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1"/>
  </p:notesMasterIdLst>
  <p:handoutMasterIdLst>
    <p:handoutMasterId r:id="rId12"/>
  </p:handoutMasterIdLst>
  <p:sldIdLst>
    <p:sldId id="258" r:id="rId2"/>
    <p:sldId id="442" r:id="rId3"/>
    <p:sldId id="257" r:id="rId4"/>
    <p:sldId id="444" r:id="rId5"/>
    <p:sldId id="446" r:id="rId6"/>
    <p:sldId id="447" r:id="rId7"/>
    <p:sldId id="448" r:id="rId8"/>
    <p:sldId id="443" r:id="rId9"/>
    <p:sldId id="445" r:id="rId10"/>
  </p:sldIdLst>
  <p:sldSz cx="12192000" cy="6858000"/>
  <p:notesSz cx="6797675" cy="9926638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98989"/>
    <a:srgbClr val="76A3B5"/>
    <a:srgbClr val="4D4D4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94660"/>
  </p:normalViewPr>
  <p:slideViewPr>
    <p:cSldViewPr snapToGrid="0">
      <p:cViewPr varScale="1">
        <p:scale>
          <a:sx n="80" d="100"/>
          <a:sy n="80" d="100"/>
        </p:scale>
        <p:origin x="58" y="283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1" d="100"/>
          <a:sy n="81" d="100"/>
        </p:scale>
        <p:origin x="3894" y="10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>
            <a:extLst>
              <a:ext uri="{FF2B5EF4-FFF2-40B4-BE49-F238E27FC236}">
                <a16:creationId xmlns:a16="http://schemas.microsoft.com/office/drawing/2014/main" id="{DE090485-91E7-3ED9-8776-AFD05D08062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AT"/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8028F215-1C39-01CB-7382-AEA20BA4FBBC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12AAF7-CB2E-4793-A3BE-EC54405F82DD}" type="datetimeFigureOut">
              <a:rPr lang="de-AT" smtClean="0"/>
              <a:t>19.05.2025</a:t>
            </a:fld>
            <a:endParaRPr lang="de-AT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EF8F0B26-0932-3027-A360-A333FDE1EB5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AT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24C7C13D-B058-8F32-56A0-8D10B972C2F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9D03462-3567-4819-8620-0D5804881B6B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08711971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AT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B3A244-FA8A-4177-BEA0-C234586E4AC9}" type="datetimeFigureOut">
              <a:rPr lang="de-AT" smtClean="0"/>
              <a:t>19.05.2025</a:t>
            </a:fld>
            <a:endParaRPr lang="de-AT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AT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AT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AT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5E4E2E8-15A7-4295-8224-255C72FAC7B7}" type="slidenum">
              <a:rPr lang="de-AT" smtClean="0"/>
              <a:t>‹Nr.›</a:t>
            </a:fld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8036310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4.png"/><Relationship Id="rId7" Type="http://schemas.openxmlformats.org/officeDocument/2006/relationships/image" Target="../media/image11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17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6.png"/><Relationship Id="rId5" Type="http://schemas.openxmlformats.org/officeDocument/2006/relationships/image" Target="../media/image4.png"/><Relationship Id="rId4" Type="http://schemas.openxmlformats.org/officeDocument/2006/relationships/image" Target="../media/image3.svg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Cover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fik 16" descr="Ein Bild, das Screenshot, Schwarz enthält.&#10;&#10;Automatisch generierte Beschreibung">
            <a:extLst>
              <a:ext uri="{FF2B5EF4-FFF2-40B4-BE49-F238E27FC236}">
                <a16:creationId xmlns:a16="http://schemas.microsoft.com/office/drawing/2014/main" id="{8F12D19D-6B33-2386-062B-254BE9DCE98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12192763" cy="6858001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3218C390-FB39-BDE1-D876-4229099FEDA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609117" y="3857950"/>
            <a:ext cx="7968983" cy="636432"/>
          </a:xfrm>
        </p:spPr>
        <p:txBody>
          <a:bodyPr anchor="b">
            <a:normAutofit/>
          </a:bodyPr>
          <a:lstStyle>
            <a:lvl1pPr algn="l">
              <a:defRPr sz="4000">
                <a:solidFill>
                  <a:srgbClr val="4D4D4D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de-AT" dirty="0"/>
              <a:t>Title</a:t>
            </a:r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DE862DC1-CACD-3ED3-C861-7CEA2C87951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609117" y="4510889"/>
            <a:ext cx="7572189" cy="487337"/>
          </a:xfrm>
        </p:spPr>
        <p:txBody>
          <a:bodyPr anchor="ctr"/>
          <a:lstStyle>
            <a:lvl1pPr marL="0" indent="0" algn="l">
              <a:buNone/>
              <a:defRPr sz="2400">
                <a:solidFill>
                  <a:srgbClr val="4D4D4D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de-DE" dirty="0"/>
              <a:t>Name</a:t>
            </a:r>
            <a:endParaRPr lang="de-AT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D1FD6AE-E39D-4CDF-9269-5ECCEAC3967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2609117" y="5014733"/>
            <a:ext cx="2814722" cy="365125"/>
          </a:xfrm>
        </p:spPr>
        <p:txBody>
          <a:bodyPr/>
          <a:lstStyle>
            <a:lvl1pPr>
              <a:defRPr>
                <a:solidFill>
                  <a:srgbClr val="4D4D4D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fld id="{5E4DDD8C-E1FD-4835-83E1-E871A9E2DA78}" type="datetime1">
              <a:rPr lang="de-DE" smtClean="0"/>
              <a:t>19.05.2025</a:t>
            </a:fld>
            <a:endParaRPr lang="de-AT" dirty="0"/>
          </a:p>
        </p:txBody>
      </p:sp>
      <p:pic>
        <p:nvPicPr>
          <p:cNvPr id="19" name="Grafik 18" descr="Ein Bild, das Schrift, Screenshot, Grafiken, Electric Blue (Farbe) enthält.&#10;&#10;Automatisch generierte Beschreibung">
            <a:extLst>
              <a:ext uri="{FF2B5EF4-FFF2-40B4-BE49-F238E27FC236}">
                <a16:creationId xmlns:a16="http://schemas.microsoft.com/office/drawing/2014/main" id="{E1DDC199-F65A-8533-B185-7B4FB5B29C55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72242" y="5945365"/>
            <a:ext cx="2322917" cy="487337"/>
          </a:xfrm>
          <a:prstGeom prst="rect">
            <a:avLst/>
          </a:prstGeom>
        </p:spPr>
      </p:pic>
      <p:pic>
        <p:nvPicPr>
          <p:cNvPr id="5" name="Image 2" descr="Une image contenant Police, logo, Graphique, texte&#10;&#10;Le contenu généré par l’IA peut être incorrect.">
            <a:extLst>
              <a:ext uri="{FF2B5EF4-FFF2-40B4-BE49-F238E27FC236}">
                <a16:creationId xmlns:a16="http://schemas.microsoft.com/office/drawing/2014/main" id="{D005C83C-ECF5-30B2-7C78-D1657CC8171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236" y="1833419"/>
            <a:ext cx="2893292" cy="1450443"/>
          </a:xfrm>
          <a:prstGeom prst="rect">
            <a:avLst/>
          </a:prstGeom>
        </p:spPr>
      </p:pic>
      <p:pic>
        <p:nvPicPr>
          <p:cNvPr id="6" name="Grafik 5" descr="Ein Bild, das Schrift, Grafiken, Text, Logo enthält.&#10;&#10;KI-generierte Inhalte können fehlerhaft sein.">
            <a:extLst>
              <a:ext uri="{FF2B5EF4-FFF2-40B4-BE49-F238E27FC236}">
                <a16:creationId xmlns:a16="http://schemas.microsoft.com/office/drawing/2014/main" id="{9348A084-4ACE-ECCE-6F30-59DF9609A87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2854" y="2161212"/>
            <a:ext cx="3228708" cy="784115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7" name="Grafik 6" descr="Ein Bild, das Schrift, Grafiken, Logo, Symbol enthält.&#10;&#10;KI-generierte Inhalte können fehlerhaft sein.">
            <a:extLst>
              <a:ext uri="{FF2B5EF4-FFF2-40B4-BE49-F238E27FC236}">
                <a16:creationId xmlns:a16="http://schemas.microsoft.com/office/drawing/2014/main" id="{C0F1D9AE-D090-8FDB-B26B-6AD6C3C6195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075" y="811855"/>
            <a:ext cx="3400453" cy="960763"/>
          </a:xfrm>
          <a:prstGeom prst="rect">
            <a:avLst/>
          </a:prstGeom>
        </p:spPr>
      </p:pic>
      <p:pic>
        <p:nvPicPr>
          <p:cNvPr id="8" name="Grafik 7" descr="Ein Bild, das Grafiken, Schrift, Grafikdesign, Symbol enthält.&#10;&#10;KI-generierte Inhalte können fehlerhaft sein.">
            <a:extLst>
              <a:ext uri="{FF2B5EF4-FFF2-40B4-BE49-F238E27FC236}">
                <a16:creationId xmlns:a16="http://schemas.microsoft.com/office/drawing/2014/main" id="{6C1BDA99-E569-C3AB-99F8-0769D75DB95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7160" y="869340"/>
            <a:ext cx="1427133" cy="734709"/>
          </a:xfrm>
          <a:prstGeom prst="rect">
            <a:avLst/>
          </a:prstGeom>
        </p:spPr>
      </p:pic>
      <p:pic>
        <p:nvPicPr>
          <p:cNvPr id="9" name="Grafik 8" descr="Ein Bild, das Schrift, Text, Logo, Grafiken enthält.&#10;&#10;KI-generierte Inhalte können fehlerhaft sein.">
            <a:extLst>
              <a:ext uri="{FF2B5EF4-FFF2-40B4-BE49-F238E27FC236}">
                <a16:creationId xmlns:a16="http://schemas.microsoft.com/office/drawing/2014/main" id="{CB6E5DAB-75D2-CDF6-71CD-79966A5A607E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81097" y="806035"/>
            <a:ext cx="2880694" cy="866851"/>
          </a:xfrm>
          <a:prstGeom prst="rect">
            <a:avLst/>
          </a:prstGeom>
        </p:spPr>
      </p:pic>
      <p:pic>
        <p:nvPicPr>
          <p:cNvPr id="12" name="Grafik 11" descr="Ein Bild, das Grafiken, Grafikdesign, Schrift, Logo enthält.&#10;&#10;KI-generierte Inhalte können fehlerhaft sein.">
            <a:extLst>
              <a:ext uri="{FF2B5EF4-FFF2-40B4-BE49-F238E27FC236}">
                <a16:creationId xmlns:a16="http://schemas.microsoft.com/office/drawing/2014/main" id="{AB1EF6CE-FD4B-3335-5634-3783D731F6EB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8925" y="808954"/>
            <a:ext cx="2520862" cy="877730"/>
          </a:xfrm>
          <a:prstGeom prst="rect">
            <a:avLst/>
          </a:prstGeom>
          <a:solidFill>
            <a:schemeClr val="bg1"/>
          </a:solidFill>
        </p:spPr>
      </p:pic>
      <p:pic>
        <p:nvPicPr>
          <p:cNvPr id="13" name="Grafik 12">
            <a:extLst>
              <a:ext uri="{FF2B5EF4-FFF2-40B4-BE49-F238E27FC236}">
                <a16:creationId xmlns:a16="http://schemas.microsoft.com/office/drawing/2014/main" id="{1EA93C24-42F8-0C7D-319D-099E96A9F395}"/>
              </a:ext>
            </a:extLst>
          </p:cNvPr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7797292" y="2068449"/>
            <a:ext cx="3923315" cy="969640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8301992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umsplatzhalter 9">
            <a:extLst>
              <a:ext uri="{FF2B5EF4-FFF2-40B4-BE49-F238E27FC236}">
                <a16:creationId xmlns:a16="http://schemas.microsoft.com/office/drawing/2014/main" id="{57750796-0EE3-6C46-BAD9-678F5919C9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9F8665-9A59-4D5C-81C8-45FA63BED3EA}" type="datetime1">
              <a:rPr lang="de-DE" smtClean="0"/>
              <a:t>19.05.2025</a:t>
            </a:fld>
            <a:endParaRPr lang="de-AT" dirty="0"/>
          </a:p>
        </p:txBody>
      </p:sp>
      <p:sp>
        <p:nvSpPr>
          <p:cNvPr id="11" name="Fußzeilenplatzhalter 10">
            <a:extLst>
              <a:ext uri="{FF2B5EF4-FFF2-40B4-BE49-F238E27FC236}">
                <a16:creationId xmlns:a16="http://schemas.microsoft.com/office/drawing/2014/main" id="{419753DC-FC0E-D333-3D31-D96DB97F51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>
                <a:solidFill>
                  <a:srgbClr val="898989"/>
                </a:solidFill>
              </a:rPr>
              <a:t>C-Roads</a:t>
            </a:r>
            <a:endParaRPr lang="de-AT" dirty="0"/>
          </a:p>
        </p:txBody>
      </p:sp>
      <p:sp>
        <p:nvSpPr>
          <p:cNvPr id="12" name="Foliennummernplatzhalter 11">
            <a:extLst>
              <a:ext uri="{FF2B5EF4-FFF2-40B4-BE49-F238E27FC236}">
                <a16:creationId xmlns:a16="http://schemas.microsoft.com/office/drawing/2014/main" id="{E9CF2C2F-4C8A-42C1-8866-A9ED6D5041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36DF97-4C4E-417C-9D0D-B26858147A44}" type="slidenum">
              <a:rPr lang="de-AT" smtClean="0"/>
              <a:pPr/>
              <a:t>‹Nr.›</a:t>
            </a:fld>
            <a:endParaRPr lang="de-AT" dirty="0"/>
          </a:p>
        </p:txBody>
      </p:sp>
      <p:sp>
        <p:nvSpPr>
          <p:cNvPr id="13" name="Titel 12">
            <a:extLst>
              <a:ext uri="{FF2B5EF4-FFF2-40B4-BE49-F238E27FC236}">
                <a16:creationId xmlns:a16="http://schemas.microsoft.com/office/drawing/2014/main" id="{7C5E765D-54F6-64D0-0F38-ED0BC6D28D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Mastertitelformat bearbeiten</a:t>
            </a:r>
            <a:endParaRPr lang="de-AT" dirty="0"/>
          </a:p>
        </p:txBody>
      </p:sp>
      <p:sp>
        <p:nvSpPr>
          <p:cNvPr id="2" name="Textplatzhalter 2">
            <a:extLst>
              <a:ext uri="{FF2B5EF4-FFF2-40B4-BE49-F238E27FC236}">
                <a16:creationId xmlns:a16="http://schemas.microsoft.com/office/drawing/2014/main" id="{7D9F6FE2-A674-D3B4-DA80-3A73F60D3A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3783" y="1660124"/>
            <a:ext cx="11141474" cy="45345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Mastertextformat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9963741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Inhaltsplatzhalter 6">
            <a:extLst>
              <a:ext uri="{FF2B5EF4-FFF2-40B4-BE49-F238E27FC236}">
                <a16:creationId xmlns:a16="http://schemas.microsoft.com/office/drawing/2014/main" id="{49ADD567-FD33-A00A-C898-AE929885529C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178858" y="1660125"/>
            <a:ext cx="5486399" cy="4534593"/>
          </a:xfrm>
        </p:spPr>
        <p:txBody>
          <a:bodyPr/>
          <a:lstStyle/>
          <a:p>
            <a:pPr lvl="0"/>
            <a:r>
              <a:rPr lang="de-DE" dirty="0"/>
              <a:t>Mastertextformat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de-AT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5E817EDC-173D-3B61-AA14-8E1F2C614B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  <a:endParaRPr lang="de-AT"/>
          </a:p>
        </p:txBody>
      </p: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5089D47F-85CF-34CC-51CA-AE9AF180152C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23782" y="1660123"/>
            <a:ext cx="5486399" cy="4534595"/>
          </a:xfrm>
        </p:spPr>
        <p:txBody>
          <a:bodyPr/>
          <a:lstStyle/>
          <a:p>
            <a:pPr lvl="0"/>
            <a:r>
              <a:rPr lang="de-DE" dirty="0"/>
              <a:t>Mastertextformat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de-AT" dirty="0"/>
          </a:p>
        </p:txBody>
      </p:sp>
      <p:sp>
        <p:nvSpPr>
          <p:cNvPr id="9" name="Datumsplatzhalter 8">
            <a:extLst>
              <a:ext uri="{FF2B5EF4-FFF2-40B4-BE49-F238E27FC236}">
                <a16:creationId xmlns:a16="http://schemas.microsoft.com/office/drawing/2014/main" id="{4CA53E03-AF56-5131-11F5-1C3907BBE9A1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759F669A-AA36-41B4-BF00-FCD212D8A004}" type="datetime1">
              <a:rPr lang="de-DE" smtClean="0"/>
              <a:t>19.05.2025</a:t>
            </a:fld>
            <a:endParaRPr lang="de-AT" dirty="0"/>
          </a:p>
        </p:txBody>
      </p:sp>
      <p:sp>
        <p:nvSpPr>
          <p:cNvPr id="10" name="Fußzeilenplatzhalter 9">
            <a:extLst>
              <a:ext uri="{FF2B5EF4-FFF2-40B4-BE49-F238E27FC236}">
                <a16:creationId xmlns:a16="http://schemas.microsoft.com/office/drawing/2014/main" id="{DB452834-2366-D57F-7AB3-C7CE6102BBF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de-DE">
                <a:solidFill>
                  <a:srgbClr val="898989"/>
                </a:solidFill>
              </a:rPr>
              <a:t>C-Roads</a:t>
            </a:r>
            <a:endParaRPr lang="de-AT" dirty="0"/>
          </a:p>
        </p:txBody>
      </p:sp>
      <p:sp>
        <p:nvSpPr>
          <p:cNvPr id="11" name="Foliennummernplatzhalter 10">
            <a:extLst>
              <a:ext uri="{FF2B5EF4-FFF2-40B4-BE49-F238E27FC236}">
                <a16:creationId xmlns:a16="http://schemas.microsoft.com/office/drawing/2014/main" id="{0179C470-8DEC-1D36-F6D5-E22B4E934D1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CC36DF97-4C4E-417C-9D0D-B26858147A44}" type="slidenum">
              <a:rPr lang="de-AT" smtClean="0"/>
              <a:pPr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4195668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ub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Grafik 10" descr="Ein Bild, das Schwarz, Screenshot, Silhouette enthält.&#10;&#10;Automatisch generierte Beschreibung">
            <a:extLst>
              <a:ext uri="{FF2B5EF4-FFF2-40B4-BE49-F238E27FC236}">
                <a16:creationId xmlns:a16="http://schemas.microsoft.com/office/drawing/2014/main" id="{1F5812D9-73FB-9914-B8B7-50DCBB35C357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8306957" cy="685800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3218C390-FB39-BDE1-D876-4229099FEDA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411551" y="3572399"/>
            <a:ext cx="7364804" cy="799833"/>
          </a:xfrm>
        </p:spPr>
        <p:txBody>
          <a:bodyPr anchor="ctr">
            <a:normAutofit/>
          </a:bodyPr>
          <a:lstStyle>
            <a:lvl1pPr algn="l">
              <a:defRPr sz="3600" cap="none" baseline="0">
                <a:solidFill>
                  <a:srgbClr val="4D4D4D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de-AT" cap="none" baseline="0" dirty="0"/>
              <a:t>Subheader</a:t>
            </a:r>
            <a:endParaRPr lang="de-AT" dirty="0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C76C6E2E-8803-BE42-946C-D403266E84B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993930" y="554732"/>
            <a:ext cx="3303997" cy="792959"/>
          </a:xfrm>
          <a:prstGeom prst="rect">
            <a:avLst/>
          </a:prstGeom>
        </p:spPr>
      </p:pic>
      <p:sp>
        <p:nvSpPr>
          <p:cNvPr id="24" name="Textfeld 23">
            <a:extLst>
              <a:ext uri="{FF2B5EF4-FFF2-40B4-BE49-F238E27FC236}">
                <a16:creationId xmlns:a16="http://schemas.microsoft.com/office/drawing/2014/main" id="{69E5CD8D-9760-6442-679D-2AF1DFDF5BDD}"/>
              </a:ext>
            </a:extLst>
          </p:cNvPr>
          <p:cNvSpPr txBox="1"/>
          <p:nvPr userDrawn="1"/>
        </p:nvSpPr>
        <p:spPr>
          <a:xfrm>
            <a:off x="4009748" y="6135275"/>
            <a:ext cx="4172504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de-AT" sz="2400" b="1" dirty="0">
                <a:solidFill>
                  <a:srgbClr val="76A3B5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c-roads.eu</a:t>
            </a:r>
          </a:p>
        </p:txBody>
      </p:sp>
    </p:spTree>
    <p:extLst>
      <p:ext uri="{BB962C8B-B14F-4D97-AF65-F5344CB8AC3E}">
        <p14:creationId xmlns:p14="http://schemas.microsoft.com/office/powerpoint/2010/main" val="10344591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as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Grafik 16" descr="Ein Bild, das Screenshot, Schwarz enthält.&#10;&#10;Automatisch generierte Beschreibung">
            <a:extLst>
              <a:ext uri="{FF2B5EF4-FFF2-40B4-BE49-F238E27FC236}">
                <a16:creationId xmlns:a16="http://schemas.microsoft.com/office/drawing/2014/main" id="{8F12D19D-6B33-2386-062B-254BE9DCE98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 flipV="1">
            <a:off x="0" y="-1"/>
            <a:ext cx="12192763" cy="6858001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3218C390-FB39-BDE1-D876-4229099FEDA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970202" y="2857725"/>
            <a:ext cx="8323869" cy="636432"/>
          </a:xfrm>
        </p:spPr>
        <p:txBody>
          <a:bodyPr anchor="b">
            <a:normAutofit/>
          </a:bodyPr>
          <a:lstStyle>
            <a:lvl1pPr algn="r">
              <a:defRPr sz="4000">
                <a:solidFill>
                  <a:srgbClr val="4D4D4D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defRPr>
            </a:lvl1pPr>
          </a:lstStyle>
          <a:p>
            <a:r>
              <a:rPr lang="en-US" dirty="0"/>
              <a:t>Let’s connect!</a:t>
            </a:r>
            <a:endParaRPr lang="de-AT" dirty="0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C76C6E2E-8803-BE42-946C-D403266E84B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41869" y="1128437"/>
            <a:ext cx="5344810" cy="1282754"/>
          </a:xfrm>
          <a:prstGeom prst="rect">
            <a:avLst/>
          </a:prstGeom>
        </p:spPr>
      </p:pic>
      <p:pic>
        <p:nvPicPr>
          <p:cNvPr id="19" name="Grafik 18" descr="Ein Bild, das Schrift, Screenshot, Grafiken, Electric Blue (Farbe) enthält.&#10;&#10;Automatisch generierte Beschreibung">
            <a:extLst>
              <a:ext uri="{FF2B5EF4-FFF2-40B4-BE49-F238E27FC236}">
                <a16:creationId xmlns:a16="http://schemas.microsoft.com/office/drawing/2014/main" id="{E1DDC199-F65A-8533-B185-7B4FB5B29C5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1938" y="4949082"/>
            <a:ext cx="2322917" cy="487337"/>
          </a:xfrm>
          <a:prstGeom prst="rect">
            <a:avLst/>
          </a:prstGeom>
        </p:spPr>
      </p:pic>
      <p:pic>
        <p:nvPicPr>
          <p:cNvPr id="24" name="Grafik 23" descr="Pfeil mit einer Linie: Kurve im Uhrzeigersinn mit einfarbiger Füllung">
            <a:extLst>
              <a:ext uri="{FF2B5EF4-FFF2-40B4-BE49-F238E27FC236}">
                <a16:creationId xmlns:a16="http://schemas.microsoft.com/office/drawing/2014/main" id="{EB73F9B2-9EFD-DC07-CF1B-892F78868511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3379163">
            <a:off x="10284962" y="3375537"/>
            <a:ext cx="673985" cy="673985"/>
          </a:xfrm>
          <a:prstGeom prst="rect">
            <a:avLst/>
          </a:prstGeom>
        </p:spPr>
      </p:pic>
      <p:sp>
        <p:nvSpPr>
          <p:cNvPr id="30" name="Textplatzhalter 29">
            <a:extLst>
              <a:ext uri="{FF2B5EF4-FFF2-40B4-BE49-F238E27FC236}">
                <a16:creationId xmlns:a16="http://schemas.microsoft.com/office/drawing/2014/main" id="{1842C25D-A2D4-580D-F0E5-0D0F6BA0297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752725" y="3539629"/>
            <a:ext cx="7541345" cy="400546"/>
          </a:xfrm>
        </p:spPr>
        <p:txBody>
          <a:bodyPr/>
          <a:lstStyle>
            <a:lvl1pPr marL="0" indent="0" algn="r">
              <a:buNone/>
              <a:defRPr/>
            </a:lvl1pPr>
          </a:lstStyle>
          <a:p>
            <a:pPr lvl="0"/>
            <a:r>
              <a:rPr lang="de-AT" dirty="0"/>
              <a:t>Name </a:t>
            </a:r>
            <a:r>
              <a:rPr lang="de-AT" dirty="0" err="1"/>
              <a:t>of</a:t>
            </a:r>
            <a:r>
              <a:rPr lang="de-AT" dirty="0"/>
              <a:t> </a:t>
            </a:r>
            <a:r>
              <a:rPr lang="de-AT" dirty="0" err="1"/>
              <a:t>speaker</a:t>
            </a:r>
            <a:endParaRPr lang="de-AT" dirty="0"/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EC9A4E07-01A7-6477-4A42-ABE61E1F0F69}"/>
              </a:ext>
            </a:extLst>
          </p:cNvPr>
          <p:cNvSpPr txBox="1"/>
          <p:nvPr userDrawn="1"/>
        </p:nvSpPr>
        <p:spPr>
          <a:xfrm>
            <a:off x="7334375" y="4883790"/>
            <a:ext cx="29589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de-AT" sz="2800" b="1" dirty="0">
                <a:solidFill>
                  <a:srgbClr val="76A3B5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c-roads.eu</a:t>
            </a:r>
          </a:p>
        </p:txBody>
      </p:sp>
      <p:sp>
        <p:nvSpPr>
          <p:cNvPr id="35" name="Textplatzhalter 34">
            <a:extLst>
              <a:ext uri="{FF2B5EF4-FFF2-40B4-BE49-F238E27FC236}">
                <a16:creationId xmlns:a16="http://schemas.microsoft.com/office/drawing/2014/main" id="{75272385-2819-4836-6999-3E34813878C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2752725" y="4048125"/>
            <a:ext cx="7540625" cy="388938"/>
          </a:xfrm>
        </p:spPr>
        <p:txBody>
          <a:bodyPr>
            <a:noAutofit/>
          </a:bodyPr>
          <a:lstStyle>
            <a:lvl1pPr marL="0" indent="0" algn="r">
              <a:buNone/>
              <a:defRPr lang="de-AT" sz="2800" kern="1200" dirty="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1pPr>
          </a:lstStyle>
          <a:p>
            <a:pPr lvl="0"/>
            <a:r>
              <a:rPr lang="de-AT" dirty="0"/>
              <a:t>E-Mail a</a:t>
            </a:r>
            <a:r>
              <a:rPr lang="de-AT"/>
              <a:t>dress</a:t>
            </a:r>
            <a:r>
              <a:rPr lang="de-AT" dirty="0"/>
              <a:t> </a:t>
            </a:r>
            <a:r>
              <a:rPr lang="de-AT" dirty="0" err="1"/>
              <a:t>of</a:t>
            </a:r>
            <a:r>
              <a:rPr lang="de-AT" dirty="0"/>
              <a:t> </a:t>
            </a:r>
            <a:r>
              <a:rPr lang="de-AT" dirty="0" err="1"/>
              <a:t>speaker</a:t>
            </a:r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412851260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de-DE" dirty="0"/>
              <a:t>Click </a:t>
            </a:r>
            <a:r>
              <a:rPr lang="de-DE" dirty="0" err="1"/>
              <a:t>to</a:t>
            </a:r>
            <a:r>
              <a:rPr lang="de-DE" dirty="0"/>
              <a:t> </a:t>
            </a:r>
            <a:r>
              <a:rPr lang="de-DE" dirty="0" err="1"/>
              <a:t>edit</a:t>
            </a:r>
            <a:r>
              <a:rPr lang="de-DE" dirty="0"/>
              <a:t> Master Title Style </a:t>
            </a:r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0" hasCustomPrompt="1"/>
          </p:nvPr>
        </p:nvSpPr>
        <p:spPr>
          <a:xfrm>
            <a:off x="880534" y="1612901"/>
            <a:ext cx="10430933" cy="4523298"/>
          </a:xfrm>
          <a:ln>
            <a:noFill/>
          </a:ln>
        </p:spPr>
        <p:txBody>
          <a:bodyPr/>
          <a:lstStyle>
            <a:lvl5pPr marL="2171700" indent="-342900">
              <a:buFontTx/>
              <a:buBlip>
                <a:blip r:embed="rId2"/>
              </a:buBlip>
              <a:defRPr/>
            </a:lvl5pPr>
          </a:lstStyle>
          <a:p>
            <a:pPr lvl="0"/>
            <a:r>
              <a:rPr lang="de-AT" dirty="0"/>
              <a:t>Click </a:t>
            </a:r>
            <a:r>
              <a:rPr lang="de-AT" dirty="0" err="1"/>
              <a:t>to</a:t>
            </a:r>
            <a:r>
              <a:rPr lang="de-AT" dirty="0"/>
              <a:t> </a:t>
            </a:r>
            <a:r>
              <a:rPr lang="de-AT" dirty="0" err="1"/>
              <a:t>edit</a:t>
            </a:r>
            <a:r>
              <a:rPr lang="de-AT" dirty="0"/>
              <a:t> Master Text style</a:t>
            </a:r>
          </a:p>
          <a:p>
            <a:pPr lvl="1"/>
            <a:r>
              <a:rPr lang="de-AT" dirty="0"/>
              <a:t>Second </a:t>
            </a:r>
            <a:r>
              <a:rPr lang="de-AT" dirty="0" err="1"/>
              <a:t>level</a:t>
            </a:r>
            <a:endParaRPr lang="de-AT" dirty="0"/>
          </a:p>
          <a:p>
            <a:pPr lvl="2"/>
            <a:r>
              <a:rPr lang="de-DE" dirty="0"/>
              <a:t>Third </a:t>
            </a:r>
            <a:r>
              <a:rPr lang="de-DE" dirty="0" err="1"/>
              <a:t>level</a:t>
            </a:r>
            <a:endParaRPr lang="de-AT" dirty="0"/>
          </a:p>
          <a:p>
            <a:pPr lvl="3"/>
            <a:r>
              <a:rPr lang="de-DE" dirty="0" err="1"/>
              <a:t>Fourth</a:t>
            </a:r>
            <a:r>
              <a:rPr lang="de-DE" dirty="0"/>
              <a:t> </a:t>
            </a:r>
            <a:r>
              <a:rPr lang="de-DE" dirty="0" err="1"/>
              <a:t>level</a:t>
            </a:r>
            <a:r>
              <a:rPr lang="de-DE" dirty="0"/>
              <a:t> </a:t>
            </a:r>
            <a:endParaRPr lang="de-AT" dirty="0"/>
          </a:p>
          <a:p>
            <a:pPr lvl="4"/>
            <a:r>
              <a:rPr lang="en-US" noProof="0" dirty="0"/>
              <a:t>Fifth </a:t>
            </a:r>
            <a:r>
              <a:rPr lang="de-DE" dirty="0" err="1"/>
              <a:t>level</a:t>
            </a:r>
            <a:r>
              <a:rPr lang="de-DE" dirty="0"/>
              <a:t> </a:t>
            </a:r>
            <a:endParaRPr lang="de-AT" dirty="0"/>
          </a:p>
        </p:txBody>
      </p:sp>
      <p:sp>
        <p:nvSpPr>
          <p:cNvPr id="5" name="Textfeld 4"/>
          <p:cNvSpPr txBox="1"/>
          <p:nvPr userDrawn="1"/>
        </p:nvSpPr>
        <p:spPr>
          <a:xfrm>
            <a:off x="11112314" y="6443742"/>
            <a:ext cx="76902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57E92057-36E3-D347-893F-C8DEDE0D1C43}" type="slidenum">
              <a:rPr lang="de-DE" sz="900" smtClean="0">
                <a:solidFill>
                  <a:srgbClr val="588692"/>
                </a:solidFill>
                <a:latin typeface="Arial"/>
                <a:cs typeface="Arial"/>
              </a:rPr>
              <a:pPr algn="r"/>
              <a:t>‹Nr.›</a:t>
            </a:fld>
            <a:endParaRPr lang="de-DE" sz="900" dirty="0">
              <a:solidFill>
                <a:srgbClr val="588692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00479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image" Target="../media/image6.pn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12" Type="http://schemas.openxmlformats.org/officeDocument/2006/relationships/image" Target="../media/image5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4.png"/><Relationship Id="rId5" Type="http://schemas.openxmlformats.org/officeDocument/2006/relationships/slideLayout" Target="../slideLayouts/slideLayout5.xml"/><Relationship Id="rId10" Type="http://schemas.openxmlformats.org/officeDocument/2006/relationships/image" Target="../media/image3.svg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Grafik 14" descr="Ein Bild, das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50320F3B-40C0-0D67-7756-32510AD2D2E9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7536" y="5817960"/>
            <a:ext cx="2613891" cy="1045466"/>
          </a:xfrm>
          <a:prstGeom prst="rect">
            <a:avLst/>
          </a:prstGeom>
        </p:spPr>
      </p:pic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B3EF1267-74F1-7B39-3E0D-B5D253BA2B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3782" y="804112"/>
            <a:ext cx="11141475" cy="60343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 dirty="0"/>
              <a:t>Mastertitelformat bearbeiten</a:t>
            </a:r>
            <a:endParaRPr lang="de-AT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BC99ED39-4802-D1BF-C3E6-4F69FCDB03B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23783" y="1660124"/>
            <a:ext cx="11141474" cy="45345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Mastertextformat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de-AT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57898C7-637C-38D1-2798-CB86C18DAF2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62132" y="6302474"/>
            <a:ext cx="1008717" cy="42509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2A8FA9B6-4838-4D36-9809-B627F255D6C8}" type="datetime1">
              <a:rPr lang="de-DE" smtClean="0"/>
              <a:t>19.05.2025</a:t>
            </a:fld>
            <a:endParaRPr lang="de-AT" dirty="0"/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779AB6C0-10E1-2E69-993C-27BAB6FD25E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929670" y="229959"/>
            <a:ext cx="1929621" cy="463109"/>
          </a:xfrm>
          <a:prstGeom prst="rect">
            <a:avLst/>
          </a:prstGeom>
        </p:spPr>
      </p:pic>
      <p:pic>
        <p:nvPicPr>
          <p:cNvPr id="10" name="Grafik 9" descr="Ein Bild, das Schrift, Screenshot, Grafiken, Electric Blue (Farbe) enthält.&#10;&#10;Automatisch generierte Beschreibung">
            <a:extLst>
              <a:ext uri="{FF2B5EF4-FFF2-40B4-BE49-F238E27FC236}">
                <a16:creationId xmlns:a16="http://schemas.microsoft.com/office/drawing/2014/main" id="{53FA112A-4F89-9EC9-A617-2D335A1606CE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661" y="6339502"/>
            <a:ext cx="1999350" cy="419454"/>
          </a:xfrm>
          <a:prstGeom prst="rect">
            <a:avLst/>
          </a:prstGeom>
        </p:spPr>
      </p:pic>
      <p:pic>
        <p:nvPicPr>
          <p:cNvPr id="13" name="Grafik 12" descr="Ein Bild, das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F880544B-FFFB-4DDD-5F7E-FAC2E6510605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"/>
            <a:ext cx="5044450" cy="923026"/>
          </a:xfrm>
          <a:prstGeom prst="rect">
            <a:avLst/>
          </a:prstGeom>
        </p:spPr>
      </p:pic>
      <p:sp>
        <p:nvSpPr>
          <p:cNvPr id="16" name="Fußzeilenplatzhalter 15">
            <a:extLst>
              <a:ext uri="{FF2B5EF4-FFF2-40B4-BE49-F238E27FC236}">
                <a16:creationId xmlns:a16="http://schemas.microsoft.com/office/drawing/2014/main" id="{EE87A653-98DF-8669-8E87-51BBD4A8D75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92157" y="6321250"/>
            <a:ext cx="4114800" cy="42011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r>
              <a:rPr lang="de-DE">
                <a:solidFill>
                  <a:srgbClr val="898989"/>
                </a:solidFill>
              </a:rPr>
              <a:t>C-Roads</a:t>
            </a:r>
            <a:endParaRPr lang="de-AT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078CFBF-59A3-B134-8DF9-5A22EC0765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815228" y="6302474"/>
            <a:ext cx="1117212" cy="42880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CC36DF97-4C4E-417C-9D0D-B26858147A44}" type="slidenum">
              <a:rPr lang="de-AT" smtClean="0"/>
              <a:pPr/>
              <a:t>‹Nr.›</a:t>
            </a:fld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2206709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9" r:id="rId3"/>
    <p:sldLayoutId id="2147483653" r:id="rId4"/>
    <p:sldLayoutId id="2147483658" r:id="rId5"/>
    <p:sldLayoutId id="2147483660" r:id="rId6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rgbClr val="4D4D4D"/>
          </a:solidFill>
          <a:latin typeface="Calibri" panose="020F0502020204030204" pitchFamily="34" charset="0"/>
          <a:ea typeface="Calibri" panose="020F0502020204030204" pitchFamily="34" charset="0"/>
          <a:cs typeface="Calibri" panose="020F050202020403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Tx/>
        <a:buBlip>
          <a:blip r:embed="rId13"/>
        </a:buBlip>
        <a:defRPr sz="2800" kern="1200">
          <a:solidFill>
            <a:srgbClr val="4D4D4D"/>
          </a:solidFill>
          <a:latin typeface="Calibri Light" panose="020F0302020204030204" pitchFamily="34" charset="0"/>
          <a:ea typeface="Calibri Light" panose="020F0302020204030204" pitchFamily="34" charset="0"/>
          <a:cs typeface="Calibri Light" panose="020F030202020403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Tx/>
        <a:buBlip>
          <a:blip r:embed="rId13"/>
        </a:buBlip>
        <a:defRPr sz="2400" kern="1200">
          <a:solidFill>
            <a:srgbClr val="4D4D4D"/>
          </a:solidFill>
          <a:latin typeface="Calibri Light" panose="020F0302020204030204" pitchFamily="34" charset="0"/>
          <a:ea typeface="Calibri Light" panose="020F0302020204030204" pitchFamily="34" charset="0"/>
          <a:cs typeface="Calibri Light" panose="020F030202020403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Tx/>
        <a:buBlip>
          <a:blip r:embed="rId13"/>
        </a:buBlip>
        <a:defRPr sz="2000" kern="1200">
          <a:solidFill>
            <a:srgbClr val="4D4D4D"/>
          </a:solidFill>
          <a:latin typeface="Calibri Light" panose="020F0302020204030204" pitchFamily="34" charset="0"/>
          <a:ea typeface="Calibri Light" panose="020F0302020204030204" pitchFamily="34" charset="0"/>
          <a:cs typeface="Calibri Light" panose="020F030202020403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Tx/>
        <a:buBlip>
          <a:blip r:embed="rId13"/>
        </a:buBlip>
        <a:defRPr sz="1800" kern="1200">
          <a:solidFill>
            <a:srgbClr val="4D4D4D"/>
          </a:solidFill>
          <a:latin typeface="Calibri Light" panose="020F0302020204030204" pitchFamily="34" charset="0"/>
          <a:ea typeface="Calibri Light" panose="020F0302020204030204" pitchFamily="34" charset="0"/>
          <a:cs typeface="Calibri Light" panose="020F030202020403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Tx/>
        <a:buBlip>
          <a:blip r:embed="rId13"/>
        </a:buBlip>
        <a:defRPr sz="1800" kern="1200">
          <a:solidFill>
            <a:srgbClr val="4D4D4D"/>
          </a:solidFill>
          <a:latin typeface="Calibri Light" panose="020F0302020204030204" pitchFamily="34" charset="0"/>
          <a:ea typeface="Calibri Light" panose="020F0302020204030204" pitchFamily="34" charset="0"/>
          <a:cs typeface="Calibri Light" panose="020F030202020403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DFC2170-90BF-5C90-763F-471516899CF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609117" y="3857950"/>
            <a:ext cx="9415243" cy="636432"/>
          </a:xfrm>
        </p:spPr>
        <p:txBody>
          <a:bodyPr>
            <a:noAutofit/>
          </a:bodyPr>
          <a:lstStyle/>
          <a:p>
            <a:r>
              <a:rPr lang="en-GB" sz="3200" dirty="0"/>
              <a:t>Fostering Harmonised C-ITS deployments across Europe</a:t>
            </a:r>
            <a:endParaRPr lang="de-AT" sz="3200" dirty="0"/>
          </a:p>
        </p:txBody>
      </p:sp>
      <p:sp>
        <p:nvSpPr>
          <p:cNvPr id="3" name="Untertitel 2">
            <a:extLst>
              <a:ext uri="{FF2B5EF4-FFF2-40B4-BE49-F238E27FC236}">
                <a16:creationId xmlns:a16="http://schemas.microsoft.com/office/drawing/2014/main" id="{C8E7F668-C06A-5CE6-1A3E-67D5BBBB4EC5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>
            <a:normAutofit fontScale="92500"/>
          </a:bodyPr>
          <a:lstStyle/>
          <a:p>
            <a:r>
              <a:rPr lang="en-GB" dirty="0"/>
              <a:t>Collaboration of C-ITS deployments with the C-Roads Platform</a:t>
            </a:r>
            <a:endParaRPr lang="de-AT" dirty="0"/>
          </a:p>
        </p:txBody>
      </p:sp>
    </p:spTree>
    <p:extLst>
      <p:ext uri="{BB962C8B-B14F-4D97-AF65-F5344CB8AC3E}">
        <p14:creationId xmlns:p14="http://schemas.microsoft.com/office/powerpoint/2010/main" val="18029011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EB2624A-3D8D-6518-4C3E-FE3D5768CB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GB" dirty="0"/>
              <a:t>C-ITS deployment structure</a:t>
            </a: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775DFE13-2220-86B1-A49C-BB2FE294D63F}"/>
              </a:ext>
            </a:extLst>
          </p:cNvPr>
          <p:cNvSpPr/>
          <p:nvPr/>
        </p:nvSpPr>
        <p:spPr>
          <a:xfrm>
            <a:off x="520970" y="1716604"/>
            <a:ext cx="6784803" cy="896470"/>
          </a:xfrm>
          <a:prstGeom prst="rect">
            <a:avLst/>
          </a:prstGeom>
          <a:solidFill>
            <a:srgbClr val="84ABB6"/>
          </a:solidFill>
          <a:ln>
            <a:solidFill>
              <a:srgbClr val="64656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b="1" dirty="0">
                <a:solidFill>
                  <a:schemeClr val="bg1"/>
                </a:solidFill>
              </a:rPr>
              <a:t>C-Roads Platform</a:t>
            </a:r>
            <a:endParaRPr lang="de-AT" sz="2800" b="1" dirty="0">
              <a:solidFill>
                <a:schemeClr val="bg1"/>
              </a:solidFill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0C1BF1C-B030-F1AD-6B57-461F4A71125D}"/>
              </a:ext>
            </a:extLst>
          </p:cNvPr>
          <p:cNvSpPr txBox="1"/>
          <p:nvPr/>
        </p:nvSpPr>
        <p:spPr>
          <a:xfrm>
            <a:off x="7607430" y="1105827"/>
            <a:ext cx="4185761" cy="216059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Chaired by 21 state-representatives</a:t>
            </a: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endParaRPr lang="en-GB" sz="700" dirty="0">
              <a:solidFill>
                <a:srgbClr val="646567"/>
              </a:solidFill>
              <a:latin typeface="Arial"/>
              <a:cs typeface="Arial"/>
            </a:endParaRP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Link all C-ITS deployment activities</a:t>
            </a: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Work on harmonised specifications</a:t>
            </a: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Perform cross-testing</a:t>
            </a: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Knowledge Exchange</a:t>
            </a: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Evaluation and Assessment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C4C0D70B-6B4D-9D20-474F-1EA8165C4473}"/>
              </a:ext>
            </a:extLst>
          </p:cNvPr>
          <p:cNvSpPr/>
          <p:nvPr/>
        </p:nvSpPr>
        <p:spPr>
          <a:xfrm>
            <a:off x="520969" y="4472834"/>
            <a:ext cx="6784803" cy="1166520"/>
          </a:xfrm>
          <a:prstGeom prst="rect">
            <a:avLst/>
          </a:prstGeom>
          <a:solidFill>
            <a:srgbClr val="84ABB6"/>
          </a:solidFill>
          <a:ln>
            <a:solidFill>
              <a:srgbClr val="64656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b="1" dirty="0">
                <a:solidFill>
                  <a:schemeClr val="bg1"/>
                </a:solidFill>
              </a:rPr>
              <a:t>National- and EU- co-funded deployments in 21 European countries </a:t>
            </a: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369F21AC-0D8C-3B54-5602-7CDC9CA417FC}"/>
              </a:ext>
            </a:extLst>
          </p:cNvPr>
          <p:cNvSpPr txBox="1"/>
          <p:nvPr/>
        </p:nvSpPr>
        <p:spPr>
          <a:xfrm>
            <a:off x="7607430" y="3897315"/>
            <a:ext cx="4279770" cy="23175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Contribute to C-Roads expert groups</a:t>
            </a: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Bring in knowledge from own deployments</a:t>
            </a: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endParaRPr lang="en-GB" sz="800" dirty="0">
              <a:solidFill>
                <a:srgbClr val="646567"/>
              </a:solidFill>
              <a:latin typeface="Arial"/>
              <a:cs typeface="Arial"/>
            </a:endParaRP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500 M € EU co-funding (since 2015)</a:t>
            </a: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500 M € national co-funding</a:t>
            </a: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endParaRPr lang="en-GB" sz="800" dirty="0">
              <a:solidFill>
                <a:srgbClr val="646567"/>
              </a:solidFill>
              <a:latin typeface="Arial"/>
              <a:cs typeface="Arial"/>
            </a:endParaRPr>
          </a:p>
          <a:p>
            <a:pPr marL="342900" indent="-342900" defTabSz="914400">
              <a:spcBef>
                <a:spcPct val="20000"/>
              </a:spcBef>
              <a:buSzPct val="100000"/>
              <a:buBlip>
                <a:blip r:embed="rId2"/>
              </a:buBlip>
            </a:pPr>
            <a:r>
              <a:rPr lang="en-GB" dirty="0">
                <a:solidFill>
                  <a:srgbClr val="646567"/>
                </a:solidFill>
                <a:latin typeface="Arial"/>
                <a:cs typeface="Arial"/>
              </a:rPr>
              <a:t>Additional national deployments</a:t>
            </a:r>
          </a:p>
        </p:txBody>
      </p:sp>
      <p:sp>
        <p:nvSpPr>
          <p:cNvPr id="9" name="Pfeil: nach oben und unten 8">
            <a:extLst>
              <a:ext uri="{FF2B5EF4-FFF2-40B4-BE49-F238E27FC236}">
                <a16:creationId xmlns:a16="http://schemas.microsoft.com/office/drawing/2014/main" id="{BC875671-44FB-F786-5C2F-DCD40F6135A2}"/>
              </a:ext>
            </a:extLst>
          </p:cNvPr>
          <p:cNvSpPr/>
          <p:nvPr/>
        </p:nvSpPr>
        <p:spPr>
          <a:xfrm>
            <a:off x="3658845" y="2705941"/>
            <a:ext cx="507801" cy="1613918"/>
          </a:xfrm>
          <a:prstGeom prst="upDownArrow">
            <a:avLst/>
          </a:prstGeom>
          <a:solidFill>
            <a:srgbClr val="84ABB6"/>
          </a:solidFill>
          <a:ln>
            <a:solidFill>
              <a:srgbClr val="64656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1103858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Inhaltsplatzhalter 2">
            <a:extLst>
              <a:ext uri="{FF2B5EF4-FFF2-40B4-BE49-F238E27FC236}">
                <a16:creationId xmlns:a16="http://schemas.microsoft.com/office/drawing/2014/main" id="{A0231F21-010A-0376-979E-1F671AF4159C}"/>
              </a:ext>
            </a:extLst>
          </p:cNvPr>
          <p:cNvSpPr txBox="1">
            <a:spLocks/>
          </p:cNvSpPr>
          <p:nvPr/>
        </p:nvSpPr>
        <p:spPr>
          <a:xfrm>
            <a:off x="457107" y="2145170"/>
            <a:ext cx="4476843" cy="379441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2"/>
              </a:buBlip>
              <a:defRPr sz="2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4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0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noProof="0"/>
              <a:t>21 European countries</a:t>
            </a:r>
          </a:p>
          <a:p>
            <a:pPr marL="0" indent="0">
              <a:buNone/>
            </a:pPr>
            <a:r>
              <a:rPr lang="en-GB" noProof="0" dirty="0"/>
              <a:t>&gt; 50 European cities</a:t>
            </a:r>
          </a:p>
          <a:p>
            <a:pPr marL="0" indent="0">
              <a:buNone/>
            </a:pPr>
            <a:endParaRPr lang="en-GB" noProof="0" dirty="0"/>
          </a:p>
          <a:p>
            <a:pPr marL="0" indent="0">
              <a:buNone/>
            </a:pPr>
            <a:r>
              <a:rPr lang="en-GB" noProof="0" dirty="0"/>
              <a:t>8 associated countries</a:t>
            </a:r>
          </a:p>
          <a:p>
            <a:pPr marL="0" indent="0">
              <a:buNone/>
            </a:pPr>
            <a:r>
              <a:rPr lang="en-GB" noProof="0" dirty="0"/>
              <a:t>(Australia, Croatia, Israel, New Zealand, Russia (frozen), Serbia, Switzerland, Türkiye)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E4F94189-121A-3C45-3893-E2A1FB5A66E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92157" y="725863"/>
            <a:ext cx="9740412" cy="6947099"/>
            <a:chOff x="2972" y="396"/>
            <a:chExt cx="6057" cy="4320"/>
          </a:xfrm>
        </p:grpSpPr>
        <p:grpSp>
          <p:nvGrpSpPr>
            <p:cNvPr id="6" name="Group 205">
              <a:extLst>
                <a:ext uri="{FF2B5EF4-FFF2-40B4-BE49-F238E27FC236}">
                  <a16:creationId xmlns:a16="http://schemas.microsoft.com/office/drawing/2014/main" id="{21EF8D83-ECB3-427D-4434-4F189687D8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2" y="398"/>
              <a:ext cx="4970" cy="4318"/>
              <a:chOff x="2972" y="398"/>
              <a:chExt cx="4970" cy="4318"/>
            </a:xfrm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B843AEBA-8043-BD6C-3598-6C9D902012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9" y="2474"/>
                <a:ext cx="1141" cy="971"/>
              </a:xfrm>
              <a:custGeom>
                <a:avLst/>
                <a:gdLst>
                  <a:gd name="T0" fmla="*/ 1148 w 2282"/>
                  <a:gd name="T1" fmla="*/ 1927 h 1941"/>
                  <a:gd name="T2" fmla="*/ 991 w 2282"/>
                  <a:gd name="T3" fmla="*/ 1849 h 1941"/>
                  <a:gd name="T4" fmla="*/ 894 w 2282"/>
                  <a:gd name="T5" fmla="*/ 1868 h 1941"/>
                  <a:gd name="T6" fmla="*/ 742 w 2282"/>
                  <a:gd name="T7" fmla="*/ 1838 h 1941"/>
                  <a:gd name="T8" fmla="*/ 634 w 2282"/>
                  <a:gd name="T9" fmla="*/ 1800 h 1941"/>
                  <a:gd name="T10" fmla="*/ 526 w 2282"/>
                  <a:gd name="T11" fmla="*/ 1735 h 1941"/>
                  <a:gd name="T12" fmla="*/ 554 w 2282"/>
                  <a:gd name="T13" fmla="*/ 1578 h 1941"/>
                  <a:gd name="T14" fmla="*/ 610 w 2282"/>
                  <a:gd name="T15" fmla="*/ 1260 h 1941"/>
                  <a:gd name="T16" fmla="*/ 654 w 2282"/>
                  <a:gd name="T17" fmla="*/ 1242 h 1941"/>
                  <a:gd name="T18" fmla="*/ 597 w 2282"/>
                  <a:gd name="T19" fmla="*/ 1165 h 1941"/>
                  <a:gd name="T20" fmla="*/ 611 w 2282"/>
                  <a:gd name="T21" fmla="*/ 1147 h 1941"/>
                  <a:gd name="T22" fmla="*/ 621 w 2282"/>
                  <a:gd name="T23" fmla="*/ 1120 h 1941"/>
                  <a:gd name="T24" fmla="*/ 491 w 2282"/>
                  <a:gd name="T25" fmla="*/ 996 h 1941"/>
                  <a:gd name="T26" fmla="*/ 454 w 2282"/>
                  <a:gd name="T27" fmla="*/ 920 h 1941"/>
                  <a:gd name="T28" fmla="*/ 449 w 2282"/>
                  <a:gd name="T29" fmla="*/ 887 h 1941"/>
                  <a:gd name="T30" fmla="*/ 400 w 2282"/>
                  <a:gd name="T31" fmla="*/ 806 h 1941"/>
                  <a:gd name="T32" fmla="*/ 329 w 2282"/>
                  <a:gd name="T33" fmla="*/ 795 h 1941"/>
                  <a:gd name="T34" fmla="*/ 289 w 2282"/>
                  <a:gd name="T35" fmla="*/ 807 h 1941"/>
                  <a:gd name="T36" fmla="*/ 147 w 2282"/>
                  <a:gd name="T37" fmla="*/ 726 h 1941"/>
                  <a:gd name="T38" fmla="*/ 60 w 2282"/>
                  <a:gd name="T39" fmla="*/ 712 h 1941"/>
                  <a:gd name="T40" fmla="*/ 76 w 2282"/>
                  <a:gd name="T41" fmla="*/ 663 h 1941"/>
                  <a:gd name="T42" fmla="*/ 35 w 2282"/>
                  <a:gd name="T43" fmla="*/ 634 h 1941"/>
                  <a:gd name="T44" fmla="*/ 28 w 2282"/>
                  <a:gd name="T45" fmla="*/ 558 h 1941"/>
                  <a:gd name="T46" fmla="*/ 205 w 2282"/>
                  <a:gd name="T47" fmla="*/ 523 h 1941"/>
                  <a:gd name="T48" fmla="*/ 337 w 2282"/>
                  <a:gd name="T49" fmla="*/ 531 h 1941"/>
                  <a:gd name="T50" fmla="*/ 468 w 2282"/>
                  <a:gd name="T51" fmla="*/ 548 h 1941"/>
                  <a:gd name="T52" fmla="*/ 540 w 2282"/>
                  <a:gd name="T53" fmla="*/ 545 h 1941"/>
                  <a:gd name="T54" fmla="*/ 583 w 2282"/>
                  <a:gd name="T55" fmla="*/ 426 h 1941"/>
                  <a:gd name="T56" fmla="*/ 578 w 2282"/>
                  <a:gd name="T57" fmla="*/ 312 h 1941"/>
                  <a:gd name="T58" fmla="*/ 654 w 2282"/>
                  <a:gd name="T59" fmla="*/ 370 h 1941"/>
                  <a:gd name="T60" fmla="*/ 840 w 2282"/>
                  <a:gd name="T61" fmla="*/ 394 h 1941"/>
                  <a:gd name="T62" fmla="*/ 897 w 2282"/>
                  <a:gd name="T63" fmla="*/ 316 h 1941"/>
                  <a:gd name="T64" fmla="*/ 1116 w 2282"/>
                  <a:gd name="T65" fmla="*/ 218 h 1941"/>
                  <a:gd name="T66" fmla="*/ 1158 w 2282"/>
                  <a:gd name="T67" fmla="*/ 78 h 1941"/>
                  <a:gd name="T68" fmla="*/ 1299 w 2282"/>
                  <a:gd name="T69" fmla="*/ 0 h 1941"/>
                  <a:gd name="T70" fmla="*/ 1375 w 2282"/>
                  <a:gd name="T71" fmla="*/ 96 h 1941"/>
                  <a:gd name="T72" fmla="*/ 1479 w 2282"/>
                  <a:gd name="T73" fmla="*/ 143 h 1941"/>
                  <a:gd name="T74" fmla="*/ 1544 w 2282"/>
                  <a:gd name="T75" fmla="*/ 181 h 1941"/>
                  <a:gd name="T76" fmla="*/ 1595 w 2282"/>
                  <a:gd name="T77" fmla="*/ 253 h 1941"/>
                  <a:gd name="T78" fmla="*/ 1706 w 2282"/>
                  <a:gd name="T79" fmla="*/ 256 h 1941"/>
                  <a:gd name="T80" fmla="*/ 1774 w 2282"/>
                  <a:gd name="T81" fmla="*/ 320 h 1941"/>
                  <a:gd name="T82" fmla="*/ 1930 w 2282"/>
                  <a:gd name="T83" fmla="*/ 375 h 1941"/>
                  <a:gd name="T84" fmla="*/ 2084 w 2282"/>
                  <a:gd name="T85" fmla="*/ 447 h 1941"/>
                  <a:gd name="T86" fmla="*/ 2282 w 2282"/>
                  <a:gd name="T87" fmla="*/ 483 h 1941"/>
                  <a:gd name="T88" fmla="*/ 2189 w 2282"/>
                  <a:gd name="T89" fmla="*/ 675 h 1941"/>
                  <a:gd name="T90" fmla="*/ 2139 w 2282"/>
                  <a:gd name="T91" fmla="*/ 796 h 1941"/>
                  <a:gd name="T92" fmla="*/ 2071 w 2282"/>
                  <a:gd name="T93" fmla="*/ 847 h 1941"/>
                  <a:gd name="T94" fmla="*/ 1914 w 2282"/>
                  <a:gd name="T95" fmla="*/ 1041 h 1941"/>
                  <a:gd name="T96" fmla="*/ 1898 w 2282"/>
                  <a:gd name="T97" fmla="*/ 1112 h 1941"/>
                  <a:gd name="T98" fmla="*/ 1966 w 2282"/>
                  <a:gd name="T99" fmla="*/ 1079 h 1941"/>
                  <a:gd name="T100" fmla="*/ 2041 w 2282"/>
                  <a:gd name="T101" fmla="*/ 1071 h 1941"/>
                  <a:gd name="T102" fmla="*/ 2047 w 2282"/>
                  <a:gd name="T103" fmla="*/ 1174 h 1941"/>
                  <a:gd name="T104" fmla="*/ 2092 w 2282"/>
                  <a:gd name="T105" fmla="*/ 1261 h 1941"/>
                  <a:gd name="T106" fmla="*/ 2011 w 2282"/>
                  <a:gd name="T107" fmla="*/ 1330 h 1941"/>
                  <a:gd name="T108" fmla="*/ 2084 w 2282"/>
                  <a:gd name="T109" fmla="*/ 1419 h 1941"/>
                  <a:gd name="T110" fmla="*/ 2078 w 2282"/>
                  <a:gd name="T111" fmla="*/ 1539 h 1941"/>
                  <a:gd name="T112" fmla="*/ 2160 w 2282"/>
                  <a:gd name="T113" fmla="*/ 1646 h 1941"/>
                  <a:gd name="T114" fmla="*/ 2108 w 2282"/>
                  <a:gd name="T115" fmla="*/ 1657 h 1941"/>
                  <a:gd name="T116" fmla="*/ 2017 w 2282"/>
                  <a:gd name="T117" fmla="*/ 1754 h 1941"/>
                  <a:gd name="T118" fmla="*/ 1908 w 2282"/>
                  <a:gd name="T119" fmla="*/ 1790 h 1941"/>
                  <a:gd name="T120" fmla="*/ 1625 w 2282"/>
                  <a:gd name="T121" fmla="*/ 1717 h 1941"/>
                  <a:gd name="T122" fmla="*/ 1388 w 2282"/>
                  <a:gd name="T123" fmla="*/ 1773 h 1941"/>
                  <a:gd name="T124" fmla="*/ 678 w 2282"/>
                  <a:gd name="T125" fmla="*/ 1276 h 1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82" h="1941">
                    <a:moveTo>
                      <a:pt x="1369" y="1927"/>
                    </a:moveTo>
                    <a:lnTo>
                      <a:pt x="1369" y="1927"/>
                    </a:lnTo>
                    <a:lnTo>
                      <a:pt x="1347" y="1927"/>
                    </a:lnTo>
                    <a:lnTo>
                      <a:pt x="1323" y="1929"/>
                    </a:lnTo>
                    <a:lnTo>
                      <a:pt x="1279" y="1935"/>
                    </a:lnTo>
                    <a:lnTo>
                      <a:pt x="1255" y="1938"/>
                    </a:lnTo>
                    <a:lnTo>
                      <a:pt x="1232" y="1941"/>
                    </a:lnTo>
                    <a:lnTo>
                      <a:pt x="1210" y="1941"/>
                    </a:lnTo>
                    <a:lnTo>
                      <a:pt x="1186" y="1940"/>
                    </a:lnTo>
                    <a:lnTo>
                      <a:pt x="1186" y="1940"/>
                    </a:lnTo>
                    <a:lnTo>
                      <a:pt x="1169" y="1936"/>
                    </a:lnTo>
                    <a:lnTo>
                      <a:pt x="1161" y="1935"/>
                    </a:lnTo>
                    <a:lnTo>
                      <a:pt x="1155" y="1930"/>
                    </a:lnTo>
                    <a:lnTo>
                      <a:pt x="1148" y="1927"/>
                    </a:lnTo>
                    <a:lnTo>
                      <a:pt x="1142" y="1921"/>
                    </a:lnTo>
                    <a:lnTo>
                      <a:pt x="1136" y="1914"/>
                    </a:lnTo>
                    <a:lnTo>
                      <a:pt x="1132" y="1906"/>
                    </a:lnTo>
                    <a:lnTo>
                      <a:pt x="1132" y="1906"/>
                    </a:lnTo>
                    <a:lnTo>
                      <a:pt x="1126" y="1898"/>
                    </a:lnTo>
                    <a:lnTo>
                      <a:pt x="1120" y="1890"/>
                    </a:lnTo>
                    <a:lnTo>
                      <a:pt x="1112" y="1886"/>
                    </a:lnTo>
                    <a:lnTo>
                      <a:pt x="1102" y="1884"/>
                    </a:lnTo>
                    <a:lnTo>
                      <a:pt x="1102" y="1884"/>
                    </a:lnTo>
                    <a:lnTo>
                      <a:pt x="1083" y="1882"/>
                    </a:lnTo>
                    <a:lnTo>
                      <a:pt x="1064" y="1878"/>
                    </a:lnTo>
                    <a:lnTo>
                      <a:pt x="1045" y="1871"/>
                    </a:lnTo>
                    <a:lnTo>
                      <a:pt x="1028" y="1865"/>
                    </a:lnTo>
                    <a:lnTo>
                      <a:pt x="991" y="1849"/>
                    </a:lnTo>
                    <a:lnTo>
                      <a:pt x="972" y="1843"/>
                    </a:lnTo>
                    <a:lnTo>
                      <a:pt x="954" y="1838"/>
                    </a:lnTo>
                    <a:lnTo>
                      <a:pt x="954" y="1838"/>
                    </a:lnTo>
                    <a:lnTo>
                      <a:pt x="937" y="1835"/>
                    </a:lnTo>
                    <a:lnTo>
                      <a:pt x="929" y="1835"/>
                    </a:lnTo>
                    <a:lnTo>
                      <a:pt x="923" y="1836"/>
                    </a:lnTo>
                    <a:lnTo>
                      <a:pt x="918" y="1838"/>
                    </a:lnTo>
                    <a:lnTo>
                      <a:pt x="912" y="1843"/>
                    </a:lnTo>
                    <a:lnTo>
                      <a:pt x="908" y="1849"/>
                    </a:lnTo>
                    <a:lnTo>
                      <a:pt x="904" y="1859"/>
                    </a:lnTo>
                    <a:lnTo>
                      <a:pt x="904" y="1859"/>
                    </a:lnTo>
                    <a:lnTo>
                      <a:pt x="900" y="1865"/>
                    </a:lnTo>
                    <a:lnTo>
                      <a:pt x="899" y="1868"/>
                    </a:lnTo>
                    <a:lnTo>
                      <a:pt x="894" y="1868"/>
                    </a:lnTo>
                    <a:lnTo>
                      <a:pt x="894" y="1868"/>
                    </a:lnTo>
                    <a:lnTo>
                      <a:pt x="878" y="1868"/>
                    </a:lnTo>
                    <a:lnTo>
                      <a:pt x="862" y="1870"/>
                    </a:lnTo>
                    <a:lnTo>
                      <a:pt x="829" y="1871"/>
                    </a:lnTo>
                    <a:lnTo>
                      <a:pt x="813" y="1871"/>
                    </a:lnTo>
                    <a:lnTo>
                      <a:pt x="797" y="1868"/>
                    </a:lnTo>
                    <a:lnTo>
                      <a:pt x="789" y="1865"/>
                    </a:lnTo>
                    <a:lnTo>
                      <a:pt x="781" y="1862"/>
                    </a:lnTo>
                    <a:lnTo>
                      <a:pt x="775" y="1857"/>
                    </a:lnTo>
                    <a:lnTo>
                      <a:pt x="767" y="1851"/>
                    </a:lnTo>
                    <a:lnTo>
                      <a:pt x="767" y="1851"/>
                    </a:lnTo>
                    <a:lnTo>
                      <a:pt x="759" y="1844"/>
                    </a:lnTo>
                    <a:lnTo>
                      <a:pt x="751" y="1840"/>
                    </a:lnTo>
                    <a:lnTo>
                      <a:pt x="742" y="1838"/>
                    </a:lnTo>
                    <a:lnTo>
                      <a:pt x="737" y="1838"/>
                    </a:lnTo>
                    <a:lnTo>
                      <a:pt x="732" y="1838"/>
                    </a:lnTo>
                    <a:lnTo>
                      <a:pt x="732" y="1838"/>
                    </a:lnTo>
                    <a:lnTo>
                      <a:pt x="723" y="1841"/>
                    </a:lnTo>
                    <a:lnTo>
                      <a:pt x="713" y="1841"/>
                    </a:lnTo>
                    <a:lnTo>
                      <a:pt x="705" y="1840"/>
                    </a:lnTo>
                    <a:lnTo>
                      <a:pt x="697" y="1838"/>
                    </a:lnTo>
                    <a:lnTo>
                      <a:pt x="689" y="1833"/>
                    </a:lnTo>
                    <a:lnTo>
                      <a:pt x="683" y="1828"/>
                    </a:lnTo>
                    <a:lnTo>
                      <a:pt x="667" y="1817"/>
                    </a:lnTo>
                    <a:lnTo>
                      <a:pt x="667" y="1817"/>
                    </a:lnTo>
                    <a:lnTo>
                      <a:pt x="657" y="1809"/>
                    </a:lnTo>
                    <a:lnTo>
                      <a:pt x="646" y="1805"/>
                    </a:lnTo>
                    <a:lnTo>
                      <a:pt x="634" y="1800"/>
                    </a:lnTo>
                    <a:lnTo>
                      <a:pt x="622" y="1797"/>
                    </a:lnTo>
                    <a:lnTo>
                      <a:pt x="597" y="1792"/>
                    </a:lnTo>
                    <a:lnTo>
                      <a:pt x="572" y="1789"/>
                    </a:lnTo>
                    <a:lnTo>
                      <a:pt x="572" y="1789"/>
                    </a:lnTo>
                    <a:lnTo>
                      <a:pt x="562" y="1786"/>
                    </a:lnTo>
                    <a:lnTo>
                      <a:pt x="554" y="1782"/>
                    </a:lnTo>
                    <a:lnTo>
                      <a:pt x="551" y="1779"/>
                    </a:lnTo>
                    <a:lnTo>
                      <a:pt x="549" y="1776"/>
                    </a:lnTo>
                    <a:lnTo>
                      <a:pt x="548" y="1765"/>
                    </a:lnTo>
                    <a:lnTo>
                      <a:pt x="548" y="1765"/>
                    </a:lnTo>
                    <a:lnTo>
                      <a:pt x="545" y="1754"/>
                    </a:lnTo>
                    <a:lnTo>
                      <a:pt x="541" y="1744"/>
                    </a:lnTo>
                    <a:lnTo>
                      <a:pt x="533" y="1740"/>
                    </a:lnTo>
                    <a:lnTo>
                      <a:pt x="526" y="1735"/>
                    </a:lnTo>
                    <a:lnTo>
                      <a:pt x="518" y="1733"/>
                    </a:lnTo>
                    <a:lnTo>
                      <a:pt x="506" y="1732"/>
                    </a:lnTo>
                    <a:lnTo>
                      <a:pt x="486" y="1727"/>
                    </a:lnTo>
                    <a:lnTo>
                      <a:pt x="486" y="1727"/>
                    </a:lnTo>
                    <a:lnTo>
                      <a:pt x="499" y="1714"/>
                    </a:lnTo>
                    <a:lnTo>
                      <a:pt x="511" y="1700"/>
                    </a:lnTo>
                    <a:lnTo>
                      <a:pt x="521" y="1686"/>
                    </a:lnTo>
                    <a:lnTo>
                      <a:pt x="530" y="1670"/>
                    </a:lnTo>
                    <a:lnTo>
                      <a:pt x="538" y="1654"/>
                    </a:lnTo>
                    <a:lnTo>
                      <a:pt x="543" y="1636"/>
                    </a:lnTo>
                    <a:lnTo>
                      <a:pt x="548" y="1619"/>
                    </a:lnTo>
                    <a:lnTo>
                      <a:pt x="551" y="1601"/>
                    </a:lnTo>
                    <a:lnTo>
                      <a:pt x="551" y="1601"/>
                    </a:lnTo>
                    <a:lnTo>
                      <a:pt x="554" y="1578"/>
                    </a:lnTo>
                    <a:lnTo>
                      <a:pt x="560" y="1552"/>
                    </a:lnTo>
                    <a:lnTo>
                      <a:pt x="570" y="1503"/>
                    </a:lnTo>
                    <a:lnTo>
                      <a:pt x="575" y="1477"/>
                    </a:lnTo>
                    <a:lnTo>
                      <a:pt x="578" y="1452"/>
                    </a:lnTo>
                    <a:lnTo>
                      <a:pt x="581" y="1427"/>
                    </a:lnTo>
                    <a:lnTo>
                      <a:pt x="581" y="1401"/>
                    </a:lnTo>
                    <a:lnTo>
                      <a:pt x="581" y="1401"/>
                    </a:lnTo>
                    <a:lnTo>
                      <a:pt x="581" y="1384"/>
                    </a:lnTo>
                    <a:lnTo>
                      <a:pt x="583" y="1368"/>
                    </a:lnTo>
                    <a:lnTo>
                      <a:pt x="588" y="1335"/>
                    </a:lnTo>
                    <a:lnTo>
                      <a:pt x="595" y="1301"/>
                    </a:lnTo>
                    <a:lnTo>
                      <a:pt x="607" y="1269"/>
                    </a:lnTo>
                    <a:lnTo>
                      <a:pt x="607" y="1269"/>
                    </a:lnTo>
                    <a:lnTo>
                      <a:pt x="610" y="1260"/>
                    </a:lnTo>
                    <a:lnTo>
                      <a:pt x="615" y="1252"/>
                    </a:lnTo>
                    <a:lnTo>
                      <a:pt x="618" y="1247"/>
                    </a:lnTo>
                    <a:lnTo>
                      <a:pt x="622" y="1244"/>
                    </a:lnTo>
                    <a:lnTo>
                      <a:pt x="629" y="1242"/>
                    </a:lnTo>
                    <a:lnTo>
                      <a:pt x="635" y="1244"/>
                    </a:lnTo>
                    <a:lnTo>
                      <a:pt x="642" y="1247"/>
                    </a:lnTo>
                    <a:lnTo>
                      <a:pt x="649" y="1254"/>
                    </a:lnTo>
                    <a:lnTo>
                      <a:pt x="649" y="1254"/>
                    </a:lnTo>
                    <a:lnTo>
                      <a:pt x="657" y="1257"/>
                    </a:lnTo>
                    <a:lnTo>
                      <a:pt x="669" y="1261"/>
                    </a:lnTo>
                    <a:lnTo>
                      <a:pt x="669" y="1261"/>
                    </a:lnTo>
                    <a:lnTo>
                      <a:pt x="664" y="1254"/>
                    </a:lnTo>
                    <a:lnTo>
                      <a:pt x="659" y="1247"/>
                    </a:lnTo>
                    <a:lnTo>
                      <a:pt x="654" y="1242"/>
                    </a:lnTo>
                    <a:lnTo>
                      <a:pt x="649" y="1238"/>
                    </a:lnTo>
                    <a:lnTo>
                      <a:pt x="637" y="1231"/>
                    </a:lnTo>
                    <a:lnTo>
                      <a:pt x="627" y="1223"/>
                    </a:lnTo>
                    <a:lnTo>
                      <a:pt x="627" y="1223"/>
                    </a:lnTo>
                    <a:lnTo>
                      <a:pt x="615" y="1214"/>
                    </a:lnTo>
                    <a:lnTo>
                      <a:pt x="603" y="1206"/>
                    </a:lnTo>
                    <a:lnTo>
                      <a:pt x="600" y="1201"/>
                    </a:lnTo>
                    <a:lnTo>
                      <a:pt x="597" y="1195"/>
                    </a:lnTo>
                    <a:lnTo>
                      <a:pt x="597" y="1187"/>
                    </a:lnTo>
                    <a:lnTo>
                      <a:pt x="600" y="1177"/>
                    </a:lnTo>
                    <a:lnTo>
                      <a:pt x="600" y="1177"/>
                    </a:lnTo>
                    <a:lnTo>
                      <a:pt x="600" y="1174"/>
                    </a:lnTo>
                    <a:lnTo>
                      <a:pt x="600" y="1171"/>
                    </a:lnTo>
                    <a:lnTo>
                      <a:pt x="597" y="1165"/>
                    </a:lnTo>
                    <a:lnTo>
                      <a:pt x="586" y="1153"/>
                    </a:lnTo>
                    <a:lnTo>
                      <a:pt x="586" y="1153"/>
                    </a:lnTo>
                    <a:lnTo>
                      <a:pt x="583" y="1150"/>
                    </a:lnTo>
                    <a:lnTo>
                      <a:pt x="580" y="1146"/>
                    </a:lnTo>
                    <a:lnTo>
                      <a:pt x="580" y="1141"/>
                    </a:lnTo>
                    <a:lnTo>
                      <a:pt x="583" y="1138"/>
                    </a:lnTo>
                    <a:lnTo>
                      <a:pt x="583" y="1138"/>
                    </a:lnTo>
                    <a:lnTo>
                      <a:pt x="588" y="1133"/>
                    </a:lnTo>
                    <a:lnTo>
                      <a:pt x="592" y="1133"/>
                    </a:lnTo>
                    <a:lnTo>
                      <a:pt x="597" y="1136"/>
                    </a:lnTo>
                    <a:lnTo>
                      <a:pt x="602" y="1138"/>
                    </a:lnTo>
                    <a:lnTo>
                      <a:pt x="602" y="1138"/>
                    </a:lnTo>
                    <a:lnTo>
                      <a:pt x="608" y="1142"/>
                    </a:lnTo>
                    <a:lnTo>
                      <a:pt x="611" y="1147"/>
                    </a:lnTo>
                    <a:lnTo>
                      <a:pt x="613" y="1153"/>
                    </a:lnTo>
                    <a:lnTo>
                      <a:pt x="615" y="1158"/>
                    </a:lnTo>
                    <a:lnTo>
                      <a:pt x="615" y="1171"/>
                    </a:lnTo>
                    <a:lnTo>
                      <a:pt x="615" y="1187"/>
                    </a:lnTo>
                    <a:lnTo>
                      <a:pt x="615" y="1187"/>
                    </a:lnTo>
                    <a:lnTo>
                      <a:pt x="619" y="1179"/>
                    </a:lnTo>
                    <a:lnTo>
                      <a:pt x="622" y="1173"/>
                    </a:lnTo>
                    <a:lnTo>
                      <a:pt x="622" y="1165"/>
                    </a:lnTo>
                    <a:lnTo>
                      <a:pt x="622" y="1158"/>
                    </a:lnTo>
                    <a:lnTo>
                      <a:pt x="619" y="1147"/>
                    </a:lnTo>
                    <a:lnTo>
                      <a:pt x="618" y="1141"/>
                    </a:lnTo>
                    <a:lnTo>
                      <a:pt x="618" y="1136"/>
                    </a:lnTo>
                    <a:lnTo>
                      <a:pt x="618" y="1136"/>
                    </a:lnTo>
                    <a:lnTo>
                      <a:pt x="621" y="1120"/>
                    </a:lnTo>
                    <a:lnTo>
                      <a:pt x="621" y="1107"/>
                    </a:lnTo>
                    <a:lnTo>
                      <a:pt x="618" y="1096"/>
                    </a:lnTo>
                    <a:lnTo>
                      <a:pt x="613" y="1087"/>
                    </a:lnTo>
                    <a:lnTo>
                      <a:pt x="607" y="1079"/>
                    </a:lnTo>
                    <a:lnTo>
                      <a:pt x="595" y="1071"/>
                    </a:lnTo>
                    <a:lnTo>
                      <a:pt x="583" y="1066"/>
                    </a:lnTo>
                    <a:lnTo>
                      <a:pt x="568" y="1061"/>
                    </a:lnTo>
                    <a:lnTo>
                      <a:pt x="568" y="1061"/>
                    </a:lnTo>
                    <a:lnTo>
                      <a:pt x="551" y="1057"/>
                    </a:lnTo>
                    <a:lnTo>
                      <a:pt x="537" y="1047"/>
                    </a:lnTo>
                    <a:lnTo>
                      <a:pt x="522" y="1036"/>
                    </a:lnTo>
                    <a:lnTo>
                      <a:pt x="511" y="1025"/>
                    </a:lnTo>
                    <a:lnTo>
                      <a:pt x="500" y="1011"/>
                    </a:lnTo>
                    <a:lnTo>
                      <a:pt x="491" y="996"/>
                    </a:lnTo>
                    <a:lnTo>
                      <a:pt x="470" y="968"/>
                    </a:lnTo>
                    <a:lnTo>
                      <a:pt x="470" y="968"/>
                    </a:lnTo>
                    <a:lnTo>
                      <a:pt x="462" y="955"/>
                    </a:lnTo>
                    <a:lnTo>
                      <a:pt x="454" y="942"/>
                    </a:lnTo>
                    <a:lnTo>
                      <a:pt x="449" y="936"/>
                    </a:lnTo>
                    <a:lnTo>
                      <a:pt x="445" y="931"/>
                    </a:lnTo>
                    <a:lnTo>
                      <a:pt x="437" y="928"/>
                    </a:lnTo>
                    <a:lnTo>
                      <a:pt x="427" y="925"/>
                    </a:lnTo>
                    <a:lnTo>
                      <a:pt x="427" y="925"/>
                    </a:lnTo>
                    <a:lnTo>
                      <a:pt x="435" y="918"/>
                    </a:lnTo>
                    <a:lnTo>
                      <a:pt x="441" y="917"/>
                    </a:lnTo>
                    <a:lnTo>
                      <a:pt x="448" y="918"/>
                    </a:lnTo>
                    <a:lnTo>
                      <a:pt x="454" y="920"/>
                    </a:lnTo>
                    <a:lnTo>
                      <a:pt x="454" y="920"/>
                    </a:lnTo>
                    <a:lnTo>
                      <a:pt x="457" y="922"/>
                    </a:lnTo>
                    <a:lnTo>
                      <a:pt x="460" y="922"/>
                    </a:lnTo>
                    <a:lnTo>
                      <a:pt x="462" y="920"/>
                    </a:lnTo>
                    <a:lnTo>
                      <a:pt x="464" y="918"/>
                    </a:lnTo>
                    <a:lnTo>
                      <a:pt x="467" y="914"/>
                    </a:lnTo>
                    <a:lnTo>
                      <a:pt x="468" y="909"/>
                    </a:lnTo>
                    <a:lnTo>
                      <a:pt x="468" y="909"/>
                    </a:lnTo>
                    <a:lnTo>
                      <a:pt x="472" y="904"/>
                    </a:lnTo>
                    <a:lnTo>
                      <a:pt x="472" y="899"/>
                    </a:lnTo>
                    <a:lnTo>
                      <a:pt x="468" y="895"/>
                    </a:lnTo>
                    <a:lnTo>
                      <a:pt x="464" y="891"/>
                    </a:lnTo>
                    <a:lnTo>
                      <a:pt x="464" y="891"/>
                    </a:lnTo>
                    <a:lnTo>
                      <a:pt x="456" y="890"/>
                    </a:lnTo>
                    <a:lnTo>
                      <a:pt x="449" y="887"/>
                    </a:lnTo>
                    <a:lnTo>
                      <a:pt x="446" y="883"/>
                    </a:lnTo>
                    <a:lnTo>
                      <a:pt x="446" y="879"/>
                    </a:lnTo>
                    <a:lnTo>
                      <a:pt x="446" y="874"/>
                    </a:lnTo>
                    <a:lnTo>
                      <a:pt x="448" y="869"/>
                    </a:lnTo>
                    <a:lnTo>
                      <a:pt x="452" y="858"/>
                    </a:lnTo>
                    <a:lnTo>
                      <a:pt x="452" y="858"/>
                    </a:lnTo>
                    <a:lnTo>
                      <a:pt x="435" y="858"/>
                    </a:lnTo>
                    <a:lnTo>
                      <a:pt x="419" y="856"/>
                    </a:lnTo>
                    <a:lnTo>
                      <a:pt x="408" y="853"/>
                    </a:lnTo>
                    <a:lnTo>
                      <a:pt x="400" y="849"/>
                    </a:lnTo>
                    <a:lnTo>
                      <a:pt x="395" y="841"/>
                    </a:lnTo>
                    <a:lnTo>
                      <a:pt x="394" y="831"/>
                    </a:lnTo>
                    <a:lnTo>
                      <a:pt x="395" y="820"/>
                    </a:lnTo>
                    <a:lnTo>
                      <a:pt x="400" y="806"/>
                    </a:lnTo>
                    <a:lnTo>
                      <a:pt x="400" y="806"/>
                    </a:lnTo>
                    <a:lnTo>
                      <a:pt x="394" y="804"/>
                    </a:lnTo>
                    <a:lnTo>
                      <a:pt x="389" y="802"/>
                    </a:lnTo>
                    <a:lnTo>
                      <a:pt x="383" y="804"/>
                    </a:lnTo>
                    <a:lnTo>
                      <a:pt x="378" y="806"/>
                    </a:lnTo>
                    <a:lnTo>
                      <a:pt x="368" y="809"/>
                    </a:lnTo>
                    <a:lnTo>
                      <a:pt x="362" y="809"/>
                    </a:lnTo>
                    <a:lnTo>
                      <a:pt x="357" y="809"/>
                    </a:lnTo>
                    <a:lnTo>
                      <a:pt x="357" y="809"/>
                    </a:lnTo>
                    <a:lnTo>
                      <a:pt x="340" y="806"/>
                    </a:lnTo>
                    <a:lnTo>
                      <a:pt x="332" y="801"/>
                    </a:lnTo>
                    <a:lnTo>
                      <a:pt x="330" y="799"/>
                    </a:lnTo>
                    <a:lnTo>
                      <a:pt x="329" y="795"/>
                    </a:lnTo>
                    <a:lnTo>
                      <a:pt x="329" y="795"/>
                    </a:lnTo>
                    <a:lnTo>
                      <a:pt x="329" y="791"/>
                    </a:lnTo>
                    <a:lnTo>
                      <a:pt x="330" y="788"/>
                    </a:lnTo>
                    <a:lnTo>
                      <a:pt x="333" y="787"/>
                    </a:lnTo>
                    <a:lnTo>
                      <a:pt x="337" y="785"/>
                    </a:lnTo>
                    <a:lnTo>
                      <a:pt x="346" y="782"/>
                    </a:lnTo>
                    <a:lnTo>
                      <a:pt x="356" y="780"/>
                    </a:lnTo>
                    <a:lnTo>
                      <a:pt x="356" y="780"/>
                    </a:lnTo>
                    <a:lnTo>
                      <a:pt x="332" y="777"/>
                    </a:lnTo>
                    <a:lnTo>
                      <a:pt x="324" y="779"/>
                    </a:lnTo>
                    <a:lnTo>
                      <a:pt x="317" y="780"/>
                    </a:lnTo>
                    <a:lnTo>
                      <a:pt x="311" y="783"/>
                    </a:lnTo>
                    <a:lnTo>
                      <a:pt x="305" y="788"/>
                    </a:lnTo>
                    <a:lnTo>
                      <a:pt x="289" y="807"/>
                    </a:lnTo>
                    <a:lnTo>
                      <a:pt x="289" y="807"/>
                    </a:lnTo>
                    <a:lnTo>
                      <a:pt x="284" y="793"/>
                    </a:lnTo>
                    <a:lnTo>
                      <a:pt x="279" y="780"/>
                    </a:lnTo>
                    <a:lnTo>
                      <a:pt x="271" y="772"/>
                    </a:lnTo>
                    <a:lnTo>
                      <a:pt x="263" y="764"/>
                    </a:lnTo>
                    <a:lnTo>
                      <a:pt x="252" y="758"/>
                    </a:lnTo>
                    <a:lnTo>
                      <a:pt x="241" y="755"/>
                    </a:lnTo>
                    <a:lnTo>
                      <a:pt x="229" y="752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05" y="748"/>
                    </a:lnTo>
                    <a:lnTo>
                      <a:pt x="195" y="745"/>
                    </a:lnTo>
                    <a:lnTo>
                      <a:pt x="176" y="739"/>
                    </a:lnTo>
                    <a:lnTo>
                      <a:pt x="157" y="729"/>
                    </a:lnTo>
                    <a:lnTo>
                      <a:pt x="147" y="726"/>
                    </a:lnTo>
                    <a:lnTo>
                      <a:pt x="138" y="723"/>
                    </a:lnTo>
                    <a:lnTo>
                      <a:pt x="138" y="723"/>
                    </a:lnTo>
                    <a:lnTo>
                      <a:pt x="125" y="721"/>
                    </a:lnTo>
                    <a:lnTo>
                      <a:pt x="119" y="721"/>
                    </a:lnTo>
                    <a:lnTo>
                      <a:pt x="114" y="725"/>
                    </a:lnTo>
                    <a:lnTo>
                      <a:pt x="114" y="725"/>
                    </a:lnTo>
                    <a:lnTo>
                      <a:pt x="105" y="729"/>
                    </a:lnTo>
                    <a:lnTo>
                      <a:pt x="98" y="733"/>
                    </a:lnTo>
                    <a:lnTo>
                      <a:pt x="90" y="733"/>
                    </a:lnTo>
                    <a:lnTo>
                      <a:pt x="84" y="731"/>
                    </a:lnTo>
                    <a:lnTo>
                      <a:pt x="78" y="729"/>
                    </a:lnTo>
                    <a:lnTo>
                      <a:pt x="71" y="725"/>
                    </a:lnTo>
                    <a:lnTo>
                      <a:pt x="65" y="718"/>
                    </a:lnTo>
                    <a:lnTo>
                      <a:pt x="60" y="712"/>
                    </a:lnTo>
                    <a:lnTo>
                      <a:pt x="60" y="712"/>
                    </a:lnTo>
                    <a:lnTo>
                      <a:pt x="55" y="706"/>
                    </a:lnTo>
                    <a:lnTo>
                      <a:pt x="49" y="701"/>
                    </a:lnTo>
                    <a:lnTo>
                      <a:pt x="38" y="693"/>
                    </a:lnTo>
                    <a:lnTo>
                      <a:pt x="22" y="688"/>
                    </a:lnTo>
                    <a:lnTo>
                      <a:pt x="5" y="683"/>
                    </a:lnTo>
                    <a:lnTo>
                      <a:pt x="5" y="683"/>
                    </a:lnTo>
                    <a:lnTo>
                      <a:pt x="20" y="674"/>
                    </a:lnTo>
                    <a:lnTo>
                      <a:pt x="36" y="667"/>
                    </a:lnTo>
                    <a:lnTo>
                      <a:pt x="51" y="664"/>
                    </a:lnTo>
                    <a:lnTo>
                      <a:pt x="65" y="663"/>
                    </a:lnTo>
                    <a:lnTo>
                      <a:pt x="65" y="663"/>
                    </a:lnTo>
                    <a:lnTo>
                      <a:pt x="70" y="663"/>
                    </a:lnTo>
                    <a:lnTo>
                      <a:pt x="76" y="663"/>
                    </a:lnTo>
                    <a:lnTo>
                      <a:pt x="78" y="663"/>
                    </a:lnTo>
                    <a:lnTo>
                      <a:pt x="79" y="661"/>
                    </a:lnTo>
                    <a:lnTo>
                      <a:pt x="81" y="658"/>
                    </a:lnTo>
                    <a:lnTo>
                      <a:pt x="82" y="655"/>
                    </a:lnTo>
                    <a:lnTo>
                      <a:pt x="82" y="655"/>
                    </a:lnTo>
                    <a:lnTo>
                      <a:pt x="81" y="650"/>
                    </a:lnTo>
                    <a:lnTo>
                      <a:pt x="78" y="647"/>
                    </a:lnTo>
                    <a:lnTo>
                      <a:pt x="73" y="644"/>
                    </a:lnTo>
                    <a:lnTo>
                      <a:pt x="68" y="644"/>
                    </a:lnTo>
                    <a:lnTo>
                      <a:pt x="68" y="644"/>
                    </a:lnTo>
                    <a:lnTo>
                      <a:pt x="57" y="645"/>
                    </a:lnTo>
                    <a:lnTo>
                      <a:pt x="49" y="644"/>
                    </a:lnTo>
                    <a:lnTo>
                      <a:pt x="41" y="639"/>
                    </a:lnTo>
                    <a:lnTo>
                      <a:pt x="35" y="634"/>
                    </a:lnTo>
                    <a:lnTo>
                      <a:pt x="24" y="620"/>
                    </a:lnTo>
                    <a:lnTo>
                      <a:pt x="16" y="615"/>
                    </a:lnTo>
                    <a:lnTo>
                      <a:pt x="8" y="612"/>
                    </a:lnTo>
                    <a:lnTo>
                      <a:pt x="8" y="612"/>
                    </a:lnTo>
                    <a:lnTo>
                      <a:pt x="5" y="610"/>
                    </a:lnTo>
                    <a:lnTo>
                      <a:pt x="1" y="607"/>
                    </a:lnTo>
                    <a:lnTo>
                      <a:pt x="0" y="602"/>
                    </a:lnTo>
                    <a:lnTo>
                      <a:pt x="0" y="598"/>
                    </a:lnTo>
                    <a:lnTo>
                      <a:pt x="3" y="586"/>
                    </a:lnTo>
                    <a:lnTo>
                      <a:pt x="6" y="580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19" y="566"/>
                    </a:lnTo>
                    <a:lnTo>
                      <a:pt x="28" y="558"/>
                    </a:lnTo>
                    <a:lnTo>
                      <a:pt x="38" y="552"/>
                    </a:lnTo>
                    <a:lnTo>
                      <a:pt x="49" y="547"/>
                    </a:lnTo>
                    <a:lnTo>
                      <a:pt x="62" y="542"/>
                    </a:lnTo>
                    <a:lnTo>
                      <a:pt x="73" y="539"/>
                    </a:lnTo>
                    <a:lnTo>
                      <a:pt x="98" y="536"/>
                    </a:lnTo>
                    <a:lnTo>
                      <a:pt x="98" y="536"/>
                    </a:lnTo>
                    <a:lnTo>
                      <a:pt x="116" y="532"/>
                    </a:lnTo>
                    <a:lnTo>
                      <a:pt x="125" y="532"/>
                    </a:lnTo>
                    <a:lnTo>
                      <a:pt x="133" y="532"/>
                    </a:lnTo>
                    <a:lnTo>
                      <a:pt x="133" y="532"/>
                    </a:lnTo>
                    <a:lnTo>
                      <a:pt x="151" y="532"/>
                    </a:lnTo>
                    <a:lnTo>
                      <a:pt x="170" y="531"/>
                    </a:lnTo>
                    <a:lnTo>
                      <a:pt x="187" y="528"/>
                    </a:lnTo>
                    <a:lnTo>
                      <a:pt x="205" y="523"/>
                    </a:lnTo>
                    <a:lnTo>
                      <a:pt x="222" y="518"/>
                    </a:lnTo>
                    <a:lnTo>
                      <a:pt x="238" y="510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9" y="493"/>
                    </a:lnTo>
                    <a:lnTo>
                      <a:pt x="289" y="491"/>
                    </a:lnTo>
                    <a:lnTo>
                      <a:pt x="295" y="491"/>
                    </a:lnTo>
                    <a:lnTo>
                      <a:pt x="303" y="493"/>
                    </a:lnTo>
                    <a:lnTo>
                      <a:pt x="308" y="496"/>
                    </a:lnTo>
                    <a:lnTo>
                      <a:pt x="314" y="501"/>
                    </a:lnTo>
                    <a:lnTo>
                      <a:pt x="321" y="507"/>
                    </a:lnTo>
                    <a:lnTo>
                      <a:pt x="325" y="515"/>
                    </a:lnTo>
                    <a:lnTo>
                      <a:pt x="325" y="515"/>
                    </a:lnTo>
                    <a:lnTo>
                      <a:pt x="337" y="531"/>
                    </a:lnTo>
                    <a:lnTo>
                      <a:pt x="346" y="542"/>
                    </a:lnTo>
                    <a:lnTo>
                      <a:pt x="357" y="550"/>
                    </a:lnTo>
                    <a:lnTo>
                      <a:pt x="368" y="555"/>
                    </a:lnTo>
                    <a:lnTo>
                      <a:pt x="379" y="556"/>
                    </a:lnTo>
                    <a:lnTo>
                      <a:pt x="392" y="555"/>
                    </a:lnTo>
                    <a:lnTo>
                      <a:pt x="406" y="550"/>
                    </a:lnTo>
                    <a:lnTo>
                      <a:pt x="424" y="544"/>
                    </a:lnTo>
                    <a:lnTo>
                      <a:pt x="424" y="544"/>
                    </a:lnTo>
                    <a:lnTo>
                      <a:pt x="432" y="540"/>
                    </a:lnTo>
                    <a:lnTo>
                      <a:pt x="440" y="539"/>
                    </a:lnTo>
                    <a:lnTo>
                      <a:pt x="448" y="540"/>
                    </a:lnTo>
                    <a:lnTo>
                      <a:pt x="456" y="542"/>
                    </a:lnTo>
                    <a:lnTo>
                      <a:pt x="456" y="542"/>
                    </a:lnTo>
                    <a:lnTo>
                      <a:pt x="468" y="548"/>
                    </a:lnTo>
                    <a:lnTo>
                      <a:pt x="476" y="550"/>
                    </a:lnTo>
                    <a:lnTo>
                      <a:pt x="483" y="550"/>
                    </a:lnTo>
                    <a:lnTo>
                      <a:pt x="489" y="550"/>
                    </a:lnTo>
                    <a:lnTo>
                      <a:pt x="495" y="547"/>
                    </a:lnTo>
                    <a:lnTo>
                      <a:pt x="500" y="544"/>
                    </a:lnTo>
                    <a:lnTo>
                      <a:pt x="506" y="537"/>
                    </a:lnTo>
                    <a:lnTo>
                      <a:pt x="506" y="537"/>
                    </a:lnTo>
                    <a:lnTo>
                      <a:pt x="510" y="532"/>
                    </a:lnTo>
                    <a:lnTo>
                      <a:pt x="514" y="531"/>
                    </a:lnTo>
                    <a:lnTo>
                      <a:pt x="519" y="531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30" y="540"/>
                    </a:lnTo>
                    <a:lnTo>
                      <a:pt x="540" y="545"/>
                    </a:lnTo>
                    <a:lnTo>
                      <a:pt x="548" y="548"/>
                    </a:lnTo>
                    <a:lnTo>
                      <a:pt x="557" y="548"/>
                    </a:lnTo>
                    <a:lnTo>
                      <a:pt x="576" y="548"/>
                    </a:lnTo>
                    <a:lnTo>
                      <a:pt x="597" y="548"/>
                    </a:lnTo>
                    <a:lnTo>
                      <a:pt x="597" y="548"/>
                    </a:lnTo>
                    <a:lnTo>
                      <a:pt x="589" y="534"/>
                    </a:lnTo>
                    <a:lnTo>
                      <a:pt x="583" y="520"/>
                    </a:lnTo>
                    <a:lnTo>
                      <a:pt x="581" y="505"/>
                    </a:lnTo>
                    <a:lnTo>
                      <a:pt x="580" y="493"/>
                    </a:lnTo>
                    <a:lnTo>
                      <a:pt x="580" y="464"/>
                    </a:lnTo>
                    <a:lnTo>
                      <a:pt x="581" y="436"/>
                    </a:lnTo>
                    <a:lnTo>
                      <a:pt x="581" y="436"/>
                    </a:lnTo>
                    <a:lnTo>
                      <a:pt x="581" y="431"/>
                    </a:lnTo>
                    <a:lnTo>
                      <a:pt x="583" y="426"/>
                    </a:lnTo>
                    <a:lnTo>
                      <a:pt x="583" y="421"/>
                    </a:lnTo>
                    <a:lnTo>
                      <a:pt x="580" y="418"/>
                    </a:lnTo>
                    <a:lnTo>
                      <a:pt x="580" y="418"/>
                    </a:lnTo>
                    <a:lnTo>
                      <a:pt x="568" y="405"/>
                    </a:lnTo>
                    <a:lnTo>
                      <a:pt x="559" y="393"/>
                    </a:lnTo>
                    <a:lnTo>
                      <a:pt x="551" y="378"/>
                    </a:lnTo>
                    <a:lnTo>
                      <a:pt x="546" y="364"/>
                    </a:lnTo>
                    <a:lnTo>
                      <a:pt x="537" y="332"/>
                    </a:lnTo>
                    <a:lnTo>
                      <a:pt x="529" y="301"/>
                    </a:lnTo>
                    <a:lnTo>
                      <a:pt x="529" y="301"/>
                    </a:lnTo>
                    <a:lnTo>
                      <a:pt x="540" y="304"/>
                    </a:lnTo>
                    <a:lnTo>
                      <a:pt x="553" y="309"/>
                    </a:lnTo>
                    <a:lnTo>
                      <a:pt x="565" y="310"/>
                    </a:lnTo>
                    <a:lnTo>
                      <a:pt x="578" y="312"/>
                    </a:lnTo>
                    <a:lnTo>
                      <a:pt x="591" y="313"/>
                    </a:lnTo>
                    <a:lnTo>
                      <a:pt x="603" y="312"/>
                    </a:lnTo>
                    <a:lnTo>
                      <a:pt x="616" y="310"/>
                    </a:lnTo>
                    <a:lnTo>
                      <a:pt x="630" y="309"/>
                    </a:lnTo>
                    <a:lnTo>
                      <a:pt x="630" y="309"/>
                    </a:lnTo>
                    <a:lnTo>
                      <a:pt x="635" y="307"/>
                    </a:lnTo>
                    <a:lnTo>
                      <a:pt x="640" y="309"/>
                    </a:lnTo>
                    <a:lnTo>
                      <a:pt x="643" y="310"/>
                    </a:lnTo>
                    <a:lnTo>
                      <a:pt x="646" y="313"/>
                    </a:lnTo>
                    <a:lnTo>
                      <a:pt x="649" y="323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53" y="361"/>
                    </a:lnTo>
                    <a:lnTo>
                      <a:pt x="654" y="370"/>
                    </a:lnTo>
                    <a:lnTo>
                      <a:pt x="657" y="375"/>
                    </a:lnTo>
                    <a:lnTo>
                      <a:pt x="664" y="378"/>
                    </a:lnTo>
                    <a:lnTo>
                      <a:pt x="673" y="380"/>
                    </a:lnTo>
                    <a:lnTo>
                      <a:pt x="700" y="377"/>
                    </a:lnTo>
                    <a:lnTo>
                      <a:pt x="700" y="377"/>
                    </a:lnTo>
                    <a:lnTo>
                      <a:pt x="718" y="377"/>
                    </a:lnTo>
                    <a:lnTo>
                      <a:pt x="735" y="378"/>
                    </a:lnTo>
                    <a:lnTo>
                      <a:pt x="751" y="382"/>
                    </a:lnTo>
                    <a:lnTo>
                      <a:pt x="769" y="386"/>
                    </a:lnTo>
                    <a:lnTo>
                      <a:pt x="769" y="386"/>
                    </a:lnTo>
                    <a:lnTo>
                      <a:pt x="786" y="391"/>
                    </a:lnTo>
                    <a:lnTo>
                      <a:pt x="805" y="394"/>
                    </a:lnTo>
                    <a:lnTo>
                      <a:pt x="823" y="396"/>
                    </a:lnTo>
                    <a:lnTo>
                      <a:pt x="840" y="394"/>
                    </a:lnTo>
                    <a:lnTo>
                      <a:pt x="856" y="391"/>
                    </a:lnTo>
                    <a:lnTo>
                      <a:pt x="873" y="385"/>
                    </a:lnTo>
                    <a:lnTo>
                      <a:pt x="889" y="377"/>
                    </a:lnTo>
                    <a:lnTo>
                      <a:pt x="905" y="367"/>
                    </a:lnTo>
                    <a:lnTo>
                      <a:pt x="905" y="367"/>
                    </a:lnTo>
                    <a:lnTo>
                      <a:pt x="897" y="363"/>
                    </a:lnTo>
                    <a:lnTo>
                      <a:pt x="891" y="356"/>
                    </a:lnTo>
                    <a:lnTo>
                      <a:pt x="886" y="351"/>
                    </a:lnTo>
                    <a:lnTo>
                      <a:pt x="885" y="345"/>
                    </a:lnTo>
                    <a:lnTo>
                      <a:pt x="885" y="339"/>
                    </a:lnTo>
                    <a:lnTo>
                      <a:pt x="886" y="332"/>
                    </a:lnTo>
                    <a:lnTo>
                      <a:pt x="891" y="324"/>
                    </a:lnTo>
                    <a:lnTo>
                      <a:pt x="897" y="316"/>
                    </a:lnTo>
                    <a:lnTo>
                      <a:pt x="897" y="316"/>
                    </a:lnTo>
                    <a:lnTo>
                      <a:pt x="910" y="305"/>
                    </a:lnTo>
                    <a:lnTo>
                      <a:pt x="923" y="294"/>
                    </a:lnTo>
                    <a:lnTo>
                      <a:pt x="937" y="286"/>
                    </a:lnTo>
                    <a:lnTo>
                      <a:pt x="951" y="278"/>
                    </a:lnTo>
                    <a:lnTo>
                      <a:pt x="967" y="274"/>
                    </a:lnTo>
                    <a:lnTo>
                      <a:pt x="983" y="269"/>
                    </a:lnTo>
                    <a:lnTo>
                      <a:pt x="999" y="267"/>
                    </a:lnTo>
                    <a:lnTo>
                      <a:pt x="1016" y="266"/>
                    </a:lnTo>
                    <a:lnTo>
                      <a:pt x="1016" y="266"/>
                    </a:lnTo>
                    <a:lnTo>
                      <a:pt x="1035" y="262"/>
                    </a:lnTo>
                    <a:lnTo>
                      <a:pt x="1055" y="256"/>
                    </a:lnTo>
                    <a:lnTo>
                      <a:pt x="1070" y="248"/>
                    </a:lnTo>
                    <a:lnTo>
                      <a:pt x="1086" y="239"/>
                    </a:lnTo>
                    <a:lnTo>
                      <a:pt x="1116" y="218"/>
                    </a:lnTo>
                    <a:lnTo>
                      <a:pt x="1131" y="207"/>
                    </a:lnTo>
                    <a:lnTo>
                      <a:pt x="1147" y="197"/>
                    </a:lnTo>
                    <a:lnTo>
                      <a:pt x="1147" y="197"/>
                    </a:lnTo>
                    <a:lnTo>
                      <a:pt x="1150" y="194"/>
                    </a:lnTo>
                    <a:lnTo>
                      <a:pt x="1151" y="193"/>
                    </a:lnTo>
                    <a:lnTo>
                      <a:pt x="1151" y="186"/>
                    </a:lnTo>
                    <a:lnTo>
                      <a:pt x="1151" y="174"/>
                    </a:lnTo>
                    <a:lnTo>
                      <a:pt x="1151" y="174"/>
                    </a:lnTo>
                    <a:lnTo>
                      <a:pt x="1151" y="150"/>
                    </a:lnTo>
                    <a:lnTo>
                      <a:pt x="1151" y="126"/>
                    </a:lnTo>
                    <a:lnTo>
                      <a:pt x="1153" y="102"/>
                    </a:lnTo>
                    <a:lnTo>
                      <a:pt x="1155" y="91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66" y="62"/>
                    </a:lnTo>
                    <a:lnTo>
                      <a:pt x="1169" y="54"/>
                    </a:lnTo>
                    <a:lnTo>
                      <a:pt x="1175" y="48"/>
                    </a:lnTo>
                    <a:lnTo>
                      <a:pt x="1180" y="42"/>
                    </a:lnTo>
                    <a:lnTo>
                      <a:pt x="1188" y="35"/>
                    </a:lnTo>
                    <a:lnTo>
                      <a:pt x="1204" y="26"/>
                    </a:lnTo>
                    <a:lnTo>
                      <a:pt x="1204" y="26"/>
                    </a:lnTo>
                    <a:lnTo>
                      <a:pt x="1221" y="19"/>
                    </a:lnTo>
                    <a:lnTo>
                      <a:pt x="1239" y="12"/>
                    </a:lnTo>
                    <a:lnTo>
                      <a:pt x="1256" y="7"/>
                    </a:lnTo>
                    <a:lnTo>
                      <a:pt x="1275" y="4"/>
                    </a:lnTo>
                    <a:lnTo>
                      <a:pt x="1275" y="4"/>
                    </a:lnTo>
                    <a:lnTo>
                      <a:pt x="1288" y="0"/>
                    </a:lnTo>
                    <a:lnTo>
                      <a:pt x="1299" y="0"/>
                    </a:lnTo>
                    <a:lnTo>
                      <a:pt x="1307" y="0"/>
                    </a:lnTo>
                    <a:lnTo>
                      <a:pt x="1313" y="4"/>
                    </a:lnTo>
                    <a:lnTo>
                      <a:pt x="1320" y="10"/>
                    </a:lnTo>
                    <a:lnTo>
                      <a:pt x="1323" y="18"/>
                    </a:lnTo>
                    <a:lnTo>
                      <a:pt x="1326" y="27"/>
                    </a:lnTo>
                    <a:lnTo>
                      <a:pt x="1329" y="40"/>
                    </a:lnTo>
                    <a:lnTo>
                      <a:pt x="1329" y="40"/>
                    </a:lnTo>
                    <a:lnTo>
                      <a:pt x="1333" y="51"/>
                    </a:lnTo>
                    <a:lnTo>
                      <a:pt x="1337" y="62"/>
                    </a:lnTo>
                    <a:lnTo>
                      <a:pt x="1342" y="72"/>
                    </a:lnTo>
                    <a:lnTo>
                      <a:pt x="1350" y="80"/>
                    </a:lnTo>
                    <a:lnTo>
                      <a:pt x="1358" y="88"/>
                    </a:lnTo>
                    <a:lnTo>
                      <a:pt x="1366" y="93"/>
                    </a:lnTo>
                    <a:lnTo>
                      <a:pt x="1375" y="96"/>
                    </a:lnTo>
                    <a:lnTo>
                      <a:pt x="1387" y="96"/>
                    </a:lnTo>
                    <a:lnTo>
                      <a:pt x="1387" y="96"/>
                    </a:lnTo>
                    <a:lnTo>
                      <a:pt x="1398" y="96"/>
                    </a:lnTo>
                    <a:lnTo>
                      <a:pt x="1409" y="97"/>
                    </a:lnTo>
                    <a:lnTo>
                      <a:pt x="1420" y="100"/>
                    </a:lnTo>
                    <a:lnTo>
                      <a:pt x="1428" y="105"/>
                    </a:lnTo>
                    <a:lnTo>
                      <a:pt x="1437" y="112"/>
                    </a:lnTo>
                    <a:lnTo>
                      <a:pt x="1445" y="118"/>
                    </a:lnTo>
                    <a:lnTo>
                      <a:pt x="1461" y="132"/>
                    </a:lnTo>
                    <a:lnTo>
                      <a:pt x="1461" y="132"/>
                    </a:lnTo>
                    <a:lnTo>
                      <a:pt x="1469" y="140"/>
                    </a:lnTo>
                    <a:lnTo>
                      <a:pt x="1474" y="142"/>
                    </a:lnTo>
                    <a:lnTo>
                      <a:pt x="1479" y="143"/>
                    </a:lnTo>
                    <a:lnTo>
                      <a:pt x="1479" y="143"/>
                    </a:lnTo>
                    <a:lnTo>
                      <a:pt x="1487" y="142"/>
                    </a:lnTo>
                    <a:lnTo>
                      <a:pt x="1493" y="143"/>
                    </a:lnTo>
                    <a:lnTo>
                      <a:pt x="1499" y="147"/>
                    </a:lnTo>
                    <a:lnTo>
                      <a:pt x="1502" y="150"/>
                    </a:lnTo>
                    <a:lnTo>
                      <a:pt x="1507" y="153"/>
                    </a:lnTo>
                    <a:lnTo>
                      <a:pt x="1509" y="159"/>
                    </a:lnTo>
                    <a:lnTo>
                      <a:pt x="1514" y="172"/>
                    </a:lnTo>
                    <a:lnTo>
                      <a:pt x="1514" y="172"/>
                    </a:lnTo>
                    <a:lnTo>
                      <a:pt x="1515" y="180"/>
                    </a:lnTo>
                    <a:lnTo>
                      <a:pt x="1520" y="185"/>
                    </a:lnTo>
                    <a:lnTo>
                      <a:pt x="1525" y="185"/>
                    </a:lnTo>
                    <a:lnTo>
                      <a:pt x="1533" y="183"/>
                    </a:lnTo>
                    <a:lnTo>
                      <a:pt x="1533" y="183"/>
                    </a:lnTo>
                    <a:lnTo>
                      <a:pt x="1544" y="181"/>
                    </a:lnTo>
                    <a:lnTo>
                      <a:pt x="1555" y="180"/>
                    </a:lnTo>
                    <a:lnTo>
                      <a:pt x="1555" y="180"/>
                    </a:lnTo>
                    <a:lnTo>
                      <a:pt x="1566" y="180"/>
                    </a:lnTo>
                    <a:lnTo>
                      <a:pt x="1577" y="181"/>
                    </a:lnTo>
                    <a:lnTo>
                      <a:pt x="1585" y="185"/>
                    </a:lnTo>
                    <a:lnTo>
                      <a:pt x="1590" y="189"/>
                    </a:lnTo>
                    <a:lnTo>
                      <a:pt x="1595" y="196"/>
                    </a:lnTo>
                    <a:lnTo>
                      <a:pt x="1596" y="204"/>
                    </a:lnTo>
                    <a:lnTo>
                      <a:pt x="1596" y="215"/>
                    </a:lnTo>
                    <a:lnTo>
                      <a:pt x="1595" y="226"/>
                    </a:lnTo>
                    <a:lnTo>
                      <a:pt x="1595" y="226"/>
                    </a:lnTo>
                    <a:lnTo>
                      <a:pt x="1593" y="237"/>
                    </a:lnTo>
                    <a:lnTo>
                      <a:pt x="1593" y="245"/>
                    </a:lnTo>
                    <a:lnTo>
                      <a:pt x="1595" y="253"/>
                    </a:lnTo>
                    <a:lnTo>
                      <a:pt x="1598" y="259"/>
                    </a:lnTo>
                    <a:lnTo>
                      <a:pt x="1604" y="262"/>
                    </a:lnTo>
                    <a:lnTo>
                      <a:pt x="1611" y="266"/>
                    </a:lnTo>
                    <a:lnTo>
                      <a:pt x="1618" y="267"/>
                    </a:lnTo>
                    <a:lnTo>
                      <a:pt x="1630" y="269"/>
                    </a:lnTo>
                    <a:lnTo>
                      <a:pt x="1630" y="269"/>
                    </a:lnTo>
                    <a:lnTo>
                      <a:pt x="1645" y="267"/>
                    </a:lnTo>
                    <a:lnTo>
                      <a:pt x="1661" y="266"/>
                    </a:lnTo>
                    <a:lnTo>
                      <a:pt x="1661" y="266"/>
                    </a:lnTo>
                    <a:lnTo>
                      <a:pt x="1669" y="264"/>
                    </a:lnTo>
                    <a:lnTo>
                      <a:pt x="1679" y="261"/>
                    </a:lnTo>
                    <a:lnTo>
                      <a:pt x="1688" y="258"/>
                    </a:lnTo>
                    <a:lnTo>
                      <a:pt x="1698" y="256"/>
                    </a:lnTo>
                    <a:lnTo>
                      <a:pt x="1706" y="256"/>
                    </a:lnTo>
                    <a:lnTo>
                      <a:pt x="1711" y="258"/>
                    </a:lnTo>
                    <a:lnTo>
                      <a:pt x="1714" y="261"/>
                    </a:lnTo>
                    <a:lnTo>
                      <a:pt x="1717" y="266"/>
                    </a:lnTo>
                    <a:lnTo>
                      <a:pt x="1719" y="270"/>
                    </a:lnTo>
                    <a:lnTo>
                      <a:pt x="1722" y="278"/>
                    </a:lnTo>
                    <a:lnTo>
                      <a:pt x="1723" y="288"/>
                    </a:lnTo>
                    <a:lnTo>
                      <a:pt x="1723" y="288"/>
                    </a:lnTo>
                    <a:lnTo>
                      <a:pt x="1725" y="294"/>
                    </a:lnTo>
                    <a:lnTo>
                      <a:pt x="1730" y="297"/>
                    </a:lnTo>
                    <a:lnTo>
                      <a:pt x="1736" y="302"/>
                    </a:lnTo>
                    <a:lnTo>
                      <a:pt x="1744" y="305"/>
                    </a:lnTo>
                    <a:lnTo>
                      <a:pt x="1760" y="310"/>
                    </a:lnTo>
                    <a:lnTo>
                      <a:pt x="1768" y="315"/>
                    </a:lnTo>
                    <a:lnTo>
                      <a:pt x="1774" y="320"/>
                    </a:lnTo>
                    <a:lnTo>
                      <a:pt x="1774" y="320"/>
                    </a:lnTo>
                    <a:lnTo>
                      <a:pt x="1777" y="320"/>
                    </a:lnTo>
                    <a:lnTo>
                      <a:pt x="1777" y="320"/>
                    </a:lnTo>
                    <a:lnTo>
                      <a:pt x="1785" y="328"/>
                    </a:lnTo>
                    <a:lnTo>
                      <a:pt x="1792" y="334"/>
                    </a:lnTo>
                    <a:lnTo>
                      <a:pt x="1807" y="343"/>
                    </a:lnTo>
                    <a:lnTo>
                      <a:pt x="1823" y="350"/>
                    </a:lnTo>
                    <a:lnTo>
                      <a:pt x="1841" y="355"/>
                    </a:lnTo>
                    <a:lnTo>
                      <a:pt x="1877" y="363"/>
                    </a:lnTo>
                    <a:lnTo>
                      <a:pt x="1895" y="367"/>
                    </a:lnTo>
                    <a:lnTo>
                      <a:pt x="1911" y="372"/>
                    </a:lnTo>
                    <a:lnTo>
                      <a:pt x="1911" y="372"/>
                    </a:lnTo>
                    <a:lnTo>
                      <a:pt x="1920" y="374"/>
                    </a:lnTo>
                    <a:lnTo>
                      <a:pt x="1930" y="375"/>
                    </a:lnTo>
                    <a:lnTo>
                      <a:pt x="1947" y="374"/>
                    </a:lnTo>
                    <a:lnTo>
                      <a:pt x="1965" y="372"/>
                    </a:lnTo>
                    <a:lnTo>
                      <a:pt x="1974" y="372"/>
                    </a:lnTo>
                    <a:lnTo>
                      <a:pt x="1982" y="374"/>
                    </a:lnTo>
                    <a:lnTo>
                      <a:pt x="1982" y="374"/>
                    </a:lnTo>
                    <a:lnTo>
                      <a:pt x="1995" y="380"/>
                    </a:lnTo>
                    <a:lnTo>
                      <a:pt x="2004" y="385"/>
                    </a:lnTo>
                    <a:lnTo>
                      <a:pt x="2014" y="393"/>
                    </a:lnTo>
                    <a:lnTo>
                      <a:pt x="2022" y="402"/>
                    </a:lnTo>
                    <a:lnTo>
                      <a:pt x="2022" y="402"/>
                    </a:lnTo>
                    <a:lnTo>
                      <a:pt x="2035" y="417"/>
                    </a:lnTo>
                    <a:lnTo>
                      <a:pt x="2049" y="429"/>
                    </a:lnTo>
                    <a:lnTo>
                      <a:pt x="2065" y="439"/>
                    </a:lnTo>
                    <a:lnTo>
                      <a:pt x="2084" y="447"/>
                    </a:lnTo>
                    <a:lnTo>
                      <a:pt x="2101" y="451"/>
                    </a:lnTo>
                    <a:lnTo>
                      <a:pt x="2122" y="453"/>
                    </a:lnTo>
                    <a:lnTo>
                      <a:pt x="2141" y="451"/>
                    </a:lnTo>
                    <a:lnTo>
                      <a:pt x="2159" y="447"/>
                    </a:lnTo>
                    <a:lnTo>
                      <a:pt x="2159" y="447"/>
                    </a:lnTo>
                    <a:lnTo>
                      <a:pt x="2165" y="445"/>
                    </a:lnTo>
                    <a:lnTo>
                      <a:pt x="2171" y="445"/>
                    </a:lnTo>
                    <a:lnTo>
                      <a:pt x="2178" y="445"/>
                    </a:lnTo>
                    <a:lnTo>
                      <a:pt x="2184" y="447"/>
                    </a:lnTo>
                    <a:lnTo>
                      <a:pt x="2184" y="447"/>
                    </a:lnTo>
                    <a:lnTo>
                      <a:pt x="2208" y="458"/>
                    </a:lnTo>
                    <a:lnTo>
                      <a:pt x="2233" y="467"/>
                    </a:lnTo>
                    <a:lnTo>
                      <a:pt x="2233" y="467"/>
                    </a:lnTo>
                    <a:lnTo>
                      <a:pt x="2282" y="483"/>
                    </a:lnTo>
                    <a:lnTo>
                      <a:pt x="2282" y="483"/>
                    </a:lnTo>
                    <a:lnTo>
                      <a:pt x="2279" y="490"/>
                    </a:lnTo>
                    <a:lnTo>
                      <a:pt x="2275" y="496"/>
                    </a:lnTo>
                    <a:lnTo>
                      <a:pt x="2263" y="507"/>
                    </a:lnTo>
                    <a:lnTo>
                      <a:pt x="2254" y="517"/>
                    </a:lnTo>
                    <a:lnTo>
                      <a:pt x="2249" y="523"/>
                    </a:lnTo>
                    <a:lnTo>
                      <a:pt x="2244" y="529"/>
                    </a:lnTo>
                    <a:lnTo>
                      <a:pt x="2244" y="529"/>
                    </a:lnTo>
                    <a:lnTo>
                      <a:pt x="2224" y="569"/>
                    </a:lnTo>
                    <a:lnTo>
                      <a:pt x="2214" y="590"/>
                    </a:lnTo>
                    <a:lnTo>
                      <a:pt x="2206" y="610"/>
                    </a:lnTo>
                    <a:lnTo>
                      <a:pt x="2198" y="631"/>
                    </a:lnTo>
                    <a:lnTo>
                      <a:pt x="2193" y="653"/>
                    </a:lnTo>
                    <a:lnTo>
                      <a:pt x="2189" y="675"/>
                    </a:lnTo>
                    <a:lnTo>
                      <a:pt x="2189" y="699"/>
                    </a:lnTo>
                    <a:lnTo>
                      <a:pt x="2189" y="699"/>
                    </a:lnTo>
                    <a:lnTo>
                      <a:pt x="2189" y="715"/>
                    </a:lnTo>
                    <a:lnTo>
                      <a:pt x="2186" y="733"/>
                    </a:lnTo>
                    <a:lnTo>
                      <a:pt x="2182" y="750"/>
                    </a:lnTo>
                    <a:lnTo>
                      <a:pt x="2181" y="768"/>
                    </a:lnTo>
                    <a:lnTo>
                      <a:pt x="2181" y="768"/>
                    </a:lnTo>
                    <a:lnTo>
                      <a:pt x="2178" y="777"/>
                    </a:lnTo>
                    <a:lnTo>
                      <a:pt x="2174" y="787"/>
                    </a:lnTo>
                    <a:lnTo>
                      <a:pt x="2170" y="791"/>
                    </a:lnTo>
                    <a:lnTo>
                      <a:pt x="2165" y="796"/>
                    </a:lnTo>
                    <a:lnTo>
                      <a:pt x="2157" y="798"/>
                    </a:lnTo>
                    <a:lnTo>
                      <a:pt x="2149" y="799"/>
                    </a:lnTo>
                    <a:lnTo>
                      <a:pt x="2139" y="796"/>
                    </a:lnTo>
                    <a:lnTo>
                      <a:pt x="2130" y="793"/>
                    </a:lnTo>
                    <a:lnTo>
                      <a:pt x="2130" y="793"/>
                    </a:lnTo>
                    <a:lnTo>
                      <a:pt x="2119" y="790"/>
                    </a:lnTo>
                    <a:lnTo>
                      <a:pt x="2108" y="788"/>
                    </a:lnTo>
                    <a:lnTo>
                      <a:pt x="2098" y="790"/>
                    </a:lnTo>
                    <a:lnTo>
                      <a:pt x="2090" y="793"/>
                    </a:lnTo>
                    <a:lnTo>
                      <a:pt x="2084" y="798"/>
                    </a:lnTo>
                    <a:lnTo>
                      <a:pt x="2078" y="806"/>
                    </a:lnTo>
                    <a:lnTo>
                      <a:pt x="2074" y="814"/>
                    </a:lnTo>
                    <a:lnTo>
                      <a:pt x="2074" y="825"/>
                    </a:lnTo>
                    <a:lnTo>
                      <a:pt x="2074" y="825"/>
                    </a:lnTo>
                    <a:lnTo>
                      <a:pt x="2074" y="834"/>
                    </a:lnTo>
                    <a:lnTo>
                      <a:pt x="2073" y="841"/>
                    </a:lnTo>
                    <a:lnTo>
                      <a:pt x="2071" y="847"/>
                    </a:lnTo>
                    <a:lnTo>
                      <a:pt x="2068" y="853"/>
                    </a:lnTo>
                    <a:lnTo>
                      <a:pt x="2058" y="863"/>
                    </a:lnTo>
                    <a:lnTo>
                      <a:pt x="2047" y="872"/>
                    </a:lnTo>
                    <a:lnTo>
                      <a:pt x="2047" y="872"/>
                    </a:lnTo>
                    <a:lnTo>
                      <a:pt x="2030" y="888"/>
                    </a:lnTo>
                    <a:lnTo>
                      <a:pt x="2012" y="904"/>
                    </a:lnTo>
                    <a:lnTo>
                      <a:pt x="1995" y="922"/>
                    </a:lnTo>
                    <a:lnTo>
                      <a:pt x="1979" y="939"/>
                    </a:lnTo>
                    <a:lnTo>
                      <a:pt x="1949" y="977"/>
                    </a:lnTo>
                    <a:lnTo>
                      <a:pt x="1922" y="1015"/>
                    </a:lnTo>
                    <a:lnTo>
                      <a:pt x="1922" y="1015"/>
                    </a:lnTo>
                    <a:lnTo>
                      <a:pt x="1917" y="1023"/>
                    </a:lnTo>
                    <a:lnTo>
                      <a:pt x="1914" y="1033"/>
                    </a:lnTo>
                    <a:lnTo>
                      <a:pt x="1914" y="1041"/>
                    </a:lnTo>
                    <a:lnTo>
                      <a:pt x="1916" y="1049"/>
                    </a:lnTo>
                    <a:lnTo>
                      <a:pt x="1916" y="1049"/>
                    </a:lnTo>
                    <a:lnTo>
                      <a:pt x="1917" y="1055"/>
                    </a:lnTo>
                    <a:lnTo>
                      <a:pt x="1919" y="1060"/>
                    </a:lnTo>
                    <a:lnTo>
                      <a:pt x="1917" y="1065"/>
                    </a:lnTo>
                    <a:lnTo>
                      <a:pt x="1917" y="1068"/>
                    </a:lnTo>
                    <a:lnTo>
                      <a:pt x="1912" y="1076"/>
                    </a:lnTo>
                    <a:lnTo>
                      <a:pt x="1904" y="1082"/>
                    </a:lnTo>
                    <a:lnTo>
                      <a:pt x="1904" y="1082"/>
                    </a:lnTo>
                    <a:lnTo>
                      <a:pt x="1900" y="1088"/>
                    </a:lnTo>
                    <a:lnTo>
                      <a:pt x="1895" y="1096"/>
                    </a:lnTo>
                    <a:lnTo>
                      <a:pt x="1895" y="1104"/>
                    </a:lnTo>
                    <a:lnTo>
                      <a:pt x="1898" y="1112"/>
                    </a:lnTo>
                    <a:lnTo>
                      <a:pt x="1898" y="1112"/>
                    </a:lnTo>
                    <a:lnTo>
                      <a:pt x="1901" y="1115"/>
                    </a:lnTo>
                    <a:lnTo>
                      <a:pt x="1904" y="1119"/>
                    </a:lnTo>
                    <a:lnTo>
                      <a:pt x="1908" y="1119"/>
                    </a:lnTo>
                    <a:lnTo>
                      <a:pt x="1911" y="1119"/>
                    </a:lnTo>
                    <a:lnTo>
                      <a:pt x="1917" y="1115"/>
                    </a:lnTo>
                    <a:lnTo>
                      <a:pt x="1923" y="1114"/>
                    </a:lnTo>
                    <a:lnTo>
                      <a:pt x="1923" y="1114"/>
                    </a:lnTo>
                    <a:lnTo>
                      <a:pt x="1938" y="1111"/>
                    </a:lnTo>
                    <a:lnTo>
                      <a:pt x="1944" y="1107"/>
                    </a:lnTo>
                    <a:lnTo>
                      <a:pt x="1950" y="1104"/>
                    </a:lnTo>
                    <a:lnTo>
                      <a:pt x="1955" y="1099"/>
                    </a:lnTo>
                    <a:lnTo>
                      <a:pt x="1960" y="1095"/>
                    </a:lnTo>
                    <a:lnTo>
                      <a:pt x="1963" y="1087"/>
                    </a:lnTo>
                    <a:lnTo>
                      <a:pt x="1966" y="1079"/>
                    </a:lnTo>
                    <a:lnTo>
                      <a:pt x="1966" y="1079"/>
                    </a:lnTo>
                    <a:lnTo>
                      <a:pt x="1970" y="1069"/>
                    </a:lnTo>
                    <a:lnTo>
                      <a:pt x="1976" y="1063"/>
                    </a:lnTo>
                    <a:lnTo>
                      <a:pt x="1984" y="1057"/>
                    </a:lnTo>
                    <a:lnTo>
                      <a:pt x="1993" y="1052"/>
                    </a:lnTo>
                    <a:lnTo>
                      <a:pt x="2004" y="1049"/>
                    </a:lnTo>
                    <a:lnTo>
                      <a:pt x="2014" y="1047"/>
                    </a:lnTo>
                    <a:lnTo>
                      <a:pt x="2025" y="1049"/>
                    </a:lnTo>
                    <a:lnTo>
                      <a:pt x="2035" y="1052"/>
                    </a:lnTo>
                    <a:lnTo>
                      <a:pt x="2035" y="1052"/>
                    </a:lnTo>
                    <a:lnTo>
                      <a:pt x="2039" y="1055"/>
                    </a:lnTo>
                    <a:lnTo>
                      <a:pt x="2041" y="1060"/>
                    </a:lnTo>
                    <a:lnTo>
                      <a:pt x="2041" y="1071"/>
                    </a:lnTo>
                    <a:lnTo>
                      <a:pt x="2041" y="1071"/>
                    </a:lnTo>
                    <a:lnTo>
                      <a:pt x="2041" y="1080"/>
                    </a:lnTo>
                    <a:lnTo>
                      <a:pt x="2041" y="1092"/>
                    </a:lnTo>
                    <a:lnTo>
                      <a:pt x="2044" y="1101"/>
                    </a:lnTo>
                    <a:lnTo>
                      <a:pt x="2046" y="1106"/>
                    </a:lnTo>
                    <a:lnTo>
                      <a:pt x="2049" y="1111"/>
                    </a:lnTo>
                    <a:lnTo>
                      <a:pt x="2049" y="1111"/>
                    </a:lnTo>
                    <a:lnTo>
                      <a:pt x="2057" y="1119"/>
                    </a:lnTo>
                    <a:lnTo>
                      <a:pt x="2063" y="1126"/>
                    </a:lnTo>
                    <a:lnTo>
                      <a:pt x="2068" y="1134"/>
                    </a:lnTo>
                    <a:lnTo>
                      <a:pt x="2070" y="1142"/>
                    </a:lnTo>
                    <a:lnTo>
                      <a:pt x="2070" y="1150"/>
                    </a:lnTo>
                    <a:lnTo>
                      <a:pt x="2065" y="1158"/>
                    </a:lnTo>
                    <a:lnTo>
                      <a:pt x="2058" y="1166"/>
                    </a:lnTo>
                    <a:lnTo>
                      <a:pt x="2047" y="1174"/>
                    </a:lnTo>
                    <a:lnTo>
                      <a:pt x="2047" y="1174"/>
                    </a:lnTo>
                    <a:lnTo>
                      <a:pt x="2044" y="1177"/>
                    </a:lnTo>
                    <a:lnTo>
                      <a:pt x="2043" y="1180"/>
                    </a:lnTo>
                    <a:lnTo>
                      <a:pt x="2041" y="1185"/>
                    </a:lnTo>
                    <a:lnTo>
                      <a:pt x="2041" y="1188"/>
                    </a:lnTo>
                    <a:lnTo>
                      <a:pt x="2044" y="1195"/>
                    </a:lnTo>
                    <a:lnTo>
                      <a:pt x="2051" y="1201"/>
                    </a:lnTo>
                    <a:lnTo>
                      <a:pt x="2051" y="1201"/>
                    </a:lnTo>
                    <a:lnTo>
                      <a:pt x="2058" y="1207"/>
                    </a:lnTo>
                    <a:lnTo>
                      <a:pt x="2065" y="1215"/>
                    </a:lnTo>
                    <a:lnTo>
                      <a:pt x="2071" y="1225"/>
                    </a:lnTo>
                    <a:lnTo>
                      <a:pt x="2076" y="1234"/>
                    </a:lnTo>
                    <a:lnTo>
                      <a:pt x="2087" y="1254"/>
                    </a:lnTo>
                    <a:lnTo>
                      <a:pt x="2092" y="1261"/>
                    </a:lnTo>
                    <a:lnTo>
                      <a:pt x="2098" y="1269"/>
                    </a:lnTo>
                    <a:lnTo>
                      <a:pt x="2098" y="1269"/>
                    </a:lnTo>
                    <a:lnTo>
                      <a:pt x="2101" y="1274"/>
                    </a:lnTo>
                    <a:lnTo>
                      <a:pt x="2103" y="1279"/>
                    </a:lnTo>
                    <a:lnTo>
                      <a:pt x="2103" y="1282"/>
                    </a:lnTo>
                    <a:lnTo>
                      <a:pt x="2101" y="1285"/>
                    </a:lnTo>
                    <a:lnTo>
                      <a:pt x="2097" y="1288"/>
                    </a:lnTo>
                    <a:lnTo>
                      <a:pt x="2089" y="1293"/>
                    </a:lnTo>
                    <a:lnTo>
                      <a:pt x="2089" y="1293"/>
                    </a:lnTo>
                    <a:lnTo>
                      <a:pt x="2028" y="1317"/>
                    </a:lnTo>
                    <a:lnTo>
                      <a:pt x="2028" y="1317"/>
                    </a:lnTo>
                    <a:lnTo>
                      <a:pt x="2020" y="1322"/>
                    </a:lnTo>
                    <a:lnTo>
                      <a:pt x="2014" y="1325"/>
                    </a:lnTo>
                    <a:lnTo>
                      <a:pt x="2011" y="1330"/>
                    </a:lnTo>
                    <a:lnTo>
                      <a:pt x="2009" y="1335"/>
                    </a:lnTo>
                    <a:lnTo>
                      <a:pt x="2009" y="1341"/>
                    </a:lnTo>
                    <a:lnTo>
                      <a:pt x="2011" y="1347"/>
                    </a:lnTo>
                    <a:lnTo>
                      <a:pt x="2012" y="1354"/>
                    </a:lnTo>
                    <a:lnTo>
                      <a:pt x="2017" y="1360"/>
                    </a:lnTo>
                    <a:lnTo>
                      <a:pt x="2017" y="1360"/>
                    </a:lnTo>
                    <a:lnTo>
                      <a:pt x="2030" y="1379"/>
                    </a:lnTo>
                    <a:lnTo>
                      <a:pt x="2038" y="1389"/>
                    </a:lnTo>
                    <a:lnTo>
                      <a:pt x="2044" y="1398"/>
                    </a:lnTo>
                    <a:lnTo>
                      <a:pt x="2044" y="1398"/>
                    </a:lnTo>
                    <a:lnTo>
                      <a:pt x="2054" y="1404"/>
                    </a:lnTo>
                    <a:lnTo>
                      <a:pt x="2063" y="1409"/>
                    </a:lnTo>
                    <a:lnTo>
                      <a:pt x="2084" y="1419"/>
                    </a:lnTo>
                    <a:lnTo>
                      <a:pt x="2084" y="1419"/>
                    </a:lnTo>
                    <a:lnTo>
                      <a:pt x="2074" y="1427"/>
                    </a:lnTo>
                    <a:lnTo>
                      <a:pt x="2066" y="1436"/>
                    </a:lnTo>
                    <a:lnTo>
                      <a:pt x="2060" y="1446"/>
                    </a:lnTo>
                    <a:lnTo>
                      <a:pt x="2054" y="1455"/>
                    </a:lnTo>
                    <a:lnTo>
                      <a:pt x="2051" y="1466"/>
                    </a:lnTo>
                    <a:lnTo>
                      <a:pt x="2049" y="1476"/>
                    </a:lnTo>
                    <a:lnTo>
                      <a:pt x="2049" y="1489"/>
                    </a:lnTo>
                    <a:lnTo>
                      <a:pt x="2051" y="1500"/>
                    </a:lnTo>
                    <a:lnTo>
                      <a:pt x="2051" y="1500"/>
                    </a:lnTo>
                    <a:lnTo>
                      <a:pt x="2057" y="1516"/>
                    </a:lnTo>
                    <a:lnTo>
                      <a:pt x="2060" y="1522"/>
                    </a:lnTo>
                    <a:lnTo>
                      <a:pt x="2065" y="1528"/>
                    </a:lnTo>
                    <a:lnTo>
                      <a:pt x="2071" y="1535"/>
                    </a:lnTo>
                    <a:lnTo>
                      <a:pt x="2078" y="1539"/>
                    </a:lnTo>
                    <a:lnTo>
                      <a:pt x="2093" y="1547"/>
                    </a:lnTo>
                    <a:lnTo>
                      <a:pt x="2114" y="1555"/>
                    </a:lnTo>
                    <a:lnTo>
                      <a:pt x="2138" y="1560"/>
                    </a:lnTo>
                    <a:lnTo>
                      <a:pt x="2166" y="1563"/>
                    </a:lnTo>
                    <a:lnTo>
                      <a:pt x="2201" y="1566"/>
                    </a:lnTo>
                    <a:lnTo>
                      <a:pt x="2201" y="1566"/>
                    </a:lnTo>
                    <a:lnTo>
                      <a:pt x="2184" y="1584"/>
                    </a:lnTo>
                    <a:lnTo>
                      <a:pt x="2176" y="1593"/>
                    </a:lnTo>
                    <a:lnTo>
                      <a:pt x="2170" y="1603"/>
                    </a:lnTo>
                    <a:lnTo>
                      <a:pt x="2165" y="1612"/>
                    </a:lnTo>
                    <a:lnTo>
                      <a:pt x="2162" y="1622"/>
                    </a:lnTo>
                    <a:lnTo>
                      <a:pt x="2160" y="1635"/>
                    </a:lnTo>
                    <a:lnTo>
                      <a:pt x="2160" y="1646"/>
                    </a:lnTo>
                    <a:lnTo>
                      <a:pt x="2160" y="1646"/>
                    </a:lnTo>
                    <a:lnTo>
                      <a:pt x="2160" y="1649"/>
                    </a:lnTo>
                    <a:lnTo>
                      <a:pt x="2159" y="1652"/>
                    </a:lnTo>
                    <a:lnTo>
                      <a:pt x="2155" y="1654"/>
                    </a:lnTo>
                    <a:lnTo>
                      <a:pt x="2154" y="1654"/>
                    </a:lnTo>
                    <a:lnTo>
                      <a:pt x="2147" y="1652"/>
                    </a:lnTo>
                    <a:lnTo>
                      <a:pt x="2141" y="1647"/>
                    </a:lnTo>
                    <a:lnTo>
                      <a:pt x="2141" y="1647"/>
                    </a:lnTo>
                    <a:lnTo>
                      <a:pt x="2135" y="1644"/>
                    </a:lnTo>
                    <a:lnTo>
                      <a:pt x="2130" y="1643"/>
                    </a:lnTo>
                    <a:lnTo>
                      <a:pt x="2125" y="1641"/>
                    </a:lnTo>
                    <a:lnTo>
                      <a:pt x="2120" y="1643"/>
                    </a:lnTo>
                    <a:lnTo>
                      <a:pt x="2117" y="1644"/>
                    </a:lnTo>
                    <a:lnTo>
                      <a:pt x="2112" y="1647"/>
                    </a:lnTo>
                    <a:lnTo>
                      <a:pt x="2108" y="1657"/>
                    </a:lnTo>
                    <a:lnTo>
                      <a:pt x="2108" y="1657"/>
                    </a:lnTo>
                    <a:lnTo>
                      <a:pt x="2095" y="1679"/>
                    </a:lnTo>
                    <a:lnTo>
                      <a:pt x="2087" y="1689"/>
                    </a:lnTo>
                    <a:lnTo>
                      <a:pt x="2079" y="1698"/>
                    </a:lnTo>
                    <a:lnTo>
                      <a:pt x="2070" y="1708"/>
                    </a:lnTo>
                    <a:lnTo>
                      <a:pt x="2060" y="1716"/>
                    </a:lnTo>
                    <a:lnTo>
                      <a:pt x="2051" y="1724"/>
                    </a:lnTo>
                    <a:lnTo>
                      <a:pt x="2038" y="1730"/>
                    </a:lnTo>
                    <a:lnTo>
                      <a:pt x="2038" y="1730"/>
                    </a:lnTo>
                    <a:lnTo>
                      <a:pt x="2030" y="1735"/>
                    </a:lnTo>
                    <a:lnTo>
                      <a:pt x="2022" y="1740"/>
                    </a:lnTo>
                    <a:lnTo>
                      <a:pt x="2019" y="1743"/>
                    </a:lnTo>
                    <a:lnTo>
                      <a:pt x="2017" y="1747"/>
                    </a:lnTo>
                    <a:lnTo>
                      <a:pt x="2017" y="1754"/>
                    </a:lnTo>
                    <a:lnTo>
                      <a:pt x="2020" y="1760"/>
                    </a:lnTo>
                    <a:lnTo>
                      <a:pt x="2020" y="1760"/>
                    </a:lnTo>
                    <a:lnTo>
                      <a:pt x="2020" y="1763"/>
                    </a:lnTo>
                    <a:lnTo>
                      <a:pt x="2019" y="1765"/>
                    </a:lnTo>
                    <a:lnTo>
                      <a:pt x="2012" y="1768"/>
                    </a:lnTo>
                    <a:lnTo>
                      <a:pt x="2012" y="1768"/>
                    </a:lnTo>
                    <a:lnTo>
                      <a:pt x="1995" y="1776"/>
                    </a:lnTo>
                    <a:lnTo>
                      <a:pt x="1976" y="1786"/>
                    </a:lnTo>
                    <a:lnTo>
                      <a:pt x="1966" y="1789"/>
                    </a:lnTo>
                    <a:lnTo>
                      <a:pt x="1957" y="1792"/>
                    </a:lnTo>
                    <a:lnTo>
                      <a:pt x="1946" y="1794"/>
                    </a:lnTo>
                    <a:lnTo>
                      <a:pt x="1936" y="1794"/>
                    </a:lnTo>
                    <a:lnTo>
                      <a:pt x="1936" y="1794"/>
                    </a:lnTo>
                    <a:lnTo>
                      <a:pt x="1908" y="1790"/>
                    </a:lnTo>
                    <a:lnTo>
                      <a:pt x="1879" y="1787"/>
                    </a:lnTo>
                    <a:lnTo>
                      <a:pt x="1850" y="1782"/>
                    </a:lnTo>
                    <a:lnTo>
                      <a:pt x="1822" y="1774"/>
                    </a:lnTo>
                    <a:lnTo>
                      <a:pt x="1822" y="1774"/>
                    </a:lnTo>
                    <a:lnTo>
                      <a:pt x="1795" y="1763"/>
                    </a:lnTo>
                    <a:lnTo>
                      <a:pt x="1768" y="1751"/>
                    </a:lnTo>
                    <a:lnTo>
                      <a:pt x="1741" y="1738"/>
                    </a:lnTo>
                    <a:lnTo>
                      <a:pt x="1714" y="1727"/>
                    </a:lnTo>
                    <a:lnTo>
                      <a:pt x="1714" y="1727"/>
                    </a:lnTo>
                    <a:lnTo>
                      <a:pt x="1703" y="1724"/>
                    </a:lnTo>
                    <a:lnTo>
                      <a:pt x="1692" y="1724"/>
                    </a:lnTo>
                    <a:lnTo>
                      <a:pt x="1692" y="1724"/>
                    </a:lnTo>
                    <a:lnTo>
                      <a:pt x="1658" y="1722"/>
                    </a:lnTo>
                    <a:lnTo>
                      <a:pt x="1625" y="1717"/>
                    </a:lnTo>
                    <a:lnTo>
                      <a:pt x="1593" y="1709"/>
                    </a:lnTo>
                    <a:lnTo>
                      <a:pt x="1561" y="1700"/>
                    </a:lnTo>
                    <a:lnTo>
                      <a:pt x="1561" y="1700"/>
                    </a:lnTo>
                    <a:lnTo>
                      <a:pt x="1545" y="1697"/>
                    </a:lnTo>
                    <a:lnTo>
                      <a:pt x="1531" y="1697"/>
                    </a:lnTo>
                    <a:lnTo>
                      <a:pt x="1517" y="1700"/>
                    </a:lnTo>
                    <a:lnTo>
                      <a:pt x="1510" y="1703"/>
                    </a:lnTo>
                    <a:lnTo>
                      <a:pt x="1504" y="1708"/>
                    </a:lnTo>
                    <a:lnTo>
                      <a:pt x="1504" y="1708"/>
                    </a:lnTo>
                    <a:lnTo>
                      <a:pt x="1479" y="1724"/>
                    </a:lnTo>
                    <a:lnTo>
                      <a:pt x="1455" y="1738"/>
                    </a:lnTo>
                    <a:lnTo>
                      <a:pt x="1402" y="1763"/>
                    </a:lnTo>
                    <a:lnTo>
                      <a:pt x="1402" y="1763"/>
                    </a:lnTo>
                    <a:lnTo>
                      <a:pt x="1388" y="1773"/>
                    </a:lnTo>
                    <a:lnTo>
                      <a:pt x="1375" y="1782"/>
                    </a:lnTo>
                    <a:lnTo>
                      <a:pt x="1366" y="1794"/>
                    </a:lnTo>
                    <a:lnTo>
                      <a:pt x="1360" y="1806"/>
                    </a:lnTo>
                    <a:lnTo>
                      <a:pt x="1356" y="1819"/>
                    </a:lnTo>
                    <a:lnTo>
                      <a:pt x="1355" y="1833"/>
                    </a:lnTo>
                    <a:lnTo>
                      <a:pt x="1356" y="1849"/>
                    </a:lnTo>
                    <a:lnTo>
                      <a:pt x="1360" y="1867"/>
                    </a:lnTo>
                    <a:lnTo>
                      <a:pt x="1360" y="1867"/>
                    </a:lnTo>
                    <a:lnTo>
                      <a:pt x="1363" y="1881"/>
                    </a:lnTo>
                    <a:lnTo>
                      <a:pt x="1364" y="1895"/>
                    </a:lnTo>
                    <a:lnTo>
                      <a:pt x="1369" y="1927"/>
                    </a:lnTo>
                    <a:lnTo>
                      <a:pt x="1369" y="1927"/>
                    </a:lnTo>
                    <a:close/>
                    <a:moveTo>
                      <a:pt x="678" y="1276"/>
                    </a:moveTo>
                    <a:lnTo>
                      <a:pt x="678" y="1276"/>
                    </a:lnTo>
                    <a:lnTo>
                      <a:pt x="680" y="1274"/>
                    </a:lnTo>
                    <a:lnTo>
                      <a:pt x="680" y="1274"/>
                    </a:lnTo>
                    <a:lnTo>
                      <a:pt x="678" y="1269"/>
                    </a:lnTo>
                    <a:lnTo>
                      <a:pt x="678" y="1269"/>
                    </a:lnTo>
                    <a:lnTo>
                      <a:pt x="675" y="1271"/>
                    </a:lnTo>
                    <a:lnTo>
                      <a:pt x="675" y="1271"/>
                    </a:lnTo>
                    <a:lnTo>
                      <a:pt x="678" y="1276"/>
                    </a:lnTo>
                    <a:lnTo>
                      <a:pt x="678" y="127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F0029ED7-07D6-76F7-5F99-DE4DEA375B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6" y="3297"/>
                <a:ext cx="1153" cy="881"/>
              </a:xfrm>
              <a:custGeom>
                <a:avLst/>
                <a:gdLst>
                  <a:gd name="T0" fmla="*/ 399 w 2305"/>
                  <a:gd name="T1" fmla="*/ 850 h 1761"/>
                  <a:gd name="T2" fmla="*/ 407 w 2305"/>
                  <a:gd name="T3" fmla="*/ 791 h 1761"/>
                  <a:gd name="T4" fmla="*/ 421 w 2305"/>
                  <a:gd name="T5" fmla="*/ 686 h 1761"/>
                  <a:gd name="T6" fmla="*/ 434 w 2305"/>
                  <a:gd name="T7" fmla="*/ 610 h 1761"/>
                  <a:gd name="T8" fmla="*/ 552 w 2305"/>
                  <a:gd name="T9" fmla="*/ 487 h 1761"/>
                  <a:gd name="T10" fmla="*/ 499 w 2305"/>
                  <a:gd name="T11" fmla="*/ 414 h 1761"/>
                  <a:gd name="T12" fmla="*/ 367 w 2305"/>
                  <a:gd name="T13" fmla="*/ 392 h 1761"/>
                  <a:gd name="T14" fmla="*/ 250 w 2305"/>
                  <a:gd name="T15" fmla="*/ 405 h 1761"/>
                  <a:gd name="T16" fmla="*/ 202 w 2305"/>
                  <a:gd name="T17" fmla="*/ 397 h 1761"/>
                  <a:gd name="T18" fmla="*/ 164 w 2305"/>
                  <a:gd name="T19" fmla="*/ 352 h 1761"/>
                  <a:gd name="T20" fmla="*/ 56 w 2305"/>
                  <a:gd name="T21" fmla="*/ 370 h 1761"/>
                  <a:gd name="T22" fmla="*/ 67 w 2305"/>
                  <a:gd name="T23" fmla="*/ 314 h 1761"/>
                  <a:gd name="T24" fmla="*/ 32 w 2305"/>
                  <a:gd name="T25" fmla="*/ 257 h 1761"/>
                  <a:gd name="T26" fmla="*/ 0 w 2305"/>
                  <a:gd name="T27" fmla="*/ 159 h 1761"/>
                  <a:gd name="T28" fmla="*/ 137 w 2305"/>
                  <a:gd name="T29" fmla="*/ 84 h 1761"/>
                  <a:gd name="T30" fmla="*/ 194 w 2305"/>
                  <a:gd name="T31" fmla="*/ 40 h 1761"/>
                  <a:gd name="T32" fmla="*/ 288 w 2305"/>
                  <a:gd name="T33" fmla="*/ 0 h 1761"/>
                  <a:gd name="T34" fmla="*/ 442 w 2305"/>
                  <a:gd name="T35" fmla="*/ 36 h 1761"/>
                  <a:gd name="T36" fmla="*/ 656 w 2305"/>
                  <a:gd name="T37" fmla="*/ 33 h 1761"/>
                  <a:gd name="T38" fmla="*/ 974 w 2305"/>
                  <a:gd name="T39" fmla="*/ 60 h 1761"/>
                  <a:gd name="T40" fmla="*/ 1133 w 2305"/>
                  <a:gd name="T41" fmla="*/ 84 h 1761"/>
                  <a:gd name="T42" fmla="*/ 1260 w 2305"/>
                  <a:gd name="T43" fmla="*/ 82 h 1761"/>
                  <a:gd name="T44" fmla="*/ 1365 w 2305"/>
                  <a:gd name="T45" fmla="*/ 90 h 1761"/>
                  <a:gd name="T46" fmla="*/ 1427 w 2305"/>
                  <a:gd name="T47" fmla="*/ 119 h 1761"/>
                  <a:gd name="T48" fmla="*/ 1455 w 2305"/>
                  <a:gd name="T49" fmla="*/ 167 h 1761"/>
                  <a:gd name="T50" fmla="*/ 1584 w 2305"/>
                  <a:gd name="T51" fmla="*/ 217 h 1761"/>
                  <a:gd name="T52" fmla="*/ 1832 w 2305"/>
                  <a:gd name="T53" fmla="*/ 241 h 1761"/>
                  <a:gd name="T54" fmla="*/ 1926 w 2305"/>
                  <a:gd name="T55" fmla="*/ 243 h 1761"/>
                  <a:gd name="T56" fmla="*/ 1964 w 2305"/>
                  <a:gd name="T57" fmla="*/ 306 h 1761"/>
                  <a:gd name="T58" fmla="*/ 2054 w 2305"/>
                  <a:gd name="T59" fmla="*/ 314 h 1761"/>
                  <a:gd name="T60" fmla="*/ 2269 w 2305"/>
                  <a:gd name="T61" fmla="*/ 306 h 1761"/>
                  <a:gd name="T62" fmla="*/ 2300 w 2305"/>
                  <a:gd name="T63" fmla="*/ 333 h 1761"/>
                  <a:gd name="T64" fmla="*/ 2275 w 2305"/>
                  <a:gd name="T65" fmla="*/ 378 h 1761"/>
                  <a:gd name="T66" fmla="*/ 2202 w 2305"/>
                  <a:gd name="T67" fmla="*/ 483 h 1761"/>
                  <a:gd name="T68" fmla="*/ 2065 w 2305"/>
                  <a:gd name="T69" fmla="*/ 564 h 1761"/>
                  <a:gd name="T70" fmla="*/ 1832 w 2305"/>
                  <a:gd name="T71" fmla="*/ 651 h 1761"/>
                  <a:gd name="T72" fmla="*/ 1814 w 2305"/>
                  <a:gd name="T73" fmla="*/ 710 h 1761"/>
                  <a:gd name="T74" fmla="*/ 1705 w 2305"/>
                  <a:gd name="T75" fmla="*/ 823 h 1761"/>
                  <a:gd name="T76" fmla="*/ 1625 w 2305"/>
                  <a:gd name="T77" fmla="*/ 1039 h 1761"/>
                  <a:gd name="T78" fmla="*/ 1689 w 2305"/>
                  <a:gd name="T79" fmla="*/ 1135 h 1761"/>
                  <a:gd name="T80" fmla="*/ 1565 w 2305"/>
                  <a:gd name="T81" fmla="*/ 1240 h 1761"/>
                  <a:gd name="T82" fmla="*/ 1519 w 2305"/>
                  <a:gd name="T83" fmla="*/ 1378 h 1761"/>
                  <a:gd name="T84" fmla="*/ 1411 w 2305"/>
                  <a:gd name="T85" fmla="*/ 1415 h 1761"/>
                  <a:gd name="T86" fmla="*/ 1271 w 2305"/>
                  <a:gd name="T87" fmla="*/ 1569 h 1761"/>
                  <a:gd name="T88" fmla="*/ 1169 w 2305"/>
                  <a:gd name="T89" fmla="*/ 1586 h 1761"/>
                  <a:gd name="T90" fmla="*/ 874 w 2305"/>
                  <a:gd name="T91" fmla="*/ 1604 h 1761"/>
                  <a:gd name="T92" fmla="*/ 752 w 2305"/>
                  <a:gd name="T93" fmla="*/ 1647 h 1761"/>
                  <a:gd name="T94" fmla="*/ 618 w 2305"/>
                  <a:gd name="T95" fmla="*/ 1728 h 1761"/>
                  <a:gd name="T96" fmla="*/ 510 w 2305"/>
                  <a:gd name="T97" fmla="*/ 1726 h 1761"/>
                  <a:gd name="T98" fmla="*/ 456 w 2305"/>
                  <a:gd name="T99" fmla="*/ 1642 h 1761"/>
                  <a:gd name="T100" fmla="*/ 424 w 2305"/>
                  <a:gd name="T101" fmla="*/ 1593 h 1761"/>
                  <a:gd name="T102" fmla="*/ 366 w 2305"/>
                  <a:gd name="T103" fmla="*/ 1513 h 1761"/>
                  <a:gd name="T104" fmla="*/ 261 w 2305"/>
                  <a:gd name="T105" fmla="*/ 1496 h 1761"/>
                  <a:gd name="T106" fmla="*/ 247 w 2305"/>
                  <a:gd name="T107" fmla="*/ 1420 h 1761"/>
                  <a:gd name="T108" fmla="*/ 334 w 2305"/>
                  <a:gd name="T109" fmla="*/ 1302 h 1761"/>
                  <a:gd name="T110" fmla="*/ 355 w 2305"/>
                  <a:gd name="T111" fmla="*/ 1248 h 1761"/>
                  <a:gd name="T112" fmla="*/ 301 w 2305"/>
                  <a:gd name="T113" fmla="*/ 1194 h 1761"/>
                  <a:gd name="T114" fmla="*/ 367 w 2305"/>
                  <a:gd name="T115" fmla="*/ 1062 h 1761"/>
                  <a:gd name="T116" fmla="*/ 305 w 2305"/>
                  <a:gd name="T117" fmla="*/ 943 h 1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5" h="1761">
                    <a:moveTo>
                      <a:pt x="305" y="943"/>
                    </a:moveTo>
                    <a:lnTo>
                      <a:pt x="305" y="943"/>
                    </a:lnTo>
                    <a:lnTo>
                      <a:pt x="324" y="940"/>
                    </a:lnTo>
                    <a:lnTo>
                      <a:pt x="342" y="935"/>
                    </a:lnTo>
                    <a:lnTo>
                      <a:pt x="358" y="927"/>
                    </a:lnTo>
                    <a:lnTo>
                      <a:pt x="370" y="918"/>
                    </a:lnTo>
                    <a:lnTo>
                      <a:pt x="382" y="905"/>
                    </a:lnTo>
                    <a:lnTo>
                      <a:pt x="389" y="892"/>
                    </a:lnTo>
                    <a:lnTo>
                      <a:pt x="396" y="877"/>
                    </a:lnTo>
                    <a:lnTo>
                      <a:pt x="399" y="859"/>
                    </a:lnTo>
                    <a:lnTo>
                      <a:pt x="399" y="859"/>
                    </a:lnTo>
                    <a:lnTo>
                      <a:pt x="399" y="850"/>
                    </a:lnTo>
                    <a:lnTo>
                      <a:pt x="399" y="840"/>
                    </a:lnTo>
                    <a:lnTo>
                      <a:pt x="397" y="832"/>
                    </a:lnTo>
                    <a:lnTo>
                      <a:pt x="394" y="823"/>
                    </a:lnTo>
                    <a:lnTo>
                      <a:pt x="394" y="823"/>
                    </a:lnTo>
                    <a:lnTo>
                      <a:pt x="389" y="815"/>
                    </a:lnTo>
                    <a:lnTo>
                      <a:pt x="388" y="807"/>
                    </a:lnTo>
                    <a:lnTo>
                      <a:pt x="389" y="803"/>
                    </a:lnTo>
                    <a:lnTo>
                      <a:pt x="393" y="800"/>
                    </a:lnTo>
                    <a:lnTo>
                      <a:pt x="396" y="797"/>
                    </a:lnTo>
                    <a:lnTo>
                      <a:pt x="401" y="794"/>
                    </a:lnTo>
                    <a:lnTo>
                      <a:pt x="401" y="794"/>
                    </a:lnTo>
                    <a:lnTo>
                      <a:pt x="407" y="791"/>
                    </a:lnTo>
                    <a:lnTo>
                      <a:pt x="412" y="788"/>
                    </a:lnTo>
                    <a:lnTo>
                      <a:pt x="415" y="783"/>
                    </a:lnTo>
                    <a:lnTo>
                      <a:pt x="416" y="778"/>
                    </a:lnTo>
                    <a:lnTo>
                      <a:pt x="418" y="772"/>
                    </a:lnTo>
                    <a:lnTo>
                      <a:pt x="420" y="767"/>
                    </a:lnTo>
                    <a:lnTo>
                      <a:pt x="418" y="754"/>
                    </a:lnTo>
                    <a:lnTo>
                      <a:pt x="418" y="754"/>
                    </a:lnTo>
                    <a:lnTo>
                      <a:pt x="416" y="743"/>
                    </a:lnTo>
                    <a:lnTo>
                      <a:pt x="415" y="730"/>
                    </a:lnTo>
                    <a:lnTo>
                      <a:pt x="415" y="719"/>
                    </a:lnTo>
                    <a:lnTo>
                      <a:pt x="416" y="708"/>
                    </a:lnTo>
                    <a:lnTo>
                      <a:pt x="421" y="686"/>
                    </a:lnTo>
                    <a:lnTo>
                      <a:pt x="428" y="662"/>
                    </a:lnTo>
                    <a:lnTo>
                      <a:pt x="428" y="662"/>
                    </a:lnTo>
                    <a:lnTo>
                      <a:pt x="429" y="654"/>
                    </a:lnTo>
                    <a:lnTo>
                      <a:pt x="431" y="651"/>
                    </a:lnTo>
                    <a:lnTo>
                      <a:pt x="429" y="648"/>
                    </a:lnTo>
                    <a:lnTo>
                      <a:pt x="429" y="648"/>
                    </a:lnTo>
                    <a:lnTo>
                      <a:pt x="423" y="638"/>
                    </a:lnTo>
                    <a:lnTo>
                      <a:pt x="421" y="632"/>
                    </a:lnTo>
                    <a:lnTo>
                      <a:pt x="421" y="624"/>
                    </a:lnTo>
                    <a:lnTo>
                      <a:pt x="424" y="619"/>
                    </a:lnTo>
                    <a:lnTo>
                      <a:pt x="429" y="614"/>
                    </a:lnTo>
                    <a:lnTo>
                      <a:pt x="434" y="610"/>
                    </a:lnTo>
                    <a:lnTo>
                      <a:pt x="447" y="602"/>
                    </a:lnTo>
                    <a:lnTo>
                      <a:pt x="447" y="602"/>
                    </a:lnTo>
                    <a:lnTo>
                      <a:pt x="467" y="586"/>
                    </a:lnTo>
                    <a:lnTo>
                      <a:pt x="490" y="570"/>
                    </a:lnTo>
                    <a:lnTo>
                      <a:pt x="510" y="553"/>
                    </a:lnTo>
                    <a:lnTo>
                      <a:pt x="520" y="545"/>
                    </a:lnTo>
                    <a:lnTo>
                      <a:pt x="529" y="535"/>
                    </a:lnTo>
                    <a:lnTo>
                      <a:pt x="529" y="535"/>
                    </a:lnTo>
                    <a:lnTo>
                      <a:pt x="540" y="521"/>
                    </a:lnTo>
                    <a:lnTo>
                      <a:pt x="548" y="508"/>
                    </a:lnTo>
                    <a:lnTo>
                      <a:pt x="552" y="497"/>
                    </a:lnTo>
                    <a:lnTo>
                      <a:pt x="552" y="487"/>
                    </a:lnTo>
                    <a:lnTo>
                      <a:pt x="547" y="478"/>
                    </a:lnTo>
                    <a:lnTo>
                      <a:pt x="539" y="468"/>
                    </a:lnTo>
                    <a:lnTo>
                      <a:pt x="528" y="460"/>
                    </a:lnTo>
                    <a:lnTo>
                      <a:pt x="512" y="452"/>
                    </a:lnTo>
                    <a:lnTo>
                      <a:pt x="512" y="452"/>
                    </a:lnTo>
                    <a:lnTo>
                      <a:pt x="502" y="449"/>
                    </a:lnTo>
                    <a:lnTo>
                      <a:pt x="499" y="446"/>
                    </a:lnTo>
                    <a:lnTo>
                      <a:pt x="498" y="443"/>
                    </a:lnTo>
                    <a:lnTo>
                      <a:pt x="499" y="440"/>
                    </a:lnTo>
                    <a:lnTo>
                      <a:pt x="499" y="440"/>
                    </a:lnTo>
                    <a:lnTo>
                      <a:pt x="501" y="425"/>
                    </a:lnTo>
                    <a:lnTo>
                      <a:pt x="499" y="414"/>
                    </a:lnTo>
                    <a:lnTo>
                      <a:pt x="494" y="406"/>
                    </a:lnTo>
                    <a:lnTo>
                      <a:pt x="488" y="400"/>
                    </a:lnTo>
                    <a:lnTo>
                      <a:pt x="480" y="395"/>
                    </a:lnTo>
                    <a:lnTo>
                      <a:pt x="471" y="392"/>
                    </a:lnTo>
                    <a:lnTo>
                      <a:pt x="461" y="391"/>
                    </a:lnTo>
                    <a:lnTo>
                      <a:pt x="450" y="391"/>
                    </a:lnTo>
                    <a:lnTo>
                      <a:pt x="450" y="391"/>
                    </a:lnTo>
                    <a:lnTo>
                      <a:pt x="423" y="389"/>
                    </a:lnTo>
                    <a:lnTo>
                      <a:pt x="409" y="387"/>
                    </a:lnTo>
                    <a:lnTo>
                      <a:pt x="394" y="387"/>
                    </a:lnTo>
                    <a:lnTo>
                      <a:pt x="380" y="389"/>
                    </a:lnTo>
                    <a:lnTo>
                      <a:pt x="367" y="392"/>
                    </a:lnTo>
                    <a:lnTo>
                      <a:pt x="353" y="400"/>
                    </a:lnTo>
                    <a:lnTo>
                      <a:pt x="340" y="410"/>
                    </a:lnTo>
                    <a:lnTo>
                      <a:pt x="340" y="410"/>
                    </a:lnTo>
                    <a:lnTo>
                      <a:pt x="332" y="414"/>
                    </a:lnTo>
                    <a:lnTo>
                      <a:pt x="324" y="418"/>
                    </a:lnTo>
                    <a:lnTo>
                      <a:pt x="316" y="418"/>
                    </a:lnTo>
                    <a:lnTo>
                      <a:pt x="307" y="416"/>
                    </a:lnTo>
                    <a:lnTo>
                      <a:pt x="288" y="410"/>
                    </a:lnTo>
                    <a:lnTo>
                      <a:pt x="278" y="408"/>
                    </a:lnTo>
                    <a:lnTo>
                      <a:pt x="270" y="406"/>
                    </a:lnTo>
                    <a:lnTo>
                      <a:pt x="270" y="406"/>
                    </a:lnTo>
                    <a:lnTo>
                      <a:pt x="250" y="405"/>
                    </a:lnTo>
                    <a:lnTo>
                      <a:pt x="231" y="406"/>
                    </a:lnTo>
                    <a:lnTo>
                      <a:pt x="223" y="408"/>
                    </a:lnTo>
                    <a:lnTo>
                      <a:pt x="213" y="411"/>
                    </a:lnTo>
                    <a:lnTo>
                      <a:pt x="205" y="416"/>
                    </a:lnTo>
                    <a:lnTo>
                      <a:pt x="196" y="421"/>
                    </a:lnTo>
                    <a:lnTo>
                      <a:pt x="196" y="421"/>
                    </a:lnTo>
                    <a:lnTo>
                      <a:pt x="194" y="416"/>
                    </a:lnTo>
                    <a:lnTo>
                      <a:pt x="194" y="411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9" y="402"/>
                    </a:lnTo>
                    <a:lnTo>
                      <a:pt x="202" y="397"/>
                    </a:lnTo>
                    <a:lnTo>
                      <a:pt x="210" y="391"/>
                    </a:lnTo>
                    <a:lnTo>
                      <a:pt x="213" y="387"/>
                    </a:lnTo>
                    <a:lnTo>
                      <a:pt x="213" y="383"/>
                    </a:lnTo>
                    <a:lnTo>
                      <a:pt x="212" y="378"/>
                    </a:lnTo>
                    <a:lnTo>
                      <a:pt x="207" y="371"/>
                    </a:lnTo>
                    <a:lnTo>
                      <a:pt x="207" y="371"/>
                    </a:lnTo>
                    <a:lnTo>
                      <a:pt x="196" y="360"/>
                    </a:lnTo>
                    <a:lnTo>
                      <a:pt x="191" y="356"/>
                    </a:lnTo>
                    <a:lnTo>
                      <a:pt x="185" y="352"/>
                    </a:lnTo>
                    <a:lnTo>
                      <a:pt x="180" y="351"/>
                    </a:lnTo>
                    <a:lnTo>
                      <a:pt x="172" y="349"/>
                    </a:lnTo>
                    <a:lnTo>
                      <a:pt x="164" y="352"/>
                    </a:lnTo>
                    <a:lnTo>
                      <a:pt x="154" y="357"/>
                    </a:lnTo>
                    <a:lnTo>
                      <a:pt x="154" y="357"/>
                    </a:lnTo>
                    <a:lnTo>
                      <a:pt x="143" y="364"/>
                    </a:lnTo>
                    <a:lnTo>
                      <a:pt x="131" y="368"/>
                    </a:lnTo>
                    <a:lnTo>
                      <a:pt x="105" y="375"/>
                    </a:lnTo>
                    <a:lnTo>
                      <a:pt x="78" y="383"/>
                    </a:lnTo>
                    <a:lnTo>
                      <a:pt x="65" y="387"/>
                    </a:lnTo>
                    <a:lnTo>
                      <a:pt x="53" y="394"/>
                    </a:lnTo>
                    <a:lnTo>
                      <a:pt x="53" y="394"/>
                    </a:lnTo>
                    <a:lnTo>
                      <a:pt x="51" y="386"/>
                    </a:lnTo>
                    <a:lnTo>
                      <a:pt x="53" y="378"/>
                    </a:lnTo>
                    <a:lnTo>
                      <a:pt x="56" y="370"/>
                    </a:lnTo>
                    <a:lnTo>
                      <a:pt x="59" y="365"/>
                    </a:lnTo>
                    <a:lnTo>
                      <a:pt x="70" y="354"/>
                    </a:lnTo>
                    <a:lnTo>
                      <a:pt x="78" y="341"/>
                    </a:lnTo>
                    <a:lnTo>
                      <a:pt x="78" y="341"/>
                    </a:lnTo>
                    <a:lnTo>
                      <a:pt x="70" y="338"/>
                    </a:lnTo>
                    <a:lnTo>
                      <a:pt x="61" y="335"/>
                    </a:lnTo>
                    <a:lnTo>
                      <a:pt x="59" y="333"/>
                    </a:lnTo>
                    <a:lnTo>
                      <a:pt x="57" y="330"/>
                    </a:lnTo>
                    <a:lnTo>
                      <a:pt x="61" y="325"/>
                    </a:lnTo>
                    <a:lnTo>
                      <a:pt x="65" y="317"/>
                    </a:lnTo>
                    <a:lnTo>
                      <a:pt x="65" y="317"/>
                    </a:lnTo>
                    <a:lnTo>
                      <a:pt x="67" y="314"/>
                    </a:lnTo>
                    <a:lnTo>
                      <a:pt x="67" y="308"/>
                    </a:lnTo>
                    <a:lnTo>
                      <a:pt x="62" y="292"/>
                    </a:lnTo>
                    <a:lnTo>
                      <a:pt x="59" y="284"/>
                    </a:lnTo>
                    <a:lnTo>
                      <a:pt x="54" y="278"/>
                    </a:lnTo>
                    <a:lnTo>
                      <a:pt x="50" y="273"/>
                    </a:lnTo>
                    <a:lnTo>
                      <a:pt x="46" y="271"/>
                    </a:lnTo>
                    <a:lnTo>
                      <a:pt x="46" y="271"/>
                    </a:lnTo>
                    <a:lnTo>
                      <a:pt x="38" y="270"/>
                    </a:lnTo>
                    <a:lnTo>
                      <a:pt x="32" y="267"/>
                    </a:lnTo>
                    <a:lnTo>
                      <a:pt x="30" y="262"/>
                    </a:lnTo>
                    <a:lnTo>
                      <a:pt x="32" y="257"/>
                    </a:lnTo>
                    <a:lnTo>
                      <a:pt x="32" y="257"/>
                    </a:lnTo>
                    <a:lnTo>
                      <a:pt x="35" y="246"/>
                    </a:lnTo>
                    <a:lnTo>
                      <a:pt x="37" y="235"/>
                    </a:lnTo>
                    <a:lnTo>
                      <a:pt x="35" y="227"/>
                    </a:lnTo>
                    <a:lnTo>
                      <a:pt x="30" y="219"/>
                    </a:lnTo>
                    <a:lnTo>
                      <a:pt x="26" y="211"/>
                    </a:lnTo>
                    <a:lnTo>
                      <a:pt x="19" y="203"/>
                    </a:lnTo>
                    <a:lnTo>
                      <a:pt x="8" y="189"/>
                    </a:lnTo>
                    <a:lnTo>
                      <a:pt x="8" y="189"/>
                    </a:lnTo>
                    <a:lnTo>
                      <a:pt x="3" y="181"/>
                    </a:lnTo>
                    <a:lnTo>
                      <a:pt x="0" y="173"/>
                    </a:lnTo>
                    <a:lnTo>
                      <a:pt x="0" y="167"/>
                    </a:lnTo>
                    <a:lnTo>
                      <a:pt x="0" y="159"/>
                    </a:lnTo>
                    <a:lnTo>
                      <a:pt x="2" y="152"/>
                    </a:lnTo>
                    <a:lnTo>
                      <a:pt x="5" y="146"/>
                    </a:lnTo>
                    <a:lnTo>
                      <a:pt x="10" y="141"/>
                    </a:lnTo>
                    <a:lnTo>
                      <a:pt x="16" y="136"/>
                    </a:lnTo>
                    <a:lnTo>
                      <a:pt x="16" y="136"/>
                    </a:lnTo>
                    <a:lnTo>
                      <a:pt x="42" y="116"/>
                    </a:lnTo>
                    <a:lnTo>
                      <a:pt x="56" y="106"/>
                    </a:lnTo>
                    <a:lnTo>
                      <a:pt x="70" y="98"/>
                    </a:lnTo>
                    <a:lnTo>
                      <a:pt x="84" y="90"/>
                    </a:lnTo>
                    <a:lnTo>
                      <a:pt x="100" y="86"/>
                    </a:lnTo>
                    <a:lnTo>
                      <a:pt x="118" y="82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46" y="84"/>
                    </a:lnTo>
                    <a:lnTo>
                      <a:pt x="158" y="8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3" y="76"/>
                    </a:lnTo>
                    <a:lnTo>
                      <a:pt x="186" y="74"/>
                    </a:lnTo>
                    <a:lnTo>
                      <a:pt x="186" y="71"/>
                    </a:lnTo>
                    <a:lnTo>
                      <a:pt x="188" y="67"/>
                    </a:lnTo>
                    <a:lnTo>
                      <a:pt x="188" y="67"/>
                    </a:lnTo>
                    <a:lnTo>
                      <a:pt x="189" y="52"/>
                    </a:lnTo>
                    <a:lnTo>
                      <a:pt x="194" y="40"/>
                    </a:lnTo>
                    <a:lnTo>
                      <a:pt x="200" y="28"/>
                    </a:lnTo>
                    <a:lnTo>
                      <a:pt x="210" y="19"/>
                    </a:lnTo>
                    <a:lnTo>
                      <a:pt x="220" y="11"/>
                    </a:lnTo>
                    <a:lnTo>
                      <a:pt x="232" y="6"/>
                    </a:lnTo>
                    <a:lnTo>
                      <a:pt x="245" y="3"/>
                    </a:lnTo>
                    <a:lnTo>
                      <a:pt x="258" y="1"/>
                    </a:lnTo>
                    <a:lnTo>
                      <a:pt x="258" y="1"/>
                    </a:lnTo>
                    <a:lnTo>
                      <a:pt x="262" y="3"/>
                    </a:lnTo>
                    <a:lnTo>
                      <a:pt x="266" y="5"/>
                    </a:lnTo>
                    <a:lnTo>
                      <a:pt x="267" y="5"/>
                    </a:lnTo>
                    <a:lnTo>
                      <a:pt x="267" y="5"/>
                    </a:lnTo>
                    <a:lnTo>
                      <a:pt x="288" y="0"/>
                    </a:lnTo>
                    <a:lnTo>
                      <a:pt x="308" y="0"/>
                    </a:lnTo>
                    <a:lnTo>
                      <a:pt x="328" y="1"/>
                    </a:lnTo>
                    <a:lnTo>
                      <a:pt x="347" y="6"/>
                    </a:lnTo>
                    <a:lnTo>
                      <a:pt x="364" y="13"/>
                    </a:lnTo>
                    <a:lnTo>
                      <a:pt x="382" y="20"/>
                    </a:lnTo>
                    <a:lnTo>
                      <a:pt x="416" y="38"/>
                    </a:lnTo>
                    <a:lnTo>
                      <a:pt x="416" y="38"/>
                    </a:lnTo>
                    <a:lnTo>
                      <a:pt x="423" y="41"/>
                    </a:lnTo>
                    <a:lnTo>
                      <a:pt x="426" y="41"/>
                    </a:lnTo>
                    <a:lnTo>
                      <a:pt x="431" y="41"/>
                    </a:lnTo>
                    <a:lnTo>
                      <a:pt x="434" y="40"/>
                    </a:lnTo>
                    <a:lnTo>
                      <a:pt x="442" y="36"/>
                    </a:lnTo>
                    <a:lnTo>
                      <a:pt x="448" y="33"/>
                    </a:lnTo>
                    <a:lnTo>
                      <a:pt x="448" y="33"/>
                    </a:lnTo>
                    <a:lnTo>
                      <a:pt x="459" y="30"/>
                    </a:lnTo>
                    <a:lnTo>
                      <a:pt x="471" y="28"/>
                    </a:lnTo>
                    <a:lnTo>
                      <a:pt x="493" y="30"/>
                    </a:lnTo>
                    <a:lnTo>
                      <a:pt x="515" y="33"/>
                    </a:lnTo>
                    <a:lnTo>
                      <a:pt x="525" y="33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77" y="30"/>
                    </a:lnTo>
                    <a:lnTo>
                      <a:pt x="617" y="30"/>
                    </a:lnTo>
                    <a:lnTo>
                      <a:pt x="656" y="33"/>
                    </a:lnTo>
                    <a:lnTo>
                      <a:pt x="696" y="38"/>
                    </a:lnTo>
                    <a:lnTo>
                      <a:pt x="734" y="46"/>
                    </a:lnTo>
                    <a:lnTo>
                      <a:pt x="774" y="54"/>
                    </a:lnTo>
                    <a:lnTo>
                      <a:pt x="852" y="68"/>
                    </a:lnTo>
                    <a:lnTo>
                      <a:pt x="852" y="68"/>
                    </a:lnTo>
                    <a:lnTo>
                      <a:pt x="868" y="71"/>
                    </a:lnTo>
                    <a:lnTo>
                      <a:pt x="884" y="71"/>
                    </a:lnTo>
                    <a:lnTo>
                      <a:pt x="898" y="71"/>
                    </a:lnTo>
                    <a:lnTo>
                      <a:pt x="914" y="71"/>
                    </a:lnTo>
                    <a:lnTo>
                      <a:pt x="944" y="67"/>
                    </a:lnTo>
                    <a:lnTo>
                      <a:pt x="974" y="60"/>
                    </a:lnTo>
                    <a:lnTo>
                      <a:pt x="974" y="60"/>
                    </a:lnTo>
                    <a:lnTo>
                      <a:pt x="993" y="55"/>
                    </a:lnTo>
                    <a:lnTo>
                      <a:pt x="1011" y="54"/>
                    </a:lnTo>
                    <a:lnTo>
                      <a:pt x="1030" y="52"/>
                    </a:lnTo>
                    <a:lnTo>
                      <a:pt x="1047" y="52"/>
                    </a:lnTo>
                    <a:lnTo>
                      <a:pt x="1065" y="55"/>
                    </a:lnTo>
                    <a:lnTo>
                      <a:pt x="1082" y="60"/>
                    </a:lnTo>
                    <a:lnTo>
                      <a:pt x="1100" y="67"/>
                    </a:lnTo>
                    <a:lnTo>
                      <a:pt x="1115" y="78"/>
                    </a:lnTo>
                    <a:lnTo>
                      <a:pt x="1115" y="78"/>
                    </a:lnTo>
                    <a:lnTo>
                      <a:pt x="1122" y="81"/>
                    </a:lnTo>
                    <a:lnTo>
                      <a:pt x="1128" y="84"/>
                    </a:lnTo>
                    <a:lnTo>
                      <a:pt x="1133" y="84"/>
                    </a:lnTo>
                    <a:lnTo>
                      <a:pt x="1136" y="84"/>
                    </a:lnTo>
                    <a:lnTo>
                      <a:pt x="1139" y="82"/>
                    </a:lnTo>
                    <a:lnTo>
                      <a:pt x="1139" y="82"/>
                    </a:lnTo>
                    <a:lnTo>
                      <a:pt x="1147" y="76"/>
                    </a:lnTo>
                    <a:lnTo>
                      <a:pt x="1155" y="71"/>
                    </a:lnTo>
                    <a:lnTo>
                      <a:pt x="1162" y="68"/>
                    </a:lnTo>
                    <a:lnTo>
                      <a:pt x="1169" y="67"/>
                    </a:lnTo>
                    <a:lnTo>
                      <a:pt x="1185" y="65"/>
                    </a:lnTo>
                    <a:lnTo>
                      <a:pt x="1200" y="67"/>
                    </a:lnTo>
                    <a:lnTo>
                      <a:pt x="1214" y="70"/>
                    </a:lnTo>
                    <a:lnTo>
                      <a:pt x="1230" y="74"/>
                    </a:lnTo>
                    <a:lnTo>
                      <a:pt x="1260" y="82"/>
                    </a:lnTo>
                    <a:lnTo>
                      <a:pt x="1260" y="82"/>
                    </a:lnTo>
                    <a:lnTo>
                      <a:pt x="1277" y="87"/>
                    </a:lnTo>
                    <a:lnTo>
                      <a:pt x="1297" y="89"/>
                    </a:lnTo>
                    <a:lnTo>
                      <a:pt x="1314" y="89"/>
                    </a:lnTo>
                    <a:lnTo>
                      <a:pt x="1324" y="89"/>
                    </a:lnTo>
                    <a:lnTo>
                      <a:pt x="1333" y="86"/>
                    </a:lnTo>
                    <a:lnTo>
                      <a:pt x="1333" y="86"/>
                    </a:lnTo>
                    <a:lnTo>
                      <a:pt x="1343" y="82"/>
                    </a:lnTo>
                    <a:lnTo>
                      <a:pt x="1352" y="84"/>
                    </a:lnTo>
                    <a:lnTo>
                      <a:pt x="1357" y="84"/>
                    </a:lnTo>
                    <a:lnTo>
                      <a:pt x="1362" y="87"/>
                    </a:lnTo>
                    <a:lnTo>
                      <a:pt x="1365" y="90"/>
                    </a:lnTo>
                    <a:lnTo>
                      <a:pt x="1370" y="97"/>
                    </a:lnTo>
                    <a:lnTo>
                      <a:pt x="1370" y="97"/>
                    </a:lnTo>
                    <a:lnTo>
                      <a:pt x="1374" y="103"/>
                    </a:lnTo>
                    <a:lnTo>
                      <a:pt x="1382" y="108"/>
                    </a:lnTo>
                    <a:lnTo>
                      <a:pt x="1390" y="109"/>
                    </a:lnTo>
                    <a:lnTo>
                      <a:pt x="1400" y="109"/>
                    </a:lnTo>
                    <a:lnTo>
                      <a:pt x="1400" y="109"/>
                    </a:lnTo>
                    <a:lnTo>
                      <a:pt x="1406" y="109"/>
                    </a:lnTo>
                    <a:lnTo>
                      <a:pt x="1414" y="109"/>
                    </a:lnTo>
                    <a:lnTo>
                      <a:pt x="1419" y="113"/>
                    </a:lnTo>
                    <a:lnTo>
                      <a:pt x="1424" y="114"/>
                    </a:lnTo>
                    <a:lnTo>
                      <a:pt x="1427" y="119"/>
                    </a:lnTo>
                    <a:lnTo>
                      <a:pt x="1428" y="124"/>
                    </a:lnTo>
                    <a:lnTo>
                      <a:pt x="1428" y="132"/>
                    </a:lnTo>
                    <a:lnTo>
                      <a:pt x="1428" y="138"/>
                    </a:lnTo>
                    <a:lnTo>
                      <a:pt x="1428" y="138"/>
                    </a:lnTo>
                    <a:lnTo>
                      <a:pt x="1428" y="146"/>
                    </a:lnTo>
                    <a:lnTo>
                      <a:pt x="1428" y="151"/>
                    </a:lnTo>
                    <a:lnTo>
                      <a:pt x="1432" y="155"/>
                    </a:lnTo>
                    <a:lnTo>
                      <a:pt x="1435" y="160"/>
                    </a:lnTo>
                    <a:lnTo>
                      <a:pt x="1438" y="163"/>
                    </a:lnTo>
                    <a:lnTo>
                      <a:pt x="1443" y="165"/>
                    </a:lnTo>
                    <a:lnTo>
                      <a:pt x="1455" y="167"/>
                    </a:lnTo>
                    <a:lnTo>
                      <a:pt x="1455" y="167"/>
                    </a:lnTo>
                    <a:lnTo>
                      <a:pt x="1487" y="171"/>
                    </a:lnTo>
                    <a:lnTo>
                      <a:pt x="1501" y="173"/>
                    </a:lnTo>
                    <a:lnTo>
                      <a:pt x="1516" y="178"/>
                    </a:lnTo>
                    <a:lnTo>
                      <a:pt x="1530" y="182"/>
                    </a:lnTo>
                    <a:lnTo>
                      <a:pt x="1544" y="189"/>
                    </a:lnTo>
                    <a:lnTo>
                      <a:pt x="1557" y="197"/>
                    </a:lnTo>
                    <a:lnTo>
                      <a:pt x="1568" y="208"/>
                    </a:lnTo>
                    <a:lnTo>
                      <a:pt x="1568" y="208"/>
                    </a:lnTo>
                    <a:lnTo>
                      <a:pt x="1576" y="214"/>
                    </a:lnTo>
                    <a:lnTo>
                      <a:pt x="1581" y="216"/>
                    </a:lnTo>
                    <a:lnTo>
                      <a:pt x="1584" y="217"/>
                    </a:lnTo>
                    <a:lnTo>
                      <a:pt x="1584" y="217"/>
                    </a:lnTo>
                    <a:lnTo>
                      <a:pt x="1614" y="222"/>
                    </a:lnTo>
                    <a:lnTo>
                      <a:pt x="1643" y="230"/>
                    </a:lnTo>
                    <a:lnTo>
                      <a:pt x="1700" y="243"/>
                    </a:lnTo>
                    <a:lnTo>
                      <a:pt x="1729" y="249"/>
                    </a:lnTo>
                    <a:lnTo>
                      <a:pt x="1759" y="252"/>
                    </a:lnTo>
                    <a:lnTo>
                      <a:pt x="1789" y="252"/>
                    </a:lnTo>
                    <a:lnTo>
                      <a:pt x="1803" y="251"/>
                    </a:lnTo>
                    <a:lnTo>
                      <a:pt x="1819" y="249"/>
                    </a:lnTo>
                    <a:lnTo>
                      <a:pt x="1819" y="249"/>
                    </a:lnTo>
                    <a:lnTo>
                      <a:pt x="1827" y="246"/>
                    </a:lnTo>
                    <a:lnTo>
                      <a:pt x="1830" y="243"/>
                    </a:lnTo>
                    <a:lnTo>
                      <a:pt x="1832" y="241"/>
                    </a:lnTo>
                    <a:lnTo>
                      <a:pt x="1832" y="241"/>
                    </a:lnTo>
                    <a:lnTo>
                      <a:pt x="1833" y="230"/>
                    </a:lnTo>
                    <a:lnTo>
                      <a:pt x="1838" y="222"/>
                    </a:lnTo>
                    <a:lnTo>
                      <a:pt x="1843" y="219"/>
                    </a:lnTo>
                    <a:lnTo>
                      <a:pt x="1849" y="217"/>
                    </a:lnTo>
                    <a:lnTo>
                      <a:pt x="1856" y="219"/>
                    </a:lnTo>
                    <a:lnTo>
                      <a:pt x="1864" y="221"/>
                    </a:lnTo>
                    <a:lnTo>
                      <a:pt x="1878" y="225"/>
                    </a:lnTo>
                    <a:lnTo>
                      <a:pt x="1878" y="225"/>
                    </a:lnTo>
                    <a:lnTo>
                      <a:pt x="1916" y="240"/>
                    </a:lnTo>
                    <a:lnTo>
                      <a:pt x="1916" y="240"/>
                    </a:lnTo>
                    <a:lnTo>
                      <a:pt x="1926" y="243"/>
                    </a:lnTo>
                    <a:lnTo>
                      <a:pt x="1932" y="246"/>
                    </a:lnTo>
                    <a:lnTo>
                      <a:pt x="1938" y="251"/>
                    </a:lnTo>
                    <a:lnTo>
                      <a:pt x="1945" y="256"/>
                    </a:lnTo>
                    <a:lnTo>
                      <a:pt x="1949" y="262"/>
                    </a:lnTo>
                    <a:lnTo>
                      <a:pt x="1953" y="270"/>
                    </a:lnTo>
                    <a:lnTo>
                      <a:pt x="1954" y="278"/>
                    </a:lnTo>
                    <a:lnTo>
                      <a:pt x="1956" y="287"/>
                    </a:lnTo>
                    <a:lnTo>
                      <a:pt x="1956" y="287"/>
                    </a:lnTo>
                    <a:lnTo>
                      <a:pt x="1956" y="294"/>
                    </a:lnTo>
                    <a:lnTo>
                      <a:pt x="1957" y="300"/>
                    </a:lnTo>
                    <a:lnTo>
                      <a:pt x="1961" y="303"/>
                    </a:lnTo>
                    <a:lnTo>
                      <a:pt x="1964" y="306"/>
                    </a:lnTo>
                    <a:lnTo>
                      <a:pt x="1968" y="308"/>
                    </a:lnTo>
                    <a:lnTo>
                      <a:pt x="1972" y="308"/>
                    </a:lnTo>
                    <a:lnTo>
                      <a:pt x="1983" y="305"/>
                    </a:lnTo>
                    <a:lnTo>
                      <a:pt x="1983" y="305"/>
                    </a:lnTo>
                    <a:lnTo>
                      <a:pt x="1992" y="300"/>
                    </a:lnTo>
                    <a:lnTo>
                      <a:pt x="2002" y="298"/>
                    </a:lnTo>
                    <a:lnTo>
                      <a:pt x="2011" y="297"/>
                    </a:lnTo>
                    <a:lnTo>
                      <a:pt x="2019" y="297"/>
                    </a:lnTo>
                    <a:lnTo>
                      <a:pt x="2029" y="300"/>
                    </a:lnTo>
                    <a:lnTo>
                      <a:pt x="2037" y="303"/>
                    </a:lnTo>
                    <a:lnTo>
                      <a:pt x="2046" y="308"/>
                    </a:lnTo>
                    <a:lnTo>
                      <a:pt x="2054" y="314"/>
                    </a:lnTo>
                    <a:lnTo>
                      <a:pt x="2054" y="314"/>
                    </a:lnTo>
                    <a:lnTo>
                      <a:pt x="2061" y="317"/>
                    </a:lnTo>
                    <a:lnTo>
                      <a:pt x="2069" y="319"/>
                    </a:lnTo>
                    <a:lnTo>
                      <a:pt x="2084" y="319"/>
                    </a:lnTo>
                    <a:lnTo>
                      <a:pt x="2084" y="319"/>
                    </a:lnTo>
                    <a:lnTo>
                      <a:pt x="2107" y="321"/>
                    </a:lnTo>
                    <a:lnTo>
                      <a:pt x="2127" y="321"/>
                    </a:lnTo>
                    <a:lnTo>
                      <a:pt x="2170" y="317"/>
                    </a:lnTo>
                    <a:lnTo>
                      <a:pt x="2212" y="313"/>
                    </a:lnTo>
                    <a:lnTo>
                      <a:pt x="2254" y="306"/>
                    </a:lnTo>
                    <a:lnTo>
                      <a:pt x="2254" y="306"/>
                    </a:lnTo>
                    <a:lnTo>
                      <a:pt x="2269" y="306"/>
                    </a:lnTo>
                    <a:lnTo>
                      <a:pt x="2275" y="306"/>
                    </a:lnTo>
                    <a:lnTo>
                      <a:pt x="2281" y="308"/>
                    </a:lnTo>
                    <a:lnTo>
                      <a:pt x="2281" y="308"/>
                    </a:lnTo>
                    <a:lnTo>
                      <a:pt x="2289" y="310"/>
                    </a:lnTo>
                    <a:lnTo>
                      <a:pt x="2296" y="311"/>
                    </a:lnTo>
                    <a:lnTo>
                      <a:pt x="2299" y="313"/>
                    </a:lnTo>
                    <a:lnTo>
                      <a:pt x="2302" y="314"/>
                    </a:lnTo>
                    <a:lnTo>
                      <a:pt x="2304" y="317"/>
                    </a:lnTo>
                    <a:lnTo>
                      <a:pt x="2305" y="322"/>
                    </a:lnTo>
                    <a:lnTo>
                      <a:pt x="2305" y="322"/>
                    </a:lnTo>
                    <a:lnTo>
                      <a:pt x="2304" y="329"/>
                    </a:lnTo>
                    <a:lnTo>
                      <a:pt x="2300" y="333"/>
                    </a:lnTo>
                    <a:lnTo>
                      <a:pt x="2294" y="337"/>
                    </a:lnTo>
                    <a:lnTo>
                      <a:pt x="2289" y="340"/>
                    </a:lnTo>
                    <a:lnTo>
                      <a:pt x="2289" y="340"/>
                    </a:lnTo>
                    <a:lnTo>
                      <a:pt x="2285" y="343"/>
                    </a:lnTo>
                    <a:lnTo>
                      <a:pt x="2280" y="348"/>
                    </a:lnTo>
                    <a:lnTo>
                      <a:pt x="2277" y="352"/>
                    </a:lnTo>
                    <a:lnTo>
                      <a:pt x="2275" y="357"/>
                    </a:lnTo>
                    <a:lnTo>
                      <a:pt x="2273" y="362"/>
                    </a:lnTo>
                    <a:lnTo>
                      <a:pt x="2273" y="367"/>
                    </a:lnTo>
                    <a:lnTo>
                      <a:pt x="2273" y="373"/>
                    </a:lnTo>
                    <a:lnTo>
                      <a:pt x="2275" y="378"/>
                    </a:lnTo>
                    <a:lnTo>
                      <a:pt x="2275" y="378"/>
                    </a:lnTo>
                    <a:lnTo>
                      <a:pt x="2280" y="391"/>
                    </a:lnTo>
                    <a:lnTo>
                      <a:pt x="2280" y="403"/>
                    </a:lnTo>
                    <a:lnTo>
                      <a:pt x="2280" y="414"/>
                    </a:lnTo>
                    <a:lnTo>
                      <a:pt x="2275" y="424"/>
                    </a:lnTo>
                    <a:lnTo>
                      <a:pt x="2270" y="433"/>
                    </a:lnTo>
                    <a:lnTo>
                      <a:pt x="2264" y="441"/>
                    </a:lnTo>
                    <a:lnTo>
                      <a:pt x="2254" y="449"/>
                    </a:lnTo>
                    <a:lnTo>
                      <a:pt x="2245" y="457"/>
                    </a:lnTo>
                    <a:lnTo>
                      <a:pt x="2245" y="457"/>
                    </a:lnTo>
                    <a:lnTo>
                      <a:pt x="2232" y="465"/>
                    </a:lnTo>
                    <a:lnTo>
                      <a:pt x="2218" y="475"/>
                    </a:lnTo>
                    <a:lnTo>
                      <a:pt x="2202" y="483"/>
                    </a:lnTo>
                    <a:lnTo>
                      <a:pt x="2188" y="489"/>
                    </a:lnTo>
                    <a:lnTo>
                      <a:pt x="2188" y="489"/>
                    </a:lnTo>
                    <a:lnTo>
                      <a:pt x="2162" y="499"/>
                    </a:lnTo>
                    <a:lnTo>
                      <a:pt x="2137" y="511"/>
                    </a:lnTo>
                    <a:lnTo>
                      <a:pt x="2126" y="518"/>
                    </a:lnTo>
                    <a:lnTo>
                      <a:pt x="2115" y="526"/>
                    </a:lnTo>
                    <a:lnTo>
                      <a:pt x="2105" y="535"/>
                    </a:lnTo>
                    <a:lnTo>
                      <a:pt x="2094" y="545"/>
                    </a:lnTo>
                    <a:lnTo>
                      <a:pt x="2094" y="545"/>
                    </a:lnTo>
                    <a:lnTo>
                      <a:pt x="2086" y="553"/>
                    </a:lnTo>
                    <a:lnTo>
                      <a:pt x="2076" y="559"/>
                    </a:lnTo>
                    <a:lnTo>
                      <a:pt x="2065" y="564"/>
                    </a:lnTo>
                    <a:lnTo>
                      <a:pt x="2054" y="567"/>
                    </a:lnTo>
                    <a:lnTo>
                      <a:pt x="2032" y="570"/>
                    </a:lnTo>
                    <a:lnTo>
                      <a:pt x="2010" y="573"/>
                    </a:lnTo>
                    <a:lnTo>
                      <a:pt x="2010" y="573"/>
                    </a:lnTo>
                    <a:lnTo>
                      <a:pt x="1984" y="576"/>
                    </a:lnTo>
                    <a:lnTo>
                      <a:pt x="1961" y="584"/>
                    </a:lnTo>
                    <a:lnTo>
                      <a:pt x="1938" y="592"/>
                    </a:lnTo>
                    <a:lnTo>
                      <a:pt x="1916" y="602"/>
                    </a:lnTo>
                    <a:lnTo>
                      <a:pt x="1895" y="613"/>
                    </a:lnTo>
                    <a:lnTo>
                      <a:pt x="1873" y="626"/>
                    </a:lnTo>
                    <a:lnTo>
                      <a:pt x="1832" y="651"/>
                    </a:lnTo>
                    <a:lnTo>
                      <a:pt x="1832" y="651"/>
                    </a:lnTo>
                    <a:lnTo>
                      <a:pt x="1827" y="656"/>
                    </a:lnTo>
                    <a:lnTo>
                      <a:pt x="1824" y="661"/>
                    </a:lnTo>
                    <a:lnTo>
                      <a:pt x="1824" y="665"/>
                    </a:lnTo>
                    <a:lnTo>
                      <a:pt x="1827" y="672"/>
                    </a:lnTo>
                    <a:lnTo>
                      <a:pt x="1827" y="672"/>
                    </a:lnTo>
                    <a:lnTo>
                      <a:pt x="1832" y="680"/>
                    </a:lnTo>
                    <a:lnTo>
                      <a:pt x="1833" y="684"/>
                    </a:lnTo>
                    <a:lnTo>
                      <a:pt x="1833" y="691"/>
                    </a:lnTo>
                    <a:lnTo>
                      <a:pt x="1832" y="695"/>
                    </a:lnTo>
                    <a:lnTo>
                      <a:pt x="1829" y="700"/>
                    </a:lnTo>
                    <a:lnTo>
                      <a:pt x="1824" y="703"/>
                    </a:lnTo>
                    <a:lnTo>
                      <a:pt x="1814" y="710"/>
                    </a:lnTo>
                    <a:lnTo>
                      <a:pt x="1814" y="710"/>
                    </a:lnTo>
                    <a:lnTo>
                      <a:pt x="1800" y="716"/>
                    </a:lnTo>
                    <a:lnTo>
                      <a:pt x="1789" y="722"/>
                    </a:lnTo>
                    <a:lnTo>
                      <a:pt x="1778" y="730"/>
                    </a:lnTo>
                    <a:lnTo>
                      <a:pt x="1768" y="740"/>
                    </a:lnTo>
                    <a:lnTo>
                      <a:pt x="1759" y="749"/>
                    </a:lnTo>
                    <a:lnTo>
                      <a:pt x="1751" y="761"/>
                    </a:lnTo>
                    <a:lnTo>
                      <a:pt x="1737" y="783"/>
                    </a:lnTo>
                    <a:lnTo>
                      <a:pt x="1737" y="783"/>
                    </a:lnTo>
                    <a:lnTo>
                      <a:pt x="1729" y="794"/>
                    </a:lnTo>
                    <a:lnTo>
                      <a:pt x="1722" y="805"/>
                    </a:lnTo>
                    <a:lnTo>
                      <a:pt x="1705" y="823"/>
                    </a:lnTo>
                    <a:lnTo>
                      <a:pt x="1668" y="857"/>
                    </a:lnTo>
                    <a:lnTo>
                      <a:pt x="1668" y="857"/>
                    </a:lnTo>
                    <a:lnTo>
                      <a:pt x="1659" y="867"/>
                    </a:lnTo>
                    <a:lnTo>
                      <a:pt x="1651" y="877"/>
                    </a:lnTo>
                    <a:lnTo>
                      <a:pt x="1644" y="888"/>
                    </a:lnTo>
                    <a:lnTo>
                      <a:pt x="1638" y="897"/>
                    </a:lnTo>
                    <a:lnTo>
                      <a:pt x="1629" y="919"/>
                    </a:lnTo>
                    <a:lnTo>
                      <a:pt x="1622" y="942"/>
                    </a:lnTo>
                    <a:lnTo>
                      <a:pt x="1619" y="965"/>
                    </a:lnTo>
                    <a:lnTo>
                      <a:pt x="1619" y="989"/>
                    </a:lnTo>
                    <a:lnTo>
                      <a:pt x="1621" y="1013"/>
                    </a:lnTo>
                    <a:lnTo>
                      <a:pt x="1625" y="1039"/>
                    </a:lnTo>
                    <a:lnTo>
                      <a:pt x="1625" y="1039"/>
                    </a:lnTo>
                    <a:lnTo>
                      <a:pt x="1627" y="1048"/>
                    </a:lnTo>
                    <a:lnTo>
                      <a:pt x="1632" y="1056"/>
                    </a:lnTo>
                    <a:lnTo>
                      <a:pt x="1636" y="1062"/>
                    </a:lnTo>
                    <a:lnTo>
                      <a:pt x="1641" y="1069"/>
                    </a:lnTo>
                    <a:lnTo>
                      <a:pt x="1654" y="1081"/>
                    </a:lnTo>
                    <a:lnTo>
                      <a:pt x="1667" y="1093"/>
                    </a:lnTo>
                    <a:lnTo>
                      <a:pt x="1667" y="1093"/>
                    </a:lnTo>
                    <a:lnTo>
                      <a:pt x="1678" y="1105"/>
                    </a:lnTo>
                    <a:lnTo>
                      <a:pt x="1684" y="1116"/>
                    </a:lnTo>
                    <a:lnTo>
                      <a:pt x="1689" y="1126"/>
                    </a:lnTo>
                    <a:lnTo>
                      <a:pt x="1689" y="1135"/>
                    </a:lnTo>
                    <a:lnTo>
                      <a:pt x="1687" y="1145"/>
                    </a:lnTo>
                    <a:lnTo>
                      <a:pt x="1681" y="1154"/>
                    </a:lnTo>
                    <a:lnTo>
                      <a:pt x="1671" y="1164"/>
                    </a:lnTo>
                    <a:lnTo>
                      <a:pt x="1659" y="1174"/>
                    </a:lnTo>
                    <a:lnTo>
                      <a:pt x="1659" y="1174"/>
                    </a:lnTo>
                    <a:lnTo>
                      <a:pt x="1638" y="1186"/>
                    </a:lnTo>
                    <a:lnTo>
                      <a:pt x="1617" y="1199"/>
                    </a:lnTo>
                    <a:lnTo>
                      <a:pt x="1597" y="1212"/>
                    </a:lnTo>
                    <a:lnTo>
                      <a:pt x="1587" y="1220"/>
                    </a:lnTo>
                    <a:lnTo>
                      <a:pt x="1578" y="1228"/>
                    </a:lnTo>
                    <a:lnTo>
                      <a:pt x="1578" y="1228"/>
                    </a:lnTo>
                    <a:lnTo>
                      <a:pt x="1565" y="1240"/>
                    </a:lnTo>
                    <a:lnTo>
                      <a:pt x="1555" y="1253"/>
                    </a:lnTo>
                    <a:lnTo>
                      <a:pt x="1546" y="1266"/>
                    </a:lnTo>
                    <a:lnTo>
                      <a:pt x="1538" y="1280"/>
                    </a:lnTo>
                    <a:lnTo>
                      <a:pt x="1524" y="1310"/>
                    </a:lnTo>
                    <a:lnTo>
                      <a:pt x="1511" y="1340"/>
                    </a:lnTo>
                    <a:lnTo>
                      <a:pt x="1511" y="1340"/>
                    </a:lnTo>
                    <a:lnTo>
                      <a:pt x="1508" y="1350"/>
                    </a:lnTo>
                    <a:lnTo>
                      <a:pt x="1506" y="1353"/>
                    </a:lnTo>
                    <a:lnTo>
                      <a:pt x="1508" y="1358"/>
                    </a:lnTo>
                    <a:lnTo>
                      <a:pt x="1508" y="1358"/>
                    </a:lnTo>
                    <a:lnTo>
                      <a:pt x="1516" y="1369"/>
                    </a:lnTo>
                    <a:lnTo>
                      <a:pt x="1519" y="1378"/>
                    </a:lnTo>
                    <a:lnTo>
                      <a:pt x="1517" y="1386"/>
                    </a:lnTo>
                    <a:lnTo>
                      <a:pt x="1514" y="1391"/>
                    </a:lnTo>
                    <a:lnTo>
                      <a:pt x="1508" y="1396"/>
                    </a:lnTo>
                    <a:lnTo>
                      <a:pt x="1500" y="1399"/>
                    </a:lnTo>
                    <a:lnTo>
                      <a:pt x="1484" y="1404"/>
                    </a:lnTo>
                    <a:lnTo>
                      <a:pt x="1484" y="1404"/>
                    </a:lnTo>
                    <a:lnTo>
                      <a:pt x="1471" y="1409"/>
                    </a:lnTo>
                    <a:lnTo>
                      <a:pt x="1459" y="1410"/>
                    </a:lnTo>
                    <a:lnTo>
                      <a:pt x="1432" y="1412"/>
                    </a:lnTo>
                    <a:lnTo>
                      <a:pt x="1432" y="1412"/>
                    </a:lnTo>
                    <a:lnTo>
                      <a:pt x="1420" y="1413"/>
                    </a:lnTo>
                    <a:lnTo>
                      <a:pt x="1411" y="1415"/>
                    </a:lnTo>
                    <a:lnTo>
                      <a:pt x="1390" y="1420"/>
                    </a:lnTo>
                    <a:lnTo>
                      <a:pt x="1371" y="1429"/>
                    </a:lnTo>
                    <a:lnTo>
                      <a:pt x="1352" y="1442"/>
                    </a:lnTo>
                    <a:lnTo>
                      <a:pt x="1335" y="1456"/>
                    </a:lnTo>
                    <a:lnTo>
                      <a:pt x="1320" y="1472"/>
                    </a:lnTo>
                    <a:lnTo>
                      <a:pt x="1309" y="1491"/>
                    </a:lnTo>
                    <a:lnTo>
                      <a:pt x="1300" y="1509"/>
                    </a:lnTo>
                    <a:lnTo>
                      <a:pt x="1300" y="1509"/>
                    </a:lnTo>
                    <a:lnTo>
                      <a:pt x="1290" y="1534"/>
                    </a:lnTo>
                    <a:lnTo>
                      <a:pt x="1277" y="1558"/>
                    </a:lnTo>
                    <a:lnTo>
                      <a:pt x="1277" y="1558"/>
                    </a:lnTo>
                    <a:lnTo>
                      <a:pt x="1271" y="1569"/>
                    </a:lnTo>
                    <a:lnTo>
                      <a:pt x="1263" y="1579"/>
                    </a:lnTo>
                    <a:lnTo>
                      <a:pt x="1257" y="1585"/>
                    </a:lnTo>
                    <a:lnTo>
                      <a:pt x="1249" y="1588"/>
                    </a:lnTo>
                    <a:lnTo>
                      <a:pt x="1241" y="1590"/>
                    </a:lnTo>
                    <a:lnTo>
                      <a:pt x="1231" y="1588"/>
                    </a:lnTo>
                    <a:lnTo>
                      <a:pt x="1222" y="1585"/>
                    </a:lnTo>
                    <a:lnTo>
                      <a:pt x="1208" y="1580"/>
                    </a:lnTo>
                    <a:lnTo>
                      <a:pt x="1208" y="1580"/>
                    </a:lnTo>
                    <a:lnTo>
                      <a:pt x="1198" y="1579"/>
                    </a:lnTo>
                    <a:lnTo>
                      <a:pt x="1187" y="1579"/>
                    </a:lnTo>
                    <a:lnTo>
                      <a:pt x="1179" y="1582"/>
                    </a:lnTo>
                    <a:lnTo>
                      <a:pt x="1169" y="1586"/>
                    </a:lnTo>
                    <a:lnTo>
                      <a:pt x="1169" y="1586"/>
                    </a:lnTo>
                    <a:lnTo>
                      <a:pt x="1158" y="1593"/>
                    </a:lnTo>
                    <a:lnTo>
                      <a:pt x="1146" y="1599"/>
                    </a:lnTo>
                    <a:lnTo>
                      <a:pt x="1133" y="1602"/>
                    </a:lnTo>
                    <a:lnTo>
                      <a:pt x="1120" y="1602"/>
                    </a:lnTo>
                    <a:lnTo>
                      <a:pt x="1120" y="1602"/>
                    </a:lnTo>
                    <a:lnTo>
                      <a:pt x="1085" y="1599"/>
                    </a:lnTo>
                    <a:lnTo>
                      <a:pt x="1050" y="1598"/>
                    </a:lnTo>
                    <a:lnTo>
                      <a:pt x="1014" y="1599"/>
                    </a:lnTo>
                    <a:lnTo>
                      <a:pt x="979" y="1601"/>
                    </a:lnTo>
                    <a:lnTo>
                      <a:pt x="909" y="1604"/>
                    </a:lnTo>
                    <a:lnTo>
                      <a:pt x="874" y="1604"/>
                    </a:lnTo>
                    <a:lnTo>
                      <a:pt x="839" y="1602"/>
                    </a:lnTo>
                    <a:lnTo>
                      <a:pt x="839" y="1602"/>
                    </a:lnTo>
                    <a:lnTo>
                      <a:pt x="828" y="1602"/>
                    </a:lnTo>
                    <a:lnTo>
                      <a:pt x="817" y="1604"/>
                    </a:lnTo>
                    <a:lnTo>
                      <a:pt x="806" y="1607"/>
                    </a:lnTo>
                    <a:lnTo>
                      <a:pt x="803" y="1610"/>
                    </a:lnTo>
                    <a:lnTo>
                      <a:pt x="798" y="1615"/>
                    </a:lnTo>
                    <a:lnTo>
                      <a:pt x="798" y="1615"/>
                    </a:lnTo>
                    <a:lnTo>
                      <a:pt x="788" y="1626"/>
                    </a:lnTo>
                    <a:lnTo>
                      <a:pt x="777" y="1634"/>
                    </a:lnTo>
                    <a:lnTo>
                      <a:pt x="764" y="1642"/>
                    </a:lnTo>
                    <a:lnTo>
                      <a:pt x="752" y="1647"/>
                    </a:lnTo>
                    <a:lnTo>
                      <a:pt x="739" y="1652"/>
                    </a:lnTo>
                    <a:lnTo>
                      <a:pt x="725" y="1655"/>
                    </a:lnTo>
                    <a:lnTo>
                      <a:pt x="698" y="1660"/>
                    </a:lnTo>
                    <a:lnTo>
                      <a:pt x="698" y="1660"/>
                    </a:lnTo>
                    <a:lnTo>
                      <a:pt x="690" y="1660"/>
                    </a:lnTo>
                    <a:lnTo>
                      <a:pt x="683" y="1663"/>
                    </a:lnTo>
                    <a:lnTo>
                      <a:pt x="672" y="1669"/>
                    </a:lnTo>
                    <a:lnTo>
                      <a:pt x="663" y="1677"/>
                    </a:lnTo>
                    <a:lnTo>
                      <a:pt x="653" y="1690"/>
                    </a:lnTo>
                    <a:lnTo>
                      <a:pt x="653" y="1690"/>
                    </a:lnTo>
                    <a:lnTo>
                      <a:pt x="637" y="1710"/>
                    </a:lnTo>
                    <a:lnTo>
                      <a:pt x="618" y="1728"/>
                    </a:lnTo>
                    <a:lnTo>
                      <a:pt x="598" y="1745"/>
                    </a:lnTo>
                    <a:lnTo>
                      <a:pt x="574" y="1758"/>
                    </a:lnTo>
                    <a:lnTo>
                      <a:pt x="574" y="1758"/>
                    </a:lnTo>
                    <a:lnTo>
                      <a:pt x="571" y="1761"/>
                    </a:lnTo>
                    <a:lnTo>
                      <a:pt x="566" y="1761"/>
                    </a:lnTo>
                    <a:lnTo>
                      <a:pt x="558" y="1761"/>
                    </a:lnTo>
                    <a:lnTo>
                      <a:pt x="550" y="1756"/>
                    </a:lnTo>
                    <a:lnTo>
                      <a:pt x="544" y="1750"/>
                    </a:lnTo>
                    <a:lnTo>
                      <a:pt x="544" y="1750"/>
                    </a:lnTo>
                    <a:lnTo>
                      <a:pt x="534" y="1741"/>
                    </a:lnTo>
                    <a:lnTo>
                      <a:pt x="523" y="1733"/>
                    </a:lnTo>
                    <a:lnTo>
                      <a:pt x="510" y="1726"/>
                    </a:lnTo>
                    <a:lnTo>
                      <a:pt x="496" y="1721"/>
                    </a:lnTo>
                    <a:lnTo>
                      <a:pt x="496" y="1721"/>
                    </a:lnTo>
                    <a:lnTo>
                      <a:pt x="486" y="1718"/>
                    </a:lnTo>
                    <a:lnTo>
                      <a:pt x="478" y="1712"/>
                    </a:lnTo>
                    <a:lnTo>
                      <a:pt x="472" y="1702"/>
                    </a:lnTo>
                    <a:lnTo>
                      <a:pt x="466" y="1693"/>
                    </a:lnTo>
                    <a:lnTo>
                      <a:pt x="461" y="1680"/>
                    </a:lnTo>
                    <a:lnTo>
                      <a:pt x="458" y="1669"/>
                    </a:lnTo>
                    <a:lnTo>
                      <a:pt x="456" y="1658"/>
                    </a:lnTo>
                    <a:lnTo>
                      <a:pt x="456" y="1647"/>
                    </a:lnTo>
                    <a:lnTo>
                      <a:pt x="456" y="1647"/>
                    </a:lnTo>
                    <a:lnTo>
                      <a:pt x="456" y="1642"/>
                    </a:lnTo>
                    <a:lnTo>
                      <a:pt x="456" y="1637"/>
                    </a:lnTo>
                    <a:lnTo>
                      <a:pt x="455" y="1634"/>
                    </a:lnTo>
                    <a:lnTo>
                      <a:pt x="451" y="1631"/>
                    </a:lnTo>
                    <a:lnTo>
                      <a:pt x="445" y="1626"/>
                    </a:lnTo>
                    <a:lnTo>
                      <a:pt x="439" y="1621"/>
                    </a:lnTo>
                    <a:lnTo>
                      <a:pt x="439" y="1621"/>
                    </a:lnTo>
                    <a:lnTo>
                      <a:pt x="432" y="1615"/>
                    </a:lnTo>
                    <a:lnTo>
                      <a:pt x="426" y="1609"/>
                    </a:lnTo>
                    <a:lnTo>
                      <a:pt x="424" y="1601"/>
                    </a:lnTo>
                    <a:lnTo>
                      <a:pt x="424" y="1598"/>
                    </a:lnTo>
                    <a:lnTo>
                      <a:pt x="424" y="1593"/>
                    </a:lnTo>
                    <a:lnTo>
                      <a:pt x="424" y="1593"/>
                    </a:lnTo>
                    <a:lnTo>
                      <a:pt x="428" y="1585"/>
                    </a:lnTo>
                    <a:lnTo>
                      <a:pt x="428" y="1579"/>
                    </a:lnTo>
                    <a:lnTo>
                      <a:pt x="426" y="1572"/>
                    </a:lnTo>
                    <a:lnTo>
                      <a:pt x="423" y="1566"/>
                    </a:lnTo>
                    <a:lnTo>
                      <a:pt x="420" y="1561"/>
                    </a:lnTo>
                    <a:lnTo>
                      <a:pt x="415" y="1556"/>
                    </a:lnTo>
                    <a:lnTo>
                      <a:pt x="404" y="1548"/>
                    </a:lnTo>
                    <a:lnTo>
                      <a:pt x="404" y="1548"/>
                    </a:lnTo>
                    <a:lnTo>
                      <a:pt x="393" y="1540"/>
                    </a:lnTo>
                    <a:lnTo>
                      <a:pt x="382" y="1532"/>
                    </a:lnTo>
                    <a:lnTo>
                      <a:pt x="372" y="1523"/>
                    </a:lnTo>
                    <a:lnTo>
                      <a:pt x="366" y="1513"/>
                    </a:lnTo>
                    <a:lnTo>
                      <a:pt x="366" y="1513"/>
                    </a:lnTo>
                    <a:lnTo>
                      <a:pt x="358" y="1501"/>
                    </a:lnTo>
                    <a:lnTo>
                      <a:pt x="348" y="1493"/>
                    </a:lnTo>
                    <a:lnTo>
                      <a:pt x="339" y="1488"/>
                    </a:lnTo>
                    <a:lnTo>
                      <a:pt x="329" y="1486"/>
                    </a:lnTo>
                    <a:lnTo>
                      <a:pt x="320" y="1485"/>
                    </a:lnTo>
                    <a:lnTo>
                      <a:pt x="308" y="1486"/>
                    </a:lnTo>
                    <a:lnTo>
                      <a:pt x="286" y="1490"/>
                    </a:lnTo>
                    <a:lnTo>
                      <a:pt x="286" y="1490"/>
                    </a:lnTo>
                    <a:lnTo>
                      <a:pt x="274" y="1493"/>
                    </a:lnTo>
                    <a:lnTo>
                      <a:pt x="267" y="1494"/>
                    </a:lnTo>
                    <a:lnTo>
                      <a:pt x="261" y="1496"/>
                    </a:lnTo>
                    <a:lnTo>
                      <a:pt x="256" y="1494"/>
                    </a:lnTo>
                    <a:lnTo>
                      <a:pt x="254" y="1493"/>
                    </a:lnTo>
                    <a:lnTo>
                      <a:pt x="253" y="1490"/>
                    </a:lnTo>
                    <a:lnTo>
                      <a:pt x="254" y="1482"/>
                    </a:lnTo>
                    <a:lnTo>
                      <a:pt x="258" y="1469"/>
                    </a:lnTo>
                    <a:lnTo>
                      <a:pt x="258" y="1469"/>
                    </a:lnTo>
                    <a:lnTo>
                      <a:pt x="258" y="1466"/>
                    </a:lnTo>
                    <a:lnTo>
                      <a:pt x="258" y="1466"/>
                    </a:lnTo>
                    <a:lnTo>
                      <a:pt x="251" y="1453"/>
                    </a:lnTo>
                    <a:lnTo>
                      <a:pt x="248" y="1442"/>
                    </a:lnTo>
                    <a:lnTo>
                      <a:pt x="247" y="1431"/>
                    </a:lnTo>
                    <a:lnTo>
                      <a:pt x="247" y="1420"/>
                    </a:lnTo>
                    <a:lnTo>
                      <a:pt x="248" y="1410"/>
                    </a:lnTo>
                    <a:lnTo>
                      <a:pt x="251" y="1401"/>
                    </a:lnTo>
                    <a:lnTo>
                      <a:pt x="254" y="1391"/>
                    </a:lnTo>
                    <a:lnTo>
                      <a:pt x="259" y="1382"/>
                    </a:lnTo>
                    <a:lnTo>
                      <a:pt x="270" y="1364"/>
                    </a:lnTo>
                    <a:lnTo>
                      <a:pt x="285" y="1348"/>
                    </a:lnTo>
                    <a:lnTo>
                      <a:pt x="297" y="1332"/>
                    </a:lnTo>
                    <a:lnTo>
                      <a:pt x="310" y="1315"/>
                    </a:lnTo>
                    <a:lnTo>
                      <a:pt x="310" y="1315"/>
                    </a:lnTo>
                    <a:lnTo>
                      <a:pt x="315" y="1310"/>
                    </a:lnTo>
                    <a:lnTo>
                      <a:pt x="320" y="1307"/>
                    </a:lnTo>
                    <a:lnTo>
                      <a:pt x="334" y="1302"/>
                    </a:lnTo>
                    <a:lnTo>
                      <a:pt x="334" y="1302"/>
                    </a:lnTo>
                    <a:lnTo>
                      <a:pt x="340" y="1301"/>
                    </a:lnTo>
                    <a:lnTo>
                      <a:pt x="347" y="1297"/>
                    </a:lnTo>
                    <a:lnTo>
                      <a:pt x="350" y="1293"/>
                    </a:lnTo>
                    <a:lnTo>
                      <a:pt x="353" y="1288"/>
                    </a:lnTo>
                    <a:lnTo>
                      <a:pt x="358" y="1275"/>
                    </a:lnTo>
                    <a:lnTo>
                      <a:pt x="361" y="1264"/>
                    </a:lnTo>
                    <a:lnTo>
                      <a:pt x="361" y="1264"/>
                    </a:lnTo>
                    <a:lnTo>
                      <a:pt x="361" y="1258"/>
                    </a:lnTo>
                    <a:lnTo>
                      <a:pt x="361" y="1253"/>
                    </a:lnTo>
                    <a:lnTo>
                      <a:pt x="358" y="1250"/>
                    </a:lnTo>
                    <a:lnTo>
                      <a:pt x="355" y="1248"/>
                    </a:lnTo>
                    <a:lnTo>
                      <a:pt x="347" y="1247"/>
                    </a:lnTo>
                    <a:lnTo>
                      <a:pt x="339" y="1245"/>
                    </a:lnTo>
                    <a:lnTo>
                      <a:pt x="339" y="1245"/>
                    </a:lnTo>
                    <a:lnTo>
                      <a:pt x="331" y="1240"/>
                    </a:lnTo>
                    <a:lnTo>
                      <a:pt x="323" y="1237"/>
                    </a:lnTo>
                    <a:lnTo>
                      <a:pt x="318" y="1232"/>
                    </a:lnTo>
                    <a:lnTo>
                      <a:pt x="312" y="1228"/>
                    </a:lnTo>
                    <a:lnTo>
                      <a:pt x="308" y="1221"/>
                    </a:lnTo>
                    <a:lnTo>
                      <a:pt x="305" y="1215"/>
                    </a:lnTo>
                    <a:lnTo>
                      <a:pt x="302" y="1208"/>
                    </a:lnTo>
                    <a:lnTo>
                      <a:pt x="301" y="1202"/>
                    </a:lnTo>
                    <a:lnTo>
                      <a:pt x="301" y="1194"/>
                    </a:lnTo>
                    <a:lnTo>
                      <a:pt x="302" y="1186"/>
                    </a:lnTo>
                    <a:lnTo>
                      <a:pt x="305" y="1172"/>
                    </a:lnTo>
                    <a:lnTo>
                      <a:pt x="313" y="1156"/>
                    </a:lnTo>
                    <a:lnTo>
                      <a:pt x="326" y="1140"/>
                    </a:lnTo>
                    <a:lnTo>
                      <a:pt x="326" y="1140"/>
                    </a:lnTo>
                    <a:lnTo>
                      <a:pt x="345" y="1118"/>
                    </a:lnTo>
                    <a:lnTo>
                      <a:pt x="355" y="1105"/>
                    </a:lnTo>
                    <a:lnTo>
                      <a:pt x="362" y="1093"/>
                    </a:lnTo>
                    <a:lnTo>
                      <a:pt x="362" y="1093"/>
                    </a:lnTo>
                    <a:lnTo>
                      <a:pt x="366" y="1080"/>
                    </a:lnTo>
                    <a:lnTo>
                      <a:pt x="367" y="1069"/>
                    </a:lnTo>
                    <a:lnTo>
                      <a:pt x="367" y="1062"/>
                    </a:lnTo>
                    <a:lnTo>
                      <a:pt x="366" y="1058"/>
                    </a:lnTo>
                    <a:lnTo>
                      <a:pt x="362" y="1053"/>
                    </a:lnTo>
                    <a:lnTo>
                      <a:pt x="359" y="1048"/>
                    </a:lnTo>
                    <a:lnTo>
                      <a:pt x="359" y="1048"/>
                    </a:lnTo>
                    <a:lnTo>
                      <a:pt x="339" y="1026"/>
                    </a:lnTo>
                    <a:lnTo>
                      <a:pt x="331" y="1013"/>
                    </a:lnTo>
                    <a:lnTo>
                      <a:pt x="323" y="1000"/>
                    </a:lnTo>
                    <a:lnTo>
                      <a:pt x="316" y="988"/>
                    </a:lnTo>
                    <a:lnTo>
                      <a:pt x="310" y="973"/>
                    </a:lnTo>
                    <a:lnTo>
                      <a:pt x="307" y="959"/>
                    </a:lnTo>
                    <a:lnTo>
                      <a:pt x="305" y="943"/>
                    </a:lnTo>
                    <a:lnTo>
                      <a:pt x="305" y="943"/>
                    </a:lnTo>
                    <a:close/>
                    <a:moveTo>
                      <a:pt x="65" y="259"/>
                    </a:moveTo>
                    <a:lnTo>
                      <a:pt x="65" y="259"/>
                    </a:lnTo>
                    <a:lnTo>
                      <a:pt x="64" y="257"/>
                    </a:lnTo>
                    <a:lnTo>
                      <a:pt x="64" y="257"/>
                    </a:lnTo>
                    <a:lnTo>
                      <a:pt x="59" y="259"/>
                    </a:lnTo>
                    <a:lnTo>
                      <a:pt x="59" y="259"/>
                    </a:lnTo>
                    <a:lnTo>
                      <a:pt x="61" y="262"/>
                    </a:lnTo>
                    <a:lnTo>
                      <a:pt x="61" y="262"/>
                    </a:lnTo>
                    <a:lnTo>
                      <a:pt x="65" y="259"/>
                    </a:lnTo>
                    <a:lnTo>
                      <a:pt x="65" y="25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A3749430-A619-2F23-0059-D3B91F2AED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0" y="1655"/>
                <a:ext cx="673" cy="943"/>
              </a:xfrm>
              <a:custGeom>
                <a:avLst/>
                <a:gdLst>
                  <a:gd name="T0" fmla="*/ 204 w 1347"/>
                  <a:gd name="T1" fmla="*/ 454 h 1885"/>
                  <a:gd name="T2" fmla="*/ 141 w 1347"/>
                  <a:gd name="T3" fmla="*/ 494 h 1885"/>
                  <a:gd name="T4" fmla="*/ 54 w 1347"/>
                  <a:gd name="T5" fmla="*/ 459 h 1885"/>
                  <a:gd name="T6" fmla="*/ 82 w 1347"/>
                  <a:gd name="T7" fmla="*/ 426 h 1885"/>
                  <a:gd name="T8" fmla="*/ 147 w 1347"/>
                  <a:gd name="T9" fmla="*/ 351 h 1885"/>
                  <a:gd name="T10" fmla="*/ 165 w 1347"/>
                  <a:gd name="T11" fmla="*/ 308 h 1885"/>
                  <a:gd name="T12" fmla="*/ 117 w 1347"/>
                  <a:gd name="T13" fmla="*/ 322 h 1885"/>
                  <a:gd name="T14" fmla="*/ 6 w 1347"/>
                  <a:gd name="T15" fmla="*/ 281 h 1885"/>
                  <a:gd name="T16" fmla="*/ 73 w 1347"/>
                  <a:gd name="T17" fmla="*/ 210 h 1885"/>
                  <a:gd name="T18" fmla="*/ 117 w 1347"/>
                  <a:gd name="T19" fmla="*/ 276 h 1885"/>
                  <a:gd name="T20" fmla="*/ 150 w 1347"/>
                  <a:gd name="T21" fmla="*/ 251 h 1885"/>
                  <a:gd name="T22" fmla="*/ 244 w 1347"/>
                  <a:gd name="T23" fmla="*/ 144 h 1885"/>
                  <a:gd name="T24" fmla="*/ 314 w 1347"/>
                  <a:gd name="T25" fmla="*/ 8 h 1885"/>
                  <a:gd name="T26" fmla="*/ 586 w 1347"/>
                  <a:gd name="T27" fmla="*/ 0 h 1885"/>
                  <a:gd name="T28" fmla="*/ 514 w 1347"/>
                  <a:gd name="T29" fmla="*/ 129 h 1885"/>
                  <a:gd name="T30" fmla="*/ 481 w 1347"/>
                  <a:gd name="T31" fmla="*/ 184 h 1885"/>
                  <a:gd name="T32" fmla="*/ 498 w 1347"/>
                  <a:gd name="T33" fmla="*/ 218 h 1885"/>
                  <a:gd name="T34" fmla="*/ 770 w 1347"/>
                  <a:gd name="T35" fmla="*/ 203 h 1885"/>
                  <a:gd name="T36" fmla="*/ 795 w 1347"/>
                  <a:gd name="T37" fmla="*/ 284 h 1885"/>
                  <a:gd name="T38" fmla="*/ 638 w 1347"/>
                  <a:gd name="T39" fmla="*/ 484 h 1885"/>
                  <a:gd name="T40" fmla="*/ 598 w 1347"/>
                  <a:gd name="T41" fmla="*/ 570 h 1885"/>
                  <a:gd name="T42" fmla="*/ 803 w 1347"/>
                  <a:gd name="T43" fmla="*/ 653 h 1885"/>
                  <a:gd name="T44" fmla="*/ 916 w 1347"/>
                  <a:gd name="T45" fmla="*/ 877 h 1885"/>
                  <a:gd name="T46" fmla="*/ 1037 w 1347"/>
                  <a:gd name="T47" fmla="*/ 1013 h 1885"/>
                  <a:gd name="T48" fmla="*/ 1104 w 1347"/>
                  <a:gd name="T49" fmla="*/ 1199 h 1885"/>
                  <a:gd name="T50" fmla="*/ 1158 w 1347"/>
                  <a:gd name="T51" fmla="*/ 1223 h 1885"/>
                  <a:gd name="T52" fmla="*/ 1343 w 1347"/>
                  <a:gd name="T53" fmla="*/ 1348 h 1885"/>
                  <a:gd name="T54" fmla="*/ 1256 w 1347"/>
                  <a:gd name="T55" fmla="*/ 1479 h 1885"/>
                  <a:gd name="T56" fmla="*/ 1193 w 1347"/>
                  <a:gd name="T57" fmla="*/ 1531 h 1885"/>
                  <a:gd name="T58" fmla="*/ 1261 w 1347"/>
                  <a:gd name="T59" fmla="*/ 1583 h 1885"/>
                  <a:gd name="T60" fmla="*/ 1053 w 1347"/>
                  <a:gd name="T61" fmla="*/ 1714 h 1885"/>
                  <a:gd name="T62" fmla="*/ 792 w 1347"/>
                  <a:gd name="T63" fmla="*/ 1709 h 1885"/>
                  <a:gd name="T64" fmla="*/ 791 w 1347"/>
                  <a:gd name="T65" fmla="*/ 1753 h 1885"/>
                  <a:gd name="T66" fmla="*/ 691 w 1347"/>
                  <a:gd name="T67" fmla="*/ 1728 h 1885"/>
                  <a:gd name="T68" fmla="*/ 543 w 1347"/>
                  <a:gd name="T69" fmla="*/ 1730 h 1885"/>
                  <a:gd name="T70" fmla="*/ 398 w 1347"/>
                  <a:gd name="T71" fmla="*/ 1801 h 1885"/>
                  <a:gd name="T72" fmla="*/ 270 w 1347"/>
                  <a:gd name="T73" fmla="*/ 1803 h 1885"/>
                  <a:gd name="T74" fmla="*/ 100 w 1347"/>
                  <a:gd name="T75" fmla="*/ 1884 h 1885"/>
                  <a:gd name="T76" fmla="*/ 22 w 1347"/>
                  <a:gd name="T77" fmla="*/ 1842 h 1885"/>
                  <a:gd name="T78" fmla="*/ 197 w 1347"/>
                  <a:gd name="T79" fmla="*/ 1734 h 1885"/>
                  <a:gd name="T80" fmla="*/ 295 w 1347"/>
                  <a:gd name="T81" fmla="*/ 1622 h 1885"/>
                  <a:gd name="T82" fmla="*/ 505 w 1347"/>
                  <a:gd name="T83" fmla="*/ 1588 h 1885"/>
                  <a:gd name="T84" fmla="*/ 392 w 1347"/>
                  <a:gd name="T85" fmla="*/ 1558 h 1885"/>
                  <a:gd name="T86" fmla="*/ 285 w 1347"/>
                  <a:gd name="T87" fmla="*/ 1510 h 1885"/>
                  <a:gd name="T88" fmla="*/ 141 w 1347"/>
                  <a:gd name="T89" fmla="*/ 1499 h 1885"/>
                  <a:gd name="T90" fmla="*/ 284 w 1347"/>
                  <a:gd name="T91" fmla="*/ 1391 h 1885"/>
                  <a:gd name="T92" fmla="*/ 311 w 1347"/>
                  <a:gd name="T93" fmla="*/ 1245 h 1885"/>
                  <a:gd name="T94" fmla="*/ 309 w 1347"/>
                  <a:gd name="T95" fmla="*/ 1193 h 1885"/>
                  <a:gd name="T96" fmla="*/ 309 w 1347"/>
                  <a:gd name="T97" fmla="*/ 1129 h 1885"/>
                  <a:gd name="T98" fmla="*/ 479 w 1347"/>
                  <a:gd name="T99" fmla="*/ 1151 h 1885"/>
                  <a:gd name="T100" fmla="*/ 548 w 1347"/>
                  <a:gd name="T101" fmla="*/ 1029 h 1885"/>
                  <a:gd name="T102" fmla="*/ 527 w 1347"/>
                  <a:gd name="T103" fmla="*/ 989 h 1885"/>
                  <a:gd name="T104" fmla="*/ 521 w 1347"/>
                  <a:gd name="T105" fmla="*/ 810 h 1885"/>
                  <a:gd name="T106" fmla="*/ 370 w 1347"/>
                  <a:gd name="T107" fmla="*/ 829 h 1885"/>
                  <a:gd name="T108" fmla="*/ 251 w 1347"/>
                  <a:gd name="T109" fmla="*/ 837 h 1885"/>
                  <a:gd name="T110" fmla="*/ 225 w 1347"/>
                  <a:gd name="T111" fmla="*/ 789 h 1885"/>
                  <a:gd name="T112" fmla="*/ 279 w 1347"/>
                  <a:gd name="T113" fmla="*/ 645 h 1885"/>
                  <a:gd name="T114" fmla="*/ 195 w 1347"/>
                  <a:gd name="T115" fmla="*/ 575 h 1885"/>
                  <a:gd name="T116" fmla="*/ 227 w 1347"/>
                  <a:gd name="T117" fmla="*/ 684 h 1885"/>
                  <a:gd name="T118" fmla="*/ 152 w 1347"/>
                  <a:gd name="T119" fmla="*/ 700 h 1885"/>
                  <a:gd name="T120" fmla="*/ 131 w 1347"/>
                  <a:gd name="T121" fmla="*/ 657 h 1885"/>
                  <a:gd name="T122" fmla="*/ 1061 w 1347"/>
                  <a:gd name="T123" fmla="*/ 1086 h 1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7" h="1885">
                    <a:moveTo>
                      <a:pt x="139" y="565"/>
                    </a:moveTo>
                    <a:lnTo>
                      <a:pt x="139" y="565"/>
                    </a:lnTo>
                    <a:lnTo>
                      <a:pt x="146" y="562"/>
                    </a:lnTo>
                    <a:lnTo>
                      <a:pt x="150" y="557"/>
                    </a:lnTo>
                    <a:lnTo>
                      <a:pt x="157" y="546"/>
                    </a:lnTo>
                    <a:lnTo>
                      <a:pt x="162" y="535"/>
                    </a:lnTo>
                    <a:lnTo>
                      <a:pt x="163" y="524"/>
                    </a:lnTo>
                    <a:lnTo>
                      <a:pt x="163" y="524"/>
                    </a:lnTo>
                    <a:lnTo>
                      <a:pt x="165" y="515"/>
                    </a:lnTo>
                    <a:lnTo>
                      <a:pt x="166" y="507"/>
                    </a:lnTo>
                    <a:lnTo>
                      <a:pt x="170" y="499"/>
                    </a:lnTo>
                    <a:lnTo>
                      <a:pt x="173" y="491"/>
                    </a:lnTo>
                    <a:lnTo>
                      <a:pt x="177" y="486"/>
                    </a:lnTo>
                    <a:lnTo>
                      <a:pt x="184" y="480"/>
                    </a:lnTo>
                    <a:lnTo>
                      <a:pt x="197" y="470"/>
                    </a:lnTo>
                    <a:lnTo>
                      <a:pt x="197" y="470"/>
                    </a:lnTo>
                    <a:lnTo>
                      <a:pt x="203" y="465"/>
                    </a:lnTo>
                    <a:lnTo>
                      <a:pt x="206" y="459"/>
                    </a:lnTo>
                    <a:lnTo>
                      <a:pt x="204" y="454"/>
                    </a:lnTo>
                    <a:lnTo>
                      <a:pt x="203" y="448"/>
                    </a:lnTo>
                    <a:lnTo>
                      <a:pt x="203" y="448"/>
                    </a:lnTo>
                    <a:lnTo>
                      <a:pt x="200" y="445"/>
                    </a:lnTo>
                    <a:lnTo>
                      <a:pt x="198" y="441"/>
                    </a:lnTo>
                    <a:lnTo>
                      <a:pt x="195" y="441"/>
                    </a:lnTo>
                    <a:lnTo>
                      <a:pt x="192" y="443"/>
                    </a:lnTo>
                    <a:lnTo>
                      <a:pt x="187" y="446"/>
                    </a:lnTo>
                    <a:lnTo>
                      <a:pt x="182" y="449"/>
                    </a:lnTo>
                    <a:lnTo>
                      <a:pt x="182" y="449"/>
                    </a:lnTo>
                    <a:lnTo>
                      <a:pt x="171" y="454"/>
                    </a:lnTo>
                    <a:lnTo>
                      <a:pt x="158" y="461"/>
                    </a:lnTo>
                    <a:lnTo>
                      <a:pt x="154" y="464"/>
                    </a:lnTo>
                    <a:lnTo>
                      <a:pt x="150" y="470"/>
                    </a:lnTo>
                    <a:lnTo>
                      <a:pt x="149" y="476"/>
                    </a:lnTo>
                    <a:lnTo>
                      <a:pt x="150" y="486"/>
                    </a:lnTo>
                    <a:lnTo>
                      <a:pt x="150" y="486"/>
                    </a:lnTo>
                    <a:lnTo>
                      <a:pt x="149" y="488"/>
                    </a:lnTo>
                    <a:lnTo>
                      <a:pt x="147" y="491"/>
                    </a:lnTo>
                    <a:lnTo>
                      <a:pt x="141" y="494"/>
                    </a:lnTo>
                    <a:lnTo>
                      <a:pt x="141" y="494"/>
                    </a:lnTo>
                    <a:lnTo>
                      <a:pt x="120" y="499"/>
                    </a:lnTo>
                    <a:lnTo>
                      <a:pt x="100" y="505"/>
                    </a:lnTo>
                    <a:lnTo>
                      <a:pt x="77" y="511"/>
                    </a:lnTo>
                    <a:lnTo>
                      <a:pt x="66" y="513"/>
                    </a:lnTo>
                    <a:lnTo>
                      <a:pt x="55" y="515"/>
                    </a:lnTo>
                    <a:lnTo>
                      <a:pt x="55" y="515"/>
                    </a:lnTo>
                    <a:lnTo>
                      <a:pt x="58" y="500"/>
                    </a:lnTo>
                    <a:lnTo>
                      <a:pt x="62" y="494"/>
                    </a:lnTo>
                    <a:lnTo>
                      <a:pt x="65" y="488"/>
                    </a:lnTo>
                    <a:lnTo>
                      <a:pt x="65" y="488"/>
                    </a:lnTo>
                    <a:lnTo>
                      <a:pt x="69" y="480"/>
                    </a:lnTo>
                    <a:lnTo>
                      <a:pt x="71" y="475"/>
                    </a:lnTo>
                    <a:lnTo>
                      <a:pt x="71" y="472"/>
                    </a:lnTo>
                    <a:lnTo>
                      <a:pt x="69" y="468"/>
                    </a:lnTo>
                    <a:lnTo>
                      <a:pt x="68" y="465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4" y="459"/>
                    </a:lnTo>
                    <a:lnTo>
                      <a:pt x="49" y="457"/>
                    </a:lnTo>
                    <a:lnTo>
                      <a:pt x="47" y="454"/>
                    </a:lnTo>
                    <a:lnTo>
                      <a:pt x="47" y="448"/>
                    </a:lnTo>
                    <a:lnTo>
                      <a:pt x="47" y="448"/>
                    </a:lnTo>
                    <a:lnTo>
                      <a:pt x="49" y="445"/>
                    </a:lnTo>
                    <a:lnTo>
                      <a:pt x="52" y="441"/>
                    </a:lnTo>
                    <a:lnTo>
                      <a:pt x="62" y="438"/>
                    </a:lnTo>
                    <a:lnTo>
                      <a:pt x="62" y="438"/>
                    </a:lnTo>
                    <a:lnTo>
                      <a:pt x="77" y="435"/>
                    </a:lnTo>
                    <a:lnTo>
                      <a:pt x="95" y="432"/>
                    </a:lnTo>
                    <a:lnTo>
                      <a:pt x="112" y="429"/>
                    </a:lnTo>
                    <a:lnTo>
                      <a:pt x="122" y="427"/>
                    </a:lnTo>
                    <a:lnTo>
                      <a:pt x="130" y="422"/>
                    </a:lnTo>
                    <a:lnTo>
                      <a:pt x="130" y="422"/>
                    </a:lnTo>
                    <a:lnTo>
                      <a:pt x="123" y="421"/>
                    </a:lnTo>
                    <a:lnTo>
                      <a:pt x="117" y="419"/>
                    </a:lnTo>
                    <a:lnTo>
                      <a:pt x="104" y="421"/>
                    </a:lnTo>
                    <a:lnTo>
                      <a:pt x="93" y="422"/>
                    </a:lnTo>
                    <a:lnTo>
                      <a:pt x="82" y="426"/>
                    </a:lnTo>
                    <a:lnTo>
                      <a:pt x="82" y="426"/>
                    </a:lnTo>
                    <a:lnTo>
                      <a:pt x="73" y="426"/>
                    </a:lnTo>
                    <a:lnTo>
                      <a:pt x="69" y="424"/>
                    </a:lnTo>
                    <a:lnTo>
                      <a:pt x="66" y="421"/>
                    </a:lnTo>
                    <a:lnTo>
                      <a:pt x="66" y="421"/>
                    </a:lnTo>
                    <a:lnTo>
                      <a:pt x="66" y="414"/>
                    </a:lnTo>
                    <a:lnTo>
                      <a:pt x="68" y="411"/>
                    </a:lnTo>
                    <a:lnTo>
                      <a:pt x="73" y="408"/>
                    </a:lnTo>
                    <a:lnTo>
                      <a:pt x="76" y="408"/>
                    </a:lnTo>
                    <a:lnTo>
                      <a:pt x="76" y="408"/>
                    </a:lnTo>
                    <a:lnTo>
                      <a:pt x="90" y="407"/>
                    </a:lnTo>
                    <a:lnTo>
                      <a:pt x="103" y="405"/>
                    </a:lnTo>
                    <a:lnTo>
                      <a:pt x="114" y="400"/>
                    </a:lnTo>
                    <a:lnTo>
                      <a:pt x="123" y="392"/>
                    </a:lnTo>
                    <a:lnTo>
                      <a:pt x="130" y="384"/>
                    </a:lnTo>
                    <a:lnTo>
                      <a:pt x="136" y="375"/>
                    </a:lnTo>
                    <a:lnTo>
                      <a:pt x="143" y="364"/>
                    </a:lnTo>
                    <a:lnTo>
                      <a:pt x="147" y="351"/>
                    </a:lnTo>
                    <a:lnTo>
                      <a:pt x="147" y="351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62" y="337"/>
                    </a:lnTo>
                    <a:lnTo>
                      <a:pt x="162" y="337"/>
                    </a:lnTo>
                    <a:lnTo>
                      <a:pt x="168" y="337"/>
                    </a:lnTo>
                    <a:lnTo>
                      <a:pt x="173" y="335"/>
                    </a:lnTo>
                    <a:lnTo>
                      <a:pt x="176" y="332"/>
                    </a:lnTo>
                    <a:lnTo>
                      <a:pt x="177" y="329"/>
                    </a:lnTo>
                    <a:lnTo>
                      <a:pt x="177" y="319"/>
                    </a:lnTo>
                    <a:lnTo>
                      <a:pt x="179" y="311"/>
                    </a:lnTo>
                    <a:lnTo>
                      <a:pt x="179" y="311"/>
                    </a:lnTo>
                    <a:lnTo>
                      <a:pt x="181" y="303"/>
                    </a:lnTo>
                    <a:lnTo>
                      <a:pt x="179" y="300"/>
                    </a:lnTo>
                    <a:lnTo>
                      <a:pt x="174" y="300"/>
                    </a:lnTo>
                    <a:lnTo>
                      <a:pt x="174" y="300"/>
                    </a:lnTo>
                    <a:lnTo>
                      <a:pt x="170" y="300"/>
                    </a:lnTo>
                    <a:lnTo>
                      <a:pt x="166" y="303"/>
                    </a:lnTo>
                    <a:lnTo>
                      <a:pt x="166" y="305"/>
                    </a:lnTo>
                    <a:lnTo>
                      <a:pt x="165" y="308"/>
                    </a:lnTo>
                    <a:lnTo>
                      <a:pt x="165" y="316"/>
                    </a:lnTo>
                    <a:lnTo>
                      <a:pt x="165" y="319"/>
                    </a:lnTo>
                    <a:lnTo>
                      <a:pt x="163" y="322"/>
                    </a:lnTo>
                    <a:lnTo>
                      <a:pt x="163" y="322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44" y="340"/>
                    </a:lnTo>
                    <a:lnTo>
                      <a:pt x="136" y="345"/>
                    </a:lnTo>
                    <a:lnTo>
                      <a:pt x="136" y="345"/>
                    </a:lnTo>
                    <a:lnTo>
                      <a:pt x="127" y="349"/>
                    </a:lnTo>
                    <a:lnTo>
                      <a:pt x="120" y="353"/>
                    </a:lnTo>
                    <a:lnTo>
                      <a:pt x="114" y="353"/>
                    </a:lnTo>
                    <a:lnTo>
                      <a:pt x="111" y="351"/>
                    </a:lnTo>
                    <a:lnTo>
                      <a:pt x="109" y="348"/>
                    </a:lnTo>
                    <a:lnTo>
                      <a:pt x="108" y="341"/>
                    </a:lnTo>
                    <a:lnTo>
                      <a:pt x="109" y="326"/>
                    </a:lnTo>
                    <a:lnTo>
                      <a:pt x="109" y="326"/>
                    </a:lnTo>
                    <a:lnTo>
                      <a:pt x="117" y="322"/>
                    </a:lnTo>
                    <a:lnTo>
                      <a:pt x="117" y="322"/>
                    </a:lnTo>
                    <a:lnTo>
                      <a:pt x="114" y="319"/>
                    </a:lnTo>
                    <a:lnTo>
                      <a:pt x="114" y="319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90" y="324"/>
                    </a:lnTo>
                    <a:lnTo>
                      <a:pt x="73" y="324"/>
                    </a:lnTo>
                    <a:lnTo>
                      <a:pt x="65" y="324"/>
                    </a:lnTo>
                    <a:lnTo>
                      <a:pt x="58" y="321"/>
                    </a:lnTo>
                    <a:lnTo>
                      <a:pt x="54" y="316"/>
                    </a:lnTo>
                    <a:lnTo>
                      <a:pt x="50" y="310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2" y="297"/>
                    </a:lnTo>
                    <a:lnTo>
                      <a:pt x="38" y="292"/>
                    </a:lnTo>
                    <a:lnTo>
                      <a:pt x="33" y="289"/>
                    </a:lnTo>
                    <a:lnTo>
                      <a:pt x="23" y="286"/>
                    </a:lnTo>
                    <a:lnTo>
                      <a:pt x="11" y="284"/>
                    </a:lnTo>
                    <a:lnTo>
                      <a:pt x="11" y="284"/>
                    </a:lnTo>
                    <a:lnTo>
                      <a:pt x="6" y="281"/>
                    </a:lnTo>
                    <a:lnTo>
                      <a:pt x="3" y="278"/>
                    </a:lnTo>
                    <a:lnTo>
                      <a:pt x="1" y="272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" y="262"/>
                    </a:lnTo>
                    <a:lnTo>
                      <a:pt x="4" y="259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20" y="251"/>
                    </a:lnTo>
                    <a:lnTo>
                      <a:pt x="28" y="249"/>
                    </a:lnTo>
                    <a:lnTo>
                      <a:pt x="44" y="243"/>
                    </a:lnTo>
                    <a:lnTo>
                      <a:pt x="52" y="240"/>
                    </a:lnTo>
                    <a:lnTo>
                      <a:pt x="58" y="233"/>
                    </a:lnTo>
                    <a:lnTo>
                      <a:pt x="63" y="225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8" y="211"/>
                    </a:lnTo>
                    <a:lnTo>
                      <a:pt x="69" y="210"/>
                    </a:lnTo>
                    <a:lnTo>
                      <a:pt x="73" y="210"/>
                    </a:lnTo>
                    <a:lnTo>
                      <a:pt x="76" y="210"/>
                    </a:lnTo>
                    <a:lnTo>
                      <a:pt x="82" y="214"/>
                    </a:lnTo>
                    <a:lnTo>
                      <a:pt x="89" y="219"/>
                    </a:lnTo>
                    <a:lnTo>
                      <a:pt x="89" y="219"/>
                    </a:lnTo>
                    <a:lnTo>
                      <a:pt x="95" y="229"/>
                    </a:lnTo>
                    <a:lnTo>
                      <a:pt x="98" y="240"/>
                    </a:lnTo>
                    <a:lnTo>
                      <a:pt x="101" y="254"/>
                    </a:lnTo>
                    <a:lnTo>
                      <a:pt x="104" y="270"/>
                    </a:lnTo>
                    <a:lnTo>
                      <a:pt x="104" y="270"/>
                    </a:lnTo>
                    <a:lnTo>
                      <a:pt x="116" y="241"/>
                    </a:lnTo>
                    <a:lnTo>
                      <a:pt x="116" y="241"/>
                    </a:lnTo>
                    <a:lnTo>
                      <a:pt x="122" y="246"/>
                    </a:lnTo>
                    <a:lnTo>
                      <a:pt x="125" y="249"/>
                    </a:lnTo>
                    <a:lnTo>
                      <a:pt x="127" y="252"/>
                    </a:lnTo>
                    <a:lnTo>
                      <a:pt x="125" y="256"/>
                    </a:lnTo>
                    <a:lnTo>
                      <a:pt x="125" y="256"/>
                    </a:lnTo>
                    <a:lnTo>
                      <a:pt x="125" y="260"/>
                    </a:lnTo>
                    <a:lnTo>
                      <a:pt x="122" y="267"/>
                    </a:lnTo>
                    <a:lnTo>
                      <a:pt x="117" y="276"/>
                    </a:lnTo>
                    <a:lnTo>
                      <a:pt x="116" y="281"/>
                    </a:lnTo>
                    <a:lnTo>
                      <a:pt x="116" y="286"/>
                    </a:lnTo>
                    <a:lnTo>
                      <a:pt x="119" y="291"/>
                    </a:lnTo>
                    <a:lnTo>
                      <a:pt x="123" y="295"/>
                    </a:lnTo>
                    <a:lnTo>
                      <a:pt x="123" y="295"/>
                    </a:lnTo>
                    <a:lnTo>
                      <a:pt x="130" y="299"/>
                    </a:lnTo>
                    <a:lnTo>
                      <a:pt x="136" y="300"/>
                    </a:lnTo>
                    <a:lnTo>
                      <a:pt x="143" y="300"/>
                    </a:lnTo>
                    <a:lnTo>
                      <a:pt x="149" y="299"/>
                    </a:lnTo>
                    <a:lnTo>
                      <a:pt x="157" y="297"/>
                    </a:lnTo>
                    <a:lnTo>
                      <a:pt x="163" y="294"/>
                    </a:lnTo>
                    <a:lnTo>
                      <a:pt x="168" y="289"/>
                    </a:lnTo>
                    <a:lnTo>
                      <a:pt x="174" y="284"/>
                    </a:lnTo>
                    <a:lnTo>
                      <a:pt x="174" y="284"/>
                    </a:lnTo>
                    <a:lnTo>
                      <a:pt x="155" y="273"/>
                    </a:lnTo>
                    <a:lnTo>
                      <a:pt x="150" y="268"/>
                    </a:lnTo>
                    <a:lnTo>
                      <a:pt x="147" y="264"/>
                    </a:lnTo>
                    <a:lnTo>
                      <a:pt x="147" y="257"/>
                    </a:lnTo>
                    <a:lnTo>
                      <a:pt x="150" y="251"/>
                    </a:lnTo>
                    <a:lnTo>
                      <a:pt x="162" y="230"/>
                    </a:lnTo>
                    <a:lnTo>
                      <a:pt x="162" y="230"/>
                    </a:lnTo>
                    <a:lnTo>
                      <a:pt x="165" y="224"/>
                    </a:lnTo>
                    <a:lnTo>
                      <a:pt x="165" y="216"/>
                    </a:lnTo>
                    <a:lnTo>
                      <a:pt x="165" y="216"/>
                    </a:lnTo>
                    <a:lnTo>
                      <a:pt x="166" y="202"/>
                    </a:lnTo>
                    <a:lnTo>
                      <a:pt x="170" y="191"/>
                    </a:lnTo>
                    <a:lnTo>
                      <a:pt x="173" y="183"/>
                    </a:lnTo>
                    <a:lnTo>
                      <a:pt x="179" y="176"/>
                    </a:lnTo>
                    <a:lnTo>
                      <a:pt x="185" y="171"/>
                    </a:lnTo>
                    <a:lnTo>
                      <a:pt x="195" y="168"/>
                    </a:lnTo>
                    <a:lnTo>
                      <a:pt x="206" y="165"/>
                    </a:lnTo>
                    <a:lnTo>
                      <a:pt x="219" y="165"/>
                    </a:lnTo>
                    <a:lnTo>
                      <a:pt x="219" y="165"/>
                    </a:lnTo>
                    <a:lnTo>
                      <a:pt x="257" y="165"/>
                    </a:lnTo>
                    <a:lnTo>
                      <a:pt x="257" y="165"/>
                    </a:lnTo>
                    <a:lnTo>
                      <a:pt x="254" y="159"/>
                    </a:lnTo>
                    <a:lnTo>
                      <a:pt x="251" y="154"/>
                    </a:lnTo>
                    <a:lnTo>
                      <a:pt x="244" y="144"/>
                    </a:lnTo>
                    <a:lnTo>
                      <a:pt x="241" y="138"/>
                    </a:lnTo>
                    <a:lnTo>
                      <a:pt x="239" y="133"/>
                    </a:lnTo>
                    <a:lnTo>
                      <a:pt x="241" y="127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52" y="110"/>
                    </a:lnTo>
                    <a:lnTo>
                      <a:pt x="258" y="100"/>
                    </a:lnTo>
                    <a:lnTo>
                      <a:pt x="266" y="89"/>
                    </a:lnTo>
                    <a:lnTo>
                      <a:pt x="271" y="86"/>
                    </a:lnTo>
                    <a:lnTo>
                      <a:pt x="276" y="81"/>
                    </a:lnTo>
                    <a:lnTo>
                      <a:pt x="276" y="81"/>
                    </a:lnTo>
                    <a:lnTo>
                      <a:pt x="281" y="78"/>
                    </a:lnTo>
                    <a:lnTo>
                      <a:pt x="285" y="73"/>
                    </a:lnTo>
                    <a:lnTo>
                      <a:pt x="290" y="60"/>
                    </a:lnTo>
                    <a:lnTo>
                      <a:pt x="298" y="33"/>
                    </a:lnTo>
                    <a:lnTo>
                      <a:pt x="298" y="33"/>
                    </a:lnTo>
                    <a:lnTo>
                      <a:pt x="305" y="17"/>
                    </a:lnTo>
                    <a:lnTo>
                      <a:pt x="309" y="13"/>
                    </a:lnTo>
                    <a:lnTo>
                      <a:pt x="314" y="8"/>
                    </a:lnTo>
                    <a:lnTo>
                      <a:pt x="319" y="6"/>
                    </a:lnTo>
                    <a:lnTo>
                      <a:pt x="325" y="8"/>
                    </a:lnTo>
                    <a:lnTo>
                      <a:pt x="332" y="11"/>
                    </a:lnTo>
                    <a:lnTo>
                      <a:pt x="339" y="19"/>
                    </a:lnTo>
                    <a:lnTo>
                      <a:pt x="339" y="19"/>
                    </a:lnTo>
                    <a:lnTo>
                      <a:pt x="346" y="24"/>
                    </a:lnTo>
                    <a:lnTo>
                      <a:pt x="352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405" y="27"/>
                    </a:lnTo>
                    <a:lnTo>
                      <a:pt x="446" y="25"/>
                    </a:lnTo>
                    <a:lnTo>
                      <a:pt x="465" y="24"/>
                    </a:lnTo>
                    <a:lnTo>
                      <a:pt x="486" y="21"/>
                    </a:lnTo>
                    <a:lnTo>
                      <a:pt x="506" y="17"/>
                    </a:lnTo>
                    <a:lnTo>
                      <a:pt x="525" y="11"/>
                    </a:lnTo>
                    <a:lnTo>
                      <a:pt x="525" y="11"/>
                    </a:lnTo>
                    <a:lnTo>
                      <a:pt x="544" y="5"/>
                    </a:lnTo>
                    <a:lnTo>
                      <a:pt x="565" y="2"/>
                    </a:lnTo>
                    <a:lnTo>
                      <a:pt x="58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4" y="0"/>
                    </a:lnTo>
                    <a:lnTo>
                      <a:pt x="622" y="3"/>
                    </a:lnTo>
                    <a:lnTo>
                      <a:pt x="629" y="6"/>
                    </a:lnTo>
                    <a:lnTo>
                      <a:pt x="633" y="13"/>
                    </a:lnTo>
                    <a:lnTo>
                      <a:pt x="633" y="13"/>
                    </a:lnTo>
                    <a:lnTo>
                      <a:pt x="635" y="21"/>
                    </a:lnTo>
                    <a:lnTo>
                      <a:pt x="635" y="29"/>
                    </a:lnTo>
                    <a:lnTo>
                      <a:pt x="632" y="36"/>
                    </a:lnTo>
                    <a:lnTo>
                      <a:pt x="625" y="44"/>
                    </a:lnTo>
                    <a:lnTo>
                      <a:pt x="625" y="44"/>
                    </a:lnTo>
                    <a:lnTo>
                      <a:pt x="602" y="70"/>
                    </a:lnTo>
                    <a:lnTo>
                      <a:pt x="575" y="92"/>
                    </a:lnTo>
                    <a:lnTo>
                      <a:pt x="560" y="103"/>
                    </a:lnTo>
                    <a:lnTo>
                      <a:pt x="546" y="113"/>
                    </a:lnTo>
                    <a:lnTo>
                      <a:pt x="530" y="121"/>
                    </a:lnTo>
                    <a:lnTo>
                      <a:pt x="514" y="129"/>
                    </a:lnTo>
                    <a:lnTo>
                      <a:pt x="514" y="129"/>
                    </a:lnTo>
                    <a:lnTo>
                      <a:pt x="500" y="133"/>
                    </a:lnTo>
                    <a:lnTo>
                      <a:pt x="486" y="141"/>
                    </a:lnTo>
                    <a:lnTo>
                      <a:pt x="471" y="149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51" y="164"/>
                    </a:lnTo>
                    <a:lnTo>
                      <a:pt x="448" y="167"/>
                    </a:lnTo>
                    <a:lnTo>
                      <a:pt x="448" y="171"/>
                    </a:lnTo>
                    <a:lnTo>
                      <a:pt x="448" y="171"/>
                    </a:lnTo>
                    <a:lnTo>
                      <a:pt x="448" y="175"/>
                    </a:lnTo>
                    <a:lnTo>
                      <a:pt x="449" y="176"/>
                    </a:lnTo>
                    <a:lnTo>
                      <a:pt x="452" y="178"/>
                    </a:lnTo>
                    <a:lnTo>
                      <a:pt x="462" y="178"/>
                    </a:lnTo>
                    <a:lnTo>
                      <a:pt x="462" y="178"/>
                    </a:lnTo>
                    <a:lnTo>
                      <a:pt x="473" y="178"/>
                    </a:lnTo>
                    <a:lnTo>
                      <a:pt x="478" y="179"/>
                    </a:lnTo>
                    <a:lnTo>
                      <a:pt x="479" y="181"/>
                    </a:lnTo>
                    <a:lnTo>
                      <a:pt x="481" y="184"/>
                    </a:lnTo>
                    <a:lnTo>
                      <a:pt x="481" y="184"/>
                    </a:lnTo>
                    <a:lnTo>
                      <a:pt x="481" y="192"/>
                    </a:lnTo>
                    <a:lnTo>
                      <a:pt x="479" y="197"/>
                    </a:lnTo>
                    <a:lnTo>
                      <a:pt x="475" y="200"/>
                    </a:lnTo>
                    <a:lnTo>
                      <a:pt x="468" y="203"/>
                    </a:lnTo>
                    <a:lnTo>
                      <a:pt x="468" y="203"/>
                    </a:lnTo>
                    <a:lnTo>
                      <a:pt x="459" y="208"/>
                    </a:lnTo>
                    <a:lnTo>
                      <a:pt x="452" y="216"/>
                    </a:lnTo>
                    <a:lnTo>
                      <a:pt x="446" y="22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36" y="237"/>
                    </a:lnTo>
                    <a:lnTo>
                      <a:pt x="436" y="237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44" y="235"/>
                    </a:lnTo>
                    <a:lnTo>
                      <a:pt x="444" y="235"/>
                    </a:lnTo>
                    <a:lnTo>
                      <a:pt x="459" y="233"/>
                    </a:lnTo>
                    <a:lnTo>
                      <a:pt x="473" y="229"/>
                    </a:lnTo>
                    <a:lnTo>
                      <a:pt x="498" y="218"/>
                    </a:lnTo>
                    <a:lnTo>
                      <a:pt x="498" y="218"/>
                    </a:lnTo>
                    <a:lnTo>
                      <a:pt x="511" y="211"/>
                    </a:lnTo>
                    <a:lnTo>
                      <a:pt x="525" y="208"/>
                    </a:lnTo>
                    <a:lnTo>
                      <a:pt x="538" y="205"/>
                    </a:lnTo>
                    <a:lnTo>
                      <a:pt x="551" y="203"/>
                    </a:lnTo>
                    <a:lnTo>
                      <a:pt x="565" y="203"/>
                    </a:lnTo>
                    <a:lnTo>
                      <a:pt x="578" y="203"/>
                    </a:lnTo>
                    <a:lnTo>
                      <a:pt x="592" y="205"/>
                    </a:lnTo>
                    <a:lnTo>
                      <a:pt x="606" y="208"/>
                    </a:lnTo>
                    <a:lnTo>
                      <a:pt x="606" y="208"/>
                    </a:lnTo>
                    <a:lnTo>
                      <a:pt x="617" y="210"/>
                    </a:lnTo>
                    <a:lnTo>
                      <a:pt x="630" y="210"/>
                    </a:lnTo>
                    <a:lnTo>
                      <a:pt x="654" y="208"/>
                    </a:lnTo>
                    <a:lnTo>
                      <a:pt x="679" y="205"/>
                    </a:lnTo>
                    <a:lnTo>
                      <a:pt x="691" y="203"/>
                    </a:lnTo>
                    <a:lnTo>
                      <a:pt x="703" y="203"/>
                    </a:lnTo>
                    <a:lnTo>
                      <a:pt x="703" y="203"/>
                    </a:lnTo>
                    <a:lnTo>
                      <a:pt x="737" y="203"/>
                    </a:lnTo>
                    <a:lnTo>
                      <a:pt x="770" y="203"/>
                    </a:lnTo>
                    <a:lnTo>
                      <a:pt x="770" y="203"/>
                    </a:lnTo>
                    <a:lnTo>
                      <a:pt x="778" y="205"/>
                    </a:lnTo>
                    <a:lnTo>
                      <a:pt x="786" y="206"/>
                    </a:lnTo>
                    <a:lnTo>
                      <a:pt x="794" y="208"/>
                    </a:lnTo>
                    <a:lnTo>
                      <a:pt x="800" y="213"/>
                    </a:lnTo>
                    <a:lnTo>
                      <a:pt x="807" y="218"/>
                    </a:lnTo>
                    <a:lnTo>
                      <a:pt x="811" y="222"/>
                    </a:lnTo>
                    <a:lnTo>
                      <a:pt x="814" y="229"/>
                    </a:lnTo>
                    <a:lnTo>
                      <a:pt x="818" y="237"/>
                    </a:lnTo>
                    <a:lnTo>
                      <a:pt x="818" y="237"/>
                    </a:lnTo>
                    <a:lnTo>
                      <a:pt x="821" y="245"/>
                    </a:lnTo>
                    <a:lnTo>
                      <a:pt x="821" y="252"/>
                    </a:lnTo>
                    <a:lnTo>
                      <a:pt x="819" y="259"/>
                    </a:lnTo>
                    <a:lnTo>
                      <a:pt x="816" y="265"/>
                    </a:lnTo>
                    <a:lnTo>
                      <a:pt x="813" y="270"/>
                    </a:lnTo>
                    <a:lnTo>
                      <a:pt x="808" y="276"/>
                    </a:lnTo>
                    <a:lnTo>
                      <a:pt x="803" y="281"/>
                    </a:lnTo>
                    <a:lnTo>
                      <a:pt x="795" y="284"/>
                    </a:lnTo>
                    <a:lnTo>
                      <a:pt x="795" y="284"/>
                    </a:lnTo>
                    <a:lnTo>
                      <a:pt x="786" y="292"/>
                    </a:lnTo>
                    <a:lnTo>
                      <a:pt x="778" y="300"/>
                    </a:lnTo>
                    <a:lnTo>
                      <a:pt x="772" y="311"/>
                    </a:lnTo>
                    <a:lnTo>
                      <a:pt x="768" y="321"/>
                    </a:lnTo>
                    <a:lnTo>
                      <a:pt x="768" y="321"/>
                    </a:lnTo>
                    <a:lnTo>
                      <a:pt x="757" y="346"/>
                    </a:lnTo>
                    <a:lnTo>
                      <a:pt x="745" y="370"/>
                    </a:lnTo>
                    <a:lnTo>
                      <a:pt x="729" y="391"/>
                    </a:lnTo>
                    <a:lnTo>
                      <a:pt x="711" y="410"/>
                    </a:lnTo>
                    <a:lnTo>
                      <a:pt x="692" y="427"/>
                    </a:lnTo>
                    <a:lnTo>
                      <a:pt x="671" y="443"/>
                    </a:lnTo>
                    <a:lnTo>
                      <a:pt x="649" y="457"/>
                    </a:lnTo>
                    <a:lnTo>
                      <a:pt x="627" y="472"/>
                    </a:lnTo>
                    <a:lnTo>
                      <a:pt x="627" y="472"/>
                    </a:lnTo>
                    <a:lnTo>
                      <a:pt x="627" y="476"/>
                    </a:lnTo>
                    <a:lnTo>
                      <a:pt x="630" y="480"/>
                    </a:lnTo>
                    <a:lnTo>
                      <a:pt x="635" y="483"/>
                    </a:lnTo>
                    <a:lnTo>
                      <a:pt x="638" y="484"/>
                    </a:lnTo>
                    <a:lnTo>
                      <a:pt x="638" y="484"/>
                    </a:lnTo>
                    <a:lnTo>
                      <a:pt x="644" y="494"/>
                    </a:lnTo>
                    <a:lnTo>
                      <a:pt x="649" y="502"/>
                    </a:lnTo>
                    <a:lnTo>
                      <a:pt x="652" y="508"/>
                    </a:lnTo>
                    <a:lnTo>
                      <a:pt x="651" y="515"/>
                    </a:lnTo>
                    <a:lnTo>
                      <a:pt x="649" y="519"/>
                    </a:lnTo>
                    <a:lnTo>
                      <a:pt x="643" y="524"/>
                    </a:lnTo>
                    <a:lnTo>
                      <a:pt x="635" y="527"/>
                    </a:lnTo>
                    <a:lnTo>
                      <a:pt x="624" y="529"/>
                    </a:lnTo>
                    <a:lnTo>
                      <a:pt x="624" y="529"/>
                    </a:lnTo>
                    <a:lnTo>
                      <a:pt x="610" y="532"/>
                    </a:lnTo>
                    <a:lnTo>
                      <a:pt x="595" y="537"/>
                    </a:lnTo>
                    <a:lnTo>
                      <a:pt x="568" y="546"/>
                    </a:lnTo>
                    <a:lnTo>
                      <a:pt x="514" y="570"/>
                    </a:lnTo>
                    <a:lnTo>
                      <a:pt x="514" y="570"/>
                    </a:lnTo>
                    <a:lnTo>
                      <a:pt x="529" y="570"/>
                    </a:lnTo>
                    <a:lnTo>
                      <a:pt x="543" y="570"/>
                    </a:lnTo>
                    <a:lnTo>
                      <a:pt x="571" y="572"/>
                    </a:lnTo>
                    <a:lnTo>
                      <a:pt x="584" y="572"/>
                    </a:lnTo>
                    <a:lnTo>
                      <a:pt x="598" y="570"/>
                    </a:lnTo>
                    <a:lnTo>
                      <a:pt x="611" y="564"/>
                    </a:lnTo>
                    <a:lnTo>
                      <a:pt x="625" y="556"/>
                    </a:lnTo>
                    <a:lnTo>
                      <a:pt x="625" y="556"/>
                    </a:lnTo>
                    <a:lnTo>
                      <a:pt x="629" y="554"/>
                    </a:lnTo>
                    <a:lnTo>
                      <a:pt x="632" y="553"/>
                    </a:lnTo>
                    <a:lnTo>
                      <a:pt x="637" y="553"/>
                    </a:lnTo>
                    <a:lnTo>
                      <a:pt x="640" y="554"/>
                    </a:lnTo>
                    <a:lnTo>
                      <a:pt x="640" y="554"/>
                    </a:lnTo>
                    <a:lnTo>
                      <a:pt x="657" y="562"/>
                    </a:lnTo>
                    <a:lnTo>
                      <a:pt x="673" y="569"/>
                    </a:lnTo>
                    <a:lnTo>
                      <a:pt x="708" y="581"/>
                    </a:lnTo>
                    <a:lnTo>
                      <a:pt x="726" y="588"/>
                    </a:lnTo>
                    <a:lnTo>
                      <a:pt x="741" y="597"/>
                    </a:lnTo>
                    <a:lnTo>
                      <a:pt x="757" y="605"/>
                    </a:lnTo>
                    <a:lnTo>
                      <a:pt x="773" y="618"/>
                    </a:lnTo>
                    <a:lnTo>
                      <a:pt x="773" y="618"/>
                    </a:lnTo>
                    <a:lnTo>
                      <a:pt x="784" y="629"/>
                    </a:lnTo>
                    <a:lnTo>
                      <a:pt x="795" y="640"/>
                    </a:lnTo>
                    <a:lnTo>
                      <a:pt x="803" y="653"/>
                    </a:lnTo>
                    <a:lnTo>
                      <a:pt x="811" y="667"/>
                    </a:lnTo>
                    <a:lnTo>
                      <a:pt x="816" y="681"/>
                    </a:lnTo>
                    <a:lnTo>
                      <a:pt x="821" y="696"/>
                    </a:lnTo>
                    <a:lnTo>
                      <a:pt x="824" y="711"/>
                    </a:lnTo>
                    <a:lnTo>
                      <a:pt x="826" y="727"/>
                    </a:lnTo>
                    <a:lnTo>
                      <a:pt x="826" y="727"/>
                    </a:lnTo>
                    <a:lnTo>
                      <a:pt x="829" y="754"/>
                    </a:lnTo>
                    <a:lnTo>
                      <a:pt x="834" y="781"/>
                    </a:lnTo>
                    <a:lnTo>
                      <a:pt x="841" y="808"/>
                    </a:lnTo>
                    <a:lnTo>
                      <a:pt x="851" y="834"/>
                    </a:lnTo>
                    <a:lnTo>
                      <a:pt x="851" y="834"/>
                    </a:lnTo>
                    <a:lnTo>
                      <a:pt x="856" y="843"/>
                    </a:lnTo>
                    <a:lnTo>
                      <a:pt x="862" y="853"/>
                    </a:lnTo>
                    <a:lnTo>
                      <a:pt x="868" y="859"/>
                    </a:lnTo>
                    <a:lnTo>
                      <a:pt x="876" y="866"/>
                    </a:lnTo>
                    <a:lnTo>
                      <a:pt x="884" y="870"/>
                    </a:lnTo>
                    <a:lnTo>
                      <a:pt x="894" y="873"/>
                    </a:lnTo>
                    <a:lnTo>
                      <a:pt x="905" y="875"/>
                    </a:lnTo>
                    <a:lnTo>
                      <a:pt x="916" y="877"/>
                    </a:lnTo>
                    <a:lnTo>
                      <a:pt x="916" y="877"/>
                    </a:lnTo>
                    <a:lnTo>
                      <a:pt x="929" y="878"/>
                    </a:lnTo>
                    <a:lnTo>
                      <a:pt x="943" y="880"/>
                    </a:lnTo>
                    <a:lnTo>
                      <a:pt x="956" y="883"/>
                    </a:lnTo>
                    <a:lnTo>
                      <a:pt x="967" y="889"/>
                    </a:lnTo>
                    <a:lnTo>
                      <a:pt x="978" y="896"/>
                    </a:lnTo>
                    <a:lnTo>
                      <a:pt x="989" y="904"/>
                    </a:lnTo>
                    <a:lnTo>
                      <a:pt x="997" y="915"/>
                    </a:lnTo>
                    <a:lnTo>
                      <a:pt x="1005" y="929"/>
                    </a:lnTo>
                    <a:lnTo>
                      <a:pt x="1005" y="929"/>
                    </a:lnTo>
                    <a:lnTo>
                      <a:pt x="1013" y="943"/>
                    </a:lnTo>
                    <a:lnTo>
                      <a:pt x="1024" y="954"/>
                    </a:lnTo>
                    <a:lnTo>
                      <a:pt x="1038" y="966"/>
                    </a:lnTo>
                    <a:lnTo>
                      <a:pt x="1053" y="975"/>
                    </a:lnTo>
                    <a:lnTo>
                      <a:pt x="1053" y="975"/>
                    </a:lnTo>
                    <a:lnTo>
                      <a:pt x="1043" y="985"/>
                    </a:lnTo>
                    <a:lnTo>
                      <a:pt x="1037" y="994"/>
                    </a:lnTo>
                    <a:lnTo>
                      <a:pt x="1035" y="1004"/>
                    </a:lnTo>
                    <a:lnTo>
                      <a:pt x="1037" y="1013"/>
                    </a:lnTo>
                    <a:lnTo>
                      <a:pt x="1040" y="1021"/>
                    </a:lnTo>
                    <a:lnTo>
                      <a:pt x="1045" y="1031"/>
                    </a:lnTo>
                    <a:lnTo>
                      <a:pt x="1058" y="1047"/>
                    </a:lnTo>
                    <a:lnTo>
                      <a:pt x="1058" y="1047"/>
                    </a:lnTo>
                    <a:lnTo>
                      <a:pt x="1067" y="1059"/>
                    </a:lnTo>
                    <a:lnTo>
                      <a:pt x="1075" y="1075"/>
                    </a:lnTo>
                    <a:lnTo>
                      <a:pt x="1081" y="1089"/>
                    </a:lnTo>
                    <a:lnTo>
                      <a:pt x="1088" y="1105"/>
                    </a:lnTo>
                    <a:lnTo>
                      <a:pt x="1099" y="1137"/>
                    </a:lnTo>
                    <a:lnTo>
                      <a:pt x="1105" y="1151"/>
                    </a:lnTo>
                    <a:lnTo>
                      <a:pt x="1113" y="1166"/>
                    </a:lnTo>
                    <a:lnTo>
                      <a:pt x="1113" y="1166"/>
                    </a:lnTo>
                    <a:lnTo>
                      <a:pt x="1116" y="1170"/>
                    </a:lnTo>
                    <a:lnTo>
                      <a:pt x="1116" y="1175"/>
                    </a:lnTo>
                    <a:lnTo>
                      <a:pt x="1116" y="1180"/>
                    </a:lnTo>
                    <a:lnTo>
                      <a:pt x="1115" y="1185"/>
                    </a:lnTo>
                    <a:lnTo>
                      <a:pt x="1110" y="1193"/>
                    </a:lnTo>
                    <a:lnTo>
                      <a:pt x="1104" y="1199"/>
                    </a:lnTo>
                    <a:lnTo>
                      <a:pt x="1104" y="1199"/>
                    </a:lnTo>
                    <a:lnTo>
                      <a:pt x="1083" y="1218"/>
                    </a:lnTo>
                    <a:lnTo>
                      <a:pt x="1061" y="1237"/>
                    </a:lnTo>
                    <a:lnTo>
                      <a:pt x="1061" y="1237"/>
                    </a:lnTo>
                    <a:lnTo>
                      <a:pt x="1085" y="1259"/>
                    </a:lnTo>
                    <a:lnTo>
                      <a:pt x="1085" y="1259"/>
                    </a:lnTo>
                    <a:lnTo>
                      <a:pt x="1091" y="1264"/>
                    </a:lnTo>
                    <a:lnTo>
                      <a:pt x="1096" y="1267"/>
                    </a:lnTo>
                    <a:lnTo>
                      <a:pt x="1102" y="1269"/>
                    </a:lnTo>
                    <a:lnTo>
                      <a:pt x="1107" y="1269"/>
                    </a:lnTo>
                    <a:lnTo>
                      <a:pt x="1112" y="1267"/>
                    </a:lnTo>
                    <a:lnTo>
                      <a:pt x="1116" y="1264"/>
                    </a:lnTo>
                    <a:lnTo>
                      <a:pt x="1121" y="1259"/>
                    </a:lnTo>
                    <a:lnTo>
                      <a:pt x="1124" y="1255"/>
                    </a:lnTo>
                    <a:lnTo>
                      <a:pt x="1124" y="1255"/>
                    </a:lnTo>
                    <a:lnTo>
                      <a:pt x="1129" y="1247"/>
                    </a:lnTo>
                    <a:lnTo>
                      <a:pt x="1134" y="1240"/>
                    </a:lnTo>
                    <a:lnTo>
                      <a:pt x="1139" y="1234"/>
                    </a:lnTo>
                    <a:lnTo>
                      <a:pt x="1145" y="1229"/>
                    </a:lnTo>
                    <a:lnTo>
                      <a:pt x="1158" y="1223"/>
                    </a:lnTo>
                    <a:lnTo>
                      <a:pt x="1170" y="1220"/>
                    </a:lnTo>
                    <a:lnTo>
                      <a:pt x="1185" y="1218"/>
                    </a:lnTo>
                    <a:lnTo>
                      <a:pt x="1199" y="1218"/>
                    </a:lnTo>
                    <a:lnTo>
                      <a:pt x="1227" y="1221"/>
                    </a:lnTo>
                    <a:lnTo>
                      <a:pt x="1227" y="1221"/>
                    </a:lnTo>
                    <a:lnTo>
                      <a:pt x="1247" y="1224"/>
                    </a:lnTo>
                    <a:lnTo>
                      <a:pt x="1264" y="1231"/>
                    </a:lnTo>
                    <a:lnTo>
                      <a:pt x="1283" y="1239"/>
                    </a:lnTo>
                    <a:lnTo>
                      <a:pt x="1301" y="1247"/>
                    </a:lnTo>
                    <a:lnTo>
                      <a:pt x="1301" y="1247"/>
                    </a:lnTo>
                    <a:lnTo>
                      <a:pt x="1315" y="1256"/>
                    </a:lnTo>
                    <a:lnTo>
                      <a:pt x="1326" y="1266"/>
                    </a:lnTo>
                    <a:lnTo>
                      <a:pt x="1335" y="1277"/>
                    </a:lnTo>
                    <a:lnTo>
                      <a:pt x="1342" y="1290"/>
                    </a:lnTo>
                    <a:lnTo>
                      <a:pt x="1345" y="1302"/>
                    </a:lnTo>
                    <a:lnTo>
                      <a:pt x="1347" y="1317"/>
                    </a:lnTo>
                    <a:lnTo>
                      <a:pt x="1347" y="1332"/>
                    </a:lnTo>
                    <a:lnTo>
                      <a:pt x="1343" y="1348"/>
                    </a:lnTo>
                    <a:lnTo>
                      <a:pt x="1343" y="1348"/>
                    </a:lnTo>
                    <a:lnTo>
                      <a:pt x="1335" y="1369"/>
                    </a:lnTo>
                    <a:lnTo>
                      <a:pt x="1326" y="1388"/>
                    </a:lnTo>
                    <a:lnTo>
                      <a:pt x="1302" y="1426"/>
                    </a:lnTo>
                    <a:lnTo>
                      <a:pt x="1302" y="1426"/>
                    </a:lnTo>
                    <a:lnTo>
                      <a:pt x="1299" y="1431"/>
                    </a:lnTo>
                    <a:lnTo>
                      <a:pt x="1294" y="1436"/>
                    </a:lnTo>
                    <a:lnTo>
                      <a:pt x="1288" y="1439"/>
                    </a:lnTo>
                    <a:lnTo>
                      <a:pt x="1283" y="1440"/>
                    </a:lnTo>
                    <a:lnTo>
                      <a:pt x="1283" y="1440"/>
                    </a:lnTo>
                    <a:lnTo>
                      <a:pt x="1269" y="1442"/>
                    </a:lnTo>
                    <a:lnTo>
                      <a:pt x="1264" y="1444"/>
                    </a:lnTo>
                    <a:lnTo>
                      <a:pt x="1261" y="1447"/>
                    </a:lnTo>
                    <a:lnTo>
                      <a:pt x="1258" y="1452"/>
                    </a:lnTo>
                    <a:lnTo>
                      <a:pt x="1256" y="1456"/>
                    </a:lnTo>
                    <a:lnTo>
                      <a:pt x="1256" y="1463"/>
                    </a:lnTo>
                    <a:lnTo>
                      <a:pt x="1256" y="1471"/>
                    </a:lnTo>
                    <a:lnTo>
                      <a:pt x="1256" y="1471"/>
                    </a:lnTo>
                    <a:lnTo>
                      <a:pt x="1256" y="1475"/>
                    </a:lnTo>
                    <a:lnTo>
                      <a:pt x="1256" y="1479"/>
                    </a:lnTo>
                    <a:lnTo>
                      <a:pt x="1253" y="1482"/>
                    </a:lnTo>
                    <a:lnTo>
                      <a:pt x="1250" y="1483"/>
                    </a:lnTo>
                    <a:lnTo>
                      <a:pt x="1243" y="1487"/>
                    </a:lnTo>
                    <a:lnTo>
                      <a:pt x="1234" y="1487"/>
                    </a:lnTo>
                    <a:lnTo>
                      <a:pt x="1234" y="1487"/>
                    </a:lnTo>
                    <a:lnTo>
                      <a:pt x="1218" y="1487"/>
                    </a:lnTo>
                    <a:lnTo>
                      <a:pt x="1210" y="1487"/>
                    </a:lnTo>
                    <a:lnTo>
                      <a:pt x="1202" y="1488"/>
                    </a:lnTo>
                    <a:lnTo>
                      <a:pt x="1202" y="1488"/>
                    </a:lnTo>
                    <a:lnTo>
                      <a:pt x="1196" y="1490"/>
                    </a:lnTo>
                    <a:lnTo>
                      <a:pt x="1189" y="1493"/>
                    </a:lnTo>
                    <a:lnTo>
                      <a:pt x="1186" y="1496"/>
                    </a:lnTo>
                    <a:lnTo>
                      <a:pt x="1186" y="1499"/>
                    </a:lnTo>
                    <a:lnTo>
                      <a:pt x="1186" y="1504"/>
                    </a:lnTo>
                    <a:lnTo>
                      <a:pt x="1188" y="1509"/>
                    </a:lnTo>
                    <a:lnTo>
                      <a:pt x="1188" y="1509"/>
                    </a:lnTo>
                    <a:lnTo>
                      <a:pt x="1193" y="1517"/>
                    </a:lnTo>
                    <a:lnTo>
                      <a:pt x="1193" y="1525"/>
                    </a:lnTo>
                    <a:lnTo>
                      <a:pt x="1193" y="1531"/>
                    </a:lnTo>
                    <a:lnTo>
                      <a:pt x="1189" y="1536"/>
                    </a:lnTo>
                    <a:lnTo>
                      <a:pt x="1186" y="1541"/>
                    </a:lnTo>
                    <a:lnTo>
                      <a:pt x="1180" y="1544"/>
                    </a:lnTo>
                    <a:lnTo>
                      <a:pt x="1167" y="1550"/>
                    </a:lnTo>
                    <a:lnTo>
                      <a:pt x="1167" y="1550"/>
                    </a:lnTo>
                    <a:lnTo>
                      <a:pt x="1159" y="1552"/>
                    </a:lnTo>
                    <a:lnTo>
                      <a:pt x="1158" y="1553"/>
                    </a:lnTo>
                    <a:lnTo>
                      <a:pt x="1158" y="1560"/>
                    </a:lnTo>
                    <a:lnTo>
                      <a:pt x="1158" y="1560"/>
                    </a:lnTo>
                    <a:lnTo>
                      <a:pt x="1158" y="1564"/>
                    </a:lnTo>
                    <a:lnTo>
                      <a:pt x="1158" y="1568"/>
                    </a:lnTo>
                    <a:lnTo>
                      <a:pt x="1159" y="1569"/>
                    </a:lnTo>
                    <a:lnTo>
                      <a:pt x="1161" y="1571"/>
                    </a:lnTo>
                    <a:lnTo>
                      <a:pt x="1167" y="1569"/>
                    </a:lnTo>
                    <a:lnTo>
                      <a:pt x="1167" y="1569"/>
                    </a:lnTo>
                    <a:lnTo>
                      <a:pt x="1215" y="1575"/>
                    </a:lnTo>
                    <a:lnTo>
                      <a:pt x="1237" y="1579"/>
                    </a:lnTo>
                    <a:lnTo>
                      <a:pt x="1261" y="1583"/>
                    </a:lnTo>
                    <a:lnTo>
                      <a:pt x="1261" y="1583"/>
                    </a:lnTo>
                    <a:lnTo>
                      <a:pt x="1269" y="1587"/>
                    </a:lnTo>
                    <a:lnTo>
                      <a:pt x="1277" y="1591"/>
                    </a:lnTo>
                    <a:lnTo>
                      <a:pt x="1280" y="1596"/>
                    </a:lnTo>
                    <a:lnTo>
                      <a:pt x="1283" y="1601"/>
                    </a:lnTo>
                    <a:lnTo>
                      <a:pt x="1283" y="1606"/>
                    </a:lnTo>
                    <a:lnTo>
                      <a:pt x="1281" y="1612"/>
                    </a:lnTo>
                    <a:lnTo>
                      <a:pt x="1278" y="1617"/>
                    </a:lnTo>
                    <a:lnTo>
                      <a:pt x="1270" y="1622"/>
                    </a:lnTo>
                    <a:lnTo>
                      <a:pt x="1270" y="1622"/>
                    </a:lnTo>
                    <a:lnTo>
                      <a:pt x="1245" y="1636"/>
                    </a:lnTo>
                    <a:lnTo>
                      <a:pt x="1220" y="1652"/>
                    </a:lnTo>
                    <a:lnTo>
                      <a:pt x="1194" y="1668"/>
                    </a:lnTo>
                    <a:lnTo>
                      <a:pt x="1167" y="1682"/>
                    </a:lnTo>
                    <a:lnTo>
                      <a:pt x="1140" y="1696"/>
                    </a:lnTo>
                    <a:lnTo>
                      <a:pt x="1113" y="1706"/>
                    </a:lnTo>
                    <a:lnTo>
                      <a:pt x="1099" y="1710"/>
                    </a:lnTo>
                    <a:lnTo>
                      <a:pt x="1085" y="1712"/>
                    </a:lnTo>
                    <a:lnTo>
                      <a:pt x="1069" y="1714"/>
                    </a:lnTo>
                    <a:lnTo>
                      <a:pt x="1053" y="1714"/>
                    </a:lnTo>
                    <a:lnTo>
                      <a:pt x="1053" y="1714"/>
                    </a:lnTo>
                    <a:lnTo>
                      <a:pt x="1011" y="1712"/>
                    </a:lnTo>
                    <a:lnTo>
                      <a:pt x="972" y="1709"/>
                    </a:lnTo>
                    <a:lnTo>
                      <a:pt x="951" y="1709"/>
                    </a:lnTo>
                    <a:lnTo>
                      <a:pt x="930" y="1709"/>
                    </a:lnTo>
                    <a:lnTo>
                      <a:pt x="911" y="1712"/>
                    </a:lnTo>
                    <a:lnTo>
                      <a:pt x="891" y="1715"/>
                    </a:lnTo>
                    <a:lnTo>
                      <a:pt x="891" y="1715"/>
                    </a:lnTo>
                    <a:lnTo>
                      <a:pt x="883" y="1715"/>
                    </a:lnTo>
                    <a:lnTo>
                      <a:pt x="878" y="1714"/>
                    </a:lnTo>
                    <a:lnTo>
                      <a:pt x="865" y="1704"/>
                    </a:lnTo>
                    <a:lnTo>
                      <a:pt x="865" y="1704"/>
                    </a:lnTo>
                    <a:lnTo>
                      <a:pt x="857" y="1699"/>
                    </a:lnTo>
                    <a:lnTo>
                      <a:pt x="846" y="1698"/>
                    </a:lnTo>
                    <a:lnTo>
                      <a:pt x="835" y="1696"/>
                    </a:lnTo>
                    <a:lnTo>
                      <a:pt x="824" y="1696"/>
                    </a:lnTo>
                    <a:lnTo>
                      <a:pt x="811" y="1699"/>
                    </a:lnTo>
                    <a:lnTo>
                      <a:pt x="800" y="1703"/>
                    </a:lnTo>
                    <a:lnTo>
                      <a:pt x="792" y="1709"/>
                    </a:lnTo>
                    <a:lnTo>
                      <a:pt x="784" y="1715"/>
                    </a:lnTo>
                    <a:lnTo>
                      <a:pt x="784" y="1715"/>
                    </a:lnTo>
                    <a:lnTo>
                      <a:pt x="811" y="1715"/>
                    </a:lnTo>
                    <a:lnTo>
                      <a:pt x="811" y="1715"/>
                    </a:lnTo>
                    <a:lnTo>
                      <a:pt x="819" y="1717"/>
                    </a:lnTo>
                    <a:lnTo>
                      <a:pt x="827" y="1718"/>
                    </a:lnTo>
                    <a:lnTo>
                      <a:pt x="832" y="1722"/>
                    </a:lnTo>
                    <a:lnTo>
                      <a:pt x="835" y="1725"/>
                    </a:lnTo>
                    <a:lnTo>
                      <a:pt x="835" y="1730"/>
                    </a:lnTo>
                    <a:lnTo>
                      <a:pt x="835" y="1730"/>
                    </a:lnTo>
                    <a:lnTo>
                      <a:pt x="835" y="1733"/>
                    </a:lnTo>
                    <a:lnTo>
                      <a:pt x="835" y="1736"/>
                    </a:lnTo>
                    <a:lnTo>
                      <a:pt x="830" y="1741"/>
                    </a:lnTo>
                    <a:lnTo>
                      <a:pt x="824" y="1745"/>
                    </a:lnTo>
                    <a:lnTo>
                      <a:pt x="818" y="1750"/>
                    </a:lnTo>
                    <a:lnTo>
                      <a:pt x="818" y="1750"/>
                    </a:lnTo>
                    <a:lnTo>
                      <a:pt x="810" y="1753"/>
                    </a:lnTo>
                    <a:lnTo>
                      <a:pt x="800" y="1755"/>
                    </a:lnTo>
                    <a:lnTo>
                      <a:pt x="791" y="1753"/>
                    </a:lnTo>
                    <a:lnTo>
                      <a:pt x="783" y="1750"/>
                    </a:lnTo>
                    <a:lnTo>
                      <a:pt x="773" y="1745"/>
                    </a:lnTo>
                    <a:lnTo>
                      <a:pt x="767" y="1739"/>
                    </a:lnTo>
                    <a:lnTo>
                      <a:pt x="760" y="1731"/>
                    </a:lnTo>
                    <a:lnTo>
                      <a:pt x="757" y="1723"/>
                    </a:lnTo>
                    <a:lnTo>
                      <a:pt x="757" y="1723"/>
                    </a:lnTo>
                    <a:lnTo>
                      <a:pt x="770" y="1718"/>
                    </a:lnTo>
                    <a:lnTo>
                      <a:pt x="770" y="1718"/>
                    </a:lnTo>
                    <a:lnTo>
                      <a:pt x="768" y="1717"/>
                    </a:lnTo>
                    <a:lnTo>
                      <a:pt x="768" y="1717"/>
                    </a:lnTo>
                    <a:lnTo>
                      <a:pt x="765" y="1715"/>
                    </a:lnTo>
                    <a:lnTo>
                      <a:pt x="760" y="1717"/>
                    </a:lnTo>
                    <a:lnTo>
                      <a:pt x="759" y="1718"/>
                    </a:lnTo>
                    <a:lnTo>
                      <a:pt x="756" y="1722"/>
                    </a:lnTo>
                    <a:lnTo>
                      <a:pt x="756" y="1722"/>
                    </a:lnTo>
                    <a:lnTo>
                      <a:pt x="733" y="1722"/>
                    </a:lnTo>
                    <a:lnTo>
                      <a:pt x="711" y="1723"/>
                    </a:lnTo>
                    <a:lnTo>
                      <a:pt x="700" y="1725"/>
                    </a:lnTo>
                    <a:lnTo>
                      <a:pt x="691" y="1728"/>
                    </a:lnTo>
                    <a:lnTo>
                      <a:pt x="679" y="1734"/>
                    </a:lnTo>
                    <a:lnTo>
                      <a:pt x="670" y="1744"/>
                    </a:lnTo>
                    <a:lnTo>
                      <a:pt x="670" y="1744"/>
                    </a:lnTo>
                    <a:lnTo>
                      <a:pt x="667" y="1747"/>
                    </a:lnTo>
                    <a:lnTo>
                      <a:pt x="662" y="1749"/>
                    </a:lnTo>
                    <a:lnTo>
                      <a:pt x="649" y="1747"/>
                    </a:lnTo>
                    <a:lnTo>
                      <a:pt x="637" y="1745"/>
                    </a:lnTo>
                    <a:lnTo>
                      <a:pt x="630" y="1747"/>
                    </a:lnTo>
                    <a:lnTo>
                      <a:pt x="625" y="1749"/>
                    </a:lnTo>
                    <a:lnTo>
                      <a:pt x="625" y="1749"/>
                    </a:lnTo>
                    <a:lnTo>
                      <a:pt x="614" y="1752"/>
                    </a:lnTo>
                    <a:lnTo>
                      <a:pt x="603" y="1753"/>
                    </a:lnTo>
                    <a:lnTo>
                      <a:pt x="594" y="1753"/>
                    </a:lnTo>
                    <a:lnTo>
                      <a:pt x="584" y="1750"/>
                    </a:lnTo>
                    <a:lnTo>
                      <a:pt x="576" y="1747"/>
                    </a:lnTo>
                    <a:lnTo>
                      <a:pt x="567" y="1744"/>
                    </a:lnTo>
                    <a:lnTo>
                      <a:pt x="549" y="1734"/>
                    </a:lnTo>
                    <a:lnTo>
                      <a:pt x="549" y="1734"/>
                    </a:lnTo>
                    <a:lnTo>
                      <a:pt x="543" y="1730"/>
                    </a:lnTo>
                    <a:lnTo>
                      <a:pt x="535" y="1728"/>
                    </a:lnTo>
                    <a:lnTo>
                      <a:pt x="519" y="1725"/>
                    </a:lnTo>
                    <a:lnTo>
                      <a:pt x="505" y="1726"/>
                    </a:lnTo>
                    <a:lnTo>
                      <a:pt x="489" y="1730"/>
                    </a:lnTo>
                    <a:lnTo>
                      <a:pt x="489" y="1730"/>
                    </a:lnTo>
                    <a:lnTo>
                      <a:pt x="473" y="1734"/>
                    </a:lnTo>
                    <a:lnTo>
                      <a:pt x="457" y="1739"/>
                    </a:lnTo>
                    <a:lnTo>
                      <a:pt x="443" y="1744"/>
                    </a:lnTo>
                    <a:lnTo>
                      <a:pt x="433" y="1745"/>
                    </a:lnTo>
                    <a:lnTo>
                      <a:pt x="425" y="1745"/>
                    </a:lnTo>
                    <a:lnTo>
                      <a:pt x="425" y="1745"/>
                    </a:lnTo>
                    <a:lnTo>
                      <a:pt x="421" y="1745"/>
                    </a:lnTo>
                    <a:lnTo>
                      <a:pt x="417" y="1749"/>
                    </a:lnTo>
                    <a:lnTo>
                      <a:pt x="414" y="1758"/>
                    </a:lnTo>
                    <a:lnTo>
                      <a:pt x="414" y="1758"/>
                    </a:lnTo>
                    <a:lnTo>
                      <a:pt x="411" y="1769"/>
                    </a:lnTo>
                    <a:lnTo>
                      <a:pt x="409" y="1779"/>
                    </a:lnTo>
                    <a:lnTo>
                      <a:pt x="409" y="1779"/>
                    </a:lnTo>
                    <a:lnTo>
                      <a:pt x="398" y="1801"/>
                    </a:lnTo>
                    <a:lnTo>
                      <a:pt x="394" y="1811"/>
                    </a:lnTo>
                    <a:lnTo>
                      <a:pt x="387" y="1817"/>
                    </a:lnTo>
                    <a:lnTo>
                      <a:pt x="381" y="1823"/>
                    </a:lnTo>
                    <a:lnTo>
                      <a:pt x="374" y="1828"/>
                    </a:lnTo>
                    <a:lnTo>
                      <a:pt x="367" y="1833"/>
                    </a:lnTo>
                    <a:lnTo>
                      <a:pt x="360" y="1834"/>
                    </a:lnTo>
                    <a:lnTo>
                      <a:pt x="352" y="1836"/>
                    </a:lnTo>
                    <a:lnTo>
                      <a:pt x="344" y="1836"/>
                    </a:lnTo>
                    <a:lnTo>
                      <a:pt x="336" y="1834"/>
                    </a:lnTo>
                    <a:lnTo>
                      <a:pt x="328" y="1831"/>
                    </a:lnTo>
                    <a:lnTo>
                      <a:pt x="319" y="1826"/>
                    </a:lnTo>
                    <a:lnTo>
                      <a:pt x="309" y="1822"/>
                    </a:lnTo>
                    <a:lnTo>
                      <a:pt x="292" y="1806"/>
                    </a:lnTo>
                    <a:lnTo>
                      <a:pt x="292" y="1806"/>
                    </a:lnTo>
                    <a:lnTo>
                      <a:pt x="285" y="1801"/>
                    </a:lnTo>
                    <a:lnTo>
                      <a:pt x="281" y="1798"/>
                    </a:lnTo>
                    <a:lnTo>
                      <a:pt x="276" y="1798"/>
                    </a:lnTo>
                    <a:lnTo>
                      <a:pt x="270" y="1803"/>
                    </a:lnTo>
                    <a:lnTo>
                      <a:pt x="270" y="1803"/>
                    </a:lnTo>
                    <a:lnTo>
                      <a:pt x="262" y="1806"/>
                    </a:lnTo>
                    <a:lnTo>
                      <a:pt x="254" y="1807"/>
                    </a:lnTo>
                    <a:lnTo>
                      <a:pt x="236" y="1811"/>
                    </a:lnTo>
                    <a:lnTo>
                      <a:pt x="236" y="1811"/>
                    </a:lnTo>
                    <a:lnTo>
                      <a:pt x="222" y="1812"/>
                    </a:lnTo>
                    <a:lnTo>
                      <a:pt x="209" y="1814"/>
                    </a:lnTo>
                    <a:lnTo>
                      <a:pt x="197" y="1817"/>
                    </a:lnTo>
                    <a:lnTo>
                      <a:pt x="184" y="1822"/>
                    </a:lnTo>
                    <a:lnTo>
                      <a:pt x="173" y="1828"/>
                    </a:lnTo>
                    <a:lnTo>
                      <a:pt x="162" y="1834"/>
                    </a:lnTo>
                    <a:lnTo>
                      <a:pt x="152" y="1844"/>
                    </a:lnTo>
                    <a:lnTo>
                      <a:pt x="143" y="1855"/>
                    </a:lnTo>
                    <a:lnTo>
                      <a:pt x="143" y="1855"/>
                    </a:lnTo>
                    <a:lnTo>
                      <a:pt x="136" y="1863"/>
                    </a:lnTo>
                    <a:lnTo>
                      <a:pt x="127" y="1869"/>
                    </a:lnTo>
                    <a:lnTo>
                      <a:pt x="117" y="1876"/>
                    </a:lnTo>
                    <a:lnTo>
                      <a:pt x="108" y="1880"/>
                    </a:lnTo>
                    <a:lnTo>
                      <a:pt x="108" y="1880"/>
                    </a:lnTo>
                    <a:lnTo>
                      <a:pt x="100" y="1884"/>
                    </a:lnTo>
                    <a:lnTo>
                      <a:pt x="93" y="1885"/>
                    </a:lnTo>
                    <a:lnTo>
                      <a:pt x="93" y="1885"/>
                    </a:lnTo>
                    <a:lnTo>
                      <a:pt x="87" y="1876"/>
                    </a:lnTo>
                    <a:lnTo>
                      <a:pt x="79" y="1869"/>
                    </a:lnTo>
                    <a:lnTo>
                      <a:pt x="71" y="1868"/>
                    </a:lnTo>
                    <a:lnTo>
                      <a:pt x="62" y="1866"/>
                    </a:lnTo>
                    <a:lnTo>
                      <a:pt x="54" y="1868"/>
                    </a:lnTo>
                    <a:lnTo>
                      <a:pt x="44" y="1869"/>
                    </a:lnTo>
                    <a:lnTo>
                      <a:pt x="27" y="1874"/>
                    </a:lnTo>
                    <a:lnTo>
                      <a:pt x="27" y="1874"/>
                    </a:lnTo>
                    <a:lnTo>
                      <a:pt x="22" y="1874"/>
                    </a:lnTo>
                    <a:lnTo>
                      <a:pt x="19" y="1872"/>
                    </a:lnTo>
                    <a:lnTo>
                      <a:pt x="15" y="1869"/>
                    </a:lnTo>
                    <a:lnTo>
                      <a:pt x="12" y="1865"/>
                    </a:lnTo>
                    <a:lnTo>
                      <a:pt x="12" y="1865"/>
                    </a:lnTo>
                    <a:lnTo>
                      <a:pt x="12" y="1858"/>
                    </a:lnTo>
                    <a:lnTo>
                      <a:pt x="14" y="1852"/>
                    </a:lnTo>
                    <a:lnTo>
                      <a:pt x="17" y="1847"/>
                    </a:lnTo>
                    <a:lnTo>
                      <a:pt x="22" y="1842"/>
                    </a:lnTo>
                    <a:lnTo>
                      <a:pt x="22" y="1842"/>
                    </a:lnTo>
                    <a:lnTo>
                      <a:pt x="47" y="1830"/>
                    </a:lnTo>
                    <a:lnTo>
                      <a:pt x="73" y="1817"/>
                    </a:lnTo>
                    <a:lnTo>
                      <a:pt x="73" y="1817"/>
                    </a:lnTo>
                    <a:lnTo>
                      <a:pt x="92" y="1809"/>
                    </a:lnTo>
                    <a:lnTo>
                      <a:pt x="108" y="1799"/>
                    </a:lnTo>
                    <a:lnTo>
                      <a:pt x="116" y="1795"/>
                    </a:lnTo>
                    <a:lnTo>
                      <a:pt x="123" y="1788"/>
                    </a:lnTo>
                    <a:lnTo>
                      <a:pt x="130" y="1780"/>
                    </a:lnTo>
                    <a:lnTo>
                      <a:pt x="135" y="1771"/>
                    </a:lnTo>
                    <a:lnTo>
                      <a:pt x="135" y="1771"/>
                    </a:lnTo>
                    <a:lnTo>
                      <a:pt x="139" y="1764"/>
                    </a:lnTo>
                    <a:lnTo>
                      <a:pt x="143" y="1763"/>
                    </a:lnTo>
                    <a:lnTo>
                      <a:pt x="146" y="1761"/>
                    </a:lnTo>
                    <a:lnTo>
                      <a:pt x="146" y="1761"/>
                    </a:lnTo>
                    <a:lnTo>
                      <a:pt x="162" y="1758"/>
                    </a:lnTo>
                    <a:lnTo>
                      <a:pt x="176" y="1752"/>
                    </a:lnTo>
                    <a:lnTo>
                      <a:pt x="187" y="1744"/>
                    </a:lnTo>
                    <a:lnTo>
                      <a:pt x="197" y="1734"/>
                    </a:lnTo>
                    <a:lnTo>
                      <a:pt x="204" y="1723"/>
                    </a:lnTo>
                    <a:lnTo>
                      <a:pt x="211" y="1710"/>
                    </a:lnTo>
                    <a:lnTo>
                      <a:pt x="224" y="1683"/>
                    </a:lnTo>
                    <a:lnTo>
                      <a:pt x="224" y="1683"/>
                    </a:lnTo>
                    <a:lnTo>
                      <a:pt x="230" y="1674"/>
                    </a:lnTo>
                    <a:lnTo>
                      <a:pt x="235" y="1664"/>
                    </a:lnTo>
                    <a:lnTo>
                      <a:pt x="239" y="1661"/>
                    </a:lnTo>
                    <a:lnTo>
                      <a:pt x="244" y="1658"/>
                    </a:lnTo>
                    <a:lnTo>
                      <a:pt x="249" y="1656"/>
                    </a:lnTo>
                    <a:lnTo>
                      <a:pt x="257" y="1656"/>
                    </a:lnTo>
                    <a:lnTo>
                      <a:pt x="257" y="1656"/>
                    </a:lnTo>
                    <a:lnTo>
                      <a:pt x="262" y="1656"/>
                    </a:lnTo>
                    <a:lnTo>
                      <a:pt x="268" y="1655"/>
                    </a:lnTo>
                    <a:lnTo>
                      <a:pt x="273" y="1652"/>
                    </a:lnTo>
                    <a:lnTo>
                      <a:pt x="276" y="1649"/>
                    </a:lnTo>
                    <a:lnTo>
                      <a:pt x="276" y="1649"/>
                    </a:lnTo>
                    <a:lnTo>
                      <a:pt x="282" y="1637"/>
                    </a:lnTo>
                    <a:lnTo>
                      <a:pt x="289" y="1629"/>
                    </a:lnTo>
                    <a:lnTo>
                      <a:pt x="295" y="1622"/>
                    </a:lnTo>
                    <a:lnTo>
                      <a:pt x="303" y="1615"/>
                    </a:lnTo>
                    <a:lnTo>
                      <a:pt x="309" y="1610"/>
                    </a:lnTo>
                    <a:lnTo>
                      <a:pt x="317" y="1607"/>
                    </a:lnTo>
                    <a:lnTo>
                      <a:pt x="327" y="1604"/>
                    </a:lnTo>
                    <a:lnTo>
                      <a:pt x="335" y="1602"/>
                    </a:lnTo>
                    <a:lnTo>
                      <a:pt x="352" y="1602"/>
                    </a:lnTo>
                    <a:lnTo>
                      <a:pt x="371" y="1604"/>
                    </a:lnTo>
                    <a:lnTo>
                      <a:pt x="408" y="1609"/>
                    </a:lnTo>
                    <a:lnTo>
                      <a:pt x="408" y="1609"/>
                    </a:lnTo>
                    <a:lnTo>
                      <a:pt x="425" y="1612"/>
                    </a:lnTo>
                    <a:lnTo>
                      <a:pt x="443" y="1612"/>
                    </a:lnTo>
                    <a:lnTo>
                      <a:pt x="476" y="1614"/>
                    </a:lnTo>
                    <a:lnTo>
                      <a:pt x="476" y="1614"/>
                    </a:lnTo>
                    <a:lnTo>
                      <a:pt x="486" y="1614"/>
                    </a:lnTo>
                    <a:lnTo>
                      <a:pt x="490" y="1612"/>
                    </a:lnTo>
                    <a:lnTo>
                      <a:pt x="494" y="1607"/>
                    </a:lnTo>
                    <a:lnTo>
                      <a:pt x="494" y="1607"/>
                    </a:lnTo>
                    <a:lnTo>
                      <a:pt x="498" y="1598"/>
                    </a:lnTo>
                    <a:lnTo>
                      <a:pt x="505" y="1588"/>
                    </a:lnTo>
                    <a:lnTo>
                      <a:pt x="513" y="1579"/>
                    </a:lnTo>
                    <a:lnTo>
                      <a:pt x="521" y="1571"/>
                    </a:lnTo>
                    <a:lnTo>
                      <a:pt x="540" y="1555"/>
                    </a:lnTo>
                    <a:lnTo>
                      <a:pt x="559" y="1539"/>
                    </a:lnTo>
                    <a:lnTo>
                      <a:pt x="559" y="1539"/>
                    </a:lnTo>
                    <a:lnTo>
                      <a:pt x="536" y="1542"/>
                    </a:lnTo>
                    <a:lnTo>
                      <a:pt x="516" y="1547"/>
                    </a:lnTo>
                    <a:lnTo>
                      <a:pt x="497" y="1555"/>
                    </a:lnTo>
                    <a:lnTo>
                      <a:pt x="478" y="1564"/>
                    </a:lnTo>
                    <a:lnTo>
                      <a:pt x="478" y="1564"/>
                    </a:lnTo>
                    <a:lnTo>
                      <a:pt x="465" y="1572"/>
                    </a:lnTo>
                    <a:lnTo>
                      <a:pt x="454" y="1579"/>
                    </a:lnTo>
                    <a:lnTo>
                      <a:pt x="443" y="1582"/>
                    </a:lnTo>
                    <a:lnTo>
                      <a:pt x="433" y="1582"/>
                    </a:lnTo>
                    <a:lnTo>
                      <a:pt x="422" y="1580"/>
                    </a:lnTo>
                    <a:lnTo>
                      <a:pt x="413" y="1575"/>
                    </a:lnTo>
                    <a:lnTo>
                      <a:pt x="403" y="1568"/>
                    </a:lnTo>
                    <a:lnTo>
                      <a:pt x="392" y="1558"/>
                    </a:lnTo>
                    <a:lnTo>
                      <a:pt x="392" y="1558"/>
                    </a:lnTo>
                    <a:lnTo>
                      <a:pt x="378" y="1544"/>
                    </a:lnTo>
                    <a:lnTo>
                      <a:pt x="370" y="1537"/>
                    </a:lnTo>
                    <a:lnTo>
                      <a:pt x="362" y="1534"/>
                    </a:lnTo>
                    <a:lnTo>
                      <a:pt x="354" y="1533"/>
                    </a:lnTo>
                    <a:lnTo>
                      <a:pt x="346" y="1533"/>
                    </a:lnTo>
                    <a:lnTo>
                      <a:pt x="335" y="1536"/>
                    </a:lnTo>
                    <a:lnTo>
                      <a:pt x="325" y="1542"/>
                    </a:lnTo>
                    <a:lnTo>
                      <a:pt x="325" y="1542"/>
                    </a:lnTo>
                    <a:lnTo>
                      <a:pt x="320" y="1544"/>
                    </a:lnTo>
                    <a:lnTo>
                      <a:pt x="316" y="1545"/>
                    </a:lnTo>
                    <a:lnTo>
                      <a:pt x="311" y="1545"/>
                    </a:lnTo>
                    <a:lnTo>
                      <a:pt x="306" y="1544"/>
                    </a:lnTo>
                    <a:lnTo>
                      <a:pt x="301" y="1542"/>
                    </a:lnTo>
                    <a:lnTo>
                      <a:pt x="297" y="1537"/>
                    </a:lnTo>
                    <a:lnTo>
                      <a:pt x="293" y="1533"/>
                    </a:lnTo>
                    <a:lnTo>
                      <a:pt x="292" y="1525"/>
                    </a:lnTo>
                    <a:lnTo>
                      <a:pt x="292" y="1525"/>
                    </a:lnTo>
                    <a:lnTo>
                      <a:pt x="289" y="1517"/>
                    </a:lnTo>
                    <a:lnTo>
                      <a:pt x="285" y="1510"/>
                    </a:lnTo>
                    <a:lnTo>
                      <a:pt x="281" y="1506"/>
                    </a:lnTo>
                    <a:lnTo>
                      <a:pt x="276" y="1502"/>
                    </a:lnTo>
                    <a:lnTo>
                      <a:pt x="270" y="1501"/>
                    </a:lnTo>
                    <a:lnTo>
                      <a:pt x="263" y="1502"/>
                    </a:lnTo>
                    <a:lnTo>
                      <a:pt x="255" y="1504"/>
                    </a:lnTo>
                    <a:lnTo>
                      <a:pt x="247" y="1509"/>
                    </a:lnTo>
                    <a:lnTo>
                      <a:pt x="247" y="1509"/>
                    </a:lnTo>
                    <a:lnTo>
                      <a:pt x="238" y="1514"/>
                    </a:lnTo>
                    <a:lnTo>
                      <a:pt x="230" y="1517"/>
                    </a:lnTo>
                    <a:lnTo>
                      <a:pt x="211" y="1523"/>
                    </a:lnTo>
                    <a:lnTo>
                      <a:pt x="192" y="1525"/>
                    </a:lnTo>
                    <a:lnTo>
                      <a:pt x="171" y="1525"/>
                    </a:lnTo>
                    <a:lnTo>
                      <a:pt x="171" y="1525"/>
                    </a:lnTo>
                    <a:lnTo>
                      <a:pt x="165" y="1525"/>
                    </a:lnTo>
                    <a:lnTo>
                      <a:pt x="158" y="1523"/>
                    </a:lnTo>
                    <a:lnTo>
                      <a:pt x="154" y="1521"/>
                    </a:lnTo>
                    <a:lnTo>
                      <a:pt x="150" y="1518"/>
                    </a:lnTo>
                    <a:lnTo>
                      <a:pt x="144" y="1510"/>
                    </a:lnTo>
                    <a:lnTo>
                      <a:pt x="141" y="1499"/>
                    </a:lnTo>
                    <a:lnTo>
                      <a:pt x="141" y="1499"/>
                    </a:lnTo>
                    <a:lnTo>
                      <a:pt x="141" y="1494"/>
                    </a:lnTo>
                    <a:lnTo>
                      <a:pt x="143" y="1490"/>
                    </a:lnTo>
                    <a:lnTo>
                      <a:pt x="143" y="1490"/>
                    </a:lnTo>
                    <a:lnTo>
                      <a:pt x="143" y="1487"/>
                    </a:lnTo>
                    <a:lnTo>
                      <a:pt x="141" y="1482"/>
                    </a:lnTo>
                    <a:lnTo>
                      <a:pt x="135" y="1475"/>
                    </a:lnTo>
                    <a:lnTo>
                      <a:pt x="131" y="1472"/>
                    </a:lnTo>
                    <a:lnTo>
                      <a:pt x="130" y="1467"/>
                    </a:lnTo>
                    <a:lnTo>
                      <a:pt x="130" y="1464"/>
                    </a:lnTo>
                    <a:lnTo>
                      <a:pt x="133" y="1460"/>
                    </a:lnTo>
                    <a:lnTo>
                      <a:pt x="133" y="1460"/>
                    </a:lnTo>
                    <a:lnTo>
                      <a:pt x="144" y="1450"/>
                    </a:lnTo>
                    <a:lnTo>
                      <a:pt x="155" y="1442"/>
                    </a:lnTo>
                    <a:lnTo>
                      <a:pt x="168" y="1434"/>
                    </a:lnTo>
                    <a:lnTo>
                      <a:pt x="181" y="1429"/>
                    </a:lnTo>
                    <a:lnTo>
                      <a:pt x="181" y="1429"/>
                    </a:lnTo>
                    <a:lnTo>
                      <a:pt x="233" y="1410"/>
                    </a:lnTo>
                    <a:lnTo>
                      <a:pt x="284" y="1391"/>
                    </a:lnTo>
                    <a:lnTo>
                      <a:pt x="284" y="1391"/>
                    </a:lnTo>
                    <a:lnTo>
                      <a:pt x="300" y="1385"/>
                    </a:lnTo>
                    <a:lnTo>
                      <a:pt x="312" y="1379"/>
                    </a:lnTo>
                    <a:lnTo>
                      <a:pt x="322" y="1371"/>
                    </a:lnTo>
                    <a:lnTo>
                      <a:pt x="328" y="1361"/>
                    </a:lnTo>
                    <a:lnTo>
                      <a:pt x="333" y="1350"/>
                    </a:lnTo>
                    <a:lnTo>
                      <a:pt x="336" y="1337"/>
                    </a:lnTo>
                    <a:lnTo>
                      <a:pt x="338" y="1323"/>
                    </a:lnTo>
                    <a:lnTo>
                      <a:pt x="338" y="1307"/>
                    </a:lnTo>
                    <a:lnTo>
                      <a:pt x="338" y="1307"/>
                    </a:lnTo>
                    <a:lnTo>
                      <a:pt x="338" y="1288"/>
                    </a:lnTo>
                    <a:lnTo>
                      <a:pt x="338" y="1271"/>
                    </a:lnTo>
                    <a:lnTo>
                      <a:pt x="338" y="1271"/>
                    </a:lnTo>
                    <a:lnTo>
                      <a:pt x="336" y="1259"/>
                    </a:lnTo>
                    <a:lnTo>
                      <a:pt x="333" y="1251"/>
                    </a:lnTo>
                    <a:lnTo>
                      <a:pt x="330" y="1247"/>
                    </a:lnTo>
                    <a:lnTo>
                      <a:pt x="324" y="1245"/>
                    </a:lnTo>
                    <a:lnTo>
                      <a:pt x="319" y="1244"/>
                    </a:lnTo>
                    <a:lnTo>
                      <a:pt x="311" y="1245"/>
                    </a:lnTo>
                    <a:lnTo>
                      <a:pt x="297" y="1250"/>
                    </a:lnTo>
                    <a:lnTo>
                      <a:pt x="297" y="1250"/>
                    </a:lnTo>
                    <a:lnTo>
                      <a:pt x="273" y="1259"/>
                    </a:lnTo>
                    <a:lnTo>
                      <a:pt x="247" y="1269"/>
                    </a:lnTo>
                    <a:lnTo>
                      <a:pt x="247" y="1269"/>
                    </a:lnTo>
                    <a:lnTo>
                      <a:pt x="243" y="1271"/>
                    </a:lnTo>
                    <a:lnTo>
                      <a:pt x="238" y="1271"/>
                    </a:lnTo>
                    <a:lnTo>
                      <a:pt x="235" y="1269"/>
                    </a:lnTo>
                    <a:lnTo>
                      <a:pt x="231" y="1266"/>
                    </a:lnTo>
                    <a:lnTo>
                      <a:pt x="231" y="1266"/>
                    </a:lnTo>
                    <a:lnTo>
                      <a:pt x="230" y="1261"/>
                    </a:lnTo>
                    <a:lnTo>
                      <a:pt x="231" y="1258"/>
                    </a:lnTo>
                    <a:lnTo>
                      <a:pt x="238" y="1251"/>
                    </a:lnTo>
                    <a:lnTo>
                      <a:pt x="238" y="1251"/>
                    </a:lnTo>
                    <a:lnTo>
                      <a:pt x="255" y="1236"/>
                    </a:lnTo>
                    <a:lnTo>
                      <a:pt x="273" y="1220"/>
                    </a:lnTo>
                    <a:lnTo>
                      <a:pt x="273" y="1220"/>
                    </a:lnTo>
                    <a:lnTo>
                      <a:pt x="290" y="1207"/>
                    </a:lnTo>
                    <a:lnTo>
                      <a:pt x="309" y="1193"/>
                    </a:lnTo>
                    <a:lnTo>
                      <a:pt x="309" y="1193"/>
                    </a:lnTo>
                    <a:lnTo>
                      <a:pt x="303" y="1190"/>
                    </a:lnTo>
                    <a:lnTo>
                      <a:pt x="297" y="1188"/>
                    </a:lnTo>
                    <a:lnTo>
                      <a:pt x="284" y="1183"/>
                    </a:lnTo>
                    <a:lnTo>
                      <a:pt x="278" y="1182"/>
                    </a:lnTo>
                    <a:lnTo>
                      <a:pt x="273" y="1177"/>
                    </a:lnTo>
                    <a:lnTo>
                      <a:pt x="270" y="1172"/>
                    </a:lnTo>
                    <a:lnTo>
                      <a:pt x="268" y="1164"/>
                    </a:lnTo>
                    <a:lnTo>
                      <a:pt x="268" y="1164"/>
                    </a:lnTo>
                    <a:lnTo>
                      <a:pt x="266" y="1156"/>
                    </a:lnTo>
                    <a:lnTo>
                      <a:pt x="266" y="1147"/>
                    </a:lnTo>
                    <a:lnTo>
                      <a:pt x="266" y="1143"/>
                    </a:lnTo>
                    <a:lnTo>
                      <a:pt x="268" y="1139"/>
                    </a:lnTo>
                    <a:lnTo>
                      <a:pt x="271" y="1136"/>
                    </a:lnTo>
                    <a:lnTo>
                      <a:pt x="276" y="1134"/>
                    </a:lnTo>
                    <a:lnTo>
                      <a:pt x="276" y="1134"/>
                    </a:lnTo>
                    <a:lnTo>
                      <a:pt x="292" y="1129"/>
                    </a:lnTo>
                    <a:lnTo>
                      <a:pt x="301" y="1129"/>
                    </a:lnTo>
                    <a:lnTo>
                      <a:pt x="309" y="1129"/>
                    </a:lnTo>
                    <a:lnTo>
                      <a:pt x="317" y="1129"/>
                    </a:lnTo>
                    <a:lnTo>
                      <a:pt x="324" y="1132"/>
                    </a:lnTo>
                    <a:lnTo>
                      <a:pt x="330" y="1136"/>
                    </a:lnTo>
                    <a:lnTo>
                      <a:pt x="335" y="1142"/>
                    </a:lnTo>
                    <a:lnTo>
                      <a:pt x="335" y="1142"/>
                    </a:lnTo>
                    <a:lnTo>
                      <a:pt x="344" y="1153"/>
                    </a:lnTo>
                    <a:lnTo>
                      <a:pt x="352" y="1161"/>
                    </a:lnTo>
                    <a:lnTo>
                      <a:pt x="362" y="1164"/>
                    </a:lnTo>
                    <a:lnTo>
                      <a:pt x="371" y="1166"/>
                    </a:lnTo>
                    <a:lnTo>
                      <a:pt x="381" y="1164"/>
                    </a:lnTo>
                    <a:lnTo>
                      <a:pt x="392" y="1163"/>
                    </a:lnTo>
                    <a:lnTo>
                      <a:pt x="411" y="1156"/>
                    </a:lnTo>
                    <a:lnTo>
                      <a:pt x="411" y="1156"/>
                    </a:lnTo>
                    <a:lnTo>
                      <a:pt x="428" y="1151"/>
                    </a:lnTo>
                    <a:lnTo>
                      <a:pt x="446" y="1148"/>
                    </a:lnTo>
                    <a:lnTo>
                      <a:pt x="463" y="1148"/>
                    </a:lnTo>
                    <a:lnTo>
                      <a:pt x="471" y="1150"/>
                    </a:lnTo>
                    <a:lnTo>
                      <a:pt x="479" y="1151"/>
                    </a:lnTo>
                    <a:lnTo>
                      <a:pt x="479" y="1151"/>
                    </a:lnTo>
                    <a:lnTo>
                      <a:pt x="490" y="1153"/>
                    </a:lnTo>
                    <a:lnTo>
                      <a:pt x="500" y="1153"/>
                    </a:lnTo>
                    <a:lnTo>
                      <a:pt x="508" y="1151"/>
                    </a:lnTo>
                    <a:lnTo>
                      <a:pt x="514" y="1147"/>
                    </a:lnTo>
                    <a:lnTo>
                      <a:pt x="521" y="1142"/>
                    </a:lnTo>
                    <a:lnTo>
                      <a:pt x="525" y="1137"/>
                    </a:lnTo>
                    <a:lnTo>
                      <a:pt x="532" y="1128"/>
                    </a:lnTo>
                    <a:lnTo>
                      <a:pt x="532" y="1128"/>
                    </a:lnTo>
                    <a:lnTo>
                      <a:pt x="536" y="1115"/>
                    </a:lnTo>
                    <a:lnTo>
                      <a:pt x="541" y="1101"/>
                    </a:lnTo>
                    <a:lnTo>
                      <a:pt x="543" y="1086"/>
                    </a:lnTo>
                    <a:lnTo>
                      <a:pt x="543" y="1078"/>
                    </a:lnTo>
                    <a:lnTo>
                      <a:pt x="543" y="1072"/>
                    </a:lnTo>
                    <a:lnTo>
                      <a:pt x="543" y="1072"/>
                    </a:lnTo>
                    <a:lnTo>
                      <a:pt x="541" y="1062"/>
                    </a:lnTo>
                    <a:lnTo>
                      <a:pt x="541" y="1053"/>
                    </a:lnTo>
                    <a:lnTo>
                      <a:pt x="543" y="1043"/>
                    </a:lnTo>
                    <a:lnTo>
                      <a:pt x="544" y="1035"/>
                    </a:lnTo>
                    <a:lnTo>
                      <a:pt x="548" y="1029"/>
                    </a:lnTo>
                    <a:lnTo>
                      <a:pt x="552" y="1021"/>
                    </a:lnTo>
                    <a:lnTo>
                      <a:pt x="563" y="1007"/>
                    </a:lnTo>
                    <a:lnTo>
                      <a:pt x="563" y="1007"/>
                    </a:lnTo>
                    <a:lnTo>
                      <a:pt x="568" y="1001"/>
                    </a:lnTo>
                    <a:lnTo>
                      <a:pt x="571" y="993"/>
                    </a:lnTo>
                    <a:lnTo>
                      <a:pt x="573" y="983"/>
                    </a:lnTo>
                    <a:lnTo>
                      <a:pt x="573" y="975"/>
                    </a:lnTo>
                    <a:lnTo>
                      <a:pt x="573" y="975"/>
                    </a:lnTo>
                    <a:lnTo>
                      <a:pt x="571" y="974"/>
                    </a:lnTo>
                    <a:lnTo>
                      <a:pt x="567" y="972"/>
                    </a:lnTo>
                    <a:lnTo>
                      <a:pt x="556" y="970"/>
                    </a:lnTo>
                    <a:lnTo>
                      <a:pt x="556" y="970"/>
                    </a:lnTo>
                    <a:lnTo>
                      <a:pt x="552" y="970"/>
                    </a:lnTo>
                    <a:lnTo>
                      <a:pt x="552" y="970"/>
                    </a:lnTo>
                    <a:lnTo>
                      <a:pt x="548" y="972"/>
                    </a:lnTo>
                    <a:lnTo>
                      <a:pt x="544" y="975"/>
                    </a:lnTo>
                    <a:lnTo>
                      <a:pt x="536" y="983"/>
                    </a:lnTo>
                    <a:lnTo>
                      <a:pt x="530" y="989"/>
                    </a:lnTo>
                    <a:lnTo>
                      <a:pt x="527" y="989"/>
                    </a:lnTo>
                    <a:lnTo>
                      <a:pt x="525" y="986"/>
                    </a:lnTo>
                    <a:lnTo>
                      <a:pt x="525" y="986"/>
                    </a:lnTo>
                    <a:lnTo>
                      <a:pt x="519" y="977"/>
                    </a:lnTo>
                    <a:lnTo>
                      <a:pt x="513" y="969"/>
                    </a:lnTo>
                    <a:lnTo>
                      <a:pt x="497" y="953"/>
                    </a:lnTo>
                    <a:lnTo>
                      <a:pt x="489" y="945"/>
                    </a:lnTo>
                    <a:lnTo>
                      <a:pt x="481" y="937"/>
                    </a:lnTo>
                    <a:lnTo>
                      <a:pt x="475" y="927"/>
                    </a:lnTo>
                    <a:lnTo>
                      <a:pt x="471" y="916"/>
                    </a:lnTo>
                    <a:lnTo>
                      <a:pt x="471" y="916"/>
                    </a:lnTo>
                    <a:lnTo>
                      <a:pt x="467" y="897"/>
                    </a:lnTo>
                    <a:lnTo>
                      <a:pt x="465" y="881"/>
                    </a:lnTo>
                    <a:lnTo>
                      <a:pt x="467" y="866"/>
                    </a:lnTo>
                    <a:lnTo>
                      <a:pt x="471" y="853"/>
                    </a:lnTo>
                    <a:lnTo>
                      <a:pt x="478" y="840"/>
                    </a:lnTo>
                    <a:lnTo>
                      <a:pt x="489" y="829"/>
                    </a:lnTo>
                    <a:lnTo>
                      <a:pt x="503" y="819"/>
                    </a:lnTo>
                    <a:lnTo>
                      <a:pt x="521" y="810"/>
                    </a:lnTo>
                    <a:lnTo>
                      <a:pt x="521" y="810"/>
                    </a:lnTo>
                    <a:lnTo>
                      <a:pt x="527" y="808"/>
                    </a:lnTo>
                    <a:lnTo>
                      <a:pt x="535" y="805"/>
                    </a:lnTo>
                    <a:lnTo>
                      <a:pt x="541" y="802"/>
                    </a:lnTo>
                    <a:lnTo>
                      <a:pt x="548" y="797"/>
                    </a:lnTo>
                    <a:lnTo>
                      <a:pt x="548" y="797"/>
                    </a:lnTo>
                    <a:lnTo>
                      <a:pt x="538" y="794"/>
                    </a:lnTo>
                    <a:lnTo>
                      <a:pt x="529" y="792"/>
                    </a:lnTo>
                    <a:lnTo>
                      <a:pt x="521" y="792"/>
                    </a:lnTo>
                    <a:lnTo>
                      <a:pt x="513" y="792"/>
                    </a:lnTo>
                    <a:lnTo>
                      <a:pt x="497" y="796"/>
                    </a:lnTo>
                    <a:lnTo>
                      <a:pt x="481" y="802"/>
                    </a:lnTo>
                    <a:lnTo>
                      <a:pt x="451" y="816"/>
                    </a:lnTo>
                    <a:lnTo>
                      <a:pt x="435" y="823"/>
                    </a:lnTo>
                    <a:lnTo>
                      <a:pt x="421" y="827"/>
                    </a:lnTo>
                    <a:lnTo>
                      <a:pt x="421" y="827"/>
                    </a:lnTo>
                    <a:lnTo>
                      <a:pt x="400" y="831"/>
                    </a:lnTo>
                    <a:lnTo>
                      <a:pt x="389" y="832"/>
                    </a:lnTo>
                    <a:lnTo>
                      <a:pt x="379" y="831"/>
                    </a:lnTo>
                    <a:lnTo>
                      <a:pt x="370" y="829"/>
                    </a:lnTo>
                    <a:lnTo>
                      <a:pt x="360" y="827"/>
                    </a:lnTo>
                    <a:lnTo>
                      <a:pt x="349" y="823"/>
                    </a:lnTo>
                    <a:lnTo>
                      <a:pt x="339" y="816"/>
                    </a:lnTo>
                    <a:lnTo>
                      <a:pt x="339" y="816"/>
                    </a:lnTo>
                    <a:lnTo>
                      <a:pt x="338" y="826"/>
                    </a:lnTo>
                    <a:lnTo>
                      <a:pt x="335" y="834"/>
                    </a:lnTo>
                    <a:lnTo>
                      <a:pt x="330" y="840"/>
                    </a:lnTo>
                    <a:lnTo>
                      <a:pt x="325" y="843"/>
                    </a:lnTo>
                    <a:lnTo>
                      <a:pt x="319" y="843"/>
                    </a:lnTo>
                    <a:lnTo>
                      <a:pt x="312" y="843"/>
                    </a:lnTo>
                    <a:lnTo>
                      <a:pt x="303" y="842"/>
                    </a:lnTo>
                    <a:lnTo>
                      <a:pt x="295" y="837"/>
                    </a:lnTo>
                    <a:lnTo>
                      <a:pt x="295" y="837"/>
                    </a:lnTo>
                    <a:lnTo>
                      <a:pt x="281" y="832"/>
                    </a:lnTo>
                    <a:lnTo>
                      <a:pt x="271" y="827"/>
                    </a:lnTo>
                    <a:lnTo>
                      <a:pt x="263" y="826"/>
                    </a:lnTo>
                    <a:lnTo>
                      <a:pt x="257" y="827"/>
                    </a:lnTo>
                    <a:lnTo>
                      <a:pt x="254" y="831"/>
                    </a:lnTo>
                    <a:lnTo>
                      <a:pt x="251" y="837"/>
                    </a:lnTo>
                    <a:lnTo>
                      <a:pt x="249" y="845"/>
                    </a:lnTo>
                    <a:lnTo>
                      <a:pt x="247" y="858"/>
                    </a:lnTo>
                    <a:lnTo>
                      <a:pt x="246" y="859"/>
                    </a:lnTo>
                    <a:lnTo>
                      <a:pt x="246" y="859"/>
                    </a:lnTo>
                    <a:lnTo>
                      <a:pt x="233" y="851"/>
                    </a:lnTo>
                    <a:lnTo>
                      <a:pt x="220" y="842"/>
                    </a:lnTo>
                    <a:lnTo>
                      <a:pt x="211" y="831"/>
                    </a:lnTo>
                    <a:lnTo>
                      <a:pt x="203" y="818"/>
                    </a:lnTo>
                    <a:lnTo>
                      <a:pt x="203" y="818"/>
                    </a:lnTo>
                    <a:lnTo>
                      <a:pt x="198" y="807"/>
                    </a:lnTo>
                    <a:lnTo>
                      <a:pt x="195" y="800"/>
                    </a:lnTo>
                    <a:lnTo>
                      <a:pt x="195" y="796"/>
                    </a:lnTo>
                    <a:lnTo>
                      <a:pt x="195" y="791"/>
                    </a:lnTo>
                    <a:lnTo>
                      <a:pt x="200" y="788"/>
                    </a:lnTo>
                    <a:lnTo>
                      <a:pt x="208" y="788"/>
                    </a:lnTo>
                    <a:lnTo>
                      <a:pt x="219" y="789"/>
                    </a:lnTo>
                    <a:lnTo>
                      <a:pt x="219" y="789"/>
                    </a:lnTo>
                    <a:lnTo>
                      <a:pt x="224" y="789"/>
                    </a:lnTo>
                    <a:lnTo>
                      <a:pt x="225" y="789"/>
                    </a:lnTo>
                    <a:lnTo>
                      <a:pt x="227" y="788"/>
                    </a:lnTo>
                    <a:lnTo>
                      <a:pt x="228" y="785"/>
                    </a:lnTo>
                    <a:lnTo>
                      <a:pt x="228" y="785"/>
                    </a:lnTo>
                    <a:lnTo>
                      <a:pt x="230" y="773"/>
                    </a:lnTo>
                    <a:lnTo>
                      <a:pt x="235" y="764"/>
                    </a:lnTo>
                    <a:lnTo>
                      <a:pt x="239" y="754"/>
                    </a:lnTo>
                    <a:lnTo>
                      <a:pt x="247" y="746"/>
                    </a:lnTo>
                    <a:lnTo>
                      <a:pt x="262" y="732"/>
                    </a:lnTo>
                    <a:lnTo>
                      <a:pt x="278" y="718"/>
                    </a:lnTo>
                    <a:lnTo>
                      <a:pt x="278" y="718"/>
                    </a:lnTo>
                    <a:lnTo>
                      <a:pt x="285" y="707"/>
                    </a:lnTo>
                    <a:lnTo>
                      <a:pt x="292" y="697"/>
                    </a:lnTo>
                    <a:lnTo>
                      <a:pt x="297" y="689"/>
                    </a:lnTo>
                    <a:lnTo>
                      <a:pt x="298" y="681"/>
                    </a:lnTo>
                    <a:lnTo>
                      <a:pt x="297" y="673"/>
                    </a:lnTo>
                    <a:lnTo>
                      <a:pt x="293" y="665"/>
                    </a:lnTo>
                    <a:lnTo>
                      <a:pt x="289" y="656"/>
                    </a:lnTo>
                    <a:lnTo>
                      <a:pt x="279" y="645"/>
                    </a:lnTo>
                    <a:lnTo>
                      <a:pt x="279" y="645"/>
                    </a:lnTo>
                    <a:lnTo>
                      <a:pt x="273" y="635"/>
                    </a:lnTo>
                    <a:lnTo>
                      <a:pt x="270" y="624"/>
                    </a:lnTo>
                    <a:lnTo>
                      <a:pt x="266" y="613"/>
                    </a:lnTo>
                    <a:lnTo>
                      <a:pt x="265" y="602"/>
                    </a:lnTo>
                    <a:lnTo>
                      <a:pt x="265" y="602"/>
                    </a:lnTo>
                    <a:lnTo>
                      <a:pt x="257" y="602"/>
                    </a:lnTo>
                    <a:lnTo>
                      <a:pt x="252" y="605"/>
                    </a:lnTo>
                    <a:lnTo>
                      <a:pt x="251" y="608"/>
                    </a:lnTo>
                    <a:lnTo>
                      <a:pt x="247" y="613"/>
                    </a:lnTo>
                    <a:lnTo>
                      <a:pt x="246" y="624"/>
                    </a:lnTo>
                    <a:lnTo>
                      <a:pt x="244" y="638"/>
                    </a:lnTo>
                    <a:lnTo>
                      <a:pt x="244" y="638"/>
                    </a:lnTo>
                    <a:lnTo>
                      <a:pt x="238" y="629"/>
                    </a:lnTo>
                    <a:lnTo>
                      <a:pt x="231" y="621"/>
                    </a:lnTo>
                    <a:lnTo>
                      <a:pt x="216" y="608"/>
                    </a:lnTo>
                    <a:lnTo>
                      <a:pt x="208" y="602"/>
                    </a:lnTo>
                    <a:lnTo>
                      <a:pt x="201" y="596"/>
                    </a:lnTo>
                    <a:lnTo>
                      <a:pt x="197" y="586"/>
                    </a:lnTo>
                    <a:lnTo>
                      <a:pt x="195" y="575"/>
                    </a:lnTo>
                    <a:lnTo>
                      <a:pt x="195" y="575"/>
                    </a:lnTo>
                    <a:lnTo>
                      <a:pt x="190" y="584"/>
                    </a:lnTo>
                    <a:lnTo>
                      <a:pt x="189" y="594"/>
                    </a:lnTo>
                    <a:lnTo>
                      <a:pt x="189" y="602"/>
                    </a:lnTo>
                    <a:lnTo>
                      <a:pt x="189" y="610"/>
                    </a:lnTo>
                    <a:lnTo>
                      <a:pt x="192" y="618"/>
                    </a:lnTo>
                    <a:lnTo>
                      <a:pt x="195" y="623"/>
                    </a:lnTo>
                    <a:lnTo>
                      <a:pt x="200" y="626"/>
                    </a:lnTo>
                    <a:lnTo>
                      <a:pt x="206" y="629"/>
                    </a:lnTo>
                    <a:lnTo>
                      <a:pt x="206" y="629"/>
                    </a:lnTo>
                    <a:lnTo>
                      <a:pt x="214" y="630"/>
                    </a:lnTo>
                    <a:lnTo>
                      <a:pt x="220" y="634"/>
                    </a:lnTo>
                    <a:lnTo>
                      <a:pt x="224" y="638"/>
                    </a:lnTo>
                    <a:lnTo>
                      <a:pt x="227" y="643"/>
                    </a:lnTo>
                    <a:lnTo>
                      <a:pt x="230" y="654"/>
                    </a:lnTo>
                    <a:lnTo>
                      <a:pt x="230" y="665"/>
                    </a:lnTo>
                    <a:lnTo>
                      <a:pt x="230" y="665"/>
                    </a:lnTo>
                    <a:lnTo>
                      <a:pt x="230" y="675"/>
                    </a:lnTo>
                    <a:lnTo>
                      <a:pt x="227" y="684"/>
                    </a:lnTo>
                    <a:lnTo>
                      <a:pt x="225" y="689"/>
                    </a:lnTo>
                    <a:lnTo>
                      <a:pt x="220" y="692"/>
                    </a:lnTo>
                    <a:lnTo>
                      <a:pt x="217" y="694"/>
                    </a:lnTo>
                    <a:lnTo>
                      <a:pt x="212" y="696"/>
                    </a:lnTo>
                    <a:lnTo>
                      <a:pt x="212" y="696"/>
                    </a:lnTo>
                    <a:lnTo>
                      <a:pt x="206" y="697"/>
                    </a:lnTo>
                    <a:lnTo>
                      <a:pt x="201" y="696"/>
                    </a:lnTo>
                    <a:lnTo>
                      <a:pt x="197" y="692"/>
                    </a:lnTo>
                    <a:lnTo>
                      <a:pt x="193" y="689"/>
                    </a:lnTo>
                    <a:lnTo>
                      <a:pt x="187" y="680"/>
                    </a:lnTo>
                    <a:lnTo>
                      <a:pt x="182" y="670"/>
                    </a:lnTo>
                    <a:lnTo>
                      <a:pt x="182" y="670"/>
                    </a:lnTo>
                    <a:lnTo>
                      <a:pt x="176" y="659"/>
                    </a:lnTo>
                    <a:lnTo>
                      <a:pt x="176" y="659"/>
                    </a:lnTo>
                    <a:lnTo>
                      <a:pt x="171" y="662"/>
                    </a:lnTo>
                    <a:lnTo>
                      <a:pt x="166" y="667"/>
                    </a:lnTo>
                    <a:lnTo>
                      <a:pt x="160" y="678"/>
                    </a:lnTo>
                    <a:lnTo>
                      <a:pt x="157" y="689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47" y="711"/>
                    </a:lnTo>
                    <a:lnTo>
                      <a:pt x="144" y="716"/>
                    </a:lnTo>
                    <a:lnTo>
                      <a:pt x="139" y="719"/>
                    </a:lnTo>
                    <a:lnTo>
                      <a:pt x="136" y="721"/>
                    </a:lnTo>
                    <a:lnTo>
                      <a:pt x="131" y="723"/>
                    </a:lnTo>
                    <a:lnTo>
                      <a:pt x="125" y="721"/>
                    </a:lnTo>
                    <a:lnTo>
                      <a:pt x="119" y="719"/>
                    </a:lnTo>
                    <a:lnTo>
                      <a:pt x="119" y="719"/>
                    </a:lnTo>
                    <a:lnTo>
                      <a:pt x="114" y="716"/>
                    </a:lnTo>
                    <a:lnTo>
                      <a:pt x="109" y="713"/>
                    </a:lnTo>
                    <a:lnTo>
                      <a:pt x="108" y="708"/>
                    </a:lnTo>
                    <a:lnTo>
                      <a:pt x="108" y="705"/>
                    </a:lnTo>
                    <a:lnTo>
                      <a:pt x="108" y="700"/>
                    </a:lnTo>
                    <a:lnTo>
                      <a:pt x="111" y="696"/>
                    </a:lnTo>
                    <a:lnTo>
                      <a:pt x="116" y="686"/>
                    </a:lnTo>
                    <a:lnTo>
                      <a:pt x="116" y="686"/>
                    </a:lnTo>
                    <a:lnTo>
                      <a:pt x="125" y="673"/>
                    </a:lnTo>
                    <a:lnTo>
                      <a:pt x="131" y="657"/>
                    </a:lnTo>
                    <a:lnTo>
                      <a:pt x="136" y="643"/>
                    </a:lnTo>
                    <a:lnTo>
                      <a:pt x="141" y="629"/>
                    </a:lnTo>
                    <a:lnTo>
                      <a:pt x="143" y="613"/>
                    </a:lnTo>
                    <a:lnTo>
                      <a:pt x="143" y="597"/>
                    </a:lnTo>
                    <a:lnTo>
                      <a:pt x="143" y="581"/>
                    </a:lnTo>
                    <a:lnTo>
                      <a:pt x="139" y="565"/>
                    </a:lnTo>
                    <a:lnTo>
                      <a:pt x="139" y="565"/>
                    </a:lnTo>
                    <a:close/>
                    <a:moveTo>
                      <a:pt x="1059" y="1088"/>
                    </a:moveTo>
                    <a:lnTo>
                      <a:pt x="1059" y="1088"/>
                    </a:lnTo>
                    <a:lnTo>
                      <a:pt x="1062" y="1094"/>
                    </a:lnTo>
                    <a:lnTo>
                      <a:pt x="1064" y="1096"/>
                    </a:lnTo>
                    <a:lnTo>
                      <a:pt x="1069" y="1097"/>
                    </a:lnTo>
                    <a:lnTo>
                      <a:pt x="1069" y="1097"/>
                    </a:lnTo>
                    <a:lnTo>
                      <a:pt x="1070" y="1096"/>
                    </a:lnTo>
                    <a:lnTo>
                      <a:pt x="1072" y="1093"/>
                    </a:lnTo>
                    <a:lnTo>
                      <a:pt x="1072" y="1093"/>
                    </a:lnTo>
                    <a:lnTo>
                      <a:pt x="1070" y="1089"/>
                    </a:lnTo>
                    <a:lnTo>
                      <a:pt x="1069" y="1088"/>
                    </a:lnTo>
                    <a:lnTo>
                      <a:pt x="1061" y="1086"/>
                    </a:lnTo>
                    <a:lnTo>
                      <a:pt x="1061" y="1086"/>
                    </a:lnTo>
                    <a:lnTo>
                      <a:pt x="1054" y="1080"/>
                    </a:lnTo>
                    <a:lnTo>
                      <a:pt x="1045" y="1075"/>
                    </a:lnTo>
                    <a:lnTo>
                      <a:pt x="1040" y="1075"/>
                    </a:lnTo>
                    <a:lnTo>
                      <a:pt x="1035" y="1075"/>
                    </a:lnTo>
                    <a:lnTo>
                      <a:pt x="1030" y="1075"/>
                    </a:lnTo>
                    <a:lnTo>
                      <a:pt x="1023" y="1077"/>
                    </a:lnTo>
                    <a:lnTo>
                      <a:pt x="1023" y="1077"/>
                    </a:lnTo>
                    <a:lnTo>
                      <a:pt x="1059" y="1088"/>
                    </a:lnTo>
                    <a:lnTo>
                      <a:pt x="1059" y="108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C565334E-24BF-E8D9-8668-8AFD9821EB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2" y="849"/>
                <a:ext cx="828" cy="317"/>
              </a:xfrm>
              <a:custGeom>
                <a:avLst/>
                <a:gdLst>
                  <a:gd name="T0" fmla="*/ 426 w 1657"/>
                  <a:gd name="T1" fmla="*/ 542 h 636"/>
                  <a:gd name="T2" fmla="*/ 373 w 1657"/>
                  <a:gd name="T3" fmla="*/ 540 h 636"/>
                  <a:gd name="T4" fmla="*/ 175 w 1657"/>
                  <a:gd name="T5" fmla="*/ 548 h 636"/>
                  <a:gd name="T6" fmla="*/ 229 w 1657"/>
                  <a:gd name="T7" fmla="*/ 504 h 636"/>
                  <a:gd name="T8" fmla="*/ 307 w 1657"/>
                  <a:gd name="T9" fmla="*/ 470 h 636"/>
                  <a:gd name="T10" fmla="*/ 300 w 1657"/>
                  <a:gd name="T11" fmla="*/ 451 h 636"/>
                  <a:gd name="T12" fmla="*/ 289 w 1657"/>
                  <a:gd name="T13" fmla="*/ 412 h 636"/>
                  <a:gd name="T14" fmla="*/ 265 w 1657"/>
                  <a:gd name="T15" fmla="*/ 359 h 636"/>
                  <a:gd name="T16" fmla="*/ 78 w 1657"/>
                  <a:gd name="T17" fmla="*/ 358 h 636"/>
                  <a:gd name="T18" fmla="*/ 32 w 1657"/>
                  <a:gd name="T19" fmla="*/ 327 h 636"/>
                  <a:gd name="T20" fmla="*/ 221 w 1657"/>
                  <a:gd name="T21" fmla="*/ 291 h 636"/>
                  <a:gd name="T22" fmla="*/ 373 w 1657"/>
                  <a:gd name="T23" fmla="*/ 285 h 636"/>
                  <a:gd name="T24" fmla="*/ 292 w 1657"/>
                  <a:gd name="T25" fmla="*/ 251 h 636"/>
                  <a:gd name="T26" fmla="*/ 348 w 1657"/>
                  <a:gd name="T27" fmla="*/ 215 h 636"/>
                  <a:gd name="T28" fmla="*/ 281 w 1657"/>
                  <a:gd name="T29" fmla="*/ 202 h 636"/>
                  <a:gd name="T30" fmla="*/ 152 w 1657"/>
                  <a:gd name="T31" fmla="*/ 218 h 636"/>
                  <a:gd name="T32" fmla="*/ 30 w 1657"/>
                  <a:gd name="T33" fmla="*/ 210 h 636"/>
                  <a:gd name="T34" fmla="*/ 14 w 1657"/>
                  <a:gd name="T35" fmla="*/ 183 h 636"/>
                  <a:gd name="T36" fmla="*/ 73 w 1657"/>
                  <a:gd name="T37" fmla="*/ 177 h 636"/>
                  <a:gd name="T38" fmla="*/ 122 w 1657"/>
                  <a:gd name="T39" fmla="*/ 161 h 636"/>
                  <a:gd name="T40" fmla="*/ 119 w 1657"/>
                  <a:gd name="T41" fmla="*/ 150 h 636"/>
                  <a:gd name="T42" fmla="*/ 127 w 1657"/>
                  <a:gd name="T43" fmla="*/ 113 h 636"/>
                  <a:gd name="T44" fmla="*/ 181 w 1657"/>
                  <a:gd name="T45" fmla="*/ 65 h 636"/>
                  <a:gd name="T46" fmla="*/ 270 w 1657"/>
                  <a:gd name="T47" fmla="*/ 97 h 636"/>
                  <a:gd name="T48" fmla="*/ 326 w 1657"/>
                  <a:gd name="T49" fmla="*/ 108 h 636"/>
                  <a:gd name="T50" fmla="*/ 270 w 1657"/>
                  <a:gd name="T51" fmla="*/ 65 h 636"/>
                  <a:gd name="T52" fmla="*/ 249 w 1657"/>
                  <a:gd name="T53" fmla="*/ 38 h 636"/>
                  <a:gd name="T54" fmla="*/ 348 w 1657"/>
                  <a:gd name="T55" fmla="*/ 11 h 636"/>
                  <a:gd name="T56" fmla="*/ 426 w 1657"/>
                  <a:gd name="T57" fmla="*/ 56 h 636"/>
                  <a:gd name="T58" fmla="*/ 484 w 1657"/>
                  <a:gd name="T59" fmla="*/ 153 h 636"/>
                  <a:gd name="T60" fmla="*/ 489 w 1657"/>
                  <a:gd name="T61" fmla="*/ 226 h 636"/>
                  <a:gd name="T62" fmla="*/ 546 w 1657"/>
                  <a:gd name="T63" fmla="*/ 177 h 636"/>
                  <a:gd name="T64" fmla="*/ 605 w 1657"/>
                  <a:gd name="T65" fmla="*/ 192 h 636"/>
                  <a:gd name="T66" fmla="*/ 645 w 1657"/>
                  <a:gd name="T67" fmla="*/ 89 h 636"/>
                  <a:gd name="T68" fmla="*/ 716 w 1657"/>
                  <a:gd name="T69" fmla="*/ 110 h 636"/>
                  <a:gd name="T70" fmla="*/ 778 w 1657"/>
                  <a:gd name="T71" fmla="*/ 143 h 636"/>
                  <a:gd name="T72" fmla="*/ 824 w 1657"/>
                  <a:gd name="T73" fmla="*/ 89 h 636"/>
                  <a:gd name="T74" fmla="*/ 921 w 1657"/>
                  <a:gd name="T75" fmla="*/ 75 h 636"/>
                  <a:gd name="T76" fmla="*/ 967 w 1657"/>
                  <a:gd name="T77" fmla="*/ 115 h 636"/>
                  <a:gd name="T78" fmla="*/ 996 w 1657"/>
                  <a:gd name="T79" fmla="*/ 64 h 636"/>
                  <a:gd name="T80" fmla="*/ 1083 w 1657"/>
                  <a:gd name="T81" fmla="*/ 107 h 636"/>
                  <a:gd name="T82" fmla="*/ 1203 w 1657"/>
                  <a:gd name="T83" fmla="*/ 72 h 636"/>
                  <a:gd name="T84" fmla="*/ 1264 w 1657"/>
                  <a:gd name="T85" fmla="*/ 8 h 636"/>
                  <a:gd name="T86" fmla="*/ 1371 w 1657"/>
                  <a:gd name="T87" fmla="*/ 24 h 636"/>
                  <a:gd name="T88" fmla="*/ 1434 w 1657"/>
                  <a:gd name="T89" fmla="*/ 45 h 636"/>
                  <a:gd name="T90" fmla="*/ 1477 w 1657"/>
                  <a:gd name="T91" fmla="*/ 57 h 636"/>
                  <a:gd name="T92" fmla="*/ 1515 w 1657"/>
                  <a:gd name="T93" fmla="*/ 104 h 636"/>
                  <a:gd name="T94" fmla="*/ 1495 w 1657"/>
                  <a:gd name="T95" fmla="*/ 151 h 636"/>
                  <a:gd name="T96" fmla="*/ 1560 w 1657"/>
                  <a:gd name="T97" fmla="*/ 159 h 636"/>
                  <a:gd name="T98" fmla="*/ 1636 w 1657"/>
                  <a:gd name="T99" fmla="*/ 199 h 636"/>
                  <a:gd name="T100" fmla="*/ 1646 w 1657"/>
                  <a:gd name="T101" fmla="*/ 253 h 636"/>
                  <a:gd name="T102" fmla="*/ 1657 w 1657"/>
                  <a:gd name="T103" fmla="*/ 289 h 636"/>
                  <a:gd name="T104" fmla="*/ 1539 w 1657"/>
                  <a:gd name="T105" fmla="*/ 366 h 636"/>
                  <a:gd name="T106" fmla="*/ 1476 w 1657"/>
                  <a:gd name="T107" fmla="*/ 415 h 636"/>
                  <a:gd name="T108" fmla="*/ 1341 w 1657"/>
                  <a:gd name="T109" fmla="*/ 442 h 636"/>
                  <a:gd name="T110" fmla="*/ 1075 w 1657"/>
                  <a:gd name="T111" fmla="*/ 548 h 636"/>
                  <a:gd name="T112" fmla="*/ 904 w 1657"/>
                  <a:gd name="T113" fmla="*/ 607 h 636"/>
                  <a:gd name="T114" fmla="*/ 681 w 1657"/>
                  <a:gd name="T115" fmla="*/ 623 h 636"/>
                  <a:gd name="T116" fmla="*/ 519 w 1657"/>
                  <a:gd name="T117" fmla="*/ 582 h 636"/>
                  <a:gd name="T118" fmla="*/ 531 w 1657"/>
                  <a:gd name="T119" fmla="*/ 550 h 636"/>
                  <a:gd name="T120" fmla="*/ 321 w 1657"/>
                  <a:gd name="T121" fmla="*/ 407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7" h="636">
                    <a:moveTo>
                      <a:pt x="524" y="558"/>
                    </a:moveTo>
                    <a:lnTo>
                      <a:pt x="524" y="558"/>
                    </a:lnTo>
                    <a:lnTo>
                      <a:pt x="512" y="564"/>
                    </a:lnTo>
                    <a:lnTo>
                      <a:pt x="500" y="566"/>
                    </a:lnTo>
                    <a:lnTo>
                      <a:pt x="488" y="564"/>
                    </a:lnTo>
                    <a:lnTo>
                      <a:pt x="477" y="561"/>
                    </a:lnTo>
                    <a:lnTo>
                      <a:pt x="454" y="553"/>
                    </a:lnTo>
                    <a:lnTo>
                      <a:pt x="443" y="548"/>
                    </a:lnTo>
                    <a:lnTo>
                      <a:pt x="432" y="545"/>
                    </a:lnTo>
                    <a:lnTo>
                      <a:pt x="432" y="545"/>
                    </a:lnTo>
                    <a:lnTo>
                      <a:pt x="427" y="543"/>
                    </a:lnTo>
                    <a:lnTo>
                      <a:pt x="426" y="542"/>
                    </a:lnTo>
                    <a:lnTo>
                      <a:pt x="426" y="539"/>
                    </a:lnTo>
                    <a:lnTo>
                      <a:pt x="427" y="536"/>
                    </a:lnTo>
                    <a:lnTo>
                      <a:pt x="427" y="531"/>
                    </a:lnTo>
                    <a:lnTo>
                      <a:pt x="427" y="528"/>
                    </a:lnTo>
                    <a:lnTo>
                      <a:pt x="427" y="524"/>
                    </a:lnTo>
                    <a:lnTo>
                      <a:pt x="423" y="523"/>
                    </a:lnTo>
                    <a:lnTo>
                      <a:pt x="423" y="523"/>
                    </a:lnTo>
                    <a:lnTo>
                      <a:pt x="416" y="528"/>
                    </a:lnTo>
                    <a:lnTo>
                      <a:pt x="408" y="532"/>
                    </a:lnTo>
                    <a:lnTo>
                      <a:pt x="400" y="536"/>
                    </a:lnTo>
                    <a:lnTo>
                      <a:pt x="391" y="539"/>
                    </a:lnTo>
                    <a:lnTo>
                      <a:pt x="373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15" y="542"/>
                    </a:lnTo>
                    <a:lnTo>
                      <a:pt x="276" y="543"/>
                    </a:lnTo>
                    <a:lnTo>
                      <a:pt x="238" y="547"/>
                    </a:lnTo>
                    <a:lnTo>
                      <a:pt x="200" y="553"/>
                    </a:lnTo>
                    <a:lnTo>
                      <a:pt x="200" y="553"/>
                    </a:lnTo>
                    <a:lnTo>
                      <a:pt x="184" y="553"/>
                    </a:lnTo>
                    <a:lnTo>
                      <a:pt x="176" y="553"/>
                    </a:lnTo>
                    <a:lnTo>
                      <a:pt x="175" y="551"/>
                    </a:lnTo>
                    <a:lnTo>
                      <a:pt x="175" y="548"/>
                    </a:lnTo>
                    <a:lnTo>
                      <a:pt x="175" y="548"/>
                    </a:lnTo>
                    <a:lnTo>
                      <a:pt x="175" y="524"/>
                    </a:lnTo>
                    <a:lnTo>
                      <a:pt x="176" y="512"/>
                    </a:lnTo>
                    <a:lnTo>
                      <a:pt x="180" y="505"/>
                    </a:lnTo>
                    <a:lnTo>
                      <a:pt x="183" y="501"/>
                    </a:lnTo>
                    <a:lnTo>
                      <a:pt x="183" y="501"/>
                    </a:lnTo>
                    <a:lnTo>
                      <a:pt x="189" y="496"/>
                    </a:lnTo>
                    <a:lnTo>
                      <a:pt x="195" y="494"/>
                    </a:lnTo>
                    <a:lnTo>
                      <a:pt x="202" y="494"/>
                    </a:lnTo>
                    <a:lnTo>
                      <a:pt x="210" y="499"/>
                    </a:lnTo>
                    <a:lnTo>
                      <a:pt x="210" y="499"/>
                    </a:lnTo>
                    <a:lnTo>
                      <a:pt x="219" y="502"/>
                    </a:lnTo>
                    <a:lnTo>
                      <a:pt x="229" y="504"/>
                    </a:lnTo>
                    <a:lnTo>
                      <a:pt x="241" y="504"/>
                    </a:lnTo>
                    <a:lnTo>
                      <a:pt x="253" y="501"/>
                    </a:lnTo>
                    <a:lnTo>
                      <a:pt x="265" y="497"/>
                    </a:lnTo>
                    <a:lnTo>
                      <a:pt x="276" y="493"/>
                    </a:lnTo>
                    <a:lnTo>
                      <a:pt x="284" y="488"/>
                    </a:lnTo>
                    <a:lnTo>
                      <a:pt x="291" y="482"/>
                    </a:lnTo>
                    <a:lnTo>
                      <a:pt x="291" y="482"/>
                    </a:lnTo>
                    <a:lnTo>
                      <a:pt x="294" y="475"/>
                    </a:lnTo>
                    <a:lnTo>
                      <a:pt x="297" y="472"/>
                    </a:lnTo>
                    <a:lnTo>
                      <a:pt x="302" y="470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13" y="470"/>
                    </a:lnTo>
                    <a:lnTo>
                      <a:pt x="316" y="469"/>
                    </a:lnTo>
                    <a:lnTo>
                      <a:pt x="319" y="467"/>
                    </a:lnTo>
                    <a:lnTo>
                      <a:pt x="321" y="464"/>
                    </a:lnTo>
                    <a:lnTo>
                      <a:pt x="324" y="45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1" y="447"/>
                    </a:lnTo>
                    <a:lnTo>
                      <a:pt x="318" y="448"/>
                    </a:lnTo>
                    <a:lnTo>
                      <a:pt x="310" y="450"/>
                    </a:lnTo>
                    <a:lnTo>
                      <a:pt x="305" y="451"/>
                    </a:lnTo>
                    <a:lnTo>
                      <a:pt x="300" y="451"/>
                    </a:lnTo>
                    <a:lnTo>
                      <a:pt x="297" y="450"/>
                    </a:lnTo>
                    <a:lnTo>
                      <a:pt x="292" y="445"/>
                    </a:lnTo>
                    <a:lnTo>
                      <a:pt x="292" y="445"/>
                    </a:lnTo>
                    <a:lnTo>
                      <a:pt x="295" y="442"/>
                    </a:lnTo>
                    <a:lnTo>
                      <a:pt x="300" y="437"/>
                    </a:lnTo>
                    <a:lnTo>
                      <a:pt x="305" y="432"/>
                    </a:lnTo>
                    <a:lnTo>
                      <a:pt x="308" y="428"/>
                    </a:lnTo>
                    <a:lnTo>
                      <a:pt x="310" y="423"/>
                    </a:lnTo>
                    <a:lnTo>
                      <a:pt x="310" y="421"/>
                    </a:lnTo>
                    <a:lnTo>
                      <a:pt x="308" y="418"/>
                    </a:lnTo>
                    <a:lnTo>
                      <a:pt x="302" y="415"/>
                    </a:lnTo>
                    <a:lnTo>
                      <a:pt x="289" y="412"/>
                    </a:lnTo>
                    <a:lnTo>
                      <a:pt x="289" y="412"/>
                    </a:lnTo>
                    <a:lnTo>
                      <a:pt x="281" y="408"/>
                    </a:lnTo>
                    <a:lnTo>
                      <a:pt x="276" y="404"/>
                    </a:lnTo>
                    <a:lnTo>
                      <a:pt x="272" y="399"/>
                    </a:lnTo>
                    <a:lnTo>
                      <a:pt x="268" y="394"/>
                    </a:lnTo>
                    <a:lnTo>
                      <a:pt x="265" y="386"/>
                    </a:lnTo>
                    <a:lnTo>
                      <a:pt x="267" y="378"/>
                    </a:lnTo>
                    <a:lnTo>
                      <a:pt x="273" y="370"/>
                    </a:lnTo>
                    <a:lnTo>
                      <a:pt x="273" y="370"/>
                    </a:lnTo>
                    <a:lnTo>
                      <a:pt x="275" y="366"/>
                    </a:lnTo>
                    <a:lnTo>
                      <a:pt x="273" y="364"/>
                    </a:lnTo>
                    <a:lnTo>
                      <a:pt x="265" y="359"/>
                    </a:lnTo>
                    <a:lnTo>
                      <a:pt x="265" y="359"/>
                    </a:lnTo>
                    <a:lnTo>
                      <a:pt x="256" y="354"/>
                    </a:lnTo>
                    <a:lnTo>
                      <a:pt x="251" y="351"/>
                    </a:lnTo>
                    <a:lnTo>
                      <a:pt x="246" y="351"/>
                    </a:lnTo>
                    <a:lnTo>
                      <a:pt x="246" y="351"/>
                    </a:lnTo>
                    <a:lnTo>
                      <a:pt x="226" y="351"/>
                    </a:lnTo>
                    <a:lnTo>
                      <a:pt x="203" y="350"/>
                    </a:lnTo>
                    <a:lnTo>
                      <a:pt x="162" y="347"/>
                    </a:lnTo>
                    <a:lnTo>
                      <a:pt x="140" y="345"/>
                    </a:lnTo>
                    <a:lnTo>
                      <a:pt x="119" y="347"/>
                    </a:lnTo>
                    <a:lnTo>
                      <a:pt x="98" y="351"/>
                    </a:lnTo>
                    <a:lnTo>
                      <a:pt x="78" y="358"/>
                    </a:lnTo>
                    <a:lnTo>
                      <a:pt x="78" y="358"/>
                    </a:lnTo>
                    <a:lnTo>
                      <a:pt x="71" y="361"/>
                    </a:lnTo>
                    <a:lnTo>
                      <a:pt x="64" y="362"/>
                    </a:lnTo>
                    <a:lnTo>
                      <a:pt x="57" y="362"/>
                    </a:lnTo>
                    <a:lnTo>
                      <a:pt x="51" y="361"/>
                    </a:lnTo>
                    <a:lnTo>
                      <a:pt x="51" y="361"/>
                    </a:lnTo>
                    <a:lnTo>
                      <a:pt x="41" y="358"/>
                    </a:lnTo>
                    <a:lnTo>
                      <a:pt x="37" y="353"/>
                    </a:lnTo>
                    <a:lnTo>
                      <a:pt x="32" y="345"/>
                    </a:lnTo>
                    <a:lnTo>
                      <a:pt x="30" y="335"/>
                    </a:lnTo>
                    <a:lnTo>
                      <a:pt x="30" y="335"/>
                    </a:lnTo>
                    <a:lnTo>
                      <a:pt x="32" y="327"/>
                    </a:lnTo>
                    <a:lnTo>
                      <a:pt x="37" y="323"/>
                    </a:lnTo>
                    <a:lnTo>
                      <a:pt x="41" y="320"/>
                    </a:lnTo>
                    <a:lnTo>
                      <a:pt x="49" y="318"/>
                    </a:lnTo>
                    <a:lnTo>
                      <a:pt x="49" y="318"/>
                    </a:lnTo>
                    <a:lnTo>
                      <a:pt x="76" y="316"/>
                    </a:lnTo>
                    <a:lnTo>
                      <a:pt x="105" y="315"/>
                    </a:lnTo>
                    <a:lnTo>
                      <a:pt x="132" y="310"/>
                    </a:lnTo>
                    <a:lnTo>
                      <a:pt x="160" y="304"/>
                    </a:lnTo>
                    <a:lnTo>
                      <a:pt x="160" y="304"/>
                    </a:lnTo>
                    <a:lnTo>
                      <a:pt x="178" y="297"/>
                    </a:lnTo>
                    <a:lnTo>
                      <a:pt x="199" y="293"/>
                    </a:lnTo>
                    <a:lnTo>
                      <a:pt x="221" y="291"/>
                    </a:lnTo>
                    <a:lnTo>
                      <a:pt x="232" y="291"/>
                    </a:lnTo>
                    <a:lnTo>
                      <a:pt x="243" y="291"/>
                    </a:lnTo>
                    <a:lnTo>
                      <a:pt x="243" y="291"/>
                    </a:lnTo>
                    <a:lnTo>
                      <a:pt x="289" y="299"/>
                    </a:lnTo>
                    <a:lnTo>
                      <a:pt x="311" y="300"/>
                    </a:lnTo>
                    <a:lnTo>
                      <a:pt x="335" y="299"/>
                    </a:lnTo>
                    <a:lnTo>
                      <a:pt x="335" y="299"/>
                    </a:lnTo>
                    <a:lnTo>
                      <a:pt x="346" y="299"/>
                    </a:lnTo>
                    <a:lnTo>
                      <a:pt x="357" y="296"/>
                    </a:lnTo>
                    <a:lnTo>
                      <a:pt x="364" y="294"/>
                    </a:lnTo>
                    <a:lnTo>
                      <a:pt x="369" y="289"/>
                    </a:lnTo>
                    <a:lnTo>
                      <a:pt x="373" y="285"/>
                    </a:lnTo>
                    <a:lnTo>
                      <a:pt x="380" y="278"/>
                    </a:lnTo>
                    <a:lnTo>
                      <a:pt x="380" y="278"/>
                    </a:lnTo>
                    <a:lnTo>
                      <a:pt x="349" y="283"/>
                    </a:lnTo>
                    <a:lnTo>
                      <a:pt x="335" y="283"/>
                    </a:lnTo>
                    <a:lnTo>
                      <a:pt x="322" y="283"/>
                    </a:lnTo>
                    <a:lnTo>
                      <a:pt x="308" y="283"/>
                    </a:lnTo>
                    <a:lnTo>
                      <a:pt x="294" y="280"/>
                    </a:lnTo>
                    <a:lnTo>
                      <a:pt x="281" y="277"/>
                    </a:lnTo>
                    <a:lnTo>
                      <a:pt x="267" y="272"/>
                    </a:lnTo>
                    <a:lnTo>
                      <a:pt x="267" y="272"/>
                    </a:lnTo>
                    <a:lnTo>
                      <a:pt x="280" y="261"/>
                    </a:lnTo>
                    <a:lnTo>
                      <a:pt x="292" y="251"/>
                    </a:lnTo>
                    <a:lnTo>
                      <a:pt x="305" y="243"/>
                    </a:lnTo>
                    <a:lnTo>
                      <a:pt x="319" y="237"/>
                    </a:lnTo>
                    <a:lnTo>
                      <a:pt x="349" y="227"/>
                    </a:lnTo>
                    <a:lnTo>
                      <a:pt x="380" y="219"/>
                    </a:lnTo>
                    <a:lnTo>
                      <a:pt x="380" y="219"/>
                    </a:lnTo>
                    <a:lnTo>
                      <a:pt x="376" y="215"/>
                    </a:lnTo>
                    <a:lnTo>
                      <a:pt x="373" y="212"/>
                    </a:lnTo>
                    <a:lnTo>
                      <a:pt x="367" y="208"/>
                    </a:lnTo>
                    <a:lnTo>
                      <a:pt x="361" y="207"/>
                    </a:lnTo>
                    <a:lnTo>
                      <a:pt x="356" y="208"/>
                    </a:lnTo>
                    <a:lnTo>
                      <a:pt x="356" y="208"/>
                    </a:lnTo>
                    <a:lnTo>
                      <a:pt x="348" y="215"/>
                    </a:lnTo>
                    <a:lnTo>
                      <a:pt x="340" y="218"/>
                    </a:lnTo>
                    <a:lnTo>
                      <a:pt x="334" y="219"/>
                    </a:lnTo>
                    <a:lnTo>
                      <a:pt x="326" y="218"/>
                    </a:lnTo>
                    <a:lnTo>
                      <a:pt x="319" y="215"/>
                    </a:lnTo>
                    <a:lnTo>
                      <a:pt x="313" y="212"/>
                    </a:lnTo>
                    <a:lnTo>
                      <a:pt x="300" y="200"/>
                    </a:lnTo>
                    <a:lnTo>
                      <a:pt x="300" y="200"/>
                    </a:lnTo>
                    <a:lnTo>
                      <a:pt x="295" y="196"/>
                    </a:lnTo>
                    <a:lnTo>
                      <a:pt x="294" y="194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81" y="202"/>
                    </a:lnTo>
                    <a:lnTo>
                      <a:pt x="273" y="204"/>
                    </a:lnTo>
                    <a:lnTo>
                      <a:pt x="264" y="205"/>
                    </a:lnTo>
                    <a:lnTo>
                      <a:pt x="256" y="204"/>
                    </a:lnTo>
                    <a:lnTo>
                      <a:pt x="237" y="197"/>
                    </a:lnTo>
                    <a:lnTo>
                      <a:pt x="229" y="196"/>
                    </a:lnTo>
                    <a:lnTo>
                      <a:pt x="219" y="196"/>
                    </a:lnTo>
                    <a:lnTo>
                      <a:pt x="219" y="196"/>
                    </a:lnTo>
                    <a:lnTo>
                      <a:pt x="208" y="197"/>
                    </a:lnTo>
                    <a:lnTo>
                      <a:pt x="199" y="199"/>
                    </a:lnTo>
                    <a:lnTo>
                      <a:pt x="180" y="207"/>
                    </a:lnTo>
                    <a:lnTo>
                      <a:pt x="162" y="215"/>
                    </a:lnTo>
                    <a:lnTo>
                      <a:pt x="152" y="218"/>
                    </a:lnTo>
                    <a:lnTo>
                      <a:pt x="141" y="219"/>
                    </a:lnTo>
                    <a:lnTo>
                      <a:pt x="141" y="219"/>
                    </a:lnTo>
                    <a:lnTo>
                      <a:pt x="118" y="223"/>
                    </a:lnTo>
                    <a:lnTo>
                      <a:pt x="94" y="224"/>
                    </a:lnTo>
                    <a:lnTo>
                      <a:pt x="83" y="224"/>
                    </a:lnTo>
                    <a:lnTo>
                      <a:pt x="71" y="224"/>
                    </a:lnTo>
                    <a:lnTo>
                      <a:pt x="59" y="221"/>
                    </a:lnTo>
                    <a:lnTo>
                      <a:pt x="48" y="215"/>
                    </a:lnTo>
                    <a:lnTo>
                      <a:pt x="48" y="215"/>
                    </a:lnTo>
                    <a:lnTo>
                      <a:pt x="40" y="213"/>
                    </a:lnTo>
                    <a:lnTo>
                      <a:pt x="30" y="210"/>
                    </a:lnTo>
                    <a:lnTo>
                      <a:pt x="30" y="210"/>
                    </a:lnTo>
                    <a:lnTo>
                      <a:pt x="25" y="210"/>
                    </a:lnTo>
                    <a:lnTo>
                      <a:pt x="21" y="210"/>
                    </a:lnTo>
                    <a:lnTo>
                      <a:pt x="11" y="210"/>
                    </a:lnTo>
                    <a:lnTo>
                      <a:pt x="6" y="210"/>
                    </a:lnTo>
                    <a:lnTo>
                      <a:pt x="3" y="208"/>
                    </a:lnTo>
                    <a:lnTo>
                      <a:pt x="2" y="205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2" y="192"/>
                    </a:lnTo>
                    <a:lnTo>
                      <a:pt x="5" y="188"/>
                    </a:lnTo>
                    <a:lnTo>
                      <a:pt x="10" y="185"/>
                    </a:lnTo>
                    <a:lnTo>
                      <a:pt x="14" y="183"/>
                    </a:lnTo>
                    <a:lnTo>
                      <a:pt x="25" y="181"/>
                    </a:lnTo>
                    <a:lnTo>
                      <a:pt x="37" y="178"/>
                    </a:lnTo>
                    <a:lnTo>
                      <a:pt x="37" y="178"/>
                    </a:lnTo>
                    <a:lnTo>
                      <a:pt x="41" y="178"/>
                    </a:lnTo>
                    <a:lnTo>
                      <a:pt x="44" y="180"/>
                    </a:lnTo>
                    <a:lnTo>
                      <a:pt x="54" y="183"/>
                    </a:lnTo>
                    <a:lnTo>
                      <a:pt x="59" y="185"/>
                    </a:lnTo>
                    <a:lnTo>
                      <a:pt x="64" y="185"/>
                    </a:lnTo>
                    <a:lnTo>
                      <a:pt x="68" y="183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77"/>
                    </a:lnTo>
                    <a:lnTo>
                      <a:pt x="71" y="172"/>
                    </a:lnTo>
                    <a:lnTo>
                      <a:pt x="67" y="165"/>
                    </a:lnTo>
                    <a:lnTo>
                      <a:pt x="62" y="158"/>
                    </a:lnTo>
                    <a:lnTo>
                      <a:pt x="60" y="153"/>
                    </a:lnTo>
                    <a:lnTo>
                      <a:pt x="60" y="148"/>
                    </a:lnTo>
                    <a:lnTo>
                      <a:pt x="60" y="148"/>
                    </a:lnTo>
                    <a:lnTo>
                      <a:pt x="70" y="146"/>
                    </a:lnTo>
                    <a:lnTo>
                      <a:pt x="78" y="146"/>
                    </a:lnTo>
                    <a:lnTo>
                      <a:pt x="86" y="146"/>
                    </a:lnTo>
                    <a:lnTo>
                      <a:pt x="94" y="148"/>
                    </a:lnTo>
                    <a:lnTo>
                      <a:pt x="108" y="154"/>
                    </a:lnTo>
                    <a:lnTo>
                      <a:pt x="122" y="161"/>
                    </a:lnTo>
                    <a:lnTo>
                      <a:pt x="122" y="161"/>
                    </a:lnTo>
                    <a:lnTo>
                      <a:pt x="133" y="165"/>
                    </a:lnTo>
                    <a:lnTo>
                      <a:pt x="138" y="167"/>
                    </a:lnTo>
                    <a:lnTo>
                      <a:pt x="143" y="167"/>
                    </a:lnTo>
                    <a:lnTo>
                      <a:pt x="146" y="165"/>
                    </a:lnTo>
                    <a:lnTo>
                      <a:pt x="151" y="162"/>
                    </a:lnTo>
                    <a:lnTo>
                      <a:pt x="160" y="153"/>
                    </a:lnTo>
                    <a:lnTo>
                      <a:pt x="160" y="153"/>
                    </a:lnTo>
                    <a:lnTo>
                      <a:pt x="132" y="153"/>
                    </a:lnTo>
                    <a:lnTo>
                      <a:pt x="132" y="153"/>
                    </a:lnTo>
                    <a:lnTo>
                      <a:pt x="125" y="151"/>
                    </a:lnTo>
                    <a:lnTo>
                      <a:pt x="119" y="150"/>
                    </a:lnTo>
                    <a:lnTo>
                      <a:pt x="113" y="146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40"/>
                    </a:lnTo>
                    <a:lnTo>
                      <a:pt x="108" y="137"/>
                    </a:lnTo>
                    <a:lnTo>
                      <a:pt x="111" y="132"/>
                    </a:lnTo>
                    <a:lnTo>
                      <a:pt x="114" y="127"/>
                    </a:lnTo>
                    <a:lnTo>
                      <a:pt x="119" y="124"/>
                    </a:lnTo>
                    <a:lnTo>
                      <a:pt x="119" y="124"/>
                    </a:lnTo>
                    <a:lnTo>
                      <a:pt x="124" y="121"/>
                    </a:lnTo>
                    <a:lnTo>
                      <a:pt x="127" y="118"/>
                    </a:lnTo>
                    <a:lnTo>
                      <a:pt x="127" y="113"/>
                    </a:lnTo>
                    <a:lnTo>
                      <a:pt x="127" y="107"/>
                    </a:lnTo>
                    <a:lnTo>
                      <a:pt x="127" y="107"/>
                    </a:lnTo>
                    <a:lnTo>
                      <a:pt x="125" y="99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35" y="94"/>
                    </a:lnTo>
                    <a:lnTo>
                      <a:pt x="143" y="91"/>
                    </a:lnTo>
                    <a:lnTo>
                      <a:pt x="151" y="88"/>
                    </a:lnTo>
                    <a:lnTo>
                      <a:pt x="157" y="84"/>
                    </a:lnTo>
                    <a:lnTo>
                      <a:pt x="168" y="75"/>
                    </a:lnTo>
                    <a:lnTo>
                      <a:pt x="181" y="65"/>
                    </a:lnTo>
                    <a:lnTo>
                      <a:pt x="181" y="65"/>
                    </a:lnTo>
                    <a:lnTo>
                      <a:pt x="189" y="62"/>
                    </a:lnTo>
                    <a:lnTo>
                      <a:pt x="199" y="61"/>
                    </a:lnTo>
                    <a:lnTo>
                      <a:pt x="208" y="61"/>
                    </a:lnTo>
                    <a:lnTo>
                      <a:pt x="218" y="62"/>
                    </a:lnTo>
                    <a:lnTo>
                      <a:pt x="226" y="65"/>
                    </a:lnTo>
                    <a:lnTo>
                      <a:pt x="234" y="70"/>
                    </a:lnTo>
                    <a:lnTo>
                      <a:pt x="241" y="77"/>
                    </a:lnTo>
                    <a:lnTo>
                      <a:pt x="248" y="83"/>
                    </a:lnTo>
                    <a:lnTo>
                      <a:pt x="248" y="83"/>
                    </a:lnTo>
                    <a:lnTo>
                      <a:pt x="254" y="91"/>
                    </a:lnTo>
                    <a:lnTo>
                      <a:pt x="262" y="96"/>
                    </a:lnTo>
                    <a:lnTo>
                      <a:pt x="270" y="97"/>
                    </a:lnTo>
                    <a:lnTo>
                      <a:pt x="280" y="99"/>
                    </a:lnTo>
                    <a:lnTo>
                      <a:pt x="289" y="102"/>
                    </a:lnTo>
                    <a:lnTo>
                      <a:pt x="297" y="105"/>
                    </a:lnTo>
                    <a:lnTo>
                      <a:pt x="303" y="110"/>
                    </a:lnTo>
                    <a:lnTo>
                      <a:pt x="308" y="118"/>
                    </a:lnTo>
                    <a:lnTo>
                      <a:pt x="308" y="118"/>
                    </a:lnTo>
                    <a:lnTo>
                      <a:pt x="310" y="119"/>
                    </a:lnTo>
                    <a:lnTo>
                      <a:pt x="311" y="119"/>
                    </a:lnTo>
                    <a:lnTo>
                      <a:pt x="315" y="118"/>
                    </a:lnTo>
                    <a:lnTo>
                      <a:pt x="321" y="113"/>
                    </a:lnTo>
                    <a:lnTo>
                      <a:pt x="321" y="113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4" y="100"/>
                    </a:lnTo>
                    <a:lnTo>
                      <a:pt x="321" y="97"/>
                    </a:lnTo>
                    <a:lnTo>
                      <a:pt x="321" y="97"/>
                    </a:lnTo>
                    <a:lnTo>
                      <a:pt x="305" y="89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81" y="80"/>
                    </a:lnTo>
                    <a:lnTo>
                      <a:pt x="273" y="77"/>
                    </a:lnTo>
                    <a:lnTo>
                      <a:pt x="272" y="73"/>
                    </a:lnTo>
                    <a:lnTo>
                      <a:pt x="270" y="70"/>
                    </a:lnTo>
                    <a:lnTo>
                      <a:pt x="270" y="65"/>
                    </a:lnTo>
                    <a:lnTo>
                      <a:pt x="273" y="57"/>
                    </a:lnTo>
                    <a:lnTo>
                      <a:pt x="273" y="57"/>
                    </a:lnTo>
                    <a:lnTo>
                      <a:pt x="275" y="54"/>
                    </a:lnTo>
                    <a:lnTo>
                      <a:pt x="275" y="53"/>
                    </a:lnTo>
                    <a:lnTo>
                      <a:pt x="275" y="50"/>
                    </a:lnTo>
                    <a:lnTo>
                      <a:pt x="272" y="48"/>
                    </a:lnTo>
                    <a:lnTo>
                      <a:pt x="267" y="46"/>
                    </a:lnTo>
                    <a:lnTo>
                      <a:pt x="262" y="45"/>
                    </a:lnTo>
                    <a:lnTo>
                      <a:pt x="262" y="45"/>
                    </a:lnTo>
                    <a:lnTo>
                      <a:pt x="257" y="43"/>
                    </a:lnTo>
                    <a:lnTo>
                      <a:pt x="253" y="42"/>
                    </a:lnTo>
                    <a:lnTo>
                      <a:pt x="249" y="38"/>
                    </a:lnTo>
                    <a:lnTo>
                      <a:pt x="248" y="34"/>
                    </a:lnTo>
                    <a:lnTo>
                      <a:pt x="248" y="34"/>
                    </a:lnTo>
                    <a:lnTo>
                      <a:pt x="249" y="29"/>
                    </a:lnTo>
                    <a:lnTo>
                      <a:pt x="253" y="24"/>
                    </a:lnTo>
                    <a:lnTo>
                      <a:pt x="257" y="23"/>
                    </a:lnTo>
                    <a:lnTo>
                      <a:pt x="262" y="23"/>
                    </a:lnTo>
                    <a:lnTo>
                      <a:pt x="262" y="23"/>
                    </a:lnTo>
                    <a:lnTo>
                      <a:pt x="294" y="15"/>
                    </a:lnTo>
                    <a:lnTo>
                      <a:pt x="310" y="11"/>
                    </a:lnTo>
                    <a:lnTo>
                      <a:pt x="324" y="10"/>
                    </a:lnTo>
                    <a:lnTo>
                      <a:pt x="340" y="10"/>
                    </a:lnTo>
                    <a:lnTo>
                      <a:pt x="348" y="11"/>
                    </a:lnTo>
                    <a:lnTo>
                      <a:pt x="354" y="15"/>
                    </a:lnTo>
                    <a:lnTo>
                      <a:pt x="362" y="18"/>
                    </a:lnTo>
                    <a:lnTo>
                      <a:pt x="369" y="24"/>
                    </a:lnTo>
                    <a:lnTo>
                      <a:pt x="376" y="30"/>
                    </a:lnTo>
                    <a:lnTo>
                      <a:pt x="383" y="37"/>
                    </a:lnTo>
                    <a:lnTo>
                      <a:pt x="383" y="37"/>
                    </a:lnTo>
                    <a:lnTo>
                      <a:pt x="388" y="42"/>
                    </a:lnTo>
                    <a:lnTo>
                      <a:pt x="394" y="43"/>
                    </a:lnTo>
                    <a:lnTo>
                      <a:pt x="405" y="45"/>
                    </a:lnTo>
                    <a:lnTo>
                      <a:pt x="405" y="45"/>
                    </a:lnTo>
                    <a:lnTo>
                      <a:pt x="415" y="48"/>
                    </a:lnTo>
                    <a:lnTo>
                      <a:pt x="426" y="56"/>
                    </a:lnTo>
                    <a:lnTo>
                      <a:pt x="438" y="65"/>
                    </a:lnTo>
                    <a:lnTo>
                      <a:pt x="453" y="75"/>
                    </a:lnTo>
                    <a:lnTo>
                      <a:pt x="477" y="99"/>
                    </a:lnTo>
                    <a:lnTo>
                      <a:pt x="484" y="108"/>
                    </a:lnTo>
                    <a:lnTo>
                      <a:pt x="489" y="115"/>
                    </a:lnTo>
                    <a:lnTo>
                      <a:pt x="489" y="115"/>
                    </a:lnTo>
                    <a:lnTo>
                      <a:pt x="492" y="123"/>
                    </a:lnTo>
                    <a:lnTo>
                      <a:pt x="492" y="131"/>
                    </a:lnTo>
                    <a:lnTo>
                      <a:pt x="492" y="137"/>
                    </a:lnTo>
                    <a:lnTo>
                      <a:pt x="491" y="143"/>
                    </a:lnTo>
                    <a:lnTo>
                      <a:pt x="488" y="148"/>
                    </a:lnTo>
                    <a:lnTo>
                      <a:pt x="484" y="153"/>
                    </a:lnTo>
                    <a:lnTo>
                      <a:pt x="480" y="158"/>
                    </a:lnTo>
                    <a:lnTo>
                      <a:pt x="475" y="161"/>
                    </a:lnTo>
                    <a:lnTo>
                      <a:pt x="475" y="161"/>
                    </a:lnTo>
                    <a:lnTo>
                      <a:pt x="465" y="169"/>
                    </a:lnTo>
                    <a:lnTo>
                      <a:pt x="462" y="172"/>
                    </a:lnTo>
                    <a:lnTo>
                      <a:pt x="462" y="175"/>
                    </a:lnTo>
                    <a:lnTo>
                      <a:pt x="462" y="178"/>
                    </a:lnTo>
                    <a:lnTo>
                      <a:pt x="464" y="181"/>
                    </a:lnTo>
                    <a:lnTo>
                      <a:pt x="470" y="191"/>
                    </a:lnTo>
                    <a:lnTo>
                      <a:pt x="470" y="191"/>
                    </a:lnTo>
                    <a:lnTo>
                      <a:pt x="484" y="213"/>
                    </a:lnTo>
                    <a:lnTo>
                      <a:pt x="489" y="226"/>
                    </a:lnTo>
                    <a:lnTo>
                      <a:pt x="491" y="234"/>
                    </a:lnTo>
                    <a:lnTo>
                      <a:pt x="491" y="240"/>
                    </a:lnTo>
                    <a:lnTo>
                      <a:pt x="491" y="240"/>
                    </a:lnTo>
                    <a:lnTo>
                      <a:pt x="497" y="232"/>
                    </a:lnTo>
                    <a:lnTo>
                      <a:pt x="502" y="226"/>
                    </a:lnTo>
                    <a:lnTo>
                      <a:pt x="516" y="213"/>
                    </a:lnTo>
                    <a:lnTo>
                      <a:pt x="531" y="200"/>
                    </a:lnTo>
                    <a:lnTo>
                      <a:pt x="535" y="194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3" y="180"/>
                    </a:lnTo>
                    <a:lnTo>
                      <a:pt x="546" y="177"/>
                    </a:lnTo>
                    <a:lnTo>
                      <a:pt x="551" y="173"/>
                    </a:lnTo>
                    <a:lnTo>
                      <a:pt x="556" y="172"/>
                    </a:lnTo>
                    <a:lnTo>
                      <a:pt x="562" y="172"/>
                    </a:lnTo>
                    <a:lnTo>
                      <a:pt x="569" y="172"/>
                    </a:lnTo>
                    <a:lnTo>
                      <a:pt x="575" y="175"/>
                    </a:lnTo>
                    <a:lnTo>
                      <a:pt x="581" y="178"/>
                    </a:lnTo>
                    <a:lnTo>
                      <a:pt x="581" y="178"/>
                    </a:lnTo>
                    <a:lnTo>
                      <a:pt x="586" y="185"/>
                    </a:lnTo>
                    <a:lnTo>
                      <a:pt x="593" y="191"/>
                    </a:lnTo>
                    <a:lnTo>
                      <a:pt x="596" y="192"/>
                    </a:lnTo>
                    <a:lnTo>
                      <a:pt x="600" y="194"/>
                    </a:lnTo>
                    <a:lnTo>
                      <a:pt x="605" y="192"/>
                    </a:lnTo>
                    <a:lnTo>
                      <a:pt x="613" y="189"/>
                    </a:lnTo>
                    <a:lnTo>
                      <a:pt x="613" y="189"/>
                    </a:lnTo>
                    <a:lnTo>
                      <a:pt x="624" y="181"/>
                    </a:lnTo>
                    <a:lnTo>
                      <a:pt x="632" y="172"/>
                    </a:lnTo>
                    <a:lnTo>
                      <a:pt x="637" y="161"/>
                    </a:lnTo>
                    <a:lnTo>
                      <a:pt x="640" y="148"/>
                    </a:lnTo>
                    <a:lnTo>
                      <a:pt x="640" y="148"/>
                    </a:lnTo>
                    <a:lnTo>
                      <a:pt x="640" y="127"/>
                    </a:lnTo>
                    <a:lnTo>
                      <a:pt x="640" y="108"/>
                    </a:lnTo>
                    <a:lnTo>
                      <a:pt x="640" y="108"/>
                    </a:lnTo>
                    <a:lnTo>
                      <a:pt x="642" y="99"/>
                    </a:lnTo>
                    <a:lnTo>
                      <a:pt x="645" y="89"/>
                    </a:lnTo>
                    <a:lnTo>
                      <a:pt x="648" y="86"/>
                    </a:lnTo>
                    <a:lnTo>
                      <a:pt x="651" y="81"/>
                    </a:lnTo>
                    <a:lnTo>
                      <a:pt x="654" y="80"/>
                    </a:lnTo>
                    <a:lnTo>
                      <a:pt x="661" y="78"/>
                    </a:lnTo>
                    <a:lnTo>
                      <a:pt x="661" y="78"/>
                    </a:lnTo>
                    <a:lnTo>
                      <a:pt x="670" y="77"/>
                    </a:lnTo>
                    <a:lnTo>
                      <a:pt x="680" y="77"/>
                    </a:lnTo>
                    <a:lnTo>
                      <a:pt x="689" y="80"/>
                    </a:lnTo>
                    <a:lnTo>
                      <a:pt x="699" y="86"/>
                    </a:lnTo>
                    <a:lnTo>
                      <a:pt x="699" y="86"/>
                    </a:lnTo>
                    <a:lnTo>
                      <a:pt x="708" y="97"/>
                    </a:lnTo>
                    <a:lnTo>
                      <a:pt x="716" y="110"/>
                    </a:lnTo>
                    <a:lnTo>
                      <a:pt x="734" y="134"/>
                    </a:lnTo>
                    <a:lnTo>
                      <a:pt x="734" y="134"/>
                    </a:lnTo>
                    <a:lnTo>
                      <a:pt x="740" y="142"/>
                    </a:lnTo>
                    <a:lnTo>
                      <a:pt x="748" y="150"/>
                    </a:lnTo>
                    <a:lnTo>
                      <a:pt x="753" y="151"/>
                    </a:lnTo>
                    <a:lnTo>
                      <a:pt x="758" y="153"/>
                    </a:lnTo>
                    <a:lnTo>
                      <a:pt x="762" y="153"/>
                    </a:lnTo>
                    <a:lnTo>
                      <a:pt x="769" y="151"/>
                    </a:lnTo>
                    <a:lnTo>
                      <a:pt x="769" y="151"/>
                    </a:lnTo>
                    <a:lnTo>
                      <a:pt x="774" y="150"/>
                    </a:lnTo>
                    <a:lnTo>
                      <a:pt x="777" y="146"/>
                    </a:lnTo>
                    <a:lnTo>
                      <a:pt x="778" y="143"/>
                    </a:lnTo>
                    <a:lnTo>
                      <a:pt x="780" y="138"/>
                    </a:lnTo>
                    <a:lnTo>
                      <a:pt x="780" y="131"/>
                    </a:lnTo>
                    <a:lnTo>
                      <a:pt x="780" y="123"/>
                    </a:lnTo>
                    <a:lnTo>
                      <a:pt x="780" y="123"/>
                    </a:lnTo>
                    <a:lnTo>
                      <a:pt x="782" y="111"/>
                    </a:lnTo>
                    <a:lnTo>
                      <a:pt x="783" y="102"/>
                    </a:lnTo>
                    <a:lnTo>
                      <a:pt x="786" y="96"/>
                    </a:lnTo>
                    <a:lnTo>
                      <a:pt x="789" y="91"/>
                    </a:lnTo>
                    <a:lnTo>
                      <a:pt x="796" y="88"/>
                    </a:lnTo>
                    <a:lnTo>
                      <a:pt x="804" y="88"/>
                    </a:lnTo>
                    <a:lnTo>
                      <a:pt x="812" y="88"/>
                    </a:lnTo>
                    <a:lnTo>
                      <a:pt x="824" y="89"/>
                    </a:lnTo>
                    <a:lnTo>
                      <a:pt x="824" y="89"/>
                    </a:lnTo>
                    <a:lnTo>
                      <a:pt x="831" y="89"/>
                    </a:lnTo>
                    <a:lnTo>
                      <a:pt x="837" y="88"/>
                    </a:lnTo>
                    <a:lnTo>
                      <a:pt x="844" y="84"/>
                    </a:lnTo>
                    <a:lnTo>
                      <a:pt x="850" y="80"/>
                    </a:lnTo>
                    <a:lnTo>
                      <a:pt x="850" y="80"/>
                    </a:lnTo>
                    <a:lnTo>
                      <a:pt x="863" y="72"/>
                    </a:lnTo>
                    <a:lnTo>
                      <a:pt x="875" y="65"/>
                    </a:lnTo>
                    <a:lnTo>
                      <a:pt x="888" y="64"/>
                    </a:lnTo>
                    <a:lnTo>
                      <a:pt x="899" y="64"/>
                    </a:lnTo>
                    <a:lnTo>
                      <a:pt x="912" y="69"/>
                    </a:lnTo>
                    <a:lnTo>
                      <a:pt x="921" y="75"/>
                    </a:lnTo>
                    <a:lnTo>
                      <a:pt x="931" y="86"/>
                    </a:lnTo>
                    <a:lnTo>
                      <a:pt x="940" y="99"/>
                    </a:lnTo>
                    <a:lnTo>
                      <a:pt x="940" y="99"/>
                    </a:lnTo>
                    <a:lnTo>
                      <a:pt x="972" y="159"/>
                    </a:lnTo>
                    <a:lnTo>
                      <a:pt x="972" y="159"/>
                    </a:lnTo>
                    <a:lnTo>
                      <a:pt x="975" y="153"/>
                    </a:lnTo>
                    <a:lnTo>
                      <a:pt x="979" y="146"/>
                    </a:lnTo>
                    <a:lnTo>
                      <a:pt x="979" y="140"/>
                    </a:lnTo>
                    <a:lnTo>
                      <a:pt x="979" y="135"/>
                    </a:lnTo>
                    <a:lnTo>
                      <a:pt x="974" y="124"/>
                    </a:lnTo>
                    <a:lnTo>
                      <a:pt x="967" y="115"/>
                    </a:lnTo>
                    <a:lnTo>
                      <a:pt x="967" y="115"/>
                    </a:lnTo>
                    <a:lnTo>
                      <a:pt x="961" y="104"/>
                    </a:lnTo>
                    <a:lnTo>
                      <a:pt x="958" y="92"/>
                    </a:lnTo>
                    <a:lnTo>
                      <a:pt x="956" y="86"/>
                    </a:lnTo>
                    <a:lnTo>
                      <a:pt x="958" y="81"/>
                    </a:lnTo>
                    <a:lnTo>
                      <a:pt x="959" y="75"/>
                    </a:lnTo>
                    <a:lnTo>
                      <a:pt x="963" y="70"/>
                    </a:lnTo>
                    <a:lnTo>
                      <a:pt x="963" y="70"/>
                    </a:lnTo>
                    <a:lnTo>
                      <a:pt x="967" y="67"/>
                    </a:lnTo>
                    <a:lnTo>
                      <a:pt x="974" y="64"/>
                    </a:lnTo>
                    <a:lnTo>
                      <a:pt x="979" y="62"/>
                    </a:lnTo>
                    <a:lnTo>
                      <a:pt x="985" y="62"/>
                    </a:lnTo>
                    <a:lnTo>
                      <a:pt x="996" y="64"/>
                    </a:lnTo>
                    <a:lnTo>
                      <a:pt x="1009" y="67"/>
                    </a:lnTo>
                    <a:lnTo>
                      <a:pt x="1009" y="67"/>
                    </a:lnTo>
                    <a:lnTo>
                      <a:pt x="1023" y="73"/>
                    </a:lnTo>
                    <a:lnTo>
                      <a:pt x="1037" y="81"/>
                    </a:lnTo>
                    <a:lnTo>
                      <a:pt x="1050" y="92"/>
                    </a:lnTo>
                    <a:lnTo>
                      <a:pt x="1063" y="104"/>
                    </a:lnTo>
                    <a:lnTo>
                      <a:pt x="1063" y="104"/>
                    </a:lnTo>
                    <a:lnTo>
                      <a:pt x="1067" y="108"/>
                    </a:lnTo>
                    <a:lnTo>
                      <a:pt x="1071" y="111"/>
                    </a:lnTo>
                    <a:lnTo>
                      <a:pt x="1075" y="111"/>
                    </a:lnTo>
                    <a:lnTo>
                      <a:pt x="1079" y="111"/>
                    </a:lnTo>
                    <a:lnTo>
                      <a:pt x="1083" y="107"/>
                    </a:lnTo>
                    <a:lnTo>
                      <a:pt x="1088" y="100"/>
                    </a:lnTo>
                    <a:lnTo>
                      <a:pt x="1088" y="100"/>
                    </a:lnTo>
                    <a:lnTo>
                      <a:pt x="1102" y="84"/>
                    </a:lnTo>
                    <a:lnTo>
                      <a:pt x="1114" y="72"/>
                    </a:lnTo>
                    <a:lnTo>
                      <a:pt x="1126" y="64"/>
                    </a:lnTo>
                    <a:lnTo>
                      <a:pt x="1137" y="61"/>
                    </a:lnTo>
                    <a:lnTo>
                      <a:pt x="1150" y="59"/>
                    </a:lnTo>
                    <a:lnTo>
                      <a:pt x="1163" y="61"/>
                    </a:lnTo>
                    <a:lnTo>
                      <a:pt x="1175" y="64"/>
                    </a:lnTo>
                    <a:lnTo>
                      <a:pt x="1190" y="69"/>
                    </a:lnTo>
                    <a:lnTo>
                      <a:pt x="1190" y="69"/>
                    </a:lnTo>
                    <a:lnTo>
                      <a:pt x="1203" y="72"/>
                    </a:lnTo>
                    <a:lnTo>
                      <a:pt x="1212" y="72"/>
                    </a:lnTo>
                    <a:lnTo>
                      <a:pt x="1222" y="70"/>
                    </a:lnTo>
                    <a:lnTo>
                      <a:pt x="1231" y="65"/>
                    </a:lnTo>
                    <a:lnTo>
                      <a:pt x="1237" y="59"/>
                    </a:lnTo>
                    <a:lnTo>
                      <a:pt x="1244" y="51"/>
                    </a:lnTo>
                    <a:lnTo>
                      <a:pt x="1247" y="42"/>
                    </a:lnTo>
                    <a:lnTo>
                      <a:pt x="1250" y="29"/>
                    </a:lnTo>
                    <a:lnTo>
                      <a:pt x="1250" y="29"/>
                    </a:lnTo>
                    <a:lnTo>
                      <a:pt x="1252" y="18"/>
                    </a:lnTo>
                    <a:lnTo>
                      <a:pt x="1253" y="15"/>
                    </a:lnTo>
                    <a:lnTo>
                      <a:pt x="1257" y="11"/>
                    </a:lnTo>
                    <a:lnTo>
                      <a:pt x="1264" y="8"/>
                    </a:lnTo>
                    <a:lnTo>
                      <a:pt x="1274" y="5"/>
                    </a:lnTo>
                    <a:lnTo>
                      <a:pt x="1274" y="5"/>
                    </a:lnTo>
                    <a:lnTo>
                      <a:pt x="1304" y="2"/>
                    </a:lnTo>
                    <a:lnTo>
                      <a:pt x="1318" y="0"/>
                    </a:lnTo>
                    <a:lnTo>
                      <a:pt x="1334" y="0"/>
                    </a:lnTo>
                    <a:lnTo>
                      <a:pt x="1334" y="0"/>
                    </a:lnTo>
                    <a:lnTo>
                      <a:pt x="1349" y="2"/>
                    </a:lnTo>
                    <a:lnTo>
                      <a:pt x="1353" y="5"/>
                    </a:lnTo>
                    <a:lnTo>
                      <a:pt x="1360" y="7"/>
                    </a:lnTo>
                    <a:lnTo>
                      <a:pt x="1365" y="11"/>
                    </a:lnTo>
                    <a:lnTo>
                      <a:pt x="1368" y="16"/>
                    </a:lnTo>
                    <a:lnTo>
                      <a:pt x="1371" y="24"/>
                    </a:lnTo>
                    <a:lnTo>
                      <a:pt x="1372" y="32"/>
                    </a:lnTo>
                    <a:lnTo>
                      <a:pt x="1372" y="32"/>
                    </a:lnTo>
                    <a:lnTo>
                      <a:pt x="1374" y="42"/>
                    </a:lnTo>
                    <a:lnTo>
                      <a:pt x="1377" y="50"/>
                    </a:lnTo>
                    <a:lnTo>
                      <a:pt x="1382" y="56"/>
                    </a:lnTo>
                    <a:lnTo>
                      <a:pt x="1388" y="59"/>
                    </a:lnTo>
                    <a:lnTo>
                      <a:pt x="1395" y="61"/>
                    </a:lnTo>
                    <a:lnTo>
                      <a:pt x="1403" y="59"/>
                    </a:lnTo>
                    <a:lnTo>
                      <a:pt x="1412" y="56"/>
                    </a:lnTo>
                    <a:lnTo>
                      <a:pt x="1420" y="51"/>
                    </a:lnTo>
                    <a:lnTo>
                      <a:pt x="1420" y="51"/>
                    </a:lnTo>
                    <a:lnTo>
                      <a:pt x="1434" y="45"/>
                    </a:lnTo>
                    <a:lnTo>
                      <a:pt x="1449" y="38"/>
                    </a:lnTo>
                    <a:lnTo>
                      <a:pt x="1463" y="35"/>
                    </a:lnTo>
                    <a:lnTo>
                      <a:pt x="1479" y="34"/>
                    </a:lnTo>
                    <a:lnTo>
                      <a:pt x="1509" y="32"/>
                    </a:lnTo>
                    <a:lnTo>
                      <a:pt x="1539" y="29"/>
                    </a:lnTo>
                    <a:lnTo>
                      <a:pt x="1539" y="29"/>
                    </a:lnTo>
                    <a:lnTo>
                      <a:pt x="1528" y="34"/>
                    </a:lnTo>
                    <a:lnTo>
                      <a:pt x="1517" y="37"/>
                    </a:lnTo>
                    <a:lnTo>
                      <a:pt x="1506" y="40"/>
                    </a:lnTo>
                    <a:lnTo>
                      <a:pt x="1495" y="43"/>
                    </a:lnTo>
                    <a:lnTo>
                      <a:pt x="1485" y="50"/>
                    </a:lnTo>
                    <a:lnTo>
                      <a:pt x="1477" y="57"/>
                    </a:lnTo>
                    <a:lnTo>
                      <a:pt x="1474" y="62"/>
                    </a:lnTo>
                    <a:lnTo>
                      <a:pt x="1471" y="69"/>
                    </a:lnTo>
                    <a:lnTo>
                      <a:pt x="1469" y="77"/>
                    </a:lnTo>
                    <a:lnTo>
                      <a:pt x="1468" y="84"/>
                    </a:lnTo>
                    <a:lnTo>
                      <a:pt x="1468" y="84"/>
                    </a:lnTo>
                    <a:lnTo>
                      <a:pt x="1473" y="88"/>
                    </a:lnTo>
                    <a:lnTo>
                      <a:pt x="1479" y="89"/>
                    </a:lnTo>
                    <a:lnTo>
                      <a:pt x="1487" y="91"/>
                    </a:lnTo>
                    <a:lnTo>
                      <a:pt x="1495" y="92"/>
                    </a:lnTo>
                    <a:lnTo>
                      <a:pt x="1495" y="92"/>
                    </a:lnTo>
                    <a:lnTo>
                      <a:pt x="1509" y="99"/>
                    </a:lnTo>
                    <a:lnTo>
                      <a:pt x="1515" y="104"/>
                    </a:lnTo>
                    <a:lnTo>
                      <a:pt x="1519" y="105"/>
                    </a:lnTo>
                    <a:lnTo>
                      <a:pt x="1519" y="110"/>
                    </a:lnTo>
                    <a:lnTo>
                      <a:pt x="1519" y="110"/>
                    </a:lnTo>
                    <a:lnTo>
                      <a:pt x="1520" y="115"/>
                    </a:lnTo>
                    <a:lnTo>
                      <a:pt x="1519" y="118"/>
                    </a:lnTo>
                    <a:lnTo>
                      <a:pt x="1515" y="126"/>
                    </a:lnTo>
                    <a:lnTo>
                      <a:pt x="1509" y="132"/>
                    </a:lnTo>
                    <a:lnTo>
                      <a:pt x="1503" y="137"/>
                    </a:lnTo>
                    <a:lnTo>
                      <a:pt x="1503" y="137"/>
                    </a:lnTo>
                    <a:lnTo>
                      <a:pt x="1487" y="146"/>
                    </a:lnTo>
                    <a:lnTo>
                      <a:pt x="1487" y="146"/>
                    </a:lnTo>
                    <a:lnTo>
                      <a:pt x="1495" y="151"/>
                    </a:lnTo>
                    <a:lnTo>
                      <a:pt x="1501" y="153"/>
                    </a:lnTo>
                    <a:lnTo>
                      <a:pt x="1506" y="153"/>
                    </a:lnTo>
                    <a:lnTo>
                      <a:pt x="1512" y="151"/>
                    </a:lnTo>
                    <a:lnTo>
                      <a:pt x="1525" y="148"/>
                    </a:lnTo>
                    <a:lnTo>
                      <a:pt x="1530" y="146"/>
                    </a:lnTo>
                    <a:lnTo>
                      <a:pt x="1536" y="146"/>
                    </a:lnTo>
                    <a:lnTo>
                      <a:pt x="1536" y="146"/>
                    </a:lnTo>
                    <a:lnTo>
                      <a:pt x="1546" y="146"/>
                    </a:lnTo>
                    <a:lnTo>
                      <a:pt x="1555" y="148"/>
                    </a:lnTo>
                    <a:lnTo>
                      <a:pt x="1558" y="150"/>
                    </a:lnTo>
                    <a:lnTo>
                      <a:pt x="1560" y="153"/>
                    </a:lnTo>
                    <a:lnTo>
                      <a:pt x="1560" y="159"/>
                    </a:lnTo>
                    <a:lnTo>
                      <a:pt x="1558" y="167"/>
                    </a:lnTo>
                    <a:lnTo>
                      <a:pt x="1558" y="167"/>
                    </a:lnTo>
                    <a:lnTo>
                      <a:pt x="1557" y="172"/>
                    </a:lnTo>
                    <a:lnTo>
                      <a:pt x="1560" y="175"/>
                    </a:lnTo>
                    <a:lnTo>
                      <a:pt x="1563" y="178"/>
                    </a:lnTo>
                    <a:lnTo>
                      <a:pt x="1568" y="178"/>
                    </a:lnTo>
                    <a:lnTo>
                      <a:pt x="1568" y="178"/>
                    </a:lnTo>
                    <a:lnTo>
                      <a:pt x="1584" y="180"/>
                    </a:lnTo>
                    <a:lnTo>
                      <a:pt x="1598" y="183"/>
                    </a:lnTo>
                    <a:lnTo>
                      <a:pt x="1625" y="194"/>
                    </a:lnTo>
                    <a:lnTo>
                      <a:pt x="1625" y="194"/>
                    </a:lnTo>
                    <a:lnTo>
                      <a:pt x="1636" y="199"/>
                    </a:lnTo>
                    <a:lnTo>
                      <a:pt x="1644" y="202"/>
                    </a:lnTo>
                    <a:lnTo>
                      <a:pt x="1649" y="207"/>
                    </a:lnTo>
                    <a:lnTo>
                      <a:pt x="1650" y="212"/>
                    </a:lnTo>
                    <a:lnTo>
                      <a:pt x="1650" y="216"/>
                    </a:lnTo>
                    <a:lnTo>
                      <a:pt x="1646" y="223"/>
                    </a:lnTo>
                    <a:lnTo>
                      <a:pt x="1630" y="237"/>
                    </a:lnTo>
                    <a:lnTo>
                      <a:pt x="1630" y="237"/>
                    </a:lnTo>
                    <a:lnTo>
                      <a:pt x="1641" y="243"/>
                    </a:lnTo>
                    <a:lnTo>
                      <a:pt x="1644" y="246"/>
                    </a:lnTo>
                    <a:lnTo>
                      <a:pt x="1646" y="248"/>
                    </a:lnTo>
                    <a:lnTo>
                      <a:pt x="1647" y="250"/>
                    </a:lnTo>
                    <a:lnTo>
                      <a:pt x="1646" y="253"/>
                    </a:lnTo>
                    <a:lnTo>
                      <a:pt x="1639" y="261"/>
                    </a:lnTo>
                    <a:lnTo>
                      <a:pt x="1639" y="261"/>
                    </a:lnTo>
                    <a:lnTo>
                      <a:pt x="1638" y="266"/>
                    </a:lnTo>
                    <a:lnTo>
                      <a:pt x="1638" y="267"/>
                    </a:lnTo>
                    <a:lnTo>
                      <a:pt x="1639" y="267"/>
                    </a:lnTo>
                    <a:lnTo>
                      <a:pt x="1646" y="267"/>
                    </a:lnTo>
                    <a:lnTo>
                      <a:pt x="1646" y="267"/>
                    </a:lnTo>
                    <a:lnTo>
                      <a:pt x="1650" y="272"/>
                    </a:lnTo>
                    <a:lnTo>
                      <a:pt x="1655" y="277"/>
                    </a:lnTo>
                    <a:lnTo>
                      <a:pt x="1657" y="281"/>
                    </a:lnTo>
                    <a:lnTo>
                      <a:pt x="1657" y="285"/>
                    </a:lnTo>
                    <a:lnTo>
                      <a:pt x="1657" y="289"/>
                    </a:lnTo>
                    <a:lnTo>
                      <a:pt x="1654" y="294"/>
                    </a:lnTo>
                    <a:lnTo>
                      <a:pt x="1650" y="297"/>
                    </a:lnTo>
                    <a:lnTo>
                      <a:pt x="1646" y="299"/>
                    </a:lnTo>
                    <a:lnTo>
                      <a:pt x="1646" y="299"/>
                    </a:lnTo>
                    <a:lnTo>
                      <a:pt x="1633" y="307"/>
                    </a:lnTo>
                    <a:lnTo>
                      <a:pt x="1622" y="315"/>
                    </a:lnTo>
                    <a:lnTo>
                      <a:pt x="1600" y="331"/>
                    </a:lnTo>
                    <a:lnTo>
                      <a:pt x="1577" y="348"/>
                    </a:lnTo>
                    <a:lnTo>
                      <a:pt x="1565" y="354"/>
                    </a:lnTo>
                    <a:lnTo>
                      <a:pt x="1552" y="361"/>
                    </a:lnTo>
                    <a:lnTo>
                      <a:pt x="1552" y="361"/>
                    </a:lnTo>
                    <a:lnTo>
                      <a:pt x="1539" y="366"/>
                    </a:lnTo>
                    <a:lnTo>
                      <a:pt x="1525" y="369"/>
                    </a:lnTo>
                    <a:lnTo>
                      <a:pt x="1525" y="369"/>
                    </a:lnTo>
                    <a:lnTo>
                      <a:pt x="1512" y="372"/>
                    </a:lnTo>
                    <a:lnTo>
                      <a:pt x="1504" y="374"/>
                    </a:lnTo>
                    <a:lnTo>
                      <a:pt x="1498" y="377"/>
                    </a:lnTo>
                    <a:lnTo>
                      <a:pt x="1493" y="381"/>
                    </a:lnTo>
                    <a:lnTo>
                      <a:pt x="1488" y="386"/>
                    </a:lnTo>
                    <a:lnTo>
                      <a:pt x="1484" y="394"/>
                    </a:lnTo>
                    <a:lnTo>
                      <a:pt x="1482" y="404"/>
                    </a:lnTo>
                    <a:lnTo>
                      <a:pt x="1482" y="404"/>
                    </a:lnTo>
                    <a:lnTo>
                      <a:pt x="1480" y="410"/>
                    </a:lnTo>
                    <a:lnTo>
                      <a:pt x="1476" y="415"/>
                    </a:lnTo>
                    <a:lnTo>
                      <a:pt x="1471" y="421"/>
                    </a:lnTo>
                    <a:lnTo>
                      <a:pt x="1466" y="426"/>
                    </a:lnTo>
                    <a:lnTo>
                      <a:pt x="1450" y="435"/>
                    </a:lnTo>
                    <a:lnTo>
                      <a:pt x="1433" y="443"/>
                    </a:lnTo>
                    <a:lnTo>
                      <a:pt x="1415" y="448"/>
                    </a:lnTo>
                    <a:lnTo>
                      <a:pt x="1396" y="451"/>
                    </a:lnTo>
                    <a:lnTo>
                      <a:pt x="1379" y="451"/>
                    </a:lnTo>
                    <a:lnTo>
                      <a:pt x="1372" y="450"/>
                    </a:lnTo>
                    <a:lnTo>
                      <a:pt x="1366" y="448"/>
                    </a:lnTo>
                    <a:lnTo>
                      <a:pt x="1366" y="448"/>
                    </a:lnTo>
                    <a:lnTo>
                      <a:pt x="1353" y="443"/>
                    </a:lnTo>
                    <a:lnTo>
                      <a:pt x="1341" y="442"/>
                    </a:lnTo>
                    <a:lnTo>
                      <a:pt x="1330" y="445"/>
                    </a:lnTo>
                    <a:lnTo>
                      <a:pt x="1317" y="450"/>
                    </a:lnTo>
                    <a:lnTo>
                      <a:pt x="1317" y="450"/>
                    </a:lnTo>
                    <a:lnTo>
                      <a:pt x="1225" y="496"/>
                    </a:lnTo>
                    <a:lnTo>
                      <a:pt x="1131" y="539"/>
                    </a:lnTo>
                    <a:lnTo>
                      <a:pt x="1131" y="539"/>
                    </a:lnTo>
                    <a:lnTo>
                      <a:pt x="1125" y="543"/>
                    </a:lnTo>
                    <a:lnTo>
                      <a:pt x="1120" y="545"/>
                    </a:lnTo>
                    <a:lnTo>
                      <a:pt x="1117" y="545"/>
                    </a:lnTo>
                    <a:lnTo>
                      <a:pt x="1117" y="545"/>
                    </a:lnTo>
                    <a:lnTo>
                      <a:pt x="1096" y="547"/>
                    </a:lnTo>
                    <a:lnTo>
                      <a:pt x="1075" y="548"/>
                    </a:lnTo>
                    <a:lnTo>
                      <a:pt x="1036" y="555"/>
                    </a:lnTo>
                    <a:lnTo>
                      <a:pt x="994" y="563"/>
                    </a:lnTo>
                    <a:lnTo>
                      <a:pt x="974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42" y="566"/>
                    </a:lnTo>
                    <a:lnTo>
                      <a:pt x="932" y="570"/>
                    </a:lnTo>
                    <a:lnTo>
                      <a:pt x="925" y="575"/>
                    </a:lnTo>
                    <a:lnTo>
                      <a:pt x="920" y="583"/>
                    </a:lnTo>
                    <a:lnTo>
                      <a:pt x="920" y="583"/>
                    </a:lnTo>
                    <a:lnTo>
                      <a:pt x="912" y="596"/>
                    </a:lnTo>
                    <a:lnTo>
                      <a:pt x="904" y="607"/>
                    </a:lnTo>
                    <a:lnTo>
                      <a:pt x="894" y="613"/>
                    </a:lnTo>
                    <a:lnTo>
                      <a:pt x="883" y="618"/>
                    </a:lnTo>
                    <a:lnTo>
                      <a:pt x="871" y="621"/>
                    </a:lnTo>
                    <a:lnTo>
                      <a:pt x="858" y="624"/>
                    </a:lnTo>
                    <a:lnTo>
                      <a:pt x="834" y="629"/>
                    </a:lnTo>
                    <a:lnTo>
                      <a:pt x="834" y="629"/>
                    </a:lnTo>
                    <a:lnTo>
                      <a:pt x="809" y="634"/>
                    </a:lnTo>
                    <a:lnTo>
                      <a:pt x="782" y="636"/>
                    </a:lnTo>
                    <a:lnTo>
                      <a:pt x="758" y="634"/>
                    </a:lnTo>
                    <a:lnTo>
                      <a:pt x="732" y="632"/>
                    </a:lnTo>
                    <a:lnTo>
                      <a:pt x="707" y="628"/>
                    </a:lnTo>
                    <a:lnTo>
                      <a:pt x="681" y="623"/>
                    </a:lnTo>
                    <a:lnTo>
                      <a:pt x="632" y="610"/>
                    </a:lnTo>
                    <a:lnTo>
                      <a:pt x="632" y="610"/>
                    </a:lnTo>
                    <a:lnTo>
                      <a:pt x="618" y="607"/>
                    </a:lnTo>
                    <a:lnTo>
                      <a:pt x="602" y="605"/>
                    </a:lnTo>
                    <a:lnTo>
                      <a:pt x="573" y="604"/>
                    </a:lnTo>
                    <a:lnTo>
                      <a:pt x="573" y="604"/>
                    </a:lnTo>
                    <a:lnTo>
                      <a:pt x="559" y="602"/>
                    </a:lnTo>
                    <a:lnTo>
                      <a:pt x="546" y="599"/>
                    </a:lnTo>
                    <a:lnTo>
                      <a:pt x="535" y="594"/>
                    </a:lnTo>
                    <a:lnTo>
                      <a:pt x="524" y="586"/>
                    </a:lnTo>
                    <a:lnTo>
                      <a:pt x="524" y="586"/>
                    </a:lnTo>
                    <a:lnTo>
                      <a:pt x="519" y="582"/>
                    </a:lnTo>
                    <a:lnTo>
                      <a:pt x="516" y="578"/>
                    </a:lnTo>
                    <a:lnTo>
                      <a:pt x="516" y="575"/>
                    </a:lnTo>
                    <a:lnTo>
                      <a:pt x="516" y="572"/>
                    </a:lnTo>
                    <a:lnTo>
                      <a:pt x="519" y="566"/>
                    </a:lnTo>
                    <a:lnTo>
                      <a:pt x="526" y="559"/>
                    </a:lnTo>
                    <a:lnTo>
                      <a:pt x="526" y="559"/>
                    </a:lnTo>
                    <a:lnTo>
                      <a:pt x="532" y="559"/>
                    </a:lnTo>
                    <a:lnTo>
                      <a:pt x="534" y="558"/>
                    </a:lnTo>
                    <a:lnTo>
                      <a:pt x="535" y="555"/>
                    </a:lnTo>
                    <a:lnTo>
                      <a:pt x="535" y="555"/>
                    </a:lnTo>
                    <a:lnTo>
                      <a:pt x="534" y="551"/>
                    </a:lnTo>
                    <a:lnTo>
                      <a:pt x="531" y="550"/>
                    </a:lnTo>
                    <a:lnTo>
                      <a:pt x="531" y="550"/>
                    </a:lnTo>
                    <a:lnTo>
                      <a:pt x="527" y="551"/>
                    </a:lnTo>
                    <a:lnTo>
                      <a:pt x="526" y="553"/>
                    </a:lnTo>
                    <a:lnTo>
                      <a:pt x="524" y="558"/>
                    </a:lnTo>
                    <a:lnTo>
                      <a:pt x="524" y="558"/>
                    </a:lnTo>
                    <a:close/>
                    <a:moveTo>
                      <a:pt x="326" y="404"/>
                    </a:moveTo>
                    <a:lnTo>
                      <a:pt x="326" y="404"/>
                    </a:lnTo>
                    <a:lnTo>
                      <a:pt x="324" y="402"/>
                    </a:lnTo>
                    <a:lnTo>
                      <a:pt x="324" y="402"/>
                    </a:lnTo>
                    <a:lnTo>
                      <a:pt x="319" y="404"/>
                    </a:lnTo>
                    <a:lnTo>
                      <a:pt x="319" y="404"/>
                    </a:lnTo>
                    <a:lnTo>
                      <a:pt x="321" y="407"/>
                    </a:lnTo>
                    <a:lnTo>
                      <a:pt x="321" y="407"/>
                    </a:lnTo>
                    <a:lnTo>
                      <a:pt x="326" y="404"/>
                    </a:lnTo>
                    <a:lnTo>
                      <a:pt x="326" y="40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75615B63-33A1-A515-0D38-AC512DF21B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5" y="3488"/>
                <a:ext cx="322" cy="574"/>
              </a:xfrm>
              <a:custGeom>
                <a:avLst/>
                <a:gdLst>
                  <a:gd name="T0" fmla="*/ 284 w 643"/>
                  <a:gd name="T1" fmla="*/ 41 h 1150"/>
                  <a:gd name="T2" fmla="*/ 297 w 643"/>
                  <a:gd name="T3" fmla="*/ 64 h 1150"/>
                  <a:gd name="T4" fmla="*/ 334 w 643"/>
                  <a:gd name="T5" fmla="*/ 62 h 1150"/>
                  <a:gd name="T6" fmla="*/ 419 w 643"/>
                  <a:gd name="T7" fmla="*/ 56 h 1150"/>
                  <a:gd name="T8" fmla="*/ 480 w 643"/>
                  <a:gd name="T9" fmla="*/ 52 h 1150"/>
                  <a:gd name="T10" fmla="*/ 527 w 643"/>
                  <a:gd name="T11" fmla="*/ 33 h 1150"/>
                  <a:gd name="T12" fmla="*/ 593 w 643"/>
                  <a:gd name="T13" fmla="*/ 43 h 1150"/>
                  <a:gd name="T14" fmla="*/ 586 w 643"/>
                  <a:gd name="T15" fmla="*/ 70 h 1150"/>
                  <a:gd name="T16" fmla="*/ 620 w 643"/>
                  <a:gd name="T17" fmla="*/ 95 h 1150"/>
                  <a:gd name="T18" fmla="*/ 643 w 643"/>
                  <a:gd name="T19" fmla="*/ 111 h 1150"/>
                  <a:gd name="T20" fmla="*/ 599 w 643"/>
                  <a:gd name="T21" fmla="*/ 160 h 1150"/>
                  <a:gd name="T22" fmla="*/ 513 w 643"/>
                  <a:gd name="T23" fmla="*/ 222 h 1150"/>
                  <a:gd name="T24" fmla="*/ 510 w 643"/>
                  <a:gd name="T25" fmla="*/ 251 h 1150"/>
                  <a:gd name="T26" fmla="*/ 515 w 643"/>
                  <a:gd name="T27" fmla="*/ 311 h 1150"/>
                  <a:gd name="T28" fmla="*/ 515 w 643"/>
                  <a:gd name="T29" fmla="*/ 373 h 1150"/>
                  <a:gd name="T30" fmla="*/ 507 w 643"/>
                  <a:gd name="T31" fmla="*/ 391 h 1150"/>
                  <a:gd name="T32" fmla="*/ 484 w 643"/>
                  <a:gd name="T33" fmla="*/ 416 h 1150"/>
                  <a:gd name="T34" fmla="*/ 489 w 643"/>
                  <a:gd name="T35" fmla="*/ 465 h 1150"/>
                  <a:gd name="T36" fmla="*/ 475 w 643"/>
                  <a:gd name="T37" fmla="*/ 515 h 1150"/>
                  <a:gd name="T38" fmla="*/ 427 w 643"/>
                  <a:gd name="T39" fmla="*/ 537 h 1150"/>
                  <a:gd name="T40" fmla="*/ 383 w 643"/>
                  <a:gd name="T41" fmla="*/ 529 h 1150"/>
                  <a:gd name="T42" fmla="*/ 370 w 643"/>
                  <a:gd name="T43" fmla="*/ 546 h 1150"/>
                  <a:gd name="T44" fmla="*/ 394 w 643"/>
                  <a:gd name="T45" fmla="*/ 578 h 1150"/>
                  <a:gd name="T46" fmla="*/ 421 w 643"/>
                  <a:gd name="T47" fmla="*/ 638 h 1150"/>
                  <a:gd name="T48" fmla="*/ 459 w 643"/>
                  <a:gd name="T49" fmla="*/ 685 h 1150"/>
                  <a:gd name="T50" fmla="*/ 443 w 643"/>
                  <a:gd name="T51" fmla="*/ 723 h 1150"/>
                  <a:gd name="T52" fmla="*/ 400 w 643"/>
                  <a:gd name="T53" fmla="*/ 793 h 1150"/>
                  <a:gd name="T54" fmla="*/ 423 w 643"/>
                  <a:gd name="T55" fmla="*/ 872 h 1150"/>
                  <a:gd name="T56" fmla="*/ 443 w 643"/>
                  <a:gd name="T57" fmla="*/ 897 h 1150"/>
                  <a:gd name="T58" fmla="*/ 394 w 643"/>
                  <a:gd name="T59" fmla="*/ 932 h 1150"/>
                  <a:gd name="T60" fmla="*/ 346 w 643"/>
                  <a:gd name="T61" fmla="*/ 1031 h 1150"/>
                  <a:gd name="T62" fmla="*/ 354 w 643"/>
                  <a:gd name="T63" fmla="*/ 1101 h 1150"/>
                  <a:gd name="T64" fmla="*/ 337 w 643"/>
                  <a:gd name="T65" fmla="*/ 1134 h 1150"/>
                  <a:gd name="T66" fmla="*/ 245 w 643"/>
                  <a:gd name="T67" fmla="*/ 1142 h 1150"/>
                  <a:gd name="T68" fmla="*/ 162 w 643"/>
                  <a:gd name="T69" fmla="*/ 1126 h 1150"/>
                  <a:gd name="T70" fmla="*/ 97 w 643"/>
                  <a:gd name="T71" fmla="*/ 1142 h 1150"/>
                  <a:gd name="T72" fmla="*/ 70 w 643"/>
                  <a:gd name="T73" fmla="*/ 1142 h 1150"/>
                  <a:gd name="T74" fmla="*/ 94 w 643"/>
                  <a:gd name="T75" fmla="*/ 1064 h 1150"/>
                  <a:gd name="T76" fmla="*/ 114 w 643"/>
                  <a:gd name="T77" fmla="*/ 986 h 1150"/>
                  <a:gd name="T78" fmla="*/ 116 w 643"/>
                  <a:gd name="T79" fmla="*/ 888 h 1150"/>
                  <a:gd name="T80" fmla="*/ 113 w 643"/>
                  <a:gd name="T81" fmla="*/ 823 h 1150"/>
                  <a:gd name="T82" fmla="*/ 65 w 643"/>
                  <a:gd name="T83" fmla="*/ 827 h 1150"/>
                  <a:gd name="T84" fmla="*/ 51 w 643"/>
                  <a:gd name="T85" fmla="*/ 800 h 1150"/>
                  <a:gd name="T86" fmla="*/ 44 w 643"/>
                  <a:gd name="T87" fmla="*/ 772 h 1150"/>
                  <a:gd name="T88" fmla="*/ 13 w 643"/>
                  <a:gd name="T89" fmla="*/ 772 h 1150"/>
                  <a:gd name="T90" fmla="*/ 0 w 643"/>
                  <a:gd name="T91" fmla="*/ 746 h 1150"/>
                  <a:gd name="T92" fmla="*/ 24 w 643"/>
                  <a:gd name="T93" fmla="*/ 662 h 1150"/>
                  <a:gd name="T94" fmla="*/ 67 w 643"/>
                  <a:gd name="T95" fmla="*/ 583 h 1150"/>
                  <a:gd name="T96" fmla="*/ 113 w 643"/>
                  <a:gd name="T97" fmla="*/ 515 h 1150"/>
                  <a:gd name="T98" fmla="*/ 178 w 643"/>
                  <a:gd name="T99" fmla="*/ 295 h 1150"/>
                  <a:gd name="T100" fmla="*/ 187 w 643"/>
                  <a:gd name="T101" fmla="*/ 187 h 1150"/>
                  <a:gd name="T102" fmla="*/ 175 w 643"/>
                  <a:gd name="T103" fmla="*/ 100 h 1150"/>
                  <a:gd name="T104" fmla="*/ 167 w 643"/>
                  <a:gd name="T105" fmla="*/ 65 h 1150"/>
                  <a:gd name="T106" fmla="*/ 200 w 643"/>
                  <a:gd name="T107" fmla="*/ 32 h 1150"/>
                  <a:gd name="T108" fmla="*/ 95 w 643"/>
                  <a:gd name="T109" fmla="*/ 716 h 1150"/>
                  <a:gd name="T110" fmla="*/ 62 w 643"/>
                  <a:gd name="T111" fmla="*/ 762 h 1150"/>
                  <a:gd name="T112" fmla="*/ 84 w 643"/>
                  <a:gd name="T113" fmla="*/ 764 h 1150"/>
                  <a:gd name="T114" fmla="*/ 95 w 643"/>
                  <a:gd name="T115" fmla="*/ 716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3" h="1150">
                    <a:moveTo>
                      <a:pt x="299" y="0"/>
                    </a:moveTo>
                    <a:lnTo>
                      <a:pt x="299" y="0"/>
                    </a:lnTo>
                    <a:lnTo>
                      <a:pt x="289" y="21"/>
                    </a:lnTo>
                    <a:lnTo>
                      <a:pt x="289" y="21"/>
                    </a:lnTo>
                    <a:lnTo>
                      <a:pt x="286" y="30"/>
                    </a:lnTo>
                    <a:lnTo>
                      <a:pt x="284" y="41"/>
                    </a:lnTo>
                    <a:lnTo>
                      <a:pt x="286" y="46"/>
                    </a:lnTo>
                    <a:lnTo>
                      <a:pt x="286" y="51"/>
                    </a:lnTo>
                    <a:lnTo>
                      <a:pt x="289" y="56"/>
                    </a:lnTo>
                    <a:lnTo>
                      <a:pt x="292" y="59"/>
                    </a:lnTo>
                    <a:lnTo>
                      <a:pt x="292" y="59"/>
                    </a:lnTo>
                    <a:lnTo>
                      <a:pt x="297" y="64"/>
                    </a:lnTo>
                    <a:lnTo>
                      <a:pt x="302" y="65"/>
                    </a:lnTo>
                    <a:lnTo>
                      <a:pt x="307" y="67"/>
                    </a:lnTo>
                    <a:lnTo>
                      <a:pt x="313" y="68"/>
                    </a:lnTo>
                    <a:lnTo>
                      <a:pt x="324" y="67"/>
                    </a:lnTo>
                    <a:lnTo>
                      <a:pt x="334" y="62"/>
                    </a:lnTo>
                    <a:lnTo>
                      <a:pt x="334" y="62"/>
                    </a:lnTo>
                    <a:lnTo>
                      <a:pt x="345" y="57"/>
                    </a:lnTo>
                    <a:lnTo>
                      <a:pt x="354" y="52"/>
                    </a:lnTo>
                    <a:lnTo>
                      <a:pt x="365" y="51"/>
                    </a:lnTo>
                    <a:lnTo>
                      <a:pt x="376" y="51"/>
                    </a:lnTo>
                    <a:lnTo>
                      <a:pt x="397" y="52"/>
                    </a:lnTo>
                    <a:lnTo>
                      <a:pt x="419" y="56"/>
                    </a:lnTo>
                    <a:lnTo>
                      <a:pt x="419" y="56"/>
                    </a:lnTo>
                    <a:lnTo>
                      <a:pt x="440" y="59"/>
                    </a:lnTo>
                    <a:lnTo>
                      <a:pt x="450" y="59"/>
                    </a:lnTo>
                    <a:lnTo>
                      <a:pt x="461" y="59"/>
                    </a:lnTo>
                    <a:lnTo>
                      <a:pt x="470" y="56"/>
                    </a:lnTo>
                    <a:lnTo>
                      <a:pt x="480" y="52"/>
                    </a:lnTo>
                    <a:lnTo>
                      <a:pt x="489" y="46"/>
                    </a:lnTo>
                    <a:lnTo>
                      <a:pt x="497" y="40"/>
                    </a:lnTo>
                    <a:lnTo>
                      <a:pt x="497" y="40"/>
                    </a:lnTo>
                    <a:lnTo>
                      <a:pt x="504" y="37"/>
                    </a:lnTo>
                    <a:lnTo>
                      <a:pt x="515" y="33"/>
                    </a:lnTo>
                    <a:lnTo>
                      <a:pt x="527" y="33"/>
                    </a:lnTo>
                    <a:lnTo>
                      <a:pt x="543" y="33"/>
                    </a:lnTo>
                    <a:lnTo>
                      <a:pt x="572" y="35"/>
                    </a:lnTo>
                    <a:lnTo>
                      <a:pt x="583" y="37"/>
                    </a:lnTo>
                    <a:lnTo>
                      <a:pt x="589" y="40"/>
                    </a:lnTo>
                    <a:lnTo>
                      <a:pt x="589" y="40"/>
                    </a:lnTo>
                    <a:lnTo>
                      <a:pt x="593" y="43"/>
                    </a:lnTo>
                    <a:lnTo>
                      <a:pt x="593" y="44"/>
                    </a:lnTo>
                    <a:lnTo>
                      <a:pt x="593" y="48"/>
                    </a:lnTo>
                    <a:lnTo>
                      <a:pt x="593" y="51"/>
                    </a:lnTo>
                    <a:lnTo>
                      <a:pt x="593" y="51"/>
                    </a:lnTo>
                    <a:lnTo>
                      <a:pt x="588" y="60"/>
                    </a:lnTo>
                    <a:lnTo>
                      <a:pt x="586" y="70"/>
                    </a:lnTo>
                    <a:lnTo>
                      <a:pt x="588" y="76"/>
                    </a:lnTo>
                    <a:lnTo>
                      <a:pt x="591" y="83"/>
                    </a:lnTo>
                    <a:lnTo>
                      <a:pt x="597" y="87"/>
                    </a:lnTo>
                    <a:lnTo>
                      <a:pt x="604" y="91"/>
                    </a:lnTo>
                    <a:lnTo>
                      <a:pt x="620" y="95"/>
                    </a:lnTo>
                    <a:lnTo>
                      <a:pt x="620" y="95"/>
                    </a:lnTo>
                    <a:lnTo>
                      <a:pt x="627" y="98"/>
                    </a:lnTo>
                    <a:lnTo>
                      <a:pt x="635" y="102"/>
                    </a:lnTo>
                    <a:lnTo>
                      <a:pt x="642" y="105"/>
                    </a:lnTo>
                    <a:lnTo>
                      <a:pt x="643" y="108"/>
                    </a:lnTo>
                    <a:lnTo>
                      <a:pt x="643" y="111"/>
                    </a:lnTo>
                    <a:lnTo>
                      <a:pt x="643" y="111"/>
                    </a:lnTo>
                    <a:lnTo>
                      <a:pt x="643" y="119"/>
                    </a:lnTo>
                    <a:lnTo>
                      <a:pt x="639" y="127"/>
                    </a:lnTo>
                    <a:lnTo>
                      <a:pt x="634" y="133"/>
                    </a:lnTo>
                    <a:lnTo>
                      <a:pt x="626" y="140"/>
                    </a:lnTo>
                    <a:lnTo>
                      <a:pt x="626" y="140"/>
                    </a:lnTo>
                    <a:lnTo>
                      <a:pt x="599" y="160"/>
                    </a:lnTo>
                    <a:lnTo>
                      <a:pt x="573" y="181"/>
                    </a:lnTo>
                    <a:lnTo>
                      <a:pt x="546" y="202"/>
                    </a:lnTo>
                    <a:lnTo>
                      <a:pt x="534" y="211"/>
                    </a:lnTo>
                    <a:lnTo>
                      <a:pt x="518" y="219"/>
                    </a:lnTo>
                    <a:lnTo>
                      <a:pt x="518" y="219"/>
                    </a:lnTo>
                    <a:lnTo>
                      <a:pt x="513" y="222"/>
                    </a:lnTo>
                    <a:lnTo>
                      <a:pt x="510" y="226"/>
                    </a:lnTo>
                    <a:lnTo>
                      <a:pt x="508" y="230"/>
                    </a:lnTo>
                    <a:lnTo>
                      <a:pt x="507" y="233"/>
                    </a:lnTo>
                    <a:lnTo>
                      <a:pt x="507" y="243"/>
                    </a:lnTo>
                    <a:lnTo>
                      <a:pt x="510" y="251"/>
                    </a:lnTo>
                    <a:lnTo>
                      <a:pt x="510" y="251"/>
                    </a:lnTo>
                    <a:lnTo>
                      <a:pt x="515" y="257"/>
                    </a:lnTo>
                    <a:lnTo>
                      <a:pt x="516" y="265"/>
                    </a:lnTo>
                    <a:lnTo>
                      <a:pt x="518" y="273"/>
                    </a:lnTo>
                    <a:lnTo>
                      <a:pt x="518" y="281"/>
                    </a:lnTo>
                    <a:lnTo>
                      <a:pt x="518" y="295"/>
                    </a:lnTo>
                    <a:lnTo>
                      <a:pt x="515" y="311"/>
                    </a:lnTo>
                    <a:lnTo>
                      <a:pt x="515" y="311"/>
                    </a:lnTo>
                    <a:lnTo>
                      <a:pt x="510" y="341"/>
                    </a:lnTo>
                    <a:lnTo>
                      <a:pt x="508" y="349"/>
                    </a:lnTo>
                    <a:lnTo>
                      <a:pt x="510" y="357"/>
                    </a:lnTo>
                    <a:lnTo>
                      <a:pt x="511" y="365"/>
                    </a:lnTo>
                    <a:lnTo>
                      <a:pt x="515" y="373"/>
                    </a:lnTo>
                    <a:lnTo>
                      <a:pt x="515" y="373"/>
                    </a:lnTo>
                    <a:lnTo>
                      <a:pt x="515" y="376"/>
                    </a:lnTo>
                    <a:lnTo>
                      <a:pt x="515" y="380"/>
                    </a:lnTo>
                    <a:lnTo>
                      <a:pt x="515" y="383"/>
                    </a:lnTo>
                    <a:lnTo>
                      <a:pt x="511" y="386"/>
                    </a:lnTo>
                    <a:lnTo>
                      <a:pt x="507" y="391"/>
                    </a:lnTo>
                    <a:lnTo>
                      <a:pt x="500" y="394"/>
                    </a:lnTo>
                    <a:lnTo>
                      <a:pt x="500" y="394"/>
                    </a:lnTo>
                    <a:lnTo>
                      <a:pt x="494" y="399"/>
                    </a:lnTo>
                    <a:lnTo>
                      <a:pt x="489" y="405"/>
                    </a:lnTo>
                    <a:lnTo>
                      <a:pt x="486" y="411"/>
                    </a:lnTo>
                    <a:lnTo>
                      <a:pt x="484" y="416"/>
                    </a:lnTo>
                    <a:lnTo>
                      <a:pt x="483" y="424"/>
                    </a:lnTo>
                    <a:lnTo>
                      <a:pt x="483" y="430"/>
                    </a:lnTo>
                    <a:lnTo>
                      <a:pt x="486" y="445"/>
                    </a:lnTo>
                    <a:lnTo>
                      <a:pt x="486" y="445"/>
                    </a:lnTo>
                    <a:lnTo>
                      <a:pt x="488" y="456"/>
                    </a:lnTo>
                    <a:lnTo>
                      <a:pt x="489" y="465"/>
                    </a:lnTo>
                    <a:lnTo>
                      <a:pt x="491" y="475"/>
                    </a:lnTo>
                    <a:lnTo>
                      <a:pt x="489" y="484"/>
                    </a:lnTo>
                    <a:lnTo>
                      <a:pt x="488" y="494"/>
                    </a:lnTo>
                    <a:lnTo>
                      <a:pt x="484" y="502"/>
                    </a:lnTo>
                    <a:lnTo>
                      <a:pt x="480" y="508"/>
                    </a:lnTo>
                    <a:lnTo>
                      <a:pt x="475" y="515"/>
                    </a:lnTo>
                    <a:lnTo>
                      <a:pt x="469" y="521"/>
                    </a:lnTo>
                    <a:lnTo>
                      <a:pt x="462" y="526"/>
                    </a:lnTo>
                    <a:lnTo>
                      <a:pt x="454" y="530"/>
                    </a:lnTo>
                    <a:lnTo>
                      <a:pt x="446" y="534"/>
                    </a:lnTo>
                    <a:lnTo>
                      <a:pt x="437" y="535"/>
                    </a:lnTo>
                    <a:lnTo>
                      <a:pt x="427" y="537"/>
                    </a:lnTo>
                    <a:lnTo>
                      <a:pt x="418" y="535"/>
                    </a:lnTo>
                    <a:lnTo>
                      <a:pt x="407" y="534"/>
                    </a:lnTo>
                    <a:lnTo>
                      <a:pt x="407" y="534"/>
                    </a:lnTo>
                    <a:lnTo>
                      <a:pt x="397" y="532"/>
                    </a:lnTo>
                    <a:lnTo>
                      <a:pt x="388" y="529"/>
                    </a:lnTo>
                    <a:lnTo>
                      <a:pt x="383" y="529"/>
                    </a:lnTo>
                    <a:lnTo>
                      <a:pt x="380" y="530"/>
                    </a:lnTo>
                    <a:lnTo>
                      <a:pt x="376" y="532"/>
                    </a:lnTo>
                    <a:lnTo>
                      <a:pt x="373" y="537"/>
                    </a:lnTo>
                    <a:lnTo>
                      <a:pt x="373" y="537"/>
                    </a:lnTo>
                    <a:lnTo>
                      <a:pt x="372" y="542"/>
                    </a:lnTo>
                    <a:lnTo>
                      <a:pt x="370" y="546"/>
                    </a:lnTo>
                    <a:lnTo>
                      <a:pt x="372" y="550"/>
                    </a:lnTo>
                    <a:lnTo>
                      <a:pt x="373" y="554"/>
                    </a:lnTo>
                    <a:lnTo>
                      <a:pt x="380" y="562"/>
                    </a:lnTo>
                    <a:lnTo>
                      <a:pt x="386" y="569"/>
                    </a:lnTo>
                    <a:lnTo>
                      <a:pt x="386" y="569"/>
                    </a:lnTo>
                    <a:lnTo>
                      <a:pt x="394" y="578"/>
                    </a:lnTo>
                    <a:lnTo>
                      <a:pt x="400" y="588"/>
                    </a:lnTo>
                    <a:lnTo>
                      <a:pt x="405" y="599"/>
                    </a:lnTo>
                    <a:lnTo>
                      <a:pt x="410" y="610"/>
                    </a:lnTo>
                    <a:lnTo>
                      <a:pt x="410" y="610"/>
                    </a:lnTo>
                    <a:lnTo>
                      <a:pt x="415" y="624"/>
                    </a:lnTo>
                    <a:lnTo>
                      <a:pt x="421" y="638"/>
                    </a:lnTo>
                    <a:lnTo>
                      <a:pt x="430" y="651"/>
                    </a:lnTo>
                    <a:lnTo>
                      <a:pt x="442" y="662"/>
                    </a:lnTo>
                    <a:lnTo>
                      <a:pt x="442" y="662"/>
                    </a:lnTo>
                    <a:lnTo>
                      <a:pt x="450" y="670"/>
                    </a:lnTo>
                    <a:lnTo>
                      <a:pt x="456" y="678"/>
                    </a:lnTo>
                    <a:lnTo>
                      <a:pt x="459" y="685"/>
                    </a:lnTo>
                    <a:lnTo>
                      <a:pt x="459" y="692"/>
                    </a:lnTo>
                    <a:lnTo>
                      <a:pt x="459" y="700"/>
                    </a:lnTo>
                    <a:lnTo>
                      <a:pt x="454" y="708"/>
                    </a:lnTo>
                    <a:lnTo>
                      <a:pt x="450" y="716"/>
                    </a:lnTo>
                    <a:lnTo>
                      <a:pt x="443" y="723"/>
                    </a:lnTo>
                    <a:lnTo>
                      <a:pt x="443" y="723"/>
                    </a:lnTo>
                    <a:lnTo>
                      <a:pt x="432" y="735"/>
                    </a:lnTo>
                    <a:lnTo>
                      <a:pt x="423" y="748"/>
                    </a:lnTo>
                    <a:lnTo>
                      <a:pt x="415" y="761"/>
                    </a:lnTo>
                    <a:lnTo>
                      <a:pt x="407" y="775"/>
                    </a:lnTo>
                    <a:lnTo>
                      <a:pt x="407" y="775"/>
                    </a:lnTo>
                    <a:lnTo>
                      <a:pt x="400" y="793"/>
                    </a:lnTo>
                    <a:lnTo>
                      <a:pt x="396" y="808"/>
                    </a:lnTo>
                    <a:lnTo>
                      <a:pt x="394" y="823"/>
                    </a:lnTo>
                    <a:lnTo>
                      <a:pt x="397" y="835"/>
                    </a:lnTo>
                    <a:lnTo>
                      <a:pt x="402" y="848"/>
                    </a:lnTo>
                    <a:lnTo>
                      <a:pt x="410" y="861"/>
                    </a:lnTo>
                    <a:lnTo>
                      <a:pt x="423" y="872"/>
                    </a:lnTo>
                    <a:lnTo>
                      <a:pt x="438" y="885"/>
                    </a:lnTo>
                    <a:lnTo>
                      <a:pt x="438" y="885"/>
                    </a:lnTo>
                    <a:lnTo>
                      <a:pt x="448" y="891"/>
                    </a:lnTo>
                    <a:lnTo>
                      <a:pt x="448" y="891"/>
                    </a:lnTo>
                    <a:lnTo>
                      <a:pt x="446" y="894"/>
                    </a:lnTo>
                    <a:lnTo>
                      <a:pt x="443" y="897"/>
                    </a:lnTo>
                    <a:lnTo>
                      <a:pt x="443" y="897"/>
                    </a:lnTo>
                    <a:lnTo>
                      <a:pt x="434" y="901"/>
                    </a:lnTo>
                    <a:lnTo>
                      <a:pt x="424" y="905"/>
                    </a:lnTo>
                    <a:lnTo>
                      <a:pt x="413" y="913"/>
                    </a:lnTo>
                    <a:lnTo>
                      <a:pt x="403" y="921"/>
                    </a:lnTo>
                    <a:lnTo>
                      <a:pt x="394" y="932"/>
                    </a:lnTo>
                    <a:lnTo>
                      <a:pt x="386" y="942"/>
                    </a:lnTo>
                    <a:lnTo>
                      <a:pt x="370" y="967"/>
                    </a:lnTo>
                    <a:lnTo>
                      <a:pt x="357" y="993"/>
                    </a:lnTo>
                    <a:lnTo>
                      <a:pt x="353" y="1005"/>
                    </a:lnTo>
                    <a:lnTo>
                      <a:pt x="348" y="1020"/>
                    </a:lnTo>
                    <a:lnTo>
                      <a:pt x="346" y="1031"/>
                    </a:lnTo>
                    <a:lnTo>
                      <a:pt x="345" y="1043"/>
                    </a:lnTo>
                    <a:lnTo>
                      <a:pt x="346" y="1055"/>
                    </a:lnTo>
                    <a:lnTo>
                      <a:pt x="348" y="1066"/>
                    </a:lnTo>
                    <a:lnTo>
                      <a:pt x="348" y="1066"/>
                    </a:lnTo>
                    <a:lnTo>
                      <a:pt x="353" y="1085"/>
                    </a:lnTo>
                    <a:lnTo>
                      <a:pt x="354" y="1101"/>
                    </a:lnTo>
                    <a:lnTo>
                      <a:pt x="354" y="1109"/>
                    </a:lnTo>
                    <a:lnTo>
                      <a:pt x="353" y="1115"/>
                    </a:lnTo>
                    <a:lnTo>
                      <a:pt x="349" y="1120"/>
                    </a:lnTo>
                    <a:lnTo>
                      <a:pt x="346" y="1124"/>
                    </a:lnTo>
                    <a:lnTo>
                      <a:pt x="342" y="1129"/>
                    </a:lnTo>
                    <a:lnTo>
                      <a:pt x="337" y="1134"/>
                    </a:lnTo>
                    <a:lnTo>
                      <a:pt x="324" y="1140"/>
                    </a:lnTo>
                    <a:lnTo>
                      <a:pt x="307" y="1144"/>
                    </a:lnTo>
                    <a:lnTo>
                      <a:pt x="286" y="1145"/>
                    </a:lnTo>
                    <a:lnTo>
                      <a:pt x="286" y="1145"/>
                    </a:lnTo>
                    <a:lnTo>
                      <a:pt x="265" y="1145"/>
                    </a:lnTo>
                    <a:lnTo>
                      <a:pt x="245" y="1142"/>
                    </a:lnTo>
                    <a:lnTo>
                      <a:pt x="224" y="1137"/>
                    </a:lnTo>
                    <a:lnTo>
                      <a:pt x="203" y="1131"/>
                    </a:lnTo>
                    <a:lnTo>
                      <a:pt x="203" y="1131"/>
                    </a:lnTo>
                    <a:lnTo>
                      <a:pt x="189" y="1128"/>
                    </a:lnTo>
                    <a:lnTo>
                      <a:pt x="176" y="1126"/>
                    </a:lnTo>
                    <a:lnTo>
                      <a:pt x="162" y="1126"/>
                    </a:lnTo>
                    <a:lnTo>
                      <a:pt x="149" y="1126"/>
                    </a:lnTo>
                    <a:lnTo>
                      <a:pt x="135" y="1128"/>
                    </a:lnTo>
                    <a:lnTo>
                      <a:pt x="122" y="1131"/>
                    </a:lnTo>
                    <a:lnTo>
                      <a:pt x="110" y="1136"/>
                    </a:lnTo>
                    <a:lnTo>
                      <a:pt x="97" y="1142"/>
                    </a:lnTo>
                    <a:lnTo>
                      <a:pt x="97" y="1142"/>
                    </a:lnTo>
                    <a:lnTo>
                      <a:pt x="84" y="1148"/>
                    </a:lnTo>
                    <a:lnTo>
                      <a:pt x="79" y="1150"/>
                    </a:lnTo>
                    <a:lnTo>
                      <a:pt x="76" y="1150"/>
                    </a:lnTo>
                    <a:lnTo>
                      <a:pt x="73" y="1148"/>
                    </a:lnTo>
                    <a:lnTo>
                      <a:pt x="73" y="1148"/>
                    </a:lnTo>
                    <a:lnTo>
                      <a:pt x="70" y="1142"/>
                    </a:lnTo>
                    <a:lnTo>
                      <a:pt x="68" y="1136"/>
                    </a:lnTo>
                    <a:lnTo>
                      <a:pt x="70" y="1128"/>
                    </a:lnTo>
                    <a:lnTo>
                      <a:pt x="73" y="1121"/>
                    </a:lnTo>
                    <a:lnTo>
                      <a:pt x="73" y="1121"/>
                    </a:lnTo>
                    <a:lnTo>
                      <a:pt x="84" y="1093"/>
                    </a:lnTo>
                    <a:lnTo>
                      <a:pt x="94" y="1064"/>
                    </a:lnTo>
                    <a:lnTo>
                      <a:pt x="102" y="1034"/>
                    </a:lnTo>
                    <a:lnTo>
                      <a:pt x="110" y="1004"/>
                    </a:lnTo>
                    <a:lnTo>
                      <a:pt x="110" y="1004"/>
                    </a:lnTo>
                    <a:lnTo>
                      <a:pt x="113" y="994"/>
                    </a:lnTo>
                    <a:lnTo>
                      <a:pt x="114" y="991"/>
                    </a:lnTo>
                    <a:lnTo>
                      <a:pt x="114" y="986"/>
                    </a:lnTo>
                    <a:lnTo>
                      <a:pt x="114" y="986"/>
                    </a:lnTo>
                    <a:lnTo>
                      <a:pt x="111" y="970"/>
                    </a:lnTo>
                    <a:lnTo>
                      <a:pt x="110" y="953"/>
                    </a:lnTo>
                    <a:lnTo>
                      <a:pt x="110" y="937"/>
                    </a:lnTo>
                    <a:lnTo>
                      <a:pt x="111" y="921"/>
                    </a:lnTo>
                    <a:lnTo>
                      <a:pt x="116" y="888"/>
                    </a:lnTo>
                    <a:lnTo>
                      <a:pt x="121" y="856"/>
                    </a:lnTo>
                    <a:lnTo>
                      <a:pt x="121" y="856"/>
                    </a:lnTo>
                    <a:lnTo>
                      <a:pt x="121" y="845"/>
                    </a:lnTo>
                    <a:lnTo>
                      <a:pt x="121" y="835"/>
                    </a:lnTo>
                    <a:lnTo>
                      <a:pt x="118" y="829"/>
                    </a:lnTo>
                    <a:lnTo>
                      <a:pt x="113" y="823"/>
                    </a:lnTo>
                    <a:lnTo>
                      <a:pt x="108" y="821"/>
                    </a:lnTo>
                    <a:lnTo>
                      <a:pt x="100" y="820"/>
                    </a:lnTo>
                    <a:lnTo>
                      <a:pt x="91" y="821"/>
                    </a:lnTo>
                    <a:lnTo>
                      <a:pt x="79" y="823"/>
                    </a:lnTo>
                    <a:lnTo>
                      <a:pt x="79" y="823"/>
                    </a:lnTo>
                    <a:lnTo>
                      <a:pt x="65" y="827"/>
                    </a:lnTo>
                    <a:lnTo>
                      <a:pt x="59" y="827"/>
                    </a:lnTo>
                    <a:lnTo>
                      <a:pt x="54" y="827"/>
                    </a:lnTo>
                    <a:lnTo>
                      <a:pt x="51" y="824"/>
                    </a:lnTo>
                    <a:lnTo>
                      <a:pt x="49" y="820"/>
                    </a:lnTo>
                    <a:lnTo>
                      <a:pt x="48" y="812"/>
                    </a:lnTo>
                    <a:lnTo>
                      <a:pt x="51" y="800"/>
                    </a:lnTo>
                    <a:lnTo>
                      <a:pt x="51" y="800"/>
                    </a:lnTo>
                    <a:lnTo>
                      <a:pt x="52" y="789"/>
                    </a:lnTo>
                    <a:lnTo>
                      <a:pt x="52" y="785"/>
                    </a:lnTo>
                    <a:lnTo>
                      <a:pt x="52" y="778"/>
                    </a:lnTo>
                    <a:lnTo>
                      <a:pt x="49" y="775"/>
                    </a:lnTo>
                    <a:lnTo>
                      <a:pt x="44" y="772"/>
                    </a:lnTo>
                    <a:lnTo>
                      <a:pt x="37" y="772"/>
                    </a:lnTo>
                    <a:lnTo>
                      <a:pt x="27" y="773"/>
                    </a:lnTo>
                    <a:lnTo>
                      <a:pt x="27" y="773"/>
                    </a:lnTo>
                    <a:lnTo>
                      <a:pt x="22" y="775"/>
                    </a:lnTo>
                    <a:lnTo>
                      <a:pt x="17" y="773"/>
                    </a:lnTo>
                    <a:lnTo>
                      <a:pt x="13" y="772"/>
                    </a:lnTo>
                    <a:lnTo>
                      <a:pt x="8" y="769"/>
                    </a:lnTo>
                    <a:lnTo>
                      <a:pt x="5" y="764"/>
                    </a:lnTo>
                    <a:lnTo>
                      <a:pt x="3" y="759"/>
                    </a:lnTo>
                    <a:lnTo>
                      <a:pt x="0" y="753"/>
                    </a:lnTo>
                    <a:lnTo>
                      <a:pt x="0" y="746"/>
                    </a:lnTo>
                    <a:lnTo>
                      <a:pt x="0" y="746"/>
                    </a:lnTo>
                    <a:lnTo>
                      <a:pt x="0" y="735"/>
                    </a:lnTo>
                    <a:lnTo>
                      <a:pt x="2" y="724"/>
                    </a:lnTo>
                    <a:lnTo>
                      <a:pt x="5" y="713"/>
                    </a:lnTo>
                    <a:lnTo>
                      <a:pt x="8" y="704"/>
                    </a:lnTo>
                    <a:lnTo>
                      <a:pt x="16" y="683"/>
                    </a:lnTo>
                    <a:lnTo>
                      <a:pt x="24" y="662"/>
                    </a:lnTo>
                    <a:lnTo>
                      <a:pt x="24" y="662"/>
                    </a:lnTo>
                    <a:lnTo>
                      <a:pt x="32" y="637"/>
                    </a:lnTo>
                    <a:lnTo>
                      <a:pt x="43" y="615"/>
                    </a:lnTo>
                    <a:lnTo>
                      <a:pt x="51" y="604"/>
                    </a:lnTo>
                    <a:lnTo>
                      <a:pt x="59" y="592"/>
                    </a:lnTo>
                    <a:lnTo>
                      <a:pt x="67" y="583"/>
                    </a:lnTo>
                    <a:lnTo>
                      <a:pt x="78" y="573"/>
                    </a:lnTo>
                    <a:lnTo>
                      <a:pt x="78" y="573"/>
                    </a:lnTo>
                    <a:lnTo>
                      <a:pt x="89" y="561"/>
                    </a:lnTo>
                    <a:lnTo>
                      <a:pt x="98" y="546"/>
                    </a:lnTo>
                    <a:lnTo>
                      <a:pt x="106" y="530"/>
                    </a:lnTo>
                    <a:lnTo>
                      <a:pt x="113" y="515"/>
                    </a:lnTo>
                    <a:lnTo>
                      <a:pt x="124" y="481"/>
                    </a:lnTo>
                    <a:lnTo>
                      <a:pt x="133" y="448"/>
                    </a:lnTo>
                    <a:lnTo>
                      <a:pt x="133" y="448"/>
                    </a:lnTo>
                    <a:lnTo>
                      <a:pt x="149" y="397"/>
                    </a:lnTo>
                    <a:lnTo>
                      <a:pt x="165" y="346"/>
                    </a:lnTo>
                    <a:lnTo>
                      <a:pt x="178" y="295"/>
                    </a:lnTo>
                    <a:lnTo>
                      <a:pt x="191" y="243"/>
                    </a:lnTo>
                    <a:lnTo>
                      <a:pt x="191" y="243"/>
                    </a:lnTo>
                    <a:lnTo>
                      <a:pt x="192" y="229"/>
                    </a:lnTo>
                    <a:lnTo>
                      <a:pt x="192" y="214"/>
                    </a:lnTo>
                    <a:lnTo>
                      <a:pt x="191" y="200"/>
                    </a:lnTo>
                    <a:lnTo>
                      <a:pt x="187" y="187"/>
                    </a:lnTo>
                    <a:lnTo>
                      <a:pt x="181" y="159"/>
                    </a:lnTo>
                    <a:lnTo>
                      <a:pt x="175" y="132"/>
                    </a:lnTo>
                    <a:lnTo>
                      <a:pt x="175" y="132"/>
                    </a:lnTo>
                    <a:lnTo>
                      <a:pt x="173" y="124"/>
                    </a:lnTo>
                    <a:lnTo>
                      <a:pt x="173" y="116"/>
                    </a:lnTo>
                    <a:lnTo>
                      <a:pt x="175" y="100"/>
                    </a:lnTo>
                    <a:lnTo>
                      <a:pt x="175" y="92"/>
                    </a:lnTo>
                    <a:lnTo>
                      <a:pt x="175" y="84"/>
                    </a:lnTo>
                    <a:lnTo>
                      <a:pt x="172" y="76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7" y="65"/>
                    </a:lnTo>
                    <a:lnTo>
                      <a:pt x="168" y="62"/>
                    </a:lnTo>
                    <a:lnTo>
                      <a:pt x="172" y="54"/>
                    </a:lnTo>
                    <a:lnTo>
                      <a:pt x="179" y="46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200" y="32"/>
                    </a:lnTo>
                    <a:lnTo>
                      <a:pt x="213" y="25"/>
                    </a:lnTo>
                    <a:lnTo>
                      <a:pt x="240" y="16"/>
                    </a:lnTo>
                    <a:lnTo>
                      <a:pt x="268" y="8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  <a:moveTo>
                      <a:pt x="95" y="716"/>
                    </a:moveTo>
                    <a:lnTo>
                      <a:pt x="95" y="716"/>
                    </a:lnTo>
                    <a:lnTo>
                      <a:pt x="65" y="753"/>
                    </a:lnTo>
                    <a:lnTo>
                      <a:pt x="65" y="753"/>
                    </a:lnTo>
                    <a:lnTo>
                      <a:pt x="62" y="758"/>
                    </a:lnTo>
                    <a:lnTo>
                      <a:pt x="60" y="759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7" y="767"/>
                    </a:lnTo>
                    <a:lnTo>
                      <a:pt x="71" y="769"/>
                    </a:lnTo>
                    <a:lnTo>
                      <a:pt x="71" y="769"/>
                    </a:lnTo>
                    <a:lnTo>
                      <a:pt x="78" y="767"/>
                    </a:lnTo>
                    <a:lnTo>
                      <a:pt x="84" y="764"/>
                    </a:lnTo>
                    <a:lnTo>
                      <a:pt x="91" y="759"/>
                    </a:lnTo>
                    <a:lnTo>
                      <a:pt x="94" y="751"/>
                    </a:lnTo>
                    <a:lnTo>
                      <a:pt x="97" y="745"/>
                    </a:lnTo>
                    <a:lnTo>
                      <a:pt x="98" y="735"/>
                    </a:lnTo>
                    <a:lnTo>
                      <a:pt x="98" y="726"/>
                    </a:lnTo>
                    <a:lnTo>
                      <a:pt x="95" y="716"/>
                    </a:lnTo>
                    <a:lnTo>
                      <a:pt x="95" y="7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3CAAE5B3-FDAF-B5A4-861C-D7FA70A650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5" y="2104"/>
                <a:ext cx="394" cy="332"/>
              </a:xfrm>
              <a:custGeom>
                <a:avLst/>
                <a:gdLst>
                  <a:gd name="T0" fmla="*/ 140 w 786"/>
                  <a:gd name="T1" fmla="*/ 115 h 664"/>
                  <a:gd name="T2" fmla="*/ 149 w 786"/>
                  <a:gd name="T3" fmla="*/ 92 h 664"/>
                  <a:gd name="T4" fmla="*/ 124 w 786"/>
                  <a:gd name="T5" fmla="*/ 56 h 664"/>
                  <a:gd name="T6" fmla="*/ 162 w 786"/>
                  <a:gd name="T7" fmla="*/ 50 h 664"/>
                  <a:gd name="T8" fmla="*/ 233 w 786"/>
                  <a:gd name="T9" fmla="*/ 32 h 664"/>
                  <a:gd name="T10" fmla="*/ 316 w 786"/>
                  <a:gd name="T11" fmla="*/ 48 h 664"/>
                  <a:gd name="T12" fmla="*/ 371 w 786"/>
                  <a:gd name="T13" fmla="*/ 37 h 664"/>
                  <a:gd name="T14" fmla="*/ 416 w 786"/>
                  <a:gd name="T15" fmla="*/ 5 h 664"/>
                  <a:gd name="T16" fmla="*/ 448 w 786"/>
                  <a:gd name="T17" fmla="*/ 19 h 664"/>
                  <a:gd name="T18" fmla="*/ 522 w 786"/>
                  <a:gd name="T19" fmla="*/ 80 h 664"/>
                  <a:gd name="T20" fmla="*/ 597 w 786"/>
                  <a:gd name="T21" fmla="*/ 92 h 664"/>
                  <a:gd name="T22" fmla="*/ 629 w 786"/>
                  <a:gd name="T23" fmla="*/ 48 h 664"/>
                  <a:gd name="T24" fmla="*/ 648 w 786"/>
                  <a:gd name="T25" fmla="*/ 37 h 664"/>
                  <a:gd name="T26" fmla="*/ 664 w 786"/>
                  <a:gd name="T27" fmla="*/ 62 h 664"/>
                  <a:gd name="T28" fmla="*/ 700 w 786"/>
                  <a:gd name="T29" fmla="*/ 104 h 664"/>
                  <a:gd name="T30" fmla="*/ 749 w 786"/>
                  <a:gd name="T31" fmla="*/ 102 h 664"/>
                  <a:gd name="T32" fmla="*/ 759 w 786"/>
                  <a:gd name="T33" fmla="*/ 115 h 664"/>
                  <a:gd name="T34" fmla="*/ 781 w 786"/>
                  <a:gd name="T35" fmla="*/ 205 h 664"/>
                  <a:gd name="T36" fmla="*/ 776 w 786"/>
                  <a:gd name="T37" fmla="*/ 242 h 664"/>
                  <a:gd name="T38" fmla="*/ 778 w 786"/>
                  <a:gd name="T39" fmla="*/ 275 h 664"/>
                  <a:gd name="T40" fmla="*/ 775 w 786"/>
                  <a:gd name="T41" fmla="*/ 348 h 664"/>
                  <a:gd name="T42" fmla="*/ 729 w 786"/>
                  <a:gd name="T43" fmla="*/ 451 h 664"/>
                  <a:gd name="T44" fmla="*/ 713 w 786"/>
                  <a:gd name="T45" fmla="*/ 491 h 664"/>
                  <a:gd name="T46" fmla="*/ 675 w 786"/>
                  <a:gd name="T47" fmla="*/ 507 h 664"/>
                  <a:gd name="T48" fmla="*/ 521 w 786"/>
                  <a:gd name="T49" fmla="*/ 520 h 664"/>
                  <a:gd name="T50" fmla="*/ 491 w 786"/>
                  <a:gd name="T51" fmla="*/ 540 h 664"/>
                  <a:gd name="T52" fmla="*/ 413 w 786"/>
                  <a:gd name="T53" fmla="*/ 585 h 664"/>
                  <a:gd name="T54" fmla="*/ 376 w 786"/>
                  <a:gd name="T55" fmla="*/ 574 h 664"/>
                  <a:gd name="T56" fmla="*/ 365 w 786"/>
                  <a:gd name="T57" fmla="*/ 588 h 664"/>
                  <a:gd name="T58" fmla="*/ 317 w 786"/>
                  <a:gd name="T59" fmla="*/ 624 h 664"/>
                  <a:gd name="T60" fmla="*/ 109 w 786"/>
                  <a:gd name="T61" fmla="*/ 664 h 664"/>
                  <a:gd name="T62" fmla="*/ 101 w 786"/>
                  <a:gd name="T63" fmla="*/ 647 h 664"/>
                  <a:gd name="T64" fmla="*/ 128 w 786"/>
                  <a:gd name="T65" fmla="*/ 620 h 664"/>
                  <a:gd name="T66" fmla="*/ 89 w 786"/>
                  <a:gd name="T67" fmla="*/ 623 h 664"/>
                  <a:gd name="T68" fmla="*/ 49 w 786"/>
                  <a:gd name="T69" fmla="*/ 628 h 664"/>
                  <a:gd name="T70" fmla="*/ 57 w 786"/>
                  <a:gd name="T71" fmla="*/ 602 h 664"/>
                  <a:gd name="T72" fmla="*/ 9 w 786"/>
                  <a:gd name="T73" fmla="*/ 593 h 664"/>
                  <a:gd name="T74" fmla="*/ 22 w 786"/>
                  <a:gd name="T75" fmla="*/ 551 h 664"/>
                  <a:gd name="T76" fmla="*/ 52 w 786"/>
                  <a:gd name="T77" fmla="*/ 515 h 664"/>
                  <a:gd name="T78" fmla="*/ 4 w 786"/>
                  <a:gd name="T79" fmla="*/ 524 h 664"/>
                  <a:gd name="T80" fmla="*/ 8 w 786"/>
                  <a:gd name="T81" fmla="*/ 493 h 664"/>
                  <a:gd name="T82" fmla="*/ 74 w 786"/>
                  <a:gd name="T83" fmla="*/ 478 h 664"/>
                  <a:gd name="T84" fmla="*/ 111 w 786"/>
                  <a:gd name="T85" fmla="*/ 456 h 664"/>
                  <a:gd name="T86" fmla="*/ 132 w 786"/>
                  <a:gd name="T87" fmla="*/ 420 h 664"/>
                  <a:gd name="T88" fmla="*/ 176 w 786"/>
                  <a:gd name="T89" fmla="*/ 377 h 664"/>
                  <a:gd name="T90" fmla="*/ 206 w 786"/>
                  <a:gd name="T91" fmla="*/ 345 h 664"/>
                  <a:gd name="T92" fmla="*/ 219 w 786"/>
                  <a:gd name="T93" fmla="*/ 304 h 664"/>
                  <a:gd name="T94" fmla="*/ 248 w 786"/>
                  <a:gd name="T95" fmla="*/ 278 h 664"/>
                  <a:gd name="T96" fmla="*/ 152 w 786"/>
                  <a:gd name="T97" fmla="*/ 262 h 664"/>
                  <a:gd name="T98" fmla="*/ 98 w 786"/>
                  <a:gd name="T99" fmla="*/ 240 h 664"/>
                  <a:gd name="T100" fmla="*/ 100 w 786"/>
                  <a:gd name="T101" fmla="*/ 204 h 664"/>
                  <a:gd name="T102" fmla="*/ 149 w 786"/>
                  <a:gd name="T103" fmla="*/ 159 h 664"/>
                  <a:gd name="T104" fmla="*/ 182 w 786"/>
                  <a:gd name="T105" fmla="*/ 148 h 664"/>
                  <a:gd name="T106" fmla="*/ 125 w 786"/>
                  <a:gd name="T107" fmla="*/ 127 h 664"/>
                  <a:gd name="T108" fmla="*/ 246 w 786"/>
                  <a:gd name="T109" fmla="*/ 405 h 664"/>
                  <a:gd name="T110" fmla="*/ 282 w 786"/>
                  <a:gd name="T111" fmla="*/ 388 h 664"/>
                  <a:gd name="T112" fmla="*/ 238 w 786"/>
                  <a:gd name="T113" fmla="*/ 399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6" h="664">
                    <a:moveTo>
                      <a:pt x="87" y="108"/>
                    </a:moveTo>
                    <a:lnTo>
                      <a:pt x="87" y="108"/>
                    </a:lnTo>
                    <a:lnTo>
                      <a:pt x="103" y="107"/>
                    </a:lnTo>
                    <a:lnTo>
                      <a:pt x="119" y="107"/>
                    </a:lnTo>
                    <a:lnTo>
                      <a:pt x="125" y="108"/>
                    </a:lnTo>
                    <a:lnTo>
                      <a:pt x="133" y="110"/>
                    </a:lnTo>
                    <a:lnTo>
                      <a:pt x="140" y="115"/>
                    </a:lnTo>
                    <a:lnTo>
                      <a:pt x="146" y="119"/>
                    </a:lnTo>
                    <a:lnTo>
                      <a:pt x="146" y="119"/>
                    </a:lnTo>
                    <a:lnTo>
                      <a:pt x="151" y="111"/>
                    </a:lnTo>
                    <a:lnTo>
                      <a:pt x="152" y="105"/>
                    </a:lnTo>
                    <a:lnTo>
                      <a:pt x="152" y="99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3" y="86"/>
                    </a:lnTo>
                    <a:lnTo>
                      <a:pt x="133" y="81"/>
                    </a:lnTo>
                    <a:lnTo>
                      <a:pt x="124" y="78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20" y="64"/>
                    </a:lnTo>
                    <a:lnTo>
                      <a:pt x="124" y="56"/>
                    </a:lnTo>
                    <a:lnTo>
                      <a:pt x="125" y="50"/>
                    </a:lnTo>
                    <a:lnTo>
                      <a:pt x="130" y="45"/>
                    </a:lnTo>
                    <a:lnTo>
                      <a:pt x="136" y="43"/>
                    </a:lnTo>
                    <a:lnTo>
                      <a:pt x="144" y="43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62" y="50"/>
                    </a:lnTo>
                    <a:lnTo>
                      <a:pt x="168" y="46"/>
                    </a:lnTo>
                    <a:lnTo>
                      <a:pt x="182" y="40"/>
                    </a:lnTo>
                    <a:lnTo>
                      <a:pt x="182" y="40"/>
                    </a:lnTo>
                    <a:lnTo>
                      <a:pt x="200" y="34"/>
                    </a:lnTo>
                    <a:lnTo>
                      <a:pt x="216" y="30"/>
                    </a:lnTo>
                    <a:lnTo>
                      <a:pt x="225" y="30"/>
                    </a:lnTo>
                    <a:lnTo>
                      <a:pt x="233" y="32"/>
                    </a:lnTo>
                    <a:lnTo>
                      <a:pt x="241" y="34"/>
                    </a:lnTo>
                    <a:lnTo>
                      <a:pt x="249" y="37"/>
                    </a:lnTo>
                    <a:lnTo>
                      <a:pt x="249" y="37"/>
                    </a:lnTo>
                    <a:lnTo>
                      <a:pt x="265" y="43"/>
                    </a:lnTo>
                    <a:lnTo>
                      <a:pt x="282" y="46"/>
                    </a:lnTo>
                    <a:lnTo>
                      <a:pt x="298" y="48"/>
                    </a:lnTo>
                    <a:lnTo>
                      <a:pt x="316" y="48"/>
                    </a:lnTo>
                    <a:lnTo>
                      <a:pt x="349" y="46"/>
                    </a:lnTo>
                    <a:lnTo>
                      <a:pt x="367" y="46"/>
                    </a:lnTo>
                    <a:lnTo>
                      <a:pt x="384" y="51"/>
                    </a:lnTo>
                    <a:lnTo>
                      <a:pt x="384" y="51"/>
                    </a:lnTo>
                    <a:lnTo>
                      <a:pt x="378" y="45"/>
                    </a:lnTo>
                    <a:lnTo>
                      <a:pt x="375" y="42"/>
                    </a:lnTo>
                    <a:lnTo>
                      <a:pt x="371" y="37"/>
                    </a:lnTo>
                    <a:lnTo>
                      <a:pt x="371" y="32"/>
                    </a:lnTo>
                    <a:lnTo>
                      <a:pt x="373" y="29"/>
                    </a:lnTo>
                    <a:lnTo>
                      <a:pt x="376" y="26"/>
                    </a:lnTo>
                    <a:lnTo>
                      <a:pt x="384" y="19"/>
                    </a:lnTo>
                    <a:lnTo>
                      <a:pt x="384" y="19"/>
                    </a:lnTo>
                    <a:lnTo>
                      <a:pt x="400" y="11"/>
                    </a:lnTo>
                    <a:lnTo>
                      <a:pt x="416" y="5"/>
                    </a:lnTo>
                    <a:lnTo>
                      <a:pt x="416" y="5"/>
                    </a:lnTo>
                    <a:lnTo>
                      <a:pt x="425" y="2"/>
                    </a:lnTo>
                    <a:lnTo>
                      <a:pt x="430" y="0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1" y="7"/>
                    </a:lnTo>
                    <a:lnTo>
                      <a:pt x="448" y="19"/>
                    </a:lnTo>
                    <a:lnTo>
                      <a:pt x="448" y="19"/>
                    </a:lnTo>
                    <a:lnTo>
                      <a:pt x="457" y="34"/>
                    </a:lnTo>
                    <a:lnTo>
                      <a:pt x="467" y="46"/>
                    </a:lnTo>
                    <a:lnTo>
                      <a:pt x="479" y="57"/>
                    </a:lnTo>
                    <a:lnTo>
                      <a:pt x="492" y="67"/>
                    </a:lnTo>
                    <a:lnTo>
                      <a:pt x="506" y="73"/>
                    </a:lnTo>
                    <a:lnTo>
                      <a:pt x="522" y="80"/>
                    </a:lnTo>
                    <a:lnTo>
                      <a:pt x="538" y="84"/>
                    </a:lnTo>
                    <a:lnTo>
                      <a:pt x="556" y="88"/>
                    </a:lnTo>
                    <a:lnTo>
                      <a:pt x="556" y="88"/>
                    </a:lnTo>
                    <a:lnTo>
                      <a:pt x="572" y="91"/>
                    </a:lnTo>
                    <a:lnTo>
                      <a:pt x="580" y="92"/>
                    </a:lnTo>
                    <a:lnTo>
                      <a:pt x="589" y="94"/>
                    </a:lnTo>
                    <a:lnTo>
                      <a:pt x="597" y="92"/>
                    </a:lnTo>
                    <a:lnTo>
                      <a:pt x="605" y="91"/>
                    </a:lnTo>
                    <a:lnTo>
                      <a:pt x="611" y="84"/>
                    </a:lnTo>
                    <a:lnTo>
                      <a:pt x="619" y="77"/>
                    </a:lnTo>
                    <a:lnTo>
                      <a:pt x="619" y="77"/>
                    </a:lnTo>
                    <a:lnTo>
                      <a:pt x="626" y="62"/>
                    </a:lnTo>
                    <a:lnTo>
                      <a:pt x="629" y="56"/>
                    </a:lnTo>
                    <a:lnTo>
                      <a:pt x="629" y="48"/>
                    </a:lnTo>
                    <a:lnTo>
                      <a:pt x="629" y="48"/>
                    </a:lnTo>
                    <a:lnTo>
                      <a:pt x="630" y="43"/>
                    </a:lnTo>
                    <a:lnTo>
                      <a:pt x="634" y="40"/>
                    </a:lnTo>
                    <a:lnTo>
                      <a:pt x="637" y="38"/>
                    </a:lnTo>
                    <a:lnTo>
                      <a:pt x="641" y="37"/>
                    </a:lnTo>
                    <a:lnTo>
                      <a:pt x="641" y="37"/>
                    </a:lnTo>
                    <a:lnTo>
                      <a:pt x="648" y="37"/>
                    </a:lnTo>
                    <a:lnTo>
                      <a:pt x="654" y="37"/>
                    </a:lnTo>
                    <a:lnTo>
                      <a:pt x="657" y="40"/>
                    </a:lnTo>
                    <a:lnTo>
                      <a:pt x="659" y="42"/>
                    </a:lnTo>
                    <a:lnTo>
                      <a:pt x="659" y="45"/>
                    </a:lnTo>
                    <a:lnTo>
                      <a:pt x="659" y="45"/>
                    </a:lnTo>
                    <a:lnTo>
                      <a:pt x="661" y="54"/>
                    </a:lnTo>
                    <a:lnTo>
                      <a:pt x="664" y="62"/>
                    </a:lnTo>
                    <a:lnTo>
                      <a:pt x="670" y="69"/>
                    </a:lnTo>
                    <a:lnTo>
                      <a:pt x="676" y="73"/>
                    </a:lnTo>
                    <a:lnTo>
                      <a:pt x="689" y="84"/>
                    </a:lnTo>
                    <a:lnTo>
                      <a:pt x="694" y="92"/>
                    </a:lnTo>
                    <a:lnTo>
                      <a:pt x="699" y="100"/>
                    </a:lnTo>
                    <a:lnTo>
                      <a:pt x="699" y="100"/>
                    </a:lnTo>
                    <a:lnTo>
                      <a:pt x="700" y="104"/>
                    </a:lnTo>
                    <a:lnTo>
                      <a:pt x="705" y="107"/>
                    </a:lnTo>
                    <a:lnTo>
                      <a:pt x="710" y="108"/>
                    </a:lnTo>
                    <a:lnTo>
                      <a:pt x="715" y="108"/>
                    </a:lnTo>
                    <a:lnTo>
                      <a:pt x="727" y="107"/>
                    </a:lnTo>
                    <a:lnTo>
                      <a:pt x="738" y="105"/>
                    </a:lnTo>
                    <a:lnTo>
                      <a:pt x="738" y="105"/>
                    </a:lnTo>
                    <a:lnTo>
                      <a:pt x="749" y="102"/>
                    </a:lnTo>
                    <a:lnTo>
                      <a:pt x="761" y="102"/>
                    </a:lnTo>
                    <a:lnTo>
                      <a:pt x="773" y="102"/>
                    </a:lnTo>
                    <a:lnTo>
                      <a:pt x="786" y="104"/>
                    </a:lnTo>
                    <a:lnTo>
                      <a:pt x="786" y="104"/>
                    </a:lnTo>
                    <a:lnTo>
                      <a:pt x="773" y="107"/>
                    </a:lnTo>
                    <a:lnTo>
                      <a:pt x="764" y="110"/>
                    </a:lnTo>
                    <a:lnTo>
                      <a:pt x="759" y="115"/>
                    </a:lnTo>
                    <a:lnTo>
                      <a:pt x="756" y="121"/>
                    </a:lnTo>
                    <a:lnTo>
                      <a:pt x="756" y="127"/>
                    </a:lnTo>
                    <a:lnTo>
                      <a:pt x="757" y="135"/>
                    </a:lnTo>
                    <a:lnTo>
                      <a:pt x="764" y="153"/>
                    </a:lnTo>
                    <a:lnTo>
                      <a:pt x="764" y="153"/>
                    </a:lnTo>
                    <a:lnTo>
                      <a:pt x="773" y="180"/>
                    </a:lnTo>
                    <a:lnTo>
                      <a:pt x="781" y="205"/>
                    </a:lnTo>
                    <a:lnTo>
                      <a:pt x="781" y="205"/>
                    </a:lnTo>
                    <a:lnTo>
                      <a:pt x="784" y="216"/>
                    </a:lnTo>
                    <a:lnTo>
                      <a:pt x="786" y="226"/>
                    </a:lnTo>
                    <a:lnTo>
                      <a:pt x="786" y="229"/>
                    </a:lnTo>
                    <a:lnTo>
                      <a:pt x="784" y="234"/>
                    </a:lnTo>
                    <a:lnTo>
                      <a:pt x="781" y="239"/>
                    </a:lnTo>
                    <a:lnTo>
                      <a:pt x="776" y="242"/>
                    </a:lnTo>
                    <a:lnTo>
                      <a:pt x="776" y="242"/>
                    </a:lnTo>
                    <a:lnTo>
                      <a:pt x="772" y="248"/>
                    </a:lnTo>
                    <a:lnTo>
                      <a:pt x="770" y="253"/>
                    </a:lnTo>
                    <a:lnTo>
                      <a:pt x="772" y="259"/>
                    </a:lnTo>
                    <a:lnTo>
                      <a:pt x="775" y="264"/>
                    </a:lnTo>
                    <a:lnTo>
                      <a:pt x="775" y="264"/>
                    </a:lnTo>
                    <a:lnTo>
                      <a:pt x="778" y="275"/>
                    </a:lnTo>
                    <a:lnTo>
                      <a:pt x="781" y="286"/>
                    </a:lnTo>
                    <a:lnTo>
                      <a:pt x="783" y="296"/>
                    </a:lnTo>
                    <a:lnTo>
                      <a:pt x="783" y="307"/>
                    </a:lnTo>
                    <a:lnTo>
                      <a:pt x="783" y="316"/>
                    </a:lnTo>
                    <a:lnTo>
                      <a:pt x="781" y="327"/>
                    </a:lnTo>
                    <a:lnTo>
                      <a:pt x="780" y="337"/>
                    </a:lnTo>
                    <a:lnTo>
                      <a:pt x="775" y="348"/>
                    </a:lnTo>
                    <a:lnTo>
                      <a:pt x="775" y="348"/>
                    </a:lnTo>
                    <a:lnTo>
                      <a:pt x="770" y="362"/>
                    </a:lnTo>
                    <a:lnTo>
                      <a:pt x="764" y="378"/>
                    </a:lnTo>
                    <a:lnTo>
                      <a:pt x="754" y="410"/>
                    </a:lnTo>
                    <a:lnTo>
                      <a:pt x="748" y="424"/>
                    </a:lnTo>
                    <a:lnTo>
                      <a:pt x="740" y="439"/>
                    </a:lnTo>
                    <a:lnTo>
                      <a:pt x="729" y="451"/>
                    </a:lnTo>
                    <a:lnTo>
                      <a:pt x="716" y="464"/>
                    </a:lnTo>
                    <a:lnTo>
                      <a:pt x="716" y="464"/>
                    </a:lnTo>
                    <a:lnTo>
                      <a:pt x="715" y="467"/>
                    </a:lnTo>
                    <a:lnTo>
                      <a:pt x="713" y="472"/>
                    </a:lnTo>
                    <a:lnTo>
                      <a:pt x="713" y="472"/>
                    </a:lnTo>
                    <a:lnTo>
                      <a:pt x="715" y="483"/>
                    </a:lnTo>
                    <a:lnTo>
                      <a:pt x="713" y="491"/>
                    </a:lnTo>
                    <a:lnTo>
                      <a:pt x="710" y="497"/>
                    </a:lnTo>
                    <a:lnTo>
                      <a:pt x="705" y="502"/>
                    </a:lnTo>
                    <a:lnTo>
                      <a:pt x="699" y="505"/>
                    </a:lnTo>
                    <a:lnTo>
                      <a:pt x="691" y="507"/>
                    </a:lnTo>
                    <a:lnTo>
                      <a:pt x="683" y="507"/>
                    </a:lnTo>
                    <a:lnTo>
                      <a:pt x="675" y="507"/>
                    </a:lnTo>
                    <a:lnTo>
                      <a:pt x="675" y="507"/>
                    </a:lnTo>
                    <a:lnTo>
                      <a:pt x="656" y="505"/>
                    </a:lnTo>
                    <a:lnTo>
                      <a:pt x="637" y="505"/>
                    </a:lnTo>
                    <a:lnTo>
                      <a:pt x="616" y="509"/>
                    </a:lnTo>
                    <a:lnTo>
                      <a:pt x="597" y="512"/>
                    </a:lnTo>
                    <a:lnTo>
                      <a:pt x="559" y="520"/>
                    </a:lnTo>
                    <a:lnTo>
                      <a:pt x="540" y="521"/>
                    </a:lnTo>
                    <a:lnTo>
                      <a:pt x="521" y="520"/>
                    </a:lnTo>
                    <a:lnTo>
                      <a:pt x="521" y="520"/>
                    </a:lnTo>
                    <a:lnTo>
                      <a:pt x="514" y="520"/>
                    </a:lnTo>
                    <a:lnTo>
                      <a:pt x="511" y="521"/>
                    </a:lnTo>
                    <a:lnTo>
                      <a:pt x="510" y="523"/>
                    </a:lnTo>
                    <a:lnTo>
                      <a:pt x="510" y="523"/>
                    </a:lnTo>
                    <a:lnTo>
                      <a:pt x="500" y="534"/>
                    </a:lnTo>
                    <a:lnTo>
                      <a:pt x="491" y="540"/>
                    </a:lnTo>
                    <a:lnTo>
                      <a:pt x="479" y="547"/>
                    </a:lnTo>
                    <a:lnTo>
                      <a:pt x="467" y="551"/>
                    </a:lnTo>
                    <a:lnTo>
                      <a:pt x="443" y="561"/>
                    </a:lnTo>
                    <a:lnTo>
                      <a:pt x="432" y="567"/>
                    </a:lnTo>
                    <a:lnTo>
                      <a:pt x="422" y="575"/>
                    </a:lnTo>
                    <a:lnTo>
                      <a:pt x="422" y="575"/>
                    </a:lnTo>
                    <a:lnTo>
                      <a:pt x="413" y="585"/>
                    </a:lnTo>
                    <a:lnTo>
                      <a:pt x="406" y="588"/>
                    </a:lnTo>
                    <a:lnTo>
                      <a:pt x="400" y="591"/>
                    </a:lnTo>
                    <a:lnTo>
                      <a:pt x="394" y="591"/>
                    </a:lnTo>
                    <a:lnTo>
                      <a:pt x="387" y="590"/>
                    </a:lnTo>
                    <a:lnTo>
                      <a:pt x="383" y="583"/>
                    </a:lnTo>
                    <a:lnTo>
                      <a:pt x="376" y="574"/>
                    </a:lnTo>
                    <a:lnTo>
                      <a:pt x="376" y="574"/>
                    </a:lnTo>
                    <a:lnTo>
                      <a:pt x="375" y="570"/>
                    </a:lnTo>
                    <a:lnTo>
                      <a:pt x="371" y="570"/>
                    </a:lnTo>
                    <a:lnTo>
                      <a:pt x="368" y="572"/>
                    </a:lnTo>
                    <a:lnTo>
                      <a:pt x="367" y="574"/>
                    </a:lnTo>
                    <a:lnTo>
                      <a:pt x="367" y="577"/>
                    </a:lnTo>
                    <a:lnTo>
                      <a:pt x="367" y="577"/>
                    </a:lnTo>
                    <a:lnTo>
                      <a:pt x="365" y="588"/>
                    </a:lnTo>
                    <a:lnTo>
                      <a:pt x="362" y="597"/>
                    </a:lnTo>
                    <a:lnTo>
                      <a:pt x="356" y="605"/>
                    </a:lnTo>
                    <a:lnTo>
                      <a:pt x="349" y="612"/>
                    </a:lnTo>
                    <a:lnTo>
                      <a:pt x="341" y="617"/>
                    </a:lnTo>
                    <a:lnTo>
                      <a:pt x="332" y="620"/>
                    </a:lnTo>
                    <a:lnTo>
                      <a:pt x="317" y="624"/>
                    </a:lnTo>
                    <a:lnTo>
                      <a:pt x="317" y="624"/>
                    </a:lnTo>
                    <a:lnTo>
                      <a:pt x="292" y="632"/>
                    </a:lnTo>
                    <a:lnTo>
                      <a:pt x="267" y="639"/>
                    </a:lnTo>
                    <a:lnTo>
                      <a:pt x="216" y="648"/>
                    </a:lnTo>
                    <a:lnTo>
                      <a:pt x="165" y="655"/>
                    </a:lnTo>
                    <a:lnTo>
                      <a:pt x="114" y="663"/>
                    </a:lnTo>
                    <a:lnTo>
                      <a:pt x="114" y="663"/>
                    </a:lnTo>
                    <a:lnTo>
                      <a:pt x="109" y="664"/>
                    </a:lnTo>
                    <a:lnTo>
                      <a:pt x="106" y="663"/>
                    </a:lnTo>
                    <a:lnTo>
                      <a:pt x="106" y="659"/>
                    </a:lnTo>
                    <a:lnTo>
                      <a:pt x="106" y="656"/>
                    </a:lnTo>
                    <a:lnTo>
                      <a:pt x="106" y="656"/>
                    </a:lnTo>
                    <a:lnTo>
                      <a:pt x="106" y="653"/>
                    </a:lnTo>
                    <a:lnTo>
                      <a:pt x="106" y="650"/>
                    </a:lnTo>
                    <a:lnTo>
                      <a:pt x="101" y="647"/>
                    </a:lnTo>
                    <a:lnTo>
                      <a:pt x="100" y="644"/>
                    </a:lnTo>
                    <a:lnTo>
                      <a:pt x="100" y="640"/>
                    </a:lnTo>
                    <a:lnTo>
                      <a:pt x="100" y="639"/>
                    </a:lnTo>
                    <a:lnTo>
                      <a:pt x="103" y="636"/>
                    </a:lnTo>
                    <a:lnTo>
                      <a:pt x="103" y="636"/>
                    </a:lnTo>
                    <a:lnTo>
                      <a:pt x="128" y="620"/>
                    </a:lnTo>
                    <a:lnTo>
                      <a:pt x="128" y="620"/>
                    </a:lnTo>
                    <a:lnTo>
                      <a:pt x="122" y="617"/>
                    </a:lnTo>
                    <a:lnTo>
                      <a:pt x="117" y="615"/>
                    </a:lnTo>
                    <a:lnTo>
                      <a:pt x="112" y="615"/>
                    </a:lnTo>
                    <a:lnTo>
                      <a:pt x="108" y="615"/>
                    </a:lnTo>
                    <a:lnTo>
                      <a:pt x="98" y="620"/>
                    </a:lnTo>
                    <a:lnTo>
                      <a:pt x="89" y="623"/>
                    </a:lnTo>
                    <a:lnTo>
                      <a:pt x="89" y="623"/>
                    </a:lnTo>
                    <a:lnTo>
                      <a:pt x="79" y="626"/>
                    </a:lnTo>
                    <a:lnTo>
                      <a:pt x="70" y="631"/>
                    </a:lnTo>
                    <a:lnTo>
                      <a:pt x="60" y="634"/>
                    </a:lnTo>
                    <a:lnTo>
                      <a:pt x="55" y="634"/>
                    </a:lnTo>
                    <a:lnTo>
                      <a:pt x="49" y="632"/>
                    </a:lnTo>
                    <a:lnTo>
                      <a:pt x="49" y="632"/>
                    </a:lnTo>
                    <a:lnTo>
                      <a:pt x="49" y="628"/>
                    </a:lnTo>
                    <a:lnTo>
                      <a:pt x="51" y="624"/>
                    </a:lnTo>
                    <a:lnTo>
                      <a:pt x="55" y="618"/>
                    </a:lnTo>
                    <a:lnTo>
                      <a:pt x="62" y="613"/>
                    </a:lnTo>
                    <a:lnTo>
                      <a:pt x="65" y="610"/>
                    </a:lnTo>
                    <a:lnTo>
                      <a:pt x="66" y="605"/>
                    </a:lnTo>
                    <a:lnTo>
                      <a:pt x="66" y="605"/>
                    </a:lnTo>
                    <a:lnTo>
                      <a:pt x="57" y="602"/>
                    </a:lnTo>
                    <a:lnTo>
                      <a:pt x="49" y="602"/>
                    </a:lnTo>
                    <a:lnTo>
                      <a:pt x="39" y="602"/>
                    </a:lnTo>
                    <a:lnTo>
                      <a:pt x="31" y="602"/>
                    </a:lnTo>
                    <a:lnTo>
                      <a:pt x="31" y="602"/>
                    </a:lnTo>
                    <a:lnTo>
                      <a:pt x="22" y="601"/>
                    </a:lnTo>
                    <a:lnTo>
                      <a:pt x="16" y="596"/>
                    </a:lnTo>
                    <a:lnTo>
                      <a:pt x="9" y="593"/>
                    </a:lnTo>
                    <a:lnTo>
                      <a:pt x="6" y="586"/>
                    </a:lnTo>
                    <a:lnTo>
                      <a:pt x="6" y="582"/>
                    </a:lnTo>
                    <a:lnTo>
                      <a:pt x="6" y="574"/>
                    </a:lnTo>
                    <a:lnTo>
                      <a:pt x="9" y="567"/>
                    </a:lnTo>
                    <a:lnTo>
                      <a:pt x="14" y="559"/>
                    </a:lnTo>
                    <a:lnTo>
                      <a:pt x="14" y="559"/>
                    </a:lnTo>
                    <a:lnTo>
                      <a:pt x="22" y="551"/>
                    </a:lnTo>
                    <a:lnTo>
                      <a:pt x="30" y="545"/>
                    </a:lnTo>
                    <a:lnTo>
                      <a:pt x="46" y="534"/>
                    </a:lnTo>
                    <a:lnTo>
                      <a:pt x="84" y="516"/>
                    </a:lnTo>
                    <a:lnTo>
                      <a:pt x="84" y="516"/>
                    </a:lnTo>
                    <a:lnTo>
                      <a:pt x="76" y="513"/>
                    </a:lnTo>
                    <a:lnTo>
                      <a:pt x="68" y="513"/>
                    </a:lnTo>
                    <a:lnTo>
                      <a:pt x="52" y="515"/>
                    </a:lnTo>
                    <a:lnTo>
                      <a:pt x="38" y="518"/>
                    </a:lnTo>
                    <a:lnTo>
                      <a:pt x="24" y="521"/>
                    </a:lnTo>
                    <a:lnTo>
                      <a:pt x="24" y="521"/>
                    </a:lnTo>
                    <a:lnTo>
                      <a:pt x="16" y="523"/>
                    </a:lnTo>
                    <a:lnTo>
                      <a:pt x="9" y="524"/>
                    </a:lnTo>
                    <a:lnTo>
                      <a:pt x="8" y="524"/>
                    </a:lnTo>
                    <a:lnTo>
                      <a:pt x="4" y="524"/>
                    </a:lnTo>
                    <a:lnTo>
                      <a:pt x="3" y="521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07"/>
                    </a:lnTo>
                    <a:lnTo>
                      <a:pt x="3" y="499"/>
                    </a:lnTo>
                    <a:lnTo>
                      <a:pt x="4" y="496"/>
                    </a:lnTo>
                    <a:lnTo>
                      <a:pt x="8" y="493"/>
                    </a:lnTo>
                    <a:lnTo>
                      <a:pt x="12" y="491"/>
                    </a:lnTo>
                    <a:lnTo>
                      <a:pt x="16" y="489"/>
                    </a:lnTo>
                    <a:lnTo>
                      <a:pt x="16" y="489"/>
                    </a:lnTo>
                    <a:lnTo>
                      <a:pt x="28" y="488"/>
                    </a:lnTo>
                    <a:lnTo>
                      <a:pt x="39" y="485"/>
                    </a:lnTo>
                    <a:lnTo>
                      <a:pt x="63" y="480"/>
                    </a:lnTo>
                    <a:lnTo>
                      <a:pt x="74" y="478"/>
                    </a:lnTo>
                    <a:lnTo>
                      <a:pt x="87" y="480"/>
                    </a:lnTo>
                    <a:lnTo>
                      <a:pt x="98" y="483"/>
                    </a:lnTo>
                    <a:lnTo>
                      <a:pt x="111" y="488"/>
                    </a:lnTo>
                    <a:lnTo>
                      <a:pt x="111" y="488"/>
                    </a:lnTo>
                    <a:lnTo>
                      <a:pt x="108" y="469"/>
                    </a:lnTo>
                    <a:lnTo>
                      <a:pt x="108" y="462"/>
                    </a:lnTo>
                    <a:lnTo>
                      <a:pt x="111" y="456"/>
                    </a:lnTo>
                    <a:lnTo>
                      <a:pt x="116" y="450"/>
                    </a:lnTo>
                    <a:lnTo>
                      <a:pt x="122" y="442"/>
                    </a:lnTo>
                    <a:lnTo>
                      <a:pt x="147" y="421"/>
                    </a:lnTo>
                    <a:lnTo>
                      <a:pt x="147" y="421"/>
                    </a:lnTo>
                    <a:lnTo>
                      <a:pt x="144" y="418"/>
                    </a:lnTo>
                    <a:lnTo>
                      <a:pt x="140" y="418"/>
                    </a:lnTo>
                    <a:lnTo>
                      <a:pt x="132" y="420"/>
                    </a:lnTo>
                    <a:lnTo>
                      <a:pt x="124" y="421"/>
                    </a:lnTo>
                    <a:lnTo>
                      <a:pt x="119" y="421"/>
                    </a:lnTo>
                    <a:lnTo>
                      <a:pt x="114" y="418"/>
                    </a:lnTo>
                    <a:lnTo>
                      <a:pt x="114" y="418"/>
                    </a:lnTo>
                    <a:lnTo>
                      <a:pt x="135" y="404"/>
                    </a:lnTo>
                    <a:lnTo>
                      <a:pt x="155" y="391"/>
                    </a:lnTo>
                    <a:lnTo>
                      <a:pt x="176" y="377"/>
                    </a:lnTo>
                    <a:lnTo>
                      <a:pt x="184" y="370"/>
                    </a:lnTo>
                    <a:lnTo>
                      <a:pt x="194" y="361"/>
                    </a:lnTo>
                    <a:lnTo>
                      <a:pt x="194" y="361"/>
                    </a:lnTo>
                    <a:lnTo>
                      <a:pt x="203" y="353"/>
                    </a:lnTo>
                    <a:lnTo>
                      <a:pt x="206" y="348"/>
                    </a:lnTo>
                    <a:lnTo>
                      <a:pt x="206" y="345"/>
                    </a:lnTo>
                    <a:lnTo>
                      <a:pt x="206" y="345"/>
                    </a:lnTo>
                    <a:lnTo>
                      <a:pt x="205" y="337"/>
                    </a:lnTo>
                    <a:lnTo>
                      <a:pt x="205" y="329"/>
                    </a:lnTo>
                    <a:lnTo>
                      <a:pt x="205" y="323"/>
                    </a:lnTo>
                    <a:lnTo>
                      <a:pt x="206" y="318"/>
                    </a:lnTo>
                    <a:lnTo>
                      <a:pt x="209" y="313"/>
                    </a:lnTo>
                    <a:lnTo>
                      <a:pt x="213" y="308"/>
                    </a:lnTo>
                    <a:lnTo>
                      <a:pt x="219" y="304"/>
                    </a:lnTo>
                    <a:lnTo>
                      <a:pt x="228" y="299"/>
                    </a:lnTo>
                    <a:lnTo>
                      <a:pt x="240" y="296"/>
                    </a:lnTo>
                    <a:lnTo>
                      <a:pt x="260" y="288"/>
                    </a:lnTo>
                    <a:lnTo>
                      <a:pt x="260" y="288"/>
                    </a:lnTo>
                    <a:lnTo>
                      <a:pt x="279" y="280"/>
                    </a:lnTo>
                    <a:lnTo>
                      <a:pt x="279" y="280"/>
                    </a:lnTo>
                    <a:lnTo>
                      <a:pt x="248" y="278"/>
                    </a:lnTo>
                    <a:lnTo>
                      <a:pt x="217" y="277"/>
                    </a:lnTo>
                    <a:lnTo>
                      <a:pt x="201" y="277"/>
                    </a:lnTo>
                    <a:lnTo>
                      <a:pt x="187" y="273"/>
                    </a:lnTo>
                    <a:lnTo>
                      <a:pt x="173" y="27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52" y="262"/>
                    </a:lnTo>
                    <a:lnTo>
                      <a:pt x="146" y="258"/>
                    </a:lnTo>
                    <a:lnTo>
                      <a:pt x="132" y="246"/>
                    </a:lnTo>
                    <a:lnTo>
                      <a:pt x="125" y="242"/>
                    </a:lnTo>
                    <a:lnTo>
                      <a:pt x="117" y="239"/>
                    </a:lnTo>
                    <a:lnTo>
                      <a:pt x="109" y="237"/>
                    </a:lnTo>
                    <a:lnTo>
                      <a:pt x="98" y="240"/>
                    </a:lnTo>
                    <a:lnTo>
                      <a:pt x="98" y="240"/>
                    </a:lnTo>
                    <a:lnTo>
                      <a:pt x="98" y="235"/>
                    </a:lnTo>
                    <a:lnTo>
                      <a:pt x="97" y="231"/>
                    </a:lnTo>
                    <a:lnTo>
                      <a:pt x="93" y="221"/>
                    </a:lnTo>
                    <a:lnTo>
                      <a:pt x="93" y="216"/>
                    </a:lnTo>
                    <a:lnTo>
                      <a:pt x="93" y="212"/>
                    </a:lnTo>
                    <a:lnTo>
                      <a:pt x="95" y="207"/>
                    </a:lnTo>
                    <a:lnTo>
                      <a:pt x="100" y="204"/>
                    </a:lnTo>
                    <a:lnTo>
                      <a:pt x="100" y="204"/>
                    </a:lnTo>
                    <a:lnTo>
                      <a:pt x="114" y="194"/>
                    </a:lnTo>
                    <a:lnTo>
                      <a:pt x="128" y="186"/>
                    </a:lnTo>
                    <a:lnTo>
                      <a:pt x="135" y="181"/>
                    </a:lnTo>
                    <a:lnTo>
                      <a:pt x="141" y="175"/>
                    </a:lnTo>
                    <a:lnTo>
                      <a:pt x="146" y="167"/>
                    </a:lnTo>
                    <a:lnTo>
                      <a:pt x="149" y="159"/>
                    </a:lnTo>
                    <a:lnTo>
                      <a:pt x="149" y="159"/>
                    </a:lnTo>
                    <a:lnTo>
                      <a:pt x="152" y="154"/>
                    </a:lnTo>
                    <a:lnTo>
                      <a:pt x="157" y="151"/>
                    </a:lnTo>
                    <a:lnTo>
                      <a:pt x="163" y="151"/>
                    </a:lnTo>
                    <a:lnTo>
                      <a:pt x="168" y="150"/>
                    </a:lnTo>
                    <a:lnTo>
                      <a:pt x="176" y="150"/>
                    </a:lnTo>
                    <a:lnTo>
                      <a:pt x="182" y="148"/>
                    </a:lnTo>
                    <a:lnTo>
                      <a:pt x="187" y="14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79" y="137"/>
                    </a:lnTo>
                    <a:lnTo>
                      <a:pt x="165" y="135"/>
                    </a:lnTo>
                    <a:lnTo>
                      <a:pt x="138" y="131"/>
                    </a:lnTo>
                    <a:lnTo>
                      <a:pt x="125" y="127"/>
                    </a:lnTo>
                    <a:lnTo>
                      <a:pt x="111" y="124"/>
                    </a:lnTo>
                    <a:lnTo>
                      <a:pt x="98" y="118"/>
                    </a:lnTo>
                    <a:lnTo>
                      <a:pt x="87" y="108"/>
                    </a:lnTo>
                    <a:lnTo>
                      <a:pt x="87" y="108"/>
                    </a:lnTo>
                    <a:close/>
                    <a:moveTo>
                      <a:pt x="232" y="404"/>
                    </a:moveTo>
                    <a:lnTo>
                      <a:pt x="232" y="404"/>
                    </a:lnTo>
                    <a:lnTo>
                      <a:pt x="246" y="405"/>
                    </a:lnTo>
                    <a:lnTo>
                      <a:pt x="259" y="402"/>
                    </a:lnTo>
                    <a:lnTo>
                      <a:pt x="271" y="399"/>
                    </a:lnTo>
                    <a:lnTo>
                      <a:pt x="284" y="393"/>
                    </a:lnTo>
                    <a:lnTo>
                      <a:pt x="284" y="393"/>
                    </a:lnTo>
                    <a:lnTo>
                      <a:pt x="284" y="391"/>
                    </a:lnTo>
                    <a:lnTo>
                      <a:pt x="282" y="388"/>
                    </a:lnTo>
                    <a:lnTo>
                      <a:pt x="282" y="388"/>
                    </a:lnTo>
                    <a:lnTo>
                      <a:pt x="276" y="386"/>
                    </a:lnTo>
                    <a:lnTo>
                      <a:pt x="270" y="386"/>
                    </a:lnTo>
                    <a:lnTo>
                      <a:pt x="265" y="386"/>
                    </a:lnTo>
                    <a:lnTo>
                      <a:pt x="259" y="389"/>
                    </a:lnTo>
                    <a:lnTo>
                      <a:pt x="249" y="396"/>
                    </a:lnTo>
                    <a:lnTo>
                      <a:pt x="243" y="399"/>
                    </a:lnTo>
                    <a:lnTo>
                      <a:pt x="238" y="399"/>
                    </a:lnTo>
                    <a:lnTo>
                      <a:pt x="238" y="399"/>
                    </a:lnTo>
                    <a:lnTo>
                      <a:pt x="232" y="404"/>
                    </a:lnTo>
                    <a:lnTo>
                      <a:pt x="232" y="40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D97661B7-AF8A-3230-7C61-D3328FF645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3" y="1752"/>
                <a:ext cx="241" cy="312"/>
              </a:xfrm>
              <a:custGeom>
                <a:avLst/>
                <a:gdLst>
                  <a:gd name="T0" fmla="*/ 319 w 483"/>
                  <a:gd name="T1" fmla="*/ 558 h 624"/>
                  <a:gd name="T2" fmla="*/ 265 w 483"/>
                  <a:gd name="T3" fmla="*/ 485 h 624"/>
                  <a:gd name="T4" fmla="*/ 259 w 483"/>
                  <a:gd name="T5" fmla="*/ 558 h 624"/>
                  <a:gd name="T6" fmla="*/ 268 w 483"/>
                  <a:gd name="T7" fmla="*/ 583 h 624"/>
                  <a:gd name="T8" fmla="*/ 319 w 483"/>
                  <a:gd name="T9" fmla="*/ 589 h 624"/>
                  <a:gd name="T10" fmla="*/ 330 w 483"/>
                  <a:gd name="T11" fmla="*/ 616 h 624"/>
                  <a:gd name="T12" fmla="*/ 306 w 483"/>
                  <a:gd name="T13" fmla="*/ 618 h 624"/>
                  <a:gd name="T14" fmla="*/ 197 w 483"/>
                  <a:gd name="T15" fmla="*/ 618 h 624"/>
                  <a:gd name="T16" fmla="*/ 98 w 483"/>
                  <a:gd name="T17" fmla="*/ 597 h 624"/>
                  <a:gd name="T18" fmla="*/ 63 w 483"/>
                  <a:gd name="T19" fmla="*/ 562 h 624"/>
                  <a:gd name="T20" fmla="*/ 92 w 483"/>
                  <a:gd name="T21" fmla="*/ 545 h 624"/>
                  <a:gd name="T22" fmla="*/ 65 w 483"/>
                  <a:gd name="T23" fmla="*/ 499 h 624"/>
                  <a:gd name="T24" fmla="*/ 19 w 483"/>
                  <a:gd name="T25" fmla="*/ 483 h 624"/>
                  <a:gd name="T26" fmla="*/ 6 w 483"/>
                  <a:gd name="T27" fmla="*/ 410 h 624"/>
                  <a:gd name="T28" fmla="*/ 13 w 483"/>
                  <a:gd name="T29" fmla="*/ 248 h 624"/>
                  <a:gd name="T30" fmla="*/ 52 w 483"/>
                  <a:gd name="T31" fmla="*/ 249 h 624"/>
                  <a:gd name="T32" fmla="*/ 41 w 483"/>
                  <a:gd name="T33" fmla="*/ 219 h 624"/>
                  <a:gd name="T34" fmla="*/ 60 w 483"/>
                  <a:gd name="T35" fmla="*/ 159 h 624"/>
                  <a:gd name="T36" fmla="*/ 127 w 483"/>
                  <a:gd name="T37" fmla="*/ 132 h 624"/>
                  <a:gd name="T38" fmla="*/ 232 w 483"/>
                  <a:gd name="T39" fmla="*/ 121 h 624"/>
                  <a:gd name="T40" fmla="*/ 286 w 483"/>
                  <a:gd name="T41" fmla="*/ 65 h 624"/>
                  <a:gd name="T42" fmla="*/ 429 w 483"/>
                  <a:gd name="T43" fmla="*/ 0 h 624"/>
                  <a:gd name="T44" fmla="*/ 411 w 483"/>
                  <a:gd name="T45" fmla="*/ 64 h 624"/>
                  <a:gd name="T46" fmla="*/ 392 w 483"/>
                  <a:gd name="T47" fmla="*/ 138 h 624"/>
                  <a:gd name="T48" fmla="*/ 364 w 483"/>
                  <a:gd name="T49" fmla="*/ 170 h 624"/>
                  <a:gd name="T50" fmla="*/ 376 w 483"/>
                  <a:gd name="T51" fmla="*/ 235 h 624"/>
                  <a:gd name="T52" fmla="*/ 394 w 483"/>
                  <a:gd name="T53" fmla="*/ 253 h 624"/>
                  <a:gd name="T54" fmla="*/ 470 w 483"/>
                  <a:gd name="T55" fmla="*/ 267 h 624"/>
                  <a:gd name="T56" fmla="*/ 480 w 483"/>
                  <a:gd name="T57" fmla="*/ 302 h 624"/>
                  <a:gd name="T58" fmla="*/ 449 w 483"/>
                  <a:gd name="T59" fmla="*/ 338 h 624"/>
                  <a:gd name="T60" fmla="*/ 410 w 483"/>
                  <a:gd name="T61" fmla="*/ 359 h 624"/>
                  <a:gd name="T62" fmla="*/ 394 w 483"/>
                  <a:gd name="T63" fmla="*/ 338 h 624"/>
                  <a:gd name="T64" fmla="*/ 376 w 483"/>
                  <a:gd name="T65" fmla="*/ 332 h 624"/>
                  <a:gd name="T66" fmla="*/ 368 w 483"/>
                  <a:gd name="T67" fmla="*/ 383 h 624"/>
                  <a:gd name="T68" fmla="*/ 341 w 483"/>
                  <a:gd name="T69" fmla="*/ 405 h 624"/>
                  <a:gd name="T70" fmla="*/ 327 w 483"/>
                  <a:gd name="T71" fmla="*/ 435 h 624"/>
                  <a:gd name="T72" fmla="*/ 292 w 483"/>
                  <a:gd name="T73" fmla="*/ 464 h 624"/>
                  <a:gd name="T74" fmla="*/ 354 w 483"/>
                  <a:gd name="T75" fmla="*/ 467 h 624"/>
                  <a:gd name="T76" fmla="*/ 408 w 483"/>
                  <a:gd name="T77" fmla="*/ 483 h 624"/>
                  <a:gd name="T78" fmla="*/ 426 w 483"/>
                  <a:gd name="T79" fmla="*/ 458 h 624"/>
                  <a:gd name="T80" fmla="*/ 449 w 483"/>
                  <a:gd name="T81" fmla="*/ 500 h 624"/>
                  <a:gd name="T82" fmla="*/ 456 w 483"/>
                  <a:gd name="T83" fmla="*/ 561 h 624"/>
                  <a:gd name="T84" fmla="*/ 432 w 483"/>
                  <a:gd name="T85" fmla="*/ 602 h 624"/>
                  <a:gd name="T86" fmla="*/ 148 w 483"/>
                  <a:gd name="T87" fmla="*/ 162 h 624"/>
                  <a:gd name="T88" fmla="*/ 138 w 483"/>
                  <a:gd name="T89" fmla="*/ 205 h 624"/>
                  <a:gd name="T90" fmla="*/ 163 w 483"/>
                  <a:gd name="T91" fmla="*/ 216 h 624"/>
                  <a:gd name="T92" fmla="*/ 195 w 483"/>
                  <a:gd name="T93" fmla="*/ 232 h 624"/>
                  <a:gd name="T94" fmla="*/ 198 w 483"/>
                  <a:gd name="T95" fmla="*/ 159 h 624"/>
                  <a:gd name="T96" fmla="*/ 16 w 483"/>
                  <a:gd name="T97" fmla="*/ 386 h 624"/>
                  <a:gd name="T98" fmla="*/ 44 w 483"/>
                  <a:gd name="T99" fmla="*/ 407 h 624"/>
                  <a:gd name="T100" fmla="*/ 41 w 483"/>
                  <a:gd name="T101" fmla="*/ 380 h 624"/>
                  <a:gd name="T102" fmla="*/ 98 w 483"/>
                  <a:gd name="T103" fmla="*/ 237 h 624"/>
                  <a:gd name="T104" fmla="*/ 84 w 483"/>
                  <a:gd name="T105" fmla="*/ 256 h 624"/>
                  <a:gd name="T106" fmla="*/ 109 w 483"/>
                  <a:gd name="T107" fmla="*/ 259 h 624"/>
                  <a:gd name="T108" fmla="*/ 108 w 483"/>
                  <a:gd name="T109" fmla="*/ 23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83" h="624">
                    <a:moveTo>
                      <a:pt x="432" y="602"/>
                    </a:moveTo>
                    <a:lnTo>
                      <a:pt x="432" y="602"/>
                    </a:lnTo>
                    <a:lnTo>
                      <a:pt x="403" y="594"/>
                    </a:lnTo>
                    <a:lnTo>
                      <a:pt x="376" y="586"/>
                    </a:lnTo>
                    <a:lnTo>
                      <a:pt x="353" y="577"/>
                    </a:lnTo>
                    <a:lnTo>
                      <a:pt x="330" y="564"/>
                    </a:lnTo>
                    <a:lnTo>
                      <a:pt x="319" y="558"/>
                    </a:lnTo>
                    <a:lnTo>
                      <a:pt x="310" y="550"/>
                    </a:lnTo>
                    <a:lnTo>
                      <a:pt x="300" y="542"/>
                    </a:lnTo>
                    <a:lnTo>
                      <a:pt x="292" y="532"/>
                    </a:lnTo>
                    <a:lnTo>
                      <a:pt x="284" y="521"/>
                    </a:lnTo>
                    <a:lnTo>
                      <a:pt x="278" y="510"/>
                    </a:lnTo>
                    <a:lnTo>
                      <a:pt x="271" y="497"/>
                    </a:lnTo>
                    <a:lnTo>
                      <a:pt x="265" y="485"/>
                    </a:lnTo>
                    <a:lnTo>
                      <a:pt x="265" y="485"/>
                    </a:lnTo>
                    <a:lnTo>
                      <a:pt x="270" y="499"/>
                    </a:lnTo>
                    <a:lnTo>
                      <a:pt x="271" y="512"/>
                    </a:lnTo>
                    <a:lnTo>
                      <a:pt x="273" y="524"/>
                    </a:lnTo>
                    <a:lnTo>
                      <a:pt x="271" y="537"/>
                    </a:lnTo>
                    <a:lnTo>
                      <a:pt x="267" y="548"/>
                    </a:lnTo>
                    <a:lnTo>
                      <a:pt x="259" y="558"/>
                    </a:lnTo>
                    <a:lnTo>
                      <a:pt x="248" y="566"/>
                    </a:lnTo>
                    <a:lnTo>
                      <a:pt x="232" y="572"/>
                    </a:lnTo>
                    <a:lnTo>
                      <a:pt x="232" y="572"/>
                    </a:lnTo>
                    <a:lnTo>
                      <a:pt x="243" y="581"/>
                    </a:lnTo>
                    <a:lnTo>
                      <a:pt x="252" y="585"/>
                    </a:lnTo>
                    <a:lnTo>
                      <a:pt x="260" y="586"/>
                    </a:lnTo>
                    <a:lnTo>
                      <a:pt x="268" y="583"/>
                    </a:lnTo>
                    <a:lnTo>
                      <a:pt x="268" y="583"/>
                    </a:lnTo>
                    <a:lnTo>
                      <a:pt x="276" y="580"/>
                    </a:lnTo>
                    <a:lnTo>
                      <a:pt x="283" y="578"/>
                    </a:lnTo>
                    <a:lnTo>
                      <a:pt x="289" y="578"/>
                    </a:lnTo>
                    <a:lnTo>
                      <a:pt x="295" y="580"/>
                    </a:lnTo>
                    <a:lnTo>
                      <a:pt x="306" y="585"/>
                    </a:lnTo>
                    <a:lnTo>
                      <a:pt x="319" y="589"/>
                    </a:lnTo>
                    <a:lnTo>
                      <a:pt x="319" y="589"/>
                    </a:lnTo>
                    <a:lnTo>
                      <a:pt x="322" y="593"/>
                    </a:lnTo>
                    <a:lnTo>
                      <a:pt x="326" y="594"/>
                    </a:lnTo>
                    <a:lnTo>
                      <a:pt x="330" y="600"/>
                    </a:lnTo>
                    <a:lnTo>
                      <a:pt x="330" y="608"/>
                    </a:lnTo>
                    <a:lnTo>
                      <a:pt x="330" y="616"/>
                    </a:lnTo>
                    <a:lnTo>
                      <a:pt x="330" y="616"/>
                    </a:lnTo>
                    <a:lnTo>
                      <a:pt x="327" y="621"/>
                    </a:lnTo>
                    <a:lnTo>
                      <a:pt x="326" y="624"/>
                    </a:lnTo>
                    <a:lnTo>
                      <a:pt x="322" y="624"/>
                    </a:lnTo>
                    <a:lnTo>
                      <a:pt x="319" y="624"/>
                    </a:lnTo>
                    <a:lnTo>
                      <a:pt x="313" y="621"/>
                    </a:lnTo>
                    <a:lnTo>
                      <a:pt x="306" y="618"/>
                    </a:lnTo>
                    <a:lnTo>
                      <a:pt x="306" y="618"/>
                    </a:lnTo>
                    <a:lnTo>
                      <a:pt x="287" y="615"/>
                    </a:lnTo>
                    <a:lnTo>
                      <a:pt x="267" y="613"/>
                    </a:lnTo>
                    <a:lnTo>
                      <a:pt x="248" y="613"/>
                    </a:lnTo>
                    <a:lnTo>
                      <a:pt x="229" y="616"/>
                    </a:lnTo>
                    <a:lnTo>
                      <a:pt x="229" y="616"/>
                    </a:lnTo>
                    <a:lnTo>
                      <a:pt x="213" y="618"/>
                    </a:lnTo>
                    <a:lnTo>
                      <a:pt x="197" y="618"/>
                    </a:lnTo>
                    <a:lnTo>
                      <a:pt x="181" y="615"/>
                    </a:lnTo>
                    <a:lnTo>
                      <a:pt x="165" y="610"/>
                    </a:lnTo>
                    <a:lnTo>
                      <a:pt x="135" y="602"/>
                    </a:lnTo>
                    <a:lnTo>
                      <a:pt x="119" y="599"/>
                    </a:lnTo>
                    <a:lnTo>
                      <a:pt x="103" y="597"/>
                    </a:lnTo>
                    <a:lnTo>
                      <a:pt x="103" y="597"/>
                    </a:lnTo>
                    <a:lnTo>
                      <a:pt x="98" y="597"/>
                    </a:lnTo>
                    <a:lnTo>
                      <a:pt x="94" y="596"/>
                    </a:lnTo>
                    <a:lnTo>
                      <a:pt x="84" y="586"/>
                    </a:lnTo>
                    <a:lnTo>
                      <a:pt x="76" y="577"/>
                    </a:lnTo>
                    <a:lnTo>
                      <a:pt x="67" y="567"/>
                    </a:lnTo>
                    <a:lnTo>
                      <a:pt x="67" y="567"/>
                    </a:lnTo>
                    <a:lnTo>
                      <a:pt x="65" y="564"/>
                    </a:lnTo>
                    <a:lnTo>
                      <a:pt x="63" y="562"/>
                    </a:lnTo>
                    <a:lnTo>
                      <a:pt x="63" y="559"/>
                    </a:lnTo>
                    <a:lnTo>
                      <a:pt x="65" y="556"/>
                    </a:lnTo>
                    <a:lnTo>
                      <a:pt x="71" y="553"/>
                    </a:lnTo>
                    <a:lnTo>
                      <a:pt x="79" y="551"/>
                    </a:lnTo>
                    <a:lnTo>
                      <a:pt x="79" y="551"/>
                    </a:lnTo>
                    <a:lnTo>
                      <a:pt x="89" y="548"/>
                    </a:lnTo>
                    <a:lnTo>
                      <a:pt x="92" y="545"/>
                    </a:lnTo>
                    <a:lnTo>
                      <a:pt x="94" y="543"/>
                    </a:lnTo>
                    <a:lnTo>
                      <a:pt x="94" y="540"/>
                    </a:lnTo>
                    <a:lnTo>
                      <a:pt x="94" y="535"/>
                    </a:lnTo>
                    <a:lnTo>
                      <a:pt x="87" y="527"/>
                    </a:lnTo>
                    <a:lnTo>
                      <a:pt x="87" y="527"/>
                    </a:lnTo>
                    <a:lnTo>
                      <a:pt x="76" y="512"/>
                    </a:lnTo>
                    <a:lnTo>
                      <a:pt x="65" y="499"/>
                    </a:lnTo>
                    <a:lnTo>
                      <a:pt x="59" y="492"/>
                    </a:lnTo>
                    <a:lnTo>
                      <a:pt x="51" y="488"/>
                    </a:lnTo>
                    <a:lnTo>
                      <a:pt x="41" y="486"/>
                    </a:lnTo>
                    <a:lnTo>
                      <a:pt x="30" y="486"/>
                    </a:lnTo>
                    <a:lnTo>
                      <a:pt x="30" y="486"/>
                    </a:lnTo>
                    <a:lnTo>
                      <a:pt x="24" y="486"/>
                    </a:lnTo>
                    <a:lnTo>
                      <a:pt x="19" y="483"/>
                    </a:lnTo>
                    <a:lnTo>
                      <a:pt x="16" y="480"/>
                    </a:lnTo>
                    <a:lnTo>
                      <a:pt x="13" y="475"/>
                    </a:lnTo>
                    <a:lnTo>
                      <a:pt x="9" y="465"/>
                    </a:lnTo>
                    <a:lnTo>
                      <a:pt x="8" y="456"/>
                    </a:lnTo>
                    <a:lnTo>
                      <a:pt x="8" y="456"/>
                    </a:lnTo>
                    <a:lnTo>
                      <a:pt x="8" y="432"/>
                    </a:lnTo>
                    <a:lnTo>
                      <a:pt x="6" y="410"/>
                    </a:lnTo>
                    <a:lnTo>
                      <a:pt x="1" y="364"/>
                    </a:lnTo>
                    <a:lnTo>
                      <a:pt x="0" y="340"/>
                    </a:lnTo>
                    <a:lnTo>
                      <a:pt x="0" y="316"/>
                    </a:lnTo>
                    <a:lnTo>
                      <a:pt x="1" y="294"/>
                    </a:lnTo>
                    <a:lnTo>
                      <a:pt x="6" y="270"/>
                    </a:lnTo>
                    <a:lnTo>
                      <a:pt x="6" y="270"/>
                    </a:lnTo>
                    <a:lnTo>
                      <a:pt x="13" y="248"/>
                    </a:lnTo>
                    <a:lnTo>
                      <a:pt x="14" y="242"/>
                    </a:lnTo>
                    <a:lnTo>
                      <a:pt x="19" y="238"/>
                    </a:lnTo>
                    <a:lnTo>
                      <a:pt x="22" y="238"/>
                    </a:lnTo>
                    <a:lnTo>
                      <a:pt x="28" y="240"/>
                    </a:lnTo>
                    <a:lnTo>
                      <a:pt x="49" y="248"/>
                    </a:lnTo>
                    <a:lnTo>
                      <a:pt x="49" y="248"/>
                    </a:lnTo>
                    <a:lnTo>
                      <a:pt x="52" y="249"/>
                    </a:lnTo>
                    <a:lnTo>
                      <a:pt x="57" y="251"/>
                    </a:lnTo>
                    <a:lnTo>
                      <a:pt x="62" y="251"/>
                    </a:lnTo>
                    <a:lnTo>
                      <a:pt x="68" y="248"/>
                    </a:lnTo>
                    <a:lnTo>
                      <a:pt x="68" y="248"/>
                    </a:lnTo>
                    <a:lnTo>
                      <a:pt x="52" y="235"/>
                    </a:lnTo>
                    <a:lnTo>
                      <a:pt x="46" y="227"/>
                    </a:lnTo>
                    <a:lnTo>
                      <a:pt x="41" y="219"/>
                    </a:lnTo>
                    <a:lnTo>
                      <a:pt x="40" y="211"/>
                    </a:lnTo>
                    <a:lnTo>
                      <a:pt x="38" y="202"/>
                    </a:lnTo>
                    <a:lnTo>
                      <a:pt x="40" y="191"/>
                    </a:lnTo>
                    <a:lnTo>
                      <a:pt x="46" y="180"/>
                    </a:lnTo>
                    <a:lnTo>
                      <a:pt x="46" y="180"/>
                    </a:lnTo>
                    <a:lnTo>
                      <a:pt x="52" y="168"/>
                    </a:lnTo>
                    <a:lnTo>
                      <a:pt x="60" y="159"/>
                    </a:lnTo>
                    <a:lnTo>
                      <a:pt x="70" y="149"/>
                    </a:lnTo>
                    <a:lnTo>
                      <a:pt x="79" y="143"/>
                    </a:lnTo>
                    <a:lnTo>
                      <a:pt x="89" y="138"/>
                    </a:lnTo>
                    <a:lnTo>
                      <a:pt x="102" y="134"/>
                    </a:lnTo>
                    <a:lnTo>
                      <a:pt x="113" y="132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52" y="132"/>
                    </a:lnTo>
                    <a:lnTo>
                      <a:pt x="178" y="132"/>
                    </a:lnTo>
                    <a:lnTo>
                      <a:pt x="178" y="132"/>
                    </a:lnTo>
                    <a:lnTo>
                      <a:pt x="192" y="132"/>
                    </a:lnTo>
                    <a:lnTo>
                      <a:pt x="206" y="130"/>
                    </a:lnTo>
                    <a:lnTo>
                      <a:pt x="219" y="127"/>
                    </a:lnTo>
                    <a:lnTo>
                      <a:pt x="232" y="121"/>
                    </a:lnTo>
                    <a:lnTo>
                      <a:pt x="243" y="114"/>
                    </a:lnTo>
                    <a:lnTo>
                      <a:pt x="254" y="105"/>
                    </a:lnTo>
                    <a:lnTo>
                      <a:pt x="264" y="95"/>
                    </a:lnTo>
                    <a:lnTo>
                      <a:pt x="271" y="84"/>
                    </a:lnTo>
                    <a:lnTo>
                      <a:pt x="271" y="84"/>
                    </a:lnTo>
                    <a:lnTo>
                      <a:pt x="278" y="75"/>
                    </a:lnTo>
                    <a:lnTo>
                      <a:pt x="286" y="65"/>
                    </a:lnTo>
                    <a:lnTo>
                      <a:pt x="302" y="51"/>
                    </a:lnTo>
                    <a:lnTo>
                      <a:pt x="319" y="38"/>
                    </a:lnTo>
                    <a:lnTo>
                      <a:pt x="340" y="29"/>
                    </a:lnTo>
                    <a:lnTo>
                      <a:pt x="360" y="21"/>
                    </a:lnTo>
                    <a:lnTo>
                      <a:pt x="383" y="14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2" y="10"/>
                    </a:lnTo>
                    <a:lnTo>
                      <a:pt x="416" y="18"/>
                    </a:lnTo>
                    <a:lnTo>
                      <a:pt x="413" y="26"/>
                    </a:lnTo>
                    <a:lnTo>
                      <a:pt x="410" y="32"/>
                    </a:lnTo>
                    <a:lnTo>
                      <a:pt x="408" y="40"/>
                    </a:lnTo>
                    <a:lnTo>
                      <a:pt x="408" y="48"/>
                    </a:lnTo>
                    <a:lnTo>
                      <a:pt x="411" y="64"/>
                    </a:lnTo>
                    <a:lnTo>
                      <a:pt x="411" y="64"/>
                    </a:lnTo>
                    <a:lnTo>
                      <a:pt x="414" y="80"/>
                    </a:lnTo>
                    <a:lnTo>
                      <a:pt x="414" y="92"/>
                    </a:lnTo>
                    <a:lnTo>
                      <a:pt x="413" y="105"/>
                    </a:lnTo>
                    <a:lnTo>
                      <a:pt x="408" y="118"/>
                    </a:lnTo>
                    <a:lnTo>
                      <a:pt x="402" y="127"/>
                    </a:lnTo>
                    <a:lnTo>
                      <a:pt x="392" y="138"/>
                    </a:lnTo>
                    <a:lnTo>
                      <a:pt x="381" y="148"/>
                    </a:lnTo>
                    <a:lnTo>
                      <a:pt x="367" y="156"/>
                    </a:lnTo>
                    <a:lnTo>
                      <a:pt x="367" y="156"/>
                    </a:lnTo>
                    <a:lnTo>
                      <a:pt x="362" y="161"/>
                    </a:lnTo>
                    <a:lnTo>
                      <a:pt x="360" y="162"/>
                    </a:lnTo>
                    <a:lnTo>
                      <a:pt x="364" y="170"/>
                    </a:lnTo>
                    <a:lnTo>
                      <a:pt x="364" y="170"/>
                    </a:lnTo>
                    <a:lnTo>
                      <a:pt x="370" y="186"/>
                    </a:lnTo>
                    <a:lnTo>
                      <a:pt x="375" y="202"/>
                    </a:lnTo>
                    <a:lnTo>
                      <a:pt x="378" y="210"/>
                    </a:lnTo>
                    <a:lnTo>
                      <a:pt x="378" y="218"/>
                    </a:lnTo>
                    <a:lnTo>
                      <a:pt x="378" y="227"/>
                    </a:lnTo>
                    <a:lnTo>
                      <a:pt x="376" y="235"/>
                    </a:lnTo>
                    <a:lnTo>
                      <a:pt x="376" y="235"/>
                    </a:lnTo>
                    <a:lnTo>
                      <a:pt x="375" y="240"/>
                    </a:lnTo>
                    <a:lnTo>
                      <a:pt x="375" y="245"/>
                    </a:lnTo>
                    <a:lnTo>
                      <a:pt x="376" y="248"/>
                    </a:lnTo>
                    <a:lnTo>
                      <a:pt x="380" y="249"/>
                    </a:lnTo>
                    <a:lnTo>
                      <a:pt x="386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408" y="253"/>
                    </a:lnTo>
                    <a:lnTo>
                      <a:pt x="421" y="254"/>
                    </a:lnTo>
                    <a:lnTo>
                      <a:pt x="435" y="257"/>
                    </a:lnTo>
                    <a:lnTo>
                      <a:pt x="448" y="261"/>
                    </a:lnTo>
                    <a:lnTo>
                      <a:pt x="448" y="261"/>
                    </a:lnTo>
                    <a:lnTo>
                      <a:pt x="457" y="264"/>
                    </a:lnTo>
                    <a:lnTo>
                      <a:pt x="470" y="267"/>
                    </a:lnTo>
                    <a:lnTo>
                      <a:pt x="475" y="269"/>
                    </a:lnTo>
                    <a:lnTo>
                      <a:pt x="478" y="273"/>
                    </a:lnTo>
                    <a:lnTo>
                      <a:pt x="481" y="278"/>
                    </a:lnTo>
                    <a:lnTo>
                      <a:pt x="483" y="286"/>
                    </a:lnTo>
                    <a:lnTo>
                      <a:pt x="483" y="286"/>
                    </a:lnTo>
                    <a:lnTo>
                      <a:pt x="481" y="294"/>
                    </a:lnTo>
                    <a:lnTo>
                      <a:pt x="480" y="302"/>
                    </a:lnTo>
                    <a:lnTo>
                      <a:pt x="478" y="310"/>
                    </a:lnTo>
                    <a:lnTo>
                      <a:pt x="473" y="318"/>
                    </a:lnTo>
                    <a:lnTo>
                      <a:pt x="468" y="324"/>
                    </a:lnTo>
                    <a:lnTo>
                      <a:pt x="464" y="329"/>
                    </a:lnTo>
                    <a:lnTo>
                      <a:pt x="457" y="334"/>
                    </a:lnTo>
                    <a:lnTo>
                      <a:pt x="449" y="338"/>
                    </a:lnTo>
                    <a:lnTo>
                      <a:pt x="449" y="338"/>
                    </a:lnTo>
                    <a:lnTo>
                      <a:pt x="441" y="342"/>
                    </a:lnTo>
                    <a:lnTo>
                      <a:pt x="434" y="345"/>
                    </a:lnTo>
                    <a:lnTo>
                      <a:pt x="426" y="350"/>
                    </a:lnTo>
                    <a:lnTo>
                      <a:pt x="416" y="354"/>
                    </a:lnTo>
                    <a:lnTo>
                      <a:pt x="416" y="354"/>
                    </a:lnTo>
                    <a:lnTo>
                      <a:pt x="413" y="357"/>
                    </a:lnTo>
                    <a:lnTo>
                      <a:pt x="410" y="359"/>
                    </a:lnTo>
                    <a:lnTo>
                      <a:pt x="405" y="357"/>
                    </a:lnTo>
                    <a:lnTo>
                      <a:pt x="402" y="356"/>
                    </a:lnTo>
                    <a:lnTo>
                      <a:pt x="399" y="353"/>
                    </a:lnTo>
                    <a:lnTo>
                      <a:pt x="397" y="350"/>
                    </a:lnTo>
                    <a:lnTo>
                      <a:pt x="394" y="343"/>
                    </a:lnTo>
                    <a:lnTo>
                      <a:pt x="394" y="338"/>
                    </a:lnTo>
                    <a:lnTo>
                      <a:pt x="394" y="338"/>
                    </a:lnTo>
                    <a:lnTo>
                      <a:pt x="394" y="330"/>
                    </a:lnTo>
                    <a:lnTo>
                      <a:pt x="392" y="327"/>
                    </a:lnTo>
                    <a:lnTo>
                      <a:pt x="387" y="326"/>
                    </a:lnTo>
                    <a:lnTo>
                      <a:pt x="387" y="326"/>
                    </a:lnTo>
                    <a:lnTo>
                      <a:pt x="383" y="326"/>
                    </a:lnTo>
                    <a:lnTo>
                      <a:pt x="380" y="327"/>
                    </a:lnTo>
                    <a:lnTo>
                      <a:pt x="376" y="332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0" y="353"/>
                    </a:lnTo>
                    <a:lnTo>
                      <a:pt x="368" y="361"/>
                    </a:lnTo>
                    <a:lnTo>
                      <a:pt x="368" y="370"/>
                    </a:lnTo>
                    <a:lnTo>
                      <a:pt x="368" y="370"/>
                    </a:lnTo>
                    <a:lnTo>
                      <a:pt x="368" y="383"/>
                    </a:lnTo>
                    <a:lnTo>
                      <a:pt x="367" y="389"/>
                    </a:lnTo>
                    <a:lnTo>
                      <a:pt x="364" y="394"/>
                    </a:lnTo>
                    <a:lnTo>
                      <a:pt x="360" y="399"/>
                    </a:lnTo>
                    <a:lnTo>
                      <a:pt x="356" y="402"/>
                    </a:lnTo>
                    <a:lnTo>
                      <a:pt x="349" y="404"/>
                    </a:lnTo>
                    <a:lnTo>
                      <a:pt x="341" y="405"/>
                    </a:lnTo>
                    <a:lnTo>
                      <a:pt x="341" y="405"/>
                    </a:lnTo>
                    <a:lnTo>
                      <a:pt x="337" y="405"/>
                    </a:lnTo>
                    <a:lnTo>
                      <a:pt x="333" y="408"/>
                    </a:lnTo>
                    <a:lnTo>
                      <a:pt x="333" y="408"/>
                    </a:lnTo>
                    <a:lnTo>
                      <a:pt x="330" y="413"/>
                    </a:lnTo>
                    <a:lnTo>
                      <a:pt x="329" y="418"/>
                    </a:lnTo>
                    <a:lnTo>
                      <a:pt x="329" y="431"/>
                    </a:lnTo>
                    <a:lnTo>
                      <a:pt x="327" y="435"/>
                    </a:lnTo>
                    <a:lnTo>
                      <a:pt x="326" y="440"/>
                    </a:lnTo>
                    <a:lnTo>
                      <a:pt x="322" y="443"/>
                    </a:lnTo>
                    <a:lnTo>
                      <a:pt x="316" y="446"/>
                    </a:lnTo>
                    <a:lnTo>
                      <a:pt x="316" y="446"/>
                    </a:lnTo>
                    <a:lnTo>
                      <a:pt x="305" y="450"/>
                    </a:lnTo>
                    <a:lnTo>
                      <a:pt x="297" y="456"/>
                    </a:lnTo>
                    <a:lnTo>
                      <a:pt x="292" y="464"/>
                    </a:lnTo>
                    <a:lnTo>
                      <a:pt x="289" y="475"/>
                    </a:lnTo>
                    <a:lnTo>
                      <a:pt x="289" y="475"/>
                    </a:lnTo>
                    <a:lnTo>
                      <a:pt x="316" y="475"/>
                    </a:lnTo>
                    <a:lnTo>
                      <a:pt x="329" y="473"/>
                    </a:lnTo>
                    <a:lnTo>
                      <a:pt x="341" y="470"/>
                    </a:lnTo>
                    <a:lnTo>
                      <a:pt x="341" y="470"/>
                    </a:lnTo>
                    <a:lnTo>
                      <a:pt x="354" y="467"/>
                    </a:lnTo>
                    <a:lnTo>
                      <a:pt x="368" y="465"/>
                    </a:lnTo>
                    <a:lnTo>
                      <a:pt x="381" y="467"/>
                    </a:lnTo>
                    <a:lnTo>
                      <a:pt x="386" y="469"/>
                    </a:lnTo>
                    <a:lnTo>
                      <a:pt x="391" y="472"/>
                    </a:lnTo>
                    <a:lnTo>
                      <a:pt x="391" y="472"/>
                    </a:lnTo>
                    <a:lnTo>
                      <a:pt x="403" y="481"/>
                    </a:lnTo>
                    <a:lnTo>
                      <a:pt x="408" y="483"/>
                    </a:lnTo>
                    <a:lnTo>
                      <a:pt x="411" y="485"/>
                    </a:lnTo>
                    <a:lnTo>
                      <a:pt x="414" y="481"/>
                    </a:lnTo>
                    <a:lnTo>
                      <a:pt x="416" y="478"/>
                    </a:lnTo>
                    <a:lnTo>
                      <a:pt x="421" y="464"/>
                    </a:lnTo>
                    <a:lnTo>
                      <a:pt x="421" y="464"/>
                    </a:lnTo>
                    <a:lnTo>
                      <a:pt x="422" y="459"/>
                    </a:lnTo>
                    <a:lnTo>
                      <a:pt x="426" y="458"/>
                    </a:lnTo>
                    <a:lnTo>
                      <a:pt x="427" y="458"/>
                    </a:lnTo>
                    <a:lnTo>
                      <a:pt x="430" y="458"/>
                    </a:lnTo>
                    <a:lnTo>
                      <a:pt x="435" y="462"/>
                    </a:lnTo>
                    <a:lnTo>
                      <a:pt x="438" y="469"/>
                    </a:lnTo>
                    <a:lnTo>
                      <a:pt x="438" y="469"/>
                    </a:lnTo>
                    <a:lnTo>
                      <a:pt x="443" y="485"/>
                    </a:lnTo>
                    <a:lnTo>
                      <a:pt x="449" y="500"/>
                    </a:lnTo>
                    <a:lnTo>
                      <a:pt x="456" y="515"/>
                    </a:lnTo>
                    <a:lnTo>
                      <a:pt x="462" y="531"/>
                    </a:lnTo>
                    <a:lnTo>
                      <a:pt x="462" y="531"/>
                    </a:lnTo>
                    <a:lnTo>
                      <a:pt x="464" y="535"/>
                    </a:lnTo>
                    <a:lnTo>
                      <a:pt x="464" y="542"/>
                    </a:lnTo>
                    <a:lnTo>
                      <a:pt x="461" y="551"/>
                    </a:lnTo>
                    <a:lnTo>
                      <a:pt x="456" y="561"/>
                    </a:lnTo>
                    <a:lnTo>
                      <a:pt x="448" y="570"/>
                    </a:lnTo>
                    <a:lnTo>
                      <a:pt x="448" y="570"/>
                    </a:lnTo>
                    <a:lnTo>
                      <a:pt x="441" y="577"/>
                    </a:lnTo>
                    <a:lnTo>
                      <a:pt x="437" y="585"/>
                    </a:lnTo>
                    <a:lnTo>
                      <a:pt x="432" y="593"/>
                    </a:lnTo>
                    <a:lnTo>
                      <a:pt x="432" y="597"/>
                    </a:lnTo>
                    <a:lnTo>
                      <a:pt x="432" y="602"/>
                    </a:lnTo>
                    <a:lnTo>
                      <a:pt x="432" y="602"/>
                    </a:lnTo>
                    <a:close/>
                    <a:moveTo>
                      <a:pt x="198" y="159"/>
                    </a:moveTo>
                    <a:lnTo>
                      <a:pt x="198" y="159"/>
                    </a:lnTo>
                    <a:lnTo>
                      <a:pt x="190" y="157"/>
                    </a:lnTo>
                    <a:lnTo>
                      <a:pt x="181" y="157"/>
                    </a:lnTo>
                    <a:lnTo>
                      <a:pt x="165" y="157"/>
                    </a:lnTo>
                    <a:lnTo>
                      <a:pt x="148" y="162"/>
                    </a:lnTo>
                    <a:lnTo>
                      <a:pt x="132" y="167"/>
                    </a:lnTo>
                    <a:lnTo>
                      <a:pt x="132" y="167"/>
                    </a:lnTo>
                    <a:lnTo>
                      <a:pt x="136" y="172"/>
                    </a:lnTo>
                    <a:lnTo>
                      <a:pt x="140" y="178"/>
                    </a:lnTo>
                    <a:lnTo>
                      <a:pt x="140" y="184"/>
                    </a:lnTo>
                    <a:lnTo>
                      <a:pt x="140" y="191"/>
                    </a:lnTo>
                    <a:lnTo>
                      <a:pt x="138" y="205"/>
                    </a:lnTo>
                    <a:lnTo>
                      <a:pt x="136" y="219"/>
                    </a:lnTo>
                    <a:lnTo>
                      <a:pt x="136" y="219"/>
                    </a:lnTo>
                    <a:lnTo>
                      <a:pt x="141" y="216"/>
                    </a:lnTo>
                    <a:lnTo>
                      <a:pt x="146" y="215"/>
                    </a:lnTo>
                    <a:lnTo>
                      <a:pt x="151" y="213"/>
                    </a:lnTo>
                    <a:lnTo>
                      <a:pt x="156" y="213"/>
                    </a:lnTo>
                    <a:lnTo>
                      <a:pt x="163" y="216"/>
                    </a:lnTo>
                    <a:lnTo>
                      <a:pt x="170" y="221"/>
                    </a:lnTo>
                    <a:lnTo>
                      <a:pt x="184" y="234"/>
                    </a:lnTo>
                    <a:lnTo>
                      <a:pt x="194" y="238"/>
                    </a:lnTo>
                    <a:lnTo>
                      <a:pt x="198" y="240"/>
                    </a:lnTo>
                    <a:lnTo>
                      <a:pt x="203" y="240"/>
                    </a:lnTo>
                    <a:lnTo>
                      <a:pt x="203" y="240"/>
                    </a:lnTo>
                    <a:lnTo>
                      <a:pt x="195" y="232"/>
                    </a:lnTo>
                    <a:lnTo>
                      <a:pt x="189" y="224"/>
                    </a:lnTo>
                    <a:lnTo>
                      <a:pt x="186" y="215"/>
                    </a:lnTo>
                    <a:lnTo>
                      <a:pt x="184" y="205"/>
                    </a:lnTo>
                    <a:lnTo>
                      <a:pt x="184" y="194"/>
                    </a:lnTo>
                    <a:lnTo>
                      <a:pt x="187" y="183"/>
                    </a:lnTo>
                    <a:lnTo>
                      <a:pt x="192" y="172"/>
                    </a:lnTo>
                    <a:lnTo>
                      <a:pt x="198" y="159"/>
                    </a:lnTo>
                    <a:lnTo>
                      <a:pt x="198" y="159"/>
                    </a:lnTo>
                    <a:close/>
                    <a:moveTo>
                      <a:pt x="17" y="362"/>
                    </a:moveTo>
                    <a:lnTo>
                      <a:pt x="17" y="362"/>
                    </a:lnTo>
                    <a:lnTo>
                      <a:pt x="14" y="365"/>
                    </a:lnTo>
                    <a:lnTo>
                      <a:pt x="13" y="370"/>
                    </a:lnTo>
                    <a:lnTo>
                      <a:pt x="14" y="378"/>
                    </a:lnTo>
                    <a:lnTo>
                      <a:pt x="16" y="386"/>
                    </a:lnTo>
                    <a:lnTo>
                      <a:pt x="19" y="392"/>
                    </a:lnTo>
                    <a:lnTo>
                      <a:pt x="19" y="392"/>
                    </a:lnTo>
                    <a:lnTo>
                      <a:pt x="24" y="400"/>
                    </a:lnTo>
                    <a:lnTo>
                      <a:pt x="30" y="405"/>
                    </a:lnTo>
                    <a:lnTo>
                      <a:pt x="36" y="408"/>
                    </a:lnTo>
                    <a:lnTo>
                      <a:pt x="41" y="408"/>
                    </a:lnTo>
                    <a:lnTo>
                      <a:pt x="44" y="407"/>
                    </a:lnTo>
                    <a:lnTo>
                      <a:pt x="44" y="407"/>
                    </a:lnTo>
                    <a:lnTo>
                      <a:pt x="48" y="404"/>
                    </a:lnTo>
                    <a:lnTo>
                      <a:pt x="51" y="400"/>
                    </a:lnTo>
                    <a:lnTo>
                      <a:pt x="51" y="397"/>
                    </a:lnTo>
                    <a:lnTo>
                      <a:pt x="49" y="392"/>
                    </a:lnTo>
                    <a:lnTo>
                      <a:pt x="44" y="386"/>
                    </a:lnTo>
                    <a:lnTo>
                      <a:pt x="41" y="380"/>
                    </a:lnTo>
                    <a:lnTo>
                      <a:pt x="41" y="380"/>
                    </a:lnTo>
                    <a:lnTo>
                      <a:pt x="36" y="375"/>
                    </a:lnTo>
                    <a:lnTo>
                      <a:pt x="32" y="369"/>
                    </a:lnTo>
                    <a:lnTo>
                      <a:pt x="25" y="365"/>
                    </a:lnTo>
                    <a:lnTo>
                      <a:pt x="17" y="362"/>
                    </a:lnTo>
                    <a:lnTo>
                      <a:pt x="17" y="362"/>
                    </a:lnTo>
                    <a:close/>
                    <a:moveTo>
                      <a:pt x="98" y="237"/>
                    </a:moveTo>
                    <a:lnTo>
                      <a:pt x="98" y="237"/>
                    </a:lnTo>
                    <a:lnTo>
                      <a:pt x="92" y="235"/>
                    </a:lnTo>
                    <a:lnTo>
                      <a:pt x="87" y="237"/>
                    </a:lnTo>
                    <a:lnTo>
                      <a:pt x="84" y="240"/>
                    </a:lnTo>
                    <a:lnTo>
                      <a:pt x="82" y="248"/>
                    </a:lnTo>
                    <a:lnTo>
                      <a:pt x="82" y="248"/>
                    </a:lnTo>
                    <a:lnTo>
                      <a:pt x="84" y="256"/>
                    </a:lnTo>
                    <a:lnTo>
                      <a:pt x="87" y="262"/>
                    </a:lnTo>
                    <a:lnTo>
                      <a:pt x="92" y="267"/>
                    </a:lnTo>
                    <a:lnTo>
                      <a:pt x="98" y="269"/>
                    </a:lnTo>
                    <a:lnTo>
                      <a:pt x="98" y="269"/>
                    </a:lnTo>
                    <a:lnTo>
                      <a:pt x="102" y="267"/>
                    </a:lnTo>
                    <a:lnTo>
                      <a:pt x="105" y="265"/>
                    </a:lnTo>
                    <a:lnTo>
                      <a:pt x="109" y="259"/>
                    </a:lnTo>
                    <a:lnTo>
                      <a:pt x="113" y="251"/>
                    </a:lnTo>
                    <a:lnTo>
                      <a:pt x="113" y="243"/>
                    </a:lnTo>
                    <a:lnTo>
                      <a:pt x="113" y="243"/>
                    </a:lnTo>
                    <a:lnTo>
                      <a:pt x="113" y="240"/>
                    </a:lnTo>
                    <a:lnTo>
                      <a:pt x="113" y="237"/>
                    </a:lnTo>
                    <a:lnTo>
                      <a:pt x="111" y="235"/>
                    </a:lnTo>
                    <a:lnTo>
                      <a:pt x="108" y="235"/>
                    </a:lnTo>
                    <a:lnTo>
                      <a:pt x="103" y="235"/>
                    </a:lnTo>
                    <a:lnTo>
                      <a:pt x="98" y="237"/>
                    </a:lnTo>
                    <a:lnTo>
                      <a:pt x="98" y="2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66F06DB7-3DE8-3B6A-3F5D-0C5AC8A3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215"/>
                <a:ext cx="322" cy="251"/>
              </a:xfrm>
              <a:custGeom>
                <a:avLst/>
                <a:gdLst>
                  <a:gd name="T0" fmla="*/ 505 w 645"/>
                  <a:gd name="T1" fmla="*/ 3 h 504"/>
                  <a:gd name="T2" fmla="*/ 418 w 645"/>
                  <a:gd name="T3" fmla="*/ 24 h 504"/>
                  <a:gd name="T4" fmla="*/ 386 w 645"/>
                  <a:gd name="T5" fmla="*/ 72 h 504"/>
                  <a:gd name="T6" fmla="*/ 375 w 645"/>
                  <a:gd name="T7" fmla="*/ 122 h 504"/>
                  <a:gd name="T8" fmla="*/ 403 w 645"/>
                  <a:gd name="T9" fmla="*/ 170 h 504"/>
                  <a:gd name="T10" fmla="*/ 435 w 645"/>
                  <a:gd name="T11" fmla="*/ 202 h 504"/>
                  <a:gd name="T12" fmla="*/ 413 w 645"/>
                  <a:gd name="T13" fmla="*/ 230 h 504"/>
                  <a:gd name="T14" fmla="*/ 356 w 645"/>
                  <a:gd name="T15" fmla="*/ 268 h 504"/>
                  <a:gd name="T16" fmla="*/ 310 w 645"/>
                  <a:gd name="T17" fmla="*/ 249 h 504"/>
                  <a:gd name="T18" fmla="*/ 303 w 645"/>
                  <a:gd name="T19" fmla="*/ 151 h 504"/>
                  <a:gd name="T20" fmla="*/ 298 w 645"/>
                  <a:gd name="T21" fmla="*/ 110 h 504"/>
                  <a:gd name="T22" fmla="*/ 243 w 645"/>
                  <a:gd name="T23" fmla="*/ 126 h 504"/>
                  <a:gd name="T24" fmla="*/ 208 w 645"/>
                  <a:gd name="T25" fmla="*/ 180 h 504"/>
                  <a:gd name="T26" fmla="*/ 146 w 645"/>
                  <a:gd name="T27" fmla="*/ 292 h 504"/>
                  <a:gd name="T28" fmla="*/ 52 w 645"/>
                  <a:gd name="T29" fmla="*/ 384 h 504"/>
                  <a:gd name="T30" fmla="*/ 33 w 645"/>
                  <a:gd name="T31" fmla="*/ 407 h 504"/>
                  <a:gd name="T32" fmla="*/ 9 w 645"/>
                  <a:gd name="T33" fmla="*/ 418 h 504"/>
                  <a:gd name="T34" fmla="*/ 14 w 645"/>
                  <a:gd name="T35" fmla="*/ 443 h 504"/>
                  <a:gd name="T36" fmla="*/ 8 w 645"/>
                  <a:gd name="T37" fmla="*/ 451 h 504"/>
                  <a:gd name="T38" fmla="*/ 0 w 645"/>
                  <a:gd name="T39" fmla="*/ 464 h 504"/>
                  <a:gd name="T40" fmla="*/ 17 w 645"/>
                  <a:gd name="T41" fmla="*/ 470 h 504"/>
                  <a:gd name="T42" fmla="*/ 41 w 645"/>
                  <a:gd name="T43" fmla="*/ 469 h 504"/>
                  <a:gd name="T44" fmla="*/ 81 w 645"/>
                  <a:gd name="T45" fmla="*/ 478 h 504"/>
                  <a:gd name="T46" fmla="*/ 130 w 645"/>
                  <a:gd name="T47" fmla="*/ 457 h 504"/>
                  <a:gd name="T48" fmla="*/ 171 w 645"/>
                  <a:gd name="T49" fmla="*/ 429 h 504"/>
                  <a:gd name="T50" fmla="*/ 205 w 645"/>
                  <a:gd name="T51" fmla="*/ 435 h 504"/>
                  <a:gd name="T52" fmla="*/ 248 w 645"/>
                  <a:gd name="T53" fmla="*/ 432 h 504"/>
                  <a:gd name="T54" fmla="*/ 283 w 645"/>
                  <a:gd name="T55" fmla="*/ 427 h 504"/>
                  <a:gd name="T56" fmla="*/ 297 w 645"/>
                  <a:gd name="T57" fmla="*/ 442 h 504"/>
                  <a:gd name="T58" fmla="*/ 322 w 645"/>
                  <a:gd name="T59" fmla="*/ 467 h 504"/>
                  <a:gd name="T60" fmla="*/ 379 w 645"/>
                  <a:gd name="T61" fmla="*/ 481 h 504"/>
                  <a:gd name="T62" fmla="*/ 437 w 645"/>
                  <a:gd name="T63" fmla="*/ 502 h 504"/>
                  <a:gd name="T64" fmla="*/ 464 w 645"/>
                  <a:gd name="T65" fmla="*/ 470 h 504"/>
                  <a:gd name="T66" fmla="*/ 454 w 645"/>
                  <a:gd name="T67" fmla="*/ 415 h 504"/>
                  <a:gd name="T68" fmla="*/ 432 w 645"/>
                  <a:gd name="T69" fmla="*/ 384 h 504"/>
                  <a:gd name="T70" fmla="*/ 426 w 645"/>
                  <a:gd name="T71" fmla="*/ 357 h 504"/>
                  <a:gd name="T72" fmla="*/ 454 w 645"/>
                  <a:gd name="T73" fmla="*/ 342 h 504"/>
                  <a:gd name="T74" fmla="*/ 502 w 645"/>
                  <a:gd name="T75" fmla="*/ 337 h 504"/>
                  <a:gd name="T76" fmla="*/ 554 w 645"/>
                  <a:gd name="T77" fmla="*/ 330 h 504"/>
                  <a:gd name="T78" fmla="*/ 572 w 645"/>
                  <a:gd name="T79" fmla="*/ 294 h 504"/>
                  <a:gd name="T80" fmla="*/ 594 w 645"/>
                  <a:gd name="T81" fmla="*/ 281 h 504"/>
                  <a:gd name="T82" fmla="*/ 613 w 645"/>
                  <a:gd name="T83" fmla="*/ 257 h 504"/>
                  <a:gd name="T84" fmla="*/ 607 w 645"/>
                  <a:gd name="T85" fmla="*/ 237 h 504"/>
                  <a:gd name="T86" fmla="*/ 570 w 645"/>
                  <a:gd name="T87" fmla="*/ 224 h 504"/>
                  <a:gd name="T88" fmla="*/ 559 w 645"/>
                  <a:gd name="T89" fmla="*/ 199 h 504"/>
                  <a:gd name="T90" fmla="*/ 575 w 645"/>
                  <a:gd name="T91" fmla="*/ 173 h 504"/>
                  <a:gd name="T92" fmla="*/ 605 w 645"/>
                  <a:gd name="T93" fmla="*/ 172 h 504"/>
                  <a:gd name="T94" fmla="*/ 629 w 645"/>
                  <a:gd name="T95" fmla="*/ 135 h 504"/>
                  <a:gd name="T96" fmla="*/ 642 w 645"/>
                  <a:gd name="T97" fmla="*/ 94 h 504"/>
                  <a:gd name="T98" fmla="*/ 638 w 645"/>
                  <a:gd name="T99" fmla="*/ 45 h 504"/>
                  <a:gd name="T100" fmla="*/ 583 w 645"/>
                  <a:gd name="T101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5" h="504">
                    <a:moveTo>
                      <a:pt x="573" y="0"/>
                    </a:moveTo>
                    <a:lnTo>
                      <a:pt x="573" y="0"/>
                    </a:lnTo>
                    <a:lnTo>
                      <a:pt x="551" y="0"/>
                    </a:lnTo>
                    <a:lnTo>
                      <a:pt x="529" y="2"/>
                    </a:lnTo>
                    <a:lnTo>
                      <a:pt x="505" y="3"/>
                    </a:lnTo>
                    <a:lnTo>
                      <a:pt x="483" y="6"/>
                    </a:lnTo>
                    <a:lnTo>
                      <a:pt x="483" y="6"/>
                    </a:lnTo>
                    <a:lnTo>
                      <a:pt x="460" y="11"/>
                    </a:lnTo>
                    <a:lnTo>
                      <a:pt x="438" y="18"/>
                    </a:lnTo>
                    <a:lnTo>
                      <a:pt x="418" y="24"/>
                    </a:lnTo>
                    <a:lnTo>
                      <a:pt x="397" y="33"/>
                    </a:lnTo>
                    <a:lnTo>
                      <a:pt x="397" y="33"/>
                    </a:lnTo>
                    <a:lnTo>
                      <a:pt x="397" y="41"/>
                    </a:lnTo>
                    <a:lnTo>
                      <a:pt x="394" y="49"/>
                    </a:lnTo>
                    <a:lnTo>
                      <a:pt x="386" y="72"/>
                    </a:lnTo>
                    <a:lnTo>
                      <a:pt x="381" y="84"/>
                    </a:lnTo>
                    <a:lnTo>
                      <a:pt x="378" y="97"/>
                    </a:lnTo>
                    <a:lnTo>
                      <a:pt x="375" y="110"/>
                    </a:lnTo>
                    <a:lnTo>
                      <a:pt x="375" y="122"/>
                    </a:lnTo>
                    <a:lnTo>
                      <a:pt x="375" y="122"/>
                    </a:lnTo>
                    <a:lnTo>
                      <a:pt x="376" y="130"/>
                    </a:lnTo>
                    <a:lnTo>
                      <a:pt x="379" y="137"/>
                    </a:lnTo>
                    <a:lnTo>
                      <a:pt x="386" y="149"/>
                    </a:lnTo>
                    <a:lnTo>
                      <a:pt x="394" y="160"/>
                    </a:lnTo>
                    <a:lnTo>
                      <a:pt x="403" y="170"/>
                    </a:lnTo>
                    <a:lnTo>
                      <a:pt x="422" y="186"/>
                    </a:lnTo>
                    <a:lnTo>
                      <a:pt x="432" y="192"/>
                    </a:lnTo>
                    <a:lnTo>
                      <a:pt x="432" y="192"/>
                    </a:lnTo>
                    <a:lnTo>
                      <a:pt x="433" y="197"/>
                    </a:lnTo>
                    <a:lnTo>
                      <a:pt x="435" y="202"/>
                    </a:lnTo>
                    <a:lnTo>
                      <a:pt x="432" y="208"/>
                    </a:lnTo>
                    <a:lnTo>
                      <a:pt x="430" y="213"/>
                    </a:lnTo>
                    <a:lnTo>
                      <a:pt x="421" y="222"/>
                    </a:lnTo>
                    <a:lnTo>
                      <a:pt x="413" y="230"/>
                    </a:lnTo>
                    <a:lnTo>
                      <a:pt x="413" y="230"/>
                    </a:lnTo>
                    <a:lnTo>
                      <a:pt x="400" y="243"/>
                    </a:lnTo>
                    <a:lnTo>
                      <a:pt x="387" y="254"/>
                    </a:lnTo>
                    <a:lnTo>
                      <a:pt x="373" y="262"/>
                    </a:lnTo>
                    <a:lnTo>
                      <a:pt x="365" y="265"/>
                    </a:lnTo>
                    <a:lnTo>
                      <a:pt x="356" y="268"/>
                    </a:lnTo>
                    <a:lnTo>
                      <a:pt x="356" y="268"/>
                    </a:lnTo>
                    <a:lnTo>
                      <a:pt x="333" y="261"/>
                    </a:lnTo>
                    <a:lnTo>
                      <a:pt x="311" y="251"/>
                    </a:lnTo>
                    <a:lnTo>
                      <a:pt x="311" y="251"/>
                    </a:lnTo>
                    <a:lnTo>
                      <a:pt x="310" y="249"/>
                    </a:lnTo>
                    <a:lnTo>
                      <a:pt x="308" y="246"/>
                    </a:lnTo>
                    <a:lnTo>
                      <a:pt x="306" y="234"/>
                    </a:lnTo>
                    <a:lnTo>
                      <a:pt x="305" y="216"/>
                    </a:lnTo>
                    <a:lnTo>
                      <a:pt x="303" y="194"/>
                    </a:lnTo>
                    <a:lnTo>
                      <a:pt x="303" y="151"/>
                    </a:lnTo>
                    <a:lnTo>
                      <a:pt x="306" y="130"/>
                    </a:lnTo>
                    <a:lnTo>
                      <a:pt x="308" y="116"/>
                    </a:lnTo>
                    <a:lnTo>
                      <a:pt x="308" y="116"/>
                    </a:lnTo>
                    <a:lnTo>
                      <a:pt x="303" y="111"/>
                    </a:lnTo>
                    <a:lnTo>
                      <a:pt x="298" y="110"/>
                    </a:lnTo>
                    <a:lnTo>
                      <a:pt x="283" y="111"/>
                    </a:lnTo>
                    <a:lnTo>
                      <a:pt x="283" y="111"/>
                    </a:lnTo>
                    <a:lnTo>
                      <a:pt x="267" y="113"/>
                    </a:lnTo>
                    <a:lnTo>
                      <a:pt x="254" y="118"/>
                    </a:lnTo>
                    <a:lnTo>
                      <a:pt x="243" y="126"/>
                    </a:lnTo>
                    <a:lnTo>
                      <a:pt x="233" y="133"/>
                    </a:lnTo>
                    <a:lnTo>
                      <a:pt x="225" y="143"/>
                    </a:lnTo>
                    <a:lnTo>
                      <a:pt x="219" y="154"/>
                    </a:lnTo>
                    <a:lnTo>
                      <a:pt x="213" y="167"/>
                    </a:lnTo>
                    <a:lnTo>
                      <a:pt x="208" y="180"/>
                    </a:lnTo>
                    <a:lnTo>
                      <a:pt x="208" y="180"/>
                    </a:lnTo>
                    <a:lnTo>
                      <a:pt x="195" y="210"/>
                    </a:lnTo>
                    <a:lnTo>
                      <a:pt x="181" y="240"/>
                    </a:lnTo>
                    <a:lnTo>
                      <a:pt x="163" y="267"/>
                    </a:lnTo>
                    <a:lnTo>
                      <a:pt x="146" y="292"/>
                    </a:lnTo>
                    <a:lnTo>
                      <a:pt x="125" y="318"/>
                    </a:lnTo>
                    <a:lnTo>
                      <a:pt x="103" y="342"/>
                    </a:lnTo>
                    <a:lnTo>
                      <a:pt x="79" y="364"/>
                    </a:lnTo>
                    <a:lnTo>
                      <a:pt x="52" y="384"/>
                    </a:lnTo>
                    <a:lnTo>
                      <a:pt x="52" y="384"/>
                    </a:lnTo>
                    <a:lnTo>
                      <a:pt x="81" y="407"/>
                    </a:lnTo>
                    <a:lnTo>
                      <a:pt x="81" y="407"/>
                    </a:lnTo>
                    <a:lnTo>
                      <a:pt x="55" y="407"/>
                    </a:lnTo>
                    <a:lnTo>
                      <a:pt x="55" y="407"/>
                    </a:lnTo>
                    <a:lnTo>
                      <a:pt x="33" y="407"/>
                    </a:lnTo>
                    <a:lnTo>
                      <a:pt x="33" y="407"/>
                    </a:lnTo>
                    <a:lnTo>
                      <a:pt x="25" y="408"/>
                    </a:lnTo>
                    <a:lnTo>
                      <a:pt x="17" y="410"/>
                    </a:lnTo>
                    <a:lnTo>
                      <a:pt x="12" y="413"/>
                    </a:lnTo>
                    <a:lnTo>
                      <a:pt x="9" y="418"/>
                    </a:lnTo>
                    <a:lnTo>
                      <a:pt x="8" y="423"/>
                    </a:lnTo>
                    <a:lnTo>
                      <a:pt x="8" y="429"/>
                    </a:lnTo>
                    <a:lnTo>
                      <a:pt x="11" y="435"/>
                    </a:lnTo>
                    <a:lnTo>
                      <a:pt x="14" y="443"/>
                    </a:lnTo>
                    <a:lnTo>
                      <a:pt x="14" y="443"/>
                    </a:lnTo>
                    <a:lnTo>
                      <a:pt x="17" y="446"/>
                    </a:lnTo>
                    <a:lnTo>
                      <a:pt x="19" y="450"/>
                    </a:lnTo>
                    <a:lnTo>
                      <a:pt x="14" y="451"/>
                    </a:lnTo>
                    <a:lnTo>
                      <a:pt x="14" y="451"/>
                    </a:lnTo>
                    <a:lnTo>
                      <a:pt x="8" y="451"/>
                    </a:lnTo>
                    <a:lnTo>
                      <a:pt x="3" y="454"/>
                    </a:lnTo>
                    <a:lnTo>
                      <a:pt x="0" y="456"/>
                    </a:lnTo>
                    <a:lnTo>
                      <a:pt x="0" y="457"/>
                    </a:lnTo>
                    <a:lnTo>
                      <a:pt x="0" y="46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3" y="467"/>
                    </a:lnTo>
                    <a:lnTo>
                      <a:pt x="5" y="470"/>
                    </a:lnTo>
                    <a:lnTo>
                      <a:pt x="11" y="470"/>
                    </a:lnTo>
                    <a:lnTo>
                      <a:pt x="17" y="470"/>
                    </a:lnTo>
                    <a:lnTo>
                      <a:pt x="24" y="467"/>
                    </a:lnTo>
                    <a:lnTo>
                      <a:pt x="24" y="467"/>
                    </a:lnTo>
                    <a:lnTo>
                      <a:pt x="30" y="465"/>
                    </a:lnTo>
                    <a:lnTo>
                      <a:pt x="36" y="465"/>
                    </a:lnTo>
                    <a:lnTo>
                      <a:pt x="41" y="469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59" y="477"/>
                    </a:lnTo>
                    <a:lnTo>
                      <a:pt x="70" y="478"/>
                    </a:lnTo>
                    <a:lnTo>
                      <a:pt x="81" y="478"/>
                    </a:lnTo>
                    <a:lnTo>
                      <a:pt x="90" y="477"/>
                    </a:lnTo>
                    <a:lnTo>
                      <a:pt x="100" y="473"/>
                    </a:lnTo>
                    <a:lnTo>
                      <a:pt x="111" y="469"/>
                    </a:lnTo>
                    <a:lnTo>
                      <a:pt x="130" y="457"/>
                    </a:lnTo>
                    <a:lnTo>
                      <a:pt x="130" y="457"/>
                    </a:lnTo>
                    <a:lnTo>
                      <a:pt x="138" y="451"/>
                    </a:lnTo>
                    <a:lnTo>
                      <a:pt x="146" y="445"/>
                    </a:lnTo>
                    <a:lnTo>
                      <a:pt x="154" y="438"/>
                    </a:lnTo>
                    <a:lnTo>
                      <a:pt x="162" y="434"/>
                    </a:lnTo>
                    <a:lnTo>
                      <a:pt x="171" y="429"/>
                    </a:lnTo>
                    <a:lnTo>
                      <a:pt x="181" y="427"/>
                    </a:lnTo>
                    <a:lnTo>
                      <a:pt x="192" y="429"/>
                    </a:lnTo>
                    <a:lnTo>
                      <a:pt x="203" y="435"/>
                    </a:lnTo>
                    <a:lnTo>
                      <a:pt x="203" y="435"/>
                    </a:lnTo>
                    <a:lnTo>
                      <a:pt x="205" y="435"/>
                    </a:lnTo>
                    <a:lnTo>
                      <a:pt x="208" y="434"/>
                    </a:lnTo>
                    <a:lnTo>
                      <a:pt x="214" y="430"/>
                    </a:lnTo>
                    <a:lnTo>
                      <a:pt x="214" y="430"/>
                    </a:lnTo>
                    <a:lnTo>
                      <a:pt x="230" y="430"/>
                    </a:lnTo>
                    <a:lnTo>
                      <a:pt x="248" y="432"/>
                    </a:lnTo>
                    <a:lnTo>
                      <a:pt x="257" y="434"/>
                    </a:lnTo>
                    <a:lnTo>
                      <a:pt x="265" y="432"/>
                    </a:lnTo>
                    <a:lnTo>
                      <a:pt x="273" y="430"/>
                    </a:lnTo>
                    <a:lnTo>
                      <a:pt x="283" y="427"/>
                    </a:lnTo>
                    <a:lnTo>
                      <a:pt x="283" y="427"/>
                    </a:lnTo>
                    <a:lnTo>
                      <a:pt x="284" y="426"/>
                    </a:lnTo>
                    <a:lnTo>
                      <a:pt x="287" y="427"/>
                    </a:lnTo>
                    <a:lnTo>
                      <a:pt x="290" y="430"/>
                    </a:lnTo>
                    <a:lnTo>
                      <a:pt x="294" y="43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5" y="450"/>
                    </a:lnTo>
                    <a:lnTo>
                      <a:pt x="311" y="457"/>
                    </a:lnTo>
                    <a:lnTo>
                      <a:pt x="319" y="465"/>
                    </a:lnTo>
                    <a:lnTo>
                      <a:pt x="322" y="467"/>
                    </a:lnTo>
                    <a:lnTo>
                      <a:pt x="325" y="469"/>
                    </a:lnTo>
                    <a:lnTo>
                      <a:pt x="325" y="469"/>
                    </a:lnTo>
                    <a:lnTo>
                      <a:pt x="340" y="470"/>
                    </a:lnTo>
                    <a:lnTo>
                      <a:pt x="352" y="473"/>
                    </a:lnTo>
                    <a:lnTo>
                      <a:pt x="379" y="481"/>
                    </a:lnTo>
                    <a:lnTo>
                      <a:pt x="405" y="491"/>
                    </a:lnTo>
                    <a:lnTo>
                      <a:pt x="430" y="502"/>
                    </a:lnTo>
                    <a:lnTo>
                      <a:pt x="430" y="502"/>
                    </a:lnTo>
                    <a:lnTo>
                      <a:pt x="433" y="504"/>
                    </a:lnTo>
                    <a:lnTo>
                      <a:pt x="437" y="502"/>
                    </a:lnTo>
                    <a:lnTo>
                      <a:pt x="441" y="499"/>
                    </a:lnTo>
                    <a:lnTo>
                      <a:pt x="441" y="499"/>
                    </a:lnTo>
                    <a:lnTo>
                      <a:pt x="451" y="489"/>
                    </a:lnTo>
                    <a:lnTo>
                      <a:pt x="459" y="480"/>
                    </a:lnTo>
                    <a:lnTo>
                      <a:pt x="464" y="470"/>
                    </a:lnTo>
                    <a:lnTo>
                      <a:pt x="465" y="461"/>
                    </a:lnTo>
                    <a:lnTo>
                      <a:pt x="465" y="451"/>
                    </a:lnTo>
                    <a:lnTo>
                      <a:pt x="464" y="440"/>
                    </a:lnTo>
                    <a:lnTo>
                      <a:pt x="460" y="429"/>
                    </a:lnTo>
                    <a:lnTo>
                      <a:pt x="454" y="415"/>
                    </a:lnTo>
                    <a:lnTo>
                      <a:pt x="454" y="415"/>
                    </a:lnTo>
                    <a:lnTo>
                      <a:pt x="449" y="407"/>
                    </a:lnTo>
                    <a:lnTo>
                      <a:pt x="445" y="399"/>
                    </a:lnTo>
                    <a:lnTo>
                      <a:pt x="432" y="384"/>
                    </a:lnTo>
                    <a:lnTo>
                      <a:pt x="432" y="384"/>
                    </a:lnTo>
                    <a:lnTo>
                      <a:pt x="427" y="380"/>
                    </a:lnTo>
                    <a:lnTo>
                      <a:pt x="424" y="373"/>
                    </a:lnTo>
                    <a:lnTo>
                      <a:pt x="424" y="367"/>
                    </a:lnTo>
                    <a:lnTo>
                      <a:pt x="424" y="362"/>
                    </a:lnTo>
                    <a:lnTo>
                      <a:pt x="426" y="357"/>
                    </a:lnTo>
                    <a:lnTo>
                      <a:pt x="429" y="353"/>
                    </a:lnTo>
                    <a:lnTo>
                      <a:pt x="433" y="349"/>
                    </a:lnTo>
                    <a:lnTo>
                      <a:pt x="440" y="346"/>
                    </a:lnTo>
                    <a:lnTo>
                      <a:pt x="440" y="346"/>
                    </a:lnTo>
                    <a:lnTo>
                      <a:pt x="454" y="342"/>
                    </a:lnTo>
                    <a:lnTo>
                      <a:pt x="468" y="337"/>
                    </a:lnTo>
                    <a:lnTo>
                      <a:pt x="484" y="335"/>
                    </a:lnTo>
                    <a:lnTo>
                      <a:pt x="492" y="335"/>
                    </a:lnTo>
                    <a:lnTo>
                      <a:pt x="502" y="337"/>
                    </a:lnTo>
                    <a:lnTo>
                      <a:pt x="502" y="337"/>
                    </a:lnTo>
                    <a:lnTo>
                      <a:pt x="514" y="340"/>
                    </a:lnTo>
                    <a:lnTo>
                      <a:pt x="527" y="342"/>
                    </a:lnTo>
                    <a:lnTo>
                      <a:pt x="537" y="340"/>
                    </a:lnTo>
                    <a:lnTo>
                      <a:pt x="546" y="337"/>
                    </a:lnTo>
                    <a:lnTo>
                      <a:pt x="554" y="330"/>
                    </a:lnTo>
                    <a:lnTo>
                      <a:pt x="561" y="322"/>
                    </a:lnTo>
                    <a:lnTo>
                      <a:pt x="565" y="311"/>
                    </a:lnTo>
                    <a:lnTo>
                      <a:pt x="570" y="299"/>
                    </a:lnTo>
                    <a:lnTo>
                      <a:pt x="570" y="299"/>
                    </a:lnTo>
                    <a:lnTo>
                      <a:pt x="572" y="294"/>
                    </a:lnTo>
                    <a:lnTo>
                      <a:pt x="573" y="291"/>
                    </a:lnTo>
                    <a:lnTo>
                      <a:pt x="576" y="288"/>
                    </a:lnTo>
                    <a:lnTo>
                      <a:pt x="581" y="286"/>
                    </a:lnTo>
                    <a:lnTo>
                      <a:pt x="581" y="286"/>
                    </a:lnTo>
                    <a:lnTo>
                      <a:pt x="594" y="281"/>
                    </a:lnTo>
                    <a:lnTo>
                      <a:pt x="599" y="278"/>
                    </a:lnTo>
                    <a:lnTo>
                      <a:pt x="603" y="273"/>
                    </a:lnTo>
                    <a:lnTo>
                      <a:pt x="608" y="268"/>
                    </a:lnTo>
                    <a:lnTo>
                      <a:pt x="611" y="264"/>
                    </a:lnTo>
                    <a:lnTo>
                      <a:pt x="613" y="257"/>
                    </a:lnTo>
                    <a:lnTo>
                      <a:pt x="613" y="251"/>
                    </a:lnTo>
                    <a:lnTo>
                      <a:pt x="613" y="251"/>
                    </a:lnTo>
                    <a:lnTo>
                      <a:pt x="613" y="245"/>
                    </a:lnTo>
                    <a:lnTo>
                      <a:pt x="610" y="240"/>
                    </a:lnTo>
                    <a:lnTo>
                      <a:pt x="607" y="237"/>
                    </a:lnTo>
                    <a:lnTo>
                      <a:pt x="602" y="235"/>
                    </a:lnTo>
                    <a:lnTo>
                      <a:pt x="591" y="232"/>
                    </a:lnTo>
                    <a:lnTo>
                      <a:pt x="580" y="229"/>
                    </a:lnTo>
                    <a:lnTo>
                      <a:pt x="580" y="229"/>
                    </a:lnTo>
                    <a:lnTo>
                      <a:pt x="570" y="224"/>
                    </a:lnTo>
                    <a:lnTo>
                      <a:pt x="562" y="218"/>
                    </a:lnTo>
                    <a:lnTo>
                      <a:pt x="561" y="214"/>
                    </a:lnTo>
                    <a:lnTo>
                      <a:pt x="559" y="210"/>
                    </a:lnTo>
                    <a:lnTo>
                      <a:pt x="557" y="205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2" y="187"/>
                    </a:lnTo>
                    <a:lnTo>
                      <a:pt x="567" y="178"/>
                    </a:lnTo>
                    <a:lnTo>
                      <a:pt x="570" y="175"/>
                    </a:lnTo>
                    <a:lnTo>
                      <a:pt x="575" y="173"/>
                    </a:lnTo>
                    <a:lnTo>
                      <a:pt x="581" y="172"/>
                    </a:lnTo>
                    <a:lnTo>
                      <a:pt x="588" y="172"/>
                    </a:lnTo>
                    <a:lnTo>
                      <a:pt x="588" y="172"/>
                    </a:lnTo>
                    <a:lnTo>
                      <a:pt x="597" y="173"/>
                    </a:lnTo>
                    <a:lnTo>
                      <a:pt x="605" y="172"/>
                    </a:lnTo>
                    <a:lnTo>
                      <a:pt x="613" y="168"/>
                    </a:lnTo>
                    <a:lnTo>
                      <a:pt x="618" y="165"/>
                    </a:lnTo>
                    <a:lnTo>
                      <a:pt x="622" y="159"/>
                    </a:lnTo>
                    <a:lnTo>
                      <a:pt x="626" y="153"/>
                    </a:lnTo>
                    <a:lnTo>
                      <a:pt x="629" y="135"/>
                    </a:lnTo>
                    <a:lnTo>
                      <a:pt x="629" y="135"/>
                    </a:lnTo>
                    <a:lnTo>
                      <a:pt x="630" y="124"/>
                    </a:lnTo>
                    <a:lnTo>
                      <a:pt x="634" y="114"/>
                    </a:lnTo>
                    <a:lnTo>
                      <a:pt x="642" y="94"/>
                    </a:lnTo>
                    <a:lnTo>
                      <a:pt x="642" y="94"/>
                    </a:lnTo>
                    <a:lnTo>
                      <a:pt x="643" y="84"/>
                    </a:lnTo>
                    <a:lnTo>
                      <a:pt x="645" y="76"/>
                    </a:lnTo>
                    <a:lnTo>
                      <a:pt x="645" y="67"/>
                    </a:lnTo>
                    <a:lnTo>
                      <a:pt x="643" y="59"/>
                    </a:lnTo>
                    <a:lnTo>
                      <a:pt x="638" y="45"/>
                    </a:lnTo>
                    <a:lnTo>
                      <a:pt x="632" y="30"/>
                    </a:lnTo>
                    <a:lnTo>
                      <a:pt x="621" y="19"/>
                    </a:lnTo>
                    <a:lnTo>
                      <a:pt x="607" y="10"/>
                    </a:lnTo>
                    <a:lnTo>
                      <a:pt x="591" y="3"/>
                    </a:lnTo>
                    <a:lnTo>
                      <a:pt x="583" y="0"/>
                    </a:lnTo>
                    <a:lnTo>
                      <a:pt x="573" y="0"/>
                    </a:lnTo>
                    <a:lnTo>
                      <a:pt x="57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1C3D5254-AD47-3AF3-AF50-31FD2F8B2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0A1CB4EC-A0F8-F661-C352-0E18D817D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DD932E2A-3C5C-1155-053C-DFD0BF96E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445"/>
                <a:ext cx="318" cy="198"/>
              </a:xfrm>
              <a:custGeom>
                <a:avLst/>
                <a:gdLst>
                  <a:gd name="T0" fmla="*/ 568 w 635"/>
                  <a:gd name="T1" fmla="*/ 259 h 395"/>
                  <a:gd name="T2" fmla="*/ 540 w 635"/>
                  <a:gd name="T3" fmla="*/ 292 h 395"/>
                  <a:gd name="T4" fmla="*/ 527 w 635"/>
                  <a:gd name="T5" fmla="*/ 322 h 395"/>
                  <a:gd name="T6" fmla="*/ 533 w 635"/>
                  <a:gd name="T7" fmla="*/ 357 h 395"/>
                  <a:gd name="T8" fmla="*/ 549 w 635"/>
                  <a:gd name="T9" fmla="*/ 373 h 395"/>
                  <a:gd name="T10" fmla="*/ 543 w 635"/>
                  <a:gd name="T11" fmla="*/ 386 h 395"/>
                  <a:gd name="T12" fmla="*/ 506 w 635"/>
                  <a:gd name="T13" fmla="*/ 394 h 395"/>
                  <a:gd name="T14" fmla="*/ 489 w 635"/>
                  <a:gd name="T15" fmla="*/ 379 h 395"/>
                  <a:gd name="T16" fmla="*/ 427 w 635"/>
                  <a:gd name="T17" fmla="*/ 343 h 395"/>
                  <a:gd name="T18" fmla="*/ 403 w 635"/>
                  <a:gd name="T19" fmla="*/ 325 h 395"/>
                  <a:gd name="T20" fmla="*/ 392 w 635"/>
                  <a:gd name="T21" fmla="*/ 284 h 395"/>
                  <a:gd name="T22" fmla="*/ 392 w 635"/>
                  <a:gd name="T23" fmla="*/ 262 h 395"/>
                  <a:gd name="T24" fmla="*/ 382 w 635"/>
                  <a:gd name="T25" fmla="*/ 254 h 395"/>
                  <a:gd name="T26" fmla="*/ 355 w 635"/>
                  <a:gd name="T27" fmla="*/ 263 h 395"/>
                  <a:gd name="T28" fmla="*/ 341 w 635"/>
                  <a:gd name="T29" fmla="*/ 284 h 395"/>
                  <a:gd name="T30" fmla="*/ 300 w 635"/>
                  <a:gd name="T31" fmla="*/ 301 h 395"/>
                  <a:gd name="T32" fmla="*/ 282 w 635"/>
                  <a:gd name="T33" fmla="*/ 298 h 395"/>
                  <a:gd name="T34" fmla="*/ 278 w 635"/>
                  <a:gd name="T35" fmla="*/ 282 h 395"/>
                  <a:gd name="T36" fmla="*/ 276 w 635"/>
                  <a:gd name="T37" fmla="*/ 247 h 395"/>
                  <a:gd name="T38" fmla="*/ 257 w 635"/>
                  <a:gd name="T39" fmla="*/ 219 h 395"/>
                  <a:gd name="T40" fmla="*/ 227 w 635"/>
                  <a:gd name="T41" fmla="*/ 212 h 395"/>
                  <a:gd name="T42" fmla="*/ 192 w 635"/>
                  <a:gd name="T43" fmla="*/ 208 h 395"/>
                  <a:gd name="T44" fmla="*/ 184 w 635"/>
                  <a:gd name="T45" fmla="*/ 192 h 395"/>
                  <a:gd name="T46" fmla="*/ 154 w 635"/>
                  <a:gd name="T47" fmla="*/ 187 h 395"/>
                  <a:gd name="T48" fmla="*/ 127 w 635"/>
                  <a:gd name="T49" fmla="*/ 173 h 395"/>
                  <a:gd name="T50" fmla="*/ 112 w 635"/>
                  <a:gd name="T51" fmla="*/ 152 h 395"/>
                  <a:gd name="T52" fmla="*/ 90 w 635"/>
                  <a:gd name="T53" fmla="*/ 135 h 395"/>
                  <a:gd name="T54" fmla="*/ 50 w 635"/>
                  <a:gd name="T55" fmla="*/ 128 h 395"/>
                  <a:gd name="T56" fmla="*/ 8 w 635"/>
                  <a:gd name="T57" fmla="*/ 98 h 395"/>
                  <a:gd name="T58" fmla="*/ 0 w 635"/>
                  <a:gd name="T59" fmla="*/ 55 h 395"/>
                  <a:gd name="T60" fmla="*/ 12 w 635"/>
                  <a:gd name="T61" fmla="*/ 43 h 395"/>
                  <a:gd name="T62" fmla="*/ 106 w 635"/>
                  <a:gd name="T63" fmla="*/ 1 h 395"/>
                  <a:gd name="T64" fmla="*/ 119 w 635"/>
                  <a:gd name="T65" fmla="*/ 8 h 395"/>
                  <a:gd name="T66" fmla="*/ 122 w 635"/>
                  <a:gd name="T67" fmla="*/ 23 h 395"/>
                  <a:gd name="T68" fmla="*/ 138 w 635"/>
                  <a:gd name="T69" fmla="*/ 35 h 395"/>
                  <a:gd name="T70" fmla="*/ 181 w 635"/>
                  <a:gd name="T71" fmla="*/ 35 h 395"/>
                  <a:gd name="T72" fmla="*/ 211 w 635"/>
                  <a:gd name="T73" fmla="*/ 44 h 395"/>
                  <a:gd name="T74" fmla="*/ 238 w 635"/>
                  <a:gd name="T75" fmla="*/ 44 h 395"/>
                  <a:gd name="T76" fmla="*/ 287 w 635"/>
                  <a:gd name="T77" fmla="*/ 22 h 395"/>
                  <a:gd name="T78" fmla="*/ 319 w 635"/>
                  <a:gd name="T79" fmla="*/ 6 h 395"/>
                  <a:gd name="T80" fmla="*/ 403 w 635"/>
                  <a:gd name="T81" fmla="*/ 1 h 395"/>
                  <a:gd name="T82" fmla="*/ 424 w 635"/>
                  <a:gd name="T83" fmla="*/ 1 h 395"/>
                  <a:gd name="T84" fmla="*/ 441 w 635"/>
                  <a:gd name="T85" fmla="*/ 25 h 395"/>
                  <a:gd name="T86" fmla="*/ 508 w 635"/>
                  <a:gd name="T87" fmla="*/ 43 h 395"/>
                  <a:gd name="T88" fmla="*/ 538 w 635"/>
                  <a:gd name="T89" fmla="*/ 62 h 395"/>
                  <a:gd name="T90" fmla="*/ 535 w 635"/>
                  <a:gd name="T91" fmla="*/ 84 h 395"/>
                  <a:gd name="T92" fmla="*/ 517 w 635"/>
                  <a:gd name="T93" fmla="*/ 104 h 395"/>
                  <a:gd name="T94" fmla="*/ 516 w 635"/>
                  <a:gd name="T95" fmla="*/ 125 h 395"/>
                  <a:gd name="T96" fmla="*/ 532 w 635"/>
                  <a:gd name="T97" fmla="*/ 144 h 395"/>
                  <a:gd name="T98" fmla="*/ 556 w 635"/>
                  <a:gd name="T99" fmla="*/ 149 h 395"/>
                  <a:gd name="T100" fmla="*/ 599 w 635"/>
                  <a:gd name="T101" fmla="*/ 157 h 395"/>
                  <a:gd name="T102" fmla="*/ 613 w 635"/>
                  <a:gd name="T103" fmla="*/ 170 h 395"/>
                  <a:gd name="T104" fmla="*/ 611 w 635"/>
                  <a:gd name="T105" fmla="*/ 182 h 395"/>
                  <a:gd name="T106" fmla="*/ 614 w 635"/>
                  <a:gd name="T107" fmla="*/ 198 h 395"/>
                  <a:gd name="T108" fmla="*/ 635 w 635"/>
                  <a:gd name="T109" fmla="*/ 211 h 395"/>
                  <a:gd name="T110" fmla="*/ 629 w 635"/>
                  <a:gd name="T111" fmla="*/ 230 h 395"/>
                  <a:gd name="T112" fmla="*/ 603 w 635"/>
                  <a:gd name="T113" fmla="*/ 262 h 395"/>
                  <a:gd name="T114" fmla="*/ 586 w 635"/>
                  <a:gd name="T115" fmla="*/ 257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5" h="395">
                    <a:moveTo>
                      <a:pt x="586" y="257"/>
                    </a:moveTo>
                    <a:lnTo>
                      <a:pt x="586" y="257"/>
                    </a:lnTo>
                    <a:lnTo>
                      <a:pt x="576" y="257"/>
                    </a:lnTo>
                    <a:lnTo>
                      <a:pt x="568" y="259"/>
                    </a:lnTo>
                    <a:lnTo>
                      <a:pt x="562" y="262"/>
                    </a:lnTo>
                    <a:lnTo>
                      <a:pt x="557" y="266"/>
                    </a:lnTo>
                    <a:lnTo>
                      <a:pt x="548" y="279"/>
                    </a:lnTo>
                    <a:lnTo>
                      <a:pt x="540" y="292"/>
                    </a:lnTo>
                    <a:lnTo>
                      <a:pt x="540" y="292"/>
                    </a:lnTo>
                    <a:lnTo>
                      <a:pt x="532" y="306"/>
                    </a:lnTo>
                    <a:lnTo>
                      <a:pt x="529" y="314"/>
                    </a:lnTo>
                    <a:lnTo>
                      <a:pt x="527" y="322"/>
                    </a:lnTo>
                    <a:lnTo>
                      <a:pt x="525" y="332"/>
                    </a:lnTo>
                    <a:lnTo>
                      <a:pt x="527" y="340"/>
                    </a:lnTo>
                    <a:lnTo>
                      <a:pt x="529" y="347"/>
                    </a:lnTo>
                    <a:lnTo>
                      <a:pt x="533" y="357"/>
                    </a:lnTo>
                    <a:lnTo>
                      <a:pt x="533" y="357"/>
                    </a:lnTo>
                    <a:lnTo>
                      <a:pt x="540" y="363"/>
                    </a:lnTo>
                    <a:lnTo>
                      <a:pt x="548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48" y="381"/>
                    </a:lnTo>
                    <a:lnTo>
                      <a:pt x="543" y="386"/>
                    </a:lnTo>
                    <a:lnTo>
                      <a:pt x="543" y="386"/>
                    </a:lnTo>
                    <a:lnTo>
                      <a:pt x="532" y="392"/>
                    </a:lnTo>
                    <a:lnTo>
                      <a:pt x="519" y="395"/>
                    </a:lnTo>
                    <a:lnTo>
                      <a:pt x="513" y="395"/>
                    </a:lnTo>
                    <a:lnTo>
                      <a:pt x="506" y="394"/>
                    </a:lnTo>
                    <a:lnTo>
                      <a:pt x="502" y="392"/>
                    </a:lnTo>
                    <a:lnTo>
                      <a:pt x="497" y="387"/>
                    </a:lnTo>
                    <a:lnTo>
                      <a:pt x="497" y="387"/>
                    </a:lnTo>
                    <a:lnTo>
                      <a:pt x="489" y="379"/>
                    </a:lnTo>
                    <a:lnTo>
                      <a:pt x="481" y="371"/>
                    </a:lnTo>
                    <a:lnTo>
                      <a:pt x="463" y="360"/>
                    </a:lnTo>
                    <a:lnTo>
                      <a:pt x="446" y="351"/>
                    </a:lnTo>
                    <a:lnTo>
                      <a:pt x="427" y="343"/>
                    </a:lnTo>
                    <a:lnTo>
                      <a:pt x="427" y="343"/>
                    </a:lnTo>
                    <a:lnTo>
                      <a:pt x="417" y="338"/>
                    </a:lnTo>
                    <a:lnTo>
                      <a:pt x="409" y="332"/>
                    </a:lnTo>
                    <a:lnTo>
                      <a:pt x="403" y="325"/>
                    </a:lnTo>
                    <a:lnTo>
                      <a:pt x="398" y="319"/>
                    </a:lnTo>
                    <a:lnTo>
                      <a:pt x="395" y="311"/>
                    </a:lnTo>
                    <a:lnTo>
                      <a:pt x="394" y="301"/>
                    </a:lnTo>
                    <a:lnTo>
                      <a:pt x="392" y="284"/>
                    </a:lnTo>
                    <a:lnTo>
                      <a:pt x="392" y="284"/>
                    </a:lnTo>
                    <a:lnTo>
                      <a:pt x="392" y="274"/>
                    </a:lnTo>
                    <a:lnTo>
                      <a:pt x="392" y="265"/>
                    </a:lnTo>
                    <a:lnTo>
                      <a:pt x="392" y="262"/>
                    </a:lnTo>
                    <a:lnTo>
                      <a:pt x="390" y="259"/>
                    </a:lnTo>
                    <a:lnTo>
                      <a:pt x="387" y="255"/>
                    </a:lnTo>
                    <a:lnTo>
                      <a:pt x="382" y="254"/>
                    </a:lnTo>
                    <a:lnTo>
                      <a:pt x="382" y="254"/>
                    </a:lnTo>
                    <a:lnTo>
                      <a:pt x="378" y="252"/>
                    </a:lnTo>
                    <a:lnTo>
                      <a:pt x="373" y="254"/>
                    </a:lnTo>
                    <a:lnTo>
                      <a:pt x="363" y="257"/>
                    </a:lnTo>
                    <a:lnTo>
                      <a:pt x="355" y="263"/>
                    </a:lnTo>
                    <a:lnTo>
                      <a:pt x="351" y="271"/>
                    </a:lnTo>
                    <a:lnTo>
                      <a:pt x="351" y="271"/>
                    </a:lnTo>
                    <a:lnTo>
                      <a:pt x="346" y="278"/>
                    </a:lnTo>
                    <a:lnTo>
                      <a:pt x="341" y="284"/>
                    </a:lnTo>
                    <a:lnTo>
                      <a:pt x="335" y="289"/>
                    </a:lnTo>
                    <a:lnTo>
                      <a:pt x="328" y="292"/>
                    </a:lnTo>
                    <a:lnTo>
                      <a:pt x="314" y="298"/>
                    </a:lnTo>
                    <a:lnTo>
                      <a:pt x="300" y="301"/>
                    </a:lnTo>
                    <a:lnTo>
                      <a:pt x="300" y="301"/>
                    </a:lnTo>
                    <a:lnTo>
                      <a:pt x="290" y="301"/>
                    </a:lnTo>
                    <a:lnTo>
                      <a:pt x="286" y="300"/>
                    </a:lnTo>
                    <a:lnTo>
                      <a:pt x="282" y="298"/>
                    </a:lnTo>
                    <a:lnTo>
                      <a:pt x="281" y="297"/>
                    </a:lnTo>
                    <a:lnTo>
                      <a:pt x="279" y="293"/>
                    </a:lnTo>
                    <a:lnTo>
                      <a:pt x="278" y="289"/>
                    </a:lnTo>
                    <a:lnTo>
                      <a:pt x="278" y="282"/>
                    </a:lnTo>
                    <a:lnTo>
                      <a:pt x="278" y="282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6" y="247"/>
                    </a:lnTo>
                    <a:lnTo>
                      <a:pt x="273" y="238"/>
                    </a:lnTo>
                    <a:lnTo>
                      <a:pt x="270" y="230"/>
                    </a:lnTo>
                    <a:lnTo>
                      <a:pt x="265" y="224"/>
                    </a:lnTo>
                    <a:lnTo>
                      <a:pt x="257" y="219"/>
                    </a:lnTo>
                    <a:lnTo>
                      <a:pt x="249" y="216"/>
                    </a:lnTo>
                    <a:lnTo>
                      <a:pt x="238" y="212"/>
                    </a:lnTo>
                    <a:lnTo>
                      <a:pt x="227" y="212"/>
                    </a:lnTo>
                    <a:lnTo>
                      <a:pt x="227" y="212"/>
                    </a:lnTo>
                    <a:lnTo>
                      <a:pt x="214" y="212"/>
                    </a:lnTo>
                    <a:lnTo>
                      <a:pt x="203" y="212"/>
                    </a:lnTo>
                    <a:lnTo>
                      <a:pt x="197" y="211"/>
                    </a:lnTo>
                    <a:lnTo>
                      <a:pt x="192" y="208"/>
                    </a:lnTo>
                    <a:lnTo>
                      <a:pt x="189" y="203"/>
                    </a:lnTo>
                    <a:lnTo>
                      <a:pt x="185" y="195"/>
                    </a:lnTo>
                    <a:lnTo>
                      <a:pt x="185" y="195"/>
                    </a:lnTo>
                    <a:lnTo>
                      <a:pt x="184" y="192"/>
                    </a:lnTo>
                    <a:lnTo>
                      <a:pt x="179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54" y="187"/>
                    </a:lnTo>
                    <a:lnTo>
                      <a:pt x="146" y="185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7" y="173"/>
                    </a:lnTo>
                    <a:lnTo>
                      <a:pt x="122" y="166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2" y="152"/>
                    </a:lnTo>
                    <a:lnTo>
                      <a:pt x="108" y="147"/>
                    </a:lnTo>
                    <a:lnTo>
                      <a:pt x="103" y="143"/>
                    </a:lnTo>
                    <a:lnTo>
                      <a:pt x="97" y="138"/>
                    </a:lnTo>
                    <a:lnTo>
                      <a:pt x="90" y="135"/>
                    </a:lnTo>
                    <a:lnTo>
                      <a:pt x="84" y="131"/>
                    </a:lnTo>
                    <a:lnTo>
                      <a:pt x="68" y="130"/>
                    </a:lnTo>
                    <a:lnTo>
                      <a:pt x="68" y="130"/>
                    </a:lnTo>
                    <a:lnTo>
                      <a:pt x="50" y="128"/>
                    </a:lnTo>
                    <a:lnTo>
                      <a:pt x="36" y="124"/>
                    </a:lnTo>
                    <a:lnTo>
                      <a:pt x="25" y="117"/>
                    </a:lnTo>
                    <a:lnTo>
                      <a:pt x="14" y="108"/>
                    </a:lnTo>
                    <a:lnTo>
                      <a:pt x="8" y="98"/>
                    </a:lnTo>
                    <a:lnTo>
                      <a:pt x="3" y="85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55" y="23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6" y="1"/>
                    </a:lnTo>
                    <a:lnTo>
                      <a:pt x="112" y="0"/>
                    </a:lnTo>
                    <a:lnTo>
                      <a:pt x="116" y="1"/>
                    </a:lnTo>
                    <a:lnTo>
                      <a:pt x="117" y="3"/>
                    </a:lnTo>
                    <a:lnTo>
                      <a:pt x="119" y="8"/>
                    </a:lnTo>
                    <a:lnTo>
                      <a:pt x="120" y="14"/>
                    </a:lnTo>
                    <a:lnTo>
                      <a:pt x="120" y="14"/>
                    </a:lnTo>
                    <a:lnTo>
                      <a:pt x="120" y="19"/>
                    </a:lnTo>
                    <a:lnTo>
                      <a:pt x="122" y="23"/>
                    </a:lnTo>
                    <a:lnTo>
                      <a:pt x="125" y="28"/>
                    </a:lnTo>
                    <a:lnTo>
                      <a:pt x="128" y="31"/>
                    </a:lnTo>
                    <a:lnTo>
                      <a:pt x="133" y="33"/>
                    </a:lnTo>
                    <a:lnTo>
                      <a:pt x="138" y="35"/>
                    </a:lnTo>
                    <a:lnTo>
                      <a:pt x="149" y="35"/>
                    </a:lnTo>
                    <a:lnTo>
                      <a:pt x="149" y="35"/>
                    </a:lnTo>
                    <a:lnTo>
                      <a:pt x="165" y="35"/>
                    </a:lnTo>
                    <a:lnTo>
                      <a:pt x="181" y="35"/>
                    </a:lnTo>
                    <a:lnTo>
                      <a:pt x="195" y="38"/>
                    </a:lnTo>
                    <a:lnTo>
                      <a:pt x="203" y="41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7" y="47"/>
                    </a:lnTo>
                    <a:lnTo>
                      <a:pt x="224" y="47"/>
                    </a:lnTo>
                    <a:lnTo>
                      <a:pt x="232" y="47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63" y="36"/>
                    </a:lnTo>
                    <a:lnTo>
                      <a:pt x="276" y="30"/>
                    </a:lnTo>
                    <a:lnTo>
                      <a:pt x="287" y="22"/>
                    </a:lnTo>
                    <a:lnTo>
                      <a:pt x="287" y="22"/>
                    </a:lnTo>
                    <a:lnTo>
                      <a:pt x="294" y="17"/>
                    </a:lnTo>
                    <a:lnTo>
                      <a:pt x="301" y="12"/>
                    </a:lnTo>
                    <a:lnTo>
                      <a:pt x="319" y="6"/>
                    </a:lnTo>
                    <a:lnTo>
                      <a:pt x="335" y="3"/>
                    </a:lnTo>
                    <a:lnTo>
                      <a:pt x="352" y="1"/>
                    </a:lnTo>
                    <a:lnTo>
                      <a:pt x="386" y="1"/>
                    </a:lnTo>
                    <a:lnTo>
                      <a:pt x="403" y="1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4" y="1"/>
                    </a:lnTo>
                    <a:lnTo>
                      <a:pt x="424" y="1"/>
                    </a:lnTo>
                    <a:lnTo>
                      <a:pt x="427" y="9"/>
                    </a:lnTo>
                    <a:lnTo>
                      <a:pt x="432" y="16"/>
                    </a:lnTo>
                    <a:lnTo>
                      <a:pt x="436" y="20"/>
                    </a:lnTo>
                    <a:lnTo>
                      <a:pt x="441" y="25"/>
                    </a:lnTo>
                    <a:lnTo>
                      <a:pt x="454" y="30"/>
                    </a:lnTo>
                    <a:lnTo>
                      <a:pt x="467" y="35"/>
                    </a:lnTo>
                    <a:lnTo>
                      <a:pt x="494" y="39"/>
                    </a:lnTo>
                    <a:lnTo>
                      <a:pt x="508" y="43"/>
                    </a:lnTo>
                    <a:lnTo>
                      <a:pt x="519" y="47"/>
                    </a:lnTo>
                    <a:lnTo>
                      <a:pt x="519" y="47"/>
                    </a:lnTo>
                    <a:lnTo>
                      <a:pt x="533" y="57"/>
                    </a:lnTo>
                    <a:lnTo>
                      <a:pt x="538" y="62"/>
                    </a:lnTo>
                    <a:lnTo>
                      <a:pt x="540" y="66"/>
                    </a:lnTo>
                    <a:lnTo>
                      <a:pt x="540" y="71"/>
                    </a:lnTo>
                    <a:lnTo>
                      <a:pt x="538" y="76"/>
                    </a:lnTo>
                    <a:lnTo>
                      <a:pt x="535" y="84"/>
                    </a:lnTo>
                    <a:lnTo>
                      <a:pt x="530" y="90"/>
                    </a:lnTo>
                    <a:lnTo>
                      <a:pt x="530" y="90"/>
                    </a:lnTo>
                    <a:lnTo>
                      <a:pt x="524" y="98"/>
                    </a:lnTo>
                    <a:lnTo>
                      <a:pt x="517" y="104"/>
                    </a:lnTo>
                    <a:lnTo>
                      <a:pt x="514" y="109"/>
                    </a:lnTo>
                    <a:lnTo>
                      <a:pt x="514" y="114"/>
                    </a:lnTo>
                    <a:lnTo>
                      <a:pt x="514" y="119"/>
                    </a:lnTo>
                    <a:lnTo>
                      <a:pt x="516" y="125"/>
                    </a:lnTo>
                    <a:lnTo>
                      <a:pt x="516" y="125"/>
                    </a:lnTo>
                    <a:lnTo>
                      <a:pt x="524" y="136"/>
                    </a:lnTo>
                    <a:lnTo>
                      <a:pt x="529" y="141"/>
                    </a:lnTo>
                    <a:lnTo>
                      <a:pt x="532" y="144"/>
                    </a:lnTo>
                    <a:lnTo>
                      <a:pt x="538" y="146"/>
                    </a:lnTo>
                    <a:lnTo>
                      <a:pt x="543" y="147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67" y="147"/>
                    </a:lnTo>
                    <a:lnTo>
                      <a:pt x="578" y="149"/>
                    </a:lnTo>
                    <a:lnTo>
                      <a:pt x="589" y="152"/>
                    </a:lnTo>
                    <a:lnTo>
                      <a:pt x="599" y="157"/>
                    </a:lnTo>
                    <a:lnTo>
                      <a:pt x="599" y="157"/>
                    </a:lnTo>
                    <a:lnTo>
                      <a:pt x="605" y="162"/>
                    </a:lnTo>
                    <a:lnTo>
                      <a:pt x="610" y="166"/>
                    </a:lnTo>
                    <a:lnTo>
                      <a:pt x="613" y="170"/>
                    </a:lnTo>
                    <a:lnTo>
                      <a:pt x="613" y="173"/>
                    </a:lnTo>
                    <a:lnTo>
                      <a:pt x="613" y="178"/>
                    </a:lnTo>
                    <a:lnTo>
                      <a:pt x="611" y="182"/>
                    </a:lnTo>
                    <a:lnTo>
                      <a:pt x="611" y="182"/>
                    </a:lnTo>
                    <a:lnTo>
                      <a:pt x="610" y="187"/>
                    </a:lnTo>
                    <a:lnTo>
                      <a:pt x="608" y="192"/>
                    </a:lnTo>
                    <a:lnTo>
                      <a:pt x="610" y="195"/>
                    </a:lnTo>
                    <a:lnTo>
                      <a:pt x="614" y="198"/>
                    </a:lnTo>
                    <a:lnTo>
                      <a:pt x="614" y="198"/>
                    </a:lnTo>
                    <a:lnTo>
                      <a:pt x="622" y="201"/>
                    </a:lnTo>
                    <a:lnTo>
                      <a:pt x="630" y="206"/>
                    </a:lnTo>
                    <a:lnTo>
                      <a:pt x="635" y="211"/>
                    </a:lnTo>
                    <a:lnTo>
                      <a:pt x="635" y="214"/>
                    </a:lnTo>
                    <a:lnTo>
                      <a:pt x="635" y="219"/>
                    </a:lnTo>
                    <a:lnTo>
                      <a:pt x="635" y="219"/>
                    </a:lnTo>
                    <a:lnTo>
                      <a:pt x="629" y="230"/>
                    </a:lnTo>
                    <a:lnTo>
                      <a:pt x="621" y="239"/>
                    </a:lnTo>
                    <a:lnTo>
                      <a:pt x="605" y="260"/>
                    </a:lnTo>
                    <a:lnTo>
                      <a:pt x="605" y="260"/>
                    </a:lnTo>
                    <a:lnTo>
                      <a:pt x="603" y="262"/>
                    </a:lnTo>
                    <a:lnTo>
                      <a:pt x="600" y="262"/>
                    </a:lnTo>
                    <a:lnTo>
                      <a:pt x="597" y="260"/>
                    </a:lnTo>
                    <a:lnTo>
                      <a:pt x="591" y="259"/>
                    </a:lnTo>
                    <a:lnTo>
                      <a:pt x="586" y="257"/>
                    </a:lnTo>
                    <a:lnTo>
                      <a:pt x="586" y="2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650DCA9D-9E8F-E78B-A0EF-C06A56590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81"/>
                <a:ext cx="153" cy="267"/>
              </a:xfrm>
              <a:custGeom>
                <a:avLst/>
                <a:gdLst>
                  <a:gd name="T0" fmla="*/ 16 w 305"/>
                  <a:gd name="T1" fmla="*/ 77 h 534"/>
                  <a:gd name="T2" fmla="*/ 54 w 305"/>
                  <a:gd name="T3" fmla="*/ 88 h 534"/>
                  <a:gd name="T4" fmla="*/ 91 w 305"/>
                  <a:gd name="T5" fmla="*/ 73 h 534"/>
                  <a:gd name="T6" fmla="*/ 132 w 305"/>
                  <a:gd name="T7" fmla="*/ 42 h 534"/>
                  <a:gd name="T8" fmla="*/ 169 w 305"/>
                  <a:gd name="T9" fmla="*/ 12 h 534"/>
                  <a:gd name="T10" fmla="*/ 191 w 305"/>
                  <a:gd name="T11" fmla="*/ 0 h 534"/>
                  <a:gd name="T12" fmla="*/ 218 w 305"/>
                  <a:gd name="T13" fmla="*/ 5 h 534"/>
                  <a:gd name="T14" fmla="*/ 245 w 305"/>
                  <a:gd name="T15" fmla="*/ 27 h 534"/>
                  <a:gd name="T16" fmla="*/ 283 w 305"/>
                  <a:gd name="T17" fmla="*/ 81 h 534"/>
                  <a:gd name="T18" fmla="*/ 301 w 305"/>
                  <a:gd name="T19" fmla="*/ 143 h 534"/>
                  <a:gd name="T20" fmla="*/ 305 w 305"/>
                  <a:gd name="T21" fmla="*/ 175 h 534"/>
                  <a:gd name="T22" fmla="*/ 304 w 305"/>
                  <a:gd name="T23" fmla="*/ 181 h 534"/>
                  <a:gd name="T24" fmla="*/ 283 w 305"/>
                  <a:gd name="T25" fmla="*/ 220 h 534"/>
                  <a:gd name="T26" fmla="*/ 286 w 305"/>
                  <a:gd name="T27" fmla="*/ 259 h 534"/>
                  <a:gd name="T28" fmla="*/ 291 w 305"/>
                  <a:gd name="T29" fmla="*/ 305 h 534"/>
                  <a:gd name="T30" fmla="*/ 280 w 305"/>
                  <a:gd name="T31" fmla="*/ 399 h 534"/>
                  <a:gd name="T32" fmla="*/ 277 w 305"/>
                  <a:gd name="T33" fmla="*/ 436 h 534"/>
                  <a:gd name="T34" fmla="*/ 267 w 305"/>
                  <a:gd name="T35" fmla="*/ 467 h 534"/>
                  <a:gd name="T36" fmla="*/ 240 w 305"/>
                  <a:gd name="T37" fmla="*/ 475 h 534"/>
                  <a:gd name="T38" fmla="*/ 213 w 305"/>
                  <a:gd name="T39" fmla="*/ 471 h 534"/>
                  <a:gd name="T40" fmla="*/ 177 w 305"/>
                  <a:gd name="T41" fmla="*/ 466 h 534"/>
                  <a:gd name="T42" fmla="*/ 159 w 305"/>
                  <a:gd name="T43" fmla="*/ 499 h 534"/>
                  <a:gd name="T44" fmla="*/ 145 w 305"/>
                  <a:gd name="T45" fmla="*/ 521 h 534"/>
                  <a:gd name="T46" fmla="*/ 110 w 305"/>
                  <a:gd name="T47" fmla="*/ 534 h 534"/>
                  <a:gd name="T48" fmla="*/ 73 w 305"/>
                  <a:gd name="T49" fmla="*/ 518 h 534"/>
                  <a:gd name="T50" fmla="*/ 62 w 305"/>
                  <a:gd name="T51" fmla="*/ 512 h 534"/>
                  <a:gd name="T52" fmla="*/ 42 w 305"/>
                  <a:gd name="T53" fmla="*/ 513 h 534"/>
                  <a:gd name="T54" fmla="*/ 34 w 305"/>
                  <a:gd name="T55" fmla="*/ 505 h 534"/>
                  <a:gd name="T56" fmla="*/ 34 w 305"/>
                  <a:gd name="T57" fmla="*/ 491 h 534"/>
                  <a:gd name="T58" fmla="*/ 45 w 305"/>
                  <a:gd name="T59" fmla="*/ 480 h 534"/>
                  <a:gd name="T60" fmla="*/ 45 w 305"/>
                  <a:gd name="T61" fmla="*/ 467 h 534"/>
                  <a:gd name="T62" fmla="*/ 40 w 305"/>
                  <a:gd name="T63" fmla="*/ 421 h 534"/>
                  <a:gd name="T64" fmla="*/ 45 w 305"/>
                  <a:gd name="T65" fmla="*/ 359 h 534"/>
                  <a:gd name="T66" fmla="*/ 43 w 305"/>
                  <a:gd name="T67" fmla="*/ 340 h 534"/>
                  <a:gd name="T68" fmla="*/ 53 w 305"/>
                  <a:gd name="T69" fmla="*/ 331 h 534"/>
                  <a:gd name="T70" fmla="*/ 61 w 305"/>
                  <a:gd name="T71" fmla="*/ 337 h 534"/>
                  <a:gd name="T72" fmla="*/ 67 w 305"/>
                  <a:gd name="T73" fmla="*/ 336 h 534"/>
                  <a:gd name="T74" fmla="*/ 69 w 305"/>
                  <a:gd name="T75" fmla="*/ 324 h 534"/>
                  <a:gd name="T76" fmla="*/ 64 w 305"/>
                  <a:gd name="T77" fmla="*/ 312 h 534"/>
                  <a:gd name="T78" fmla="*/ 53 w 305"/>
                  <a:gd name="T79" fmla="*/ 307 h 534"/>
                  <a:gd name="T80" fmla="*/ 43 w 305"/>
                  <a:gd name="T81" fmla="*/ 293 h 534"/>
                  <a:gd name="T82" fmla="*/ 45 w 305"/>
                  <a:gd name="T83" fmla="*/ 270 h 534"/>
                  <a:gd name="T84" fmla="*/ 53 w 305"/>
                  <a:gd name="T85" fmla="*/ 242 h 534"/>
                  <a:gd name="T86" fmla="*/ 43 w 305"/>
                  <a:gd name="T87" fmla="*/ 204 h 534"/>
                  <a:gd name="T88" fmla="*/ 24 w 305"/>
                  <a:gd name="T89" fmla="*/ 169 h 534"/>
                  <a:gd name="T90" fmla="*/ 5 w 305"/>
                  <a:gd name="T91" fmla="*/ 134 h 534"/>
                  <a:gd name="T92" fmla="*/ 0 w 305"/>
                  <a:gd name="T93" fmla="*/ 96 h 534"/>
                  <a:gd name="T94" fmla="*/ 2 w 305"/>
                  <a:gd name="T95" fmla="*/ 6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5" h="534">
                    <a:moveTo>
                      <a:pt x="2" y="66"/>
                    </a:moveTo>
                    <a:lnTo>
                      <a:pt x="2" y="66"/>
                    </a:lnTo>
                    <a:lnTo>
                      <a:pt x="16" y="77"/>
                    </a:lnTo>
                    <a:lnTo>
                      <a:pt x="29" y="83"/>
                    </a:lnTo>
                    <a:lnTo>
                      <a:pt x="42" y="86"/>
                    </a:lnTo>
                    <a:lnTo>
                      <a:pt x="54" y="88"/>
                    </a:lnTo>
                    <a:lnTo>
                      <a:pt x="67" y="85"/>
                    </a:lnTo>
                    <a:lnTo>
                      <a:pt x="78" y="80"/>
                    </a:lnTo>
                    <a:lnTo>
                      <a:pt x="91" y="73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32" y="42"/>
                    </a:lnTo>
                    <a:lnTo>
                      <a:pt x="161" y="18"/>
                    </a:lnTo>
                    <a:lnTo>
                      <a:pt x="161" y="18"/>
                    </a:lnTo>
                    <a:lnTo>
                      <a:pt x="169" y="12"/>
                    </a:lnTo>
                    <a:lnTo>
                      <a:pt x="177" y="7"/>
                    </a:lnTo>
                    <a:lnTo>
                      <a:pt x="185" y="2"/>
                    </a:lnTo>
                    <a:lnTo>
                      <a:pt x="191" y="0"/>
                    </a:lnTo>
                    <a:lnTo>
                      <a:pt x="199" y="0"/>
                    </a:lnTo>
                    <a:lnTo>
                      <a:pt x="208" y="2"/>
                    </a:lnTo>
                    <a:lnTo>
                      <a:pt x="218" y="5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45" y="27"/>
                    </a:lnTo>
                    <a:lnTo>
                      <a:pt x="261" y="45"/>
                    </a:lnTo>
                    <a:lnTo>
                      <a:pt x="274" y="62"/>
                    </a:lnTo>
                    <a:lnTo>
                      <a:pt x="283" y="81"/>
                    </a:lnTo>
                    <a:lnTo>
                      <a:pt x="291" y="100"/>
                    </a:lnTo>
                    <a:lnTo>
                      <a:pt x="297" y="121"/>
                    </a:lnTo>
                    <a:lnTo>
                      <a:pt x="301" y="143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5" y="175"/>
                    </a:lnTo>
                    <a:lnTo>
                      <a:pt x="304" y="178"/>
                    </a:lnTo>
                    <a:lnTo>
                      <a:pt x="304" y="181"/>
                    </a:lnTo>
                    <a:lnTo>
                      <a:pt x="304" y="181"/>
                    </a:lnTo>
                    <a:lnTo>
                      <a:pt x="293" y="194"/>
                    </a:lnTo>
                    <a:lnTo>
                      <a:pt x="286" y="205"/>
                    </a:lnTo>
                    <a:lnTo>
                      <a:pt x="283" y="220"/>
                    </a:lnTo>
                    <a:lnTo>
                      <a:pt x="283" y="232"/>
                    </a:lnTo>
                    <a:lnTo>
                      <a:pt x="285" y="245"/>
                    </a:lnTo>
                    <a:lnTo>
                      <a:pt x="286" y="259"/>
                    </a:lnTo>
                    <a:lnTo>
                      <a:pt x="291" y="286"/>
                    </a:lnTo>
                    <a:lnTo>
                      <a:pt x="291" y="286"/>
                    </a:lnTo>
                    <a:lnTo>
                      <a:pt x="291" y="305"/>
                    </a:lnTo>
                    <a:lnTo>
                      <a:pt x="291" y="324"/>
                    </a:lnTo>
                    <a:lnTo>
                      <a:pt x="286" y="361"/>
                    </a:lnTo>
                    <a:lnTo>
                      <a:pt x="280" y="399"/>
                    </a:lnTo>
                    <a:lnTo>
                      <a:pt x="278" y="418"/>
                    </a:lnTo>
                    <a:lnTo>
                      <a:pt x="277" y="436"/>
                    </a:lnTo>
                    <a:lnTo>
                      <a:pt x="277" y="436"/>
                    </a:lnTo>
                    <a:lnTo>
                      <a:pt x="275" y="448"/>
                    </a:lnTo>
                    <a:lnTo>
                      <a:pt x="272" y="459"/>
                    </a:lnTo>
                    <a:lnTo>
                      <a:pt x="267" y="467"/>
                    </a:lnTo>
                    <a:lnTo>
                      <a:pt x="259" y="472"/>
                    </a:lnTo>
                    <a:lnTo>
                      <a:pt x="250" y="475"/>
                    </a:lnTo>
                    <a:lnTo>
                      <a:pt x="240" y="475"/>
                    </a:lnTo>
                    <a:lnTo>
                      <a:pt x="228" y="474"/>
                    </a:lnTo>
                    <a:lnTo>
                      <a:pt x="213" y="471"/>
                    </a:lnTo>
                    <a:lnTo>
                      <a:pt x="213" y="471"/>
                    </a:lnTo>
                    <a:lnTo>
                      <a:pt x="189" y="464"/>
                    </a:lnTo>
                    <a:lnTo>
                      <a:pt x="181" y="464"/>
                    </a:lnTo>
                    <a:lnTo>
                      <a:pt x="177" y="466"/>
                    </a:lnTo>
                    <a:lnTo>
                      <a:pt x="172" y="469"/>
                    </a:lnTo>
                    <a:lnTo>
                      <a:pt x="167" y="475"/>
                    </a:lnTo>
                    <a:lnTo>
                      <a:pt x="159" y="499"/>
                    </a:lnTo>
                    <a:lnTo>
                      <a:pt x="159" y="499"/>
                    </a:lnTo>
                    <a:lnTo>
                      <a:pt x="153" y="512"/>
                    </a:lnTo>
                    <a:lnTo>
                      <a:pt x="145" y="521"/>
                    </a:lnTo>
                    <a:lnTo>
                      <a:pt x="134" y="529"/>
                    </a:lnTo>
                    <a:lnTo>
                      <a:pt x="123" y="532"/>
                    </a:lnTo>
                    <a:lnTo>
                      <a:pt x="110" y="534"/>
                    </a:lnTo>
                    <a:lnTo>
                      <a:pt x="97" y="532"/>
                    </a:lnTo>
                    <a:lnTo>
                      <a:pt x="86" y="528"/>
                    </a:lnTo>
                    <a:lnTo>
                      <a:pt x="73" y="518"/>
                    </a:lnTo>
                    <a:lnTo>
                      <a:pt x="73" y="518"/>
                    </a:lnTo>
                    <a:lnTo>
                      <a:pt x="69" y="513"/>
                    </a:lnTo>
                    <a:lnTo>
                      <a:pt x="62" y="512"/>
                    </a:lnTo>
                    <a:lnTo>
                      <a:pt x="51" y="513"/>
                    </a:lnTo>
                    <a:lnTo>
                      <a:pt x="46" y="513"/>
                    </a:lnTo>
                    <a:lnTo>
                      <a:pt x="42" y="513"/>
                    </a:lnTo>
                    <a:lnTo>
                      <a:pt x="37" y="510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1" y="499"/>
                    </a:lnTo>
                    <a:lnTo>
                      <a:pt x="32" y="494"/>
                    </a:lnTo>
                    <a:lnTo>
                      <a:pt x="34" y="491"/>
                    </a:lnTo>
                    <a:lnTo>
                      <a:pt x="39" y="488"/>
                    </a:lnTo>
                    <a:lnTo>
                      <a:pt x="42" y="483"/>
                    </a:lnTo>
                    <a:lnTo>
                      <a:pt x="45" y="480"/>
                    </a:lnTo>
                    <a:lnTo>
                      <a:pt x="46" y="474"/>
                    </a:lnTo>
                    <a:lnTo>
                      <a:pt x="45" y="467"/>
                    </a:lnTo>
                    <a:lnTo>
                      <a:pt x="45" y="467"/>
                    </a:lnTo>
                    <a:lnTo>
                      <a:pt x="42" y="453"/>
                    </a:lnTo>
                    <a:lnTo>
                      <a:pt x="40" y="437"/>
                    </a:lnTo>
                    <a:lnTo>
                      <a:pt x="40" y="421"/>
                    </a:lnTo>
                    <a:lnTo>
                      <a:pt x="40" y="407"/>
                    </a:lnTo>
                    <a:lnTo>
                      <a:pt x="43" y="375"/>
                    </a:lnTo>
                    <a:lnTo>
                      <a:pt x="45" y="359"/>
                    </a:lnTo>
                    <a:lnTo>
                      <a:pt x="43" y="343"/>
                    </a:lnTo>
                    <a:lnTo>
                      <a:pt x="43" y="343"/>
                    </a:lnTo>
                    <a:lnTo>
                      <a:pt x="43" y="340"/>
                    </a:lnTo>
                    <a:lnTo>
                      <a:pt x="45" y="336"/>
                    </a:lnTo>
                    <a:lnTo>
                      <a:pt x="46" y="332"/>
                    </a:lnTo>
                    <a:lnTo>
                      <a:pt x="53" y="331"/>
                    </a:lnTo>
                    <a:lnTo>
                      <a:pt x="53" y="331"/>
                    </a:lnTo>
                    <a:lnTo>
                      <a:pt x="58" y="334"/>
                    </a:lnTo>
                    <a:lnTo>
                      <a:pt x="61" y="337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7" y="336"/>
                    </a:lnTo>
                    <a:lnTo>
                      <a:pt x="69" y="331"/>
                    </a:lnTo>
                    <a:lnTo>
                      <a:pt x="69" y="331"/>
                    </a:lnTo>
                    <a:lnTo>
                      <a:pt x="69" y="324"/>
                    </a:lnTo>
                    <a:lnTo>
                      <a:pt x="69" y="318"/>
                    </a:lnTo>
                    <a:lnTo>
                      <a:pt x="66" y="313"/>
                    </a:lnTo>
                    <a:lnTo>
                      <a:pt x="64" y="312"/>
                    </a:lnTo>
                    <a:lnTo>
                      <a:pt x="61" y="310"/>
                    </a:lnTo>
                    <a:lnTo>
                      <a:pt x="61" y="310"/>
                    </a:lnTo>
                    <a:lnTo>
                      <a:pt x="53" y="307"/>
                    </a:lnTo>
                    <a:lnTo>
                      <a:pt x="48" y="302"/>
                    </a:lnTo>
                    <a:lnTo>
                      <a:pt x="45" y="297"/>
                    </a:lnTo>
                    <a:lnTo>
                      <a:pt x="43" y="293"/>
                    </a:lnTo>
                    <a:lnTo>
                      <a:pt x="42" y="288"/>
                    </a:lnTo>
                    <a:lnTo>
                      <a:pt x="42" y="282"/>
                    </a:lnTo>
                    <a:lnTo>
                      <a:pt x="45" y="270"/>
                    </a:lnTo>
                    <a:lnTo>
                      <a:pt x="45" y="270"/>
                    </a:lnTo>
                    <a:lnTo>
                      <a:pt x="51" y="256"/>
                    </a:lnTo>
                    <a:lnTo>
                      <a:pt x="53" y="242"/>
                    </a:lnTo>
                    <a:lnTo>
                      <a:pt x="51" y="228"/>
                    </a:lnTo>
                    <a:lnTo>
                      <a:pt x="48" y="215"/>
                    </a:lnTo>
                    <a:lnTo>
                      <a:pt x="43" y="204"/>
                    </a:lnTo>
                    <a:lnTo>
                      <a:pt x="37" y="191"/>
                    </a:lnTo>
                    <a:lnTo>
                      <a:pt x="24" y="169"/>
                    </a:lnTo>
                    <a:lnTo>
                      <a:pt x="24" y="169"/>
                    </a:lnTo>
                    <a:lnTo>
                      <a:pt x="16" y="158"/>
                    </a:lnTo>
                    <a:lnTo>
                      <a:pt x="10" y="145"/>
                    </a:lnTo>
                    <a:lnTo>
                      <a:pt x="5" y="134"/>
                    </a:lnTo>
                    <a:lnTo>
                      <a:pt x="2" y="121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1"/>
                    </a:lnTo>
                    <a:lnTo>
                      <a:pt x="2" y="66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3F1425F3-842D-7CF3-0B69-44EF89866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014"/>
                <a:ext cx="282" cy="141"/>
              </a:xfrm>
              <a:custGeom>
                <a:avLst/>
                <a:gdLst>
                  <a:gd name="T0" fmla="*/ 535 w 564"/>
                  <a:gd name="T1" fmla="*/ 137 h 283"/>
                  <a:gd name="T2" fmla="*/ 558 w 564"/>
                  <a:gd name="T3" fmla="*/ 159 h 283"/>
                  <a:gd name="T4" fmla="*/ 562 w 564"/>
                  <a:gd name="T5" fmla="*/ 196 h 283"/>
                  <a:gd name="T6" fmla="*/ 540 w 564"/>
                  <a:gd name="T7" fmla="*/ 219 h 283"/>
                  <a:gd name="T8" fmla="*/ 496 w 564"/>
                  <a:gd name="T9" fmla="*/ 250 h 283"/>
                  <a:gd name="T10" fmla="*/ 459 w 564"/>
                  <a:gd name="T11" fmla="*/ 280 h 283"/>
                  <a:gd name="T12" fmla="*/ 442 w 564"/>
                  <a:gd name="T13" fmla="*/ 280 h 283"/>
                  <a:gd name="T14" fmla="*/ 431 w 564"/>
                  <a:gd name="T15" fmla="*/ 261 h 283"/>
                  <a:gd name="T16" fmla="*/ 405 w 564"/>
                  <a:gd name="T17" fmla="*/ 254 h 283"/>
                  <a:gd name="T18" fmla="*/ 369 w 564"/>
                  <a:gd name="T19" fmla="*/ 256 h 283"/>
                  <a:gd name="T20" fmla="*/ 340 w 564"/>
                  <a:gd name="T21" fmla="*/ 232 h 283"/>
                  <a:gd name="T22" fmla="*/ 313 w 564"/>
                  <a:gd name="T23" fmla="*/ 194 h 283"/>
                  <a:gd name="T24" fmla="*/ 288 w 564"/>
                  <a:gd name="T25" fmla="*/ 188 h 283"/>
                  <a:gd name="T26" fmla="*/ 261 w 564"/>
                  <a:gd name="T27" fmla="*/ 196 h 283"/>
                  <a:gd name="T28" fmla="*/ 246 w 564"/>
                  <a:gd name="T29" fmla="*/ 226 h 283"/>
                  <a:gd name="T30" fmla="*/ 240 w 564"/>
                  <a:gd name="T31" fmla="*/ 240 h 283"/>
                  <a:gd name="T32" fmla="*/ 205 w 564"/>
                  <a:gd name="T33" fmla="*/ 243 h 283"/>
                  <a:gd name="T34" fmla="*/ 159 w 564"/>
                  <a:gd name="T35" fmla="*/ 226 h 283"/>
                  <a:gd name="T36" fmla="*/ 129 w 564"/>
                  <a:gd name="T37" fmla="*/ 191 h 283"/>
                  <a:gd name="T38" fmla="*/ 149 w 564"/>
                  <a:gd name="T39" fmla="*/ 184 h 283"/>
                  <a:gd name="T40" fmla="*/ 196 w 564"/>
                  <a:gd name="T41" fmla="*/ 151 h 283"/>
                  <a:gd name="T42" fmla="*/ 238 w 564"/>
                  <a:gd name="T43" fmla="*/ 96 h 283"/>
                  <a:gd name="T44" fmla="*/ 291 w 564"/>
                  <a:gd name="T45" fmla="*/ 53 h 283"/>
                  <a:gd name="T46" fmla="*/ 310 w 564"/>
                  <a:gd name="T47" fmla="*/ 38 h 283"/>
                  <a:gd name="T48" fmla="*/ 261 w 564"/>
                  <a:gd name="T49" fmla="*/ 45 h 283"/>
                  <a:gd name="T50" fmla="*/ 211 w 564"/>
                  <a:gd name="T51" fmla="*/ 80 h 283"/>
                  <a:gd name="T52" fmla="*/ 191 w 564"/>
                  <a:gd name="T53" fmla="*/ 113 h 283"/>
                  <a:gd name="T54" fmla="*/ 165 w 564"/>
                  <a:gd name="T55" fmla="*/ 123 h 283"/>
                  <a:gd name="T56" fmla="*/ 148 w 564"/>
                  <a:gd name="T57" fmla="*/ 123 h 283"/>
                  <a:gd name="T58" fmla="*/ 140 w 564"/>
                  <a:gd name="T59" fmla="*/ 130 h 283"/>
                  <a:gd name="T60" fmla="*/ 130 w 564"/>
                  <a:gd name="T61" fmla="*/ 157 h 283"/>
                  <a:gd name="T62" fmla="*/ 99 w 564"/>
                  <a:gd name="T63" fmla="*/ 165 h 283"/>
                  <a:gd name="T64" fmla="*/ 70 w 564"/>
                  <a:gd name="T65" fmla="*/ 159 h 283"/>
                  <a:gd name="T66" fmla="*/ 18 w 564"/>
                  <a:gd name="T67" fmla="*/ 156 h 283"/>
                  <a:gd name="T68" fmla="*/ 0 w 564"/>
                  <a:gd name="T69" fmla="*/ 143 h 283"/>
                  <a:gd name="T70" fmla="*/ 10 w 564"/>
                  <a:gd name="T71" fmla="*/ 127 h 283"/>
                  <a:gd name="T72" fmla="*/ 33 w 564"/>
                  <a:gd name="T73" fmla="*/ 115 h 283"/>
                  <a:gd name="T74" fmla="*/ 60 w 564"/>
                  <a:gd name="T75" fmla="*/ 84 h 283"/>
                  <a:gd name="T76" fmla="*/ 73 w 564"/>
                  <a:gd name="T77" fmla="*/ 53 h 283"/>
                  <a:gd name="T78" fmla="*/ 111 w 564"/>
                  <a:gd name="T79" fmla="*/ 27 h 283"/>
                  <a:gd name="T80" fmla="*/ 154 w 564"/>
                  <a:gd name="T81" fmla="*/ 29 h 283"/>
                  <a:gd name="T82" fmla="*/ 180 w 564"/>
                  <a:gd name="T83" fmla="*/ 29 h 283"/>
                  <a:gd name="T84" fmla="*/ 184 w 564"/>
                  <a:gd name="T85" fmla="*/ 13 h 283"/>
                  <a:gd name="T86" fmla="*/ 192 w 564"/>
                  <a:gd name="T87" fmla="*/ 10 h 283"/>
                  <a:gd name="T88" fmla="*/ 234 w 564"/>
                  <a:gd name="T89" fmla="*/ 7 h 283"/>
                  <a:gd name="T90" fmla="*/ 281 w 564"/>
                  <a:gd name="T91" fmla="*/ 0 h 283"/>
                  <a:gd name="T92" fmla="*/ 300 w 564"/>
                  <a:gd name="T93" fmla="*/ 8 h 283"/>
                  <a:gd name="T94" fmla="*/ 358 w 564"/>
                  <a:gd name="T95" fmla="*/ 26 h 283"/>
                  <a:gd name="T96" fmla="*/ 413 w 564"/>
                  <a:gd name="T97" fmla="*/ 15 h 283"/>
                  <a:gd name="T98" fmla="*/ 458 w 564"/>
                  <a:gd name="T99" fmla="*/ 22 h 283"/>
                  <a:gd name="T100" fmla="*/ 486 w 564"/>
                  <a:gd name="T101" fmla="*/ 59 h 283"/>
                  <a:gd name="T102" fmla="*/ 508 w 564"/>
                  <a:gd name="T103" fmla="*/ 96 h 283"/>
                  <a:gd name="T104" fmla="*/ 528 w 564"/>
                  <a:gd name="T105" fmla="*/ 113 h 283"/>
                  <a:gd name="T106" fmla="*/ 523 w 564"/>
                  <a:gd name="T107" fmla="*/ 127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4" h="283">
                    <a:moveTo>
                      <a:pt x="510" y="137"/>
                    </a:moveTo>
                    <a:lnTo>
                      <a:pt x="510" y="137"/>
                    </a:lnTo>
                    <a:lnTo>
                      <a:pt x="524" y="135"/>
                    </a:lnTo>
                    <a:lnTo>
                      <a:pt x="535" y="137"/>
                    </a:lnTo>
                    <a:lnTo>
                      <a:pt x="543" y="140"/>
                    </a:lnTo>
                    <a:lnTo>
                      <a:pt x="550" y="145"/>
                    </a:lnTo>
                    <a:lnTo>
                      <a:pt x="553" y="153"/>
                    </a:lnTo>
                    <a:lnTo>
                      <a:pt x="558" y="159"/>
                    </a:lnTo>
                    <a:lnTo>
                      <a:pt x="562" y="177"/>
                    </a:lnTo>
                    <a:lnTo>
                      <a:pt x="562" y="177"/>
                    </a:lnTo>
                    <a:lnTo>
                      <a:pt x="564" y="188"/>
                    </a:lnTo>
                    <a:lnTo>
                      <a:pt x="562" y="196"/>
                    </a:lnTo>
                    <a:lnTo>
                      <a:pt x="559" y="204"/>
                    </a:lnTo>
                    <a:lnTo>
                      <a:pt x="553" y="210"/>
                    </a:lnTo>
                    <a:lnTo>
                      <a:pt x="547" y="215"/>
                    </a:lnTo>
                    <a:lnTo>
                      <a:pt x="540" y="219"/>
                    </a:lnTo>
                    <a:lnTo>
                      <a:pt x="526" y="229"/>
                    </a:lnTo>
                    <a:lnTo>
                      <a:pt x="526" y="229"/>
                    </a:lnTo>
                    <a:lnTo>
                      <a:pt x="512" y="240"/>
                    </a:lnTo>
                    <a:lnTo>
                      <a:pt x="496" y="250"/>
                    </a:lnTo>
                    <a:lnTo>
                      <a:pt x="480" y="261"/>
                    </a:lnTo>
                    <a:lnTo>
                      <a:pt x="467" y="273"/>
                    </a:lnTo>
                    <a:lnTo>
                      <a:pt x="467" y="273"/>
                    </a:lnTo>
                    <a:lnTo>
                      <a:pt x="459" y="280"/>
                    </a:lnTo>
                    <a:lnTo>
                      <a:pt x="451" y="283"/>
                    </a:lnTo>
                    <a:lnTo>
                      <a:pt x="448" y="283"/>
                    </a:lnTo>
                    <a:lnTo>
                      <a:pt x="445" y="281"/>
                    </a:lnTo>
                    <a:lnTo>
                      <a:pt x="442" y="280"/>
                    </a:lnTo>
                    <a:lnTo>
                      <a:pt x="440" y="277"/>
                    </a:lnTo>
                    <a:lnTo>
                      <a:pt x="440" y="277"/>
                    </a:lnTo>
                    <a:lnTo>
                      <a:pt x="435" y="267"/>
                    </a:lnTo>
                    <a:lnTo>
                      <a:pt x="431" y="261"/>
                    </a:lnTo>
                    <a:lnTo>
                      <a:pt x="424" y="256"/>
                    </a:lnTo>
                    <a:lnTo>
                      <a:pt x="419" y="254"/>
                    </a:lnTo>
                    <a:lnTo>
                      <a:pt x="412" y="253"/>
                    </a:lnTo>
                    <a:lnTo>
                      <a:pt x="405" y="254"/>
                    </a:lnTo>
                    <a:lnTo>
                      <a:pt x="391" y="256"/>
                    </a:lnTo>
                    <a:lnTo>
                      <a:pt x="391" y="256"/>
                    </a:lnTo>
                    <a:lnTo>
                      <a:pt x="380" y="258"/>
                    </a:lnTo>
                    <a:lnTo>
                      <a:pt x="369" y="256"/>
                    </a:lnTo>
                    <a:lnTo>
                      <a:pt x="359" y="253"/>
                    </a:lnTo>
                    <a:lnTo>
                      <a:pt x="353" y="248"/>
                    </a:lnTo>
                    <a:lnTo>
                      <a:pt x="346" y="240"/>
                    </a:lnTo>
                    <a:lnTo>
                      <a:pt x="340" y="232"/>
                    </a:lnTo>
                    <a:lnTo>
                      <a:pt x="331" y="218"/>
                    </a:lnTo>
                    <a:lnTo>
                      <a:pt x="331" y="218"/>
                    </a:lnTo>
                    <a:lnTo>
                      <a:pt x="323" y="204"/>
                    </a:lnTo>
                    <a:lnTo>
                      <a:pt x="313" y="194"/>
                    </a:lnTo>
                    <a:lnTo>
                      <a:pt x="307" y="191"/>
                    </a:lnTo>
                    <a:lnTo>
                      <a:pt x="302" y="188"/>
                    </a:lnTo>
                    <a:lnTo>
                      <a:pt x="296" y="188"/>
                    </a:lnTo>
                    <a:lnTo>
                      <a:pt x="288" y="188"/>
                    </a:lnTo>
                    <a:lnTo>
                      <a:pt x="288" y="188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61" y="196"/>
                    </a:lnTo>
                    <a:lnTo>
                      <a:pt x="254" y="200"/>
                    </a:lnTo>
                    <a:lnTo>
                      <a:pt x="250" y="207"/>
                    </a:lnTo>
                    <a:lnTo>
                      <a:pt x="246" y="215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5" y="234"/>
                    </a:lnTo>
                    <a:lnTo>
                      <a:pt x="243" y="237"/>
                    </a:lnTo>
                    <a:lnTo>
                      <a:pt x="240" y="240"/>
                    </a:lnTo>
                    <a:lnTo>
                      <a:pt x="232" y="243"/>
                    </a:lnTo>
                    <a:lnTo>
                      <a:pt x="221" y="245"/>
                    </a:lnTo>
                    <a:lnTo>
                      <a:pt x="221" y="245"/>
                    </a:lnTo>
                    <a:lnTo>
                      <a:pt x="205" y="243"/>
                    </a:lnTo>
                    <a:lnTo>
                      <a:pt x="191" y="242"/>
                    </a:lnTo>
                    <a:lnTo>
                      <a:pt x="180" y="238"/>
                    </a:lnTo>
                    <a:lnTo>
                      <a:pt x="169" y="234"/>
                    </a:lnTo>
                    <a:lnTo>
                      <a:pt x="159" y="226"/>
                    </a:lnTo>
                    <a:lnTo>
                      <a:pt x="148" y="218"/>
                    </a:lnTo>
                    <a:lnTo>
                      <a:pt x="122" y="196"/>
                    </a:lnTo>
                    <a:lnTo>
                      <a:pt x="122" y="196"/>
                    </a:lnTo>
                    <a:lnTo>
                      <a:pt x="129" y="191"/>
                    </a:lnTo>
                    <a:lnTo>
                      <a:pt x="132" y="189"/>
                    </a:lnTo>
                    <a:lnTo>
                      <a:pt x="135" y="188"/>
                    </a:lnTo>
                    <a:lnTo>
                      <a:pt x="135" y="188"/>
                    </a:lnTo>
                    <a:lnTo>
                      <a:pt x="149" y="184"/>
                    </a:lnTo>
                    <a:lnTo>
                      <a:pt x="164" y="178"/>
                    </a:lnTo>
                    <a:lnTo>
                      <a:pt x="175" y="170"/>
                    </a:lnTo>
                    <a:lnTo>
                      <a:pt x="186" y="161"/>
                    </a:lnTo>
                    <a:lnTo>
                      <a:pt x="196" y="151"/>
                    </a:lnTo>
                    <a:lnTo>
                      <a:pt x="203" y="140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38" y="96"/>
                    </a:lnTo>
                    <a:lnTo>
                      <a:pt x="257" y="75"/>
                    </a:lnTo>
                    <a:lnTo>
                      <a:pt x="267" y="67"/>
                    </a:lnTo>
                    <a:lnTo>
                      <a:pt x="278" y="59"/>
                    </a:lnTo>
                    <a:lnTo>
                      <a:pt x="291" y="53"/>
                    </a:lnTo>
                    <a:lnTo>
                      <a:pt x="305" y="48"/>
                    </a:lnTo>
                    <a:lnTo>
                      <a:pt x="305" y="48"/>
                    </a:lnTo>
                    <a:lnTo>
                      <a:pt x="307" y="45"/>
                    </a:lnTo>
                    <a:lnTo>
                      <a:pt x="310" y="38"/>
                    </a:lnTo>
                    <a:lnTo>
                      <a:pt x="310" y="38"/>
                    </a:lnTo>
                    <a:lnTo>
                      <a:pt x="292" y="38"/>
                    </a:lnTo>
                    <a:lnTo>
                      <a:pt x="275" y="40"/>
                    </a:lnTo>
                    <a:lnTo>
                      <a:pt x="261" y="45"/>
                    </a:lnTo>
                    <a:lnTo>
                      <a:pt x="246" y="49"/>
                    </a:lnTo>
                    <a:lnTo>
                      <a:pt x="234" y="57"/>
                    </a:lnTo>
                    <a:lnTo>
                      <a:pt x="223" y="69"/>
                    </a:lnTo>
                    <a:lnTo>
                      <a:pt x="211" y="80"/>
                    </a:lnTo>
                    <a:lnTo>
                      <a:pt x="202" y="96"/>
                    </a:lnTo>
                    <a:lnTo>
                      <a:pt x="202" y="96"/>
                    </a:lnTo>
                    <a:lnTo>
                      <a:pt x="196" y="108"/>
                    </a:lnTo>
                    <a:lnTo>
                      <a:pt x="191" y="113"/>
                    </a:lnTo>
                    <a:lnTo>
                      <a:pt x="184" y="116"/>
                    </a:lnTo>
                    <a:lnTo>
                      <a:pt x="180" y="119"/>
                    </a:lnTo>
                    <a:lnTo>
                      <a:pt x="173" y="123"/>
                    </a:lnTo>
                    <a:lnTo>
                      <a:pt x="165" y="123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3" y="123"/>
                    </a:lnTo>
                    <a:lnTo>
                      <a:pt x="148" y="123"/>
                    </a:lnTo>
                    <a:lnTo>
                      <a:pt x="145" y="123"/>
                    </a:lnTo>
                    <a:lnTo>
                      <a:pt x="143" y="124"/>
                    </a:lnTo>
                    <a:lnTo>
                      <a:pt x="142" y="127"/>
                    </a:lnTo>
                    <a:lnTo>
                      <a:pt x="140" y="130"/>
                    </a:lnTo>
                    <a:lnTo>
                      <a:pt x="140" y="130"/>
                    </a:lnTo>
                    <a:lnTo>
                      <a:pt x="138" y="142"/>
                    </a:lnTo>
                    <a:lnTo>
                      <a:pt x="135" y="151"/>
                    </a:lnTo>
                    <a:lnTo>
                      <a:pt x="130" y="157"/>
                    </a:lnTo>
                    <a:lnTo>
                      <a:pt x="124" y="162"/>
                    </a:lnTo>
                    <a:lnTo>
                      <a:pt x="118" y="165"/>
                    </a:lnTo>
                    <a:lnTo>
                      <a:pt x="108" y="165"/>
                    </a:lnTo>
                    <a:lnTo>
                      <a:pt x="99" y="165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78" y="161"/>
                    </a:lnTo>
                    <a:lnTo>
                      <a:pt x="70" y="159"/>
                    </a:lnTo>
                    <a:lnTo>
                      <a:pt x="53" y="161"/>
                    </a:lnTo>
                    <a:lnTo>
                      <a:pt x="35" y="159"/>
                    </a:lnTo>
                    <a:lnTo>
                      <a:pt x="26" y="157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8" y="151"/>
                    </a:lnTo>
                    <a:lnTo>
                      <a:pt x="3" y="148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2" y="137"/>
                    </a:lnTo>
                    <a:lnTo>
                      <a:pt x="5" y="132"/>
                    </a:lnTo>
                    <a:lnTo>
                      <a:pt x="10" y="127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26" y="119"/>
                    </a:lnTo>
                    <a:lnTo>
                      <a:pt x="33" y="115"/>
                    </a:lnTo>
                    <a:lnTo>
                      <a:pt x="41" y="108"/>
                    </a:lnTo>
                    <a:lnTo>
                      <a:pt x="49" y="102"/>
                    </a:lnTo>
                    <a:lnTo>
                      <a:pt x="56" y="92"/>
                    </a:lnTo>
                    <a:lnTo>
                      <a:pt x="60" y="84"/>
                    </a:lnTo>
                    <a:lnTo>
                      <a:pt x="65" y="73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73" y="53"/>
                    </a:lnTo>
                    <a:lnTo>
                      <a:pt x="80" y="43"/>
                    </a:lnTo>
                    <a:lnTo>
                      <a:pt x="89" y="37"/>
                    </a:lnTo>
                    <a:lnTo>
                      <a:pt x="100" y="30"/>
                    </a:lnTo>
                    <a:lnTo>
                      <a:pt x="111" y="27"/>
                    </a:lnTo>
                    <a:lnTo>
                      <a:pt x="126" y="26"/>
                    </a:lnTo>
                    <a:lnTo>
                      <a:pt x="140" y="27"/>
                    </a:lnTo>
                    <a:lnTo>
                      <a:pt x="154" y="29"/>
                    </a:lnTo>
                    <a:lnTo>
                      <a:pt x="154" y="29"/>
                    </a:lnTo>
                    <a:lnTo>
                      <a:pt x="164" y="32"/>
                    </a:lnTo>
                    <a:lnTo>
                      <a:pt x="173" y="34"/>
                    </a:lnTo>
                    <a:lnTo>
                      <a:pt x="176" y="32"/>
                    </a:lnTo>
                    <a:lnTo>
                      <a:pt x="180" y="29"/>
                    </a:lnTo>
                    <a:lnTo>
                      <a:pt x="183" y="24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4" y="13"/>
                    </a:lnTo>
                    <a:lnTo>
                      <a:pt x="186" y="11"/>
                    </a:lnTo>
                    <a:lnTo>
                      <a:pt x="189" y="10"/>
                    </a:lnTo>
                    <a:lnTo>
                      <a:pt x="192" y="10"/>
                    </a:lnTo>
                    <a:lnTo>
                      <a:pt x="192" y="10"/>
                    </a:lnTo>
                    <a:lnTo>
                      <a:pt x="199" y="11"/>
                    </a:lnTo>
                    <a:lnTo>
                      <a:pt x="207" y="11"/>
                    </a:lnTo>
                    <a:lnTo>
                      <a:pt x="219" y="10"/>
                    </a:lnTo>
                    <a:lnTo>
                      <a:pt x="234" y="7"/>
                    </a:lnTo>
                    <a:lnTo>
                      <a:pt x="248" y="3"/>
                    </a:lnTo>
                    <a:lnTo>
                      <a:pt x="262" y="0"/>
                    </a:lnTo>
                    <a:lnTo>
                      <a:pt x="275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4" y="5"/>
                    </a:lnTo>
                    <a:lnTo>
                      <a:pt x="300" y="8"/>
                    </a:lnTo>
                    <a:lnTo>
                      <a:pt x="300" y="8"/>
                    </a:lnTo>
                    <a:lnTo>
                      <a:pt x="315" y="18"/>
                    </a:lnTo>
                    <a:lnTo>
                      <a:pt x="329" y="22"/>
                    </a:lnTo>
                    <a:lnTo>
                      <a:pt x="343" y="26"/>
                    </a:lnTo>
                    <a:lnTo>
                      <a:pt x="358" y="26"/>
                    </a:lnTo>
                    <a:lnTo>
                      <a:pt x="370" y="24"/>
                    </a:lnTo>
                    <a:lnTo>
                      <a:pt x="385" y="21"/>
                    </a:lnTo>
                    <a:lnTo>
                      <a:pt x="413" y="15"/>
                    </a:lnTo>
                    <a:lnTo>
                      <a:pt x="413" y="15"/>
                    </a:lnTo>
                    <a:lnTo>
                      <a:pt x="426" y="15"/>
                    </a:lnTo>
                    <a:lnTo>
                      <a:pt x="437" y="15"/>
                    </a:lnTo>
                    <a:lnTo>
                      <a:pt x="448" y="18"/>
                    </a:lnTo>
                    <a:lnTo>
                      <a:pt x="458" y="22"/>
                    </a:lnTo>
                    <a:lnTo>
                      <a:pt x="467" y="29"/>
                    </a:lnTo>
                    <a:lnTo>
                      <a:pt x="475" y="37"/>
                    </a:lnTo>
                    <a:lnTo>
                      <a:pt x="481" y="48"/>
                    </a:lnTo>
                    <a:lnTo>
                      <a:pt x="486" y="59"/>
                    </a:lnTo>
                    <a:lnTo>
                      <a:pt x="486" y="59"/>
                    </a:lnTo>
                    <a:lnTo>
                      <a:pt x="493" y="73"/>
                    </a:lnTo>
                    <a:lnTo>
                      <a:pt x="499" y="86"/>
                    </a:lnTo>
                    <a:lnTo>
                      <a:pt x="508" y="96"/>
                    </a:lnTo>
                    <a:lnTo>
                      <a:pt x="520" y="105"/>
                    </a:lnTo>
                    <a:lnTo>
                      <a:pt x="520" y="105"/>
                    </a:lnTo>
                    <a:lnTo>
                      <a:pt x="524" y="108"/>
                    </a:lnTo>
                    <a:lnTo>
                      <a:pt x="528" y="113"/>
                    </a:lnTo>
                    <a:lnTo>
                      <a:pt x="529" y="116"/>
                    </a:lnTo>
                    <a:lnTo>
                      <a:pt x="529" y="119"/>
                    </a:lnTo>
                    <a:lnTo>
                      <a:pt x="526" y="124"/>
                    </a:lnTo>
                    <a:lnTo>
                      <a:pt x="523" y="127"/>
                    </a:lnTo>
                    <a:lnTo>
                      <a:pt x="510" y="137"/>
                    </a:lnTo>
                    <a:lnTo>
                      <a:pt x="510" y="1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5" name="Freeform 18">
                <a:extLst>
                  <a:ext uri="{FF2B5EF4-FFF2-40B4-BE49-F238E27FC236}">
                    <a16:creationId xmlns:a16="http://schemas.microsoft.com/office/drawing/2014/main" id="{D91CE202-57EF-D342-CADF-985716CA5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927"/>
                <a:ext cx="148" cy="169"/>
              </a:xfrm>
              <a:custGeom>
                <a:avLst/>
                <a:gdLst>
                  <a:gd name="T0" fmla="*/ 281 w 297"/>
                  <a:gd name="T1" fmla="*/ 35 h 338"/>
                  <a:gd name="T2" fmla="*/ 283 w 297"/>
                  <a:gd name="T3" fmla="*/ 87 h 338"/>
                  <a:gd name="T4" fmla="*/ 283 w 297"/>
                  <a:gd name="T5" fmla="*/ 102 h 338"/>
                  <a:gd name="T6" fmla="*/ 296 w 297"/>
                  <a:gd name="T7" fmla="*/ 105 h 338"/>
                  <a:gd name="T8" fmla="*/ 294 w 297"/>
                  <a:gd name="T9" fmla="*/ 119 h 338"/>
                  <a:gd name="T10" fmla="*/ 281 w 297"/>
                  <a:gd name="T11" fmla="*/ 122 h 338"/>
                  <a:gd name="T12" fmla="*/ 264 w 297"/>
                  <a:gd name="T13" fmla="*/ 110 h 338"/>
                  <a:gd name="T14" fmla="*/ 243 w 297"/>
                  <a:gd name="T15" fmla="*/ 118 h 338"/>
                  <a:gd name="T16" fmla="*/ 229 w 297"/>
                  <a:gd name="T17" fmla="*/ 138 h 338"/>
                  <a:gd name="T18" fmla="*/ 251 w 297"/>
                  <a:gd name="T19" fmla="*/ 159 h 338"/>
                  <a:gd name="T20" fmla="*/ 264 w 297"/>
                  <a:gd name="T21" fmla="*/ 175 h 338"/>
                  <a:gd name="T22" fmla="*/ 253 w 297"/>
                  <a:gd name="T23" fmla="*/ 191 h 338"/>
                  <a:gd name="T24" fmla="*/ 226 w 297"/>
                  <a:gd name="T25" fmla="*/ 205 h 338"/>
                  <a:gd name="T26" fmla="*/ 213 w 297"/>
                  <a:gd name="T27" fmla="*/ 222 h 338"/>
                  <a:gd name="T28" fmla="*/ 216 w 297"/>
                  <a:gd name="T29" fmla="*/ 235 h 338"/>
                  <a:gd name="T30" fmla="*/ 234 w 297"/>
                  <a:gd name="T31" fmla="*/ 238 h 338"/>
                  <a:gd name="T32" fmla="*/ 261 w 297"/>
                  <a:gd name="T33" fmla="*/ 232 h 338"/>
                  <a:gd name="T34" fmla="*/ 275 w 297"/>
                  <a:gd name="T35" fmla="*/ 242 h 338"/>
                  <a:gd name="T36" fmla="*/ 270 w 297"/>
                  <a:gd name="T37" fmla="*/ 256 h 338"/>
                  <a:gd name="T38" fmla="*/ 243 w 297"/>
                  <a:gd name="T39" fmla="*/ 264 h 338"/>
                  <a:gd name="T40" fmla="*/ 207 w 297"/>
                  <a:gd name="T41" fmla="*/ 292 h 338"/>
                  <a:gd name="T42" fmla="*/ 178 w 297"/>
                  <a:gd name="T43" fmla="*/ 338 h 338"/>
                  <a:gd name="T44" fmla="*/ 154 w 297"/>
                  <a:gd name="T45" fmla="*/ 324 h 338"/>
                  <a:gd name="T46" fmla="*/ 111 w 297"/>
                  <a:gd name="T47" fmla="*/ 327 h 338"/>
                  <a:gd name="T48" fmla="*/ 49 w 297"/>
                  <a:gd name="T49" fmla="*/ 308 h 338"/>
                  <a:gd name="T50" fmla="*/ 15 w 297"/>
                  <a:gd name="T51" fmla="*/ 289 h 338"/>
                  <a:gd name="T52" fmla="*/ 18 w 297"/>
                  <a:gd name="T53" fmla="*/ 284 h 338"/>
                  <a:gd name="T54" fmla="*/ 27 w 297"/>
                  <a:gd name="T55" fmla="*/ 262 h 338"/>
                  <a:gd name="T56" fmla="*/ 38 w 297"/>
                  <a:gd name="T57" fmla="*/ 249 h 338"/>
                  <a:gd name="T58" fmla="*/ 70 w 297"/>
                  <a:gd name="T59" fmla="*/ 259 h 338"/>
                  <a:gd name="T60" fmla="*/ 113 w 297"/>
                  <a:gd name="T61" fmla="*/ 276 h 338"/>
                  <a:gd name="T62" fmla="*/ 142 w 297"/>
                  <a:gd name="T63" fmla="*/ 267 h 338"/>
                  <a:gd name="T64" fmla="*/ 153 w 297"/>
                  <a:gd name="T65" fmla="*/ 246 h 338"/>
                  <a:gd name="T66" fmla="*/ 151 w 297"/>
                  <a:gd name="T67" fmla="*/ 240 h 338"/>
                  <a:gd name="T68" fmla="*/ 132 w 297"/>
                  <a:gd name="T69" fmla="*/ 229 h 338"/>
                  <a:gd name="T70" fmla="*/ 140 w 297"/>
                  <a:gd name="T71" fmla="*/ 215 h 338"/>
                  <a:gd name="T72" fmla="*/ 115 w 297"/>
                  <a:gd name="T73" fmla="*/ 203 h 338"/>
                  <a:gd name="T74" fmla="*/ 89 w 297"/>
                  <a:gd name="T75" fmla="*/ 207 h 338"/>
                  <a:gd name="T76" fmla="*/ 54 w 297"/>
                  <a:gd name="T77" fmla="*/ 195 h 338"/>
                  <a:gd name="T78" fmla="*/ 35 w 297"/>
                  <a:gd name="T79" fmla="*/ 172 h 338"/>
                  <a:gd name="T80" fmla="*/ 42 w 297"/>
                  <a:gd name="T81" fmla="*/ 154 h 338"/>
                  <a:gd name="T82" fmla="*/ 40 w 297"/>
                  <a:gd name="T83" fmla="*/ 134 h 338"/>
                  <a:gd name="T84" fmla="*/ 5 w 297"/>
                  <a:gd name="T85" fmla="*/ 95 h 338"/>
                  <a:gd name="T86" fmla="*/ 10 w 297"/>
                  <a:gd name="T87" fmla="*/ 80 h 338"/>
                  <a:gd name="T88" fmla="*/ 51 w 297"/>
                  <a:gd name="T89" fmla="*/ 78 h 338"/>
                  <a:gd name="T90" fmla="*/ 73 w 297"/>
                  <a:gd name="T91" fmla="*/ 65 h 338"/>
                  <a:gd name="T92" fmla="*/ 89 w 297"/>
                  <a:gd name="T93" fmla="*/ 48 h 338"/>
                  <a:gd name="T94" fmla="*/ 92 w 297"/>
                  <a:gd name="T95" fmla="*/ 35 h 338"/>
                  <a:gd name="T96" fmla="*/ 132 w 297"/>
                  <a:gd name="T97" fmla="*/ 37 h 338"/>
                  <a:gd name="T98" fmla="*/ 142 w 297"/>
                  <a:gd name="T99" fmla="*/ 49 h 338"/>
                  <a:gd name="T100" fmla="*/ 137 w 297"/>
                  <a:gd name="T101" fmla="*/ 72 h 338"/>
                  <a:gd name="T102" fmla="*/ 145 w 297"/>
                  <a:gd name="T103" fmla="*/ 87 h 338"/>
                  <a:gd name="T104" fmla="*/ 158 w 297"/>
                  <a:gd name="T105" fmla="*/ 83 h 338"/>
                  <a:gd name="T106" fmla="*/ 165 w 297"/>
                  <a:gd name="T107" fmla="*/ 68 h 338"/>
                  <a:gd name="T108" fmla="*/ 177 w 297"/>
                  <a:gd name="T109" fmla="*/ 40 h 338"/>
                  <a:gd name="T110" fmla="*/ 170 w 297"/>
                  <a:gd name="T111" fmla="*/ 27 h 338"/>
                  <a:gd name="T112" fmla="*/ 181 w 297"/>
                  <a:gd name="T113" fmla="*/ 19 h 338"/>
                  <a:gd name="T114" fmla="*/ 246 w 297"/>
                  <a:gd name="T115" fmla="*/ 0 h 338"/>
                  <a:gd name="T116" fmla="*/ 277 w 297"/>
                  <a:gd name="T117" fmla="*/ 3 h 338"/>
                  <a:gd name="T118" fmla="*/ 283 w 297"/>
                  <a:gd name="T119" fmla="*/ 8 h 338"/>
                  <a:gd name="T120" fmla="*/ 289 w 297"/>
                  <a:gd name="T121" fmla="*/ 1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338">
                    <a:moveTo>
                      <a:pt x="289" y="16"/>
                    </a:moveTo>
                    <a:lnTo>
                      <a:pt x="289" y="16"/>
                    </a:lnTo>
                    <a:lnTo>
                      <a:pt x="285" y="26"/>
                    </a:lnTo>
                    <a:lnTo>
                      <a:pt x="281" y="35"/>
                    </a:lnTo>
                    <a:lnTo>
                      <a:pt x="281" y="46"/>
                    </a:lnTo>
                    <a:lnTo>
                      <a:pt x="281" y="56"/>
                    </a:lnTo>
                    <a:lnTo>
                      <a:pt x="283" y="76"/>
                    </a:lnTo>
                    <a:lnTo>
                      <a:pt x="283" y="87"/>
                    </a:lnTo>
                    <a:lnTo>
                      <a:pt x="281" y="97"/>
                    </a:lnTo>
                    <a:lnTo>
                      <a:pt x="281" y="97"/>
                    </a:lnTo>
                    <a:lnTo>
                      <a:pt x="281" y="100"/>
                    </a:lnTo>
                    <a:lnTo>
                      <a:pt x="283" y="102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93" y="103"/>
                    </a:lnTo>
                    <a:lnTo>
                      <a:pt x="296" y="105"/>
                    </a:lnTo>
                    <a:lnTo>
                      <a:pt x="296" y="108"/>
                    </a:lnTo>
                    <a:lnTo>
                      <a:pt x="297" y="110"/>
                    </a:lnTo>
                    <a:lnTo>
                      <a:pt x="296" y="114"/>
                    </a:lnTo>
                    <a:lnTo>
                      <a:pt x="294" y="119"/>
                    </a:lnTo>
                    <a:lnTo>
                      <a:pt x="294" y="119"/>
                    </a:lnTo>
                    <a:lnTo>
                      <a:pt x="291" y="122"/>
                    </a:lnTo>
                    <a:lnTo>
                      <a:pt x="286" y="124"/>
                    </a:lnTo>
                    <a:lnTo>
                      <a:pt x="281" y="122"/>
                    </a:lnTo>
                    <a:lnTo>
                      <a:pt x="277" y="121"/>
                    </a:lnTo>
                    <a:lnTo>
                      <a:pt x="277" y="121"/>
                    </a:lnTo>
                    <a:lnTo>
                      <a:pt x="270" y="113"/>
                    </a:lnTo>
                    <a:lnTo>
                      <a:pt x="264" y="110"/>
                    </a:lnTo>
                    <a:lnTo>
                      <a:pt x="258" y="110"/>
                    </a:lnTo>
                    <a:lnTo>
                      <a:pt x="253" y="111"/>
                    </a:lnTo>
                    <a:lnTo>
                      <a:pt x="248" y="114"/>
                    </a:lnTo>
                    <a:lnTo>
                      <a:pt x="243" y="118"/>
                    </a:lnTo>
                    <a:lnTo>
                      <a:pt x="235" y="127"/>
                    </a:lnTo>
                    <a:lnTo>
                      <a:pt x="235" y="127"/>
                    </a:lnTo>
                    <a:lnTo>
                      <a:pt x="231" y="132"/>
                    </a:lnTo>
                    <a:lnTo>
                      <a:pt x="229" y="138"/>
                    </a:lnTo>
                    <a:lnTo>
                      <a:pt x="231" y="141"/>
                    </a:lnTo>
                    <a:lnTo>
                      <a:pt x="232" y="146"/>
                    </a:lnTo>
                    <a:lnTo>
                      <a:pt x="242" y="153"/>
                    </a:lnTo>
                    <a:lnTo>
                      <a:pt x="251" y="159"/>
                    </a:lnTo>
                    <a:lnTo>
                      <a:pt x="251" y="159"/>
                    </a:lnTo>
                    <a:lnTo>
                      <a:pt x="258" y="165"/>
                    </a:lnTo>
                    <a:lnTo>
                      <a:pt x="261" y="170"/>
                    </a:lnTo>
                    <a:lnTo>
                      <a:pt x="264" y="175"/>
                    </a:lnTo>
                    <a:lnTo>
                      <a:pt x="264" y="178"/>
                    </a:lnTo>
                    <a:lnTo>
                      <a:pt x="262" y="183"/>
                    </a:lnTo>
                    <a:lnTo>
                      <a:pt x="259" y="188"/>
                    </a:lnTo>
                    <a:lnTo>
                      <a:pt x="253" y="191"/>
                    </a:lnTo>
                    <a:lnTo>
                      <a:pt x="246" y="194"/>
                    </a:lnTo>
                    <a:lnTo>
                      <a:pt x="246" y="194"/>
                    </a:lnTo>
                    <a:lnTo>
                      <a:pt x="235" y="199"/>
                    </a:lnTo>
                    <a:lnTo>
                      <a:pt x="226" y="205"/>
                    </a:lnTo>
                    <a:lnTo>
                      <a:pt x="226" y="205"/>
                    </a:lnTo>
                    <a:lnTo>
                      <a:pt x="219" y="210"/>
                    </a:lnTo>
                    <a:lnTo>
                      <a:pt x="215" y="216"/>
                    </a:lnTo>
                    <a:lnTo>
                      <a:pt x="213" y="222"/>
                    </a:lnTo>
                    <a:lnTo>
                      <a:pt x="213" y="227"/>
                    </a:lnTo>
                    <a:lnTo>
                      <a:pt x="215" y="232"/>
                    </a:lnTo>
                    <a:lnTo>
                      <a:pt x="215" y="232"/>
                    </a:lnTo>
                    <a:lnTo>
                      <a:pt x="216" y="235"/>
                    </a:lnTo>
                    <a:lnTo>
                      <a:pt x="219" y="237"/>
                    </a:lnTo>
                    <a:lnTo>
                      <a:pt x="223" y="238"/>
                    </a:lnTo>
                    <a:lnTo>
                      <a:pt x="226" y="240"/>
                    </a:lnTo>
                    <a:lnTo>
                      <a:pt x="234" y="238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50" y="234"/>
                    </a:lnTo>
                    <a:lnTo>
                      <a:pt x="261" y="232"/>
                    </a:lnTo>
                    <a:lnTo>
                      <a:pt x="266" y="232"/>
                    </a:lnTo>
                    <a:lnTo>
                      <a:pt x="269" y="232"/>
                    </a:lnTo>
                    <a:lnTo>
                      <a:pt x="272" y="235"/>
                    </a:lnTo>
                    <a:lnTo>
                      <a:pt x="275" y="242"/>
                    </a:lnTo>
                    <a:lnTo>
                      <a:pt x="275" y="242"/>
                    </a:lnTo>
                    <a:lnTo>
                      <a:pt x="275" y="246"/>
                    </a:lnTo>
                    <a:lnTo>
                      <a:pt x="273" y="251"/>
                    </a:lnTo>
                    <a:lnTo>
                      <a:pt x="270" y="256"/>
                    </a:lnTo>
                    <a:lnTo>
                      <a:pt x="266" y="257"/>
                    </a:lnTo>
                    <a:lnTo>
                      <a:pt x="254" y="262"/>
                    </a:lnTo>
                    <a:lnTo>
                      <a:pt x="243" y="264"/>
                    </a:lnTo>
                    <a:lnTo>
                      <a:pt x="243" y="264"/>
                    </a:lnTo>
                    <a:lnTo>
                      <a:pt x="231" y="267"/>
                    </a:lnTo>
                    <a:lnTo>
                      <a:pt x="221" y="273"/>
                    </a:lnTo>
                    <a:lnTo>
                      <a:pt x="213" y="281"/>
                    </a:lnTo>
                    <a:lnTo>
                      <a:pt x="207" y="292"/>
                    </a:lnTo>
                    <a:lnTo>
                      <a:pt x="207" y="292"/>
                    </a:lnTo>
                    <a:lnTo>
                      <a:pt x="202" y="305"/>
                    </a:lnTo>
                    <a:lnTo>
                      <a:pt x="194" y="316"/>
                    </a:lnTo>
                    <a:lnTo>
                      <a:pt x="178" y="338"/>
                    </a:lnTo>
                    <a:lnTo>
                      <a:pt x="178" y="338"/>
                    </a:lnTo>
                    <a:lnTo>
                      <a:pt x="170" y="330"/>
                    </a:lnTo>
                    <a:lnTo>
                      <a:pt x="164" y="326"/>
                    </a:lnTo>
                    <a:lnTo>
                      <a:pt x="154" y="324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27" y="327"/>
                    </a:lnTo>
                    <a:lnTo>
                      <a:pt x="111" y="327"/>
                    </a:lnTo>
                    <a:lnTo>
                      <a:pt x="96" y="326"/>
                    </a:lnTo>
                    <a:lnTo>
                      <a:pt x="80" y="321"/>
                    </a:lnTo>
                    <a:lnTo>
                      <a:pt x="65" y="316"/>
                    </a:lnTo>
                    <a:lnTo>
                      <a:pt x="49" y="308"/>
                    </a:lnTo>
                    <a:lnTo>
                      <a:pt x="21" y="294"/>
                    </a:lnTo>
                    <a:lnTo>
                      <a:pt x="21" y="294"/>
                    </a:lnTo>
                    <a:lnTo>
                      <a:pt x="18" y="292"/>
                    </a:lnTo>
                    <a:lnTo>
                      <a:pt x="15" y="289"/>
                    </a:lnTo>
                    <a:lnTo>
                      <a:pt x="15" y="286"/>
                    </a:lnTo>
                    <a:lnTo>
                      <a:pt x="15" y="284"/>
                    </a:lnTo>
                    <a:lnTo>
                      <a:pt x="18" y="284"/>
                    </a:lnTo>
                    <a:lnTo>
                      <a:pt x="18" y="284"/>
                    </a:lnTo>
                    <a:lnTo>
                      <a:pt x="21" y="283"/>
                    </a:lnTo>
                    <a:lnTo>
                      <a:pt x="22" y="281"/>
                    </a:lnTo>
                    <a:lnTo>
                      <a:pt x="26" y="276"/>
                    </a:lnTo>
                    <a:lnTo>
                      <a:pt x="27" y="262"/>
                    </a:lnTo>
                    <a:lnTo>
                      <a:pt x="29" y="256"/>
                    </a:lnTo>
                    <a:lnTo>
                      <a:pt x="32" y="251"/>
                    </a:lnTo>
                    <a:lnTo>
                      <a:pt x="35" y="249"/>
                    </a:lnTo>
                    <a:lnTo>
                      <a:pt x="38" y="249"/>
                    </a:lnTo>
                    <a:lnTo>
                      <a:pt x="48" y="251"/>
                    </a:lnTo>
                    <a:lnTo>
                      <a:pt x="48" y="251"/>
                    </a:lnTo>
                    <a:lnTo>
                      <a:pt x="59" y="254"/>
                    </a:lnTo>
                    <a:lnTo>
                      <a:pt x="70" y="259"/>
                    </a:lnTo>
                    <a:lnTo>
                      <a:pt x="91" y="270"/>
                    </a:lnTo>
                    <a:lnTo>
                      <a:pt x="91" y="270"/>
                    </a:lnTo>
                    <a:lnTo>
                      <a:pt x="102" y="275"/>
                    </a:lnTo>
                    <a:lnTo>
                      <a:pt x="113" y="276"/>
                    </a:lnTo>
                    <a:lnTo>
                      <a:pt x="121" y="278"/>
                    </a:lnTo>
                    <a:lnTo>
                      <a:pt x="129" y="276"/>
                    </a:lnTo>
                    <a:lnTo>
                      <a:pt x="135" y="272"/>
                    </a:lnTo>
                    <a:lnTo>
                      <a:pt x="142" y="267"/>
                    </a:lnTo>
                    <a:lnTo>
                      <a:pt x="146" y="259"/>
                    </a:lnTo>
                    <a:lnTo>
                      <a:pt x="151" y="248"/>
                    </a:lnTo>
                    <a:lnTo>
                      <a:pt x="151" y="248"/>
                    </a:lnTo>
                    <a:lnTo>
                      <a:pt x="153" y="246"/>
                    </a:lnTo>
                    <a:lnTo>
                      <a:pt x="153" y="246"/>
                    </a:lnTo>
                    <a:lnTo>
                      <a:pt x="154" y="243"/>
                    </a:lnTo>
                    <a:lnTo>
                      <a:pt x="154" y="242"/>
                    </a:lnTo>
                    <a:lnTo>
                      <a:pt x="151" y="240"/>
                    </a:lnTo>
                    <a:lnTo>
                      <a:pt x="142" y="237"/>
                    </a:lnTo>
                    <a:lnTo>
                      <a:pt x="135" y="235"/>
                    </a:lnTo>
                    <a:lnTo>
                      <a:pt x="134" y="232"/>
                    </a:lnTo>
                    <a:lnTo>
                      <a:pt x="132" y="229"/>
                    </a:lnTo>
                    <a:lnTo>
                      <a:pt x="134" y="226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40" y="215"/>
                    </a:lnTo>
                    <a:lnTo>
                      <a:pt x="138" y="213"/>
                    </a:lnTo>
                    <a:lnTo>
                      <a:pt x="129" y="207"/>
                    </a:lnTo>
                    <a:lnTo>
                      <a:pt x="123" y="205"/>
                    </a:lnTo>
                    <a:lnTo>
                      <a:pt x="115" y="203"/>
                    </a:lnTo>
                    <a:lnTo>
                      <a:pt x="107" y="203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89" y="207"/>
                    </a:lnTo>
                    <a:lnTo>
                      <a:pt x="80" y="207"/>
                    </a:lnTo>
                    <a:lnTo>
                      <a:pt x="70" y="205"/>
                    </a:lnTo>
                    <a:lnTo>
                      <a:pt x="62" y="200"/>
                    </a:lnTo>
                    <a:lnTo>
                      <a:pt x="54" y="195"/>
                    </a:lnTo>
                    <a:lnTo>
                      <a:pt x="46" y="189"/>
                    </a:lnTo>
                    <a:lnTo>
                      <a:pt x="40" y="181"/>
                    </a:lnTo>
                    <a:lnTo>
                      <a:pt x="35" y="172"/>
                    </a:lnTo>
                    <a:lnTo>
                      <a:pt x="35" y="172"/>
                    </a:lnTo>
                    <a:lnTo>
                      <a:pt x="34" y="168"/>
                    </a:lnTo>
                    <a:lnTo>
                      <a:pt x="34" y="168"/>
                    </a:lnTo>
                    <a:lnTo>
                      <a:pt x="38" y="162"/>
                    </a:lnTo>
                    <a:lnTo>
                      <a:pt x="42" y="154"/>
                    </a:lnTo>
                    <a:lnTo>
                      <a:pt x="43" y="149"/>
                    </a:lnTo>
                    <a:lnTo>
                      <a:pt x="43" y="143"/>
                    </a:lnTo>
                    <a:lnTo>
                      <a:pt x="43" y="138"/>
                    </a:lnTo>
                    <a:lnTo>
                      <a:pt x="40" y="134"/>
                    </a:lnTo>
                    <a:lnTo>
                      <a:pt x="35" y="126"/>
                    </a:lnTo>
                    <a:lnTo>
                      <a:pt x="18" y="111"/>
                    </a:lnTo>
                    <a:lnTo>
                      <a:pt x="10" y="103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0" y="80"/>
                    </a:lnTo>
                    <a:lnTo>
                      <a:pt x="18" y="80"/>
                    </a:lnTo>
                    <a:lnTo>
                      <a:pt x="34" y="80"/>
                    </a:lnTo>
                    <a:lnTo>
                      <a:pt x="43" y="80"/>
                    </a:lnTo>
                    <a:lnTo>
                      <a:pt x="51" y="78"/>
                    </a:lnTo>
                    <a:lnTo>
                      <a:pt x="59" y="75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73" y="65"/>
                    </a:lnTo>
                    <a:lnTo>
                      <a:pt x="83" y="60"/>
                    </a:lnTo>
                    <a:lnTo>
                      <a:pt x="86" y="57"/>
                    </a:lnTo>
                    <a:lnTo>
                      <a:pt x="88" y="54"/>
                    </a:lnTo>
                    <a:lnTo>
                      <a:pt x="89" y="48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92" y="35"/>
                    </a:lnTo>
                    <a:lnTo>
                      <a:pt x="102" y="35"/>
                    </a:lnTo>
                    <a:lnTo>
                      <a:pt x="126" y="35"/>
                    </a:lnTo>
                    <a:lnTo>
                      <a:pt x="126" y="35"/>
                    </a:lnTo>
                    <a:lnTo>
                      <a:pt x="132" y="37"/>
                    </a:lnTo>
                    <a:lnTo>
                      <a:pt x="138" y="40"/>
                    </a:lnTo>
                    <a:lnTo>
                      <a:pt x="140" y="41"/>
                    </a:lnTo>
                    <a:lnTo>
                      <a:pt x="142" y="45"/>
                    </a:lnTo>
                    <a:lnTo>
                      <a:pt x="142" y="49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7" y="72"/>
                    </a:lnTo>
                    <a:lnTo>
                      <a:pt x="137" y="72"/>
                    </a:lnTo>
                    <a:lnTo>
                      <a:pt x="137" y="76"/>
                    </a:lnTo>
                    <a:lnTo>
                      <a:pt x="138" y="81"/>
                    </a:lnTo>
                    <a:lnTo>
                      <a:pt x="140" y="86"/>
                    </a:lnTo>
                    <a:lnTo>
                      <a:pt x="145" y="87"/>
                    </a:lnTo>
                    <a:lnTo>
                      <a:pt x="145" y="87"/>
                    </a:lnTo>
                    <a:lnTo>
                      <a:pt x="150" y="89"/>
                    </a:lnTo>
                    <a:lnTo>
                      <a:pt x="154" y="86"/>
                    </a:lnTo>
                    <a:lnTo>
                      <a:pt x="158" y="83"/>
                    </a:lnTo>
                    <a:lnTo>
                      <a:pt x="159" y="80"/>
                    </a:lnTo>
                    <a:lnTo>
                      <a:pt x="159" y="80"/>
                    </a:lnTo>
                    <a:lnTo>
                      <a:pt x="162" y="73"/>
                    </a:lnTo>
                    <a:lnTo>
                      <a:pt x="165" y="68"/>
                    </a:lnTo>
                    <a:lnTo>
                      <a:pt x="173" y="59"/>
                    </a:lnTo>
                    <a:lnTo>
                      <a:pt x="177" y="53"/>
                    </a:lnTo>
                    <a:lnTo>
                      <a:pt x="178" y="46"/>
                    </a:lnTo>
                    <a:lnTo>
                      <a:pt x="177" y="40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70" y="30"/>
                    </a:lnTo>
                    <a:lnTo>
                      <a:pt x="170" y="27"/>
                    </a:lnTo>
                    <a:lnTo>
                      <a:pt x="172" y="24"/>
                    </a:lnTo>
                    <a:lnTo>
                      <a:pt x="177" y="22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202" y="10"/>
                    </a:lnTo>
                    <a:lnTo>
                      <a:pt x="224" y="3"/>
                    </a:lnTo>
                    <a:lnTo>
                      <a:pt x="235" y="0"/>
                    </a:lnTo>
                    <a:lnTo>
                      <a:pt x="246" y="0"/>
                    </a:lnTo>
                    <a:lnTo>
                      <a:pt x="259" y="0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7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8"/>
                    </a:lnTo>
                    <a:lnTo>
                      <a:pt x="283" y="11"/>
                    </a:lnTo>
                    <a:lnTo>
                      <a:pt x="286" y="14"/>
                    </a:lnTo>
                    <a:lnTo>
                      <a:pt x="289" y="16"/>
                    </a:lnTo>
                    <a:lnTo>
                      <a:pt x="289" y="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C93E7A37-56D9-3298-F2D7-AE2EFDEEF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3380"/>
                <a:ext cx="95" cy="185"/>
              </a:xfrm>
              <a:custGeom>
                <a:avLst/>
                <a:gdLst>
                  <a:gd name="T0" fmla="*/ 189 w 189"/>
                  <a:gd name="T1" fmla="*/ 144 h 370"/>
                  <a:gd name="T2" fmla="*/ 185 w 189"/>
                  <a:gd name="T3" fmla="*/ 190 h 370"/>
                  <a:gd name="T4" fmla="*/ 176 w 189"/>
                  <a:gd name="T5" fmla="*/ 231 h 370"/>
                  <a:gd name="T6" fmla="*/ 149 w 189"/>
                  <a:gd name="T7" fmla="*/ 303 h 370"/>
                  <a:gd name="T8" fmla="*/ 144 w 189"/>
                  <a:gd name="T9" fmla="*/ 311 h 370"/>
                  <a:gd name="T10" fmla="*/ 139 w 189"/>
                  <a:gd name="T11" fmla="*/ 319 h 370"/>
                  <a:gd name="T12" fmla="*/ 133 w 189"/>
                  <a:gd name="T13" fmla="*/ 333 h 370"/>
                  <a:gd name="T14" fmla="*/ 125 w 189"/>
                  <a:gd name="T15" fmla="*/ 357 h 370"/>
                  <a:gd name="T16" fmla="*/ 117 w 189"/>
                  <a:gd name="T17" fmla="*/ 368 h 370"/>
                  <a:gd name="T18" fmla="*/ 111 w 189"/>
                  <a:gd name="T19" fmla="*/ 370 h 370"/>
                  <a:gd name="T20" fmla="*/ 98 w 189"/>
                  <a:gd name="T21" fmla="*/ 368 h 370"/>
                  <a:gd name="T22" fmla="*/ 73 w 189"/>
                  <a:gd name="T23" fmla="*/ 351 h 370"/>
                  <a:gd name="T24" fmla="*/ 60 w 189"/>
                  <a:gd name="T25" fmla="*/ 341 h 370"/>
                  <a:gd name="T26" fmla="*/ 47 w 189"/>
                  <a:gd name="T27" fmla="*/ 330 h 370"/>
                  <a:gd name="T28" fmla="*/ 43 w 189"/>
                  <a:gd name="T29" fmla="*/ 314 h 370"/>
                  <a:gd name="T30" fmla="*/ 43 w 189"/>
                  <a:gd name="T31" fmla="*/ 311 h 370"/>
                  <a:gd name="T32" fmla="*/ 44 w 189"/>
                  <a:gd name="T33" fmla="*/ 308 h 370"/>
                  <a:gd name="T34" fmla="*/ 44 w 189"/>
                  <a:gd name="T35" fmla="*/ 301 h 370"/>
                  <a:gd name="T36" fmla="*/ 36 w 189"/>
                  <a:gd name="T37" fmla="*/ 297 h 370"/>
                  <a:gd name="T38" fmla="*/ 25 w 189"/>
                  <a:gd name="T39" fmla="*/ 292 h 370"/>
                  <a:gd name="T40" fmla="*/ 19 w 189"/>
                  <a:gd name="T41" fmla="*/ 287 h 370"/>
                  <a:gd name="T42" fmla="*/ 23 w 189"/>
                  <a:gd name="T43" fmla="*/ 278 h 370"/>
                  <a:gd name="T44" fmla="*/ 28 w 189"/>
                  <a:gd name="T45" fmla="*/ 273 h 370"/>
                  <a:gd name="T46" fmla="*/ 28 w 189"/>
                  <a:gd name="T47" fmla="*/ 262 h 370"/>
                  <a:gd name="T48" fmla="*/ 23 w 189"/>
                  <a:gd name="T49" fmla="*/ 249 h 370"/>
                  <a:gd name="T50" fmla="*/ 20 w 189"/>
                  <a:gd name="T51" fmla="*/ 243 h 370"/>
                  <a:gd name="T52" fmla="*/ 20 w 189"/>
                  <a:gd name="T53" fmla="*/ 238 h 370"/>
                  <a:gd name="T54" fmla="*/ 16 w 189"/>
                  <a:gd name="T55" fmla="*/ 222 h 370"/>
                  <a:gd name="T56" fmla="*/ 1 w 189"/>
                  <a:gd name="T57" fmla="*/ 192 h 370"/>
                  <a:gd name="T58" fmla="*/ 0 w 189"/>
                  <a:gd name="T59" fmla="*/ 177 h 370"/>
                  <a:gd name="T60" fmla="*/ 4 w 189"/>
                  <a:gd name="T61" fmla="*/ 166 h 370"/>
                  <a:gd name="T62" fmla="*/ 9 w 189"/>
                  <a:gd name="T63" fmla="*/ 162 h 370"/>
                  <a:gd name="T64" fmla="*/ 6 w 189"/>
                  <a:gd name="T65" fmla="*/ 139 h 370"/>
                  <a:gd name="T66" fmla="*/ 9 w 189"/>
                  <a:gd name="T67" fmla="*/ 122 h 370"/>
                  <a:gd name="T68" fmla="*/ 16 w 189"/>
                  <a:gd name="T69" fmla="*/ 108 h 370"/>
                  <a:gd name="T70" fmla="*/ 27 w 189"/>
                  <a:gd name="T71" fmla="*/ 98 h 370"/>
                  <a:gd name="T72" fmla="*/ 54 w 189"/>
                  <a:gd name="T73" fmla="*/ 84 h 370"/>
                  <a:gd name="T74" fmla="*/ 85 w 189"/>
                  <a:gd name="T75" fmla="*/ 74 h 370"/>
                  <a:gd name="T76" fmla="*/ 106 w 189"/>
                  <a:gd name="T77" fmla="*/ 66 h 370"/>
                  <a:gd name="T78" fmla="*/ 122 w 189"/>
                  <a:gd name="T79" fmla="*/ 55 h 370"/>
                  <a:gd name="T80" fmla="*/ 133 w 189"/>
                  <a:gd name="T81" fmla="*/ 39 h 370"/>
                  <a:gd name="T82" fmla="*/ 138 w 189"/>
                  <a:gd name="T83" fmla="*/ 19 h 370"/>
                  <a:gd name="T84" fmla="*/ 139 w 189"/>
                  <a:gd name="T85" fmla="*/ 11 h 370"/>
                  <a:gd name="T86" fmla="*/ 149 w 189"/>
                  <a:gd name="T87" fmla="*/ 1 h 370"/>
                  <a:gd name="T88" fmla="*/ 158 w 189"/>
                  <a:gd name="T89" fmla="*/ 0 h 370"/>
                  <a:gd name="T90" fmla="*/ 166 w 189"/>
                  <a:gd name="T91" fmla="*/ 3 h 370"/>
                  <a:gd name="T92" fmla="*/ 170 w 189"/>
                  <a:gd name="T93" fmla="*/ 8 h 370"/>
                  <a:gd name="T94" fmla="*/ 170 w 189"/>
                  <a:gd name="T95" fmla="*/ 22 h 370"/>
                  <a:gd name="T96" fmla="*/ 189 w 189"/>
                  <a:gd name="T97" fmla="*/ 14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9" h="370">
                    <a:moveTo>
                      <a:pt x="189" y="144"/>
                    </a:moveTo>
                    <a:lnTo>
                      <a:pt x="189" y="144"/>
                    </a:lnTo>
                    <a:lnTo>
                      <a:pt x="189" y="168"/>
                    </a:lnTo>
                    <a:lnTo>
                      <a:pt x="185" y="190"/>
                    </a:lnTo>
                    <a:lnTo>
                      <a:pt x="182" y="211"/>
                    </a:lnTo>
                    <a:lnTo>
                      <a:pt x="176" y="231"/>
                    </a:lnTo>
                    <a:lnTo>
                      <a:pt x="163" y="268"/>
                    </a:lnTo>
                    <a:lnTo>
                      <a:pt x="149" y="303"/>
                    </a:lnTo>
                    <a:lnTo>
                      <a:pt x="149" y="303"/>
                    </a:lnTo>
                    <a:lnTo>
                      <a:pt x="144" y="311"/>
                    </a:lnTo>
                    <a:lnTo>
                      <a:pt x="139" y="319"/>
                    </a:lnTo>
                    <a:lnTo>
                      <a:pt x="139" y="319"/>
                    </a:lnTo>
                    <a:lnTo>
                      <a:pt x="136" y="325"/>
                    </a:lnTo>
                    <a:lnTo>
                      <a:pt x="133" y="333"/>
                    </a:lnTo>
                    <a:lnTo>
                      <a:pt x="128" y="351"/>
                    </a:lnTo>
                    <a:lnTo>
                      <a:pt x="125" y="357"/>
                    </a:lnTo>
                    <a:lnTo>
                      <a:pt x="122" y="363"/>
                    </a:lnTo>
                    <a:lnTo>
                      <a:pt x="117" y="368"/>
                    </a:lnTo>
                    <a:lnTo>
                      <a:pt x="111" y="370"/>
                    </a:lnTo>
                    <a:lnTo>
                      <a:pt x="111" y="370"/>
                    </a:lnTo>
                    <a:lnTo>
                      <a:pt x="104" y="370"/>
                    </a:lnTo>
                    <a:lnTo>
                      <a:pt x="98" y="368"/>
                    </a:lnTo>
                    <a:lnTo>
                      <a:pt x="85" y="360"/>
                    </a:lnTo>
                    <a:lnTo>
                      <a:pt x="73" y="351"/>
                    </a:lnTo>
                    <a:lnTo>
                      <a:pt x="60" y="341"/>
                    </a:lnTo>
                    <a:lnTo>
                      <a:pt x="60" y="341"/>
                    </a:lnTo>
                    <a:lnTo>
                      <a:pt x="52" y="336"/>
                    </a:lnTo>
                    <a:lnTo>
                      <a:pt x="47" y="330"/>
                    </a:lnTo>
                    <a:lnTo>
                      <a:pt x="44" y="324"/>
                    </a:lnTo>
                    <a:lnTo>
                      <a:pt x="43" y="314"/>
                    </a:lnTo>
                    <a:lnTo>
                      <a:pt x="43" y="314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4" y="308"/>
                    </a:lnTo>
                    <a:lnTo>
                      <a:pt x="44" y="305"/>
                    </a:lnTo>
                    <a:lnTo>
                      <a:pt x="44" y="301"/>
                    </a:lnTo>
                    <a:lnTo>
                      <a:pt x="43" y="300"/>
                    </a:lnTo>
                    <a:lnTo>
                      <a:pt x="36" y="297"/>
                    </a:lnTo>
                    <a:lnTo>
                      <a:pt x="30" y="295"/>
                    </a:lnTo>
                    <a:lnTo>
                      <a:pt x="25" y="292"/>
                    </a:lnTo>
                    <a:lnTo>
                      <a:pt x="20" y="289"/>
                    </a:lnTo>
                    <a:lnTo>
                      <a:pt x="19" y="287"/>
                    </a:lnTo>
                    <a:lnTo>
                      <a:pt x="19" y="285"/>
                    </a:lnTo>
                    <a:lnTo>
                      <a:pt x="23" y="278"/>
                    </a:lnTo>
                    <a:lnTo>
                      <a:pt x="23" y="278"/>
                    </a:lnTo>
                    <a:lnTo>
                      <a:pt x="28" y="273"/>
                    </a:lnTo>
                    <a:lnTo>
                      <a:pt x="30" y="266"/>
                    </a:lnTo>
                    <a:lnTo>
                      <a:pt x="28" y="262"/>
                    </a:lnTo>
                    <a:lnTo>
                      <a:pt x="27" y="257"/>
                    </a:lnTo>
                    <a:lnTo>
                      <a:pt x="23" y="249"/>
                    </a:lnTo>
                    <a:lnTo>
                      <a:pt x="22" y="246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0" y="238"/>
                    </a:lnTo>
                    <a:lnTo>
                      <a:pt x="20" y="231"/>
                    </a:lnTo>
                    <a:lnTo>
                      <a:pt x="16" y="222"/>
                    </a:lnTo>
                    <a:lnTo>
                      <a:pt x="4" y="203"/>
                    </a:lnTo>
                    <a:lnTo>
                      <a:pt x="1" y="192"/>
                    </a:lnTo>
                    <a:lnTo>
                      <a:pt x="0" y="182"/>
                    </a:lnTo>
                    <a:lnTo>
                      <a:pt x="0" y="177"/>
                    </a:lnTo>
                    <a:lnTo>
                      <a:pt x="1" y="173"/>
                    </a:lnTo>
                    <a:lnTo>
                      <a:pt x="4" y="166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8" y="149"/>
                    </a:lnTo>
                    <a:lnTo>
                      <a:pt x="6" y="139"/>
                    </a:lnTo>
                    <a:lnTo>
                      <a:pt x="8" y="130"/>
                    </a:lnTo>
                    <a:lnTo>
                      <a:pt x="9" y="122"/>
                    </a:lnTo>
                    <a:lnTo>
                      <a:pt x="12" y="114"/>
                    </a:lnTo>
                    <a:lnTo>
                      <a:pt x="16" y="108"/>
                    </a:lnTo>
                    <a:lnTo>
                      <a:pt x="20" y="103"/>
                    </a:lnTo>
                    <a:lnTo>
                      <a:pt x="27" y="98"/>
                    </a:lnTo>
                    <a:lnTo>
                      <a:pt x="39" y="90"/>
                    </a:lnTo>
                    <a:lnTo>
                      <a:pt x="54" y="84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97" y="69"/>
                    </a:lnTo>
                    <a:lnTo>
                      <a:pt x="106" y="66"/>
                    </a:lnTo>
                    <a:lnTo>
                      <a:pt x="114" y="62"/>
                    </a:lnTo>
                    <a:lnTo>
                      <a:pt x="122" y="55"/>
                    </a:lnTo>
                    <a:lnTo>
                      <a:pt x="128" y="47"/>
                    </a:lnTo>
                    <a:lnTo>
                      <a:pt x="133" y="39"/>
                    </a:lnTo>
                    <a:lnTo>
                      <a:pt x="136" y="30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9" y="11"/>
                    </a:lnTo>
                    <a:lnTo>
                      <a:pt x="144" y="4"/>
                    </a:lnTo>
                    <a:lnTo>
                      <a:pt x="149" y="1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1"/>
                    </a:lnTo>
                    <a:lnTo>
                      <a:pt x="166" y="3"/>
                    </a:lnTo>
                    <a:lnTo>
                      <a:pt x="168" y="6"/>
                    </a:lnTo>
                    <a:lnTo>
                      <a:pt x="170" y="8"/>
                    </a:lnTo>
                    <a:lnTo>
                      <a:pt x="170" y="15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89" y="144"/>
                    </a:lnTo>
                    <a:lnTo>
                      <a:pt x="189" y="14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FEB4478-5D1A-D521-4FCF-9C3CEC857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727"/>
                <a:ext cx="102" cy="73"/>
              </a:xfrm>
              <a:custGeom>
                <a:avLst/>
                <a:gdLst>
                  <a:gd name="T0" fmla="*/ 147 w 203"/>
                  <a:gd name="T1" fmla="*/ 2 h 146"/>
                  <a:gd name="T2" fmla="*/ 143 w 203"/>
                  <a:gd name="T3" fmla="*/ 18 h 146"/>
                  <a:gd name="T4" fmla="*/ 144 w 203"/>
                  <a:gd name="T5" fmla="*/ 29 h 146"/>
                  <a:gd name="T6" fmla="*/ 154 w 203"/>
                  <a:gd name="T7" fmla="*/ 37 h 146"/>
                  <a:gd name="T8" fmla="*/ 171 w 203"/>
                  <a:gd name="T9" fmla="*/ 38 h 146"/>
                  <a:gd name="T10" fmla="*/ 182 w 203"/>
                  <a:gd name="T11" fmla="*/ 40 h 146"/>
                  <a:gd name="T12" fmla="*/ 198 w 203"/>
                  <a:gd name="T13" fmla="*/ 43 h 146"/>
                  <a:gd name="T14" fmla="*/ 203 w 203"/>
                  <a:gd name="T15" fmla="*/ 52 h 146"/>
                  <a:gd name="T16" fmla="*/ 200 w 203"/>
                  <a:gd name="T17" fmla="*/ 68 h 146"/>
                  <a:gd name="T18" fmla="*/ 195 w 203"/>
                  <a:gd name="T19" fmla="*/ 79 h 146"/>
                  <a:gd name="T20" fmla="*/ 168 w 203"/>
                  <a:gd name="T21" fmla="*/ 126 h 146"/>
                  <a:gd name="T22" fmla="*/ 165 w 203"/>
                  <a:gd name="T23" fmla="*/ 130 h 146"/>
                  <a:gd name="T24" fmla="*/ 154 w 203"/>
                  <a:gd name="T25" fmla="*/ 138 h 146"/>
                  <a:gd name="T26" fmla="*/ 131 w 203"/>
                  <a:gd name="T27" fmla="*/ 145 h 146"/>
                  <a:gd name="T28" fmla="*/ 100 w 203"/>
                  <a:gd name="T29" fmla="*/ 143 h 146"/>
                  <a:gd name="T30" fmla="*/ 79 w 203"/>
                  <a:gd name="T31" fmla="*/ 135 h 146"/>
                  <a:gd name="T32" fmla="*/ 68 w 203"/>
                  <a:gd name="T33" fmla="*/ 127 h 146"/>
                  <a:gd name="T34" fmla="*/ 65 w 203"/>
                  <a:gd name="T35" fmla="*/ 121 h 146"/>
                  <a:gd name="T36" fmla="*/ 52 w 203"/>
                  <a:gd name="T37" fmla="*/ 103 h 146"/>
                  <a:gd name="T38" fmla="*/ 43 w 203"/>
                  <a:gd name="T39" fmla="*/ 99 h 146"/>
                  <a:gd name="T40" fmla="*/ 30 w 203"/>
                  <a:gd name="T41" fmla="*/ 102 h 146"/>
                  <a:gd name="T42" fmla="*/ 22 w 203"/>
                  <a:gd name="T43" fmla="*/ 106 h 146"/>
                  <a:gd name="T44" fmla="*/ 12 w 203"/>
                  <a:gd name="T45" fmla="*/ 108 h 146"/>
                  <a:gd name="T46" fmla="*/ 3 w 203"/>
                  <a:gd name="T47" fmla="*/ 103 h 146"/>
                  <a:gd name="T48" fmla="*/ 0 w 203"/>
                  <a:gd name="T49" fmla="*/ 99 h 146"/>
                  <a:gd name="T50" fmla="*/ 1 w 203"/>
                  <a:gd name="T51" fmla="*/ 87 h 146"/>
                  <a:gd name="T52" fmla="*/ 3 w 203"/>
                  <a:gd name="T53" fmla="*/ 83 h 146"/>
                  <a:gd name="T54" fmla="*/ 20 w 203"/>
                  <a:gd name="T55" fmla="*/ 57 h 146"/>
                  <a:gd name="T56" fmla="*/ 44 w 203"/>
                  <a:gd name="T57" fmla="*/ 40 h 146"/>
                  <a:gd name="T58" fmla="*/ 68 w 203"/>
                  <a:gd name="T59" fmla="*/ 25 h 146"/>
                  <a:gd name="T60" fmla="*/ 119 w 203"/>
                  <a:gd name="T61" fmla="*/ 5 h 146"/>
                  <a:gd name="T62" fmla="*/ 146 w 203"/>
                  <a:gd name="T6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146">
                    <a:moveTo>
                      <a:pt x="147" y="2"/>
                    </a:moveTo>
                    <a:lnTo>
                      <a:pt x="147" y="2"/>
                    </a:lnTo>
                    <a:lnTo>
                      <a:pt x="144" y="10"/>
                    </a:lnTo>
                    <a:lnTo>
                      <a:pt x="143" y="18"/>
                    </a:lnTo>
                    <a:lnTo>
                      <a:pt x="143" y="24"/>
                    </a:lnTo>
                    <a:lnTo>
                      <a:pt x="144" y="29"/>
                    </a:lnTo>
                    <a:lnTo>
                      <a:pt x="147" y="33"/>
                    </a:lnTo>
                    <a:lnTo>
                      <a:pt x="154" y="37"/>
                    </a:lnTo>
                    <a:lnTo>
                      <a:pt x="162" y="38"/>
                    </a:lnTo>
                    <a:lnTo>
                      <a:pt x="171" y="38"/>
                    </a:lnTo>
                    <a:lnTo>
                      <a:pt x="171" y="38"/>
                    </a:lnTo>
                    <a:lnTo>
                      <a:pt x="182" y="40"/>
                    </a:lnTo>
                    <a:lnTo>
                      <a:pt x="192" y="40"/>
                    </a:lnTo>
                    <a:lnTo>
                      <a:pt x="198" y="43"/>
                    </a:lnTo>
                    <a:lnTo>
                      <a:pt x="201" y="48"/>
                    </a:lnTo>
                    <a:lnTo>
                      <a:pt x="203" y="52"/>
                    </a:lnTo>
                    <a:lnTo>
                      <a:pt x="203" y="60"/>
                    </a:lnTo>
                    <a:lnTo>
                      <a:pt x="200" y="68"/>
                    </a:lnTo>
                    <a:lnTo>
                      <a:pt x="195" y="79"/>
                    </a:lnTo>
                    <a:lnTo>
                      <a:pt x="195" y="79"/>
                    </a:lnTo>
                    <a:lnTo>
                      <a:pt x="182" y="102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5" y="130"/>
                    </a:lnTo>
                    <a:lnTo>
                      <a:pt x="160" y="135"/>
                    </a:lnTo>
                    <a:lnTo>
                      <a:pt x="154" y="138"/>
                    </a:lnTo>
                    <a:lnTo>
                      <a:pt x="147" y="141"/>
                    </a:lnTo>
                    <a:lnTo>
                      <a:pt x="131" y="145"/>
                    </a:lnTo>
                    <a:lnTo>
                      <a:pt x="116" y="146"/>
                    </a:lnTo>
                    <a:lnTo>
                      <a:pt x="100" y="143"/>
                    </a:lnTo>
                    <a:lnTo>
                      <a:pt x="85" y="138"/>
                    </a:lnTo>
                    <a:lnTo>
                      <a:pt x="79" y="135"/>
                    </a:lnTo>
                    <a:lnTo>
                      <a:pt x="73" y="132"/>
                    </a:lnTo>
                    <a:lnTo>
                      <a:pt x="68" y="127"/>
                    </a:lnTo>
                    <a:lnTo>
                      <a:pt x="65" y="121"/>
                    </a:lnTo>
                    <a:lnTo>
                      <a:pt x="65" y="121"/>
                    </a:lnTo>
                    <a:lnTo>
                      <a:pt x="57" y="108"/>
                    </a:lnTo>
                    <a:lnTo>
                      <a:pt x="52" y="103"/>
                    </a:lnTo>
                    <a:lnTo>
                      <a:pt x="47" y="100"/>
                    </a:lnTo>
                    <a:lnTo>
                      <a:pt x="43" y="99"/>
                    </a:lnTo>
                    <a:lnTo>
                      <a:pt x="36" y="99"/>
                    </a:lnTo>
                    <a:lnTo>
                      <a:pt x="30" y="102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17" y="108"/>
                    </a:lnTo>
                    <a:lnTo>
                      <a:pt x="12" y="108"/>
                    </a:lnTo>
                    <a:lnTo>
                      <a:pt x="6" y="108"/>
                    </a:lnTo>
                    <a:lnTo>
                      <a:pt x="3" y="103"/>
                    </a:lnTo>
                    <a:lnTo>
                      <a:pt x="3" y="103"/>
                    </a:lnTo>
                    <a:lnTo>
                      <a:pt x="0" y="99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11" y="68"/>
                    </a:lnTo>
                    <a:lnTo>
                      <a:pt x="20" y="57"/>
                    </a:lnTo>
                    <a:lnTo>
                      <a:pt x="31" y="48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68" y="25"/>
                    </a:lnTo>
                    <a:lnTo>
                      <a:pt x="93" y="14"/>
                    </a:lnTo>
                    <a:lnTo>
                      <a:pt x="119" y="5"/>
                    </a:lnTo>
                    <a:lnTo>
                      <a:pt x="131" y="2"/>
                    </a:lnTo>
                    <a:lnTo>
                      <a:pt x="146" y="0"/>
                    </a:lnTo>
                    <a:lnTo>
                      <a:pt x="147" y="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1BC91BE1-F4EC-8265-835E-EC0BB4958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74"/>
                <a:ext cx="82" cy="80"/>
              </a:xfrm>
              <a:custGeom>
                <a:avLst/>
                <a:gdLst>
                  <a:gd name="T0" fmla="*/ 26 w 164"/>
                  <a:gd name="T1" fmla="*/ 128 h 161"/>
                  <a:gd name="T2" fmla="*/ 19 w 164"/>
                  <a:gd name="T3" fmla="*/ 121 h 161"/>
                  <a:gd name="T4" fmla="*/ 7 w 164"/>
                  <a:gd name="T5" fmla="*/ 116 h 161"/>
                  <a:gd name="T6" fmla="*/ 3 w 164"/>
                  <a:gd name="T7" fmla="*/ 112 h 161"/>
                  <a:gd name="T8" fmla="*/ 3 w 164"/>
                  <a:gd name="T9" fmla="*/ 107 h 161"/>
                  <a:gd name="T10" fmla="*/ 5 w 164"/>
                  <a:gd name="T11" fmla="*/ 94 h 161"/>
                  <a:gd name="T12" fmla="*/ 5 w 164"/>
                  <a:gd name="T13" fmla="*/ 74 h 161"/>
                  <a:gd name="T14" fmla="*/ 13 w 164"/>
                  <a:gd name="T15" fmla="*/ 64 h 161"/>
                  <a:gd name="T16" fmla="*/ 23 w 164"/>
                  <a:gd name="T17" fmla="*/ 61 h 161"/>
                  <a:gd name="T18" fmla="*/ 38 w 164"/>
                  <a:gd name="T19" fmla="*/ 62 h 161"/>
                  <a:gd name="T20" fmla="*/ 50 w 164"/>
                  <a:gd name="T21" fmla="*/ 77 h 161"/>
                  <a:gd name="T22" fmla="*/ 51 w 164"/>
                  <a:gd name="T23" fmla="*/ 67 h 161"/>
                  <a:gd name="T24" fmla="*/ 57 w 164"/>
                  <a:gd name="T25" fmla="*/ 51 h 161"/>
                  <a:gd name="T26" fmla="*/ 67 w 164"/>
                  <a:gd name="T27" fmla="*/ 39 h 161"/>
                  <a:gd name="T28" fmla="*/ 85 w 164"/>
                  <a:gd name="T29" fmla="*/ 26 h 161"/>
                  <a:gd name="T30" fmla="*/ 112 w 164"/>
                  <a:gd name="T31" fmla="*/ 15 h 161"/>
                  <a:gd name="T32" fmla="*/ 140 w 164"/>
                  <a:gd name="T33" fmla="*/ 4 h 161"/>
                  <a:gd name="T34" fmla="*/ 146 w 164"/>
                  <a:gd name="T35" fmla="*/ 0 h 161"/>
                  <a:gd name="T36" fmla="*/ 156 w 164"/>
                  <a:gd name="T37" fmla="*/ 2 h 161"/>
                  <a:gd name="T38" fmla="*/ 164 w 164"/>
                  <a:gd name="T39" fmla="*/ 8 h 161"/>
                  <a:gd name="T40" fmla="*/ 164 w 164"/>
                  <a:gd name="T41" fmla="*/ 20 h 161"/>
                  <a:gd name="T42" fmla="*/ 162 w 164"/>
                  <a:gd name="T43" fmla="*/ 26 h 161"/>
                  <a:gd name="T44" fmla="*/ 159 w 164"/>
                  <a:gd name="T45" fmla="*/ 42 h 161"/>
                  <a:gd name="T46" fmla="*/ 153 w 164"/>
                  <a:gd name="T47" fmla="*/ 66 h 161"/>
                  <a:gd name="T48" fmla="*/ 140 w 164"/>
                  <a:gd name="T49" fmla="*/ 77 h 161"/>
                  <a:gd name="T50" fmla="*/ 131 w 164"/>
                  <a:gd name="T51" fmla="*/ 80 h 161"/>
                  <a:gd name="T52" fmla="*/ 123 w 164"/>
                  <a:gd name="T53" fmla="*/ 86 h 161"/>
                  <a:gd name="T54" fmla="*/ 119 w 164"/>
                  <a:gd name="T55" fmla="*/ 97 h 161"/>
                  <a:gd name="T56" fmla="*/ 110 w 164"/>
                  <a:gd name="T57" fmla="*/ 118 h 161"/>
                  <a:gd name="T58" fmla="*/ 105 w 164"/>
                  <a:gd name="T59" fmla="*/ 120 h 161"/>
                  <a:gd name="T60" fmla="*/ 94 w 164"/>
                  <a:gd name="T61" fmla="*/ 120 h 161"/>
                  <a:gd name="T62" fmla="*/ 75 w 164"/>
                  <a:gd name="T63" fmla="*/ 126 h 161"/>
                  <a:gd name="T64" fmla="*/ 53 w 164"/>
                  <a:gd name="T65" fmla="*/ 145 h 161"/>
                  <a:gd name="T66" fmla="*/ 38 w 164"/>
                  <a:gd name="T67" fmla="*/ 156 h 161"/>
                  <a:gd name="T68" fmla="*/ 23 w 164"/>
                  <a:gd name="T69" fmla="*/ 161 h 161"/>
                  <a:gd name="T70" fmla="*/ 16 w 164"/>
                  <a:gd name="T71" fmla="*/ 161 h 161"/>
                  <a:gd name="T72" fmla="*/ 5 w 164"/>
                  <a:gd name="T73" fmla="*/ 158 h 161"/>
                  <a:gd name="T74" fmla="*/ 2 w 164"/>
                  <a:gd name="T75" fmla="*/ 151 h 161"/>
                  <a:gd name="T76" fmla="*/ 0 w 164"/>
                  <a:gd name="T77" fmla="*/ 145 h 161"/>
                  <a:gd name="T78" fmla="*/ 8 w 164"/>
                  <a:gd name="T79" fmla="*/ 137 h 161"/>
                  <a:gd name="T80" fmla="*/ 15 w 164"/>
                  <a:gd name="T81" fmla="*/ 134 h 161"/>
                  <a:gd name="T82" fmla="*/ 26 w 164"/>
                  <a:gd name="T83" fmla="*/ 12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61">
                    <a:moveTo>
                      <a:pt x="26" y="128"/>
                    </a:moveTo>
                    <a:lnTo>
                      <a:pt x="26" y="128"/>
                    </a:lnTo>
                    <a:lnTo>
                      <a:pt x="24" y="123"/>
                    </a:lnTo>
                    <a:lnTo>
                      <a:pt x="19" y="121"/>
                    </a:lnTo>
                    <a:lnTo>
                      <a:pt x="11" y="118"/>
                    </a:lnTo>
                    <a:lnTo>
                      <a:pt x="7" y="116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5" y="101"/>
                    </a:lnTo>
                    <a:lnTo>
                      <a:pt x="5" y="94"/>
                    </a:lnTo>
                    <a:lnTo>
                      <a:pt x="5" y="80"/>
                    </a:lnTo>
                    <a:lnTo>
                      <a:pt x="5" y="74"/>
                    </a:lnTo>
                    <a:lnTo>
                      <a:pt x="8" y="67"/>
                    </a:lnTo>
                    <a:lnTo>
                      <a:pt x="13" y="64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32" y="59"/>
                    </a:lnTo>
                    <a:lnTo>
                      <a:pt x="38" y="62"/>
                    </a:lnTo>
                    <a:lnTo>
                      <a:pt x="45" y="6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1" y="67"/>
                    </a:lnTo>
                    <a:lnTo>
                      <a:pt x="54" y="59"/>
                    </a:lnTo>
                    <a:lnTo>
                      <a:pt x="57" y="51"/>
                    </a:lnTo>
                    <a:lnTo>
                      <a:pt x="62" y="45"/>
                    </a:lnTo>
                    <a:lnTo>
                      <a:pt x="67" y="39"/>
                    </a:lnTo>
                    <a:lnTo>
                      <a:pt x="72" y="34"/>
                    </a:lnTo>
                    <a:lnTo>
                      <a:pt x="85" y="26"/>
                    </a:lnTo>
                    <a:lnTo>
                      <a:pt x="97" y="20"/>
                    </a:lnTo>
                    <a:lnTo>
                      <a:pt x="112" y="15"/>
                    </a:lnTo>
                    <a:lnTo>
                      <a:pt x="126" y="10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6" y="0"/>
                    </a:lnTo>
                    <a:lnTo>
                      <a:pt x="151" y="0"/>
                    </a:lnTo>
                    <a:lnTo>
                      <a:pt x="156" y="2"/>
                    </a:lnTo>
                    <a:lnTo>
                      <a:pt x="161" y="5"/>
                    </a:lnTo>
                    <a:lnTo>
                      <a:pt x="164" y="8"/>
                    </a:lnTo>
                    <a:lnTo>
                      <a:pt x="164" y="13"/>
                    </a:lnTo>
                    <a:lnTo>
                      <a:pt x="164" y="20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1" y="34"/>
                    </a:lnTo>
                    <a:lnTo>
                      <a:pt x="159" y="42"/>
                    </a:lnTo>
                    <a:lnTo>
                      <a:pt x="156" y="58"/>
                    </a:lnTo>
                    <a:lnTo>
                      <a:pt x="153" y="66"/>
                    </a:lnTo>
                    <a:lnTo>
                      <a:pt x="148" y="72"/>
                    </a:lnTo>
                    <a:lnTo>
                      <a:pt x="140" y="77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26" y="81"/>
                    </a:lnTo>
                    <a:lnTo>
                      <a:pt x="123" y="86"/>
                    </a:lnTo>
                    <a:lnTo>
                      <a:pt x="119" y="97"/>
                    </a:lnTo>
                    <a:lnTo>
                      <a:pt x="119" y="97"/>
                    </a:lnTo>
                    <a:lnTo>
                      <a:pt x="113" y="112"/>
                    </a:lnTo>
                    <a:lnTo>
                      <a:pt x="110" y="118"/>
                    </a:lnTo>
                    <a:lnTo>
                      <a:pt x="107" y="120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94" y="120"/>
                    </a:lnTo>
                    <a:lnTo>
                      <a:pt x="85" y="123"/>
                    </a:lnTo>
                    <a:lnTo>
                      <a:pt x="75" y="126"/>
                    </a:lnTo>
                    <a:lnTo>
                      <a:pt x="67" y="132"/>
                    </a:lnTo>
                    <a:lnTo>
                      <a:pt x="53" y="145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30" y="159"/>
                    </a:lnTo>
                    <a:lnTo>
                      <a:pt x="23" y="161"/>
                    </a:lnTo>
                    <a:lnTo>
                      <a:pt x="23" y="161"/>
                    </a:lnTo>
                    <a:lnTo>
                      <a:pt x="16" y="161"/>
                    </a:lnTo>
                    <a:lnTo>
                      <a:pt x="10" y="159"/>
                    </a:lnTo>
                    <a:lnTo>
                      <a:pt x="5" y="158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3" y="140"/>
                    </a:lnTo>
                    <a:lnTo>
                      <a:pt x="8" y="137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26" y="128"/>
                    </a:ln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BF46B614-2591-39C9-7830-BDC1365D1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449"/>
                <a:ext cx="47" cy="79"/>
              </a:xfrm>
              <a:custGeom>
                <a:avLst/>
                <a:gdLst>
                  <a:gd name="T0" fmla="*/ 83 w 95"/>
                  <a:gd name="T1" fmla="*/ 25 h 157"/>
                  <a:gd name="T2" fmla="*/ 94 w 95"/>
                  <a:gd name="T3" fmla="*/ 54 h 157"/>
                  <a:gd name="T4" fmla="*/ 94 w 95"/>
                  <a:gd name="T5" fmla="*/ 81 h 157"/>
                  <a:gd name="T6" fmla="*/ 84 w 95"/>
                  <a:gd name="T7" fmla="*/ 108 h 157"/>
                  <a:gd name="T8" fmla="*/ 72 w 95"/>
                  <a:gd name="T9" fmla="*/ 135 h 157"/>
                  <a:gd name="T10" fmla="*/ 65 w 95"/>
                  <a:gd name="T11" fmla="*/ 146 h 157"/>
                  <a:gd name="T12" fmla="*/ 56 w 95"/>
                  <a:gd name="T13" fmla="*/ 152 h 157"/>
                  <a:gd name="T14" fmla="*/ 49 w 95"/>
                  <a:gd name="T15" fmla="*/ 157 h 157"/>
                  <a:gd name="T16" fmla="*/ 41 w 95"/>
                  <a:gd name="T17" fmla="*/ 156 h 157"/>
                  <a:gd name="T18" fmla="*/ 40 w 95"/>
                  <a:gd name="T19" fmla="*/ 152 h 157"/>
                  <a:gd name="T20" fmla="*/ 41 w 95"/>
                  <a:gd name="T21" fmla="*/ 141 h 157"/>
                  <a:gd name="T22" fmla="*/ 48 w 95"/>
                  <a:gd name="T23" fmla="*/ 118 h 157"/>
                  <a:gd name="T24" fmla="*/ 46 w 95"/>
                  <a:gd name="T25" fmla="*/ 105 h 157"/>
                  <a:gd name="T26" fmla="*/ 35 w 95"/>
                  <a:gd name="T27" fmla="*/ 97 h 157"/>
                  <a:gd name="T28" fmla="*/ 11 w 95"/>
                  <a:gd name="T29" fmla="*/ 89 h 157"/>
                  <a:gd name="T30" fmla="*/ 3 w 95"/>
                  <a:gd name="T31" fmla="*/ 84 h 157"/>
                  <a:gd name="T32" fmla="*/ 0 w 95"/>
                  <a:gd name="T33" fmla="*/ 76 h 157"/>
                  <a:gd name="T34" fmla="*/ 2 w 95"/>
                  <a:gd name="T35" fmla="*/ 71 h 157"/>
                  <a:gd name="T36" fmla="*/ 5 w 95"/>
                  <a:gd name="T37" fmla="*/ 65 h 157"/>
                  <a:gd name="T38" fmla="*/ 10 w 95"/>
                  <a:gd name="T39" fmla="*/ 65 h 157"/>
                  <a:gd name="T40" fmla="*/ 35 w 95"/>
                  <a:gd name="T41" fmla="*/ 62 h 157"/>
                  <a:gd name="T42" fmla="*/ 40 w 95"/>
                  <a:gd name="T43" fmla="*/ 57 h 157"/>
                  <a:gd name="T44" fmla="*/ 40 w 95"/>
                  <a:gd name="T45" fmla="*/ 52 h 157"/>
                  <a:gd name="T46" fmla="*/ 30 w 95"/>
                  <a:gd name="T47" fmla="*/ 40 h 157"/>
                  <a:gd name="T48" fmla="*/ 18 w 95"/>
                  <a:gd name="T49" fmla="*/ 25 h 157"/>
                  <a:gd name="T50" fmla="*/ 32 w 95"/>
                  <a:gd name="T51" fmla="*/ 21 h 157"/>
                  <a:gd name="T52" fmla="*/ 43 w 95"/>
                  <a:gd name="T53" fmla="*/ 11 h 157"/>
                  <a:gd name="T54" fmla="*/ 48 w 95"/>
                  <a:gd name="T55" fmla="*/ 6 h 157"/>
                  <a:gd name="T56" fmla="*/ 57 w 95"/>
                  <a:gd name="T57" fmla="*/ 0 h 157"/>
                  <a:gd name="T58" fmla="*/ 64 w 95"/>
                  <a:gd name="T59" fmla="*/ 2 h 157"/>
                  <a:gd name="T60" fmla="*/ 67 w 95"/>
                  <a:gd name="T61" fmla="*/ 3 h 157"/>
                  <a:gd name="T62" fmla="*/ 68 w 95"/>
                  <a:gd name="T63" fmla="*/ 8 h 157"/>
                  <a:gd name="T64" fmla="*/ 65 w 95"/>
                  <a:gd name="T65" fmla="*/ 16 h 157"/>
                  <a:gd name="T66" fmla="*/ 64 w 95"/>
                  <a:gd name="T67" fmla="*/ 21 h 157"/>
                  <a:gd name="T68" fmla="*/ 67 w 95"/>
                  <a:gd name="T69" fmla="*/ 27 h 157"/>
                  <a:gd name="T70" fmla="*/ 72 w 95"/>
                  <a:gd name="T71" fmla="*/ 27 h 157"/>
                  <a:gd name="T72" fmla="*/ 81 w 95"/>
                  <a:gd name="T73" fmla="*/ 25 h 157"/>
                  <a:gd name="T74" fmla="*/ 83 w 95"/>
                  <a:gd name="T75" fmla="*/ 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7">
                    <a:moveTo>
                      <a:pt x="83" y="25"/>
                    </a:moveTo>
                    <a:lnTo>
                      <a:pt x="83" y="25"/>
                    </a:lnTo>
                    <a:lnTo>
                      <a:pt x="91" y="40"/>
                    </a:lnTo>
                    <a:lnTo>
                      <a:pt x="94" y="54"/>
                    </a:lnTo>
                    <a:lnTo>
                      <a:pt x="95" y="68"/>
                    </a:lnTo>
                    <a:lnTo>
                      <a:pt x="94" y="81"/>
                    </a:lnTo>
                    <a:lnTo>
                      <a:pt x="89" y="95"/>
                    </a:lnTo>
                    <a:lnTo>
                      <a:pt x="84" y="108"/>
                    </a:lnTo>
                    <a:lnTo>
                      <a:pt x="72" y="135"/>
                    </a:lnTo>
                    <a:lnTo>
                      <a:pt x="72" y="135"/>
                    </a:lnTo>
                    <a:lnTo>
                      <a:pt x="70" y="141"/>
                    </a:lnTo>
                    <a:lnTo>
                      <a:pt x="65" y="146"/>
                    </a:lnTo>
                    <a:lnTo>
                      <a:pt x="62" y="151"/>
                    </a:lnTo>
                    <a:lnTo>
                      <a:pt x="56" y="152"/>
                    </a:lnTo>
                    <a:lnTo>
                      <a:pt x="56" y="152"/>
                    </a:lnTo>
                    <a:lnTo>
                      <a:pt x="49" y="157"/>
                    </a:lnTo>
                    <a:lnTo>
                      <a:pt x="45" y="157"/>
                    </a:lnTo>
                    <a:lnTo>
                      <a:pt x="41" y="156"/>
                    </a:lnTo>
                    <a:lnTo>
                      <a:pt x="41" y="156"/>
                    </a:lnTo>
                    <a:lnTo>
                      <a:pt x="40" y="152"/>
                    </a:lnTo>
                    <a:lnTo>
                      <a:pt x="40" y="148"/>
                    </a:lnTo>
                    <a:lnTo>
                      <a:pt x="41" y="141"/>
                    </a:lnTo>
                    <a:lnTo>
                      <a:pt x="41" y="141"/>
                    </a:lnTo>
                    <a:lnTo>
                      <a:pt x="48" y="118"/>
                    </a:lnTo>
                    <a:lnTo>
                      <a:pt x="48" y="111"/>
                    </a:lnTo>
                    <a:lnTo>
                      <a:pt x="46" y="105"/>
                    </a:lnTo>
                    <a:lnTo>
                      <a:pt x="41" y="100"/>
                    </a:lnTo>
                    <a:lnTo>
                      <a:pt x="35" y="97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6" y="87"/>
                    </a:lnTo>
                    <a:lnTo>
                      <a:pt x="3" y="84"/>
                    </a:lnTo>
                    <a:lnTo>
                      <a:pt x="2" y="81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71"/>
                    </a:lnTo>
                    <a:lnTo>
                      <a:pt x="3" y="68"/>
                    </a:lnTo>
                    <a:lnTo>
                      <a:pt x="5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26" y="64"/>
                    </a:lnTo>
                    <a:lnTo>
                      <a:pt x="35" y="62"/>
                    </a:lnTo>
                    <a:lnTo>
                      <a:pt x="38" y="60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0" y="52"/>
                    </a:lnTo>
                    <a:lnTo>
                      <a:pt x="37" y="46"/>
                    </a:lnTo>
                    <a:lnTo>
                      <a:pt x="30" y="4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6" y="24"/>
                    </a:lnTo>
                    <a:lnTo>
                      <a:pt x="32" y="21"/>
                    </a:lnTo>
                    <a:lnTo>
                      <a:pt x="38" y="16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8" y="6"/>
                    </a:lnTo>
                    <a:lnTo>
                      <a:pt x="53" y="3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5" y="16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5"/>
                    </a:lnTo>
                    <a:lnTo>
                      <a:pt x="67" y="27"/>
                    </a:lnTo>
                    <a:lnTo>
                      <a:pt x="70" y="29"/>
                    </a:lnTo>
                    <a:lnTo>
                      <a:pt x="72" y="27"/>
                    </a:lnTo>
                    <a:lnTo>
                      <a:pt x="78" y="25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46EDC3BC-3166-4FE0-AF48-D9FED6C63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668"/>
                <a:ext cx="104" cy="48"/>
              </a:xfrm>
              <a:custGeom>
                <a:avLst/>
                <a:gdLst>
                  <a:gd name="T0" fmla="*/ 94 w 206"/>
                  <a:gd name="T1" fmla="*/ 37 h 97"/>
                  <a:gd name="T2" fmla="*/ 111 w 206"/>
                  <a:gd name="T3" fmla="*/ 19 h 97"/>
                  <a:gd name="T4" fmla="*/ 124 w 206"/>
                  <a:gd name="T5" fmla="*/ 11 h 97"/>
                  <a:gd name="T6" fmla="*/ 140 w 206"/>
                  <a:gd name="T7" fmla="*/ 7 h 97"/>
                  <a:gd name="T8" fmla="*/ 149 w 206"/>
                  <a:gd name="T9" fmla="*/ 7 h 97"/>
                  <a:gd name="T10" fmla="*/ 178 w 206"/>
                  <a:gd name="T11" fmla="*/ 7 h 97"/>
                  <a:gd name="T12" fmla="*/ 187 w 206"/>
                  <a:gd name="T13" fmla="*/ 2 h 97"/>
                  <a:gd name="T14" fmla="*/ 192 w 206"/>
                  <a:gd name="T15" fmla="*/ 0 h 97"/>
                  <a:gd name="T16" fmla="*/ 198 w 206"/>
                  <a:gd name="T17" fmla="*/ 2 h 97"/>
                  <a:gd name="T18" fmla="*/ 205 w 206"/>
                  <a:gd name="T19" fmla="*/ 11 h 97"/>
                  <a:gd name="T20" fmla="*/ 206 w 206"/>
                  <a:gd name="T21" fmla="*/ 19 h 97"/>
                  <a:gd name="T22" fmla="*/ 195 w 206"/>
                  <a:gd name="T23" fmla="*/ 29 h 97"/>
                  <a:gd name="T24" fmla="*/ 168 w 206"/>
                  <a:gd name="T25" fmla="*/ 40 h 97"/>
                  <a:gd name="T26" fmla="*/ 127 w 206"/>
                  <a:gd name="T27" fmla="*/ 51 h 97"/>
                  <a:gd name="T28" fmla="*/ 100 w 206"/>
                  <a:gd name="T29" fmla="*/ 59 h 97"/>
                  <a:gd name="T30" fmla="*/ 82 w 206"/>
                  <a:gd name="T31" fmla="*/ 65 h 97"/>
                  <a:gd name="T32" fmla="*/ 57 w 206"/>
                  <a:gd name="T33" fmla="*/ 73 h 97"/>
                  <a:gd name="T34" fmla="*/ 41 w 206"/>
                  <a:gd name="T35" fmla="*/ 83 h 97"/>
                  <a:gd name="T36" fmla="*/ 35 w 206"/>
                  <a:gd name="T37" fmla="*/ 91 h 97"/>
                  <a:gd name="T38" fmla="*/ 28 w 206"/>
                  <a:gd name="T39" fmla="*/ 95 h 97"/>
                  <a:gd name="T40" fmla="*/ 11 w 206"/>
                  <a:gd name="T41" fmla="*/ 95 h 97"/>
                  <a:gd name="T42" fmla="*/ 3 w 206"/>
                  <a:gd name="T43" fmla="*/ 91 h 97"/>
                  <a:gd name="T44" fmla="*/ 1 w 206"/>
                  <a:gd name="T45" fmla="*/ 88 h 97"/>
                  <a:gd name="T46" fmla="*/ 1 w 206"/>
                  <a:gd name="T47" fmla="*/ 81 h 97"/>
                  <a:gd name="T48" fmla="*/ 9 w 206"/>
                  <a:gd name="T49" fmla="*/ 73 h 97"/>
                  <a:gd name="T50" fmla="*/ 14 w 206"/>
                  <a:gd name="T51" fmla="*/ 70 h 97"/>
                  <a:gd name="T52" fmla="*/ 30 w 206"/>
                  <a:gd name="T53" fmla="*/ 54 h 97"/>
                  <a:gd name="T54" fmla="*/ 49 w 206"/>
                  <a:gd name="T55" fmla="*/ 45 h 97"/>
                  <a:gd name="T56" fmla="*/ 70 w 206"/>
                  <a:gd name="T57" fmla="*/ 40 h 97"/>
                  <a:gd name="T58" fmla="*/ 92 w 206"/>
                  <a:gd name="T59" fmla="*/ 38 h 97"/>
                  <a:gd name="T60" fmla="*/ 94 w 206"/>
                  <a:gd name="T61" fmla="*/ 46 h 97"/>
                  <a:gd name="T62" fmla="*/ 97 w 206"/>
                  <a:gd name="T63" fmla="*/ 48 h 97"/>
                  <a:gd name="T64" fmla="*/ 101 w 206"/>
                  <a:gd name="T65" fmla="*/ 43 h 97"/>
                  <a:gd name="T66" fmla="*/ 101 w 206"/>
                  <a:gd name="T67" fmla="*/ 40 h 97"/>
                  <a:gd name="T68" fmla="*/ 94 w 206"/>
                  <a:gd name="T69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97">
                    <a:moveTo>
                      <a:pt x="94" y="37"/>
                    </a:moveTo>
                    <a:lnTo>
                      <a:pt x="94" y="37"/>
                    </a:lnTo>
                    <a:lnTo>
                      <a:pt x="105" y="24"/>
                    </a:lnTo>
                    <a:lnTo>
                      <a:pt x="111" y="19"/>
                    </a:lnTo>
                    <a:lnTo>
                      <a:pt x="117" y="14"/>
                    </a:lnTo>
                    <a:lnTo>
                      <a:pt x="124" y="11"/>
                    </a:lnTo>
                    <a:lnTo>
                      <a:pt x="132" y="8"/>
                    </a:lnTo>
                    <a:lnTo>
                      <a:pt x="140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68" y="8"/>
                    </a:lnTo>
                    <a:lnTo>
                      <a:pt x="178" y="7"/>
                    </a:lnTo>
                    <a:lnTo>
                      <a:pt x="182" y="5"/>
                    </a:lnTo>
                    <a:lnTo>
                      <a:pt x="187" y="2"/>
                    </a:lnTo>
                    <a:lnTo>
                      <a:pt x="187" y="2"/>
                    </a:lnTo>
                    <a:lnTo>
                      <a:pt x="192" y="0"/>
                    </a:lnTo>
                    <a:lnTo>
                      <a:pt x="195" y="0"/>
                    </a:lnTo>
                    <a:lnTo>
                      <a:pt x="198" y="2"/>
                    </a:lnTo>
                    <a:lnTo>
                      <a:pt x="200" y="3"/>
                    </a:lnTo>
                    <a:lnTo>
                      <a:pt x="205" y="11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195" y="29"/>
                    </a:lnTo>
                    <a:lnTo>
                      <a:pt x="182" y="35"/>
                    </a:lnTo>
                    <a:lnTo>
                      <a:pt x="168" y="40"/>
                    </a:lnTo>
                    <a:lnTo>
                      <a:pt x="155" y="45"/>
                    </a:lnTo>
                    <a:lnTo>
                      <a:pt x="127" y="51"/>
                    </a:lnTo>
                    <a:lnTo>
                      <a:pt x="113" y="54"/>
                    </a:lnTo>
                    <a:lnTo>
                      <a:pt x="100" y="59"/>
                    </a:lnTo>
                    <a:lnTo>
                      <a:pt x="100" y="59"/>
                    </a:lnTo>
                    <a:lnTo>
                      <a:pt x="82" y="65"/>
                    </a:lnTo>
                    <a:lnTo>
                      <a:pt x="65" y="70"/>
                    </a:lnTo>
                    <a:lnTo>
                      <a:pt x="57" y="73"/>
                    </a:lnTo>
                    <a:lnTo>
                      <a:pt x="49" y="78"/>
                    </a:lnTo>
                    <a:lnTo>
                      <a:pt x="41" y="83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2" y="94"/>
                    </a:lnTo>
                    <a:lnTo>
                      <a:pt x="28" y="95"/>
                    </a:lnTo>
                    <a:lnTo>
                      <a:pt x="20" y="97"/>
                    </a:lnTo>
                    <a:lnTo>
                      <a:pt x="11" y="95"/>
                    </a:lnTo>
                    <a:lnTo>
                      <a:pt x="8" y="94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1" y="88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3" y="78"/>
                    </a:lnTo>
                    <a:lnTo>
                      <a:pt x="9" y="73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22" y="61"/>
                    </a:lnTo>
                    <a:lnTo>
                      <a:pt x="30" y="54"/>
                    </a:lnTo>
                    <a:lnTo>
                      <a:pt x="40" y="49"/>
                    </a:lnTo>
                    <a:lnTo>
                      <a:pt x="49" y="45"/>
                    </a:lnTo>
                    <a:lnTo>
                      <a:pt x="59" y="41"/>
                    </a:lnTo>
                    <a:lnTo>
                      <a:pt x="70" y="40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45"/>
                    </a:lnTo>
                    <a:lnTo>
                      <a:pt x="94" y="46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100" y="46"/>
                    </a:lnTo>
                    <a:lnTo>
                      <a:pt x="101" y="43"/>
                    </a:lnTo>
                    <a:lnTo>
                      <a:pt x="101" y="43"/>
                    </a:lnTo>
                    <a:lnTo>
                      <a:pt x="101" y="40"/>
                    </a:lnTo>
                    <a:lnTo>
                      <a:pt x="98" y="38"/>
                    </a:lnTo>
                    <a:lnTo>
                      <a:pt x="94" y="37"/>
                    </a:lnTo>
                    <a:lnTo>
                      <a:pt x="94" y="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166F6A69-146D-0BE0-1B0D-1F89ADCD4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588"/>
                <a:ext cx="47" cy="60"/>
              </a:xfrm>
              <a:custGeom>
                <a:avLst/>
                <a:gdLst>
                  <a:gd name="T0" fmla="*/ 46 w 93"/>
                  <a:gd name="T1" fmla="*/ 117 h 120"/>
                  <a:gd name="T2" fmla="*/ 46 w 93"/>
                  <a:gd name="T3" fmla="*/ 117 h 120"/>
                  <a:gd name="T4" fmla="*/ 38 w 93"/>
                  <a:gd name="T5" fmla="*/ 119 h 120"/>
                  <a:gd name="T6" fmla="*/ 31 w 93"/>
                  <a:gd name="T7" fmla="*/ 120 h 120"/>
                  <a:gd name="T8" fmla="*/ 27 w 93"/>
                  <a:gd name="T9" fmla="*/ 119 h 120"/>
                  <a:gd name="T10" fmla="*/ 23 w 93"/>
                  <a:gd name="T11" fmla="*/ 115 h 120"/>
                  <a:gd name="T12" fmla="*/ 20 w 93"/>
                  <a:gd name="T13" fmla="*/ 112 h 120"/>
                  <a:gd name="T14" fmla="*/ 19 w 93"/>
                  <a:gd name="T15" fmla="*/ 108 h 120"/>
                  <a:gd name="T16" fmla="*/ 19 w 93"/>
                  <a:gd name="T17" fmla="*/ 101 h 120"/>
                  <a:gd name="T18" fmla="*/ 20 w 93"/>
                  <a:gd name="T19" fmla="*/ 93 h 120"/>
                  <a:gd name="T20" fmla="*/ 20 w 93"/>
                  <a:gd name="T21" fmla="*/ 93 h 120"/>
                  <a:gd name="T22" fmla="*/ 20 w 93"/>
                  <a:gd name="T23" fmla="*/ 85 h 120"/>
                  <a:gd name="T24" fmla="*/ 19 w 93"/>
                  <a:gd name="T25" fmla="*/ 77 h 120"/>
                  <a:gd name="T26" fmla="*/ 16 w 93"/>
                  <a:gd name="T27" fmla="*/ 71 h 120"/>
                  <a:gd name="T28" fmla="*/ 9 w 93"/>
                  <a:gd name="T29" fmla="*/ 65 h 120"/>
                  <a:gd name="T30" fmla="*/ 9 w 93"/>
                  <a:gd name="T31" fmla="*/ 65 h 120"/>
                  <a:gd name="T32" fmla="*/ 3 w 93"/>
                  <a:gd name="T33" fmla="*/ 57 h 120"/>
                  <a:gd name="T34" fmla="*/ 0 w 93"/>
                  <a:gd name="T35" fmla="*/ 47 h 120"/>
                  <a:gd name="T36" fmla="*/ 1 w 93"/>
                  <a:gd name="T37" fmla="*/ 39 h 120"/>
                  <a:gd name="T38" fmla="*/ 4 w 93"/>
                  <a:gd name="T39" fmla="*/ 31 h 120"/>
                  <a:gd name="T40" fmla="*/ 4 w 93"/>
                  <a:gd name="T41" fmla="*/ 31 h 120"/>
                  <a:gd name="T42" fmla="*/ 9 w 93"/>
                  <a:gd name="T43" fmla="*/ 22 h 120"/>
                  <a:gd name="T44" fmla="*/ 14 w 93"/>
                  <a:gd name="T45" fmla="*/ 11 h 120"/>
                  <a:gd name="T46" fmla="*/ 17 w 93"/>
                  <a:gd name="T47" fmla="*/ 7 h 120"/>
                  <a:gd name="T48" fmla="*/ 19 w 93"/>
                  <a:gd name="T49" fmla="*/ 3 h 120"/>
                  <a:gd name="T50" fmla="*/ 23 w 93"/>
                  <a:gd name="T51" fmla="*/ 1 h 120"/>
                  <a:gd name="T52" fmla="*/ 28 w 93"/>
                  <a:gd name="T53" fmla="*/ 0 h 120"/>
                  <a:gd name="T54" fmla="*/ 28 w 93"/>
                  <a:gd name="T55" fmla="*/ 0 h 120"/>
                  <a:gd name="T56" fmla="*/ 33 w 93"/>
                  <a:gd name="T57" fmla="*/ 0 h 120"/>
                  <a:gd name="T58" fmla="*/ 36 w 93"/>
                  <a:gd name="T59" fmla="*/ 3 h 120"/>
                  <a:gd name="T60" fmla="*/ 38 w 93"/>
                  <a:gd name="T61" fmla="*/ 6 h 120"/>
                  <a:gd name="T62" fmla="*/ 39 w 93"/>
                  <a:gd name="T63" fmla="*/ 9 h 120"/>
                  <a:gd name="T64" fmla="*/ 39 w 93"/>
                  <a:gd name="T65" fmla="*/ 19 h 120"/>
                  <a:gd name="T66" fmla="*/ 41 w 93"/>
                  <a:gd name="T67" fmla="*/ 23 h 120"/>
                  <a:gd name="T68" fmla="*/ 43 w 93"/>
                  <a:gd name="T69" fmla="*/ 27 h 120"/>
                  <a:gd name="T70" fmla="*/ 43 w 93"/>
                  <a:gd name="T71" fmla="*/ 27 h 120"/>
                  <a:gd name="T72" fmla="*/ 55 w 93"/>
                  <a:gd name="T73" fmla="*/ 41 h 120"/>
                  <a:gd name="T74" fmla="*/ 68 w 93"/>
                  <a:gd name="T75" fmla="*/ 55 h 120"/>
                  <a:gd name="T76" fmla="*/ 68 w 93"/>
                  <a:gd name="T77" fmla="*/ 55 h 120"/>
                  <a:gd name="T78" fmla="*/ 71 w 93"/>
                  <a:gd name="T79" fmla="*/ 57 h 120"/>
                  <a:gd name="T80" fmla="*/ 76 w 93"/>
                  <a:gd name="T81" fmla="*/ 60 h 120"/>
                  <a:gd name="T82" fmla="*/ 85 w 93"/>
                  <a:gd name="T83" fmla="*/ 63 h 120"/>
                  <a:gd name="T84" fmla="*/ 89 w 93"/>
                  <a:gd name="T85" fmla="*/ 65 h 120"/>
                  <a:gd name="T86" fmla="*/ 92 w 93"/>
                  <a:gd name="T87" fmla="*/ 68 h 120"/>
                  <a:gd name="T88" fmla="*/ 93 w 93"/>
                  <a:gd name="T89" fmla="*/ 73 h 120"/>
                  <a:gd name="T90" fmla="*/ 92 w 93"/>
                  <a:gd name="T91" fmla="*/ 79 h 120"/>
                  <a:gd name="T92" fmla="*/ 92 w 93"/>
                  <a:gd name="T93" fmla="*/ 79 h 120"/>
                  <a:gd name="T94" fmla="*/ 90 w 93"/>
                  <a:gd name="T95" fmla="*/ 88 h 120"/>
                  <a:gd name="T96" fmla="*/ 85 w 93"/>
                  <a:gd name="T97" fmla="*/ 96 h 120"/>
                  <a:gd name="T98" fmla="*/ 81 w 93"/>
                  <a:gd name="T99" fmla="*/ 103 h 120"/>
                  <a:gd name="T100" fmla="*/ 76 w 93"/>
                  <a:gd name="T101" fmla="*/ 108 h 120"/>
                  <a:gd name="T102" fmla="*/ 70 w 93"/>
                  <a:gd name="T103" fmla="*/ 111 h 120"/>
                  <a:gd name="T104" fmla="*/ 63 w 93"/>
                  <a:gd name="T105" fmla="*/ 114 h 120"/>
                  <a:gd name="T106" fmla="*/ 55 w 93"/>
                  <a:gd name="T107" fmla="*/ 117 h 120"/>
                  <a:gd name="T108" fmla="*/ 46 w 93"/>
                  <a:gd name="T109" fmla="*/ 117 h 120"/>
                  <a:gd name="T110" fmla="*/ 46 w 93"/>
                  <a:gd name="T111" fmla="*/ 11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120">
                    <a:moveTo>
                      <a:pt x="46" y="117"/>
                    </a:moveTo>
                    <a:lnTo>
                      <a:pt x="46" y="117"/>
                    </a:lnTo>
                    <a:lnTo>
                      <a:pt x="38" y="119"/>
                    </a:lnTo>
                    <a:lnTo>
                      <a:pt x="31" y="120"/>
                    </a:lnTo>
                    <a:lnTo>
                      <a:pt x="27" y="119"/>
                    </a:lnTo>
                    <a:lnTo>
                      <a:pt x="23" y="115"/>
                    </a:lnTo>
                    <a:lnTo>
                      <a:pt x="20" y="112"/>
                    </a:lnTo>
                    <a:lnTo>
                      <a:pt x="19" y="108"/>
                    </a:lnTo>
                    <a:lnTo>
                      <a:pt x="19" y="101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3" y="57"/>
                    </a:lnTo>
                    <a:lnTo>
                      <a:pt x="0" y="47"/>
                    </a:lnTo>
                    <a:lnTo>
                      <a:pt x="1" y="39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22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39" y="9"/>
                    </a:lnTo>
                    <a:lnTo>
                      <a:pt x="39" y="19"/>
                    </a:lnTo>
                    <a:lnTo>
                      <a:pt x="41" y="23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55" y="41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71" y="57"/>
                    </a:lnTo>
                    <a:lnTo>
                      <a:pt x="76" y="60"/>
                    </a:lnTo>
                    <a:lnTo>
                      <a:pt x="85" y="63"/>
                    </a:lnTo>
                    <a:lnTo>
                      <a:pt x="89" y="65"/>
                    </a:lnTo>
                    <a:lnTo>
                      <a:pt x="92" y="68"/>
                    </a:lnTo>
                    <a:lnTo>
                      <a:pt x="93" y="73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0" y="88"/>
                    </a:lnTo>
                    <a:lnTo>
                      <a:pt x="85" y="96"/>
                    </a:lnTo>
                    <a:lnTo>
                      <a:pt x="81" y="103"/>
                    </a:lnTo>
                    <a:lnTo>
                      <a:pt x="76" y="108"/>
                    </a:lnTo>
                    <a:lnTo>
                      <a:pt x="70" y="111"/>
                    </a:lnTo>
                    <a:lnTo>
                      <a:pt x="63" y="114"/>
                    </a:lnTo>
                    <a:lnTo>
                      <a:pt x="55" y="117"/>
                    </a:lnTo>
                    <a:lnTo>
                      <a:pt x="46" y="117"/>
                    </a:lnTo>
                    <a:lnTo>
                      <a:pt x="46" y="1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473DED03-4033-A1A1-4F4E-018033199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274"/>
                <a:ext cx="58" cy="40"/>
              </a:xfrm>
              <a:custGeom>
                <a:avLst/>
                <a:gdLst>
                  <a:gd name="T0" fmla="*/ 30 w 114"/>
                  <a:gd name="T1" fmla="*/ 60 h 81"/>
                  <a:gd name="T2" fmla="*/ 30 w 114"/>
                  <a:gd name="T3" fmla="*/ 60 h 81"/>
                  <a:gd name="T4" fmla="*/ 21 w 114"/>
                  <a:gd name="T5" fmla="*/ 64 h 81"/>
                  <a:gd name="T6" fmla="*/ 21 w 114"/>
                  <a:gd name="T7" fmla="*/ 64 h 81"/>
                  <a:gd name="T8" fmla="*/ 11 w 114"/>
                  <a:gd name="T9" fmla="*/ 65 h 81"/>
                  <a:gd name="T10" fmla="*/ 6 w 114"/>
                  <a:gd name="T11" fmla="*/ 64 h 81"/>
                  <a:gd name="T12" fmla="*/ 3 w 114"/>
                  <a:gd name="T13" fmla="*/ 60 h 81"/>
                  <a:gd name="T14" fmla="*/ 3 w 114"/>
                  <a:gd name="T15" fmla="*/ 60 h 81"/>
                  <a:gd name="T16" fmla="*/ 0 w 114"/>
                  <a:gd name="T17" fmla="*/ 56 h 81"/>
                  <a:gd name="T18" fmla="*/ 2 w 114"/>
                  <a:gd name="T19" fmla="*/ 51 h 81"/>
                  <a:gd name="T20" fmla="*/ 3 w 114"/>
                  <a:gd name="T21" fmla="*/ 46 h 81"/>
                  <a:gd name="T22" fmla="*/ 8 w 114"/>
                  <a:gd name="T23" fmla="*/ 43 h 81"/>
                  <a:gd name="T24" fmla="*/ 8 w 114"/>
                  <a:gd name="T25" fmla="*/ 43 h 81"/>
                  <a:gd name="T26" fmla="*/ 14 w 114"/>
                  <a:gd name="T27" fmla="*/ 38 h 81"/>
                  <a:gd name="T28" fmla="*/ 16 w 114"/>
                  <a:gd name="T29" fmla="*/ 33 h 81"/>
                  <a:gd name="T30" fmla="*/ 16 w 114"/>
                  <a:gd name="T31" fmla="*/ 29 h 81"/>
                  <a:gd name="T32" fmla="*/ 14 w 114"/>
                  <a:gd name="T33" fmla="*/ 22 h 81"/>
                  <a:gd name="T34" fmla="*/ 14 w 114"/>
                  <a:gd name="T35" fmla="*/ 22 h 81"/>
                  <a:gd name="T36" fmla="*/ 13 w 114"/>
                  <a:gd name="T37" fmla="*/ 16 h 81"/>
                  <a:gd name="T38" fmla="*/ 14 w 114"/>
                  <a:gd name="T39" fmla="*/ 11 h 81"/>
                  <a:gd name="T40" fmla="*/ 17 w 114"/>
                  <a:gd name="T41" fmla="*/ 6 h 81"/>
                  <a:gd name="T42" fmla="*/ 22 w 114"/>
                  <a:gd name="T43" fmla="*/ 3 h 81"/>
                  <a:gd name="T44" fmla="*/ 22 w 114"/>
                  <a:gd name="T45" fmla="*/ 3 h 81"/>
                  <a:gd name="T46" fmla="*/ 30 w 114"/>
                  <a:gd name="T47" fmla="*/ 2 h 81"/>
                  <a:gd name="T48" fmla="*/ 40 w 114"/>
                  <a:gd name="T49" fmla="*/ 0 h 81"/>
                  <a:gd name="T50" fmla="*/ 52 w 114"/>
                  <a:gd name="T51" fmla="*/ 2 h 81"/>
                  <a:gd name="T52" fmla="*/ 65 w 114"/>
                  <a:gd name="T53" fmla="*/ 3 h 81"/>
                  <a:gd name="T54" fmla="*/ 76 w 114"/>
                  <a:gd name="T55" fmla="*/ 6 h 81"/>
                  <a:gd name="T56" fmla="*/ 87 w 114"/>
                  <a:gd name="T57" fmla="*/ 10 h 81"/>
                  <a:gd name="T58" fmla="*/ 97 w 114"/>
                  <a:gd name="T59" fmla="*/ 14 h 81"/>
                  <a:gd name="T60" fmla="*/ 103 w 114"/>
                  <a:gd name="T61" fmla="*/ 21 h 81"/>
                  <a:gd name="T62" fmla="*/ 103 w 114"/>
                  <a:gd name="T63" fmla="*/ 21 h 81"/>
                  <a:gd name="T64" fmla="*/ 110 w 114"/>
                  <a:gd name="T65" fmla="*/ 29 h 81"/>
                  <a:gd name="T66" fmla="*/ 114 w 114"/>
                  <a:gd name="T67" fmla="*/ 37 h 81"/>
                  <a:gd name="T68" fmla="*/ 114 w 114"/>
                  <a:gd name="T69" fmla="*/ 41 h 81"/>
                  <a:gd name="T70" fmla="*/ 114 w 114"/>
                  <a:gd name="T71" fmla="*/ 46 h 81"/>
                  <a:gd name="T72" fmla="*/ 111 w 114"/>
                  <a:gd name="T73" fmla="*/ 51 h 81"/>
                  <a:gd name="T74" fmla="*/ 106 w 114"/>
                  <a:gd name="T75" fmla="*/ 56 h 81"/>
                  <a:gd name="T76" fmla="*/ 106 w 114"/>
                  <a:gd name="T77" fmla="*/ 56 h 81"/>
                  <a:gd name="T78" fmla="*/ 103 w 114"/>
                  <a:gd name="T79" fmla="*/ 60 h 81"/>
                  <a:gd name="T80" fmla="*/ 100 w 114"/>
                  <a:gd name="T81" fmla="*/ 65 h 81"/>
                  <a:gd name="T82" fmla="*/ 92 w 114"/>
                  <a:gd name="T83" fmla="*/ 76 h 81"/>
                  <a:gd name="T84" fmla="*/ 87 w 114"/>
                  <a:gd name="T85" fmla="*/ 79 h 81"/>
                  <a:gd name="T86" fmla="*/ 83 w 114"/>
                  <a:gd name="T87" fmla="*/ 81 h 81"/>
                  <a:gd name="T88" fmla="*/ 75 w 114"/>
                  <a:gd name="T89" fmla="*/ 79 h 81"/>
                  <a:gd name="T90" fmla="*/ 65 w 114"/>
                  <a:gd name="T91" fmla="*/ 73 h 81"/>
                  <a:gd name="T92" fmla="*/ 65 w 114"/>
                  <a:gd name="T93" fmla="*/ 73 h 81"/>
                  <a:gd name="T94" fmla="*/ 60 w 114"/>
                  <a:gd name="T95" fmla="*/ 68 h 81"/>
                  <a:gd name="T96" fmla="*/ 52 w 114"/>
                  <a:gd name="T97" fmla="*/ 64 h 81"/>
                  <a:gd name="T98" fmla="*/ 43 w 114"/>
                  <a:gd name="T99" fmla="*/ 60 h 81"/>
                  <a:gd name="T100" fmla="*/ 38 w 114"/>
                  <a:gd name="T101" fmla="*/ 60 h 81"/>
                  <a:gd name="T102" fmla="*/ 30 w 114"/>
                  <a:gd name="T103" fmla="*/ 60 h 81"/>
                  <a:gd name="T104" fmla="*/ 30 w 114"/>
                  <a:gd name="T10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81">
                    <a:moveTo>
                      <a:pt x="30" y="60"/>
                    </a:moveTo>
                    <a:lnTo>
                      <a:pt x="30" y="60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11" y="65"/>
                    </a:lnTo>
                    <a:lnTo>
                      <a:pt x="6" y="64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4" y="38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3" y="16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5" y="3"/>
                    </a:lnTo>
                    <a:lnTo>
                      <a:pt x="76" y="6"/>
                    </a:lnTo>
                    <a:lnTo>
                      <a:pt x="87" y="10"/>
                    </a:lnTo>
                    <a:lnTo>
                      <a:pt x="97" y="14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10" y="29"/>
                    </a:lnTo>
                    <a:lnTo>
                      <a:pt x="114" y="37"/>
                    </a:lnTo>
                    <a:lnTo>
                      <a:pt x="114" y="41"/>
                    </a:lnTo>
                    <a:lnTo>
                      <a:pt x="114" y="46"/>
                    </a:lnTo>
                    <a:lnTo>
                      <a:pt x="111" y="51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3" y="60"/>
                    </a:lnTo>
                    <a:lnTo>
                      <a:pt x="100" y="65"/>
                    </a:lnTo>
                    <a:lnTo>
                      <a:pt x="92" y="76"/>
                    </a:lnTo>
                    <a:lnTo>
                      <a:pt x="87" y="79"/>
                    </a:lnTo>
                    <a:lnTo>
                      <a:pt x="83" y="81"/>
                    </a:lnTo>
                    <a:lnTo>
                      <a:pt x="75" y="79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60" y="68"/>
                    </a:lnTo>
                    <a:lnTo>
                      <a:pt x="52" y="64"/>
                    </a:lnTo>
                    <a:lnTo>
                      <a:pt x="43" y="60"/>
                    </a:lnTo>
                    <a:lnTo>
                      <a:pt x="38" y="60"/>
                    </a:lnTo>
                    <a:lnTo>
                      <a:pt x="30" y="60"/>
                    </a:lnTo>
                    <a:lnTo>
                      <a:pt x="30" y="6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3" name="Freeform 26">
                <a:extLst>
                  <a:ext uri="{FF2B5EF4-FFF2-40B4-BE49-F238E27FC236}">
                    <a16:creationId xmlns:a16="http://schemas.microsoft.com/office/drawing/2014/main" id="{A5DCEABD-4461-7D9E-740F-36231CAAD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925"/>
                <a:ext cx="73" cy="62"/>
              </a:xfrm>
              <a:custGeom>
                <a:avLst/>
                <a:gdLst>
                  <a:gd name="T0" fmla="*/ 144 w 144"/>
                  <a:gd name="T1" fmla="*/ 27 h 126"/>
                  <a:gd name="T2" fmla="*/ 144 w 144"/>
                  <a:gd name="T3" fmla="*/ 27 h 126"/>
                  <a:gd name="T4" fmla="*/ 135 w 144"/>
                  <a:gd name="T5" fmla="*/ 34 h 126"/>
                  <a:gd name="T6" fmla="*/ 125 w 144"/>
                  <a:gd name="T7" fmla="*/ 42 h 126"/>
                  <a:gd name="T8" fmla="*/ 109 w 144"/>
                  <a:gd name="T9" fmla="*/ 59 h 126"/>
                  <a:gd name="T10" fmla="*/ 94 w 144"/>
                  <a:gd name="T11" fmla="*/ 78 h 126"/>
                  <a:gd name="T12" fmla="*/ 76 w 144"/>
                  <a:gd name="T13" fmla="*/ 96 h 126"/>
                  <a:gd name="T14" fmla="*/ 76 w 144"/>
                  <a:gd name="T15" fmla="*/ 96 h 126"/>
                  <a:gd name="T16" fmla="*/ 60 w 144"/>
                  <a:gd name="T17" fmla="*/ 113 h 126"/>
                  <a:gd name="T18" fmla="*/ 52 w 144"/>
                  <a:gd name="T19" fmla="*/ 119 h 126"/>
                  <a:gd name="T20" fmla="*/ 47 w 144"/>
                  <a:gd name="T21" fmla="*/ 123 h 126"/>
                  <a:gd name="T22" fmla="*/ 41 w 144"/>
                  <a:gd name="T23" fmla="*/ 126 h 126"/>
                  <a:gd name="T24" fmla="*/ 41 w 144"/>
                  <a:gd name="T25" fmla="*/ 126 h 126"/>
                  <a:gd name="T26" fmla="*/ 38 w 144"/>
                  <a:gd name="T27" fmla="*/ 121 h 126"/>
                  <a:gd name="T28" fmla="*/ 36 w 144"/>
                  <a:gd name="T29" fmla="*/ 118 h 126"/>
                  <a:gd name="T30" fmla="*/ 36 w 144"/>
                  <a:gd name="T31" fmla="*/ 110 h 126"/>
                  <a:gd name="T32" fmla="*/ 36 w 144"/>
                  <a:gd name="T33" fmla="*/ 104 h 126"/>
                  <a:gd name="T34" fmla="*/ 36 w 144"/>
                  <a:gd name="T35" fmla="*/ 99 h 126"/>
                  <a:gd name="T36" fmla="*/ 35 w 144"/>
                  <a:gd name="T37" fmla="*/ 96 h 126"/>
                  <a:gd name="T38" fmla="*/ 35 w 144"/>
                  <a:gd name="T39" fmla="*/ 96 h 126"/>
                  <a:gd name="T40" fmla="*/ 28 w 144"/>
                  <a:gd name="T41" fmla="*/ 96 h 126"/>
                  <a:gd name="T42" fmla="*/ 22 w 144"/>
                  <a:gd name="T43" fmla="*/ 99 h 126"/>
                  <a:gd name="T44" fmla="*/ 17 w 144"/>
                  <a:gd name="T45" fmla="*/ 100 h 126"/>
                  <a:gd name="T46" fmla="*/ 11 w 144"/>
                  <a:gd name="T47" fmla="*/ 102 h 126"/>
                  <a:gd name="T48" fmla="*/ 11 w 144"/>
                  <a:gd name="T49" fmla="*/ 102 h 126"/>
                  <a:gd name="T50" fmla="*/ 6 w 144"/>
                  <a:gd name="T51" fmla="*/ 102 h 126"/>
                  <a:gd name="T52" fmla="*/ 1 w 144"/>
                  <a:gd name="T53" fmla="*/ 100 h 126"/>
                  <a:gd name="T54" fmla="*/ 0 w 144"/>
                  <a:gd name="T55" fmla="*/ 97 h 126"/>
                  <a:gd name="T56" fmla="*/ 1 w 144"/>
                  <a:gd name="T57" fmla="*/ 92 h 126"/>
                  <a:gd name="T58" fmla="*/ 1 w 144"/>
                  <a:gd name="T59" fmla="*/ 92 h 126"/>
                  <a:gd name="T60" fmla="*/ 8 w 144"/>
                  <a:gd name="T61" fmla="*/ 77 h 126"/>
                  <a:gd name="T62" fmla="*/ 12 w 144"/>
                  <a:gd name="T63" fmla="*/ 69 h 126"/>
                  <a:gd name="T64" fmla="*/ 17 w 144"/>
                  <a:gd name="T65" fmla="*/ 62 h 126"/>
                  <a:gd name="T66" fmla="*/ 22 w 144"/>
                  <a:gd name="T67" fmla="*/ 58 h 126"/>
                  <a:gd name="T68" fmla="*/ 28 w 144"/>
                  <a:gd name="T69" fmla="*/ 53 h 126"/>
                  <a:gd name="T70" fmla="*/ 36 w 144"/>
                  <a:gd name="T71" fmla="*/ 53 h 126"/>
                  <a:gd name="T72" fmla="*/ 46 w 144"/>
                  <a:gd name="T73" fmla="*/ 54 h 126"/>
                  <a:gd name="T74" fmla="*/ 46 w 144"/>
                  <a:gd name="T75" fmla="*/ 54 h 126"/>
                  <a:gd name="T76" fmla="*/ 57 w 144"/>
                  <a:gd name="T77" fmla="*/ 56 h 126"/>
                  <a:gd name="T78" fmla="*/ 68 w 144"/>
                  <a:gd name="T79" fmla="*/ 56 h 126"/>
                  <a:gd name="T80" fmla="*/ 76 w 144"/>
                  <a:gd name="T81" fmla="*/ 54 h 126"/>
                  <a:gd name="T82" fmla="*/ 82 w 144"/>
                  <a:gd name="T83" fmla="*/ 50 h 126"/>
                  <a:gd name="T84" fmla="*/ 89 w 144"/>
                  <a:gd name="T85" fmla="*/ 45 h 126"/>
                  <a:gd name="T86" fmla="*/ 95 w 144"/>
                  <a:gd name="T87" fmla="*/ 38 h 126"/>
                  <a:gd name="T88" fmla="*/ 108 w 144"/>
                  <a:gd name="T89" fmla="*/ 26 h 126"/>
                  <a:gd name="T90" fmla="*/ 108 w 144"/>
                  <a:gd name="T91" fmla="*/ 26 h 126"/>
                  <a:gd name="T92" fmla="*/ 114 w 144"/>
                  <a:gd name="T93" fmla="*/ 16 h 126"/>
                  <a:gd name="T94" fmla="*/ 122 w 144"/>
                  <a:gd name="T95" fmla="*/ 8 h 126"/>
                  <a:gd name="T96" fmla="*/ 130 w 144"/>
                  <a:gd name="T97" fmla="*/ 4 h 126"/>
                  <a:gd name="T98" fmla="*/ 136 w 144"/>
                  <a:gd name="T99" fmla="*/ 0 h 126"/>
                  <a:gd name="T100" fmla="*/ 141 w 144"/>
                  <a:gd name="T101" fmla="*/ 0 h 126"/>
                  <a:gd name="T102" fmla="*/ 141 w 144"/>
                  <a:gd name="T103" fmla="*/ 0 h 126"/>
                  <a:gd name="T104" fmla="*/ 144 w 144"/>
                  <a:gd name="T105" fmla="*/ 7 h 126"/>
                  <a:gd name="T106" fmla="*/ 144 w 144"/>
                  <a:gd name="T107" fmla="*/ 13 h 126"/>
                  <a:gd name="T108" fmla="*/ 144 w 144"/>
                  <a:gd name="T109" fmla="*/ 21 h 126"/>
                  <a:gd name="T110" fmla="*/ 144 w 144"/>
                  <a:gd name="T111" fmla="*/ 27 h 126"/>
                  <a:gd name="T112" fmla="*/ 144 w 144"/>
                  <a:gd name="T113" fmla="*/ 2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26">
                    <a:moveTo>
                      <a:pt x="144" y="27"/>
                    </a:moveTo>
                    <a:lnTo>
                      <a:pt x="144" y="27"/>
                    </a:lnTo>
                    <a:lnTo>
                      <a:pt x="135" y="34"/>
                    </a:lnTo>
                    <a:lnTo>
                      <a:pt x="125" y="42"/>
                    </a:lnTo>
                    <a:lnTo>
                      <a:pt x="109" y="59"/>
                    </a:lnTo>
                    <a:lnTo>
                      <a:pt x="94" y="78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60" y="113"/>
                    </a:lnTo>
                    <a:lnTo>
                      <a:pt x="52" y="119"/>
                    </a:lnTo>
                    <a:lnTo>
                      <a:pt x="47" y="123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38" y="121"/>
                    </a:lnTo>
                    <a:lnTo>
                      <a:pt x="36" y="118"/>
                    </a:lnTo>
                    <a:lnTo>
                      <a:pt x="36" y="110"/>
                    </a:lnTo>
                    <a:lnTo>
                      <a:pt x="36" y="104"/>
                    </a:lnTo>
                    <a:lnTo>
                      <a:pt x="36" y="99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28" y="96"/>
                    </a:lnTo>
                    <a:lnTo>
                      <a:pt x="22" y="99"/>
                    </a:lnTo>
                    <a:lnTo>
                      <a:pt x="17" y="100"/>
                    </a:lnTo>
                    <a:lnTo>
                      <a:pt x="11" y="102"/>
                    </a:lnTo>
                    <a:lnTo>
                      <a:pt x="11" y="102"/>
                    </a:lnTo>
                    <a:lnTo>
                      <a:pt x="6" y="102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8" y="77"/>
                    </a:lnTo>
                    <a:lnTo>
                      <a:pt x="12" y="69"/>
                    </a:lnTo>
                    <a:lnTo>
                      <a:pt x="17" y="62"/>
                    </a:lnTo>
                    <a:lnTo>
                      <a:pt x="22" y="58"/>
                    </a:lnTo>
                    <a:lnTo>
                      <a:pt x="28" y="53"/>
                    </a:lnTo>
                    <a:lnTo>
                      <a:pt x="36" y="53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57" y="56"/>
                    </a:lnTo>
                    <a:lnTo>
                      <a:pt x="68" y="56"/>
                    </a:lnTo>
                    <a:lnTo>
                      <a:pt x="76" y="54"/>
                    </a:lnTo>
                    <a:lnTo>
                      <a:pt x="82" y="50"/>
                    </a:lnTo>
                    <a:lnTo>
                      <a:pt x="89" y="45"/>
                    </a:lnTo>
                    <a:lnTo>
                      <a:pt x="95" y="38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14" y="16"/>
                    </a:lnTo>
                    <a:lnTo>
                      <a:pt x="122" y="8"/>
                    </a:lnTo>
                    <a:lnTo>
                      <a:pt x="130" y="4"/>
                    </a:lnTo>
                    <a:lnTo>
                      <a:pt x="136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4" y="7"/>
                    </a:lnTo>
                    <a:lnTo>
                      <a:pt x="144" y="13"/>
                    </a:lnTo>
                    <a:lnTo>
                      <a:pt x="144" y="21"/>
                    </a:lnTo>
                    <a:lnTo>
                      <a:pt x="144" y="27"/>
                    </a:lnTo>
                    <a:lnTo>
                      <a:pt x="144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4" name="Freeform 27">
                <a:extLst>
                  <a:ext uri="{FF2B5EF4-FFF2-40B4-BE49-F238E27FC236}">
                    <a16:creationId xmlns:a16="http://schemas.microsoft.com/office/drawing/2014/main" id="{30221596-18E0-29EB-05E7-5A87F9B1D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0"/>
                <a:ext cx="32" cy="64"/>
              </a:xfrm>
              <a:custGeom>
                <a:avLst/>
                <a:gdLst>
                  <a:gd name="T0" fmla="*/ 29 w 65"/>
                  <a:gd name="T1" fmla="*/ 127 h 129"/>
                  <a:gd name="T2" fmla="*/ 29 w 65"/>
                  <a:gd name="T3" fmla="*/ 127 h 129"/>
                  <a:gd name="T4" fmla="*/ 19 w 65"/>
                  <a:gd name="T5" fmla="*/ 129 h 129"/>
                  <a:gd name="T6" fmla="*/ 13 w 65"/>
                  <a:gd name="T7" fmla="*/ 127 h 129"/>
                  <a:gd name="T8" fmla="*/ 10 w 65"/>
                  <a:gd name="T9" fmla="*/ 125 h 129"/>
                  <a:gd name="T10" fmla="*/ 7 w 65"/>
                  <a:gd name="T11" fmla="*/ 124 h 129"/>
                  <a:gd name="T12" fmla="*/ 5 w 65"/>
                  <a:gd name="T13" fmla="*/ 119 h 129"/>
                  <a:gd name="T14" fmla="*/ 3 w 65"/>
                  <a:gd name="T15" fmla="*/ 116 h 129"/>
                  <a:gd name="T16" fmla="*/ 3 w 65"/>
                  <a:gd name="T17" fmla="*/ 116 h 129"/>
                  <a:gd name="T18" fmla="*/ 2 w 65"/>
                  <a:gd name="T19" fmla="*/ 105 h 129"/>
                  <a:gd name="T20" fmla="*/ 2 w 65"/>
                  <a:gd name="T21" fmla="*/ 95 h 129"/>
                  <a:gd name="T22" fmla="*/ 3 w 65"/>
                  <a:gd name="T23" fmla="*/ 84 h 129"/>
                  <a:gd name="T24" fmla="*/ 7 w 65"/>
                  <a:gd name="T25" fmla="*/ 75 h 129"/>
                  <a:gd name="T26" fmla="*/ 15 w 65"/>
                  <a:gd name="T27" fmla="*/ 56 h 129"/>
                  <a:gd name="T28" fmla="*/ 22 w 65"/>
                  <a:gd name="T29" fmla="*/ 35 h 129"/>
                  <a:gd name="T30" fmla="*/ 22 w 65"/>
                  <a:gd name="T31" fmla="*/ 35 h 129"/>
                  <a:gd name="T32" fmla="*/ 19 w 65"/>
                  <a:gd name="T33" fmla="*/ 33 h 129"/>
                  <a:gd name="T34" fmla="*/ 16 w 65"/>
                  <a:gd name="T35" fmla="*/ 33 h 129"/>
                  <a:gd name="T36" fmla="*/ 8 w 65"/>
                  <a:gd name="T37" fmla="*/ 32 h 129"/>
                  <a:gd name="T38" fmla="*/ 5 w 65"/>
                  <a:gd name="T39" fmla="*/ 32 h 129"/>
                  <a:gd name="T40" fmla="*/ 2 w 65"/>
                  <a:gd name="T41" fmla="*/ 30 h 129"/>
                  <a:gd name="T42" fmla="*/ 0 w 65"/>
                  <a:gd name="T43" fmla="*/ 27 h 129"/>
                  <a:gd name="T44" fmla="*/ 0 w 65"/>
                  <a:gd name="T45" fmla="*/ 21 h 129"/>
                  <a:gd name="T46" fmla="*/ 0 w 65"/>
                  <a:gd name="T47" fmla="*/ 21 h 129"/>
                  <a:gd name="T48" fmla="*/ 2 w 65"/>
                  <a:gd name="T49" fmla="*/ 16 h 129"/>
                  <a:gd name="T50" fmla="*/ 3 w 65"/>
                  <a:gd name="T51" fmla="*/ 11 h 129"/>
                  <a:gd name="T52" fmla="*/ 7 w 65"/>
                  <a:gd name="T53" fmla="*/ 8 h 129"/>
                  <a:gd name="T54" fmla="*/ 10 w 65"/>
                  <a:gd name="T55" fmla="*/ 5 h 129"/>
                  <a:gd name="T56" fmla="*/ 18 w 65"/>
                  <a:gd name="T57" fmla="*/ 2 h 129"/>
                  <a:gd name="T58" fmla="*/ 27 w 65"/>
                  <a:gd name="T59" fmla="*/ 2 h 129"/>
                  <a:gd name="T60" fmla="*/ 27 w 65"/>
                  <a:gd name="T61" fmla="*/ 2 h 129"/>
                  <a:gd name="T62" fmla="*/ 38 w 65"/>
                  <a:gd name="T63" fmla="*/ 2 h 129"/>
                  <a:gd name="T64" fmla="*/ 48 w 65"/>
                  <a:gd name="T65" fmla="*/ 0 h 129"/>
                  <a:gd name="T66" fmla="*/ 53 w 65"/>
                  <a:gd name="T67" fmla="*/ 0 h 129"/>
                  <a:gd name="T68" fmla="*/ 57 w 65"/>
                  <a:gd name="T69" fmla="*/ 2 h 129"/>
                  <a:gd name="T70" fmla="*/ 61 w 65"/>
                  <a:gd name="T71" fmla="*/ 5 h 129"/>
                  <a:gd name="T72" fmla="*/ 64 w 65"/>
                  <a:gd name="T73" fmla="*/ 11 h 129"/>
                  <a:gd name="T74" fmla="*/ 64 w 65"/>
                  <a:gd name="T75" fmla="*/ 11 h 129"/>
                  <a:gd name="T76" fmla="*/ 65 w 65"/>
                  <a:gd name="T77" fmla="*/ 16 h 129"/>
                  <a:gd name="T78" fmla="*/ 65 w 65"/>
                  <a:gd name="T79" fmla="*/ 21 h 129"/>
                  <a:gd name="T80" fmla="*/ 64 w 65"/>
                  <a:gd name="T81" fmla="*/ 25 h 129"/>
                  <a:gd name="T82" fmla="*/ 61 w 65"/>
                  <a:gd name="T83" fmla="*/ 29 h 129"/>
                  <a:gd name="T84" fmla="*/ 53 w 65"/>
                  <a:gd name="T85" fmla="*/ 37 h 129"/>
                  <a:gd name="T86" fmla="*/ 45 w 65"/>
                  <a:gd name="T87" fmla="*/ 43 h 129"/>
                  <a:gd name="T88" fmla="*/ 45 w 65"/>
                  <a:gd name="T89" fmla="*/ 43 h 129"/>
                  <a:gd name="T90" fmla="*/ 37 w 65"/>
                  <a:gd name="T91" fmla="*/ 48 h 129"/>
                  <a:gd name="T92" fmla="*/ 37 w 65"/>
                  <a:gd name="T93" fmla="*/ 48 h 129"/>
                  <a:gd name="T94" fmla="*/ 42 w 65"/>
                  <a:gd name="T95" fmla="*/ 59 h 129"/>
                  <a:gd name="T96" fmla="*/ 42 w 65"/>
                  <a:gd name="T97" fmla="*/ 68 h 129"/>
                  <a:gd name="T98" fmla="*/ 38 w 65"/>
                  <a:gd name="T99" fmla="*/ 78 h 129"/>
                  <a:gd name="T100" fmla="*/ 35 w 65"/>
                  <a:gd name="T101" fmla="*/ 89 h 129"/>
                  <a:gd name="T102" fmla="*/ 32 w 65"/>
                  <a:gd name="T103" fmla="*/ 98 h 129"/>
                  <a:gd name="T104" fmla="*/ 29 w 65"/>
                  <a:gd name="T105" fmla="*/ 108 h 129"/>
                  <a:gd name="T106" fmla="*/ 27 w 65"/>
                  <a:gd name="T107" fmla="*/ 118 h 129"/>
                  <a:gd name="T108" fmla="*/ 29 w 65"/>
                  <a:gd name="T109" fmla="*/ 127 h 129"/>
                  <a:gd name="T110" fmla="*/ 29 w 65"/>
                  <a:gd name="T111" fmla="*/ 12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129">
                    <a:moveTo>
                      <a:pt x="29" y="127"/>
                    </a:moveTo>
                    <a:lnTo>
                      <a:pt x="29" y="127"/>
                    </a:lnTo>
                    <a:lnTo>
                      <a:pt x="19" y="129"/>
                    </a:lnTo>
                    <a:lnTo>
                      <a:pt x="13" y="127"/>
                    </a:lnTo>
                    <a:lnTo>
                      <a:pt x="10" y="125"/>
                    </a:lnTo>
                    <a:lnTo>
                      <a:pt x="7" y="124"/>
                    </a:lnTo>
                    <a:lnTo>
                      <a:pt x="5" y="119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2" y="105"/>
                    </a:lnTo>
                    <a:lnTo>
                      <a:pt x="2" y="95"/>
                    </a:lnTo>
                    <a:lnTo>
                      <a:pt x="3" y="84"/>
                    </a:lnTo>
                    <a:lnTo>
                      <a:pt x="7" y="75"/>
                    </a:lnTo>
                    <a:lnTo>
                      <a:pt x="15" y="5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3"/>
                    </a:lnTo>
                    <a:lnTo>
                      <a:pt x="16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2"/>
                    </a:lnTo>
                    <a:lnTo>
                      <a:pt x="61" y="5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6"/>
                    </a:lnTo>
                    <a:lnTo>
                      <a:pt x="65" y="21"/>
                    </a:lnTo>
                    <a:lnTo>
                      <a:pt x="64" y="25"/>
                    </a:lnTo>
                    <a:lnTo>
                      <a:pt x="61" y="29"/>
                    </a:lnTo>
                    <a:lnTo>
                      <a:pt x="53" y="37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2" y="59"/>
                    </a:lnTo>
                    <a:lnTo>
                      <a:pt x="42" y="68"/>
                    </a:lnTo>
                    <a:lnTo>
                      <a:pt x="38" y="78"/>
                    </a:lnTo>
                    <a:lnTo>
                      <a:pt x="35" y="89"/>
                    </a:lnTo>
                    <a:lnTo>
                      <a:pt x="32" y="98"/>
                    </a:lnTo>
                    <a:lnTo>
                      <a:pt x="29" y="108"/>
                    </a:lnTo>
                    <a:lnTo>
                      <a:pt x="27" y="118"/>
                    </a:lnTo>
                    <a:lnTo>
                      <a:pt x="29" y="127"/>
                    </a:lnTo>
                    <a:lnTo>
                      <a:pt x="29" y="1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5" name="Freeform 28">
                <a:extLst>
                  <a:ext uri="{FF2B5EF4-FFF2-40B4-BE49-F238E27FC236}">
                    <a16:creationId xmlns:a16="http://schemas.microsoft.com/office/drawing/2014/main" id="{9044E7A7-C9E2-56CB-D1AA-EEF7A72A3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656"/>
                <a:ext cx="63" cy="27"/>
              </a:xfrm>
              <a:custGeom>
                <a:avLst/>
                <a:gdLst>
                  <a:gd name="T0" fmla="*/ 121 w 127"/>
                  <a:gd name="T1" fmla="*/ 24 h 56"/>
                  <a:gd name="T2" fmla="*/ 121 w 127"/>
                  <a:gd name="T3" fmla="*/ 24 h 56"/>
                  <a:gd name="T4" fmla="*/ 118 w 127"/>
                  <a:gd name="T5" fmla="*/ 24 h 56"/>
                  <a:gd name="T6" fmla="*/ 113 w 127"/>
                  <a:gd name="T7" fmla="*/ 24 h 56"/>
                  <a:gd name="T8" fmla="*/ 110 w 127"/>
                  <a:gd name="T9" fmla="*/ 26 h 56"/>
                  <a:gd name="T10" fmla="*/ 108 w 127"/>
                  <a:gd name="T11" fmla="*/ 29 h 56"/>
                  <a:gd name="T12" fmla="*/ 108 w 127"/>
                  <a:gd name="T13" fmla="*/ 29 h 56"/>
                  <a:gd name="T14" fmla="*/ 104 w 127"/>
                  <a:gd name="T15" fmla="*/ 34 h 56"/>
                  <a:gd name="T16" fmla="*/ 99 w 127"/>
                  <a:gd name="T17" fmla="*/ 38 h 56"/>
                  <a:gd name="T18" fmla="*/ 88 w 127"/>
                  <a:gd name="T19" fmla="*/ 46 h 56"/>
                  <a:gd name="T20" fmla="*/ 73 w 127"/>
                  <a:gd name="T21" fmla="*/ 51 h 56"/>
                  <a:gd name="T22" fmla="*/ 58 w 127"/>
                  <a:gd name="T23" fmla="*/ 54 h 56"/>
                  <a:gd name="T24" fmla="*/ 42 w 127"/>
                  <a:gd name="T25" fmla="*/ 56 h 56"/>
                  <a:gd name="T26" fmla="*/ 27 w 127"/>
                  <a:gd name="T27" fmla="*/ 56 h 56"/>
                  <a:gd name="T28" fmla="*/ 13 w 127"/>
                  <a:gd name="T29" fmla="*/ 51 h 56"/>
                  <a:gd name="T30" fmla="*/ 7 w 127"/>
                  <a:gd name="T31" fmla="*/ 50 h 56"/>
                  <a:gd name="T32" fmla="*/ 2 w 127"/>
                  <a:gd name="T33" fmla="*/ 46 h 56"/>
                  <a:gd name="T34" fmla="*/ 2 w 127"/>
                  <a:gd name="T35" fmla="*/ 46 h 56"/>
                  <a:gd name="T36" fmla="*/ 0 w 127"/>
                  <a:gd name="T37" fmla="*/ 43 h 56"/>
                  <a:gd name="T38" fmla="*/ 0 w 127"/>
                  <a:gd name="T39" fmla="*/ 43 h 56"/>
                  <a:gd name="T40" fmla="*/ 0 w 127"/>
                  <a:gd name="T41" fmla="*/ 43 h 56"/>
                  <a:gd name="T42" fmla="*/ 13 w 127"/>
                  <a:gd name="T43" fmla="*/ 32 h 56"/>
                  <a:gd name="T44" fmla="*/ 26 w 127"/>
                  <a:gd name="T45" fmla="*/ 24 h 56"/>
                  <a:gd name="T46" fmla="*/ 38 w 127"/>
                  <a:gd name="T47" fmla="*/ 16 h 56"/>
                  <a:gd name="T48" fmla="*/ 53 w 127"/>
                  <a:gd name="T49" fmla="*/ 11 h 56"/>
                  <a:gd name="T50" fmla="*/ 69 w 127"/>
                  <a:gd name="T51" fmla="*/ 7 h 56"/>
                  <a:gd name="T52" fmla="*/ 83 w 127"/>
                  <a:gd name="T53" fmla="*/ 4 h 56"/>
                  <a:gd name="T54" fmla="*/ 115 w 127"/>
                  <a:gd name="T55" fmla="*/ 0 h 56"/>
                  <a:gd name="T56" fmla="*/ 115 w 127"/>
                  <a:gd name="T57" fmla="*/ 0 h 56"/>
                  <a:gd name="T58" fmla="*/ 119 w 127"/>
                  <a:gd name="T59" fmla="*/ 0 h 56"/>
                  <a:gd name="T60" fmla="*/ 124 w 127"/>
                  <a:gd name="T61" fmla="*/ 2 h 56"/>
                  <a:gd name="T62" fmla="*/ 127 w 127"/>
                  <a:gd name="T63" fmla="*/ 5 h 56"/>
                  <a:gd name="T64" fmla="*/ 127 w 127"/>
                  <a:gd name="T65" fmla="*/ 11 h 56"/>
                  <a:gd name="T66" fmla="*/ 127 w 127"/>
                  <a:gd name="T67" fmla="*/ 11 h 56"/>
                  <a:gd name="T68" fmla="*/ 127 w 127"/>
                  <a:gd name="T69" fmla="*/ 11 h 56"/>
                  <a:gd name="T70" fmla="*/ 124 w 127"/>
                  <a:gd name="T71" fmla="*/ 13 h 56"/>
                  <a:gd name="T72" fmla="*/ 121 w 127"/>
                  <a:gd name="T73" fmla="*/ 16 h 56"/>
                  <a:gd name="T74" fmla="*/ 121 w 127"/>
                  <a:gd name="T75" fmla="*/ 19 h 56"/>
                  <a:gd name="T76" fmla="*/ 121 w 127"/>
                  <a:gd name="T77" fmla="*/ 24 h 56"/>
                  <a:gd name="T78" fmla="*/ 121 w 127"/>
                  <a:gd name="T79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56">
                    <a:moveTo>
                      <a:pt x="121" y="24"/>
                    </a:moveTo>
                    <a:lnTo>
                      <a:pt x="121" y="24"/>
                    </a:lnTo>
                    <a:lnTo>
                      <a:pt x="118" y="24"/>
                    </a:lnTo>
                    <a:lnTo>
                      <a:pt x="113" y="24"/>
                    </a:lnTo>
                    <a:lnTo>
                      <a:pt x="110" y="26"/>
                    </a:lnTo>
                    <a:lnTo>
                      <a:pt x="108" y="29"/>
                    </a:lnTo>
                    <a:lnTo>
                      <a:pt x="108" y="29"/>
                    </a:lnTo>
                    <a:lnTo>
                      <a:pt x="104" y="34"/>
                    </a:lnTo>
                    <a:lnTo>
                      <a:pt x="99" y="38"/>
                    </a:lnTo>
                    <a:lnTo>
                      <a:pt x="88" y="46"/>
                    </a:lnTo>
                    <a:lnTo>
                      <a:pt x="73" y="51"/>
                    </a:lnTo>
                    <a:lnTo>
                      <a:pt x="58" y="54"/>
                    </a:lnTo>
                    <a:lnTo>
                      <a:pt x="42" y="56"/>
                    </a:lnTo>
                    <a:lnTo>
                      <a:pt x="27" y="56"/>
                    </a:lnTo>
                    <a:lnTo>
                      <a:pt x="13" y="51"/>
                    </a:lnTo>
                    <a:lnTo>
                      <a:pt x="7" y="50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3" y="32"/>
                    </a:lnTo>
                    <a:lnTo>
                      <a:pt x="26" y="24"/>
                    </a:lnTo>
                    <a:lnTo>
                      <a:pt x="38" y="16"/>
                    </a:lnTo>
                    <a:lnTo>
                      <a:pt x="53" y="11"/>
                    </a:lnTo>
                    <a:lnTo>
                      <a:pt x="69" y="7"/>
                    </a:lnTo>
                    <a:lnTo>
                      <a:pt x="83" y="4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4" y="2"/>
                    </a:lnTo>
                    <a:lnTo>
                      <a:pt x="127" y="5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4" y="13"/>
                    </a:lnTo>
                    <a:lnTo>
                      <a:pt x="121" y="16"/>
                    </a:lnTo>
                    <a:lnTo>
                      <a:pt x="121" y="19"/>
                    </a:lnTo>
                    <a:lnTo>
                      <a:pt x="121" y="24"/>
                    </a:lnTo>
                    <a:lnTo>
                      <a:pt x="121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6" name="Freeform 29">
                <a:extLst>
                  <a:ext uri="{FF2B5EF4-FFF2-40B4-BE49-F238E27FC236}">
                    <a16:creationId xmlns:a16="http://schemas.microsoft.com/office/drawing/2014/main" id="{122F4B21-7EBF-4417-3C35-5A401B924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711"/>
                <a:ext cx="48" cy="32"/>
              </a:xfrm>
              <a:custGeom>
                <a:avLst/>
                <a:gdLst>
                  <a:gd name="T0" fmla="*/ 40 w 97"/>
                  <a:gd name="T1" fmla="*/ 0 h 63"/>
                  <a:gd name="T2" fmla="*/ 40 w 97"/>
                  <a:gd name="T3" fmla="*/ 0 h 63"/>
                  <a:gd name="T4" fmla="*/ 60 w 97"/>
                  <a:gd name="T5" fmla="*/ 6 h 63"/>
                  <a:gd name="T6" fmla="*/ 70 w 97"/>
                  <a:gd name="T7" fmla="*/ 9 h 63"/>
                  <a:gd name="T8" fmla="*/ 79 w 97"/>
                  <a:gd name="T9" fmla="*/ 16 h 63"/>
                  <a:gd name="T10" fmla="*/ 79 w 97"/>
                  <a:gd name="T11" fmla="*/ 16 h 63"/>
                  <a:gd name="T12" fmla="*/ 87 w 97"/>
                  <a:gd name="T13" fmla="*/ 24 h 63"/>
                  <a:gd name="T14" fmla="*/ 94 w 97"/>
                  <a:gd name="T15" fmla="*/ 33 h 63"/>
                  <a:gd name="T16" fmla="*/ 95 w 97"/>
                  <a:gd name="T17" fmla="*/ 38 h 63"/>
                  <a:gd name="T18" fmla="*/ 97 w 97"/>
                  <a:gd name="T19" fmla="*/ 43 h 63"/>
                  <a:gd name="T20" fmla="*/ 97 w 97"/>
                  <a:gd name="T21" fmla="*/ 49 h 63"/>
                  <a:gd name="T22" fmla="*/ 95 w 97"/>
                  <a:gd name="T23" fmla="*/ 54 h 63"/>
                  <a:gd name="T24" fmla="*/ 95 w 97"/>
                  <a:gd name="T25" fmla="*/ 54 h 63"/>
                  <a:gd name="T26" fmla="*/ 92 w 97"/>
                  <a:gd name="T27" fmla="*/ 59 h 63"/>
                  <a:gd name="T28" fmla="*/ 87 w 97"/>
                  <a:gd name="T29" fmla="*/ 62 h 63"/>
                  <a:gd name="T30" fmla="*/ 84 w 97"/>
                  <a:gd name="T31" fmla="*/ 63 h 63"/>
                  <a:gd name="T32" fmla="*/ 79 w 97"/>
                  <a:gd name="T33" fmla="*/ 63 h 63"/>
                  <a:gd name="T34" fmla="*/ 70 w 97"/>
                  <a:gd name="T35" fmla="*/ 60 h 63"/>
                  <a:gd name="T36" fmla="*/ 60 w 97"/>
                  <a:gd name="T37" fmla="*/ 55 h 63"/>
                  <a:gd name="T38" fmla="*/ 60 w 97"/>
                  <a:gd name="T39" fmla="*/ 55 h 63"/>
                  <a:gd name="T40" fmla="*/ 40 w 97"/>
                  <a:gd name="T41" fmla="*/ 49 h 63"/>
                  <a:gd name="T42" fmla="*/ 19 w 97"/>
                  <a:gd name="T43" fmla="*/ 41 h 63"/>
                  <a:gd name="T44" fmla="*/ 19 w 97"/>
                  <a:gd name="T45" fmla="*/ 41 h 63"/>
                  <a:gd name="T46" fmla="*/ 11 w 97"/>
                  <a:gd name="T47" fmla="*/ 38 h 63"/>
                  <a:gd name="T48" fmla="*/ 5 w 97"/>
                  <a:gd name="T49" fmla="*/ 33 h 63"/>
                  <a:gd name="T50" fmla="*/ 0 w 97"/>
                  <a:gd name="T51" fmla="*/ 27 h 63"/>
                  <a:gd name="T52" fmla="*/ 0 w 97"/>
                  <a:gd name="T53" fmla="*/ 24 h 63"/>
                  <a:gd name="T54" fmla="*/ 0 w 97"/>
                  <a:gd name="T55" fmla="*/ 19 h 63"/>
                  <a:gd name="T56" fmla="*/ 0 w 97"/>
                  <a:gd name="T57" fmla="*/ 19 h 63"/>
                  <a:gd name="T58" fmla="*/ 0 w 97"/>
                  <a:gd name="T59" fmla="*/ 16 h 63"/>
                  <a:gd name="T60" fmla="*/ 3 w 97"/>
                  <a:gd name="T61" fmla="*/ 13 h 63"/>
                  <a:gd name="T62" fmla="*/ 8 w 97"/>
                  <a:gd name="T63" fmla="*/ 8 h 63"/>
                  <a:gd name="T64" fmla="*/ 16 w 97"/>
                  <a:gd name="T65" fmla="*/ 5 h 63"/>
                  <a:gd name="T66" fmla="*/ 24 w 97"/>
                  <a:gd name="T67" fmla="*/ 5 h 63"/>
                  <a:gd name="T68" fmla="*/ 24 w 97"/>
                  <a:gd name="T69" fmla="*/ 5 h 63"/>
                  <a:gd name="T70" fmla="*/ 32 w 97"/>
                  <a:gd name="T71" fmla="*/ 3 h 63"/>
                  <a:gd name="T72" fmla="*/ 40 w 97"/>
                  <a:gd name="T73" fmla="*/ 0 h 63"/>
                  <a:gd name="T74" fmla="*/ 40 w 97"/>
                  <a:gd name="T7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63">
                    <a:moveTo>
                      <a:pt x="40" y="0"/>
                    </a:moveTo>
                    <a:lnTo>
                      <a:pt x="40" y="0"/>
                    </a:lnTo>
                    <a:lnTo>
                      <a:pt x="60" y="6"/>
                    </a:lnTo>
                    <a:lnTo>
                      <a:pt x="70" y="9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87" y="24"/>
                    </a:lnTo>
                    <a:lnTo>
                      <a:pt x="94" y="33"/>
                    </a:lnTo>
                    <a:lnTo>
                      <a:pt x="95" y="38"/>
                    </a:lnTo>
                    <a:lnTo>
                      <a:pt x="97" y="43"/>
                    </a:lnTo>
                    <a:lnTo>
                      <a:pt x="97" y="49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2" y="59"/>
                    </a:lnTo>
                    <a:lnTo>
                      <a:pt x="87" y="62"/>
                    </a:lnTo>
                    <a:lnTo>
                      <a:pt x="84" y="63"/>
                    </a:lnTo>
                    <a:lnTo>
                      <a:pt x="79" y="63"/>
                    </a:lnTo>
                    <a:lnTo>
                      <a:pt x="70" y="60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40" y="49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1" y="38"/>
                    </a:lnTo>
                    <a:lnTo>
                      <a:pt x="5" y="33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8" y="8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32" y="3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7" name="Freeform 30">
                <a:extLst>
                  <a:ext uri="{FF2B5EF4-FFF2-40B4-BE49-F238E27FC236}">
                    <a16:creationId xmlns:a16="http://schemas.microsoft.com/office/drawing/2014/main" id="{5165ECE6-5A9D-A128-0475-3A34029F8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605"/>
                <a:ext cx="52" cy="28"/>
              </a:xfrm>
              <a:custGeom>
                <a:avLst/>
                <a:gdLst>
                  <a:gd name="T0" fmla="*/ 5 w 103"/>
                  <a:gd name="T1" fmla="*/ 45 h 57"/>
                  <a:gd name="T2" fmla="*/ 5 w 103"/>
                  <a:gd name="T3" fmla="*/ 45 h 57"/>
                  <a:gd name="T4" fmla="*/ 2 w 103"/>
                  <a:gd name="T5" fmla="*/ 34 h 57"/>
                  <a:gd name="T6" fmla="*/ 0 w 103"/>
                  <a:gd name="T7" fmla="*/ 23 h 57"/>
                  <a:gd name="T8" fmla="*/ 0 w 103"/>
                  <a:gd name="T9" fmla="*/ 18 h 57"/>
                  <a:gd name="T10" fmla="*/ 2 w 103"/>
                  <a:gd name="T11" fmla="*/ 13 h 57"/>
                  <a:gd name="T12" fmla="*/ 6 w 103"/>
                  <a:gd name="T13" fmla="*/ 8 h 57"/>
                  <a:gd name="T14" fmla="*/ 13 w 103"/>
                  <a:gd name="T15" fmla="*/ 3 h 57"/>
                  <a:gd name="T16" fmla="*/ 13 w 103"/>
                  <a:gd name="T17" fmla="*/ 3 h 57"/>
                  <a:gd name="T18" fmla="*/ 19 w 103"/>
                  <a:gd name="T19" fmla="*/ 2 h 57"/>
                  <a:gd name="T20" fmla="*/ 24 w 103"/>
                  <a:gd name="T21" fmla="*/ 0 h 57"/>
                  <a:gd name="T22" fmla="*/ 29 w 103"/>
                  <a:gd name="T23" fmla="*/ 0 h 57"/>
                  <a:gd name="T24" fmla="*/ 33 w 103"/>
                  <a:gd name="T25" fmla="*/ 3 h 57"/>
                  <a:gd name="T26" fmla="*/ 40 w 103"/>
                  <a:gd name="T27" fmla="*/ 10 h 57"/>
                  <a:gd name="T28" fmla="*/ 48 w 103"/>
                  <a:gd name="T29" fmla="*/ 19 h 57"/>
                  <a:gd name="T30" fmla="*/ 48 w 103"/>
                  <a:gd name="T31" fmla="*/ 19 h 57"/>
                  <a:gd name="T32" fmla="*/ 51 w 103"/>
                  <a:gd name="T33" fmla="*/ 23 h 57"/>
                  <a:gd name="T34" fmla="*/ 54 w 103"/>
                  <a:gd name="T35" fmla="*/ 26 h 57"/>
                  <a:gd name="T36" fmla="*/ 64 w 103"/>
                  <a:gd name="T37" fmla="*/ 30 h 57"/>
                  <a:gd name="T38" fmla="*/ 73 w 103"/>
                  <a:gd name="T39" fmla="*/ 32 h 57"/>
                  <a:gd name="T40" fmla="*/ 84 w 103"/>
                  <a:gd name="T41" fmla="*/ 32 h 57"/>
                  <a:gd name="T42" fmla="*/ 84 w 103"/>
                  <a:gd name="T43" fmla="*/ 32 h 57"/>
                  <a:gd name="T44" fmla="*/ 91 w 103"/>
                  <a:gd name="T45" fmla="*/ 32 h 57"/>
                  <a:gd name="T46" fmla="*/ 97 w 103"/>
                  <a:gd name="T47" fmla="*/ 32 h 57"/>
                  <a:gd name="T48" fmla="*/ 100 w 103"/>
                  <a:gd name="T49" fmla="*/ 32 h 57"/>
                  <a:gd name="T50" fmla="*/ 102 w 103"/>
                  <a:gd name="T51" fmla="*/ 34 h 57"/>
                  <a:gd name="T52" fmla="*/ 103 w 103"/>
                  <a:gd name="T53" fmla="*/ 37 h 57"/>
                  <a:gd name="T54" fmla="*/ 103 w 103"/>
                  <a:gd name="T55" fmla="*/ 40 h 57"/>
                  <a:gd name="T56" fmla="*/ 103 w 103"/>
                  <a:gd name="T57" fmla="*/ 40 h 57"/>
                  <a:gd name="T58" fmla="*/ 102 w 103"/>
                  <a:gd name="T59" fmla="*/ 46 h 57"/>
                  <a:gd name="T60" fmla="*/ 97 w 103"/>
                  <a:gd name="T61" fmla="*/ 51 h 57"/>
                  <a:gd name="T62" fmla="*/ 91 w 103"/>
                  <a:gd name="T63" fmla="*/ 56 h 57"/>
                  <a:gd name="T64" fmla="*/ 83 w 103"/>
                  <a:gd name="T65" fmla="*/ 57 h 57"/>
                  <a:gd name="T66" fmla="*/ 83 w 103"/>
                  <a:gd name="T67" fmla="*/ 57 h 57"/>
                  <a:gd name="T68" fmla="*/ 67 w 103"/>
                  <a:gd name="T69" fmla="*/ 57 h 57"/>
                  <a:gd name="T70" fmla="*/ 49 w 103"/>
                  <a:gd name="T71" fmla="*/ 56 h 57"/>
                  <a:gd name="T72" fmla="*/ 18 w 103"/>
                  <a:gd name="T73" fmla="*/ 51 h 57"/>
                  <a:gd name="T74" fmla="*/ 18 w 103"/>
                  <a:gd name="T75" fmla="*/ 51 h 57"/>
                  <a:gd name="T76" fmla="*/ 18 w 103"/>
                  <a:gd name="T77" fmla="*/ 51 h 57"/>
                  <a:gd name="T78" fmla="*/ 16 w 103"/>
                  <a:gd name="T79" fmla="*/ 48 h 57"/>
                  <a:gd name="T80" fmla="*/ 13 w 103"/>
                  <a:gd name="T81" fmla="*/ 45 h 57"/>
                  <a:gd name="T82" fmla="*/ 10 w 103"/>
                  <a:gd name="T83" fmla="*/ 45 h 57"/>
                  <a:gd name="T84" fmla="*/ 5 w 103"/>
                  <a:gd name="T85" fmla="*/ 45 h 57"/>
                  <a:gd name="T86" fmla="*/ 5 w 103"/>
                  <a:gd name="T87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3" h="57">
                    <a:moveTo>
                      <a:pt x="5" y="45"/>
                    </a:moveTo>
                    <a:lnTo>
                      <a:pt x="5" y="45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3"/>
                    </a:lnTo>
                    <a:lnTo>
                      <a:pt x="40" y="1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1" y="23"/>
                    </a:lnTo>
                    <a:lnTo>
                      <a:pt x="54" y="26"/>
                    </a:lnTo>
                    <a:lnTo>
                      <a:pt x="64" y="30"/>
                    </a:lnTo>
                    <a:lnTo>
                      <a:pt x="73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91" y="32"/>
                    </a:lnTo>
                    <a:lnTo>
                      <a:pt x="97" y="32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7"/>
                    </a:lnTo>
                    <a:lnTo>
                      <a:pt x="103" y="40"/>
                    </a:lnTo>
                    <a:lnTo>
                      <a:pt x="103" y="40"/>
                    </a:lnTo>
                    <a:lnTo>
                      <a:pt x="102" y="46"/>
                    </a:lnTo>
                    <a:lnTo>
                      <a:pt x="97" y="51"/>
                    </a:lnTo>
                    <a:lnTo>
                      <a:pt x="91" y="56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67" y="57"/>
                    </a:lnTo>
                    <a:lnTo>
                      <a:pt x="49" y="56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0" y="45"/>
                    </a:lnTo>
                    <a:lnTo>
                      <a:pt x="5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8" name="Freeform 31">
                <a:extLst>
                  <a:ext uri="{FF2B5EF4-FFF2-40B4-BE49-F238E27FC236}">
                    <a16:creationId xmlns:a16="http://schemas.microsoft.com/office/drawing/2014/main" id="{E93319FE-3DA9-8EDC-90F6-A8D420351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16"/>
                <a:ext cx="44" cy="35"/>
              </a:xfrm>
              <a:custGeom>
                <a:avLst/>
                <a:gdLst>
                  <a:gd name="T0" fmla="*/ 0 w 87"/>
                  <a:gd name="T1" fmla="*/ 70 h 70"/>
                  <a:gd name="T2" fmla="*/ 0 w 87"/>
                  <a:gd name="T3" fmla="*/ 70 h 70"/>
                  <a:gd name="T4" fmla="*/ 9 w 87"/>
                  <a:gd name="T5" fmla="*/ 51 h 70"/>
                  <a:gd name="T6" fmla="*/ 17 w 87"/>
                  <a:gd name="T7" fmla="*/ 33 h 70"/>
                  <a:gd name="T8" fmla="*/ 24 w 87"/>
                  <a:gd name="T9" fmla="*/ 26 h 70"/>
                  <a:gd name="T10" fmla="*/ 30 w 87"/>
                  <a:gd name="T11" fmla="*/ 18 h 70"/>
                  <a:gd name="T12" fmla="*/ 36 w 87"/>
                  <a:gd name="T13" fmla="*/ 11 h 70"/>
                  <a:gd name="T14" fmla="*/ 46 w 87"/>
                  <a:gd name="T15" fmla="*/ 5 h 70"/>
                  <a:gd name="T16" fmla="*/ 46 w 87"/>
                  <a:gd name="T17" fmla="*/ 5 h 70"/>
                  <a:gd name="T18" fmla="*/ 57 w 87"/>
                  <a:gd name="T19" fmla="*/ 0 h 70"/>
                  <a:gd name="T20" fmla="*/ 62 w 87"/>
                  <a:gd name="T21" fmla="*/ 0 h 70"/>
                  <a:gd name="T22" fmla="*/ 67 w 87"/>
                  <a:gd name="T23" fmla="*/ 0 h 70"/>
                  <a:gd name="T24" fmla="*/ 71 w 87"/>
                  <a:gd name="T25" fmla="*/ 2 h 70"/>
                  <a:gd name="T26" fmla="*/ 76 w 87"/>
                  <a:gd name="T27" fmla="*/ 5 h 70"/>
                  <a:gd name="T28" fmla="*/ 79 w 87"/>
                  <a:gd name="T29" fmla="*/ 8 h 70"/>
                  <a:gd name="T30" fmla="*/ 84 w 87"/>
                  <a:gd name="T31" fmla="*/ 13 h 70"/>
                  <a:gd name="T32" fmla="*/ 84 w 87"/>
                  <a:gd name="T33" fmla="*/ 13 h 70"/>
                  <a:gd name="T34" fmla="*/ 86 w 87"/>
                  <a:gd name="T35" fmla="*/ 19 h 70"/>
                  <a:gd name="T36" fmla="*/ 87 w 87"/>
                  <a:gd name="T37" fmla="*/ 24 h 70"/>
                  <a:gd name="T38" fmla="*/ 87 w 87"/>
                  <a:gd name="T39" fmla="*/ 27 h 70"/>
                  <a:gd name="T40" fmla="*/ 84 w 87"/>
                  <a:gd name="T41" fmla="*/ 32 h 70"/>
                  <a:gd name="T42" fmla="*/ 79 w 87"/>
                  <a:gd name="T43" fmla="*/ 38 h 70"/>
                  <a:gd name="T44" fmla="*/ 71 w 87"/>
                  <a:gd name="T45" fmla="*/ 45 h 70"/>
                  <a:gd name="T46" fmla="*/ 71 w 87"/>
                  <a:gd name="T47" fmla="*/ 45 h 70"/>
                  <a:gd name="T48" fmla="*/ 56 w 87"/>
                  <a:gd name="T49" fmla="*/ 54 h 70"/>
                  <a:gd name="T50" fmla="*/ 40 w 87"/>
                  <a:gd name="T51" fmla="*/ 62 h 70"/>
                  <a:gd name="T52" fmla="*/ 21 w 87"/>
                  <a:gd name="T53" fmla="*/ 67 h 70"/>
                  <a:gd name="T54" fmla="*/ 0 w 87"/>
                  <a:gd name="T55" fmla="*/ 70 h 70"/>
                  <a:gd name="T56" fmla="*/ 0 w 87"/>
                  <a:gd name="T5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70">
                    <a:moveTo>
                      <a:pt x="0" y="70"/>
                    </a:moveTo>
                    <a:lnTo>
                      <a:pt x="0" y="70"/>
                    </a:lnTo>
                    <a:lnTo>
                      <a:pt x="9" y="51"/>
                    </a:lnTo>
                    <a:lnTo>
                      <a:pt x="17" y="33"/>
                    </a:lnTo>
                    <a:lnTo>
                      <a:pt x="24" y="26"/>
                    </a:lnTo>
                    <a:lnTo>
                      <a:pt x="30" y="18"/>
                    </a:lnTo>
                    <a:lnTo>
                      <a:pt x="36" y="11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71" y="2"/>
                    </a:lnTo>
                    <a:lnTo>
                      <a:pt x="76" y="5"/>
                    </a:lnTo>
                    <a:lnTo>
                      <a:pt x="79" y="8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6" y="19"/>
                    </a:lnTo>
                    <a:lnTo>
                      <a:pt x="87" y="24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79" y="38"/>
                    </a:lnTo>
                    <a:lnTo>
                      <a:pt x="71" y="45"/>
                    </a:lnTo>
                    <a:lnTo>
                      <a:pt x="71" y="45"/>
                    </a:lnTo>
                    <a:lnTo>
                      <a:pt x="56" y="54"/>
                    </a:lnTo>
                    <a:lnTo>
                      <a:pt x="40" y="62"/>
                    </a:lnTo>
                    <a:lnTo>
                      <a:pt x="21" y="67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9" name="Freeform 32">
                <a:extLst>
                  <a:ext uri="{FF2B5EF4-FFF2-40B4-BE49-F238E27FC236}">
                    <a16:creationId xmlns:a16="http://schemas.microsoft.com/office/drawing/2014/main" id="{05D8B7EA-9B80-4DF3-C9EF-85F0CD6F1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822"/>
                <a:ext cx="38" cy="31"/>
              </a:xfrm>
              <a:custGeom>
                <a:avLst/>
                <a:gdLst>
                  <a:gd name="T0" fmla="*/ 76 w 76"/>
                  <a:gd name="T1" fmla="*/ 20 h 62"/>
                  <a:gd name="T2" fmla="*/ 76 w 76"/>
                  <a:gd name="T3" fmla="*/ 20 h 62"/>
                  <a:gd name="T4" fmla="*/ 74 w 76"/>
                  <a:gd name="T5" fmla="*/ 27 h 62"/>
                  <a:gd name="T6" fmla="*/ 68 w 76"/>
                  <a:gd name="T7" fmla="*/ 33 h 62"/>
                  <a:gd name="T8" fmla="*/ 60 w 76"/>
                  <a:gd name="T9" fmla="*/ 41 h 62"/>
                  <a:gd name="T10" fmla="*/ 50 w 76"/>
                  <a:gd name="T11" fmla="*/ 49 h 62"/>
                  <a:gd name="T12" fmla="*/ 41 w 76"/>
                  <a:gd name="T13" fmla="*/ 55 h 62"/>
                  <a:gd name="T14" fmla="*/ 31 w 76"/>
                  <a:gd name="T15" fmla="*/ 60 h 62"/>
                  <a:gd name="T16" fmla="*/ 22 w 76"/>
                  <a:gd name="T17" fmla="*/ 62 h 62"/>
                  <a:gd name="T18" fmla="*/ 16 w 76"/>
                  <a:gd name="T19" fmla="*/ 62 h 62"/>
                  <a:gd name="T20" fmla="*/ 16 w 76"/>
                  <a:gd name="T21" fmla="*/ 62 h 62"/>
                  <a:gd name="T22" fmla="*/ 11 w 76"/>
                  <a:gd name="T23" fmla="*/ 60 h 62"/>
                  <a:gd name="T24" fmla="*/ 8 w 76"/>
                  <a:gd name="T25" fmla="*/ 58 h 62"/>
                  <a:gd name="T26" fmla="*/ 8 w 76"/>
                  <a:gd name="T27" fmla="*/ 58 h 62"/>
                  <a:gd name="T28" fmla="*/ 3 w 76"/>
                  <a:gd name="T29" fmla="*/ 50 h 62"/>
                  <a:gd name="T30" fmla="*/ 0 w 76"/>
                  <a:gd name="T31" fmla="*/ 44 h 62"/>
                  <a:gd name="T32" fmla="*/ 1 w 76"/>
                  <a:gd name="T33" fmla="*/ 36 h 62"/>
                  <a:gd name="T34" fmla="*/ 4 w 76"/>
                  <a:gd name="T35" fmla="*/ 28 h 62"/>
                  <a:gd name="T36" fmla="*/ 4 w 76"/>
                  <a:gd name="T37" fmla="*/ 28 h 62"/>
                  <a:gd name="T38" fmla="*/ 12 w 76"/>
                  <a:gd name="T39" fmla="*/ 17 h 62"/>
                  <a:gd name="T40" fmla="*/ 22 w 76"/>
                  <a:gd name="T41" fmla="*/ 8 h 62"/>
                  <a:gd name="T42" fmla="*/ 28 w 76"/>
                  <a:gd name="T43" fmla="*/ 4 h 62"/>
                  <a:gd name="T44" fmla="*/ 35 w 76"/>
                  <a:gd name="T45" fmla="*/ 3 h 62"/>
                  <a:gd name="T46" fmla="*/ 41 w 76"/>
                  <a:gd name="T47" fmla="*/ 1 h 62"/>
                  <a:gd name="T48" fmla="*/ 49 w 76"/>
                  <a:gd name="T49" fmla="*/ 0 h 62"/>
                  <a:gd name="T50" fmla="*/ 49 w 76"/>
                  <a:gd name="T51" fmla="*/ 0 h 62"/>
                  <a:gd name="T52" fmla="*/ 57 w 76"/>
                  <a:gd name="T53" fmla="*/ 0 h 62"/>
                  <a:gd name="T54" fmla="*/ 65 w 76"/>
                  <a:gd name="T55" fmla="*/ 3 h 62"/>
                  <a:gd name="T56" fmla="*/ 70 w 76"/>
                  <a:gd name="T57" fmla="*/ 8 h 62"/>
                  <a:gd name="T58" fmla="*/ 74 w 76"/>
                  <a:gd name="T59" fmla="*/ 14 h 62"/>
                  <a:gd name="T60" fmla="*/ 74 w 76"/>
                  <a:gd name="T61" fmla="*/ 14 h 62"/>
                  <a:gd name="T62" fmla="*/ 76 w 76"/>
                  <a:gd name="T63" fmla="*/ 17 h 62"/>
                  <a:gd name="T64" fmla="*/ 76 w 76"/>
                  <a:gd name="T65" fmla="*/ 20 h 62"/>
                  <a:gd name="T66" fmla="*/ 76 w 76"/>
                  <a:gd name="T67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62">
                    <a:moveTo>
                      <a:pt x="76" y="20"/>
                    </a:moveTo>
                    <a:lnTo>
                      <a:pt x="76" y="20"/>
                    </a:lnTo>
                    <a:lnTo>
                      <a:pt x="74" y="27"/>
                    </a:lnTo>
                    <a:lnTo>
                      <a:pt x="68" y="33"/>
                    </a:lnTo>
                    <a:lnTo>
                      <a:pt x="60" y="41"/>
                    </a:lnTo>
                    <a:lnTo>
                      <a:pt x="50" y="49"/>
                    </a:lnTo>
                    <a:lnTo>
                      <a:pt x="41" y="55"/>
                    </a:lnTo>
                    <a:lnTo>
                      <a:pt x="31" y="60"/>
                    </a:lnTo>
                    <a:lnTo>
                      <a:pt x="22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1" y="60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2" y="17"/>
                    </a:lnTo>
                    <a:lnTo>
                      <a:pt x="22" y="8"/>
                    </a:lnTo>
                    <a:lnTo>
                      <a:pt x="28" y="4"/>
                    </a:lnTo>
                    <a:lnTo>
                      <a:pt x="35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70" y="8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6" y="17"/>
                    </a:lnTo>
                    <a:lnTo>
                      <a:pt x="76" y="20"/>
                    </a:lnTo>
                    <a:lnTo>
                      <a:pt x="76" y="2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0" name="Freeform 33">
                <a:extLst>
                  <a:ext uri="{FF2B5EF4-FFF2-40B4-BE49-F238E27FC236}">
                    <a16:creationId xmlns:a16="http://schemas.microsoft.com/office/drawing/2014/main" id="{8FB3D28F-C22B-17C1-56BE-EBD947759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2037"/>
                <a:ext cx="21" cy="40"/>
              </a:xfrm>
              <a:custGeom>
                <a:avLst/>
                <a:gdLst>
                  <a:gd name="T0" fmla="*/ 0 w 41"/>
                  <a:gd name="T1" fmla="*/ 30 h 79"/>
                  <a:gd name="T2" fmla="*/ 0 w 41"/>
                  <a:gd name="T3" fmla="*/ 30 h 79"/>
                  <a:gd name="T4" fmla="*/ 6 w 41"/>
                  <a:gd name="T5" fmla="*/ 28 h 79"/>
                  <a:gd name="T6" fmla="*/ 13 w 41"/>
                  <a:gd name="T7" fmla="*/ 27 h 79"/>
                  <a:gd name="T8" fmla="*/ 17 w 41"/>
                  <a:gd name="T9" fmla="*/ 24 h 79"/>
                  <a:gd name="T10" fmla="*/ 22 w 41"/>
                  <a:gd name="T11" fmla="*/ 19 h 79"/>
                  <a:gd name="T12" fmla="*/ 29 w 41"/>
                  <a:gd name="T13" fmla="*/ 9 h 79"/>
                  <a:gd name="T14" fmla="*/ 33 w 41"/>
                  <a:gd name="T15" fmla="*/ 5 h 79"/>
                  <a:gd name="T16" fmla="*/ 38 w 41"/>
                  <a:gd name="T17" fmla="*/ 0 h 79"/>
                  <a:gd name="T18" fmla="*/ 38 w 41"/>
                  <a:gd name="T19" fmla="*/ 0 h 79"/>
                  <a:gd name="T20" fmla="*/ 40 w 41"/>
                  <a:gd name="T21" fmla="*/ 9 h 79"/>
                  <a:gd name="T22" fmla="*/ 41 w 41"/>
                  <a:gd name="T23" fmla="*/ 21 h 79"/>
                  <a:gd name="T24" fmla="*/ 40 w 41"/>
                  <a:gd name="T25" fmla="*/ 32 h 79"/>
                  <a:gd name="T26" fmla="*/ 36 w 41"/>
                  <a:gd name="T27" fmla="*/ 44 h 79"/>
                  <a:gd name="T28" fmla="*/ 33 w 41"/>
                  <a:gd name="T29" fmla="*/ 55 h 79"/>
                  <a:gd name="T30" fmla="*/ 29 w 41"/>
                  <a:gd name="T31" fmla="*/ 65 h 79"/>
                  <a:gd name="T32" fmla="*/ 22 w 41"/>
                  <a:gd name="T33" fmla="*/ 73 h 79"/>
                  <a:gd name="T34" fmla="*/ 16 w 41"/>
                  <a:gd name="T35" fmla="*/ 78 h 79"/>
                  <a:gd name="T36" fmla="*/ 16 w 41"/>
                  <a:gd name="T37" fmla="*/ 78 h 79"/>
                  <a:gd name="T38" fmla="*/ 9 w 41"/>
                  <a:gd name="T39" fmla="*/ 79 h 79"/>
                  <a:gd name="T40" fmla="*/ 5 w 41"/>
                  <a:gd name="T41" fmla="*/ 76 h 79"/>
                  <a:gd name="T42" fmla="*/ 3 w 41"/>
                  <a:gd name="T43" fmla="*/ 73 h 79"/>
                  <a:gd name="T44" fmla="*/ 2 w 41"/>
                  <a:gd name="T45" fmla="*/ 68 h 79"/>
                  <a:gd name="T46" fmla="*/ 2 w 41"/>
                  <a:gd name="T47" fmla="*/ 68 h 79"/>
                  <a:gd name="T48" fmla="*/ 0 w 41"/>
                  <a:gd name="T49" fmla="*/ 49 h 79"/>
                  <a:gd name="T50" fmla="*/ 0 w 41"/>
                  <a:gd name="T51" fmla="*/ 30 h 79"/>
                  <a:gd name="T52" fmla="*/ 0 w 41"/>
                  <a:gd name="T53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79">
                    <a:moveTo>
                      <a:pt x="0" y="30"/>
                    </a:moveTo>
                    <a:lnTo>
                      <a:pt x="0" y="30"/>
                    </a:lnTo>
                    <a:lnTo>
                      <a:pt x="6" y="28"/>
                    </a:lnTo>
                    <a:lnTo>
                      <a:pt x="13" y="27"/>
                    </a:lnTo>
                    <a:lnTo>
                      <a:pt x="17" y="24"/>
                    </a:lnTo>
                    <a:lnTo>
                      <a:pt x="22" y="19"/>
                    </a:lnTo>
                    <a:lnTo>
                      <a:pt x="29" y="9"/>
                    </a:lnTo>
                    <a:lnTo>
                      <a:pt x="33" y="5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9"/>
                    </a:lnTo>
                    <a:lnTo>
                      <a:pt x="41" y="21"/>
                    </a:lnTo>
                    <a:lnTo>
                      <a:pt x="40" y="32"/>
                    </a:lnTo>
                    <a:lnTo>
                      <a:pt x="36" y="44"/>
                    </a:lnTo>
                    <a:lnTo>
                      <a:pt x="33" y="55"/>
                    </a:lnTo>
                    <a:lnTo>
                      <a:pt x="29" y="65"/>
                    </a:lnTo>
                    <a:lnTo>
                      <a:pt x="22" y="73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9" y="79"/>
                    </a:lnTo>
                    <a:lnTo>
                      <a:pt x="5" y="76"/>
                    </a:lnTo>
                    <a:lnTo>
                      <a:pt x="3" y="7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49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1" name="Freeform 34">
                <a:extLst>
                  <a:ext uri="{FF2B5EF4-FFF2-40B4-BE49-F238E27FC236}">
                    <a16:creationId xmlns:a16="http://schemas.microsoft.com/office/drawing/2014/main" id="{79194702-1507-474C-EEEF-C32318A4D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1157"/>
                <a:ext cx="34" cy="18"/>
              </a:xfrm>
              <a:custGeom>
                <a:avLst/>
                <a:gdLst>
                  <a:gd name="T0" fmla="*/ 67 w 67"/>
                  <a:gd name="T1" fmla="*/ 23 h 36"/>
                  <a:gd name="T2" fmla="*/ 67 w 67"/>
                  <a:gd name="T3" fmla="*/ 23 h 36"/>
                  <a:gd name="T4" fmla="*/ 66 w 67"/>
                  <a:gd name="T5" fmla="*/ 30 h 36"/>
                  <a:gd name="T6" fmla="*/ 62 w 67"/>
                  <a:gd name="T7" fmla="*/ 34 h 36"/>
                  <a:gd name="T8" fmla="*/ 58 w 67"/>
                  <a:gd name="T9" fmla="*/ 36 h 36"/>
                  <a:gd name="T10" fmla="*/ 51 w 67"/>
                  <a:gd name="T11" fmla="*/ 36 h 36"/>
                  <a:gd name="T12" fmla="*/ 51 w 67"/>
                  <a:gd name="T13" fmla="*/ 36 h 36"/>
                  <a:gd name="T14" fmla="*/ 29 w 67"/>
                  <a:gd name="T15" fmla="*/ 31 h 36"/>
                  <a:gd name="T16" fmla="*/ 7 w 67"/>
                  <a:gd name="T17" fmla="*/ 23 h 36"/>
                  <a:gd name="T18" fmla="*/ 7 w 67"/>
                  <a:gd name="T19" fmla="*/ 23 h 36"/>
                  <a:gd name="T20" fmla="*/ 4 w 67"/>
                  <a:gd name="T21" fmla="*/ 22 h 36"/>
                  <a:gd name="T22" fmla="*/ 2 w 67"/>
                  <a:gd name="T23" fmla="*/ 20 h 36"/>
                  <a:gd name="T24" fmla="*/ 0 w 67"/>
                  <a:gd name="T25" fmla="*/ 17 h 36"/>
                  <a:gd name="T26" fmla="*/ 2 w 67"/>
                  <a:gd name="T27" fmla="*/ 14 h 36"/>
                  <a:gd name="T28" fmla="*/ 2 w 67"/>
                  <a:gd name="T29" fmla="*/ 14 h 36"/>
                  <a:gd name="T30" fmla="*/ 7 w 67"/>
                  <a:gd name="T31" fmla="*/ 9 h 36"/>
                  <a:gd name="T32" fmla="*/ 12 w 67"/>
                  <a:gd name="T33" fmla="*/ 6 h 36"/>
                  <a:gd name="T34" fmla="*/ 21 w 67"/>
                  <a:gd name="T35" fmla="*/ 1 h 36"/>
                  <a:gd name="T36" fmla="*/ 32 w 67"/>
                  <a:gd name="T37" fmla="*/ 0 h 36"/>
                  <a:gd name="T38" fmla="*/ 45 w 67"/>
                  <a:gd name="T39" fmla="*/ 0 h 36"/>
                  <a:gd name="T40" fmla="*/ 45 w 67"/>
                  <a:gd name="T41" fmla="*/ 0 h 36"/>
                  <a:gd name="T42" fmla="*/ 50 w 67"/>
                  <a:gd name="T43" fmla="*/ 1 h 36"/>
                  <a:gd name="T44" fmla="*/ 54 w 67"/>
                  <a:gd name="T45" fmla="*/ 3 h 36"/>
                  <a:gd name="T46" fmla="*/ 58 w 67"/>
                  <a:gd name="T47" fmla="*/ 4 h 36"/>
                  <a:gd name="T48" fmla="*/ 59 w 67"/>
                  <a:gd name="T49" fmla="*/ 7 h 36"/>
                  <a:gd name="T50" fmla="*/ 64 w 67"/>
                  <a:gd name="T51" fmla="*/ 15 h 36"/>
                  <a:gd name="T52" fmla="*/ 67 w 67"/>
                  <a:gd name="T53" fmla="*/ 23 h 36"/>
                  <a:gd name="T54" fmla="*/ 67 w 67"/>
                  <a:gd name="T5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" h="36">
                    <a:moveTo>
                      <a:pt x="67" y="23"/>
                    </a:moveTo>
                    <a:lnTo>
                      <a:pt x="67" y="23"/>
                    </a:lnTo>
                    <a:lnTo>
                      <a:pt x="66" y="30"/>
                    </a:lnTo>
                    <a:lnTo>
                      <a:pt x="62" y="34"/>
                    </a:lnTo>
                    <a:lnTo>
                      <a:pt x="58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29" y="3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7" y="9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4" y="3"/>
                    </a:lnTo>
                    <a:lnTo>
                      <a:pt x="58" y="4"/>
                    </a:lnTo>
                    <a:lnTo>
                      <a:pt x="59" y="7"/>
                    </a:lnTo>
                    <a:lnTo>
                      <a:pt x="64" y="15"/>
                    </a:lnTo>
                    <a:lnTo>
                      <a:pt x="67" y="23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2" name="Freeform 35">
                <a:extLst>
                  <a:ext uri="{FF2B5EF4-FFF2-40B4-BE49-F238E27FC236}">
                    <a16:creationId xmlns:a16="http://schemas.microsoft.com/office/drawing/2014/main" id="{57B9B687-FFCB-DB1D-167F-FAE3ED401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395"/>
                <a:ext cx="35" cy="19"/>
              </a:xfrm>
              <a:custGeom>
                <a:avLst/>
                <a:gdLst>
                  <a:gd name="T0" fmla="*/ 0 w 70"/>
                  <a:gd name="T1" fmla="*/ 22 h 38"/>
                  <a:gd name="T2" fmla="*/ 0 w 70"/>
                  <a:gd name="T3" fmla="*/ 22 h 38"/>
                  <a:gd name="T4" fmla="*/ 5 w 70"/>
                  <a:gd name="T5" fmla="*/ 18 h 38"/>
                  <a:gd name="T6" fmla="*/ 11 w 70"/>
                  <a:gd name="T7" fmla="*/ 14 h 38"/>
                  <a:gd name="T8" fmla="*/ 22 w 70"/>
                  <a:gd name="T9" fmla="*/ 11 h 38"/>
                  <a:gd name="T10" fmla="*/ 35 w 70"/>
                  <a:gd name="T11" fmla="*/ 8 h 38"/>
                  <a:gd name="T12" fmla="*/ 46 w 70"/>
                  <a:gd name="T13" fmla="*/ 5 h 38"/>
                  <a:gd name="T14" fmla="*/ 46 w 70"/>
                  <a:gd name="T15" fmla="*/ 5 h 38"/>
                  <a:gd name="T16" fmla="*/ 56 w 70"/>
                  <a:gd name="T17" fmla="*/ 0 h 38"/>
                  <a:gd name="T18" fmla="*/ 61 w 70"/>
                  <a:gd name="T19" fmla="*/ 0 h 38"/>
                  <a:gd name="T20" fmla="*/ 62 w 70"/>
                  <a:gd name="T21" fmla="*/ 2 h 38"/>
                  <a:gd name="T22" fmla="*/ 65 w 70"/>
                  <a:gd name="T23" fmla="*/ 5 h 38"/>
                  <a:gd name="T24" fmla="*/ 65 w 70"/>
                  <a:gd name="T25" fmla="*/ 5 h 38"/>
                  <a:gd name="T26" fmla="*/ 69 w 70"/>
                  <a:gd name="T27" fmla="*/ 11 h 38"/>
                  <a:gd name="T28" fmla="*/ 70 w 70"/>
                  <a:gd name="T29" fmla="*/ 18 h 38"/>
                  <a:gd name="T30" fmla="*/ 69 w 70"/>
                  <a:gd name="T31" fmla="*/ 24 h 38"/>
                  <a:gd name="T32" fmla="*/ 67 w 70"/>
                  <a:gd name="T33" fmla="*/ 32 h 38"/>
                  <a:gd name="T34" fmla="*/ 67 w 70"/>
                  <a:gd name="T35" fmla="*/ 32 h 38"/>
                  <a:gd name="T36" fmla="*/ 65 w 70"/>
                  <a:gd name="T37" fmla="*/ 35 h 38"/>
                  <a:gd name="T38" fmla="*/ 64 w 70"/>
                  <a:gd name="T39" fmla="*/ 37 h 38"/>
                  <a:gd name="T40" fmla="*/ 59 w 70"/>
                  <a:gd name="T41" fmla="*/ 38 h 38"/>
                  <a:gd name="T42" fmla="*/ 48 w 70"/>
                  <a:gd name="T43" fmla="*/ 35 h 38"/>
                  <a:gd name="T44" fmla="*/ 48 w 70"/>
                  <a:gd name="T45" fmla="*/ 35 h 38"/>
                  <a:gd name="T46" fmla="*/ 35 w 70"/>
                  <a:gd name="T47" fmla="*/ 35 h 38"/>
                  <a:gd name="T48" fmla="*/ 22 w 70"/>
                  <a:gd name="T49" fmla="*/ 35 h 38"/>
                  <a:gd name="T50" fmla="*/ 16 w 70"/>
                  <a:gd name="T51" fmla="*/ 34 h 38"/>
                  <a:gd name="T52" fmla="*/ 11 w 70"/>
                  <a:gd name="T53" fmla="*/ 30 h 38"/>
                  <a:gd name="T54" fmla="*/ 5 w 70"/>
                  <a:gd name="T55" fmla="*/ 27 h 38"/>
                  <a:gd name="T56" fmla="*/ 0 w 70"/>
                  <a:gd name="T57" fmla="*/ 22 h 38"/>
                  <a:gd name="T58" fmla="*/ 0 w 70"/>
                  <a:gd name="T59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38">
                    <a:moveTo>
                      <a:pt x="0" y="22"/>
                    </a:moveTo>
                    <a:lnTo>
                      <a:pt x="0" y="22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22" y="11"/>
                    </a:lnTo>
                    <a:lnTo>
                      <a:pt x="35" y="8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2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9" y="11"/>
                    </a:lnTo>
                    <a:lnTo>
                      <a:pt x="70" y="18"/>
                    </a:lnTo>
                    <a:lnTo>
                      <a:pt x="69" y="24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5" y="35"/>
                    </a:lnTo>
                    <a:lnTo>
                      <a:pt x="64" y="37"/>
                    </a:lnTo>
                    <a:lnTo>
                      <a:pt x="59" y="38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35" y="35"/>
                    </a:lnTo>
                    <a:lnTo>
                      <a:pt x="22" y="35"/>
                    </a:lnTo>
                    <a:lnTo>
                      <a:pt x="16" y="34"/>
                    </a:lnTo>
                    <a:lnTo>
                      <a:pt x="11" y="30"/>
                    </a:lnTo>
                    <a:lnTo>
                      <a:pt x="5" y="27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3" name="Freeform 36">
                <a:extLst>
                  <a:ext uri="{FF2B5EF4-FFF2-40B4-BE49-F238E27FC236}">
                    <a16:creationId xmlns:a16="http://schemas.microsoft.com/office/drawing/2014/main" id="{F559F066-393B-3A5C-9095-F4B8FE27C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344"/>
                <a:ext cx="21" cy="29"/>
              </a:xfrm>
              <a:custGeom>
                <a:avLst/>
                <a:gdLst>
                  <a:gd name="T0" fmla="*/ 38 w 41"/>
                  <a:gd name="T1" fmla="*/ 58 h 58"/>
                  <a:gd name="T2" fmla="*/ 38 w 41"/>
                  <a:gd name="T3" fmla="*/ 58 h 58"/>
                  <a:gd name="T4" fmla="*/ 17 w 41"/>
                  <a:gd name="T5" fmla="*/ 43 h 58"/>
                  <a:gd name="T6" fmla="*/ 11 w 41"/>
                  <a:gd name="T7" fmla="*/ 37 h 58"/>
                  <a:gd name="T8" fmla="*/ 6 w 41"/>
                  <a:gd name="T9" fmla="*/ 32 h 58"/>
                  <a:gd name="T10" fmla="*/ 3 w 41"/>
                  <a:gd name="T11" fmla="*/ 26 h 58"/>
                  <a:gd name="T12" fmla="*/ 1 w 41"/>
                  <a:gd name="T13" fmla="*/ 18 h 58"/>
                  <a:gd name="T14" fmla="*/ 0 w 41"/>
                  <a:gd name="T15" fmla="*/ 0 h 58"/>
                  <a:gd name="T16" fmla="*/ 0 w 41"/>
                  <a:gd name="T17" fmla="*/ 0 h 58"/>
                  <a:gd name="T18" fmla="*/ 17 w 41"/>
                  <a:gd name="T19" fmla="*/ 10 h 58"/>
                  <a:gd name="T20" fmla="*/ 25 w 41"/>
                  <a:gd name="T21" fmla="*/ 15 h 58"/>
                  <a:gd name="T22" fmla="*/ 31 w 41"/>
                  <a:gd name="T23" fmla="*/ 19 h 58"/>
                  <a:gd name="T24" fmla="*/ 36 w 41"/>
                  <a:gd name="T25" fmla="*/ 26 h 58"/>
                  <a:gd name="T26" fmla="*/ 39 w 41"/>
                  <a:gd name="T27" fmla="*/ 35 h 58"/>
                  <a:gd name="T28" fmla="*/ 41 w 41"/>
                  <a:gd name="T29" fmla="*/ 45 h 58"/>
                  <a:gd name="T30" fmla="*/ 38 w 41"/>
                  <a:gd name="T31" fmla="*/ 58 h 58"/>
                  <a:gd name="T32" fmla="*/ 38 w 41"/>
                  <a:gd name="T3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38" y="58"/>
                    </a:moveTo>
                    <a:lnTo>
                      <a:pt x="38" y="58"/>
                    </a:lnTo>
                    <a:lnTo>
                      <a:pt x="17" y="43"/>
                    </a:lnTo>
                    <a:lnTo>
                      <a:pt x="11" y="37"/>
                    </a:lnTo>
                    <a:lnTo>
                      <a:pt x="6" y="32"/>
                    </a:lnTo>
                    <a:lnTo>
                      <a:pt x="3" y="26"/>
                    </a:lnTo>
                    <a:lnTo>
                      <a:pt x="1" y="1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7" y="10"/>
                    </a:lnTo>
                    <a:lnTo>
                      <a:pt x="25" y="15"/>
                    </a:lnTo>
                    <a:lnTo>
                      <a:pt x="31" y="19"/>
                    </a:lnTo>
                    <a:lnTo>
                      <a:pt x="36" y="26"/>
                    </a:lnTo>
                    <a:lnTo>
                      <a:pt x="39" y="35"/>
                    </a:lnTo>
                    <a:lnTo>
                      <a:pt x="41" y="45"/>
                    </a:lnTo>
                    <a:lnTo>
                      <a:pt x="38" y="58"/>
                    </a:lnTo>
                    <a:lnTo>
                      <a:pt x="38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4" name="Freeform 37">
                <a:extLst>
                  <a:ext uri="{FF2B5EF4-FFF2-40B4-BE49-F238E27FC236}">
                    <a16:creationId xmlns:a16="http://schemas.microsoft.com/office/drawing/2014/main" id="{78240884-F59F-A90C-162F-2ABC8C68E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441"/>
                <a:ext cx="16" cy="23"/>
              </a:xfrm>
              <a:custGeom>
                <a:avLst/>
                <a:gdLst>
                  <a:gd name="T0" fmla="*/ 0 w 31"/>
                  <a:gd name="T1" fmla="*/ 41 h 46"/>
                  <a:gd name="T2" fmla="*/ 0 w 31"/>
                  <a:gd name="T3" fmla="*/ 41 h 46"/>
                  <a:gd name="T4" fmla="*/ 6 w 31"/>
                  <a:gd name="T5" fmla="*/ 18 h 46"/>
                  <a:gd name="T6" fmla="*/ 6 w 31"/>
                  <a:gd name="T7" fmla="*/ 18 h 46"/>
                  <a:gd name="T8" fmla="*/ 6 w 31"/>
                  <a:gd name="T9" fmla="*/ 11 h 46"/>
                  <a:gd name="T10" fmla="*/ 6 w 31"/>
                  <a:gd name="T11" fmla="*/ 5 h 46"/>
                  <a:gd name="T12" fmla="*/ 8 w 31"/>
                  <a:gd name="T13" fmla="*/ 2 h 46"/>
                  <a:gd name="T14" fmla="*/ 9 w 31"/>
                  <a:gd name="T15" fmla="*/ 0 h 46"/>
                  <a:gd name="T16" fmla="*/ 12 w 31"/>
                  <a:gd name="T17" fmla="*/ 0 h 46"/>
                  <a:gd name="T18" fmla="*/ 19 w 31"/>
                  <a:gd name="T19" fmla="*/ 0 h 46"/>
                  <a:gd name="T20" fmla="*/ 19 w 31"/>
                  <a:gd name="T21" fmla="*/ 0 h 46"/>
                  <a:gd name="T22" fmla="*/ 24 w 31"/>
                  <a:gd name="T23" fmla="*/ 2 h 46"/>
                  <a:gd name="T24" fmla="*/ 27 w 31"/>
                  <a:gd name="T25" fmla="*/ 5 h 46"/>
                  <a:gd name="T26" fmla="*/ 30 w 31"/>
                  <a:gd name="T27" fmla="*/ 8 h 46"/>
                  <a:gd name="T28" fmla="*/ 31 w 31"/>
                  <a:gd name="T29" fmla="*/ 11 h 46"/>
                  <a:gd name="T30" fmla="*/ 31 w 31"/>
                  <a:gd name="T31" fmla="*/ 19 h 46"/>
                  <a:gd name="T32" fmla="*/ 28 w 31"/>
                  <a:gd name="T33" fmla="*/ 27 h 46"/>
                  <a:gd name="T34" fmla="*/ 28 w 31"/>
                  <a:gd name="T35" fmla="*/ 27 h 46"/>
                  <a:gd name="T36" fmla="*/ 25 w 31"/>
                  <a:gd name="T37" fmla="*/ 37 h 46"/>
                  <a:gd name="T38" fmla="*/ 22 w 31"/>
                  <a:gd name="T39" fmla="*/ 41 h 46"/>
                  <a:gd name="T40" fmla="*/ 19 w 31"/>
                  <a:gd name="T41" fmla="*/ 45 h 46"/>
                  <a:gd name="T42" fmla="*/ 16 w 31"/>
                  <a:gd name="T43" fmla="*/ 46 h 46"/>
                  <a:gd name="T44" fmla="*/ 11 w 31"/>
                  <a:gd name="T45" fmla="*/ 46 h 46"/>
                  <a:gd name="T46" fmla="*/ 6 w 31"/>
                  <a:gd name="T47" fmla="*/ 45 h 46"/>
                  <a:gd name="T48" fmla="*/ 0 w 31"/>
                  <a:gd name="T49" fmla="*/ 41 h 46"/>
                  <a:gd name="T50" fmla="*/ 0 w 31"/>
                  <a:gd name="T51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46">
                    <a:moveTo>
                      <a:pt x="0" y="41"/>
                    </a:moveTo>
                    <a:lnTo>
                      <a:pt x="0" y="41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1" y="19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5" y="37"/>
                    </a:lnTo>
                    <a:lnTo>
                      <a:pt x="22" y="41"/>
                    </a:lnTo>
                    <a:lnTo>
                      <a:pt x="19" y="45"/>
                    </a:lnTo>
                    <a:lnTo>
                      <a:pt x="16" y="46"/>
                    </a:lnTo>
                    <a:lnTo>
                      <a:pt x="11" y="46"/>
                    </a:lnTo>
                    <a:lnTo>
                      <a:pt x="6" y="45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5" name="Freeform 38">
                <a:extLst>
                  <a:ext uri="{FF2B5EF4-FFF2-40B4-BE49-F238E27FC236}">
                    <a16:creationId xmlns:a16="http://schemas.microsoft.com/office/drawing/2014/main" id="{39C71CE0-6804-147A-F547-FB909D957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247"/>
                <a:ext cx="16" cy="21"/>
              </a:xfrm>
              <a:custGeom>
                <a:avLst/>
                <a:gdLst>
                  <a:gd name="T0" fmla="*/ 18 w 32"/>
                  <a:gd name="T1" fmla="*/ 0 h 41"/>
                  <a:gd name="T2" fmla="*/ 18 w 32"/>
                  <a:gd name="T3" fmla="*/ 0 h 41"/>
                  <a:gd name="T4" fmla="*/ 24 w 32"/>
                  <a:gd name="T5" fmla="*/ 2 h 41"/>
                  <a:gd name="T6" fmla="*/ 29 w 32"/>
                  <a:gd name="T7" fmla="*/ 7 h 41"/>
                  <a:gd name="T8" fmla="*/ 32 w 32"/>
                  <a:gd name="T9" fmla="*/ 11 h 41"/>
                  <a:gd name="T10" fmla="*/ 32 w 32"/>
                  <a:gd name="T11" fmla="*/ 16 h 41"/>
                  <a:gd name="T12" fmla="*/ 32 w 32"/>
                  <a:gd name="T13" fmla="*/ 16 h 41"/>
                  <a:gd name="T14" fmla="*/ 29 w 32"/>
                  <a:gd name="T15" fmla="*/ 26 h 41"/>
                  <a:gd name="T16" fmla="*/ 24 w 32"/>
                  <a:gd name="T17" fmla="*/ 32 h 41"/>
                  <a:gd name="T18" fmla="*/ 18 w 32"/>
                  <a:gd name="T19" fmla="*/ 38 h 41"/>
                  <a:gd name="T20" fmla="*/ 10 w 32"/>
                  <a:gd name="T21" fmla="*/ 40 h 41"/>
                  <a:gd name="T22" fmla="*/ 10 w 32"/>
                  <a:gd name="T23" fmla="*/ 40 h 41"/>
                  <a:gd name="T24" fmla="*/ 7 w 32"/>
                  <a:gd name="T25" fmla="*/ 41 h 41"/>
                  <a:gd name="T26" fmla="*/ 3 w 32"/>
                  <a:gd name="T27" fmla="*/ 40 h 41"/>
                  <a:gd name="T28" fmla="*/ 2 w 32"/>
                  <a:gd name="T29" fmla="*/ 38 h 41"/>
                  <a:gd name="T30" fmla="*/ 0 w 32"/>
                  <a:gd name="T31" fmla="*/ 37 h 41"/>
                  <a:gd name="T32" fmla="*/ 0 w 32"/>
                  <a:gd name="T33" fmla="*/ 26 h 41"/>
                  <a:gd name="T34" fmla="*/ 0 w 32"/>
                  <a:gd name="T35" fmla="*/ 26 h 41"/>
                  <a:gd name="T36" fmla="*/ 0 w 32"/>
                  <a:gd name="T37" fmla="*/ 21 h 41"/>
                  <a:gd name="T38" fmla="*/ 2 w 32"/>
                  <a:gd name="T39" fmla="*/ 16 h 41"/>
                  <a:gd name="T40" fmla="*/ 5 w 32"/>
                  <a:gd name="T41" fmla="*/ 10 h 41"/>
                  <a:gd name="T42" fmla="*/ 11 w 32"/>
                  <a:gd name="T43" fmla="*/ 3 h 41"/>
                  <a:gd name="T44" fmla="*/ 18 w 32"/>
                  <a:gd name="T45" fmla="*/ 0 h 41"/>
                  <a:gd name="T46" fmla="*/ 18 w 32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41">
                    <a:moveTo>
                      <a:pt x="18" y="0"/>
                    </a:moveTo>
                    <a:lnTo>
                      <a:pt x="18" y="0"/>
                    </a:lnTo>
                    <a:lnTo>
                      <a:pt x="24" y="2"/>
                    </a:lnTo>
                    <a:lnTo>
                      <a:pt x="29" y="7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9" y="26"/>
                    </a:lnTo>
                    <a:lnTo>
                      <a:pt x="24" y="32"/>
                    </a:lnTo>
                    <a:lnTo>
                      <a:pt x="18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7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5" y="10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6" name="Freeform 39">
                <a:extLst>
                  <a:ext uri="{FF2B5EF4-FFF2-40B4-BE49-F238E27FC236}">
                    <a16:creationId xmlns:a16="http://schemas.microsoft.com/office/drawing/2014/main" id="{807C0F7D-227F-4296-C3BE-7E01BA44A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466"/>
                <a:ext cx="17" cy="24"/>
              </a:xfrm>
              <a:custGeom>
                <a:avLst/>
                <a:gdLst>
                  <a:gd name="T0" fmla="*/ 0 w 35"/>
                  <a:gd name="T1" fmla="*/ 0 h 48"/>
                  <a:gd name="T2" fmla="*/ 0 w 35"/>
                  <a:gd name="T3" fmla="*/ 0 h 48"/>
                  <a:gd name="T4" fmla="*/ 16 w 35"/>
                  <a:gd name="T5" fmla="*/ 8 h 48"/>
                  <a:gd name="T6" fmla="*/ 27 w 35"/>
                  <a:gd name="T7" fmla="*/ 16 h 48"/>
                  <a:gd name="T8" fmla="*/ 32 w 35"/>
                  <a:gd name="T9" fmla="*/ 19 h 48"/>
                  <a:gd name="T10" fmla="*/ 35 w 35"/>
                  <a:gd name="T11" fmla="*/ 25 h 48"/>
                  <a:gd name="T12" fmla="*/ 35 w 35"/>
                  <a:gd name="T13" fmla="*/ 30 h 48"/>
                  <a:gd name="T14" fmla="*/ 35 w 35"/>
                  <a:gd name="T15" fmla="*/ 38 h 48"/>
                  <a:gd name="T16" fmla="*/ 35 w 35"/>
                  <a:gd name="T17" fmla="*/ 38 h 48"/>
                  <a:gd name="T18" fmla="*/ 32 w 35"/>
                  <a:gd name="T19" fmla="*/ 43 h 48"/>
                  <a:gd name="T20" fmla="*/ 29 w 35"/>
                  <a:gd name="T21" fmla="*/ 46 h 48"/>
                  <a:gd name="T22" fmla="*/ 26 w 35"/>
                  <a:gd name="T23" fmla="*/ 48 h 48"/>
                  <a:gd name="T24" fmla="*/ 21 w 35"/>
                  <a:gd name="T25" fmla="*/ 46 h 48"/>
                  <a:gd name="T26" fmla="*/ 21 w 35"/>
                  <a:gd name="T27" fmla="*/ 46 h 48"/>
                  <a:gd name="T28" fmla="*/ 15 w 35"/>
                  <a:gd name="T29" fmla="*/ 43 h 48"/>
                  <a:gd name="T30" fmla="*/ 12 w 35"/>
                  <a:gd name="T31" fmla="*/ 38 h 48"/>
                  <a:gd name="T32" fmla="*/ 8 w 35"/>
                  <a:gd name="T33" fmla="*/ 33 h 48"/>
                  <a:gd name="T34" fmla="*/ 8 w 35"/>
                  <a:gd name="T35" fmla="*/ 27 h 48"/>
                  <a:gd name="T36" fmla="*/ 7 w 35"/>
                  <a:gd name="T37" fmla="*/ 14 h 48"/>
                  <a:gd name="T38" fmla="*/ 4 w 35"/>
                  <a:gd name="T39" fmla="*/ 6 h 48"/>
                  <a:gd name="T40" fmla="*/ 0 w 35"/>
                  <a:gd name="T41" fmla="*/ 0 h 48"/>
                  <a:gd name="T42" fmla="*/ 0 w 35"/>
                  <a:gd name="T4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0" y="0"/>
                    </a:lnTo>
                    <a:lnTo>
                      <a:pt x="16" y="8"/>
                    </a:lnTo>
                    <a:lnTo>
                      <a:pt x="27" y="16"/>
                    </a:lnTo>
                    <a:lnTo>
                      <a:pt x="32" y="19"/>
                    </a:lnTo>
                    <a:lnTo>
                      <a:pt x="35" y="25"/>
                    </a:lnTo>
                    <a:lnTo>
                      <a:pt x="35" y="30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2" y="43"/>
                    </a:lnTo>
                    <a:lnTo>
                      <a:pt x="29" y="46"/>
                    </a:lnTo>
                    <a:lnTo>
                      <a:pt x="26" y="48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15" y="43"/>
                    </a:lnTo>
                    <a:lnTo>
                      <a:pt x="12" y="38"/>
                    </a:lnTo>
                    <a:lnTo>
                      <a:pt x="8" y="33"/>
                    </a:lnTo>
                    <a:lnTo>
                      <a:pt x="8" y="27"/>
                    </a:lnTo>
                    <a:lnTo>
                      <a:pt x="7" y="14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7" name="Freeform 40">
                <a:extLst>
                  <a:ext uri="{FF2B5EF4-FFF2-40B4-BE49-F238E27FC236}">
                    <a16:creationId xmlns:a16="http://schemas.microsoft.com/office/drawing/2014/main" id="{FE97C32F-9C1E-2DA5-3322-0E84313C7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81"/>
                <a:ext cx="19" cy="25"/>
              </a:xfrm>
              <a:custGeom>
                <a:avLst/>
                <a:gdLst>
                  <a:gd name="T0" fmla="*/ 0 w 39"/>
                  <a:gd name="T1" fmla="*/ 46 h 49"/>
                  <a:gd name="T2" fmla="*/ 0 w 39"/>
                  <a:gd name="T3" fmla="*/ 46 h 49"/>
                  <a:gd name="T4" fmla="*/ 15 w 39"/>
                  <a:gd name="T5" fmla="*/ 22 h 49"/>
                  <a:gd name="T6" fmla="*/ 20 w 39"/>
                  <a:gd name="T7" fmla="*/ 11 h 49"/>
                  <a:gd name="T8" fmla="*/ 21 w 39"/>
                  <a:gd name="T9" fmla="*/ 0 h 49"/>
                  <a:gd name="T10" fmla="*/ 21 w 39"/>
                  <a:gd name="T11" fmla="*/ 0 h 49"/>
                  <a:gd name="T12" fmla="*/ 29 w 39"/>
                  <a:gd name="T13" fmla="*/ 11 h 49"/>
                  <a:gd name="T14" fmla="*/ 35 w 39"/>
                  <a:gd name="T15" fmla="*/ 22 h 49"/>
                  <a:gd name="T16" fmla="*/ 37 w 39"/>
                  <a:gd name="T17" fmla="*/ 27 h 49"/>
                  <a:gd name="T18" fmla="*/ 39 w 39"/>
                  <a:gd name="T19" fmla="*/ 31 h 49"/>
                  <a:gd name="T20" fmla="*/ 37 w 39"/>
                  <a:gd name="T21" fmla="*/ 36 h 49"/>
                  <a:gd name="T22" fmla="*/ 35 w 39"/>
                  <a:gd name="T23" fmla="*/ 43 h 49"/>
                  <a:gd name="T24" fmla="*/ 35 w 39"/>
                  <a:gd name="T25" fmla="*/ 43 h 49"/>
                  <a:gd name="T26" fmla="*/ 32 w 39"/>
                  <a:gd name="T27" fmla="*/ 47 h 49"/>
                  <a:gd name="T28" fmla="*/ 29 w 39"/>
                  <a:gd name="T29" fmla="*/ 49 h 49"/>
                  <a:gd name="T30" fmla="*/ 24 w 39"/>
                  <a:gd name="T31" fmla="*/ 49 h 49"/>
                  <a:gd name="T32" fmla="*/ 20 w 39"/>
                  <a:gd name="T33" fmla="*/ 47 h 49"/>
                  <a:gd name="T34" fmla="*/ 12 w 39"/>
                  <a:gd name="T35" fmla="*/ 46 h 49"/>
                  <a:gd name="T36" fmla="*/ 5 w 39"/>
                  <a:gd name="T37" fmla="*/ 44 h 49"/>
                  <a:gd name="T38" fmla="*/ 0 w 39"/>
                  <a:gd name="T39" fmla="*/ 46 h 49"/>
                  <a:gd name="T40" fmla="*/ 0 w 39"/>
                  <a:gd name="T41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9">
                    <a:moveTo>
                      <a:pt x="0" y="46"/>
                    </a:moveTo>
                    <a:lnTo>
                      <a:pt x="0" y="46"/>
                    </a:lnTo>
                    <a:lnTo>
                      <a:pt x="15" y="22"/>
                    </a:lnTo>
                    <a:lnTo>
                      <a:pt x="20" y="1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9" y="11"/>
                    </a:lnTo>
                    <a:lnTo>
                      <a:pt x="35" y="22"/>
                    </a:lnTo>
                    <a:lnTo>
                      <a:pt x="37" y="27"/>
                    </a:lnTo>
                    <a:lnTo>
                      <a:pt x="39" y="31"/>
                    </a:lnTo>
                    <a:lnTo>
                      <a:pt x="37" y="36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2" y="47"/>
                    </a:lnTo>
                    <a:lnTo>
                      <a:pt x="29" y="49"/>
                    </a:lnTo>
                    <a:lnTo>
                      <a:pt x="24" y="49"/>
                    </a:lnTo>
                    <a:lnTo>
                      <a:pt x="20" y="47"/>
                    </a:lnTo>
                    <a:lnTo>
                      <a:pt x="12" y="46"/>
                    </a:lnTo>
                    <a:lnTo>
                      <a:pt x="5" y="44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8" name="Freeform 41">
                <a:extLst>
                  <a:ext uri="{FF2B5EF4-FFF2-40B4-BE49-F238E27FC236}">
                    <a16:creationId xmlns:a16="http://schemas.microsoft.com/office/drawing/2014/main" id="{C476E13C-79C5-964D-842C-EF73D3DD3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2049"/>
                <a:ext cx="17" cy="26"/>
              </a:xfrm>
              <a:custGeom>
                <a:avLst/>
                <a:gdLst>
                  <a:gd name="T0" fmla="*/ 3 w 35"/>
                  <a:gd name="T1" fmla="*/ 51 h 51"/>
                  <a:gd name="T2" fmla="*/ 3 w 35"/>
                  <a:gd name="T3" fmla="*/ 51 h 51"/>
                  <a:gd name="T4" fmla="*/ 2 w 35"/>
                  <a:gd name="T5" fmla="*/ 35 h 51"/>
                  <a:gd name="T6" fmla="*/ 0 w 35"/>
                  <a:gd name="T7" fmla="*/ 22 h 51"/>
                  <a:gd name="T8" fmla="*/ 2 w 35"/>
                  <a:gd name="T9" fmla="*/ 16 h 51"/>
                  <a:gd name="T10" fmla="*/ 3 w 35"/>
                  <a:gd name="T11" fmla="*/ 11 h 51"/>
                  <a:gd name="T12" fmla="*/ 6 w 35"/>
                  <a:gd name="T13" fmla="*/ 6 h 51"/>
                  <a:gd name="T14" fmla="*/ 11 w 35"/>
                  <a:gd name="T15" fmla="*/ 1 h 51"/>
                  <a:gd name="T16" fmla="*/ 11 w 35"/>
                  <a:gd name="T17" fmla="*/ 1 h 51"/>
                  <a:gd name="T18" fmla="*/ 16 w 35"/>
                  <a:gd name="T19" fmla="*/ 0 h 51"/>
                  <a:gd name="T20" fmla="*/ 21 w 35"/>
                  <a:gd name="T21" fmla="*/ 1 h 51"/>
                  <a:gd name="T22" fmla="*/ 22 w 35"/>
                  <a:gd name="T23" fmla="*/ 6 h 51"/>
                  <a:gd name="T24" fmla="*/ 24 w 35"/>
                  <a:gd name="T25" fmla="*/ 11 h 51"/>
                  <a:gd name="T26" fmla="*/ 29 w 35"/>
                  <a:gd name="T27" fmla="*/ 20 h 51"/>
                  <a:gd name="T28" fmla="*/ 30 w 35"/>
                  <a:gd name="T29" fmla="*/ 24 h 51"/>
                  <a:gd name="T30" fmla="*/ 35 w 35"/>
                  <a:gd name="T31" fmla="*/ 24 h 51"/>
                  <a:gd name="T32" fmla="*/ 35 w 35"/>
                  <a:gd name="T33" fmla="*/ 24 h 51"/>
                  <a:gd name="T34" fmla="*/ 30 w 35"/>
                  <a:gd name="T35" fmla="*/ 24 h 51"/>
                  <a:gd name="T36" fmla="*/ 27 w 35"/>
                  <a:gd name="T37" fmla="*/ 25 h 51"/>
                  <a:gd name="T38" fmla="*/ 19 w 35"/>
                  <a:gd name="T39" fmla="*/ 30 h 51"/>
                  <a:gd name="T40" fmla="*/ 11 w 35"/>
                  <a:gd name="T41" fmla="*/ 39 h 51"/>
                  <a:gd name="T42" fmla="*/ 3 w 35"/>
                  <a:gd name="T43" fmla="*/ 51 h 51"/>
                  <a:gd name="T44" fmla="*/ 3 w 35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1">
                    <a:moveTo>
                      <a:pt x="3" y="51"/>
                    </a:moveTo>
                    <a:lnTo>
                      <a:pt x="3" y="51"/>
                    </a:lnTo>
                    <a:lnTo>
                      <a:pt x="2" y="35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9" y="20"/>
                    </a:lnTo>
                    <a:lnTo>
                      <a:pt x="30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0" y="24"/>
                    </a:lnTo>
                    <a:lnTo>
                      <a:pt x="27" y="25"/>
                    </a:lnTo>
                    <a:lnTo>
                      <a:pt x="19" y="30"/>
                    </a:lnTo>
                    <a:lnTo>
                      <a:pt x="11" y="39"/>
                    </a:lnTo>
                    <a:lnTo>
                      <a:pt x="3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9" name="Freeform 42">
                <a:extLst>
                  <a:ext uri="{FF2B5EF4-FFF2-40B4-BE49-F238E27FC236}">
                    <a16:creationId xmlns:a16="http://schemas.microsoft.com/office/drawing/2014/main" id="{B70FAC93-27E6-BCFC-1C14-81FD1DA5C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1942"/>
                <a:ext cx="13" cy="22"/>
              </a:xfrm>
              <a:custGeom>
                <a:avLst/>
                <a:gdLst>
                  <a:gd name="T0" fmla="*/ 3 w 25"/>
                  <a:gd name="T1" fmla="*/ 0 h 43"/>
                  <a:gd name="T2" fmla="*/ 3 w 25"/>
                  <a:gd name="T3" fmla="*/ 0 h 43"/>
                  <a:gd name="T4" fmla="*/ 4 w 25"/>
                  <a:gd name="T5" fmla="*/ 5 h 43"/>
                  <a:gd name="T6" fmla="*/ 8 w 25"/>
                  <a:gd name="T7" fmla="*/ 8 h 43"/>
                  <a:gd name="T8" fmla="*/ 17 w 25"/>
                  <a:gd name="T9" fmla="*/ 15 h 43"/>
                  <a:gd name="T10" fmla="*/ 22 w 25"/>
                  <a:gd name="T11" fmla="*/ 18 h 43"/>
                  <a:gd name="T12" fmla="*/ 25 w 25"/>
                  <a:gd name="T13" fmla="*/ 23 h 43"/>
                  <a:gd name="T14" fmla="*/ 25 w 25"/>
                  <a:gd name="T15" fmla="*/ 27 h 43"/>
                  <a:gd name="T16" fmla="*/ 24 w 25"/>
                  <a:gd name="T17" fmla="*/ 34 h 43"/>
                  <a:gd name="T18" fmla="*/ 24 w 25"/>
                  <a:gd name="T19" fmla="*/ 34 h 43"/>
                  <a:gd name="T20" fmla="*/ 20 w 25"/>
                  <a:gd name="T21" fmla="*/ 38 h 43"/>
                  <a:gd name="T22" fmla="*/ 16 w 25"/>
                  <a:gd name="T23" fmla="*/ 42 h 43"/>
                  <a:gd name="T24" fmla="*/ 11 w 25"/>
                  <a:gd name="T25" fmla="*/ 42 h 43"/>
                  <a:gd name="T26" fmla="*/ 8 w 25"/>
                  <a:gd name="T27" fmla="*/ 43 h 43"/>
                  <a:gd name="T28" fmla="*/ 3 w 25"/>
                  <a:gd name="T29" fmla="*/ 42 h 43"/>
                  <a:gd name="T30" fmla="*/ 1 w 25"/>
                  <a:gd name="T31" fmla="*/ 40 h 43"/>
                  <a:gd name="T32" fmla="*/ 0 w 25"/>
                  <a:gd name="T33" fmla="*/ 37 h 43"/>
                  <a:gd name="T34" fmla="*/ 0 w 25"/>
                  <a:gd name="T35" fmla="*/ 34 h 43"/>
                  <a:gd name="T36" fmla="*/ 0 w 25"/>
                  <a:gd name="T37" fmla="*/ 34 h 43"/>
                  <a:gd name="T38" fmla="*/ 1 w 25"/>
                  <a:gd name="T39" fmla="*/ 26 h 43"/>
                  <a:gd name="T40" fmla="*/ 1 w 25"/>
                  <a:gd name="T41" fmla="*/ 18 h 43"/>
                  <a:gd name="T42" fmla="*/ 1 w 25"/>
                  <a:gd name="T43" fmla="*/ 10 h 43"/>
                  <a:gd name="T44" fmla="*/ 3 w 25"/>
                  <a:gd name="T45" fmla="*/ 0 h 43"/>
                  <a:gd name="T46" fmla="*/ 3 w 25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43">
                    <a:moveTo>
                      <a:pt x="3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7" y="15"/>
                    </a:lnTo>
                    <a:lnTo>
                      <a:pt x="22" y="18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3" y="42"/>
                    </a:lnTo>
                    <a:lnTo>
                      <a:pt x="1" y="40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26"/>
                    </a:lnTo>
                    <a:lnTo>
                      <a:pt x="1" y="18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0" name="Freeform 43">
                <a:extLst>
                  <a:ext uri="{FF2B5EF4-FFF2-40B4-BE49-F238E27FC236}">
                    <a16:creationId xmlns:a16="http://schemas.microsoft.com/office/drawing/2014/main" id="{415AD108-03BC-175F-7661-10C627888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828"/>
                <a:ext cx="18" cy="14"/>
              </a:xfrm>
              <a:custGeom>
                <a:avLst/>
                <a:gdLst>
                  <a:gd name="T0" fmla="*/ 34 w 34"/>
                  <a:gd name="T1" fmla="*/ 17 h 28"/>
                  <a:gd name="T2" fmla="*/ 34 w 34"/>
                  <a:gd name="T3" fmla="*/ 17 h 28"/>
                  <a:gd name="T4" fmla="*/ 31 w 34"/>
                  <a:gd name="T5" fmla="*/ 22 h 28"/>
                  <a:gd name="T6" fmla="*/ 28 w 34"/>
                  <a:gd name="T7" fmla="*/ 27 h 28"/>
                  <a:gd name="T8" fmla="*/ 25 w 34"/>
                  <a:gd name="T9" fmla="*/ 28 h 28"/>
                  <a:gd name="T10" fmla="*/ 22 w 34"/>
                  <a:gd name="T11" fmla="*/ 28 h 28"/>
                  <a:gd name="T12" fmla="*/ 19 w 34"/>
                  <a:gd name="T13" fmla="*/ 27 h 28"/>
                  <a:gd name="T14" fmla="*/ 19 w 34"/>
                  <a:gd name="T15" fmla="*/ 27 h 28"/>
                  <a:gd name="T16" fmla="*/ 6 w 34"/>
                  <a:gd name="T17" fmla="*/ 20 h 28"/>
                  <a:gd name="T18" fmla="*/ 1 w 34"/>
                  <a:gd name="T19" fmla="*/ 15 h 28"/>
                  <a:gd name="T20" fmla="*/ 0 w 34"/>
                  <a:gd name="T21" fmla="*/ 12 h 28"/>
                  <a:gd name="T22" fmla="*/ 0 w 34"/>
                  <a:gd name="T23" fmla="*/ 9 h 28"/>
                  <a:gd name="T24" fmla="*/ 0 w 34"/>
                  <a:gd name="T25" fmla="*/ 9 h 28"/>
                  <a:gd name="T26" fmla="*/ 3 w 34"/>
                  <a:gd name="T27" fmla="*/ 4 h 28"/>
                  <a:gd name="T28" fmla="*/ 7 w 34"/>
                  <a:gd name="T29" fmla="*/ 1 h 28"/>
                  <a:gd name="T30" fmla="*/ 14 w 34"/>
                  <a:gd name="T31" fmla="*/ 0 h 28"/>
                  <a:gd name="T32" fmla="*/ 20 w 34"/>
                  <a:gd name="T33" fmla="*/ 0 h 28"/>
                  <a:gd name="T34" fmla="*/ 20 w 34"/>
                  <a:gd name="T35" fmla="*/ 0 h 28"/>
                  <a:gd name="T36" fmla="*/ 27 w 34"/>
                  <a:gd name="T37" fmla="*/ 1 h 28"/>
                  <a:gd name="T38" fmla="*/ 31 w 34"/>
                  <a:gd name="T39" fmla="*/ 4 h 28"/>
                  <a:gd name="T40" fmla="*/ 33 w 34"/>
                  <a:gd name="T41" fmla="*/ 9 h 28"/>
                  <a:gd name="T42" fmla="*/ 34 w 34"/>
                  <a:gd name="T43" fmla="*/ 17 h 28"/>
                  <a:gd name="T44" fmla="*/ 34 w 34"/>
                  <a:gd name="T4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28">
                    <a:moveTo>
                      <a:pt x="34" y="17"/>
                    </a:moveTo>
                    <a:lnTo>
                      <a:pt x="34" y="17"/>
                    </a:lnTo>
                    <a:lnTo>
                      <a:pt x="31" y="22"/>
                    </a:lnTo>
                    <a:lnTo>
                      <a:pt x="28" y="27"/>
                    </a:lnTo>
                    <a:lnTo>
                      <a:pt x="25" y="28"/>
                    </a:lnTo>
                    <a:lnTo>
                      <a:pt x="22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6" y="20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1" y="4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1" name="Freeform 44">
                <a:extLst>
                  <a:ext uri="{FF2B5EF4-FFF2-40B4-BE49-F238E27FC236}">
                    <a16:creationId xmlns:a16="http://schemas.microsoft.com/office/drawing/2014/main" id="{F70FD537-2B46-CDA8-2CED-BD3990854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1798"/>
                <a:ext cx="19" cy="13"/>
              </a:xfrm>
              <a:custGeom>
                <a:avLst/>
                <a:gdLst>
                  <a:gd name="T0" fmla="*/ 39 w 39"/>
                  <a:gd name="T1" fmla="*/ 8 h 25"/>
                  <a:gd name="T2" fmla="*/ 39 w 39"/>
                  <a:gd name="T3" fmla="*/ 8 h 25"/>
                  <a:gd name="T4" fmla="*/ 35 w 39"/>
                  <a:gd name="T5" fmla="*/ 14 h 25"/>
                  <a:gd name="T6" fmla="*/ 29 w 39"/>
                  <a:gd name="T7" fmla="*/ 20 h 25"/>
                  <a:gd name="T8" fmla="*/ 23 w 39"/>
                  <a:gd name="T9" fmla="*/ 24 h 25"/>
                  <a:gd name="T10" fmla="*/ 15 w 39"/>
                  <a:gd name="T11" fmla="*/ 25 h 25"/>
                  <a:gd name="T12" fmla="*/ 15 w 39"/>
                  <a:gd name="T13" fmla="*/ 25 h 25"/>
                  <a:gd name="T14" fmla="*/ 10 w 39"/>
                  <a:gd name="T15" fmla="*/ 25 h 25"/>
                  <a:gd name="T16" fmla="*/ 4 w 39"/>
                  <a:gd name="T17" fmla="*/ 24 h 25"/>
                  <a:gd name="T18" fmla="*/ 0 w 39"/>
                  <a:gd name="T19" fmla="*/ 20 h 25"/>
                  <a:gd name="T20" fmla="*/ 0 w 39"/>
                  <a:gd name="T21" fmla="*/ 17 h 25"/>
                  <a:gd name="T22" fmla="*/ 0 w 39"/>
                  <a:gd name="T23" fmla="*/ 14 h 25"/>
                  <a:gd name="T24" fmla="*/ 0 w 39"/>
                  <a:gd name="T25" fmla="*/ 14 h 25"/>
                  <a:gd name="T26" fmla="*/ 4 w 39"/>
                  <a:gd name="T27" fmla="*/ 8 h 25"/>
                  <a:gd name="T28" fmla="*/ 8 w 39"/>
                  <a:gd name="T29" fmla="*/ 3 h 25"/>
                  <a:gd name="T30" fmla="*/ 16 w 39"/>
                  <a:gd name="T31" fmla="*/ 0 h 25"/>
                  <a:gd name="T32" fmla="*/ 24 w 39"/>
                  <a:gd name="T33" fmla="*/ 0 h 25"/>
                  <a:gd name="T34" fmla="*/ 24 w 39"/>
                  <a:gd name="T35" fmla="*/ 0 h 25"/>
                  <a:gd name="T36" fmla="*/ 34 w 39"/>
                  <a:gd name="T37" fmla="*/ 1 h 25"/>
                  <a:gd name="T38" fmla="*/ 37 w 39"/>
                  <a:gd name="T39" fmla="*/ 3 h 25"/>
                  <a:gd name="T40" fmla="*/ 39 w 39"/>
                  <a:gd name="T41" fmla="*/ 8 h 25"/>
                  <a:gd name="T42" fmla="*/ 39 w 39"/>
                  <a:gd name="T4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5">
                    <a:moveTo>
                      <a:pt x="39" y="8"/>
                    </a:moveTo>
                    <a:lnTo>
                      <a:pt x="39" y="8"/>
                    </a:lnTo>
                    <a:lnTo>
                      <a:pt x="35" y="14"/>
                    </a:lnTo>
                    <a:lnTo>
                      <a:pt x="29" y="20"/>
                    </a:lnTo>
                    <a:lnTo>
                      <a:pt x="23" y="24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0" y="25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2" name="Freeform 45">
                <a:extLst>
                  <a:ext uri="{FF2B5EF4-FFF2-40B4-BE49-F238E27FC236}">
                    <a16:creationId xmlns:a16="http://schemas.microsoft.com/office/drawing/2014/main" id="{450972A7-D7E6-D794-EE69-996644423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422"/>
                <a:ext cx="15" cy="15"/>
              </a:xfrm>
              <a:custGeom>
                <a:avLst/>
                <a:gdLst>
                  <a:gd name="T0" fmla="*/ 31 w 31"/>
                  <a:gd name="T1" fmla="*/ 12 h 30"/>
                  <a:gd name="T2" fmla="*/ 31 w 31"/>
                  <a:gd name="T3" fmla="*/ 12 h 30"/>
                  <a:gd name="T4" fmla="*/ 29 w 31"/>
                  <a:gd name="T5" fmla="*/ 20 h 30"/>
                  <a:gd name="T6" fmla="*/ 26 w 31"/>
                  <a:gd name="T7" fmla="*/ 25 h 30"/>
                  <a:gd name="T8" fmla="*/ 21 w 31"/>
                  <a:gd name="T9" fmla="*/ 28 h 30"/>
                  <a:gd name="T10" fmla="*/ 15 w 31"/>
                  <a:gd name="T11" fmla="*/ 30 h 30"/>
                  <a:gd name="T12" fmla="*/ 15 w 31"/>
                  <a:gd name="T13" fmla="*/ 30 h 30"/>
                  <a:gd name="T14" fmla="*/ 8 w 31"/>
                  <a:gd name="T15" fmla="*/ 28 h 30"/>
                  <a:gd name="T16" fmla="*/ 4 w 31"/>
                  <a:gd name="T17" fmla="*/ 25 h 30"/>
                  <a:gd name="T18" fmla="*/ 0 w 31"/>
                  <a:gd name="T19" fmla="*/ 20 h 30"/>
                  <a:gd name="T20" fmla="*/ 0 w 31"/>
                  <a:gd name="T21" fmla="*/ 14 h 30"/>
                  <a:gd name="T22" fmla="*/ 0 w 31"/>
                  <a:gd name="T23" fmla="*/ 14 h 30"/>
                  <a:gd name="T24" fmla="*/ 0 w 31"/>
                  <a:gd name="T25" fmla="*/ 8 h 30"/>
                  <a:gd name="T26" fmla="*/ 4 w 31"/>
                  <a:gd name="T27" fmla="*/ 3 h 30"/>
                  <a:gd name="T28" fmla="*/ 8 w 31"/>
                  <a:gd name="T29" fmla="*/ 0 h 30"/>
                  <a:gd name="T30" fmla="*/ 13 w 31"/>
                  <a:gd name="T31" fmla="*/ 0 h 30"/>
                  <a:gd name="T32" fmla="*/ 13 w 31"/>
                  <a:gd name="T33" fmla="*/ 0 h 30"/>
                  <a:gd name="T34" fmla="*/ 19 w 31"/>
                  <a:gd name="T35" fmla="*/ 0 h 30"/>
                  <a:gd name="T36" fmla="*/ 24 w 31"/>
                  <a:gd name="T37" fmla="*/ 3 h 30"/>
                  <a:gd name="T38" fmla="*/ 29 w 31"/>
                  <a:gd name="T39" fmla="*/ 6 h 30"/>
                  <a:gd name="T40" fmla="*/ 31 w 31"/>
                  <a:gd name="T41" fmla="*/ 12 h 30"/>
                  <a:gd name="T42" fmla="*/ 31 w 3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30">
                    <a:moveTo>
                      <a:pt x="31" y="12"/>
                    </a:moveTo>
                    <a:lnTo>
                      <a:pt x="31" y="12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1" y="12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3" name="Freeform 46">
                <a:extLst>
                  <a:ext uri="{FF2B5EF4-FFF2-40B4-BE49-F238E27FC236}">
                    <a16:creationId xmlns:a16="http://schemas.microsoft.com/office/drawing/2014/main" id="{678A23EC-2662-E972-8796-0F77C9041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270"/>
                <a:ext cx="13" cy="19"/>
              </a:xfrm>
              <a:custGeom>
                <a:avLst/>
                <a:gdLst>
                  <a:gd name="T0" fmla="*/ 14 w 25"/>
                  <a:gd name="T1" fmla="*/ 40 h 40"/>
                  <a:gd name="T2" fmla="*/ 14 w 25"/>
                  <a:gd name="T3" fmla="*/ 40 h 40"/>
                  <a:gd name="T4" fmla="*/ 11 w 25"/>
                  <a:gd name="T5" fmla="*/ 38 h 40"/>
                  <a:gd name="T6" fmla="*/ 8 w 25"/>
                  <a:gd name="T7" fmla="*/ 35 h 40"/>
                  <a:gd name="T8" fmla="*/ 4 w 25"/>
                  <a:gd name="T9" fmla="*/ 29 h 40"/>
                  <a:gd name="T10" fmla="*/ 1 w 25"/>
                  <a:gd name="T11" fmla="*/ 14 h 40"/>
                  <a:gd name="T12" fmla="*/ 1 w 25"/>
                  <a:gd name="T13" fmla="*/ 14 h 40"/>
                  <a:gd name="T14" fmla="*/ 0 w 25"/>
                  <a:gd name="T15" fmla="*/ 10 h 40"/>
                  <a:gd name="T16" fmla="*/ 0 w 25"/>
                  <a:gd name="T17" fmla="*/ 5 h 40"/>
                  <a:gd name="T18" fmla="*/ 1 w 25"/>
                  <a:gd name="T19" fmla="*/ 2 h 40"/>
                  <a:gd name="T20" fmla="*/ 4 w 25"/>
                  <a:gd name="T21" fmla="*/ 0 h 40"/>
                  <a:gd name="T22" fmla="*/ 6 w 25"/>
                  <a:gd name="T23" fmla="*/ 0 h 40"/>
                  <a:gd name="T24" fmla="*/ 6 w 25"/>
                  <a:gd name="T25" fmla="*/ 0 h 40"/>
                  <a:gd name="T26" fmla="*/ 14 w 25"/>
                  <a:gd name="T27" fmla="*/ 2 h 40"/>
                  <a:gd name="T28" fmla="*/ 19 w 25"/>
                  <a:gd name="T29" fmla="*/ 5 h 40"/>
                  <a:gd name="T30" fmla="*/ 22 w 25"/>
                  <a:gd name="T31" fmla="*/ 11 h 40"/>
                  <a:gd name="T32" fmla="*/ 25 w 25"/>
                  <a:gd name="T33" fmla="*/ 19 h 40"/>
                  <a:gd name="T34" fmla="*/ 25 w 25"/>
                  <a:gd name="T35" fmla="*/ 19 h 40"/>
                  <a:gd name="T36" fmla="*/ 25 w 25"/>
                  <a:gd name="T37" fmla="*/ 25 h 40"/>
                  <a:gd name="T38" fmla="*/ 24 w 25"/>
                  <a:gd name="T39" fmla="*/ 30 h 40"/>
                  <a:gd name="T40" fmla="*/ 20 w 25"/>
                  <a:gd name="T41" fmla="*/ 37 h 40"/>
                  <a:gd name="T42" fmla="*/ 14 w 25"/>
                  <a:gd name="T43" fmla="*/ 40 h 40"/>
                  <a:gd name="T44" fmla="*/ 14 w 25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11" y="38"/>
                    </a:lnTo>
                    <a:lnTo>
                      <a:pt x="8" y="35"/>
                    </a:lnTo>
                    <a:lnTo>
                      <a:pt x="4" y="29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2" y="1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25"/>
                    </a:lnTo>
                    <a:lnTo>
                      <a:pt x="24" y="30"/>
                    </a:lnTo>
                    <a:lnTo>
                      <a:pt x="20" y="37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4" name="Freeform 47">
                <a:extLst>
                  <a:ext uri="{FF2B5EF4-FFF2-40B4-BE49-F238E27FC236}">
                    <a16:creationId xmlns:a16="http://schemas.microsoft.com/office/drawing/2014/main" id="{D77F8707-FFEF-725F-E843-08D313D98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627"/>
                <a:ext cx="13" cy="17"/>
              </a:xfrm>
              <a:custGeom>
                <a:avLst/>
                <a:gdLst>
                  <a:gd name="T0" fmla="*/ 26 w 26"/>
                  <a:gd name="T1" fmla="*/ 6 h 35"/>
                  <a:gd name="T2" fmla="*/ 26 w 26"/>
                  <a:gd name="T3" fmla="*/ 6 h 35"/>
                  <a:gd name="T4" fmla="*/ 26 w 26"/>
                  <a:gd name="T5" fmla="*/ 14 h 35"/>
                  <a:gd name="T6" fmla="*/ 26 w 26"/>
                  <a:gd name="T7" fmla="*/ 22 h 35"/>
                  <a:gd name="T8" fmla="*/ 26 w 26"/>
                  <a:gd name="T9" fmla="*/ 27 h 35"/>
                  <a:gd name="T10" fmla="*/ 26 w 26"/>
                  <a:gd name="T11" fmla="*/ 30 h 35"/>
                  <a:gd name="T12" fmla="*/ 22 w 26"/>
                  <a:gd name="T13" fmla="*/ 33 h 35"/>
                  <a:gd name="T14" fmla="*/ 18 w 26"/>
                  <a:gd name="T15" fmla="*/ 35 h 35"/>
                  <a:gd name="T16" fmla="*/ 18 w 26"/>
                  <a:gd name="T17" fmla="*/ 35 h 35"/>
                  <a:gd name="T18" fmla="*/ 13 w 26"/>
                  <a:gd name="T19" fmla="*/ 35 h 35"/>
                  <a:gd name="T20" fmla="*/ 10 w 26"/>
                  <a:gd name="T21" fmla="*/ 32 h 35"/>
                  <a:gd name="T22" fmla="*/ 5 w 26"/>
                  <a:gd name="T23" fmla="*/ 27 h 35"/>
                  <a:gd name="T24" fmla="*/ 3 w 26"/>
                  <a:gd name="T25" fmla="*/ 22 h 35"/>
                  <a:gd name="T26" fmla="*/ 3 w 26"/>
                  <a:gd name="T27" fmla="*/ 22 h 35"/>
                  <a:gd name="T28" fmla="*/ 0 w 26"/>
                  <a:gd name="T29" fmla="*/ 14 h 35"/>
                  <a:gd name="T30" fmla="*/ 0 w 26"/>
                  <a:gd name="T31" fmla="*/ 8 h 35"/>
                  <a:gd name="T32" fmla="*/ 2 w 26"/>
                  <a:gd name="T33" fmla="*/ 5 h 35"/>
                  <a:gd name="T34" fmla="*/ 3 w 26"/>
                  <a:gd name="T35" fmla="*/ 3 h 35"/>
                  <a:gd name="T36" fmla="*/ 8 w 26"/>
                  <a:gd name="T37" fmla="*/ 1 h 35"/>
                  <a:gd name="T38" fmla="*/ 13 w 26"/>
                  <a:gd name="T39" fmla="*/ 0 h 35"/>
                  <a:gd name="T40" fmla="*/ 13 w 26"/>
                  <a:gd name="T41" fmla="*/ 0 h 35"/>
                  <a:gd name="T42" fmla="*/ 13 w 26"/>
                  <a:gd name="T43" fmla="*/ 0 h 35"/>
                  <a:gd name="T44" fmla="*/ 14 w 26"/>
                  <a:gd name="T45" fmla="*/ 3 h 35"/>
                  <a:gd name="T46" fmla="*/ 18 w 26"/>
                  <a:gd name="T47" fmla="*/ 5 h 35"/>
                  <a:gd name="T48" fmla="*/ 26 w 26"/>
                  <a:gd name="T49" fmla="*/ 6 h 35"/>
                  <a:gd name="T50" fmla="*/ 26 w 26"/>
                  <a:gd name="T5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35">
                    <a:moveTo>
                      <a:pt x="26" y="6"/>
                    </a:moveTo>
                    <a:lnTo>
                      <a:pt x="26" y="6"/>
                    </a:lnTo>
                    <a:lnTo>
                      <a:pt x="26" y="14"/>
                    </a:lnTo>
                    <a:lnTo>
                      <a:pt x="26" y="22"/>
                    </a:lnTo>
                    <a:lnTo>
                      <a:pt x="26" y="27"/>
                    </a:lnTo>
                    <a:lnTo>
                      <a:pt x="26" y="30"/>
                    </a:lnTo>
                    <a:lnTo>
                      <a:pt x="22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3" y="35"/>
                    </a:lnTo>
                    <a:lnTo>
                      <a:pt x="10" y="32"/>
                    </a:lnTo>
                    <a:lnTo>
                      <a:pt x="5" y="27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5" name="Freeform 48">
                <a:extLst>
                  <a:ext uri="{FF2B5EF4-FFF2-40B4-BE49-F238E27FC236}">
                    <a16:creationId xmlns:a16="http://schemas.microsoft.com/office/drawing/2014/main" id="{2A6E16E9-5AB1-ABF9-2F3F-FD3E843FF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217"/>
                <a:ext cx="35" cy="11"/>
              </a:xfrm>
              <a:custGeom>
                <a:avLst/>
                <a:gdLst>
                  <a:gd name="T0" fmla="*/ 0 w 70"/>
                  <a:gd name="T1" fmla="*/ 22 h 22"/>
                  <a:gd name="T2" fmla="*/ 0 w 70"/>
                  <a:gd name="T3" fmla="*/ 22 h 22"/>
                  <a:gd name="T4" fmla="*/ 8 w 70"/>
                  <a:gd name="T5" fmla="*/ 16 h 22"/>
                  <a:gd name="T6" fmla="*/ 16 w 70"/>
                  <a:gd name="T7" fmla="*/ 11 h 22"/>
                  <a:gd name="T8" fmla="*/ 24 w 70"/>
                  <a:gd name="T9" fmla="*/ 8 h 22"/>
                  <a:gd name="T10" fmla="*/ 32 w 70"/>
                  <a:gd name="T11" fmla="*/ 5 h 22"/>
                  <a:gd name="T12" fmla="*/ 50 w 70"/>
                  <a:gd name="T13" fmla="*/ 1 h 22"/>
                  <a:gd name="T14" fmla="*/ 70 w 70"/>
                  <a:gd name="T15" fmla="*/ 0 h 22"/>
                  <a:gd name="T16" fmla="*/ 70 w 70"/>
                  <a:gd name="T17" fmla="*/ 0 h 22"/>
                  <a:gd name="T18" fmla="*/ 53 w 70"/>
                  <a:gd name="T19" fmla="*/ 9 h 22"/>
                  <a:gd name="T20" fmla="*/ 35 w 70"/>
                  <a:gd name="T21" fmla="*/ 17 h 22"/>
                  <a:gd name="T22" fmla="*/ 19 w 70"/>
                  <a:gd name="T23" fmla="*/ 20 h 22"/>
                  <a:gd name="T24" fmla="*/ 0 w 70"/>
                  <a:gd name="T25" fmla="*/ 22 h 22"/>
                  <a:gd name="T26" fmla="*/ 0 w 70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2">
                    <a:moveTo>
                      <a:pt x="0" y="22"/>
                    </a:moveTo>
                    <a:lnTo>
                      <a:pt x="0" y="22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24" y="8"/>
                    </a:lnTo>
                    <a:lnTo>
                      <a:pt x="32" y="5"/>
                    </a:lnTo>
                    <a:lnTo>
                      <a:pt x="50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3" y="9"/>
                    </a:lnTo>
                    <a:lnTo>
                      <a:pt x="35" y="17"/>
                    </a:lnTo>
                    <a:lnTo>
                      <a:pt x="19" y="2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6" name="Freeform 49">
                <a:extLst>
                  <a:ext uri="{FF2B5EF4-FFF2-40B4-BE49-F238E27FC236}">
                    <a16:creationId xmlns:a16="http://schemas.microsoft.com/office/drawing/2014/main" id="{790A301F-DAC4-5FD5-C4C8-4D8CA2BBE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389"/>
                <a:ext cx="16" cy="12"/>
              </a:xfrm>
              <a:custGeom>
                <a:avLst/>
                <a:gdLst>
                  <a:gd name="T0" fmla="*/ 32 w 32"/>
                  <a:gd name="T1" fmla="*/ 24 h 24"/>
                  <a:gd name="T2" fmla="*/ 32 w 32"/>
                  <a:gd name="T3" fmla="*/ 24 h 24"/>
                  <a:gd name="T4" fmla="*/ 29 w 32"/>
                  <a:gd name="T5" fmla="*/ 24 h 24"/>
                  <a:gd name="T6" fmla="*/ 29 w 32"/>
                  <a:gd name="T7" fmla="*/ 24 h 24"/>
                  <a:gd name="T8" fmla="*/ 21 w 32"/>
                  <a:gd name="T9" fmla="*/ 24 h 24"/>
                  <a:gd name="T10" fmla="*/ 13 w 32"/>
                  <a:gd name="T11" fmla="*/ 24 h 24"/>
                  <a:gd name="T12" fmla="*/ 10 w 32"/>
                  <a:gd name="T13" fmla="*/ 24 h 24"/>
                  <a:gd name="T14" fmla="*/ 5 w 32"/>
                  <a:gd name="T15" fmla="*/ 22 h 24"/>
                  <a:gd name="T16" fmla="*/ 3 w 32"/>
                  <a:gd name="T17" fmla="*/ 19 h 24"/>
                  <a:gd name="T18" fmla="*/ 2 w 32"/>
                  <a:gd name="T19" fmla="*/ 13 h 24"/>
                  <a:gd name="T20" fmla="*/ 2 w 32"/>
                  <a:gd name="T21" fmla="*/ 13 h 24"/>
                  <a:gd name="T22" fmla="*/ 0 w 32"/>
                  <a:gd name="T23" fmla="*/ 8 h 24"/>
                  <a:gd name="T24" fmla="*/ 2 w 32"/>
                  <a:gd name="T25" fmla="*/ 3 h 24"/>
                  <a:gd name="T26" fmla="*/ 3 w 32"/>
                  <a:gd name="T27" fmla="*/ 0 h 24"/>
                  <a:gd name="T28" fmla="*/ 10 w 32"/>
                  <a:gd name="T29" fmla="*/ 0 h 24"/>
                  <a:gd name="T30" fmla="*/ 10 w 32"/>
                  <a:gd name="T31" fmla="*/ 0 h 24"/>
                  <a:gd name="T32" fmla="*/ 19 w 32"/>
                  <a:gd name="T33" fmla="*/ 1 h 24"/>
                  <a:gd name="T34" fmla="*/ 26 w 32"/>
                  <a:gd name="T35" fmla="*/ 6 h 24"/>
                  <a:gd name="T36" fmla="*/ 30 w 32"/>
                  <a:gd name="T37" fmla="*/ 14 h 24"/>
                  <a:gd name="T38" fmla="*/ 32 w 32"/>
                  <a:gd name="T39" fmla="*/ 24 h 24"/>
                  <a:gd name="T40" fmla="*/ 32 w 32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4">
                    <a:moveTo>
                      <a:pt x="32" y="24"/>
                    </a:moveTo>
                    <a:lnTo>
                      <a:pt x="32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1" y="24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5" y="22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9" y="1"/>
                    </a:lnTo>
                    <a:lnTo>
                      <a:pt x="26" y="6"/>
                    </a:lnTo>
                    <a:lnTo>
                      <a:pt x="30" y="14"/>
                    </a:lnTo>
                    <a:lnTo>
                      <a:pt x="32" y="24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7" name="Freeform 50">
                <a:extLst>
                  <a:ext uri="{FF2B5EF4-FFF2-40B4-BE49-F238E27FC236}">
                    <a16:creationId xmlns:a16="http://schemas.microsoft.com/office/drawing/2014/main" id="{90F3C1ED-1DA4-FEF8-ED6F-AF1242789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865"/>
                <a:ext cx="19" cy="15"/>
              </a:xfrm>
              <a:custGeom>
                <a:avLst/>
                <a:gdLst>
                  <a:gd name="T0" fmla="*/ 39 w 39"/>
                  <a:gd name="T1" fmla="*/ 0 h 30"/>
                  <a:gd name="T2" fmla="*/ 39 w 39"/>
                  <a:gd name="T3" fmla="*/ 0 h 30"/>
                  <a:gd name="T4" fmla="*/ 32 w 39"/>
                  <a:gd name="T5" fmla="*/ 13 h 30"/>
                  <a:gd name="T6" fmla="*/ 26 w 39"/>
                  <a:gd name="T7" fmla="*/ 21 h 30"/>
                  <a:gd name="T8" fmla="*/ 18 w 39"/>
                  <a:gd name="T9" fmla="*/ 27 h 30"/>
                  <a:gd name="T10" fmla="*/ 8 w 39"/>
                  <a:gd name="T11" fmla="*/ 30 h 30"/>
                  <a:gd name="T12" fmla="*/ 8 w 39"/>
                  <a:gd name="T13" fmla="*/ 30 h 30"/>
                  <a:gd name="T14" fmla="*/ 5 w 39"/>
                  <a:gd name="T15" fmla="*/ 30 h 30"/>
                  <a:gd name="T16" fmla="*/ 2 w 39"/>
                  <a:gd name="T17" fmla="*/ 29 h 30"/>
                  <a:gd name="T18" fmla="*/ 0 w 39"/>
                  <a:gd name="T19" fmla="*/ 27 h 30"/>
                  <a:gd name="T20" fmla="*/ 0 w 39"/>
                  <a:gd name="T21" fmla="*/ 24 h 30"/>
                  <a:gd name="T22" fmla="*/ 0 w 39"/>
                  <a:gd name="T23" fmla="*/ 24 h 30"/>
                  <a:gd name="T24" fmla="*/ 7 w 39"/>
                  <a:gd name="T25" fmla="*/ 15 h 30"/>
                  <a:gd name="T26" fmla="*/ 15 w 39"/>
                  <a:gd name="T27" fmla="*/ 8 h 30"/>
                  <a:gd name="T28" fmla="*/ 24 w 39"/>
                  <a:gd name="T29" fmla="*/ 3 h 30"/>
                  <a:gd name="T30" fmla="*/ 39 w 39"/>
                  <a:gd name="T31" fmla="*/ 0 h 30"/>
                  <a:gd name="T32" fmla="*/ 39 w 39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39" y="0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7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5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7" y="15"/>
                    </a:lnTo>
                    <a:lnTo>
                      <a:pt x="15" y="8"/>
                    </a:lnTo>
                    <a:lnTo>
                      <a:pt x="24" y="3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8" name="Freeform 51">
                <a:extLst>
                  <a:ext uri="{FF2B5EF4-FFF2-40B4-BE49-F238E27FC236}">
                    <a16:creationId xmlns:a16="http://schemas.microsoft.com/office/drawing/2014/main" id="{05EB669D-66B9-0D6C-AEAF-3244FDFF6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2053"/>
                <a:ext cx="17" cy="15"/>
              </a:xfrm>
              <a:custGeom>
                <a:avLst/>
                <a:gdLst>
                  <a:gd name="T0" fmla="*/ 2 w 34"/>
                  <a:gd name="T1" fmla="*/ 0 h 30"/>
                  <a:gd name="T2" fmla="*/ 2 w 34"/>
                  <a:gd name="T3" fmla="*/ 0 h 30"/>
                  <a:gd name="T4" fmla="*/ 13 w 34"/>
                  <a:gd name="T5" fmla="*/ 0 h 30"/>
                  <a:gd name="T6" fmla="*/ 23 w 34"/>
                  <a:gd name="T7" fmla="*/ 5 h 30"/>
                  <a:gd name="T8" fmla="*/ 26 w 34"/>
                  <a:gd name="T9" fmla="*/ 6 h 30"/>
                  <a:gd name="T10" fmla="*/ 29 w 34"/>
                  <a:gd name="T11" fmla="*/ 11 h 30"/>
                  <a:gd name="T12" fmla="*/ 34 w 34"/>
                  <a:gd name="T13" fmla="*/ 21 h 30"/>
                  <a:gd name="T14" fmla="*/ 34 w 34"/>
                  <a:gd name="T15" fmla="*/ 21 h 30"/>
                  <a:gd name="T16" fmla="*/ 34 w 34"/>
                  <a:gd name="T17" fmla="*/ 24 h 30"/>
                  <a:gd name="T18" fmla="*/ 32 w 34"/>
                  <a:gd name="T19" fmla="*/ 27 h 30"/>
                  <a:gd name="T20" fmla="*/ 31 w 34"/>
                  <a:gd name="T21" fmla="*/ 30 h 30"/>
                  <a:gd name="T22" fmla="*/ 27 w 34"/>
                  <a:gd name="T23" fmla="*/ 30 h 30"/>
                  <a:gd name="T24" fmla="*/ 27 w 34"/>
                  <a:gd name="T25" fmla="*/ 30 h 30"/>
                  <a:gd name="T26" fmla="*/ 18 w 34"/>
                  <a:gd name="T27" fmla="*/ 25 h 30"/>
                  <a:gd name="T28" fmla="*/ 10 w 34"/>
                  <a:gd name="T29" fmla="*/ 19 h 30"/>
                  <a:gd name="T30" fmla="*/ 5 w 34"/>
                  <a:gd name="T31" fmla="*/ 11 h 30"/>
                  <a:gd name="T32" fmla="*/ 0 w 34"/>
                  <a:gd name="T33" fmla="*/ 2 h 30"/>
                  <a:gd name="T34" fmla="*/ 2 w 34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0">
                    <a:moveTo>
                      <a:pt x="2" y="0"/>
                    </a:moveTo>
                    <a:lnTo>
                      <a:pt x="2" y="0"/>
                    </a:lnTo>
                    <a:lnTo>
                      <a:pt x="13" y="0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9" y="1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2" y="27"/>
                    </a:lnTo>
                    <a:lnTo>
                      <a:pt x="31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18" y="25"/>
                    </a:lnTo>
                    <a:lnTo>
                      <a:pt x="10" y="19"/>
                    </a:lnTo>
                    <a:lnTo>
                      <a:pt x="5" y="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9" name="Freeform 52">
                <a:extLst>
                  <a:ext uri="{FF2B5EF4-FFF2-40B4-BE49-F238E27FC236}">
                    <a16:creationId xmlns:a16="http://schemas.microsoft.com/office/drawing/2014/main" id="{3D4D414B-55E1-12B4-F40B-2773D94CA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90"/>
                <a:ext cx="23" cy="14"/>
              </a:xfrm>
              <a:custGeom>
                <a:avLst/>
                <a:gdLst>
                  <a:gd name="T0" fmla="*/ 0 w 47"/>
                  <a:gd name="T1" fmla="*/ 29 h 29"/>
                  <a:gd name="T2" fmla="*/ 0 w 47"/>
                  <a:gd name="T3" fmla="*/ 29 h 29"/>
                  <a:gd name="T4" fmla="*/ 4 w 47"/>
                  <a:gd name="T5" fmla="*/ 21 h 29"/>
                  <a:gd name="T6" fmla="*/ 7 w 47"/>
                  <a:gd name="T7" fmla="*/ 13 h 29"/>
                  <a:gd name="T8" fmla="*/ 12 w 47"/>
                  <a:gd name="T9" fmla="*/ 8 h 29"/>
                  <a:gd name="T10" fmla="*/ 16 w 47"/>
                  <a:gd name="T11" fmla="*/ 3 h 29"/>
                  <a:gd name="T12" fmla="*/ 23 w 47"/>
                  <a:gd name="T13" fmla="*/ 2 h 29"/>
                  <a:gd name="T14" fmla="*/ 29 w 47"/>
                  <a:gd name="T15" fmla="*/ 0 h 29"/>
                  <a:gd name="T16" fmla="*/ 37 w 47"/>
                  <a:gd name="T17" fmla="*/ 0 h 29"/>
                  <a:gd name="T18" fmla="*/ 47 w 47"/>
                  <a:gd name="T19" fmla="*/ 0 h 29"/>
                  <a:gd name="T20" fmla="*/ 47 w 47"/>
                  <a:gd name="T21" fmla="*/ 0 h 29"/>
                  <a:gd name="T22" fmla="*/ 24 w 47"/>
                  <a:gd name="T23" fmla="*/ 18 h 29"/>
                  <a:gd name="T24" fmla="*/ 13 w 47"/>
                  <a:gd name="T25" fmla="*/ 24 h 29"/>
                  <a:gd name="T26" fmla="*/ 0 w 47"/>
                  <a:gd name="T27" fmla="*/ 29 h 29"/>
                  <a:gd name="T28" fmla="*/ 0 w 47"/>
                  <a:gd name="T2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lnTo>
                      <a:pt x="0" y="29"/>
                    </a:lnTo>
                    <a:lnTo>
                      <a:pt x="4" y="21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29" y="0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24" y="18"/>
                    </a:lnTo>
                    <a:lnTo>
                      <a:pt x="13" y="24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0" name="Freeform 53">
                <a:extLst>
                  <a:ext uri="{FF2B5EF4-FFF2-40B4-BE49-F238E27FC236}">
                    <a16:creationId xmlns:a16="http://schemas.microsoft.com/office/drawing/2014/main" id="{62B2E966-D541-38BE-5B43-1DE3F0CEF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1433"/>
                <a:ext cx="13" cy="13"/>
              </a:xfrm>
              <a:custGeom>
                <a:avLst/>
                <a:gdLst>
                  <a:gd name="T0" fmla="*/ 13 w 25"/>
                  <a:gd name="T1" fmla="*/ 0 h 26"/>
                  <a:gd name="T2" fmla="*/ 13 w 25"/>
                  <a:gd name="T3" fmla="*/ 0 h 26"/>
                  <a:gd name="T4" fmla="*/ 19 w 25"/>
                  <a:gd name="T5" fmla="*/ 2 h 26"/>
                  <a:gd name="T6" fmla="*/ 22 w 25"/>
                  <a:gd name="T7" fmla="*/ 3 h 26"/>
                  <a:gd name="T8" fmla="*/ 24 w 25"/>
                  <a:gd name="T9" fmla="*/ 8 h 26"/>
                  <a:gd name="T10" fmla="*/ 25 w 25"/>
                  <a:gd name="T11" fmla="*/ 13 h 26"/>
                  <a:gd name="T12" fmla="*/ 25 w 25"/>
                  <a:gd name="T13" fmla="*/ 13 h 26"/>
                  <a:gd name="T14" fmla="*/ 24 w 25"/>
                  <a:gd name="T15" fmla="*/ 19 h 26"/>
                  <a:gd name="T16" fmla="*/ 22 w 25"/>
                  <a:gd name="T17" fmla="*/ 22 h 26"/>
                  <a:gd name="T18" fmla="*/ 17 w 25"/>
                  <a:gd name="T19" fmla="*/ 24 h 26"/>
                  <a:gd name="T20" fmla="*/ 11 w 25"/>
                  <a:gd name="T21" fmla="*/ 26 h 26"/>
                  <a:gd name="T22" fmla="*/ 11 w 25"/>
                  <a:gd name="T23" fmla="*/ 26 h 26"/>
                  <a:gd name="T24" fmla="*/ 6 w 25"/>
                  <a:gd name="T25" fmla="*/ 24 h 26"/>
                  <a:gd name="T26" fmla="*/ 3 w 25"/>
                  <a:gd name="T27" fmla="*/ 22 h 26"/>
                  <a:gd name="T28" fmla="*/ 0 w 25"/>
                  <a:gd name="T29" fmla="*/ 18 h 26"/>
                  <a:gd name="T30" fmla="*/ 0 w 25"/>
                  <a:gd name="T31" fmla="*/ 13 h 26"/>
                  <a:gd name="T32" fmla="*/ 0 w 25"/>
                  <a:gd name="T33" fmla="*/ 13 h 26"/>
                  <a:gd name="T34" fmla="*/ 1 w 25"/>
                  <a:gd name="T35" fmla="*/ 8 h 26"/>
                  <a:gd name="T36" fmla="*/ 3 w 25"/>
                  <a:gd name="T37" fmla="*/ 3 h 26"/>
                  <a:gd name="T38" fmla="*/ 8 w 25"/>
                  <a:gd name="T39" fmla="*/ 2 h 26"/>
                  <a:gd name="T40" fmla="*/ 13 w 25"/>
                  <a:gd name="T41" fmla="*/ 0 h 26"/>
                  <a:gd name="T42" fmla="*/ 13 w 25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6">
                    <a:moveTo>
                      <a:pt x="13" y="0"/>
                    </a:moveTo>
                    <a:lnTo>
                      <a:pt x="13" y="0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19"/>
                    </a:lnTo>
                    <a:lnTo>
                      <a:pt x="22" y="22"/>
                    </a:lnTo>
                    <a:lnTo>
                      <a:pt x="17" y="24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6" y="24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1" name="Freeform 54">
                <a:extLst>
                  <a:ext uri="{FF2B5EF4-FFF2-40B4-BE49-F238E27FC236}">
                    <a16:creationId xmlns:a16="http://schemas.microsoft.com/office/drawing/2014/main" id="{AB16F4C7-B93F-7BFF-2462-52ED42F4D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885"/>
                <a:ext cx="17" cy="15"/>
              </a:xfrm>
              <a:custGeom>
                <a:avLst/>
                <a:gdLst>
                  <a:gd name="T0" fmla="*/ 0 w 33"/>
                  <a:gd name="T1" fmla="*/ 0 h 30"/>
                  <a:gd name="T2" fmla="*/ 0 w 33"/>
                  <a:gd name="T3" fmla="*/ 0 h 30"/>
                  <a:gd name="T4" fmla="*/ 11 w 33"/>
                  <a:gd name="T5" fmla="*/ 4 h 30"/>
                  <a:gd name="T6" fmla="*/ 20 w 33"/>
                  <a:gd name="T7" fmla="*/ 9 h 30"/>
                  <a:gd name="T8" fmla="*/ 25 w 33"/>
                  <a:gd name="T9" fmla="*/ 12 h 30"/>
                  <a:gd name="T10" fmla="*/ 28 w 33"/>
                  <a:gd name="T11" fmla="*/ 15 h 30"/>
                  <a:gd name="T12" fmla="*/ 31 w 33"/>
                  <a:gd name="T13" fmla="*/ 20 h 30"/>
                  <a:gd name="T14" fmla="*/ 33 w 33"/>
                  <a:gd name="T15" fmla="*/ 25 h 30"/>
                  <a:gd name="T16" fmla="*/ 33 w 33"/>
                  <a:gd name="T17" fmla="*/ 25 h 30"/>
                  <a:gd name="T18" fmla="*/ 30 w 33"/>
                  <a:gd name="T19" fmla="*/ 28 h 30"/>
                  <a:gd name="T20" fmla="*/ 27 w 33"/>
                  <a:gd name="T21" fmla="*/ 30 h 30"/>
                  <a:gd name="T22" fmla="*/ 27 w 33"/>
                  <a:gd name="T23" fmla="*/ 30 h 30"/>
                  <a:gd name="T24" fmla="*/ 20 w 33"/>
                  <a:gd name="T25" fmla="*/ 30 h 30"/>
                  <a:gd name="T26" fmla="*/ 16 w 33"/>
                  <a:gd name="T27" fmla="*/ 27 h 30"/>
                  <a:gd name="T28" fmla="*/ 12 w 33"/>
                  <a:gd name="T29" fmla="*/ 25 h 30"/>
                  <a:gd name="T30" fmla="*/ 8 w 33"/>
                  <a:gd name="T31" fmla="*/ 20 h 30"/>
                  <a:gd name="T32" fmla="*/ 3 w 33"/>
                  <a:gd name="T33" fmla="*/ 11 h 30"/>
                  <a:gd name="T34" fmla="*/ 0 w 33"/>
                  <a:gd name="T35" fmla="*/ 0 h 30"/>
                  <a:gd name="T36" fmla="*/ 0 w 33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lnTo>
                      <a:pt x="0" y="0"/>
                    </a:lnTo>
                    <a:lnTo>
                      <a:pt x="11" y="4"/>
                    </a:lnTo>
                    <a:lnTo>
                      <a:pt x="20" y="9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1" y="20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0" y="2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0" y="30"/>
                    </a:lnTo>
                    <a:lnTo>
                      <a:pt x="16" y="27"/>
                    </a:lnTo>
                    <a:lnTo>
                      <a:pt x="12" y="25"/>
                    </a:lnTo>
                    <a:lnTo>
                      <a:pt x="8" y="20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2" name="Freeform 55">
                <a:extLst>
                  <a:ext uri="{FF2B5EF4-FFF2-40B4-BE49-F238E27FC236}">
                    <a16:creationId xmlns:a16="http://schemas.microsoft.com/office/drawing/2014/main" id="{E4B11F77-E568-43DB-EA05-9FC6FF78E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929"/>
                <a:ext cx="13" cy="12"/>
              </a:xfrm>
              <a:custGeom>
                <a:avLst/>
                <a:gdLst>
                  <a:gd name="T0" fmla="*/ 13 w 27"/>
                  <a:gd name="T1" fmla="*/ 0 h 24"/>
                  <a:gd name="T2" fmla="*/ 13 w 27"/>
                  <a:gd name="T3" fmla="*/ 0 h 24"/>
                  <a:gd name="T4" fmla="*/ 17 w 27"/>
                  <a:gd name="T5" fmla="*/ 0 h 24"/>
                  <a:gd name="T6" fmla="*/ 22 w 27"/>
                  <a:gd name="T7" fmla="*/ 3 h 24"/>
                  <a:gd name="T8" fmla="*/ 24 w 27"/>
                  <a:gd name="T9" fmla="*/ 6 h 24"/>
                  <a:gd name="T10" fmla="*/ 25 w 27"/>
                  <a:gd name="T11" fmla="*/ 11 h 24"/>
                  <a:gd name="T12" fmla="*/ 25 w 27"/>
                  <a:gd name="T13" fmla="*/ 11 h 24"/>
                  <a:gd name="T14" fmla="*/ 27 w 27"/>
                  <a:gd name="T15" fmla="*/ 17 h 24"/>
                  <a:gd name="T16" fmla="*/ 24 w 27"/>
                  <a:gd name="T17" fmla="*/ 20 h 24"/>
                  <a:gd name="T18" fmla="*/ 19 w 27"/>
                  <a:gd name="T19" fmla="*/ 24 h 24"/>
                  <a:gd name="T20" fmla="*/ 14 w 27"/>
                  <a:gd name="T21" fmla="*/ 24 h 24"/>
                  <a:gd name="T22" fmla="*/ 14 w 27"/>
                  <a:gd name="T23" fmla="*/ 24 h 24"/>
                  <a:gd name="T24" fmla="*/ 8 w 27"/>
                  <a:gd name="T25" fmla="*/ 24 h 24"/>
                  <a:gd name="T26" fmla="*/ 3 w 27"/>
                  <a:gd name="T27" fmla="*/ 22 h 24"/>
                  <a:gd name="T28" fmla="*/ 0 w 27"/>
                  <a:gd name="T29" fmla="*/ 19 h 24"/>
                  <a:gd name="T30" fmla="*/ 0 w 27"/>
                  <a:gd name="T31" fmla="*/ 14 h 24"/>
                  <a:gd name="T32" fmla="*/ 0 w 27"/>
                  <a:gd name="T33" fmla="*/ 14 h 24"/>
                  <a:gd name="T34" fmla="*/ 0 w 27"/>
                  <a:gd name="T35" fmla="*/ 9 h 24"/>
                  <a:gd name="T36" fmla="*/ 3 w 27"/>
                  <a:gd name="T37" fmla="*/ 6 h 24"/>
                  <a:gd name="T38" fmla="*/ 8 w 27"/>
                  <a:gd name="T39" fmla="*/ 1 h 24"/>
                  <a:gd name="T40" fmla="*/ 13 w 27"/>
                  <a:gd name="T41" fmla="*/ 0 h 24"/>
                  <a:gd name="T42" fmla="*/ 13 w 27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4">
                    <a:moveTo>
                      <a:pt x="13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" y="3"/>
                    </a:lnTo>
                    <a:lnTo>
                      <a:pt x="24" y="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7"/>
                    </a:lnTo>
                    <a:lnTo>
                      <a:pt x="24" y="20"/>
                    </a:lnTo>
                    <a:lnTo>
                      <a:pt x="19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8" y="24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3" name="Freeform 56">
                <a:extLst>
                  <a:ext uri="{FF2B5EF4-FFF2-40B4-BE49-F238E27FC236}">
                    <a16:creationId xmlns:a16="http://schemas.microsoft.com/office/drawing/2014/main" id="{401BAD98-54E7-00BF-9CE7-8CBF8610A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636"/>
                <a:ext cx="12" cy="15"/>
              </a:xfrm>
              <a:custGeom>
                <a:avLst/>
                <a:gdLst>
                  <a:gd name="T0" fmla="*/ 8 w 24"/>
                  <a:gd name="T1" fmla="*/ 28 h 28"/>
                  <a:gd name="T2" fmla="*/ 8 w 24"/>
                  <a:gd name="T3" fmla="*/ 28 h 28"/>
                  <a:gd name="T4" fmla="*/ 5 w 24"/>
                  <a:gd name="T5" fmla="*/ 25 h 28"/>
                  <a:gd name="T6" fmla="*/ 2 w 24"/>
                  <a:gd name="T7" fmla="*/ 22 h 28"/>
                  <a:gd name="T8" fmla="*/ 0 w 24"/>
                  <a:gd name="T9" fmla="*/ 17 h 28"/>
                  <a:gd name="T10" fmla="*/ 0 w 24"/>
                  <a:gd name="T11" fmla="*/ 13 h 28"/>
                  <a:gd name="T12" fmla="*/ 0 w 24"/>
                  <a:gd name="T13" fmla="*/ 13 h 28"/>
                  <a:gd name="T14" fmla="*/ 2 w 24"/>
                  <a:gd name="T15" fmla="*/ 6 h 28"/>
                  <a:gd name="T16" fmla="*/ 5 w 24"/>
                  <a:gd name="T17" fmla="*/ 3 h 28"/>
                  <a:gd name="T18" fmla="*/ 8 w 24"/>
                  <a:gd name="T19" fmla="*/ 0 h 28"/>
                  <a:gd name="T20" fmla="*/ 15 w 24"/>
                  <a:gd name="T21" fmla="*/ 0 h 28"/>
                  <a:gd name="T22" fmla="*/ 15 w 24"/>
                  <a:gd name="T23" fmla="*/ 0 h 28"/>
                  <a:gd name="T24" fmla="*/ 19 w 24"/>
                  <a:gd name="T25" fmla="*/ 1 h 28"/>
                  <a:gd name="T26" fmla="*/ 23 w 24"/>
                  <a:gd name="T27" fmla="*/ 3 h 28"/>
                  <a:gd name="T28" fmla="*/ 24 w 24"/>
                  <a:gd name="T29" fmla="*/ 5 h 28"/>
                  <a:gd name="T30" fmla="*/ 24 w 24"/>
                  <a:gd name="T31" fmla="*/ 9 h 28"/>
                  <a:gd name="T32" fmla="*/ 24 w 24"/>
                  <a:gd name="T33" fmla="*/ 9 h 28"/>
                  <a:gd name="T34" fmla="*/ 19 w 24"/>
                  <a:gd name="T35" fmla="*/ 20 h 28"/>
                  <a:gd name="T36" fmla="*/ 15 w 24"/>
                  <a:gd name="T37" fmla="*/ 25 h 28"/>
                  <a:gd name="T38" fmla="*/ 8 w 24"/>
                  <a:gd name="T39" fmla="*/ 28 h 28"/>
                  <a:gd name="T40" fmla="*/ 8 w 24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8" y="28"/>
                    </a:moveTo>
                    <a:lnTo>
                      <a:pt x="8" y="28"/>
                    </a:lnTo>
                    <a:lnTo>
                      <a:pt x="5" y="25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4" y="5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19" y="20"/>
                    </a:lnTo>
                    <a:lnTo>
                      <a:pt x="15" y="25"/>
                    </a:lnTo>
                    <a:lnTo>
                      <a:pt x="8" y="28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4" name="Freeform 57">
                <a:extLst>
                  <a:ext uri="{FF2B5EF4-FFF2-40B4-BE49-F238E27FC236}">
                    <a16:creationId xmlns:a16="http://schemas.microsoft.com/office/drawing/2014/main" id="{C9FEFA5C-0FF4-915F-21D1-84A47337C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3304"/>
                <a:ext cx="8" cy="12"/>
              </a:xfrm>
              <a:custGeom>
                <a:avLst/>
                <a:gdLst>
                  <a:gd name="T0" fmla="*/ 3 w 15"/>
                  <a:gd name="T1" fmla="*/ 0 h 24"/>
                  <a:gd name="T2" fmla="*/ 3 w 15"/>
                  <a:gd name="T3" fmla="*/ 0 h 24"/>
                  <a:gd name="T4" fmla="*/ 11 w 15"/>
                  <a:gd name="T5" fmla="*/ 8 h 24"/>
                  <a:gd name="T6" fmla="*/ 15 w 15"/>
                  <a:gd name="T7" fmla="*/ 14 h 24"/>
                  <a:gd name="T8" fmla="*/ 15 w 15"/>
                  <a:gd name="T9" fmla="*/ 14 h 24"/>
                  <a:gd name="T10" fmla="*/ 15 w 15"/>
                  <a:gd name="T11" fmla="*/ 19 h 24"/>
                  <a:gd name="T12" fmla="*/ 14 w 15"/>
                  <a:gd name="T13" fmla="*/ 21 h 24"/>
                  <a:gd name="T14" fmla="*/ 11 w 15"/>
                  <a:gd name="T15" fmla="*/ 24 h 24"/>
                  <a:gd name="T16" fmla="*/ 6 w 15"/>
                  <a:gd name="T17" fmla="*/ 24 h 24"/>
                  <a:gd name="T18" fmla="*/ 6 w 15"/>
                  <a:gd name="T19" fmla="*/ 24 h 24"/>
                  <a:gd name="T20" fmla="*/ 3 w 15"/>
                  <a:gd name="T21" fmla="*/ 24 h 24"/>
                  <a:gd name="T22" fmla="*/ 1 w 15"/>
                  <a:gd name="T23" fmla="*/ 21 h 24"/>
                  <a:gd name="T24" fmla="*/ 0 w 15"/>
                  <a:gd name="T25" fmla="*/ 18 h 24"/>
                  <a:gd name="T26" fmla="*/ 0 w 15"/>
                  <a:gd name="T27" fmla="*/ 13 h 24"/>
                  <a:gd name="T28" fmla="*/ 0 w 15"/>
                  <a:gd name="T29" fmla="*/ 13 h 24"/>
                  <a:gd name="T30" fmla="*/ 3 w 15"/>
                  <a:gd name="T31" fmla="*/ 0 h 24"/>
                  <a:gd name="T32" fmla="*/ 3 w 15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4">
                    <a:moveTo>
                      <a:pt x="3" y="0"/>
                    </a:moveTo>
                    <a:lnTo>
                      <a:pt x="3" y="0"/>
                    </a:lnTo>
                    <a:lnTo>
                      <a:pt x="11" y="8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1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5" name="Freeform 58">
                <a:extLst>
                  <a:ext uri="{FF2B5EF4-FFF2-40B4-BE49-F238E27FC236}">
                    <a16:creationId xmlns:a16="http://schemas.microsoft.com/office/drawing/2014/main" id="{A7C1498A-05DA-B0DC-EA66-EC4EE7A2E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084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6" name="Freeform 59">
                <a:extLst>
                  <a:ext uri="{FF2B5EF4-FFF2-40B4-BE49-F238E27FC236}">
                    <a16:creationId xmlns:a16="http://schemas.microsoft.com/office/drawing/2014/main" id="{FDC55B14-43DA-BD45-7D1C-B3AE77207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724"/>
                <a:ext cx="5" cy="3"/>
              </a:xfrm>
              <a:custGeom>
                <a:avLst/>
                <a:gdLst>
                  <a:gd name="T0" fmla="*/ 0 w 9"/>
                  <a:gd name="T1" fmla="*/ 5 h 7"/>
                  <a:gd name="T2" fmla="*/ 0 w 9"/>
                  <a:gd name="T3" fmla="*/ 5 h 7"/>
                  <a:gd name="T4" fmla="*/ 6 w 9"/>
                  <a:gd name="T5" fmla="*/ 0 h 7"/>
                  <a:gd name="T6" fmla="*/ 6 w 9"/>
                  <a:gd name="T7" fmla="*/ 0 h 7"/>
                  <a:gd name="T8" fmla="*/ 9 w 9"/>
                  <a:gd name="T9" fmla="*/ 3 h 7"/>
                  <a:gd name="T10" fmla="*/ 9 w 9"/>
                  <a:gd name="T11" fmla="*/ 3 h 7"/>
                  <a:gd name="T12" fmla="*/ 1 w 9"/>
                  <a:gd name="T13" fmla="*/ 7 h 7"/>
                  <a:gd name="T14" fmla="*/ 0 w 9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7" name="Freeform 60">
                <a:extLst>
                  <a:ext uri="{FF2B5EF4-FFF2-40B4-BE49-F238E27FC236}">
                    <a16:creationId xmlns:a16="http://schemas.microsoft.com/office/drawing/2014/main" id="{E076CDD2-9E58-76C4-E075-1B4557B81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" y="2882"/>
                <a:ext cx="3" cy="3"/>
              </a:xfrm>
              <a:custGeom>
                <a:avLst/>
                <a:gdLst>
                  <a:gd name="T0" fmla="*/ 6 w 6"/>
                  <a:gd name="T1" fmla="*/ 1 h 5"/>
                  <a:gd name="T2" fmla="*/ 6 w 6"/>
                  <a:gd name="T3" fmla="*/ 1 h 5"/>
                  <a:gd name="T4" fmla="*/ 4 w 6"/>
                  <a:gd name="T5" fmla="*/ 5 h 5"/>
                  <a:gd name="T6" fmla="*/ 4 w 6"/>
                  <a:gd name="T7" fmla="*/ 5 h 5"/>
                  <a:gd name="T8" fmla="*/ 0 w 6"/>
                  <a:gd name="T9" fmla="*/ 1 h 5"/>
                  <a:gd name="T10" fmla="*/ 0 w 6"/>
                  <a:gd name="T11" fmla="*/ 1 h 5"/>
                  <a:gd name="T12" fmla="*/ 1 w 6"/>
                  <a:gd name="T13" fmla="*/ 0 h 5"/>
                  <a:gd name="T14" fmla="*/ 1 w 6"/>
                  <a:gd name="T15" fmla="*/ 0 h 5"/>
                  <a:gd name="T16" fmla="*/ 6 w 6"/>
                  <a:gd name="T17" fmla="*/ 1 h 5"/>
                  <a:gd name="T18" fmla="*/ 6 w 6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lnTo>
                      <a:pt x="6" y="1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8" name="Freeform 61">
                <a:extLst>
                  <a:ext uri="{FF2B5EF4-FFF2-40B4-BE49-F238E27FC236}">
                    <a16:creationId xmlns:a16="http://schemas.microsoft.com/office/drawing/2014/main" id="{22D2C1E6-69D6-2636-E796-2FD11D35A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" y="3323"/>
                <a:ext cx="3" cy="3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5 w 7"/>
                  <a:gd name="T5" fmla="*/ 0 h 5"/>
                  <a:gd name="T6" fmla="*/ 5 w 7"/>
                  <a:gd name="T7" fmla="*/ 0 h 5"/>
                  <a:gd name="T8" fmla="*/ 7 w 7"/>
                  <a:gd name="T9" fmla="*/ 3 h 5"/>
                  <a:gd name="T10" fmla="*/ 7 w 7"/>
                  <a:gd name="T11" fmla="*/ 3 h 5"/>
                  <a:gd name="T12" fmla="*/ 2 w 7"/>
                  <a:gd name="T13" fmla="*/ 5 h 5"/>
                  <a:gd name="T14" fmla="*/ 2 w 7"/>
                  <a:gd name="T15" fmla="*/ 5 h 5"/>
                  <a:gd name="T16" fmla="*/ 0 w 7"/>
                  <a:gd name="T17" fmla="*/ 3 h 5"/>
                  <a:gd name="T18" fmla="*/ 0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9" name="Freeform 62">
                <a:extLst>
                  <a:ext uri="{FF2B5EF4-FFF2-40B4-BE49-F238E27FC236}">
                    <a16:creationId xmlns:a16="http://schemas.microsoft.com/office/drawing/2014/main" id="{02CEB7E5-C1C4-8735-8A54-938CD694A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" y="4713"/>
                <a:ext cx="3" cy="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4 w 4"/>
                  <a:gd name="T5" fmla="*/ 4 h 6"/>
                  <a:gd name="T6" fmla="*/ 4 w 4"/>
                  <a:gd name="T7" fmla="*/ 4 h 6"/>
                  <a:gd name="T8" fmla="*/ 3 w 4"/>
                  <a:gd name="T9" fmla="*/ 6 h 6"/>
                  <a:gd name="T10" fmla="*/ 3 w 4"/>
                  <a:gd name="T11" fmla="*/ 6 h 6"/>
                  <a:gd name="T12" fmla="*/ 0 w 4"/>
                  <a:gd name="T13" fmla="*/ 1 h 6"/>
                  <a:gd name="T14" fmla="*/ 0 w 4"/>
                  <a:gd name="T15" fmla="*/ 1 h 6"/>
                  <a:gd name="T16" fmla="*/ 3 w 4"/>
                  <a:gd name="T17" fmla="*/ 0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0" name="Freeform 63">
                <a:extLst>
                  <a:ext uri="{FF2B5EF4-FFF2-40B4-BE49-F238E27FC236}">
                    <a16:creationId xmlns:a16="http://schemas.microsoft.com/office/drawing/2014/main" id="{47D0CD48-A2DF-538F-7766-9889D9C13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2050"/>
                <a:ext cx="4" cy="3"/>
              </a:xfrm>
              <a:custGeom>
                <a:avLst/>
                <a:gdLst>
                  <a:gd name="T0" fmla="*/ 6 w 8"/>
                  <a:gd name="T1" fmla="*/ 7 h 7"/>
                  <a:gd name="T2" fmla="*/ 6 w 8"/>
                  <a:gd name="T3" fmla="*/ 7 h 7"/>
                  <a:gd name="T4" fmla="*/ 2 w 8"/>
                  <a:gd name="T5" fmla="*/ 5 h 7"/>
                  <a:gd name="T6" fmla="*/ 0 w 8"/>
                  <a:gd name="T7" fmla="*/ 3 h 7"/>
                  <a:gd name="T8" fmla="*/ 0 w 8"/>
                  <a:gd name="T9" fmla="*/ 2 h 7"/>
                  <a:gd name="T10" fmla="*/ 0 w 8"/>
                  <a:gd name="T11" fmla="*/ 2 h 7"/>
                  <a:gd name="T12" fmla="*/ 2 w 8"/>
                  <a:gd name="T13" fmla="*/ 0 h 7"/>
                  <a:gd name="T14" fmla="*/ 5 w 8"/>
                  <a:gd name="T15" fmla="*/ 0 h 7"/>
                  <a:gd name="T16" fmla="*/ 8 w 8"/>
                  <a:gd name="T17" fmla="*/ 5 h 7"/>
                  <a:gd name="T18" fmla="*/ 6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7"/>
                    </a:move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5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1" name="Freeform 64">
                <a:extLst>
                  <a:ext uri="{FF2B5EF4-FFF2-40B4-BE49-F238E27FC236}">
                    <a16:creationId xmlns:a16="http://schemas.microsoft.com/office/drawing/2014/main" id="{4653A9CE-B73D-3B9A-2BBA-7876883F6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929"/>
                <a:ext cx="3" cy="6"/>
              </a:xfrm>
              <a:custGeom>
                <a:avLst/>
                <a:gdLst>
                  <a:gd name="T0" fmla="*/ 6 w 6"/>
                  <a:gd name="T1" fmla="*/ 13 h 13"/>
                  <a:gd name="T2" fmla="*/ 6 w 6"/>
                  <a:gd name="T3" fmla="*/ 13 h 13"/>
                  <a:gd name="T4" fmla="*/ 3 w 6"/>
                  <a:gd name="T5" fmla="*/ 11 h 13"/>
                  <a:gd name="T6" fmla="*/ 0 w 6"/>
                  <a:gd name="T7" fmla="*/ 8 h 13"/>
                  <a:gd name="T8" fmla="*/ 0 w 6"/>
                  <a:gd name="T9" fmla="*/ 5 h 13"/>
                  <a:gd name="T10" fmla="*/ 0 w 6"/>
                  <a:gd name="T11" fmla="*/ 0 h 13"/>
                  <a:gd name="T12" fmla="*/ 0 w 6"/>
                  <a:gd name="T13" fmla="*/ 0 h 13"/>
                  <a:gd name="T14" fmla="*/ 3 w 6"/>
                  <a:gd name="T15" fmla="*/ 2 h 13"/>
                  <a:gd name="T16" fmla="*/ 6 w 6"/>
                  <a:gd name="T17" fmla="*/ 5 h 13"/>
                  <a:gd name="T18" fmla="*/ 6 w 6"/>
                  <a:gd name="T19" fmla="*/ 13 h 13"/>
                  <a:gd name="T20" fmla="*/ 6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lnTo>
                      <a:pt x="6" y="13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2" name="Freeform 65">
                <a:extLst>
                  <a:ext uri="{FF2B5EF4-FFF2-40B4-BE49-F238E27FC236}">
                    <a16:creationId xmlns:a16="http://schemas.microsoft.com/office/drawing/2014/main" id="{9D44C155-F486-38A9-CAD2-104F87ED2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7" y="1728"/>
                <a:ext cx="3" cy="4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7 h 8"/>
                  <a:gd name="T4" fmla="*/ 2 w 7"/>
                  <a:gd name="T5" fmla="*/ 2 h 8"/>
                  <a:gd name="T6" fmla="*/ 3 w 7"/>
                  <a:gd name="T7" fmla="*/ 0 h 8"/>
                  <a:gd name="T8" fmla="*/ 5 w 7"/>
                  <a:gd name="T9" fmla="*/ 0 h 8"/>
                  <a:gd name="T10" fmla="*/ 5 w 7"/>
                  <a:gd name="T11" fmla="*/ 0 h 8"/>
                  <a:gd name="T12" fmla="*/ 7 w 7"/>
                  <a:gd name="T13" fmla="*/ 2 h 8"/>
                  <a:gd name="T14" fmla="*/ 7 w 7"/>
                  <a:gd name="T15" fmla="*/ 5 h 8"/>
                  <a:gd name="T16" fmla="*/ 2 w 7"/>
                  <a:gd name="T17" fmla="*/ 8 h 8"/>
                  <a:gd name="T18" fmla="*/ 0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2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3" name="Freeform 66">
                <a:extLst>
                  <a:ext uri="{FF2B5EF4-FFF2-40B4-BE49-F238E27FC236}">
                    <a16:creationId xmlns:a16="http://schemas.microsoft.com/office/drawing/2014/main" id="{4A91817F-30CE-A08E-876B-0A41EEA24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426"/>
                <a:ext cx="3" cy="2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2 h 5"/>
                  <a:gd name="T4" fmla="*/ 2 w 6"/>
                  <a:gd name="T5" fmla="*/ 5 h 5"/>
                  <a:gd name="T6" fmla="*/ 2 w 6"/>
                  <a:gd name="T7" fmla="*/ 5 h 5"/>
                  <a:gd name="T8" fmla="*/ 0 w 6"/>
                  <a:gd name="T9" fmla="*/ 2 h 5"/>
                  <a:gd name="T10" fmla="*/ 0 w 6"/>
                  <a:gd name="T11" fmla="*/ 2 h 5"/>
                  <a:gd name="T12" fmla="*/ 5 w 6"/>
                  <a:gd name="T13" fmla="*/ 0 h 5"/>
                  <a:gd name="T14" fmla="*/ 5 w 6"/>
                  <a:gd name="T15" fmla="*/ 0 h 5"/>
                  <a:gd name="T16" fmla="*/ 6 w 6"/>
                  <a:gd name="T17" fmla="*/ 2 h 5"/>
                  <a:gd name="T18" fmla="*/ 6 w 6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4" name="Freeform 67">
                <a:extLst>
                  <a:ext uri="{FF2B5EF4-FFF2-40B4-BE49-F238E27FC236}">
                    <a16:creationId xmlns:a16="http://schemas.microsoft.com/office/drawing/2014/main" id="{0611EC1F-5DA5-D23D-96AD-14D23C14E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1505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2 w 8"/>
                  <a:gd name="T5" fmla="*/ 6 h 6"/>
                  <a:gd name="T6" fmla="*/ 2 w 8"/>
                  <a:gd name="T7" fmla="*/ 6 h 6"/>
                  <a:gd name="T8" fmla="*/ 0 w 8"/>
                  <a:gd name="T9" fmla="*/ 3 h 6"/>
                  <a:gd name="T10" fmla="*/ 0 w 8"/>
                  <a:gd name="T11" fmla="*/ 3 h 6"/>
                  <a:gd name="T12" fmla="*/ 7 w 8"/>
                  <a:gd name="T13" fmla="*/ 0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5" name="Freeform 68">
                <a:extLst>
                  <a:ext uri="{FF2B5EF4-FFF2-40B4-BE49-F238E27FC236}">
                    <a16:creationId xmlns:a16="http://schemas.microsoft.com/office/drawing/2014/main" id="{DB25B44C-F7A7-736E-5491-F98B7CE21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1185"/>
                <a:ext cx="3" cy="3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6 w 8"/>
                  <a:gd name="T9" fmla="*/ 4 h 4"/>
                  <a:gd name="T10" fmla="*/ 6 w 8"/>
                  <a:gd name="T11" fmla="*/ 4 h 4"/>
                  <a:gd name="T12" fmla="*/ 0 w 8"/>
                  <a:gd name="T13" fmla="*/ 1 h 4"/>
                  <a:gd name="T14" fmla="*/ 0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6" name="Freeform 69">
                <a:extLst>
                  <a:ext uri="{FF2B5EF4-FFF2-40B4-BE49-F238E27FC236}">
                    <a16:creationId xmlns:a16="http://schemas.microsoft.com/office/drawing/2014/main" id="{EA3990FA-9DB8-2CBE-B78F-B227CEDC2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202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7" name="Freeform 70">
                <a:extLst>
                  <a:ext uri="{FF2B5EF4-FFF2-40B4-BE49-F238E27FC236}">
                    <a16:creationId xmlns:a16="http://schemas.microsoft.com/office/drawing/2014/main" id="{037D2693-6B3A-D1D5-C1FA-665DC2EA3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199"/>
                <a:ext cx="6" cy="5"/>
              </a:xfrm>
              <a:custGeom>
                <a:avLst/>
                <a:gdLst>
                  <a:gd name="T0" fmla="*/ 2 w 13"/>
                  <a:gd name="T1" fmla="*/ 0 h 11"/>
                  <a:gd name="T2" fmla="*/ 2 w 13"/>
                  <a:gd name="T3" fmla="*/ 0 h 11"/>
                  <a:gd name="T4" fmla="*/ 10 w 13"/>
                  <a:gd name="T5" fmla="*/ 2 h 11"/>
                  <a:gd name="T6" fmla="*/ 11 w 13"/>
                  <a:gd name="T7" fmla="*/ 3 h 11"/>
                  <a:gd name="T8" fmla="*/ 13 w 13"/>
                  <a:gd name="T9" fmla="*/ 7 h 11"/>
                  <a:gd name="T10" fmla="*/ 13 w 13"/>
                  <a:gd name="T11" fmla="*/ 7 h 11"/>
                  <a:gd name="T12" fmla="*/ 11 w 13"/>
                  <a:gd name="T13" fmla="*/ 10 h 11"/>
                  <a:gd name="T14" fmla="*/ 10 w 13"/>
                  <a:gd name="T15" fmla="*/ 11 h 11"/>
                  <a:gd name="T16" fmla="*/ 10 w 13"/>
                  <a:gd name="T17" fmla="*/ 11 h 11"/>
                  <a:gd name="T18" fmla="*/ 5 w 13"/>
                  <a:gd name="T19" fmla="*/ 10 h 11"/>
                  <a:gd name="T20" fmla="*/ 3 w 13"/>
                  <a:gd name="T21" fmla="*/ 8 h 11"/>
                  <a:gd name="T22" fmla="*/ 0 w 13"/>
                  <a:gd name="T23" fmla="*/ 2 h 11"/>
                  <a:gd name="T24" fmla="*/ 2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lnTo>
                      <a:pt x="2" y="0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8" name="Freeform 71">
                <a:extLst>
                  <a:ext uri="{FF2B5EF4-FFF2-40B4-BE49-F238E27FC236}">
                    <a16:creationId xmlns:a16="http://schemas.microsoft.com/office/drawing/2014/main" id="{585295AA-636F-ACC5-A0A5-3487D0862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123"/>
                <a:ext cx="6" cy="5"/>
              </a:xfrm>
              <a:custGeom>
                <a:avLst/>
                <a:gdLst>
                  <a:gd name="T0" fmla="*/ 0 w 11"/>
                  <a:gd name="T1" fmla="*/ 8 h 9"/>
                  <a:gd name="T2" fmla="*/ 0 w 11"/>
                  <a:gd name="T3" fmla="*/ 8 h 9"/>
                  <a:gd name="T4" fmla="*/ 2 w 11"/>
                  <a:gd name="T5" fmla="*/ 3 h 9"/>
                  <a:gd name="T6" fmla="*/ 3 w 11"/>
                  <a:gd name="T7" fmla="*/ 1 h 9"/>
                  <a:gd name="T8" fmla="*/ 7 w 11"/>
                  <a:gd name="T9" fmla="*/ 0 h 9"/>
                  <a:gd name="T10" fmla="*/ 7 w 11"/>
                  <a:gd name="T11" fmla="*/ 0 h 9"/>
                  <a:gd name="T12" fmla="*/ 10 w 11"/>
                  <a:gd name="T13" fmla="*/ 1 h 9"/>
                  <a:gd name="T14" fmla="*/ 11 w 11"/>
                  <a:gd name="T15" fmla="*/ 5 h 9"/>
                  <a:gd name="T16" fmla="*/ 11 w 11"/>
                  <a:gd name="T17" fmla="*/ 5 h 9"/>
                  <a:gd name="T18" fmla="*/ 10 w 11"/>
                  <a:gd name="T19" fmla="*/ 8 h 9"/>
                  <a:gd name="T20" fmla="*/ 8 w 11"/>
                  <a:gd name="T21" fmla="*/ 9 h 9"/>
                  <a:gd name="T22" fmla="*/ 2 w 11"/>
                  <a:gd name="T23" fmla="*/ 9 h 9"/>
                  <a:gd name="T24" fmla="*/ 0 w 11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lnTo>
                      <a:pt x="0" y="8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9" name="Freeform 72">
                <a:extLst>
                  <a:ext uri="{FF2B5EF4-FFF2-40B4-BE49-F238E27FC236}">
                    <a16:creationId xmlns:a16="http://schemas.microsoft.com/office/drawing/2014/main" id="{EBF5A1E2-AA08-6B95-1E2D-89B1AB341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050"/>
                <a:ext cx="3" cy="2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  <a:gd name="T4" fmla="*/ 2 w 7"/>
                  <a:gd name="T5" fmla="*/ 5 h 5"/>
                  <a:gd name="T6" fmla="*/ 2 w 7"/>
                  <a:gd name="T7" fmla="*/ 5 h 5"/>
                  <a:gd name="T8" fmla="*/ 0 w 7"/>
                  <a:gd name="T9" fmla="*/ 2 h 5"/>
                  <a:gd name="T10" fmla="*/ 0 w 7"/>
                  <a:gd name="T11" fmla="*/ 2 h 5"/>
                  <a:gd name="T12" fmla="*/ 5 w 7"/>
                  <a:gd name="T13" fmla="*/ 0 h 5"/>
                  <a:gd name="T14" fmla="*/ 5 w 7"/>
                  <a:gd name="T15" fmla="*/ 0 h 5"/>
                  <a:gd name="T16" fmla="*/ 7 w 7"/>
                  <a:gd name="T17" fmla="*/ 2 h 5"/>
                  <a:gd name="T18" fmla="*/ 7 w 7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0" name="Freeform 73">
                <a:extLst>
                  <a:ext uri="{FF2B5EF4-FFF2-40B4-BE49-F238E27FC236}">
                    <a16:creationId xmlns:a16="http://schemas.microsoft.com/office/drawing/2014/main" id="{2DE218FC-5858-5D6D-FCF5-4185F0FA5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627"/>
                <a:ext cx="7" cy="3"/>
              </a:xfrm>
              <a:custGeom>
                <a:avLst/>
                <a:gdLst>
                  <a:gd name="T0" fmla="*/ 13 w 13"/>
                  <a:gd name="T1" fmla="*/ 6 h 6"/>
                  <a:gd name="T2" fmla="*/ 13 w 13"/>
                  <a:gd name="T3" fmla="*/ 6 h 6"/>
                  <a:gd name="T4" fmla="*/ 5 w 13"/>
                  <a:gd name="T5" fmla="*/ 5 h 6"/>
                  <a:gd name="T6" fmla="*/ 1 w 13"/>
                  <a:gd name="T7" fmla="*/ 3 h 6"/>
                  <a:gd name="T8" fmla="*/ 0 w 13"/>
                  <a:gd name="T9" fmla="*/ 0 h 6"/>
                  <a:gd name="T10" fmla="*/ 0 w 13"/>
                  <a:gd name="T11" fmla="*/ 0 h 6"/>
                  <a:gd name="T12" fmla="*/ 5 w 13"/>
                  <a:gd name="T13" fmla="*/ 0 h 6"/>
                  <a:gd name="T14" fmla="*/ 8 w 13"/>
                  <a:gd name="T15" fmla="*/ 0 h 6"/>
                  <a:gd name="T16" fmla="*/ 11 w 13"/>
                  <a:gd name="T17" fmla="*/ 3 h 6"/>
                  <a:gd name="T18" fmla="*/ 13 w 13"/>
                  <a:gd name="T19" fmla="*/ 6 h 6"/>
                  <a:gd name="T20" fmla="*/ 13 w 13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13" y="6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1" name="Freeform 74">
                <a:extLst>
                  <a:ext uri="{FF2B5EF4-FFF2-40B4-BE49-F238E27FC236}">
                    <a16:creationId xmlns:a16="http://schemas.microsoft.com/office/drawing/2014/main" id="{B8372EB3-2646-DC78-F489-DAE78CE3A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46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5 w 8"/>
                  <a:gd name="T5" fmla="*/ 6 h 6"/>
                  <a:gd name="T6" fmla="*/ 2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0 w 8"/>
                  <a:gd name="T13" fmla="*/ 3 h 6"/>
                  <a:gd name="T14" fmla="*/ 2 w 8"/>
                  <a:gd name="T15" fmla="*/ 1 h 6"/>
                  <a:gd name="T16" fmla="*/ 7 w 8"/>
                  <a:gd name="T17" fmla="*/ 0 h 6"/>
                  <a:gd name="T18" fmla="*/ 8 w 8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2" name="Freeform 75">
                <a:extLst>
                  <a:ext uri="{FF2B5EF4-FFF2-40B4-BE49-F238E27FC236}">
                    <a16:creationId xmlns:a16="http://schemas.microsoft.com/office/drawing/2014/main" id="{42A852F9-257B-ACFE-0013-187DA513D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307"/>
                <a:ext cx="46" cy="31"/>
              </a:xfrm>
              <a:custGeom>
                <a:avLst/>
                <a:gdLst>
                  <a:gd name="T0" fmla="*/ 3 w 92"/>
                  <a:gd name="T1" fmla="*/ 32 h 64"/>
                  <a:gd name="T2" fmla="*/ 0 w 92"/>
                  <a:gd name="T3" fmla="*/ 48 h 64"/>
                  <a:gd name="T4" fmla="*/ 0 w 92"/>
                  <a:gd name="T5" fmla="*/ 48 h 64"/>
                  <a:gd name="T6" fmla="*/ 2 w 92"/>
                  <a:gd name="T7" fmla="*/ 51 h 64"/>
                  <a:gd name="T8" fmla="*/ 7 w 92"/>
                  <a:gd name="T9" fmla="*/ 56 h 64"/>
                  <a:gd name="T10" fmla="*/ 11 w 92"/>
                  <a:gd name="T11" fmla="*/ 59 h 64"/>
                  <a:gd name="T12" fmla="*/ 18 w 92"/>
                  <a:gd name="T13" fmla="*/ 62 h 64"/>
                  <a:gd name="T14" fmla="*/ 24 w 92"/>
                  <a:gd name="T15" fmla="*/ 64 h 64"/>
                  <a:gd name="T16" fmla="*/ 32 w 92"/>
                  <a:gd name="T17" fmla="*/ 64 h 64"/>
                  <a:gd name="T18" fmla="*/ 32 w 92"/>
                  <a:gd name="T19" fmla="*/ 64 h 64"/>
                  <a:gd name="T20" fmla="*/ 40 w 92"/>
                  <a:gd name="T21" fmla="*/ 62 h 64"/>
                  <a:gd name="T22" fmla="*/ 51 w 92"/>
                  <a:gd name="T23" fmla="*/ 57 h 64"/>
                  <a:gd name="T24" fmla="*/ 61 w 92"/>
                  <a:gd name="T25" fmla="*/ 51 h 64"/>
                  <a:gd name="T26" fmla="*/ 70 w 92"/>
                  <a:gd name="T27" fmla="*/ 45 h 64"/>
                  <a:gd name="T28" fmla="*/ 86 w 92"/>
                  <a:gd name="T29" fmla="*/ 30 h 64"/>
                  <a:gd name="T30" fmla="*/ 91 w 92"/>
                  <a:gd name="T31" fmla="*/ 24 h 64"/>
                  <a:gd name="T32" fmla="*/ 92 w 92"/>
                  <a:gd name="T33" fmla="*/ 21 h 64"/>
                  <a:gd name="T34" fmla="*/ 92 w 92"/>
                  <a:gd name="T35" fmla="*/ 21 h 64"/>
                  <a:gd name="T36" fmla="*/ 91 w 92"/>
                  <a:gd name="T37" fmla="*/ 15 h 64"/>
                  <a:gd name="T38" fmla="*/ 88 w 92"/>
                  <a:gd name="T39" fmla="*/ 10 h 64"/>
                  <a:gd name="T40" fmla="*/ 81 w 92"/>
                  <a:gd name="T41" fmla="*/ 5 h 64"/>
                  <a:gd name="T42" fmla="*/ 75 w 92"/>
                  <a:gd name="T43" fmla="*/ 0 h 64"/>
                  <a:gd name="T44" fmla="*/ 75 w 92"/>
                  <a:gd name="T45" fmla="*/ 0 h 64"/>
                  <a:gd name="T46" fmla="*/ 70 w 92"/>
                  <a:gd name="T47" fmla="*/ 0 h 64"/>
                  <a:gd name="T48" fmla="*/ 61 w 92"/>
                  <a:gd name="T49" fmla="*/ 3 h 64"/>
                  <a:gd name="T50" fmla="*/ 37 w 92"/>
                  <a:gd name="T51" fmla="*/ 13 h 64"/>
                  <a:gd name="T52" fmla="*/ 13 w 92"/>
                  <a:gd name="T53" fmla="*/ 24 h 64"/>
                  <a:gd name="T54" fmla="*/ 7 w 92"/>
                  <a:gd name="T55" fmla="*/ 29 h 64"/>
                  <a:gd name="T56" fmla="*/ 3 w 92"/>
                  <a:gd name="T57" fmla="*/ 32 h 64"/>
                  <a:gd name="T58" fmla="*/ 3 w 92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4">
                    <a:moveTo>
                      <a:pt x="3" y="32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7" y="56"/>
                    </a:lnTo>
                    <a:lnTo>
                      <a:pt x="11" y="59"/>
                    </a:lnTo>
                    <a:lnTo>
                      <a:pt x="18" y="62"/>
                    </a:lnTo>
                    <a:lnTo>
                      <a:pt x="24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61" y="51"/>
                    </a:lnTo>
                    <a:lnTo>
                      <a:pt x="70" y="45"/>
                    </a:lnTo>
                    <a:lnTo>
                      <a:pt x="86" y="30"/>
                    </a:lnTo>
                    <a:lnTo>
                      <a:pt x="91" y="24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1" y="15"/>
                    </a:lnTo>
                    <a:lnTo>
                      <a:pt x="88" y="10"/>
                    </a:lnTo>
                    <a:lnTo>
                      <a:pt x="81" y="5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1" y="3"/>
                    </a:lnTo>
                    <a:lnTo>
                      <a:pt x="37" y="13"/>
                    </a:lnTo>
                    <a:lnTo>
                      <a:pt x="13" y="24"/>
                    </a:lnTo>
                    <a:lnTo>
                      <a:pt x="7" y="29"/>
                    </a:lnTo>
                    <a:lnTo>
                      <a:pt x="3" y="32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3" name="Freeform 76">
                <a:extLst>
                  <a:ext uri="{FF2B5EF4-FFF2-40B4-BE49-F238E27FC236}">
                    <a16:creationId xmlns:a16="http://schemas.microsoft.com/office/drawing/2014/main" id="{5B66CA89-3128-80D2-6CF2-4B4DD7EBF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6" y="538"/>
                <a:ext cx="16" cy="23"/>
              </a:xfrm>
              <a:custGeom>
                <a:avLst/>
                <a:gdLst>
                  <a:gd name="T0" fmla="*/ 32 w 32"/>
                  <a:gd name="T1" fmla="*/ 0 h 46"/>
                  <a:gd name="T2" fmla="*/ 32 w 32"/>
                  <a:gd name="T3" fmla="*/ 0 h 46"/>
                  <a:gd name="T4" fmla="*/ 25 w 32"/>
                  <a:gd name="T5" fmla="*/ 3 h 46"/>
                  <a:gd name="T6" fmla="*/ 21 w 32"/>
                  <a:gd name="T7" fmla="*/ 7 h 46"/>
                  <a:gd name="T8" fmla="*/ 13 w 32"/>
                  <a:gd name="T9" fmla="*/ 15 h 46"/>
                  <a:gd name="T10" fmla="*/ 0 w 32"/>
                  <a:gd name="T11" fmla="*/ 32 h 46"/>
                  <a:gd name="T12" fmla="*/ 0 w 32"/>
                  <a:gd name="T13" fmla="*/ 32 h 46"/>
                  <a:gd name="T14" fmla="*/ 30 w 32"/>
                  <a:gd name="T15" fmla="*/ 46 h 46"/>
                  <a:gd name="T16" fmla="*/ 30 w 32"/>
                  <a:gd name="T17" fmla="*/ 46 h 46"/>
                  <a:gd name="T18" fmla="*/ 27 w 32"/>
                  <a:gd name="T19" fmla="*/ 42 h 46"/>
                  <a:gd name="T20" fmla="*/ 25 w 32"/>
                  <a:gd name="T21" fmla="*/ 35 h 46"/>
                  <a:gd name="T22" fmla="*/ 27 w 32"/>
                  <a:gd name="T23" fmla="*/ 30 h 46"/>
                  <a:gd name="T24" fmla="*/ 28 w 32"/>
                  <a:gd name="T25" fmla="*/ 24 h 46"/>
                  <a:gd name="T26" fmla="*/ 32 w 32"/>
                  <a:gd name="T27" fmla="*/ 13 h 46"/>
                  <a:gd name="T28" fmla="*/ 32 w 32"/>
                  <a:gd name="T29" fmla="*/ 7 h 46"/>
                  <a:gd name="T30" fmla="*/ 32 w 32"/>
                  <a:gd name="T31" fmla="*/ 0 h 46"/>
                  <a:gd name="T32" fmla="*/ 32 w 32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lnTo>
                      <a:pt x="32" y="0"/>
                    </a:lnTo>
                    <a:lnTo>
                      <a:pt x="25" y="3"/>
                    </a:lnTo>
                    <a:lnTo>
                      <a:pt x="21" y="7"/>
                    </a:lnTo>
                    <a:lnTo>
                      <a:pt x="13" y="1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7" y="42"/>
                    </a:lnTo>
                    <a:lnTo>
                      <a:pt x="25" y="35"/>
                    </a:lnTo>
                    <a:lnTo>
                      <a:pt x="27" y="30"/>
                    </a:lnTo>
                    <a:lnTo>
                      <a:pt x="28" y="24"/>
                    </a:lnTo>
                    <a:lnTo>
                      <a:pt x="32" y="13"/>
                    </a:lnTo>
                    <a:lnTo>
                      <a:pt x="32" y="7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4" name="Freeform 77">
                <a:extLst>
                  <a:ext uri="{FF2B5EF4-FFF2-40B4-BE49-F238E27FC236}">
                    <a16:creationId xmlns:a16="http://schemas.microsoft.com/office/drawing/2014/main" id="{FE9924BA-E297-563C-8532-0A5EE2C9B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2" y="662"/>
                <a:ext cx="43" cy="5"/>
              </a:xfrm>
              <a:custGeom>
                <a:avLst/>
                <a:gdLst>
                  <a:gd name="T0" fmla="*/ 86 w 86"/>
                  <a:gd name="T1" fmla="*/ 0 h 10"/>
                  <a:gd name="T2" fmla="*/ 86 w 86"/>
                  <a:gd name="T3" fmla="*/ 0 h 10"/>
                  <a:gd name="T4" fmla="*/ 0 w 86"/>
                  <a:gd name="T5" fmla="*/ 0 h 10"/>
                  <a:gd name="T6" fmla="*/ 0 w 86"/>
                  <a:gd name="T7" fmla="*/ 0 h 10"/>
                  <a:gd name="T8" fmla="*/ 24 w 86"/>
                  <a:gd name="T9" fmla="*/ 6 h 10"/>
                  <a:gd name="T10" fmla="*/ 35 w 86"/>
                  <a:gd name="T11" fmla="*/ 8 h 10"/>
                  <a:gd name="T12" fmla="*/ 46 w 86"/>
                  <a:gd name="T13" fmla="*/ 10 h 10"/>
                  <a:gd name="T14" fmla="*/ 56 w 86"/>
                  <a:gd name="T15" fmla="*/ 10 h 10"/>
                  <a:gd name="T16" fmla="*/ 67 w 86"/>
                  <a:gd name="T17" fmla="*/ 8 h 10"/>
                  <a:gd name="T18" fmla="*/ 76 w 86"/>
                  <a:gd name="T19" fmla="*/ 5 h 10"/>
                  <a:gd name="T20" fmla="*/ 86 w 86"/>
                  <a:gd name="T21" fmla="*/ 0 h 10"/>
                  <a:gd name="T22" fmla="*/ 86 w 8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10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5" y="8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7" y="8"/>
                    </a:lnTo>
                    <a:lnTo>
                      <a:pt x="76" y="5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5" name="Freeform 78">
                <a:extLst>
                  <a:ext uri="{FF2B5EF4-FFF2-40B4-BE49-F238E27FC236}">
                    <a16:creationId xmlns:a16="http://schemas.microsoft.com/office/drawing/2014/main" id="{697DE40C-0CDB-2C63-10F8-115E40E69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3" y="569"/>
                <a:ext cx="6" cy="3"/>
              </a:xfrm>
              <a:custGeom>
                <a:avLst/>
                <a:gdLst>
                  <a:gd name="T0" fmla="*/ 0 w 12"/>
                  <a:gd name="T1" fmla="*/ 5 h 5"/>
                  <a:gd name="T2" fmla="*/ 0 w 12"/>
                  <a:gd name="T3" fmla="*/ 5 h 5"/>
                  <a:gd name="T4" fmla="*/ 7 w 12"/>
                  <a:gd name="T5" fmla="*/ 5 h 5"/>
                  <a:gd name="T6" fmla="*/ 7 w 12"/>
                  <a:gd name="T7" fmla="*/ 5 h 5"/>
                  <a:gd name="T8" fmla="*/ 8 w 12"/>
                  <a:gd name="T9" fmla="*/ 5 h 5"/>
                  <a:gd name="T10" fmla="*/ 12 w 12"/>
                  <a:gd name="T11" fmla="*/ 2 h 5"/>
                  <a:gd name="T12" fmla="*/ 12 w 12"/>
                  <a:gd name="T13" fmla="*/ 2 h 5"/>
                  <a:gd name="T14" fmla="*/ 2 w 12"/>
                  <a:gd name="T15" fmla="*/ 0 h 5"/>
                  <a:gd name="T16" fmla="*/ 2 w 12"/>
                  <a:gd name="T17" fmla="*/ 0 h 5"/>
                  <a:gd name="T18" fmla="*/ 0 w 12"/>
                  <a:gd name="T19" fmla="*/ 5 h 5"/>
                  <a:gd name="T20" fmla="*/ 0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lnTo>
                      <a:pt x="0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6" name="Freeform 79">
                <a:extLst>
                  <a:ext uri="{FF2B5EF4-FFF2-40B4-BE49-F238E27FC236}">
                    <a16:creationId xmlns:a16="http://schemas.microsoft.com/office/drawing/2014/main" id="{BB1A4E3C-B8A6-F068-018C-D070317F3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" y="473"/>
                <a:ext cx="39" cy="38"/>
              </a:xfrm>
              <a:custGeom>
                <a:avLst/>
                <a:gdLst>
                  <a:gd name="T0" fmla="*/ 59 w 78"/>
                  <a:gd name="T1" fmla="*/ 33 h 76"/>
                  <a:gd name="T2" fmla="*/ 59 w 78"/>
                  <a:gd name="T3" fmla="*/ 33 h 76"/>
                  <a:gd name="T4" fmla="*/ 60 w 78"/>
                  <a:gd name="T5" fmla="*/ 30 h 76"/>
                  <a:gd name="T6" fmla="*/ 64 w 78"/>
                  <a:gd name="T7" fmla="*/ 27 h 76"/>
                  <a:gd name="T8" fmla="*/ 73 w 78"/>
                  <a:gd name="T9" fmla="*/ 21 h 76"/>
                  <a:gd name="T10" fmla="*/ 73 w 78"/>
                  <a:gd name="T11" fmla="*/ 21 h 76"/>
                  <a:gd name="T12" fmla="*/ 67 w 78"/>
                  <a:gd name="T13" fmla="*/ 24 h 76"/>
                  <a:gd name="T14" fmla="*/ 62 w 78"/>
                  <a:gd name="T15" fmla="*/ 24 h 76"/>
                  <a:gd name="T16" fmla="*/ 57 w 78"/>
                  <a:gd name="T17" fmla="*/ 24 h 76"/>
                  <a:gd name="T18" fmla="*/ 52 w 78"/>
                  <a:gd name="T19" fmla="*/ 22 h 76"/>
                  <a:gd name="T20" fmla="*/ 44 w 78"/>
                  <a:gd name="T21" fmla="*/ 18 h 76"/>
                  <a:gd name="T22" fmla="*/ 35 w 78"/>
                  <a:gd name="T23" fmla="*/ 11 h 76"/>
                  <a:gd name="T24" fmla="*/ 27 w 78"/>
                  <a:gd name="T25" fmla="*/ 5 h 76"/>
                  <a:gd name="T26" fmla="*/ 19 w 78"/>
                  <a:gd name="T27" fmla="*/ 2 h 76"/>
                  <a:gd name="T28" fmla="*/ 14 w 78"/>
                  <a:gd name="T29" fmla="*/ 0 h 76"/>
                  <a:gd name="T30" fmla="*/ 10 w 78"/>
                  <a:gd name="T31" fmla="*/ 0 h 76"/>
                  <a:gd name="T32" fmla="*/ 5 w 78"/>
                  <a:gd name="T33" fmla="*/ 2 h 76"/>
                  <a:gd name="T34" fmla="*/ 0 w 78"/>
                  <a:gd name="T35" fmla="*/ 5 h 76"/>
                  <a:gd name="T36" fmla="*/ 0 w 78"/>
                  <a:gd name="T37" fmla="*/ 5 h 76"/>
                  <a:gd name="T38" fmla="*/ 5 w 78"/>
                  <a:gd name="T39" fmla="*/ 10 h 76"/>
                  <a:gd name="T40" fmla="*/ 10 w 78"/>
                  <a:gd name="T41" fmla="*/ 14 h 76"/>
                  <a:gd name="T42" fmla="*/ 11 w 78"/>
                  <a:gd name="T43" fmla="*/ 21 h 76"/>
                  <a:gd name="T44" fmla="*/ 13 w 78"/>
                  <a:gd name="T45" fmla="*/ 27 h 76"/>
                  <a:gd name="T46" fmla="*/ 14 w 78"/>
                  <a:gd name="T47" fmla="*/ 41 h 76"/>
                  <a:gd name="T48" fmla="*/ 17 w 78"/>
                  <a:gd name="T49" fmla="*/ 49 h 76"/>
                  <a:gd name="T50" fmla="*/ 22 w 78"/>
                  <a:gd name="T51" fmla="*/ 56 h 76"/>
                  <a:gd name="T52" fmla="*/ 22 w 78"/>
                  <a:gd name="T53" fmla="*/ 56 h 76"/>
                  <a:gd name="T54" fmla="*/ 29 w 78"/>
                  <a:gd name="T55" fmla="*/ 62 h 76"/>
                  <a:gd name="T56" fmla="*/ 35 w 78"/>
                  <a:gd name="T57" fmla="*/ 68 h 76"/>
                  <a:gd name="T58" fmla="*/ 41 w 78"/>
                  <a:gd name="T59" fmla="*/ 72 h 76"/>
                  <a:gd name="T60" fmla="*/ 48 w 78"/>
                  <a:gd name="T61" fmla="*/ 75 h 76"/>
                  <a:gd name="T62" fmla="*/ 56 w 78"/>
                  <a:gd name="T63" fmla="*/ 76 h 76"/>
                  <a:gd name="T64" fmla="*/ 62 w 78"/>
                  <a:gd name="T65" fmla="*/ 75 h 76"/>
                  <a:gd name="T66" fmla="*/ 70 w 78"/>
                  <a:gd name="T67" fmla="*/ 73 h 76"/>
                  <a:gd name="T68" fmla="*/ 78 w 78"/>
                  <a:gd name="T69" fmla="*/ 70 h 76"/>
                  <a:gd name="T70" fmla="*/ 78 w 78"/>
                  <a:gd name="T71" fmla="*/ 70 h 76"/>
                  <a:gd name="T72" fmla="*/ 73 w 78"/>
                  <a:gd name="T73" fmla="*/ 65 h 76"/>
                  <a:gd name="T74" fmla="*/ 67 w 78"/>
                  <a:gd name="T75" fmla="*/ 56 h 76"/>
                  <a:gd name="T76" fmla="*/ 62 w 78"/>
                  <a:gd name="T77" fmla="*/ 45 h 76"/>
                  <a:gd name="T78" fmla="*/ 59 w 78"/>
                  <a:gd name="T79" fmla="*/ 33 h 76"/>
                  <a:gd name="T80" fmla="*/ 59 w 78"/>
                  <a:gd name="T81" fmla="*/ 3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76">
                    <a:moveTo>
                      <a:pt x="59" y="33"/>
                    </a:moveTo>
                    <a:lnTo>
                      <a:pt x="59" y="33"/>
                    </a:lnTo>
                    <a:lnTo>
                      <a:pt x="60" y="30"/>
                    </a:lnTo>
                    <a:lnTo>
                      <a:pt x="64" y="27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67" y="24"/>
                    </a:lnTo>
                    <a:lnTo>
                      <a:pt x="62" y="24"/>
                    </a:lnTo>
                    <a:lnTo>
                      <a:pt x="57" y="24"/>
                    </a:lnTo>
                    <a:lnTo>
                      <a:pt x="52" y="22"/>
                    </a:lnTo>
                    <a:lnTo>
                      <a:pt x="44" y="18"/>
                    </a:lnTo>
                    <a:lnTo>
                      <a:pt x="35" y="11"/>
                    </a:lnTo>
                    <a:lnTo>
                      <a:pt x="27" y="5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10"/>
                    </a:lnTo>
                    <a:lnTo>
                      <a:pt x="10" y="14"/>
                    </a:lnTo>
                    <a:lnTo>
                      <a:pt x="11" y="21"/>
                    </a:lnTo>
                    <a:lnTo>
                      <a:pt x="13" y="27"/>
                    </a:lnTo>
                    <a:lnTo>
                      <a:pt x="14" y="41"/>
                    </a:lnTo>
                    <a:lnTo>
                      <a:pt x="17" y="49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9" y="62"/>
                    </a:lnTo>
                    <a:lnTo>
                      <a:pt x="35" y="68"/>
                    </a:lnTo>
                    <a:lnTo>
                      <a:pt x="41" y="72"/>
                    </a:lnTo>
                    <a:lnTo>
                      <a:pt x="48" y="75"/>
                    </a:lnTo>
                    <a:lnTo>
                      <a:pt x="56" y="76"/>
                    </a:lnTo>
                    <a:lnTo>
                      <a:pt x="62" y="75"/>
                    </a:lnTo>
                    <a:lnTo>
                      <a:pt x="70" y="73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3" y="65"/>
                    </a:lnTo>
                    <a:lnTo>
                      <a:pt x="67" y="56"/>
                    </a:lnTo>
                    <a:lnTo>
                      <a:pt x="62" y="45"/>
                    </a:lnTo>
                    <a:lnTo>
                      <a:pt x="59" y="33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7" name="Freeform 80">
                <a:extLst>
                  <a:ext uri="{FF2B5EF4-FFF2-40B4-BE49-F238E27FC236}">
                    <a16:creationId xmlns:a16="http://schemas.microsoft.com/office/drawing/2014/main" id="{B11B44DA-81B0-B060-43C9-DFA073BCA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9" y="564"/>
                <a:ext cx="3" cy="4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4 h 6"/>
                  <a:gd name="T8" fmla="*/ 2 w 5"/>
                  <a:gd name="T9" fmla="*/ 6 h 6"/>
                  <a:gd name="T10" fmla="*/ 2 w 5"/>
                  <a:gd name="T11" fmla="*/ 6 h 6"/>
                  <a:gd name="T12" fmla="*/ 5 w 5"/>
                  <a:gd name="T13" fmla="*/ 1 h 6"/>
                  <a:gd name="T14" fmla="*/ 5 w 5"/>
                  <a:gd name="T15" fmla="*/ 1 h 6"/>
                  <a:gd name="T16" fmla="*/ 2 w 5"/>
                  <a:gd name="T17" fmla="*/ 0 h 6"/>
                  <a:gd name="T18" fmla="*/ 2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8" name="Freeform 81">
                <a:extLst>
                  <a:ext uri="{FF2B5EF4-FFF2-40B4-BE49-F238E27FC236}">
                    <a16:creationId xmlns:a16="http://schemas.microsoft.com/office/drawing/2014/main" id="{4BF6CDE8-CCDC-7DD8-5B0E-179D21408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" y="521"/>
                <a:ext cx="34" cy="10"/>
              </a:xfrm>
              <a:custGeom>
                <a:avLst/>
                <a:gdLst>
                  <a:gd name="T0" fmla="*/ 0 w 69"/>
                  <a:gd name="T1" fmla="*/ 19 h 19"/>
                  <a:gd name="T2" fmla="*/ 0 w 69"/>
                  <a:gd name="T3" fmla="*/ 19 h 19"/>
                  <a:gd name="T4" fmla="*/ 34 w 69"/>
                  <a:gd name="T5" fmla="*/ 13 h 19"/>
                  <a:gd name="T6" fmla="*/ 69 w 69"/>
                  <a:gd name="T7" fmla="*/ 11 h 19"/>
                  <a:gd name="T8" fmla="*/ 69 w 69"/>
                  <a:gd name="T9" fmla="*/ 11 h 19"/>
                  <a:gd name="T10" fmla="*/ 57 w 69"/>
                  <a:gd name="T11" fmla="*/ 5 h 19"/>
                  <a:gd name="T12" fmla="*/ 48 w 69"/>
                  <a:gd name="T13" fmla="*/ 2 h 19"/>
                  <a:gd name="T14" fmla="*/ 40 w 69"/>
                  <a:gd name="T15" fmla="*/ 0 h 19"/>
                  <a:gd name="T16" fmla="*/ 30 w 69"/>
                  <a:gd name="T17" fmla="*/ 3 h 19"/>
                  <a:gd name="T18" fmla="*/ 23 w 69"/>
                  <a:gd name="T19" fmla="*/ 6 h 19"/>
                  <a:gd name="T20" fmla="*/ 16 w 69"/>
                  <a:gd name="T21" fmla="*/ 11 h 19"/>
                  <a:gd name="T22" fmla="*/ 8 w 69"/>
                  <a:gd name="T23" fmla="*/ 14 h 19"/>
                  <a:gd name="T24" fmla="*/ 0 w 69"/>
                  <a:gd name="T25" fmla="*/ 19 h 19"/>
                  <a:gd name="T26" fmla="*/ 0 w 69"/>
                  <a:gd name="T2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9">
                    <a:moveTo>
                      <a:pt x="0" y="19"/>
                    </a:moveTo>
                    <a:lnTo>
                      <a:pt x="0" y="19"/>
                    </a:lnTo>
                    <a:lnTo>
                      <a:pt x="34" y="13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57" y="5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6"/>
                    </a:lnTo>
                    <a:lnTo>
                      <a:pt x="16" y="11"/>
                    </a:lnTo>
                    <a:lnTo>
                      <a:pt x="8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9" name="Freeform 82">
                <a:extLst>
                  <a:ext uri="{FF2B5EF4-FFF2-40B4-BE49-F238E27FC236}">
                    <a16:creationId xmlns:a16="http://schemas.microsoft.com/office/drawing/2014/main" id="{8FDB1757-C433-87FB-1DA1-EC1EF8E9D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1140"/>
                <a:ext cx="64" cy="28"/>
              </a:xfrm>
              <a:custGeom>
                <a:avLst/>
                <a:gdLst>
                  <a:gd name="T0" fmla="*/ 116 w 127"/>
                  <a:gd name="T1" fmla="*/ 13 h 56"/>
                  <a:gd name="T2" fmla="*/ 116 w 127"/>
                  <a:gd name="T3" fmla="*/ 13 h 56"/>
                  <a:gd name="T4" fmla="*/ 113 w 127"/>
                  <a:gd name="T5" fmla="*/ 5 h 56"/>
                  <a:gd name="T6" fmla="*/ 108 w 127"/>
                  <a:gd name="T7" fmla="*/ 2 h 56"/>
                  <a:gd name="T8" fmla="*/ 103 w 127"/>
                  <a:gd name="T9" fmla="*/ 0 h 56"/>
                  <a:gd name="T10" fmla="*/ 98 w 127"/>
                  <a:gd name="T11" fmla="*/ 2 h 56"/>
                  <a:gd name="T12" fmla="*/ 89 w 127"/>
                  <a:gd name="T13" fmla="*/ 7 h 56"/>
                  <a:gd name="T14" fmla="*/ 81 w 127"/>
                  <a:gd name="T15" fmla="*/ 11 h 56"/>
                  <a:gd name="T16" fmla="*/ 81 w 127"/>
                  <a:gd name="T17" fmla="*/ 11 h 56"/>
                  <a:gd name="T18" fmla="*/ 62 w 127"/>
                  <a:gd name="T19" fmla="*/ 19 h 56"/>
                  <a:gd name="T20" fmla="*/ 41 w 127"/>
                  <a:gd name="T21" fmla="*/ 26 h 56"/>
                  <a:gd name="T22" fmla="*/ 32 w 127"/>
                  <a:gd name="T23" fmla="*/ 27 h 56"/>
                  <a:gd name="T24" fmla="*/ 20 w 127"/>
                  <a:gd name="T25" fmla="*/ 27 h 56"/>
                  <a:gd name="T26" fmla="*/ 11 w 127"/>
                  <a:gd name="T27" fmla="*/ 26 h 56"/>
                  <a:gd name="T28" fmla="*/ 0 w 127"/>
                  <a:gd name="T29" fmla="*/ 22 h 56"/>
                  <a:gd name="T30" fmla="*/ 0 w 127"/>
                  <a:gd name="T31" fmla="*/ 22 h 56"/>
                  <a:gd name="T32" fmla="*/ 0 w 127"/>
                  <a:gd name="T33" fmla="*/ 40 h 56"/>
                  <a:gd name="T34" fmla="*/ 1 w 127"/>
                  <a:gd name="T35" fmla="*/ 46 h 56"/>
                  <a:gd name="T36" fmla="*/ 3 w 127"/>
                  <a:gd name="T37" fmla="*/ 53 h 56"/>
                  <a:gd name="T38" fmla="*/ 6 w 127"/>
                  <a:gd name="T39" fmla="*/ 56 h 56"/>
                  <a:gd name="T40" fmla="*/ 12 w 127"/>
                  <a:gd name="T41" fmla="*/ 54 h 56"/>
                  <a:gd name="T42" fmla="*/ 19 w 127"/>
                  <a:gd name="T43" fmla="*/ 49 h 56"/>
                  <a:gd name="T44" fmla="*/ 30 w 127"/>
                  <a:gd name="T45" fmla="*/ 41 h 56"/>
                  <a:gd name="T46" fmla="*/ 30 w 127"/>
                  <a:gd name="T47" fmla="*/ 41 h 56"/>
                  <a:gd name="T48" fmla="*/ 36 w 127"/>
                  <a:gd name="T49" fmla="*/ 37 h 56"/>
                  <a:gd name="T50" fmla="*/ 46 w 127"/>
                  <a:gd name="T51" fmla="*/ 34 h 56"/>
                  <a:gd name="T52" fmla="*/ 55 w 127"/>
                  <a:gd name="T53" fmla="*/ 34 h 56"/>
                  <a:gd name="T54" fmla="*/ 66 w 127"/>
                  <a:gd name="T55" fmla="*/ 34 h 56"/>
                  <a:gd name="T56" fmla="*/ 66 w 127"/>
                  <a:gd name="T57" fmla="*/ 34 h 56"/>
                  <a:gd name="T58" fmla="*/ 90 w 127"/>
                  <a:gd name="T59" fmla="*/ 34 h 56"/>
                  <a:gd name="T60" fmla="*/ 114 w 127"/>
                  <a:gd name="T61" fmla="*/ 34 h 56"/>
                  <a:gd name="T62" fmla="*/ 114 w 127"/>
                  <a:gd name="T63" fmla="*/ 34 h 56"/>
                  <a:gd name="T64" fmla="*/ 120 w 127"/>
                  <a:gd name="T65" fmla="*/ 32 h 56"/>
                  <a:gd name="T66" fmla="*/ 125 w 127"/>
                  <a:gd name="T67" fmla="*/ 32 h 56"/>
                  <a:gd name="T68" fmla="*/ 127 w 127"/>
                  <a:gd name="T69" fmla="*/ 29 h 56"/>
                  <a:gd name="T70" fmla="*/ 127 w 127"/>
                  <a:gd name="T71" fmla="*/ 27 h 56"/>
                  <a:gd name="T72" fmla="*/ 124 w 127"/>
                  <a:gd name="T73" fmla="*/ 21 h 56"/>
                  <a:gd name="T74" fmla="*/ 117 w 127"/>
                  <a:gd name="T75" fmla="*/ 14 h 56"/>
                  <a:gd name="T76" fmla="*/ 116 w 127"/>
                  <a:gd name="T77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7" h="56">
                    <a:moveTo>
                      <a:pt x="116" y="13"/>
                    </a:moveTo>
                    <a:lnTo>
                      <a:pt x="116" y="13"/>
                    </a:lnTo>
                    <a:lnTo>
                      <a:pt x="113" y="5"/>
                    </a:lnTo>
                    <a:lnTo>
                      <a:pt x="108" y="2"/>
                    </a:lnTo>
                    <a:lnTo>
                      <a:pt x="103" y="0"/>
                    </a:lnTo>
                    <a:lnTo>
                      <a:pt x="98" y="2"/>
                    </a:lnTo>
                    <a:lnTo>
                      <a:pt x="89" y="7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62" y="19"/>
                    </a:lnTo>
                    <a:lnTo>
                      <a:pt x="41" y="26"/>
                    </a:lnTo>
                    <a:lnTo>
                      <a:pt x="32" y="27"/>
                    </a:lnTo>
                    <a:lnTo>
                      <a:pt x="20" y="27"/>
                    </a:lnTo>
                    <a:lnTo>
                      <a:pt x="11" y="2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0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6" y="56"/>
                    </a:lnTo>
                    <a:lnTo>
                      <a:pt x="12" y="54"/>
                    </a:lnTo>
                    <a:lnTo>
                      <a:pt x="19" y="49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6" y="37"/>
                    </a:lnTo>
                    <a:lnTo>
                      <a:pt x="46" y="34"/>
                    </a:lnTo>
                    <a:lnTo>
                      <a:pt x="55" y="34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90" y="34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20" y="32"/>
                    </a:lnTo>
                    <a:lnTo>
                      <a:pt x="125" y="32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4" y="21"/>
                    </a:lnTo>
                    <a:lnTo>
                      <a:pt x="117" y="14"/>
                    </a:lnTo>
                    <a:lnTo>
                      <a:pt x="116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0" name="Freeform 83">
                <a:extLst>
                  <a:ext uri="{FF2B5EF4-FFF2-40B4-BE49-F238E27FC236}">
                    <a16:creationId xmlns:a16="http://schemas.microsoft.com/office/drawing/2014/main" id="{C5F6BD71-1FFA-85EF-094A-42CD5DE50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8" y="773"/>
                <a:ext cx="34" cy="7"/>
              </a:xfrm>
              <a:custGeom>
                <a:avLst/>
                <a:gdLst>
                  <a:gd name="T0" fmla="*/ 0 w 68"/>
                  <a:gd name="T1" fmla="*/ 5 h 13"/>
                  <a:gd name="T2" fmla="*/ 0 w 68"/>
                  <a:gd name="T3" fmla="*/ 5 h 13"/>
                  <a:gd name="T4" fmla="*/ 7 w 68"/>
                  <a:gd name="T5" fmla="*/ 8 h 13"/>
                  <a:gd name="T6" fmla="*/ 17 w 68"/>
                  <a:gd name="T7" fmla="*/ 10 h 13"/>
                  <a:gd name="T8" fmla="*/ 33 w 68"/>
                  <a:gd name="T9" fmla="*/ 10 h 13"/>
                  <a:gd name="T10" fmla="*/ 50 w 68"/>
                  <a:gd name="T11" fmla="*/ 10 h 13"/>
                  <a:gd name="T12" fmla="*/ 60 w 68"/>
                  <a:gd name="T13" fmla="*/ 12 h 13"/>
                  <a:gd name="T14" fmla="*/ 68 w 68"/>
                  <a:gd name="T15" fmla="*/ 13 h 13"/>
                  <a:gd name="T16" fmla="*/ 68 w 68"/>
                  <a:gd name="T17" fmla="*/ 13 h 13"/>
                  <a:gd name="T18" fmla="*/ 52 w 68"/>
                  <a:gd name="T19" fmla="*/ 5 h 13"/>
                  <a:gd name="T20" fmla="*/ 34 w 68"/>
                  <a:gd name="T21" fmla="*/ 0 h 13"/>
                  <a:gd name="T22" fmla="*/ 27 w 68"/>
                  <a:gd name="T23" fmla="*/ 0 h 13"/>
                  <a:gd name="T24" fmla="*/ 17 w 68"/>
                  <a:gd name="T25" fmla="*/ 0 h 13"/>
                  <a:gd name="T26" fmla="*/ 9 w 68"/>
                  <a:gd name="T27" fmla="*/ 2 h 13"/>
                  <a:gd name="T28" fmla="*/ 0 w 68"/>
                  <a:gd name="T29" fmla="*/ 5 h 13"/>
                  <a:gd name="T30" fmla="*/ 0 w 68"/>
                  <a:gd name="T3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lnTo>
                      <a:pt x="0" y="5"/>
                    </a:lnTo>
                    <a:lnTo>
                      <a:pt x="7" y="8"/>
                    </a:lnTo>
                    <a:lnTo>
                      <a:pt x="17" y="10"/>
                    </a:lnTo>
                    <a:lnTo>
                      <a:pt x="33" y="10"/>
                    </a:lnTo>
                    <a:lnTo>
                      <a:pt x="50" y="10"/>
                    </a:lnTo>
                    <a:lnTo>
                      <a:pt x="60" y="12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52" y="5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1" name="Freeform 84">
                <a:extLst>
                  <a:ext uri="{FF2B5EF4-FFF2-40B4-BE49-F238E27FC236}">
                    <a16:creationId xmlns:a16="http://schemas.microsoft.com/office/drawing/2014/main" id="{9835434F-0824-9AC7-EBC7-D1BCD4B6C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8" y="1098"/>
                <a:ext cx="35" cy="34"/>
              </a:xfrm>
              <a:custGeom>
                <a:avLst/>
                <a:gdLst>
                  <a:gd name="T0" fmla="*/ 45 w 70"/>
                  <a:gd name="T1" fmla="*/ 21 h 68"/>
                  <a:gd name="T2" fmla="*/ 45 w 70"/>
                  <a:gd name="T3" fmla="*/ 21 h 68"/>
                  <a:gd name="T4" fmla="*/ 52 w 70"/>
                  <a:gd name="T5" fmla="*/ 13 h 68"/>
                  <a:gd name="T6" fmla="*/ 52 w 70"/>
                  <a:gd name="T7" fmla="*/ 11 h 68"/>
                  <a:gd name="T8" fmla="*/ 54 w 70"/>
                  <a:gd name="T9" fmla="*/ 10 h 68"/>
                  <a:gd name="T10" fmla="*/ 52 w 70"/>
                  <a:gd name="T11" fmla="*/ 6 h 68"/>
                  <a:gd name="T12" fmla="*/ 51 w 70"/>
                  <a:gd name="T13" fmla="*/ 3 h 68"/>
                  <a:gd name="T14" fmla="*/ 51 w 70"/>
                  <a:gd name="T15" fmla="*/ 3 h 68"/>
                  <a:gd name="T16" fmla="*/ 48 w 70"/>
                  <a:gd name="T17" fmla="*/ 2 h 68"/>
                  <a:gd name="T18" fmla="*/ 45 w 70"/>
                  <a:gd name="T19" fmla="*/ 0 h 68"/>
                  <a:gd name="T20" fmla="*/ 40 w 70"/>
                  <a:gd name="T21" fmla="*/ 2 h 68"/>
                  <a:gd name="T22" fmla="*/ 32 w 70"/>
                  <a:gd name="T23" fmla="*/ 8 h 68"/>
                  <a:gd name="T24" fmla="*/ 32 w 70"/>
                  <a:gd name="T25" fmla="*/ 8 h 68"/>
                  <a:gd name="T26" fmla="*/ 24 w 70"/>
                  <a:gd name="T27" fmla="*/ 13 h 68"/>
                  <a:gd name="T28" fmla="*/ 19 w 70"/>
                  <a:gd name="T29" fmla="*/ 19 h 68"/>
                  <a:gd name="T30" fmla="*/ 16 w 70"/>
                  <a:gd name="T31" fmla="*/ 27 h 68"/>
                  <a:gd name="T32" fmla="*/ 13 w 70"/>
                  <a:gd name="T33" fmla="*/ 35 h 68"/>
                  <a:gd name="T34" fmla="*/ 10 w 70"/>
                  <a:gd name="T35" fmla="*/ 52 h 68"/>
                  <a:gd name="T36" fmla="*/ 5 w 70"/>
                  <a:gd name="T37" fmla="*/ 60 h 68"/>
                  <a:gd name="T38" fmla="*/ 0 w 70"/>
                  <a:gd name="T39" fmla="*/ 68 h 68"/>
                  <a:gd name="T40" fmla="*/ 0 w 70"/>
                  <a:gd name="T41" fmla="*/ 68 h 68"/>
                  <a:gd name="T42" fmla="*/ 70 w 70"/>
                  <a:gd name="T43" fmla="*/ 48 h 68"/>
                  <a:gd name="T44" fmla="*/ 70 w 70"/>
                  <a:gd name="T45" fmla="*/ 48 h 68"/>
                  <a:gd name="T46" fmla="*/ 54 w 70"/>
                  <a:gd name="T47" fmla="*/ 44 h 68"/>
                  <a:gd name="T48" fmla="*/ 41 w 70"/>
                  <a:gd name="T49" fmla="*/ 40 h 68"/>
                  <a:gd name="T50" fmla="*/ 38 w 70"/>
                  <a:gd name="T51" fmla="*/ 37 h 68"/>
                  <a:gd name="T52" fmla="*/ 37 w 70"/>
                  <a:gd name="T53" fmla="*/ 33 h 68"/>
                  <a:gd name="T54" fmla="*/ 38 w 70"/>
                  <a:gd name="T55" fmla="*/ 27 h 68"/>
                  <a:gd name="T56" fmla="*/ 45 w 70"/>
                  <a:gd name="T57" fmla="*/ 21 h 68"/>
                  <a:gd name="T58" fmla="*/ 45 w 70"/>
                  <a:gd name="T59" fmla="*/ 2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68">
                    <a:moveTo>
                      <a:pt x="45" y="21"/>
                    </a:moveTo>
                    <a:lnTo>
                      <a:pt x="45" y="2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40" y="2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0" y="52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54" y="44"/>
                    </a:lnTo>
                    <a:lnTo>
                      <a:pt x="41" y="40"/>
                    </a:lnTo>
                    <a:lnTo>
                      <a:pt x="38" y="37"/>
                    </a:lnTo>
                    <a:lnTo>
                      <a:pt x="37" y="33"/>
                    </a:lnTo>
                    <a:lnTo>
                      <a:pt x="38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2" name="Freeform 85">
                <a:extLst>
                  <a:ext uri="{FF2B5EF4-FFF2-40B4-BE49-F238E27FC236}">
                    <a16:creationId xmlns:a16="http://schemas.microsoft.com/office/drawing/2014/main" id="{C4EE6A2C-6548-6686-38C4-AD6750FDB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1166"/>
                <a:ext cx="2" cy="7"/>
              </a:xfrm>
              <a:custGeom>
                <a:avLst/>
                <a:gdLst>
                  <a:gd name="T0" fmla="*/ 3 w 5"/>
                  <a:gd name="T1" fmla="*/ 11 h 12"/>
                  <a:gd name="T2" fmla="*/ 3 w 5"/>
                  <a:gd name="T3" fmla="*/ 11 h 12"/>
                  <a:gd name="T4" fmla="*/ 5 w 5"/>
                  <a:gd name="T5" fmla="*/ 6 h 12"/>
                  <a:gd name="T6" fmla="*/ 5 w 5"/>
                  <a:gd name="T7" fmla="*/ 3 h 12"/>
                  <a:gd name="T8" fmla="*/ 3 w 5"/>
                  <a:gd name="T9" fmla="*/ 1 h 12"/>
                  <a:gd name="T10" fmla="*/ 0 w 5"/>
                  <a:gd name="T11" fmla="*/ 0 h 12"/>
                  <a:gd name="T12" fmla="*/ 0 w 5"/>
                  <a:gd name="T13" fmla="*/ 0 h 12"/>
                  <a:gd name="T14" fmla="*/ 2 w 5"/>
                  <a:gd name="T15" fmla="*/ 12 h 12"/>
                  <a:gd name="T16" fmla="*/ 2 w 5"/>
                  <a:gd name="T17" fmla="*/ 12 h 12"/>
                  <a:gd name="T18" fmla="*/ 3 w 5"/>
                  <a:gd name="T19" fmla="*/ 11 h 12"/>
                  <a:gd name="T20" fmla="*/ 3 w 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3" y="11"/>
                    </a:moveTo>
                    <a:lnTo>
                      <a:pt x="3" y="11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3" name="Freeform 86">
                <a:extLst>
                  <a:ext uri="{FF2B5EF4-FFF2-40B4-BE49-F238E27FC236}">
                    <a16:creationId xmlns:a16="http://schemas.microsoft.com/office/drawing/2014/main" id="{218BCAC5-DA5C-3306-142F-140C23E59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56"/>
                <a:ext cx="4" cy="9"/>
              </a:xfrm>
              <a:custGeom>
                <a:avLst/>
                <a:gdLst>
                  <a:gd name="T0" fmla="*/ 0 w 8"/>
                  <a:gd name="T1" fmla="*/ 19 h 19"/>
                  <a:gd name="T2" fmla="*/ 0 w 8"/>
                  <a:gd name="T3" fmla="*/ 19 h 19"/>
                  <a:gd name="T4" fmla="*/ 0 w 8"/>
                  <a:gd name="T5" fmla="*/ 19 h 19"/>
                  <a:gd name="T6" fmla="*/ 0 w 8"/>
                  <a:gd name="T7" fmla="*/ 19 h 19"/>
                  <a:gd name="T8" fmla="*/ 0 w 8"/>
                  <a:gd name="T9" fmla="*/ 19 h 19"/>
                  <a:gd name="T10" fmla="*/ 0 w 8"/>
                  <a:gd name="T11" fmla="*/ 19 h 19"/>
                  <a:gd name="T12" fmla="*/ 0 w 8"/>
                  <a:gd name="T13" fmla="*/ 19 h 19"/>
                  <a:gd name="T14" fmla="*/ 5 w 8"/>
                  <a:gd name="T15" fmla="*/ 16 h 19"/>
                  <a:gd name="T16" fmla="*/ 6 w 8"/>
                  <a:gd name="T17" fmla="*/ 11 h 19"/>
                  <a:gd name="T18" fmla="*/ 8 w 8"/>
                  <a:gd name="T19" fmla="*/ 5 h 19"/>
                  <a:gd name="T20" fmla="*/ 6 w 8"/>
                  <a:gd name="T21" fmla="*/ 0 h 19"/>
                  <a:gd name="T22" fmla="*/ 6 w 8"/>
                  <a:gd name="T23" fmla="*/ 0 h 19"/>
                  <a:gd name="T24" fmla="*/ 6 w 8"/>
                  <a:gd name="T25" fmla="*/ 0 h 19"/>
                  <a:gd name="T26" fmla="*/ 6 w 8"/>
                  <a:gd name="T27" fmla="*/ 0 h 19"/>
                  <a:gd name="T28" fmla="*/ 1 w 8"/>
                  <a:gd name="T29" fmla="*/ 3 h 19"/>
                  <a:gd name="T30" fmla="*/ 0 w 8"/>
                  <a:gd name="T31" fmla="*/ 8 h 19"/>
                  <a:gd name="T32" fmla="*/ 0 w 8"/>
                  <a:gd name="T33" fmla="*/ 14 h 19"/>
                  <a:gd name="T34" fmla="*/ 0 w 8"/>
                  <a:gd name="T35" fmla="*/ 19 h 19"/>
                  <a:gd name="T36" fmla="*/ 0 w 8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5" y="16"/>
                    </a:lnTo>
                    <a:lnTo>
                      <a:pt x="6" y="11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4" name="Freeform 87">
                <a:extLst>
                  <a:ext uri="{FF2B5EF4-FFF2-40B4-BE49-F238E27FC236}">
                    <a16:creationId xmlns:a16="http://schemas.microsoft.com/office/drawing/2014/main" id="{8BE52964-1E06-15A5-8AE5-15453AF99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2" y="1568"/>
                <a:ext cx="15" cy="18"/>
              </a:xfrm>
              <a:custGeom>
                <a:avLst/>
                <a:gdLst>
                  <a:gd name="T0" fmla="*/ 29 w 29"/>
                  <a:gd name="T1" fmla="*/ 0 h 37"/>
                  <a:gd name="T2" fmla="*/ 29 w 29"/>
                  <a:gd name="T3" fmla="*/ 0 h 37"/>
                  <a:gd name="T4" fmla="*/ 21 w 29"/>
                  <a:gd name="T5" fmla="*/ 2 h 37"/>
                  <a:gd name="T6" fmla="*/ 16 w 29"/>
                  <a:gd name="T7" fmla="*/ 5 h 37"/>
                  <a:gd name="T8" fmla="*/ 9 w 29"/>
                  <a:gd name="T9" fmla="*/ 8 h 37"/>
                  <a:gd name="T10" fmla="*/ 6 w 29"/>
                  <a:gd name="T11" fmla="*/ 11 h 37"/>
                  <a:gd name="T12" fmla="*/ 3 w 29"/>
                  <a:gd name="T13" fmla="*/ 18 h 37"/>
                  <a:gd name="T14" fmla="*/ 2 w 29"/>
                  <a:gd name="T15" fmla="*/ 22 h 37"/>
                  <a:gd name="T16" fmla="*/ 0 w 29"/>
                  <a:gd name="T17" fmla="*/ 37 h 37"/>
                  <a:gd name="T18" fmla="*/ 0 w 29"/>
                  <a:gd name="T19" fmla="*/ 37 h 37"/>
                  <a:gd name="T20" fmla="*/ 11 w 29"/>
                  <a:gd name="T21" fmla="*/ 30 h 37"/>
                  <a:gd name="T22" fmla="*/ 19 w 29"/>
                  <a:gd name="T23" fmla="*/ 22 h 37"/>
                  <a:gd name="T24" fmla="*/ 25 w 29"/>
                  <a:gd name="T25" fmla="*/ 13 h 37"/>
                  <a:gd name="T26" fmla="*/ 29 w 29"/>
                  <a:gd name="T27" fmla="*/ 0 h 37"/>
                  <a:gd name="T28" fmla="*/ 29 w 29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7">
                    <a:moveTo>
                      <a:pt x="29" y="0"/>
                    </a:moveTo>
                    <a:lnTo>
                      <a:pt x="29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1" y="30"/>
                    </a:lnTo>
                    <a:lnTo>
                      <a:pt x="19" y="22"/>
                    </a:lnTo>
                    <a:lnTo>
                      <a:pt x="25" y="13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5" name="Rectangle 88">
                <a:extLst>
                  <a:ext uri="{FF2B5EF4-FFF2-40B4-BE49-F238E27FC236}">
                    <a16:creationId xmlns:a16="http://schemas.microsoft.com/office/drawing/2014/main" id="{B6F26E8A-739D-E25F-094D-E606FF4C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6" name="Freeform 89">
                <a:extLst>
                  <a:ext uri="{FF2B5EF4-FFF2-40B4-BE49-F238E27FC236}">
                    <a16:creationId xmlns:a16="http://schemas.microsoft.com/office/drawing/2014/main" id="{9AB4BF7D-674F-CFDA-14FA-34B9CB217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7" name="Rectangle 90">
                <a:extLst>
                  <a:ext uri="{FF2B5EF4-FFF2-40B4-BE49-F238E27FC236}">
                    <a16:creationId xmlns:a16="http://schemas.microsoft.com/office/drawing/2014/main" id="{BF0F1422-E5E7-8314-9711-EE8018C29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1" y="1929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8" name="Rectangle 91">
                <a:extLst>
                  <a:ext uri="{FF2B5EF4-FFF2-40B4-BE49-F238E27FC236}">
                    <a16:creationId xmlns:a16="http://schemas.microsoft.com/office/drawing/2014/main" id="{92169AFD-F5A8-7428-CA86-D44448943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4" y="1935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9" name="Rectangle 92">
                <a:extLst>
                  <a:ext uri="{FF2B5EF4-FFF2-40B4-BE49-F238E27FC236}">
                    <a16:creationId xmlns:a16="http://schemas.microsoft.com/office/drawing/2014/main" id="{D38B7973-16F7-655A-5D4D-1DB1DFA26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0" name="Rectangle 93">
                <a:extLst>
                  <a:ext uri="{FF2B5EF4-FFF2-40B4-BE49-F238E27FC236}">
                    <a16:creationId xmlns:a16="http://schemas.microsoft.com/office/drawing/2014/main" id="{09F29C9C-C6A9-AC38-FDCC-2A28AA5D2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1" name="Freeform 94">
                <a:extLst>
                  <a:ext uri="{FF2B5EF4-FFF2-40B4-BE49-F238E27FC236}">
                    <a16:creationId xmlns:a16="http://schemas.microsoft.com/office/drawing/2014/main" id="{462E5460-3BE8-A983-BE79-FD4A14913F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0" y="607"/>
                <a:ext cx="976" cy="1401"/>
              </a:xfrm>
              <a:custGeom>
                <a:avLst/>
                <a:gdLst>
                  <a:gd name="T0" fmla="*/ 7 w 1950"/>
                  <a:gd name="T1" fmla="*/ 2030 h 2802"/>
                  <a:gd name="T2" fmla="*/ 36 w 1950"/>
                  <a:gd name="T3" fmla="*/ 2165 h 2802"/>
                  <a:gd name="T4" fmla="*/ 65 w 1950"/>
                  <a:gd name="T5" fmla="*/ 2219 h 2802"/>
                  <a:gd name="T6" fmla="*/ 100 w 1950"/>
                  <a:gd name="T7" fmla="*/ 2243 h 2802"/>
                  <a:gd name="T8" fmla="*/ 125 w 1950"/>
                  <a:gd name="T9" fmla="*/ 2362 h 2802"/>
                  <a:gd name="T10" fmla="*/ 212 w 1950"/>
                  <a:gd name="T11" fmla="*/ 2472 h 2802"/>
                  <a:gd name="T12" fmla="*/ 258 w 1950"/>
                  <a:gd name="T13" fmla="*/ 2577 h 2802"/>
                  <a:gd name="T14" fmla="*/ 254 w 1950"/>
                  <a:gd name="T15" fmla="*/ 2662 h 2802"/>
                  <a:gd name="T16" fmla="*/ 292 w 1950"/>
                  <a:gd name="T17" fmla="*/ 2789 h 2802"/>
                  <a:gd name="T18" fmla="*/ 543 w 1950"/>
                  <a:gd name="T19" fmla="*/ 2793 h 2802"/>
                  <a:gd name="T20" fmla="*/ 556 w 1950"/>
                  <a:gd name="T21" fmla="*/ 2675 h 2802"/>
                  <a:gd name="T22" fmla="*/ 654 w 1950"/>
                  <a:gd name="T23" fmla="*/ 2637 h 2802"/>
                  <a:gd name="T24" fmla="*/ 853 w 1950"/>
                  <a:gd name="T25" fmla="*/ 2556 h 2802"/>
                  <a:gd name="T26" fmla="*/ 889 w 1950"/>
                  <a:gd name="T27" fmla="*/ 2464 h 2802"/>
                  <a:gd name="T28" fmla="*/ 911 w 1950"/>
                  <a:gd name="T29" fmla="*/ 2283 h 2802"/>
                  <a:gd name="T30" fmla="*/ 927 w 1950"/>
                  <a:gd name="T31" fmla="*/ 2259 h 2802"/>
                  <a:gd name="T32" fmla="*/ 900 w 1950"/>
                  <a:gd name="T33" fmla="*/ 2153 h 2802"/>
                  <a:gd name="T34" fmla="*/ 940 w 1950"/>
                  <a:gd name="T35" fmla="*/ 2110 h 2802"/>
                  <a:gd name="T36" fmla="*/ 1038 w 1950"/>
                  <a:gd name="T37" fmla="*/ 2078 h 2802"/>
                  <a:gd name="T38" fmla="*/ 1129 w 1950"/>
                  <a:gd name="T39" fmla="*/ 2035 h 2802"/>
                  <a:gd name="T40" fmla="*/ 1175 w 1950"/>
                  <a:gd name="T41" fmla="*/ 2025 h 2802"/>
                  <a:gd name="T42" fmla="*/ 1180 w 1950"/>
                  <a:gd name="T43" fmla="*/ 1981 h 2802"/>
                  <a:gd name="T44" fmla="*/ 1242 w 1950"/>
                  <a:gd name="T45" fmla="*/ 1889 h 2802"/>
                  <a:gd name="T46" fmla="*/ 1188 w 1950"/>
                  <a:gd name="T47" fmla="*/ 1757 h 2802"/>
                  <a:gd name="T48" fmla="*/ 1145 w 1950"/>
                  <a:gd name="T49" fmla="*/ 1736 h 2802"/>
                  <a:gd name="T50" fmla="*/ 1005 w 1950"/>
                  <a:gd name="T51" fmla="*/ 1667 h 2802"/>
                  <a:gd name="T52" fmla="*/ 973 w 1950"/>
                  <a:gd name="T53" fmla="*/ 1470 h 2802"/>
                  <a:gd name="T54" fmla="*/ 994 w 1950"/>
                  <a:gd name="T55" fmla="*/ 1438 h 2802"/>
                  <a:gd name="T56" fmla="*/ 986 w 1950"/>
                  <a:gd name="T57" fmla="*/ 1311 h 2802"/>
                  <a:gd name="T58" fmla="*/ 1075 w 1950"/>
                  <a:gd name="T59" fmla="*/ 1241 h 2802"/>
                  <a:gd name="T60" fmla="*/ 1146 w 1950"/>
                  <a:gd name="T61" fmla="*/ 1192 h 2802"/>
                  <a:gd name="T62" fmla="*/ 1316 w 1950"/>
                  <a:gd name="T63" fmla="*/ 1104 h 2802"/>
                  <a:gd name="T64" fmla="*/ 1434 w 1950"/>
                  <a:gd name="T65" fmla="*/ 1057 h 2802"/>
                  <a:gd name="T66" fmla="*/ 1580 w 1950"/>
                  <a:gd name="T67" fmla="*/ 920 h 2802"/>
                  <a:gd name="T68" fmla="*/ 1531 w 1950"/>
                  <a:gd name="T69" fmla="*/ 825 h 2802"/>
                  <a:gd name="T70" fmla="*/ 1656 w 1950"/>
                  <a:gd name="T71" fmla="*/ 691 h 2802"/>
                  <a:gd name="T72" fmla="*/ 1698 w 1950"/>
                  <a:gd name="T73" fmla="*/ 625 h 2802"/>
                  <a:gd name="T74" fmla="*/ 1806 w 1950"/>
                  <a:gd name="T75" fmla="*/ 639 h 2802"/>
                  <a:gd name="T76" fmla="*/ 1928 w 1950"/>
                  <a:gd name="T77" fmla="*/ 593 h 2802"/>
                  <a:gd name="T78" fmla="*/ 1899 w 1950"/>
                  <a:gd name="T79" fmla="*/ 429 h 2802"/>
                  <a:gd name="T80" fmla="*/ 1841 w 1950"/>
                  <a:gd name="T81" fmla="*/ 318 h 2802"/>
                  <a:gd name="T82" fmla="*/ 1769 w 1950"/>
                  <a:gd name="T83" fmla="*/ 177 h 2802"/>
                  <a:gd name="T84" fmla="*/ 1553 w 1950"/>
                  <a:gd name="T85" fmla="*/ 97 h 2802"/>
                  <a:gd name="T86" fmla="*/ 1347 w 1950"/>
                  <a:gd name="T87" fmla="*/ 26 h 2802"/>
                  <a:gd name="T88" fmla="*/ 1337 w 1950"/>
                  <a:gd name="T89" fmla="*/ 104 h 2802"/>
                  <a:gd name="T90" fmla="*/ 1078 w 1950"/>
                  <a:gd name="T91" fmla="*/ 104 h 2802"/>
                  <a:gd name="T92" fmla="*/ 1005 w 1950"/>
                  <a:gd name="T93" fmla="*/ 197 h 2802"/>
                  <a:gd name="T94" fmla="*/ 821 w 1950"/>
                  <a:gd name="T95" fmla="*/ 245 h 2802"/>
                  <a:gd name="T96" fmla="*/ 775 w 1950"/>
                  <a:gd name="T97" fmla="*/ 396 h 2802"/>
                  <a:gd name="T98" fmla="*/ 649 w 1950"/>
                  <a:gd name="T99" fmla="*/ 528 h 2802"/>
                  <a:gd name="T100" fmla="*/ 522 w 1950"/>
                  <a:gd name="T101" fmla="*/ 580 h 2802"/>
                  <a:gd name="T102" fmla="*/ 473 w 1950"/>
                  <a:gd name="T103" fmla="*/ 787 h 2802"/>
                  <a:gd name="T104" fmla="*/ 462 w 1950"/>
                  <a:gd name="T105" fmla="*/ 965 h 2802"/>
                  <a:gd name="T106" fmla="*/ 282 w 1950"/>
                  <a:gd name="T107" fmla="*/ 990 h 2802"/>
                  <a:gd name="T108" fmla="*/ 160 w 1950"/>
                  <a:gd name="T109" fmla="*/ 1157 h 2802"/>
                  <a:gd name="T110" fmla="*/ 176 w 1950"/>
                  <a:gd name="T111" fmla="*/ 1312 h 2802"/>
                  <a:gd name="T112" fmla="*/ 217 w 1950"/>
                  <a:gd name="T113" fmla="*/ 1482 h 2802"/>
                  <a:gd name="T114" fmla="*/ 246 w 1950"/>
                  <a:gd name="T115" fmla="*/ 1605 h 2802"/>
                  <a:gd name="T116" fmla="*/ 238 w 1950"/>
                  <a:gd name="T117" fmla="*/ 1733 h 2802"/>
                  <a:gd name="T118" fmla="*/ 154 w 1950"/>
                  <a:gd name="T119" fmla="*/ 1843 h 2802"/>
                  <a:gd name="T120" fmla="*/ 108 w 1950"/>
                  <a:gd name="T121" fmla="*/ 1930 h 2802"/>
                  <a:gd name="T122" fmla="*/ 1193 w 1950"/>
                  <a:gd name="T123" fmla="*/ 1922 h 2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0" h="2802">
                    <a:moveTo>
                      <a:pt x="74" y="2062"/>
                    </a:moveTo>
                    <a:lnTo>
                      <a:pt x="74" y="2062"/>
                    </a:lnTo>
                    <a:lnTo>
                      <a:pt x="66" y="2062"/>
                    </a:lnTo>
                    <a:lnTo>
                      <a:pt x="60" y="2060"/>
                    </a:lnTo>
                    <a:lnTo>
                      <a:pt x="54" y="2059"/>
                    </a:lnTo>
                    <a:lnTo>
                      <a:pt x="49" y="2054"/>
                    </a:lnTo>
                    <a:lnTo>
                      <a:pt x="39" y="2045"/>
                    </a:lnTo>
                    <a:lnTo>
                      <a:pt x="31" y="2033"/>
                    </a:lnTo>
                    <a:lnTo>
                      <a:pt x="31" y="2033"/>
                    </a:lnTo>
                    <a:lnTo>
                      <a:pt x="28" y="2029"/>
                    </a:lnTo>
                    <a:lnTo>
                      <a:pt x="25" y="2025"/>
                    </a:lnTo>
                    <a:lnTo>
                      <a:pt x="20" y="2022"/>
                    </a:lnTo>
                    <a:lnTo>
                      <a:pt x="19" y="2022"/>
                    </a:lnTo>
                    <a:lnTo>
                      <a:pt x="15" y="2024"/>
                    </a:lnTo>
                    <a:lnTo>
                      <a:pt x="15" y="2024"/>
                    </a:lnTo>
                    <a:lnTo>
                      <a:pt x="11" y="2025"/>
                    </a:lnTo>
                    <a:lnTo>
                      <a:pt x="7" y="2030"/>
                    </a:lnTo>
                    <a:lnTo>
                      <a:pt x="3" y="2035"/>
                    </a:lnTo>
                    <a:lnTo>
                      <a:pt x="1" y="2040"/>
                    </a:lnTo>
                    <a:lnTo>
                      <a:pt x="1" y="2040"/>
                    </a:lnTo>
                    <a:lnTo>
                      <a:pt x="0" y="2049"/>
                    </a:lnTo>
                    <a:lnTo>
                      <a:pt x="0" y="2057"/>
                    </a:lnTo>
                    <a:lnTo>
                      <a:pt x="0" y="2067"/>
                    </a:lnTo>
                    <a:lnTo>
                      <a:pt x="3" y="2076"/>
                    </a:lnTo>
                    <a:lnTo>
                      <a:pt x="3" y="2076"/>
                    </a:lnTo>
                    <a:lnTo>
                      <a:pt x="19" y="2141"/>
                    </a:lnTo>
                    <a:lnTo>
                      <a:pt x="19" y="2141"/>
                    </a:lnTo>
                    <a:lnTo>
                      <a:pt x="19" y="2145"/>
                    </a:lnTo>
                    <a:lnTo>
                      <a:pt x="19" y="2151"/>
                    </a:lnTo>
                    <a:lnTo>
                      <a:pt x="17" y="2160"/>
                    </a:lnTo>
                    <a:lnTo>
                      <a:pt x="19" y="2164"/>
                    </a:lnTo>
                    <a:lnTo>
                      <a:pt x="22" y="2167"/>
                    </a:lnTo>
                    <a:lnTo>
                      <a:pt x="28" y="2167"/>
                    </a:lnTo>
                    <a:lnTo>
                      <a:pt x="36" y="2165"/>
                    </a:lnTo>
                    <a:lnTo>
                      <a:pt x="36" y="2165"/>
                    </a:lnTo>
                    <a:lnTo>
                      <a:pt x="42" y="2168"/>
                    </a:lnTo>
                    <a:lnTo>
                      <a:pt x="46" y="2172"/>
                    </a:lnTo>
                    <a:lnTo>
                      <a:pt x="50" y="2175"/>
                    </a:lnTo>
                    <a:lnTo>
                      <a:pt x="54" y="2180"/>
                    </a:lnTo>
                    <a:lnTo>
                      <a:pt x="55" y="2186"/>
                    </a:lnTo>
                    <a:lnTo>
                      <a:pt x="54" y="2192"/>
                    </a:lnTo>
                    <a:lnTo>
                      <a:pt x="49" y="2200"/>
                    </a:lnTo>
                    <a:lnTo>
                      <a:pt x="49" y="2200"/>
                    </a:lnTo>
                    <a:lnTo>
                      <a:pt x="47" y="2203"/>
                    </a:lnTo>
                    <a:lnTo>
                      <a:pt x="46" y="2207"/>
                    </a:lnTo>
                    <a:lnTo>
                      <a:pt x="46" y="2208"/>
                    </a:lnTo>
                    <a:lnTo>
                      <a:pt x="47" y="2210"/>
                    </a:lnTo>
                    <a:lnTo>
                      <a:pt x="50" y="2214"/>
                    </a:lnTo>
                    <a:lnTo>
                      <a:pt x="57" y="2216"/>
                    </a:lnTo>
                    <a:lnTo>
                      <a:pt x="57" y="2216"/>
                    </a:lnTo>
                    <a:lnTo>
                      <a:pt x="65" y="2219"/>
                    </a:lnTo>
                    <a:lnTo>
                      <a:pt x="68" y="2222"/>
                    </a:lnTo>
                    <a:lnTo>
                      <a:pt x="69" y="2226"/>
                    </a:lnTo>
                    <a:lnTo>
                      <a:pt x="68" y="2227"/>
                    </a:lnTo>
                    <a:lnTo>
                      <a:pt x="68" y="2227"/>
                    </a:lnTo>
                    <a:lnTo>
                      <a:pt x="66" y="2237"/>
                    </a:lnTo>
                    <a:lnTo>
                      <a:pt x="66" y="2243"/>
                    </a:lnTo>
                    <a:lnTo>
                      <a:pt x="68" y="2248"/>
                    </a:lnTo>
                    <a:lnTo>
                      <a:pt x="73" y="2249"/>
                    </a:lnTo>
                    <a:lnTo>
                      <a:pt x="77" y="2249"/>
                    </a:lnTo>
                    <a:lnTo>
                      <a:pt x="82" y="2249"/>
                    </a:lnTo>
                    <a:lnTo>
                      <a:pt x="93" y="2248"/>
                    </a:lnTo>
                    <a:lnTo>
                      <a:pt x="93" y="2248"/>
                    </a:lnTo>
                    <a:lnTo>
                      <a:pt x="95" y="2243"/>
                    </a:lnTo>
                    <a:lnTo>
                      <a:pt x="96" y="2241"/>
                    </a:lnTo>
                    <a:lnTo>
                      <a:pt x="98" y="2241"/>
                    </a:lnTo>
                    <a:lnTo>
                      <a:pt x="98" y="2241"/>
                    </a:lnTo>
                    <a:lnTo>
                      <a:pt x="100" y="2243"/>
                    </a:lnTo>
                    <a:lnTo>
                      <a:pt x="100" y="2246"/>
                    </a:lnTo>
                    <a:lnTo>
                      <a:pt x="95" y="2249"/>
                    </a:lnTo>
                    <a:lnTo>
                      <a:pt x="95" y="2249"/>
                    </a:lnTo>
                    <a:lnTo>
                      <a:pt x="96" y="2256"/>
                    </a:lnTo>
                    <a:lnTo>
                      <a:pt x="98" y="2264"/>
                    </a:lnTo>
                    <a:lnTo>
                      <a:pt x="98" y="2276"/>
                    </a:lnTo>
                    <a:lnTo>
                      <a:pt x="98" y="2283"/>
                    </a:lnTo>
                    <a:lnTo>
                      <a:pt x="100" y="2291"/>
                    </a:lnTo>
                    <a:lnTo>
                      <a:pt x="103" y="2295"/>
                    </a:lnTo>
                    <a:lnTo>
                      <a:pt x="106" y="2302"/>
                    </a:lnTo>
                    <a:lnTo>
                      <a:pt x="106" y="2302"/>
                    </a:lnTo>
                    <a:lnTo>
                      <a:pt x="116" y="2315"/>
                    </a:lnTo>
                    <a:lnTo>
                      <a:pt x="122" y="2327"/>
                    </a:lnTo>
                    <a:lnTo>
                      <a:pt x="125" y="2342"/>
                    </a:lnTo>
                    <a:lnTo>
                      <a:pt x="127" y="2356"/>
                    </a:lnTo>
                    <a:lnTo>
                      <a:pt x="127" y="2356"/>
                    </a:lnTo>
                    <a:lnTo>
                      <a:pt x="125" y="2362"/>
                    </a:lnTo>
                    <a:lnTo>
                      <a:pt x="125" y="2367"/>
                    </a:lnTo>
                    <a:lnTo>
                      <a:pt x="127" y="2369"/>
                    </a:lnTo>
                    <a:lnTo>
                      <a:pt x="128" y="2370"/>
                    </a:lnTo>
                    <a:lnTo>
                      <a:pt x="135" y="2370"/>
                    </a:lnTo>
                    <a:lnTo>
                      <a:pt x="135" y="2370"/>
                    </a:lnTo>
                    <a:lnTo>
                      <a:pt x="141" y="2370"/>
                    </a:lnTo>
                    <a:lnTo>
                      <a:pt x="147" y="2372"/>
                    </a:lnTo>
                    <a:lnTo>
                      <a:pt x="152" y="2373"/>
                    </a:lnTo>
                    <a:lnTo>
                      <a:pt x="155" y="2376"/>
                    </a:lnTo>
                    <a:lnTo>
                      <a:pt x="160" y="2386"/>
                    </a:lnTo>
                    <a:lnTo>
                      <a:pt x="165" y="2396"/>
                    </a:lnTo>
                    <a:lnTo>
                      <a:pt x="165" y="2396"/>
                    </a:lnTo>
                    <a:lnTo>
                      <a:pt x="177" y="2423"/>
                    </a:lnTo>
                    <a:lnTo>
                      <a:pt x="185" y="2435"/>
                    </a:lnTo>
                    <a:lnTo>
                      <a:pt x="195" y="2448"/>
                    </a:lnTo>
                    <a:lnTo>
                      <a:pt x="195" y="2448"/>
                    </a:lnTo>
                    <a:lnTo>
                      <a:pt x="212" y="2472"/>
                    </a:lnTo>
                    <a:lnTo>
                      <a:pt x="233" y="2494"/>
                    </a:lnTo>
                    <a:lnTo>
                      <a:pt x="244" y="2505"/>
                    </a:lnTo>
                    <a:lnTo>
                      <a:pt x="255" y="2515"/>
                    </a:lnTo>
                    <a:lnTo>
                      <a:pt x="266" y="2524"/>
                    </a:lnTo>
                    <a:lnTo>
                      <a:pt x="279" y="2534"/>
                    </a:lnTo>
                    <a:lnTo>
                      <a:pt x="279" y="2534"/>
                    </a:lnTo>
                    <a:lnTo>
                      <a:pt x="285" y="2538"/>
                    </a:lnTo>
                    <a:lnTo>
                      <a:pt x="290" y="2546"/>
                    </a:lnTo>
                    <a:lnTo>
                      <a:pt x="292" y="2550"/>
                    </a:lnTo>
                    <a:lnTo>
                      <a:pt x="290" y="2553"/>
                    </a:lnTo>
                    <a:lnTo>
                      <a:pt x="289" y="2554"/>
                    </a:lnTo>
                    <a:lnTo>
                      <a:pt x="284" y="2558"/>
                    </a:lnTo>
                    <a:lnTo>
                      <a:pt x="284" y="2558"/>
                    </a:lnTo>
                    <a:lnTo>
                      <a:pt x="273" y="2561"/>
                    </a:lnTo>
                    <a:lnTo>
                      <a:pt x="265" y="2565"/>
                    </a:lnTo>
                    <a:lnTo>
                      <a:pt x="260" y="2570"/>
                    </a:lnTo>
                    <a:lnTo>
                      <a:pt x="258" y="2577"/>
                    </a:lnTo>
                    <a:lnTo>
                      <a:pt x="258" y="2583"/>
                    </a:lnTo>
                    <a:lnTo>
                      <a:pt x="260" y="2591"/>
                    </a:lnTo>
                    <a:lnTo>
                      <a:pt x="266" y="2608"/>
                    </a:lnTo>
                    <a:lnTo>
                      <a:pt x="266" y="2608"/>
                    </a:lnTo>
                    <a:lnTo>
                      <a:pt x="238" y="2604"/>
                    </a:lnTo>
                    <a:lnTo>
                      <a:pt x="238" y="2604"/>
                    </a:lnTo>
                    <a:lnTo>
                      <a:pt x="235" y="2608"/>
                    </a:lnTo>
                    <a:lnTo>
                      <a:pt x="235" y="2613"/>
                    </a:lnTo>
                    <a:lnTo>
                      <a:pt x="236" y="2624"/>
                    </a:lnTo>
                    <a:lnTo>
                      <a:pt x="239" y="2634"/>
                    </a:lnTo>
                    <a:lnTo>
                      <a:pt x="241" y="2643"/>
                    </a:lnTo>
                    <a:lnTo>
                      <a:pt x="241" y="2643"/>
                    </a:lnTo>
                    <a:lnTo>
                      <a:pt x="244" y="2645"/>
                    </a:lnTo>
                    <a:lnTo>
                      <a:pt x="247" y="2648"/>
                    </a:lnTo>
                    <a:lnTo>
                      <a:pt x="247" y="2656"/>
                    </a:lnTo>
                    <a:lnTo>
                      <a:pt x="247" y="2656"/>
                    </a:lnTo>
                    <a:lnTo>
                      <a:pt x="254" y="2662"/>
                    </a:lnTo>
                    <a:lnTo>
                      <a:pt x="260" y="2669"/>
                    </a:lnTo>
                    <a:lnTo>
                      <a:pt x="270" y="2681"/>
                    </a:lnTo>
                    <a:lnTo>
                      <a:pt x="279" y="2696"/>
                    </a:lnTo>
                    <a:lnTo>
                      <a:pt x="285" y="2702"/>
                    </a:lnTo>
                    <a:lnTo>
                      <a:pt x="290" y="2708"/>
                    </a:lnTo>
                    <a:lnTo>
                      <a:pt x="290" y="2708"/>
                    </a:lnTo>
                    <a:lnTo>
                      <a:pt x="300" y="2718"/>
                    </a:lnTo>
                    <a:lnTo>
                      <a:pt x="305" y="2726"/>
                    </a:lnTo>
                    <a:lnTo>
                      <a:pt x="308" y="2735"/>
                    </a:lnTo>
                    <a:lnTo>
                      <a:pt x="309" y="2743"/>
                    </a:lnTo>
                    <a:lnTo>
                      <a:pt x="309" y="2753"/>
                    </a:lnTo>
                    <a:lnTo>
                      <a:pt x="306" y="2762"/>
                    </a:lnTo>
                    <a:lnTo>
                      <a:pt x="303" y="2772"/>
                    </a:lnTo>
                    <a:lnTo>
                      <a:pt x="298" y="2783"/>
                    </a:lnTo>
                    <a:lnTo>
                      <a:pt x="298" y="2783"/>
                    </a:lnTo>
                    <a:lnTo>
                      <a:pt x="295" y="2786"/>
                    </a:lnTo>
                    <a:lnTo>
                      <a:pt x="292" y="2789"/>
                    </a:lnTo>
                    <a:lnTo>
                      <a:pt x="290" y="2791"/>
                    </a:lnTo>
                    <a:lnTo>
                      <a:pt x="289" y="2794"/>
                    </a:lnTo>
                    <a:lnTo>
                      <a:pt x="289" y="2797"/>
                    </a:lnTo>
                    <a:lnTo>
                      <a:pt x="290" y="2801"/>
                    </a:lnTo>
                    <a:lnTo>
                      <a:pt x="290" y="2801"/>
                    </a:lnTo>
                    <a:lnTo>
                      <a:pt x="319" y="2802"/>
                    </a:lnTo>
                    <a:lnTo>
                      <a:pt x="347" y="2802"/>
                    </a:lnTo>
                    <a:lnTo>
                      <a:pt x="405" y="2799"/>
                    </a:lnTo>
                    <a:lnTo>
                      <a:pt x="433" y="2797"/>
                    </a:lnTo>
                    <a:lnTo>
                      <a:pt x="462" y="2796"/>
                    </a:lnTo>
                    <a:lnTo>
                      <a:pt x="490" y="2797"/>
                    </a:lnTo>
                    <a:lnTo>
                      <a:pt x="519" y="2801"/>
                    </a:lnTo>
                    <a:lnTo>
                      <a:pt x="519" y="2801"/>
                    </a:lnTo>
                    <a:lnTo>
                      <a:pt x="527" y="2802"/>
                    </a:lnTo>
                    <a:lnTo>
                      <a:pt x="533" y="2801"/>
                    </a:lnTo>
                    <a:lnTo>
                      <a:pt x="538" y="2797"/>
                    </a:lnTo>
                    <a:lnTo>
                      <a:pt x="543" y="2793"/>
                    </a:lnTo>
                    <a:lnTo>
                      <a:pt x="544" y="2786"/>
                    </a:lnTo>
                    <a:lnTo>
                      <a:pt x="546" y="2780"/>
                    </a:lnTo>
                    <a:lnTo>
                      <a:pt x="544" y="2772"/>
                    </a:lnTo>
                    <a:lnTo>
                      <a:pt x="543" y="2764"/>
                    </a:lnTo>
                    <a:lnTo>
                      <a:pt x="543" y="2764"/>
                    </a:lnTo>
                    <a:lnTo>
                      <a:pt x="536" y="2750"/>
                    </a:lnTo>
                    <a:lnTo>
                      <a:pt x="529" y="2735"/>
                    </a:lnTo>
                    <a:lnTo>
                      <a:pt x="529" y="2735"/>
                    </a:lnTo>
                    <a:lnTo>
                      <a:pt x="525" y="2726"/>
                    </a:lnTo>
                    <a:lnTo>
                      <a:pt x="524" y="2716"/>
                    </a:lnTo>
                    <a:lnTo>
                      <a:pt x="524" y="2707"/>
                    </a:lnTo>
                    <a:lnTo>
                      <a:pt x="527" y="2699"/>
                    </a:lnTo>
                    <a:lnTo>
                      <a:pt x="532" y="2691"/>
                    </a:lnTo>
                    <a:lnTo>
                      <a:pt x="538" y="2685"/>
                    </a:lnTo>
                    <a:lnTo>
                      <a:pt x="546" y="2680"/>
                    </a:lnTo>
                    <a:lnTo>
                      <a:pt x="556" y="2675"/>
                    </a:lnTo>
                    <a:lnTo>
                      <a:pt x="556" y="2675"/>
                    </a:lnTo>
                    <a:lnTo>
                      <a:pt x="563" y="2672"/>
                    </a:lnTo>
                    <a:lnTo>
                      <a:pt x="573" y="2672"/>
                    </a:lnTo>
                    <a:lnTo>
                      <a:pt x="581" y="2672"/>
                    </a:lnTo>
                    <a:lnTo>
                      <a:pt x="590" y="2670"/>
                    </a:lnTo>
                    <a:lnTo>
                      <a:pt x="598" y="2669"/>
                    </a:lnTo>
                    <a:lnTo>
                      <a:pt x="602" y="2667"/>
                    </a:lnTo>
                    <a:lnTo>
                      <a:pt x="605" y="2664"/>
                    </a:lnTo>
                    <a:lnTo>
                      <a:pt x="608" y="2659"/>
                    </a:lnTo>
                    <a:lnTo>
                      <a:pt x="610" y="2654"/>
                    </a:lnTo>
                    <a:lnTo>
                      <a:pt x="610" y="2648"/>
                    </a:lnTo>
                    <a:lnTo>
                      <a:pt x="610" y="2642"/>
                    </a:lnTo>
                    <a:lnTo>
                      <a:pt x="610" y="2642"/>
                    </a:lnTo>
                    <a:lnTo>
                      <a:pt x="613" y="2639"/>
                    </a:lnTo>
                    <a:lnTo>
                      <a:pt x="619" y="2637"/>
                    </a:lnTo>
                    <a:lnTo>
                      <a:pt x="619" y="2637"/>
                    </a:lnTo>
                    <a:lnTo>
                      <a:pt x="637" y="2639"/>
                    </a:lnTo>
                    <a:lnTo>
                      <a:pt x="654" y="2637"/>
                    </a:lnTo>
                    <a:lnTo>
                      <a:pt x="691" y="2634"/>
                    </a:lnTo>
                    <a:lnTo>
                      <a:pt x="710" y="2631"/>
                    </a:lnTo>
                    <a:lnTo>
                      <a:pt x="727" y="2631"/>
                    </a:lnTo>
                    <a:lnTo>
                      <a:pt x="745" y="2631"/>
                    </a:lnTo>
                    <a:lnTo>
                      <a:pt x="762" y="2632"/>
                    </a:lnTo>
                    <a:lnTo>
                      <a:pt x="762" y="2632"/>
                    </a:lnTo>
                    <a:lnTo>
                      <a:pt x="772" y="2634"/>
                    </a:lnTo>
                    <a:lnTo>
                      <a:pt x="780" y="2634"/>
                    </a:lnTo>
                    <a:lnTo>
                      <a:pt x="787" y="2634"/>
                    </a:lnTo>
                    <a:lnTo>
                      <a:pt x="794" y="2632"/>
                    </a:lnTo>
                    <a:lnTo>
                      <a:pt x="800" y="2629"/>
                    </a:lnTo>
                    <a:lnTo>
                      <a:pt x="807" y="2626"/>
                    </a:lnTo>
                    <a:lnTo>
                      <a:pt x="819" y="2616"/>
                    </a:lnTo>
                    <a:lnTo>
                      <a:pt x="819" y="2616"/>
                    </a:lnTo>
                    <a:lnTo>
                      <a:pt x="830" y="2602"/>
                    </a:lnTo>
                    <a:lnTo>
                      <a:pt x="838" y="2588"/>
                    </a:lnTo>
                    <a:lnTo>
                      <a:pt x="853" y="2556"/>
                    </a:lnTo>
                    <a:lnTo>
                      <a:pt x="853" y="2556"/>
                    </a:lnTo>
                    <a:lnTo>
                      <a:pt x="857" y="2543"/>
                    </a:lnTo>
                    <a:lnTo>
                      <a:pt x="862" y="2532"/>
                    </a:lnTo>
                    <a:lnTo>
                      <a:pt x="865" y="2527"/>
                    </a:lnTo>
                    <a:lnTo>
                      <a:pt x="870" y="2523"/>
                    </a:lnTo>
                    <a:lnTo>
                      <a:pt x="876" y="2519"/>
                    </a:lnTo>
                    <a:lnTo>
                      <a:pt x="883" y="2516"/>
                    </a:lnTo>
                    <a:lnTo>
                      <a:pt x="883" y="2516"/>
                    </a:lnTo>
                    <a:lnTo>
                      <a:pt x="883" y="2511"/>
                    </a:lnTo>
                    <a:lnTo>
                      <a:pt x="883" y="2505"/>
                    </a:lnTo>
                    <a:lnTo>
                      <a:pt x="884" y="2500"/>
                    </a:lnTo>
                    <a:lnTo>
                      <a:pt x="889" y="2497"/>
                    </a:lnTo>
                    <a:lnTo>
                      <a:pt x="889" y="2497"/>
                    </a:lnTo>
                    <a:lnTo>
                      <a:pt x="889" y="2484"/>
                    </a:lnTo>
                    <a:lnTo>
                      <a:pt x="889" y="2484"/>
                    </a:lnTo>
                    <a:lnTo>
                      <a:pt x="889" y="2475"/>
                    </a:lnTo>
                    <a:lnTo>
                      <a:pt x="889" y="2464"/>
                    </a:lnTo>
                    <a:lnTo>
                      <a:pt x="892" y="2443"/>
                    </a:lnTo>
                    <a:lnTo>
                      <a:pt x="897" y="2423"/>
                    </a:lnTo>
                    <a:lnTo>
                      <a:pt x="903" y="2403"/>
                    </a:lnTo>
                    <a:lnTo>
                      <a:pt x="908" y="2383"/>
                    </a:lnTo>
                    <a:lnTo>
                      <a:pt x="911" y="2362"/>
                    </a:lnTo>
                    <a:lnTo>
                      <a:pt x="911" y="2351"/>
                    </a:lnTo>
                    <a:lnTo>
                      <a:pt x="910" y="2342"/>
                    </a:lnTo>
                    <a:lnTo>
                      <a:pt x="908" y="2330"/>
                    </a:lnTo>
                    <a:lnTo>
                      <a:pt x="903" y="2319"/>
                    </a:lnTo>
                    <a:lnTo>
                      <a:pt x="903" y="2319"/>
                    </a:lnTo>
                    <a:lnTo>
                      <a:pt x="905" y="2318"/>
                    </a:lnTo>
                    <a:lnTo>
                      <a:pt x="905" y="2318"/>
                    </a:lnTo>
                    <a:lnTo>
                      <a:pt x="913" y="2311"/>
                    </a:lnTo>
                    <a:lnTo>
                      <a:pt x="918" y="2307"/>
                    </a:lnTo>
                    <a:lnTo>
                      <a:pt x="919" y="2300"/>
                    </a:lnTo>
                    <a:lnTo>
                      <a:pt x="918" y="2294"/>
                    </a:lnTo>
                    <a:lnTo>
                      <a:pt x="911" y="2283"/>
                    </a:lnTo>
                    <a:lnTo>
                      <a:pt x="910" y="2276"/>
                    </a:lnTo>
                    <a:lnTo>
                      <a:pt x="907" y="2270"/>
                    </a:lnTo>
                    <a:lnTo>
                      <a:pt x="907" y="2270"/>
                    </a:lnTo>
                    <a:lnTo>
                      <a:pt x="894" y="2265"/>
                    </a:lnTo>
                    <a:lnTo>
                      <a:pt x="894" y="2265"/>
                    </a:lnTo>
                    <a:lnTo>
                      <a:pt x="895" y="2264"/>
                    </a:lnTo>
                    <a:lnTo>
                      <a:pt x="895" y="2264"/>
                    </a:lnTo>
                    <a:lnTo>
                      <a:pt x="900" y="2262"/>
                    </a:lnTo>
                    <a:lnTo>
                      <a:pt x="903" y="2264"/>
                    </a:lnTo>
                    <a:lnTo>
                      <a:pt x="907" y="2265"/>
                    </a:lnTo>
                    <a:lnTo>
                      <a:pt x="908" y="2268"/>
                    </a:lnTo>
                    <a:lnTo>
                      <a:pt x="908" y="2268"/>
                    </a:lnTo>
                    <a:lnTo>
                      <a:pt x="916" y="2268"/>
                    </a:lnTo>
                    <a:lnTo>
                      <a:pt x="922" y="2267"/>
                    </a:lnTo>
                    <a:lnTo>
                      <a:pt x="924" y="2265"/>
                    </a:lnTo>
                    <a:lnTo>
                      <a:pt x="926" y="2262"/>
                    </a:lnTo>
                    <a:lnTo>
                      <a:pt x="927" y="2259"/>
                    </a:lnTo>
                    <a:lnTo>
                      <a:pt x="926" y="2254"/>
                    </a:lnTo>
                    <a:lnTo>
                      <a:pt x="926" y="2254"/>
                    </a:lnTo>
                    <a:lnTo>
                      <a:pt x="924" y="2245"/>
                    </a:lnTo>
                    <a:lnTo>
                      <a:pt x="924" y="2238"/>
                    </a:lnTo>
                    <a:lnTo>
                      <a:pt x="927" y="2234"/>
                    </a:lnTo>
                    <a:lnTo>
                      <a:pt x="927" y="2234"/>
                    </a:lnTo>
                    <a:lnTo>
                      <a:pt x="932" y="2226"/>
                    </a:lnTo>
                    <a:lnTo>
                      <a:pt x="934" y="2216"/>
                    </a:lnTo>
                    <a:lnTo>
                      <a:pt x="935" y="2208"/>
                    </a:lnTo>
                    <a:lnTo>
                      <a:pt x="934" y="2200"/>
                    </a:lnTo>
                    <a:lnTo>
                      <a:pt x="930" y="2192"/>
                    </a:lnTo>
                    <a:lnTo>
                      <a:pt x="927" y="2186"/>
                    </a:lnTo>
                    <a:lnTo>
                      <a:pt x="916" y="2172"/>
                    </a:lnTo>
                    <a:lnTo>
                      <a:pt x="916" y="2172"/>
                    </a:lnTo>
                    <a:lnTo>
                      <a:pt x="907" y="2162"/>
                    </a:lnTo>
                    <a:lnTo>
                      <a:pt x="902" y="2157"/>
                    </a:lnTo>
                    <a:lnTo>
                      <a:pt x="900" y="2153"/>
                    </a:lnTo>
                    <a:lnTo>
                      <a:pt x="900" y="2149"/>
                    </a:lnTo>
                    <a:lnTo>
                      <a:pt x="900" y="2149"/>
                    </a:lnTo>
                    <a:lnTo>
                      <a:pt x="921" y="2149"/>
                    </a:lnTo>
                    <a:lnTo>
                      <a:pt x="930" y="2148"/>
                    </a:lnTo>
                    <a:lnTo>
                      <a:pt x="935" y="2146"/>
                    </a:lnTo>
                    <a:lnTo>
                      <a:pt x="938" y="2145"/>
                    </a:lnTo>
                    <a:lnTo>
                      <a:pt x="938" y="2145"/>
                    </a:lnTo>
                    <a:lnTo>
                      <a:pt x="942" y="2140"/>
                    </a:lnTo>
                    <a:lnTo>
                      <a:pt x="942" y="2135"/>
                    </a:lnTo>
                    <a:lnTo>
                      <a:pt x="940" y="2132"/>
                    </a:lnTo>
                    <a:lnTo>
                      <a:pt x="937" y="2127"/>
                    </a:lnTo>
                    <a:lnTo>
                      <a:pt x="929" y="2121"/>
                    </a:lnTo>
                    <a:lnTo>
                      <a:pt x="926" y="2116"/>
                    </a:lnTo>
                    <a:lnTo>
                      <a:pt x="926" y="2111"/>
                    </a:lnTo>
                    <a:lnTo>
                      <a:pt x="926" y="2111"/>
                    </a:lnTo>
                    <a:lnTo>
                      <a:pt x="934" y="2110"/>
                    </a:lnTo>
                    <a:lnTo>
                      <a:pt x="940" y="2110"/>
                    </a:lnTo>
                    <a:lnTo>
                      <a:pt x="956" y="2111"/>
                    </a:lnTo>
                    <a:lnTo>
                      <a:pt x="962" y="2111"/>
                    </a:lnTo>
                    <a:lnTo>
                      <a:pt x="969" y="2110"/>
                    </a:lnTo>
                    <a:lnTo>
                      <a:pt x="975" y="2108"/>
                    </a:lnTo>
                    <a:lnTo>
                      <a:pt x="980" y="2102"/>
                    </a:lnTo>
                    <a:lnTo>
                      <a:pt x="980" y="2102"/>
                    </a:lnTo>
                    <a:lnTo>
                      <a:pt x="984" y="2095"/>
                    </a:lnTo>
                    <a:lnTo>
                      <a:pt x="991" y="2092"/>
                    </a:lnTo>
                    <a:lnTo>
                      <a:pt x="997" y="2091"/>
                    </a:lnTo>
                    <a:lnTo>
                      <a:pt x="1003" y="2089"/>
                    </a:lnTo>
                    <a:lnTo>
                      <a:pt x="1016" y="2089"/>
                    </a:lnTo>
                    <a:lnTo>
                      <a:pt x="1023" y="2087"/>
                    </a:lnTo>
                    <a:lnTo>
                      <a:pt x="1027" y="2084"/>
                    </a:lnTo>
                    <a:lnTo>
                      <a:pt x="1027" y="2084"/>
                    </a:lnTo>
                    <a:lnTo>
                      <a:pt x="1034" y="2081"/>
                    </a:lnTo>
                    <a:lnTo>
                      <a:pt x="1035" y="2079"/>
                    </a:lnTo>
                    <a:lnTo>
                      <a:pt x="1038" y="2078"/>
                    </a:lnTo>
                    <a:lnTo>
                      <a:pt x="1038" y="2078"/>
                    </a:lnTo>
                    <a:lnTo>
                      <a:pt x="1048" y="2064"/>
                    </a:lnTo>
                    <a:lnTo>
                      <a:pt x="1054" y="2057"/>
                    </a:lnTo>
                    <a:lnTo>
                      <a:pt x="1061" y="2052"/>
                    </a:lnTo>
                    <a:lnTo>
                      <a:pt x="1067" y="2049"/>
                    </a:lnTo>
                    <a:lnTo>
                      <a:pt x="1073" y="2049"/>
                    </a:lnTo>
                    <a:lnTo>
                      <a:pt x="1083" y="2051"/>
                    </a:lnTo>
                    <a:lnTo>
                      <a:pt x="1092" y="2057"/>
                    </a:lnTo>
                    <a:lnTo>
                      <a:pt x="1092" y="2057"/>
                    </a:lnTo>
                    <a:lnTo>
                      <a:pt x="1096" y="2057"/>
                    </a:lnTo>
                    <a:lnTo>
                      <a:pt x="1099" y="2056"/>
                    </a:lnTo>
                    <a:lnTo>
                      <a:pt x="1102" y="2052"/>
                    </a:lnTo>
                    <a:lnTo>
                      <a:pt x="1105" y="2049"/>
                    </a:lnTo>
                    <a:lnTo>
                      <a:pt x="1105" y="2049"/>
                    </a:lnTo>
                    <a:lnTo>
                      <a:pt x="1108" y="2043"/>
                    </a:lnTo>
                    <a:lnTo>
                      <a:pt x="1115" y="2040"/>
                    </a:lnTo>
                    <a:lnTo>
                      <a:pt x="1129" y="2035"/>
                    </a:lnTo>
                    <a:lnTo>
                      <a:pt x="1135" y="2032"/>
                    </a:lnTo>
                    <a:lnTo>
                      <a:pt x="1142" y="2027"/>
                    </a:lnTo>
                    <a:lnTo>
                      <a:pt x="1145" y="2022"/>
                    </a:lnTo>
                    <a:lnTo>
                      <a:pt x="1148" y="2013"/>
                    </a:lnTo>
                    <a:lnTo>
                      <a:pt x="1148" y="2013"/>
                    </a:lnTo>
                    <a:lnTo>
                      <a:pt x="1148" y="2011"/>
                    </a:lnTo>
                    <a:lnTo>
                      <a:pt x="1151" y="2010"/>
                    </a:lnTo>
                    <a:lnTo>
                      <a:pt x="1158" y="2008"/>
                    </a:lnTo>
                    <a:lnTo>
                      <a:pt x="1166" y="2008"/>
                    </a:lnTo>
                    <a:lnTo>
                      <a:pt x="1169" y="2010"/>
                    </a:lnTo>
                    <a:lnTo>
                      <a:pt x="1173" y="2013"/>
                    </a:lnTo>
                    <a:lnTo>
                      <a:pt x="1173" y="2013"/>
                    </a:lnTo>
                    <a:lnTo>
                      <a:pt x="1173" y="2014"/>
                    </a:lnTo>
                    <a:lnTo>
                      <a:pt x="1173" y="2016"/>
                    </a:lnTo>
                    <a:lnTo>
                      <a:pt x="1173" y="2022"/>
                    </a:lnTo>
                    <a:lnTo>
                      <a:pt x="1173" y="2024"/>
                    </a:lnTo>
                    <a:lnTo>
                      <a:pt x="1175" y="2025"/>
                    </a:lnTo>
                    <a:lnTo>
                      <a:pt x="1177" y="2027"/>
                    </a:lnTo>
                    <a:lnTo>
                      <a:pt x="1181" y="2025"/>
                    </a:lnTo>
                    <a:lnTo>
                      <a:pt x="1181" y="2025"/>
                    </a:lnTo>
                    <a:lnTo>
                      <a:pt x="1185" y="2024"/>
                    </a:lnTo>
                    <a:lnTo>
                      <a:pt x="1186" y="2022"/>
                    </a:lnTo>
                    <a:lnTo>
                      <a:pt x="1188" y="2018"/>
                    </a:lnTo>
                    <a:lnTo>
                      <a:pt x="1188" y="2011"/>
                    </a:lnTo>
                    <a:lnTo>
                      <a:pt x="1189" y="2006"/>
                    </a:lnTo>
                    <a:lnTo>
                      <a:pt x="1189" y="2006"/>
                    </a:lnTo>
                    <a:lnTo>
                      <a:pt x="1193" y="2002"/>
                    </a:lnTo>
                    <a:lnTo>
                      <a:pt x="1193" y="1997"/>
                    </a:lnTo>
                    <a:lnTo>
                      <a:pt x="1191" y="1994"/>
                    </a:lnTo>
                    <a:lnTo>
                      <a:pt x="1189" y="1991"/>
                    </a:lnTo>
                    <a:lnTo>
                      <a:pt x="1183" y="1986"/>
                    </a:lnTo>
                    <a:lnTo>
                      <a:pt x="1180" y="1984"/>
                    </a:lnTo>
                    <a:lnTo>
                      <a:pt x="1180" y="1981"/>
                    </a:lnTo>
                    <a:lnTo>
                      <a:pt x="1180" y="1981"/>
                    </a:lnTo>
                    <a:lnTo>
                      <a:pt x="1183" y="1978"/>
                    </a:lnTo>
                    <a:lnTo>
                      <a:pt x="1189" y="1976"/>
                    </a:lnTo>
                    <a:lnTo>
                      <a:pt x="1202" y="1976"/>
                    </a:lnTo>
                    <a:lnTo>
                      <a:pt x="1207" y="1976"/>
                    </a:lnTo>
                    <a:lnTo>
                      <a:pt x="1210" y="1973"/>
                    </a:lnTo>
                    <a:lnTo>
                      <a:pt x="1212" y="1968"/>
                    </a:lnTo>
                    <a:lnTo>
                      <a:pt x="1210" y="1959"/>
                    </a:lnTo>
                    <a:lnTo>
                      <a:pt x="1210" y="1959"/>
                    </a:lnTo>
                    <a:lnTo>
                      <a:pt x="1208" y="1948"/>
                    </a:lnTo>
                    <a:lnTo>
                      <a:pt x="1208" y="1940"/>
                    </a:lnTo>
                    <a:lnTo>
                      <a:pt x="1210" y="1932"/>
                    </a:lnTo>
                    <a:lnTo>
                      <a:pt x="1213" y="1924"/>
                    </a:lnTo>
                    <a:lnTo>
                      <a:pt x="1223" y="1910"/>
                    </a:lnTo>
                    <a:lnTo>
                      <a:pt x="1232" y="1897"/>
                    </a:lnTo>
                    <a:lnTo>
                      <a:pt x="1232" y="1897"/>
                    </a:lnTo>
                    <a:lnTo>
                      <a:pt x="1237" y="1892"/>
                    </a:lnTo>
                    <a:lnTo>
                      <a:pt x="1242" y="1889"/>
                    </a:lnTo>
                    <a:lnTo>
                      <a:pt x="1254" y="1884"/>
                    </a:lnTo>
                    <a:lnTo>
                      <a:pt x="1269" y="1881"/>
                    </a:lnTo>
                    <a:lnTo>
                      <a:pt x="1281" y="1878"/>
                    </a:lnTo>
                    <a:lnTo>
                      <a:pt x="1281" y="1878"/>
                    </a:lnTo>
                    <a:lnTo>
                      <a:pt x="1275" y="1854"/>
                    </a:lnTo>
                    <a:lnTo>
                      <a:pt x="1266" y="1833"/>
                    </a:lnTo>
                    <a:lnTo>
                      <a:pt x="1259" y="1822"/>
                    </a:lnTo>
                    <a:lnTo>
                      <a:pt x="1253" y="1814"/>
                    </a:lnTo>
                    <a:lnTo>
                      <a:pt x="1243" y="1805"/>
                    </a:lnTo>
                    <a:lnTo>
                      <a:pt x="1234" y="1798"/>
                    </a:lnTo>
                    <a:lnTo>
                      <a:pt x="1234" y="1798"/>
                    </a:lnTo>
                    <a:lnTo>
                      <a:pt x="1215" y="1789"/>
                    </a:lnTo>
                    <a:lnTo>
                      <a:pt x="1207" y="1784"/>
                    </a:lnTo>
                    <a:lnTo>
                      <a:pt x="1197" y="1778"/>
                    </a:lnTo>
                    <a:lnTo>
                      <a:pt x="1191" y="1771"/>
                    </a:lnTo>
                    <a:lnTo>
                      <a:pt x="1188" y="1763"/>
                    </a:lnTo>
                    <a:lnTo>
                      <a:pt x="1188" y="1757"/>
                    </a:lnTo>
                    <a:lnTo>
                      <a:pt x="1188" y="1752"/>
                    </a:lnTo>
                    <a:lnTo>
                      <a:pt x="1191" y="1736"/>
                    </a:lnTo>
                    <a:lnTo>
                      <a:pt x="1191" y="1736"/>
                    </a:lnTo>
                    <a:lnTo>
                      <a:pt x="1191" y="1733"/>
                    </a:lnTo>
                    <a:lnTo>
                      <a:pt x="1189" y="1730"/>
                    </a:lnTo>
                    <a:lnTo>
                      <a:pt x="1181" y="1724"/>
                    </a:lnTo>
                    <a:lnTo>
                      <a:pt x="1172" y="1717"/>
                    </a:lnTo>
                    <a:lnTo>
                      <a:pt x="1161" y="1713"/>
                    </a:lnTo>
                    <a:lnTo>
                      <a:pt x="1161" y="1713"/>
                    </a:lnTo>
                    <a:lnTo>
                      <a:pt x="1156" y="1713"/>
                    </a:lnTo>
                    <a:lnTo>
                      <a:pt x="1154" y="1714"/>
                    </a:lnTo>
                    <a:lnTo>
                      <a:pt x="1154" y="1714"/>
                    </a:lnTo>
                    <a:lnTo>
                      <a:pt x="1153" y="1727"/>
                    </a:lnTo>
                    <a:lnTo>
                      <a:pt x="1151" y="1732"/>
                    </a:lnTo>
                    <a:lnTo>
                      <a:pt x="1150" y="1733"/>
                    </a:lnTo>
                    <a:lnTo>
                      <a:pt x="1146" y="1736"/>
                    </a:lnTo>
                    <a:lnTo>
                      <a:pt x="1145" y="1736"/>
                    </a:lnTo>
                    <a:lnTo>
                      <a:pt x="1139" y="1736"/>
                    </a:lnTo>
                    <a:lnTo>
                      <a:pt x="1132" y="1733"/>
                    </a:lnTo>
                    <a:lnTo>
                      <a:pt x="1127" y="1730"/>
                    </a:lnTo>
                    <a:lnTo>
                      <a:pt x="1121" y="1725"/>
                    </a:lnTo>
                    <a:lnTo>
                      <a:pt x="1121" y="1725"/>
                    </a:lnTo>
                    <a:lnTo>
                      <a:pt x="1107" y="1706"/>
                    </a:lnTo>
                    <a:lnTo>
                      <a:pt x="1099" y="1700"/>
                    </a:lnTo>
                    <a:lnTo>
                      <a:pt x="1091" y="1694"/>
                    </a:lnTo>
                    <a:lnTo>
                      <a:pt x="1083" y="1689"/>
                    </a:lnTo>
                    <a:lnTo>
                      <a:pt x="1072" y="1689"/>
                    </a:lnTo>
                    <a:lnTo>
                      <a:pt x="1061" y="1690"/>
                    </a:lnTo>
                    <a:lnTo>
                      <a:pt x="1048" y="1697"/>
                    </a:lnTo>
                    <a:lnTo>
                      <a:pt x="1048" y="1697"/>
                    </a:lnTo>
                    <a:lnTo>
                      <a:pt x="1042" y="1689"/>
                    </a:lnTo>
                    <a:lnTo>
                      <a:pt x="1034" y="1682"/>
                    </a:lnTo>
                    <a:lnTo>
                      <a:pt x="1015" y="1673"/>
                    </a:lnTo>
                    <a:lnTo>
                      <a:pt x="1005" y="1667"/>
                    </a:lnTo>
                    <a:lnTo>
                      <a:pt x="997" y="1660"/>
                    </a:lnTo>
                    <a:lnTo>
                      <a:pt x="988" y="1652"/>
                    </a:lnTo>
                    <a:lnTo>
                      <a:pt x="981" y="1641"/>
                    </a:lnTo>
                    <a:lnTo>
                      <a:pt x="981" y="1641"/>
                    </a:lnTo>
                    <a:lnTo>
                      <a:pt x="973" y="1622"/>
                    </a:lnTo>
                    <a:lnTo>
                      <a:pt x="967" y="1603"/>
                    </a:lnTo>
                    <a:lnTo>
                      <a:pt x="964" y="1584"/>
                    </a:lnTo>
                    <a:lnTo>
                      <a:pt x="961" y="1565"/>
                    </a:lnTo>
                    <a:lnTo>
                      <a:pt x="959" y="1546"/>
                    </a:lnTo>
                    <a:lnTo>
                      <a:pt x="959" y="1527"/>
                    </a:lnTo>
                    <a:lnTo>
                      <a:pt x="961" y="1489"/>
                    </a:lnTo>
                    <a:lnTo>
                      <a:pt x="961" y="1489"/>
                    </a:lnTo>
                    <a:lnTo>
                      <a:pt x="962" y="1484"/>
                    </a:lnTo>
                    <a:lnTo>
                      <a:pt x="964" y="1479"/>
                    </a:lnTo>
                    <a:lnTo>
                      <a:pt x="965" y="1474"/>
                    </a:lnTo>
                    <a:lnTo>
                      <a:pt x="969" y="1471"/>
                    </a:lnTo>
                    <a:lnTo>
                      <a:pt x="973" y="1470"/>
                    </a:lnTo>
                    <a:lnTo>
                      <a:pt x="976" y="1470"/>
                    </a:lnTo>
                    <a:lnTo>
                      <a:pt x="981" y="1470"/>
                    </a:lnTo>
                    <a:lnTo>
                      <a:pt x="984" y="1471"/>
                    </a:lnTo>
                    <a:lnTo>
                      <a:pt x="984" y="1471"/>
                    </a:lnTo>
                    <a:lnTo>
                      <a:pt x="994" y="1479"/>
                    </a:lnTo>
                    <a:lnTo>
                      <a:pt x="1000" y="1481"/>
                    </a:lnTo>
                    <a:lnTo>
                      <a:pt x="1003" y="1479"/>
                    </a:lnTo>
                    <a:lnTo>
                      <a:pt x="1007" y="1478"/>
                    </a:lnTo>
                    <a:lnTo>
                      <a:pt x="1007" y="1478"/>
                    </a:lnTo>
                    <a:lnTo>
                      <a:pt x="1008" y="1474"/>
                    </a:lnTo>
                    <a:lnTo>
                      <a:pt x="1010" y="1471"/>
                    </a:lnTo>
                    <a:lnTo>
                      <a:pt x="1010" y="1468"/>
                    </a:lnTo>
                    <a:lnTo>
                      <a:pt x="1010" y="1465"/>
                    </a:lnTo>
                    <a:lnTo>
                      <a:pt x="1005" y="1458"/>
                    </a:lnTo>
                    <a:lnTo>
                      <a:pt x="1002" y="1452"/>
                    </a:lnTo>
                    <a:lnTo>
                      <a:pt x="1002" y="1452"/>
                    </a:lnTo>
                    <a:lnTo>
                      <a:pt x="994" y="1438"/>
                    </a:lnTo>
                    <a:lnTo>
                      <a:pt x="989" y="1425"/>
                    </a:lnTo>
                    <a:lnTo>
                      <a:pt x="986" y="1414"/>
                    </a:lnTo>
                    <a:lnTo>
                      <a:pt x="986" y="1404"/>
                    </a:lnTo>
                    <a:lnTo>
                      <a:pt x="988" y="1395"/>
                    </a:lnTo>
                    <a:lnTo>
                      <a:pt x="994" y="1384"/>
                    </a:lnTo>
                    <a:lnTo>
                      <a:pt x="1002" y="1373"/>
                    </a:lnTo>
                    <a:lnTo>
                      <a:pt x="1013" y="1362"/>
                    </a:lnTo>
                    <a:lnTo>
                      <a:pt x="1013" y="1362"/>
                    </a:lnTo>
                    <a:lnTo>
                      <a:pt x="1019" y="1350"/>
                    </a:lnTo>
                    <a:lnTo>
                      <a:pt x="1019" y="1350"/>
                    </a:lnTo>
                    <a:lnTo>
                      <a:pt x="1005" y="1344"/>
                    </a:lnTo>
                    <a:lnTo>
                      <a:pt x="991" y="1336"/>
                    </a:lnTo>
                    <a:lnTo>
                      <a:pt x="991" y="1336"/>
                    </a:lnTo>
                    <a:lnTo>
                      <a:pt x="986" y="1331"/>
                    </a:lnTo>
                    <a:lnTo>
                      <a:pt x="984" y="1325"/>
                    </a:lnTo>
                    <a:lnTo>
                      <a:pt x="984" y="1317"/>
                    </a:lnTo>
                    <a:lnTo>
                      <a:pt x="986" y="1311"/>
                    </a:lnTo>
                    <a:lnTo>
                      <a:pt x="986" y="1311"/>
                    </a:lnTo>
                    <a:lnTo>
                      <a:pt x="988" y="1306"/>
                    </a:lnTo>
                    <a:lnTo>
                      <a:pt x="991" y="1306"/>
                    </a:lnTo>
                    <a:lnTo>
                      <a:pt x="999" y="1306"/>
                    </a:lnTo>
                    <a:lnTo>
                      <a:pt x="999" y="1306"/>
                    </a:lnTo>
                    <a:lnTo>
                      <a:pt x="1013" y="1306"/>
                    </a:lnTo>
                    <a:lnTo>
                      <a:pt x="1026" y="1306"/>
                    </a:lnTo>
                    <a:lnTo>
                      <a:pt x="1035" y="1303"/>
                    </a:lnTo>
                    <a:lnTo>
                      <a:pt x="1045" y="1298"/>
                    </a:lnTo>
                    <a:lnTo>
                      <a:pt x="1053" y="1290"/>
                    </a:lnTo>
                    <a:lnTo>
                      <a:pt x="1057" y="1281"/>
                    </a:lnTo>
                    <a:lnTo>
                      <a:pt x="1064" y="1269"/>
                    </a:lnTo>
                    <a:lnTo>
                      <a:pt x="1067" y="1255"/>
                    </a:lnTo>
                    <a:lnTo>
                      <a:pt x="1067" y="1255"/>
                    </a:lnTo>
                    <a:lnTo>
                      <a:pt x="1069" y="1249"/>
                    </a:lnTo>
                    <a:lnTo>
                      <a:pt x="1070" y="1244"/>
                    </a:lnTo>
                    <a:lnTo>
                      <a:pt x="1075" y="1241"/>
                    </a:lnTo>
                    <a:lnTo>
                      <a:pt x="1081" y="1239"/>
                    </a:lnTo>
                    <a:lnTo>
                      <a:pt x="1081" y="1239"/>
                    </a:lnTo>
                    <a:lnTo>
                      <a:pt x="1092" y="1235"/>
                    </a:lnTo>
                    <a:lnTo>
                      <a:pt x="1104" y="1230"/>
                    </a:lnTo>
                    <a:lnTo>
                      <a:pt x="1116" y="1227"/>
                    </a:lnTo>
                    <a:lnTo>
                      <a:pt x="1123" y="1225"/>
                    </a:lnTo>
                    <a:lnTo>
                      <a:pt x="1129" y="1225"/>
                    </a:lnTo>
                    <a:lnTo>
                      <a:pt x="1129" y="1225"/>
                    </a:lnTo>
                    <a:lnTo>
                      <a:pt x="1132" y="1225"/>
                    </a:lnTo>
                    <a:lnTo>
                      <a:pt x="1137" y="1223"/>
                    </a:lnTo>
                    <a:lnTo>
                      <a:pt x="1142" y="1220"/>
                    </a:lnTo>
                    <a:lnTo>
                      <a:pt x="1146" y="1212"/>
                    </a:lnTo>
                    <a:lnTo>
                      <a:pt x="1150" y="1204"/>
                    </a:lnTo>
                    <a:lnTo>
                      <a:pt x="1150" y="1204"/>
                    </a:lnTo>
                    <a:lnTo>
                      <a:pt x="1150" y="1200"/>
                    </a:lnTo>
                    <a:lnTo>
                      <a:pt x="1150" y="1195"/>
                    </a:lnTo>
                    <a:lnTo>
                      <a:pt x="1146" y="1192"/>
                    </a:lnTo>
                    <a:lnTo>
                      <a:pt x="1143" y="1190"/>
                    </a:lnTo>
                    <a:lnTo>
                      <a:pt x="1134" y="1187"/>
                    </a:lnTo>
                    <a:lnTo>
                      <a:pt x="1123" y="1184"/>
                    </a:lnTo>
                    <a:lnTo>
                      <a:pt x="1123" y="1184"/>
                    </a:lnTo>
                    <a:lnTo>
                      <a:pt x="1189" y="1163"/>
                    </a:lnTo>
                    <a:lnTo>
                      <a:pt x="1189" y="1163"/>
                    </a:lnTo>
                    <a:lnTo>
                      <a:pt x="1212" y="1157"/>
                    </a:lnTo>
                    <a:lnTo>
                      <a:pt x="1223" y="1152"/>
                    </a:lnTo>
                    <a:lnTo>
                      <a:pt x="1232" y="1146"/>
                    </a:lnTo>
                    <a:lnTo>
                      <a:pt x="1232" y="1146"/>
                    </a:lnTo>
                    <a:lnTo>
                      <a:pt x="1250" y="1130"/>
                    </a:lnTo>
                    <a:lnTo>
                      <a:pt x="1259" y="1120"/>
                    </a:lnTo>
                    <a:lnTo>
                      <a:pt x="1269" y="1114"/>
                    </a:lnTo>
                    <a:lnTo>
                      <a:pt x="1278" y="1107"/>
                    </a:lnTo>
                    <a:lnTo>
                      <a:pt x="1289" y="1104"/>
                    </a:lnTo>
                    <a:lnTo>
                      <a:pt x="1302" y="1103"/>
                    </a:lnTo>
                    <a:lnTo>
                      <a:pt x="1316" y="1104"/>
                    </a:lnTo>
                    <a:lnTo>
                      <a:pt x="1316" y="1104"/>
                    </a:lnTo>
                    <a:lnTo>
                      <a:pt x="1320" y="1103"/>
                    </a:lnTo>
                    <a:lnTo>
                      <a:pt x="1324" y="1101"/>
                    </a:lnTo>
                    <a:lnTo>
                      <a:pt x="1331" y="1093"/>
                    </a:lnTo>
                    <a:lnTo>
                      <a:pt x="1331" y="1093"/>
                    </a:lnTo>
                    <a:lnTo>
                      <a:pt x="1340" y="1085"/>
                    </a:lnTo>
                    <a:lnTo>
                      <a:pt x="1348" y="1079"/>
                    </a:lnTo>
                    <a:lnTo>
                      <a:pt x="1359" y="1076"/>
                    </a:lnTo>
                    <a:lnTo>
                      <a:pt x="1370" y="1074"/>
                    </a:lnTo>
                    <a:lnTo>
                      <a:pt x="1370" y="1074"/>
                    </a:lnTo>
                    <a:lnTo>
                      <a:pt x="1378" y="1073"/>
                    </a:lnTo>
                    <a:lnTo>
                      <a:pt x="1386" y="1069"/>
                    </a:lnTo>
                    <a:lnTo>
                      <a:pt x="1401" y="1060"/>
                    </a:lnTo>
                    <a:lnTo>
                      <a:pt x="1409" y="1055"/>
                    </a:lnTo>
                    <a:lnTo>
                      <a:pt x="1416" y="1053"/>
                    </a:lnTo>
                    <a:lnTo>
                      <a:pt x="1424" y="1053"/>
                    </a:lnTo>
                    <a:lnTo>
                      <a:pt x="1434" y="1057"/>
                    </a:lnTo>
                    <a:lnTo>
                      <a:pt x="1434" y="1057"/>
                    </a:lnTo>
                    <a:lnTo>
                      <a:pt x="1442" y="1046"/>
                    </a:lnTo>
                    <a:lnTo>
                      <a:pt x="1451" y="1036"/>
                    </a:lnTo>
                    <a:lnTo>
                      <a:pt x="1472" y="1020"/>
                    </a:lnTo>
                    <a:lnTo>
                      <a:pt x="1483" y="1011"/>
                    </a:lnTo>
                    <a:lnTo>
                      <a:pt x="1493" y="1003"/>
                    </a:lnTo>
                    <a:lnTo>
                      <a:pt x="1501" y="992"/>
                    </a:lnTo>
                    <a:lnTo>
                      <a:pt x="1509" y="980"/>
                    </a:lnTo>
                    <a:lnTo>
                      <a:pt x="1509" y="980"/>
                    </a:lnTo>
                    <a:lnTo>
                      <a:pt x="1515" y="968"/>
                    </a:lnTo>
                    <a:lnTo>
                      <a:pt x="1525" y="958"/>
                    </a:lnTo>
                    <a:lnTo>
                      <a:pt x="1534" y="949"/>
                    </a:lnTo>
                    <a:lnTo>
                      <a:pt x="1547" y="939"/>
                    </a:lnTo>
                    <a:lnTo>
                      <a:pt x="1547" y="939"/>
                    </a:lnTo>
                    <a:lnTo>
                      <a:pt x="1555" y="933"/>
                    </a:lnTo>
                    <a:lnTo>
                      <a:pt x="1563" y="930"/>
                    </a:lnTo>
                    <a:lnTo>
                      <a:pt x="1580" y="920"/>
                    </a:lnTo>
                    <a:lnTo>
                      <a:pt x="1598" y="911"/>
                    </a:lnTo>
                    <a:lnTo>
                      <a:pt x="1606" y="904"/>
                    </a:lnTo>
                    <a:lnTo>
                      <a:pt x="1613" y="898"/>
                    </a:lnTo>
                    <a:lnTo>
                      <a:pt x="1613" y="898"/>
                    </a:lnTo>
                    <a:lnTo>
                      <a:pt x="1586" y="880"/>
                    </a:lnTo>
                    <a:lnTo>
                      <a:pt x="1574" y="872"/>
                    </a:lnTo>
                    <a:lnTo>
                      <a:pt x="1559" y="866"/>
                    </a:lnTo>
                    <a:lnTo>
                      <a:pt x="1559" y="866"/>
                    </a:lnTo>
                    <a:lnTo>
                      <a:pt x="1555" y="861"/>
                    </a:lnTo>
                    <a:lnTo>
                      <a:pt x="1552" y="855"/>
                    </a:lnTo>
                    <a:lnTo>
                      <a:pt x="1550" y="849"/>
                    </a:lnTo>
                    <a:lnTo>
                      <a:pt x="1548" y="842"/>
                    </a:lnTo>
                    <a:lnTo>
                      <a:pt x="1547" y="836"/>
                    </a:lnTo>
                    <a:lnTo>
                      <a:pt x="1545" y="831"/>
                    </a:lnTo>
                    <a:lnTo>
                      <a:pt x="1539" y="826"/>
                    </a:lnTo>
                    <a:lnTo>
                      <a:pt x="1531" y="825"/>
                    </a:lnTo>
                    <a:lnTo>
                      <a:pt x="1531" y="825"/>
                    </a:lnTo>
                    <a:lnTo>
                      <a:pt x="1579" y="787"/>
                    </a:lnTo>
                    <a:lnTo>
                      <a:pt x="1591" y="774"/>
                    </a:lnTo>
                    <a:lnTo>
                      <a:pt x="1599" y="763"/>
                    </a:lnTo>
                    <a:lnTo>
                      <a:pt x="1601" y="756"/>
                    </a:lnTo>
                    <a:lnTo>
                      <a:pt x="1602" y="752"/>
                    </a:lnTo>
                    <a:lnTo>
                      <a:pt x="1602" y="747"/>
                    </a:lnTo>
                    <a:lnTo>
                      <a:pt x="1601" y="742"/>
                    </a:lnTo>
                    <a:lnTo>
                      <a:pt x="1596" y="729"/>
                    </a:lnTo>
                    <a:lnTo>
                      <a:pt x="1586" y="714"/>
                    </a:lnTo>
                    <a:lnTo>
                      <a:pt x="1586" y="714"/>
                    </a:lnTo>
                    <a:lnTo>
                      <a:pt x="1602" y="710"/>
                    </a:lnTo>
                    <a:lnTo>
                      <a:pt x="1610" y="709"/>
                    </a:lnTo>
                    <a:lnTo>
                      <a:pt x="1618" y="707"/>
                    </a:lnTo>
                    <a:lnTo>
                      <a:pt x="1618" y="707"/>
                    </a:lnTo>
                    <a:lnTo>
                      <a:pt x="1628" y="706"/>
                    </a:lnTo>
                    <a:lnTo>
                      <a:pt x="1637" y="702"/>
                    </a:lnTo>
                    <a:lnTo>
                      <a:pt x="1656" y="691"/>
                    </a:lnTo>
                    <a:lnTo>
                      <a:pt x="1666" y="687"/>
                    </a:lnTo>
                    <a:lnTo>
                      <a:pt x="1675" y="683"/>
                    </a:lnTo>
                    <a:lnTo>
                      <a:pt x="1687" y="682"/>
                    </a:lnTo>
                    <a:lnTo>
                      <a:pt x="1698" y="685"/>
                    </a:lnTo>
                    <a:lnTo>
                      <a:pt x="1698" y="685"/>
                    </a:lnTo>
                    <a:lnTo>
                      <a:pt x="1701" y="685"/>
                    </a:lnTo>
                    <a:lnTo>
                      <a:pt x="1702" y="683"/>
                    </a:lnTo>
                    <a:lnTo>
                      <a:pt x="1707" y="679"/>
                    </a:lnTo>
                    <a:lnTo>
                      <a:pt x="1709" y="672"/>
                    </a:lnTo>
                    <a:lnTo>
                      <a:pt x="1709" y="669"/>
                    </a:lnTo>
                    <a:lnTo>
                      <a:pt x="1707" y="666"/>
                    </a:lnTo>
                    <a:lnTo>
                      <a:pt x="1707" y="666"/>
                    </a:lnTo>
                    <a:lnTo>
                      <a:pt x="1698" y="644"/>
                    </a:lnTo>
                    <a:lnTo>
                      <a:pt x="1694" y="636"/>
                    </a:lnTo>
                    <a:lnTo>
                      <a:pt x="1694" y="629"/>
                    </a:lnTo>
                    <a:lnTo>
                      <a:pt x="1694" y="626"/>
                    </a:lnTo>
                    <a:lnTo>
                      <a:pt x="1698" y="625"/>
                    </a:lnTo>
                    <a:lnTo>
                      <a:pt x="1699" y="625"/>
                    </a:lnTo>
                    <a:lnTo>
                      <a:pt x="1704" y="625"/>
                    </a:lnTo>
                    <a:lnTo>
                      <a:pt x="1715" y="628"/>
                    </a:lnTo>
                    <a:lnTo>
                      <a:pt x="1733" y="636"/>
                    </a:lnTo>
                    <a:lnTo>
                      <a:pt x="1733" y="636"/>
                    </a:lnTo>
                    <a:lnTo>
                      <a:pt x="1737" y="637"/>
                    </a:lnTo>
                    <a:lnTo>
                      <a:pt x="1742" y="637"/>
                    </a:lnTo>
                    <a:lnTo>
                      <a:pt x="1748" y="634"/>
                    </a:lnTo>
                    <a:lnTo>
                      <a:pt x="1753" y="631"/>
                    </a:lnTo>
                    <a:lnTo>
                      <a:pt x="1753" y="631"/>
                    </a:lnTo>
                    <a:lnTo>
                      <a:pt x="1756" y="626"/>
                    </a:lnTo>
                    <a:lnTo>
                      <a:pt x="1760" y="626"/>
                    </a:lnTo>
                    <a:lnTo>
                      <a:pt x="1764" y="626"/>
                    </a:lnTo>
                    <a:lnTo>
                      <a:pt x="1769" y="628"/>
                    </a:lnTo>
                    <a:lnTo>
                      <a:pt x="1769" y="628"/>
                    </a:lnTo>
                    <a:lnTo>
                      <a:pt x="1787" y="634"/>
                    </a:lnTo>
                    <a:lnTo>
                      <a:pt x="1806" y="639"/>
                    </a:lnTo>
                    <a:lnTo>
                      <a:pt x="1825" y="641"/>
                    </a:lnTo>
                    <a:lnTo>
                      <a:pt x="1844" y="642"/>
                    </a:lnTo>
                    <a:lnTo>
                      <a:pt x="1861" y="642"/>
                    </a:lnTo>
                    <a:lnTo>
                      <a:pt x="1880" y="641"/>
                    </a:lnTo>
                    <a:lnTo>
                      <a:pt x="1918" y="636"/>
                    </a:lnTo>
                    <a:lnTo>
                      <a:pt x="1918" y="636"/>
                    </a:lnTo>
                    <a:lnTo>
                      <a:pt x="1939" y="636"/>
                    </a:lnTo>
                    <a:lnTo>
                      <a:pt x="1942" y="634"/>
                    </a:lnTo>
                    <a:lnTo>
                      <a:pt x="1947" y="633"/>
                    </a:lnTo>
                    <a:lnTo>
                      <a:pt x="1950" y="629"/>
                    </a:lnTo>
                    <a:lnTo>
                      <a:pt x="1950" y="625"/>
                    </a:lnTo>
                    <a:lnTo>
                      <a:pt x="1950" y="625"/>
                    </a:lnTo>
                    <a:lnTo>
                      <a:pt x="1950" y="621"/>
                    </a:lnTo>
                    <a:lnTo>
                      <a:pt x="1950" y="617"/>
                    </a:lnTo>
                    <a:lnTo>
                      <a:pt x="1945" y="607"/>
                    </a:lnTo>
                    <a:lnTo>
                      <a:pt x="1938" y="599"/>
                    </a:lnTo>
                    <a:lnTo>
                      <a:pt x="1928" y="593"/>
                    </a:lnTo>
                    <a:lnTo>
                      <a:pt x="1928" y="593"/>
                    </a:lnTo>
                    <a:lnTo>
                      <a:pt x="1920" y="588"/>
                    </a:lnTo>
                    <a:lnTo>
                      <a:pt x="1914" y="583"/>
                    </a:lnTo>
                    <a:lnTo>
                      <a:pt x="1901" y="571"/>
                    </a:lnTo>
                    <a:lnTo>
                      <a:pt x="1901" y="571"/>
                    </a:lnTo>
                    <a:lnTo>
                      <a:pt x="1891" y="558"/>
                    </a:lnTo>
                    <a:lnTo>
                      <a:pt x="1884" y="545"/>
                    </a:lnTo>
                    <a:lnTo>
                      <a:pt x="1877" y="533"/>
                    </a:lnTo>
                    <a:lnTo>
                      <a:pt x="1874" y="520"/>
                    </a:lnTo>
                    <a:lnTo>
                      <a:pt x="1874" y="507"/>
                    </a:lnTo>
                    <a:lnTo>
                      <a:pt x="1876" y="494"/>
                    </a:lnTo>
                    <a:lnTo>
                      <a:pt x="1880" y="480"/>
                    </a:lnTo>
                    <a:lnTo>
                      <a:pt x="1887" y="464"/>
                    </a:lnTo>
                    <a:lnTo>
                      <a:pt x="1887" y="464"/>
                    </a:lnTo>
                    <a:lnTo>
                      <a:pt x="1893" y="450"/>
                    </a:lnTo>
                    <a:lnTo>
                      <a:pt x="1898" y="439"/>
                    </a:lnTo>
                    <a:lnTo>
                      <a:pt x="1899" y="429"/>
                    </a:lnTo>
                    <a:lnTo>
                      <a:pt x="1898" y="421"/>
                    </a:lnTo>
                    <a:lnTo>
                      <a:pt x="1895" y="413"/>
                    </a:lnTo>
                    <a:lnTo>
                      <a:pt x="1888" y="405"/>
                    </a:lnTo>
                    <a:lnTo>
                      <a:pt x="1877" y="396"/>
                    </a:lnTo>
                    <a:lnTo>
                      <a:pt x="1864" y="386"/>
                    </a:lnTo>
                    <a:lnTo>
                      <a:pt x="1864" y="386"/>
                    </a:lnTo>
                    <a:lnTo>
                      <a:pt x="1850" y="375"/>
                    </a:lnTo>
                    <a:lnTo>
                      <a:pt x="1844" y="369"/>
                    </a:lnTo>
                    <a:lnTo>
                      <a:pt x="1839" y="363"/>
                    </a:lnTo>
                    <a:lnTo>
                      <a:pt x="1836" y="356"/>
                    </a:lnTo>
                    <a:lnTo>
                      <a:pt x="1834" y="348"/>
                    </a:lnTo>
                    <a:lnTo>
                      <a:pt x="1837" y="339"/>
                    </a:lnTo>
                    <a:lnTo>
                      <a:pt x="1842" y="328"/>
                    </a:lnTo>
                    <a:lnTo>
                      <a:pt x="1842" y="328"/>
                    </a:lnTo>
                    <a:lnTo>
                      <a:pt x="1844" y="323"/>
                    </a:lnTo>
                    <a:lnTo>
                      <a:pt x="1844" y="320"/>
                    </a:lnTo>
                    <a:lnTo>
                      <a:pt x="1841" y="318"/>
                    </a:lnTo>
                    <a:lnTo>
                      <a:pt x="1841" y="318"/>
                    </a:lnTo>
                    <a:lnTo>
                      <a:pt x="1828" y="313"/>
                    </a:lnTo>
                    <a:lnTo>
                      <a:pt x="1820" y="307"/>
                    </a:lnTo>
                    <a:lnTo>
                      <a:pt x="1814" y="299"/>
                    </a:lnTo>
                    <a:lnTo>
                      <a:pt x="1810" y="290"/>
                    </a:lnTo>
                    <a:lnTo>
                      <a:pt x="1809" y="278"/>
                    </a:lnTo>
                    <a:lnTo>
                      <a:pt x="1809" y="269"/>
                    </a:lnTo>
                    <a:lnTo>
                      <a:pt x="1812" y="248"/>
                    </a:lnTo>
                    <a:lnTo>
                      <a:pt x="1812" y="248"/>
                    </a:lnTo>
                    <a:lnTo>
                      <a:pt x="1812" y="236"/>
                    </a:lnTo>
                    <a:lnTo>
                      <a:pt x="1812" y="223"/>
                    </a:lnTo>
                    <a:lnTo>
                      <a:pt x="1810" y="212"/>
                    </a:lnTo>
                    <a:lnTo>
                      <a:pt x="1806" y="202"/>
                    </a:lnTo>
                    <a:lnTo>
                      <a:pt x="1801" y="193"/>
                    </a:lnTo>
                    <a:lnTo>
                      <a:pt x="1793" y="186"/>
                    </a:lnTo>
                    <a:lnTo>
                      <a:pt x="1782" y="180"/>
                    </a:lnTo>
                    <a:lnTo>
                      <a:pt x="1769" y="177"/>
                    </a:lnTo>
                    <a:lnTo>
                      <a:pt x="1769" y="177"/>
                    </a:lnTo>
                    <a:lnTo>
                      <a:pt x="1764" y="175"/>
                    </a:lnTo>
                    <a:lnTo>
                      <a:pt x="1760" y="172"/>
                    </a:lnTo>
                    <a:lnTo>
                      <a:pt x="1753" y="166"/>
                    </a:lnTo>
                    <a:lnTo>
                      <a:pt x="1753" y="166"/>
                    </a:lnTo>
                    <a:lnTo>
                      <a:pt x="1747" y="156"/>
                    </a:lnTo>
                    <a:lnTo>
                      <a:pt x="1741" y="148"/>
                    </a:lnTo>
                    <a:lnTo>
                      <a:pt x="1733" y="143"/>
                    </a:lnTo>
                    <a:lnTo>
                      <a:pt x="1723" y="137"/>
                    </a:lnTo>
                    <a:lnTo>
                      <a:pt x="1714" y="134"/>
                    </a:lnTo>
                    <a:lnTo>
                      <a:pt x="1704" y="131"/>
                    </a:lnTo>
                    <a:lnTo>
                      <a:pt x="1683" y="128"/>
                    </a:lnTo>
                    <a:lnTo>
                      <a:pt x="1683" y="128"/>
                    </a:lnTo>
                    <a:lnTo>
                      <a:pt x="1650" y="123"/>
                    </a:lnTo>
                    <a:lnTo>
                      <a:pt x="1617" y="116"/>
                    </a:lnTo>
                    <a:lnTo>
                      <a:pt x="1585" y="108"/>
                    </a:lnTo>
                    <a:lnTo>
                      <a:pt x="1553" y="97"/>
                    </a:lnTo>
                    <a:lnTo>
                      <a:pt x="1523" y="85"/>
                    </a:lnTo>
                    <a:lnTo>
                      <a:pt x="1493" y="69"/>
                    </a:lnTo>
                    <a:lnTo>
                      <a:pt x="1464" y="51"/>
                    </a:lnTo>
                    <a:lnTo>
                      <a:pt x="1436" y="31"/>
                    </a:lnTo>
                    <a:lnTo>
                      <a:pt x="1436" y="31"/>
                    </a:lnTo>
                    <a:lnTo>
                      <a:pt x="1423" y="21"/>
                    </a:lnTo>
                    <a:lnTo>
                      <a:pt x="1409" y="15"/>
                    </a:lnTo>
                    <a:lnTo>
                      <a:pt x="1393" y="8"/>
                    </a:lnTo>
                    <a:lnTo>
                      <a:pt x="1375" y="5"/>
                    </a:lnTo>
                    <a:lnTo>
                      <a:pt x="1375" y="5"/>
                    </a:lnTo>
                    <a:lnTo>
                      <a:pt x="1361" y="2"/>
                    </a:lnTo>
                    <a:lnTo>
                      <a:pt x="1355" y="0"/>
                    </a:lnTo>
                    <a:lnTo>
                      <a:pt x="1350" y="0"/>
                    </a:lnTo>
                    <a:lnTo>
                      <a:pt x="1347" y="4"/>
                    </a:lnTo>
                    <a:lnTo>
                      <a:pt x="1343" y="8"/>
                    </a:lnTo>
                    <a:lnTo>
                      <a:pt x="1343" y="16"/>
                    </a:lnTo>
                    <a:lnTo>
                      <a:pt x="1347" y="26"/>
                    </a:lnTo>
                    <a:lnTo>
                      <a:pt x="1347" y="26"/>
                    </a:lnTo>
                    <a:lnTo>
                      <a:pt x="1347" y="34"/>
                    </a:lnTo>
                    <a:lnTo>
                      <a:pt x="1347" y="40"/>
                    </a:lnTo>
                    <a:lnTo>
                      <a:pt x="1343" y="47"/>
                    </a:lnTo>
                    <a:lnTo>
                      <a:pt x="1339" y="53"/>
                    </a:lnTo>
                    <a:lnTo>
                      <a:pt x="1339" y="53"/>
                    </a:lnTo>
                    <a:lnTo>
                      <a:pt x="1331" y="62"/>
                    </a:lnTo>
                    <a:lnTo>
                      <a:pt x="1328" y="67"/>
                    </a:lnTo>
                    <a:lnTo>
                      <a:pt x="1324" y="72"/>
                    </a:lnTo>
                    <a:lnTo>
                      <a:pt x="1323" y="77"/>
                    </a:lnTo>
                    <a:lnTo>
                      <a:pt x="1324" y="81"/>
                    </a:lnTo>
                    <a:lnTo>
                      <a:pt x="1328" y="88"/>
                    </a:lnTo>
                    <a:lnTo>
                      <a:pt x="1335" y="94"/>
                    </a:lnTo>
                    <a:lnTo>
                      <a:pt x="1335" y="94"/>
                    </a:lnTo>
                    <a:lnTo>
                      <a:pt x="1337" y="96"/>
                    </a:lnTo>
                    <a:lnTo>
                      <a:pt x="1339" y="97"/>
                    </a:lnTo>
                    <a:lnTo>
                      <a:pt x="1337" y="104"/>
                    </a:lnTo>
                    <a:lnTo>
                      <a:pt x="1334" y="108"/>
                    </a:lnTo>
                    <a:lnTo>
                      <a:pt x="1331" y="112"/>
                    </a:lnTo>
                    <a:lnTo>
                      <a:pt x="1331" y="112"/>
                    </a:lnTo>
                    <a:lnTo>
                      <a:pt x="1320" y="121"/>
                    </a:lnTo>
                    <a:lnTo>
                      <a:pt x="1307" y="129"/>
                    </a:lnTo>
                    <a:lnTo>
                      <a:pt x="1301" y="132"/>
                    </a:lnTo>
                    <a:lnTo>
                      <a:pt x="1294" y="134"/>
                    </a:lnTo>
                    <a:lnTo>
                      <a:pt x="1286" y="134"/>
                    </a:lnTo>
                    <a:lnTo>
                      <a:pt x="1280" y="134"/>
                    </a:lnTo>
                    <a:lnTo>
                      <a:pt x="1280" y="134"/>
                    </a:lnTo>
                    <a:lnTo>
                      <a:pt x="1235" y="124"/>
                    </a:lnTo>
                    <a:lnTo>
                      <a:pt x="1191" y="118"/>
                    </a:lnTo>
                    <a:lnTo>
                      <a:pt x="1146" y="113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089" y="108"/>
                    </a:lnTo>
                    <a:lnTo>
                      <a:pt x="1078" y="104"/>
                    </a:lnTo>
                    <a:lnTo>
                      <a:pt x="1078" y="104"/>
                    </a:lnTo>
                    <a:lnTo>
                      <a:pt x="1064" y="99"/>
                    </a:lnTo>
                    <a:lnTo>
                      <a:pt x="1053" y="96"/>
                    </a:lnTo>
                    <a:lnTo>
                      <a:pt x="1043" y="96"/>
                    </a:lnTo>
                    <a:lnTo>
                      <a:pt x="1037" y="97"/>
                    </a:lnTo>
                    <a:lnTo>
                      <a:pt x="1032" y="104"/>
                    </a:lnTo>
                    <a:lnTo>
                      <a:pt x="1030" y="112"/>
                    </a:lnTo>
                    <a:lnTo>
                      <a:pt x="1029" y="123"/>
                    </a:lnTo>
                    <a:lnTo>
                      <a:pt x="1029" y="139"/>
                    </a:lnTo>
                    <a:lnTo>
                      <a:pt x="1029" y="139"/>
                    </a:lnTo>
                    <a:lnTo>
                      <a:pt x="1030" y="150"/>
                    </a:lnTo>
                    <a:lnTo>
                      <a:pt x="1029" y="159"/>
                    </a:lnTo>
                    <a:lnTo>
                      <a:pt x="1027" y="169"/>
                    </a:lnTo>
                    <a:lnTo>
                      <a:pt x="1024" y="178"/>
                    </a:lnTo>
                    <a:lnTo>
                      <a:pt x="1019" y="185"/>
                    </a:lnTo>
                    <a:lnTo>
                      <a:pt x="1013" y="191"/>
                    </a:lnTo>
                    <a:lnTo>
                      <a:pt x="1005" y="197"/>
                    </a:lnTo>
                    <a:lnTo>
                      <a:pt x="994" y="202"/>
                    </a:lnTo>
                    <a:lnTo>
                      <a:pt x="994" y="202"/>
                    </a:lnTo>
                    <a:lnTo>
                      <a:pt x="984" y="204"/>
                    </a:lnTo>
                    <a:lnTo>
                      <a:pt x="973" y="204"/>
                    </a:lnTo>
                    <a:lnTo>
                      <a:pt x="962" y="204"/>
                    </a:lnTo>
                    <a:lnTo>
                      <a:pt x="951" y="201"/>
                    </a:lnTo>
                    <a:lnTo>
                      <a:pt x="951" y="201"/>
                    </a:lnTo>
                    <a:lnTo>
                      <a:pt x="934" y="194"/>
                    </a:lnTo>
                    <a:lnTo>
                      <a:pt x="916" y="193"/>
                    </a:lnTo>
                    <a:lnTo>
                      <a:pt x="900" y="194"/>
                    </a:lnTo>
                    <a:lnTo>
                      <a:pt x="884" y="197"/>
                    </a:lnTo>
                    <a:lnTo>
                      <a:pt x="870" y="204"/>
                    </a:lnTo>
                    <a:lnTo>
                      <a:pt x="856" y="212"/>
                    </a:lnTo>
                    <a:lnTo>
                      <a:pt x="843" y="223"/>
                    </a:lnTo>
                    <a:lnTo>
                      <a:pt x="829" y="236"/>
                    </a:lnTo>
                    <a:lnTo>
                      <a:pt x="829" y="236"/>
                    </a:lnTo>
                    <a:lnTo>
                      <a:pt x="821" y="245"/>
                    </a:lnTo>
                    <a:lnTo>
                      <a:pt x="814" y="256"/>
                    </a:lnTo>
                    <a:lnTo>
                      <a:pt x="799" y="277"/>
                    </a:lnTo>
                    <a:lnTo>
                      <a:pt x="789" y="288"/>
                    </a:lnTo>
                    <a:lnTo>
                      <a:pt x="780" y="296"/>
                    </a:lnTo>
                    <a:lnTo>
                      <a:pt x="765" y="304"/>
                    </a:lnTo>
                    <a:lnTo>
                      <a:pt x="749" y="309"/>
                    </a:lnTo>
                    <a:lnTo>
                      <a:pt x="749" y="309"/>
                    </a:lnTo>
                    <a:lnTo>
                      <a:pt x="764" y="320"/>
                    </a:lnTo>
                    <a:lnTo>
                      <a:pt x="773" y="326"/>
                    </a:lnTo>
                    <a:lnTo>
                      <a:pt x="773" y="326"/>
                    </a:lnTo>
                    <a:lnTo>
                      <a:pt x="783" y="337"/>
                    </a:lnTo>
                    <a:lnTo>
                      <a:pt x="791" y="348"/>
                    </a:lnTo>
                    <a:lnTo>
                      <a:pt x="794" y="359"/>
                    </a:lnTo>
                    <a:lnTo>
                      <a:pt x="794" y="369"/>
                    </a:lnTo>
                    <a:lnTo>
                      <a:pt x="791" y="378"/>
                    </a:lnTo>
                    <a:lnTo>
                      <a:pt x="784" y="386"/>
                    </a:lnTo>
                    <a:lnTo>
                      <a:pt x="775" y="396"/>
                    </a:lnTo>
                    <a:lnTo>
                      <a:pt x="760" y="405"/>
                    </a:lnTo>
                    <a:lnTo>
                      <a:pt x="760" y="405"/>
                    </a:lnTo>
                    <a:lnTo>
                      <a:pt x="741" y="417"/>
                    </a:lnTo>
                    <a:lnTo>
                      <a:pt x="732" y="425"/>
                    </a:lnTo>
                    <a:lnTo>
                      <a:pt x="722" y="432"/>
                    </a:lnTo>
                    <a:lnTo>
                      <a:pt x="722" y="432"/>
                    </a:lnTo>
                    <a:lnTo>
                      <a:pt x="711" y="442"/>
                    </a:lnTo>
                    <a:lnTo>
                      <a:pt x="700" y="452"/>
                    </a:lnTo>
                    <a:lnTo>
                      <a:pt x="687" y="461"/>
                    </a:lnTo>
                    <a:lnTo>
                      <a:pt x="676" y="472"/>
                    </a:lnTo>
                    <a:lnTo>
                      <a:pt x="665" y="483"/>
                    </a:lnTo>
                    <a:lnTo>
                      <a:pt x="657" y="496"/>
                    </a:lnTo>
                    <a:lnTo>
                      <a:pt x="654" y="502"/>
                    </a:lnTo>
                    <a:lnTo>
                      <a:pt x="652" y="510"/>
                    </a:lnTo>
                    <a:lnTo>
                      <a:pt x="651" y="518"/>
                    </a:lnTo>
                    <a:lnTo>
                      <a:pt x="649" y="528"/>
                    </a:lnTo>
                    <a:lnTo>
                      <a:pt x="649" y="528"/>
                    </a:lnTo>
                    <a:lnTo>
                      <a:pt x="649" y="534"/>
                    </a:lnTo>
                    <a:lnTo>
                      <a:pt x="648" y="539"/>
                    </a:lnTo>
                    <a:lnTo>
                      <a:pt x="644" y="544"/>
                    </a:lnTo>
                    <a:lnTo>
                      <a:pt x="640" y="547"/>
                    </a:lnTo>
                    <a:lnTo>
                      <a:pt x="630" y="553"/>
                    </a:lnTo>
                    <a:lnTo>
                      <a:pt x="619" y="558"/>
                    </a:lnTo>
                    <a:lnTo>
                      <a:pt x="619" y="558"/>
                    </a:lnTo>
                    <a:lnTo>
                      <a:pt x="602" y="563"/>
                    </a:lnTo>
                    <a:lnTo>
                      <a:pt x="583" y="569"/>
                    </a:lnTo>
                    <a:lnTo>
                      <a:pt x="565" y="572"/>
                    </a:lnTo>
                    <a:lnTo>
                      <a:pt x="556" y="572"/>
                    </a:lnTo>
                    <a:lnTo>
                      <a:pt x="546" y="572"/>
                    </a:lnTo>
                    <a:lnTo>
                      <a:pt x="546" y="572"/>
                    </a:lnTo>
                    <a:lnTo>
                      <a:pt x="533" y="572"/>
                    </a:lnTo>
                    <a:lnTo>
                      <a:pt x="529" y="574"/>
                    </a:lnTo>
                    <a:lnTo>
                      <a:pt x="525" y="577"/>
                    </a:lnTo>
                    <a:lnTo>
                      <a:pt x="522" y="580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8"/>
                    </a:lnTo>
                    <a:lnTo>
                      <a:pt x="521" y="598"/>
                    </a:lnTo>
                    <a:lnTo>
                      <a:pt x="522" y="612"/>
                    </a:lnTo>
                    <a:lnTo>
                      <a:pt x="521" y="628"/>
                    </a:lnTo>
                    <a:lnTo>
                      <a:pt x="517" y="658"/>
                    </a:lnTo>
                    <a:lnTo>
                      <a:pt x="514" y="690"/>
                    </a:lnTo>
                    <a:lnTo>
                      <a:pt x="514" y="704"/>
                    </a:lnTo>
                    <a:lnTo>
                      <a:pt x="514" y="720"/>
                    </a:lnTo>
                    <a:lnTo>
                      <a:pt x="514" y="720"/>
                    </a:lnTo>
                    <a:lnTo>
                      <a:pt x="514" y="726"/>
                    </a:lnTo>
                    <a:lnTo>
                      <a:pt x="513" y="731"/>
                    </a:lnTo>
                    <a:lnTo>
                      <a:pt x="511" y="736"/>
                    </a:lnTo>
                    <a:lnTo>
                      <a:pt x="508" y="741"/>
                    </a:lnTo>
                    <a:lnTo>
                      <a:pt x="508" y="741"/>
                    </a:lnTo>
                    <a:lnTo>
                      <a:pt x="473" y="787"/>
                    </a:lnTo>
                    <a:lnTo>
                      <a:pt x="454" y="809"/>
                    </a:lnTo>
                    <a:lnTo>
                      <a:pt x="443" y="820"/>
                    </a:lnTo>
                    <a:lnTo>
                      <a:pt x="432" y="830"/>
                    </a:lnTo>
                    <a:lnTo>
                      <a:pt x="432" y="830"/>
                    </a:lnTo>
                    <a:lnTo>
                      <a:pt x="416" y="845"/>
                    </a:lnTo>
                    <a:lnTo>
                      <a:pt x="398" y="864"/>
                    </a:lnTo>
                    <a:lnTo>
                      <a:pt x="398" y="864"/>
                    </a:lnTo>
                    <a:lnTo>
                      <a:pt x="427" y="876"/>
                    </a:lnTo>
                    <a:lnTo>
                      <a:pt x="427" y="876"/>
                    </a:lnTo>
                    <a:lnTo>
                      <a:pt x="438" y="882"/>
                    </a:lnTo>
                    <a:lnTo>
                      <a:pt x="448" y="890"/>
                    </a:lnTo>
                    <a:lnTo>
                      <a:pt x="455" y="899"/>
                    </a:lnTo>
                    <a:lnTo>
                      <a:pt x="462" y="912"/>
                    </a:lnTo>
                    <a:lnTo>
                      <a:pt x="465" y="923"/>
                    </a:lnTo>
                    <a:lnTo>
                      <a:pt x="467" y="936"/>
                    </a:lnTo>
                    <a:lnTo>
                      <a:pt x="467" y="950"/>
                    </a:lnTo>
                    <a:lnTo>
                      <a:pt x="462" y="965"/>
                    </a:lnTo>
                    <a:lnTo>
                      <a:pt x="462" y="965"/>
                    </a:lnTo>
                    <a:lnTo>
                      <a:pt x="459" y="974"/>
                    </a:lnTo>
                    <a:lnTo>
                      <a:pt x="452" y="982"/>
                    </a:lnTo>
                    <a:lnTo>
                      <a:pt x="446" y="987"/>
                    </a:lnTo>
                    <a:lnTo>
                      <a:pt x="438" y="992"/>
                    </a:lnTo>
                    <a:lnTo>
                      <a:pt x="430" y="995"/>
                    </a:lnTo>
                    <a:lnTo>
                      <a:pt x="420" y="998"/>
                    </a:lnTo>
                    <a:lnTo>
                      <a:pt x="411" y="998"/>
                    </a:lnTo>
                    <a:lnTo>
                      <a:pt x="401" y="998"/>
                    </a:lnTo>
                    <a:lnTo>
                      <a:pt x="401" y="998"/>
                    </a:lnTo>
                    <a:lnTo>
                      <a:pt x="368" y="996"/>
                    </a:lnTo>
                    <a:lnTo>
                      <a:pt x="352" y="995"/>
                    </a:lnTo>
                    <a:lnTo>
                      <a:pt x="335" y="993"/>
                    </a:lnTo>
                    <a:lnTo>
                      <a:pt x="335" y="993"/>
                    </a:lnTo>
                    <a:lnTo>
                      <a:pt x="314" y="990"/>
                    </a:lnTo>
                    <a:lnTo>
                      <a:pt x="293" y="990"/>
                    </a:lnTo>
                    <a:lnTo>
                      <a:pt x="282" y="990"/>
                    </a:lnTo>
                    <a:lnTo>
                      <a:pt x="271" y="992"/>
                    </a:lnTo>
                    <a:lnTo>
                      <a:pt x="262" y="995"/>
                    </a:lnTo>
                    <a:lnTo>
                      <a:pt x="252" y="999"/>
                    </a:lnTo>
                    <a:lnTo>
                      <a:pt x="252" y="999"/>
                    </a:lnTo>
                    <a:lnTo>
                      <a:pt x="235" y="1011"/>
                    </a:lnTo>
                    <a:lnTo>
                      <a:pt x="219" y="1023"/>
                    </a:lnTo>
                    <a:lnTo>
                      <a:pt x="204" y="1038"/>
                    </a:lnTo>
                    <a:lnTo>
                      <a:pt x="193" y="1052"/>
                    </a:lnTo>
                    <a:lnTo>
                      <a:pt x="181" y="1068"/>
                    </a:lnTo>
                    <a:lnTo>
                      <a:pt x="171" y="1084"/>
                    </a:lnTo>
                    <a:lnTo>
                      <a:pt x="163" y="1103"/>
                    </a:lnTo>
                    <a:lnTo>
                      <a:pt x="155" y="1120"/>
                    </a:lnTo>
                    <a:lnTo>
                      <a:pt x="155" y="1120"/>
                    </a:lnTo>
                    <a:lnTo>
                      <a:pt x="152" y="1130"/>
                    </a:lnTo>
                    <a:lnTo>
                      <a:pt x="152" y="1139"/>
                    </a:lnTo>
                    <a:lnTo>
                      <a:pt x="155" y="1147"/>
                    </a:lnTo>
                    <a:lnTo>
                      <a:pt x="160" y="1157"/>
                    </a:lnTo>
                    <a:lnTo>
                      <a:pt x="160" y="1157"/>
                    </a:lnTo>
                    <a:lnTo>
                      <a:pt x="165" y="1161"/>
                    </a:lnTo>
                    <a:lnTo>
                      <a:pt x="168" y="1168"/>
                    </a:lnTo>
                    <a:lnTo>
                      <a:pt x="170" y="1174"/>
                    </a:lnTo>
                    <a:lnTo>
                      <a:pt x="171" y="1182"/>
                    </a:lnTo>
                    <a:lnTo>
                      <a:pt x="170" y="1195"/>
                    </a:lnTo>
                    <a:lnTo>
                      <a:pt x="165" y="1209"/>
                    </a:lnTo>
                    <a:lnTo>
                      <a:pt x="165" y="1209"/>
                    </a:lnTo>
                    <a:lnTo>
                      <a:pt x="158" y="1227"/>
                    </a:lnTo>
                    <a:lnTo>
                      <a:pt x="154" y="1244"/>
                    </a:lnTo>
                    <a:lnTo>
                      <a:pt x="154" y="1252"/>
                    </a:lnTo>
                    <a:lnTo>
                      <a:pt x="154" y="1262"/>
                    </a:lnTo>
                    <a:lnTo>
                      <a:pt x="155" y="1269"/>
                    </a:lnTo>
                    <a:lnTo>
                      <a:pt x="160" y="1279"/>
                    </a:lnTo>
                    <a:lnTo>
                      <a:pt x="160" y="1279"/>
                    </a:lnTo>
                    <a:lnTo>
                      <a:pt x="170" y="1295"/>
                    </a:lnTo>
                    <a:lnTo>
                      <a:pt x="176" y="1312"/>
                    </a:lnTo>
                    <a:lnTo>
                      <a:pt x="182" y="1330"/>
                    </a:lnTo>
                    <a:lnTo>
                      <a:pt x="184" y="1347"/>
                    </a:lnTo>
                    <a:lnTo>
                      <a:pt x="184" y="1365"/>
                    </a:lnTo>
                    <a:lnTo>
                      <a:pt x="181" y="1382"/>
                    </a:lnTo>
                    <a:lnTo>
                      <a:pt x="176" y="1400"/>
                    </a:lnTo>
                    <a:lnTo>
                      <a:pt x="168" y="1417"/>
                    </a:lnTo>
                    <a:lnTo>
                      <a:pt x="168" y="1417"/>
                    </a:lnTo>
                    <a:lnTo>
                      <a:pt x="165" y="1427"/>
                    </a:lnTo>
                    <a:lnTo>
                      <a:pt x="163" y="1435"/>
                    </a:lnTo>
                    <a:lnTo>
                      <a:pt x="163" y="1443"/>
                    </a:lnTo>
                    <a:lnTo>
                      <a:pt x="166" y="1449"/>
                    </a:lnTo>
                    <a:lnTo>
                      <a:pt x="170" y="1457"/>
                    </a:lnTo>
                    <a:lnTo>
                      <a:pt x="174" y="1462"/>
                    </a:lnTo>
                    <a:lnTo>
                      <a:pt x="182" y="1468"/>
                    </a:lnTo>
                    <a:lnTo>
                      <a:pt x="190" y="1471"/>
                    </a:lnTo>
                    <a:lnTo>
                      <a:pt x="190" y="1471"/>
                    </a:lnTo>
                    <a:lnTo>
                      <a:pt x="217" y="1482"/>
                    </a:lnTo>
                    <a:lnTo>
                      <a:pt x="244" y="1492"/>
                    </a:lnTo>
                    <a:lnTo>
                      <a:pt x="244" y="1492"/>
                    </a:lnTo>
                    <a:lnTo>
                      <a:pt x="252" y="1497"/>
                    </a:lnTo>
                    <a:lnTo>
                      <a:pt x="260" y="1501"/>
                    </a:lnTo>
                    <a:lnTo>
                      <a:pt x="266" y="1508"/>
                    </a:lnTo>
                    <a:lnTo>
                      <a:pt x="271" y="1514"/>
                    </a:lnTo>
                    <a:lnTo>
                      <a:pt x="276" y="1522"/>
                    </a:lnTo>
                    <a:lnTo>
                      <a:pt x="278" y="1530"/>
                    </a:lnTo>
                    <a:lnTo>
                      <a:pt x="278" y="1538"/>
                    </a:lnTo>
                    <a:lnTo>
                      <a:pt x="276" y="1547"/>
                    </a:lnTo>
                    <a:lnTo>
                      <a:pt x="276" y="1547"/>
                    </a:lnTo>
                    <a:lnTo>
                      <a:pt x="271" y="1565"/>
                    </a:lnTo>
                    <a:lnTo>
                      <a:pt x="270" y="1576"/>
                    </a:lnTo>
                    <a:lnTo>
                      <a:pt x="266" y="1584"/>
                    </a:lnTo>
                    <a:lnTo>
                      <a:pt x="262" y="1593"/>
                    </a:lnTo>
                    <a:lnTo>
                      <a:pt x="255" y="1600"/>
                    </a:lnTo>
                    <a:lnTo>
                      <a:pt x="246" y="1605"/>
                    </a:lnTo>
                    <a:lnTo>
                      <a:pt x="233" y="1608"/>
                    </a:lnTo>
                    <a:lnTo>
                      <a:pt x="233" y="1608"/>
                    </a:lnTo>
                    <a:lnTo>
                      <a:pt x="219" y="1609"/>
                    </a:lnTo>
                    <a:lnTo>
                      <a:pt x="206" y="1611"/>
                    </a:lnTo>
                    <a:lnTo>
                      <a:pt x="198" y="1614"/>
                    </a:lnTo>
                    <a:lnTo>
                      <a:pt x="195" y="1619"/>
                    </a:lnTo>
                    <a:lnTo>
                      <a:pt x="193" y="1624"/>
                    </a:lnTo>
                    <a:lnTo>
                      <a:pt x="195" y="1632"/>
                    </a:lnTo>
                    <a:lnTo>
                      <a:pt x="201" y="1643"/>
                    </a:lnTo>
                    <a:lnTo>
                      <a:pt x="209" y="1655"/>
                    </a:lnTo>
                    <a:lnTo>
                      <a:pt x="209" y="1655"/>
                    </a:lnTo>
                    <a:lnTo>
                      <a:pt x="225" y="1681"/>
                    </a:lnTo>
                    <a:lnTo>
                      <a:pt x="233" y="1694"/>
                    </a:lnTo>
                    <a:lnTo>
                      <a:pt x="238" y="1706"/>
                    </a:lnTo>
                    <a:lnTo>
                      <a:pt x="239" y="1719"/>
                    </a:lnTo>
                    <a:lnTo>
                      <a:pt x="239" y="1727"/>
                    </a:lnTo>
                    <a:lnTo>
                      <a:pt x="238" y="1733"/>
                    </a:lnTo>
                    <a:lnTo>
                      <a:pt x="236" y="1740"/>
                    </a:lnTo>
                    <a:lnTo>
                      <a:pt x="233" y="1748"/>
                    </a:lnTo>
                    <a:lnTo>
                      <a:pt x="228" y="1754"/>
                    </a:lnTo>
                    <a:lnTo>
                      <a:pt x="224" y="1762"/>
                    </a:lnTo>
                    <a:lnTo>
                      <a:pt x="224" y="1762"/>
                    </a:lnTo>
                    <a:lnTo>
                      <a:pt x="222" y="1765"/>
                    </a:lnTo>
                    <a:lnTo>
                      <a:pt x="222" y="1768"/>
                    </a:lnTo>
                    <a:lnTo>
                      <a:pt x="222" y="1768"/>
                    </a:lnTo>
                    <a:lnTo>
                      <a:pt x="219" y="1787"/>
                    </a:lnTo>
                    <a:lnTo>
                      <a:pt x="216" y="1802"/>
                    </a:lnTo>
                    <a:lnTo>
                      <a:pt x="212" y="1814"/>
                    </a:lnTo>
                    <a:lnTo>
                      <a:pt x="206" y="1822"/>
                    </a:lnTo>
                    <a:lnTo>
                      <a:pt x="197" y="1830"/>
                    </a:lnTo>
                    <a:lnTo>
                      <a:pt x="185" y="1835"/>
                    </a:lnTo>
                    <a:lnTo>
                      <a:pt x="171" y="1840"/>
                    </a:lnTo>
                    <a:lnTo>
                      <a:pt x="154" y="1843"/>
                    </a:lnTo>
                    <a:lnTo>
                      <a:pt x="154" y="1843"/>
                    </a:lnTo>
                    <a:lnTo>
                      <a:pt x="146" y="1844"/>
                    </a:lnTo>
                    <a:lnTo>
                      <a:pt x="138" y="1846"/>
                    </a:lnTo>
                    <a:lnTo>
                      <a:pt x="133" y="1849"/>
                    </a:lnTo>
                    <a:lnTo>
                      <a:pt x="131" y="1852"/>
                    </a:lnTo>
                    <a:lnTo>
                      <a:pt x="131" y="1856"/>
                    </a:lnTo>
                    <a:lnTo>
                      <a:pt x="131" y="1856"/>
                    </a:lnTo>
                    <a:lnTo>
                      <a:pt x="133" y="1862"/>
                    </a:lnTo>
                    <a:lnTo>
                      <a:pt x="131" y="1868"/>
                    </a:lnTo>
                    <a:lnTo>
                      <a:pt x="130" y="1875"/>
                    </a:lnTo>
                    <a:lnTo>
                      <a:pt x="127" y="1881"/>
                    </a:lnTo>
                    <a:lnTo>
                      <a:pt x="120" y="1890"/>
                    </a:lnTo>
                    <a:lnTo>
                      <a:pt x="114" y="1902"/>
                    </a:lnTo>
                    <a:lnTo>
                      <a:pt x="114" y="1902"/>
                    </a:lnTo>
                    <a:lnTo>
                      <a:pt x="106" y="1914"/>
                    </a:lnTo>
                    <a:lnTo>
                      <a:pt x="104" y="1922"/>
                    </a:lnTo>
                    <a:lnTo>
                      <a:pt x="106" y="1925"/>
                    </a:lnTo>
                    <a:lnTo>
                      <a:pt x="108" y="1930"/>
                    </a:lnTo>
                    <a:lnTo>
                      <a:pt x="108" y="1930"/>
                    </a:lnTo>
                    <a:lnTo>
                      <a:pt x="111" y="1941"/>
                    </a:lnTo>
                    <a:lnTo>
                      <a:pt x="114" y="1952"/>
                    </a:lnTo>
                    <a:lnTo>
                      <a:pt x="116" y="1964"/>
                    </a:lnTo>
                    <a:lnTo>
                      <a:pt x="114" y="1975"/>
                    </a:lnTo>
                    <a:lnTo>
                      <a:pt x="111" y="1997"/>
                    </a:lnTo>
                    <a:lnTo>
                      <a:pt x="104" y="2019"/>
                    </a:lnTo>
                    <a:lnTo>
                      <a:pt x="104" y="2019"/>
                    </a:lnTo>
                    <a:lnTo>
                      <a:pt x="101" y="2033"/>
                    </a:lnTo>
                    <a:lnTo>
                      <a:pt x="96" y="2046"/>
                    </a:lnTo>
                    <a:lnTo>
                      <a:pt x="92" y="2052"/>
                    </a:lnTo>
                    <a:lnTo>
                      <a:pt x="87" y="2057"/>
                    </a:lnTo>
                    <a:lnTo>
                      <a:pt x="81" y="2060"/>
                    </a:lnTo>
                    <a:lnTo>
                      <a:pt x="74" y="2062"/>
                    </a:lnTo>
                    <a:lnTo>
                      <a:pt x="74" y="2062"/>
                    </a:lnTo>
                    <a:close/>
                    <a:moveTo>
                      <a:pt x="1193" y="1922"/>
                    </a:moveTo>
                    <a:lnTo>
                      <a:pt x="1193" y="1922"/>
                    </a:lnTo>
                    <a:lnTo>
                      <a:pt x="1189" y="1935"/>
                    </a:lnTo>
                    <a:lnTo>
                      <a:pt x="1183" y="1944"/>
                    </a:lnTo>
                    <a:lnTo>
                      <a:pt x="1175" y="1952"/>
                    </a:lnTo>
                    <a:lnTo>
                      <a:pt x="1164" y="1959"/>
                    </a:lnTo>
                    <a:lnTo>
                      <a:pt x="1164" y="1959"/>
                    </a:lnTo>
                    <a:lnTo>
                      <a:pt x="1166" y="1944"/>
                    </a:lnTo>
                    <a:lnTo>
                      <a:pt x="1167" y="1940"/>
                    </a:lnTo>
                    <a:lnTo>
                      <a:pt x="1170" y="1933"/>
                    </a:lnTo>
                    <a:lnTo>
                      <a:pt x="1173" y="1930"/>
                    </a:lnTo>
                    <a:lnTo>
                      <a:pt x="1180" y="1927"/>
                    </a:lnTo>
                    <a:lnTo>
                      <a:pt x="1185" y="1924"/>
                    </a:lnTo>
                    <a:lnTo>
                      <a:pt x="1193" y="1922"/>
                    </a:lnTo>
                    <a:lnTo>
                      <a:pt x="1193" y="19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2" name="Freeform 95">
                <a:extLst>
                  <a:ext uri="{FF2B5EF4-FFF2-40B4-BE49-F238E27FC236}">
                    <a16:creationId xmlns:a16="http://schemas.microsoft.com/office/drawing/2014/main" id="{0731994B-B8E3-77E5-A40A-9B174C11A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" y="1454"/>
                <a:ext cx="27" cy="27"/>
              </a:xfrm>
              <a:custGeom>
                <a:avLst/>
                <a:gdLst>
                  <a:gd name="T0" fmla="*/ 41 w 54"/>
                  <a:gd name="T1" fmla="*/ 50 h 54"/>
                  <a:gd name="T2" fmla="*/ 41 w 54"/>
                  <a:gd name="T3" fmla="*/ 50 h 54"/>
                  <a:gd name="T4" fmla="*/ 32 w 54"/>
                  <a:gd name="T5" fmla="*/ 47 h 54"/>
                  <a:gd name="T6" fmla="*/ 24 w 54"/>
                  <a:gd name="T7" fmla="*/ 42 h 54"/>
                  <a:gd name="T8" fmla="*/ 22 w 54"/>
                  <a:gd name="T9" fmla="*/ 38 h 54"/>
                  <a:gd name="T10" fmla="*/ 21 w 54"/>
                  <a:gd name="T11" fmla="*/ 34 h 54"/>
                  <a:gd name="T12" fmla="*/ 19 w 54"/>
                  <a:gd name="T13" fmla="*/ 30 h 54"/>
                  <a:gd name="T14" fmla="*/ 21 w 54"/>
                  <a:gd name="T15" fmla="*/ 23 h 54"/>
                  <a:gd name="T16" fmla="*/ 21 w 54"/>
                  <a:gd name="T17" fmla="*/ 23 h 54"/>
                  <a:gd name="T18" fmla="*/ 22 w 54"/>
                  <a:gd name="T19" fmla="*/ 19 h 54"/>
                  <a:gd name="T20" fmla="*/ 25 w 54"/>
                  <a:gd name="T21" fmla="*/ 12 h 54"/>
                  <a:gd name="T22" fmla="*/ 27 w 54"/>
                  <a:gd name="T23" fmla="*/ 11 h 54"/>
                  <a:gd name="T24" fmla="*/ 25 w 54"/>
                  <a:gd name="T25" fmla="*/ 7 h 54"/>
                  <a:gd name="T26" fmla="*/ 24 w 54"/>
                  <a:gd name="T27" fmla="*/ 4 h 54"/>
                  <a:gd name="T28" fmla="*/ 19 w 54"/>
                  <a:gd name="T29" fmla="*/ 3 h 54"/>
                  <a:gd name="T30" fmla="*/ 19 w 54"/>
                  <a:gd name="T31" fmla="*/ 3 h 54"/>
                  <a:gd name="T32" fmla="*/ 10 w 54"/>
                  <a:gd name="T33" fmla="*/ 0 h 54"/>
                  <a:gd name="T34" fmla="*/ 5 w 54"/>
                  <a:gd name="T35" fmla="*/ 0 h 54"/>
                  <a:gd name="T36" fmla="*/ 0 w 54"/>
                  <a:gd name="T37" fmla="*/ 3 h 54"/>
                  <a:gd name="T38" fmla="*/ 0 w 54"/>
                  <a:gd name="T39" fmla="*/ 3 h 54"/>
                  <a:gd name="T40" fmla="*/ 3 w 54"/>
                  <a:gd name="T41" fmla="*/ 3 h 54"/>
                  <a:gd name="T42" fmla="*/ 6 w 54"/>
                  <a:gd name="T43" fmla="*/ 3 h 54"/>
                  <a:gd name="T44" fmla="*/ 13 w 54"/>
                  <a:gd name="T45" fmla="*/ 6 h 54"/>
                  <a:gd name="T46" fmla="*/ 13 w 54"/>
                  <a:gd name="T47" fmla="*/ 6 h 54"/>
                  <a:gd name="T48" fmla="*/ 18 w 54"/>
                  <a:gd name="T49" fmla="*/ 7 h 54"/>
                  <a:gd name="T50" fmla="*/ 21 w 54"/>
                  <a:gd name="T51" fmla="*/ 11 h 54"/>
                  <a:gd name="T52" fmla="*/ 21 w 54"/>
                  <a:gd name="T53" fmla="*/ 12 h 54"/>
                  <a:gd name="T54" fmla="*/ 21 w 54"/>
                  <a:gd name="T55" fmla="*/ 15 h 54"/>
                  <a:gd name="T56" fmla="*/ 18 w 54"/>
                  <a:gd name="T57" fmla="*/ 22 h 54"/>
                  <a:gd name="T58" fmla="*/ 14 w 54"/>
                  <a:gd name="T59" fmla="*/ 27 h 54"/>
                  <a:gd name="T60" fmla="*/ 14 w 54"/>
                  <a:gd name="T61" fmla="*/ 27 h 54"/>
                  <a:gd name="T62" fmla="*/ 14 w 54"/>
                  <a:gd name="T63" fmla="*/ 33 h 54"/>
                  <a:gd name="T64" fmla="*/ 14 w 54"/>
                  <a:gd name="T65" fmla="*/ 38 h 54"/>
                  <a:gd name="T66" fmla="*/ 16 w 54"/>
                  <a:gd name="T67" fmla="*/ 41 h 54"/>
                  <a:gd name="T68" fmla="*/ 19 w 54"/>
                  <a:gd name="T69" fmla="*/ 44 h 54"/>
                  <a:gd name="T70" fmla="*/ 25 w 54"/>
                  <a:gd name="T71" fmla="*/ 50 h 54"/>
                  <a:gd name="T72" fmla="*/ 35 w 54"/>
                  <a:gd name="T73" fmla="*/ 54 h 54"/>
                  <a:gd name="T74" fmla="*/ 35 w 54"/>
                  <a:gd name="T75" fmla="*/ 54 h 54"/>
                  <a:gd name="T76" fmla="*/ 46 w 54"/>
                  <a:gd name="T77" fmla="*/ 54 h 54"/>
                  <a:gd name="T78" fmla="*/ 51 w 54"/>
                  <a:gd name="T79" fmla="*/ 54 h 54"/>
                  <a:gd name="T80" fmla="*/ 54 w 54"/>
                  <a:gd name="T81" fmla="*/ 50 h 54"/>
                  <a:gd name="T82" fmla="*/ 54 w 54"/>
                  <a:gd name="T83" fmla="*/ 50 h 54"/>
                  <a:gd name="T84" fmla="*/ 48 w 54"/>
                  <a:gd name="T85" fmla="*/ 50 h 54"/>
                  <a:gd name="T86" fmla="*/ 41 w 54"/>
                  <a:gd name="T87" fmla="*/ 50 h 54"/>
                  <a:gd name="T88" fmla="*/ 41 w 54"/>
                  <a:gd name="T8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" h="54">
                    <a:moveTo>
                      <a:pt x="41" y="50"/>
                    </a:moveTo>
                    <a:lnTo>
                      <a:pt x="41" y="50"/>
                    </a:lnTo>
                    <a:lnTo>
                      <a:pt x="32" y="47"/>
                    </a:lnTo>
                    <a:lnTo>
                      <a:pt x="24" y="42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19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2" y="19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8" y="7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18" y="22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3"/>
                    </a:lnTo>
                    <a:lnTo>
                      <a:pt x="14" y="38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5" y="50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46" y="54"/>
                    </a:lnTo>
                    <a:lnTo>
                      <a:pt x="51" y="54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48" y="50"/>
                    </a:lnTo>
                    <a:lnTo>
                      <a:pt x="41" y="50"/>
                    </a:lnTo>
                    <a:lnTo>
                      <a:pt x="41" y="5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3" name="Freeform 96">
                <a:extLst>
                  <a:ext uri="{FF2B5EF4-FFF2-40B4-BE49-F238E27FC236}">
                    <a16:creationId xmlns:a16="http://schemas.microsoft.com/office/drawing/2014/main" id="{66825532-0B20-B174-FDD7-97DAE274E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1118"/>
                <a:ext cx="8" cy="15"/>
              </a:xfrm>
              <a:custGeom>
                <a:avLst/>
                <a:gdLst>
                  <a:gd name="T0" fmla="*/ 7 w 15"/>
                  <a:gd name="T1" fmla="*/ 8 h 30"/>
                  <a:gd name="T2" fmla="*/ 7 w 15"/>
                  <a:gd name="T3" fmla="*/ 8 h 30"/>
                  <a:gd name="T4" fmla="*/ 6 w 15"/>
                  <a:gd name="T5" fmla="*/ 3 h 30"/>
                  <a:gd name="T6" fmla="*/ 6 w 15"/>
                  <a:gd name="T7" fmla="*/ 0 h 30"/>
                  <a:gd name="T8" fmla="*/ 6 w 15"/>
                  <a:gd name="T9" fmla="*/ 0 h 30"/>
                  <a:gd name="T10" fmla="*/ 1 w 15"/>
                  <a:gd name="T11" fmla="*/ 1 h 30"/>
                  <a:gd name="T12" fmla="*/ 0 w 15"/>
                  <a:gd name="T13" fmla="*/ 3 h 30"/>
                  <a:gd name="T14" fmla="*/ 0 w 15"/>
                  <a:gd name="T15" fmla="*/ 6 h 30"/>
                  <a:gd name="T16" fmla="*/ 3 w 15"/>
                  <a:gd name="T17" fmla="*/ 11 h 30"/>
                  <a:gd name="T18" fmla="*/ 3 w 15"/>
                  <a:gd name="T19" fmla="*/ 11 h 30"/>
                  <a:gd name="T20" fmla="*/ 7 w 15"/>
                  <a:gd name="T21" fmla="*/ 17 h 30"/>
                  <a:gd name="T22" fmla="*/ 9 w 15"/>
                  <a:gd name="T23" fmla="*/ 24 h 30"/>
                  <a:gd name="T24" fmla="*/ 9 w 15"/>
                  <a:gd name="T25" fmla="*/ 27 h 30"/>
                  <a:gd name="T26" fmla="*/ 7 w 15"/>
                  <a:gd name="T27" fmla="*/ 30 h 30"/>
                  <a:gd name="T28" fmla="*/ 7 w 15"/>
                  <a:gd name="T29" fmla="*/ 30 h 30"/>
                  <a:gd name="T30" fmla="*/ 14 w 15"/>
                  <a:gd name="T31" fmla="*/ 27 h 30"/>
                  <a:gd name="T32" fmla="*/ 15 w 15"/>
                  <a:gd name="T33" fmla="*/ 25 h 30"/>
                  <a:gd name="T34" fmla="*/ 15 w 15"/>
                  <a:gd name="T35" fmla="*/ 24 h 30"/>
                  <a:gd name="T36" fmla="*/ 15 w 15"/>
                  <a:gd name="T37" fmla="*/ 20 h 30"/>
                  <a:gd name="T38" fmla="*/ 14 w 15"/>
                  <a:gd name="T39" fmla="*/ 17 h 30"/>
                  <a:gd name="T40" fmla="*/ 7 w 15"/>
                  <a:gd name="T41" fmla="*/ 8 h 30"/>
                  <a:gd name="T42" fmla="*/ 7 w 15"/>
                  <a:gd name="T4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30">
                    <a:moveTo>
                      <a:pt x="7" y="8"/>
                    </a:moveTo>
                    <a:lnTo>
                      <a:pt x="7" y="8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7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7"/>
                    </a:lnTo>
                    <a:lnTo>
                      <a:pt x="7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4" name="Freeform 97">
                <a:extLst>
                  <a:ext uri="{FF2B5EF4-FFF2-40B4-BE49-F238E27FC236}">
                    <a16:creationId xmlns:a16="http://schemas.microsoft.com/office/drawing/2014/main" id="{EB03C95C-2645-843A-6DC5-7FD8378F9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" y="586"/>
                <a:ext cx="8" cy="16"/>
              </a:xfrm>
              <a:custGeom>
                <a:avLst/>
                <a:gdLst>
                  <a:gd name="T0" fmla="*/ 10 w 16"/>
                  <a:gd name="T1" fmla="*/ 19 h 31"/>
                  <a:gd name="T2" fmla="*/ 10 w 16"/>
                  <a:gd name="T3" fmla="*/ 19 h 31"/>
                  <a:gd name="T4" fmla="*/ 11 w 16"/>
                  <a:gd name="T5" fmla="*/ 6 h 31"/>
                  <a:gd name="T6" fmla="*/ 13 w 16"/>
                  <a:gd name="T7" fmla="*/ 3 h 31"/>
                  <a:gd name="T8" fmla="*/ 16 w 16"/>
                  <a:gd name="T9" fmla="*/ 0 h 31"/>
                  <a:gd name="T10" fmla="*/ 16 w 16"/>
                  <a:gd name="T11" fmla="*/ 0 h 31"/>
                  <a:gd name="T12" fmla="*/ 11 w 16"/>
                  <a:gd name="T13" fmla="*/ 1 h 31"/>
                  <a:gd name="T14" fmla="*/ 7 w 16"/>
                  <a:gd name="T15" fmla="*/ 6 h 31"/>
                  <a:gd name="T16" fmla="*/ 5 w 16"/>
                  <a:gd name="T17" fmla="*/ 12 h 31"/>
                  <a:gd name="T18" fmla="*/ 5 w 16"/>
                  <a:gd name="T19" fmla="*/ 22 h 31"/>
                  <a:gd name="T20" fmla="*/ 5 w 16"/>
                  <a:gd name="T21" fmla="*/ 22 h 31"/>
                  <a:gd name="T22" fmla="*/ 3 w 16"/>
                  <a:gd name="T23" fmla="*/ 28 h 31"/>
                  <a:gd name="T24" fmla="*/ 0 w 16"/>
                  <a:gd name="T25" fmla="*/ 31 h 31"/>
                  <a:gd name="T26" fmla="*/ 0 w 16"/>
                  <a:gd name="T27" fmla="*/ 31 h 31"/>
                  <a:gd name="T28" fmla="*/ 3 w 16"/>
                  <a:gd name="T29" fmla="*/ 30 h 31"/>
                  <a:gd name="T30" fmla="*/ 7 w 16"/>
                  <a:gd name="T31" fmla="*/ 27 h 31"/>
                  <a:gd name="T32" fmla="*/ 10 w 16"/>
                  <a:gd name="T33" fmla="*/ 23 h 31"/>
                  <a:gd name="T34" fmla="*/ 10 w 16"/>
                  <a:gd name="T35" fmla="*/ 19 h 31"/>
                  <a:gd name="T36" fmla="*/ 10 w 16"/>
                  <a:gd name="T37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1">
                    <a:moveTo>
                      <a:pt x="10" y="19"/>
                    </a:moveTo>
                    <a:lnTo>
                      <a:pt x="10" y="19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7" y="6"/>
                    </a:lnTo>
                    <a:lnTo>
                      <a:pt x="5" y="1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" y="30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5" name="Freeform 98">
                <a:extLst>
                  <a:ext uri="{FF2B5EF4-FFF2-40B4-BE49-F238E27FC236}">
                    <a16:creationId xmlns:a16="http://schemas.microsoft.com/office/drawing/2014/main" id="{84C98665-D3BD-EFF0-3DC1-F32BBBC26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1096"/>
                <a:ext cx="8" cy="13"/>
              </a:xfrm>
              <a:custGeom>
                <a:avLst/>
                <a:gdLst>
                  <a:gd name="T0" fmla="*/ 13 w 16"/>
                  <a:gd name="T1" fmla="*/ 7 h 27"/>
                  <a:gd name="T2" fmla="*/ 13 w 16"/>
                  <a:gd name="T3" fmla="*/ 7 h 27"/>
                  <a:gd name="T4" fmla="*/ 14 w 16"/>
                  <a:gd name="T5" fmla="*/ 3 h 27"/>
                  <a:gd name="T6" fmla="*/ 16 w 16"/>
                  <a:gd name="T7" fmla="*/ 0 h 27"/>
                  <a:gd name="T8" fmla="*/ 16 w 16"/>
                  <a:gd name="T9" fmla="*/ 0 h 27"/>
                  <a:gd name="T10" fmla="*/ 9 w 16"/>
                  <a:gd name="T11" fmla="*/ 3 h 27"/>
                  <a:gd name="T12" fmla="*/ 8 w 16"/>
                  <a:gd name="T13" fmla="*/ 7 h 27"/>
                  <a:gd name="T14" fmla="*/ 8 w 16"/>
                  <a:gd name="T15" fmla="*/ 10 h 27"/>
                  <a:gd name="T16" fmla="*/ 8 w 16"/>
                  <a:gd name="T17" fmla="*/ 10 h 27"/>
                  <a:gd name="T18" fmla="*/ 6 w 16"/>
                  <a:gd name="T19" fmla="*/ 16 h 27"/>
                  <a:gd name="T20" fmla="*/ 5 w 16"/>
                  <a:gd name="T21" fmla="*/ 21 h 27"/>
                  <a:gd name="T22" fmla="*/ 3 w 16"/>
                  <a:gd name="T23" fmla="*/ 24 h 27"/>
                  <a:gd name="T24" fmla="*/ 0 w 16"/>
                  <a:gd name="T25" fmla="*/ 27 h 27"/>
                  <a:gd name="T26" fmla="*/ 0 w 16"/>
                  <a:gd name="T27" fmla="*/ 27 h 27"/>
                  <a:gd name="T28" fmla="*/ 5 w 16"/>
                  <a:gd name="T29" fmla="*/ 24 h 27"/>
                  <a:gd name="T30" fmla="*/ 9 w 16"/>
                  <a:gd name="T31" fmla="*/ 21 h 27"/>
                  <a:gd name="T32" fmla="*/ 13 w 16"/>
                  <a:gd name="T33" fmla="*/ 15 h 27"/>
                  <a:gd name="T34" fmla="*/ 13 w 16"/>
                  <a:gd name="T35" fmla="*/ 7 h 27"/>
                  <a:gd name="T36" fmla="*/ 13 w 16"/>
                  <a:gd name="T3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7">
                    <a:moveTo>
                      <a:pt x="13" y="7"/>
                    </a:moveTo>
                    <a:lnTo>
                      <a:pt x="13" y="7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24"/>
                    </a:lnTo>
                    <a:lnTo>
                      <a:pt x="9" y="21"/>
                    </a:lnTo>
                    <a:lnTo>
                      <a:pt x="13" y="15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6" name="Freeform 99">
                <a:extLst>
                  <a:ext uri="{FF2B5EF4-FFF2-40B4-BE49-F238E27FC236}">
                    <a16:creationId xmlns:a16="http://schemas.microsoft.com/office/drawing/2014/main" id="{7B741693-82CD-5543-E06C-CE3AC9FED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9" y="605"/>
                <a:ext cx="373" cy="405"/>
              </a:xfrm>
              <a:custGeom>
                <a:avLst/>
                <a:gdLst>
                  <a:gd name="T0" fmla="*/ 729 w 745"/>
                  <a:gd name="T1" fmla="*/ 776 h 810"/>
                  <a:gd name="T2" fmla="*/ 717 w 745"/>
                  <a:gd name="T3" fmla="*/ 746 h 810"/>
                  <a:gd name="T4" fmla="*/ 723 w 745"/>
                  <a:gd name="T5" fmla="*/ 721 h 810"/>
                  <a:gd name="T6" fmla="*/ 717 w 745"/>
                  <a:gd name="T7" fmla="*/ 699 h 810"/>
                  <a:gd name="T8" fmla="*/ 701 w 745"/>
                  <a:gd name="T9" fmla="*/ 687 h 810"/>
                  <a:gd name="T10" fmla="*/ 631 w 745"/>
                  <a:gd name="T11" fmla="*/ 667 h 810"/>
                  <a:gd name="T12" fmla="*/ 596 w 745"/>
                  <a:gd name="T13" fmla="*/ 640 h 810"/>
                  <a:gd name="T14" fmla="*/ 555 w 745"/>
                  <a:gd name="T15" fmla="*/ 624 h 810"/>
                  <a:gd name="T16" fmla="*/ 516 w 745"/>
                  <a:gd name="T17" fmla="*/ 575 h 810"/>
                  <a:gd name="T18" fmla="*/ 483 w 745"/>
                  <a:gd name="T19" fmla="*/ 535 h 810"/>
                  <a:gd name="T20" fmla="*/ 467 w 745"/>
                  <a:gd name="T21" fmla="*/ 521 h 810"/>
                  <a:gd name="T22" fmla="*/ 477 w 745"/>
                  <a:gd name="T23" fmla="*/ 487 h 810"/>
                  <a:gd name="T24" fmla="*/ 494 w 745"/>
                  <a:gd name="T25" fmla="*/ 430 h 810"/>
                  <a:gd name="T26" fmla="*/ 488 w 745"/>
                  <a:gd name="T27" fmla="*/ 403 h 810"/>
                  <a:gd name="T28" fmla="*/ 447 w 745"/>
                  <a:gd name="T29" fmla="*/ 362 h 810"/>
                  <a:gd name="T30" fmla="*/ 435 w 745"/>
                  <a:gd name="T31" fmla="*/ 344 h 810"/>
                  <a:gd name="T32" fmla="*/ 448 w 745"/>
                  <a:gd name="T33" fmla="*/ 319 h 810"/>
                  <a:gd name="T34" fmla="*/ 437 w 745"/>
                  <a:gd name="T35" fmla="*/ 301 h 810"/>
                  <a:gd name="T36" fmla="*/ 413 w 745"/>
                  <a:gd name="T37" fmla="*/ 287 h 810"/>
                  <a:gd name="T38" fmla="*/ 404 w 745"/>
                  <a:gd name="T39" fmla="*/ 243 h 810"/>
                  <a:gd name="T40" fmla="*/ 418 w 745"/>
                  <a:gd name="T41" fmla="*/ 217 h 810"/>
                  <a:gd name="T42" fmla="*/ 421 w 745"/>
                  <a:gd name="T43" fmla="*/ 192 h 810"/>
                  <a:gd name="T44" fmla="*/ 402 w 745"/>
                  <a:gd name="T45" fmla="*/ 179 h 810"/>
                  <a:gd name="T46" fmla="*/ 316 w 745"/>
                  <a:gd name="T47" fmla="*/ 122 h 810"/>
                  <a:gd name="T48" fmla="*/ 277 w 745"/>
                  <a:gd name="T49" fmla="*/ 101 h 810"/>
                  <a:gd name="T50" fmla="*/ 202 w 745"/>
                  <a:gd name="T51" fmla="*/ 92 h 810"/>
                  <a:gd name="T52" fmla="*/ 135 w 745"/>
                  <a:gd name="T53" fmla="*/ 76 h 810"/>
                  <a:gd name="T54" fmla="*/ 75 w 745"/>
                  <a:gd name="T55" fmla="*/ 44 h 810"/>
                  <a:gd name="T56" fmla="*/ 0 w 745"/>
                  <a:gd name="T57" fmla="*/ 3 h 810"/>
                  <a:gd name="T58" fmla="*/ 99 w 745"/>
                  <a:gd name="T59" fmla="*/ 65 h 810"/>
                  <a:gd name="T60" fmla="*/ 161 w 745"/>
                  <a:gd name="T61" fmla="*/ 90 h 810"/>
                  <a:gd name="T62" fmla="*/ 226 w 745"/>
                  <a:gd name="T63" fmla="*/ 98 h 810"/>
                  <a:gd name="T64" fmla="*/ 299 w 745"/>
                  <a:gd name="T65" fmla="*/ 116 h 810"/>
                  <a:gd name="T66" fmla="*/ 351 w 745"/>
                  <a:gd name="T67" fmla="*/ 155 h 810"/>
                  <a:gd name="T68" fmla="*/ 404 w 745"/>
                  <a:gd name="T69" fmla="*/ 186 h 810"/>
                  <a:gd name="T70" fmla="*/ 418 w 745"/>
                  <a:gd name="T71" fmla="*/ 206 h 810"/>
                  <a:gd name="T72" fmla="*/ 407 w 745"/>
                  <a:gd name="T73" fmla="*/ 228 h 810"/>
                  <a:gd name="T74" fmla="*/ 397 w 745"/>
                  <a:gd name="T75" fmla="*/ 270 h 810"/>
                  <a:gd name="T76" fmla="*/ 423 w 745"/>
                  <a:gd name="T77" fmla="*/ 301 h 810"/>
                  <a:gd name="T78" fmla="*/ 440 w 745"/>
                  <a:gd name="T79" fmla="*/ 313 h 810"/>
                  <a:gd name="T80" fmla="*/ 435 w 745"/>
                  <a:gd name="T81" fmla="*/ 338 h 810"/>
                  <a:gd name="T82" fmla="*/ 429 w 745"/>
                  <a:gd name="T83" fmla="*/ 354 h 810"/>
                  <a:gd name="T84" fmla="*/ 459 w 745"/>
                  <a:gd name="T85" fmla="*/ 381 h 810"/>
                  <a:gd name="T86" fmla="*/ 488 w 745"/>
                  <a:gd name="T87" fmla="*/ 419 h 810"/>
                  <a:gd name="T88" fmla="*/ 480 w 745"/>
                  <a:gd name="T89" fmla="*/ 468 h 810"/>
                  <a:gd name="T90" fmla="*/ 461 w 745"/>
                  <a:gd name="T91" fmla="*/ 513 h 810"/>
                  <a:gd name="T92" fmla="*/ 467 w 745"/>
                  <a:gd name="T93" fmla="*/ 532 h 810"/>
                  <a:gd name="T94" fmla="*/ 491 w 745"/>
                  <a:gd name="T95" fmla="*/ 551 h 810"/>
                  <a:gd name="T96" fmla="*/ 534 w 745"/>
                  <a:gd name="T97" fmla="*/ 613 h 810"/>
                  <a:gd name="T98" fmla="*/ 567 w 745"/>
                  <a:gd name="T99" fmla="*/ 638 h 810"/>
                  <a:gd name="T100" fmla="*/ 601 w 745"/>
                  <a:gd name="T101" fmla="*/ 654 h 810"/>
                  <a:gd name="T102" fmla="*/ 667 w 745"/>
                  <a:gd name="T103" fmla="*/ 683 h 810"/>
                  <a:gd name="T104" fmla="*/ 701 w 745"/>
                  <a:gd name="T105" fmla="*/ 694 h 810"/>
                  <a:gd name="T106" fmla="*/ 717 w 745"/>
                  <a:gd name="T107" fmla="*/ 711 h 810"/>
                  <a:gd name="T108" fmla="*/ 715 w 745"/>
                  <a:gd name="T109" fmla="*/ 730 h 810"/>
                  <a:gd name="T110" fmla="*/ 713 w 745"/>
                  <a:gd name="T111" fmla="*/ 765 h 810"/>
                  <a:gd name="T112" fmla="*/ 739 w 745"/>
                  <a:gd name="T113" fmla="*/ 789 h 810"/>
                  <a:gd name="T114" fmla="*/ 721 w 745"/>
                  <a:gd name="T115" fmla="*/ 810 h 810"/>
                  <a:gd name="T116" fmla="*/ 745 w 745"/>
                  <a:gd name="T117" fmla="*/ 786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5" h="810">
                    <a:moveTo>
                      <a:pt x="745" y="786"/>
                    </a:moveTo>
                    <a:lnTo>
                      <a:pt x="745" y="786"/>
                    </a:lnTo>
                    <a:lnTo>
                      <a:pt x="736" y="781"/>
                    </a:lnTo>
                    <a:lnTo>
                      <a:pt x="729" y="776"/>
                    </a:lnTo>
                    <a:lnTo>
                      <a:pt x="723" y="770"/>
                    </a:lnTo>
                    <a:lnTo>
                      <a:pt x="720" y="762"/>
                    </a:lnTo>
                    <a:lnTo>
                      <a:pt x="717" y="756"/>
                    </a:lnTo>
                    <a:lnTo>
                      <a:pt x="717" y="746"/>
                    </a:lnTo>
                    <a:lnTo>
                      <a:pt x="718" y="737"/>
                    </a:lnTo>
                    <a:lnTo>
                      <a:pt x="721" y="727"/>
                    </a:lnTo>
                    <a:lnTo>
                      <a:pt x="721" y="727"/>
                    </a:lnTo>
                    <a:lnTo>
                      <a:pt x="723" y="721"/>
                    </a:lnTo>
                    <a:lnTo>
                      <a:pt x="723" y="714"/>
                    </a:lnTo>
                    <a:lnTo>
                      <a:pt x="723" y="708"/>
                    </a:lnTo>
                    <a:lnTo>
                      <a:pt x="721" y="703"/>
                    </a:lnTo>
                    <a:lnTo>
                      <a:pt x="717" y="699"/>
                    </a:lnTo>
                    <a:lnTo>
                      <a:pt x="713" y="694"/>
                    </a:lnTo>
                    <a:lnTo>
                      <a:pt x="707" y="691"/>
                    </a:lnTo>
                    <a:lnTo>
                      <a:pt x="701" y="687"/>
                    </a:lnTo>
                    <a:lnTo>
                      <a:pt x="701" y="687"/>
                    </a:lnTo>
                    <a:lnTo>
                      <a:pt x="686" y="683"/>
                    </a:lnTo>
                    <a:lnTo>
                      <a:pt x="672" y="679"/>
                    </a:lnTo>
                    <a:lnTo>
                      <a:pt x="643" y="672"/>
                    </a:lnTo>
                    <a:lnTo>
                      <a:pt x="631" y="667"/>
                    </a:lnTo>
                    <a:lnTo>
                      <a:pt x="618" y="660"/>
                    </a:lnTo>
                    <a:lnTo>
                      <a:pt x="605" y="652"/>
                    </a:lnTo>
                    <a:lnTo>
                      <a:pt x="596" y="640"/>
                    </a:lnTo>
                    <a:lnTo>
                      <a:pt x="596" y="640"/>
                    </a:lnTo>
                    <a:lnTo>
                      <a:pt x="583" y="638"/>
                    </a:lnTo>
                    <a:lnTo>
                      <a:pt x="572" y="635"/>
                    </a:lnTo>
                    <a:lnTo>
                      <a:pt x="562" y="630"/>
                    </a:lnTo>
                    <a:lnTo>
                      <a:pt x="555" y="624"/>
                    </a:lnTo>
                    <a:lnTo>
                      <a:pt x="547" y="618"/>
                    </a:lnTo>
                    <a:lnTo>
                      <a:pt x="540" y="610"/>
                    </a:lnTo>
                    <a:lnTo>
                      <a:pt x="528" y="592"/>
                    </a:lnTo>
                    <a:lnTo>
                      <a:pt x="516" y="575"/>
                    </a:lnTo>
                    <a:lnTo>
                      <a:pt x="504" y="557"/>
                    </a:lnTo>
                    <a:lnTo>
                      <a:pt x="497" y="549"/>
                    </a:lnTo>
                    <a:lnTo>
                      <a:pt x="491" y="541"/>
                    </a:lnTo>
                    <a:lnTo>
                      <a:pt x="483" y="535"/>
                    </a:lnTo>
                    <a:lnTo>
                      <a:pt x="474" y="529"/>
                    </a:lnTo>
                    <a:lnTo>
                      <a:pt x="474" y="529"/>
                    </a:lnTo>
                    <a:lnTo>
                      <a:pt x="469" y="525"/>
                    </a:lnTo>
                    <a:lnTo>
                      <a:pt x="467" y="521"/>
                    </a:lnTo>
                    <a:lnTo>
                      <a:pt x="467" y="516"/>
                    </a:lnTo>
                    <a:lnTo>
                      <a:pt x="467" y="511"/>
                    </a:lnTo>
                    <a:lnTo>
                      <a:pt x="470" y="498"/>
                    </a:lnTo>
                    <a:lnTo>
                      <a:pt x="477" y="487"/>
                    </a:lnTo>
                    <a:lnTo>
                      <a:pt x="477" y="487"/>
                    </a:lnTo>
                    <a:lnTo>
                      <a:pt x="486" y="465"/>
                    </a:lnTo>
                    <a:lnTo>
                      <a:pt x="493" y="446"/>
                    </a:lnTo>
                    <a:lnTo>
                      <a:pt x="494" y="430"/>
                    </a:lnTo>
                    <a:lnTo>
                      <a:pt x="494" y="424"/>
                    </a:lnTo>
                    <a:lnTo>
                      <a:pt x="494" y="416"/>
                    </a:lnTo>
                    <a:lnTo>
                      <a:pt x="491" y="409"/>
                    </a:lnTo>
                    <a:lnTo>
                      <a:pt x="488" y="403"/>
                    </a:lnTo>
                    <a:lnTo>
                      <a:pt x="478" y="390"/>
                    </a:lnTo>
                    <a:lnTo>
                      <a:pt x="466" y="378"/>
                    </a:lnTo>
                    <a:lnTo>
                      <a:pt x="447" y="362"/>
                    </a:lnTo>
                    <a:lnTo>
                      <a:pt x="447" y="362"/>
                    </a:lnTo>
                    <a:lnTo>
                      <a:pt x="439" y="357"/>
                    </a:lnTo>
                    <a:lnTo>
                      <a:pt x="435" y="351"/>
                    </a:lnTo>
                    <a:lnTo>
                      <a:pt x="435" y="348"/>
                    </a:lnTo>
                    <a:lnTo>
                      <a:pt x="435" y="344"/>
                    </a:lnTo>
                    <a:lnTo>
                      <a:pt x="440" y="335"/>
                    </a:lnTo>
                    <a:lnTo>
                      <a:pt x="440" y="335"/>
                    </a:lnTo>
                    <a:lnTo>
                      <a:pt x="448" y="324"/>
                    </a:lnTo>
                    <a:lnTo>
                      <a:pt x="448" y="319"/>
                    </a:lnTo>
                    <a:lnTo>
                      <a:pt x="448" y="314"/>
                    </a:lnTo>
                    <a:lnTo>
                      <a:pt x="447" y="309"/>
                    </a:lnTo>
                    <a:lnTo>
                      <a:pt x="443" y="305"/>
                    </a:lnTo>
                    <a:lnTo>
                      <a:pt x="437" y="301"/>
                    </a:lnTo>
                    <a:lnTo>
                      <a:pt x="427" y="298"/>
                    </a:lnTo>
                    <a:lnTo>
                      <a:pt x="427" y="298"/>
                    </a:lnTo>
                    <a:lnTo>
                      <a:pt x="420" y="294"/>
                    </a:lnTo>
                    <a:lnTo>
                      <a:pt x="413" y="287"/>
                    </a:lnTo>
                    <a:lnTo>
                      <a:pt x="407" y="278"/>
                    </a:lnTo>
                    <a:lnTo>
                      <a:pt x="404" y="267"/>
                    </a:lnTo>
                    <a:lnTo>
                      <a:pt x="402" y="254"/>
                    </a:lnTo>
                    <a:lnTo>
                      <a:pt x="404" y="243"/>
                    </a:lnTo>
                    <a:lnTo>
                      <a:pt x="407" y="233"/>
                    </a:lnTo>
                    <a:lnTo>
                      <a:pt x="412" y="225"/>
                    </a:lnTo>
                    <a:lnTo>
                      <a:pt x="412" y="225"/>
                    </a:lnTo>
                    <a:lnTo>
                      <a:pt x="418" y="217"/>
                    </a:lnTo>
                    <a:lnTo>
                      <a:pt x="423" y="209"/>
                    </a:lnTo>
                    <a:lnTo>
                      <a:pt x="424" y="203"/>
                    </a:lnTo>
                    <a:lnTo>
                      <a:pt x="423" y="198"/>
                    </a:lnTo>
                    <a:lnTo>
                      <a:pt x="421" y="192"/>
                    </a:lnTo>
                    <a:lnTo>
                      <a:pt x="416" y="187"/>
                    </a:lnTo>
                    <a:lnTo>
                      <a:pt x="410" y="182"/>
                    </a:lnTo>
                    <a:lnTo>
                      <a:pt x="402" y="179"/>
                    </a:lnTo>
                    <a:lnTo>
                      <a:pt x="402" y="179"/>
                    </a:lnTo>
                    <a:lnTo>
                      <a:pt x="380" y="166"/>
                    </a:lnTo>
                    <a:lnTo>
                      <a:pt x="358" y="152"/>
                    </a:lnTo>
                    <a:lnTo>
                      <a:pt x="337" y="138"/>
                    </a:lnTo>
                    <a:lnTo>
                      <a:pt x="316" y="122"/>
                    </a:lnTo>
                    <a:lnTo>
                      <a:pt x="316" y="122"/>
                    </a:lnTo>
                    <a:lnTo>
                      <a:pt x="304" y="112"/>
                    </a:lnTo>
                    <a:lnTo>
                      <a:pt x="291" y="106"/>
                    </a:lnTo>
                    <a:lnTo>
                      <a:pt x="277" y="101"/>
                    </a:lnTo>
                    <a:lnTo>
                      <a:pt x="262" y="98"/>
                    </a:lnTo>
                    <a:lnTo>
                      <a:pt x="232" y="95"/>
                    </a:lnTo>
                    <a:lnTo>
                      <a:pt x="202" y="92"/>
                    </a:lnTo>
                    <a:lnTo>
                      <a:pt x="202" y="92"/>
                    </a:lnTo>
                    <a:lnTo>
                      <a:pt x="184" y="90"/>
                    </a:lnTo>
                    <a:lnTo>
                      <a:pt x="167" y="87"/>
                    </a:lnTo>
                    <a:lnTo>
                      <a:pt x="151" y="82"/>
                    </a:lnTo>
                    <a:lnTo>
                      <a:pt x="135" y="76"/>
                    </a:lnTo>
                    <a:lnTo>
                      <a:pt x="119" y="70"/>
                    </a:lnTo>
                    <a:lnTo>
                      <a:pt x="103" y="62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99" y="65"/>
                    </a:lnTo>
                    <a:lnTo>
                      <a:pt x="113" y="73"/>
                    </a:lnTo>
                    <a:lnTo>
                      <a:pt x="129" y="79"/>
                    </a:lnTo>
                    <a:lnTo>
                      <a:pt x="145" y="85"/>
                    </a:lnTo>
                    <a:lnTo>
                      <a:pt x="161" y="90"/>
                    </a:lnTo>
                    <a:lnTo>
                      <a:pt x="178" y="93"/>
                    </a:lnTo>
                    <a:lnTo>
                      <a:pt x="196" y="95"/>
                    </a:lnTo>
                    <a:lnTo>
                      <a:pt x="196" y="95"/>
                    </a:lnTo>
                    <a:lnTo>
                      <a:pt x="226" y="98"/>
                    </a:lnTo>
                    <a:lnTo>
                      <a:pt x="256" y="101"/>
                    </a:lnTo>
                    <a:lnTo>
                      <a:pt x="270" y="105"/>
                    </a:lnTo>
                    <a:lnTo>
                      <a:pt x="284" y="109"/>
                    </a:lnTo>
                    <a:lnTo>
                      <a:pt x="299" y="116"/>
                    </a:lnTo>
                    <a:lnTo>
                      <a:pt x="310" y="125"/>
                    </a:lnTo>
                    <a:lnTo>
                      <a:pt x="310" y="125"/>
                    </a:lnTo>
                    <a:lnTo>
                      <a:pt x="331" y="141"/>
                    </a:lnTo>
                    <a:lnTo>
                      <a:pt x="351" y="155"/>
                    </a:lnTo>
                    <a:lnTo>
                      <a:pt x="373" y="170"/>
                    </a:lnTo>
                    <a:lnTo>
                      <a:pt x="397" y="182"/>
                    </a:lnTo>
                    <a:lnTo>
                      <a:pt x="397" y="182"/>
                    </a:lnTo>
                    <a:lnTo>
                      <a:pt x="404" y="186"/>
                    </a:lnTo>
                    <a:lnTo>
                      <a:pt x="410" y="190"/>
                    </a:lnTo>
                    <a:lnTo>
                      <a:pt x="415" y="195"/>
                    </a:lnTo>
                    <a:lnTo>
                      <a:pt x="418" y="200"/>
                    </a:lnTo>
                    <a:lnTo>
                      <a:pt x="418" y="206"/>
                    </a:lnTo>
                    <a:lnTo>
                      <a:pt x="416" y="213"/>
                    </a:lnTo>
                    <a:lnTo>
                      <a:pt x="413" y="220"/>
                    </a:lnTo>
                    <a:lnTo>
                      <a:pt x="407" y="228"/>
                    </a:lnTo>
                    <a:lnTo>
                      <a:pt x="407" y="228"/>
                    </a:lnTo>
                    <a:lnTo>
                      <a:pt x="400" y="236"/>
                    </a:lnTo>
                    <a:lnTo>
                      <a:pt x="397" y="246"/>
                    </a:lnTo>
                    <a:lnTo>
                      <a:pt x="397" y="257"/>
                    </a:lnTo>
                    <a:lnTo>
                      <a:pt x="397" y="270"/>
                    </a:lnTo>
                    <a:lnTo>
                      <a:pt x="402" y="279"/>
                    </a:lnTo>
                    <a:lnTo>
                      <a:pt x="407" y="289"/>
                    </a:lnTo>
                    <a:lnTo>
                      <a:pt x="413" y="297"/>
                    </a:lnTo>
                    <a:lnTo>
                      <a:pt x="423" y="301"/>
                    </a:lnTo>
                    <a:lnTo>
                      <a:pt x="423" y="301"/>
                    </a:lnTo>
                    <a:lnTo>
                      <a:pt x="431" y="305"/>
                    </a:lnTo>
                    <a:lnTo>
                      <a:pt x="437" y="308"/>
                    </a:lnTo>
                    <a:lnTo>
                      <a:pt x="440" y="313"/>
                    </a:lnTo>
                    <a:lnTo>
                      <a:pt x="443" y="316"/>
                    </a:lnTo>
                    <a:lnTo>
                      <a:pt x="443" y="322"/>
                    </a:lnTo>
                    <a:lnTo>
                      <a:pt x="442" y="327"/>
                    </a:lnTo>
                    <a:lnTo>
                      <a:pt x="435" y="338"/>
                    </a:lnTo>
                    <a:lnTo>
                      <a:pt x="435" y="338"/>
                    </a:lnTo>
                    <a:lnTo>
                      <a:pt x="431" y="348"/>
                    </a:lnTo>
                    <a:lnTo>
                      <a:pt x="429" y="351"/>
                    </a:lnTo>
                    <a:lnTo>
                      <a:pt x="429" y="354"/>
                    </a:lnTo>
                    <a:lnTo>
                      <a:pt x="434" y="360"/>
                    </a:lnTo>
                    <a:lnTo>
                      <a:pt x="440" y="365"/>
                    </a:lnTo>
                    <a:lnTo>
                      <a:pt x="440" y="365"/>
                    </a:lnTo>
                    <a:lnTo>
                      <a:pt x="459" y="381"/>
                    </a:lnTo>
                    <a:lnTo>
                      <a:pt x="474" y="394"/>
                    </a:lnTo>
                    <a:lnTo>
                      <a:pt x="483" y="406"/>
                    </a:lnTo>
                    <a:lnTo>
                      <a:pt x="486" y="413"/>
                    </a:lnTo>
                    <a:lnTo>
                      <a:pt x="488" y="419"/>
                    </a:lnTo>
                    <a:lnTo>
                      <a:pt x="489" y="427"/>
                    </a:lnTo>
                    <a:lnTo>
                      <a:pt x="489" y="433"/>
                    </a:lnTo>
                    <a:lnTo>
                      <a:pt x="486" y="449"/>
                    </a:lnTo>
                    <a:lnTo>
                      <a:pt x="480" y="468"/>
                    </a:lnTo>
                    <a:lnTo>
                      <a:pt x="470" y="490"/>
                    </a:lnTo>
                    <a:lnTo>
                      <a:pt x="470" y="490"/>
                    </a:lnTo>
                    <a:lnTo>
                      <a:pt x="466" y="502"/>
                    </a:lnTo>
                    <a:lnTo>
                      <a:pt x="461" y="513"/>
                    </a:lnTo>
                    <a:lnTo>
                      <a:pt x="461" y="519"/>
                    </a:lnTo>
                    <a:lnTo>
                      <a:pt x="461" y="524"/>
                    </a:lnTo>
                    <a:lnTo>
                      <a:pt x="464" y="529"/>
                    </a:lnTo>
                    <a:lnTo>
                      <a:pt x="467" y="532"/>
                    </a:lnTo>
                    <a:lnTo>
                      <a:pt x="467" y="532"/>
                    </a:lnTo>
                    <a:lnTo>
                      <a:pt x="477" y="537"/>
                    </a:lnTo>
                    <a:lnTo>
                      <a:pt x="485" y="544"/>
                    </a:lnTo>
                    <a:lnTo>
                      <a:pt x="491" y="551"/>
                    </a:lnTo>
                    <a:lnTo>
                      <a:pt x="499" y="560"/>
                    </a:lnTo>
                    <a:lnTo>
                      <a:pt x="510" y="578"/>
                    </a:lnTo>
                    <a:lnTo>
                      <a:pt x="521" y="595"/>
                    </a:lnTo>
                    <a:lnTo>
                      <a:pt x="534" y="613"/>
                    </a:lnTo>
                    <a:lnTo>
                      <a:pt x="540" y="621"/>
                    </a:lnTo>
                    <a:lnTo>
                      <a:pt x="548" y="627"/>
                    </a:lnTo>
                    <a:lnTo>
                      <a:pt x="556" y="633"/>
                    </a:lnTo>
                    <a:lnTo>
                      <a:pt x="567" y="638"/>
                    </a:lnTo>
                    <a:lnTo>
                      <a:pt x="577" y="641"/>
                    </a:lnTo>
                    <a:lnTo>
                      <a:pt x="589" y="643"/>
                    </a:lnTo>
                    <a:lnTo>
                      <a:pt x="589" y="643"/>
                    </a:lnTo>
                    <a:lnTo>
                      <a:pt x="601" y="654"/>
                    </a:lnTo>
                    <a:lnTo>
                      <a:pt x="612" y="664"/>
                    </a:lnTo>
                    <a:lnTo>
                      <a:pt x="624" y="670"/>
                    </a:lnTo>
                    <a:lnTo>
                      <a:pt x="639" y="675"/>
                    </a:lnTo>
                    <a:lnTo>
                      <a:pt x="667" y="683"/>
                    </a:lnTo>
                    <a:lnTo>
                      <a:pt x="680" y="686"/>
                    </a:lnTo>
                    <a:lnTo>
                      <a:pt x="694" y="691"/>
                    </a:lnTo>
                    <a:lnTo>
                      <a:pt x="694" y="691"/>
                    </a:lnTo>
                    <a:lnTo>
                      <a:pt x="701" y="694"/>
                    </a:lnTo>
                    <a:lnTo>
                      <a:pt x="707" y="697"/>
                    </a:lnTo>
                    <a:lnTo>
                      <a:pt x="712" y="702"/>
                    </a:lnTo>
                    <a:lnTo>
                      <a:pt x="715" y="706"/>
                    </a:lnTo>
                    <a:lnTo>
                      <a:pt x="717" y="711"/>
                    </a:lnTo>
                    <a:lnTo>
                      <a:pt x="718" y="718"/>
                    </a:lnTo>
                    <a:lnTo>
                      <a:pt x="718" y="724"/>
                    </a:lnTo>
                    <a:lnTo>
                      <a:pt x="715" y="730"/>
                    </a:lnTo>
                    <a:lnTo>
                      <a:pt x="715" y="730"/>
                    </a:lnTo>
                    <a:lnTo>
                      <a:pt x="713" y="740"/>
                    </a:lnTo>
                    <a:lnTo>
                      <a:pt x="712" y="749"/>
                    </a:lnTo>
                    <a:lnTo>
                      <a:pt x="712" y="757"/>
                    </a:lnTo>
                    <a:lnTo>
                      <a:pt x="713" y="765"/>
                    </a:lnTo>
                    <a:lnTo>
                      <a:pt x="717" y="773"/>
                    </a:lnTo>
                    <a:lnTo>
                      <a:pt x="723" y="780"/>
                    </a:lnTo>
                    <a:lnTo>
                      <a:pt x="731" y="784"/>
                    </a:lnTo>
                    <a:lnTo>
                      <a:pt x="739" y="789"/>
                    </a:lnTo>
                    <a:lnTo>
                      <a:pt x="739" y="789"/>
                    </a:lnTo>
                    <a:lnTo>
                      <a:pt x="731" y="800"/>
                    </a:lnTo>
                    <a:lnTo>
                      <a:pt x="721" y="810"/>
                    </a:lnTo>
                    <a:lnTo>
                      <a:pt x="721" y="810"/>
                    </a:lnTo>
                    <a:lnTo>
                      <a:pt x="729" y="807"/>
                    </a:lnTo>
                    <a:lnTo>
                      <a:pt x="734" y="800"/>
                    </a:lnTo>
                    <a:lnTo>
                      <a:pt x="740" y="794"/>
                    </a:lnTo>
                    <a:lnTo>
                      <a:pt x="745" y="786"/>
                    </a:lnTo>
                    <a:lnTo>
                      <a:pt x="745" y="78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7" name="Freeform 100">
                <a:extLst>
                  <a:ext uri="{FF2B5EF4-FFF2-40B4-BE49-F238E27FC236}">
                    <a16:creationId xmlns:a16="http://schemas.microsoft.com/office/drawing/2014/main" id="{BDEFCC06-DB7B-84EC-8BDC-383F8C7D5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" y="1013"/>
                <a:ext cx="82" cy="79"/>
              </a:xfrm>
              <a:custGeom>
                <a:avLst/>
                <a:gdLst>
                  <a:gd name="T0" fmla="*/ 10 w 166"/>
                  <a:gd name="T1" fmla="*/ 153 h 159"/>
                  <a:gd name="T2" fmla="*/ 10 w 166"/>
                  <a:gd name="T3" fmla="*/ 153 h 159"/>
                  <a:gd name="T4" fmla="*/ 29 w 166"/>
                  <a:gd name="T5" fmla="*/ 130 h 159"/>
                  <a:gd name="T6" fmla="*/ 50 w 166"/>
                  <a:gd name="T7" fmla="*/ 113 h 159"/>
                  <a:gd name="T8" fmla="*/ 74 w 166"/>
                  <a:gd name="T9" fmla="*/ 95 h 159"/>
                  <a:gd name="T10" fmla="*/ 97 w 166"/>
                  <a:gd name="T11" fmla="*/ 81 h 159"/>
                  <a:gd name="T12" fmla="*/ 97 w 166"/>
                  <a:gd name="T13" fmla="*/ 81 h 159"/>
                  <a:gd name="T14" fmla="*/ 104 w 166"/>
                  <a:gd name="T15" fmla="*/ 75 h 159"/>
                  <a:gd name="T16" fmla="*/ 110 w 166"/>
                  <a:gd name="T17" fmla="*/ 70 h 159"/>
                  <a:gd name="T18" fmla="*/ 121 w 166"/>
                  <a:gd name="T19" fmla="*/ 57 h 159"/>
                  <a:gd name="T20" fmla="*/ 129 w 166"/>
                  <a:gd name="T21" fmla="*/ 43 h 159"/>
                  <a:gd name="T22" fmla="*/ 139 w 166"/>
                  <a:gd name="T23" fmla="*/ 29 h 159"/>
                  <a:gd name="T24" fmla="*/ 139 w 166"/>
                  <a:gd name="T25" fmla="*/ 29 h 159"/>
                  <a:gd name="T26" fmla="*/ 143 w 166"/>
                  <a:gd name="T27" fmla="*/ 19 h 159"/>
                  <a:gd name="T28" fmla="*/ 151 w 166"/>
                  <a:gd name="T29" fmla="*/ 11 h 159"/>
                  <a:gd name="T30" fmla="*/ 158 w 166"/>
                  <a:gd name="T31" fmla="*/ 5 h 159"/>
                  <a:gd name="T32" fmla="*/ 166 w 166"/>
                  <a:gd name="T33" fmla="*/ 0 h 159"/>
                  <a:gd name="T34" fmla="*/ 166 w 166"/>
                  <a:gd name="T35" fmla="*/ 0 h 159"/>
                  <a:gd name="T36" fmla="*/ 156 w 166"/>
                  <a:gd name="T37" fmla="*/ 5 h 159"/>
                  <a:gd name="T38" fmla="*/ 148 w 166"/>
                  <a:gd name="T39" fmla="*/ 13 h 159"/>
                  <a:gd name="T40" fmla="*/ 140 w 166"/>
                  <a:gd name="T41" fmla="*/ 21 h 159"/>
                  <a:gd name="T42" fmla="*/ 132 w 166"/>
                  <a:gd name="T43" fmla="*/ 32 h 159"/>
                  <a:gd name="T44" fmla="*/ 132 w 166"/>
                  <a:gd name="T45" fmla="*/ 32 h 159"/>
                  <a:gd name="T46" fmla="*/ 124 w 166"/>
                  <a:gd name="T47" fmla="*/ 46 h 159"/>
                  <a:gd name="T48" fmla="*/ 115 w 166"/>
                  <a:gd name="T49" fmla="*/ 60 h 159"/>
                  <a:gd name="T50" fmla="*/ 105 w 166"/>
                  <a:gd name="T51" fmla="*/ 73 h 159"/>
                  <a:gd name="T52" fmla="*/ 99 w 166"/>
                  <a:gd name="T53" fmla="*/ 78 h 159"/>
                  <a:gd name="T54" fmla="*/ 91 w 166"/>
                  <a:gd name="T55" fmla="*/ 83 h 159"/>
                  <a:gd name="T56" fmla="*/ 91 w 166"/>
                  <a:gd name="T57" fmla="*/ 83 h 159"/>
                  <a:gd name="T58" fmla="*/ 67 w 166"/>
                  <a:gd name="T59" fmla="*/ 99 h 159"/>
                  <a:gd name="T60" fmla="*/ 45 w 166"/>
                  <a:gd name="T61" fmla="*/ 114 h 159"/>
                  <a:gd name="T62" fmla="*/ 23 w 166"/>
                  <a:gd name="T63" fmla="*/ 133 h 159"/>
                  <a:gd name="T64" fmla="*/ 4 w 166"/>
                  <a:gd name="T65" fmla="*/ 154 h 159"/>
                  <a:gd name="T66" fmla="*/ 4 w 166"/>
                  <a:gd name="T67" fmla="*/ 154 h 159"/>
                  <a:gd name="T68" fmla="*/ 0 w 166"/>
                  <a:gd name="T69" fmla="*/ 159 h 159"/>
                  <a:gd name="T70" fmla="*/ 0 w 166"/>
                  <a:gd name="T71" fmla="*/ 159 h 159"/>
                  <a:gd name="T72" fmla="*/ 5 w 166"/>
                  <a:gd name="T73" fmla="*/ 156 h 159"/>
                  <a:gd name="T74" fmla="*/ 10 w 166"/>
                  <a:gd name="T75" fmla="*/ 153 h 159"/>
                  <a:gd name="T76" fmla="*/ 10 w 166"/>
                  <a:gd name="T77" fmla="*/ 15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59">
                    <a:moveTo>
                      <a:pt x="10" y="153"/>
                    </a:moveTo>
                    <a:lnTo>
                      <a:pt x="10" y="153"/>
                    </a:lnTo>
                    <a:lnTo>
                      <a:pt x="29" y="130"/>
                    </a:lnTo>
                    <a:lnTo>
                      <a:pt x="50" y="113"/>
                    </a:lnTo>
                    <a:lnTo>
                      <a:pt x="74" y="95"/>
                    </a:lnTo>
                    <a:lnTo>
                      <a:pt x="97" y="81"/>
                    </a:lnTo>
                    <a:lnTo>
                      <a:pt x="97" y="81"/>
                    </a:lnTo>
                    <a:lnTo>
                      <a:pt x="104" y="75"/>
                    </a:lnTo>
                    <a:lnTo>
                      <a:pt x="110" y="70"/>
                    </a:lnTo>
                    <a:lnTo>
                      <a:pt x="121" y="57"/>
                    </a:lnTo>
                    <a:lnTo>
                      <a:pt x="129" y="43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3" y="19"/>
                    </a:lnTo>
                    <a:lnTo>
                      <a:pt x="151" y="11"/>
                    </a:lnTo>
                    <a:lnTo>
                      <a:pt x="158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56" y="5"/>
                    </a:lnTo>
                    <a:lnTo>
                      <a:pt x="148" y="13"/>
                    </a:lnTo>
                    <a:lnTo>
                      <a:pt x="140" y="21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24" y="46"/>
                    </a:lnTo>
                    <a:lnTo>
                      <a:pt x="115" y="60"/>
                    </a:lnTo>
                    <a:lnTo>
                      <a:pt x="105" y="73"/>
                    </a:lnTo>
                    <a:lnTo>
                      <a:pt x="99" y="78"/>
                    </a:lnTo>
                    <a:lnTo>
                      <a:pt x="91" y="83"/>
                    </a:lnTo>
                    <a:lnTo>
                      <a:pt x="91" y="83"/>
                    </a:lnTo>
                    <a:lnTo>
                      <a:pt x="67" y="99"/>
                    </a:lnTo>
                    <a:lnTo>
                      <a:pt x="45" y="114"/>
                    </a:lnTo>
                    <a:lnTo>
                      <a:pt x="23" y="133"/>
                    </a:lnTo>
                    <a:lnTo>
                      <a:pt x="4" y="154"/>
                    </a:lnTo>
                    <a:lnTo>
                      <a:pt x="4" y="154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" y="156"/>
                    </a:lnTo>
                    <a:lnTo>
                      <a:pt x="10" y="153"/>
                    </a:lnTo>
                    <a:lnTo>
                      <a:pt x="10" y="15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8" name="Freeform 101">
                <a:extLst>
                  <a:ext uri="{FF2B5EF4-FFF2-40B4-BE49-F238E27FC236}">
                    <a16:creationId xmlns:a16="http://schemas.microsoft.com/office/drawing/2014/main" id="{001C94AA-9A5F-4FCC-0229-2B8B66D56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" y="1511"/>
                <a:ext cx="106" cy="18"/>
              </a:xfrm>
              <a:custGeom>
                <a:avLst/>
                <a:gdLst>
                  <a:gd name="T0" fmla="*/ 183 w 211"/>
                  <a:gd name="T1" fmla="*/ 6 h 36"/>
                  <a:gd name="T2" fmla="*/ 183 w 211"/>
                  <a:gd name="T3" fmla="*/ 6 h 36"/>
                  <a:gd name="T4" fmla="*/ 173 w 211"/>
                  <a:gd name="T5" fmla="*/ 1 h 36"/>
                  <a:gd name="T6" fmla="*/ 163 w 211"/>
                  <a:gd name="T7" fmla="*/ 0 h 36"/>
                  <a:gd name="T8" fmla="*/ 154 w 211"/>
                  <a:gd name="T9" fmla="*/ 1 h 36"/>
                  <a:gd name="T10" fmla="*/ 143 w 211"/>
                  <a:gd name="T11" fmla="*/ 5 h 36"/>
                  <a:gd name="T12" fmla="*/ 143 w 211"/>
                  <a:gd name="T13" fmla="*/ 5 h 36"/>
                  <a:gd name="T14" fmla="*/ 116 w 211"/>
                  <a:gd name="T15" fmla="*/ 13 h 36"/>
                  <a:gd name="T16" fmla="*/ 89 w 211"/>
                  <a:gd name="T17" fmla="*/ 21 h 36"/>
                  <a:gd name="T18" fmla="*/ 62 w 211"/>
                  <a:gd name="T19" fmla="*/ 25 h 36"/>
                  <a:gd name="T20" fmla="*/ 48 w 211"/>
                  <a:gd name="T21" fmla="*/ 27 h 36"/>
                  <a:gd name="T22" fmla="*/ 33 w 211"/>
                  <a:gd name="T23" fmla="*/ 27 h 36"/>
                  <a:gd name="T24" fmla="*/ 33 w 211"/>
                  <a:gd name="T25" fmla="*/ 27 h 36"/>
                  <a:gd name="T26" fmla="*/ 24 w 211"/>
                  <a:gd name="T27" fmla="*/ 27 h 36"/>
                  <a:gd name="T28" fmla="*/ 16 w 211"/>
                  <a:gd name="T29" fmla="*/ 30 h 36"/>
                  <a:gd name="T30" fmla="*/ 0 w 211"/>
                  <a:gd name="T31" fmla="*/ 36 h 36"/>
                  <a:gd name="T32" fmla="*/ 0 w 211"/>
                  <a:gd name="T33" fmla="*/ 36 h 36"/>
                  <a:gd name="T34" fmla="*/ 13 w 211"/>
                  <a:gd name="T35" fmla="*/ 32 h 36"/>
                  <a:gd name="T36" fmla="*/ 21 w 211"/>
                  <a:gd name="T37" fmla="*/ 30 h 36"/>
                  <a:gd name="T38" fmla="*/ 27 w 211"/>
                  <a:gd name="T39" fmla="*/ 28 h 36"/>
                  <a:gd name="T40" fmla="*/ 27 w 211"/>
                  <a:gd name="T41" fmla="*/ 28 h 36"/>
                  <a:gd name="T42" fmla="*/ 41 w 211"/>
                  <a:gd name="T43" fmla="*/ 28 h 36"/>
                  <a:gd name="T44" fmla="*/ 55 w 211"/>
                  <a:gd name="T45" fmla="*/ 28 h 36"/>
                  <a:gd name="T46" fmla="*/ 84 w 211"/>
                  <a:gd name="T47" fmla="*/ 24 h 36"/>
                  <a:gd name="T48" fmla="*/ 111 w 211"/>
                  <a:gd name="T49" fmla="*/ 16 h 36"/>
                  <a:gd name="T50" fmla="*/ 138 w 211"/>
                  <a:gd name="T51" fmla="*/ 6 h 36"/>
                  <a:gd name="T52" fmla="*/ 138 w 211"/>
                  <a:gd name="T53" fmla="*/ 6 h 36"/>
                  <a:gd name="T54" fmla="*/ 148 w 211"/>
                  <a:gd name="T55" fmla="*/ 5 h 36"/>
                  <a:gd name="T56" fmla="*/ 157 w 211"/>
                  <a:gd name="T57" fmla="*/ 3 h 36"/>
                  <a:gd name="T58" fmla="*/ 168 w 211"/>
                  <a:gd name="T59" fmla="*/ 5 h 36"/>
                  <a:gd name="T60" fmla="*/ 176 w 211"/>
                  <a:gd name="T61" fmla="*/ 9 h 36"/>
                  <a:gd name="T62" fmla="*/ 176 w 211"/>
                  <a:gd name="T63" fmla="*/ 9 h 36"/>
                  <a:gd name="T64" fmla="*/ 186 w 211"/>
                  <a:gd name="T65" fmla="*/ 14 h 36"/>
                  <a:gd name="T66" fmla="*/ 195 w 211"/>
                  <a:gd name="T67" fmla="*/ 14 h 36"/>
                  <a:gd name="T68" fmla="*/ 203 w 211"/>
                  <a:gd name="T69" fmla="*/ 14 h 36"/>
                  <a:gd name="T70" fmla="*/ 211 w 211"/>
                  <a:gd name="T71" fmla="*/ 9 h 36"/>
                  <a:gd name="T72" fmla="*/ 211 w 211"/>
                  <a:gd name="T73" fmla="*/ 9 h 36"/>
                  <a:gd name="T74" fmla="*/ 203 w 211"/>
                  <a:gd name="T75" fmla="*/ 11 h 36"/>
                  <a:gd name="T76" fmla="*/ 197 w 211"/>
                  <a:gd name="T77" fmla="*/ 11 h 36"/>
                  <a:gd name="T78" fmla="*/ 191 w 211"/>
                  <a:gd name="T79" fmla="*/ 9 h 36"/>
                  <a:gd name="T80" fmla="*/ 183 w 211"/>
                  <a:gd name="T81" fmla="*/ 6 h 36"/>
                  <a:gd name="T82" fmla="*/ 183 w 211"/>
                  <a:gd name="T83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6">
                    <a:moveTo>
                      <a:pt x="183" y="6"/>
                    </a:moveTo>
                    <a:lnTo>
                      <a:pt x="183" y="6"/>
                    </a:lnTo>
                    <a:lnTo>
                      <a:pt x="173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5"/>
                    </a:lnTo>
                    <a:lnTo>
                      <a:pt x="143" y="5"/>
                    </a:lnTo>
                    <a:lnTo>
                      <a:pt x="116" y="13"/>
                    </a:lnTo>
                    <a:lnTo>
                      <a:pt x="89" y="21"/>
                    </a:lnTo>
                    <a:lnTo>
                      <a:pt x="62" y="25"/>
                    </a:lnTo>
                    <a:lnTo>
                      <a:pt x="48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24" y="27"/>
                    </a:lnTo>
                    <a:lnTo>
                      <a:pt x="16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41" y="28"/>
                    </a:lnTo>
                    <a:lnTo>
                      <a:pt x="55" y="28"/>
                    </a:lnTo>
                    <a:lnTo>
                      <a:pt x="84" y="24"/>
                    </a:lnTo>
                    <a:lnTo>
                      <a:pt x="111" y="1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48" y="5"/>
                    </a:lnTo>
                    <a:lnTo>
                      <a:pt x="157" y="3"/>
                    </a:lnTo>
                    <a:lnTo>
                      <a:pt x="168" y="5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86" y="14"/>
                    </a:lnTo>
                    <a:lnTo>
                      <a:pt x="195" y="14"/>
                    </a:lnTo>
                    <a:lnTo>
                      <a:pt x="203" y="14"/>
                    </a:lnTo>
                    <a:lnTo>
                      <a:pt x="211" y="9"/>
                    </a:lnTo>
                    <a:lnTo>
                      <a:pt x="211" y="9"/>
                    </a:lnTo>
                    <a:lnTo>
                      <a:pt x="203" y="11"/>
                    </a:lnTo>
                    <a:lnTo>
                      <a:pt x="197" y="11"/>
                    </a:lnTo>
                    <a:lnTo>
                      <a:pt x="191" y="9"/>
                    </a:lnTo>
                    <a:lnTo>
                      <a:pt x="183" y="6"/>
                    </a:lnTo>
                    <a:lnTo>
                      <a:pt x="183" y="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9" name="Freeform 102">
                <a:extLst>
                  <a:ext uri="{FF2B5EF4-FFF2-40B4-BE49-F238E27FC236}">
                    <a16:creationId xmlns:a16="http://schemas.microsoft.com/office/drawing/2014/main" id="{75D692FE-3126-8468-B9D2-0CEE0BCE9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1493"/>
                <a:ext cx="63" cy="43"/>
              </a:xfrm>
              <a:custGeom>
                <a:avLst/>
                <a:gdLst>
                  <a:gd name="T0" fmla="*/ 110 w 128"/>
                  <a:gd name="T1" fmla="*/ 67 h 88"/>
                  <a:gd name="T2" fmla="*/ 110 w 128"/>
                  <a:gd name="T3" fmla="*/ 67 h 88"/>
                  <a:gd name="T4" fmla="*/ 88 w 128"/>
                  <a:gd name="T5" fmla="*/ 56 h 88"/>
                  <a:gd name="T6" fmla="*/ 67 w 128"/>
                  <a:gd name="T7" fmla="*/ 48 h 88"/>
                  <a:gd name="T8" fmla="*/ 56 w 128"/>
                  <a:gd name="T9" fmla="*/ 45 h 88"/>
                  <a:gd name="T10" fmla="*/ 43 w 128"/>
                  <a:gd name="T11" fmla="*/ 43 h 88"/>
                  <a:gd name="T12" fmla="*/ 32 w 128"/>
                  <a:gd name="T13" fmla="*/ 42 h 88"/>
                  <a:gd name="T14" fmla="*/ 20 w 128"/>
                  <a:gd name="T15" fmla="*/ 43 h 88"/>
                  <a:gd name="T16" fmla="*/ 20 w 128"/>
                  <a:gd name="T17" fmla="*/ 43 h 88"/>
                  <a:gd name="T18" fmla="*/ 15 w 128"/>
                  <a:gd name="T19" fmla="*/ 43 h 88"/>
                  <a:gd name="T20" fmla="*/ 10 w 128"/>
                  <a:gd name="T21" fmla="*/ 42 h 88"/>
                  <a:gd name="T22" fmla="*/ 8 w 128"/>
                  <a:gd name="T23" fmla="*/ 38 h 88"/>
                  <a:gd name="T24" fmla="*/ 7 w 128"/>
                  <a:gd name="T25" fmla="*/ 35 h 88"/>
                  <a:gd name="T26" fmla="*/ 7 w 128"/>
                  <a:gd name="T27" fmla="*/ 27 h 88"/>
                  <a:gd name="T28" fmla="*/ 10 w 128"/>
                  <a:gd name="T29" fmla="*/ 21 h 88"/>
                  <a:gd name="T30" fmla="*/ 10 w 128"/>
                  <a:gd name="T31" fmla="*/ 21 h 88"/>
                  <a:gd name="T32" fmla="*/ 15 w 128"/>
                  <a:gd name="T33" fmla="*/ 10 h 88"/>
                  <a:gd name="T34" fmla="*/ 18 w 128"/>
                  <a:gd name="T35" fmla="*/ 5 h 88"/>
                  <a:gd name="T36" fmla="*/ 23 w 128"/>
                  <a:gd name="T37" fmla="*/ 0 h 88"/>
                  <a:gd name="T38" fmla="*/ 23 w 128"/>
                  <a:gd name="T39" fmla="*/ 0 h 88"/>
                  <a:gd name="T40" fmla="*/ 15 w 128"/>
                  <a:gd name="T41" fmla="*/ 4 h 88"/>
                  <a:gd name="T42" fmla="*/ 12 w 128"/>
                  <a:gd name="T43" fmla="*/ 10 h 88"/>
                  <a:gd name="T44" fmla="*/ 4 w 128"/>
                  <a:gd name="T45" fmla="*/ 23 h 88"/>
                  <a:gd name="T46" fmla="*/ 4 w 128"/>
                  <a:gd name="T47" fmla="*/ 23 h 88"/>
                  <a:gd name="T48" fmla="*/ 0 w 128"/>
                  <a:gd name="T49" fmla="*/ 31 h 88"/>
                  <a:gd name="T50" fmla="*/ 0 w 128"/>
                  <a:gd name="T51" fmla="*/ 38 h 88"/>
                  <a:gd name="T52" fmla="*/ 2 w 128"/>
                  <a:gd name="T53" fmla="*/ 42 h 88"/>
                  <a:gd name="T54" fmla="*/ 4 w 128"/>
                  <a:gd name="T55" fmla="*/ 45 h 88"/>
                  <a:gd name="T56" fmla="*/ 8 w 128"/>
                  <a:gd name="T57" fmla="*/ 45 h 88"/>
                  <a:gd name="T58" fmla="*/ 13 w 128"/>
                  <a:gd name="T59" fmla="*/ 45 h 88"/>
                  <a:gd name="T60" fmla="*/ 13 w 128"/>
                  <a:gd name="T61" fmla="*/ 45 h 88"/>
                  <a:gd name="T62" fmla="*/ 26 w 128"/>
                  <a:gd name="T63" fmla="*/ 45 h 88"/>
                  <a:gd name="T64" fmla="*/ 39 w 128"/>
                  <a:gd name="T65" fmla="*/ 45 h 88"/>
                  <a:gd name="T66" fmla="*/ 50 w 128"/>
                  <a:gd name="T67" fmla="*/ 48 h 88"/>
                  <a:gd name="T68" fmla="*/ 61 w 128"/>
                  <a:gd name="T69" fmla="*/ 51 h 88"/>
                  <a:gd name="T70" fmla="*/ 83 w 128"/>
                  <a:gd name="T71" fmla="*/ 59 h 88"/>
                  <a:gd name="T72" fmla="*/ 104 w 128"/>
                  <a:gd name="T73" fmla="*/ 69 h 88"/>
                  <a:gd name="T74" fmla="*/ 104 w 128"/>
                  <a:gd name="T75" fmla="*/ 69 h 88"/>
                  <a:gd name="T76" fmla="*/ 104 w 128"/>
                  <a:gd name="T77" fmla="*/ 72 h 88"/>
                  <a:gd name="T78" fmla="*/ 102 w 128"/>
                  <a:gd name="T79" fmla="*/ 75 h 88"/>
                  <a:gd name="T80" fmla="*/ 97 w 128"/>
                  <a:gd name="T81" fmla="*/ 78 h 88"/>
                  <a:gd name="T82" fmla="*/ 94 w 128"/>
                  <a:gd name="T83" fmla="*/ 80 h 88"/>
                  <a:gd name="T84" fmla="*/ 93 w 128"/>
                  <a:gd name="T85" fmla="*/ 81 h 88"/>
                  <a:gd name="T86" fmla="*/ 93 w 128"/>
                  <a:gd name="T87" fmla="*/ 85 h 88"/>
                  <a:gd name="T88" fmla="*/ 94 w 128"/>
                  <a:gd name="T89" fmla="*/ 88 h 88"/>
                  <a:gd name="T90" fmla="*/ 94 w 128"/>
                  <a:gd name="T91" fmla="*/ 88 h 88"/>
                  <a:gd name="T92" fmla="*/ 102 w 128"/>
                  <a:gd name="T93" fmla="*/ 88 h 88"/>
                  <a:gd name="T94" fmla="*/ 112 w 128"/>
                  <a:gd name="T95" fmla="*/ 85 h 88"/>
                  <a:gd name="T96" fmla="*/ 128 w 128"/>
                  <a:gd name="T97" fmla="*/ 78 h 88"/>
                  <a:gd name="T98" fmla="*/ 128 w 128"/>
                  <a:gd name="T99" fmla="*/ 78 h 88"/>
                  <a:gd name="T100" fmla="*/ 113 w 128"/>
                  <a:gd name="T101" fmla="*/ 83 h 88"/>
                  <a:gd name="T102" fmla="*/ 107 w 128"/>
                  <a:gd name="T103" fmla="*/ 85 h 88"/>
                  <a:gd name="T104" fmla="*/ 99 w 128"/>
                  <a:gd name="T105" fmla="*/ 86 h 88"/>
                  <a:gd name="T106" fmla="*/ 99 w 128"/>
                  <a:gd name="T107" fmla="*/ 86 h 88"/>
                  <a:gd name="T108" fmla="*/ 97 w 128"/>
                  <a:gd name="T109" fmla="*/ 81 h 88"/>
                  <a:gd name="T110" fmla="*/ 99 w 128"/>
                  <a:gd name="T111" fmla="*/ 78 h 88"/>
                  <a:gd name="T112" fmla="*/ 101 w 128"/>
                  <a:gd name="T113" fmla="*/ 77 h 88"/>
                  <a:gd name="T114" fmla="*/ 104 w 128"/>
                  <a:gd name="T115" fmla="*/ 75 h 88"/>
                  <a:gd name="T116" fmla="*/ 108 w 128"/>
                  <a:gd name="T117" fmla="*/ 72 h 88"/>
                  <a:gd name="T118" fmla="*/ 110 w 128"/>
                  <a:gd name="T119" fmla="*/ 69 h 88"/>
                  <a:gd name="T120" fmla="*/ 110 w 128"/>
                  <a:gd name="T121" fmla="*/ 67 h 88"/>
                  <a:gd name="T122" fmla="*/ 110 w 128"/>
                  <a:gd name="T12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88">
                    <a:moveTo>
                      <a:pt x="110" y="67"/>
                    </a:moveTo>
                    <a:lnTo>
                      <a:pt x="110" y="67"/>
                    </a:lnTo>
                    <a:lnTo>
                      <a:pt x="88" y="56"/>
                    </a:lnTo>
                    <a:lnTo>
                      <a:pt x="67" y="48"/>
                    </a:lnTo>
                    <a:lnTo>
                      <a:pt x="56" y="45"/>
                    </a:lnTo>
                    <a:lnTo>
                      <a:pt x="43" y="43"/>
                    </a:lnTo>
                    <a:lnTo>
                      <a:pt x="32" y="42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5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7" y="35"/>
                    </a:lnTo>
                    <a:lnTo>
                      <a:pt x="7" y="27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5" y="10"/>
                    </a:lnTo>
                    <a:lnTo>
                      <a:pt x="18" y="5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5" y="4"/>
                    </a:lnTo>
                    <a:lnTo>
                      <a:pt x="12" y="10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4" y="45"/>
                    </a:lnTo>
                    <a:lnTo>
                      <a:pt x="8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26" y="45"/>
                    </a:lnTo>
                    <a:lnTo>
                      <a:pt x="39" y="45"/>
                    </a:lnTo>
                    <a:lnTo>
                      <a:pt x="50" y="48"/>
                    </a:lnTo>
                    <a:lnTo>
                      <a:pt x="61" y="51"/>
                    </a:lnTo>
                    <a:lnTo>
                      <a:pt x="83" y="5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72"/>
                    </a:lnTo>
                    <a:lnTo>
                      <a:pt x="102" y="75"/>
                    </a:lnTo>
                    <a:lnTo>
                      <a:pt x="97" y="78"/>
                    </a:lnTo>
                    <a:lnTo>
                      <a:pt x="94" y="80"/>
                    </a:lnTo>
                    <a:lnTo>
                      <a:pt x="93" y="81"/>
                    </a:lnTo>
                    <a:lnTo>
                      <a:pt x="93" y="85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102" y="88"/>
                    </a:lnTo>
                    <a:lnTo>
                      <a:pt x="112" y="85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13" y="83"/>
                    </a:lnTo>
                    <a:lnTo>
                      <a:pt x="107" y="85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7" y="81"/>
                    </a:lnTo>
                    <a:lnTo>
                      <a:pt x="99" y="78"/>
                    </a:lnTo>
                    <a:lnTo>
                      <a:pt x="101" y="77"/>
                    </a:lnTo>
                    <a:lnTo>
                      <a:pt x="104" y="75"/>
                    </a:lnTo>
                    <a:lnTo>
                      <a:pt x="108" y="72"/>
                    </a:lnTo>
                    <a:lnTo>
                      <a:pt x="110" y="69"/>
                    </a:lnTo>
                    <a:lnTo>
                      <a:pt x="110" y="67"/>
                    </a:lnTo>
                    <a:lnTo>
                      <a:pt x="110" y="6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0" name="Freeform 103">
                <a:extLst>
                  <a:ext uri="{FF2B5EF4-FFF2-40B4-BE49-F238E27FC236}">
                    <a16:creationId xmlns:a16="http://schemas.microsoft.com/office/drawing/2014/main" id="{E0454C02-5BD3-5069-8CC0-63C7FA1BD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" y="1483"/>
                <a:ext cx="23" cy="9"/>
              </a:xfrm>
              <a:custGeom>
                <a:avLst/>
                <a:gdLst>
                  <a:gd name="T0" fmla="*/ 24 w 46"/>
                  <a:gd name="T1" fmla="*/ 5 h 18"/>
                  <a:gd name="T2" fmla="*/ 24 w 46"/>
                  <a:gd name="T3" fmla="*/ 5 h 18"/>
                  <a:gd name="T4" fmla="*/ 18 w 46"/>
                  <a:gd name="T5" fmla="*/ 0 h 18"/>
                  <a:gd name="T6" fmla="*/ 11 w 46"/>
                  <a:gd name="T7" fmla="*/ 0 h 18"/>
                  <a:gd name="T8" fmla="*/ 7 w 46"/>
                  <a:gd name="T9" fmla="*/ 0 h 18"/>
                  <a:gd name="T10" fmla="*/ 0 w 46"/>
                  <a:gd name="T11" fmla="*/ 3 h 18"/>
                  <a:gd name="T12" fmla="*/ 0 w 46"/>
                  <a:gd name="T13" fmla="*/ 3 h 18"/>
                  <a:gd name="T14" fmla="*/ 5 w 46"/>
                  <a:gd name="T15" fmla="*/ 3 h 18"/>
                  <a:gd name="T16" fmla="*/ 8 w 46"/>
                  <a:gd name="T17" fmla="*/ 3 h 18"/>
                  <a:gd name="T18" fmla="*/ 13 w 46"/>
                  <a:gd name="T19" fmla="*/ 5 h 18"/>
                  <a:gd name="T20" fmla="*/ 18 w 46"/>
                  <a:gd name="T21" fmla="*/ 8 h 18"/>
                  <a:gd name="T22" fmla="*/ 18 w 46"/>
                  <a:gd name="T23" fmla="*/ 8 h 18"/>
                  <a:gd name="T24" fmla="*/ 24 w 46"/>
                  <a:gd name="T25" fmla="*/ 13 h 18"/>
                  <a:gd name="T26" fmla="*/ 31 w 46"/>
                  <a:gd name="T27" fmla="*/ 16 h 18"/>
                  <a:gd name="T28" fmla="*/ 38 w 46"/>
                  <a:gd name="T29" fmla="*/ 18 h 18"/>
                  <a:gd name="T30" fmla="*/ 43 w 46"/>
                  <a:gd name="T31" fmla="*/ 16 h 18"/>
                  <a:gd name="T32" fmla="*/ 46 w 46"/>
                  <a:gd name="T33" fmla="*/ 15 h 18"/>
                  <a:gd name="T34" fmla="*/ 46 w 46"/>
                  <a:gd name="T35" fmla="*/ 15 h 18"/>
                  <a:gd name="T36" fmla="*/ 40 w 46"/>
                  <a:gd name="T37" fmla="*/ 15 h 18"/>
                  <a:gd name="T38" fmla="*/ 34 w 46"/>
                  <a:gd name="T39" fmla="*/ 13 h 18"/>
                  <a:gd name="T40" fmla="*/ 29 w 46"/>
                  <a:gd name="T41" fmla="*/ 10 h 18"/>
                  <a:gd name="T42" fmla="*/ 24 w 46"/>
                  <a:gd name="T43" fmla="*/ 5 h 18"/>
                  <a:gd name="T44" fmla="*/ 24 w 46"/>
                  <a:gd name="T4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18">
                    <a:moveTo>
                      <a:pt x="24" y="5"/>
                    </a:moveTo>
                    <a:lnTo>
                      <a:pt x="24" y="5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4" y="13"/>
                    </a:lnTo>
                    <a:lnTo>
                      <a:pt x="31" y="16"/>
                    </a:lnTo>
                    <a:lnTo>
                      <a:pt x="38" y="18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1" name="Freeform 104">
                <a:extLst>
                  <a:ext uri="{FF2B5EF4-FFF2-40B4-BE49-F238E27FC236}">
                    <a16:creationId xmlns:a16="http://schemas.microsoft.com/office/drawing/2014/main" id="{885B8939-800D-D2EF-719D-355139360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9" y="1174"/>
                <a:ext cx="65" cy="287"/>
              </a:xfrm>
              <a:custGeom>
                <a:avLst/>
                <a:gdLst>
                  <a:gd name="T0" fmla="*/ 82 w 129"/>
                  <a:gd name="T1" fmla="*/ 564 h 574"/>
                  <a:gd name="T2" fmla="*/ 82 w 129"/>
                  <a:gd name="T3" fmla="*/ 560 h 574"/>
                  <a:gd name="T4" fmla="*/ 95 w 129"/>
                  <a:gd name="T5" fmla="*/ 528 h 574"/>
                  <a:gd name="T6" fmla="*/ 87 w 129"/>
                  <a:gd name="T7" fmla="*/ 499 h 574"/>
                  <a:gd name="T8" fmla="*/ 75 w 129"/>
                  <a:gd name="T9" fmla="*/ 471 h 574"/>
                  <a:gd name="T10" fmla="*/ 75 w 129"/>
                  <a:gd name="T11" fmla="*/ 452 h 574"/>
                  <a:gd name="T12" fmla="*/ 84 w 129"/>
                  <a:gd name="T13" fmla="*/ 445 h 574"/>
                  <a:gd name="T14" fmla="*/ 92 w 129"/>
                  <a:gd name="T15" fmla="*/ 436 h 574"/>
                  <a:gd name="T16" fmla="*/ 92 w 129"/>
                  <a:gd name="T17" fmla="*/ 417 h 574"/>
                  <a:gd name="T18" fmla="*/ 94 w 129"/>
                  <a:gd name="T19" fmla="*/ 356 h 574"/>
                  <a:gd name="T20" fmla="*/ 84 w 129"/>
                  <a:gd name="T21" fmla="*/ 326 h 574"/>
                  <a:gd name="T22" fmla="*/ 73 w 129"/>
                  <a:gd name="T23" fmla="*/ 312 h 574"/>
                  <a:gd name="T24" fmla="*/ 54 w 129"/>
                  <a:gd name="T25" fmla="*/ 283 h 574"/>
                  <a:gd name="T26" fmla="*/ 48 w 129"/>
                  <a:gd name="T27" fmla="*/ 256 h 574"/>
                  <a:gd name="T28" fmla="*/ 51 w 129"/>
                  <a:gd name="T29" fmla="*/ 232 h 574"/>
                  <a:gd name="T30" fmla="*/ 43 w 129"/>
                  <a:gd name="T31" fmla="*/ 193 h 574"/>
                  <a:gd name="T32" fmla="*/ 24 w 129"/>
                  <a:gd name="T33" fmla="*/ 159 h 574"/>
                  <a:gd name="T34" fmla="*/ 8 w 129"/>
                  <a:gd name="T35" fmla="*/ 140 h 574"/>
                  <a:gd name="T36" fmla="*/ 6 w 129"/>
                  <a:gd name="T37" fmla="*/ 124 h 574"/>
                  <a:gd name="T38" fmla="*/ 19 w 129"/>
                  <a:gd name="T39" fmla="*/ 107 h 574"/>
                  <a:gd name="T40" fmla="*/ 41 w 129"/>
                  <a:gd name="T41" fmla="*/ 72 h 574"/>
                  <a:gd name="T42" fmla="*/ 65 w 129"/>
                  <a:gd name="T43" fmla="*/ 50 h 574"/>
                  <a:gd name="T44" fmla="*/ 70 w 129"/>
                  <a:gd name="T45" fmla="*/ 45 h 574"/>
                  <a:gd name="T46" fmla="*/ 68 w 129"/>
                  <a:gd name="T47" fmla="*/ 34 h 574"/>
                  <a:gd name="T48" fmla="*/ 63 w 129"/>
                  <a:gd name="T49" fmla="*/ 21 h 574"/>
                  <a:gd name="T50" fmla="*/ 65 w 129"/>
                  <a:gd name="T51" fmla="*/ 2 h 574"/>
                  <a:gd name="T52" fmla="*/ 63 w 129"/>
                  <a:gd name="T53" fmla="*/ 2 h 574"/>
                  <a:gd name="T54" fmla="*/ 55 w 129"/>
                  <a:gd name="T55" fmla="*/ 10 h 574"/>
                  <a:gd name="T56" fmla="*/ 60 w 129"/>
                  <a:gd name="T57" fmla="*/ 31 h 574"/>
                  <a:gd name="T58" fmla="*/ 65 w 129"/>
                  <a:gd name="T59" fmla="*/ 42 h 574"/>
                  <a:gd name="T60" fmla="*/ 62 w 129"/>
                  <a:gd name="T61" fmla="*/ 50 h 574"/>
                  <a:gd name="T62" fmla="*/ 49 w 129"/>
                  <a:gd name="T63" fmla="*/ 59 h 574"/>
                  <a:gd name="T64" fmla="*/ 30 w 129"/>
                  <a:gd name="T65" fmla="*/ 83 h 574"/>
                  <a:gd name="T66" fmla="*/ 6 w 129"/>
                  <a:gd name="T67" fmla="*/ 118 h 574"/>
                  <a:gd name="T68" fmla="*/ 0 w 129"/>
                  <a:gd name="T69" fmla="*/ 131 h 574"/>
                  <a:gd name="T70" fmla="*/ 9 w 129"/>
                  <a:gd name="T71" fmla="*/ 151 h 574"/>
                  <a:gd name="T72" fmla="*/ 25 w 129"/>
                  <a:gd name="T73" fmla="*/ 172 h 574"/>
                  <a:gd name="T74" fmla="*/ 41 w 129"/>
                  <a:gd name="T75" fmla="*/ 209 h 574"/>
                  <a:gd name="T76" fmla="*/ 43 w 129"/>
                  <a:gd name="T77" fmla="*/ 248 h 574"/>
                  <a:gd name="T78" fmla="*/ 43 w 129"/>
                  <a:gd name="T79" fmla="*/ 269 h 574"/>
                  <a:gd name="T80" fmla="*/ 52 w 129"/>
                  <a:gd name="T81" fmla="*/ 294 h 574"/>
                  <a:gd name="T82" fmla="*/ 68 w 129"/>
                  <a:gd name="T83" fmla="*/ 315 h 574"/>
                  <a:gd name="T84" fmla="*/ 82 w 129"/>
                  <a:gd name="T85" fmla="*/ 337 h 574"/>
                  <a:gd name="T86" fmla="*/ 89 w 129"/>
                  <a:gd name="T87" fmla="*/ 374 h 574"/>
                  <a:gd name="T88" fmla="*/ 86 w 129"/>
                  <a:gd name="T89" fmla="*/ 434 h 574"/>
                  <a:gd name="T90" fmla="*/ 84 w 129"/>
                  <a:gd name="T91" fmla="*/ 442 h 574"/>
                  <a:gd name="T92" fmla="*/ 78 w 129"/>
                  <a:gd name="T93" fmla="*/ 447 h 574"/>
                  <a:gd name="T94" fmla="*/ 67 w 129"/>
                  <a:gd name="T95" fmla="*/ 459 h 574"/>
                  <a:gd name="T96" fmla="*/ 73 w 129"/>
                  <a:gd name="T97" fmla="*/ 483 h 574"/>
                  <a:gd name="T98" fmla="*/ 84 w 129"/>
                  <a:gd name="T99" fmla="*/ 512 h 574"/>
                  <a:gd name="T100" fmla="*/ 87 w 129"/>
                  <a:gd name="T101" fmla="*/ 542 h 574"/>
                  <a:gd name="T102" fmla="*/ 76 w 129"/>
                  <a:gd name="T103" fmla="*/ 561 h 574"/>
                  <a:gd name="T104" fmla="*/ 79 w 129"/>
                  <a:gd name="T105" fmla="*/ 574 h 574"/>
                  <a:gd name="T106" fmla="*/ 92 w 129"/>
                  <a:gd name="T107" fmla="*/ 569 h 574"/>
                  <a:gd name="T108" fmla="*/ 125 w 129"/>
                  <a:gd name="T109" fmla="*/ 571 h 574"/>
                  <a:gd name="T110" fmla="*/ 129 w 129"/>
                  <a:gd name="T111" fmla="*/ 569 h 574"/>
                  <a:gd name="T112" fmla="*/ 95 w 129"/>
                  <a:gd name="T113" fmla="*/ 566 h 574"/>
                  <a:gd name="T114" fmla="*/ 84 w 129"/>
                  <a:gd name="T115" fmla="*/ 571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9" h="574">
                    <a:moveTo>
                      <a:pt x="84" y="571"/>
                    </a:moveTo>
                    <a:lnTo>
                      <a:pt x="84" y="571"/>
                    </a:lnTo>
                    <a:lnTo>
                      <a:pt x="82" y="564"/>
                    </a:lnTo>
                    <a:lnTo>
                      <a:pt x="82" y="561"/>
                    </a:lnTo>
                    <a:lnTo>
                      <a:pt x="82" y="560"/>
                    </a:lnTo>
                    <a:lnTo>
                      <a:pt x="82" y="560"/>
                    </a:lnTo>
                    <a:lnTo>
                      <a:pt x="89" y="548"/>
                    </a:lnTo>
                    <a:lnTo>
                      <a:pt x="94" y="539"/>
                    </a:lnTo>
                    <a:lnTo>
                      <a:pt x="95" y="528"/>
                    </a:lnTo>
                    <a:lnTo>
                      <a:pt x="94" y="518"/>
                    </a:lnTo>
                    <a:lnTo>
                      <a:pt x="90" y="509"/>
                    </a:lnTo>
                    <a:lnTo>
                      <a:pt x="87" y="499"/>
                    </a:lnTo>
                    <a:lnTo>
                      <a:pt x="78" y="480"/>
                    </a:lnTo>
                    <a:lnTo>
                      <a:pt x="78" y="480"/>
                    </a:lnTo>
                    <a:lnTo>
                      <a:pt x="75" y="471"/>
                    </a:lnTo>
                    <a:lnTo>
                      <a:pt x="71" y="461"/>
                    </a:lnTo>
                    <a:lnTo>
                      <a:pt x="71" y="456"/>
                    </a:lnTo>
                    <a:lnTo>
                      <a:pt x="75" y="452"/>
                    </a:lnTo>
                    <a:lnTo>
                      <a:pt x="78" y="448"/>
                    </a:lnTo>
                    <a:lnTo>
                      <a:pt x="84" y="445"/>
                    </a:lnTo>
                    <a:lnTo>
                      <a:pt x="84" y="445"/>
                    </a:lnTo>
                    <a:lnTo>
                      <a:pt x="87" y="442"/>
                    </a:lnTo>
                    <a:lnTo>
                      <a:pt x="90" y="439"/>
                    </a:lnTo>
                    <a:lnTo>
                      <a:pt x="92" y="436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2" y="417"/>
                    </a:lnTo>
                    <a:lnTo>
                      <a:pt x="92" y="402"/>
                    </a:lnTo>
                    <a:lnTo>
                      <a:pt x="95" y="371"/>
                    </a:lnTo>
                    <a:lnTo>
                      <a:pt x="94" y="356"/>
                    </a:lnTo>
                    <a:lnTo>
                      <a:pt x="90" y="340"/>
                    </a:lnTo>
                    <a:lnTo>
                      <a:pt x="89" y="334"/>
                    </a:lnTo>
                    <a:lnTo>
                      <a:pt x="84" y="326"/>
                    </a:lnTo>
                    <a:lnTo>
                      <a:pt x="79" y="320"/>
                    </a:lnTo>
                    <a:lnTo>
                      <a:pt x="73" y="312"/>
                    </a:lnTo>
                    <a:lnTo>
                      <a:pt x="73" y="312"/>
                    </a:lnTo>
                    <a:lnTo>
                      <a:pt x="62" y="299"/>
                    </a:lnTo>
                    <a:lnTo>
                      <a:pt x="57" y="291"/>
                    </a:lnTo>
                    <a:lnTo>
                      <a:pt x="54" y="283"/>
                    </a:lnTo>
                    <a:lnTo>
                      <a:pt x="51" y="274"/>
                    </a:lnTo>
                    <a:lnTo>
                      <a:pt x="49" y="266"/>
                    </a:lnTo>
                    <a:lnTo>
                      <a:pt x="48" y="256"/>
                    </a:lnTo>
                    <a:lnTo>
                      <a:pt x="49" y="247"/>
                    </a:lnTo>
                    <a:lnTo>
                      <a:pt x="49" y="247"/>
                    </a:lnTo>
                    <a:lnTo>
                      <a:pt x="51" y="232"/>
                    </a:lnTo>
                    <a:lnTo>
                      <a:pt x="49" y="218"/>
                    </a:lnTo>
                    <a:lnTo>
                      <a:pt x="48" y="205"/>
                    </a:lnTo>
                    <a:lnTo>
                      <a:pt x="43" y="193"/>
                    </a:lnTo>
                    <a:lnTo>
                      <a:pt x="38" y="182"/>
                    </a:lnTo>
                    <a:lnTo>
                      <a:pt x="32" y="169"/>
                    </a:lnTo>
                    <a:lnTo>
                      <a:pt x="24" y="159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8" y="140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4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9" y="107"/>
                    </a:lnTo>
                    <a:lnTo>
                      <a:pt x="25" y="99"/>
                    </a:lnTo>
                    <a:lnTo>
                      <a:pt x="35" y="80"/>
                    </a:lnTo>
                    <a:lnTo>
                      <a:pt x="41" y="72"/>
                    </a:lnTo>
                    <a:lnTo>
                      <a:pt x="48" y="62"/>
                    </a:lnTo>
                    <a:lnTo>
                      <a:pt x="55" y="56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8" y="47"/>
                    </a:lnTo>
                    <a:lnTo>
                      <a:pt x="70" y="45"/>
                    </a:lnTo>
                    <a:lnTo>
                      <a:pt x="71" y="42"/>
                    </a:lnTo>
                    <a:lnTo>
                      <a:pt x="71" y="39"/>
                    </a:lnTo>
                    <a:lnTo>
                      <a:pt x="68" y="34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2" y="1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3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5" y="10"/>
                    </a:lnTo>
                    <a:lnTo>
                      <a:pt x="55" y="18"/>
                    </a:lnTo>
                    <a:lnTo>
                      <a:pt x="57" y="24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3" y="37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5" y="48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49" y="59"/>
                    </a:lnTo>
                    <a:lnTo>
                      <a:pt x="43" y="66"/>
                    </a:lnTo>
                    <a:lnTo>
                      <a:pt x="35" y="75"/>
                    </a:lnTo>
                    <a:lnTo>
                      <a:pt x="30" y="83"/>
                    </a:lnTo>
                    <a:lnTo>
                      <a:pt x="19" y="101"/>
                    </a:lnTo>
                    <a:lnTo>
                      <a:pt x="13" y="110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5"/>
                    </a:lnTo>
                    <a:lnTo>
                      <a:pt x="3" y="14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7" y="161"/>
                    </a:lnTo>
                    <a:lnTo>
                      <a:pt x="25" y="172"/>
                    </a:lnTo>
                    <a:lnTo>
                      <a:pt x="32" y="185"/>
                    </a:lnTo>
                    <a:lnTo>
                      <a:pt x="36" y="196"/>
                    </a:lnTo>
                    <a:lnTo>
                      <a:pt x="41" y="209"/>
                    </a:lnTo>
                    <a:lnTo>
                      <a:pt x="43" y="221"/>
                    </a:lnTo>
                    <a:lnTo>
                      <a:pt x="44" y="236"/>
                    </a:lnTo>
                    <a:lnTo>
                      <a:pt x="43" y="248"/>
                    </a:lnTo>
                    <a:lnTo>
                      <a:pt x="43" y="248"/>
                    </a:lnTo>
                    <a:lnTo>
                      <a:pt x="43" y="259"/>
                    </a:lnTo>
                    <a:lnTo>
                      <a:pt x="43" y="269"/>
                    </a:lnTo>
                    <a:lnTo>
                      <a:pt x="44" y="277"/>
                    </a:lnTo>
                    <a:lnTo>
                      <a:pt x="48" y="286"/>
                    </a:lnTo>
                    <a:lnTo>
                      <a:pt x="52" y="294"/>
                    </a:lnTo>
                    <a:lnTo>
                      <a:pt x="57" y="302"/>
                    </a:lnTo>
                    <a:lnTo>
                      <a:pt x="68" y="315"/>
                    </a:lnTo>
                    <a:lnTo>
                      <a:pt x="68" y="315"/>
                    </a:lnTo>
                    <a:lnTo>
                      <a:pt x="73" y="323"/>
                    </a:lnTo>
                    <a:lnTo>
                      <a:pt x="79" y="329"/>
                    </a:lnTo>
                    <a:lnTo>
                      <a:pt x="82" y="337"/>
                    </a:lnTo>
                    <a:lnTo>
                      <a:pt x="86" y="344"/>
                    </a:lnTo>
                    <a:lnTo>
                      <a:pt x="89" y="359"/>
                    </a:lnTo>
                    <a:lnTo>
                      <a:pt x="89" y="374"/>
                    </a:lnTo>
                    <a:lnTo>
                      <a:pt x="86" y="404"/>
                    </a:lnTo>
                    <a:lnTo>
                      <a:pt x="86" y="420"/>
                    </a:lnTo>
                    <a:lnTo>
                      <a:pt x="86" y="434"/>
                    </a:lnTo>
                    <a:lnTo>
                      <a:pt x="86" y="434"/>
                    </a:lnTo>
                    <a:lnTo>
                      <a:pt x="86" y="439"/>
                    </a:lnTo>
                    <a:lnTo>
                      <a:pt x="84" y="442"/>
                    </a:lnTo>
                    <a:lnTo>
                      <a:pt x="81" y="445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71" y="452"/>
                    </a:lnTo>
                    <a:lnTo>
                      <a:pt x="68" y="455"/>
                    </a:lnTo>
                    <a:lnTo>
                      <a:pt x="67" y="459"/>
                    </a:lnTo>
                    <a:lnTo>
                      <a:pt x="67" y="464"/>
                    </a:lnTo>
                    <a:lnTo>
                      <a:pt x="68" y="474"/>
                    </a:lnTo>
                    <a:lnTo>
                      <a:pt x="73" y="483"/>
                    </a:lnTo>
                    <a:lnTo>
                      <a:pt x="73" y="483"/>
                    </a:lnTo>
                    <a:lnTo>
                      <a:pt x="81" y="502"/>
                    </a:lnTo>
                    <a:lnTo>
                      <a:pt x="84" y="512"/>
                    </a:lnTo>
                    <a:lnTo>
                      <a:pt x="87" y="521"/>
                    </a:lnTo>
                    <a:lnTo>
                      <a:pt x="89" y="531"/>
                    </a:lnTo>
                    <a:lnTo>
                      <a:pt x="87" y="542"/>
                    </a:lnTo>
                    <a:lnTo>
                      <a:pt x="84" y="552"/>
                    </a:lnTo>
                    <a:lnTo>
                      <a:pt x="76" y="561"/>
                    </a:lnTo>
                    <a:lnTo>
                      <a:pt x="76" y="561"/>
                    </a:lnTo>
                    <a:lnTo>
                      <a:pt x="76" y="564"/>
                    </a:lnTo>
                    <a:lnTo>
                      <a:pt x="76" y="567"/>
                    </a:lnTo>
                    <a:lnTo>
                      <a:pt x="79" y="574"/>
                    </a:lnTo>
                    <a:lnTo>
                      <a:pt x="79" y="574"/>
                    </a:lnTo>
                    <a:lnTo>
                      <a:pt x="86" y="571"/>
                    </a:lnTo>
                    <a:lnTo>
                      <a:pt x="92" y="569"/>
                    </a:lnTo>
                    <a:lnTo>
                      <a:pt x="106" y="571"/>
                    </a:lnTo>
                    <a:lnTo>
                      <a:pt x="119" y="572"/>
                    </a:lnTo>
                    <a:lnTo>
                      <a:pt x="125" y="571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19" y="569"/>
                    </a:lnTo>
                    <a:lnTo>
                      <a:pt x="108" y="567"/>
                    </a:lnTo>
                    <a:lnTo>
                      <a:pt x="95" y="566"/>
                    </a:lnTo>
                    <a:lnTo>
                      <a:pt x="90" y="567"/>
                    </a:lnTo>
                    <a:lnTo>
                      <a:pt x="84" y="571"/>
                    </a:lnTo>
                    <a:lnTo>
                      <a:pt x="84" y="5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2" name="Freeform 105">
                <a:extLst>
                  <a:ext uri="{FF2B5EF4-FFF2-40B4-BE49-F238E27FC236}">
                    <a16:creationId xmlns:a16="http://schemas.microsoft.com/office/drawing/2014/main" id="{B390F8B5-2BB3-2321-28D7-C0440510B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1457"/>
                <a:ext cx="39" cy="10"/>
              </a:xfrm>
              <a:custGeom>
                <a:avLst/>
                <a:gdLst>
                  <a:gd name="T0" fmla="*/ 54 w 78"/>
                  <a:gd name="T1" fmla="*/ 16 h 21"/>
                  <a:gd name="T2" fmla="*/ 54 w 78"/>
                  <a:gd name="T3" fmla="*/ 16 h 21"/>
                  <a:gd name="T4" fmla="*/ 54 w 78"/>
                  <a:gd name="T5" fmla="*/ 16 h 21"/>
                  <a:gd name="T6" fmla="*/ 54 w 78"/>
                  <a:gd name="T7" fmla="*/ 16 h 21"/>
                  <a:gd name="T8" fmla="*/ 37 w 78"/>
                  <a:gd name="T9" fmla="*/ 11 h 21"/>
                  <a:gd name="T10" fmla="*/ 19 w 78"/>
                  <a:gd name="T11" fmla="*/ 8 h 21"/>
                  <a:gd name="T12" fmla="*/ 19 w 78"/>
                  <a:gd name="T13" fmla="*/ 8 h 21"/>
                  <a:gd name="T14" fmla="*/ 16 w 78"/>
                  <a:gd name="T15" fmla="*/ 6 h 21"/>
                  <a:gd name="T16" fmla="*/ 11 w 78"/>
                  <a:gd name="T17" fmla="*/ 3 h 21"/>
                  <a:gd name="T18" fmla="*/ 7 w 78"/>
                  <a:gd name="T19" fmla="*/ 0 h 21"/>
                  <a:gd name="T20" fmla="*/ 5 w 78"/>
                  <a:gd name="T21" fmla="*/ 0 h 21"/>
                  <a:gd name="T22" fmla="*/ 4 w 78"/>
                  <a:gd name="T23" fmla="*/ 1 h 21"/>
                  <a:gd name="T24" fmla="*/ 4 w 78"/>
                  <a:gd name="T25" fmla="*/ 1 h 21"/>
                  <a:gd name="T26" fmla="*/ 0 w 78"/>
                  <a:gd name="T27" fmla="*/ 3 h 21"/>
                  <a:gd name="T28" fmla="*/ 0 w 78"/>
                  <a:gd name="T29" fmla="*/ 3 h 21"/>
                  <a:gd name="T30" fmla="*/ 4 w 78"/>
                  <a:gd name="T31" fmla="*/ 5 h 21"/>
                  <a:gd name="T32" fmla="*/ 7 w 78"/>
                  <a:gd name="T33" fmla="*/ 6 h 21"/>
                  <a:gd name="T34" fmla="*/ 10 w 78"/>
                  <a:gd name="T35" fmla="*/ 9 h 21"/>
                  <a:gd name="T36" fmla="*/ 13 w 78"/>
                  <a:gd name="T37" fmla="*/ 11 h 21"/>
                  <a:gd name="T38" fmla="*/ 13 w 78"/>
                  <a:gd name="T39" fmla="*/ 11 h 21"/>
                  <a:gd name="T40" fmla="*/ 31 w 78"/>
                  <a:gd name="T41" fmla="*/ 14 h 21"/>
                  <a:gd name="T42" fmla="*/ 48 w 78"/>
                  <a:gd name="T43" fmla="*/ 19 h 21"/>
                  <a:gd name="T44" fmla="*/ 56 w 78"/>
                  <a:gd name="T45" fmla="*/ 21 h 21"/>
                  <a:gd name="T46" fmla="*/ 64 w 78"/>
                  <a:gd name="T47" fmla="*/ 21 h 21"/>
                  <a:gd name="T48" fmla="*/ 72 w 78"/>
                  <a:gd name="T49" fmla="*/ 19 h 21"/>
                  <a:gd name="T50" fmla="*/ 78 w 78"/>
                  <a:gd name="T51" fmla="*/ 16 h 21"/>
                  <a:gd name="T52" fmla="*/ 78 w 78"/>
                  <a:gd name="T53" fmla="*/ 16 h 21"/>
                  <a:gd name="T54" fmla="*/ 73 w 78"/>
                  <a:gd name="T55" fmla="*/ 17 h 21"/>
                  <a:gd name="T56" fmla="*/ 67 w 78"/>
                  <a:gd name="T57" fmla="*/ 17 h 21"/>
                  <a:gd name="T58" fmla="*/ 54 w 78"/>
                  <a:gd name="T59" fmla="*/ 16 h 21"/>
                  <a:gd name="T60" fmla="*/ 54 w 78"/>
                  <a:gd name="T6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21">
                    <a:moveTo>
                      <a:pt x="54" y="16"/>
                    </a:move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37" y="11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31" y="14"/>
                    </a:lnTo>
                    <a:lnTo>
                      <a:pt x="48" y="19"/>
                    </a:lnTo>
                    <a:lnTo>
                      <a:pt x="56" y="21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3" y="17"/>
                    </a:lnTo>
                    <a:lnTo>
                      <a:pt x="67" y="17"/>
                    </a:lnTo>
                    <a:lnTo>
                      <a:pt x="54" y="16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3" name="Freeform 106">
                <a:extLst>
                  <a:ext uri="{FF2B5EF4-FFF2-40B4-BE49-F238E27FC236}">
                    <a16:creationId xmlns:a16="http://schemas.microsoft.com/office/drawing/2014/main" id="{DFDF1705-F2D9-A83C-2B26-E4645DD08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634"/>
                <a:ext cx="13" cy="9"/>
              </a:xfrm>
              <a:custGeom>
                <a:avLst/>
                <a:gdLst>
                  <a:gd name="T0" fmla="*/ 27 w 27"/>
                  <a:gd name="T1" fmla="*/ 0 h 18"/>
                  <a:gd name="T2" fmla="*/ 27 w 27"/>
                  <a:gd name="T3" fmla="*/ 0 h 18"/>
                  <a:gd name="T4" fmla="*/ 17 w 27"/>
                  <a:gd name="T5" fmla="*/ 5 h 18"/>
                  <a:gd name="T6" fmla="*/ 9 w 27"/>
                  <a:gd name="T7" fmla="*/ 12 h 18"/>
                  <a:gd name="T8" fmla="*/ 9 w 27"/>
                  <a:gd name="T9" fmla="*/ 12 h 18"/>
                  <a:gd name="T10" fmla="*/ 0 w 27"/>
                  <a:gd name="T11" fmla="*/ 18 h 18"/>
                  <a:gd name="T12" fmla="*/ 0 w 27"/>
                  <a:gd name="T13" fmla="*/ 18 h 18"/>
                  <a:gd name="T14" fmla="*/ 7 w 27"/>
                  <a:gd name="T15" fmla="*/ 13 h 18"/>
                  <a:gd name="T16" fmla="*/ 14 w 27"/>
                  <a:gd name="T17" fmla="*/ 8 h 18"/>
                  <a:gd name="T18" fmla="*/ 14 w 27"/>
                  <a:gd name="T19" fmla="*/ 8 h 18"/>
                  <a:gd name="T20" fmla="*/ 27 w 27"/>
                  <a:gd name="T21" fmla="*/ 0 h 18"/>
                  <a:gd name="T22" fmla="*/ 27 w 2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lnTo>
                      <a:pt x="27" y="0"/>
                    </a:lnTo>
                    <a:lnTo>
                      <a:pt x="17" y="5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7" y="13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4" name="Freeform 107">
                <a:extLst>
                  <a:ext uri="{FF2B5EF4-FFF2-40B4-BE49-F238E27FC236}">
                    <a16:creationId xmlns:a16="http://schemas.microsoft.com/office/drawing/2014/main" id="{FFA48BAD-838B-0976-3461-9FA948FB1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5" y="1139"/>
                <a:ext cx="22" cy="34"/>
              </a:xfrm>
              <a:custGeom>
                <a:avLst/>
                <a:gdLst>
                  <a:gd name="T0" fmla="*/ 5 w 45"/>
                  <a:gd name="T1" fmla="*/ 54 h 66"/>
                  <a:gd name="T2" fmla="*/ 5 w 45"/>
                  <a:gd name="T3" fmla="*/ 54 h 66"/>
                  <a:gd name="T4" fmla="*/ 8 w 45"/>
                  <a:gd name="T5" fmla="*/ 55 h 66"/>
                  <a:gd name="T6" fmla="*/ 10 w 45"/>
                  <a:gd name="T7" fmla="*/ 57 h 66"/>
                  <a:gd name="T8" fmla="*/ 10 w 45"/>
                  <a:gd name="T9" fmla="*/ 60 h 66"/>
                  <a:gd name="T10" fmla="*/ 8 w 45"/>
                  <a:gd name="T11" fmla="*/ 65 h 66"/>
                  <a:gd name="T12" fmla="*/ 8 w 45"/>
                  <a:gd name="T13" fmla="*/ 65 h 66"/>
                  <a:gd name="T14" fmla="*/ 7 w 45"/>
                  <a:gd name="T15" fmla="*/ 66 h 66"/>
                  <a:gd name="T16" fmla="*/ 7 w 45"/>
                  <a:gd name="T17" fmla="*/ 66 h 66"/>
                  <a:gd name="T18" fmla="*/ 7 w 45"/>
                  <a:gd name="T19" fmla="*/ 66 h 66"/>
                  <a:gd name="T20" fmla="*/ 12 w 45"/>
                  <a:gd name="T21" fmla="*/ 63 h 66"/>
                  <a:gd name="T22" fmla="*/ 15 w 45"/>
                  <a:gd name="T23" fmla="*/ 62 h 66"/>
                  <a:gd name="T24" fmla="*/ 15 w 45"/>
                  <a:gd name="T25" fmla="*/ 62 h 66"/>
                  <a:gd name="T26" fmla="*/ 16 w 45"/>
                  <a:gd name="T27" fmla="*/ 57 h 66"/>
                  <a:gd name="T28" fmla="*/ 15 w 45"/>
                  <a:gd name="T29" fmla="*/ 52 h 66"/>
                  <a:gd name="T30" fmla="*/ 10 w 45"/>
                  <a:gd name="T31" fmla="*/ 50 h 66"/>
                  <a:gd name="T32" fmla="*/ 7 w 45"/>
                  <a:gd name="T33" fmla="*/ 49 h 66"/>
                  <a:gd name="T34" fmla="*/ 7 w 45"/>
                  <a:gd name="T35" fmla="*/ 49 h 66"/>
                  <a:gd name="T36" fmla="*/ 7 w 45"/>
                  <a:gd name="T37" fmla="*/ 42 h 66"/>
                  <a:gd name="T38" fmla="*/ 8 w 45"/>
                  <a:gd name="T39" fmla="*/ 36 h 66"/>
                  <a:gd name="T40" fmla="*/ 12 w 45"/>
                  <a:gd name="T41" fmla="*/ 30 h 66"/>
                  <a:gd name="T42" fmla="*/ 16 w 45"/>
                  <a:gd name="T43" fmla="*/ 23 h 66"/>
                  <a:gd name="T44" fmla="*/ 29 w 45"/>
                  <a:gd name="T45" fmla="*/ 11 h 66"/>
                  <a:gd name="T46" fmla="*/ 45 w 45"/>
                  <a:gd name="T47" fmla="*/ 0 h 66"/>
                  <a:gd name="T48" fmla="*/ 45 w 45"/>
                  <a:gd name="T49" fmla="*/ 0 h 66"/>
                  <a:gd name="T50" fmla="*/ 35 w 45"/>
                  <a:gd name="T51" fmla="*/ 4 h 66"/>
                  <a:gd name="T52" fmla="*/ 27 w 45"/>
                  <a:gd name="T53" fmla="*/ 11 h 66"/>
                  <a:gd name="T54" fmla="*/ 19 w 45"/>
                  <a:gd name="T55" fmla="*/ 17 h 66"/>
                  <a:gd name="T56" fmla="*/ 13 w 45"/>
                  <a:gd name="T57" fmla="*/ 23 h 66"/>
                  <a:gd name="T58" fmla="*/ 8 w 45"/>
                  <a:gd name="T59" fmla="*/ 30 h 66"/>
                  <a:gd name="T60" fmla="*/ 4 w 45"/>
                  <a:gd name="T61" fmla="*/ 38 h 66"/>
                  <a:gd name="T62" fmla="*/ 0 w 45"/>
                  <a:gd name="T63" fmla="*/ 44 h 66"/>
                  <a:gd name="T64" fmla="*/ 0 w 45"/>
                  <a:gd name="T65" fmla="*/ 52 h 66"/>
                  <a:gd name="T66" fmla="*/ 0 w 45"/>
                  <a:gd name="T67" fmla="*/ 52 h 66"/>
                  <a:gd name="T68" fmla="*/ 4 w 45"/>
                  <a:gd name="T69" fmla="*/ 50 h 66"/>
                  <a:gd name="T70" fmla="*/ 4 w 45"/>
                  <a:gd name="T71" fmla="*/ 50 h 66"/>
                  <a:gd name="T72" fmla="*/ 5 w 45"/>
                  <a:gd name="T73" fmla="*/ 54 h 66"/>
                  <a:gd name="T74" fmla="*/ 5 w 45"/>
                  <a:gd name="T75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6">
                    <a:moveTo>
                      <a:pt x="5" y="54"/>
                    </a:moveTo>
                    <a:lnTo>
                      <a:pt x="5" y="54"/>
                    </a:lnTo>
                    <a:lnTo>
                      <a:pt x="8" y="55"/>
                    </a:lnTo>
                    <a:lnTo>
                      <a:pt x="10" y="57"/>
                    </a:lnTo>
                    <a:lnTo>
                      <a:pt x="10" y="60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12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6" y="57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6" y="23"/>
                    </a:lnTo>
                    <a:lnTo>
                      <a:pt x="29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7" y="11"/>
                    </a:lnTo>
                    <a:lnTo>
                      <a:pt x="19" y="17"/>
                    </a:lnTo>
                    <a:lnTo>
                      <a:pt x="13" y="23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4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5" name="Freeform 108">
                <a:extLst>
                  <a:ext uri="{FF2B5EF4-FFF2-40B4-BE49-F238E27FC236}">
                    <a16:creationId xmlns:a16="http://schemas.microsoft.com/office/drawing/2014/main" id="{806E061A-E817-C6EC-B8B2-38E0E576D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" y="1168"/>
                <a:ext cx="5" cy="9"/>
              </a:xfrm>
              <a:custGeom>
                <a:avLst/>
                <a:gdLst>
                  <a:gd name="T0" fmla="*/ 5 w 10"/>
                  <a:gd name="T1" fmla="*/ 3 h 19"/>
                  <a:gd name="T2" fmla="*/ 5 w 10"/>
                  <a:gd name="T3" fmla="*/ 3 h 19"/>
                  <a:gd name="T4" fmla="*/ 7 w 10"/>
                  <a:gd name="T5" fmla="*/ 1 h 19"/>
                  <a:gd name="T6" fmla="*/ 8 w 10"/>
                  <a:gd name="T7" fmla="*/ 0 h 19"/>
                  <a:gd name="T8" fmla="*/ 8 w 10"/>
                  <a:gd name="T9" fmla="*/ 0 h 19"/>
                  <a:gd name="T10" fmla="*/ 2 w 10"/>
                  <a:gd name="T11" fmla="*/ 3 h 19"/>
                  <a:gd name="T12" fmla="*/ 0 w 10"/>
                  <a:gd name="T13" fmla="*/ 5 h 19"/>
                  <a:gd name="T14" fmla="*/ 0 w 10"/>
                  <a:gd name="T15" fmla="*/ 6 h 19"/>
                  <a:gd name="T16" fmla="*/ 0 w 10"/>
                  <a:gd name="T17" fmla="*/ 6 h 19"/>
                  <a:gd name="T18" fmla="*/ 3 w 10"/>
                  <a:gd name="T19" fmla="*/ 14 h 19"/>
                  <a:gd name="T20" fmla="*/ 3 w 10"/>
                  <a:gd name="T21" fmla="*/ 19 h 19"/>
                  <a:gd name="T22" fmla="*/ 3 w 10"/>
                  <a:gd name="T23" fmla="*/ 19 h 19"/>
                  <a:gd name="T24" fmla="*/ 7 w 10"/>
                  <a:gd name="T25" fmla="*/ 17 h 19"/>
                  <a:gd name="T26" fmla="*/ 10 w 10"/>
                  <a:gd name="T27" fmla="*/ 16 h 19"/>
                  <a:gd name="T28" fmla="*/ 10 w 10"/>
                  <a:gd name="T29" fmla="*/ 11 h 19"/>
                  <a:gd name="T30" fmla="*/ 5 w 10"/>
                  <a:gd name="T31" fmla="*/ 3 h 19"/>
                  <a:gd name="T32" fmla="*/ 5 w 10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9">
                    <a:moveTo>
                      <a:pt x="5" y="3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10" y="16"/>
                    </a:lnTo>
                    <a:lnTo>
                      <a:pt x="10" y="11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6" name="Freeform 109">
                <a:extLst>
                  <a:ext uri="{FF2B5EF4-FFF2-40B4-BE49-F238E27FC236}">
                    <a16:creationId xmlns:a16="http://schemas.microsoft.com/office/drawing/2014/main" id="{6E009359-7E1E-D43C-16DB-9988E1FDC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1462"/>
                <a:ext cx="84" cy="16"/>
              </a:xfrm>
              <a:custGeom>
                <a:avLst/>
                <a:gdLst>
                  <a:gd name="T0" fmla="*/ 30 w 167"/>
                  <a:gd name="T1" fmla="*/ 26 h 32"/>
                  <a:gd name="T2" fmla="*/ 30 w 167"/>
                  <a:gd name="T3" fmla="*/ 26 h 32"/>
                  <a:gd name="T4" fmla="*/ 22 w 167"/>
                  <a:gd name="T5" fmla="*/ 23 h 32"/>
                  <a:gd name="T6" fmla="*/ 14 w 167"/>
                  <a:gd name="T7" fmla="*/ 21 h 32"/>
                  <a:gd name="T8" fmla="*/ 6 w 167"/>
                  <a:gd name="T9" fmla="*/ 23 h 32"/>
                  <a:gd name="T10" fmla="*/ 0 w 167"/>
                  <a:gd name="T11" fmla="*/ 26 h 32"/>
                  <a:gd name="T12" fmla="*/ 0 w 167"/>
                  <a:gd name="T13" fmla="*/ 26 h 32"/>
                  <a:gd name="T14" fmla="*/ 6 w 167"/>
                  <a:gd name="T15" fmla="*/ 24 h 32"/>
                  <a:gd name="T16" fmla="*/ 11 w 167"/>
                  <a:gd name="T17" fmla="*/ 24 h 32"/>
                  <a:gd name="T18" fmla="*/ 17 w 167"/>
                  <a:gd name="T19" fmla="*/ 26 h 32"/>
                  <a:gd name="T20" fmla="*/ 25 w 167"/>
                  <a:gd name="T21" fmla="*/ 29 h 32"/>
                  <a:gd name="T22" fmla="*/ 25 w 167"/>
                  <a:gd name="T23" fmla="*/ 29 h 32"/>
                  <a:gd name="T24" fmla="*/ 28 w 167"/>
                  <a:gd name="T25" fmla="*/ 32 h 32"/>
                  <a:gd name="T26" fmla="*/ 32 w 167"/>
                  <a:gd name="T27" fmla="*/ 32 h 32"/>
                  <a:gd name="T28" fmla="*/ 41 w 167"/>
                  <a:gd name="T29" fmla="*/ 32 h 32"/>
                  <a:gd name="T30" fmla="*/ 49 w 167"/>
                  <a:gd name="T31" fmla="*/ 31 h 32"/>
                  <a:gd name="T32" fmla="*/ 59 w 167"/>
                  <a:gd name="T33" fmla="*/ 27 h 32"/>
                  <a:gd name="T34" fmla="*/ 59 w 167"/>
                  <a:gd name="T35" fmla="*/ 27 h 32"/>
                  <a:gd name="T36" fmla="*/ 71 w 167"/>
                  <a:gd name="T37" fmla="*/ 23 h 32"/>
                  <a:gd name="T38" fmla="*/ 86 w 167"/>
                  <a:gd name="T39" fmla="*/ 19 h 32"/>
                  <a:gd name="T40" fmla="*/ 113 w 167"/>
                  <a:gd name="T41" fmla="*/ 16 h 32"/>
                  <a:gd name="T42" fmla="*/ 127 w 167"/>
                  <a:gd name="T43" fmla="*/ 15 h 32"/>
                  <a:gd name="T44" fmla="*/ 141 w 167"/>
                  <a:gd name="T45" fmla="*/ 12 h 32"/>
                  <a:gd name="T46" fmla="*/ 154 w 167"/>
                  <a:gd name="T47" fmla="*/ 7 h 32"/>
                  <a:gd name="T48" fmla="*/ 167 w 167"/>
                  <a:gd name="T49" fmla="*/ 0 h 32"/>
                  <a:gd name="T50" fmla="*/ 167 w 167"/>
                  <a:gd name="T51" fmla="*/ 0 h 32"/>
                  <a:gd name="T52" fmla="*/ 154 w 167"/>
                  <a:gd name="T53" fmla="*/ 5 h 32"/>
                  <a:gd name="T54" fmla="*/ 141 w 167"/>
                  <a:gd name="T55" fmla="*/ 10 h 32"/>
                  <a:gd name="T56" fmla="*/ 116 w 167"/>
                  <a:gd name="T57" fmla="*/ 13 h 32"/>
                  <a:gd name="T58" fmla="*/ 89 w 167"/>
                  <a:gd name="T59" fmla="*/ 18 h 32"/>
                  <a:gd name="T60" fmla="*/ 76 w 167"/>
                  <a:gd name="T61" fmla="*/ 19 h 32"/>
                  <a:gd name="T62" fmla="*/ 63 w 167"/>
                  <a:gd name="T63" fmla="*/ 24 h 32"/>
                  <a:gd name="T64" fmla="*/ 63 w 167"/>
                  <a:gd name="T65" fmla="*/ 24 h 32"/>
                  <a:gd name="T66" fmla="*/ 55 w 167"/>
                  <a:gd name="T67" fmla="*/ 27 h 32"/>
                  <a:gd name="T68" fmla="*/ 46 w 167"/>
                  <a:gd name="T69" fmla="*/ 29 h 32"/>
                  <a:gd name="T70" fmla="*/ 38 w 167"/>
                  <a:gd name="T71" fmla="*/ 29 h 32"/>
                  <a:gd name="T72" fmla="*/ 35 w 167"/>
                  <a:gd name="T73" fmla="*/ 29 h 32"/>
                  <a:gd name="T74" fmla="*/ 30 w 167"/>
                  <a:gd name="T75" fmla="*/ 26 h 32"/>
                  <a:gd name="T76" fmla="*/ 30 w 167"/>
                  <a:gd name="T7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7" h="32">
                    <a:moveTo>
                      <a:pt x="30" y="26"/>
                    </a:moveTo>
                    <a:lnTo>
                      <a:pt x="30" y="26"/>
                    </a:lnTo>
                    <a:lnTo>
                      <a:pt x="22" y="23"/>
                    </a:lnTo>
                    <a:lnTo>
                      <a:pt x="14" y="21"/>
                    </a:lnTo>
                    <a:lnTo>
                      <a:pt x="6" y="2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4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41" y="32"/>
                    </a:lnTo>
                    <a:lnTo>
                      <a:pt x="49" y="31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71" y="23"/>
                    </a:lnTo>
                    <a:lnTo>
                      <a:pt x="86" y="19"/>
                    </a:lnTo>
                    <a:lnTo>
                      <a:pt x="113" y="16"/>
                    </a:lnTo>
                    <a:lnTo>
                      <a:pt x="127" y="15"/>
                    </a:lnTo>
                    <a:lnTo>
                      <a:pt x="141" y="12"/>
                    </a:lnTo>
                    <a:lnTo>
                      <a:pt x="154" y="7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54" y="5"/>
                    </a:lnTo>
                    <a:lnTo>
                      <a:pt x="141" y="10"/>
                    </a:lnTo>
                    <a:lnTo>
                      <a:pt x="116" y="13"/>
                    </a:lnTo>
                    <a:lnTo>
                      <a:pt x="89" y="18"/>
                    </a:lnTo>
                    <a:lnTo>
                      <a:pt x="76" y="19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55" y="27"/>
                    </a:lnTo>
                    <a:lnTo>
                      <a:pt x="46" y="29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7" name="Freeform 110">
                <a:extLst>
                  <a:ext uri="{FF2B5EF4-FFF2-40B4-BE49-F238E27FC236}">
                    <a16:creationId xmlns:a16="http://schemas.microsoft.com/office/drawing/2014/main" id="{3D2FE2A8-627F-8850-9B88-485E721E0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87"/>
                <a:ext cx="64" cy="17"/>
              </a:xfrm>
              <a:custGeom>
                <a:avLst/>
                <a:gdLst>
                  <a:gd name="T0" fmla="*/ 0 w 127"/>
                  <a:gd name="T1" fmla="*/ 34 h 34"/>
                  <a:gd name="T2" fmla="*/ 0 w 127"/>
                  <a:gd name="T3" fmla="*/ 34 h 34"/>
                  <a:gd name="T4" fmla="*/ 11 w 127"/>
                  <a:gd name="T5" fmla="*/ 29 h 34"/>
                  <a:gd name="T6" fmla="*/ 22 w 127"/>
                  <a:gd name="T7" fmla="*/ 26 h 34"/>
                  <a:gd name="T8" fmla="*/ 44 w 127"/>
                  <a:gd name="T9" fmla="*/ 19 h 34"/>
                  <a:gd name="T10" fmla="*/ 44 w 127"/>
                  <a:gd name="T11" fmla="*/ 19 h 34"/>
                  <a:gd name="T12" fmla="*/ 65 w 127"/>
                  <a:gd name="T13" fmla="*/ 16 h 34"/>
                  <a:gd name="T14" fmla="*/ 86 w 127"/>
                  <a:gd name="T15" fmla="*/ 13 h 34"/>
                  <a:gd name="T16" fmla="*/ 106 w 127"/>
                  <a:gd name="T17" fmla="*/ 8 h 34"/>
                  <a:gd name="T18" fmla="*/ 116 w 127"/>
                  <a:gd name="T19" fmla="*/ 5 h 34"/>
                  <a:gd name="T20" fmla="*/ 125 w 127"/>
                  <a:gd name="T21" fmla="*/ 0 h 34"/>
                  <a:gd name="T22" fmla="*/ 127 w 127"/>
                  <a:gd name="T23" fmla="*/ 0 h 34"/>
                  <a:gd name="T24" fmla="*/ 127 w 127"/>
                  <a:gd name="T25" fmla="*/ 0 h 34"/>
                  <a:gd name="T26" fmla="*/ 117 w 127"/>
                  <a:gd name="T27" fmla="*/ 3 h 34"/>
                  <a:gd name="T28" fmla="*/ 108 w 127"/>
                  <a:gd name="T29" fmla="*/ 7 h 34"/>
                  <a:gd name="T30" fmla="*/ 89 w 127"/>
                  <a:gd name="T31" fmla="*/ 10 h 34"/>
                  <a:gd name="T32" fmla="*/ 70 w 127"/>
                  <a:gd name="T33" fmla="*/ 13 h 34"/>
                  <a:gd name="T34" fmla="*/ 49 w 127"/>
                  <a:gd name="T35" fmla="*/ 16 h 34"/>
                  <a:gd name="T36" fmla="*/ 49 w 127"/>
                  <a:gd name="T37" fmla="*/ 16 h 34"/>
                  <a:gd name="T38" fmla="*/ 24 w 127"/>
                  <a:gd name="T39" fmla="*/ 22 h 34"/>
                  <a:gd name="T40" fmla="*/ 13 w 127"/>
                  <a:gd name="T41" fmla="*/ 27 h 34"/>
                  <a:gd name="T42" fmla="*/ 0 w 127"/>
                  <a:gd name="T43" fmla="*/ 34 h 34"/>
                  <a:gd name="T44" fmla="*/ 0 w 127"/>
                  <a:gd name="T4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34">
                    <a:moveTo>
                      <a:pt x="0" y="34"/>
                    </a:moveTo>
                    <a:lnTo>
                      <a:pt x="0" y="34"/>
                    </a:lnTo>
                    <a:lnTo>
                      <a:pt x="11" y="29"/>
                    </a:lnTo>
                    <a:lnTo>
                      <a:pt x="22" y="26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65" y="16"/>
                    </a:lnTo>
                    <a:lnTo>
                      <a:pt x="86" y="13"/>
                    </a:lnTo>
                    <a:lnTo>
                      <a:pt x="106" y="8"/>
                    </a:lnTo>
                    <a:lnTo>
                      <a:pt x="116" y="5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17" y="3"/>
                    </a:lnTo>
                    <a:lnTo>
                      <a:pt x="108" y="7"/>
                    </a:lnTo>
                    <a:lnTo>
                      <a:pt x="89" y="10"/>
                    </a:lnTo>
                    <a:lnTo>
                      <a:pt x="70" y="13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24" y="22"/>
                    </a:lnTo>
                    <a:lnTo>
                      <a:pt x="13" y="27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8" name="Freeform 111">
                <a:extLst>
                  <a:ext uri="{FF2B5EF4-FFF2-40B4-BE49-F238E27FC236}">
                    <a16:creationId xmlns:a16="http://schemas.microsoft.com/office/drawing/2014/main" id="{F13F91F0-381B-8683-5EF9-C3E8CCB5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2" y="1478"/>
                <a:ext cx="13" cy="17"/>
              </a:xfrm>
              <a:custGeom>
                <a:avLst/>
                <a:gdLst>
                  <a:gd name="T0" fmla="*/ 22 w 27"/>
                  <a:gd name="T1" fmla="*/ 25 h 33"/>
                  <a:gd name="T2" fmla="*/ 22 w 27"/>
                  <a:gd name="T3" fmla="*/ 25 h 33"/>
                  <a:gd name="T4" fmla="*/ 20 w 27"/>
                  <a:gd name="T5" fmla="*/ 22 h 33"/>
                  <a:gd name="T6" fmla="*/ 17 w 27"/>
                  <a:gd name="T7" fmla="*/ 20 h 33"/>
                  <a:gd name="T8" fmla="*/ 9 w 27"/>
                  <a:gd name="T9" fmla="*/ 16 h 33"/>
                  <a:gd name="T10" fmla="*/ 8 w 27"/>
                  <a:gd name="T11" fmla="*/ 14 h 33"/>
                  <a:gd name="T12" fmla="*/ 5 w 27"/>
                  <a:gd name="T13" fmla="*/ 11 h 33"/>
                  <a:gd name="T14" fmla="*/ 5 w 27"/>
                  <a:gd name="T15" fmla="*/ 9 h 33"/>
                  <a:gd name="T16" fmla="*/ 6 w 27"/>
                  <a:gd name="T17" fmla="*/ 5 h 33"/>
                  <a:gd name="T18" fmla="*/ 6 w 27"/>
                  <a:gd name="T19" fmla="*/ 5 h 33"/>
                  <a:gd name="T20" fmla="*/ 11 w 27"/>
                  <a:gd name="T21" fmla="*/ 0 h 33"/>
                  <a:gd name="T22" fmla="*/ 11 w 27"/>
                  <a:gd name="T23" fmla="*/ 0 h 33"/>
                  <a:gd name="T24" fmla="*/ 5 w 27"/>
                  <a:gd name="T25" fmla="*/ 3 h 33"/>
                  <a:gd name="T26" fmla="*/ 1 w 27"/>
                  <a:gd name="T27" fmla="*/ 8 h 33"/>
                  <a:gd name="T28" fmla="*/ 1 w 27"/>
                  <a:gd name="T29" fmla="*/ 8 h 33"/>
                  <a:gd name="T30" fmla="*/ 0 w 27"/>
                  <a:gd name="T31" fmla="*/ 11 h 33"/>
                  <a:gd name="T32" fmla="*/ 0 w 27"/>
                  <a:gd name="T33" fmla="*/ 14 h 33"/>
                  <a:gd name="T34" fmla="*/ 1 w 27"/>
                  <a:gd name="T35" fmla="*/ 17 h 33"/>
                  <a:gd name="T36" fmla="*/ 5 w 27"/>
                  <a:gd name="T37" fmla="*/ 19 h 33"/>
                  <a:gd name="T38" fmla="*/ 11 w 27"/>
                  <a:gd name="T39" fmla="*/ 24 h 33"/>
                  <a:gd name="T40" fmla="*/ 14 w 27"/>
                  <a:gd name="T41" fmla="*/ 25 h 33"/>
                  <a:gd name="T42" fmla="*/ 16 w 27"/>
                  <a:gd name="T43" fmla="*/ 28 h 33"/>
                  <a:gd name="T44" fmla="*/ 16 w 27"/>
                  <a:gd name="T45" fmla="*/ 28 h 33"/>
                  <a:gd name="T46" fmla="*/ 19 w 27"/>
                  <a:gd name="T47" fmla="*/ 32 h 33"/>
                  <a:gd name="T48" fmla="*/ 22 w 27"/>
                  <a:gd name="T49" fmla="*/ 33 h 33"/>
                  <a:gd name="T50" fmla="*/ 24 w 27"/>
                  <a:gd name="T51" fmla="*/ 32 h 33"/>
                  <a:gd name="T52" fmla="*/ 27 w 27"/>
                  <a:gd name="T53" fmla="*/ 30 h 33"/>
                  <a:gd name="T54" fmla="*/ 27 w 27"/>
                  <a:gd name="T55" fmla="*/ 30 h 33"/>
                  <a:gd name="T56" fmla="*/ 22 w 27"/>
                  <a:gd name="T57" fmla="*/ 25 h 33"/>
                  <a:gd name="T58" fmla="*/ 22 w 27"/>
                  <a:gd name="T5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33">
                    <a:moveTo>
                      <a:pt x="22" y="25"/>
                    </a:moveTo>
                    <a:lnTo>
                      <a:pt x="22" y="25"/>
                    </a:lnTo>
                    <a:lnTo>
                      <a:pt x="20" y="22"/>
                    </a:lnTo>
                    <a:lnTo>
                      <a:pt x="17" y="20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5" y="19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4" y="32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2" y="25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9" name="Freeform 112">
                <a:extLst>
                  <a:ext uri="{FF2B5EF4-FFF2-40B4-BE49-F238E27FC236}">
                    <a16:creationId xmlns:a16="http://schemas.microsoft.com/office/drawing/2014/main" id="{65EB25F2-2CFB-F08C-0F17-5C1D0AC7E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" y="1482"/>
                <a:ext cx="38" cy="7"/>
              </a:xfrm>
              <a:custGeom>
                <a:avLst/>
                <a:gdLst>
                  <a:gd name="T0" fmla="*/ 14 w 76"/>
                  <a:gd name="T1" fmla="*/ 1 h 12"/>
                  <a:gd name="T2" fmla="*/ 14 w 76"/>
                  <a:gd name="T3" fmla="*/ 1 h 12"/>
                  <a:gd name="T4" fmla="*/ 9 w 76"/>
                  <a:gd name="T5" fmla="*/ 0 h 12"/>
                  <a:gd name="T6" fmla="*/ 6 w 76"/>
                  <a:gd name="T7" fmla="*/ 1 h 12"/>
                  <a:gd name="T8" fmla="*/ 0 w 76"/>
                  <a:gd name="T9" fmla="*/ 4 h 12"/>
                  <a:gd name="T10" fmla="*/ 0 w 76"/>
                  <a:gd name="T11" fmla="*/ 4 h 12"/>
                  <a:gd name="T12" fmla="*/ 3 w 76"/>
                  <a:gd name="T13" fmla="*/ 3 h 12"/>
                  <a:gd name="T14" fmla="*/ 8 w 76"/>
                  <a:gd name="T15" fmla="*/ 4 h 12"/>
                  <a:gd name="T16" fmla="*/ 8 w 76"/>
                  <a:gd name="T17" fmla="*/ 4 h 12"/>
                  <a:gd name="T18" fmla="*/ 14 w 76"/>
                  <a:gd name="T19" fmla="*/ 6 h 12"/>
                  <a:gd name="T20" fmla="*/ 22 w 76"/>
                  <a:gd name="T21" fmla="*/ 8 h 12"/>
                  <a:gd name="T22" fmla="*/ 36 w 76"/>
                  <a:gd name="T23" fmla="*/ 9 h 12"/>
                  <a:gd name="T24" fmla="*/ 52 w 76"/>
                  <a:gd name="T25" fmla="*/ 9 h 12"/>
                  <a:gd name="T26" fmla="*/ 68 w 76"/>
                  <a:gd name="T27" fmla="*/ 12 h 12"/>
                  <a:gd name="T28" fmla="*/ 68 w 76"/>
                  <a:gd name="T29" fmla="*/ 12 h 12"/>
                  <a:gd name="T30" fmla="*/ 76 w 76"/>
                  <a:gd name="T31" fmla="*/ 9 h 12"/>
                  <a:gd name="T32" fmla="*/ 76 w 76"/>
                  <a:gd name="T33" fmla="*/ 9 h 12"/>
                  <a:gd name="T34" fmla="*/ 67 w 76"/>
                  <a:gd name="T35" fmla="*/ 8 h 12"/>
                  <a:gd name="T36" fmla="*/ 59 w 76"/>
                  <a:gd name="T37" fmla="*/ 6 h 12"/>
                  <a:gd name="T38" fmla="*/ 43 w 76"/>
                  <a:gd name="T39" fmla="*/ 6 h 12"/>
                  <a:gd name="T40" fmla="*/ 28 w 76"/>
                  <a:gd name="T41" fmla="*/ 6 h 12"/>
                  <a:gd name="T42" fmla="*/ 21 w 76"/>
                  <a:gd name="T43" fmla="*/ 4 h 12"/>
                  <a:gd name="T44" fmla="*/ 14 w 76"/>
                  <a:gd name="T45" fmla="*/ 1 h 12"/>
                  <a:gd name="T46" fmla="*/ 14 w 76"/>
                  <a:gd name="T4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12">
                    <a:moveTo>
                      <a:pt x="14" y="1"/>
                    </a:moveTo>
                    <a:lnTo>
                      <a:pt x="14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4" y="6"/>
                    </a:lnTo>
                    <a:lnTo>
                      <a:pt x="22" y="8"/>
                    </a:lnTo>
                    <a:lnTo>
                      <a:pt x="36" y="9"/>
                    </a:lnTo>
                    <a:lnTo>
                      <a:pt x="52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67" y="8"/>
                    </a:lnTo>
                    <a:lnTo>
                      <a:pt x="59" y="6"/>
                    </a:lnTo>
                    <a:lnTo>
                      <a:pt x="43" y="6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0" name="Freeform 113">
                <a:extLst>
                  <a:ext uri="{FF2B5EF4-FFF2-40B4-BE49-F238E27FC236}">
                    <a16:creationId xmlns:a16="http://schemas.microsoft.com/office/drawing/2014/main" id="{8EED9BF0-979B-96D3-544C-7146F8490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1467"/>
                <a:ext cx="28" cy="10"/>
              </a:xfrm>
              <a:custGeom>
                <a:avLst/>
                <a:gdLst>
                  <a:gd name="T0" fmla="*/ 57 w 57"/>
                  <a:gd name="T1" fmla="*/ 17 h 19"/>
                  <a:gd name="T2" fmla="*/ 57 w 57"/>
                  <a:gd name="T3" fmla="*/ 17 h 19"/>
                  <a:gd name="T4" fmla="*/ 46 w 57"/>
                  <a:gd name="T5" fmla="*/ 11 h 19"/>
                  <a:gd name="T6" fmla="*/ 33 w 57"/>
                  <a:gd name="T7" fmla="*/ 7 h 19"/>
                  <a:gd name="T8" fmla="*/ 22 w 57"/>
                  <a:gd name="T9" fmla="*/ 4 h 19"/>
                  <a:gd name="T10" fmla="*/ 10 w 57"/>
                  <a:gd name="T11" fmla="*/ 4 h 19"/>
                  <a:gd name="T12" fmla="*/ 10 w 57"/>
                  <a:gd name="T13" fmla="*/ 4 h 19"/>
                  <a:gd name="T14" fmla="*/ 5 w 57"/>
                  <a:gd name="T15" fmla="*/ 0 h 19"/>
                  <a:gd name="T16" fmla="*/ 3 w 57"/>
                  <a:gd name="T17" fmla="*/ 0 h 19"/>
                  <a:gd name="T18" fmla="*/ 2 w 57"/>
                  <a:gd name="T19" fmla="*/ 1 h 19"/>
                  <a:gd name="T20" fmla="*/ 2 w 57"/>
                  <a:gd name="T21" fmla="*/ 1 h 19"/>
                  <a:gd name="T22" fmla="*/ 0 w 57"/>
                  <a:gd name="T23" fmla="*/ 3 h 19"/>
                  <a:gd name="T24" fmla="*/ 2 w 57"/>
                  <a:gd name="T25" fmla="*/ 4 h 19"/>
                  <a:gd name="T26" fmla="*/ 2 w 57"/>
                  <a:gd name="T27" fmla="*/ 4 h 19"/>
                  <a:gd name="T28" fmla="*/ 2 w 57"/>
                  <a:gd name="T29" fmla="*/ 4 h 19"/>
                  <a:gd name="T30" fmla="*/ 8 w 57"/>
                  <a:gd name="T31" fmla="*/ 6 h 19"/>
                  <a:gd name="T32" fmla="*/ 8 w 57"/>
                  <a:gd name="T33" fmla="*/ 7 h 19"/>
                  <a:gd name="T34" fmla="*/ 8 w 57"/>
                  <a:gd name="T35" fmla="*/ 7 h 19"/>
                  <a:gd name="T36" fmla="*/ 18 w 57"/>
                  <a:gd name="T37" fmla="*/ 7 h 19"/>
                  <a:gd name="T38" fmla="*/ 29 w 57"/>
                  <a:gd name="T39" fmla="*/ 11 h 19"/>
                  <a:gd name="T40" fmla="*/ 38 w 57"/>
                  <a:gd name="T41" fmla="*/ 14 h 19"/>
                  <a:gd name="T42" fmla="*/ 46 w 57"/>
                  <a:gd name="T43" fmla="*/ 17 h 19"/>
                  <a:gd name="T44" fmla="*/ 48 w 57"/>
                  <a:gd name="T45" fmla="*/ 19 h 19"/>
                  <a:gd name="T46" fmla="*/ 48 w 57"/>
                  <a:gd name="T47" fmla="*/ 19 h 19"/>
                  <a:gd name="T48" fmla="*/ 53 w 57"/>
                  <a:gd name="T49" fmla="*/ 19 h 19"/>
                  <a:gd name="T50" fmla="*/ 57 w 57"/>
                  <a:gd name="T51" fmla="*/ 17 h 19"/>
                  <a:gd name="T52" fmla="*/ 57 w 57"/>
                  <a:gd name="T5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19">
                    <a:moveTo>
                      <a:pt x="57" y="17"/>
                    </a:moveTo>
                    <a:lnTo>
                      <a:pt x="57" y="17"/>
                    </a:lnTo>
                    <a:lnTo>
                      <a:pt x="46" y="11"/>
                    </a:lnTo>
                    <a:lnTo>
                      <a:pt x="33" y="7"/>
                    </a:lnTo>
                    <a:lnTo>
                      <a:pt x="2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8" y="7"/>
                    </a:lnTo>
                    <a:lnTo>
                      <a:pt x="29" y="11"/>
                    </a:lnTo>
                    <a:lnTo>
                      <a:pt x="38" y="14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3" y="19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1" name="Freeform 114">
                <a:extLst>
                  <a:ext uri="{FF2B5EF4-FFF2-40B4-BE49-F238E27FC236}">
                    <a16:creationId xmlns:a16="http://schemas.microsoft.com/office/drawing/2014/main" id="{70C51FAD-ACE3-7EC1-F317-C4AFC844A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" y="528"/>
                <a:ext cx="50" cy="95"/>
              </a:xfrm>
              <a:custGeom>
                <a:avLst/>
                <a:gdLst>
                  <a:gd name="T0" fmla="*/ 30 w 100"/>
                  <a:gd name="T1" fmla="*/ 151 h 190"/>
                  <a:gd name="T2" fmla="*/ 30 w 100"/>
                  <a:gd name="T3" fmla="*/ 151 h 190"/>
                  <a:gd name="T4" fmla="*/ 35 w 100"/>
                  <a:gd name="T5" fmla="*/ 133 h 190"/>
                  <a:gd name="T6" fmla="*/ 40 w 100"/>
                  <a:gd name="T7" fmla="*/ 114 h 190"/>
                  <a:gd name="T8" fmla="*/ 42 w 100"/>
                  <a:gd name="T9" fmla="*/ 104 h 190"/>
                  <a:gd name="T10" fmla="*/ 42 w 100"/>
                  <a:gd name="T11" fmla="*/ 97 h 190"/>
                  <a:gd name="T12" fmla="*/ 40 w 100"/>
                  <a:gd name="T13" fmla="*/ 87 h 190"/>
                  <a:gd name="T14" fmla="*/ 37 w 100"/>
                  <a:gd name="T15" fmla="*/ 76 h 190"/>
                  <a:gd name="T16" fmla="*/ 37 w 100"/>
                  <a:gd name="T17" fmla="*/ 76 h 190"/>
                  <a:gd name="T18" fmla="*/ 35 w 100"/>
                  <a:gd name="T19" fmla="*/ 70 h 190"/>
                  <a:gd name="T20" fmla="*/ 35 w 100"/>
                  <a:gd name="T21" fmla="*/ 65 h 190"/>
                  <a:gd name="T22" fmla="*/ 35 w 100"/>
                  <a:gd name="T23" fmla="*/ 58 h 190"/>
                  <a:gd name="T24" fmla="*/ 37 w 100"/>
                  <a:gd name="T25" fmla="*/ 52 h 190"/>
                  <a:gd name="T26" fmla="*/ 43 w 100"/>
                  <a:gd name="T27" fmla="*/ 43 h 190"/>
                  <a:gd name="T28" fmla="*/ 51 w 100"/>
                  <a:gd name="T29" fmla="*/ 35 h 190"/>
                  <a:gd name="T30" fmla="*/ 51 w 100"/>
                  <a:gd name="T31" fmla="*/ 35 h 190"/>
                  <a:gd name="T32" fmla="*/ 77 w 100"/>
                  <a:gd name="T33" fmla="*/ 17 h 190"/>
                  <a:gd name="T34" fmla="*/ 88 w 100"/>
                  <a:gd name="T35" fmla="*/ 8 h 190"/>
                  <a:gd name="T36" fmla="*/ 100 w 100"/>
                  <a:gd name="T37" fmla="*/ 0 h 190"/>
                  <a:gd name="T38" fmla="*/ 100 w 100"/>
                  <a:gd name="T39" fmla="*/ 0 h 190"/>
                  <a:gd name="T40" fmla="*/ 86 w 100"/>
                  <a:gd name="T41" fmla="*/ 8 h 190"/>
                  <a:gd name="T42" fmla="*/ 73 w 100"/>
                  <a:gd name="T43" fmla="*/ 17 h 190"/>
                  <a:gd name="T44" fmla="*/ 46 w 100"/>
                  <a:gd name="T45" fmla="*/ 38 h 190"/>
                  <a:gd name="T46" fmla="*/ 46 w 100"/>
                  <a:gd name="T47" fmla="*/ 38 h 190"/>
                  <a:gd name="T48" fmla="*/ 37 w 100"/>
                  <a:gd name="T49" fmla="*/ 46 h 190"/>
                  <a:gd name="T50" fmla="*/ 30 w 100"/>
                  <a:gd name="T51" fmla="*/ 55 h 190"/>
                  <a:gd name="T52" fmla="*/ 29 w 100"/>
                  <a:gd name="T53" fmla="*/ 62 h 190"/>
                  <a:gd name="T54" fmla="*/ 29 w 100"/>
                  <a:gd name="T55" fmla="*/ 66 h 190"/>
                  <a:gd name="T56" fmla="*/ 29 w 100"/>
                  <a:gd name="T57" fmla="*/ 73 h 190"/>
                  <a:gd name="T58" fmla="*/ 30 w 100"/>
                  <a:gd name="T59" fmla="*/ 79 h 190"/>
                  <a:gd name="T60" fmla="*/ 30 w 100"/>
                  <a:gd name="T61" fmla="*/ 79 h 190"/>
                  <a:gd name="T62" fmla="*/ 34 w 100"/>
                  <a:gd name="T63" fmla="*/ 89 h 190"/>
                  <a:gd name="T64" fmla="*/ 35 w 100"/>
                  <a:gd name="T65" fmla="*/ 98 h 190"/>
                  <a:gd name="T66" fmla="*/ 35 w 100"/>
                  <a:gd name="T67" fmla="*/ 108 h 190"/>
                  <a:gd name="T68" fmla="*/ 34 w 100"/>
                  <a:gd name="T69" fmla="*/ 117 h 190"/>
                  <a:gd name="T70" fmla="*/ 30 w 100"/>
                  <a:gd name="T71" fmla="*/ 135 h 190"/>
                  <a:gd name="T72" fmla="*/ 24 w 100"/>
                  <a:gd name="T73" fmla="*/ 154 h 190"/>
                  <a:gd name="T74" fmla="*/ 24 w 100"/>
                  <a:gd name="T75" fmla="*/ 154 h 190"/>
                  <a:gd name="T76" fmla="*/ 21 w 100"/>
                  <a:gd name="T77" fmla="*/ 165 h 190"/>
                  <a:gd name="T78" fmla="*/ 15 w 100"/>
                  <a:gd name="T79" fmla="*/ 174 h 190"/>
                  <a:gd name="T80" fmla="*/ 8 w 100"/>
                  <a:gd name="T81" fmla="*/ 182 h 190"/>
                  <a:gd name="T82" fmla="*/ 0 w 100"/>
                  <a:gd name="T83" fmla="*/ 190 h 190"/>
                  <a:gd name="T84" fmla="*/ 0 w 100"/>
                  <a:gd name="T85" fmla="*/ 190 h 190"/>
                  <a:gd name="T86" fmla="*/ 10 w 100"/>
                  <a:gd name="T87" fmla="*/ 184 h 190"/>
                  <a:gd name="T88" fmla="*/ 19 w 100"/>
                  <a:gd name="T89" fmla="*/ 174 h 190"/>
                  <a:gd name="T90" fmla="*/ 26 w 100"/>
                  <a:gd name="T91" fmla="*/ 163 h 190"/>
                  <a:gd name="T92" fmla="*/ 30 w 100"/>
                  <a:gd name="T93" fmla="*/ 151 h 190"/>
                  <a:gd name="T94" fmla="*/ 30 w 100"/>
                  <a:gd name="T95" fmla="*/ 15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" h="190">
                    <a:moveTo>
                      <a:pt x="30" y="151"/>
                    </a:moveTo>
                    <a:lnTo>
                      <a:pt x="30" y="151"/>
                    </a:lnTo>
                    <a:lnTo>
                      <a:pt x="35" y="133"/>
                    </a:lnTo>
                    <a:lnTo>
                      <a:pt x="40" y="114"/>
                    </a:lnTo>
                    <a:lnTo>
                      <a:pt x="42" y="104"/>
                    </a:lnTo>
                    <a:lnTo>
                      <a:pt x="42" y="97"/>
                    </a:lnTo>
                    <a:lnTo>
                      <a:pt x="40" y="87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5" y="70"/>
                    </a:lnTo>
                    <a:lnTo>
                      <a:pt x="35" y="65"/>
                    </a:lnTo>
                    <a:lnTo>
                      <a:pt x="35" y="58"/>
                    </a:lnTo>
                    <a:lnTo>
                      <a:pt x="37" y="52"/>
                    </a:lnTo>
                    <a:lnTo>
                      <a:pt x="43" y="43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77" y="17"/>
                    </a:lnTo>
                    <a:lnTo>
                      <a:pt x="88" y="8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6" y="8"/>
                    </a:lnTo>
                    <a:lnTo>
                      <a:pt x="73" y="17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30" y="55"/>
                    </a:lnTo>
                    <a:lnTo>
                      <a:pt x="29" y="62"/>
                    </a:lnTo>
                    <a:lnTo>
                      <a:pt x="29" y="66"/>
                    </a:lnTo>
                    <a:lnTo>
                      <a:pt x="29" y="73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34" y="89"/>
                    </a:lnTo>
                    <a:lnTo>
                      <a:pt x="35" y="98"/>
                    </a:lnTo>
                    <a:lnTo>
                      <a:pt x="35" y="108"/>
                    </a:lnTo>
                    <a:lnTo>
                      <a:pt x="34" y="117"/>
                    </a:lnTo>
                    <a:lnTo>
                      <a:pt x="30" y="135"/>
                    </a:lnTo>
                    <a:lnTo>
                      <a:pt x="24" y="154"/>
                    </a:lnTo>
                    <a:lnTo>
                      <a:pt x="24" y="154"/>
                    </a:lnTo>
                    <a:lnTo>
                      <a:pt x="21" y="165"/>
                    </a:lnTo>
                    <a:lnTo>
                      <a:pt x="15" y="174"/>
                    </a:lnTo>
                    <a:lnTo>
                      <a:pt x="8" y="18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10" y="184"/>
                    </a:lnTo>
                    <a:lnTo>
                      <a:pt x="19" y="174"/>
                    </a:lnTo>
                    <a:lnTo>
                      <a:pt x="26" y="163"/>
                    </a:lnTo>
                    <a:lnTo>
                      <a:pt x="30" y="151"/>
                    </a:lnTo>
                    <a:lnTo>
                      <a:pt x="30" y="15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2" name="Freeform 115">
                <a:extLst>
                  <a:ext uri="{FF2B5EF4-FFF2-40B4-BE49-F238E27FC236}">
                    <a16:creationId xmlns:a16="http://schemas.microsoft.com/office/drawing/2014/main" id="{0C7506E6-BB33-3B4E-770A-F7673798E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626"/>
                <a:ext cx="19" cy="23"/>
              </a:xfrm>
              <a:custGeom>
                <a:avLst/>
                <a:gdLst>
                  <a:gd name="T0" fmla="*/ 30 w 38"/>
                  <a:gd name="T1" fmla="*/ 11 h 44"/>
                  <a:gd name="T2" fmla="*/ 30 w 38"/>
                  <a:gd name="T3" fmla="*/ 11 h 44"/>
                  <a:gd name="T4" fmla="*/ 33 w 38"/>
                  <a:gd name="T5" fmla="*/ 4 h 44"/>
                  <a:gd name="T6" fmla="*/ 38 w 38"/>
                  <a:gd name="T7" fmla="*/ 0 h 44"/>
                  <a:gd name="T8" fmla="*/ 38 w 38"/>
                  <a:gd name="T9" fmla="*/ 0 h 44"/>
                  <a:gd name="T10" fmla="*/ 33 w 38"/>
                  <a:gd name="T11" fmla="*/ 3 h 44"/>
                  <a:gd name="T12" fmla="*/ 30 w 38"/>
                  <a:gd name="T13" fmla="*/ 6 h 44"/>
                  <a:gd name="T14" fmla="*/ 24 w 38"/>
                  <a:gd name="T15" fmla="*/ 14 h 44"/>
                  <a:gd name="T16" fmla="*/ 24 w 38"/>
                  <a:gd name="T17" fmla="*/ 14 h 44"/>
                  <a:gd name="T18" fmla="*/ 19 w 38"/>
                  <a:gd name="T19" fmla="*/ 25 h 44"/>
                  <a:gd name="T20" fmla="*/ 13 w 38"/>
                  <a:gd name="T21" fmla="*/ 33 h 44"/>
                  <a:gd name="T22" fmla="*/ 6 w 38"/>
                  <a:gd name="T23" fmla="*/ 39 h 44"/>
                  <a:gd name="T24" fmla="*/ 0 w 38"/>
                  <a:gd name="T25" fmla="*/ 44 h 44"/>
                  <a:gd name="T26" fmla="*/ 0 w 38"/>
                  <a:gd name="T27" fmla="*/ 44 h 44"/>
                  <a:gd name="T28" fmla="*/ 8 w 38"/>
                  <a:gd name="T29" fmla="*/ 39 h 44"/>
                  <a:gd name="T30" fmla="*/ 16 w 38"/>
                  <a:gd name="T31" fmla="*/ 33 h 44"/>
                  <a:gd name="T32" fmla="*/ 24 w 38"/>
                  <a:gd name="T33" fmla="*/ 23 h 44"/>
                  <a:gd name="T34" fmla="*/ 30 w 38"/>
                  <a:gd name="T35" fmla="*/ 11 h 44"/>
                  <a:gd name="T36" fmla="*/ 30 w 38"/>
                  <a:gd name="T37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4">
                    <a:moveTo>
                      <a:pt x="30" y="11"/>
                    </a:moveTo>
                    <a:lnTo>
                      <a:pt x="30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30" y="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6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39"/>
                    </a:lnTo>
                    <a:lnTo>
                      <a:pt x="16" y="33"/>
                    </a:lnTo>
                    <a:lnTo>
                      <a:pt x="24" y="23"/>
                    </a:lnTo>
                    <a:lnTo>
                      <a:pt x="30" y="11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3" name="Freeform 116">
                <a:extLst>
                  <a:ext uri="{FF2B5EF4-FFF2-40B4-BE49-F238E27FC236}">
                    <a16:creationId xmlns:a16="http://schemas.microsoft.com/office/drawing/2014/main" id="{6D9F78F6-FD01-0148-1432-D09D5D1C2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511"/>
                <a:ext cx="13" cy="8"/>
              </a:xfrm>
              <a:custGeom>
                <a:avLst/>
                <a:gdLst>
                  <a:gd name="T0" fmla="*/ 25 w 25"/>
                  <a:gd name="T1" fmla="*/ 0 h 16"/>
                  <a:gd name="T2" fmla="*/ 25 w 25"/>
                  <a:gd name="T3" fmla="*/ 0 h 16"/>
                  <a:gd name="T4" fmla="*/ 13 w 25"/>
                  <a:gd name="T5" fmla="*/ 8 h 16"/>
                  <a:gd name="T6" fmla="*/ 13 w 25"/>
                  <a:gd name="T7" fmla="*/ 8 h 16"/>
                  <a:gd name="T8" fmla="*/ 0 w 25"/>
                  <a:gd name="T9" fmla="*/ 16 h 16"/>
                  <a:gd name="T10" fmla="*/ 0 w 25"/>
                  <a:gd name="T11" fmla="*/ 16 h 16"/>
                  <a:gd name="T12" fmla="*/ 17 w 25"/>
                  <a:gd name="T13" fmla="*/ 5 h 16"/>
                  <a:gd name="T14" fmla="*/ 17 w 25"/>
                  <a:gd name="T15" fmla="*/ 5 h 16"/>
                  <a:gd name="T16" fmla="*/ 25 w 25"/>
                  <a:gd name="T17" fmla="*/ 0 h 16"/>
                  <a:gd name="T18" fmla="*/ 25 w 25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lnTo>
                      <a:pt x="25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4" name="Freeform 117">
                <a:extLst>
                  <a:ext uri="{FF2B5EF4-FFF2-40B4-BE49-F238E27FC236}">
                    <a16:creationId xmlns:a16="http://schemas.microsoft.com/office/drawing/2014/main" id="{4E6B4BD0-1329-F347-DB3E-1A7E7EAE7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8" y="531"/>
                <a:ext cx="4" cy="1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0 h 2"/>
                  <a:gd name="T4" fmla="*/ 0 w 8"/>
                  <a:gd name="T5" fmla="*/ 2 h 2"/>
                  <a:gd name="T6" fmla="*/ 0 w 8"/>
                  <a:gd name="T7" fmla="*/ 2 h 2"/>
                  <a:gd name="T8" fmla="*/ 8 w 8"/>
                  <a:gd name="T9" fmla="*/ 0 h 2"/>
                  <a:gd name="T10" fmla="*/ 8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5" name="Rectangle 118">
                <a:extLst>
                  <a:ext uri="{FF2B5EF4-FFF2-40B4-BE49-F238E27FC236}">
                    <a16:creationId xmlns:a16="http://schemas.microsoft.com/office/drawing/2014/main" id="{F3189556-E3CB-DC13-66C1-08DC7ED72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6" y="661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6" name="Freeform 119">
                <a:extLst>
                  <a:ext uri="{FF2B5EF4-FFF2-40B4-BE49-F238E27FC236}">
                    <a16:creationId xmlns:a16="http://schemas.microsoft.com/office/drawing/2014/main" id="{0A2DAF3C-7989-D5E1-B2CD-420A028FFE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1" y="398"/>
                <a:ext cx="1929" cy="1327"/>
              </a:xfrm>
              <a:custGeom>
                <a:avLst/>
                <a:gdLst>
                  <a:gd name="T0" fmla="*/ 3668 w 3859"/>
                  <a:gd name="T1" fmla="*/ 240 h 2656"/>
                  <a:gd name="T2" fmla="*/ 3771 w 3859"/>
                  <a:gd name="T3" fmla="*/ 121 h 2656"/>
                  <a:gd name="T4" fmla="*/ 3457 w 3859"/>
                  <a:gd name="T5" fmla="*/ 105 h 2656"/>
                  <a:gd name="T6" fmla="*/ 3304 w 3859"/>
                  <a:gd name="T7" fmla="*/ 57 h 2656"/>
                  <a:gd name="T8" fmla="*/ 3184 w 3859"/>
                  <a:gd name="T9" fmla="*/ 45 h 2656"/>
                  <a:gd name="T10" fmla="*/ 3096 w 3859"/>
                  <a:gd name="T11" fmla="*/ 67 h 2656"/>
                  <a:gd name="T12" fmla="*/ 2996 w 3859"/>
                  <a:gd name="T13" fmla="*/ 49 h 2656"/>
                  <a:gd name="T14" fmla="*/ 2844 w 3859"/>
                  <a:gd name="T15" fmla="*/ 127 h 2656"/>
                  <a:gd name="T16" fmla="*/ 2604 w 3859"/>
                  <a:gd name="T17" fmla="*/ 172 h 2656"/>
                  <a:gd name="T18" fmla="*/ 2450 w 3859"/>
                  <a:gd name="T19" fmla="*/ 232 h 2656"/>
                  <a:gd name="T20" fmla="*/ 2361 w 3859"/>
                  <a:gd name="T21" fmla="*/ 288 h 2656"/>
                  <a:gd name="T22" fmla="*/ 2247 w 3859"/>
                  <a:gd name="T23" fmla="*/ 288 h 2656"/>
                  <a:gd name="T24" fmla="*/ 2139 w 3859"/>
                  <a:gd name="T25" fmla="*/ 199 h 2656"/>
                  <a:gd name="T26" fmla="*/ 2005 w 3859"/>
                  <a:gd name="T27" fmla="*/ 315 h 2656"/>
                  <a:gd name="T28" fmla="*/ 1832 w 3859"/>
                  <a:gd name="T29" fmla="*/ 354 h 2656"/>
                  <a:gd name="T30" fmla="*/ 1854 w 3859"/>
                  <a:gd name="T31" fmla="*/ 439 h 2656"/>
                  <a:gd name="T32" fmla="*/ 1648 w 3859"/>
                  <a:gd name="T33" fmla="*/ 378 h 2656"/>
                  <a:gd name="T34" fmla="*/ 1556 w 3859"/>
                  <a:gd name="T35" fmla="*/ 434 h 2656"/>
                  <a:gd name="T36" fmla="*/ 1535 w 3859"/>
                  <a:gd name="T37" fmla="*/ 513 h 2656"/>
                  <a:gd name="T38" fmla="*/ 1662 w 3859"/>
                  <a:gd name="T39" fmla="*/ 548 h 2656"/>
                  <a:gd name="T40" fmla="*/ 1637 w 3859"/>
                  <a:gd name="T41" fmla="*/ 581 h 2656"/>
                  <a:gd name="T42" fmla="*/ 1552 w 3859"/>
                  <a:gd name="T43" fmla="*/ 682 h 2656"/>
                  <a:gd name="T44" fmla="*/ 1355 w 3859"/>
                  <a:gd name="T45" fmla="*/ 818 h 2656"/>
                  <a:gd name="T46" fmla="*/ 1278 w 3859"/>
                  <a:gd name="T47" fmla="*/ 898 h 2656"/>
                  <a:gd name="T48" fmla="*/ 1189 w 3859"/>
                  <a:gd name="T49" fmla="*/ 969 h 2656"/>
                  <a:gd name="T50" fmla="*/ 1170 w 3859"/>
                  <a:gd name="T51" fmla="*/ 1099 h 2656"/>
                  <a:gd name="T52" fmla="*/ 1055 w 3859"/>
                  <a:gd name="T53" fmla="*/ 1187 h 2656"/>
                  <a:gd name="T54" fmla="*/ 1030 w 3859"/>
                  <a:gd name="T55" fmla="*/ 1264 h 2656"/>
                  <a:gd name="T56" fmla="*/ 774 w 3859"/>
                  <a:gd name="T57" fmla="*/ 1472 h 2656"/>
                  <a:gd name="T58" fmla="*/ 614 w 3859"/>
                  <a:gd name="T59" fmla="*/ 1453 h 2656"/>
                  <a:gd name="T60" fmla="*/ 542 w 3859"/>
                  <a:gd name="T61" fmla="*/ 1576 h 2656"/>
                  <a:gd name="T62" fmla="*/ 417 w 3859"/>
                  <a:gd name="T63" fmla="*/ 1625 h 2656"/>
                  <a:gd name="T64" fmla="*/ 291 w 3859"/>
                  <a:gd name="T65" fmla="*/ 1682 h 2656"/>
                  <a:gd name="T66" fmla="*/ 218 w 3859"/>
                  <a:gd name="T67" fmla="*/ 1747 h 2656"/>
                  <a:gd name="T68" fmla="*/ 145 w 3859"/>
                  <a:gd name="T69" fmla="*/ 1754 h 2656"/>
                  <a:gd name="T70" fmla="*/ 23 w 3859"/>
                  <a:gd name="T71" fmla="*/ 1812 h 2656"/>
                  <a:gd name="T72" fmla="*/ 21 w 3859"/>
                  <a:gd name="T73" fmla="*/ 1904 h 2656"/>
                  <a:gd name="T74" fmla="*/ 10 w 3859"/>
                  <a:gd name="T75" fmla="*/ 2046 h 2656"/>
                  <a:gd name="T76" fmla="*/ 96 w 3859"/>
                  <a:gd name="T77" fmla="*/ 2197 h 2656"/>
                  <a:gd name="T78" fmla="*/ 83 w 3859"/>
                  <a:gd name="T79" fmla="*/ 2251 h 2656"/>
                  <a:gd name="T80" fmla="*/ 48 w 3859"/>
                  <a:gd name="T81" fmla="*/ 2303 h 2656"/>
                  <a:gd name="T82" fmla="*/ 161 w 3859"/>
                  <a:gd name="T83" fmla="*/ 2376 h 2656"/>
                  <a:gd name="T84" fmla="*/ 237 w 3859"/>
                  <a:gd name="T85" fmla="*/ 2610 h 2656"/>
                  <a:gd name="T86" fmla="*/ 706 w 3859"/>
                  <a:gd name="T87" fmla="*/ 2495 h 2656"/>
                  <a:gd name="T88" fmla="*/ 879 w 3859"/>
                  <a:gd name="T89" fmla="*/ 2330 h 2656"/>
                  <a:gd name="T90" fmla="*/ 1093 w 3859"/>
                  <a:gd name="T91" fmla="*/ 2298 h 2656"/>
                  <a:gd name="T92" fmla="*/ 1184 w 3859"/>
                  <a:gd name="T93" fmla="*/ 2008 h 2656"/>
                  <a:gd name="T94" fmla="*/ 1128 w 3859"/>
                  <a:gd name="T95" fmla="*/ 1679 h 2656"/>
                  <a:gd name="T96" fmla="*/ 1430 w 3859"/>
                  <a:gd name="T97" fmla="*/ 1328 h 2656"/>
                  <a:gd name="T98" fmla="*/ 1540 w 3859"/>
                  <a:gd name="T99" fmla="*/ 966 h 2656"/>
                  <a:gd name="T100" fmla="*/ 1751 w 3859"/>
                  <a:gd name="T101" fmla="*/ 699 h 2656"/>
                  <a:gd name="T102" fmla="*/ 2070 w 3859"/>
                  <a:gd name="T103" fmla="*/ 493 h 2656"/>
                  <a:gd name="T104" fmla="*/ 2388 w 3859"/>
                  <a:gd name="T105" fmla="*/ 389 h 2656"/>
                  <a:gd name="T106" fmla="*/ 3020 w 3859"/>
                  <a:gd name="T107" fmla="*/ 481 h 2656"/>
                  <a:gd name="T108" fmla="*/ 3268 w 3859"/>
                  <a:gd name="T109" fmla="*/ 224 h 2656"/>
                  <a:gd name="T110" fmla="*/ 3651 w 3859"/>
                  <a:gd name="T111" fmla="*/ 348 h 2656"/>
                  <a:gd name="T112" fmla="*/ 210 w 3859"/>
                  <a:gd name="T113" fmla="*/ 2165 h 2656"/>
                  <a:gd name="T114" fmla="*/ 337 w 3859"/>
                  <a:gd name="T115" fmla="*/ 2027 h 2656"/>
                  <a:gd name="T116" fmla="*/ 895 w 3859"/>
                  <a:gd name="T117" fmla="*/ 1492 h 2656"/>
                  <a:gd name="T118" fmla="*/ 955 w 3859"/>
                  <a:gd name="T119" fmla="*/ 1469 h 2656"/>
                  <a:gd name="T120" fmla="*/ 2104 w 3859"/>
                  <a:gd name="T121" fmla="*/ 296 h 2656"/>
                  <a:gd name="T122" fmla="*/ 2691 w 3859"/>
                  <a:gd name="T123" fmla="*/ 192 h 2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59" h="2656">
                    <a:moveTo>
                      <a:pt x="3714" y="331"/>
                    </a:moveTo>
                    <a:lnTo>
                      <a:pt x="3714" y="331"/>
                    </a:lnTo>
                    <a:lnTo>
                      <a:pt x="3721" y="331"/>
                    </a:lnTo>
                    <a:lnTo>
                      <a:pt x="3727" y="329"/>
                    </a:lnTo>
                    <a:lnTo>
                      <a:pt x="3733" y="326"/>
                    </a:lnTo>
                    <a:lnTo>
                      <a:pt x="3738" y="323"/>
                    </a:lnTo>
                    <a:lnTo>
                      <a:pt x="3741" y="319"/>
                    </a:lnTo>
                    <a:lnTo>
                      <a:pt x="3744" y="315"/>
                    </a:lnTo>
                    <a:lnTo>
                      <a:pt x="3746" y="310"/>
                    </a:lnTo>
                    <a:lnTo>
                      <a:pt x="3748" y="304"/>
                    </a:lnTo>
                    <a:lnTo>
                      <a:pt x="3748" y="304"/>
                    </a:lnTo>
                    <a:lnTo>
                      <a:pt x="3748" y="292"/>
                    </a:lnTo>
                    <a:lnTo>
                      <a:pt x="3749" y="286"/>
                    </a:lnTo>
                    <a:lnTo>
                      <a:pt x="3752" y="281"/>
                    </a:lnTo>
                    <a:lnTo>
                      <a:pt x="3757" y="280"/>
                    </a:lnTo>
                    <a:lnTo>
                      <a:pt x="3762" y="280"/>
                    </a:lnTo>
                    <a:lnTo>
                      <a:pt x="3768" y="281"/>
                    </a:lnTo>
                    <a:lnTo>
                      <a:pt x="3781" y="286"/>
                    </a:lnTo>
                    <a:lnTo>
                      <a:pt x="3781" y="286"/>
                    </a:lnTo>
                    <a:lnTo>
                      <a:pt x="3794" y="291"/>
                    </a:lnTo>
                    <a:lnTo>
                      <a:pt x="3808" y="296"/>
                    </a:lnTo>
                    <a:lnTo>
                      <a:pt x="3821" y="299"/>
                    </a:lnTo>
                    <a:lnTo>
                      <a:pt x="3829" y="299"/>
                    </a:lnTo>
                    <a:lnTo>
                      <a:pt x="3835" y="299"/>
                    </a:lnTo>
                    <a:lnTo>
                      <a:pt x="3835" y="299"/>
                    </a:lnTo>
                    <a:lnTo>
                      <a:pt x="3843" y="297"/>
                    </a:lnTo>
                    <a:lnTo>
                      <a:pt x="3846" y="294"/>
                    </a:lnTo>
                    <a:lnTo>
                      <a:pt x="3848" y="289"/>
                    </a:lnTo>
                    <a:lnTo>
                      <a:pt x="3845" y="280"/>
                    </a:lnTo>
                    <a:lnTo>
                      <a:pt x="3845" y="280"/>
                    </a:lnTo>
                    <a:lnTo>
                      <a:pt x="3841" y="272"/>
                    </a:lnTo>
                    <a:lnTo>
                      <a:pt x="3835" y="265"/>
                    </a:lnTo>
                    <a:lnTo>
                      <a:pt x="3830" y="264"/>
                    </a:lnTo>
                    <a:lnTo>
                      <a:pt x="3824" y="262"/>
                    </a:lnTo>
                    <a:lnTo>
                      <a:pt x="3811" y="262"/>
                    </a:lnTo>
                    <a:lnTo>
                      <a:pt x="3805" y="262"/>
                    </a:lnTo>
                    <a:lnTo>
                      <a:pt x="3797" y="261"/>
                    </a:lnTo>
                    <a:lnTo>
                      <a:pt x="3797" y="261"/>
                    </a:lnTo>
                    <a:lnTo>
                      <a:pt x="3768" y="256"/>
                    </a:lnTo>
                    <a:lnTo>
                      <a:pt x="3738" y="251"/>
                    </a:lnTo>
                    <a:lnTo>
                      <a:pt x="3678" y="242"/>
                    </a:lnTo>
                    <a:lnTo>
                      <a:pt x="3678" y="242"/>
                    </a:lnTo>
                    <a:lnTo>
                      <a:pt x="3671" y="242"/>
                    </a:lnTo>
                    <a:lnTo>
                      <a:pt x="3668" y="240"/>
                    </a:lnTo>
                    <a:lnTo>
                      <a:pt x="3667" y="235"/>
                    </a:lnTo>
                    <a:lnTo>
                      <a:pt x="3667" y="235"/>
                    </a:lnTo>
                    <a:lnTo>
                      <a:pt x="3665" y="229"/>
                    </a:lnTo>
                    <a:lnTo>
                      <a:pt x="3663" y="224"/>
                    </a:lnTo>
                    <a:lnTo>
                      <a:pt x="3660" y="221"/>
                    </a:lnTo>
                    <a:lnTo>
                      <a:pt x="3657" y="219"/>
                    </a:lnTo>
                    <a:lnTo>
                      <a:pt x="3648" y="218"/>
                    </a:lnTo>
                    <a:lnTo>
                      <a:pt x="3638" y="216"/>
                    </a:lnTo>
                    <a:lnTo>
                      <a:pt x="3638" y="216"/>
                    </a:lnTo>
                    <a:lnTo>
                      <a:pt x="3548" y="202"/>
                    </a:lnTo>
                    <a:lnTo>
                      <a:pt x="3548" y="202"/>
                    </a:lnTo>
                    <a:lnTo>
                      <a:pt x="3565" y="200"/>
                    </a:lnTo>
                    <a:lnTo>
                      <a:pt x="3584" y="199"/>
                    </a:lnTo>
                    <a:lnTo>
                      <a:pt x="3602" y="199"/>
                    </a:lnTo>
                    <a:lnTo>
                      <a:pt x="3619" y="202"/>
                    </a:lnTo>
                    <a:lnTo>
                      <a:pt x="3619" y="202"/>
                    </a:lnTo>
                    <a:lnTo>
                      <a:pt x="3648" y="208"/>
                    </a:lnTo>
                    <a:lnTo>
                      <a:pt x="3676" y="215"/>
                    </a:lnTo>
                    <a:lnTo>
                      <a:pt x="3690" y="216"/>
                    </a:lnTo>
                    <a:lnTo>
                      <a:pt x="3705" y="216"/>
                    </a:lnTo>
                    <a:lnTo>
                      <a:pt x="3719" y="213"/>
                    </a:lnTo>
                    <a:lnTo>
                      <a:pt x="3733" y="208"/>
                    </a:lnTo>
                    <a:lnTo>
                      <a:pt x="3733" y="208"/>
                    </a:lnTo>
                    <a:lnTo>
                      <a:pt x="3759" y="199"/>
                    </a:lnTo>
                    <a:lnTo>
                      <a:pt x="3784" y="191"/>
                    </a:lnTo>
                    <a:lnTo>
                      <a:pt x="3810" y="183"/>
                    </a:lnTo>
                    <a:lnTo>
                      <a:pt x="3837" y="178"/>
                    </a:lnTo>
                    <a:lnTo>
                      <a:pt x="3837" y="178"/>
                    </a:lnTo>
                    <a:lnTo>
                      <a:pt x="3843" y="176"/>
                    </a:lnTo>
                    <a:lnTo>
                      <a:pt x="3851" y="173"/>
                    </a:lnTo>
                    <a:lnTo>
                      <a:pt x="3856" y="169"/>
                    </a:lnTo>
                    <a:lnTo>
                      <a:pt x="3857" y="165"/>
                    </a:lnTo>
                    <a:lnTo>
                      <a:pt x="3859" y="161"/>
                    </a:lnTo>
                    <a:lnTo>
                      <a:pt x="3859" y="161"/>
                    </a:lnTo>
                    <a:lnTo>
                      <a:pt x="3857" y="151"/>
                    </a:lnTo>
                    <a:lnTo>
                      <a:pt x="3854" y="145"/>
                    </a:lnTo>
                    <a:lnTo>
                      <a:pt x="3849" y="140"/>
                    </a:lnTo>
                    <a:lnTo>
                      <a:pt x="3843" y="135"/>
                    </a:lnTo>
                    <a:lnTo>
                      <a:pt x="3843" y="135"/>
                    </a:lnTo>
                    <a:lnTo>
                      <a:pt x="3826" y="127"/>
                    </a:lnTo>
                    <a:lnTo>
                      <a:pt x="3808" y="122"/>
                    </a:lnTo>
                    <a:lnTo>
                      <a:pt x="3791" y="121"/>
                    </a:lnTo>
                    <a:lnTo>
                      <a:pt x="3771" y="121"/>
                    </a:lnTo>
                    <a:lnTo>
                      <a:pt x="3771" y="121"/>
                    </a:lnTo>
                    <a:lnTo>
                      <a:pt x="3756" y="122"/>
                    </a:lnTo>
                    <a:lnTo>
                      <a:pt x="3746" y="121"/>
                    </a:lnTo>
                    <a:lnTo>
                      <a:pt x="3743" y="118"/>
                    </a:lnTo>
                    <a:lnTo>
                      <a:pt x="3740" y="115"/>
                    </a:lnTo>
                    <a:lnTo>
                      <a:pt x="3740" y="115"/>
                    </a:lnTo>
                    <a:lnTo>
                      <a:pt x="3733" y="108"/>
                    </a:lnTo>
                    <a:lnTo>
                      <a:pt x="3727" y="103"/>
                    </a:lnTo>
                    <a:lnTo>
                      <a:pt x="3714" y="95"/>
                    </a:lnTo>
                    <a:lnTo>
                      <a:pt x="3702" y="91"/>
                    </a:lnTo>
                    <a:lnTo>
                      <a:pt x="3687" y="89"/>
                    </a:lnTo>
                    <a:lnTo>
                      <a:pt x="3657" y="88"/>
                    </a:lnTo>
                    <a:lnTo>
                      <a:pt x="3643" y="86"/>
                    </a:lnTo>
                    <a:lnTo>
                      <a:pt x="3629" y="84"/>
                    </a:lnTo>
                    <a:lnTo>
                      <a:pt x="3629" y="84"/>
                    </a:lnTo>
                    <a:lnTo>
                      <a:pt x="3621" y="86"/>
                    </a:lnTo>
                    <a:lnTo>
                      <a:pt x="3614" y="86"/>
                    </a:lnTo>
                    <a:lnTo>
                      <a:pt x="3611" y="86"/>
                    </a:lnTo>
                    <a:lnTo>
                      <a:pt x="3608" y="83"/>
                    </a:lnTo>
                    <a:lnTo>
                      <a:pt x="3605" y="80"/>
                    </a:lnTo>
                    <a:lnTo>
                      <a:pt x="3603" y="75"/>
                    </a:lnTo>
                    <a:lnTo>
                      <a:pt x="3603" y="75"/>
                    </a:lnTo>
                    <a:lnTo>
                      <a:pt x="3602" y="72"/>
                    </a:lnTo>
                    <a:lnTo>
                      <a:pt x="3600" y="68"/>
                    </a:lnTo>
                    <a:lnTo>
                      <a:pt x="3595" y="64"/>
                    </a:lnTo>
                    <a:lnTo>
                      <a:pt x="3587" y="61"/>
                    </a:lnTo>
                    <a:lnTo>
                      <a:pt x="3581" y="59"/>
                    </a:lnTo>
                    <a:lnTo>
                      <a:pt x="3581" y="59"/>
                    </a:lnTo>
                    <a:lnTo>
                      <a:pt x="3563" y="54"/>
                    </a:lnTo>
                    <a:lnTo>
                      <a:pt x="3548" y="53"/>
                    </a:lnTo>
                    <a:lnTo>
                      <a:pt x="3533" y="53"/>
                    </a:lnTo>
                    <a:lnTo>
                      <a:pt x="3521" y="57"/>
                    </a:lnTo>
                    <a:lnTo>
                      <a:pt x="3509" y="64"/>
                    </a:lnTo>
                    <a:lnTo>
                      <a:pt x="3498" y="73"/>
                    </a:lnTo>
                    <a:lnTo>
                      <a:pt x="3487" y="88"/>
                    </a:lnTo>
                    <a:lnTo>
                      <a:pt x="3478" y="103"/>
                    </a:lnTo>
                    <a:lnTo>
                      <a:pt x="3478" y="103"/>
                    </a:lnTo>
                    <a:lnTo>
                      <a:pt x="3468" y="119"/>
                    </a:lnTo>
                    <a:lnTo>
                      <a:pt x="3463" y="124"/>
                    </a:lnTo>
                    <a:lnTo>
                      <a:pt x="3459" y="127"/>
                    </a:lnTo>
                    <a:lnTo>
                      <a:pt x="3454" y="127"/>
                    </a:lnTo>
                    <a:lnTo>
                      <a:pt x="3446" y="127"/>
                    </a:lnTo>
                    <a:lnTo>
                      <a:pt x="3427" y="122"/>
                    </a:lnTo>
                    <a:lnTo>
                      <a:pt x="3427" y="122"/>
                    </a:lnTo>
                    <a:lnTo>
                      <a:pt x="3457" y="105"/>
                    </a:lnTo>
                    <a:lnTo>
                      <a:pt x="3457" y="105"/>
                    </a:lnTo>
                    <a:lnTo>
                      <a:pt x="3449" y="97"/>
                    </a:lnTo>
                    <a:lnTo>
                      <a:pt x="3443" y="91"/>
                    </a:lnTo>
                    <a:lnTo>
                      <a:pt x="3443" y="91"/>
                    </a:lnTo>
                    <a:lnTo>
                      <a:pt x="3436" y="89"/>
                    </a:lnTo>
                    <a:lnTo>
                      <a:pt x="3432" y="88"/>
                    </a:lnTo>
                    <a:lnTo>
                      <a:pt x="3427" y="84"/>
                    </a:lnTo>
                    <a:lnTo>
                      <a:pt x="3425" y="83"/>
                    </a:lnTo>
                    <a:lnTo>
                      <a:pt x="3425" y="80"/>
                    </a:lnTo>
                    <a:lnTo>
                      <a:pt x="3425" y="80"/>
                    </a:lnTo>
                    <a:lnTo>
                      <a:pt x="3425" y="76"/>
                    </a:lnTo>
                    <a:lnTo>
                      <a:pt x="3427" y="73"/>
                    </a:lnTo>
                    <a:lnTo>
                      <a:pt x="3432" y="72"/>
                    </a:lnTo>
                    <a:lnTo>
                      <a:pt x="3438" y="70"/>
                    </a:lnTo>
                    <a:lnTo>
                      <a:pt x="3444" y="70"/>
                    </a:lnTo>
                    <a:lnTo>
                      <a:pt x="3444" y="70"/>
                    </a:lnTo>
                    <a:lnTo>
                      <a:pt x="3457" y="64"/>
                    </a:lnTo>
                    <a:lnTo>
                      <a:pt x="3470" y="56"/>
                    </a:lnTo>
                    <a:lnTo>
                      <a:pt x="3470" y="56"/>
                    </a:lnTo>
                    <a:lnTo>
                      <a:pt x="3473" y="53"/>
                    </a:lnTo>
                    <a:lnTo>
                      <a:pt x="3474" y="48"/>
                    </a:lnTo>
                    <a:lnTo>
                      <a:pt x="3474" y="45"/>
                    </a:lnTo>
                    <a:lnTo>
                      <a:pt x="3470" y="41"/>
                    </a:lnTo>
                    <a:lnTo>
                      <a:pt x="3470" y="41"/>
                    </a:lnTo>
                    <a:lnTo>
                      <a:pt x="3460" y="38"/>
                    </a:lnTo>
                    <a:lnTo>
                      <a:pt x="3452" y="34"/>
                    </a:lnTo>
                    <a:lnTo>
                      <a:pt x="3435" y="22"/>
                    </a:lnTo>
                    <a:lnTo>
                      <a:pt x="3417" y="13"/>
                    </a:lnTo>
                    <a:lnTo>
                      <a:pt x="3409" y="10"/>
                    </a:lnTo>
                    <a:lnTo>
                      <a:pt x="3400" y="10"/>
                    </a:lnTo>
                    <a:lnTo>
                      <a:pt x="3400" y="10"/>
                    </a:lnTo>
                    <a:lnTo>
                      <a:pt x="3385" y="11"/>
                    </a:lnTo>
                    <a:lnTo>
                      <a:pt x="3370" y="13"/>
                    </a:lnTo>
                    <a:lnTo>
                      <a:pt x="3354" y="16"/>
                    </a:lnTo>
                    <a:lnTo>
                      <a:pt x="3339" y="21"/>
                    </a:lnTo>
                    <a:lnTo>
                      <a:pt x="3324" y="27"/>
                    </a:lnTo>
                    <a:lnTo>
                      <a:pt x="3309" y="34"/>
                    </a:lnTo>
                    <a:lnTo>
                      <a:pt x="3295" y="41"/>
                    </a:lnTo>
                    <a:lnTo>
                      <a:pt x="3281" y="51"/>
                    </a:lnTo>
                    <a:lnTo>
                      <a:pt x="3281" y="51"/>
                    </a:lnTo>
                    <a:lnTo>
                      <a:pt x="3285" y="54"/>
                    </a:lnTo>
                    <a:lnTo>
                      <a:pt x="3290" y="56"/>
                    </a:lnTo>
                    <a:lnTo>
                      <a:pt x="3300" y="57"/>
                    </a:lnTo>
                    <a:lnTo>
                      <a:pt x="3304" y="57"/>
                    </a:lnTo>
                    <a:lnTo>
                      <a:pt x="3309" y="59"/>
                    </a:lnTo>
                    <a:lnTo>
                      <a:pt x="3312" y="62"/>
                    </a:lnTo>
                    <a:lnTo>
                      <a:pt x="3316" y="67"/>
                    </a:lnTo>
                    <a:lnTo>
                      <a:pt x="3316" y="67"/>
                    </a:lnTo>
                    <a:lnTo>
                      <a:pt x="3309" y="70"/>
                    </a:lnTo>
                    <a:lnTo>
                      <a:pt x="3303" y="73"/>
                    </a:lnTo>
                    <a:lnTo>
                      <a:pt x="3289" y="78"/>
                    </a:lnTo>
                    <a:lnTo>
                      <a:pt x="3282" y="81"/>
                    </a:lnTo>
                    <a:lnTo>
                      <a:pt x="3279" y="88"/>
                    </a:lnTo>
                    <a:lnTo>
                      <a:pt x="3277" y="94"/>
                    </a:lnTo>
                    <a:lnTo>
                      <a:pt x="3277" y="105"/>
                    </a:lnTo>
                    <a:lnTo>
                      <a:pt x="3277" y="105"/>
                    </a:lnTo>
                    <a:lnTo>
                      <a:pt x="3273" y="105"/>
                    </a:lnTo>
                    <a:lnTo>
                      <a:pt x="3270" y="108"/>
                    </a:lnTo>
                    <a:lnTo>
                      <a:pt x="3266" y="111"/>
                    </a:lnTo>
                    <a:lnTo>
                      <a:pt x="3265" y="116"/>
                    </a:lnTo>
                    <a:lnTo>
                      <a:pt x="3262" y="124"/>
                    </a:lnTo>
                    <a:lnTo>
                      <a:pt x="3260" y="126"/>
                    </a:lnTo>
                    <a:lnTo>
                      <a:pt x="3255" y="127"/>
                    </a:lnTo>
                    <a:lnTo>
                      <a:pt x="3255" y="127"/>
                    </a:lnTo>
                    <a:lnTo>
                      <a:pt x="3249" y="126"/>
                    </a:lnTo>
                    <a:lnTo>
                      <a:pt x="3243" y="127"/>
                    </a:lnTo>
                    <a:lnTo>
                      <a:pt x="3233" y="130"/>
                    </a:lnTo>
                    <a:lnTo>
                      <a:pt x="3211" y="143"/>
                    </a:lnTo>
                    <a:lnTo>
                      <a:pt x="3211" y="143"/>
                    </a:lnTo>
                    <a:lnTo>
                      <a:pt x="3211" y="134"/>
                    </a:lnTo>
                    <a:lnTo>
                      <a:pt x="3211" y="124"/>
                    </a:lnTo>
                    <a:lnTo>
                      <a:pt x="3209" y="107"/>
                    </a:lnTo>
                    <a:lnTo>
                      <a:pt x="3209" y="97"/>
                    </a:lnTo>
                    <a:lnTo>
                      <a:pt x="3209" y="88"/>
                    </a:lnTo>
                    <a:lnTo>
                      <a:pt x="3211" y="80"/>
                    </a:lnTo>
                    <a:lnTo>
                      <a:pt x="3216" y="70"/>
                    </a:lnTo>
                    <a:lnTo>
                      <a:pt x="3216" y="70"/>
                    </a:lnTo>
                    <a:lnTo>
                      <a:pt x="3217" y="67"/>
                    </a:lnTo>
                    <a:lnTo>
                      <a:pt x="3217" y="64"/>
                    </a:lnTo>
                    <a:lnTo>
                      <a:pt x="3216" y="56"/>
                    </a:lnTo>
                    <a:lnTo>
                      <a:pt x="3212" y="48"/>
                    </a:lnTo>
                    <a:lnTo>
                      <a:pt x="3208" y="41"/>
                    </a:lnTo>
                    <a:lnTo>
                      <a:pt x="3208" y="41"/>
                    </a:lnTo>
                    <a:lnTo>
                      <a:pt x="3204" y="40"/>
                    </a:lnTo>
                    <a:lnTo>
                      <a:pt x="3201" y="38"/>
                    </a:lnTo>
                    <a:lnTo>
                      <a:pt x="3196" y="40"/>
                    </a:lnTo>
                    <a:lnTo>
                      <a:pt x="3184" y="45"/>
                    </a:lnTo>
                    <a:lnTo>
                      <a:pt x="3184" y="45"/>
                    </a:lnTo>
                    <a:lnTo>
                      <a:pt x="3165" y="56"/>
                    </a:lnTo>
                    <a:lnTo>
                      <a:pt x="3146" y="67"/>
                    </a:lnTo>
                    <a:lnTo>
                      <a:pt x="3127" y="80"/>
                    </a:lnTo>
                    <a:lnTo>
                      <a:pt x="3109" y="92"/>
                    </a:lnTo>
                    <a:lnTo>
                      <a:pt x="3109" y="92"/>
                    </a:lnTo>
                    <a:lnTo>
                      <a:pt x="3088" y="108"/>
                    </a:lnTo>
                    <a:lnTo>
                      <a:pt x="3069" y="126"/>
                    </a:lnTo>
                    <a:lnTo>
                      <a:pt x="3061" y="135"/>
                    </a:lnTo>
                    <a:lnTo>
                      <a:pt x="3053" y="146"/>
                    </a:lnTo>
                    <a:lnTo>
                      <a:pt x="3046" y="157"/>
                    </a:lnTo>
                    <a:lnTo>
                      <a:pt x="3041" y="170"/>
                    </a:lnTo>
                    <a:lnTo>
                      <a:pt x="3041" y="170"/>
                    </a:lnTo>
                    <a:lnTo>
                      <a:pt x="3038" y="178"/>
                    </a:lnTo>
                    <a:lnTo>
                      <a:pt x="3033" y="184"/>
                    </a:lnTo>
                    <a:lnTo>
                      <a:pt x="3028" y="189"/>
                    </a:lnTo>
                    <a:lnTo>
                      <a:pt x="3022" y="194"/>
                    </a:lnTo>
                    <a:lnTo>
                      <a:pt x="3014" y="197"/>
                    </a:lnTo>
                    <a:lnTo>
                      <a:pt x="3006" y="199"/>
                    </a:lnTo>
                    <a:lnTo>
                      <a:pt x="2996" y="197"/>
                    </a:lnTo>
                    <a:lnTo>
                      <a:pt x="2987" y="194"/>
                    </a:lnTo>
                    <a:lnTo>
                      <a:pt x="2987" y="194"/>
                    </a:lnTo>
                    <a:lnTo>
                      <a:pt x="2987" y="189"/>
                    </a:lnTo>
                    <a:lnTo>
                      <a:pt x="2988" y="184"/>
                    </a:lnTo>
                    <a:lnTo>
                      <a:pt x="2995" y="175"/>
                    </a:lnTo>
                    <a:lnTo>
                      <a:pt x="3009" y="161"/>
                    </a:lnTo>
                    <a:lnTo>
                      <a:pt x="3009" y="161"/>
                    </a:lnTo>
                    <a:lnTo>
                      <a:pt x="3019" y="151"/>
                    </a:lnTo>
                    <a:lnTo>
                      <a:pt x="3020" y="145"/>
                    </a:lnTo>
                    <a:lnTo>
                      <a:pt x="3020" y="143"/>
                    </a:lnTo>
                    <a:lnTo>
                      <a:pt x="3019" y="140"/>
                    </a:lnTo>
                    <a:lnTo>
                      <a:pt x="3019" y="140"/>
                    </a:lnTo>
                    <a:lnTo>
                      <a:pt x="3014" y="132"/>
                    </a:lnTo>
                    <a:lnTo>
                      <a:pt x="3012" y="126"/>
                    </a:lnTo>
                    <a:lnTo>
                      <a:pt x="3012" y="121"/>
                    </a:lnTo>
                    <a:lnTo>
                      <a:pt x="3015" y="118"/>
                    </a:lnTo>
                    <a:lnTo>
                      <a:pt x="3019" y="115"/>
                    </a:lnTo>
                    <a:lnTo>
                      <a:pt x="3023" y="113"/>
                    </a:lnTo>
                    <a:lnTo>
                      <a:pt x="3034" y="108"/>
                    </a:lnTo>
                    <a:lnTo>
                      <a:pt x="3034" y="108"/>
                    </a:lnTo>
                    <a:lnTo>
                      <a:pt x="3053" y="99"/>
                    </a:lnTo>
                    <a:lnTo>
                      <a:pt x="3073" y="88"/>
                    </a:lnTo>
                    <a:lnTo>
                      <a:pt x="3082" y="83"/>
                    </a:lnTo>
                    <a:lnTo>
                      <a:pt x="3090" y="75"/>
                    </a:lnTo>
                    <a:lnTo>
                      <a:pt x="3096" y="67"/>
                    </a:lnTo>
                    <a:lnTo>
                      <a:pt x="3101" y="56"/>
                    </a:lnTo>
                    <a:lnTo>
                      <a:pt x="3101" y="56"/>
                    </a:lnTo>
                    <a:lnTo>
                      <a:pt x="3098" y="54"/>
                    </a:lnTo>
                    <a:lnTo>
                      <a:pt x="3095" y="54"/>
                    </a:lnTo>
                    <a:lnTo>
                      <a:pt x="3088" y="56"/>
                    </a:lnTo>
                    <a:lnTo>
                      <a:pt x="3084" y="56"/>
                    </a:lnTo>
                    <a:lnTo>
                      <a:pt x="3080" y="57"/>
                    </a:lnTo>
                    <a:lnTo>
                      <a:pt x="3077" y="56"/>
                    </a:lnTo>
                    <a:lnTo>
                      <a:pt x="3074" y="53"/>
                    </a:lnTo>
                    <a:lnTo>
                      <a:pt x="3074" y="53"/>
                    </a:lnTo>
                    <a:lnTo>
                      <a:pt x="3079" y="49"/>
                    </a:lnTo>
                    <a:lnTo>
                      <a:pt x="3084" y="46"/>
                    </a:lnTo>
                    <a:lnTo>
                      <a:pt x="3093" y="43"/>
                    </a:lnTo>
                    <a:lnTo>
                      <a:pt x="3104" y="41"/>
                    </a:lnTo>
                    <a:lnTo>
                      <a:pt x="3114" y="38"/>
                    </a:lnTo>
                    <a:lnTo>
                      <a:pt x="3114" y="38"/>
                    </a:lnTo>
                    <a:lnTo>
                      <a:pt x="3123" y="37"/>
                    </a:lnTo>
                    <a:lnTo>
                      <a:pt x="3123" y="37"/>
                    </a:lnTo>
                    <a:lnTo>
                      <a:pt x="3120" y="34"/>
                    </a:lnTo>
                    <a:lnTo>
                      <a:pt x="3120" y="32"/>
                    </a:lnTo>
                    <a:lnTo>
                      <a:pt x="3120" y="32"/>
                    </a:lnTo>
                    <a:lnTo>
                      <a:pt x="3119" y="24"/>
                    </a:lnTo>
                    <a:lnTo>
                      <a:pt x="3119" y="19"/>
                    </a:lnTo>
                    <a:lnTo>
                      <a:pt x="3115" y="14"/>
                    </a:lnTo>
                    <a:lnTo>
                      <a:pt x="3111" y="10"/>
                    </a:lnTo>
                    <a:lnTo>
                      <a:pt x="3107" y="8"/>
                    </a:lnTo>
                    <a:lnTo>
                      <a:pt x="3101" y="5"/>
                    </a:lnTo>
                    <a:lnTo>
                      <a:pt x="3088" y="2"/>
                    </a:lnTo>
                    <a:lnTo>
                      <a:pt x="3088" y="2"/>
                    </a:lnTo>
                    <a:lnTo>
                      <a:pt x="3079" y="0"/>
                    </a:lnTo>
                    <a:lnTo>
                      <a:pt x="3069" y="0"/>
                    </a:lnTo>
                    <a:lnTo>
                      <a:pt x="3060" y="2"/>
                    </a:lnTo>
                    <a:lnTo>
                      <a:pt x="3050" y="3"/>
                    </a:lnTo>
                    <a:lnTo>
                      <a:pt x="3033" y="10"/>
                    </a:lnTo>
                    <a:lnTo>
                      <a:pt x="3014" y="18"/>
                    </a:lnTo>
                    <a:lnTo>
                      <a:pt x="3014" y="18"/>
                    </a:lnTo>
                    <a:lnTo>
                      <a:pt x="3036" y="38"/>
                    </a:lnTo>
                    <a:lnTo>
                      <a:pt x="3036" y="38"/>
                    </a:lnTo>
                    <a:lnTo>
                      <a:pt x="3030" y="45"/>
                    </a:lnTo>
                    <a:lnTo>
                      <a:pt x="3023" y="48"/>
                    </a:lnTo>
                    <a:lnTo>
                      <a:pt x="3017" y="51"/>
                    </a:lnTo>
                    <a:lnTo>
                      <a:pt x="3011" y="51"/>
                    </a:lnTo>
                    <a:lnTo>
                      <a:pt x="3004" y="51"/>
                    </a:lnTo>
                    <a:lnTo>
                      <a:pt x="2996" y="49"/>
                    </a:lnTo>
                    <a:lnTo>
                      <a:pt x="2982" y="43"/>
                    </a:lnTo>
                    <a:lnTo>
                      <a:pt x="2982" y="43"/>
                    </a:lnTo>
                    <a:lnTo>
                      <a:pt x="2974" y="40"/>
                    </a:lnTo>
                    <a:lnTo>
                      <a:pt x="2963" y="37"/>
                    </a:lnTo>
                    <a:lnTo>
                      <a:pt x="2953" y="35"/>
                    </a:lnTo>
                    <a:lnTo>
                      <a:pt x="2942" y="35"/>
                    </a:lnTo>
                    <a:lnTo>
                      <a:pt x="2933" y="37"/>
                    </a:lnTo>
                    <a:lnTo>
                      <a:pt x="2925" y="38"/>
                    </a:lnTo>
                    <a:lnTo>
                      <a:pt x="2918" y="41"/>
                    </a:lnTo>
                    <a:lnTo>
                      <a:pt x="2915" y="48"/>
                    </a:lnTo>
                    <a:lnTo>
                      <a:pt x="2915" y="48"/>
                    </a:lnTo>
                    <a:lnTo>
                      <a:pt x="2911" y="56"/>
                    </a:lnTo>
                    <a:lnTo>
                      <a:pt x="2906" y="61"/>
                    </a:lnTo>
                    <a:lnTo>
                      <a:pt x="2899" y="64"/>
                    </a:lnTo>
                    <a:lnTo>
                      <a:pt x="2895" y="64"/>
                    </a:lnTo>
                    <a:lnTo>
                      <a:pt x="2884" y="62"/>
                    </a:lnTo>
                    <a:lnTo>
                      <a:pt x="2877" y="62"/>
                    </a:lnTo>
                    <a:lnTo>
                      <a:pt x="2872" y="64"/>
                    </a:lnTo>
                    <a:lnTo>
                      <a:pt x="2872" y="64"/>
                    </a:lnTo>
                    <a:lnTo>
                      <a:pt x="2868" y="67"/>
                    </a:lnTo>
                    <a:lnTo>
                      <a:pt x="2864" y="68"/>
                    </a:lnTo>
                    <a:lnTo>
                      <a:pt x="2864" y="72"/>
                    </a:lnTo>
                    <a:lnTo>
                      <a:pt x="2864" y="72"/>
                    </a:lnTo>
                    <a:lnTo>
                      <a:pt x="2868" y="75"/>
                    </a:lnTo>
                    <a:lnTo>
                      <a:pt x="2872" y="78"/>
                    </a:lnTo>
                    <a:lnTo>
                      <a:pt x="2882" y="83"/>
                    </a:lnTo>
                    <a:lnTo>
                      <a:pt x="2893" y="86"/>
                    </a:lnTo>
                    <a:lnTo>
                      <a:pt x="2898" y="89"/>
                    </a:lnTo>
                    <a:lnTo>
                      <a:pt x="2901" y="92"/>
                    </a:lnTo>
                    <a:lnTo>
                      <a:pt x="2901" y="92"/>
                    </a:lnTo>
                    <a:lnTo>
                      <a:pt x="2896" y="95"/>
                    </a:lnTo>
                    <a:lnTo>
                      <a:pt x="2890" y="95"/>
                    </a:lnTo>
                    <a:lnTo>
                      <a:pt x="2877" y="97"/>
                    </a:lnTo>
                    <a:lnTo>
                      <a:pt x="2871" y="99"/>
                    </a:lnTo>
                    <a:lnTo>
                      <a:pt x="2868" y="102"/>
                    </a:lnTo>
                    <a:lnTo>
                      <a:pt x="2864" y="107"/>
                    </a:lnTo>
                    <a:lnTo>
                      <a:pt x="2863" y="115"/>
                    </a:lnTo>
                    <a:lnTo>
                      <a:pt x="2863" y="115"/>
                    </a:lnTo>
                    <a:lnTo>
                      <a:pt x="2863" y="121"/>
                    </a:lnTo>
                    <a:lnTo>
                      <a:pt x="2861" y="126"/>
                    </a:lnTo>
                    <a:lnTo>
                      <a:pt x="2858" y="127"/>
                    </a:lnTo>
                    <a:lnTo>
                      <a:pt x="2852" y="127"/>
                    </a:lnTo>
                    <a:lnTo>
                      <a:pt x="2852" y="127"/>
                    </a:lnTo>
                    <a:lnTo>
                      <a:pt x="2844" y="127"/>
                    </a:lnTo>
                    <a:lnTo>
                      <a:pt x="2842" y="126"/>
                    </a:lnTo>
                    <a:lnTo>
                      <a:pt x="2841" y="124"/>
                    </a:lnTo>
                    <a:lnTo>
                      <a:pt x="2841" y="118"/>
                    </a:lnTo>
                    <a:lnTo>
                      <a:pt x="2842" y="111"/>
                    </a:lnTo>
                    <a:lnTo>
                      <a:pt x="2842" y="111"/>
                    </a:lnTo>
                    <a:lnTo>
                      <a:pt x="2842" y="108"/>
                    </a:lnTo>
                    <a:lnTo>
                      <a:pt x="2842" y="103"/>
                    </a:lnTo>
                    <a:lnTo>
                      <a:pt x="2839" y="97"/>
                    </a:lnTo>
                    <a:lnTo>
                      <a:pt x="2833" y="94"/>
                    </a:lnTo>
                    <a:lnTo>
                      <a:pt x="2826" y="92"/>
                    </a:lnTo>
                    <a:lnTo>
                      <a:pt x="2826" y="92"/>
                    </a:lnTo>
                    <a:lnTo>
                      <a:pt x="2814" y="91"/>
                    </a:lnTo>
                    <a:lnTo>
                      <a:pt x="2801" y="88"/>
                    </a:lnTo>
                    <a:lnTo>
                      <a:pt x="2795" y="89"/>
                    </a:lnTo>
                    <a:lnTo>
                      <a:pt x="2788" y="91"/>
                    </a:lnTo>
                    <a:lnTo>
                      <a:pt x="2782" y="94"/>
                    </a:lnTo>
                    <a:lnTo>
                      <a:pt x="2777" y="102"/>
                    </a:lnTo>
                    <a:lnTo>
                      <a:pt x="2777" y="102"/>
                    </a:lnTo>
                    <a:lnTo>
                      <a:pt x="2772" y="107"/>
                    </a:lnTo>
                    <a:lnTo>
                      <a:pt x="2766" y="110"/>
                    </a:lnTo>
                    <a:lnTo>
                      <a:pt x="2753" y="116"/>
                    </a:lnTo>
                    <a:lnTo>
                      <a:pt x="2739" y="121"/>
                    </a:lnTo>
                    <a:lnTo>
                      <a:pt x="2723" y="126"/>
                    </a:lnTo>
                    <a:lnTo>
                      <a:pt x="2723" y="126"/>
                    </a:lnTo>
                    <a:lnTo>
                      <a:pt x="2707" y="129"/>
                    </a:lnTo>
                    <a:lnTo>
                      <a:pt x="2691" y="132"/>
                    </a:lnTo>
                    <a:lnTo>
                      <a:pt x="2675" y="138"/>
                    </a:lnTo>
                    <a:lnTo>
                      <a:pt x="2667" y="143"/>
                    </a:lnTo>
                    <a:lnTo>
                      <a:pt x="2661" y="149"/>
                    </a:lnTo>
                    <a:lnTo>
                      <a:pt x="2661" y="149"/>
                    </a:lnTo>
                    <a:lnTo>
                      <a:pt x="2658" y="151"/>
                    </a:lnTo>
                    <a:lnTo>
                      <a:pt x="2655" y="151"/>
                    </a:lnTo>
                    <a:lnTo>
                      <a:pt x="2648" y="151"/>
                    </a:lnTo>
                    <a:lnTo>
                      <a:pt x="2633" y="148"/>
                    </a:lnTo>
                    <a:lnTo>
                      <a:pt x="2625" y="148"/>
                    </a:lnTo>
                    <a:lnTo>
                      <a:pt x="2621" y="148"/>
                    </a:lnTo>
                    <a:lnTo>
                      <a:pt x="2618" y="149"/>
                    </a:lnTo>
                    <a:lnTo>
                      <a:pt x="2615" y="153"/>
                    </a:lnTo>
                    <a:lnTo>
                      <a:pt x="2613" y="157"/>
                    </a:lnTo>
                    <a:lnTo>
                      <a:pt x="2613" y="164"/>
                    </a:lnTo>
                    <a:lnTo>
                      <a:pt x="2612" y="172"/>
                    </a:lnTo>
                    <a:lnTo>
                      <a:pt x="2612" y="172"/>
                    </a:lnTo>
                    <a:lnTo>
                      <a:pt x="2609" y="172"/>
                    </a:lnTo>
                    <a:lnTo>
                      <a:pt x="2604" y="172"/>
                    </a:lnTo>
                    <a:lnTo>
                      <a:pt x="2604" y="172"/>
                    </a:lnTo>
                    <a:lnTo>
                      <a:pt x="2596" y="170"/>
                    </a:lnTo>
                    <a:lnTo>
                      <a:pt x="2590" y="170"/>
                    </a:lnTo>
                    <a:lnTo>
                      <a:pt x="2583" y="170"/>
                    </a:lnTo>
                    <a:lnTo>
                      <a:pt x="2577" y="170"/>
                    </a:lnTo>
                    <a:lnTo>
                      <a:pt x="2577" y="170"/>
                    </a:lnTo>
                    <a:lnTo>
                      <a:pt x="2567" y="169"/>
                    </a:lnTo>
                    <a:lnTo>
                      <a:pt x="2558" y="169"/>
                    </a:lnTo>
                    <a:lnTo>
                      <a:pt x="2540" y="170"/>
                    </a:lnTo>
                    <a:lnTo>
                      <a:pt x="2525" y="173"/>
                    </a:lnTo>
                    <a:lnTo>
                      <a:pt x="2517" y="172"/>
                    </a:lnTo>
                    <a:lnTo>
                      <a:pt x="2510" y="170"/>
                    </a:lnTo>
                    <a:lnTo>
                      <a:pt x="2510" y="170"/>
                    </a:lnTo>
                    <a:lnTo>
                      <a:pt x="2499" y="167"/>
                    </a:lnTo>
                    <a:lnTo>
                      <a:pt x="2488" y="167"/>
                    </a:lnTo>
                    <a:lnTo>
                      <a:pt x="2478" y="167"/>
                    </a:lnTo>
                    <a:lnTo>
                      <a:pt x="2469" y="170"/>
                    </a:lnTo>
                    <a:lnTo>
                      <a:pt x="2450" y="176"/>
                    </a:lnTo>
                    <a:lnTo>
                      <a:pt x="2439" y="176"/>
                    </a:lnTo>
                    <a:lnTo>
                      <a:pt x="2428" y="176"/>
                    </a:lnTo>
                    <a:lnTo>
                      <a:pt x="2428" y="176"/>
                    </a:lnTo>
                    <a:lnTo>
                      <a:pt x="2436" y="186"/>
                    </a:lnTo>
                    <a:lnTo>
                      <a:pt x="2445" y="194"/>
                    </a:lnTo>
                    <a:lnTo>
                      <a:pt x="2453" y="200"/>
                    </a:lnTo>
                    <a:lnTo>
                      <a:pt x="2463" y="203"/>
                    </a:lnTo>
                    <a:lnTo>
                      <a:pt x="2472" y="207"/>
                    </a:lnTo>
                    <a:lnTo>
                      <a:pt x="2482" y="208"/>
                    </a:lnTo>
                    <a:lnTo>
                      <a:pt x="2499" y="208"/>
                    </a:lnTo>
                    <a:lnTo>
                      <a:pt x="2499" y="208"/>
                    </a:lnTo>
                    <a:lnTo>
                      <a:pt x="2510" y="210"/>
                    </a:lnTo>
                    <a:lnTo>
                      <a:pt x="2520" y="210"/>
                    </a:lnTo>
                    <a:lnTo>
                      <a:pt x="2528" y="213"/>
                    </a:lnTo>
                    <a:lnTo>
                      <a:pt x="2532" y="216"/>
                    </a:lnTo>
                    <a:lnTo>
                      <a:pt x="2537" y="223"/>
                    </a:lnTo>
                    <a:lnTo>
                      <a:pt x="2540" y="230"/>
                    </a:lnTo>
                    <a:lnTo>
                      <a:pt x="2542" y="240"/>
                    </a:lnTo>
                    <a:lnTo>
                      <a:pt x="2540" y="253"/>
                    </a:lnTo>
                    <a:lnTo>
                      <a:pt x="2540" y="253"/>
                    </a:lnTo>
                    <a:lnTo>
                      <a:pt x="2507" y="238"/>
                    </a:lnTo>
                    <a:lnTo>
                      <a:pt x="2491" y="234"/>
                    </a:lnTo>
                    <a:lnTo>
                      <a:pt x="2475" y="230"/>
                    </a:lnTo>
                    <a:lnTo>
                      <a:pt x="2466" y="230"/>
                    </a:lnTo>
                    <a:lnTo>
                      <a:pt x="2458" y="230"/>
                    </a:lnTo>
                    <a:lnTo>
                      <a:pt x="2450" y="232"/>
                    </a:lnTo>
                    <a:lnTo>
                      <a:pt x="2442" y="235"/>
                    </a:lnTo>
                    <a:lnTo>
                      <a:pt x="2436" y="238"/>
                    </a:lnTo>
                    <a:lnTo>
                      <a:pt x="2428" y="245"/>
                    </a:lnTo>
                    <a:lnTo>
                      <a:pt x="2420" y="251"/>
                    </a:lnTo>
                    <a:lnTo>
                      <a:pt x="2412" y="261"/>
                    </a:lnTo>
                    <a:lnTo>
                      <a:pt x="2412" y="261"/>
                    </a:lnTo>
                    <a:lnTo>
                      <a:pt x="2410" y="254"/>
                    </a:lnTo>
                    <a:lnTo>
                      <a:pt x="2410" y="248"/>
                    </a:lnTo>
                    <a:lnTo>
                      <a:pt x="2413" y="243"/>
                    </a:lnTo>
                    <a:lnTo>
                      <a:pt x="2416" y="238"/>
                    </a:lnTo>
                    <a:lnTo>
                      <a:pt x="2418" y="234"/>
                    </a:lnTo>
                    <a:lnTo>
                      <a:pt x="2420" y="229"/>
                    </a:lnTo>
                    <a:lnTo>
                      <a:pt x="2416" y="224"/>
                    </a:lnTo>
                    <a:lnTo>
                      <a:pt x="2410" y="219"/>
                    </a:lnTo>
                    <a:lnTo>
                      <a:pt x="2410" y="219"/>
                    </a:lnTo>
                    <a:lnTo>
                      <a:pt x="2402" y="216"/>
                    </a:lnTo>
                    <a:lnTo>
                      <a:pt x="2394" y="215"/>
                    </a:lnTo>
                    <a:lnTo>
                      <a:pt x="2386" y="216"/>
                    </a:lnTo>
                    <a:lnTo>
                      <a:pt x="2382" y="218"/>
                    </a:lnTo>
                    <a:lnTo>
                      <a:pt x="2378" y="221"/>
                    </a:lnTo>
                    <a:lnTo>
                      <a:pt x="2378" y="221"/>
                    </a:lnTo>
                    <a:lnTo>
                      <a:pt x="2377" y="224"/>
                    </a:lnTo>
                    <a:lnTo>
                      <a:pt x="2377" y="226"/>
                    </a:lnTo>
                    <a:lnTo>
                      <a:pt x="2382" y="230"/>
                    </a:lnTo>
                    <a:lnTo>
                      <a:pt x="2386" y="234"/>
                    </a:lnTo>
                    <a:lnTo>
                      <a:pt x="2386" y="237"/>
                    </a:lnTo>
                    <a:lnTo>
                      <a:pt x="2386" y="240"/>
                    </a:lnTo>
                    <a:lnTo>
                      <a:pt x="2386" y="240"/>
                    </a:lnTo>
                    <a:lnTo>
                      <a:pt x="2367" y="235"/>
                    </a:lnTo>
                    <a:lnTo>
                      <a:pt x="2364" y="235"/>
                    </a:lnTo>
                    <a:lnTo>
                      <a:pt x="2359" y="235"/>
                    </a:lnTo>
                    <a:lnTo>
                      <a:pt x="2355" y="238"/>
                    </a:lnTo>
                    <a:lnTo>
                      <a:pt x="2351" y="242"/>
                    </a:lnTo>
                    <a:lnTo>
                      <a:pt x="2351" y="242"/>
                    </a:lnTo>
                    <a:lnTo>
                      <a:pt x="2348" y="246"/>
                    </a:lnTo>
                    <a:lnTo>
                      <a:pt x="2348" y="251"/>
                    </a:lnTo>
                    <a:lnTo>
                      <a:pt x="2350" y="254"/>
                    </a:lnTo>
                    <a:lnTo>
                      <a:pt x="2351" y="256"/>
                    </a:lnTo>
                    <a:lnTo>
                      <a:pt x="2358" y="261"/>
                    </a:lnTo>
                    <a:lnTo>
                      <a:pt x="2359" y="262"/>
                    </a:lnTo>
                    <a:lnTo>
                      <a:pt x="2361" y="265"/>
                    </a:lnTo>
                    <a:lnTo>
                      <a:pt x="2361" y="265"/>
                    </a:lnTo>
                    <a:lnTo>
                      <a:pt x="2361" y="275"/>
                    </a:lnTo>
                    <a:lnTo>
                      <a:pt x="2361" y="288"/>
                    </a:lnTo>
                    <a:lnTo>
                      <a:pt x="2361" y="292"/>
                    </a:lnTo>
                    <a:lnTo>
                      <a:pt x="2359" y="297"/>
                    </a:lnTo>
                    <a:lnTo>
                      <a:pt x="2358" y="300"/>
                    </a:lnTo>
                    <a:lnTo>
                      <a:pt x="2353" y="302"/>
                    </a:lnTo>
                    <a:lnTo>
                      <a:pt x="2353" y="302"/>
                    </a:lnTo>
                    <a:lnTo>
                      <a:pt x="2347" y="304"/>
                    </a:lnTo>
                    <a:lnTo>
                      <a:pt x="2340" y="305"/>
                    </a:lnTo>
                    <a:lnTo>
                      <a:pt x="2331" y="313"/>
                    </a:lnTo>
                    <a:lnTo>
                      <a:pt x="2321" y="321"/>
                    </a:lnTo>
                    <a:lnTo>
                      <a:pt x="2313" y="331"/>
                    </a:lnTo>
                    <a:lnTo>
                      <a:pt x="2313" y="331"/>
                    </a:lnTo>
                    <a:lnTo>
                      <a:pt x="2310" y="324"/>
                    </a:lnTo>
                    <a:lnTo>
                      <a:pt x="2310" y="319"/>
                    </a:lnTo>
                    <a:lnTo>
                      <a:pt x="2310" y="315"/>
                    </a:lnTo>
                    <a:lnTo>
                      <a:pt x="2312" y="311"/>
                    </a:lnTo>
                    <a:lnTo>
                      <a:pt x="2315" y="304"/>
                    </a:lnTo>
                    <a:lnTo>
                      <a:pt x="2320" y="296"/>
                    </a:lnTo>
                    <a:lnTo>
                      <a:pt x="2320" y="296"/>
                    </a:lnTo>
                    <a:lnTo>
                      <a:pt x="2324" y="284"/>
                    </a:lnTo>
                    <a:lnTo>
                      <a:pt x="2328" y="273"/>
                    </a:lnTo>
                    <a:lnTo>
                      <a:pt x="2328" y="250"/>
                    </a:lnTo>
                    <a:lnTo>
                      <a:pt x="2328" y="250"/>
                    </a:lnTo>
                    <a:lnTo>
                      <a:pt x="2328" y="243"/>
                    </a:lnTo>
                    <a:lnTo>
                      <a:pt x="2324" y="237"/>
                    </a:lnTo>
                    <a:lnTo>
                      <a:pt x="2320" y="230"/>
                    </a:lnTo>
                    <a:lnTo>
                      <a:pt x="2315" y="227"/>
                    </a:lnTo>
                    <a:lnTo>
                      <a:pt x="2315" y="227"/>
                    </a:lnTo>
                    <a:lnTo>
                      <a:pt x="2310" y="224"/>
                    </a:lnTo>
                    <a:lnTo>
                      <a:pt x="2307" y="224"/>
                    </a:lnTo>
                    <a:lnTo>
                      <a:pt x="2305" y="226"/>
                    </a:lnTo>
                    <a:lnTo>
                      <a:pt x="2304" y="229"/>
                    </a:lnTo>
                    <a:lnTo>
                      <a:pt x="2302" y="234"/>
                    </a:lnTo>
                    <a:lnTo>
                      <a:pt x="2301" y="237"/>
                    </a:lnTo>
                    <a:lnTo>
                      <a:pt x="2299" y="238"/>
                    </a:lnTo>
                    <a:lnTo>
                      <a:pt x="2299" y="238"/>
                    </a:lnTo>
                    <a:lnTo>
                      <a:pt x="2280" y="251"/>
                    </a:lnTo>
                    <a:lnTo>
                      <a:pt x="2261" y="261"/>
                    </a:lnTo>
                    <a:lnTo>
                      <a:pt x="2261" y="261"/>
                    </a:lnTo>
                    <a:lnTo>
                      <a:pt x="2253" y="264"/>
                    </a:lnTo>
                    <a:lnTo>
                      <a:pt x="2248" y="269"/>
                    </a:lnTo>
                    <a:lnTo>
                      <a:pt x="2245" y="273"/>
                    </a:lnTo>
                    <a:lnTo>
                      <a:pt x="2247" y="281"/>
                    </a:lnTo>
                    <a:lnTo>
                      <a:pt x="2247" y="281"/>
                    </a:lnTo>
                    <a:lnTo>
                      <a:pt x="2247" y="288"/>
                    </a:lnTo>
                    <a:lnTo>
                      <a:pt x="2247" y="292"/>
                    </a:lnTo>
                    <a:lnTo>
                      <a:pt x="2245" y="297"/>
                    </a:lnTo>
                    <a:lnTo>
                      <a:pt x="2242" y="300"/>
                    </a:lnTo>
                    <a:lnTo>
                      <a:pt x="2234" y="307"/>
                    </a:lnTo>
                    <a:lnTo>
                      <a:pt x="2227" y="315"/>
                    </a:lnTo>
                    <a:lnTo>
                      <a:pt x="2227" y="315"/>
                    </a:lnTo>
                    <a:lnTo>
                      <a:pt x="2226" y="297"/>
                    </a:lnTo>
                    <a:lnTo>
                      <a:pt x="2227" y="280"/>
                    </a:lnTo>
                    <a:lnTo>
                      <a:pt x="2231" y="262"/>
                    </a:lnTo>
                    <a:lnTo>
                      <a:pt x="2235" y="246"/>
                    </a:lnTo>
                    <a:lnTo>
                      <a:pt x="2235" y="246"/>
                    </a:lnTo>
                    <a:lnTo>
                      <a:pt x="2240" y="243"/>
                    </a:lnTo>
                    <a:lnTo>
                      <a:pt x="2245" y="238"/>
                    </a:lnTo>
                    <a:lnTo>
                      <a:pt x="2248" y="234"/>
                    </a:lnTo>
                    <a:lnTo>
                      <a:pt x="2250" y="230"/>
                    </a:lnTo>
                    <a:lnTo>
                      <a:pt x="2248" y="227"/>
                    </a:lnTo>
                    <a:lnTo>
                      <a:pt x="2248" y="227"/>
                    </a:lnTo>
                    <a:lnTo>
                      <a:pt x="2247" y="224"/>
                    </a:lnTo>
                    <a:lnTo>
                      <a:pt x="2243" y="223"/>
                    </a:lnTo>
                    <a:lnTo>
                      <a:pt x="2239" y="221"/>
                    </a:lnTo>
                    <a:lnTo>
                      <a:pt x="2226" y="223"/>
                    </a:lnTo>
                    <a:lnTo>
                      <a:pt x="2226" y="223"/>
                    </a:lnTo>
                    <a:lnTo>
                      <a:pt x="2200" y="223"/>
                    </a:lnTo>
                    <a:lnTo>
                      <a:pt x="2188" y="221"/>
                    </a:lnTo>
                    <a:lnTo>
                      <a:pt x="2177" y="218"/>
                    </a:lnTo>
                    <a:lnTo>
                      <a:pt x="2167" y="213"/>
                    </a:lnTo>
                    <a:lnTo>
                      <a:pt x="2159" y="205"/>
                    </a:lnTo>
                    <a:lnTo>
                      <a:pt x="2151" y="194"/>
                    </a:lnTo>
                    <a:lnTo>
                      <a:pt x="2146" y="180"/>
                    </a:lnTo>
                    <a:lnTo>
                      <a:pt x="2146" y="180"/>
                    </a:lnTo>
                    <a:lnTo>
                      <a:pt x="2145" y="176"/>
                    </a:lnTo>
                    <a:lnTo>
                      <a:pt x="2140" y="173"/>
                    </a:lnTo>
                    <a:lnTo>
                      <a:pt x="2135" y="172"/>
                    </a:lnTo>
                    <a:lnTo>
                      <a:pt x="2131" y="173"/>
                    </a:lnTo>
                    <a:lnTo>
                      <a:pt x="2131" y="173"/>
                    </a:lnTo>
                    <a:lnTo>
                      <a:pt x="2127" y="176"/>
                    </a:lnTo>
                    <a:lnTo>
                      <a:pt x="2126" y="180"/>
                    </a:lnTo>
                    <a:lnTo>
                      <a:pt x="2126" y="184"/>
                    </a:lnTo>
                    <a:lnTo>
                      <a:pt x="2127" y="189"/>
                    </a:lnTo>
                    <a:lnTo>
                      <a:pt x="2127" y="189"/>
                    </a:lnTo>
                    <a:lnTo>
                      <a:pt x="2127" y="191"/>
                    </a:lnTo>
                    <a:lnTo>
                      <a:pt x="2131" y="192"/>
                    </a:lnTo>
                    <a:lnTo>
                      <a:pt x="2135" y="196"/>
                    </a:lnTo>
                    <a:lnTo>
                      <a:pt x="2139" y="199"/>
                    </a:lnTo>
                    <a:lnTo>
                      <a:pt x="2139" y="202"/>
                    </a:lnTo>
                    <a:lnTo>
                      <a:pt x="2137" y="205"/>
                    </a:lnTo>
                    <a:lnTo>
                      <a:pt x="2137" y="205"/>
                    </a:lnTo>
                    <a:lnTo>
                      <a:pt x="2135" y="207"/>
                    </a:lnTo>
                    <a:lnTo>
                      <a:pt x="2132" y="208"/>
                    </a:lnTo>
                    <a:lnTo>
                      <a:pt x="2127" y="210"/>
                    </a:lnTo>
                    <a:lnTo>
                      <a:pt x="2115" y="205"/>
                    </a:lnTo>
                    <a:lnTo>
                      <a:pt x="2115" y="205"/>
                    </a:lnTo>
                    <a:lnTo>
                      <a:pt x="2102" y="203"/>
                    </a:lnTo>
                    <a:lnTo>
                      <a:pt x="2089" y="203"/>
                    </a:lnTo>
                    <a:lnTo>
                      <a:pt x="2089" y="203"/>
                    </a:lnTo>
                    <a:lnTo>
                      <a:pt x="2084" y="203"/>
                    </a:lnTo>
                    <a:lnTo>
                      <a:pt x="2080" y="205"/>
                    </a:lnTo>
                    <a:lnTo>
                      <a:pt x="2077" y="207"/>
                    </a:lnTo>
                    <a:lnTo>
                      <a:pt x="2075" y="211"/>
                    </a:lnTo>
                    <a:lnTo>
                      <a:pt x="2075" y="211"/>
                    </a:lnTo>
                    <a:lnTo>
                      <a:pt x="2073" y="216"/>
                    </a:lnTo>
                    <a:lnTo>
                      <a:pt x="2075" y="221"/>
                    </a:lnTo>
                    <a:lnTo>
                      <a:pt x="2078" y="223"/>
                    </a:lnTo>
                    <a:lnTo>
                      <a:pt x="2084" y="226"/>
                    </a:lnTo>
                    <a:lnTo>
                      <a:pt x="2084" y="226"/>
                    </a:lnTo>
                    <a:lnTo>
                      <a:pt x="2089" y="227"/>
                    </a:lnTo>
                    <a:lnTo>
                      <a:pt x="2092" y="229"/>
                    </a:lnTo>
                    <a:lnTo>
                      <a:pt x="2094" y="232"/>
                    </a:lnTo>
                    <a:lnTo>
                      <a:pt x="2094" y="237"/>
                    </a:lnTo>
                    <a:lnTo>
                      <a:pt x="2092" y="240"/>
                    </a:lnTo>
                    <a:lnTo>
                      <a:pt x="2091" y="243"/>
                    </a:lnTo>
                    <a:lnTo>
                      <a:pt x="2088" y="245"/>
                    </a:lnTo>
                    <a:lnTo>
                      <a:pt x="2083" y="246"/>
                    </a:lnTo>
                    <a:lnTo>
                      <a:pt x="2083" y="246"/>
                    </a:lnTo>
                    <a:lnTo>
                      <a:pt x="2075" y="250"/>
                    </a:lnTo>
                    <a:lnTo>
                      <a:pt x="2069" y="253"/>
                    </a:lnTo>
                    <a:lnTo>
                      <a:pt x="2056" y="261"/>
                    </a:lnTo>
                    <a:lnTo>
                      <a:pt x="2045" y="270"/>
                    </a:lnTo>
                    <a:lnTo>
                      <a:pt x="2034" y="283"/>
                    </a:lnTo>
                    <a:lnTo>
                      <a:pt x="2034" y="283"/>
                    </a:lnTo>
                    <a:lnTo>
                      <a:pt x="2030" y="286"/>
                    </a:lnTo>
                    <a:lnTo>
                      <a:pt x="2026" y="289"/>
                    </a:lnTo>
                    <a:lnTo>
                      <a:pt x="2015" y="296"/>
                    </a:lnTo>
                    <a:lnTo>
                      <a:pt x="2005" y="302"/>
                    </a:lnTo>
                    <a:lnTo>
                      <a:pt x="2003" y="305"/>
                    </a:lnTo>
                    <a:lnTo>
                      <a:pt x="2002" y="308"/>
                    </a:lnTo>
                    <a:lnTo>
                      <a:pt x="2002" y="308"/>
                    </a:lnTo>
                    <a:lnTo>
                      <a:pt x="2005" y="315"/>
                    </a:lnTo>
                    <a:lnTo>
                      <a:pt x="2008" y="318"/>
                    </a:lnTo>
                    <a:lnTo>
                      <a:pt x="2015" y="318"/>
                    </a:lnTo>
                    <a:lnTo>
                      <a:pt x="2019" y="318"/>
                    </a:lnTo>
                    <a:lnTo>
                      <a:pt x="2032" y="318"/>
                    </a:lnTo>
                    <a:lnTo>
                      <a:pt x="2038" y="318"/>
                    </a:lnTo>
                    <a:lnTo>
                      <a:pt x="2045" y="321"/>
                    </a:lnTo>
                    <a:lnTo>
                      <a:pt x="2045" y="321"/>
                    </a:lnTo>
                    <a:lnTo>
                      <a:pt x="2045" y="324"/>
                    </a:lnTo>
                    <a:lnTo>
                      <a:pt x="2046" y="329"/>
                    </a:lnTo>
                    <a:lnTo>
                      <a:pt x="2046" y="329"/>
                    </a:lnTo>
                    <a:lnTo>
                      <a:pt x="2030" y="331"/>
                    </a:lnTo>
                    <a:lnTo>
                      <a:pt x="2013" y="331"/>
                    </a:lnTo>
                    <a:lnTo>
                      <a:pt x="2005" y="331"/>
                    </a:lnTo>
                    <a:lnTo>
                      <a:pt x="1997" y="329"/>
                    </a:lnTo>
                    <a:lnTo>
                      <a:pt x="1989" y="324"/>
                    </a:lnTo>
                    <a:lnTo>
                      <a:pt x="1981" y="319"/>
                    </a:lnTo>
                    <a:lnTo>
                      <a:pt x="1981" y="319"/>
                    </a:lnTo>
                    <a:lnTo>
                      <a:pt x="1975" y="315"/>
                    </a:lnTo>
                    <a:lnTo>
                      <a:pt x="1969" y="311"/>
                    </a:lnTo>
                    <a:lnTo>
                      <a:pt x="1956" y="308"/>
                    </a:lnTo>
                    <a:lnTo>
                      <a:pt x="1942" y="307"/>
                    </a:lnTo>
                    <a:lnTo>
                      <a:pt x="1929" y="308"/>
                    </a:lnTo>
                    <a:lnTo>
                      <a:pt x="1902" y="315"/>
                    </a:lnTo>
                    <a:lnTo>
                      <a:pt x="1888" y="316"/>
                    </a:lnTo>
                    <a:lnTo>
                      <a:pt x="1873" y="319"/>
                    </a:lnTo>
                    <a:lnTo>
                      <a:pt x="1873" y="319"/>
                    </a:lnTo>
                    <a:lnTo>
                      <a:pt x="1870" y="319"/>
                    </a:lnTo>
                    <a:lnTo>
                      <a:pt x="1868" y="321"/>
                    </a:lnTo>
                    <a:lnTo>
                      <a:pt x="1868" y="323"/>
                    </a:lnTo>
                    <a:lnTo>
                      <a:pt x="1872" y="326"/>
                    </a:lnTo>
                    <a:lnTo>
                      <a:pt x="1876" y="331"/>
                    </a:lnTo>
                    <a:lnTo>
                      <a:pt x="1878" y="332"/>
                    </a:lnTo>
                    <a:lnTo>
                      <a:pt x="1878" y="335"/>
                    </a:lnTo>
                    <a:lnTo>
                      <a:pt x="1878" y="335"/>
                    </a:lnTo>
                    <a:lnTo>
                      <a:pt x="1870" y="337"/>
                    </a:lnTo>
                    <a:lnTo>
                      <a:pt x="1862" y="337"/>
                    </a:lnTo>
                    <a:lnTo>
                      <a:pt x="1846" y="337"/>
                    </a:lnTo>
                    <a:lnTo>
                      <a:pt x="1838" y="337"/>
                    </a:lnTo>
                    <a:lnTo>
                      <a:pt x="1830" y="337"/>
                    </a:lnTo>
                    <a:lnTo>
                      <a:pt x="1822" y="340"/>
                    </a:lnTo>
                    <a:lnTo>
                      <a:pt x="1816" y="345"/>
                    </a:lnTo>
                    <a:lnTo>
                      <a:pt x="1816" y="345"/>
                    </a:lnTo>
                    <a:lnTo>
                      <a:pt x="1826" y="350"/>
                    </a:lnTo>
                    <a:lnTo>
                      <a:pt x="1832" y="354"/>
                    </a:lnTo>
                    <a:lnTo>
                      <a:pt x="1837" y="361"/>
                    </a:lnTo>
                    <a:lnTo>
                      <a:pt x="1838" y="367"/>
                    </a:lnTo>
                    <a:lnTo>
                      <a:pt x="1838" y="373"/>
                    </a:lnTo>
                    <a:lnTo>
                      <a:pt x="1835" y="380"/>
                    </a:lnTo>
                    <a:lnTo>
                      <a:pt x="1830" y="388"/>
                    </a:lnTo>
                    <a:lnTo>
                      <a:pt x="1822" y="396"/>
                    </a:lnTo>
                    <a:lnTo>
                      <a:pt x="1822" y="396"/>
                    </a:lnTo>
                    <a:lnTo>
                      <a:pt x="1830" y="402"/>
                    </a:lnTo>
                    <a:lnTo>
                      <a:pt x="1838" y="405"/>
                    </a:lnTo>
                    <a:lnTo>
                      <a:pt x="1846" y="408"/>
                    </a:lnTo>
                    <a:lnTo>
                      <a:pt x="1854" y="408"/>
                    </a:lnTo>
                    <a:lnTo>
                      <a:pt x="1862" y="407"/>
                    </a:lnTo>
                    <a:lnTo>
                      <a:pt x="1870" y="404"/>
                    </a:lnTo>
                    <a:lnTo>
                      <a:pt x="1886" y="397"/>
                    </a:lnTo>
                    <a:lnTo>
                      <a:pt x="1886" y="397"/>
                    </a:lnTo>
                    <a:lnTo>
                      <a:pt x="1895" y="394"/>
                    </a:lnTo>
                    <a:lnTo>
                      <a:pt x="1905" y="391"/>
                    </a:lnTo>
                    <a:lnTo>
                      <a:pt x="1924" y="388"/>
                    </a:lnTo>
                    <a:lnTo>
                      <a:pt x="1943" y="388"/>
                    </a:lnTo>
                    <a:lnTo>
                      <a:pt x="1965" y="388"/>
                    </a:lnTo>
                    <a:lnTo>
                      <a:pt x="1965" y="388"/>
                    </a:lnTo>
                    <a:lnTo>
                      <a:pt x="1951" y="397"/>
                    </a:lnTo>
                    <a:lnTo>
                      <a:pt x="1938" y="405"/>
                    </a:lnTo>
                    <a:lnTo>
                      <a:pt x="1934" y="412"/>
                    </a:lnTo>
                    <a:lnTo>
                      <a:pt x="1929" y="416"/>
                    </a:lnTo>
                    <a:lnTo>
                      <a:pt x="1927" y="423"/>
                    </a:lnTo>
                    <a:lnTo>
                      <a:pt x="1929" y="432"/>
                    </a:lnTo>
                    <a:lnTo>
                      <a:pt x="1929" y="432"/>
                    </a:lnTo>
                    <a:lnTo>
                      <a:pt x="1929" y="437"/>
                    </a:lnTo>
                    <a:lnTo>
                      <a:pt x="1930" y="442"/>
                    </a:lnTo>
                    <a:lnTo>
                      <a:pt x="1929" y="446"/>
                    </a:lnTo>
                    <a:lnTo>
                      <a:pt x="1922" y="450"/>
                    </a:lnTo>
                    <a:lnTo>
                      <a:pt x="1922" y="450"/>
                    </a:lnTo>
                    <a:lnTo>
                      <a:pt x="1918" y="450"/>
                    </a:lnTo>
                    <a:lnTo>
                      <a:pt x="1913" y="448"/>
                    </a:lnTo>
                    <a:lnTo>
                      <a:pt x="1905" y="440"/>
                    </a:lnTo>
                    <a:lnTo>
                      <a:pt x="1905" y="440"/>
                    </a:lnTo>
                    <a:lnTo>
                      <a:pt x="1894" y="432"/>
                    </a:lnTo>
                    <a:lnTo>
                      <a:pt x="1889" y="429"/>
                    </a:lnTo>
                    <a:lnTo>
                      <a:pt x="1883" y="427"/>
                    </a:lnTo>
                    <a:lnTo>
                      <a:pt x="1876" y="427"/>
                    </a:lnTo>
                    <a:lnTo>
                      <a:pt x="1870" y="429"/>
                    </a:lnTo>
                    <a:lnTo>
                      <a:pt x="1862" y="432"/>
                    </a:lnTo>
                    <a:lnTo>
                      <a:pt x="1854" y="439"/>
                    </a:lnTo>
                    <a:lnTo>
                      <a:pt x="1854" y="439"/>
                    </a:lnTo>
                    <a:lnTo>
                      <a:pt x="1829" y="461"/>
                    </a:lnTo>
                    <a:lnTo>
                      <a:pt x="1814" y="472"/>
                    </a:lnTo>
                    <a:lnTo>
                      <a:pt x="1799" y="481"/>
                    </a:lnTo>
                    <a:lnTo>
                      <a:pt x="1799" y="481"/>
                    </a:lnTo>
                    <a:lnTo>
                      <a:pt x="1791" y="462"/>
                    </a:lnTo>
                    <a:lnTo>
                      <a:pt x="1787" y="453"/>
                    </a:lnTo>
                    <a:lnTo>
                      <a:pt x="1786" y="445"/>
                    </a:lnTo>
                    <a:lnTo>
                      <a:pt x="1786" y="445"/>
                    </a:lnTo>
                    <a:lnTo>
                      <a:pt x="1783" y="429"/>
                    </a:lnTo>
                    <a:lnTo>
                      <a:pt x="1781" y="424"/>
                    </a:lnTo>
                    <a:lnTo>
                      <a:pt x="1778" y="421"/>
                    </a:lnTo>
                    <a:lnTo>
                      <a:pt x="1775" y="421"/>
                    </a:lnTo>
                    <a:lnTo>
                      <a:pt x="1770" y="421"/>
                    </a:lnTo>
                    <a:lnTo>
                      <a:pt x="1764" y="423"/>
                    </a:lnTo>
                    <a:lnTo>
                      <a:pt x="1756" y="427"/>
                    </a:lnTo>
                    <a:lnTo>
                      <a:pt x="1756" y="427"/>
                    </a:lnTo>
                    <a:lnTo>
                      <a:pt x="1741" y="437"/>
                    </a:lnTo>
                    <a:lnTo>
                      <a:pt x="1727" y="448"/>
                    </a:lnTo>
                    <a:lnTo>
                      <a:pt x="1700" y="467"/>
                    </a:lnTo>
                    <a:lnTo>
                      <a:pt x="1700" y="467"/>
                    </a:lnTo>
                    <a:lnTo>
                      <a:pt x="1689" y="446"/>
                    </a:lnTo>
                    <a:lnTo>
                      <a:pt x="1684" y="437"/>
                    </a:lnTo>
                    <a:lnTo>
                      <a:pt x="1683" y="427"/>
                    </a:lnTo>
                    <a:lnTo>
                      <a:pt x="1684" y="418"/>
                    </a:lnTo>
                    <a:lnTo>
                      <a:pt x="1687" y="408"/>
                    </a:lnTo>
                    <a:lnTo>
                      <a:pt x="1697" y="399"/>
                    </a:lnTo>
                    <a:lnTo>
                      <a:pt x="1710" y="391"/>
                    </a:lnTo>
                    <a:lnTo>
                      <a:pt x="1710" y="391"/>
                    </a:lnTo>
                    <a:lnTo>
                      <a:pt x="1713" y="386"/>
                    </a:lnTo>
                    <a:lnTo>
                      <a:pt x="1716" y="380"/>
                    </a:lnTo>
                    <a:lnTo>
                      <a:pt x="1718" y="373"/>
                    </a:lnTo>
                    <a:lnTo>
                      <a:pt x="1718" y="369"/>
                    </a:lnTo>
                    <a:lnTo>
                      <a:pt x="1716" y="365"/>
                    </a:lnTo>
                    <a:lnTo>
                      <a:pt x="1716" y="365"/>
                    </a:lnTo>
                    <a:lnTo>
                      <a:pt x="1711" y="359"/>
                    </a:lnTo>
                    <a:lnTo>
                      <a:pt x="1706" y="356"/>
                    </a:lnTo>
                    <a:lnTo>
                      <a:pt x="1700" y="356"/>
                    </a:lnTo>
                    <a:lnTo>
                      <a:pt x="1694" y="358"/>
                    </a:lnTo>
                    <a:lnTo>
                      <a:pt x="1694" y="358"/>
                    </a:lnTo>
                    <a:lnTo>
                      <a:pt x="1681" y="361"/>
                    </a:lnTo>
                    <a:lnTo>
                      <a:pt x="1670" y="365"/>
                    </a:lnTo>
                    <a:lnTo>
                      <a:pt x="1659" y="372"/>
                    </a:lnTo>
                    <a:lnTo>
                      <a:pt x="1648" y="378"/>
                    </a:lnTo>
                    <a:lnTo>
                      <a:pt x="1640" y="386"/>
                    </a:lnTo>
                    <a:lnTo>
                      <a:pt x="1630" y="396"/>
                    </a:lnTo>
                    <a:lnTo>
                      <a:pt x="1624" y="405"/>
                    </a:lnTo>
                    <a:lnTo>
                      <a:pt x="1617" y="418"/>
                    </a:lnTo>
                    <a:lnTo>
                      <a:pt x="1617" y="418"/>
                    </a:lnTo>
                    <a:lnTo>
                      <a:pt x="1614" y="423"/>
                    </a:lnTo>
                    <a:lnTo>
                      <a:pt x="1614" y="427"/>
                    </a:lnTo>
                    <a:lnTo>
                      <a:pt x="1614" y="429"/>
                    </a:lnTo>
                    <a:lnTo>
                      <a:pt x="1616" y="431"/>
                    </a:lnTo>
                    <a:lnTo>
                      <a:pt x="1619" y="432"/>
                    </a:lnTo>
                    <a:lnTo>
                      <a:pt x="1622" y="432"/>
                    </a:lnTo>
                    <a:lnTo>
                      <a:pt x="1622" y="432"/>
                    </a:lnTo>
                    <a:lnTo>
                      <a:pt x="1630" y="434"/>
                    </a:lnTo>
                    <a:lnTo>
                      <a:pt x="1633" y="437"/>
                    </a:lnTo>
                    <a:lnTo>
                      <a:pt x="1635" y="440"/>
                    </a:lnTo>
                    <a:lnTo>
                      <a:pt x="1635" y="445"/>
                    </a:lnTo>
                    <a:lnTo>
                      <a:pt x="1633" y="454"/>
                    </a:lnTo>
                    <a:lnTo>
                      <a:pt x="1632" y="458"/>
                    </a:lnTo>
                    <a:lnTo>
                      <a:pt x="1633" y="462"/>
                    </a:lnTo>
                    <a:lnTo>
                      <a:pt x="1633" y="462"/>
                    </a:lnTo>
                    <a:lnTo>
                      <a:pt x="1633" y="466"/>
                    </a:lnTo>
                    <a:lnTo>
                      <a:pt x="1633" y="467"/>
                    </a:lnTo>
                    <a:lnTo>
                      <a:pt x="1630" y="469"/>
                    </a:lnTo>
                    <a:lnTo>
                      <a:pt x="1619" y="470"/>
                    </a:lnTo>
                    <a:lnTo>
                      <a:pt x="1619" y="470"/>
                    </a:lnTo>
                    <a:lnTo>
                      <a:pt x="1614" y="470"/>
                    </a:lnTo>
                    <a:lnTo>
                      <a:pt x="1611" y="469"/>
                    </a:lnTo>
                    <a:lnTo>
                      <a:pt x="1608" y="467"/>
                    </a:lnTo>
                    <a:lnTo>
                      <a:pt x="1606" y="464"/>
                    </a:lnTo>
                    <a:lnTo>
                      <a:pt x="1603" y="458"/>
                    </a:lnTo>
                    <a:lnTo>
                      <a:pt x="1603" y="450"/>
                    </a:lnTo>
                    <a:lnTo>
                      <a:pt x="1603" y="450"/>
                    </a:lnTo>
                    <a:lnTo>
                      <a:pt x="1602" y="443"/>
                    </a:lnTo>
                    <a:lnTo>
                      <a:pt x="1598" y="437"/>
                    </a:lnTo>
                    <a:lnTo>
                      <a:pt x="1595" y="432"/>
                    </a:lnTo>
                    <a:lnTo>
                      <a:pt x="1590" y="427"/>
                    </a:lnTo>
                    <a:lnTo>
                      <a:pt x="1581" y="419"/>
                    </a:lnTo>
                    <a:lnTo>
                      <a:pt x="1568" y="416"/>
                    </a:lnTo>
                    <a:lnTo>
                      <a:pt x="1568" y="416"/>
                    </a:lnTo>
                    <a:lnTo>
                      <a:pt x="1563" y="416"/>
                    </a:lnTo>
                    <a:lnTo>
                      <a:pt x="1560" y="418"/>
                    </a:lnTo>
                    <a:lnTo>
                      <a:pt x="1559" y="421"/>
                    </a:lnTo>
                    <a:lnTo>
                      <a:pt x="1557" y="426"/>
                    </a:lnTo>
                    <a:lnTo>
                      <a:pt x="1556" y="434"/>
                    </a:lnTo>
                    <a:lnTo>
                      <a:pt x="1552" y="437"/>
                    </a:lnTo>
                    <a:lnTo>
                      <a:pt x="1548" y="440"/>
                    </a:lnTo>
                    <a:lnTo>
                      <a:pt x="1548" y="440"/>
                    </a:lnTo>
                    <a:lnTo>
                      <a:pt x="1544" y="432"/>
                    </a:lnTo>
                    <a:lnTo>
                      <a:pt x="1540" y="427"/>
                    </a:lnTo>
                    <a:lnTo>
                      <a:pt x="1538" y="426"/>
                    </a:lnTo>
                    <a:lnTo>
                      <a:pt x="1535" y="426"/>
                    </a:lnTo>
                    <a:lnTo>
                      <a:pt x="1532" y="427"/>
                    </a:lnTo>
                    <a:lnTo>
                      <a:pt x="1529" y="431"/>
                    </a:lnTo>
                    <a:lnTo>
                      <a:pt x="1529" y="431"/>
                    </a:lnTo>
                    <a:lnTo>
                      <a:pt x="1522" y="437"/>
                    </a:lnTo>
                    <a:lnTo>
                      <a:pt x="1516" y="443"/>
                    </a:lnTo>
                    <a:lnTo>
                      <a:pt x="1503" y="453"/>
                    </a:lnTo>
                    <a:lnTo>
                      <a:pt x="1487" y="462"/>
                    </a:lnTo>
                    <a:lnTo>
                      <a:pt x="1475" y="472"/>
                    </a:lnTo>
                    <a:lnTo>
                      <a:pt x="1475" y="472"/>
                    </a:lnTo>
                    <a:lnTo>
                      <a:pt x="1468" y="477"/>
                    </a:lnTo>
                    <a:lnTo>
                      <a:pt x="1467" y="480"/>
                    </a:lnTo>
                    <a:lnTo>
                      <a:pt x="1467" y="485"/>
                    </a:lnTo>
                    <a:lnTo>
                      <a:pt x="1467" y="485"/>
                    </a:lnTo>
                    <a:lnTo>
                      <a:pt x="1468" y="488"/>
                    </a:lnTo>
                    <a:lnTo>
                      <a:pt x="1471" y="489"/>
                    </a:lnTo>
                    <a:lnTo>
                      <a:pt x="1479" y="489"/>
                    </a:lnTo>
                    <a:lnTo>
                      <a:pt x="1479" y="489"/>
                    </a:lnTo>
                    <a:lnTo>
                      <a:pt x="1522" y="489"/>
                    </a:lnTo>
                    <a:lnTo>
                      <a:pt x="1522" y="489"/>
                    </a:lnTo>
                    <a:lnTo>
                      <a:pt x="1521" y="493"/>
                    </a:lnTo>
                    <a:lnTo>
                      <a:pt x="1517" y="494"/>
                    </a:lnTo>
                    <a:lnTo>
                      <a:pt x="1511" y="496"/>
                    </a:lnTo>
                    <a:lnTo>
                      <a:pt x="1511" y="496"/>
                    </a:lnTo>
                    <a:lnTo>
                      <a:pt x="1505" y="496"/>
                    </a:lnTo>
                    <a:lnTo>
                      <a:pt x="1500" y="497"/>
                    </a:lnTo>
                    <a:lnTo>
                      <a:pt x="1495" y="499"/>
                    </a:lnTo>
                    <a:lnTo>
                      <a:pt x="1494" y="502"/>
                    </a:lnTo>
                    <a:lnTo>
                      <a:pt x="1494" y="505"/>
                    </a:lnTo>
                    <a:lnTo>
                      <a:pt x="1494" y="505"/>
                    </a:lnTo>
                    <a:lnTo>
                      <a:pt x="1494" y="508"/>
                    </a:lnTo>
                    <a:lnTo>
                      <a:pt x="1495" y="512"/>
                    </a:lnTo>
                    <a:lnTo>
                      <a:pt x="1497" y="513"/>
                    </a:lnTo>
                    <a:lnTo>
                      <a:pt x="1500" y="513"/>
                    </a:lnTo>
                    <a:lnTo>
                      <a:pt x="1513" y="515"/>
                    </a:lnTo>
                    <a:lnTo>
                      <a:pt x="1513" y="515"/>
                    </a:lnTo>
                    <a:lnTo>
                      <a:pt x="1524" y="515"/>
                    </a:lnTo>
                    <a:lnTo>
                      <a:pt x="1535" y="513"/>
                    </a:lnTo>
                    <a:lnTo>
                      <a:pt x="1544" y="508"/>
                    </a:lnTo>
                    <a:lnTo>
                      <a:pt x="1554" y="502"/>
                    </a:lnTo>
                    <a:lnTo>
                      <a:pt x="1554" y="502"/>
                    </a:lnTo>
                    <a:lnTo>
                      <a:pt x="1559" y="499"/>
                    </a:lnTo>
                    <a:lnTo>
                      <a:pt x="1565" y="496"/>
                    </a:lnTo>
                    <a:lnTo>
                      <a:pt x="1568" y="496"/>
                    </a:lnTo>
                    <a:lnTo>
                      <a:pt x="1571" y="497"/>
                    </a:lnTo>
                    <a:lnTo>
                      <a:pt x="1575" y="499"/>
                    </a:lnTo>
                    <a:lnTo>
                      <a:pt x="1578" y="502"/>
                    </a:lnTo>
                    <a:lnTo>
                      <a:pt x="1578" y="502"/>
                    </a:lnTo>
                    <a:lnTo>
                      <a:pt x="1583" y="510"/>
                    </a:lnTo>
                    <a:lnTo>
                      <a:pt x="1583" y="516"/>
                    </a:lnTo>
                    <a:lnTo>
                      <a:pt x="1581" y="520"/>
                    </a:lnTo>
                    <a:lnTo>
                      <a:pt x="1579" y="523"/>
                    </a:lnTo>
                    <a:lnTo>
                      <a:pt x="1571" y="527"/>
                    </a:lnTo>
                    <a:lnTo>
                      <a:pt x="1571" y="527"/>
                    </a:lnTo>
                    <a:lnTo>
                      <a:pt x="1571" y="535"/>
                    </a:lnTo>
                    <a:lnTo>
                      <a:pt x="1568" y="539"/>
                    </a:lnTo>
                    <a:lnTo>
                      <a:pt x="1565" y="540"/>
                    </a:lnTo>
                    <a:lnTo>
                      <a:pt x="1565" y="540"/>
                    </a:lnTo>
                    <a:lnTo>
                      <a:pt x="1565" y="547"/>
                    </a:lnTo>
                    <a:lnTo>
                      <a:pt x="1565" y="553"/>
                    </a:lnTo>
                    <a:lnTo>
                      <a:pt x="1567" y="554"/>
                    </a:lnTo>
                    <a:lnTo>
                      <a:pt x="1568" y="554"/>
                    </a:lnTo>
                    <a:lnTo>
                      <a:pt x="1573" y="554"/>
                    </a:lnTo>
                    <a:lnTo>
                      <a:pt x="1579" y="550"/>
                    </a:lnTo>
                    <a:lnTo>
                      <a:pt x="1579" y="550"/>
                    </a:lnTo>
                    <a:lnTo>
                      <a:pt x="1589" y="543"/>
                    </a:lnTo>
                    <a:lnTo>
                      <a:pt x="1594" y="540"/>
                    </a:lnTo>
                    <a:lnTo>
                      <a:pt x="1598" y="539"/>
                    </a:lnTo>
                    <a:lnTo>
                      <a:pt x="1605" y="539"/>
                    </a:lnTo>
                    <a:lnTo>
                      <a:pt x="1610" y="539"/>
                    </a:lnTo>
                    <a:lnTo>
                      <a:pt x="1616" y="543"/>
                    </a:lnTo>
                    <a:lnTo>
                      <a:pt x="1622" y="551"/>
                    </a:lnTo>
                    <a:lnTo>
                      <a:pt x="1622" y="551"/>
                    </a:lnTo>
                    <a:lnTo>
                      <a:pt x="1624" y="553"/>
                    </a:lnTo>
                    <a:lnTo>
                      <a:pt x="1629" y="554"/>
                    </a:lnTo>
                    <a:lnTo>
                      <a:pt x="1633" y="556"/>
                    </a:lnTo>
                    <a:lnTo>
                      <a:pt x="1640" y="558"/>
                    </a:lnTo>
                    <a:lnTo>
                      <a:pt x="1646" y="556"/>
                    </a:lnTo>
                    <a:lnTo>
                      <a:pt x="1651" y="554"/>
                    </a:lnTo>
                    <a:lnTo>
                      <a:pt x="1657" y="553"/>
                    </a:lnTo>
                    <a:lnTo>
                      <a:pt x="1662" y="548"/>
                    </a:lnTo>
                    <a:lnTo>
                      <a:pt x="1662" y="548"/>
                    </a:lnTo>
                    <a:lnTo>
                      <a:pt x="1667" y="543"/>
                    </a:lnTo>
                    <a:lnTo>
                      <a:pt x="1675" y="540"/>
                    </a:lnTo>
                    <a:lnTo>
                      <a:pt x="1689" y="539"/>
                    </a:lnTo>
                    <a:lnTo>
                      <a:pt x="1697" y="537"/>
                    </a:lnTo>
                    <a:lnTo>
                      <a:pt x="1703" y="534"/>
                    </a:lnTo>
                    <a:lnTo>
                      <a:pt x="1708" y="529"/>
                    </a:lnTo>
                    <a:lnTo>
                      <a:pt x="1711" y="520"/>
                    </a:lnTo>
                    <a:lnTo>
                      <a:pt x="1711" y="520"/>
                    </a:lnTo>
                    <a:lnTo>
                      <a:pt x="1713" y="518"/>
                    </a:lnTo>
                    <a:lnTo>
                      <a:pt x="1714" y="520"/>
                    </a:lnTo>
                    <a:lnTo>
                      <a:pt x="1718" y="523"/>
                    </a:lnTo>
                    <a:lnTo>
                      <a:pt x="1719" y="524"/>
                    </a:lnTo>
                    <a:lnTo>
                      <a:pt x="1719" y="524"/>
                    </a:lnTo>
                    <a:lnTo>
                      <a:pt x="1729" y="529"/>
                    </a:lnTo>
                    <a:lnTo>
                      <a:pt x="1735" y="534"/>
                    </a:lnTo>
                    <a:lnTo>
                      <a:pt x="1738" y="539"/>
                    </a:lnTo>
                    <a:lnTo>
                      <a:pt x="1740" y="545"/>
                    </a:lnTo>
                    <a:lnTo>
                      <a:pt x="1740" y="551"/>
                    </a:lnTo>
                    <a:lnTo>
                      <a:pt x="1737" y="558"/>
                    </a:lnTo>
                    <a:lnTo>
                      <a:pt x="1730" y="572"/>
                    </a:lnTo>
                    <a:lnTo>
                      <a:pt x="1730" y="572"/>
                    </a:lnTo>
                    <a:lnTo>
                      <a:pt x="1738" y="570"/>
                    </a:lnTo>
                    <a:lnTo>
                      <a:pt x="1743" y="572"/>
                    </a:lnTo>
                    <a:lnTo>
                      <a:pt x="1748" y="577"/>
                    </a:lnTo>
                    <a:lnTo>
                      <a:pt x="1751" y="581"/>
                    </a:lnTo>
                    <a:lnTo>
                      <a:pt x="1754" y="586"/>
                    </a:lnTo>
                    <a:lnTo>
                      <a:pt x="1759" y="591"/>
                    </a:lnTo>
                    <a:lnTo>
                      <a:pt x="1765" y="593"/>
                    </a:lnTo>
                    <a:lnTo>
                      <a:pt x="1775" y="591"/>
                    </a:lnTo>
                    <a:lnTo>
                      <a:pt x="1775" y="591"/>
                    </a:lnTo>
                    <a:lnTo>
                      <a:pt x="1762" y="599"/>
                    </a:lnTo>
                    <a:lnTo>
                      <a:pt x="1752" y="602"/>
                    </a:lnTo>
                    <a:lnTo>
                      <a:pt x="1746" y="605"/>
                    </a:lnTo>
                    <a:lnTo>
                      <a:pt x="1741" y="604"/>
                    </a:lnTo>
                    <a:lnTo>
                      <a:pt x="1737" y="601"/>
                    </a:lnTo>
                    <a:lnTo>
                      <a:pt x="1733" y="594"/>
                    </a:lnTo>
                    <a:lnTo>
                      <a:pt x="1732" y="585"/>
                    </a:lnTo>
                    <a:lnTo>
                      <a:pt x="1729" y="574"/>
                    </a:lnTo>
                    <a:lnTo>
                      <a:pt x="1729" y="574"/>
                    </a:lnTo>
                    <a:lnTo>
                      <a:pt x="1713" y="569"/>
                    </a:lnTo>
                    <a:lnTo>
                      <a:pt x="1697" y="569"/>
                    </a:lnTo>
                    <a:lnTo>
                      <a:pt x="1681" y="569"/>
                    </a:lnTo>
                    <a:lnTo>
                      <a:pt x="1667" y="572"/>
                    </a:lnTo>
                    <a:lnTo>
                      <a:pt x="1637" y="581"/>
                    </a:lnTo>
                    <a:lnTo>
                      <a:pt x="1606" y="591"/>
                    </a:lnTo>
                    <a:lnTo>
                      <a:pt x="1606" y="591"/>
                    </a:lnTo>
                    <a:lnTo>
                      <a:pt x="1603" y="594"/>
                    </a:lnTo>
                    <a:lnTo>
                      <a:pt x="1600" y="597"/>
                    </a:lnTo>
                    <a:lnTo>
                      <a:pt x="1597" y="604"/>
                    </a:lnTo>
                    <a:lnTo>
                      <a:pt x="1597" y="610"/>
                    </a:lnTo>
                    <a:lnTo>
                      <a:pt x="1597" y="610"/>
                    </a:lnTo>
                    <a:lnTo>
                      <a:pt x="1608" y="610"/>
                    </a:lnTo>
                    <a:lnTo>
                      <a:pt x="1619" y="612"/>
                    </a:lnTo>
                    <a:lnTo>
                      <a:pt x="1643" y="615"/>
                    </a:lnTo>
                    <a:lnTo>
                      <a:pt x="1654" y="616"/>
                    </a:lnTo>
                    <a:lnTo>
                      <a:pt x="1667" y="615"/>
                    </a:lnTo>
                    <a:lnTo>
                      <a:pt x="1679" y="613"/>
                    </a:lnTo>
                    <a:lnTo>
                      <a:pt x="1692" y="608"/>
                    </a:lnTo>
                    <a:lnTo>
                      <a:pt x="1692" y="608"/>
                    </a:lnTo>
                    <a:lnTo>
                      <a:pt x="1683" y="615"/>
                    </a:lnTo>
                    <a:lnTo>
                      <a:pt x="1670" y="620"/>
                    </a:lnTo>
                    <a:lnTo>
                      <a:pt x="1656" y="621"/>
                    </a:lnTo>
                    <a:lnTo>
                      <a:pt x="1641" y="623"/>
                    </a:lnTo>
                    <a:lnTo>
                      <a:pt x="1627" y="623"/>
                    </a:lnTo>
                    <a:lnTo>
                      <a:pt x="1614" y="620"/>
                    </a:lnTo>
                    <a:lnTo>
                      <a:pt x="1603" y="616"/>
                    </a:lnTo>
                    <a:lnTo>
                      <a:pt x="1595" y="612"/>
                    </a:lnTo>
                    <a:lnTo>
                      <a:pt x="1595" y="612"/>
                    </a:lnTo>
                    <a:lnTo>
                      <a:pt x="1584" y="608"/>
                    </a:lnTo>
                    <a:lnTo>
                      <a:pt x="1575" y="608"/>
                    </a:lnTo>
                    <a:lnTo>
                      <a:pt x="1567" y="612"/>
                    </a:lnTo>
                    <a:lnTo>
                      <a:pt x="1559" y="618"/>
                    </a:lnTo>
                    <a:lnTo>
                      <a:pt x="1544" y="631"/>
                    </a:lnTo>
                    <a:lnTo>
                      <a:pt x="1538" y="637"/>
                    </a:lnTo>
                    <a:lnTo>
                      <a:pt x="1532" y="643"/>
                    </a:lnTo>
                    <a:lnTo>
                      <a:pt x="1532" y="643"/>
                    </a:lnTo>
                    <a:lnTo>
                      <a:pt x="1532" y="647"/>
                    </a:lnTo>
                    <a:lnTo>
                      <a:pt x="1535" y="648"/>
                    </a:lnTo>
                    <a:lnTo>
                      <a:pt x="1541" y="651"/>
                    </a:lnTo>
                    <a:lnTo>
                      <a:pt x="1546" y="655"/>
                    </a:lnTo>
                    <a:lnTo>
                      <a:pt x="1548" y="658"/>
                    </a:lnTo>
                    <a:lnTo>
                      <a:pt x="1548" y="661"/>
                    </a:lnTo>
                    <a:lnTo>
                      <a:pt x="1548" y="661"/>
                    </a:lnTo>
                    <a:lnTo>
                      <a:pt x="1546" y="675"/>
                    </a:lnTo>
                    <a:lnTo>
                      <a:pt x="1546" y="678"/>
                    </a:lnTo>
                    <a:lnTo>
                      <a:pt x="1546" y="682"/>
                    </a:lnTo>
                    <a:lnTo>
                      <a:pt x="1549" y="682"/>
                    </a:lnTo>
                    <a:lnTo>
                      <a:pt x="1552" y="682"/>
                    </a:lnTo>
                    <a:lnTo>
                      <a:pt x="1567" y="678"/>
                    </a:lnTo>
                    <a:lnTo>
                      <a:pt x="1567" y="678"/>
                    </a:lnTo>
                    <a:lnTo>
                      <a:pt x="1581" y="677"/>
                    </a:lnTo>
                    <a:lnTo>
                      <a:pt x="1586" y="677"/>
                    </a:lnTo>
                    <a:lnTo>
                      <a:pt x="1589" y="678"/>
                    </a:lnTo>
                    <a:lnTo>
                      <a:pt x="1590" y="682"/>
                    </a:lnTo>
                    <a:lnTo>
                      <a:pt x="1592" y="686"/>
                    </a:lnTo>
                    <a:lnTo>
                      <a:pt x="1590" y="704"/>
                    </a:lnTo>
                    <a:lnTo>
                      <a:pt x="1590" y="704"/>
                    </a:lnTo>
                    <a:lnTo>
                      <a:pt x="1578" y="696"/>
                    </a:lnTo>
                    <a:lnTo>
                      <a:pt x="1565" y="693"/>
                    </a:lnTo>
                    <a:lnTo>
                      <a:pt x="1552" y="693"/>
                    </a:lnTo>
                    <a:lnTo>
                      <a:pt x="1541" y="696"/>
                    </a:lnTo>
                    <a:lnTo>
                      <a:pt x="1527" y="702"/>
                    </a:lnTo>
                    <a:lnTo>
                      <a:pt x="1513" y="713"/>
                    </a:lnTo>
                    <a:lnTo>
                      <a:pt x="1495" y="729"/>
                    </a:lnTo>
                    <a:lnTo>
                      <a:pt x="1475" y="750"/>
                    </a:lnTo>
                    <a:lnTo>
                      <a:pt x="1475" y="750"/>
                    </a:lnTo>
                    <a:lnTo>
                      <a:pt x="1478" y="753"/>
                    </a:lnTo>
                    <a:lnTo>
                      <a:pt x="1481" y="755"/>
                    </a:lnTo>
                    <a:lnTo>
                      <a:pt x="1489" y="756"/>
                    </a:lnTo>
                    <a:lnTo>
                      <a:pt x="1497" y="756"/>
                    </a:lnTo>
                    <a:lnTo>
                      <a:pt x="1500" y="758"/>
                    </a:lnTo>
                    <a:lnTo>
                      <a:pt x="1503" y="759"/>
                    </a:lnTo>
                    <a:lnTo>
                      <a:pt x="1503" y="759"/>
                    </a:lnTo>
                    <a:lnTo>
                      <a:pt x="1492" y="764"/>
                    </a:lnTo>
                    <a:lnTo>
                      <a:pt x="1481" y="769"/>
                    </a:lnTo>
                    <a:lnTo>
                      <a:pt x="1475" y="772"/>
                    </a:lnTo>
                    <a:lnTo>
                      <a:pt x="1470" y="775"/>
                    </a:lnTo>
                    <a:lnTo>
                      <a:pt x="1465" y="780"/>
                    </a:lnTo>
                    <a:lnTo>
                      <a:pt x="1463" y="785"/>
                    </a:lnTo>
                    <a:lnTo>
                      <a:pt x="1463" y="785"/>
                    </a:lnTo>
                    <a:lnTo>
                      <a:pt x="1460" y="791"/>
                    </a:lnTo>
                    <a:lnTo>
                      <a:pt x="1457" y="797"/>
                    </a:lnTo>
                    <a:lnTo>
                      <a:pt x="1454" y="801"/>
                    </a:lnTo>
                    <a:lnTo>
                      <a:pt x="1449" y="804"/>
                    </a:lnTo>
                    <a:lnTo>
                      <a:pt x="1440" y="807"/>
                    </a:lnTo>
                    <a:lnTo>
                      <a:pt x="1430" y="807"/>
                    </a:lnTo>
                    <a:lnTo>
                      <a:pt x="1430" y="807"/>
                    </a:lnTo>
                    <a:lnTo>
                      <a:pt x="1414" y="805"/>
                    </a:lnTo>
                    <a:lnTo>
                      <a:pt x="1398" y="807"/>
                    </a:lnTo>
                    <a:lnTo>
                      <a:pt x="1384" y="809"/>
                    </a:lnTo>
                    <a:lnTo>
                      <a:pt x="1370" y="813"/>
                    </a:lnTo>
                    <a:lnTo>
                      <a:pt x="1355" y="818"/>
                    </a:lnTo>
                    <a:lnTo>
                      <a:pt x="1343" y="826"/>
                    </a:lnTo>
                    <a:lnTo>
                      <a:pt x="1330" y="836"/>
                    </a:lnTo>
                    <a:lnTo>
                      <a:pt x="1317" y="845"/>
                    </a:lnTo>
                    <a:lnTo>
                      <a:pt x="1317" y="845"/>
                    </a:lnTo>
                    <a:lnTo>
                      <a:pt x="1333" y="845"/>
                    </a:lnTo>
                    <a:lnTo>
                      <a:pt x="1333" y="845"/>
                    </a:lnTo>
                    <a:lnTo>
                      <a:pt x="1343" y="847"/>
                    </a:lnTo>
                    <a:lnTo>
                      <a:pt x="1347" y="848"/>
                    </a:lnTo>
                    <a:lnTo>
                      <a:pt x="1347" y="853"/>
                    </a:lnTo>
                    <a:lnTo>
                      <a:pt x="1347" y="853"/>
                    </a:lnTo>
                    <a:lnTo>
                      <a:pt x="1347" y="858"/>
                    </a:lnTo>
                    <a:lnTo>
                      <a:pt x="1346" y="859"/>
                    </a:lnTo>
                    <a:lnTo>
                      <a:pt x="1344" y="861"/>
                    </a:lnTo>
                    <a:lnTo>
                      <a:pt x="1341" y="861"/>
                    </a:lnTo>
                    <a:lnTo>
                      <a:pt x="1336" y="858"/>
                    </a:lnTo>
                    <a:lnTo>
                      <a:pt x="1332" y="858"/>
                    </a:lnTo>
                    <a:lnTo>
                      <a:pt x="1332" y="858"/>
                    </a:lnTo>
                    <a:lnTo>
                      <a:pt x="1325" y="858"/>
                    </a:lnTo>
                    <a:lnTo>
                      <a:pt x="1319" y="858"/>
                    </a:lnTo>
                    <a:lnTo>
                      <a:pt x="1319" y="858"/>
                    </a:lnTo>
                    <a:lnTo>
                      <a:pt x="1309" y="861"/>
                    </a:lnTo>
                    <a:lnTo>
                      <a:pt x="1301" y="866"/>
                    </a:lnTo>
                    <a:lnTo>
                      <a:pt x="1297" y="872"/>
                    </a:lnTo>
                    <a:lnTo>
                      <a:pt x="1293" y="882"/>
                    </a:lnTo>
                    <a:lnTo>
                      <a:pt x="1293" y="882"/>
                    </a:lnTo>
                    <a:lnTo>
                      <a:pt x="1295" y="885"/>
                    </a:lnTo>
                    <a:lnTo>
                      <a:pt x="1297" y="888"/>
                    </a:lnTo>
                    <a:lnTo>
                      <a:pt x="1298" y="891"/>
                    </a:lnTo>
                    <a:lnTo>
                      <a:pt x="1303" y="893"/>
                    </a:lnTo>
                    <a:lnTo>
                      <a:pt x="1311" y="894"/>
                    </a:lnTo>
                    <a:lnTo>
                      <a:pt x="1319" y="896"/>
                    </a:lnTo>
                    <a:lnTo>
                      <a:pt x="1319" y="896"/>
                    </a:lnTo>
                    <a:lnTo>
                      <a:pt x="1339" y="898"/>
                    </a:lnTo>
                    <a:lnTo>
                      <a:pt x="1339" y="898"/>
                    </a:lnTo>
                    <a:lnTo>
                      <a:pt x="1333" y="902"/>
                    </a:lnTo>
                    <a:lnTo>
                      <a:pt x="1328" y="905"/>
                    </a:lnTo>
                    <a:lnTo>
                      <a:pt x="1322" y="907"/>
                    </a:lnTo>
                    <a:lnTo>
                      <a:pt x="1317" y="909"/>
                    </a:lnTo>
                    <a:lnTo>
                      <a:pt x="1306" y="905"/>
                    </a:lnTo>
                    <a:lnTo>
                      <a:pt x="1297" y="901"/>
                    </a:lnTo>
                    <a:lnTo>
                      <a:pt x="1297" y="901"/>
                    </a:lnTo>
                    <a:lnTo>
                      <a:pt x="1290" y="898"/>
                    </a:lnTo>
                    <a:lnTo>
                      <a:pt x="1284" y="896"/>
                    </a:lnTo>
                    <a:lnTo>
                      <a:pt x="1278" y="898"/>
                    </a:lnTo>
                    <a:lnTo>
                      <a:pt x="1274" y="899"/>
                    </a:lnTo>
                    <a:lnTo>
                      <a:pt x="1271" y="902"/>
                    </a:lnTo>
                    <a:lnTo>
                      <a:pt x="1271" y="902"/>
                    </a:lnTo>
                    <a:lnTo>
                      <a:pt x="1276" y="907"/>
                    </a:lnTo>
                    <a:lnTo>
                      <a:pt x="1278" y="913"/>
                    </a:lnTo>
                    <a:lnTo>
                      <a:pt x="1278" y="920"/>
                    </a:lnTo>
                    <a:lnTo>
                      <a:pt x="1278" y="928"/>
                    </a:lnTo>
                    <a:lnTo>
                      <a:pt x="1278" y="934"/>
                    </a:lnTo>
                    <a:lnTo>
                      <a:pt x="1278" y="942"/>
                    </a:lnTo>
                    <a:lnTo>
                      <a:pt x="1281" y="948"/>
                    </a:lnTo>
                    <a:lnTo>
                      <a:pt x="1287" y="953"/>
                    </a:lnTo>
                    <a:lnTo>
                      <a:pt x="1287" y="953"/>
                    </a:lnTo>
                    <a:lnTo>
                      <a:pt x="1274" y="953"/>
                    </a:lnTo>
                    <a:lnTo>
                      <a:pt x="1263" y="955"/>
                    </a:lnTo>
                    <a:lnTo>
                      <a:pt x="1254" y="961"/>
                    </a:lnTo>
                    <a:lnTo>
                      <a:pt x="1246" y="969"/>
                    </a:lnTo>
                    <a:lnTo>
                      <a:pt x="1246" y="969"/>
                    </a:lnTo>
                    <a:lnTo>
                      <a:pt x="1251" y="972"/>
                    </a:lnTo>
                    <a:lnTo>
                      <a:pt x="1255" y="972"/>
                    </a:lnTo>
                    <a:lnTo>
                      <a:pt x="1258" y="972"/>
                    </a:lnTo>
                    <a:lnTo>
                      <a:pt x="1262" y="969"/>
                    </a:lnTo>
                    <a:lnTo>
                      <a:pt x="1268" y="964"/>
                    </a:lnTo>
                    <a:lnTo>
                      <a:pt x="1276" y="961"/>
                    </a:lnTo>
                    <a:lnTo>
                      <a:pt x="1276" y="961"/>
                    </a:lnTo>
                    <a:lnTo>
                      <a:pt x="1276" y="969"/>
                    </a:lnTo>
                    <a:lnTo>
                      <a:pt x="1274" y="975"/>
                    </a:lnTo>
                    <a:lnTo>
                      <a:pt x="1270" y="979"/>
                    </a:lnTo>
                    <a:lnTo>
                      <a:pt x="1265" y="982"/>
                    </a:lnTo>
                    <a:lnTo>
                      <a:pt x="1254" y="985"/>
                    </a:lnTo>
                    <a:lnTo>
                      <a:pt x="1249" y="986"/>
                    </a:lnTo>
                    <a:lnTo>
                      <a:pt x="1244" y="988"/>
                    </a:lnTo>
                    <a:lnTo>
                      <a:pt x="1244" y="988"/>
                    </a:lnTo>
                    <a:lnTo>
                      <a:pt x="1241" y="991"/>
                    </a:lnTo>
                    <a:lnTo>
                      <a:pt x="1238" y="991"/>
                    </a:lnTo>
                    <a:lnTo>
                      <a:pt x="1230" y="991"/>
                    </a:lnTo>
                    <a:lnTo>
                      <a:pt x="1224" y="986"/>
                    </a:lnTo>
                    <a:lnTo>
                      <a:pt x="1219" y="980"/>
                    </a:lnTo>
                    <a:lnTo>
                      <a:pt x="1219" y="980"/>
                    </a:lnTo>
                    <a:lnTo>
                      <a:pt x="1214" y="974"/>
                    </a:lnTo>
                    <a:lnTo>
                      <a:pt x="1208" y="969"/>
                    </a:lnTo>
                    <a:lnTo>
                      <a:pt x="1201" y="966"/>
                    </a:lnTo>
                    <a:lnTo>
                      <a:pt x="1192" y="967"/>
                    </a:lnTo>
                    <a:lnTo>
                      <a:pt x="1192" y="967"/>
                    </a:lnTo>
                    <a:lnTo>
                      <a:pt x="1189" y="969"/>
                    </a:lnTo>
                    <a:lnTo>
                      <a:pt x="1185" y="971"/>
                    </a:lnTo>
                    <a:lnTo>
                      <a:pt x="1184" y="979"/>
                    </a:lnTo>
                    <a:lnTo>
                      <a:pt x="1184" y="979"/>
                    </a:lnTo>
                    <a:lnTo>
                      <a:pt x="1184" y="983"/>
                    </a:lnTo>
                    <a:lnTo>
                      <a:pt x="1185" y="988"/>
                    </a:lnTo>
                    <a:lnTo>
                      <a:pt x="1189" y="991"/>
                    </a:lnTo>
                    <a:lnTo>
                      <a:pt x="1190" y="993"/>
                    </a:lnTo>
                    <a:lnTo>
                      <a:pt x="1198" y="998"/>
                    </a:lnTo>
                    <a:lnTo>
                      <a:pt x="1206" y="1001"/>
                    </a:lnTo>
                    <a:lnTo>
                      <a:pt x="1206" y="1001"/>
                    </a:lnTo>
                    <a:lnTo>
                      <a:pt x="1195" y="1006"/>
                    </a:lnTo>
                    <a:lnTo>
                      <a:pt x="1185" y="1012"/>
                    </a:lnTo>
                    <a:lnTo>
                      <a:pt x="1181" y="1015"/>
                    </a:lnTo>
                    <a:lnTo>
                      <a:pt x="1179" y="1018"/>
                    </a:lnTo>
                    <a:lnTo>
                      <a:pt x="1179" y="1023"/>
                    </a:lnTo>
                    <a:lnTo>
                      <a:pt x="1181" y="1029"/>
                    </a:lnTo>
                    <a:lnTo>
                      <a:pt x="1181" y="1029"/>
                    </a:lnTo>
                    <a:lnTo>
                      <a:pt x="1184" y="1033"/>
                    </a:lnTo>
                    <a:lnTo>
                      <a:pt x="1187" y="1034"/>
                    </a:lnTo>
                    <a:lnTo>
                      <a:pt x="1192" y="1033"/>
                    </a:lnTo>
                    <a:lnTo>
                      <a:pt x="1197" y="1031"/>
                    </a:lnTo>
                    <a:lnTo>
                      <a:pt x="1208" y="1026"/>
                    </a:lnTo>
                    <a:lnTo>
                      <a:pt x="1214" y="1026"/>
                    </a:lnTo>
                    <a:lnTo>
                      <a:pt x="1220" y="1028"/>
                    </a:lnTo>
                    <a:lnTo>
                      <a:pt x="1220" y="1028"/>
                    </a:lnTo>
                    <a:lnTo>
                      <a:pt x="1216" y="1034"/>
                    </a:lnTo>
                    <a:lnTo>
                      <a:pt x="1214" y="1040"/>
                    </a:lnTo>
                    <a:lnTo>
                      <a:pt x="1209" y="1055"/>
                    </a:lnTo>
                    <a:lnTo>
                      <a:pt x="1206" y="1061"/>
                    </a:lnTo>
                    <a:lnTo>
                      <a:pt x="1201" y="1066"/>
                    </a:lnTo>
                    <a:lnTo>
                      <a:pt x="1193" y="1069"/>
                    </a:lnTo>
                    <a:lnTo>
                      <a:pt x="1184" y="1069"/>
                    </a:lnTo>
                    <a:lnTo>
                      <a:pt x="1184" y="1069"/>
                    </a:lnTo>
                    <a:lnTo>
                      <a:pt x="1181" y="1069"/>
                    </a:lnTo>
                    <a:lnTo>
                      <a:pt x="1179" y="1071"/>
                    </a:lnTo>
                    <a:lnTo>
                      <a:pt x="1177" y="1075"/>
                    </a:lnTo>
                    <a:lnTo>
                      <a:pt x="1177" y="1080"/>
                    </a:lnTo>
                    <a:lnTo>
                      <a:pt x="1179" y="1085"/>
                    </a:lnTo>
                    <a:lnTo>
                      <a:pt x="1179" y="1085"/>
                    </a:lnTo>
                    <a:lnTo>
                      <a:pt x="1179" y="1091"/>
                    </a:lnTo>
                    <a:lnTo>
                      <a:pt x="1179" y="1096"/>
                    </a:lnTo>
                    <a:lnTo>
                      <a:pt x="1176" y="1098"/>
                    </a:lnTo>
                    <a:lnTo>
                      <a:pt x="1170" y="1099"/>
                    </a:lnTo>
                    <a:lnTo>
                      <a:pt x="1170" y="1099"/>
                    </a:lnTo>
                    <a:lnTo>
                      <a:pt x="1163" y="1101"/>
                    </a:lnTo>
                    <a:lnTo>
                      <a:pt x="1158" y="1102"/>
                    </a:lnTo>
                    <a:lnTo>
                      <a:pt x="1155" y="1106"/>
                    </a:lnTo>
                    <a:lnTo>
                      <a:pt x="1150" y="1109"/>
                    </a:lnTo>
                    <a:lnTo>
                      <a:pt x="1146" y="1118"/>
                    </a:lnTo>
                    <a:lnTo>
                      <a:pt x="1143" y="1128"/>
                    </a:lnTo>
                    <a:lnTo>
                      <a:pt x="1143" y="1128"/>
                    </a:lnTo>
                    <a:lnTo>
                      <a:pt x="1139" y="1136"/>
                    </a:lnTo>
                    <a:lnTo>
                      <a:pt x="1138" y="1142"/>
                    </a:lnTo>
                    <a:lnTo>
                      <a:pt x="1139" y="1147"/>
                    </a:lnTo>
                    <a:lnTo>
                      <a:pt x="1141" y="1152"/>
                    </a:lnTo>
                    <a:lnTo>
                      <a:pt x="1144" y="1153"/>
                    </a:lnTo>
                    <a:lnTo>
                      <a:pt x="1149" y="1155"/>
                    </a:lnTo>
                    <a:lnTo>
                      <a:pt x="1157" y="1155"/>
                    </a:lnTo>
                    <a:lnTo>
                      <a:pt x="1165" y="1153"/>
                    </a:lnTo>
                    <a:lnTo>
                      <a:pt x="1165" y="1153"/>
                    </a:lnTo>
                    <a:lnTo>
                      <a:pt x="1171" y="1152"/>
                    </a:lnTo>
                    <a:lnTo>
                      <a:pt x="1173" y="1153"/>
                    </a:lnTo>
                    <a:lnTo>
                      <a:pt x="1174" y="1158"/>
                    </a:lnTo>
                    <a:lnTo>
                      <a:pt x="1174" y="1158"/>
                    </a:lnTo>
                    <a:lnTo>
                      <a:pt x="1176" y="1164"/>
                    </a:lnTo>
                    <a:lnTo>
                      <a:pt x="1177" y="1169"/>
                    </a:lnTo>
                    <a:lnTo>
                      <a:pt x="1182" y="1172"/>
                    </a:lnTo>
                    <a:lnTo>
                      <a:pt x="1187" y="1174"/>
                    </a:lnTo>
                    <a:lnTo>
                      <a:pt x="1198" y="1177"/>
                    </a:lnTo>
                    <a:lnTo>
                      <a:pt x="1214" y="1180"/>
                    </a:lnTo>
                    <a:lnTo>
                      <a:pt x="1214" y="1180"/>
                    </a:lnTo>
                    <a:lnTo>
                      <a:pt x="1206" y="1180"/>
                    </a:lnTo>
                    <a:lnTo>
                      <a:pt x="1201" y="1182"/>
                    </a:lnTo>
                    <a:lnTo>
                      <a:pt x="1190" y="1185"/>
                    </a:lnTo>
                    <a:lnTo>
                      <a:pt x="1185" y="1187"/>
                    </a:lnTo>
                    <a:lnTo>
                      <a:pt x="1181" y="1187"/>
                    </a:lnTo>
                    <a:lnTo>
                      <a:pt x="1176" y="1185"/>
                    </a:lnTo>
                    <a:lnTo>
                      <a:pt x="1171" y="1182"/>
                    </a:lnTo>
                    <a:lnTo>
                      <a:pt x="1171" y="1182"/>
                    </a:lnTo>
                    <a:lnTo>
                      <a:pt x="1168" y="1180"/>
                    </a:lnTo>
                    <a:lnTo>
                      <a:pt x="1163" y="1179"/>
                    </a:lnTo>
                    <a:lnTo>
                      <a:pt x="1149" y="1175"/>
                    </a:lnTo>
                    <a:lnTo>
                      <a:pt x="1131" y="1175"/>
                    </a:lnTo>
                    <a:lnTo>
                      <a:pt x="1114" y="1175"/>
                    </a:lnTo>
                    <a:lnTo>
                      <a:pt x="1095" y="1177"/>
                    </a:lnTo>
                    <a:lnTo>
                      <a:pt x="1077" y="1180"/>
                    </a:lnTo>
                    <a:lnTo>
                      <a:pt x="1063" y="1183"/>
                    </a:lnTo>
                    <a:lnTo>
                      <a:pt x="1055" y="1187"/>
                    </a:lnTo>
                    <a:lnTo>
                      <a:pt x="1055" y="1187"/>
                    </a:lnTo>
                    <a:lnTo>
                      <a:pt x="1052" y="1191"/>
                    </a:lnTo>
                    <a:lnTo>
                      <a:pt x="1047" y="1198"/>
                    </a:lnTo>
                    <a:lnTo>
                      <a:pt x="1047" y="1198"/>
                    </a:lnTo>
                    <a:lnTo>
                      <a:pt x="1055" y="1201"/>
                    </a:lnTo>
                    <a:lnTo>
                      <a:pt x="1057" y="1204"/>
                    </a:lnTo>
                    <a:lnTo>
                      <a:pt x="1057" y="1206"/>
                    </a:lnTo>
                    <a:lnTo>
                      <a:pt x="1055" y="1209"/>
                    </a:lnTo>
                    <a:lnTo>
                      <a:pt x="1049" y="1210"/>
                    </a:lnTo>
                    <a:lnTo>
                      <a:pt x="1044" y="1214"/>
                    </a:lnTo>
                    <a:lnTo>
                      <a:pt x="1044" y="1214"/>
                    </a:lnTo>
                    <a:lnTo>
                      <a:pt x="1039" y="1217"/>
                    </a:lnTo>
                    <a:lnTo>
                      <a:pt x="1034" y="1218"/>
                    </a:lnTo>
                    <a:lnTo>
                      <a:pt x="1030" y="1220"/>
                    </a:lnTo>
                    <a:lnTo>
                      <a:pt x="1025" y="1220"/>
                    </a:lnTo>
                    <a:lnTo>
                      <a:pt x="1015" y="1218"/>
                    </a:lnTo>
                    <a:lnTo>
                      <a:pt x="1006" y="1217"/>
                    </a:lnTo>
                    <a:lnTo>
                      <a:pt x="1006" y="1217"/>
                    </a:lnTo>
                    <a:lnTo>
                      <a:pt x="987" y="1214"/>
                    </a:lnTo>
                    <a:lnTo>
                      <a:pt x="977" y="1214"/>
                    </a:lnTo>
                    <a:lnTo>
                      <a:pt x="968" y="1214"/>
                    </a:lnTo>
                    <a:lnTo>
                      <a:pt x="958" y="1214"/>
                    </a:lnTo>
                    <a:lnTo>
                      <a:pt x="950" y="1217"/>
                    </a:lnTo>
                    <a:lnTo>
                      <a:pt x="941" y="1222"/>
                    </a:lnTo>
                    <a:lnTo>
                      <a:pt x="933" y="1229"/>
                    </a:lnTo>
                    <a:lnTo>
                      <a:pt x="933" y="1229"/>
                    </a:lnTo>
                    <a:lnTo>
                      <a:pt x="939" y="1231"/>
                    </a:lnTo>
                    <a:lnTo>
                      <a:pt x="946" y="1233"/>
                    </a:lnTo>
                    <a:lnTo>
                      <a:pt x="958" y="1231"/>
                    </a:lnTo>
                    <a:lnTo>
                      <a:pt x="969" y="1229"/>
                    </a:lnTo>
                    <a:lnTo>
                      <a:pt x="974" y="1231"/>
                    </a:lnTo>
                    <a:lnTo>
                      <a:pt x="980" y="1234"/>
                    </a:lnTo>
                    <a:lnTo>
                      <a:pt x="980" y="1234"/>
                    </a:lnTo>
                    <a:lnTo>
                      <a:pt x="984" y="1236"/>
                    </a:lnTo>
                    <a:lnTo>
                      <a:pt x="990" y="1237"/>
                    </a:lnTo>
                    <a:lnTo>
                      <a:pt x="1000" y="1239"/>
                    </a:lnTo>
                    <a:lnTo>
                      <a:pt x="1006" y="1241"/>
                    </a:lnTo>
                    <a:lnTo>
                      <a:pt x="1009" y="1244"/>
                    </a:lnTo>
                    <a:lnTo>
                      <a:pt x="1012" y="1249"/>
                    </a:lnTo>
                    <a:lnTo>
                      <a:pt x="1014" y="1256"/>
                    </a:lnTo>
                    <a:lnTo>
                      <a:pt x="1014" y="1256"/>
                    </a:lnTo>
                    <a:lnTo>
                      <a:pt x="1019" y="1258"/>
                    </a:lnTo>
                    <a:lnTo>
                      <a:pt x="1027" y="1261"/>
                    </a:lnTo>
                    <a:lnTo>
                      <a:pt x="1030" y="1264"/>
                    </a:lnTo>
                    <a:lnTo>
                      <a:pt x="1031" y="1269"/>
                    </a:lnTo>
                    <a:lnTo>
                      <a:pt x="1031" y="1274"/>
                    </a:lnTo>
                    <a:lnTo>
                      <a:pt x="1025" y="1282"/>
                    </a:lnTo>
                    <a:lnTo>
                      <a:pt x="1025" y="1282"/>
                    </a:lnTo>
                    <a:lnTo>
                      <a:pt x="1023" y="1280"/>
                    </a:lnTo>
                    <a:lnTo>
                      <a:pt x="1020" y="1277"/>
                    </a:lnTo>
                    <a:lnTo>
                      <a:pt x="1017" y="1271"/>
                    </a:lnTo>
                    <a:lnTo>
                      <a:pt x="1015" y="1268"/>
                    </a:lnTo>
                    <a:lnTo>
                      <a:pt x="1014" y="1264"/>
                    </a:lnTo>
                    <a:lnTo>
                      <a:pt x="1011" y="1264"/>
                    </a:lnTo>
                    <a:lnTo>
                      <a:pt x="1007" y="1266"/>
                    </a:lnTo>
                    <a:lnTo>
                      <a:pt x="1007" y="1266"/>
                    </a:lnTo>
                    <a:lnTo>
                      <a:pt x="980" y="1279"/>
                    </a:lnTo>
                    <a:lnTo>
                      <a:pt x="969" y="1287"/>
                    </a:lnTo>
                    <a:lnTo>
                      <a:pt x="958" y="1293"/>
                    </a:lnTo>
                    <a:lnTo>
                      <a:pt x="958" y="1293"/>
                    </a:lnTo>
                    <a:lnTo>
                      <a:pt x="936" y="1309"/>
                    </a:lnTo>
                    <a:lnTo>
                      <a:pt x="912" y="1322"/>
                    </a:lnTo>
                    <a:lnTo>
                      <a:pt x="912" y="1322"/>
                    </a:lnTo>
                    <a:lnTo>
                      <a:pt x="888" y="1334"/>
                    </a:lnTo>
                    <a:lnTo>
                      <a:pt x="877" y="1341"/>
                    </a:lnTo>
                    <a:lnTo>
                      <a:pt x="868" y="1350"/>
                    </a:lnTo>
                    <a:lnTo>
                      <a:pt x="868" y="1350"/>
                    </a:lnTo>
                    <a:lnTo>
                      <a:pt x="845" y="1377"/>
                    </a:lnTo>
                    <a:lnTo>
                      <a:pt x="822" y="1401"/>
                    </a:lnTo>
                    <a:lnTo>
                      <a:pt x="811" y="1414"/>
                    </a:lnTo>
                    <a:lnTo>
                      <a:pt x="796" y="1423"/>
                    </a:lnTo>
                    <a:lnTo>
                      <a:pt x="782" y="1433"/>
                    </a:lnTo>
                    <a:lnTo>
                      <a:pt x="766" y="1441"/>
                    </a:lnTo>
                    <a:lnTo>
                      <a:pt x="766" y="1441"/>
                    </a:lnTo>
                    <a:lnTo>
                      <a:pt x="756" y="1447"/>
                    </a:lnTo>
                    <a:lnTo>
                      <a:pt x="752" y="1449"/>
                    </a:lnTo>
                    <a:lnTo>
                      <a:pt x="750" y="1452"/>
                    </a:lnTo>
                    <a:lnTo>
                      <a:pt x="747" y="1457"/>
                    </a:lnTo>
                    <a:lnTo>
                      <a:pt x="747" y="1461"/>
                    </a:lnTo>
                    <a:lnTo>
                      <a:pt x="749" y="1466"/>
                    </a:lnTo>
                    <a:lnTo>
                      <a:pt x="750" y="1472"/>
                    </a:lnTo>
                    <a:lnTo>
                      <a:pt x="750" y="1472"/>
                    </a:lnTo>
                    <a:lnTo>
                      <a:pt x="753" y="1477"/>
                    </a:lnTo>
                    <a:lnTo>
                      <a:pt x="756" y="1480"/>
                    </a:lnTo>
                    <a:lnTo>
                      <a:pt x="760" y="1480"/>
                    </a:lnTo>
                    <a:lnTo>
                      <a:pt x="763" y="1480"/>
                    </a:lnTo>
                    <a:lnTo>
                      <a:pt x="768" y="1476"/>
                    </a:lnTo>
                    <a:lnTo>
                      <a:pt x="774" y="1472"/>
                    </a:lnTo>
                    <a:lnTo>
                      <a:pt x="774" y="1472"/>
                    </a:lnTo>
                    <a:lnTo>
                      <a:pt x="779" y="1472"/>
                    </a:lnTo>
                    <a:lnTo>
                      <a:pt x="782" y="1472"/>
                    </a:lnTo>
                    <a:lnTo>
                      <a:pt x="785" y="1476"/>
                    </a:lnTo>
                    <a:lnTo>
                      <a:pt x="787" y="1477"/>
                    </a:lnTo>
                    <a:lnTo>
                      <a:pt x="788" y="1485"/>
                    </a:lnTo>
                    <a:lnTo>
                      <a:pt x="790" y="1493"/>
                    </a:lnTo>
                    <a:lnTo>
                      <a:pt x="790" y="1493"/>
                    </a:lnTo>
                    <a:lnTo>
                      <a:pt x="780" y="1490"/>
                    </a:lnTo>
                    <a:lnTo>
                      <a:pt x="769" y="1488"/>
                    </a:lnTo>
                    <a:lnTo>
                      <a:pt x="760" y="1488"/>
                    </a:lnTo>
                    <a:lnTo>
                      <a:pt x="750" y="1490"/>
                    </a:lnTo>
                    <a:lnTo>
                      <a:pt x="731" y="1495"/>
                    </a:lnTo>
                    <a:lnTo>
                      <a:pt x="714" y="1503"/>
                    </a:lnTo>
                    <a:lnTo>
                      <a:pt x="695" y="1511"/>
                    </a:lnTo>
                    <a:lnTo>
                      <a:pt x="677" y="1519"/>
                    </a:lnTo>
                    <a:lnTo>
                      <a:pt x="656" y="1523"/>
                    </a:lnTo>
                    <a:lnTo>
                      <a:pt x="647" y="1525"/>
                    </a:lnTo>
                    <a:lnTo>
                      <a:pt x="636" y="1525"/>
                    </a:lnTo>
                    <a:lnTo>
                      <a:pt x="636" y="1525"/>
                    </a:lnTo>
                    <a:lnTo>
                      <a:pt x="648" y="1520"/>
                    </a:lnTo>
                    <a:lnTo>
                      <a:pt x="655" y="1515"/>
                    </a:lnTo>
                    <a:lnTo>
                      <a:pt x="655" y="1515"/>
                    </a:lnTo>
                    <a:lnTo>
                      <a:pt x="668" y="1506"/>
                    </a:lnTo>
                    <a:lnTo>
                      <a:pt x="672" y="1499"/>
                    </a:lnTo>
                    <a:lnTo>
                      <a:pt x="674" y="1496"/>
                    </a:lnTo>
                    <a:lnTo>
                      <a:pt x="674" y="1492"/>
                    </a:lnTo>
                    <a:lnTo>
                      <a:pt x="674" y="1492"/>
                    </a:lnTo>
                    <a:lnTo>
                      <a:pt x="672" y="1488"/>
                    </a:lnTo>
                    <a:lnTo>
                      <a:pt x="671" y="1485"/>
                    </a:lnTo>
                    <a:lnTo>
                      <a:pt x="664" y="1482"/>
                    </a:lnTo>
                    <a:lnTo>
                      <a:pt x="658" y="1480"/>
                    </a:lnTo>
                    <a:lnTo>
                      <a:pt x="652" y="1477"/>
                    </a:lnTo>
                    <a:lnTo>
                      <a:pt x="652" y="1477"/>
                    </a:lnTo>
                    <a:lnTo>
                      <a:pt x="642" y="1474"/>
                    </a:lnTo>
                    <a:lnTo>
                      <a:pt x="637" y="1472"/>
                    </a:lnTo>
                    <a:lnTo>
                      <a:pt x="636" y="1469"/>
                    </a:lnTo>
                    <a:lnTo>
                      <a:pt x="636" y="1469"/>
                    </a:lnTo>
                    <a:lnTo>
                      <a:pt x="634" y="1461"/>
                    </a:lnTo>
                    <a:lnTo>
                      <a:pt x="633" y="1457"/>
                    </a:lnTo>
                    <a:lnTo>
                      <a:pt x="628" y="1453"/>
                    </a:lnTo>
                    <a:lnTo>
                      <a:pt x="625" y="1452"/>
                    </a:lnTo>
                    <a:lnTo>
                      <a:pt x="620" y="1452"/>
                    </a:lnTo>
                    <a:lnTo>
                      <a:pt x="614" y="1453"/>
                    </a:lnTo>
                    <a:lnTo>
                      <a:pt x="604" y="1455"/>
                    </a:lnTo>
                    <a:lnTo>
                      <a:pt x="604" y="1455"/>
                    </a:lnTo>
                    <a:lnTo>
                      <a:pt x="579" y="1461"/>
                    </a:lnTo>
                    <a:lnTo>
                      <a:pt x="548" y="1471"/>
                    </a:lnTo>
                    <a:lnTo>
                      <a:pt x="548" y="1471"/>
                    </a:lnTo>
                    <a:lnTo>
                      <a:pt x="598" y="1484"/>
                    </a:lnTo>
                    <a:lnTo>
                      <a:pt x="598" y="1484"/>
                    </a:lnTo>
                    <a:lnTo>
                      <a:pt x="591" y="1488"/>
                    </a:lnTo>
                    <a:lnTo>
                      <a:pt x="587" y="1493"/>
                    </a:lnTo>
                    <a:lnTo>
                      <a:pt x="582" y="1498"/>
                    </a:lnTo>
                    <a:lnTo>
                      <a:pt x="577" y="1499"/>
                    </a:lnTo>
                    <a:lnTo>
                      <a:pt x="574" y="1499"/>
                    </a:lnTo>
                    <a:lnTo>
                      <a:pt x="574" y="1499"/>
                    </a:lnTo>
                    <a:lnTo>
                      <a:pt x="566" y="1501"/>
                    </a:lnTo>
                    <a:lnTo>
                      <a:pt x="560" y="1504"/>
                    </a:lnTo>
                    <a:lnTo>
                      <a:pt x="555" y="1509"/>
                    </a:lnTo>
                    <a:lnTo>
                      <a:pt x="552" y="1515"/>
                    </a:lnTo>
                    <a:lnTo>
                      <a:pt x="552" y="1515"/>
                    </a:lnTo>
                    <a:lnTo>
                      <a:pt x="552" y="1519"/>
                    </a:lnTo>
                    <a:lnTo>
                      <a:pt x="552" y="1522"/>
                    </a:lnTo>
                    <a:lnTo>
                      <a:pt x="555" y="1525"/>
                    </a:lnTo>
                    <a:lnTo>
                      <a:pt x="556" y="1526"/>
                    </a:lnTo>
                    <a:lnTo>
                      <a:pt x="564" y="1530"/>
                    </a:lnTo>
                    <a:lnTo>
                      <a:pt x="569" y="1533"/>
                    </a:lnTo>
                    <a:lnTo>
                      <a:pt x="569" y="1533"/>
                    </a:lnTo>
                    <a:lnTo>
                      <a:pt x="580" y="1539"/>
                    </a:lnTo>
                    <a:lnTo>
                      <a:pt x="580" y="1539"/>
                    </a:lnTo>
                    <a:lnTo>
                      <a:pt x="583" y="1542"/>
                    </a:lnTo>
                    <a:lnTo>
                      <a:pt x="588" y="1544"/>
                    </a:lnTo>
                    <a:lnTo>
                      <a:pt x="591" y="1547"/>
                    </a:lnTo>
                    <a:lnTo>
                      <a:pt x="591" y="1550"/>
                    </a:lnTo>
                    <a:lnTo>
                      <a:pt x="591" y="1553"/>
                    </a:lnTo>
                    <a:lnTo>
                      <a:pt x="591" y="1553"/>
                    </a:lnTo>
                    <a:lnTo>
                      <a:pt x="590" y="1557"/>
                    </a:lnTo>
                    <a:lnTo>
                      <a:pt x="588" y="1558"/>
                    </a:lnTo>
                    <a:lnTo>
                      <a:pt x="583" y="1560"/>
                    </a:lnTo>
                    <a:lnTo>
                      <a:pt x="572" y="1557"/>
                    </a:lnTo>
                    <a:lnTo>
                      <a:pt x="572" y="1557"/>
                    </a:lnTo>
                    <a:lnTo>
                      <a:pt x="563" y="1557"/>
                    </a:lnTo>
                    <a:lnTo>
                      <a:pt x="553" y="1558"/>
                    </a:lnTo>
                    <a:lnTo>
                      <a:pt x="548" y="1560"/>
                    </a:lnTo>
                    <a:lnTo>
                      <a:pt x="545" y="1563"/>
                    </a:lnTo>
                    <a:lnTo>
                      <a:pt x="544" y="1568"/>
                    </a:lnTo>
                    <a:lnTo>
                      <a:pt x="542" y="1576"/>
                    </a:lnTo>
                    <a:lnTo>
                      <a:pt x="542" y="1576"/>
                    </a:lnTo>
                    <a:lnTo>
                      <a:pt x="550" y="1577"/>
                    </a:lnTo>
                    <a:lnTo>
                      <a:pt x="550" y="1577"/>
                    </a:lnTo>
                    <a:lnTo>
                      <a:pt x="548" y="1580"/>
                    </a:lnTo>
                    <a:lnTo>
                      <a:pt x="548" y="1580"/>
                    </a:lnTo>
                    <a:lnTo>
                      <a:pt x="542" y="1577"/>
                    </a:lnTo>
                    <a:lnTo>
                      <a:pt x="542" y="1577"/>
                    </a:lnTo>
                    <a:lnTo>
                      <a:pt x="536" y="1576"/>
                    </a:lnTo>
                    <a:lnTo>
                      <a:pt x="531" y="1573"/>
                    </a:lnTo>
                    <a:lnTo>
                      <a:pt x="520" y="1566"/>
                    </a:lnTo>
                    <a:lnTo>
                      <a:pt x="513" y="1565"/>
                    </a:lnTo>
                    <a:lnTo>
                      <a:pt x="509" y="1565"/>
                    </a:lnTo>
                    <a:lnTo>
                      <a:pt x="504" y="1566"/>
                    </a:lnTo>
                    <a:lnTo>
                      <a:pt x="499" y="1571"/>
                    </a:lnTo>
                    <a:lnTo>
                      <a:pt x="499" y="1571"/>
                    </a:lnTo>
                    <a:lnTo>
                      <a:pt x="498" y="1576"/>
                    </a:lnTo>
                    <a:lnTo>
                      <a:pt x="496" y="1580"/>
                    </a:lnTo>
                    <a:lnTo>
                      <a:pt x="494" y="1593"/>
                    </a:lnTo>
                    <a:lnTo>
                      <a:pt x="498" y="1606"/>
                    </a:lnTo>
                    <a:lnTo>
                      <a:pt x="501" y="1620"/>
                    </a:lnTo>
                    <a:lnTo>
                      <a:pt x="501" y="1620"/>
                    </a:lnTo>
                    <a:lnTo>
                      <a:pt x="496" y="1620"/>
                    </a:lnTo>
                    <a:lnTo>
                      <a:pt x="490" y="1620"/>
                    </a:lnTo>
                    <a:lnTo>
                      <a:pt x="480" y="1620"/>
                    </a:lnTo>
                    <a:lnTo>
                      <a:pt x="477" y="1619"/>
                    </a:lnTo>
                    <a:lnTo>
                      <a:pt x="475" y="1615"/>
                    </a:lnTo>
                    <a:lnTo>
                      <a:pt x="475" y="1611"/>
                    </a:lnTo>
                    <a:lnTo>
                      <a:pt x="477" y="1601"/>
                    </a:lnTo>
                    <a:lnTo>
                      <a:pt x="477" y="1601"/>
                    </a:lnTo>
                    <a:lnTo>
                      <a:pt x="479" y="1595"/>
                    </a:lnTo>
                    <a:lnTo>
                      <a:pt x="477" y="1588"/>
                    </a:lnTo>
                    <a:lnTo>
                      <a:pt x="472" y="1585"/>
                    </a:lnTo>
                    <a:lnTo>
                      <a:pt x="466" y="1584"/>
                    </a:lnTo>
                    <a:lnTo>
                      <a:pt x="466" y="1584"/>
                    </a:lnTo>
                    <a:lnTo>
                      <a:pt x="458" y="1584"/>
                    </a:lnTo>
                    <a:lnTo>
                      <a:pt x="453" y="1585"/>
                    </a:lnTo>
                    <a:lnTo>
                      <a:pt x="442" y="1593"/>
                    </a:lnTo>
                    <a:lnTo>
                      <a:pt x="436" y="1596"/>
                    </a:lnTo>
                    <a:lnTo>
                      <a:pt x="429" y="1600"/>
                    </a:lnTo>
                    <a:lnTo>
                      <a:pt x="423" y="1601"/>
                    </a:lnTo>
                    <a:lnTo>
                      <a:pt x="417" y="1601"/>
                    </a:lnTo>
                    <a:lnTo>
                      <a:pt x="417" y="1601"/>
                    </a:lnTo>
                    <a:lnTo>
                      <a:pt x="417" y="1625"/>
                    </a:lnTo>
                    <a:lnTo>
                      <a:pt x="417" y="1625"/>
                    </a:lnTo>
                    <a:lnTo>
                      <a:pt x="399" y="1619"/>
                    </a:lnTo>
                    <a:lnTo>
                      <a:pt x="382" y="1614"/>
                    </a:lnTo>
                    <a:lnTo>
                      <a:pt x="363" y="1614"/>
                    </a:lnTo>
                    <a:lnTo>
                      <a:pt x="356" y="1614"/>
                    </a:lnTo>
                    <a:lnTo>
                      <a:pt x="350" y="1615"/>
                    </a:lnTo>
                    <a:lnTo>
                      <a:pt x="350" y="1615"/>
                    </a:lnTo>
                    <a:lnTo>
                      <a:pt x="343" y="1617"/>
                    </a:lnTo>
                    <a:lnTo>
                      <a:pt x="339" y="1620"/>
                    </a:lnTo>
                    <a:lnTo>
                      <a:pt x="337" y="1622"/>
                    </a:lnTo>
                    <a:lnTo>
                      <a:pt x="336" y="1623"/>
                    </a:lnTo>
                    <a:lnTo>
                      <a:pt x="336" y="1628"/>
                    </a:lnTo>
                    <a:lnTo>
                      <a:pt x="336" y="1633"/>
                    </a:lnTo>
                    <a:lnTo>
                      <a:pt x="336" y="1633"/>
                    </a:lnTo>
                    <a:lnTo>
                      <a:pt x="340" y="1654"/>
                    </a:lnTo>
                    <a:lnTo>
                      <a:pt x="343" y="1660"/>
                    </a:lnTo>
                    <a:lnTo>
                      <a:pt x="348" y="1665"/>
                    </a:lnTo>
                    <a:lnTo>
                      <a:pt x="353" y="1668"/>
                    </a:lnTo>
                    <a:lnTo>
                      <a:pt x="361" y="1669"/>
                    </a:lnTo>
                    <a:lnTo>
                      <a:pt x="383" y="1671"/>
                    </a:lnTo>
                    <a:lnTo>
                      <a:pt x="383" y="1671"/>
                    </a:lnTo>
                    <a:lnTo>
                      <a:pt x="396" y="1674"/>
                    </a:lnTo>
                    <a:lnTo>
                      <a:pt x="409" y="1676"/>
                    </a:lnTo>
                    <a:lnTo>
                      <a:pt x="409" y="1676"/>
                    </a:lnTo>
                    <a:lnTo>
                      <a:pt x="413" y="1677"/>
                    </a:lnTo>
                    <a:lnTo>
                      <a:pt x="417" y="1681"/>
                    </a:lnTo>
                    <a:lnTo>
                      <a:pt x="417" y="1684"/>
                    </a:lnTo>
                    <a:lnTo>
                      <a:pt x="417" y="1688"/>
                    </a:lnTo>
                    <a:lnTo>
                      <a:pt x="417" y="1688"/>
                    </a:lnTo>
                    <a:lnTo>
                      <a:pt x="413" y="1698"/>
                    </a:lnTo>
                    <a:lnTo>
                      <a:pt x="410" y="1701"/>
                    </a:lnTo>
                    <a:lnTo>
                      <a:pt x="409" y="1703"/>
                    </a:lnTo>
                    <a:lnTo>
                      <a:pt x="405" y="1701"/>
                    </a:lnTo>
                    <a:lnTo>
                      <a:pt x="405" y="1701"/>
                    </a:lnTo>
                    <a:lnTo>
                      <a:pt x="364" y="1692"/>
                    </a:lnTo>
                    <a:lnTo>
                      <a:pt x="343" y="1685"/>
                    </a:lnTo>
                    <a:lnTo>
                      <a:pt x="324" y="1677"/>
                    </a:lnTo>
                    <a:lnTo>
                      <a:pt x="324" y="1677"/>
                    </a:lnTo>
                    <a:lnTo>
                      <a:pt x="315" y="1671"/>
                    </a:lnTo>
                    <a:lnTo>
                      <a:pt x="309" y="1669"/>
                    </a:lnTo>
                    <a:lnTo>
                      <a:pt x="307" y="1669"/>
                    </a:lnTo>
                    <a:lnTo>
                      <a:pt x="304" y="1671"/>
                    </a:lnTo>
                    <a:lnTo>
                      <a:pt x="296" y="1677"/>
                    </a:lnTo>
                    <a:lnTo>
                      <a:pt x="296" y="1677"/>
                    </a:lnTo>
                    <a:lnTo>
                      <a:pt x="291" y="1682"/>
                    </a:lnTo>
                    <a:lnTo>
                      <a:pt x="285" y="1684"/>
                    </a:lnTo>
                    <a:lnTo>
                      <a:pt x="274" y="1684"/>
                    </a:lnTo>
                    <a:lnTo>
                      <a:pt x="274" y="1684"/>
                    </a:lnTo>
                    <a:lnTo>
                      <a:pt x="261" y="1684"/>
                    </a:lnTo>
                    <a:lnTo>
                      <a:pt x="250" y="1687"/>
                    </a:lnTo>
                    <a:lnTo>
                      <a:pt x="226" y="1695"/>
                    </a:lnTo>
                    <a:lnTo>
                      <a:pt x="226" y="1695"/>
                    </a:lnTo>
                    <a:lnTo>
                      <a:pt x="231" y="1701"/>
                    </a:lnTo>
                    <a:lnTo>
                      <a:pt x="235" y="1704"/>
                    </a:lnTo>
                    <a:lnTo>
                      <a:pt x="240" y="1708"/>
                    </a:lnTo>
                    <a:lnTo>
                      <a:pt x="247" y="1709"/>
                    </a:lnTo>
                    <a:lnTo>
                      <a:pt x="261" y="1711"/>
                    </a:lnTo>
                    <a:lnTo>
                      <a:pt x="267" y="1712"/>
                    </a:lnTo>
                    <a:lnTo>
                      <a:pt x="275" y="1715"/>
                    </a:lnTo>
                    <a:lnTo>
                      <a:pt x="275" y="1715"/>
                    </a:lnTo>
                    <a:lnTo>
                      <a:pt x="247" y="1715"/>
                    </a:lnTo>
                    <a:lnTo>
                      <a:pt x="224" y="1715"/>
                    </a:lnTo>
                    <a:lnTo>
                      <a:pt x="224" y="1715"/>
                    </a:lnTo>
                    <a:lnTo>
                      <a:pt x="213" y="1715"/>
                    </a:lnTo>
                    <a:lnTo>
                      <a:pt x="208" y="1715"/>
                    </a:lnTo>
                    <a:lnTo>
                      <a:pt x="207" y="1717"/>
                    </a:lnTo>
                    <a:lnTo>
                      <a:pt x="204" y="1720"/>
                    </a:lnTo>
                    <a:lnTo>
                      <a:pt x="204" y="1720"/>
                    </a:lnTo>
                    <a:lnTo>
                      <a:pt x="204" y="1722"/>
                    </a:lnTo>
                    <a:lnTo>
                      <a:pt x="205" y="1725"/>
                    </a:lnTo>
                    <a:lnTo>
                      <a:pt x="207" y="1728"/>
                    </a:lnTo>
                    <a:lnTo>
                      <a:pt x="208" y="1731"/>
                    </a:lnTo>
                    <a:lnTo>
                      <a:pt x="208" y="1731"/>
                    </a:lnTo>
                    <a:lnTo>
                      <a:pt x="213" y="1733"/>
                    </a:lnTo>
                    <a:lnTo>
                      <a:pt x="218" y="1736"/>
                    </a:lnTo>
                    <a:lnTo>
                      <a:pt x="224" y="1736"/>
                    </a:lnTo>
                    <a:lnTo>
                      <a:pt x="231" y="1735"/>
                    </a:lnTo>
                    <a:lnTo>
                      <a:pt x="231" y="1735"/>
                    </a:lnTo>
                    <a:lnTo>
                      <a:pt x="247" y="1730"/>
                    </a:lnTo>
                    <a:lnTo>
                      <a:pt x="253" y="1730"/>
                    </a:lnTo>
                    <a:lnTo>
                      <a:pt x="255" y="1731"/>
                    </a:lnTo>
                    <a:lnTo>
                      <a:pt x="256" y="1733"/>
                    </a:lnTo>
                    <a:lnTo>
                      <a:pt x="256" y="1739"/>
                    </a:lnTo>
                    <a:lnTo>
                      <a:pt x="253" y="1757"/>
                    </a:lnTo>
                    <a:lnTo>
                      <a:pt x="253" y="1757"/>
                    </a:lnTo>
                    <a:lnTo>
                      <a:pt x="247" y="1752"/>
                    </a:lnTo>
                    <a:lnTo>
                      <a:pt x="242" y="1750"/>
                    </a:lnTo>
                    <a:lnTo>
                      <a:pt x="229" y="1747"/>
                    </a:lnTo>
                    <a:lnTo>
                      <a:pt x="218" y="1747"/>
                    </a:lnTo>
                    <a:lnTo>
                      <a:pt x="205" y="1749"/>
                    </a:lnTo>
                    <a:lnTo>
                      <a:pt x="205" y="1749"/>
                    </a:lnTo>
                    <a:lnTo>
                      <a:pt x="201" y="1750"/>
                    </a:lnTo>
                    <a:lnTo>
                      <a:pt x="196" y="1752"/>
                    </a:lnTo>
                    <a:lnTo>
                      <a:pt x="193" y="1752"/>
                    </a:lnTo>
                    <a:lnTo>
                      <a:pt x="191" y="1750"/>
                    </a:lnTo>
                    <a:lnTo>
                      <a:pt x="189" y="1749"/>
                    </a:lnTo>
                    <a:lnTo>
                      <a:pt x="188" y="1746"/>
                    </a:lnTo>
                    <a:lnTo>
                      <a:pt x="188" y="1746"/>
                    </a:lnTo>
                    <a:lnTo>
                      <a:pt x="185" y="1738"/>
                    </a:lnTo>
                    <a:lnTo>
                      <a:pt x="181" y="1733"/>
                    </a:lnTo>
                    <a:lnTo>
                      <a:pt x="175" y="1730"/>
                    </a:lnTo>
                    <a:lnTo>
                      <a:pt x="172" y="1730"/>
                    </a:lnTo>
                    <a:lnTo>
                      <a:pt x="167" y="1730"/>
                    </a:lnTo>
                    <a:lnTo>
                      <a:pt x="167" y="1730"/>
                    </a:lnTo>
                    <a:lnTo>
                      <a:pt x="162" y="1733"/>
                    </a:lnTo>
                    <a:lnTo>
                      <a:pt x="161" y="1736"/>
                    </a:lnTo>
                    <a:lnTo>
                      <a:pt x="161" y="1741"/>
                    </a:lnTo>
                    <a:lnTo>
                      <a:pt x="161" y="1746"/>
                    </a:lnTo>
                    <a:lnTo>
                      <a:pt x="161" y="1746"/>
                    </a:lnTo>
                    <a:lnTo>
                      <a:pt x="161" y="1754"/>
                    </a:lnTo>
                    <a:lnTo>
                      <a:pt x="161" y="1762"/>
                    </a:lnTo>
                    <a:lnTo>
                      <a:pt x="161" y="1765"/>
                    </a:lnTo>
                    <a:lnTo>
                      <a:pt x="162" y="1768"/>
                    </a:lnTo>
                    <a:lnTo>
                      <a:pt x="167" y="1769"/>
                    </a:lnTo>
                    <a:lnTo>
                      <a:pt x="174" y="1771"/>
                    </a:lnTo>
                    <a:lnTo>
                      <a:pt x="174" y="1771"/>
                    </a:lnTo>
                    <a:lnTo>
                      <a:pt x="178" y="1771"/>
                    </a:lnTo>
                    <a:lnTo>
                      <a:pt x="181" y="1774"/>
                    </a:lnTo>
                    <a:lnTo>
                      <a:pt x="186" y="1781"/>
                    </a:lnTo>
                    <a:lnTo>
                      <a:pt x="197" y="1798"/>
                    </a:lnTo>
                    <a:lnTo>
                      <a:pt x="197" y="1798"/>
                    </a:lnTo>
                    <a:lnTo>
                      <a:pt x="181" y="1795"/>
                    </a:lnTo>
                    <a:lnTo>
                      <a:pt x="169" y="1789"/>
                    </a:lnTo>
                    <a:lnTo>
                      <a:pt x="158" y="1781"/>
                    </a:lnTo>
                    <a:lnTo>
                      <a:pt x="150" y="1769"/>
                    </a:lnTo>
                    <a:lnTo>
                      <a:pt x="150" y="1769"/>
                    </a:lnTo>
                    <a:lnTo>
                      <a:pt x="150" y="1765"/>
                    </a:lnTo>
                    <a:lnTo>
                      <a:pt x="151" y="1760"/>
                    </a:lnTo>
                    <a:lnTo>
                      <a:pt x="151" y="1758"/>
                    </a:lnTo>
                    <a:lnTo>
                      <a:pt x="150" y="1757"/>
                    </a:lnTo>
                    <a:lnTo>
                      <a:pt x="148" y="1755"/>
                    </a:lnTo>
                    <a:lnTo>
                      <a:pt x="145" y="1754"/>
                    </a:lnTo>
                    <a:lnTo>
                      <a:pt x="145" y="1754"/>
                    </a:lnTo>
                    <a:lnTo>
                      <a:pt x="124" y="1752"/>
                    </a:lnTo>
                    <a:lnTo>
                      <a:pt x="120" y="1754"/>
                    </a:lnTo>
                    <a:lnTo>
                      <a:pt x="116" y="1754"/>
                    </a:lnTo>
                    <a:lnTo>
                      <a:pt x="115" y="1757"/>
                    </a:lnTo>
                    <a:lnTo>
                      <a:pt x="113" y="1760"/>
                    </a:lnTo>
                    <a:lnTo>
                      <a:pt x="113" y="1760"/>
                    </a:lnTo>
                    <a:lnTo>
                      <a:pt x="113" y="1766"/>
                    </a:lnTo>
                    <a:lnTo>
                      <a:pt x="112" y="1771"/>
                    </a:lnTo>
                    <a:lnTo>
                      <a:pt x="105" y="1781"/>
                    </a:lnTo>
                    <a:lnTo>
                      <a:pt x="99" y="1790"/>
                    </a:lnTo>
                    <a:lnTo>
                      <a:pt x="96" y="1796"/>
                    </a:lnTo>
                    <a:lnTo>
                      <a:pt x="94" y="1803"/>
                    </a:lnTo>
                    <a:lnTo>
                      <a:pt x="94" y="1803"/>
                    </a:lnTo>
                    <a:lnTo>
                      <a:pt x="86" y="1792"/>
                    </a:lnTo>
                    <a:lnTo>
                      <a:pt x="78" y="1785"/>
                    </a:lnTo>
                    <a:lnTo>
                      <a:pt x="61" y="1774"/>
                    </a:lnTo>
                    <a:lnTo>
                      <a:pt x="61" y="1774"/>
                    </a:lnTo>
                    <a:lnTo>
                      <a:pt x="54" y="1773"/>
                    </a:lnTo>
                    <a:lnTo>
                      <a:pt x="48" y="1773"/>
                    </a:lnTo>
                    <a:lnTo>
                      <a:pt x="43" y="1774"/>
                    </a:lnTo>
                    <a:lnTo>
                      <a:pt x="38" y="1779"/>
                    </a:lnTo>
                    <a:lnTo>
                      <a:pt x="38" y="1779"/>
                    </a:lnTo>
                    <a:lnTo>
                      <a:pt x="35" y="1784"/>
                    </a:lnTo>
                    <a:lnTo>
                      <a:pt x="35" y="1787"/>
                    </a:lnTo>
                    <a:lnTo>
                      <a:pt x="37" y="1789"/>
                    </a:lnTo>
                    <a:lnTo>
                      <a:pt x="37" y="1792"/>
                    </a:lnTo>
                    <a:lnTo>
                      <a:pt x="42" y="1795"/>
                    </a:lnTo>
                    <a:lnTo>
                      <a:pt x="48" y="1798"/>
                    </a:lnTo>
                    <a:lnTo>
                      <a:pt x="48" y="1798"/>
                    </a:lnTo>
                    <a:lnTo>
                      <a:pt x="54" y="1803"/>
                    </a:lnTo>
                    <a:lnTo>
                      <a:pt x="62" y="1806"/>
                    </a:lnTo>
                    <a:lnTo>
                      <a:pt x="69" y="1809"/>
                    </a:lnTo>
                    <a:lnTo>
                      <a:pt x="75" y="1816"/>
                    </a:lnTo>
                    <a:lnTo>
                      <a:pt x="75" y="1816"/>
                    </a:lnTo>
                    <a:lnTo>
                      <a:pt x="72" y="1820"/>
                    </a:lnTo>
                    <a:lnTo>
                      <a:pt x="67" y="1822"/>
                    </a:lnTo>
                    <a:lnTo>
                      <a:pt x="64" y="1823"/>
                    </a:lnTo>
                    <a:lnTo>
                      <a:pt x="61" y="1823"/>
                    </a:lnTo>
                    <a:lnTo>
                      <a:pt x="53" y="1820"/>
                    </a:lnTo>
                    <a:lnTo>
                      <a:pt x="46" y="1817"/>
                    </a:lnTo>
                    <a:lnTo>
                      <a:pt x="40" y="1812"/>
                    </a:lnTo>
                    <a:lnTo>
                      <a:pt x="34" y="1811"/>
                    </a:lnTo>
                    <a:lnTo>
                      <a:pt x="26" y="1811"/>
                    </a:lnTo>
                    <a:lnTo>
                      <a:pt x="23" y="1812"/>
                    </a:lnTo>
                    <a:lnTo>
                      <a:pt x="19" y="1814"/>
                    </a:lnTo>
                    <a:lnTo>
                      <a:pt x="19" y="1814"/>
                    </a:lnTo>
                    <a:lnTo>
                      <a:pt x="21" y="1820"/>
                    </a:lnTo>
                    <a:lnTo>
                      <a:pt x="24" y="1823"/>
                    </a:lnTo>
                    <a:lnTo>
                      <a:pt x="29" y="1827"/>
                    </a:lnTo>
                    <a:lnTo>
                      <a:pt x="34" y="1828"/>
                    </a:lnTo>
                    <a:lnTo>
                      <a:pt x="43" y="1833"/>
                    </a:lnTo>
                    <a:lnTo>
                      <a:pt x="46" y="1836"/>
                    </a:lnTo>
                    <a:lnTo>
                      <a:pt x="50" y="1841"/>
                    </a:lnTo>
                    <a:lnTo>
                      <a:pt x="50" y="1841"/>
                    </a:lnTo>
                    <a:lnTo>
                      <a:pt x="35" y="1838"/>
                    </a:lnTo>
                    <a:lnTo>
                      <a:pt x="23" y="1836"/>
                    </a:lnTo>
                    <a:lnTo>
                      <a:pt x="23" y="1836"/>
                    </a:lnTo>
                    <a:lnTo>
                      <a:pt x="15" y="1836"/>
                    </a:lnTo>
                    <a:lnTo>
                      <a:pt x="8" y="1836"/>
                    </a:lnTo>
                    <a:lnTo>
                      <a:pt x="4" y="1839"/>
                    </a:lnTo>
                    <a:lnTo>
                      <a:pt x="2" y="1841"/>
                    </a:lnTo>
                    <a:lnTo>
                      <a:pt x="0" y="1844"/>
                    </a:lnTo>
                    <a:lnTo>
                      <a:pt x="0" y="1844"/>
                    </a:lnTo>
                    <a:lnTo>
                      <a:pt x="0" y="1849"/>
                    </a:lnTo>
                    <a:lnTo>
                      <a:pt x="2" y="1850"/>
                    </a:lnTo>
                    <a:lnTo>
                      <a:pt x="4" y="1852"/>
                    </a:lnTo>
                    <a:lnTo>
                      <a:pt x="5" y="1854"/>
                    </a:lnTo>
                    <a:lnTo>
                      <a:pt x="11" y="1855"/>
                    </a:lnTo>
                    <a:lnTo>
                      <a:pt x="18" y="1855"/>
                    </a:lnTo>
                    <a:lnTo>
                      <a:pt x="18" y="1855"/>
                    </a:lnTo>
                    <a:lnTo>
                      <a:pt x="27" y="1857"/>
                    </a:lnTo>
                    <a:lnTo>
                      <a:pt x="31" y="1858"/>
                    </a:lnTo>
                    <a:lnTo>
                      <a:pt x="32" y="1863"/>
                    </a:lnTo>
                    <a:lnTo>
                      <a:pt x="32" y="1863"/>
                    </a:lnTo>
                    <a:lnTo>
                      <a:pt x="32" y="1868"/>
                    </a:lnTo>
                    <a:lnTo>
                      <a:pt x="31" y="1871"/>
                    </a:lnTo>
                    <a:lnTo>
                      <a:pt x="27" y="1873"/>
                    </a:lnTo>
                    <a:lnTo>
                      <a:pt x="24" y="1874"/>
                    </a:lnTo>
                    <a:lnTo>
                      <a:pt x="24" y="1874"/>
                    </a:lnTo>
                    <a:lnTo>
                      <a:pt x="19" y="1876"/>
                    </a:lnTo>
                    <a:lnTo>
                      <a:pt x="16" y="1879"/>
                    </a:lnTo>
                    <a:lnTo>
                      <a:pt x="15" y="1882"/>
                    </a:lnTo>
                    <a:lnTo>
                      <a:pt x="15" y="1885"/>
                    </a:lnTo>
                    <a:lnTo>
                      <a:pt x="18" y="1892"/>
                    </a:lnTo>
                    <a:lnTo>
                      <a:pt x="18" y="1898"/>
                    </a:lnTo>
                    <a:lnTo>
                      <a:pt x="18" y="1898"/>
                    </a:lnTo>
                    <a:lnTo>
                      <a:pt x="19" y="1901"/>
                    </a:lnTo>
                    <a:lnTo>
                      <a:pt x="21" y="1904"/>
                    </a:lnTo>
                    <a:lnTo>
                      <a:pt x="23" y="1906"/>
                    </a:lnTo>
                    <a:lnTo>
                      <a:pt x="24" y="1906"/>
                    </a:lnTo>
                    <a:lnTo>
                      <a:pt x="31" y="1906"/>
                    </a:lnTo>
                    <a:lnTo>
                      <a:pt x="35" y="1906"/>
                    </a:lnTo>
                    <a:lnTo>
                      <a:pt x="35" y="1906"/>
                    </a:lnTo>
                    <a:lnTo>
                      <a:pt x="58" y="1908"/>
                    </a:lnTo>
                    <a:lnTo>
                      <a:pt x="58" y="1908"/>
                    </a:lnTo>
                    <a:lnTo>
                      <a:pt x="62" y="1911"/>
                    </a:lnTo>
                    <a:lnTo>
                      <a:pt x="65" y="1914"/>
                    </a:lnTo>
                    <a:lnTo>
                      <a:pt x="65" y="1919"/>
                    </a:lnTo>
                    <a:lnTo>
                      <a:pt x="65" y="1925"/>
                    </a:lnTo>
                    <a:lnTo>
                      <a:pt x="65" y="1925"/>
                    </a:lnTo>
                    <a:lnTo>
                      <a:pt x="64" y="1928"/>
                    </a:lnTo>
                    <a:lnTo>
                      <a:pt x="62" y="1930"/>
                    </a:lnTo>
                    <a:lnTo>
                      <a:pt x="54" y="1931"/>
                    </a:lnTo>
                    <a:lnTo>
                      <a:pt x="54" y="1931"/>
                    </a:lnTo>
                    <a:lnTo>
                      <a:pt x="40" y="1933"/>
                    </a:lnTo>
                    <a:lnTo>
                      <a:pt x="37" y="1935"/>
                    </a:lnTo>
                    <a:lnTo>
                      <a:pt x="34" y="1935"/>
                    </a:lnTo>
                    <a:lnTo>
                      <a:pt x="32" y="1938"/>
                    </a:lnTo>
                    <a:lnTo>
                      <a:pt x="31" y="1941"/>
                    </a:lnTo>
                    <a:lnTo>
                      <a:pt x="31" y="1951"/>
                    </a:lnTo>
                    <a:lnTo>
                      <a:pt x="31" y="1951"/>
                    </a:lnTo>
                    <a:lnTo>
                      <a:pt x="32" y="1966"/>
                    </a:lnTo>
                    <a:lnTo>
                      <a:pt x="34" y="1974"/>
                    </a:lnTo>
                    <a:lnTo>
                      <a:pt x="35" y="1982"/>
                    </a:lnTo>
                    <a:lnTo>
                      <a:pt x="38" y="1989"/>
                    </a:lnTo>
                    <a:lnTo>
                      <a:pt x="45" y="1995"/>
                    </a:lnTo>
                    <a:lnTo>
                      <a:pt x="51" y="2001"/>
                    </a:lnTo>
                    <a:lnTo>
                      <a:pt x="59" y="2008"/>
                    </a:lnTo>
                    <a:lnTo>
                      <a:pt x="59" y="2008"/>
                    </a:lnTo>
                    <a:lnTo>
                      <a:pt x="21" y="2008"/>
                    </a:lnTo>
                    <a:lnTo>
                      <a:pt x="21" y="2008"/>
                    </a:lnTo>
                    <a:lnTo>
                      <a:pt x="21" y="2017"/>
                    </a:lnTo>
                    <a:lnTo>
                      <a:pt x="23" y="2025"/>
                    </a:lnTo>
                    <a:lnTo>
                      <a:pt x="27" y="2033"/>
                    </a:lnTo>
                    <a:lnTo>
                      <a:pt x="34" y="2039"/>
                    </a:lnTo>
                    <a:lnTo>
                      <a:pt x="34" y="2039"/>
                    </a:lnTo>
                    <a:lnTo>
                      <a:pt x="29" y="2041"/>
                    </a:lnTo>
                    <a:lnTo>
                      <a:pt x="24" y="2039"/>
                    </a:lnTo>
                    <a:lnTo>
                      <a:pt x="13" y="2036"/>
                    </a:lnTo>
                    <a:lnTo>
                      <a:pt x="10" y="2038"/>
                    </a:lnTo>
                    <a:lnTo>
                      <a:pt x="8" y="2039"/>
                    </a:lnTo>
                    <a:lnTo>
                      <a:pt x="10" y="2046"/>
                    </a:lnTo>
                    <a:lnTo>
                      <a:pt x="15" y="2055"/>
                    </a:lnTo>
                    <a:lnTo>
                      <a:pt x="15" y="2055"/>
                    </a:lnTo>
                    <a:lnTo>
                      <a:pt x="15" y="2062"/>
                    </a:lnTo>
                    <a:lnTo>
                      <a:pt x="15" y="2070"/>
                    </a:lnTo>
                    <a:lnTo>
                      <a:pt x="11" y="2078"/>
                    </a:lnTo>
                    <a:lnTo>
                      <a:pt x="7" y="2084"/>
                    </a:lnTo>
                    <a:lnTo>
                      <a:pt x="7" y="2084"/>
                    </a:lnTo>
                    <a:lnTo>
                      <a:pt x="2" y="2092"/>
                    </a:lnTo>
                    <a:lnTo>
                      <a:pt x="0" y="2097"/>
                    </a:lnTo>
                    <a:lnTo>
                      <a:pt x="2" y="2101"/>
                    </a:lnTo>
                    <a:lnTo>
                      <a:pt x="5" y="2106"/>
                    </a:lnTo>
                    <a:lnTo>
                      <a:pt x="15" y="2111"/>
                    </a:lnTo>
                    <a:lnTo>
                      <a:pt x="24" y="2114"/>
                    </a:lnTo>
                    <a:lnTo>
                      <a:pt x="24" y="2114"/>
                    </a:lnTo>
                    <a:lnTo>
                      <a:pt x="29" y="2117"/>
                    </a:lnTo>
                    <a:lnTo>
                      <a:pt x="37" y="2117"/>
                    </a:lnTo>
                    <a:lnTo>
                      <a:pt x="43" y="2119"/>
                    </a:lnTo>
                    <a:lnTo>
                      <a:pt x="51" y="2120"/>
                    </a:lnTo>
                    <a:lnTo>
                      <a:pt x="51" y="2120"/>
                    </a:lnTo>
                    <a:lnTo>
                      <a:pt x="54" y="2125"/>
                    </a:lnTo>
                    <a:lnTo>
                      <a:pt x="58" y="2128"/>
                    </a:lnTo>
                    <a:lnTo>
                      <a:pt x="58" y="2132"/>
                    </a:lnTo>
                    <a:lnTo>
                      <a:pt x="54" y="2135"/>
                    </a:lnTo>
                    <a:lnTo>
                      <a:pt x="54" y="2135"/>
                    </a:lnTo>
                    <a:lnTo>
                      <a:pt x="45" y="2141"/>
                    </a:lnTo>
                    <a:lnTo>
                      <a:pt x="40" y="2147"/>
                    </a:lnTo>
                    <a:lnTo>
                      <a:pt x="38" y="2154"/>
                    </a:lnTo>
                    <a:lnTo>
                      <a:pt x="40" y="2160"/>
                    </a:lnTo>
                    <a:lnTo>
                      <a:pt x="43" y="2167"/>
                    </a:lnTo>
                    <a:lnTo>
                      <a:pt x="46" y="2173"/>
                    </a:lnTo>
                    <a:lnTo>
                      <a:pt x="50" y="2179"/>
                    </a:lnTo>
                    <a:lnTo>
                      <a:pt x="53" y="2186"/>
                    </a:lnTo>
                    <a:lnTo>
                      <a:pt x="53" y="2186"/>
                    </a:lnTo>
                    <a:lnTo>
                      <a:pt x="54" y="2192"/>
                    </a:lnTo>
                    <a:lnTo>
                      <a:pt x="58" y="2198"/>
                    </a:lnTo>
                    <a:lnTo>
                      <a:pt x="61" y="2201"/>
                    </a:lnTo>
                    <a:lnTo>
                      <a:pt x="64" y="2203"/>
                    </a:lnTo>
                    <a:lnTo>
                      <a:pt x="69" y="2205"/>
                    </a:lnTo>
                    <a:lnTo>
                      <a:pt x="73" y="2205"/>
                    </a:lnTo>
                    <a:lnTo>
                      <a:pt x="80" y="2203"/>
                    </a:lnTo>
                    <a:lnTo>
                      <a:pt x="85" y="2200"/>
                    </a:lnTo>
                    <a:lnTo>
                      <a:pt x="85" y="2200"/>
                    </a:lnTo>
                    <a:lnTo>
                      <a:pt x="91" y="2198"/>
                    </a:lnTo>
                    <a:lnTo>
                      <a:pt x="96" y="2197"/>
                    </a:lnTo>
                    <a:lnTo>
                      <a:pt x="102" y="2197"/>
                    </a:lnTo>
                    <a:lnTo>
                      <a:pt x="107" y="2197"/>
                    </a:lnTo>
                    <a:lnTo>
                      <a:pt x="112" y="2198"/>
                    </a:lnTo>
                    <a:lnTo>
                      <a:pt x="115" y="2201"/>
                    </a:lnTo>
                    <a:lnTo>
                      <a:pt x="120" y="2205"/>
                    </a:lnTo>
                    <a:lnTo>
                      <a:pt x="121" y="2211"/>
                    </a:lnTo>
                    <a:lnTo>
                      <a:pt x="121" y="2211"/>
                    </a:lnTo>
                    <a:lnTo>
                      <a:pt x="127" y="2221"/>
                    </a:lnTo>
                    <a:lnTo>
                      <a:pt x="134" y="2230"/>
                    </a:lnTo>
                    <a:lnTo>
                      <a:pt x="135" y="2236"/>
                    </a:lnTo>
                    <a:lnTo>
                      <a:pt x="135" y="2243"/>
                    </a:lnTo>
                    <a:lnTo>
                      <a:pt x="132" y="2248"/>
                    </a:lnTo>
                    <a:lnTo>
                      <a:pt x="127" y="2254"/>
                    </a:lnTo>
                    <a:lnTo>
                      <a:pt x="127" y="2254"/>
                    </a:lnTo>
                    <a:lnTo>
                      <a:pt x="120" y="2263"/>
                    </a:lnTo>
                    <a:lnTo>
                      <a:pt x="118" y="2267"/>
                    </a:lnTo>
                    <a:lnTo>
                      <a:pt x="116" y="2271"/>
                    </a:lnTo>
                    <a:lnTo>
                      <a:pt x="118" y="2275"/>
                    </a:lnTo>
                    <a:lnTo>
                      <a:pt x="120" y="2278"/>
                    </a:lnTo>
                    <a:lnTo>
                      <a:pt x="124" y="2281"/>
                    </a:lnTo>
                    <a:lnTo>
                      <a:pt x="132" y="2282"/>
                    </a:lnTo>
                    <a:lnTo>
                      <a:pt x="132" y="2282"/>
                    </a:lnTo>
                    <a:lnTo>
                      <a:pt x="135" y="2284"/>
                    </a:lnTo>
                    <a:lnTo>
                      <a:pt x="137" y="2287"/>
                    </a:lnTo>
                    <a:lnTo>
                      <a:pt x="137" y="2290"/>
                    </a:lnTo>
                    <a:lnTo>
                      <a:pt x="134" y="2295"/>
                    </a:lnTo>
                    <a:lnTo>
                      <a:pt x="134" y="2295"/>
                    </a:lnTo>
                    <a:lnTo>
                      <a:pt x="127" y="2302"/>
                    </a:lnTo>
                    <a:lnTo>
                      <a:pt x="120" y="2306"/>
                    </a:lnTo>
                    <a:lnTo>
                      <a:pt x="110" y="2306"/>
                    </a:lnTo>
                    <a:lnTo>
                      <a:pt x="100" y="2306"/>
                    </a:lnTo>
                    <a:lnTo>
                      <a:pt x="100" y="2306"/>
                    </a:lnTo>
                    <a:lnTo>
                      <a:pt x="94" y="2303"/>
                    </a:lnTo>
                    <a:lnTo>
                      <a:pt x="89" y="2298"/>
                    </a:lnTo>
                    <a:lnTo>
                      <a:pt x="88" y="2292"/>
                    </a:lnTo>
                    <a:lnTo>
                      <a:pt x="89" y="2284"/>
                    </a:lnTo>
                    <a:lnTo>
                      <a:pt x="89" y="2284"/>
                    </a:lnTo>
                    <a:lnTo>
                      <a:pt x="91" y="2279"/>
                    </a:lnTo>
                    <a:lnTo>
                      <a:pt x="91" y="2276"/>
                    </a:lnTo>
                    <a:lnTo>
                      <a:pt x="88" y="2268"/>
                    </a:lnTo>
                    <a:lnTo>
                      <a:pt x="85" y="2260"/>
                    </a:lnTo>
                    <a:lnTo>
                      <a:pt x="83" y="2255"/>
                    </a:lnTo>
                    <a:lnTo>
                      <a:pt x="83" y="2251"/>
                    </a:lnTo>
                    <a:lnTo>
                      <a:pt x="83" y="2251"/>
                    </a:lnTo>
                    <a:lnTo>
                      <a:pt x="91" y="2252"/>
                    </a:lnTo>
                    <a:lnTo>
                      <a:pt x="94" y="2254"/>
                    </a:lnTo>
                    <a:lnTo>
                      <a:pt x="97" y="2254"/>
                    </a:lnTo>
                    <a:lnTo>
                      <a:pt x="97" y="2254"/>
                    </a:lnTo>
                    <a:lnTo>
                      <a:pt x="105" y="2251"/>
                    </a:lnTo>
                    <a:lnTo>
                      <a:pt x="112" y="2248"/>
                    </a:lnTo>
                    <a:lnTo>
                      <a:pt x="115" y="2244"/>
                    </a:lnTo>
                    <a:lnTo>
                      <a:pt x="116" y="2241"/>
                    </a:lnTo>
                    <a:lnTo>
                      <a:pt x="116" y="2238"/>
                    </a:lnTo>
                    <a:lnTo>
                      <a:pt x="116" y="2233"/>
                    </a:lnTo>
                    <a:lnTo>
                      <a:pt x="116" y="2233"/>
                    </a:lnTo>
                    <a:lnTo>
                      <a:pt x="115" y="2228"/>
                    </a:lnTo>
                    <a:lnTo>
                      <a:pt x="112" y="2225"/>
                    </a:lnTo>
                    <a:lnTo>
                      <a:pt x="108" y="2224"/>
                    </a:lnTo>
                    <a:lnTo>
                      <a:pt x="105" y="2222"/>
                    </a:lnTo>
                    <a:lnTo>
                      <a:pt x="99" y="2224"/>
                    </a:lnTo>
                    <a:lnTo>
                      <a:pt x="93" y="2225"/>
                    </a:lnTo>
                    <a:lnTo>
                      <a:pt x="93" y="2225"/>
                    </a:lnTo>
                    <a:lnTo>
                      <a:pt x="78" y="2230"/>
                    </a:lnTo>
                    <a:lnTo>
                      <a:pt x="70" y="2232"/>
                    </a:lnTo>
                    <a:lnTo>
                      <a:pt x="64" y="2235"/>
                    </a:lnTo>
                    <a:lnTo>
                      <a:pt x="58" y="2240"/>
                    </a:lnTo>
                    <a:lnTo>
                      <a:pt x="54" y="2244"/>
                    </a:lnTo>
                    <a:lnTo>
                      <a:pt x="53" y="2252"/>
                    </a:lnTo>
                    <a:lnTo>
                      <a:pt x="53" y="2263"/>
                    </a:lnTo>
                    <a:lnTo>
                      <a:pt x="53" y="2263"/>
                    </a:lnTo>
                    <a:lnTo>
                      <a:pt x="51" y="2267"/>
                    </a:lnTo>
                    <a:lnTo>
                      <a:pt x="48" y="2270"/>
                    </a:lnTo>
                    <a:lnTo>
                      <a:pt x="48" y="2270"/>
                    </a:lnTo>
                    <a:lnTo>
                      <a:pt x="37" y="2271"/>
                    </a:lnTo>
                    <a:lnTo>
                      <a:pt x="29" y="2276"/>
                    </a:lnTo>
                    <a:lnTo>
                      <a:pt x="24" y="2281"/>
                    </a:lnTo>
                    <a:lnTo>
                      <a:pt x="23" y="2287"/>
                    </a:lnTo>
                    <a:lnTo>
                      <a:pt x="21" y="2294"/>
                    </a:lnTo>
                    <a:lnTo>
                      <a:pt x="23" y="2302"/>
                    </a:lnTo>
                    <a:lnTo>
                      <a:pt x="26" y="2317"/>
                    </a:lnTo>
                    <a:lnTo>
                      <a:pt x="26" y="2317"/>
                    </a:lnTo>
                    <a:lnTo>
                      <a:pt x="31" y="2316"/>
                    </a:lnTo>
                    <a:lnTo>
                      <a:pt x="32" y="2313"/>
                    </a:lnTo>
                    <a:lnTo>
                      <a:pt x="37" y="2306"/>
                    </a:lnTo>
                    <a:lnTo>
                      <a:pt x="40" y="2305"/>
                    </a:lnTo>
                    <a:lnTo>
                      <a:pt x="42" y="2302"/>
                    </a:lnTo>
                    <a:lnTo>
                      <a:pt x="45" y="2302"/>
                    </a:lnTo>
                    <a:lnTo>
                      <a:pt x="48" y="2303"/>
                    </a:lnTo>
                    <a:lnTo>
                      <a:pt x="48" y="2303"/>
                    </a:lnTo>
                    <a:lnTo>
                      <a:pt x="53" y="2306"/>
                    </a:lnTo>
                    <a:lnTo>
                      <a:pt x="54" y="2309"/>
                    </a:lnTo>
                    <a:lnTo>
                      <a:pt x="54" y="2313"/>
                    </a:lnTo>
                    <a:lnTo>
                      <a:pt x="53" y="2316"/>
                    </a:lnTo>
                    <a:lnTo>
                      <a:pt x="50" y="2322"/>
                    </a:lnTo>
                    <a:lnTo>
                      <a:pt x="45" y="2327"/>
                    </a:lnTo>
                    <a:lnTo>
                      <a:pt x="45" y="2327"/>
                    </a:lnTo>
                    <a:lnTo>
                      <a:pt x="35" y="2357"/>
                    </a:lnTo>
                    <a:lnTo>
                      <a:pt x="26" y="2387"/>
                    </a:lnTo>
                    <a:lnTo>
                      <a:pt x="26" y="2387"/>
                    </a:lnTo>
                    <a:lnTo>
                      <a:pt x="24" y="2392"/>
                    </a:lnTo>
                    <a:lnTo>
                      <a:pt x="23" y="2397"/>
                    </a:lnTo>
                    <a:lnTo>
                      <a:pt x="24" y="2400"/>
                    </a:lnTo>
                    <a:lnTo>
                      <a:pt x="26" y="2403"/>
                    </a:lnTo>
                    <a:lnTo>
                      <a:pt x="31" y="2408"/>
                    </a:lnTo>
                    <a:lnTo>
                      <a:pt x="37" y="2411"/>
                    </a:lnTo>
                    <a:lnTo>
                      <a:pt x="37" y="2411"/>
                    </a:lnTo>
                    <a:lnTo>
                      <a:pt x="40" y="2413"/>
                    </a:lnTo>
                    <a:lnTo>
                      <a:pt x="43" y="2413"/>
                    </a:lnTo>
                    <a:lnTo>
                      <a:pt x="46" y="2411"/>
                    </a:lnTo>
                    <a:lnTo>
                      <a:pt x="48" y="2410"/>
                    </a:lnTo>
                    <a:lnTo>
                      <a:pt x="51" y="2403"/>
                    </a:lnTo>
                    <a:lnTo>
                      <a:pt x="53" y="2397"/>
                    </a:lnTo>
                    <a:lnTo>
                      <a:pt x="53" y="2397"/>
                    </a:lnTo>
                    <a:lnTo>
                      <a:pt x="54" y="2389"/>
                    </a:lnTo>
                    <a:lnTo>
                      <a:pt x="58" y="2386"/>
                    </a:lnTo>
                    <a:lnTo>
                      <a:pt x="59" y="2384"/>
                    </a:lnTo>
                    <a:lnTo>
                      <a:pt x="65" y="2384"/>
                    </a:lnTo>
                    <a:lnTo>
                      <a:pt x="73" y="2386"/>
                    </a:lnTo>
                    <a:lnTo>
                      <a:pt x="73" y="2386"/>
                    </a:lnTo>
                    <a:lnTo>
                      <a:pt x="86" y="2387"/>
                    </a:lnTo>
                    <a:lnTo>
                      <a:pt x="99" y="2387"/>
                    </a:lnTo>
                    <a:lnTo>
                      <a:pt x="110" y="2384"/>
                    </a:lnTo>
                    <a:lnTo>
                      <a:pt x="120" y="2381"/>
                    </a:lnTo>
                    <a:lnTo>
                      <a:pt x="129" y="2375"/>
                    </a:lnTo>
                    <a:lnTo>
                      <a:pt x="137" y="2368"/>
                    </a:lnTo>
                    <a:lnTo>
                      <a:pt x="143" y="2359"/>
                    </a:lnTo>
                    <a:lnTo>
                      <a:pt x="147" y="2349"/>
                    </a:lnTo>
                    <a:lnTo>
                      <a:pt x="147" y="2349"/>
                    </a:lnTo>
                    <a:lnTo>
                      <a:pt x="147" y="2359"/>
                    </a:lnTo>
                    <a:lnTo>
                      <a:pt x="150" y="2367"/>
                    </a:lnTo>
                    <a:lnTo>
                      <a:pt x="154" y="2371"/>
                    </a:lnTo>
                    <a:lnTo>
                      <a:pt x="161" y="2376"/>
                    </a:lnTo>
                    <a:lnTo>
                      <a:pt x="174" y="2383"/>
                    </a:lnTo>
                    <a:lnTo>
                      <a:pt x="180" y="2387"/>
                    </a:lnTo>
                    <a:lnTo>
                      <a:pt x="185" y="2394"/>
                    </a:lnTo>
                    <a:lnTo>
                      <a:pt x="185" y="2394"/>
                    </a:lnTo>
                    <a:lnTo>
                      <a:pt x="178" y="2395"/>
                    </a:lnTo>
                    <a:lnTo>
                      <a:pt x="174" y="2398"/>
                    </a:lnTo>
                    <a:lnTo>
                      <a:pt x="169" y="2402"/>
                    </a:lnTo>
                    <a:lnTo>
                      <a:pt x="166" y="2406"/>
                    </a:lnTo>
                    <a:lnTo>
                      <a:pt x="159" y="2416"/>
                    </a:lnTo>
                    <a:lnTo>
                      <a:pt x="154" y="2421"/>
                    </a:lnTo>
                    <a:lnTo>
                      <a:pt x="150" y="2424"/>
                    </a:lnTo>
                    <a:lnTo>
                      <a:pt x="150" y="2424"/>
                    </a:lnTo>
                    <a:lnTo>
                      <a:pt x="148" y="2427"/>
                    </a:lnTo>
                    <a:lnTo>
                      <a:pt x="148" y="2430"/>
                    </a:lnTo>
                    <a:lnTo>
                      <a:pt x="156" y="2438"/>
                    </a:lnTo>
                    <a:lnTo>
                      <a:pt x="161" y="2444"/>
                    </a:lnTo>
                    <a:lnTo>
                      <a:pt x="164" y="2451"/>
                    </a:lnTo>
                    <a:lnTo>
                      <a:pt x="164" y="2457"/>
                    </a:lnTo>
                    <a:lnTo>
                      <a:pt x="162" y="2465"/>
                    </a:lnTo>
                    <a:lnTo>
                      <a:pt x="162" y="2465"/>
                    </a:lnTo>
                    <a:lnTo>
                      <a:pt x="140" y="2454"/>
                    </a:lnTo>
                    <a:lnTo>
                      <a:pt x="140" y="2454"/>
                    </a:lnTo>
                    <a:lnTo>
                      <a:pt x="115" y="2443"/>
                    </a:lnTo>
                    <a:lnTo>
                      <a:pt x="108" y="2441"/>
                    </a:lnTo>
                    <a:lnTo>
                      <a:pt x="102" y="2443"/>
                    </a:lnTo>
                    <a:lnTo>
                      <a:pt x="97" y="2446"/>
                    </a:lnTo>
                    <a:lnTo>
                      <a:pt x="94" y="2452"/>
                    </a:lnTo>
                    <a:lnTo>
                      <a:pt x="85" y="2475"/>
                    </a:lnTo>
                    <a:lnTo>
                      <a:pt x="85" y="2475"/>
                    </a:lnTo>
                    <a:lnTo>
                      <a:pt x="83" y="2484"/>
                    </a:lnTo>
                    <a:lnTo>
                      <a:pt x="81" y="2492"/>
                    </a:lnTo>
                    <a:lnTo>
                      <a:pt x="81" y="2500"/>
                    </a:lnTo>
                    <a:lnTo>
                      <a:pt x="85" y="2508"/>
                    </a:lnTo>
                    <a:lnTo>
                      <a:pt x="88" y="2516"/>
                    </a:lnTo>
                    <a:lnTo>
                      <a:pt x="91" y="2524"/>
                    </a:lnTo>
                    <a:lnTo>
                      <a:pt x="102" y="2537"/>
                    </a:lnTo>
                    <a:lnTo>
                      <a:pt x="102" y="2537"/>
                    </a:lnTo>
                    <a:lnTo>
                      <a:pt x="120" y="2552"/>
                    </a:lnTo>
                    <a:lnTo>
                      <a:pt x="137" y="2565"/>
                    </a:lnTo>
                    <a:lnTo>
                      <a:pt x="154" y="2578"/>
                    </a:lnTo>
                    <a:lnTo>
                      <a:pt x="174" y="2587"/>
                    </a:lnTo>
                    <a:lnTo>
                      <a:pt x="194" y="2597"/>
                    </a:lnTo>
                    <a:lnTo>
                      <a:pt x="215" y="2603"/>
                    </a:lnTo>
                    <a:lnTo>
                      <a:pt x="237" y="2610"/>
                    </a:lnTo>
                    <a:lnTo>
                      <a:pt x="261" y="2613"/>
                    </a:lnTo>
                    <a:lnTo>
                      <a:pt x="261" y="2613"/>
                    </a:lnTo>
                    <a:lnTo>
                      <a:pt x="256" y="2619"/>
                    </a:lnTo>
                    <a:lnTo>
                      <a:pt x="253" y="2624"/>
                    </a:lnTo>
                    <a:lnTo>
                      <a:pt x="253" y="2629"/>
                    </a:lnTo>
                    <a:lnTo>
                      <a:pt x="253" y="2633"/>
                    </a:lnTo>
                    <a:lnTo>
                      <a:pt x="255" y="2637"/>
                    </a:lnTo>
                    <a:lnTo>
                      <a:pt x="259" y="2640"/>
                    </a:lnTo>
                    <a:lnTo>
                      <a:pt x="262" y="2641"/>
                    </a:lnTo>
                    <a:lnTo>
                      <a:pt x="269" y="2643"/>
                    </a:lnTo>
                    <a:lnTo>
                      <a:pt x="269" y="2643"/>
                    </a:lnTo>
                    <a:lnTo>
                      <a:pt x="312" y="2648"/>
                    </a:lnTo>
                    <a:lnTo>
                      <a:pt x="355" y="2653"/>
                    </a:lnTo>
                    <a:lnTo>
                      <a:pt x="396" y="2656"/>
                    </a:lnTo>
                    <a:lnTo>
                      <a:pt x="418" y="2654"/>
                    </a:lnTo>
                    <a:lnTo>
                      <a:pt x="440" y="2653"/>
                    </a:lnTo>
                    <a:lnTo>
                      <a:pt x="440" y="2653"/>
                    </a:lnTo>
                    <a:lnTo>
                      <a:pt x="442" y="2651"/>
                    </a:lnTo>
                    <a:lnTo>
                      <a:pt x="442" y="2651"/>
                    </a:lnTo>
                    <a:lnTo>
                      <a:pt x="464" y="2641"/>
                    </a:lnTo>
                    <a:lnTo>
                      <a:pt x="486" y="2633"/>
                    </a:lnTo>
                    <a:lnTo>
                      <a:pt x="509" y="2626"/>
                    </a:lnTo>
                    <a:lnTo>
                      <a:pt x="531" y="2618"/>
                    </a:lnTo>
                    <a:lnTo>
                      <a:pt x="531" y="2618"/>
                    </a:lnTo>
                    <a:lnTo>
                      <a:pt x="555" y="2608"/>
                    </a:lnTo>
                    <a:lnTo>
                      <a:pt x="579" y="2599"/>
                    </a:lnTo>
                    <a:lnTo>
                      <a:pt x="590" y="2594"/>
                    </a:lnTo>
                    <a:lnTo>
                      <a:pt x="601" y="2586"/>
                    </a:lnTo>
                    <a:lnTo>
                      <a:pt x="609" y="2578"/>
                    </a:lnTo>
                    <a:lnTo>
                      <a:pt x="617" y="2568"/>
                    </a:lnTo>
                    <a:lnTo>
                      <a:pt x="617" y="2568"/>
                    </a:lnTo>
                    <a:lnTo>
                      <a:pt x="623" y="2559"/>
                    </a:lnTo>
                    <a:lnTo>
                      <a:pt x="631" y="2551"/>
                    </a:lnTo>
                    <a:lnTo>
                      <a:pt x="650" y="2540"/>
                    </a:lnTo>
                    <a:lnTo>
                      <a:pt x="660" y="2533"/>
                    </a:lnTo>
                    <a:lnTo>
                      <a:pt x="668" y="2527"/>
                    </a:lnTo>
                    <a:lnTo>
                      <a:pt x="672" y="2518"/>
                    </a:lnTo>
                    <a:lnTo>
                      <a:pt x="674" y="2511"/>
                    </a:lnTo>
                    <a:lnTo>
                      <a:pt x="674" y="2505"/>
                    </a:lnTo>
                    <a:lnTo>
                      <a:pt x="674" y="2505"/>
                    </a:lnTo>
                    <a:lnTo>
                      <a:pt x="685" y="2506"/>
                    </a:lnTo>
                    <a:lnTo>
                      <a:pt x="693" y="2505"/>
                    </a:lnTo>
                    <a:lnTo>
                      <a:pt x="699" y="2502"/>
                    </a:lnTo>
                    <a:lnTo>
                      <a:pt x="706" y="2495"/>
                    </a:lnTo>
                    <a:lnTo>
                      <a:pt x="715" y="2483"/>
                    </a:lnTo>
                    <a:lnTo>
                      <a:pt x="722" y="2478"/>
                    </a:lnTo>
                    <a:lnTo>
                      <a:pt x="728" y="2473"/>
                    </a:lnTo>
                    <a:lnTo>
                      <a:pt x="728" y="2473"/>
                    </a:lnTo>
                    <a:lnTo>
                      <a:pt x="737" y="2470"/>
                    </a:lnTo>
                    <a:lnTo>
                      <a:pt x="745" y="2464"/>
                    </a:lnTo>
                    <a:lnTo>
                      <a:pt x="752" y="2457"/>
                    </a:lnTo>
                    <a:lnTo>
                      <a:pt x="756" y="2449"/>
                    </a:lnTo>
                    <a:lnTo>
                      <a:pt x="756" y="2449"/>
                    </a:lnTo>
                    <a:lnTo>
                      <a:pt x="760" y="2441"/>
                    </a:lnTo>
                    <a:lnTo>
                      <a:pt x="761" y="2440"/>
                    </a:lnTo>
                    <a:lnTo>
                      <a:pt x="763" y="2438"/>
                    </a:lnTo>
                    <a:lnTo>
                      <a:pt x="768" y="2441"/>
                    </a:lnTo>
                    <a:lnTo>
                      <a:pt x="774" y="2444"/>
                    </a:lnTo>
                    <a:lnTo>
                      <a:pt x="774" y="2444"/>
                    </a:lnTo>
                    <a:lnTo>
                      <a:pt x="784" y="2449"/>
                    </a:lnTo>
                    <a:lnTo>
                      <a:pt x="795" y="2456"/>
                    </a:lnTo>
                    <a:lnTo>
                      <a:pt x="799" y="2457"/>
                    </a:lnTo>
                    <a:lnTo>
                      <a:pt x="804" y="2457"/>
                    </a:lnTo>
                    <a:lnTo>
                      <a:pt x="809" y="2456"/>
                    </a:lnTo>
                    <a:lnTo>
                      <a:pt x="814" y="2452"/>
                    </a:lnTo>
                    <a:lnTo>
                      <a:pt x="814" y="2452"/>
                    </a:lnTo>
                    <a:lnTo>
                      <a:pt x="825" y="2441"/>
                    </a:lnTo>
                    <a:lnTo>
                      <a:pt x="836" y="2432"/>
                    </a:lnTo>
                    <a:lnTo>
                      <a:pt x="861" y="2417"/>
                    </a:lnTo>
                    <a:lnTo>
                      <a:pt x="861" y="2417"/>
                    </a:lnTo>
                    <a:lnTo>
                      <a:pt x="871" y="2411"/>
                    </a:lnTo>
                    <a:lnTo>
                      <a:pt x="877" y="2405"/>
                    </a:lnTo>
                    <a:lnTo>
                      <a:pt x="882" y="2397"/>
                    </a:lnTo>
                    <a:lnTo>
                      <a:pt x="884" y="2389"/>
                    </a:lnTo>
                    <a:lnTo>
                      <a:pt x="885" y="2383"/>
                    </a:lnTo>
                    <a:lnTo>
                      <a:pt x="884" y="2373"/>
                    </a:lnTo>
                    <a:lnTo>
                      <a:pt x="882" y="2365"/>
                    </a:lnTo>
                    <a:lnTo>
                      <a:pt x="879" y="2356"/>
                    </a:lnTo>
                    <a:lnTo>
                      <a:pt x="879" y="2356"/>
                    </a:lnTo>
                    <a:lnTo>
                      <a:pt x="876" y="2351"/>
                    </a:lnTo>
                    <a:lnTo>
                      <a:pt x="871" y="2346"/>
                    </a:lnTo>
                    <a:lnTo>
                      <a:pt x="869" y="2344"/>
                    </a:lnTo>
                    <a:lnTo>
                      <a:pt x="869" y="2341"/>
                    </a:lnTo>
                    <a:lnTo>
                      <a:pt x="871" y="2338"/>
                    </a:lnTo>
                    <a:lnTo>
                      <a:pt x="874" y="2333"/>
                    </a:lnTo>
                    <a:lnTo>
                      <a:pt x="874" y="2333"/>
                    </a:lnTo>
                    <a:lnTo>
                      <a:pt x="877" y="2332"/>
                    </a:lnTo>
                    <a:lnTo>
                      <a:pt x="879" y="2330"/>
                    </a:lnTo>
                    <a:lnTo>
                      <a:pt x="882" y="2330"/>
                    </a:lnTo>
                    <a:lnTo>
                      <a:pt x="885" y="2332"/>
                    </a:lnTo>
                    <a:lnTo>
                      <a:pt x="890" y="2333"/>
                    </a:lnTo>
                    <a:lnTo>
                      <a:pt x="895" y="2335"/>
                    </a:lnTo>
                    <a:lnTo>
                      <a:pt x="895" y="2335"/>
                    </a:lnTo>
                    <a:lnTo>
                      <a:pt x="901" y="2335"/>
                    </a:lnTo>
                    <a:lnTo>
                      <a:pt x="906" y="2336"/>
                    </a:lnTo>
                    <a:lnTo>
                      <a:pt x="909" y="2340"/>
                    </a:lnTo>
                    <a:lnTo>
                      <a:pt x="912" y="2343"/>
                    </a:lnTo>
                    <a:lnTo>
                      <a:pt x="915" y="2351"/>
                    </a:lnTo>
                    <a:lnTo>
                      <a:pt x="919" y="2360"/>
                    </a:lnTo>
                    <a:lnTo>
                      <a:pt x="919" y="2360"/>
                    </a:lnTo>
                    <a:lnTo>
                      <a:pt x="922" y="2371"/>
                    </a:lnTo>
                    <a:lnTo>
                      <a:pt x="930" y="2383"/>
                    </a:lnTo>
                    <a:lnTo>
                      <a:pt x="939" y="2394"/>
                    </a:lnTo>
                    <a:lnTo>
                      <a:pt x="949" y="2403"/>
                    </a:lnTo>
                    <a:lnTo>
                      <a:pt x="961" y="2411"/>
                    </a:lnTo>
                    <a:lnTo>
                      <a:pt x="973" y="2417"/>
                    </a:lnTo>
                    <a:lnTo>
                      <a:pt x="985" y="2421"/>
                    </a:lnTo>
                    <a:lnTo>
                      <a:pt x="990" y="2421"/>
                    </a:lnTo>
                    <a:lnTo>
                      <a:pt x="995" y="2419"/>
                    </a:lnTo>
                    <a:lnTo>
                      <a:pt x="995" y="2419"/>
                    </a:lnTo>
                    <a:lnTo>
                      <a:pt x="1007" y="2416"/>
                    </a:lnTo>
                    <a:lnTo>
                      <a:pt x="1019" y="2416"/>
                    </a:lnTo>
                    <a:lnTo>
                      <a:pt x="1030" y="2417"/>
                    </a:lnTo>
                    <a:lnTo>
                      <a:pt x="1039" y="2421"/>
                    </a:lnTo>
                    <a:lnTo>
                      <a:pt x="1047" y="2427"/>
                    </a:lnTo>
                    <a:lnTo>
                      <a:pt x="1055" y="2435"/>
                    </a:lnTo>
                    <a:lnTo>
                      <a:pt x="1069" y="2454"/>
                    </a:lnTo>
                    <a:lnTo>
                      <a:pt x="1069" y="2454"/>
                    </a:lnTo>
                    <a:lnTo>
                      <a:pt x="1079" y="2430"/>
                    </a:lnTo>
                    <a:lnTo>
                      <a:pt x="1087" y="2410"/>
                    </a:lnTo>
                    <a:lnTo>
                      <a:pt x="1088" y="2398"/>
                    </a:lnTo>
                    <a:lnTo>
                      <a:pt x="1088" y="2387"/>
                    </a:lnTo>
                    <a:lnTo>
                      <a:pt x="1087" y="2376"/>
                    </a:lnTo>
                    <a:lnTo>
                      <a:pt x="1084" y="2365"/>
                    </a:lnTo>
                    <a:lnTo>
                      <a:pt x="1084" y="2365"/>
                    </a:lnTo>
                    <a:lnTo>
                      <a:pt x="1079" y="2357"/>
                    </a:lnTo>
                    <a:lnTo>
                      <a:pt x="1077" y="2348"/>
                    </a:lnTo>
                    <a:lnTo>
                      <a:pt x="1077" y="2338"/>
                    </a:lnTo>
                    <a:lnTo>
                      <a:pt x="1079" y="2330"/>
                    </a:lnTo>
                    <a:lnTo>
                      <a:pt x="1081" y="2322"/>
                    </a:lnTo>
                    <a:lnTo>
                      <a:pt x="1084" y="2314"/>
                    </a:lnTo>
                    <a:lnTo>
                      <a:pt x="1093" y="2298"/>
                    </a:lnTo>
                    <a:lnTo>
                      <a:pt x="1093" y="2298"/>
                    </a:lnTo>
                    <a:lnTo>
                      <a:pt x="1101" y="2290"/>
                    </a:lnTo>
                    <a:lnTo>
                      <a:pt x="1103" y="2286"/>
                    </a:lnTo>
                    <a:lnTo>
                      <a:pt x="1104" y="2282"/>
                    </a:lnTo>
                    <a:lnTo>
                      <a:pt x="1104" y="2282"/>
                    </a:lnTo>
                    <a:lnTo>
                      <a:pt x="1101" y="2270"/>
                    </a:lnTo>
                    <a:lnTo>
                      <a:pt x="1101" y="2259"/>
                    </a:lnTo>
                    <a:lnTo>
                      <a:pt x="1104" y="2251"/>
                    </a:lnTo>
                    <a:lnTo>
                      <a:pt x="1111" y="2246"/>
                    </a:lnTo>
                    <a:lnTo>
                      <a:pt x="1119" y="2243"/>
                    </a:lnTo>
                    <a:lnTo>
                      <a:pt x="1128" y="2240"/>
                    </a:lnTo>
                    <a:lnTo>
                      <a:pt x="1147" y="2236"/>
                    </a:lnTo>
                    <a:lnTo>
                      <a:pt x="1147" y="2236"/>
                    </a:lnTo>
                    <a:lnTo>
                      <a:pt x="1170" y="2230"/>
                    </a:lnTo>
                    <a:lnTo>
                      <a:pt x="1179" y="2227"/>
                    </a:lnTo>
                    <a:lnTo>
                      <a:pt x="1187" y="2221"/>
                    </a:lnTo>
                    <a:lnTo>
                      <a:pt x="1193" y="2214"/>
                    </a:lnTo>
                    <a:lnTo>
                      <a:pt x="1197" y="2205"/>
                    </a:lnTo>
                    <a:lnTo>
                      <a:pt x="1198" y="2194"/>
                    </a:lnTo>
                    <a:lnTo>
                      <a:pt x="1197" y="2179"/>
                    </a:lnTo>
                    <a:lnTo>
                      <a:pt x="1197" y="2179"/>
                    </a:lnTo>
                    <a:lnTo>
                      <a:pt x="1197" y="2176"/>
                    </a:lnTo>
                    <a:lnTo>
                      <a:pt x="1198" y="2171"/>
                    </a:lnTo>
                    <a:lnTo>
                      <a:pt x="1203" y="2162"/>
                    </a:lnTo>
                    <a:lnTo>
                      <a:pt x="1203" y="2162"/>
                    </a:lnTo>
                    <a:lnTo>
                      <a:pt x="1208" y="2154"/>
                    </a:lnTo>
                    <a:lnTo>
                      <a:pt x="1211" y="2147"/>
                    </a:lnTo>
                    <a:lnTo>
                      <a:pt x="1211" y="2140"/>
                    </a:lnTo>
                    <a:lnTo>
                      <a:pt x="1211" y="2132"/>
                    </a:lnTo>
                    <a:lnTo>
                      <a:pt x="1209" y="2125"/>
                    </a:lnTo>
                    <a:lnTo>
                      <a:pt x="1206" y="2119"/>
                    </a:lnTo>
                    <a:lnTo>
                      <a:pt x="1201" y="2113"/>
                    </a:lnTo>
                    <a:lnTo>
                      <a:pt x="1195" y="2106"/>
                    </a:lnTo>
                    <a:lnTo>
                      <a:pt x="1195" y="2106"/>
                    </a:lnTo>
                    <a:lnTo>
                      <a:pt x="1189" y="2097"/>
                    </a:lnTo>
                    <a:lnTo>
                      <a:pt x="1182" y="2087"/>
                    </a:lnTo>
                    <a:lnTo>
                      <a:pt x="1173" y="2068"/>
                    </a:lnTo>
                    <a:lnTo>
                      <a:pt x="1173" y="2068"/>
                    </a:lnTo>
                    <a:lnTo>
                      <a:pt x="1168" y="2055"/>
                    </a:lnTo>
                    <a:lnTo>
                      <a:pt x="1165" y="2043"/>
                    </a:lnTo>
                    <a:lnTo>
                      <a:pt x="1166" y="2032"/>
                    </a:lnTo>
                    <a:lnTo>
                      <a:pt x="1170" y="2022"/>
                    </a:lnTo>
                    <a:lnTo>
                      <a:pt x="1174" y="2014"/>
                    </a:lnTo>
                    <a:lnTo>
                      <a:pt x="1184" y="2008"/>
                    </a:lnTo>
                    <a:lnTo>
                      <a:pt x="1195" y="2005"/>
                    </a:lnTo>
                    <a:lnTo>
                      <a:pt x="1209" y="2003"/>
                    </a:lnTo>
                    <a:lnTo>
                      <a:pt x="1209" y="2003"/>
                    </a:lnTo>
                    <a:lnTo>
                      <a:pt x="1220" y="2001"/>
                    </a:lnTo>
                    <a:lnTo>
                      <a:pt x="1228" y="1998"/>
                    </a:lnTo>
                    <a:lnTo>
                      <a:pt x="1235" y="1995"/>
                    </a:lnTo>
                    <a:lnTo>
                      <a:pt x="1239" y="1989"/>
                    </a:lnTo>
                    <a:lnTo>
                      <a:pt x="1243" y="1982"/>
                    </a:lnTo>
                    <a:lnTo>
                      <a:pt x="1246" y="1976"/>
                    </a:lnTo>
                    <a:lnTo>
                      <a:pt x="1249" y="1963"/>
                    </a:lnTo>
                    <a:lnTo>
                      <a:pt x="1249" y="1963"/>
                    </a:lnTo>
                    <a:lnTo>
                      <a:pt x="1251" y="1955"/>
                    </a:lnTo>
                    <a:lnTo>
                      <a:pt x="1249" y="1951"/>
                    </a:lnTo>
                    <a:lnTo>
                      <a:pt x="1246" y="1946"/>
                    </a:lnTo>
                    <a:lnTo>
                      <a:pt x="1243" y="1943"/>
                    </a:lnTo>
                    <a:lnTo>
                      <a:pt x="1231" y="1936"/>
                    </a:lnTo>
                    <a:lnTo>
                      <a:pt x="1220" y="1931"/>
                    </a:lnTo>
                    <a:lnTo>
                      <a:pt x="1220" y="1931"/>
                    </a:lnTo>
                    <a:lnTo>
                      <a:pt x="1189" y="1919"/>
                    </a:lnTo>
                    <a:lnTo>
                      <a:pt x="1189" y="1919"/>
                    </a:lnTo>
                    <a:lnTo>
                      <a:pt x="1173" y="1912"/>
                    </a:lnTo>
                    <a:lnTo>
                      <a:pt x="1162" y="1906"/>
                    </a:lnTo>
                    <a:lnTo>
                      <a:pt x="1152" y="1897"/>
                    </a:lnTo>
                    <a:lnTo>
                      <a:pt x="1144" y="1887"/>
                    </a:lnTo>
                    <a:lnTo>
                      <a:pt x="1141" y="1876"/>
                    </a:lnTo>
                    <a:lnTo>
                      <a:pt x="1138" y="1863"/>
                    </a:lnTo>
                    <a:lnTo>
                      <a:pt x="1139" y="1849"/>
                    </a:lnTo>
                    <a:lnTo>
                      <a:pt x="1141" y="1833"/>
                    </a:lnTo>
                    <a:lnTo>
                      <a:pt x="1141" y="1833"/>
                    </a:lnTo>
                    <a:lnTo>
                      <a:pt x="1147" y="1814"/>
                    </a:lnTo>
                    <a:lnTo>
                      <a:pt x="1154" y="1793"/>
                    </a:lnTo>
                    <a:lnTo>
                      <a:pt x="1154" y="1793"/>
                    </a:lnTo>
                    <a:lnTo>
                      <a:pt x="1158" y="1779"/>
                    </a:lnTo>
                    <a:lnTo>
                      <a:pt x="1158" y="1765"/>
                    </a:lnTo>
                    <a:lnTo>
                      <a:pt x="1157" y="1758"/>
                    </a:lnTo>
                    <a:lnTo>
                      <a:pt x="1155" y="1752"/>
                    </a:lnTo>
                    <a:lnTo>
                      <a:pt x="1152" y="1744"/>
                    </a:lnTo>
                    <a:lnTo>
                      <a:pt x="1149" y="1738"/>
                    </a:lnTo>
                    <a:lnTo>
                      <a:pt x="1149" y="1738"/>
                    </a:lnTo>
                    <a:lnTo>
                      <a:pt x="1139" y="1725"/>
                    </a:lnTo>
                    <a:lnTo>
                      <a:pt x="1133" y="1711"/>
                    </a:lnTo>
                    <a:lnTo>
                      <a:pt x="1130" y="1695"/>
                    </a:lnTo>
                    <a:lnTo>
                      <a:pt x="1128" y="1687"/>
                    </a:lnTo>
                    <a:lnTo>
                      <a:pt x="1128" y="1679"/>
                    </a:lnTo>
                    <a:lnTo>
                      <a:pt x="1128" y="1679"/>
                    </a:lnTo>
                    <a:lnTo>
                      <a:pt x="1133" y="1650"/>
                    </a:lnTo>
                    <a:lnTo>
                      <a:pt x="1138" y="1620"/>
                    </a:lnTo>
                    <a:lnTo>
                      <a:pt x="1139" y="1606"/>
                    </a:lnTo>
                    <a:lnTo>
                      <a:pt x="1138" y="1592"/>
                    </a:lnTo>
                    <a:lnTo>
                      <a:pt x="1135" y="1577"/>
                    </a:lnTo>
                    <a:lnTo>
                      <a:pt x="1127" y="1563"/>
                    </a:lnTo>
                    <a:lnTo>
                      <a:pt x="1127" y="1563"/>
                    </a:lnTo>
                    <a:lnTo>
                      <a:pt x="1123" y="1553"/>
                    </a:lnTo>
                    <a:lnTo>
                      <a:pt x="1123" y="1546"/>
                    </a:lnTo>
                    <a:lnTo>
                      <a:pt x="1127" y="1536"/>
                    </a:lnTo>
                    <a:lnTo>
                      <a:pt x="1130" y="1526"/>
                    </a:lnTo>
                    <a:lnTo>
                      <a:pt x="1130" y="1526"/>
                    </a:lnTo>
                    <a:lnTo>
                      <a:pt x="1143" y="1498"/>
                    </a:lnTo>
                    <a:lnTo>
                      <a:pt x="1149" y="1484"/>
                    </a:lnTo>
                    <a:lnTo>
                      <a:pt x="1158" y="1471"/>
                    </a:lnTo>
                    <a:lnTo>
                      <a:pt x="1158" y="1471"/>
                    </a:lnTo>
                    <a:lnTo>
                      <a:pt x="1171" y="1453"/>
                    </a:lnTo>
                    <a:lnTo>
                      <a:pt x="1187" y="1436"/>
                    </a:lnTo>
                    <a:lnTo>
                      <a:pt x="1201" y="1422"/>
                    </a:lnTo>
                    <a:lnTo>
                      <a:pt x="1219" y="1407"/>
                    </a:lnTo>
                    <a:lnTo>
                      <a:pt x="1236" y="1396"/>
                    </a:lnTo>
                    <a:lnTo>
                      <a:pt x="1246" y="1393"/>
                    </a:lnTo>
                    <a:lnTo>
                      <a:pt x="1255" y="1388"/>
                    </a:lnTo>
                    <a:lnTo>
                      <a:pt x="1266" y="1387"/>
                    </a:lnTo>
                    <a:lnTo>
                      <a:pt x="1278" y="1385"/>
                    </a:lnTo>
                    <a:lnTo>
                      <a:pt x="1290" y="1385"/>
                    </a:lnTo>
                    <a:lnTo>
                      <a:pt x="1303" y="1385"/>
                    </a:lnTo>
                    <a:lnTo>
                      <a:pt x="1303" y="1385"/>
                    </a:lnTo>
                    <a:lnTo>
                      <a:pt x="1351" y="1388"/>
                    </a:lnTo>
                    <a:lnTo>
                      <a:pt x="1400" y="1391"/>
                    </a:lnTo>
                    <a:lnTo>
                      <a:pt x="1400" y="1391"/>
                    </a:lnTo>
                    <a:lnTo>
                      <a:pt x="1413" y="1391"/>
                    </a:lnTo>
                    <a:lnTo>
                      <a:pt x="1424" y="1388"/>
                    </a:lnTo>
                    <a:lnTo>
                      <a:pt x="1428" y="1385"/>
                    </a:lnTo>
                    <a:lnTo>
                      <a:pt x="1432" y="1380"/>
                    </a:lnTo>
                    <a:lnTo>
                      <a:pt x="1435" y="1376"/>
                    </a:lnTo>
                    <a:lnTo>
                      <a:pt x="1438" y="1369"/>
                    </a:lnTo>
                    <a:lnTo>
                      <a:pt x="1438" y="1369"/>
                    </a:lnTo>
                    <a:lnTo>
                      <a:pt x="1440" y="1355"/>
                    </a:lnTo>
                    <a:lnTo>
                      <a:pt x="1438" y="1347"/>
                    </a:lnTo>
                    <a:lnTo>
                      <a:pt x="1436" y="1341"/>
                    </a:lnTo>
                    <a:lnTo>
                      <a:pt x="1435" y="1334"/>
                    </a:lnTo>
                    <a:lnTo>
                      <a:pt x="1430" y="1328"/>
                    </a:lnTo>
                    <a:lnTo>
                      <a:pt x="1424" y="1323"/>
                    </a:lnTo>
                    <a:lnTo>
                      <a:pt x="1416" y="1320"/>
                    </a:lnTo>
                    <a:lnTo>
                      <a:pt x="1416" y="1320"/>
                    </a:lnTo>
                    <a:lnTo>
                      <a:pt x="1401" y="1314"/>
                    </a:lnTo>
                    <a:lnTo>
                      <a:pt x="1389" y="1309"/>
                    </a:lnTo>
                    <a:lnTo>
                      <a:pt x="1389" y="1309"/>
                    </a:lnTo>
                    <a:lnTo>
                      <a:pt x="1378" y="1306"/>
                    </a:lnTo>
                    <a:lnTo>
                      <a:pt x="1370" y="1303"/>
                    </a:lnTo>
                    <a:lnTo>
                      <a:pt x="1365" y="1298"/>
                    </a:lnTo>
                    <a:lnTo>
                      <a:pt x="1362" y="1295"/>
                    </a:lnTo>
                    <a:lnTo>
                      <a:pt x="1362" y="1290"/>
                    </a:lnTo>
                    <a:lnTo>
                      <a:pt x="1365" y="1282"/>
                    </a:lnTo>
                    <a:lnTo>
                      <a:pt x="1376" y="1264"/>
                    </a:lnTo>
                    <a:lnTo>
                      <a:pt x="1376" y="1264"/>
                    </a:lnTo>
                    <a:lnTo>
                      <a:pt x="1393" y="1244"/>
                    </a:lnTo>
                    <a:lnTo>
                      <a:pt x="1413" y="1225"/>
                    </a:lnTo>
                    <a:lnTo>
                      <a:pt x="1432" y="1206"/>
                    </a:lnTo>
                    <a:lnTo>
                      <a:pt x="1449" y="1187"/>
                    </a:lnTo>
                    <a:lnTo>
                      <a:pt x="1449" y="1187"/>
                    </a:lnTo>
                    <a:lnTo>
                      <a:pt x="1462" y="1174"/>
                    </a:lnTo>
                    <a:lnTo>
                      <a:pt x="1475" y="1161"/>
                    </a:lnTo>
                    <a:lnTo>
                      <a:pt x="1479" y="1153"/>
                    </a:lnTo>
                    <a:lnTo>
                      <a:pt x="1484" y="1147"/>
                    </a:lnTo>
                    <a:lnTo>
                      <a:pt x="1487" y="1139"/>
                    </a:lnTo>
                    <a:lnTo>
                      <a:pt x="1487" y="1131"/>
                    </a:lnTo>
                    <a:lnTo>
                      <a:pt x="1487" y="1131"/>
                    </a:lnTo>
                    <a:lnTo>
                      <a:pt x="1489" y="1106"/>
                    </a:lnTo>
                    <a:lnTo>
                      <a:pt x="1492" y="1082"/>
                    </a:lnTo>
                    <a:lnTo>
                      <a:pt x="1495" y="1058"/>
                    </a:lnTo>
                    <a:lnTo>
                      <a:pt x="1497" y="1033"/>
                    </a:lnTo>
                    <a:lnTo>
                      <a:pt x="1497" y="1033"/>
                    </a:lnTo>
                    <a:lnTo>
                      <a:pt x="1495" y="1025"/>
                    </a:lnTo>
                    <a:lnTo>
                      <a:pt x="1494" y="1017"/>
                    </a:lnTo>
                    <a:lnTo>
                      <a:pt x="1489" y="1001"/>
                    </a:lnTo>
                    <a:lnTo>
                      <a:pt x="1487" y="993"/>
                    </a:lnTo>
                    <a:lnTo>
                      <a:pt x="1487" y="985"/>
                    </a:lnTo>
                    <a:lnTo>
                      <a:pt x="1489" y="979"/>
                    </a:lnTo>
                    <a:lnTo>
                      <a:pt x="1492" y="972"/>
                    </a:lnTo>
                    <a:lnTo>
                      <a:pt x="1492" y="972"/>
                    </a:lnTo>
                    <a:lnTo>
                      <a:pt x="1498" y="967"/>
                    </a:lnTo>
                    <a:lnTo>
                      <a:pt x="1506" y="964"/>
                    </a:lnTo>
                    <a:lnTo>
                      <a:pt x="1514" y="964"/>
                    </a:lnTo>
                    <a:lnTo>
                      <a:pt x="1522" y="964"/>
                    </a:lnTo>
                    <a:lnTo>
                      <a:pt x="1540" y="966"/>
                    </a:lnTo>
                    <a:lnTo>
                      <a:pt x="1548" y="966"/>
                    </a:lnTo>
                    <a:lnTo>
                      <a:pt x="1557" y="966"/>
                    </a:lnTo>
                    <a:lnTo>
                      <a:pt x="1557" y="966"/>
                    </a:lnTo>
                    <a:lnTo>
                      <a:pt x="1583" y="961"/>
                    </a:lnTo>
                    <a:lnTo>
                      <a:pt x="1595" y="958"/>
                    </a:lnTo>
                    <a:lnTo>
                      <a:pt x="1608" y="953"/>
                    </a:lnTo>
                    <a:lnTo>
                      <a:pt x="1617" y="945"/>
                    </a:lnTo>
                    <a:lnTo>
                      <a:pt x="1622" y="940"/>
                    </a:lnTo>
                    <a:lnTo>
                      <a:pt x="1625" y="936"/>
                    </a:lnTo>
                    <a:lnTo>
                      <a:pt x="1629" y="929"/>
                    </a:lnTo>
                    <a:lnTo>
                      <a:pt x="1630" y="923"/>
                    </a:lnTo>
                    <a:lnTo>
                      <a:pt x="1632" y="913"/>
                    </a:lnTo>
                    <a:lnTo>
                      <a:pt x="1632" y="904"/>
                    </a:lnTo>
                    <a:lnTo>
                      <a:pt x="1632" y="904"/>
                    </a:lnTo>
                    <a:lnTo>
                      <a:pt x="1633" y="898"/>
                    </a:lnTo>
                    <a:lnTo>
                      <a:pt x="1638" y="891"/>
                    </a:lnTo>
                    <a:lnTo>
                      <a:pt x="1649" y="878"/>
                    </a:lnTo>
                    <a:lnTo>
                      <a:pt x="1649" y="878"/>
                    </a:lnTo>
                    <a:lnTo>
                      <a:pt x="1667" y="861"/>
                    </a:lnTo>
                    <a:lnTo>
                      <a:pt x="1687" y="844"/>
                    </a:lnTo>
                    <a:lnTo>
                      <a:pt x="1708" y="828"/>
                    </a:lnTo>
                    <a:lnTo>
                      <a:pt x="1729" y="812"/>
                    </a:lnTo>
                    <a:lnTo>
                      <a:pt x="1729" y="812"/>
                    </a:lnTo>
                    <a:lnTo>
                      <a:pt x="1745" y="802"/>
                    </a:lnTo>
                    <a:lnTo>
                      <a:pt x="1756" y="793"/>
                    </a:lnTo>
                    <a:lnTo>
                      <a:pt x="1762" y="786"/>
                    </a:lnTo>
                    <a:lnTo>
                      <a:pt x="1764" y="783"/>
                    </a:lnTo>
                    <a:lnTo>
                      <a:pt x="1765" y="780"/>
                    </a:lnTo>
                    <a:lnTo>
                      <a:pt x="1764" y="777"/>
                    </a:lnTo>
                    <a:lnTo>
                      <a:pt x="1762" y="772"/>
                    </a:lnTo>
                    <a:lnTo>
                      <a:pt x="1756" y="766"/>
                    </a:lnTo>
                    <a:lnTo>
                      <a:pt x="1746" y="756"/>
                    </a:lnTo>
                    <a:lnTo>
                      <a:pt x="1730" y="743"/>
                    </a:lnTo>
                    <a:lnTo>
                      <a:pt x="1730" y="743"/>
                    </a:lnTo>
                    <a:lnTo>
                      <a:pt x="1724" y="737"/>
                    </a:lnTo>
                    <a:lnTo>
                      <a:pt x="1719" y="732"/>
                    </a:lnTo>
                    <a:lnTo>
                      <a:pt x="1718" y="728"/>
                    </a:lnTo>
                    <a:lnTo>
                      <a:pt x="1718" y="723"/>
                    </a:lnTo>
                    <a:lnTo>
                      <a:pt x="1719" y="718"/>
                    </a:lnTo>
                    <a:lnTo>
                      <a:pt x="1722" y="713"/>
                    </a:lnTo>
                    <a:lnTo>
                      <a:pt x="1729" y="709"/>
                    </a:lnTo>
                    <a:lnTo>
                      <a:pt x="1735" y="705"/>
                    </a:lnTo>
                    <a:lnTo>
                      <a:pt x="1735" y="705"/>
                    </a:lnTo>
                    <a:lnTo>
                      <a:pt x="1751" y="699"/>
                    </a:lnTo>
                    <a:lnTo>
                      <a:pt x="1765" y="691"/>
                    </a:lnTo>
                    <a:lnTo>
                      <a:pt x="1778" y="680"/>
                    </a:lnTo>
                    <a:lnTo>
                      <a:pt x="1783" y="674"/>
                    </a:lnTo>
                    <a:lnTo>
                      <a:pt x="1787" y="667"/>
                    </a:lnTo>
                    <a:lnTo>
                      <a:pt x="1787" y="667"/>
                    </a:lnTo>
                    <a:lnTo>
                      <a:pt x="1805" y="642"/>
                    </a:lnTo>
                    <a:lnTo>
                      <a:pt x="1813" y="631"/>
                    </a:lnTo>
                    <a:lnTo>
                      <a:pt x="1822" y="621"/>
                    </a:lnTo>
                    <a:lnTo>
                      <a:pt x="1830" y="613"/>
                    </a:lnTo>
                    <a:lnTo>
                      <a:pt x="1840" y="605"/>
                    </a:lnTo>
                    <a:lnTo>
                      <a:pt x="1849" y="601"/>
                    </a:lnTo>
                    <a:lnTo>
                      <a:pt x="1861" y="596"/>
                    </a:lnTo>
                    <a:lnTo>
                      <a:pt x="1870" y="591"/>
                    </a:lnTo>
                    <a:lnTo>
                      <a:pt x="1881" y="589"/>
                    </a:lnTo>
                    <a:lnTo>
                      <a:pt x="1894" y="588"/>
                    </a:lnTo>
                    <a:lnTo>
                      <a:pt x="1905" y="586"/>
                    </a:lnTo>
                    <a:lnTo>
                      <a:pt x="1918" y="588"/>
                    </a:lnTo>
                    <a:lnTo>
                      <a:pt x="1932" y="589"/>
                    </a:lnTo>
                    <a:lnTo>
                      <a:pt x="1961" y="596"/>
                    </a:lnTo>
                    <a:lnTo>
                      <a:pt x="1961" y="596"/>
                    </a:lnTo>
                    <a:lnTo>
                      <a:pt x="1972" y="597"/>
                    </a:lnTo>
                    <a:lnTo>
                      <a:pt x="1980" y="597"/>
                    </a:lnTo>
                    <a:lnTo>
                      <a:pt x="1988" y="596"/>
                    </a:lnTo>
                    <a:lnTo>
                      <a:pt x="1992" y="593"/>
                    </a:lnTo>
                    <a:lnTo>
                      <a:pt x="1997" y="588"/>
                    </a:lnTo>
                    <a:lnTo>
                      <a:pt x="2000" y="581"/>
                    </a:lnTo>
                    <a:lnTo>
                      <a:pt x="2003" y="572"/>
                    </a:lnTo>
                    <a:lnTo>
                      <a:pt x="2003" y="562"/>
                    </a:lnTo>
                    <a:lnTo>
                      <a:pt x="2003" y="562"/>
                    </a:lnTo>
                    <a:lnTo>
                      <a:pt x="2003" y="543"/>
                    </a:lnTo>
                    <a:lnTo>
                      <a:pt x="2003" y="524"/>
                    </a:lnTo>
                    <a:lnTo>
                      <a:pt x="2003" y="524"/>
                    </a:lnTo>
                    <a:lnTo>
                      <a:pt x="2005" y="516"/>
                    </a:lnTo>
                    <a:lnTo>
                      <a:pt x="2007" y="510"/>
                    </a:lnTo>
                    <a:lnTo>
                      <a:pt x="2010" y="504"/>
                    </a:lnTo>
                    <a:lnTo>
                      <a:pt x="2015" y="499"/>
                    </a:lnTo>
                    <a:lnTo>
                      <a:pt x="2019" y="496"/>
                    </a:lnTo>
                    <a:lnTo>
                      <a:pt x="2024" y="493"/>
                    </a:lnTo>
                    <a:lnTo>
                      <a:pt x="2030" y="491"/>
                    </a:lnTo>
                    <a:lnTo>
                      <a:pt x="2038" y="489"/>
                    </a:lnTo>
                    <a:lnTo>
                      <a:pt x="2038" y="489"/>
                    </a:lnTo>
                    <a:lnTo>
                      <a:pt x="2050" y="489"/>
                    </a:lnTo>
                    <a:lnTo>
                      <a:pt x="2061" y="489"/>
                    </a:lnTo>
                    <a:lnTo>
                      <a:pt x="2070" y="493"/>
                    </a:lnTo>
                    <a:lnTo>
                      <a:pt x="2081" y="496"/>
                    </a:lnTo>
                    <a:lnTo>
                      <a:pt x="2081" y="496"/>
                    </a:lnTo>
                    <a:lnTo>
                      <a:pt x="2107" y="502"/>
                    </a:lnTo>
                    <a:lnTo>
                      <a:pt x="2132" y="507"/>
                    </a:lnTo>
                    <a:lnTo>
                      <a:pt x="2158" y="508"/>
                    </a:lnTo>
                    <a:lnTo>
                      <a:pt x="2183" y="510"/>
                    </a:lnTo>
                    <a:lnTo>
                      <a:pt x="2210" y="512"/>
                    </a:lnTo>
                    <a:lnTo>
                      <a:pt x="2235" y="515"/>
                    </a:lnTo>
                    <a:lnTo>
                      <a:pt x="2261" y="520"/>
                    </a:lnTo>
                    <a:lnTo>
                      <a:pt x="2274" y="523"/>
                    </a:lnTo>
                    <a:lnTo>
                      <a:pt x="2286" y="527"/>
                    </a:lnTo>
                    <a:lnTo>
                      <a:pt x="2286" y="527"/>
                    </a:lnTo>
                    <a:lnTo>
                      <a:pt x="2281" y="521"/>
                    </a:lnTo>
                    <a:lnTo>
                      <a:pt x="2277" y="515"/>
                    </a:lnTo>
                    <a:lnTo>
                      <a:pt x="2275" y="508"/>
                    </a:lnTo>
                    <a:lnTo>
                      <a:pt x="2275" y="502"/>
                    </a:lnTo>
                    <a:lnTo>
                      <a:pt x="2277" y="497"/>
                    </a:lnTo>
                    <a:lnTo>
                      <a:pt x="2280" y="493"/>
                    </a:lnTo>
                    <a:lnTo>
                      <a:pt x="2285" y="488"/>
                    </a:lnTo>
                    <a:lnTo>
                      <a:pt x="2293" y="483"/>
                    </a:lnTo>
                    <a:lnTo>
                      <a:pt x="2293" y="483"/>
                    </a:lnTo>
                    <a:lnTo>
                      <a:pt x="2299" y="478"/>
                    </a:lnTo>
                    <a:lnTo>
                      <a:pt x="2304" y="473"/>
                    </a:lnTo>
                    <a:lnTo>
                      <a:pt x="2315" y="461"/>
                    </a:lnTo>
                    <a:lnTo>
                      <a:pt x="2315" y="461"/>
                    </a:lnTo>
                    <a:lnTo>
                      <a:pt x="2318" y="456"/>
                    </a:lnTo>
                    <a:lnTo>
                      <a:pt x="2321" y="450"/>
                    </a:lnTo>
                    <a:lnTo>
                      <a:pt x="2320" y="445"/>
                    </a:lnTo>
                    <a:lnTo>
                      <a:pt x="2318" y="439"/>
                    </a:lnTo>
                    <a:lnTo>
                      <a:pt x="2318" y="439"/>
                    </a:lnTo>
                    <a:lnTo>
                      <a:pt x="2305" y="419"/>
                    </a:lnTo>
                    <a:lnTo>
                      <a:pt x="2302" y="413"/>
                    </a:lnTo>
                    <a:lnTo>
                      <a:pt x="2302" y="408"/>
                    </a:lnTo>
                    <a:lnTo>
                      <a:pt x="2305" y="405"/>
                    </a:lnTo>
                    <a:lnTo>
                      <a:pt x="2312" y="404"/>
                    </a:lnTo>
                    <a:lnTo>
                      <a:pt x="2335" y="397"/>
                    </a:lnTo>
                    <a:lnTo>
                      <a:pt x="2335" y="397"/>
                    </a:lnTo>
                    <a:lnTo>
                      <a:pt x="2345" y="396"/>
                    </a:lnTo>
                    <a:lnTo>
                      <a:pt x="2351" y="396"/>
                    </a:lnTo>
                    <a:lnTo>
                      <a:pt x="2356" y="394"/>
                    </a:lnTo>
                    <a:lnTo>
                      <a:pt x="2356" y="394"/>
                    </a:lnTo>
                    <a:lnTo>
                      <a:pt x="2364" y="391"/>
                    </a:lnTo>
                    <a:lnTo>
                      <a:pt x="2372" y="391"/>
                    </a:lnTo>
                    <a:lnTo>
                      <a:pt x="2388" y="389"/>
                    </a:lnTo>
                    <a:lnTo>
                      <a:pt x="2396" y="389"/>
                    </a:lnTo>
                    <a:lnTo>
                      <a:pt x="2402" y="388"/>
                    </a:lnTo>
                    <a:lnTo>
                      <a:pt x="2410" y="385"/>
                    </a:lnTo>
                    <a:lnTo>
                      <a:pt x="2416" y="381"/>
                    </a:lnTo>
                    <a:lnTo>
                      <a:pt x="2416" y="381"/>
                    </a:lnTo>
                    <a:lnTo>
                      <a:pt x="2434" y="367"/>
                    </a:lnTo>
                    <a:lnTo>
                      <a:pt x="2450" y="358"/>
                    </a:lnTo>
                    <a:lnTo>
                      <a:pt x="2467" y="353"/>
                    </a:lnTo>
                    <a:lnTo>
                      <a:pt x="2485" y="350"/>
                    </a:lnTo>
                    <a:lnTo>
                      <a:pt x="2502" y="351"/>
                    </a:lnTo>
                    <a:lnTo>
                      <a:pt x="2520" y="356"/>
                    </a:lnTo>
                    <a:lnTo>
                      <a:pt x="2537" y="364"/>
                    </a:lnTo>
                    <a:lnTo>
                      <a:pt x="2555" y="377"/>
                    </a:lnTo>
                    <a:lnTo>
                      <a:pt x="2555" y="377"/>
                    </a:lnTo>
                    <a:lnTo>
                      <a:pt x="2601" y="412"/>
                    </a:lnTo>
                    <a:lnTo>
                      <a:pt x="2623" y="427"/>
                    </a:lnTo>
                    <a:lnTo>
                      <a:pt x="2648" y="442"/>
                    </a:lnTo>
                    <a:lnTo>
                      <a:pt x="2648" y="442"/>
                    </a:lnTo>
                    <a:lnTo>
                      <a:pt x="2666" y="453"/>
                    </a:lnTo>
                    <a:lnTo>
                      <a:pt x="2685" y="461"/>
                    </a:lnTo>
                    <a:lnTo>
                      <a:pt x="2706" y="469"/>
                    </a:lnTo>
                    <a:lnTo>
                      <a:pt x="2725" y="473"/>
                    </a:lnTo>
                    <a:lnTo>
                      <a:pt x="2745" y="475"/>
                    </a:lnTo>
                    <a:lnTo>
                      <a:pt x="2755" y="475"/>
                    </a:lnTo>
                    <a:lnTo>
                      <a:pt x="2766" y="473"/>
                    </a:lnTo>
                    <a:lnTo>
                      <a:pt x="2775" y="472"/>
                    </a:lnTo>
                    <a:lnTo>
                      <a:pt x="2787" y="467"/>
                    </a:lnTo>
                    <a:lnTo>
                      <a:pt x="2796" y="462"/>
                    </a:lnTo>
                    <a:lnTo>
                      <a:pt x="2807" y="456"/>
                    </a:lnTo>
                    <a:lnTo>
                      <a:pt x="2807" y="456"/>
                    </a:lnTo>
                    <a:lnTo>
                      <a:pt x="2823" y="448"/>
                    </a:lnTo>
                    <a:lnTo>
                      <a:pt x="2839" y="442"/>
                    </a:lnTo>
                    <a:lnTo>
                      <a:pt x="2857" y="440"/>
                    </a:lnTo>
                    <a:lnTo>
                      <a:pt x="2872" y="440"/>
                    </a:lnTo>
                    <a:lnTo>
                      <a:pt x="2888" y="442"/>
                    </a:lnTo>
                    <a:lnTo>
                      <a:pt x="2904" y="445"/>
                    </a:lnTo>
                    <a:lnTo>
                      <a:pt x="2938" y="454"/>
                    </a:lnTo>
                    <a:lnTo>
                      <a:pt x="2938" y="454"/>
                    </a:lnTo>
                    <a:lnTo>
                      <a:pt x="2966" y="466"/>
                    </a:lnTo>
                    <a:lnTo>
                      <a:pt x="2996" y="477"/>
                    </a:lnTo>
                    <a:lnTo>
                      <a:pt x="2996" y="477"/>
                    </a:lnTo>
                    <a:lnTo>
                      <a:pt x="3009" y="481"/>
                    </a:lnTo>
                    <a:lnTo>
                      <a:pt x="3015" y="481"/>
                    </a:lnTo>
                    <a:lnTo>
                      <a:pt x="3020" y="481"/>
                    </a:lnTo>
                    <a:lnTo>
                      <a:pt x="3025" y="478"/>
                    </a:lnTo>
                    <a:lnTo>
                      <a:pt x="3028" y="475"/>
                    </a:lnTo>
                    <a:lnTo>
                      <a:pt x="3031" y="469"/>
                    </a:lnTo>
                    <a:lnTo>
                      <a:pt x="3034" y="461"/>
                    </a:lnTo>
                    <a:lnTo>
                      <a:pt x="3034" y="461"/>
                    </a:lnTo>
                    <a:lnTo>
                      <a:pt x="3041" y="448"/>
                    </a:lnTo>
                    <a:lnTo>
                      <a:pt x="3044" y="443"/>
                    </a:lnTo>
                    <a:lnTo>
                      <a:pt x="3049" y="439"/>
                    </a:lnTo>
                    <a:lnTo>
                      <a:pt x="3055" y="435"/>
                    </a:lnTo>
                    <a:lnTo>
                      <a:pt x="3061" y="432"/>
                    </a:lnTo>
                    <a:lnTo>
                      <a:pt x="3069" y="432"/>
                    </a:lnTo>
                    <a:lnTo>
                      <a:pt x="3077" y="432"/>
                    </a:lnTo>
                    <a:lnTo>
                      <a:pt x="3077" y="432"/>
                    </a:lnTo>
                    <a:lnTo>
                      <a:pt x="3084" y="432"/>
                    </a:lnTo>
                    <a:lnTo>
                      <a:pt x="3088" y="432"/>
                    </a:lnTo>
                    <a:lnTo>
                      <a:pt x="3093" y="431"/>
                    </a:lnTo>
                    <a:lnTo>
                      <a:pt x="3098" y="427"/>
                    </a:lnTo>
                    <a:lnTo>
                      <a:pt x="3103" y="424"/>
                    </a:lnTo>
                    <a:lnTo>
                      <a:pt x="3106" y="419"/>
                    </a:lnTo>
                    <a:lnTo>
                      <a:pt x="3109" y="408"/>
                    </a:lnTo>
                    <a:lnTo>
                      <a:pt x="3109" y="408"/>
                    </a:lnTo>
                    <a:lnTo>
                      <a:pt x="3114" y="392"/>
                    </a:lnTo>
                    <a:lnTo>
                      <a:pt x="3119" y="377"/>
                    </a:lnTo>
                    <a:lnTo>
                      <a:pt x="3120" y="369"/>
                    </a:lnTo>
                    <a:lnTo>
                      <a:pt x="3120" y="359"/>
                    </a:lnTo>
                    <a:lnTo>
                      <a:pt x="3120" y="351"/>
                    </a:lnTo>
                    <a:lnTo>
                      <a:pt x="3117" y="342"/>
                    </a:lnTo>
                    <a:lnTo>
                      <a:pt x="3117" y="342"/>
                    </a:lnTo>
                    <a:lnTo>
                      <a:pt x="3115" y="334"/>
                    </a:lnTo>
                    <a:lnTo>
                      <a:pt x="3115" y="324"/>
                    </a:lnTo>
                    <a:lnTo>
                      <a:pt x="3119" y="315"/>
                    </a:lnTo>
                    <a:lnTo>
                      <a:pt x="3122" y="305"/>
                    </a:lnTo>
                    <a:lnTo>
                      <a:pt x="3122" y="305"/>
                    </a:lnTo>
                    <a:lnTo>
                      <a:pt x="3127" y="297"/>
                    </a:lnTo>
                    <a:lnTo>
                      <a:pt x="3131" y="289"/>
                    </a:lnTo>
                    <a:lnTo>
                      <a:pt x="3147" y="272"/>
                    </a:lnTo>
                    <a:lnTo>
                      <a:pt x="3165" y="257"/>
                    </a:lnTo>
                    <a:lnTo>
                      <a:pt x="3185" y="245"/>
                    </a:lnTo>
                    <a:lnTo>
                      <a:pt x="3206" y="234"/>
                    </a:lnTo>
                    <a:lnTo>
                      <a:pt x="3228" y="226"/>
                    </a:lnTo>
                    <a:lnTo>
                      <a:pt x="3238" y="224"/>
                    </a:lnTo>
                    <a:lnTo>
                      <a:pt x="3249" y="223"/>
                    </a:lnTo>
                    <a:lnTo>
                      <a:pt x="3258" y="223"/>
                    </a:lnTo>
                    <a:lnTo>
                      <a:pt x="3268" y="224"/>
                    </a:lnTo>
                    <a:lnTo>
                      <a:pt x="3268" y="224"/>
                    </a:lnTo>
                    <a:lnTo>
                      <a:pt x="3279" y="224"/>
                    </a:lnTo>
                    <a:lnTo>
                      <a:pt x="3289" y="226"/>
                    </a:lnTo>
                    <a:lnTo>
                      <a:pt x="3300" y="224"/>
                    </a:lnTo>
                    <a:lnTo>
                      <a:pt x="3309" y="223"/>
                    </a:lnTo>
                    <a:lnTo>
                      <a:pt x="3327" y="216"/>
                    </a:lnTo>
                    <a:lnTo>
                      <a:pt x="3346" y="207"/>
                    </a:lnTo>
                    <a:lnTo>
                      <a:pt x="3346" y="207"/>
                    </a:lnTo>
                    <a:lnTo>
                      <a:pt x="3357" y="202"/>
                    </a:lnTo>
                    <a:lnTo>
                      <a:pt x="3368" y="199"/>
                    </a:lnTo>
                    <a:lnTo>
                      <a:pt x="3381" y="196"/>
                    </a:lnTo>
                    <a:lnTo>
                      <a:pt x="3393" y="196"/>
                    </a:lnTo>
                    <a:lnTo>
                      <a:pt x="3406" y="197"/>
                    </a:lnTo>
                    <a:lnTo>
                      <a:pt x="3419" y="200"/>
                    </a:lnTo>
                    <a:lnTo>
                      <a:pt x="3428" y="205"/>
                    </a:lnTo>
                    <a:lnTo>
                      <a:pt x="3438" y="211"/>
                    </a:lnTo>
                    <a:lnTo>
                      <a:pt x="3438" y="211"/>
                    </a:lnTo>
                    <a:lnTo>
                      <a:pt x="3452" y="223"/>
                    </a:lnTo>
                    <a:lnTo>
                      <a:pt x="3467" y="232"/>
                    </a:lnTo>
                    <a:lnTo>
                      <a:pt x="3484" y="238"/>
                    </a:lnTo>
                    <a:lnTo>
                      <a:pt x="3501" y="243"/>
                    </a:lnTo>
                    <a:lnTo>
                      <a:pt x="3501" y="243"/>
                    </a:lnTo>
                    <a:lnTo>
                      <a:pt x="3555" y="253"/>
                    </a:lnTo>
                    <a:lnTo>
                      <a:pt x="3581" y="261"/>
                    </a:lnTo>
                    <a:lnTo>
                      <a:pt x="3595" y="265"/>
                    </a:lnTo>
                    <a:lnTo>
                      <a:pt x="3606" y="272"/>
                    </a:lnTo>
                    <a:lnTo>
                      <a:pt x="3606" y="272"/>
                    </a:lnTo>
                    <a:lnTo>
                      <a:pt x="3617" y="278"/>
                    </a:lnTo>
                    <a:lnTo>
                      <a:pt x="3627" y="286"/>
                    </a:lnTo>
                    <a:lnTo>
                      <a:pt x="3633" y="296"/>
                    </a:lnTo>
                    <a:lnTo>
                      <a:pt x="3636" y="305"/>
                    </a:lnTo>
                    <a:lnTo>
                      <a:pt x="3638" y="315"/>
                    </a:lnTo>
                    <a:lnTo>
                      <a:pt x="3638" y="326"/>
                    </a:lnTo>
                    <a:lnTo>
                      <a:pt x="3633" y="337"/>
                    </a:lnTo>
                    <a:lnTo>
                      <a:pt x="3629" y="348"/>
                    </a:lnTo>
                    <a:lnTo>
                      <a:pt x="3629" y="348"/>
                    </a:lnTo>
                    <a:lnTo>
                      <a:pt x="3617" y="362"/>
                    </a:lnTo>
                    <a:lnTo>
                      <a:pt x="3608" y="377"/>
                    </a:lnTo>
                    <a:lnTo>
                      <a:pt x="3606" y="377"/>
                    </a:lnTo>
                    <a:lnTo>
                      <a:pt x="3625" y="381"/>
                    </a:lnTo>
                    <a:lnTo>
                      <a:pt x="3625" y="381"/>
                    </a:lnTo>
                    <a:lnTo>
                      <a:pt x="3632" y="367"/>
                    </a:lnTo>
                    <a:lnTo>
                      <a:pt x="3641" y="356"/>
                    </a:lnTo>
                    <a:lnTo>
                      <a:pt x="3651" y="348"/>
                    </a:lnTo>
                    <a:lnTo>
                      <a:pt x="3660" y="342"/>
                    </a:lnTo>
                    <a:lnTo>
                      <a:pt x="3673" y="337"/>
                    </a:lnTo>
                    <a:lnTo>
                      <a:pt x="3686" y="334"/>
                    </a:lnTo>
                    <a:lnTo>
                      <a:pt x="3700" y="332"/>
                    </a:lnTo>
                    <a:lnTo>
                      <a:pt x="3714" y="331"/>
                    </a:lnTo>
                    <a:lnTo>
                      <a:pt x="3714" y="331"/>
                    </a:lnTo>
                    <a:close/>
                    <a:moveTo>
                      <a:pt x="181" y="2211"/>
                    </a:moveTo>
                    <a:lnTo>
                      <a:pt x="181" y="2211"/>
                    </a:lnTo>
                    <a:lnTo>
                      <a:pt x="175" y="2216"/>
                    </a:lnTo>
                    <a:lnTo>
                      <a:pt x="167" y="2217"/>
                    </a:lnTo>
                    <a:lnTo>
                      <a:pt x="167" y="2217"/>
                    </a:lnTo>
                    <a:lnTo>
                      <a:pt x="161" y="2222"/>
                    </a:lnTo>
                    <a:lnTo>
                      <a:pt x="161" y="2222"/>
                    </a:lnTo>
                    <a:lnTo>
                      <a:pt x="159" y="2219"/>
                    </a:lnTo>
                    <a:lnTo>
                      <a:pt x="159" y="2219"/>
                    </a:lnTo>
                    <a:lnTo>
                      <a:pt x="166" y="2216"/>
                    </a:lnTo>
                    <a:lnTo>
                      <a:pt x="166" y="2216"/>
                    </a:lnTo>
                    <a:lnTo>
                      <a:pt x="167" y="2209"/>
                    </a:lnTo>
                    <a:lnTo>
                      <a:pt x="169" y="2203"/>
                    </a:lnTo>
                    <a:lnTo>
                      <a:pt x="169" y="2203"/>
                    </a:lnTo>
                    <a:lnTo>
                      <a:pt x="170" y="2198"/>
                    </a:lnTo>
                    <a:lnTo>
                      <a:pt x="174" y="2195"/>
                    </a:lnTo>
                    <a:lnTo>
                      <a:pt x="175" y="2194"/>
                    </a:lnTo>
                    <a:lnTo>
                      <a:pt x="178" y="2194"/>
                    </a:lnTo>
                    <a:lnTo>
                      <a:pt x="180" y="2194"/>
                    </a:lnTo>
                    <a:lnTo>
                      <a:pt x="183" y="2195"/>
                    </a:lnTo>
                    <a:lnTo>
                      <a:pt x="183" y="2195"/>
                    </a:lnTo>
                    <a:lnTo>
                      <a:pt x="186" y="2200"/>
                    </a:lnTo>
                    <a:lnTo>
                      <a:pt x="186" y="2203"/>
                    </a:lnTo>
                    <a:lnTo>
                      <a:pt x="185" y="2208"/>
                    </a:lnTo>
                    <a:lnTo>
                      <a:pt x="181" y="2211"/>
                    </a:lnTo>
                    <a:lnTo>
                      <a:pt x="181" y="2211"/>
                    </a:lnTo>
                    <a:close/>
                    <a:moveTo>
                      <a:pt x="210" y="2165"/>
                    </a:moveTo>
                    <a:lnTo>
                      <a:pt x="210" y="2165"/>
                    </a:lnTo>
                    <a:lnTo>
                      <a:pt x="218" y="2159"/>
                    </a:lnTo>
                    <a:lnTo>
                      <a:pt x="228" y="2152"/>
                    </a:lnTo>
                    <a:lnTo>
                      <a:pt x="237" y="2149"/>
                    </a:lnTo>
                    <a:lnTo>
                      <a:pt x="250" y="2147"/>
                    </a:lnTo>
                    <a:lnTo>
                      <a:pt x="250" y="2147"/>
                    </a:lnTo>
                    <a:lnTo>
                      <a:pt x="240" y="2155"/>
                    </a:lnTo>
                    <a:lnTo>
                      <a:pt x="231" y="2160"/>
                    </a:lnTo>
                    <a:lnTo>
                      <a:pt x="221" y="2163"/>
                    </a:lnTo>
                    <a:lnTo>
                      <a:pt x="210" y="2165"/>
                    </a:lnTo>
                    <a:lnTo>
                      <a:pt x="210" y="2165"/>
                    </a:lnTo>
                    <a:close/>
                    <a:moveTo>
                      <a:pt x="274" y="2170"/>
                    </a:moveTo>
                    <a:lnTo>
                      <a:pt x="274" y="2170"/>
                    </a:lnTo>
                    <a:lnTo>
                      <a:pt x="270" y="2151"/>
                    </a:lnTo>
                    <a:lnTo>
                      <a:pt x="272" y="2144"/>
                    </a:lnTo>
                    <a:lnTo>
                      <a:pt x="274" y="2140"/>
                    </a:lnTo>
                    <a:lnTo>
                      <a:pt x="278" y="2136"/>
                    </a:lnTo>
                    <a:lnTo>
                      <a:pt x="286" y="2136"/>
                    </a:lnTo>
                    <a:lnTo>
                      <a:pt x="310" y="2136"/>
                    </a:lnTo>
                    <a:lnTo>
                      <a:pt x="310" y="2136"/>
                    </a:lnTo>
                    <a:lnTo>
                      <a:pt x="274" y="2170"/>
                    </a:lnTo>
                    <a:lnTo>
                      <a:pt x="274" y="2170"/>
                    </a:lnTo>
                    <a:close/>
                    <a:moveTo>
                      <a:pt x="340" y="2033"/>
                    </a:moveTo>
                    <a:lnTo>
                      <a:pt x="340" y="2033"/>
                    </a:lnTo>
                    <a:lnTo>
                      <a:pt x="339" y="2030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31" y="2016"/>
                    </a:lnTo>
                    <a:lnTo>
                      <a:pt x="323" y="2008"/>
                    </a:lnTo>
                    <a:lnTo>
                      <a:pt x="313" y="2001"/>
                    </a:lnTo>
                    <a:lnTo>
                      <a:pt x="304" y="1997"/>
                    </a:lnTo>
                    <a:lnTo>
                      <a:pt x="294" y="1995"/>
                    </a:lnTo>
                    <a:lnTo>
                      <a:pt x="283" y="1995"/>
                    </a:lnTo>
                    <a:lnTo>
                      <a:pt x="270" y="1995"/>
                    </a:lnTo>
                    <a:lnTo>
                      <a:pt x="259" y="1998"/>
                    </a:lnTo>
                    <a:lnTo>
                      <a:pt x="259" y="1998"/>
                    </a:lnTo>
                    <a:lnTo>
                      <a:pt x="259" y="1992"/>
                    </a:lnTo>
                    <a:lnTo>
                      <a:pt x="261" y="1985"/>
                    </a:lnTo>
                    <a:lnTo>
                      <a:pt x="264" y="1982"/>
                    </a:lnTo>
                    <a:lnTo>
                      <a:pt x="266" y="1981"/>
                    </a:lnTo>
                    <a:lnTo>
                      <a:pt x="266" y="1981"/>
                    </a:lnTo>
                    <a:lnTo>
                      <a:pt x="274" y="1985"/>
                    </a:lnTo>
                    <a:lnTo>
                      <a:pt x="283" y="1987"/>
                    </a:lnTo>
                    <a:lnTo>
                      <a:pt x="301" y="1989"/>
                    </a:lnTo>
                    <a:lnTo>
                      <a:pt x="320" y="1990"/>
                    </a:lnTo>
                    <a:lnTo>
                      <a:pt x="329" y="1992"/>
                    </a:lnTo>
                    <a:lnTo>
                      <a:pt x="337" y="1995"/>
                    </a:lnTo>
                    <a:lnTo>
                      <a:pt x="337" y="1995"/>
                    </a:lnTo>
                    <a:lnTo>
                      <a:pt x="343" y="2000"/>
                    </a:lnTo>
                    <a:lnTo>
                      <a:pt x="345" y="2003"/>
                    </a:lnTo>
                    <a:lnTo>
                      <a:pt x="345" y="2008"/>
                    </a:lnTo>
                    <a:lnTo>
                      <a:pt x="345" y="2011"/>
                    </a:lnTo>
                    <a:lnTo>
                      <a:pt x="340" y="2019"/>
                    </a:lnTo>
                    <a:lnTo>
                      <a:pt x="339" y="2024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40" y="2033"/>
                    </a:lnTo>
                    <a:lnTo>
                      <a:pt x="340" y="2033"/>
                    </a:lnTo>
                    <a:close/>
                    <a:moveTo>
                      <a:pt x="909" y="2302"/>
                    </a:moveTo>
                    <a:lnTo>
                      <a:pt x="909" y="2302"/>
                    </a:lnTo>
                    <a:lnTo>
                      <a:pt x="903" y="2284"/>
                    </a:lnTo>
                    <a:lnTo>
                      <a:pt x="901" y="2278"/>
                    </a:lnTo>
                    <a:lnTo>
                      <a:pt x="903" y="2273"/>
                    </a:lnTo>
                    <a:lnTo>
                      <a:pt x="904" y="2268"/>
                    </a:lnTo>
                    <a:lnTo>
                      <a:pt x="911" y="2265"/>
                    </a:lnTo>
                    <a:lnTo>
                      <a:pt x="926" y="2259"/>
                    </a:lnTo>
                    <a:lnTo>
                      <a:pt x="926" y="2259"/>
                    </a:lnTo>
                    <a:lnTo>
                      <a:pt x="922" y="2270"/>
                    </a:lnTo>
                    <a:lnTo>
                      <a:pt x="915" y="2279"/>
                    </a:lnTo>
                    <a:lnTo>
                      <a:pt x="911" y="2289"/>
                    </a:lnTo>
                    <a:lnTo>
                      <a:pt x="909" y="2295"/>
                    </a:lnTo>
                    <a:lnTo>
                      <a:pt x="909" y="2302"/>
                    </a:lnTo>
                    <a:lnTo>
                      <a:pt x="909" y="2302"/>
                    </a:lnTo>
                    <a:close/>
                    <a:moveTo>
                      <a:pt x="920" y="1519"/>
                    </a:moveTo>
                    <a:lnTo>
                      <a:pt x="920" y="1519"/>
                    </a:lnTo>
                    <a:lnTo>
                      <a:pt x="896" y="1519"/>
                    </a:lnTo>
                    <a:lnTo>
                      <a:pt x="872" y="1519"/>
                    </a:lnTo>
                    <a:lnTo>
                      <a:pt x="872" y="1519"/>
                    </a:lnTo>
                    <a:lnTo>
                      <a:pt x="861" y="1519"/>
                    </a:lnTo>
                    <a:lnTo>
                      <a:pt x="852" y="1519"/>
                    </a:lnTo>
                    <a:lnTo>
                      <a:pt x="842" y="1522"/>
                    </a:lnTo>
                    <a:lnTo>
                      <a:pt x="836" y="1526"/>
                    </a:lnTo>
                    <a:lnTo>
                      <a:pt x="836" y="1526"/>
                    </a:lnTo>
                    <a:lnTo>
                      <a:pt x="825" y="1534"/>
                    </a:lnTo>
                    <a:lnTo>
                      <a:pt x="818" y="1539"/>
                    </a:lnTo>
                    <a:lnTo>
                      <a:pt x="812" y="1541"/>
                    </a:lnTo>
                    <a:lnTo>
                      <a:pt x="809" y="1538"/>
                    </a:lnTo>
                    <a:lnTo>
                      <a:pt x="807" y="1531"/>
                    </a:lnTo>
                    <a:lnTo>
                      <a:pt x="806" y="1525"/>
                    </a:lnTo>
                    <a:lnTo>
                      <a:pt x="806" y="1507"/>
                    </a:lnTo>
                    <a:lnTo>
                      <a:pt x="806" y="1507"/>
                    </a:lnTo>
                    <a:lnTo>
                      <a:pt x="817" y="1511"/>
                    </a:lnTo>
                    <a:lnTo>
                      <a:pt x="826" y="1512"/>
                    </a:lnTo>
                    <a:lnTo>
                      <a:pt x="838" y="1512"/>
                    </a:lnTo>
                    <a:lnTo>
                      <a:pt x="847" y="1511"/>
                    </a:lnTo>
                    <a:lnTo>
                      <a:pt x="868" y="1504"/>
                    </a:lnTo>
                    <a:lnTo>
                      <a:pt x="887" y="1496"/>
                    </a:lnTo>
                    <a:lnTo>
                      <a:pt x="887" y="1496"/>
                    </a:lnTo>
                    <a:lnTo>
                      <a:pt x="895" y="1492"/>
                    </a:lnTo>
                    <a:lnTo>
                      <a:pt x="904" y="1487"/>
                    </a:lnTo>
                    <a:lnTo>
                      <a:pt x="909" y="1485"/>
                    </a:lnTo>
                    <a:lnTo>
                      <a:pt x="914" y="1487"/>
                    </a:lnTo>
                    <a:lnTo>
                      <a:pt x="919" y="1490"/>
                    </a:lnTo>
                    <a:lnTo>
                      <a:pt x="922" y="1498"/>
                    </a:lnTo>
                    <a:lnTo>
                      <a:pt x="923" y="1499"/>
                    </a:lnTo>
                    <a:lnTo>
                      <a:pt x="923" y="1499"/>
                    </a:lnTo>
                    <a:lnTo>
                      <a:pt x="930" y="1506"/>
                    </a:lnTo>
                    <a:lnTo>
                      <a:pt x="933" y="1512"/>
                    </a:lnTo>
                    <a:lnTo>
                      <a:pt x="933" y="1514"/>
                    </a:lnTo>
                    <a:lnTo>
                      <a:pt x="931" y="1517"/>
                    </a:lnTo>
                    <a:lnTo>
                      <a:pt x="926" y="1517"/>
                    </a:lnTo>
                    <a:lnTo>
                      <a:pt x="920" y="1519"/>
                    </a:lnTo>
                    <a:lnTo>
                      <a:pt x="920" y="1519"/>
                    </a:lnTo>
                    <a:close/>
                    <a:moveTo>
                      <a:pt x="955" y="1469"/>
                    </a:moveTo>
                    <a:lnTo>
                      <a:pt x="955" y="1469"/>
                    </a:lnTo>
                    <a:lnTo>
                      <a:pt x="960" y="1461"/>
                    </a:lnTo>
                    <a:lnTo>
                      <a:pt x="965" y="1453"/>
                    </a:lnTo>
                    <a:lnTo>
                      <a:pt x="968" y="1436"/>
                    </a:lnTo>
                    <a:lnTo>
                      <a:pt x="971" y="1428"/>
                    </a:lnTo>
                    <a:lnTo>
                      <a:pt x="974" y="1420"/>
                    </a:lnTo>
                    <a:lnTo>
                      <a:pt x="979" y="1414"/>
                    </a:lnTo>
                    <a:lnTo>
                      <a:pt x="987" y="1409"/>
                    </a:lnTo>
                    <a:lnTo>
                      <a:pt x="987" y="1409"/>
                    </a:lnTo>
                    <a:lnTo>
                      <a:pt x="995" y="1403"/>
                    </a:lnTo>
                    <a:lnTo>
                      <a:pt x="1000" y="1401"/>
                    </a:lnTo>
                    <a:lnTo>
                      <a:pt x="1003" y="1403"/>
                    </a:lnTo>
                    <a:lnTo>
                      <a:pt x="1006" y="1404"/>
                    </a:lnTo>
                    <a:lnTo>
                      <a:pt x="1006" y="1404"/>
                    </a:lnTo>
                    <a:lnTo>
                      <a:pt x="1007" y="1407"/>
                    </a:lnTo>
                    <a:lnTo>
                      <a:pt x="1009" y="1411"/>
                    </a:lnTo>
                    <a:lnTo>
                      <a:pt x="1007" y="1412"/>
                    </a:lnTo>
                    <a:lnTo>
                      <a:pt x="1007" y="1414"/>
                    </a:lnTo>
                    <a:lnTo>
                      <a:pt x="1000" y="1422"/>
                    </a:lnTo>
                    <a:lnTo>
                      <a:pt x="1000" y="1422"/>
                    </a:lnTo>
                    <a:lnTo>
                      <a:pt x="993" y="1428"/>
                    </a:lnTo>
                    <a:lnTo>
                      <a:pt x="992" y="1434"/>
                    </a:lnTo>
                    <a:lnTo>
                      <a:pt x="993" y="1438"/>
                    </a:lnTo>
                    <a:lnTo>
                      <a:pt x="996" y="1441"/>
                    </a:lnTo>
                    <a:lnTo>
                      <a:pt x="1009" y="1445"/>
                    </a:lnTo>
                    <a:lnTo>
                      <a:pt x="1025" y="1449"/>
                    </a:lnTo>
                    <a:lnTo>
                      <a:pt x="1025" y="1449"/>
                    </a:lnTo>
                    <a:lnTo>
                      <a:pt x="955" y="1469"/>
                    </a:lnTo>
                    <a:lnTo>
                      <a:pt x="955" y="1469"/>
                    </a:lnTo>
                    <a:close/>
                    <a:moveTo>
                      <a:pt x="1556" y="756"/>
                    </a:moveTo>
                    <a:lnTo>
                      <a:pt x="1556" y="756"/>
                    </a:lnTo>
                    <a:lnTo>
                      <a:pt x="1565" y="753"/>
                    </a:lnTo>
                    <a:lnTo>
                      <a:pt x="1573" y="751"/>
                    </a:lnTo>
                    <a:lnTo>
                      <a:pt x="1583" y="751"/>
                    </a:lnTo>
                    <a:lnTo>
                      <a:pt x="1590" y="751"/>
                    </a:lnTo>
                    <a:lnTo>
                      <a:pt x="1608" y="756"/>
                    </a:lnTo>
                    <a:lnTo>
                      <a:pt x="1624" y="764"/>
                    </a:lnTo>
                    <a:lnTo>
                      <a:pt x="1624" y="764"/>
                    </a:lnTo>
                    <a:lnTo>
                      <a:pt x="1616" y="763"/>
                    </a:lnTo>
                    <a:lnTo>
                      <a:pt x="1606" y="761"/>
                    </a:lnTo>
                    <a:lnTo>
                      <a:pt x="1589" y="761"/>
                    </a:lnTo>
                    <a:lnTo>
                      <a:pt x="1573" y="761"/>
                    </a:lnTo>
                    <a:lnTo>
                      <a:pt x="1563" y="759"/>
                    </a:lnTo>
                    <a:lnTo>
                      <a:pt x="1556" y="756"/>
                    </a:lnTo>
                    <a:lnTo>
                      <a:pt x="1556" y="756"/>
                    </a:lnTo>
                    <a:close/>
                    <a:moveTo>
                      <a:pt x="1824" y="529"/>
                    </a:moveTo>
                    <a:lnTo>
                      <a:pt x="1824" y="529"/>
                    </a:lnTo>
                    <a:lnTo>
                      <a:pt x="1910" y="529"/>
                    </a:lnTo>
                    <a:lnTo>
                      <a:pt x="1910" y="529"/>
                    </a:lnTo>
                    <a:lnTo>
                      <a:pt x="1900" y="534"/>
                    </a:lnTo>
                    <a:lnTo>
                      <a:pt x="1891" y="537"/>
                    </a:lnTo>
                    <a:lnTo>
                      <a:pt x="1880" y="539"/>
                    </a:lnTo>
                    <a:lnTo>
                      <a:pt x="1870" y="539"/>
                    </a:lnTo>
                    <a:lnTo>
                      <a:pt x="1859" y="537"/>
                    </a:lnTo>
                    <a:lnTo>
                      <a:pt x="1848" y="535"/>
                    </a:lnTo>
                    <a:lnTo>
                      <a:pt x="1824" y="529"/>
                    </a:lnTo>
                    <a:lnTo>
                      <a:pt x="1824" y="529"/>
                    </a:lnTo>
                    <a:close/>
                    <a:moveTo>
                      <a:pt x="2072" y="348"/>
                    </a:moveTo>
                    <a:lnTo>
                      <a:pt x="2072" y="348"/>
                    </a:lnTo>
                    <a:lnTo>
                      <a:pt x="2065" y="348"/>
                    </a:lnTo>
                    <a:lnTo>
                      <a:pt x="2065" y="348"/>
                    </a:lnTo>
                    <a:lnTo>
                      <a:pt x="2067" y="343"/>
                    </a:lnTo>
                    <a:lnTo>
                      <a:pt x="2067" y="343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73" y="348"/>
                    </a:lnTo>
                    <a:lnTo>
                      <a:pt x="2072" y="348"/>
                    </a:lnTo>
                    <a:lnTo>
                      <a:pt x="2072" y="348"/>
                    </a:lnTo>
                    <a:close/>
                    <a:moveTo>
                      <a:pt x="2121" y="327"/>
                    </a:moveTo>
                    <a:lnTo>
                      <a:pt x="2121" y="327"/>
                    </a:lnTo>
                    <a:lnTo>
                      <a:pt x="2091" y="313"/>
                    </a:lnTo>
                    <a:lnTo>
                      <a:pt x="2091" y="313"/>
                    </a:lnTo>
                    <a:lnTo>
                      <a:pt x="2104" y="296"/>
                    </a:lnTo>
                    <a:lnTo>
                      <a:pt x="2112" y="288"/>
                    </a:lnTo>
                    <a:lnTo>
                      <a:pt x="2116" y="284"/>
                    </a:lnTo>
                    <a:lnTo>
                      <a:pt x="2123" y="281"/>
                    </a:lnTo>
                    <a:lnTo>
                      <a:pt x="2123" y="281"/>
                    </a:lnTo>
                    <a:lnTo>
                      <a:pt x="2123" y="288"/>
                    </a:lnTo>
                    <a:lnTo>
                      <a:pt x="2123" y="294"/>
                    </a:lnTo>
                    <a:lnTo>
                      <a:pt x="2119" y="305"/>
                    </a:lnTo>
                    <a:lnTo>
                      <a:pt x="2118" y="311"/>
                    </a:lnTo>
                    <a:lnTo>
                      <a:pt x="2116" y="316"/>
                    </a:lnTo>
                    <a:lnTo>
                      <a:pt x="2118" y="323"/>
                    </a:lnTo>
                    <a:lnTo>
                      <a:pt x="2121" y="327"/>
                    </a:lnTo>
                    <a:lnTo>
                      <a:pt x="2121" y="327"/>
                    </a:lnTo>
                    <a:close/>
                    <a:moveTo>
                      <a:pt x="2135" y="269"/>
                    </a:moveTo>
                    <a:lnTo>
                      <a:pt x="2135" y="269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51" y="262"/>
                    </a:lnTo>
                    <a:lnTo>
                      <a:pt x="2159" y="259"/>
                    </a:lnTo>
                    <a:lnTo>
                      <a:pt x="2166" y="254"/>
                    </a:lnTo>
                    <a:lnTo>
                      <a:pt x="2173" y="251"/>
                    </a:lnTo>
                    <a:lnTo>
                      <a:pt x="2183" y="248"/>
                    </a:lnTo>
                    <a:lnTo>
                      <a:pt x="2191" y="250"/>
                    </a:lnTo>
                    <a:lnTo>
                      <a:pt x="2200" y="253"/>
                    </a:lnTo>
                    <a:lnTo>
                      <a:pt x="2212" y="259"/>
                    </a:lnTo>
                    <a:lnTo>
                      <a:pt x="2212" y="259"/>
                    </a:lnTo>
                    <a:lnTo>
                      <a:pt x="2177" y="261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35" y="269"/>
                    </a:lnTo>
                    <a:lnTo>
                      <a:pt x="2135" y="269"/>
                    </a:lnTo>
                    <a:close/>
                    <a:moveTo>
                      <a:pt x="2299" y="340"/>
                    </a:moveTo>
                    <a:lnTo>
                      <a:pt x="2299" y="340"/>
                    </a:lnTo>
                    <a:lnTo>
                      <a:pt x="2297" y="338"/>
                    </a:lnTo>
                    <a:lnTo>
                      <a:pt x="2297" y="338"/>
                    </a:lnTo>
                    <a:lnTo>
                      <a:pt x="2299" y="334"/>
                    </a:lnTo>
                    <a:lnTo>
                      <a:pt x="2299" y="334"/>
                    </a:lnTo>
                    <a:lnTo>
                      <a:pt x="2302" y="335"/>
                    </a:lnTo>
                    <a:lnTo>
                      <a:pt x="2302" y="335"/>
                    </a:lnTo>
                    <a:lnTo>
                      <a:pt x="2299" y="340"/>
                    </a:lnTo>
                    <a:lnTo>
                      <a:pt x="2299" y="340"/>
                    </a:lnTo>
                    <a:close/>
                    <a:moveTo>
                      <a:pt x="2699" y="207"/>
                    </a:moveTo>
                    <a:lnTo>
                      <a:pt x="2699" y="207"/>
                    </a:lnTo>
                    <a:lnTo>
                      <a:pt x="2694" y="200"/>
                    </a:lnTo>
                    <a:lnTo>
                      <a:pt x="2691" y="192"/>
                    </a:lnTo>
                    <a:lnTo>
                      <a:pt x="2690" y="178"/>
                    </a:lnTo>
                    <a:lnTo>
                      <a:pt x="2688" y="172"/>
                    </a:lnTo>
                    <a:lnTo>
                      <a:pt x="2687" y="165"/>
                    </a:lnTo>
                    <a:lnTo>
                      <a:pt x="2682" y="161"/>
                    </a:lnTo>
                    <a:lnTo>
                      <a:pt x="2677" y="156"/>
                    </a:lnTo>
                    <a:lnTo>
                      <a:pt x="2677" y="156"/>
                    </a:lnTo>
                    <a:lnTo>
                      <a:pt x="2682" y="153"/>
                    </a:lnTo>
                    <a:lnTo>
                      <a:pt x="2687" y="151"/>
                    </a:lnTo>
                    <a:lnTo>
                      <a:pt x="2691" y="151"/>
                    </a:lnTo>
                    <a:lnTo>
                      <a:pt x="2696" y="153"/>
                    </a:lnTo>
                    <a:lnTo>
                      <a:pt x="2704" y="156"/>
                    </a:lnTo>
                    <a:lnTo>
                      <a:pt x="2712" y="162"/>
                    </a:lnTo>
                    <a:lnTo>
                      <a:pt x="2721" y="169"/>
                    </a:lnTo>
                    <a:lnTo>
                      <a:pt x="2729" y="173"/>
                    </a:lnTo>
                    <a:lnTo>
                      <a:pt x="2734" y="175"/>
                    </a:lnTo>
                    <a:lnTo>
                      <a:pt x="2739" y="175"/>
                    </a:lnTo>
                    <a:lnTo>
                      <a:pt x="2744" y="175"/>
                    </a:lnTo>
                    <a:lnTo>
                      <a:pt x="2750" y="172"/>
                    </a:lnTo>
                    <a:lnTo>
                      <a:pt x="2750" y="172"/>
                    </a:lnTo>
                    <a:lnTo>
                      <a:pt x="2741" y="178"/>
                    </a:lnTo>
                    <a:lnTo>
                      <a:pt x="2737" y="181"/>
                    </a:lnTo>
                    <a:lnTo>
                      <a:pt x="2736" y="184"/>
                    </a:lnTo>
                    <a:lnTo>
                      <a:pt x="2736" y="184"/>
                    </a:lnTo>
                    <a:lnTo>
                      <a:pt x="2739" y="196"/>
                    </a:lnTo>
                    <a:lnTo>
                      <a:pt x="2744" y="207"/>
                    </a:lnTo>
                    <a:lnTo>
                      <a:pt x="2750" y="216"/>
                    </a:lnTo>
                    <a:lnTo>
                      <a:pt x="2755" y="221"/>
                    </a:lnTo>
                    <a:lnTo>
                      <a:pt x="2755" y="221"/>
                    </a:lnTo>
                    <a:lnTo>
                      <a:pt x="2747" y="224"/>
                    </a:lnTo>
                    <a:lnTo>
                      <a:pt x="2739" y="226"/>
                    </a:lnTo>
                    <a:lnTo>
                      <a:pt x="2733" y="227"/>
                    </a:lnTo>
                    <a:lnTo>
                      <a:pt x="2725" y="226"/>
                    </a:lnTo>
                    <a:lnTo>
                      <a:pt x="2718" y="223"/>
                    </a:lnTo>
                    <a:lnTo>
                      <a:pt x="2712" y="219"/>
                    </a:lnTo>
                    <a:lnTo>
                      <a:pt x="2706" y="213"/>
                    </a:lnTo>
                    <a:lnTo>
                      <a:pt x="2699" y="207"/>
                    </a:lnTo>
                    <a:lnTo>
                      <a:pt x="2699" y="20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7" name="Rectangle 120">
                <a:extLst>
                  <a:ext uri="{FF2B5EF4-FFF2-40B4-BE49-F238E27FC236}">
                    <a16:creationId xmlns:a16="http://schemas.microsoft.com/office/drawing/2014/main" id="{CA79CE28-1D30-BEE8-78B3-89CA5C80E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3" y="668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8" name="Rectangle 121">
                <a:extLst>
                  <a:ext uri="{FF2B5EF4-FFF2-40B4-BE49-F238E27FC236}">
                    <a16:creationId xmlns:a16="http://schemas.microsoft.com/office/drawing/2014/main" id="{48F53559-80A1-5819-93E4-5822943E4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1" y="1401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9" name="Freeform 122">
                <a:extLst>
                  <a:ext uri="{FF2B5EF4-FFF2-40B4-BE49-F238E27FC236}">
                    <a16:creationId xmlns:a16="http://schemas.microsoft.com/office/drawing/2014/main" id="{658ED2A9-CCAE-ABC4-C213-9FCA25036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1411"/>
                <a:ext cx="2" cy="3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3 h 6"/>
                  <a:gd name="T6" fmla="*/ 3 w 3"/>
                  <a:gd name="T7" fmla="*/ 6 h 6"/>
                  <a:gd name="T8" fmla="*/ 3 w 3"/>
                  <a:gd name="T9" fmla="*/ 6 h 6"/>
                  <a:gd name="T10" fmla="*/ 0 w 3"/>
                  <a:gd name="T11" fmla="*/ 0 h 6"/>
                  <a:gd name="T12" fmla="*/ 0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0" name="Freeform 123">
                <a:extLst>
                  <a:ext uri="{FF2B5EF4-FFF2-40B4-BE49-F238E27FC236}">
                    <a16:creationId xmlns:a16="http://schemas.microsoft.com/office/drawing/2014/main" id="{F21BA7E5-F852-487A-7650-9BDEBC891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065"/>
                <a:ext cx="774" cy="821"/>
              </a:xfrm>
              <a:custGeom>
                <a:avLst/>
                <a:gdLst>
                  <a:gd name="T0" fmla="*/ 241 w 1547"/>
                  <a:gd name="T1" fmla="*/ 1236 h 1641"/>
                  <a:gd name="T2" fmla="*/ 378 w 1547"/>
                  <a:gd name="T3" fmla="*/ 1304 h 1641"/>
                  <a:gd name="T4" fmla="*/ 265 w 1547"/>
                  <a:gd name="T5" fmla="*/ 1565 h 1641"/>
                  <a:gd name="T6" fmla="*/ 393 w 1547"/>
                  <a:gd name="T7" fmla="*/ 1581 h 1641"/>
                  <a:gd name="T8" fmla="*/ 494 w 1547"/>
                  <a:gd name="T9" fmla="*/ 1570 h 1641"/>
                  <a:gd name="T10" fmla="*/ 625 w 1547"/>
                  <a:gd name="T11" fmla="*/ 1600 h 1641"/>
                  <a:gd name="T12" fmla="*/ 748 w 1547"/>
                  <a:gd name="T13" fmla="*/ 1636 h 1641"/>
                  <a:gd name="T14" fmla="*/ 857 w 1547"/>
                  <a:gd name="T15" fmla="*/ 1609 h 1641"/>
                  <a:gd name="T16" fmla="*/ 996 w 1547"/>
                  <a:gd name="T17" fmla="*/ 1590 h 1641"/>
                  <a:gd name="T18" fmla="*/ 1137 w 1547"/>
                  <a:gd name="T19" fmla="*/ 1568 h 1641"/>
                  <a:gd name="T20" fmla="*/ 1219 w 1547"/>
                  <a:gd name="T21" fmla="*/ 1605 h 1641"/>
                  <a:gd name="T22" fmla="*/ 1180 w 1547"/>
                  <a:gd name="T23" fmla="*/ 1505 h 1641"/>
                  <a:gd name="T24" fmla="*/ 1226 w 1547"/>
                  <a:gd name="T25" fmla="*/ 1435 h 1641"/>
                  <a:gd name="T26" fmla="*/ 1313 w 1547"/>
                  <a:gd name="T27" fmla="*/ 1365 h 1641"/>
                  <a:gd name="T28" fmla="*/ 1343 w 1547"/>
                  <a:gd name="T29" fmla="*/ 1331 h 1641"/>
                  <a:gd name="T30" fmla="*/ 1146 w 1547"/>
                  <a:gd name="T31" fmla="*/ 1184 h 1641"/>
                  <a:gd name="T32" fmla="*/ 1105 w 1547"/>
                  <a:gd name="T33" fmla="*/ 1100 h 1641"/>
                  <a:gd name="T34" fmla="*/ 1045 w 1547"/>
                  <a:gd name="T35" fmla="*/ 993 h 1641"/>
                  <a:gd name="T36" fmla="*/ 1111 w 1547"/>
                  <a:gd name="T37" fmla="*/ 974 h 1641"/>
                  <a:gd name="T38" fmla="*/ 1283 w 1547"/>
                  <a:gd name="T39" fmla="*/ 907 h 1641"/>
                  <a:gd name="T40" fmla="*/ 1432 w 1547"/>
                  <a:gd name="T41" fmla="*/ 825 h 1641"/>
                  <a:gd name="T42" fmla="*/ 1515 w 1547"/>
                  <a:gd name="T43" fmla="*/ 855 h 1641"/>
                  <a:gd name="T44" fmla="*/ 1536 w 1547"/>
                  <a:gd name="T45" fmla="*/ 756 h 1641"/>
                  <a:gd name="T46" fmla="*/ 1482 w 1547"/>
                  <a:gd name="T47" fmla="*/ 669 h 1641"/>
                  <a:gd name="T48" fmla="*/ 1472 w 1547"/>
                  <a:gd name="T49" fmla="*/ 566 h 1641"/>
                  <a:gd name="T50" fmla="*/ 1458 w 1547"/>
                  <a:gd name="T51" fmla="*/ 491 h 1641"/>
                  <a:gd name="T52" fmla="*/ 1399 w 1547"/>
                  <a:gd name="T53" fmla="*/ 398 h 1641"/>
                  <a:gd name="T54" fmla="*/ 1412 w 1547"/>
                  <a:gd name="T55" fmla="*/ 275 h 1641"/>
                  <a:gd name="T56" fmla="*/ 1394 w 1547"/>
                  <a:gd name="T57" fmla="*/ 202 h 1641"/>
                  <a:gd name="T58" fmla="*/ 1281 w 1547"/>
                  <a:gd name="T59" fmla="*/ 151 h 1641"/>
                  <a:gd name="T60" fmla="*/ 1308 w 1547"/>
                  <a:gd name="T61" fmla="*/ 121 h 1641"/>
                  <a:gd name="T62" fmla="*/ 1308 w 1547"/>
                  <a:gd name="T63" fmla="*/ 77 h 1641"/>
                  <a:gd name="T64" fmla="*/ 1262 w 1547"/>
                  <a:gd name="T65" fmla="*/ 39 h 1641"/>
                  <a:gd name="T66" fmla="*/ 1221 w 1547"/>
                  <a:gd name="T67" fmla="*/ 70 h 1641"/>
                  <a:gd name="T68" fmla="*/ 1178 w 1547"/>
                  <a:gd name="T69" fmla="*/ 88 h 1641"/>
                  <a:gd name="T70" fmla="*/ 994 w 1547"/>
                  <a:gd name="T71" fmla="*/ 145 h 1641"/>
                  <a:gd name="T72" fmla="*/ 922 w 1547"/>
                  <a:gd name="T73" fmla="*/ 193 h 1641"/>
                  <a:gd name="T74" fmla="*/ 838 w 1547"/>
                  <a:gd name="T75" fmla="*/ 166 h 1641"/>
                  <a:gd name="T76" fmla="*/ 908 w 1547"/>
                  <a:gd name="T77" fmla="*/ 94 h 1641"/>
                  <a:gd name="T78" fmla="*/ 864 w 1547"/>
                  <a:gd name="T79" fmla="*/ 77 h 1641"/>
                  <a:gd name="T80" fmla="*/ 692 w 1547"/>
                  <a:gd name="T81" fmla="*/ 72 h 1641"/>
                  <a:gd name="T82" fmla="*/ 621 w 1547"/>
                  <a:gd name="T83" fmla="*/ 12 h 1641"/>
                  <a:gd name="T84" fmla="*/ 467 w 1547"/>
                  <a:gd name="T85" fmla="*/ 5 h 1641"/>
                  <a:gd name="T86" fmla="*/ 495 w 1547"/>
                  <a:gd name="T87" fmla="*/ 91 h 1641"/>
                  <a:gd name="T88" fmla="*/ 468 w 1547"/>
                  <a:gd name="T89" fmla="*/ 121 h 1641"/>
                  <a:gd name="T90" fmla="*/ 513 w 1547"/>
                  <a:gd name="T91" fmla="*/ 205 h 1641"/>
                  <a:gd name="T92" fmla="*/ 433 w 1547"/>
                  <a:gd name="T93" fmla="*/ 280 h 1641"/>
                  <a:gd name="T94" fmla="*/ 376 w 1547"/>
                  <a:gd name="T95" fmla="*/ 312 h 1641"/>
                  <a:gd name="T96" fmla="*/ 216 w 1547"/>
                  <a:gd name="T97" fmla="*/ 253 h 1641"/>
                  <a:gd name="T98" fmla="*/ 211 w 1547"/>
                  <a:gd name="T99" fmla="*/ 329 h 1641"/>
                  <a:gd name="T100" fmla="*/ 177 w 1547"/>
                  <a:gd name="T101" fmla="*/ 493 h 1641"/>
                  <a:gd name="T102" fmla="*/ 185 w 1547"/>
                  <a:gd name="T103" fmla="*/ 534 h 1641"/>
                  <a:gd name="T104" fmla="*/ 142 w 1547"/>
                  <a:gd name="T105" fmla="*/ 615 h 1641"/>
                  <a:gd name="T106" fmla="*/ 28 w 1547"/>
                  <a:gd name="T107" fmla="*/ 664 h 1641"/>
                  <a:gd name="T108" fmla="*/ 11 w 1547"/>
                  <a:gd name="T109" fmla="*/ 815 h 1641"/>
                  <a:gd name="T110" fmla="*/ 33 w 1547"/>
                  <a:gd name="T111" fmla="*/ 914 h 1641"/>
                  <a:gd name="T112" fmla="*/ 28 w 1547"/>
                  <a:gd name="T113" fmla="*/ 1026 h 1641"/>
                  <a:gd name="T114" fmla="*/ 81 w 1547"/>
                  <a:gd name="T115" fmla="*/ 1109 h 1641"/>
                  <a:gd name="T116" fmla="*/ 96 w 1547"/>
                  <a:gd name="T117" fmla="*/ 1196 h 1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641">
                    <a:moveTo>
                      <a:pt x="133" y="1233"/>
                    </a:moveTo>
                    <a:lnTo>
                      <a:pt x="133" y="1233"/>
                    </a:lnTo>
                    <a:lnTo>
                      <a:pt x="146" y="1233"/>
                    </a:lnTo>
                    <a:lnTo>
                      <a:pt x="157" y="1235"/>
                    </a:lnTo>
                    <a:lnTo>
                      <a:pt x="179" y="1241"/>
                    </a:lnTo>
                    <a:lnTo>
                      <a:pt x="192" y="1242"/>
                    </a:lnTo>
                    <a:lnTo>
                      <a:pt x="203" y="1242"/>
                    </a:lnTo>
                    <a:lnTo>
                      <a:pt x="216" y="1239"/>
                    </a:lnTo>
                    <a:lnTo>
                      <a:pt x="227" y="1235"/>
                    </a:lnTo>
                    <a:lnTo>
                      <a:pt x="227" y="1235"/>
                    </a:lnTo>
                    <a:lnTo>
                      <a:pt x="230" y="1233"/>
                    </a:lnTo>
                    <a:lnTo>
                      <a:pt x="235" y="1233"/>
                    </a:lnTo>
                    <a:lnTo>
                      <a:pt x="241" y="1236"/>
                    </a:lnTo>
                    <a:lnTo>
                      <a:pt x="241" y="1236"/>
                    </a:lnTo>
                    <a:lnTo>
                      <a:pt x="255" y="1244"/>
                    </a:lnTo>
                    <a:lnTo>
                      <a:pt x="271" y="1250"/>
                    </a:lnTo>
                    <a:lnTo>
                      <a:pt x="285" y="1257"/>
                    </a:lnTo>
                    <a:lnTo>
                      <a:pt x="301" y="1262"/>
                    </a:lnTo>
                    <a:lnTo>
                      <a:pt x="332" y="1269"/>
                    </a:lnTo>
                    <a:lnTo>
                      <a:pt x="363" y="1277"/>
                    </a:lnTo>
                    <a:lnTo>
                      <a:pt x="363" y="1277"/>
                    </a:lnTo>
                    <a:lnTo>
                      <a:pt x="371" y="1279"/>
                    </a:lnTo>
                    <a:lnTo>
                      <a:pt x="378" y="1282"/>
                    </a:lnTo>
                    <a:lnTo>
                      <a:pt x="382" y="1285"/>
                    </a:lnTo>
                    <a:lnTo>
                      <a:pt x="384" y="1290"/>
                    </a:lnTo>
                    <a:lnTo>
                      <a:pt x="384" y="1295"/>
                    </a:lnTo>
                    <a:lnTo>
                      <a:pt x="382" y="1300"/>
                    </a:lnTo>
                    <a:lnTo>
                      <a:pt x="378" y="1304"/>
                    </a:lnTo>
                    <a:lnTo>
                      <a:pt x="373" y="1311"/>
                    </a:lnTo>
                    <a:lnTo>
                      <a:pt x="373" y="1311"/>
                    </a:lnTo>
                    <a:lnTo>
                      <a:pt x="354" y="1331"/>
                    </a:lnTo>
                    <a:lnTo>
                      <a:pt x="335" y="1350"/>
                    </a:lnTo>
                    <a:lnTo>
                      <a:pt x="319" y="1373"/>
                    </a:lnTo>
                    <a:lnTo>
                      <a:pt x="305" y="1397"/>
                    </a:lnTo>
                    <a:lnTo>
                      <a:pt x="305" y="1397"/>
                    </a:lnTo>
                    <a:lnTo>
                      <a:pt x="295" y="1417"/>
                    </a:lnTo>
                    <a:lnTo>
                      <a:pt x="289" y="1438"/>
                    </a:lnTo>
                    <a:lnTo>
                      <a:pt x="282" y="1458"/>
                    </a:lnTo>
                    <a:lnTo>
                      <a:pt x="279" y="1479"/>
                    </a:lnTo>
                    <a:lnTo>
                      <a:pt x="271" y="1522"/>
                    </a:lnTo>
                    <a:lnTo>
                      <a:pt x="265" y="1565"/>
                    </a:lnTo>
                    <a:lnTo>
                      <a:pt x="265" y="1565"/>
                    </a:lnTo>
                    <a:lnTo>
                      <a:pt x="263" y="1571"/>
                    </a:lnTo>
                    <a:lnTo>
                      <a:pt x="265" y="1578"/>
                    </a:lnTo>
                    <a:lnTo>
                      <a:pt x="268" y="1581"/>
                    </a:lnTo>
                    <a:lnTo>
                      <a:pt x="273" y="1584"/>
                    </a:lnTo>
                    <a:lnTo>
                      <a:pt x="284" y="1587"/>
                    </a:lnTo>
                    <a:lnTo>
                      <a:pt x="295" y="1589"/>
                    </a:lnTo>
                    <a:lnTo>
                      <a:pt x="295" y="1589"/>
                    </a:lnTo>
                    <a:lnTo>
                      <a:pt x="314" y="1590"/>
                    </a:lnTo>
                    <a:lnTo>
                      <a:pt x="333" y="1589"/>
                    </a:lnTo>
                    <a:lnTo>
                      <a:pt x="371" y="1589"/>
                    </a:lnTo>
                    <a:lnTo>
                      <a:pt x="371" y="1589"/>
                    </a:lnTo>
                    <a:lnTo>
                      <a:pt x="379" y="1589"/>
                    </a:lnTo>
                    <a:lnTo>
                      <a:pt x="387" y="1586"/>
                    </a:lnTo>
                    <a:lnTo>
                      <a:pt x="393" y="1581"/>
                    </a:lnTo>
                    <a:lnTo>
                      <a:pt x="400" y="1573"/>
                    </a:lnTo>
                    <a:lnTo>
                      <a:pt x="400" y="1573"/>
                    </a:lnTo>
                    <a:lnTo>
                      <a:pt x="408" y="1560"/>
                    </a:lnTo>
                    <a:lnTo>
                      <a:pt x="416" y="1552"/>
                    </a:lnTo>
                    <a:lnTo>
                      <a:pt x="425" y="1546"/>
                    </a:lnTo>
                    <a:lnTo>
                      <a:pt x="435" y="1543"/>
                    </a:lnTo>
                    <a:lnTo>
                      <a:pt x="444" y="1544"/>
                    </a:lnTo>
                    <a:lnTo>
                      <a:pt x="455" y="1547"/>
                    </a:lnTo>
                    <a:lnTo>
                      <a:pt x="465" y="1554"/>
                    </a:lnTo>
                    <a:lnTo>
                      <a:pt x="476" y="1563"/>
                    </a:lnTo>
                    <a:lnTo>
                      <a:pt x="476" y="1563"/>
                    </a:lnTo>
                    <a:lnTo>
                      <a:pt x="482" y="1566"/>
                    </a:lnTo>
                    <a:lnTo>
                      <a:pt x="489" y="1570"/>
                    </a:lnTo>
                    <a:lnTo>
                      <a:pt x="494" y="1570"/>
                    </a:lnTo>
                    <a:lnTo>
                      <a:pt x="500" y="1570"/>
                    </a:lnTo>
                    <a:lnTo>
                      <a:pt x="500" y="1570"/>
                    </a:lnTo>
                    <a:lnTo>
                      <a:pt x="514" y="1568"/>
                    </a:lnTo>
                    <a:lnTo>
                      <a:pt x="527" y="1566"/>
                    </a:lnTo>
                    <a:lnTo>
                      <a:pt x="540" y="1568"/>
                    </a:lnTo>
                    <a:lnTo>
                      <a:pt x="552" y="1570"/>
                    </a:lnTo>
                    <a:lnTo>
                      <a:pt x="563" y="1573"/>
                    </a:lnTo>
                    <a:lnTo>
                      <a:pt x="576" y="1578"/>
                    </a:lnTo>
                    <a:lnTo>
                      <a:pt x="600" y="1589"/>
                    </a:lnTo>
                    <a:lnTo>
                      <a:pt x="600" y="1589"/>
                    </a:lnTo>
                    <a:lnTo>
                      <a:pt x="613" y="1597"/>
                    </a:lnTo>
                    <a:lnTo>
                      <a:pt x="619" y="1600"/>
                    </a:lnTo>
                    <a:lnTo>
                      <a:pt x="625" y="1600"/>
                    </a:lnTo>
                    <a:lnTo>
                      <a:pt x="625" y="1600"/>
                    </a:lnTo>
                    <a:lnTo>
                      <a:pt x="640" y="1595"/>
                    </a:lnTo>
                    <a:lnTo>
                      <a:pt x="652" y="1593"/>
                    </a:lnTo>
                    <a:lnTo>
                      <a:pt x="665" y="1595"/>
                    </a:lnTo>
                    <a:lnTo>
                      <a:pt x="678" y="1598"/>
                    </a:lnTo>
                    <a:lnTo>
                      <a:pt x="689" y="1605"/>
                    </a:lnTo>
                    <a:lnTo>
                      <a:pt x="700" y="1611"/>
                    </a:lnTo>
                    <a:lnTo>
                      <a:pt x="710" y="1620"/>
                    </a:lnTo>
                    <a:lnTo>
                      <a:pt x="719" y="1630"/>
                    </a:lnTo>
                    <a:lnTo>
                      <a:pt x="719" y="1630"/>
                    </a:lnTo>
                    <a:lnTo>
                      <a:pt x="727" y="1636"/>
                    </a:lnTo>
                    <a:lnTo>
                      <a:pt x="735" y="1641"/>
                    </a:lnTo>
                    <a:lnTo>
                      <a:pt x="740" y="1641"/>
                    </a:lnTo>
                    <a:lnTo>
                      <a:pt x="745" y="1640"/>
                    </a:lnTo>
                    <a:lnTo>
                      <a:pt x="748" y="1636"/>
                    </a:lnTo>
                    <a:lnTo>
                      <a:pt x="749" y="1632"/>
                    </a:lnTo>
                    <a:lnTo>
                      <a:pt x="752" y="1614"/>
                    </a:lnTo>
                    <a:lnTo>
                      <a:pt x="752" y="1614"/>
                    </a:lnTo>
                    <a:lnTo>
                      <a:pt x="754" y="1606"/>
                    </a:lnTo>
                    <a:lnTo>
                      <a:pt x="756" y="1600"/>
                    </a:lnTo>
                    <a:lnTo>
                      <a:pt x="759" y="1595"/>
                    </a:lnTo>
                    <a:lnTo>
                      <a:pt x="764" y="1592"/>
                    </a:lnTo>
                    <a:lnTo>
                      <a:pt x="768" y="1590"/>
                    </a:lnTo>
                    <a:lnTo>
                      <a:pt x="775" y="1589"/>
                    </a:lnTo>
                    <a:lnTo>
                      <a:pt x="781" y="1589"/>
                    </a:lnTo>
                    <a:lnTo>
                      <a:pt x="789" y="1590"/>
                    </a:lnTo>
                    <a:lnTo>
                      <a:pt x="789" y="1590"/>
                    </a:lnTo>
                    <a:lnTo>
                      <a:pt x="835" y="1603"/>
                    </a:lnTo>
                    <a:lnTo>
                      <a:pt x="857" y="1609"/>
                    </a:lnTo>
                    <a:lnTo>
                      <a:pt x="880" y="1619"/>
                    </a:lnTo>
                    <a:lnTo>
                      <a:pt x="880" y="1619"/>
                    </a:lnTo>
                    <a:lnTo>
                      <a:pt x="887" y="1624"/>
                    </a:lnTo>
                    <a:lnTo>
                      <a:pt x="897" y="1627"/>
                    </a:lnTo>
                    <a:lnTo>
                      <a:pt x="903" y="1627"/>
                    </a:lnTo>
                    <a:lnTo>
                      <a:pt x="908" y="1627"/>
                    </a:lnTo>
                    <a:lnTo>
                      <a:pt x="913" y="1625"/>
                    </a:lnTo>
                    <a:lnTo>
                      <a:pt x="918" y="1622"/>
                    </a:lnTo>
                    <a:lnTo>
                      <a:pt x="918" y="1622"/>
                    </a:lnTo>
                    <a:lnTo>
                      <a:pt x="930" y="1614"/>
                    </a:lnTo>
                    <a:lnTo>
                      <a:pt x="943" y="1608"/>
                    </a:lnTo>
                    <a:lnTo>
                      <a:pt x="956" y="1603"/>
                    </a:lnTo>
                    <a:lnTo>
                      <a:pt x="968" y="1598"/>
                    </a:lnTo>
                    <a:lnTo>
                      <a:pt x="996" y="1590"/>
                    </a:lnTo>
                    <a:lnTo>
                      <a:pt x="1023" y="1584"/>
                    </a:lnTo>
                    <a:lnTo>
                      <a:pt x="1023" y="1584"/>
                    </a:lnTo>
                    <a:lnTo>
                      <a:pt x="1032" y="1582"/>
                    </a:lnTo>
                    <a:lnTo>
                      <a:pt x="1042" y="1578"/>
                    </a:lnTo>
                    <a:lnTo>
                      <a:pt x="1059" y="1570"/>
                    </a:lnTo>
                    <a:lnTo>
                      <a:pt x="1069" y="1566"/>
                    </a:lnTo>
                    <a:lnTo>
                      <a:pt x="1077" y="1563"/>
                    </a:lnTo>
                    <a:lnTo>
                      <a:pt x="1086" y="1562"/>
                    </a:lnTo>
                    <a:lnTo>
                      <a:pt x="1097" y="1563"/>
                    </a:lnTo>
                    <a:lnTo>
                      <a:pt x="1097" y="1563"/>
                    </a:lnTo>
                    <a:lnTo>
                      <a:pt x="1118" y="1568"/>
                    </a:lnTo>
                    <a:lnTo>
                      <a:pt x="1127" y="1570"/>
                    </a:lnTo>
                    <a:lnTo>
                      <a:pt x="1137" y="1568"/>
                    </a:lnTo>
                    <a:lnTo>
                      <a:pt x="1137" y="1568"/>
                    </a:lnTo>
                    <a:lnTo>
                      <a:pt x="1148" y="1565"/>
                    </a:lnTo>
                    <a:lnTo>
                      <a:pt x="1159" y="1565"/>
                    </a:lnTo>
                    <a:lnTo>
                      <a:pt x="1169" y="1565"/>
                    </a:lnTo>
                    <a:lnTo>
                      <a:pt x="1177" y="1568"/>
                    </a:lnTo>
                    <a:lnTo>
                      <a:pt x="1185" y="1573"/>
                    </a:lnTo>
                    <a:lnTo>
                      <a:pt x="1191" y="1579"/>
                    </a:lnTo>
                    <a:lnTo>
                      <a:pt x="1197" y="1587"/>
                    </a:lnTo>
                    <a:lnTo>
                      <a:pt x="1204" y="1597"/>
                    </a:lnTo>
                    <a:lnTo>
                      <a:pt x="1204" y="1597"/>
                    </a:lnTo>
                    <a:lnTo>
                      <a:pt x="1207" y="1601"/>
                    </a:lnTo>
                    <a:lnTo>
                      <a:pt x="1210" y="1605"/>
                    </a:lnTo>
                    <a:lnTo>
                      <a:pt x="1215" y="1606"/>
                    </a:lnTo>
                    <a:lnTo>
                      <a:pt x="1219" y="1605"/>
                    </a:lnTo>
                    <a:lnTo>
                      <a:pt x="1219" y="1605"/>
                    </a:lnTo>
                    <a:lnTo>
                      <a:pt x="1223" y="1600"/>
                    </a:lnTo>
                    <a:lnTo>
                      <a:pt x="1224" y="1595"/>
                    </a:lnTo>
                    <a:lnTo>
                      <a:pt x="1223" y="1589"/>
                    </a:lnTo>
                    <a:lnTo>
                      <a:pt x="1219" y="1586"/>
                    </a:lnTo>
                    <a:lnTo>
                      <a:pt x="1219" y="1586"/>
                    </a:lnTo>
                    <a:lnTo>
                      <a:pt x="1215" y="1581"/>
                    </a:lnTo>
                    <a:lnTo>
                      <a:pt x="1210" y="1576"/>
                    </a:lnTo>
                    <a:lnTo>
                      <a:pt x="1205" y="1565"/>
                    </a:lnTo>
                    <a:lnTo>
                      <a:pt x="1202" y="1554"/>
                    </a:lnTo>
                    <a:lnTo>
                      <a:pt x="1199" y="1543"/>
                    </a:lnTo>
                    <a:lnTo>
                      <a:pt x="1196" y="1530"/>
                    </a:lnTo>
                    <a:lnTo>
                      <a:pt x="1191" y="1519"/>
                    </a:lnTo>
                    <a:lnTo>
                      <a:pt x="1185" y="1509"/>
                    </a:lnTo>
                    <a:lnTo>
                      <a:pt x="1180" y="1505"/>
                    </a:lnTo>
                    <a:lnTo>
                      <a:pt x="1175" y="1500"/>
                    </a:lnTo>
                    <a:lnTo>
                      <a:pt x="1175" y="1500"/>
                    </a:lnTo>
                    <a:lnTo>
                      <a:pt x="1172" y="1498"/>
                    </a:lnTo>
                    <a:lnTo>
                      <a:pt x="1170" y="1493"/>
                    </a:lnTo>
                    <a:lnTo>
                      <a:pt x="1170" y="1489"/>
                    </a:lnTo>
                    <a:lnTo>
                      <a:pt x="1170" y="1482"/>
                    </a:lnTo>
                    <a:lnTo>
                      <a:pt x="1172" y="1476"/>
                    </a:lnTo>
                    <a:lnTo>
                      <a:pt x="1175" y="1470"/>
                    </a:lnTo>
                    <a:lnTo>
                      <a:pt x="1180" y="1463"/>
                    </a:lnTo>
                    <a:lnTo>
                      <a:pt x="1185" y="1458"/>
                    </a:lnTo>
                    <a:lnTo>
                      <a:pt x="1185" y="1458"/>
                    </a:lnTo>
                    <a:lnTo>
                      <a:pt x="1194" y="1452"/>
                    </a:lnTo>
                    <a:lnTo>
                      <a:pt x="1204" y="1446"/>
                    </a:lnTo>
                    <a:lnTo>
                      <a:pt x="1226" y="1435"/>
                    </a:lnTo>
                    <a:lnTo>
                      <a:pt x="1226" y="1435"/>
                    </a:lnTo>
                    <a:lnTo>
                      <a:pt x="1242" y="1427"/>
                    </a:lnTo>
                    <a:lnTo>
                      <a:pt x="1259" y="1417"/>
                    </a:lnTo>
                    <a:lnTo>
                      <a:pt x="1267" y="1411"/>
                    </a:lnTo>
                    <a:lnTo>
                      <a:pt x="1273" y="1404"/>
                    </a:lnTo>
                    <a:lnTo>
                      <a:pt x="1278" y="1398"/>
                    </a:lnTo>
                    <a:lnTo>
                      <a:pt x="1283" y="1390"/>
                    </a:lnTo>
                    <a:lnTo>
                      <a:pt x="1283" y="1390"/>
                    </a:lnTo>
                    <a:lnTo>
                      <a:pt x="1286" y="1381"/>
                    </a:lnTo>
                    <a:lnTo>
                      <a:pt x="1291" y="1374"/>
                    </a:lnTo>
                    <a:lnTo>
                      <a:pt x="1296" y="1370"/>
                    </a:lnTo>
                    <a:lnTo>
                      <a:pt x="1300" y="1366"/>
                    </a:lnTo>
                    <a:lnTo>
                      <a:pt x="1307" y="1365"/>
                    </a:lnTo>
                    <a:lnTo>
                      <a:pt x="1313" y="1365"/>
                    </a:lnTo>
                    <a:lnTo>
                      <a:pt x="1320" y="1366"/>
                    </a:lnTo>
                    <a:lnTo>
                      <a:pt x="1326" y="1368"/>
                    </a:lnTo>
                    <a:lnTo>
                      <a:pt x="1326" y="1368"/>
                    </a:lnTo>
                    <a:lnTo>
                      <a:pt x="1335" y="1371"/>
                    </a:lnTo>
                    <a:lnTo>
                      <a:pt x="1342" y="1371"/>
                    </a:lnTo>
                    <a:lnTo>
                      <a:pt x="1345" y="1370"/>
                    </a:lnTo>
                    <a:lnTo>
                      <a:pt x="1348" y="1366"/>
                    </a:lnTo>
                    <a:lnTo>
                      <a:pt x="1350" y="1363"/>
                    </a:lnTo>
                    <a:lnTo>
                      <a:pt x="1350" y="1358"/>
                    </a:lnTo>
                    <a:lnTo>
                      <a:pt x="1350" y="1347"/>
                    </a:lnTo>
                    <a:lnTo>
                      <a:pt x="1350" y="1347"/>
                    </a:lnTo>
                    <a:lnTo>
                      <a:pt x="1348" y="1341"/>
                    </a:lnTo>
                    <a:lnTo>
                      <a:pt x="1347" y="1335"/>
                    </a:lnTo>
                    <a:lnTo>
                      <a:pt x="1343" y="1331"/>
                    </a:lnTo>
                    <a:lnTo>
                      <a:pt x="1340" y="1327"/>
                    </a:lnTo>
                    <a:lnTo>
                      <a:pt x="1331" y="1322"/>
                    </a:lnTo>
                    <a:lnTo>
                      <a:pt x="1321" y="1317"/>
                    </a:lnTo>
                    <a:lnTo>
                      <a:pt x="1321" y="1317"/>
                    </a:lnTo>
                    <a:lnTo>
                      <a:pt x="1299" y="1306"/>
                    </a:lnTo>
                    <a:lnTo>
                      <a:pt x="1278" y="1292"/>
                    </a:lnTo>
                    <a:lnTo>
                      <a:pt x="1259" y="1277"/>
                    </a:lnTo>
                    <a:lnTo>
                      <a:pt x="1240" y="1262"/>
                    </a:lnTo>
                    <a:lnTo>
                      <a:pt x="1204" y="1231"/>
                    </a:lnTo>
                    <a:lnTo>
                      <a:pt x="1185" y="1215"/>
                    </a:lnTo>
                    <a:lnTo>
                      <a:pt x="1164" y="1201"/>
                    </a:lnTo>
                    <a:lnTo>
                      <a:pt x="1164" y="1201"/>
                    </a:lnTo>
                    <a:lnTo>
                      <a:pt x="1154" y="1193"/>
                    </a:lnTo>
                    <a:lnTo>
                      <a:pt x="1146" y="1184"/>
                    </a:lnTo>
                    <a:lnTo>
                      <a:pt x="1131" y="1161"/>
                    </a:lnTo>
                    <a:lnTo>
                      <a:pt x="1124" y="1150"/>
                    </a:lnTo>
                    <a:lnTo>
                      <a:pt x="1115" y="1139"/>
                    </a:lnTo>
                    <a:lnTo>
                      <a:pt x="1105" y="1131"/>
                    </a:lnTo>
                    <a:lnTo>
                      <a:pt x="1094" y="1123"/>
                    </a:lnTo>
                    <a:lnTo>
                      <a:pt x="1094" y="1123"/>
                    </a:lnTo>
                    <a:lnTo>
                      <a:pt x="1091" y="1120"/>
                    </a:lnTo>
                    <a:lnTo>
                      <a:pt x="1091" y="1119"/>
                    </a:lnTo>
                    <a:lnTo>
                      <a:pt x="1091" y="1115"/>
                    </a:lnTo>
                    <a:lnTo>
                      <a:pt x="1091" y="1114"/>
                    </a:lnTo>
                    <a:lnTo>
                      <a:pt x="1096" y="1109"/>
                    </a:lnTo>
                    <a:lnTo>
                      <a:pt x="1100" y="1106"/>
                    </a:lnTo>
                    <a:lnTo>
                      <a:pt x="1100" y="1106"/>
                    </a:lnTo>
                    <a:lnTo>
                      <a:pt x="1105" y="1100"/>
                    </a:lnTo>
                    <a:lnTo>
                      <a:pt x="1108" y="1095"/>
                    </a:lnTo>
                    <a:lnTo>
                      <a:pt x="1110" y="1090"/>
                    </a:lnTo>
                    <a:lnTo>
                      <a:pt x="1110" y="1085"/>
                    </a:lnTo>
                    <a:lnTo>
                      <a:pt x="1108" y="1080"/>
                    </a:lnTo>
                    <a:lnTo>
                      <a:pt x="1107" y="1076"/>
                    </a:lnTo>
                    <a:lnTo>
                      <a:pt x="1099" y="1066"/>
                    </a:lnTo>
                    <a:lnTo>
                      <a:pt x="1099" y="1066"/>
                    </a:lnTo>
                    <a:lnTo>
                      <a:pt x="1073" y="1042"/>
                    </a:lnTo>
                    <a:lnTo>
                      <a:pt x="1061" y="1030"/>
                    </a:lnTo>
                    <a:lnTo>
                      <a:pt x="1051" y="1015"/>
                    </a:lnTo>
                    <a:lnTo>
                      <a:pt x="1051" y="1015"/>
                    </a:lnTo>
                    <a:lnTo>
                      <a:pt x="1046" y="1009"/>
                    </a:lnTo>
                    <a:lnTo>
                      <a:pt x="1045" y="1001"/>
                    </a:lnTo>
                    <a:lnTo>
                      <a:pt x="1045" y="993"/>
                    </a:lnTo>
                    <a:lnTo>
                      <a:pt x="1050" y="987"/>
                    </a:lnTo>
                    <a:lnTo>
                      <a:pt x="1050" y="987"/>
                    </a:lnTo>
                    <a:lnTo>
                      <a:pt x="1054" y="980"/>
                    </a:lnTo>
                    <a:lnTo>
                      <a:pt x="1062" y="979"/>
                    </a:lnTo>
                    <a:lnTo>
                      <a:pt x="1070" y="980"/>
                    </a:lnTo>
                    <a:lnTo>
                      <a:pt x="1078" y="982"/>
                    </a:lnTo>
                    <a:lnTo>
                      <a:pt x="1078" y="982"/>
                    </a:lnTo>
                    <a:lnTo>
                      <a:pt x="1088" y="988"/>
                    </a:lnTo>
                    <a:lnTo>
                      <a:pt x="1092" y="988"/>
                    </a:lnTo>
                    <a:lnTo>
                      <a:pt x="1096" y="988"/>
                    </a:lnTo>
                    <a:lnTo>
                      <a:pt x="1097" y="985"/>
                    </a:lnTo>
                    <a:lnTo>
                      <a:pt x="1097" y="985"/>
                    </a:lnTo>
                    <a:lnTo>
                      <a:pt x="1104" y="979"/>
                    </a:lnTo>
                    <a:lnTo>
                      <a:pt x="1111" y="974"/>
                    </a:lnTo>
                    <a:lnTo>
                      <a:pt x="1118" y="971"/>
                    </a:lnTo>
                    <a:lnTo>
                      <a:pt x="1126" y="968"/>
                    </a:lnTo>
                    <a:lnTo>
                      <a:pt x="1142" y="965"/>
                    </a:lnTo>
                    <a:lnTo>
                      <a:pt x="1158" y="965"/>
                    </a:lnTo>
                    <a:lnTo>
                      <a:pt x="1158" y="965"/>
                    </a:lnTo>
                    <a:lnTo>
                      <a:pt x="1170" y="963"/>
                    </a:lnTo>
                    <a:lnTo>
                      <a:pt x="1183" y="960"/>
                    </a:lnTo>
                    <a:lnTo>
                      <a:pt x="1194" y="957"/>
                    </a:lnTo>
                    <a:lnTo>
                      <a:pt x="1204" y="952"/>
                    </a:lnTo>
                    <a:lnTo>
                      <a:pt x="1224" y="939"/>
                    </a:lnTo>
                    <a:lnTo>
                      <a:pt x="1245" y="926"/>
                    </a:lnTo>
                    <a:lnTo>
                      <a:pt x="1245" y="926"/>
                    </a:lnTo>
                    <a:lnTo>
                      <a:pt x="1264" y="917"/>
                    </a:lnTo>
                    <a:lnTo>
                      <a:pt x="1283" y="907"/>
                    </a:lnTo>
                    <a:lnTo>
                      <a:pt x="1321" y="890"/>
                    </a:lnTo>
                    <a:lnTo>
                      <a:pt x="1401" y="858"/>
                    </a:lnTo>
                    <a:lnTo>
                      <a:pt x="1401" y="858"/>
                    </a:lnTo>
                    <a:lnTo>
                      <a:pt x="1412" y="855"/>
                    </a:lnTo>
                    <a:lnTo>
                      <a:pt x="1416" y="852"/>
                    </a:lnTo>
                    <a:lnTo>
                      <a:pt x="1416" y="850"/>
                    </a:lnTo>
                    <a:lnTo>
                      <a:pt x="1415" y="847"/>
                    </a:lnTo>
                    <a:lnTo>
                      <a:pt x="1415" y="847"/>
                    </a:lnTo>
                    <a:lnTo>
                      <a:pt x="1412" y="839"/>
                    </a:lnTo>
                    <a:lnTo>
                      <a:pt x="1412" y="834"/>
                    </a:lnTo>
                    <a:lnTo>
                      <a:pt x="1412" y="831"/>
                    </a:lnTo>
                    <a:lnTo>
                      <a:pt x="1415" y="830"/>
                    </a:lnTo>
                    <a:lnTo>
                      <a:pt x="1423" y="828"/>
                    </a:lnTo>
                    <a:lnTo>
                      <a:pt x="1432" y="825"/>
                    </a:lnTo>
                    <a:lnTo>
                      <a:pt x="1432" y="825"/>
                    </a:lnTo>
                    <a:lnTo>
                      <a:pt x="1442" y="822"/>
                    </a:lnTo>
                    <a:lnTo>
                      <a:pt x="1450" y="820"/>
                    </a:lnTo>
                    <a:lnTo>
                      <a:pt x="1459" y="820"/>
                    </a:lnTo>
                    <a:lnTo>
                      <a:pt x="1467" y="822"/>
                    </a:lnTo>
                    <a:lnTo>
                      <a:pt x="1475" y="823"/>
                    </a:lnTo>
                    <a:lnTo>
                      <a:pt x="1482" y="828"/>
                    </a:lnTo>
                    <a:lnTo>
                      <a:pt x="1490" y="834"/>
                    </a:lnTo>
                    <a:lnTo>
                      <a:pt x="1496" y="842"/>
                    </a:lnTo>
                    <a:lnTo>
                      <a:pt x="1496" y="842"/>
                    </a:lnTo>
                    <a:lnTo>
                      <a:pt x="1501" y="847"/>
                    </a:lnTo>
                    <a:lnTo>
                      <a:pt x="1505" y="852"/>
                    </a:lnTo>
                    <a:lnTo>
                      <a:pt x="1512" y="855"/>
                    </a:lnTo>
                    <a:lnTo>
                      <a:pt x="1515" y="855"/>
                    </a:lnTo>
                    <a:lnTo>
                      <a:pt x="1520" y="855"/>
                    </a:lnTo>
                    <a:lnTo>
                      <a:pt x="1520" y="855"/>
                    </a:lnTo>
                    <a:lnTo>
                      <a:pt x="1521" y="844"/>
                    </a:lnTo>
                    <a:lnTo>
                      <a:pt x="1523" y="833"/>
                    </a:lnTo>
                    <a:lnTo>
                      <a:pt x="1526" y="822"/>
                    </a:lnTo>
                    <a:lnTo>
                      <a:pt x="1528" y="817"/>
                    </a:lnTo>
                    <a:lnTo>
                      <a:pt x="1532" y="810"/>
                    </a:lnTo>
                    <a:lnTo>
                      <a:pt x="1532" y="810"/>
                    </a:lnTo>
                    <a:lnTo>
                      <a:pt x="1540" y="801"/>
                    </a:lnTo>
                    <a:lnTo>
                      <a:pt x="1545" y="791"/>
                    </a:lnTo>
                    <a:lnTo>
                      <a:pt x="1547" y="782"/>
                    </a:lnTo>
                    <a:lnTo>
                      <a:pt x="1545" y="772"/>
                    </a:lnTo>
                    <a:lnTo>
                      <a:pt x="1542" y="764"/>
                    </a:lnTo>
                    <a:lnTo>
                      <a:pt x="1536" y="756"/>
                    </a:lnTo>
                    <a:lnTo>
                      <a:pt x="1528" y="750"/>
                    </a:lnTo>
                    <a:lnTo>
                      <a:pt x="1517" y="744"/>
                    </a:lnTo>
                    <a:lnTo>
                      <a:pt x="1517" y="744"/>
                    </a:lnTo>
                    <a:lnTo>
                      <a:pt x="1507" y="737"/>
                    </a:lnTo>
                    <a:lnTo>
                      <a:pt x="1501" y="731"/>
                    </a:lnTo>
                    <a:lnTo>
                      <a:pt x="1497" y="723"/>
                    </a:lnTo>
                    <a:lnTo>
                      <a:pt x="1496" y="712"/>
                    </a:lnTo>
                    <a:lnTo>
                      <a:pt x="1496" y="712"/>
                    </a:lnTo>
                    <a:lnTo>
                      <a:pt x="1496" y="702"/>
                    </a:lnTo>
                    <a:lnTo>
                      <a:pt x="1494" y="695"/>
                    </a:lnTo>
                    <a:lnTo>
                      <a:pt x="1491" y="687"/>
                    </a:lnTo>
                    <a:lnTo>
                      <a:pt x="1488" y="679"/>
                    </a:lnTo>
                    <a:lnTo>
                      <a:pt x="1488" y="679"/>
                    </a:lnTo>
                    <a:lnTo>
                      <a:pt x="1482" y="669"/>
                    </a:lnTo>
                    <a:lnTo>
                      <a:pt x="1480" y="658"/>
                    </a:lnTo>
                    <a:lnTo>
                      <a:pt x="1482" y="647"/>
                    </a:lnTo>
                    <a:lnTo>
                      <a:pt x="1486" y="636"/>
                    </a:lnTo>
                    <a:lnTo>
                      <a:pt x="1486" y="636"/>
                    </a:lnTo>
                    <a:lnTo>
                      <a:pt x="1490" y="626"/>
                    </a:lnTo>
                    <a:lnTo>
                      <a:pt x="1493" y="618"/>
                    </a:lnTo>
                    <a:lnTo>
                      <a:pt x="1494" y="610"/>
                    </a:lnTo>
                    <a:lnTo>
                      <a:pt x="1493" y="602"/>
                    </a:lnTo>
                    <a:lnTo>
                      <a:pt x="1491" y="594"/>
                    </a:lnTo>
                    <a:lnTo>
                      <a:pt x="1488" y="587"/>
                    </a:lnTo>
                    <a:lnTo>
                      <a:pt x="1483" y="579"/>
                    </a:lnTo>
                    <a:lnTo>
                      <a:pt x="1477" y="572"/>
                    </a:lnTo>
                    <a:lnTo>
                      <a:pt x="1477" y="572"/>
                    </a:lnTo>
                    <a:lnTo>
                      <a:pt x="1472" y="566"/>
                    </a:lnTo>
                    <a:lnTo>
                      <a:pt x="1467" y="560"/>
                    </a:lnTo>
                    <a:lnTo>
                      <a:pt x="1464" y="553"/>
                    </a:lnTo>
                    <a:lnTo>
                      <a:pt x="1463" y="545"/>
                    </a:lnTo>
                    <a:lnTo>
                      <a:pt x="1463" y="539"/>
                    </a:lnTo>
                    <a:lnTo>
                      <a:pt x="1463" y="533"/>
                    </a:lnTo>
                    <a:lnTo>
                      <a:pt x="1464" y="526"/>
                    </a:lnTo>
                    <a:lnTo>
                      <a:pt x="1467" y="520"/>
                    </a:lnTo>
                    <a:lnTo>
                      <a:pt x="1467" y="520"/>
                    </a:lnTo>
                    <a:lnTo>
                      <a:pt x="1470" y="513"/>
                    </a:lnTo>
                    <a:lnTo>
                      <a:pt x="1470" y="509"/>
                    </a:lnTo>
                    <a:lnTo>
                      <a:pt x="1470" y="506"/>
                    </a:lnTo>
                    <a:lnTo>
                      <a:pt x="1469" y="502"/>
                    </a:lnTo>
                    <a:lnTo>
                      <a:pt x="1464" y="498"/>
                    </a:lnTo>
                    <a:lnTo>
                      <a:pt x="1458" y="491"/>
                    </a:lnTo>
                    <a:lnTo>
                      <a:pt x="1458" y="491"/>
                    </a:lnTo>
                    <a:lnTo>
                      <a:pt x="1443" y="480"/>
                    </a:lnTo>
                    <a:lnTo>
                      <a:pt x="1429" y="472"/>
                    </a:lnTo>
                    <a:lnTo>
                      <a:pt x="1415" y="463"/>
                    </a:lnTo>
                    <a:lnTo>
                      <a:pt x="1409" y="456"/>
                    </a:lnTo>
                    <a:lnTo>
                      <a:pt x="1402" y="450"/>
                    </a:lnTo>
                    <a:lnTo>
                      <a:pt x="1402" y="450"/>
                    </a:lnTo>
                    <a:lnTo>
                      <a:pt x="1396" y="442"/>
                    </a:lnTo>
                    <a:lnTo>
                      <a:pt x="1391" y="432"/>
                    </a:lnTo>
                    <a:lnTo>
                      <a:pt x="1389" y="426"/>
                    </a:lnTo>
                    <a:lnTo>
                      <a:pt x="1388" y="418"/>
                    </a:lnTo>
                    <a:lnTo>
                      <a:pt x="1389" y="412"/>
                    </a:lnTo>
                    <a:lnTo>
                      <a:pt x="1394" y="405"/>
                    </a:lnTo>
                    <a:lnTo>
                      <a:pt x="1399" y="398"/>
                    </a:lnTo>
                    <a:lnTo>
                      <a:pt x="1409" y="391"/>
                    </a:lnTo>
                    <a:lnTo>
                      <a:pt x="1409" y="391"/>
                    </a:lnTo>
                    <a:lnTo>
                      <a:pt x="1416" y="385"/>
                    </a:lnTo>
                    <a:lnTo>
                      <a:pt x="1424" y="377"/>
                    </a:lnTo>
                    <a:lnTo>
                      <a:pt x="1429" y="367"/>
                    </a:lnTo>
                    <a:lnTo>
                      <a:pt x="1431" y="359"/>
                    </a:lnTo>
                    <a:lnTo>
                      <a:pt x="1432" y="350"/>
                    </a:lnTo>
                    <a:lnTo>
                      <a:pt x="1432" y="340"/>
                    </a:lnTo>
                    <a:lnTo>
                      <a:pt x="1431" y="331"/>
                    </a:lnTo>
                    <a:lnTo>
                      <a:pt x="1428" y="320"/>
                    </a:lnTo>
                    <a:lnTo>
                      <a:pt x="1428" y="320"/>
                    </a:lnTo>
                    <a:lnTo>
                      <a:pt x="1418" y="297"/>
                    </a:lnTo>
                    <a:lnTo>
                      <a:pt x="1413" y="286"/>
                    </a:lnTo>
                    <a:lnTo>
                      <a:pt x="1412" y="275"/>
                    </a:lnTo>
                    <a:lnTo>
                      <a:pt x="1412" y="275"/>
                    </a:lnTo>
                    <a:lnTo>
                      <a:pt x="1410" y="266"/>
                    </a:lnTo>
                    <a:lnTo>
                      <a:pt x="1407" y="256"/>
                    </a:lnTo>
                    <a:lnTo>
                      <a:pt x="1404" y="248"/>
                    </a:lnTo>
                    <a:lnTo>
                      <a:pt x="1397" y="242"/>
                    </a:lnTo>
                    <a:lnTo>
                      <a:pt x="1391" y="237"/>
                    </a:lnTo>
                    <a:lnTo>
                      <a:pt x="1383" y="232"/>
                    </a:lnTo>
                    <a:lnTo>
                      <a:pt x="1375" y="229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75" y="221"/>
                    </a:lnTo>
                    <a:lnTo>
                      <a:pt x="1383" y="215"/>
                    </a:lnTo>
                    <a:lnTo>
                      <a:pt x="1389" y="209"/>
                    </a:lnTo>
                    <a:lnTo>
                      <a:pt x="1394" y="202"/>
                    </a:lnTo>
                    <a:lnTo>
                      <a:pt x="1399" y="194"/>
                    </a:lnTo>
                    <a:lnTo>
                      <a:pt x="1399" y="188"/>
                    </a:lnTo>
                    <a:lnTo>
                      <a:pt x="1399" y="183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72" y="167"/>
                    </a:lnTo>
                    <a:lnTo>
                      <a:pt x="1350" y="153"/>
                    </a:lnTo>
                    <a:lnTo>
                      <a:pt x="1337" y="148"/>
                    </a:lnTo>
                    <a:lnTo>
                      <a:pt x="1324" y="145"/>
                    </a:lnTo>
                    <a:lnTo>
                      <a:pt x="1312" y="145"/>
                    </a:lnTo>
                    <a:lnTo>
                      <a:pt x="1297" y="148"/>
                    </a:lnTo>
                    <a:lnTo>
                      <a:pt x="1297" y="148"/>
                    </a:lnTo>
                    <a:lnTo>
                      <a:pt x="1289" y="151"/>
                    </a:lnTo>
                    <a:lnTo>
                      <a:pt x="1281" y="151"/>
                    </a:lnTo>
                    <a:lnTo>
                      <a:pt x="1275" y="151"/>
                    </a:lnTo>
                    <a:lnTo>
                      <a:pt x="1270" y="150"/>
                    </a:lnTo>
                    <a:lnTo>
                      <a:pt x="1264" y="147"/>
                    </a:lnTo>
                    <a:lnTo>
                      <a:pt x="1259" y="142"/>
                    </a:lnTo>
                    <a:lnTo>
                      <a:pt x="1251" y="129"/>
                    </a:lnTo>
                    <a:lnTo>
                      <a:pt x="1251" y="129"/>
                    </a:lnTo>
                    <a:lnTo>
                      <a:pt x="1259" y="128"/>
                    </a:lnTo>
                    <a:lnTo>
                      <a:pt x="1266" y="124"/>
                    </a:lnTo>
                    <a:lnTo>
                      <a:pt x="1280" y="118"/>
                    </a:lnTo>
                    <a:lnTo>
                      <a:pt x="1286" y="116"/>
                    </a:lnTo>
                    <a:lnTo>
                      <a:pt x="1294" y="116"/>
                    </a:lnTo>
                    <a:lnTo>
                      <a:pt x="1300" y="116"/>
                    </a:lnTo>
                    <a:lnTo>
                      <a:pt x="1308" y="121"/>
                    </a:lnTo>
                    <a:lnTo>
                      <a:pt x="1308" y="121"/>
                    </a:lnTo>
                    <a:lnTo>
                      <a:pt x="1312" y="121"/>
                    </a:lnTo>
                    <a:lnTo>
                      <a:pt x="1316" y="121"/>
                    </a:lnTo>
                    <a:lnTo>
                      <a:pt x="1320" y="120"/>
                    </a:lnTo>
                    <a:lnTo>
                      <a:pt x="1323" y="116"/>
                    </a:lnTo>
                    <a:lnTo>
                      <a:pt x="1323" y="116"/>
                    </a:lnTo>
                    <a:lnTo>
                      <a:pt x="1324" y="112"/>
                    </a:lnTo>
                    <a:lnTo>
                      <a:pt x="1323" y="108"/>
                    </a:lnTo>
                    <a:lnTo>
                      <a:pt x="1321" y="105"/>
                    </a:lnTo>
                    <a:lnTo>
                      <a:pt x="1318" y="102"/>
                    </a:lnTo>
                    <a:lnTo>
                      <a:pt x="1318" y="102"/>
                    </a:lnTo>
                    <a:lnTo>
                      <a:pt x="1312" y="97"/>
                    </a:lnTo>
                    <a:lnTo>
                      <a:pt x="1307" y="93"/>
                    </a:lnTo>
                    <a:lnTo>
                      <a:pt x="1307" y="85"/>
                    </a:lnTo>
                    <a:lnTo>
                      <a:pt x="1308" y="77"/>
                    </a:lnTo>
                    <a:lnTo>
                      <a:pt x="1308" y="77"/>
                    </a:lnTo>
                    <a:lnTo>
                      <a:pt x="1310" y="70"/>
                    </a:lnTo>
                    <a:lnTo>
                      <a:pt x="1312" y="64"/>
                    </a:lnTo>
                    <a:lnTo>
                      <a:pt x="1310" y="61"/>
                    </a:lnTo>
                    <a:lnTo>
                      <a:pt x="1307" y="56"/>
                    </a:lnTo>
                    <a:lnTo>
                      <a:pt x="1304" y="54"/>
                    </a:lnTo>
                    <a:lnTo>
                      <a:pt x="1299" y="53"/>
                    </a:lnTo>
                    <a:lnTo>
                      <a:pt x="1288" y="51"/>
                    </a:lnTo>
                    <a:lnTo>
                      <a:pt x="1288" y="51"/>
                    </a:lnTo>
                    <a:lnTo>
                      <a:pt x="1277" y="51"/>
                    </a:lnTo>
                    <a:lnTo>
                      <a:pt x="1270" y="48"/>
                    </a:lnTo>
                    <a:lnTo>
                      <a:pt x="1267" y="43"/>
                    </a:lnTo>
                    <a:lnTo>
                      <a:pt x="1267" y="43"/>
                    </a:lnTo>
                    <a:lnTo>
                      <a:pt x="1262" y="39"/>
                    </a:lnTo>
                    <a:lnTo>
                      <a:pt x="1259" y="35"/>
                    </a:lnTo>
                    <a:lnTo>
                      <a:pt x="1256" y="35"/>
                    </a:lnTo>
                    <a:lnTo>
                      <a:pt x="1253" y="37"/>
                    </a:lnTo>
                    <a:lnTo>
                      <a:pt x="1248" y="40"/>
                    </a:lnTo>
                    <a:lnTo>
                      <a:pt x="1246" y="45"/>
                    </a:lnTo>
                    <a:lnTo>
                      <a:pt x="1246" y="45"/>
                    </a:lnTo>
                    <a:lnTo>
                      <a:pt x="1246" y="53"/>
                    </a:lnTo>
                    <a:lnTo>
                      <a:pt x="1245" y="58"/>
                    </a:lnTo>
                    <a:lnTo>
                      <a:pt x="1242" y="61"/>
                    </a:lnTo>
                    <a:lnTo>
                      <a:pt x="1239" y="62"/>
                    </a:lnTo>
                    <a:lnTo>
                      <a:pt x="1231" y="64"/>
                    </a:lnTo>
                    <a:lnTo>
                      <a:pt x="1221" y="66"/>
                    </a:lnTo>
                    <a:lnTo>
                      <a:pt x="1221" y="66"/>
                    </a:lnTo>
                    <a:lnTo>
                      <a:pt x="1221" y="70"/>
                    </a:lnTo>
                    <a:lnTo>
                      <a:pt x="1223" y="75"/>
                    </a:lnTo>
                    <a:lnTo>
                      <a:pt x="1226" y="83"/>
                    </a:lnTo>
                    <a:lnTo>
                      <a:pt x="1227" y="86"/>
                    </a:lnTo>
                    <a:lnTo>
                      <a:pt x="1229" y="91"/>
                    </a:lnTo>
                    <a:lnTo>
                      <a:pt x="1227" y="94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1" y="101"/>
                    </a:lnTo>
                    <a:lnTo>
                      <a:pt x="1218" y="102"/>
                    </a:lnTo>
                    <a:lnTo>
                      <a:pt x="1213" y="102"/>
                    </a:lnTo>
                    <a:lnTo>
                      <a:pt x="1210" y="101"/>
                    </a:lnTo>
                    <a:lnTo>
                      <a:pt x="1192" y="93"/>
                    </a:lnTo>
                    <a:lnTo>
                      <a:pt x="1192" y="93"/>
                    </a:lnTo>
                    <a:lnTo>
                      <a:pt x="1178" y="88"/>
                    </a:lnTo>
                    <a:lnTo>
                      <a:pt x="1162" y="86"/>
                    </a:lnTo>
                    <a:lnTo>
                      <a:pt x="1146" y="85"/>
                    </a:lnTo>
                    <a:lnTo>
                      <a:pt x="1132" y="85"/>
                    </a:lnTo>
                    <a:lnTo>
                      <a:pt x="1118" y="88"/>
                    </a:lnTo>
                    <a:lnTo>
                      <a:pt x="1105" y="94"/>
                    </a:lnTo>
                    <a:lnTo>
                      <a:pt x="1091" y="102"/>
                    </a:lnTo>
                    <a:lnTo>
                      <a:pt x="1078" y="115"/>
                    </a:lnTo>
                    <a:lnTo>
                      <a:pt x="1078" y="115"/>
                    </a:lnTo>
                    <a:lnTo>
                      <a:pt x="1065" y="124"/>
                    </a:lnTo>
                    <a:lnTo>
                      <a:pt x="1051" y="132"/>
                    </a:lnTo>
                    <a:lnTo>
                      <a:pt x="1035" y="139"/>
                    </a:lnTo>
                    <a:lnTo>
                      <a:pt x="1016" y="142"/>
                    </a:lnTo>
                    <a:lnTo>
                      <a:pt x="1016" y="142"/>
                    </a:lnTo>
                    <a:lnTo>
                      <a:pt x="994" y="145"/>
                    </a:lnTo>
                    <a:lnTo>
                      <a:pt x="983" y="147"/>
                    </a:lnTo>
                    <a:lnTo>
                      <a:pt x="973" y="151"/>
                    </a:lnTo>
                    <a:lnTo>
                      <a:pt x="964" y="156"/>
                    </a:lnTo>
                    <a:lnTo>
                      <a:pt x="954" y="162"/>
                    </a:lnTo>
                    <a:lnTo>
                      <a:pt x="946" y="172"/>
                    </a:lnTo>
                    <a:lnTo>
                      <a:pt x="941" y="185"/>
                    </a:lnTo>
                    <a:lnTo>
                      <a:pt x="941" y="185"/>
                    </a:lnTo>
                    <a:lnTo>
                      <a:pt x="938" y="189"/>
                    </a:lnTo>
                    <a:lnTo>
                      <a:pt x="935" y="194"/>
                    </a:lnTo>
                    <a:lnTo>
                      <a:pt x="932" y="194"/>
                    </a:lnTo>
                    <a:lnTo>
                      <a:pt x="930" y="196"/>
                    </a:lnTo>
                    <a:lnTo>
                      <a:pt x="926" y="196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13" y="189"/>
                    </a:lnTo>
                    <a:lnTo>
                      <a:pt x="903" y="188"/>
                    </a:lnTo>
                    <a:lnTo>
                      <a:pt x="886" y="185"/>
                    </a:lnTo>
                    <a:lnTo>
                      <a:pt x="867" y="185"/>
                    </a:lnTo>
                    <a:lnTo>
                      <a:pt x="848" y="185"/>
                    </a:lnTo>
                    <a:lnTo>
                      <a:pt x="848" y="185"/>
                    </a:lnTo>
                    <a:lnTo>
                      <a:pt x="838" y="185"/>
                    </a:lnTo>
                    <a:lnTo>
                      <a:pt x="833" y="183"/>
                    </a:lnTo>
                    <a:lnTo>
                      <a:pt x="832" y="178"/>
                    </a:lnTo>
                    <a:lnTo>
                      <a:pt x="832" y="178"/>
                    </a:lnTo>
                    <a:lnTo>
                      <a:pt x="832" y="175"/>
                    </a:lnTo>
                    <a:lnTo>
                      <a:pt x="833" y="172"/>
                    </a:lnTo>
                    <a:lnTo>
                      <a:pt x="838" y="166"/>
                    </a:lnTo>
                    <a:lnTo>
                      <a:pt x="838" y="166"/>
                    </a:lnTo>
                    <a:lnTo>
                      <a:pt x="851" y="153"/>
                    </a:lnTo>
                    <a:lnTo>
                      <a:pt x="862" y="140"/>
                    </a:lnTo>
                    <a:lnTo>
                      <a:pt x="872" y="126"/>
                    </a:lnTo>
                    <a:lnTo>
                      <a:pt x="875" y="118"/>
                    </a:lnTo>
                    <a:lnTo>
                      <a:pt x="876" y="108"/>
                    </a:lnTo>
                    <a:lnTo>
                      <a:pt x="876" y="108"/>
                    </a:lnTo>
                    <a:lnTo>
                      <a:pt x="878" y="104"/>
                    </a:lnTo>
                    <a:lnTo>
                      <a:pt x="881" y="99"/>
                    </a:lnTo>
                    <a:lnTo>
                      <a:pt x="886" y="97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903" y="96"/>
                    </a:lnTo>
                    <a:lnTo>
                      <a:pt x="907" y="94"/>
                    </a:lnTo>
                    <a:lnTo>
                      <a:pt x="908" y="94"/>
                    </a:lnTo>
                    <a:lnTo>
                      <a:pt x="910" y="91"/>
                    </a:lnTo>
                    <a:lnTo>
                      <a:pt x="910" y="88"/>
                    </a:lnTo>
                    <a:lnTo>
                      <a:pt x="910" y="88"/>
                    </a:lnTo>
                    <a:lnTo>
                      <a:pt x="907" y="81"/>
                    </a:lnTo>
                    <a:lnTo>
                      <a:pt x="902" y="75"/>
                    </a:lnTo>
                    <a:lnTo>
                      <a:pt x="895" y="72"/>
                    </a:lnTo>
                    <a:lnTo>
                      <a:pt x="887" y="70"/>
                    </a:lnTo>
                    <a:lnTo>
                      <a:pt x="887" y="70"/>
                    </a:lnTo>
                    <a:lnTo>
                      <a:pt x="873" y="70"/>
                    </a:lnTo>
                    <a:lnTo>
                      <a:pt x="870" y="70"/>
                    </a:lnTo>
                    <a:lnTo>
                      <a:pt x="867" y="70"/>
                    </a:lnTo>
                    <a:lnTo>
                      <a:pt x="865" y="74"/>
                    </a:lnTo>
                    <a:lnTo>
                      <a:pt x="864" y="77"/>
                    </a:lnTo>
                    <a:lnTo>
                      <a:pt x="864" y="77"/>
                    </a:lnTo>
                    <a:lnTo>
                      <a:pt x="860" y="89"/>
                    </a:lnTo>
                    <a:lnTo>
                      <a:pt x="856" y="99"/>
                    </a:lnTo>
                    <a:lnTo>
                      <a:pt x="849" y="105"/>
                    </a:lnTo>
                    <a:lnTo>
                      <a:pt x="841" y="107"/>
                    </a:lnTo>
                    <a:lnTo>
                      <a:pt x="832" y="108"/>
                    </a:lnTo>
                    <a:lnTo>
                      <a:pt x="824" y="108"/>
                    </a:lnTo>
                    <a:lnTo>
                      <a:pt x="810" y="105"/>
                    </a:lnTo>
                    <a:lnTo>
                      <a:pt x="810" y="105"/>
                    </a:lnTo>
                    <a:lnTo>
                      <a:pt x="754" y="91"/>
                    </a:lnTo>
                    <a:lnTo>
                      <a:pt x="698" y="77"/>
                    </a:lnTo>
                    <a:lnTo>
                      <a:pt x="698" y="77"/>
                    </a:lnTo>
                    <a:lnTo>
                      <a:pt x="695" y="75"/>
                    </a:lnTo>
                    <a:lnTo>
                      <a:pt x="692" y="74"/>
                    </a:lnTo>
                    <a:lnTo>
                      <a:pt x="692" y="72"/>
                    </a:lnTo>
                    <a:lnTo>
                      <a:pt x="691" y="69"/>
                    </a:lnTo>
                    <a:lnTo>
                      <a:pt x="694" y="59"/>
                    </a:lnTo>
                    <a:lnTo>
                      <a:pt x="694" y="59"/>
                    </a:lnTo>
                    <a:lnTo>
                      <a:pt x="695" y="53"/>
                    </a:lnTo>
                    <a:lnTo>
                      <a:pt x="695" y="45"/>
                    </a:lnTo>
                    <a:lnTo>
                      <a:pt x="694" y="40"/>
                    </a:lnTo>
                    <a:lnTo>
                      <a:pt x="691" y="35"/>
                    </a:lnTo>
                    <a:lnTo>
                      <a:pt x="687" y="31"/>
                    </a:lnTo>
                    <a:lnTo>
                      <a:pt x="683" y="26"/>
                    </a:lnTo>
                    <a:lnTo>
                      <a:pt x="670" y="20"/>
                    </a:lnTo>
                    <a:lnTo>
                      <a:pt x="670" y="20"/>
                    </a:lnTo>
                    <a:lnTo>
                      <a:pt x="654" y="15"/>
                    </a:lnTo>
                    <a:lnTo>
                      <a:pt x="638" y="12"/>
                    </a:lnTo>
                    <a:lnTo>
                      <a:pt x="621" y="12"/>
                    </a:lnTo>
                    <a:lnTo>
                      <a:pt x="605" y="15"/>
                    </a:lnTo>
                    <a:lnTo>
                      <a:pt x="605" y="15"/>
                    </a:lnTo>
                    <a:lnTo>
                      <a:pt x="592" y="18"/>
                    </a:lnTo>
                    <a:lnTo>
                      <a:pt x="581" y="18"/>
                    </a:lnTo>
                    <a:lnTo>
                      <a:pt x="568" y="18"/>
                    </a:lnTo>
                    <a:lnTo>
                      <a:pt x="557" y="18"/>
                    </a:lnTo>
                    <a:lnTo>
                      <a:pt x="533" y="12"/>
                    </a:lnTo>
                    <a:lnTo>
                      <a:pt x="509" y="5"/>
                    </a:lnTo>
                    <a:lnTo>
                      <a:pt x="509" y="5"/>
                    </a:lnTo>
                    <a:lnTo>
                      <a:pt x="500" y="2"/>
                    </a:lnTo>
                    <a:lnTo>
                      <a:pt x="489" y="0"/>
                    </a:lnTo>
                    <a:lnTo>
                      <a:pt x="478" y="2"/>
                    </a:lnTo>
                    <a:lnTo>
                      <a:pt x="467" y="5"/>
                    </a:lnTo>
                    <a:lnTo>
                      <a:pt x="467" y="5"/>
                    </a:lnTo>
                    <a:lnTo>
                      <a:pt x="474" y="21"/>
                    </a:lnTo>
                    <a:lnTo>
                      <a:pt x="481" y="35"/>
                    </a:lnTo>
                    <a:lnTo>
                      <a:pt x="481" y="35"/>
                    </a:lnTo>
                    <a:lnTo>
                      <a:pt x="482" y="42"/>
                    </a:lnTo>
                    <a:lnTo>
                      <a:pt x="487" y="47"/>
                    </a:lnTo>
                    <a:lnTo>
                      <a:pt x="498" y="58"/>
                    </a:lnTo>
                    <a:lnTo>
                      <a:pt x="503" y="62"/>
                    </a:lnTo>
                    <a:lnTo>
                      <a:pt x="506" y="67"/>
                    </a:lnTo>
                    <a:lnTo>
                      <a:pt x="508" y="74"/>
                    </a:lnTo>
                    <a:lnTo>
                      <a:pt x="508" y="78"/>
                    </a:lnTo>
                    <a:lnTo>
                      <a:pt x="508" y="78"/>
                    </a:lnTo>
                    <a:lnTo>
                      <a:pt x="505" y="85"/>
                    </a:lnTo>
                    <a:lnTo>
                      <a:pt x="501" y="88"/>
                    </a:lnTo>
                    <a:lnTo>
                      <a:pt x="495" y="91"/>
                    </a:lnTo>
                    <a:lnTo>
                      <a:pt x="489" y="93"/>
                    </a:lnTo>
                    <a:lnTo>
                      <a:pt x="474" y="96"/>
                    </a:lnTo>
                    <a:lnTo>
                      <a:pt x="468" y="97"/>
                    </a:lnTo>
                    <a:lnTo>
                      <a:pt x="462" y="99"/>
                    </a:lnTo>
                    <a:lnTo>
                      <a:pt x="462" y="99"/>
                    </a:lnTo>
                    <a:lnTo>
                      <a:pt x="454" y="105"/>
                    </a:lnTo>
                    <a:lnTo>
                      <a:pt x="451" y="110"/>
                    </a:lnTo>
                    <a:lnTo>
                      <a:pt x="451" y="113"/>
                    </a:lnTo>
                    <a:lnTo>
                      <a:pt x="451" y="113"/>
                    </a:lnTo>
                    <a:lnTo>
                      <a:pt x="451" y="116"/>
                    </a:lnTo>
                    <a:lnTo>
                      <a:pt x="452" y="120"/>
                    </a:lnTo>
                    <a:lnTo>
                      <a:pt x="457" y="121"/>
                    </a:lnTo>
                    <a:lnTo>
                      <a:pt x="468" y="121"/>
                    </a:lnTo>
                    <a:lnTo>
                      <a:pt x="468" y="121"/>
                    </a:lnTo>
                    <a:lnTo>
                      <a:pt x="476" y="123"/>
                    </a:lnTo>
                    <a:lnTo>
                      <a:pt x="482" y="128"/>
                    </a:lnTo>
                    <a:lnTo>
                      <a:pt x="487" y="132"/>
                    </a:lnTo>
                    <a:lnTo>
                      <a:pt x="492" y="140"/>
                    </a:lnTo>
                    <a:lnTo>
                      <a:pt x="498" y="153"/>
                    </a:lnTo>
                    <a:lnTo>
                      <a:pt x="501" y="159"/>
                    </a:lnTo>
                    <a:lnTo>
                      <a:pt x="506" y="166"/>
                    </a:lnTo>
                    <a:lnTo>
                      <a:pt x="506" y="166"/>
                    </a:lnTo>
                    <a:lnTo>
                      <a:pt x="501" y="174"/>
                    </a:lnTo>
                    <a:lnTo>
                      <a:pt x="498" y="180"/>
                    </a:lnTo>
                    <a:lnTo>
                      <a:pt x="498" y="186"/>
                    </a:lnTo>
                    <a:lnTo>
                      <a:pt x="501" y="193"/>
                    </a:lnTo>
                    <a:lnTo>
                      <a:pt x="506" y="199"/>
                    </a:lnTo>
                    <a:lnTo>
                      <a:pt x="513" y="205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484" y="216"/>
                    </a:lnTo>
                    <a:lnTo>
                      <a:pt x="484" y="216"/>
                    </a:lnTo>
                    <a:lnTo>
                      <a:pt x="467" y="216"/>
                    </a:lnTo>
                    <a:lnTo>
                      <a:pt x="452" y="218"/>
                    </a:lnTo>
                    <a:lnTo>
                      <a:pt x="441" y="220"/>
                    </a:lnTo>
                    <a:lnTo>
                      <a:pt x="435" y="223"/>
                    </a:lnTo>
                    <a:lnTo>
                      <a:pt x="432" y="231"/>
                    </a:lnTo>
                    <a:lnTo>
                      <a:pt x="430" y="240"/>
                    </a:lnTo>
                    <a:lnTo>
                      <a:pt x="428" y="255"/>
                    </a:lnTo>
                    <a:lnTo>
                      <a:pt x="428" y="274"/>
                    </a:lnTo>
                    <a:lnTo>
                      <a:pt x="428" y="274"/>
                    </a:lnTo>
                    <a:lnTo>
                      <a:pt x="433" y="280"/>
                    </a:lnTo>
                    <a:lnTo>
                      <a:pt x="433" y="280"/>
                    </a:lnTo>
                    <a:lnTo>
                      <a:pt x="430" y="282"/>
                    </a:lnTo>
                    <a:lnTo>
                      <a:pt x="430" y="282"/>
                    </a:lnTo>
                    <a:lnTo>
                      <a:pt x="427" y="275"/>
                    </a:lnTo>
                    <a:lnTo>
                      <a:pt x="427" y="275"/>
                    </a:lnTo>
                    <a:lnTo>
                      <a:pt x="416" y="270"/>
                    </a:lnTo>
                    <a:lnTo>
                      <a:pt x="408" y="269"/>
                    </a:lnTo>
                    <a:lnTo>
                      <a:pt x="400" y="270"/>
                    </a:lnTo>
                    <a:lnTo>
                      <a:pt x="393" y="275"/>
                    </a:lnTo>
                    <a:lnTo>
                      <a:pt x="387" y="280"/>
                    </a:lnTo>
                    <a:lnTo>
                      <a:pt x="384" y="290"/>
                    </a:lnTo>
                    <a:lnTo>
                      <a:pt x="379" y="299"/>
                    </a:lnTo>
                    <a:lnTo>
                      <a:pt x="376" y="312"/>
                    </a:lnTo>
                    <a:lnTo>
                      <a:pt x="376" y="312"/>
                    </a:lnTo>
                    <a:lnTo>
                      <a:pt x="370" y="283"/>
                    </a:lnTo>
                    <a:lnTo>
                      <a:pt x="366" y="275"/>
                    </a:lnTo>
                    <a:lnTo>
                      <a:pt x="362" y="269"/>
                    </a:lnTo>
                    <a:lnTo>
                      <a:pt x="355" y="264"/>
                    </a:lnTo>
                    <a:lnTo>
                      <a:pt x="347" y="259"/>
                    </a:lnTo>
                    <a:lnTo>
                      <a:pt x="324" y="255"/>
                    </a:lnTo>
                    <a:lnTo>
                      <a:pt x="324" y="255"/>
                    </a:lnTo>
                    <a:lnTo>
                      <a:pt x="303" y="251"/>
                    </a:lnTo>
                    <a:lnTo>
                      <a:pt x="284" y="250"/>
                    </a:lnTo>
                    <a:lnTo>
                      <a:pt x="244" y="248"/>
                    </a:lnTo>
                    <a:lnTo>
                      <a:pt x="244" y="248"/>
                    </a:lnTo>
                    <a:lnTo>
                      <a:pt x="235" y="248"/>
                    </a:lnTo>
                    <a:lnTo>
                      <a:pt x="225" y="250"/>
                    </a:lnTo>
                    <a:lnTo>
                      <a:pt x="216" y="253"/>
                    </a:lnTo>
                    <a:lnTo>
                      <a:pt x="209" y="258"/>
                    </a:lnTo>
                    <a:lnTo>
                      <a:pt x="201" y="264"/>
                    </a:lnTo>
                    <a:lnTo>
                      <a:pt x="195" y="270"/>
                    </a:lnTo>
                    <a:lnTo>
                      <a:pt x="184" y="286"/>
                    </a:lnTo>
                    <a:lnTo>
                      <a:pt x="184" y="286"/>
                    </a:lnTo>
                    <a:lnTo>
                      <a:pt x="181" y="291"/>
                    </a:lnTo>
                    <a:lnTo>
                      <a:pt x="181" y="294"/>
                    </a:lnTo>
                    <a:lnTo>
                      <a:pt x="182" y="299"/>
                    </a:lnTo>
                    <a:lnTo>
                      <a:pt x="185" y="302"/>
                    </a:lnTo>
                    <a:lnTo>
                      <a:pt x="185" y="302"/>
                    </a:lnTo>
                    <a:lnTo>
                      <a:pt x="193" y="309"/>
                    </a:lnTo>
                    <a:lnTo>
                      <a:pt x="201" y="315"/>
                    </a:lnTo>
                    <a:lnTo>
                      <a:pt x="206" y="321"/>
                    </a:lnTo>
                    <a:lnTo>
                      <a:pt x="211" y="329"/>
                    </a:lnTo>
                    <a:lnTo>
                      <a:pt x="217" y="344"/>
                    </a:lnTo>
                    <a:lnTo>
                      <a:pt x="220" y="358"/>
                    </a:lnTo>
                    <a:lnTo>
                      <a:pt x="220" y="374"/>
                    </a:lnTo>
                    <a:lnTo>
                      <a:pt x="217" y="390"/>
                    </a:lnTo>
                    <a:lnTo>
                      <a:pt x="212" y="405"/>
                    </a:lnTo>
                    <a:lnTo>
                      <a:pt x="208" y="421"/>
                    </a:lnTo>
                    <a:lnTo>
                      <a:pt x="208" y="421"/>
                    </a:lnTo>
                    <a:lnTo>
                      <a:pt x="204" y="436"/>
                    </a:lnTo>
                    <a:lnTo>
                      <a:pt x="200" y="450"/>
                    </a:lnTo>
                    <a:lnTo>
                      <a:pt x="196" y="464"/>
                    </a:lnTo>
                    <a:lnTo>
                      <a:pt x="190" y="479"/>
                    </a:lnTo>
                    <a:lnTo>
                      <a:pt x="187" y="483"/>
                    </a:lnTo>
                    <a:lnTo>
                      <a:pt x="182" y="488"/>
                    </a:lnTo>
                    <a:lnTo>
                      <a:pt x="177" y="493"/>
                    </a:lnTo>
                    <a:lnTo>
                      <a:pt x="171" y="496"/>
                    </a:lnTo>
                    <a:lnTo>
                      <a:pt x="163" y="498"/>
                    </a:lnTo>
                    <a:lnTo>
                      <a:pt x="155" y="499"/>
                    </a:lnTo>
                    <a:lnTo>
                      <a:pt x="144" y="498"/>
                    </a:lnTo>
                    <a:lnTo>
                      <a:pt x="133" y="496"/>
                    </a:lnTo>
                    <a:lnTo>
                      <a:pt x="133" y="496"/>
                    </a:lnTo>
                    <a:lnTo>
                      <a:pt x="139" y="502"/>
                    </a:lnTo>
                    <a:lnTo>
                      <a:pt x="144" y="507"/>
                    </a:lnTo>
                    <a:lnTo>
                      <a:pt x="144" y="507"/>
                    </a:lnTo>
                    <a:lnTo>
                      <a:pt x="158" y="512"/>
                    </a:lnTo>
                    <a:lnTo>
                      <a:pt x="173" y="517"/>
                    </a:lnTo>
                    <a:lnTo>
                      <a:pt x="177" y="521"/>
                    </a:lnTo>
                    <a:lnTo>
                      <a:pt x="182" y="526"/>
                    </a:lnTo>
                    <a:lnTo>
                      <a:pt x="185" y="534"/>
                    </a:lnTo>
                    <a:lnTo>
                      <a:pt x="187" y="542"/>
                    </a:lnTo>
                    <a:lnTo>
                      <a:pt x="187" y="542"/>
                    </a:lnTo>
                    <a:lnTo>
                      <a:pt x="187" y="552"/>
                    </a:lnTo>
                    <a:lnTo>
                      <a:pt x="187" y="563"/>
                    </a:lnTo>
                    <a:lnTo>
                      <a:pt x="184" y="571"/>
                    </a:lnTo>
                    <a:lnTo>
                      <a:pt x="181" y="579"/>
                    </a:lnTo>
                    <a:lnTo>
                      <a:pt x="176" y="587"/>
                    </a:lnTo>
                    <a:lnTo>
                      <a:pt x="169" y="593"/>
                    </a:lnTo>
                    <a:lnTo>
                      <a:pt x="162" y="599"/>
                    </a:lnTo>
                    <a:lnTo>
                      <a:pt x="154" y="604"/>
                    </a:lnTo>
                    <a:lnTo>
                      <a:pt x="154" y="604"/>
                    </a:lnTo>
                    <a:lnTo>
                      <a:pt x="147" y="607"/>
                    </a:lnTo>
                    <a:lnTo>
                      <a:pt x="144" y="610"/>
                    </a:lnTo>
                    <a:lnTo>
                      <a:pt x="142" y="615"/>
                    </a:lnTo>
                    <a:lnTo>
                      <a:pt x="142" y="620"/>
                    </a:lnTo>
                    <a:lnTo>
                      <a:pt x="142" y="620"/>
                    </a:lnTo>
                    <a:lnTo>
                      <a:pt x="139" y="629"/>
                    </a:lnTo>
                    <a:lnTo>
                      <a:pt x="136" y="637"/>
                    </a:lnTo>
                    <a:lnTo>
                      <a:pt x="131" y="644"/>
                    </a:lnTo>
                    <a:lnTo>
                      <a:pt x="127" y="648"/>
                    </a:lnTo>
                    <a:lnTo>
                      <a:pt x="119" y="653"/>
                    </a:lnTo>
                    <a:lnTo>
                      <a:pt x="112" y="656"/>
                    </a:lnTo>
                    <a:lnTo>
                      <a:pt x="95" y="663"/>
                    </a:lnTo>
                    <a:lnTo>
                      <a:pt x="95" y="663"/>
                    </a:lnTo>
                    <a:lnTo>
                      <a:pt x="84" y="664"/>
                    </a:lnTo>
                    <a:lnTo>
                      <a:pt x="73" y="664"/>
                    </a:lnTo>
                    <a:lnTo>
                      <a:pt x="50" y="664"/>
                    </a:lnTo>
                    <a:lnTo>
                      <a:pt x="28" y="664"/>
                    </a:lnTo>
                    <a:lnTo>
                      <a:pt x="17" y="668"/>
                    </a:lnTo>
                    <a:lnTo>
                      <a:pt x="7" y="671"/>
                    </a:lnTo>
                    <a:lnTo>
                      <a:pt x="7" y="671"/>
                    </a:lnTo>
                    <a:lnTo>
                      <a:pt x="20" y="691"/>
                    </a:lnTo>
                    <a:lnTo>
                      <a:pt x="30" y="709"/>
                    </a:lnTo>
                    <a:lnTo>
                      <a:pt x="38" y="726"/>
                    </a:lnTo>
                    <a:lnTo>
                      <a:pt x="41" y="742"/>
                    </a:lnTo>
                    <a:lnTo>
                      <a:pt x="41" y="750"/>
                    </a:lnTo>
                    <a:lnTo>
                      <a:pt x="41" y="760"/>
                    </a:lnTo>
                    <a:lnTo>
                      <a:pt x="38" y="768"/>
                    </a:lnTo>
                    <a:lnTo>
                      <a:pt x="34" y="776"/>
                    </a:lnTo>
                    <a:lnTo>
                      <a:pt x="25" y="795"/>
                    </a:lnTo>
                    <a:lnTo>
                      <a:pt x="11" y="815"/>
                    </a:lnTo>
                    <a:lnTo>
                      <a:pt x="11" y="815"/>
                    </a:lnTo>
                    <a:lnTo>
                      <a:pt x="1" y="826"/>
                    </a:lnTo>
                    <a:lnTo>
                      <a:pt x="0" y="833"/>
                    </a:lnTo>
                    <a:lnTo>
                      <a:pt x="0" y="834"/>
                    </a:lnTo>
                    <a:lnTo>
                      <a:pt x="1" y="837"/>
                    </a:lnTo>
                    <a:lnTo>
                      <a:pt x="1" y="837"/>
                    </a:lnTo>
                    <a:lnTo>
                      <a:pt x="6" y="845"/>
                    </a:lnTo>
                    <a:lnTo>
                      <a:pt x="9" y="855"/>
                    </a:lnTo>
                    <a:lnTo>
                      <a:pt x="12" y="877"/>
                    </a:lnTo>
                    <a:lnTo>
                      <a:pt x="14" y="887"/>
                    </a:lnTo>
                    <a:lnTo>
                      <a:pt x="17" y="896"/>
                    </a:lnTo>
                    <a:lnTo>
                      <a:pt x="23" y="906"/>
                    </a:lnTo>
                    <a:lnTo>
                      <a:pt x="28" y="911"/>
                    </a:lnTo>
                    <a:lnTo>
                      <a:pt x="33" y="914"/>
                    </a:lnTo>
                    <a:lnTo>
                      <a:pt x="33" y="914"/>
                    </a:lnTo>
                    <a:lnTo>
                      <a:pt x="39" y="918"/>
                    </a:lnTo>
                    <a:lnTo>
                      <a:pt x="44" y="925"/>
                    </a:lnTo>
                    <a:lnTo>
                      <a:pt x="52" y="939"/>
                    </a:lnTo>
                    <a:lnTo>
                      <a:pt x="63" y="974"/>
                    </a:lnTo>
                    <a:lnTo>
                      <a:pt x="63" y="974"/>
                    </a:lnTo>
                    <a:lnTo>
                      <a:pt x="66" y="982"/>
                    </a:lnTo>
                    <a:lnTo>
                      <a:pt x="66" y="992"/>
                    </a:lnTo>
                    <a:lnTo>
                      <a:pt x="65" y="995"/>
                    </a:lnTo>
                    <a:lnTo>
                      <a:pt x="61" y="999"/>
                    </a:lnTo>
                    <a:lnTo>
                      <a:pt x="58" y="1003"/>
                    </a:lnTo>
                    <a:lnTo>
                      <a:pt x="52" y="1006"/>
                    </a:lnTo>
                    <a:lnTo>
                      <a:pt x="52" y="1006"/>
                    </a:lnTo>
                    <a:lnTo>
                      <a:pt x="39" y="1017"/>
                    </a:lnTo>
                    <a:lnTo>
                      <a:pt x="28" y="1026"/>
                    </a:lnTo>
                    <a:lnTo>
                      <a:pt x="23" y="1036"/>
                    </a:lnTo>
                    <a:lnTo>
                      <a:pt x="22" y="1041"/>
                    </a:lnTo>
                    <a:lnTo>
                      <a:pt x="22" y="1046"/>
                    </a:lnTo>
                    <a:lnTo>
                      <a:pt x="23" y="1052"/>
                    </a:lnTo>
                    <a:lnTo>
                      <a:pt x="25" y="1057"/>
                    </a:lnTo>
                    <a:lnTo>
                      <a:pt x="31" y="1066"/>
                    </a:lnTo>
                    <a:lnTo>
                      <a:pt x="42" y="1076"/>
                    </a:lnTo>
                    <a:lnTo>
                      <a:pt x="57" y="1085"/>
                    </a:lnTo>
                    <a:lnTo>
                      <a:pt x="57" y="1085"/>
                    </a:lnTo>
                    <a:lnTo>
                      <a:pt x="65" y="1090"/>
                    </a:lnTo>
                    <a:lnTo>
                      <a:pt x="71" y="1096"/>
                    </a:lnTo>
                    <a:lnTo>
                      <a:pt x="77" y="1103"/>
                    </a:lnTo>
                    <a:lnTo>
                      <a:pt x="81" y="1109"/>
                    </a:lnTo>
                    <a:lnTo>
                      <a:pt x="81" y="1109"/>
                    </a:lnTo>
                    <a:lnTo>
                      <a:pt x="84" y="1115"/>
                    </a:lnTo>
                    <a:lnTo>
                      <a:pt x="85" y="1120"/>
                    </a:lnTo>
                    <a:lnTo>
                      <a:pt x="85" y="1127"/>
                    </a:lnTo>
                    <a:lnTo>
                      <a:pt x="82" y="1130"/>
                    </a:lnTo>
                    <a:lnTo>
                      <a:pt x="82" y="1130"/>
                    </a:lnTo>
                    <a:lnTo>
                      <a:pt x="73" y="1139"/>
                    </a:lnTo>
                    <a:lnTo>
                      <a:pt x="68" y="1149"/>
                    </a:lnTo>
                    <a:lnTo>
                      <a:pt x="66" y="1157"/>
                    </a:lnTo>
                    <a:lnTo>
                      <a:pt x="68" y="1165"/>
                    </a:lnTo>
                    <a:lnTo>
                      <a:pt x="71" y="1171"/>
                    </a:lnTo>
                    <a:lnTo>
                      <a:pt x="77" y="1177"/>
                    </a:lnTo>
                    <a:lnTo>
                      <a:pt x="92" y="1192"/>
                    </a:lnTo>
                    <a:lnTo>
                      <a:pt x="92" y="1192"/>
                    </a:lnTo>
                    <a:lnTo>
                      <a:pt x="96" y="1196"/>
                    </a:lnTo>
                    <a:lnTo>
                      <a:pt x="101" y="1203"/>
                    </a:lnTo>
                    <a:lnTo>
                      <a:pt x="104" y="1208"/>
                    </a:lnTo>
                    <a:lnTo>
                      <a:pt x="109" y="1214"/>
                    </a:lnTo>
                    <a:lnTo>
                      <a:pt x="109" y="1214"/>
                    </a:lnTo>
                    <a:lnTo>
                      <a:pt x="119" y="1227"/>
                    </a:lnTo>
                    <a:lnTo>
                      <a:pt x="125" y="1231"/>
                    </a:lnTo>
                    <a:lnTo>
                      <a:pt x="130" y="1231"/>
                    </a:lnTo>
                    <a:lnTo>
                      <a:pt x="133" y="1233"/>
                    </a:lnTo>
                    <a:lnTo>
                      <a:pt x="133" y="12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1" name="Freeform 124">
                <a:extLst>
                  <a:ext uri="{FF2B5EF4-FFF2-40B4-BE49-F238E27FC236}">
                    <a16:creationId xmlns:a16="http://schemas.microsoft.com/office/drawing/2014/main" id="{40E235D4-F2FE-BA8A-E22C-A6ED8963A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2932"/>
                <a:ext cx="1081" cy="1169"/>
              </a:xfrm>
              <a:custGeom>
                <a:avLst/>
                <a:gdLst>
                  <a:gd name="T0" fmla="*/ 1719 w 2162"/>
                  <a:gd name="T1" fmla="*/ 1261 h 2338"/>
                  <a:gd name="T2" fmla="*/ 1730 w 2162"/>
                  <a:gd name="T3" fmla="*/ 1162 h 2338"/>
                  <a:gd name="T4" fmla="*/ 1564 w 2162"/>
                  <a:gd name="T5" fmla="*/ 1135 h 2338"/>
                  <a:gd name="T6" fmla="*/ 1321 w 2162"/>
                  <a:gd name="T7" fmla="*/ 945 h 2338"/>
                  <a:gd name="T8" fmla="*/ 1159 w 2162"/>
                  <a:gd name="T9" fmla="*/ 716 h 2338"/>
                  <a:gd name="T10" fmla="*/ 993 w 2162"/>
                  <a:gd name="T11" fmla="*/ 546 h 2338"/>
                  <a:gd name="T12" fmla="*/ 1037 w 2162"/>
                  <a:gd name="T13" fmla="*/ 475 h 2338"/>
                  <a:gd name="T14" fmla="*/ 989 w 2162"/>
                  <a:gd name="T15" fmla="*/ 387 h 2338"/>
                  <a:gd name="T16" fmla="*/ 1032 w 2162"/>
                  <a:gd name="T17" fmla="*/ 341 h 2338"/>
                  <a:gd name="T18" fmla="*/ 1182 w 2162"/>
                  <a:gd name="T19" fmla="*/ 279 h 2338"/>
                  <a:gd name="T20" fmla="*/ 1210 w 2162"/>
                  <a:gd name="T21" fmla="*/ 205 h 2338"/>
                  <a:gd name="T22" fmla="*/ 1207 w 2162"/>
                  <a:gd name="T23" fmla="*/ 117 h 2338"/>
                  <a:gd name="T24" fmla="*/ 958 w 2162"/>
                  <a:gd name="T25" fmla="*/ 9 h 2338"/>
                  <a:gd name="T26" fmla="*/ 819 w 2162"/>
                  <a:gd name="T27" fmla="*/ 17 h 2338"/>
                  <a:gd name="T28" fmla="*/ 694 w 2162"/>
                  <a:gd name="T29" fmla="*/ 40 h 2338"/>
                  <a:gd name="T30" fmla="*/ 669 w 2162"/>
                  <a:gd name="T31" fmla="*/ 111 h 2338"/>
                  <a:gd name="T32" fmla="*/ 616 w 2162"/>
                  <a:gd name="T33" fmla="*/ 109 h 2338"/>
                  <a:gd name="T34" fmla="*/ 591 w 2162"/>
                  <a:gd name="T35" fmla="*/ 176 h 2338"/>
                  <a:gd name="T36" fmla="*/ 503 w 2162"/>
                  <a:gd name="T37" fmla="*/ 162 h 2338"/>
                  <a:gd name="T38" fmla="*/ 459 w 2162"/>
                  <a:gd name="T39" fmla="*/ 175 h 2338"/>
                  <a:gd name="T40" fmla="*/ 421 w 2162"/>
                  <a:gd name="T41" fmla="*/ 259 h 2338"/>
                  <a:gd name="T42" fmla="*/ 335 w 2162"/>
                  <a:gd name="T43" fmla="*/ 205 h 2338"/>
                  <a:gd name="T44" fmla="*/ 262 w 2162"/>
                  <a:gd name="T45" fmla="*/ 182 h 2338"/>
                  <a:gd name="T46" fmla="*/ 124 w 2162"/>
                  <a:gd name="T47" fmla="*/ 248 h 2338"/>
                  <a:gd name="T48" fmla="*/ 35 w 2162"/>
                  <a:gd name="T49" fmla="*/ 278 h 2338"/>
                  <a:gd name="T50" fmla="*/ 78 w 2162"/>
                  <a:gd name="T51" fmla="*/ 384 h 2338"/>
                  <a:gd name="T52" fmla="*/ 1 w 2162"/>
                  <a:gd name="T53" fmla="*/ 437 h 2338"/>
                  <a:gd name="T54" fmla="*/ 54 w 2162"/>
                  <a:gd name="T55" fmla="*/ 522 h 2338"/>
                  <a:gd name="T56" fmla="*/ 87 w 2162"/>
                  <a:gd name="T57" fmla="*/ 619 h 2338"/>
                  <a:gd name="T58" fmla="*/ 174 w 2162"/>
                  <a:gd name="T59" fmla="*/ 665 h 2338"/>
                  <a:gd name="T60" fmla="*/ 192 w 2162"/>
                  <a:gd name="T61" fmla="*/ 715 h 2338"/>
                  <a:gd name="T62" fmla="*/ 349 w 2162"/>
                  <a:gd name="T63" fmla="*/ 589 h 2338"/>
                  <a:gd name="T64" fmla="*/ 611 w 2162"/>
                  <a:gd name="T65" fmla="*/ 692 h 2338"/>
                  <a:gd name="T66" fmla="*/ 726 w 2162"/>
                  <a:gd name="T67" fmla="*/ 927 h 2338"/>
                  <a:gd name="T68" fmla="*/ 883 w 2162"/>
                  <a:gd name="T69" fmla="*/ 1062 h 2338"/>
                  <a:gd name="T70" fmla="*/ 997 w 2162"/>
                  <a:gd name="T71" fmla="*/ 1175 h 2338"/>
                  <a:gd name="T72" fmla="*/ 1156 w 2162"/>
                  <a:gd name="T73" fmla="*/ 1296 h 2338"/>
                  <a:gd name="T74" fmla="*/ 1301 w 2162"/>
                  <a:gd name="T75" fmla="*/ 1331 h 2338"/>
                  <a:gd name="T76" fmla="*/ 1398 w 2162"/>
                  <a:gd name="T77" fmla="*/ 1412 h 2338"/>
                  <a:gd name="T78" fmla="*/ 1504 w 2162"/>
                  <a:gd name="T79" fmla="*/ 1475 h 2338"/>
                  <a:gd name="T80" fmla="*/ 1564 w 2162"/>
                  <a:gd name="T81" fmla="*/ 1566 h 2338"/>
                  <a:gd name="T82" fmla="*/ 1639 w 2162"/>
                  <a:gd name="T83" fmla="*/ 1575 h 2338"/>
                  <a:gd name="T84" fmla="*/ 1746 w 2162"/>
                  <a:gd name="T85" fmla="*/ 1853 h 2338"/>
                  <a:gd name="T86" fmla="*/ 1682 w 2162"/>
                  <a:gd name="T87" fmla="*/ 1941 h 2338"/>
                  <a:gd name="T88" fmla="*/ 1541 w 2162"/>
                  <a:gd name="T89" fmla="*/ 1991 h 2338"/>
                  <a:gd name="T90" fmla="*/ 1331 w 2162"/>
                  <a:gd name="T91" fmla="*/ 2028 h 2338"/>
                  <a:gd name="T92" fmla="*/ 1150 w 2162"/>
                  <a:gd name="T93" fmla="*/ 2006 h 2338"/>
                  <a:gd name="T94" fmla="*/ 1082 w 2162"/>
                  <a:gd name="T95" fmla="*/ 2011 h 2338"/>
                  <a:gd name="T96" fmla="*/ 1051 w 2162"/>
                  <a:gd name="T97" fmla="*/ 2111 h 2338"/>
                  <a:gd name="T98" fmla="*/ 1217 w 2162"/>
                  <a:gd name="T99" fmla="*/ 2184 h 2338"/>
                  <a:gd name="T100" fmla="*/ 1415 w 2162"/>
                  <a:gd name="T101" fmla="*/ 2284 h 2338"/>
                  <a:gd name="T102" fmla="*/ 1555 w 2162"/>
                  <a:gd name="T103" fmla="*/ 2327 h 2338"/>
                  <a:gd name="T104" fmla="*/ 1576 w 2162"/>
                  <a:gd name="T105" fmla="*/ 2215 h 2338"/>
                  <a:gd name="T106" fmla="*/ 1638 w 2162"/>
                  <a:gd name="T107" fmla="*/ 1990 h 2338"/>
                  <a:gd name="T108" fmla="*/ 1692 w 2162"/>
                  <a:gd name="T109" fmla="*/ 2060 h 2338"/>
                  <a:gd name="T110" fmla="*/ 1819 w 2162"/>
                  <a:gd name="T111" fmla="*/ 1912 h 2338"/>
                  <a:gd name="T112" fmla="*/ 1900 w 2162"/>
                  <a:gd name="T113" fmla="*/ 1823 h 2338"/>
                  <a:gd name="T114" fmla="*/ 1889 w 2162"/>
                  <a:gd name="T115" fmla="*/ 1688 h 2338"/>
                  <a:gd name="T116" fmla="*/ 1812 w 2162"/>
                  <a:gd name="T117" fmla="*/ 1585 h 2338"/>
                  <a:gd name="T118" fmla="*/ 1927 w 2162"/>
                  <a:gd name="T119" fmla="*/ 1469 h 2338"/>
                  <a:gd name="T120" fmla="*/ 2028 w 2162"/>
                  <a:gd name="T121" fmla="*/ 1515 h 2338"/>
                  <a:gd name="T122" fmla="*/ 2133 w 2162"/>
                  <a:gd name="T123" fmla="*/ 1620 h 2338"/>
                  <a:gd name="T124" fmla="*/ 2090 w 2162"/>
                  <a:gd name="T125" fmla="*/ 1447 h 2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2" h="2338">
                    <a:moveTo>
                      <a:pt x="2027" y="1409"/>
                    </a:moveTo>
                    <a:lnTo>
                      <a:pt x="2027" y="1409"/>
                    </a:lnTo>
                    <a:lnTo>
                      <a:pt x="2006" y="1399"/>
                    </a:lnTo>
                    <a:lnTo>
                      <a:pt x="1987" y="1388"/>
                    </a:lnTo>
                    <a:lnTo>
                      <a:pt x="1966" y="1377"/>
                    </a:lnTo>
                    <a:lnTo>
                      <a:pt x="1949" y="1363"/>
                    </a:lnTo>
                    <a:lnTo>
                      <a:pt x="1949" y="1363"/>
                    </a:lnTo>
                    <a:lnTo>
                      <a:pt x="1933" y="1351"/>
                    </a:lnTo>
                    <a:lnTo>
                      <a:pt x="1917" y="1342"/>
                    </a:lnTo>
                    <a:lnTo>
                      <a:pt x="1885" y="1324"/>
                    </a:lnTo>
                    <a:lnTo>
                      <a:pt x="1852" y="1310"/>
                    </a:lnTo>
                    <a:lnTo>
                      <a:pt x="1817" y="1296"/>
                    </a:lnTo>
                    <a:lnTo>
                      <a:pt x="1817" y="1296"/>
                    </a:lnTo>
                    <a:lnTo>
                      <a:pt x="1768" y="1280"/>
                    </a:lnTo>
                    <a:lnTo>
                      <a:pt x="1719" y="1261"/>
                    </a:lnTo>
                    <a:lnTo>
                      <a:pt x="1719" y="1261"/>
                    </a:lnTo>
                    <a:lnTo>
                      <a:pt x="1706" y="1255"/>
                    </a:lnTo>
                    <a:lnTo>
                      <a:pt x="1695" y="1248"/>
                    </a:lnTo>
                    <a:lnTo>
                      <a:pt x="1688" y="1242"/>
                    </a:lnTo>
                    <a:lnTo>
                      <a:pt x="1685" y="1234"/>
                    </a:lnTo>
                    <a:lnTo>
                      <a:pt x="1685" y="1226"/>
                    </a:lnTo>
                    <a:lnTo>
                      <a:pt x="1688" y="1216"/>
                    </a:lnTo>
                    <a:lnTo>
                      <a:pt x="1695" y="1207"/>
                    </a:lnTo>
                    <a:lnTo>
                      <a:pt x="1706" y="1196"/>
                    </a:lnTo>
                    <a:lnTo>
                      <a:pt x="1706" y="1196"/>
                    </a:lnTo>
                    <a:lnTo>
                      <a:pt x="1719" y="1183"/>
                    </a:lnTo>
                    <a:lnTo>
                      <a:pt x="1719" y="1183"/>
                    </a:lnTo>
                    <a:lnTo>
                      <a:pt x="1725" y="1175"/>
                    </a:lnTo>
                    <a:lnTo>
                      <a:pt x="1728" y="1169"/>
                    </a:lnTo>
                    <a:lnTo>
                      <a:pt x="1730" y="1162"/>
                    </a:lnTo>
                    <a:lnTo>
                      <a:pt x="1730" y="1156"/>
                    </a:lnTo>
                    <a:lnTo>
                      <a:pt x="1726" y="1151"/>
                    </a:lnTo>
                    <a:lnTo>
                      <a:pt x="1722" y="1145"/>
                    </a:lnTo>
                    <a:lnTo>
                      <a:pt x="1715" y="1140"/>
                    </a:lnTo>
                    <a:lnTo>
                      <a:pt x="1707" y="1137"/>
                    </a:lnTo>
                    <a:lnTo>
                      <a:pt x="1707" y="1137"/>
                    </a:lnTo>
                    <a:lnTo>
                      <a:pt x="1690" y="1132"/>
                    </a:lnTo>
                    <a:lnTo>
                      <a:pt x="1672" y="1131"/>
                    </a:lnTo>
                    <a:lnTo>
                      <a:pt x="1653" y="1131"/>
                    </a:lnTo>
                    <a:lnTo>
                      <a:pt x="1636" y="1134"/>
                    </a:lnTo>
                    <a:lnTo>
                      <a:pt x="1636" y="1134"/>
                    </a:lnTo>
                    <a:lnTo>
                      <a:pt x="1615" y="1137"/>
                    </a:lnTo>
                    <a:lnTo>
                      <a:pt x="1595" y="1139"/>
                    </a:lnTo>
                    <a:lnTo>
                      <a:pt x="1576" y="1137"/>
                    </a:lnTo>
                    <a:lnTo>
                      <a:pt x="1564" y="1135"/>
                    </a:lnTo>
                    <a:lnTo>
                      <a:pt x="1555" y="1132"/>
                    </a:lnTo>
                    <a:lnTo>
                      <a:pt x="1555" y="1132"/>
                    </a:lnTo>
                    <a:lnTo>
                      <a:pt x="1512" y="1116"/>
                    </a:lnTo>
                    <a:lnTo>
                      <a:pt x="1491" y="1107"/>
                    </a:lnTo>
                    <a:lnTo>
                      <a:pt x="1471" y="1097"/>
                    </a:lnTo>
                    <a:lnTo>
                      <a:pt x="1452" y="1086"/>
                    </a:lnTo>
                    <a:lnTo>
                      <a:pt x="1434" y="1073"/>
                    </a:lnTo>
                    <a:lnTo>
                      <a:pt x="1417" y="1061"/>
                    </a:lnTo>
                    <a:lnTo>
                      <a:pt x="1399" y="1048"/>
                    </a:lnTo>
                    <a:lnTo>
                      <a:pt x="1383" y="1034"/>
                    </a:lnTo>
                    <a:lnTo>
                      <a:pt x="1369" y="1018"/>
                    </a:lnTo>
                    <a:lnTo>
                      <a:pt x="1355" y="1002"/>
                    </a:lnTo>
                    <a:lnTo>
                      <a:pt x="1344" y="983"/>
                    </a:lnTo>
                    <a:lnTo>
                      <a:pt x="1331" y="964"/>
                    </a:lnTo>
                    <a:lnTo>
                      <a:pt x="1321" y="945"/>
                    </a:lnTo>
                    <a:lnTo>
                      <a:pt x="1312" y="923"/>
                    </a:lnTo>
                    <a:lnTo>
                      <a:pt x="1306" y="900"/>
                    </a:lnTo>
                    <a:lnTo>
                      <a:pt x="1306" y="900"/>
                    </a:lnTo>
                    <a:lnTo>
                      <a:pt x="1294" y="867"/>
                    </a:lnTo>
                    <a:lnTo>
                      <a:pt x="1282" y="838"/>
                    </a:lnTo>
                    <a:lnTo>
                      <a:pt x="1266" y="810"/>
                    </a:lnTo>
                    <a:lnTo>
                      <a:pt x="1258" y="797"/>
                    </a:lnTo>
                    <a:lnTo>
                      <a:pt x="1248" y="784"/>
                    </a:lnTo>
                    <a:lnTo>
                      <a:pt x="1239" y="772"/>
                    </a:lnTo>
                    <a:lnTo>
                      <a:pt x="1228" y="761"/>
                    </a:lnTo>
                    <a:lnTo>
                      <a:pt x="1217" y="751"/>
                    </a:lnTo>
                    <a:lnTo>
                      <a:pt x="1204" y="742"/>
                    </a:lnTo>
                    <a:lnTo>
                      <a:pt x="1190" y="732"/>
                    </a:lnTo>
                    <a:lnTo>
                      <a:pt x="1175" y="724"/>
                    </a:lnTo>
                    <a:lnTo>
                      <a:pt x="1159" y="716"/>
                    </a:lnTo>
                    <a:lnTo>
                      <a:pt x="1143" y="710"/>
                    </a:lnTo>
                    <a:lnTo>
                      <a:pt x="1143" y="710"/>
                    </a:lnTo>
                    <a:lnTo>
                      <a:pt x="1126" y="702"/>
                    </a:lnTo>
                    <a:lnTo>
                      <a:pt x="1110" y="692"/>
                    </a:lnTo>
                    <a:lnTo>
                      <a:pt x="1094" y="683"/>
                    </a:lnTo>
                    <a:lnTo>
                      <a:pt x="1080" y="670"/>
                    </a:lnTo>
                    <a:lnTo>
                      <a:pt x="1067" y="657"/>
                    </a:lnTo>
                    <a:lnTo>
                      <a:pt x="1053" y="645"/>
                    </a:lnTo>
                    <a:lnTo>
                      <a:pt x="1029" y="616"/>
                    </a:lnTo>
                    <a:lnTo>
                      <a:pt x="1029" y="616"/>
                    </a:lnTo>
                    <a:lnTo>
                      <a:pt x="1013" y="595"/>
                    </a:lnTo>
                    <a:lnTo>
                      <a:pt x="1005" y="583"/>
                    </a:lnTo>
                    <a:lnTo>
                      <a:pt x="1001" y="572"/>
                    </a:lnTo>
                    <a:lnTo>
                      <a:pt x="996" y="559"/>
                    </a:lnTo>
                    <a:lnTo>
                      <a:pt x="993" y="546"/>
                    </a:lnTo>
                    <a:lnTo>
                      <a:pt x="991" y="533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4" y="508"/>
                    </a:lnTo>
                    <a:lnTo>
                      <a:pt x="996" y="500"/>
                    </a:lnTo>
                    <a:lnTo>
                      <a:pt x="999" y="497"/>
                    </a:lnTo>
                    <a:lnTo>
                      <a:pt x="1002" y="494"/>
                    </a:lnTo>
                    <a:lnTo>
                      <a:pt x="1005" y="491"/>
                    </a:lnTo>
                    <a:lnTo>
                      <a:pt x="1012" y="489"/>
                    </a:lnTo>
                    <a:lnTo>
                      <a:pt x="1012" y="489"/>
                    </a:lnTo>
                    <a:lnTo>
                      <a:pt x="1021" y="489"/>
                    </a:lnTo>
                    <a:lnTo>
                      <a:pt x="1029" y="486"/>
                    </a:lnTo>
                    <a:lnTo>
                      <a:pt x="1032" y="483"/>
                    </a:lnTo>
                    <a:lnTo>
                      <a:pt x="1035" y="479"/>
                    </a:lnTo>
                    <a:lnTo>
                      <a:pt x="1037" y="475"/>
                    </a:lnTo>
                    <a:lnTo>
                      <a:pt x="1037" y="470"/>
                    </a:lnTo>
                    <a:lnTo>
                      <a:pt x="1037" y="470"/>
                    </a:lnTo>
                    <a:lnTo>
                      <a:pt x="1037" y="457"/>
                    </a:lnTo>
                    <a:lnTo>
                      <a:pt x="1037" y="446"/>
                    </a:lnTo>
                    <a:lnTo>
                      <a:pt x="1034" y="440"/>
                    </a:lnTo>
                    <a:lnTo>
                      <a:pt x="1032" y="435"/>
                    </a:lnTo>
                    <a:lnTo>
                      <a:pt x="1028" y="432"/>
                    </a:lnTo>
                    <a:lnTo>
                      <a:pt x="1023" y="427"/>
                    </a:lnTo>
                    <a:lnTo>
                      <a:pt x="1023" y="427"/>
                    </a:lnTo>
                    <a:lnTo>
                      <a:pt x="1016" y="424"/>
                    </a:lnTo>
                    <a:lnTo>
                      <a:pt x="1010" y="419"/>
                    </a:lnTo>
                    <a:lnTo>
                      <a:pt x="1002" y="410"/>
                    </a:lnTo>
                    <a:lnTo>
                      <a:pt x="996" y="398"/>
                    </a:lnTo>
                    <a:lnTo>
                      <a:pt x="989" y="387"/>
                    </a:lnTo>
                    <a:lnTo>
                      <a:pt x="989" y="387"/>
                    </a:lnTo>
                    <a:lnTo>
                      <a:pt x="988" y="381"/>
                    </a:lnTo>
                    <a:lnTo>
                      <a:pt x="986" y="376"/>
                    </a:lnTo>
                    <a:lnTo>
                      <a:pt x="988" y="370"/>
                    </a:lnTo>
                    <a:lnTo>
                      <a:pt x="989" y="365"/>
                    </a:lnTo>
                    <a:lnTo>
                      <a:pt x="994" y="356"/>
                    </a:lnTo>
                    <a:lnTo>
                      <a:pt x="1001" y="346"/>
                    </a:lnTo>
                    <a:lnTo>
                      <a:pt x="1001" y="346"/>
                    </a:lnTo>
                    <a:lnTo>
                      <a:pt x="1004" y="340"/>
                    </a:lnTo>
                    <a:lnTo>
                      <a:pt x="1010" y="337"/>
                    </a:lnTo>
                    <a:lnTo>
                      <a:pt x="1016" y="333"/>
                    </a:lnTo>
                    <a:lnTo>
                      <a:pt x="1020" y="335"/>
                    </a:lnTo>
                    <a:lnTo>
                      <a:pt x="1023" y="337"/>
                    </a:lnTo>
                    <a:lnTo>
                      <a:pt x="1023" y="337"/>
                    </a:lnTo>
                    <a:lnTo>
                      <a:pt x="1028" y="340"/>
                    </a:lnTo>
                    <a:lnTo>
                      <a:pt x="1032" y="341"/>
                    </a:lnTo>
                    <a:lnTo>
                      <a:pt x="1035" y="343"/>
                    </a:lnTo>
                    <a:lnTo>
                      <a:pt x="1040" y="341"/>
                    </a:lnTo>
                    <a:lnTo>
                      <a:pt x="1047" y="338"/>
                    </a:lnTo>
                    <a:lnTo>
                      <a:pt x="1055" y="337"/>
                    </a:lnTo>
                    <a:lnTo>
                      <a:pt x="1055" y="337"/>
                    </a:lnTo>
                    <a:lnTo>
                      <a:pt x="1077" y="329"/>
                    </a:lnTo>
                    <a:lnTo>
                      <a:pt x="1099" y="319"/>
                    </a:lnTo>
                    <a:lnTo>
                      <a:pt x="1120" y="308"/>
                    </a:lnTo>
                    <a:lnTo>
                      <a:pt x="1140" y="295"/>
                    </a:lnTo>
                    <a:lnTo>
                      <a:pt x="1140" y="295"/>
                    </a:lnTo>
                    <a:lnTo>
                      <a:pt x="1151" y="289"/>
                    </a:lnTo>
                    <a:lnTo>
                      <a:pt x="1163" y="281"/>
                    </a:lnTo>
                    <a:lnTo>
                      <a:pt x="1169" y="279"/>
                    </a:lnTo>
                    <a:lnTo>
                      <a:pt x="1175" y="278"/>
                    </a:lnTo>
                    <a:lnTo>
                      <a:pt x="1182" y="279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96" y="287"/>
                    </a:lnTo>
                    <a:lnTo>
                      <a:pt x="1201" y="290"/>
                    </a:lnTo>
                    <a:lnTo>
                      <a:pt x="1207" y="290"/>
                    </a:lnTo>
                    <a:lnTo>
                      <a:pt x="1212" y="290"/>
                    </a:lnTo>
                    <a:lnTo>
                      <a:pt x="1221" y="286"/>
                    </a:lnTo>
                    <a:lnTo>
                      <a:pt x="1231" y="283"/>
                    </a:lnTo>
                    <a:lnTo>
                      <a:pt x="1231" y="283"/>
                    </a:lnTo>
                    <a:lnTo>
                      <a:pt x="1228" y="270"/>
                    </a:lnTo>
                    <a:lnTo>
                      <a:pt x="1225" y="259"/>
                    </a:lnTo>
                    <a:lnTo>
                      <a:pt x="1213" y="238"/>
                    </a:lnTo>
                    <a:lnTo>
                      <a:pt x="1210" y="227"/>
                    </a:lnTo>
                    <a:lnTo>
                      <a:pt x="1209" y="216"/>
                    </a:lnTo>
                    <a:lnTo>
                      <a:pt x="1210" y="205"/>
                    </a:lnTo>
                    <a:lnTo>
                      <a:pt x="1213" y="198"/>
                    </a:lnTo>
                    <a:lnTo>
                      <a:pt x="1217" y="192"/>
                    </a:lnTo>
                    <a:lnTo>
                      <a:pt x="1217" y="192"/>
                    </a:lnTo>
                    <a:lnTo>
                      <a:pt x="1218" y="189"/>
                    </a:lnTo>
                    <a:lnTo>
                      <a:pt x="1217" y="186"/>
                    </a:lnTo>
                    <a:lnTo>
                      <a:pt x="1212" y="182"/>
                    </a:lnTo>
                    <a:lnTo>
                      <a:pt x="1212" y="182"/>
                    </a:lnTo>
                    <a:lnTo>
                      <a:pt x="1199" y="176"/>
                    </a:lnTo>
                    <a:lnTo>
                      <a:pt x="1190" y="168"/>
                    </a:lnTo>
                    <a:lnTo>
                      <a:pt x="1186" y="160"/>
                    </a:lnTo>
                    <a:lnTo>
                      <a:pt x="1185" y="152"/>
                    </a:lnTo>
                    <a:lnTo>
                      <a:pt x="1188" y="144"/>
                    </a:lnTo>
                    <a:lnTo>
                      <a:pt x="1193" y="135"/>
                    </a:lnTo>
                    <a:lnTo>
                      <a:pt x="1199" y="127"/>
                    </a:lnTo>
                    <a:lnTo>
                      <a:pt x="1207" y="117"/>
                    </a:lnTo>
                    <a:lnTo>
                      <a:pt x="1207" y="117"/>
                    </a:lnTo>
                    <a:lnTo>
                      <a:pt x="1129" y="100"/>
                    </a:lnTo>
                    <a:lnTo>
                      <a:pt x="1089" y="92"/>
                    </a:lnTo>
                    <a:lnTo>
                      <a:pt x="1053" y="82"/>
                    </a:lnTo>
                    <a:lnTo>
                      <a:pt x="1053" y="82"/>
                    </a:lnTo>
                    <a:lnTo>
                      <a:pt x="1028" y="74"/>
                    </a:lnTo>
                    <a:lnTo>
                      <a:pt x="1016" y="68"/>
                    </a:lnTo>
                    <a:lnTo>
                      <a:pt x="1005" y="62"/>
                    </a:lnTo>
                    <a:lnTo>
                      <a:pt x="994" y="55"/>
                    </a:lnTo>
                    <a:lnTo>
                      <a:pt x="985" y="47"/>
                    </a:lnTo>
                    <a:lnTo>
                      <a:pt x="977" y="38"/>
                    </a:lnTo>
                    <a:lnTo>
                      <a:pt x="970" y="28"/>
                    </a:lnTo>
                    <a:lnTo>
                      <a:pt x="970" y="28"/>
                    </a:lnTo>
                    <a:lnTo>
                      <a:pt x="964" y="17"/>
                    </a:lnTo>
                    <a:lnTo>
                      <a:pt x="958" y="9"/>
                    </a:lnTo>
                    <a:lnTo>
                      <a:pt x="950" y="3"/>
                    </a:lnTo>
                    <a:lnTo>
                      <a:pt x="942" y="0"/>
                    </a:lnTo>
                    <a:lnTo>
                      <a:pt x="934" y="0"/>
                    </a:lnTo>
                    <a:lnTo>
                      <a:pt x="926" y="0"/>
                    </a:lnTo>
                    <a:lnTo>
                      <a:pt x="905" y="5"/>
                    </a:lnTo>
                    <a:lnTo>
                      <a:pt x="905" y="5"/>
                    </a:lnTo>
                    <a:lnTo>
                      <a:pt x="899" y="6"/>
                    </a:lnTo>
                    <a:lnTo>
                      <a:pt x="891" y="6"/>
                    </a:lnTo>
                    <a:lnTo>
                      <a:pt x="875" y="6"/>
                    </a:lnTo>
                    <a:lnTo>
                      <a:pt x="875" y="6"/>
                    </a:lnTo>
                    <a:lnTo>
                      <a:pt x="862" y="6"/>
                    </a:lnTo>
                    <a:lnTo>
                      <a:pt x="851" y="8"/>
                    </a:lnTo>
                    <a:lnTo>
                      <a:pt x="840" y="9"/>
                    </a:lnTo>
                    <a:lnTo>
                      <a:pt x="829" y="13"/>
                    </a:lnTo>
                    <a:lnTo>
                      <a:pt x="819" y="17"/>
                    </a:lnTo>
                    <a:lnTo>
                      <a:pt x="810" y="22"/>
                    </a:lnTo>
                    <a:lnTo>
                      <a:pt x="800" y="30"/>
                    </a:lnTo>
                    <a:lnTo>
                      <a:pt x="792" y="38"/>
                    </a:lnTo>
                    <a:lnTo>
                      <a:pt x="792" y="38"/>
                    </a:lnTo>
                    <a:lnTo>
                      <a:pt x="786" y="44"/>
                    </a:lnTo>
                    <a:lnTo>
                      <a:pt x="778" y="51"/>
                    </a:lnTo>
                    <a:lnTo>
                      <a:pt x="770" y="54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6" y="57"/>
                    </a:lnTo>
                    <a:lnTo>
                      <a:pt x="729" y="55"/>
                    </a:lnTo>
                    <a:lnTo>
                      <a:pt x="729" y="55"/>
                    </a:lnTo>
                    <a:lnTo>
                      <a:pt x="716" y="51"/>
                    </a:lnTo>
                    <a:lnTo>
                      <a:pt x="705" y="44"/>
                    </a:lnTo>
                    <a:lnTo>
                      <a:pt x="694" y="40"/>
                    </a:lnTo>
                    <a:lnTo>
                      <a:pt x="689" y="40"/>
                    </a:lnTo>
                    <a:lnTo>
                      <a:pt x="684" y="41"/>
                    </a:lnTo>
                    <a:lnTo>
                      <a:pt x="684" y="41"/>
                    </a:lnTo>
                    <a:lnTo>
                      <a:pt x="678" y="44"/>
                    </a:lnTo>
                    <a:lnTo>
                      <a:pt x="675" y="49"/>
                    </a:lnTo>
                    <a:lnTo>
                      <a:pt x="675" y="54"/>
                    </a:lnTo>
                    <a:lnTo>
                      <a:pt x="676" y="60"/>
                    </a:lnTo>
                    <a:lnTo>
                      <a:pt x="681" y="71"/>
                    </a:lnTo>
                    <a:lnTo>
                      <a:pt x="683" y="78"/>
                    </a:lnTo>
                    <a:lnTo>
                      <a:pt x="683" y="84"/>
                    </a:lnTo>
                    <a:lnTo>
                      <a:pt x="683" y="84"/>
                    </a:lnTo>
                    <a:lnTo>
                      <a:pt x="678" y="100"/>
                    </a:lnTo>
                    <a:lnTo>
                      <a:pt x="676" y="106"/>
                    </a:lnTo>
                    <a:lnTo>
                      <a:pt x="673" y="109"/>
                    </a:lnTo>
                    <a:lnTo>
                      <a:pt x="669" y="111"/>
                    </a:lnTo>
                    <a:lnTo>
                      <a:pt x="662" y="111"/>
                    </a:lnTo>
                    <a:lnTo>
                      <a:pt x="656" y="111"/>
                    </a:lnTo>
                    <a:lnTo>
                      <a:pt x="646" y="108"/>
                    </a:lnTo>
                    <a:lnTo>
                      <a:pt x="646" y="108"/>
                    </a:lnTo>
                    <a:lnTo>
                      <a:pt x="629" y="100"/>
                    </a:lnTo>
                    <a:lnTo>
                      <a:pt x="629" y="100"/>
                    </a:lnTo>
                    <a:lnTo>
                      <a:pt x="619" y="97"/>
                    </a:lnTo>
                    <a:lnTo>
                      <a:pt x="616" y="97"/>
                    </a:lnTo>
                    <a:lnTo>
                      <a:pt x="611" y="100"/>
                    </a:lnTo>
                    <a:lnTo>
                      <a:pt x="611" y="100"/>
                    </a:lnTo>
                    <a:lnTo>
                      <a:pt x="610" y="103"/>
                    </a:lnTo>
                    <a:lnTo>
                      <a:pt x="610" y="105"/>
                    </a:lnTo>
                    <a:lnTo>
                      <a:pt x="610" y="106"/>
                    </a:lnTo>
                    <a:lnTo>
                      <a:pt x="611" y="108"/>
                    </a:lnTo>
                    <a:lnTo>
                      <a:pt x="616" y="109"/>
                    </a:lnTo>
                    <a:lnTo>
                      <a:pt x="619" y="113"/>
                    </a:lnTo>
                    <a:lnTo>
                      <a:pt x="619" y="113"/>
                    </a:lnTo>
                    <a:lnTo>
                      <a:pt x="622" y="119"/>
                    </a:lnTo>
                    <a:lnTo>
                      <a:pt x="624" y="128"/>
                    </a:lnTo>
                    <a:lnTo>
                      <a:pt x="624" y="138"/>
                    </a:lnTo>
                    <a:lnTo>
                      <a:pt x="624" y="148"/>
                    </a:lnTo>
                    <a:lnTo>
                      <a:pt x="622" y="157"/>
                    </a:lnTo>
                    <a:lnTo>
                      <a:pt x="621" y="165"/>
                    </a:lnTo>
                    <a:lnTo>
                      <a:pt x="618" y="171"/>
                    </a:lnTo>
                    <a:lnTo>
                      <a:pt x="613" y="175"/>
                    </a:lnTo>
                    <a:lnTo>
                      <a:pt x="613" y="175"/>
                    </a:lnTo>
                    <a:lnTo>
                      <a:pt x="607" y="178"/>
                    </a:lnTo>
                    <a:lnTo>
                      <a:pt x="602" y="178"/>
                    </a:lnTo>
                    <a:lnTo>
                      <a:pt x="595" y="178"/>
                    </a:lnTo>
                    <a:lnTo>
                      <a:pt x="591" y="176"/>
                    </a:lnTo>
                    <a:lnTo>
                      <a:pt x="586" y="173"/>
                    </a:lnTo>
                    <a:lnTo>
                      <a:pt x="581" y="170"/>
                    </a:lnTo>
                    <a:lnTo>
                      <a:pt x="573" y="160"/>
                    </a:lnTo>
                    <a:lnTo>
                      <a:pt x="573" y="160"/>
                    </a:lnTo>
                    <a:lnTo>
                      <a:pt x="572" y="155"/>
                    </a:lnTo>
                    <a:lnTo>
                      <a:pt x="567" y="154"/>
                    </a:lnTo>
                    <a:lnTo>
                      <a:pt x="561" y="151"/>
                    </a:lnTo>
                    <a:lnTo>
                      <a:pt x="554" y="151"/>
                    </a:lnTo>
                    <a:lnTo>
                      <a:pt x="549" y="154"/>
                    </a:lnTo>
                    <a:lnTo>
                      <a:pt x="549" y="154"/>
                    </a:lnTo>
                    <a:lnTo>
                      <a:pt x="537" y="163"/>
                    </a:lnTo>
                    <a:lnTo>
                      <a:pt x="527" y="168"/>
                    </a:lnTo>
                    <a:lnTo>
                      <a:pt x="518" y="170"/>
                    </a:lnTo>
                    <a:lnTo>
                      <a:pt x="510" y="168"/>
                    </a:lnTo>
                    <a:lnTo>
                      <a:pt x="503" y="162"/>
                    </a:lnTo>
                    <a:lnTo>
                      <a:pt x="497" y="155"/>
                    </a:lnTo>
                    <a:lnTo>
                      <a:pt x="486" y="136"/>
                    </a:lnTo>
                    <a:lnTo>
                      <a:pt x="486" y="136"/>
                    </a:lnTo>
                    <a:lnTo>
                      <a:pt x="481" y="127"/>
                    </a:lnTo>
                    <a:lnTo>
                      <a:pt x="478" y="125"/>
                    </a:lnTo>
                    <a:lnTo>
                      <a:pt x="473" y="125"/>
                    </a:lnTo>
                    <a:lnTo>
                      <a:pt x="473" y="125"/>
                    </a:lnTo>
                    <a:lnTo>
                      <a:pt x="468" y="127"/>
                    </a:lnTo>
                    <a:lnTo>
                      <a:pt x="467" y="132"/>
                    </a:lnTo>
                    <a:lnTo>
                      <a:pt x="465" y="141"/>
                    </a:lnTo>
                    <a:lnTo>
                      <a:pt x="465" y="141"/>
                    </a:lnTo>
                    <a:lnTo>
                      <a:pt x="465" y="151"/>
                    </a:lnTo>
                    <a:lnTo>
                      <a:pt x="465" y="162"/>
                    </a:lnTo>
                    <a:lnTo>
                      <a:pt x="462" y="170"/>
                    </a:lnTo>
                    <a:lnTo>
                      <a:pt x="459" y="175"/>
                    </a:lnTo>
                    <a:lnTo>
                      <a:pt x="454" y="179"/>
                    </a:lnTo>
                    <a:lnTo>
                      <a:pt x="454" y="179"/>
                    </a:lnTo>
                    <a:lnTo>
                      <a:pt x="448" y="186"/>
                    </a:lnTo>
                    <a:lnTo>
                      <a:pt x="441" y="192"/>
                    </a:lnTo>
                    <a:lnTo>
                      <a:pt x="437" y="198"/>
                    </a:lnTo>
                    <a:lnTo>
                      <a:pt x="432" y="206"/>
                    </a:lnTo>
                    <a:lnTo>
                      <a:pt x="429" y="214"/>
                    </a:lnTo>
                    <a:lnTo>
                      <a:pt x="427" y="222"/>
                    </a:lnTo>
                    <a:lnTo>
                      <a:pt x="425" y="232"/>
                    </a:lnTo>
                    <a:lnTo>
                      <a:pt x="427" y="241"/>
                    </a:lnTo>
                    <a:lnTo>
                      <a:pt x="427" y="241"/>
                    </a:lnTo>
                    <a:lnTo>
                      <a:pt x="427" y="246"/>
                    </a:lnTo>
                    <a:lnTo>
                      <a:pt x="425" y="251"/>
                    </a:lnTo>
                    <a:lnTo>
                      <a:pt x="424" y="256"/>
                    </a:lnTo>
                    <a:lnTo>
                      <a:pt x="421" y="259"/>
                    </a:lnTo>
                    <a:lnTo>
                      <a:pt x="413" y="263"/>
                    </a:lnTo>
                    <a:lnTo>
                      <a:pt x="403" y="267"/>
                    </a:lnTo>
                    <a:lnTo>
                      <a:pt x="403" y="267"/>
                    </a:lnTo>
                    <a:lnTo>
                      <a:pt x="395" y="267"/>
                    </a:lnTo>
                    <a:lnTo>
                      <a:pt x="387" y="265"/>
                    </a:lnTo>
                    <a:lnTo>
                      <a:pt x="381" y="259"/>
                    </a:lnTo>
                    <a:lnTo>
                      <a:pt x="376" y="251"/>
                    </a:lnTo>
                    <a:lnTo>
                      <a:pt x="376" y="251"/>
                    </a:lnTo>
                    <a:lnTo>
                      <a:pt x="370" y="240"/>
                    </a:lnTo>
                    <a:lnTo>
                      <a:pt x="362" y="227"/>
                    </a:lnTo>
                    <a:lnTo>
                      <a:pt x="354" y="217"/>
                    </a:lnTo>
                    <a:lnTo>
                      <a:pt x="348" y="213"/>
                    </a:lnTo>
                    <a:lnTo>
                      <a:pt x="343" y="209"/>
                    </a:lnTo>
                    <a:lnTo>
                      <a:pt x="343" y="209"/>
                    </a:lnTo>
                    <a:lnTo>
                      <a:pt x="335" y="205"/>
                    </a:lnTo>
                    <a:lnTo>
                      <a:pt x="329" y="202"/>
                    </a:lnTo>
                    <a:lnTo>
                      <a:pt x="319" y="190"/>
                    </a:lnTo>
                    <a:lnTo>
                      <a:pt x="310" y="179"/>
                    </a:lnTo>
                    <a:lnTo>
                      <a:pt x="303" y="165"/>
                    </a:lnTo>
                    <a:lnTo>
                      <a:pt x="303" y="165"/>
                    </a:lnTo>
                    <a:lnTo>
                      <a:pt x="295" y="151"/>
                    </a:lnTo>
                    <a:lnTo>
                      <a:pt x="292" y="146"/>
                    </a:lnTo>
                    <a:lnTo>
                      <a:pt x="289" y="144"/>
                    </a:lnTo>
                    <a:lnTo>
                      <a:pt x="284" y="146"/>
                    </a:lnTo>
                    <a:lnTo>
                      <a:pt x="279" y="149"/>
                    </a:lnTo>
                    <a:lnTo>
                      <a:pt x="268" y="162"/>
                    </a:lnTo>
                    <a:lnTo>
                      <a:pt x="268" y="162"/>
                    </a:lnTo>
                    <a:lnTo>
                      <a:pt x="265" y="167"/>
                    </a:lnTo>
                    <a:lnTo>
                      <a:pt x="263" y="171"/>
                    </a:lnTo>
                    <a:lnTo>
                      <a:pt x="262" y="182"/>
                    </a:lnTo>
                    <a:lnTo>
                      <a:pt x="262" y="182"/>
                    </a:lnTo>
                    <a:lnTo>
                      <a:pt x="256" y="198"/>
                    </a:lnTo>
                    <a:lnTo>
                      <a:pt x="248" y="214"/>
                    </a:lnTo>
                    <a:lnTo>
                      <a:pt x="236" y="225"/>
                    </a:lnTo>
                    <a:lnTo>
                      <a:pt x="225" y="235"/>
                    </a:lnTo>
                    <a:lnTo>
                      <a:pt x="211" y="241"/>
                    </a:lnTo>
                    <a:lnTo>
                      <a:pt x="197" y="244"/>
                    </a:lnTo>
                    <a:lnTo>
                      <a:pt x="179" y="244"/>
                    </a:lnTo>
                    <a:lnTo>
                      <a:pt x="162" y="243"/>
                    </a:lnTo>
                    <a:lnTo>
                      <a:pt x="162" y="243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2" y="244"/>
                    </a:lnTo>
                    <a:lnTo>
                      <a:pt x="132" y="244"/>
                    </a:lnTo>
                    <a:lnTo>
                      <a:pt x="124" y="248"/>
                    </a:lnTo>
                    <a:lnTo>
                      <a:pt x="116" y="251"/>
                    </a:lnTo>
                    <a:lnTo>
                      <a:pt x="101" y="254"/>
                    </a:lnTo>
                    <a:lnTo>
                      <a:pt x="86" y="254"/>
                    </a:lnTo>
                    <a:lnTo>
                      <a:pt x="70" y="254"/>
                    </a:lnTo>
                    <a:lnTo>
                      <a:pt x="70" y="254"/>
                    </a:lnTo>
                    <a:lnTo>
                      <a:pt x="57" y="254"/>
                    </a:lnTo>
                    <a:lnTo>
                      <a:pt x="51" y="256"/>
                    </a:lnTo>
                    <a:lnTo>
                      <a:pt x="44" y="257"/>
                    </a:lnTo>
                    <a:lnTo>
                      <a:pt x="44" y="257"/>
                    </a:lnTo>
                    <a:lnTo>
                      <a:pt x="36" y="262"/>
                    </a:lnTo>
                    <a:lnTo>
                      <a:pt x="33" y="265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2" y="275"/>
                    </a:lnTo>
                    <a:lnTo>
                      <a:pt x="35" y="278"/>
                    </a:lnTo>
                    <a:lnTo>
                      <a:pt x="39" y="283"/>
                    </a:lnTo>
                    <a:lnTo>
                      <a:pt x="39" y="283"/>
                    </a:lnTo>
                    <a:lnTo>
                      <a:pt x="46" y="289"/>
                    </a:lnTo>
                    <a:lnTo>
                      <a:pt x="51" y="295"/>
                    </a:lnTo>
                    <a:lnTo>
                      <a:pt x="60" y="311"/>
                    </a:lnTo>
                    <a:lnTo>
                      <a:pt x="70" y="329"/>
                    </a:lnTo>
                    <a:lnTo>
                      <a:pt x="74" y="335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7" y="346"/>
                    </a:lnTo>
                    <a:lnTo>
                      <a:pt x="90" y="351"/>
                    </a:lnTo>
                    <a:lnTo>
                      <a:pt x="90" y="356"/>
                    </a:lnTo>
                    <a:lnTo>
                      <a:pt x="90" y="362"/>
                    </a:lnTo>
                    <a:lnTo>
                      <a:pt x="86" y="373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3" y="391"/>
                    </a:lnTo>
                    <a:lnTo>
                      <a:pt x="66" y="395"/>
                    </a:lnTo>
                    <a:lnTo>
                      <a:pt x="51" y="403"/>
                    </a:lnTo>
                    <a:lnTo>
                      <a:pt x="36" y="410"/>
                    </a:lnTo>
                    <a:lnTo>
                      <a:pt x="20" y="416"/>
                    </a:lnTo>
                    <a:lnTo>
                      <a:pt x="20" y="416"/>
                    </a:lnTo>
                    <a:lnTo>
                      <a:pt x="14" y="418"/>
                    </a:lnTo>
                    <a:lnTo>
                      <a:pt x="6" y="419"/>
                    </a:lnTo>
                    <a:lnTo>
                      <a:pt x="3" y="421"/>
                    </a:lnTo>
                    <a:lnTo>
                      <a:pt x="1" y="422"/>
                    </a:lnTo>
                    <a:lnTo>
                      <a:pt x="0" y="425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" y="437"/>
                    </a:lnTo>
                    <a:lnTo>
                      <a:pt x="5" y="446"/>
                    </a:lnTo>
                    <a:lnTo>
                      <a:pt x="11" y="454"/>
                    </a:lnTo>
                    <a:lnTo>
                      <a:pt x="14" y="457"/>
                    </a:lnTo>
                    <a:lnTo>
                      <a:pt x="19" y="459"/>
                    </a:lnTo>
                    <a:lnTo>
                      <a:pt x="19" y="459"/>
                    </a:lnTo>
                    <a:lnTo>
                      <a:pt x="30" y="465"/>
                    </a:lnTo>
                    <a:lnTo>
                      <a:pt x="41" y="472"/>
                    </a:lnTo>
                    <a:lnTo>
                      <a:pt x="41" y="472"/>
                    </a:lnTo>
                    <a:lnTo>
                      <a:pt x="51" y="478"/>
                    </a:lnTo>
                    <a:lnTo>
                      <a:pt x="57" y="484"/>
                    </a:lnTo>
                    <a:lnTo>
                      <a:pt x="60" y="491"/>
                    </a:lnTo>
                    <a:lnTo>
                      <a:pt x="62" y="499"/>
                    </a:lnTo>
                    <a:lnTo>
                      <a:pt x="62" y="506"/>
                    </a:lnTo>
                    <a:lnTo>
                      <a:pt x="60" y="514"/>
                    </a:lnTo>
                    <a:lnTo>
                      <a:pt x="54" y="522"/>
                    </a:lnTo>
                    <a:lnTo>
                      <a:pt x="47" y="530"/>
                    </a:lnTo>
                    <a:lnTo>
                      <a:pt x="47" y="530"/>
                    </a:lnTo>
                    <a:lnTo>
                      <a:pt x="41" y="537"/>
                    </a:lnTo>
                    <a:lnTo>
                      <a:pt x="36" y="545"/>
                    </a:lnTo>
                    <a:lnTo>
                      <a:pt x="33" y="554"/>
                    </a:lnTo>
                    <a:lnTo>
                      <a:pt x="32" y="562"/>
                    </a:lnTo>
                    <a:lnTo>
                      <a:pt x="33" y="570"/>
                    </a:lnTo>
                    <a:lnTo>
                      <a:pt x="36" y="578"/>
                    </a:lnTo>
                    <a:lnTo>
                      <a:pt x="39" y="587"/>
                    </a:lnTo>
                    <a:lnTo>
                      <a:pt x="46" y="594"/>
                    </a:lnTo>
                    <a:lnTo>
                      <a:pt x="46" y="594"/>
                    </a:lnTo>
                    <a:lnTo>
                      <a:pt x="62" y="607"/>
                    </a:lnTo>
                    <a:lnTo>
                      <a:pt x="70" y="611"/>
                    </a:lnTo>
                    <a:lnTo>
                      <a:pt x="78" y="616"/>
                    </a:lnTo>
                    <a:lnTo>
                      <a:pt x="87" y="619"/>
                    </a:lnTo>
                    <a:lnTo>
                      <a:pt x="97" y="621"/>
                    </a:lnTo>
                    <a:lnTo>
                      <a:pt x="106" y="622"/>
                    </a:lnTo>
                    <a:lnTo>
                      <a:pt x="117" y="622"/>
                    </a:lnTo>
                    <a:lnTo>
                      <a:pt x="117" y="622"/>
                    </a:lnTo>
                    <a:lnTo>
                      <a:pt x="133" y="622"/>
                    </a:lnTo>
                    <a:lnTo>
                      <a:pt x="149" y="621"/>
                    </a:lnTo>
                    <a:lnTo>
                      <a:pt x="157" y="621"/>
                    </a:lnTo>
                    <a:lnTo>
                      <a:pt x="163" y="624"/>
                    </a:lnTo>
                    <a:lnTo>
                      <a:pt x="170" y="629"/>
                    </a:lnTo>
                    <a:lnTo>
                      <a:pt x="176" y="637"/>
                    </a:lnTo>
                    <a:lnTo>
                      <a:pt x="176" y="637"/>
                    </a:lnTo>
                    <a:lnTo>
                      <a:pt x="179" y="645"/>
                    </a:lnTo>
                    <a:lnTo>
                      <a:pt x="179" y="653"/>
                    </a:lnTo>
                    <a:lnTo>
                      <a:pt x="178" y="659"/>
                    </a:lnTo>
                    <a:lnTo>
                      <a:pt x="174" y="665"/>
                    </a:lnTo>
                    <a:lnTo>
                      <a:pt x="165" y="678"/>
                    </a:lnTo>
                    <a:lnTo>
                      <a:pt x="154" y="689"/>
                    </a:lnTo>
                    <a:lnTo>
                      <a:pt x="154" y="689"/>
                    </a:lnTo>
                    <a:lnTo>
                      <a:pt x="149" y="697"/>
                    </a:lnTo>
                    <a:lnTo>
                      <a:pt x="147" y="705"/>
                    </a:lnTo>
                    <a:lnTo>
                      <a:pt x="147" y="711"/>
                    </a:lnTo>
                    <a:lnTo>
                      <a:pt x="151" y="719"/>
                    </a:lnTo>
                    <a:lnTo>
                      <a:pt x="151" y="719"/>
                    </a:lnTo>
                    <a:lnTo>
                      <a:pt x="152" y="722"/>
                    </a:lnTo>
                    <a:lnTo>
                      <a:pt x="155" y="724"/>
                    </a:lnTo>
                    <a:lnTo>
                      <a:pt x="162" y="722"/>
                    </a:lnTo>
                    <a:lnTo>
                      <a:pt x="167" y="721"/>
                    </a:lnTo>
                    <a:lnTo>
                      <a:pt x="173" y="719"/>
                    </a:lnTo>
                    <a:lnTo>
                      <a:pt x="173" y="719"/>
                    </a:lnTo>
                    <a:lnTo>
                      <a:pt x="192" y="715"/>
                    </a:lnTo>
                    <a:lnTo>
                      <a:pt x="208" y="710"/>
                    </a:lnTo>
                    <a:lnTo>
                      <a:pt x="224" y="702"/>
                    </a:lnTo>
                    <a:lnTo>
                      <a:pt x="238" y="692"/>
                    </a:lnTo>
                    <a:lnTo>
                      <a:pt x="252" y="681"/>
                    </a:lnTo>
                    <a:lnTo>
                      <a:pt x="263" y="668"/>
                    </a:lnTo>
                    <a:lnTo>
                      <a:pt x="275" y="654"/>
                    </a:lnTo>
                    <a:lnTo>
                      <a:pt x="284" y="640"/>
                    </a:lnTo>
                    <a:lnTo>
                      <a:pt x="284" y="640"/>
                    </a:lnTo>
                    <a:lnTo>
                      <a:pt x="292" y="629"/>
                    </a:lnTo>
                    <a:lnTo>
                      <a:pt x="300" y="619"/>
                    </a:lnTo>
                    <a:lnTo>
                      <a:pt x="308" y="610"/>
                    </a:lnTo>
                    <a:lnTo>
                      <a:pt x="317" y="603"/>
                    </a:lnTo>
                    <a:lnTo>
                      <a:pt x="327" y="597"/>
                    </a:lnTo>
                    <a:lnTo>
                      <a:pt x="338" y="592"/>
                    </a:lnTo>
                    <a:lnTo>
                      <a:pt x="349" y="589"/>
                    </a:lnTo>
                    <a:lnTo>
                      <a:pt x="359" y="586"/>
                    </a:lnTo>
                    <a:lnTo>
                      <a:pt x="370" y="584"/>
                    </a:lnTo>
                    <a:lnTo>
                      <a:pt x="381" y="584"/>
                    </a:lnTo>
                    <a:lnTo>
                      <a:pt x="403" y="586"/>
                    </a:lnTo>
                    <a:lnTo>
                      <a:pt x="425" y="591"/>
                    </a:lnTo>
                    <a:lnTo>
                      <a:pt x="445" y="599"/>
                    </a:lnTo>
                    <a:lnTo>
                      <a:pt x="445" y="599"/>
                    </a:lnTo>
                    <a:lnTo>
                      <a:pt x="508" y="632"/>
                    </a:lnTo>
                    <a:lnTo>
                      <a:pt x="538" y="649"/>
                    </a:lnTo>
                    <a:lnTo>
                      <a:pt x="572" y="664"/>
                    </a:lnTo>
                    <a:lnTo>
                      <a:pt x="572" y="664"/>
                    </a:lnTo>
                    <a:lnTo>
                      <a:pt x="583" y="670"/>
                    </a:lnTo>
                    <a:lnTo>
                      <a:pt x="592" y="676"/>
                    </a:lnTo>
                    <a:lnTo>
                      <a:pt x="602" y="684"/>
                    </a:lnTo>
                    <a:lnTo>
                      <a:pt x="611" y="692"/>
                    </a:lnTo>
                    <a:lnTo>
                      <a:pt x="619" y="703"/>
                    </a:lnTo>
                    <a:lnTo>
                      <a:pt x="626" y="713"/>
                    </a:lnTo>
                    <a:lnTo>
                      <a:pt x="630" y="726"/>
                    </a:lnTo>
                    <a:lnTo>
                      <a:pt x="635" y="738"/>
                    </a:lnTo>
                    <a:lnTo>
                      <a:pt x="635" y="738"/>
                    </a:lnTo>
                    <a:lnTo>
                      <a:pt x="646" y="773"/>
                    </a:lnTo>
                    <a:lnTo>
                      <a:pt x="657" y="808"/>
                    </a:lnTo>
                    <a:lnTo>
                      <a:pt x="680" y="880"/>
                    </a:lnTo>
                    <a:lnTo>
                      <a:pt x="680" y="880"/>
                    </a:lnTo>
                    <a:lnTo>
                      <a:pt x="684" y="891"/>
                    </a:lnTo>
                    <a:lnTo>
                      <a:pt x="691" y="900"/>
                    </a:lnTo>
                    <a:lnTo>
                      <a:pt x="699" y="910"/>
                    </a:lnTo>
                    <a:lnTo>
                      <a:pt x="710" y="916"/>
                    </a:lnTo>
                    <a:lnTo>
                      <a:pt x="710" y="916"/>
                    </a:lnTo>
                    <a:lnTo>
                      <a:pt x="726" y="927"/>
                    </a:lnTo>
                    <a:lnTo>
                      <a:pt x="742" y="940"/>
                    </a:lnTo>
                    <a:lnTo>
                      <a:pt x="754" y="953"/>
                    </a:lnTo>
                    <a:lnTo>
                      <a:pt x="767" y="965"/>
                    </a:lnTo>
                    <a:lnTo>
                      <a:pt x="778" y="981"/>
                    </a:lnTo>
                    <a:lnTo>
                      <a:pt x="786" y="999"/>
                    </a:lnTo>
                    <a:lnTo>
                      <a:pt x="792" y="1018"/>
                    </a:lnTo>
                    <a:lnTo>
                      <a:pt x="794" y="1039"/>
                    </a:lnTo>
                    <a:lnTo>
                      <a:pt x="794" y="1039"/>
                    </a:lnTo>
                    <a:lnTo>
                      <a:pt x="808" y="1035"/>
                    </a:lnTo>
                    <a:lnTo>
                      <a:pt x="823" y="1035"/>
                    </a:lnTo>
                    <a:lnTo>
                      <a:pt x="837" y="1035"/>
                    </a:lnTo>
                    <a:lnTo>
                      <a:pt x="850" y="1040"/>
                    </a:lnTo>
                    <a:lnTo>
                      <a:pt x="861" y="1045"/>
                    </a:lnTo>
                    <a:lnTo>
                      <a:pt x="872" y="1053"/>
                    </a:lnTo>
                    <a:lnTo>
                      <a:pt x="883" y="1062"/>
                    </a:lnTo>
                    <a:lnTo>
                      <a:pt x="893" y="1075"/>
                    </a:lnTo>
                    <a:lnTo>
                      <a:pt x="893" y="1075"/>
                    </a:lnTo>
                    <a:lnTo>
                      <a:pt x="900" y="1088"/>
                    </a:lnTo>
                    <a:lnTo>
                      <a:pt x="908" y="1099"/>
                    </a:lnTo>
                    <a:lnTo>
                      <a:pt x="920" y="1110"/>
                    </a:lnTo>
                    <a:lnTo>
                      <a:pt x="926" y="1113"/>
                    </a:lnTo>
                    <a:lnTo>
                      <a:pt x="932" y="1116"/>
                    </a:lnTo>
                    <a:lnTo>
                      <a:pt x="932" y="1116"/>
                    </a:lnTo>
                    <a:lnTo>
                      <a:pt x="943" y="1121"/>
                    </a:lnTo>
                    <a:lnTo>
                      <a:pt x="953" y="1127"/>
                    </a:lnTo>
                    <a:lnTo>
                      <a:pt x="962" y="1134"/>
                    </a:lnTo>
                    <a:lnTo>
                      <a:pt x="970" y="1140"/>
                    </a:lnTo>
                    <a:lnTo>
                      <a:pt x="978" y="1148"/>
                    </a:lnTo>
                    <a:lnTo>
                      <a:pt x="986" y="1156"/>
                    </a:lnTo>
                    <a:lnTo>
                      <a:pt x="997" y="1175"/>
                    </a:lnTo>
                    <a:lnTo>
                      <a:pt x="997" y="1175"/>
                    </a:lnTo>
                    <a:lnTo>
                      <a:pt x="1005" y="1186"/>
                    </a:lnTo>
                    <a:lnTo>
                      <a:pt x="1012" y="1196"/>
                    </a:lnTo>
                    <a:lnTo>
                      <a:pt x="1021" y="1205"/>
                    </a:lnTo>
                    <a:lnTo>
                      <a:pt x="1029" y="1213"/>
                    </a:lnTo>
                    <a:lnTo>
                      <a:pt x="1048" y="1228"/>
                    </a:lnTo>
                    <a:lnTo>
                      <a:pt x="1069" y="1240"/>
                    </a:lnTo>
                    <a:lnTo>
                      <a:pt x="1112" y="1264"/>
                    </a:lnTo>
                    <a:lnTo>
                      <a:pt x="1131" y="1278"/>
                    </a:lnTo>
                    <a:lnTo>
                      <a:pt x="1140" y="1286"/>
                    </a:lnTo>
                    <a:lnTo>
                      <a:pt x="1150" y="1294"/>
                    </a:lnTo>
                    <a:lnTo>
                      <a:pt x="1150" y="1294"/>
                    </a:lnTo>
                    <a:lnTo>
                      <a:pt x="1153" y="1296"/>
                    </a:lnTo>
                    <a:lnTo>
                      <a:pt x="1156" y="1296"/>
                    </a:lnTo>
                    <a:lnTo>
                      <a:pt x="1156" y="1296"/>
                    </a:lnTo>
                    <a:lnTo>
                      <a:pt x="1167" y="1293"/>
                    </a:lnTo>
                    <a:lnTo>
                      <a:pt x="1178" y="1293"/>
                    </a:lnTo>
                    <a:lnTo>
                      <a:pt x="1190" y="1294"/>
                    </a:lnTo>
                    <a:lnTo>
                      <a:pt x="1201" y="1296"/>
                    </a:lnTo>
                    <a:lnTo>
                      <a:pt x="1223" y="1301"/>
                    </a:lnTo>
                    <a:lnTo>
                      <a:pt x="1234" y="1302"/>
                    </a:lnTo>
                    <a:lnTo>
                      <a:pt x="1245" y="1302"/>
                    </a:lnTo>
                    <a:lnTo>
                      <a:pt x="1245" y="1302"/>
                    </a:lnTo>
                    <a:lnTo>
                      <a:pt x="1256" y="1302"/>
                    </a:lnTo>
                    <a:lnTo>
                      <a:pt x="1266" y="1304"/>
                    </a:lnTo>
                    <a:lnTo>
                      <a:pt x="1274" y="1305"/>
                    </a:lnTo>
                    <a:lnTo>
                      <a:pt x="1282" y="1310"/>
                    </a:lnTo>
                    <a:lnTo>
                      <a:pt x="1288" y="1316"/>
                    </a:lnTo>
                    <a:lnTo>
                      <a:pt x="1294" y="1323"/>
                    </a:lnTo>
                    <a:lnTo>
                      <a:pt x="1301" y="1331"/>
                    </a:lnTo>
                    <a:lnTo>
                      <a:pt x="1306" y="1340"/>
                    </a:lnTo>
                    <a:lnTo>
                      <a:pt x="1306" y="1340"/>
                    </a:lnTo>
                    <a:lnTo>
                      <a:pt x="1313" y="1358"/>
                    </a:lnTo>
                    <a:lnTo>
                      <a:pt x="1318" y="1366"/>
                    </a:lnTo>
                    <a:lnTo>
                      <a:pt x="1325" y="1374"/>
                    </a:lnTo>
                    <a:lnTo>
                      <a:pt x="1331" y="1380"/>
                    </a:lnTo>
                    <a:lnTo>
                      <a:pt x="1339" y="1386"/>
                    </a:lnTo>
                    <a:lnTo>
                      <a:pt x="1348" y="1390"/>
                    </a:lnTo>
                    <a:lnTo>
                      <a:pt x="1360" y="1391"/>
                    </a:lnTo>
                    <a:lnTo>
                      <a:pt x="1360" y="1391"/>
                    </a:lnTo>
                    <a:lnTo>
                      <a:pt x="1374" y="1393"/>
                    </a:lnTo>
                    <a:lnTo>
                      <a:pt x="1383" y="1394"/>
                    </a:lnTo>
                    <a:lnTo>
                      <a:pt x="1391" y="1399"/>
                    </a:lnTo>
                    <a:lnTo>
                      <a:pt x="1396" y="1404"/>
                    </a:lnTo>
                    <a:lnTo>
                      <a:pt x="1398" y="1412"/>
                    </a:lnTo>
                    <a:lnTo>
                      <a:pt x="1396" y="1421"/>
                    </a:lnTo>
                    <a:lnTo>
                      <a:pt x="1393" y="1434"/>
                    </a:lnTo>
                    <a:lnTo>
                      <a:pt x="1388" y="1450"/>
                    </a:lnTo>
                    <a:lnTo>
                      <a:pt x="1388" y="1450"/>
                    </a:lnTo>
                    <a:lnTo>
                      <a:pt x="1412" y="1439"/>
                    </a:lnTo>
                    <a:lnTo>
                      <a:pt x="1412" y="1439"/>
                    </a:lnTo>
                    <a:lnTo>
                      <a:pt x="1428" y="1436"/>
                    </a:lnTo>
                    <a:lnTo>
                      <a:pt x="1444" y="1434"/>
                    </a:lnTo>
                    <a:lnTo>
                      <a:pt x="1460" y="1437"/>
                    </a:lnTo>
                    <a:lnTo>
                      <a:pt x="1474" y="1442"/>
                    </a:lnTo>
                    <a:lnTo>
                      <a:pt x="1487" y="1448"/>
                    </a:lnTo>
                    <a:lnTo>
                      <a:pt x="1496" y="1458"/>
                    </a:lnTo>
                    <a:lnTo>
                      <a:pt x="1501" y="1463"/>
                    </a:lnTo>
                    <a:lnTo>
                      <a:pt x="1502" y="1469"/>
                    </a:lnTo>
                    <a:lnTo>
                      <a:pt x="1504" y="1475"/>
                    </a:lnTo>
                    <a:lnTo>
                      <a:pt x="1506" y="1482"/>
                    </a:lnTo>
                    <a:lnTo>
                      <a:pt x="1506" y="1482"/>
                    </a:lnTo>
                    <a:lnTo>
                      <a:pt x="1506" y="1496"/>
                    </a:lnTo>
                    <a:lnTo>
                      <a:pt x="1507" y="1509"/>
                    </a:lnTo>
                    <a:lnTo>
                      <a:pt x="1510" y="1518"/>
                    </a:lnTo>
                    <a:lnTo>
                      <a:pt x="1515" y="1528"/>
                    </a:lnTo>
                    <a:lnTo>
                      <a:pt x="1523" y="1537"/>
                    </a:lnTo>
                    <a:lnTo>
                      <a:pt x="1531" y="1544"/>
                    </a:lnTo>
                    <a:lnTo>
                      <a:pt x="1541" y="1550"/>
                    </a:lnTo>
                    <a:lnTo>
                      <a:pt x="1553" y="1555"/>
                    </a:lnTo>
                    <a:lnTo>
                      <a:pt x="1553" y="1555"/>
                    </a:lnTo>
                    <a:lnTo>
                      <a:pt x="1557" y="1556"/>
                    </a:lnTo>
                    <a:lnTo>
                      <a:pt x="1560" y="1559"/>
                    </a:lnTo>
                    <a:lnTo>
                      <a:pt x="1564" y="1566"/>
                    </a:lnTo>
                    <a:lnTo>
                      <a:pt x="1564" y="1566"/>
                    </a:lnTo>
                    <a:lnTo>
                      <a:pt x="1569" y="1572"/>
                    </a:lnTo>
                    <a:lnTo>
                      <a:pt x="1574" y="1575"/>
                    </a:lnTo>
                    <a:lnTo>
                      <a:pt x="1580" y="1579"/>
                    </a:lnTo>
                    <a:lnTo>
                      <a:pt x="1585" y="1580"/>
                    </a:lnTo>
                    <a:lnTo>
                      <a:pt x="1590" y="1580"/>
                    </a:lnTo>
                    <a:lnTo>
                      <a:pt x="1596" y="1580"/>
                    </a:lnTo>
                    <a:lnTo>
                      <a:pt x="1603" y="1577"/>
                    </a:lnTo>
                    <a:lnTo>
                      <a:pt x="1607" y="1572"/>
                    </a:lnTo>
                    <a:lnTo>
                      <a:pt x="1607" y="1572"/>
                    </a:lnTo>
                    <a:lnTo>
                      <a:pt x="1612" y="1569"/>
                    </a:lnTo>
                    <a:lnTo>
                      <a:pt x="1617" y="1566"/>
                    </a:lnTo>
                    <a:lnTo>
                      <a:pt x="1620" y="1566"/>
                    </a:lnTo>
                    <a:lnTo>
                      <a:pt x="1625" y="1566"/>
                    </a:lnTo>
                    <a:lnTo>
                      <a:pt x="1631" y="1569"/>
                    </a:lnTo>
                    <a:lnTo>
                      <a:pt x="1639" y="1575"/>
                    </a:lnTo>
                    <a:lnTo>
                      <a:pt x="1639" y="1575"/>
                    </a:lnTo>
                    <a:lnTo>
                      <a:pt x="1650" y="1591"/>
                    </a:lnTo>
                    <a:lnTo>
                      <a:pt x="1655" y="1599"/>
                    </a:lnTo>
                    <a:lnTo>
                      <a:pt x="1660" y="1607"/>
                    </a:lnTo>
                    <a:lnTo>
                      <a:pt x="1660" y="1607"/>
                    </a:lnTo>
                    <a:lnTo>
                      <a:pt x="1679" y="1663"/>
                    </a:lnTo>
                    <a:lnTo>
                      <a:pt x="1698" y="1717"/>
                    </a:lnTo>
                    <a:lnTo>
                      <a:pt x="1719" y="1771"/>
                    </a:lnTo>
                    <a:lnTo>
                      <a:pt x="1730" y="1798"/>
                    </a:lnTo>
                    <a:lnTo>
                      <a:pt x="1742" y="1825"/>
                    </a:lnTo>
                    <a:lnTo>
                      <a:pt x="1742" y="1825"/>
                    </a:lnTo>
                    <a:lnTo>
                      <a:pt x="1747" y="1836"/>
                    </a:lnTo>
                    <a:lnTo>
                      <a:pt x="1747" y="1842"/>
                    </a:lnTo>
                    <a:lnTo>
                      <a:pt x="1747" y="1849"/>
                    </a:lnTo>
                    <a:lnTo>
                      <a:pt x="1746" y="1853"/>
                    </a:lnTo>
                    <a:lnTo>
                      <a:pt x="1741" y="1856"/>
                    </a:lnTo>
                    <a:lnTo>
                      <a:pt x="1734" y="1860"/>
                    </a:lnTo>
                    <a:lnTo>
                      <a:pt x="1726" y="1863"/>
                    </a:lnTo>
                    <a:lnTo>
                      <a:pt x="1726" y="1863"/>
                    </a:lnTo>
                    <a:lnTo>
                      <a:pt x="1715" y="1864"/>
                    </a:lnTo>
                    <a:lnTo>
                      <a:pt x="1706" y="1869"/>
                    </a:lnTo>
                    <a:lnTo>
                      <a:pt x="1698" y="1874"/>
                    </a:lnTo>
                    <a:lnTo>
                      <a:pt x="1693" y="1880"/>
                    </a:lnTo>
                    <a:lnTo>
                      <a:pt x="1688" y="1888"/>
                    </a:lnTo>
                    <a:lnTo>
                      <a:pt x="1687" y="1898"/>
                    </a:lnTo>
                    <a:lnTo>
                      <a:pt x="1685" y="1909"/>
                    </a:lnTo>
                    <a:lnTo>
                      <a:pt x="1685" y="1920"/>
                    </a:lnTo>
                    <a:lnTo>
                      <a:pt x="1685" y="1920"/>
                    </a:lnTo>
                    <a:lnTo>
                      <a:pt x="1684" y="1931"/>
                    </a:lnTo>
                    <a:lnTo>
                      <a:pt x="1682" y="1941"/>
                    </a:lnTo>
                    <a:lnTo>
                      <a:pt x="1677" y="1949"/>
                    </a:lnTo>
                    <a:lnTo>
                      <a:pt x="1671" y="1955"/>
                    </a:lnTo>
                    <a:lnTo>
                      <a:pt x="1665" y="1960"/>
                    </a:lnTo>
                    <a:lnTo>
                      <a:pt x="1655" y="1963"/>
                    </a:lnTo>
                    <a:lnTo>
                      <a:pt x="1645" y="1964"/>
                    </a:lnTo>
                    <a:lnTo>
                      <a:pt x="1634" y="1963"/>
                    </a:lnTo>
                    <a:lnTo>
                      <a:pt x="1634" y="1963"/>
                    </a:lnTo>
                    <a:lnTo>
                      <a:pt x="1620" y="1963"/>
                    </a:lnTo>
                    <a:lnTo>
                      <a:pt x="1614" y="1964"/>
                    </a:lnTo>
                    <a:lnTo>
                      <a:pt x="1606" y="1968"/>
                    </a:lnTo>
                    <a:lnTo>
                      <a:pt x="1606" y="1968"/>
                    </a:lnTo>
                    <a:lnTo>
                      <a:pt x="1580" y="1979"/>
                    </a:lnTo>
                    <a:lnTo>
                      <a:pt x="1568" y="1985"/>
                    </a:lnTo>
                    <a:lnTo>
                      <a:pt x="1553" y="1988"/>
                    </a:lnTo>
                    <a:lnTo>
                      <a:pt x="1541" y="1991"/>
                    </a:lnTo>
                    <a:lnTo>
                      <a:pt x="1526" y="1993"/>
                    </a:lnTo>
                    <a:lnTo>
                      <a:pt x="1512" y="1991"/>
                    </a:lnTo>
                    <a:lnTo>
                      <a:pt x="1496" y="1988"/>
                    </a:lnTo>
                    <a:lnTo>
                      <a:pt x="1496" y="1988"/>
                    </a:lnTo>
                    <a:lnTo>
                      <a:pt x="1493" y="1988"/>
                    </a:lnTo>
                    <a:lnTo>
                      <a:pt x="1490" y="1988"/>
                    </a:lnTo>
                    <a:lnTo>
                      <a:pt x="1482" y="1991"/>
                    </a:lnTo>
                    <a:lnTo>
                      <a:pt x="1482" y="1991"/>
                    </a:lnTo>
                    <a:lnTo>
                      <a:pt x="1464" y="2003"/>
                    </a:lnTo>
                    <a:lnTo>
                      <a:pt x="1445" y="2011"/>
                    </a:lnTo>
                    <a:lnTo>
                      <a:pt x="1428" y="2017"/>
                    </a:lnTo>
                    <a:lnTo>
                      <a:pt x="1409" y="2020"/>
                    </a:lnTo>
                    <a:lnTo>
                      <a:pt x="1390" y="2023"/>
                    </a:lnTo>
                    <a:lnTo>
                      <a:pt x="1371" y="2026"/>
                    </a:lnTo>
                    <a:lnTo>
                      <a:pt x="1331" y="2028"/>
                    </a:lnTo>
                    <a:lnTo>
                      <a:pt x="1331" y="2028"/>
                    </a:lnTo>
                    <a:lnTo>
                      <a:pt x="1309" y="2028"/>
                    </a:lnTo>
                    <a:lnTo>
                      <a:pt x="1288" y="2025"/>
                    </a:lnTo>
                    <a:lnTo>
                      <a:pt x="1269" y="2018"/>
                    </a:lnTo>
                    <a:lnTo>
                      <a:pt x="1261" y="2014"/>
                    </a:lnTo>
                    <a:lnTo>
                      <a:pt x="1252" y="2007"/>
                    </a:lnTo>
                    <a:lnTo>
                      <a:pt x="1252" y="2007"/>
                    </a:lnTo>
                    <a:lnTo>
                      <a:pt x="1239" y="1999"/>
                    </a:lnTo>
                    <a:lnTo>
                      <a:pt x="1226" y="1993"/>
                    </a:lnTo>
                    <a:lnTo>
                      <a:pt x="1213" y="1990"/>
                    </a:lnTo>
                    <a:lnTo>
                      <a:pt x="1201" y="1988"/>
                    </a:lnTo>
                    <a:lnTo>
                      <a:pt x="1188" y="1990"/>
                    </a:lnTo>
                    <a:lnTo>
                      <a:pt x="1175" y="1993"/>
                    </a:lnTo>
                    <a:lnTo>
                      <a:pt x="1163" y="1998"/>
                    </a:lnTo>
                    <a:lnTo>
                      <a:pt x="1150" y="2006"/>
                    </a:lnTo>
                    <a:lnTo>
                      <a:pt x="1150" y="2006"/>
                    </a:lnTo>
                    <a:lnTo>
                      <a:pt x="1139" y="2012"/>
                    </a:lnTo>
                    <a:lnTo>
                      <a:pt x="1134" y="2014"/>
                    </a:lnTo>
                    <a:lnTo>
                      <a:pt x="1129" y="2015"/>
                    </a:lnTo>
                    <a:lnTo>
                      <a:pt x="1124" y="2014"/>
                    </a:lnTo>
                    <a:lnTo>
                      <a:pt x="1120" y="2012"/>
                    </a:lnTo>
                    <a:lnTo>
                      <a:pt x="1115" y="2011"/>
                    </a:lnTo>
                    <a:lnTo>
                      <a:pt x="1110" y="2006"/>
                    </a:lnTo>
                    <a:lnTo>
                      <a:pt x="1110" y="2006"/>
                    </a:lnTo>
                    <a:lnTo>
                      <a:pt x="1101" y="1999"/>
                    </a:lnTo>
                    <a:lnTo>
                      <a:pt x="1097" y="1998"/>
                    </a:lnTo>
                    <a:lnTo>
                      <a:pt x="1094" y="1998"/>
                    </a:lnTo>
                    <a:lnTo>
                      <a:pt x="1091" y="1999"/>
                    </a:lnTo>
                    <a:lnTo>
                      <a:pt x="1088" y="2001"/>
                    </a:lnTo>
                    <a:lnTo>
                      <a:pt x="1082" y="2011"/>
                    </a:lnTo>
                    <a:lnTo>
                      <a:pt x="1082" y="2011"/>
                    </a:lnTo>
                    <a:lnTo>
                      <a:pt x="1074" y="2020"/>
                    </a:lnTo>
                    <a:lnTo>
                      <a:pt x="1064" y="2028"/>
                    </a:lnTo>
                    <a:lnTo>
                      <a:pt x="1064" y="2028"/>
                    </a:lnTo>
                    <a:lnTo>
                      <a:pt x="1051" y="2041"/>
                    </a:lnTo>
                    <a:lnTo>
                      <a:pt x="1047" y="2047"/>
                    </a:lnTo>
                    <a:lnTo>
                      <a:pt x="1043" y="2053"/>
                    </a:lnTo>
                    <a:lnTo>
                      <a:pt x="1040" y="2061"/>
                    </a:lnTo>
                    <a:lnTo>
                      <a:pt x="1039" y="2069"/>
                    </a:lnTo>
                    <a:lnTo>
                      <a:pt x="1039" y="2077"/>
                    </a:lnTo>
                    <a:lnTo>
                      <a:pt x="1039" y="2085"/>
                    </a:lnTo>
                    <a:lnTo>
                      <a:pt x="1039" y="2085"/>
                    </a:lnTo>
                    <a:lnTo>
                      <a:pt x="1042" y="2095"/>
                    </a:lnTo>
                    <a:lnTo>
                      <a:pt x="1047" y="2103"/>
                    </a:lnTo>
                    <a:lnTo>
                      <a:pt x="1051" y="2111"/>
                    </a:lnTo>
                    <a:lnTo>
                      <a:pt x="1058" y="2115"/>
                    </a:lnTo>
                    <a:lnTo>
                      <a:pt x="1066" y="2120"/>
                    </a:lnTo>
                    <a:lnTo>
                      <a:pt x="1074" y="2125"/>
                    </a:lnTo>
                    <a:lnTo>
                      <a:pt x="1082" y="2126"/>
                    </a:lnTo>
                    <a:lnTo>
                      <a:pt x="1091" y="2128"/>
                    </a:lnTo>
                    <a:lnTo>
                      <a:pt x="1091" y="2128"/>
                    </a:lnTo>
                    <a:lnTo>
                      <a:pt x="1123" y="2133"/>
                    </a:lnTo>
                    <a:lnTo>
                      <a:pt x="1137" y="2138"/>
                    </a:lnTo>
                    <a:lnTo>
                      <a:pt x="1151" y="2142"/>
                    </a:lnTo>
                    <a:lnTo>
                      <a:pt x="1166" y="2147"/>
                    </a:lnTo>
                    <a:lnTo>
                      <a:pt x="1178" y="2155"/>
                    </a:lnTo>
                    <a:lnTo>
                      <a:pt x="1191" y="2163"/>
                    </a:lnTo>
                    <a:lnTo>
                      <a:pt x="1204" y="2173"/>
                    </a:lnTo>
                    <a:lnTo>
                      <a:pt x="1204" y="2173"/>
                    </a:lnTo>
                    <a:lnTo>
                      <a:pt x="1217" y="2184"/>
                    </a:lnTo>
                    <a:lnTo>
                      <a:pt x="1231" y="2195"/>
                    </a:lnTo>
                    <a:lnTo>
                      <a:pt x="1245" y="2203"/>
                    </a:lnTo>
                    <a:lnTo>
                      <a:pt x="1261" y="2211"/>
                    </a:lnTo>
                    <a:lnTo>
                      <a:pt x="1277" y="2217"/>
                    </a:lnTo>
                    <a:lnTo>
                      <a:pt x="1293" y="2223"/>
                    </a:lnTo>
                    <a:lnTo>
                      <a:pt x="1310" y="2228"/>
                    </a:lnTo>
                    <a:lnTo>
                      <a:pt x="1326" y="2233"/>
                    </a:lnTo>
                    <a:lnTo>
                      <a:pt x="1326" y="2233"/>
                    </a:lnTo>
                    <a:lnTo>
                      <a:pt x="1342" y="2236"/>
                    </a:lnTo>
                    <a:lnTo>
                      <a:pt x="1356" y="2241"/>
                    </a:lnTo>
                    <a:lnTo>
                      <a:pt x="1369" y="2246"/>
                    </a:lnTo>
                    <a:lnTo>
                      <a:pt x="1383" y="2254"/>
                    </a:lnTo>
                    <a:lnTo>
                      <a:pt x="1394" y="2261"/>
                    </a:lnTo>
                    <a:lnTo>
                      <a:pt x="1406" y="2271"/>
                    </a:lnTo>
                    <a:lnTo>
                      <a:pt x="1415" y="2284"/>
                    </a:lnTo>
                    <a:lnTo>
                      <a:pt x="1423" y="2300"/>
                    </a:lnTo>
                    <a:lnTo>
                      <a:pt x="1423" y="2300"/>
                    </a:lnTo>
                    <a:lnTo>
                      <a:pt x="1428" y="2304"/>
                    </a:lnTo>
                    <a:lnTo>
                      <a:pt x="1431" y="2311"/>
                    </a:lnTo>
                    <a:lnTo>
                      <a:pt x="1444" y="2320"/>
                    </a:lnTo>
                    <a:lnTo>
                      <a:pt x="1458" y="2328"/>
                    </a:lnTo>
                    <a:lnTo>
                      <a:pt x="1475" y="2333"/>
                    </a:lnTo>
                    <a:lnTo>
                      <a:pt x="1493" y="2336"/>
                    </a:lnTo>
                    <a:lnTo>
                      <a:pt x="1512" y="2338"/>
                    </a:lnTo>
                    <a:lnTo>
                      <a:pt x="1528" y="2336"/>
                    </a:lnTo>
                    <a:lnTo>
                      <a:pt x="1542" y="2333"/>
                    </a:lnTo>
                    <a:lnTo>
                      <a:pt x="1542" y="2333"/>
                    </a:lnTo>
                    <a:lnTo>
                      <a:pt x="1549" y="2331"/>
                    </a:lnTo>
                    <a:lnTo>
                      <a:pt x="1553" y="2328"/>
                    </a:lnTo>
                    <a:lnTo>
                      <a:pt x="1555" y="2327"/>
                    </a:lnTo>
                    <a:lnTo>
                      <a:pt x="1557" y="2325"/>
                    </a:lnTo>
                    <a:lnTo>
                      <a:pt x="1557" y="2322"/>
                    </a:lnTo>
                    <a:lnTo>
                      <a:pt x="1555" y="2317"/>
                    </a:lnTo>
                    <a:lnTo>
                      <a:pt x="1555" y="2317"/>
                    </a:lnTo>
                    <a:lnTo>
                      <a:pt x="1553" y="2314"/>
                    </a:lnTo>
                    <a:lnTo>
                      <a:pt x="1553" y="2309"/>
                    </a:lnTo>
                    <a:lnTo>
                      <a:pt x="1555" y="2303"/>
                    </a:lnTo>
                    <a:lnTo>
                      <a:pt x="1564" y="2292"/>
                    </a:lnTo>
                    <a:lnTo>
                      <a:pt x="1564" y="2292"/>
                    </a:lnTo>
                    <a:lnTo>
                      <a:pt x="1582" y="2265"/>
                    </a:lnTo>
                    <a:lnTo>
                      <a:pt x="1587" y="2255"/>
                    </a:lnTo>
                    <a:lnTo>
                      <a:pt x="1588" y="2246"/>
                    </a:lnTo>
                    <a:lnTo>
                      <a:pt x="1587" y="2238"/>
                    </a:lnTo>
                    <a:lnTo>
                      <a:pt x="1582" y="2227"/>
                    </a:lnTo>
                    <a:lnTo>
                      <a:pt x="1576" y="2215"/>
                    </a:lnTo>
                    <a:lnTo>
                      <a:pt x="1564" y="2200"/>
                    </a:lnTo>
                    <a:lnTo>
                      <a:pt x="1564" y="2200"/>
                    </a:lnTo>
                    <a:lnTo>
                      <a:pt x="1557" y="2187"/>
                    </a:lnTo>
                    <a:lnTo>
                      <a:pt x="1550" y="2174"/>
                    </a:lnTo>
                    <a:lnTo>
                      <a:pt x="1549" y="2166"/>
                    </a:lnTo>
                    <a:lnTo>
                      <a:pt x="1549" y="2160"/>
                    </a:lnTo>
                    <a:lnTo>
                      <a:pt x="1550" y="2152"/>
                    </a:lnTo>
                    <a:lnTo>
                      <a:pt x="1552" y="2144"/>
                    </a:lnTo>
                    <a:lnTo>
                      <a:pt x="1552" y="2144"/>
                    </a:lnTo>
                    <a:lnTo>
                      <a:pt x="1569" y="2104"/>
                    </a:lnTo>
                    <a:lnTo>
                      <a:pt x="1590" y="2065"/>
                    </a:lnTo>
                    <a:lnTo>
                      <a:pt x="1599" y="2045"/>
                    </a:lnTo>
                    <a:lnTo>
                      <a:pt x="1612" y="2026"/>
                    </a:lnTo>
                    <a:lnTo>
                      <a:pt x="1623" y="2007"/>
                    </a:lnTo>
                    <a:lnTo>
                      <a:pt x="1638" y="1990"/>
                    </a:lnTo>
                    <a:lnTo>
                      <a:pt x="1638" y="1990"/>
                    </a:lnTo>
                    <a:lnTo>
                      <a:pt x="1641" y="1996"/>
                    </a:lnTo>
                    <a:lnTo>
                      <a:pt x="1641" y="2001"/>
                    </a:lnTo>
                    <a:lnTo>
                      <a:pt x="1641" y="2001"/>
                    </a:lnTo>
                    <a:lnTo>
                      <a:pt x="1641" y="2018"/>
                    </a:lnTo>
                    <a:lnTo>
                      <a:pt x="1642" y="2026"/>
                    </a:lnTo>
                    <a:lnTo>
                      <a:pt x="1644" y="2033"/>
                    </a:lnTo>
                    <a:lnTo>
                      <a:pt x="1647" y="2041"/>
                    </a:lnTo>
                    <a:lnTo>
                      <a:pt x="1650" y="2047"/>
                    </a:lnTo>
                    <a:lnTo>
                      <a:pt x="1657" y="2052"/>
                    </a:lnTo>
                    <a:lnTo>
                      <a:pt x="1665" y="2055"/>
                    </a:lnTo>
                    <a:lnTo>
                      <a:pt x="1665" y="2055"/>
                    </a:lnTo>
                    <a:lnTo>
                      <a:pt x="1674" y="2058"/>
                    </a:lnTo>
                    <a:lnTo>
                      <a:pt x="1682" y="2060"/>
                    </a:lnTo>
                    <a:lnTo>
                      <a:pt x="1692" y="2060"/>
                    </a:lnTo>
                    <a:lnTo>
                      <a:pt x="1699" y="2057"/>
                    </a:lnTo>
                    <a:lnTo>
                      <a:pt x="1707" y="2053"/>
                    </a:lnTo>
                    <a:lnTo>
                      <a:pt x="1715" y="2049"/>
                    </a:lnTo>
                    <a:lnTo>
                      <a:pt x="1723" y="2044"/>
                    </a:lnTo>
                    <a:lnTo>
                      <a:pt x="1730" y="2036"/>
                    </a:lnTo>
                    <a:lnTo>
                      <a:pt x="1730" y="2036"/>
                    </a:lnTo>
                    <a:lnTo>
                      <a:pt x="1758" y="2001"/>
                    </a:lnTo>
                    <a:lnTo>
                      <a:pt x="1773" y="1982"/>
                    </a:lnTo>
                    <a:lnTo>
                      <a:pt x="1788" y="1966"/>
                    </a:lnTo>
                    <a:lnTo>
                      <a:pt x="1788" y="1966"/>
                    </a:lnTo>
                    <a:lnTo>
                      <a:pt x="1803" y="1950"/>
                    </a:lnTo>
                    <a:lnTo>
                      <a:pt x="1809" y="1941"/>
                    </a:lnTo>
                    <a:lnTo>
                      <a:pt x="1814" y="1933"/>
                    </a:lnTo>
                    <a:lnTo>
                      <a:pt x="1817" y="1923"/>
                    </a:lnTo>
                    <a:lnTo>
                      <a:pt x="1819" y="1912"/>
                    </a:lnTo>
                    <a:lnTo>
                      <a:pt x="1820" y="1903"/>
                    </a:lnTo>
                    <a:lnTo>
                      <a:pt x="1819" y="1891"/>
                    </a:lnTo>
                    <a:lnTo>
                      <a:pt x="1819" y="1891"/>
                    </a:lnTo>
                    <a:lnTo>
                      <a:pt x="1819" y="1879"/>
                    </a:lnTo>
                    <a:lnTo>
                      <a:pt x="1820" y="1869"/>
                    </a:lnTo>
                    <a:lnTo>
                      <a:pt x="1823" y="1860"/>
                    </a:lnTo>
                    <a:lnTo>
                      <a:pt x="1828" y="1852"/>
                    </a:lnTo>
                    <a:lnTo>
                      <a:pt x="1834" y="1845"/>
                    </a:lnTo>
                    <a:lnTo>
                      <a:pt x="1842" y="1841"/>
                    </a:lnTo>
                    <a:lnTo>
                      <a:pt x="1852" y="1837"/>
                    </a:lnTo>
                    <a:lnTo>
                      <a:pt x="1865" y="1834"/>
                    </a:lnTo>
                    <a:lnTo>
                      <a:pt x="1865" y="1834"/>
                    </a:lnTo>
                    <a:lnTo>
                      <a:pt x="1873" y="1833"/>
                    </a:lnTo>
                    <a:lnTo>
                      <a:pt x="1882" y="1829"/>
                    </a:lnTo>
                    <a:lnTo>
                      <a:pt x="1900" y="1823"/>
                    </a:lnTo>
                    <a:lnTo>
                      <a:pt x="1900" y="1823"/>
                    </a:lnTo>
                    <a:lnTo>
                      <a:pt x="1906" y="1820"/>
                    </a:lnTo>
                    <a:lnTo>
                      <a:pt x="1912" y="1817"/>
                    </a:lnTo>
                    <a:lnTo>
                      <a:pt x="1917" y="1814"/>
                    </a:lnTo>
                    <a:lnTo>
                      <a:pt x="1920" y="1809"/>
                    </a:lnTo>
                    <a:lnTo>
                      <a:pt x="1923" y="1804"/>
                    </a:lnTo>
                    <a:lnTo>
                      <a:pt x="1925" y="1799"/>
                    </a:lnTo>
                    <a:lnTo>
                      <a:pt x="1927" y="1785"/>
                    </a:lnTo>
                    <a:lnTo>
                      <a:pt x="1927" y="1785"/>
                    </a:lnTo>
                    <a:lnTo>
                      <a:pt x="1927" y="1763"/>
                    </a:lnTo>
                    <a:lnTo>
                      <a:pt x="1925" y="1744"/>
                    </a:lnTo>
                    <a:lnTo>
                      <a:pt x="1920" y="1728"/>
                    </a:lnTo>
                    <a:lnTo>
                      <a:pt x="1912" y="1712"/>
                    </a:lnTo>
                    <a:lnTo>
                      <a:pt x="1903" y="1699"/>
                    </a:lnTo>
                    <a:lnTo>
                      <a:pt x="1889" y="1688"/>
                    </a:lnTo>
                    <a:lnTo>
                      <a:pt x="1871" y="1679"/>
                    </a:lnTo>
                    <a:lnTo>
                      <a:pt x="1850" y="1671"/>
                    </a:lnTo>
                    <a:lnTo>
                      <a:pt x="1850" y="1671"/>
                    </a:lnTo>
                    <a:lnTo>
                      <a:pt x="1838" y="1664"/>
                    </a:lnTo>
                    <a:lnTo>
                      <a:pt x="1825" y="1658"/>
                    </a:lnTo>
                    <a:lnTo>
                      <a:pt x="1825" y="1658"/>
                    </a:lnTo>
                    <a:lnTo>
                      <a:pt x="1814" y="1650"/>
                    </a:lnTo>
                    <a:lnTo>
                      <a:pt x="1809" y="1645"/>
                    </a:lnTo>
                    <a:lnTo>
                      <a:pt x="1806" y="1639"/>
                    </a:lnTo>
                    <a:lnTo>
                      <a:pt x="1804" y="1634"/>
                    </a:lnTo>
                    <a:lnTo>
                      <a:pt x="1803" y="1628"/>
                    </a:lnTo>
                    <a:lnTo>
                      <a:pt x="1803" y="1620"/>
                    </a:lnTo>
                    <a:lnTo>
                      <a:pt x="1804" y="1612"/>
                    </a:lnTo>
                    <a:lnTo>
                      <a:pt x="1804" y="1612"/>
                    </a:lnTo>
                    <a:lnTo>
                      <a:pt x="1812" y="1585"/>
                    </a:lnTo>
                    <a:lnTo>
                      <a:pt x="1823" y="1561"/>
                    </a:lnTo>
                    <a:lnTo>
                      <a:pt x="1836" y="1537"/>
                    </a:lnTo>
                    <a:lnTo>
                      <a:pt x="1849" y="1515"/>
                    </a:lnTo>
                    <a:lnTo>
                      <a:pt x="1849" y="1515"/>
                    </a:lnTo>
                    <a:lnTo>
                      <a:pt x="1855" y="1505"/>
                    </a:lnTo>
                    <a:lnTo>
                      <a:pt x="1861" y="1498"/>
                    </a:lnTo>
                    <a:lnTo>
                      <a:pt x="1869" y="1491"/>
                    </a:lnTo>
                    <a:lnTo>
                      <a:pt x="1877" y="1485"/>
                    </a:lnTo>
                    <a:lnTo>
                      <a:pt x="1885" y="1480"/>
                    </a:lnTo>
                    <a:lnTo>
                      <a:pt x="1895" y="1475"/>
                    </a:lnTo>
                    <a:lnTo>
                      <a:pt x="1904" y="1472"/>
                    </a:lnTo>
                    <a:lnTo>
                      <a:pt x="1914" y="1471"/>
                    </a:lnTo>
                    <a:lnTo>
                      <a:pt x="1914" y="1471"/>
                    </a:lnTo>
                    <a:lnTo>
                      <a:pt x="1922" y="1469"/>
                    </a:lnTo>
                    <a:lnTo>
                      <a:pt x="1927" y="1469"/>
                    </a:lnTo>
                    <a:lnTo>
                      <a:pt x="1931" y="1472"/>
                    </a:lnTo>
                    <a:lnTo>
                      <a:pt x="1935" y="1477"/>
                    </a:lnTo>
                    <a:lnTo>
                      <a:pt x="1935" y="1477"/>
                    </a:lnTo>
                    <a:lnTo>
                      <a:pt x="1939" y="1488"/>
                    </a:lnTo>
                    <a:lnTo>
                      <a:pt x="1946" y="1496"/>
                    </a:lnTo>
                    <a:lnTo>
                      <a:pt x="1952" y="1502"/>
                    </a:lnTo>
                    <a:lnTo>
                      <a:pt x="1960" y="1507"/>
                    </a:lnTo>
                    <a:lnTo>
                      <a:pt x="1970" y="1510"/>
                    </a:lnTo>
                    <a:lnTo>
                      <a:pt x="1979" y="1512"/>
                    </a:lnTo>
                    <a:lnTo>
                      <a:pt x="1989" y="1512"/>
                    </a:lnTo>
                    <a:lnTo>
                      <a:pt x="2000" y="1512"/>
                    </a:lnTo>
                    <a:lnTo>
                      <a:pt x="2000" y="1512"/>
                    </a:lnTo>
                    <a:lnTo>
                      <a:pt x="2009" y="1512"/>
                    </a:lnTo>
                    <a:lnTo>
                      <a:pt x="2020" y="1513"/>
                    </a:lnTo>
                    <a:lnTo>
                      <a:pt x="2028" y="1515"/>
                    </a:lnTo>
                    <a:lnTo>
                      <a:pt x="2036" y="1520"/>
                    </a:lnTo>
                    <a:lnTo>
                      <a:pt x="2044" y="1525"/>
                    </a:lnTo>
                    <a:lnTo>
                      <a:pt x="2051" y="1532"/>
                    </a:lnTo>
                    <a:lnTo>
                      <a:pt x="2055" y="1540"/>
                    </a:lnTo>
                    <a:lnTo>
                      <a:pt x="2062" y="1550"/>
                    </a:lnTo>
                    <a:lnTo>
                      <a:pt x="2062" y="1550"/>
                    </a:lnTo>
                    <a:lnTo>
                      <a:pt x="2073" y="1577"/>
                    </a:lnTo>
                    <a:lnTo>
                      <a:pt x="2081" y="1591"/>
                    </a:lnTo>
                    <a:lnTo>
                      <a:pt x="2090" y="1602"/>
                    </a:lnTo>
                    <a:lnTo>
                      <a:pt x="2090" y="1602"/>
                    </a:lnTo>
                    <a:lnTo>
                      <a:pt x="2098" y="1609"/>
                    </a:lnTo>
                    <a:lnTo>
                      <a:pt x="2106" y="1613"/>
                    </a:lnTo>
                    <a:lnTo>
                      <a:pt x="2116" y="1617"/>
                    </a:lnTo>
                    <a:lnTo>
                      <a:pt x="2125" y="1620"/>
                    </a:lnTo>
                    <a:lnTo>
                      <a:pt x="2133" y="1620"/>
                    </a:lnTo>
                    <a:lnTo>
                      <a:pt x="2141" y="1618"/>
                    </a:lnTo>
                    <a:lnTo>
                      <a:pt x="2147" y="1617"/>
                    </a:lnTo>
                    <a:lnTo>
                      <a:pt x="2152" y="1612"/>
                    </a:lnTo>
                    <a:lnTo>
                      <a:pt x="2152" y="1612"/>
                    </a:lnTo>
                    <a:lnTo>
                      <a:pt x="2157" y="1602"/>
                    </a:lnTo>
                    <a:lnTo>
                      <a:pt x="2162" y="1588"/>
                    </a:lnTo>
                    <a:lnTo>
                      <a:pt x="2162" y="1572"/>
                    </a:lnTo>
                    <a:lnTo>
                      <a:pt x="2162" y="1555"/>
                    </a:lnTo>
                    <a:lnTo>
                      <a:pt x="2160" y="1537"/>
                    </a:lnTo>
                    <a:lnTo>
                      <a:pt x="2157" y="1521"/>
                    </a:lnTo>
                    <a:lnTo>
                      <a:pt x="2151" y="1509"/>
                    </a:lnTo>
                    <a:lnTo>
                      <a:pt x="2144" y="1498"/>
                    </a:lnTo>
                    <a:lnTo>
                      <a:pt x="2144" y="1498"/>
                    </a:lnTo>
                    <a:lnTo>
                      <a:pt x="2119" y="1472"/>
                    </a:lnTo>
                    <a:lnTo>
                      <a:pt x="2090" y="1447"/>
                    </a:lnTo>
                    <a:lnTo>
                      <a:pt x="2076" y="1436"/>
                    </a:lnTo>
                    <a:lnTo>
                      <a:pt x="2060" y="1426"/>
                    </a:lnTo>
                    <a:lnTo>
                      <a:pt x="2044" y="1417"/>
                    </a:lnTo>
                    <a:lnTo>
                      <a:pt x="2027" y="1409"/>
                    </a:lnTo>
                    <a:lnTo>
                      <a:pt x="2027" y="140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2" name="Freeform 125">
                <a:extLst>
                  <a:ext uri="{FF2B5EF4-FFF2-40B4-BE49-F238E27FC236}">
                    <a16:creationId xmlns:a16="http://schemas.microsoft.com/office/drawing/2014/main" id="{030568D2-D61B-8DD7-8652-A5E3B56E2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3" name="Freeform 126">
                <a:extLst>
                  <a:ext uri="{FF2B5EF4-FFF2-40B4-BE49-F238E27FC236}">
                    <a16:creationId xmlns:a16="http://schemas.microsoft.com/office/drawing/2014/main" id="{1F44D098-44EC-E9A8-6E84-CD13775AF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4" name="Freeform 127">
                <a:extLst>
                  <a:ext uri="{FF2B5EF4-FFF2-40B4-BE49-F238E27FC236}">
                    <a16:creationId xmlns:a16="http://schemas.microsoft.com/office/drawing/2014/main" id="{FC8320DE-A093-204F-77FF-A1C1758C01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3" y="3532"/>
                <a:ext cx="582" cy="595"/>
              </a:xfrm>
              <a:custGeom>
                <a:avLst/>
                <a:gdLst>
                  <a:gd name="T0" fmla="*/ 737 w 1162"/>
                  <a:gd name="T1" fmla="*/ 777 h 1190"/>
                  <a:gd name="T2" fmla="*/ 767 w 1162"/>
                  <a:gd name="T3" fmla="*/ 785 h 1190"/>
                  <a:gd name="T4" fmla="*/ 848 w 1162"/>
                  <a:gd name="T5" fmla="*/ 829 h 1190"/>
                  <a:gd name="T6" fmla="*/ 775 w 1162"/>
                  <a:gd name="T7" fmla="*/ 748 h 1190"/>
                  <a:gd name="T8" fmla="*/ 676 w 1162"/>
                  <a:gd name="T9" fmla="*/ 659 h 1190"/>
                  <a:gd name="T10" fmla="*/ 565 w 1162"/>
                  <a:gd name="T11" fmla="*/ 599 h 1190"/>
                  <a:gd name="T12" fmla="*/ 529 w 1162"/>
                  <a:gd name="T13" fmla="*/ 529 h 1190"/>
                  <a:gd name="T14" fmla="*/ 571 w 1162"/>
                  <a:gd name="T15" fmla="*/ 586 h 1190"/>
                  <a:gd name="T16" fmla="*/ 513 w 1162"/>
                  <a:gd name="T17" fmla="*/ 441 h 1190"/>
                  <a:gd name="T18" fmla="*/ 506 w 1162"/>
                  <a:gd name="T19" fmla="*/ 251 h 1190"/>
                  <a:gd name="T20" fmla="*/ 589 w 1162"/>
                  <a:gd name="T21" fmla="*/ 360 h 1190"/>
                  <a:gd name="T22" fmla="*/ 654 w 1162"/>
                  <a:gd name="T23" fmla="*/ 394 h 1190"/>
                  <a:gd name="T24" fmla="*/ 600 w 1162"/>
                  <a:gd name="T25" fmla="*/ 329 h 1190"/>
                  <a:gd name="T26" fmla="*/ 695 w 1162"/>
                  <a:gd name="T27" fmla="*/ 381 h 1190"/>
                  <a:gd name="T28" fmla="*/ 670 w 1162"/>
                  <a:gd name="T29" fmla="*/ 319 h 1190"/>
                  <a:gd name="T30" fmla="*/ 703 w 1162"/>
                  <a:gd name="T31" fmla="*/ 306 h 1190"/>
                  <a:gd name="T32" fmla="*/ 783 w 1162"/>
                  <a:gd name="T33" fmla="*/ 337 h 1190"/>
                  <a:gd name="T34" fmla="*/ 683 w 1162"/>
                  <a:gd name="T35" fmla="*/ 268 h 1190"/>
                  <a:gd name="T36" fmla="*/ 679 w 1162"/>
                  <a:gd name="T37" fmla="*/ 206 h 1190"/>
                  <a:gd name="T38" fmla="*/ 794 w 1162"/>
                  <a:gd name="T39" fmla="*/ 168 h 1190"/>
                  <a:gd name="T40" fmla="*/ 896 w 1162"/>
                  <a:gd name="T41" fmla="*/ 160 h 1190"/>
                  <a:gd name="T42" fmla="*/ 1091 w 1162"/>
                  <a:gd name="T43" fmla="*/ 187 h 1190"/>
                  <a:gd name="T44" fmla="*/ 1156 w 1162"/>
                  <a:gd name="T45" fmla="*/ 60 h 1190"/>
                  <a:gd name="T46" fmla="*/ 1105 w 1162"/>
                  <a:gd name="T47" fmla="*/ 35 h 1190"/>
                  <a:gd name="T48" fmla="*/ 937 w 1162"/>
                  <a:gd name="T49" fmla="*/ 106 h 1190"/>
                  <a:gd name="T50" fmla="*/ 799 w 1162"/>
                  <a:gd name="T51" fmla="*/ 60 h 1190"/>
                  <a:gd name="T52" fmla="*/ 606 w 1162"/>
                  <a:gd name="T53" fmla="*/ 75 h 1190"/>
                  <a:gd name="T54" fmla="*/ 460 w 1162"/>
                  <a:gd name="T55" fmla="*/ 121 h 1190"/>
                  <a:gd name="T56" fmla="*/ 322 w 1162"/>
                  <a:gd name="T57" fmla="*/ 152 h 1190"/>
                  <a:gd name="T58" fmla="*/ 163 w 1162"/>
                  <a:gd name="T59" fmla="*/ 213 h 1190"/>
                  <a:gd name="T60" fmla="*/ 111 w 1162"/>
                  <a:gd name="T61" fmla="*/ 322 h 1190"/>
                  <a:gd name="T62" fmla="*/ 50 w 1162"/>
                  <a:gd name="T63" fmla="*/ 402 h 1190"/>
                  <a:gd name="T64" fmla="*/ 1 w 1162"/>
                  <a:gd name="T65" fmla="*/ 483 h 1190"/>
                  <a:gd name="T66" fmla="*/ 100 w 1162"/>
                  <a:gd name="T67" fmla="*/ 635 h 1190"/>
                  <a:gd name="T68" fmla="*/ 112 w 1162"/>
                  <a:gd name="T69" fmla="*/ 692 h 1190"/>
                  <a:gd name="T70" fmla="*/ 189 w 1162"/>
                  <a:gd name="T71" fmla="*/ 748 h 1190"/>
                  <a:gd name="T72" fmla="*/ 241 w 1162"/>
                  <a:gd name="T73" fmla="*/ 745 h 1190"/>
                  <a:gd name="T74" fmla="*/ 259 w 1162"/>
                  <a:gd name="T75" fmla="*/ 789 h 1190"/>
                  <a:gd name="T76" fmla="*/ 212 w 1162"/>
                  <a:gd name="T77" fmla="*/ 880 h 1190"/>
                  <a:gd name="T78" fmla="*/ 298 w 1162"/>
                  <a:gd name="T79" fmla="*/ 1007 h 1190"/>
                  <a:gd name="T80" fmla="*/ 359 w 1162"/>
                  <a:gd name="T81" fmla="*/ 1116 h 1190"/>
                  <a:gd name="T82" fmla="*/ 386 w 1162"/>
                  <a:gd name="T83" fmla="*/ 1064 h 1190"/>
                  <a:gd name="T84" fmla="*/ 468 w 1162"/>
                  <a:gd name="T85" fmla="*/ 1182 h 1190"/>
                  <a:gd name="T86" fmla="*/ 511 w 1162"/>
                  <a:gd name="T87" fmla="*/ 1112 h 1190"/>
                  <a:gd name="T88" fmla="*/ 603 w 1162"/>
                  <a:gd name="T89" fmla="*/ 1172 h 1190"/>
                  <a:gd name="T90" fmla="*/ 557 w 1162"/>
                  <a:gd name="T91" fmla="*/ 1043 h 1190"/>
                  <a:gd name="T92" fmla="*/ 559 w 1162"/>
                  <a:gd name="T93" fmla="*/ 956 h 1190"/>
                  <a:gd name="T94" fmla="*/ 630 w 1162"/>
                  <a:gd name="T95" fmla="*/ 974 h 1190"/>
                  <a:gd name="T96" fmla="*/ 608 w 1162"/>
                  <a:gd name="T97" fmla="*/ 926 h 1190"/>
                  <a:gd name="T98" fmla="*/ 575 w 1162"/>
                  <a:gd name="T99" fmla="*/ 858 h 1190"/>
                  <a:gd name="T100" fmla="*/ 654 w 1162"/>
                  <a:gd name="T101" fmla="*/ 846 h 1190"/>
                  <a:gd name="T102" fmla="*/ 133 w 1162"/>
                  <a:gd name="T103" fmla="*/ 611 h 1190"/>
                  <a:gd name="T104" fmla="*/ 192 w 1162"/>
                  <a:gd name="T105" fmla="*/ 615 h 1190"/>
                  <a:gd name="T106" fmla="*/ 538 w 1162"/>
                  <a:gd name="T107" fmla="*/ 619 h 1190"/>
                  <a:gd name="T108" fmla="*/ 446 w 1162"/>
                  <a:gd name="T109" fmla="*/ 800 h 1190"/>
                  <a:gd name="T110" fmla="*/ 413 w 1162"/>
                  <a:gd name="T111" fmla="*/ 762 h 1190"/>
                  <a:gd name="T112" fmla="*/ 564 w 1162"/>
                  <a:gd name="T113" fmla="*/ 791 h 1190"/>
                  <a:gd name="T114" fmla="*/ 559 w 1162"/>
                  <a:gd name="T115" fmla="*/ 675 h 1190"/>
                  <a:gd name="T116" fmla="*/ 578 w 1162"/>
                  <a:gd name="T117" fmla="*/ 648 h 1190"/>
                  <a:gd name="T118" fmla="*/ 603 w 1162"/>
                  <a:gd name="T119" fmla="*/ 702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2" h="1190">
                    <a:moveTo>
                      <a:pt x="735" y="907"/>
                    </a:moveTo>
                    <a:lnTo>
                      <a:pt x="735" y="907"/>
                    </a:lnTo>
                    <a:lnTo>
                      <a:pt x="743" y="913"/>
                    </a:lnTo>
                    <a:lnTo>
                      <a:pt x="746" y="915"/>
                    </a:lnTo>
                    <a:lnTo>
                      <a:pt x="749" y="915"/>
                    </a:lnTo>
                    <a:lnTo>
                      <a:pt x="753" y="913"/>
                    </a:lnTo>
                    <a:lnTo>
                      <a:pt x="756" y="912"/>
                    </a:lnTo>
                    <a:lnTo>
                      <a:pt x="757" y="908"/>
                    </a:lnTo>
                    <a:lnTo>
                      <a:pt x="757" y="904"/>
                    </a:lnTo>
                    <a:lnTo>
                      <a:pt x="757" y="904"/>
                    </a:lnTo>
                    <a:lnTo>
                      <a:pt x="754" y="873"/>
                    </a:lnTo>
                    <a:lnTo>
                      <a:pt x="751" y="842"/>
                    </a:lnTo>
                    <a:lnTo>
                      <a:pt x="740" y="781"/>
                    </a:lnTo>
                    <a:lnTo>
                      <a:pt x="740" y="781"/>
                    </a:lnTo>
                    <a:lnTo>
                      <a:pt x="737" y="777"/>
                    </a:lnTo>
                    <a:lnTo>
                      <a:pt x="732" y="772"/>
                    </a:lnTo>
                    <a:lnTo>
                      <a:pt x="719" y="764"/>
                    </a:lnTo>
                    <a:lnTo>
                      <a:pt x="719" y="764"/>
                    </a:lnTo>
                    <a:lnTo>
                      <a:pt x="706" y="756"/>
                    </a:lnTo>
                    <a:lnTo>
                      <a:pt x="691" y="748"/>
                    </a:lnTo>
                    <a:lnTo>
                      <a:pt x="691" y="748"/>
                    </a:lnTo>
                    <a:lnTo>
                      <a:pt x="705" y="745"/>
                    </a:lnTo>
                    <a:lnTo>
                      <a:pt x="718" y="745"/>
                    </a:lnTo>
                    <a:lnTo>
                      <a:pt x="729" y="746"/>
                    </a:lnTo>
                    <a:lnTo>
                      <a:pt x="738" y="751"/>
                    </a:lnTo>
                    <a:lnTo>
                      <a:pt x="746" y="758"/>
                    </a:lnTo>
                    <a:lnTo>
                      <a:pt x="754" y="765"/>
                    </a:lnTo>
                    <a:lnTo>
                      <a:pt x="761" y="775"/>
                    </a:lnTo>
                    <a:lnTo>
                      <a:pt x="767" y="785"/>
                    </a:lnTo>
                    <a:lnTo>
                      <a:pt x="767" y="785"/>
                    </a:lnTo>
                    <a:lnTo>
                      <a:pt x="776" y="802"/>
                    </a:lnTo>
                    <a:lnTo>
                      <a:pt x="783" y="810"/>
                    </a:lnTo>
                    <a:lnTo>
                      <a:pt x="789" y="816"/>
                    </a:lnTo>
                    <a:lnTo>
                      <a:pt x="797" y="823"/>
                    </a:lnTo>
                    <a:lnTo>
                      <a:pt x="805" y="827"/>
                    </a:lnTo>
                    <a:lnTo>
                      <a:pt x="815" y="832"/>
                    </a:lnTo>
                    <a:lnTo>
                      <a:pt x="824" y="835"/>
                    </a:lnTo>
                    <a:lnTo>
                      <a:pt x="824" y="835"/>
                    </a:lnTo>
                    <a:lnTo>
                      <a:pt x="835" y="839"/>
                    </a:lnTo>
                    <a:lnTo>
                      <a:pt x="838" y="840"/>
                    </a:lnTo>
                    <a:lnTo>
                      <a:pt x="842" y="839"/>
                    </a:lnTo>
                    <a:lnTo>
                      <a:pt x="843" y="837"/>
                    </a:lnTo>
                    <a:lnTo>
                      <a:pt x="846" y="834"/>
                    </a:lnTo>
                    <a:lnTo>
                      <a:pt x="846" y="834"/>
                    </a:lnTo>
                    <a:lnTo>
                      <a:pt x="848" y="829"/>
                    </a:lnTo>
                    <a:lnTo>
                      <a:pt x="849" y="823"/>
                    </a:lnTo>
                    <a:lnTo>
                      <a:pt x="848" y="816"/>
                    </a:lnTo>
                    <a:lnTo>
                      <a:pt x="845" y="810"/>
                    </a:lnTo>
                    <a:lnTo>
                      <a:pt x="845" y="810"/>
                    </a:lnTo>
                    <a:lnTo>
                      <a:pt x="840" y="804"/>
                    </a:lnTo>
                    <a:lnTo>
                      <a:pt x="834" y="797"/>
                    </a:lnTo>
                    <a:lnTo>
                      <a:pt x="827" y="792"/>
                    </a:lnTo>
                    <a:lnTo>
                      <a:pt x="818" y="789"/>
                    </a:lnTo>
                    <a:lnTo>
                      <a:pt x="818" y="789"/>
                    </a:lnTo>
                    <a:lnTo>
                      <a:pt x="808" y="785"/>
                    </a:lnTo>
                    <a:lnTo>
                      <a:pt x="799" y="780"/>
                    </a:lnTo>
                    <a:lnTo>
                      <a:pt x="791" y="773"/>
                    </a:lnTo>
                    <a:lnTo>
                      <a:pt x="784" y="765"/>
                    </a:lnTo>
                    <a:lnTo>
                      <a:pt x="780" y="758"/>
                    </a:lnTo>
                    <a:lnTo>
                      <a:pt x="775" y="748"/>
                    </a:lnTo>
                    <a:lnTo>
                      <a:pt x="773" y="737"/>
                    </a:lnTo>
                    <a:lnTo>
                      <a:pt x="772" y="726"/>
                    </a:lnTo>
                    <a:lnTo>
                      <a:pt x="772" y="726"/>
                    </a:lnTo>
                    <a:lnTo>
                      <a:pt x="770" y="711"/>
                    </a:lnTo>
                    <a:lnTo>
                      <a:pt x="767" y="700"/>
                    </a:lnTo>
                    <a:lnTo>
                      <a:pt x="762" y="691"/>
                    </a:lnTo>
                    <a:lnTo>
                      <a:pt x="757" y="684"/>
                    </a:lnTo>
                    <a:lnTo>
                      <a:pt x="749" y="678"/>
                    </a:lnTo>
                    <a:lnTo>
                      <a:pt x="741" y="673"/>
                    </a:lnTo>
                    <a:lnTo>
                      <a:pt x="730" y="670"/>
                    </a:lnTo>
                    <a:lnTo>
                      <a:pt x="718" y="669"/>
                    </a:lnTo>
                    <a:lnTo>
                      <a:pt x="718" y="669"/>
                    </a:lnTo>
                    <a:lnTo>
                      <a:pt x="703" y="667"/>
                    </a:lnTo>
                    <a:lnTo>
                      <a:pt x="689" y="664"/>
                    </a:lnTo>
                    <a:lnTo>
                      <a:pt x="676" y="659"/>
                    </a:lnTo>
                    <a:lnTo>
                      <a:pt x="664" y="654"/>
                    </a:lnTo>
                    <a:lnTo>
                      <a:pt x="652" y="646"/>
                    </a:lnTo>
                    <a:lnTo>
                      <a:pt x="641" y="638"/>
                    </a:lnTo>
                    <a:lnTo>
                      <a:pt x="632" y="627"/>
                    </a:lnTo>
                    <a:lnTo>
                      <a:pt x="624" y="615"/>
                    </a:lnTo>
                    <a:lnTo>
                      <a:pt x="624" y="615"/>
                    </a:lnTo>
                    <a:lnTo>
                      <a:pt x="614" y="603"/>
                    </a:lnTo>
                    <a:lnTo>
                      <a:pt x="610" y="599"/>
                    </a:lnTo>
                    <a:lnTo>
                      <a:pt x="603" y="596"/>
                    </a:lnTo>
                    <a:lnTo>
                      <a:pt x="597" y="594"/>
                    </a:lnTo>
                    <a:lnTo>
                      <a:pt x="591" y="592"/>
                    </a:lnTo>
                    <a:lnTo>
                      <a:pt x="583" y="594"/>
                    </a:lnTo>
                    <a:lnTo>
                      <a:pt x="575" y="596"/>
                    </a:lnTo>
                    <a:lnTo>
                      <a:pt x="575" y="596"/>
                    </a:lnTo>
                    <a:lnTo>
                      <a:pt x="565" y="599"/>
                    </a:lnTo>
                    <a:lnTo>
                      <a:pt x="557" y="599"/>
                    </a:lnTo>
                    <a:lnTo>
                      <a:pt x="549" y="599"/>
                    </a:lnTo>
                    <a:lnTo>
                      <a:pt x="541" y="596"/>
                    </a:lnTo>
                    <a:lnTo>
                      <a:pt x="535" y="591"/>
                    </a:lnTo>
                    <a:lnTo>
                      <a:pt x="529" y="586"/>
                    </a:lnTo>
                    <a:lnTo>
                      <a:pt x="517" y="572"/>
                    </a:lnTo>
                    <a:lnTo>
                      <a:pt x="517" y="572"/>
                    </a:lnTo>
                    <a:lnTo>
                      <a:pt x="513" y="564"/>
                    </a:lnTo>
                    <a:lnTo>
                      <a:pt x="511" y="554"/>
                    </a:lnTo>
                    <a:lnTo>
                      <a:pt x="511" y="545"/>
                    </a:lnTo>
                    <a:lnTo>
                      <a:pt x="514" y="537"/>
                    </a:lnTo>
                    <a:lnTo>
                      <a:pt x="514" y="537"/>
                    </a:lnTo>
                    <a:lnTo>
                      <a:pt x="519" y="532"/>
                    </a:lnTo>
                    <a:lnTo>
                      <a:pt x="524" y="529"/>
                    </a:lnTo>
                    <a:lnTo>
                      <a:pt x="529" y="529"/>
                    </a:lnTo>
                    <a:lnTo>
                      <a:pt x="535" y="529"/>
                    </a:lnTo>
                    <a:lnTo>
                      <a:pt x="535" y="529"/>
                    </a:lnTo>
                    <a:lnTo>
                      <a:pt x="544" y="532"/>
                    </a:lnTo>
                    <a:lnTo>
                      <a:pt x="552" y="537"/>
                    </a:lnTo>
                    <a:lnTo>
                      <a:pt x="560" y="545"/>
                    </a:lnTo>
                    <a:lnTo>
                      <a:pt x="565" y="554"/>
                    </a:lnTo>
                    <a:lnTo>
                      <a:pt x="565" y="554"/>
                    </a:lnTo>
                    <a:lnTo>
                      <a:pt x="567" y="559"/>
                    </a:lnTo>
                    <a:lnTo>
                      <a:pt x="567" y="564"/>
                    </a:lnTo>
                    <a:lnTo>
                      <a:pt x="564" y="570"/>
                    </a:lnTo>
                    <a:lnTo>
                      <a:pt x="559" y="578"/>
                    </a:lnTo>
                    <a:lnTo>
                      <a:pt x="556" y="584"/>
                    </a:lnTo>
                    <a:lnTo>
                      <a:pt x="556" y="584"/>
                    </a:lnTo>
                    <a:lnTo>
                      <a:pt x="564" y="586"/>
                    </a:lnTo>
                    <a:lnTo>
                      <a:pt x="571" y="586"/>
                    </a:lnTo>
                    <a:lnTo>
                      <a:pt x="578" y="584"/>
                    </a:lnTo>
                    <a:lnTo>
                      <a:pt x="583" y="581"/>
                    </a:lnTo>
                    <a:lnTo>
                      <a:pt x="586" y="576"/>
                    </a:lnTo>
                    <a:lnTo>
                      <a:pt x="587" y="570"/>
                    </a:lnTo>
                    <a:lnTo>
                      <a:pt x="587" y="562"/>
                    </a:lnTo>
                    <a:lnTo>
                      <a:pt x="587" y="554"/>
                    </a:lnTo>
                    <a:lnTo>
                      <a:pt x="587" y="554"/>
                    </a:lnTo>
                    <a:lnTo>
                      <a:pt x="586" y="542"/>
                    </a:lnTo>
                    <a:lnTo>
                      <a:pt x="583" y="530"/>
                    </a:lnTo>
                    <a:lnTo>
                      <a:pt x="578" y="521"/>
                    </a:lnTo>
                    <a:lnTo>
                      <a:pt x="571" y="511"/>
                    </a:lnTo>
                    <a:lnTo>
                      <a:pt x="559" y="492"/>
                    </a:lnTo>
                    <a:lnTo>
                      <a:pt x="544" y="475"/>
                    </a:lnTo>
                    <a:lnTo>
                      <a:pt x="544" y="475"/>
                    </a:lnTo>
                    <a:lnTo>
                      <a:pt x="513" y="441"/>
                    </a:lnTo>
                    <a:lnTo>
                      <a:pt x="498" y="424"/>
                    </a:lnTo>
                    <a:lnTo>
                      <a:pt x="486" y="405"/>
                    </a:lnTo>
                    <a:lnTo>
                      <a:pt x="475" y="386"/>
                    </a:lnTo>
                    <a:lnTo>
                      <a:pt x="463" y="365"/>
                    </a:lnTo>
                    <a:lnTo>
                      <a:pt x="456" y="345"/>
                    </a:lnTo>
                    <a:lnTo>
                      <a:pt x="449" y="322"/>
                    </a:lnTo>
                    <a:lnTo>
                      <a:pt x="449" y="322"/>
                    </a:lnTo>
                    <a:lnTo>
                      <a:pt x="448" y="308"/>
                    </a:lnTo>
                    <a:lnTo>
                      <a:pt x="449" y="295"/>
                    </a:lnTo>
                    <a:lnTo>
                      <a:pt x="454" y="283"/>
                    </a:lnTo>
                    <a:lnTo>
                      <a:pt x="460" y="272"/>
                    </a:lnTo>
                    <a:lnTo>
                      <a:pt x="470" y="264"/>
                    </a:lnTo>
                    <a:lnTo>
                      <a:pt x="481" y="256"/>
                    </a:lnTo>
                    <a:lnTo>
                      <a:pt x="492" y="252"/>
                    </a:lnTo>
                    <a:lnTo>
                      <a:pt x="506" y="251"/>
                    </a:lnTo>
                    <a:lnTo>
                      <a:pt x="506" y="251"/>
                    </a:lnTo>
                    <a:lnTo>
                      <a:pt x="498" y="257"/>
                    </a:lnTo>
                    <a:lnTo>
                      <a:pt x="492" y="264"/>
                    </a:lnTo>
                    <a:lnTo>
                      <a:pt x="490" y="270"/>
                    </a:lnTo>
                    <a:lnTo>
                      <a:pt x="490" y="275"/>
                    </a:lnTo>
                    <a:lnTo>
                      <a:pt x="494" y="279"/>
                    </a:lnTo>
                    <a:lnTo>
                      <a:pt x="498" y="284"/>
                    </a:lnTo>
                    <a:lnTo>
                      <a:pt x="511" y="292"/>
                    </a:lnTo>
                    <a:lnTo>
                      <a:pt x="511" y="292"/>
                    </a:lnTo>
                    <a:lnTo>
                      <a:pt x="538" y="306"/>
                    </a:lnTo>
                    <a:lnTo>
                      <a:pt x="551" y="314"/>
                    </a:lnTo>
                    <a:lnTo>
                      <a:pt x="562" y="324"/>
                    </a:lnTo>
                    <a:lnTo>
                      <a:pt x="573" y="335"/>
                    </a:lnTo>
                    <a:lnTo>
                      <a:pt x="583" y="346"/>
                    </a:lnTo>
                    <a:lnTo>
                      <a:pt x="589" y="360"/>
                    </a:lnTo>
                    <a:lnTo>
                      <a:pt x="595" y="376"/>
                    </a:lnTo>
                    <a:lnTo>
                      <a:pt x="595" y="376"/>
                    </a:lnTo>
                    <a:lnTo>
                      <a:pt x="597" y="381"/>
                    </a:lnTo>
                    <a:lnTo>
                      <a:pt x="600" y="386"/>
                    </a:lnTo>
                    <a:lnTo>
                      <a:pt x="603" y="391"/>
                    </a:lnTo>
                    <a:lnTo>
                      <a:pt x="608" y="394"/>
                    </a:lnTo>
                    <a:lnTo>
                      <a:pt x="618" y="399"/>
                    </a:lnTo>
                    <a:lnTo>
                      <a:pt x="629" y="402"/>
                    </a:lnTo>
                    <a:lnTo>
                      <a:pt x="629" y="402"/>
                    </a:lnTo>
                    <a:lnTo>
                      <a:pt x="637" y="402"/>
                    </a:lnTo>
                    <a:lnTo>
                      <a:pt x="643" y="402"/>
                    </a:lnTo>
                    <a:lnTo>
                      <a:pt x="649" y="400"/>
                    </a:lnTo>
                    <a:lnTo>
                      <a:pt x="652" y="397"/>
                    </a:lnTo>
                    <a:lnTo>
                      <a:pt x="654" y="394"/>
                    </a:lnTo>
                    <a:lnTo>
                      <a:pt x="654" y="394"/>
                    </a:lnTo>
                    <a:lnTo>
                      <a:pt x="656" y="389"/>
                    </a:lnTo>
                    <a:lnTo>
                      <a:pt x="656" y="386"/>
                    </a:lnTo>
                    <a:lnTo>
                      <a:pt x="654" y="383"/>
                    </a:lnTo>
                    <a:lnTo>
                      <a:pt x="652" y="381"/>
                    </a:lnTo>
                    <a:lnTo>
                      <a:pt x="646" y="376"/>
                    </a:lnTo>
                    <a:lnTo>
                      <a:pt x="640" y="373"/>
                    </a:lnTo>
                    <a:lnTo>
                      <a:pt x="640" y="373"/>
                    </a:lnTo>
                    <a:lnTo>
                      <a:pt x="629" y="367"/>
                    </a:lnTo>
                    <a:lnTo>
                      <a:pt x="619" y="359"/>
                    </a:lnTo>
                    <a:lnTo>
                      <a:pt x="619" y="359"/>
                    </a:lnTo>
                    <a:lnTo>
                      <a:pt x="610" y="353"/>
                    </a:lnTo>
                    <a:lnTo>
                      <a:pt x="603" y="343"/>
                    </a:lnTo>
                    <a:lnTo>
                      <a:pt x="600" y="338"/>
                    </a:lnTo>
                    <a:lnTo>
                      <a:pt x="600" y="333"/>
                    </a:lnTo>
                    <a:lnTo>
                      <a:pt x="600" y="329"/>
                    </a:lnTo>
                    <a:lnTo>
                      <a:pt x="605" y="324"/>
                    </a:lnTo>
                    <a:lnTo>
                      <a:pt x="605" y="324"/>
                    </a:lnTo>
                    <a:lnTo>
                      <a:pt x="608" y="322"/>
                    </a:lnTo>
                    <a:lnTo>
                      <a:pt x="613" y="321"/>
                    </a:lnTo>
                    <a:lnTo>
                      <a:pt x="616" y="322"/>
                    </a:lnTo>
                    <a:lnTo>
                      <a:pt x="621" y="326"/>
                    </a:lnTo>
                    <a:lnTo>
                      <a:pt x="630" y="332"/>
                    </a:lnTo>
                    <a:lnTo>
                      <a:pt x="637" y="340"/>
                    </a:lnTo>
                    <a:lnTo>
                      <a:pt x="637" y="340"/>
                    </a:lnTo>
                    <a:lnTo>
                      <a:pt x="649" y="353"/>
                    </a:lnTo>
                    <a:lnTo>
                      <a:pt x="660" y="364"/>
                    </a:lnTo>
                    <a:lnTo>
                      <a:pt x="675" y="373"/>
                    </a:lnTo>
                    <a:lnTo>
                      <a:pt x="691" y="380"/>
                    </a:lnTo>
                    <a:lnTo>
                      <a:pt x="691" y="380"/>
                    </a:lnTo>
                    <a:lnTo>
                      <a:pt x="695" y="381"/>
                    </a:lnTo>
                    <a:lnTo>
                      <a:pt x="700" y="383"/>
                    </a:lnTo>
                    <a:lnTo>
                      <a:pt x="706" y="383"/>
                    </a:lnTo>
                    <a:lnTo>
                      <a:pt x="711" y="380"/>
                    </a:lnTo>
                    <a:lnTo>
                      <a:pt x="711" y="380"/>
                    </a:lnTo>
                    <a:lnTo>
                      <a:pt x="713" y="376"/>
                    </a:lnTo>
                    <a:lnTo>
                      <a:pt x="713" y="375"/>
                    </a:lnTo>
                    <a:lnTo>
                      <a:pt x="713" y="368"/>
                    </a:lnTo>
                    <a:lnTo>
                      <a:pt x="710" y="364"/>
                    </a:lnTo>
                    <a:lnTo>
                      <a:pt x="706" y="360"/>
                    </a:lnTo>
                    <a:lnTo>
                      <a:pt x="706" y="360"/>
                    </a:lnTo>
                    <a:lnTo>
                      <a:pt x="691" y="343"/>
                    </a:lnTo>
                    <a:lnTo>
                      <a:pt x="681" y="333"/>
                    </a:lnTo>
                    <a:lnTo>
                      <a:pt x="675" y="326"/>
                    </a:lnTo>
                    <a:lnTo>
                      <a:pt x="675" y="326"/>
                    </a:lnTo>
                    <a:lnTo>
                      <a:pt x="670" y="319"/>
                    </a:lnTo>
                    <a:lnTo>
                      <a:pt x="667" y="314"/>
                    </a:lnTo>
                    <a:lnTo>
                      <a:pt x="665" y="311"/>
                    </a:lnTo>
                    <a:lnTo>
                      <a:pt x="665" y="306"/>
                    </a:lnTo>
                    <a:lnTo>
                      <a:pt x="665" y="303"/>
                    </a:lnTo>
                    <a:lnTo>
                      <a:pt x="668" y="300"/>
                    </a:lnTo>
                    <a:lnTo>
                      <a:pt x="668" y="300"/>
                    </a:lnTo>
                    <a:lnTo>
                      <a:pt x="672" y="297"/>
                    </a:lnTo>
                    <a:lnTo>
                      <a:pt x="675" y="295"/>
                    </a:lnTo>
                    <a:lnTo>
                      <a:pt x="678" y="295"/>
                    </a:lnTo>
                    <a:lnTo>
                      <a:pt x="681" y="295"/>
                    </a:lnTo>
                    <a:lnTo>
                      <a:pt x="687" y="299"/>
                    </a:lnTo>
                    <a:lnTo>
                      <a:pt x="694" y="302"/>
                    </a:lnTo>
                    <a:lnTo>
                      <a:pt x="694" y="302"/>
                    </a:lnTo>
                    <a:lnTo>
                      <a:pt x="699" y="303"/>
                    </a:lnTo>
                    <a:lnTo>
                      <a:pt x="703" y="306"/>
                    </a:lnTo>
                    <a:lnTo>
                      <a:pt x="711" y="313"/>
                    </a:lnTo>
                    <a:lnTo>
                      <a:pt x="711" y="313"/>
                    </a:lnTo>
                    <a:lnTo>
                      <a:pt x="719" y="318"/>
                    </a:lnTo>
                    <a:lnTo>
                      <a:pt x="726" y="322"/>
                    </a:lnTo>
                    <a:lnTo>
                      <a:pt x="737" y="332"/>
                    </a:lnTo>
                    <a:lnTo>
                      <a:pt x="749" y="343"/>
                    </a:lnTo>
                    <a:lnTo>
                      <a:pt x="756" y="346"/>
                    </a:lnTo>
                    <a:lnTo>
                      <a:pt x="764" y="349"/>
                    </a:lnTo>
                    <a:lnTo>
                      <a:pt x="764" y="349"/>
                    </a:lnTo>
                    <a:lnTo>
                      <a:pt x="773" y="351"/>
                    </a:lnTo>
                    <a:lnTo>
                      <a:pt x="776" y="351"/>
                    </a:lnTo>
                    <a:lnTo>
                      <a:pt x="781" y="348"/>
                    </a:lnTo>
                    <a:lnTo>
                      <a:pt x="781" y="348"/>
                    </a:lnTo>
                    <a:lnTo>
                      <a:pt x="783" y="343"/>
                    </a:lnTo>
                    <a:lnTo>
                      <a:pt x="783" y="337"/>
                    </a:lnTo>
                    <a:lnTo>
                      <a:pt x="783" y="337"/>
                    </a:lnTo>
                    <a:lnTo>
                      <a:pt x="778" y="327"/>
                    </a:lnTo>
                    <a:lnTo>
                      <a:pt x="770" y="318"/>
                    </a:lnTo>
                    <a:lnTo>
                      <a:pt x="759" y="306"/>
                    </a:lnTo>
                    <a:lnTo>
                      <a:pt x="746" y="297"/>
                    </a:lnTo>
                    <a:lnTo>
                      <a:pt x="732" y="289"/>
                    </a:lnTo>
                    <a:lnTo>
                      <a:pt x="719" y="283"/>
                    </a:lnTo>
                    <a:lnTo>
                      <a:pt x="708" y="278"/>
                    </a:lnTo>
                    <a:lnTo>
                      <a:pt x="697" y="278"/>
                    </a:lnTo>
                    <a:lnTo>
                      <a:pt x="697" y="278"/>
                    </a:lnTo>
                    <a:lnTo>
                      <a:pt x="691" y="278"/>
                    </a:lnTo>
                    <a:lnTo>
                      <a:pt x="686" y="278"/>
                    </a:lnTo>
                    <a:lnTo>
                      <a:pt x="684" y="275"/>
                    </a:lnTo>
                    <a:lnTo>
                      <a:pt x="683" y="268"/>
                    </a:lnTo>
                    <a:lnTo>
                      <a:pt x="683" y="268"/>
                    </a:lnTo>
                    <a:lnTo>
                      <a:pt x="684" y="264"/>
                    </a:lnTo>
                    <a:lnTo>
                      <a:pt x="683" y="257"/>
                    </a:lnTo>
                    <a:lnTo>
                      <a:pt x="679" y="249"/>
                    </a:lnTo>
                    <a:lnTo>
                      <a:pt x="673" y="241"/>
                    </a:lnTo>
                    <a:lnTo>
                      <a:pt x="667" y="233"/>
                    </a:lnTo>
                    <a:lnTo>
                      <a:pt x="667" y="233"/>
                    </a:lnTo>
                    <a:lnTo>
                      <a:pt x="664" y="229"/>
                    </a:lnTo>
                    <a:lnTo>
                      <a:pt x="662" y="224"/>
                    </a:lnTo>
                    <a:lnTo>
                      <a:pt x="660" y="218"/>
                    </a:lnTo>
                    <a:lnTo>
                      <a:pt x="662" y="211"/>
                    </a:lnTo>
                    <a:lnTo>
                      <a:pt x="662" y="211"/>
                    </a:lnTo>
                    <a:lnTo>
                      <a:pt x="665" y="206"/>
                    </a:lnTo>
                    <a:lnTo>
                      <a:pt x="670" y="205"/>
                    </a:lnTo>
                    <a:lnTo>
                      <a:pt x="675" y="205"/>
                    </a:lnTo>
                    <a:lnTo>
                      <a:pt x="679" y="206"/>
                    </a:lnTo>
                    <a:lnTo>
                      <a:pt x="679" y="206"/>
                    </a:lnTo>
                    <a:lnTo>
                      <a:pt x="692" y="213"/>
                    </a:lnTo>
                    <a:lnTo>
                      <a:pt x="705" y="216"/>
                    </a:lnTo>
                    <a:lnTo>
                      <a:pt x="716" y="216"/>
                    </a:lnTo>
                    <a:lnTo>
                      <a:pt x="726" y="211"/>
                    </a:lnTo>
                    <a:lnTo>
                      <a:pt x="735" y="206"/>
                    </a:lnTo>
                    <a:lnTo>
                      <a:pt x="743" y="198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5" y="176"/>
                    </a:lnTo>
                    <a:lnTo>
                      <a:pt x="770" y="171"/>
                    </a:lnTo>
                    <a:lnTo>
                      <a:pt x="776" y="168"/>
                    </a:lnTo>
                    <a:lnTo>
                      <a:pt x="783" y="167"/>
                    </a:lnTo>
                    <a:lnTo>
                      <a:pt x="788" y="167"/>
                    </a:lnTo>
                    <a:lnTo>
                      <a:pt x="794" y="168"/>
                    </a:lnTo>
                    <a:lnTo>
                      <a:pt x="800" y="171"/>
                    </a:lnTo>
                    <a:lnTo>
                      <a:pt x="807" y="175"/>
                    </a:lnTo>
                    <a:lnTo>
                      <a:pt x="807" y="175"/>
                    </a:lnTo>
                    <a:lnTo>
                      <a:pt x="816" y="181"/>
                    </a:lnTo>
                    <a:lnTo>
                      <a:pt x="824" y="184"/>
                    </a:lnTo>
                    <a:lnTo>
                      <a:pt x="832" y="186"/>
                    </a:lnTo>
                    <a:lnTo>
                      <a:pt x="840" y="186"/>
                    </a:lnTo>
                    <a:lnTo>
                      <a:pt x="848" y="186"/>
                    </a:lnTo>
                    <a:lnTo>
                      <a:pt x="857" y="183"/>
                    </a:lnTo>
                    <a:lnTo>
                      <a:pt x="865" y="179"/>
                    </a:lnTo>
                    <a:lnTo>
                      <a:pt x="873" y="173"/>
                    </a:lnTo>
                    <a:lnTo>
                      <a:pt x="873" y="173"/>
                    </a:lnTo>
                    <a:lnTo>
                      <a:pt x="880" y="168"/>
                    </a:lnTo>
                    <a:lnTo>
                      <a:pt x="888" y="164"/>
                    </a:lnTo>
                    <a:lnTo>
                      <a:pt x="896" y="160"/>
                    </a:lnTo>
                    <a:lnTo>
                      <a:pt x="899" y="160"/>
                    </a:lnTo>
                    <a:lnTo>
                      <a:pt x="903" y="162"/>
                    </a:lnTo>
                    <a:lnTo>
                      <a:pt x="903" y="162"/>
                    </a:lnTo>
                    <a:lnTo>
                      <a:pt x="923" y="167"/>
                    </a:lnTo>
                    <a:lnTo>
                      <a:pt x="940" y="171"/>
                    </a:lnTo>
                    <a:lnTo>
                      <a:pt x="978" y="176"/>
                    </a:lnTo>
                    <a:lnTo>
                      <a:pt x="1015" y="183"/>
                    </a:lnTo>
                    <a:lnTo>
                      <a:pt x="1034" y="186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62" y="195"/>
                    </a:lnTo>
                    <a:lnTo>
                      <a:pt x="1070" y="197"/>
                    </a:lnTo>
                    <a:lnTo>
                      <a:pt x="1078" y="195"/>
                    </a:lnTo>
                    <a:lnTo>
                      <a:pt x="1086" y="192"/>
                    </a:lnTo>
                    <a:lnTo>
                      <a:pt x="1091" y="187"/>
                    </a:lnTo>
                    <a:lnTo>
                      <a:pt x="1097" y="183"/>
                    </a:lnTo>
                    <a:lnTo>
                      <a:pt x="1100" y="175"/>
                    </a:lnTo>
                    <a:lnTo>
                      <a:pt x="1105" y="167"/>
                    </a:lnTo>
                    <a:lnTo>
                      <a:pt x="1105" y="167"/>
                    </a:lnTo>
                    <a:lnTo>
                      <a:pt x="1112" y="149"/>
                    </a:lnTo>
                    <a:lnTo>
                      <a:pt x="1115" y="130"/>
                    </a:lnTo>
                    <a:lnTo>
                      <a:pt x="1115" y="130"/>
                    </a:lnTo>
                    <a:lnTo>
                      <a:pt x="1120" y="111"/>
                    </a:lnTo>
                    <a:lnTo>
                      <a:pt x="1126" y="95"/>
                    </a:lnTo>
                    <a:lnTo>
                      <a:pt x="1131" y="87"/>
                    </a:lnTo>
                    <a:lnTo>
                      <a:pt x="1135" y="79"/>
                    </a:lnTo>
                    <a:lnTo>
                      <a:pt x="1143" y="73"/>
                    </a:lnTo>
                    <a:lnTo>
                      <a:pt x="1151" y="67"/>
                    </a:lnTo>
                    <a:lnTo>
                      <a:pt x="1151" y="67"/>
                    </a:lnTo>
                    <a:lnTo>
                      <a:pt x="1156" y="60"/>
                    </a:lnTo>
                    <a:lnTo>
                      <a:pt x="1159" y="54"/>
                    </a:lnTo>
                    <a:lnTo>
                      <a:pt x="1162" y="48"/>
                    </a:lnTo>
                    <a:lnTo>
                      <a:pt x="1162" y="40"/>
                    </a:lnTo>
                    <a:lnTo>
                      <a:pt x="1161" y="33"/>
                    </a:lnTo>
                    <a:lnTo>
                      <a:pt x="1158" y="27"/>
                    </a:lnTo>
                    <a:lnTo>
                      <a:pt x="1154" y="21"/>
                    </a:lnTo>
                    <a:lnTo>
                      <a:pt x="1148" y="16"/>
                    </a:lnTo>
                    <a:lnTo>
                      <a:pt x="1148" y="16"/>
                    </a:lnTo>
                    <a:lnTo>
                      <a:pt x="1137" y="8"/>
                    </a:lnTo>
                    <a:lnTo>
                      <a:pt x="1124" y="3"/>
                    </a:lnTo>
                    <a:lnTo>
                      <a:pt x="1112" y="0"/>
                    </a:lnTo>
                    <a:lnTo>
                      <a:pt x="1099" y="0"/>
                    </a:lnTo>
                    <a:lnTo>
                      <a:pt x="1099" y="0"/>
                    </a:lnTo>
                    <a:lnTo>
                      <a:pt x="1104" y="19"/>
                    </a:lnTo>
                    <a:lnTo>
                      <a:pt x="1105" y="35"/>
                    </a:lnTo>
                    <a:lnTo>
                      <a:pt x="1104" y="51"/>
                    </a:lnTo>
                    <a:lnTo>
                      <a:pt x="1100" y="63"/>
                    </a:lnTo>
                    <a:lnTo>
                      <a:pt x="1093" y="75"/>
                    </a:lnTo>
                    <a:lnTo>
                      <a:pt x="1088" y="79"/>
                    </a:lnTo>
                    <a:lnTo>
                      <a:pt x="1083" y="83"/>
                    </a:lnTo>
                    <a:lnTo>
                      <a:pt x="1077" y="86"/>
                    </a:lnTo>
                    <a:lnTo>
                      <a:pt x="1070" y="87"/>
                    </a:lnTo>
                    <a:lnTo>
                      <a:pt x="1064" y="89"/>
                    </a:lnTo>
                    <a:lnTo>
                      <a:pt x="1056" y="89"/>
                    </a:lnTo>
                    <a:lnTo>
                      <a:pt x="1056" y="89"/>
                    </a:lnTo>
                    <a:lnTo>
                      <a:pt x="1027" y="90"/>
                    </a:lnTo>
                    <a:lnTo>
                      <a:pt x="1000" y="95"/>
                    </a:lnTo>
                    <a:lnTo>
                      <a:pt x="946" y="105"/>
                    </a:lnTo>
                    <a:lnTo>
                      <a:pt x="946" y="105"/>
                    </a:lnTo>
                    <a:lnTo>
                      <a:pt x="937" y="106"/>
                    </a:lnTo>
                    <a:lnTo>
                      <a:pt x="930" y="106"/>
                    </a:lnTo>
                    <a:lnTo>
                      <a:pt x="926" y="105"/>
                    </a:lnTo>
                    <a:lnTo>
                      <a:pt x="926" y="105"/>
                    </a:lnTo>
                    <a:lnTo>
                      <a:pt x="905" y="92"/>
                    </a:lnTo>
                    <a:lnTo>
                      <a:pt x="883" y="83"/>
                    </a:lnTo>
                    <a:lnTo>
                      <a:pt x="870" y="79"/>
                    </a:lnTo>
                    <a:lnTo>
                      <a:pt x="859" y="78"/>
                    </a:lnTo>
                    <a:lnTo>
                      <a:pt x="846" y="78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29" y="79"/>
                    </a:lnTo>
                    <a:lnTo>
                      <a:pt x="824" y="78"/>
                    </a:lnTo>
                    <a:lnTo>
                      <a:pt x="813" y="71"/>
                    </a:lnTo>
                    <a:lnTo>
                      <a:pt x="813" y="71"/>
                    </a:lnTo>
                    <a:lnTo>
                      <a:pt x="799" y="60"/>
                    </a:lnTo>
                    <a:lnTo>
                      <a:pt x="783" y="51"/>
                    </a:lnTo>
                    <a:lnTo>
                      <a:pt x="767" y="44"/>
                    </a:lnTo>
                    <a:lnTo>
                      <a:pt x="751" y="41"/>
                    </a:lnTo>
                    <a:lnTo>
                      <a:pt x="735" y="41"/>
                    </a:lnTo>
                    <a:lnTo>
                      <a:pt x="719" y="44"/>
                    </a:lnTo>
                    <a:lnTo>
                      <a:pt x="702" y="51"/>
                    </a:lnTo>
                    <a:lnTo>
                      <a:pt x="684" y="60"/>
                    </a:lnTo>
                    <a:lnTo>
                      <a:pt x="684" y="60"/>
                    </a:lnTo>
                    <a:lnTo>
                      <a:pt x="675" y="67"/>
                    </a:lnTo>
                    <a:lnTo>
                      <a:pt x="665" y="68"/>
                    </a:lnTo>
                    <a:lnTo>
                      <a:pt x="654" y="70"/>
                    </a:lnTo>
                    <a:lnTo>
                      <a:pt x="643" y="68"/>
                    </a:lnTo>
                    <a:lnTo>
                      <a:pt x="624" y="68"/>
                    </a:lnTo>
                    <a:lnTo>
                      <a:pt x="614" y="71"/>
                    </a:lnTo>
                    <a:lnTo>
                      <a:pt x="606" y="75"/>
                    </a:lnTo>
                    <a:lnTo>
                      <a:pt x="606" y="75"/>
                    </a:lnTo>
                    <a:lnTo>
                      <a:pt x="594" y="83"/>
                    </a:lnTo>
                    <a:lnTo>
                      <a:pt x="579" y="87"/>
                    </a:lnTo>
                    <a:lnTo>
                      <a:pt x="567" y="89"/>
                    </a:lnTo>
                    <a:lnTo>
                      <a:pt x="554" y="90"/>
                    </a:lnTo>
                    <a:lnTo>
                      <a:pt x="529" y="90"/>
                    </a:lnTo>
                    <a:lnTo>
                      <a:pt x="503" y="89"/>
                    </a:lnTo>
                    <a:lnTo>
                      <a:pt x="503" y="89"/>
                    </a:lnTo>
                    <a:lnTo>
                      <a:pt x="495" y="90"/>
                    </a:lnTo>
                    <a:lnTo>
                      <a:pt x="489" y="90"/>
                    </a:lnTo>
                    <a:lnTo>
                      <a:pt x="483" y="94"/>
                    </a:lnTo>
                    <a:lnTo>
                      <a:pt x="478" y="100"/>
                    </a:lnTo>
                    <a:lnTo>
                      <a:pt x="478" y="100"/>
                    </a:lnTo>
                    <a:lnTo>
                      <a:pt x="470" y="111"/>
                    </a:lnTo>
                    <a:lnTo>
                      <a:pt x="460" y="121"/>
                    </a:lnTo>
                    <a:lnTo>
                      <a:pt x="449" y="127"/>
                    </a:lnTo>
                    <a:lnTo>
                      <a:pt x="436" y="133"/>
                    </a:lnTo>
                    <a:lnTo>
                      <a:pt x="424" y="137"/>
                    </a:lnTo>
                    <a:lnTo>
                      <a:pt x="409" y="137"/>
                    </a:lnTo>
                    <a:lnTo>
                      <a:pt x="397" y="135"/>
                    </a:lnTo>
                    <a:lnTo>
                      <a:pt x="384" y="130"/>
                    </a:lnTo>
                    <a:lnTo>
                      <a:pt x="384" y="130"/>
                    </a:lnTo>
                    <a:lnTo>
                      <a:pt x="373" y="127"/>
                    </a:lnTo>
                    <a:lnTo>
                      <a:pt x="363" y="124"/>
                    </a:lnTo>
                    <a:lnTo>
                      <a:pt x="355" y="125"/>
                    </a:lnTo>
                    <a:lnTo>
                      <a:pt x="347" y="129"/>
                    </a:lnTo>
                    <a:lnTo>
                      <a:pt x="340" y="132"/>
                    </a:lnTo>
                    <a:lnTo>
                      <a:pt x="333" y="138"/>
                    </a:lnTo>
                    <a:lnTo>
                      <a:pt x="322" y="152"/>
                    </a:lnTo>
                    <a:lnTo>
                      <a:pt x="322" y="152"/>
                    </a:lnTo>
                    <a:lnTo>
                      <a:pt x="311" y="165"/>
                    </a:lnTo>
                    <a:lnTo>
                      <a:pt x="298" y="175"/>
                    </a:lnTo>
                    <a:lnTo>
                      <a:pt x="284" y="183"/>
                    </a:lnTo>
                    <a:lnTo>
                      <a:pt x="268" y="187"/>
                    </a:lnTo>
                    <a:lnTo>
                      <a:pt x="268" y="187"/>
                    </a:lnTo>
                    <a:lnTo>
                      <a:pt x="246" y="191"/>
                    </a:lnTo>
                    <a:lnTo>
                      <a:pt x="222" y="192"/>
                    </a:lnTo>
                    <a:lnTo>
                      <a:pt x="178" y="192"/>
                    </a:lnTo>
                    <a:lnTo>
                      <a:pt x="178" y="192"/>
                    </a:lnTo>
                    <a:lnTo>
                      <a:pt x="166" y="192"/>
                    </a:lnTo>
                    <a:lnTo>
                      <a:pt x="162" y="194"/>
                    </a:lnTo>
                    <a:lnTo>
                      <a:pt x="160" y="197"/>
                    </a:lnTo>
                    <a:lnTo>
                      <a:pt x="158" y="198"/>
                    </a:lnTo>
                    <a:lnTo>
                      <a:pt x="158" y="203"/>
                    </a:lnTo>
                    <a:lnTo>
                      <a:pt x="163" y="213"/>
                    </a:lnTo>
                    <a:lnTo>
                      <a:pt x="163" y="213"/>
                    </a:lnTo>
                    <a:lnTo>
                      <a:pt x="166" y="222"/>
                    </a:lnTo>
                    <a:lnTo>
                      <a:pt x="168" y="232"/>
                    </a:lnTo>
                    <a:lnTo>
                      <a:pt x="168" y="240"/>
                    </a:lnTo>
                    <a:lnTo>
                      <a:pt x="166" y="249"/>
                    </a:lnTo>
                    <a:lnTo>
                      <a:pt x="163" y="256"/>
                    </a:lnTo>
                    <a:lnTo>
                      <a:pt x="158" y="262"/>
                    </a:lnTo>
                    <a:lnTo>
                      <a:pt x="152" y="268"/>
                    </a:lnTo>
                    <a:lnTo>
                      <a:pt x="146" y="273"/>
                    </a:lnTo>
                    <a:lnTo>
                      <a:pt x="146" y="273"/>
                    </a:lnTo>
                    <a:lnTo>
                      <a:pt x="138" y="278"/>
                    </a:lnTo>
                    <a:lnTo>
                      <a:pt x="131" y="283"/>
                    </a:lnTo>
                    <a:lnTo>
                      <a:pt x="122" y="295"/>
                    </a:lnTo>
                    <a:lnTo>
                      <a:pt x="116" y="308"/>
                    </a:lnTo>
                    <a:lnTo>
                      <a:pt x="111" y="322"/>
                    </a:lnTo>
                    <a:lnTo>
                      <a:pt x="111" y="322"/>
                    </a:lnTo>
                    <a:lnTo>
                      <a:pt x="104" y="341"/>
                    </a:lnTo>
                    <a:lnTo>
                      <a:pt x="101" y="349"/>
                    </a:lnTo>
                    <a:lnTo>
                      <a:pt x="97" y="359"/>
                    </a:lnTo>
                    <a:lnTo>
                      <a:pt x="90" y="365"/>
                    </a:lnTo>
                    <a:lnTo>
                      <a:pt x="82" y="372"/>
                    </a:lnTo>
                    <a:lnTo>
                      <a:pt x="73" y="376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58" y="380"/>
                    </a:lnTo>
                    <a:lnTo>
                      <a:pt x="55" y="380"/>
                    </a:lnTo>
                    <a:lnTo>
                      <a:pt x="52" y="386"/>
                    </a:lnTo>
                    <a:lnTo>
                      <a:pt x="49" y="392"/>
                    </a:lnTo>
                    <a:lnTo>
                      <a:pt x="50" y="402"/>
                    </a:lnTo>
                    <a:lnTo>
                      <a:pt x="50" y="402"/>
                    </a:lnTo>
                    <a:lnTo>
                      <a:pt x="52" y="413"/>
                    </a:lnTo>
                    <a:lnTo>
                      <a:pt x="52" y="424"/>
                    </a:lnTo>
                    <a:lnTo>
                      <a:pt x="49" y="434"/>
                    </a:lnTo>
                    <a:lnTo>
                      <a:pt x="46" y="443"/>
                    </a:lnTo>
                    <a:lnTo>
                      <a:pt x="39" y="451"/>
                    </a:lnTo>
                    <a:lnTo>
                      <a:pt x="31" y="457"/>
                    </a:lnTo>
                    <a:lnTo>
                      <a:pt x="22" y="462"/>
                    </a:lnTo>
                    <a:lnTo>
                      <a:pt x="12" y="465"/>
                    </a:lnTo>
                    <a:lnTo>
                      <a:pt x="12" y="465"/>
                    </a:lnTo>
                    <a:lnTo>
                      <a:pt x="4" y="467"/>
                    </a:lnTo>
                    <a:lnTo>
                      <a:pt x="1" y="468"/>
                    </a:lnTo>
                    <a:lnTo>
                      <a:pt x="1" y="470"/>
                    </a:lnTo>
                    <a:lnTo>
                      <a:pt x="0" y="476"/>
                    </a:lnTo>
                    <a:lnTo>
                      <a:pt x="1" y="483"/>
                    </a:lnTo>
                    <a:lnTo>
                      <a:pt x="1" y="483"/>
                    </a:lnTo>
                    <a:lnTo>
                      <a:pt x="6" y="499"/>
                    </a:lnTo>
                    <a:lnTo>
                      <a:pt x="12" y="513"/>
                    </a:lnTo>
                    <a:lnTo>
                      <a:pt x="20" y="526"/>
                    </a:lnTo>
                    <a:lnTo>
                      <a:pt x="30" y="537"/>
                    </a:lnTo>
                    <a:lnTo>
                      <a:pt x="41" y="546"/>
                    </a:lnTo>
                    <a:lnTo>
                      <a:pt x="54" y="556"/>
                    </a:lnTo>
                    <a:lnTo>
                      <a:pt x="79" y="573"/>
                    </a:lnTo>
                    <a:lnTo>
                      <a:pt x="79" y="573"/>
                    </a:lnTo>
                    <a:lnTo>
                      <a:pt x="90" y="581"/>
                    </a:lnTo>
                    <a:lnTo>
                      <a:pt x="100" y="589"/>
                    </a:lnTo>
                    <a:lnTo>
                      <a:pt x="106" y="599"/>
                    </a:lnTo>
                    <a:lnTo>
                      <a:pt x="108" y="607"/>
                    </a:lnTo>
                    <a:lnTo>
                      <a:pt x="108" y="615"/>
                    </a:lnTo>
                    <a:lnTo>
                      <a:pt x="106" y="624"/>
                    </a:lnTo>
                    <a:lnTo>
                      <a:pt x="100" y="635"/>
                    </a:lnTo>
                    <a:lnTo>
                      <a:pt x="92" y="646"/>
                    </a:lnTo>
                    <a:lnTo>
                      <a:pt x="92" y="646"/>
                    </a:lnTo>
                    <a:lnTo>
                      <a:pt x="89" y="653"/>
                    </a:lnTo>
                    <a:lnTo>
                      <a:pt x="87" y="657"/>
                    </a:lnTo>
                    <a:lnTo>
                      <a:pt x="85" y="669"/>
                    </a:lnTo>
                    <a:lnTo>
                      <a:pt x="85" y="681"/>
                    </a:lnTo>
                    <a:lnTo>
                      <a:pt x="89" y="692"/>
                    </a:lnTo>
                    <a:lnTo>
                      <a:pt x="89" y="692"/>
                    </a:lnTo>
                    <a:lnTo>
                      <a:pt x="92" y="696"/>
                    </a:lnTo>
                    <a:lnTo>
                      <a:pt x="95" y="699"/>
                    </a:lnTo>
                    <a:lnTo>
                      <a:pt x="100" y="700"/>
                    </a:lnTo>
                    <a:lnTo>
                      <a:pt x="104" y="699"/>
                    </a:lnTo>
                    <a:lnTo>
                      <a:pt x="104" y="699"/>
                    </a:lnTo>
                    <a:lnTo>
                      <a:pt x="109" y="696"/>
                    </a:lnTo>
                    <a:lnTo>
                      <a:pt x="112" y="692"/>
                    </a:lnTo>
                    <a:lnTo>
                      <a:pt x="116" y="684"/>
                    </a:lnTo>
                    <a:lnTo>
                      <a:pt x="117" y="675"/>
                    </a:lnTo>
                    <a:lnTo>
                      <a:pt x="117" y="665"/>
                    </a:lnTo>
                    <a:lnTo>
                      <a:pt x="117" y="665"/>
                    </a:lnTo>
                    <a:lnTo>
                      <a:pt x="119" y="662"/>
                    </a:lnTo>
                    <a:lnTo>
                      <a:pt x="120" y="661"/>
                    </a:lnTo>
                    <a:lnTo>
                      <a:pt x="120" y="661"/>
                    </a:lnTo>
                    <a:lnTo>
                      <a:pt x="133" y="669"/>
                    </a:lnTo>
                    <a:lnTo>
                      <a:pt x="144" y="677"/>
                    </a:lnTo>
                    <a:lnTo>
                      <a:pt x="155" y="686"/>
                    </a:lnTo>
                    <a:lnTo>
                      <a:pt x="165" y="697"/>
                    </a:lnTo>
                    <a:lnTo>
                      <a:pt x="173" y="708"/>
                    </a:lnTo>
                    <a:lnTo>
                      <a:pt x="181" y="721"/>
                    </a:lnTo>
                    <a:lnTo>
                      <a:pt x="185" y="734"/>
                    </a:lnTo>
                    <a:lnTo>
                      <a:pt x="189" y="748"/>
                    </a:lnTo>
                    <a:lnTo>
                      <a:pt x="189" y="748"/>
                    </a:lnTo>
                    <a:lnTo>
                      <a:pt x="192" y="758"/>
                    </a:lnTo>
                    <a:lnTo>
                      <a:pt x="193" y="762"/>
                    </a:lnTo>
                    <a:lnTo>
                      <a:pt x="197" y="765"/>
                    </a:lnTo>
                    <a:lnTo>
                      <a:pt x="200" y="767"/>
                    </a:lnTo>
                    <a:lnTo>
                      <a:pt x="205" y="767"/>
                    </a:lnTo>
                    <a:lnTo>
                      <a:pt x="209" y="764"/>
                    </a:lnTo>
                    <a:lnTo>
                      <a:pt x="219" y="756"/>
                    </a:lnTo>
                    <a:lnTo>
                      <a:pt x="219" y="756"/>
                    </a:lnTo>
                    <a:lnTo>
                      <a:pt x="224" y="750"/>
                    </a:lnTo>
                    <a:lnTo>
                      <a:pt x="228" y="743"/>
                    </a:lnTo>
                    <a:lnTo>
                      <a:pt x="230" y="742"/>
                    </a:lnTo>
                    <a:lnTo>
                      <a:pt x="233" y="742"/>
                    </a:lnTo>
                    <a:lnTo>
                      <a:pt x="236" y="742"/>
                    </a:lnTo>
                    <a:lnTo>
                      <a:pt x="241" y="745"/>
                    </a:lnTo>
                    <a:lnTo>
                      <a:pt x="241" y="745"/>
                    </a:lnTo>
                    <a:lnTo>
                      <a:pt x="247" y="751"/>
                    </a:lnTo>
                    <a:lnTo>
                      <a:pt x="255" y="756"/>
                    </a:lnTo>
                    <a:lnTo>
                      <a:pt x="262" y="759"/>
                    </a:lnTo>
                    <a:lnTo>
                      <a:pt x="270" y="762"/>
                    </a:lnTo>
                    <a:lnTo>
                      <a:pt x="287" y="764"/>
                    </a:lnTo>
                    <a:lnTo>
                      <a:pt x="305" y="765"/>
                    </a:lnTo>
                    <a:lnTo>
                      <a:pt x="305" y="765"/>
                    </a:lnTo>
                    <a:lnTo>
                      <a:pt x="301" y="773"/>
                    </a:lnTo>
                    <a:lnTo>
                      <a:pt x="297" y="781"/>
                    </a:lnTo>
                    <a:lnTo>
                      <a:pt x="290" y="786"/>
                    </a:lnTo>
                    <a:lnTo>
                      <a:pt x="286" y="786"/>
                    </a:lnTo>
                    <a:lnTo>
                      <a:pt x="286" y="786"/>
                    </a:lnTo>
                    <a:lnTo>
                      <a:pt x="270" y="786"/>
                    </a:lnTo>
                    <a:lnTo>
                      <a:pt x="259" y="789"/>
                    </a:lnTo>
                    <a:lnTo>
                      <a:pt x="247" y="796"/>
                    </a:lnTo>
                    <a:lnTo>
                      <a:pt x="238" y="804"/>
                    </a:lnTo>
                    <a:lnTo>
                      <a:pt x="230" y="813"/>
                    </a:lnTo>
                    <a:lnTo>
                      <a:pt x="224" y="823"/>
                    </a:lnTo>
                    <a:lnTo>
                      <a:pt x="216" y="832"/>
                    </a:lnTo>
                    <a:lnTo>
                      <a:pt x="208" y="840"/>
                    </a:lnTo>
                    <a:lnTo>
                      <a:pt x="208" y="840"/>
                    </a:lnTo>
                    <a:lnTo>
                      <a:pt x="201" y="848"/>
                    </a:lnTo>
                    <a:lnTo>
                      <a:pt x="198" y="854"/>
                    </a:lnTo>
                    <a:lnTo>
                      <a:pt x="197" y="859"/>
                    </a:lnTo>
                    <a:lnTo>
                      <a:pt x="197" y="864"/>
                    </a:lnTo>
                    <a:lnTo>
                      <a:pt x="200" y="869"/>
                    </a:lnTo>
                    <a:lnTo>
                      <a:pt x="203" y="873"/>
                    </a:lnTo>
                    <a:lnTo>
                      <a:pt x="212" y="880"/>
                    </a:lnTo>
                    <a:lnTo>
                      <a:pt x="212" y="880"/>
                    </a:lnTo>
                    <a:lnTo>
                      <a:pt x="224" y="888"/>
                    </a:lnTo>
                    <a:lnTo>
                      <a:pt x="233" y="896"/>
                    </a:lnTo>
                    <a:lnTo>
                      <a:pt x="251" y="912"/>
                    </a:lnTo>
                    <a:lnTo>
                      <a:pt x="266" y="929"/>
                    </a:lnTo>
                    <a:lnTo>
                      <a:pt x="284" y="947"/>
                    </a:lnTo>
                    <a:lnTo>
                      <a:pt x="284" y="947"/>
                    </a:lnTo>
                    <a:lnTo>
                      <a:pt x="290" y="953"/>
                    </a:lnTo>
                    <a:lnTo>
                      <a:pt x="295" y="959"/>
                    </a:lnTo>
                    <a:lnTo>
                      <a:pt x="298" y="967"/>
                    </a:lnTo>
                    <a:lnTo>
                      <a:pt x="301" y="974"/>
                    </a:lnTo>
                    <a:lnTo>
                      <a:pt x="301" y="981"/>
                    </a:lnTo>
                    <a:lnTo>
                      <a:pt x="301" y="989"/>
                    </a:lnTo>
                    <a:lnTo>
                      <a:pt x="301" y="997"/>
                    </a:lnTo>
                    <a:lnTo>
                      <a:pt x="298" y="1007"/>
                    </a:lnTo>
                    <a:lnTo>
                      <a:pt x="298" y="1007"/>
                    </a:lnTo>
                    <a:lnTo>
                      <a:pt x="295" y="1020"/>
                    </a:lnTo>
                    <a:lnTo>
                      <a:pt x="293" y="1032"/>
                    </a:lnTo>
                    <a:lnTo>
                      <a:pt x="293" y="1045"/>
                    </a:lnTo>
                    <a:lnTo>
                      <a:pt x="295" y="1058"/>
                    </a:lnTo>
                    <a:lnTo>
                      <a:pt x="300" y="1069"/>
                    </a:lnTo>
                    <a:lnTo>
                      <a:pt x="305" y="1080"/>
                    </a:lnTo>
                    <a:lnTo>
                      <a:pt x="313" y="1091"/>
                    </a:lnTo>
                    <a:lnTo>
                      <a:pt x="324" y="1101"/>
                    </a:lnTo>
                    <a:lnTo>
                      <a:pt x="324" y="1101"/>
                    </a:lnTo>
                    <a:lnTo>
                      <a:pt x="332" y="1109"/>
                    </a:lnTo>
                    <a:lnTo>
                      <a:pt x="340" y="1115"/>
                    </a:lnTo>
                    <a:lnTo>
                      <a:pt x="344" y="1116"/>
                    </a:lnTo>
                    <a:lnTo>
                      <a:pt x="349" y="1118"/>
                    </a:lnTo>
                    <a:lnTo>
                      <a:pt x="354" y="1118"/>
                    </a:lnTo>
                    <a:lnTo>
                      <a:pt x="359" y="1116"/>
                    </a:lnTo>
                    <a:lnTo>
                      <a:pt x="359" y="1116"/>
                    </a:lnTo>
                    <a:lnTo>
                      <a:pt x="363" y="1115"/>
                    </a:lnTo>
                    <a:lnTo>
                      <a:pt x="365" y="1112"/>
                    </a:lnTo>
                    <a:lnTo>
                      <a:pt x="367" y="1109"/>
                    </a:lnTo>
                    <a:lnTo>
                      <a:pt x="367" y="1104"/>
                    </a:lnTo>
                    <a:lnTo>
                      <a:pt x="365" y="1094"/>
                    </a:lnTo>
                    <a:lnTo>
                      <a:pt x="365" y="1086"/>
                    </a:lnTo>
                    <a:lnTo>
                      <a:pt x="365" y="1086"/>
                    </a:lnTo>
                    <a:lnTo>
                      <a:pt x="367" y="1078"/>
                    </a:lnTo>
                    <a:lnTo>
                      <a:pt x="368" y="1072"/>
                    </a:lnTo>
                    <a:lnTo>
                      <a:pt x="371" y="1067"/>
                    </a:lnTo>
                    <a:lnTo>
                      <a:pt x="374" y="1064"/>
                    </a:lnTo>
                    <a:lnTo>
                      <a:pt x="378" y="1064"/>
                    </a:lnTo>
                    <a:lnTo>
                      <a:pt x="378" y="1064"/>
                    </a:lnTo>
                    <a:lnTo>
                      <a:pt x="386" y="1064"/>
                    </a:lnTo>
                    <a:lnTo>
                      <a:pt x="390" y="1067"/>
                    </a:lnTo>
                    <a:lnTo>
                      <a:pt x="398" y="1077"/>
                    </a:lnTo>
                    <a:lnTo>
                      <a:pt x="398" y="1077"/>
                    </a:lnTo>
                    <a:lnTo>
                      <a:pt x="406" y="1086"/>
                    </a:lnTo>
                    <a:lnTo>
                      <a:pt x="413" y="1097"/>
                    </a:lnTo>
                    <a:lnTo>
                      <a:pt x="425" y="1121"/>
                    </a:lnTo>
                    <a:lnTo>
                      <a:pt x="436" y="1147"/>
                    </a:lnTo>
                    <a:lnTo>
                      <a:pt x="448" y="1170"/>
                    </a:lnTo>
                    <a:lnTo>
                      <a:pt x="448" y="1170"/>
                    </a:lnTo>
                    <a:lnTo>
                      <a:pt x="451" y="1175"/>
                    </a:lnTo>
                    <a:lnTo>
                      <a:pt x="454" y="1178"/>
                    </a:lnTo>
                    <a:lnTo>
                      <a:pt x="459" y="1182"/>
                    </a:lnTo>
                    <a:lnTo>
                      <a:pt x="465" y="1182"/>
                    </a:lnTo>
                    <a:lnTo>
                      <a:pt x="465" y="1182"/>
                    </a:lnTo>
                    <a:lnTo>
                      <a:pt x="468" y="1182"/>
                    </a:lnTo>
                    <a:lnTo>
                      <a:pt x="470" y="1180"/>
                    </a:lnTo>
                    <a:lnTo>
                      <a:pt x="473" y="1175"/>
                    </a:lnTo>
                    <a:lnTo>
                      <a:pt x="473" y="1170"/>
                    </a:lnTo>
                    <a:lnTo>
                      <a:pt x="473" y="1166"/>
                    </a:lnTo>
                    <a:lnTo>
                      <a:pt x="473" y="1166"/>
                    </a:lnTo>
                    <a:lnTo>
                      <a:pt x="473" y="1155"/>
                    </a:lnTo>
                    <a:lnTo>
                      <a:pt x="475" y="1147"/>
                    </a:lnTo>
                    <a:lnTo>
                      <a:pt x="483" y="1129"/>
                    </a:lnTo>
                    <a:lnTo>
                      <a:pt x="483" y="1129"/>
                    </a:lnTo>
                    <a:lnTo>
                      <a:pt x="487" y="1120"/>
                    </a:lnTo>
                    <a:lnTo>
                      <a:pt x="492" y="1113"/>
                    </a:lnTo>
                    <a:lnTo>
                      <a:pt x="497" y="1109"/>
                    </a:lnTo>
                    <a:lnTo>
                      <a:pt x="502" y="1107"/>
                    </a:lnTo>
                    <a:lnTo>
                      <a:pt x="506" y="1109"/>
                    </a:lnTo>
                    <a:lnTo>
                      <a:pt x="511" y="1112"/>
                    </a:lnTo>
                    <a:lnTo>
                      <a:pt x="517" y="1118"/>
                    </a:lnTo>
                    <a:lnTo>
                      <a:pt x="524" y="1126"/>
                    </a:lnTo>
                    <a:lnTo>
                      <a:pt x="524" y="1126"/>
                    </a:lnTo>
                    <a:lnTo>
                      <a:pt x="537" y="1142"/>
                    </a:lnTo>
                    <a:lnTo>
                      <a:pt x="552" y="1158"/>
                    </a:lnTo>
                    <a:lnTo>
                      <a:pt x="586" y="1185"/>
                    </a:lnTo>
                    <a:lnTo>
                      <a:pt x="586" y="1185"/>
                    </a:lnTo>
                    <a:lnTo>
                      <a:pt x="589" y="1186"/>
                    </a:lnTo>
                    <a:lnTo>
                      <a:pt x="594" y="1190"/>
                    </a:lnTo>
                    <a:lnTo>
                      <a:pt x="598" y="1190"/>
                    </a:lnTo>
                    <a:lnTo>
                      <a:pt x="603" y="1186"/>
                    </a:lnTo>
                    <a:lnTo>
                      <a:pt x="603" y="1186"/>
                    </a:lnTo>
                    <a:lnTo>
                      <a:pt x="606" y="1182"/>
                    </a:lnTo>
                    <a:lnTo>
                      <a:pt x="606" y="1177"/>
                    </a:lnTo>
                    <a:lnTo>
                      <a:pt x="603" y="1172"/>
                    </a:lnTo>
                    <a:lnTo>
                      <a:pt x="600" y="1167"/>
                    </a:lnTo>
                    <a:lnTo>
                      <a:pt x="600" y="1167"/>
                    </a:lnTo>
                    <a:lnTo>
                      <a:pt x="592" y="1159"/>
                    </a:lnTo>
                    <a:lnTo>
                      <a:pt x="586" y="1150"/>
                    </a:lnTo>
                    <a:lnTo>
                      <a:pt x="581" y="1139"/>
                    </a:lnTo>
                    <a:lnTo>
                      <a:pt x="581" y="1134"/>
                    </a:lnTo>
                    <a:lnTo>
                      <a:pt x="581" y="1126"/>
                    </a:lnTo>
                    <a:lnTo>
                      <a:pt x="581" y="1126"/>
                    </a:lnTo>
                    <a:lnTo>
                      <a:pt x="581" y="1112"/>
                    </a:lnTo>
                    <a:lnTo>
                      <a:pt x="579" y="1097"/>
                    </a:lnTo>
                    <a:lnTo>
                      <a:pt x="575" y="1083"/>
                    </a:lnTo>
                    <a:lnTo>
                      <a:pt x="568" y="1069"/>
                    </a:lnTo>
                    <a:lnTo>
                      <a:pt x="568" y="1069"/>
                    </a:lnTo>
                    <a:lnTo>
                      <a:pt x="564" y="1056"/>
                    </a:lnTo>
                    <a:lnTo>
                      <a:pt x="557" y="1043"/>
                    </a:lnTo>
                    <a:lnTo>
                      <a:pt x="543" y="1018"/>
                    </a:lnTo>
                    <a:lnTo>
                      <a:pt x="529" y="994"/>
                    </a:lnTo>
                    <a:lnTo>
                      <a:pt x="522" y="981"/>
                    </a:lnTo>
                    <a:lnTo>
                      <a:pt x="516" y="969"/>
                    </a:lnTo>
                    <a:lnTo>
                      <a:pt x="516" y="969"/>
                    </a:lnTo>
                    <a:lnTo>
                      <a:pt x="513" y="959"/>
                    </a:lnTo>
                    <a:lnTo>
                      <a:pt x="513" y="951"/>
                    </a:lnTo>
                    <a:lnTo>
                      <a:pt x="514" y="947"/>
                    </a:lnTo>
                    <a:lnTo>
                      <a:pt x="516" y="947"/>
                    </a:lnTo>
                    <a:lnTo>
                      <a:pt x="517" y="947"/>
                    </a:lnTo>
                    <a:lnTo>
                      <a:pt x="517" y="947"/>
                    </a:lnTo>
                    <a:lnTo>
                      <a:pt x="525" y="950"/>
                    </a:lnTo>
                    <a:lnTo>
                      <a:pt x="533" y="951"/>
                    </a:lnTo>
                    <a:lnTo>
                      <a:pt x="551" y="954"/>
                    </a:lnTo>
                    <a:lnTo>
                      <a:pt x="559" y="956"/>
                    </a:lnTo>
                    <a:lnTo>
                      <a:pt x="567" y="961"/>
                    </a:lnTo>
                    <a:lnTo>
                      <a:pt x="571" y="967"/>
                    </a:lnTo>
                    <a:lnTo>
                      <a:pt x="576" y="978"/>
                    </a:lnTo>
                    <a:lnTo>
                      <a:pt x="576" y="978"/>
                    </a:lnTo>
                    <a:lnTo>
                      <a:pt x="578" y="985"/>
                    </a:lnTo>
                    <a:lnTo>
                      <a:pt x="579" y="988"/>
                    </a:lnTo>
                    <a:lnTo>
                      <a:pt x="584" y="991"/>
                    </a:lnTo>
                    <a:lnTo>
                      <a:pt x="587" y="993"/>
                    </a:lnTo>
                    <a:lnTo>
                      <a:pt x="592" y="993"/>
                    </a:lnTo>
                    <a:lnTo>
                      <a:pt x="597" y="993"/>
                    </a:lnTo>
                    <a:lnTo>
                      <a:pt x="606" y="989"/>
                    </a:lnTo>
                    <a:lnTo>
                      <a:pt x="606" y="989"/>
                    </a:lnTo>
                    <a:lnTo>
                      <a:pt x="618" y="981"/>
                    </a:lnTo>
                    <a:lnTo>
                      <a:pt x="630" y="974"/>
                    </a:lnTo>
                    <a:lnTo>
                      <a:pt x="630" y="974"/>
                    </a:lnTo>
                    <a:lnTo>
                      <a:pt x="637" y="970"/>
                    </a:lnTo>
                    <a:lnTo>
                      <a:pt x="645" y="967"/>
                    </a:lnTo>
                    <a:lnTo>
                      <a:pt x="648" y="966"/>
                    </a:lnTo>
                    <a:lnTo>
                      <a:pt x="649" y="962"/>
                    </a:lnTo>
                    <a:lnTo>
                      <a:pt x="651" y="959"/>
                    </a:lnTo>
                    <a:lnTo>
                      <a:pt x="649" y="954"/>
                    </a:lnTo>
                    <a:lnTo>
                      <a:pt x="649" y="954"/>
                    </a:lnTo>
                    <a:lnTo>
                      <a:pt x="643" y="942"/>
                    </a:lnTo>
                    <a:lnTo>
                      <a:pt x="635" y="931"/>
                    </a:lnTo>
                    <a:lnTo>
                      <a:pt x="630" y="926"/>
                    </a:lnTo>
                    <a:lnTo>
                      <a:pt x="625" y="923"/>
                    </a:lnTo>
                    <a:lnTo>
                      <a:pt x="621" y="923"/>
                    </a:lnTo>
                    <a:lnTo>
                      <a:pt x="616" y="923"/>
                    </a:lnTo>
                    <a:lnTo>
                      <a:pt x="616" y="923"/>
                    </a:lnTo>
                    <a:lnTo>
                      <a:pt x="608" y="926"/>
                    </a:lnTo>
                    <a:lnTo>
                      <a:pt x="603" y="926"/>
                    </a:lnTo>
                    <a:lnTo>
                      <a:pt x="600" y="926"/>
                    </a:lnTo>
                    <a:lnTo>
                      <a:pt x="597" y="923"/>
                    </a:lnTo>
                    <a:lnTo>
                      <a:pt x="594" y="915"/>
                    </a:lnTo>
                    <a:lnTo>
                      <a:pt x="591" y="908"/>
                    </a:lnTo>
                    <a:lnTo>
                      <a:pt x="591" y="908"/>
                    </a:lnTo>
                    <a:lnTo>
                      <a:pt x="586" y="902"/>
                    </a:lnTo>
                    <a:lnTo>
                      <a:pt x="584" y="896"/>
                    </a:lnTo>
                    <a:lnTo>
                      <a:pt x="581" y="881"/>
                    </a:lnTo>
                    <a:lnTo>
                      <a:pt x="579" y="875"/>
                    </a:lnTo>
                    <a:lnTo>
                      <a:pt x="578" y="869"/>
                    </a:lnTo>
                    <a:lnTo>
                      <a:pt x="573" y="862"/>
                    </a:lnTo>
                    <a:lnTo>
                      <a:pt x="565" y="858"/>
                    </a:lnTo>
                    <a:lnTo>
                      <a:pt x="565" y="858"/>
                    </a:lnTo>
                    <a:lnTo>
                      <a:pt x="575" y="858"/>
                    </a:lnTo>
                    <a:lnTo>
                      <a:pt x="583" y="854"/>
                    </a:lnTo>
                    <a:lnTo>
                      <a:pt x="600" y="846"/>
                    </a:lnTo>
                    <a:lnTo>
                      <a:pt x="608" y="845"/>
                    </a:lnTo>
                    <a:lnTo>
                      <a:pt x="618" y="845"/>
                    </a:lnTo>
                    <a:lnTo>
                      <a:pt x="621" y="846"/>
                    </a:lnTo>
                    <a:lnTo>
                      <a:pt x="625" y="850"/>
                    </a:lnTo>
                    <a:lnTo>
                      <a:pt x="633" y="858"/>
                    </a:lnTo>
                    <a:lnTo>
                      <a:pt x="633" y="858"/>
                    </a:lnTo>
                    <a:lnTo>
                      <a:pt x="637" y="859"/>
                    </a:lnTo>
                    <a:lnTo>
                      <a:pt x="641" y="858"/>
                    </a:lnTo>
                    <a:lnTo>
                      <a:pt x="646" y="858"/>
                    </a:lnTo>
                    <a:lnTo>
                      <a:pt x="648" y="856"/>
                    </a:lnTo>
                    <a:lnTo>
                      <a:pt x="648" y="856"/>
                    </a:lnTo>
                    <a:lnTo>
                      <a:pt x="651" y="850"/>
                    </a:lnTo>
                    <a:lnTo>
                      <a:pt x="654" y="846"/>
                    </a:lnTo>
                    <a:lnTo>
                      <a:pt x="657" y="845"/>
                    </a:lnTo>
                    <a:lnTo>
                      <a:pt x="660" y="845"/>
                    </a:lnTo>
                    <a:lnTo>
                      <a:pt x="667" y="848"/>
                    </a:lnTo>
                    <a:lnTo>
                      <a:pt x="673" y="853"/>
                    </a:lnTo>
                    <a:lnTo>
                      <a:pt x="673" y="853"/>
                    </a:lnTo>
                    <a:lnTo>
                      <a:pt x="691" y="864"/>
                    </a:lnTo>
                    <a:lnTo>
                      <a:pt x="705" y="878"/>
                    </a:lnTo>
                    <a:lnTo>
                      <a:pt x="735" y="907"/>
                    </a:lnTo>
                    <a:lnTo>
                      <a:pt x="735" y="907"/>
                    </a:lnTo>
                    <a:close/>
                    <a:moveTo>
                      <a:pt x="157" y="615"/>
                    </a:moveTo>
                    <a:lnTo>
                      <a:pt x="157" y="615"/>
                    </a:lnTo>
                    <a:lnTo>
                      <a:pt x="152" y="613"/>
                    </a:lnTo>
                    <a:lnTo>
                      <a:pt x="147" y="611"/>
                    </a:lnTo>
                    <a:lnTo>
                      <a:pt x="138" y="613"/>
                    </a:lnTo>
                    <a:lnTo>
                      <a:pt x="133" y="611"/>
                    </a:lnTo>
                    <a:lnTo>
                      <a:pt x="130" y="610"/>
                    </a:lnTo>
                    <a:lnTo>
                      <a:pt x="128" y="607"/>
                    </a:lnTo>
                    <a:lnTo>
                      <a:pt x="128" y="602"/>
                    </a:lnTo>
                    <a:lnTo>
                      <a:pt x="128" y="602"/>
                    </a:lnTo>
                    <a:lnTo>
                      <a:pt x="130" y="596"/>
                    </a:lnTo>
                    <a:lnTo>
                      <a:pt x="135" y="592"/>
                    </a:lnTo>
                    <a:lnTo>
                      <a:pt x="139" y="591"/>
                    </a:lnTo>
                    <a:lnTo>
                      <a:pt x="144" y="591"/>
                    </a:lnTo>
                    <a:lnTo>
                      <a:pt x="157" y="592"/>
                    </a:lnTo>
                    <a:lnTo>
                      <a:pt x="168" y="594"/>
                    </a:lnTo>
                    <a:lnTo>
                      <a:pt x="168" y="594"/>
                    </a:lnTo>
                    <a:lnTo>
                      <a:pt x="174" y="596"/>
                    </a:lnTo>
                    <a:lnTo>
                      <a:pt x="181" y="600"/>
                    </a:lnTo>
                    <a:lnTo>
                      <a:pt x="192" y="615"/>
                    </a:lnTo>
                    <a:lnTo>
                      <a:pt x="192" y="615"/>
                    </a:lnTo>
                    <a:lnTo>
                      <a:pt x="181" y="618"/>
                    </a:lnTo>
                    <a:lnTo>
                      <a:pt x="173" y="619"/>
                    </a:lnTo>
                    <a:lnTo>
                      <a:pt x="163" y="618"/>
                    </a:lnTo>
                    <a:lnTo>
                      <a:pt x="157" y="615"/>
                    </a:lnTo>
                    <a:lnTo>
                      <a:pt x="157" y="615"/>
                    </a:lnTo>
                    <a:close/>
                    <a:moveTo>
                      <a:pt x="538" y="619"/>
                    </a:moveTo>
                    <a:lnTo>
                      <a:pt x="538" y="619"/>
                    </a:lnTo>
                    <a:lnTo>
                      <a:pt x="540" y="621"/>
                    </a:lnTo>
                    <a:lnTo>
                      <a:pt x="540" y="621"/>
                    </a:lnTo>
                    <a:lnTo>
                      <a:pt x="535" y="624"/>
                    </a:lnTo>
                    <a:lnTo>
                      <a:pt x="535" y="624"/>
                    </a:lnTo>
                    <a:lnTo>
                      <a:pt x="533" y="621"/>
                    </a:lnTo>
                    <a:lnTo>
                      <a:pt x="533" y="621"/>
                    </a:lnTo>
                    <a:lnTo>
                      <a:pt x="538" y="619"/>
                    </a:lnTo>
                    <a:lnTo>
                      <a:pt x="538" y="619"/>
                    </a:lnTo>
                    <a:close/>
                    <a:moveTo>
                      <a:pt x="549" y="824"/>
                    </a:moveTo>
                    <a:lnTo>
                      <a:pt x="549" y="824"/>
                    </a:lnTo>
                    <a:lnTo>
                      <a:pt x="537" y="834"/>
                    </a:lnTo>
                    <a:lnTo>
                      <a:pt x="530" y="837"/>
                    </a:lnTo>
                    <a:lnTo>
                      <a:pt x="525" y="839"/>
                    </a:lnTo>
                    <a:lnTo>
                      <a:pt x="519" y="837"/>
                    </a:lnTo>
                    <a:lnTo>
                      <a:pt x="513" y="835"/>
                    </a:lnTo>
                    <a:lnTo>
                      <a:pt x="505" y="832"/>
                    </a:lnTo>
                    <a:lnTo>
                      <a:pt x="498" y="826"/>
                    </a:lnTo>
                    <a:lnTo>
                      <a:pt x="498" y="826"/>
                    </a:lnTo>
                    <a:lnTo>
                      <a:pt x="487" y="816"/>
                    </a:lnTo>
                    <a:lnTo>
                      <a:pt x="475" y="808"/>
                    </a:lnTo>
                    <a:lnTo>
                      <a:pt x="460" y="804"/>
                    </a:lnTo>
                    <a:lnTo>
                      <a:pt x="446" y="800"/>
                    </a:lnTo>
                    <a:lnTo>
                      <a:pt x="446" y="800"/>
                    </a:lnTo>
                    <a:lnTo>
                      <a:pt x="433" y="797"/>
                    </a:lnTo>
                    <a:lnTo>
                      <a:pt x="422" y="794"/>
                    </a:lnTo>
                    <a:lnTo>
                      <a:pt x="409" y="789"/>
                    </a:lnTo>
                    <a:lnTo>
                      <a:pt x="398" y="783"/>
                    </a:lnTo>
                    <a:lnTo>
                      <a:pt x="398" y="783"/>
                    </a:lnTo>
                    <a:lnTo>
                      <a:pt x="389" y="775"/>
                    </a:lnTo>
                    <a:lnTo>
                      <a:pt x="378" y="767"/>
                    </a:lnTo>
                    <a:lnTo>
                      <a:pt x="351" y="751"/>
                    </a:lnTo>
                    <a:lnTo>
                      <a:pt x="351" y="751"/>
                    </a:lnTo>
                    <a:lnTo>
                      <a:pt x="368" y="756"/>
                    </a:lnTo>
                    <a:lnTo>
                      <a:pt x="386" y="761"/>
                    </a:lnTo>
                    <a:lnTo>
                      <a:pt x="400" y="764"/>
                    </a:lnTo>
                    <a:lnTo>
                      <a:pt x="406" y="764"/>
                    </a:lnTo>
                    <a:lnTo>
                      <a:pt x="413" y="762"/>
                    </a:lnTo>
                    <a:lnTo>
                      <a:pt x="413" y="762"/>
                    </a:lnTo>
                    <a:lnTo>
                      <a:pt x="427" y="758"/>
                    </a:lnTo>
                    <a:lnTo>
                      <a:pt x="440" y="758"/>
                    </a:lnTo>
                    <a:lnTo>
                      <a:pt x="452" y="758"/>
                    </a:lnTo>
                    <a:lnTo>
                      <a:pt x="465" y="761"/>
                    </a:lnTo>
                    <a:lnTo>
                      <a:pt x="476" y="764"/>
                    </a:lnTo>
                    <a:lnTo>
                      <a:pt x="487" y="769"/>
                    </a:lnTo>
                    <a:lnTo>
                      <a:pt x="510" y="783"/>
                    </a:lnTo>
                    <a:lnTo>
                      <a:pt x="510" y="783"/>
                    </a:lnTo>
                    <a:lnTo>
                      <a:pt x="519" y="786"/>
                    </a:lnTo>
                    <a:lnTo>
                      <a:pt x="527" y="789"/>
                    </a:lnTo>
                    <a:lnTo>
                      <a:pt x="537" y="789"/>
                    </a:lnTo>
                    <a:lnTo>
                      <a:pt x="546" y="789"/>
                    </a:lnTo>
                    <a:lnTo>
                      <a:pt x="546" y="789"/>
                    </a:lnTo>
                    <a:lnTo>
                      <a:pt x="556" y="789"/>
                    </a:lnTo>
                    <a:lnTo>
                      <a:pt x="564" y="791"/>
                    </a:lnTo>
                    <a:lnTo>
                      <a:pt x="571" y="794"/>
                    </a:lnTo>
                    <a:lnTo>
                      <a:pt x="578" y="800"/>
                    </a:lnTo>
                    <a:lnTo>
                      <a:pt x="578" y="800"/>
                    </a:lnTo>
                    <a:lnTo>
                      <a:pt x="549" y="824"/>
                    </a:lnTo>
                    <a:lnTo>
                      <a:pt x="549" y="824"/>
                    </a:lnTo>
                    <a:close/>
                    <a:moveTo>
                      <a:pt x="597" y="683"/>
                    </a:moveTo>
                    <a:lnTo>
                      <a:pt x="597" y="683"/>
                    </a:lnTo>
                    <a:lnTo>
                      <a:pt x="595" y="681"/>
                    </a:lnTo>
                    <a:lnTo>
                      <a:pt x="594" y="678"/>
                    </a:lnTo>
                    <a:lnTo>
                      <a:pt x="591" y="677"/>
                    </a:lnTo>
                    <a:lnTo>
                      <a:pt x="587" y="677"/>
                    </a:lnTo>
                    <a:lnTo>
                      <a:pt x="587" y="677"/>
                    </a:lnTo>
                    <a:lnTo>
                      <a:pt x="576" y="677"/>
                    </a:lnTo>
                    <a:lnTo>
                      <a:pt x="565" y="677"/>
                    </a:lnTo>
                    <a:lnTo>
                      <a:pt x="559" y="675"/>
                    </a:lnTo>
                    <a:lnTo>
                      <a:pt x="554" y="672"/>
                    </a:lnTo>
                    <a:lnTo>
                      <a:pt x="549" y="669"/>
                    </a:lnTo>
                    <a:lnTo>
                      <a:pt x="544" y="664"/>
                    </a:lnTo>
                    <a:lnTo>
                      <a:pt x="544" y="664"/>
                    </a:lnTo>
                    <a:lnTo>
                      <a:pt x="535" y="656"/>
                    </a:lnTo>
                    <a:lnTo>
                      <a:pt x="524" y="651"/>
                    </a:lnTo>
                    <a:lnTo>
                      <a:pt x="502" y="640"/>
                    </a:lnTo>
                    <a:lnTo>
                      <a:pt x="502" y="640"/>
                    </a:lnTo>
                    <a:lnTo>
                      <a:pt x="510" y="637"/>
                    </a:lnTo>
                    <a:lnTo>
                      <a:pt x="521" y="635"/>
                    </a:lnTo>
                    <a:lnTo>
                      <a:pt x="530" y="635"/>
                    </a:lnTo>
                    <a:lnTo>
                      <a:pt x="541" y="637"/>
                    </a:lnTo>
                    <a:lnTo>
                      <a:pt x="554" y="640"/>
                    </a:lnTo>
                    <a:lnTo>
                      <a:pt x="565" y="643"/>
                    </a:lnTo>
                    <a:lnTo>
                      <a:pt x="578" y="648"/>
                    </a:lnTo>
                    <a:lnTo>
                      <a:pt x="589" y="654"/>
                    </a:lnTo>
                    <a:lnTo>
                      <a:pt x="600" y="661"/>
                    </a:lnTo>
                    <a:lnTo>
                      <a:pt x="610" y="669"/>
                    </a:lnTo>
                    <a:lnTo>
                      <a:pt x="621" y="677"/>
                    </a:lnTo>
                    <a:lnTo>
                      <a:pt x="629" y="686"/>
                    </a:lnTo>
                    <a:lnTo>
                      <a:pt x="637" y="694"/>
                    </a:lnTo>
                    <a:lnTo>
                      <a:pt x="643" y="704"/>
                    </a:lnTo>
                    <a:lnTo>
                      <a:pt x="646" y="715"/>
                    </a:lnTo>
                    <a:lnTo>
                      <a:pt x="649" y="724"/>
                    </a:lnTo>
                    <a:lnTo>
                      <a:pt x="649" y="724"/>
                    </a:lnTo>
                    <a:lnTo>
                      <a:pt x="641" y="719"/>
                    </a:lnTo>
                    <a:lnTo>
                      <a:pt x="633" y="718"/>
                    </a:lnTo>
                    <a:lnTo>
                      <a:pt x="616" y="711"/>
                    </a:lnTo>
                    <a:lnTo>
                      <a:pt x="610" y="707"/>
                    </a:lnTo>
                    <a:lnTo>
                      <a:pt x="603" y="702"/>
                    </a:lnTo>
                    <a:lnTo>
                      <a:pt x="598" y="694"/>
                    </a:lnTo>
                    <a:lnTo>
                      <a:pt x="597" y="683"/>
                    </a:lnTo>
                    <a:lnTo>
                      <a:pt x="597" y="68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5" name="Freeform 128">
                <a:extLst>
                  <a:ext uri="{FF2B5EF4-FFF2-40B4-BE49-F238E27FC236}">
                    <a16:creationId xmlns:a16="http://schemas.microsoft.com/office/drawing/2014/main" id="{8E3ADFC8-7D99-EFAF-56B7-0629D109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6" name="Freeform 129">
                <a:extLst>
                  <a:ext uri="{FF2B5EF4-FFF2-40B4-BE49-F238E27FC236}">
                    <a16:creationId xmlns:a16="http://schemas.microsoft.com/office/drawing/2014/main" id="{7DCB02B6-163F-5683-085B-72FADF17F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7" name="Freeform 130">
                <a:extLst>
                  <a:ext uri="{FF2B5EF4-FFF2-40B4-BE49-F238E27FC236}">
                    <a16:creationId xmlns:a16="http://schemas.microsoft.com/office/drawing/2014/main" id="{74A7701F-A658-6826-04AC-53DDFADFC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2762"/>
                <a:ext cx="577" cy="301"/>
              </a:xfrm>
              <a:custGeom>
                <a:avLst/>
                <a:gdLst>
                  <a:gd name="T0" fmla="*/ 1125 w 1153"/>
                  <a:gd name="T1" fmla="*/ 99 h 602"/>
                  <a:gd name="T2" fmla="*/ 1094 w 1153"/>
                  <a:gd name="T3" fmla="*/ 78 h 602"/>
                  <a:gd name="T4" fmla="*/ 1036 w 1153"/>
                  <a:gd name="T5" fmla="*/ 43 h 602"/>
                  <a:gd name="T6" fmla="*/ 991 w 1153"/>
                  <a:gd name="T7" fmla="*/ 48 h 602"/>
                  <a:gd name="T8" fmla="*/ 952 w 1153"/>
                  <a:gd name="T9" fmla="*/ 48 h 602"/>
                  <a:gd name="T10" fmla="*/ 918 w 1153"/>
                  <a:gd name="T11" fmla="*/ 21 h 602"/>
                  <a:gd name="T12" fmla="*/ 902 w 1153"/>
                  <a:gd name="T13" fmla="*/ 7 h 602"/>
                  <a:gd name="T14" fmla="*/ 882 w 1153"/>
                  <a:gd name="T15" fmla="*/ 10 h 602"/>
                  <a:gd name="T16" fmla="*/ 820 w 1153"/>
                  <a:gd name="T17" fmla="*/ 8 h 602"/>
                  <a:gd name="T18" fmla="*/ 774 w 1153"/>
                  <a:gd name="T19" fmla="*/ 0 h 602"/>
                  <a:gd name="T20" fmla="*/ 740 w 1153"/>
                  <a:gd name="T21" fmla="*/ 21 h 602"/>
                  <a:gd name="T22" fmla="*/ 728 w 1153"/>
                  <a:gd name="T23" fmla="*/ 61 h 602"/>
                  <a:gd name="T24" fmla="*/ 686 w 1153"/>
                  <a:gd name="T25" fmla="*/ 105 h 602"/>
                  <a:gd name="T26" fmla="*/ 635 w 1153"/>
                  <a:gd name="T27" fmla="*/ 102 h 602"/>
                  <a:gd name="T28" fmla="*/ 588 w 1153"/>
                  <a:gd name="T29" fmla="*/ 86 h 602"/>
                  <a:gd name="T30" fmla="*/ 553 w 1153"/>
                  <a:gd name="T31" fmla="*/ 91 h 602"/>
                  <a:gd name="T32" fmla="*/ 537 w 1153"/>
                  <a:gd name="T33" fmla="*/ 113 h 602"/>
                  <a:gd name="T34" fmla="*/ 505 w 1153"/>
                  <a:gd name="T35" fmla="*/ 126 h 602"/>
                  <a:gd name="T36" fmla="*/ 462 w 1153"/>
                  <a:gd name="T37" fmla="*/ 150 h 602"/>
                  <a:gd name="T38" fmla="*/ 451 w 1153"/>
                  <a:gd name="T39" fmla="*/ 169 h 602"/>
                  <a:gd name="T40" fmla="*/ 407 w 1153"/>
                  <a:gd name="T41" fmla="*/ 175 h 602"/>
                  <a:gd name="T42" fmla="*/ 319 w 1153"/>
                  <a:gd name="T43" fmla="*/ 183 h 602"/>
                  <a:gd name="T44" fmla="*/ 251 w 1153"/>
                  <a:gd name="T45" fmla="*/ 175 h 602"/>
                  <a:gd name="T46" fmla="*/ 199 w 1153"/>
                  <a:gd name="T47" fmla="*/ 146 h 602"/>
                  <a:gd name="T48" fmla="*/ 173 w 1153"/>
                  <a:gd name="T49" fmla="*/ 127 h 602"/>
                  <a:gd name="T50" fmla="*/ 154 w 1153"/>
                  <a:gd name="T51" fmla="*/ 134 h 602"/>
                  <a:gd name="T52" fmla="*/ 146 w 1153"/>
                  <a:gd name="T53" fmla="*/ 159 h 602"/>
                  <a:gd name="T54" fmla="*/ 124 w 1153"/>
                  <a:gd name="T55" fmla="*/ 191 h 602"/>
                  <a:gd name="T56" fmla="*/ 92 w 1153"/>
                  <a:gd name="T57" fmla="*/ 196 h 602"/>
                  <a:gd name="T58" fmla="*/ 79 w 1153"/>
                  <a:gd name="T59" fmla="*/ 205 h 602"/>
                  <a:gd name="T60" fmla="*/ 76 w 1153"/>
                  <a:gd name="T61" fmla="*/ 231 h 602"/>
                  <a:gd name="T62" fmla="*/ 59 w 1153"/>
                  <a:gd name="T63" fmla="*/ 254 h 602"/>
                  <a:gd name="T64" fmla="*/ 43 w 1153"/>
                  <a:gd name="T65" fmla="*/ 274 h 602"/>
                  <a:gd name="T66" fmla="*/ 46 w 1153"/>
                  <a:gd name="T67" fmla="*/ 302 h 602"/>
                  <a:gd name="T68" fmla="*/ 48 w 1153"/>
                  <a:gd name="T69" fmla="*/ 340 h 602"/>
                  <a:gd name="T70" fmla="*/ 29 w 1153"/>
                  <a:gd name="T71" fmla="*/ 353 h 602"/>
                  <a:gd name="T72" fmla="*/ 13 w 1153"/>
                  <a:gd name="T73" fmla="*/ 362 h 602"/>
                  <a:gd name="T74" fmla="*/ 30 w 1153"/>
                  <a:gd name="T75" fmla="*/ 388 h 602"/>
                  <a:gd name="T76" fmla="*/ 49 w 1153"/>
                  <a:gd name="T77" fmla="*/ 424 h 602"/>
                  <a:gd name="T78" fmla="*/ 119 w 1153"/>
                  <a:gd name="T79" fmla="*/ 482 h 602"/>
                  <a:gd name="T80" fmla="*/ 173 w 1153"/>
                  <a:gd name="T81" fmla="*/ 528 h 602"/>
                  <a:gd name="T82" fmla="*/ 256 w 1153"/>
                  <a:gd name="T83" fmla="*/ 574 h 602"/>
                  <a:gd name="T84" fmla="*/ 315 w 1153"/>
                  <a:gd name="T85" fmla="*/ 596 h 602"/>
                  <a:gd name="T86" fmla="*/ 392 w 1153"/>
                  <a:gd name="T87" fmla="*/ 602 h 602"/>
                  <a:gd name="T88" fmla="*/ 411 w 1153"/>
                  <a:gd name="T89" fmla="*/ 590 h 602"/>
                  <a:gd name="T90" fmla="*/ 469 w 1153"/>
                  <a:gd name="T91" fmla="*/ 563 h 602"/>
                  <a:gd name="T92" fmla="*/ 523 w 1153"/>
                  <a:gd name="T93" fmla="*/ 550 h 602"/>
                  <a:gd name="T94" fmla="*/ 572 w 1153"/>
                  <a:gd name="T95" fmla="*/ 529 h 602"/>
                  <a:gd name="T96" fmla="*/ 608 w 1153"/>
                  <a:gd name="T97" fmla="*/ 515 h 602"/>
                  <a:gd name="T98" fmla="*/ 696 w 1153"/>
                  <a:gd name="T99" fmla="*/ 515 h 602"/>
                  <a:gd name="T100" fmla="*/ 769 w 1153"/>
                  <a:gd name="T101" fmla="*/ 513 h 602"/>
                  <a:gd name="T102" fmla="*/ 796 w 1153"/>
                  <a:gd name="T103" fmla="*/ 510 h 602"/>
                  <a:gd name="T104" fmla="*/ 807 w 1153"/>
                  <a:gd name="T105" fmla="*/ 496 h 602"/>
                  <a:gd name="T106" fmla="*/ 842 w 1153"/>
                  <a:gd name="T107" fmla="*/ 488 h 602"/>
                  <a:gd name="T108" fmla="*/ 863 w 1153"/>
                  <a:gd name="T109" fmla="*/ 482 h 602"/>
                  <a:gd name="T110" fmla="*/ 910 w 1153"/>
                  <a:gd name="T111" fmla="*/ 415 h 602"/>
                  <a:gd name="T112" fmla="*/ 967 w 1153"/>
                  <a:gd name="T113" fmla="*/ 305 h 602"/>
                  <a:gd name="T114" fmla="*/ 1026 w 1153"/>
                  <a:gd name="T115" fmla="*/ 197 h 602"/>
                  <a:gd name="T116" fmla="*/ 1066 w 1153"/>
                  <a:gd name="T117" fmla="*/ 162 h 602"/>
                  <a:gd name="T118" fmla="*/ 1107 w 1153"/>
                  <a:gd name="T119" fmla="*/ 151 h 602"/>
                  <a:gd name="T120" fmla="*/ 1145 w 1153"/>
                  <a:gd name="T121" fmla="*/ 129 h 602"/>
                  <a:gd name="T122" fmla="*/ 1153 w 1153"/>
                  <a:gd name="T123" fmla="*/ 110 h 602"/>
                  <a:gd name="T124" fmla="*/ 1137 w 1153"/>
                  <a:gd name="T125" fmla="*/ 10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3" h="602">
                    <a:moveTo>
                      <a:pt x="1137" y="102"/>
                    </a:moveTo>
                    <a:lnTo>
                      <a:pt x="1137" y="102"/>
                    </a:lnTo>
                    <a:lnTo>
                      <a:pt x="1129" y="100"/>
                    </a:lnTo>
                    <a:lnTo>
                      <a:pt x="1125" y="99"/>
                    </a:lnTo>
                    <a:lnTo>
                      <a:pt x="1114" y="94"/>
                    </a:lnTo>
                    <a:lnTo>
                      <a:pt x="1104" y="86"/>
                    </a:lnTo>
                    <a:lnTo>
                      <a:pt x="1094" y="78"/>
                    </a:lnTo>
                    <a:lnTo>
                      <a:pt x="1094" y="78"/>
                    </a:lnTo>
                    <a:lnTo>
                      <a:pt x="1072" y="61"/>
                    </a:lnTo>
                    <a:lnTo>
                      <a:pt x="1061" y="53"/>
                    </a:lnTo>
                    <a:lnTo>
                      <a:pt x="1048" y="46"/>
                    </a:lnTo>
                    <a:lnTo>
                      <a:pt x="1036" y="43"/>
                    </a:lnTo>
                    <a:lnTo>
                      <a:pt x="1023" y="42"/>
                    </a:lnTo>
                    <a:lnTo>
                      <a:pt x="1007" y="43"/>
                    </a:lnTo>
                    <a:lnTo>
                      <a:pt x="991" y="48"/>
                    </a:lnTo>
                    <a:lnTo>
                      <a:pt x="991" y="48"/>
                    </a:lnTo>
                    <a:lnTo>
                      <a:pt x="982" y="51"/>
                    </a:lnTo>
                    <a:lnTo>
                      <a:pt x="971" y="51"/>
                    </a:lnTo>
                    <a:lnTo>
                      <a:pt x="961" y="50"/>
                    </a:lnTo>
                    <a:lnTo>
                      <a:pt x="952" y="48"/>
                    </a:lnTo>
                    <a:lnTo>
                      <a:pt x="942" y="43"/>
                    </a:lnTo>
                    <a:lnTo>
                      <a:pt x="934" y="37"/>
                    </a:lnTo>
                    <a:lnTo>
                      <a:pt x="926" y="29"/>
                    </a:lnTo>
                    <a:lnTo>
                      <a:pt x="918" y="21"/>
                    </a:lnTo>
                    <a:lnTo>
                      <a:pt x="918" y="21"/>
                    </a:lnTo>
                    <a:lnTo>
                      <a:pt x="913" y="15"/>
                    </a:lnTo>
                    <a:lnTo>
                      <a:pt x="909" y="10"/>
                    </a:lnTo>
                    <a:lnTo>
                      <a:pt x="902" y="7"/>
                    </a:lnTo>
                    <a:lnTo>
                      <a:pt x="899" y="7"/>
                    </a:lnTo>
                    <a:lnTo>
                      <a:pt x="894" y="7"/>
                    </a:lnTo>
                    <a:lnTo>
                      <a:pt x="894" y="7"/>
                    </a:lnTo>
                    <a:lnTo>
                      <a:pt x="882" y="10"/>
                    </a:lnTo>
                    <a:lnTo>
                      <a:pt x="869" y="11"/>
                    </a:lnTo>
                    <a:lnTo>
                      <a:pt x="856" y="11"/>
                    </a:lnTo>
                    <a:lnTo>
                      <a:pt x="845" y="11"/>
                    </a:lnTo>
                    <a:lnTo>
                      <a:pt x="820" y="8"/>
                    </a:lnTo>
                    <a:lnTo>
                      <a:pt x="796" y="2"/>
                    </a:lnTo>
                    <a:lnTo>
                      <a:pt x="796" y="2"/>
                    </a:lnTo>
                    <a:lnTo>
                      <a:pt x="783" y="0"/>
                    </a:lnTo>
                    <a:lnTo>
                      <a:pt x="774" y="0"/>
                    </a:lnTo>
                    <a:lnTo>
                      <a:pt x="762" y="2"/>
                    </a:lnTo>
                    <a:lnTo>
                      <a:pt x="755" y="7"/>
                    </a:lnTo>
                    <a:lnTo>
                      <a:pt x="747" y="13"/>
                    </a:lnTo>
                    <a:lnTo>
                      <a:pt x="740" y="21"/>
                    </a:lnTo>
                    <a:lnTo>
                      <a:pt x="735" y="3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28" y="61"/>
                    </a:lnTo>
                    <a:lnTo>
                      <a:pt x="721" y="77"/>
                    </a:lnTo>
                    <a:lnTo>
                      <a:pt x="712" y="89"/>
                    </a:lnTo>
                    <a:lnTo>
                      <a:pt x="701" y="99"/>
                    </a:lnTo>
                    <a:lnTo>
                      <a:pt x="686" y="105"/>
                    </a:lnTo>
                    <a:lnTo>
                      <a:pt x="672" y="107"/>
                    </a:lnTo>
                    <a:lnTo>
                      <a:pt x="654" y="107"/>
                    </a:lnTo>
                    <a:lnTo>
                      <a:pt x="635" y="102"/>
                    </a:lnTo>
                    <a:lnTo>
                      <a:pt x="635" y="102"/>
                    </a:lnTo>
                    <a:lnTo>
                      <a:pt x="621" y="97"/>
                    </a:lnTo>
                    <a:lnTo>
                      <a:pt x="607" y="91"/>
                    </a:lnTo>
                    <a:lnTo>
                      <a:pt x="607" y="91"/>
                    </a:lnTo>
                    <a:lnTo>
                      <a:pt x="588" y="86"/>
                    </a:lnTo>
                    <a:lnTo>
                      <a:pt x="578" y="85"/>
                    </a:lnTo>
                    <a:lnTo>
                      <a:pt x="569" y="85"/>
                    </a:lnTo>
                    <a:lnTo>
                      <a:pt x="561" y="86"/>
                    </a:lnTo>
                    <a:lnTo>
                      <a:pt x="553" y="91"/>
                    </a:lnTo>
                    <a:lnTo>
                      <a:pt x="546" y="99"/>
                    </a:lnTo>
                    <a:lnTo>
                      <a:pt x="540" y="108"/>
                    </a:lnTo>
                    <a:lnTo>
                      <a:pt x="540" y="108"/>
                    </a:lnTo>
                    <a:lnTo>
                      <a:pt x="537" y="113"/>
                    </a:lnTo>
                    <a:lnTo>
                      <a:pt x="534" y="118"/>
                    </a:lnTo>
                    <a:lnTo>
                      <a:pt x="526" y="123"/>
                    </a:lnTo>
                    <a:lnTo>
                      <a:pt x="516" y="124"/>
                    </a:lnTo>
                    <a:lnTo>
                      <a:pt x="505" y="126"/>
                    </a:lnTo>
                    <a:lnTo>
                      <a:pt x="505" y="126"/>
                    </a:lnTo>
                    <a:lnTo>
                      <a:pt x="454" y="126"/>
                    </a:lnTo>
                    <a:lnTo>
                      <a:pt x="454" y="126"/>
                    </a:lnTo>
                    <a:lnTo>
                      <a:pt x="462" y="150"/>
                    </a:lnTo>
                    <a:lnTo>
                      <a:pt x="464" y="158"/>
                    </a:lnTo>
                    <a:lnTo>
                      <a:pt x="462" y="162"/>
                    </a:lnTo>
                    <a:lnTo>
                      <a:pt x="459" y="166"/>
                    </a:lnTo>
                    <a:lnTo>
                      <a:pt x="451" y="169"/>
                    </a:lnTo>
                    <a:lnTo>
                      <a:pt x="427" y="170"/>
                    </a:lnTo>
                    <a:lnTo>
                      <a:pt x="427" y="170"/>
                    </a:lnTo>
                    <a:lnTo>
                      <a:pt x="418" y="172"/>
                    </a:lnTo>
                    <a:lnTo>
                      <a:pt x="407" y="175"/>
                    </a:lnTo>
                    <a:lnTo>
                      <a:pt x="407" y="175"/>
                    </a:lnTo>
                    <a:lnTo>
                      <a:pt x="378" y="178"/>
                    </a:lnTo>
                    <a:lnTo>
                      <a:pt x="348" y="181"/>
                    </a:lnTo>
                    <a:lnTo>
                      <a:pt x="319" y="183"/>
                    </a:lnTo>
                    <a:lnTo>
                      <a:pt x="292" y="183"/>
                    </a:lnTo>
                    <a:lnTo>
                      <a:pt x="278" y="181"/>
                    </a:lnTo>
                    <a:lnTo>
                      <a:pt x="264" y="178"/>
                    </a:lnTo>
                    <a:lnTo>
                      <a:pt x="251" y="175"/>
                    </a:lnTo>
                    <a:lnTo>
                      <a:pt x="237" y="170"/>
                    </a:lnTo>
                    <a:lnTo>
                      <a:pt x="224" y="164"/>
                    </a:lnTo>
                    <a:lnTo>
                      <a:pt x="211" y="156"/>
                    </a:lnTo>
                    <a:lnTo>
                      <a:pt x="199" y="146"/>
                    </a:lnTo>
                    <a:lnTo>
                      <a:pt x="186" y="137"/>
                    </a:lnTo>
                    <a:lnTo>
                      <a:pt x="186" y="137"/>
                    </a:lnTo>
                    <a:lnTo>
                      <a:pt x="180" y="131"/>
                    </a:lnTo>
                    <a:lnTo>
                      <a:pt x="173" y="127"/>
                    </a:lnTo>
                    <a:lnTo>
                      <a:pt x="168" y="126"/>
                    </a:lnTo>
                    <a:lnTo>
                      <a:pt x="164" y="127"/>
                    </a:lnTo>
                    <a:lnTo>
                      <a:pt x="159" y="131"/>
                    </a:lnTo>
                    <a:lnTo>
                      <a:pt x="154" y="134"/>
                    </a:lnTo>
                    <a:lnTo>
                      <a:pt x="151" y="140"/>
                    </a:lnTo>
                    <a:lnTo>
                      <a:pt x="149" y="150"/>
                    </a:lnTo>
                    <a:lnTo>
                      <a:pt x="149" y="150"/>
                    </a:lnTo>
                    <a:lnTo>
                      <a:pt x="146" y="159"/>
                    </a:lnTo>
                    <a:lnTo>
                      <a:pt x="141" y="169"/>
                    </a:lnTo>
                    <a:lnTo>
                      <a:pt x="137" y="178"/>
                    </a:lnTo>
                    <a:lnTo>
                      <a:pt x="132" y="185"/>
                    </a:lnTo>
                    <a:lnTo>
                      <a:pt x="124" y="191"/>
                    </a:lnTo>
                    <a:lnTo>
                      <a:pt x="114" y="194"/>
                    </a:lnTo>
                    <a:lnTo>
                      <a:pt x="105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87" y="196"/>
                    </a:lnTo>
                    <a:lnTo>
                      <a:pt x="83" y="197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79" y="215"/>
                    </a:lnTo>
                    <a:lnTo>
                      <a:pt x="78" y="223"/>
                    </a:lnTo>
                    <a:lnTo>
                      <a:pt x="76" y="231"/>
                    </a:lnTo>
                    <a:lnTo>
                      <a:pt x="73" y="237"/>
                    </a:lnTo>
                    <a:lnTo>
                      <a:pt x="70" y="243"/>
                    </a:lnTo>
                    <a:lnTo>
                      <a:pt x="65" y="250"/>
                    </a:lnTo>
                    <a:lnTo>
                      <a:pt x="59" y="254"/>
                    </a:lnTo>
                    <a:lnTo>
                      <a:pt x="51" y="261"/>
                    </a:lnTo>
                    <a:lnTo>
                      <a:pt x="51" y="261"/>
                    </a:lnTo>
                    <a:lnTo>
                      <a:pt x="46" y="266"/>
                    </a:lnTo>
                    <a:lnTo>
                      <a:pt x="43" y="274"/>
                    </a:lnTo>
                    <a:lnTo>
                      <a:pt x="41" y="281"/>
                    </a:lnTo>
                    <a:lnTo>
                      <a:pt x="41" y="289"/>
                    </a:lnTo>
                    <a:lnTo>
                      <a:pt x="41" y="289"/>
                    </a:lnTo>
                    <a:lnTo>
                      <a:pt x="46" y="302"/>
                    </a:lnTo>
                    <a:lnTo>
                      <a:pt x="49" y="315"/>
                    </a:lnTo>
                    <a:lnTo>
                      <a:pt x="51" y="326"/>
                    </a:lnTo>
                    <a:lnTo>
                      <a:pt x="49" y="337"/>
                    </a:lnTo>
                    <a:lnTo>
                      <a:pt x="48" y="340"/>
                    </a:lnTo>
                    <a:lnTo>
                      <a:pt x="44" y="345"/>
                    </a:lnTo>
                    <a:lnTo>
                      <a:pt x="40" y="348"/>
                    </a:lnTo>
                    <a:lnTo>
                      <a:pt x="35" y="351"/>
                    </a:lnTo>
                    <a:lnTo>
                      <a:pt x="29" y="353"/>
                    </a:lnTo>
                    <a:lnTo>
                      <a:pt x="21" y="35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13" y="362"/>
                    </a:lnTo>
                    <a:lnTo>
                      <a:pt x="21" y="370"/>
                    </a:lnTo>
                    <a:lnTo>
                      <a:pt x="27" y="378"/>
                    </a:lnTo>
                    <a:lnTo>
                      <a:pt x="30" y="388"/>
                    </a:lnTo>
                    <a:lnTo>
                      <a:pt x="30" y="388"/>
                    </a:lnTo>
                    <a:lnTo>
                      <a:pt x="33" y="399"/>
                    </a:lnTo>
                    <a:lnTo>
                      <a:pt x="38" y="409"/>
                    </a:lnTo>
                    <a:lnTo>
                      <a:pt x="43" y="416"/>
                    </a:lnTo>
                    <a:lnTo>
                      <a:pt x="49" y="424"/>
                    </a:lnTo>
                    <a:lnTo>
                      <a:pt x="62" y="439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119" y="482"/>
                    </a:lnTo>
                    <a:lnTo>
                      <a:pt x="140" y="497"/>
                    </a:lnTo>
                    <a:lnTo>
                      <a:pt x="159" y="515"/>
                    </a:lnTo>
                    <a:lnTo>
                      <a:pt x="159" y="515"/>
                    </a:lnTo>
                    <a:lnTo>
                      <a:pt x="173" y="528"/>
                    </a:lnTo>
                    <a:lnTo>
                      <a:pt x="189" y="539"/>
                    </a:lnTo>
                    <a:lnTo>
                      <a:pt x="205" y="550"/>
                    </a:lnTo>
                    <a:lnTo>
                      <a:pt x="222" y="558"/>
                    </a:lnTo>
                    <a:lnTo>
                      <a:pt x="256" y="574"/>
                    </a:lnTo>
                    <a:lnTo>
                      <a:pt x="291" y="590"/>
                    </a:lnTo>
                    <a:lnTo>
                      <a:pt x="291" y="590"/>
                    </a:lnTo>
                    <a:lnTo>
                      <a:pt x="303" y="593"/>
                    </a:lnTo>
                    <a:lnTo>
                      <a:pt x="315" y="596"/>
                    </a:lnTo>
                    <a:lnTo>
                      <a:pt x="340" y="599"/>
                    </a:lnTo>
                    <a:lnTo>
                      <a:pt x="367" y="601"/>
                    </a:lnTo>
                    <a:lnTo>
                      <a:pt x="392" y="602"/>
                    </a:lnTo>
                    <a:lnTo>
                      <a:pt x="392" y="602"/>
                    </a:lnTo>
                    <a:lnTo>
                      <a:pt x="399" y="601"/>
                    </a:lnTo>
                    <a:lnTo>
                      <a:pt x="403" y="598"/>
                    </a:lnTo>
                    <a:lnTo>
                      <a:pt x="411" y="590"/>
                    </a:lnTo>
                    <a:lnTo>
                      <a:pt x="411" y="590"/>
                    </a:lnTo>
                    <a:lnTo>
                      <a:pt x="416" y="583"/>
                    </a:lnTo>
                    <a:lnTo>
                      <a:pt x="424" y="578"/>
                    </a:lnTo>
                    <a:lnTo>
                      <a:pt x="438" y="572"/>
                    </a:lnTo>
                    <a:lnTo>
                      <a:pt x="469" y="563"/>
                    </a:lnTo>
                    <a:lnTo>
                      <a:pt x="469" y="563"/>
                    </a:lnTo>
                    <a:lnTo>
                      <a:pt x="481" y="559"/>
                    </a:lnTo>
                    <a:lnTo>
                      <a:pt x="496" y="556"/>
                    </a:lnTo>
                    <a:lnTo>
                      <a:pt x="523" y="550"/>
                    </a:lnTo>
                    <a:lnTo>
                      <a:pt x="535" y="547"/>
                    </a:lnTo>
                    <a:lnTo>
                      <a:pt x="548" y="544"/>
                    </a:lnTo>
                    <a:lnTo>
                      <a:pt x="561" y="537"/>
                    </a:lnTo>
                    <a:lnTo>
                      <a:pt x="572" y="529"/>
                    </a:lnTo>
                    <a:lnTo>
                      <a:pt x="572" y="529"/>
                    </a:lnTo>
                    <a:lnTo>
                      <a:pt x="583" y="523"/>
                    </a:lnTo>
                    <a:lnTo>
                      <a:pt x="596" y="517"/>
                    </a:lnTo>
                    <a:lnTo>
                      <a:pt x="608" y="515"/>
                    </a:lnTo>
                    <a:lnTo>
                      <a:pt x="621" y="513"/>
                    </a:lnTo>
                    <a:lnTo>
                      <a:pt x="621" y="513"/>
                    </a:lnTo>
                    <a:lnTo>
                      <a:pt x="658" y="513"/>
                    </a:lnTo>
                    <a:lnTo>
                      <a:pt x="696" y="515"/>
                    </a:lnTo>
                    <a:lnTo>
                      <a:pt x="732" y="517"/>
                    </a:lnTo>
                    <a:lnTo>
                      <a:pt x="750" y="515"/>
                    </a:lnTo>
                    <a:lnTo>
                      <a:pt x="769" y="513"/>
                    </a:lnTo>
                    <a:lnTo>
                      <a:pt x="769" y="513"/>
                    </a:lnTo>
                    <a:lnTo>
                      <a:pt x="777" y="513"/>
                    </a:lnTo>
                    <a:lnTo>
                      <a:pt x="785" y="513"/>
                    </a:lnTo>
                    <a:lnTo>
                      <a:pt x="793" y="512"/>
                    </a:lnTo>
                    <a:lnTo>
                      <a:pt x="796" y="510"/>
                    </a:lnTo>
                    <a:lnTo>
                      <a:pt x="799" y="507"/>
                    </a:lnTo>
                    <a:lnTo>
                      <a:pt x="799" y="507"/>
                    </a:lnTo>
                    <a:lnTo>
                      <a:pt x="802" y="501"/>
                    </a:lnTo>
                    <a:lnTo>
                      <a:pt x="807" y="496"/>
                    </a:lnTo>
                    <a:lnTo>
                      <a:pt x="812" y="493"/>
                    </a:lnTo>
                    <a:lnTo>
                      <a:pt x="818" y="491"/>
                    </a:lnTo>
                    <a:lnTo>
                      <a:pt x="829" y="488"/>
                    </a:lnTo>
                    <a:lnTo>
                      <a:pt x="842" y="488"/>
                    </a:lnTo>
                    <a:lnTo>
                      <a:pt x="842" y="488"/>
                    </a:lnTo>
                    <a:lnTo>
                      <a:pt x="850" y="488"/>
                    </a:lnTo>
                    <a:lnTo>
                      <a:pt x="856" y="486"/>
                    </a:lnTo>
                    <a:lnTo>
                      <a:pt x="863" y="482"/>
                    </a:lnTo>
                    <a:lnTo>
                      <a:pt x="867" y="477"/>
                    </a:lnTo>
                    <a:lnTo>
                      <a:pt x="867" y="477"/>
                    </a:lnTo>
                    <a:lnTo>
                      <a:pt x="896" y="436"/>
                    </a:lnTo>
                    <a:lnTo>
                      <a:pt x="910" y="415"/>
                    </a:lnTo>
                    <a:lnTo>
                      <a:pt x="923" y="394"/>
                    </a:lnTo>
                    <a:lnTo>
                      <a:pt x="923" y="394"/>
                    </a:lnTo>
                    <a:lnTo>
                      <a:pt x="945" y="350"/>
                    </a:lnTo>
                    <a:lnTo>
                      <a:pt x="967" y="305"/>
                    </a:lnTo>
                    <a:lnTo>
                      <a:pt x="988" y="261"/>
                    </a:lnTo>
                    <a:lnTo>
                      <a:pt x="1012" y="218"/>
                    </a:lnTo>
                    <a:lnTo>
                      <a:pt x="1012" y="218"/>
                    </a:lnTo>
                    <a:lnTo>
                      <a:pt x="1026" y="197"/>
                    </a:lnTo>
                    <a:lnTo>
                      <a:pt x="1034" y="186"/>
                    </a:lnTo>
                    <a:lnTo>
                      <a:pt x="1044" y="177"/>
                    </a:lnTo>
                    <a:lnTo>
                      <a:pt x="1055" y="169"/>
                    </a:lnTo>
                    <a:lnTo>
                      <a:pt x="1066" y="162"/>
                    </a:lnTo>
                    <a:lnTo>
                      <a:pt x="1079" y="158"/>
                    </a:lnTo>
                    <a:lnTo>
                      <a:pt x="1093" y="154"/>
                    </a:lnTo>
                    <a:lnTo>
                      <a:pt x="1093" y="154"/>
                    </a:lnTo>
                    <a:lnTo>
                      <a:pt x="1107" y="151"/>
                    </a:lnTo>
                    <a:lnTo>
                      <a:pt x="1121" y="146"/>
                    </a:lnTo>
                    <a:lnTo>
                      <a:pt x="1134" y="140"/>
                    </a:lnTo>
                    <a:lnTo>
                      <a:pt x="1145" y="129"/>
                    </a:lnTo>
                    <a:lnTo>
                      <a:pt x="1145" y="129"/>
                    </a:lnTo>
                    <a:lnTo>
                      <a:pt x="1150" y="123"/>
                    </a:lnTo>
                    <a:lnTo>
                      <a:pt x="1153" y="118"/>
                    </a:lnTo>
                    <a:lnTo>
                      <a:pt x="1153" y="113"/>
                    </a:lnTo>
                    <a:lnTo>
                      <a:pt x="1153" y="110"/>
                    </a:lnTo>
                    <a:lnTo>
                      <a:pt x="1150" y="107"/>
                    </a:lnTo>
                    <a:lnTo>
                      <a:pt x="1147" y="104"/>
                    </a:lnTo>
                    <a:lnTo>
                      <a:pt x="1142" y="102"/>
                    </a:lnTo>
                    <a:lnTo>
                      <a:pt x="1137" y="102"/>
                    </a:lnTo>
                    <a:lnTo>
                      <a:pt x="1137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8" name="Freeform 131">
                <a:extLst>
                  <a:ext uri="{FF2B5EF4-FFF2-40B4-BE49-F238E27FC236}">
                    <a16:creationId xmlns:a16="http://schemas.microsoft.com/office/drawing/2014/main" id="{288AE35F-B402-2C77-C908-E569FE5F1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713"/>
                <a:ext cx="660" cy="272"/>
              </a:xfrm>
              <a:custGeom>
                <a:avLst/>
                <a:gdLst>
                  <a:gd name="T0" fmla="*/ 576 w 1320"/>
                  <a:gd name="T1" fmla="*/ 506 h 544"/>
                  <a:gd name="T2" fmla="*/ 697 w 1320"/>
                  <a:gd name="T3" fmla="*/ 526 h 544"/>
                  <a:gd name="T4" fmla="*/ 837 w 1320"/>
                  <a:gd name="T5" fmla="*/ 539 h 544"/>
                  <a:gd name="T6" fmla="*/ 910 w 1320"/>
                  <a:gd name="T7" fmla="*/ 531 h 544"/>
                  <a:gd name="T8" fmla="*/ 958 w 1320"/>
                  <a:gd name="T9" fmla="*/ 504 h 544"/>
                  <a:gd name="T10" fmla="*/ 1021 w 1320"/>
                  <a:gd name="T11" fmla="*/ 504 h 544"/>
                  <a:gd name="T12" fmla="*/ 1113 w 1320"/>
                  <a:gd name="T13" fmla="*/ 490 h 544"/>
                  <a:gd name="T14" fmla="*/ 1132 w 1320"/>
                  <a:gd name="T15" fmla="*/ 471 h 544"/>
                  <a:gd name="T16" fmla="*/ 1186 w 1320"/>
                  <a:gd name="T17" fmla="*/ 425 h 544"/>
                  <a:gd name="T18" fmla="*/ 1205 w 1320"/>
                  <a:gd name="T19" fmla="*/ 404 h 544"/>
                  <a:gd name="T20" fmla="*/ 1212 w 1320"/>
                  <a:gd name="T21" fmla="*/ 351 h 544"/>
                  <a:gd name="T22" fmla="*/ 1240 w 1320"/>
                  <a:gd name="T23" fmla="*/ 317 h 544"/>
                  <a:gd name="T24" fmla="*/ 1218 w 1320"/>
                  <a:gd name="T25" fmla="*/ 293 h 544"/>
                  <a:gd name="T26" fmla="*/ 1217 w 1320"/>
                  <a:gd name="T27" fmla="*/ 266 h 544"/>
                  <a:gd name="T28" fmla="*/ 1263 w 1320"/>
                  <a:gd name="T29" fmla="*/ 259 h 544"/>
                  <a:gd name="T30" fmla="*/ 1298 w 1320"/>
                  <a:gd name="T31" fmla="*/ 264 h 544"/>
                  <a:gd name="T32" fmla="*/ 1320 w 1320"/>
                  <a:gd name="T33" fmla="*/ 213 h 544"/>
                  <a:gd name="T34" fmla="*/ 1294 w 1320"/>
                  <a:gd name="T35" fmla="*/ 164 h 544"/>
                  <a:gd name="T36" fmla="*/ 1285 w 1320"/>
                  <a:gd name="T37" fmla="*/ 105 h 544"/>
                  <a:gd name="T38" fmla="*/ 1256 w 1320"/>
                  <a:gd name="T39" fmla="*/ 53 h 544"/>
                  <a:gd name="T40" fmla="*/ 1167 w 1320"/>
                  <a:gd name="T41" fmla="*/ 56 h 544"/>
                  <a:gd name="T42" fmla="*/ 1063 w 1320"/>
                  <a:gd name="T43" fmla="*/ 23 h 544"/>
                  <a:gd name="T44" fmla="*/ 969 w 1320"/>
                  <a:gd name="T45" fmla="*/ 2 h 544"/>
                  <a:gd name="T46" fmla="*/ 954 w 1320"/>
                  <a:gd name="T47" fmla="*/ 31 h 544"/>
                  <a:gd name="T48" fmla="*/ 945 w 1320"/>
                  <a:gd name="T49" fmla="*/ 51 h 544"/>
                  <a:gd name="T50" fmla="*/ 912 w 1320"/>
                  <a:gd name="T51" fmla="*/ 74 h 544"/>
                  <a:gd name="T52" fmla="*/ 880 w 1320"/>
                  <a:gd name="T53" fmla="*/ 91 h 544"/>
                  <a:gd name="T54" fmla="*/ 789 w 1320"/>
                  <a:gd name="T55" fmla="*/ 86 h 544"/>
                  <a:gd name="T56" fmla="*/ 750 w 1320"/>
                  <a:gd name="T57" fmla="*/ 77 h 544"/>
                  <a:gd name="T58" fmla="*/ 718 w 1320"/>
                  <a:gd name="T59" fmla="*/ 105 h 544"/>
                  <a:gd name="T60" fmla="*/ 680 w 1320"/>
                  <a:gd name="T61" fmla="*/ 110 h 544"/>
                  <a:gd name="T62" fmla="*/ 635 w 1320"/>
                  <a:gd name="T63" fmla="*/ 150 h 544"/>
                  <a:gd name="T64" fmla="*/ 583 w 1320"/>
                  <a:gd name="T65" fmla="*/ 185 h 544"/>
                  <a:gd name="T66" fmla="*/ 581 w 1320"/>
                  <a:gd name="T67" fmla="*/ 202 h 544"/>
                  <a:gd name="T68" fmla="*/ 613 w 1320"/>
                  <a:gd name="T69" fmla="*/ 261 h 544"/>
                  <a:gd name="T70" fmla="*/ 626 w 1320"/>
                  <a:gd name="T71" fmla="*/ 310 h 544"/>
                  <a:gd name="T72" fmla="*/ 603 w 1320"/>
                  <a:gd name="T73" fmla="*/ 340 h 544"/>
                  <a:gd name="T74" fmla="*/ 559 w 1320"/>
                  <a:gd name="T75" fmla="*/ 320 h 544"/>
                  <a:gd name="T76" fmla="*/ 541 w 1320"/>
                  <a:gd name="T77" fmla="*/ 302 h 544"/>
                  <a:gd name="T78" fmla="*/ 443 w 1320"/>
                  <a:gd name="T79" fmla="*/ 309 h 544"/>
                  <a:gd name="T80" fmla="*/ 324 w 1320"/>
                  <a:gd name="T81" fmla="*/ 340 h 544"/>
                  <a:gd name="T82" fmla="*/ 252 w 1320"/>
                  <a:gd name="T83" fmla="*/ 351 h 544"/>
                  <a:gd name="T84" fmla="*/ 168 w 1320"/>
                  <a:gd name="T85" fmla="*/ 324 h 544"/>
                  <a:gd name="T86" fmla="*/ 154 w 1320"/>
                  <a:gd name="T87" fmla="*/ 334 h 544"/>
                  <a:gd name="T88" fmla="*/ 121 w 1320"/>
                  <a:gd name="T89" fmla="*/ 378 h 544"/>
                  <a:gd name="T90" fmla="*/ 86 w 1320"/>
                  <a:gd name="T91" fmla="*/ 382 h 544"/>
                  <a:gd name="T92" fmla="*/ 73 w 1320"/>
                  <a:gd name="T93" fmla="*/ 351 h 544"/>
                  <a:gd name="T94" fmla="*/ 43 w 1320"/>
                  <a:gd name="T95" fmla="*/ 326 h 544"/>
                  <a:gd name="T96" fmla="*/ 12 w 1320"/>
                  <a:gd name="T97" fmla="*/ 340 h 544"/>
                  <a:gd name="T98" fmla="*/ 1 w 1320"/>
                  <a:gd name="T99" fmla="*/ 378 h 544"/>
                  <a:gd name="T100" fmla="*/ 70 w 1320"/>
                  <a:gd name="T101" fmla="*/ 444 h 544"/>
                  <a:gd name="T102" fmla="*/ 105 w 1320"/>
                  <a:gd name="T103" fmla="*/ 442 h 544"/>
                  <a:gd name="T104" fmla="*/ 149 w 1320"/>
                  <a:gd name="T105" fmla="*/ 428 h 544"/>
                  <a:gd name="T106" fmla="*/ 195 w 1320"/>
                  <a:gd name="T107" fmla="*/ 463 h 544"/>
                  <a:gd name="T108" fmla="*/ 262 w 1320"/>
                  <a:gd name="T109" fmla="*/ 447 h 544"/>
                  <a:gd name="T110" fmla="*/ 352 w 1320"/>
                  <a:gd name="T111" fmla="*/ 420 h 544"/>
                  <a:gd name="T112" fmla="*/ 457 w 1320"/>
                  <a:gd name="T113" fmla="*/ 402 h 544"/>
                  <a:gd name="T114" fmla="*/ 470 w 1320"/>
                  <a:gd name="T115" fmla="*/ 431 h 544"/>
                  <a:gd name="T116" fmla="*/ 478 w 1320"/>
                  <a:gd name="T117" fmla="*/ 45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20" h="544">
                    <a:moveTo>
                      <a:pt x="478" y="459"/>
                    </a:moveTo>
                    <a:lnTo>
                      <a:pt x="478" y="459"/>
                    </a:lnTo>
                    <a:lnTo>
                      <a:pt x="510" y="479"/>
                    </a:lnTo>
                    <a:lnTo>
                      <a:pt x="543" y="494"/>
                    </a:lnTo>
                    <a:lnTo>
                      <a:pt x="559" y="501"/>
                    </a:lnTo>
                    <a:lnTo>
                      <a:pt x="576" y="506"/>
                    </a:lnTo>
                    <a:lnTo>
                      <a:pt x="594" y="510"/>
                    </a:lnTo>
                    <a:lnTo>
                      <a:pt x="611" y="513"/>
                    </a:lnTo>
                    <a:lnTo>
                      <a:pt x="611" y="513"/>
                    </a:lnTo>
                    <a:lnTo>
                      <a:pt x="640" y="518"/>
                    </a:lnTo>
                    <a:lnTo>
                      <a:pt x="669" y="523"/>
                    </a:lnTo>
                    <a:lnTo>
                      <a:pt x="697" y="526"/>
                    </a:lnTo>
                    <a:lnTo>
                      <a:pt x="727" y="529"/>
                    </a:lnTo>
                    <a:lnTo>
                      <a:pt x="727" y="529"/>
                    </a:lnTo>
                    <a:lnTo>
                      <a:pt x="781" y="533"/>
                    </a:lnTo>
                    <a:lnTo>
                      <a:pt x="808" y="534"/>
                    </a:lnTo>
                    <a:lnTo>
                      <a:pt x="837" y="539"/>
                    </a:lnTo>
                    <a:lnTo>
                      <a:pt x="837" y="539"/>
                    </a:lnTo>
                    <a:lnTo>
                      <a:pt x="854" y="542"/>
                    </a:lnTo>
                    <a:lnTo>
                      <a:pt x="873" y="544"/>
                    </a:lnTo>
                    <a:lnTo>
                      <a:pt x="883" y="544"/>
                    </a:lnTo>
                    <a:lnTo>
                      <a:pt x="893" y="542"/>
                    </a:lnTo>
                    <a:lnTo>
                      <a:pt x="900" y="537"/>
                    </a:lnTo>
                    <a:lnTo>
                      <a:pt x="910" y="531"/>
                    </a:lnTo>
                    <a:lnTo>
                      <a:pt x="910" y="531"/>
                    </a:lnTo>
                    <a:lnTo>
                      <a:pt x="918" y="523"/>
                    </a:lnTo>
                    <a:lnTo>
                      <a:pt x="927" y="517"/>
                    </a:lnTo>
                    <a:lnTo>
                      <a:pt x="937" y="512"/>
                    </a:lnTo>
                    <a:lnTo>
                      <a:pt x="947" y="507"/>
                    </a:lnTo>
                    <a:lnTo>
                      <a:pt x="958" y="504"/>
                    </a:lnTo>
                    <a:lnTo>
                      <a:pt x="967" y="502"/>
                    </a:lnTo>
                    <a:lnTo>
                      <a:pt x="978" y="502"/>
                    </a:lnTo>
                    <a:lnTo>
                      <a:pt x="989" y="502"/>
                    </a:lnTo>
                    <a:lnTo>
                      <a:pt x="989" y="502"/>
                    </a:lnTo>
                    <a:lnTo>
                      <a:pt x="1005" y="504"/>
                    </a:lnTo>
                    <a:lnTo>
                      <a:pt x="1021" y="504"/>
                    </a:lnTo>
                    <a:lnTo>
                      <a:pt x="1037" y="501"/>
                    </a:lnTo>
                    <a:lnTo>
                      <a:pt x="1051" y="498"/>
                    </a:lnTo>
                    <a:lnTo>
                      <a:pt x="1082" y="491"/>
                    </a:lnTo>
                    <a:lnTo>
                      <a:pt x="1097" y="490"/>
                    </a:lnTo>
                    <a:lnTo>
                      <a:pt x="1113" y="490"/>
                    </a:lnTo>
                    <a:lnTo>
                      <a:pt x="1113" y="490"/>
                    </a:lnTo>
                    <a:lnTo>
                      <a:pt x="1117" y="490"/>
                    </a:lnTo>
                    <a:lnTo>
                      <a:pt x="1120" y="488"/>
                    </a:lnTo>
                    <a:lnTo>
                      <a:pt x="1123" y="486"/>
                    </a:lnTo>
                    <a:lnTo>
                      <a:pt x="1126" y="482"/>
                    </a:lnTo>
                    <a:lnTo>
                      <a:pt x="1126" y="482"/>
                    </a:lnTo>
                    <a:lnTo>
                      <a:pt x="1132" y="471"/>
                    </a:lnTo>
                    <a:lnTo>
                      <a:pt x="1139" y="461"/>
                    </a:lnTo>
                    <a:lnTo>
                      <a:pt x="1147" y="452"/>
                    </a:lnTo>
                    <a:lnTo>
                      <a:pt x="1155" y="444"/>
                    </a:lnTo>
                    <a:lnTo>
                      <a:pt x="1164" y="437"/>
                    </a:lnTo>
                    <a:lnTo>
                      <a:pt x="1175" y="431"/>
                    </a:lnTo>
                    <a:lnTo>
                      <a:pt x="1186" y="425"/>
                    </a:lnTo>
                    <a:lnTo>
                      <a:pt x="1198" y="420"/>
                    </a:lnTo>
                    <a:lnTo>
                      <a:pt x="1198" y="420"/>
                    </a:lnTo>
                    <a:lnTo>
                      <a:pt x="1204" y="418"/>
                    </a:lnTo>
                    <a:lnTo>
                      <a:pt x="1205" y="413"/>
                    </a:lnTo>
                    <a:lnTo>
                      <a:pt x="1205" y="410"/>
                    </a:lnTo>
                    <a:lnTo>
                      <a:pt x="1205" y="404"/>
                    </a:lnTo>
                    <a:lnTo>
                      <a:pt x="1205" y="404"/>
                    </a:lnTo>
                    <a:lnTo>
                      <a:pt x="1204" y="393"/>
                    </a:lnTo>
                    <a:lnTo>
                      <a:pt x="1202" y="382"/>
                    </a:lnTo>
                    <a:lnTo>
                      <a:pt x="1204" y="371"/>
                    </a:lnTo>
                    <a:lnTo>
                      <a:pt x="1207" y="361"/>
                    </a:lnTo>
                    <a:lnTo>
                      <a:pt x="1212" y="351"/>
                    </a:lnTo>
                    <a:lnTo>
                      <a:pt x="1217" y="342"/>
                    </a:lnTo>
                    <a:lnTo>
                      <a:pt x="1225" y="334"/>
                    </a:lnTo>
                    <a:lnTo>
                      <a:pt x="1232" y="326"/>
                    </a:lnTo>
                    <a:lnTo>
                      <a:pt x="1232" y="326"/>
                    </a:lnTo>
                    <a:lnTo>
                      <a:pt x="1239" y="320"/>
                    </a:lnTo>
                    <a:lnTo>
                      <a:pt x="1240" y="317"/>
                    </a:lnTo>
                    <a:lnTo>
                      <a:pt x="1240" y="313"/>
                    </a:lnTo>
                    <a:lnTo>
                      <a:pt x="1237" y="309"/>
                    </a:lnTo>
                    <a:lnTo>
                      <a:pt x="1231" y="304"/>
                    </a:lnTo>
                    <a:lnTo>
                      <a:pt x="1231" y="304"/>
                    </a:lnTo>
                    <a:lnTo>
                      <a:pt x="1221" y="296"/>
                    </a:lnTo>
                    <a:lnTo>
                      <a:pt x="1218" y="293"/>
                    </a:lnTo>
                    <a:lnTo>
                      <a:pt x="1215" y="288"/>
                    </a:lnTo>
                    <a:lnTo>
                      <a:pt x="1213" y="283"/>
                    </a:lnTo>
                    <a:lnTo>
                      <a:pt x="1212" y="277"/>
                    </a:lnTo>
                    <a:lnTo>
                      <a:pt x="1213" y="272"/>
                    </a:lnTo>
                    <a:lnTo>
                      <a:pt x="1217" y="266"/>
                    </a:lnTo>
                    <a:lnTo>
                      <a:pt x="1217" y="266"/>
                    </a:lnTo>
                    <a:lnTo>
                      <a:pt x="1221" y="259"/>
                    </a:lnTo>
                    <a:lnTo>
                      <a:pt x="1226" y="256"/>
                    </a:lnTo>
                    <a:lnTo>
                      <a:pt x="1232" y="255"/>
                    </a:lnTo>
                    <a:lnTo>
                      <a:pt x="1237" y="253"/>
                    </a:lnTo>
                    <a:lnTo>
                      <a:pt x="1250" y="255"/>
                    </a:lnTo>
                    <a:lnTo>
                      <a:pt x="1263" y="259"/>
                    </a:lnTo>
                    <a:lnTo>
                      <a:pt x="1263" y="259"/>
                    </a:lnTo>
                    <a:lnTo>
                      <a:pt x="1274" y="264"/>
                    </a:lnTo>
                    <a:lnTo>
                      <a:pt x="1283" y="267"/>
                    </a:lnTo>
                    <a:lnTo>
                      <a:pt x="1290" y="267"/>
                    </a:lnTo>
                    <a:lnTo>
                      <a:pt x="1294" y="267"/>
                    </a:lnTo>
                    <a:lnTo>
                      <a:pt x="1298" y="264"/>
                    </a:lnTo>
                    <a:lnTo>
                      <a:pt x="1301" y="258"/>
                    </a:lnTo>
                    <a:lnTo>
                      <a:pt x="1301" y="258"/>
                    </a:lnTo>
                    <a:lnTo>
                      <a:pt x="1309" y="243"/>
                    </a:lnTo>
                    <a:lnTo>
                      <a:pt x="1317" y="229"/>
                    </a:lnTo>
                    <a:lnTo>
                      <a:pt x="1320" y="221"/>
                    </a:lnTo>
                    <a:lnTo>
                      <a:pt x="1320" y="213"/>
                    </a:lnTo>
                    <a:lnTo>
                      <a:pt x="1318" y="205"/>
                    </a:lnTo>
                    <a:lnTo>
                      <a:pt x="1313" y="196"/>
                    </a:lnTo>
                    <a:lnTo>
                      <a:pt x="1313" y="196"/>
                    </a:lnTo>
                    <a:lnTo>
                      <a:pt x="1306" y="186"/>
                    </a:lnTo>
                    <a:lnTo>
                      <a:pt x="1299" y="175"/>
                    </a:lnTo>
                    <a:lnTo>
                      <a:pt x="1294" y="164"/>
                    </a:lnTo>
                    <a:lnTo>
                      <a:pt x="1290" y="153"/>
                    </a:lnTo>
                    <a:lnTo>
                      <a:pt x="1288" y="142"/>
                    </a:lnTo>
                    <a:lnTo>
                      <a:pt x="1285" y="131"/>
                    </a:lnTo>
                    <a:lnTo>
                      <a:pt x="1285" y="118"/>
                    </a:lnTo>
                    <a:lnTo>
                      <a:pt x="1285" y="105"/>
                    </a:lnTo>
                    <a:lnTo>
                      <a:pt x="1285" y="105"/>
                    </a:lnTo>
                    <a:lnTo>
                      <a:pt x="1285" y="89"/>
                    </a:lnTo>
                    <a:lnTo>
                      <a:pt x="1283" y="78"/>
                    </a:lnTo>
                    <a:lnTo>
                      <a:pt x="1279" y="69"/>
                    </a:lnTo>
                    <a:lnTo>
                      <a:pt x="1274" y="62"/>
                    </a:lnTo>
                    <a:lnTo>
                      <a:pt x="1266" y="58"/>
                    </a:lnTo>
                    <a:lnTo>
                      <a:pt x="1256" y="53"/>
                    </a:lnTo>
                    <a:lnTo>
                      <a:pt x="1245" y="51"/>
                    </a:lnTo>
                    <a:lnTo>
                      <a:pt x="1229" y="51"/>
                    </a:lnTo>
                    <a:lnTo>
                      <a:pt x="1229" y="51"/>
                    </a:lnTo>
                    <a:lnTo>
                      <a:pt x="1205" y="53"/>
                    </a:lnTo>
                    <a:lnTo>
                      <a:pt x="1180" y="54"/>
                    </a:lnTo>
                    <a:lnTo>
                      <a:pt x="1167" y="56"/>
                    </a:lnTo>
                    <a:lnTo>
                      <a:pt x="1155" y="54"/>
                    </a:lnTo>
                    <a:lnTo>
                      <a:pt x="1140" y="51"/>
                    </a:lnTo>
                    <a:lnTo>
                      <a:pt x="1128" y="47"/>
                    </a:lnTo>
                    <a:lnTo>
                      <a:pt x="1128" y="47"/>
                    </a:lnTo>
                    <a:lnTo>
                      <a:pt x="1096" y="34"/>
                    </a:lnTo>
                    <a:lnTo>
                      <a:pt x="1063" y="23"/>
                    </a:lnTo>
                    <a:lnTo>
                      <a:pt x="1028" y="12"/>
                    </a:lnTo>
                    <a:lnTo>
                      <a:pt x="994" y="4"/>
                    </a:lnTo>
                    <a:lnTo>
                      <a:pt x="994" y="4"/>
                    </a:lnTo>
                    <a:lnTo>
                      <a:pt x="985" y="2"/>
                    </a:lnTo>
                    <a:lnTo>
                      <a:pt x="977" y="0"/>
                    </a:lnTo>
                    <a:lnTo>
                      <a:pt x="969" y="2"/>
                    </a:lnTo>
                    <a:lnTo>
                      <a:pt x="964" y="5"/>
                    </a:lnTo>
                    <a:lnTo>
                      <a:pt x="961" y="8"/>
                    </a:lnTo>
                    <a:lnTo>
                      <a:pt x="958" y="15"/>
                    </a:lnTo>
                    <a:lnTo>
                      <a:pt x="956" y="23"/>
                    </a:lnTo>
                    <a:lnTo>
                      <a:pt x="954" y="31"/>
                    </a:lnTo>
                    <a:lnTo>
                      <a:pt x="954" y="31"/>
                    </a:lnTo>
                    <a:lnTo>
                      <a:pt x="954" y="37"/>
                    </a:lnTo>
                    <a:lnTo>
                      <a:pt x="954" y="43"/>
                    </a:lnTo>
                    <a:lnTo>
                      <a:pt x="953" y="47"/>
                    </a:lnTo>
                    <a:lnTo>
                      <a:pt x="951" y="48"/>
                    </a:lnTo>
                    <a:lnTo>
                      <a:pt x="948" y="50"/>
                    </a:lnTo>
                    <a:lnTo>
                      <a:pt x="945" y="51"/>
                    </a:lnTo>
                    <a:lnTo>
                      <a:pt x="945" y="51"/>
                    </a:lnTo>
                    <a:lnTo>
                      <a:pt x="932" y="51"/>
                    </a:lnTo>
                    <a:lnTo>
                      <a:pt x="924" y="54"/>
                    </a:lnTo>
                    <a:lnTo>
                      <a:pt x="918" y="59"/>
                    </a:lnTo>
                    <a:lnTo>
                      <a:pt x="915" y="66"/>
                    </a:lnTo>
                    <a:lnTo>
                      <a:pt x="912" y="74"/>
                    </a:lnTo>
                    <a:lnTo>
                      <a:pt x="910" y="81"/>
                    </a:lnTo>
                    <a:lnTo>
                      <a:pt x="908" y="101"/>
                    </a:lnTo>
                    <a:lnTo>
                      <a:pt x="908" y="101"/>
                    </a:lnTo>
                    <a:lnTo>
                      <a:pt x="899" y="97"/>
                    </a:lnTo>
                    <a:lnTo>
                      <a:pt x="889" y="94"/>
                    </a:lnTo>
                    <a:lnTo>
                      <a:pt x="880" y="91"/>
                    </a:lnTo>
                    <a:lnTo>
                      <a:pt x="870" y="91"/>
                    </a:lnTo>
                    <a:lnTo>
                      <a:pt x="850" y="91"/>
                    </a:lnTo>
                    <a:lnTo>
                      <a:pt x="829" y="91"/>
                    </a:lnTo>
                    <a:lnTo>
                      <a:pt x="808" y="91"/>
                    </a:lnTo>
                    <a:lnTo>
                      <a:pt x="799" y="89"/>
                    </a:lnTo>
                    <a:lnTo>
                      <a:pt x="789" y="86"/>
                    </a:lnTo>
                    <a:lnTo>
                      <a:pt x="780" y="81"/>
                    </a:lnTo>
                    <a:lnTo>
                      <a:pt x="772" y="77"/>
                    </a:lnTo>
                    <a:lnTo>
                      <a:pt x="764" y="69"/>
                    </a:lnTo>
                    <a:lnTo>
                      <a:pt x="756" y="58"/>
                    </a:lnTo>
                    <a:lnTo>
                      <a:pt x="756" y="58"/>
                    </a:lnTo>
                    <a:lnTo>
                      <a:pt x="750" y="77"/>
                    </a:lnTo>
                    <a:lnTo>
                      <a:pt x="743" y="94"/>
                    </a:lnTo>
                    <a:lnTo>
                      <a:pt x="740" y="101"/>
                    </a:lnTo>
                    <a:lnTo>
                      <a:pt x="734" y="105"/>
                    </a:lnTo>
                    <a:lnTo>
                      <a:pt x="727" y="107"/>
                    </a:lnTo>
                    <a:lnTo>
                      <a:pt x="718" y="105"/>
                    </a:lnTo>
                    <a:lnTo>
                      <a:pt x="718" y="105"/>
                    </a:lnTo>
                    <a:lnTo>
                      <a:pt x="708" y="102"/>
                    </a:lnTo>
                    <a:lnTo>
                      <a:pt x="700" y="101"/>
                    </a:lnTo>
                    <a:lnTo>
                      <a:pt x="694" y="102"/>
                    </a:lnTo>
                    <a:lnTo>
                      <a:pt x="689" y="104"/>
                    </a:lnTo>
                    <a:lnTo>
                      <a:pt x="684" y="107"/>
                    </a:lnTo>
                    <a:lnTo>
                      <a:pt x="680" y="110"/>
                    </a:lnTo>
                    <a:lnTo>
                      <a:pt x="670" y="123"/>
                    </a:lnTo>
                    <a:lnTo>
                      <a:pt x="670" y="123"/>
                    </a:lnTo>
                    <a:lnTo>
                      <a:pt x="664" y="131"/>
                    </a:lnTo>
                    <a:lnTo>
                      <a:pt x="656" y="139"/>
                    </a:lnTo>
                    <a:lnTo>
                      <a:pt x="648" y="145"/>
                    </a:lnTo>
                    <a:lnTo>
                      <a:pt x="635" y="150"/>
                    </a:lnTo>
                    <a:lnTo>
                      <a:pt x="635" y="150"/>
                    </a:lnTo>
                    <a:lnTo>
                      <a:pt x="621" y="155"/>
                    </a:lnTo>
                    <a:lnTo>
                      <a:pt x="608" y="162"/>
                    </a:lnTo>
                    <a:lnTo>
                      <a:pt x="595" y="172"/>
                    </a:lnTo>
                    <a:lnTo>
                      <a:pt x="583" y="185"/>
                    </a:lnTo>
                    <a:lnTo>
                      <a:pt x="583" y="185"/>
                    </a:lnTo>
                    <a:lnTo>
                      <a:pt x="580" y="188"/>
                    </a:lnTo>
                    <a:lnTo>
                      <a:pt x="576" y="193"/>
                    </a:lnTo>
                    <a:lnTo>
                      <a:pt x="576" y="196"/>
                    </a:lnTo>
                    <a:lnTo>
                      <a:pt x="576" y="197"/>
                    </a:lnTo>
                    <a:lnTo>
                      <a:pt x="578" y="199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92" y="209"/>
                    </a:lnTo>
                    <a:lnTo>
                      <a:pt x="599" y="218"/>
                    </a:lnTo>
                    <a:lnTo>
                      <a:pt x="605" y="228"/>
                    </a:lnTo>
                    <a:lnTo>
                      <a:pt x="608" y="239"/>
                    </a:lnTo>
                    <a:lnTo>
                      <a:pt x="613" y="261"/>
                    </a:lnTo>
                    <a:lnTo>
                      <a:pt x="616" y="272"/>
                    </a:lnTo>
                    <a:lnTo>
                      <a:pt x="621" y="282"/>
                    </a:lnTo>
                    <a:lnTo>
                      <a:pt x="621" y="282"/>
                    </a:lnTo>
                    <a:lnTo>
                      <a:pt x="626" y="296"/>
                    </a:lnTo>
                    <a:lnTo>
                      <a:pt x="627" y="304"/>
                    </a:lnTo>
                    <a:lnTo>
                      <a:pt x="626" y="310"/>
                    </a:lnTo>
                    <a:lnTo>
                      <a:pt x="626" y="318"/>
                    </a:lnTo>
                    <a:lnTo>
                      <a:pt x="622" y="324"/>
                    </a:lnTo>
                    <a:lnTo>
                      <a:pt x="618" y="331"/>
                    </a:lnTo>
                    <a:lnTo>
                      <a:pt x="611" y="336"/>
                    </a:lnTo>
                    <a:lnTo>
                      <a:pt x="611" y="336"/>
                    </a:lnTo>
                    <a:lnTo>
                      <a:pt x="603" y="340"/>
                    </a:lnTo>
                    <a:lnTo>
                      <a:pt x="595" y="342"/>
                    </a:lnTo>
                    <a:lnTo>
                      <a:pt x="589" y="340"/>
                    </a:lnTo>
                    <a:lnTo>
                      <a:pt x="583" y="339"/>
                    </a:lnTo>
                    <a:lnTo>
                      <a:pt x="576" y="336"/>
                    </a:lnTo>
                    <a:lnTo>
                      <a:pt x="570" y="331"/>
                    </a:lnTo>
                    <a:lnTo>
                      <a:pt x="559" y="320"/>
                    </a:lnTo>
                    <a:lnTo>
                      <a:pt x="559" y="320"/>
                    </a:lnTo>
                    <a:lnTo>
                      <a:pt x="556" y="317"/>
                    </a:lnTo>
                    <a:lnTo>
                      <a:pt x="553" y="313"/>
                    </a:lnTo>
                    <a:lnTo>
                      <a:pt x="553" y="313"/>
                    </a:lnTo>
                    <a:lnTo>
                      <a:pt x="548" y="305"/>
                    </a:lnTo>
                    <a:lnTo>
                      <a:pt x="541" y="302"/>
                    </a:lnTo>
                    <a:lnTo>
                      <a:pt x="534" y="301"/>
                    </a:lnTo>
                    <a:lnTo>
                      <a:pt x="524" y="301"/>
                    </a:lnTo>
                    <a:lnTo>
                      <a:pt x="524" y="301"/>
                    </a:lnTo>
                    <a:lnTo>
                      <a:pt x="503" y="302"/>
                    </a:lnTo>
                    <a:lnTo>
                      <a:pt x="483" y="304"/>
                    </a:lnTo>
                    <a:lnTo>
                      <a:pt x="443" y="309"/>
                    </a:lnTo>
                    <a:lnTo>
                      <a:pt x="443" y="309"/>
                    </a:lnTo>
                    <a:lnTo>
                      <a:pt x="411" y="313"/>
                    </a:lnTo>
                    <a:lnTo>
                      <a:pt x="381" y="320"/>
                    </a:lnTo>
                    <a:lnTo>
                      <a:pt x="351" y="329"/>
                    </a:lnTo>
                    <a:lnTo>
                      <a:pt x="324" y="340"/>
                    </a:lnTo>
                    <a:lnTo>
                      <a:pt x="324" y="340"/>
                    </a:lnTo>
                    <a:lnTo>
                      <a:pt x="311" y="347"/>
                    </a:lnTo>
                    <a:lnTo>
                      <a:pt x="298" y="350"/>
                    </a:lnTo>
                    <a:lnTo>
                      <a:pt x="287" y="353"/>
                    </a:lnTo>
                    <a:lnTo>
                      <a:pt x="275" y="355"/>
                    </a:lnTo>
                    <a:lnTo>
                      <a:pt x="263" y="353"/>
                    </a:lnTo>
                    <a:lnTo>
                      <a:pt x="252" y="351"/>
                    </a:lnTo>
                    <a:lnTo>
                      <a:pt x="240" y="348"/>
                    </a:lnTo>
                    <a:lnTo>
                      <a:pt x="229" y="342"/>
                    </a:lnTo>
                    <a:lnTo>
                      <a:pt x="229" y="342"/>
                    </a:lnTo>
                    <a:lnTo>
                      <a:pt x="214" y="336"/>
                    </a:lnTo>
                    <a:lnTo>
                      <a:pt x="200" y="331"/>
                    </a:lnTo>
                    <a:lnTo>
                      <a:pt x="168" y="324"/>
                    </a:lnTo>
                    <a:lnTo>
                      <a:pt x="168" y="324"/>
                    </a:lnTo>
                    <a:lnTo>
                      <a:pt x="162" y="323"/>
                    </a:lnTo>
                    <a:lnTo>
                      <a:pt x="157" y="324"/>
                    </a:lnTo>
                    <a:lnTo>
                      <a:pt x="155" y="328"/>
                    </a:lnTo>
                    <a:lnTo>
                      <a:pt x="154" y="334"/>
                    </a:lnTo>
                    <a:lnTo>
                      <a:pt x="154" y="334"/>
                    </a:lnTo>
                    <a:lnTo>
                      <a:pt x="152" y="347"/>
                    </a:lnTo>
                    <a:lnTo>
                      <a:pt x="149" y="355"/>
                    </a:lnTo>
                    <a:lnTo>
                      <a:pt x="144" y="363"/>
                    </a:lnTo>
                    <a:lnTo>
                      <a:pt x="136" y="369"/>
                    </a:lnTo>
                    <a:lnTo>
                      <a:pt x="130" y="375"/>
                    </a:lnTo>
                    <a:lnTo>
                      <a:pt x="121" y="378"/>
                    </a:lnTo>
                    <a:lnTo>
                      <a:pt x="101" y="385"/>
                    </a:lnTo>
                    <a:lnTo>
                      <a:pt x="101" y="385"/>
                    </a:lnTo>
                    <a:lnTo>
                      <a:pt x="95" y="386"/>
                    </a:lnTo>
                    <a:lnTo>
                      <a:pt x="90" y="386"/>
                    </a:lnTo>
                    <a:lnTo>
                      <a:pt x="87" y="385"/>
                    </a:lnTo>
                    <a:lnTo>
                      <a:pt x="86" y="382"/>
                    </a:lnTo>
                    <a:lnTo>
                      <a:pt x="86" y="378"/>
                    </a:lnTo>
                    <a:lnTo>
                      <a:pt x="86" y="378"/>
                    </a:lnTo>
                    <a:lnTo>
                      <a:pt x="84" y="371"/>
                    </a:lnTo>
                    <a:lnTo>
                      <a:pt x="82" y="363"/>
                    </a:lnTo>
                    <a:lnTo>
                      <a:pt x="78" y="356"/>
                    </a:lnTo>
                    <a:lnTo>
                      <a:pt x="73" y="351"/>
                    </a:lnTo>
                    <a:lnTo>
                      <a:pt x="62" y="344"/>
                    </a:lnTo>
                    <a:lnTo>
                      <a:pt x="55" y="339"/>
                    </a:lnTo>
                    <a:lnTo>
                      <a:pt x="51" y="332"/>
                    </a:lnTo>
                    <a:lnTo>
                      <a:pt x="51" y="332"/>
                    </a:lnTo>
                    <a:lnTo>
                      <a:pt x="47" y="329"/>
                    </a:lnTo>
                    <a:lnTo>
                      <a:pt x="43" y="326"/>
                    </a:lnTo>
                    <a:lnTo>
                      <a:pt x="33" y="323"/>
                    </a:lnTo>
                    <a:lnTo>
                      <a:pt x="25" y="323"/>
                    </a:lnTo>
                    <a:lnTo>
                      <a:pt x="22" y="324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12" y="340"/>
                    </a:lnTo>
                    <a:lnTo>
                      <a:pt x="5" y="355"/>
                    </a:lnTo>
                    <a:lnTo>
                      <a:pt x="1" y="361"/>
                    </a:lnTo>
                    <a:lnTo>
                      <a:pt x="0" y="367"/>
                    </a:lnTo>
                    <a:lnTo>
                      <a:pt x="0" y="374"/>
                    </a:lnTo>
                    <a:lnTo>
                      <a:pt x="1" y="378"/>
                    </a:lnTo>
                    <a:lnTo>
                      <a:pt x="1" y="378"/>
                    </a:lnTo>
                    <a:lnTo>
                      <a:pt x="8" y="388"/>
                    </a:lnTo>
                    <a:lnTo>
                      <a:pt x="16" y="396"/>
                    </a:lnTo>
                    <a:lnTo>
                      <a:pt x="33" y="412"/>
                    </a:lnTo>
                    <a:lnTo>
                      <a:pt x="52" y="428"/>
                    </a:lnTo>
                    <a:lnTo>
                      <a:pt x="60" y="436"/>
                    </a:lnTo>
                    <a:lnTo>
                      <a:pt x="70" y="444"/>
                    </a:lnTo>
                    <a:lnTo>
                      <a:pt x="70" y="444"/>
                    </a:lnTo>
                    <a:lnTo>
                      <a:pt x="74" y="448"/>
                    </a:lnTo>
                    <a:lnTo>
                      <a:pt x="81" y="450"/>
                    </a:lnTo>
                    <a:lnTo>
                      <a:pt x="86" y="450"/>
                    </a:lnTo>
                    <a:lnTo>
                      <a:pt x="92" y="448"/>
                    </a:lnTo>
                    <a:lnTo>
                      <a:pt x="105" y="442"/>
                    </a:lnTo>
                    <a:lnTo>
                      <a:pt x="117" y="436"/>
                    </a:lnTo>
                    <a:lnTo>
                      <a:pt x="117" y="436"/>
                    </a:lnTo>
                    <a:lnTo>
                      <a:pt x="128" y="429"/>
                    </a:lnTo>
                    <a:lnTo>
                      <a:pt x="138" y="426"/>
                    </a:lnTo>
                    <a:lnTo>
                      <a:pt x="143" y="426"/>
                    </a:lnTo>
                    <a:lnTo>
                      <a:pt x="149" y="428"/>
                    </a:lnTo>
                    <a:lnTo>
                      <a:pt x="154" y="431"/>
                    </a:lnTo>
                    <a:lnTo>
                      <a:pt x="159" y="437"/>
                    </a:lnTo>
                    <a:lnTo>
                      <a:pt x="159" y="437"/>
                    </a:lnTo>
                    <a:lnTo>
                      <a:pt x="170" y="448"/>
                    </a:lnTo>
                    <a:lnTo>
                      <a:pt x="181" y="456"/>
                    </a:lnTo>
                    <a:lnTo>
                      <a:pt x="195" y="463"/>
                    </a:lnTo>
                    <a:lnTo>
                      <a:pt x="209" y="466"/>
                    </a:lnTo>
                    <a:lnTo>
                      <a:pt x="224" y="466"/>
                    </a:lnTo>
                    <a:lnTo>
                      <a:pt x="236" y="463"/>
                    </a:lnTo>
                    <a:lnTo>
                      <a:pt x="251" y="456"/>
                    </a:lnTo>
                    <a:lnTo>
                      <a:pt x="262" y="447"/>
                    </a:lnTo>
                    <a:lnTo>
                      <a:pt x="262" y="447"/>
                    </a:lnTo>
                    <a:lnTo>
                      <a:pt x="276" y="436"/>
                    </a:lnTo>
                    <a:lnTo>
                      <a:pt x="290" y="428"/>
                    </a:lnTo>
                    <a:lnTo>
                      <a:pt x="305" y="423"/>
                    </a:lnTo>
                    <a:lnTo>
                      <a:pt x="321" y="420"/>
                    </a:lnTo>
                    <a:lnTo>
                      <a:pt x="321" y="420"/>
                    </a:lnTo>
                    <a:lnTo>
                      <a:pt x="352" y="420"/>
                    </a:lnTo>
                    <a:lnTo>
                      <a:pt x="383" y="417"/>
                    </a:lnTo>
                    <a:lnTo>
                      <a:pt x="413" y="412"/>
                    </a:lnTo>
                    <a:lnTo>
                      <a:pt x="443" y="404"/>
                    </a:lnTo>
                    <a:lnTo>
                      <a:pt x="443" y="404"/>
                    </a:lnTo>
                    <a:lnTo>
                      <a:pt x="449" y="402"/>
                    </a:lnTo>
                    <a:lnTo>
                      <a:pt x="457" y="402"/>
                    </a:lnTo>
                    <a:lnTo>
                      <a:pt x="462" y="404"/>
                    </a:lnTo>
                    <a:lnTo>
                      <a:pt x="467" y="407"/>
                    </a:lnTo>
                    <a:lnTo>
                      <a:pt x="470" y="412"/>
                    </a:lnTo>
                    <a:lnTo>
                      <a:pt x="472" y="417"/>
                    </a:lnTo>
                    <a:lnTo>
                      <a:pt x="472" y="423"/>
                    </a:lnTo>
                    <a:lnTo>
                      <a:pt x="470" y="431"/>
                    </a:lnTo>
                    <a:lnTo>
                      <a:pt x="470" y="431"/>
                    </a:lnTo>
                    <a:lnTo>
                      <a:pt x="467" y="440"/>
                    </a:lnTo>
                    <a:lnTo>
                      <a:pt x="467" y="448"/>
                    </a:lnTo>
                    <a:lnTo>
                      <a:pt x="472" y="455"/>
                    </a:lnTo>
                    <a:lnTo>
                      <a:pt x="478" y="459"/>
                    </a:lnTo>
                    <a:lnTo>
                      <a:pt x="478" y="45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9" name="Freeform 132">
                <a:extLst>
                  <a:ext uri="{FF2B5EF4-FFF2-40B4-BE49-F238E27FC236}">
                    <a16:creationId xmlns:a16="http://schemas.microsoft.com/office/drawing/2014/main" id="{2DA80AB2-6AB8-A224-F328-127DB7E01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496"/>
                <a:ext cx="556" cy="251"/>
              </a:xfrm>
              <a:custGeom>
                <a:avLst/>
                <a:gdLst>
                  <a:gd name="T0" fmla="*/ 653 w 1112"/>
                  <a:gd name="T1" fmla="*/ 80 h 502"/>
                  <a:gd name="T2" fmla="*/ 616 w 1112"/>
                  <a:gd name="T3" fmla="*/ 89 h 502"/>
                  <a:gd name="T4" fmla="*/ 597 w 1112"/>
                  <a:gd name="T5" fmla="*/ 65 h 502"/>
                  <a:gd name="T6" fmla="*/ 568 w 1112"/>
                  <a:gd name="T7" fmla="*/ 48 h 502"/>
                  <a:gd name="T8" fmla="*/ 521 w 1112"/>
                  <a:gd name="T9" fmla="*/ 46 h 502"/>
                  <a:gd name="T10" fmla="*/ 494 w 1112"/>
                  <a:gd name="T11" fmla="*/ 24 h 502"/>
                  <a:gd name="T12" fmla="*/ 473 w 1112"/>
                  <a:gd name="T13" fmla="*/ 15 h 502"/>
                  <a:gd name="T14" fmla="*/ 429 w 1112"/>
                  <a:gd name="T15" fmla="*/ 30 h 502"/>
                  <a:gd name="T16" fmla="*/ 376 w 1112"/>
                  <a:gd name="T17" fmla="*/ 7 h 502"/>
                  <a:gd name="T18" fmla="*/ 360 w 1112"/>
                  <a:gd name="T19" fmla="*/ 2 h 502"/>
                  <a:gd name="T20" fmla="*/ 195 w 1112"/>
                  <a:gd name="T21" fmla="*/ 65 h 502"/>
                  <a:gd name="T22" fmla="*/ 108 w 1112"/>
                  <a:gd name="T23" fmla="*/ 115 h 502"/>
                  <a:gd name="T24" fmla="*/ 36 w 1112"/>
                  <a:gd name="T25" fmla="*/ 132 h 502"/>
                  <a:gd name="T26" fmla="*/ 6 w 1112"/>
                  <a:gd name="T27" fmla="*/ 148 h 502"/>
                  <a:gd name="T28" fmla="*/ 0 w 1112"/>
                  <a:gd name="T29" fmla="*/ 175 h 502"/>
                  <a:gd name="T30" fmla="*/ 24 w 1112"/>
                  <a:gd name="T31" fmla="*/ 202 h 502"/>
                  <a:gd name="T32" fmla="*/ 30 w 1112"/>
                  <a:gd name="T33" fmla="*/ 243 h 502"/>
                  <a:gd name="T34" fmla="*/ 35 w 1112"/>
                  <a:gd name="T35" fmla="*/ 262 h 502"/>
                  <a:gd name="T36" fmla="*/ 81 w 1112"/>
                  <a:gd name="T37" fmla="*/ 327 h 502"/>
                  <a:gd name="T38" fmla="*/ 130 w 1112"/>
                  <a:gd name="T39" fmla="*/ 354 h 502"/>
                  <a:gd name="T40" fmla="*/ 190 w 1112"/>
                  <a:gd name="T41" fmla="*/ 408 h 502"/>
                  <a:gd name="T42" fmla="*/ 270 w 1112"/>
                  <a:gd name="T43" fmla="*/ 459 h 502"/>
                  <a:gd name="T44" fmla="*/ 333 w 1112"/>
                  <a:gd name="T45" fmla="*/ 499 h 502"/>
                  <a:gd name="T46" fmla="*/ 390 w 1112"/>
                  <a:gd name="T47" fmla="*/ 494 h 502"/>
                  <a:gd name="T48" fmla="*/ 437 w 1112"/>
                  <a:gd name="T49" fmla="*/ 461 h 502"/>
                  <a:gd name="T50" fmla="*/ 456 w 1112"/>
                  <a:gd name="T51" fmla="*/ 416 h 502"/>
                  <a:gd name="T52" fmla="*/ 481 w 1112"/>
                  <a:gd name="T53" fmla="*/ 408 h 502"/>
                  <a:gd name="T54" fmla="*/ 570 w 1112"/>
                  <a:gd name="T55" fmla="*/ 426 h 502"/>
                  <a:gd name="T56" fmla="*/ 683 w 1112"/>
                  <a:gd name="T57" fmla="*/ 464 h 502"/>
                  <a:gd name="T58" fmla="*/ 756 w 1112"/>
                  <a:gd name="T59" fmla="*/ 458 h 502"/>
                  <a:gd name="T60" fmla="*/ 799 w 1112"/>
                  <a:gd name="T61" fmla="*/ 469 h 502"/>
                  <a:gd name="T62" fmla="*/ 819 w 1112"/>
                  <a:gd name="T63" fmla="*/ 466 h 502"/>
                  <a:gd name="T64" fmla="*/ 854 w 1112"/>
                  <a:gd name="T65" fmla="*/ 443 h 502"/>
                  <a:gd name="T66" fmla="*/ 886 w 1112"/>
                  <a:gd name="T67" fmla="*/ 447 h 502"/>
                  <a:gd name="T68" fmla="*/ 927 w 1112"/>
                  <a:gd name="T69" fmla="*/ 440 h 502"/>
                  <a:gd name="T70" fmla="*/ 951 w 1112"/>
                  <a:gd name="T71" fmla="*/ 418 h 502"/>
                  <a:gd name="T72" fmla="*/ 983 w 1112"/>
                  <a:gd name="T73" fmla="*/ 402 h 502"/>
                  <a:gd name="T74" fmla="*/ 1020 w 1112"/>
                  <a:gd name="T75" fmla="*/ 351 h 502"/>
                  <a:gd name="T76" fmla="*/ 1048 w 1112"/>
                  <a:gd name="T77" fmla="*/ 318 h 502"/>
                  <a:gd name="T78" fmla="*/ 1112 w 1112"/>
                  <a:gd name="T79" fmla="*/ 293 h 502"/>
                  <a:gd name="T80" fmla="*/ 1047 w 1112"/>
                  <a:gd name="T81" fmla="*/ 240 h 502"/>
                  <a:gd name="T82" fmla="*/ 1000 w 1112"/>
                  <a:gd name="T83" fmla="*/ 229 h 502"/>
                  <a:gd name="T84" fmla="*/ 953 w 1112"/>
                  <a:gd name="T85" fmla="*/ 231 h 502"/>
                  <a:gd name="T86" fmla="*/ 924 w 1112"/>
                  <a:gd name="T87" fmla="*/ 181 h 502"/>
                  <a:gd name="T88" fmla="*/ 902 w 1112"/>
                  <a:gd name="T89" fmla="*/ 162 h 502"/>
                  <a:gd name="T90" fmla="*/ 878 w 1112"/>
                  <a:gd name="T91" fmla="*/ 156 h 502"/>
                  <a:gd name="T92" fmla="*/ 829 w 1112"/>
                  <a:gd name="T93" fmla="*/ 151 h 502"/>
                  <a:gd name="T94" fmla="*/ 789 w 1112"/>
                  <a:gd name="T95" fmla="*/ 189 h 502"/>
                  <a:gd name="T96" fmla="*/ 749 w 1112"/>
                  <a:gd name="T97" fmla="*/ 205 h 502"/>
                  <a:gd name="T98" fmla="*/ 713 w 1112"/>
                  <a:gd name="T99" fmla="*/ 173 h 502"/>
                  <a:gd name="T100" fmla="*/ 680 w 1112"/>
                  <a:gd name="T101" fmla="*/ 134 h 502"/>
                  <a:gd name="T102" fmla="*/ 649 w 1112"/>
                  <a:gd name="T103" fmla="*/ 119 h 502"/>
                  <a:gd name="T104" fmla="*/ 662 w 1112"/>
                  <a:gd name="T105" fmla="*/ 89 h 502"/>
                  <a:gd name="T106" fmla="*/ 670 w 1112"/>
                  <a:gd name="T107" fmla="*/ 7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12" h="502">
                    <a:moveTo>
                      <a:pt x="670" y="75"/>
                    </a:moveTo>
                    <a:lnTo>
                      <a:pt x="670" y="75"/>
                    </a:lnTo>
                    <a:lnTo>
                      <a:pt x="664" y="73"/>
                    </a:lnTo>
                    <a:lnTo>
                      <a:pt x="661" y="75"/>
                    </a:lnTo>
                    <a:lnTo>
                      <a:pt x="653" y="80"/>
                    </a:lnTo>
                    <a:lnTo>
                      <a:pt x="653" y="80"/>
                    </a:lnTo>
                    <a:lnTo>
                      <a:pt x="638" y="88"/>
                    </a:lnTo>
                    <a:lnTo>
                      <a:pt x="630" y="89"/>
                    </a:lnTo>
                    <a:lnTo>
                      <a:pt x="622" y="89"/>
                    </a:lnTo>
                    <a:lnTo>
                      <a:pt x="616" y="89"/>
                    </a:lnTo>
                    <a:lnTo>
                      <a:pt x="610" y="86"/>
                    </a:lnTo>
                    <a:lnTo>
                      <a:pt x="605" y="81"/>
                    </a:lnTo>
                    <a:lnTo>
                      <a:pt x="602" y="73"/>
                    </a:lnTo>
                    <a:lnTo>
                      <a:pt x="602" y="73"/>
                    </a:lnTo>
                    <a:lnTo>
                      <a:pt x="597" y="65"/>
                    </a:lnTo>
                    <a:lnTo>
                      <a:pt x="592" y="59"/>
                    </a:lnTo>
                    <a:lnTo>
                      <a:pt x="587" y="54"/>
                    </a:lnTo>
                    <a:lnTo>
                      <a:pt x="581" y="51"/>
                    </a:lnTo>
                    <a:lnTo>
                      <a:pt x="575" y="50"/>
                    </a:lnTo>
                    <a:lnTo>
                      <a:pt x="568" y="48"/>
                    </a:lnTo>
                    <a:lnTo>
                      <a:pt x="554" y="48"/>
                    </a:lnTo>
                    <a:lnTo>
                      <a:pt x="554" y="48"/>
                    </a:lnTo>
                    <a:lnTo>
                      <a:pt x="537" y="48"/>
                    </a:lnTo>
                    <a:lnTo>
                      <a:pt x="529" y="48"/>
                    </a:lnTo>
                    <a:lnTo>
                      <a:pt x="521" y="46"/>
                    </a:lnTo>
                    <a:lnTo>
                      <a:pt x="513" y="45"/>
                    </a:lnTo>
                    <a:lnTo>
                      <a:pt x="506" y="40"/>
                    </a:lnTo>
                    <a:lnTo>
                      <a:pt x="500" y="34"/>
                    </a:lnTo>
                    <a:lnTo>
                      <a:pt x="494" y="24"/>
                    </a:lnTo>
                    <a:lnTo>
                      <a:pt x="494" y="24"/>
                    </a:lnTo>
                    <a:lnTo>
                      <a:pt x="492" y="21"/>
                    </a:lnTo>
                    <a:lnTo>
                      <a:pt x="489" y="18"/>
                    </a:lnTo>
                    <a:lnTo>
                      <a:pt x="486" y="16"/>
                    </a:lnTo>
                    <a:lnTo>
                      <a:pt x="483" y="15"/>
                    </a:lnTo>
                    <a:lnTo>
                      <a:pt x="473" y="15"/>
                    </a:lnTo>
                    <a:lnTo>
                      <a:pt x="462" y="19"/>
                    </a:lnTo>
                    <a:lnTo>
                      <a:pt x="462" y="19"/>
                    </a:lnTo>
                    <a:lnTo>
                      <a:pt x="451" y="26"/>
                    </a:lnTo>
                    <a:lnTo>
                      <a:pt x="440" y="29"/>
                    </a:lnTo>
                    <a:lnTo>
                      <a:pt x="429" y="30"/>
                    </a:lnTo>
                    <a:lnTo>
                      <a:pt x="417" y="30"/>
                    </a:lnTo>
                    <a:lnTo>
                      <a:pt x="406" y="29"/>
                    </a:lnTo>
                    <a:lnTo>
                      <a:pt x="395" y="24"/>
                    </a:lnTo>
                    <a:lnTo>
                      <a:pt x="386" y="16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73" y="3"/>
                    </a:lnTo>
                    <a:lnTo>
                      <a:pt x="370" y="2"/>
                    </a:lnTo>
                    <a:lnTo>
                      <a:pt x="365" y="0"/>
                    </a:lnTo>
                    <a:lnTo>
                      <a:pt x="360" y="2"/>
                    </a:lnTo>
                    <a:lnTo>
                      <a:pt x="360" y="2"/>
                    </a:lnTo>
                    <a:lnTo>
                      <a:pt x="313" y="21"/>
                    </a:lnTo>
                    <a:lnTo>
                      <a:pt x="265" y="37"/>
                    </a:lnTo>
                    <a:lnTo>
                      <a:pt x="219" y="56"/>
                    </a:lnTo>
                    <a:lnTo>
                      <a:pt x="195" y="65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41" y="97"/>
                    </a:lnTo>
                    <a:lnTo>
                      <a:pt x="125" y="107"/>
                    </a:lnTo>
                    <a:lnTo>
                      <a:pt x="108" y="115"/>
                    </a:lnTo>
                    <a:lnTo>
                      <a:pt x="92" y="123"/>
                    </a:lnTo>
                    <a:lnTo>
                      <a:pt x="74" y="127"/>
                    </a:lnTo>
                    <a:lnTo>
                      <a:pt x="55" y="131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0" y="132"/>
                    </a:lnTo>
                    <a:lnTo>
                      <a:pt x="25" y="134"/>
                    </a:lnTo>
                    <a:lnTo>
                      <a:pt x="20" y="135"/>
                    </a:lnTo>
                    <a:lnTo>
                      <a:pt x="16" y="138"/>
                    </a:lnTo>
                    <a:lnTo>
                      <a:pt x="6" y="148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0" y="165"/>
                    </a:lnTo>
                    <a:lnTo>
                      <a:pt x="0" y="170"/>
                    </a:lnTo>
                    <a:lnTo>
                      <a:pt x="0" y="175"/>
                    </a:lnTo>
                    <a:lnTo>
                      <a:pt x="3" y="178"/>
                    </a:lnTo>
                    <a:lnTo>
                      <a:pt x="8" y="185"/>
                    </a:lnTo>
                    <a:lnTo>
                      <a:pt x="14" y="191"/>
                    </a:lnTo>
                    <a:lnTo>
                      <a:pt x="14" y="191"/>
                    </a:lnTo>
                    <a:lnTo>
                      <a:pt x="24" y="202"/>
                    </a:lnTo>
                    <a:lnTo>
                      <a:pt x="30" y="215"/>
                    </a:lnTo>
                    <a:lnTo>
                      <a:pt x="31" y="221"/>
                    </a:lnTo>
                    <a:lnTo>
                      <a:pt x="33" y="229"/>
                    </a:lnTo>
                    <a:lnTo>
                      <a:pt x="31" y="235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30" y="248"/>
                    </a:lnTo>
                    <a:lnTo>
                      <a:pt x="30" y="253"/>
                    </a:lnTo>
                    <a:lnTo>
                      <a:pt x="31" y="258"/>
                    </a:lnTo>
                    <a:lnTo>
                      <a:pt x="35" y="262"/>
                    </a:lnTo>
                    <a:lnTo>
                      <a:pt x="35" y="262"/>
                    </a:lnTo>
                    <a:lnTo>
                      <a:pt x="52" y="289"/>
                    </a:lnTo>
                    <a:lnTo>
                      <a:pt x="60" y="302"/>
                    </a:lnTo>
                    <a:lnTo>
                      <a:pt x="70" y="315"/>
                    </a:lnTo>
                    <a:lnTo>
                      <a:pt x="81" y="327"/>
                    </a:lnTo>
                    <a:lnTo>
                      <a:pt x="93" y="337"/>
                    </a:lnTo>
                    <a:lnTo>
                      <a:pt x="106" y="345"/>
                    </a:lnTo>
                    <a:lnTo>
                      <a:pt x="124" y="351"/>
                    </a:lnTo>
                    <a:lnTo>
                      <a:pt x="124" y="351"/>
                    </a:lnTo>
                    <a:lnTo>
                      <a:pt x="130" y="354"/>
                    </a:lnTo>
                    <a:lnTo>
                      <a:pt x="136" y="359"/>
                    </a:lnTo>
                    <a:lnTo>
                      <a:pt x="149" y="370"/>
                    </a:lnTo>
                    <a:lnTo>
                      <a:pt x="149" y="370"/>
                    </a:lnTo>
                    <a:lnTo>
                      <a:pt x="168" y="391"/>
                    </a:lnTo>
                    <a:lnTo>
                      <a:pt x="190" y="408"/>
                    </a:lnTo>
                    <a:lnTo>
                      <a:pt x="213" y="424"/>
                    </a:lnTo>
                    <a:lnTo>
                      <a:pt x="238" y="439"/>
                    </a:lnTo>
                    <a:lnTo>
                      <a:pt x="238" y="439"/>
                    </a:lnTo>
                    <a:lnTo>
                      <a:pt x="254" y="448"/>
                    </a:lnTo>
                    <a:lnTo>
                      <a:pt x="270" y="459"/>
                    </a:lnTo>
                    <a:lnTo>
                      <a:pt x="300" y="482"/>
                    </a:lnTo>
                    <a:lnTo>
                      <a:pt x="300" y="482"/>
                    </a:lnTo>
                    <a:lnTo>
                      <a:pt x="311" y="489"/>
                    </a:lnTo>
                    <a:lnTo>
                      <a:pt x="321" y="494"/>
                    </a:lnTo>
                    <a:lnTo>
                      <a:pt x="333" y="499"/>
                    </a:lnTo>
                    <a:lnTo>
                      <a:pt x="344" y="501"/>
                    </a:lnTo>
                    <a:lnTo>
                      <a:pt x="356" y="502"/>
                    </a:lnTo>
                    <a:lnTo>
                      <a:pt x="368" y="501"/>
                    </a:lnTo>
                    <a:lnTo>
                      <a:pt x="379" y="499"/>
                    </a:lnTo>
                    <a:lnTo>
                      <a:pt x="390" y="494"/>
                    </a:lnTo>
                    <a:lnTo>
                      <a:pt x="402" y="489"/>
                    </a:lnTo>
                    <a:lnTo>
                      <a:pt x="411" y="485"/>
                    </a:lnTo>
                    <a:lnTo>
                      <a:pt x="421" y="477"/>
                    </a:lnTo>
                    <a:lnTo>
                      <a:pt x="430" y="469"/>
                    </a:lnTo>
                    <a:lnTo>
                      <a:pt x="437" y="461"/>
                    </a:lnTo>
                    <a:lnTo>
                      <a:pt x="443" y="450"/>
                    </a:lnTo>
                    <a:lnTo>
                      <a:pt x="449" y="440"/>
                    </a:lnTo>
                    <a:lnTo>
                      <a:pt x="452" y="428"/>
                    </a:lnTo>
                    <a:lnTo>
                      <a:pt x="452" y="428"/>
                    </a:lnTo>
                    <a:lnTo>
                      <a:pt x="456" y="416"/>
                    </a:lnTo>
                    <a:lnTo>
                      <a:pt x="459" y="413"/>
                    </a:lnTo>
                    <a:lnTo>
                      <a:pt x="462" y="410"/>
                    </a:lnTo>
                    <a:lnTo>
                      <a:pt x="465" y="408"/>
                    </a:lnTo>
                    <a:lnTo>
                      <a:pt x="470" y="407"/>
                    </a:lnTo>
                    <a:lnTo>
                      <a:pt x="481" y="408"/>
                    </a:lnTo>
                    <a:lnTo>
                      <a:pt x="481" y="408"/>
                    </a:lnTo>
                    <a:lnTo>
                      <a:pt x="503" y="410"/>
                    </a:lnTo>
                    <a:lnTo>
                      <a:pt x="525" y="415"/>
                    </a:lnTo>
                    <a:lnTo>
                      <a:pt x="548" y="420"/>
                    </a:lnTo>
                    <a:lnTo>
                      <a:pt x="570" y="426"/>
                    </a:lnTo>
                    <a:lnTo>
                      <a:pt x="611" y="44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8" y="461"/>
                    </a:lnTo>
                    <a:lnTo>
                      <a:pt x="683" y="464"/>
                    </a:lnTo>
                    <a:lnTo>
                      <a:pt x="699" y="464"/>
                    </a:lnTo>
                    <a:lnTo>
                      <a:pt x="715" y="462"/>
                    </a:lnTo>
                    <a:lnTo>
                      <a:pt x="715" y="462"/>
                    </a:lnTo>
                    <a:lnTo>
                      <a:pt x="735" y="459"/>
                    </a:lnTo>
                    <a:lnTo>
                      <a:pt x="756" y="458"/>
                    </a:lnTo>
                    <a:lnTo>
                      <a:pt x="767" y="459"/>
                    </a:lnTo>
                    <a:lnTo>
                      <a:pt x="778" y="461"/>
                    </a:lnTo>
                    <a:lnTo>
                      <a:pt x="788" y="464"/>
                    </a:lnTo>
                    <a:lnTo>
                      <a:pt x="799" y="469"/>
                    </a:lnTo>
                    <a:lnTo>
                      <a:pt x="799" y="469"/>
                    </a:lnTo>
                    <a:lnTo>
                      <a:pt x="802" y="470"/>
                    </a:lnTo>
                    <a:lnTo>
                      <a:pt x="807" y="472"/>
                    </a:lnTo>
                    <a:lnTo>
                      <a:pt x="810" y="470"/>
                    </a:lnTo>
                    <a:lnTo>
                      <a:pt x="813" y="470"/>
                    </a:lnTo>
                    <a:lnTo>
                      <a:pt x="819" y="466"/>
                    </a:lnTo>
                    <a:lnTo>
                      <a:pt x="824" y="461"/>
                    </a:lnTo>
                    <a:lnTo>
                      <a:pt x="824" y="461"/>
                    </a:lnTo>
                    <a:lnTo>
                      <a:pt x="837" y="451"/>
                    </a:lnTo>
                    <a:lnTo>
                      <a:pt x="848" y="445"/>
                    </a:lnTo>
                    <a:lnTo>
                      <a:pt x="854" y="443"/>
                    </a:lnTo>
                    <a:lnTo>
                      <a:pt x="862" y="442"/>
                    </a:lnTo>
                    <a:lnTo>
                      <a:pt x="869" y="443"/>
                    </a:lnTo>
                    <a:lnTo>
                      <a:pt x="877" y="445"/>
                    </a:lnTo>
                    <a:lnTo>
                      <a:pt x="877" y="445"/>
                    </a:lnTo>
                    <a:lnTo>
                      <a:pt x="886" y="447"/>
                    </a:lnTo>
                    <a:lnTo>
                      <a:pt x="894" y="448"/>
                    </a:lnTo>
                    <a:lnTo>
                      <a:pt x="904" y="448"/>
                    </a:lnTo>
                    <a:lnTo>
                      <a:pt x="912" y="447"/>
                    </a:lnTo>
                    <a:lnTo>
                      <a:pt x="919" y="445"/>
                    </a:lnTo>
                    <a:lnTo>
                      <a:pt x="927" y="440"/>
                    </a:lnTo>
                    <a:lnTo>
                      <a:pt x="934" y="435"/>
                    </a:lnTo>
                    <a:lnTo>
                      <a:pt x="942" y="428"/>
                    </a:lnTo>
                    <a:lnTo>
                      <a:pt x="942" y="428"/>
                    </a:lnTo>
                    <a:lnTo>
                      <a:pt x="946" y="423"/>
                    </a:lnTo>
                    <a:lnTo>
                      <a:pt x="951" y="418"/>
                    </a:lnTo>
                    <a:lnTo>
                      <a:pt x="958" y="415"/>
                    </a:lnTo>
                    <a:lnTo>
                      <a:pt x="964" y="412"/>
                    </a:lnTo>
                    <a:lnTo>
                      <a:pt x="964" y="412"/>
                    </a:lnTo>
                    <a:lnTo>
                      <a:pt x="975" y="408"/>
                    </a:lnTo>
                    <a:lnTo>
                      <a:pt x="983" y="402"/>
                    </a:lnTo>
                    <a:lnTo>
                      <a:pt x="997" y="386"/>
                    </a:lnTo>
                    <a:lnTo>
                      <a:pt x="997" y="386"/>
                    </a:lnTo>
                    <a:lnTo>
                      <a:pt x="1004" y="378"/>
                    </a:lnTo>
                    <a:lnTo>
                      <a:pt x="1010" y="369"/>
                    </a:lnTo>
                    <a:lnTo>
                      <a:pt x="1020" y="351"/>
                    </a:lnTo>
                    <a:lnTo>
                      <a:pt x="1026" y="342"/>
                    </a:lnTo>
                    <a:lnTo>
                      <a:pt x="1032" y="332"/>
                    </a:lnTo>
                    <a:lnTo>
                      <a:pt x="1039" y="324"/>
                    </a:lnTo>
                    <a:lnTo>
                      <a:pt x="1048" y="318"/>
                    </a:lnTo>
                    <a:lnTo>
                      <a:pt x="1048" y="318"/>
                    </a:lnTo>
                    <a:lnTo>
                      <a:pt x="1064" y="310"/>
                    </a:lnTo>
                    <a:lnTo>
                      <a:pt x="1080" y="304"/>
                    </a:lnTo>
                    <a:lnTo>
                      <a:pt x="1096" y="299"/>
                    </a:lnTo>
                    <a:lnTo>
                      <a:pt x="1112" y="293"/>
                    </a:lnTo>
                    <a:lnTo>
                      <a:pt x="1112" y="293"/>
                    </a:lnTo>
                    <a:lnTo>
                      <a:pt x="1101" y="280"/>
                    </a:lnTo>
                    <a:lnTo>
                      <a:pt x="1088" y="269"/>
                    </a:lnTo>
                    <a:lnTo>
                      <a:pt x="1064" y="251"/>
                    </a:lnTo>
                    <a:lnTo>
                      <a:pt x="1064" y="251"/>
                    </a:lnTo>
                    <a:lnTo>
                      <a:pt x="1047" y="240"/>
                    </a:lnTo>
                    <a:lnTo>
                      <a:pt x="1039" y="237"/>
                    </a:lnTo>
                    <a:lnTo>
                      <a:pt x="1029" y="232"/>
                    </a:lnTo>
                    <a:lnTo>
                      <a:pt x="1021" y="231"/>
                    </a:lnTo>
                    <a:lnTo>
                      <a:pt x="1010" y="229"/>
                    </a:lnTo>
                    <a:lnTo>
                      <a:pt x="1000" y="229"/>
                    </a:lnTo>
                    <a:lnTo>
                      <a:pt x="989" y="231"/>
                    </a:lnTo>
                    <a:lnTo>
                      <a:pt x="989" y="231"/>
                    </a:lnTo>
                    <a:lnTo>
                      <a:pt x="975" y="232"/>
                    </a:lnTo>
                    <a:lnTo>
                      <a:pt x="962" y="232"/>
                    </a:lnTo>
                    <a:lnTo>
                      <a:pt x="953" y="231"/>
                    </a:lnTo>
                    <a:lnTo>
                      <a:pt x="943" y="224"/>
                    </a:lnTo>
                    <a:lnTo>
                      <a:pt x="937" y="218"/>
                    </a:lnTo>
                    <a:lnTo>
                      <a:pt x="931" y="208"/>
                    </a:lnTo>
                    <a:lnTo>
                      <a:pt x="927" y="196"/>
                    </a:lnTo>
                    <a:lnTo>
                      <a:pt x="924" y="181"/>
                    </a:lnTo>
                    <a:lnTo>
                      <a:pt x="924" y="181"/>
                    </a:lnTo>
                    <a:lnTo>
                      <a:pt x="921" y="173"/>
                    </a:lnTo>
                    <a:lnTo>
                      <a:pt x="918" y="167"/>
                    </a:lnTo>
                    <a:lnTo>
                      <a:pt x="912" y="162"/>
                    </a:lnTo>
                    <a:lnTo>
                      <a:pt x="902" y="162"/>
                    </a:lnTo>
                    <a:lnTo>
                      <a:pt x="902" y="162"/>
                    </a:lnTo>
                    <a:lnTo>
                      <a:pt x="889" y="161"/>
                    </a:lnTo>
                    <a:lnTo>
                      <a:pt x="885" y="159"/>
                    </a:lnTo>
                    <a:lnTo>
                      <a:pt x="878" y="156"/>
                    </a:lnTo>
                    <a:lnTo>
                      <a:pt x="878" y="156"/>
                    </a:lnTo>
                    <a:lnTo>
                      <a:pt x="867" y="150"/>
                    </a:lnTo>
                    <a:lnTo>
                      <a:pt x="856" y="146"/>
                    </a:lnTo>
                    <a:lnTo>
                      <a:pt x="846" y="145"/>
                    </a:lnTo>
                    <a:lnTo>
                      <a:pt x="837" y="146"/>
                    </a:lnTo>
                    <a:lnTo>
                      <a:pt x="829" y="151"/>
                    </a:lnTo>
                    <a:lnTo>
                      <a:pt x="819" y="156"/>
                    </a:lnTo>
                    <a:lnTo>
                      <a:pt x="811" y="165"/>
                    </a:lnTo>
                    <a:lnTo>
                      <a:pt x="802" y="175"/>
                    </a:lnTo>
                    <a:lnTo>
                      <a:pt x="802" y="175"/>
                    </a:lnTo>
                    <a:lnTo>
                      <a:pt x="789" y="189"/>
                    </a:lnTo>
                    <a:lnTo>
                      <a:pt x="776" y="199"/>
                    </a:lnTo>
                    <a:lnTo>
                      <a:pt x="765" y="204"/>
                    </a:lnTo>
                    <a:lnTo>
                      <a:pt x="761" y="205"/>
                    </a:lnTo>
                    <a:lnTo>
                      <a:pt x="754" y="207"/>
                    </a:lnTo>
                    <a:lnTo>
                      <a:pt x="749" y="205"/>
                    </a:lnTo>
                    <a:lnTo>
                      <a:pt x="743" y="204"/>
                    </a:lnTo>
                    <a:lnTo>
                      <a:pt x="734" y="197"/>
                    </a:lnTo>
                    <a:lnTo>
                      <a:pt x="722" y="188"/>
                    </a:lnTo>
                    <a:lnTo>
                      <a:pt x="713" y="173"/>
                    </a:lnTo>
                    <a:lnTo>
                      <a:pt x="713" y="173"/>
                    </a:lnTo>
                    <a:lnTo>
                      <a:pt x="705" y="161"/>
                    </a:lnTo>
                    <a:lnTo>
                      <a:pt x="697" y="148"/>
                    </a:lnTo>
                    <a:lnTo>
                      <a:pt x="692" y="143"/>
                    </a:lnTo>
                    <a:lnTo>
                      <a:pt x="686" y="138"/>
                    </a:lnTo>
                    <a:lnTo>
                      <a:pt x="680" y="134"/>
                    </a:lnTo>
                    <a:lnTo>
                      <a:pt x="672" y="131"/>
                    </a:lnTo>
                    <a:lnTo>
                      <a:pt x="672" y="131"/>
                    </a:lnTo>
                    <a:lnTo>
                      <a:pt x="662" y="127"/>
                    </a:lnTo>
                    <a:lnTo>
                      <a:pt x="654" y="124"/>
                    </a:lnTo>
                    <a:lnTo>
                      <a:pt x="649" y="119"/>
                    </a:lnTo>
                    <a:lnTo>
                      <a:pt x="648" y="115"/>
                    </a:lnTo>
                    <a:lnTo>
                      <a:pt x="648" y="110"/>
                    </a:lnTo>
                    <a:lnTo>
                      <a:pt x="649" y="105"/>
                    </a:lnTo>
                    <a:lnTo>
                      <a:pt x="654" y="97"/>
                    </a:lnTo>
                    <a:lnTo>
                      <a:pt x="662" y="89"/>
                    </a:lnTo>
                    <a:lnTo>
                      <a:pt x="662" y="89"/>
                    </a:lnTo>
                    <a:lnTo>
                      <a:pt x="668" y="83"/>
                    </a:lnTo>
                    <a:lnTo>
                      <a:pt x="670" y="80"/>
                    </a:lnTo>
                    <a:lnTo>
                      <a:pt x="670" y="75"/>
                    </a:lnTo>
                    <a:lnTo>
                      <a:pt x="670" y="7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0" name="Freeform 133">
                <a:extLst>
                  <a:ext uri="{FF2B5EF4-FFF2-40B4-BE49-F238E27FC236}">
                    <a16:creationId xmlns:a16="http://schemas.microsoft.com/office/drawing/2014/main" id="{ED1A3D18-44F0-7A05-54AD-702E7303F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0" y="1770"/>
                <a:ext cx="61" cy="155"/>
              </a:xfrm>
              <a:custGeom>
                <a:avLst/>
                <a:gdLst>
                  <a:gd name="T0" fmla="*/ 6 w 122"/>
                  <a:gd name="T1" fmla="*/ 268 h 311"/>
                  <a:gd name="T2" fmla="*/ 6 w 122"/>
                  <a:gd name="T3" fmla="*/ 254 h 311"/>
                  <a:gd name="T4" fmla="*/ 9 w 122"/>
                  <a:gd name="T5" fmla="*/ 220 h 311"/>
                  <a:gd name="T6" fmla="*/ 13 w 122"/>
                  <a:gd name="T7" fmla="*/ 185 h 311"/>
                  <a:gd name="T8" fmla="*/ 25 w 122"/>
                  <a:gd name="T9" fmla="*/ 154 h 311"/>
                  <a:gd name="T10" fmla="*/ 35 w 122"/>
                  <a:gd name="T11" fmla="*/ 138 h 311"/>
                  <a:gd name="T12" fmla="*/ 51 w 122"/>
                  <a:gd name="T13" fmla="*/ 125 h 311"/>
                  <a:gd name="T14" fmla="*/ 57 w 122"/>
                  <a:gd name="T15" fmla="*/ 119 h 311"/>
                  <a:gd name="T16" fmla="*/ 63 w 122"/>
                  <a:gd name="T17" fmla="*/ 103 h 311"/>
                  <a:gd name="T18" fmla="*/ 63 w 122"/>
                  <a:gd name="T19" fmla="*/ 93 h 311"/>
                  <a:gd name="T20" fmla="*/ 67 w 122"/>
                  <a:gd name="T21" fmla="*/ 62 h 311"/>
                  <a:gd name="T22" fmla="*/ 79 w 122"/>
                  <a:gd name="T23" fmla="*/ 36 h 311"/>
                  <a:gd name="T24" fmla="*/ 97 w 122"/>
                  <a:gd name="T25" fmla="*/ 16 h 311"/>
                  <a:gd name="T26" fmla="*/ 122 w 122"/>
                  <a:gd name="T27" fmla="*/ 0 h 311"/>
                  <a:gd name="T28" fmla="*/ 108 w 122"/>
                  <a:gd name="T29" fmla="*/ 8 h 311"/>
                  <a:gd name="T30" fmla="*/ 84 w 122"/>
                  <a:gd name="T31" fmla="*/ 27 h 311"/>
                  <a:gd name="T32" fmla="*/ 67 w 122"/>
                  <a:gd name="T33" fmla="*/ 49 h 311"/>
                  <a:gd name="T34" fmla="*/ 59 w 122"/>
                  <a:gd name="T35" fmla="*/ 79 h 311"/>
                  <a:gd name="T36" fmla="*/ 57 w 122"/>
                  <a:gd name="T37" fmla="*/ 97 h 311"/>
                  <a:gd name="T38" fmla="*/ 55 w 122"/>
                  <a:gd name="T39" fmla="*/ 114 h 311"/>
                  <a:gd name="T40" fmla="*/ 46 w 122"/>
                  <a:gd name="T41" fmla="*/ 128 h 311"/>
                  <a:gd name="T42" fmla="*/ 36 w 122"/>
                  <a:gd name="T43" fmla="*/ 135 h 311"/>
                  <a:gd name="T44" fmla="*/ 24 w 122"/>
                  <a:gd name="T45" fmla="*/ 149 h 311"/>
                  <a:gd name="T46" fmla="*/ 11 w 122"/>
                  <a:gd name="T47" fmla="*/ 173 h 311"/>
                  <a:gd name="T48" fmla="*/ 5 w 122"/>
                  <a:gd name="T49" fmla="*/ 206 h 311"/>
                  <a:gd name="T50" fmla="*/ 1 w 122"/>
                  <a:gd name="T51" fmla="*/ 241 h 311"/>
                  <a:gd name="T52" fmla="*/ 0 w 122"/>
                  <a:gd name="T53" fmla="*/ 257 h 311"/>
                  <a:gd name="T54" fmla="*/ 0 w 122"/>
                  <a:gd name="T55" fmla="*/ 271 h 311"/>
                  <a:gd name="T56" fmla="*/ 1 w 122"/>
                  <a:gd name="T57" fmla="*/ 292 h 311"/>
                  <a:gd name="T58" fmla="*/ 5 w 122"/>
                  <a:gd name="T59" fmla="*/ 301 h 311"/>
                  <a:gd name="T60" fmla="*/ 13 w 122"/>
                  <a:gd name="T61" fmla="*/ 309 h 311"/>
                  <a:gd name="T62" fmla="*/ 21 w 122"/>
                  <a:gd name="T63" fmla="*/ 311 h 311"/>
                  <a:gd name="T64" fmla="*/ 17 w 122"/>
                  <a:gd name="T65" fmla="*/ 306 h 311"/>
                  <a:gd name="T66" fmla="*/ 9 w 122"/>
                  <a:gd name="T67" fmla="*/ 298 h 311"/>
                  <a:gd name="T68" fmla="*/ 6 w 122"/>
                  <a:gd name="T69" fmla="*/ 290 h 311"/>
                  <a:gd name="T70" fmla="*/ 6 w 122"/>
                  <a:gd name="T71" fmla="*/ 26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311">
                    <a:moveTo>
                      <a:pt x="6" y="268"/>
                    </a:moveTo>
                    <a:lnTo>
                      <a:pt x="6" y="268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8" y="238"/>
                    </a:lnTo>
                    <a:lnTo>
                      <a:pt x="9" y="220"/>
                    </a:lnTo>
                    <a:lnTo>
                      <a:pt x="11" y="203"/>
                    </a:lnTo>
                    <a:lnTo>
                      <a:pt x="13" y="185"/>
                    </a:lnTo>
                    <a:lnTo>
                      <a:pt x="17" y="170"/>
                    </a:lnTo>
                    <a:lnTo>
                      <a:pt x="25" y="154"/>
                    </a:lnTo>
                    <a:lnTo>
                      <a:pt x="30" y="146"/>
                    </a:lnTo>
                    <a:lnTo>
                      <a:pt x="35" y="138"/>
                    </a:lnTo>
                    <a:lnTo>
                      <a:pt x="43" y="131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7" y="119"/>
                    </a:lnTo>
                    <a:lnTo>
                      <a:pt x="60" y="111"/>
                    </a:lnTo>
                    <a:lnTo>
                      <a:pt x="63" y="10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77"/>
                    </a:lnTo>
                    <a:lnTo>
                      <a:pt x="67" y="62"/>
                    </a:lnTo>
                    <a:lnTo>
                      <a:pt x="71" y="49"/>
                    </a:lnTo>
                    <a:lnTo>
                      <a:pt x="79" y="36"/>
                    </a:lnTo>
                    <a:lnTo>
                      <a:pt x="87" y="25"/>
                    </a:lnTo>
                    <a:lnTo>
                      <a:pt x="97" y="16"/>
                    </a:lnTo>
                    <a:lnTo>
                      <a:pt x="109" y="8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8" y="8"/>
                    </a:lnTo>
                    <a:lnTo>
                      <a:pt x="95" y="16"/>
                    </a:lnTo>
                    <a:lnTo>
                      <a:pt x="84" y="27"/>
                    </a:lnTo>
                    <a:lnTo>
                      <a:pt x="75" y="38"/>
                    </a:lnTo>
                    <a:lnTo>
                      <a:pt x="67" y="49"/>
                    </a:lnTo>
                    <a:lnTo>
                      <a:pt x="62" y="63"/>
                    </a:lnTo>
                    <a:lnTo>
                      <a:pt x="59" y="79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57" y="104"/>
                    </a:lnTo>
                    <a:lnTo>
                      <a:pt x="55" y="114"/>
                    </a:lnTo>
                    <a:lnTo>
                      <a:pt x="51" y="122"/>
                    </a:lnTo>
                    <a:lnTo>
                      <a:pt x="46" y="128"/>
                    </a:lnTo>
                    <a:lnTo>
                      <a:pt x="46" y="128"/>
                    </a:lnTo>
                    <a:lnTo>
                      <a:pt x="36" y="135"/>
                    </a:lnTo>
                    <a:lnTo>
                      <a:pt x="30" y="141"/>
                    </a:lnTo>
                    <a:lnTo>
                      <a:pt x="24" y="149"/>
                    </a:lnTo>
                    <a:lnTo>
                      <a:pt x="19" y="157"/>
                    </a:lnTo>
                    <a:lnTo>
                      <a:pt x="11" y="173"/>
                    </a:lnTo>
                    <a:lnTo>
                      <a:pt x="8" y="189"/>
                    </a:lnTo>
                    <a:lnTo>
                      <a:pt x="5" y="206"/>
                    </a:lnTo>
                    <a:lnTo>
                      <a:pt x="3" y="224"/>
                    </a:lnTo>
                    <a:lnTo>
                      <a:pt x="1" y="241"/>
                    </a:lnTo>
                    <a:lnTo>
                      <a:pt x="0" y="257"/>
                    </a:lnTo>
                    <a:lnTo>
                      <a:pt x="0" y="257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0" y="282"/>
                    </a:lnTo>
                    <a:lnTo>
                      <a:pt x="1" y="292"/>
                    </a:lnTo>
                    <a:lnTo>
                      <a:pt x="1" y="297"/>
                    </a:lnTo>
                    <a:lnTo>
                      <a:pt x="5" y="301"/>
                    </a:lnTo>
                    <a:lnTo>
                      <a:pt x="8" y="306"/>
                    </a:lnTo>
                    <a:lnTo>
                      <a:pt x="13" y="309"/>
                    </a:lnTo>
                    <a:lnTo>
                      <a:pt x="13" y="309"/>
                    </a:lnTo>
                    <a:lnTo>
                      <a:pt x="21" y="311"/>
                    </a:lnTo>
                    <a:lnTo>
                      <a:pt x="17" y="306"/>
                    </a:lnTo>
                    <a:lnTo>
                      <a:pt x="17" y="306"/>
                    </a:lnTo>
                    <a:lnTo>
                      <a:pt x="13" y="303"/>
                    </a:lnTo>
                    <a:lnTo>
                      <a:pt x="9" y="298"/>
                    </a:lnTo>
                    <a:lnTo>
                      <a:pt x="8" y="295"/>
                    </a:lnTo>
                    <a:lnTo>
                      <a:pt x="6" y="290"/>
                    </a:lnTo>
                    <a:lnTo>
                      <a:pt x="6" y="279"/>
                    </a:lnTo>
                    <a:lnTo>
                      <a:pt x="6" y="268"/>
                    </a:lnTo>
                    <a:lnTo>
                      <a:pt x="6" y="268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1" name="Freeform 134">
                <a:extLst>
                  <a:ext uri="{FF2B5EF4-FFF2-40B4-BE49-F238E27FC236}">
                    <a16:creationId xmlns:a16="http://schemas.microsoft.com/office/drawing/2014/main" id="{D2475325-47C2-D00C-9D5C-33A48B965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1746"/>
                <a:ext cx="27" cy="81"/>
              </a:xfrm>
              <a:custGeom>
                <a:avLst/>
                <a:gdLst>
                  <a:gd name="T0" fmla="*/ 49 w 56"/>
                  <a:gd name="T1" fmla="*/ 60 h 162"/>
                  <a:gd name="T2" fmla="*/ 49 w 56"/>
                  <a:gd name="T3" fmla="*/ 60 h 162"/>
                  <a:gd name="T4" fmla="*/ 41 w 56"/>
                  <a:gd name="T5" fmla="*/ 38 h 162"/>
                  <a:gd name="T6" fmla="*/ 38 w 56"/>
                  <a:gd name="T7" fmla="*/ 21 h 162"/>
                  <a:gd name="T8" fmla="*/ 38 w 56"/>
                  <a:gd name="T9" fmla="*/ 14 h 162"/>
                  <a:gd name="T10" fmla="*/ 38 w 56"/>
                  <a:gd name="T11" fmla="*/ 10 h 162"/>
                  <a:gd name="T12" fmla="*/ 40 w 56"/>
                  <a:gd name="T13" fmla="*/ 5 h 162"/>
                  <a:gd name="T14" fmla="*/ 43 w 56"/>
                  <a:gd name="T15" fmla="*/ 0 h 162"/>
                  <a:gd name="T16" fmla="*/ 41 w 56"/>
                  <a:gd name="T17" fmla="*/ 0 h 162"/>
                  <a:gd name="T18" fmla="*/ 41 w 56"/>
                  <a:gd name="T19" fmla="*/ 0 h 162"/>
                  <a:gd name="T20" fmla="*/ 37 w 56"/>
                  <a:gd name="T21" fmla="*/ 3 h 162"/>
                  <a:gd name="T22" fmla="*/ 33 w 56"/>
                  <a:gd name="T23" fmla="*/ 8 h 162"/>
                  <a:gd name="T24" fmla="*/ 32 w 56"/>
                  <a:gd name="T25" fmla="*/ 14 h 162"/>
                  <a:gd name="T26" fmla="*/ 32 w 56"/>
                  <a:gd name="T27" fmla="*/ 21 h 162"/>
                  <a:gd name="T28" fmla="*/ 35 w 56"/>
                  <a:gd name="T29" fmla="*/ 38 h 162"/>
                  <a:gd name="T30" fmla="*/ 43 w 56"/>
                  <a:gd name="T31" fmla="*/ 64 h 162"/>
                  <a:gd name="T32" fmla="*/ 43 w 56"/>
                  <a:gd name="T33" fmla="*/ 64 h 162"/>
                  <a:gd name="T34" fmla="*/ 48 w 56"/>
                  <a:gd name="T35" fmla="*/ 79 h 162"/>
                  <a:gd name="T36" fmla="*/ 49 w 56"/>
                  <a:gd name="T37" fmla="*/ 94 h 162"/>
                  <a:gd name="T38" fmla="*/ 49 w 56"/>
                  <a:gd name="T39" fmla="*/ 106 h 162"/>
                  <a:gd name="T40" fmla="*/ 46 w 56"/>
                  <a:gd name="T41" fmla="*/ 118 h 162"/>
                  <a:gd name="T42" fmla="*/ 41 w 56"/>
                  <a:gd name="T43" fmla="*/ 127 h 162"/>
                  <a:gd name="T44" fmla="*/ 32 w 56"/>
                  <a:gd name="T45" fmla="*/ 138 h 162"/>
                  <a:gd name="T46" fmla="*/ 21 w 56"/>
                  <a:gd name="T47" fmla="*/ 148 h 162"/>
                  <a:gd name="T48" fmla="*/ 6 w 56"/>
                  <a:gd name="T49" fmla="*/ 157 h 162"/>
                  <a:gd name="T50" fmla="*/ 6 w 56"/>
                  <a:gd name="T51" fmla="*/ 157 h 162"/>
                  <a:gd name="T52" fmla="*/ 0 w 56"/>
                  <a:gd name="T53" fmla="*/ 162 h 162"/>
                  <a:gd name="T54" fmla="*/ 0 w 56"/>
                  <a:gd name="T55" fmla="*/ 162 h 162"/>
                  <a:gd name="T56" fmla="*/ 11 w 56"/>
                  <a:gd name="T57" fmla="*/ 154 h 162"/>
                  <a:gd name="T58" fmla="*/ 11 w 56"/>
                  <a:gd name="T59" fmla="*/ 154 h 162"/>
                  <a:gd name="T60" fmla="*/ 27 w 56"/>
                  <a:gd name="T61" fmla="*/ 145 h 162"/>
                  <a:gd name="T62" fmla="*/ 38 w 56"/>
                  <a:gd name="T63" fmla="*/ 135 h 162"/>
                  <a:gd name="T64" fmla="*/ 46 w 56"/>
                  <a:gd name="T65" fmla="*/ 124 h 162"/>
                  <a:gd name="T66" fmla="*/ 53 w 56"/>
                  <a:gd name="T67" fmla="*/ 114 h 162"/>
                  <a:gd name="T68" fmla="*/ 56 w 56"/>
                  <a:gd name="T69" fmla="*/ 103 h 162"/>
                  <a:gd name="T70" fmla="*/ 56 w 56"/>
                  <a:gd name="T71" fmla="*/ 91 h 162"/>
                  <a:gd name="T72" fmla="*/ 54 w 56"/>
                  <a:gd name="T73" fmla="*/ 76 h 162"/>
                  <a:gd name="T74" fmla="*/ 49 w 56"/>
                  <a:gd name="T75" fmla="*/ 60 h 162"/>
                  <a:gd name="T76" fmla="*/ 49 w 56"/>
                  <a:gd name="T77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6" h="162">
                    <a:moveTo>
                      <a:pt x="49" y="60"/>
                    </a:moveTo>
                    <a:lnTo>
                      <a:pt x="49" y="60"/>
                    </a:lnTo>
                    <a:lnTo>
                      <a:pt x="41" y="38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8" y="10"/>
                    </a:lnTo>
                    <a:lnTo>
                      <a:pt x="40" y="5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7" y="3"/>
                    </a:lnTo>
                    <a:lnTo>
                      <a:pt x="33" y="8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5" y="38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8" y="79"/>
                    </a:lnTo>
                    <a:lnTo>
                      <a:pt x="49" y="94"/>
                    </a:lnTo>
                    <a:lnTo>
                      <a:pt x="49" y="106"/>
                    </a:lnTo>
                    <a:lnTo>
                      <a:pt x="46" y="118"/>
                    </a:lnTo>
                    <a:lnTo>
                      <a:pt x="41" y="127"/>
                    </a:lnTo>
                    <a:lnTo>
                      <a:pt x="32" y="138"/>
                    </a:lnTo>
                    <a:lnTo>
                      <a:pt x="21" y="148"/>
                    </a:lnTo>
                    <a:lnTo>
                      <a:pt x="6" y="157"/>
                    </a:lnTo>
                    <a:lnTo>
                      <a:pt x="6" y="157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11" y="154"/>
                    </a:lnTo>
                    <a:lnTo>
                      <a:pt x="11" y="154"/>
                    </a:lnTo>
                    <a:lnTo>
                      <a:pt x="27" y="145"/>
                    </a:lnTo>
                    <a:lnTo>
                      <a:pt x="38" y="135"/>
                    </a:lnTo>
                    <a:lnTo>
                      <a:pt x="46" y="124"/>
                    </a:lnTo>
                    <a:lnTo>
                      <a:pt x="53" y="114"/>
                    </a:lnTo>
                    <a:lnTo>
                      <a:pt x="56" y="103"/>
                    </a:lnTo>
                    <a:lnTo>
                      <a:pt x="56" y="91"/>
                    </a:lnTo>
                    <a:lnTo>
                      <a:pt x="54" y="76"/>
                    </a:lnTo>
                    <a:lnTo>
                      <a:pt x="49" y="60"/>
                    </a:lnTo>
                    <a:lnTo>
                      <a:pt x="49" y="6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2" name="Freeform 135">
                <a:extLst>
                  <a:ext uri="{FF2B5EF4-FFF2-40B4-BE49-F238E27FC236}">
                    <a16:creationId xmlns:a16="http://schemas.microsoft.com/office/drawing/2014/main" id="{5FFBA75E-D81E-93CB-C80C-1CD7BEE51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3" name="Freeform 136">
                <a:extLst>
                  <a:ext uri="{FF2B5EF4-FFF2-40B4-BE49-F238E27FC236}">
                    <a16:creationId xmlns:a16="http://schemas.microsoft.com/office/drawing/2014/main" id="{F465955E-EC03-B363-C1AC-D3D061F46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4" name="Freeform 137">
                <a:extLst>
                  <a:ext uri="{FF2B5EF4-FFF2-40B4-BE49-F238E27FC236}">
                    <a16:creationId xmlns:a16="http://schemas.microsoft.com/office/drawing/2014/main" id="{05F3617C-AA6A-A05B-8AFC-29F3D6DBC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" y="1939"/>
                <a:ext cx="172" cy="166"/>
              </a:xfrm>
              <a:custGeom>
                <a:avLst/>
                <a:gdLst>
                  <a:gd name="T0" fmla="*/ 327 w 343"/>
                  <a:gd name="T1" fmla="*/ 327 h 332"/>
                  <a:gd name="T2" fmla="*/ 321 w 343"/>
                  <a:gd name="T3" fmla="*/ 316 h 332"/>
                  <a:gd name="T4" fmla="*/ 321 w 343"/>
                  <a:gd name="T5" fmla="*/ 302 h 332"/>
                  <a:gd name="T6" fmla="*/ 326 w 343"/>
                  <a:gd name="T7" fmla="*/ 284 h 332"/>
                  <a:gd name="T8" fmla="*/ 337 w 343"/>
                  <a:gd name="T9" fmla="*/ 264 h 332"/>
                  <a:gd name="T10" fmla="*/ 343 w 343"/>
                  <a:gd name="T11" fmla="*/ 248 h 332"/>
                  <a:gd name="T12" fmla="*/ 343 w 343"/>
                  <a:gd name="T13" fmla="*/ 238 h 332"/>
                  <a:gd name="T14" fmla="*/ 338 w 343"/>
                  <a:gd name="T15" fmla="*/ 229 h 332"/>
                  <a:gd name="T16" fmla="*/ 334 w 343"/>
                  <a:gd name="T17" fmla="*/ 225 h 332"/>
                  <a:gd name="T18" fmla="*/ 289 w 343"/>
                  <a:gd name="T19" fmla="*/ 197 h 332"/>
                  <a:gd name="T20" fmla="*/ 264 w 343"/>
                  <a:gd name="T21" fmla="*/ 187 h 332"/>
                  <a:gd name="T22" fmla="*/ 237 w 343"/>
                  <a:gd name="T23" fmla="*/ 186 h 332"/>
                  <a:gd name="T24" fmla="*/ 221 w 343"/>
                  <a:gd name="T25" fmla="*/ 187 h 332"/>
                  <a:gd name="T26" fmla="*/ 191 w 343"/>
                  <a:gd name="T27" fmla="*/ 186 h 332"/>
                  <a:gd name="T28" fmla="*/ 160 w 343"/>
                  <a:gd name="T29" fmla="*/ 181 h 332"/>
                  <a:gd name="T30" fmla="*/ 132 w 343"/>
                  <a:gd name="T31" fmla="*/ 168 h 332"/>
                  <a:gd name="T32" fmla="*/ 119 w 343"/>
                  <a:gd name="T33" fmla="*/ 160 h 332"/>
                  <a:gd name="T34" fmla="*/ 113 w 343"/>
                  <a:gd name="T35" fmla="*/ 157 h 332"/>
                  <a:gd name="T36" fmla="*/ 97 w 343"/>
                  <a:gd name="T37" fmla="*/ 156 h 332"/>
                  <a:gd name="T38" fmla="*/ 70 w 343"/>
                  <a:gd name="T39" fmla="*/ 146 h 332"/>
                  <a:gd name="T40" fmla="*/ 52 w 343"/>
                  <a:gd name="T41" fmla="*/ 132 h 332"/>
                  <a:gd name="T42" fmla="*/ 38 w 343"/>
                  <a:gd name="T43" fmla="*/ 114 h 332"/>
                  <a:gd name="T44" fmla="*/ 25 w 343"/>
                  <a:gd name="T45" fmla="*/ 81 h 332"/>
                  <a:gd name="T46" fmla="*/ 14 w 343"/>
                  <a:gd name="T47" fmla="*/ 33 h 332"/>
                  <a:gd name="T48" fmla="*/ 8 w 343"/>
                  <a:gd name="T49" fmla="*/ 11 h 332"/>
                  <a:gd name="T50" fmla="*/ 8 w 343"/>
                  <a:gd name="T51" fmla="*/ 0 h 332"/>
                  <a:gd name="T52" fmla="*/ 6 w 343"/>
                  <a:gd name="T53" fmla="*/ 0 h 332"/>
                  <a:gd name="T54" fmla="*/ 3 w 343"/>
                  <a:gd name="T55" fmla="*/ 2 h 332"/>
                  <a:gd name="T56" fmla="*/ 0 w 343"/>
                  <a:gd name="T57" fmla="*/ 9 h 332"/>
                  <a:gd name="T58" fmla="*/ 2 w 343"/>
                  <a:gd name="T59" fmla="*/ 14 h 332"/>
                  <a:gd name="T60" fmla="*/ 14 w 343"/>
                  <a:gd name="T61" fmla="*/ 60 h 332"/>
                  <a:gd name="T62" fmla="*/ 27 w 343"/>
                  <a:gd name="T63" fmla="*/ 106 h 332"/>
                  <a:gd name="T64" fmla="*/ 38 w 343"/>
                  <a:gd name="T65" fmla="*/ 125 h 332"/>
                  <a:gd name="T66" fmla="*/ 54 w 343"/>
                  <a:gd name="T67" fmla="*/ 143 h 332"/>
                  <a:gd name="T68" fmla="*/ 76 w 343"/>
                  <a:gd name="T69" fmla="*/ 154 h 332"/>
                  <a:gd name="T70" fmla="*/ 108 w 343"/>
                  <a:gd name="T71" fmla="*/ 160 h 332"/>
                  <a:gd name="T72" fmla="*/ 110 w 343"/>
                  <a:gd name="T73" fmla="*/ 160 h 332"/>
                  <a:gd name="T74" fmla="*/ 113 w 343"/>
                  <a:gd name="T75" fmla="*/ 164 h 332"/>
                  <a:gd name="T76" fmla="*/ 141 w 343"/>
                  <a:gd name="T77" fmla="*/ 178 h 332"/>
                  <a:gd name="T78" fmla="*/ 170 w 343"/>
                  <a:gd name="T79" fmla="*/ 187 h 332"/>
                  <a:gd name="T80" fmla="*/ 200 w 343"/>
                  <a:gd name="T81" fmla="*/ 191 h 332"/>
                  <a:gd name="T82" fmla="*/ 230 w 343"/>
                  <a:gd name="T83" fmla="*/ 189 h 332"/>
                  <a:gd name="T84" fmla="*/ 245 w 343"/>
                  <a:gd name="T85" fmla="*/ 187 h 332"/>
                  <a:gd name="T86" fmla="*/ 272 w 343"/>
                  <a:gd name="T87" fmla="*/ 194 h 332"/>
                  <a:gd name="T88" fmla="*/ 305 w 343"/>
                  <a:gd name="T89" fmla="*/ 213 h 332"/>
                  <a:gd name="T90" fmla="*/ 327 w 343"/>
                  <a:gd name="T91" fmla="*/ 229 h 332"/>
                  <a:gd name="T92" fmla="*/ 335 w 343"/>
                  <a:gd name="T93" fmla="*/ 237 h 332"/>
                  <a:gd name="T94" fmla="*/ 338 w 343"/>
                  <a:gd name="T95" fmla="*/ 246 h 332"/>
                  <a:gd name="T96" fmla="*/ 337 w 343"/>
                  <a:gd name="T97" fmla="*/ 256 h 332"/>
                  <a:gd name="T98" fmla="*/ 332 w 343"/>
                  <a:gd name="T99" fmla="*/ 267 h 332"/>
                  <a:gd name="T100" fmla="*/ 316 w 343"/>
                  <a:gd name="T101" fmla="*/ 297 h 332"/>
                  <a:gd name="T102" fmla="*/ 314 w 343"/>
                  <a:gd name="T103" fmla="*/ 314 h 332"/>
                  <a:gd name="T104" fmla="*/ 319 w 343"/>
                  <a:gd name="T105" fmla="*/ 327 h 332"/>
                  <a:gd name="T106" fmla="*/ 327 w 343"/>
                  <a:gd name="T107" fmla="*/ 32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332">
                    <a:moveTo>
                      <a:pt x="327" y="327"/>
                    </a:moveTo>
                    <a:lnTo>
                      <a:pt x="327" y="327"/>
                    </a:lnTo>
                    <a:lnTo>
                      <a:pt x="322" y="322"/>
                    </a:lnTo>
                    <a:lnTo>
                      <a:pt x="321" y="316"/>
                    </a:lnTo>
                    <a:lnTo>
                      <a:pt x="321" y="310"/>
                    </a:lnTo>
                    <a:lnTo>
                      <a:pt x="321" y="302"/>
                    </a:lnTo>
                    <a:lnTo>
                      <a:pt x="322" y="294"/>
                    </a:lnTo>
                    <a:lnTo>
                      <a:pt x="326" y="284"/>
                    </a:lnTo>
                    <a:lnTo>
                      <a:pt x="337" y="264"/>
                    </a:lnTo>
                    <a:lnTo>
                      <a:pt x="337" y="264"/>
                    </a:lnTo>
                    <a:lnTo>
                      <a:pt x="341" y="254"/>
                    </a:lnTo>
                    <a:lnTo>
                      <a:pt x="343" y="248"/>
                    </a:lnTo>
                    <a:lnTo>
                      <a:pt x="343" y="243"/>
                    </a:lnTo>
                    <a:lnTo>
                      <a:pt x="343" y="238"/>
                    </a:lnTo>
                    <a:lnTo>
                      <a:pt x="341" y="233"/>
                    </a:lnTo>
                    <a:lnTo>
                      <a:pt x="338" y="229"/>
                    </a:lnTo>
                    <a:lnTo>
                      <a:pt x="334" y="225"/>
                    </a:lnTo>
                    <a:lnTo>
                      <a:pt x="334" y="225"/>
                    </a:lnTo>
                    <a:lnTo>
                      <a:pt x="311" y="210"/>
                    </a:lnTo>
                    <a:lnTo>
                      <a:pt x="289" y="197"/>
                    </a:lnTo>
                    <a:lnTo>
                      <a:pt x="276" y="191"/>
                    </a:lnTo>
                    <a:lnTo>
                      <a:pt x="264" y="187"/>
                    </a:lnTo>
                    <a:lnTo>
                      <a:pt x="251" y="186"/>
                    </a:lnTo>
                    <a:lnTo>
                      <a:pt x="237" y="186"/>
                    </a:lnTo>
                    <a:lnTo>
                      <a:pt x="237" y="186"/>
                    </a:lnTo>
                    <a:lnTo>
                      <a:pt x="221" y="187"/>
                    </a:lnTo>
                    <a:lnTo>
                      <a:pt x="205" y="187"/>
                    </a:lnTo>
                    <a:lnTo>
                      <a:pt x="191" y="186"/>
                    </a:lnTo>
                    <a:lnTo>
                      <a:pt x="175" y="184"/>
                    </a:lnTo>
                    <a:lnTo>
                      <a:pt x="160" y="181"/>
                    </a:lnTo>
                    <a:lnTo>
                      <a:pt x="146" y="175"/>
                    </a:lnTo>
                    <a:lnTo>
                      <a:pt x="132" y="168"/>
                    </a:lnTo>
                    <a:lnTo>
                      <a:pt x="119" y="160"/>
                    </a:lnTo>
                    <a:lnTo>
                      <a:pt x="119" y="160"/>
                    </a:lnTo>
                    <a:lnTo>
                      <a:pt x="116" y="159"/>
                    </a:lnTo>
                    <a:lnTo>
                      <a:pt x="113" y="157"/>
                    </a:lnTo>
                    <a:lnTo>
                      <a:pt x="113" y="157"/>
                    </a:lnTo>
                    <a:lnTo>
                      <a:pt x="97" y="156"/>
                    </a:lnTo>
                    <a:lnTo>
                      <a:pt x="83" y="151"/>
                    </a:lnTo>
                    <a:lnTo>
                      <a:pt x="70" y="146"/>
                    </a:lnTo>
                    <a:lnTo>
                      <a:pt x="60" y="140"/>
                    </a:lnTo>
                    <a:lnTo>
                      <a:pt x="52" y="132"/>
                    </a:lnTo>
                    <a:lnTo>
                      <a:pt x="44" y="124"/>
                    </a:lnTo>
                    <a:lnTo>
                      <a:pt x="38" y="114"/>
                    </a:lnTo>
                    <a:lnTo>
                      <a:pt x="33" y="103"/>
                    </a:lnTo>
                    <a:lnTo>
                      <a:pt x="25" y="81"/>
                    </a:lnTo>
                    <a:lnTo>
                      <a:pt x="19" y="57"/>
                    </a:lnTo>
                    <a:lnTo>
                      <a:pt x="14" y="3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8" y="36"/>
                    </a:lnTo>
                    <a:lnTo>
                      <a:pt x="14" y="60"/>
                    </a:lnTo>
                    <a:lnTo>
                      <a:pt x="19" y="84"/>
                    </a:lnTo>
                    <a:lnTo>
                      <a:pt x="27" y="106"/>
                    </a:lnTo>
                    <a:lnTo>
                      <a:pt x="32" y="116"/>
                    </a:lnTo>
                    <a:lnTo>
                      <a:pt x="38" y="125"/>
                    </a:lnTo>
                    <a:lnTo>
                      <a:pt x="46" y="135"/>
                    </a:lnTo>
                    <a:lnTo>
                      <a:pt x="54" y="143"/>
                    </a:lnTo>
                    <a:lnTo>
                      <a:pt x="65" y="149"/>
                    </a:lnTo>
                    <a:lnTo>
                      <a:pt x="76" y="154"/>
                    </a:lnTo>
                    <a:lnTo>
                      <a:pt x="90" y="157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10" y="160"/>
                    </a:lnTo>
                    <a:lnTo>
                      <a:pt x="113" y="164"/>
                    </a:lnTo>
                    <a:lnTo>
                      <a:pt x="113" y="164"/>
                    </a:lnTo>
                    <a:lnTo>
                      <a:pt x="127" y="171"/>
                    </a:lnTo>
                    <a:lnTo>
                      <a:pt x="141" y="178"/>
                    </a:lnTo>
                    <a:lnTo>
                      <a:pt x="156" y="183"/>
                    </a:lnTo>
                    <a:lnTo>
                      <a:pt x="170" y="187"/>
                    </a:lnTo>
                    <a:lnTo>
                      <a:pt x="184" y="189"/>
                    </a:lnTo>
                    <a:lnTo>
                      <a:pt x="200" y="191"/>
                    </a:lnTo>
                    <a:lnTo>
                      <a:pt x="214" y="191"/>
                    </a:lnTo>
                    <a:lnTo>
                      <a:pt x="230" y="189"/>
                    </a:lnTo>
                    <a:lnTo>
                      <a:pt x="230" y="189"/>
                    </a:lnTo>
                    <a:lnTo>
                      <a:pt x="245" y="187"/>
                    </a:lnTo>
                    <a:lnTo>
                      <a:pt x="259" y="191"/>
                    </a:lnTo>
                    <a:lnTo>
                      <a:pt x="272" y="194"/>
                    </a:lnTo>
                    <a:lnTo>
                      <a:pt x="283" y="198"/>
                    </a:lnTo>
                    <a:lnTo>
                      <a:pt x="305" y="213"/>
                    </a:lnTo>
                    <a:lnTo>
                      <a:pt x="327" y="229"/>
                    </a:lnTo>
                    <a:lnTo>
                      <a:pt x="327" y="229"/>
                    </a:lnTo>
                    <a:lnTo>
                      <a:pt x="332" y="232"/>
                    </a:lnTo>
                    <a:lnTo>
                      <a:pt x="335" y="237"/>
                    </a:lnTo>
                    <a:lnTo>
                      <a:pt x="337" y="241"/>
                    </a:lnTo>
                    <a:lnTo>
                      <a:pt x="338" y="246"/>
                    </a:lnTo>
                    <a:lnTo>
                      <a:pt x="338" y="251"/>
                    </a:lnTo>
                    <a:lnTo>
                      <a:pt x="337" y="256"/>
                    </a:lnTo>
                    <a:lnTo>
                      <a:pt x="332" y="267"/>
                    </a:lnTo>
                    <a:lnTo>
                      <a:pt x="332" y="267"/>
                    </a:lnTo>
                    <a:lnTo>
                      <a:pt x="319" y="289"/>
                    </a:lnTo>
                    <a:lnTo>
                      <a:pt x="316" y="297"/>
                    </a:lnTo>
                    <a:lnTo>
                      <a:pt x="314" y="306"/>
                    </a:lnTo>
                    <a:lnTo>
                      <a:pt x="314" y="314"/>
                    </a:lnTo>
                    <a:lnTo>
                      <a:pt x="316" y="321"/>
                    </a:lnTo>
                    <a:lnTo>
                      <a:pt x="319" y="327"/>
                    </a:lnTo>
                    <a:lnTo>
                      <a:pt x="322" y="332"/>
                    </a:lnTo>
                    <a:lnTo>
                      <a:pt x="327" y="327"/>
                    </a:lnTo>
                    <a:lnTo>
                      <a:pt x="327" y="32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5" name="Freeform 138">
                <a:extLst>
                  <a:ext uri="{FF2B5EF4-FFF2-40B4-BE49-F238E27FC236}">
                    <a16:creationId xmlns:a16="http://schemas.microsoft.com/office/drawing/2014/main" id="{F7AAF0A3-E126-740D-8733-A17F4A8CB7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226 w 1047"/>
                  <a:gd name="T1" fmla="*/ 294 h 818"/>
                  <a:gd name="T2" fmla="*/ 240 w 1047"/>
                  <a:gd name="T3" fmla="*/ 309 h 818"/>
                  <a:gd name="T4" fmla="*/ 513 w 1047"/>
                  <a:gd name="T5" fmla="*/ 25 h 818"/>
                  <a:gd name="T6" fmla="*/ 466 w 1047"/>
                  <a:gd name="T7" fmla="*/ 47 h 818"/>
                  <a:gd name="T8" fmla="*/ 405 w 1047"/>
                  <a:gd name="T9" fmla="*/ 65 h 818"/>
                  <a:gd name="T10" fmla="*/ 410 w 1047"/>
                  <a:gd name="T11" fmla="*/ 136 h 818"/>
                  <a:gd name="T12" fmla="*/ 354 w 1047"/>
                  <a:gd name="T13" fmla="*/ 165 h 818"/>
                  <a:gd name="T14" fmla="*/ 347 w 1047"/>
                  <a:gd name="T15" fmla="*/ 213 h 818"/>
                  <a:gd name="T16" fmla="*/ 327 w 1047"/>
                  <a:gd name="T17" fmla="*/ 240 h 818"/>
                  <a:gd name="T18" fmla="*/ 224 w 1047"/>
                  <a:gd name="T19" fmla="*/ 224 h 818"/>
                  <a:gd name="T20" fmla="*/ 194 w 1047"/>
                  <a:gd name="T21" fmla="*/ 216 h 818"/>
                  <a:gd name="T22" fmla="*/ 119 w 1047"/>
                  <a:gd name="T23" fmla="*/ 230 h 818"/>
                  <a:gd name="T24" fmla="*/ 70 w 1047"/>
                  <a:gd name="T25" fmla="*/ 243 h 818"/>
                  <a:gd name="T26" fmla="*/ 0 w 1047"/>
                  <a:gd name="T27" fmla="*/ 214 h 818"/>
                  <a:gd name="T28" fmla="*/ 72 w 1047"/>
                  <a:gd name="T29" fmla="*/ 373 h 818"/>
                  <a:gd name="T30" fmla="*/ 99 w 1047"/>
                  <a:gd name="T31" fmla="*/ 370 h 818"/>
                  <a:gd name="T32" fmla="*/ 146 w 1047"/>
                  <a:gd name="T33" fmla="*/ 286 h 818"/>
                  <a:gd name="T34" fmla="*/ 199 w 1047"/>
                  <a:gd name="T35" fmla="*/ 273 h 818"/>
                  <a:gd name="T36" fmla="*/ 191 w 1047"/>
                  <a:gd name="T37" fmla="*/ 321 h 818"/>
                  <a:gd name="T38" fmla="*/ 240 w 1047"/>
                  <a:gd name="T39" fmla="*/ 335 h 818"/>
                  <a:gd name="T40" fmla="*/ 267 w 1047"/>
                  <a:gd name="T41" fmla="*/ 386 h 818"/>
                  <a:gd name="T42" fmla="*/ 259 w 1047"/>
                  <a:gd name="T43" fmla="*/ 413 h 818"/>
                  <a:gd name="T44" fmla="*/ 246 w 1047"/>
                  <a:gd name="T45" fmla="*/ 421 h 818"/>
                  <a:gd name="T46" fmla="*/ 310 w 1047"/>
                  <a:gd name="T47" fmla="*/ 514 h 818"/>
                  <a:gd name="T48" fmla="*/ 312 w 1047"/>
                  <a:gd name="T49" fmla="*/ 537 h 818"/>
                  <a:gd name="T50" fmla="*/ 323 w 1047"/>
                  <a:gd name="T51" fmla="*/ 549 h 818"/>
                  <a:gd name="T52" fmla="*/ 380 w 1047"/>
                  <a:gd name="T53" fmla="*/ 586 h 818"/>
                  <a:gd name="T54" fmla="*/ 453 w 1047"/>
                  <a:gd name="T55" fmla="*/ 648 h 818"/>
                  <a:gd name="T56" fmla="*/ 502 w 1047"/>
                  <a:gd name="T57" fmla="*/ 675 h 818"/>
                  <a:gd name="T58" fmla="*/ 572 w 1047"/>
                  <a:gd name="T59" fmla="*/ 668 h 818"/>
                  <a:gd name="T60" fmla="*/ 656 w 1047"/>
                  <a:gd name="T61" fmla="*/ 710 h 818"/>
                  <a:gd name="T62" fmla="*/ 729 w 1047"/>
                  <a:gd name="T63" fmla="*/ 773 h 818"/>
                  <a:gd name="T64" fmla="*/ 723 w 1047"/>
                  <a:gd name="T65" fmla="*/ 773 h 818"/>
                  <a:gd name="T66" fmla="*/ 590 w 1047"/>
                  <a:gd name="T67" fmla="*/ 795 h 818"/>
                  <a:gd name="T68" fmla="*/ 653 w 1047"/>
                  <a:gd name="T69" fmla="*/ 802 h 818"/>
                  <a:gd name="T70" fmla="*/ 736 w 1047"/>
                  <a:gd name="T71" fmla="*/ 807 h 818"/>
                  <a:gd name="T72" fmla="*/ 766 w 1047"/>
                  <a:gd name="T73" fmla="*/ 813 h 818"/>
                  <a:gd name="T74" fmla="*/ 756 w 1047"/>
                  <a:gd name="T75" fmla="*/ 768 h 818"/>
                  <a:gd name="T76" fmla="*/ 637 w 1047"/>
                  <a:gd name="T77" fmla="*/ 654 h 818"/>
                  <a:gd name="T78" fmla="*/ 532 w 1047"/>
                  <a:gd name="T79" fmla="*/ 549 h 818"/>
                  <a:gd name="T80" fmla="*/ 483 w 1047"/>
                  <a:gd name="T81" fmla="*/ 511 h 818"/>
                  <a:gd name="T82" fmla="*/ 461 w 1047"/>
                  <a:gd name="T83" fmla="*/ 425 h 818"/>
                  <a:gd name="T84" fmla="*/ 408 w 1047"/>
                  <a:gd name="T85" fmla="*/ 379 h 818"/>
                  <a:gd name="T86" fmla="*/ 394 w 1047"/>
                  <a:gd name="T87" fmla="*/ 319 h 818"/>
                  <a:gd name="T88" fmla="*/ 428 w 1047"/>
                  <a:gd name="T89" fmla="*/ 263 h 818"/>
                  <a:gd name="T90" fmla="*/ 485 w 1047"/>
                  <a:gd name="T91" fmla="*/ 284 h 818"/>
                  <a:gd name="T92" fmla="*/ 521 w 1047"/>
                  <a:gd name="T93" fmla="*/ 303 h 818"/>
                  <a:gd name="T94" fmla="*/ 591 w 1047"/>
                  <a:gd name="T95" fmla="*/ 267 h 818"/>
                  <a:gd name="T96" fmla="*/ 694 w 1047"/>
                  <a:gd name="T97" fmla="*/ 278 h 818"/>
                  <a:gd name="T98" fmla="*/ 785 w 1047"/>
                  <a:gd name="T99" fmla="*/ 300 h 818"/>
                  <a:gd name="T100" fmla="*/ 842 w 1047"/>
                  <a:gd name="T101" fmla="*/ 290 h 818"/>
                  <a:gd name="T102" fmla="*/ 898 w 1047"/>
                  <a:gd name="T103" fmla="*/ 292 h 818"/>
                  <a:gd name="T104" fmla="*/ 974 w 1047"/>
                  <a:gd name="T105" fmla="*/ 324 h 818"/>
                  <a:gd name="T106" fmla="*/ 998 w 1047"/>
                  <a:gd name="T107" fmla="*/ 346 h 818"/>
                  <a:gd name="T108" fmla="*/ 1011 w 1047"/>
                  <a:gd name="T109" fmla="*/ 321 h 818"/>
                  <a:gd name="T110" fmla="*/ 1041 w 1047"/>
                  <a:gd name="T111" fmla="*/ 284 h 818"/>
                  <a:gd name="T112" fmla="*/ 998 w 1047"/>
                  <a:gd name="T113" fmla="*/ 248 h 818"/>
                  <a:gd name="T114" fmla="*/ 961 w 1047"/>
                  <a:gd name="T115" fmla="*/ 141 h 818"/>
                  <a:gd name="T116" fmla="*/ 931 w 1047"/>
                  <a:gd name="T117" fmla="*/ 151 h 818"/>
                  <a:gd name="T118" fmla="*/ 896 w 1047"/>
                  <a:gd name="T119" fmla="*/ 170 h 818"/>
                  <a:gd name="T120" fmla="*/ 747 w 1047"/>
                  <a:gd name="T121" fmla="*/ 141 h 818"/>
                  <a:gd name="T122" fmla="*/ 677 w 1047"/>
                  <a:gd name="T123" fmla="*/ 111 h 818"/>
                  <a:gd name="T124" fmla="*/ 539 w 1047"/>
                  <a:gd name="T125" fmla="*/ 5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7" h="818">
                    <a:moveTo>
                      <a:pt x="238" y="313"/>
                    </a:moveTo>
                    <a:lnTo>
                      <a:pt x="238" y="313"/>
                    </a:lnTo>
                    <a:lnTo>
                      <a:pt x="232" y="298"/>
                    </a:lnTo>
                    <a:lnTo>
                      <a:pt x="232" y="298"/>
                    </a:lnTo>
                    <a:lnTo>
                      <a:pt x="227" y="297"/>
                    </a:lnTo>
                    <a:lnTo>
                      <a:pt x="226" y="295"/>
                    </a:lnTo>
                    <a:lnTo>
                      <a:pt x="226" y="294"/>
                    </a:lnTo>
                    <a:lnTo>
                      <a:pt x="226" y="294"/>
                    </a:lnTo>
                    <a:lnTo>
                      <a:pt x="229" y="292"/>
                    </a:lnTo>
                    <a:lnTo>
                      <a:pt x="229" y="292"/>
                    </a:lnTo>
                    <a:lnTo>
                      <a:pt x="232" y="294"/>
                    </a:lnTo>
                    <a:lnTo>
                      <a:pt x="234" y="297"/>
                    </a:lnTo>
                    <a:lnTo>
                      <a:pt x="234" y="297"/>
                    </a:lnTo>
                    <a:lnTo>
                      <a:pt x="237" y="298"/>
                    </a:lnTo>
                    <a:lnTo>
                      <a:pt x="240" y="302"/>
                    </a:lnTo>
                    <a:lnTo>
                      <a:pt x="240" y="309"/>
                    </a:lnTo>
                    <a:lnTo>
                      <a:pt x="240" y="309"/>
                    </a:lnTo>
                    <a:lnTo>
                      <a:pt x="238" y="313"/>
                    </a:lnTo>
                    <a:close/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6" name="Freeform 139">
                <a:extLst>
                  <a:ext uri="{FF2B5EF4-FFF2-40B4-BE49-F238E27FC236}">
                    <a16:creationId xmlns:a16="http://schemas.microsoft.com/office/drawing/2014/main" id="{96DFF975-6126-0AB7-40A5-49A568E8B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0" y="3137"/>
                <a:ext cx="7" cy="10"/>
              </a:xfrm>
              <a:custGeom>
                <a:avLst/>
                <a:gdLst>
                  <a:gd name="T0" fmla="*/ 12 w 14"/>
                  <a:gd name="T1" fmla="*/ 21 h 21"/>
                  <a:gd name="T2" fmla="*/ 12 w 14"/>
                  <a:gd name="T3" fmla="*/ 21 h 21"/>
                  <a:gd name="T4" fmla="*/ 6 w 14"/>
                  <a:gd name="T5" fmla="*/ 6 h 21"/>
                  <a:gd name="T6" fmla="*/ 6 w 14"/>
                  <a:gd name="T7" fmla="*/ 6 h 21"/>
                  <a:gd name="T8" fmla="*/ 1 w 14"/>
                  <a:gd name="T9" fmla="*/ 5 h 21"/>
                  <a:gd name="T10" fmla="*/ 0 w 14"/>
                  <a:gd name="T11" fmla="*/ 3 h 21"/>
                  <a:gd name="T12" fmla="*/ 0 w 14"/>
                  <a:gd name="T13" fmla="*/ 2 h 21"/>
                  <a:gd name="T14" fmla="*/ 0 w 14"/>
                  <a:gd name="T15" fmla="*/ 2 h 21"/>
                  <a:gd name="T16" fmla="*/ 3 w 14"/>
                  <a:gd name="T17" fmla="*/ 0 h 21"/>
                  <a:gd name="T18" fmla="*/ 3 w 14"/>
                  <a:gd name="T19" fmla="*/ 0 h 21"/>
                  <a:gd name="T20" fmla="*/ 6 w 14"/>
                  <a:gd name="T21" fmla="*/ 2 h 21"/>
                  <a:gd name="T22" fmla="*/ 8 w 14"/>
                  <a:gd name="T23" fmla="*/ 5 h 21"/>
                  <a:gd name="T24" fmla="*/ 8 w 14"/>
                  <a:gd name="T25" fmla="*/ 5 h 21"/>
                  <a:gd name="T26" fmla="*/ 11 w 14"/>
                  <a:gd name="T27" fmla="*/ 6 h 21"/>
                  <a:gd name="T28" fmla="*/ 14 w 14"/>
                  <a:gd name="T29" fmla="*/ 10 h 21"/>
                  <a:gd name="T30" fmla="*/ 14 w 14"/>
                  <a:gd name="T31" fmla="*/ 17 h 21"/>
                  <a:gd name="T32" fmla="*/ 14 w 14"/>
                  <a:gd name="T33" fmla="*/ 17 h 21"/>
                  <a:gd name="T34" fmla="*/ 12 w 14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1">
                    <a:moveTo>
                      <a:pt x="12" y="21"/>
                    </a:moveTo>
                    <a:lnTo>
                      <a:pt x="12" y="21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2" y="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7" name="Freeform 140">
                <a:extLst>
                  <a:ext uri="{FF2B5EF4-FFF2-40B4-BE49-F238E27FC236}">
                    <a16:creationId xmlns:a16="http://schemas.microsoft.com/office/drawing/2014/main" id="{814ADB9A-D6E4-0758-CDFB-739E41FF4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493 w 1047"/>
                  <a:gd name="T1" fmla="*/ 30 h 818"/>
                  <a:gd name="T2" fmla="*/ 447 w 1047"/>
                  <a:gd name="T3" fmla="*/ 54 h 818"/>
                  <a:gd name="T4" fmla="*/ 413 w 1047"/>
                  <a:gd name="T5" fmla="*/ 90 h 818"/>
                  <a:gd name="T6" fmla="*/ 394 w 1047"/>
                  <a:gd name="T7" fmla="*/ 149 h 818"/>
                  <a:gd name="T8" fmla="*/ 354 w 1047"/>
                  <a:gd name="T9" fmla="*/ 168 h 818"/>
                  <a:gd name="T10" fmla="*/ 347 w 1047"/>
                  <a:gd name="T11" fmla="*/ 219 h 818"/>
                  <a:gd name="T12" fmla="*/ 323 w 1047"/>
                  <a:gd name="T13" fmla="*/ 240 h 818"/>
                  <a:gd name="T14" fmla="*/ 211 w 1047"/>
                  <a:gd name="T15" fmla="*/ 214 h 818"/>
                  <a:gd name="T16" fmla="*/ 172 w 1047"/>
                  <a:gd name="T17" fmla="*/ 230 h 818"/>
                  <a:gd name="T18" fmla="*/ 110 w 1047"/>
                  <a:gd name="T19" fmla="*/ 228 h 818"/>
                  <a:gd name="T20" fmla="*/ 61 w 1047"/>
                  <a:gd name="T21" fmla="*/ 243 h 818"/>
                  <a:gd name="T22" fmla="*/ 27 w 1047"/>
                  <a:gd name="T23" fmla="*/ 294 h 818"/>
                  <a:gd name="T24" fmla="*/ 83 w 1047"/>
                  <a:gd name="T25" fmla="*/ 381 h 818"/>
                  <a:gd name="T26" fmla="*/ 102 w 1047"/>
                  <a:gd name="T27" fmla="*/ 359 h 818"/>
                  <a:gd name="T28" fmla="*/ 154 w 1047"/>
                  <a:gd name="T29" fmla="*/ 265 h 818"/>
                  <a:gd name="T30" fmla="*/ 184 w 1047"/>
                  <a:gd name="T31" fmla="*/ 287 h 818"/>
                  <a:gd name="T32" fmla="*/ 199 w 1047"/>
                  <a:gd name="T33" fmla="*/ 327 h 818"/>
                  <a:gd name="T34" fmla="*/ 254 w 1047"/>
                  <a:gd name="T35" fmla="*/ 324 h 818"/>
                  <a:gd name="T36" fmla="*/ 275 w 1047"/>
                  <a:gd name="T37" fmla="*/ 413 h 818"/>
                  <a:gd name="T38" fmla="*/ 246 w 1047"/>
                  <a:gd name="T39" fmla="*/ 405 h 818"/>
                  <a:gd name="T40" fmla="*/ 250 w 1047"/>
                  <a:gd name="T41" fmla="*/ 424 h 818"/>
                  <a:gd name="T42" fmla="*/ 318 w 1047"/>
                  <a:gd name="T43" fmla="*/ 524 h 818"/>
                  <a:gd name="T44" fmla="*/ 313 w 1047"/>
                  <a:gd name="T45" fmla="*/ 545 h 818"/>
                  <a:gd name="T46" fmla="*/ 331 w 1047"/>
                  <a:gd name="T47" fmla="*/ 549 h 818"/>
                  <a:gd name="T48" fmla="*/ 412 w 1047"/>
                  <a:gd name="T49" fmla="*/ 606 h 818"/>
                  <a:gd name="T50" fmla="*/ 466 w 1047"/>
                  <a:gd name="T51" fmla="*/ 660 h 818"/>
                  <a:gd name="T52" fmla="*/ 524 w 1047"/>
                  <a:gd name="T53" fmla="*/ 670 h 818"/>
                  <a:gd name="T54" fmla="*/ 591 w 1047"/>
                  <a:gd name="T55" fmla="*/ 675 h 818"/>
                  <a:gd name="T56" fmla="*/ 682 w 1047"/>
                  <a:gd name="T57" fmla="*/ 727 h 818"/>
                  <a:gd name="T58" fmla="*/ 731 w 1047"/>
                  <a:gd name="T59" fmla="*/ 776 h 818"/>
                  <a:gd name="T60" fmla="*/ 690 w 1047"/>
                  <a:gd name="T61" fmla="*/ 776 h 818"/>
                  <a:gd name="T62" fmla="*/ 610 w 1047"/>
                  <a:gd name="T63" fmla="*/ 803 h 818"/>
                  <a:gd name="T64" fmla="*/ 686 w 1047"/>
                  <a:gd name="T65" fmla="*/ 797 h 818"/>
                  <a:gd name="T66" fmla="*/ 744 w 1047"/>
                  <a:gd name="T67" fmla="*/ 813 h 818"/>
                  <a:gd name="T68" fmla="*/ 760 w 1047"/>
                  <a:gd name="T69" fmla="*/ 802 h 818"/>
                  <a:gd name="T70" fmla="*/ 748 w 1047"/>
                  <a:gd name="T71" fmla="*/ 764 h 818"/>
                  <a:gd name="T72" fmla="*/ 591 w 1047"/>
                  <a:gd name="T73" fmla="*/ 606 h 818"/>
                  <a:gd name="T74" fmla="*/ 523 w 1047"/>
                  <a:gd name="T75" fmla="*/ 548 h 818"/>
                  <a:gd name="T76" fmla="*/ 482 w 1047"/>
                  <a:gd name="T77" fmla="*/ 489 h 818"/>
                  <a:gd name="T78" fmla="*/ 440 w 1047"/>
                  <a:gd name="T79" fmla="*/ 408 h 818"/>
                  <a:gd name="T80" fmla="*/ 408 w 1047"/>
                  <a:gd name="T81" fmla="*/ 378 h 818"/>
                  <a:gd name="T82" fmla="*/ 393 w 1047"/>
                  <a:gd name="T83" fmla="*/ 306 h 818"/>
                  <a:gd name="T84" fmla="*/ 439 w 1047"/>
                  <a:gd name="T85" fmla="*/ 262 h 818"/>
                  <a:gd name="T86" fmla="*/ 493 w 1047"/>
                  <a:gd name="T87" fmla="*/ 292 h 818"/>
                  <a:gd name="T88" fmla="*/ 531 w 1047"/>
                  <a:gd name="T89" fmla="*/ 297 h 818"/>
                  <a:gd name="T90" fmla="*/ 613 w 1047"/>
                  <a:gd name="T91" fmla="*/ 265 h 818"/>
                  <a:gd name="T92" fmla="*/ 717 w 1047"/>
                  <a:gd name="T93" fmla="*/ 281 h 818"/>
                  <a:gd name="T94" fmla="*/ 790 w 1047"/>
                  <a:gd name="T95" fmla="*/ 300 h 818"/>
                  <a:gd name="T96" fmla="*/ 864 w 1047"/>
                  <a:gd name="T97" fmla="*/ 290 h 818"/>
                  <a:gd name="T98" fmla="*/ 910 w 1047"/>
                  <a:gd name="T99" fmla="*/ 292 h 818"/>
                  <a:gd name="T100" fmla="*/ 980 w 1047"/>
                  <a:gd name="T101" fmla="*/ 336 h 818"/>
                  <a:gd name="T102" fmla="*/ 1001 w 1047"/>
                  <a:gd name="T103" fmla="*/ 344 h 818"/>
                  <a:gd name="T104" fmla="*/ 1004 w 1047"/>
                  <a:gd name="T105" fmla="*/ 303 h 818"/>
                  <a:gd name="T106" fmla="*/ 1047 w 1047"/>
                  <a:gd name="T107" fmla="*/ 284 h 818"/>
                  <a:gd name="T108" fmla="*/ 982 w 1047"/>
                  <a:gd name="T109" fmla="*/ 216 h 818"/>
                  <a:gd name="T110" fmla="*/ 955 w 1047"/>
                  <a:gd name="T111" fmla="*/ 136 h 818"/>
                  <a:gd name="T112" fmla="*/ 923 w 1047"/>
                  <a:gd name="T113" fmla="*/ 157 h 818"/>
                  <a:gd name="T114" fmla="*/ 804 w 1047"/>
                  <a:gd name="T115" fmla="*/ 162 h 818"/>
                  <a:gd name="T116" fmla="*/ 728 w 1047"/>
                  <a:gd name="T117" fmla="*/ 130 h 818"/>
                  <a:gd name="T118" fmla="*/ 642 w 1047"/>
                  <a:gd name="T119" fmla="*/ 81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7" h="818"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8" name="Freeform 141">
                <a:extLst>
                  <a:ext uri="{FF2B5EF4-FFF2-40B4-BE49-F238E27FC236}">
                    <a16:creationId xmlns:a16="http://schemas.microsoft.com/office/drawing/2014/main" id="{922CFFB8-809D-624C-09DD-4D907763B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" y="3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9" name="Freeform 142">
                <a:extLst>
                  <a:ext uri="{FF2B5EF4-FFF2-40B4-BE49-F238E27FC236}">
                    <a16:creationId xmlns:a16="http://schemas.microsoft.com/office/drawing/2014/main" id="{1914F065-3843-C2CA-2E6F-BB05CBB1E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1575"/>
                <a:ext cx="17" cy="10"/>
              </a:xfrm>
              <a:custGeom>
                <a:avLst/>
                <a:gdLst>
                  <a:gd name="T0" fmla="*/ 0 w 34"/>
                  <a:gd name="T1" fmla="*/ 19 h 19"/>
                  <a:gd name="T2" fmla="*/ 0 w 34"/>
                  <a:gd name="T3" fmla="*/ 19 h 19"/>
                  <a:gd name="T4" fmla="*/ 18 w 34"/>
                  <a:gd name="T5" fmla="*/ 9 h 19"/>
                  <a:gd name="T6" fmla="*/ 34 w 34"/>
                  <a:gd name="T7" fmla="*/ 0 h 19"/>
                  <a:gd name="T8" fmla="*/ 34 w 34"/>
                  <a:gd name="T9" fmla="*/ 0 h 19"/>
                  <a:gd name="T10" fmla="*/ 16 w 34"/>
                  <a:gd name="T11" fmla="*/ 9 h 19"/>
                  <a:gd name="T12" fmla="*/ 0 w 34"/>
                  <a:gd name="T13" fmla="*/ 19 h 19"/>
                  <a:gd name="T14" fmla="*/ 0 w 34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0" y="19"/>
                    </a:moveTo>
                    <a:lnTo>
                      <a:pt x="0" y="19"/>
                    </a:lnTo>
                    <a:lnTo>
                      <a:pt x="18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6" y="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0" name="Freeform 143">
                <a:extLst>
                  <a:ext uri="{FF2B5EF4-FFF2-40B4-BE49-F238E27FC236}">
                    <a16:creationId xmlns:a16="http://schemas.microsoft.com/office/drawing/2014/main" id="{BA39B437-89FD-5E37-166B-572C10FF1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1687"/>
                <a:ext cx="12" cy="50"/>
              </a:xfrm>
              <a:custGeom>
                <a:avLst/>
                <a:gdLst>
                  <a:gd name="T0" fmla="*/ 8 w 24"/>
                  <a:gd name="T1" fmla="*/ 74 h 101"/>
                  <a:gd name="T2" fmla="*/ 8 w 24"/>
                  <a:gd name="T3" fmla="*/ 74 h 101"/>
                  <a:gd name="T4" fmla="*/ 8 w 24"/>
                  <a:gd name="T5" fmla="*/ 74 h 101"/>
                  <a:gd name="T6" fmla="*/ 13 w 24"/>
                  <a:gd name="T7" fmla="*/ 45 h 101"/>
                  <a:gd name="T8" fmla="*/ 16 w 24"/>
                  <a:gd name="T9" fmla="*/ 32 h 101"/>
                  <a:gd name="T10" fmla="*/ 21 w 24"/>
                  <a:gd name="T11" fmla="*/ 20 h 101"/>
                  <a:gd name="T12" fmla="*/ 21 w 24"/>
                  <a:gd name="T13" fmla="*/ 20 h 101"/>
                  <a:gd name="T14" fmla="*/ 24 w 24"/>
                  <a:gd name="T15" fmla="*/ 12 h 101"/>
                  <a:gd name="T16" fmla="*/ 23 w 24"/>
                  <a:gd name="T17" fmla="*/ 7 h 101"/>
                  <a:gd name="T18" fmla="*/ 19 w 24"/>
                  <a:gd name="T19" fmla="*/ 4 h 101"/>
                  <a:gd name="T20" fmla="*/ 19 w 24"/>
                  <a:gd name="T21" fmla="*/ 4 h 101"/>
                  <a:gd name="T22" fmla="*/ 16 w 24"/>
                  <a:gd name="T23" fmla="*/ 0 h 101"/>
                  <a:gd name="T24" fmla="*/ 11 w 24"/>
                  <a:gd name="T25" fmla="*/ 0 h 101"/>
                  <a:gd name="T26" fmla="*/ 8 w 24"/>
                  <a:gd name="T27" fmla="*/ 2 h 101"/>
                  <a:gd name="T28" fmla="*/ 5 w 24"/>
                  <a:gd name="T29" fmla="*/ 4 h 101"/>
                  <a:gd name="T30" fmla="*/ 5 w 24"/>
                  <a:gd name="T31" fmla="*/ 4 h 101"/>
                  <a:gd name="T32" fmla="*/ 10 w 24"/>
                  <a:gd name="T33" fmla="*/ 4 h 101"/>
                  <a:gd name="T34" fmla="*/ 15 w 24"/>
                  <a:gd name="T35" fmla="*/ 7 h 101"/>
                  <a:gd name="T36" fmla="*/ 15 w 24"/>
                  <a:gd name="T37" fmla="*/ 7 h 101"/>
                  <a:gd name="T38" fmla="*/ 18 w 24"/>
                  <a:gd name="T39" fmla="*/ 10 h 101"/>
                  <a:gd name="T40" fmla="*/ 18 w 24"/>
                  <a:gd name="T41" fmla="*/ 15 h 101"/>
                  <a:gd name="T42" fmla="*/ 15 w 24"/>
                  <a:gd name="T43" fmla="*/ 23 h 101"/>
                  <a:gd name="T44" fmla="*/ 15 w 24"/>
                  <a:gd name="T45" fmla="*/ 23 h 101"/>
                  <a:gd name="T46" fmla="*/ 8 w 24"/>
                  <a:gd name="T47" fmla="*/ 39 h 101"/>
                  <a:gd name="T48" fmla="*/ 5 w 24"/>
                  <a:gd name="T49" fmla="*/ 58 h 101"/>
                  <a:gd name="T50" fmla="*/ 2 w 24"/>
                  <a:gd name="T51" fmla="*/ 77 h 101"/>
                  <a:gd name="T52" fmla="*/ 0 w 24"/>
                  <a:gd name="T53" fmla="*/ 101 h 101"/>
                  <a:gd name="T54" fmla="*/ 0 w 24"/>
                  <a:gd name="T55" fmla="*/ 101 h 101"/>
                  <a:gd name="T56" fmla="*/ 5 w 24"/>
                  <a:gd name="T57" fmla="*/ 96 h 101"/>
                  <a:gd name="T58" fmla="*/ 5 w 24"/>
                  <a:gd name="T59" fmla="*/ 96 h 101"/>
                  <a:gd name="T60" fmla="*/ 8 w 24"/>
                  <a:gd name="T61" fmla="*/ 74 h 101"/>
                  <a:gd name="T62" fmla="*/ 8 w 24"/>
                  <a:gd name="T63" fmla="*/ 7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101">
                    <a:moveTo>
                      <a:pt x="8" y="74"/>
                    </a:moveTo>
                    <a:lnTo>
                      <a:pt x="8" y="74"/>
                    </a:lnTo>
                    <a:lnTo>
                      <a:pt x="8" y="74"/>
                    </a:lnTo>
                    <a:lnTo>
                      <a:pt x="13" y="45"/>
                    </a:lnTo>
                    <a:lnTo>
                      <a:pt x="16" y="3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10"/>
                    </a:lnTo>
                    <a:lnTo>
                      <a:pt x="18" y="15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8" y="39"/>
                    </a:lnTo>
                    <a:lnTo>
                      <a:pt x="5" y="58"/>
                    </a:lnTo>
                    <a:lnTo>
                      <a:pt x="2" y="7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1" name="Freeform 144">
                <a:extLst>
                  <a:ext uri="{FF2B5EF4-FFF2-40B4-BE49-F238E27FC236}">
                    <a16:creationId xmlns:a16="http://schemas.microsoft.com/office/drawing/2014/main" id="{CF37B938-FDC1-6BEA-6D1A-6E96635FD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1554"/>
                <a:ext cx="8" cy="11"/>
              </a:xfrm>
              <a:custGeom>
                <a:avLst/>
                <a:gdLst>
                  <a:gd name="T0" fmla="*/ 14 w 16"/>
                  <a:gd name="T1" fmla="*/ 4 h 22"/>
                  <a:gd name="T2" fmla="*/ 14 w 16"/>
                  <a:gd name="T3" fmla="*/ 4 h 22"/>
                  <a:gd name="T4" fmla="*/ 16 w 16"/>
                  <a:gd name="T5" fmla="*/ 0 h 22"/>
                  <a:gd name="T6" fmla="*/ 16 w 16"/>
                  <a:gd name="T7" fmla="*/ 0 h 22"/>
                  <a:gd name="T8" fmla="*/ 14 w 16"/>
                  <a:gd name="T9" fmla="*/ 0 h 22"/>
                  <a:gd name="T10" fmla="*/ 11 w 16"/>
                  <a:gd name="T11" fmla="*/ 1 h 22"/>
                  <a:gd name="T12" fmla="*/ 9 w 16"/>
                  <a:gd name="T13" fmla="*/ 3 h 22"/>
                  <a:gd name="T14" fmla="*/ 8 w 16"/>
                  <a:gd name="T15" fmla="*/ 8 h 22"/>
                  <a:gd name="T16" fmla="*/ 8 w 16"/>
                  <a:gd name="T17" fmla="*/ 8 h 22"/>
                  <a:gd name="T18" fmla="*/ 4 w 16"/>
                  <a:gd name="T19" fmla="*/ 16 h 22"/>
                  <a:gd name="T20" fmla="*/ 0 w 16"/>
                  <a:gd name="T21" fmla="*/ 22 h 22"/>
                  <a:gd name="T22" fmla="*/ 0 w 16"/>
                  <a:gd name="T23" fmla="*/ 22 h 22"/>
                  <a:gd name="T24" fmla="*/ 4 w 16"/>
                  <a:gd name="T25" fmla="*/ 19 h 22"/>
                  <a:gd name="T26" fmla="*/ 8 w 16"/>
                  <a:gd name="T27" fmla="*/ 16 h 22"/>
                  <a:gd name="T28" fmla="*/ 11 w 16"/>
                  <a:gd name="T29" fmla="*/ 11 h 22"/>
                  <a:gd name="T30" fmla="*/ 14 w 16"/>
                  <a:gd name="T31" fmla="*/ 4 h 22"/>
                  <a:gd name="T32" fmla="*/ 14 w 16"/>
                  <a:gd name="T3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2">
                    <a:moveTo>
                      <a:pt x="14" y="4"/>
                    </a:moveTo>
                    <a:lnTo>
                      <a:pt x="14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19"/>
                    </a:lnTo>
                    <a:lnTo>
                      <a:pt x="8" y="16"/>
                    </a:lnTo>
                    <a:lnTo>
                      <a:pt x="11" y="1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2" name="Freeform 145">
                <a:extLst>
                  <a:ext uri="{FF2B5EF4-FFF2-40B4-BE49-F238E27FC236}">
                    <a16:creationId xmlns:a16="http://schemas.microsoft.com/office/drawing/2014/main" id="{C250B8ED-C9DF-06EA-32B1-9C21EDA4A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3135"/>
                <a:ext cx="338" cy="284"/>
              </a:xfrm>
              <a:custGeom>
                <a:avLst/>
                <a:gdLst>
                  <a:gd name="T0" fmla="*/ 640 w 676"/>
                  <a:gd name="T1" fmla="*/ 356 h 568"/>
                  <a:gd name="T2" fmla="*/ 665 w 676"/>
                  <a:gd name="T3" fmla="*/ 349 h 568"/>
                  <a:gd name="T4" fmla="*/ 675 w 676"/>
                  <a:gd name="T5" fmla="*/ 330 h 568"/>
                  <a:gd name="T6" fmla="*/ 656 w 676"/>
                  <a:gd name="T7" fmla="*/ 306 h 568"/>
                  <a:gd name="T8" fmla="*/ 638 w 676"/>
                  <a:gd name="T9" fmla="*/ 286 h 568"/>
                  <a:gd name="T10" fmla="*/ 637 w 676"/>
                  <a:gd name="T11" fmla="*/ 271 h 568"/>
                  <a:gd name="T12" fmla="*/ 651 w 676"/>
                  <a:gd name="T13" fmla="*/ 257 h 568"/>
                  <a:gd name="T14" fmla="*/ 667 w 676"/>
                  <a:gd name="T15" fmla="*/ 243 h 568"/>
                  <a:gd name="T16" fmla="*/ 624 w 676"/>
                  <a:gd name="T17" fmla="*/ 213 h 568"/>
                  <a:gd name="T18" fmla="*/ 600 w 676"/>
                  <a:gd name="T19" fmla="*/ 176 h 568"/>
                  <a:gd name="T20" fmla="*/ 611 w 676"/>
                  <a:gd name="T21" fmla="*/ 136 h 568"/>
                  <a:gd name="T22" fmla="*/ 622 w 676"/>
                  <a:gd name="T23" fmla="*/ 73 h 568"/>
                  <a:gd name="T24" fmla="*/ 584 w 676"/>
                  <a:gd name="T25" fmla="*/ 84 h 568"/>
                  <a:gd name="T26" fmla="*/ 549 w 676"/>
                  <a:gd name="T27" fmla="*/ 73 h 568"/>
                  <a:gd name="T28" fmla="*/ 527 w 676"/>
                  <a:gd name="T29" fmla="*/ 46 h 568"/>
                  <a:gd name="T30" fmla="*/ 509 w 676"/>
                  <a:gd name="T31" fmla="*/ 35 h 568"/>
                  <a:gd name="T32" fmla="*/ 432 w 676"/>
                  <a:gd name="T33" fmla="*/ 25 h 568"/>
                  <a:gd name="T34" fmla="*/ 386 w 676"/>
                  <a:gd name="T35" fmla="*/ 36 h 568"/>
                  <a:gd name="T36" fmla="*/ 359 w 676"/>
                  <a:gd name="T37" fmla="*/ 36 h 568"/>
                  <a:gd name="T38" fmla="*/ 252 w 676"/>
                  <a:gd name="T39" fmla="*/ 9 h 568"/>
                  <a:gd name="T40" fmla="*/ 200 w 676"/>
                  <a:gd name="T41" fmla="*/ 3 h 568"/>
                  <a:gd name="T42" fmla="*/ 147 w 676"/>
                  <a:gd name="T43" fmla="*/ 16 h 568"/>
                  <a:gd name="T44" fmla="*/ 122 w 676"/>
                  <a:gd name="T45" fmla="*/ 38 h 568"/>
                  <a:gd name="T46" fmla="*/ 92 w 676"/>
                  <a:gd name="T47" fmla="*/ 51 h 568"/>
                  <a:gd name="T48" fmla="*/ 69 w 676"/>
                  <a:gd name="T49" fmla="*/ 40 h 568"/>
                  <a:gd name="T50" fmla="*/ 39 w 676"/>
                  <a:gd name="T51" fmla="*/ 8 h 568"/>
                  <a:gd name="T52" fmla="*/ 8 w 676"/>
                  <a:gd name="T53" fmla="*/ 5 h 568"/>
                  <a:gd name="T54" fmla="*/ 0 w 676"/>
                  <a:gd name="T55" fmla="*/ 14 h 568"/>
                  <a:gd name="T56" fmla="*/ 6 w 676"/>
                  <a:gd name="T57" fmla="*/ 32 h 568"/>
                  <a:gd name="T58" fmla="*/ 36 w 676"/>
                  <a:gd name="T59" fmla="*/ 95 h 568"/>
                  <a:gd name="T60" fmla="*/ 65 w 676"/>
                  <a:gd name="T61" fmla="*/ 121 h 568"/>
                  <a:gd name="T62" fmla="*/ 84 w 676"/>
                  <a:gd name="T63" fmla="*/ 163 h 568"/>
                  <a:gd name="T64" fmla="*/ 87 w 676"/>
                  <a:gd name="T65" fmla="*/ 208 h 568"/>
                  <a:gd name="T66" fmla="*/ 96 w 676"/>
                  <a:gd name="T67" fmla="*/ 222 h 568"/>
                  <a:gd name="T68" fmla="*/ 123 w 676"/>
                  <a:gd name="T69" fmla="*/ 230 h 568"/>
                  <a:gd name="T70" fmla="*/ 158 w 676"/>
                  <a:gd name="T71" fmla="*/ 256 h 568"/>
                  <a:gd name="T72" fmla="*/ 200 w 676"/>
                  <a:gd name="T73" fmla="*/ 306 h 568"/>
                  <a:gd name="T74" fmla="*/ 292 w 676"/>
                  <a:gd name="T75" fmla="*/ 400 h 568"/>
                  <a:gd name="T76" fmla="*/ 379 w 676"/>
                  <a:gd name="T77" fmla="*/ 491 h 568"/>
                  <a:gd name="T78" fmla="*/ 422 w 676"/>
                  <a:gd name="T79" fmla="*/ 527 h 568"/>
                  <a:gd name="T80" fmla="*/ 511 w 676"/>
                  <a:gd name="T81" fmla="*/ 568 h 568"/>
                  <a:gd name="T82" fmla="*/ 509 w 676"/>
                  <a:gd name="T83" fmla="*/ 551 h 568"/>
                  <a:gd name="T84" fmla="*/ 495 w 676"/>
                  <a:gd name="T85" fmla="*/ 500 h 568"/>
                  <a:gd name="T86" fmla="*/ 508 w 676"/>
                  <a:gd name="T87" fmla="*/ 476 h 568"/>
                  <a:gd name="T88" fmla="*/ 525 w 676"/>
                  <a:gd name="T89" fmla="*/ 462 h 568"/>
                  <a:gd name="T90" fmla="*/ 529 w 676"/>
                  <a:gd name="T91" fmla="*/ 440 h 568"/>
                  <a:gd name="T92" fmla="*/ 548 w 676"/>
                  <a:gd name="T93" fmla="*/ 414 h 568"/>
                  <a:gd name="T94" fmla="*/ 575 w 676"/>
                  <a:gd name="T95" fmla="*/ 398 h 568"/>
                  <a:gd name="T96" fmla="*/ 576 w 676"/>
                  <a:gd name="T97" fmla="*/ 375 h 568"/>
                  <a:gd name="T98" fmla="*/ 598 w 676"/>
                  <a:gd name="T99" fmla="*/ 36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76" h="568">
                    <a:moveTo>
                      <a:pt x="614" y="362"/>
                    </a:moveTo>
                    <a:lnTo>
                      <a:pt x="614" y="362"/>
                    </a:lnTo>
                    <a:lnTo>
                      <a:pt x="627" y="360"/>
                    </a:lnTo>
                    <a:lnTo>
                      <a:pt x="640" y="356"/>
                    </a:lnTo>
                    <a:lnTo>
                      <a:pt x="652" y="351"/>
                    </a:lnTo>
                    <a:lnTo>
                      <a:pt x="659" y="349"/>
                    </a:lnTo>
                    <a:lnTo>
                      <a:pt x="665" y="349"/>
                    </a:lnTo>
                    <a:lnTo>
                      <a:pt x="665" y="349"/>
                    </a:lnTo>
                    <a:lnTo>
                      <a:pt x="672" y="348"/>
                    </a:lnTo>
                    <a:lnTo>
                      <a:pt x="675" y="344"/>
                    </a:lnTo>
                    <a:lnTo>
                      <a:pt x="676" y="338"/>
                    </a:lnTo>
                    <a:lnTo>
                      <a:pt x="675" y="330"/>
                    </a:lnTo>
                    <a:lnTo>
                      <a:pt x="675" y="330"/>
                    </a:lnTo>
                    <a:lnTo>
                      <a:pt x="670" y="324"/>
                    </a:lnTo>
                    <a:lnTo>
                      <a:pt x="665" y="317"/>
                    </a:lnTo>
                    <a:lnTo>
                      <a:pt x="656" y="306"/>
                    </a:lnTo>
                    <a:lnTo>
                      <a:pt x="656" y="306"/>
                    </a:lnTo>
                    <a:lnTo>
                      <a:pt x="648" y="298"/>
                    </a:lnTo>
                    <a:lnTo>
                      <a:pt x="641" y="290"/>
                    </a:lnTo>
                    <a:lnTo>
                      <a:pt x="638" y="286"/>
                    </a:lnTo>
                    <a:lnTo>
                      <a:pt x="637" y="281"/>
                    </a:lnTo>
                    <a:lnTo>
                      <a:pt x="635" y="276"/>
                    </a:lnTo>
                    <a:lnTo>
                      <a:pt x="637" y="271"/>
                    </a:lnTo>
                    <a:lnTo>
                      <a:pt x="637" y="271"/>
                    </a:lnTo>
                    <a:lnTo>
                      <a:pt x="638" y="267"/>
                    </a:lnTo>
                    <a:lnTo>
                      <a:pt x="641" y="262"/>
                    </a:lnTo>
                    <a:lnTo>
                      <a:pt x="646" y="259"/>
                    </a:lnTo>
                    <a:lnTo>
                      <a:pt x="651" y="257"/>
                    </a:lnTo>
                    <a:lnTo>
                      <a:pt x="664" y="256"/>
                    </a:lnTo>
                    <a:lnTo>
                      <a:pt x="676" y="254"/>
                    </a:lnTo>
                    <a:lnTo>
                      <a:pt x="676" y="254"/>
                    </a:lnTo>
                    <a:lnTo>
                      <a:pt x="667" y="243"/>
                    </a:lnTo>
                    <a:lnTo>
                      <a:pt x="657" y="235"/>
                    </a:lnTo>
                    <a:lnTo>
                      <a:pt x="637" y="222"/>
                    </a:lnTo>
                    <a:lnTo>
                      <a:pt x="637" y="222"/>
                    </a:lnTo>
                    <a:lnTo>
                      <a:pt x="624" y="213"/>
                    </a:lnTo>
                    <a:lnTo>
                      <a:pt x="613" y="205"/>
                    </a:lnTo>
                    <a:lnTo>
                      <a:pt x="606" y="195"/>
                    </a:lnTo>
                    <a:lnTo>
                      <a:pt x="602" y="186"/>
                    </a:lnTo>
                    <a:lnTo>
                      <a:pt x="600" y="176"/>
                    </a:lnTo>
                    <a:lnTo>
                      <a:pt x="602" y="165"/>
                    </a:lnTo>
                    <a:lnTo>
                      <a:pt x="605" y="151"/>
                    </a:lnTo>
                    <a:lnTo>
                      <a:pt x="611" y="136"/>
                    </a:lnTo>
                    <a:lnTo>
                      <a:pt x="611" y="136"/>
                    </a:lnTo>
                    <a:lnTo>
                      <a:pt x="637" y="74"/>
                    </a:lnTo>
                    <a:lnTo>
                      <a:pt x="637" y="74"/>
                    </a:lnTo>
                    <a:lnTo>
                      <a:pt x="629" y="71"/>
                    </a:lnTo>
                    <a:lnTo>
                      <a:pt x="622" y="73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597" y="81"/>
                    </a:lnTo>
                    <a:lnTo>
                      <a:pt x="584" y="84"/>
                    </a:lnTo>
                    <a:lnTo>
                      <a:pt x="575" y="86"/>
                    </a:lnTo>
                    <a:lnTo>
                      <a:pt x="565" y="84"/>
                    </a:lnTo>
                    <a:lnTo>
                      <a:pt x="557" y="79"/>
                    </a:lnTo>
                    <a:lnTo>
                      <a:pt x="549" y="73"/>
                    </a:lnTo>
                    <a:lnTo>
                      <a:pt x="540" y="63"/>
                    </a:lnTo>
                    <a:lnTo>
                      <a:pt x="532" y="52"/>
                    </a:lnTo>
                    <a:lnTo>
                      <a:pt x="532" y="52"/>
                    </a:lnTo>
                    <a:lnTo>
                      <a:pt x="527" y="46"/>
                    </a:lnTo>
                    <a:lnTo>
                      <a:pt x="522" y="41"/>
                    </a:lnTo>
                    <a:lnTo>
                      <a:pt x="516" y="38"/>
                    </a:lnTo>
                    <a:lnTo>
                      <a:pt x="509" y="35"/>
                    </a:lnTo>
                    <a:lnTo>
                      <a:pt x="509" y="35"/>
                    </a:lnTo>
                    <a:lnTo>
                      <a:pt x="479" y="28"/>
                    </a:lnTo>
                    <a:lnTo>
                      <a:pt x="463" y="27"/>
                    </a:lnTo>
                    <a:lnTo>
                      <a:pt x="448" y="25"/>
                    </a:lnTo>
                    <a:lnTo>
                      <a:pt x="432" y="25"/>
                    </a:lnTo>
                    <a:lnTo>
                      <a:pt x="417" y="27"/>
                    </a:lnTo>
                    <a:lnTo>
                      <a:pt x="401" y="30"/>
                    </a:lnTo>
                    <a:lnTo>
                      <a:pt x="386" y="36"/>
                    </a:lnTo>
                    <a:lnTo>
                      <a:pt x="386" y="36"/>
                    </a:lnTo>
                    <a:lnTo>
                      <a:pt x="379" y="38"/>
                    </a:lnTo>
                    <a:lnTo>
                      <a:pt x="373" y="40"/>
                    </a:lnTo>
                    <a:lnTo>
                      <a:pt x="365" y="38"/>
                    </a:lnTo>
                    <a:lnTo>
                      <a:pt x="359" y="36"/>
                    </a:lnTo>
                    <a:lnTo>
                      <a:pt x="359" y="36"/>
                    </a:lnTo>
                    <a:lnTo>
                      <a:pt x="333" y="27"/>
                    </a:lnTo>
                    <a:lnTo>
                      <a:pt x="306" y="20"/>
                    </a:lnTo>
                    <a:lnTo>
                      <a:pt x="252" y="9"/>
                    </a:lnTo>
                    <a:lnTo>
                      <a:pt x="252" y="9"/>
                    </a:lnTo>
                    <a:lnTo>
                      <a:pt x="227" y="5"/>
                    </a:lnTo>
                    <a:lnTo>
                      <a:pt x="212" y="3"/>
                    </a:lnTo>
                    <a:lnTo>
                      <a:pt x="200" y="3"/>
                    </a:lnTo>
                    <a:lnTo>
                      <a:pt x="187" y="3"/>
                    </a:lnTo>
                    <a:lnTo>
                      <a:pt x="174" y="6"/>
                    </a:lnTo>
                    <a:lnTo>
                      <a:pt x="162" y="9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1" y="19"/>
                    </a:lnTo>
                    <a:lnTo>
                      <a:pt x="135" y="25"/>
                    </a:lnTo>
                    <a:lnTo>
                      <a:pt x="122" y="38"/>
                    </a:lnTo>
                    <a:lnTo>
                      <a:pt x="114" y="44"/>
                    </a:lnTo>
                    <a:lnTo>
                      <a:pt x="108" y="47"/>
                    </a:lnTo>
                    <a:lnTo>
                      <a:pt x="100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84" y="49"/>
                    </a:lnTo>
                    <a:lnTo>
                      <a:pt x="76" y="46"/>
                    </a:lnTo>
                    <a:lnTo>
                      <a:pt x="69" y="40"/>
                    </a:lnTo>
                    <a:lnTo>
                      <a:pt x="63" y="35"/>
                    </a:lnTo>
                    <a:lnTo>
                      <a:pt x="50" y="20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1" y="3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5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14" y="54"/>
                    </a:lnTo>
                    <a:lnTo>
                      <a:pt x="23" y="76"/>
                    </a:lnTo>
                    <a:lnTo>
                      <a:pt x="28" y="86"/>
                    </a:lnTo>
                    <a:lnTo>
                      <a:pt x="36" y="95"/>
                    </a:lnTo>
                    <a:lnTo>
                      <a:pt x="44" y="105"/>
                    </a:lnTo>
                    <a:lnTo>
                      <a:pt x="55" y="113"/>
                    </a:lnTo>
                    <a:lnTo>
                      <a:pt x="55" y="113"/>
                    </a:lnTo>
                    <a:lnTo>
                      <a:pt x="65" y="121"/>
                    </a:lnTo>
                    <a:lnTo>
                      <a:pt x="71" y="130"/>
                    </a:lnTo>
                    <a:lnTo>
                      <a:pt x="77" y="140"/>
                    </a:lnTo>
                    <a:lnTo>
                      <a:pt x="81" y="152"/>
                    </a:lnTo>
                    <a:lnTo>
                      <a:pt x="84" y="163"/>
                    </a:lnTo>
                    <a:lnTo>
                      <a:pt x="85" y="176"/>
                    </a:lnTo>
                    <a:lnTo>
                      <a:pt x="87" y="202"/>
                    </a:lnTo>
                    <a:lnTo>
                      <a:pt x="87" y="202"/>
                    </a:lnTo>
                    <a:lnTo>
                      <a:pt x="87" y="208"/>
                    </a:lnTo>
                    <a:lnTo>
                      <a:pt x="89" y="216"/>
                    </a:lnTo>
                    <a:lnTo>
                      <a:pt x="90" y="219"/>
                    </a:lnTo>
                    <a:lnTo>
                      <a:pt x="92" y="221"/>
                    </a:lnTo>
                    <a:lnTo>
                      <a:pt x="96" y="222"/>
                    </a:lnTo>
                    <a:lnTo>
                      <a:pt x="101" y="224"/>
                    </a:lnTo>
                    <a:lnTo>
                      <a:pt x="101" y="224"/>
                    </a:lnTo>
                    <a:lnTo>
                      <a:pt x="112" y="227"/>
                    </a:lnTo>
                    <a:lnTo>
                      <a:pt x="123" y="230"/>
                    </a:lnTo>
                    <a:lnTo>
                      <a:pt x="133" y="236"/>
                    </a:lnTo>
                    <a:lnTo>
                      <a:pt x="143" y="241"/>
                    </a:lnTo>
                    <a:lnTo>
                      <a:pt x="150" y="249"/>
                    </a:lnTo>
                    <a:lnTo>
                      <a:pt x="158" y="256"/>
                    </a:lnTo>
                    <a:lnTo>
                      <a:pt x="173" y="271"/>
                    </a:lnTo>
                    <a:lnTo>
                      <a:pt x="173" y="271"/>
                    </a:lnTo>
                    <a:lnTo>
                      <a:pt x="185" y="289"/>
                    </a:lnTo>
                    <a:lnTo>
                      <a:pt x="200" y="306"/>
                    </a:lnTo>
                    <a:lnTo>
                      <a:pt x="230" y="338"/>
                    </a:lnTo>
                    <a:lnTo>
                      <a:pt x="262" y="368"/>
                    </a:lnTo>
                    <a:lnTo>
                      <a:pt x="292" y="400"/>
                    </a:lnTo>
                    <a:lnTo>
                      <a:pt x="292" y="400"/>
                    </a:lnTo>
                    <a:lnTo>
                      <a:pt x="313" y="424"/>
                    </a:lnTo>
                    <a:lnTo>
                      <a:pt x="336" y="446"/>
                    </a:lnTo>
                    <a:lnTo>
                      <a:pt x="359" y="468"/>
                    </a:lnTo>
                    <a:lnTo>
                      <a:pt x="379" y="491"/>
                    </a:lnTo>
                    <a:lnTo>
                      <a:pt x="379" y="491"/>
                    </a:lnTo>
                    <a:lnTo>
                      <a:pt x="392" y="505"/>
                    </a:lnTo>
                    <a:lnTo>
                      <a:pt x="406" y="516"/>
                    </a:lnTo>
                    <a:lnTo>
                      <a:pt x="422" y="527"/>
                    </a:lnTo>
                    <a:lnTo>
                      <a:pt x="438" y="537"/>
                    </a:lnTo>
                    <a:lnTo>
                      <a:pt x="455" y="546"/>
                    </a:lnTo>
                    <a:lnTo>
                      <a:pt x="475" y="554"/>
                    </a:lnTo>
                    <a:lnTo>
                      <a:pt x="511" y="568"/>
                    </a:lnTo>
                    <a:lnTo>
                      <a:pt x="511" y="568"/>
                    </a:lnTo>
                    <a:lnTo>
                      <a:pt x="513" y="564"/>
                    </a:lnTo>
                    <a:lnTo>
                      <a:pt x="513" y="564"/>
                    </a:lnTo>
                    <a:lnTo>
                      <a:pt x="509" y="551"/>
                    </a:lnTo>
                    <a:lnTo>
                      <a:pt x="503" y="538"/>
                    </a:lnTo>
                    <a:lnTo>
                      <a:pt x="500" y="524"/>
                    </a:lnTo>
                    <a:lnTo>
                      <a:pt x="495" y="511"/>
                    </a:lnTo>
                    <a:lnTo>
                      <a:pt x="495" y="500"/>
                    </a:lnTo>
                    <a:lnTo>
                      <a:pt x="497" y="494"/>
                    </a:lnTo>
                    <a:lnTo>
                      <a:pt x="498" y="487"/>
                    </a:lnTo>
                    <a:lnTo>
                      <a:pt x="503" y="483"/>
                    </a:lnTo>
                    <a:lnTo>
                      <a:pt x="508" y="476"/>
                    </a:lnTo>
                    <a:lnTo>
                      <a:pt x="514" y="472"/>
                    </a:lnTo>
                    <a:lnTo>
                      <a:pt x="524" y="467"/>
                    </a:lnTo>
                    <a:lnTo>
                      <a:pt x="524" y="467"/>
                    </a:lnTo>
                    <a:lnTo>
                      <a:pt x="525" y="462"/>
                    </a:lnTo>
                    <a:lnTo>
                      <a:pt x="525" y="457"/>
                    </a:lnTo>
                    <a:lnTo>
                      <a:pt x="525" y="457"/>
                    </a:lnTo>
                    <a:lnTo>
                      <a:pt x="527" y="448"/>
                    </a:lnTo>
                    <a:lnTo>
                      <a:pt x="529" y="440"/>
                    </a:lnTo>
                    <a:lnTo>
                      <a:pt x="532" y="433"/>
                    </a:lnTo>
                    <a:lnTo>
                      <a:pt x="536" y="425"/>
                    </a:lnTo>
                    <a:lnTo>
                      <a:pt x="541" y="421"/>
                    </a:lnTo>
                    <a:lnTo>
                      <a:pt x="548" y="414"/>
                    </a:lnTo>
                    <a:lnTo>
                      <a:pt x="562" y="406"/>
                    </a:lnTo>
                    <a:lnTo>
                      <a:pt x="562" y="406"/>
                    </a:lnTo>
                    <a:lnTo>
                      <a:pt x="571" y="402"/>
                    </a:lnTo>
                    <a:lnTo>
                      <a:pt x="575" y="398"/>
                    </a:lnTo>
                    <a:lnTo>
                      <a:pt x="575" y="394"/>
                    </a:lnTo>
                    <a:lnTo>
                      <a:pt x="575" y="394"/>
                    </a:lnTo>
                    <a:lnTo>
                      <a:pt x="575" y="383"/>
                    </a:lnTo>
                    <a:lnTo>
                      <a:pt x="576" y="375"/>
                    </a:lnTo>
                    <a:lnTo>
                      <a:pt x="581" y="370"/>
                    </a:lnTo>
                    <a:lnTo>
                      <a:pt x="586" y="367"/>
                    </a:lnTo>
                    <a:lnTo>
                      <a:pt x="592" y="365"/>
                    </a:lnTo>
                    <a:lnTo>
                      <a:pt x="598" y="364"/>
                    </a:lnTo>
                    <a:lnTo>
                      <a:pt x="614" y="362"/>
                    </a:lnTo>
                    <a:lnTo>
                      <a:pt x="614" y="36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3" name="Freeform 146">
                <a:extLst>
                  <a:ext uri="{FF2B5EF4-FFF2-40B4-BE49-F238E27FC236}">
                    <a16:creationId xmlns:a16="http://schemas.microsoft.com/office/drawing/2014/main" id="{825FCEC7-86DF-309A-39AC-4428698E6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2654"/>
                <a:ext cx="479" cy="186"/>
              </a:xfrm>
              <a:custGeom>
                <a:avLst/>
                <a:gdLst>
                  <a:gd name="T0" fmla="*/ 821 w 958"/>
                  <a:gd name="T1" fmla="*/ 29 h 372"/>
                  <a:gd name="T2" fmla="*/ 756 w 958"/>
                  <a:gd name="T3" fmla="*/ 22 h 372"/>
                  <a:gd name="T4" fmla="*/ 705 w 958"/>
                  <a:gd name="T5" fmla="*/ 43 h 372"/>
                  <a:gd name="T6" fmla="*/ 673 w 958"/>
                  <a:gd name="T7" fmla="*/ 48 h 372"/>
                  <a:gd name="T8" fmla="*/ 643 w 958"/>
                  <a:gd name="T9" fmla="*/ 35 h 372"/>
                  <a:gd name="T10" fmla="*/ 595 w 958"/>
                  <a:gd name="T11" fmla="*/ 29 h 372"/>
                  <a:gd name="T12" fmla="*/ 562 w 958"/>
                  <a:gd name="T13" fmla="*/ 49 h 372"/>
                  <a:gd name="T14" fmla="*/ 508 w 958"/>
                  <a:gd name="T15" fmla="*/ 73 h 372"/>
                  <a:gd name="T16" fmla="*/ 487 w 958"/>
                  <a:gd name="T17" fmla="*/ 70 h 372"/>
                  <a:gd name="T18" fmla="*/ 479 w 958"/>
                  <a:gd name="T19" fmla="*/ 48 h 372"/>
                  <a:gd name="T20" fmla="*/ 446 w 958"/>
                  <a:gd name="T21" fmla="*/ 22 h 372"/>
                  <a:gd name="T22" fmla="*/ 425 w 958"/>
                  <a:gd name="T23" fmla="*/ 2 h 372"/>
                  <a:gd name="T24" fmla="*/ 398 w 958"/>
                  <a:gd name="T25" fmla="*/ 6 h 372"/>
                  <a:gd name="T26" fmla="*/ 360 w 958"/>
                  <a:gd name="T27" fmla="*/ 27 h 372"/>
                  <a:gd name="T28" fmla="*/ 330 w 958"/>
                  <a:gd name="T29" fmla="*/ 21 h 372"/>
                  <a:gd name="T30" fmla="*/ 317 w 958"/>
                  <a:gd name="T31" fmla="*/ 5 h 372"/>
                  <a:gd name="T32" fmla="*/ 271 w 958"/>
                  <a:gd name="T33" fmla="*/ 6 h 372"/>
                  <a:gd name="T34" fmla="*/ 217 w 958"/>
                  <a:gd name="T35" fmla="*/ 46 h 372"/>
                  <a:gd name="T36" fmla="*/ 187 w 958"/>
                  <a:gd name="T37" fmla="*/ 90 h 372"/>
                  <a:gd name="T38" fmla="*/ 120 w 958"/>
                  <a:gd name="T39" fmla="*/ 141 h 372"/>
                  <a:gd name="T40" fmla="*/ 65 w 958"/>
                  <a:gd name="T41" fmla="*/ 156 h 372"/>
                  <a:gd name="T42" fmla="*/ 30 w 958"/>
                  <a:gd name="T43" fmla="*/ 159 h 372"/>
                  <a:gd name="T44" fmla="*/ 12 w 958"/>
                  <a:gd name="T45" fmla="*/ 175 h 372"/>
                  <a:gd name="T46" fmla="*/ 0 w 958"/>
                  <a:gd name="T47" fmla="*/ 233 h 372"/>
                  <a:gd name="T48" fmla="*/ 9 w 958"/>
                  <a:gd name="T49" fmla="*/ 273 h 372"/>
                  <a:gd name="T50" fmla="*/ 28 w 958"/>
                  <a:gd name="T51" fmla="*/ 286 h 372"/>
                  <a:gd name="T52" fmla="*/ 93 w 958"/>
                  <a:gd name="T53" fmla="*/ 338 h 372"/>
                  <a:gd name="T54" fmla="*/ 144 w 958"/>
                  <a:gd name="T55" fmla="*/ 368 h 372"/>
                  <a:gd name="T56" fmla="*/ 192 w 958"/>
                  <a:gd name="T57" fmla="*/ 372 h 372"/>
                  <a:gd name="T58" fmla="*/ 290 w 958"/>
                  <a:gd name="T59" fmla="*/ 359 h 372"/>
                  <a:gd name="T60" fmla="*/ 306 w 958"/>
                  <a:gd name="T61" fmla="*/ 348 h 372"/>
                  <a:gd name="T62" fmla="*/ 314 w 958"/>
                  <a:gd name="T63" fmla="*/ 322 h 372"/>
                  <a:gd name="T64" fmla="*/ 354 w 958"/>
                  <a:gd name="T65" fmla="*/ 314 h 372"/>
                  <a:gd name="T66" fmla="*/ 392 w 958"/>
                  <a:gd name="T67" fmla="*/ 310 h 372"/>
                  <a:gd name="T68" fmla="*/ 410 w 958"/>
                  <a:gd name="T69" fmla="*/ 294 h 372"/>
                  <a:gd name="T70" fmla="*/ 437 w 958"/>
                  <a:gd name="T71" fmla="*/ 270 h 372"/>
                  <a:gd name="T72" fmla="*/ 473 w 958"/>
                  <a:gd name="T73" fmla="*/ 273 h 372"/>
                  <a:gd name="T74" fmla="*/ 532 w 958"/>
                  <a:gd name="T75" fmla="*/ 292 h 372"/>
                  <a:gd name="T76" fmla="*/ 557 w 958"/>
                  <a:gd name="T77" fmla="*/ 294 h 372"/>
                  <a:gd name="T78" fmla="*/ 573 w 958"/>
                  <a:gd name="T79" fmla="*/ 273 h 372"/>
                  <a:gd name="T80" fmla="*/ 583 w 958"/>
                  <a:gd name="T81" fmla="*/ 237 h 372"/>
                  <a:gd name="T82" fmla="*/ 607 w 958"/>
                  <a:gd name="T83" fmla="*/ 203 h 372"/>
                  <a:gd name="T84" fmla="*/ 641 w 958"/>
                  <a:gd name="T85" fmla="*/ 189 h 372"/>
                  <a:gd name="T86" fmla="*/ 688 w 958"/>
                  <a:gd name="T87" fmla="*/ 194 h 372"/>
                  <a:gd name="T88" fmla="*/ 721 w 958"/>
                  <a:gd name="T89" fmla="*/ 202 h 372"/>
                  <a:gd name="T90" fmla="*/ 754 w 958"/>
                  <a:gd name="T91" fmla="*/ 195 h 372"/>
                  <a:gd name="T92" fmla="*/ 800 w 958"/>
                  <a:gd name="T93" fmla="*/ 200 h 372"/>
                  <a:gd name="T94" fmla="*/ 831 w 958"/>
                  <a:gd name="T95" fmla="*/ 224 h 372"/>
                  <a:gd name="T96" fmla="*/ 869 w 958"/>
                  <a:gd name="T97" fmla="*/ 238 h 372"/>
                  <a:gd name="T98" fmla="*/ 899 w 958"/>
                  <a:gd name="T99" fmla="*/ 208 h 372"/>
                  <a:gd name="T100" fmla="*/ 923 w 958"/>
                  <a:gd name="T101" fmla="*/ 160 h 372"/>
                  <a:gd name="T102" fmla="*/ 958 w 958"/>
                  <a:gd name="T103" fmla="*/ 102 h 372"/>
                  <a:gd name="T104" fmla="*/ 851 w 958"/>
                  <a:gd name="T105" fmla="*/ 4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8" h="372">
                    <a:moveTo>
                      <a:pt x="851" y="46"/>
                    </a:moveTo>
                    <a:lnTo>
                      <a:pt x="851" y="46"/>
                    </a:lnTo>
                    <a:lnTo>
                      <a:pt x="837" y="36"/>
                    </a:lnTo>
                    <a:lnTo>
                      <a:pt x="821" y="29"/>
                    </a:lnTo>
                    <a:lnTo>
                      <a:pt x="805" y="24"/>
                    </a:lnTo>
                    <a:lnTo>
                      <a:pt x="789" y="21"/>
                    </a:lnTo>
                    <a:lnTo>
                      <a:pt x="773" y="21"/>
                    </a:lnTo>
                    <a:lnTo>
                      <a:pt x="756" y="22"/>
                    </a:lnTo>
                    <a:lnTo>
                      <a:pt x="738" y="29"/>
                    </a:lnTo>
                    <a:lnTo>
                      <a:pt x="721" y="36"/>
                    </a:lnTo>
                    <a:lnTo>
                      <a:pt x="721" y="36"/>
                    </a:lnTo>
                    <a:lnTo>
                      <a:pt x="705" y="43"/>
                    </a:lnTo>
                    <a:lnTo>
                      <a:pt x="697" y="46"/>
                    </a:lnTo>
                    <a:lnTo>
                      <a:pt x="689" y="48"/>
                    </a:lnTo>
                    <a:lnTo>
                      <a:pt x="681" y="48"/>
                    </a:lnTo>
                    <a:lnTo>
                      <a:pt x="673" y="48"/>
                    </a:lnTo>
                    <a:lnTo>
                      <a:pt x="664" y="44"/>
                    </a:lnTo>
                    <a:lnTo>
                      <a:pt x="656" y="41"/>
                    </a:lnTo>
                    <a:lnTo>
                      <a:pt x="656" y="41"/>
                    </a:lnTo>
                    <a:lnTo>
                      <a:pt x="643" y="35"/>
                    </a:lnTo>
                    <a:lnTo>
                      <a:pt x="630" y="30"/>
                    </a:lnTo>
                    <a:lnTo>
                      <a:pt x="619" y="27"/>
                    </a:lnTo>
                    <a:lnTo>
                      <a:pt x="607" y="27"/>
                    </a:lnTo>
                    <a:lnTo>
                      <a:pt x="595" y="29"/>
                    </a:lnTo>
                    <a:lnTo>
                      <a:pt x="584" y="33"/>
                    </a:lnTo>
                    <a:lnTo>
                      <a:pt x="573" y="40"/>
                    </a:lnTo>
                    <a:lnTo>
                      <a:pt x="562" y="49"/>
                    </a:lnTo>
                    <a:lnTo>
                      <a:pt x="562" y="49"/>
                    </a:lnTo>
                    <a:lnTo>
                      <a:pt x="549" y="59"/>
                    </a:lnTo>
                    <a:lnTo>
                      <a:pt x="537" y="65"/>
                    </a:lnTo>
                    <a:lnTo>
                      <a:pt x="522" y="70"/>
                    </a:lnTo>
                    <a:lnTo>
                      <a:pt x="508" y="73"/>
                    </a:lnTo>
                    <a:lnTo>
                      <a:pt x="508" y="73"/>
                    </a:lnTo>
                    <a:lnTo>
                      <a:pt x="494" y="73"/>
                    </a:lnTo>
                    <a:lnTo>
                      <a:pt x="489" y="71"/>
                    </a:lnTo>
                    <a:lnTo>
                      <a:pt x="487" y="70"/>
                    </a:lnTo>
                    <a:lnTo>
                      <a:pt x="486" y="67"/>
                    </a:lnTo>
                    <a:lnTo>
                      <a:pt x="486" y="67"/>
                    </a:lnTo>
                    <a:lnTo>
                      <a:pt x="484" y="56"/>
                    </a:lnTo>
                    <a:lnTo>
                      <a:pt x="479" y="48"/>
                    </a:lnTo>
                    <a:lnTo>
                      <a:pt x="473" y="41"/>
                    </a:lnTo>
                    <a:lnTo>
                      <a:pt x="467" y="36"/>
                    </a:lnTo>
                    <a:lnTo>
                      <a:pt x="452" y="27"/>
                    </a:lnTo>
                    <a:lnTo>
                      <a:pt x="446" y="22"/>
                    </a:lnTo>
                    <a:lnTo>
                      <a:pt x="441" y="16"/>
                    </a:lnTo>
                    <a:lnTo>
                      <a:pt x="441" y="16"/>
                    </a:lnTo>
                    <a:lnTo>
                      <a:pt x="433" y="8"/>
                    </a:lnTo>
                    <a:lnTo>
                      <a:pt x="425" y="2"/>
                    </a:lnTo>
                    <a:lnTo>
                      <a:pt x="419" y="0"/>
                    </a:lnTo>
                    <a:lnTo>
                      <a:pt x="411" y="0"/>
                    </a:lnTo>
                    <a:lnTo>
                      <a:pt x="405" y="2"/>
                    </a:lnTo>
                    <a:lnTo>
                      <a:pt x="398" y="6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68" y="24"/>
                    </a:lnTo>
                    <a:lnTo>
                      <a:pt x="360" y="27"/>
                    </a:lnTo>
                    <a:lnTo>
                      <a:pt x="352" y="30"/>
                    </a:lnTo>
                    <a:lnTo>
                      <a:pt x="344" y="30"/>
                    </a:lnTo>
                    <a:lnTo>
                      <a:pt x="336" y="27"/>
                    </a:lnTo>
                    <a:lnTo>
                      <a:pt x="330" y="21"/>
                    </a:lnTo>
                    <a:lnTo>
                      <a:pt x="324" y="8"/>
                    </a:lnTo>
                    <a:lnTo>
                      <a:pt x="324" y="8"/>
                    </a:lnTo>
                    <a:lnTo>
                      <a:pt x="321" y="5"/>
                    </a:lnTo>
                    <a:lnTo>
                      <a:pt x="31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289" y="5"/>
                    </a:lnTo>
                    <a:lnTo>
                      <a:pt x="271" y="6"/>
                    </a:lnTo>
                    <a:lnTo>
                      <a:pt x="255" y="13"/>
                    </a:lnTo>
                    <a:lnTo>
                      <a:pt x="241" y="22"/>
                    </a:lnTo>
                    <a:lnTo>
                      <a:pt x="228" y="32"/>
                    </a:lnTo>
                    <a:lnTo>
                      <a:pt x="217" y="46"/>
                    </a:lnTo>
                    <a:lnTo>
                      <a:pt x="208" y="60"/>
                    </a:lnTo>
                    <a:lnTo>
                      <a:pt x="198" y="75"/>
                    </a:lnTo>
                    <a:lnTo>
                      <a:pt x="198" y="75"/>
                    </a:lnTo>
                    <a:lnTo>
                      <a:pt x="187" y="90"/>
                    </a:lnTo>
                    <a:lnTo>
                      <a:pt x="174" y="105"/>
                    </a:lnTo>
                    <a:lnTo>
                      <a:pt x="159" y="117"/>
                    </a:lnTo>
                    <a:lnTo>
                      <a:pt x="140" y="130"/>
                    </a:lnTo>
                    <a:lnTo>
                      <a:pt x="120" y="141"/>
                    </a:lnTo>
                    <a:lnTo>
                      <a:pt x="101" y="149"/>
                    </a:lnTo>
                    <a:lnTo>
                      <a:pt x="82" y="154"/>
                    </a:lnTo>
                    <a:lnTo>
                      <a:pt x="65" y="156"/>
                    </a:lnTo>
                    <a:lnTo>
                      <a:pt x="65" y="156"/>
                    </a:lnTo>
                    <a:lnTo>
                      <a:pt x="52" y="156"/>
                    </a:lnTo>
                    <a:lnTo>
                      <a:pt x="41" y="156"/>
                    </a:lnTo>
                    <a:lnTo>
                      <a:pt x="36" y="157"/>
                    </a:lnTo>
                    <a:lnTo>
                      <a:pt x="30" y="159"/>
                    </a:lnTo>
                    <a:lnTo>
                      <a:pt x="25" y="160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12" y="175"/>
                    </a:lnTo>
                    <a:lnTo>
                      <a:pt x="8" y="187"/>
                    </a:lnTo>
                    <a:lnTo>
                      <a:pt x="4" y="202"/>
                    </a:lnTo>
                    <a:lnTo>
                      <a:pt x="1" y="218"/>
                    </a:lnTo>
                    <a:lnTo>
                      <a:pt x="0" y="233"/>
                    </a:lnTo>
                    <a:lnTo>
                      <a:pt x="1" y="249"/>
                    </a:lnTo>
                    <a:lnTo>
                      <a:pt x="4" y="262"/>
                    </a:lnTo>
                    <a:lnTo>
                      <a:pt x="9" y="273"/>
                    </a:lnTo>
                    <a:lnTo>
                      <a:pt x="9" y="273"/>
                    </a:lnTo>
                    <a:lnTo>
                      <a:pt x="12" y="276"/>
                    </a:lnTo>
                    <a:lnTo>
                      <a:pt x="16" y="279"/>
                    </a:lnTo>
                    <a:lnTo>
                      <a:pt x="16" y="279"/>
                    </a:lnTo>
                    <a:lnTo>
                      <a:pt x="28" y="286"/>
                    </a:lnTo>
                    <a:lnTo>
                      <a:pt x="39" y="294"/>
                    </a:lnTo>
                    <a:lnTo>
                      <a:pt x="62" y="311"/>
                    </a:lnTo>
                    <a:lnTo>
                      <a:pt x="82" y="330"/>
                    </a:lnTo>
                    <a:lnTo>
                      <a:pt x="93" y="338"/>
                    </a:lnTo>
                    <a:lnTo>
                      <a:pt x="105" y="346"/>
                    </a:lnTo>
                    <a:lnTo>
                      <a:pt x="105" y="346"/>
                    </a:lnTo>
                    <a:lnTo>
                      <a:pt x="132" y="362"/>
                    </a:lnTo>
                    <a:lnTo>
                      <a:pt x="144" y="368"/>
                    </a:lnTo>
                    <a:lnTo>
                      <a:pt x="151" y="370"/>
                    </a:lnTo>
                    <a:lnTo>
                      <a:pt x="159" y="372"/>
                    </a:lnTo>
                    <a:lnTo>
                      <a:pt x="159" y="372"/>
                    </a:lnTo>
                    <a:lnTo>
                      <a:pt x="192" y="372"/>
                    </a:lnTo>
                    <a:lnTo>
                      <a:pt x="225" y="370"/>
                    </a:lnTo>
                    <a:lnTo>
                      <a:pt x="257" y="367"/>
                    </a:lnTo>
                    <a:lnTo>
                      <a:pt x="290" y="359"/>
                    </a:lnTo>
                    <a:lnTo>
                      <a:pt x="290" y="359"/>
                    </a:lnTo>
                    <a:lnTo>
                      <a:pt x="300" y="357"/>
                    </a:lnTo>
                    <a:lnTo>
                      <a:pt x="305" y="354"/>
                    </a:lnTo>
                    <a:lnTo>
                      <a:pt x="306" y="351"/>
                    </a:lnTo>
                    <a:lnTo>
                      <a:pt x="306" y="348"/>
                    </a:lnTo>
                    <a:lnTo>
                      <a:pt x="306" y="348"/>
                    </a:lnTo>
                    <a:lnTo>
                      <a:pt x="306" y="337"/>
                    </a:lnTo>
                    <a:lnTo>
                      <a:pt x="309" y="329"/>
                    </a:lnTo>
                    <a:lnTo>
                      <a:pt x="314" y="322"/>
                    </a:lnTo>
                    <a:lnTo>
                      <a:pt x="321" y="318"/>
                    </a:lnTo>
                    <a:lnTo>
                      <a:pt x="329" y="316"/>
                    </a:lnTo>
                    <a:lnTo>
                      <a:pt x="336" y="314"/>
                    </a:lnTo>
                    <a:lnTo>
                      <a:pt x="354" y="314"/>
                    </a:lnTo>
                    <a:lnTo>
                      <a:pt x="354" y="314"/>
                    </a:lnTo>
                    <a:lnTo>
                      <a:pt x="370" y="314"/>
                    </a:lnTo>
                    <a:lnTo>
                      <a:pt x="384" y="311"/>
                    </a:lnTo>
                    <a:lnTo>
                      <a:pt x="392" y="310"/>
                    </a:lnTo>
                    <a:lnTo>
                      <a:pt x="398" y="305"/>
                    </a:lnTo>
                    <a:lnTo>
                      <a:pt x="405" y="300"/>
                    </a:lnTo>
                    <a:lnTo>
                      <a:pt x="410" y="294"/>
                    </a:lnTo>
                    <a:lnTo>
                      <a:pt x="410" y="294"/>
                    </a:lnTo>
                    <a:lnTo>
                      <a:pt x="416" y="284"/>
                    </a:lnTo>
                    <a:lnTo>
                      <a:pt x="422" y="278"/>
                    </a:lnTo>
                    <a:lnTo>
                      <a:pt x="429" y="273"/>
                    </a:lnTo>
                    <a:lnTo>
                      <a:pt x="437" y="270"/>
                    </a:lnTo>
                    <a:lnTo>
                      <a:pt x="445" y="270"/>
                    </a:lnTo>
                    <a:lnTo>
                      <a:pt x="454" y="270"/>
                    </a:lnTo>
                    <a:lnTo>
                      <a:pt x="464" y="272"/>
                    </a:lnTo>
                    <a:lnTo>
                      <a:pt x="473" y="273"/>
                    </a:lnTo>
                    <a:lnTo>
                      <a:pt x="473" y="273"/>
                    </a:lnTo>
                    <a:lnTo>
                      <a:pt x="502" y="284"/>
                    </a:lnTo>
                    <a:lnTo>
                      <a:pt x="518" y="289"/>
                    </a:lnTo>
                    <a:lnTo>
                      <a:pt x="532" y="292"/>
                    </a:lnTo>
                    <a:lnTo>
                      <a:pt x="532" y="292"/>
                    </a:lnTo>
                    <a:lnTo>
                      <a:pt x="545" y="295"/>
                    </a:lnTo>
                    <a:lnTo>
                      <a:pt x="551" y="295"/>
                    </a:lnTo>
                    <a:lnTo>
                      <a:pt x="557" y="294"/>
                    </a:lnTo>
                    <a:lnTo>
                      <a:pt x="564" y="291"/>
                    </a:lnTo>
                    <a:lnTo>
                      <a:pt x="567" y="287"/>
                    </a:lnTo>
                    <a:lnTo>
                      <a:pt x="572" y="281"/>
                    </a:lnTo>
                    <a:lnTo>
                      <a:pt x="573" y="273"/>
                    </a:lnTo>
                    <a:lnTo>
                      <a:pt x="573" y="273"/>
                    </a:lnTo>
                    <a:lnTo>
                      <a:pt x="576" y="259"/>
                    </a:lnTo>
                    <a:lnTo>
                      <a:pt x="580" y="248"/>
                    </a:lnTo>
                    <a:lnTo>
                      <a:pt x="583" y="237"/>
                    </a:lnTo>
                    <a:lnTo>
                      <a:pt x="587" y="225"/>
                    </a:lnTo>
                    <a:lnTo>
                      <a:pt x="594" y="218"/>
                    </a:lnTo>
                    <a:lnTo>
                      <a:pt x="600" y="210"/>
                    </a:lnTo>
                    <a:lnTo>
                      <a:pt x="607" y="203"/>
                    </a:lnTo>
                    <a:lnTo>
                      <a:pt x="614" y="198"/>
                    </a:lnTo>
                    <a:lnTo>
                      <a:pt x="622" y="194"/>
                    </a:lnTo>
                    <a:lnTo>
                      <a:pt x="632" y="191"/>
                    </a:lnTo>
                    <a:lnTo>
                      <a:pt x="641" y="189"/>
                    </a:lnTo>
                    <a:lnTo>
                      <a:pt x="653" y="187"/>
                    </a:lnTo>
                    <a:lnTo>
                      <a:pt x="664" y="189"/>
                    </a:lnTo>
                    <a:lnTo>
                      <a:pt x="675" y="191"/>
                    </a:lnTo>
                    <a:lnTo>
                      <a:pt x="688" y="194"/>
                    </a:lnTo>
                    <a:lnTo>
                      <a:pt x="700" y="197"/>
                    </a:lnTo>
                    <a:lnTo>
                      <a:pt x="700" y="197"/>
                    </a:lnTo>
                    <a:lnTo>
                      <a:pt x="711" y="200"/>
                    </a:lnTo>
                    <a:lnTo>
                      <a:pt x="721" y="202"/>
                    </a:lnTo>
                    <a:lnTo>
                      <a:pt x="732" y="202"/>
                    </a:lnTo>
                    <a:lnTo>
                      <a:pt x="742" y="198"/>
                    </a:lnTo>
                    <a:lnTo>
                      <a:pt x="742" y="198"/>
                    </a:lnTo>
                    <a:lnTo>
                      <a:pt x="754" y="195"/>
                    </a:lnTo>
                    <a:lnTo>
                      <a:pt x="767" y="194"/>
                    </a:lnTo>
                    <a:lnTo>
                      <a:pt x="780" y="194"/>
                    </a:lnTo>
                    <a:lnTo>
                      <a:pt x="791" y="195"/>
                    </a:lnTo>
                    <a:lnTo>
                      <a:pt x="800" y="200"/>
                    </a:lnTo>
                    <a:lnTo>
                      <a:pt x="811" y="206"/>
                    </a:lnTo>
                    <a:lnTo>
                      <a:pt x="821" y="214"/>
                    </a:lnTo>
                    <a:lnTo>
                      <a:pt x="831" y="224"/>
                    </a:lnTo>
                    <a:lnTo>
                      <a:pt x="831" y="224"/>
                    </a:lnTo>
                    <a:lnTo>
                      <a:pt x="840" y="232"/>
                    </a:lnTo>
                    <a:lnTo>
                      <a:pt x="850" y="237"/>
                    </a:lnTo>
                    <a:lnTo>
                      <a:pt x="859" y="238"/>
                    </a:lnTo>
                    <a:lnTo>
                      <a:pt x="869" y="238"/>
                    </a:lnTo>
                    <a:lnTo>
                      <a:pt x="878" y="233"/>
                    </a:lnTo>
                    <a:lnTo>
                      <a:pt x="888" y="227"/>
                    </a:lnTo>
                    <a:lnTo>
                      <a:pt x="894" y="219"/>
                    </a:lnTo>
                    <a:lnTo>
                      <a:pt x="899" y="208"/>
                    </a:lnTo>
                    <a:lnTo>
                      <a:pt x="899" y="208"/>
                    </a:lnTo>
                    <a:lnTo>
                      <a:pt x="910" y="184"/>
                    </a:lnTo>
                    <a:lnTo>
                      <a:pt x="923" y="160"/>
                    </a:lnTo>
                    <a:lnTo>
                      <a:pt x="923" y="160"/>
                    </a:lnTo>
                    <a:lnTo>
                      <a:pt x="943" y="133"/>
                    </a:lnTo>
                    <a:lnTo>
                      <a:pt x="951" y="117"/>
                    </a:lnTo>
                    <a:lnTo>
                      <a:pt x="958" y="102"/>
                    </a:lnTo>
                    <a:lnTo>
                      <a:pt x="958" y="102"/>
                    </a:lnTo>
                    <a:lnTo>
                      <a:pt x="931" y="90"/>
                    </a:lnTo>
                    <a:lnTo>
                      <a:pt x="904" y="78"/>
                    </a:lnTo>
                    <a:lnTo>
                      <a:pt x="877" y="63"/>
                    </a:lnTo>
                    <a:lnTo>
                      <a:pt x="851" y="46"/>
                    </a:lnTo>
                    <a:lnTo>
                      <a:pt x="851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4" name="Freeform 147">
                <a:extLst>
                  <a:ext uri="{FF2B5EF4-FFF2-40B4-BE49-F238E27FC236}">
                    <a16:creationId xmlns:a16="http://schemas.microsoft.com/office/drawing/2014/main" id="{9B9A8FC2-7E1F-502A-F005-8B753C02E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7" y="3437"/>
                <a:ext cx="158" cy="315"/>
              </a:xfrm>
              <a:custGeom>
                <a:avLst/>
                <a:gdLst>
                  <a:gd name="T0" fmla="*/ 132 w 317"/>
                  <a:gd name="T1" fmla="*/ 612 h 631"/>
                  <a:gd name="T2" fmla="*/ 147 w 317"/>
                  <a:gd name="T3" fmla="*/ 629 h 631"/>
                  <a:gd name="T4" fmla="*/ 177 w 317"/>
                  <a:gd name="T5" fmla="*/ 629 h 631"/>
                  <a:gd name="T6" fmla="*/ 189 w 317"/>
                  <a:gd name="T7" fmla="*/ 623 h 631"/>
                  <a:gd name="T8" fmla="*/ 194 w 317"/>
                  <a:gd name="T9" fmla="*/ 605 h 631"/>
                  <a:gd name="T10" fmla="*/ 193 w 317"/>
                  <a:gd name="T11" fmla="*/ 590 h 631"/>
                  <a:gd name="T12" fmla="*/ 194 w 317"/>
                  <a:gd name="T13" fmla="*/ 563 h 631"/>
                  <a:gd name="T14" fmla="*/ 212 w 317"/>
                  <a:gd name="T15" fmla="*/ 548 h 631"/>
                  <a:gd name="T16" fmla="*/ 236 w 317"/>
                  <a:gd name="T17" fmla="*/ 539 h 631"/>
                  <a:gd name="T18" fmla="*/ 255 w 317"/>
                  <a:gd name="T19" fmla="*/ 515 h 631"/>
                  <a:gd name="T20" fmla="*/ 263 w 317"/>
                  <a:gd name="T21" fmla="*/ 497 h 631"/>
                  <a:gd name="T22" fmla="*/ 275 w 317"/>
                  <a:gd name="T23" fmla="*/ 461 h 631"/>
                  <a:gd name="T24" fmla="*/ 293 w 317"/>
                  <a:gd name="T25" fmla="*/ 448 h 631"/>
                  <a:gd name="T26" fmla="*/ 315 w 317"/>
                  <a:gd name="T27" fmla="*/ 432 h 631"/>
                  <a:gd name="T28" fmla="*/ 313 w 317"/>
                  <a:gd name="T29" fmla="*/ 418 h 631"/>
                  <a:gd name="T30" fmla="*/ 309 w 317"/>
                  <a:gd name="T31" fmla="*/ 402 h 631"/>
                  <a:gd name="T32" fmla="*/ 301 w 317"/>
                  <a:gd name="T33" fmla="*/ 377 h 631"/>
                  <a:gd name="T34" fmla="*/ 288 w 317"/>
                  <a:gd name="T35" fmla="*/ 372 h 631"/>
                  <a:gd name="T36" fmla="*/ 269 w 317"/>
                  <a:gd name="T37" fmla="*/ 375 h 631"/>
                  <a:gd name="T38" fmla="*/ 253 w 317"/>
                  <a:gd name="T39" fmla="*/ 361 h 631"/>
                  <a:gd name="T40" fmla="*/ 245 w 317"/>
                  <a:gd name="T41" fmla="*/ 340 h 631"/>
                  <a:gd name="T42" fmla="*/ 232 w 317"/>
                  <a:gd name="T43" fmla="*/ 331 h 631"/>
                  <a:gd name="T44" fmla="*/ 220 w 317"/>
                  <a:gd name="T45" fmla="*/ 310 h 631"/>
                  <a:gd name="T46" fmla="*/ 212 w 317"/>
                  <a:gd name="T47" fmla="*/ 262 h 631"/>
                  <a:gd name="T48" fmla="*/ 202 w 317"/>
                  <a:gd name="T49" fmla="*/ 224 h 631"/>
                  <a:gd name="T50" fmla="*/ 197 w 317"/>
                  <a:gd name="T51" fmla="*/ 215 h 631"/>
                  <a:gd name="T52" fmla="*/ 207 w 317"/>
                  <a:gd name="T53" fmla="*/ 202 h 631"/>
                  <a:gd name="T54" fmla="*/ 212 w 317"/>
                  <a:gd name="T55" fmla="*/ 170 h 631"/>
                  <a:gd name="T56" fmla="*/ 213 w 317"/>
                  <a:gd name="T57" fmla="*/ 154 h 631"/>
                  <a:gd name="T58" fmla="*/ 218 w 317"/>
                  <a:gd name="T59" fmla="*/ 107 h 631"/>
                  <a:gd name="T60" fmla="*/ 197 w 317"/>
                  <a:gd name="T61" fmla="*/ 73 h 631"/>
                  <a:gd name="T62" fmla="*/ 167 w 317"/>
                  <a:gd name="T63" fmla="*/ 51 h 631"/>
                  <a:gd name="T64" fmla="*/ 105 w 317"/>
                  <a:gd name="T65" fmla="*/ 13 h 631"/>
                  <a:gd name="T66" fmla="*/ 80 w 317"/>
                  <a:gd name="T67" fmla="*/ 5 h 631"/>
                  <a:gd name="T68" fmla="*/ 51 w 317"/>
                  <a:gd name="T69" fmla="*/ 2 h 631"/>
                  <a:gd name="T70" fmla="*/ 37 w 317"/>
                  <a:gd name="T71" fmla="*/ 23 h 631"/>
                  <a:gd name="T72" fmla="*/ 20 w 317"/>
                  <a:gd name="T73" fmla="*/ 59 h 631"/>
                  <a:gd name="T74" fmla="*/ 12 w 317"/>
                  <a:gd name="T75" fmla="*/ 89 h 631"/>
                  <a:gd name="T76" fmla="*/ 10 w 317"/>
                  <a:gd name="T77" fmla="*/ 118 h 631"/>
                  <a:gd name="T78" fmla="*/ 21 w 317"/>
                  <a:gd name="T79" fmla="*/ 145 h 631"/>
                  <a:gd name="T80" fmla="*/ 34 w 317"/>
                  <a:gd name="T81" fmla="*/ 166 h 631"/>
                  <a:gd name="T82" fmla="*/ 37 w 317"/>
                  <a:gd name="T83" fmla="*/ 199 h 631"/>
                  <a:gd name="T84" fmla="*/ 26 w 317"/>
                  <a:gd name="T85" fmla="*/ 232 h 631"/>
                  <a:gd name="T86" fmla="*/ 18 w 317"/>
                  <a:gd name="T87" fmla="*/ 254 h 631"/>
                  <a:gd name="T88" fmla="*/ 21 w 317"/>
                  <a:gd name="T89" fmla="*/ 261 h 631"/>
                  <a:gd name="T90" fmla="*/ 31 w 317"/>
                  <a:gd name="T91" fmla="*/ 281 h 631"/>
                  <a:gd name="T92" fmla="*/ 32 w 317"/>
                  <a:gd name="T93" fmla="*/ 318 h 631"/>
                  <a:gd name="T94" fmla="*/ 24 w 317"/>
                  <a:gd name="T95" fmla="*/ 356 h 631"/>
                  <a:gd name="T96" fmla="*/ 8 w 317"/>
                  <a:gd name="T97" fmla="*/ 409 h 631"/>
                  <a:gd name="T98" fmla="*/ 5 w 317"/>
                  <a:gd name="T99" fmla="*/ 424 h 631"/>
                  <a:gd name="T100" fmla="*/ 8 w 317"/>
                  <a:gd name="T101" fmla="*/ 434 h 631"/>
                  <a:gd name="T102" fmla="*/ 20 w 317"/>
                  <a:gd name="T103" fmla="*/ 445 h 631"/>
                  <a:gd name="T104" fmla="*/ 29 w 317"/>
                  <a:gd name="T105" fmla="*/ 475 h 631"/>
                  <a:gd name="T106" fmla="*/ 8 w 317"/>
                  <a:gd name="T107" fmla="*/ 472 h 631"/>
                  <a:gd name="T108" fmla="*/ 20 w 317"/>
                  <a:gd name="T109" fmla="*/ 494 h 631"/>
                  <a:gd name="T110" fmla="*/ 51 w 317"/>
                  <a:gd name="T111" fmla="*/ 521 h 631"/>
                  <a:gd name="T112" fmla="*/ 105 w 317"/>
                  <a:gd name="T113" fmla="*/ 559 h 631"/>
                  <a:gd name="T114" fmla="*/ 126 w 317"/>
                  <a:gd name="T115" fmla="*/ 593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7" h="631">
                    <a:moveTo>
                      <a:pt x="129" y="601"/>
                    </a:moveTo>
                    <a:lnTo>
                      <a:pt x="129" y="601"/>
                    </a:lnTo>
                    <a:lnTo>
                      <a:pt x="132" y="612"/>
                    </a:lnTo>
                    <a:lnTo>
                      <a:pt x="137" y="620"/>
                    </a:lnTo>
                    <a:lnTo>
                      <a:pt x="142" y="625"/>
                    </a:lnTo>
                    <a:lnTo>
                      <a:pt x="147" y="629"/>
                    </a:lnTo>
                    <a:lnTo>
                      <a:pt x="155" y="631"/>
                    </a:lnTo>
                    <a:lnTo>
                      <a:pt x="161" y="631"/>
                    </a:lnTo>
                    <a:lnTo>
                      <a:pt x="177" y="629"/>
                    </a:lnTo>
                    <a:lnTo>
                      <a:pt x="177" y="629"/>
                    </a:lnTo>
                    <a:lnTo>
                      <a:pt x="183" y="628"/>
                    </a:lnTo>
                    <a:lnTo>
                      <a:pt x="189" y="623"/>
                    </a:lnTo>
                    <a:lnTo>
                      <a:pt x="193" y="618"/>
                    </a:lnTo>
                    <a:lnTo>
                      <a:pt x="194" y="612"/>
                    </a:lnTo>
                    <a:lnTo>
                      <a:pt x="194" y="605"/>
                    </a:lnTo>
                    <a:lnTo>
                      <a:pt x="194" y="599"/>
                    </a:lnTo>
                    <a:lnTo>
                      <a:pt x="193" y="590"/>
                    </a:lnTo>
                    <a:lnTo>
                      <a:pt x="193" y="590"/>
                    </a:lnTo>
                    <a:lnTo>
                      <a:pt x="189" y="578"/>
                    </a:lnTo>
                    <a:lnTo>
                      <a:pt x="191" y="569"/>
                    </a:lnTo>
                    <a:lnTo>
                      <a:pt x="194" y="563"/>
                    </a:lnTo>
                    <a:lnTo>
                      <a:pt x="199" y="556"/>
                    </a:lnTo>
                    <a:lnTo>
                      <a:pt x="204" y="551"/>
                    </a:lnTo>
                    <a:lnTo>
                      <a:pt x="212" y="548"/>
                    </a:lnTo>
                    <a:lnTo>
                      <a:pt x="226" y="544"/>
                    </a:lnTo>
                    <a:lnTo>
                      <a:pt x="226" y="544"/>
                    </a:lnTo>
                    <a:lnTo>
                      <a:pt x="236" y="539"/>
                    </a:lnTo>
                    <a:lnTo>
                      <a:pt x="243" y="532"/>
                    </a:lnTo>
                    <a:lnTo>
                      <a:pt x="250" y="524"/>
                    </a:lnTo>
                    <a:lnTo>
                      <a:pt x="255" y="515"/>
                    </a:lnTo>
                    <a:lnTo>
                      <a:pt x="255" y="515"/>
                    </a:lnTo>
                    <a:lnTo>
                      <a:pt x="259" y="507"/>
                    </a:lnTo>
                    <a:lnTo>
                      <a:pt x="263" y="497"/>
                    </a:lnTo>
                    <a:lnTo>
                      <a:pt x="267" y="478"/>
                    </a:lnTo>
                    <a:lnTo>
                      <a:pt x="271" y="469"/>
                    </a:lnTo>
                    <a:lnTo>
                      <a:pt x="275" y="461"/>
                    </a:lnTo>
                    <a:lnTo>
                      <a:pt x="283" y="455"/>
                    </a:lnTo>
                    <a:lnTo>
                      <a:pt x="293" y="448"/>
                    </a:lnTo>
                    <a:lnTo>
                      <a:pt x="293" y="448"/>
                    </a:lnTo>
                    <a:lnTo>
                      <a:pt x="304" y="443"/>
                    </a:lnTo>
                    <a:lnTo>
                      <a:pt x="312" y="437"/>
                    </a:lnTo>
                    <a:lnTo>
                      <a:pt x="315" y="432"/>
                    </a:lnTo>
                    <a:lnTo>
                      <a:pt x="317" y="428"/>
                    </a:lnTo>
                    <a:lnTo>
                      <a:pt x="317" y="42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10" y="412"/>
                    </a:lnTo>
                    <a:lnTo>
                      <a:pt x="309" y="402"/>
                    </a:lnTo>
                    <a:lnTo>
                      <a:pt x="305" y="386"/>
                    </a:lnTo>
                    <a:lnTo>
                      <a:pt x="304" y="378"/>
                    </a:lnTo>
                    <a:lnTo>
                      <a:pt x="301" y="377"/>
                    </a:lnTo>
                    <a:lnTo>
                      <a:pt x="298" y="374"/>
                    </a:lnTo>
                    <a:lnTo>
                      <a:pt x="294" y="374"/>
                    </a:lnTo>
                    <a:lnTo>
                      <a:pt x="288" y="372"/>
                    </a:lnTo>
                    <a:lnTo>
                      <a:pt x="275" y="375"/>
                    </a:lnTo>
                    <a:lnTo>
                      <a:pt x="275" y="375"/>
                    </a:lnTo>
                    <a:lnTo>
                      <a:pt x="269" y="375"/>
                    </a:lnTo>
                    <a:lnTo>
                      <a:pt x="263" y="374"/>
                    </a:lnTo>
                    <a:lnTo>
                      <a:pt x="258" y="369"/>
                    </a:lnTo>
                    <a:lnTo>
                      <a:pt x="253" y="361"/>
                    </a:lnTo>
                    <a:lnTo>
                      <a:pt x="253" y="361"/>
                    </a:lnTo>
                    <a:lnTo>
                      <a:pt x="248" y="347"/>
                    </a:lnTo>
                    <a:lnTo>
                      <a:pt x="245" y="340"/>
                    </a:lnTo>
                    <a:lnTo>
                      <a:pt x="240" y="337"/>
                    </a:lnTo>
                    <a:lnTo>
                      <a:pt x="240" y="337"/>
                    </a:lnTo>
                    <a:lnTo>
                      <a:pt x="232" y="331"/>
                    </a:lnTo>
                    <a:lnTo>
                      <a:pt x="228" y="324"/>
                    </a:lnTo>
                    <a:lnTo>
                      <a:pt x="223" y="318"/>
                    </a:lnTo>
                    <a:lnTo>
                      <a:pt x="220" y="310"/>
                    </a:lnTo>
                    <a:lnTo>
                      <a:pt x="215" y="296"/>
                    </a:lnTo>
                    <a:lnTo>
                      <a:pt x="213" y="280"/>
                    </a:lnTo>
                    <a:lnTo>
                      <a:pt x="212" y="262"/>
                    </a:lnTo>
                    <a:lnTo>
                      <a:pt x="210" y="247"/>
                    </a:lnTo>
                    <a:lnTo>
                      <a:pt x="205" y="232"/>
                    </a:lnTo>
                    <a:lnTo>
                      <a:pt x="202" y="224"/>
                    </a:lnTo>
                    <a:lnTo>
                      <a:pt x="197" y="218"/>
                    </a:lnTo>
                    <a:lnTo>
                      <a:pt x="197" y="218"/>
                    </a:lnTo>
                    <a:lnTo>
                      <a:pt x="197" y="215"/>
                    </a:lnTo>
                    <a:lnTo>
                      <a:pt x="197" y="215"/>
                    </a:lnTo>
                    <a:lnTo>
                      <a:pt x="204" y="208"/>
                    </a:lnTo>
                    <a:lnTo>
                      <a:pt x="207" y="202"/>
                    </a:lnTo>
                    <a:lnTo>
                      <a:pt x="210" y="194"/>
                    </a:lnTo>
                    <a:lnTo>
                      <a:pt x="210" y="186"/>
                    </a:lnTo>
                    <a:lnTo>
                      <a:pt x="212" y="170"/>
                    </a:lnTo>
                    <a:lnTo>
                      <a:pt x="212" y="162"/>
                    </a:lnTo>
                    <a:lnTo>
                      <a:pt x="213" y="154"/>
                    </a:lnTo>
                    <a:lnTo>
                      <a:pt x="213" y="154"/>
                    </a:lnTo>
                    <a:lnTo>
                      <a:pt x="218" y="135"/>
                    </a:lnTo>
                    <a:lnTo>
                      <a:pt x="220" y="119"/>
                    </a:lnTo>
                    <a:lnTo>
                      <a:pt x="218" y="107"/>
                    </a:lnTo>
                    <a:lnTo>
                      <a:pt x="213" y="94"/>
                    </a:lnTo>
                    <a:lnTo>
                      <a:pt x="207" y="85"/>
                    </a:lnTo>
                    <a:lnTo>
                      <a:pt x="197" y="73"/>
                    </a:lnTo>
                    <a:lnTo>
                      <a:pt x="185" y="64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47" y="37"/>
                    </a:lnTo>
                    <a:lnTo>
                      <a:pt x="128" y="24"/>
                    </a:lnTo>
                    <a:lnTo>
                      <a:pt x="105" y="13"/>
                    </a:lnTo>
                    <a:lnTo>
                      <a:pt x="93" y="8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26" y="46"/>
                    </a:lnTo>
                    <a:lnTo>
                      <a:pt x="20" y="59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2" y="89"/>
                    </a:lnTo>
                    <a:lnTo>
                      <a:pt x="10" y="100"/>
                    </a:lnTo>
                    <a:lnTo>
                      <a:pt x="10" y="110"/>
                    </a:lnTo>
                    <a:lnTo>
                      <a:pt x="10" y="118"/>
                    </a:lnTo>
                    <a:lnTo>
                      <a:pt x="12" y="127"/>
                    </a:lnTo>
                    <a:lnTo>
                      <a:pt x="15" y="137"/>
                    </a:lnTo>
                    <a:lnTo>
                      <a:pt x="21" y="145"/>
                    </a:lnTo>
                    <a:lnTo>
                      <a:pt x="21" y="145"/>
                    </a:lnTo>
                    <a:lnTo>
                      <a:pt x="29" y="156"/>
                    </a:lnTo>
                    <a:lnTo>
                      <a:pt x="34" y="166"/>
                    </a:lnTo>
                    <a:lnTo>
                      <a:pt x="37" y="177"/>
                    </a:lnTo>
                    <a:lnTo>
                      <a:pt x="37" y="188"/>
                    </a:lnTo>
                    <a:lnTo>
                      <a:pt x="37" y="199"/>
                    </a:lnTo>
                    <a:lnTo>
                      <a:pt x="34" y="210"/>
                    </a:lnTo>
                    <a:lnTo>
                      <a:pt x="26" y="232"/>
                    </a:lnTo>
                    <a:lnTo>
                      <a:pt x="26" y="232"/>
                    </a:lnTo>
                    <a:lnTo>
                      <a:pt x="20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20" y="258"/>
                    </a:lnTo>
                    <a:lnTo>
                      <a:pt x="21" y="261"/>
                    </a:lnTo>
                    <a:lnTo>
                      <a:pt x="21" y="261"/>
                    </a:lnTo>
                    <a:lnTo>
                      <a:pt x="26" y="266"/>
                    </a:lnTo>
                    <a:lnTo>
                      <a:pt x="27" y="272"/>
                    </a:lnTo>
                    <a:lnTo>
                      <a:pt x="31" y="281"/>
                    </a:lnTo>
                    <a:lnTo>
                      <a:pt x="31" y="304"/>
                    </a:lnTo>
                    <a:lnTo>
                      <a:pt x="31" y="304"/>
                    </a:lnTo>
                    <a:lnTo>
                      <a:pt x="32" y="318"/>
                    </a:lnTo>
                    <a:lnTo>
                      <a:pt x="31" y="331"/>
                    </a:lnTo>
                    <a:lnTo>
                      <a:pt x="27" y="343"/>
                    </a:lnTo>
                    <a:lnTo>
                      <a:pt x="24" y="356"/>
                    </a:lnTo>
                    <a:lnTo>
                      <a:pt x="15" y="382"/>
                    </a:lnTo>
                    <a:lnTo>
                      <a:pt x="12" y="396"/>
                    </a:lnTo>
                    <a:lnTo>
                      <a:pt x="8" y="409"/>
                    </a:lnTo>
                    <a:lnTo>
                      <a:pt x="8" y="409"/>
                    </a:lnTo>
                    <a:lnTo>
                      <a:pt x="5" y="416"/>
                    </a:lnTo>
                    <a:lnTo>
                      <a:pt x="5" y="424"/>
                    </a:lnTo>
                    <a:lnTo>
                      <a:pt x="5" y="428"/>
                    </a:lnTo>
                    <a:lnTo>
                      <a:pt x="7" y="431"/>
                    </a:lnTo>
                    <a:lnTo>
                      <a:pt x="8" y="434"/>
                    </a:lnTo>
                    <a:lnTo>
                      <a:pt x="13" y="439"/>
                    </a:lnTo>
                    <a:lnTo>
                      <a:pt x="13" y="439"/>
                    </a:lnTo>
                    <a:lnTo>
                      <a:pt x="20" y="445"/>
                    </a:lnTo>
                    <a:lnTo>
                      <a:pt x="24" y="455"/>
                    </a:lnTo>
                    <a:lnTo>
                      <a:pt x="27" y="464"/>
                    </a:lnTo>
                    <a:lnTo>
                      <a:pt x="29" y="475"/>
                    </a:lnTo>
                    <a:lnTo>
                      <a:pt x="29" y="475"/>
                    </a:lnTo>
                    <a:lnTo>
                      <a:pt x="15" y="472"/>
                    </a:lnTo>
                    <a:lnTo>
                      <a:pt x="8" y="472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0" y="494"/>
                    </a:lnTo>
                    <a:lnTo>
                      <a:pt x="39" y="512"/>
                    </a:lnTo>
                    <a:lnTo>
                      <a:pt x="39" y="512"/>
                    </a:lnTo>
                    <a:lnTo>
                      <a:pt x="51" y="521"/>
                    </a:lnTo>
                    <a:lnTo>
                      <a:pt x="66" y="531"/>
                    </a:lnTo>
                    <a:lnTo>
                      <a:pt x="93" y="550"/>
                    </a:lnTo>
                    <a:lnTo>
                      <a:pt x="105" y="559"/>
                    </a:lnTo>
                    <a:lnTo>
                      <a:pt x="115" y="572"/>
                    </a:lnTo>
                    <a:lnTo>
                      <a:pt x="123" y="585"/>
                    </a:lnTo>
                    <a:lnTo>
                      <a:pt x="126" y="593"/>
                    </a:lnTo>
                    <a:lnTo>
                      <a:pt x="129" y="601"/>
                    </a:lnTo>
                    <a:lnTo>
                      <a:pt x="129" y="6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5" name="Freeform 148">
                <a:extLst>
                  <a:ext uri="{FF2B5EF4-FFF2-40B4-BE49-F238E27FC236}">
                    <a16:creationId xmlns:a16="http://schemas.microsoft.com/office/drawing/2014/main" id="{CB5A2323-9D33-5BAF-9BBA-188C90415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3460"/>
                <a:ext cx="213" cy="156"/>
              </a:xfrm>
              <a:custGeom>
                <a:avLst/>
                <a:gdLst>
                  <a:gd name="T0" fmla="*/ 53 w 428"/>
                  <a:gd name="T1" fmla="*/ 299 h 313"/>
                  <a:gd name="T2" fmla="*/ 113 w 428"/>
                  <a:gd name="T3" fmla="*/ 312 h 313"/>
                  <a:gd name="T4" fmla="*/ 145 w 428"/>
                  <a:gd name="T5" fmla="*/ 313 h 313"/>
                  <a:gd name="T6" fmla="*/ 177 w 428"/>
                  <a:gd name="T7" fmla="*/ 312 h 313"/>
                  <a:gd name="T8" fmla="*/ 196 w 428"/>
                  <a:gd name="T9" fmla="*/ 309 h 313"/>
                  <a:gd name="T10" fmla="*/ 215 w 428"/>
                  <a:gd name="T11" fmla="*/ 302 h 313"/>
                  <a:gd name="T12" fmla="*/ 231 w 428"/>
                  <a:gd name="T13" fmla="*/ 293 h 313"/>
                  <a:gd name="T14" fmla="*/ 247 w 428"/>
                  <a:gd name="T15" fmla="*/ 275 h 313"/>
                  <a:gd name="T16" fmla="*/ 255 w 428"/>
                  <a:gd name="T17" fmla="*/ 266 h 313"/>
                  <a:gd name="T18" fmla="*/ 274 w 428"/>
                  <a:gd name="T19" fmla="*/ 250 h 313"/>
                  <a:gd name="T20" fmla="*/ 296 w 428"/>
                  <a:gd name="T21" fmla="*/ 242 h 313"/>
                  <a:gd name="T22" fmla="*/ 321 w 428"/>
                  <a:gd name="T23" fmla="*/ 245 h 313"/>
                  <a:gd name="T24" fmla="*/ 334 w 428"/>
                  <a:gd name="T25" fmla="*/ 250 h 313"/>
                  <a:gd name="T26" fmla="*/ 353 w 428"/>
                  <a:gd name="T27" fmla="*/ 253 h 313"/>
                  <a:gd name="T28" fmla="*/ 371 w 428"/>
                  <a:gd name="T29" fmla="*/ 248 h 313"/>
                  <a:gd name="T30" fmla="*/ 382 w 428"/>
                  <a:gd name="T31" fmla="*/ 243 h 313"/>
                  <a:gd name="T32" fmla="*/ 401 w 428"/>
                  <a:gd name="T33" fmla="*/ 224 h 313"/>
                  <a:gd name="T34" fmla="*/ 417 w 428"/>
                  <a:gd name="T35" fmla="*/ 201 h 313"/>
                  <a:gd name="T36" fmla="*/ 426 w 428"/>
                  <a:gd name="T37" fmla="*/ 174 h 313"/>
                  <a:gd name="T38" fmla="*/ 428 w 428"/>
                  <a:gd name="T39" fmla="*/ 161 h 313"/>
                  <a:gd name="T40" fmla="*/ 428 w 428"/>
                  <a:gd name="T41" fmla="*/ 134 h 313"/>
                  <a:gd name="T42" fmla="*/ 423 w 428"/>
                  <a:gd name="T43" fmla="*/ 110 h 313"/>
                  <a:gd name="T44" fmla="*/ 410 w 428"/>
                  <a:gd name="T45" fmla="*/ 88 h 313"/>
                  <a:gd name="T46" fmla="*/ 391 w 428"/>
                  <a:gd name="T47" fmla="*/ 72 h 313"/>
                  <a:gd name="T48" fmla="*/ 372 w 428"/>
                  <a:gd name="T49" fmla="*/ 61 h 313"/>
                  <a:gd name="T50" fmla="*/ 337 w 428"/>
                  <a:gd name="T51" fmla="*/ 34 h 313"/>
                  <a:gd name="T52" fmla="*/ 323 w 428"/>
                  <a:gd name="T53" fmla="*/ 18 h 313"/>
                  <a:gd name="T54" fmla="*/ 310 w 428"/>
                  <a:gd name="T55" fmla="*/ 8 h 313"/>
                  <a:gd name="T56" fmla="*/ 297 w 428"/>
                  <a:gd name="T57" fmla="*/ 2 h 313"/>
                  <a:gd name="T58" fmla="*/ 285 w 428"/>
                  <a:gd name="T59" fmla="*/ 0 h 313"/>
                  <a:gd name="T60" fmla="*/ 269 w 428"/>
                  <a:gd name="T61" fmla="*/ 4 h 313"/>
                  <a:gd name="T62" fmla="*/ 243 w 428"/>
                  <a:gd name="T63" fmla="*/ 10 h 313"/>
                  <a:gd name="T64" fmla="*/ 205 w 428"/>
                  <a:gd name="T65" fmla="*/ 23 h 313"/>
                  <a:gd name="T66" fmla="*/ 178 w 428"/>
                  <a:gd name="T67" fmla="*/ 27 h 313"/>
                  <a:gd name="T68" fmla="*/ 166 w 428"/>
                  <a:gd name="T69" fmla="*/ 26 h 313"/>
                  <a:gd name="T70" fmla="*/ 158 w 428"/>
                  <a:gd name="T71" fmla="*/ 27 h 313"/>
                  <a:gd name="T72" fmla="*/ 150 w 428"/>
                  <a:gd name="T73" fmla="*/ 37 h 313"/>
                  <a:gd name="T74" fmla="*/ 147 w 428"/>
                  <a:gd name="T75" fmla="*/ 45 h 313"/>
                  <a:gd name="T76" fmla="*/ 142 w 428"/>
                  <a:gd name="T77" fmla="*/ 54 h 313"/>
                  <a:gd name="T78" fmla="*/ 134 w 428"/>
                  <a:gd name="T79" fmla="*/ 58 h 313"/>
                  <a:gd name="T80" fmla="*/ 126 w 428"/>
                  <a:gd name="T81" fmla="*/ 58 h 313"/>
                  <a:gd name="T82" fmla="*/ 116 w 428"/>
                  <a:gd name="T83" fmla="*/ 53 h 313"/>
                  <a:gd name="T84" fmla="*/ 93 w 428"/>
                  <a:gd name="T85" fmla="*/ 43 h 313"/>
                  <a:gd name="T86" fmla="*/ 73 w 428"/>
                  <a:gd name="T87" fmla="*/ 45 h 313"/>
                  <a:gd name="T88" fmla="*/ 58 w 428"/>
                  <a:gd name="T89" fmla="*/ 56 h 313"/>
                  <a:gd name="T90" fmla="*/ 45 w 428"/>
                  <a:gd name="T91" fmla="*/ 78 h 313"/>
                  <a:gd name="T92" fmla="*/ 40 w 428"/>
                  <a:gd name="T93" fmla="*/ 91 h 313"/>
                  <a:gd name="T94" fmla="*/ 29 w 428"/>
                  <a:gd name="T95" fmla="*/ 110 h 313"/>
                  <a:gd name="T96" fmla="*/ 18 w 428"/>
                  <a:gd name="T97" fmla="*/ 120 h 313"/>
                  <a:gd name="T98" fmla="*/ 11 w 428"/>
                  <a:gd name="T99" fmla="*/ 123 h 313"/>
                  <a:gd name="T100" fmla="*/ 4 w 428"/>
                  <a:gd name="T101" fmla="*/ 132 h 313"/>
                  <a:gd name="T102" fmla="*/ 2 w 428"/>
                  <a:gd name="T103" fmla="*/ 145 h 313"/>
                  <a:gd name="T104" fmla="*/ 0 w 428"/>
                  <a:gd name="T105" fmla="*/ 167 h 313"/>
                  <a:gd name="T106" fmla="*/ 7 w 428"/>
                  <a:gd name="T107" fmla="*/ 213 h 313"/>
                  <a:gd name="T108" fmla="*/ 8 w 428"/>
                  <a:gd name="T109" fmla="*/ 237 h 313"/>
                  <a:gd name="T110" fmla="*/ 13 w 428"/>
                  <a:gd name="T111" fmla="*/ 256 h 313"/>
                  <a:gd name="T112" fmla="*/ 24 w 428"/>
                  <a:gd name="T113" fmla="*/ 275 h 313"/>
                  <a:gd name="T114" fmla="*/ 39 w 428"/>
                  <a:gd name="T115" fmla="*/ 289 h 313"/>
                  <a:gd name="T116" fmla="*/ 53 w 428"/>
                  <a:gd name="T117" fmla="*/ 299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8" h="313">
                    <a:moveTo>
                      <a:pt x="53" y="299"/>
                    </a:moveTo>
                    <a:lnTo>
                      <a:pt x="53" y="299"/>
                    </a:lnTo>
                    <a:lnTo>
                      <a:pt x="83" y="307"/>
                    </a:lnTo>
                    <a:lnTo>
                      <a:pt x="113" y="312"/>
                    </a:lnTo>
                    <a:lnTo>
                      <a:pt x="129" y="313"/>
                    </a:lnTo>
                    <a:lnTo>
                      <a:pt x="145" y="313"/>
                    </a:lnTo>
                    <a:lnTo>
                      <a:pt x="161" y="313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96" y="309"/>
                    </a:lnTo>
                    <a:lnTo>
                      <a:pt x="205" y="305"/>
                    </a:lnTo>
                    <a:lnTo>
                      <a:pt x="215" y="302"/>
                    </a:lnTo>
                    <a:lnTo>
                      <a:pt x="223" y="297"/>
                    </a:lnTo>
                    <a:lnTo>
                      <a:pt x="231" y="293"/>
                    </a:lnTo>
                    <a:lnTo>
                      <a:pt x="239" y="285"/>
                    </a:lnTo>
                    <a:lnTo>
                      <a:pt x="247" y="275"/>
                    </a:lnTo>
                    <a:lnTo>
                      <a:pt x="247" y="275"/>
                    </a:lnTo>
                    <a:lnTo>
                      <a:pt x="255" y="266"/>
                    </a:lnTo>
                    <a:lnTo>
                      <a:pt x="264" y="256"/>
                    </a:lnTo>
                    <a:lnTo>
                      <a:pt x="274" y="250"/>
                    </a:lnTo>
                    <a:lnTo>
                      <a:pt x="285" y="245"/>
                    </a:lnTo>
                    <a:lnTo>
                      <a:pt x="296" y="242"/>
                    </a:lnTo>
                    <a:lnTo>
                      <a:pt x="309" y="242"/>
                    </a:lnTo>
                    <a:lnTo>
                      <a:pt x="321" y="245"/>
                    </a:lnTo>
                    <a:lnTo>
                      <a:pt x="334" y="250"/>
                    </a:lnTo>
                    <a:lnTo>
                      <a:pt x="334" y="250"/>
                    </a:lnTo>
                    <a:lnTo>
                      <a:pt x="343" y="253"/>
                    </a:lnTo>
                    <a:lnTo>
                      <a:pt x="353" y="253"/>
                    </a:lnTo>
                    <a:lnTo>
                      <a:pt x="363" y="251"/>
                    </a:lnTo>
                    <a:lnTo>
                      <a:pt x="371" y="248"/>
                    </a:lnTo>
                    <a:lnTo>
                      <a:pt x="371" y="248"/>
                    </a:lnTo>
                    <a:lnTo>
                      <a:pt x="382" y="243"/>
                    </a:lnTo>
                    <a:lnTo>
                      <a:pt x="391" y="235"/>
                    </a:lnTo>
                    <a:lnTo>
                      <a:pt x="401" y="224"/>
                    </a:lnTo>
                    <a:lnTo>
                      <a:pt x="410" y="213"/>
                    </a:lnTo>
                    <a:lnTo>
                      <a:pt x="417" y="201"/>
                    </a:lnTo>
                    <a:lnTo>
                      <a:pt x="423" y="186"/>
                    </a:lnTo>
                    <a:lnTo>
                      <a:pt x="426" y="174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428" y="147"/>
                    </a:lnTo>
                    <a:lnTo>
                      <a:pt x="428" y="134"/>
                    </a:lnTo>
                    <a:lnTo>
                      <a:pt x="426" y="121"/>
                    </a:lnTo>
                    <a:lnTo>
                      <a:pt x="423" y="110"/>
                    </a:lnTo>
                    <a:lnTo>
                      <a:pt x="418" y="99"/>
                    </a:lnTo>
                    <a:lnTo>
                      <a:pt x="410" y="88"/>
                    </a:lnTo>
                    <a:lnTo>
                      <a:pt x="402" y="80"/>
                    </a:lnTo>
                    <a:lnTo>
                      <a:pt x="391" y="72"/>
                    </a:lnTo>
                    <a:lnTo>
                      <a:pt x="391" y="72"/>
                    </a:lnTo>
                    <a:lnTo>
                      <a:pt x="372" y="61"/>
                    </a:lnTo>
                    <a:lnTo>
                      <a:pt x="353" y="48"/>
                    </a:lnTo>
                    <a:lnTo>
                      <a:pt x="337" y="34"/>
                    </a:lnTo>
                    <a:lnTo>
                      <a:pt x="323" y="18"/>
                    </a:lnTo>
                    <a:lnTo>
                      <a:pt x="323" y="18"/>
                    </a:lnTo>
                    <a:lnTo>
                      <a:pt x="316" y="13"/>
                    </a:lnTo>
                    <a:lnTo>
                      <a:pt x="310" y="8"/>
                    </a:lnTo>
                    <a:lnTo>
                      <a:pt x="304" y="5"/>
                    </a:lnTo>
                    <a:lnTo>
                      <a:pt x="297" y="2"/>
                    </a:lnTo>
                    <a:lnTo>
                      <a:pt x="291" y="2"/>
                    </a:lnTo>
                    <a:lnTo>
                      <a:pt x="285" y="0"/>
                    </a:lnTo>
                    <a:lnTo>
                      <a:pt x="269" y="4"/>
                    </a:lnTo>
                    <a:lnTo>
                      <a:pt x="269" y="4"/>
                    </a:lnTo>
                    <a:lnTo>
                      <a:pt x="256" y="7"/>
                    </a:lnTo>
                    <a:lnTo>
                      <a:pt x="243" y="10"/>
                    </a:lnTo>
                    <a:lnTo>
                      <a:pt x="218" y="19"/>
                    </a:lnTo>
                    <a:lnTo>
                      <a:pt x="205" y="23"/>
                    </a:lnTo>
                    <a:lnTo>
                      <a:pt x="193" y="26"/>
                    </a:lnTo>
                    <a:lnTo>
                      <a:pt x="178" y="27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1" y="26"/>
                    </a:lnTo>
                    <a:lnTo>
                      <a:pt x="158" y="27"/>
                    </a:lnTo>
                    <a:lnTo>
                      <a:pt x="153" y="32"/>
                    </a:lnTo>
                    <a:lnTo>
                      <a:pt x="150" y="37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39" y="56"/>
                    </a:lnTo>
                    <a:lnTo>
                      <a:pt x="134" y="58"/>
                    </a:lnTo>
                    <a:lnTo>
                      <a:pt x="131" y="58"/>
                    </a:lnTo>
                    <a:lnTo>
                      <a:pt x="126" y="58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04" y="48"/>
                    </a:lnTo>
                    <a:lnTo>
                      <a:pt x="93" y="43"/>
                    </a:lnTo>
                    <a:lnTo>
                      <a:pt x="83" y="43"/>
                    </a:lnTo>
                    <a:lnTo>
                      <a:pt x="73" y="45"/>
                    </a:lnTo>
                    <a:lnTo>
                      <a:pt x="66" y="50"/>
                    </a:lnTo>
                    <a:lnTo>
                      <a:pt x="58" y="56"/>
                    </a:lnTo>
                    <a:lnTo>
                      <a:pt x="51" y="66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91"/>
                    </a:lnTo>
                    <a:lnTo>
                      <a:pt x="34" y="104"/>
                    </a:lnTo>
                    <a:lnTo>
                      <a:pt x="29" y="110"/>
                    </a:lnTo>
                    <a:lnTo>
                      <a:pt x="24" y="115"/>
                    </a:lnTo>
                    <a:lnTo>
                      <a:pt x="18" y="120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7" y="126"/>
                    </a:lnTo>
                    <a:lnTo>
                      <a:pt x="4" y="132"/>
                    </a:lnTo>
                    <a:lnTo>
                      <a:pt x="2" y="145"/>
                    </a:lnTo>
                    <a:lnTo>
                      <a:pt x="2" y="145"/>
                    </a:lnTo>
                    <a:lnTo>
                      <a:pt x="0" y="156"/>
                    </a:lnTo>
                    <a:lnTo>
                      <a:pt x="0" y="167"/>
                    </a:lnTo>
                    <a:lnTo>
                      <a:pt x="4" y="191"/>
                    </a:lnTo>
                    <a:lnTo>
                      <a:pt x="7" y="213"/>
                    </a:lnTo>
                    <a:lnTo>
                      <a:pt x="8" y="237"/>
                    </a:lnTo>
                    <a:lnTo>
                      <a:pt x="8" y="237"/>
                    </a:lnTo>
                    <a:lnTo>
                      <a:pt x="10" y="247"/>
                    </a:lnTo>
                    <a:lnTo>
                      <a:pt x="13" y="256"/>
                    </a:lnTo>
                    <a:lnTo>
                      <a:pt x="18" y="266"/>
                    </a:lnTo>
                    <a:lnTo>
                      <a:pt x="24" y="275"/>
                    </a:lnTo>
                    <a:lnTo>
                      <a:pt x="31" y="283"/>
                    </a:lnTo>
                    <a:lnTo>
                      <a:pt x="39" y="289"/>
                    </a:lnTo>
                    <a:lnTo>
                      <a:pt x="46" y="296"/>
                    </a:lnTo>
                    <a:lnTo>
                      <a:pt x="53" y="299"/>
                    </a:lnTo>
                    <a:lnTo>
                      <a:pt x="53" y="29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6" name="Freeform 149">
                <a:extLst>
                  <a:ext uri="{FF2B5EF4-FFF2-40B4-BE49-F238E27FC236}">
                    <a16:creationId xmlns:a16="http://schemas.microsoft.com/office/drawing/2014/main" id="{D49AA546-A1E4-8E71-7044-796F627DD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51"/>
                <a:ext cx="255" cy="147"/>
              </a:xfrm>
              <a:custGeom>
                <a:avLst/>
                <a:gdLst>
                  <a:gd name="T0" fmla="*/ 38 w 510"/>
                  <a:gd name="T1" fmla="*/ 165 h 294"/>
                  <a:gd name="T2" fmla="*/ 37 w 510"/>
                  <a:gd name="T3" fmla="*/ 197 h 294"/>
                  <a:gd name="T4" fmla="*/ 56 w 510"/>
                  <a:gd name="T5" fmla="*/ 222 h 294"/>
                  <a:gd name="T6" fmla="*/ 80 w 510"/>
                  <a:gd name="T7" fmla="*/ 237 h 294"/>
                  <a:gd name="T8" fmla="*/ 84 w 510"/>
                  <a:gd name="T9" fmla="*/ 248 h 294"/>
                  <a:gd name="T10" fmla="*/ 81 w 510"/>
                  <a:gd name="T11" fmla="*/ 254 h 294"/>
                  <a:gd name="T12" fmla="*/ 59 w 510"/>
                  <a:gd name="T13" fmla="*/ 257 h 294"/>
                  <a:gd name="T14" fmla="*/ 51 w 510"/>
                  <a:gd name="T15" fmla="*/ 259 h 294"/>
                  <a:gd name="T16" fmla="*/ 42 w 510"/>
                  <a:gd name="T17" fmla="*/ 272 h 294"/>
                  <a:gd name="T18" fmla="*/ 38 w 510"/>
                  <a:gd name="T19" fmla="*/ 284 h 294"/>
                  <a:gd name="T20" fmla="*/ 45 w 510"/>
                  <a:gd name="T21" fmla="*/ 292 h 294"/>
                  <a:gd name="T22" fmla="*/ 57 w 510"/>
                  <a:gd name="T23" fmla="*/ 292 h 294"/>
                  <a:gd name="T24" fmla="*/ 134 w 510"/>
                  <a:gd name="T25" fmla="*/ 283 h 294"/>
                  <a:gd name="T26" fmla="*/ 162 w 510"/>
                  <a:gd name="T27" fmla="*/ 283 h 294"/>
                  <a:gd name="T28" fmla="*/ 178 w 510"/>
                  <a:gd name="T29" fmla="*/ 270 h 294"/>
                  <a:gd name="T30" fmla="*/ 188 w 510"/>
                  <a:gd name="T31" fmla="*/ 254 h 294"/>
                  <a:gd name="T32" fmla="*/ 204 w 510"/>
                  <a:gd name="T33" fmla="*/ 245 h 294"/>
                  <a:gd name="T34" fmla="*/ 219 w 510"/>
                  <a:gd name="T35" fmla="*/ 256 h 294"/>
                  <a:gd name="T36" fmla="*/ 232 w 510"/>
                  <a:gd name="T37" fmla="*/ 273 h 294"/>
                  <a:gd name="T38" fmla="*/ 253 w 510"/>
                  <a:gd name="T39" fmla="*/ 284 h 294"/>
                  <a:gd name="T40" fmla="*/ 265 w 510"/>
                  <a:gd name="T41" fmla="*/ 284 h 294"/>
                  <a:gd name="T42" fmla="*/ 297 w 510"/>
                  <a:gd name="T43" fmla="*/ 287 h 294"/>
                  <a:gd name="T44" fmla="*/ 310 w 510"/>
                  <a:gd name="T45" fmla="*/ 291 h 294"/>
                  <a:gd name="T46" fmla="*/ 319 w 510"/>
                  <a:gd name="T47" fmla="*/ 284 h 294"/>
                  <a:gd name="T48" fmla="*/ 323 w 510"/>
                  <a:gd name="T49" fmla="*/ 272 h 294"/>
                  <a:gd name="T50" fmla="*/ 318 w 510"/>
                  <a:gd name="T51" fmla="*/ 260 h 294"/>
                  <a:gd name="T52" fmla="*/ 310 w 510"/>
                  <a:gd name="T53" fmla="*/ 248 h 294"/>
                  <a:gd name="T54" fmla="*/ 315 w 510"/>
                  <a:gd name="T55" fmla="*/ 235 h 294"/>
                  <a:gd name="T56" fmla="*/ 334 w 510"/>
                  <a:gd name="T57" fmla="*/ 222 h 294"/>
                  <a:gd name="T58" fmla="*/ 364 w 510"/>
                  <a:gd name="T59" fmla="*/ 210 h 294"/>
                  <a:gd name="T60" fmla="*/ 378 w 510"/>
                  <a:gd name="T61" fmla="*/ 205 h 294"/>
                  <a:gd name="T62" fmla="*/ 386 w 510"/>
                  <a:gd name="T63" fmla="*/ 191 h 294"/>
                  <a:gd name="T64" fmla="*/ 383 w 510"/>
                  <a:gd name="T65" fmla="*/ 170 h 294"/>
                  <a:gd name="T66" fmla="*/ 375 w 510"/>
                  <a:gd name="T67" fmla="*/ 143 h 294"/>
                  <a:gd name="T68" fmla="*/ 386 w 510"/>
                  <a:gd name="T69" fmla="*/ 117 h 294"/>
                  <a:gd name="T70" fmla="*/ 424 w 510"/>
                  <a:gd name="T71" fmla="*/ 108 h 294"/>
                  <a:gd name="T72" fmla="*/ 448 w 510"/>
                  <a:gd name="T73" fmla="*/ 106 h 294"/>
                  <a:gd name="T74" fmla="*/ 453 w 510"/>
                  <a:gd name="T75" fmla="*/ 100 h 294"/>
                  <a:gd name="T76" fmla="*/ 474 w 510"/>
                  <a:gd name="T77" fmla="*/ 76 h 294"/>
                  <a:gd name="T78" fmla="*/ 504 w 510"/>
                  <a:gd name="T79" fmla="*/ 51 h 294"/>
                  <a:gd name="T80" fmla="*/ 509 w 510"/>
                  <a:gd name="T81" fmla="*/ 32 h 294"/>
                  <a:gd name="T82" fmla="*/ 499 w 510"/>
                  <a:gd name="T83" fmla="*/ 9 h 294"/>
                  <a:gd name="T84" fmla="*/ 494 w 510"/>
                  <a:gd name="T85" fmla="*/ 3 h 294"/>
                  <a:gd name="T86" fmla="*/ 474 w 510"/>
                  <a:gd name="T87" fmla="*/ 2 h 294"/>
                  <a:gd name="T88" fmla="*/ 466 w 510"/>
                  <a:gd name="T89" fmla="*/ 9 h 294"/>
                  <a:gd name="T90" fmla="*/ 467 w 510"/>
                  <a:gd name="T91" fmla="*/ 22 h 294"/>
                  <a:gd name="T92" fmla="*/ 467 w 510"/>
                  <a:gd name="T93" fmla="*/ 38 h 294"/>
                  <a:gd name="T94" fmla="*/ 458 w 510"/>
                  <a:gd name="T95" fmla="*/ 43 h 294"/>
                  <a:gd name="T96" fmla="*/ 424 w 510"/>
                  <a:gd name="T97" fmla="*/ 41 h 294"/>
                  <a:gd name="T98" fmla="*/ 361 w 510"/>
                  <a:gd name="T99" fmla="*/ 48 h 294"/>
                  <a:gd name="T100" fmla="*/ 275 w 510"/>
                  <a:gd name="T101" fmla="*/ 52 h 294"/>
                  <a:gd name="T102" fmla="*/ 267 w 510"/>
                  <a:gd name="T103" fmla="*/ 56 h 294"/>
                  <a:gd name="T104" fmla="*/ 253 w 510"/>
                  <a:gd name="T105" fmla="*/ 67 h 294"/>
                  <a:gd name="T106" fmla="*/ 208 w 510"/>
                  <a:gd name="T107" fmla="*/ 86 h 294"/>
                  <a:gd name="T108" fmla="*/ 153 w 510"/>
                  <a:gd name="T109" fmla="*/ 87 h 294"/>
                  <a:gd name="T110" fmla="*/ 84 w 510"/>
                  <a:gd name="T111" fmla="*/ 81 h 294"/>
                  <a:gd name="T112" fmla="*/ 40 w 510"/>
                  <a:gd name="T113" fmla="*/ 81 h 294"/>
                  <a:gd name="T114" fmla="*/ 19 w 510"/>
                  <a:gd name="T115" fmla="*/ 90 h 294"/>
                  <a:gd name="T116" fmla="*/ 0 w 510"/>
                  <a:gd name="T117" fmla="*/ 113 h 294"/>
                  <a:gd name="T118" fmla="*/ 34 w 510"/>
                  <a:gd name="T119" fmla="*/ 127 h 294"/>
                  <a:gd name="T120" fmla="*/ 42 w 510"/>
                  <a:gd name="T121" fmla="*/ 132 h 294"/>
                  <a:gd name="T122" fmla="*/ 46 w 510"/>
                  <a:gd name="T123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0" h="294">
                    <a:moveTo>
                      <a:pt x="43" y="154"/>
                    </a:moveTo>
                    <a:lnTo>
                      <a:pt x="43" y="154"/>
                    </a:lnTo>
                    <a:lnTo>
                      <a:pt x="38" y="165"/>
                    </a:lnTo>
                    <a:lnTo>
                      <a:pt x="35" y="176"/>
                    </a:lnTo>
                    <a:lnTo>
                      <a:pt x="35" y="187"/>
                    </a:lnTo>
                    <a:lnTo>
                      <a:pt x="37" y="197"/>
                    </a:lnTo>
                    <a:lnTo>
                      <a:pt x="42" y="206"/>
                    </a:lnTo>
                    <a:lnTo>
                      <a:pt x="46" y="214"/>
                    </a:lnTo>
                    <a:lnTo>
                      <a:pt x="56" y="222"/>
                    </a:lnTo>
                    <a:lnTo>
                      <a:pt x="65" y="230"/>
                    </a:lnTo>
                    <a:lnTo>
                      <a:pt x="65" y="230"/>
                    </a:lnTo>
                    <a:lnTo>
                      <a:pt x="80" y="237"/>
                    </a:lnTo>
                    <a:lnTo>
                      <a:pt x="84" y="240"/>
                    </a:lnTo>
                    <a:lnTo>
                      <a:pt x="84" y="243"/>
                    </a:lnTo>
                    <a:lnTo>
                      <a:pt x="84" y="248"/>
                    </a:lnTo>
                    <a:lnTo>
                      <a:pt x="84" y="248"/>
                    </a:lnTo>
                    <a:lnTo>
                      <a:pt x="84" y="251"/>
                    </a:lnTo>
                    <a:lnTo>
                      <a:pt x="81" y="254"/>
                    </a:lnTo>
                    <a:lnTo>
                      <a:pt x="76" y="257"/>
                    </a:lnTo>
                    <a:lnTo>
                      <a:pt x="69" y="257"/>
                    </a:lnTo>
                    <a:lnTo>
                      <a:pt x="59" y="257"/>
                    </a:lnTo>
                    <a:lnTo>
                      <a:pt x="59" y="257"/>
                    </a:lnTo>
                    <a:lnTo>
                      <a:pt x="56" y="257"/>
                    </a:lnTo>
                    <a:lnTo>
                      <a:pt x="51" y="259"/>
                    </a:lnTo>
                    <a:lnTo>
                      <a:pt x="48" y="260"/>
                    </a:lnTo>
                    <a:lnTo>
                      <a:pt x="45" y="264"/>
                    </a:lnTo>
                    <a:lnTo>
                      <a:pt x="42" y="272"/>
                    </a:lnTo>
                    <a:lnTo>
                      <a:pt x="38" y="279"/>
                    </a:lnTo>
                    <a:lnTo>
                      <a:pt x="38" y="279"/>
                    </a:lnTo>
                    <a:lnTo>
                      <a:pt x="38" y="284"/>
                    </a:lnTo>
                    <a:lnTo>
                      <a:pt x="38" y="289"/>
                    </a:lnTo>
                    <a:lnTo>
                      <a:pt x="42" y="291"/>
                    </a:lnTo>
                    <a:lnTo>
                      <a:pt x="45" y="292"/>
                    </a:lnTo>
                    <a:lnTo>
                      <a:pt x="51" y="294"/>
                    </a:lnTo>
                    <a:lnTo>
                      <a:pt x="57" y="292"/>
                    </a:lnTo>
                    <a:lnTo>
                      <a:pt x="57" y="292"/>
                    </a:lnTo>
                    <a:lnTo>
                      <a:pt x="83" y="287"/>
                    </a:lnTo>
                    <a:lnTo>
                      <a:pt x="108" y="284"/>
                    </a:lnTo>
                    <a:lnTo>
                      <a:pt x="134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2" y="283"/>
                    </a:lnTo>
                    <a:lnTo>
                      <a:pt x="165" y="281"/>
                    </a:lnTo>
                    <a:lnTo>
                      <a:pt x="172" y="276"/>
                    </a:lnTo>
                    <a:lnTo>
                      <a:pt x="178" y="270"/>
                    </a:lnTo>
                    <a:lnTo>
                      <a:pt x="181" y="262"/>
                    </a:lnTo>
                    <a:lnTo>
                      <a:pt x="181" y="262"/>
                    </a:lnTo>
                    <a:lnTo>
                      <a:pt x="188" y="254"/>
                    </a:lnTo>
                    <a:lnTo>
                      <a:pt x="192" y="248"/>
                    </a:lnTo>
                    <a:lnTo>
                      <a:pt x="199" y="245"/>
                    </a:lnTo>
                    <a:lnTo>
                      <a:pt x="204" y="245"/>
                    </a:lnTo>
                    <a:lnTo>
                      <a:pt x="210" y="246"/>
                    </a:lnTo>
                    <a:lnTo>
                      <a:pt x="215" y="251"/>
                    </a:lnTo>
                    <a:lnTo>
                      <a:pt x="219" y="256"/>
                    </a:lnTo>
                    <a:lnTo>
                      <a:pt x="224" y="262"/>
                    </a:lnTo>
                    <a:lnTo>
                      <a:pt x="224" y="262"/>
                    </a:lnTo>
                    <a:lnTo>
                      <a:pt x="232" y="273"/>
                    </a:lnTo>
                    <a:lnTo>
                      <a:pt x="242" y="281"/>
                    </a:lnTo>
                    <a:lnTo>
                      <a:pt x="246" y="283"/>
                    </a:lnTo>
                    <a:lnTo>
                      <a:pt x="253" y="284"/>
                    </a:lnTo>
                    <a:lnTo>
                      <a:pt x="259" y="286"/>
                    </a:lnTo>
                    <a:lnTo>
                      <a:pt x="265" y="284"/>
                    </a:lnTo>
                    <a:lnTo>
                      <a:pt x="265" y="284"/>
                    </a:lnTo>
                    <a:lnTo>
                      <a:pt x="273" y="283"/>
                    </a:lnTo>
                    <a:lnTo>
                      <a:pt x="281" y="283"/>
                    </a:lnTo>
                    <a:lnTo>
                      <a:pt x="297" y="287"/>
                    </a:lnTo>
                    <a:lnTo>
                      <a:pt x="297" y="287"/>
                    </a:lnTo>
                    <a:lnTo>
                      <a:pt x="304" y="289"/>
                    </a:lnTo>
                    <a:lnTo>
                      <a:pt x="310" y="291"/>
                    </a:lnTo>
                    <a:lnTo>
                      <a:pt x="315" y="289"/>
                    </a:lnTo>
                    <a:lnTo>
                      <a:pt x="318" y="287"/>
                    </a:lnTo>
                    <a:lnTo>
                      <a:pt x="319" y="284"/>
                    </a:lnTo>
                    <a:lnTo>
                      <a:pt x="319" y="284"/>
                    </a:lnTo>
                    <a:lnTo>
                      <a:pt x="323" y="278"/>
                    </a:lnTo>
                    <a:lnTo>
                      <a:pt x="323" y="272"/>
                    </a:lnTo>
                    <a:lnTo>
                      <a:pt x="321" y="267"/>
                    </a:lnTo>
                    <a:lnTo>
                      <a:pt x="318" y="260"/>
                    </a:lnTo>
                    <a:lnTo>
                      <a:pt x="318" y="260"/>
                    </a:lnTo>
                    <a:lnTo>
                      <a:pt x="313" y="256"/>
                    </a:lnTo>
                    <a:lnTo>
                      <a:pt x="312" y="251"/>
                    </a:lnTo>
                    <a:lnTo>
                      <a:pt x="310" y="248"/>
                    </a:lnTo>
                    <a:lnTo>
                      <a:pt x="310" y="243"/>
                    </a:lnTo>
                    <a:lnTo>
                      <a:pt x="312" y="240"/>
                    </a:lnTo>
                    <a:lnTo>
                      <a:pt x="315" y="235"/>
                    </a:lnTo>
                    <a:lnTo>
                      <a:pt x="324" y="229"/>
                    </a:lnTo>
                    <a:lnTo>
                      <a:pt x="324" y="229"/>
                    </a:lnTo>
                    <a:lnTo>
                      <a:pt x="334" y="222"/>
                    </a:lnTo>
                    <a:lnTo>
                      <a:pt x="343" y="218"/>
                    </a:lnTo>
                    <a:lnTo>
                      <a:pt x="353" y="213"/>
                    </a:lnTo>
                    <a:lnTo>
                      <a:pt x="364" y="210"/>
                    </a:lnTo>
                    <a:lnTo>
                      <a:pt x="364" y="210"/>
                    </a:lnTo>
                    <a:lnTo>
                      <a:pt x="372" y="208"/>
                    </a:lnTo>
                    <a:lnTo>
                      <a:pt x="378" y="205"/>
                    </a:lnTo>
                    <a:lnTo>
                      <a:pt x="381" y="200"/>
                    </a:lnTo>
                    <a:lnTo>
                      <a:pt x="385" y="195"/>
                    </a:lnTo>
                    <a:lnTo>
                      <a:pt x="386" y="191"/>
                    </a:lnTo>
                    <a:lnTo>
                      <a:pt x="386" y="184"/>
                    </a:lnTo>
                    <a:lnTo>
                      <a:pt x="385" y="178"/>
                    </a:lnTo>
                    <a:lnTo>
                      <a:pt x="383" y="170"/>
                    </a:lnTo>
                    <a:lnTo>
                      <a:pt x="383" y="170"/>
                    </a:lnTo>
                    <a:lnTo>
                      <a:pt x="378" y="156"/>
                    </a:lnTo>
                    <a:lnTo>
                      <a:pt x="375" y="143"/>
                    </a:lnTo>
                    <a:lnTo>
                      <a:pt x="377" y="133"/>
                    </a:lnTo>
                    <a:lnTo>
                      <a:pt x="380" y="124"/>
                    </a:lnTo>
                    <a:lnTo>
                      <a:pt x="386" y="117"/>
                    </a:lnTo>
                    <a:lnTo>
                      <a:pt x="396" y="113"/>
                    </a:lnTo>
                    <a:lnTo>
                      <a:pt x="408" y="110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40" y="108"/>
                    </a:lnTo>
                    <a:lnTo>
                      <a:pt x="448" y="106"/>
                    </a:lnTo>
                    <a:lnTo>
                      <a:pt x="451" y="103"/>
                    </a:lnTo>
                    <a:lnTo>
                      <a:pt x="453" y="100"/>
                    </a:lnTo>
                    <a:lnTo>
                      <a:pt x="453" y="100"/>
                    </a:lnTo>
                    <a:lnTo>
                      <a:pt x="458" y="92"/>
                    </a:lnTo>
                    <a:lnTo>
                      <a:pt x="462" y="87"/>
                    </a:lnTo>
                    <a:lnTo>
                      <a:pt x="474" y="76"/>
                    </a:lnTo>
                    <a:lnTo>
                      <a:pt x="496" y="59"/>
                    </a:lnTo>
                    <a:lnTo>
                      <a:pt x="496" y="59"/>
                    </a:lnTo>
                    <a:lnTo>
                      <a:pt x="504" y="51"/>
                    </a:lnTo>
                    <a:lnTo>
                      <a:pt x="509" y="43"/>
                    </a:lnTo>
                    <a:lnTo>
                      <a:pt x="510" y="36"/>
                    </a:lnTo>
                    <a:lnTo>
                      <a:pt x="509" y="32"/>
                    </a:lnTo>
                    <a:lnTo>
                      <a:pt x="507" y="25"/>
                    </a:lnTo>
                    <a:lnTo>
                      <a:pt x="504" y="21"/>
                    </a:lnTo>
                    <a:lnTo>
                      <a:pt x="499" y="9"/>
                    </a:lnTo>
                    <a:lnTo>
                      <a:pt x="499" y="9"/>
                    </a:lnTo>
                    <a:lnTo>
                      <a:pt x="497" y="6"/>
                    </a:lnTo>
                    <a:lnTo>
                      <a:pt x="494" y="3"/>
                    </a:lnTo>
                    <a:lnTo>
                      <a:pt x="488" y="0"/>
                    </a:lnTo>
                    <a:lnTo>
                      <a:pt x="482" y="0"/>
                    </a:lnTo>
                    <a:lnTo>
                      <a:pt x="474" y="2"/>
                    </a:lnTo>
                    <a:lnTo>
                      <a:pt x="474" y="2"/>
                    </a:lnTo>
                    <a:lnTo>
                      <a:pt x="469" y="5"/>
                    </a:lnTo>
                    <a:lnTo>
                      <a:pt x="466" y="9"/>
                    </a:lnTo>
                    <a:lnTo>
                      <a:pt x="466" y="14"/>
                    </a:lnTo>
                    <a:lnTo>
                      <a:pt x="467" y="22"/>
                    </a:lnTo>
                    <a:lnTo>
                      <a:pt x="467" y="22"/>
                    </a:lnTo>
                    <a:lnTo>
                      <a:pt x="469" y="29"/>
                    </a:lnTo>
                    <a:lnTo>
                      <a:pt x="469" y="33"/>
                    </a:lnTo>
                    <a:lnTo>
                      <a:pt x="467" y="38"/>
                    </a:lnTo>
                    <a:lnTo>
                      <a:pt x="466" y="41"/>
                    </a:lnTo>
                    <a:lnTo>
                      <a:pt x="462" y="43"/>
                    </a:lnTo>
                    <a:lnTo>
                      <a:pt x="458" y="43"/>
                    </a:lnTo>
                    <a:lnTo>
                      <a:pt x="445" y="43"/>
                    </a:lnTo>
                    <a:lnTo>
                      <a:pt x="445" y="43"/>
                    </a:lnTo>
                    <a:lnTo>
                      <a:pt x="424" y="41"/>
                    </a:lnTo>
                    <a:lnTo>
                      <a:pt x="402" y="41"/>
                    </a:lnTo>
                    <a:lnTo>
                      <a:pt x="381" y="44"/>
                    </a:lnTo>
                    <a:lnTo>
                      <a:pt x="361" y="48"/>
                    </a:lnTo>
                    <a:lnTo>
                      <a:pt x="318" y="52"/>
                    </a:lnTo>
                    <a:lnTo>
                      <a:pt x="296" y="54"/>
                    </a:lnTo>
                    <a:lnTo>
                      <a:pt x="275" y="52"/>
                    </a:lnTo>
                    <a:lnTo>
                      <a:pt x="275" y="52"/>
                    </a:lnTo>
                    <a:lnTo>
                      <a:pt x="272" y="54"/>
                    </a:lnTo>
                    <a:lnTo>
                      <a:pt x="267" y="56"/>
                    </a:lnTo>
                    <a:lnTo>
                      <a:pt x="261" y="60"/>
                    </a:lnTo>
                    <a:lnTo>
                      <a:pt x="261" y="60"/>
                    </a:lnTo>
                    <a:lnTo>
                      <a:pt x="253" y="67"/>
                    </a:lnTo>
                    <a:lnTo>
                      <a:pt x="243" y="71"/>
                    </a:lnTo>
                    <a:lnTo>
                      <a:pt x="227" y="81"/>
                    </a:lnTo>
                    <a:lnTo>
                      <a:pt x="208" y="86"/>
                    </a:lnTo>
                    <a:lnTo>
                      <a:pt x="191" y="87"/>
                    </a:lnTo>
                    <a:lnTo>
                      <a:pt x="172" y="89"/>
                    </a:lnTo>
                    <a:lnTo>
                      <a:pt x="153" y="87"/>
                    </a:lnTo>
                    <a:lnTo>
                      <a:pt x="115" y="86"/>
                    </a:lnTo>
                    <a:lnTo>
                      <a:pt x="115" y="86"/>
                    </a:lnTo>
                    <a:lnTo>
                      <a:pt x="84" y="81"/>
                    </a:lnTo>
                    <a:lnTo>
                      <a:pt x="70" y="79"/>
                    </a:lnTo>
                    <a:lnTo>
                      <a:pt x="56" y="79"/>
                    </a:lnTo>
                    <a:lnTo>
                      <a:pt x="40" y="81"/>
                    </a:lnTo>
                    <a:lnTo>
                      <a:pt x="34" y="84"/>
                    </a:lnTo>
                    <a:lnTo>
                      <a:pt x="26" y="87"/>
                    </a:lnTo>
                    <a:lnTo>
                      <a:pt x="19" y="90"/>
                    </a:lnTo>
                    <a:lnTo>
                      <a:pt x="13" y="97"/>
                    </a:lnTo>
                    <a:lnTo>
                      <a:pt x="7" y="10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8" y="121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8" y="129"/>
                    </a:lnTo>
                    <a:lnTo>
                      <a:pt x="42" y="132"/>
                    </a:lnTo>
                    <a:lnTo>
                      <a:pt x="45" y="135"/>
                    </a:lnTo>
                    <a:lnTo>
                      <a:pt x="46" y="138"/>
                    </a:lnTo>
                    <a:lnTo>
                      <a:pt x="46" y="146"/>
                    </a:lnTo>
                    <a:lnTo>
                      <a:pt x="43" y="154"/>
                    </a:lnTo>
                    <a:lnTo>
                      <a:pt x="43" y="1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7" name="Freeform 150">
                <a:extLst>
                  <a:ext uri="{FF2B5EF4-FFF2-40B4-BE49-F238E27FC236}">
                    <a16:creationId xmlns:a16="http://schemas.microsoft.com/office/drawing/2014/main" id="{BB03B659-5EDE-AF31-D821-932069928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2027"/>
                <a:ext cx="240" cy="88"/>
              </a:xfrm>
              <a:custGeom>
                <a:avLst/>
                <a:gdLst>
                  <a:gd name="T0" fmla="*/ 386 w 480"/>
                  <a:gd name="T1" fmla="*/ 38 h 177"/>
                  <a:gd name="T2" fmla="*/ 355 w 480"/>
                  <a:gd name="T3" fmla="*/ 40 h 177"/>
                  <a:gd name="T4" fmla="*/ 324 w 480"/>
                  <a:gd name="T5" fmla="*/ 35 h 177"/>
                  <a:gd name="T6" fmla="*/ 294 w 480"/>
                  <a:gd name="T7" fmla="*/ 24 h 177"/>
                  <a:gd name="T8" fmla="*/ 267 w 480"/>
                  <a:gd name="T9" fmla="*/ 10 h 177"/>
                  <a:gd name="T10" fmla="*/ 256 w 480"/>
                  <a:gd name="T11" fmla="*/ 3 h 177"/>
                  <a:gd name="T12" fmla="*/ 232 w 480"/>
                  <a:gd name="T13" fmla="*/ 0 h 177"/>
                  <a:gd name="T14" fmla="*/ 221 w 480"/>
                  <a:gd name="T15" fmla="*/ 0 h 177"/>
                  <a:gd name="T16" fmla="*/ 208 w 480"/>
                  <a:gd name="T17" fmla="*/ 3 h 177"/>
                  <a:gd name="T18" fmla="*/ 204 w 480"/>
                  <a:gd name="T19" fmla="*/ 16 h 177"/>
                  <a:gd name="T20" fmla="*/ 202 w 480"/>
                  <a:gd name="T21" fmla="*/ 30 h 177"/>
                  <a:gd name="T22" fmla="*/ 197 w 480"/>
                  <a:gd name="T23" fmla="*/ 48 h 177"/>
                  <a:gd name="T24" fmla="*/ 183 w 480"/>
                  <a:gd name="T25" fmla="*/ 57 h 177"/>
                  <a:gd name="T26" fmla="*/ 161 w 480"/>
                  <a:gd name="T27" fmla="*/ 57 h 177"/>
                  <a:gd name="T28" fmla="*/ 143 w 480"/>
                  <a:gd name="T29" fmla="*/ 56 h 177"/>
                  <a:gd name="T30" fmla="*/ 121 w 480"/>
                  <a:gd name="T31" fmla="*/ 46 h 177"/>
                  <a:gd name="T32" fmla="*/ 107 w 480"/>
                  <a:gd name="T33" fmla="*/ 40 h 177"/>
                  <a:gd name="T34" fmla="*/ 102 w 480"/>
                  <a:gd name="T35" fmla="*/ 42 h 177"/>
                  <a:gd name="T36" fmla="*/ 24 w 480"/>
                  <a:gd name="T37" fmla="*/ 53 h 177"/>
                  <a:gd name="T38" fmla="*/ 16 w 480"/>
                  <a:gd name="T39" fmla="*/ 54 h 177"/>
                  <a:gd name="T40" fmla="*/ 7 w 480"/>
                  <a:gd name="T41" fmla="*/ 62 h 177"/>
                  <a:gd name="T42" fmla="*/ 2 w 480"/>
                  <a:gd name="T43" fmla="*/ 73 h 177"/>
                  <a:gd name="T44" fmla="*/ 0 w 480"/>
                  <a:gd name="T45" fmla="*/ 94 h 177"/>
                  <a:gd name="T46" fmla="*/ 2 w 480"/>
                  <a:gd name="T47" fmla="*/ 102 h 177"/>
                  <a:gd name="T48" fmla="*/ 7 w 480"/>
                  <a:gd name="T49" fmla="*/ 107 h 177"/>
                  <a:gd name="T50" fmla="*/ 19 w 480"/>
                  <a:gd name="T51" fmla="*/ 103 h 177"/>
                  <a:gd name="T52" fmla="*/ 26 w 480"/>
                  <a:gd name="T53" fmla="*/ 102 h 177"/>
                  <a:gd name="T54" fmla="*/ 53 w 480"/>
                  <a:gd name="T55" fmla="*/ 103 h 177"/>
                  <a:gd name="T56" fmla="*/ 73 w 480"/>
                  <a:gd name="T57" fmla="*/ 108 h 177"/>
                  <a:gd name="T58" fmla="*/ 80 w 480"/>
                  <a:gd name="T59" fmla="*/ 113 h 177"/>
                  <a:gd name="T60" fmla="*/ 69 w 480"/>
                  <a:gd name="T61" fmla="*/ 126 h 177"/>
                  <a:gd name="T62" fmla="*/ 54 w 480"/>
                  <a:gd name="T63" fmla="*/ 132 h 177"/>
                  <a:gd name="T64" fmla="*/ 24 w 480"/>
                  <a:gd name="T65" fmla="*/ 140 h 177"/>
                  <a:gd name="T66" fmla="*/ 15 w 480"/>
                  <a:gd name="T67" fmla="*/ 143 h 177"/>
                  <a:gd name="T68" fmla="*/ 12 w 480"/>
                  <a:gd name="T69" fmla="*/ 150 h 177"/>
                  <a:gd name="T70" fmla="*/ 13 w 480"/>
                  <a:gd name="T71" fmla="*/ 154 h 177"/>
                  <a:gd name="T72" fmla="*/ 21 w 480"/>
                  <a:gd name="T73" fmla="*/ 159 h 177"/>
                  <a:gd name="T74" fmla="*/ 26 w 480"/>
                  <a:gd name="T75" fmla="*/ 159 h 177"/>
                  <a:gd name="T76" fmla="*/ 61 w 480"/>
                  <a:gd name="T77" fmla="*/ 159 h 177"/>
                  <a:gd name="T78" fmla="*/ 73 w 480"/>
                  <a:gd name="T79" fmla="*/ 161 h 177"/>
                  <a:gd name="T80" fmla="*/ 124 w 480"/>
                  <a:gd name="T81" fmla="*/ 169 h 177"/>
                  <a:gd name="T82" fmla="*/ 228 w 480"/>
                  <a:gd name="T83" fmla="*/ 175 h 177"/>
                  <a:gd name="T84" fmla="*/ 280 w 480"/>
                  <a:gd name="T85" fmla="*/ 177 h 177"/>
                  <a:gd name="T86" fmla="*/ 321 w 480"/>
                  <a:gd name="T87" fmla="*/ 175 h 177"/>
                  <a:gd name="T88" fmla="*/ 404 w 480"/>
                  <a:gd name="T89" fmla="*/ 167 h 177"/>
                  <a:gd name="T90" fmla="*/ 445 w 480"/>
                  <a:gd name="T91" fmla="*/ 165 h 177"/>
                  <a:gd name="T92" fmla="*/ 456 w 480"/>
                  <a:gd name="T93" fmla="*/ 164 h 177"/>
                  <a:gd name="T94" fmla="*/ 463 w 480"/>
                  <a:gd name="T95" fmla="*/ 161 h 177"/>
                  <a:gd name="T96" fmla="*/ 464 w 480"/>
                  <a:gd name="T97" fmla="*/ 153 h 177"/>
                  <a:gd name="T98" fmla="*/ 464 w 480"/>
                  <a:gd name="T99" fmla="*/ 145 h 177"/>
                  <a:gd name="T100" fmla="*/ 461 w 480"/>
                  <a:gd name="T101" fmla="*/ 124 h 177"/>
                  <a:gd name="T102" fmla="*/ 464 w 480"/>
                  <a:gd name="T103" fmla="*/ 107 h 177"/>
                  <a:gd name="T104" fmla="*/ 480 w 480"/>
                  <a:gd name="T105" fmla="*/ 73 h 177"/>
                  <a:gd name="T106" fmla="*/ 459 w 480"/>
                  <a:gd name="T107" fmla="*/ 61 h 177"/>
                  <a:gd name="T108" fmla="*/ 426 w 480"/>
                  <a:gd name="T109" fmla="*/ 42 h 177"/>
                  <a:gd name="T110" fmla="*/ 401 w 480"/>
                  <a:gd name="T111" fmla="*/ 37 h 177"/>
                  <a:gd name="T112" fmla="*/ 386 w 480"/>
                  <a:gd name="T113" fmla="*/ 3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80" h="177">
                    <a:moveTo>
                      <a:pt x="386" y="38"/>
                    </a:moveTo>
                    <a:lnTo>
                      <a:pt x="386" y="38"/>
                    </a:lnTo>
                    <a:lnTo>
                      <a:pt x="371" y="40"/>
                    </a:lnTo>
                    <a:lnTo>
                      <a:pt x="355" y="40"/>
                    </a:lnTo>
                    <a:lnTo>
                      <a:pt x="340" y="38"/>
                    </a:lnTo>
                    <a:lnTo>
                      <a:pt x="324" y="35"/>
                    </a:lnTo>
                    <a:lnTo>
                      <a:pt x="310" y="30"/>
                    </a:lnTo>
                    <a:lnTo>
                      <a:pt x="294" y="24"/>
                    </a:lnTo>
                    <a:lnTo>
                      <a:pt x="282" y="18"/>
                    </a:lnTo>
                    <a:lnTo>
                      <a:pt x="267" y="10"/>
                    </a:lnTo>
                    <a:lnTo>
                      <a:pt x="267" y="10"/>
                    </a:lnTo>
                    <a:lnTo>
                      <a:pt x="256" y="3"/>
                    </a:lnTo>
                    <a:lnTo>
                      <a:pt x="245" y="2"/>
                    </a:lnTo>
                    <a:lnTo>
                      <a:pt x="232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13" y="2"/>
                    </a:lnTo>
                    <a:lnTo>
                      <a:pt x="208" y="3"/>
                    </a:lnTo>
                    <a:lnTo>
                      <a:pt x="205" y="10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2" y="30"/>
                    </a:lnTo>
                    <a:lnTo>
                      <a:pt x="201" y="40"/>
                    </a:lnTo>
                    <a:lnTo>
                      <a:pt x="197" y="48"/>
                    </a:lnTo>
                    <a:lnTo>
                      <a:pt x="191" y="54"/>
                    </a:lnTo>
                    <a:lnTo>
                      <a:pt x="183" y="57"/>
                    </a:lnTo>
                    <a:lnTo>
                      <a:pt x="174" y="57"/>
                    </a:lnTo>
                    <a:lnTo>
                      <a:pt x="161" y="57"/>
                    </a:lnTo>
                    <a:lnTo>
                      <a:pt x="143" y="56"/>
                    </a:lnTo>
                    <a:lnTo>
                      <a:pt x="143" y="56"/>
                    </a:lnTo>
                    <a:lnTo>
                      <a:pt x="132" y="51"/>
                    </a:lnTo>
                    <a:lnTo>
                      <a:pt x="121" y="46"/>
                    </a:lnTo>
                    <a:lnTo>
                      <a:pt x="112" y="42"/>
                    </a:lnTo>
                    <a:lnTo>
                      <a:pt x="107" y="40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62" y="48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16" y="54"/>
                    </a:lnTo>
                    <a:lnTo>
                      <a:pt x="10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3"/>
                    </a:lnTo>
                    <a:lnTo>
                      <a:pt x="0" y="80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102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12" y="107"/>
                    </a:lnTo>
                    <a:lnTo>
                      <a:pt x="19" y="103"/>
                    </a:lnTo>
                    <a:lnTo>
                      <a:pt x="23" y="102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53" y="103"/>
                    </a:lnTo>
                    <a:lnTo>
                      <a:pt x="67" y="105"/>
                    </a:lnTo>
                    <a:lnTo>
                      <a:pt x="73" y="108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75" y="119"/>
                    </a:lnTo>
                    <a:lnTo>
                      <a:pt x="69" y="126"/>
                    </a:lnTo>
                    <a:lnTo>
                      <a:pt x="61" y="129"/>
                    </a:lnTo>
                    <a:lnTo>
                      <a:pt x="54" y="132"/>
                    </a:lnTo>
                    <a:lnTo>
                      <a:pt x="39" y="135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15" y="143"/>
                    </a:lnTo>
                    <a:lnTo>
                      <a:pt x="12" y="146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3" y="154"/>
                    </a:lnTo>
                    <a:lnTo>
                      <a:pt x="16" y="157"/>
                    </a:lnTo>
                    <a:lnTo>
                      <a:pt x="21" y="159"/>
                    </a:lnTo>
                    <a:lnTo>
                      <a:pt x="26" y="159"/>
                    </a:lnTo>
                    <a:lnTo>
                      <a:pt x="26" y="159"/>
                    </a:lnTo>
                    <a:lnTo>
                      <a:pt x="50" y="159"/>
                    </a:lnTo>
                    <a:lnTo>
                      <a:pt x="61" y="159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99" y="165"/>
                    </a:lnTo>
                    <a:lnTo>
                      <a:pt x="124" y="169"/>
                    </a:lnTo>
                    <a:lnTo>
                      <a:pt x="177" y="173"/>
                    </a:lnTo>
                    <a:lnTo>
                      <a:pt x="228" y="175"/>
                    </a:lnTo>
                    <a:lnTo>
                      <a:pt x="280" y="177"/>
                    </a:lnTo>
                    <a:lnTo>
                      <a:pt x="280" y="177"/>
                    </a:lnTo>
                    <a:lnTo>
                      <a:pt x="301" y="177"/>
                    </a:lnTo>
                    <a:lnTo>
                      <a:pt x="321" y="175"/>
                    </a:lnTo>
                    <a:lnTo>
                      <a:pt x="363" y="172"/>
                    </a:lnTo>
                    <a:lnTo>
                      <a:pt x="404" y="167"/>
                    </a:lnTo>
                    <a:lnTo>
                      <a:pt x="425" y="165"/>
                    </a:lnTo>
                    <a:lnTo>
                      <a:pt x="445" y="165"/>
                    </a:lnTo>
                    <a:lnTo>
                      <a:pt x="445" y="165"/>
                    </a:lnTo>
                    <a:lnTo>
                      <a:pt x="456" y="164"/>
                    </a:lnTo>
                    <a:lnTo>
                      <a:pt x="459" y="162"/>
                    </a:lnTo>
                    <a:lnTo>
                      <a:pt x="463" y="161"/>
                    </a:lnTo>
                    <a:lnTo>
                      <a:pt x="464" y="157"/>
                    </a:lnTo>
                    <a:lnTo>
                      <a:pt x="464" y="153"/>
                    </a:lnTo>
                    <a:lnTo>
                      <a:pt x="464" y="145"/>
                    </a:lnTo>
                    <a:lnTo>
                      <a:pt x="464" y="145"/>
                    </a:lnTo>
                    <a:lnTo>
                      <a:pt x="463" y="134"/>
                    </a:lnTo>
                    <a:lnTo>
                      <a:pt x="461" y="124"/>
                    </a:lnTo>
                    <a:lnTo>
                      <a:pt x="463" y="116"/>
                    </a:lnTo>
                    <a:lnTo>
                      <a:pt x="464" y="107"/>
                    </a:lnTo>
                    <a:lnTo>
                      <a:pt x="471" y="89"/>
                    </a:lnTo>
                    <a:lnTo>
                      <a:pt x="480" y="73"/>
                    </a:lnTo>
                    <a:lnTo>
                      <a:pt x="480" y="73"/>
                    </a:lnTo>
                    <a:lnTo>
                      <a:pt x="459" y="61"/>
                    </a:lnTo>
                    <a:lnTo>
                      <a:pt x="437" y="46"/>
                    </a:lnTo>
                    <a:lnTo>
                      <a:pt x="426" y="42"/>
                    </a:lnTo>
                    <a:lnTo>
                      <a:pt x="415" y="38"/>
                    </a:lnTo>
                    <a:lnTo>
                      <a:pt x="401" y="37"/>
                    </a:lnTo>
                    <a:lnTo>
                      <a:pt x="386" y="38"/>
                    </a:lnTo>
                    <a:lnTo>
                      <a:pt x="386" y="38"/>
                    </a:lnTo>
                    <a:close/>
                  </a:path>
                </a:pathLst>
              </a:custGeom>
              <a:pattFill prst="wdUpDiag">
                <a:fgClr>
                  <a:srgbClr val="5D9965"/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8" name="Freeform 151">
                <a:extLst>
                  <a:ext uri="{FF2B5EF4-FFF2-40B4-BE49-F238E27FC236}">
                    <a16:creationId xmlns:a16="http://schemas.microsoft.com/office/drawing/2014/main" id="{6F2B517D-670C-D8F8-23CF-75B0CFC3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30"/>
                <a:ext cx="151" cy="173"/>
              </a:xfrm>
              <a:custGeom>
                <a:avLst/>
                <a:gdLst>
                  <a:gd name="T0" fmla="*/ 182 w 301"/>
                  <a:gd name="T1" fmla="*/ 200 h 344"/>
                  <a:gd name="T2" fmla="*/ 205 w 301"/>
                  <a:gd name="T3" fmla="*/ 179 h 344"/>
                  <a:gd name="T4" fmla="*/ 235 w 301"/>
                  <a:gd name="T5" fmla="*/ 187 h 344"/>
                  <a:gd name="T6" fmla="*/ 255 w 301"/>
                  <a:gd name="T7" fmla="*/ 198 h 344"/>
                  <a:gd name="T8" fmla="*/ 270 w 301"/>
                  <a:gd name="T9" fmla="*/ 195 h 344"/>
                  <a:gd name="T10" fmla="*/ 276 w 301"/>
                  <a:gd name="T11" fmla="*/ 189 h 344"/>
                  <a:gd name="T12" fmla="*/ 271 w 301"/>
                  <a:gd name="T13" fmla="*/ 177 h 344"/>
                  <a:gd name="T14" fmla="*/ 266 w 301"/>
                  <a:gd name="T15" fmla="*/ 168 h 344"/>
                  <a:gd name="T16" fmla="*/ 268 w 301"/>
                  <a:gd name="T17" fmla="*/ 157 h 344"/>
                  <a:gd name="T18" fmla="*/ 282 w 301"/>
                  <a:gd name="T19" fmla="*/ 150 h 344"/>
                  <a:gd name="T20" fmla="*/ 300 w 301"/>
                  <a:gd name="T21" fmla="*/ 144 h 344"/>
                  <a:gd name="T22" fmla="*/ 301 w 301"/>
                  <a:gd name="T23" fmla="*/ 138 h 344"/>
                  <a:gd name="T24" fmla="*/ 293 w 301"/>
                  <a:gd name="T25" fmla="*/ 122 h 344"/>
                  <a:gd name="T26" fmla="*/ 281 w 301"/>
                  <a:gd name="T27" fmla="*/ 114 h 344"/>
                  <a:gd name="T28" fmla="*/ 257 w 301"/>
                  <a:gd name="T29" fmla="*/ 106 h 344"/>
                  <a:gd name="T30" fmla="*/ 190 w 301"/>
                  <a:gd name="T31" fmla="*/ 90 h 344"/>
                  <a:gd name="T32" fmla="*/ 171 w 301"/>
                  <a:gd name="T33" fmla="*/ 79 h 344"/>
                  <a:gd name="T34" fmla="*/ 128 w 301"/>
                  <a:gd name="T35" fmla="*/ 25 h 344"/>
                  <a:gd name="T36" fmla="*/ 114 w 301"/>
                  <a:gd name="T37" fmla="*/ 6 h 344"/>
                  <a:gd name="T38" fmla="*/ 101 w 301"/>
                  <a:gd name="T39" fmla="*/ 0 h 344"/>
                  <a:gd name="T40" fmla="*/ 90 w 301"/>
                  <a:gd name="T41" fmla="*/ 3 h 344"/>
                  <a:gd name="T42" fmla="*/ 90 w 301"/>
                  <a:gd name="T43" fmla="*/ 12 h 344"/>
                  <a:gd name="T44" fmla="*/ 95 w 301"/>
                  <a:gd name="T45" fmla="*/ 27 h 344"/>
                  <a:gd name="T46" fmla="*/ 90 w 301"/>
                  <a:gd name="T47" fmla="*/ 49 h 344"/>
                  <a:gd name="T48" fmla="*/ 81 w 301"/>
                  <a:gd name="T49" fmla="*/ 54 h 344"/>
                  <a:gd name="T50" fmla="*/ 65 w 301"/>
                  <a:gd name="T51" fmla="*/ 42 h 344"/>
                  <a:gd name="T52" fmla="*/ 46 w 301"/>
                  <a:gd name="T53" fmla="*/ 44 h 344"/>
                  <a:gd name="T54" fmla="*/ 33 w 301"/>
                  <a:gd name="T55" fmla="*/ 66 h 344"/>
                  <a:gd name="T56" fmla="*/ 30 w 301"/>
                  <a:gd name="T57" fmla="*/ 79 h 344"/>
                  <a:gd name="T58" fmla="*/ 22 w 301"/>
                  <a:gd name="T59" fmla="*/ 104 h 344"/>
                  <a:gd name="T60" fmla="*/ 3 w 301"/>
                  <a:gd name="T61" fmla="*/ 109 h 344"/>
                  <a:gd name="T62" fmla="*/ 1 w 301"/>
                  <a:gd name="T63" fmla="*/ 117 h 344"/>
                  <a:gd name="T64" fmla="*/ 11 w 301"/>
                  <a:gd name="T65" fmla="*/ 147 h 344"/>
                  <a:gd name="T66" fmla="*/ 15 w 301"/>
                  <a:gd name="T67" fmla="*/ 187 h 344"/>
                  <a:gd name="T68" fmla="*/ 11 w 301"/>
                  <a:gd name="T69" fmla="*/ 208 h 344"/>
                  <a:gd name="T70" fmla="*/ 9 w 301"/>
                  <a:gd name="T71" fmla="*/ 223 h 344"/>
                  <a:gd name="T72" fmla="*/ 19 w 301"/>
                  <a:gd name="T73" fmla="*/ 241 h 344"/>
                  <a:gd name="T74" fmla="*/ 31 w 301"/>
                  <a:gd name="T75" fmla="*/ 250 h 344"/>
                  <a:gd name="T76" fmla="*/ 63 w 301"/>
                  <a:gd name="T77" fmla="*/ 270 h 344"/>
                  <a:gd name="T78" fmla="*/ 97 w 301"/>
                  <a:gd name="T79" fmla="*/ 306 h 344"/>
                  <a:gd name="T80" fmla="*/ 128 w 301"/>
                  <a:gd name="T81" fmla="*/ 343 h 344"/>
                  <a:gd name="T82" fmla="*/ 141 w 301"/>
                  <a:gd name="T83" fmla="*/ 344 h 344"/>
                  <a:gd name="T84" fmla="*/ 144 w 301"/>
                  <a:gd name="T85" fmla="*/ 339 h 344"/>
                  <a:gd name="T86" fmla="*/ 144 w 301"/>
                  <a:gd name="T87" fmla="*/ 324 h 344"/>
                  <a:gd name="T88" fmla="*/ 147 w 301"/>
                  <a:gd name="T89" fmla="*/ 281 h 344"/>
                  <a:gd name="T90" fmla="*/ 160 w 301"/>
                  <a:gd name="T91" fmla="*/ 24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1" h="344">
                    <a:moveTo>
                      <a:pt x="173" y="216"/>
                    </a:moveTo>
                    <a:lnTo>
                      <a:pt x="173" y="216"/>
                    </a:lnTo>
                    <a:lnTo>
                      <a:pt x="182" y="200"/>
                    </a:lnTo>
                    <a:lnTo>
                      <a:pt x="190" y="189"/>
                    </a:lnTo>
                    <a:lnTo>
                      <a:pt x="197" y="182"/>
                    </a:lnTo>
                    <a:lnTo>
                      <a:pt x="205" y="179"/>
                    </a:lnTo>
                    <a:lnTo>
                      <a:pt x="212" y="179"/>
                    </a:lnTo>
                    <a:lnTo>
                      <a:pt x="222" y="181"/>
                    </a:lnTo>
                    <a:lnTo>
                      <a:pt x="235" y="187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5" y="198"/>
                    </a:lnTo>
                    <a:lnTo>
                      <a:pt x="260" y="198"/>
                    </a:lnTo>
                    <a:lnTo>
                      <a:pt x="265" y="198"/>
                    </a:lnTo>
                    <a:lnTo>
                      <a:pt x="270" y="195"/>
                    </a:lnTo>
                    <a:lnTo>
                      <a:pt x="270" y="195"/>
                    </a:lnTo>
                    <a:lnTo>
                      <a:pt x="276" y="190"/>
                    </a:lnTo>
                    <a:lnTo>
                      <a:pt x="276" y="189"/>
                    </a:lnTo>
                    <a:lnTo>
                      <a:pt x="276" y="187"/>
                    </a:lnTo>
                    <a:lnTo>
                      <a:pt x="274" y="182"/>
                    </a:lnTo>
                    <a:lnTo>
                      <a:pt x="271" y="177"/>
                    </a:lnTo>
                    <a:lnTo>
                      <a:pt x="271" y="177"/>
                    </a:lnTo>
                    <a:lnTo>
                      <a:pt x="268" y="173"/>
                    </a:lnTo>
                    <a:lnTo>
                      <a:pt x="266" y="168"/>
                    </a:lnTo>
                    <a:lnTo>
                      <a:pt x="265" y="163"/>
                    </a:lnTo>
                    <a:lnTo>
                      <a:pt x="266" y="160"/>
                    </a:lnTo>
                    <a:lnTo>
                      <a:pt x="268" y="157"/>
                    </a:lnTo>
                    <a:lnTo>
                      <a:pt x="273" y="154"/>
                    </a:lnTo>
                    <a:lnTo>
                      <a:pt x="282" y="150"/>
                    </a:lnTo>
                    <a:lnTo>
                      <a:pt x="282" y="150"/>
                    </a:lnTo>
                    <a:lnTo>
                      <a:pt x="289" y="150"/>
                    </a:lnTo>
                    <a:lnTo>
                      <a:pt x="295" y="147"/>
                    </a:lnTo>
                    <a:lnTo>
                      <a:pt x="300" y="144"/>
                    </a:lnTo>
                    <a:lnTo>
                      <a:pt x="300" y="141"/>
                    </a:lnTo>
                    <a:lnTo>
                      <a:pt x="301" y="138"/>
                    </a:lnTo>
                    <a:lnTo>
                      <a:pt x="301" y="138"/>
                    </a:lnTo>
                    <a:lnTo>
                      <a:pt x="300" y="133"/>
                    </a:lnTo>
                    <a:lnTo>
                      <a:pt x="298" y="127"/>
                    </a:lnTo>
                    <a:lnTo>
                      <a:pt x="293" y="122"/>
                    </a:lnTo>
                    <a:lnTo>
                      <a:pt x="289" y="117"/>
                    </a:lnTo>
                    <a:lnTo>
                      <a:pt x="289" y="117"/>
                    </a:lnTo>
                    <a:lnTo>
                      <a:pt x="281" y="114"/>
                    </a:lnTo>
                    <a:lnTo>
                      <a:pt x="274" y="109"/>
                    </a:lnTo>
                    <a:lnTo>
                      <a:pt x="257" y="106"/>
                    </a:lnTo>
                    <a:lnTo>
                      <a:pt x="257" y="106"/>
                    </a:lnTo>
                    <a:lnTo>
                      <a:pt x="219" y="100"/>
                    </a:lnTo>
                    <a:lnTo>
                      <a:pt x="200" y="95"/>
                    </a:lnTo>
                    <a:lnTo>
                      <a:pt x="190" y="90"/>
                    </a:lnTo>
                    <a:lnTo>
                      <a:pt x="181" y="85"/>
                    </a:lnTo>
                    <a:lnTo>
                      <a:pt x="181" y="85"/>
                    </a:lnTo>
                    <a:lnTo>
                      <a:pt x="171" y="79"/>
                    </a:lnTo>
                    <a:lnTo>
                      <a:pt x="163" y="71"/>
                    </a:lnTo>
                    <a:lnTo>
                      <a:pt x="151" y="57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2" y="15"/>
                    </a:lnTo>
                    <a:lnTo>
                      <a:pt x="114" y="6"/>
                    </a:lnTo>
                    <a:lnTo>
                      <a:pt x="111" y="3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0" y="3"/>
                    </a:lnTo>
                    <a:lnTo>
                      <a:pt x="89" y="6"/>
                    </a:lnTo>
                    <a:lnTo>
                      <a:pt x="89" y="9"/>
                    </a:lnTo>
                    <a:lnTo>
                      <a:pt x="90" y="12"/>
                    </a:lnTo>
                    <a:lnTo>
                      <a:pt x="95" y="20"/>
                    </a:lnTo>
                    <a:lnTo>
                      <a:pt x="97" y="23"/>
                    </a:lnTo>
                    <a:lnTo>
                      <a:pt x="95" y="27"/>
                    </a:lnTo>
                    <a:lnTo>
                      <a:pt x="95" y="27"/>
                    </a:lnTo>
                    <a:lnTo>
                      <a:pt x="93" y="38"/>
                    </a:lnTo>
                    <a:lnTo>
                      <a:pt x="90" y="49"/>
                    </a:lnTo>
                    <a:lnTo>
                      <a:pt x="89" y="52"/>
                    </a:lnTo>
                    <a:lnTo>
                      <a:pt x="85" y="54"/>
                    </a:lnTo>
                    <a:lnTo>
                      <a:pt x="81" y="54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65" y="42"/>
                    </a:lnTo>
                    <a:lnTo>
                      <a:pt x="57" y="41"/>
                    </a:lnTo>
                    <a:lnTo>
                      <a:pt x="50" y="41"/>
                    </a:lnTo>
                    <a:lnTo>
                      <a:pt x="46" y="44"/>
                    </a:lnTo>
                    <a:lnTo>
                      <a:pt x="41" y="49"/>
                    </a:lnTo>
                    <a:lnTo>
                      <a:pt x="38" y="55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0" y="73"/>
                    </a:lnTo>
                    <a:lnTo>
                      <a:pt x="30" y="79"/>
                    </a:lnTo>
                    <a:lnTo>
                      <a:pt x="28" y="93"/>
                    </a:lnTo>
                    <a:lnTo>
                      <a:pt x="25" y="100"/>
                    </a:lnTo>
                    <a:lnTo>
                      <a:pt x="22" y="104"/>
                    </a:lnTo>
                    <a:lnTo>
                      <a:pt x="14" y="108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1" y="117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11" y="147"/>
                    </a:lnTo>
                    <a:lnTo>
                      <a:pt x="15" y="166"/>
                    </a:lnTo>
                    <a:lnTo>
                      <a:pt x="15" y="176"/>
                    </a:lnTo>
                    <a:lnTo>
                      <a:pt x="15" y="187"/>
                    </a:lnTo>
                    <a:lnTo>
                      <a:pt x="14" y="196"/>
                    </a:lnTo>
                    <a:lnTo>
                      <a:pt x="11" y="208"/>
                    </a:lnTo>
                    <a:lnTo>
                      <a:pt x="11" y="208"/>
                    </a:lnTo>
                    <a:lnTo>
                      <a:pt x="9" y="212"/>
                    </a:lnTo>
                    <a:lnTo>
                      <a:pt x="8" y="219"/>
                    </a:lnTo>
                    <a:lnTo>
                      <a:pt x="9" y="223"/>
                    </a:lnTo>
                    <a:lnTo>
                      <a:pt x="11" y="230"/>
                    </a:lnTo>
                    <a:lnTo>
                      <a:pt x="14" y="236"/>
                    </a:lnTo>
                    <a:lnTo>
                      <a:pt x="19" y="241"/>
                    </a:lnTo>
                    <a:lnTo>
                      <a:pt x="23" y="246"/>
                    </a:lnTo>
                    <a:lnTo>
                      <a:pt x="31" y="250"/>
                    </a:lnTo>
                    <a:lnTo>
                      <a:pt x="31" y="250"/>
                    </a:lnTo>
                    <a:lnTo>
                      <a:pt x="42" y="255"/>
                    </a:lnTo>
                    <a:lnTo>
                      <a:pt x="54" y="262"/>
                    </a:lnTo>
                    <a:lnTo>
                      <a:pt x="63" y="270"/>
                    </a:lnTo>
                    <a:lnTo>
                      <a:pt x="73" y="279"/>
                    </a:lnTo>
                    <a:lnTo>
                      <a:pt x="73" y="279"/>
                    </a:lnTo>
                    <a:lnTo>
                      <a:pt x="97" y="306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8" y="343"/>
                    </a:lnTo>
                    <a:lnTo>
                      <a:pt x="133" y="344"/>
                    </a:lnTo>
                    <a:lnTo>
                      <a:pt x="136" y="344"/>
                    </a:lnTo>
                    <a:lnTo>
                      <a:pt x="141" y="344"/>
                    </a:lnTo>
                    <a:lnTo>
                      <a:pt x="141" y="344"/>
                    </a:lnTo>
                    <a:lnTo>
                      <a:pt x="143" y="343"/>
                    </a:lnTo>
                    <a:lnTo>
                      <a:pt x="144" y="339"/>
                    </a:lnTo>
                    <a:lnTo>
                      <a:pt x="146" y="335"/>
                    </a:lnTo>
                    <a:lnTo>
                      <a:pt x="144" y="324"/>
                    </a:lnTo>
                    <a:lnTo>
                      <a:pt x="144" y="324"/>
                    </a:lnTo>
                    <a:lnTo>
                      <a:pt x="144" y="309"/>
                    </a:lnTo>
                    <a:lnTo>
                      <a:pt x="144" y="295"/>
                    </a:lnTo>
                    <a:lnTo>
                      <a:pt x="147" y="281"/>
                    </a:lnTo>
                    <a:lnTo>
                      <a:pt x="151" y="266"/>
                    </a:lnTo>
                    <a:lnTo>
                      <a:pt x="155" y="254"/>
                    </a:lnTo>
                    <a:lnTo>
                      <a:pt x="160" y="241"/>
                    </a:lnTo>
                    <a:lnTo>
                      <a:pt x="173" y="216"/>
                    </a:lnTo>
                    <a:lnTo>
                      <a:pt x="173" y="2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9" name="Freeform 152">
                <a:extLst>
                  <a:ext uri="{FF2B5EF4-FFF2-40B4-BE49-F238E27FC236}">
                    <a16:creationId xmlns:a16="http://schemas.microsoft.com/office/drawing/2014/main" id="{759C6696-7804-B4BB-4251-BBD57DC06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6" y="4213"/>
                <a:ext cx="216" cy="117"/>
              </a:xfrm>
              <a:custGeom>
                <a:avLst/>
                <a:gdLst>
                  <a:gd name="T0" fmla="*/ 414 w 432"/>
                  <a:gd name="T1" fmla="*/ 2 h 235"/>
                  <a:gd name="T2" fmla="*/ 373 w 432"/>
                  <a:gd name="T3" fmla="*/ 18 h 235"/>
                  <a:gd name="T4" fmla="*/ 360 w 432"/>
                  <a:gd name="T5" fmla="*/ 25 h 235"/>
                  <a:gd name="T6" fmla="*/ 316 w 432"/>
                  <a:gd name="T7" fmla="*/ 52 h 235"/>
                  <a:gd name="T8" fmla="*/ 270 w 432"/>
                  <a:gd name="T9" fmla="*/ 70 h 235"/>
                  <a:gd name="T10" fmla="*/ 221 w 432"/>
                  <a:gd name="T11" fmla="*/ 76 h 235"/>
                  <a:gd name="T12" fmla="*/ 168 w 432"/>
                  <a:gd name="T13" fmla="*/ 72 h 235"/>
                  <a:gd name="T14" fmla="*/ 152 w 432"/>
                  <a:gd name="T15" fmla="*/ 68 h 235"/>
                  <a:gd name="T16" fmla="*/ 138 w 432"/>
                  <a:gd name="T17" fmla="*/ 70 h 235"/>
                  <a:gd name="T18" fmla="*/ 127 w 432"/>
                  <a:gd name="T19" fmla="*/ 79 h 235"/>
                  <a:gd name="T20" fmla="*/ 121 w 432"/>
                  <a:gd name="T21" fmla="*/ 97 h 235"/>
                  <a:gd name="T22" fmla="*/ 119 w 432"/>
                  <a:gd name="T23" fmla="*/ 102 h 235"/>
                  <a:gd name="T24" fmla="*/ 111 w 432"/>
                  <a:gd name="T25" fmla="*/ 111 h 235"/>
                  <a:gd name="T26" fmla="*/ 94 w 432"/>
                  <a:gd name="T27" fmla="*/ 114 h 235"/>
                  <a:gd name="T28" fmla="*/ 82 w 432"/>
                  <a:gd name="T29" fmla="*/ 114 h 235"/>
                  <a:gd name="T30" fmla="*/ 62 w 432"/>
                  <a:gd name="T31" fmla="*/ 122 h 235"/>
                  <a:gd name="T32" fmla="*/ 52 w 432"/>
                  <a:gd name="T33" fmla="*/ 127 h 235"/>
                  <a:gd name="T34" fmla="*/ 32 w 432"/>
                  <a:gd name="T35" fmla="*/ 138 h 235"/>
                  <a:gd name="T36" fmla="*/ 20 w 432"/>
                  <a:gd name="T37" fmla="*/ 140 h 235"/>
                  <a:gd name="T38" fmla="*/ 8 w 432"/>
                  <a:gd name="T39" fmla="*/ 137 h 235"/>
                  <a:gd name="T40" fmla="*/ 1 w 432"/>
                  <a:gd name="T41" fmla="*/ 135 h 235"/>
                  <a:gd name="T42" fmla="*/ 0 w 432"/>
                  <a:gd name="T43" fmla="*/ 137 h 235"/>
                  <a:gd name="T44" fmla="*/ 1 w 432"/>
                  <a:gd name="T45" fmla="*/ 146 h 235"/>
                  <a:gd name="T46" fmla="*/ 9 w 432"/>
                  <a:gd name="T47" fmla="*/ 167 h 235"/>
                  <a:gd name="T48" fmla="*/ 25 w 432"/>
                  <a:gd name="T49" fmla="*/ 195 h 235"/>
                  <a:gd name="T50" fmla="*/ 41 w 432"/>
                  <a:gd name="T51" fmla="*/ 211 h 235"/>
                  <a:gd name="T52" fmla="*/ 51 w 432"/>
                  <a:gd name="T53" fmla="*/ 219 h 235"/>
                  <a:gd name="T54" fmla="*/ 68 w 432"/>
                  <a:gd name="T55" fmla="*/ 229 h 235"/>
                  <a:gd name="T56" fmla="*/ 84 w 432"/>
                  <a:gd name="T57" fmla="*/ 234 h 235"/>
                  <a:gd name="T58" fmla="*/ 119 w 432"/>
                  <a:gd name="T59" fmla="*/ 234 h 235"/>
                  <a:gd name="T60" fmla="*/ 170 w 432"/>
                  <a:gd name="T61" fmla="*/ 226 h 235"/>
                  <a:gd name="T62" fmla="*/ 187 w 432"/>
                  <a:gd name="T63" fmla="*/ 226 h 235"/>
                  <a:gd name="T64" fmla="*/ 217 w 432"/>
                  <a:gd name="T65" fmla="*/ 222 h 235"/>
                  <a:gd name="T66" fmla="*/ 246 w 432"/>
                  <a:gd name="T67" fmla="*/ 208 h 235"/>
                  <a:gd name="T68" fmla="*/ 271 w 432"/>
                  <a:gd name="T69" fmla="*/ 186 h 235"/>
                  <a:gd name="T70" fmla="*/ 289 w 432"/>
                  <a:gd name="T71" fmla="*/ 156 h 235"/>
                  <a:gd name="T72" fmla="*/ 292 w 432"/>
                  <a:gd name="T73" fmla="*/ 151 h 235"/>
                  <a:gd name="T74" fmla="*/ 300 w 432"/>
                  <a:gd name="T75" fmla="*/ 146 h 235"/>
                  <a:gd name="T76" fmla="*/ 308 w 432"/>
                  <a:gd name="T77" fmla="*/ 146 h 235"/>
                  <a:gd name="T78" fmla="*/ 318 w 432"/>
                  <a:gd name="T79" fmla="*/ 149 h 235"/>
                  <a:gd name="T80" fmla="*/ 321 w 432"/>
                  <a:gd name="T81" fmla="*/ 153 h 235"/>
                  <a:gd name="T82" fmla="*/ 333 w 432"/>
                  <a:gd name="T83" fmla="*/ 164 h 235"/>
                  <a:gd name="T84" fmla="*/ 340 w 432"/>
                  <a:gd name="T85" fmla="*/ 165 h 235"/>
                  <a:gd name="T86" fmla="*/ 346 w 432"/>
                  <a:gd name="T87" fmla="*/ 162 h 235"/>
                  <a:gd name="T88" fmla="*/ 349 w 432"/>
                  <a:gd name="T89" fmla="*/ 159 h 235"/>
                  <a:gd name="T90" fmla="*/ 348 w 432"/>
                  <a:gd name="T91" fmla="*/ 153 h 235"/>
                  <a:gd name="T92" fmla="*/ 340 w 432"/>
                  <a:gd name="T93" fmla="*/ 145 h 235"/>
                  <a:gd name="T94" fmla="*/ 335 w 432"/>
                  <a:gd name="T95" fmla="*/ 140 h 235"/>
                  <a:gd name="T96" fmla="*/ 322 w 432"/>
                  <a:gd name="T97" fmla="*/ 122 h 235"/>
                  <a:gd name="T98" fmla="*/ 319 w 432"/>
                  <a:gd name="T99" fmla="*/ 108 h 235"/>
                  <a:gd name="T100" fmla="*/ 327 w 432"/>
                  <a:gd name="T101" fmla="*/ 97 h 235"/>
                  <a:gd name="T102" fmla="*/ 345 w 432"/>
                  <a:gd name="T103" fmla="*/ 86 h 235"/>
                  <a:gd name="T104" fmla="*/ 357 w 432"/>
                  <a:gd name="T105" fmla="*/ 78 h 235"/>
                  <a:gd name="T106" fmla="*/ 387 w 432"/>
                  <a:gd name="T107" fmla="*/ 49 h 235"/>
                  <a:gd name="T108" fmla="*/ 418 w 432"/>
                  <a:gd name="T109" fmla="*/ 21 h 235"/>
                  <a:gd name="T110" fmla="*/ 429 w 432"/>
                  <a:gd name="T111" fmla="*/ 14 h 235"/>
                  <a:gd name="T112" fmla="*/ 432 w 432"/>
                  <a:gd name="T113" fmla="*/ 8 h 235"/>
                  <a:gd name="T114" fmla="*/ 430 w 432"/>
                  <a:gd name="T115" fmla="*/ 5 h 235"/>
                  <a:gd name="T116" fmla="*/ 426 w 432"/>
                  <a:gd name="T117" fmla="*/ 0 h 235"/>
                  <a:gd name="T118" fmla="*/ 414 w 432"/>
                  <a:gd name="T119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2" h="235">
                    <a:moveTo>
                      <a:pt x="414" y="2"/>
                    </a:moveTo>
                    <a:lnTo>
                      <a:pt x="414" y="2"/>
                    </a:lnTo>
                    <a:lnTo>
                      <a:pt x="386" y="11"/>
                    </a:lnTo>
                    <a:lnTo>
                      <a:pt x="373" y="18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38" y="40"/>
                    </a:lnTo>
                    <a:lnTo>
                      <a:pt x="316" y="52"/>
                    </a:lnTo>
                    <a:lnTo>
                      <a:pt x="294" y="62"/>
                    </a:lnTo>
                    <a:lnTo>
                      <a:pt x="270" y="70"/>
                    </a:lnTo>
                    <a:lnTo>
                      <a:pt x="246" y="75"/>
                    </a:lnTo>
                    <a:lnTo>
                      <a:pt x="221" y="76"/>
                    </a:lnTo>
                    <a:lnTo>
                      <a:pt x="195" y="76"/>
                    </a:lnTo>
                    <a:lnTo>
                      <a:pt x="168" y="72"/>
                    </a:lnTo>
                    <a:lnTo>
                      <a:pt x="168" y="72"/>
                    </a:lnTo>
                    <a:lnTo>
                      <a:pt x="152" y="68"/>
                    </a:lnTo>
                    <a:lnTo>
                      <a:pt x="146" y="68"/>
                    </a:lnTo>
                    <a:lnTo>
                      <a:pt x="138" y="70"/>
                    </a:lnTo>
                    <a:lnTo>
                      <a:pt x="132" y="73"/>
                    </a:lnTo>
                    <a:lnTo>
                      <a:pt x="127" y="79"/>
                    </a:lnTo>
                    <a:lnTo>
                      <a:pt x="122" y="86"/>
                    </a:lnTo>
                    <a:lnTo>
                      <a:pt x="121" y="97"/>
                    </a:lnTo>
                    <a:lnTo>
                      <a:pt x="121" y="97"/>
                    </a:lnTo>
                    <a:lnTo>
                      <a:pt x="119" y="102"/>
                    </a:lnTo>
                    <a:lnTo>
                      <a:pt x="117" y="105"/>
                    </a:lnTo>
                    <a:lnTo>
                      <a:pt x="111" y="111"/>
                    </a:lnTo>
                    <a:lnTo>
                      <a:pt x="103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2" y="122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41" y="133"/>
                    </a:lnTo>
                    <a:lnTo>
                      <a:pt x="32" y="138"/>
                    </a:lnTo>
                    <a:lnTo>
                      <a:pt x="25" y="140"/>
                    </a:lnTo>
                    <a:lnTo>
                      <a:pt x="20" y="140"/>
                    </a:lnTo>
                    <a:lnTo>
                      <a:pt x="14" y="138"/>
                    </a:lnTo>
                    <a:lnTo>
                      <a:pt x="8" y="137"/>
                    </a:lnTo>
                    <a:lnTo>
                      <a:pt x="8" y="137"/>
                    </a:lnTo>
                    <a:lnTo>
                      <a:pt x="1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1" y="146"/>
                    </a:lnTo>
                    <a:lnTo>
                      <a:pt x="1" y="146"/>
                    </a:lnTo>
                    <a:lnTo>
                      <a:pt x="9" y="167"/>
                    </a:lnTo>
                    <a:lnTo>
                      <a:pt x="19" y="186"/>
                    </a:lnTo>
                    <a:lnTo>
                      <a:pt x="25" y="195"/>
                    </a:lnTo>
                    <a:lnTo>
                      <a:pt x="33" y="203"/>
                    </a:lnTo>
                    <a:lnTo>
                      <a:pt x="41" y="211"/>
                    </a:lnTo>
                    <a:lnTo>
                      <a:pt x="51" y="219"/>
                    </a:lnTo>
                    <a:lnTo>
                      <a:pt x="51" y="219"/>
                    </a:lnTo>
                    <a:lnTo>
                      <a:pt x="59" y="226"/>
                    </a:lnTo>
                    <a:lnTo>
                      <a:pt x="68" y="229"/>
                    </a:lnTo>
                    <a:lnTo>
                      <a:pt x="76" y="232"/>
                    </a:lnTo>
                    <a:lnTo>
                      <a:pt x="84" y="234"/>
                    </a:lnTo>
                    <a:lnTo>
                      <a:pt x="102" y="235"/>
                    </a:lnTo>
                    <a:lnTo>
                      <a:pt x="119" y="234"/>
                    </a:lnTo>
                    <a:lnTo>
                      <a:pt x="152" y="229"/>
                    </a:lnTo>
                    <a:lnTo>
                      <a:pt x="170" y="226"/>
                    </a:lnTo>
                    <a:lnTo>
                      <a:pt x="187" y="226"/>
                    </a:lnTo>
                    <a:lnTo>
                      <a:pt x="187" y="226"/>
                    </a:lnTo>
                    <a:lnTo>
                      <a:pt x="203" y="226"/>
                    </a:lnTo>
                    <a:lnTo>
                      <a:pt x="217" y="222"/>
                    </a:lnTo>
                    <a:lnTo>
                      <a:pt x="233" y="216"/>
                    </a:lnTo>
                    <a:lnTo>
                      <a:pt x="246" y="208"/>
                    </a:lnTo>
                    <a:lnTo>
                      <a:pt x="259" y="199"/>
                    </a:lnTo>
                    <a:lnTo>
                      <a:pt x="271" y="186"/>
                    </a:lnTo>
                    <a:lnTo>
                      <a:pt x="281" y="172"/>
                    </a:lnTo>
                    <a:lnTo>
                      <a:pt x="289" y="156"/>
                    </a:lnTo>
                    <a:lnTo>
                      <a:pt x="289" y="156"/>
                    </a:lnTo>
                    <a:lnTo>
                      <a:pt x="292" y="151"/>
                    </a:lnTo>
                    <a:lnTo>
                      <a:pt x="295" y="148"/>
                    </a:lnTo>
                    <a:lnTo>
                      <a:pt x="300" y="146"/>
                    </a:lnTo>
                    <a:lnTo>
                      <a:pt x="305" y="145"/>
                    </a:lnTo>
                    <a:lnTo>
                      <a:pt x="308" y="146"/>
                    </a:lnTo>
                    <a:lnTo>
                      <a:pt x="313" y="146"/>
                    </a:lnTo>
                    <a:lnTo>
                      <a:pt x="318" y="149"/>
                    </a:lnTo>
                    <a:lnTo>
                      <a:pt x="321" y="153"/>
                    </a:lnTo>
                    <a:lnTo>
                      <a:pt x="321" y="153"/>
                    </a:lnTo>
                    <a:lnTo>
                      <a:pt x="327" y="159"/>
                    </a:lnTo>
                    <a:lnTo>
                      <a:pt x="333" y="164"/>
                    </a:lnTo>
                    <a:lnTo>
                      <a:pt x="337" y="165"/>
                    </a:lnTo>
                    <a:lnTo>
                      <a:pt x="340" y="165"/>
                    </a:lnTo>
                    <a:lnTo>
                      <a:pt x="343" y="165"/>
                    </a:lnTo>
                    <a:lnTo>
                      <a:pt x="346" y="162"/>
                    </a:lnTo>
                    <a:lnTo>
                      <a:pt x="346" y="162"/>
                    </a:lnTo>
                    <a:lnTo>
                      <a:pt x="349" y="159"/>
                    </a:lnTo>
                    <a:lnTo>
                      <a:pt x="349" y="156"/>
                    </a:lnTo>
                    <a:lnTo>
                      <a:pt x="348" y="153"/>
                    </a:lnTo>
                    <a:lnTo>
                      <a:pt x="346" y="149"/>
                    </a:lnTo>
                    <a:lnTo>
                      <a:pt x="340" y="145"/>
                    </a:lnTo>
                    <a:lnTo>
                      <a:pt x="335" y="140"/>
                    </a:lnTo>
                    <a:lnTo>
                      <a:pt x="335" y="140"/>
                    </a:lnTo>
                    <a:lnTo>
                      <a:pt x="327" y="130"/>
                    </a:lnTo>
                    <a:lnTo>
                      <a:pt x="322" y="122"/>
                    </a:lnTo>
                    <a:lnTo>
                      <a:pt x="321" y="114"/>
                    </a:lnTo>
                    <a:lnTo>
                      <a:pt x="319" y="108"/>
                    </a:lnTo>
                    <a:lnTo>
                      <a:pt x="322" y="103"/>
                    </a:lnTo>
                    <a:lnTo>
                      <a:pt x="327" y="97"/>
                    </a:lnTo>
                    <a:lnTo>
                      <a:pt x="335" y="92"/>
                    </a:lnTo>
                    <a:lnTo>
                      <a:pt x="345" y="86"/>
                    </a:lnTo>
                    <a:lnTo>
                      <a:pt x="345" y="86"/>
                    </a:lnTo>
                    <a:lnTo>
                      <a:pt x="357" y="78"/>
                    </a:lnTo>
                    <a:lnTo>
                      <a:pt x="367" y="70"/>
                    </a:lnTo>
                    <a:lnTo>
                      <a:pt x="387" y="49"/>
                    </a:lnTo>
                    <a:lnTo>
                      <a:pt x="406" y="30"/>
                    </a:lnTo>
                    <a:lnTo>
                      <a:pt x="418" y="21"/>
                    </a:lnTo>
                    <a:lnTo>
                      <a:pt x="429" y="14"/>
                    </a:lnTo>
                    <a:lnTo>
                      <a:pt x="429" y="14"/>
                    </a:lnTo>
                    <a:lnTo>
                      <a:pt x="430" y="11"/>
                    </a:lnTo>
                    <a:lnTo>
                      <a:pt x="432" y="8"/>
                    </a:lnTo>
                    <a:lnTo>
                      <a:pt x="432" y="8"/>
                    </a:lnTo>
                    <a:lnTo>
                      <a:pt x="430" y="5"/>
                    </a:lnTo>
                    <a:lnTo>
                      <a:pt x="429" y="2"/>
                    </a:lnTo>
                    <a:lnTo>
                      <a:pt x="426" y="0"/>
                    </a:lnTo>
                    <a:lnTo>
                      <a:pt x="419" y="0"/>
                    </a:lnTo>
                    <a:lnTo>
                      <a:pt x="414" y="2"/>
                    </a:lnTo>
                    <a:lnTo>
                      <a:pt x="414" y="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0" name="Freeform 153">
                <a:extLst>
                  <a:ext uri="{FF2B5EF4-FFF2-40B4-BE49-F238E27FC236}">
                    <a16:creationId xmlns:a16="http://schemas.microsoft.com/office/drawing/2014/main" id="{9E403C4F-0C37-4899-D7CA-372D9A78A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4213"/>
                <a:ext cx="268" cy="89"/>
              </a:xfrm>
              <a:custGeom>
                <a:avLst/>
                <a:gdLst>
                  <a:gd name="T0" fmla="*/ 506 w 535"/>
                  <a:gd name="T1" fmla="*/ 102 h 180"/>
                  <a:gd name="T2" fmla="*/ 479 w 535"/>
                  <a:gd name="T3" fmla="*/ 106 h 180"/>
                  <a:gd name="T4" fmla="*/ 456 w 535"/>
                  <a:gd name="T5" fmla="*/ 116 h 180"/>
                  <a:gd name="T6" fmla="*/ 438 w 535"/>
                  <a:gd name="T7" fmla="*/ 121 h 180"/>
                  <a:gd name="T8" fmla="*/ 432 w 535"/>
                  <a:gd name="T9" fmla="*/ 118 h 180"/>
                  <a:gd name="T10" fmla="*/ 427 w 535"/>
                  <a:gd name="T11" fmla="*/ 108 h 180"/>
                  <a:gd name="T12" fmla="*/ 427 w 535"/>
                  <a:gd name="T13" fmla="*/ 100 h 180"/>
                  <a:gd name="T14" fmla="*/ 424 w 535"/>
                  <a:gd name="T15" fmla="*/ 84 h 180"/>
                  <a:gd name="T16" fmla="*/ 418 w 535"/>
                  <a:gd name="T17" fmla="*/ 78 h 180"/>
                  <a:gd name="T18" fmla="*/ 406 w 535"/>
                  <a:gd name="T19" fmla="*/ 78 h 180"/>
                  <a:gd name="T20" fmla="*/ 398 w 535"/>
                  <a:gd name="T21" fmla="*/ 79 h 180"/>
                  <a:gd name="T22" fmla="*/ 375 w 535"/>
                  <a:gd name="T23" fmla="*/ 83 h 180"/>
                  <a:gd name="T24" fmla="*/ 349 w 535"/>
                  <a:gd name="T25" fmla="*/ 79 h 180"/>
                  <a:gd name="T26" fmla="*/ 308 w 535"/>
                  <a:gd name="T27" fmla="*/ 68 h 180"/>
                  <a:gd name="T28" fmla="*/ 265 w 535"/>
                  <a:gd name="T29" fmla="*/ 60 h 180"/>
                  <a:gd name="T30" fmla="*/ 224 w 535"/>
                  <a:gd name="T31" fmla="*/ 59 h 180"/>
                  <a:gd name="T32" fmla="*/ 181 w 535"/>
                  <a:gd name="T33" fmla="*/ 70 h 180"/>
                  <a:gd name="T34" fmla="*/ 176 w 535"/>
                  <a:gd name="T35" fmla="*/ 70 h 180"/>
                  <a:gd name="T36" fmla="*/ 162 w 535"/>
                  <a:gd name="T37" fmla="*/ 70 h 180"/>
                  <a:gd name="T38" fmla="*/ 154 w 535"/>
                  <a:gd name="T39" fmla="*/ 68 h 180"/>
                  <a:gd name="T40" fmla="*/ 133 w 535"/>
                  <a:gd name="T41" fmla="*/ 57 h 180"/>
                  <a:gd name="T42" fmla="*/ 122 w 535"/>
                  <a:gd name="T43" fmla="*/ 45 h 180"/>
                  <a:gd name="T44" fmla="*/ 122 w 535"/>
                  <a:gd name="T45" fmla="*/ 41 h 180"/>
                  <a:gd name="T46" fmla="*/ 122 w 535"/>
                  <a:gd name="T47" fmla="*/ 27 h 180"/>
                  <a:gd name="T48" fmla="*/ 117 w 535"/>
                  <a:gd name="T49" fmla="*/ 24 h 180"/>
                  <a:gd name="T50" fmla="*/ 105 w 535"/>
                  <a:gd name="T51" fmla="*/ 27 h 180"/>
                  <a:gd name="T52" fmla="*/ 93 w 535"/>
                  <a:gd name="T53" fmla="*/ 30 h 180"/>
                  <a:gd name="T54" fmla="*/ 74 w 535"/>
                  <a:gd name="T55" fmla="*/ 32 h 180"/>
                  <a:gd name="T56" fmla="*/ 58 w 535"/>
                  <a:gd name="T57" fmla="*/ 25 h 180"/>
                  <a:gd name="T58" fmla="*/ 44 w 535"/>
                  <a:gd name="T59" fmla="*/ 11 h 180"/>
                  <a:gd name="T60" fmla="*/ 38 w 535"/>
                  <a:gd name="T61" fmla="*/ 0 h 180"/>
                  <a:gd name="T62" fmla="*/ 35 w 535"/>
                  <a:gd name="T63" fmla="*/ 13 h 180"/>
                  <a:gd name="T64" fmla="*/ 31 w 535"/>
                  <a:gd name="T65" fmla="*/ 29 h 180"/>
                  <a:gd name="T66" fmla="*/ 22 w 535"/>
                  <a:gd name="T67" fmla="*/ 35 h 180"/>
                  <a:gd name="T68" fmla="*/ 14 w 535"/>
                  <a:gd name="T69" fmla="*/ 33 h 180"/>
                  <a:gd name="T70" fmla="*/ 9 w 535"/>
                  <a:gd name="T71" fmla="*/ 38 h 180"/>
                  <a:gd name="T72" fmla="*/ 6 w 535"/>
                  <a:gd name="T73" fmla="*/ 46 h 180"/>
                  <a:gd name="T74" fmla="*/ 0 w 535"/>
                  <a:gd name="T75" fmla="*/ 75 h 180"/>
                  <a:gd name="T76" fmla="*/ 6 w 535"/>
                  <a:gd name="T77" fmla="*/ 95 h 180"/>
                  <a:gd name="T78" fmla="*/ 24 w 535"/>
                  <a:gd name="T79" fmla="*/ 110 h 180"/>
                  <a:gd name="T80" fmla="*/ 54 w 535"/>
                  <a:gd name="T81" fmla="*/ 114 h 180"/>
                  <a:gd name="T82" fmla="*/ 90 w 535"/>
                  <a:gd name="T83" fmla="*/ 114 h 180"/>
                  <a:gd name="T84" fmla="*/ 162 w 535"/>
                  <a:gd name="T85" fmla="*/ 121 h 180"/>
                  <a:gd name="T86" fmla="*/ 198 w 535"/>
                  <a:gd name="T87" fmla="*/ 127 h 180"/>
                  <a:gd name="T88" fmla="*/ 219 w 535"/>
                  <a:gd name="T89" fmla="*/ 133 h 180"/>
                  <a:gd name="T90" fmla="*/ 230 w 535"/>
                  <a:gd name="T91" fmla="*/ 143 h 180"/>
                  <a:gd name="T92" fmla="*/ 232 w 535"/>
                  <a:gd name="T93" fmla="*/ 146 h 180"/>
                  <a:gd name="T94" fmla="*/ 246 w 535"/>
                  <a:gd name="T95" fmla="*/ 168 h 180"/>
                  <a:gd name="T96" fmla="*/ 263 w 535"/>
                  <a:gd name="T97" fmla="*/ 178 h 180"/>
                  <a:gd name="T98" fmla="*/ 284 w 535"/>
                  <a:gd name="T99" fmla="*/ 180 h 180"/>
                  <a:gd name="T100" fmla="*/ 306 w 535"/>
                  <a:gd name="T101" fmla="*/ 176 h 180"/>
                  <a:gd name="T102" fmla="*/ 394 w 535"/>
                  <a:gd name="T103" fmla="*/ 162 h 180"/>
                  <a:gd name="T104" fmla="*/ 459 w 535"/>
                  <a:gd name="T105" fmla="*/ 159 h 180"/>
                  <a:gd name="T106" fmla="*/ 481 w 535"/>
                  <a:gd name="T107" fmla="*/ 159 h 180"/>
                  <a:gd name="T108" fmla="*/ 499 w 535"/>
                  <a:gd name="T109" fmla="*/ 157 h 180"/>
                  <a:gd name="T110" fmla="*/ 516 w 535"/>
                  <a:gd name="T111" fmla="*/ 154 h 180"/>
                  <a:gd name="T112" fmla="*/ 527 w 535"/>
                  <a:gd name="T113" fmla="*/ 149 h 180"/>
                  <a:gd name="T114" fmla="*/ 533 w 535"/>
                  <a:gd name="T115" fmla="*/ 143 h 180"/>
                  <a:gd name="T116" fmla="*/ 535 w 535"/>
                  <a:gd name="T117" fmla="*/ 133 h 180"/>
                  <a:gd name="T118" fmla="*/ 535 w 535"/>
                  <a:gd name="T119" fmla="*/ 124 h 180"/>
                  <a:gd name="T120" fmla="*/ 529 w 535"/>
                  <a:gd name="T121" fmla="*/ 110 h 180"/>
                  <a:gd name="T122" fmla="*/ 522 w 535"/>
                  <a:gd name="T123" fmla="*/ 103 h 180"/>
                  <a:gd name="T124" fmla="*/ 506 w 535"/>
                  <a:gd name="T125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5" h="180">
                    <a:moveTo>
                      <a:pt x="506" y="102"/>
                    </a:moveTo>
                    <a:lnTo>
                      <a:pt x="506" y="102"/>
                    </a:lnTo>
                    <a:lnTo>
                      <a:pt x="492" y="103"/>
                    </a:lnTo>
                    <a:lnTo>
                      <a:pt x="479" y="106"/>
                    </a:lnTo>
                    <a:lnTo>
                      <a:pt x="456" y="116"/>
                    </a:lnTo>
                    <a:lnTo>
                      <a:pt x="456" y="116"/>
                    </a:lnTo>
                    <a:lnTo>
                      <a:pt x="443" y="121"/>
                    </a:lnTo>
                    <a:lnTo>
                      <a:pt x="438" y="121"/>
                    </a:lnTo>
                    <a:lnTo>
                      <a:pt x="435" y="119"/>
                    </a:lnTo>
                    <a:lnTo>
                      <a:pt x="432" y="118"/>
                    </a:lnTo>
                    <a:lnTo>
                      <a:pt x="429" y="113"/>
                    </a:lnTo>
                    <a:lnTo>
                      <a:pt x="427" y="108"/>
                    </a:lnTo>
                    <a:lnTo>
                      <a:pt x="427" y="100"/>
                    </a:lnTo>
                    <a:lnTo>
                      <a:pt x="427" y="100"/>
                    </a:lnTo>
                    <a:lnTo>
                      <a:pt x="425" y="87"/>
                    </a:lnTo>
                    <a:lnTo>
                      <a:pt x="424" y="84"/>
                    </a:lnTo>
                    <a:lnTo>
                      <a:pt x="421" y="79"/>
                    </a:lnTo>
                    <a:lnTo>
                      <a:pt x="418" y="78"/>
                    </a:lnTo>
                    <a:lnTo>
                      <a:pt x="413" y="78"/>
                    </a:lnTo>
                    <a:lnTo>
                      <a:pt x="406" y="78"/>
                    </a:lnTo>
                    <a:lnTo>
                      <a:pt x="398" y="79"/>
                    </a:lnTo>
                    <a:lnTo>
                      <a:pt x="398" y="79"/>
                    </a:lnTo>
                    <a:lnTo>
                      <a:pt x="387" y="83"/>
                    </a:lnTo>
                    <a:lnTo>
                      <a:pt x="375" y="83"/>
                    </a:lnTo>
                    <a:lnTo>
                      <a:pt x="362" y="81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08" y="68"/>
                    </a:lnTo>
                    <a:lnTo>
                      <a:pt x="287" y="64"/>
                    </a:lnTo>
                    <a:lnTo>
                      <a:pt x="265" y="60"/>
                    </a:lnTo>
                    <a:lnTo>
                      <a:pt x="244" y="59"/>
                    </a:lnTo>
                    <a:lnTo>
                      <a:pt x="224" y="59"/>
                    </a:lnTo>
                    <a:lnTo>
                      <a:pt x="201" y="62"/>
                    </a:lnTo>
                    <a:lnTo>
                      <a:pt x="181" y="70"/>
                    </a:lnTo>
                    <a:lnTo>
                      <a:pt x="181" y="70"/>
                    </a:lnTo>
                    <a:lnTo>
                      <a:pt x="176" y="70"/>
                    </a:lnTo>
                    <a:lnTo>
                      <a:pt x="171" y="72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54" y="68"/>
                    </a:lnTo>
                    <a:lnTo>
                      <a:pt x="147" y="65"/>
                    </a:lnTo>
                    <a:lnTo>
                      <a:pt x="133" y="57"/>
                    </a:lnTo>
                    <a:lnTo>
                      <a:pt x="124" y="49"/>
                    </a:lnTo>
                    <a:lnTo>
                      <a:pt x="122" y="45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4" y="33"/>
                    </a:lnTo>
                    <a:lnTo>
                      <a:pt x="122" y="27"/>
                    </a:lnTo>
                    <a:lnTo>
                      <a:pt x="120" y="25"/>
                    </a:lnTo>
                    <a:lnTo>
                      <a:pt x="117" y="24"/>
                    </a:lnTo>
                    <a:lnTo>
                      <a:pt x="111" y="24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93" y="30"/>
                    </a:lnTo>
                    <a:lnTo>
                      <a:pt x="84" y="32"/>
                    </a:lnTo>
                    <a:lnTo>
                      <a:pt x="74" y="32"/>
                    </a:lnTo>
                    <a:lnTo>
                      <a:pt x="66" y="30"/>
                    </a:lnTo>
                    <a:lnTo>
                      <a:pt x="58" y="25"/>
                    </a:lnTo>
                    <a:lnTo>
                      <a:pt x="51" y="19"/>
                    </a:lnTo>
                    <a:lnTo>
                      <a:pt x="44" y="1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5" y="13"/>
                    </a:lnTo>
                    <a:lnTo>
                      <a:pt x="33" y="24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2" y="35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1" y="35"/>
                    </a:lnTo>
                    <a:lnTo>
                      <a:pt x="9" y="3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1" y="86"/>
                    </a:lnTo>
                    <a:lnTo>
                      <a:pt x="6" y="95"/>
                    </a:lnTo>
                    <a:lnTo>
                      <a:pt x="14" y="103"/>
                    </a:lnTo>
                    <a:lnTo>
                      <a:pt x="24" y="110"/>
                    </a:lnTo>
                    <a:lnTo>
                      <a:pt x="38" y="113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90" y="114"/>
                    </a:lnTo>
                    <a:lnTo>
                      <a:pt x="127" y="118"/>
                    </a:lnTo>
                    <a:lnTo>
                      <a:pt x="162" y="121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208" y="129"/>
                    </a:lnTo>
                    <a:lnTo>
                      <a:pt x="219" y="133"/>
                    </a:lnTo>
                    <a:lnTo>
                      <a:pt x="227" y="138"/>
                    </a:lnTo>
                    <a:lnTo>
                      <a:pt x="230" y="143"/>
                    </a:lnTo>
                    <a:lnTo>
                      <a:pt x="232" y="146"/>
                    </a:lnTo>
                    <a:lnTo>
                      <a:pt x="232" y="146"/>
                    </a:lnTo>
                    <a:lnTo>
                      <a:pt x="238" y="159"/>
                    </a:lnTo>
                    <a:lnTo>
                      <a:pt x="246" y="168"/>
                    </a:lnTo>
                    <a:lnTo>
                      <a:pt x="254" y="175"/>
                    </a:lnTo>
                    <a:lnTo>
                      <a:pt x="263" y="178"/>
                    </a:lnTo>
                    <a:lnTo>
                      <a:pt x="275" y="180"/>
                    </a:lnTo>
                    <a:lnTo>
                      <a:pt x="284" y="180"/>
                    </a:lnTo>
                    <a:lnTo>
                      <a:pt x="306" y="176"/>
                    </a:lnTo>
                    <a:lnTo>
                      <a:pt x="306" y="176"/>
                    </a:lnTo>
                    <a:lnTo>
                      <a:pt x="349" y="168"/>
                    </a:lnTo>
                    <a:lnTo>
                      <a:pt x="394" y="162"/>
                    </a:lnTo>
                    <a:lnTo>
                      <a:pt x="437" y="159"/>
                    </a:lnTo>
                    <a:lnTo>
                      <a:pt x="459" y="159"/>
                    </a:lnTo>
                    <a:lnTo>
                      <a:pt x="481" y="159"/>
                    </a:lnTo>
                    <a:lnTo>
                      <a:pt x="481" y="159"/>
                    </a:lnTo>
                    <a:lnTo>
                      <a:pt x="491" y="159"/>
                    </a:lnTo>
                    <a:lnTo>
                      <a:pt x="499" y="157"/>
                    </a:lnTo>
                    <a:lnTo>
                      <a:pt x="516" y="154"/>
                    </a:lnTo>
                    <a:lnTo>
                      <a:pt x="516" y="154"/>
                    </a:lnTo>
                    <a:lnTo>
                      <a:pt x="522" y="153"/>
                    </a:lnTo>
                    <a:lnTo>
                      <a:pt x="527" y="149"/>
                    </a:lnTo>
                    <a:lnTo>
                      <a:pt x="530" y="146"/>
                    </a:lnTo>
                    <a:lnTo>
                      <a:pt x="533" y="143"/>
                    </a:lnTo>
                    <a:lnTo>
                      <a:pt x="535" y="138"/>
                    </a:lnTo>
                    <a:lnTo>
                      <a:pt x="535" y="133"/>
                    </a:lnTo>
                    <a:lnTo>
                      <a:pt x="535" y="124"/>
                    </a:lnTo>
                    <a:lnTo>
                      <a:pt x="535" y="124"/>
                    </a:lnTo>
                    <a:lnTo>
                      <a:pt x="532" y="113"/>
                    </a:lnTo>
                    <a:lnTo>
                      <a:pt x="529" y="110"/>
                    </a:lnTo>
                    <a:lnTo>
                      <a:pt x="526" y="106"/>
                    </a:lnTo>
                    <a:lnTo>
                      <a:pt x="522" y="103"/>
                    </a:lnTo>
                    <a:lnTo>
                      <a:pt x="518" y="102"/>
                    </a:lnTo>
                    <a:lnTo>
                      <a:pt x="506" y="102"/>
                    </a:lnTo>
                    <a:lnTo>
                      <a:pt x="506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1" name="Freeform 154">
                <a:extLst>
                  <a:ext uri="{FF2B5EF4-FFF2-40B4-BE49-F238E27FC236}">
                    <a16:creationId xmlns:a16="http://schemas.microsoft.com/office/drawing/2014/main" id="{01655160-A285-F601-933F-47659CDC8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3363"/>
                <a:ext cx="130" cy="131"/>
              </a:xfrm>
              <a:custGeom>
                <a:avLst/>
                <a:gdLst>
                  <a:gd name="T0" fmla="*/ 35 w 260"/>
                  <a:gd name="T1" fmla="*/ 178 h 262"/>
                  <a:gd name="T2" fmla="*/ 63 w 260"/>
                  <a:gd name="T3" fmla="*/ 189 h 262"/>
                  <a:gd name="T4" fmla="*/ 81 w 260"/>
                  <a:gd name="T5" fmla="*/ 209 h 262"/>
                  <a:gd name="T6" fmla="*/ 93 w 260"/>
                  <a:gd name="T7" fmla="*/ 233 h 262"/>
                  <a:gd name="T8" fmla="*/ 103 w 260"/>
                  <a:gd name="T9" fmla="*/ 262 h 262"/>
                  <a:gd name="T10" fmla="*/ 114 w 260"/>
                  <a:gd name="T11" fmla="*/ 241 h 262"/>
                  <a:gd name="T12" fmla="*/ 117 w 260"/>
                  <a:gd name="T13" fmla="*/ 236 h 262"/>
                  <a:gd name="T14" fmla="*/ 143 w 260"/>
                  <a:gd name="T15" fmla="*/ 216 h 262"/>
                  <a:gd name="T16" fmla="*/ 160 w 260"/>
                  <a:gd name="T17" fmla="*/ 206 h 262"/>
                  <a:gd name="T18" fmla="*/ 179 w 260"/>
                  <a:gd name="T19" fmla="*/ 203 h 262"/>
                  <a:gd name="T20" fmla="*/ 190 w 260"/>
                  <a:gd name="T21" fmla="*/ 205 h 262"/>
                  <a:gd name="T22" fmla="*/ 208 w 260"/>
                  <a:gd name="T23" fmla="*/ 206 h 262"/>
                  <a:gd name="T24" fmla="*/ 224 w 260"/>
                  <a:gd name="T25" fmla="*/ 203 h 262"/>
                  <a:gd name="T26" fmla="*/ 236 w 260"/>
                  <a:gd name="T27" fmla="*/ 195 h 262"/>
                  <a:gd name="T28" fmla="*/ 241 w 260"/>
                  <a:gd name="T29" fmla="*/ 187 h 262"/>
                  <a:gd name="T30" fmla="*/ 252 w 260"/>
                  <a:gd name="T31" fmla="*/ 152 h 262"/>
                  <a:gd name="T32" fmla="*/ 260 w 260"/>
                  <a:gd name="T33" fmla="*/ 116 h 262"/>
                  <a:gd name="T34" fmla="*/ 257 w 260"/>
                  <a:gd name="T35" fmla="*/ 114 h 262"/>
                  <a:gd name="T36" fmla="*/ 252 w 260"/>
                  <a:gd name="T37" fmla="*/ 111 h 262"/>
                  <a:gd name="T38" fmla="*/ 230 w 260"/>
                  <a:gd name="T39" fmla="*/ 98 h 262"/>
                  <a:gd name="T40" fmla="*/ 193 w 260"/>
                  <a:gd name="T41" fmla="*/ 66 h 262"/>
                  <a:gd name="T42" fmla="*/ 178 w 260"/>
                  <a:gd name="T43" fmla="*/ 46 h 262"/>
                  <a:gd name="T44" fmla="*/ 152 w 260"/>
                  <a:gd name="T45" fmla="*/ 19 h 262"/>
                  <a:gd name="T46" fmla="*/ 120 w 260"/>
                  <a:gd name="T47" fmla="*/ 0 h 262"/>
                  <a:gd name="T48" fmla="*/ 117 w 260"/>
                  <a:gd name="T49" fmla="*/ 12 h 262"/>
                  <a:gd name="T50" fmla="*/ 104 w 260"/>
                  <a:gd name="T51" fmla="*/ 35 h 262"/>
                  <a:gd name="T52" fmla="*/ 85 w 260"/>
                  <a:gd name="T53" fmla="*/ 50 h 262"/>
                  <a:gd name="T54" fmla="*/ 63 w 260"/>
                  <a:gd name="T55" fmla="*/ 63 h 262"/>
                  <a:gd name="T56" fmla="*/ 52 w 260"/>
                  <a:gd name="T57" fmla="*/ 68 h 262"/>
                  <a:gd name="T58" fmla="*/ 38 w 260"/>
                  <a:gd name="T59" fmla="*/ 77 h 262"/>
                  <a:gd name="T60" fmla="*/ 22 w 260"/>
                  <a:gd name="T61" fmla="*/ 100 h 262"/>
                  <a:gd name="T62" fmla="*/ 9 w 260"/>
                  <a:gd name="T63" fmla="*/ 111 h 262"/>
                  <a:gd name="T64" fmla="*/ 0 w 260"/>
                  <a:gd name="T65" fmla="*/ 114 h 262"/>
                  <a:gd name="T66" fmla="*/ 0 w 260"/>
                  <a:gd name="T67" fmla="*/ 124 h 262"/>
                  <a:gd name="T68" fmla="*/ 6 w 260"/>
                  <a:gd name="T69" fmla="*/ 139 h 262"/>
                  <a:gd name="T70" fmla="*/ 17 w 260"/>
                  <a:gd name="T71" fmla="*/ 163 h 262"/>
                  <a:gd name="T72" fmla="*/ 28 w 260"/>
                  <a:gd name="T73" fmla="*/ 174 h 262"/>
                  <a:gd name="T74" fmla="*/ 35 w 260"/>
                  <a:gd name="T75" fmla="*/ 17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2">
                    <a:moveTo>
                      <a:pt x="35" y="178"/>
                    </a:moveTo>
                    <a:lnTo>
                      <a:pt x="35" y="178"/>
                    </a:lnTo>
                    <a:lnTo>
                      <a:pt x="50" y="182"/>
                    </a:lnTo>
                    <a:lnTo>
                      <a:pt x="63" y="189"/>
                    </a:lnTo>
                    <a:lnTo>
                      <a:pt x="73" y="198"/>
                    </a:lnTo>
                    <a:lnTo>
                      <a:pt x="81" y="209"/>
                    </a:lnTo>
                    <a:lnTo>
                      <a:pt x="87" y="220"/>
                    </a:lnTo>
                    <a:lnTo>
                      <a:pt x="93" y="233"/>
                    </a:lnTo>
                    <a:lnTo>
                      <a:pt x="103" y="262"/>
                    </a:lnTo>
                    <a:lnTo>
                      <a:pt x="103" y="262"/>
                    </a:lnTo>
                    <a:lnTo>
                      <a:pt x="111" y="247"/>
                    </a:lnTo>
                    <a:lnTo>
                      <a:pt x="114" y="241"/>
                    </a:lnTo>
                    <a:lnTo>
                      <a:pt x="117" y="236"/>
                    </a:lnTo>
                    <a:lnTo>
                      <a:pt x="117" y="236"/>
                    </a:lnTo>
                    <a:lnTo>
                      <a:pt x="133" y="222"/>
                    </a:lnTo>
                    <a:lnTo>
                      <a:pt x="143" y="216"/>
                    </a:lnTo>
                    <a:lnTo>
                      <a:pt x="151" y="211"/>
                    </a:lnTo>
                    <a:lnTo>
                      <a:pt x="160" y="206"/>
                    </a:lnTo>
                    <a:lnTo>
                      <a:pt x="170" y="203"/>
                    </a:lnTo>
                    <a:lnTo>
                      <a:pt x="179" y="203"/>
                    </a:lnTo>
                    <a:lnTo>
                      <a:pt x="190" y="205"/>
                    </a:lnTo>
                    <a:lnTo>
                      <a:pt x="190" y="205"/>
                    </a:lnTo>
                    <a:lnTo>
                      <a:pt x="200" y="206"/>
                    </a:lnTo>
                    <a:lnTo>
                      <a:pt x="208" y="206"/>
                    </a:lnTo>
                    <a:lnTo>
                      <a:pt x="217" y="205"/>
                    </a:lnTo>
                    <a:lnTo>
                      <a:pt x="224" y="203"/>
                    </a:lnTo>
                    <a:lnTo>
                      <a:pt x="232" y="198"/>
                    </a:lnTo>
                    <a:lnTo>
                      <a:pt x="236" y="195"/>
                    </a:lnTo>
                    <a:lnTo>
                      <a:pt x="239" y="192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52" y="152"/>
                    </a:lnTo>
                    <a:lnTo>
                      <a:pt x="257" y="135"/>
                    </a:lnTo>
                    <a:lnTo>
                      <a:pt x="260" y="116"/>
                    </a:lnTo>
                    <a:lnTo>
                      <a:pt x="260" y="116"/>
                    </a:lnTo>
                    <a:lnTo>
                      <a:pt x="257" y="114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41" y="104"/>
                    </a:lnTo>
                    <a:lnTo>
                      <a:pt x="230" y="98"/>
                    </a:lnTo>
                    <a:lnTo>
                      <a:pt x="211" y="84"/>
                    </a:lnTo>
                    <a:lnTo>
                      <a:pt x="193" y="66"/>
                    </a:lnTo>
                    <a:lnTo>
                      <a:pt x="178" y="46"/>
                    </a:lnTo>
                    <a:lnTo>
                      <a:pt x="178" y="46"/>
                    </a:lnTo>
                    <a:lnTo>
                      <a:pt x="165" y="31"/>
                    </a:lnTo>
                    <a:lnTo>
                      <a:pt x="152" y="19"/>
                    </a:lnTo>
                    <a:lnTo>
                      <a:pt x="138" y="9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7" y="12"/>
                    </a:lnTo>
                    <a:lnTo>
                      <a:pt x="111" y="25"/>
                    </a:lnTo>
                    <a:lnTo>
                      <a:pt x="104" y="35"/>
                    </a:lnTo>
                    <a:lnTo>
                      <a:pt x="95" y="43"/>
                    </a:lnTo>
                    <a:lnTo>
                      <a:pt x="85" y="50"/>
                    </a:lnTo>
                    <a:lnTo>
                      <a:pt x="76" y="57"/>
                    </a:lnTo>
                    <a:lnTo>
                      <a:pt x="63" y="63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44" y="71"/>
                    </a:lnTo>
                    <a:lnTo>
                      <a:pt x="38" y="77"/>
                    </a:lnTo>
                    <a:lnTo>
                      <a:pt x="27" y="92"/>
                    </a:lnTo>
                    <a:lnTo>
                      <a:pt x="22" y="100"/>
                    </a:lnTo>
                    <a:lnTo>
                      <a:pt x="15" y="106"/>
                    </a:lnTo>
                    <a:lnTo>
                      <a:pt x="9" y="11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6" y="139"/>
                    </a:lnTo>
                    <a:lnTo>
                      <a:pt x="14" y="155"/>
                    </a:lnTo>
                    <a:lnTo>
                      <a:pt x="17" y="163"/>
                    </a:lnTo>
                    <a:lnTo>
                      <a:pt x="22" y="170"/>
                    </a:lnTo>
                    <a:lnTo>
                      <a:pt x="28" y="174"/>
                    </a:lnTo>
                    <a:lnTo>
                      <a:pt x="35" y="178"/>
                    </a:lnTo>
                    <a:lnTo>
                      <a:pt x="35" y="178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2" name="Freeform 155">
                <a:extLst>
                  <a:ext uri="{FF2B5EF4-FFF2-40B4-BE49-F238E27FC236}">
                    <a16:creationId xmlns:a16="http://schemas.microsoft.com/office/drawing/2014/main" id="{E45E3FE7-F396-4F91-40D0-094683279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" y="1725"/>
                <a:ext cx="94" cy="121"/>
              </a:xfrm>
              <a:custGeom>
                <a:avLst/>
                <a:gdLst>
                  <a:gd name="T0" fmla="*/ 146 w 188"/>
                  <a:gd name="T1" fmla="*/ 35 h 243"/>
                  <a:gd name="T2" fmla="*/ 150 w 188"/>
                  <a:gd name="T3" fmla="*/ 32 h 243"/>
                  <a:gd name="T4" fmla="*/ 162 w 188"/>
                  <a:gd name="T5" fmla="*/ 33 h 243"/>
                  <a:gd name="T6" fmla="*/ 169 w 188"/>
                  <a:gd name="T7" fmla="*/ 33 h 243"/>
                  <a:gd name="T8" fmla="*/ 181 w 188"/>
                  <a:gd name="T9" fmla="*/ 27 h 243"/>
                  <a:gd name="T10" fmla="*/ 186 w 188"/>
                  <a:gd name="T11" fmla="*/ 24 h 243"/>
                  <a:gd name="T12" fmla="*/ 188 w 188"/>
                  <a:gd name="T13" fmla="*/ 16 h 243"/>
                  <a:gd name="T14" fmla="*/ 188 w 188"/>
                  <a:gd name="T15" fmla="*/ 13 h 243"/>
                  <a:gd name="T16" fmla="*/ 181 w 188"/>
                  <a:gd name="T17" fmla="*/ 6 h 243"/>
                  <a:gd name="T18" fmla="*/ 169 w 188"/>
                  <a:gd name="T19" fmla="*/ 0 h 243"/>
                  <a:gd name="T20" fmla="*/ 162 w 188"/>
                  <a:gd name="T21" fmla="*/ 6 h 243"/>
                  <a:gd name="T22" fmla="*/ 150 w 188"/>
                  <a:gd name="T23" fmla="*/ 14 h 243"/>
                  <a:gd name="T24" fmla="*/ 126 w 188"/>
                  <a:gd name="T25" fmla="*/ 21 h 243"/>
                  <a:gd name="T26" fmla="*/ 108 w 188"/>
                  <a:gd name="T27" fmla="*/ 22 h 243"/>
                  <a:gd name="T28" fmla="*/ 81 w 188"/>
                  <a:gd name="T29" fmla="*/ 27 h 243"/>
                  <a:gd name="T30" fmla="*/ 57 w 188"/>
                  <a:gd name="T31" fmla="*/ 38 h 243"/>
                  <a:gd name="T32" fmla="*/ 37 w 188"/>
                  <a:gd name="T33" fmla="*/ 54 h 243"/>
                  <a:gd name="T34" fmla="*/ 19 w 188"/>
                  <a:gd name="T35" fmla="*/ 73 h 243"/>
                  <a:gd name="T36" fmla="*/ 7 w 188"/>
                  <a:gd name="T37" fmla="*/ 97 h 243"/>
                  <a:gd name="T38" fmla="*/ 0 w 188"/>
                  <a:gd name="T39" fmla="*/ 121 h 243"/>
                  <a:gd name="T40" fmla="*/ 0 w 188"/>
                  <a:gd name="T41" fmla="*/ 146 h 243"/>
                  <a:gd name="T42" fmla="*/ 7 w 188"/>
                  <a:gd name="T43" fmla="*/ 172 h 243"/>
                  <a:gd name="T44" fmla="*/ 13 w 188"/>
                  <a:gd name="T45" fmla="*/ 186 h 243"/>
                  <a:gd name="T46" fmla="*/ 18 w 188"/>
                  <a:gd name="T47" fmla="*/ 208 h 243"/>
                  <a:gd name="T48" fmla="*/ 15 w 188"/>
                  <a:gd name="T49" fmla="*/ 222 h 243"/>
                  <a:gd name="T50" fmla="*/ 10 w 188"/>
                  <a:gd name="T51" fmla="*/ 230 h 243"/>
                  <a:gd name="T52" fmla="*/ 7 w 188"/>
                  <a:gd name="T53" fmla="*/ 237 h 243"/>
                  <a:gd name="T54" fmla="*/ 8 w 188"/>
                  <a:gd name="T55" fmla="*/ 242 h 243"/>
                  <a:gd name="T56" fmla="*/ 21 w 188"/>
                  <a:gd name="T57" fmla="*/ 242 h 243"/>
                  <a:gd name="T58" fmla="*/ 29 w 188"/>
                  <a:gd name="T59" fmla="*/ 238 h 243"/>
                  <a:gd name="T60" fmla="*/ 42 w 188"/>
                  <a:gd name="T61" fmla="*/ 230 h 243"/>
                  <a:gd name="T62" fmla="*/ 46 w 188"/>
                  <a:gd name="T63" fmla="*/ 222 h 243"/>
                  <a:gd name="T64" fmla="*/ 59 w 188"/>
                  <a:gd name="T65" fmla="*/ 195 h 243"/>
                  <a:gd name="T66" fmla="*/ 78 w 188"/>
                  <a:gd name="T67" fmla="*/ 173 h 243"/>
                  <a:gd name="T68" fmla="*/ 123 w 188"/>
                  <a:gd name="T69" fmla="*/ 134 h 243"/>
                  <a:gd name="T70" fmla="*/ 127 w 188"/>
                  <a:gd name="T71" fmla="*/ 129 h 243"/>
                  <a:gd name="T72" fmla="*/ 130 w 188"/>
                  <a:gd name="T73" fmla="*/ 122 h 243"/>
                  <a:gd name="T74" fmla="*/ 127 w 188"/>
                  <a:gd name="T75" fmla="*/ 118 h 243"/>
                  <a:gd name="T76" fmla="*/ 123 w 188"/>
                  <a:gd name="T77" fmla="*/ 116 h 243"/>
                  <a:gd name="T78" fmla="*/ 116 w 188"/>
                  <a:gd name="T79" fmla="*/ 113 h 243"/>
                  <a:gd name="T80" fmla="*/ 115 w 188"/>
                  <a:gd name="T81" fmla="*/ 105 h 243"/>
                  <a:gd name="T82" fmla="*/ 116 w 188"/>
                  <a:gd name="T83" fmla="*/ 95 h 243"/>
                  <a:gd name="T84" fmla="*/ 130 w 188"/>
                  <a:gd name="T85" fmla="*/ 70 h 243"/>
                  <a:gd name="T86" fmla="*/ 145 w 188"/>
                  <a:gd name="T87" fmla="*/ 45 h 243"/>
                  <a:gd name="T88" fmla="*/ 146 w 188"/>
                  <a:gd name="T89" fmla="*/ 3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243">
                    <a:moveTo>
                      <a:pt x="146" y="35"/>
                    </a:moveTo>
                    <a:lnTo>
                      <a:pt x="146" y="35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6" y="32"/>
                    </a:lnTo>
                    <a:lnTo>
                      <a:pt x="162" y="33"/>
                    </a:lnTo>
                    <a:lnTo>
                      <a:pt x="165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81" y="27"/>
                    </a:lnTo>
                    <a:lnTo>
                      <a:pt x="184" y="26"/>
                    </a:lnTo>
                    <a:lnTo>
                      <a:pt x="186" y="24"/>
                    </a:lnTo>
                    <a:lnTo>
                      <a:pt x="188" y="21"/>
                    </a:lnTo>
                    <a:lnTo>
                      <a:pt x="188" y="16"/>
                    </a:lnTo>
                    <a:lnTo>
                      <a:pt x="188" y="16"/>
                    </a:lnTo>
                    <a:lnTo>
                      <a:pt x="188" y="13"/>
                    </a:lnTo>
                    <a:lnTo>
                      <a:pt x="186" y="11"/>
                    </a:lnTo>
                    <a:lnTo>
                      <a:pt x="181" y="6"/>
                    </a:lnTo>
                    <a:lnTo>
                      <a:pt x="175" y="5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62" y="6"/>
                    </a:lnTo>
                    <a:lnTo>
                      <a:pt x="156" y="11"/>
                    </a:lnTo>
                    <a:lnTo>
                      <a:pt x="150" y="14"/>
                    </a:lnTo>
                    <a:lnTo>
                      <a:pt x="142" y="18"/>
                    </a:lnTo>
                    <a:lnTo>
                      <a:pt x="126" y="21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94" y="24"/>
                    </a:lnTo>
                    <a:lnTo>
                      <a:pt x="81" y="27"/>
                    </a:lnTo>
                    <a:lnTo>
                      <a:pt x="69" y="32"/>
                    </a:lnTo>
                    <a:lnTo>
                      <a:pt x="57" y="38"/>
                    </a:lnTo>
                    <a:lnTo>
                      <a:pt x="46" y="46"/>
                    </a:lnTo>
                    <a:lnTo>
                      <a:pt x="37" y="54"/>
                    </a:lnTo>
                    <a:lnTo>
                      <a:pt x="27" y="64"/>
                    </a:lnTo>
                    <a:lnTo>
                      <a:pt x="19" y="73"/>
                    </a:lnTo>
                    <a:lnTo>
                      <a:pt x="13" y="84"/>
                    </a:lnTo>
                    <a:lnTo>
                      <a:pt x="7" y="97"/>
                    </a:lnTo>
                    <a:lnTo>
                      <a:pt x="3" y="108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59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13" y="186"/>
                    </a:lnTo>
                    <a:lnTo>
                      <a:pt x="18" y="200"/>
                    </a:lnTo>
                    <a:lnTo>
                      <a:pt x="18" y="208"/>
                    </a:lnTo>
                    <a:lnTo>
                      <a:pt x="16" y="215"/>
                    </a:lnTo>
                    <a:lnTo>
                      <a:pt x="15" y="222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7" y="234"/>
                    </a:lnTo>
                    <a:lnTo>
                      <a:pt x="7" y="237"/>
                    </a:lnTo>
                    <a:lnTo>
                      <a:pt x="7" y="240"/>
                    </a:lnTo>
                    <a:lnTo>
                      <a:pt x="8" y="242"/>
                    </a:lnTo>
                    <a:lnTo>
                      <a:pt x="15" y="243"/>
                    </a:lnTo>
                    <a:lnTo>
                      <a:pt x="21" y="242"/>
                    </a:lnTo>
                    <a:lnTo>
                      <a:pt x="21" y="242"/>
                    </a:lnTo>
                    <a:lnTo>
                      <a:pt x="29" y="238"/>
                    </a:lnTo>
                    <a:lnTo>
                      <a:pt x="37" y="235"/>
                    </a:lnTo>
                    <a:lnTo>
                      <a:pt x="42" y="230"/>
                    </a:lnTo>
                    <a:lnTo>
                      <a:pt x="46" y="222"/>
                    </a:lnTo>
                    <a:lnTo>
                      <a:pt x="46" y="222"/>
                    </a:lnTo>
                    <a:lnTo>
                      <a:pt x="53" y="208"/>
                    </a:lnTo>
                    <a:lnTo>
                      <a:pt x="59" y="195"/>
                    </a:lnTo>
                    <a:lnTo>
                      <a:pt x="69" y="183"/>
                    </a:lnTo>
                    <a:lnTo>
                      <a:pt x="78" y="173"/>
                    </a:lnTo>
                    <a:lnTo>
                      <a:pt x="100" y="153"/>
                    </a:lnTo>
                    <a:lnTo>
                      <a:pt x="123" y="134"/>
                    </a:lnTo>
                    <a:lnTo>
                      <a:pt x="123" y="134"/>
                    </a:lnTo>
                    <a:lnTo>
                      <a:pt x="127" y="129"/>
                    </a:lnTo>
                    <a:lnTo>
                      <a:pt x="130" y="126"/>
                    </a:lnTo>
                    <a:lnTo>
                      <a:pt x="130" y="122"/>
                    </a:lnTo>
                    <a:lnTo>
                      <a:pt x="130" y="121"/>
                    </a:lnTo>
                    <a:lnTo>
                      <a:pt x="127" y="118"/>
                    </a:lnTo>
                    <a:lnTo>
                      <a:pt x="123" y="116"/>
                    </a:lnTo>
                    <a:lnTo>
                      <a:pt x="123" y="116"/>
                    </a:lnTo>
                    <a:lnTo>
                      <a:pt x="119" y="114"/>
                    </a:lnTo>
                    <a:lnTo>
                      <a:pt x="116" y="113"/>
                    </a:lnTo>
                    <a:lnTo>
                      <a:pt x="115" y="110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95"/>
                    </a:lnTo>
                    <a:lnTo>
                      <a:pt x="121" y="87"/>
                    </a:lnTo>
                    <a:lnTo>
                      <a:pt x="130" y="70"/>
                    </a:lnTo>
                    <a:lnTo>
                      <a:pt x="140" y="54"/>
                    </a:lnTo>
                    <a:lnTo>
                      <a:pt x="145" y="45"/>
                    </a:lnTo>
                    <a:lnTo>
                      <a:pt x="146" y="35"/>
                    </a:lnTo>
                    <a:lnTo>
                      <a:pt x="146" y="3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3" name="Freeform 156">
                <a:extLst>
                  <a:ext uri="{FF2B5EF4-FFF2-40B4-BE49-F238E27FC236}">
                    <a16:creationId xmlns:a16="http://schemas.microsoft.com/office/drawing/2014/main" id="{869E9C73-A7F9-A748-665C-A3BF83BCB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1655"/>
                <a:ext cx="120" cy="82"/>
              </a:xfrm>
              <a:custGeom>
                <a:avLst/>
                <a:gdLst>
                  <a:gd name="T0" fmla="*/ 1 w 240"/>
                  <a:gd name="T1" fmla="*/ 40 h 164"/>
                  <a:gd name="T2" fmla="*/ 8 w 240"/>
                  <a:gd name="T3" fmla="*/ 54 h 164"/>
                  <a:gd name="T4" fmla="*/ 11 w 240"/>
                  <a:gd name="T5" fmla="*/ 76 h 164"/>
                  <a:gd name="T6" fmla="*/ 16 w 240"/>
                  <a:gd name="T7" fmla="*/ 89 h 164"/>
                  <a:gd name="T8" fmla="*/ 20 w 240"/>
                  <a:gd name="T9" fmla="*/ 94 h 164"/>
                  <a:gd name="T10" fmla="*/ 32 w 240"/>
                  <a:gd name="T11" fmla="*/ 103 h 164"/>
                  <a:gd name="T12" fmla="*/ 38 w 240"/>
                  <a:gd name="T13" fmla="*/ 114 h 164"/>
                  <a:gd name="T14" fmla="*/ 38 w 240"/>
                  <a:gd name="T15" fmla="*/ 125 h 164"/>
                  <a:gd name="T16" fmla="*/ 32 w 240"/>
                  <a:gd name="T17" fmla="*/ 138 h 164"/>
                  <a:gd name="T18" fmla="*/ 30 w 240"/>
                  <a:gd name="T19" fmla="*/ 144 h 164"/>
                  <a:gd name="T20" fmla="*/ 30 w 240"/>
                  <a:gd name="T21" fmla="*/ 157 h 164"/>
                  <a:gd name="T22" fmla="*/ 35 w 240"/>
                  <a:gd name="T23" fmla="*/ 162 h 164"/>
                  <a:gd name="T24" fmla="*/ 38 w 240"/>
                  <a:gd name="T25" fmla="*/ 164 h 164"/>
                  <a:gd name="T26" fmla="*/ 48 w 240"/>
                  <a:gd name="T27" fmla="*/ 160 h 164"/>
                  <a:gd name="T28" fmla="*/ 57 w 240"/>
                  <a:gd name="T29" fmla="*/ 149 h 164"/>
                  <a:gd name="T30" fmla="*/ 62 w 240"/>
                  <a:gd name="T31" fmla="*/ 140 h 164"/>
                  <a:gd name="T32" fmla="*/ 67 w 240"/>
                  <a:gd name="T33" fmla="*/ 130 h 164"/>
                  <a:gd name="T34" fmla="*/ 68 w 240"/>
                  <a:gd name="T35" fmla="*/ 122 h 164"/>
                  <a:gd name="T36" fmla="*/ 75 w 240"/>
                  <a:gd name="T37" fmla="*/ 111 h 164"/>
                  <a:gd name="T38" fmla="*/ 84 w 240"/>
                  <a:gd name="T39" fmla="*/ 103 h 164"/>
                  <a:gd name="T40" fmla="*/ 95 w 240"/>
                  <a:gd name="T41" fmla="*/ 98 h 164"/>
                  <a:gd name="T42" fmla="*/ 102 w 240"/>
                  <a:gd name="T43" fmla="*/ 98 h 164"/>
                  <a:gd name="T44" fmla="*/ 130 w 240"/>
                  <a:gd name="T45" fmla="*/ 97 h 164"/>
                  <a:gd name="T46" fmla="*/ 157 w 240"/>
                  <a:gd name="T47" fmla="*/ 87 h 164"/>
                  <a:gd name="T48" fmla="*/ 206 w 240"/>
                  <a:gd name="T49" fmla="*/ 59 h 164"/>
                  <a:gd name="T50" fmla="*/ 216 w 240"/>
                  <a:gd name="T51" fmla="*/ 52 h 164"/>
                  <a:gd name="T52" fmla="*/ 225 w 240"/>
                  <a:gd name="T53" fmla="*/ 36 h 164"/>
                  <a:gd name="T54" fmla="*/ 230 w 240"/>
                  <a:gd name="T55" fmla="*/ 30 h 164"/>
                  <a:gd name="T56" fmla="*/ 238 w 240"/>
                  <a:gd name="T57" fmla="*/ 22 h 164"/>
                  <a:gd name="T58" fmla="*/ 238 w 240"/>
                  <a:gd name="T59" fmla="*/ 11 h 164"/>
                  <a:gd name="T60" fmla="*/ 237 w 240"/>
                  <a:gd name="T61" fmla="*/ 6 h 164"/>
                  <a:gd name="T62" fmla="*/ 227 w 240"/>
                  <a:gd name="T63" fmla="*/ 0 h 164"/>
                  <a:gd name="T64" fmla="*/ 221 w 240"/>
                  <a:gd name="T65" fmla="*/ 0 h 164"/>
                  <a:gd name="T66" fmla="*/ 202 w 240"/>
                  <a:gd name="T67" fmla="*/ 2 h 164"/>
                  <a:gd name="T68" fmla="*/ 198 w 240"/>
                  <a:gd name="T69" fmla="*/ 5 h 164"/>
                  <a:gd name="T70" fmla="*/ 198 w 240"/>
                  <a:gd name="T71" fmla="*/ 14 h 164"/>
                  <a:gd name="T72" fmla="*/ 194 w 240"/>
                  <a:gd name="T73" fmla="*/ 24 h 164"/>
                  <a:gd name="T74" fmla="*/ 179 w 240"/>
                  <a:gd name="T75" fmla="*/ 19 h 164"/>
                  <a:gd name="T76" fmla="*/ 173 w 240"/>
                  <a:gd name="T77" fmla="*/ 16 h 164"/>
                  <a:gd name="T78" fmla="*/ 124 w 240"/>
                  <a:gd name="T79" fmla="*/ 13 h 164"/>
                  <a:gd name="T80" fmla="*/ 100 w 240"/>
                  <a:gd name="T81" fmla="*/ 14 h 164"/>
                  <a:gd name="T82" fmla="*/ 76 w 240"/>
                  <a:gd name="T83" fmla="*/ 22 h 164"/>
                  <a:gd name="T84" fmla="*/ 62 w 240"/>
                  <a:gd name="T85" fmla="*/ 29 h 164"/>
                  <a:gd name="T86" fmla="*/ 41 w 240"/>
                  <a:gd name="T87" fmla="*/ 36 h 164"/>
                  <a:gd name="T88" fmla="*/ 25 w 240"/>
                  <a:gd name="T89" fmla="*/ 35 h 164"/>
                  <a:gd name="T90" fmla="*/ 17 w 240"/>
                  <a:gd name="T91" fmla="*/ 30 h 164"/>
                  <a:gd name="T92" fmla="*/ 5 w 240"/>
                  <a:gd name="T93" fmla="*/ 33 h 164"/>
                  <a:gd name="T94" fmla="*/ 0 w 240"/>
                  <a:gd name="T95" fmla="*/ 36 h 164"/>
                  <a:gd name="T96" fmla="*/ 1 w 240"/>
                  <a:gd name="T97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" h="164">
                    <a:moveTo>
                      <a:pt x="1" y="40"/>
                    </a:moveTo>
                    <a:lnTo>
                      <a:pt x="1" y="40"/>
                    </a:lnTo>
                    <a:lnTo>
                      <a:pt x="6" y="46"/>
                    </a:lnTo>
                    <a:lnTo>
                      <a:pt x="8" y="54"/>
                    </a:lnTo>
                    <a:lnTo>
                      <a:pt x="9" y="68"/>
                    </a:lnTo>
                    <a:lnTo>
                      <a:pt x="11" y="76"/>
                    </a:lnTo>
                    <a:lnTo>
                      <a:pt x="13" y="83"/>
                    </a:lnTo>
                    <a:lnTo>
                      <a:pt x="16" y="89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7" y="98"/>
                    </a:lnTo>
                    <a:lnTo>
                      <a:pt x="32" y="103"/>
                    </a:lnTo>
                    <a:lnTo>
                      <a:pt x="35" y="108"/>
                    </a:lnTo>
                    <a:lnTo>
                      <a:pt x="38" y="114"/>
                    </a:lnTo>
                    <a:lnTo>
                      <a:pt x="38" y="119"/>
                    </a:lnTo>
                    <a:lnTo>
                      <a:pt x="38" y="125"/>
                    </a:lnTo>
                    <a:lnTo>
                      <a:pt x="35" y="132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0" y="144"/>
                    </a:lnTo>
                    <a:lnTo>
                      <a:pt x="28" y="151"/>
                    </a:lnTo>
                    <a:lnTo>
                      <a:pt x="30" y="157"/>
                    </a:lnTo>
                    <a:lnTo>
                      <a:pt x="32" y="160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38" y="164"/>
                    </a:lnTo>
                    <a:lnTo>
                      <a:pt x="41" y="164"/>
                    </a:lnTo>
                    <a:lnTo>
                      <a:pt x="48" y="160"/>
                    </a:lnTo>
                    <a:lnTo>
                      <a:pt x="52" y="156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62" y="140"/>
                    </a:lnTo>
                    <a:lnTo>
                      <a:pt x="65" y="135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8" y="122"/>
                    </a:lnTo>
                    <a:lnTo>
                      <a:pt x="71" y="116"/>
                    </a:lnTo>
                    <a:lnTo>
                      <a:pt x="75" y="111"/>
                    </a:lnTo>
                    <a:lnTo>
                      <a:pt x="79" y="106"/>
                    </a:lnTo>
                    <a:lnTo>
                      <a:pt x="84" y="103"/>
                    </a:lnTo>
                    <a:lnTo>
                      <a:pt x="89" y="100"/>
                    </a:lnTo>
                    <a:lnTo>
                      <a:pt x="95" y="98"/>
                    </a:lnTo>
                    <a:lnTo>
                      <a:pt x="102" y="98"/>
                    </a:lnTo>
                    <a:lnTo>
                      <a:pt x="102" y="98"/>
                    </a:lnTo>
                    <a:lnTo>
                      <a:pt x="116" y="98"/>
                    </a:lnTo>
                    <a:lnTo>
                      <a:pt x="130" y="97"/>
                    </a:lnTo>
                    <a:lnTo>
                      <a:pt x="144" y="92"/>
                    </a:lnTo>
                    <a:lnTo>
                      <a:pt x="157" y="87"/>
                    </a:lnTo>
                    <a:lnTo>
                      <a:pt x="183" y="75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16" y="52"/>
                    </a:lnTo>
                    <a:lnTo>
                      <a:pt x="221" y="44"/>
                    </a:lnTo>
                    <a:lnTo>
                      <a:pt x="225" y="36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25"/>
                    </a:lnTo>
                    <a:lnTo>
                      <a:pt x="238" y="22"/>
                    </a:lnTo>
                    <a:lnTo>
                      <a:pt x="240" y="17"/>
                    </a:lnTo>
                    <a:lnTo>
                      <a:pt x="238" y="11"/>
                    </a:lnTo>
                    <a:lnTo>
                      <a:pt x="238" y="11"/>
                    </a:lnTo>
                    <a:lnTo>
                      <a:pt x="237" y="6"/>
                    </a:lnTo>
                    <a:lnTo>
                      <a:pt x="232" y="3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6" y="0"/>
                    </a:lnTo>
                    <a:lnTo>
                      <a:pt x="202" y="2"/>
                    </a:lnTo>
                    <a:lnTo>
                      <a:pt x="200" y="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14"/>
                    </a:lnTo>
                    <a:lnTo>
                      <a:pt x="197" y="21"/>
                    </a:lnTo>
                    <a:lnTo>
                      <a:pt x="194" y="24"/>
                    </a:lnTo>
                    <a:lnTo>
                      <a:pt x="189" y="24"/>
                    </a:lnTo>
                    <a:lnTo>
                      <a:pt x="179" y="19"/>
                    </a:lnTo>
                    <a:lnTo>
                      <a:pt x="173" y="16"/>
                    </a:lnTo>
                    <a:lnTo>
                      <a:pt x="173" y="16"/>
                    </a:lnTo>
                    <a:lnTo>
                      <a:pt x="148" y="13"/>
                    </a:lnTo>
                    <a:lnTo>
                      <a:pt x="124" y="13"/>
                    </a:lnTo>
                    <a:lnTo>
                      <a:pt x="111" y="13"/>
                    </a:lnTo>
                    <a:lnTo>
                      <a:pt x="100" y="14"/>
                    </a:lnTo>
                    <a:lnTo>
                      <a:pt x="87" y="17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62" y="29"/>
                    </a:lnTo>
                    <a:lnTo>
                      <a:pt x="48" y="35"/>
                    </a:lnTo>
                    <a:lnTo>
                      <a:pt x="41" y="36"/>
                    </a:lnTo>
                    <a:lnTo>
                      <a:pt x="33" y="36"/>
                    </a:lnTo>
                    <a:lnTo>
                      <a:pt x="25" y="35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1" y="33"/>
                    </a:lnTo>
                    <a:lnTo>
                      <a:pt x="5" y="33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40"/>
                    </a:lnTo>
                    <a:lnTo>
                      <a:pt x="1" y="4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4" name="Rectangle 157">
                <a:extLst>
                  <a:ext uri="{FF2B5EF4-FFF2-40B4-BE49-F238E27FC236}">
                    <a16:creationId xmlns:a16="http://schemas.microsoft.com/office/drawing/2014/main" id="{3190C732-A662-DC39-67DB-84D41B17C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5" name="Rectangle 158">
                <a:extLst>
                  <a:ext uri="{FF2B5EF4-FFF2-40B4-BE49-F238E27FC236}">
                    <a16:creationId xmlns:a16="http://schemas.microsoft.com/office/drawing/2014/main" id="{E1165900-F556-0DC7-33F8-962E5C37B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6" name="Rectangle 159">
                <a:extLst>
                  <a:ext uri="{FF2B5EF4-FFF2-40B4-BE49-F238E27FC236}">
                    <a16:creationId xmlns:a16="http://schemas.microsoft.com/office/drawing/2014/main" id="{ACECE6A0-6695-0BA6-B754-A04429E8F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7" name="Rectangle 160">
                <a:extLst>
                  <a:ext uri="{FF2B5EF4-FFF2-40B4-BE49-F238E27FC236}">
                    <a16:creationId xmlns:a16="http://schemas.microsoft.com/office/drawing/2014/main" id="{86493EE4-8486-B1C1-E478-0FB3F01CC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8" name="Freeform 161">
                <a:extLst>
                  <a:ext uri="{FF2B5EF4-FFF2-40B4-BE49-F238E27FC236}">
                    <a16:creationId xmlns:a16="http://schemas.microsoft.com/office/drawing/2014/main" id="{5EBA9FD7-9BC2-835A-192A-A4BB77EC9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6" y="1795"/>
                <a:ext cx="60" cy="117"/>
              </a:xfrm>
              <a:custGeom>
                <a:avLst/>
                <a:gdLst>
                  <a:gd name="T0" fmla="*/ 11 w 119"/>
                  <a:gd name="T1" fmla="*/ 140 h 234"/>
                  <a:gd name="T2" fmla="*/ 11 w 119"/>
                  <a:gd name="T3" fmla="*/ 140 h 234"/>
                  <a:gd name="T4" fmla="*/ 4 w 119"/>
                  <a:gd name="T5" fmla="*/ 159 h 234"/>
                  <a:gd name="T6" fmla="*/ 1 w 119"/>
                  <a:gd name="T7" fmla="*/ 178 h 234"/>
                  <a:gd name="T8" fmla="*/ 0 w 119"/>
                  <a:gd name="T9" fmla="*/ 189 h 234"/>
                  <a:gd name="T10" fmla="*/ 0 w 119"/>
                  <a:gd name="T11" fmla="*/ 199 h 234"/>
                  <a:gd name="T12" fmla="*/ 1 w 119"/>
                  <a:gd name="T13" fmla="*/ 209 h 234"/>
                  <a:gd name="T14" fmla="*/ 4 w 119"/>
                  <a:gd name="T15" fmla="*/ 220 h 234"/>
                  <a:gd name="T16" fmla="*/ 4 w 119"/>
                  <a:gd name="T17" fmla="*/ 220 h 234"/>
                  <a:gd name="T18" fmla="*/ 6 w 119"/>
                  <a:gd name="T19" fmla="*/ 228 h 234"/>
                  <a:gd name="T20" fmla="*/ 8 w 119"/>
                  <a:gd name="T21" fmla="*/ 232 h 234"/>
                  <a:gd name="T22" fmla="*/ 12 w 119"/>
                  <a:gd name="T23" fmla="*/ 234 h 234"/>
                  <a:gd name="T24" fmla="*/ 12 w 119"/>
                  <a:gd name="T25" fmla="*/ 234 h 234"/>
                  <a:gd name="T26" fmla="*/ 17 w 119"/>
                  <a:gd name="T27" fmla="*/ 234 h 234"/>
                  <a:gd name="T28" fmla="*/ 22 w 119"/>
                  <a:gd name="T29" fmla="*/ 234 h 234"/>
                  <a:gd name="T30" fmla="*/ 25 w 119"/>
                  <a:gd name="T31" fmla="*/ 231 h 234"/>
                  <a:gd name="T32" fmla="*/ 28 w 119"/>
                  <a:gd name="T33" fmla="*/ 228 h 234"/>
                  <a:gd name="T34" fmla="*/ 28 w 119"/>
                  <a:gd name="T35" fmla="*/ 228 h 234"/>
                  <a:gd name="T36" fmla="*/ 38 w 119"/>
                  <a:gd name="T37" fmla="*/ 216 h 234"/>
                  <a:gd name="T38" fmla="*/ 43 w 119"/>
                  <a:gd name="T39" fmla="*/ 210 h 234"/>
                  <a:gd name="T40" fmla="*/ 46 w 119"/>
                  <a:gd name="T41" fmla="*/ 204 h 234"/>
                  <a:gd name="T42" fmla="*/ 46 w 119"/>
                  <a:gd name="T43" fmla="*/ 204 h 234"/>
                  <a:gd name="T44" fmla="*/ 62 w 119"/>
                  <a:gd name="T45" fmla="*/ 158 h 234"/>
                  <a:gd name="T46" fmla="*/ 77 w 119"/>
                  <a:gd name="T47" fmla="*/ 110 h 234"/>
                  <a:gd name="T48" fmla="*/ 95 w 119"/>
                  <a:gd name="T49" fmla="*/ 64 h 234"/>
                  <a:gd name="T50" fmla="*/ 116 w 119"/>
                  <a:gd name="T51" fmla="*/ 20 h 234"/>
                  <a:gd name="T52" fmla="*/ 116 w 119"/>
                  <a:gd name="T53" fmla="*/ 20 h 234"/>
                  <a:gd name="T54" fmla="*/ 117 w 119"/>
                  <a:gd name="T55" fmla="*/ 15 h 234"/>
                  <a:gd name="T56" fmla="*/ 119 w 119"/>
                  <a:gd name="T57" fmla="*/ 10 h 234"/>
                  <a:gd name="T58" fmla="*/ 117 w 119"/>
                  <a:gd name="T59" fmla="*/ 5 h 234"/>
                  <a:gd name="T60" fmla="*/ 114 w 119"/>
                  <a:gd name="T61" fmla="*/ 2 h 234"/>
                  <a:gd name="T62" fmla="*/ 114 w 119"/>
                  <a:gd name="T63" fmla="*/ 2 h 234"/>
                  <a:gd name="T64" fmla="*/ 109 w 119"/>
                  <a:gd name="T65" fmla="*/ 0 h 234"/>
                  <a:gd name="T66" fmla="*/ 106 w 119"/>
                  <a:gd name="T67" fmla="*/ 2 h 234"/>
                  <a:gd name="T68" fmla="*/ 101 w 119"/>
                  <a:gd name="T69" fmla="*/ 4 h 234"/>
                  <a:gd name="T70" fmla="*/ 97 w 119"/>
                  <a:gd name="T71" fmla="*/ 7 h 234"/>
                  <a:gd name="T72" fmla="*/ 97 w 119"/>
                  <a:gd name="T73" fmla="*/ 7 h 234"/>
                  <a:gd name="T74" fmla="*/ 90 w 119"/>
                  <a:gd name="T75" fmla="*/ 16 h 234"/>
                  <a:gd name="T76" fmla="*/ 84 w 119"/>
                  <a:gd name="T77" fmla="*/ 27 h 234"/>
                  <a:gd name="T78" fmla="*/ 74 w 119"/>
                  <a:gd name="T79" fmla="*/ 51 h 234"/>
                  <a:gd name="T80" fmla="*/ 74 w 119"/>
                  <a:gd name="T81" fmla="*/ 51 h 234"/>
                  <a:gd name="T82" fmla="*/ 65 w 119"/>
                  <a:gd name="T83" fmla="*/ 72 h 234"/>
                  <a:gd name="T84" fmla="*/ 52 w 119"/>
                  <a:gd name="T85" fmla="*/ 91 h 234"/>
                  <a:gd name="T86" fmla="*/ 46 w 119"/>
                  <a:gd name="T87" fmla="*/ 101 h 234"/>
                  <a:gd name="T88" fmla="*/ 38 w 119"/>
                  <a:gd name="T89" fmla="*/ 108 h 234"/>
                  <a:gd name="T90" fmla="*/ 28 w 119"/>
                  <a:gd name="T91" fmla="*/ 115 h 234"/>
                  <a:gd name="T92" fmla="*/ 17 w 119"/>
                  <a:gd name="T93" fmla="*/ 121 h 234"/>
                  <a:gd name="T94" fmla="*/ 17 w 119"/>
                  <a:gd name="T95" fmla="*/ 121 h 234"/>
                  <a:gd name="T96" fmla="*/ 19 w 119"/>
                  <a:gd name="T97" fmla="*/ 126 h 234"/>
                  <a:gd name="T98" fmla="*/ 17 w 119"/>
                  <a:gd name="T99" fmla="*/ 132 h 234"/>
                  <a:gd name="T100" fmla="*/ 16 w 119"/>
                  <a:gd name="T101" fmla="*/ 137 h 234"/>
                  <a:gd name="T102" fmla="*/ 11 w 119"/>
                  <a:gd name="T103" fmla="*/ 140 h 234"/>
                  <a:gd name="T104" fmla="*/ 11 w 119"/>
                  <a:gd name="T105" fmla="*/ 14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9" h="234">
                    <a:moveTo>
                      <a:pt x="11" y="140"/>
                    </a:moveTo>
                    <a:lnTo>
                      <a:pt x="11" y="140"/>
                    </a:lnTo>
                    <a:lnTo>
                      <a:pt x="4" y="159"/>
                    </a:lnTo>
                    <a:lnTo>
                      <a:pt x="1" y="178"/>
                    </a:lnTo>
                    <a:lnTo>
                      <a:pt x="0" y="189"/>
                    </a:lnTo>
                    <a:lnTo>
                      <a:pt x="0" y="199"/>
                    </a:lnTo>
                    <a:lnTo>
                      <a:pt x="1" y="209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6" y="228"/>
                    </a:lnTo>
                    <a:lnTo>
                      <a:pt x="8" y="232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7" y="234"/>
                    </a:lnTo>
                    <a:lnTo>
                      <a:pt x="22" y="234"/>
                    </a:lnTo>
                    <a:lnTo>
                      <a:pt x="25" y="231"/>
                    </a:lnTo>
                    <a:lnTo>
                      <a:pt x="28" y="228"/>
                    </a:lnTo>
                    <a:lnTo>
                      <a:pt x="28" y="228"/>
                    </a:lnTo>
                    <a:lnTo>
                      <a:pt x="38" y="216"/>
                    </a:lnTo>
                    <a:lnTo>
                      <a:pt x="43" y="210"/>
                    </a:lnTo>
                    <a:lnTo>
                      <a:pt x="46" y="204"/>
                    </a:lnTo>
                    <a:lnTo>
                      <a:pt x="46" y="204"/>
                    </a:lnTo>
                    <a:lnTo>
                      <a:pt x="62" y="158"/>
                    </a:lnTo>
                    <a:lnTo>
                      <a:pt x="77" y="110"/>
                    </a:lnTo>
                    <a:lnTo>
                      <a:pt x="95" y="64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7" y="15"/>
                    </a:lnTo>
                    <a:lnTo>
                      <a:pt x="119" y="10"/>
                    </a:lnTo>
                    <a:lnTo>
                      <a:pt x="117" y="5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09" y="0"/>
                    </a:lnTo>
                    <a:lnTo>
                      <a:pt x="106" y="2"/>
                    </a:lnTo>
                    <a:lnTo>
                      <a:pt x="101" y="4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0" y="16"/>
                    </a:lnTo>
                    <a:lnTo>
                      <a:pt x="84" y="27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65" y="72"/>
                    </a:lnTo>
                    <a:lnTo>
                      <a:pt x="52" y="91"/>
                    </a:lnTo>
                    <a:lnTo>
                      <a:pt x="46" y="101"/>
                    </a:lnTo>
                    <a:lnTo>
                      <a:pt x="38" y="108"/>
                    </a:lnTo>
                    <a:lnTo>
                      <a:pt x="28" y="115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9" y="126"/>
                    </a:lnTo>
                    <a:lnTo>
                      <a:pt x="17" y="132"/>
                    </a:lnTo>
                    <a:lnTo>
                      <a:pt x="16" y="137"/>
                    </a:lnTo>
                    <a:lnTo>
                      <a:pt x="11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9" name="Freeform 162">
                <a:extLst>
                  <a:ext uri="{FF2B5EF4-FFF2-40B4-BE49-F238E27FC236}">
                    <a16:creationId xmlns:a16="http://schemas.microsoft.com/office/drawing/2014/main" id="{66A0FF49-F6E0-E003-4AFB-6873399AE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0" name="Freeform 163">
                <a:extLst>
                  <a:ext uri="{FF2B5EF4-FFF2-40B4-BE49-F238E27FC236}">
                    <a16:creationId xmlns:a16="http://schemas.microsoft.com/office/drawing/2014/main" id="{6B6D83F6-00BF-C652-D368-0A82419C3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" y="3796"/>
                <a:ext cx="72" cy="43"/>
              </a:xfrm>
              <a:custGeom>
                <a:avLst/>
                <a:gdLst>
                  <a:gd name="T0" fmla="*/ 145 w 145"/>
                  <a:gd name="T1" fmla="*/ 71 h 86"/>
                  <a:gd name="T2" fmla="*/ 145 w 145"/>
                  <a:gd name="T3" fmla="*/ 71 h 86"/>
                  <a:gd name="T4" fmla="*/ 134 w 145"/>
                  <a:gd name="T5" fmla="*/ 47 h 86"/>
                  <a:gd name="T6" fmla="*/ 123 w 145"/>
                  <a:gd name="T7" fmla="*/ 30 h 86"/>
                  <a:gd name="T8" fmla="*/ 116 w 145"/>
                  <a:gd name="T9" fmla="*/ 22 h 86"/>
                  <a:gd name="T10" fmla="*/ 108 w 145"/>
                  <a:gd name="T11" fmla="*/ 16 h 86"/>
                  <a:gd name="T12" fmla="*/ 102 w 145"/>
                  <a:gd name="T13" fmla="*/ 9 h 86"/>
                  <a:gd name="T14" fmla="*/ 94 w 145"/>
                  <a:gd name="T15" fmla="*/ 6 h 86"/>
                  <a:gd name="T16" fmla="*/ 86 w 145"/>
                  <a:gd name="T17" fmla="*/ 3 h 86"/>
                  <a:gd name="T18" fmla="*/ 77 w 145"/>
                  <a:gd name="T19" fmla="*/ 0 h 86"/>
                  <a:gd name="T20" fmla="*/ 69 w 145"/>
                  <a:gd name="T21" fmla="*/ 0 h 86"/>
                  <a:gd name="T22" fmla="*/ 59 w 145"/>
                  <a:gd name="T23" fmla="*/ 0 h 86"/>
                  <a:gd name="T24" fmla="*/ 50 w 145"/>
                  <a:gd name="T25" fmla="*/ 0 h 86"/>
                  <a:gd name="T26" fmla="*/ 40 w 145"/>
                  <a:gd name="T27" fmla="*/ 3 h 86"/>
                  <a:gd name="T28" fmla="*/ 19 w 145"/>
                  <a:gd name="T29" fmla="*/ 9 h 86"/>
                  <a:gd name="T30" fmla="*/ 19 w 145"/>
                  <a:gd name="T31" fmla="*/ 9 h 86"/>
                  <a:gd name="T32" fmla="*/ 13 w 145"/>
                  <a:gd name="T33" fmla="*/ 13 h 86"/>
                  <a:gd name="T34" fmla="*/ 7 w 145"/>
                  <a:gd name="T35" fmla="*/ 17 h 86"/>
                  <a:gd name="T36" fmla="*/ 2 w 145"/>
                  <a:gd name="T37" fmla="*/ 22 h 86"/>
                  <a:gd name="T38" fmla="*/ 0 w 145"/>
                  <a:gd name="T39" fmla="*/ 30 h 86"/>
                  <a:gd name="T40" fmla="*/ 0 w 145"/>
                  <a:gd name="T41" fmla="*/ 30 h 86"/>
                  <a:gd name="T42" fmla="*/ 2 w 145"/>
                  <a:gd name="T43" fmla="*/ 36 h 86"/>
                  <a:gd name="T44" fmla="*/ 5 w 145"/>
                  <a:gd name="T45" fmla="*/ 43 h 86"/>
                  <a:gd name="T46" fmla="*/ 8 w 145"/>
                  <a:gd name="T47" fmla="*/ 46 h 86"/>
                  <a:gd name="T48" fmla="*/ 15 w 145"/>
                  <a:gd name="T49" fmla="*/ 47 h 86"/>
                  <a:gd name="T50" fmla="*/ 15 w 145"/>
                  <a:gd name="T51" fmla="*/ 47 h 86"/>
                  <a:gd name="T52" fmla="*/ 23 w 145"/>
                  <a:gd name="T53" fmla="*/ 47 h 86"/>
                  <a:gd name="T54" fmla="*/ 29 w 145"/>
                  <a:gd name="T55" fmla="*/ 49 h 86"/>
                  <a:gd name="T56" fmla="*/ 42 w 145"/>
                  <a:gd name="T57" fmla="*/ 55 h 86"/>
                  <a:gd name="T58" fmla="*/ 51 w 145"/>
                  <a:gd name="T59" fmla="*/ 62 h 86"/>
                  <a:gd name="T60" fmla="*/ 62 w 145"/>
                  <a:gd name="T61" fmla="*/ 71 h 86"/>
                  <a:gd name="T62" fmla="*/ 62 w 145"/>
                  <a:gd name="T63" fmla="*/ 71 h 86"/>
                  <a:gd name="T64" fmla="*/ 72 w 145"/>
                  <a:gd name="T65" fmla="*/ 79 h 86"/>
                  <a:gd name="T66" fmla="*/ 83 w 145"/>
                  <a:gd name="T67" fmla="*/ 84 h 86"/>
                  <a:gd name="T68" fmla="*/ 94 w 145"/>
                  <a:gd name="T69" fmla="*/ 86 h 86"/>
                  <a:gd name="T70" fmla="*/ 104 w 145"/>
                  <a:gd name="T71" fmla="*/ 86 h 86"/>
                  <a:gd name="T72" fmla="*/ 115 w 145"/>
                  <a:gd name="T73" fmla="*/ 84 h 86"/>
                  <a:gd name="T74" fmla="*/ 124 w 145"/>
                  <a:gd name="T75" fmla="*/ 79 h 86"/>
                  <a:gd name="T76" fmla="*/ 145 w 145"/>
                  <a:gd name="T77" fmla="*/ 71 h 86"/>
                  <a:gd name="T78" fmla="*/ 145 w 145"/>
                  <a:gd name="T79" fmla="*/ 7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86">
                    <a:moveTo>
                      <a:pt x="145" y="71"/>
                    </a:moveTo>
                    <a:lnTo>
                      <a:pt x="145" y="71"/>
                    </a:lnTo>
                    <a:lnTo>
                      <a:pt x="134" y="47"/>
                    </a:lnTo>
                    <a:lnTo>
                      <a:pt x="123" y="30"/>
                    </a:lnTo>
                    <a:lnTo>
                      <a:pt x="116" y="22"/>
                    </a:lnTo>
                    <a:lnTo>
                      <a:pt x="108" y="16"/>
                    </a:lnTo>
                    <a:lnTo>
                      <a:pt x="102" y="9"/>
                    </a:lnTo>
                    <a:lnTo>
                      <a:pt x="94" y="6"/>
                    </a:lnTo>
                    <a:lnTo>
                      <a:pt x="86" y="3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5" y="43"/>
                    </a:lnTo>
                    <a:lnTo>
                      <a:pt x="8" y="46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23" y="47"/>
                    </a:lnTo>
                    <a:lnTo>
                      <a:pt x="29" y="49"/>
                    </a:lnTo>
                    <a:lnTo>
                      <a:pt x="42" y="55"/>
                    </a:lnTo>
                    <a:lnTo>
                      <a:pt x="51" y="62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72" y="79"/>
                    </a:lnTo>
                    <a:lnTo>
                      <a:pt x="83" y="84"/>
                    </a:lnTo>
                    <a:lnTo>
                      <a:pt x="94" y="86"/>
                    </a:lnTo>
                    <a:lnTo>
                      <a:pt x="104" y="86"/>
                    </a:lnTo>
                    <a:lnTo>
                      <a:pt x="115" y="84"/>
                    </a:lnTo>
                    <a:lnTo>
                      <a:pt x="124" y="79"/>
                    </a:lnTo>
                    <a:lnTo>
                      <a:pt x="145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1" name="Freeform 164">
                <a:extLst>
                  <a:ext uri="{FF2B5EF4-FFF2-40B4-BE49-F238E27FC236}">
                    <a16:creationId xmlns:a16="http://schemas.microsoft.com/office/drawing/2014/main" id="{C959EF3C-7905-5E39-21C9-77EFA5EF6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" y="4127"/>
                <a:ext cx="47" cy="63"/>
              </a:xfrm>
              <a:custGeom>
                <a:avLst/>
                <a:gdLst>
                  <a:gd name="T0" fmla="*/ 80 w 96"/>
                  <a:gd name="T1" fmla="*/ 0 h 125"/>
                  <a:gd name="T2" fmla="*/ 80 w 96"/>
                  <a:gd name="T3" fmla="*/ 0 h 125"/>
                  <a:gd name="T4" fmla="*/ 67 w 96"/>
                  <a:gd name="T5" fmla="*/ 1 h 125"/>
                  <a:gd name="T6" fmla="*/ 53 w 96"/>
                  <a:gd name="T7" fmla="*/ 6 h 125"/>
                  <a:gd name="T8" fmla="*/ 38 w 96"/>
                  <a:gd name="T9" fmla="*/ 12 h 125"/>
                  <a:gd name="T10" fmla="*/ 26 w 96"/>
                  <a:gd name="T11" fmla="*/ 23 h 125"/>
                  <a:gd name="T12" fmla="*/ 16 w 96"/>
                  <a:gd name="T13" fmla="*/ 34 h 125"/>
                  <a:gd name="T14" fmla="*/ 8 w 96"/>
                  <a:gd name="T15" fmla="*/ 49 h 125"/>
                  <a:gd name="T16" fmla="*/ 2 w 96"/>
                  <a:gd name="T17" fmla="*/ 63 h 125"/>
                  <a:gd name="T18" fmla="*/ 0 w 96"/>
                  <a:gd name="T19" fmla="*/ 71 h 125"/>
                  <a:gd name="T20" fmla="*/ 0 w 96"/>
                  <a:gd name="T21" fmla="*/ 77 h 125"/>
                  <a:gd name="T22" fmla="*/ 0 w 96"/>
                  <a:gd name="T23" fmla="*/ 77 h 125"/>
                  <a:gd name="T24" fmla="*/ 0 w 96"/>
                  <a:gd name="T25" fmla="*/ 81 h 125"/>
                  <a:gd name="T26" fmla="*/ 2 w 96"/>
                  <a:gd name="T27" fmla="*/ 87 h 125"/>
                  <a:gd name="T28" fmla="*/ 2 w 96"/>
                  <a:gd name="T29" fmla="*/ 87 h 125"/>
                  <a:gd name="T30" fmla="*/ 7 w 96"/>
                  <a:gd name="T31" fmla="*/ 108 h 125"/>
                  <a:gd name="T32" fmla="*/ 10 w 96"/>
                  <a:gd name="T33" fmla="*/ 112 h 125"/>
                  <a:gd name="T34" fmla="*/ 13 w 96"/>
                  <a:gd name="T35" fmla="*/ 117 h 125"/>
                  <a:gd name="T36" fmla="*/ 16 w 96"/>
                  <a:gd name="T37" fmla="*/ 120 h 125"/>
                  <a:gd name="T38" fmla="*/ 22 w 96"/>
                  <a:gd name="T39" fmla="*/ 123 h 125"/>
                  <a:gd name="T40" fmla="*/ 22 w 96"/>
                  <a:gd name="T41" fmla="*/ 123 h 125"/>
                  <a:gd name="T42" fmla="*/ 27 w 96"/>
                  <a:gd name="T43" fmla="*/ 125 h 125"/>
                  <a:gd name="T44" fmla="*/ 32 w 96"/>
                  <a:gd name="T45" fmla="*/ 123 h 125"/>
                  <a:gd name="T46" fmla="*/ 35 w 96"/>
                  <a:gd name="T47" fmla="*/ 120 h 125"/>
                  <a:gd name="T48" fmla="*/ 37 w 96"/>
                  <a:gd name="T49" fmla="*/ 117 h 125"/>
                  <a:gd name="T50" fmla="*/ 42 w 96"/>
                  <a:gd name="T51" fmla="*/ 108 h 125"/>
                  <a:gd name="T52" fmla="*/ 43 w 96"/>
                  <a:gd name="T53" fmla="*/ 104 h 125"/>
                  <a:gd name="T54" fmla="*/ 46 w 96"/>
                  <a:gd name="T55" fmla="*/ 100 h 125"/>
                  <a:gd name="T56" fmla="*/ 46 w 96"/>
                  <a:gd name="T57" fmla="*/ 100 h 125"/>
                  <a:gd name="T58" fmla="*/ 49 w 96"/>
                  <a:gd name="T59" fmla="*/ 96 h 125"/>
                  <a:gd name="T60" fmla="*/ 53 w 96"/>
                  <a:gd name="T61" fmla="*/ 95 h 125"/>
                  <a:gd name="T62" fmla="*/ 53 w 96"/>
                  <a:gd name="T63" fmla="*/ 95 h 125"/>
                  <a:gd name="T64" fmla="*/ 65 w 96"/>
                  <a:gd name="T65" fmla="*/ 88 h 125"/>
                  <a:gd name="T66" fmla="*/ 73 w 96"/>
                  <a:gd name="T67" fmla="*/ 81 h 125"/>
                  <a:gd name="T68" fmla="*/ 80 w 96"/>
                  <a:gd name="T69" fmla="*/ 71 h 125"/>
                  <a:gd name="T70" fmla="*/ 84 w 96"/>
                  <a:gd name="T71" fmla="*/ 61 h 125"/>
                  <a:gd name="T72" fmla="*/ 89 w 96"/>
                  <a:gd name="T73" fmla="*/ 39 h 125"/>
                  <a:gd name="T74" fmla="*/ 92 w 96"/>
                  <a:gd name="T75" fmla="*/ 28 h 125"/>
                  <a:gd name="T76" fmla="*/ 96 w 96"/>
                  <a:gd name="T77" fmla="*/ 17 h 125"/>
                  <a:gd name="T78" fmla="*/ 96 w 96"/>
                  <a:gd name="T79" fmla="*/ 17 h 125"/>
                  <a:gd name="T80" fmla="*/ 96 w 96"/>
                  <a:gd name="T81" fmla="*/ 11 h 125"/>
                  <a:gd name="T82" fmla="*/ 94 w 96"/>
                  <a:gd name="T83" fmla="*/ 4 h 125"/>
                  <a:gd name="T84" fmla="*/ 89 w 96"/>
                  <a:gd name="T85" fmla="*/ 1 h 125"/>
                  <a:gd name="T86" fmla="*/ 80 w 96"/>
                  <a:gd name="T87" fmla="*/ 0 h 125"/>
                  <a:gd name="T88" fmla="*/ 80 w 96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" h="125">
                    <a:moveTo>
                      <a:pt x="80" y="0"/>
                    </a:moveTo>
                    <a:lnTo>
                      <a:pt x="80" y="0"/>
                    </a:lnTo>
                    <a:lnTo>
                      <a:pt x="67" y="1"/>
                    </a:lnTo>
                    <a:lnTo>
                      <a:pt x="53" y="6"/>
                    </a:lnTo>
                    <a:lnTo>
                      <a:pt x="38" y="12"/>
                    </a:lnTo>
                    <a:lnTo>
                      <a:pt x="26" y="23"/>
                    </a:lnTo>
                    <a:lnTo>
                      <a:pt x="16" y="34"/>
                    </a:lnTo>
                    <a:lnTo>
                      <a:pt x="8" y="49"/>
                    </a:lnTo>
                    <a:lnTo>
                      <a:pt x="2" y="63"/>
                    </a:lnTo>
                    <a:lnTo>
                      <a:pt x="0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7" y="108"/>
                    </a:lnTo>
                    <a:lnTo>
                      <a:pt x="10" y="112"/>
                    </a:lnTo>
                    <a:lnTo>
                      <a:pt x="13" y="117"/>
                    </a:lnTo>
                    <a:lnTo>
                      <a:pt x="16" y="120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27" y="125"/>
                    </a:lnTo>
                    <a:lnTo>
                      <a:pt x="32" y="123"/>
                    </a:lnTo>
                    <a:lnTo>
                      <a:pt x="35" y="120"/>
                    </a:lnTo>
                    <a:lnTo>
                      <a:pt x="37" y="117"/>
                    </a:lnTo>
                    <a:lnTo>
                      <a:pt x="42" y="108"/>
                    </a:lnTo>
                    <a:lnTo>
                      <a:pt x="43" y="104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65" y="88"/>
                    </a:lnTo>
                    <a:lnTo>
                      <a:pt x="73" y="81"/>
                    </a:lnTo>
                    <a:lnTo>
                      <a:pt x="80" y="71"/>
                    </a:lnTo>
                    <a:lnTo>
                      <a:pt x="84" y="61"/>
                    </a:lnTo>
                    <a:lnTo>
                      <a:pt x="89" y="39"/>
                    </a:lnTo>
                    <a:lnTo>
                      <a:pt x="92" y="28"/>
                    </a:lnTo>
                    <a:lnTo>
                      <a:pt x="96" y="17"/>
                    </a:lnTo>
                    <a:lnTo>
                      <a:pt x="96" y="17"/>
                    </a:lnTo>
                    <a:lnTo>
                      <a:pt x="96" y="11"/>
                    </a:lnTo>
                    <a:lnTo>
                      <a:pt x="94" y="4"/>
                    </a:lnTo>
                    <a:lnTo>
                      <a:pt x="89" y="1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2" name="Freeform 165">
                <a:extLst>
                  <a:ext uri="{FF2B5EF4-FFF2-40B4-BE49-F238E27FC236}">
                    <a16:creationId xmlns:a16="http://schemas.microsoft.com/office/drawing/2014/main" id="{E08B5348-9AF8-B842-3DD7-00D5461E6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5" y="1613"/>
                <a:ext cx="81" cy="40"/>
              </a:xfrm>
              <a:custGeom>
                <a:avLst/>
                <a:gdLst>
                  <a:gd name="T0" fmla="*/ 40 w 162"/>
                  <a:gd name="T1" fmla="*/ 41 h 81"/>
                  <a:gd name="T2" fmla="*/ 40 w 162"/>
                  <a:gd name="T3" fmla="*/ 41 h 81"/>
                  <a:gd name="T4" fmla="*/ 49 w 162"/>
                  <a:gd name="T5" fmla="*/ 43 h 81"/>
                  <a:gd name="T6" fmla="*/ 59 w 162"/>
                  <a:gd name="T7" fmla="*/ 46 h 81"/>
                  <a:gd name="T8" fmla="*/ 65 w 162"/>
                  <a:gd name="T9" fmla="*/ 51 h 81"/>
                  <a:gd name="T10" fmla="*/ 72 w 162"/>
                  <a:gd name="T11" fmla="*/ 59 h 81"/>
                  <a:gd name="T12" fmla="*/ 72 w 162"/>
                  <a:gd name="T13" fmla="*/ 59 h 81"/>
                  <a:gd name="T14" fmla="*/ 81 w 162"/>
                  <a:gd name="T15" fmla="*/ 70 h 81"/>
                  <a:gd name="T16" fmla="*/ 86 w 162"/>
                  <a:gd name="T17" fmla="*/ 75 h 81"/>
                  <a:gd name="T18" fmla="*/ 91 w 162"/>
                  <a:gd name="T19" fmla="*/ 80 h 81"/>
                  <a:gd name="T20" fmla="*/ 97 w 162"/>
                  <a:gd name="T21" fmla="*/ 81 h 81"/>
                  <a:gd name="T22" fmla="*/ 103 w 162"/>
                  <a:gd name="T23" fmla="*/ 81 h 81"/>
                  <a:gd name="T24" fmla="*/ 108 w 162"/>
                  <a:gd name="T25" fmla="*/ 80 h 81"/>
                  <a:gd name="T26" fmla="*/ 115 w 162"/>
                  <a:gd name="T27" fmla="*/ 75 h 81"/>
                  <a:gd name="T28" fmla="*/ 115 w 162"/>
                  <a:gd name="T29" fmla="*/ 75 h 81"/>
                  <a:gd name="T30" fmla="*/ 119 w 162"/>
                  <a:gd name="T31" fmla="*/ 70 h 81"/>
                  <a:gd name="T32" fmla="*/ 126 w 162"/>
                  <a:gd name="T33" fmla="*/ 67 h 81"/>
                  <a:gd name="T34" fmla="*/ 138 w 162"/>
                  <a:gd name="T35" fmla="*/ 61 h 81"/>
                  <a:gd name="T36" fmla="*/ 149 w 162"/>
                  <a:gd name="T37" fmla="*/ 54 h 81"/>
                  <a:gd name="T38" fmla="*/ 156 w 162"/>
                  <a:gd name="T39" fmla="*/ 49 h 81"/>
                  <a:gd name="T40" fmla="*/ 161 w 162"/>
                  <a:gd name="T41" fmla="*/ 45 h 81"/>
                  <a:gd name="T42" fmla="*/ 161 w 162"/>
                  <a:gd name="T43" fmla="*/ 45 h 81"/>
                  <a:gd name="T44" fmla="*/ 162 w 162"/>
                  <a:gd name="T45" fmla="*/ 40 h 81"/>
                  <a:gd name="T46" fmla="*/ 161 w 162"/>
                  <a:gd name="T47" fmla="*/ 35 h 81"/>
                  <a:gd name="T48" fmla="*/ 156 w 162"/>
                  <a:gd name="T49" fmla="*/ 27 h 81"/>
                  <a:gd name="T50" fmla="*/ 156 w 162"/>
                  <a:gd name="T51" fmla="*/ 27 h 81"/>
                  <a:gd name="T52" fmla="*/ 149 w 162"/>
                  <a:gd name="T53" fmla="*/ 21 h 81"/>
                  <a:gd name="T54" fmla="*/ 142 w 162"/>
                  <a:gd name="T55" fmla="*/ 14 h 81"/>
                  <a:gd name="T56" fmla="*/ 135 w 162"/>
                  <a:gd name="T57" fmla="*/ 10 h 81"/>
                  <a:gd name="T58" fmla="*/ 127 w 162"/>
                  <a:gd name="T59" fmla="*/ 5 h 81"/>
                  <a:gd name="T60" fmla="*/ 119 w 162"/>
                  <a:gd name="T61" fmla="*/ 2 h 81"/>
                  <a:gd name="T62" fmla="*/ 110 w 162"/>
                  <a:gd name="T63" fmla="*/ 0 h 81"/>
                  <a:gd name="T64" fmla="*/ 103 w 162"/>
                  <a:gd name="T65" fmla="*/ 0 h 81"/>
                  <a:gd name="T66" fmla="*/ 95 w 162"/>
                  <a:gd name="T67" fmla="*/ 2 h 81"/>
                  <a:gd name="T68" fmla="*/ 95 w 162"/>
                  <a:gd name="T69" fmla="*/ 2 h 81"/>
                  <a:gd name="T70" fmla="*/ 73 w 162"/>
                  <a:gd name="T71" fmla="*/ 8 h 81"/>
                  <a:gd name="T72" fmla="*/ 53 w 162"/>
                  <a:gd name="T73" fmla="*/ 16 h 81"/>
                  <a:gd name="T74" fmla="*/ 40 w 162"/>
                  <a:gd name="T75" fmla="*/ 19 h 81"/>
                  <a:gd name="T76" fmla="*/ 27 w 162"/>
                  <a:gd name="T77" fmla="*/ 22 h 81"/>
                  <a:gd name="T78" fmla="*/ 14 w 162"/>
                  <a:gd name="T79" fmla="*/ 24 h 81"/>
                  <a:gd name="T80" fmla="*/ 0 w 162"/>
                  <a:gd name="T81" fmla="*/ 24 h 81"/>
                  <a:gd name="T82" fmla="*/ 0 w 162"/>
                  <a:gd name="T83" fmla="*/ 24 h 81"/>
                  <a:gd name="T84" fmla="*/ 11 w 162"/>
                  <a:gd name="T85" fmla="*/ 34 h 81"/>
                  <a:gd name="T86" fmla="*/ 22 w 162"/>
                  <a:gd name="T87" fmla="*/ 40 h 81"/>
                  <a:gd name="T88" fmla="*/ 30 w 162"/>
                  <a:gd name="T89" fmla="*/ 41 h 81"/>
                  <a:gd name="T90" fmla="*/ 40 w 162"/>
                  <a:gd name="T91" fmla="*/ 41 h 81"/>
                  <a:gd name="T92" fmla="*/ 40 w 162"/>
                  <a:gd name="T93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2" h="81">
                    <a:moveTo>
                      <a:pt x="40" y="41"/>
                    </a:moveTo>
                    <a:lnTo>
                      <a:pt x="40" y="41"/>
                    </a:lnTo>
                    <a:lnTo>
                      <a:pt x="49" y="43"/>
                    </a:lnTo>
                    <a:lnTo>
                      <a:pt x="59" y="46"/>
                    </a:lnTo>
                    <a:lnTo>
                      <a:pt x="65" y="51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81" y="70"/>
                    </a:lnTo>
                    <a:lnTo>
                      <a:pt x="86" y="75"/>
                    </a:lnTo>
                    <a:lnTo>
                      <a:pt x="91" y="80"/>
                    </a:lnTo>
                    <a:lnTo>
                      <a:pt x="97" y="81"/>
                    </a:lnTo>
                    <a:lnTo>
                      <a:pt x="103" y="81"/>
                    </a:lnTo>
                    <a:lnTo>
                      <a:pt x="108" y="80"/>
                    </a:lnTo>
                    <a:lnTo>
                      <a:pt x="115" y="75"/>
                    </a:lnTo>
                    <a:lnTo>
                      <a:pt x="115" y="75"/>
                    </a:lnTo>
                    <a:lnTo>
                      <a:pt x="119" y="70"/>
                    </a:lnTo>
                    <a:lnTo>
                      <a:pt x="126" y="67"/>
                    </a:lnTo>
                    <a:lnTo>
                      <a:pt x="138" y="61"/>
                    </a:lnTo>
                    <a:lnTo>
                      <a:pt x="149" y="54"/>
                    </a:lnTo>
                    <a:lnTo>
                      <a:pt x="156" y="49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62" y="40"/>
                    </a:lnTo>
                    <a:lnTo>
                      <a:pt x="161" y="35"/>
                    </a:lnTo>
                    <a:lnTo>
                      <a:pt x="156" y="27"/>
                    </a:lnTo>
                    <a:lnTo>
                      <a:pt x="156" y="27"/>
                    </a:lnTo>
                    <a:lnTo>
                      <a:pt x="149" y="21"/>
                    </a:lnTo>
                    <a:lnTo>
                      <a:pt x="142" y="14"/>
                    </a:lnTo>
                    <a:lnTo>
                      <a:pt x="135" y="10"/>
                    </a:lnTo>
                    <a:lnTo>
                      <a:pt x="127" y="5"/>
                    </a:lnTo>
                    <a:lnTo>
                      <a:pt x="119" y="2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73" y="8"/>
                    </a:lnTo>
                    <a:lnTo>
                      <a:pt x="53" y="16"/>
                    </a:lnTo>
                    <a:lnTo>
                      <a:pt x="40" y="19"/>
                    </a:lnTo>
                    <a:lnTo>
                      <a:pt x="27" y="22"/>
                    </a:lnTo>
                    <a:lnTo>
                      <a:pt x="1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1" y="34"/>
                    </a:lnTo>
                    <a:lnTo>
                      <a:pt x="22" y="40"/>
                    </a:lnTo>
                    <a:lnTo>
                      <a:pt x="30" y="41"/>
                    </a:lnTo>
                    <a:lnTo>
                      <a:pt x="40" y="41"/>
                    </a:lnTo>
                    <a:lnTo>
                      <a:pt x="40" y="4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3" name="Freeform 166">
                <a:extLst>
                  <a:ext uri="{FF2B5EF4-FFF2-40B4-BE49-F238E27FC236}">
                    <a16:creationId xmlns:a16="http://schemas.microsoft.com/office/drawing/2014/main" id="{5652A20E-A914-718B-9075-4062A207E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2" y="433"/>
                <a:ext cx="107" cy="30"/>
              </a:xfrm>
              <a:custGeom>
                <a:avLst/>
                <a:gdLst>
                  <a:gd name="T0" fmla="*/ 62 w 212"/>
                  <a:gd name="T1" fmla="*/ 57 h 60"/>
                  <a:gd name="T2" fmla="*/ 62 w 212"/>
                  <a:gd name="T3" fmla="*/ 57 h 60"/>
                  <a:gd name="T4" fmla="*/ 73 w 212"/>
                  <a:gd name="T5" fmla="*/ 57 h 60"/>
                  <a:gd name="T6" fmla="*/ 84 w 212"/>
                  <a:gd name="T7" fmla="*/ 57 h 60"/>
                  <a:gd name="T8" fmla="*/ 84 w 212"/>
                  <a:gd name="T9" fmla="*/ 57 h 60"/>
                  <a:gd name="T10" fmla="*/ 103 w 212"/>
                  <a:gd name="T11" fmla="*/ 59 h 60"/>
                  <a:gd name="T12" fmla="*/ 120 w 212"/>
                  <a:gd name="T13" fmla="*/ 57 h 60"/>
                  <a:gd name="T14" fmla="*/ 136 w 212"/>
                  <a:gd name="T15" fmla="*/ 54 h 60"/>
                  <a:gd name="T16" fmla="*/ 152 w 212"/>
                  <a:gd name="T17" fmla="*/ 46 h 60"/>
                  <a:gd name="T18" fmla="*/ 168 w 212"/>
                  <a:gd name="T19" fmla="*/ 37 h 60"/>
                  <a:gd name="T20" fmla="*/ 182 w 212"/>
                  <a:gd name="T21" fmla="*/ 27 h 60"/>
                  <a:gd name="T22" fmla="*/ 212 w 212"/>
                  <a:gd name="T23" fmla="*/ 3 h 60"/>
                  <a:gd name="T24" fmla="*/ 212 w 212"/>
                  <a:gd name="T25" fmla="*/ 3 h 60"/>
                  <a:gd name="T26" fmla="*/ 193 w 212"/>
                  <a:gd name="T27" fmla="*/ 0 h 60"/>
                  <a:gd name="T28" fmla="*/ 193 w 212"/>
                  <a:gd name="T29" fmla="*/ 0 h 60"/>
                  <a:gd name="T30" fmla="*/ 185 w 212"/>
                  <a:gd name="T31" fmla="*/ 0 h 60"/>
                  <a:gd name="T32" fmla="*/ 179 w 212"/>
                  <a:gd name="T33" fmla="*/ 2 h 60"/>
                  <a:gd name="T34" fmla="*/ 163 w 212"/>
                  <a:gd name="T35" fmla="*/ 8 h 60"/>
                  <a:gd name="T36" fmla="*/ 149 w 212"/>
                  <a:gd name="T37" fmla="*/ 13 h 60"/>
                  <a:gd name="T38" fmla="*/ 143 w 212"/>
                  <a:gd name="T39" fmla="*/ 14 h 60"/>
                  <a:gd name="T40" fmla="*/ 138 w 212"/>
                  <a:gd name="T41" fmla="*/ 16 h 60"/>
                  <a:gd name="T42" fmla="*/ 138 w 212"/>
                  <a:gd name="T43" fmla="*/ 16 h 60"/>
                  <a:gd name="T44" fmla="*/ 120 w 212"/>
                  <a:gd name="T45" fmla="*/ 16 h 60"/>
                  <a:gd name="T46" fmla="*/ 103 w 212"/>
                  <a:gd name="T47" fmla="*/ 19 h 60"/>
                  <a:gd name="T48" fmla="*/ 68 w 212"/>
                  <a:gd name="T49" fmla="*/ 25 h 60"/>
                  <a:gd name="T50" fmla="*/ 52 w 212"/>
                  <a:gd name="T51" fmla="*/ 29 h 60"/>
                  <a:gd name="T52" fmla="*/ 35 w 212"/>
                  <a:gd name="T53" fmla="*/ 32 h 60"/>
                  <a:gd name="T54" fmla="*/ 17 w 212"/>
                  <a:gd name="T55" fmla="*/ 33 h 60"/>
                  <a:gd name="T56" fmla="*/ 0 w 212"/>
                  <a:gd name="T57" fmla="*/ 32 h 60"/>
                  <a:gd name="T58" fmla="*/ 0 w 212"/>
                  <a:gd name="T59" fmla="*/ 32 h 60"/>
                  <a:gd name="T60" fmla="*/ 4 w 212"/>
                  <a:gd name="T61" fmla="*/ 45 h 60"/>
                  <a:gd name="T62" fmla="*/ 11 w 212"/>
                  <a:gd name="T63" fmla="*/ 52 h 60"/>
                  <a:gd name="T64" fmla="*/ 17 w 212"/>
                  <a:gd name="T65" fmla="*/ 57 h 60"/>
                  <a:gd name="T66" fmla="*/ 25 w 212"/>
                  <a:gd name="T67" fmla="*/ 59 h 60"/>
                  <a:gd name="T68" fmla="*/ 35 w 212"/>
                  <a:gd name="T69" fmla="*/ 60 h 60"/>
                  <a:gd name="T70" fmla="*/ 42 w 212"/>
                  <a:gd name="T71" fmla="*/ 59 h 60"/>
                  <a:gd name="T72" fmla="*/ 62 w 212"/>
                  <a:gd name="T73" fmla="*/ 57 h 60"/>
                  <a:gd name="T74" fmla="*/ 62 w 212"/>
                  <a:gd name="T75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2" h="60">
                    <a:moveTo>
                      <a:pt x="62" y="57"/>
                    </a:moveTo>
                    <a:lnTo>
                      <a:pt x="62" y="57"/>
                    </a:lnTo>
                    <a:lnTo>
                      <a:pt x="73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103" y="59"/>
                    </a:lnTo>
                    <a:lnTo>
                      <a:pt x="120" y="57"/>
                    </a:lnTo>
                    <a:lnTo>
                      <a:pt x="136" y="54"/>
                    </a:lnTo>
                    <a:lnTo>
                      <a:pt x="152" y="46"/>
                    </a:lnTo>
                    <a:lnTo>
                      <a:pt x="168" y="37"/>
                    </a:lnTo>
                    <a:lnTo>
                      <a:pt x="182" y="27"/>
                    </a:lnTo>
                    <a:lnTo>
                      <a:pt x="212" y="3"/>
                    </a:lnTo>
                    <a:lnTo>
                      <a:pt x="212" y="3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85" y="0"/>
                    </a:lnTo>
                    <a:lnTo>
                      <a:pt x="179" y="2"/>
                    </a:lnTo>
                    <a:lnTo>
                      <a:pt x="163" y="8"/>
                    </a:lnTo>
                    <a:lnTo>
                      <a:pt x="149" y="13"/>
                    </a:lnTo>
                    <a:lnTo>
                      <a:pt x="143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20" y="16"/>
                    </a:lnTo>
                    <a:lnTo>
                      <a:pt x="103" y="19"/>
                    </a:lnTo>
                    <a:lnTo>
                      <a:pt x="68" y="25"/>
                    </a:lnTo>
                    <a:lnTo>
                      <a:pt x="52" y="29"/>
                    </a:lnTo>
                    <a:lnTo>
                      <a:pt x="35" y="32"/>
                    </a:lnTo>
                    <a:lnTo>
                      <a:pt x="17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" y="45"/>
                    </a:lnTo>
                    <a:lnTo>
                      <a:pt x="11" y="52"/>
                    </a:lnTo>
                    <a:lnTo>
                      <a:pt x="17" y="57"/>
                    </a:lnTo>
                    <a:lnTo>
                      <a:pt x="25" y="59"/>
                    </a:lnTo>
                    <a:lnTo>
                      <a:pt x="35" y="60"/>
                    </a:lnTo>
                    <a:lnTo>
                      <a:pt x="42" y="59"/>
                    </a:lnTo>
                    <a:lnTo>
                      <a:pt x="62" y="57"/>
                    </a:lnTo>
                    <a:lnTo>
                      <a:pt x="62" y="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4" name="Freeform 167">
                <a:extLst>
                  <a:ext uri="{FF2B5EF4-FFF2-40B4-BE49-F238E27FC236}">
                    <a16:creationId xmlns:a16="http://schemas.microsoft.com/office/drawing/2014/main" id="{D59F7C18-AC6D-F07C-6BA6-D4F7A5D93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1"/>
                <a:ext cx="60" cy="44"/>
              </a:xfrm>
              <a:custGeom>
                <a:avLst/>
                <a:gdLst>
                  <a:gd name="T0" fmla="*/ 93 w 120"/>
                  <a:gd name="T1" fmla="*/ 45 h 88"/>
                  <a:gd name="T2" fmla="*/ 108 w 120"/>
                  <a:gd name="T3" fmla="*/ 50 h 88"/>
                  <a:gd name="T4" fmla="*/ 112 w 120"/>
                  <a:gd name="T5" fmla="*/ 48 h 88"/>
                  <a:gd name="T6" fmla="*/ 119 w 120"/>
                  <a:gd name="T7" fmla="*/ 42 h 88"/>
                  <a:gd name="T8" fmla="*/ 120 w 120"/>
                  <a:gd name="T9" fmla="*/ 39 h 88"/>
                  <a:gd name="T10" fmla="*/ 119 w 120"/>
                  <a:gd name="T11" fmla="*/ 31 h 88"/>
                  <a:gd name="T12" fmla="*/ 112 w 120"/>
                  <a:gd name="T13" fmla="*/ 24 h 88"/>
                  <a:gd name="T14" fmla="*/ 106 w 120"/>
                  <a:gd name="T15" fmla="*/ 21 h 88"/>
                  <a:gd name="T16" fmla="*/ 82 w 120"/>
                  <a:gd name="T17" fmla="*/ 10 h 88"/>
                  <a:gd name="T18" fmla="*/ 57 w 120"/>
                  <a:gd name="T19" fmla="*/ 2 h 88"/>
                  <a:gd name="T20" fmla="*/ 44 w 120"/>
                  <a:gd name="T21" fmla="*/ 2 h 88"/>
                  <a:gd name="T22" fmla="*/ 42 w 120"/>
                  <a:gd name="T23" fmla="*/ 5 h 88"/>
                  <a:gd name="T24" fmla="*/ 44 w 120"/>
                  <a:gd name="T25" fmla="*/ 20 h 88"/>
                  <a:gd name="T26" fmla="*/ 47 w 120"/>
                  <a:gd name="T27" fmla="*/ 21 h 88"/>
                  <a:gd name="T28" fmla="*/ 50 w 120"/>
                  <a:gd name="T29" fmla="*/ 29 h 88"/>
                  <a:gd name="T30" fmla="*/ 49 w 120"/>
                  <a:gd name="T31" fmla="*/ 32 h 88"/>
                  <a:gd name="T32" fmla="*/ 47 w 120"/>
                  <a:gd name="T33" fmla="*/ 34 h 88"/>
                  <a:gd name="T34" fmla="*/ 42 w 120"/>
                  <a:gd name="T35" fmla="*/ 21 h 88"/>
                  <a:gd name="T36" fmla="*/ 12 w 120"/>
                  <a:gd name="T37" fmla="*/ 23 h 88"/>
                  <a:gd name="T38" fmla="*/ 3 w 120"/>
                  <a:gd name="T39" fmla="*/ 26 h 88"/>
                  <a:gd name="T40" fmla="*/ 0 w 120"/>
                  <a:gd name="T41" fmla="*/ 35 h 88"/>
                  <a:gd name="T42" fmla="*/ 0 w 120"/>
                  <a:gd name="T43" fmla="*/ 40 h 88"/>
                  <a:gd name="T44" fmla="*/ 3 w 120"/>
                  <a:gd name="T45" fmla="*/ 48 h 88"/>
                  <a:gd name="T46" fmla="*/ 8 w 120"/>
                  <a:gd name="T47" fmla="*/ 50 h 88"/>
                  <a:gd name="T48" fmla="*/ 50 w 120"/>
                  <a:gd name="T49" fmla="*/ 69 h 88"/>
                  <a:gd name="T50" fmla="*/ 84 w 120"/>
                  <a:gd name="T51" fmla="*/ 81 h 88"/>
                  <a:gd name="T52" fmla="*/ 95 w 120"/>
                  <a:gd name="T53" fmla="*/ 83 h 88"/>
                  <a:gd name="T54" fmla="*/ 106 w 120"/>
                  <a:gd name="T55" fmla="*/ 88 h 88"/>
                  <a:gd name="T56" fmla="*/ 109 w 120"/>
                  <a:gd name="T57" fmla="*/ 88 h 88"/>
                  <a:gd name="T58" fmla="*/ 112 w 120"/>
                  <a:gd name="T59" fmla="*/ 81 h 88"/>
                  <a:gd name="T60" fmla="*/ 112 w 120"/>
                  <a:gd name="T61" fmla="*/ 77 h 88"/>
                  <a:gd name="T62" fmla="*/ 103 w 120"/>
                  <a:gd name="T63" fmla="*/ 69 h 88"/>
                  <a:gd name="T64" fmla="*/ 93 w 120"/>
                  <a:gd name="T65" fmla="*/ 64 h 88"/>
                  <a:gd name="T66" fmla="*/ 84 w 120"/>
                  <a:gd name="T67" fmla="*/ 58 h 88"/>
                  <a:gd name="T68" fmla="*/ 82 w 120"/>
                  <a:gd name="T69" fmla="*/ 48 h 88"/>
                  <a:gd name="T70" fmla="*/ 85 w 120"/>
                  <a:gd name="T71" fmla="*/ 42 h 88"/>
                  <a:gd name="T72" fmla="*/ 93 w 120"/>
                  <a:gd name="T73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88">
                    <a:moveTo>
                      <a:pt x="93" y="45"/>
                    </a:moveTo>
                    <a:lnTo>
                      <a:pt x="93" y="45"/>
                    </a:lnTo>
                    <a:lnTo>
                      <a:pt x="101" y="48"/>
                    </a:lnTo>
                    <a:lnTo>
                      <a:pt x="108" y="50"/>
                    </a:lnTo>
                    <a:lnTo>
                      <a:pt x="109" y="50"/>
                    </a:lnTo>
                    <a:lnTo>
                      <a:pt x="112" y="48"/>
                    </a:lnTo>
                    <a:lnTo>
                      <a:pt x="116" y="47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20" y="39"/>
                    </a:lnTo>
                    <a:lnTo>
                      <a:pt x="120" y="34"/>
                    </a:lnTo>
                    <a:lnTo>
                      <a:pt x="119" y="31"/>
                    </a:lnTo>
                    <a:lnTo>
                      <a:pt x="117" y="29"/>
                    </a:lnTo>
                    <a:lnTo>
                      <a:pt x="112" y="24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93" y="16"/>
                    </a:lnTo>
                    <a:lnTo>
                      <a:pt x="82" y="10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13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7" y="21"/>
                    </a:lnTo>
                    <a:lnTo>
                      <a:pt x="49" y="24"/>
                    </a:lnTo>
                    <a:lnTo>
                      <a:pt x="50" y="29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1" y="43"/>
                    </a:lnTo>
                    <a:lnTo>
                      <a:pt x="3" y="4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30" y="59"/>
                    </a:lnTo>
                    <a:lnTo>
                      <a:pt x="50" y="69"/>
                    </a:lnTo>
                    <a:lnTo>
                      <a:pt x="73" y="78"/>
                    </a:lnTo>
                    <a:lnTo>
                      <a:pt x="84" y="81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100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11" y="85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77"/>
                    </a:lnTo>
                    <a:lnTo>
                      <a:pt x="111" y="72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93" y="64"/>
                    </a:lnTo>
                    <a:lnTo>
                      <a:pt x="87" y="61"/>
                    </a:lnTo>
                    <a:lnTo>
                      <a:pt x="84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93" y="45"/>
                    </a:lnTo>
                    <a:lnTo>
                      <a:pt x="93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5" name="Freeform 168">
                <a:extLst>
                  <a:ext uri="{FF2B5EF4-FFF2-40B4-BE49-F238E27FC236}">
                    <a16:creationId xmlns:a16="http://schemas.microsoft.com/office/drawing/2014/main" id="{29396864-B932-3BA0-586D-ADFEC6C47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878"/>
                <a:ext cx="32" cy="54"/>
              </a:xfrm>
              <a:custGeom>
                <a:avLst/>
                <a:gdLst>
                  <a:gd name="T0" fmla="*/ 11 w 63"/>
                  <a:gd name="T1" fmla="*/ 7 h 108"/>
                  <a:gd name="T2" fmla="*/ 11 w 63"/>
                  <a:gd name="T3" fmla="*/ 7 h 108"/>
                  <a:gd name="T4" fmla="*/ 3 w 63"/>
                  <a:gd name="T5" fmla="*/ 13 h 108"/>
                  <a:gd name="T6" fmla="*/ 1 w 63"/>
                  <a:gd name="T7" fmla="*/ 16 h 108"/>
                  <a:gd name="T8" fmla="*/ 0 w 63"/>
                  <a:gd name="T9" fmla="*/ 21 h 108"/>
                  <a:gd name="T10" fmla="*/ 0 w 63"/>
                  <a:gd name="T11" fmla="*/ 24 h 108"/>
                  <a:gd name="T12" fmla="*/ 1 w 63"/>
                  <a:gd name="T13" fmla="*/ 27 h 108"/>
                  <a:gd name="T14" fmla="*/ 11 w 63"/>
                  <a:gd name="T15" fmla="*/ 37 h 108"/>
                  <a:gd name="T16" fmla="*/ 11 w 63"/>
                  <a:gd name="T17" fmla="*/ 37 h 108"/>
                  <a:gd name="T18" fmla="*/ 14 w 63"/>
                  <a:gd name="T19" fmla="*/ 40 h 108"/>
                  <a:gd name="T20" fmla="*/ 16 w 63"/>
                  <a:gd name="T21" fmla="*/ 45 h 108"/>
                  <a:gd name="T22" fmla="*/ 19 w 63"/>
                  <a:gd name="T23" fmla="*/ 54 h 108"/>
                  <a:gd name="T24" fmla="*/ 19 w 63"/>
                  <a:gd name="T25" fmla="*/ 66 h 108"/>
                  <a:gd name="T26" fmla="*/ 19 w 63"/>
                  <a:gd name="T27" fmla="*/ 75 h 108"/>
                  <a:gd name="T28" fmla="*/ 19 w 63"/>
                  <a:gd name="T29" fmla="*/ 75 h 108"/>
                  <a:gd name="T30" fmla="*/ 19 w 63"/>
                  <a:gd name="T31" fmla="*/ 86 h 108"/>
                  <a:gd name="T32" fmla="*/ 19 w 63"/>
                  <a:gd name="T33" fmla="*/ 96 h 108"/>
                  <a:gd name="T34" fmla="*/ 20 w 63"/>
                  <a:gd name="T35" fmla="*/ 100 h 108"/>
                  <a:gd name="T36" fmla="*/ 23 w 63"/>
                  <a:gd name="T37" fmla="*/ 105 h 108"/>
                  <a:gd name="T38" fmla="*/ 27 w 63"/>
                  <a:gd name="T39" fmla="*/ 107 h 108"/>
                  <a:gd name="T40" fmla="*/ 33 w 63"/>
                  <a:gd name="T41" fmla="*/ 108 h 108"/>
                  <a:gd name="T42" fmla="*/ 33 w 63"/>
                  <a:gd name="T43" fmla="*/ 108 h 108"/>
                  <a:gd name="T44" fmla="*/ 39 w 63"/>
                  <a:gd name="T45" fmla="*/ 108 h 108"/>
                  <a:gd name="T46" fmla="*/ 44 w 63"/>
                  <a:gd name="T47" fmla="*/ 107 h 108"/>
                  <a:gd name="T48" fmla="*/ 49 w 63"/>
                  <a:gd name="T49" fmla="*/ 104 h 108"/>
                  <a:gd name="T50" fmla="*/ 52 w 63"/>
                  <a:gd name="T51" fmla="*/ 99 h 108"/>
                  <a:gd name="T52" fmla="*/ 58 w 63"/>
                  <a:gd name="T53" fmla="*/ 89 h 108"/>
                  <a:gd name="T54" fmla="*/ 62 w 63"/>
                  <a:gd name="T55" fmla="*/ 80 h 108"/>
                  <a:gd name="T56" fmla="*/ 62 w 63"/>
                  <a:gd name="T57" fmla="*/ 80 h 108"/>
                  <a:gd name="T58" fmla="*/ 63 w 63"/>
                  <a:gd name="T59" fmla="*/ 75 h 108"/>
                  <a:gd name="T60" fmla="*/ 63 w 63"/>
                  <a:gd name="T61" fmla="*/ 70 h 108"/>
                  <a:gd name="T62" fmla="*/ 63 w 63"/>
                  <a:gd name="T63" fmla="*/ 61 h 108"/>
                  <a:gd name="T64" fmla="*/ 63 w 63"/>
                  <a:gd name="T65" fmla="*/ 61 h 108"/>
                  <a:gd name="T66" fmla="*/ 63 w 63"/>
                  <a:gd name="T67" fmla="*/ 48 h 108"/>
                  <a:gd name="T68" fmla="*/ 62 w 63"/>
                  <a:gd name="T69" fmla="*/ 37 h 108"/>
                  <a:gd name="T70" fmla="*/ 58 w 63"/>
                  <a:gd name="T71" fmla="*/ 26 h 108"/>
                  <a:gd name="T72" fmla="*/ 52 w 63"/>
                  <a:gd name="T73" fmla="*/ 15 h 108"/>
                  <a:gd name="T74" fmla="*/ 52 w 63"/>
                  <a:gd name="T75" fmla="*/ 15 h 108"/>
                  <a:gd name="T76" fmla="*/ 49 w 63"/>
                  <a:gd name="T77" fmla="*/ 10 h 108"/>
                  <a:gd name="T78" fmla="*/ 44 w 63"/>
                  <a:gd name="T79" fmla="*/ 5 h 108"/>
                  <a:gd name="T80" fmla="*/ 39 w 63"/>
                  <a:gd name="T81" fmla="*/ 4 h 108"/>
                  <a:gd name="T82" fmla="*/ 35 w 63"/>
                  <a:gd name="T83" fmla="*/ 2 h 108"/>
                  <a:gd name="T84" fmla="*/ 28 w 63"/>
                  <a:gd name="T85" fmla="*/ 0 h 108"/>
                  <a:gd name="T86" fmla="*/ 23 w 63"/>
                  <a:gd name="T87" fmla="*/ 2 h 108"/>
                  <a:gd name="T88" fmla="*/ 17 w 63"/>
                  <a:gd name="T89" fmla="*/ 4 h 108"/>
                  <a:gd name="T90" fmla="*/ 11 w 63"/>
                  <a:gd name="T91" fmla="*/ 7 h 108"/>
                  <a:gd name="T92" fmla="*/ 11 w 63"/>
                  <a:gd name="T93" fmla="*/ 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" h="108">
                    <a:moveTo>
                      <a:pt x="11" y="7"/>
                    </a:moveTo>
                    <a:lnTo>
                      <a:pt x="11" y="7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6" y="45"/>
                    </a:lnTo>
                    <a:lnTo>
                      <a:pt x="19" y="54"/>
                    </a:lnTo>
                    <a:lnTo>
                      <a:pt x="19" y="66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86"/>
                    </a:lnTo>
                    <a:lnTo>
                      <a:pt x="19" y="96"/>
                    </a:lnTo>
                    <a:lnTo>
                      <a:pt x="20" y="100"/>
                    </a:lnTo>
                    <a:lnTo>
                      <a:pt x="23" y="105"/>
                    </a:lnTo>
                    <a:lnTo>
                      <a:pt x="27" y="107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9" y="108"/>
                    </a:lnTo>
                    <a:lnTo>
                      <a:pt x="44" y="107"/>
                    </a:lnTo>
                    <a:lnTo>
                      <a:pt x="49" y="104"/>
                    </a:lnTo>
                    <a:lnTo>
                      <a:pt x="52" y="99"/>
                    </a:lnTo>
                    <a:lnTo>
                      <a:pt x="58" y="89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3" y="75"/>
                    </a:lnTo>
                    <a:lnTo>
                      <a:pt x="63" y="70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48"/>
                    </a:lnTo>
                    <a:lnTo>
                      <a:pt x="62" y="37"/>
                    </a:lnTo>
                    <a:lnTo>
                      <a:pt x="58" y="2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9" y="10"/>
                    </a:lnTo>
                    <a:lnTo>
                      <a:pt x="44" y="5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6" name="Freeform 169">
                <a:extLst>
                  <a:ext uri="{FF2B5EF4-FFF2-40B4-BE49-F238E27FC236}">
                    <a16:creationId xmlns:a16="http://schemas.microsoft.com/office/drawing/2014/main" id="{07494D87-6C23-2E93-E18A-52CE88787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3896"/>
                <a:ext cx="45" cy="47"/>
              </a:xfrm>
              <a:custGeom>
                <a:avLst/>
                <a:gdLst>
                  <a:gd name="T0" fmla="*/ 87 w 89"/>
                  <a:gd name="T1" fmla="*/ 84 h 92"/>
                  <a:gd name="T2" fmla="*/ 87 w 89"/>
                  <a:gd name="T3" fmla="*/ 84 h 92"/>
                  <a:gd name="T4" fmla="*/ 89 w 89"/>
                  <a:gd name="T5" fmla="*/ 81 h 92"/>
                  <a:gd name="T6" fmla="*/ 89 w 89"/>
                  <a:gd name="T7" fmla="*/ 76 h 92"/>
                  <a:gd name="T8" fmla="*/ 87 w 89"/>
                  <a:gd name="T9" fmla="*/ 70 h 92"/>
                  <a:gd name="T10" fmla="*/ 84 w 89"/>
                  <a:gd name="T11" fmla="*/ 63 h 92"/>
                  <a:gd name="T12" fmla="*/ 79 w 89"/>
                  <a:gd name="T13" fmla="*/ 59 h 92"/>
                  <a:gd name="T14" fmla="*/ 79 w 89"/>
                  <a:gd name="T15" fmla="*/ 59 h 92"/>
                  <a:gd name="T16" fmla="*/ 66 w 89"/>
                  <a:gd name="T17" fmla="*/ 46 h 92"/>
                  <a:gd name="T18" fmla="*/ 55 w 89"/>
                  <a:gd name="T19" fmla="*/ 32 h 92"/>
                  <a:gd name="T20" fmla="*/ 46 w 89"/>
                  <a:gd name="T21" fmla="*/ 17 h 92"/>
                  <a:gd name="T22" fmla="*/ 36 w 89"/>
                  <a:gd name="T23" fmla="*/ 0 h 92"/>
                  <a:gd name="T24" fmla="*/ 36 w 89"/>
                  <a:gd name="T25" fmla="*/ 0 h 92"/>
                  <a:gd name="T26" fmla="*/ 36 w 89"/>
                  <a:gd name="T27" fmla="*/ 6 h 92"/>
                  <a:gd name="T28" fmla="*/ 35 w 89"/>
                  <a:gd name="T29" fmla="*/ 11 h 92"/>
                  <a:gd name="T30" fmla="*/ 30 w 89"/>
                  <a:gd name="T31" fmla="*/ 19 h 92"/>
                  <a:gd name="T32" fmla="*/ 23 w 89"/>
                  <a:gd name="T33" fmla="*/ 27 h 92"/>
                  <a:gd name="T34" fmla="*/ 14 w 89"/>
                  <a:gd name="T35" fmla="*/ 33 h 92"/>
                  <a:gd name="T36" fmla="*/ 14 w 89"/>
                  <a:gd name="T37" fmla="*/ 33 h 92"/>
                  <a:gd name="T38" fmla="*/ 9 w 89"/>
                  <a:gd name="T39" fmla="*/ 36 h 92"/>
                  <a:gd name="T40" fmla="*/ 4 w 89"/>
                  <a:gd name="T41" fmla="*/ 41 h 92"/>
                  <a:gd name="T42" fmla="*/ 1 w 89"/>
                  <a:gd name="T43" fmla="*/ 48 h 92"/>
                  <a:gd name="T44" fmla="*/ 0 w 89"/>
                  <a:gd name="T45" fmla="*/ 52 h 92"/>
                  <a:gd name="T46" fmla="*/ 0 w 89"/>
                  <a:gd name="T47" fmla="*/ 59 h 92"/>
                  <a:gd name="T48" fmla="*/ 1 w 89"/>
                  <a:gd name="T49" fmla="*/ 63 h 92"/>
                  <a:gd name="T50" fmla="*/ 4 w 89"/>
                  <a:gd name="T51" fmla="*/ 67 h 92"/>
                  <a:gd name="T52" fmla="*/ 9 w 89"/>
                  <a:gd name="T53" fmla="*/ 70 h 92"/>
                  <a:gd name="T54" fmla="*/ 9 w 89"/>
                  <a:gd name="T55" fmla="*/ 70 h 92"/>
                  <a:gd name="T56" fmla="*/ 22 w 89"/>
                  <a:gd name="T57" fmla="*/ 75 h 92"/>
                  <a:gd name="T58" fmla="*/ 33 w 89"/>
                  <a:gd name="T59" fmla="*/ 81 h 92"/>
                  <a:gd name="T60" fmla="*/ 46 w 89"/>
                  <a:gd name="T61" fmla="*/ 86 h 92"/>
                  <a:gd name="T62" fmla="*/ 58 w 89"/>
                  <a:gd name="T63" fmla="*/ 89 h 92"/>
                  <a:gd name="T64" fmla="*/ 58 w 89"/>
                  <a:gd name="T65" fmla="*/ 89 h 92"/>
                  <a:gd name="T66" fmla="*/ 66 w 89"/>
                  <a:gd name="T67" fmla="*/ 90 h 92"/>
                  <a:gd name="T68" fmla="*/ 74 w 89"/>
                  <a:gd name="T69" fmla="*/ 92 h 92"/>
                  <a:gd name="T70" fmla="*/ 81 w 89"/>
                  <a:gd name="T71" fmla="*/ 90 h 92"/>
                  <a:gd name="T72" fmla="*/ 84 w 89"/>
                  <a:gd name="T73" fmla="*/ 87 h 92"/>
                  <a:gd name="T74" fmla="*/ 87 w 89"/>
                  <a:gd name="T75" fmla="*/ 84 h 92"/>
                  <a:gd name="T76" fmla="*/ 87 w 89"/>
                  <a:gd name="T77" fmla="*/ 8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" h="92">
                    <a:moveTo>
                      <a:pt x="87" y="84"/>
                    </a:moveTo>
                    <a:lnTo>
                      <a:pt x="87" y="84"/>
                    </a:lnTo>
                    <a:lnTo>
                      <a:pt x="89" y="81"/>
                    </a:lnTo>
                    <a:lnTo>
                      <a:pt x="89" y="76"/>
                    </a:lnTo>
                    <a:lnTo>
                      <a:pt x="87" y="70"/>
                    </a:lnTo>
                    <a:lnTo>
                      <a:pt x="84" y="63"/>
                    </a:lnTo>
                    <a:lnTo>
                      <a:pt x="79" y="59"/>
                    </a:lnTo>
                    <a:lnTo>
                      <a:pt x="79" y="59"/>
                    </a:lnTo>
                    <a:lnTo>
                      <a:pt x="66" y="46"/>
                    </a:lnTo>
                    <a:lnTo>
                      <a:pt x="55" y="32"/>
                    </a:lnTo>
                    <a:lnTo>
                      <a:pt x="46" y="17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6"/>
                    </a:lnTo>
                    <a:lnTo>
                      <a:pt x="35" y="11"/>
                    </a:lnTo>
                    <a:lnTo>
                      <a:pt x="30" y="19"/>
                    </a:lnTo>
                    <a:lnTo>
                      <a:pt x="23" y="27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8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4" y="67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22" y="75"/>
                    </a:lnTo>
                    <a:lnTo>
                      <a:pt x="33" y="81"/>
                    </a:lnTo>
                    <a:lnTo>
                      <a:pt x="46" y="86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66" y="90"/>
                    </a:lnTo>
                    <a:lnTo>
                      <a:pt x="74" y="92"/>
                    </a:lnTo>
                    <a:lnTo>
                      <a:pt x="81" y="90"/>
                    </a:lnTo>
                    <a:lnTo>
                      <a:pt x="84" y="87"/>
                    </a:lnTo>
                    <a:lnTo>
                      <a:pt x="87" y="84"/>
                    </a:lnTo>
                    <a:lnTo>
                      <a:pt x="87" y="8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7" name="Freeform 170">
                <a:extLst>
                  <a:ext uri="{FF2B5EF4-FFF2-40B4-BE49-F238E27FC236}">
                    <a16:creationId xmlns:a16="http://schemas.microsoft.com/office/drawing/2014/main" id="{D89062E7-D864-E4A9-2523-AE88391D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950"/>
                <a:ext cx="54" cy="53"/>
              </a:xfrm>
              <a:custGeom>
                <a:avLst/>
                <a:gdLst>
                  <a:gd name="T0" fmla="*/ 25 w 108"/>
                  <a:gd name="T1" fmla="*/ 4 h 107"/>
                  <a:gd name="T2" fmla="*/ 25 w 108"/>
                  <a:gd name="T3" fmla="*/ 4 h 107"/>
                  <a:gd name="T4" fmla="*/ 24 w 108"/>
                  <a:gd name="T5" fmla="*/ 0 h 107"/>
                  <a:gd name="T6" fmla="*/ 21 w 108"/>
                  <a:gd name="T7" fmla="*/ 0 h 107"/>
                  <a:gd name="T8" fmla="*/ 16 w 108"/>
                  <a:gd name="T9" fmla="*/ 0 h 107"/>
                  <a:gd name="T10" fmla="*/ 6 w 108"/>
                  <a:gd name="T11" fmla="*/ 5 h 107"/>
                  <a:gd name="T12" fmla="*/ 6 w 108"/>
                  <a:gd name="T13" fmla="*/ 5 h 107"/>
                  <a:gd name="T14" fmla="*/ 2 w 108"/>
                  <a:gd name="T15" fmla="*/ 10 h 107"/>
                  <a:gd name="T16" fmla="*/ 0 w 108"/>
                  <a:gd name="T17" fmla="*/ 13 h 107"/>
                  <a:gd name="T18" fmla="*/ 0 w 108"/>
                  <a:gd name="T19" fmla="*/ 18 h 107"/>
                  <a:gd name="T20" fmla="*/ 3 w 108"/>
                  <a:gd name="T21" fmla="*/ 21 h 107"/>
                  <a:gd name="T22" fmla="*/ 3 w 108"/>
                  <a:gd name="T23" fmla="*/ 21 h 107"/>
                  <a:gd name="T24" fmla="*/ 44 w 108"/>
                  <a:gd name="T25" fmla="*/ 65 h 107"/>
                  <a:gd name="T26" fmla="*/ 65 w 108"/>
                  <a:gd name="T27" fmla="*/ 86 h 107"/>
                  <a:gd name="T28" fmla="*/ 78 w 108"/>
                  <a:gd name="T29" fmla="*/ 96 h 107"/>
                  <a:gd name="T30" fmla="*/ 90 w 108"/>
                  <a:gd name="T31" fmla="*/ 104 h 107"/>
                  <a:gd name="T32" fmla="*/ 90 w 108"/>
                  <a:gd name="T33" fmla="*/ 104 h 107"/>
                  <a:gd name="T34" fmla="*/ 97 w 108"/>
                  <a:gd name="T35" fmla="*/ 107 h 107"/>
                  <a:gd name="T36" fmla="*/ 102 w 108"/>
                  <a:gd name="T37" fmla="*/ 107 h 107"/>
                  <a:gd name="T38" fmla="*/ 103 w 108"/>
                  <a:gd name="T39" fmla="*/ 105 h 107"/>
                  <a:gd name="T40" fmla="*/ 106 w 108"/>
                  <a:gd name="T41" fmla="*/ 102 h 107"/>
                  <a:gd name="T42" fmla="*/ 108 w 108"/>
                  <a:gd name="T43" fmla="*/ 96 h 107"/>
                  <a:gd name="T44" fmla="*/ 108 w 108"/>
                  <a:gd name="T45" fmla="*/ 96 h 107"/>
                  <a:gd name="T46" fmla="*/ 108 w 108"/>
                  <a:gd name="T47" fmla="*/ 91 h 107"/>
                  <a:gd name="T48" fmla="*/ 106 w 108"/>
                  <a:gd name="T49" fmla="*/ 86 h 107"/>
                  <a:gd name="T50" fmla="*/ 105 w 108"/>
                  <a:gd name="T51" fmla="*/ 83 h 107"/>
                  <a:gd name="T52" fmla="*/ 102 w 108"/>
                  <a:gd name="T53" fmla="*/ 81 h 107"/>
                  <a:gd name="T54" fmla="*/ 95 w 108"/>
                  <a:gd name="T55" fmla="*/ 78 h 107"/>
                  <a:gd name="T56" fmla="*/ 87 w 108"/>
                  <a:gd name="T57" fmla="*/ 75 h 107"/>
                  <a:gd name="T58" fmla="*/ 87 w 108"/>
                  <a:gd name="T59" fmla="*/ 75 h 107"/>
                  <a:gd name="T60" fmla="*/ 79 w 108"/>
                  <a:gd name="T61" fmla="*/ 73 h 107"/>
                  <a:gd name="T62" fmla="*/ 71 w 108"/>
                  <a:gd name="T63" fmla="*/ 70 h 107"/>
                  <a:gd name="T64" fmla="*/ 68 w 108"/>
                  <a:gd name="T65" fmla="*/ 69 h 107"/>
                  <a:gd name="T66" fmla="*/ 67 w 108"/>
                  <a:gd name="T67" fmla="*/ 65 h 107"/>
                  <a:gd name="T68" fmla="*/ 65 w 108"/>
                  <a:gd name="T69" fmla="*/ 62 h 107"/>
                  <a:gd name="T70" fmla="*/ 65 w 108"/>
                  <a:gd name="T71" fmla="*/ 58 h 107"/>
                  <a:gd name="T72" fmla="*/ 65 w 108"/>
                  <a:gd name="T73" fmla="*/ 58 h 107"/>
                  <a:gd name="T74" fmla="*/ 63 w 108"/>
                  <a:gd name="T75" fmla="*/ 48 h 107"/>
                  <a:gd name="T76" fmla="*/ 60 w 108"/>
                  <a:gd name="T77" fmla="*/ 40 h 107"/>
                  <a:gd name="T78" fmla="*/ 56 w 108"/>
                  <a:gd name="T79" fmla="*/ 32 h 107"/>
                  <a:gd name="T80" fmla="*/ 51 w 108"/>
                  <a:gd name="T81" fmla="*/ 27 h 107"/>
                  <a:gd name="T82" fmla="*/ 36 w 108"/>
                  <a:gd name="T83" fmla="*/ 16 h 107"/>
                  <a:gd name="T84" fmla="*/ 30 w 108"/>
                  <a:gd name="T85" fmla="*/ 10 h 107"/>
                  <a:gd name="T86" fmla="*/ 25 w 108"/>
                  <a:gd name="T87" fmla="*/ 4 h 107"/>
                  <a:gd name="T88" fmla="*/ 25 w 108"/>
                  <a:gd name="T8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107">
                    <a:moveTo>
                      <a:pt x="25" y="4"/>
                    </a:moveTo>
                    <a:lnTo>
                      <a:pt x="25" y="4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4" y="65"/>
                    </a:lnTo>
                    <a:lnTo>
                      <a:pt x="65" y="86"/>
                    </a:lnTo>
                    <a:lnTo>
                      <a:pt x="78" y="96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7" y="107"/>
                    </a:lnTo>
                    <a:lnTo>
                      <a:pt x="102" y="107"/>
                    </a:lnTo>
                    <a:lnTo>
                      <a:pt x="103" y="105"/>
                    </a:lnTo>
                    <a:lnTo>
                      <a:pt x="106" y="10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1"/>
                    </a:lnTo>
                    <a:lnTo>
                      <a:pt x="106" y="86"/>
                    </a:lnTo>
                    <a:lnTo>
                      <a:pt x="105" y="83"/>
                    </a:lnTo>
                    <a:lnTo>
                      <a:pt x="102" y="81"/>
                    </a:lnTo>
                    <a:lnTo>
                      <a:pt x="95" y="78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79" y="73"/>
                    </a:lnTo>
                    <a:lnTo>
                      <a:pt x="71" y="70"/>
                    </a:lnTo>
                    <a:lnTo>
                      <a:pt x="68" y="69"/>
                    </a:lnTo>
                    <a:lnTo>
                      <a:pt x="67" y="65"/>
                    </a:lnTo>
                    <a:lnTo>
                      <a:pt x="65" y="62"/>
                    </a:lnTo>
                    <a:lnTo>
                      <a:pt x="65" y="58"/>
                    </a:lnTo>
                    <a:lnTo>
                      <a:pt x="65" y="58"/>
                    </a:lnTo>
                    <a:lnTo>
                      <a:pt x="63" y="48"/>
                    </a:lnTo>
                    <a:lnTo>
                      <a:pt x="60" y="40"/>
                    </a:lnTo>
                    <a:lnTo>
                      <a:pt x="56" y="32"/>
                    </a:lnTo>
                    <a:lnTo>
                      <a:pt x="51" y="27"/>
                    </a:lnTo>
                    <a:lnTo>
                      <a:pt x="36" y="16"/>
                    </a:lnTo>
                    <a:lnTo>
                      <a:pt x="30" y="1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8" name="Freeform 171">
                <a:extLst>
                  <a:ext uri="{FF2B5EF4-FFF2-40B4-BE49-F238E27FC236}">
                    <a16:creationId xmlns:a16="http://schemas.microsoft.com/office/drawing/2014/main" id="{EAB2C7A4-C8D9-0E5E-8333-811E96639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" y="3742"/>
                <a:ext cx="47" cy="47"/>
              </a:xfrm>
              <a:custGeom>
                <a:avLst/>
                <a:gdLst>
                  <a:gd name="T0" fmla="*/ 46 w 94"/>
                  <a:gd name="T1" fmla="*/ 27 h 94"/>
                  <a:gd name="T2" fmla="*/ 46 w 94"/>
                  <a:gd name="T3" fmla="*/ 27 h 94"/>
                  <a:gd name="T4" fmla="*/ 46 w 94"/>
                  <a:gd name="T5" fmla="*/ 20 h 94"/>
                  <a:gd name="T6" fmla="*/ 45 w 94"/>
                  <a:gd name="T7" fmla="*/ 14 h 94"/>
                  <a:gd name="T8" fmla="*/ 42 w 94"/>
                  <a:gd name="T9" fmla="*/ 9 h 94"/>
                  <a:gd name="T10" fmla="*/ 37 w 94"/>
                  <a:gd name="T11" fmla="*/ 6 h 94"/>
                  <a:gd name="T12" fmla="*/ 30 w 94"/>
                  <a:gd name="T13" fmla="*/ 3 h 94"/>
                  <a:gd name="T14" fmla="*/ 24 w 94"/>
                  <a:gd name="T15" fmla="*/ 1 h 94"/>
                  <a:gd name="T16" fmla="*/ 18 w 94"/>
                  <a:gd name="T17" fmla="*/ 0 h 94"/>
                  <a:gd name="T18" fmla="*/ 11 w 94"/>
                  <a:gd name="T19" fmla="*/ 0 h 94"/>
                  <a:gd name="T20" fmla="*/ 11 w 94"/>
                  <a:gd name="T21" fmla="*/ 0 h 94"/>
                  <a:gd name="T22" fmla="*/ 7 w 94"/>
                  <a:gd name="T23" fmla="*/ 0 h 94"/>
                  <a:gd name="T24" fmla="*/ 3 w 94"/>
                  <a:gd name="T25" fmla="*/ 1 h 94"/>
                  <a:gd name="T26" fmla="*/ 0 w 94"/>
                  <a:gd name="T27" fmla="*/ 5 h 94"/>
                  <a:gd name="T28" fmla="*/ 0 w 94"/>
                  <a:gd name="T29" fmla="*/ 11 h 94"/>
                  <a:gd name="T30" fmla="*/ 0 w 94"/>
                  <a:gd name="T31" fmla="*/ 11 h 94"/>
                  <a:gd name="T32" fmla="*/ 0 w 94"/>
                  <a:gd name="T33" fmla="*/ 17 h 94"/>
                  <a:gd name="T34" fmla="*/ 2 w 94"/>
                  <a:gd name="T35" fmla="*/ 25 h 94"/>
                  <a:gd name="T36" fmla="*/ 8 w 94"/>
                  <a:gd name="T37" fmla="*/ 40 h 94"/>
                  <a:gd name="T38" fmla="*/ 18 w 94"/>
                  <a:gd name="T39" fmla="*/ 54 h 94"/>
                  <a:gd name="T40" fmla="*/ 29 w 94"/>
                  <a:gd name="T41" fmla="*/ 67 h 94"/>
                  <a:gd name="T42" fmla="*/ 43 w 94"/>
                  <a:gd name="T43" fmla="*/ 78 h 94"/>
                  <a:gd name="T44" fmla="*/ 59 w 94"/>
                  <a:gd name="T45" fmla="*/ 87 h 94"/>
                  <a:gd name="T46" fmla="*/ 77 w 94"/>
                  <a:gd name="T47" fmla="*/ 92 h 94"/>
                  <a:gd name="T48" fmla="*/ 84 w 94"/>
                  <a:gd name="T49" fmla="*/ 94 h 94"/>
                  <a:gd name="T50" fmla="*/ 94 w 94"/>
                  <a:gd name="T51" fmla="*/ 94 h 94"/>
                  <a:gd name="T52" fmla="*/ 94 w 94"/>
                  <a:gd name="T53" fmla="*/ 94 h 94"/>
                  <a:gd name="T54" fmla="*/ 73 w 94"/>
                  <a:gd name="T55" fmla="*/ 81 h 94"/>
                  <a:gd name="T56" fmla="*/ 64 w 94"/>
                  <a:gd name="T57" fmla="*/ 74 h 94"/>
                  <a:gd name="T58" fmla="*/ 57 w 94"/>
                  <a:gd name="T59" fmla="*/ 67 h 94"/>
                  <a:gd name="T60" fmla="*/ 53 w 94"/>
                  <a:gd name="T61" fmla="*/ 59 h 94"/>
                  <a:gd name="T62" fmla="*/ 48 w 94"/>
                  <a:gd name="T63" fmla="*/ 49 h 94"/>
                  <a:gd name="T64" fmla="*/ 46 w 94"/>
                  <a:gd name="T65" fmla="*/ 40 h 94"/>
                  <a:gd name="T66" fmla="*/ 46 w 94"/>
                  <a:gd name="T67" fmla="*/ 27 h 94"/>
                  <a:gd name="T68" fmla="*/ 46 w 94"/>
                  <a:gd name="T69" fmla="*/ 2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94">
                    <a:moveTo>
                      <a:pt x="46" y="27"/>
                    </a:moveTo>
                    <a:lnTo>
                      <a:pt x="46" y="27"/>
                    </a:lnTo>
                    <a:lnTo>
                      <a:pt x="46" y="20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8" y="40"/>
                    </a:lnTo>
                    <a:lnTo>
                      <a:pt x="18" y="54"/>
                    </a:lnTo>
                    <a:lnTo>
                      <a:pt x="29" y="67"/>
                    </a:lnTo>
                    <a:lnTo>
                      <a:pt x="43" y="78"/>
                    </a:lnTo>
                    <a:lnTo>
                      <a:pt x="59" y="87"/>
                    </a:lnTo>
                    <a:lnTo>
                      <a:pt x="77" y="92"/>
                    </a:lnTo>
                    <a:lnTo>
                      <a:pt x="84" y="94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73" y="81"/>
                    </a:lnTo>
                    <a:lnTo>
                      <a:pt x="64" y="74"/>
                    </a:lnTo>
                    <a:lnTo>
                      <a:pt x="57" y="67"/>
                    </a:lnTo>
                    <a:lnTo>
                      <a:pt x="53" y="59"/>
                    </a:lnTo>
                    <a:lnTo>
                      <a:pt x="48" y="49"/>
                    </a:lnTo>
                    <a:lnTo>
                      <a:pt x="46" y="40"/>
                    </a:lnTo>
                    <a:lnTo>
                      <a:pt x="46" y="27"/>
                    </a:lnTo>
                    <a:lnTo>
                      <a:pt x="46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9" name="Freeform 172">
                <a:extLst>
                  <a:ext uri="{FF2B5EF4-FFF2-40B4-BE49-F238E27FC236}">
                    <a16:creationId xmlns:a16="http://schemas.microsoft.com/office/drawing/2014/main" id="{0B34AF3F-B73B-A86B-9C21-65D31A36F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" y="2022"/>
                <a:ext cx="37" cy="27"/>
              </a:xfrm>
              <a:custGeom>
                <a:avLst/>
                <a:gdLst>
                  <a:gd name="T0" fmla="*/ 0 w 75"/>
                  <a:gd name="T1" fmla="*/ 24 h 54"/>
                  <a:gd name="T2" fmla="*/ 0 w 75"/>
                  <a:gd name="T3" fmla="*/ 24 h 54"/>
                  <a:gd name="T4" fmla="*/ 2 w 75"/>
                  <a:gd name="T5" fmla="*/ 31 h 54"/>
                  <a:gd name="T6" fmla="*/ 5 w 75"/>
                  <a:gd name="T7" fmla="*/ 38 h 54"/>
                  <a:gd name="T8" fmla="*/ 12 w 75"/>
                  <a:gd name="T9" fmla="*/ 43 h 54"/>
                  <a:gd name="T10" fmla="*/ 16 w 75"/>
                  <a:gd name="T11" fmla="*/ 46 h 54"/>
                  <a:gd name="T12" fmla="*/ 31 w 75"/>
                  <a:gd name="T13" fmla="*/ 49 h 54"/>
                  <a:gd name="T14" fmla="*/ 43 w 75"/>
                  <a:gd name="T15" fmla="*/ 54 h 54"/>
                  <a:gd name="T16" fmla="*/ 43 w 75"/>
                  <a:gd name="T17" fmla="*/ 54 h 54"/>
                  <a:gd name="T18" fmla="*/ 56 w 75"/>
                  <a:gd name="T19" fmla="*/ 52 h 54"/>
                  <a:gd name="T20" fmla="*/ 62 w 75"/>
                  <a:gd name="T21" fmla="*/ 51 h 54"/>
                  <a:gd name="T22" fmla="*/ 66 w 75"/>
                  <a:gd name="T23" fmla="*/ 47 h 54"/>
                  <a:gd name="T24" fmla="*/ 70 w 75"/>
                  <a:gd name="T25" fmla="*/ 44 h 54"/>
                  <a:gd name="T26" fmla="*/ 72 w 75"/>
                  <a:gd name="T27" fmla="*/ 39 h 54"/>
                  <a:gd name="T28" fmla="*/ 73 w 75"/>
                  <a:gd name="T29" fmla="*/ 35 h 54"/>
                  <a:gd name="T30" fmla="*/ 75 w 75"/>
                  <a:gd name="T31" fmla="*/ 28 h 54"/>
                  <a:gd name="T32" fmla="*/ 75 w 75"/>
                  <a:gd name="T33" fmla="*/ 28 h 54"/>
                  <a:gd name="T34" fmla="*/ 73 w 75"/>
                  <a:gd name="T35" fmla="*/ 20 h 54"/>
                  <a:gd name="T36" fmla="*/ 70 w 75"/>
                  <a:gd name="T37" fmla="*/ 12 h 54"/>
                  <a:gd name="T38" fmla="*/ 66 w 75"/>
                  <a:gd name="T39" fmla="*/ 9 h 54"/>
                  <a:gd name="T40" fmla="*/ 59 w 75"/>
                  <a:gd name="T41" fmla="*/ 4 h 54"/>
                  <a:gd name="T42" fmla="*/ 45 w 75"/>
                  <a:gd name="T43" fmla="*/ 1 h 54"/>
                  <a:gd name="T44" fmla="*/ 32 w 75"/>
                  <a:gd name="T45" fmla="*/ 0 h 54"/>
                  <a:gd name="T46" fmla="*/ 32 w 75"/>
                  <a:gd name="T47" fmla="*/ 0 h 54"/>
                  <a:gd name="T48" fmla="*/ 21 w 75"/>
                  <a:gd name="T49" fmla="*/ 0 h 54"/>
                  <a:gd name="T50" fmla="*/ 16 w 75"/>
                  <a:gd name="T51" fmla="*/ 0 h 54"/>
                  <a:gd name="T52" fmla="*/ 10 w 75"/>
                  <a:gd name="T53" fmla="*/ 1 h 54"/>
                  <a:gd name="T54" fmla="*/ 5 w 75"/>
                  <a:gd name="T55" fmla="*/ 4 h 54"/>
                  <a:gd name="T56" fmla="*/ 2 w 75"/>
                  <a:gd name="T57" fmla="*/ 9 h 54"/>
                  <a:gd name="T58" fmla="*/ 0 w 75"/>
                  <a:gd name="T59" fmla="*/ 16 h 54"/>
                  <a:gd name="T60" fmla="*/ 0 w 75"/>
                  <a:gd name="T61" fmla="*/ 24 h 54"/>
                  <a:gd name="T62" fmla="*/ 0 w 75"/>
                  <a:gd name="T63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12" y="43"/>
                    </a:lnTo>
                    <a:lnTo>
                      <a:pt x="16" y="46"/>
                    </a:lnTo>
                    <a:lnTo>
                      <a:pt x="31" y="49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56" y="52"/>
                    </a:lnTo>
                    <a:lnTo>
                      <a:pt x="62" y="51"/>
                    </a:lnTo>
                    <a:lnTo>
                      <a:pt x="66" y="47"/>
                    </a:lnTo>
                    <a:lnTo>
                      <a:pt x="70" y="44"/>
                    </a:lnTo>
                    <a:lnTo>
                      <a:pt x="72" y="39"/>
                    </a:lnTo>
                    <a:lnTo>
                      <a:pt x="73" y="35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3" y="20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45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0" name="Freeform 173">
                <a:extLst>
                  <a:ext uri="{FF2B5EF4-FFF2-40B4-BE49-F238E27FC236}">
                    <a16:creationId xmlns:a16="http://schemas.microsoft.com/office/drawing/2014/main" id="{5E052A2E-E276-8B12-5EC1-3432100E3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3132"/>
                <a:ext cx="23" cy="62"/>
              </a:xfrm>
              <a:custGeom>
                <a:avLst/>
                <a:gdLst>
                  <a:gd name="T0" fmla="*/ 46 w 46"/>
                  <a:gd name="T1" fmla="*/ 126 h 126"/>
                  <a:gd name="T2" fmla="*/ 46 w 46"/>
                  <a:gd name="T3" fmla="*/ 126 h 126"/>
                  <a:gd name="T4" fmla="*/ 39 w 46"/>
                  <a:gd name="T5" fmla="*/ 110 h 126"/>
                  <a:gd name="T6" fmla="*/ 36 w 46"/>
                  <a:gd name="T7" fmla="*/ 96 h 126"/>
                  <a:gd name="T8" fmla="*/ 28 w 46"/>
                  <a:gd name="T9" fmla="*/ 64 h 126"/>
                  <a:gd name="T10" fmla="*/ 24 w 46"/>
                  <a:gd name="T11" fmla="*/ 48 h 126"/>
                  <a:gd name="T12" fmla="*/ 19 w 46"/>
                  <a:gd name="T13" fmla="*/ 32 h 126"/>
                  <a:gd name="T14" fmla="*/ 11 w 46"/>
                  <a:gd name="T15" fmla="*/ 16 h 126"/>
                  <a:gd name="T16" fmla="*/ 0 w 46"/>
                  <a:gd name="T17" fmla="*/ 0 h 126"/>
                  <a:gd name="T18" fmla="*/ 0 w 46"/>
                  <a:gd name="T19" fmla="*/ 0 h 126"/>
                  <a:gd name="T20" fmla="*/ 0 w 46"/>
                  <a:gd name="T21" fmla="*/ 31 h 126"/>
                  <a:gd name="T22" fmla="*/ 0 w 46"/>
                  <a:gd name="T23" fmla="*/ 56 h 126"/>
                  <a:gd name="T24" fmla="*/ 1 w 46"/>
                  <a:gd name="T25" fmla="*/ 75 h 126"/>
                  <a:gd name="T26" fmla="*/ 6 w 46"/>
                  <a:gd name="T27" fmla="*/ 91 h 126"/>
                  <a:gd name="T28" fmla="*/ 12 w 46"/>
                  <a:gd name="T29" fmla="*/ 104 h 126"/>
                  <a:gd name="T30" fmla="*/ 20 w 46"/>
                  <a:gd name="T31" fmla="*/ 113 h 126"/>
                  <a:gd name="T32" fmla="*/ 31 w 46"/>
                  <a:gd name="T33" fmla="*/ 121 h 126"/>
                  <a:gd name="T34" fmla="*/ 46 w 46"/>
                  <a:gd name="T35" fmla="*/ 126 h 126"/>
                  <a:gd name="T36" fmla="*/ 46 w 46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6">
                    <a:moveTo>
                      <a:pt x="46" y="126"/>
                    </a:moveTo>
                    <a:lnTo>
                      <a:pt x="46" y="126"/>
                    </a:lnTo>
                    <a:lnTo>
                      <a:pt x="39" y="110"/>
                    </a:lnTo>
                    <a:lnTo>
                      <a:pt x="36" y="96"/>
                    </a:lnTo>
                    <a:lnTo>
                      <a:pt x="28" y="64"/>
                    </a:lnTo>
                    <a:lnTo>
                      <a:pt x="24" y="48"/>
                    </a:lnTo>
                    <a:lnTo>
                      <a:pt x="19" y="32"/>
                    </a:lnTo>
                    <a:lnTo>
                      <a:pt x="11" y="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56"/>
                    </a:lnTo>
                    <a:lnTo>
                      <a:pt x="1" y="75"/>
                    </a:lnTo>
                    <a:lnTo>
                      <a:pt x="6" y="91"/>
                    </a:lnTo>
                    <a:lnTo>
                      <a:pt x="12" y="104"/>
                    </a:lnTo>
                    <a:lnTo>
                      <a:pt x="20" y="113"/>
                    </a:lnTo>
                    <a:lnTo>
                      <a:pt x="31" y="121"/>
                    </a:lnTo>
                    <a:lnTo>
                      <a:pt x="46" y="126"/>
                    </a:lnTo>
                    <a:lnTo>
                      <a:pt x="46" y="12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1" name="Freeform 174">
                <a:extLst>
                  <a:ext uri="{FF2B5EF4-FFF2-40B4-BE49-F238E27FC236}">
                    <a16:creationId xmlns:a16="http://schemas.microsoft.com/office/drawing/2014/main" id="{B23AB160-ED9F-7E2E-2D30-B44E6B621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" y="3719"/>
                <a:ext cx="33" cy="22"/>
              </a:xfrm>
              <a:custGeom>
                <a:avLst/>
                <a:gdLst>
                  <a:gd name="T0" fmla="*/ 67 w 67"/>
                  <a:gd name="T1" fmla="*/ 11 h 43"/>
                  <a:gd name="T2" fmla="*/ 67 w 67"/>
                  <a:gd name="T3" fmla="*/ 11 h 43"/>
                  <a:gd name="T4" fmla="*/ 67 w 67"/>
                  <a:gd name="T5" fmla="*/ 6 h 43"/>
                  <a:gd name="T6" fmla="*/ 67 w 67"/>
                  <a:gd name="T7" fmla="*/ 3 h 43"/>
                  <a:gd name="T8" fmla="*/ 65 w 67"/>
                  <a:gd name="T9" fmla="*/ 1 h 43"/>
                  <a:gd name="T10" fmla="*/ 64 w 67"/>
                  <a:gd name="T11" fmla="*/ 0 h 43"/>
                  <a:gd name="T12" fmla="*/ 59 w 67"/>
                  <a:gd name="T13" fmla="*/ 0 h 43"/>
                  <a:gd name="T14" fmla="*/ 54 w 67"/>
                  <a:gd name="T15" fmla="*/ 1 h 43"/>
                  <a:gd name="T16" fmla="*/ 54 w 67"/>
                  <a:gd name="T17" fmla="*/ 1 h 43"/>
                  <a:gd name="T18" fmla="*/ 46 w 67"/>
                  <a:gd name="T19" fmla="*/ 3 h 43"/>
                  <a:gd name="T20" fmla="*/ 38 w 67"/>
                  <a:gd name="T21" fmla="*/ 3 h 43"/>
                  <a:gd name="T22" fmla="*/ 21 w 67"/>
                  <a:gd name="T23" fmla="*/ 0 h 43"/>
                  <a:gd name="T24" fmla="*/ 13 w 67"/>
                  <a:gd name="T25" fmla="*/ 0 h 43"/>
                  <a:gd name="T26" fmla="*/ 6 w 67"/>
                  <a:gd name="T27" fmla="*/ 3 h 43"/>
                  <a:gd name="T28" fmla="*/ 5 w 67"/>
                  <a:gd name="T29" fmla="*/ 6 h 43"/>
                  <a:gd name="T30" fmla="*/ 2 w 67"/>
                  <a:gd name="T31" fmla="*/ 9 h 43"/>
                  <a:gd name="T32" fmla="*/ 0 w 67"/>
                  <a:gd name="T33" fmla="*/ 14 h 43"/>
                  <a:gd name="T34" fmla="*/ 0 w 67"/>
                  <a:gd name="T35" fmla="*/ 20 h 43"/>
                  <a:gd name="T36" fmla="*/ 0 w 67"/>
                  <a:gd name="T37" fmla="*/ 20 h 43"/>
                  <a:gd name="T38" fmla="*/ 2 w 67"/>
                  <a:gd name="T39" fmla="*/ 32 h 43"/>
                  <a:gd name="T40" fmla="*/ 3 w 67"/>
                  <a:gd name="T41" fmla="*/ 36 h 43"/>
                  <a:gd name="T42" fmla="*/ 5 w 67"/>
                  <a:gd name="T43" fmla="*/ 39 h 43"/>
                  <a:gd name="T44" fmla="*/ 11 w 67"/>
                  <a:gd name="T45" fmla="*/ 43 h 43"/>
                  <a:gd name="T46" fmla="*/ 19 w 67"/>
                  <a:gd name="T47" fmla="*/ 43 h 43"/>
                  <a:gd name="T48" fmla="*/ 37 w 67"/>
                  <a:gd name="T49" fmla="*/ 41 h 43"/>
                  <a:gd name="T50" fmla="*/ 44 w 67"/>
                  <a:gd name="T51" fmla="*/ 41 h 43"/>
                  <a:gd name="T52" fmla="*/ 51 w 67"/>
                  <a:gd name="T53" fmla="*/ 41 h 43"/>
                  <a:gd name="T54" fmla="*/ 51 w 67"/>
                  <a:gd name="T55" fmla="*/ 41 h 43"/>
                  <a:gd name="T56" fmla="*/ 57 w 67"/>
                  <a:gd name="T57" fmla="*/ 41 h 43"/>
                  <a:gd name="T58" fmla="*/ 60 w 67"/>
                  <a:gd name="T59" fmla="*/ 39 h 43"/>
                  <a:gd name="T60" fmla="*/ 62 w 67"/>
                  <a:gd name="T61" fmla="*/ 35 h 43"/>
                  <a:gd name="T62" fmla="*/ 62 w 67"/>
                  <a:gd name="T63" fmla="*/ 30 h 43"/>
                  <a:gd name="T64" fmla="*/ 62 w 67"/>
                  <a:gd name="T65" fmla="*/ 19 h 43"/>
                  <a:gd name="T66" fmla="*/ 64 w 67"/>
                  <a:gd name="T67" fmla="*/ 14 h 43"/>
                  <a:gd name="T68" fmla="*/ 67 w 67"/>
                  <a:gd name="T69" fmla="*/ 11 h 43"/>
                  <a:gd name="T70" fmla="*/ 67 w 67"/>
                  <a:gd name="T7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" h="43">
                    <a:moveTo>
                      <a:pt x="67" y="11"/>
                    </a:moveTo>
                    <a:lnTo>
                      <a:pt x="67" y="11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32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11" y="43"/>
                    </a:lnTo>
                    <a:lnTo>
                      <a:pt x="19" y="43"/>
                    </a:lnTo>
                    <a:lnTo>
                      <a:pt x="37" y="41"/>
                    </a:lnTo>
                    <a:lnTo>
                      <a:pt x="44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7" y="41"/>
                    </a:lnTo>
                    <a:lnTo>
                      <a:pt x="60" y="39"/>
                    </a:lnTo>
                    <a:lnTo>
                      <a:pt x="62" y="35"/>
                    </a:lnTo>
                    <a:lnTo>
                      <a:pt x="62" y="30"/>
                    </a:lnTo>
                    <a:lnTo>
                      <a:pt x="62" y="19"/>
                    </a:lnTo>
                    <a:lnTo>
                      <a:pt x="64" y="14"/>
                    </a:lnTo>
                    <a:lnTo>
                      <a:pt x="67" y="11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2" name="Freeform 175">
                <a:extLst>
                  <a:ext uri="{FF2B5EF4-FFF2-40B4-BE49-F238E27FC236}">
                    <a16:creationId xmlns:a16="http://schemas.microsoft.com/office/drawing/2014/main" id="{6EC71082-97C6-7308-6FEE-0FF225D49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6" y="3971"/>
                <a:ext cx="42" cy="19"/>
              </a:xfrm>
              <a:custGeom>
                <a:avLst/>
                <a:gdLst>
                  <a:gd name="T0" fmla="*/ 62 w 83"/>
                  <a:gd name="T1" fmla="*/ 5 h 38"/>
                  <a:gd name="T2" fmla="*/ 62 w 83"/>
                  <a:gd name="T3" fmla="*/ 5 h 38"/>
                  <a:gd name="T4" fmla="*/ 56 w 83"/>
                  <a:gd name="T5" fmla="*/ 2 h 38"/>
                  <a:gd name="T6" fmla="*/ 49 w 83"/>
                  <a:gd name="T7" fmla="*/ 0 h 38"/>
                  <a:gd name="T8" fmla="*/ 43 w 83"/>
                  <a:gd name="T9" fmla="*/ 0 h 38"/>
                  <a:gd name="T10" fmla="*/ 43 w 83"/>
                  <a:gd name="T11" fmla="*/ 0 h 38"/>
                  <a:gd name="T12" fmla="*/ 25 w 83"/>
                  <a:gd name="T13" fmla="*/ 0 h 38"/>
                  <a:gd name="T14" fmla="*/ 13 w 83"/>
                  <a:gd name="T15" fmla="*/ 0 h 38"/>
                  <a:gd name="T16" fmla="*/ 13 w 83"/>
                  <a:gd name="T17" fmla="*/ 0 h 38"/>
                  <a:gd name="T18" fmla="*/ 5 w 83"/>
                  <a:gd name="T19" fmla="*/ 3 h 38"/>
                  <a:gd name="T20" fmla="*/ 2 w 83"/>
                  <a:gd name="T21" fmla="*/ 5 h 38"/>
                  <a:gd name="T22" fmla="*/ 0 w 83"/>
                  <a:gd name="T23" fmla="*/ 8 h 38"/>
                  <a:gd name="T24" fmla="*/ 0 w 83"/>
                  <a:gd name="T25" fmla="*/ 10 h 38"/>
                  <a:gd name="T26" fmla="*/ 0 w 83"/>
                  <a:gd name="T27" fmla="*/ 13 h 38"/>
                  <a:gd name="T28" fmla="*/ 5 w 83"/>
                  <a:gd name="T29" fmla="*/ 19 h 38"/>
                  <a:gd name="T30" fmla="*/ 5 w 83"/>
                  <a:gd name="T31" fmla="*/ 19 h 38"/>
                  <a:gd name="T32" fmla="*/ 17 w 83"/>
                  <a:gd name="T33" fmla="*/ 30 h 38"/>
                  <a:gd name="T34" fmla="*/ 25 w 83"/>
                  <a:gd name="T35" fmla="*/ 34 h 38"/>
                  <a:gd name="T36" fmla="*/ 32 w 83"/>
                  <a:gd name="T37" fmla="*/ 37 h 38"/>
                  <a:gd name="T38" fmla="*/ 40 w 83"/>
                  <a:gd name="T39" fmla="*/ 38 h 38"/>
                  <a:gd name="T40" fmla="*/ 48 w 83"/>
                  <a:gd name="T41" fmla="*/ 38 h 38"/>
                  <a:gd name="T42" fmla="*/ 56 w 83"/>
                  <a:gd name="T43" fmla="*/ 38 h 38"/>
                  <a:gd name="T44" fmla="*/ 63 w 83"/>
                  <a:gd name="T45" fmla="*/ 35 h 38"/>
                  <a:gd name="T46" fmla="*/ 63 w 83"/>
                  <a:gd name="T47" fmla="*/ 35 h 38"/>
                  <a:gd name="T48" fmla="*/ 71 w 83"/>
                  <a:gd name="T49" fmla="*/ 32 h 38"/>
                  <a:gd name="T50" fmla="*/ 78 w 83"/>
                  <a:gd name="T51" fmla="*/ 27 h 38"/>
                  <a:gd name="T52" fmla="*/ 83 w 83"/>
                  <a:gd name="T53" fmla="*/ 21 h 38"/>
                  <a:gd name="T54" fmla="*/ 83 w 83"/>
                  <a:gd name="T55" fmla="*/ 18 h 38"/>
                  <a:gd name="T56" fmla="*/ 83 w 83"/>
                  <a:gd name="T57" fmla="*/ 13 h 38"/>
                  <a:gd name="T58" fmla="*/ 83 w 83"/>
                  <a:gd name="T59" fmla="*/ 13 h 38"/>
                  <a:gd name="T60" fmla="*/ 83 w 83"/>
                  <a:gd name="T61" fmla="*/ 10 h 38"/>
                  <a:gd name="T62" fmla="*/ 81 w 83"/>
                  <a:gd name="T63" fmla="*/ 8 h 38"/>
                  <a:gd name="T64" fmla="*/ 75 w 83"/>
                  <a:gd name="T65" fmla="*/ 7 h 38"/>
                  <a:gd name="T66" fmla="*/ 68 w 83"/>
                  <a:gd name="T67" fmla="*/ 7 h 38"/>
                  <a:gd name="T68" fmla="*/ 62 w 83"/>
                  <a:gd name="T69" fmla="*/ 5 h 38"/>
                  <a:gd name="T70" fmla="*/ 62 w 83"/>
                  <a:gd name="T7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38">
                    <a:moveTo>
                      <a:pt x="62" y="5"/>
                    </a:moveTo>
                    <a:lnTo>
                      <a:pt x="62" y="5"/>
                    </a:lnTo>
                    <a:lnTo>
                      <a:pt x="56" y="2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7" y="30"/>
                    </a:lnTo>
                    <a:lnTo>
                      <a:pt x="25" y="34"/>
                    </a:lnTo>
                    <a:lnTo>
                      <a:pt x="32" y="37"/>
                    </a:lnTo>
                    <a:lnTo>
                      <a:pt x="40" y="38"/>
                    </a:lnTo>
                    <a:lnTo>
                      <a:pt x="48" y="38"/>
                    </a:lnTo>
                    <a:lnTo>
                      <a:pt x="56" y="38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71" y="32"/>
                    </a:lnTo>
                    <a:lnTo>
                      <a:pt x="78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0"/>
                    </a:lnTo>
                    <a:lnTo>
                      <a:pt x="81" y="8"/>
                    </a:lnTo>
                    <a:lnTo>
                      <a:pt x="75" y="7"/>
                    </a:lnTo>
                    <a:lnTo>
                      <a:pt x="68" y="7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3" name="Freeform 176">
                <a:extLst>
                  <a:ext uri="{FF2B5EF4-FFF2-40B4-BE49-F238E27FC236}">
                    <a16:creationId xmlns:a16="http://schemas.microsoft.com/office/drawing/2014/main" id="{ABF59335-6E58-6387-DF72-005CF57FE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3629"/>
                <a:ext cx="25" cy="28"/>
              </a:xfrm>
              <a:custGeom>
                <a:avLst/>
                <a:gdLst>
                  <a:gd name="T0" fmla="*/ 23 w 50"/>
                  <a:gd name="T1" fmla="*/ 55 h 55"/>
                  <a:gd name="T2" fmla="*/ 23 w 50"/>
                  <a:gd name="T3" fmla="*/ 55 h 55"/>
                  <a:gd name="T4" fmla="*/ 29 w 50"/>
                  <a:gd name="T5" fmla="*/ 55 h 55"/>
                  <a:gd name="T6" fmla="*/ 34 w 50"/>
                  <a:gd name="T7" fmla="*/ 54 h 55"/>
                  <a:gd name="T8" fmla="*/ 39 w 50"/>
                  <a:gd name="T9" fmla="*/ 52 h 55"/>
                  <a:gd name="T10" fmla="*/ 42 w 50"/>
                  <a:gd name="T11" fmla="*/ 49 h 55"/>
                  <a:gd name="T12" fmla="*/ 45 w 50"/>
                  <a:gd name="T13" fmla="*/ 44 h 55"/>
                  <a:gd name="T14" fmla="*/ 48 w 50"/>
                  <a:gd name="T15" fmla="*/ 41 h 55"/>
                  <a:gd name="T16" fmla="*/ 50 w 50"/>
                  <a:gd name="T17" fmla="*/ 31 h 55"/>
                  <a:gd name="T18" fmla="*/ 50 w 50"/>
                  <a:gd name="T19" fmla="*/ 31 h 55"/>
                  <a:gd name="T20" fmla="*/ 48 w 50"/>
                  <a:gd name="T21" fmla="*/ 25 h 55"/>
                  <a:gd name="T22" fmla="*/ 46 w 50"/>
                  <a:gd name="T23" fmla="*/ 19 h 55"/>
                  <a:gd name="T24" fmla="*/ 45 w 50"/>
                  <a:gd name="T25" fmla="*/ 14 h 55"/>
                  <a:gd name="T26" fmla="*/ 42 w 50"/>
                  <a:gd name="T27" fmla="*/ 9 h 55"/>
                  <a:gd name="T28" fmla="*/ 37 w 50"/>
                  <a:gd name="T29" fmla="*/ 6 h 55"/>
                  <a:gd name="T30" fmla="*/ 32 w 50"/>
                  <a:gd name="T31" fmla="*/ 3 h 55"/>
                  <a:gd name="T32" fmla="*/ 26 w 50"/>
                  <a:gd name="T33" fmla="*/ 1 h 55"/>
                  <a:gd name="T34" fmla="*/ 19 w 50"/>
                  <a:gd name="T35" fmla="*/ 0 h 55"/>
                  <a:gd name="T36" fmla="*/ 19 w 50"/>
                  <a:gd name="T37" fmla="*/ 0 h 55"/>
                  <a:gd name="T38" fmla="*/ 15 w 50"/>
                  <a:gd name="T39" fmla="*/ 0 h 55"/>
                  <a:gd name="T40" fmla="*/ 10 w 50"/>
                  <a:gd name="T41" fmla="*/ 1 h 55"/>
                  <a:gd name="T42" fmla="*/ 7 w 50"/>
                  <a:gd name="T43" fmla="*/ 4 h 55"/>
                  <a:gd name="T44" fmla="*/ 4 w 50"/>
                  <a:gd name="T45" fmla="*/ 8 h 55"/>
                  <a:gd name="T46" fmla="*/ 2 w 50"/>
                  <a:gd name="T47" fmla="*/ 11 h 55"/>
                  <a:gd name="T48" fmla="*/ 0 w 50"/>
                  <a:gd name="T49" fmla="*/ 16 h 55"/>
                  <a:gd name="T50" fmla="*/ 0 w 50"/>
                  <a:gd name="T51" fmla="*/ 25 h 55"/>
                  <a:gd name="T52" fmla="*/ 0 w 50"/>
                  <a:gd name="T53" fmla="*/ 25 h 55"/>
                  <a:gd name="T54" fmla="*/ 0 w 50"/>
                  <a:gd name="T55" fmla="*/ 36 h 55"/>
                  <a:gd name="T56" fmla="*/ 2 w 50"/>
                  <a:gd name="T57" fmla="*/ 43 h 55"/>
                  <a:gd name="T58" fmla="*/ 4 w 50"/>
                  <a:gd name="T59" fmla="*/ 46 h 55"/>
                  <a:gd name="T60" fmla="*/ 7 w 50"/>
                  <a:gd name="T61" fmla="*/ 51 h 55"/>
                  <a:gd name="T62" fmla="*/ 10 w 50"/>
                  <a:gd name="T63" fmla="*/ 52 h 55"/>
                  <a:gd name="T64" fmla="*/ 16 w 50"/>
                  <a:gd name="T65" fmla="*/ 55 h 55"/>
                  <a:gd name="T66" fmla="*/ 23 w 50"/>
                  <a:gd name="T67" fmla="*/ 55 h 55"/>
                  <a:gd name="T68" fmla="*/ 23 w 50"/>
                  <a:gd name="T6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5">
                    <a:moveTo>
                      <a:pt x="23" y="55"/>
                    </a:moveTo>
                    <a:lnTo>
                      <a:pt x="23" y="55"/>
                    </a:lnTo>
                    <a:lnTo>
                      <a:pt x="29" y="55"/>
                    </a:lnTo>
                    <a:lnTo>
                      <a:pt x="34" y="54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4"/>
                    </a:lnTo>
                    <a:lnTo>
                      <a:pt x="48" y="4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8" y="25"/>
                    </a:lnTo>
                    <a:lnTo>
                      <a:pt x="46" y="19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2" y="3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10" y="52"/>
                    </a:lnTo>
                    <a:lnTo>
                      <a:pt x="16" y="55"/>
                    </a:lnTo>
                    <a:lnTo>
                      <a:pt x="23" y="55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4" name="Freeform 177">
                <a:extLst>
                  <a:ext uri="{FF2B5EF4-FFF2-40B4-BE49-F238E27FC236}">
                    <a16:creationId xmlns:a16="http://schemas.microsoft.com/office/drawing/2014/main" id="{AB82CCCD-038C-EAD3-A32E-B0EE1531D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" y="3359"/>
                <a:ext cx="69" cy="11"/>
              </a:xfrm>
              <a:custGeom>
                <a:avLst/>
                <a:gdLst>
                  <a:gd name="T0" fmla="*/ 0 w 136"/>
                  <a:gd name="T1" fmla="*/ 4 h 22"/>
                  <a:gd name="T2" fmla="*/ 0 w 136"/>
                  <a:gd name="T3" fmla="*/ 4 h 22"/>
                  <a:gd name="T4" fmla="*/ 33 w 136"/>
                  <a:gd name="T5" fmla="*/ 12 h 22"/>
                  <a:gd name="T6" fmla="*/ 49 w 136"/>
                  <a:gd name="T7" fmla="*/ 17 h 22"/>
                  <a:gd name="T8" fmla="*/ 65 w 136"/>
                  <a:gd name="T9" fmla="*/ 19 h 22"/>
                  <a:gd name="T10" fmla="*/ 82 w 136"/>
                  <a:gd name="T11" fmla="*/ 22 h 22"/>
                  <a:gd name="T12" fmla="*/ 100 w 136"/>
                  <a:gd name="T13" fmla="*/ 20 h 22"/>
                  <a:gd name="T14" fmla="*/ 119 w 136"/>
                  <a:gd name="T15" fmla="*/ 19 h 22"/>
                  <a:gd name="T16" fmla="*/ 136 w 136"/>
                  <a:gd name="T17" fmla="*/ 14 h 22"/>
                  <a:gd name="T18" fmla="*/ 136 w 136"/>
                  <a:gd name="T19" fmla="*/ 14 h 22"/>
                  <a:gd name="T20" fmla="*/ 101 w 136"/>
                  <a:gd name="T21" fmla="*/ 4 h 22"/>
                  <a:gd name="T22" fmla="*/ 84 w 136"/>
                  <a:gd name="T23" fmla="*/ 1 h 22"/>
                  <a:gd name="T24" fmla="*/ 66 w 136"/>
                  <a:gd name="T25" fmla="*/ 0 h 22"/>
                  <a:gd name="T26" fmla="*/ 50 w 136"/>
                  <a:gd name="T27" fmla="*/ 0 h 22"/>
                  <a:gd name="T28" fmla="*/ 33 w 136"/>
                  <a:gd name="T29" fmla="*/ 0 h 22"/>
                  <a:gd name="T30" fmla="*/ 17 w 136"/>
                  <a:gd name="T31" fmla="*/ 1 h 22"/>
                  <a:gd name="T32" fmla="*/ 0 w 136"/>
                  <a:gd name="T33" fmla="*/ 4 h 22"/>
                  <a:gd name="T34" fmla="*/ 0 w 136"/>
                  <a:gd name="T3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22">
                    <a:moveTo>
                      <a:pt x="0" y="4"/>
                    </a:moveTo>
                    <a:lnTo>
                      <a:pt x="0" y="4"/>
                    </a:lnTo>
                    <a:lnTo>
                      <a:pt x="33" y="12"/>
                    </a:lnTo>
                    <a:lnTo>
                      <a:pt x="49" y="17"/>
                    </a:lnTo>
                    <a:lnTo>
                      <a:pt x="65" y="19"/>
                    </a:lnTo>
                    <a:lnTo>
                      <a:pt x="82" y="22"/>
                    </a:lnTo>
                    <a:lnTo>
                      <a:pt x="100" y="20"/>
                    </a:lnTo>
                    <a:lnTo>
                      <a:pt x="119" y="19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01" y="4"/>
                    </a:lnTo>
                    <a:lnTo>
                      <a:pt x="84" y="1"/>
                    </a:lnTo>
                    <a:lnTo>
                      <a:pt x="66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7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5" name="Freeform 178">
                <a:extLst>
                  <a:ext uri="{FF2B5EF4-FFF2-40B4-BE49-F238E27FC236}">
                    <a16:creationId xmlns:a16="http://schemas.microsoft.com/office/drawing/2014/main" id="{30A665B1-2C6D-B640-F78A-C9D0DDD92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3962"/>
                <a:ext cx="28" cy="27"/>
              </a:xfrm>
              <a:custGeom>
                <a:avLst/>
                <a:gdLst>
                  <a:gd name="T0" fmla="*/ 20 w 56"/>
                  <a:gd name="T1" fmla="*/ 0 h 56"/>
                  <a:gd name="T2" fmla="*/ 20 w 56"/>
                  <a:gd name="T3" fmla="*/ 0 h 56"/>
                  <a:gd name="T4" fmla="*/ 12 w 56"/>
                  <a:gd name="T5" fmla="*/ 0 h 56"/>
                  <a:gd name="T6" fmla="*/ 5 w 56"/>
                  <a:gd name="T7" fmla="*/ 2 h 56"/>
                  <a:gd name="T8" fmla="*/ 4 w 56"/>
                  <a:gd name="T9" fmla="*/ 5 h 56"/>
                  <a:gd name="T10" fmla="*/ 2 w 56"/>
                  <a:gd name="T11" fmla="*/ 7 h 56"/>
                  <a:gd name="T12" fmla="*/ 0 w 56"/>
                  <a:gd name="T13" fmla="*/ 14 h 56"/>
                  <a:gd name="T14" fmla="*/ 0 w 56"/>
                  <a:gd name="T15" fmla="*/ 14 h 56"/>
                  <a:gd name="T16" fmla="*/ 2 w 56"/>
                  <a:gd name="T17" fmla="*/ 21 h 56"/>
                  <a:gd name="T18" fmla="*/ 5 w 56"/>
                  <a:gd name="T19" fmla="*/ 27 h 56"/>
                  <a:gd name="T20" fmla="*/ 10 w 56"/>
                  <a:gd name="T21" fmla="*/ 35 h 56"/>
                  <a:gd name="T22" fmla="*/ 15 w 56"/>
                  <a:gd name="T23" fmla="*/ 41 h 56"/>
                  <a:gd name="T24" fmla="*/ 21 w 56"/>
                  <a:gd name="T25" fmla="*/ 48 h 56"/>
                  <a:gd name="T26" fmla="*/ 27 w 56"/>
                  <a:gd name="T27" fmla="*/ 53 h 56"/>
                  <a:gd name="T28" fmla="*/ 34 w 56"/>
                  <a:gd name="T29" fmla="*/ 56 h 56"/>
                  <a:gd name="T30" fmla="*/ 39 w 56"/>
                  <a:gd name="T31" fmla="*/ 56 h 56"/>
                  <a:gd name="T32" fmla="*/ 39 w 56"/>
                  <a:gd name="T33" fmla="*/ 56 h 56"/>
                  <a:gd name="T34" fmla="*/ 43 w 56"/>
                  <a:gd name="T35" fmla="*/ 54 h 56"/>
                  <a:gd name="T36" fmla="*/ 47 w 56"/>
                  <a:gd name="T37" fmla="*/ 53 h 56"/>
                  <a:gd name="T38" fmla="*/ 53 w 56"/>
                  <a:gd name="T39" fmla="*/ 46 h 56"/>
                  <a:gd name="T40" fmla="*/ 54 w 56"/>
                  <a:gd name="T41" fmla="*/ 40 h 56"/>
                  <a:gd name="T42" fmla="*/ 56 w 56"/>
                  <a:gd name="T43" fmla="*/ 32 h 56"/>
                  <a:gd name="T44" fmla="*/ 56 w 56"/>
                  <a:gd name="T45" fmla="*/ 32 h 56"/>
                  <a:gd name="T46" fmla="*/ 54 w 56"/>
                  <a:gd name="T47" fmla="*/ 26 h 56"/>
                  <a:gd name="T48" fmla="*/ 51 w 56"/>
                  <a:gd name="T49" fmla="*/ 19 h 56"/>
                  <a:gd name="T50" fmla="*/ 48 w 56"/>
                  <a:gd name="T51" fmla="*/ 14 h 56"/>
                  <a:gd name="T52" fmla="*/ 43 w 56"/>
                  <a:gd name="T53" fmla="*/ 10 h 56"/>
                  <a:gd name="T54" fmla="*/ 39 w 56"/>
                  <a:gd name="T55" fmla="*/ 7 h 56"/>
                  <a:gd name="T56" fmla="*/ 32 w 56"/>
                  <a:gd name="T57" fmla="*/ 3 h 56"/>
                  <a:gd name="T58" fmla="*/ 20 w 56"/>
                  <a:gd name="T59" fmla="*/ 0 h 56"/>
                  <a:gd name="T60" fmla="*/ 20 w 56"/>
                  <a:gd name="T6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6">
                    <a:moveTo>
                      <a:pt x="20" y="0"/>
                    </a:moveTo>
                    <a:lnTo>
                      <a:pt x="20" y="0"/>
                    </a:lnTo>
                    <a:lnTo>
                      <a:pt x="12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10" y="35"/>
                    </a:lnTo>
                    <a:lnTo>
                      <a:pt x="15" y="41"/>
                    </a:lnTo>
                    <a:lnTo>
                      <a:pt x="21" y="48"/>
                    </a:lnTo>
                    <a:lnTo>
                      <a:pt x="27" y="53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7" y="53"/>
                    </a:lnTo>
                    <a:lnTo>
                      <a:pt x="53" y="46"/>
                    </a:lnTo>
                    <a:lnTo>
                      <a:pt x="54" y="40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4" y="26"/>
                    </a:lnTo>
                    <a:lnTo>
                      <a:pt x="51" y="19"/>
                    </a:lnTo>
                    <a:lnTo>
                      <a:pt x="48" y="14"/>
                    </a:lnTo>
                    <a:lnTo>
                      <a:pt x="43" y="10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6" name="Freeform 179">
                <a:extLst>
                  <a:ext uri="{FF2B5EF4-FFF2-40B4-BE49-F238E27FC236}">
                    <a16:creationId xmlns:a16="http://schemas.microsoft.com/office/drawing/2014/main" id="{19044A70-7AB9-C57C-14EA-0F2F3F448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7" y="4042"/>
                <a:ext cx="22" cy="29"/>
              </a:xfrm>
              <a:custGeom>
                <a:avLst/>
                <a:gdLst>
                  <a:gd name="T0" fmla="*/ 17 w 44"/>
                  <a:gd name="T1" fmla="*/ 58 h 58"/>
                  <a:gd name="T2" fmla="*/ 17 w 44"/>
                  <a:gd name="T3" fmla="*/ 58 h 58"/>
                  <a:gd name="T4" fmla="*/ 24 w 44"/>
                  <a:gd name="T5" fmla="*/ 57 h 58"/>
                  <a:gd name="T6" fmla="*/ 30 w 44"/>
                  <a:gd name="T7" fmla="*/ 55 h 58"/>
                  <a:gd name="T8" fmla="*/ 35 w 44"/>
                  <a:gd name="T9" fmla="*/ 50 h 58"/>
                  <a:gd name="T10" fmla="*/ 38 w 44"/>
                  <a:gd name="T11" fmla="*/ 46 h 58"/>
                  <a:gd name="T12" fmla="*/ 41 w 44"/>
                  <a:gd name="T13" fmla="*/ 35 h 58"/>
                  <a:gd name="T14" fmla="*/ 44 w 44"/>
                  <a:gd name="T15" fmla="*/ 22 h 58"/>
                  <a:gd name="T16" fmla="*/ 44 w 44"/>
                  <a:gd name="T17" fmla="*/ 22 h 58"/>
                  <a:gd name="T18" fmla="*/ 44 w 44"/>
                  <a:gd name="T19" fmla="*/ 12 h 58"/>
                  <a:gd name="T20" fmla="*/ 43 w 44"/>
                  <a:gd name="T21" fmla="*/ 6 h 58"/>
                  <a:gd name="T22" fmla="*/ 39 w 44"/>
                  <a:gd name="T23" fmla="*/ 3 h 58"/>
                  <a:gd name="T24" fmla="*/ 36 w 44"/>
                  <a:gd name="T25" fmla="*/ 1 h 58"/>
                  <a:gd name="T26" fmla="*/ 33 w 44"/>
                  <a:gd name="T27" fmla="*/ 0 h 58"/>
                  <a:gd name="T28" fmla="*/ 28 w 44"/>
                  <a:gd name="T29" fmla="*/ 0 h 58"/>
                  <a:gd name="T30" fmla="*/ 28 w 44"/>
                  <a:gd name="T31" fmla="*/ 0 h 58"/>
                  <a:gd name="T32" fmla="*/ 17 w 44"/>
                  <a:gd name="T33" fmla="*/ 1 h 58"/>
                  <a:gd name="T34" fmla="*/ 11 w 44"/>
                  <a:gd name="T35" fmla="*/ 4 h 58"/>
                  <a:gd name="T36" fmla="*/ 8 w 44"/>
                  <a:gd name="T37" fmla="*/ 8 h 58"/>
                  <a:gd name="T38" fmla="*/ 3 w 44"/>
                  <a:gd name="T39" fmla="*/ 11 h 58"/>
                  <a:gd name="T40" fmla="*/ 1 w 44"/>
                  <a:gd name="T41" fmla="*/ 15 h 58"/>
                  <a:gd name="T42" fmla="*/ 0 w 44"/>
                  <a:gd name="T43" fmla="*/ 22 h 58"/>
                  <a:gd name="T44" fmla="*/ 0 w 44"/>
                  <a:gd name="T45" fmla="*/ 30 h 58"/>
                  <a:gd name="T46" fmla="*/ 0 w 44"/>
                  <a:gd name="T47" fmla="*/ 30 h 58"/>
                  <a:gd name="T48" fmla="*/ 0 w 44"/>
                  <a:gd name="T49" fmla="*/ 41 h 58"/>
                  <a:gd name="T50" fmla="*/ 3 w 44"/>
                  <a:gd name="T51" fmla="*/ 50 h 58"/>
                  <a:gd name="T52" fmla="*/ 6 w 44"/>
                  <a:gd name="T53" fmla="*/ 54 h 58"/>
                  <a:gd name="T54" fmla="*/ 9 w 44"/>
                  <a:gd name="T55" fmla="*/ 57 h 58"/>
                  <a:gd name="T56" fmla="*/ 12 w 44"/>
                  <a:gd name="T57" fmla="*/ 58 h 58"/>
                  <a:gd name="T58" fmla="*/ 17 w 44"/>
                  <a:gd name="T59" fmla="*/ 58 h 58"/>
                  <a:gd name="T60" fmla="*/ 17 w 44"/>
                  <a:gd name="T6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58">
                    <a:moveTo>
                      <a:pt x="17" y="58"/>
                    </a:moveTo>
                    <a:lnTo>
                      <a:pt x="17" y="58"/>
                    </a:lnTo>
                    <a:lnTo>
                      <a:pt x="24" y="57"/>
                    </a:lnTo>
                    <a:lnTo>
                      <a:pt x="30" y="55"/>
                    </a:lnTo>
                    <a:lnTo>
                      <a:pt x="35" y="50"/>
                    </a:lnTo>
                    <a:lnTo>
                      <a:pt x="38" y="46"/>
                    </a:lnTo>
                    <a:lnTo>
                      <a:pt x="41" y="35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12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1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3" y="50"/>
                    </a:lnTo>
                    <a:lnTo>
                      <a:pt x="6" y="54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7" y="58"/>
                    </a:lnTo>
                    <a:lnTo>
                      <a:pt x="17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7" name="Rectangle 180">
                <a:extLst>
                  <a:ext uri="{FF2B5EF4-FFF2-40B4-BE49-F238E27FC236}">
                    <a16:creationId xmlns:a16="http://schemas.microsoft.com/office/drawing/2014/main" id="{75CBDB9B-721E-478E-9537-E39E7F668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8" name="Rectangle 181">
                <a:extLst>
                  <a:ext uri="{FF2B5EF4-FFF2-40B4-BE49-F238E27FC236}">
                    <a16:creationId xmlns:a16="http://schemas.microsoft.com/office/drawing/2014/main" id="{B54C0D8F-BC38-CBC2-BD5E-5156F2DAE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9" name="Freeform 182">
                <a:extLst>
                  <a:ext uri="{FF2B5EF4-FFF2-40B4-BE49-F238E27FC236}">
                    <a16:creationId xmlns:a16="http://schemas.microsoft.com/office/drawing/2014/main" id="{9455288D-9779-86D2-D237-1CF6337C7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" y="3336"/>
                <a:ext cx="39" cy="17"/>
              </a:xfrm>
              <a:custGeom>
                <a:avLst/>
                <a:gdLst>
                  <a:gd name="T0" fmla="*/ 0 w 80"/>
                  <a:gd name="T1" fmla="*/ 1 h 33"/>
                  <a:gd name="T2" fmla="*/ 0 w 80"/>
                  <a:gd name="T3" fmla="*/ 1 h 33"/>
                  <a:gd name="T4" fmla="*/ 5 w 80"/>
                  <a:gd name="T5" fmla="*/ 12 h 33"/>
                  <a:gd name="T6" fmla="*/ 12 w 80"/>
                  <a:gd name="T7" fmla="*/ 20 h 33"/>
                  <a:gd name="T8" fmla="*/ 21 w 80"/>
                  <a:gd name="T9" fmla="*/ 27 h 33"/>
                  <a:gd name="T10" fmla="*/ 32 w 80"/>
                  <a:gd name="T11" fmla="*/ 31 h 33"/>
                  <a:gd name="T12" fmla="*/ 43 w 80"/>
                  <a:gd name="T13" fmla="*/ 33 h 33"/>
                  <a:gd name="T14" fmla="*/ 54 w 80"/>
                  <a:gd name="T15" fmla="*/ 33 h 33"/>
                  <a:gd name="T16" fmla="*/ 64 w 80"/>
                  <a:gd name="T17" fmla="*/ 30 h 33"/>
                  <a:gd name="T18" fmla="*/ 73 w 80"/>
                  <a:gd name="T19" fmla="*/ 25 h 33"/>
                  <a:gd name="T20" fmla="*/ 73 w 80"/>
                  <a:gd name="T21" fmla="*/ 25 h 33"/>
                  <a:gd name="T22" fmla="*/ 78 w 80"/>
                  <a:gd name="T23" fmla="*/ 20 h 33"/>
                  <a:gd name="T24" fmla="*/ 80 w 80"/>
                  <a:gd name="T25" fmla="*/ 16 h 33"/>
                  <a:gd name="T26" fmla="*/ 78 w 80"/>
                  <a:gd name="T27" fmla="*/ 11 h 33"/>
                  <a:gd name="T28" fmla="*/ 77 w 80"/>
                  <a:gd name="T29" fmla="*/ 6 h 33"/>
                  <a:gd name="T30" fmla="*/ 77 w 80"/>
                  <a:gd name="T31" fmla="*/ 6 h 33"/>
                  <a:gd name="T32" fmla="*/ 58 w 80"/>
                  <a:gd name="T33" fmla="*/ 4 h 33"/>
                  <a:gd name="T34" fmla="*/ 39 w 80"/>
                  <a:gd name="T35" fmla="*/ 1 h 33"/>
                  <a:gd name="T36" fmla="*/ 19 w 80"/>
                  <a:gd name="T37" fmla="*/ 0 h 33"/>
                  <a:gd name="T38" fmla="*/ 10 w 80"/>
                  <a:gd name="T39" fmla="*/ 0 h 33"/>
                  <a:gd name="T40" fmla="*/ 0 w 80"/>
                  <a:gd name="T41" fmla="*/ 1 h 33"/>
                  <a:gd name="T42" fmla="*/ 0 w 80"/>
                  <a:gd name="T4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0" h="33">
                    <a:moveTo>
                      <a:pt x="0" y="1"/>
                    </a:moveTo>
                    <a:lnTo>
                      <a:pt x="0" y="1"/>
                    </a:lnTo>
                    <a:lnTo>
                      <a:pt x="5" y="12"/>
                    </a:lnTo>
                    <a:lnTo>
                      <a:pt x="12" y="20"/>
                    </a:lnTo>
                    <a:lnTo>
                      <a:pt x="21" y="27"/>
                    </a:lnTo>
                    <a:lnTo>
                      <a:pt x="32" y="31"/>
                    </a:lnTo>
                    <a:lnTo>
                      <a:pt x="43" y="33"/>
                    </a:lnTo>
                    <a:lnTo>
                      <a:pt x="54" y="33"/>
                    </a:lnTo>
                    <a:lnTo>
                      <a:pt x="64" y="30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78" y="11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58" y="4"/>
                    </a:lnTo>
                    <a:lnTo>
                      <a:pt x="39" y="1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0" name="Rectangle 183">
                <a:extLst>
                  <a:ext uri="{FF2B5EF4-FFF2-40B4-BE49-F238E27FC236}">
                    <a16:creationId xmlns:a16="http://schemas.microsoft.com/office/drawing/2014/main" id="{446284BB-AB02-1F0F-BD9B-6DAC33002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1" name="Freeform 184">
                <a:extLst>
                  <a:ext uri="{FF2B5EF4-FFF2-40B4-BE49-F238E27FC236}">
                    <a16:creationId xmlns:a16="http://schemas.microsoft.com/office/drawing/2014/main" id="{681D48F7-29CF-CAE3-9A72-50CCA651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" y="487"/>
                <a:ext cx="31" cy="19"/>
              </a:xfrm>
              <a:custGeom>
                <a:avLst/>
                <a:gdLst>
                  <a:gd name="T0" fmla="*/ 25 w 64"/>
                  <a:gd name="T1" fmla="*/ 38 h 38"/>
                  <a:gd name="T2" fmla="*/ 25 w 64"/>
                  <a:gd name="T3" fmla="*/ 38 h 38"/>
                  <a:gd name="T4" fmla="*/ 32 w 64"/>
                  <a:gd name="T5" fmla="*/ 38 h 38"/>
                  <a:gd name="T6" fmla="*/ 40 w 64"/>
                  <a:gd name="T7" fmla="*/ 37 h 38"/>
                  <a:gd name="T8" fmla="*/ 46 w 64"/>
                  <a:gd name="T9" fmla="*/ 35 h 38"/>
                  <a:gd name="T10" fmla="*/ 51 w 64"/>
                  <a:gd name="T11" fmla="*/ 32 h 38"/>
                  <a:gd name="T12" fmla="*/ 56 w 64"/>
                  <a:gd name="T13" fmla="*/ 29 h 38"/>
                  <a:gd name="T14" fmla="*/ 59 w 64"/>
                  <a:gd name="T15" fmla="*/ 22 h 38"/>
                  <a:gd name="T16" fmla="*/ 62 w 64"/>
                  <a:gd name="T17" fmla="*/ 18 h 38"/>
                  <a:gd name="T18" fmla="*/ 64 w 64"/>
                  <a:gd name="T19" fmla="*/ 11 h 38"/>
                  <a:gd name="T20" fmla="*/ 64 w 64"/>
                  <a:gd name="T21" fmla="*/ 11 h 38"/>
                  <a:gd name="T22" fmla="*/ 64 w 64"/>
                  <a:gd name="T23" fmla="*/ 5 h 38"/>
                  <a:gd name="T24" fmla="*/ 62 w 64"/>
                  <a:gd name="T25" fmla="*/ 2 h 38"/>
                  <a:gd name="T26" fmla="*/ 60 w 64"/>
                  <a:gd name="T27" fmla="*/ 0 h 38"/>
                  <a:gd name="T28" fmla="*/ 56 w 64"/>
                  <a:gd name="T29" fmla="*/ 0 h 38"/>
                  <a:gd name="T30" fmla="*/ 49 w 64"/>
                  <a:gd name="T31" fmla="*/ 0 h 38"/>
                  <a:gd name="T32" fmla="*/ 41 w 64"/>
                  <a:gd name="T33" fmla="*/ 0 h 38"/>
                  <a:gd name="T34" fmla="*/ 41 w 64"/>
                  <a:gd name="T35" fmla="*/ 0 h 38"/>
                  <a:gd name="T36" fmla="*/ 29 w 64"/>
                  <a:gd name="T37" fmla="*/ 0 h 38"/>
                  <a:gd name="T38" fmla="*/ 16 w 64"/>
                  <a:gd name="T39" fmla="*/ 2 h 38"/>
                  <a:gd name="T40" fmla="*/ 10 w 64"/>
                  <a:gd name="T41" fmla="*/ 5 h 38"/>
                  <a:gd name="T42" fmla="*/ 6 w 64"/>
                  <a:gd name="T43" fmla="*/ 8 h 38"/>
                  <a:gd name="T44" fmla="*/ 2 w 64"/>
                  <a:gd name="T45" fmla="*/ 13 h 38"/>
                  <a:gd name="T46" fmla="*/ 0 w 64"/>
                  <a:gd name="T47" fmla="*/ 19 h 38"/>
                  <a:gd name="T48" fmla="*/ 0 w 64"/>
                  <a:gd name="T49" fmla="*/ 19 h 38"/>
                  <a:gd name="T50" fmla="*/ 0 w 64"/>
                  <a:gd name="T51" fmla="*/ 24 h 38"/>
                  <a:gd name="T52" fmla="*/ 0 w 64"/>
                  <a:gd name="T53" fmla="*/ 29 h 38"/>
                  <a:gd name="T54" fmla="*/ 2 w 64"/>
                  <a:gd name="T55" fmla="*/ 32 h 38"/>
                  <a:gd name="T56" fmla="*/ 5 w 64"/>
                  <a:gd name="T57" fmla="*/ 33 h 38"/>
                  <a:gd name="T58" fmla="*/ 14 w 64"/>
                  <a:gd name="T59" fmla="*/ 37 h 38"/>
                  <a:gd name="T60" fmla="*/ 25 w 64"/>
                  <a:gd name="T61" fmla="*/ 38 h 38"/>
                  <a:gd name="T62" fmla="*/ 25 w 64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38">
                    <a:moveTo>
                      <a:pt x="25" y="38"/>
                    </a:moveTo>
                    <a:lnTo>
                      <a:pt x="25" y="38"/>
                    </a:lnTo>
                    <a:lnTo>
                      <a:pt x="32" y="38"/>
                    </a:lnTo>
                    <a:lnTo>
                      <a:pt x="40" y="37"/>
                    </a:lnTo>
                    <a:lnTo>
                      <a:pt x="46" y="35"/>
                    </a:lnTo>
                    <a:lnTo>
                      <a:pt x="51" y="32"/>
                    </a:lnTo>
                    <a:lnTo>
                      <a:pt x="56" y="29"/>
                    </a:lnTo>
                    <a:lnTo>
                      <a:pt x="59" y="22"/>
                    </a:lnTo>
                    <a:lnTo>
                      <a:pt x="62" y="1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5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5" y="33"/>
                    </a:lnTo>
                    <a:lnTo>
                      <a:pt x="14" y="37"/>
                    </a:lnTo>
                    <a:lnTo>
                      <a:pt x="25" y="38"/>
                    </a:lnTo>
                    <a:lnTo>
                      <a:pt x="25" y="3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2" name="Freeform 185">
                <a:extLst>
                  <a:ext uri="{FF2B5EF4-FFF2-40B4-BE49-F238E27FC236}">
                    <a16:creationId xmlns:a16="http://schemas.microsoft.com/office/drawing/2014/main" id="{C340994C-BF25-FF1B-1914-CF27A0409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2" y="4199"/>
                <a:ext cx="12" cy="51"/>
              </a:xfrm>
              <a:custGeom>
                <a:avLst/>
                <a:gdLst>
                  <a:gd name="T0" fmla="*/ 12 w 24"/>
                  <a:gd name="T1" fmla="*/ 102 h 102"/>
                  <a:gd name="T2" fmla="*/ 12 w 24"/>
                  <a:gd name="T3" fmla="*/ 102 h 102"/>
                  <a:gd name="T4" fmla="*/ 17 w 24"/>
                  <a:gd name="T5" fmla="*/ 87 h 102"/>
                  <a:gd name="T6" fmla="*/ 22 w 24"/>
                  <a:gd name="T7" fmla="*/ 73 h 102"/>
                  <a:gd name="T8" fmla="*/ 24 w 24"/>
                  <a:gd name="T9" fmla="*/ 60 h 102"/>
                  <a:gd name="T10" fmla="*/ 24 w 24"/>
                  <a:gd name="T11" fmla="*/ 48 h 102"/>
                  <a:gd name="T12" fmla="*/ 24 w 24"/>
                  <a:gd name="T13" fmla="*/ 35 h 102"/>
                  <a:gd name="T14" fmla="*/ 22 w 24"/>
                  <a:gd name="T15" fmla="*/ 24 h 102"/>
                  <a:gd name="T16" fmla="*/ 16 w 24"/>
                  <a:gd name="T17" fmla="*/ 0 h 102"/>
                  <a:gd name="T18" fmla="*/ 16 w 24"/>
                  <a:gd name="T19" fmla="*/ 0 h 102"/>
                  <a:gd name="T20" fmla="*/ 11 w 24"/>
                  <a:gd name="T21" fmla="*/ 11 h 102"/>
                  <a:gd name="T22" fmla="*/ 6 w 24"/>
                  <a:gd name="T23" fmla="*/ 22 h 102"/>
                  <a:gd name="T24" fmla="*/ 1 w 24"/>
                  <a:gd name="T25" fmla="*/ 35 h 102"/>
                  <a:gd name="T26" fmla="*/ 0 w 24"/>
                  <a:gd name="T27" fmla="*/ 46 h 102"/>
                  <a:gd name="T28" fmla="*/ 0 w 24"/>
                  <a:gd name="T29" fmla="*/ 59 h 102"/>
                  <a:gd name="T30" fmla="*/ 1 w 24"/>
                  <a:gd name="T31" fmla="*/ 73 h 102"/>
                  <a:gd name="T32" fmla="*/ 5 w 24"/>
                  <a:gd name="T33" fmla="*/ 86 h 102"/>
                  <a:gd name="T34" fmla="*/ 12 w 24"/>
                  <a:gd name="T35" fmla="*/ 102 h 102"/>
                  <a:gd name="T36" fmla="*/ 12 w 24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2">
                    <a:moveTo>
                      <a:pt x="12" y="102"/>
                    </a:moveTo>
                    <a:lnTo>
                      <a:pt x="12" y="102"/>
                    </a:lnTo>
                    <a:lnTo>
                      <a:pt x="17" y="87"/>
                    </a:lnTo>
                    <a:lnTo>
                      <a:pt x="22" y="73"/>
                    </a:lnTo>
                    <a:lnTo>
                      <a:pt x="24" y="60"/>
                    </a:lnTo>
                    <a:lnTo>
                      <a:pt x="24" y="48"/>
                    </a:lnTo>
                    <a:lnTo>
                      <a:pt x="24" y="35"/>
                    </a:lnTo>
                    <a:lnTo>
                      <a:pt x="22" y="2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1"/>
                    </a:lnTo>
                    <a:lnTo>
                      <a:pt x="6" y="22"/>
                    </a:lnTo>
                    <a:lnTo>
                      <a:pt x="1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5" y="86"/>
                    </a:lnTo>
                    <a:lnTo>
                      <a:pt x="12" y="102"/>
                    </a:lnTo>
                    <a:lnTo>
                      <a:pt x="12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3" name="Freeform 186">
                <a:extLst>
                  <a:ext uri="{FF2B5EF4-FFF2-40B4-BE49-F238E27FC236}">
                    <a16:creationId xmlns:a16="http://schemas.microsoft.com/office/drawing/2014/main" id="{CDDA0463-7221-56D1-5AF2-BF9C506F6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5" y="483"/>
                <a:ext cx="43" cy="23"/>
              </a:xfrm>
              <a:custGeom>
                <a:avLst/>
                <a:gdLst>
                  <a:gd name="T0" fmla="*/ 34 w 86"/>
                  <a:gd name="T1" fmla="*/ 31 h 44"/>
                  <a:gd name="T2" fmla="*/ 34 w 86"/>
                  <a:gd name="T3" fmla="*/ 31 h 44"/>
                  <a:gd name="T4" fmla="*/ 42 w 86"/>
                  <a:gd name="T5" fmla="*/ 39 h 44"/>
                  <a:gd name="T6" fmla="*/ 51 w 86"/>
                  <a:gd name="T7" fmla="*/ 43 h 44"/>
                  <a:gd name="T8" fmla="*/ 62 w 86"/>
                  <a:gd name="T9" fmla="*/ 44 h 44"/>
                  <a:gd name="T10" fmla="*/ 73 w 86"/>
                  <a:gd name="T11" fmla="*/ 44 h 44"/>
                  <a:gd name="T12" fmla="*/ 73 w 86"/>
                  <a:gd name="T13" fmla="*/ 44 h 44"/>
                  <a:gd name="T14" fmla="*/ 80 w 86"/>
                  <a:gd name="T15" fmla="*/ 41 h 44"/>
                  <a:gd name="T16" fmla="*/ 83 w 86"/>
                  <a:gd name="T17" fmla="*/ 38 h 44"/>
                  <a:gd name="T18" fmla="*/ 85 w 86"/>
                  <a:gd name="T19" fmla="*/ 35 h 44"/>
                  <a:gd name="T20" fmla="*/ 85 w 86"/>
                  <a:gd name="T21" fmla="*/ 35 h 44"/>
                  <a:gd name="T22" fmla="*/ 86 w 86"/>
                  <a:gd name="T23" fmla="*/ 30 h 44"/>
                  <a:gd name="T24" fmla="*/ 83 w 86"/>
                  <a:gd name="T25" fmla="*/ 27 h 44"/>
                  <a:gd name="T26" fmla="*/ 75 w 86"/>
                  <a:gd name="T27" fmla="*/ 22 h 44"/>
                  <a:gd name="T28" fmla="*/ 75 w 86"/>
                  <a:gd name="T29" fmla="*/ 22 h 44"/>
                  <a:gd name="T30" fmla="*/ 59 w 86"/>
                  <a:gd name="T31" fmla="*/ 14 h 44"/>
                  <a:gd name="T32" fmla="*/ 43 w 86"/>
                  <a:gd name="T33" fmla="*/ 8 h 44"/>
                  <a:gd name="T34" fmla="*/ 23 w 86"/>
                  <a:gd name="T35" fmla="*/ 3 h 44"/>
                  <a:gd name="T36" fmla="*/ 0 w 86"/>
                  <a:gd name="T37" fmla="*/ 0 h 44"/>
                  <a:gd name="T38" fmla="*/ 0 w 86"/>
                  <a:gd name="T39" fmla="*/ 0 h 44"/>
                  <a:gd name="T40" fmla="*/ 19 w 86"/>
                  <a:gd name="T41" fmla="*/ 17 h 44"/>
                  <a:gd name="T42" fmla="*/ 34 w 86"/>
                  <a:gd name="T43" fmla="*/ 31 h 44"/>
                  <a:gd name="T44" fmla="*/ 34 w 86"/>
                  <a:gd name="T45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44">
                    <a:moveTo>
                      <a:pt x="34" y="31"/>
                    </a:moveTo>
                    <a:lnTo>
                      <a:pt x="34" y="31"/>
                    </a:lnTo>
                    <a:lnTo>
                      <a:pt x="42" y="39"/>
                    </a:lnTo>
                    <a:lnTo>
                      <a:pt x="51" y="43"/>
                    </a:lnTo>
                    <a:lnTo>
                      <a:pt x="62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80" y="41"/>
                    </a:lnTo>
                    <a:lnTo>
                      <a:pt x="83" y="38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6" y="30"/>
                    </a:lnTo>
                    <a:lnTo>
                      <a:pt x="83" y="27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59" y="14"/>
                    </a:lnTo>
                    <a:lnTo>
                      <a:pt x="43" y="8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17"/>
                    </a:lnTo>
                    <a:lnTo>
                      <a:pt x="34" y="31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4" name="Freeform 187">
                <a:extLst>
                  <a:ext uri="{FF2B5EF4-FFF2-40B4-BE49-F238E27FC236}">
                    <a16:creationId xmlns:a16="http://schemas.microsoft.com/office/drawing/2014/main" id="{47FAF055-3AF3-50BE-2AC8-19E1251A4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" y="4074"/>
                <a:ext cx="39" cy="26"/>
              </a:xfrm>
              <a:custGeom>
                <a:avLst/>
                <a:gdLst>
                  <a:gd name="T0" fmla="*/ 5 w 78"/>
                  <a:gd name="T1" fmla="*/ 25 h 51"/>
                  <a:gd name="T2" fmla="*/ 5 w 78"/>
                  <a:gd name="T3" fmla="*/ 25 h 51"/>
                  <a:gd name="T4" fmla="*/ 2 w 78"/>
                  <a:gd name="T5" fmla="*/ 30 h 51"/>
                  <a:gd name="T6" fmla="*/ 0 w 78"/>
                  <a:gd name="T7" fmla="*/ 35 h 51"/>
                  <a:gd name="T8" fmla="*/ 0 w 78"/>
                  <a:gd name="T9" fmla="*/ 41 h 51"/>
                  <a:gd name="T10" fmla="*/ 2 w 78"/>
                  <a:gd name="T11" fmla="*/ 46 h 51"/>
                  <a:gd name="T12" fmla="*/ 2 w 78"/>
                  <a:gd name="T13" fmla="*/ 46 h 51"/>
                  <a:gd name="T14" fmla="*/ 3 w 78"/>
                  <a:gd name="T15" fmla="*/ 49 h 51"/>
                  <a:gd name="T16" fmla="*/ 6 w 78"/>
                  <a:gd name="T17" fmla="*/ 51 h 51"/>
                  <a:gd name="T18" fmla="*/ 9 w 78"/>
                  <a:gd name="T19" fmla="*/ 51 h 51"/>
                  <a:gd name="T20" fmla="*/ 11 w 78"/>
                  <a:gd name="T21" fmla="*/ 49 h 51"/>
                  <a:gd name="T22" fmla="*/ 11 w 78"/>
                  <a:gd name="T23" fmla="*/ 49 h 51"/>
                  <a:gd name="T24" fmla="*/ 19 w 78"/>
                  <a:gd name="T25" fmla="*/ 41 h 51"/>
                  <a:gd name="T26" fmla="*/ 27 w 78"/>
                  <a:gd name="T27" fmla="*/ 35 h 51"/>
                  <a:gd name="T28" fmla="*/ 44 w 78"/>
                  <a:gd name="T29" fmla="*/ 24 h 51"/>
                  <a:gd name="T30" fmla="*/ 62 w 78"/>
                  <a:gd name="T31" fmla="*/ 14 h 51"/>
                  <a:gd name="T32" fmla="*/ 71 w 78"/>
                  <a:gd name="T33" fmla="*/ 8 h 51"/>
                  <a:gd name="T34" fmla="*/ 78 w 78"/>
                  <a:gd name="T35" fmla="*/ 0 h 51"/>
                  <a:gd name="T36" fmla="*/ 78 w 78"/>
                  <a:gd name="T37" fmla="*/ 0 h 51"/>
                  <a:gd name="T38" fmla="*/ 57 w 78"/>
                  <a:gd name="T39" fmla="*/ 1 h 51"/>
                  <a:gd name="T40" fmla="*/ 48 w 78"/>
                  <a:gd name="T41" fmla="*/ 1 h 51"/>
                  <a:gd name="T42" fmla="*/ 38 w 78"/>
                  <a:gd name="T43" fmla="*/ 4 h 51"/>
                  <a:gd name="T44" fmla="*/ 29 w 78"/>
                  <a:gd name="T45" fmla="*/ 8 h 51"/>
                  <a:gd name="T46" fmla="*/ 21 w 78"/>
                  <a:gd name="T47" fmla="*/ 12 h 51"/>
                  <a:gd name="T48" fmla="*/ 13 w 78"/>
                  <a:gd name="T49" fmla="*/ 17 h 51"/>
                  <a:gd name="T50" fmla="*/ 5 w 78"/>
                  <a:gd name="T51" fmla="*/ 25 h 51"/>
                  <a:gd name="T52" fmla="*/ 5 w 78"/>
                  <a:gd name="T5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51">
                    <a:moveTo>
                      <a:pt x="5" y="25"/>
                    </a:moveTo>
                    <a:lnTo>
                      <a:pt x="5" y="25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49"/>
                    </a:lnTo>
                    <a:lnTo>
                      <a:pt x="6" y="51"/>
                    </a:lnTo>
                    <a:lnTo>
                      <a:pt x="9" y="51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9" y="41"/>
                    </a:lnTo>
                    <a:lnTo>
                      <a:pt x="27" y="35"/>
                    </a:lnTo>
                    <a:lnTo>
                      <a:pt x="44" y="24"/>
                    </a:lnTo>
                    <a:lnTo>
                      <a:pt x="62" y="14"/>
                    </a:lnTo>
                    <a:lnTo>
                      <a:pt x="71" y="8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57" y="1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9" y="8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5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5" name="Freeform 188">
                <a:extLst>
                  <a:ext uri="{FF2B5EF4-FFF2-40B4-BE49-F238E27FC236}">
                    <a16:creationId xmlns:a16="http://schemas.microsoft.com/office/drawing/2014/main" id="{9835AEFD-8BEA-1244-A4FF-D1DF51AA5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" y="3985"/>
                <a:ext cx="35" cy="21"/>
              </a:xfrm>
              <a:custGeom>
                <a:avLst/>
                <a:gdLst>
                  <a:gd name="T0" fmla="*/ 70 w 70"/>
                  <a:gd name="T1" fmla="*/ 10 h 43"/>
                  <a:gd name="T2" fmla="*/ 70 w 70"/>
                  <a:gd name="T3" fmla="*/ 10 h 43"/>
                  <a:gd name="T4" fmla="*/ 66 w 70"/>
                  <a:gd name="T5" fmla="*/ 2 h 43"/>
                  <a:gd name="T6" fmla="*/ 65 w 70"/>
                  <a:gd name="T7" fmla="*/ 0 h 43"/>
                  <a:gd name="T8" fmla="*/ 62 w 70"/>
                  <a:gd name="T9" fmla="*/ 0 h 43"/>
                  <a:gd name="T10" fmla="*/ 62 w 70"/>
                  <a:gd name="T11" fmla="*/ 0 h 43"/>
                  <a:gd name="T12" fmla="*/ 47 w 70"/>
                  <a:gd name="T13" fmla="*/ 5 h 43"/>
                  <a:gd name="T14" fmla="*/ 33 w 70"/>
                  <a:gd name="T15" fmla="*/ 8 h 43"/>
                  <a:gd name="T16" fmla="*/ 19 w 70"/>
                  <a:gd name="T17" fmla="*/ 11 h 43"/>
                  <a:gd name="T18" fmla="*/ 12 w 70"/>
                  <a:gd name="T19" fmla="*/ 16 h 43"/>
                  <a:gd name="T20" fmla="*/ 8 w 70"/>
                  <a:gd name="T21" fmla="*/ 21 h 43"/>
                  <a:gd name="T22" fmla="*/ 8 w 70"/>
                  <a:gd name="T23" fmla="*/ 21 h 43"/>
                  <a:gd name="T24" fmla="*/ 3 w 70"/>
                  <a:gd name="T25" fmla="*/ 24 h 43"/>
                  <a:gd name="T26" fmla="*/ 1 w 70"/>
                  <a:gd name="T27" fmla="*/ 30 h 43"/>
                  <a:gd name="T28" fmla="*/ 0 w 70"/>
                  <a:gd name="T29" fmla="*/ 35 h 43"/>
                  <a:gd name="T30" fmla="*/ 3 w 70"/>
                  <a:gd name="T31" fmla="*/ 40 h 43"/>
                  <a:gd name="T32" fmla="*/ 3 w 70"/>
                  <a:gd name="T33" fmla="*/ 40 h 43"/>
                  <a:gd name="T34" fmla="*/ 8 w 70"/>
                  <a:gd name="T35" fmla="*/ 43 h 43"/>
                  <a:gd name="T36" fmla="*/ 12 w 70"/>
                  <a:gd name="T37" fmla="*/ 43 h 43"/>
                  <a:gd name="T38" fmla="*/ 17 w 70"/>
                  <a:gd name="T39" fmla="*/ 43 h 43"/>
                  <a:gd name="T40" fmla="*/ 22 w 70"/>
                  <a:gd name="T41" fmla="*/ 43 h 43"/>
                  <a:gd name="T42" fmla="*/ 30 w 70"/>
                  <a:gd name="T43" fmla="*/ 40 h 43"/>
                  <a:gd name="T44" fmla="*/ 38 w 70"/>
                  <a:gd name="T45" fmla="*/ 35 h 43"/>
                  <a:gd name="T46" fmla="*/ 38 w 70"/>
                  <a:gd name="T47" fmla="*/ 35 h 43"/>
                  <a:gd name="T48" fmla="*/ 47 w 70"/>
                  <a:gd name="T49" fmla="*/ 30 h 43"/>
                  <a:gd name="T50" fmla="*/ 57 w 70"/>
                  <a:gd name="T51" fmla="*/ 26 h 43"/>
                  <a:gd name="T52" fmla="*/ 65 w 70"/>
                  <a:gd name="T53" fmla="*/ 19 h 43"/>
                  <a:gd name="T54" fmla="*/ 68 w 70"/>
                  <a:gd name="T55" fmla="*/ 15 h 43"/>
                  <a:gd name="T56" fmla="*/ 70 w 70"/>
                  <a:gd name="T57" fmla="*/ 10 h 43"/>
                  <a:gd name="T58" fmla="*/ 70 w 70"/>
                  <a:gd name="T5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43">
                    <a:moveTo>
                      <a:pt x="70" y="10"/>
                    </a:moveTo>
                    <a:lnTo>
                      <a:pt x="70" y="10"/>
                    </a:lnTo>
                    <a:lnTo>
                      <a:pt x="66" y="2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7" y="5"/>
                    </a:lnTo>
                    <a:lnTo>
                      <a:pt x="33" y="8"/>
                    </a:lnTo>
                    <a:lnTo>
                      <a:pt x="19" y="11"/>
                    </a:lnTo>
                    <a:lnTo>
                      <a:pt x="12" y="16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3" y="24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2" y="43"/>
                    </a:lnTo>
                    <a:lnTo>
                      <a:pt x="30" y="40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47" y="30"/>
                    </a:lnTo>
                    <a:lnTo>
                      <a:pt x="57" y="26"/>
                    </a:lnTo>
                    <a:lnTo>
                      <a:pt x="65" y="19"/>
                    </a:lnTo>
                    <a:lnTo>
                      <a:pt x="68" y="15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6" name="Freeform 189">
                <a:extLst>
                  <a:ext uri="{FF2B5EF4-FFF2-40B4-BE49-F238E27FC236}">
                    <a16:creationId xmlns:a16="http://schemas.microsoft.com/office/drawing/2014/main" id="{BCD585A0-721A-F553-610C-DD55A70B4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" y="3692"/>
                <a:ext cx="28" cy="19"/>
              </a:xfrm>
              <a:custGeom>
                <a:avLst/>
                <a:gdLst>
                  <a:gd name="T0" fmla="*/ 31 w 56"/>
                  <a:gd name="T1" fmla="*/ 0 h 38"/>
                  <a:gd name="T2" fmla="*/ 31 w 56"/>
                  <a:gd name="T3" fmla="*/ 0 h 38"/>
                  <a:gd name="T4" fmla="*/ 19 w 56"/>
                  <a:gd name="T5" fmla="*/ 2 h 38"/>
                  <a:gd name="T6" fmla="*/ 10 w 56"/>
                  <a:gd name="T7" fmla="*/ 8 h 38"/>
                  <a:gd name="T8" fmla="*/ 7 w 56"/>
                  <a:gd name="T9" fmla="*/ 11 h 38"/>
                  <a:gd name="T10" fmla="*/ 4 w 56"/>
                  <a:gd name="T11" fmla="*/ 14 h 38"/>
                  <a:gd name="T12" fmla="*/ 2 w 56"/>
                  <a:gd name="T13" fmla="*/ 21 h 38"/>
                  <a:gd name="T14" fmla="*/ 0 w 56"/>
                  <a:gd name="T15" fmla="*/ 26 h 38"/>
                  <a:gd name="T16" fmla="*/ 0 w 56"/>
                  <a:gd name="T17" fmla="*/ 26 h 38"/>
                  <a:gd name="T18" fmla="*/ 0 w 56"/>
                  <a:gd name="T19" fmla="*/ 30 h 38"/>
                  <a:gd name="T20" fmla="*/ 2 w 56"/>
                  <a:gd name="T21" fmla="*/ 35 h 38"/>
                  <a:gd name="T22" fmla="*/ 4 w 56"/>
                  <a:gd name="T23" fmla="*/ 37 h 38"/>
                  <a:gd name="T24" fmla="*/ 7 w 56"/>
                  <a:gd name="T25" fmla="*/ 37 h 38"/>
                  <a:gd name="T26" fmla="*/ 13 w 56"/>
                  <a:gd name="T27" fmla="*/ 38 h 38"/>
                  <a:gd name="T28" fmla="*/ 19 w 56"/>
                  <a:gd name="T29" fmla="*/ 38 h 38"/>
                  <a:gd name="T30" fmla="*/ 19 w 56"/>
                  <a:gd name="T31" fmla="*/ 38 h 38"/>
                  <a:gd name="T32" fmla="*/ 27 w 56"/>
                  <a:gd name="T33" fmla="*/ 38 h 38"/>
                  <a:gd name="T34" fmla="*/ 34 w 56"/>
                  <a:gd name="T35" fmla="*/ 37 h 38"/>
                  <a:gd name="T36" fmla="*/ 40 w 56"/>
                  <a:gd name="T37" fmla="*/ 34 h 38"/>
                  <a:gd name="T38" fmla="*/ 46 w 56"/>
                  <a:gd name="T39" fmla="*/ 30 h 38"/>
                  <a:gd name="T40" fmla="*/ 50 w 56"/>
                  <a:gd name="T41" fmla="*/ 27 h 38"/>
                  <a:gd name="T42" fmla="*/ 53 w 56"/>
                  <a:gd name="T43" fmla="*/ 24 h 38"/>
                  <a:gd name="T44" fmla="*/ 54 w 56"/>
                  <a:gd name="T45" fmla="*/ 19 h 38"/>
                  <a:gd name="T46" fmla="*/ 56 w 56"/>
                  <a:gd name="T47" fmla="*/ 14 h 38"/>
                  <a:gd name="T48" fmla="*/ 56 w 56"/>
                  <a:gd name="T49" fmla="*/ 14 h 38"/>
                  <a:gd name="T50" fmla="*/ 54 w 56"/>
                  <a:gd name="T51" fmla="*/ 10 h 38"/>
                  <a:gd name="T52" fmla="*/ 53 w 56"/>
                  <a:gd name="T53" fmla="*/ 7 h 38"/>
                  <a:gd name="T54" fmla="*/ 50 w 56"/>
                  <a:gd name="T55" fmla="*/ 3 h 38"/>
                  <a:gd name="T56" fmla="*/ 46 w 56"/>
                  <a:gd name="T57" fmla="*/ 2 h 38"/>
                  <a:gd name="T58" fmla="*/ 40 w 56"/>
                  <a:gd name="T59" fmla="*/ 0 h 38"/>
                  <a:gd name="T60" fmla="*/ 31 w 56"/>
                  <a:gd name="T61" fmla="*/ 0 h 38"/>
                  <a:gd name="T62" fmla="*/ 31 w 56"/>
                  <a:gd name="T6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38">
                    <a:moveTo>
                      <a:pt x="31" y="0"/>
                    </a:move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4" y="37"/>
                    </a:lnTo>
                    <a:lnTo>
                      <a:pt x="7" y="37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7" y="38"/>
                    </a:lnTo>
                    <a:lnTo>
                      <a:pt x="34" y="37"/>
                    </a:lnTo>
                    <a:lnTo>
                      <a:pt x="40" y="34"/>
                    </a:lnTo>
                    <a:lnTo>
                      <a:pt x="46" y="30"/>
                    </a:lnTo>
                    <a:lnTo>
                      <a:pt x="50" y="27"/>
                    </a:lnTo>
                    <a:lnTo>
                      <a:pt x="53" y="24"/>
                    </a:lnTo>
                    <a:lnTo>
                      <a:pt x="54" y="19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53" y="7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7" name="Freeform 190">
                <a:extLst>
                  <a:ext uri="{FF2B5EF4-FFF2-40B4-BE49-F238E27FC236}">
                    <a16:creationId xmlns:a16="http://schemas.microsoft.com/office/drawing/2014/main" id="{BCA1D8C5-04AA-8C1E-6FD9-A252CCB05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" y="4178"/>
                <a:ext cx="25" cy="24"/>
              </a:xfrm>
              <a:custGeom>
                <a:avLst/>
                <a:gdLst>
                  <a:gd name="T0" fmla="*/ 12 w 50"/>
                  <a:gd name="T1" fmla="*/ 0 h 47"/>
                  <a:gd name="T2" fmla="*/ 12 w 50"/>
                  <a:gd name="T3" fmla="*/ 0 h 47"/>
                  <a:gd name="T4" fmla="*/ 6 w 50"/>
                  <a:gd name="T5" fmla="*/ 0 h 47"/>
                  <a:gd name="T6" fmla="*/ 1 w 50"/>
                  <a:gd name="T7" fmla="*/ 3 h 47"/>
                  <a:gd name="T8" fmla="*/ 0 w 50"/>
                  <a:gd name="T9" fmla="*/ 8 h 47"/>
                  <a:gd name="T10" fmla="*/ 0 w 50"/>
                  <a:gd name="T11" fmla="*/ 12 h 47"/>
                  <a:gd name="T12" fmla="*/ 0 w 50"/>
                  <a:gd name="T13" fmla="*/ 12 h 47"/>
                  <a:gd name="T14" fmla="*/ 4 w 50"/>
                  <a:gd name="T15" fmla="*/ 27 h 47"/>
                  <a:gd name="T16" fmla="*/ 8 w 50"/>
                  <a:gd name="T17" fmla="*/ 33 h 47"/>
                  <a:gd name="T18" fmla="*/ 11 w 50"/>
                  <a:gd name="T19" fmla="*/ 38 h 47"/>
                  <a:gd name="T20" fmla="*/ 15 w 50"/>
                  <a:gd name="T21" fmla="*/ 41 h 47"/>
                  <a:gd name="T22" fmla="*/ 22 w 50"/>
                  <a:gd name="T23" fmla="*/ 44 h 47"/>
                  <a:gd name="T24" fmla="*/ 28 w 50"/>
                  <a:gd name="T25" fmla="*/ 47 h 47"/>
                  <a:gd name="T26" fmla="*/ 35 w 50"/>
                  <a:gd name="T27" fmla="*/ 47 h 47"/>
                  <a:gd name="T28" fmla="*/ 35 w 50"/>
                  <a:gd name="T29" fmla="*/ 47 h 47"/>
                  <a:gd name="T30" fmla="*/ 38 w 50"/>
                  <a:gd name="T31" fmla="*/ 47 h 47"/>
                  <a:gd name="T32" fmla="*/ 41 w 50"/>
                  <a:gd name="T33" fmla="*/ 46 h 47"/>
                  <a:gd name="T34" fmla="*/ 46 w 50"/>
                  <a:gd name="T35" fmla="*/ 43 h 47"/>
                  <a:gd name="T36" fmla="*/ 50 w 50"/>
                  <a:gd name="T37" fmla="*/ 30 h 47"/>
                  <a:gd name="T38" fmla="*/ 50 w 50"/>
                  <a:gd name="T39" fmla="*/ 30 h 47"/>
                  <a:gd name="T40" fmla="*/ 42 w 50"/>
                  <a:gd name="T41" fmla="*/ 19 h 47"/>
                  <a:gd name="T42" fmla="*/ 35 w 50"/>
                  <a:gd name="T43" fmla="*/ 9 h 47"/>
                  <a:gd name="T44" fmla="*/ 23 w 50"/>
                  <a:gd name="T45" fmla="*/ 3 h 47"/>
                  <a:gd name="T46" fmla="*/ 12 w 50"/>
                  <a:gd name="T47" fmla="*/ 0 h 47"/>
                  <a:gd name="T48" fmla="*/ 12 w 50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7">
                    <a:moveTo>
                      <a:pt x="12" y="0"/>
                    </a:moveTo>
                    <a:lnTo>
                      <a:pt x="12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27"/>
                    </a:lnTo>
                    <a:lnTo>
                      <a:pt x="8" y="33"/>
                    </a:lnTo>
                    <a:lnTo>
                      <a:pt x="11" y="38"/>
                    </a:lnTo>
                    <a:lnTo>
                      <a:pt x="15" y="41"/>
                    </a:lnTo>
                    <a:lnTo>
                      <a:pt x="22" y="44"/>
                    </a:lnTo>
                    <a:lnTo>
                      <a:pt x="28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6"/>
                    </a:lnTo>
                    <a:lnTo>
                      <a:pt x="46" y="43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2" y="19"/>
                    </a:lnTo>
                    <a:lnTo>
                      <a:pt x="35" y="9"/>
                    </a:lnTo>
                    <a:lnTo>
                      <a:pt x="23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8" name="Freeform 191">
                <a:extLst>
                  <a:ext uri="{FF2B5EF4-FFF2-40B4-BE49-F238E27FC236}">
                    <a16:creationId xmlns:a16="http://schemas.microsoft.com/office/drawing/2014/main" id="{FB85E5DB-6930-F27F-578D-793B6A0BE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3838"/>
                <a:ext cx="24" cy="25"/>
              </a:xfrm>
              <a:custGeom>
                <a:avLst/>
                <a:gdLst>
                  <a:gd name="T0" fmla="*/ 37 w 48"/>
                  <a:gd name="T1" fmla="*/ 51 h 51"/>
                  <a:gd name="T2" fmla="*/ 37 w 48"/>
                  <a:gd name="T3" fmla="*/ 51 h 51"/>
                  <a:gd name="T4" fmla="*/ 41 w 48"/>
                  <a:gd name="T5" fmla="*/ 51 h 51"/>
                  <a:gd name="T6" fmla="*/ 46 w 48"/>
                  <a:gd name="T7" fmla="*/ 50 h 51"/>
                  <a:gd name="T8" fmla="*/ 48 w 48"/>
                  <a:gd name="T9" fmla="*/ 46 h 51"/>
                  <a:gd name="T10" fmla="*/ 48 w 48"/>
                  <a:gd name="T11" fmla="*/ 43 h 51"/>
                  <a:gd name="T12" fmla="*/ 48 w 48"/>
                  <a:gd name="T13" fmla="*/ 43 h 51"/>
                  <a:gd name="T14" fmla="*/ 43 w 48"/>
                  <a:gd name="T15" fmla="*/ 31 h 51"/>
                  <a:gd name="T16" fmla="*/ 37 w 48"/>
                  <a:gd name="T17" fmla="*/ 18 h 51"/>
                  <a:gd name="T18" fmla="*/ 33 w 48"/>
                  <a:gd name="T19" fmla="*/ 13 h 51"/>
                  <a:gd name="T20" fmla="*/ 29 w 48"/>
                  <a:gd name="T21" fmla="*/ 8 h 51"/>
                  <a:gd name="T22" fmla="*/ 24 w 48"/>
                  <a:gd name="T23" fmla="*/ 4 h 51"/>
                  <a:gd name="T24" fmla="*/ 17 w 48"/>
                  <a:gd name="T25" fmla="*/ 2 h 51"/>
                  <a:gd name="T26" fmla="*/ 17 w 48"/>
                  <a:gd name="T27" fmla="*/ 2 h 51"/>
                  <a:gd name="T28" fmla="*/ 11 w 48"/>
                  <a:gd name="T29" fmla="*/ 0 h 51"/>
                  <a:gd name="T30" fmla="*/ 6 w 48"/>
                  <a:gd name="T31" fmla="*/ 0 h 51"/>
                  <a:gd name="T32" fmla="*/ 2 w 48"/>
                  <a:gd name="T33" fmla="*/ 4 h 51"/>
                  <a:gd name="T34" fmla="*/ 0 w 48"/>
                  <a:gd name="T35" fmla="*/ 8 h 51"/>
                  <a:gd name="T36" fmla="*/ 0 w 48"/>
                  <a:gd name="T37" fmla="*/ 8 h 51"/>
                  <a:gd name="T38" fmla="*/ 0 w 48"/>
                  <a:gd name="T39" fmla="*/ 13 h 51"/>
                  <a:gd name="T40" fmla="*/ 3 w 48"/>
                  <a:gd name="T41" fmla="*/ 19 h 51"/>
                  <a:gd name="T42" fmla="*/ 14 w 48"/>
                  <a:gd name="T43" fmla="*/ 34 h 51"/>
                  <a:gd name="T44" fmla="*/ 27 w 48"/>
                  <a:gd name="T45" fmla="*/ 45 h 51"/>
                  <a:gd name="T46" fmla="*/ 33 w 48"/>
                  <a:gd name="T47" fmla="*/ 50 h 51"/>
                  <a:gd name="T48" fmla="*/ 37 w 48"/>
                  <a:gd name="T49" fmla="*/ 51 h 51"/>
                  <a:gd name="T50" fmla="*/ 37 w 48"/>
                  <a:gd name="T5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51">
                    <a:moveTo>
                      <a:pt x="37" y="51"/>
                    </a:moveTo>
                    <a:lnTo>
                      <a:pt x="37" y="51"/>
                    </a:lnTo>
                    <a:lnTo>
                      <a:pt x="41" y="51"/>
                    </a:lnTo>
                    <a:lnTo>
                      <a:pt x="46" y="50"/>
                    </a:lnTo>
                    <a:lnTo>
                      <a:pt x="48" y="46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3" y="31"/>
                    </a:lnTo>
                    <a:lnTo>
                      <a:pt x="37" y="18"/>
                    </a:lnTo>
                    <a:lnTo>
                      <a:pt x="33" y="13"/>
                    </a:lnTo>
                    <a:lnTo>
                      <a:pt x="29" y="8"/>
                    </a:lnTo>
                    <a:lnTo>
                      <a:pt x="24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14" y="34"/>
                    </a:lnTo>
                    <a:lnTo>
                      <a:pt x="27" y="45"/>
                    </a:lnTo>
                    <a:lnTo>
                      <a:pt x="33" y="50"/>
                    </a:lnTo>
                    <a:lnTo>
                      <a:pt x="37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9" name="Freeform 192">
                <a:extLst>
                  <a:ext uri="{FF2B5EF4-FFF2-40B4-BE49-F238E27FC236}">
                    <a16:creationId xmlns:a16="http://schemas.microsoft.com/office/drawing/2014/main" id="{80D4F047-EBF1-A25F-BF0C-D58DFD9A0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4134"/>
                <a:ext cx="16" cy="26"/>
              </a:xfrm>
              <a:custGeom>
                <a:avLst/>
                <a:gdLst>
                  <a:gd name="T0" fmla="*/ 10 w 32"/>
                  <a:gd name="T1" fmla="*/ 0 h 52"/>
                  <a:gd name="T2" fmla="*/ 10 w 32"/>
                  <a:gd name="T3" fmla="*/ 0 h 52"/>
                  <a:gd name="T4" fmla="*/ 5 w 32"/>
                  <a:gd name="T5" fmla="*/ 0 h 52"/>
                  <a:gd name="T6" fmla="*/ 2 w 32"/>
                  <a:gd name="T7" fmla="*/ 1 h 52"/>
                  <a:gd name="T8" fmla="*/ 2 w 32"/>
                  <a:gd name="T9" fmla="*/ 5 h 52"/>
                  <a:gd name="T10" fmla="*/ 0 w 32"/>
                  <a:gd name="T11" fmla="*/ 8 h 52"/>
                  <a:gd name="T12" fmla="*/ 0 w 32"/>
                  <a:gd name="T13" fmla="*/ 14 h 52"/>
                  <a:gd name="T14" fmla="*/ 0 w 32"/>
                  <a:gd name="T15" fmla="*/ 22 h 52"/>
                  <a:gd name="T16" fmla="*/ 0 w 32"/>
                  <a:gd name="T17" fmla="*/ 22 h 52"/>
                  <a:gd name="T18" fmla="*/ 0 w 32"/>
                  <a:gd name="T19" fmla="*/ 32 h 52"/>
                  <a:gd name="T20" fmla="*/ 2 w 32"/>
                  <a:gd name="T21" fmla="*/ 41 h 52"/>
                  <a:gd name="T22" fmla="*/ 3 w 32"/>
                  <a:gd name="T23" fmla="*/ 44 h 52"/>
                  <a:gd name="T24" fmla="*/ 7 w 32"/>
                  <a:gd name="T25" fmla="*/ 49 h 52"/>
                  <a:gd name="T26" fmla="*/ 10 w 32"/>
                  <a:gd name="T27" fmla="*/ 51 h 52"/>
                  <a:gd name="T28" fmla="*/ 15 w 32"/>
                  <a:gd name="T29" fmla="*/ 52 h 52"/>
                  <a:gd name="T30" fmla="*/ 15 w 32"/>
                  <a:gd name="T31" fmla="*/ 52 h 52"/>
                  <a:gd name="T32" fmla="*/ 21 w 32"/>
                  <a:gd name="T33" fmla="*/ 52 h 52"/>
                  <a:gd name="T34" fmla="*/ 27 w 32"/>
                  <a:gd name="T35" fmla="*/ 49 h 52"/>
                  <a:gd name="T36" fmla="*/ 32 w 32"/>
                  <a:gd name="T37" fmla="*/ 41 h 52"/>
                  <a:gd name="T38" fmla="*/ 32 w 32"/>
                  <a:gd name="T39" fmla="*/ 33 h 52"/>
                  <a:gd name="T40" fmla="*/ 32 w 32"/>
                  <a:gd name="T41" fmla="*/ 33 h 52"/>
                  <a:gd name="T42" fmla="*/ 30 w 32"/>
                  <a:gd name="T43" fmla="*/ 22 h 52"/>
                  <a:gd name="T44" fmla="*/ 26 w 32"/>
                  <a:gd name="T45" fmla="*/ 11 h 52"/>
                  <a:gd name="T46" fmla="*/ 22 w 32"/>
                  <a:gd name="T47" fmla="*/ 8 h 52"/>
                  <a:gd name="T48" fmla="*/ 19 w 32"/>
                  <a:gd name="T49" fmla="*/ 5 h 52"/>
                  <a:gd name="T50" fmla="*/ 15 w 32"/>
                  <a:gd name="T51" fmla="*/ 1 h 52"/>
                  <a:gd name="T52" fmla="*/ 10 w 32"/>
                  <a:gd name="T53" fmla="*/ 0 h 52"/>
                  <a:gd name="T54" fmla="*/ 10 w 32"/>
                  <a:gd name="T5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52">
                    <a:moveTo>
                      <a:pt x="1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2" y="41"/>
                    </a:lnTo>
                    <a:lnTo>
                      <a:pt x="3" y="44"/>
                    </a:lnTo>
                    <a:lnTo>
                      <a:pt x="7" y="49"/>
                    </a:lnTo>
                    <a:lnTo>
                      <a:pt x="10" y="51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21" y="52"/>
                    </a:lnTo>
                    <a:lnTo>
                      <a:pt x="27" y="49"/>
                    </a:lnTo>
                    <a:lnTo>
                      <a:pt x="32" y="41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0" y="22"/>
                    </a:lnTo>
                    <a:lnTo>
                      <a:pt x="26" y="11"/>
                    </a:lnTo>
                    <a:lnTo>
                      <a:pt x="22" y="8"/>
                    </a:lnTo>
                    <a:lnTo>
                      <a:pt x="19" y="5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0" name="Freeform 193">
                <a:extLst>
                  <a:ext uri="{FF2B5EF4-FFF2-40B4-BE49-F238E27FC236}">
                    <a16:creationId xmlns:a16="http://schemas.microsoft.com/office/drawing/2014/main" id="{76E9EFEE-8E56-6186-1D7A-8ED7E8C92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992"/>
                <a:ext cx="35" cy="12"/>
              </a:xfrm>
              <a:custGeom>
                <a:avLst/>
                <a:gdLst>
                  <a:gd name="T0" fmla="*/ 12 w 70"/>
                  <a:gd name="T1" fmla="*/ 26 h 26"/>
                  <a:gd name="T2" fmla="*/ 12 w 70"/>
                  <a:gd name="T3" fmla="*/ 26 h 26"/>
                  <a:gd name="T4" fmla="*/ 20 w 70"/>
                  <a:gd name="T5" fmla="*/ 26 h 26"/>
                  <a:gd name="T6" fmla="*/ 27 w 70"/>
                  <a:gd name="T7" fmla="*/ 26 h 26"/>
                  <a:gd name="T8" fmla="*/ 39 w 70"/>
                  <a:gd name="T9" fmla="*/ 22 h 26"/>
                  <a:gd name="T10" fmla="*/ 54 w 70"/>
                  <a:gd name="T11" fmla="*/ 18 h 26"/>
                  <a:gd name="T12" fmla="*/ 70 w 70"/>
                  <a:gd name="T13" fmla="*/ 13 h 26"/>
                  <a:gd name="T14" fmla="*/ 70 w 70"/>
                  <a:gd name="T15" fmla="*/ 13 h 26"/>
                  <a:gd name="T16" fmla="*/ 62 w 70"/>
                  <a:gd name="T17" fmla="*/ 7 h 26"/>
                  <a:gd name="T18" fmla="*/ 54 w 70"/>
                  <a:gd name="T19" fmla="*/ 3 h 26"/>
                  <a:gd name="T20" fmla="*/ 46 w 70"/>
                  <a:gd name="T21" fmla="*/ 0 h 26"/>
                  <a:gd name="T22" fmla="*/ 38 w 70"/>
                  <a:gd name="T23" fmla="*/ 0 h 26"/>
                  <a:gd name="T24" fmla="*/ 30 w 70"/>
                  <a:gd name="T25" fmla="*/ 0 h 26"/>
                  <a:gd name="T26" fmla="*/ 24 w 70"/>
                  <a:gd name="T27" fmla="*/ 0 h 26"/>
                  <a:gd name="T28" fmla="*/ 8 w 70"/>
                  <a:gd name="T29" fmla="*/ 5 h 26"/>
                  <a:gd name="T30" fmla="*/ 8 w 70"/>
                  <a:gd name="T31" fmla="*/ 5 h 26"/>
                  <a:gd name="T32" fmla="*/ 4 w 70"/>
                  <a:gd name="T33" fmla="*/ 8 h 26"/>
                  <a:gd name="T34" fmla="*/ 1 w 70"/>
                  <a:gd name="T35" fmla="*/ 11 h 26"/>
                  <a:gd name="T36" fmla="*/ 0 w 70"/>
                  <a:gd name="T37" fmla="*/ 16 h 26"/>
                  <a:gd name="T38" fmla="*/ 0 w 70"/>
                  <a:gd name="T39" fmla="*/ 21 h 26"/>
                  <a:gd name="T40" fmla="*/ 0 w 70"/>
                  <a:gd name="T41" fmla="*/ 21 h 26"/>
                  <a:gd name="T42" fmla="*/ 1 w 70"/>
                  <a:gd name="T43" fmla="*/ 24 h 26"/>
                  <a:gd name="T44" fmla="*/ 6 w 70"/>
                  <a:gd name="T45" fmla="*/ 26 h 26"/>
                  <a:gd name="T46" fmla="*/ 12 w 70"/>
                  <a:gd name="T47" fmla="*/ 26 h 26"/>
                  <a:gd name="T48" fmla="*/ 12 w 70"/>
                  <a:gd name="T4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26">
                    <a:moveTo>
                      <a:pt x="12" y="26"/>
                    </a:moveTo>
                    <a:lnTo>
                      <a:pt x="12" y="26"/>
                    </a:lnTo>
                    <a:lnTo>
                      <a:pt x="20" y="26"/>
                    </a:lnTo>
                    <a:lnTo>
                      <a:pt x="27" y="26"/>
                    </a:lnTo>
                    <a:lnTo>
                      <a:pt x="39" y="22"/>
                    </a:lnTo>
                    <a:lnTo>
                      <a:pt x="54" y="18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62" y="7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6" y="26"/>
                    </a:lnTo>
                    <a:lnTo>
                      <a:pt x="12" y="26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1" name="Freeform 194">
                <a:extLst>
                  <a:ext uri="{FF2B5EF4-FFF2-40B4-BE49-F238E27FC236}">
                    <a16:creationId xmlns:a16="http://schemas.microsoft.com/office/drawing/2014/main" id="{AB297BF2-62FA-BC21-DD61-70711F1DE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3415"/>
                <a:ext cx="34" cy="24"/>
              </a:xfrm>
              <a:custGeom>
                <a:avLst/>
                <a:gdLst>
                  <a:gd name="T0" fmla="*/ 2 w 69"/>
                  <a:gd name="T1" fmla="*/ 0 h 48"/>
                  <a:gd name="T2" fmla="*/ 2 w 69"/>
                  <a:gd name="T3" fmla="*/ 0 h 48"/>
                  <a:gd name="T4" fmla="*/ 0 w 69"/>
                  <a:gd name="T5" fmla="*/ 2 h 48"/>
                  <a:gd name="T6" fmla="*/ 0 w 69"/>
                  <a:gd name="T7" fmla="*/ 2 h 48"/>
                  <a:gd name="T8" fmla="*/ 7 w 69"/>
                  <a:gd name="T9" fmla="*/ 12 h 48"/>
                  <a:gd name="T10" fmla="*/ 15 w 69"/>
                  <a:gd name="T11" fmla="*/ 18 h 48"/>
                  <a:gd name="T12" fmla="*/ 23 w 69"/>
                  <a:gd name="T13" fmla="*/ 24 h 48"/>
                  <a:gd name="T14" fmla="*/ 31 w 69"/>
                  <a:gd name="T15" fmla="*/ 31 h 48"/>
                  <a:gd name="T16" fmla="*/ 50 w 69"/>
                  <a:gd name="T17" fmla="*/ 40 h 48"/>
                  <a:gd name="T18" fmla="*/ 69 w 69"/>
                  <a:gd name="T19" fmla="*/ 48 h 48"/>
                  <a:gd name="T20" fmla="*/ 69 w 69"/>
                  <a:gd name="T21" fmla="*/ 48 h 48"/>
                  <a:gd name="T22" fmla="*/ 62 w 69"/>
                  <a:gd name="T23" fmla="*/ 39 h 48"/>
                  <a:gd name="T24" fmla="*/ 56 w 69"/>
                  <a:gd name="T25" fmla="*/ 31 h 48"/>
                  <a:gd name="T26" fmla="*/ 48 w 69"/>
                  <a:gd name="T27" fmla="*/ 23 h 48"/>
                  <a:gd name="T28" fmla="*/ 40 w 69"/>
                  <a:gd name="T29" fmla="*/ 18 h 48"/>
                  <a:gd name="T30" fmla="*/ 23 w 69"/>
                  <a:gd name="T31" fmla="*/ 7 h 48"/>
                  <a:gd name="T32" fmla="*/ 2 w 69"/>
                  <a:gd name="T33" fmla="*/ 0 h 48"/>
                  <a:gd name="T34" fmla="*/ 2 w 69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48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2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31" y="31"/>
                    </a:lnTo>
                    <a:lnTo>
                      <a:pt x="50" y="40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2" y="39"/>
                    </a:lnTo>
                    <a:lnTo>
                      <a:pt x="56" y="31"/>
                    </a:lnTo>
                    <a:lnTo>
                      <a:pt x="48" y="23"/>
                    </a:lnTo>
                    <a:lnTo>
                      <a:pt x="40" y="18"/>
                    </a:lnTo>
                    <a:lnTo>
                      <a:pt x="23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2" name="Freeform 195">
                <a:extLst>
                  <a:ext uri="{FF2B5EF4-FFF2-40B4-BE49-F238E27FC236}">
                    <a16:creationId xmlns:a16="http://schemas.microsoft.com/office/drawing/2014/main" id="{BF05BCA7-FDDD-F4C8-1128-2B64F99AC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173"/>
                <a:ext cx="22" cy="16"/>
              </a:xfrm>
              <a:custGeom>
                <a:avLst/>
                <a:gdLst>
                  <a:gd name="T0" fmla="*/ 25 w 42"/>
                  <a:gd name="T1" fmla="*/ 32 h 32"/>
                  <a:gd name="T2" fmla="*/ 25 w 42"/>
                  <a:gd name="T3" fmla="*/ 32 h 32"/>
                  <a:gd name="T4" fmla="*/ 31 w 42"/>
                  <a:gd name="T5" fmla="*/ 30 h 32"/>
                  <a:gd name="T6" fmla="*/ 38 w 42"/>
                  <a:gd name="T7" fmla="*/ 27 h 32"/>
                  <a:gd name="T8" fmla="*/ 41 w 42"/>
                  <a:gd name="T9" fmla="*/ 23 h 32"/>
                  <a:gd name="T10" fmla="*/ 42 w 42"/>
                  <a:gd name="T11" fmla="*/ 13 h 32"/>
                  <a:gd name="T12" fmla="*/ 42 w 42"/>
                  <a:gd name="T13" fmla="*/ 13 h 32"/>
                  <a:gd name="T14" fmla="*/ 39 w 42"/>
                  <a:gd name="T15" fmla="*/ 7 h 32"/>
                  <a:gd name="T16" fmla="*/ 33 w 42"/>
                  <a:gd name="T17" fmla="*/ 2 h 32"/>
                  <a:gd name="T18" fmla="*/ 27 w 42"/>
                  <a:gd name="T19" fmla="*/ 0 h 32"/>
                  <a:gd name="T20" fmla="*/ 19 w 42"/>
                  <a:gd name="T21" fmla="*/ 0 h 32"/>
                  <a:gd name="T22" fmla="*/ 19 w 42"/>
                  <a:gd name="T23" fmla="*/ 0 h 32"/>
                  <a:gd name="T24" fmla="*/ 11 w 42"/>
                  <a:gd name="T25" fmla="*/ 2 h 32"/>
                  <a:gd name="T26" fmla="*/ 4 w 42"/>
                  <a:gd name="T27" fmla="*/ 3 h 32"/>
                  <a:gd name="T28" fmla="*/ 3 w 42"/>
                  <a:gd name="T29" fmla="*/ 5 h 32"/>
                  <a:gd name="T30" fmla="*/ 1 w 42"/>
                  <a:gd name="T31" fmla="*/ 8 h 32"/>
                  <a:gd name="T32" fmla="*/ 0 w 42"/>
                  <a:gd name="T33" fmla="*/ 11 h 32"/>
                  <a:gd name="T34" fmla="*/ 1 w 42"/>
                  <a:gd name="T35" fmla="*/ 16 h 32"/>
                  <a:gd name="T36" fmla="*/ 1 w 42"/>
                  <a:gd name="T37" fmla="*/ 16 h 32"/>
                  <a:gd name="T38" fmla="*/ 4 w 42"/>
                  <a:gd name="T39" fmla="*/ 23 h 32"/>
                  <a:gd name="T40" fmla="*/ 9 w 42"/>
                  <a:gd name="T41" fmla="*/ 27 h 32"/>
                  <a:gd name="T42" fmla="*/ 15 w 42"/>
                  <a:gd name="T43" fmla="*/ 30 h 32"/>
                  <a:gd name="T44" fmla="*/ 25 w 42"/>
                  <a:gd name="T45" fmla="*/ 32 h 32"/>
                  <a:gd name="T46" fmla="*/ 25 w 42"/>
                  <a:gd name="T4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32">
                    <a:moveTo>
                      <a:pt x="25" y="32"/>
                    </a:moveTo>
                    <a:lnTo>
                      <a:pt x="25" y="32"/>
                    </a:lnTo>
                    <a:lnTo>
                      <a:pt x="31" y="30"/>
                    </a:lnTo>
                    <a:lnTo>
                      <a:pt x="38" y="27"/>
                    </a:lnTo>
                    <a:lnTo>
                      <a:pt x="41" y="2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39" y="7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9" y="27"/>
                    </a:lnTo>
                    <a:lnTo>
                      <a:pt x="15" y="30"/>
                    </a:lnTo>
                    <a:lnTo>
                      <a:pt x="25" y="32"/>
                    </a:lnTo>
                    <a:lnTo>
                      <a:pt x="25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3" name="Freeform 196">
                <a:extLst>
                  <a:ext uri="{FF2B5EF4-FFF2-40B4-BE49-F238E27FC236}">
                    <a16:creationId xmlns:a16="http://schemas.microsoft.com/office/drawing/2014/main" id="{EC37B872-5884-A241-3DE4-F1FED23CF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4" y="407"/>
                <a:ext cx="26" cy="16"/>
              </a:xfrm>
              <a:custGeom>
                <a:avLst/>
                <a:gdLst>
                  <a:gd name="T0" fmla="*/ 51 w 51"/>
                  <a:gd name="T1" fmla="*/ 29 h 32"/>
                  <a:gd name="T2" fmla="*/ 51 w 51"/>
                  <a:gd name="T3" fmla="*/ 29 h 32"/>
                  <a:gd name="T4" fmla="*/ 45 w 51"/>
                  <a:gd name="T5" fmla="*/ 26 h 32"/>
                  <a:gd name="T6" fmla="*/ 40 w 51"/>
                  <a:gd name="T7" fmla="*/ 21 h 32"/>
                  <a:gd name="T8" fmla="*/ 35 w 51"/>
                  <a:gd name="T9" fmla="*/ 10 h 32"/>
                  <a:gd name="T10" fmla="*/ 32 w 51"/>
                  <a:gd name="T11" fmla="*/ 5 h 32"/>
                  <a:gd name="T12" fmla="*/ 27 w 51"/>
                  <a:gd name="T13" fmla="*/ 2 h 32"/>
                  <a:gd name="T14" fmla="*/ 23 w 51"/>
                  <a:gd name="T15" fmla="*/ 0 h 32"/>
                  <a:gd name="T16" fmla="*/ 15 w 51"/>
                  <a:gd name="T17" fmla="*/ 2 h 32"/>
                  <a:gd name="T18" fmla="*/ 15 w 51"/>
                  <a:gd name="T19" fmla="*/ 2 h 32"/>
                  <a:gd name="T20" fmla="*/ 8 w 51"/>
                  <a:gd name="T21" fmla="*/ 5 h 32"/>
                  <a:gd name="T22" fmla="*/ 3 w 51"/>
                  <a:gd name="T23" fmla="*/ 8 h 32"/>
                  <a:gd name="T24" fmla="*/ 2 w 51"/>
                  <a:gd name="T25" fmla="*/ 11 h 32"/>
                  <a:gd name="T26" fmla="*/ 0 w 51"/>
                  <a:gd name="T27" fmla="*/ 13 h 32"/>
                  <a:gd name="T28" fmla="*/ 2 w 51"/>
                  <a:gd name="T29" fmla="*/ 16 h 32"/>
                  <a:gd name="T30" fmla="*/ 2 w 51"/>
                  <a:gd name="T31" fmla="*/ 19 h 32"/>
                  <a:gd name="T32" fmla="*/ 2 w 51"/>
                  <a:gd name="T33" fmla="*/ 19 h 32"/>
                  <a:gd name="T34" fmla="*/ 7 w 51"/>
                  <a:gd name="T35" fmla="*/ 26 h 32"/>
                  <a:gd name="T36" fmla="*/ 11 w 51"/>
                  <a:gd name="T37" fmla="*/ 29 h 32"/>
                  <a:gd name="T38" fmla="*/ 16 w 51"/>
                  <a:gd name="T39" fmla="*/ 30 h 32"/>
                  <a:gd name="T40" fmla="*/ 23 w 51"/>
                  <a:gd name="T41" fmla="*/ 32 h 32"/>
                  <a:gd name="T42" fmla="*/ 35 w 51"/>
                  <a:gd name="T43" fmla="*/ 32 h 32"/>
                  <a:gd name="T44" fmla="*/ 51 w 51"/>
                  <a:gd name="T45" fmla="*/ 29 h 32"/>
                  <a:gd name="T46" fmla="*/ 51 w 51"/>
                  <a:gd name="T4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32">
                    <a:moveTo>
                      <a:pt x="51" y="29"/>
                    </a:moveTo>
                    <a:lnTo>
                      <a:pt x="51" y="29"/>
                    </a:lnTo>
                    <a:lnTo>
                      <a:pt x="45" y="26"/>
                    </a:lnTo>
                    <a:lnTo>
                      <a:pt x="40" y="21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35" y="32"/>
                    </a:lnTo>
                    <a:lnTo>
                      <a:pt x="51" y="29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4" name="Freeform 197">
                <a:extLst>
                  <a:ext uri="{FF2B5EF4-FFF2-40B4-BE49-F238E27FC236}">
                    <a16:creationId xmlns:a16="http://schemas.microsoft.com/office/drawing/2014/main" id="{70356BD5-F2A4-2E36-C3DB-26D65B57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8" y="4074"/>
                <a:ext cx="30" cy="20"/>
              </a:xfrm>
              <a:custGeom>
                <a:avLst/>
                <a:gdLst>
                  <a:gd name="T0" fmla="*/ 0 w 61"/>
                  <a:gd name="T1" fmla="*/ 41 h 41"/>
                  <a:gd name="T2" fmla="*/ 0 w 61"/>
                  <a:gd name="T3" fmla="*/ 41 h 41"/>
                  <a:gd name="T4" fmla="*/ 61 w 61"/>
                  <a:gd name="T5" fmla="*/ 0 h 41"/>
                  <a:gd name="T6" fmla="*/ 61 w 61"/>
                  <a:gd name="T7" fmla="*/ 0 h 41"/>
                  <a:gd name="T8" fmla="*/ 38 w 61"/>
                  <a:gd name="T9" fmla="*/ 0 h 41"/>
                  <a:gd name="T10" fmla="*/ 31 w 61"/>
                  <a:gd name="T11" fmla="*/ 3 h 41"/>
                  <a:gd name="T12" fmla="*/ 21 w 61"/>
                  <a:gd name="T13" fmla="*/ 6 h 41"/>
                  <a:gd name="T14" fmla="*/ 15 w 61"/>
                  <a:gd name="T15" fmla="*/ 11 h 41"/>
                  <a:gd name="T16" fmla="*/ 8 w 61"/>
                  <a:gd name="T17" fmla="*/ 18 h 41"/>
                  <a:gd name="T18" fmla="*/ 4 w 61"/>
                  <a:gd name="T19" fmla="*/ 29 h 41"/>
                  <a:gd name="T20" fmla="*/ 0 w 61"/>
                  <a:gd name="T21" fmla="*/ 41 h 41"/>
                  <a:gd name="T22" fmla="*/ 0 w 61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41">
                    <a:moveTo>
                      <a:pt x="0" y="41"/>
                    </a:moveTo>
                    <a:lnTo>
                      <a:pt x="0" y="4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38" y="0"/>
                    </a:lnTo>
                    <a:lnTo>
                      <a:pt x="31" y="3"/>
                    </a:lnTo>
                    <a:lnTo>
                      <a:pt x="21" y="6"/>
                    </a:lnTo>
                    <a:lnTo>
                      <a:pt x="15" y="11"/>
                    </a:lnTo>
                    <a:lnTo>
                      <a:pt x="8" y="18"/>
                    </a:lnTo>
                    <a:lnTo>
                      <a:pt x="4" y="29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5" name="Freeform 198">
                <a:extLst>
                  <a:ext uri="{FF2B5EF4-FFF2-40B4-BE49-F238E27FC236}">
                    <a16:creationId xmlns:a16="http://schemas.microsoft.com/office/drawing/2014/main" id="{E7D17678-81A0-6266-FCF7-DE1916AF7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4091"/>
                <a:ext cx="22" cy="14"/>
              </a:xfrm>
              <a:custGeom>
                <a:avLst/>
                <a:gdLst>
                  <a:gd name="T0" fmla="*/ 18 w 45"/>
                  <a:gd name="T1" fmla="*/ 6 h 27"/>
                  <a:gd name="T2" fmla="*/ 18 w 45"/>
                  <a:gd name="T3" fmla="*/ 6 h 27"/>
                  <a:gd name="T4" fmla="*/ 11 w 45"/>
                  <a:gd name="T5" fmla="*/ 5 h 27"/>
                  <a:gd name="T6" fmla="*/ 5 w 45"/>
                  <a:gd name="T7" fmla="*/ 3 h 27"/>
                  <a:gd name="T8" fmla="*/ 3 w 45"/>
                  <a:gd name="T9" fmla="*/ 5 h 27"/>
                  <a:gd name="T10" fmla="*/ 2 w 45"/>
                  <a:gd name="T11" fmla="*/ 6 h 27"/>
                  <a:gd name="T12" fmla="*/ 0 w 45"/>
                  <a:gd name="T13" fmla="*/ 14 h 27"/>
                  <a:gd name="T14" fmla="*/ 0 w 45"/>
                  <a:gd name="T15" fmla="*/ 14 h 27"/>
                  <a:gd name="T16" fmla="*/ 2 w 45"/>
                  <a:gd name="T17" fmla="*/ 19 h 27"/>
                  <a:gd name="T18" fmla="*/ 2 w 45"/>
                  <a:gd name="T19" fmla="*/ 22 h 27"/>
                  <a:gd name="T20" fmla="*/ 5 w 45"/>
                  <a:gd name="T21" fmla="*/ 25 h 27"/>
                  <a:gd name="T22" fmla="*/ 6 w 45"/>
                  <a:gd name="T23" fmla="*/ 25 h 27"/>
                  <a:gd name="T24" fmla="*/ 13 w 45"/>
                  <a:gd name="T25" fmla="*/ 27 h 27"/>
                  <a:gd name="T26" fmla="*/ 19 w 45"/>
                  <a:gd name="T27" fmla="*/ 25 h 27"/>
                  <a:gd name="T28" fmla="*/ 19 w 45"/>
                  <a:gd name="T29" fmla="*/ 25 h 27"/>
                  <a:gd name="T30" fmla="*/ 27 w 45"/>
                  <a:gd name="T31" fmla="*/ 24 h 27"/>
                  <a:gd name="T32" fmla="*/ 35 w 45"/>
                  <a:gd name="T33" fmla="*/ 19 h 27"/>
                  <a:gd name="T34" fmla="*/ 38 w 45"/>
                  <a:gd name="T35" fmla="*/ 16 h 27"/>
                  <a:gd name="T36" fmla="*/ 41 w 45"/>
                  <a:gd name="T37" fmla="*/ 11 h 27"/>
                  <a:gd name="T38" fmla="*/ 43 w 45"/>
                  <a:gd name="T39" fmla="*/ 6 h 27"/>
                  <a:gd name="T40" fmla="*/ 45 w 45"/>
                  <a:gd name="T41" fmla="*/ 0 h 27"/>
                  <a:gd name="T42" fmla="*/ 45 w 45"/>
                  <a:gd name="T43" fmla="*/ 0 h 27"/>
                  <a:gd name="T44" fmla="*/ 40 w 45"/>
                  <a:gd name="T45" fmla="*/ 0 h 27"/>
                  <a:gd name="T46" fmla="*/ 37 w 45"/>
                  <a:gd name="T47" fmla="*/ 2 h 27"/>
                  <a:gd name="T48" fmla="*/ 30 w 45"/>
                  <a:gd name="T49" fmla="*/ 5 h 27"/>
                  <a:gd name="T50" fmla="*/ 24 w 45"/>
                  <a:gd name="T51" fmla="*/ 8 h 27"/>
                  <a:gd name="T52" fmla="*/ 21 w 45"/>
                  <a:gd name="T53" fmla="*/ 8 h 27"/>
                  <a:gd name="T54" fmla="*/ 18 w 45"/>
                  <a:gd name="T55" fmla="*/ 6 h 27"/>
                  <a:gd name="T56" fmla="*/ 18 w 45"/>
                  <a:gd name="T5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27">
                    <a:moveTo>
                      <a:pt x="18" y="6"/>
                    </a:moveTo>
                    <a:lnTo>
                      <a:pt x="18" y="6"/>
                    </a:lnTo>
                    <a:lnTo>
                      <a:pt x="11" y="5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7" y="24"/>
                    </a:lnTo>
                    <a:lnTo>
                      <a:pt x="35" y="19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6" name="Freeform 199">
                <a:extLst>
                  <a:ext uri="{FF2B5EF4-FFF2-40B4-BE49-F238E27FC236}">
                    <a16:creationId xmlns:a16="http://schemas.microsoft.com/office/drawing/2014/main" id="{BB8BAEAE-0F61-3CEA-3C57-5F0B3CA09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3256"/>
                <a:ext cx="25" cy="19"/>
              </a:xfrm>
              <a:custGeom>
                <a:avLst/>
                <a:gdLst>
                  <a:gd name="T0" fmla="*/ 0 w 49"/>
                  <a:gd name="T1" fmla="*/ 0 h 40"/>
                  <a:gd name="T2" fmla="*/ 0 w 49"/>
                  <a:gd name="T3" fmla="*/ 0 h 40"/>
                  <a:gd name="T4" fmla="*/ 16 w 49"/>
                  <a:gd name="T5" fmla="*/ 21 h 40"/>
                  <a:gd name="T6" fmla="*/ 27 w 49"/>
                  <a:gd name="T7" fmla="*/ 32 h 40"/>
                  <a:gd name="T8" fmla="*/ 32 w 49"/>
                  <a:gd name="T9" fmla="*/ 35 h 40"/>
                  <a:gd name="T10" fmla="*/ 37 w 49"/>
                  <a:gd name="T11" fmla="*/ 37 h 40"/>
                  <a:gd name="T12" fmla="*/ 49 w 49"/>
                  <a:gd name="T13" fmla="*/ 40 h 40"/>
                  <a:gd name="T14" fmla="*/ 49 w 49"/>
                  <a:gd name="T15" fmla="*/ 40 h 40"/>
                  <a:gd name="T16" fmla="*/ 27 w 49"/>
                  <a:gd name="T17" fmla="*/ 16 h 40"/>
                  <a:gd name="T18" fmla="*/ 15 w 49"/>
                  <a:gd name="T19" fmla="*/ 5 h 40"/>
                  <a:gd name="T20" fmla="*/ 7 w 49"/>
                  <a:gd name="T21" fmla="*/ 0 h 40"/>
                  <a:gd name="T22" fmla="*/ 0 w 49"/>
                  <a:gd name="T23" fmla="*/ 0 h 40"/>
                  <a:gd name="T24" fmla="*/ 0 w 49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40">
                    <a:moveTo>
                      <a:pt x="0" y="0"/>
                    </a:moveTo>
                    <a:lnTo>
                      <a:pt x="0" y="0"/>
                    </a:lnTo>
                    <a:lnTo>
                      <a:pt x="16" y="21"/>
                    </a:lnTo>
                    <a:lnTo>
                      <a:pt x="27" y="32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27" y="16"/>
                    </a:lnTo>
                    <a:lnTo>
                      <a:pt x="15" y="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7" name="Freeform 200">
                <a:extLst>
                  <a:ext uri="{FF2B5EF4-FFF2-40B4-BE49-F238E27FC236}">
                    <a16:creationId xmlns:a16="http://schemas.microsoft.com/office/drawing/2014/main" id="{6A6371AF-1626-3D6C-3A17-0F7F3C768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5" y="4046"/>
                <a:ext cx="12" cy="20"/>
              </a:xfrm>
              <a:custGeom>
                <a:avLst/>
                <a:gdLst>
                  <a:gd name="T0" fmla="*/ 13 w 26"/>
                  <a:gd name="T1" fmla="*/ 39 h 39"/>
                  <a:gd name="T2" fmla="*/ 13 w 26"/>
                  <a:gd name="T3" fmla="*/ 39 h 39"/>
                  <a:gd name="T4" fmla="*/ 19 w 26"/>
                  <a:gd name="T5" fmla="*/ 38 h 39"/>
                  <a:gd name="T6" fmla="*/ 22 w 26"/>
                  <a:gd name="T7" fmla="*/ 33 h 39"/>
                  <a:gd name="T8" fmla="*/ 26 w 26"/>
                  <a:gd name="T9" fmla="*/ 28 h 39"/>
                  <a:gd name="T10" fmla="*/ 26 w 26"/>
                  <a:gd name="T11" fmla="*/ 20 h 39"/>
                  <a:gd name="T12" fmla="*/ 26 w 26"/>
                  <a:gd name="T13" fmla="*/ 20 h 39"/>
                  <a:gd name="T14" fmla="*/ 26 w 26"/>
                  <a:gd name="T15" fmla="*/ 14 h 39"/>
                  <a:gd name="T16" fmla="*/ 26 w 26"/>
                  <a:gd name="T17" fmla="*/ 7 h 39"/>
                  <a:gd name="T18" fmla="*/ 22 w 26"/>
                  <a:gd name="T19" fmla="*/ 3 h 39"/>
                  <a:gd name="T20" fmla="*/ 19 w 26"/>
                  <a:gd name="T21" fmla="*/ 1 h 39"/>
                  <a:gd name="T22" fmla="*/ 16 w 26"/>
                  <a:gd name="T23" fmla="*/ 0 h 39"/>
                  <a:gd name="T24" fmla="*/ 16 w 26"/>
                  <a:gd name="T25" fmla="*/ 0 h 39"/>
                  <a:gd name="T26" fmla="*/ 10 w 26"/>
                  <a:gd name="T27" fmla="*/ 1 h 39"/>
                  <a:gd name="T28" fmla="*/ 5 w 26"/>
                  <a:gd name="T29" fmla="*/ 6 h 39"/>
                  <a:gd name="T30" fmla="*/ 2 w 26"/>
                  <a:gd name="T31" fmla="*/ 12 h 39"/>
                  <a:gd name="T32" fmla="*/ 0 w 26"/>
                  <a:gd name="T33" fmla="*/ 20 h 39"/>
                  <a:gd name="T34" fmla="*/ 0 w 26"/>
                  <a:gd name="T35" fmla="*/ 20 h 39"/>
                  <a:gd name="T36" fmla="*/ 0 w 26"/>
                  <a:gd name="T37" fmla="*/ 27 h 39"/>
                  <a:gd name="T38" fmla="*/ 3 w 26"/>
                  <a:gd name="T39" fmla="*/ 33 h 39"/>
                  <a:gd name="T40" fmla="*/ 7 w 26"/>
                  <a:gd name="T41" fmla="*/ 36 h 39"/>
                  <a:gd name="T42" fmla="*/ 13 w 26"/>
                  <a:gd name="T43" fmla="*/ 39 h 39"/>
                  <a:gd name="T44" fmla="*/ 13 w 26"/>
                  <a:gd name="T4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39">
                    <a:moveTo>
                      <a:pt x="13" y="39"/>
                    </a:moveTo>
                    <a:lnTo>
                      <a:pt x="13" y="39"/>
                    </a:lnTo>
                    <a:lnTo>
                      <a:pt x="19" y="38"/>
                    </a:lnTo>
                    <a:lnTo>
                      <a:pt x="22" y="33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14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13" y="39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8" name="Freeform 201">
                <a:extLst>
                  <a:ext uri="{FF2B5EF4-FFF2-40B4-BE49-F238E27FC236}">
                    <a16:creationId xmlns:a16="http://schemas.microsoft.com/office/drawing/2014/main" id="{DF796DF1-BD34-87B1-B148-1F90D94C2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3985"/>
                <a:ext cx="13" cy="19"/>
              </a:xfrm>
              <a:custGeom>
                <a:avLst/>
                <a:gdLst>
                  <a:gd name="T0" fmla="*/ 17 w 25"/>
                  <a:gd name="T1" fmla="*/ 0 h 40"/>
                  <a:gd name="T2" fmla="*/ 17 w 25"/>
                  <a:gd name="T3" fmla="*/ 0 h 40"/>
                  <a:gd name="T4" fmla="*/ 11 w 25"/>
                  <a:gd name="T5" fmla="*/ 3 h 40"/>
                  <a:gd name="T6" fmla="*/ 4 w 25"/>
                  <a:gd name="T7" fmla="*/ 8 h 40"/>
                  <a:gd name="T8" fmla="*/ 1 w 25"/>
                  <a:gd name="T9" fmla="*/ 16 h 40"/>
                  <a:gd name="T10" fmla="*/ 0 w 25"/>
                  <a:gd name="T11" fmla="*/ 24 h 40"/>
                  <a:gd name="T12" fmla="*/ 0 w 25"/>
                  <a:gd name="T13" fmla="*/ 24 h 40"/>
                  <a:gd name="T14" fmla="*/ 1 w 25"/>
                  <a:gd name="T15" fmla="*/ 29 h 40"/>
                  <a:gd name="T16" fmla="*/ 1 w 25"/>
                  <a:gd name="T17" fmla="*/ 35 h 40"/>
                  <a:gd name="T18" fmla="*/ 4 w 25"/>
                  <a:gd name="T19" fmla="*/ 38 h 40"/>
                  <a:gd name="T20" fmla="*/ 8 w 25"/>
                  <a:gd name="T21" fmla="*/ 40 h 40"/>
                  <a:gd name="T22" fmla="*/ 11 w 25"/>
                  <a:gd name="T23" fmla="*/ 38 h 40"/>
                  <a:gd name="T24" fmla="*/ 11 w 25"/>
                  <a:gd name="T25" fmla="*/ 38 h 40"/>
                  <a:gd name="T26" fmla="*/ 17 w 25"/>
                  <a:gd name="T27" fmla="*/ 35 h 40"/>
                  <a:gd name="T28" fmla="*/ 22 w 25"/>
                  <a:gd name="T29" fmla="*/ 30 h 40"/>
                  <a:gd name="T30" fmla="*/ 25 w 25"/>
                  <a:gd name="T31" fmla="*/ 22 h 40"/>
                  <a:gd name="T32" fmla="*/ 25 w 25"/>
                  <a:gd name="T33" fmla="*/ 13 h 40"/>
                  <a:gd name="T34" fmla="*/ 25 w 25"/>
                  <a:gd name="T35" fmla="*/ 13 h 40"/>
                  <a:gd name="T36" fmla="*/ 24 w 25"/>
                  <a:gd name="T37" fmla="*/ 5 h 40"/>
                  <a:gd name="T38" fmla="*/ 22 w 25"/>
                  <a:gd name="T39" fmla="*/ 2 h 40"/>
                  <a:gd name="T40" fmla="*/ 20 w 25"/>
                  <a:gd name="T41" fmla="*/ 0 h 40"/>
                  <a:gd name="T42" fmla="*/ 17 w 25"/>
                  <a:gd name="T43" fmla="*/ 0 h 40"/>
                  <a:gd name="T44" fmla="*/ 17 w 25"/>
                  <a:gd name="T4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7" y="0"/>
                    </a:moveTo>
                    <a:lnTo>
                      <a:pt x="17" y="0"/>
                    </a:lnTo>
                    <a:lnTo>
                      <a:pt x="11" y="3"/>
                    </a:lnTo>
                    <a:lnTo>
                      <a:pt x="4" y="8"/>
                    </a:lnTo>
                    <a:lnTo>
                      <a:pt x="1" y="1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7" y="35"/>
                    </a:lnTo>
                    <a:lnTo>
                      <a:pt x="22" y="30"/>
                    </a:lnTo>
                    <a:lnTo>
                      <a:pt x="25" y="2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9" name="Freeform 202">
                <a:extLst>
                  <a:ext uri="{FF2B5EF4-FFF2-40B4-BE49-F238E27FC236}">
                    <a16:creationId xmlns:a16="http://schemas.microsoft.com/office/drawing/2014/main" id="{0CD61C1A-AAC3-F5C4-54F2-31631EDB9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" y="3663"/>
                <a:ext cx="14" cy="13"/>
              </a:xfrm>
              <a:custGeom>
                <a:avLst/>
                <a:gdLst>
                  <a:gd name="T0" fmla="*/ 13 w 29"/>
                  <a:gd name="T1" fmla="*/ 25 h 25"/>
                  <a:gd name="T2" fmla="*/ 13 w 29"/>
                  <a:gd name="T3" fmla="*/ 25 h 25"/>
                  <a:gd name="T4" fmla="*/ 20 w 29"/>
                  <a:gd name="T5" fmla="*/ 25 h 25"/>
                  <a:gd name="T6" fmla="*/ 24 w 29"/>
                  <a:gd name="T7" fmla="*/ 24 h 25"/>
                  <a:gd name="T8" fmla="*/ 27 w 29"/>
                  <a:gd name="T9" fmla="*/ 19 h 25"/>
                  <a:gd name="T10" fmla="*/ 29 w 29"/>
                  <a:gd name="T11" fmla="*/ 14 h 25"/>
                  <a:gd name="T12" fmla="*/ 29 w 29"/>
                  <a:gd name="T13" fmla="*/ 14 h 25"/>
                  <a:gd name="T14" fmla="*/ 27 w 29"/>
                  <a:gd name="T15" fmla="*/ 6 h 25"/>
                  <a:gd name="T16" fmla="*/ 26 w 29"/>
                  <a:gd name="T17" fmla="*/ 3 h 25"/>
                  <a:gd name="T18" fmla="*/ 20 w 29"/>
                  <a:gd name="T19" fmla="*/ 0 h 25"/>
                  <a:gd name="T20" fmla="*/ 13 w 29"/>
                  <a:gd name="T21" fmla="*/ 0 h 25"/>
                  <a:gd name="T22" fmla="*/ 13 w 29"/>
                  <a:gd name="T23" fmla="*/ 0 h 25"/>
                  <a:gd name="T24" fmla="*/ 4 w 29"/>
                  <a:gd name="T25" fmla="*/ 0 h 25"/>
                  <a:gd name="T26" fmla="*/ 0 w 29"/>
                  <a:gd name="T27" fmla="*/ 3 h 25"/>
                  <a:gd name="T28" fmla="*/ 0 w 29"/>
                  <a:gd name="T29" fmla="*/ 8 h 25"/>
                  <a:gd name="T30" fmla="*/ 0 w 29"/>
                  <a:gd name="T31" fmla="*/ 8 h 25"/>
                  <a:gd name="T32" fmla="*/ 0 w 29"/>
                  <a:gd name="T33" fmla="*/ 13 h 25"/>
                  <a:gd name="T34" fmla="*/ 4 w 29"/>
                  <a:gd name="T35" fmla="*/ 19 h 25"/>
                  <a:gd name="T36" fmla="*/ 7 w 29"/>
                  <a:gd name="T37" fmla="*/ 22 h 25"/>
                  <a:gd name="T38" fmla="*/ 13 w 29"/>
                  <a:gd name="T39" fmla="*/ 25 h 25"/>
                  <a:gd name="T40" fmla="*/ 13 w 29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5">
                    <a:moveTo>
                      <a:pt x="13" y="25"/>
                    </a:moveTo>
                    <a:lnTo>
                      <a:pt x="13" y="25"/>
                    </a:lnTo>
                    <a:lnTo>
                      <a:pt x="20" y="25"/>
                    </a:lnTo>
                    <a:lnTo>
                      <a:pt x="24" y="24"/>
                    </a:lnTo>
                    <a:lnTo>
                      <a:pt x="27" y="19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6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3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0" name="Freeform 203">
                <a:extLst>
                  <a:ext uri="{FF2B5EF4-FFF2-40B4-BE49-F238E27FC236}">
                    <a16:creationId xmlns:a16="http://schemas.microsoft.com/office/drawing/2014/main" id="{5645EDB5-D601-334B-69BE-0E7195A02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3280"/>
                <a:ext cx="23" cy="19"/>
              </a:xfrm>
              <a:custGeom>
                <a:avLst/>
                <a:gdLst>
                  <a:gd name="T0" fmla="*/ 0 w 46"/>
                  <a:gd name="T1" fmla="*/ 0 h 39"/>
                  <a:gd name="T2" fmla="*/ 0 w 46"/>
                  <a:gd name="T3" fmla="*/ 0 h 39"/>
                  <a:gd name="T4" fmla="*/ 2 w 46"/>
                  <a:gd name="T5" fmla="*/ 8 h 39"/>
                  <a:gd name="T6" fmla="*/ 6 w 46"/>
                  <a:gd name="T7" fmla="*/ 15 h 39"/>
                  <a:gd name="T8" fmla="*/ 10 w 46"/>
                  <a:gd name="T9" fmla="*/ 21 h 39"/>
                  <a:gd name="T10" fmla="*/ 16 w 46"/>
                  <a:gd name="T11" fmla="*/ 24 h 39"/>
                  <a:gd name="T12" fmla="*/ 30 w 46"/>
                  <a:gd name="T13" fmla="*/ 32 h 39"/>
                  <a:gd name="T14" fmla="*/ 46 w 46"/>
                  <a:gd name="T15" fmla="*/ 39 h 39"/>
                  <a:gd name="T16" fmla="*/ 46 w 46"/>
                  <a:gd name="T17" fmla="*/ 39 h 39"/>
                  <a:gd name="T18" fmla="*/ 35 w 46"/>
                  <a:gd name="T19" fmla="*/ 24 h 39"/>
                  <a:gd name="T20" fmla="*/ 24 w 46"/>
                  <a:gd name="T21" fmla="*/ 13 h 39"/>
                  <a:gd name="T22" fmla="*/ 13 w 46"/>
                  <a:gd name="T23" fmla="*/ 7 h 39"/>
                  <a:gd name="T24" fmla="*/ 0 w 46"/>
                  <a:gd name="T25" fmla="*/ 0 h 39"/>
                  <a:gd name="T26" fmla="*/ 0 w 46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15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30" y="32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35" y="24"/>
                    </a:lnTo>
                    <a:lnTo>
                      <a:pt x="24" y="13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1" name="Freeform 204">
                <a:extLst>
                  <a:ext uri="{FF2B5EF4-FFF2-40B4-BE49-F238E27FC236}">
                    <a16:creationId xmlns:a16="http://schemas.microsoft.com/office/drawing/2014/main" id="{8CD0827E-2839-FF6B-8E1B-9A858EEB7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6" y="3407"/>
                <a:ext cx="27" cy="8"/>
              </a:xfrm>
              <a:custGeom>
                <a:avLst/>
                <a:gdLst>
                  <a:gd name="T0" fmla="*/ 0 w 52"/>
                  <a:gd name="T1" fmla="*/ 6 h 15"/>
                  <a:gd name="T2" fmla="*/ 0 w 52"/>
                  <a:gd name="T3" fmla="*/ 6 h 15"/>
                  <a:gd name="T4" fmla="*/ 52 w 52"/>
                  <a:gd name="T5" fmla="*/ 15 h 15"/>
                  <a:gd name="T6" fmla="*/ 52 w 52"/>
                  <a:gd name="T7" fmla="*/ 15 h 15"/>
                  <a:gd name="T8" fmla="*/ 41 w 52"/>
                  <a:gd name="T9" fmla="*/ 6 h 15"/>
                  <a:gd name="T10" fmla="*/ 35 w 52"/>
                  <a:gd name="T11" fmla="*/ 3 h 15"/>
                  <a:gd name="T12" fmla="*/ 28 w 52"/>
                  <a:gd name="T13" fmla="*/ 0 h 15"/>
                  <a:gd name="T14" fmla="*/ 22 w 52"/>
                  <a:gd name="T15" fmla="*/ 0 h 15"/>
                  <a:gd name="T16" fmla="*/ 14 w 52"/>
                  <a:gd name="T17" fmla="*/ 0 h 15"/>
                  <a:gd name="T18" fmla="*/ 8 w 52"/>
                  <a:gd name="T19" fmla="*/ 1 h 15"/>
                  <a:gd name="T20" fmla="*/ 0 w 52"/>
                  <a:gd name="T21" fmla="*/ 6 h 15"/>
                  <a:gd name="T22" fmla="*/ 0 w 52"/>
                  <a:gd name="T2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5">
                    <a:moveTo>
                      <a:pt x="0" y="6"/>
                    </a:moveTo>
                    <a:lnTo>
                      <a:pt x="0" y="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</p:grpSp>
        <p:sp>
          <p:nvSpPr>
            <p:cNvPr id="9" name="Freeform 206">
              <a:extLst>
                <a:ext uri="{FF2B5EF4-FFF2-40B4-BE49-F238E27FC236}">
                  <a16:creationId xmlns:a16="http://schemas.microsoft.com/office/drawing/2014/main" id="{A47EFA5D-865B-9DDD-A1CB-9BE64C808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2081"/>
              <a:ext cx="3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7 w 7"/>
                <a:gd name="T5" fmla="*/ 7 h 8"/>
                <a:gd name="T6" fmla="*/ 7 w 7"/>
                <a:gd name="T7" fmla="*/ 7 h 8"/>
                <a:gd name="T8" fmla="*/ 2 w 7"/>
                <a:gd name="T9" fmla="*/ 0 h 8"/>
                <a:gd name="T10" fmla="*/ 0 w 7"/>
                <a:gd name="T11" fmla="*/ 2 h 8"/>
                <a:gd name="T12" fmla="*/ 0 w 7"/>
                <a:gd name="T13" fmla="*/ 2 h 8"/>
                <a:gd name="T14" fmla="*/ 4 w 7"/>
                <a:gd name="T15" fmla="*/ 8 h 8"/>
                <a:gd name="T16" fmla="*/ 4 w 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0" name="Freeform 207">
              <a:extLst>
                <a:ext uri="{FF2B5EF4-FFF2-40B4-BE49-F238E27FC236}">
                  <a16:creationId xmlns:a16="http://schemas.microsoft.com/office/drawing/2014/main" id="{BA3B67E1-E744-758C-CE4E-C448E7EC1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188"/>
              <a:ext cx="3" cy="5"/>
            </a:xfrm>
            <a:custGeom>
              <a:avLst/>
              <a:gdLst>
                <a:gd name="T0" fmla="*/ 3 w 7"/>
                <a:gd name="T1" fmla="*/ 0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3 h 10"/>
                <a:gd name="T8" fmla="*/ 5 w 7"/>
                <a:gd name="T9" fmla="*/ 10 h 10"/>
                <a:gd name="T10" fmla="*/ 7 w 7"/>
                <a:gd name="T11" fmla="*/ 8 h 10"/>
                <a:gd name="T12" fmla="*/ 7 w 7"/>
                <a:gd name="T13" fmla="*/ 8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1" name="Freeform 208">
              <a:extLst>
                <a:ext uri="{FF2B5EF4-FFF2-40B4-BE49-F238E27FC236}">
                  <a16:creationId xmlns:a16="http://schemas.microsoft.com/office/drawing/2014/main" id="{3A79941C-F279-BDD8-80EC-87C9251C3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" y="3413"/>
              <a:ext cx="4" cy="3"/>
            </a:xfrm>
            <a:custGeom>
              <a:avLst/>
              <a:gdLst>
                <a:gd name="T0" fmla="*/ 0 w 8"/>
                <a:gd name="T1" fmla="*/ 1 h 6"/>
                <a:gd name="T2" fmla="*/ 0 w 8"/>
                <a:gd name="T3" fmla="*/ 1 h 6"/>
                <a:gd name="T4" fmla="*/ 0 w 8"/>
                <a:gd name="T5" fmla="*/ 3 h 6"/>
                <a:gd name="T6" fmla="*/ 2 w 8"/>
                <a:gd name="T7" fmla="*/ 4 h 6"/>
                <a:gd name="T8" fmla="*/ 6 w 8"/>
                <a:gd name="T9" fmla="*/ 6 h 6"/>
                <a:gd name="T10" fmla="*/ 8 w 8"/>
                <a:gd name="T11" fmla="*/ 4 h 6"/>
                <a:gd name="T12" fmla="*/ 8 w 8"/>
                <a:gd name="T13" fmla="*/ 4 h 6"/>
                <a:gd name="T14" fmla="*/ 5 w 8"/>
                <a:gd name="T15" fmla="*/ 0 h 6"/>
                <a:gd name="T16" fmla="*/ 2 w 8"/>
                <a:gd name="T17" fmla="*/ 0 h 6"/>
                <a:gd name="T18" fmla="*/ 0 w 8"/>
                <a:gd name="T19" fmla="*/ 1 h 6"/>
                <a:gd name="T20" fmla="*/ 0 w 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2" name="Freeform 209">
              <a:extLst>
                <a:ext uri="{FF2B5EF4-FFF2-40B4-BE49-F238E27FC236}">
                  <a16:creationId xmlns:a16="http://schemas.microsoft.com/office/drawing/2014/main" id="{EA54CB67-5591-8D04-407B-8040DDD2A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3415"/>
              <a:ext cx="1" cy="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3" name="Freeform 210">
              <a:extLst>
                <a:ext uri="{FF2B5EF4-FFF2-40B4-BE49-F238E27FC236}">
                  <a16:creationId xmlns:a16="http://schemas.microsoft.com/office/drawing/2014/main" id="{6B26E832-DC3A-EF1C-19F4-508996F30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4" name="Freeform 211">
              <a:extLst>
                <a:ext uri="{FF2B5EF4-FFF2-40B4-BE49-F238E27FC236}">
                  <a16:creationId xmlns:a16="http://schemas.microsoft.com/office/drawing/2014/main" id="{FFDFB94C-0985-F9BA-EC49-69CF35342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5" name="Freeform 212">
              <a:extLst>
                <a:ext uri="{FF2B5EF4-FFF2-40B4-BE49-F238E27FC236}">
                  <a16:creationId xmlns:a16="http://schemas.microsoft.com/office/drawing/2014/main" id="{BC62ACD9-C6C8-60B7-D148-31903D1FB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6" name="Freeform 213">
              <a:extLst>
                <a:ext uri="{FF2B5EF4-FFF2-40B4-BE49-F238E27FC236}">
                  <a16:creationId xmlns:a16="http://schemas.microsoft.com/office/drawing/2014/main" id="{7D3597F5-620C-2B58-A354-D4F05C30D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7" name="Freeform 214">
              <a:extLst>
                <a:ext uri="{FF2B5EF4-FFF2-40B4-BE49-F238E27FC236}">
                  <a16:creationId xmlns:a16="http://schemas.microsoft.com/office/drawing/2014/main" id="{E32E3B4E-9B4A-5691-92AF-5434EC5D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" y="1109"/>
              <a:ext cx="36" cy="9"/>
            </a:xfrm>
            <a:custGeom>
              <a:avLst/>
              <a:gdLst>
                <a:gd name="T0" fmla="*/ 6 w 73"/>
                <a:gd name="T1" fmla="*/ 18 h 18"/>
                <a:gd name="T2" fmla="*/ 6 w 73"/>
                <a:gd name="T3" fmla="*/ 18 h 18"/>
                <a:gd name="T4" fmla="*/ 19 w 73"/>
                <a:gd name="T5" fmla="*/ 18 h 18"/>
                <a:gd name="T6" fmla="*/ 30 w 73"/>
                <a:gd name="T7" fmla="*/ 16 h 18"/>
                <a:gd name="T8" fmla="*/ 43 w 73"/>
                <a:gd name="T9" fmla="*/ 11 h 18"/>
                <a:gd name="T10" fmla="*/ 54 w 73"/>
                <a:gd name="T11" fmla="*/ 7 h 18"/>
                <a:gd name="T12" fmla="*/ 54 w 73"/>
                <a:gd name="T13" fmla="*/ 7 h 18"/>
                <a:gd name="T14" fmla="*/ 63 w 73"/>
                <a:gd name="T15" fmla="*/ 3 h 18"/>
                <a:gd name="T16" fmla="*/ 70 w 73"/>
                <a:gd name="T17" fmla="*/ 2 h 18"/>
                <a:gd name="T18" fmla="*/ 73 w 73"/>
                <a:gd name="T19" fmla="*/ 0 h 18"/>
                <a:gd name="T20" fmla="*/ 73 w 73"/>
                <a:gd name="T21" fmla="*/ 0 h 18"/>
                <a:gd name="T22" fmla="*/ 59 w 73"/>
                <a:gd name="T23" fmla="*/ 3 h 18"/>
                <a:gd name="T24" fmla="*/ 59 w 73"/>
                <a:gd name="T25" fmla="*/ 3 h 18"/>
                <a:gd name="T26" fmla="*/ 48 w 73"/>
                <a:gd name="T27" fmla="*/ 10 h 18"/>
                <a:gd name="T28" fmla="*/ 36 w 73"/>
                <a:gd name="T29" fmla="*/ 13 h 18"/>
                <a:gd name="T30" fmla="*/ 25 w 73"/>
                <a:gd name="T31" fmla="*/ 15 h 18"/>
                <a:gd name="T32" fmla="*/ 13 w 73"/>
                <a:gd name="T33" fmla="*/ 15 h 18"/>
                <a:gd name="T34" fmla="*/ 13 w 73"/>
                <a:gd name="T35" fmla="*/ 15 h 18"/>
                <a:gd name="T36" fmla="*/ 6 w 73"/>
                <a:gd name="T37" fmla="*/ 15 h 18"/>
                <a:gd name="T38" fmla="*/ 1 w 73"/>
                <a:gd name="T39" fmla="*/ 16 h 18"/>
                <a:gd name="T40" fmla="*/ 0 w 73"/>
                <a:gd name="T41" fmla="*/ 18 h 18"/>
                <a:gd name="T42" fmla="*/ 0 w 73"/>
                <a:gd name="T43" fmla="*/ 18 h 18"/>
                <a:gd name="T44" fmla="*/ 6 w 73"/>
                <a:gd name="T45" fmla="*/ 18 h 18"/>
                <a:gd name="T46" fmla="*/ 6 w 73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8">
                  <a:moveTo>
                    <a:pt x="6" y="18"/>
                  </a:moveTo>
                  <a:lnTo>
                    <a:pt x="6" y="18"/>
                  </a:lnTo>
                  <a:lnTo>
                    <a:pt x="19" y="18"/>
                  </a:lnTo>
                  <a:lnTo>
                    <a:pt x="30" y="16"/>
                  </a:lnTo>
                  <a:lnTo>
                    <a:pt x="43" y="11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48" y="10"/>
                  </a:lnTo>
                  <a:lnTo>
                    <a:pt x="36" y="13"/>
                  </a:lnTo>
                  <a:lnTo>
                    <a:pt x="2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8" name="Freeform 215">
              <a:extLst>
                <a:ext uri="{FF2B5EF4-FFF2-40B4-BE49-F238E27FC236}">
                  <a16:creationId xmlns:a16="http://schemas.microsoft.com/office/drawing/2014/main" id="{E9AE1530-ECDC-E82A-D145-570320826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" y="1585"/>
              <a:ext cx="30" cy="8"/>
            </a:xfrm>
            <a:custGeom>
              <a:avLst/>
              <a:gdLst>
                <a:gd name="T0" fmla="*/ 60 w 60"/>
                <a:gd name="T1" fmla="*/ 0 h 15"/>
                <a:gd name="T2" fmla="*/ 60 w 60"/>
                <a:gd name="T3" fmla="*/ 0 h 15"/>
                <a:gd name="T4" fmla="*/ 52 w 60"/>
                <a:gd name="T5" fmla="*/ 3 h 15"/>
                <a:gd name="T6" fmla="*/ 43 w 60"/>
                <a:gd name="T7" fmla="*/ 6 h 15"/>
                <a:gd name="T8" fmla="*/ 33 w 60"/>
                <a:gd name="T9" fmla="*/ 8 h 15"/>
                <a:gd name="T10" fmla="*/ 22 w 60"/>
                <a:gd name="T11" fmla="*/ 8 h 15"/>
                <a:gd name="T12" fmla="*/ 22 w 60"/>
                <a:gd name="T13" fmla="*/ 8 h 15"/>
                <a:gd name="T14" fmla="*/ 17 w 60"/>
                <a:gd name="T15" fmla="*/ 8 h 15"/>
                <a:gd name="T16" fmla="*/ 11 w 60"/>
                <a:gd name="T17" fmla="*/ 9 h 15"/>
                <a:gd name="T18" fmla="*/ 0 w 60"/>
                <a:gd name="T19" fmla="*/ 15 h 15"/>
                <a:gd name="T20" fmla="*/ 0 w 60"/>
                <a:gd name="T21" fmla="*/ 15 h 15"/>
                <a:gd name="T22" fmla="*/ 8 w 60"/>
                <a:gd name="T23" fmla="*/ 11 h 15"/>
                <a:gd name="T24" fmla="*/ 17 w 60"/>
                <a:gd name="T25" fmla="*/ 11 h 15"/>
                <a:gd name="T26" fmla="*/ 17 w 60"/>
                <a:gd name="T27" fmla="*/ 11 h 15"/>
                <a:gd name="T28" fmla="*/ 28 w 60"/>
                <a:gd name="T29" fmla="*/ 11 h 15"/>
                <a:gd name="T30" fmla="*/ 40 w 60"/>
                <a:gd name="T31" fmla="*/ 8 h 15"/>
                <a:gd name="T32" fmla="*/ 51 w 60"/>
                <a:gd name="T33" fmla="*/ 4 h 15"/>
                <a:gd name="T34" fmla="*/ 60 w 60"/>
                <a:gd name="T35" fmla="*/ 0 h 15"/>
                <a:gd name="T36" fmla="*/ 60 w 60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lnTo>
                    <a:pt x="60" y="0"/>
                  </a:lnTo>
                  <a:lnTo>
                    <a:pt x="52" y="3"/>
                  </a:lnTo>
                  <a:lnTo>
                    <a:pt x="43" y="6"/>
                  </a:lnTo>
                  <a:lnTo>
                    <a:pt x="3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7" y="8"/>
                  </a:lnTo>
                  <a:lnTo>
                    <a:pt x="11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28" y="11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9" name="Freeform 216">
              <a:extLst>
                <a:ext uri="{FF2B5EF4-FFF2-40B4-BE49-F238E27FC236}">
                  <a16:creationId xmlns:a16="http://schemas.microsoft.com/office/drawing/2014/main" id="{14FD1677-A08D-777C-ADD1-6B9EB46B8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8" y="1166"/>
              <a:ext cx="10" cy="8"/>
            </a:xfrm>
            <a:custGeom>
              <a:avLst/>
              <a:gdLst>
                <a:gd name="T0" fmla="*/ 16 w 21"/>
                <a:gd name="T1" fmla="*/ 17 h 17"/>
                <a:gd name="T2" fmla="*/ 16 w 21"/>
                <a:gd name="T3" fmla="*/ 17 h 17"/>
                <a:gd name="T4" fmla="*/ 21 w 21"/>
                <a:gd name="T5" fmla="*/ 14 h 17"/>
                <a:gd name="T6" fmla="*/ 21 w 21"/>
                <a:gd name="T7" fmla="*/ 14 h 17"/>
                <a:gd name="T8" fmla="*/ 19 w 21"/>
                <a:gd name="T9" fmla="*/ 2 h 17"/>
                <a:gd name="T10" fmla="*/ 19 w 21"/>
                <a:gd name="T11" fmla="*/ 2 h 17"/>
                <a:gd name="T12" fmla="*/ 14 w 21"/>
                <a:gd name="T13" fmla="*/ 0 h 17"/>
                <a:gd name="T14" fmla="*/ 14 w 21"/>
                <a:gd name="T15" fmla="*/ 0 h 17"/>
                <a:gd name="T16" fmla="*/ 14 w 21"/>
                <a:gd name="T17" fmla="*/ 0 h 17"/>
                <a:gd name="T18" fmla="*/ 6 w 21"/>
                <a:gd name="T19" fmla="*/ 2 h 17"/>
                <a:gd name="T20" fmla="*/ 0 w 21"/>
                <a:gd name="T21" fmla="*/ 5 h 17"/>
                <a:gd name="T22" fmla="*/ 0 w 21"/>
                <a:gd name="T23" fmla="*/ 5 h 17"/>
                <a:gd name="T24" fmla="*/ 6 w 21"/>
                <a:gd name="T25" fmla="*/ 3 h 17"/>
                <a:gd name="T26" fmla="*/ 13 w 21"/>
                <a:gd name="T27" fmla="*/ 2 h 17"/>
                <a:gd name="T28" fmla="*/ 13 w 21"/>
                <a:gd name="T29" fmla="*/ 2 h 17"/>
                <a:gd name="T30" fmla="*/ 16 w 21"/>
                <a:gd name="T31" fmla="*/ 17 h 17"/>
                <a:gd name="T32" fmla="*/ 16 w 2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6" y="17"/>
                  </a:moveTo>
                  <a:lnTo>
                    <a:pt x="16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0" name="Freeform 217">
              <a:extLst>
                <a:ext uri="{FF2B5EF4-FFF2-40B4-BE49-F238E27FC236}">
                  <a16:creationId xmlns:a16="http://schemas.microsoft.com/office/drawing/2014/main" id="{F6442071-79F8-7E16-1F81-D823D2EF4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" y="1504"/>
              <a:ext cx="16" cy="12"/>
            </a:xfrm>
            <a:custGeom>
              <a:avLst/>
              <a:gdLst>
                <a:gd name="T0" fmla="*/ 8 w 32"/>
                <a:gd name="T1" fmla="*/ 15 h 23"/>
                <a:gd name="T2" fmla="*/ 8 w 32"/>
                <a:gd name="T3" fmla="*/ 15 h 23"/>
                <a:gd name="T4" fmla="*/ 0 w 32"/>
                <a:gd name="T5" fmla="*/ 23 h 23"/>
                <a:gd name="T6" fmla="*/ 0 w 32"/>
                <a:gd name="T7" fmla="*/ 23 h 23"/>
                <a:gd name="T8" fmla="*/ 7 w 32"/>
                <a:gd name="T9" fmla="*/ 20 h 23"/>
                <a:gd name="T10" fmla="*/ 14 w 32"/>
                <a:gd name="T11" fmla="*/ 14 h 23"/>
                <a:gd name="T12" fmla="*/ 14 w 32"/>
                <a:gd name="T13" fmla="*/ 14 h 23"/>
                <a:gd name="T14" fmla="*/ 22 w 32"/>
                <a:gd name="T15" fmla="*/ 4 h 23"/>
                <a:gd name="T16" fmla="*/ 32 w 32"/>
                <a:gd name="T17" fmla="*/ 0 h 23"/>
                <a:gd name="T18" fmla="*/ 32 w 32"/>
                <a:gd name="T19" fmla="*/ 0 h 23"/>
                <a:gd name="T20" fmla="*/ 19 w 32"/>
                <a:gd name="T21" fmla="*/ 6 h 23"/>
                <a:gd name="T22" fmla="*/ 8 w 32"/>
                <a:gd name="T23" fmla="*/ 15 h 23"/>
                <a:gd name="T24" fmla="*/ 8 w 32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15"/>
                  </a:move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7" y="2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9" y="6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1" name="Freeform 218">
              <a:extLst>
                <a:ext uri="{FF2B5EF4-FFF2-40B4-BE49-F238E27FC236}">
                  <a16:creationId xmlns:a16="http://schemas.microsoft.com/office/drawing/2014/main" id="{1E39A28C-2203-9BD7-D4C2-DD4CD9370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" y="1009"/>
              <a:ext cx="38" cy="4"/>
            </a:xfrm>
            <a:custGeom>
              <a:avLst/>
              <a:gdLst>
                <a:gd name="T0" fmla="*/ 44 w 74"/>
                <a:gd name="T1" fmla="*/ 5 h 8"/>
                <a:gd name="T2" fmla="*/ 44 w 74"/>
                <a:gd name="T3" fmla="*/ 5 h 8"/>
                <a:gd name="T4" fmla="*/ 54 w 74"/>
                <a:gd name="T5" fmla="*/ 6 h 8"/>
                <a:gd name="T6" fmla="*/ 62 w 74"/>
                <a:gd name="T7" fmla="*/ 6 h 8"/>
                <a:gd name="T8" fmla="*/ 68 w 74"/>
                <a:gd name="T9" fmla="*/ 5 h 8"/>
                <a:gd name="T10" fmla="*/ 74 w 74"/>
                <a:gd name="T11" fmla="*/ 2 h 8"/>
                <a:gd name="T12" fmla="*/ 74 w 74"/>
                <a:gd name="T13" fmla="*/ 2 h 8"/>
                <a:gd name="T14" fmla="*/ 70 w 74"/>
                <a:gd name="T15" fmla="*/ 3 h 8"/>
                <a:gd name="T16" fmla="*/ 63 w 74"/>
                <a:gd name="T17" fmla="*/ 3 h 8"/>
                <a:gd name="T18" fmla="*/ 49 w 74"/>
                <a:gd name="T19" fmla="*/ 2 h 8"/>
                <a:gd name="T20" fmla="*/ 49 w 74"/>
                <a:gd name="T21" fmla="*/ 2 h 8"/>
                <a:gd name="T22" fmla="*/ 36 w 74"/>
                <a:gd name="T23" fmla="*/ 0 h 8"/>
                <a:gd name="T24" fmla="*/ 23 w 74"/>
                <a:gd name="T25" fmla="*/ 0 h 8"/>
                <a:gd name="T26" fmla="*/ 11 w 74"/>
                <a:gd name="T27" fmla="*/ 3 h 8"/>
                <a:gd name="T28" fmla="*/ 0 w 74"/>
                <a:gd name="T29" fmla="*/ 8 h 8"/>
                <a:gd name="T30" fmla="*/ 0 w 74"/>
                <a:gd name="T31" fmla="*/ 8 h 8"/>
                <a:gd name="T32" fmla="*/ 11 w 74"/>
                <a:gd name="T33" fmla="*/ 5 h 8"/>
                <a:gd name="T34" fmla="*/ 20 w 74"/>
                <a:gd name="T35" fmla="*/ 3 h 8"/>
                <a:gd name="T36" fmla="*/ 31 w 74"/>
                <a:gd name="T37" fmla="*/ 3 h 8"/>
                <a:gd name="T38" fmla="*/ 44 w 74"/>
                <a:gd name="T39" fmla="*/ 5 h 8"/>
                <a:gd name="T40" fmla="*/ 44 w 74"/>
                <a:gd name="T4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8">
                  <a:moveTo>
                    <a:pt x="44" y="5"/>
                  </a:moveTo>
                  <a:lnTo>
                    <a:pt x="44" y="5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8" y="5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0" y="3"/>
                  </a:lnTo>
                  <a:lnTo>
                    <a:pt x="63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1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0" y="3"/>
                  </a:lnTo>
                  <a:lnTo>
                    <a:pt x="31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2" name="Freeform 219">
              <a:extLst>
                <a:ext uri="{FF2B5EF4-FFF2-40B4-BE49-F238E27FC236}">
                  <a16:creationId xmlns:a16="http://schemas.microsoft.com/office/drawing/2014/main" id="{53955532-C7F0-8DD2-440D-4E8949BF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" y="1474"/>
              <a:ext cx="12" cy="16"/>
            </a:xfrm>
            <a:custGeom>
              <a:avLst/>
              <a:gdLst>
                <a:gd name="T0" fmla="*/ 8 w 26"/>
                <a:gd name="T1" fmla="*/ 17 h 32"/>
                <a:gd name="T2" fmla="*/ 8 w 26"/>
                <a:gd name="T3" fmla="*/ 17 h 32"/>
                <a:gd name="T4" fmla="*/ 5 w 26"/>
                <a:gd name="T5" fmla="*/ 25 h 32"/>
                <a:gd name="T6" fmla="*/ 0 w 26"/>
                <a:gd name="T7" fmla="*/ 32 h 32"/>
                <a:gd name="T8" fmla="*/ 0 w 26"/>
                <a:gd name="T9" fmla="*/ 32 h 32"/>
                <a:gd name="T10" fmla="*/ 5 w 26"/>
                <a:gd name="T11" fmla="*/ 30 h 32"/>
                <a:gd name="T12" fmla="*/ 8 w 26"/>
                <a:gd name="T13" fmla="*/ 27 h 32"/>
                <a:gd name="T14" fmla="*/ 12 w 26"/>
                <a:gd name="T15" fmla="*/ 20 h 32"/>
                <a:gd name="T16" fmla="*/ 15 w 26"/>
                <a:gd name="T17" fmla="*/ 14 h 32"/>
                <a:gd name="T18" fmla="*/ 15 w 26"/>
                <a:gd name="T19" fmla="*/ 14 h 32"/>
                <a:gd name="T20" fmla="*/ 19 w 26"/>
                <a:gd name="T21" fmla="*/ 6 h 32"/>
                <a:gd name="T22" fmla="*/ 26 w 26"/>
                <a:gd name="T23" fmla="*/ 0 h 32"/>
                <a:gd name="T24" fmla="*/ 26 w 26"/>
                <a:gd name="T25" fmla="*/ 0 h 32"/>
                <a:gd name="T26" fmla="*/ 19 w 26"/>
                <a:gd name="T27" fmla="*/ 3 h 32"/>
                <a:gd name="T28" fmla="*/ 15 w 26"/>
                <a:gd name="T29" fmla="*/ 8 h 32"/>
                <a:gd name="T30" fmla="*/ 12 w 26"/>
                <a:gd name="T31" fmla="*/ 13 h 32"/>
                <a:gd name="T32" fmla="*/ 8 w 26"/>
                <a:gd name="T33" fmla="*/ 17 h 32"/>
                <a:gd name="T34" fmla="*/ 8 w 26"/>
                <a:gd name="T35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32">
                  <a:moveTo>
                    <a:pt x="8" y="17"/>
                  </a:moveTo>
                  <a:lnTo>
                    <a:pt x="8" y="17"/>
                  </a:lnTo>
                  <a:lnTo>
                    <a:pt x="5" y="2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30"/>
                  </a:lnTo>
                  <a:lnTo>
                    <a:pt x="8" y="27"/>
                  </a:lnTo>
                  <a:lnTo>
                    <a:pt x="12" y="2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3" name="Freeform 220">
              <a:extLst>
                <a:ext uri="{FF2B5EF4-FFF2-40B4-BE49-F238E27FC236}">
                  <a16:creationId xmlns:a16="http://schemas.microsoft.com/office/drawing/2014/main" id="{3E8AF191-0023-D17D-ACF0-899C694A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" y="1489"/>
              <a:ext cx="23" cy="4"/>
            </a:xfrm>
            <a:custGeom>
              <a:avLst/>
              <a:gdLst>
                <a:gd name="T0" fmla="*/ 12 w 46"/>
                <a:gd name="T1" fmla="*/ 8 h 8"/>
                <a:gd name="T2" fmla="*/ 12 w 46"/>
                <a:gd name="T3" fmla="*/ 8 h 8"/>
                <a:gd name="T4" fmla="*/ 19 w 46"/>
                <a:gd name="T5" fmla="*/ 8 h 8"/>
                <a:gd name="T6" fmla="*/ 27 w 46"/>
                <a:gd name="T7" fmla="*/ 7 h 8"/>
                <a:gd name="T8" fmla="*/ 46 w 46"/>
                <a:gd name="T9" fmla="*/ 0 h 8"/>
                <a:gd name="T10" fmla="*/ 46 w 46"/>
                <a:gd name="T11" fmla="*/ 0 h 8"/>
                <a:gd name="T12" fmla="*/ 44 w 46"/>
                <a:gd name="T13" fmla="*/ 0 h 8"/>
                <a:gd name="T14" fmla="*/ 44 w 46"/>
                <a:gd name="T15" fmla="*/ 0 h 8"/>
                <a:gd name="T16" fmla="*/ 30 w 46"/>
                <a:gd name="T17" fmla="*/ 5 h 8"/>
                <a:gd name="T18" fmla="*/ 24 w 46"/>
                <a:gd name="T19" fmla="*/ 7 h 8"/>
                <a:gd name="T20" fmla="*/ 19 w 46"/>
                <a:gd name="T21" fmla="*/ 5 h 8"/>
                <a:gd name="T22" fmla="*/ 19 w 46"/>
                <a:gd name="T23" fmla="*/ 5 h 8"/>
                <a:gd name="T24" fmla="*/ 12 w 46"/>
                <a:gd name="T25" fmla="*/ 5 h 8"/>
                <a:gd name="T26" fmla="*/ 6 w 46"/>
                <a:gd name="T27" fmla="*/ 5 h 8"/>
                <a:gd name="T28" fmla="*/ 3 w 46"/>
                <a:gd name="T29" fmla="*/ 7 h 8"/>
                <a:gd name="T30" fmla="*/ 0 w 46"/>
                <a:gd name="T31" fmla="*/ 8 h 8"/>
                <a:gd name="T32" fmla="*/ 0 w 46"/>
                <a:gd name="T33" fmla="*/ 8 h 8"/>
                <a:gd name="T34" fmla="*/ 4 w 46"/>
                <a:gd name="T35" fmla="*/ 7 h 8"/>
                <a:gd name="T36" fmla="*/ 12 w 46"/>
                <a:gd name="T37" fmla="*/ 8 h 8"/>
                <a:gd name="T38" fmla="*/ 12 w 46"/>
                <a:gd name="T3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8">
                  <a:moveTo>
                    <a:pt x="12" y="8"/>
                  </a:moveTo>
                  <a:lnTo>
                    <a:pt x="12" y="8"/>
                  </a:lnTo>
                  <a:lnTo>
                    <a:pt x="19" y="8"/>
                  </a:lnTo>
                  <a:lnTo>
                    <a:pt x="27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7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4" name="Freeform 221">
              <a:extLst>
                <a:ext uri="{FF2B5EF4-FFF2-40B4-BE49-F238E27FC236}">
                  <a16:creationId xmlns:a16="http://schemas.microsoft.com/office/drawing/2014/main" id="{4A9FA97A-C427-143F-997E-4AEC08224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133"/>
              <a:ext cx="19" cy="6"/>
            </a:xfrm>
            <a:custGeom>
              <a:avLst/>
              <a:gdLst>
                <a:gd name="T0" fmla="*/ 36 w 36"/>
                <a:gd name="T1" fmla="*/ 0 h 13"/>
                <a:gd name="T2" fmla="*/ 36 w 36"/>
                <a:gd name="T3" fmla="*/ 0 h 13"/>
                <a:gd name="T4" fmla="*/ 24 w 36"/>
                <a:gd name="T5" fmla="*/ 3 h 13"/>
                <a:gd name="T6" fmla="*/ 24 w 36"/>
                <a:gd name="T7" fmla="*/ 3 h 13"/>
                <a:gd name="T8" fmla="*/ 11 w 36"/>
                <a:gd name="T9" fmla="*/ 8 h 13"/>
                <a:gd name="T10" fmla="*/ 0 w 36"/>
                <a:gd name="T11" fmla="*/ 13 h 13"/>
                <a:gd name="T12" fmla="*/ 0 w 36"/>
                <a:gd name="T13" fmla="*/ 13 h 13"/>
                <a:gd name="T14" fmla="*/ 8 w 36"/>
                <a:gd name="T15" fmla="*/ 9 h 13"/>
                <a:gd name="T16" fmla="*/ 17 w 36"/>
                <a:gd name="T17" fmla="*/ 6 h 13"/>
                <a:gd name="T18" fmla="*/ 17 w 36"/>
                <a:gd name="T19" fmla="*/ 6 h 13"/>
                <a:gd name="T20" fmla="*/ 29 w 36"/>
                <a:gd name="T21" fmla="*/ 3 h 13"/>
                <a:gd name="T22" fmla="*/ 33 w 36"/>
                <a:gd name="T23" fmla="*/ 1 h 13"/>
                <a:gd name="T24" fmla="*/ 36 w 36"/>
                <a:gd name="T25" fmla="*/ 0 h 13"/>
                <a:gd name="T26" fmla="*/ 36 w 36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13">
                  <a:moveTo>
                    <a:pt x="36" y="0"/>
                  </a:moveTo>
                  <a:lnTo>
                    <a:pt x="3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1" y="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8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9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5" name="Freeform 222">
              <a:extLst>
                <a:ext uri="{FF2B5EF4-FFF2-40B4-BE49-F238E27FC236}">
                  <a16:creationId xmlns:a16="http://schemas.microsoft.com/office/drawing/2014/main" id="{6B34CE90-11A0-87D8-460A-3887F0F00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" y="1173"/>
              <a:ext cx="43" cy="9"/>
            </a:xfrm>
            <a:custGeom>
              <a:avLst/>
              <a:gdLst>
                <a:gd name="T0" fmla="*/ 69 w 85"/>
                <a:gd name="T1" fmla="*/ 15 h 19"/>
                <a:gd name="T2" fmla="*/ 69 w 85"/>
                <a:gd name="T3" fmla="*/ 15 h 19"/>
                <a:gd name="T4" fmla="*/ 73 w 85"/>
                <a:gd name="T5" fmla="*/ 13 h 19"/>
                <a:gd name="T6" fmla="*/ 77 w 85"/>
                <a:gd name="T7" fmla="*/ 13 h 19"/>
                <a:gd name="T8" fmla="*/ 82 w 85"/>
                <a:gd name="T9" fmla="*/ 11 h 19"/>
                <a:gd name="T10" fmla="*/ 85 w 85"/>
                <a:gd name="T11" fmla="*/ 10 h 19"/>
                <a:gd name="T12" fmla="*/ 85 w 85"/>
                <a:gd name="T13" fmla="*/ 10 h 19"/>
                <a:gd name="T14" fmla="*/ 79 w 85"/>
                <a:gd name="T15" fmla="*/ 10 h 19"/>
                <a:gd name="T16" fmla="*/ 74 w 85"/>
                <a:gd name="T17" fmla="*/ 11 h 19"/>
                <a:gd name="T18" fmla="*/ 74 w 85"/>
                <a:gd name="T19" fmla="*/ 11 h 19"/>
                <a:gd name="T20" fmla="*/ 68 w 85"/>
                <a:gd name="T21" fmla="*/ 15 h 19"/>
                <a:gd name="T22" fmla="*/ 60 w 85"/>
                <a:gd name="T23" fmla="*/ 16 h 19"/>
                <a:gd name="T24" fmla="*/ 54 w 85"/>
                <a:gd name="T25" fmla="*/ 16 h 19"/>
                <a:gd name="T26" fmla="*/ 47 w 85"/>
                <a:gd name="T27" fmla="*/ 16 h 19"/>
                <a:gd name="T28" fmla="*/ 33 w 85"/>
                <a:gd name="T29" fmla="*/ 13 h 19"/>
                <a:gd name="T30" fmla="*/ 20 w 85"/>
                <a:gd name="T31" fmla="*/ 10 h 19"/>
                <a:gd name="T32" fmla="*/ 20 w 85"/>
                <a:gd name="T33" fmla="*/ 10 h 19"/>
                <a:gd name="T34" fmla="*/ 15 w 85"/>
                <a:gd name="T35" fmla="*/ 7 h 19"/>
                <a:gd name="T36" fmla="*/ 11 w 85"/>
                <a:gd name="T37" fmla="*/ 2 h 19"/>
                <a:gd name="T38" fmla="*/ 8 w 85"/>
                <a:gd name="T39" fmla="*/ 2 h 19"/>
                <a:gd name="T40" fmla="*/ 4 w 85"/>
                <a:gd name="T41" fmla="*/ 0 h 19"/>
                <a:gd name="T42" fmla="*/ 3 w 85"/>
                <a:gd name="T43" fmla="*/ 2 h 19"/>
                <a:gd name="T44" fmla="*/ 0 w 85"/>
                <a:gd name="T45" fmla="*/ 3 h 19"/>
                <a:gd name="T46" fmla="*/ 0 w 85"/>
                <a:gd name="T47" fmla="*/ 3 h 19"/>
                <a:gd name="T48" fmla="*/ 3 w 85"/>
                <a:gd name="T49" fmla="*/ 5 h 19"/>
                <a:gd name="T50" fmla="*/ 6 w 85"/>
                <a:gd name="T51" fmla="*/ 8 h 19"/>
                <a:gd name="T52" fmla="*/ 11 w 85"/>
                <a:gd name="T53" fmla="*/ 11 h 19"/>
                <a:gd name="T54" fmla="*/ 14 w 85"/>
                <a:gd name="T55" fmla="*/ 13 h 19"/>
                <a:gd name="T56" fmla="*/ 14 w 85"/>
                <a:gd name="T57" fmla="*/ 13 h 19"/>
                <a:gd name="T58" fmla="*/ 28 w 85"/>
                <a:gd name="T59" fmla="*/ 16 h 19"/>
                <a:gd name="T60" fmla="*/ 41 w 85"/>
                <a:gd name="T61" fmla="*/ 19 h 19"/>
                <a:gd name="T62" fmla="*/ 49 w 85"/>
                <a:gd name="T63" fmla="*/ 19 h 19"/>
                <a:gd name="T64" fmla="*/ 55 w 85"/>
                <a:gd name="T65" fmla="*/ 19 h 19"/>
                <a:gd name="T66" fmla="*/ 62 w 85"/>
                <a:gd name="T67" fmla="*/ 18 h 19"/>
                <a:gd name="T68" fmla="*/ 69 w 85"/>
                <a:gd name="T69" fmla="*/ 15 h 19"/>
                <a:gd name="T70" fmla="*/ 69 w 85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9">
                  <a:moveTo>
                    <a:pt x="69" y="15"/>
                  </a:moveTo>
                  <a:lnTo>
                    <a:pt x="69" y="15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82" y="11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79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68" y="15"/>
                  </a:lnTo>
                  <a:lnTo>
                    <a:pt x="60" y="16"/>
                  </a:lnTo>
                  <a:lnTo>
                    <a:pt x="54" y="16"/>
                  </a:lnTo>
                  <a:lnTo>
                    <a:pt x="47" y="16"/>
                  </a:lnTo>
                  <a:lnTo>
                    <a:pt x="33" y="13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5" y="7"/>
                  </a:lnTo>
                  <a:lnTo>
                    <a:pt x="11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8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28" y="16"/>
                  </a:lnTo>
                  <a:lnTo>
                    <a:pt x="41" y="19"/>
                  </a:lnTo>
                  <a:lnTo>
                    <a:pt x="49" y="19"/>
                  </a:lnTo>
                  <a:lnTo>
                    <a:pt x="55" y="19"/>
                  </a:lnTo>
                  <a:lnTo>
                    <a:pt x="62" y="18"/>
                  </a:lnTo>
                  <a:lnTo>
                    <a:pt x="69" y="15"/>
                  </a:lnTo>
                  <a:lnTo>
                    <a:pt x="69" y="1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6" name="Freeform 223">
              <a:extLst>
                <a:ext uri="{FF2B5EF4-FFF2-40B4-BE49-F238E27FC236}">
                  <a16:creationId xmlns:a16="http://schemas.microsoft.com/office/drawing/2014/main" id="{7C5440AB-D7DD-3DE4-8C6D-D6C84F59E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" y="1469"/>
              <a:ext cx="7" cy="10"/>
            </a:xfrm>
            <a:custGeom>
              <a:avLst/>
              <a:gdLst>
                <a:gd name="T0" fmla="*/ 7 w 13"/>
                <a:gd name="T1" fmla="*/ 1 h 20"/>
                <a:gd name="T2" fmla="*/ 7 w 13"/>
                <a:gd name="T3" fmla="*/ 1 h 20"/>
                <a:gd name="T4" fmla="*/ 7 w 13"/>
                <a:gd name="T5" fmla="*/ 1 h 20"/>
                <a:gd name="T6" fmla="*/ 3 w 13"/>
                <a:gd name="T7" fmla="*/ 0 h 20"/>
                <a:gd name="T8" fmla="*/ 2 w 13"/>
                <a:gd name="T9" fmla="*/ 0 h 20"/>
                <a:gd name="T10" fmla="*/ 0 w 13"/>
                <a:gd name="T11" fmla="*/ 1 h 20"/>
                <a:gd name="T12" fmla="*/ 0 w 13"/>
                <a:gd name="T13" fmla="*/ 1 h 20"/>
                <a:gd name="T14" fmla="*/ 0 w 13"/>
                <a:gd name="T15" fmla="*/ 3 h 20"/>
                <a:gd name="T16" fmla="*/ 2 w 13"/>
                <a:gd name="T17" fmla="*/ 4 h 20"/>
                <a:gd name="T18" fmla="*/ 7 w 13"/>
                <a:gd name="T19" fmla="*/ 6 h 20"/>
                <a:gd name="T20" fmla="*/ 7 w 13"/>
                <a:gd name="T21" fmla="*/ 6 h 20"/>
                <a:gd name="T22" fmla="*/ 8 w 13"/>
                <a:gd name="T23" fmla="*/ 16 h 20"/>
                <a:gd name="T24" fmla="*/ 7 w 13"/>
                <a:gd name="T25" fmla="*/ 19 h 20"/>
                <a:gd name="T26" fmla="*/ 5 w 13"/>
                <a:gd name="T27" fmla="*/ 20 h 20"/>
                <a:gd name="T28" fmla="*/ 5 w 13"/>
                <a:gd name="T29" fmla="*/ 20 h 20"/>
                <a:gd name="T30" fmla="*/ 8 w 13"/>
                <a:gd name="T31" fmla="*/ 19 h 20"/>
                <a:gd name="T32" fmla="*/ 11 w 13"/>
                <a:gd name="T33" fmla="*/ 16 h 20"/>
                <a:gd name="T34" fmla="*/ 13 w 13"/>
                <a:gd name="T35" fmla="*/ 11 h 20"/>
                <a:gd name="T36" fmla="*/ 13 w 13"/>
                <a:gd name="T37" fmla="*/ 4 h 20"/>
                <a:gd name="T38" fmla="*/ 13 w 13"/>
                <a:gd name="T39" fmla="*/ 4 h 20"/>
                <a:gd name="T40" fmla="*/ 8 w 13"/>
                <a:gd name="T41" fmla="*/ 4 h 20"/>
                <a:gd name="T42" fmla="*/ 8 w 13"/>
                <a:gd name="T43" fmla="*/ 4 h 20"/>
                <a:gd name="T44" fmla="*/ 7 w 13"/>
                <a:gd name="T45" fmla="*/ 1 h 20"/>
                <a:gd name="T46" fmla="*/ 7 w 13"/>
                <a:gd name="T4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20">
                  <a:moveTo>
                    <a:pt x="7" y="1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3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7" name="Freeform 224">
              <a:extLst>
                <a:ext uri="{FF2B5EF4-FFF2-40B4-BE49-F238E27FC236}">
                  <a16:creationId xmlns:a16="http://schemas.microsoft.com/office/drawing/2014/main" id="{F26BC998-653A-1B69-411F-B1A27FAB4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" y="1459"/>
              <a:ext cx="6" cy="3"/>
            </a:xfrm>
            <a:custGeom>
              <a:avLst/>
              <a:gdLst>
                <a:gd name="T0" fmla="*/ 9 w 12"/>
                <a:gd name="T1" fmla="*/ 2 h 6"/>
                <a:gd name="T2" fmla="*/ 9 w 12"/>
                <a:gd name="T3" fmla="*/ 2 h 6"/>
                <a:gd name="T4" fmla="*/ 0 w 12"/>
                <a:gd name="T5" fmla="*/ 6 h 6"/>
                <a:gd name="T6" fmla="*/ 0 w 12"/>
                <a:gd name="T7" fmla="*/ 6 h 6"/>
                <a:gd name="T8" fmla="*/ 12 w 12"/>
                <a:gd name="T9" fmla="*/ 0 h 6"/>
                <a:gd name="T10" fmla="*/ 12 w 12"/>
                <a:gd name="T11" fmla="*/ 0 h 6"/>
                <a:gd name="T12" fmla="*/ 9 w 12"/>
                <a:gd name="T13" fmla="*/ 2 h 6"/>
                <a:gd name="T14" fmla="*/ 9 w 1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9" y="2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8" name="Freeform 225">
              <a:extLst>
                <a:ext uri="{FF2B5EF4-FFF2-40B4-BE49-F238E27FC236}">
                  <a16:creationId xmlns:a16="http://schemas.microsoft.com/office/drawing/2014/main" id="{3BBBD5F8-7116-04F6-9871-9DC3033D1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" y="1485"/>
              <a:ext cx="10" cy="8"/>
            </a:xfrm>
            <a:custGeom>
              <a:avLst/>
              <a:gdLst>
                <a:gd name="T0" fmla="*/ 0 w 19"/>
                <a:gd name="T1" fmla="*/ 18 h 18"/>
                <a:gd name="T2" fmla="*/ 0 w 19"/>
                <a:gd name="T3" fmla="*/ 18 h 18"/>
                <a:gd name="T4" fmla="*/ 1 w 19"/>
                <a:gd name="T5" fmla="*/ 18 h 18"/>
                <a:gd name="T6" fmla="*/ 3 w 19"/>
                <a:gd name="T7" fmla="*/ 16 h 18"/>
                <a:gd name="T8" fmla="*/ 6 w 19"/>
                <a:gd name="T9" fmla="*/ 13 h 18"/>
                <a:gd name="T10" fmla="*/ 9 w 19"/>
                <a:gd name="T11" fmla="*/ 7 h 18"/>
                <a:gd name="T12" fmla="*/ 13 w 19"/>
                <a:gd name="T13" fmla="*/ 4 h 18"/>
                <a:gd name="T14" fmla="*/ 13 w 19"/>
                <a:gd name="T15" fmla="*/ 4 h 18"/>
                <a:gd name="T16" fmla="*/ 19 w 19"/>
                <a:gd name="T17" fmla="*/ 0 h 18"/>
                <a:gd name="T18" fmla="*/ 19 w 19"/>
                <a:gd name="T19" fmla="*/ 0 h 18"/>
                <a:gd name="T20" fmla="*/ 6 w 19"/>
                <a:gd name="T21" fmla="*/ 7 h 18"/>
                <a:gd name="T22" fmla="*/ 6 w 19"/>
                <a:gd name="T23" fmla="*/ 7 h 18"/>
                <a:gd name="T24" fmla="*/ 5 w 19"/>
                <a:gd name="T25" fmla="*/ 8 h 18"/>
                <a:gd name="T26" fmla="*/ 3 w 19"/>
                <a:gd name="T27" fmla="*/ 12 h 18"/>
                <a:gd name="T28" fmla="*/ 0 w 19"/>
                <a:gd name="T29" fmla="*/ 18 h 18"/>
                <a:gd name="T30" fmla="*/ 0 w 19"/>
                <a:gd name="T3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lnTo>
                    <a:pt x="0" y="18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6" y="13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9" name="Freeform 226">
              <a:extLst>
                <a:ext uri="{FF2B5EF4-FFF2-40B4-BE49-F238E27FC236}">
                  <a16:creationId xmlns:a16="http://schemas.microsoft.com/office/drawing/2014/main" id="{450CD9E1-B7C0-1548-7DF2-47CA0516D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" y="1455"/>
              <a:ext cx="5" cy="4"/>
            </a:xfrm>
            <a:custGeom>
              <a:avLst/>
              <a:gdLst>
                <a:gd name="T0" fmla="*/ 6 w 9"/>
                <a:gd name="T1" fmla="*/ 3 h 6"/>
                <a:gd name="T2" fmla="*/ 6 w 9"/>
                <a:gd name="T3" fmla="*/ 3 h 6"/>
                <a:gd name="T4" fmla="*/ 9 w 9"/>
                <a:gd name="T5" fmla="*/ 0 h 6"/>
                <a:gd name="T6" fmla="*/ 9 w 9"/>
                <a:gd name="T7" fmla="*/ 0 h 6"/>
                <a:gd name="T8" fmla="*/ 6 w 9"/>
                <a:gd name="T9" fmla="*/ 1 h 6"/>
                <a:gd name="T10" fmla="*/ 0 w 9"/>
                <a:gd name="T11" fmla="*/ 6 h 6"/>
                <a:gd name="T12" fmla="*/ 0 w 9"/>
                <a:gd name="T13" fmla="*/ 6 h 6"/>
                <a:gd name="T14" fmla="*/ 3 w 9"/>
                <a:gd name="T15" fmla="*/ 4 h 6"/>
                <a:gd name="T16" fmla="*/ 6 w 9"/>
                <a:gd name="T17" fmla="*/ 3 h 6"/>
                <a:gd name="T18" fmla="*/ 6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6" y="3"/>
                  </a:moveTo>
                  <a:lnTo>
                    <a:pt x="6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0" name="Freeform 227">
              <a:extLst>
                <a:ext uri="{FF2B5EF4-FFF2-40B4-BE49-F238E27FC236}">
                  <a16:creationId xmlns:a16="http://schemas.microsoft.com/office/drawing/2014/main" id="{A3F50A83-5C96-6085-629D-D98A89D5F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1529"/>
              <a:ext cx="3" cy="3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0 w 6"/>
                <a:gd name="T5" fmla="*/ 5 h 5"/>
                <a:gd name="T6" fmla="*/ 0 w 6"/>
                <a:gd name="T7" fmla="*/ 5 h 5"/>
                <a:gd name="T8" fmla="*/ 6 w 6"/>
                <a:gd name="T9" fmla="*/ 0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1" name="Freeform 228">
              <a:extLst>
                <a:ext uri="{FF2B5EF4-FFF2-40B4-BE49-F238E27FC236}">
                  <a16:creationId xmlns:a16="http://schemas.microsoft.com/office/drawing/2014/main" id="{2E57DFF5-0A06-A9A0-5CF4-151AD5AEF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" y="1092"/>
              <a:ext cx="11" cy="4"/>
            </a:xfrm>
            <a:custGeom>
              <a:avLst/>
              <a:gdLst>
                <a:gd name="T0" fmla="*/ 0 w 20"/>
                <a:gd name="T1" fmla="*/ 6 h 6"/>
                <a:gd name="T2" fmla="*/ 0 w 20"/>
                <a:gd name="T3" fmla="*/ 6 h 6"/>
                <a:gd name="T4" fmla="*/ 9 w 20"/>
                <a:gd name="T5" fmla="*/ 3 h 6"/>
                <a:gd name="T6" fmla="*/ 16 w 20"/>
                <a:gd name="T7" fmla="*/ 1 h 6"/>
                <a:gd name="T8" fmla="*/ 20 w 20"/>
                <a:gd name="T9" fmla="*/ 0 h 6"/>
                <a:gd name="T10" fmla="*/ 20 w 20"/>
                <a:gd name="T11" fmla="*/ 0 h 6"/>
                <a:gd name="T12" fmla="*/ 8 w 20"/>
                <a:gd name="T13" fmla="*/ 3 h 6"/>
                <a:gd name="T14" fmla="*/ 3 w 20"/>
                <a:gd name="T15" fmla="*/ 5 h 6"/>
                <a:gd name="T16" fmla="*/ 0 w 20"/>
                <a:gd name="T17" fmla="*/ 6 h 6"/>
                <a:gd name="T18" fmla="*/ 0 w 20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lnTo>
                    <a:pt x="0" y="6"/>
                  </a:lnTo>
                  <a:lnTo>
                    <a:pt x="9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8" y="3"/>
                  </a:lnTo>
                  <a:lnTo>
                    <a:pt x="3" y="5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2" name="Freeform 229">
              <a:extLst>
                <a:ext uri="{FF2B5EF4-FFF2-40B4-BE49-F238E27FC236}">
                  <a16:creationId xmlns:a16="http://schemas.microsoft.com/office/drawing/2014/main" id="{2D4A7570-A61A-AE83-FC08-AD55E14EE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5" y="3183"/>
              <a:ext cx="46" cy="34"/>
            </a:xfrm>
            <a:custGeom>
              <a:avLst/>
              <a:gdLst>
                <a:gd name="T0" fmla="*/ 0 w 93"/>
                <a:gd name="T1" fmla="*/ 66 h 66"/>
                <a:gd name="T2" fmla="*/ 0 w 93"/>
                <a:gd name="T3" fmla="*/ 66 h 66"/>
                <a:gd name="T4" fmla="*/ 20 w 93"/>
                <a:gd name="T5" fmla="*/ 55 h 66"/>
                <a:gd name="T6" fmla="*/ 37 w 93"/>
                <a:gd name="T7" fmla="*/ 44 h 66"/>
                <a:gd name="T8" fmla="*/ 37 w 93"/>
                <a:gd name="T9" fmla="*/ 44 h 66"/>
                <a:gd name="T10" fmla="*/ 51 w 93"/>
                <a:gd name="T11" fmla="*/ 35 h 66"/>
                <a:gd name="T12" fmla="*/ 64 w 93"/>
                <a:gd name="T13" fmla="*/ 22 h 66"/>
                <a:gd name="T14" fmla="*/ 78 w 93"/>
                <a:gd name="T15" fmla="*/ 9 h 66"/>
                <a:gd name="T16" fmla="*/ 93 w 93"/>
                <a:gd name="T17" fmla="*/ 0 h 66"/>
                <a:gd name="T18" fmla="*/ 93 w 93"/>
                <a:gd name="T19" fmla="*/ 0 h 66"/>
                <a:gd name="T20" fmla="*/ 83 w 93"/>
                <a:gd name="T21" fmla="*/ 3 h 66"/>
                <a:gd name="T22" fmla="*/ 75 w 93"/>
                <a:gd name="T23" fmla="*/ 9 h 66"/>
                <a:gd name="T24" fmla="*/ 61 w 93"/>
                <a:gd name="T25" fmla="*/ 22 h 66"/>
                <a:gd name="T26" fmla="*/ 47 w 93"/>
                <a:gd name="T27" fmla="*/ 36 h 66"/>
                <a:gd name="T28" fmla="*/ 39 w 93"/>
                <a:gd name="T29" fmla="*/ 43 h 66"/>
                <a:gd name="T30" fmla="*/ 31 w 93"/>
                <a:gd name="T31" fmla="*/ 47 h 66"/>
                <a:gd name="T32" fmla="*/ 31 w 93"/>
                <a:gd name="T33" fmla="*/ 47 h 66"/>
                <a:gd name="T34" fmla="*/ 0 w 93"/>
                <a:gd name="T35" fmla="*/ 66 h 66"/>
                <a:gd name="T36" fmla="*/ 0 w 93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6">
                  <a:moveTo>
                    <a:pt x="0" y="66"/>
                  </a:moveTo>
                  <a:lnTo>
                    <a:pt x="0" y="66"/>
                  </a:lnTo>
                  <a:lnTo>
                    <a:pt x="20" y="55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51" y="35"/>
                  </a:lnTo>
                  <a:lnTo>
                    <a:pt x="64" y="22"/>
                  </a:lnTo>
                  <a:lnTo>
                    <a:pt x="78" y="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3" y="3"/>
                  </a:lnTo>
                  <a:lnTo>
                    <a:pt x="75" y="9"/>
                  </a:lnTo>
                  <a:lnTo>
                    <a:pt x="61" y="22"/>
                  </a:lnTo>
                  <a:lnTo>
                    <a:pt x="47" y="36"/>
                  </a:lnTo>
                  <a:lnTo>
                    <a:pt x="39" y="43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3" name="Freeform 230">
              <a:extLst>
                <a:ext uri="{FF2B5EF4-FFF2-40B4-BE49-F238E27FC236}">
                  <a16:creationId xmlns:a16="http://schemas.microsoft.com/office/drawing/2014/main" id="{35BC2AA3-0A71-360C-0BFC-2C37B0622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" y="602"/>
              <a:ext cx="7" cy="3"/>
            </a:xfrm>
            <a:custGeom>
              <a:avLst/>
              <a:gdLst>
                <a:gd name="T0" fmla="*/ 0 w 12"/>
                <a:gd name="T1" fmla="*/ 7 h 7"/>
                <a:gd name="T2" fmla="*/ 0 w 12"/>
                <a:gd name="T3" fmla="*/ 7 h 7"/>
                <a:gd name="T4" fmla="*/ 6 w 12"/>
                <a:gd name="T5" fmla="*/ 4 h 7"/>
                <a:gd name="T6" fmla="*/ 12 w 12"/>
                <a:gd name="T7" fmla="*/ 0 h 7"/>
                <a:gd name="T8" fmla="*/ 12 w 12"/>
                <a:gd name="T9" fmla="*/ 0 h 7"/>
                <a:gd name="T10" fmla="*/ 6 w 12"/>
                <a:gd name="T11" fmla="*/ 4 h 7"/>
                <a:gd name="T12" fmla="*/ 0 w 12"/>
                <a:gd name="T13" fmla="*/ 7 h 7"/>
                <a:gd name="T14" fmla="*/ 0 w 1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lnTo>
                    <a:pt x="0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4" name="Freeform 231">
              <a:extLst>
                <a:ext uri="{FF2B5EF4-FFF2-40B4-BE49-F238E27FC236}">
                  <a16:creationId xmlns:a16="http://schemas.microsoft.com/office/drawing/2014/main" id="{6527D719-27D3-0E8D-0EA4-9298CA3C7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" y="1485"/>
              <a:ext cx="3" cy="2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2 h 5"/>
                <a:gd name="T4" fmla="*/ 6 w 6"/>
                <a:gd name="T5" fmla="*/ 0 h 5"/>
                <a:gd name="T6" fmla="*/ 6 w 6"/>
                <a:gd name="T7" fmla="*/ 0 h 5"/>
                <a:gd name="T8" fmla="*/ 0 w 6"/>
                <a:gd name="T9" fmla="*/ 5 h 5"/>
                <a:gd name="T10" fmla="*/ 0 w 6"/>
                <a:gd name="T11" fmla="*/ 5 h 5"/>
                <a:gd name="T12" fmla="*/ 5 w 6"/>
                <a:gd name="T13" fmla="*/ 2 h 5"/>
                <a:gd name="T14" fmla="*/ 5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5" name="Freeform 232">
              <a:extLst>
                <a:ext uri="{FF2B5EF4-FFF2-40B4-BE49-F238E27FC236}">
                  <a16:creationId xmlns:a16="http://schemas.microsoft.com/office/drawing/2014/main" id="{E3C43178-49CE-815E-F3A6-7C876D27D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" y="584"/>
              <a:ext cx="165" cy="65"/>
            </a:xfrm>
            <a:custGeom>
              <a:avLst/>
              <a:gdLst>
                <a:gd name="T0" fmla="*/ 26 w 331"/>
                <a:gd name="T1" fmla="*/ 7 h 129"/>
                <a:gd name="T2" fmla="*/ 26 w 331"/>
                <a:gd name="T3" fmla="*/ 7 h 129"/>
                <a:gd name="T4" fmla="*/ 38 w 331"/>
                <a:gd name="T5" fmla="*/ 10 h 129"/>
                <a:gd name="T6" fmla="*/ 49 w 331"/>
                <a:gd name="T7" fmla="*/ 15 h 129"/>
                <a:gd name="T8" fmla="*/ 60 w 331"/>
                <a:gd name="T9" fmla="*/ 21 h 129"/>
                <a:gd name="T10" fmla="*/ 72 w 331"/>
                <a:gd name="T11" fmla="*/ 27 h 129"/>
                <a:gd name="T12" fmla="*/ 92 w 331"/>
                <a:gd name="T13" fmla="*/ 43 h 129"/>
                <a:gd name="T14" fmla="*/ 111 w 331"/>
                <a:gd name="T15" fmla="*/ 59 h 129"/>
                <a:gd name="T16" fmla="*/ 111 w 331"/>
                <a:gd name="T17" fmla="*/ 59 h 129"/>
                <a:gd name="T18" fmla="*/ 129 w 331"/>
                <a:gd name="T19" fmla="*/ 72 h 129"/>
                <a:gd name="T20" fmla="*/ 148 w 331"/>
                <a:gd name="T21" fmla="*/ 85 h 129"/>
                <a:gd name="T22" fmla="*/ 167 w 331"/>
                <a:gd name="T23" fmla="*/ 96 h 129"/>
                <a:gd name="T24" fmla="*/ 186 w 331"/>
                <a:gd name="T25" fmla="*/ 105 h 129"/>
                <a:gd name="T26" fmla="*/ 207 w 331"/>
                <a:gd name="T27" fmla="*/ 113 h 129"/>
                <a:gd name="T28" fmla="*/ 227 w 331"/>
                <a:gd name="T29" fmla="*/ 120 h 129"/>
                <a:gd name="T30" fmla="*/ 248 w 331"/>
                <a:gd name="T31" fmla="*/ 124 h 129"/>
                <a:gd name="T32" fmla="*/ 270 w 331"/>
                <a:gd name="T33" fmla="*/ 127 h 129"/>
                <a:gd name="T34" fmla="*/ 270 w 331"/>
                <a:gd name="T35" fmla="*/ 127 h 129"/>
                <a:gd name="T36" fmla="*/ 286 w 331"/>
                <a:gd name="T37" fmla="*/ 129 h 129"/>
                <a:gd name="T38" fmla="*/ 302 w 331"/>
                <a:gd name="T39" fmla="*/ 127 h 129"/>
                <a:gd name="T40" fmla="*/ 316 w 331"/>
                <a:gd name="T41" fmla="*/ 124 h 129"/>
                <a:gd name="T42" fmla="*/ 331 w 331"/>
                <a:gd name="T43" fmla="*/ 118 h 129"/>
                <a:gd name="T44" fmla="*/ 331 w 331"/>
                <a:gd name="T45" fmla="*/ 118 h 129"/>
                <a:gd name="T46" fmla="*/ 318 w 331"/>
                <a:gd name="T47" fmla="*/ 123 h 129"/>
                <a:gd name="T48" fmla="*/ 303 w 331"/>
                <a:gd name="T49" fmla="*/ 126 h 129"/>
                <a:gd name="T50" fmla="*/ 289 w 331"/>
                <a:gd name="T51" fmla="*/ 126 h 129"/>
                <a:gd name="T52" fmla="*/ 276 w 331"/>
                <a:gd name="T53" fmla="*/ 126 h 129"/>
                <a:gd name="T54" fmla="*/ 276 w 331"/>
                <a:gd name="T55" fmla="*/ 126 h 129"/>
                <a:gd name="T56" fmla="*/ 254 w 331"/>
                <a:gd name="T57" fmla="*/ 121 h 129"/>
                <a:gd name="T58" fmla="*/ 232 w 331"/>
                <a:gd name="T59" fmla="*/ 116 h 129"/>
                <a:gd name="T60" fmla="*/ 211 w 331"/>
                <a:gd name="T61" fmla="*/ 110 h 129"/>
                <a:gd name="T62" fmla="*/ 192 w 331"/>
                <a:gd name="T63" fmla="*/ 102 h 129"/>
                <a:gd name="T64" fmla="*/ 172 w 331"/>
                <a:gd name="T65" fmla="*/ 93 h 129"/>
                <a:gd name="T66" fmla="*/ 153 w 331"/>
                <a:gd name="T67" fmla="*/ 81 h 129"/>
                <a:gd name="T68" fmla="*/ 135 w 331"/>
                <a:gd name="T69" fmla="*/ 70 h 129"/>
                <a:gd name="T70" fmla="*/ 116 w 331"/>
                <a:gd name="T71" fmla="*/ 56 h 129"/>
                <a:gd name="T72" fmla="*/ 116 w 331"/>
                <a:gd name="T73" fmla="*/ 56 h 129"/>
                <a:gd name="T74" fmla="*/ 97 w 331"/>
                <a:gd name="T75" fmla="*/ 40 h 129"/>
                <a:gd name="T76" fmla="*/ 78 w 331"/>
                <a:gd name="T77" fmla="*/ 26 h 129"/>
                <a:gd name="T78" fmla="*/ 67 w 331"/>
                <a:gd name="T79" fmla="*/ 18 h 129"/>
                <a:gd name="T80" fmla="*/ 56 w 331"/>
                <a:gd name="T81" fmla="*/ 13 h 129"/>
                <a:gd name="T82" fmla="*/ 43 w 331"/>
                <a:gd name="T83" fmla="*/ 8 h 129"/>
                <a:gd name="T84" fmla="*/ 32 w 331"/>
                <a:gd name="T85" fmla="*/ 4 h 129"/>
                <a:gd name="T86" fmla="*/ 32 w 331"/>
                <a:gd name="T87" fmla="*/ 4 h 129"/>
                <a:gd name="T88" fmla="*/ 13 w 331"/>
                <a:gd name="T89" fmla="*/ 0 h 129"/>
                <a:gd name="T90" fmla="*/ 5 w 331"/>
                <a:gd name="T91" fmla="*/ 0 h 129"/>
                <a:gd name="T92" fmla="*/ 2 w 331"/>
                <a:gd name="T93" fmla="*/ 2 h 129"/>
                <a:gd name="T94" fmla="*/ 0 w 331"/>
                <a:gd name="T95" fmla="*/ 4 h 129"/>
                <a:gd name="T96" fmla="*/ 0 w 331"/>
                <a:gd name="T97" fmla="*/ 4 h 129"/>
                <a:gd name="T98" fmla="*/ 5 w 331"/>
                <a:gd name="T99" fmla="*/ 4 h 129"/>
                <a:gd name="T100" fmla="*/ 11 w 331"/>
                <a:gd name="T101" fmla="*/ 4 h 129"/>
                <a:gd name="T102" fmla="*/ 26 w 331"/>
                <a:gd name="T103" fmla="*/ 7 h 129"/>
                <a:gd name="T104" fmla="*/ 26 w 331"/>
                <a:gd name="T105" fmla="*/ 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129">
                  <a:moveTo>
                    <a:pt x="26" y="7"/>
                  </a:moveTo>
                  <a:lnTo>
                    <a:pt x="26" y="7"/>
                  </a:lnTo>
                  <a:lnTo>
                    <a:pt x="38" y="10"/>
                  </a:lnTo>
                  <a:lnTo>
                    <a:pt x="49" y="15"/>
                  </a:lnTo>
                  <a:lnTo>
                    <a:pt x="60" y="21"/>
                  </a:lnTo>
                  <a:lnTo>
                    <a:pt x="72" y="27"/>
                  </a:lnTo>
                  <a:lnTo>
                    <a:pt x="92" y="43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29" y="72"/>
                  </a:lnTo>
                  <a:lnTo>
                    <a:pt x="148" y="85"/>
                  </a:lnTo>
                  <a:lnTo>
                    <a:pt x="167" y="96"/>
                  </a:lnTo>
                  <a:lnTo>
                    <a:pt x="186" y="105"/>
                  </a:lnTo>
                  <a:lnTo>
                    <a:pt x="207" y="113"/>
                  </a:lnTo>
                  <a:lnTo>
                    <a:pt x="227" y="120"/>
                  </a:lnTo>
                  <a:lnTo>
                    <a:pt x="248" y="124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86" y="129"/>
                  </a:lnTo>
                  <a:lnTo>
                    <a:pt x="302" y="127"/>
                  </a:lnTo>
                  <a:lnTo>
                    <a:pt x="316" y="124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18" y="123"/>
                  </a:lnTo>
                  <a:lnTo>
                    <a:pt x="303" y="126"/>
                  </a:lnTo>
                  <a:lnTo>
                    <a:pt x="28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54" y="121"/>
                  </a:lnTo>
                  <a:lnTo>
                    <a:pt x="232" y="116"/>
                  </a:lnTo>
                  <a:lnTo>
                    <a:pt x="211" y="110"/>
                  </a:lnTo>
                  <a:lnTo>
                    <a:pt x="192" y="102"/>
                  </a:lnTo>
                  <a:lnTo>
                    <a:pt x="172" y="93"/>
                  </a:lnTo>
                  <a:lnTo>
                    <a:pt x="153" y="81"/>
                  </a:lnTo>
                  <a:lnTo>
                    <a:pt x="135" y="70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97" y="40"/>
                  </a:lnTo>
                  <a:lnTo>
                    <a:pt x="78" y="26"/>
                  </a:lnTo>
                  <a:lnTo>
                    <a:pt x="67" y="18"/>
                  </a:lnTo>
                  <a:lnTo>
                    <a:pt x="56" y="13"/>
                  </a:lnTo>
                  <a:lnTo>
                    <a:pt x="43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11" y="4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6" name="Freeform 233">
              <a:extLst>
                <a:ext uri="{FF2B5EF4-FFF2-40B4-BE49-F238E27FC236}">
                  <a16:creationId xmlns:a16="http://schemas.microsoft.com/office/drawing/2014/main" id="{64EBCAA9-A211-1811-BB7B-7036564E4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" y="3009"/>
              <a:ext cx="7" cy="10"/>
            </a:xfrm>
            <a:custGeom>
              <a:avLst/>
              <a:gdLst>
                <a:gd name="T0" fmla="*/ 0 w 14"/>
                <a:gd name="T1" fmla="*/ 21 h 21"/>
                <a:gd name="T2" fmla="*/ 0 w 14"/>
                <a:gd name="T3" fmla="*/ 21 h 21"/>
                <a:gd name="T4" fmla="*/ 5 w 14"/>
                <a:gd name="T5" fmla="*/ 19 h 21"/>
                <a:gd name="T6" fmla="*/ 8 w 14"/>
                <a:gd name="T7" fmla="*/ 16 h 21"/>
                <a:gd name="T8" fmla="*/ 11 w 14"/>
                <a:gd name="T9" fmla="*/ 11 h 21"/>
                <a:gd name="T10" fmla="*/ 14 w 14"/>
                <a:gd name="T11" fmla="*/ 5 h 21"/>
                <a:gd name="T12" fmla="*/ 14 w 14"/>
                <a:gd name="T13" fmla="*/ 5 h 21"/>
                <a:gd name="T14" fmla="*/ 11 w 14"/>
                <a:gd name="T15" fmla="*/ 0 h 21"/>
                <a:gd name="T16" fmla="*/ 11 w 14"/>
                <a:gd name="T17" fmla="*/ 0 h 21"/>
                <a:gd name="T18" fmla="*/ 6 w 14"/>
                <a:gd name="T19" fmla="*/ 13 h 21"/>
                <a:gd name="T20" fmla="*/ 3 w 14"/>
                <a:gd name="T21" fmla="*/ 18 h 21"/>
                <a:gd name="T22" fmla="*/ 0 w 14"/>
                <a:gd name="T23" fmla="*/ 21 h 21"/>
                <a:gd name="T24" fmla="*/ 0 w 14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lnTo>
                    <a:pt x="0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1" y="11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7" name="Freeform 234">
              <a:extLst>
                <a:ext uri="{FF2B5EF4-FFF2-40B4-BE49-F238E27FC236}">
                  <a16:creationId xmlns:a16="http://schemas.microsoft.com/office/drawing/2014/main" id="{7AB5749D-DBC3-0634-377A-5BF923545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" y="1752"/>
              <a:ext cx="188" cy="82"/>
            </a:xfrm>
            <a:custGeom>
              <a:avLst/>
              <a:gdLst>
                <a:gd name="T0" fmla="*/ 80 w 375"/>
                <a:gd name="T1" fmla="*/ 4 h 163"/>
                <a:gd name="T2" fmla="*/ 80 w 375"/>
                <a:gd name="T3" fmla="*/ 4 h 163"/>
                <a:gd name="T4" fmla="*/ 88 w 375"/>
                <a:gd name="T5" fmla="*/ 3 h 163"/>
                <a:gd name="T6" fmla="*/ 96 w 375"/>
                <a:gd name="T7" fmla="*/ 3 h 163"/>
                <a:gd name="T8" fmla="*/ 103 w 375"/>
                <a:gd name="T9" fmla="*/ 3 h 163"/>
                <a:gd name="T10" fmla="*/ 111 w 375"/>
                <a:gd name="T11" fmla="*/ 4 h 163"/>
                <a:gd name="T12" fmla="*/ 119 w 375"/>
                <a:gd name="T13" fmla="*/ 6 h 163"/>
                <a:gd name="T14" fmla="*/ 127 w 375"/>
                <a:gd name="T15" fmla="*/ 11 h 163"/>
                <a:gd name="T16" fmla="*/ 135 w 375"/>
                <a:gd name="T17" fmla="*/ 16 h 163"/>
                <a:gd name="T18" fmla="*/ 143 w 375"/>
                <a:gd name="T19" fmla="*/ 20 h 163"/>
                <a:gd name="T20" fmla="*/ 143 w 375"/>
                <a:gd name="T21" fmla="*/ 20 h 163"/>
                <a:gd name="T22" fmla="*/ 177 w 375"/>
                <a:gd name="T23" fmla="*/ 51 h 163"/>
                <a:gd name="T24" fmla="*/ 208 w 375"/>
                <a:gd name="T25" fmla="*/ 79 h 163"/>
                <a:gd name="T26" fmla="*/ 240 w 375"/>
                <a:gd name="T27" fmla="*/ 111 h 163"/>
                <a:gd name="T28" fmla="*/ 270 w 375"/>
                <a:gd name="T29" fmla="*/ 143 h 163"/>
                <a:gd name="T30" fmla="*/ 270 w 375"/>
                <a:gd name="T31" fmla="*/ 143 h 163"/>
                <a:gd name="T32" fmla="*/ 280 w 375"/>
                <a:gd name="T33" fmla="*/ 151 h 163"/>
                <a:gd name="T34" fmla="*/ 291 w 375"/>
                <a:gd name="T35" fmla="*/ 157 h 163"/>
                <a:gd name="T36" fmla="*/ 304 w 375"/>
                <a:gd name="T37" fmla="*/ 162 h 163"/>
                <a:gd name="T38" fmla="*/ 318 w 375"/>
                <a:gd name="T39" fmla="*/ 163 h 163"/>
                <a:gd name="T40" fmla="*/ 332 w 375"/>
                <a:gd name="T41" fmla="*/ 162 h 163"/>
                <a:gd name="T42" fmla="*/ 346 w 375"/>
                <a:gd name="T43" fmla="*/ 160 h 163"/>
                <a:gd name="T44" fmla="*/ 361 w 375"/>
                <a:gd name="T45" fmla="*/ 155 h 163"/>
                <a:gd name="T46" fmla="*/ 375 w 375"/>
                <a:gd name="T47" fmla="*/ 149 h 163"/>
                <a:gd name="T48" fmla="*/ 375 w 375"/>
                <a:gd name="T49" fmla="*/ 149 h 163"/>
                <a:gd name="T50" fmla="*/ 361 w 375"/>
                <a:gd name="T51" fmla="*/ 154 h 163"/>
                <a:gd name="T52" fmla="*/ 346 w 375"/>
                <a:gd name="T53" fmla="*/ 159 h 163"/>
                <a:gd name="T54" fmla="*/ 334 w 375"/>
                <a:gd name="T55" fmla="*/ 160 h 163"/>
                <a:gd name="T56" fmla="*/ 319 w 375"/>
                <a:gd name="T57" fmla="*/ 160 h 163"/>
                <a:gd name="T58" fmla="*/ 307 w 375"/>
                <a:gd name="T59" fmla="*/ 159 h 163"/>
                <a:gd name="T60" fmla="*/ 296 w 375"/>
                <a:gd name="T61" fmla="*/ 154 h 163"/>
                <a:gd name="T62" fmla="*/ 285 w 375"/>
                <a:gd name="T63" fmla="*/ 147 h 163"/>
                <a:gd name="T64" fmla="*/ 275 w 375"/>
                <a:gd name="T65" fmla="*/ 139 h 163"/>
                <a:gd name="T66" fmla="*/ 275 w 375"/>
                <a:gd name="T67" fmla="*/ 139 h 163"/>
                <a:gd name="T68" fmla="*/ 245 w 375"/>
                <a:gd name="T69" fmla="*/ 108 h 163"/>
                <a:gd name="T70" fmla="*/ 213 w 375"/>
                <a:gd name="T71" fmla="*/ 78 h 163"/>
                <a:gd name="T72" fmla="*/ 181 w 375"/>
                <a:gd name="T73" fmla="*/ 47 h 163"/>
                <a:gd name="T74" fmla="*/ 148 w 375"/>
                <a:gd name="T75" fmla="*/ 17 h 163"/>
                <a:gd name="T76" fmla="*/ 148 w 375"/>
                <a:gd name="T77" fmla="*/ 17 h 163"/>
                <a:gd name="T78" fmla="*/ 140 w 375"/>
                <a:gd name="T79" fmla="*/ 12 h 163"/>
                <a:gd name="T80" fmla="*/ 132 w 375"/>
                <a:gd name="T81" fmla="*/ 8 h 163"/>
                <a:gd name="T82" fmla="*/ 126 w 375"/>
                <a:gd name="T83" fmla="*/ 3 h 163"/>
                <a:gd name="T84" fmla="*/ 118 w 375"/>
                <a:gd name="T85" fmla="*/ 1 h 163"/>
                <a:gd name="T86" fmla="*/ 110 w 375"/>
                <a:gd name="T87" fmla="*/ 0 h 163"/>
                <a:gd name="T88" fmla="*/ 102 w 375"/>
                <a:gd name="T89" fmla="*/ 0 h 163"/>
                <a:gd name="T90" fmla="*/ 94 w 375"/>
                <a:gd name="T91" fmla="*/ 0 h 163"/>
                <a:gd name="T92" fmla="*/ 84 w 375"/>
                <a:gd name="T93" fmla="*/ 1 h 163"/>
                <a:gd name="T94" fmla="*/ 84 w 375"/>
                <a:gd name="T95" fmla="*/ 1 h 163"/>
                <a:gd name="T96" fmla="*/ 65 w 375"/>
                <a:gd name="T97" fmla="*/ 8 h 163"/>
                <a:gd name="T98" fmla="*/ 48 w 375"/>
                <a:gd name="T99" fmla="*/ 14 h 163"/>
                <a:gd name="T100" fmla="*/ 11 w 375"/>
                <a:gd name="T101" fmla="*/ 28 h 163"/>
                <a:gd name="T102" fmla="*/ 11 w 375"/>
                <a:gd name="T103" fmla="*/ 28 h 163"/>
                <a:gd name="T104" fmla="*/ 0 w 375"/>
                <a:gd name="T105" fmla="*/ 35 h 163"/>
                <a:gd name="T106" fmla="*/ 0 w 375"/>
                <a:gd name="T107" fmla="*/ 35 h 163"/>
                <a:gd name="T108" fmla="*/ 5 w 375"/>
                <a:gd name="T109" fmla="*/ 31 h 163"/>
                <a:gd name="T110" fmla="*/ 5 w 375"/>
                <a:gd name="T111" fmla="*/ 31 h 163"/>
                <a:gd name="T112" fmla="*/ 42 w 375"/>
                <a:gd name="T113" fmla="*/ 17 h 163"/>
                <a:gd name="T114" fmla="*/ 61 w 375"/>
                <a:gd name="T115" fmla="*/ 11 h 163"/>
                <a:gd name="T116" fmla="*/ 80 w 375"/>
                <a:gd name="T117" fmla="*/ 4 h 163"/>
                <a:gd name="T118" fmla="*/ 80 w 375"/>
                <a:gd name="T119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5" h="163">
                  <a:moveTo>
                    <a:pt x="80" y="4"/>
                  </a:moveTo>
                  <a:lnTo>
                    <a:pt x="80" y="4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3" y="3"/>
                  </a:lnTo>
                  <a:lnTo>
                    <a:pt x="111" y="4"/>
                  </a:lnTo>
                  <a:lnTo>
                    <a:pt x="119" y="6"/>
                  </a:lnTo>
                  <a:lnTo>
                    <a:pt x="127" y="11"/>
                  </a:lnTo>
                  <a:lnTo>
                    <a:pt x="135" y="16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77" y="51"/>
                  </a:lnTo>
                  <a:lnTo>
                    <a:pt x="208" y="79"/>
                  </a:lnTo>
                  <a:lnTo>
                    <a:pt x="240" y="111"/>
                  </a:lnTo>
                  <a:lnTo>
                    <a:pt x="270" y="143"/>
                  </a:lnTo>
                  <a:lnTo>
                    <a:pt x="270" y="143"/>
                  </a:lnTo>
                  <a:lnTo>
                    <a:pt x="280" y="151"/>
                  </a:lnTo>
                  <a:lnTo>
                    <a:pt x="291" y="157"/>
                  </a:lnTo>
                  <a:lnTo>
                    <a:pt x="304" y="162"/>
                  </a:lnTo>
                  <a:lnTo>
                    <a:pt x="318" y="163"/>
                  </a:lnTo>
                  <a:lnTo>
                    <a:pt x="332" y="162"/>
                  </a:lnTo>
                  <a:lnTo>
                    <a:pt x="346" y="160"/>
                  </a:lnTo>
                  <a:lnTo>
                    <a:pt x="361" y="155"/>
                  </a:lnTo>
                  <a:lnTo>
                    <a:pt x="375" y="149"/>
                  </a:lnTo>
                  <a:lnTo>
                    <a:pt x="375" y="149"/>
                  </a:lnTo>
                  <a:lnTo>
                    <a:pt x="361" y="154"/>
                  </a:lnTo>
                  <a:lnTo>
                    <a:pt x="346" y="159"/>
                  </a:lnTo>
                  <a:lnTo>
                    <a:pt x="334" y="160"/>
                  </a:lnTo>
                  <a:lnTo>
                    <a:pt x="319" y="160"/>
                  </a:lnTo>
                  <a:lnTo>
                    <a:pt x="307" y="159"/>
                  </a:lnTo>
                  <a:lnTo>
                    <a:pt x="296" y="154"/>
                  </a:lnTo>
                  <a:lnTo>
                    <a:pt x="285" y="147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45" y="108"/>
                  </a:lnTo>
                  <a:lnTo>
                    <a:pt x="213" y="78"/>
                  </a:lnTo>
                  <a:lnTo>
                    <a:pt x="181" y="47"/>
                  </a:lnTo>
                  <a:lnTo>
                    <a:pt x="148" y="17"/>
                  </a:lnTo>
                  <a:lnTo>
                    <a:pt x="148" y="17"/>
                  </a:lnTo>
                  <a:lnTo>
                    <a:pt x="140" y="12"/>
                  </a:lnTo>
                  <a:lnTo>
                    <a:pt x="132" y="8"/>
                  </a:lnTo>
                  <a:lnTo>
                    <a:pt x="126" y="3"/>
                  </a:lnTo>
                  <a:lnTo>
                    <a:pt x="118" y="1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4" y="0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65" y="8"/>
                  </a:lnTo>
                  <a:lnTo>
                    <a:pt x="48" y="14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2" y="17"/>
                  </a:lnTo>
                  <a:lnTo>
                    <a:pt x="61" y="11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8" name="Freeform 235">
              <a:extLst>
                <a:ext uri="{FF2B5EF4-FFF2-40B4-BE49-F238E27FC236}">
                  <a16:creationId xmlns:a16="http://schemas.microsoft.com/office/drawing/2014/main" id="{EE27ED69-0418-C94F-4C65-3DA54952B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" y="519"/>
              <a:ext cx="64" cy="9"/>
            </a:xfrm>
            <a:custGeom>
              <a:avLst/>
              <a:gdLst>
                <a:gd name="T0" fmla="*/ 73 w 129"/>
                <a:gd name="T1" fmla="*/ 10 h 18"/>
                <a:gd name="T2" fmla="*/ 73 w 129"/>
                <a:gd name="T3" fmla="*/ 10 h 18"/>
                <a:gd name="T4" fmla="*/ 88 w 129"/>
                <a:gd name="T5" fmla="*/ 11 h 18"/>
                <a:gd name="T6" fmla="*/ 102 w 129"/>
                <a:gd name="T7" fmla="*/ 11 h 18"/>
                <a:gd name="T8" fmla="*/ 116 w 129"/>
                <a:gd name="T9" fmla="*/ 7 h 18"/>
                <a:gd name="T10" fmla="*/ 129 w 129"/>
                <a:gd name="T11" fmla="*/ 0 h 18"/>
                <a:gd name="T12" fmla="*/ 129 w 129"/>
                <a:gd name="T13" fmla="*/ 0 h 18"/>
                <a:gd name="T14" fmla="*/ 118 w 129"/>
                <a:gd name="T15" fmla="*/ 5 h 18"/>
                <a:gd name="T16" fmla="*/ 105 w 129"/>
                <a:gd name="T17" fmla="*/ 8 h 18"/>
                <a:gd name="T18" fmla="*/ 91 w 129"/>
                <a:gd name="T19" fmla="*/ 10 h 18"/>
                <a:gd name="T20" fmla="*/ 78 w 129"/>
                <a:gd name="T21" fmla="*/ 7 h 18"/>
                <a:gd name="T22" fmla="*/ 78 w 129"/>
                <a:gd name="T23" fmla="*/ 7 h 18"/>
                <a:gd name="T24" fmla="*/ 67 w 129"/>
                <a:gd name="T25" fmla="*/ 5 h 18"/>
                <a:gd name="T26" fmla="*/ 58 w 129"/>
                <a:gd name="T27" fmla="*/ 3 h 18"/>
                <a:gd name="T28" fmla="*/ 46 w 129"/>
                <a:gd name="T29" fmla="*/ 3 h 18"/>
                <a:gd name="T30" fmla="*/ 37 w 129"/>
                <a:gd name="T31" fmla="*/ 5 h 18"/>
                <a:gd name="T32" fmla="*/ 18 w 129"/>
                <a:gd name="T33" fmla="*/ 10 h 18"/>
                <a:gd name="T34" fmla="*/ 0 w 129"/>
                <a:gd name="T35" fmla="*/ 18 h 18"/>
                <a:gd name="T36" fmla="*/ 0 w 129"/>
                <a:gd name="T37" fmla="*/ 18 h 18"/>
                <a:gd name="T38" fmla="*/ 18 w 129"/>
                <a:gd name="T39" fmla="*/ 11 h 18"/>
                <a:gd name="T40" fmla="*/ 34 w 129"/>
                <a:gd name="T41" fmla="*/ 8 h 18"/>
                <a:gd name="T42" fmla="*/ 43 w 129"/>
                <a:gd name="T43" fmla="*/ 7 h 18"/>
                <a:gd name="T44" fmla="*/ 53 w 129"/>
                <a:gd name="T45" fmla="*/ 7 h 18"/>
                <a:gd name="T46" fmla="*/ 62 w 129"/>
                <a:gd name="T47" fmla="*/ 8 h 18"/>
                <a:gd name="T48" fmla="*/ 73 w 129"/>
                <a:gd name="T49" fmla="*/ 10 h 18"/>
                <a:gd name="T50" fmla="*/ 73 w 129"/>
                <a:gd name="T5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18">
                  <a:moveTo>
                    <a:pt x="73" y="10"/>
                  </a:moveTo>
                  <a:lnTo>
                    <a:pt x="73" y="10"/>
                  </a:lnTo>
                  <a:lnTo>
                    <a:pt x="88" y="11"/>
                  </a:lnTo>
                  <a:lnTo>
                    <a:pt x="102" y="11"/>
                  </a:lnTo>
                  <a:lnTo>
                    <a:pt x="116" y="7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18" y="5"/>
                  </a:lnTo>
                  <a:lnTo>
                    <a:pt x="105" y="8"/>
                  </a:lnTo>
                  <a:lnTo>
                    <a:pt x="91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67" y="5"/>
                  </a:lnTo>
                  <a:lnTo>
                    <a:pt x="58" y="3"/>
                  </a:lnTo>
                  <a:lnTo>
                    <a:pt x="46" y="3"/>
                  </a:lnTo>
                  <a:lnTo>
                    <a:pt x="37" y="5"/>
                  </a:lnTo>
                  <a:lnTo>
                    <a:pt x="18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8" y="11"/>
                  </a:lnTo>
                  <a:lnTo>
                    <a:pt x="34" y="8"/>
                  </a:lnTo>
                  <a:lnTo>
                    <a:pt x="43" y="7"/>
                  </a:lnTo>
                  <a:lnTo>
                    <a:pt x="53" y="7"/>
                  </a:lnTo>
                  <a:lnTo>
                    <a:pt x="62" y="8"/>
                  </a:lnTo>
                  <a:lnTo>
                    <a:pt x="73" y="10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9" name="Freeform 236">
              <a:extLst>
                <a:ext uri="{FF2B5EF4-FFF2-40B4-BE49-F238E27FC236}">
                  <a16:creationId xmlns:a16="http://schemas.microsoft.com/office/drawing/2014/main" id="{49A589DF-127E-52FE-A5EF-0C777E257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" y="629"/>
              <a:ext cx="104" cy="23"/>
            </a:xfrm>
            <a:custGeom>
              <a:avLst/>
              <a:gdLst>
                <a:gd name="T0" fmla="*/ 111 w 206"/>
                <a:gd name="T1" fmla="*/ 21 h 44"/>
                <a:gd name="T2" fmla="*/ 111 w 206"/>
                <a:gd name="T3" fmla="*/ 21 h 44"/>
                <a:gd name="T4" fmla="*/ 130 w 206"/>
                <a:gd name="T5" fmla="*/ 29 h 44"/>
                <a:gd name="T6" fmla="*/ 150 w 206"/>
                <a:gd name="T7" fmla="*/ 38 h 44"/>
                <a:gd name="T8" fmla="*/ 150 w 206"/>
                <a:gd name="T9" fmla="*/ 38 h 44"/>
                <a:gd name="T10" fmla="*/ 166 w 206"/>
                <a:gd name="T11" fmla="*/ 43 h 44"/>
                <a:gd name="T12" fmla="*/ 181 w 206"/>
                <a:gd name="T13" fmla="*/ 44 h 44"/>
                <a:gd name="T14" fmla="*/ 193 w 206"/>
                <a:gd name="T15" fmla="*/ 44 h 44"/>
                <a:gd name="T16" fmla="*/ 206 w 206"/>
                <a:gd name="T17" fmla="*/ 38 h 44"/>
                <a:gd name="T18" fmla="*/ 206 w 206"/>
                <a:gd name="T19" fmla="*/ 38 h 44"/>
                <a:gd name="T20" fmla="*/ 195 w 206"/>
                <a:gd name="T21" fmla="*/ 41 h 44"/>
                <a:gd name="T22" fmla="*/ 184 w 206"/>
                <a:gd name="T23" fmla="*/ 41 h 44"/>
                <a:gd name="T24" fmla="*/ 171 w 206"/>
                <a:gd name="T25" fmla="*/ 40 h 44"/>
                <a:gd name="T26" fmla="*/ 157 w 206"/>
                <a:gd name="T27" fmla="*/ 35 h 44"/>
                <a:gd name="T28" fmla="*/ 157 w 206"/>
                <a:gd name="T29" fmla="*/ 35 h 44"/>
                <a:gd name="T30" fmla="*/ 136 w 206"/>
                <a:gd name="T31" fmla="*/ 25 h 44"/>
                <a:gd name="T32" fmla="*/ 115 w 206"/>
                <a:gd name="T33" fmla="*/ 17 h 44"/>
                <a:gd name="T34" fmla="*/ 115 w 206"/>
                <a:gd name="T35" fmla="*/ 17 h 44"/>
                <a:gd name="T36" fmla="*/ 87 w 206"/>
                <a:gd name="T37" fmla="*/ 8 h 44"/>
                <a:gd name="T38" fmla="*/ 73 w 206"/>
                <a:gd name="T39" fmla="*/ 3 h 44"/>
                <a:gd name="T40" fmla="*/ 58 w 206"/>
                <a:gd name="T41" fmla="*/ 0 h 44"/>
                <a:gd name="T42" fmla="*/ 44 w 206"/>
                <a:gd name="T43" fmla="*/ 0 h 44"/>
                <a:gd name="T44" fmla="*/ 28 w 206"/>
                <a:gd name="T45" fmla="*/ 0 h 44"/>
                <a:gd name="T46" fmla="*/ 14 w 206"/>
                <a:gd name="T47" fmla="*/ 3 h 44"/>
                <a:gd name="T48" fmla="*/ 0 w 206"/>
                <a:gd name="T49" fmla="*/ 9 h 44"/>
                <a:gd name="T50" fmla="*/ 0 w 206"/>
                <a:gd name="T51" fmla="*/ 9 h 44"/>
                <a:gd name="T52" fmla="*/ 14 w 206"/>
                <a:gd name="T53" fmla="*/ 5 h 44"/>
                <a:gd name="T54" fmla="*/ 28 w 206"/>
                <a:gd name="T55" fmla="*/ 3 h 44"/>
                <a:gd name="T56" fmla="*/ 41 w 206"/>
                <a:gd name="T57" fmla="*/ 3 h 44"/>
                <a:gd name="T58" fmla="*/ 55 w 206"/>
                <a:gd name="T59" fmla="*/ 5 h 44"/>
                <a:gd name="T60" fmla="*/ 69 w 206"/>
                <a:gd name="T61" fmla="*/ 8 h 44"/>
                <a:gd name="T62" fmla="*/ 82 w 206"/>
                <a:gd name="T63" fmla="*/ 11 h 44"/>
                <a:gd name="T64" fmla="*/ 111 w 206"/>
                <a:gd name="T65" fmla="*/ 21 h 44"/>
                <a:gd name="T66" fmla="*/ 111 w 206"/>
                <a:gd name="T6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44">
                  <a:moveTo>
                    <a:pt x="111" y="21"/>
                  </a:moveTo>
                  <a:lnTo>
                    <a:pt x="111" y="21"/>
                  </a:lnTo>
                  <a:lnTo>
                    <a:pt x="130" y="29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66" y="43"/>
                  </a:lnTo>
                  <a:lnTo>
                    <a:pt x="181" y="44"/>
                  </a:lnTo>
                  <a:lnTo>
                    <a:pt x="193" y="44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41"/>
                  </a:lnTo>
                  <a:lnTo>
                    <a:pt x="184" y="41"/>
                  </a:lnTo>
                  <a:lnTo>
                    <a:pt x="171" y="40"/>
                  </a:lnTo>
                  <a:lnTo>
                    <a:pt x="157" y="35"/>
                  </a:lnTo>
                  <a:lnTo>
                    <a:pt x="157" y="35"/>
                  </a:lnTo>
                  <a:lnTo>
                    <a:pt x="136" y="25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87" y="8"/>
                  </a:lnTo>
                  <a:lnTo>
                    <a:pt x="73" y="3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28" y="0"/>
                  </a:lnTo>
                  <a:lnTo>
                    <a:pt x="14" y="3"/>
                  </a:lnTo>
                  <a:lnTo>
                    <a:pt x="0" y="9"/>
                  </a:lnTo>
                  <a:lnTo>
                    <a:pt x="0" y="9"/>
                  </a:lnTo>
                  <a:lnTo>
                    <a:pt x="14" y="5"/>
                  </a:lnTo>
                  <a:lnTo>
                    <a:pt x="28" y="3"/>
                  </a:lnTo>
                  <a:lnTo>
                    <a:pt x="41" y="3"/>
                  </a:lnTo>
                  <a:lnTo>
                    <a:pt x="55" y="5"/>
                  </a:lnTo>
                  <a:lnTo>
                    <a:pt x="69" y="8"/>
                  </a:lnTo>
                  <a:lnTo>
                    <a:pt x="82" y="11"/>
                  </a:lnTo>
                  <a:lnTo>
                    <a:pt x="111" y="21"/>
                  </a:lnTo>
                  <a:lnTo>
                    <a:pt x="111" y="2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0" name="Freeform 237">
              <a:extLst>
                <a:ext uri="{FF2B5EF4-FFF2-40B4-BE49-F238E27FC236}">
                  <a16:creationId xmlns:a16="http://schemas.microsoft.com/office/drawing/2014/main" id="{E07FD0C2-B965-3F4C-A712-A14885ED8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" y="623"/>
              <a:ext cx="19" cy="3"/>
            </a:xfrm>
            <a:custGeom>
              <a:avLst/>
              <a:gdLst>
                <a:gd name="T0" fmla="*/ 38 w 38"/>
                <a:gd name="T1" fmla="*/ 0 h 7"/>
                <a:gd name="T2" fmla="*/ 38 w 38"/>
                <a:gd name="T3" fmla="*/ 0 h 7"/>
                <a:gd name="T4" fmla="*/ 27 w 38"/>
                <a:gd name="T5" fmla="*/ 3 h 7"/>
                <a:gd name="T6" fmla="*/ 13 w 38"/>
                <a:gd name="T7" fmla="*/ 3 h 7"/>
                <a:gd name="T8" fmla="*/ 13 w 38"/>
                <a:gd name="T9" fmla="*/ 3 h 7"/>
                <a:gd name="T10" fmla="*/ 6 w 38"/>
                <a:gd name="T11" fmla="*/ 5 h 7"/>
                <a:gd name="T12" fmla="*/ 0 w 38"/>
                <a:gd name="T13" fmla="*/ 7 h 7"/>
                <a:gd name="T14" fmla="*/ 0 w 38"/>
                <a:gd name="T15" fmla="*/ 7 h 7"/>
                <a:gd name="T16" fmla="*/ 8 w 38"/>
                <a:gd name="T17" fmla="*/ 7 h 7"/>
                <a:gd name="T18" fmla="*/ 8 w 38"/>
                <a:gd name="T19" fmla="*/ 7 h 7"/>
                <a:gd name="T20" fmla="*/ 16 w 38"/>
                <a:gd name="T21" fmla="*/ 7 h 7"/>
                <a:gd name="T22" fmla="*/ 24 w 38"/>
                <a:gd name="T23" fmla="*/ 5 h 7"/>
                <a:gd name="T24" fmla="*/ 32 w 38"/>
                <a:gd name="T25" fmla="*/ 3 h 7"/>
                <a:gd name="T26" fmla="*/ 38 w 38"/>
                <a:gd name="T27" fmla="*/ 0 h 7"/>
                <a:gd name="T28" fmla="*/ 38 w 3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7">
                  <a:moveTo>
                    <a:pt x="38" y="0"/>
                  </a:moveTo>
                  <a:lnTo>
                    <a:pt x="38" y="0"/>
                  </a:lnTo>
                  <a:lnTo>
                    <a:pt x="27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6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3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1" name="Freeform 238">
              <a:extLst>
                <a:ext uri="{FF2B5EF4-FFF2-40B4-BE49-F238E27FC236}">
                  <a16:creationId xmlns:a16="http://schemas.microsoft.com/office/drawing/2014/main" id="{0705960F-71D1-8761-6A3B-F3EE887B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476"/>
              <a:ext cx="14" cy="2"/>
            </a:xfrm>
            <a:custGeom>
              <a:avLst/>
              <a:gdLst>
                <a:gd name="T0" fmla="*/ 19 w 27"/>
                <a:gd name="T1" fmla="*/ 3 h 5"/>
                <a:gd name="T2" fmla="*/ 19 w 27"/>
                <a:gd name="T3" fmla="*/ 3 h 5"/>
                <a:gd name="T4" fmla="*/ 22 w 27"/>
                <a:gd name="T5" fmla="*/ 5 h 5"/>
                <a:gd name="T6" fmla="*/ 27 w 27"/>
                <a:gd name="T7" fmla="*/ 3 h 5"/>
                <a:gd name="T8" fmla="*/ 27 w 27"/>
                <a:gd name="T9" fmla="*/ 3 h 5"/>
                <a:gd name="T10" fmla="*/ 22 w 27"/>
                <a:gd name="T11" fmla="*/ 0 h 5"/>
                <a:gd name="T12" fmla="*/ 22 w 27"/>
                <a:gd name="T13" fmla="*/ 0 h 5"/>
                <a:gd name="T14" fmla="*/ 16 w 27"/>
                <a:gd name="T15" fmla="*/ 0 h 5"/>
                <a:gd name="T16" fmla="*/ 11 w 27"/>
                <a:gd name="T17" fmla="*/ 0 h 5"/>
                <a:gd name="T18" fmla="*/ 5 w 27"/>
                <a:gd name="T19" fmla="*/ 2 h 5"/>
                <a:gd name="T20" fmla="*/ 0 w 27"/>
                <a:gd name="T21" fmla="*/ 5 h 5"/>
                <a:gd name="T22" fmla="*/ 0 w 27"/>
                <a:gd name="T23" fmla="*/ 5 h 5"/>
                <a:gd name="T24" fmla="*/ 9 w 27"/>
                <a:gd name="T25" fmla="*/ 3 h 5"/>
                <a:gd name="T26" fmla="*/ 19 w 27"/>
                <a:gd name="T27" fmla="*/ 3 h 5"/>
                <a:gd name="T28" fmla="*/ 19 w 27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">
                  <a:moveTo>
                    <a:pt x="19" y="3"/>
                  </a:moveTo>
                  <a:lnTo>
                    <a:pt x="19" y="3"/>
                  </a:lnTo>
                  <a:lnTo>
                    <a:pt x="22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3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2" name="Freeform 239">
              <a:extLst>
                <a:ext uri="{FF2B5EF4-FFF2-40B4-BE49-F238E27FC236}">
                  <a16:creationId xmlns:a16="http://schemas.microsoft.com/office/drawing/2014/main" id="{6A41069F-2B39-5B8E-485B-FAB128776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4" y="1689"/>
              <a:ext cx="12" cy="12"/>
            </a:xfrm>
            <a:custGeom>
              <a:avLst/>
              <a:gdLst>
                <a:gd name="T0" fmla="*/ 15 w 24"/>
                <a:gd name="T1" fmla="*/ 8 h 23"/>
                <a:gd name="T2" fmla="*/ 15 w 24"/>
                <a:gd name="T3" fmla="*/ 8 h 23"/>
                <a:gd name="T4" fmla="*/ 8 w 24"/>
                <a:gd name="T5" fmla="*/ 17 h 23"/>
                <a:gd name="T6" fmla="*/ 0 w 24"/>
                <a:gd name="T7" fmla="*/ 23 h 23"/>
                <a:gd name="T8" fmla="*/ 0 w 24"/>
                <a:gd name="T9" fmla="*/ 23 h 23"/>
                <a:gd name="T10" fmla="*/ 5 w 24"/>
                <a:gd name="T11" fmla="*/ 22 h 23"/>
                <a:gd name="T12" fmla="*/ 11 w 24"/>
                <a:gd name="T13" fmla="*/ 17 h 23"/>
                <a:gd name="T14" fmla="*/ 16 w 24"/>
                <a:gd name="T15" fmla="*/ 12 h 23"/>
                <a:gd name="T16" fmla="*/ 21 w 24"/>
                <a:gd name="T17" fmla="*/ 4 h 23"/>
                <a:gd name="T18" fmla="*/ 21 w 24"/>
                <a:gd name="T19" fmla="*/ 4 h 23"/>
                <a:gd name="T20" fmla="*/ 24 w 24"/>
                <a:gd name="T21" fmla="*/ 0 h 23"/>
                <a:gd name="T22" fmla="*/ 24 w 24"/>
                <a:gd name="T23" fmla="*/ 0 h 23"/>
                <a:gd name="T24" fmla="*/ 19 w 24"/>
                <a:gd name="T25" fmla="*/ 3 h 23"/>
                <a:gd name="T26" fmla="*/ 15 w 24"/>
                <a:gd name="T27" fmla="*/ 8 h 23"/>
                <a:gd name="T28" fmla="*/ 15 w 24"/>
                <a:gd name="T2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5" y="8"/>
                  </a:moveTo>
                  <a:lnTo>
                    <a:pt x="15" y="8"/>
                  </a:lnTo>
                  <a:lnTo>
                    <a:pt x="8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" y="22"/>
                  </a:lnTo>
                  <a:lnTo>
                    <a:pt x="11" y="17"/>
                  </a:lnTo>
                  <a:lnTo>
                    <a:pt x="16" y="1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3" name="Freeform 240">
              <a:extLst>
                <a:ext uri="{FF2B5EF4-FFF2-40B4-BE49-F238E27FC236}">
                  <a16:creationId xmlns:a16="http://schemas.microsoft.com/office/drawing/2014/main" id="{8CF27041-CB39-142C-6E66-8F1BE58FB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9" y="3109"/>
              <a:ext cx="8" cy="4"/>
            </a:xfrm>
            <a:custGeom>
              <a:avLst/>
              <a:gdLst>
                <a:gd name="T0" fmla="*/ 0 w 18"/>
                <a:gd name="T1" fmla="*/ 10 h 10"/>
                <a:gd name="T2" fmla="*/ 0 w 18"/>
                <a:gd name="T3" fmla="*/ 10 h 10"/>
                <a:gd name="T4" fmla="*/ 10 w 18"/>
                <a:gd name="T5" fmla="*/ 5 h 10"/>
                <a:gd name="T6" fmla="*/ 10 w 18"/>
                <a:gd name="T7" fmla="*/ 5 h 10"/>
                <a:gd name="T8" fmla="*/ 18 w 18"/>
                <a:gd name="T9" fmla="*/ 0 h 10"/>
                <a:gd name="T10" fmla="*/ 18 w 18"/>
                <a:gd name="T11" fmla="*/ 0 h 10"/>
                <a:gd name="T12" fmla="*/ 3 w 18"/>
                <a:gd name="T13" fmla="*/ 8 h 10"/>
                <a:gd name="T14" fmla="*/ 3 w 18"/>
                <a:gd name="T15" fmla="*/ 8 h 10"/>
                <a:gd name="T16" fmla="*/ 0 w 18"/>
                <a:gd name="T17" fmla="*/ 10 h 10"/>
                <a:gd name="T18" fmla="*/ 0 w 1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lnTo>
                    <a:pt x="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4" name="Freeform 241">
              <a:extLst>
                <a:ext uri="{FF2B5EF4-FFF2-40B4-BE49-F238E27FC236}">
                  <a16:creationId xmlns:a16="http://schemas.microsoft.com/office/drawing/2014/main" id="{2C125605-2DD4-3348-A44A-491656EB0A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516 w 3571"/>
                <a:gd name="T1" fmla="*/ 253 h 1398"/>
                <a:gd name="T2" fmla="*/ 645 w 3571"/>
                <a:gd name="T3" fmla="*/ 304 h 1398"/>
                <a:gd name="T4" fmla="*/ 567 w 3571"/>
                <a:gd name="T5" fmla="*/ 372 h 1398"/>
                <a:gd name="T6" fmla="*/ 372 w 3571"/>
                <a:gd name="T7" fmla="*/ 381 h 1398"/>
                <a:gd name="T8" fmla="*/ 305 w 3571"/>
                <a:gd name="T9" fmla="*/ 359 h 1398"/>
                <a:gd name="T10" fmla="*/ 143 w 3571"/>
                <a:gd name="T11" fmla="*/ 378 h 1398"/>
                <a:gd name="T12" fmla="*/ 129 w 3571"/>
                <a:gd name="T13" fmla="*/ 377 h 1398"/>
                <a:gd name="T14" fmla="*/ 296 w 3571"/>
                <a:gd name="T15" fmla="*/ 248 h 1398"/>
                <a:gd name="T16" fmla="*/ 1484 w 3571"/>
                <a:gd name="T17" fmla="*/ 27 h 1398"/>
                <a:gd name="T18" fmla="*/ 975 w 3571"/>
                <a:gd name="T19" fmla="*/ 180 h 1398"/>
                <a:gd name="T20" fmla="*/ 764 w 3571"/>
                <a:gd name="T21" fmla="*/ 205 h 1398"/>
                <a:gd name="T22" fmla="*/ 550 w 3571"/>
                <a:gd name="T23" fmla="*/ 200 h 1398"/>
                <a:gd name="T24" fmla="*/ 346 w 3571"/>
                <a:gd name="T25" fmla="*/ 45 h 1398"/>
                <a:gd name="T26" fmla="*/ 191 w 3571"/>
                <a:gd name="T27" fmla="*/ 7 h 1398"/>
                <a:gd name="T28" fmla="*/ 100 w 3571"/>
                <a:gd name="T29" fmla="*/ 121 h 1398"/>
                <a:gd name="T30" fmla="*/ 30 w 3571"/>
                <a:gd name="T31" fmla="*/ 294 h 1398"/>
                <a:gd name="T32" fmla="*/ 122 w 3571"/>
                <a:gd name="T33" fmla="*/ 324 h 1398"/>
                <a:gd name="T34" fmla="*/ 35 w 3571"/>
                <a:gd name="T35" fmla="*/ 454 h 1398"/>
                <a:gd name="T36" fmla="*/ 138 w 3571"/>
                <a:gd name="T37" fmla="*/ 578 h 1398"/>
                <a:gd name="T38" fmla="*/ 169 w 3571"/>
                <a:gd name="T39" fmla="*/ 707 h 1398"/>
                <a:gd name="T40" fmla="*/ 176 w 3571"/>
                <a:gd name="T41" fmla="*/ 805 h 1398"/>
                <a:gd name="T42" fmla="*/ 107 w 3571"/>
                <a:gd name="T43" fmla="*/ 775 h 1398"/>
                <a:gd name="T44" fmla="*/ 80 w 3571"/>
                <a:gd name="T45" fmla="*/ 869 h 1398"/>
                <a:gd name="T46" fmla="*/ 203 w 3571"/>
                <a:gd name="T47" fmla="*/ 923 h 1398"/>
                <a:gd name="T48" fmla="*/ 235 w 3571"/>
                <a:gd name="T49" fmla="*/ 1018 h 1398"/>
                <a:gd name="T50" fmla="*/ 323 w 3571"/>
                <a:gd name="T51" fmla="*/ 1090 h 1398"/>
                <a:gd name="T52" fmla="*/ 272 w 3571"/>
                <a:gd name="T53" fmla="*/ 1136 h 1398"/>
                <a:gd name="T54" fmla="*/ 439 w 3571"/>
                <a:gd name="T55" fmla="*/ 1150 h 1398"/>
                <a:gd name="T56" fmla="*/ 377 w 3571"/>
                <a:gd name="T57" fmla="*/ 1201 h 1398"/>
                <a:gd name="T58" fmla="*/ 424 w 3571"/>
                <a:gd name="T59" fmla="*/ 1237 h 1398"/>
                <a:gd name="T60" fmla="*/ 589 w 3571"/>
                <a:gd name="T61" fmla="*/ 1234 h 1398"/>
                <a:gd name="T62" fmla="*/ 721 w 3571"/>
                <a:gd name="T63" fmla="*/ 1347 h 1398"/>
                <a:gd name="T64" fmla="*/ 896 w 3571"/>
                <a:gd name="T65" fmla="*/ 1331 h 1398"/>
                <a:gd name="T66" fmla="*/ 1020 w 3571"/>
                <a:gd name="T67" fmla="*/ 1199 h 1398"/>
                <a:gd name="T68" fmla="*/ 1381 w 3571"/>
                <a:gd name="T69" fmla="*/ 1376 h 1398"/>
                <a:gd name="T70" fmla="*/ 1547 w 3571"/>
                <a:gd name="T71" fmla="*/ 1330 h 1398"/>
                <a:gd name="T72" fmla="*/ 1692 w 3571"/>
                <a:gd name="T73" fmla="*/ 1206 h 1398"/>
                <a:gd name="T74" fmla="*/ 1887 w 3571"/>
                <a:gd name="T75" fmla="*/ 1217 h 1398"/>
                <a:gd name="T76" fmla="*/ 1952 w 3571"/>
                <a:gd name="T77" fmla="*/ 1257 h 1398"/>
                <a:gd name="T78" fmla="*/ 1979 w 3571"/>
                <a:gd name="T79" fmla="*/ 1398 h 1398"/>
                <a:gd name="T80" fmla="*/ 2040 w 3571"/>
                <a:gd name="T81" fmla="*/ 1291 h 1398"/>
                <a:gd name="T82" fmla="*/ 2183 w 3571"/>
                <a:gd name="T83" fmla="*/ 1220 h 1398"/>
                <a:gd name="T84" fmla="*/ 2443 w 3571"/>
                <a:gd name="T85" fmla="*/ 1196 h 1398"/>
                <a:gd name="T86" fmla="*/ 2810 w 3571"/>
                <a:gd name="T87" fmla="*/ 1122 h 1398"/>
                <a:gd name="T88" fmla="*/ 3096 w 3571"/>
                <a:gd name="T89" fmla="*/ 1072 h 1398"/>
                <a:gd name="T90" fmla="*/ 3203 w 3571"/>
                <a:gd name="T91" fmla="*/ 1061 h 1398"/>
                <a:gd name="T92" fmla="*/ 3458 w 3571"/>
                <a:gd name="T93" fmla="*/ 1072 h 1398"/>
                <a:gd name="T94" fmla="*/ 3541 w 3571"/>
                <a:gd name="T95" fmla="*/ 1063 h 1398"/>
                <a:gd name="T96" fmla="*/ 3473 w 3571"/>
                <a:gd name="T97" fmla="*/ 871 h 1398"/>
                <a:gd name="T98" fmla="*/ 3408 w 3571"/>
                <a:gd name="T99" fmla="*/ 682 h 1398"/>
                <a:gd name="T100" fmla="*/ 3433 w 3571"/>
                <a:gd name="T101" fmla="*/ 596 h 1398"/>
                <a:gd name="T102" fmla="*/ 3422 w 3571"/>
                <a:gd name="T103" fmla="*/ 483 h 1398"/>
                <a:gd name="T104" fmla="*/ 3268 w 3571"/>
                <a:gd name="T105" fmla="*/ 412 h 1398"/>
                <a:gd name="T106" fmla="*/ 3198 w 3571"/>
                <a:gd name="T107" fmla="*/ 223 h 1398"/>
                <a:gd name="T108" fmla="*/ 3039 w 3571"/>
                <a:gd name="T109" fmla="*/ 153 h 1398"/>
                <a:gd name="T110" fmla="*/ 2858 w 3571"/>
                <a:gd name="T111" fmla="*/ 143 h 1398"/>
                <a:gd name="T112" fmla="*/ 2524 w 3571"/>
                <a:gd name="T113" fmla="*/ 235 h 1398"/>
                <a:gd name="T114" fmla="*/ 2191 w 3571"/>
                <a:gd name="T115" fmla="*/ 238 h 1398"/>
                <a:gd name="T116" fmla="*/ 1997 w 3571"/>
                <a:gd name="T117" fmla="*/ 170 h 1398"/>
                <a:gd name="T118" fmla="*/ 1838 w 3571"/>
                <a:gd name="T119" fmla="*/ 92 h 1398"/>
                <a:gd name="T120" fmla="*/ 1662 w 3571"/>
                <a:gd name="T121" fmla="*/ 43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331" y="254"/>
                  </a:moveTo>
                  <a:lnTo>
                    <a:pt x="331" y="254"/>
                  </a:lnTo>
                  <a:lnTo>
                    <a:pt x="339" y="254"/>
                  </a:lnTo>
                  <a:lnTo>
                    <a:pt x="346" y="251"/>
                  </a:lnTo>
                  <a:lnTo>
                    <a:pt x="353" y="248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69" y="237"/>
                  </a:lnTo>
                  <a:lnTo>
                    <a:pt x="377" y="234"/>
                  </a:lnTo>
                  <a:lnTo>
                    <a:pt x="385" y="231"/>
                  </a:lnTo>
                  <a:lnTo>
                    <a:pt x="393" y="231"/>
                  </a:lnTo>
                  <a:lnTo>
                    <a:pt x="393" y="231"/>
                  </a:lnTo>
                  <a:lnTo>
                    <a:pt x="404" y="232"/>
                  </a:lnTo>
                  <a:lnTo>
                    <a:pt x="416" y="235"/>
                  </a:lnTo>
                  <a:lnTo>
                    <a:pt x="416" y="235"/>
                  </a:lnTo>
                  <a:lnTo>
                    <a:pt x="435" y="243"/>
                  </a:lnTo>
                  <a:lnTo>
                    <a:pt x="454" y="250"/>
                  </a:lnTo>
                  <a:lnTo>
                    <a:pt x="475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505" y="256"/>
                  </a:lnTo>
                  <a:lnTo>
                    <a:pt x="516" y="253"/>
                  </a:lnTo>
                  <a:lnTo>
                    <a:pt x="526" y="251"/>
                  </a:lnTo>
                  <a:lnTo>
                    <a:pt x="537" y="246"/>
                  </a:lnTo>
                  <a:lnTo>
                    <a:pt x="537" y="246"/>
                  </a:lnTo>
                  <a:lnTo>
                    <a:pt x="540" y="245"/>
                  </a:lnTo>
                  <a:lnTo>
                    <a:pt x="540" y="245"/>
                  </a:lnTo>
                  <a:lnTo>
                    <a:pt x="545" y="246"/>
                  </a:lnTo>
                  <a:lnTo>
                    <a:pt x="548" y="250"/>
                  </a:lnTo>
                  <a:lnTo>
                    <a:pt x="548" y="250"/>
                  </a:lnTo>
                  <a:lnTo>
                    <a:pt x="558" y="265"/>
                  </a:lnTo>
                  <a:lnTo>
                    <a:pt x="570" y="277"/>
                  </a:lnTo>
                  <a:lnTo>
                    <a:pt x="585" y="285"/>
                  </a:lnTo>
                  <a:lnTo>
                    <a:pt x="599" y="291"/>
                  </a:lnTo>
                  <a:lnTo>
                    <a:pt x="613" y="294"/>
                  </a:lnTo>
                  <a:lnTo>
                    <a:pt x="631" y="297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7" y="300"/>
                  </a:lnTo>
                  <a:lnTo>
                    <a:pt x="672" y="304"/>
                  </a:lnTo>
                  <a:lnTo>
                    <a:pt x="672" y="304"/>
                  </a:lnTo>
                  <a:lnTo>
                    <a:pt x="671" y="304"/>
                  </a:lnTo>
                  <a:lnTo>
                    <a:pt x="671" y="304"/>
                  </a:lnTo>
                  <a:lnTo>
                    <a:pt x="645" y="304"/>
                  </a:lnTo>
                  <a:lnTo>
                    <a:pt x="620" y="307"/>
                  </a:lnTo>
                  <a:lnTo>
                    <a:pt x="569" y="315"/>
                  </a:lnTo>
                  <a:lnTo>
                    <a:pt x="569" y="315"/>
                  </a:lnTo>
                  <a:lnTo>
                    <a:pt x="559" y="318"/>
                  </a:lnTo>
                  <a:lnTo>
                    <a:pt x="548" y="323"/>
                  </a:lnTo>
                  <a:lnTo>
                    <a:pt x="548" y="323"/>
                  </a:lnTo>
                  <a:lnTo>
                    <a:pt x="539" y="327"/>
                  </a:lnTo>
                  <a:lnTo>
                    <a:pt x="528" y="335"/>
                  </a:lnTo>
                  <a:lnTo>
                    <a:pt x="524" y="339"/>
                  </a:lnTo>
                  <a:lnTo>
                    <a:pt x="521" y="343"/>
                  </a:lnTo>
                  <a:lnTo>
                    <a:pt x="520" y="350"/>
                  </a:lnTo>
                  <a:lnTo>
                    <a:pt x="521" y="354"/>
                  </a:lnTo>
                  <a:lnTo>
                    <a:pt x="521" y="354"/>
                  </a:lnTo>
                  <a:lnTo>
                    <a:pt x="523" y="361"/>
                  </a:lnTo>
                  <a:lnTo>
                    <a:pt x="526" y="364"/>
                  </a:lnTo>
                  <a:lnTo>
                    <a:pt x="529" y="366"/>
                  </a:lnTo>
                  <a:lnTo>
                    <a:pt x="534" y="367"/>
                  </a:lnTo>
                  <a:lnTo>
                    <a:pt x="545" y="369"/>
                  </a:lnTo>
                  <a:lnTo>
                    <a:pt x="556" y="369"/>
                  </a:lnTo>
                  <a:lnTo>
                    <a:pt x="556" y="369"/>
                  </a:lnTo>
                  <a:lnTo>
                    <a:pt x="567" y="372"/>
                  </a:lnTo>
                  <a:lnTo>
                    <a:pt x="567" y="372"/>
                  </a:lnTo>
                  <a:lnTo>
                    <a:pt x="558" y="380"/>
                  </a:lnTo>
                  <a:lnTo>
                    <a:pt x="548" y="385"/>
                  </a:lnTo>
                  <a:lnTo>
                    <a:pt x="537" y="388"/>
                  </a:lnTo>
                  <a:lnTo>
                    <a:pt x="528" y="388"/>
                  </a:lnTo>
                  <a:lnTo>
                    <a:pt x="528" y="388"/>
                  </a:lnTo>
                  <a:lnTo>
                    <a:pt x="515" y="388"/>
                  </a:lnTo>
                  <a:lnTo>
                    <a:pt x="515" y="388"/>
                  </a:lnTo>
                  <a:lnTo>
                    <a:pt x="499" y="385"/>
                  </a:lnTo>
                  <a:lnTo>
                    <a:pt x="483" y="383"/>
                  </a:lnTo>
                  <a:lnTo>
                    <a:pt x="450" y="381"/>
                  </a:lnTo>
                  <a:lnTo>
                    <a:pt x="450" y="381"/>
                  </a:lnTo>
                  <a:lnTo>
                    <a:pt x="432" y="381"/>
                  </a:lnTo>
                  <a:lnTo>
                    <a:pt x="432" y="381"/>
                  </a:lnTo>
                  <a:lnTo>
                    <a:pt x="413" y="381"/>
                  </a:lnTo>
                  <a:lnTo>
                    <a:pt x="413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78" y="381"/>
                  </a:lnTo>
                  <a:lnTo>
                    <a:pt x="378" y="381"/>
                  </a:lnTo>
                  <a:lnTo>
                    <a:pt x="372" y="381"/>
                  </a:lnTo>
                  <a:lnTo>
                    <a:pt x="372" y="381"/>
                  </a:lnTo>
                  <a:lnTo>
                    <a:pt x="367" y="381"/>
                  </a:lnTo>
                  <a:lnTo>
                    <a:pt x="362" y="378"/>
                  </a:lnTo>
                  <a:lnTo>
                    <a:pt x="362" y="373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59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0" y="356"/>
                  </a:lnTo>
                  <a:lnTo>
                    <a:pt x="350" y="356"/>
                  </a:lnTo>
                  <a:lnTo>
                    <a:pt x="346" y="356"/>
                  </a:lnTo>
                  <a:lnTo>
                    <a:pt x="346" y="356"/>
                  </a:lnTo>
                  <a:lnTo>
                    <a:pt x="335" y="356"/>
                  </a:lnTo>
                  <a:lnTo>
                    <a:pt x="335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16" y="356"/>
                  </a:lnTo>
                  <a:lnTo>
                    <a:pt x="305" y="359"/>
                  </a:lnTo>
                  <a:lnTo>
                    <a:pt x="305" y="359"/>
                  </a:lnTo>
                  <a:lnTo>
                    <a:pt x="305" y="362"/>
                  </a:lnTo>
                  <a:lnTo>
                    <a:pt x="307" y="367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9" y="377"/>
                  </a:lnTo>
                  <a:lnTo>
                    <a:pt x="319" y="380"/>
                  </a:lnTo>
                  <a:lnTo>
                    <a:pt x="318" y="385"/>
                  </a:lnTo>
                  <a:lnTo>
                    <a:pt x="318" y="385"/>
                  </a:lnTo>
                  <a:lnTo>
                    <a:pt x="315" y="389"/>
                  </a:lnTo>
                  <a:lnTo>
                    <a:pt x="308" y="393"/>
                  </a:lnTo>
                  <a:lnTo>
                    <a:pt x="304" y="394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289" y="394"/>
                  </a:lnTo>
                  <a:lnTo>
                    <a:pt x="289" y="394"/>
                  </a:lnTo>
                  <a:lnTo>
                    <a:pt x="264" y="386"/>
                  </a:lnTo>
                  <a:lnTo>
                    <a:pt x="238" y="380"/>
                  </a:lnTo>
                  <a:lnTo>
                    <a:pt x="211" y="375"/>
                  </a:lnTo>
                  <a:lnTo>
                    <a:pt x="186" y="373"/>
                  </a:lnTo>
                  <a:lnTo>
                    <a:pt x="186" y="373"/>
                  </a:lnTo>
                  <a:lnTo>
                    <a:pt x="164" y="375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0" y="377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8" y="369"/>
                  </a:lnTo>
                  <a:lnTo>
                    <a:pt x="140" y="364"/>
                  </a:lnTo>
                  <a:lnTo>
                    <a:pt x="146" y="358"/>
                  </a:lnTo>
                  <a:lnTo>
                    <a:pt x="156" y="354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92" y="335"/>
                  </a:lnTo>
                  <a:lnTo>
                    <a:pt x="207" y="326"/>
                  </a:lnTo>
                  <a:lnTo>
                    <a:pt x="219" y="316"/>
                  </a:lnTo>
                  <a:lnTo>
                    <a:pt x="232" y="305"/>
                  </a:lnTo>
                  <a:lnTo>
                    <a:pt x="243" y="294"/>
                  </a:lnTo>
                  <a:lnTo>
                    <a:pt x="253" y="281"/>
                  </a:lnTo>
                  <a:lnTo>
                    <a:pt x="262" y="267"/>
                  </a:lnTo>
                  <a:lnTo>
                    <a:pt x="262" y="267"/>
                  </a:lnTo>
                  <a:lnTo>
                    <a:pt x="269" y="259"/>
                  </a:lnTo>
                  <a:lnTo>
                    <a:pt x="277" y="253"/>
                  </a:lnTo>
                  <a:lnTo>
                    <a:pt x="286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305" y="248"/>
                  </a:lnTo>
                  <a:lnTo>
                    <a:pt x="313" y="251"/>
                  </a:lnTo>
                  <a:lnTo>
                    <a:pt x="313" y="251"/>
                  </a:lnTo>
                  <a:lnTo>
                    <a:pt x="323" y="253"/>
                  </a:lnTo>
                  <a:lnTo>
                    <a:pt x="331" y="254"/>
                  </a:lnTo>
                  <a:close/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5D9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5" name="Freeform 242">
              <a:extLst>
                <a:ext uri="{FF2B5EF4-FFF2-40B4-BE49-F238E27FC236}">
                  <a16:creationId xmlns:a16="http://schemas.microsoft.com/office/drawing/2014/main" id="{06E4B199-B5F6-8246-7E3E-4BE7A784E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00"/>
              <a:ext cx="272" cy="83"/>
            </a:xfrm>
            <a:custGeom>
              <a:avLst/>
              <a:gdLst>
                <a:gd name="T0" fmla="*/ 210 w 543"/>
                <a:gd name="T1" fmla="*/ 23 h 165"/>
                <a:gd name="T2" fmla="*/ 232 w 543"/>
                <a:gd name="T3" fmla="*/ 12 h 165"/>
                <a:gd name="T4" fmla="*/ 248 w 543"/>
                <a:gd name="T5" fmla="*/ 3 h 165"/>
                <a:gd name="T6" fmla="*/ 264 w 543"/>
                <a:gd name="T7" fmla="*/ 0 h 165"/>
                <a:gd name="T8" fmla="*/ 287 w 543"/>
                <a:gd name="T9" fmla="*/ 4 h 165"/>
                <a:gd name="T10" fmla="*/ 346 w 543"/>
                <a:gd name="T11" fmla="*/ 23 h 165"/>
                <a:gd name="T12" fmla="*/ 376 w 543"/>
                <a:gd name="T13" fmla="*/ 25 h 165"/>
                <a:gd name="T14" fmla="*/ 408 w 543"/>
                <a:gd name="T15" fmla="*/ 15 h 165"/>
                <a:gd name="T16" fmla="*/ 411 w 543"/>
                <a:gd name="T17" fmla="*/ 14 h 165"/>
                <a:gd name="T18" fmla="*/ 419 w 543"/>
                <a:gd name="T19" fmla="*/ 19 h 165"/>
                <a:gd name="T20" fmla="*/ 456 w 543"/>
                <a:gd name="T21" fmla="*/ 54 h 165"/>
                <a:gd name="T22" fmla="*/ 502 w 543"/>
                <a:gd name="T23" fmla="*/ 66 h 165"/>
                <a:gd name="T24" fmla="*/ 538 w 543"/>
                <a:gd name="T25" fmla="*/ 69 h 165"/>
                <a:gd name="T26" fmla="*/ 542 w 543"/>
                <a:gd name="T27" fmla="*/ 73 h 165"/>
                <a:gd name="T28" fmla="*/ 491 w 543"/>
                <a:gd name="T29" fmla="*/ 76 h 165"/>
                <a:gd name="T30" fmla="*/ 430 w 543"/>
                <a:gd name="T31" fmla="*/ 87 h 165"/>
                <a:gd name="T32" fmla="*/ 410 w 543"/>
                <a:gd name="T33" fmla="*/ 96 h 165"/>
                <a:gd name="T34" fmla="*/ 392 w 543"/>
                <a:gd name="T35" fmla="*/ 112 h 165"/>
                <a:gd name="T36" fmla="*/ 392 w 543"/>
                <a:gd name="T37" fmla="*/ 123 h 165"/>
                <a:gd name="T38" fmla="*/ 400 w 543"/>
                <a:gd name="T39" fmla="*/ 135 h 165"/>
                <a:gd name="T40" fmla="*/ 427 w 543"/>
                <a:gd name="T41" fmla="*/ 138 h 165"/>
                <a:gd name="T42" fmla="*/ 438 w 543"/>
                <a:gd name="T43" fmla="*/ 141 h 165"/>
                <a:gd name="T44" fmla="*/ 408 w 543"/>
                <a:gd name="T45" fmla="*/ 157 h 165"/>
                <a:gd name="T46" fmla="*/ 386 w 543"/>
                <a:gd name="T47" fmla="*/ 157 h 165"/>
                <a:gd name="T48" fmla="*/ 354 w 543"/>
                <a:gd name="T49" fmla="*/ 152 h 165"/>
                <a:gd name="T50" fmla="*/ 303 w 543"/>
                <a:gd name="T51" fmla="*/ 150 h 165"/>
                <a:gd name="T52" fmla="*/ 284 w 543"/>
                <a:gd name="T53" fmla="*/ 150 h 165"/>
                <a:gd name="T54" fmla="*/ 256 w 543"/>
                <a:gd name="T55" fmla="*/ 150 h 165"/>
                <a:gd name="T56" fmla="*/ 249 w 543"/>
                <a:gd name="T57" fmla="*/ 150 h 165"/>
                <a:gd name="T58" fmla="*/ 238 w 543"/>
                <a:gd name="T59" fmla="*/ 150 h 165"/>
                <a:gd name="T60" fmla="*/ 235 w 543"/>
                <a:gd name="T61" fmla="*/ 133 h 165"/>
                <a:gd name="T62" fmla="*/ 232 w 543"/>
                <a:gd name="T63" fmla="*/ 127 h 165"/>
                <a:gd name="T64" fmla="*/ 224 w 543"/>
                <a:gd name="T65" fmla="*/ 125 h 165"/>
                <a:gd name="T66" fmla="*/ 217 w 543"/>
                <a:gd name="T67" fmla="*/ 125 h 165"/>
                <a:gd name="T68" fmla="*/ 206 w 543"/>
                <a:gd name="T69" fmla="*/ 125 h 165"/>
                <a:gd name="T70" fmla="*/ 187 w 543"/>
                <a:gd name="T71" fmla="*/ 125 h 165"/>
                <a:gd name="T72" fmla="*/ 176 w 543"/>
                <a:gd name="T73" fmla="*/ 131 h 165"/>
                <a:gd name="T74" fmla="*/ 187 w 543"/>
                <a:gd name="T75" fmla="*/ 144 h 165"/>
                <a:gd name="T76" fmla="*/ 189 w 543"/>
                <a:gd name="T77" fmla="*/ 154 h 165"/>
                <a:gd name="T78" fmla="*/ 179 w 543"/>
                <a:gd name="T79" fmla="*/ 162 h 165"/>
                <a:gd name="T80" fmla="*/ 168 w 543"/>
                <a:gd name="T81" fmla="*/ 165 h 165"/>
                <a:gd name="T82" fmla="*/ 135 w 543"/>
                <a:gd name="T83" fmla="*/ 155 h 165"/>
                <a:gd name="T84" fmla="*/ 57 w 543"/>
                <a:gd name="T85" fmla="*/ 142 h 165"/>
                <a:gd name="T86" fmla="*/ 14 w 543"/>
                <a:gd name="T87" fmla="*/ 147 h 165"/>
                <a:gd name="T88" fmla="*/ 14 w 543"/>
                <a:gd name="T89" fmla="*/ 147 h 165"/>
                <a:gd name="T90" fmla="*/ 8 w 543"/>
                <a:gd name="T91" fmla="*/ 144 h 165"/>
                <a:gd name="T92" fmla="*/ 1 w 543"/>
                <a:gd name="T93" fmla="*/ 149 h 165"/>
                <a:gd name="T94" fmla="*/ 1 w 543"/>
                <a:gd name="T95" fmla="*/ 149 h 165"/>
                <a:gd name="T96" fmla="*/ 1 w 543"/>
                <a:gd name="T97" fmla="*/ 149 h 165"/>
                <a:gd name="T98" fmla="*/ 0 w 543"/>
                <a:gd name="T99" fmla="*/ 146 h 165"/>
                <a:gd name="T100" fmla="*/ 0 w 543"/>
                <a:gd name="T101" fmla="*/ 146 h 165"/>
                <a:gd name="T102" fmla="*/ 6 w 543"/>
                <a:gd name="T103" fmla="*/ 142 h 165"/>
                <a:gd name="T104" fmla="*/ 11 w 543"/>
                <a:gd name="T105" fmla="*/ 133 h 165"/>
                <a:gd name="T106" fmla="*/ 35 w 543"/>
                <a:gd name="T107" fmla="*/ 119 h 165"/>
                <a:gd name="T108" fmla="*/ 78 w 543"/>
                <a:gd name="T109" fmla="*/ 95 h 165"/>
                <a:gd name="T110" fmla="*/ 114 w 543"/>
                <a:gd name="T111" fmla="*/ 63 h 165"/>
                <a:gd name="T112" fmla="*/ 133 w 543"/>
                <a:gd name="T113" fmla="*/ 36 h 165"/>
                <a:gd name="T114" fmla="*/ 157 w 543"/>
                <a:gd name="T115" fmla="*/ 17 h 165"/>
                <a:gd name="T116" fmla="*/ 176 w 543"/>
                <a:gd name="T117" fmla="*/ 17 h 165"/>
                <a:gd name="T118" fmla="*/ 194 w 543"/>
                <a:gd name="T119" fmla="*/ 2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3" h="165">
                  <a:moveTo>
                    <a:pt x="202" y="23"/>
                  </a:moveTo>
                  <a:lnTo>
                    <a:pt x="202" y="23"/>
                  </a:lnTo>
                  <a:lnTo>
                    <a:pt x="210" y="23"/>
                  </a:lnTo>
                  <a:lnTo>
                    <a:pt x="217" y="20"/>
                  </a:lnTo>
                  <a:lnTo>
                    <a:pt x="224" y="17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6"/>
                  </a:lnTo>
                  <a:lnTo>
                    <a:pt x="248" y="3"/>
                  </a:lnTo>
                  <a:lnTo>
                    <a:pt x="256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5" y="1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306" y="12"/>
                  </a:lnTo>
                  <a:lnTo>
                    <a:pt x="325" y="19"/>
                  </a:lnTo>
                  <a:lnTo>
                    <a:pt x="346" y="23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76" y="25"/>
                  </a:lnTo>
                  <a:lnTo>
                    <a:pt x="387" y="22"/>
                  </a:lnTo>
                  <a:lnTo>
                    <a:pt x="397" y="20"/>
                  </a:lnTo>
                  <a:lnTo>
                    <a:pt x="408" y="15"/>
                  </a:lnTo>
                  <a:lnTo>
                    <a:pt x="408" y="15"/>
                  </a:lnTo>
                  <a:lnTo>
                    <a:pt x="411" y="14"/>
                  </a:lnTo>
                  <a:lnTo>
                    <a:pt x="411" y="14"/>
                  </a:lnTo>
                  <a:lnTo>
                    <a:pt x="416" y="15"/>
                  </a:lnTo>
                  <a:lnTo>
                    <a:pt x="419" y="19"/>
                  </a:lnTo>
                  <a:lnTo>
                    <a:pt x="419" y="19"/>
                  </a:lnTo>
                  <a:lnTo>
                    <a:pt x="429" y="34"/>
                  </a:lnTo>
                  <a:lnTo>
                    <a:pt x="441" y="46"/>
                  </a:lnTo>
                  <a:lnTo>
                    <a:pt x="456" y="54"/>
                  </a:lnTo>
                  <a:lnTo>
                    <a:pt x="470" y="60"/>
                  </a:lnTo>
                  <a:lnTo>
                    <a:pt x="484" y="63"/>
                  </a:lnTo>
                  <a:lnTo>
                    <a:pt x="502" y="66"/>
                  </a:lnTo>
                  <a:lnTo>
                    <a:pt x="534" y="68"/>
                  </a:lnTo>
                  <a:lnTo>
                    <a:pt x="534" y="68"/>
                  </a:lnTo>
                  <a:lnTo>
                    <a:pt x="538" y="69"/>
                  </a:lnTo>
                  <a:lnTo>
                    <a:pt x="543" y="73"/>
                  </a:lnTo>
                  <a:lnTo>
                    <a:pt x="543" y="73"/>
                  </a:lnTo>
                  <a:lnTo>
                    <a:pt x="542" y="73"/>
                  </a:lnTo>
                  <a:lnTo>
                    <a:pt x="542" y="73"/>
                  </a:lnTo>
                  <a:lnTo>
                    <a:pt x="516" y="73"/>
                  </a:lnTo>
                  <a:lnTo>
                    <a:pt x="491" y="76"/>
                  </a:lnTo>
                  <a:lnTo>
                    <a:pt x="440" y="84"/>
                  </a:lnTo>
                  <a:lnTo>
                    <a:pt x="440" y="84"/>
                  </a:lnTo>
                  <a:lnTo>
                    <a:pt x="430" y="87"/>
                  </a:lnTo>
                  <a:lnTo>
                    <a:pt x="419" y="92"/>
                  </a:lnTo>
                  <a:lnTo>
                    <a:pt x="419" y="92"/>
                  </a:lnTo>
                  <a:lnTo>
                    <a:pt x="410" y="96"/>
                  </a:lnTo>
                  <a:lnTo>
                    <a:pt x="399" y="104"/>
                  </a:lnTo>
                  <a:lnTo>
                    <a:pt x="395" y="108"/>
                  </a:lnTo>
                  <a:lnTo>
                    <a:pt x="392" y="112"/>
                  </a:lnTo>
                  <a:lnTo>
                    <a:pt x="391" y="119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4" y="130"/>
                  </a:lnTo>
                  <a:lnTo>
                    <a:pt x="397" y="133"/>
                  </a:lnTo>
                  <a:lnTo>
                    <a:pt x="400" y="135"/>
                  </a:lnTo>
                  <a:lnTo>
                    <a:pt x="405" y="136"/>
                  </a:lnTo>
                  <a:lnTo>
                    <a:pt x="416" y="138"/>
                  </a:lnTo>
                  <a:lnTo>
                    <a:pt x="427" y="138"/>
                  </a:lnTo>
                  <a:lnTo>
                    <a:pt x="427" y="138"/>
                  </a:lnTo>
                  <a:lnTo>
                    <a:pt x="438" y="141"/>
                  </a:lnTo>
                  <a:lnTo>
                    <a:pt x="438" y="141"/>
                  </a:lnTo>
                  <a:lnTo>
                    <a:pt x="429" y="149"/>
                  </a:lnTo>
                  <a:lnTo>
                    <a:pt x="419" y="154"/>
                  </a:lnTo>
                  <a:lnTo>
                    <a:pt x="408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86" y="157"/>
                  </a:lnTo>
                  <a:lnTo>
                    <a:pt x="386" y="157"/>
                  </a:lnTo>
                  <a:lnTo>
                    <a:pt x="370" y="154"/>
                  </a:lnTo>
                  <a:lnTo>
                    <a:pt x="354" y="152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03" y="150"/>
                  </a:lnTo>
                  <a:lnTo>
                    <a:pt x="303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8" y="150"/>
                  </a:lnTo>
                  <a:lnTo>
                    <a:pt x="233" y="147"/>
                  </a:lnTo>
                  <a:lnTo>
                    <a:pt x="233" y="142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5" y="128"/>
                  </a:lnTo>
                  <a:lnTo>
                    <a:pt x="232" y="127"/>
                  </a:lnTo>
                  <a:lnTo>
                    <a:pt x="229" y="125"/>
                  </a:lnTo>
                  <a:lnTo>
                    <a:pt x="224" y="125"/>
                  </a:lnTo>
                  <a:lnTo>
                    <a:pt x="224" y="12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06" y="125"/>
                  </a:lnTo>
                  <a:lnTo>
                    <a:pt x="206" y="125"/>
                  </a:lnTo>
                  <a:lnTo>
                    <a:pt x="197" y="125"/>
                  </a:lnTo>
                  <a:lnTo>
                    <a:pt x="197" y="125"/>
                  </a:lnTo>
                  <a:lnTo>
                    <a:pt x="187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6" y="131"/>
                  </a:lnTo>
                  <a:lnTo>
                    <a:pt x="178" y="136"/>
                  </a:lnTo>
                  <a:lnTo>
                    <a:pt x="184" y="141"/>
                  </a:lnTo>
                  <a:lnTo>
                    <a:pt x="187" y="144"/>
                  </a:lnTo>
                  <a:lnTo>
                    <a:pt x="190" y="146"/>
                  </a:lnTo>
                  <a:lnTo>
                    <a:pt x="190" y="149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6" y="158"/>
                  </a:lnTo>
                  <a:lnTo>
                    <a:pt x="179" y="162"/>
                  </a:lnTo>
                  <a:lnTo>
                    <a:pt x="175" y="163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35" y="155"/>
                  </a:lnTo>
                  <a:lnTo>
                    <a:pt x="109" y="149"/>
                  </a:lnTo>
                  <a:lnTo>
                    <a:pt x="82" y="144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35" y="144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1" y="146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9" y="138"/>
                  </a:lnTo>
                  <a:lnTo>
                    <a:pt x="11" y="133"/>
                  </a:lnTo>
                  <a:lnTo>
                    <a:pt x="17" y="127"/>
                  </a:lnTo>
                  <a:lnTo>
                    <a:pt x="27" y="123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63" y="104"/>
                  </a:lnTo>
                  <a:lnTo>
                    <a:pt x="78" y="95"/>
                  </a:lnTo>
                  <a:lnTo>
                    <a:pt x="90" y="85"/>
                  </a:lnTo>
                  <a:lnTo>
                    <a:pt x="103" y="74"/>
                  </a:lnTo>
                  <a:lnTo>
                    <a:pt x="114" y="63"/>
                  </a:lnTo>
                  <a:lnTo>
                    <a:pt x="124" y="50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40" y="28"/>
                  </a:lnTo>
                  <a:lnTo>
                    <a:pt x="148" y="22"/>
                  </a:lnTo>
                  <a:lnTo>
                    <a:pt x="157" y="17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76" y="1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94" y="22"/>
                  </a:lnTo>
                  <a:lnTo>
                    <a:pt x="202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6" name="Freeform 243">
              <a:extLst>
                <a:ext uri="{FF2B5EF4-FFF2-40B4-BE49-F238E27FC236}">
                  <a16:creationId xmlns:a16="http://schemas.microsoft.com/office/drawing/2014/main" id="{BCFE214C-3EAA-CC5D-3071-7FE8A0E83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1462 w 3571"/>
                <a:gd name="T1" fmla="*/ 24 h 1398"/>
                <a:gd name="T2" fmla="*/ 980 w 3571"/>
                <a:gd name="T3" fmla="*/ 173 h 1398"/>
                <a:gd name="T4" fmla="*/ 810 w 3571"/>
                <a:gd name="T5" fmla="*/ 204 h 1398"/>
                <a:gd name="T6" fmla="*/ 569 w 3571"/>
                <a:gd name="T7" fmla="*/ 197 h 1398"/>
                <a:gd name="T8" fmla="*/ 405 w 3571"/>
                <a:gd name="T9" fmla="*/ 126 h 1398"/>
                <a:gd name="T10" fmla="*/ 297 w 3571"/>
                <a:gd name="T11" fmla="*/ 35 h 1398"/>
                <a:gd name="T12" fmla="*/ 169 w 3571"/>
                <a:gd name="T13" fmla="*/ 21 h 1398"/>
                <a:gd name="T14" fmla="*/ 108 w 3571"/>
                <a:gd name="T15" fmla="*/ 154 h 1398"/>
                <a:gd name="T16" fmla="*/ 30 w 3571"/>
                <a:gd name="T17" fmla="*/ 294 h 1398"/>
                <a:gd name="T18" fmla="*/ 103 w 3571"/>
                <a:gd name="T19" fmla="*/ 324 h 1398"/>
                <a:gd name="T20" fmla="*/ 43 w 3571"/>
                <a:gd name="T21" fmla="*/ 396 h 1398"/>
                <a:gd name="T22" fmla="*/ 43 w 3571"/>
                <a:gd name="T23" fmla="*/ 599 h 1398"/>
                <a:gd name="T24" fmla="*/ 130 w 3571"/>
                <a:gd name="T25" fmla="*/ 631 h 1398"/>
                <a:gd name="T26" fmla="*/ 200 w 3571"/>
                <a:gd name="T27" fmla="*/ 729 h 1398"/>
                <a:gd name="T28" fmla="*/ 226 w 3571"/>
                <a:gd name="T29" fmla="*/ 832 h 1398"/>
                <a:gd name="T30" fmla="*/ 95 w 3571"/>
                <a:gd name="T31" fmla="*/ 777 h 1398"/>
                <a:gd name="T32" fmla="*/ 76 w 3571"/>
                <a:gd name="T33" fmla="*/ 863 h 1398"/>
                <a:gd name="T34" fmla="*/ 169 w 3571"/>
                <a:gd name="T35" fmla="*/ 894 h 1398"/>
                <a:gd name="T36" fmla="*/ 256 w 3571"/>
                <a:gd name="T37" fmla="*/ 983 h 1398"/>
                <a:gd name="T38" fmla="*/ 278 w 3571"/>
                <a:gd name="T39" fmla="*/ 1079 h 1398"/>
                <a:gd name="T40" fmla="*/ 319 w 3571"/>
                <a:gd name="T41" fmla="*/ 1128 h 1398"/>
                <a:gd name="T42" fmla="*/ 272 w 3571"/>
                <a:gd name="T43" fmla="*/ 1160 h 1398"/>
                <a:gd name="T44" fmla="*/ 440 w 3571"/>
                <a:gd name="T45" fmla="*/ 1150 h 1398"/>
                <a:gd name="T46" fmla="*/ 377 w 3571"/>
                <a:gd name="T47" fmla="*/ 1201 h 1398"/>
                <a:gd name="T48" fmla="*/ 437 w 3571"/>
                <a:gd name="T49" fmla="*/ 1212 h 1398"/>
                <a:gd name="T50" fmla="*/ 523 w 3571"/>
                <a:gd name="T51" fmla="*/ 1207 h 1398"/>
                <a:gd name="T52" fmla="*/ 623 w 3571"/>
                <a:gd name="T53" fmla="*/ 1257 h 1398"/>
                <a:gd name="T54" fmla="*/ 833 w 3571"/>
                <a:gd name="T55" fmla="*/ 1323 h 1398"/>
                <a:gd name="T56" fmla="*/ 912 w 3571"/>
                <a:gd name="T57" fmla="*/ 1291 h 1398"/>
                <a:gd name="T58" fmla="*/ 1066 w 3571"/>
                <a:gd name="T59" fmla="*/ 1214 h 1398"/>
                <a:gd name="T60" fmla="*/ 1381 w 3571"/>
                <a:gd name="T61" fmla="*/ 1376 h 1398"/>
                <a:gd name="T62" fmla="*/ 1543 w 3571"/>
                <a:gd name="T63" fmla="*/ 1331 h 1398"/>
                <a:gd name="T64" fmla="*/ 1649 w 3571"/>
                <a:gd name="T65" fmla="*/ 1222 h 1398"/>
                <a:gd name="T66" fmla="*/ 1838 w 3571"/>
                <a:gd name="T67" fmla="*/ 1260 h 1398"/>
                <a:gd name="T68" fmla="*/ 1944 w 3571"/>
                <a:gd name="T69" fmla="*/ 1183 h 1398"/>
                <a:gd name="T70" fmla="*/ 1917 w 3571"/>
                <a:gd name="T71" fmla="*/ 1326 h 1398"/>
                <a:gd name="T72" fmla="*/ 2006 w 3571"/>
                <a:gd name="T73" fmla="*/ 1382 h 1398"/>
                <a:gd name="T74" fmla="*/ 2037 w 3571"/>
                <a:gd name="T75" fmla="*/ 1279 h 1398"/>
                <a:gd name="T76" fmla="*/ 2164 w 3571"/>
                <a:gd name="T77" fmla="*/ 1217 h 1398"/>
                <a:gd name="T78" fmla="*/ 2413 w 3571"/>
                <a:gd name="T79" fmla="*/ 1174 h 1398"/>
                <a:gd name="T80" fmla="*/ 2669 w 3571"/>
                <a:gd name="T81" fmla="*/ 1193 h 1398"/>
                <a:gd name="T82" fmla="*/ 2966 w 3571"/>
                <a:gd name="T83" fmla="*/ 1122 h 1398"/>
                <a:gd name="T84" fmla="*/ 3141 w 3571"/>
                <a:gd name="T85" fmla="*/ 1109 h 1398"/>
                <a:gd name="T86" fmla="*/ 3244 w 3571"/>
                <a:gd name="T87" fmla="*/ 1066 h 1398"/>
                <a:gd name="T88" fmla="*/ 3474 w 3571"/>
                <a:gd name="T89" fmla="*/ 1080 h 1398"/>
                <a:gd name="T90" fmla="*/ 3547 w 3571"/>
                <a:gd name="T91" fmla="*/ 1071 h 1398"/>
                <a:gd name="T92" fmla="*/ 3455 w 3571"/>
                <a:gd name="T93" fmla="*/ 926 h 1398"/>
                <a:gd name="T94" fmla="*/ 3420 w 3571"/>
                <a:gd name="T95" fmla="*/ 721 h 1398"/>
                <a:gd name="T96" fmla="*/ 3387 w 3571"/>
                <a:gd name="T97" fmla="*/ 599 h 1398"/>
                <a:gd name="T98" fmla="*/ 3436 w 3571"/>
                <a:gd name="T99" fmla="*/ 558 h 1398"/>
                <a:gd name="T100" fmla="*/ 3385 w 3571"/>
                <a:gd name="T101" fmla="*/ 481 h 1398"/>
                <a:gd name="T102" fmla="*/ 3257 w 3571"/>
                <a:gd name="T103" fmla="*/ 381 h 1398"/>
                <a:gd name="T104" fmla="*/ 3198 w 3571"/>
                <a:gd name="T105" fmla="*/ 223 h 1398"/>
                <a:gd name="T106" fmla="*/ 3045 w 3571"/>
                <a:gd name="T107" fmla="*/ 145 h 1398"/>
                <a:gd name="T108" fmla="*/ 2901 w 3571"/>
                <a:gd name="T109" fmla="*/ 153 h 1398"/>
                <a:gd name="T110" fmla="*/ 2658 w 3571"/>
                <a:gd name="T111" fmla="*/ 240 h 1398"/>
                <a:gd name="T112" fmla="*/ 2354 w 3571"/>
                <a:gd name="T113" fmla="*/ 245 h 1398"/>
                <a:gd name="T114" fmla="*/ 2143 w 3571"/>
                <a:gd name="T115" fmla="*/ 223 h 1398"/>
                <a:gd name="T116" fmla="*/ 1967 w 3571"/>
                <a:gd name="T117" fmla="*/ 161 h 1398"/>
                <a:gd name="T118" fmla="*/ 1830 w 3571"/>
                <a:gd name="T119" fmla="*/ 83 h 1398"/>
                <a:gd name="T120" fmla="*/ 1674 w 3571"/>
                <a:gd name="T121" fmla="*/ 64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7" name="Freeform 244">
              <a:extLst>
                <a:ext uri="{FF2B5EF4-FFF2-40B4-BE49-F238E27FC236}">
                  <a16:creationId xmlns:a16="http://schemas.microsoft.com/office/drawing/2014/main" id="{9CA0C462-2103-E5FD-43F6-74E2DF432A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" y="3673"/>
              <a:ext cx="4" cy="2"/>
            </a:xfrm>
            <a:custGeom>
              <a:avLst/>
              <a:gdLst>
                <a:gd name="T0" fmla="*/ 0 w 8"/>
                <a:gd name="T1" fmla="*/ 2 h 5"/>
                <a:gd name="T2" fmla="*/ 0 w 8"/>
                <a:gd name="T3" fmla="*/ 2 h 5"/>
                <a:gd name="T4" fmla="*/ 0 w 8"/>
                <a:gd name="T5" fmla="*/ 2 h 5"/>
                <a:gd name="T6" fmla="*/ 1 w 8"/>
                <a:gd name="T7" fmla="*/ 5 h 5"/>
                <a:gd name="T8" fmla="*/ 1 w 8"/>
                <a:gd name="T9" fmla="*/ 5 h 5"/>
                <a:gd name="T10" fmla="*/ 1 w 8"/>
                <a:gd name="T11" fmla="*/ 5 h 5"/>
                <a:gd name="T12" fmla="*/ 0 w 8"/>
                <a:gd name="T13" fmla="*/ 2 h 5"/>
                <a:gd name="T14" fmla="*/ 8 w 8"/>
                <a:gd name="T15" fmla="*/ 0 h 5"/>
                <a:gd name="T16" fmla="*/ 8 w 8"/>
                <a:gd name="T17" fmla="*/ 0 h 5"/>
                <a:gd name="T18" fmla="*/ 1 w 8"/>
                <a:gd name="T19" fmla="*/ 5 h 5"/>
                <a:gd name="T20" fmla="*/ 1 w 8"/>
                <a:gd name="T21" fmla="*/ 5 h 5"/>
                <a:gd name="T22" fmla="*/ 1 w 8"/>
                <a:gd name="T23" fmla="*/ 5 h 5"/>
                <a:gd name="T24" fmla="*/ 1 w 8"/>
                <a:gd name="T25" fmla="*/ 5 h 5"/>
                <a:gd name="T26" fmla="*/ 1 w 8"/>
                <a:gd name="T27" fmla="*/ 5 h 5"/>
                <a:gd name="T28" fmla="*/ 1 w 8"/>
                <a:gd name="T29" fmla="*/ 5 h 5"/>
                <a:gd name="T30" fmla="*/ 8 w 8"/>
                <a:gd name="T31" fmla="*/ 0 h 5"/>
                <a:gd name="T32" fmla="*/ 8 w 8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5D9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8" name="Freeform 245">
              <a:extLst>
                <a:ext uri="{FF2B5EF4-FFF2-40B4-BE49-F238E27FC236}">
                  <a16:creationId xmlns:a16="http://schemas.microsoft.com/office/drawing/2014/main" id="{7E5B90E7-B75A-4E44-FF1B-A9D40F79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9" name="Freeform 246">
              <a:extLst>
                <a:ext uri="{FF2B5EF4-FFF2-40B4-BE49-F238E27FC236}">
                  <a16:creationId xmlns:a16="http://schemas.microsoft.com/office/drawing/2014/main" id="{55E72211-D443-785D-2551-D7146FC9A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" y="3673"/>
              <a:ext cx="3" cy="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0 w 7"/>
                <a:gd name="T5" fmla="*/ 5 h 5"/>
                <a:gd name="T6" fmla="*/ 0 w 7"/>
                <a:gd name="T7" fmla="*/ 5 h 5"/>
                <a:gd name="T8" fmla="*/ 0 w 7"/>
                <a:gd name="T9" fmla="*/ 5 h 5"/>
                <a:gd name="T10" fmla="*/ 0 w 7"/>
                <a:gd name="T11" fmla="*/ 5 h 5"/>
                <a:gd name="T12" fmla="*/ 0 w 7"/>
                <a:gd name="T13" fmla="*/ 5 h 5"/>
                <a:gd name="T14" fmla="*/ 0 w 7"/>
                <a:gd name="T15" fmla="*/ 5 h 5"/>
                <a:gd name="T16" fmla="*/ 7 w 7"/>
                <a:gd name="T17" fmla="*/ 0 h 5"/>
                <a:gd name="T18" fmla="*/ 7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0" name="Freeform 247">
              <a:extLst>
                <a:ext uri="{FF2B5EF4-FFF2-40B4-BE49-F238E27FC236}">
                  <a16:creationId xmlns:a16="http://schemas.microsoft.com/office/drawing/2014/main" id="{58C45761-B95E-B44F-CB86-016DE5109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" y="509"/>
              <a:ext cx="872" cy="1027"/>
            </a:xfrm>
            <a:custGeom>
              <a:avLst/>
              <a:gdLst>
                <a:gd name="T0" fmla="*/ 1469 w 1743"/>
                <a:gd name="T1" fmla="*/ 1246 h 2053"/>
                <a:gd name="T2" fmla="*/ 1539 w 1743"/>
                <a:gd name="T3" fmla="*/ 1180 h 2053"/>
                <a:gd name="T4" fmla="*/ 1444 w 1743"/>
                <a:gd name="T5" fmla="*/ 1086 h 2053"/>
                <a:gd name="T6" fmla="*/ 1406 w 1743"/>
                <a:gd name="T7" fmla="*/ 1033 h 2053"/>
                <a:gd name="T8" fmla="*/ 1380 w 1743"/>
                <a:gd name="T9" fmla="*/ 952 h 2053"/>
                <a:gd name="T10" fmla="*/ 1372 w 1743"/>
                <a:gd name="T11" fmla="*/ 867 h 2053"/>
                <a:gd name="T12" fmla="*/ 1396 w 1743"/>
                <a:gd name="T13" fmla="*/ 795 h 2053"/>
                <a:gd name="T14" fmla="*/ 1242 w 1743"/>
                <a:gd name="T15" fmla="*/ 614 h 2053"/>
                <a:gd name="T16" fmla="*/ 1334 w 1743"/>
                <a:gd name="T17" fmla="*/ 457 h 2053"/>
                <a:gd name="T18" fmla="*/ 1131 w 1743"/>
                <a:gd name="T19" fmla="*/ 355 h 2053"/>
                <a:gd name="T20" fmla="*/ 1109 w 1743"/>
                <a:gd name="T21" fmla="*/ 241 h 2053"/>
                <a:gd name="T22" fmla="*/ 1085 w 1743"/>
                <a:gd name="T23" fmla="*/ 203 h 2053"/>
                <a:gd name="T24" fmla="*/ 1167 w 1743"/>
                <a:gd name="T25" fmla="*/ 87 h 2053"/>
                <a:gd name="T26" fmla="*/ 986 w 1743"/>
                <a:gd name="T27" fmla="*/ 15 h 2053"/>
                <a:gd name="T28" fmla="*/ 872 w 1743"/>
                <a:gd name="T29" fmla="*/ 31 h 2053"/>
                <a:gd name="T30" fmla="*/ 713 w 1743"/>
                <a:gd name="T31" fmla="*/ 81 h 2053"/>
                <a:gd name="T32" fmla="*/ 689 w 1743"/>
                <a:gd name="T33" fmla="*/ 212 h 2053"/>
                <a:gd name="T34" fmla="*/ 610 w 1743"/>
                <a:gd name="T35" fmla="*/ 268 h 2053"/>
                <a:gd name="T36" fmla="*/ 429 w 1743"/>
                <a:gd name="T37" fmla="*/ 244 h 2053"/>
                <a:gd name="T38" fmla="*/ 278 w 1743"/>
                <a:gd name="T39" fmla="*/ 274 h 2053"/>
                <a:gd name="T40" fmla="*/ 56 w 1743"/>
                <a:gd name="T41" fmla="*/ 157 h 2053"/>
                <a:gd name="T42" fmla="*/ 2 w 1743"/>
                <a:gd name="T43" fmla="*/ 192 h 2053"/>
                <a:gd name="T44" fmla="*/ 272 w 1743"/>
                <a:gd name="T45" fmla="*/ 293 h 2053"/>
                <a:gd name="T46" fmla="*/ 418 w 1743"/>
                <a:gd name="T47" fmla="*/ 401 h 2053"/>
                <a:gd name="T48" fmla="*/ 442 w 1743"/>
                <a:gd name="T49" fmla="*/ 501 h 2053"/>
                <a:gd name="T50" fmla="*/ 486 w 1743"/>
                <a:gd name="T51" fmla="*/ 601 h 2053"/>
                <a:gd name="T52" fmla="*/ 478 w 1743"/>
                <a:gd name="T53" fmla="*/ 727 h 2053"/>
                <a:gd name="T54" fmla="*/ 613 w 1743"/>
                <a:gd name="T55" fmla="*/ 852 h 2053"/>
                <a:gd name="T56" fmla="*/ 716 w 1743"/>
                <a:gd name="T57" fmla="*/ 919 h 2053"/>
                <a:gd name="T58" fmla="*/ 710 w 1743"/>
                <a:gd name="T59" fmla="*/ 1005 h 2053"/>
                <a:gd name="T60" fmla="*/ 605 w 1743"/>
                <a:gd name="T61" fmla="*/ 1051 h 2053"/>
                <a:gd name="T62" fmla="*/ 465 w 1743"/>
                <a:gd name="T63" fmla="*/ 1170 h 2053"/>
                <a:gd name="T64" fmla="*/ 410 w 1743"/>
                <a:gd name="T65" fmla="*/ 1211 h 2053"/>
                <a:gd name="T66" fmla="*/ 368 w 1743"/>
                <a:gd name="T67" fmla="*/ 1248 h 2053"/>
                <a:gd name="T68" fmla="*/ 294 w 1743"/>
                <a:gd name="T69" fmla="*/ 1310 h 2053"/>
                <a:gd name="T70" fmla="*/ 273 w 1743"/>
                <a:gd name="T71" fmla="*/ 1318 h 2053"/>
                <a:gd name="T72" fmla="*/ 245 w 1743"/>
                <a:gd name="T73" fmla="*/ 1345 h 2053"/>
                <a:gd name="T74" fmla="*/ 179 w 1743"/>
                <a:gd name="T75" fmla="*/ 1351 h 2053"/>
                <a:gd name="T76" fmla="*/ 135 w 1743"/>
                <a:gd name="T77" fmla="*/ 1437 h 2053"/>
                <a:gd name="T78" fmla="*/ 167 w 1743"/>
                <a:gd name="T79" fmla="*/ 1562 h 2053"/>
                <a:gd name="T80" fmla="*/ 210 w 1743"/>
                <a:gd name="T81" fmla="*/ 1686 h 2053"/>
                <a:gd name="T82" fmla="*/ 191 w 1743"/>
                <a:gd name="T83" fmla="*/ 1801 h 2053"/>
                <a:gd name="T84" fmla="*/ 206 w 1743"/>
                <a:gd name="T85" fmla="*/ 1897 h 2053"/>
                <a:gd name="T86" fmla="*/ 281 w 1743"/>
                <a:gd name="T87" fmla="*/ 1901 h 2053"/>
                <a:gd name="T88" fmla="*/ 310 w 1743"/>
                <a:gd name="T89" fmla="*/ 1939 h 2053"/>
                <a:gd name="T90" fmla="*/ 311 w 1743"/>
                <a:gd name="T91" fmla="*/ 1917 h 2053"/>
                <a:gd name="T92" fmla="*/ 354 w 1743"/>
                <a:gd name="T93" fmla="*/ 1939 h 2053"/>
                <a:gd name="T94" fmla="*/ 343 w 1743"/>
                <a:gd name="T95" fmla="*/ 1964 h 2053"/>
                <a:gd name="T96" fmla="*/ 410 w 1743"/>
                <a:gd name="T97" fmla="*/ 1953 h 2053"/>
                <a:gd name="T98" fmla="*/ 391 w 1743"/>
                <a:gd name="T99" fmla="*/ 1967 h 2053"/>
                <a:gd name="T100" fmla="*/ 435 w 1743"/>
                <a:gd name="T101" fmla="*/ 2015 h 2053"/>
                <a:gd name="T102" fmla="*/ 496 w 1743"/>
                <a:gd name="T103" fmla="*/ 2045 h 2053"/>
                <a:gd name="T104" fmla="*/ 675 w 1743"/>
                <a:gd name="T105" fmla="*/ 2005 h 2053"/>
                <a:gd name="T106" fmla="*/ 794 w 1743"/>
                <a:gd name="T107" fmla="*/ 1972 h 2053"/>
                <a:gd name="T108" fmla="*/ 907 w 1743"/>
                <a:gd name="T109" fmla="*/ 1958 h 2053"/>
                <a:gd name="T110" fmla="*/ 972 w 1743"/>
                <a:gd name="T111" fmla="*/ 1928 h 2053"/>
                <a:gd name="T112" fmla="*/ 1117 w 1743"/>
                <a:gd name="T113" fmla="*/ 1905 h 2053"/>
                <a:gd name="T114" fmla="*/ 1183 w 1743"/>
                <a:gd name="T115" fmla="*/ 1912 h 2053"/>
                <a:gd name="T116" fmla="*/ 1350 w 1743"/>
                <a:gd name="T117" fmla="*/ 1785 h 2053"/>
                <a:gd name="T118" fmla="*/ 1739 w 1743"/>
                <a:gd name="T119" fmla="*/ 1408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3" h="2053">
                  <a:moveTo>
                    <a:pt x="1708" y="1375"/>
                  </a:moveTo>
                  <a:lnTo>
                    <a:pt x="1708" y="1375"/>
                  </a:lnTo>
                  <a:lnTo>
                    <a:pt x="1676" y="1354"/>
                  </a:lnTo>
                  <a:lnTo>
                    <a:pt x="1644" y="1335"/>
                  </a:lnTo>
                  <a:lnTo>
                    <a:pt x="1644" y="1335"/>
                  </a:lnTo>
                  <a:lnTo>
                    <a:pt x="1625" y="1326"/>
                  </a:lnTo>
                  <a:lnTo>
                    <a:pt x="1604" y="1316"/>
                  </a:lnTo>
                  <a:lnTo>
                    <a:pt x="1565" y="1300"/>
                  </a:lnTo>
                  <a:lnTo>
                    <a:pt x="1525" y="1283"/>
                  </a:lnTo>
                  <a:lnTo>
                    <a:pt x="1506" y="1272"/>
                  </a:lnTo>
                  <a:lnTo>
                    <a:pt x="1487" y="1261"/>
                  </a:lnTo>
                  <a:lnTo>
                    <a:pt x="1487" y="1261"/>
                  </a:lnTo>
                  <a:lnTo>
                    <a:pt x="1480" y="1257"/>
                  </a:lnTo>
                  <a:lnTo>
                    <a:pt x="1474" y="1253"/>
                  </a:lnTo>
                  <a:lnTo>
                    <a:pt x="1469" y="1246"/>
                  </a:lnTo>
                  <a:lnTo>
                    <a:pt x="1469" y="1243"/>
                  </a:lnTo>
                  <a:lnTo>
                    <a:pt x="1468" y="1238"/>
                  </a:lnTo>
                  <a:lnTo>
                    <a:pt x="1468" y="1238"/>
                  </a:lnTo>
                  <a:lnTo>
                    <a:pt x="1468" y="1234"/>
                  </a:lnTo>
                  <a:lnTo>
                    <a:pt x="1469" y="1230"/>
                  </a:lnTo>
                  <a:lnTo>
                    <a:pt x="1472" y="1229"/>
                  </a:lnTo>
                  <a:lnTo>
                    <a:pt x="1476" y="1227"/>
                  </a:lnTo>
                  <a:lnTo>
                    <a:pt x="1482" y="1224"/>
                  </a:lnTo>
                  <a:lnTo>
                    <a:pt x="1488" y="1222"/>
                  </a:lnTo>
                  <a:lnTo>
                    <a:pt x="1488" y="1222"/>
                  </a:lnTo>
                  <a:lnTo>
                    <a:pt x="1506" y="1211"/>
                  </a:lnTo>
                  <a:lnTo>
                    <a:pt x="1523" y="1200"/>
                  </a:lnTo>
                  <a:lnTo>
                    <a:pt x="1530" y="1194"/>
                  </a:lnTo>
                  <a:lnTo>
                    <a:pt x="1536" y="1188"/>
                  </a:lnTo>
                  <a:lnTo>
                    <a:pt x="1539" y="1180"/>
                  </a:lnTo>
                  <a:lnTo>
                    <a:pt x="1541" y="1168"/>
                  </a:lnTo>
                  <a:lnTo>
                    <a:pt x="1541" y="1168"/>
                  </a:lnTo>
                  <a:lnTo>
                    <a:pt x="1539" y="1159"/>
                  </a:lnTo>
                  <a:lnTo>
                    <a:pt x="1536" y="1149"/>
                  </a:lnTo>
                  <a:lnTo>
                    <a:pt x="1530" y="1143"/>
                  </a:lnTo>
                  <a:lnTo>
                    <a:pt x="1523" y="1137"/>
                  </a:lnTo>
                  <a:lnTo>
                    <a:pt x="1514" y="1132"/>
                  </a:lnTo>
                  <a:lnTo>
                    <a:pt x="1504" y="1129"/>
                  </a:lnTo>
                  <a:lnTo>
                    <a:pt x="1485" y="1122"/>
                  </a:lnTo>
                  <a:lnTo>
                    <a:pt x="1485" y="1122"/>
                  </a:lnTo>
                  <a:lnTo>
                    <a:pt x="1472" y="1116"/>
                  </a:lnTo>
                  <a:lnTo>
                    <a:pt x="1460" y="1108"/>
                  </a:lnTo>
                  <a:lnTo>
                    <a:pt x="1450" y="1099"/>
                  </a:lnTo>
                  <a:lnTo>
                    <a:pt x="1444" y="1086"/>
                  </a:lnTo>
                  <a:lnTo>
                    <a:pt x="1444" y="1086"/>
                  </a:lnTo>
                  <a:lnTo>
                    <a:pt x="1442" y="1080"/>
                  </a:lnTo>
                  <a:lnTo>
                    <a:pt x="1441" y="1073"/>
                  </a:lnTo>
                  <a:lnTo>
                    <a:pt x="1442" y="1068"/>
                  </a:lnTo>
                  <a:lnTo>
                    <a:pt x="1444" y="1062"/>
                  </a:lnTo>
                  <a:lnTo>
                    <a:pt x="1450" y="1053"/>
                  </a:lnTo>
                  <a:lnTo>
                    <a:pt x="1460" y="1043"/>
                  </a:lnTo>
                  <a:lnTo>
                    <a:pt x="1460" y="1043"/>
                  </a:lnTo>
                  <a:lnTo>
                    <a:pt x="1450" y="1040"/>
                  </a:lnTo>
                  <a:lnTo>
                    <a:pt x="1445" y="1038"/>
                  </a:lnTo>
                  <a:lnTo>
                    <a:pt x="1441" y="1038"/>
                  </a:lnTo>
                  <a:lnTo>
                    <a:pt x="1441" y="1038"/>
                  </a:lnTo>
                  <a:lnTo>
                    <a:pt x="1431" y="1038"/>
                  </a:lnTo>
                  <a:lnTo>
                    <a:pt x="1423" y="1038"/>
                  </a:lnTo>
                  <a:lnTo>
                    <a:pt x="1414" y="1037"/>
                  </a:lnTo>
                  <a:lnTo>
                    <a:pt x="1406" y="1033"/>
                  </a:lnTo>
                  <a:lnTo>
                    <a:pt x="1398" y="1029"/>
                  </a:lnTo>
                  <a:lnTo>
                    <a:pt x="1391" y="1024"/>
                  </a:lnTo>
                  <a:lnTo>
                    <a:pt x="1377" y="1011"/>
                  </a:lnTo>
                  <a:lnTo>
                    <a:pt x="1377" y="1011"/>
                  </a:lnTo>
                  <a:lnTo>
                    <a:pt x="1372" y="1005"/>
                  </a:lnTo>
                  <a:lnTo>
                    <a:pt x="1369" y="999"/>
                  </a:lnTo>
                  <a:lnTo>
                    <a:pt x="1368" y="992"/>
                  </a:lnTo>
                  <a:lnTo>
                    <a:pt x="1368" y="986"/>
                  </a:lnTo>
                  <a:lnTo>
                    <a:pt x="1369" y="979"/>
                  </a:lnTo>
                  <a:lnTo>
                    <a:pt x="1371" y="973"/>
                  </a:lnTo>
                  <a:lnTo>
                    <a:pt x="1380" y="960"/>
                  </a:lnTo>
                  <a:lnTo>
                    <a:pt x="1380" y="960"/>
                  </a:lnTo>
                  <a:lnTo>
                    <a:pt x="1382" y="957"/>
                  </a:lnTo>
                  <a:lnTo>
                    <a:pt x="1382" y="954"/>
                  </a:lnTo>
                  <a:lnTo>
                    <a:pt x="1380" y="952"/>
                  </a:lnTo>
                  <a:lnTo>
                    <a:pt x="1379" y="949"/>
                  </a:lnTo>
                  <a:lnTo>
                    <a:pt x="1379" y="949"/>
                  </a:lnTo>
                  <a:lnTo>
                    <a:pt x="1372" y="943"/>
                  </a:lnTo>
                  <a:lnTo>
                    <a:pt x="1369" y="937"/>
                  </a:lnTo>
                  <a:lnTo>
                    <a:pt x="1366" y="930"/>
                  </a:lnTo>
                  <a:lnTo>
                    <a:pt x="1366" y="924"/>
                  </a:lnTo>
                  <a:lnTo>
                    <a:pt x="1368" y="916"/>
                  </a:lnTo>
                  <a:lnTo>
                    <a:pt x="1369" y="910"/>
                  </a:lnTo>
                  <a:lnTo>
                    <a:pt x="1376" y="895"/>
                  </a:lnTo>
                  <a:lnTo>
                    <a:pt x="1376" y="895"/>
                  </a:lnTo>
                  <a:lnTo>
                    <a:pt x="1379" y="887"/>
                  </a:lnTo>
                  <a:lnTo>
                    <a:pt x="1379" y="881"/>
                  </a:lnTo>
                  <a:lnTo>
                    <a:pt x="1377" y="873"/>
                  </a:lnTo>
                  <a:lnTo>
                    <a:pt x="1372" y="867"/>
                  </a:lnTo>
                  <a:lnTo>
                    <a:pt x="1372" y="867"/>
                  </a:lnTo>
                  <a:lnTo>
                    <a:pt x="1369" y="862"/>
                  </a:lnTo>
                  <a:lnTo>
                    <a:pt x="1368" y="857"/>
                  </a:lnTo>
                  <a:lnTo>
                    <a:pt x="1366" y="852"/>
                  </a:lnTo>
                  <a:lnTo>
                    <a:pt x="1368" y="849"/>
                  </a:lnTo>
                  <a:lnTo>
                    <a:pt x="1369" y="846"/>
                  </a:lnTo>
                  <a:lnTo>
                    <a:pt x="1372" y="843"/>
                  </a:lnTo>
                  <a:lnTo>
                    <a:pt x="1382" y="841"/>
                  </a:lnTo>
                  <a:lnTo>
                    <a:pt x="1382" y="841"/>
                  </a:lnTo>
                  <a:lnTo>
                    <a:pt x="1395" y="838"/>
                  </a:lnTo>
                  <a:lnTo>
                    <a:pt x="1404" y="835"/>
                  </a:lnTo>
                  <a:lnTo>
                    <a:pt x="1409" y="830"/>
                  </a:lnTo>
                  <a:lnTo>
                    <a:pt x="1411" y="825"/>
                  </a:lnTo>
                  <a:lnTo>
                    <a:pt x="1411" y="819"/>
                  </a:lnTo>
                  <a:lnTo>
                    <a:pt x="1407" y="811"/>
                  </a:lnTo>
                  <a:lnTo>
                    <a:pt x="1396" y="795"/>
                  </a:lnTo>
                  <a:lnTo>
                    <a:pt x="1396" y="795"/>
                  </a:lnTo>
                  <a:lnTo>
                    <a:pt x="1387" y="783"/>
                  </a:lnTo>
                  <a:lnTo>
                    <a:pt x="1382" y="776"/>
                  </a:lnTo>
                  <a:lnTo>
                    <a:pt x="1377" y="770"/>
                  </a:lnTo>
                  <a:lnTo>
                    <a:pt x="1377" y="770"/>
                  </a:lnTo>
                  <a:lnTo>
                    <a:pt x="1360" y="757"/>
                  </a:lnTo>
                  <a:lnTo>
                    <a:pt x="1344" y="741"/>
                  </a:lnTo>
                  <a:lnTo>
                    <a:pt x="1328" y="724"/>
                  </a:lnTo>
                  <a:lnTo>
                    <a:pt x="1315" y="706"/>
                  </a:lnTo>
                  <a:lnTo>
                    <a:pt x="1288" y="671"/>
                  </a:lnTo>
                  <a:lnTo>
                    <a:pt x="1274" y="654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48" y="625"/>
                  </a:lnTo>
                  <a:lnTo>
                    <a:pt x="1242" y="614"/>
                  </a:lnTo>
                  <a:lnTo>
                    <a:pt x="1237" y="603"/>
                  </a:lnTo>
                  <a:lnTo>
                    <a:pt x="1237" y="590"/>
                  </a:lnTo>
                  <a:lnTo>
                    <a:pt x="1239" y="579"/>
                  </a:lnTo>
                  <a:lnTo>
                    <a:pt x="1244" y="568"/>
                  </a:lnTo>
                  <a:lnTo>
                    <a:pt x="1252" y="557"/>
                  </a:lnTo>
                  <a:lnTo>
                    <a:pt x="1261" y="546"/>
                  </a:lnTo>
                  <a:lnTo>
                    <a:pt x="1261" y="546"/>
                  </a:lnTo>
                  <a:lnTo>
                    <a:pt x="1295" y="516"/>
                  </a:lnTo>
                  <a:lnTo>
                    <a:pt x="1328" y="486"/>
                  </a:lnTo>
                  <a:lnTo>
                    <a:pt x="1328" y="486"/>
                  </a:lnTo>
                  <a:lnTo>
                    <a:pt x="1336" y="476"/>
                  </a:lnTo>
                  <a:lnTo>
                    <a:pt x="1337" y="471"/>
                  </a:lnTo>
                  <a:lnTo>
                    <a:pt x="1337" y="466"/>
                  </a:lnTo>
                  <a:lnTo>
                    <a:pt x="1337" y="462"/>
                  </a:lnTo>
                  <a:lnTo>
                    <a:pt x="1334" y="457"/>
                  </a:lnTo>
                  <a:lnTo>
                    <a:pt x="1329" y="452"/>
                  </a:lnTo>
                  <a:lnTo>
                    <a:pt x="1323" y="446"/>
                  </a:lnTo>
                  <a:lnTo>
                    <a:pt x="1323" y="446"/>
                  </a:lnTo>
                  <a:lnTo>
                    <a:pt x="1288" y="422"/>
                  </a:lnTo>
                  <a:lnTo>
                    <a:pt x="1271" y="409"/>
                  </a:lnTo>
                  <a:lnTo>
                    <a:pt x="1252" y="400"/>
                  </a:lnTo>
                  <a:lnTo>
                    <a:pt x="1233" y="390"/>
                  </a:lnTo>
                  <a:lnTo>
                    <a:pt x="1214" y="382"/>
                  </a:lnTo>
                  <a:lnTo>
                    <a:pt x="1193" y="376"/>
                  </a:lnTo>
                  <a:lnTo>
                    <a:pt x="1171" y="371"/>
                  </a:lnTo>
                  <a:lnTo>
                    <a:pt x="1171" y="371"/>
                  </a:lnTo>
                  <a:lnTo>
                    <a:pt x="1160" y="368"/>
                  </a:lnTo>
                  <a:lnTo>
                    <a:pt x="1150" y="365"/>
                  </a:lnTo>
                  <a:lnTo>
                    <a:pt x="1140" y="360"/>
                  </a:lnTo>
                  <a:lnTo>
                    <a:pt x="1131" y="355"/>
                  </a:lnTo>
                  <a:lnTo>
                    <a:pt x="1125" y="349"/>
                  </a:lnTo>
                  <a:lnTo>
                    <a:pt x="1118" y="343"/>
                  </a:lnTo>
                  <a:lnTo>
                    <a:pt x="1112" y="336"/>
                  </a:lnTo>
                  <a:lnTo>
                    <a:pt x="1107" y="328"/>
                  </a:lnTo>
                  <a:lnTo>
                    <a:pt x="1104" y="320"/>
                  </a:lnTo>
                  <a:lnTo>
                    <a:pt x="1101" y="312"/>
                  </a:lnTo>
                  <a:lnTo>
                    <a:pt x="1099" y="303"/>
                  </a:lnTo>
                  <a:lnTo>
                    <a:pt x="1099" y="293"/>
                  </a:lnTo>
                  <a:lnTo>
                    <a:pt x="1099" y="284"/>
                  </a:lnTo>
                  <a:lnTo>
                    <a:pt x="1101" y="273"/>
                  </a:lnTo>
                  <a:lnTo>
                    <a:pt x="1104" y="262"/>
                  </a:lnTo>
                  <a:lnTo>
                    <a:pt x="1107" y="252"/>
                  </a:lnTo>
                  <a:lnTo>
                    <a:pt x="1107" y="252"/>
                  </a:lnTo>
                  <a:lnTo>
                    <a:pt x="1109" y="246"/>
                  </a:lnTo>
                  <a:lnTo>
                    <a:pt x="1109" y="241"/>
                  </a:lnTo>
                  <a:lnTo>
                    <a:pt x="1109" y="238"/>
                  </a:lnTo>
                  <a:lnTo>
                    <a:pt x="1107" y="236"/>
                  </a:lnTo>
                  <a:lnTo>
                    <a:pt x="1101" y="235"/>
                  </a:lnTo>
                  <a:lnTo>
                    <a:pt x="1093" y="235"/>
                  </a:lnTo>
                  <a:lnTo>
                    <a:pt x="1093" y="235"/>
                  </a:lnTo>
                  <a:lnTo>
                    <a:pt x="1086" y="233"/>
                  </a:lnTo>
                  <a:lnTo>
                    <a:pt x="1080" y="231"/>
                  </a:lnTo>
                  <a:lnTo>
                    <a:pt x="1077" y="227"/>
                  </a:lnTo>
                  <a:lnTo>
                    <a:pt x="1075" y="220"/>
                  </a:lnTo>
                  <a:lnTo>
                    <a:pt x="1075" y="220"/>
                  </a:lnTo>
                  <a:lnTo>
                    <a:pt x="1075" y="214"/>
                  </a:lnTo>
                  <a:lnTo>
                    <a:pt x="1077" y="208"/>
                  </a:lnTo>
                  <a:lnTo>
                    <a:pt x="1080" y="204"/>
                  </a:lnTo>
                  <a:lnTo>
                    <a:pt x="1085" y="203"/>
                  </a:lnTo>
                  <a:lnTo>
                    <a:pt x="1085" y="203"/>
                  </a:lnTo>
                  <a:lnTo>
                    <a:pt x="1098" y="201"/>
                  </a:lnTo>
                  <a:lnTo>
                    <a:pt x="1109" y="196"/>
                  </a:lnTo>
                  <a:lnTo>
                    <a:pt x="1115" y="190"/>
                  </a:lnTo>
                  <a:lnTo>
                    <a:pt x="1121" y="182"/>
                  </a:lnTo>
                  <a:lnTo>
                    <a:pt x="1126" y="173"/>
                  </a:lnTo>
                  <a:lnTo>
                    <a:pt x="1129" y="163"/>
                  </a:lnTo>
                  <a:lnTo>
                    <a:pt x="1136" y="144"/>
                  </a:lnTo>
                  <a:lnTo>
                    <a:pt x="1136" y="144"/>
                  </a:lnTo>
                  <a:lnTo>
                    <a:pt x="1140" y="135"/>
                  </a:lnTo>
                  <a:lnTo>
                    <a:pt x="1148" y="125"/>
                  </a:lnTo>
                  <a:lnTo>
                    <a:pt x="1148" y="125"/>
                  </a:lnTo>
                  <a:lnTo>
                    <a:pt x="1158" y="114"/>
                  </a:lnTo>
                  <a:lnTo>
                    <a:pt x="1164" y="103"/>
                  </a:lnTo>
                  <a:lnTo>
                    <a:pt x="1167" y="95"/>
                  </a:lnTo>
                  <a:lnTo>
                    <a:pt x="1167" y="87"/>
                  </a:lnTo>
                  <a:lnTo>
                    <a:pt x="1164" y="81"/>
                  </a:lnTo>
                  <a:lnTo>
                    <a:pt x="1156" y="74"/>
                  </a:lnTo>
                  <a:lnTo>
                    <a:pt x="1145" y="68"/>
                  </a:lnTo>
                  <a:lnTo>
                    <a:pt x="1131" y="63"/>
                  </a:lnTo>
                  <a:lnTo>
                    <a:pt x="1131" y="63"/>
                  </a:lnTo>
                  <a:lnTo>
                    <a:pt x="1118" y="58"/>
                  </a:lnTo>
                  <a:lnTo>
                    <a:pt x="1107" y="57"/>
                  </a:lnTo>
                  <a:lnTo>
                    <a:pt x="1107" y="57"/>
                  </a:lnTo>
                  <a:lnTo>
                    <a:pt x="1075" y="50"/>
                  </a:lnTo>
                  <a:lnTo>
                    <a:pt x="1044" y="44"/>
                  </a:lnTo>
                  <a:lnTo>
                    <a:pt x="1028" y="39"/>
                  </a:lnTo>
                  <a:lnTo>
                    <a:pt x="1013" y="34"/>
                  </a:lnTo>
                  <a:lnTo>
                    <a:pt x="999" y="27"/>
                  </a:lnTo>
                  <a:lnTo>
                    <a:pt x="986" y="15"/>
                  </a:lnTo>
                  <a:lnTo>
                    <a:pt x="986" y="15"/>
                  </a:lnTo>
                  <a:lnTo>
                    <a:pt x="978" y="11"/>
                  </a:lnTo>
                  <a:lnTo>
                    <a:pt x="970" y="6"/>
                  </a:lnTo>
                  <a:lnTo>
                    <a:pt x="964" y="3"/>
                  </a:lnTo>
                  <a:lnTo>
                    <a:pt x="956" y="0"/>
                  </a:lnTo>
                  <a:lnTo>
                    <a:pt x="948" y="0"/>
                  </a:lnTo>
                  <a:lnTo>
                    <a:pt x="940" y="0"/>
                  </a:lnTo>
                  <a:lnTo>
                    <a:pt x="932" y="1"/>
                  </a:lnTo>
                  <a:lnTo>
                    <a:pt x="924" y="4"/>
                  </a:lnTo>
                  <a:lnTo>
                    <a:pt x="924" y="4"/>
                  </a:lnTo>
                  <a:lnTo>
                    <a:pt x="916" y="9"/>
                  </a:lnTo>
                  <a:lnTo>
                    <a:pt x="916" y="9"/>
                  </a:lnTo>
                  <a:lnTo>
                    <a:pt x="899" y="20"/>
                  </a:lnTo>
                  <a:lnTo>
                    <a:pt x="899" y="20"/>
                  </a:lnTo>
                  <a:lnTo>
                    <a:pt x="886" y="27"/>
                  </a:lnTo>
                  <a:lnTo>
                    <a:pt x="872" y="31"/>
                  </a:lnTo>
                  <a:lnTo>
                    <a:pt x="858" y="31"/>
                  </a:lnTo>
                  <a:lnTo>
                    <a:pt x="843" y="30"/>
                  </a:lnTo>
                  <a:lnTo>
                    <a:pt x="843" y="30"/>
                  </a:lnTo>
                  <a:lnTo>
                    <a:pt x="832" y="28"/>
                  </a:lnTo>
                  <a:lnTo>
                    <a:pt x="823" y="27"/>
                  </a:lnTo>
                  <a:lnTo>
                    <a:pt x="813" y="27"/>
                  </a:lnTo>
                  <a:lnTo>
                    <a:pt x="804" y="28"/>
                  </a:lnTo>
                  <a:lnTo>
                    <a:pt x="788" y="31"/>
                  </a:lnTo>
                  <a:lnTo>
                    <a:pt x="770" y="38"/>
                  </a:lnTo>
                  <a:lnTo>
                    <a:pt x="770" y="38"/>
                  </a:lnTo>
                  <a:lnTo>
                    <a:pt x="758" y="46"/>
                  </a:lnTo>
                  <a:lnTo>
                    <a:pt x="747" y="55"/>
                  </a:lnTo>
                  <a:lnTo>
                    <a:pt x="721" y="73"/>
                  </a:lnTo>
                  <a:lnTo>
                    <a:pt x="721" y="73"/>
                  </a:lnTo>
                  <a:lnTo>
                    <a:pt x="713" y="81"/>
                  </a:lnTo>
                  <a:lnTo>
                    <a:pt x="707" y="90"/>
                  </a:lnTo>
                  <a:lnTo>
                    <a:pt x="705" y="96"/>
                  </a:lnTo>
                  <a:lnTo>
                    <a:pt x="705" y="103"/>
                  </a:lnTo>
                  <a:lnTo>
                    <a:pt x="705" y="108"/>
                  </a:lnTo>
                  <a:lnTo>
                    <a:pt x="707" y="114"/>
                  </a:lnTo>
                  <a:lnTo>
                    <a:pt x="707" y="114"/>
                  </a:lnTo>
                  <a:lnTo>
                    <a:pt x="710" y="125"/>
                  </a:lnTo>
                  <a:lnTo>
                    <a:pt x="712" y="135"/>
                  </a:lnTo>
                  <a:lnTo>
                    <a:pt x="712" y="142"/>
                  </a:lnTo>
                  <a:lnTo>
                    <a:pt x="710" y="152"/>
                  </a:lnTo>
                  <a:lnTo>
                    <a:pt x="705" y="171"/>
                  </a:lnTo>
                  <a:lnTo>
                    <a:pt x="700" y="189"/>
                  </a:lnTo>
                  <a:lnTo>
                    <a:pt x="700" y="189"/>
                  </a:lnTo>
                  <a:lnTo>
                    <a:pt x="696" y="201"/>
                  </a:lnTo>
                  <a:lnTo>
                    <a:pt x="689" y="212"/>
                  </a:lnTo>
                  <a:lnTo>
                    <a:pt x="680" y="222"/>
                  </a:lnTo>
                  <a:lnTo>
                    <a:pt x="670" y="228"/>
                  </a:lnTo>
                  <a:lnTo>
                    <a:pt x="670" y="228"/>
                  </a:lnTo>
                  <a:lnTo>
                    <a:pt x="664" y="231"/>
                  </a:lnTo>
                  <a:lnTo>
                    <a:pt x="656" y="233"/>
                  </a:lnTo>
                  <a:lnTo>
                    <a:pt x="648" y="235"/>
                  </a:lnTo>
                  <a:lnTo>
                    <a:pt x="640" y="235"/>
                  </a:lnTo>
                  <a:lnTo>
                    <a:pt x="640" y="235"/>
                  </a:lnTo>
                  <a:lnTo>
                    <a:pt x="632" y="235"/>
                  </a:lnTo>
                  <a:lnTo>
                    <a:pt x="632" y="235"/>
                  </a:lnTo>
                  <a:lnTo>
                    <a:pt x="627" y="239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18" y="258"/>
                  </a:lnTo>
                  <a:lnTo>
                    <a:pt x="610" y="268"/>
                  </a:lnTo>
                  <a:lnTo>
                    <a:pt x="602" y="274"/>
                  </a:lnTo>
                  <a:lnTo>
                    <a:pt x="594" y="279"/>
                  </a:lnTo>
                  <a:lnTo>
                    <a:pt x="594" y="279"/>
                  </a:lnTo>
                  <a:lnTo>
                    <a:pt x="581" y="285"/>
                  </a:lnTo>
                  <a:lnTo>
                    <a:pt x="569" y="285"/>
                  </a:lnTo>
                  <a:lnTo>
                    <a:pt x="554" y="284"/>
                  </a:lnTo>
                  <a:lnTo>
                    <a:pt x="538" y="279"/>
                  </a:lnTo>
                  <a:lnTo>
                    <a:pt x="538" y="279"/>
                  </a:lnTo>
                  <a:lnTo>
                    <a:pt x="518" y="270"/>
                  </a:lnTo>
                  <a:lnTo>
                    <a:pt x="499" y="262"/>
                  </a:lnTo>
                  <a:lnTo>
                    <a:pt x="499" y="262"/>
                  </a:lnTo>
                  <a:lnTo>
                    <a:pt x="470" y="252"/>
                  </a:lnTo>
                  <a:lnTo>
                    <a:pt x="457" y="249"/>
                  </a:lnTo>
                  <a:lnTo>
                    <a:pt x="443" y="246"/>
                  </a:lnTo>
                  <a:lnTo>
                    <a:pt x="429" y="244"/>
                  </a:lnTo>
                  <a:lnTo>
                    <a:pt x="416" y="244"/>
                  </a:lnTo>
                  <a:lnTo>
                    <a:pt x="402" y="246"/>
                  </a:lnTo>
                  <a:lnTo>
                    <a:pt x="388" y="250"/>
                  </a:lnTo>
                  <a:lnTo>
                    <a:pt x="388" y="250"/>
                  </a:lnTo>
                  <a:lnTo>
                    <a:pt x="375" y="258"/>
                  </a:lnTo>
                  <a:lnTo>
                    <a:pt x="375" y="258"/>
                  </a:lnTo>
                  <a:lnTo>
                    <a:pt x="368" y="263"/>
                  </a:lnTo>
                  <a:lnTo>
                    <a:pt x="361" y="268"/>
                  </a:lnTo>
                  <a:lnTo>
                    <a:pt x="361" y="268"/>
                  </a:lnTo>
                  <a:lnTo>
                    <a:pt x="346" y="274"/>
                  </a:lnTo>
                  <a:lnTo>
                    <a:pt x="332" y="277"/>
                  </a:lnTo>
                  <a:lnTo>
                    <a:pt x="316" y="279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278" y="274"/>
                  </a:lnTo>
                  <a:lnTo>
                    <a:pt x="257" y="270"/>
                  </a:lnTo>
                  <a:lnTo>
                    <a:pt x="237" y="263"/>
                  </a:lnTo>
                  <a:lnTo>
                    <a:pt x="216" y="255"/>
                  </a:lnTo>
                  <a:lnTo>
                    <a:pt x="197" y="246"/>
                  </a:lnTo>
                  <a:lnTo>
                    <a:pt x="178" y="235"/>
                  </a:lnTo>
                  <a:lnTo>
                    <a:pt x="159" y="222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22" y="193"/>
                  </a:lnTo>
                  <a:lnTo>
                    <a:pt x="102" y="177"/>
                  </a:lnTo>
                  <a:lnTo>
                    <a:pt x="90" y="171"/>
                  </a:lnTo>
                  <a:lnTo>
                    <a:pt x="79" y="165"/>
                  </a:lnTo>
                  <a:lnTo>
                    <a:pt x="68" y="160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41" y="154"/>
                  </a:lnTo>
                  <a:lnTo>
                    <a:pt x="35" y="154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27" y="157"/>
                  </a:lnTo>
                  <a:lnTo>
                    <a:pt x="25" y="160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7"/>
                  </a:lnTo>
                  <a:lnTo>
                    <a:pt x="21" y="181"/>
                  </a:lnTo>
                  <a:lnTo>
                    <a:pt x="17" y="184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8" y="189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98" y="254"/>
                  </a:lnTo>
                  <a:lnTo>
                    <a:pt x="114" y="262"/>
                  </a:lnTo>
                  <a:lnTo>
                    <a:pt x="130" y="268"/>
                  </a:lnTo>
                  <a:lnTo>
                    <a:pt x="146" y="274"/>
                  </a:lnTo>
                  <a:lnTo>
                    <a:pt x="162" y="279"/>
                  </a:lnTo>
                  <a:lnTo>
                    <a:pt x="179" y="282"/>
                  </a:lnTo>
                  <a:lnTo>
                    <a:pt x="197" y="284"/>
                  </a:lnTo>
                  <a:lnTo>
                    <a:pt x="197" y="284"/>
                  </a:lnTo>
                  <a:lnTo>
                    <a:pt x="227" y="287"/>
                  </a:lnTo>
                  <a:lnTo>
                    <a:pt x="257" y="290"/>
                  </a:lnTo>
                  <a:lnTo>
                    <a:pt x="272" y="293"/>
                  </a:lnTo>
                  <a:lnTo>
                    <a:pt x="286" y="298"/>
                  </a:lnTo>
                  <a:lnTo>
                    <a:pt x="299" y="304"/>
                  </a:lnTo>
                  <a:lnTo>
                    <a:pt x="311" y="314"/>
                  </a:lnTo>
                  <a:lnTo>
                    <a:pt x="311" y="314"/>
                  </a:lnTo>
                  <a:lnTo>
                    <a:pt x="332" y="330"/>
                  </a:lnTo>
                  <a:lnTo>
                    <a:pt x="353" y="344"/>
                  </a:lnTo>
                  <a:lnTo>
                    <a:pt x="375" y="358"/>
                  </a:lnTo>
                  <a:lnTo>
                    <a:pt x="397" y="371"/>
                  </a:lnTo>
                  <a:lnTo>
                    <a:pt x="397" y="371"/>
                  </a:lnTo>
                  <a:lnTo>
                    <a:pt x="405" y="374"/>
                  </a:lnTo>
                  <a:lnTo>
                    <a:pt x="411" y="379"/>
                  </a:lnTo>
                  <a:lnTo>
                    <a:pt x="416" y="384"/>
                  </a:lnTo>
                  <a:lnTo>
                    <a:pt x="418" y="390"/>
                  </a:lnTo>
                  <a:lnTo>
                    <a:pt x="419" y="395"/>
                  </a:lnTo>
                  <a:lnTo>
                    <a:pt x="418" y="401"/>
                  </a:lnTo>
                  <a:lnTo>
                    <a:pt x="413" y="409"/>
                  </a:lnTo>
                  <a:lnTo>
                    <a:pt x="407" y="417"/>
                  </a:lnTo>
                  <a:lnTo>
                    <a:pt x="407" y="417"/>
                  </a:lnTo>
                  <a:lnTo>
                    <a:pt x="402" y="425"/>
                  </a:lnTo>
                  <a:lnTo>
                    <a:pt x="399" y="435"/>
                  </a:lnTo>
                  <a:lnTo>
                    <a:pt x="397" y="446"/>
                  </a:lnTo>
                  <a:lnTo>
                    <a:pt x="399" y="459"/>
                  </a:lnTo>
                  <a:lnTo>
                    <a:pt x="402" y="470"/>
                  </a:lnTo>
                  <a:lnTo>
                    <a:pt x="408" y="479"/>
                  </a:lnTo>
                  <a:lnTo>
                    <a:pt x="415" y="486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32" y="493"/>
                  </a:lnTo>
                  <a:lnTo>
                    <a:pt x="438" y="497"/>
                  </a:lnTo>
                  <a:lnTo>
                    <a:pt x="442" y="501"/>
                  </a:lnTo>
                  <a:lnTo>
                    <a:pt x="443" y="506"/>
                  </a:lnTo>
                  <a:lnTo>
                    <a:pt x="443" y="511"/>
                  </a:lnTo>
                  <a:lnTo>
                    <a:pt x="443" y="516"/>
                  </a:lnTo>
                  <a:lnTo>
                    <a:pt x="435" y="527"/>
                  </a:lnTo>
                  <a:lnTo>
                    <a:pt x="435" y="527"/>
                  </a:lnTo>
                  <a:lnTo>
                    <a:pt x="430" y="536"/>
                  </a:lnTo>
                  <a:lnTo>
                    <a:pt x="430" y="540"/>
                  </a:lnTo>
                  <a:lnTo>
                    <a:pt x="430" y="543"/>
                  </a:lnTo>
                  <a:lnTo>
                    <a:pt x="434" y="549"/>
                  </a:lnTo>
                  <a:lnTo>
                    <a:pt x="442" y="554"/>
                  </a:lnTo>
                  <a:lnTo>
                    <a:pt x="442" y="554"/>
                  </a:lnTo>
                  <a:lnTo>
                    <a:pt x="461" y="570"/>
                  </a:lnTo>
                  <a:lnTo>
                    <a:pt x="473" y="582"/>
                  </a:lnTo>
                  <a:lnTo>
                    <a:pt x="483" y="595"/>
                  </a:lnTo>
                  <a:lnTo>
                    <a:pt x="486" y="601"/>
                  </a:lnTo>
                  <a:lnTo>
                    <a:pt x="489" y="608"/>
                  </a:lnTo>
                  <a:lnTo>
                    <a:pt x="489" y="616"/>
                  </a:lnTo>
                  <a:lnTo>
                    <a:pt x="489" y="622"/>
                  </a:lnTo>
                  <a:lnTo>
                    <a:pt x="488" y="638"/>
                  </a:lnTo>
                  <a:lnTo>
                    <a:pt x="481" y="657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65" y="690"/>
                  </a:lnTo>
                  <a:lnTo>
                    <a:pt x="462" y="703"/>
                  </a:lnTo>
                  <a:lnTo>
                    <a:pt x="462" y="708"/>
                  </a:lnTo>
                  <a:lnTo>
                    <a:pt x="462" y="713"/>
                  </a:lnTo>
                  <a:lnTo>
                    <a:pt x="464" y="717"/>
                  </a:lnTo>
                  <a:lnTo>
                    <a:pt x="469" y="721"/>
                  </a:lnTo>
                  <a:lnTo>
                    <a:pt x="469" y="721"/>
                  </a:lnTo>
                  <a:lnTo>
                    <a:pt x="478" y="727"/>
                  </a:lnTo>
                  <a:lnTo>
                    <a:pt x="486" y="733"/>
                  </a:lnTo>
                  <a:lnTo>
                    <a:pt x="492" y="741"/>
                  </a:lnTo>
                  <a:lnTo>
                    <a:pt x="499" y="749"/>
                  </a:lnTo>
                  <a:lnTo>
                    <a:pt x="511" y="767"/>
                  </a:lnTo>
                  <a:lnTo>
                    <a:pt x="523" y="784"/>
                  </a:lnTo>
                  <a:lnTo>
                    <a:pt x="535" y="802"/>
                  </a:lnTo>
                  <a:lnTo>
                    <a:pt x="542" y="810"/>
                  </a:lnTo>
                  <a:lnTo>
                    <a:pt x="550" y="816"/>
                  </a:lnTo>
                  <a:lnTo>
                    <a:pt x="557" y="822"/>
                  </a:lnTo>
                  <a:lnTo>
                    <a:pt x="567" y="827"/>
                  </a:lnTo>
                  <a:lnTo>
                    <a:pt x="578" y="830"/>
                  </a:lnTo>
                  <a:lnTo>
                    <a:pt x="591" y="832"/>
                  </a:lnTo>
                  <a:lnTo>
                    <a:pt x="591" y="832"/>
                  </a:lnTo>
                  <a:lnTo>
                    <a:pt x="600" y="844"/>
                  </a:lnTo>
                  <a:lnTo>
                    <a:pt x="613" y="852"/>
                  </a:lnTo>
                  <a:lnTo>
                    <a:pt x="626" y="859"/>
                  </a:lnTo>
                  <a:lnTo>
                    <a:pt x="638" y="864"/>
                  </a:lnTo>
                  <a:lnTo>
                    <a:pt x="667" y="871"/>
                  </a:lnTo>
                  <a:lnTo>
                    <a:pt x="681" y="875"/>
                  </a:lnTo>
                  <a:lnTo>
                    <a:pt x="696" y="879"/>
                  </a:lnTo>
                  <a:lnTo>
                    <a:pt x="696" y="879"/>
                  </a:lnTo>
                  <a:lnTo>
                    <a:pt x="702" y="883"/>
                  </a:lnTo>
                  <a:lnTo>
                    <a:pt x="708" y="886"/>
                  </a:lnTo>
                  <a:lnTo>
                    <a:pt x="712" y="891"/>
                  </a:lnTo>
                  <a:lnTo>
                    <a:pt x="716" y="895"/>
                  </a:lnTo>
                  <a:lnTo>
                    <a:pt x="718" y="900"/>
                  </a:lnTo>
                  <a:lnTo>
                    <a:pt x="718" y="906"/>
                  </a:lnTo>
                  <a:lnTo>
                    <a:pt x="718" y="913"/>
                  </a:lnTo>
                  <a:lnTo>
                    <a:pt x="716" y="919"/>
                  </a:lnTo>
                  <a:lnTo>
                    <a:pt x="716" y="919"/>
                  </a:lnTo>
                  <a:lnTo>
                    <a:pt x="713" y="929"/>
                  </a:lnTo>
                  <a:lnTo>
                    <a:pt x="712" y="938"/>
                  </a:lnTo>
                  <a:lnTo>
                    <a:pt x="712" y="948"/>
                  </a:lnTo>
                  <a:lnTo>
                    <a:pt x="715" y="954"/>
                  </a:lnTo>
                  <a:lnTo>
                    <a:pt x="718" y="962"/>
                  </a:lnTo>
                  <a:lnTo>
                    <a:pt x="724" y="968"/>
                  </a:lnTo>
                  <a:lnTo>
                    <a:pt x="731" y="973"/>
                  </a:lnTo>
                  <a:lnTo>
                    <a:pt x="740" y="978"/>
                  </a:lnTo>
                  <a:lnTo>
                    <a:pt x="740" y="978"/>
                  </a:lnTo>
                  <a:lnTo>
                    <a:pt x="735" y="986"/>
                  </a:lnTo>
                  <a:lnTo>
                    <a:pt x="729" y="992"/>
                  </a:lnTo>
                  <a:lnTo>
                    <a:pt x="724" y="999"/>
                  </a:lnTo>
                  <a:lnTo>
                    <a:pt x="716" y="1002"/>
                  </a:lnTo>
                  <a:lnTo>
                    <a:pt x="716" y="1002"/>
                  </a:lnTo>
                  <a:lnTo>
                    <a:pt x="710" y="1005"/>
                  </a:lnTo>
                  <a:lnTo>
                    <a:pt x="704" y="1006"/>
                  </a:lnTo>
                  <a:lnTo>
                    <a:pt x="696" y="1006"/>
                  </a:lnTo>
                  <a:lnTo>
                    <a:pt x="686" y="1005"/>
                  </a:lnTo>
                  <a:lnTo>
                    <a:pt x="686" y="1005"/>
                  </a:lnTo>
                  <a:lnTo>
                    <a:pt x="673" y="1003"/>
                  </a:lnTo>
                  <a:lnTo>
                    <a:pt x="662" y="1003"/>
                  </a:lnTo>
                  <a:lnTo>
                    <a:pt x="653" y="1005"/>
                  </a:lnTo>
                  <a:lnTo>
                    <a:pt x="642" y="1008"/>
                  </a:lnTo>
                  <a:lnTo>
                    <a:pt x="642" y="1008"/>
                  </a:lnTo>
                  <a:lnTo>
                    <a:pt x="634" y="1013"/>
                  </a:lnTo>
                  <a:lnTo>
                    <a:pt x="627" y="1019"/>
                  </a:lnTo>
                  <a:lnTo>
                    <a:pt x="619" y="1027"/>
                  </a:lnTo>
                  <a:lnTo>
                    <a:pt x="615" y="1037"/>
                  </a:lnTo>
                  <a:lnTo>
                    <a:pt x="615" y="1037"/>
                  </a:lnTo>
                  <a:lnTo>
                    <a:pt x="605" y="1051"/>
                  </a:lnTo>
                  <a:lnTo>
                    <a:pt x="597" y="1065"/>
                  </a:lnTo>
                  <a:lnTo>
                    <a:pt x="586" y="1078"/>
                  </a:lnTo>
                  <a:lnTo>
                    <a:pt x="580" y="1083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50" y="1103"/>
                  </a:lnTo>
                  <a:lnTo>
                    <a:pt x="526" y="1121"/>
                  </a:lnTo>
                  <a:lnTo>
                    <a:pt x="505" y="1138"/>
                  </a:lnTo>
                  <a:lnTo>
                    <a:pt x="486" y="1161"/>
                  </a:lnTo>
                  <a:lnTo>
                    <a:pt x="486" y="1161"/>
                  </a:lnTo>
                  <a:lnTo>
                    <a:pt x="481" y="1164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2" y="1168"/>
                  </a:lnTo>
                  <a:lnTo>
                    <a:pt x="465" y="1170"/>
                  </a:lnTo>
                  <a:lnTo>
                    <a:pt x="456" y="1173"/>
                  </a:lnTo>
                  <a:lnTo>
                    <a:pt x="456" y="1173"/>
                  </a:lnTo>
                  <a:lnTo>
                    <a:pt x="454" y="1176"/>
                  </a:lnTo>
                  <a:lnTo>
                    <a:pt x="453" y="1180"/>
                  </a:lnTo>
                  <a:lnTo>
                    <a:pt x="453" y="1180"/>
                  </a:lnTo>
                  <a:lnTo>
                    <a:pt x="453" y="1188"/>
                  </a:lnTo>
                  <a:lnTo>
                    <a:pt x="449" y="1194"/>
                  </a:lnTo>
                  <a:lnTo>
                    <a:pt x="445" y="1197"/>
                  </a:lnTo>
                  <a:lnTo>
                    <a:pt x="440" y="1200"/>
                  </a:lnTo>
                  <a:lnTo>
                    <a:pt x="440" y="1200"/>
                  </a:lnTo>
                  <a:lnTo>
                    <a:pt x="437" y="1202"/>
                  </a:lnTo>
                  <a:lnTo>
                    <a:pt x="430" y="1203"/>
                  </a:lnTo>
                  <a:lnTo>
                    <a:pt x="421" y="1207"/>
                  </a:lnTo>
                  <a:lnTo>
                    <a:pt x="421" y="1207"/>
                  </a:lnTo>
                  <a:lnTo>
                    <a:pt x="410" y="1211"/>
                  </a:lnTo>
                  <a:lnTo>
                    <a:pt x="397" y="1216"/>
                  </a:lnTo>
                  <a:lnTo>
                    <a:pt x="386" y="1218"/>
                  </a:lnTo>
                  <a:lnTo>
                    <a:pt x="373" y="1218"/>
                  </a:lnTo>
                  <a:lnTo>
                    <a:pt x="373" y="1218"/>
                  </a:lnTo>
                  <a:lnTo>
                    <a:pt x="367" y="1218"/>
                  </a:lnTo>
                  <a:lnTo>
                    <a:pt x="367" y="1218"/>
                  </a:lnTo>
                  <a:lnTo>
                    <a:pt x="367" y="1221"/>
                  </a:lnTo>
                  <a:lnTo>
                    <a:pt x="368" y="1226"/>
                  </a:lnTo>
                  <a:lnTo>
                    <a:pt x="368" y="1226"/>
                  </a:lnTo>
                  <a:lnTo>
                    <a:pt x="375" y="1235"/>
                  </a:lnTo>
                  <a:lnTo>
                    <a:pt x="376" y="1238"/>
                  </a:lnTo>
                  <a:lnTo>
                    <a:pt x="376" y="1242"/>
                  </a:lnTo>
                  <a:lnTo>
                    <a:pt x="376" y="1243"/>
                  </a:lnTo>
                  <a:lnTo>
                    <a:pt x="375" y="1245"/>
                  </a:lnTo>
                  <a:lnTo>
                    <a:pt x="368" y="1248"/>
                  </a:lnTo>
                  <a:lnTo>
                    <a:pt x="368" y="1248"/>
                  </a:lnTo>
                  <a:lnTo>
                    <a:pt x="365" y="1249"/>
                  </a:lnTo>
                  <a:lnTo>
                    <a:pt x="361" y="1251"/>
                  </a:lnTo>
                  <a:lnTo>
                    <a:pt x="349" y="1254"/>
                  </a:lnTo>
                  <a:lnTo>
                    <a:pt x="349" y="1254"/>
                  </a:lnTo>
                  <a:lnTo>
                    <a:pt x="340" y="1257"/>
                  </a:lnTo>
                  <a:lnTo>
                    <a:pt x="332" y="1261"/>
                  </a:lnTo>
                  <a:lnTo>
                    <a:pt x="332" y="1261"/>
                  </a:lnTo>
                  <a:lnTo>
                    <a:pt x="316" y="1272"/>
                  </a:lnTo>
                  <a:lnTo>
                    <a:pt x="303" y="1284"/>
                  </a:lnTo>
                  <a:lnTo>
                    <a:pt x="299" y="1291"/>
                  </a:lnTo>
                  <a:lnTo>
                    <a:pt x="295" y="1297"/>
                  </a:lnTo>
                  <a:lnTo>
                    <a:pt x="294" y="1303"/>
                  </a:lnTo>
                  <a:lnTo>
                    <a:pt x="294" y="1310"/>
                  </a:lnTo>
                  <a:lnTo>
                    <a:pt x="294" y="1310"/>
                  </a:lnTo>
                  <a:lnTo>
                    <a:pt x="297" y="1311"/>
                  </a:lnTo>
                  <a:lnTo>
                    <a:pt x="302" y="1313"/>
                  </a:lnTo>
                  <a:lnTo>
                    <a:pt x="303" y="1318"/>
                  </a:lnTo>
                  <a:lnTo>
                    <a:pt x="302" y="1323"/>
                  </a:lnTo>
                  <a:lnTo>
                    <a:pt x="302" y="1323"/>
                  </a:lnTo>
                  <a:lnTo>
                    <a:pt x="299" y="1324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89" y="1330"/>
                  </a:lnTo>
                  <a:lnTo>
                    <a:pt x="289" y="1330"/>
                  </a:lnTo>
                  <a:lnTo>
                    <a:pt x="286" y="1315"/>
                  </a:lnTo>
                  <a:lnTo>
                    <a:pt x="286" y="1315"/>
                  </a:lnTo>
                  <a:lnTo>
                    <a:pt x="279" y="1316"/>
                  </a:lnTo>
                  <a:lnTo>
                    <a:pt x="273" y="1318"/>
                  </a:lnTo>
                  <a:lnTo>
                    <a:pt x="273" y="1318"/>
                  </a:lnTo>
                  <a:lnTo>
                    <a:pt x="272" y="1319"/>
                  </a:lnTo>
                  <a:lnTo>
                    <a:pt x="270" y="1321"/>
                  </a:lnTo>
                  <a:lnTo>
                    <a:pt x="270" y="1321"/>
                  </a:lnTo>
                  <a:lnTo>
                    <a:pt x="275" y="1329"/>
                  </a:lnTo>
                  <a:lnTo>
                    <a:pt x="275" y="1334"/>
                  </a:lnTo>
                  <a:lnTo>
                    <a:pt x="272" y="1335"/>
                  </a:lnTo>
                  <a:lnTo>
                    <a:pt x="268" y="1337"/>
                  </a:lnTo>
                  <a:lnTo>
                    <a:pt x="268" y="1337"/>
                  </a:lnTo>
                  <a:lnTo>
                    <a:pt x="265" y="1338"/>
                  </a:lnTo>
                  <a:lnTo>
                    <a:pt x="260" y="1340"/>
                  </a:lnTo>
                  <a:lnTo>
                    <a:pt x="256" y="1340"/>
                  </a:lnTo>
                  <a:lnTo>
                    <a:pt x="252" y="1342"/>
                  </a:lnTo>
                  <a:lnTo>
                    <a:pt x="252" y="1342"/>
                  </a:lnTo>
                  <a:lnTo>
                    <a:pt x="245" y="1345"/>
                  </a:lnTo>
                  <a:lnTo>
                    <a:pt x="238" y="1346"/>
                  </a:lnTo>
                  <a:lnTo>
                    <a:pt x="232" y="1346"/>
                  </a:lnTo>
                  <a:lnTo>
                    <a:pt x="224" y="1346"/>
                  </a:lnTo>
                  <a:lnTo>
                    <a:pt x="211" y="1343"/>
                  </a:lnTo>
                  <a:lnTo>
                    <a:pt x="197" y="1340"/>
                  </a:lnTo>
                  <a:lnTo>
                    <a:pt x="197" y="1340"/>
                  </a:lnTo>
                  <a:lnTo>
                    <a:pt x="194" y="1338"/>
                  </a:lnTo>
                  <a:lnTo>
                    <a:pt x="189" y="1335"/>
                  </a:lnTo>
                  <a:lnTo>
                    <a:pt x="186" y="1332"/>
                  </a:lnTo>
                  <a:lnTo>
                    <a:pt x="183" y="1330"/>
                  </a:lnTo>
                  <a:lnTo>
                    <a:pt x="181" y="1332"/>
                  </a:lnTo>
                  <a:lnTo>
                    <a:pt x="181" y="1332"/>
                  </a:lnTo>
                  <a:lnTo>
                    <a:pt x="178" y="1338"/>
                  </a:lnTo>
                  <a:lnTo>
                    <a:pt x="178" y="1345"/>
                  </a:lnTo>
                  <a:lnTo>
                    <a:pt x="179" y="1351"/>
                  </a:lnTo>
                  <a:lnTo>
                    <a:pt x="181" y="1357"/>
                  </a:lnTo>
                  <a:lnTo>
                    <a:pt x="181" y="1357"/>
                  </a:lnTo>
                  <a:lnTo>
                    <a:pt x="184" y="1364"/>
                  </a:lnTo>
                  <a:lnTo>
                    <a:pt x="187" y="1369"/>
                  </a:lnTo>
                  <a:lnTo>
                    <a:pt x="187" y="1372"/>
                  </a:lnTo>
                  <a:lnTo>
                    <a:pt x="186" y="1375"/>
                  </a:lnTo>
                  <a:lnTo>
                    <a:pt x="184" y="1377"/>
                  </a:lnTo>
                  <a:lnTo>
                    <a:pt x="181" y="1380"/>
                  </a:lnTo>
                  <a:lnTo>
                    <a:pt x="181" y="1380"/>
                  </a:lnTo>
                  <a:lnTo>
                    <a:pt x="171" y="1386"/>
                  </a:lnTo>
                  <a:lnTo>
                    <a:pt x="164" y="1392"/>
                  </a:lnTo>
                  <a:lnTo>
                    <a:pt x="157" y="1402"/>
                  </a:lnTo>
                  <a:lnTo>
                    <a:pt x="151" y="1410"/>
                  </a:lnTo>
                  <a:lnTo>
                    <a:pt x="141" y="1429"/>
                  </a:lnTo>
                  <a:lnTo>
                    <a:pt x="135" y="1437"/>
                  </a:lnTo>
                  <a:lnTo>
                    <a:pt x="129" y="1445"/>
                  </a:lnTo>
                  <a:lnTo>
                    <a:pt x="129" y="1445"/>
                  </a:lnTo>
                  <a:lnTo>
                    <a:pt x="122" y="1454"/>
                  </a:lnTo>
                  <a:lnTo>
                    <a:pt x="122" y="1458"/>
                  </a:lnTo>
                  <a:lnTo>
                    <a:pt x="122" y="1462"/>
                  </a:lnTo>
                  <a:lnTo>
                    <a:pt x="124" y="1470"/>
                  </a:lnTo>
                  <a:lnTo>
                    <a:pt x="130" y="1478"/>
                  </a:lnTo>
                  <a:lnTo>
                    <a:pt x="130" y="1478"/>
                  </a:lnTo>
                  <a:lnTo>
                    <a:pt x="140" y="1489"/>
                  </a:lnTo>
                  <a:lnTo>
                    <a:pt x="148" y="1499"/>
                  </a:lnTo>
                  <a:lnTo>
                    <a:pt x="154" y="1512"/>
                  </a:lnTo>
                  <a:lnTo>
                    <a:pt x="159" y="1523"/>
                  </a:lnTo>
                  <a:lnTo>
                    <a:pt x="164" y="1535"/>
                  </a:lnTo>
                  <a:lnTo>
                    <a:pt x="165" y="1548"/>
                  </a:lnTo>
                  <a:lnTo>
                    <a:pt x="167" y="1562"/>
                  </a:lnTo>
                  <a:lnTo>
                    <a:pt x="165" y="1577"/>
                  </a:lnTo>
                  <a:lnTo>
                    <a:pt x="165" y="1577"/>
                  </a:lnTo>
                  <a:lnTo>
                    <a:pt x="164" y="1586"/>
                  </a:lnTo>
                  <a:lnTo>
                    <a:pt x="165" y="1596"/>
                  </a:lnTo>
                  <a:lnTo>
                    <a:pt x="167" y="1604"/>
                  </a:lnTo>
                  <a:lnTo>
                    <a:pt x="170" y="1613"/>
                  </a:lnTo>
                  <a:lnTo>
                    <a:pt x="173" y="1621"/>
                  </a:lnTo>
                  <a:lnTo>
                    <a:pt x="178" y="1629"/>
                  </a:lnTo>
                  <a:lnTo>
                    <a:pt x="189" y="1642"/>
                  </a:lnTo>
                  <a:lnTo>
                    <a:pt x="189" y="1642"/>
                  </a:lnTo>
                  <a:lnTo>
                    <a:pt x="195" y="1650"/>
                  </a:lnTo>
                  <a:lnTo>
                    <a:pt x="200" y="1656"/>
                  </a:lnTo>
                  <a:lnTo>
                    <a:pt x="205" y="1664"/>
                  </a:lnTo>
                  <a:lnTo>
                    <a:pt x="206" y="1670"/>
                  </a:lnTo>
                  <a:lnTo>
                    <a:pt x="210" y="1686"/>
                  </a:lnTo>
                  <a:lnTo>
                    <a:pt x="211" y="1701"/>
                  </a:lnTo>
                  <a:lnTo>
                    <a:pt x="208" y="1732"/>
                  </a:lnTo>
                  <a:lnTo>
                    <a:pt x="208" y="1747"/>
                  </a:lnTo>
                  <a:lnTo>
                    <a:pt x="208" y="1762"/>
                  </a:lnTo>
                  <a:lnTo>
                    <a:pt x="208" y="1762"/>
                  </a:lnTo>
                  <a:lnTo>
                    <a:pt x="208" y="1766"/>
                  </a:lnTo>
                  <a:lnTo>
                    <a:pt x="206" y="1769"/>
                  </a:lnTo>
                  <a:lnTo>
                    <a:pt x="203" y="1772"/>
                  </a:lnTo>
                  <a:lnTo>
                    <a:pt x="200" y="1775"/>
                  </a:lnTo>
                  <a:lnTo>
                    <a:pt x="200" y="1775"/>
                  </a:lnTo>
                  <a:lnTo>
                    <a:pt x="194" y="1778"/>
                  </a:lnTo>
                  <a:lnTo>
                    <a:pt x="191" y="1782"/>
                  </a:lnTo>
                  <a:lnTo>
                    <a:pt x="187" y="1786"/>
                  </a:lnTo>
                  <a:lnTo>
                    <a:pt x="187" y="1791"/>
                  </a:lnTo>
                  <a:lnTo>
                    <a:pt x="191" y="1801"/>
                  </a:lnTo>
                  <a:lnTo>
                    <a:pt x="194" y="1810"/>
                  </a:lnTo>
                  <a:lnTo>
                    <a:pt x="194" y="1810"/>
                  </a:lnTo>
                  <a:lnTo>
                    <a:pt x="203" y="1829"/>
                  </a:lnTo>
                  <a:lnTo>
                    <a:pt x="206" y="1839"/>
                  </a:lnTo>
                  <a:lnTo>
                    <a:pt x="210" y="1848"/>
                  </a:lnTo>
                  <a:lnTo>
                    <a:pt x="211" y="1858"/>
                  </a:lnTo>
                  <a:lnTo>
                    <a:pt x="210" y="1869"/>
                  </a:lnTo>
                  <a:lnTo>
                    <a:pt x="205" y="1878"/>
                  </a:lnTo>
                  <a:lnTo>
                    <a:pt x="198" y="1890"/>
                  </a:lnTo>
                  <a:lnTo>
                    <a:pt x="198" y="1890"/>
                  </a:lnTo>
                  <a:lnTo>
                    <a:pt x="198" y="1891"/>
                  </a:lnTo>
                  <a:lnTo>
                    <a:pt x="198" y="1894"/>
                  </a:lnTo>
                  <a:lnTo>
                    <a:pt x="200" y="1901"/>
                  </a:lnTo>
                  <a:lnTo>
                    <a:pt x="200" y="1901"/>
                  </a:lnTo>
                  <a:lnTo>
                    <a:pt x="206" y="1897"/>
                  </a:lnTo>
                  <a:lnTo>
                    <a:pt x="211" y="1896"/>
                  </a:lnTo>
                  <a:lnTo>
                    <a:pt x="224" y="1897"/>
                  </a:lnTo>
                  <a:lnTo>
                    <a:pt x="235" y="1899"/>
                  </a:lnTo>
                  <a:lnTo>
                    <a:pt x="245" y="1899"/>
                  </a:lnTo>
                  <a:lnTo>
                    <a:pt x="245" y="1899"/>
                  </a:lnTo>
                  <a:lnTo>
                    <a:pt x="251" y="1894"/>
                  </a:lnTo>
                  <a:lnTo>
                    <a:pt x="254" y="1893"/>
                  </a:lnTo>
                  <a:lnTo>
                    <a:pt x="254" y="1893"/>
                  </a:lnTo>
                  <a:lnTo>
                    <a:pt x="259" y="1890"/>
                  </a:lnTo>
                  <a:lnTo>
                    <a:pt x="264" y="1890"/>
                  </a:lnTo>
                  <a:lnTo>
                    <a:pt x="273" y="1893"/>
                  </a:lnTo>
                  <a:lnTo>
                    <a:pt x="273" y="1893"/>
                  </a:lnTo>
                  <a:lnTo>
                    <a:pt x="278" y="1894"/>
                  </a:lnTo>
                  <a:lnTo>
                    <a:pt x="279" y="1897"/>
                  </a:lnTo>
                  <a:lnTo>
                    <a:pt x="281" y="1901"/>
                  </a:lnTo>
                  <a:lnTo>
                    <a:pt x="279" y="1902"/>
                  </a:lnTo>
                  <a:lnTo>
                    <a:pt x="276" y="1909"/>
                  </a:lnTo>
                  <a:lnTo>
                    <a:pt x="275" y="1913"/>
                  </a:lnTo>
                  <a:lnTo>
                    <a:pt x="275" y="1913"/>
                  </a:lnTo>
                  <a:lnTo>
                    <a:pt x="273" y="1920"/>
                  </a:lnTo>
                  <a:lnTo>
                    <a:pt x="275" y="1924"/>
                  </a:lnTo>
                  <a:lnTo>
                    <a:pt x="276" y="1928"/>
                  </a:lnTo>
                  <a:lnTo>
                    <a:pt x="278" y="1932"/>
                  </a:lnTo>
                  <a:lnTo>
                    <a:pt x="286" y="1937"/>
                  </a:lnTo>
                  <a:lnTo>
                    <a:pt x="295" y="1940"/>
                  </a:lnTo>
                  <a:lnTo>
                    <a:pt x="295" y="1940"/>
                  </a:lnTo>
                  <a:lnTo>
                    <a:pt x="302" y="1940"/>
                  </a:lnTo>
                  <a:lnTo>
                    <a:pt x="308" y="1940"/>
                  </a:lnTo>
                  <a:lnTo>
                    <a:pt x="308" y="1940"/>
                  </a:lnTo>
                  <a:lnTo>
                    <a:pt x="310" y="1939"/>
                  </a:lnTo>
                  <a:lnTo>
                    <a:pt x="311" y="1936"/>
                  </a:lnTo>
                  <a:lnTo>
                    <a:pt x="310" y="1926"/>
                  </a:lnTo>
                  <a:lnTo>
                    <a:pt x="310" y="1926"/>
                  </a:lnTo>
                  <a:lnTo>
                    <a:pt x="305" y="1924"/>
                  </a:lnTo>
                  <a:lnTo>
                    <a:pt x="303" y="1923"/>
                  </a:lnTo>
                  <a:lnTo>
                    <a:pt x="303" y="1921"/>
                  </a:lnTo>
                  <a:lnTo>
                    <a:pt x="303" y="1921"/>
                  </a:lnTo>
                  <a:lnTo>
                    <a:pt x="305" y="1920"/>
                  </a:lnTo>
                  <a:lnTo>
                    <a:pt x="306" y="1920"/>
                  </a:lnTo>
                  <a:lnTo>
                    <a:pt x="310" y="1921"/>
                  </a:lnTo>
                  <a:lnTo>
                    <a:pt x="310" y="1921"/>
                  </a:lnTo>
                  <a:lnTo>
                    <a:pt x="308" y="1920"/>
                  </a:lnTo>
                  <a:lnTo>
                    <a:pt x="310" y="1918"/>
                  </a:lnTo>
                  <a:lnTo>
                    <a:pt x="310" y="1918"/>
                  </a:lnTo>
                  <a:lnTo>
                    <a:pt x="311" y="1917"/>
                  </a:lnTo>
                  <a:lnTo>
                    <a:pt x="313" y="1917"/>
                  </a:lnTo>
                  <a:lnTo>
                    <a:pt x="318" y="1921"/>
                  </a:lnTo>
                  <a:lnTo>
                    <a:pt x="318" y="1921"/>
                  </a:lnTo>
                  <a:lnTo>
                    <a:pt x="330" y="1921"/>
                  </a:lnTo>
                  <a:lnTo>
                    <a:pt x="341" y="1924"/>
                  </a:lnTo>
                  <a:lnTo>
                    <a:pt x="354" y="1928"/>
                  </a:lnTo>
                  <a:lnTo>
                    <a:pt x="365" y="1934"/>
                  </a:lnTo>
                  <a:lnTo>
                    <a:pt x="365" y="1934"/>
                  </a:lnTo>
                  <a:lnTo>
                    <a:pt x="361" y="1936"/>
                  </a:lnTo>
                  <a:lnTo>
                    <a:pt x="356" y="1936"/>
                  </a:lnTo>
                  <a:lnTo>
                    <a:pt x="354" y="1934"/>
                  </a:lnTo>
                  <a:lnTo>
                    <a:pt x="354" y="1934"/>
                  </a:lnTo>
                  <a:lnTo>
                    <a:pt x="359" y="1937"/>
                  </a:lnTo>
                  <a:lnTo>
                    <a:pt x="359" y="1937"/>
                  </a:lnTo>
                  <a:lnTo>
                    <a:pt x="354" y="1939"/>
                  </a:lnTo>
                  <a:lnTo>
                    <a:pt x="351" y="1937"/>
                  </a:lnTo>
                  <a:lnTo>
                    <a:pt x="351" y="1937"/>
                  </a:lnTo>
                  <a:lnTo>
                    <a:pt x="341" y="1937"/>
                  </a:lnTo>
                  <a:lnTo>
                    <a:pt x="332" y="1939"/>
                  </a:lnTo>
                  <a:lnTo>
                    <a:pt x="332" y="1939"/>
                  </a:lnTo>
                  <a:lnTo>
                    <a:pt x="327" y="1944"/>
                  </a:lnTo>
                  <a:lnTo>
                    <a:pt x="327" y="1944"/>
                  </a:lnTo>
                  <a:lnTo>
                    <a:pt x="326" y="1948"/>
                  </a:lnTo>
                  <a:lnTo>
                    <a:pt x="326" y="1950"/>
                  </a:lnTo>
                  <a:lnTo>
                    <a:pt x="329" y="1953"/>
                  </a:lnTo>
                  <a:lnTo>
                    <a:pt x="330" y="1955"/>
                  </a:lnTo>
                  <a:lnTo>
                    <a:pt x="338" y="1959"/>
                  </a:lnTo>
                  <a:lnTo>
                    <a:pt x="341" y="1961"/>
                  </a:lnTo>
                  <a:lnTo>
                    <a:pt x="343" y="1964"/>
                  </a:lnTo>
                  <a:lnTo>
                    <a:pt x="343" y="1964"/>
                  </a:lnTo>
                  <a:lnTo>
                    <a:pt x="348" y="1969"/>
                  </a:lnTo>
                  <a:lnTo>
                    <a:pt x="348" y="1969"/>
                  </a:lnTo>
                  <a:lnTo>
                    <a:pt x="351" y="1963"/>
                  </a:lnTo>
                  <a:lnTo>
                    <a:pt x="353" y="1959"/>
                  </a:lnTo>
                  <a:lnTo>
                    <a:pt x="354" y="1958"/>
                  </a:lnTo>
                  <a:lnTo>
                    <a:pt x="354" y="1958"/>
                  </a:lnTo>
                  <a:lnTo>
                    <a:pt x="367" y="1951"/>
                  </a:lnTo>
                  <a:lnTo>
                    <a:pt x="367" y="1951"/>
                  </a:lnTo>
                  <a:lnTo>
                    <a:pt x="373" y="1948"/>
                  </a:lnTo>
                  <a:lnTo>
                    <a:pt x="376" y="1947"/>
                  </a:lnTo>
                  <a:lnTo>
                    <a:pt x="381" y="1948"/>
                  </a:lnTo>
                  <a:lnTo>
                    <a:pt x="381" y="1948"/>
                  </a:lnTo>
                  <a:lnTo>
                    <a:pt x="388" y="1951"/>
                  </a:lnTo>
                  <a:lnTo>
                    <a:pt x="395" y="1953"/>
                  </a:lnTo>
                  <a:lnTo>
                    <a:pt x="410" y="1953"/>
                  </a:lnTo>
                  <a:lnTo>
                    <a:pt x="426" y="1953"/>
                  </a:lnTo>
                  <a:lnTo>
                    <a:pt x="434" y="1955"/>
                  </a:lnTo>
                  <a:lnTo>
                    <a:pt x="443" y="1956"/>
                  </a:lnTo>
                  <a:lnTo>
                    <a:pt x="443" y="1956"/>
                  </a:lnTo>
                  <a:lnTo>
                    <a:pt x="435" y="1959"/>
                  </a:lnTo>
                  <a:lnTo>
                    <a:pt x="435" y="1959"/>
                  </a:lnTo>
                  <a:lnTo>
                    <a:pt x="437" y="1959"/>
                  </a:lnTo>
                  <a:lnTo>
                    <a:pt x="437" y="1959"/>
                  </a:lnTo>
                  <a:lnTo>
                    <a:pt x="418" y="1966"/>
                  </a:lnTo>
                  <a:lnTo>
                    <a:pt x="410" y="1967"/>
                  </a:lnTo>
                  <a:lnTo>
                    <a:pt x="403" y="1967"/>
                  </a:lnTo>
                  <a:lnTo>
                    <a:pt x="403" y="1967"/>
                  </a:lnTo>
                  <a:lnTo>
                    <a:pt x="395" y="1966"/>
                  </a:lnTo>
                  <a:lnTo>
                    <a:pt x="391" y="1967"/>
                  </a:lnTo>
                  <a:lnTo>
                    <a:pt x="391" y="1967"/>
                  </a:lnTo>
                  <a:lnTo>
                    <a:pt x="386" y="1972"/>
                  </a:lnTo>
                  <a:lnTo>
                    <a:pt x="383" y="1977"/>
                  </a:lnTo>
                  <a:lnTo>
                    <a:pt x="378" y="1988"/>
                  </a:lnTo>
                  <a:lnTo>
                    <a:pt x="378" y="1988"/>
                  </a:lnTo>
                  <a:lnTo>
                    <a:pt x="375" y="1994"/>
                  </a:lnTo>
                  <a:lnTo>
                    <a:pt x="375" y="2002"/>
                  </a:lnTo>
                  <a:lnTo>
                    <a:pt x="376" y="2005"/>
                  </a:lnTo>
                  <a:lnTo>
                    <a:pt x="378" y="2009"/>
                  </a:lnTo>
                  <a:lnTo>
                    <a:pt x="383" y="2010"/>
                  </a:lnTo>
                  <a:lnTo>
                    <a:pt x="388" y="2010"/>
                  </a:lnTo>
                  <a:lnTo>
                    <a:pt x="388" y="2010"/>
                  </a:lnTo>
                  <a:lnTo>
                    <a:pt x="400" y="2009"/>
                  </a:lnTo>
                  <a:lnTo>
                    <a:pt x="411" y="2010"/>
                  </a:lnTo>
                  <a:lnTo>
                    <a:pt x="424" y="2012"/>
                  </a:lnTo>
                  <a:lnTo>
                    <a:pt x="435" y="2015"/>
                  </a:lnTo>
                  <a:lnTo>
                    <a:pt x="456" y="2023"/>
                  </a:lnTo>
                  <a:lnTo>
                    <a:pt x="478" y="2034"/>
                  </a:lnTo>
                  <a:lnTo>
                    <a:pt x="478" y="2034"/>
                  </a:lnTo>
                  <a:lnTo>
                    <a:pt x="478" y="2036"/>
                  </a:lnTo>
                  <a:lnTo>
                    <a:pt x="476" y="2039"/>
                  </a:lnTo>
                  <a:lnTo>
                    <a:pt x="472" y="2042"/>
                  </a:lnTo>
                  <a:lnTo>
                    <a:pt x="469" y="2044"/>
                  </a:lnTo>
                  <a:lnTo>
                    <a:pt x="467" y="2045"/>
                  </a:lnTo>
                  <a:lnTo>
                    <a:pt x="465" y="2048"/>
                  </a:lnTo>
                  <a:lnTo>
                    <a:pt x="467" y="2053"/>
                  </a:lnTo>
                  <a:lnTo>
                    <a:pt x="467" y="2053"/>
                  </a:lnTo>
                  <a:lnTo>
                    <a:pt x="475" y="2052"/>
                  </a:lnTo>
                  <a:lnTo>
                    <a:pt x="481" y="2050"/>
                  </a:lnTo>
                  <a:lnTo>
                    <a:pt x="496" y="2045"/>
                  </a:lnTo>
                  <a:lnTo>
                    <a:pt x="496" y="2045"/>
                  </a:lnTo>
                  <a:lnTo>
                    <a:pt x="502" y="2040"/>
                  </a:lnTo>
                  <a:lnTo>
                    <a:pt x="502" y="2040"/>
                  </a:lnTo>
                  <a:lnTo>
                    <a:pt x="518" y="2034"/>
                  </a:lnTo>
                  <a:lnTo>
                    <a:pt x="526" y="2031"/>
                  </a:lnTo>
                  <a:lnTo>
                    <a:pt x="535" y="2031"/>
                  </a:lnTo>
                  <a:lnTo>
                    <a:pt x="535" y="2031"/>
                  </a:lnTo>
                  <a:lnTo>
                    <a:pt x="550" y="2031"/>
                  </a:lnTo>
                  <a:lnTo>
                    <a:pt x="564" y="2029"/>
                  </a:lnTo>
                  <a:lnTo>
                    <a:pt x="591" y="2025"/>
                  </a:lnTo>
                  <a:lnTo>
                    <a:pt x="618" y="2017"/>
                  </a:lnTo>
                  <a:lnTo>
                    <a:pt x="645" y="2009"/>
                  </a:lnTo>
                  <a:lnTo>
                    <a:pt x="645" y="2009"/>
                  </a:lnTo>
                  <a:lnTo>
                    <a:pt x="656" y="2005"/>
                  </a:lnTo>
                  <a:lnTo>
                    <a:pt x="665" y="2004"/>
                  </a:lnTo>
                  <a:lnTo>
                    <a:pt x="675" y="2005"/>
                  </a:lnTo>
                  <a:lnTo>
                    <a:pt x="685" y="2010"/>
                  </a:lnTo>
                  <a:lnTo>
                    <a:pt x="685" y="2010"/>
                  </a:lnTo>
                  <a:lnTo>
                    <a:pt x="693" y="2013"/>
                  </a:lnTo>
                  <a:lnTo>
                    <a:pt x="699" y="2015"/>
                  </a:lnTo>
                  <a:lnTo>
                    <a:pt x="705" y="2015"/>
                  </a:lnTo>
                  <a:lnTo>
                    <a:pt x="713" y="2013"/>
                  </a:lnTo>
                  <a:lnTo>
                    <a:pt x="713" y="2013"/>
                  </a:lnTo>
                  <a:lnTo>
                    <a:pt x="721" y="2005"/>
                  </a:lnTo>
                  <a:lnTo>
                    <a:pt x="721" y="2005"/>
                  </a:lnTo>
                  <a:lnTo>
                    <a:pt x="732" y="1996"/>
                  </a:lnTo>
                  <a:lnTo>
                    <a:pt x="745" y="1990"/>
                  </a:lnTo>
                  <a:lnTo>
                    <a:pt x="745" y="1990"/>
                  </a:lnTo>
                  <a:lnTo>
                    <a:pt x="758" y="1983"/>
                  </a:lnTo>
                  <a:lnTo>
                    <a:pt x="769" y="1978"/>
                  </a:lnTo>
                  <a:lnTo>
                    <a:pt x="794" y="1972"/>
                  </a:lnTo>
                  <a:lnTo>
                    <a:pt x="794" y="1972"/>
                  </a:lnTo>
                  <a:lnTo>
                    <a:pt x="815" y="1969"/>
                  </a:lnTo>
                  <a:lnTo>
                    <a:pt x="834" y="1966"/>
                  </a:lnTo>
                  <a:lnTo>
                    <a:pt x="853" y="1963"/>
                  </a:lnTo>
                  <a:lnTo>
                    <a:pt x="862" y="1959"/>
                  </a:lnTo>
                  <a:lnTo>
                    <a:pt x="872" y="1956"/>
                  </a:lnTo>
                  <a:lnTo>
                    <a:pt x="872" y="1956"/>
                  </a:lnTo>
                  <a:lnTo>
                    <a:pt x="878" y="1951"/>
                  </a:lnTo>
                  <a:lnTo>
                    <a:pt x="878" y="1951"/>
                  </a:lnTo>
                  <a:lnTo>
                    <a:pt x="885" y="1948"/>
                  </a:lnTo>
                  <a:lnTo>
                    <a:pt x="889" y="1948"/>
                  </a:lnTo>
                  <a:lnTo>
                    <a:pt x="896" y="1948"/>
                  </a:lnTo>
                  <a:lnTo>
                    <a:pt x="902" y="1953"/>
                  </a:lnTo>
                  <a:lnTo>
                    <a:pt x="902" y="1953"/>
                  </a:lnTo>
                  <a:lnTo>
                    <a:pt x="907" y="1958"/>
                  </a:lnTo>
                  <a:lnTo>
                    <a:pt x="912" y="1961"/>
                  </a:lnTo>
                  <a:lnTo>
                    <a:pt x="918" y="1963"/>
                  </a:lnTo>
                  <a:lnTo>
                    <a:pt x="924" y="1963"/>
                  </a:lnTo>
                  <a:lnTo>
                    <a:pt x="924" y="1963"/>
                  </a:lnTo>
                  <a:lnTo>
                    <a:pt x="929" y="1956"/>
                  </a:lnTo>
                  <a:lnTo>
                    <a:pt x="932" y="1948"/>
                  </a:lnTo>
                  <a:lnTo>
                    <a:pt x="932" y="1948"/>
                  </a:lnTo>
                  <a:lnTo>
                    <a:pt x="936" y="1944"/>
                  </a:lnTo>
                  <a:lnTo>
                    <a:pt x="939" y="1939"/>
                  </a:lnTo>
                  <a:lnTo>
                    <a:pt x="943" y="1934"/>
                  </a:lnTo>
                  <a:lnTo>
                    <a:pt x="950" y="1931"/>
                  </a:lnTo>
                  <a:lnTo>
                    <a:pt x="950" y="1931"/>
                  </a:lnTo>
                  <a:lnTo>
                    <a:pt x="956" y="1928"/>
                  </a:lnTo>
                  <a:lnTo>
                    <a:pt x="964" y="1926"/>
                  </a:lnTo>
                  <a:lnTo>
                    <a:pt x="972" y="1928"/>
                  </a:lnTo>
                  <a:lnTo>
                    <a:pt x="980" y="1931"/>
                  </a:lnTo>
                  <a:lnTo>
                    <a:pt x="980" y="1931"/>
                  </a:lnTo>
                  <a:lnTo>
                    <a:pt x="985" y="1934"/>
                  </a:lnTo>
                  <a:lnTo>
                    <a:pt x="988" y="1934"/>
                  </a:lnTo>
                  <a:lnTo>
                    <a:pt x="996" y="1934"/>
                  </a:lnTo>
                  <a:lnTo>
                    <a:pt x="1005" y="1932"/>
                  </a:lnTo>
                  <a:lnTo>
                    <a:pt x="1013" y="1929"/>
                  </a:lnTo>
                  <a:lnTo>
                    <a:pt x="1013" y="1929"/>
                  </a:lnTo>
                  <a:lnTo>
                    <a:pt x="1026" y="1924"/>
                  </a:lnTo>
                  <a:lnTo>
                    <a:pt x="1039" y="1923"/>
                  </a:lnTo>
                  <a:lnTo>
                    <a:pt x="1066" y="1918"/>
                  </a:lnTo>
                  <a:lnTo>
                    <a:pt x="1091" y="1915"/>
                  </a:lnTo>
                  <a:lnTo>
                    <a:pt x="1104" y="1910"/>
                  </a:lnTo>
                  <a:lnTo>
                    <a:pt x="1117" y="1905"/>
                  </a:lnTo>
                  <a:lnTo>
                    <a:pt x="1117" y="1905"/>
                  </a:lnTo>
                  <a:lnTo>
                    <a:pt x="1126" y="1901"/>
                  </a:lnTo>
                  <a:lnTo>
                    <a:pt x="1126" y="1901"/>
                  </a:lnTo>
                  <a:lnTo>
                    <a:pt x="1129" y="1899"/>
                  </a:lnTo>
                  <a:lnTo>
                    <a:pt x="1129" y="1899"/>
                  </a:lnTo>
                  <a:lnTo>
                    <a:pt x="1133" y="1897"/>
                  </a:lnTo>
                  <a:lnTo>
                    <a:pt x="1133" y="1897"/>
                  </a:lnTo>
                  <a:lnTo>
                    <a:pt x="1134" y="1896"/>
                  </a:lnTo>
                  <a:lnTo>
                    <a:pt x="1136" y="1896"/>
                  </a:lnTo>
                  <a:lnTo>
                    <a:pt x="1140" y="1899"/>
                  </a:lnTo>
                  <a:lnTo>
                    <a:pt x="1145" y="1902"/>
                  </a:lnTo>
                  <a:lnTo>
                    <a:pt x="1148" y="1904"/>
                  </a:lnTo>
                  <a:lnTo>
                    <a:pt x="1148" y="1904"/>
                  </a:lnTo>
                  <a:lnTo>
                    <a:pt x="1166" y="1907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96" y="1913"/>
                  </a:lnTo>
                  <a:lnTo>
                    <a:pt x="1202" y="1913"/>
                  </a:lnTo>
                  <a:lnTo>
                    <a:pt x="1207" y="1912"/>
                  </a:lnTo>
                  <a:lnTo>
                    <a:pt x="1207" y="1912"/>
                  </a:lnTo>
                  <a:lnTo>
                    <a:pt x="1215" y="1905"/>
                  </a:lnTo>
                  <a:lnTo>
                    <a:pt x="1215" y="1905"/>
                  </a:lnTo>
                  <a:lnTo>
                    <a:pt x="1229" y="1886"/>
                  </a:lnTo>
                  <a:lnTo>
                    <a:pt x="1245" y="1870"/>
                  </a:lnTo>
                  <a:lnTo>
                    <a:pt x="1261" y="1855"/>
                  </a:lnTo>
                  <a:lnTo>
                    <a:pt x="1279" y="1839"/>
                  </a:lnTo>
                  <a:lnTo>
                    <a:pt x="1314" y="1812"/>
                  </a:lnTo>
                  <a:lnTo>
                    <a:pt x="1350" y="1785"/>
                  </a:lnTo>
                  <a:lnTo>
                    <a:pt x="1350" y="1785"/>
                  </a:lnTo>
                  <a:lnTo>
                    <a:pt x="1436" y="1718"/>
                  </a:lnTo>
                  <a:lnTo>
                    <a:pt x="1436" y="1718"/>
                  </a:lnTo>
                  <a:lnTo>
                    <a:pt x="1566" y="1612"/>
                  </a:lnTo>
                  <a:lnTo>
                    <a:pt x="1566" y="1612"/>
                  </a:lnTo>
                  <a:lnTo>
                    <a:pt x="1571" y="1607"/>
                  </a:lnTo>
                  <a:lnTo>
                    <a:pt x="1571" y="1607"/>
                  </a:lnTo>
                  <a:lnTo>
                    <a:pt x="1609" y="1575"/>
                  </a:lnTo>
                  <a:lnTo>
                    <a:pt x="1646" y="1540"/>
                  </a:lnTo>
                  <a:lnTo>
                    <a:pt x="1716" y="1470"/>
                  </a:lnTo>
                  <a:lnTo>
                    <a:pt x="1716" y="1470"/>
                  </a:lnTo>
                  <a:lnTo>
                    <a:pt x="1728" y="1456"/>
                  </a:lnTo>
                  <a:lnTo>
                    <a:pt x="1736" y="1443"/>
                  </a:lnTo>
                  <a:lnTo>
                    <a:pt x="1741" y="1431"/>
                  </a:lnTo>
                  <a:lnTo>
                    <a:pt x="1743" y="1419"/>
                  </a:lnTo>
                  <a:lnTo>
                    <a:pt x="1739" y="1408"/>
                  </a:lnTo>
                  <a:lnTo>
                    <a:pt x="1733" y="1397"/>
                  </a:lnTo>
                  <a:lnTo>
                    <a:pt x="1722" y="1386"/>
                  </a:lnTo>
                  <a:lnTo>
                    <a:pt x="1708" y="1375"/>
                  </a:lnTo>
                  <a:lnTo>
                    <a:pt x="1708" y="137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1" name="Freeform 248">
              <a:extLst>
                <a:ext uri="{FF2B5EF4-FFF2-40B4-BE49-F238E27FC236}">
                  <a16:creationId xmlns:a16="http://schemas.microsoft.com/office/drawing/2014/main" id="{AE7168B0-CEF5-6DA5-2A4C-E915452D7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" y="1470"/>
              <a:ext cx="4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1 w 6"/>
                <a:gd name="T5" fmla="*/ 3 h 3"/>
                <a:gd name="T6" fmla="*/ 1 w 6"/>
                <a:gd name="T7" fmla="*/ 3 h 3"/>
                <a:gd name="T8" fmla="*/ 6 w 6"/>
                <a:gd name="T9" fmla="*/ 3 h 3"/>
                <a:gd name="T10" fmla="*/ 6 w 6"/>
                <a:gd name="T11" fmla="*/ 2 h 3"/>
                <a:gd name="T12" fmla="*/ 6 w 6"/>
                <a:gd name="T13" fmla="*/ 2 h 3"/>
                <a:gd name="T14" fmla="*/ 0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2" name="Freeform 249">
              <a:extLst>
                <a:ext uri="{FF2B5EF4-FFF2-40B4-BE49-F238E27FC236}">
                  <a16:creationId xmlns:a16="http://schemas.microsoft.com/office/drawing/2014/main" id="{5B400568-EE5B-9B89-8DE9-BF1778F5C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5" y="1165"/>
              <a:ext cx="3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4 w 5"/>
                <a:gd name="T5" fmla="*/ 0 h 4"/>
                <a:gd name="T6" fmla="*/ 4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2 h 4"/>
                <a:gd name="T14" fmla="*/ 5 w 5"/>
                <a:gd name="T15" fmla="*/ 4 h 4"/>
                <a:gd name="T16" fmla="*/ 5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3" name="Freeform 250">
              <a:extLst>
                <a:ext uri="{FF2B5EF4-FFF2-40B4-BE49-F238E27FC236}">
                  <a16:creationId xmlns:a16="http://schemas.microsoft.com/office/drawing/2014/main" id="{5ABC142B-59FD-0C90-E0A2-2BFC7A5CA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2065"/>
              <a:ext cx="856" cy="628"/>
            </a:xfrm>
            <a:custGeom>
              <a:avLst/>
              <a:gdLst>
                <a:gd name="T0" fmla="*/ 1697 w 1713"/>
                <a:gd name="T1" fmla="*/ 879 h 1257"/>
                <a:gd name="T2" fmla="*/ 1659 w 1713"/>
                <a:gd name="T3" fmla="*/ 806 h 1257"/>
                <a:gd name="T4" fmla="*/ 1605 w 1713"/>
                <a:gd name="T5" fmla="*/ 707 h 1257"/>
                <a:gd name="T6" fmla="*/ 1617 w 1713"/>
                <a:gd name="T7" fmla="*/ 620 h 1257"/>
                <a:gd name="T8" fmla="*/ 1552 w 1713"/>
                <a:gd name="T9" fmla="*/ 585 h 1257"/>
                <a:gd name="T10" fmla="*/ 1533 w 1713"/>
                <a:gd name="T11" fmla="*/ 544 h 1257"/>
                <a:gd name="T12" fmla="*/ 1606 w 1713"/>
                <a:gd name="T13" fmla="*/ 479 h 1257"/>
                <a:gd name="T14" fmla="*/ 1651 w 1713"/>
                <a:gd name="T15" fmla="*/ 447 h 1257"/>
                <a:gd name="T16" fmla="*/ 1613 w 1713"/>
                <a:gd name="T17" fmla="*/ 326 h 1257"/>
                <a:gd name="T18" fmla="*/ 1555 w 1713"/>
                <a:gd name="T19" fmla="*/ 182 h 1257"/>
                <a:gd name="T20" fmla="*/ 1528 w 1713"/>
                <a:gd name="T21" fmla="*/ 139 h 1257"/>
                <a:gd name="T22" fmla="*/ 1397 w 1713"/>
                <a:gd name="T23" fmla="*/ 115 h 1257"/>
                <a:gd name="T24" fmla="*/ 1128 w 1713"/>
                <a:gd name="T25" fmla="*/ 123 h 1257"/>
                <a:gd name="T26" fmla="*/ 907 w 1713"/>
                <a:gd name="T27" fmla="*/ 108 h 1257"/>
                <a:gd name="T28" fmla="*/ 842 w 1713"/>
                <a:gd name="T29" fmla="*/ 128 h 1257"/>
                <a:gd name="T30" fmla="*/ 847 w 1713"/>
                <a:gd name="T31" fmla="*/ 104 h 1257"/>
                <a:gd name="T32" fmla="*/ 761 w 1713"/>
                <a:gd name="T33" fmla="*/ 101 h 1257"/>
                <a:gd name="T34" fmla="*/ 706 w 1713"/>
                <a:gd name="T35" fmla="*/ 34 h 1257"/>
                <a:gd name="T36" fmla="*/ 733 w 1713"/>
                <a:gd name="T37" fmla="*/ 32 h 1257"/>
                <a:gd name="T38" fmla="*/ 682 w 1713"/>
                <a:gd name="T39" fmla="*/ 5 h 1257"/>
                <a:gd name="T40" fmla="*/ 515 w 1713"/>
                <a:gd name="T41" fmla="*/ 18 h 1257"/>
                <a:gd name="T42" fmla="*/ 342 w 1713"/>
                <a:gd name="T43" fmla="*/ 91 h 1257"/>
                <a:gd name="T44" fmla="*/ 272 w 1713"/>
                <a:gd name="T45" fmla="*/ 134 h 1257"/>
                <a:gd name="T46" fmla="*/ 65 w 1713"/>
                <a:gd name="T47" fmla="*/ 189 h 1257"/>
                <a:gd name="T48" fmla="*/ 3 w 1713"/>
                <a:gd name="T49" fmla="*/ 201 h 1257"/>
                <a:gd name="T50" fmla="*/ 15 w 1713"/>
                <a:gd name="T51" fmla="*/ 221 h 1257"/>
                <a:gd name="T52" fmla="*/ 43 w 1713"/>
                <a:gd name="T53" fmla="*/ 239 h 1257"/>
                <a:gd name="T54" fmla="*/ 18 w 1713"/>
                <a:gd name="T55" fmla="*/ 250 h 1257"/>
                <a:gd name="T56" fmla="*/ 34 w 1713"/>
                <a:gd name="T57" fmla="*/ 315 h 1257"/>
                <a:gd name="T58" fmla="*/ 19 w 1713"/>
                <a:gd name="T59" fmla="*/ 398 h 1257"/>
                <a:gd name="T60" fmla="*/ 29 w 1713"/>
                <a:gd name="T61" fmla="*/ 453 h 1257"/>
                <a:gd name="T62" fmla="*/ 80 w 1713"/>
                <a:gd name="T63" fmla="*/ 507 h 1257"/>
                <a:gd name="T64" fmla="*/ 73 w 1713"/>
                <a:gd name="T65" fmla="*/ 547 h 1257"/>
                <a:gd name="T66" fmla="*/ 92 w 1713"/>
                <a:gd name="T67" fmla="*/ 650 h 1257"/>
                <a:gd name="T68" fmla="*/ 118 w 1713"/>
                <a:gd name="T69" fmla="*/ 722 h 1257"/>
                <a:gd name="T70" fmla="*/ 143 w 1713"/>
                <a:gd name="T71" fmla="*/ 814 h 1257"/>
                <a:gd name="T72" fmla="*/ 132 w 1713"/>
                <a:gd name="T73" fmla="*/ 850 h 1257"/>
                <a:gd name="T74" fmla="*/ 173 w 1713"/>
                <a:gd name="T75" fmla="*/ 847 h 1257"/>
                <a:gd name="T76" fmla="*/ 223 w 1713"/>
                <a:gd name="T77" fmla="*/ 882 h 1257"/>
                <a:gd name="T78" fmla="*/ 294 w 1713"/>
                <a:gd name="T79" fmla="*/ 890 h 1257"/>
                <a:gd name="T80" fmla="*/ 323 w 1713"/>
                <a:gd name="T81" fmla="*/ 917 h 1257"/>
                <a:gd name="T82" fmla="*/ 377 w 1713"/>
                <a:gd name="T83" fmla="*/ 912 h 1257"/>
                <a:gd name="T84" fmla="*/ 385 w 1713"/>
                <a:gd name="T85" fmla="*/ 950 h 1257"/>
                <a:gd name="T86" fmla="*/ 375 w 1713"/>
                <a:gd name="T87" fmla="*/ 969 h 1257"/>
                <a:gd name="T88" fmla="*/ 434 w 1713"/>
                <a:gd name="T89" fmla="*/ 1026 h 1257"/>
                <a:gd name="T90" fmla="*/ 469 w 1713"/>
                <a:gd name="T91" fmla="*/ 1020 h 1257"/>
                <a:gd name="T92" fmla="*/ 488 w 1713"/>
                <a:gd name="T93" fmla="*/ 974 h 1257"/>
                <a:gd name="T94" fmla="*/ 575 w 1713"/>
                <a:gd name="T95" fmla="*/ 993 h 1257"/>
                <a:gd name="T96" fmla="*/ 637 w 1713"/>
                <a:gd name="T97" fmla="*/ 1006 h 1257"/>
                <a:gd name="T98" fmla="*/ 642 w 1713"/>
                <a:gd name="T99" fmla="*/ 1057 h 1257"/>
                <a:gd name="T100" fmla="*/ 725 w 1713"/>
                <a:gd name="T101" fmla="*/ 1068 h 1257"/>
                <a:gd name="T102" fmla="*/ 860 w 1713"/>
                <a:gd name="T103" fmla="*/ 1169 h 1257"/>
                <a:gd name="T104" fmla="*/ 917 w 1713"/>
                <a:gd name="T105" fmla="*/ 1147 h 1257"/>
                <a:gd name="T106" fmla="*/ 990 w 1713"/>
                <a:gd name="T107" fmla="*/ 1179 h 1257"/>
                <a:gd name="T108" fmla="*/ 1031 w 1713"/>
                <a:gd name="T109" fmla="*/ 1223 h 1257"/>
                <a:gd name="T110" fmla="*/ 1109 w 1713"/>
                <a:gd name="T111" fmla="*/ 1179 h 1257"/>
                <a:gd name="T112" fmla="*/ 1204 w 1713"/>
                <a:gd name="T113" fmla="*/ 1195 h 1257"/>
                <a:gd name="T114" fmla="*/ 1331 w 1713"/>
                <a:gd name="T115" fmla="*/ 1179 h 1257"/>
                <a:gd name="T116" fmla="*/ 1444 w 1713"/>
                <a:gd name="T117" fmla="*/ 1242 h 1257"/>
                <a:gd name="T118" fmla="*/ 1493 w 1713"/>
                <a:gd name="T119" fmla="*/ 1206 h 1257"/>
                <a:gd name="T120" fmla="*/ 1505 w 1713"/>
                <a:gd name="T121" fmla="*/ 1123 h 1257"/>
                <a:gd name="T122" fmla="*/ 1682 w 1713"/>
                <a:gd name="T123" fmla="*/ 966 h 1257"/>
                <a:gd name="T124" fmla="*/ 1705 w 1713"/>
                <a:gd name="T125" fmla="*/ 914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3" h="1257">
                  <a:moveTo>
                    <a:pt x="1698" y="901"/>
                  </a:moveTo>
                  <a:lnTo>
                    <a:pt x="1698" y="901"/>
                  </a:lnTo>
                  <a:lnTo>
                    <a:pt x="1695" y="896"/>
                  </a:lnTo>
                  <a:lnTo>
                    <a:pt x="1692" y="891"/>
                  </a:lnTo>
                  <a:lnTo>
                    <a:pt x="1692" y="885"/>
                  </a:lnTo>
                  <a:lnTo>
                    <a:pt x="1694" y="882"/>
                  </a:lnTo>
                  <a:lnTo>
                    <a:pt x="1697" y="879"/>
                  </a:lnTo>
                  <a:lnTo>
                    <a:pt x="1697" y="879"/>
                  </a:lnTo>
                  <a:lnTo>
                    <a:pt x="1700" y="876"/>
                  </a:lnTo>
                  <a:lnTo>
                    <a:pt x="1700" y="871"/>
                  </a:lnTo>
                  <a:lnTo>
                    <a:pt x="1700" y="866"/>
                  </a:lnTo>
                  <a:lnTo>
                    <a:pt x="1697" y="863"/>
                  </a:lnTo>
                  <a:lnTo>
                    <a:pt x="1697" y="863"/>
                  </a:lnTo>
                  <a:lnTo>
                    <a:pt x="1686" y="849"/>
                  </a:lnTo>
                  <a:lnTo>
                    <a:pt x="1676" y="834"/>
                  </a:lnTo>
                  <a:lnTo>
                    <a:pt x="1659" y="806"/>
                  </a:lnTo>
                  <a:lnTo>
                    <a:pt x="1643" y="776"/>
                  </a:lnTo>
                  <a:lnTo>
                    <a:pt x="1633" y="761"/>
                  </a:lnTo>
                  <a:lnTo>
                    <a:pt x="1624" y="749"/>
                  </a:lnTo>
                  <a:lnTo>
                    <a:pt x="1624" y="749"/>
                  </a:lnTo>
                  <a:lnTo>
                    <a:pt x="1616" y="739"/>
                  </a:lnTo>
                  <a:lnTo>
                    <a:pt x="1611" y="728"/>
                  </a:lnTo>
                  <a:lnTo>
                    <a:pt x="1606" y="718"/>
                  </a:lnTo>
                  <a:lnTo>
                    <a:pt x="1605" y="707"/>
                  </a:lnTo>
                  <a:lnTo>
                    <a:pt x="1603" y="698"/>
                  </a:lnTo>
                  <a:lnTo>
                    <a:pt x="1603" y="687"/>
                  </a:lnTo>
                  <a:lnTo>
                    <a:pt x="1605" y="675"/>
                  </a:lnTo>
                  <a:lnTo>
                    <a:pt x="1608" y="664"/>
                  </a:lnTo>
                  <a:lnTo>
                    <a:pt x="1608" y="664"/>
                  </a:lnTo>
                  <a:lnTo>
                    <a:pt x="1613" y="645"/>
                  </a:lnTo>
                  <a:lnTo>
                    <a:pt x="1616" y="631"/>
                  </a:lnTo>
                  <a:lnTo>
                    <a:pt x="1617" y="620"/>
                  </a:lnTo>
                  <a:lnTo>
                    <a:pt x="1616" y="615"/>
                  </a:lnTo>
                  <a:lnTo>
                    <a:pt x="1614" y="612"/>
                  </a:lnTo>
                  <a:lnTo>
                    <a:pt x="1608" y="606"/>
                  </a:lnTo>
                  <a:lnTo>
                    <a:pt x="1598" y="601"/>
                  </a:lnTo>
                  <a:lnTo>
                    <a:pt x="1584" y="594"/>
                  </a:lnTo>
                  <a:lnTo>
                    <a:pt x="1565" y="590"/>
                  </a:lnTo>
                  <a:lnTo>
                    <a:pt x="1565" y="590"/>
                  </a:lnTo>
                  <a:lnTo>
                    <a:pt x="1552" y="585"/>
                  </a:lnTo>
                  <a:lnTo>
                    <a:pt x="1552" y="585"/>
                  </a:lnTo>
                  <a:lnTo>
                    <a:pt x="1544" y="580"/>
                  </a:lnTo>
                  <a:lnTo>
                    <a:pt x="1538" y="577"/>
                  </a:lnTo>
                  <a:lnTo>
                    <a:pt x="1533" y="571"/>
                  </a:lnTo>
                  <a:lnTo>
                    <a:pt x="1530" y="564"/>
                  </a:lnTo>
                  <a:lnTo>
                    <a:pt x="1530" y="558"/>
                  </a:lnTo>
                  <a:lnTo>
                    <a:pt x="1530" y="552"/>
                  </a:lnTo>
                  <a:lnTo>
                    <a:pt x="1533" y="544"/>
                  </a:lnTo>
                  <a:lnTo>
                    <a:pt x="1538" y="536"/>
                  </a:lnTo>
                  <a:lnTo>
                    <a:pt x="1538" y="536"/>
                  </a:lnTo>
                  <a:lnTo>
                    <a:pt x="1554" y="515"/>
                  </a:lnTo>
                  <a:lnTo>
                    <a:pt x="1563" y="506"/>
                  </a:lnTo>
                  <a:lnTo>
                    <a:pt x="1573" y="498"/>
                  </a:lnTo>
                  <a:lnTo>
                    <a:pt x="1582" y="490"/>
                  </a:lnTo>
                  <a:lnTo>
                    <a:pt x="1594" y="483"/>
                  </a:lnTo>
                  <a:lnTo>
                    <a:pt x="1606" y="479"/>
                  </a:lnTo>
                  <a:lnTo>
                    <a:pt x="1619" y="475"/>
                  </a:lnTo>
                  <a:lnTo>
                    <a:pt x="1619" y="475"/>
                  </a:lnTo>
                  <a:lnTo>
                    <a:pt x="1632" y="472"/>
                  </a:lnTo>
                  <a:lnTo>
                    <a:pt x="1638" y="469"/>
                  </a:lnTo>
                  <a:lnTo>
                    <a:pt x="1643" y="464"/>
                  </a:lnTo>
                  <a:lnTo>
                    <a:pt x="1648" y="459"/>
                  </a:lnTo>
                  <a:lnTo>
                    <a:pt x="1651" y="453"/>
                  </a:lnTo>
                  <a:lnTo>
                    <a:pt x="1651" y="447"/>
                  </a:lnTo>
                  <a:lnTo>
                    <a:pt x="1651" y="439"/>
                  </a:lnTo>
                  <a:lnTo>
                    <a:pt x="1651" y="439"/>
                  </a:lnTo>
                  <a:lnTo>
                    <a:pt x="1644" y="409"/>
                  </a:lnTo>
                  <a:lnTo>
                    <a:pt x="1636" y="380"/>
                  </a:lnTo>
                  <a:lnTo>
                    <a:pt x="1632" y="366"/>
                  </a:lnTo>
                  <a:lnTo>
                    <a:pt x="1627" y="353"/>
                  </a:lnTo>
                  <a:lnTo>
                    <a:pt x="1621" y="339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590" y="293"/>
                  </a:lnTo>
                  <a:lnTo>
                    <a:pt x="1582" y="275"/>
                  </a:lnTo>
                  <a:lnTo>
                    <a:pt x="1573" y="258"/>
                  </a:lnTo>
                  <a:lnTo>
                    <a:pt x="1566" y="240"/>
                  </a:lnTo>
                  <a:lnTo>
                    <a:pt x="1560" y="221"/>
                  </a:lnTo>
                  <a:lnTo>
                    <a:pt x="1557" y="202"/>
                  </a:lnTo>
                  <a:lnTo>
                    <a:pt x="1555" y="182"/>
                  </a:lnTo>
                  <a:lnTo>
                    <a:pt x="1555" y="182"/>
                  </a:lnTo>
                  <a:lnTo>
                    <a:pt x="1554" y="174"/>
                  </a:lnTo>
                  <a:lnTo>
                    <a:pt x="1552" y="167"/>
                  </a:lnTo>
                  <a:lnTo>
                    <a:pt x="1549" y="161"/>
                  </a:lnTo>
                  <a:lnTo>
                    <a:pt x="1546" y="155"/>
                  </a:lnTo>
                  <a:lnTo>
                    <a:pt x="1541" y="148"/>
                  </a:lnTo>
                  <a:lnTo>
                    <a:pt x="1535" y="143"/>
                  </a:lnTo>
                  <a:lnTo>
                    <a:pt x="1528" y="139"/>
                  </a:lnTo>
                  <a:lnTo>
                    <a:pt x="1522" y="135"/>
                  </a:lnTo>
                  <a:lnTo>
                    <a:pt x="1522" y="135"/>
                  </a:lnTo>
                  <a:lnTo>
                    <a:pt x="1500" y="128"/>
                  </a:lnTo>
                  <a:lnTo>
                    <a:pt x="1476" y="121"/>
                  </a:lnTo>
                  <a:lnTo>
                    <a:pt x="1454" y="116"/>
                  </a:lnTo>
                  <a:lnTo>
                    <a:pt x="1430" y="115"/>
                  </a:lnTo>
                  <a:lnTo>
                    <a:pt x="1430" y="115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57" y="118"/>
                  </a:lnTo>
                  <a:lnTo>
                    <a:pt x="1317" y="121"/>
                  </a:lnTo>
                  <a:lnTo>
                    <a:pt x="1277" y="124"/>
                  </a:lnTo>
                  <a:lnTo>
                    <a:pt x="1238" y="126"/>
                  </a:lnTo>
                  <a:lnTo>
                    <a:pt x="1238" y="126"/>
                  </a:lnTo>
                  <a:lnTo>
                    <a:pt x="1184" y="126"/>
                  </a:lnTo>
                  <a:lnTo>
                    <a:pt x="1128" y="123"/>
                  </a:lnTo>
                  <a:lnTo>
                    <a:pt x="1072" y="118"/>
                  </a:lnTo>
                  <a:lnTo>
                    <a:pt x="1018" y="113"/>
                  </a:lnTo>
                  <a:lnTo>
                    <a:pt x="1018" y="113"/>
                  </a:lnTo>
                  <a:lnTo>
                    <a:pt x="980" y="108"/>
                  </a:lnTo>
                  <a:lnTo>
                    <a:pt x="963" y="107"/>
                  </a:lnTo>
                  <a:lnTo>
                    <a:pt x="944" y="105"/>
                  </a:lnTo>
                  <a:lnTo>
                    <a:pt x="926" y="105"/>
                  </a:lnTo>
                  <a:lnTo>
                    <a:pt x="907" y="108"/>
                  </a:lnTo>
                  <a:lnTo>
                    <a:pt x="890" y="115"/>
                  </a:lnTo>
                  <a:lnTo>
                    <a:pt x="880" y="120"/>
                  </a:lnTo>
                  <a:lnTo>
                    <a:pt x="872" y="124"/>
                  </a:lnTo>
                  <a:lnTo>
                    <a:pt x="872" y="124"/>
                  </a:lnTo>
                  <a:lnTo>
                    <a:pt x="863" y="129"/>
                  </a:lnTo>
                  <a:lnTo>
                    <a:pt x="853" y="131"/>
                  </a:lnTo>
                  <a:lnTo>
                    <a:pt x="847" y="129"/>
                  </a:lnTo>
                  <a:lnTo>
                    <a:pt x="842" y="128"/>
                  </a:lnTo>
                  <a:lnTo>
                    <a:pt x="839" y="124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3" y="115"/>
                  </a:lnTo>
                  <a:lnTo>
                    <a:pt x="834" y="112"/>
                  </a:lnTo>
                  <a:lnTo>
                    <a:pt x="836" y="108"/>
                  </a:lnTo>
                  <a:lnTo>
                    <a:pt x="841" y="107"/>
                  </a:lnTo>
                  <a:lnTo>
                    <a:pt x="847" y="104"/>
                  </a:lnTo>
                  <a:lnTo>
                    <a:pt x="850" y="101"/>
                  </a:lnTo>
                  <a:lnTo>
                    <a:pt x="852" y="97"/>
                  </a:lnTo>
                  <a:lnTo>
                    <a:pt x="852" y="97"/>
                  </a:lnTo>
                  <a:lnTo>
                    <a:pt x="820" y="102"/>
                  </a:lnTo>
                  <a:lnTo>
                    <a:pt x="796" y="104"/>
                  </a:lnTo>
                  <a:lnTo>
                    <a:pt x="777" y="104"/>
                  </a:lnTo>
                  <a:lnTo>
                    <a:pt x="769" y="102"/>
                  </a:lnTo>
                  <a:lnTo>
                    <a:pt x="761" y="101"/>
                  </a:lnTo>
                  <a:lnTo>
                    <a:pt x="755" y="97"/>
                  </a:lnTo>
                  <a:lnTo>
                    <a:pt x="748" y="93"/>
                  </a:lnTo>
                  <a:lnTo>
                    <a:pt x="737" y="81"/>
                  </a:lnTo>
                  <a:lnTo>
                    <a:pt x="725" y="66"/>
                  </a:lnTo>
                  <a:lnTo>
                    <a:pt x="713" y="45"/>
                  </a:lnTo>
                  <a:lnTo>
                    <a:pt x="713" y="45"/>
                  </a:lnTo>
                  <a:lnTo>
                    <a:pt x="707" y="37"/>
                  </a:lnTo>
                  <a:lnTo>
                    <a:pt x="706" y="34"/>
                  </a:lnTo>
                  <a:lnTo>
                    <a:pt x="706" y="31"/>
                  </a:lnTo>
                  <a:lnTo>
                    <a:pt x="709" y="29"/>
                  </a:lnTo>
                  <a:lnTo>
                    <a:pt x="709" y="29"/>
                  </a:lnTo>
                  <a:lnTo>
                    <a:pt x="712" y="26"/>
                  </a:lnTo>
                  <a:lnTo>
                    <a:pt x="717" y="26"/>
                  </a:lnTo>
                  <a:lnTo>
                    <a:pt x="725" y="31"/>
                  </a:lnTo>
                  <a:lnTo>
                    <a:pt x="725" y="31"/>
                  </a:lnTo>
                  <a:lnTo>
                    <a:pt x="733" y="32"/>
                  </a:lnTo>
                  <a:lnTo>
                    <a:pt x="740" y="34"/>
                  </a:lnTo>
                  <a:lnTo>
                    <a:pt x="742" y="32"/>
                  </a:lnTo>
                  <a:lnTo>
                    <a:pt x="742" y="32"/>
                  </a:lnTo>
                  <a:lnTo>
                    <a:pt x="731" y="24"/>
                  </a:lnTo>
                  <a:lnTo>
                    <a:pt x="720" y="18"/>
                  </a:lnTo>
                  <a:lnTo>
                    <a:pt x="707" y="12"/>
                  </a:lnTo>
                  <a:lnTo>
                    <a:pt x="696" y="8"/>
                  </a:lnTo>
                  <a:lnTo>
                    <a:pt x="682" y="5"/>
                  </a:lnTo>
                  <a:lnTo>
                    <a:pt x="669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21" y="0"/>
                  </a:lnTo>
                  <a:lnTo>
                    <a:pt x="599" y="2"/>
                  </a:lnTo>
                  <a:lnTo>
                    <a:pt x="578" y="5"/>
                  </a:lnTo>
                  <a:lnTo>
                    <a:pt x="556" y="8"/>
                  </a:lnTo>
                  <a:lnTo>
                    <a:pt x="515" y="18"/>
                  </a:lnTo>
                  <a:lnTo>
                    <a:pt x="474" y="31"/>
                  </a:lnTo>
                  <a:lnTo>
                    <a:pt x="474" y="31"/>
                  </a:lnTo>
                  <a:lnTo>
                    <a:pt x="434" y="43"/>
                  </a:lnTo>
                  <a:lnTo>
                    <a:pt x="413" y="50"/>
                  </a:lnTo>
                  <a:lnTo>
                    <a:pt x="394" y="58"/>
                  </a:lnTo>
                  <a:lnTo>
                    <a:pt x="377" y="67"/>
                  </a:lnTo>
                  <a:lnTo>
                    <a:pt x="359" y="78"/>
                  </a:lnTo>
                  <a:lnTo>
                    <a:pt x="342" y="91"/>
                  </a:lnTo>
                  <a:lnTo>
                    <a:pt x="327" y="107"/>
                  </a:lnTo>
                  <a:lnTo>
                    <a:pt x="327" y="107"/>
                  </a:lnTo>
                  <a:lnTo>
                    <a:pt x="321" y="113"/>
                  </a:lnTo>
                  <a:lnTo>
                    <a:pt x="315" y="118"/>
                  </a:lnTo>
                  <a:lnTo>
                    <a:pt x="302" y="126"/>
                  </a:lnTo>
                  <a:lnTo>
                    <a:pt x="286" y="131"/>
                  </a:lnTo>
                  <a:lnTo>
                    <a:pt x="272" y="134"/>
                  </a:lnTo>
                  <a:lnTo>
                    <a:pt x="272" y="134"/>
                  </a:lnTo>
                  <a:lnTo>
                    <a:pt x="223" y="142"/>
                  </a:lnTo>
                  <a:lnTo>
                    <a:pt x="173" y="151"/>
                  </a:lnTo>
                  <a:lnTo>
                    <a:pt x="148" y="156"/>
                  </a:lnTo>
                  <a:lnTo>
                    <a:pt x="124" y="164"/>
                  </a:lnTo>
                  <a:lnTo>
                    <a:pt x="100" y="172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5" y="189"/>
                  </a:lnTo>
                  <a:lnTo>
                    <a:pt x="51" y="194"/>
                  </a:lnTo>
                  <a:lnTo>
                    <a:pt x="38" y="197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16" y="197"/>
                  </a:lnTo>
                  <a:lnTo>
                    <a:pt x="10" y="197"/>
                  </a:lnTo>
                  <a:lnTo>
                    <a:pt x="7" y="199"/>
                  </a:lnTo>
                  <a:lnTo>
                    <a:pt x="3" y="201"/>
                  </a:lnTo>
                  <a:lnTo>
                    <a:pt x="2" y="204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3" y="213"/>
                  </a:lnTo>
                  <a:lnTo>
                    <a:pt x="5" y="216"/>
                  </a:lnTo>
                  <a:lnTo>
                    <a:pt x="7" y="218"/>
                  </a:lnTo>
                  <a:lnTo>
                    <a:pt x="10" y="220"/>
                  </a:lnTo>
                  <a:lnTo>
                    <a:pt x="15" y="221"/>
                  </a:lnTo>
                  <a:lnTo>
                    <a:pt x="24" y="218"/>
                  </a:lnTo>
                  <a:lnTo>
                    <a:pt x="24" y="218"/>
                  </a:lnTo>
                  <a:lnTo>
                    <a:pt x="27" y="218"/>
                  </a:lnTo>
                  <a:lnTo>
                    <a:pt x="30" y="218"/>
                  </a:lnTo>
                  <a:lnTo>
                    <a:pt x="37" y="223"/>
                  </a:lnTo>
                  <a:lnTo>
                    <a:pt x="42" y="22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43"/>
                  </a:lnTo>
                  <a:lnTo>
                    <a:pt x="42" y="247"/>
                  </a:lnTo>
                  <a:lnTo>
                    <a:pt x="40" y="248"/>
                  </a:lnTo>
                  <a:lnTo>
                    <a:pt x="38" y="250"/>
                  </a:lnTo>
                  <a:lnTo>
                    <a:pt x="32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18" y="250"/>
                  </a:lnTo>
                  <a:lnTo>
                    <a:pt x="15" y="251"/>
                  </a:lnTo>
                  <a:lnTo>
                    <a:pt x="13" y="255"/>
                  </a:lnTo>
                  <a:lnTo>
                    <a:pt x="13" y="259"/>
                  </a:lnTo>
                  <a:lnTo>
                    <a:pt x="15" y="267"/>
                  </a:lnTo>
                  <a:lnTo>
                    <a:pt x="15" y="267"/>
                  </a:lnTo>
                  <a:lnTo>
                    <a:pt x="29" y="302"/>
                  </a:lnTo>
                  <a:lnTo>
                    <a:pt x="29" y="302"/>
                  </a:lnTo>
                  <a:lnTo>
                    <a:pt x="34" y="315"/>
                  </a:lnTo>
                  <a:lnTo>
                    <a:pt x="37" y="329"/>
                  </a:lnTo>
                  <a:lnTo>
                    <a:pt x="38" y="342"/>
                  </a:lnTo>
                  <a:lnTo>
                    <a:pt x="38" y="355"/>
                  </a:lnTo>
                  <a:lnTo>
                    <a:pt x="38" y="367"/>
                  </a:lnTo>
                  <a:lnTo>
                    <a:pt x="34" y="378"/>
                  </a:lnTo>
                  <a:lnTo>
                    <a:pt x="29" y="390"/>
                  </a:lnTo>
                  <a:lnTo>
                    <a:pt x="19" y="398"/>
                  </a:lnTo>
                  <a:lnTo>
                    <a:pt x="19" y="398"/>
                  </a:lnTo>
                  <a:lnTo>
                    <a:pt x="8" y="409"/>
                  </a:lnTo>
                  <a:lnTo>
                    <a:pt x="2" y="418"/>
                  </a:lnTo>
                  <a:lnTo>
                    <a:pt x="0" y="426"/>
                  </a:lnTo>
                  <a:lnTo>
                    <a:pt x="2" y="432"/>
                  </a:lnTo>
                  <a:lnTo>
                    <a:pt x="7" y="437"/>
                  </a:lnTo>
                  <a:lnTo>
                    <a:pt x="13" y="444"/>
                  </a:lnTo>
                  <a:lnTo>
                    <a:pt x="29" y="453"/>
                  </a:lnTo>
                  <a:lnTo>
                    <a:pt x="29" y="453"/>
                  </a:lnTo>
                  <a:lnTo>
                    <a:pt x="45" y="463"/>
                  </a:lnTo>
                  <a:lnTo>
                    <a:pt x="59" y="472"/>
                  </a:lnTo>
                  <a:lnTo>
                    <a:pt x="59" y="472"/>
                  </a:lnTo>
                  <a:lnTo>
                    <a:pt x="70" y="482"/>
                  </a:lnTo>
                  <a:lnTo>
                    <a:pt x="75" y="488"/>
                  </a:lnTo>
                  <a:lnTo>
                    <a:pt x="78" y="494"/>
                  </a:lnTo>
                  <a:lnTo>
                    <a:pt x="80" y="501"/>
                  </a:lnTo>
                  <a:lnTo>
                    <a:pt x="80" y="507"/>
                  </a:lnTo>
                  <a:lnTo>
                    <a:pt x="78" y="515"/>
                  </a:lnTo>
                  <a:lnTo>
                    <a:pt x="75" y="523"/>
                  </a:lnTo>
                  <a:lnTo>
                    <a:pt x="75" y="523"/>
                  </a:lnTo>
                  <a:lnTo>
                    <a:pt x="72" y="529"/>
                  </a:lnTo>
                  <a:lnTo>
                    <a:pt x="69" y="534"/>
                  </a:lnTo>
                  <a:lnTo>
                    <a:pt x="69" y="540"/>
                  </a:lnTo>
                  <a:lnTo>
                    <a:pt x="73" y="547"/>
                  </a:lnTo>
                  <a:lnTo>
                    <a:pt x="73" y="547"/>
                  </a:lnTo>
                  <a:lnTo>
                    <a:pt x="83" y="558"/>
                  </a:lnTo>
                  <a:lnTo>
                    <a:pt x="89" y="569"/>
                  </a:lnTo>
                  <a:lnTo>
                    <a:pt x="94" y="582"/>
                  </a:lnTo>
                  <a:lnTo>
                    <a:pt x="96" y="594"/>
                  </a:lnTo>
                  <a:lnTo>
                    <a:pt x="97" y="607"/>
                  </a:lnTo>
                  <a:lnTo>
                    <a:pt x="97" y="621"/>
                  </a:lnTo>
                  <a:lnTo>
                    <a:pt x="92" y="650"/>
                  </a:lnTo>
                  <a:lnTo>
                    <a:pt x="92" y="650"/>
                  </a:lnTo>
                  <a:lnTo>
                    <a:pt x="91" y="660"/>
                  </a:lnTo>
                  <a:lnTo>
                    <a:pt x="91" y="669"/>
                  </a:lnTo>
                  <a:lnTo>
                    <a:pt x="92" y="679"/>
                  </a:lnTo>
                  <a:lnTo>
                    <a:pt x="96" y="688"/>
                  </a:lnTo>
                  <a:lnTo>
                    <a:pt x="99" y="699"/>
                  </a:lnTo>
                  <a:lnTo>
                    <a:pt x="105" y="707"/>
                  </a:lnTo>
                  <a:lnTo>
                    <a:pt x="110" y="715"/>
                  </a:lnTo>
                  <a:lnTo>
                    <a:pt x="118" y="722"/>
                  </a:lnTo>
                  <a:lnTo>
                    <a:pt x="118" y="722"/>
                  </a:lnTo>
                  <a:lnTo>
                    <a:pt x="130" y="734"/>
                  </a:lnTo>
                  <a:lnTo>
                    <a:pt x="142" y="747"/>
                  </a:lnTo>
                  <a:lnTo>
                    <a:pt x="148" y="760"/>
                  </a:lnTo>
                  <a:lnTo>
                    <a:pt x="153" y="772"/>
                  </a:lnTo>
                  <a:lnTo>
                    <a:pt x="153" y="785"/>
                  </a:lnTo>
                  <a:lnTo>
                    <a:pt x="150" y="799"/>
                  </a:lnTo>
                  <a:lnTo>
                    <a:pt x="143" y="814"/>
                  </a:lnTo>
                  <a:lnTo>
                    <a:pt x="134" y="828"/>
                  </a:lnTo>
                  <a:lnTo>
                    <a:pt x="134" y="828"/>
                  </a:lnTo>
                  <a:lnTo>
                    <a:pt x="130" y="833"/>
                  </a:lnTo>
                  <a:lnTo>
                    <a:pt x="127" y="837"/>
                  </a:lnTo>
                  <a:lnTo>
                    <a:pt x="126" y="842"/>
                  </a:lnTo>
                  <a:lnTo>
                    <a:pt x="129" y="847"/>
                  </a:lnTo>
                  <a:lnTo>
                    <a:pt x="129" y="847"/>
                  </a:lnTo>
                  <a:lnTo>
                    <a:pt x="132" y="850"/>
                  </a:lnTo>
                  <a:lnTo>
                    <a:pt x="137" y="852"/>
                  </a:lnTo>
                  <a:lnTo>
                    <a:pt x="142" y="852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53" y="847"/>
                  </a:lnTo>
                  <a:lnTo>
                    <a:pt x="161" y="845"/>
                  </a:lnTo>
                  <a:lnTo>
                    <a:pt x="167" y="845"/>
                  </a:lnTo>
                  <a:lnTo>
                    <a:pt x="173" y="847"/>
                  </a:lnTo>
                  <a:lnTo>
                    <a:pt x="180" y="849"/>
                  </a:lnTo>
                  <a:lnTo>
                    <a:pt x="184" y="853"/>
                  </a:lnTo>
                  <a:lnTo>
                    <a:pt x="194" y="861"/>
                  </a:lnTo>
                  <a:lnTo>
                    <a:pt x="194" y="861"/>
                  </a:lnTo>
                  <a:lnTo>
                    <a:pt x="200" y="869"/>
                  </a:lnTo>
                  <a:lnTo>
                    <a:pt x="208" y="876"/>
                  </a:lnTo>
                  <a:lnTo>
                    <a:pt x="215" y="879"/>
                  </a:lnTo>
                  <a:lnTo>
                    <a:pt x="223" y="882"/>
                  </a:lnTo>
                  <a:lnTo>
                    <a:pt x="240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70" y="884"/>
                  </a:lnTo>
                  <a:lnTo>
                    <a:pt x="277" y="884"/>
                  </a:lnTo>
                  <a:lnTo>
                    <a:pt x="283" y="885"/>
                  </a:lnTo>
                  <a:lnTo>
                    <a:pt x="289" y="887"/>
                  </a:lnTo>
                  <a:lnTo>
                    <a:pt x="294" y="890"/>
                  </a:lnTo>
                  <a:lnTo>
                    <a:pt x="297" y="896"/>
                  </a:lnTo>
                  <a:lnTo>
                    <a:pt x="300" y="904"/>
                  </a:lnTo>
                  <a:lnTo>
                    <a:pt x="300" y="904"/>
                  </a:lnTo>
                  <a:lnTo>
                    <a:pt x="304" y="911"/>
                  </a:lnTo>
                  <a:lnTo>
                    <a:pt x="310" y="915"/>
                  </a:lnTo>
                  <a:lnTo>
                    <a:pt x="313" y="917"/>
                  </a:lnTo>
                  <a:lnTo>
                    <a:pt x="318" y="917"/>
                  </a:lnTo>
                  <a:lnTo>
                    <a:pt x="323" y="917"/>
                  </a:lnTo>
                  <a:lnTo>
                    <a:pt x="329" y="914"/>
                  </a:lnTo>
                  <a:lnTo>
                    <a:pt x="329" y="914"/>
                  </a:lnTo>
                  <a:lnTo>
                    <a:pt x="342" y="909"/>
                  </a:lnTo>
                  <a:lnTo>
                    <a:pt x="350" y="907"/>
                  </a:lnTo>
                  <a:lnTo>
                    <a:pt x="356" y="906"/>
                  </a:lnTo>
                  <a:lnTo>
                    <a:pt x="364" y="907"/>
                  </a:lnTo>
                  <a:lnTo>
                    <a:pt x="370" y="909"/>
                  </a:lnTo>
                  <a:lnTo>
                    <a:pt x="377" y="912"/>
                  </a:lnTo>
                  <a:lnTo>
                    <a:pt x="381" y="917"/>
                  </a:lnTo>
                  <a:lnTo>
                    <a:pt x="381" y="917"/>
                  </a:lnTo>
                  <a:lnTo>
                    <a:pt x="385" y="922"/>
                  </a:lnTo>
                  <a:lnTo>
                    <a:pt x="388" y="926"/>
                  </a:lnTo>
                  <a:lnTo>
                    <a:pt x="388" y="933"/>
                  </a:lnTo>
                  <a:lnTo>
                    <a:pt x="388" y="939"/>
                  </a:lnTo>
                  <a:lnTo>
                    <a:pt x="388" y="944"/>
                  </a:lnTo>
                  <a:lnTo>
                    <a:pt x="385" y="950"/>
                  </a:lnTo>
                  <a:lnTo>
                    <a:pt x="380" y="955"/>
                  </a:lnTo>
                  <a:lnTo>
                    <a:pt x="374" y="960"/>
                  </a:lnTo>
                  <a:lnTo>
                    <a:pt x="374" y="960"/>
                  </a:lnTo>
                  <a:lnTo>
                    <a:pt x="370" y="963"/>
                  </a:lnTo>
                  <a:lnTo>
                    <a:pt x="372" y="966"/>
                  </a:lnTo>
                  <a:lnTo>
                    <a:pt x="374" y="969"/>
                  </a:lnTo>
                  <a:lnTo>
                    <a:pt x="375" y="969"/>
                  </a:lnTo>
                  <a:lnTo>
                    <a:pt x="375" y="969"/>
                  </a:lnTo>
                  <a:lnTo>
                    <a:pt x="383" y="974"/>
                  </a:lnTo>
                  <a:lnTo>
                    <a:pt x="389" y="977"/>
                  </a:lnTo>
                  <a:lnTo>
                    <a:pt x="399" y="988"/>
                  </a:lnTo>
                  <a:lnTo>
                    <a:pt x="408" y="1001"/>
                  </a:lnTo>
                  <a:lnTo>
                    <a:pt x="416" y="1012"/>
                  </a:lnTo>
                  <a:lnTo>
                    <a:pt x="416" y="1012"/>
                  </a:lnTo>
                  <a:lnTo>
                    <a:pt x="424" y="1020"/>
                  </a:lnTo>
                  <a:lnTo>
                    <a:pt x="434" y="1026"/>
                  </a:lnTo>
                  <a:lnTo>
                    <a:pt x="439" y="1030"/>
                  </a:lnTo>
                  <a:lnTo>
                    <a:pt x="443" y="1030"/>
                  </a:lnTo>
                  <a:lnTo>
                    <a:pt x="450" y="1030"/>
                  </a:lnTo>
                  <a:lnTo>
                    <a:pt x="455" y="1028"/>
                  </a:lnTo>
                  <a:lnTo>
                    <a:pt x="455" y="1028"/>
                  </a:lnTo>
                  <a:lnTo>
                    <a:pt x="461" y="1026"/>
                  </a:lnTo>
                  <a:lnTo>
                    <a:pt x="466" y="1023"/>
                  </a:lnTo>
                  <a:lnTo>
                    <a:pt x="469" y="1020"/>
                  </a:lnTo>
                  <a:lnTo>
                    <a:pt x="472" y="1015"/>
                  </a:lnTo>
                  <a:lnTo>
                    <a:pt x="475" y="1006"/>
                  </a:lnTo>
                  <a:lnTo>
                    <a:pt x="475" y="995"/>
                  </a:lnTo>
                  <a:lnTo>
                    <a:pt x="475" y="995"/>
                  </a:lnTo>
                  <a:lnTo>
                    <a:pt x="477" y="984"/>
                  </a:lnTo>
                  <a:lnTo>
                    <a:pt x="478" y="980"/>
                  </a:lnTo>
                  <a:lnTo>
                    <a:pt x="482" y="979"/>
                  </a:lnTo>
                  <a:lnTo>
                    <a:pt x="488" y="974"/>
                  </a:lnTo>
                  <a:lnTo>
                    <a:pt x="499" y="974"/>
                  </a:lnTo>
                  <a:lnTo>
                    <a:pt x="499" y="974"/>
                  </a:lnTo>
                  <a:lnTo>
                    <a:pt x="516" y="974"/>
                  </a:lnTo>
                  <a:lnTo>
                    <a:pt x="534" y="977"/>
                  </a:lnTo>
                  <a:lnTo>
                    <a:pt x="550" y="982"/>
                  </a:lnTo>
                  <a:lnTo>
                    <a:pt x="566" y="988"/>
                  </a:lnTo>
                  <a:lnTo>
                    <a:pt x="566" y="988"/>
                  </a:lnTo>
                  <a:lnTo>
                    <a:pt x="575" y="993"/>
                  </a:lnTo>
                  <a:lnTo>
                    <a:pt x="586" y="996"/>
                  </a:lnTo>
                  <a:lnTo>
                    <a:pt x="596" y="998"/>
                  </a:lnTo>
                  <a:lnTo>
                    <a:pt x="607" y="998"/>
                  </a:lnTo>
                  <a:lnTo>
                    <a:pt x="607" y="998"/>
                  </a:lnTo>
                  <a:lnTo>
                    <a:pt x="623" y="998"/>
                  </a:lnTo>
                  <a:lnTo>
                    <a:pt x="629" y="999"/>
                  </a:lnTo>
                  <a:lnTo>
                    <a:pt x="634" y="1001"/>
                  </a:lnTo>
                  <a:lnTo>
                    <a:pt x="637" y="1006"/>
                  </a:lnTo>
                  <a:lnTo>
                    <a:pt x="639" y="1011"/>
                  </a:lnTo>
                  <a:lnTo>
                    <a:pt x="639" y="1019"/>
                  </a:lnTo>
                  <a:lnTo>
                    <a:pt x="636" y="1030"/>
                  </a:lnTo>
                  <a:lnTo>
                    <a:pt x="636" y="1030"/>
                  </a:lnTo>
                  <a:lnTo>
                    <a:pt x="634" y="1038"/>
                  </a:lnTo>
                  <a:lnTo>
                    <a:pt x="636" y="1046"/>
                  </a:lnTo>
                  <a:lnTo>
                    <a:pt x="637" y="1052"/>
                  </a:lnTo>
                  <a:lnTo>
                    <a:pt x="642" y="1057"/>
                  </a:lnTo>
                  <a:lnTo>
                    <a:pt x="648" y="1060"/>
                  </a:lnTo>
                  <a:lnTo>
                    <a:pt x="655" y="1061"/>
                  </a:lnTo>
                  <a:lnTo>
                    <a:pt x="664" y="1063"/>
                  </a:lnTo>
                  <a:lnTo>
                    <a:pt x="674" y="1061"/>
                  </a:lnTo>
                  <a:lnTo>
                    <a:pt x="674" y="1061"/>
                  </a:lnTo>
                  <a:lnTo>
                    <a:pt x="691" y="1061"/>
                  </a:lnTo>
                  <a:lnTo>
                    <a:pt x="707" y="1063"/>
                  </a:lnTo>
                  <a:lnTo>
                    <a:pt x="725" y="1068"/>
                  </a:lnTo>
                  <a:lnTo>
                    <a:pt x="740" y="1076"/>
                  </a:lnTo>
                  <a:lnTo>
                    <a:pt x="740" y="1076"/>
                  </a:lnTo>
                  <a:lnTo>
                    <a:pt x="771" y="1095"/>
                  </a:lnTo>
                  <a:lnTo>
                    <a:pt x="799" y="1117"/>
                  </a:lnTo>
                  <a:lnTo>
                    <a:pt x="826" y="1141"/>
                  </a:lnTo>
                  <a:lnTo>
                    <a:pt x="853" y="1165"/>
                  </a:lnTo>
                  <a:lnTo>
                    <a:pt x="853" y="1165"/>
                  </a:lnTo>
                  <a:lnTo>
                    <a:pt x="860" y="1169"/>
                  </a:lnTo>
                  <a:lnTo>
                    <a:pt x="864" y="1173"/>
                  </a:lnTo>
                  <a:lnTo>
                    <a:pt x="869" y="1174"/>
                  </a:lnTo>
                  <a:lnTo>
                    <a:pt x="872" y="1174"/>
                  </a:lnTo>
                  <a:lnTo>
                    <a:pt x="880" y="1171"/>
                  </a:lnTo>
                  <a:lnTo>
                    <a:pt x="888" y="1166"/>
                  </a:lnTo>
                  <a:lnTo>
                    <a:pt x="888" y="1166"/>
                  </a:lnTo>
                  <a:lnTo>
                    <a:pt x="903" y="1157"/>
                  </a:lnTo>
                  <a:lnTo>
                    <a:pt x="917" y="1147"/>
                  </a:lnTo>
                  <a:lnTo>
                    <a:pt x="925" y="1144"/>
                  </a:lnTo>
                  <a:lnTo>
                    <a:pt x="931" y="1142"/>
                  </a:lnTo>
                  <a:lnTo>
                    <a:pt x="937" y="1144"/>
                  </a:lnTo>
                  <a:lnTo>
                    <a:pt x="944" y="1147"/>
                  </a:lnTo>
                  <a:lnTo>
                    <a:pt x="944" y="1147"/>
                  </a:lnTo>
                  <a:lnTo>
                    <a:pt x="963" y="1160"/>
                  </a:lnTo>
                  <a:lnTo>
                    <a:pt x="982" y="1173"/>
                  </a:lnTo>
                  <a:lnTo>
                    <a:pt x="990" y="1179"/>
                  </a:lnTo>
                  <a:lnTo>
                    <a:pt x="998" y="1185"/>
                  </a:lnTo>
                  <a:lnTo>
                    <a:pt x="1004" y="1193"/>
                  </a:lnTo>
                  <a:lnTo>
                    <a:pt x="1009" y="1201"/>
                  </a:lnTo>
                  <a:lnTo>
                    <a:pt x="1009" y="1201"/>
                  </a:lnTo>
                  <a:lnTo>
                    <a:pt x="1015" y="1212"/>
                  </a:lnTo>
                  <a:lnTo>
                    <a:pt x="1020" y="1220"/>
                  </a:lnTo>
                  <a:lnTo>
                    <a:pt x="1025" y="1223"/>
                  </a:lnTo>
                  <a:lnTo>
                    <a:pt x="1031" y="1223"/>
                  </a:lnTo>
                  <a:lnTo>
                    <a:pt x="1036" y="1222"/>
                  </a:lnTo>
                  <a:lnTo>
                    <a:pt x="1041" y="1217"/>
                  </a:lnTo>
                  <a:lnTo>
                    <a:pt x="1052" y="1206"/>
                  </a:lnTo>
                  <a:lnTo>
                    <a:pt x="1052" y="1206"/>
                  </a:lnTo>
                  <a:lnTo>
                    <a:pt x="1065" y="1196"/>
                  </a:lnTo>
                  <a:lnTo>
                    <a:pt x="1079" y="1188"/>
                  </a:lnTo>
                  <a:lnTo>
                    <a:pt x="1093" y="1182"/>
                  </a:lnTo>
                  <a:lnTo>
                    <a:pt x="1109" y="1179"/>
                  </a:lnTo>
                  <a:lnTo>
                    <a:pt x="1123" y="1179"/>
                  </a:lnTo>
                  <a:lnTo>
                    <a:pt x="1139" y="1181"/>
                  </a:lnTo>
                  <a:lnTo>
                    <a:pt x="1153" y="1184"/>
                  </a:lnTo>
                  <a:lnTo>
                    <a:pt x="1168" y="1188"/>
                  </a:lnTo>
                  <a:lnTo>
                    <a:pt x="1168" y="1188"/>
                  </a:lnTo>
                  <a:lnTo>
                    <a:pt x="1184" y="1193"/>
                  </a:lnTo>
                  <a:lnTo>
                    <a:pt x="1198" y="1196"/>
                  </a:lnTo>
                  <a:lnTo>
                    <a:pt x="1204" y="1195"/>
                  </a:lnTo>
                  <a:lnTo>
                    <a:pt x="1212" y="1195"/>
                  </a:lnTo>
                  <a:lnTo>
                    <a:pt x="1227" y="1188"/>
                  </a:lnTo>
                  <a:lnTo>
                    <a:pt x="1227" y="1188"/>
                  </a:lnTo>
                  <a:lnTo>
                    <a:pt x="1246" y="1181"/>
                  </a:lnTo>
                  <a:lnTo>
                    <a:pt x="1268" y="1176"/>
                  </a:lnTo>
                  <a:lnTo>
                    <a:pt x="1289" y="1174"/>
                  </a:lnTo>
                  <a:lnTo>
                    <a:pt x="1311" y="1174"/>
                  </a:lnTo>
                  <a:lnTo>
                    <a:pt x="1331" y="1179"/>
                  </a:lnTo>
                  <a:lnTo>
                    <a:pt x="1352" y="1187"/>
                  </a:lnTo>
                  <a:lnTo>
                    <a:pt x="1371" y="1196"/>
                  </a:lnTo>
                  <a:lnTo>
                    <a:pt x="1389" y="1209"/>
                  </a:lnTo>
                  <a:lnTo>
                    <a:pt x="1389" y="1209"/>
                  </a:lnTo>
                  <a:lnTo>
                    <a:pt x="1401" y="1220"/>
                  </a:lnTo>
                  <a:lnTo>
                    <a:pt x="1416" y="1228"/>
                  </a:lnTo>
                  <a:lnTo>
                    <a:pt x="1430" y="1236"/>
                  </a:lnTo>
                  <a:lnTo>
                    <a:pt x="1444" y="1242"/>
                  </a:lnTo>
                  <a:lnTo>
                    <a:pt x="1458" y="1249"/>
                  </a:lnTo>
                  <a:lnTo>
                    <a:pt x="1474" y="1252"/>
                  </a:lnTo>
                  <a:lnTo>
                    <a:pt x="1490" y="1255"/>
                  </a:lnTo>
                  <a:lnTo>
                    <a:pt x="1506" y="1257"/>
                  </a:lnTo>
                  <a:lnTo>
                    <a:pt x="1506" y="1257"/>
                  </a:lnTo>
                  <a:lnTo>
                    <a:pt x="1503" y="1239"/>
                  </a:lnTo>
                  <a:lnTo>
                    <a:pt x="1498" y="1222"/>
                  </a:lnTo>
                  <a:lnTo>
                    <a:pt x="1493" y="1206"/>
                  </a:lnTo>
                  <a:lnTo>
                    <a:pt x="1490" y="1190"/>
                  </a:lnTo>
                  <a:lnTo>
                    <a:pt x="1489" y="1173"/>
                  </a:lnTo>
                  <a:lnTo>
                    <a:pt x="1490" y="1157"/>
                  </a:lnTo>
                  <a:lnTo>
                    <a:pt x="1492" y="1149"/>
                  </a:lnTo>
                  <a:lnTo>
                    <a:pt x="1495" y="1141"/>
                  </a:lnTo>
                  <a:lnTo>
                    <a:pt x="1500" y="1131"/>
                  </a:lnTo>
                  <a:lnTo>
                    <a:pt x="1505" y="1123"/>
                  </a:lnTo>
                  <a:lnTo>
                    <a:pt x="1505" y="1123"/>
                  </a:lnTo>
                  <a:lnTo>
                    <a:pt x="1552" y="1068"/>
                  </a:lnTo>
                  <a:lnTo>
                    <a:pt x="1552" y="1068"/>
                  </a:lnTo>
                  <a:lnTo>
                    <a:pt x="1566" y="1053"/>
                  </a:lnTo>
                  <a:lnTo>
                    <a:pt x="1581" y="1039"/>
                  </a:lnTo>
                  <a:lnTo>
                    <a:pt x="1613" y="1012"/>
                  </a:lnTo>
                  <a:lnTo>
                    <a:pt x="1613" y="1012"/>
                  </a:lnTo>
                  <a:lnTo>
                    <a:pt x="1648" y="988"/>
                  </a:lnTo>
                  <a:lnTo>
                    <a:pt x="1682" y="966"/>
                  </a:lnTo>
                  <a:lnTo>
                    <a:pt x="1682" y="966"/>
                  </a:lnTo>
                  <a:lnTo>
                    <a:pt x="1695" y="958"/>
                  </a:lnTo>
                  <a:lnTo>
                    <a:pt x="1705" y="950"/>
                  </a:lnTo>
                  <a:lnTo>
                    <a:pt x="1709" y="944"/>
                  </a:lnTo>
                  <a:lnTo>
                    <a:pt x="1713" y="938"/>
                  </a:lnTo>
                  <a:lnTo>
                    <a:pt x="1713" y="931"/>
                  </a:lnTo>
                  <a:lnTo>
                    <a:pt x="1709" y="923"/>
                  </a:lnTo>
                  <a:lnTo>
                    <a:pt x="1705" y="914"/>
                  </a:lnTo>
                  <a:lnTo>
                    <a:pt x="1698" y="901"/>
                  </a:lnTo>
                  <a:lnTo>
                    <a:pt x="1698" y="90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4" name="Freeform 251">
              <a:extLst>
                <a:ext uri="{FF2B5EF4-FFF2-40B4-BE49-F238E27FC236}">
                  <a16:creationId xmlns:a16="http://schemas.microsoft.com/office/drawing/2014/main" id="{A3E8E501-BD14-D7AD-3752-A47221EFD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" y="1933"/>
              <a:ext cx="786" cy="516"/>
            </a:xfrm>
            <a:custGeom>
              <a:avLst/>
              <a:gdLst>
                <a:gd name="T0" fmla="*/ 1527 w 1573"/>
                <a:gd name="T1" fmla="*/ 537 h 1031"/>
                <a:gd name="T2" fmla="*/ 1497 w 1573"/>
                <a:gd name="T3" fmla="*/ 511 h 1031"/>
                <a:gd name="T4" fmla="*/ 1408 w 1573"/>
                <a:gd name="T5" fmla="*/ 494 h 1031"/>
                <a:gd name="T6" fmla="*/ 1414 w 1573"/>
                <a:gd name="T7" fmla="*/ 454 h 1031"/>
                <a:gd name="T8" fmla="*/ 1359 w 1573"/>
                <a:gd name="T9" fmla="*/ 424 h 1031"/>
                <a:gd name="T10" fmla="*/ 1255 w 1573"/>
                <a:gd name="T11" fmla="*/ 310 h 1031"/>
                <a:gd name="T12" fmla="*/ 1212 w 1573"/>
                <a:gd name="T13" fmla="*/ 263 h 1031"/>
                <a:gd name="T14" fmla="*/ 1223 w 1573"/>
                <a:gd name="T15" fmla="*/ 203 h 1031"/>
                <a:gd name="T16" fmla="*/ 1203 w 1573"/>
                <a:gd name="T17" fmla="*/ 119 h 1031"/>
                <a:gd name="T18" fmla="*/ 1138 w 1573"/>
                <a:gd name="T19" fmla="*/ 78 h 1031"/>
                <a:gd name="T20" fmla="*/ 1071 w 1573"/>
                <a:gd name="T21" fmla="*/ 60 h 1031"/>
                <a:gd name="T22" fmla="*/ 984 w 1573"/>
                <a:gd name="T23" fmla="*/ 87 h 1031"/>
                <a:gd name="T24" fmla="*/ 938 w 1573"/>
                <a:gd name="T25" fmla="*/ 40 h 1031"/>
                <a:gd name="T26" fmla="*/ 869 w 1573"/>
                <a:gd name="T27" fmla="*/ 33 h 1031"/>
                <a:gd name="T28" fmla="*/ 820 w 1573"/>
                <a:gd name="T29" fmla="*/ 13 h 1031"/>
                <a:gd name="T30" fmla="*/ 720 w 1573"/>
                <a:gd name="T31" fmla="*/ 3 h 1031"/>
                <a:gd name="T32" fmla="*/ 664 w 1573"/>
                <a:gd name="T33" fmla="*/ 60 h 1031"/>
                <a:gd name="T34" fmla="*/ 610 w 1573"/>
                <a:gd name="T35" fmla="*/ 68 h 1031"/>
                <a:gd name="T36" fmla="*/ 507 w 1573"/>
                <a:gd name="T37" fmla="*/ 100 h 1031"/>
                <a:gd name="T38" fmla="*/ 501 w 1573"/>
                <a:gd name="T39" fmla="*/ 149 h 1031"/>
                <a:gd name="T40" fmla="*/ 544 w 1573"/>
                <a:gd name="T41" fmla="*/ 162 h 1031"/>
                <a:gd name="T42" fmla="*/ 521 w 1573"/>
                <a:gd name="T43" fmla="*/ 205 h 1031"/>
                <a:gd name="T44" fmla="*/ 466 w 1573"/>
                <a:gd name="T45" fmla="*/ 214 h 1031"/>
                <a:gd name="T46" fmla="*/ 426 w 1573"/>
                <a:gd name="T47" fmla="*/ 252 h 1031"/>
                <a:gd name="T48" fmla="*/ 386 w 1573"/>
                <a:gd name="T49" fmla="*/ 287 h 1031"/>
                <a:gd name="T50" fmla="*/ 380 w 1573"/>
                <a:gd name="T51" fmla="*/ 337 h 1031"/>
                <a:gd name="T52" fmla="*/ 386 w 1573"/>
                <a:gd name="T53" fmla="*/ 373 h 1031"/>
                <a:gd name="T54" fmla="*/ 393 w 1573"/>
                <a:gd name="T55" fmla="*/ 418 h 1031"/>
                <a:gd name="T56" fmla="*/ 348 w 1573"/>
                <a:gd name="T57" fmla="*/ 429 h 1031"/>
                <a:gd name="T58" fmla="*/ 305 w 1573"/>
                <a:gd name="T59" fmla="*/ 403 h 1031"/>
                <a:gd name="T60" fmla="*/ 254 w 1573"/>
                <a:gd name="T61" fmla="*/ 429 h 1031"/>
                <a:gd name="T62" fmla="*/ 193 w 1573"/>
                <a:gd name="T63" fmla="*/ 473 h 1031"/>
                <a:gd name="T64" fmla="*/ 113 w 1573"/>
                <a:gd name="T65" fmla="*/ 472 h 1031"/>
                <a:gd name="T66" fmla="*/ 29 w 1573"/>
                <a:gd name="T67" fmla="*/ 483 h 1031"/>
                <a:gd name="T68" fmla="*/ 54 w 1573"/>
                <a:gd name="T69" fmla="*/ 546 h 1031"/>
                <a:gd name="T70" fmla="*/ 110 w 1573"/>
                <a:gd name="T71" fmla="*/ 678 h 1031"/>
                <a:gd name="T72" fmla="*/ 78 w 1573"/>
                <a:gd name="T73" fmla="*/ 757 h 1031"/>
                <a:gd name="T74" fmla="*/ 15 w 1573"/>
                <a:gd name="T75" fmla="*/ 792 h 1031"/>
                <a:gd name="T76" fmla="*/ 42 w 1573"/>
                <a:gd name="T77" fmla="*/ 835 h 1031"/>
                <a:gd name="T78" fmla="*/ 80 w 1573"/>
                <a:gd name="T79" fmla="*/ 905 h 1031"/>
                <a:gd name="T80" fmla="*/ 108 w 1573"/>
                <a:gd name="T81" fmla="*/ 953 h 1031"/>
                <a:gd name="T82" fmla="*/ 172 w 1573"/>
                <a:gd name="T83" fmla="*/ 923 h 1031"/>
                <a:gd name="T84" fmla="*/ 226 w 1573"/>
                <a:gd name="T85" fmla="*/ 892 h 1031"/>
                <a:gd name="T86" fmla="*/ 366 w 1573"/>
                <a:gd name="T87" fmla="*/ 881 h 1031"/>
                <a:gd name="T88" fmla="*/ 558 w 1573"/>
                <a:gd name="T89" fmla="*/ 911 h 1031"/>
                <a:gd name="T90" fmla="*/ 656 w 1573"/>
                <a:gd name="T91" fmla="*/ 919 h 1031"/>
                <a:gd name="T92" fmla="*/ 722 w 1573"/>
                <a:gd name="T93" fmla="*/ 956 h 1031"/>
                <a:gd name="T94" fmla="*/ 871 w 1573"/>
                <a:gd name="T95" fmla="*/ 962 h 1031"/>
                <a:gd name="T96" fmla="*/ 977 w 1573"/>
                <a:gd name="T97" fmla="*/ 969 h 1031"/>
                <a:gd name="T98" fmla="*/ 1047 w 1573"/>
                <a:gd name="T99" fmla="*/ 967 h 1031"/>
                <a:gd name="T100" fmla="*/ 1074 w 1573"/>
                <a:gd name="T101" fmla="*/ 1004 h 1031"/>
                <a:gd name="T102" fmla="*/ 1185 w 1573"/>
                <a:gd name="T103" fmla="*/ 985 h 1031"/>
                <a:gd name="T104" fmla="*/ 1277 w 1573"/>
                <a:gd name="T105" fmla="*/ 1031 h 1031"/>
                <a:gd name="T106" fmla="*/ 1262 w 1573"/>
                <a:gd name="T107" fmla="*/ 973 h 1031"/>
                <a:gd name="T108" fmla="*/ 1295 w 1573"/>
                <a:gd name="T109" fmla="*/ 883 h 1031"/>
                <a:gd name="T110" fmla="*/ 1387 w 1573"/>
                <a:gd name="T111" fmla="*/ 850 h 1031"/>
                <a:gd name="T112" fmla="*/ 1446 w 1573"/>
                <a:gd name="T113" fmla="*/ 848 h 1031"/>
                <a:gd name="T114" fmla="*/ 1414 w 1573"/>
                <a:gd name="T115" fmla="*/ 778 h 1031"/>
                <a:gd name="T116" fmla="*/ 1362 w 1573"/>
                <a:gd name="T117" fmla="*/ 681 h 1031"/>
                <a:gd name="T118" fmla="*/ 1357 w 1573"/>
                <a:gd name="T119" fmla="*/ 638 h 1031"/>
                <a:gd name="T120" fmla="*/ 1409 w 1573"/>
                <a:gd name="T121" fmla="*/ 607 h 1031"/>
                <a:gd name="T122" fmla="*/ 1519 w 1573"/>
                <a:gd name="T123" fmla="*/ 624 h 1031"/>
                <a:gd name="T124" fmla="*/ 1570 w 1573"/>
                <a:gd name="T125" fmla="*/ 567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3" h="1031">
                  <a:moveTo>
                    <a:pt x="1565" y="564"/>
                  </a:moveTo>
                  <a:lnTo>
                    <a:pt x="1565" y="564"/>
                  </a:lnTo>
                  <a:lnTo>
                    <a:pt x="1555" y="562"/>
                  </a:lnTo>
                  <a:lnTo>
                    <a:pt x="1549" y="559"/>
                  </a:lnTo>
                  <a:lnTo>
                    <a:pt x="1541" y="554"/>
                  </a:lnTo>
                  <a:lnTo>
                    <a:pt x="1536" y="549"/>
                  </a:lnTo>
                  <a:lnTo>
                    <a:pt x="1532" y="543"/>
                  </a:lnTo>
                  <a:lnTo>
                    <a:pt x="1527" y="537"/>
                  </a:lnTo>
                  <a:lnTo>
                    <a:pt x="1524" y="529"/>
                  </a:lnTo>
                  <a:lnTo>
                    <a:pt x="1521" y="521"/>
                  </a:lnTo>
                  <a:lnTo>
                    <a:pt x="1521" y="521"/>
                  </a:lnTo>
                  <a:lnTo>
                    <a:pt x="1519" y="518"/>
                  </a:lnTo>
                  <a:lnTo>
                    <a:pt x="1517" y="514"/>
                  </a:lnTo>
                  <a:lnTo>
                    <a:pt x="1511" y="511"/>
                  </a:lnTo>
                  <a:lnTo>
                    <a:pt x="1497" y="511"/>
                  </a:lnTo>
                  <a:lnTo>
                    <a:pt x="1497" y="511"/>
                  </a:lnTo>
                  <a:lnTo>
                    <a:pt x="1463" y="511"/>
                  </a:lnTo>
                  <a:lnTo>
                    <a:pt x="1447" y="510"/>
                  </a:lnTo>
                  <a:lnTo>
                    <a:pt x="1430" y="506"/>
                  </a:lnTo>
                  <a:lnTo>
                    <a:pt x="1430" y="506"/>
                  </a:lnTo>
                  <a:lnTo>
                    <a:pt x="1422" y="505"/>
                  </a:lnTo>
                  <a:lnTo>
                    <a:pt x="1416" y="502"/>
                  </a:lnTo>
                  <a:lnTo>
                    <a:pt x="1411" y="499"/>
                  </a:lnTo>
                  <a:lnTo>
                    <a:pt x="1408" y="494"/>
                  </a:lnTo>
                  <a:lnTo>
                    <a:pt x="1406" y="489"/>
                  </a:lnTo>
                  <a:lnTo>
                    <a:pt x="1406" y="484"/>
                  </a:lnTo>
                  <a:lnTo>
                    <a:pt x="1408" y="478"/>
                  </a:lnTo>
                  <a:lnTo>
                    <a:pt x="1409" y="470"/>
                  </a:lnTo>
                  <a:lnTo>
                    <a:pt x="1409" y="470"/>
                  </a:lnTo>
                  <a:lnTo>
                    <a:pt x="1413" y="464"/>
                  </a:lnTo>
                  <a:lnTo>
                    <a:pt x="1414" y="457"/>
                  </a:lnTo>
                  <a:lnTo>
                    <a:pt x="1414" y="454"/>
                  </a:lnTo>
                  <a:lnTo>
                    <a:pt x="1413" y="449"/>
                  </a:lnTo>
                  <a:lnTo>
                    <a:pt x="1409" y="446"/>
                  </a:lnTo>
                  <a:lnTo>
                    <a:pt x="1405" y="443"/>
                  </a:lnTo>
                  <a:lnTo>
                    <a:pt x="1393" y="440"/>
                  </a:lnTo>
                  <a:lnTo>
                    <a:pt x="1393" y="440"/>
                  </a:lnTo>
                  <a:lnTo>
                    <a:pt x="1381" y="435"/>
                  </a:lnTo>
                  <a:lnTo>
                    <a:pt x="1370" y="430"/>
                  </a:lnTo>
                  <a:lnTo>
                    <a:pt x="1359" y="424"/>
                  </a:lnTo>
                  <a:lnTo>
                    <a:pt x="1347" y="416"/>
                  </a:lnTo>
                  <a:lnTo>
                    <a:pt x="1328" y="400"/>
                  </a:lnTo>
                  <a:lnTo>
                    <a:pt x="1311" y="381"/>
                  </a:lnTo>
                  <a:lnTo>
                    <a:pt x="1311" y="381"/>
                  </a:lnTo>
                  <a:lnTo>
                    <a:pt x="1292" y="357"/>
                  </a:lnTo>
                  <a:lnTo>
                    <a:pt x="1274" y="332"/>
                  </a:lnTo>
                  <a:lnTo>
                    <a:pt x="1265" y="321"/>
                  </a:lnTo>
                  <a:lnTo>
                    <a:pt x="1255" y="310"/>
                  </a:lnTo>
                  <a:lnTo>
                    <a:pt x="1244" y="298"/>
                  </a:lnTo>
                  <a:lnTo>
                    <a:pt x="1233" y="290"/>
                  </a:lnTo>
                  <a:lnTo>
                    <a:pt x="1233" y="290"/>
                  </a:lnTo>
                  <a:lnTo>
                    <a:pt x="1227" y="286"/>
                  </a:lnTo>
                  <a:lnTo>
                    <a:pt x="1220" y="279"/>
                  </a:lnTo>
                  <a:lnTo>
                    <a:pt x="1217" y="275"/>
                  </a:lnTo>
                  <a:lnTo>
                    <a:pt x="1214" y="270"/>
                  </a:lnTo>
                  <a:lnTo>
                    <a:pt x="1212" y="263"/>
                  </a:lnTo>
                  <a:lnTo>
                    <a:pt x="1212" y="257"/>
                  </a:lnTo>
                  <a:lnTo>
                    <a:pt x="1214" y="249"/>
                  </a:lnTo>
                  <a:lnTo>
                    <a:pt x="1217" y="241"/>
                  </a:lnTo>
                  <a:lnTo>
                    <a:pt x="1217" y="241"/>
                  </a:lnTo>
                  <a:lnTo>
                    <a:pt x="1225" y="222"/>
                  </a:lnTo>
                  <a:lnTo>
                    <a:pt x="1225" y="213"/>
                  </a:lnTo>
                  <a:lnTo>
                    <a:pt x="1225" y="208"/>
                  </a:lnTo>
                  <a:lnTo>
                    <a:pt x="1223" y="203"/>
                  </a:lnTo>
                  <a:lnTo>
                    <a:pt x="1223" y="203"/>
                  </a:lnTo>
                  <a:lnTo>
                    <a:pt x="1219" y="194"/>
                  </a:lnTo>
                  <a:lnTo>
                    <a:pt x="1214" y="184"/>
                  </a:lnTo>
                  <a:lnTo>
                    <a:pt x="1211" y="163"/>
                  </a:lnTo>
                  <a:lnTo>
                    <a:pt x="1208" y="144"/>
                  </a:lnTo>
                  <a:lnTo>
                    <a:pt x="1204" y="124"/>
                  </a:lnTo>
                  <a:lnTo>
                    <a:pt x="1204" y="124"/>
                  </a:lnTo>
                  <a:lnTo>
                    <a:pt x="1203" y="119"/>
                  </a:lnTo>
                  <a:lnTo>
                    <a:pt x="1201" y="114"/>
                  </a:lnTo>
                  <a:lnTo>
                    <a:pt x="1193" y="106"/>
                  </a:lnTo>
                  <a:lnTo>
                    <a:pt x="1185" y="101"/>
                  </a:lnTo>
                  <a:lnTo>
                    <a:pt x="1176" y="98"/>
                  </a:lnTo>
                  <a:lnTo>
                    <a:pt x="1155" y="90"/>
                  </a:lnTo>
                  <a:lnTo>
                    <a:pt x="1146" y="86"/>
                  </a:lnTo>
                  <a:lnTo>
                    <a:pt x="1138" y="78"/>
                  </a:lnTo>
                  <a:lnTo>
                    <a:pt x="1138" y="78"/>
                  </a:lnTo>
                  <a:lnTo>
                    <a:pt x="1133" y="73"/>
                  </a:lnTo>
                  <a:lnTo>
                    <a:pt x="1128" y="70"/>
                  </a:lnTo>
                  <a:lnTo>
                    <a:pt x="1115" y="65"/>
                  </a:lnTo>
                  <a:lnTo>
                    <a:pt x="1103" y="62"/>
                  </a:lnTo>
                  <a:lnTo>
                    <a:pt x="1088" y="60"/>
                  </a:lnTo>
                  <a:lnTo>
                    <a:pt x="1088" y="60"/>
                  </a:lnTo>
                  <a:lnTo>
                    <a:pt x="1079" y="59"/>
                  </a:lnTo>
                  <a:lnTo>
                    <a:pt x="1071" y="60"/>
                  </a:lnTo>
                  <a:lnTo>
                    <a:pt x="1061" y="62"/>
                  </a:lnTo>
                  <a:lnTo>
                    <a:pt x="1054" y="65"/>
                  </a:lnTo>
                  <a:lnTo>
                    <a:pt x="1038" y="71"/>
                  </a:lnTo>
                  <a:lnTo>
                    <a:pt x="1020" y="79"/>
                  </a:lnTo>
                  <a:lnTo>
                    <a:pt x="1020" y="79"/>
                  </a:lnTo>
                  <a:lnTo>
                    <a:pt x="1007" y="84"/>
                  </a:lnTo>
                  <a:lnTo>
                    <a:pt x="996" y="87"/>
                  </a:lnTo>
                  <a:lnTo>
                    <a:pt x="984" y="87"/>
                  </a:lnTo>
                  <a:lnTo>
                    <a:pt x="974" y="86"/>
                  </a:lnTo>
                  <a:lnTo>
                    <a:pt x="965" y="82"/>
                  </a:lnTo>
                  <a:lnTo>
                    <a:pt x="957" y="79"/>
                  </a:lnTo>
                  <a:lnTo>
                    <a:pt x="950" y="73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2" y="51"/>
                  </a:lnTo>
                  <a:lnTo>
                    <a:pt x="938" y="40"/>
                  </a:lnTo>
                  <a:lnTo>
                    <a:pt x="931" y="30"/>
                  </a:lnTo>
                  <a:lnTo>
                    <a:pt x="925" y="25"/>
                  </a:lnTo>
                  <a:lnTo>
                    <a:pt x="917" y="24"/>
                  </a:lnTo>
                  <a:lnTo>
                    <a:pt x="907" y="24"/>
                  </a:lnTo>
                  <a:lnTo>
                    <a:pt x="896" y="25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69" y="33"/>
                  </a:lnTo>
                  <a:lnTo>
                    <a:pt x="857" y="36"/>
                  </a:lnTo>
                  <a:lnTo>
                    <a:pt x="852" y="36"/>
                  </a:lnTo>
                  <a:lnTo>
                    <a:pt x="845" y="35"/>
                  </a:lnTo>
                  <a:lnTo>
                    <a:pt x="841" y="33"/>
                  </a:lnTo>
                  <a:lnTo>
                    <a:pt x="837" y="28"/>
                  </a:lnTo>
                  <a:lnTo>
                    <a:pt x="837" y="28"/>
                  </a:lnTo>
                  <a:lnTo>
                    <a:pt x="830" y="19"/>
                  </a:lnTo>
                  <a:lnTo>
                    <a:pt x="820" y="13"/>
                  </a:lnTo>
                  <a:lnTo>
                    <a:pt x="812" y="9"/>
                  </a:lnTo>
                  <a:lnTo>
                    <a:pt x="803" y="6"/>
                  </a:lnTo>
                  <a:lnTo>
                    <a:pt x="782" y="5"/>
                  </a:lnTo>
                  <a:lnTo>
                    <a:pt x="761" y="1"/>
                  </a:lnTo>
                  <a:lnTo>
                    <a:pt x="761" y="1"/>
                  </a:lnTo>
                  <a:lnTo>
                    <a:pt x="747" y="0"/>
                  </a:lnTo>
                  <a:lnTo>
                    <a:pt x="733" y="1"/>
                  </a:lnTo>
                  <a:lnTo>
                    <a:pt x="720" y="3"/>
                  </a:lnTo>
                  <a:lnTo>
                    <a:pt x="709" y="8"/>
                  </a:lnTo>
                  <a:lnTo>
                    <a:pt x="698" y="14"/>
                  </a:lnTo>
                  <a:lnTo>
                    <a:pt x="688" y="24"/>
                  </a:lnTo>
                  <a:lnTo>
                    <a:pt x="680" y="35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69" y="54"/>
                  </a:lnTo>
                  <a:lnTo>
                    <a:pt x="664" y="60"/>
                  </a:lnTo>
                  <a:lnTo>
                    <a:pt x="658" y="65"/>
                  </a:lnTo>
                  <a:lnTo>
                    <a:pt x="653" y="70"/>
                  </a:lnTo>
                  <a:lnTo>
                    <a:pt x="647" y="71"/>
                  </a:lnTo>
                  <a:lnTo>
                    <a:pt x="639" y="73"/>
                  </a:lnTo>
                  <a:lnTo>
                    <a:pt x="633" y="73"/>
                  </a:lnTo>
                  <a:lnTo>
                    <a:pt x="626" y="71"/>
                  </a:lnTo>
                  <a:lnTo>
                    <a:pt x="626" y="71"/>
                  </a:lnTo>
                  <a:lnTo>
                    <a:pt x="610" y="68"/>
                  </a:lnTo>
                  <a:lnTo>
                    <a:pt x="596" y="67"/>
                  </a:lnTo>
                  <a:lnTo>
                    <a:pt x="582" y="68"/>
                  </a:lnTo>
                  <a:lnTo>
                    <a:pt x="569" y="71"/>
                  </a:lnTo>
                  <a:lnTo>
                    <a:pt x="544" y="82"/>
                  </a:lnTo>
                  <a:lnTo>
                    <a:pt x="518" y="94"/>
                  </a:lnTo>
                  <a:lnTo>
                    <a:pt x="518" y="94"/>
                  </a:lnTo>
                  <a:lnTo>
                    <a:pt x="512" y="97"/>
                  </a:lnTo>
                  <a:lnTo>
                    <a:pt x="507" y="100"/>
                  </a:lnTo>
                  <a:lnTo>
                    <a:pt x="504" y="106"/>
                  </a:lnTo>
                  <a:lnTo>
                    <a:pt x="502" y="113"/>
                  </a:lnTo>
                  <a:lnTo>
                    <a:pt x="499" y="125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6" y="144"/>
                  </a:lnTo>
                  <a:lnTo>
                    <a:pt x="499" y="148"/>
                  </a:lnTo>
                  <a:lnTo>
                    <a:pt x="501" y="149"/>
                  </a:lnTo>
                  <a:lnTo>
                    <a:pt x="505" y="149"/>
                  </a:lnTo>
                  <a:lnTo>
                    <a:pt x="515" y="149"/>
                  </a:lnTo>
                  <a:lnTo>
                    <a:pt x="523" y="149"/>
                  </a:lnTo>
                  <a:lnTo>
                    <a:pt x="523" y="149"/>
                  </a:lnTo>
                  <a:lnTo>
                    <a:pt x="531" y="152"/>
                  </a:lnTo>
                  <a:lnTo>
                    <a:pt x="539" y="155"/>
                  </a:lnTo>
                  <a:lnTo>
                    <a:pt x="542" y="159"/>
                  </a:lnTo>
                  <a:lnTo>
                    <a:pt x="544" y="162"/>
                  </a:lnTo>
                  <a:lnTo>
                    <a:pt x="545" y="167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4" y="179"/>
                  </a:lnTo>
                  <a:lnTo>
                    <a:pt x="540" y="186"/>
                  </a:lnTo>
                  <a:lnTo>
                    <a:pt x="534" y="194"/>
                  </a:lnTo>
                  <a:lnTo>
                    <a:pt x="528" y="198"/>
                  </a:lnTo>
                  <a:lnTo>
                    <a:pt x="521" y="205"/>
                  </a:lnTo>
                  <a:lnTo>
                    <a:pt x="513" y="208"/>
                  </a:lnTo>
                  <a:lnTo>
                    <a:pt x="505" y="211"/>
                  </a:lnTo>
                  <a:lnTo>
                    <a:pt x="498" y="211"/>
                  </a:lnTo>
                  <a:lnTo>
                    <a:pt x="498" y="211"/>
                  </a:lnTo>
                  <a:lnTo>
                    <a:pt x="486" y="211"/>
                  </a:lnTo>
                  <a:lnTo>
                    <a:pt x="475" y="211"/>
                  </a:lnTo>
                  <a:lnTo>
                    <a:pt x="469" y="213"/>
                  </a:lnTo>
                  <a:lnTo>
                    <a:pt x="466" y="214"/>
                  </a:lnTo>
                  <a:lnTo>
                    <a:pt x="461" y="217"/>
                  </a:lnTo>
                  <a:lnTo>
                    <a:pt x="458" y="224"/>
                  </a:lnTo>
                  <a:lnTo>
                    <a:pt x="458" y="224"/>
                  </a:lnTo>
                  <a:lnTo>
                    <a:pt x="455" y="230"/>
                  </a:lnTo>
                  <a:lnTo>
                    <a:pt x="450" y="236"/>
                  </a:lnTo>
                  <a:lnTo>
                    <a:pt x="445" y="241"/>
                  </a:lnTo>
                  <a:lnTo>
                    <a:pt x="439" y="246"/>
                  </a:lnTo>
                  <a:lnTo>
                    <a:pt x="426" y="252"/>
                  </a:lnTo>
                  <a:lnTo>
                    <a:pt x="412" y="257"/>
                  </a:lnTo>
                  <a:lnTo>
                    <a:pt x="412" y="257"/>
                  </a:lnTo>
                  <a:lnTo>
                    <a:pt x="401" y="263"/>
                  </a:lnTo>
                  <a:lnTo>
                    <a:pt x="396" y="267"/>
                  </a:lnTo>
                  <a:lnTo>
                    <a:pt x="391" y="270"/>
                  </a:lnTo>
                  <a:lnTo>
                    <a:pt x="390" y="275"/>
                  </a:lnTo>
                  <a:lnTo>
                    <a:pt x="386" y="281"/>
                  </a:lnTo>
                  <a:lnTo>
                    <a:pt x="386" y="28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305"/>
                  </a:lnTo>
                  <a:lnTo>
                    <a:pt x="388" y="316"/>
                  </a:lnTo>
                  <a:lnTo>
                    <a:pt x="385" y="327"/>
                  </a:lnTo>
                  <a:lnTo>
                    <a:pt x="383" y="332"/>
                  </a:lnTo>
                  <a:lnTo>
                    <a:pt x="380" y="337"/>
                  </a:lnTo>
                  <a:lnTo>
                    <a:pt x="380" y="337"/>
                  </a:lnTo>
                  <a:lnTo>
                    <a:pt x="372" y="348"/>
                  </a:lnTo>
                  <a:lnTo>
                    <a:pt x="370" y="352"/>
                  </a:lnTo>
                  <a:lnTo>
                    <a:pt x="370" y="357"/>
                  </a:lnTo>
                  <a:lnTo>
                    <a:pt x="372" y="360"/>
                  </a:lnTo>
                  <a:lnTo>
                    <a:pt x="375" y="365"/>
                  </a:lnTo>
                  <a:lnTo>
                    <a:pt x="380" y="368"/>
                  </a:lnTo>
                  <a:lnTo>
                    <a:pt x="386" y="373"/>
                  </a:lnTo>
                  <a:lnTo>
                    <a:pt x="386" y="373"/>
                  </a:lnTo>
                  <a:lnTo>
                    <a:pt x="391" y="376"/>
                  </a:lnTo>
                  <a:lnTo>
                    <a:pt x="396" y="381"/>
                  </a:lnTo>
                  <a:lnTo>
                    <a:pt x="399" y="387"/>
                  </a:lnTo>
                  <a:lnTo>
                    <a:pt x="401" y="392"/>
                  </a:lnTo>
                  <a:lnTo>
                    <a:pt x="401" y="398"/>
                  </a:lnTo>
                  <a:lnTo>
                    <a:pt x="401" y="405"/>
                  </a:lnTo>
                  <a:lnTo>
                    <a:pt x="397" y="411"/>
                  </a:lnTo>
                  <a:lnTo>
                    <a:pt x="393" y="418"/>
                  </a:lnTo>
                  <a:lnTo>
                    <a:pt x="393" y="418"/>
                  </a:lnTo>
                  <a:lnTo>
                    <a:pt x="388" y="422"/>
                  </a:lnTo>
                  <a:lnTo>
                    <a:pt x="382" y="425"/>
                  </a:lnTo>
                  <a:lnTo>
                    <a:pt x="374" y="429"/>
                  </a:lnTo>
                  <a:lnTo>
                    <a:pt x="367" y="430"/>
                  </a:lnTo>
                  <a:lnTo>
                    <a:pt x="359" y="432"/>
                  </a:lnTo>
                  <a:lnTo>
                    <a:pt x="353" y="430"/>
                  </a:lnTo>
                  <a:lnTo>
                    <a:pt x="348" y="429"/>
                  </a:lnTo>
                  <a:lnTo>
                    <a:pt x="345" y="424"/>
                  </a:lnTo>
                  <a:lnTo>
                    <a:pt x="345" y="424"/>
                  </a:lnTo>
                  <a:lnTo>
                    <a:pt x="337" y="411"/>
                  </a:lnTo>
                  <a:lnTo>
                    <a:pt x="329" y="402"/>
                  </a:lnTo>
                  <a:lnTo>
                    <a:pt x="324" y="400"/>
                  </a:lnTo>
                  <a:lnTo>
                    <a:pt x="321" y="398"/>
                  </a:lnTo>
                  <a:lnTo>
                    <a:pt x="313" y="400"/>
                  </a:lnTo>
                  <a:lnTo>
                    <a:pt x="305" y="403"/>
                  </a:lnTo>
                  <a:lnTo>
                    <a:pt x="297" y="408"/>
                  </a:lnTo>
                  <a:lnTo>
                    <a:pt x="283" y="422"/>
                  </a:lnTo>
                  <a:lnTo>
                    <a:pt x="283" y="422"/>
                  </a:lnTo>
                  <a:lnTo>
                    <a:pt x="278" y="425"/>
                  </a:lnTo>
                  <a:lnTo>
                    <a:pt x="275" y="427"/>
                  </a:lnTo>
                  <a:lnTo>
                    <a:pt x="266" y="429"/>
                  </a:lnTo>
                  <a:lnTo>
                    <a:pt x="266" y="429"/>
                  </a:lnTo>
                  <a:lnTo>
                    <a:pt x="254" y="429"/>
                  </a:lnTo>
                  <a:lnTo>
                    <a:pt x="247" y="433"/>
                  </a:lnTo>
                  <a:lnTo>
                    <a:pt x="240" y="438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227" y="454"/>
                  </a:lnTo>
                  <a:lnTo>
                    <a:pt x="218" y="460"/>
                  </a:lnTo>
                  <a:lnTo>
                    <a:pt x="205" y="467"/>
                  </a:lnTo>
                  <a:lnTo>
                    <a:pt x="193" y="473"/>
                  </a:lnTo>
                  <a:lnTo>
                    <a:pt x="178" y="478"/>
                  </a:lnTo>
                  <a:lnTo>
                    <a:pt x="166" y="481"/>
                  </a:lnTo>
                  <a:lnTo>
                    <a:pt x="154" y="481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37" y="475"/>
                  </a:lnTo>
                  <a:lnTo>
                    <a:pt x="129" y="473"/>
                  </a:lnTo>
                  <a:lnTo>
                    <a:pt x="113" y="472"/>
                  </a:lnTo>
                  <a:lnTo>
                    <a:pt x="97" y="472"/>
                  </a:lnTo>
                  <a:lnTo>
                    <a:pt x="80" y="473"/>
                  </a:lnTo>
                  <a:lnTo>
                    <a:pt x="80" y="473"/>
                  </a:lnTo>
                  <a:lnTo>
                    <a:pt x="59" y="475"/>
                  </a:lnTo>
                  <a:lnTo>
                    <a:pt x="45" y="476"/>
                  </a:lnTo>
                  <a:lnTo>
                    <a:pt x="35" y="479"/>
                  </a:lnTo>
                  <a:lnTo>
                    <a:pt x="32" y="481"/>
                  </a:lnTo>
                  <a:lnTo>
                    <a:pt x="29" y="483"/>
                  </a:lnTo>
                  <a:lnTo>
                    <a:pt x="29" y="487"/>
                  </a:lnTo>
                  <a:lnTo>
                    <a:pt x="27" y="491"/>
                  </a:lnTo>
                  <a:lnTo>
                    <a:pt x="31" y="500"/>
                  </a:lnTo>
                  <a:lnTo>
                    <a:pt x="37" y="514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50" y="540"/>
                  </a:lnTo>
                  <a:lnTo>
                    <a:pt x="54" y="546"/>
                  </a:lnTo>
                  <a:lnTo>
                    <a:pt x="54" y="546"/>
                  </a:lnTo>
                  <a:lnTo>
                    <a:pt x="73" y="576"/>
                  </a:lnTo>
                  <a:lnTo>
                    <a:pt x="81" y="592"/>
                  </a:lnTo>
                  <a:lnTo>
                    <a:pt x="89" y="608"/>
                  </a:lnTo>
                  <a:lnTo>
                    <a:pt x="96" y="626"/>
                  </a:lnTo>
                  <a:lnTo>
                    <a:pt x="102" y="643"/>
                  </a:lnTo>
                  <a:lnTo>
                    <a:pt x="105" y="661"/>
                  </a:lnTo>
                  <a:lnTo>
                    <a:pt x="110" y="678"/>
                  </a:lnTo>
                  <a:lnTo>
                    <a:pt x="110" y="678"/>
                  </a:lnTo>
                  <a:lnTo>
                    <a:pt x="112" y="697"/>
                  </a:lnTo>
                  <a:lnTo>
                    <a:pt x="112" y="711"/>
                  </a:lnTo>
                  <a:lnTo>
                    <a:pt x="110" y="724"/>
                  </a:lnTo>
                  <a:lnTo>
                    <a:pt x="107" y="735"/>
                  </a:lnTo>
                  <a:lnTo>
                    <a:pt x="100" y="743"/>
                  </a:lnTo>
                  <a:lnTo>
                    <a:pt x="91" y="751"/>
                  </a:lnTo>
                  <a:lnTo>
                    <a:pt x="78" y="757"/>
                  </a:lnTo>
                  <a:lnTo>
                    <a:pt x="62" y="765"/>
                  </a:lnTo>
                  <a:lnTo>
                    <a:pt x="62" y="765"/>
                  </a:lnTo>
                  <a:lnTo>
                    <a:pt x="48" y="770"/>
                  </a:lnTo>
                  <a:lnTo>
                    <a:pt x="35" y="775"/>
                  </a:lnTo>
                  <a:lnTo>
                    <a:pt x="24" y="783"/>
                  </a:lnTo>
                  <a:lnTo>
                    <a:pt x="19" y="788"/>
                  </a:lnTo>
                  <a:lnTo>
                    <a:pt x="15" y="792"/>
                  </a:lnTo>
                  <a:lnTo>
                    <a:pt x="15" y="792"/>
                  </a:lnTo>
                  <a:lnTo>
                    <a:pt x="3" y="808"/>
                  </a:lnTo>
                  <a:lnTo>
                    <a:pt x="0" y="815"/>
                  </a:lnTo>
                  <a:lnTo>
                    <a:pt x="0" y="818"/>
                  </a:lnTo>
                  <a:lnTo>
                    <a:pt x="3" y="821"/>
                  </a:lnTo>
                  <a:lnTo>
                    <a:pt x="8" y="824"/>
                  </a:lnTo>
                  <a:lnTo>
                    <a:pt x="27" y="830"/>
                  </a:lnTo>
                  <a:lnTo>
                    <a:pt x="27" y="830"/>
                  </a:lnTo>
                  <a:lnTo>
                    <a:pt x="42" y="835"/>
                  </a:lnTo>
                  <a:lnTo>
                    <a:pt x="54" y="842"/>
                  </a:lnTo>
                  <a:lnTo>
                    <a:pt x="65" y="850"/>
                  </a:lnTo>
                  <a:lnTo>
                    <a:pt x="73" y="859"/>
                  </a:lnTo>
                  <a:lnTo>
                    <a:pt x="78" y="869"/>
                  </a:lnTo>
                  <a:lnTo>
                    <a:pt x="81" y="880"/>
                  </a:lnTo>
                  <a:lnTo>
                    <a:pt x="83" y="892"/>
                  </a:lnTo>
                  <a:lnTo>
                    <a:pt x="80" y="905"/>
                  </a:lnTo>
                  <a:lnTo>
                    <a:pt x="80" y="905"/>
                  </a:lnTo>
                  <a:lnTo>
                    <a:pt x="73" y="926"/>
                  </a:lnTo>
                  <a:lnTo>
                    <a:pt x="72" y="934"/>
                  </a:lnTo>
                  <a:lnTo>
                    <a:pt x="72" y="940"/>
                  </a:lnTo>
                  <a:lnTo>
                    <a:pt x="75" y="946"/>
                  </a:lnTo>
                  <a:lnTo>
                    <a:pt x="83" y="950"/>
                  </a:lnTo>
                  <a:lnTo>
                    <a:pt x="92" y="953"/>
                  </a:lnTo>
                  <a:lnTo>
                    <a:pt x="108" y="953"/>
                  </a:lnTo>
                  <a:lnTo>
                    <a:pt x="108" y="953"/>
                  </a:lnTo>
                  <a:lnTo>
                    <a:pt x="129" y="953"/>
                  </a:lnTo>
                  <a:lnTo>
                    <a:pt x="139" y="951"/>
                  </a:lnTo>
                  <a:lnTo>
                    <a:pt x="146" y="950"/>
                  </a:lnTo>
                  <a:lnTo>
                    <a:pt x="153" y="945"/>
                  </a:lnTo>
                  <a:lnTo>
                    <a:pt x="161" y="940"/>
                  </a:lnTo>
                  <a:lnTo>
                    <a:pt x="166" y="932"/>
                  </a:lnTo>
                  <a:lnTo>
                    <a:pt x="172" y="923"/>
                  </a:lnTo>
                  <a:lnTo>
                    <a:pt x="172" y="923"/>
                  </a:lnTo>
                  <a:lnTo>
                    <a:pt x="175" y="916"/>
                  </a:lnTo>
                  <a:lnTo>
                    <a:pt x="181" y="910"/>
                  </a:lnTo>
                  <a:lnTo>
                    <a:pt x="186" y="904"/>
                  </a:lnTo>
                  <a:lnTo>
                    <a:pt x="193" y="899"/>
                  </a:lnTo>
                  <a:lnTo>
                    <a:pt x="200" y="896"/>
                  </a:lnTo>
                  <a:lnTo>
                    <a:pt x="208" y="894"/>
                  </a:lnTo>
                  <a:lnTo>
                    <a:pt x="216" y="892"/>
                  </a:lnTo>
                  <a:lnTo>
                    <a:pt x="226" y="892"/>
                  </a:lnTo>
                  <a:lnTo>
                    <a:pt x="226" y="892"/>
                  </a:lnTo>
                  <a:lnTo>
                    <a:pt x="258" y="894"/>
                  </a:lnTo>
                  <a:lnTo>
                    <a:pt x="274" y="894"/>
                  </a:lnTo>
                  <a:lnTo>
                    <a:pt x="289" y="891"/>
                  </a:lnTo>
                  <a:lnTo>
                    <a:pt x="289" y="891"/>
                  </a:lnTo>
                  <a:lnTo>
                    <a:pt x="315" y="884"/>
                  </a:lnTo>
                  <a:lnTo>
                    <a:pt x="340" y="881"/>
                  </a:lnTo>
                  <a:lnTo>
                    <a:pt x="366" y="881"/>
                  </a:lnTo>
                  <a:lnTo>
                    <a:pt x="391" y="883"/>
                  </a:lnTo>
                  <a:lnTo>
                    <a:pt x="417" y="886"/>
                  </a:lnTo>
                  <a:lnTo>
                    <a:pt x="442" y="889"/>
                  </a:lnTo>
                  <a:lnTo>
                    <a:pt x="491" y="897"/>
                  </a:lnTo>
                  <a:lnTo>
                    <a:pt x="491" y="897"/>
                  </a:lnTo>
                  <a:lnTo>
                    <a:pt x="509" y="899"/>
                  </a:lnTo>
                  <a:lnTo>
                    <a:pt x="525" y="904"/>
                  </a:lnTo>
                  <a:lnTo>
                    <a:pt x="558" y="911"/>
                  </a:lnTo>
                  <a:lnTo>
                    <a:pt x="574" y="915"/>
                  </a:lnTo>
                  <a:lnTo>
                    <a:pt x="591" y="916"/>
                  </a:lnTo>
                  <a:lnTo>
                    <a:pt x="607" y="918"/>
                  </a:lnTo>
                  <a:lnTo>
                    <a:pt x="625" y="918"/>
                  </a:lnTo>
                  <a:lnTo>
                    <a:pt x="625" y="918"/>
                  </a:lnTo>
                  <a:lnTo>
                    <a:pt x="636" y="918"/>
                  </a:lnTo>
                  <a:lnTo>
                    <a:pt x="645" y="918"/>
                  </a:lnTo>
                  <a:lnTo>
                    <a:pt x="656" y="919"/>
                  </a:lnTo>
                  <a:lnTo>
                    <a:pt x="666" y="923"/>
                  </a:lnTo>
                  <a:lnTo>
                    <a:pt x="675" y="926"/>
                  </a:lnTo>
                  <a:lnTo>
                    <a:pt x="683" y="931"/>
                  </a:lnTo>
                  <a:lnTo>
                    <a:pt x="693" y="937"/>
                  </a:lnTo>
                  <a:lnTo>
                    <a:pt x="701" y="943"/>
                  </a:lnTo>
                  <a:lnTo>
                    <a:pt x="701" y="943"/>
                  </a:lnTo>
                  <a:lnTo>
                    <a:pt x="710" y="951"/>
                  </a:lnTo>
                  <a:lnTo>
                    <a:pt x="722" y="956"/>
                  </a:lnTo>
                  <a:lnTo>
                    <a:pt x="733" y="959"/>
                  </a:lnTo>
                  <a:lnTo>
                    <a:pt x="744" y="961"/>
                  </a:lnTo>
                  <a:lnTo>
                    <a:pt x="768" y="961"/>
                  </a:lnTo>
                  <a:lnTo>
                    <a:pt x="790" y="961"/>
                  </a:lnTo>
                  <a:lnTo>
                    <a:pt x="790" y="961"/>
                  </a:lnTo>
                  <a:lnTo>
                    <a:pt x="817" y="961"/>
                  </a:lnTo>
                  <a:lnTo>
                    <a:pt x="844" y="961"/>
                  </a:lnTo>
                  <a:lnTo>
                    <a:pt x="871" y="962"/>
                  </a:lnTo>
                  <a:lnTo>
                    <a:pt x="898" y="965"/>
                  </a:lnTo>
                  <a:lnTo>
                    <a:pt x="898" y="965"/>
                  </a:lnTo>
                  <a:lnTo>
                    <a:pt x="920" y="970"/>
                  </a:lnTo>
                  <a:lnTo>
                    <a:pt x="931" y="972"/>
                  </a:lnTo>
                  <a:lnTo>
                    <a:pt x="942" y="973"/>
                  </a:lnTo>
                  <a:lnTo>
                    <a:pt x="955" y="975"/>
                  </a:lnTo>
                  <a:lnTo>
                    <a:pt x="966" y="973"/>
                  </a:lnTo>
                  <a:lnTo>
                    <a:pt x="977" y="969"/>
                  </a:lnTo>
                  <a:lnTo>
                    <a:pt x="990" y="961"/>
                  </a:lnTo>
                  <a:lnTo>
                    <a:pt x="990" y="961"/>
                  </a:lnTo>
                  <a:lnTo>
                    <a:pt x="999" y="956"/>
                  </a:lnTo>
                  <a:lnTo>
                    <a:pt x="1011" y="953"/>
                  </a:lnTo>
                  <a:lnTo>
                    <a:pt x="1020" y="953"/>
                  </a:lnTo>
                  <a:lnTo>
                    <a:pt x="1031" y="954"/>
                  </a:lnTo>
                  <a:lnTo>
                    <a:pt x="1039" y="959"/>
                  </a:lnTo>
                  <a:lnTo>
                    <a:pt x="1047" y="967"/>
                  </a:lnTo>
                  <a:lnTo>
                    <a:pt x="1054" y="975"/>
                  </a:lnTo>
                  <a:lnTo>
                    <a:pt x="1058" y="986"/>
                  </a:lnTo>
                  <a:lnTo>
                    <a:pt x="1058" y="986"/>
                  </a:lnTo>
                  <a:lnTo>
                    <a:pt x="1061" y="994"/>
                  </a:lnTo>
                  <a:lnTo>
                    <a:pt x="1063" y="999"/>
                  </a:lnTo>
                  <a:lnTo>
                    <a:pt x="1066" y="1002"/>
                  </a:lnTo>
                  <a:lnTo>
                    <a:pt x="1071" y="1004"/>
                  </a:lnTo>
                  <a:lnTo>
                    <a:pt x="1074" y="1004"/>
                  </a:lnTo>
                  <a:lnTo>
                    <a:pt x="1079" y="1004"/>
                  </a:lnTo>
                  <a:lnTo>
                    <a:pt x="1090" y="999"/>
                  </a:lnTo>
                  <a:lnTo>
                    <a:pt x="1090" y="999"/>
                  </a:lnTo>
                  <a:lnTo>
                    <a:pt x="1109" y="991"/>
                  </a:lnTo>
                  <a:lnTo>
                    <a:pt x="1128" y="986"/>
                  </a:lnTo>
                  <a:lnTo>
                    <a:pt x="1147" y="983"/>
                  </a:lnTo>
                  <a:lnTo>
                    <a:pt x="1166" y="983"/>
                  </a:lnTo>
                  <a:lnTo>
                    <a:pt x="1185" y="985"/>
                  </a:lnTo>
                  <a:lnTo>
                    <a:pt x="1203" y="991"/>
                  </a:lnTo>
                  <a:lnTo>
                    <a:pt x="1222" y="999"/>
                  </a:lnTo>
                  <a:lnTo>
                    <a:pt x="1239" y="1010"/>
                  </a:lnTo>
                  <a:lnTo>
                    <a:pt x="1239" y="1010"/>
                  </a:lnTo>
                  <a:lnTo>
                    <a:pt x="1257" y="1023"/>
                  </a:lnTo>
                  <a:lnTo>
                    <a:pt x="1266" y="1027"/>
                  </a:lnTo>
                  <a:lnTo>
                    <a:pt x="1271" y="1029"/>
                  </a:lnTo>
                  <a:lnTo>
                    <a:pt x="1277" y="1031"/>
                  </a:lnTo>
                  <a:lnTo>
                    <a:pt x="1277" y="1031"/>
                  </a:lnTo>
                  <a:lnTo>
                    <a:pt x="1277" y="1024"/>
                  </a:lnTo>
                  <a:lnTo>
                    <a:pt x="1276" y="1019"/>
                  </a:lnTo>
                  <a:lnTo>
                    <a:pt x="1271" y="1010"/>
                  </a:lnTo>
                  <a:lnTo>
                    <a:pt x="1271" y="1010"/>
                  </a:lnTo>
                  <a:lnTo>
                    <a:pt x="1266" y="997"/>
                  </a:lnTo>
                  <a:lnTo>
                    <a:pt x="1263" y="985"/>
                  </a:lnTo>
                  <a:lnTo>
                    <a:pt x="1262" y="973"/>
                  </a:lnTo>
                  <a:lnTo>
                    <a:pt x="1260" y="961"/>
                  </a:lnTo>
                  <a:lnTo>
                    <a:pt x="1262" y="948"/>
                  </a:lnTo>
                  <a:lnTo>
                    <a:pt x="1265" y="937"/>
                  </a:lnTo>
                  <a:lnTo>
                    <a:pt x="1268" y="924"/>
                  </a:lnTo>
                  <a:lnTo>
                    <a:pt x="1273" y="913"/>
                  </a:lnTo>
                  <a:lnTo>
                    <a:pt x="1279" y="902"/>
                  </a:lnTo>
                  <a:lnTo>
                    <a:pt x="1287" y="892"/>
                  </a:lnTo>
                  <a:lnTo>
                    <a:pt x="1295" y="883"/>
                  </a:lnTo>
                  <a:lnTo>
                    <a:pt x="1304" y="875"/>
                  </a:lnTo>
                  <a:lnTo>
                    <a:pt x="1314" y="869"/>
                  </a:lnTo>
                  <a:lnTo>
                    <a:pt x="1327" y="862"/>
                  </a:lnTo>
                  <a:lnTo>
                    <a:pt x="1338" y="856"/>
                  </a:lnTo>
                  <a:lnTo>
                    <a:pt x="1351" y="853"/>
                  </a:lnTo>
                  <a:lnTo>
                    <a:pt x="1351" y="853"/>
                  </a:lnTo>
                  <a:lnTo>
                    <a:pt x="1370" y="850"/>
                  </a:lnTo>
                  <a:lnTo>
                    <a:pt x="1387" y="850"/>
                  </a:lnTo>
                  <a:lnTo>
                    <a:pt x="1405" y="851"/>
                  </a:lnTo>
                  <a:lnTo>
                    <a:pt x="1422" y="854"/>
                  </a:lnTo>
                  <a:lnTo>
                    <a:pt x="1422" y="854"/>
                  </a:lnTo>
                  <a:lnTo>
                    <a:pt x="1433" y="854"/>
                  </a:lnTo>
                  <a:lnTo>
                    <a:pt x="1440" y="854"/>
                  </a:lnTo>
                  <a:lnTo>
                    <a:pt x="1443" y="851"/>
                  </a:lnTo>
                  <a:lnTo>
                    <a:pt x="1443" y="851"/>
                  </a:lnTo>
                  <a:lnTo>
                    <a:pt x="1446" y="848"/>
                  </a:lnTo>
                  <a:lnTo>
                    <a:pt x="1446" y="846"/>
                  </a:lnTo>
                  <a:lnTo>
                    <a:pt x="1444" y="842"/>
                  </a:lnTo>
                  <a:lnTo>
                    <a:pt x="1440" y="837"/>
                  </a:lnTo>
                  <a:lnTo>
                    <a:pt x="1436" y="832"/>
                  </a:lnTo>
                  <a:lnTo>
                    <a:pt x="1436" y="832"/>
                  </a:lnTo>
                  <a:lnTo>
                    <a:pt x="1424" y="805"/>
                  </a:lnTo>
                  <a:lnTo>
                    <a:pt x="1417" y="792"/>
                  </a:lnTo>
                  <a:lnTo>
                    <a:pt x="1414" y="778"/>
                  </a:lnTo>
                  <a:lnTo>
                    <a:pt x="1414" y="778"/>
                  </a:lnTo>
                  <a:lnTo>
                    <a:pt x="1406" y="751"/>
                  </a:lnTo>
                  <a:lnTo>
                    <a:pt x="1401" y="737"/>
                  </a:lnTo>
                  <a:lnTo>
                    <a:pt x="1397" y="724"/>
                  </a:lnTo>
                  <a:lnTo>
                    <a:pt x="1390" y="713"/>
                  </a:lnTo>
                  <a:lnTo>
                    <a:pt x="1382" y="702"/>
                  </a:lnTo>
                  <a:lnTo>
                    <a:pt x="1373" y="691"/>
                  </a:lnTo>
                  <a:lnTo>
                    <a:pt x="1362" y="681"/>
                  </a:lnTo>
                  <a:lnTo>
                    <a:pt x="1362" y="681"/>
                  </a:lnTo>
                  <a:lnTo>
                    <a:pt x="1357" y="676"/>
                  </a:lnTo>
                  <a:lnTo>
                    <a:pt x="1354" y="672"/>
                  </a:lnTo>
                  <a:lnTo>
                    <a:pt x="1352" y="667"/>
                  </a:lnTo>
                  <a:lnTo>
                    <a:pt x="1351" y="661"/>
                  </a:lnTo>
                  <a:lnTo>
                    <a:pt x="1352" y="649"/>
                  </a:lnTo>
                  <a:lnTo>
                    <a:pt x="1357" y="638"/>
                  </a:lnTo>
                  <a:lnTo>
                    <a:pt x="1357" y="638"/>
                  </a:lnTo>
                  <a:lnTo>
                    <a:pt x="1362" y="626"/>
                  </a:lnTo>
                  <a:lnTo>
                    <a:pt x="1370" y="616"/>
                  </a:lnTo>
                  <a:lnTo>
                    <a:pt x="1374" y="613"/>
                  </a:lnTo>
                  <a:lnTo>
                    <a:pt x="1379" y="610"/>
                  </a:lnTo>
                  <a:lnTo>
                    <a:pt x="1386" y="608"/>
                  </a:lnTo>
                  <a:lnTo>
                    <a:pt x="1392" y="607"/>
                  </a:lnTo>
                  <a:lnTo>
                    <a:pt x="1392" y="607"/>
                  </a:lnTo>
                  <a:lnTo>
                    <a:pt x="1409" y="607"/>
                  </a:lnTo>
                  <a:lnTo>
                    <a:pt x="1425" y="608"/>
                  </a:lnTo>
                  <a:lnTo>
                    <a:pt x="1441" y="611"/>
                  </a:lnTo>
                  <a:lnTo>
                    <a:pt x="1457" y="618"/>
                  </a:lnTo>
                  <a:lnTo>
                    <a:pt x="1457" y="618"/>
                  </a:lnTo>
                  <a:lnTo>
                    <a:pt x="1474" y="624"/>
                  </a:lnTo>
                  <a:lnTo>
                    <a:pt x="1490" y="627"/>
                  </a:lnTo>
                  <a:lnTo>
                    <a:pt x="1505" y="627"/>
                  </a:lnTo>
                  <a:lnTo>
                    <a:pt x="1519" y="624"/>
                  </a:lnTo>
                  <a:lnTo>
                    <a:pt x="1533" y="619"/>
                  </a:lnTo>
                  <a:lnTo>
                    <a:pt x="1546" y="610"/>
                  </a:lnTo>
                  <a:lnTo>
                    <a:pt x="1557" y="599"/>
                  </a:lnTo>
                  <a:lnTo>
                    <a:pt x="1568" y="584"/>
                  </a:lnTo>
                  <a:lnTo>
                    <a:pt x="1568" y="584"/>
                  </a:lnTo>
                  <a:lnTo>
                    <a:pt x="1571" y="578"/>
                  </a:lnTo>
                  <a:lnTo>
                    <a:pt x="1573" y="572"/>
                  </a:lnTo>
                  <a:lnTo>
                    <a:pt x="1570" y="567"/>
                  </a:lnTo>
                  <a:lnTo>
                    <a:pt x="1565" y="564"/>
                  </a:lnTo>
                  <a:lnTo>
                    <a:pt x="1565" y="56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5" name="Freeform 252">
              <a:extLst>
                <a:ext uri="{FF2B5EF4-FFF2-40B4-BE49-F238E27FC236}">
                  <a16:creationId xmlns:a16="http://schemas.microsoft.com/office/drawing/2014/main" id="{6DDA1C17-4BAF-21D9-959F-ECBD207DE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" y="1731"/>
              <a:ext cx="597" cy="237"/>
            </a:xfrm>
            <a:custGeom>
              <a:avLst/>
              <a:gdLst>
                <a:gd name="T0" fmla="*/ 57 w 1195"/>
                <a:gd name="T1" fmla="*/ 357 h 475"/>
                <a:gd name="T2" fmla="*/ 119 w 1195"/>
                <a:gd name="T3" fmla="*/ 332 h 475"/>
                <a:gd name="T4" fmla="*/ 258 w 1195"/>
                <a:gd name="T5" fmla="*/ 317 h 475"/>
                <a:gd name="T6" fmla="*/ 396 w 1195"/>
                <a:gd name="T7" fmla="*/ 327 h 475"/>
                <a:gd name="T8" fmla="*/ 536 w 1195"/>
                <a:gd name="T9" fmla="*/ 344 h 475"/>
                <a:gd name="T10" fmla="*/ 590 w 1195"/>
                <a:gd name="T11" fmla="*/ 343 h 475"/>
                <a:gd name="T12" fmla="*/ 618 w 1195"/>
                <a:gd name="T13" fmla="*/ 327 h 475"/>
                <a:gd name="T14" fmla="*/ 648 w 1195"/>
                <a:gd name="T15" fmla="*/ 317 h 475"/>
                <a:gd name="T16" fmla="*/ 674 w 1195"/>
                <a:gd name="T17" fmla="*/ 335 h 475"/>
                <a:gd name="T18" fmla="*/ 707 w 1195"/>
                <a:gd name="T19" fmla="*/ 360 h 475"/>
                <a:gd name="T20" fmla="*/ 774 w 1195"/>
                <a:gd name="T21" fmla="*/ 381 h 475"/>
                <a:gd name="T22" fmla="*/ 874 w 1195"/>
                <a:gd name="T23" fmla="*/ 430 h 475"/>
                <a:gd name="T24" fmla="*/ 928 w 1195"/>
                <a:gd name="T25" fmla="*/ 467 h 475"/>
                <a:gd name="T26" fmla="*/ 961 w 1195"/>
                <a:gd name="T27" fmla="*/ 475 h 475"/>
                <a:gd name="T28" fmla="*/ 987 w 1195"/>
                <a:gd name="T29" fmla="*/ 465 h 475"/>
                <a:gd name="T30" fmla="*/ 1036 w 1195"/>
                <a:gd name="T31" fmla="*/ 446 h 475"/>
                <a:gd name="T32" fmla="*/ 1068 w 1195"/>
                <a:gd name="T33" fmla="*/ 448 h 475"/>
                <a:gd name="T34" fmla="*/ 1096 w 1195"/>
                <a:gd name="T35" fmla="*/ 448 h 475"/>
                <a:gd name="T36" fmla="*/ 1114 w 1195"/>
                <a:gd name="T37" fmla="*/ 429 h 475"/>
                <a:gd name="T38" fmla="*/ 1160 w 1195"/>
                <a:gd name="T39" fmla="*/ 387 h 475"/>
                <a:gd name="T40" fmla="*/ 1192 w 1195"/>
                <a:gd name="T41" fmla="*/ 362 h 475"/>
                <a:gd name="T42" fmla="*/ 1182 w 1195"/>
                <a:gd name="T43" fmla="*/ 319 h 475"/>
                <a:gd name="T44" fmla="*/ 1149 w 1195"/>
                <a:gd name="T45" fmla="*/ 286 h 475"/>
                <a:gd name="T46" fmla="*/ 1128 w 1195"/>
                <a:gd name="T47" fmla="*/ 252 h 475"/>
                <a:gd name="T48" fmla="*/ 1107 w 1195"/>
                <a:gd name="T49" fmla="*/ 243 h 475"/>
                <a:gd name="T50" fmla="*/ 1087 w 1195"/>
                <a:gd name="T51" fmla="*/ 235 h 475"/>
                <a:gd name="T52" fmla="*/ 1095 w 1195"/>
                <a:gd name="T53" fmla="*/ 213 h 475"/>
                <a:gd name="T54" fmla="*/ 1106 w 1195"/>
                <a:gd name="T55" fmla="*/ 175 h 475"/>
                <a:gd name="T56" fmla="*/ 1088 w 1195"/>
                <a:gd name="T57" fmla="*/ 141 h 475"/>
                <a:gd name="T58" fmla="*/ 1039 w 1195"/>
                <a:gd name="T59" fmla="*/ 103 h 475"/>
                <a:gd name="T60" fmla="*/ 961 w 1195"/>
                <a:gd name="T61" fmla="*/ 86 h 475"/>
                <a:gd name="T62" fmla="*/ 906 w 1195"/>
                <a:gd name="T63" fmla="*/ 94 h 475"/>
                <a:gd name="T64" fmla="*/ 844 w 1195"/>
                <a:gd name="T65" fmla="*/ 82 h 475"/>
                <a:gd name="T66" fmla="*/ 788 w 1195"/>
                <a:gd name="T67" fmla="*/ 43 h 475"/>
                <a:gd name="T68" fmla="*/ 731 w 1195"/>
                <a:gd name="T69" fmla="*/ 13 h 475"/>
                <a:gd name="T70" fmla="*/ 672 w 1195"/>
                <a:gd name="T71" fmla="*/ 0 h 475"/>
                <a:gd name="T72" fmla="*/ 609 w 1195"/>
                <a:gd name="T73" fmla="*/ 5 h 475"/>
                <a:gd name="T74" fmla="*/ 550 w 1195"/>
                <a:gd name="T75" fmla="*/ 22 h 475"/>
                <a:gd name="T76" fmla="*/ 534 w 1195"/>
                <a:gd name="T77" fmla="*/ 30 h 475"/>
                <a:gd name="T78" fmla="*/ 529 w 1195"/>
                <a:gd name="T79" fmla="*/ 51 h 475"/>
                <a:gd name="T80" fmla="*/ 545 w 1195"/>
                <a:gd name="T81" fmla="*/ 106 h 475"/>
                <a:gd name="T82" fmla="*/ 537 w 1195"/>
                <a:gd name="T83" fmla="*/ 154 h 475"/>
                <a:gd name="T84" fmla="*/ 502 w 1195"/>
                <a:gd name="T85" fmla="*/ 184 h 475"/>
                <a:gd name="T86" fmla="*/ 462 w 1195"/>
                <a:gd name="T87" fmla="*/ 203 h 475"/>
                <a:gd name="T88" fmla="*/ 407 w 1195"/>
                <a:gd name="T89" fmla="*/ 200 h 475"/>
                <a:gd name="T90" fmla="*/ 356 w 1195"/>
                <a:gd name="T91" fmla="*/ 154 h 475"/>
                <a:gd name="T92" fmla="*/ 259 w 1195"/>
                <a:gd name="T93" fmla="*/ 63 h 475"/>
                <a:gd name="T94" fmla="*/ 227 w 1195"/>
                <a:gd name="T95" fmla="*/ 47 h 475"/>
                <a:gd name="T96" fmla="*/ 196 w 1195"/>
                <a:gd name="T97" fmla="*/ 47 h 475"/>
                <a:gd name="T98" fmla="*/ 121 w 1195"/>
                <a:gd name="T99" fmla="*/ 74 h 475"/>
                <a:gd name="T100" fmla="*/ 103 w 1195"/>
                <a:gd name="T101" fmla="*/ 86 h 475"/>
                <a:gd name="T102" fmla="*/ 65 w 1195"/>
                <a:gd name="T103" fmla="*/ 127 h 475"/>
                <a:gd name="T104" fmla="*/ 57 w 1195"/>
                <a:gd name="T105" fmla="*/ 171 h 475"/>
                <a:gd name="T106" fmla="*/ 45 w 1195"/>
                <a:gd name="T107" fmla="*/ 203 h 475"/>
                <a:gd name="T108" fmla="*/ 24 w 1195"/>
                <a:gd name="T109" fmla="*/ 224 h 475"/>
                <a:gd name="T110" fmla="*/ 5 w 1195"/>
                <a:gd name="T111" fmla="*/ 281 h 475"/>
                <a:gd name="T112" fmla="*/ 0 w 1195"/>
                <a:gd name="T113" fmla="*/ 332 h 475"/>
                <a:gd name="T114" fmla="*/ 0 w 1195"/>
                <a:gd name="T115" fmla="*/ 368 h 475"/>
                <a:gd name="T116" fmla="*/ 11 w 1195"/>
                <a:gd name="T117" fmla="*/ 384 h 475"/>
                <a:gd name="T118" fmla="*/ 21 w 1195"/>
                <a:gd name="T119" fmla="*/ 387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475">
                  <a:moveTo>
                    <a:pt x="40" y="371"/>
                  </a:moveTo>
                  <a:lnTo>
                    <a:pt x="40" y="371"/>
                  </a:lnTo>
                  <a:lnTo>
                    <a:pt x="49" y="364"/>
                  </a:lnTo>
                  <a:lnTo>
                    <a:pt x="57" y="357"/>
                  </a:lnTo>
                  <a:lnTo>
                    <a:pt x="76" y="346"/>
                  </a:lnTo>
                  <a:lnTo>
                    <a:pt x="97" y="338"/>
                  </a:lnTo>
                  <a:lnTo>
                    <a:pt x="119" y="332"/>
                  </a:lnTo>
                  <a:lnTo>
                    <a:pt x="119" y="332"/>
                  </a:lnTo>
                  <a:lnTo>
                    <a:pt x="153" y="324"/>
                  </a:lnTo>
                  <a:lnTo>
                    <a:pt x="188" y="319"/>
                  </a:lnTo>
                  <a:lnTo>
                    <a:pt x="223" y="317"/>
                  </a:lnTo>
                  <a:lnTo>
                    <a:pt x="258" y="317"/>
                  </a:lnTo>
                  <a:lnTo>
                    <a:pt x="293" y="319"/>
                  </a:lnTo>
                  <a:lnTo>
                    <a:pt x="326" y="322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431" y="330"/>
                  </a:lnTo>
                  <a:lnTo>
                    <a:pt x="466" y="335"/>
                  </a:lnTo>
                  <a:lnTo>
                    <a:pt x="536" y="344"/>
                  </a:lnTo>
                  <a:lnTo>
                    <a:pt x="536" y="344"/>
                  </a:lnTo>
                  <a:lnTo>
                    <a:pt x="558" y="346"/>
                  </a:lnTo>
                  <a:lnTo>
                    <a:pt x="569" y="346"/>
                  </a:lnTo>
                  <a:lnTo>
                    <a:pt x="578" y="344"/>
                  </a:lnTo>
                  <a:lnTo>
                    <a:pt x="590" y="343"/>
                  </a:lnTo>
                  <a:lnTo>
                    <a:pt x="599" y="338"/>
                  </a:lnTo>
                  <a:lnTo>
                    <a:pt x="609" y="333"/>
                  </a:lnTo>
                  <a:lnTo>
                    <a:pt x="618" y="327"/>
                  </a:lnTo>
                  <a:lnTo>
                    <a:pt x="618" y="327"/>
                  </a:lnTo>
                  <a:lnTo>
                    <a:pt x="626" y="322"/>
                  </a:lnTo>
                  <a:lnTo>
                    <a:pt x="634" y="319"/>
                  </a:lnTo>
                  <a:lnTo>
                    <a:pt x="640" y="317"/>
                  </a:lnTo>
                  <a:lnTo>
                    <a:pt x="648" y="317"/>
                  </a:lnTo>
                  <a:lnTo>
                    <a:pt x="655" y="321"/>
                  </a:lnTo>
                  <a:lnTo>
                    <a:pt x="661" y="324"/>
                  </a:lnTo>
                  <a:lnTo>
                    <a:pt x="667" y="329"/>
                  </a:lnTo>
                  <a:lnTo>
                    <a:pt x="674" y="335"/>
                  </a:lnTo>
                  <a:lnTo>
                    <a:pt x="674" y="335"/>
                  </a:lnTo>
                  <a:lnTo>
                    <a:pt x="683" y="346"/>
                  </a:lnTo>
                  <a:lnTo>
                    <a:pt x="694" y="354"/>
                  </a:lnTo>
                  <a:lnTo>
                    <a:pt x="707" y="360"/>
                  </a:lnTo>
                  <a:lnTo>
                    <a:pt x="720" y="365"/>
                  </a:lnTo>
                  <a:lnTo>
                    <a:pt x="720" y="365"/>
                  </a:lnTo>
                  <a:lnTo>
                    <a:pt x="747" y="373"/>
                  </a:lnTo>
                  <a:lnTo>
                    <a:pt x="774" y="381"/>
                  </a:lnTo>
                  <a:lnTo>
                    <a:pt x="799" y="392"/>
                  </a:lnTo>
                  <a:lnTo>
                    <a:pt x="825" y="403"/>
                  </a:lnTo>
                  <a:lnTo>
                    <a:pt x="850" y="416"/>
                  </a:lnTo>
                  <a:lnTo>
                    <a:pt x="874" y="430"/>
                  </a:lnTo>
                  <a:lnTo>
                    <a:pt x="898" y="445"/>
                  </a:lnTo>
                  <a:lnTo>
                    <a:pt x="920" y="462"/>
                  </a:lnTo>
                  <a:lnTo>
                    <a:pt x="920" y="462"/>
                  </a:lnTo>
                  <a:lnTo>
                    <a:pt x="928" y="467"/>
                  </a:lnTo>
                  <a:lnTo>
                    <a:pt x="936" y="472"/>
                  </a:lnTo>
                  <a:lnTo>
                    <a:pt x="944" y="475"/>
                  </a:lnTo>
                  <a:lnTo>
                    <a:pt x="953" y="475"/>
                  </a:lnTo>
                  <a:lnTo>
                    <a:pt x="961" y="475"/>
                  </a:lnTo>
                  <a:lnTo>
                    <a:pt x="969" y="473"/>
                  </a:lnTo>
                  <a:lnTo>
                    <a:pt x="977" y="470"/>
                  </a:lnTo>
                  <a:lnTo>
                    <a:pt x="987" y="465"/>
                  </a:lnTo>
                  <a:lnTo>
                    <a:pt x="987" y="465"/>
                  </a:lnTo>
                  <a:lnTo>
                    <a:pt x="1006" y="454"/>
                  </a:lnTo>
                  <a:lnTo>
                    <a:pt x="1015" y="451"/>
                  </a:lnTo>
                  <a:lnTo>
                    <a:pt x="1026" y="448"/>
                  </a:lnTo>
                  <a:lnTo>
                    <a:pt x="1036" y="446"/>
                  </a:lnTo>
                  <a:lnTo>
                    <a:pt x="1047" y="445"/>
                  </a:lnTo>
                  <a:lnTo>
                    <a:pt x="1057" y="446"/>
                  </a:lnTo>
                  <a:lnTo>
                    <a:pt x="1068" y="448"/>
                  </a:lnTo>
                  <a:lnTo>
                    <a:pt x="1068" y="448"/>
                  </a:lnTo>
                  <a:lnTo>
                    <a:pt x="1076" y="449"/>
                  </a:lnTo>
                  <a:lnTo>
                    <a:pt x="1084" y="451"/>
                  </a:lnTo>
                  <a:lnTo>
                    <a:pt x="1090" y="449"/>
                  </a:lnTo>
                  <a:lnTo>
                    <a:pt x="1096" y="448"/>
                  </a:lnTo>
                  <a:lnTo>
                    <a:pt x="1101" y="445"/>
                  </a:lnTo>
                  <a:lnTo>
                    <a:pt x="1106" y="440"/>
                  </a:lnTo>
                  <a:lnTo>
                    <a:pt x="1114" y="429"/>
                  </a:lnTo>
                  <a:lnTo>
                    <a:pt x="1114" y="429"/>
                  </a:lnTo>
                  <a:lnTo>
                    <a:pt x="1123" y="414"/>
                  </a:lnTo>
                  <a:lnTo>
                    <a:pt x="1134" y="403"/>
                  </a:lnTo>
                  <a:lnTo>
                    <a:pt x="1146" y="395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74" y="379"/>
                  </a:lnTo>
                  <a:lnTo>
                    <a:pt x="1184" y="371"/>
                  </a:lnTo>
                  <a:lnTo>
                    <a:pt x="1192" y="362"/>
                  </a:lnTo>
                  <a:lnTo>
                    <a:pt x="1195" y="352"/>
                  </a:lnTo>
                  <a:lnTo>
                    <a:pt x="1193" y="341"/>
                  </a:lnTo>
                  <a:lnTo>
                    <a:pt x="1190" y="330"/>
                  </a:lnTo>
                  <a:lnTo>
                    <a:pt x="1182" y="319"/>
                  </a:lnTo>
                  <a:lnTo>
                    <a:pt x="1171" y="308"/>
                  </a:lnTo>
                  <a:lnTo>
                    <a:pt x="1171" y="308"/>
                  </a:lnTo>
                  <a:lnTo>
                    <a:pt x="1160" y="297"/>
                  </a:lnTo>
                  <a:lnTo>
                    <a:pt x="1149" y="286"/>
                  </a:lnTo>
                  <a:lnTo>
                    <a:pt x="1141" y="273"/>
                  </a:lnTo>
                  <a:lnTo>
                    <a:pt x="1133" y="260"/>
                  </a:lnTo>
                  <a:lnTo>
                    <a:pt x="1133" y="260"/>
                  </a:lnTo>
                  <a:lnTo>
                    <a:pt x="1128" y="252"/>
                  </a:lnTo>
                  <a:lnTo>
                    <a:pt x="1122" y="248"/>
                  </a:lnTo>
                  <a:lnTo>
                    <a:pt x="1115" y="244"/>
                  </a:lnTo>
                  <a:lnTo>
                    <a:pt x="1107" y="243"/>
                  </a:lnTo>
                  <a:lnTo>
                    <a:pt x="1107" y="243"/>
                  </a:lnTo>
                  <a:lnTo>
                    <a:pt x="1099" y="243"/>
                  </a:lnTo>
                  <a:lnTo>
                    <a:pt x="1093" y="241"/>
                  </a:lnTo>
                  <a:lnTo>
                    <a:pt x="1090" y="238"/>
                  </a:lnTo>
                  <a:lnTo>
                    <a:pt x="1087" y="235"/>
                  </a:lnTo>
                  <a:lnTo>
                    <a:pt x="1087" y="230"/>
                  </a:lnTo>
                  <a:lnTo>
                    <a:pt x="1088" y="225"/>
                  </a:lnTo>
                  <a:lnTo>
                    <a:pt x="1095" y="213"/>
                  </a:lnTo>
                  <a:lnTo>
                    <a:pt x="1095" y="213"/>
                  </a:lnTo>
                  <a:lnTo>
                    <a:pt x="1099" y="203"/>
                  </a:lnTo>
                  <a:lnTo>
                    <a:pt x="1103" y="194"/>
                  </a:lnTo>
                  <a:lnTo>
                    <a:pt x="1106" y="184"/>
                  </a:lnTo>
                  <a:lnTo>
                    <a:pt x="1106" y="175"/>
                  </a:lnTo>
                  <a:lnTo>
                    <a:pt x="1104" y="167"/>
                  </a:lnTo>
                  <a:lnTo>
                    <a:pt x="1099" y="157"/>
                  </a:lnTo>
                  <a:lnTo>
                    <a:pt x="1095" y="149"/>
                  </a:lnTo>
                  <a:lnTo>
                    <a:pt x="1088" y="141"/>
                  </a:lnTo>
                  <a:lnTo>
                    <a:pt x="1088" y="141"/>
                  </a:lnTo>
                  <a:lnTo>
                    <a:pt x="1072" y="127"/>
                  </a:lnTo>
                  <a:lnTo>
                    <a:pt x="1057" y="114"/>
                  </a:lnTo>
                  <a:lnTo>
                    <a:pt x="1039" y="103"/>
                  </a:lnTo>
                  <a:lnTo>
                    <a:pt x="1020" y="95"/>
                  </a:lnTo>
                  <a:lnTo>
                    <a:pt x="1001" y="90"/>
                  </a:lnTo>
                  <a:lnTo>
                    <a:pt x="982" y="87"/>
                  </a:lnTo>
                  <a:lnTo>
                    <a:pt x="961" y="86"/>
                  </a:lnTo>
                  <a:lnTo>
                    <a:pt x="941" y="89"/>
                  </a:lnTo>
                  <a:lnTo>
                    <a:pt x="941" y="89"/>
                  </a:lnTo>
                  <a:lnTo>
                    <a:pt x="923" y="92"/>
                  </a:lnTo>
                  <a:lnTo>
                    <a:pt x="906" y="94"/>
                  </a:lnTo>
                  <a:lnTo>
                    <a:pt x="890" y="94"/>
                  </a:lnTo>
                  <a:lnTo>
                    <a:pt x="874" y="92"/>
                  </a:lnTo>
                  <a:lnTo>
                    <a:pt x="858" y="87"/>
                  </a:lnTo>
                  <a:lnTo>
                    <a:pt x="844" y="82"/>
                  </a:lnTo>
                  <a:lnTo>
                    <a:pt x="829" y="73"/>
                  </a:lnTo>
                  <a:lnTo>
                    <a:pt x="815" y="63"/>
                  </a:lnTo>
                  <a:lnTo>
                    <a:pt x="815" y="63"/>
                  </a:lnTo>
                  <a:lnTo>
                    <a:pt x="788" y="43"/>
                  </a:lnTo>
                  <a:lnTo>
                    <a:pt x="774" y="33"/>
                  </a:lnTo>
                  <a:lnTo>
                    <a:pt x="760" y="25"/>
                  </a:lnTo>
                  <a:lnTo>
                    <a:pt x="745" y="19"/>
                  </a:lnTo>
                  <a:lnTo>
                    <a:pt x="731" y="13"/>
                  </a:lnTo>
                  <a:lnTo>
                    <a:pt x="717" y="8"/>
                  </a:lnTo>
                  <a:lnTo>
                    <a:pt x="702" y="5"/>
                  </a:lnTo>
                  <a:lnTo>
                    <a:pt x="686" y="1"/>
                  </a:lnTo>
                  <a:lnTo>
                    <a:pt x="672" y="0"/>
                  </a:lnTo>
                  <a:lnTo>
                    <a:pt x="656" y="0"/>
                  </a:lnTo>
                  <a:lnTo>
                    <a:pt x="640" y="0"/>
                  </a:lnTo>
                  <a:lnTo>
                    <a:pt x="625" y="1"/>
                  </a:lnTo>
                  <a:lnTo>
                    <a:pt x="609" y="5"/>
                  </a:lnTo>
                  <a:lnTo>
                    <a:pt x="593" y="8"/>
                  </a:lnTo>
                  <a:lnTo>
                    <a:pt x="575" y="13"/>
                  </a:lnTo>
                  <a:lnTo>
                    <a:pt x="575" y="13"/>
                  </a:lnTo>
                  <a:lnTo>
                    <a:pt x="550" y="22"/>
                  </a:lnTo>
                  <a:lnTo>
                    <a:pt x="540" y="25"/>
                  </a:lnTo>
                  <a:lnTo>
                    <a:pt x="532" y="30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31" y="35"/>
                  </a:lnTo>
                  <a:lnTo>
                    <a:pt x="529" y="40"/>
                  </a:lnTo>
                  <a:lnTo>
                    <a:pt x="529" y="44"/>
                  </a:lnTo>
                  <a:lnTo>
                    <a:pt x="529" y="51"/>
                  </a:lnTo>
                  <a:lnTo>
                    <a:pt x="532" y="6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5" y="106"/>
                  </a:lnTo>
                  <a:lnTo>
                    <a:pt x="547" y="121"/>
                  </a:lnTo>
                  <a:lnTo>
                    <a:pt x="547" y="133"/>
                  </a:lnTo>
                  <a:lnTo>
                    <a:pt x="544" y="144"/>
                  </a:lnTo>
                  <a:lnTo>
                    <a:pt x="537" y="154"/>
                  </a:lnTo>
                  <a:lnTo>
                    <a:pt x="529" y="165"/>
                  </a:lnTo>
                  <a:lnTo>
                    <a:pt x="518" y="175"/>
                  </a:lnTo>
                  <a:lnTo>
                    <a:pt x="502" y="184"/>
                  </a:lnTo>
                  <a:lnTo>
                    <a:pt x="502" y="184"/>
                  </a:lnTo>
                  <a:lnTo>
                    <a:pt x="491" y="192"/>
                  </a:lnTo>
                  <a:lnTo>
                    <a:pt x="491" y="192"/>
                  </a:lnTo>
                  <a:lnTo>
                    <a:pt x="477" y="198"/>
                  </a:lnTo>
                  <a:lnTo>
                    <a:pt x="462" y="203"/>
                  </a:lnTo>
                  <a:lnTo>
                    <a:pt x="448" y="205"/>
                  </a:lnTo>
                  <a:lnTo>
                    <a:pt x="434" y="206"/>
                  </a:lnTo>
                  <a:lnTo>
                    <a:pt x="420" y="205"/>
                  </a:lnTo>
                  <a:lnTo>
                    <a:pt x="407" y="200"/>
                  </a:lnTo>
                  <a:lnTo>
                    <a:pt x="396" y="194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56" y="154"/>
                  </a:lnTo>
                  <a:lnTo>
                    <a:pt x="324" y="122"/>
                  </a:lnTo>
                  <a:lnTo>
                    <a:pt x="293" y="94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1" y="59"/>
                  </a:lnTo>
                  <a:lnTo>
                    <a:pt x="243" y="54"/>
                  </a:lnTo>
                  <a:lnTo>
                    <a:pt x="235" y="49"/>
                  </a:lnTo>
                  <a:lnTo>
                    <a:pt x="227" y="47"/>
                  </a:lnTo>
                  <a:lnTo>
                    <a:pt x="219" y="46"/>
                  </a:lnTo>
                  <a:lnTo>
                    <a:pt x="212" y="46"/>
                  </a:lnTo>
                  <a:lnTo>
                    <a:pt x="204" y="46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77" y="54"/>
                  </a:lnTo>
                  <a:lnTo>
                    <a:pt x="158" y="60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03" y="86"/>
                  </a:lnTo>
                  <a:lnTo>
                    <a:pt x="91" y="94"/>
                  </a:lnTo>
                  <a:lnTo>
                    <a:pt x="81" y="103"/>
                  </a:lnTo>
                  <a:lnTo>
                    <a:pt x="73" y="114"/>
                  </a:lnTo>
                  <a:lnTo>
                    <a:pt x="65" y="127"/>
                  </a:lnTo>
                  <a:lnTo>
                    <a:pt x="61" y="140"/>
                  </a:lnTo>
                  <a:lnTo>
                    <a:pt x="57" y="155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81"/>
                  </a:lnTo>
                  <a:lnTo>
                    <a:pt x="54" y="189"/>
                  </a:lnTo>
                  <a:lnTo>
                    <a:pt x="51" y="197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37" y="209"/>
                  </a:lnTo>
                  <a:lnTo>
                    <a:pt x="29" y="216"/>
                  </a:lnTo>
                  <a:lnTo>
                    <a:pt x="24" y="224"/>
                  </a:lnTo>
                  <a:lnTo>
                    <a:pt x="19" y="232"/>
                  </a:lnTo>
                  <a:lnTo>
                    <a:pt x="11" y="248"/>
                  </a:lnTo>
                  <a:lnTo>
                    <a:pt x="7" y="263"/>
                  </a:lnTo>
                  <a:lnTo>
                    <a:pt x="5" y="281"/>
                  </a:lnTo>
                  <a:lnTo>
                    <a:pt x="3" y="298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2" y="373"/>
                  </a:lnTo>
                  <a:lnTo>
                    <a:pt x="3" y="376"/>
                  </a:lnTo>
                  <a:lnTo>
                    <a:pt x="7" y="381"/>
                  </a:lnTo>
                  <a:lnTo>
                    <a:pt x="11" y="384"/>
                  </a:lnTo>
                  <a:lnTo>
                    <a:pt x="15" y="389"/>
                  </a:lnTo>
                  <a:lnTo>
                    <a:pt x="15" y="389"/>
                  </a:lnTo>
                  <a:lnTo>
                    <a:pt x="18" y="389"/>
                  </a:lnTo>
                  <a:lnTo>
                    <a:pt x="21" y="387"/>
                  </a:lnTo>
                  <a:lnTo>
                    <a:pt x="29" y="383"/>
                  </a:lnTo>
                  <a:lnTo>
                    <a:pt x="40" y="371"/>
                  </a:lnTo>
                  <a:lnTo>
                    <a:pt x="40" y="37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6" name="Freeform 253">
              <a:extLst>
                <a:ext uri="{FF2B5EF4-FFF2-40B4-BE49-F238E27FC236}">
                  <a16:creationId xmlns:a16="http://schemas.microsoft.com/office/drawing/2014/main" id="{5A60711E-E2B8-8E14-69C1-4EBA45B9E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" y="1902"/>
              <a:ext cx="472" cy="258"/>
            </a:xfrm>
            <a:custGeom>
              <a:avLst/>
              <a:gdLst>
                <a:gd name="T0" fmla="*/ 396 w 945"/>
                <a:gd name="T1" fmla="*/ 429 h 516"/>
                <a:gd name="T2" fmla="*/ 445 w 945"/>
                <a:gd name="T3" fmla="*/ 466 h 516"/>
                <a:gd name="T4" fmla="*/ 461 w 945"/>
                <a:gd name="T5" fmla="*/ 505 h 516"/>
                <a:gd name="T6" fmla="*/ 480 w 945"/>
                <a:gd name="T7" fmla="*/ 512 h 516"/>
                <a:gd name="T8" fmla="*/ 539 w 945"/>
                <a:gd name="T9" fmla="*/ 509 h 516"/>
                <a:gd name="T10" fmla="*/ 598 w 945"/>
                <a:gd name="T11" fmla="*/ 515 h 516"/>
                <a:gd name="T12" fmla="*/ 626 w 945"/>
                <a:gd name="T13" fmla="*/ 513 h 516"/>
                <a:gd name="T14" fmla="*/ 648 w 945"/>
                <a:gd name="T15" fmla="*/ 499 h 516"/>
                <a:gd name="T16" fmla="*/ 666 w 945"/>
                <a:gd name="T17" fmla="*/ 474 h 516"/>
                <a:gd name="T18" fmla="*/ 729 w 945"/>
                <a:gd name="T19" fmla="*/ 447 h 516"/>
                <a:gd name="T20" fmla="*/ 764 w 945"/>
                <a:gd name="T21" fmla="*/ 428 h 516"/>
                <a:gd name="T22" fmla="*/ 793 w 945"/>
                <a:gd name="T23" fmla="*/ 394 h 516"/>
                <a:gd name="T24" fmla="*/ 798 w 945"/>
                <a:gd name="T25" fmla="*/ 358 h 516"/>
                <a:gd name="T26" fmla="*/ 822 w 945"/>
                <a:gd name="T27" fmla="*/ 307 h 516"/>
                <a:gd name="T28" fmla="*/ 863 w 945"/>
                <a:gd name="T29" fmla="*/ 286 h 516"/>
                <a:gd name="T30" fmla="*/ 876 w 945"/>
                <a:gd name="T31" fmla="*/ 270 h 516"/>
                <a:gd name="T32" fmla="*/ 912 w 945"/>
                <a:gd name="T33" fmla="*/ 250 h 516"/>
                <a:gd name="T34" fmla="*/ 931 w 945"/>
                <a:gd name="T35" fmla="*/ 239 h 516"/>
                <a:gd name="T36" fmla="*/ 912 w 945"/>
                <a:gd name="T37" fmla="*/ 223 h 516"/>
                <a:gd name="T38" fmla="*/ 909 w 945"/>
                <a:gd name="T39" fmla="*/ 199 h 516"/>
                <a:gd name="T40" fmla="*/ 879 w 945"/>
                <a:gd name="T41" fmla="*/ 142 h 516"/>
                <a:gd name="T42" fmla="*/ 834 w 945"/>
                <a:gd name="T43" fmla="*/ 108 h 516"/>
                <a:gd name="T44" fmla="*/ 748 w 945"/>
                <a:gd name="T45" fmla="*/ 69 h 516"/>
                <a:gd name="T46" fmla="*/ 664 w 945"/>
                <a:gd name="T47" fmla="*/ 40 h 516"/>
                <a:gd name="T48" fmla="*/ 634 w 945"/>
                <a:gd name="T49" fmla="*/ 13 h 516"/>
                <a:gd name="T50" fmla="*/ 623 w 945"/>
                <a:gd name="T51" fmla="*/ 5 h 516"/>
                <a:gd name="T52" fmla="*/ 594 w 945"/>
                <a:gd name="T53" fmla="*/ 23 h 516"/>
                <a:gd name="T54" fmla="*/ 550 w 945"/>
                <a:gd name="T55" fmla="*/ 35 h 516"/>
                <a:gd name="T56" fmla="*/ 478 w 945"/>
                <a:gd name="T57" fmla="*/ 23 h 516"/>
                <a:gd name="T58" fmla="*/ 293 w 945"/>
                <a:gd name="T59" fmla="*/ 5 h 516"/>
                <a:gd name="T60" fmla="*/ 224 w 945"/>
                <a:gd name="T61" fmla="*/ 0 h 516"/>
                <a:gd name="T62" fmla="*/ 110 w 945"/>
                <a:gd name="T63" fmla="*/ 15 h 516"/>
                <a:gd name="T64" fmla="*/ 67 w 945"/>
                <a:gd name="T65" fmla="*/ 35 h 516"/>
                <a:gd name="T66" fmla="*/ 16 w 945"/>
                <a:gd name="T67" fmla="*/ 70 h 516"/>
                <a:gd name="T68" fmla="*/ 2 w 945"/>
                <a:gd name="T69" fmla="*/ 86 h 516"/>
                <a:gd name="T70" fmla="*/ 19 w 945"/>
                <a:gd name="T71" fmla="*/ 156 h 516"/>
                <a:gd name="T72" fmla="*/ 46 w 945"/>
                <a:gd name="T73" fmla="*/ 207 h 516"/>
                <a:gd name="T74" fmla="*/ 91 w 945"/>
                <a:gd name="T75" fmla="*/ 231 h 516"/>
                <a:gd name="T76" fmla="*/ 113 w 945"/>
                <a:gd name="T77" fmla="*/ 235 h 516"/>
                <a:gd name="T78" fmla="*/ 154 w 945"/>
                <a:gd name="T79" fmla="*/ 256 h 516"/>
                <a:gd name="T80" fmla="*/ 215 w 945"/>
                <a:gd name="T81" fmla="*/ 262 h 516"/>
                <a:gd name="T82" fmla="*/ 258 w 945"/>
                <a:gd name="T83" fmla="*/ 262 h 516"/>
                <a:gd name="T84" fmla="*/ 328 w 945"/>
                <a:gd name="T85" fmla="*/ 300 h 516"/>
                <a:gd name="T86" fmla="*/ 337 w 945"/>
                <a:gd name="T87" fmla="*/ 313 h 516"/>
                <a:gd name="T88" fmla="*/ 331 w 945"/>
                <a:gd name="T89" fmla="*/ 339 h 516"/>
                <a:gd name="T90" fmla="*/ 315 w 945"/>
                <a:gd name="T91" fmla="*/ 377 h 516"/>
                <a:gd name="T92" fmla="*/ 321 w 945"/>
                <a:gd name="T93" fmla="*/ 402 h 516"/>
                <a:gd name="T94" fmla="*/ 324 w 945"/>
                <a:gd name="T95" fmla="*/ 413 h 516"/>
                <a:gd name="T96" fmla="*/ 362 w 945"/>
                <a:gd name="T97" fmla="*/ 42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5" h="516">
                  <a:moveTo>
                    <a:pt x="362" y="423"/>
                  </a:moveTo>
                  <a:lnTo>
                    <a:pt x="362" y="423"/>
                  </a:lnTo>
                  <a:lnTo>
                    <a:pt x="380" y="426"/>
                  </a:lnTo>
                  <a:lnTo>
                    <a:pt x="396" y="429"/>
                  </a:lnTo>
                  <a:lnTo>
                    <a:pt x="410" y="435"/>
                  </a:lnTo>
                  <a:lnTo>
                    <a:pt x="423" y="443"/>
                  </a:lnTo>
                  <a:lnTo>
                    <a:pt x="434" y="453"/>
                  </a:lnTo>
                  <a:lnTo>
                    <a:pt x="445" y="466"/>
                  </a:lnTo>
                  <a:lnTo>
                    <a:pt x="451" y="480"/>
                  </a:lnTo>
                  <a:lnTo>
                    <a:pt x="458" y="497"/>
                  </a:lnTo>
                  <a:lnTo>
                    <a:pt x="458" y="497"/>
                  </a:lnTo>
                  <a:lnTo>
                    <a:pt x="461" y="505"/>
                  </a:lnTo>
                  <a:lnTo>
                    <a:pt x="463" y="509"/>
                  </a:lnTo>
                  <a:lnTo>
                    <a:pt x="466" y="510"/>
                  </a:lnTo>
                  <a:lnTo>
                    <a:pt x="472" y="512"/>
                  </a:lnTo>
                  <a:lnTo>
                    <a:pt x="480" y="512"/>
                  </a:lnTo>
                  <a:lnTo>
                    <a:pt x="480" y="512"/>
                  </a:lnTo>
                  <a:lnTo>
                    <a:pt x="494" y="513"/>
                  </a:lnTo>
                  <a:lnTo>
                    <a:pt x="509" y="512"/>
                  </a:lnTo>
                  <a:lnTo>
                    <a:pt x="539" y="509"/>
                  </a:lnTo>
                  <a:lnTo>
                    <a:pt x="553" y="507"/>
                  </a:lnTo>
                  <a:lnTo>
                    <a:pt x="569" y="509"/>
                  </a:lnTo>
                  <a:lnTo>
                    <a:pt x="583" y="510"/>
                  </a:lnTo>
                  <a:lnTo>
                    <a:pt x="598" y="515"/>
                  </a:lnTo>
                  <a:lnTo>
                    <a:pt x="598" y="515"/>
                  </a:lnTo>
                  <a:lnTo>
                    <a:pt x="604" y="516"/>
                  </a:lnTo>
                  <a:lnTo>
                    <a:pt x="610" y="516"/>
                  </a:lnTo>
                  <a:lnTo>
                    <a:pt x="626" y="513"/>
                  </a:lnTo>
                  <a:lnTo>
                    <a:pt x="634" y="510"/>
                  </a:lnTo>
                  <a:lnTo>
                    <a:pt x="640" y="507"/>
                  </a:lnTo>
                  <a:lnTo>
                    <a:pt x="645" y="502"/>
                  </a:lnTo>
                  <a:lnTo>
                    <a:pt x="648" y="499"/>
                  </a:lnTo>
                  <a:lnTo>
                    <a:pt x="648" y="499"/>
                  </a:lnTo>
                  <a:lnTo>
                    <a:pt x="653" y="491"/>
                  </a:lnTo>
                  <a:lnTo>
                    <a:pt x="656" y="485"/>
                  </a:lnTo>
                  <a:lnTo>
                    <a:pt x="666" y="474"/>
                  </a:lnTo>
                  <a:lnTo>
                    <a:pt x="679" y="466"/>
                  </a:lnTo>
                  <a:lnTo>
                    <a:pt x="691" y="459"/>
                  </a:lnTo>
                  <a:lnTo>
                    <a:pt x="717" y="451"/>
                  </a:lnTo>
                  <a:lnTo>
                    <a:pt x="729" y="447"/>
                  </a:lnTo>
                  <a:lnTo>
                    <a:pt x="742" y="442"/>
                  </a:lnTo>
                  <a:lnTo>
                    <a:pt x="742" y="442"/>
                  </a:lnTo>
                  <a:lnTo>
                    <a:pt x="753" y="435"/>
                  </a:lnTo>
                  <a:lnTo>
                    <a:pt x="764" y="428"/>
                  </a:lnTo>
                  <a:lnTo>
                    <a:pt x="774" y="420"/>
                  </a:lnTo>
                  <a:lnTo>
                    <a:pt x="782" y="412"/>
                  </a:lnTo>
                  <a:lnTo>
                    <a:pt x="788" y="404"/>
                  </a:lnTo>
                  <a:lnTo>
                    <a:pt x="793" y="394"/>
                  </a:lnTo>
                  <a:lnTo>
                    <a:pt x="795" y="385"/>
                  </a:lnTo>
                  <a:lnTo>
                    <a:pt x="796" y="375"/>
                  </a:lnTo>
                  <a:lnTo>
                    <a:pt x="796" y="375"/>
                  </a:lnTo>
                  <a:lnTo>
                    <a:pt x="798" y="358"/>
                  </a:lnTo>
                  <a:lnTo>
                    <a:pt x="801" y="342"/>
                  </a:lnTo>
                  <a:lnTo>
                    <a:pt x="806" y="329"/>
                  </a:lnTo>
                  <a:lnTo>
                    <a:pt x="814" y="316"/>
                  </a:lnTo>
                  <a:lnTo>
                    <a:pt x="822" y="307"/>
                  </a:lnTo>
                  <a:lnTo>
                    <a:pt x="833" y="299"/>
                  </a:lnTo>
                  <a:lnTo>
                    <a:pt x="847" y="293"/>
                  </a:lnTo>
                  <a:lnTo>
                    <a:pt x="863" y="286"/>
                  </a:lnTo>
                  <a:lnTo>
                    <a:pt x="863" y="286"/>
                  </a:lnTo>
                  <a:lnTo>
                    <a:pt x="866" y="285"/>
                  </a:lnTo>
                  <a:lnTo>
                    <a:pt x="869" y="280"/>
                  </a:lnTo>
                  <a:lnTo>
                    <a:pt x="869" y="280"/>
                  </a:lnTo>
                  <a:lnTo>
                    <a:pt x="876" y="270"/>
                  </a:lnTo>
                  <a:lnTo>
                    <a:pt x="884" y="262"/>
                  </a:lnTo>
                  <a:lnTo>
                    <a:pt x="893" y="256"/>
                  </a:lnTo>
                  <a:lnTo>
                    <a:pt x="903" y="253"/>
                  </a:lnTo>
                  <a:lnTo>
                    <a:pt x="912" y="250"/>
                  </a:lnTo>
                  <a:lnTo>
                    <a:pt x="923" y="246"/>
                  </a:lnTo>
                  <a:lnTo>
                    <a:pt x="945" y="243"/>
                  </a:lnTo>
                  <a:lnTo>
                    <a:pt x="945" y="243"/>
                  </a:lnTo>
                  <a:lnTo>
                    <a:pt x="931" y="239"/>
                  </a:lnTo>
                  <a:lnTo>
                    <a:pt x="925" y="237"/>
                  </a:lnTo>
                  <a:lnTo>
                    <a:pt x="920" y="232"/>
                  </a:lnTo>
                  <a:lnTo>
                    <a:pt x="915" y="229"/>
                  </a:lnTo>
                  <a:lnTo>
                    <a:pt x="912" y="223"/>
                  </a:lnTo>
                  <a:lnTo>
                    <a:pt x="909" y="216"/>
                  </a:lnTo>
                  <a:lnTo>
                    <a:pt x="909" y="207"/>
                  </a:lnTo>
                  <a:lnTo>
                    <a:pt x="909" y="207"/>
                  </a:lnTo>
                  <a:lnTo>
                    <a:pt x="909" y="199"/>
                  </a:lnTo>
                  <a:lnTo>
                    <a:pt x="906" y="191"/>
                  </a:lnTo>
                  <a:lnTo>
                    <a:pt x="896" y="169"/>
                  </a:lnTo>
                  <a:lnTo>
                    <a:pt x="885" y="150"/>
                  </a:lnTo>
                  <a:lnTo>
                    <a:pt x="879" y="142"/>
                  </a:lnTo>
                  <a:lnTo>
                    <a:pt x="874" y="137"/>
                  </a:lnTo>
                  <a:lnTo>
                    <a:pt x="874" y="137"/>
                  </a:lnTo>
                  <a:lnTo>
                    <a:pt x="855" y="121"/>
                  </a:lnTo>
                  <a:lnTo>
                    <a:pt x="834" y="108"/>
                  </a:lnTo>
                  <a:lnTo>
                    <a:pt x="814" y="97"/>
                  </a:lnTo>
                  <a:lnTo>
                    <a:pt x="793" y="86"/>
                  </a:lnTo>
                  <a:lnTo>
                    <a:pt x="771" y="77"/>
                  </a:lnTo>
                  <a:lnTo>
                    <a:pt x="748" y="69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683" y="48"/>
                  </a:lnTo>
                  <a:lnTo>
                    <a:pt x="664" y="40"/>
                  </a:lnTo>
                  <a:lnTo>
                    <a:pt x="656" y="35"/>
                  </a:lnTo>
                  <a:lnTo>
                    <a:pt x="648" y="29"/>
                  </a:lnTo>
                  <a:lnTo>
                    <a:pt x="640" y="2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29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8" y="7"/>
                  </a:lnTo>
                  <a:lnTo>
                    <a:pt x="612" y="11"/>
                  </a:lnTo>
                  <a:lnTo>
                    <a:pt x="612" y="11"/>
                  </a:lnTo>
                  <a:lnTo>
                    <a:pt x="594" y="23"/>
                  </a:lnTo>
                  <a:lnTo>
                    <a:pt x="577" y="30"/>
                  </a:lnTo>
                  <a:lnTo>
                    <a:pt x="567" y="34"/>
                  </a:lnTo>
                  <a:lnTo>
                    <a:pt x="559" y="35"/>
                  </a:lnTo>
                  <a:lnTo>
                    <a:pt x="550" y="35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10" y="27"/>
                  </a:lnTo>
                  <a:lnTo>
                    <a:pt x="478" y="23"/>
                  </a:lnTo>
                  <a:lnTo>
                    <a:pt x="416" y="18"/>
                  </a:lnTo>
                  <a:lnTo>
                    <a:pt x="355" y="13"/>
                  </a:lnTo>
                  <a:lnTo>
                    <a:pt x="323" y="10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70" y="3"/>
                  </a:lnTo>
                  <a:lnTo>
                    <a:pt x="248" y="2"/>
                  </a:lnTo>
                  <a:lnTo>
                    <a:pt x="224" y="0"/>
                  </a:lnTo>
                  <a:lnTo>
                    <a:pt x="202" y="2"/>
                  </a:lnTo>
                  <a:lnTo>
                    <a:pt x="180" y="3"/>
                  </a:lnTo>
                  <a:lnTo>
                    <a:pt x="156" y="7"/>
                  </a:lnTo>
                  <a:lnTo>
                    <a:pt x="110" y="15"/>
                  </a:lnTo>
                  <a:lnTo>
                    <a:pt x="110" y="15"/>
                  </a:lnTo>
                  <a:lnTo>
                    <a:pt x="94" y="19"/>
                  </a:lnTo>
                  <a:lnTo>
                    <a:pt x="81" y="26"/>
                  </a:lnTo>
                  <a:lnTo>
                    <a:pt x="67" y="35"/>
                  </a:lnTo>
                  <a:lnTo>
                    <a:pt x="56" y="45"/>
                  </a:lnTo>
                  <a:lnTo>
                    <a:pt x="43" y="54"/>
                  </a:lnTo>
                  <a:lnTo>
                    <a:pt x="30" y="62"/>
                  </a:lnTo>
                  <a:lnTo>
                    <a:pt x="16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8" y="108"/>
                  </a:lnTo>
                  <a:lnTo>
                    <a:pt x="13" y="132"/>
                  </a:lnTo>
                  <a:lnTo>
                    <a:pt x="19" y="156"/>
                  </a:lnTo>
                  <a:lnTo>
                    <a:pt x="27" y="178"/>
                  </a:lnTo>
                  <a:lnTo>
                    <a:pt x="32" y="189"/>
                  </a:lnTo>
                  <a:lnTo>
                    <a:pt x="38" y="199"/>
                  </a:lnTo>
                  <a:lnTo>
                    <a:pt x="46" y="207"/>
                  </a:lnTo>
                  <a:lnTo>
                    <a:pt x="54" y="215"/>
                  </a:lnTo>
                  <a:lnTo>
                    <a:pt x="64" y="221"/>
                  </a:lnTo>
                  <a:lnTo>
                    <a:pt x="77" y="226"/>
                  </a:lnTo>
                  <a:lnTo>
                    <a:pt x="91" y="231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10" y="234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6" y="243"/>
                  </a:lnTo>
                  <a:lnTo>
                    <a:pt x="140" y="250"/>
                  </a:lnTo>
                  <a:lnTo>
                    <a:pt x="154" y="256"/>
                  </a:lnTo>
                  <a:lnTo>
                    <a:pt x="169" y="259"/>
                  </a:lnTo>
                  <a:lnTo>
                    <a:pt x="185" y="261"/>
                  </a:lnTo>
                  <a:lnTo>
                    <a:pt x="199" y="262"/>
                  </a:lnTo>
                  <a:lnTo>
                    <a:pt x="215" y="262"/>
                  </a:lnTo>
                  <a:lnTo>
                    <a:pt x="231" y="261"/>
                  </a:lnTo>
                  <a:lnTo>
                    <a:pt x="231" y="261"/>
                  </a:lnTo>
                  <a:lnTo>
                    <a:pt x="245" y="261"/>
                  </a:lnTo>
                  <a:lnTo>
                    <a:pt x="258" y="262"/>
                  </a:lnTo>
                  <a:lnTo>
                    <a:pt x="270" y="266"/>
                  </a:lnTo>
                  <a:lnTo>
                    <a:pt x="283" y="272"/>
                  </a:lnTo>
                  <a:lnTo>
                    <a:pt x="305" y="285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32" y="304"/>
                  </a:lnTo>
                  <a:lnTo>
                    <a:pt x="335" y="308"/>
                  </a:lnTo>
                  <a:lnTo>
                    <a:pt x="337" y="313"/>
                  </a:lnTo>
                  <a:lnTo>
                    <a:pt x="337" y="318"/>
                  </a:lnTo>
                  <a:lnTo>
                    <a:pt x="337" y="323"/>
                  </a:lnTo>
                  <a:lnTo>
                    <a:pt x="335" y="32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20" y="359"/>
                  </a:lnTo>
                  <a:lnTo>
                    <a:pt x="316" y="369"/>
                  </a:lnTo>
                  <a:lnTo>
                    <a:pt x="315" y="377"/>
                  </a:lnTo>
                  <a:lnTo>
                    <a:pt x="315" y="385"/>
                  </a:lnTo>
                  <a:lnTo>
                    <a:pt x="315" y="391"/>
                  </a:lnTo>
                  <a:lnTo>
                    <a:pt x="316" y="397"/>
                  </a:lnTo>
                  <a:lnTo>
                    <a:pt x="321" y="402"/>
                  </a:lnTo>
                  <a:lnTo>
                    <a:pt x="321" y="402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24" y="413"/>
                  </a:lnTo>
                  <a:lnTo>
                    <a:pt x="335" y="416"/>
                  </a:lnTo>
                  <a:lnTo>
                    <a:pt x="348" y="421"/>
                  </a:lnTo>
                  <a:lnTo>
                    <a:pt x="362" y="423"/>
                  </a:lnTo>
                  <a:lnTo>
                    <a:pt x="362" y="42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7" name="Freeform 254">
              <a:extLst>
                <a:ext uri="{FF2B5EF4-FFF2-40B4-BE49-F238E27FC236}">
                  <a16:creationId xmlns:a16="http://schemas.microsoft.com/office/drawing/2014/main" id="{C24047EE-1EFB-D064-181D-EC475EE6C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" y="2774"/>
              <a:ext cx="293" cy="317"/>
            </a:xfrm>
            <a:custGeom>
              <a:avLst/>
              <a:gdLst>
                <a:gd name="T0" fmla="*/ 577 w 586"/>
                <a:gd name="T1" fmla="*/ 389 h 633"/>
                <a:gd name="T2" fmla="*/ 564 w 586"/>
                <a:gd name="T3" fmla="*/ 362 h 633"/>
                <a:gd name="T4" fmla="*/ 532 w 586"/>
                <a:gd name="T5" fmla="*/ 344 h 633"/>
                <a:gd name="T6" fmla="*/ 501 w 586"/>
                <a:gd name="T7" fmla="*/ 317 h 633"/>
                <a:gd name="T8" fmla="*/ 486 w 586"/>
                <a:gd name="T9" fmla="*/ 284 h 633"/>
                <a:gd name="T10" fmla="*/ 451 w 586"/>
                <a:gd name="T11" fmla="*/ 246 h 633"/>
                <a:gd name="T12" fmla="*/ 439 w 586"/>
                <a:gd name="T13" fmla="*/ 219 h 633"/>
                <a:gd name="T14" fmla="*/ 421 w 586"/>
                <a:gd name="T15" fmla="*/ 213 h 633"/>
                <a:gd name="T16" fmla="*/ 409 w 586"/>
                <a:gd name="T17" fmla="*/ 182 h 633"/>
                <a:gd name="T18" fmla="*/ 407 w 586"/>
                <a:gd name="T19" fmla="*/ 154 h 633"/>
                <a:gd name="T20" fmla="*/ 401 w 586"/>
                <a:gd name="T21" fmla="*/ 120 h 633"/>
                <a:gd name="T22" fmla="*/ 383 w 586"/>
                <a:gd name="T23" fmla="*/ 108 h 633"/>
                <a:gd name="T24" fmla="*/ 355 w 586"/>
                <a:gd name="T25" fmla="*/ 98 h 633"/>
                <a:gd name="T26" fmla="*/ 324 w 586"/>
                <a:gd name="T27" fmla="*/ 79 h 633"/>
                <a:gd name="T28" fmla="*/ 304 w 586"/>
                <a:gd name="T29" fmla="*/ 78 h 633"/>
                <a:gd name="T30" fmla="*/ 232 w 586"/>
                <a:gd name="T31" fmla="*/ 74 h 633"/>
                <a:gd name="T32" fmla="*/ 180 w 586"/>
                <a:gd name="T33" fmla="*/ 27 h 633"/>
                <a:gd name="T34" fmla="*/ 148 w 586"/>
                <a:gd name="T35" fmla="*/ 1 h 633"/>
                <a:gd name="T36" fmla="*/ 107 w 586"/>
                <a:gd name="T37" fmla="*/ 3 h 633"/>
                <a:gd name="T38" fmla="*/ 7 w 586"/>
                <a:gd name="T39" fmla="*/ 17 h 633"/>
                <a:gd name="T40" fmla="*/ 0 w 586"/>
                <a:gd name="T41" fmla="*/ 24 h 633"/>
                <a:gd name="T42" fmla="*/ 62 w 586"/>
                <a:gd name="T43" fmla="*/ 79 h 633"/>
                <a:gd name="T44" fmla="*/ 100 w 586"/>
                <a:gd name="T45" fmla="*/ 149 h 633"/>
                <a:gd name="T46" fmla="*/ 150 w 586"/>
                <a:gd name="T47" fmla="*/ 198 h 633"/>
                <a:gd name="T48" fmla="*/ 191 w 586"/>
                <a:gd name="T49" fmla="*/ 243 h 633"/>
                <a:gd name="T50" fmla="*/ 200 w 586"/>
                <a:gd name="T51" fmla="*/ 267 h 633"/>
                <a:gd name="T52" fmla="*/ 235 w 586"/>
                <a:gd name="T53" fmla="*/ 300 h 633"/>
                <a:gd name="T54" fmla="*/ 267 w 586"/>
                <a:gd name="T55" fmla="*/ 333 h 633"/>
                <a:gd name="T56" fmla="*/ 296 w 586"/>
                <a:gd name="T57" fmla="*/ 425 h 633"/>
                <a:gd name="T58" fmla="*/ 288 w 586"/>
                <a:gd name="T59" fmla="*/ 468 h 633"/>
                <a:gd name="T60" fmla="*/ 278 w 586"/>
                <a:gd name="T61" fmla="*/ 500 h 633"/>
                <a:gd name="T62" fmla="*/ 285 w 586"/>
                <a:gd name="T63" fmla="*/ 551 h 633"/>
                <a:gd name="T64" fmla="*/ 297 w 586"/>
                <a:gd name="T65" fmla="*/ 618 h 633"/>
                <a:gd name="T66" fmla="*/ 308 w 586"/>
                <a:gd name="T67" fmla="*/ 633 h 633"/>
                <a:gd name="T68" fmla="*/ 329 w 586"/>
                <a:gd name="T69" fmla="*/ 632 h 633"/>
                <a:gd name="T70" fmla="*/ 342 w 586"/>
                <a:gd name="T71" fmla="*/ 621 h 633"/>
                <a:gd name="T72" fmla="*/ 351 w 586"/>
                <a:gd name="T73" fmla="*/ 584 h 633"/>
                <a:gd name="T74" fmla="*/ 367 w 586"/>
                <a:gd name="T75" fmla="*/ 560 h 633"/>
                <a:gd name="T76" fmla="*/ 396 w 586"/>
                <a:gd name="T77" fmla="*/ 530 h 633"/>
                <a:gd name="T78" fmla="*/ 405 w 586"/>
                <a:gd name="T79" fmla="*/ 478 h 633"/>
                <a:gd name="T80" fmla="*/ 399 w 586"/>
                <a:gd name="T81" fmla="*/ 438 h 633"/>
                <a:gd name="T82" fmla="*/ 424 w 586"/>
                <a:gd name="T83" fmla="*/ 405 h 633"/>
                <a:gd name="T84" fmla="*/ 443 w 586"/>
                <a:gd name="T85" fmla="*/ 406 h 633"/>
                <a:gd name="T86" fmla="*/ 507 w 586"/>
                <a:gd name="T87" fmla="*/ 417 h 633"/>
                <a:gd name="T88" fmla="*/ 545 w 586"/>
                <a:gd name="T89" fmla="*/ 429 h 633"/>
                <a:gd name="T90" fmla="*/ 580 w 586"/>
                <a:gd name="T91" fmla="*/ 441 h 633"/>
                <a:gd name="T92" fmla="*/ 580 w 586"/>
                <a:gd name="T93" fmla="*/ 433 h 633"/>
                <a:gd name="T94" fmla="*/ 566 w 586"/>
                <a:gd name="T95" fmla="*/ 41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6" h="633">
                  <a:moveTo>
                    <a:pt x="569" y="406"/>
                  </a:moveTo>
                  <a:lnTo>
                    <a:pt x="569" y="406"/>
                  </a:lnTo>
                  <a:lnTo>
                    <a:pt x="574" y="397"/>
                  </a:lnTo>
                  <a:lnTo>
                    <a:pt x="577" y="389"/>
                  </a:lnTo>
                  <a:lnTo>
                    <a:pt x="577" y="381"/>
                  </a:lnTo>
                  <a:lnTo>
                    <a:pt x="575" y="373"/>
                  </a:lnTo>
                  <a:lnTo>
                    <a:pt x="571" y="367"/>
                  </a:lnTo>
                  <a:lnTo>
                    <a:pt x="564" y="362"/>
                  </a:lnTo>
                  <a:lnTo>
                    <a:pt x="558" y="357"/>
                  </a:lnTo>
                  <a:lnTo>
                    <a:pt x="548" y="352"/>
                  </a:lnTo>
                  <a:lnTo>
                    <a:pt x="548" y="352"/>
                  </a:lnTo>
                  <a:lnTo>
                    <a:pt x="532" y="344"/>
                  </a:lnTo>
                  <a:lnTo>
                    <a:pt x="517" y="336"/>
                  </a:lnTo>
                  <a:lnTo>
                    <a:pt x="510" y="330"/>
                  </a:lnTo>
                  <a:lnTo>
                    <a:pt x="505" y="324"/>
                  </a:lnTo>
                  <a:lnTo>
                    <a:pt x="501" y="317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3" y="295"/>
                  </a:lnTo>
                  <a:lnTo>
                    <a:pt x="486" y="284"/>
                  </a:lnTo>
                  <a:lnTo>
                    <a:pt x="478" y="275"/>
                  </a:lnTo>
                  <a:lnTo>
                    <a:pt x="469" y="265"/>
                  </a:lnTo>
                  <a:lnTo>
                    <a:pt x="459" y="255"/>
                  </a:lnTo>
                  <a:lnTo>
                    <a:pt x="451" y="246"/>
                  </a:lnTo>
                  <a:lnTo>
                    <a:pt x="445" y="235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39" y="219"/>
                  </a:lnTo>
                  <a:lnTo>
                    <a:pt x="434" y="216"/>
                  </a:lnTo>
                  <a:lnTo>
                    <a:pt x="434" y="216"/>
                  </a:lnTo>
                  <a:lnTo>
                    <a:pt x="428" y="216"/>
                  </a:lnTo>
                  <a:lnTo>
                    <a:pt x="421" y="213"/>
                  </a:lnTo>
                  <a:lnTo>
                    <a:pt x="418" y="209"/>
                  </a:lnTo>
                  <a:lnTo>
                    <a:pt x="415" y="205"/>
                  </a:lnTo>
                  <a:lnTo>
                    <a:pt x="412" y="194"/>
                  </a:lnTo>
                  <a:lnTo>
                    <a:pt x="409" y="182"/>
                  </a:lnTo>
                  <a:lnTo>
                    <a:pt x="409" y="182"/>
                  </a:lnTo>
                  <a:lnTo>
                    <a:pt x="407" y="173"/>
                  </a:lnTo>
                  <a:lnTo>
                    <a:pt x="407" y="163"/>
                  </a:lnTo>
                  <a:lnTo>
                    <a:pt x="407" y="154"/>
                  </a:lnTo>
                  <a:lnTo>
                    <a:pt x="405" y="144"/>
                  </a:lnTo>
                  <a:lnTo>
                    <a:pt x="405" y="144"/>
                  </a:lnTo>
                  <a:lnTo>
                    <a:pt x="402" y="133"/>
                  </a:lnTo>
                  <a:lnTo>
                    <a:pt x="401" y="120"/>
                  </a:lnTo>
                  <a:lnTo>
                    <a:pt x="399" y="116"/>
                  </a:lnTo>
                  <a:lnTo>
                    <a:pt x="394" y="113"/>
                  </a:lnTo>
                  <a:lnTo>
                    <a:pt x="389" y="109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75" y="106"/>
                  </a:lnTo>
                  <a:lnTo>
                    <a:pt x="369" y="105"/>
                  </a:lnTo>
                  <a:lnTo>
                    <a:pt x="355" y="98"/>
                  </a:lnTo>
                  <a:lnTo>
                    <a:pt x="342" y="92"/>
                  </a:lnTo>
                  <a:lnTo>
                    <a:pt x="329" y="84"/>
                  </a:lnTo>
                  <a:lnTo>
                    <a:pt x="329" y="84"/>
                  </a:lnTo>
                  <a:lnTo>
                    <a:pt x="324" y="79"/>
                  </a:lnTo>
                  <a:lnTo>
                    <a:pt x="318" y="78"/>
                  </a:lnTo>
                  <a:lnTo>
                    <a:pt x="312" y="76"/>
                  </a:lnTo>
                  <a:lnTo>
                    <a:pt x="304" y="78"/>
                  </a:lnTo>
                  <a:lnTo>
                    <a:pt x="304" y="78"/>
                  </a:lnTo>
                  <a:lnTo>
                    <a:pt x="285" y="81"/>
                  </a:lnTo>
                  <a:lnTo>
                    <a:pt x="266" y="82"/>
                  </a:lnTo>
                  <a:lnTo>
                    <a:pt x="248" y="79"/>
                  </a:lnTo>
                  <a:lnTo>
                    <a:pt x="232" y="74"/>
                  </a:lnTo>
                  <a:lnTo>
                    <a:pt x="218" y="66"/>
                  </a:lnTo>
                  <a:lnTo>
                    <a:pt x="204" y="55"/>
                  </a:lnTo>
                  <a:lnTo>
                    <a:pt x="191" y="41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0" y="16"/>
                  </a:lnTo>
                  <a:lnTo>
                    <a:pt x="159" y="6"/>
                  </a:lnTo>
                  <a:lnTo>
                    <a:pt x="148" y="1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07" y="3"/>
                  </a:lnTo>
                  <a:lnTo>
                    <a:pt x="78" y="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2" y="47"/>
                  </a:lnTo>
                  <a:lnTo>
                    <a:pt x="43" y="57"/>
                  </a:lnTo>
                  <a:lnTo>
                    <a:pt x="53" y="68"/>
                  </a:lnTo>
                  <a:lnTo>
                    <a:pt x="62" y="79"/>
                  </a:lnTo>
                  <a:lnTo>
                    <a:pt x="70" y="93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100" y="149"/>
                  </a:lnTo>
                  <a:lnTo>
                    <a:pt x="115" y="168"/>
                  </a:lnTo>
                  <a:lnTo>
                    <a:pt x="131" y="184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64" y="209"/>
                  </a:lnTo>
                  <a:lnTo>
                    <a:pt x="177" y="222"/>
                  </a:lnTo>
                  <a:lnTo>
                    <a:pt x="186" y="236"/>
                  </a:lnTo>
                  <a:lnTo>
                    <a:pt x="191" y="243"/>
                  </a:lnTo>
                  <a:lnTo>
                    <a:pt x="194" y="251"/>
                  </a:lnTo>
                  <a:lnTo>
                    <a:pt x="194" y="251"/>
                  </a:lnTo>
                  <a:lnTo>
                    <a:pt x="197" y="260"/>
                  </a:lnTo>
                  <a:lnTo>
                    <a:pt x="200" y="267"/>
                  </a:lnTo>
                  <a:lnTo>
                    <a:pt x="210" y="281"/>
                  </a:lnTo>
                  <a:lnTo>
                    <a:pt x="223" y="290"/>
                  </a:lnTo>
                  <a:lnTo>
                    <a:pt x="235" y="300"/>
                  </a:lnTo>
                  <a:lnTo>
                    <a:pt x="235" y="300"/>
                  </a:lnTo>
                  <a:lnTo>
                    <a:pt x="243" y="306"/>
                  </a:lnTo>
                  <a:lnTo>
                    <a:pt x="253" y="314"/>
                  </a:lnTo>
                  <a:lnTo>
                    <a:pt x="259" y="324"/>
                  </a:lnTo>
                  <a:lnTo>
                    <a:pt x="267" y="333"/>
                  </a:lnTo>
                  <a:lnTo>
                    <a:pt x="278" y="354"/>
                  </a:lnTo>
                  <a:lnTo>
                    <a:pt x="288" y="378"/>
                  </a:lnTo>
                  <a:lnTo>
                    <a:pt x="294" y="402"/>
                  </a:lnTo>
                  <a:lnTo>
                    <a:pt x="296" y="425"/>
                  </a:lnTo>
                  <a:lnTo>
                    <a:pt x="296" y="437"/>
                  </a:lnTo>
                  <a:lnTo>
                    <a:pt x="294" y="448"/>
                  </a:lnTo>
                  <a:lnTo>
                    <a:pt x="291" y="459"/>
                  </a:lnTo>
                  <a:lnTo>
                    <a:pt x="288" y="468"/>
                  </a:lnTo>
                  <a:lnTo>
                    <a:pt x="288" y="468"/>
                  </a:lnTo>
                  <a:lnTo>
                    <a:pt x="283" y="479"/>
                  </a:lnTo>
                  <a:lnTo>
                    <a:pt x="280" y="489"/>
                  </a:lnTo>
                  <a:lnTo>
                    <a:pt x="278" y="500"/>
                  </a:lnTo>
                  <a:lnTo>
                    <a:pt x="278" y="510"/>
                  </a:lnTo>
                  <a:lnTo>
                    <a:pt x="280" y="530"/>
                  </a:lnTo>
                  <a:lnTo>
                    <a:pt x="285" y="551"/>
                  </a:lnTo>
                  <a:lnTo>
                    <a:pt x="285" y="551"/>
                  </a:lnTo>
                  <a:lnTo>
                    <a:pt x="291" y="581"/>
                  </a:lnTo>
                  <a:lnTo>
                    <a:pt x="297" y="610"/>
                  </a:lnTo>
                  <a:lnTo>
                    <a:pt x="297" y="610"/>
                  </a:lnTo>
                  <a:lnTo>
                    <a:pt x="297" y="618"/>
                  </a:lnTo>
                  <a:lnTo>
                    <a:pt x="299" y="626"/>
                  </a:lnTo>
                  <a:lnTo>
                    <a:pt x="300" y="629"/>
                  </a:lnTo>
                  <a:lnTo>
                    <a:pt x="304" y="632"/>
                  </a:lnTo>
                  <a:lnTo>
                    <a:pt x="308" y="633"/>
                  </a:lnTo>
                  <a:lnTo>
                    <a:pt x="313" y="633"/>
                  </a:lnTo>
                  <a:lnTo>
                    <a:pt x="313" y="633"/>
                  </a:lnTo>
                  <a:lnTo>
                    <a:pt x="323" y="633"/>
                  </a:lnTo>
                  <a:lnTo>
                    <a:pt x="329" y="632"/>
                  </a:lnTo>
                  <a:lnTo>
                    <a:pt x="329" y="632"/>
                  </a:lnTo>
                  <a:lnTo>
                    <a:pt x="334" y="629"/>
                  </a:lnTo>
                  <a:lnTo>
                    <a:pt x="339" y="626"/>
                  </a:lnTo>
                  <a:lnTo>
                    <a:pt x="342" y="621"/>
                  </a:lnTo>
                  <a:lnTo>
                    <a:pt x="343" y="613"/>
                  </a:lnTo>
                  <a:lnTo>
                    <a:pt x="343" y="613"/>
                  </a:lnTo>
                  <a:lnTo>
                    <a:pt x="347" y="599"/>
                  </a:lnTo>
                  <a:lnTo>
                    <a:pt x="351" y="584"/>
                  </a:lnTo>
                  <a:lnTo>
                    <a:pt x="353" y="578"/>
                  </a:lnTo>
                  <a:lnTo>
                    <a:pt x="358" y="572"/>
                  </a:lnTo>
                  <a:lnTo>
                    <a:pt x="362" y="565"/>
                  </a:lnTo>
                  <a:lnTo>
                    <a:pt x="367" y="560"/>
                  </a:lnTo>
                  <a:lnTo>
                    <a:pt x="367" y="560"/>
                  </a:lnTo>
                  <a:lnTo>
                    <a:pt x="380" y="551"/>
                  </a:lnTo>
                  <a:lnTo>
                    <a:pt x="389" y="540"/>
                  </a:lnTo>
                  <a:lnTo>
                    <a:pt x="396" y="530"/>
                  </a:lnTo>
                  <a:lnTo>
                    <a:pt x="402" y="518"/>
                  </a:lnTo>
                  <a:lnTo>
                    <a:pt x="405" y="506"/>
                  </a:lnTo>
                  <a:lnTo>
                    <a:pt x="407" y="492"/>
                  </a:lnTo>
                  <a:lnTo>
                    <a:pt x="405" y="478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399" y="449"/>
                  </a:lnTo>
                  <a:lnTo>
                    <a:pt x="399" y="438"/>
                  </a:lnTo>
                  <a:lnTo>
                    <a:pt x="402" y="427"/>
                  </a:lnTo>
                  <a:lnTo>
                    <a:pt x="409" y="417"/>
                  </a:lnTo>
                  <a:lnTo>
                    <a:pt x="416" y="410"/>
                  </a:lnTo>
                  <a:lnTo>
                    <a:pt x="424" y="405"/>
                  </a:lnTo>
                  <a:lnTo>
                    <a:pt x="434" y="405"/>
                  </a:lnTo>
                  <a:lnTo>
                    <a:pt x="439" y="405"/>
                  </a:lnTo>
                  <a:lnTo>
                    <a:pt x="443" y="406"/>
                  </a:lnTo>
                  <a:lnTo>
                    <a:pt x="443" y="406"/>
                  </a:lnTo>
                  <a:lnTo>
                    <a:pt x="456" y="411"/>
                  </a:lnTo>
                  <a:lnTo>
                    <a:pt x="469" y="414"/>
                  </a:lnTo>
                  <a:lnTo>
                    <a:pt x="494" y="417"/>
                  </a:lnTo>
                  <a:lnTo>
                    <a:pt x="507" y="417"/>
                  </a:lnTo>
                  <a:lnTo>
                    <a:pt x="520" y="419"/>
                  </a:lnTo>
                  <a:lnTo>
                    <a:pt x="532" y="422"/>
                  </a:lnTo>
                  <a:lnTo>
                    <a:pt x="545" y="429"/>
                  </a:lnTo>
                  <a:lnTo>
                    <a:pt x="545" y="429"/>
                  </a:lnTo>
                  <a:lnTo>
                    <a:pt x="553" y="433"/>
                  </a:lnTo>
                  <a:lnTo>
                    <a:pt x="564" y="438"/>
                  </a:lnTo>
                  <a:lnTo>
                    <a:pt x="574" y="441"/>
                  </a:lnTo>
                  <a:lnTo>
                    <a:pt x="580" y="441"/>
                  </a:lnTo>
                  <a:lnTo>
                    <a:pt x="586" y="441"/>
                  </a:lnTo>
                  <a:lnTo>
                    <a:pt x="586" y="441"/>
                  </a:lnTo>
                  <a:lnTo>
                    <a:pt x="585" y="437"/>
                  </a:lnTo>
                  <a:lnTo>
                    <a:pt x="580" y="433"/>
                  </a:lnTo>
                  <a:lnTo>
                    <a:pt x="572" y="427"/>
                  </a:lnTo>
                  <a:lnTo>
                    <a:pt x="569" y="424"/>
                  </a:lnTo>
                  <a:lnTo>
                    <a:pt x="566" y="419"/>
                  </a:lnTo>
                  <a:lnTo>
                    <a:pt x="566" y="414"/>
                  </a:lnTo>
                  <a:lnTo>
                    <a:pt x="569" y="406"/>
                  </a:lnTo>
                  <a:lnTo>
                    <a:pt x="569" y="40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8" name="Freeform 255">
              <a:extLst>
                <a:ext uri="{FF2B5EF4-FFF2-40B4-BE49-F238E27FC236}">
                  <a16:creationId xmlns:a16="http://schemas.microsoft.com/office/drawing/2014/main" id="{F940C9F9-C248-4855-319E-810B2941B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9" name="Freeform 256">
              <a:extLst>
                <a:ext uri="{FF2B5EF4-FFF2-40B4-BE49-F238E27FC236}">
                  <a16:creationId xmlns:a16="http://schemas.microsoft.com/office/drawing/2014/main" id="{763E7474-9739-F3B0-B1CD-F84653B25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" y="1554"/>
              <a:ext cx="352" cy="212"/>
            </a:xfrm>
            <a:custGeom>
              <a:avLst/>
              <a:gdLst>
                <a:gd name="T0" fmla="*/ 500 w 705"/>
                <a:gd name="T1" fmla="*/ 20 h 424"/>
                <a:gd name="T2" fmla="*/ 355 w 705"/>
                <a:gd name="T3" fmla="*/ 4 h 424"/>
                <a:gd name="T4" fmla="*/ 321 w 705"/>
                <a:gd name="T5" fmla="*/ 0 h 424"/>
                <a:gd name="T6" fmla="*/ 313 w 705"/>
                <a:gd name="T7" fmla="*/ 16 h 424"/>
                <a:gd name="T8" fmla="*/ 298 w 705"/>
                <a:gd name="T9" fmla="*/ 23 h 424"/>
                <a:gd name="T10" fmla="*/ 278 w 705"/>
                <a:gd name="T11" fmla="*/ 25 h 424"/>
                <a:gd name="T12" fmla="*/ 211 w 705"/>
                <a:gd name="T13" fmla="*/ 28 h 424"/>
                <a:gd name="T14" fmla="*/ 144 w 705"/>
                <a:gd name="T15" fmla="*/ 31 h 424"/>
                <a:gd name="T16" fmla="*/ 124 w 705"/>
                <a:gd name="T17" fmla="*/ 39 h 424"/>
                <a:gd name="T18" fmla="*/ 100 w 705"/>
                <a:gd name="T19" fmla="*/ 52 h 424"/>
                <a:gd name="T20" fmla="*/ 62 w 705"/>
                <a:gd name="T21" fmla="*/ 70 h 424"/>
                <a:gd name="T22" fmla="*/ 30 w 705"/>
                <a:gd name="T23" fmla="*/ 73 h 424"/>
                <a:gd name="T24" fmla="*/ 16 w 705"/>
                <a:gd name="T25" fmla="*/ 81 h 424"/>
                <a:gd name="T26" fmla="*/ 3 w 705"/>
                <a:gd name="T27" fmla="*/ 103 h 424"/>
                <a:gd name="T28" fmla="*/ 1 w 705"/>
                <a:gd name="T29" fmla="*/ 128 h 424"/>
                <a:gd name="T30" fmla="*/ 11 w 705"/>
                <a:gd name="T31" fmla="*/ 133 h 424"/>
                <a:gd name="T32" fmla="*/ 20 w 705"/>
                <a:gd name="T33" fmla="*/ 138 h 424"/>
                <a:gd name="T34" fmla="*/ 8 w 705"/>
                <a:gd name="T35" fmla="*/ 157 h 424"/>
                <a:gd name="T36" fmla="*/ 20 w 705"/>
                <a:gd name="T37" fmla="*/ 209 h 424"/>
                <a:gd name="T38" fmla="*/ 20 w 705"/>
                <a:gd name="T39" fmla="*/ 222 h 424"/>
                <a:gd name="T40" fmla="*/ 81 w 705"/>
                <a:gd name="T41" fmla="*/ 270 h 424"/>
                <a:gd name="T42" fmla="*/ 122 w 705"/>
                <a:gd name="T43" fmla="*/ 293 h 424"/>
                <a:gd name="T44" fmla="*/ 144 w 705"/>
                <a:gd name="T45" fmla="*/ 293 h 424"/>
                <a:gd name="T46" fmla="*/ 163 w 705"/>
                <a:gd name="T47" fmla="*/ 273 h 424"/>
                <a:gd name="T48" fmla="*/ 174 w 705"/>
                <a:gd name="T49" fmla="*/ 266 h 424"/>
                <a:gd name="T50" fmla="*/ 186 w 705"/>
                <a:gd name="T51" fmla="*/ 273 h 424"/>
                <a:gd name="T52" fmla="*/ 179 w 705"/>
                <a:gd name="T53" fmla="*/ 298 h 424"/>
                <a:gd name="T54" fmla="*/ 171 w 705"/>
                <a:gd name="T55" fmla="*/ 340 h 424"/>
                <a:gd name="T56" fmla="*/ 182 w 705"/>
                <a:gd name="T57" fmla="*/ 352 h 424"/>
                <a:gd name="T58" fmla="*/ 254 w 705"/>
                <a:gd name="T59" fmla="*/ 330 h 424"/>
                <a:gd name="T60" fmla="*/ 286 w 705"/>
                <a:gd name="T61" fmla="*/ 317 h 424"/>
                <a:gd name="T62" fmla="*/ 305 w 705"/>
                <a:gd name="T63" fmla="*/ 320 h 424"/>
                <a:gd name="T64" fmla="*/ 376 w 705"/>
                <a:gd name="T65" fmla="*/ 343 h 424"/>
                <a:gd name="T66" fmla="*/ 449 w 705"/>
                <a:gd name="T67" fmla="*/ 371 h 424"/>
                <a:gd name="T68" fmla="*/ 486 w 705"/>
                <a:gd name="T69" fmla="*/ 401 h 424"/>
                <a:gd name="T70" fmla="*/ 516 w 705"/>
                <a:gd name="T71" fmla="*/ 421 h 424"/>
                <a:gd name="T72" fmla="*/ 554 w 705"/>
                <a:gd name="T73" fmla="*/ 421 h 424"/>
                <a:gd name="T74" fmla="*/ 595 w 705"/>
                <a:gd name="T75" fmla="*/ 411 h 424"/>
                <a:gd name="T76" fmla="*/ 622 w 705"/>
                <a:gd name="T77" fmla="*/ 416 h 424"/>
                <a:gd name="T78" fmla="*/ 662 w 705"/>
                <a:gd name="T79" fmla="*/ 413 h 424"/>
                <a:gd name="T80" fmla="*/ 687 w 705"/>
                <a:gd name="T81" fmla="*/ 389 h 424"/>
                <a:gd name="T82" fmla="*/ 705 w 705"/>
                <a:gd name="T83" fmla="*/ 354 h 424"/>
                <a:gd name="T84" fmla="*/ 687 w 705"/>
                <a:gd name="T85" fmla="*/ 330 h 424"/>
                <a:gd name="T86" fmla="*/ 667 w 705"/>
                <a:gd name="T87" fmla="*/ 320 h 424"/>
                <a:gd name="T88" fmla="*/ 643 w 705"/>
                <a:gd name="T89" fmla="*/ 308 h 424"/>
                <a:gd name="T90" fmla="*/ 622 w 705"/>
                <a:gd name="T91" fmla="*/ 308 h 424"/>
                <a:gd name="T92" fmla="*/ 616 w 705"/>
                <a:gd name="T93" fmla="*/ 300 h 424"/>
                <a:gd name="T94" fmla="*/ 603 w 705"/>
                <a:gd name="T95" fmla="*/ 287 h 424"/>
                <a:gd name="T96" fmla="*/ 587 w 705"/>
                <a:gd name="T97" fmla="*/ 259 h 424"/>
                <a:gd name="T98" fmla="*/ 572 w 705"/>
                <a:gd name="T99" fmla="*/ 211 h 424"/>
                <a:gd name="T100" fmla="*/ 525 w 705"/>
                <a:gd name="T101" fmla="*/ 174 h 424"/>
                <a:gd name="T102" fmla="*/ 502 w 705"/>
                <a:gd name="T103" fmla="*/ 162 h 424"/>
                <a:gd name="T104" fmla="*/ 502 w 705"/>
                <a:gd name="T105" fmla="*/ 165 h 424"/>
                <a:gd name="T106" fmla="*/ 487 w 705"/>
                <a:gd name="T107" fmla="*/ 139 h 424"/>
                <a:gd name="T108" fmla="*/ 510 w 705"/>
                <a:gd name="T109" fmla="*/ 114 h 424"/>
                <a:gd name="T110" fmla="*/ 535 w 705"/>
                <a:gd name="T111" fmla="*/ 98 h 424"/>
                <a:gd name="T112" fmla="*/ 564 w 705"/>
                <a:gd name="T113" fmla="*/ 84 h 424"/>
                <a:gd name="T114" fmla="*/ 579 w 705"/>
                <a:gd name="T115" fmla="*/ 39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5" h="424">
                  <a:moveTo>
                    <a:pt x="556" y="35"/>
                  </a:moveTo>
                  <a:lnTo>
                    <a:pt x="556" y="35"/>
                  </a:lnTo>
                  <a:lnTo>
                    <a:pt x="529" y="27"/>
                  </a:lnTo>
                  <a:lnTo>
                    <a:pt x="500" y="20"/>
                  </a:lnTo>
                  <a:lnTo>
                    <a:pt x="471" y="16"/>
                  </a:lnTo>
                  <a:lnTo>
                    <a:pt x="441" y="14"/>
                  </a:lnTo>
                  <a:lnTo>
                    <a:pt x="384" y="8"/>
                  </a:lnTo>
                  <a:lnTo>
                    <a:pt x="355" y="4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4"/>
                  </a:lnTo>
                  <a:lnTo>
                    <a:pt x="319" y="4"/>
                  </a:lnTo>
                  <a:lnTo>
                    <a:pt x="316" y="11"/>
                  </a:lnTo>
                  <a:lnTo>
                    <a:pt x="313" y="16"/>
                  </a:lnTo>
                  <a:lnTo>
                    <a:pt x="309" y="19"/>
                  </a:lnTo>
                  <a:lnTo>
                    <a:pt x="305" y="22"/>
                  </a:lnTo>
                  <a:lnTo>
                    <a:pt x="305" y="22"/>
                  </a:lnTo>
                  <a:lnTo>
                    <a:pt x="298" y="23"/>
                  </a:lnTo>
                  <a:lnTo>
                    <a:pt x="292" y="25"/>
                  </a:lnTo>
                  <a:lnTo>
                    <a:pt x="284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60" y="23"/>
                  </a:lnTo>
                  <a:lnTo>
                    <a:pt x="244" y="23"/>
                  </a:lnTo>
                  <a:lnTo>
                    <a:pt x="227" y="27"/>
                  </a:lnTo>
                  <a:lnTo>
                    <a:pt x="211" y="28"/>
                  </a:lnTo>
                  <a:lnTo>
                    <a:pt x="193" y="31"/>
                  </a:lnTo>
                  <a:lnTo>
                    <a:pt x="178" y="35"/>
                  </a:lnTo>
                  <a:lnTo>
                    <a:pt x="160" y="35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39" y="33"/>
                  </a:lnTo>
                  <a:lnTo>
                    <a:pt x="133" y="35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00" y="5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73" y="66"/>
                  </a:lnTo>
                  <a:lnTo>
                    <a:pt x="62" y="70"/>
                  </a:lnTo>
                  <a:lnTo>
                    <a:pt x="50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0" y="73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9" y="84"/>
                  </a:lnTo>
                  <a:lnTo>
                    <a:pt x="4" y="90"/>
                  </a:lnTo>
                  <a:lnTo>
                    <a:pt x="3" y="97"/>
                  </a:lnTo>
                  <a:lnTo>
                    <a:pt x="3" y="103"/>
                  </a:lnTo>
                  <a:lnTo>
                    <a:pt x="3" y="116"/>
                  </a:lnTo>
                  <a:lnTo>
                    <a:pt x="1" y="122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6" y="133"/>
                  </a:lnTo>
                  <a:lnTo>
                    <a:pt x="17" y="135"/>
                  </a:lnTo>
                  <a:lnTo>
                    <a:pt x="20" y="138"/>
                  </a:lnTo>
                  <a:lnTo>
                    <a:pt x="20" y="138"/>
                  </a:lnTo>
                  <a:lnTo>
                    <a:pt x="16" y="143"/>
                  </a:lnTo>
                  <a:lnTo>
                    <a:pt x="11" y="147"/>
                  </a:lnTo>
                  <a:lnTo>
                    <a:pt x="9" y="152"/>
                  </a:lnTo>
                  <a:lnTo>
                    <a:pt x="8" y="157"/>
                  </a:lnTo>
                  <a:lnTo>
                    <a:pt x="9" y="168"/>
                  </a:lnTo>
                  <a:lnTo>
                    <a:pt x="11" y="178"/>
                  </a:lnTo>
                  <a:lnTo>
                    <a:pt x="19" y="198"/>
                  </a:lnTo>
                  <a:lnTo>
                    <a:pt x="20" y="209"/>
                  </a:lnTo>
                  <a:lnTo>
                    <a:pt x="19" y="214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20" y="222"/>
                  </a:lnTo>
                  <a:lnTo>
                    <a:pt x="25" y="225"/>
                  </a:lnTo>
                  <a:lnTo>
                    <a:pt x="25" y="225"/>
                  </a:lnTo>
                  <a:lnTo>
                    <a:pt x="62" y="255"/>
                  </a:lnTo>
                  <a:lnTo>
                    <a:pt x="81" y="270"/>
                  </a:lnTo>
                  <a:lnTo>
                    <a:pt x="100" y="282"/>
                  </a:lnTo>
                  <a:lnTo>
                    <a:pt x="100" y="282"/>
                  </a:lnTo>
                  <a:lnTo>
                    <a:pt x="111" y="289"/>
                  </a:lnTo>
                  <a:lnTo>
                    <a:pt x="122" y="293"/>
                  </a:lnTo>
                  <a:lnTo>
                    <a:pt x="133" y="297"/>
                  </a:lnTo>
                  <a:lnTo>
                    <a:pt x="139" y="295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52" y="287"/>
                  </a:lnTo>
                  <a:lnTo>
                    <a:pt x="159" y="278"/>
                  </a:lnTo>
                  <a:lnTo>
                    <a:pt x="159" y="278"/>
                  </a:lnTo>
                  <a:lnTo>
                    <a:pt x="163" y="273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71" y="268"/>
                  </a:lnTo>
                  <a:lnTo>
                    <a:pt x="174" y="266"/>
                  </a:lnTo>
                  <a:lnTo>
                    <a:pt x="179" y="266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6" y="273"/>
                  </a:lnTo>
                  <a:lnTo>
                    <a:pt x="187" y="278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79" y="298"/>
                  </a:lnTo>
                  <a:lnTo>
                    <a:pt x="176" y="31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8" y="362"/>
                  </a:lnTo>
                  <a:lnTo>
                    <a:pt x="168" y="362"/>
                  </a:lnTo>
                  <a:lnTo>
                    <a:pt x="182" y="352"/>
                  </a:lnTo>
                  <a:lnTo>
                    <a:pt x="197" y="346"/>
                  </a:lnTo>
                  <a:lnTo>
                    <a:pt x="211" y="341"/>
                  </a:lnTo>
                  <a:lnTo>
                    <a:pt x="225" y="336"/>
                  </a:lnTo>
                  <a:lnTo>
                    <a:pt x="254" y="330"/>
                  </a:lnTo>
                  <a:lnTo>
                    <a:pt x="267" y="325"/>
                  </a:lnTo>
                  <a:lnTo>
                    <a:pt x="279" y="320"/>
                  </a:lnTo>
                  <a:lnTo>
                    <a:pt x="279" y="320"/>
                  </a:lnTo>
                  <a:lnTo>
                    <a:pt x="286" y="317"/>
                  </a:lnTo>
                  <a:lnTo>
                    <a:pt x="292" y="317"/>
                  </a:lnTo>
                  <a:lnTo>
                    <a:pt x="298" y="319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22" y="328"/>
                  </a:lnTo>
                  <a:lnTo>
                    <a:pt x="340" y="33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406" y="352"/>
                  </a:lnTo>
                  <a:lnTo>
                    <a:pt x="421" y="359"/>
                  </a:lnTo>
                  <a:lnTo>
                    <a:pt x="435" y="363"/>
                  </a:lnTo>
                  <a:lnTo>
                    <a:pt x="449" y="371"/>
                  </a:lnTo>
                  <a:lnTo>
                    <a:pt x="462" y="379"/>
                  </a:lnTo>
                  <a:lnTo>
                    <a:pt x="475" y="389"/>
                  </a:lnTo>
                  <a:lnTo>
                    <a:pt x="486" y="401"/>
                  </a:lnTo>
                  <a:lnTo>
                    <a:pt x="486" y="401"/>
                  </a:lnTo>
                  <a:lnTo>
                    <a:pt x="494" y="408"/>
                  </a:lnTo>
                  <a:lnTo>
                    <a:pt x="500" y="413"/>
                  </a:lnTo>
                  <a:lnTo>
                    <a:pt x="508" y="417"/>
                  </a:lnTo>
                  <a:lnTo>
                    <a:pt x="516" y="421"/>
                  </a:lnTo>
                  <a:lnTo>
                    <a:pt x="525" y="424"/>
                  </a:lnTo>
                  <a:lnTo>
                    <a:pt x="533" y="424"/>
                  </a:lnTo>
                  <a:lnTo>
                    <a:pt x="545" y="424"/>
                  </a:lnTo>
                  <a:lnTo>
                    <a:pt x="554" y="421"/>
                  </a:lnTo>
                  <a:lnTo>
                    <a:pt x="554" y="421"/>
                  </a:lnTo>
                  <a:lnTo>
                    <a:pt x="568" y="416"/>
                  </a:lnTo>
                  <a:lnTo>
                    <a:pt x="581" y="413"/>
                  </a:lnTo>
                  <a:lnTo>
                    <a:pt x="595" y="411"/>
                  </a:lnTo>
                  <a:lnTo>
                    <a:pt x="603" y="411"/>
                  </a:lnTo>
                  <a:lnTo>
                    <a:pt x="610" y="413"/>
                  </a:lnTo>
                  <a:lnTo>
                    <a:pt x="610" y="413"/>
                  </a:lnTo>
                  <a:lnTo>
                    <a:pt x="622" y="416"/>
                  </a:lnTo>
                  <a:lnTo>
                    <a:pt x="633" y="417"/>
                  </a:lnTo>
                  <a:lnTo>
                    <a:pt x="643" y="417"/>
                  </a:lnTo>
                  <a:lnTo>
                    <a:pt x="653" y="416"/>
                  </a:lnTo>
                  <a:lnTo>
                    <a:pt x="662" y="413"/>
                  </a:lnTo>
                  <a:lnTo>
                    <a:pt x="670" y="406"/>
                  </a:lnTo>
                  <a:lnTo>
                    <a:pt x="680" y="398"/>
                  </a:lnTo>
                  <a:lnTo>
                    <a:pt x="687" y="389"/>
                  </a:lnTo>
                  <a:lnTo>
                    <a:pt x="687" y="389"/>
                  </a:lnTo>
                  <a:lnTo>
                    <a:pt x="700" y="373"/>
                  </a:lnTo>
                  <a:lnTo>
                    <a:pt x="703" y="365"/>
                  </a:lnTo>
                  <a:lnTo>
                    <a:pt x="705" y="360"/>
                  </a:lnTo>
                  <a:lnTo>
                    <a:pt x="705" y="354"/>
                  </a:lnTo>
                  <a:lnTo>
                    <a:pt x="702" y="346"/>
                  </a:lnTo>
                  <a:lnTo>
                    <a:pt x="695" y="340"/>
                  </a:lnTo>
                  <a:lnTo>
                    <a:pt x="687" y="330"/>
                  </a:lnTo>
                  <a:lnTo>
                    <a:pt x="687" y="33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2" y="319"/>
                  </a:lnTo>
                  <a:lnTo>
                    <a:pt x="657" y="317"/>
                  </a:lnTo>
                  <a:lnTo>
                    <a:pt x="651" y="313"/>
                  </a:lnTo>
                  <a:lnTo>
                    <a:pt x="643" y="308"/>
                  </a:lnTo>
                  <a:lnTo>
                    <a:pt x="637" y="308"/>
                  </a:lnTo>
                  <a:lnTo>
                    <a:pt x="632" y="308"/>
                  </a:lnTo>
                  <a:lnTo>
                    <a:pt x="632" y="308"/>
                  </a:lnTo>
                  <a:lnTo>
                    <a:pt x="622" y="308"/>
                  </a:lnTo>
                  <a:lnTo>
                    <a:pt x="621" y="308"/>
                  </a:lnTo>
                  <a:lnTo>
                    <a:pt x="619" y="306"/>
                  </a:lnTo>
                  <a:lnTo>
                    <a:pt x="618" y="303"/>
                  </a:lnTo>
                  <a:lnTo>
                    <a:pt x="616" y="300"/>
                  </a:lnTo>
                  <a:lnTo>
                    <a:pt x="614" y="298"/>
                  </a:lnTo>
                  <a:lnTo>
                    <a:pt x="614" y="298"/>
                  </a:lnTo>
                  <a:lnTo>
                    <a:pt x="608" y="293"/>
                  </a:lnTo>
                  <a:lnTo>
                    <a:pt x="603" y="287"/>
                  </a:lnTo>
                  <a:lnTo>
                    <a:pt x="595" y="273"/>
                  </a:lnTo>
                  <a:lnTo>
                    <a:pt x="595" y="273"/>
                  </a:lnTo>
                  <a:lnTo>
                    <a:pt x="591" y="266"/>
                  </a:lnTo>
                  <a:lnTo>
                    <a:pt x="587" y="259"/>
                  </a:lnTo>
                  <a:lnTo>
                    <a:pt x="583" y="238"/>
                  </a:lnTo>
                  <a:lnTo>
                    <a:pt x="583" y="238"/>
                  </a:lnTo>
                  <a:lnTo>
                    <a:pt x="576" y="220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67" y="206"/>
                  </a:lnTo>
                  <a:lnTo>
                    <a:pt x="559" y="200"/>
                  </a:lnTo>
                  <a:lnTo>
                    <a:pt x="525" y="174"/>
                  </a:lnTo>
                  <a:lnTo>
                    <a:pt x="525" y="174"/>
                  </a:lnTo>
                  <a:lnTo>
                    <a:pt x="508" y="163"/>
                  </a:lnTo>
                  <a:lnTo>
                    <a:pt x="503" y="162"/>
                  </a:lnTo>
                  <a:lnTo>
                    <a:pt x="502" y="162"/>
                  </a:lnTo>
                  <a:lnTo>
                    <a:pt x="503" y="165"/>
                  </a:lnTo>
                  <a:lnTo>
                    <a:pt x="503" y="165"/>
                  </a:lnTo>
                  <a:lnTo>
                    <a:pt x="502" y="165"/>
                  </a:lnTo>
                  <a:lnTo>
                    <a:pt x="502" y="165"/>
                  </a:lnTo>
                  <a:lnTo>
                    <a:pt x="495" y="160"/>
                  </a:lnTo>
                  <a:lnTo>
                    <a:pt x="491" y="154"/>
                  </a:lnTo>
                  <a:lnTo>
                    <a:pt x="487" y="146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91" y="135"/>
                  </a:lnTo>
                  <a:lnTo>
                    <a:pt x="495" y="128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6" y="108"/>
                  </a:lnTo>
                  <a:lnTo>
                    <a:pt x="524" y="103"/>
                  </a:lnTo>
                  <a:lnTo>
                    <a:pt x="535" y="98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6" y="85"/>
                  </a:lnTo>
                  <a:lnTo>
                    <a:pt x="564" y="84"/>
                  </a:lnTo>
                  <a:lnTo>
                    <a:pt x="578" y="87"/>
                  </a:lnTo>
                  <a:lnTo>
                    <a:pt x="606" y="35"/>
                  </a:lnTo>
                  <a:lnTo>
                    <a:pt x="606" y="35"/>
                  </a:lnTo>
                  <a:lnTo>
                    <a:pt x="579" y="39"/>
                  </a:lnTo>
                  <a:lnTo>
                    <a:pt x="570" y="39"/>
                  </a:lnTo>
                  <a:lnTo>
                    <a:pt x="556" y="35"/>
                  </a:lnTo>
                  <a:lnTo>
                    <a:pt x="556" y="3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0" name="Freeform 257">
              <a:extLst>
                <a:ext uri="{FF2B5EF4-FFF2-40B4-BE49-F238E27FC236}">
                  <a16:creationId xmlns:a16="http://schemas.microsoft.com/office/drawing/2014/main" id="{905984FD-7B2C-84CB-8E3F-62227A9EF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" y="2373"/>
              <a:ext cx="9" cy="7"/>
            </a:xfrm>
            <a:custGeom>
              <a:avLst/>
              <a:gdLst>
                <a:gd name="T0" fmla="*/ 17 w 17"/>
                <a:gd name="T1" fmla="*/ 14 h 14"/>
                <a:gd name="T2" fmla="*/ 6 w 17"/>
                <a:gd name="T3" fmla="*/ 0 h 14"/>
                <a:gd name="T4" fmla="*/ 6 w 17"/>
                <a:gd name="T5" fmla="*/ 0 h 14"/>
                <a:gd name="T6" fmla="*/ 0 w 17"/>
                <a:gd name="T7" fmla="*/ 0 h 14"/>
                <a:gd name="T8" fmla="*/ 17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1" name="Freeform 258">
              <a:extLst>
                <a:ext uri="{FF2B5EF4-FFF2-40B4-BE49-F238E27FC236}">
                  <a16:creationId xmlns:a16="http://schemas.microsoft.com/office/drawing/2014/main" id="{8BEE1FA7-38F6-32BE-A1FF-274E5E45A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" y="1127"/>
              <a:ext cx="3" cy="8"/>
            </a:xfrm>
            <a:custGeom>
              <a:avLst/>
              <a:gdLst>
                <a:gd name="T0" fmla="*/ 0 w 4"/>
                <a:gd name="T1" fmla="*/ 3 h 16"/>
                <a:gd name="T2" fmla="*/ 0 w 4"/>
                <a:gd name="T3" fmla="*/ 3 h 16"/>
                <a:gd name="T4" fmla="*/ 1 w 4"/>
                <a:gd name="T5" fmla="*/ 11 h 16"/>
                <a:gd name="T6" fmla="*/ 4 w 4"/>
                <a:gd name="T7" fmla="*/ 16 h 16"/>
                <a:gd name="T8" fmla="*/ 0 w 4"/>
                <a:gd name="T9" fmla="*/ 0 h 16"/>
                <a:gd name="T10" fmla="*/ 0 w 4"/>
                <a:gd name="T11" fmla="*/ 0 h 16"/>
                <a:gd name="T12" fmla="*/ 0 w 4"/>
                <a:gd name="T13" fmla="*/ 3 h 16"/>
                <a:gd name="T14" fmla="*/ 0 w 4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6">
                  <a:moveTo>
                    <a:pt x="0" y="3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4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2" name="Freeform 259">
              <a:extLst>
                <a:ext uri="{FF2B5EF4-FFF2-40B4-BE49-F238E27FC236}">
                  <a16:creationId xmlns:a16="http://schemas.microsoft.com/office/drawing/2014/main" id="{173E45E9-988C-7B3E-1B66-970AAE191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" y="2342"/>
              <a:ext cx="1563" cy="883"/>
            </a:xfrm>
            <a:custGeom>
              <a:avLst/>
              <a:gdLst>
                <a:gd name="T0" fmla="*/ 3088 w 3126"/>
                <a:gd name="T1" fmla="*/ 775 h 1766"/>
                <a:gd name="T2" fmla="*/ 3126 w 3126"/>
                <a:gd name="T3" fmla="*/ 665 h 1766"/>
                <a:gd name="T4" fmla="*/ 2967 w 3126"/>
                <a:gd name="T5" fmla="*/ 564 h 1766"/>
                <a:gd name="T6" fmla="*/ 2740 w 3126"/>
                <a:gd name="T7" fmla="*/ 533 h 1766"/>
                <a:gd name="T8" fmla="*/ 2597 w 3126"/>
                <a:gd name="T9" fmla="*/ 438 h 1766"/>
                <a:gd name="T10" fmla="*/ 2365 w 3126"/>
                <a:gd name="T11" fmla="*/ 427 h 1766"/>
                <a:gd name="T12" fmla="*/ 2213 w 3126"/>
                <a:gd name="T13" fmla="*/ 281 h 1766"/>
                <a:gd name="T14" fmla="*/ 2029 w 3126"/>
                <a:gd name="T15" fmla="*/ 232 h 1766"/>
                <a:gd name="T16" fmla="*/ 2035 w 3126"/>
                <a:gd name="T17" fmla="*/ 109 h 1766"/>
                <a:gd name="T18" fmla="*/ 1863 w 3126"/>
                <a:gd name="T19" fmla="*/ 5 h 1766"/>
                <a:gd name="T20" fmla="*/ 1693 w 3126"/>
                <a:gd name="T21" fmla="*/ 33 h 1766"/>
                <a:gd name="T22" fmla="*/ 1439 w 3126"/>
                <a:gd name="T23" fmla="*/ 79 h 1766"/>
                <a:gd name="T24" fmla="*/ 1428 w 3126"/>
                <a:gd name="T25" fmla="*/ 225 h 1766"/>
                <a:gd name="T26" fmla="*/ 1266 w 3126"/>
                <a:gd name="T27" fmla="*/ 192 h 1766"/>
                <a:gd name="T28" fmla="*/ 1121 w 3126"/>
                <a:gd name="T29" fmla="*/ 167 h 1766"/>
                <a:gd name="T30" fmla="*/ 1018 w 3126"/>
                <a:gd name="T31" fmla="*/ 171 h 1766"/>
                <a:gd name="T32" fmla="*/ 764 w 3126"/>
                <a:gd name="T33" fmla="*/ 125 h 1766"/>
                <a:gd name="T34" fmla="*/ 342 w 3126"/>
                <a:gd name="T35" fmla="*/ 100 h 1766"/>
                <a:gd name="T36" fmla="*/ 205 w 3126"/>
                <a:gd name="T37" fmla="*/ 165 h 1766"/>
                <a:gd name="T38" fmla="*/ 295 w 3126"/>
                <a:gd name="T39" fmla="*/ 332 h 1766"/>
                <a:gd name="T40" fmla="*/ 216 w 3126"/>
                <a:gd name="T41" fmla="*/ 460 h 1766"/>
                <a:gd name="T42" fmla="*/ 110 w 3126"/>
                <a:gd name="T43" fmla="*/ 703 h 1766"/>
                <a:gd name="T44" fmla="*/ 41 w 3126"/>
                <a:gd name="T45" fmla="*/ 764 h 1766"/>
                <a:gd name="T46" fmla="*/ 130 w 3126"/>
                <a:gd name="T47" fmla="*/ 929 h 1766"/>
                <a:gd name="T48" fmla="*/ 354 w 3126"/>
                <a:gd name="T49" fmla="*/ 956 h 1766"/>
                <a:gd name="T50" fmla="*/ 507 w 3126"/>
                <a:gd name="T51" fmla="*/ 1000 h 1766"/>
                <a:gd name="T52" fmla="*/ 715 w 3126"/>
                <a:gd name="T53" fmla="*/ 921 h 1766"/>
                <a:gd name="T54" fmla="*/ 955 w 3126"/>
                <a:gd name="T55" fmla="*/ 835 h 1766"/>
                <a:gd name="T56" fmla="*/ 1142 w 3126"/>
                <a:gd name="T57" fmla="*/ 913 h 1766"/>
                <a:gd name="T58" fmla="*/ 1253 w 3126"/>
                <a:gd name="T59" fmla="*/ 1008 h 1766"/>
                <a:gd name="T60" fmla="*/ 1368 w 3126"/>
                <a:gd name="T61" fmla="*/ 1185 h 1766"/>
                <a:gd name="T62" fmla="*/ 1447 w 3126"/>
                <a:gd name="T63" fmla="*/ 1294 h 1766"/>
                <a:gd name="T64" fmla="*/ 1341 w 3126"/>
                <a:gd name="T65" fmla="*/ 1313 h 1766"/>
                <a:gd name="T66" fmla="*/ 1258 w 3126"/>
                <a:gd name="T67" fmla="*/ 1297 h 1766"/>
                <a:gd name="T68" fmla="*/ 1198 w 3126"/>
                <a:gd name="T69" fmla="*/ 1463 h 1766"/>
                <a:gd name="T70" fmla="*/ 1234 w 3126"/>
                <a:gd name="T71" fmla="*/ 1542 h 1766"/>
                <a:gd name="T72" fmla="*/ 1401 w 3126"/>
                <a:gd name="T73" fmla="*/ 1550 h 1766"/>
                <a:gd name="T74" fmla="*/ 1390 w 3126"/>
                <a:gd name="T75" fmla="*/ 1475 h 1766"/>
                <a:gd name="T76" fmla="*/ 1571 w 3126"/>
                <a:gd name="T77" fmla="*/ 1291 h 1766"/>
                <a:gd name="T78" fmla="*/ 1689 w 3126"/>
                <a:gd name="T79" fmla="*/ 1251 h 1766"/>
                <a:gd name="T80" fmla="*/ 1790 w 3126"/>
                <a:gd name="T81" fmla="*/ 1267 h 1766"/>
                <a:gd name="T82" fmla="*/ 1709 w 3126"/>
                <a:gd name="T83" fmla="*/ 1288 h 1766"/>
                <a:gd name="T84" fmla="*/ 1828 w 3126"/>
                <a:gd name="T85" fmla="*/ 1364 h 1766"/>
                <a:gd name="T86" fmla="*/ 2073 w 3126"/>
                <a:gd name="T87" fmla="*/ 1386 h 1766"/>
                <a:gd name="T88" fmla="*/ 1994 w 3126"/>
                <a:gd name="T89" fmla="*/ 1463 h 1766"/>
                <a:gd name="T90" fmla="*/ 1943 w 3126"/>
                <a:gd name="T91" fmla="*/ 1548 h 1766"/>
                <a:gd name="T92" fmla="*/ 2106 w 3126"/>
                <a:gd name="T93" fmla="*/ 1663 h 1766"/>
                <a:gd name="T94" fmla="*/ 2135 w 3126"/>
                <a:gd name="T95" fmla="*/ 1764 h 1766"/>
                <a:gd name="T96" fmla="*/ 2343 w 3126"/>
                <a:gd name="T97" fmla="*/ 1674 h 1766"/>
                <a:gd name="T98" fmla="*/ 2510 w 3126"/>
                <a:gd name="T99" fmla="*/ 1620 h 1766"/>
                <a:gd name="T100" fmla="*/ 2629 w 3126"/>
                <a:gd name="T101" fmla="*/ 1559 h 1766"/>
                <a:gd name="T102" fmla="*/ 2521 w 3126"/>
                <a:gd name="T103" fmla="*/ 1536 h 1766"/>
                <a:gd name="T104" fmla="*/ 2426 w 3126"/>
                <a:gd name="T105" fmla="*/ 1540 h 1766"/>
                <a:gd name="T106" fmla="*/ 2359 w 3126"/>
                <a:gd name="T107" fmla="*/ 1496 h 1766"/>
                <a:gd name="T108" fmla="*/ 2260 w 3126"/>
                <a:gd name="T109" fmla="*/ 1389 h 1766"/>
                <a:gd name="T110" fmla="*/ 2300 w 3126"/>
                <a:gd name="T111" fmla="*/ 1389 h 1766"/>
                <a:gd name="T112" fmla="*/ 2368 w 3126"/>
                <a:gd name="T113" fmla="*/ 1310 h 1766"/>
                <a:gd name="T114" fmla="*/ 2438 w 3126"/>
                <a:gd name="T115" fmla="*/ 1278 h 1766"/>
                <a:gd name="T116" fmla="*/ 2629 w 3126"/>
                <a:gd name="T117" fmla="*/ 1245 h 1766"/>
                <a:gd name="T118" fmla="*/ 2732 w 3126"/>
                <a:gd name="T119" fmla="*/ 1189 h 1766"/>
                <a:gd name="T120" fmla="*/ 2834 w 3126"/>
                <a:gd name="T121" fmla="*/ 1094 h 1766"/>
                <a:gd name="T122" fmla="*/ 2875 w 3126"/>
                <a:gd name="T123" fmla="*/ 1038 h 1766"/>
                <a:gd name="T124" fmla="*/ 3001 w 3126"/>
                <a:gd name="T125" fmla="*/ 970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6" h="1766">
                  <a:moveTo>
                    <a:pt x="3126" y="919"/>
                  </a:moveTo>
                  <a:lnTo>
                    <a:pt x="3126" y="919"/>
                  </a:lnTo>
                  <a:lnTo>
                    <a:pt x="3125" y="899"/>
                  </a:lnTo>
                  <a:lnTo>
                    <a:pt x="3121" y="876"/>
                  </a:lnTo>
                  <a:lnTo>
                    <a:pt x="3118" y="867"/>
                  </a:lnTo>
                  <a:lnTo>
                    <a:pt x="3113" y="857"/>
                  </a:lnTo>
                  <a:lnTo>
                    <a:pt x="3106" y="849"/>
                  </a:lnTo>
                  <a:lnTo>
                    <a:pt x="3096" y="842"/>
                  </a:lnTo>
                  <a:lnTo>
                    <a:pt x="3096" y="842"/>
                  </a:lnTo>
                  <a:lnTo>
                    <a:pt x="3088" y="835"/>
                  </a:lnTo>
                  <a:lnTo>
                    <a:pt x="3082" y="829"/>
                  </a:lnTo>
                  <a:lnTo>
                    <a:pt x="3077" y="822"/>
                  </a:lnTo>
                  <a:lnTo>
                    <a:pt x="3074" y="815"/>
                  </a:lnTo>
                  <a:lnTo>
                    <a:pt x="3074" y="807"/>
                  </a:lnTo>
                  <a:lnTo>
                    <a:pt x="3075" y="799"/>
                  </a:lnTo>
                  <a:lnTo>
                    <a:pt x="3079" y="791"/>
                  </a:lnTo>
                  <a:lnTo>
                    <a:pt x="3083" y="781"/>
                  </a:lnTo>
                  <a:lnTo>
                    <a:pt x="3083" y="781"/>
                  </a:lnTo>
                  <a:lnTo>
                    <a:pt x="3088" y="775"/>
                  </a:lnTo>
                  <a:lnTo>
                    <a:pt x="3090" y="770"/>
                  </a:lnTo>
                  <a:lnTo>
                    <a:pt x="3088" y="765"/>
                  </a:lnTo>
                  <a:lnTo>
                    <a:pt x="3083" y="759"/>
                  </a:lnTo>
                  <a:lnTo>
                    <a:pt x="3083" y="759"/>
                  </a:lnTo>
                  <a:lnTo>
                    <a:pt x="3077" y="749"/>
                  </a:lnTo>
                  <a:lnTo>
                    <a:pt x="3072" y="741"/>
                  </a:lnTo>
                  <a:lnTo>
                    <a:pt x="3069" y="735"/>
                  </a:lnTo>
                  <a:lnTo>
                    <a:pt x="3069" y="729"/>
                  </a:lnTo>
                  <a:lnTo>
                    <a:pt x="3072" y="722"/>
                  </a:lnTo>
                  <a:lnTo>
                    <a:pt x="3079" y="718"/>
                  </a:lnTo>
                  <a:lnTo>
                    <a:pt x="3085" y="711"/>
                  </a:lnTo>
                  <a:lnTo>
                    <a:pt x="3096" y="705"/>
                  </a:lnTo>
                  <a:lnTo>
                    <a:pt x="3096" y="705"/>
                  </a:lnTo>
                  <a:lnTo>
                    <a:pt x="3109" y="697"/>
                  </a:lnTo>
                  <a:lnTo>
                    <a:pt x="3115" y="692"/>
                  </a:lnTo>
                  <a:lnTo>
                    <a:pt x="3120" y="686"/>
                  </a:lnTo>
                  <a:lnTo>
                    <a:pt x="3125" y="680"/>
                  </a:lnTo>
                  <a:lnTo>
                    <a:pt x="3126" y="673"/>
                  </a:lnTo>
                  <a:lnTo>
                    <a:pt x="3126" y="665"/>
                  </a:lnTo>
                  <a:lnTo>
                    <a:pt x="3125" y="657"/>
                  </a:lnTo>
                  <a:lnTo>
                    <a:pt x="3125" y="657"/>
                  </a:lnTo>
                  <a:lnTo>
                    <a:pt x="3117" y="635"/>
                  </a:lnTo>
                  <a:lnTo>
                    <a:pt x="3112" y="611"/>
                  </a:lnTo>
                  <a:lnTo>
                    <a:pt x="3112" y="611"/>
                  </a:lnTo>
                  <a:lnTo>
                    <a:pt x="3090" y="618"/>
                  </a:lnTo>
                  <a:lnTo>
                    <a:pt x="3082" y="621"/>
                  </a:lnTo>
                  <a:lnTo>
                    <a:pt x="3075" y="621"/>
                  </a:lnTo>
                  <a:lnTo>
                    <a:pt x="3069" y="619"/>
                  </a:lnTo>
                  <a:lnTo>
                    <a:pt x="3063" y="616"/>
                  </a:lnTo>
                  <a:lnTo>
                    <a:pt x="3058" y="611"/>
                  </a:lnTo>
                  <a:lnTo>
                    <a:pt x="3052" y="605"/>
                  </a:lnTo>
                  <a:lnTo>
                    <a:pt x="3052" y="605"/>
                  </a:lnTo>
                  <a:lnTo>
                    <a:pt x="3040" y="592"/>
                  </a:lnTo>
                  <a:lnTo>
                    <a:pt x="3026" y="583"/>
                  </a:lnTo>
                  <a:lnTo>
                    <a:pt x="3013" y="576"/>
                  </a:lnTo>
                  <a:lnTo>
                    <a:pt x="2998" y="570"/>
                  </a:lnTo>
                  <a:lnTo>
                    <a:pt x="2983" y="567"/>
                  </a:lnTo>
                  <a:lnTo>
                    <a:pt x="2967" y="564"/>
                  </a:lnTo>
                  <a:lnTo>
                    <a:pt x="2939" y="560"/>
                  </a:lnTo>
                  <a:lnTo>
                    <a:pt x="2939" y="560"/>
                  </a:lnTo>
                  <a:lnTo>
                    <a:pt x="2905" y="554"/>
                  </a:lnTo>
                  <a:lnTo>
                    <a:pt x="2872" y="546"/>
                  </a:lnTo>
                  <a:lnTo>
                    <a:pt x="2840" y="537"/>
                  </a:lnTo>
                  <a:lnTo>
                    <a:pt x="2810" y="522"/>
                  </a:lnTo>
                  <a:lnTo>
                    <a:pt x="2810" y="522"/>
                  </a:lnTo>
                  <a:lnTo>
                    <a:pt x="2802" y="519"/>
                  </a:lnTo>
                  <a:lnTo>
                    <a:pt x="2794" y="518"/>
                  </a:lnTo>
                  <a:lnTo>
                    <a:pt x="2786" y="519"/>
                  </a:lnTo>
                  <a:lnTo>
                    <a:pt x="2780" y="525"/>
                  </a:lnTo>
                  <a:lnTo>
                    <a:pt x="2780" y="525"/>
                  </a:lnTo>
                  <a:lnTo>
                    <a:pt x="2770" y="533"/>
                  </a:lnTo>
                  <a:lnTo>
                    <a:pt x="2761" y="538"/>
                  </a:lnTo>
                  <a:lnTo>
                    <a:pt x="2754" y="540"/>
                  </a:lnTo>
                  <a:lnTo>
                    <a:pt x="2750" y="540"/>
                  </a:lnTo>
                  <a:lnTo>
                    <a:pt x="2745" y="538"/>
                  </a:lnTo>
                  <a:lnTo>
                    <a:pt x="2740" y="533"/>
                  </a:lnTo>
                  <a:lnTo>
                    <a:pt x="2740" y="533"/>
                  </a:lnTo>
                  <a:lnTo>
                    <a:pt x="2729" y="524"/>
                  </a:lnTo>
                  <a:lnTo>
                    <a:pt x="2716" y="514"/>
                  </a:lnTo>
                  <a:lnTo>
                    <a:pt x="2691" y="498"/>
                  </a:lnTo>
                  <a:lnTo>
                    <a:pt x="2678" y="489"/>
                  </a:lnTo>
                  <a:lnTo>
                    <a:pt x="2669" y="478"/>
                  </a:lnTo>
                  <a:lnTo>
                    <a:pt x="2659" y="467"/>
                  </a:lnTo>
                  <a:lnTo>
                    <a:pt x="2651" y="452"/>
                  </a:lnTo>
                  <a:lnTo>
                    <a:pt x="2651" y="452"/>
                  </a:lnTo>
                  <a:lnTo>
                    <a:pt x="2648" y="446"/>
                  </a:lnTo>
                  <a:lnTo>
                    <a:pt x="2643" y="441"/>
                  </a:lnTo>
                  <a:lnTo>
                    <a:pt x="2640" y="437"/>
                  </a:lnTo>
                  <a:lnTo>
                    <a:pt x="2634" y="433"/>
                  </a:lnTo>
                  <a:lnTo>
                    <a:pt x="2629" y="430"/>
                  </a:lnTo>
                  <a:lnTo>
                    <a:pt x="2624" y="430"/>
                  </a:lnTo>
                  <a:lnTo>
                    <a:pt x="2618" y="430"/>
                  </a:lnTo>
                  <a:lnTo>
                    <a:pt x="2613" y="432"/>
                  </a:lnTo>
                  <a:lnTo>
                    <a:pt x="2613" y="432"/>
                  </a:lnTo>
                  <a:lnTo>
                    <a:pt x="2605" y="437"/>
                  </a:lnTo>
                  <a:lnTo>
                    <a:pt x="2597" y="438"/>
                  </a:lnTo>
                  <a:lnTo>
                    <a:pt x="2583" y="441"/>
                  </a:lnTo>
                  <a:lnTo>
                    <a:pt x="2567" y="443"/>
                  </a:lnTo>
                  <a:lnTo>
                    <a:pt x="2561" y="444"/>
                  </a:lnTo>
                  <a:lnTo>
                    <a:pt x="2553" y="448"/>
                  </a:lnTo>
                  <a:lnTo>
                    <a:pt x="2553" y="448"/>
                  </a:lnTo>
                  <a:lnTo>
                    <a:pt x="2534" y="454"/>
                  </a:lnTo>
                  <a:lnTo>
                    <a:pt x="2516" y="459"/>
                  </a:lnTo>
                  <a:lnTo>
                    <a:pt x="2497" y="462"/>
                  </a:lnTo>
                  <a:lnTo>
                    <a:pt x="2480" y="462"/>
                  </a:lnTo>
                  <a:lnTo>
                    <a:pt x="2462" y="460"/>
                  </a:lnTo>
                  <a:lnTo>
                    <a:pt x="2445" y="456"/>
                  </a:lnTo>
                  <a:lnTo>
                    <a:pt x="2427" y="449"/>
                  </a:lnTo>
                  <a:lnTo>
                    <a:pt x="2410" y="440"/>
                  </a:lnTo>
                  <a:lnTo>
                    <a:pt x="2410" y="440"/>
                  </a:lnTo>
                  <a:lnTo>
                    <a:pt x="2394" y="430"/>
                  </a:lnTo>
                  <a:lnTo>
                    <a:pt x="2388" y="429"/>
                  </a:lnTo>
                  <a:lnTo>
                    <a:pt x="2380" y="427"/>
                  </a:lnTo>
                  <a:lnTo>
                    <a:pt x="2372" y="427"/>
                  </a:lnTo>
                  <a:lnTo>
                    <a:pt x="2365" y="427"/>
                  </a:lnTo>
                  <a:lnTo>
                    <a:pt x="2348" y="432"/>
                  </a:lnTo>
                  <a:lnTo>
                    <a:pt x="2348" y="432"/>
                  </a:lnTo>
                  <a:lnTo>
                    <a:pt x="2330" y="435"/>
                  </a:lnTo>
                  <a:lnTo>
                    <a:pt x="2314" y="437"/>
                  </a:lnTo>
                  <a:lnTo>
                    <a:pt x="2300" y="433"/>
                  </a:lnTo>
                  <a:lnTo>
                    <a:pt x="2294" y="430"/>
                  </a:lnTo>
                  <a:lnTo>
                    <a:pt x="2287" y="427"/>
                  </a:lnTo>
                  <a:lnTo>
                    <a:pt x="2283" y="422"/>
                  </a:lnTo>
                  <a:lnTo>
                    <a:pt x="2278" y="417"/>
                  </a:lnTo>
                  <a:lnTo>
                    <a:pt x="2270" y="405"/>
                  </a:lnTo>
                  <a:lnTo>
                    <a:pt x="2265" y="390"/>
                  </a:lnTo>
                  <a:lnTo>
                    <a:pt x="2262" y="371"/>
                  </a:lnTo>
                  <a:lnTo>
                    <a:pt x="2262" y="371"/>
                  </a:lnTo>
                  <a:lnTo>
                    <a:pt x="2260" y="359"/>
                  </a:lnTo>
                  <a:lnTo>
                    <a:pt x="2256" y="346"/>
                  </a:lnTo>
                  <a:lnTo>
                    <a:pt x="2251" y="335"/>
                  </a:lnTo>
                  <a:lnTo>
                    <a:pt x="2245" y="324"/>
                  </a:lnTo>
                  <a:lnTo>
                    <a:pt x="2229" y="302"/>
                  </a:lnTo>
                  <a:lnTo>
                    <a:pt x="2213" y="281"/>
                  </a:lnTo>
                  <a:lnTo>
                    <a:pt x="2213" y="281"/>
                  </a:lnTo>
                  <a:lnTo>
                    <a:pt x="2205" y="271"/>
                  </a:lnTo>
                  <a:lnTo>
                    <a:pt x="2195" y="263"/>
                  </a:lnTo>
                  <a:lnTo>
                    <a:pt x="2186" y="259"/>
                  </a:lnTo>
                  <a:lnTo>
                    <a:pt x="2175" y="255"/>
                  </a:lnTo>
                  <a:lnTo>
                    <a:pt x="2164" y="252"/>
                  </a:lnTo>
                  <a:lnTo>
                    <a:pt x="2152" y="252"/>
                  </a:lnTo>
                  <a:lnTo>
                    <a:pt x="2129" y="252"/>
                  </a:lnTo>
                  <a:lnTo>
                    <a:pt x="2129" y="252"/>
                  </a:lnTo>
                  <a:lnTo>
                    <a:pt x="2108" y="252"/>
                  </a:lnTo>
                  <a:lnTo>
                    <a:pt x="2087" y="252"/>
                  </a:lnTo>
                  <a:lnTo>
                    <a:pt x="2067" y="251"/>
                  </a:lnTo>
                  <a:lnTo>
                    <a:pt x="2048" y="246"/>
                  </a:lnTo>
                  <a:lnTo>
                    <a:pt x="2048" y="246"/>
                  </a:lnTo>
                  <a:lnTo>
                    <a:pt x="2040" y="243"/>
                  </a:lnTo>
                  <a:lnTo>
                    <a:pt x="2033" y="240"/>
                  </a:lnTo>
                  <a:lnTo>
                    <a:pt x="2030" y="238"/>
                  </a:lnTo>
                  <a:lnTo>
                    <a:pt x="2029" y="235"/>
                  </a:lnTo>
                  <a:lnTo>
                    <a:pt x="2029" y="232"/>
                  </a:lnTo>
                  <a:lnTo>
                    <a:pt x="2029" y="228"/>
                  </a:lnTo>
                  <a:lnTo>
                    <a:pt x="2029" y="228"/>
                  </a:lnTo>
                  <a:lnTo>
                    <a:pt x="2032" y="221"/>
                  </a:lnTo>
                  <a:lnTo>
                    <a:pt x="2032" y="214"/>
                  </a:lnTo>
                  <a:lnTo>
                    <a:pt x="2032" y="208"/>
                  </a:lnTo>
                  <a:lnTo>
                    <a:pt x="2029" y="201"/>
                  </a:lnTo>
                  <a:lnTo>
                    <a:pt x="2022" y="190"/>
                  </a:lnTo>
                  <a:lnTo>
                    <a:pt x="2016" y="181"/>
                  </a:lnTo>
                  <a:lnTo>
                    <a:pt x="2016" y="181"/>
                  </a:lnTo>
                  <a:lnTo>
                    <a:pt x="2006" y="167"/>
                  </a:lnTo>
                  <a:lnTo>
                    <a:pt x="2000" y="154"/>
                  </a:lnTo>
                  <a:lnTo>
                    <a:pt x="1997" y="146"/>
                  </a:lnTo>
                  <a:lnTo>
                    <a:pt x="1997" y="138"/>
                  </a:lnTo>
                  <a:lnTo>
                    <a:pt x="2000" y="132"/>
                  </a:lnTo>
                  <a:lnTo>
                    <a:pt x="2008" y="125"/>
                  </a:lnTo>
                  <a:lnTo>
                    <a:pt x="2019" y="119"/>
                  </a:lnTo>
                  <a:lnTo>
                    <a:pt x="2033" y="113"/>
                  </a:lnTo>
                  <a:lnTo>
                    <a:pt x="2033" y="113"/>
                  </a:lnTo>
                  <a:lnTo>
                    <a:pt x="2035" y="109"/>
                  </a:lnTo>
                  <a:lnTo>
                    <a:pt x="2036" y="106"/>
                  </a:lnTo>
                  <a:lnTo>
                    <a:pt x="2036" y="106"/>
                  </a:lnTo>
                  <a:lnTo>
                    <a:pt x="1998" y="68"/>
                  </a:lnTo>
                  <a:lnTo>
                    <a:pt x="1981" y="49"/>
                  </a:lnTo>
                  <a:lnTo>
                    <a:pt x="1963" y="27"/>
                  </a:lnTo>
                  <a:lnTo>
                    <a:pt x="1963" y="27"/>
                  </a:lnTo>
                  <a:lnTo>
                    <a:pt x="1954" y="16"/>
                  </a:lnTo>
                  <a:lnTo>
                    <a:pt x="1948" y="11"/>
                  </a:lnTo>
                  <a:lnTo>
                    <a:pt x="1941" y="8"/>
                  </a:lnTo>
                  <a:lnTo>
                    <a:pt x="1935" y="6"/>
                  </a:lnTo>
                  <a:lnTo>
                    <a:pt x="1927" y="6"/>
                  </a:lnTo>
                  <a:lnTo>
                    <a:pt x="1919" y="6"/>
                  </a:lnTo>
                  <a:lnTo>
                    <a:pt x="1909" y="9"/>
                  </a:lnTo>
                  <a:lnTo>
                    <a:pt x="1909" y="9"/>
                  </a:lnTo>
                  <a:lnTo>
                    <a:pt x="1898" y="12"/>
                  </a:lnTo>
                  <a:lnTo>
                    <a:pt x="1887" y="12"/>
                  </a:lnTo>
                  <a:lnTo>
                    <a:pt x="1874" y="11"/>
                  </a:lnTo>
                  <a:lnTo>
                    <a:pt x="1863" y="5"/>
                  </a:lnTo>
                  <a:lnTo>
                    <a:pt x="1863" y="5"/>
                  </a:lnTo>
                  <a:lnTo>
                    <a:pt x="1854" y="0"/>
                  </a:lnTo>
                  <a:lnTo>
                    <a:pt x="1843" y="0"/>
                  </a:lnTo>
                  <a:lnTo>
                    <a:pt x="1833" y="1"/>
                  </a:lnTo>
                  <a:lnTo>
                    <a:pt x="1822" y="5"/>
                  </a:lnTo>
                  <a:lnTo>
                    <a:pt x="1822" y="5"/>
                  </a:lnTo>
                  <a:lnTo>
                    <a:pt x="1798" y="16"/>
                  </a:lnTo>
                  <a:lnTo>
                    <a:pt x="1785" y="19"/>
                  </a:lnTo>
                  <a:lnTo>
                    <a:pt x="1773" y="22"/>
                  </a:lnTo>
                  <a:lnTo>
                    <a:pt x="1760" y="22"/>
                  </a:lnTo>
                  <a:lnTo>
                    <a:pt x="1747" y="22"/>
                  </a:lnTo>
                  <a:lnTo>
                    <a:pt x="1735" y="19"/>
                  </a:lnTo>
                  <a:lnTo>
                    <a:pt x="1722" y="14"/>
                  </a:lnTo>
                  <a:lnTo>
                    <a:pt x="1722" y="14"/>
                  </a:lnTo>
                  <a:lnTo>
                    <a:pt x="1714" y="11"/>
                  </a:lnTo>
                  <a:lnTo>
                    <a:pt x="1708" y="12"/>
                  </a:lnTo>
                  <a:lnTo>
                    <a:pt x="1703" y="16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693" y="33"/>
                  </a:lnTo>
                  <a:lnTo>
                    <a:pt x="1687" y="43"/>
                  </a:lnTo>
                  <a:lnTo>
                    <a:pt x="1679" y="49"/>
                  </a:lnTo>
                  <a:lnTo>
                    <a:pt x="1670" y="55"/>
                  </a:lnTo>
                  <a:lnTo>
                    <a:pt x="1660" y="59"/>
                  </a:lnTo>
                  <a:lnTo>
                    <a:pt x="1650" y="60"/>
                  </a:lnTo>
                  <a:lnTo>
                    <a:pt x="1639" y="62"/>
                  </a:lnTo>
                  <a:lnTo>
                    <a:pt x="1628" y="62"/>
                  </a:lnTo>
                  <a:lnTo>
                    <a:pt x="1628" y="62"/>
                  </a:lnTo>
                  <a:lnTo>
                    <a:pt x="1568" y="62"/>
                  </a:lnTo>
                  <a:lnTo>
                    <a:pt x="1538" y="60"/>
                  </a:lnTo>
                  <a:lnTo>
                    <a:pt x="1508" y="57"/>
                  </a:lnTo>
                  <a:lnTo>
                    <a:pt x="1508" y="57"/>
                  </a:lnTo>
                  <a:lnTo>
                    <a:pt x="1498" y="55"/>
                  </a:lnTo>
                  <a:lnTo>
                    <a:pt x="1487" y="57"/>
                  </a:lnTo>
                  <a:lnTo>
                    <a:pt x="1476" y="59"/>
                  </a:lnTo>
                  <a:lnTo>
                    <a:pt x="1466" y="62"/>
                  </a:lnTo>
                  <a:lnTo>
                    <a:pt x="1457" y="65"/>
                  </a:lnTo>
                  <a:lnTo>
                    <a:pt x="1447" y="71"/>
                  </a:lnTo>
                  <a:lnTo>
                    <a:pt x="1439" y="79"/>
                  </a:lnTo>
                  <a:lnTo>
                    <a:pt x="1433" y="89"/>
                  </a:lnTo>
                  <a:lnTo>
                    <a:pt x="1433" y="89"/>
                  </a:lnTo>
                  <a:lnTo>
                    <a:pt x="1420" y="109"/>
                  </a:lnTo>
                  <a:lnTo>
                    <a:pt x="1414" y="120"/>
                  </a:lnTo>
                  <a:lnTo>
                    <a:pt x="1409" y="130"/>
                  </a:lnTo>
                  <a:lnTo>
                    <a:pt x="1406" y="141"/>
                  </a:lnTo>
                  <a:lnTo>
                    <a:pt x="1406" y="154"/>
                  </a:lnTo>
                  <a:lnTo>
                    <a:pt x="1407" y="160"/>
                  </a:lnTo>
                  <a:lnTo>
                    <a:pt x="1409" y="167"/>
                  </a:lnTo>
                  <a:lnTo>
                    <a:pt x="1412" y="173"/>
                  </a:lnTo>
                  <a:lnTo>
                    <a:pt x="1419" y="179"/>
                  </a:lnTo>
                  <a:lnTo>
                    <a:pt x="1419" y="179"/>
                  </a:lnTo>
                  <a:lnTo>
                    <a:pt x="1422" y="184"/>
                  </a:lnTo>
                  <a:lnTo>
                    <a:pt x="1423" y="190"/>
                  </a:lnTo>
                  <a:lnTo>
                    <a:pt x="1426" y="203"/>
                  </a:lnTo>
                  <a:lnTo>
                    <a:pt x="1426" y="203"/>
                  </a:lnTo>
                  <a:lnTo>
                    <a:pt x="1430" y="211"/>
                  </a:lnTo>
                  <a:lnTo>
                    <a:pt x="1430" y="219"/>
                  </a:lnTo>
                  <a:lnTo>
                    <a:pt x="1428" y="225"/>
                  </a:lnTo>
                  <a:lnTo>
                    <a:pt x="1425" y="232"/>
                  </a:lnTo>
                  <a:lnTo>
                    <a:pt x="1420" y="235"/>
                  </a:lnTo>
                  <a:lnTo>
                    <a:pt x="1415" y="238"/>
                  </a:lnTo>
                  <a:lnTo>
                    <a:pt x="1407" y="240"/>
                  </a:lnTo>
                  <a:lnTo>
                    <a:pt x="1398" y="240"/>
                  </a:lnTo>
                  <a:lnTo>
                    <a:pt x="1398" y="240"/>
                  </a:lnTo>
                  <a:lnTo>
                    <a:pt x="1387" y="238"/>
                  </a:lnTo>
                  <a:lnTo>
                    <a:pt x="1377" y="235"/>
                  </a:lnTo>
                  <a:lnTo>
                    <a:pt x="1369" y="232"/>
                  </a:lnTo>
                  <a:lnTo>
                    <a:pt x="1361" y="225"/>
                  </a:lnTo>
                  <a:lnTo>
                    <a:pt x="1345" y="214"/>
                  </a:lnTo>
                  <a:lnTo>
                    <a:pt x="1338" y="209"/>
                  </a:lnTo>
                  <a:lnTo>
                    <a:pt x="1328" y="205"/>
                  </a:lnTo>
                  <a:lnTo>
                    <a:pt x="1328" y="205"/>
                  </a:lnTo>
                  <a:lnTo>
                    <a:pt x="1317" y="200"/>
                  </a:lnTo>
                  <a:lnTo>
                    <a:pt x="1304" y="195"/>
                  </a:lnTo>
                  <a:lnTo>
                    <a:pt x="1291" y="194"/>
                  </a:lnTo>
                  <a:lnTo>
                    <a:pt x="1279" y="192"/>
                  </a:lnTo>
                  <a:lnTo>
                    <a:pt x="1266" y="192"/>
                  </a:lnTo>
                  <a:lnTo>
                    <a:pt x="1253" y="194"/>
                  </a:lnTo>
                  <a:lnTo>
                    <a:pt x="1242" y="197"/>
                  </a:lnTo>
                  <a:lnTo>
                    <a:pt x="1230" y="203"/>
                  </a:lnTo>
                  <a:lnTo>
                    <a:pt x="1230" y="203"/>
                  </a:lnTo>
                  <a:lnTo>
                    <a:pt x="1215" y="209"/>
                  </a:lnTo>
                  <a:lnTo>
                    <a:pt x="1204" y="213"/>
                  </a:lnTo>
                  <a:lnTo>
                    <a:pt x="1195" y="216"/>
                  </a:lnTo>
                  <a:lnTo>
                    <a:pt x="1187" y="214"/>
                  </a:lnTo>
                  <a:lnTo>
                    <a:pt x="1179" y="211"/>
                  </a:lnTo>
                  <a:lnTo>
                    <a:pt x="1171" y="205"/>
                  </a:lnTo>
                  <a:lnTo>
                    <a:pt x="1164" y="195"/>
                  </a:lnTo>
                  <a:lnTo>
                    <a:pt x="1156" y="182"/>
                  </a:lnTo>
                  <a:lnTo>
                    <a:pt x="1156" y="182"/>
                  </a:lnTo>
                  <a:lnTo>
                    <a:pt x="1152" y="174"/>
                  </a:lnTo>
                  <a:lnTo>
                    <a:pt x="1147" y="170"/>
                  </a:lnTo>
                  <a:lnTo>
                    <a:pt x="1141" y="165"/>
                  </a:lnTo>
                  <a:lnTo>
                    <a:pt x="1134" y="163"/>
                  </a:lnTo>
                  <a:lnTo>
                    <a:pt x="1128" y="163"/>
                  </a:lnTo>
                  <a:lnTo>
                    <a:pt x="1121" y="167"/>
                  </a:lnTo>
                  <a:lnTo>
                    <a:pt x="1117" y="170"/>
                  </a:lnTo>
                  <a:lnTo>
                    <a:pt x="1110" y="176"/>
                  </a:lnTo>
                  <a:lnTo>
                    <a:pt x="1110" y="176"/>
                  </a:lnTo>
                  <a:lnTo>
                    <a:pt x="1104" y="186"/>
                  </a:lnTo>
                  <a:lnTo>
                    <a:pt x="1099" y="195"/>
                  </a:lnTo>
                  <a:lnTo>
                    <a:pt x="1099" y="195"/>
                  </a:lnTo>
                  <a:lnTo>
                    <a:pt x="1096" y="201"/>
                  </a:lnTo>
                  <a:lnTo>
                    <a:pt x="1093" y="205"/>
                  </a:lnTo>
                  <a:lnTo>
                    <a:pt x="1088" y="206"/>
                  </a:lnTo>
                  <a:lnTo>
                    <a:pt x="1085" y="208"/>
                  </a:lnTo>
                  <a:lnTo>
                    <a:pt x="1080" y="208"/>
                  </a:lnTo>
                  <a:lnTo>
                    <a:pt x="1077" y="206"/>
                  </a:lnTo>
                  <a:lnTo>
                    <a:pt x="1072" y="203"/>
                  </a:lnTo>
                  <a:lnTo>
                    <a:pt x="1069" y="198"/>
                  </a:lnTo>
                  <a:lnTo>
                    <a:pt x="1069" y="198"/>
                  </a:lnTo>
                  <a:lnTo>
                    <a:pt x="1058" y="187"/>
                  </a:lnTo>
                  <a:lnTo>
                    <a:pt x="1045" y="179"/>
                  </a:lnTo>
                  <a:lnTo>
                    <a:pt x="1033" y="174"/>
                  </a:lnTo>
                  <a:lnTo>
                    <a:pt x="1018" y="171"/>
                  </a:lnTo>
                  <a:lnTo>
                    <a:pt x="1004" y="170"/>
                  </a:lnTo>
                  <a:lnTo>
                    <a:pt x="991" y="170"/>
                  </a:lnTo>
                  <a:lnTo>
                    <a:pt x="963" y="170"/>
                  </a:lnTo>
                  <a:lnTo>
                    <a:pt x="963" y="170"/>
                  </a:lnTo>
                  <a:lnTo>
                    <a:pt x="952" y="170"/>
                  </a:lnTo>
                  <a:lnTo>
                    <a:pt x="940" y="170"/>
                  </a:lnTo>
                  <a:lnTo>
                    <a:pt x="920" y="173"/>
                  </a:lnTo>
                  <a:lnTo>
                    <a:pt x="909" y="174"/>
                  </a:lnTo>
                  <a:lnTo>
                    <a:pt x="898" y="174"/>
                  </a:lnTo>
                  <a:lnTo>
                    <a:pt x="885" y="173"/>
                  </a:lnTo>
                  <a:lnTo>
                    <a:pt x="872" y="168"/>
                  </a:lnTo>
                  <a:lnTo>
                    <a:pt x="872" y="168"/>
                  </a:lnTo>
                  <a:lnTo>
                    <a:pt x="821" y="152"/>
                  </a:lnTo>
                  <a:lnTo>
                    <a:pt x="797" y="143"/>
                  </a:lnTo>
                  <a:lnTo>
                    <a:pt x="785" y="136"/>
                  </a:lnTo>
                  <a:lnTo>
                    <a:pt x="774" y="128"/>
                  </a:lnTo>
                  <a:lnTo>
                    <a:pt x="774" y="128"/>
                  </a:lnTo>
                  <a:lnTo>
                    <a:pt x="769" y="127"/>
                  </a:lnTo>
                  <a:lnTo>
                    <a:pt x="764" y="125"/>
                  </a:lnTo>
                  <a:lnTo>
                    <a:pt x="753" y="125"/>
                  </a:lnTo>
                  <a:lnTo>
                    <a:pt x="753" y="125"/>
                  </a:lnTo>
                  <a:lnTo>
                    <a:pt x="737" y="125"/>
                  </a:lnTo>
                  <a:lnTo>
                    <a:pt x="723" y="125"/>
                  </a:lnTo>
                  <a:lnTo>
                    <a:pt x="693" y="120"/>
                  </a:lnTo>
                  <a:lnTo>
                    <a:pt x="634" y="109"/>
                  </a:lnTo>
                  <a:lnTo>
                    <a:pt x="634" y="109"/>
                  </a:lnTo>
                  <a:lnTo>
                    <a:pt x="596" y="101"/>
                  </a:lnTo>
                  <a:lnTo>
                    <a:pt x="558" y="95"/>
                  </a:lnTo>
                  <a:lnTo>
                    <a:pt x="519" y="90"/>
                  </a:lnTo>
                  <a:lnTo>
                    <a:pt x="481" y="89"/>
                  </a:lnTo>
                  <a:lnTo>
                    <a:pt x="481" y="89"/>
                  </a:lnTo>
                  <a:lnTo>
                    <a:pt x="464" y="89"/>
                  </a:lnTo>
                  <a:lnTo>
                    <a:pt x="446" y="90"/>
                  </a:lnTo>
                  <a:lnTo>
                    <a:pt x="411" y="97"/>
                  </a:lnTo>
                  <a:lnTo>
                    <a:pt x="376" y="100"/>
                  </a:lnTo>
                  <a:lnTo>
                    <a:pt x="359" y="101"/>
                  </a:lnTo>
                  <a:lnTo>
                    <a:pt x="342" y="100"/>
                  </a:lnTo>
                  <a:lnTo>
                    <a:pt x="342" y="100"/>
                  </a:lnTo>
                  <a:lnTo>
                    <a:pt x="337" y="100"/>
                  </a:lnTo>
                  <a:lnTo>
                    <a:pt x="334" y="101"/>
                  </a:lnTo>
                  <a:lnTo>
                    <a:pt x="327" y="106"/>
                  </a:lnTo>
                  <a:lnTo>
                    <a:pt x="322" y="113"/>
                  </a:lnTo>
                  <a:lnTo>
                    <a:pt x="318" y="119"/>
                  </a:lnTo>
                  <a:lnTo>
                    <a:pt x="318" y="119"/>
                  </a:lnTo>
                  <a:lnTo>
                    <a:pt x="310" y="133"/>
                  </a:lnTo>
                  <a:lnTo>
                    <a:pt x="300" y="144"/>
                  </a:lnTo>
                  <a:lnTo>
                    <a:pt x="291" y="152"/>
                  </a:lnTo>
                  <a:lnTo>
                    <a:pt x="280" y="159"/>
                  </a:lnTo>
                  <a:lnTo>
                    <a:pt x="267" y="163"/>
                  </a:lnTo>
                  <a:lnTo>
                    <a:pt x="253" y="165"/>
                  </a:lnTo>
                  <a:lnTo>
                    <a:pt x="238" y="163"/>
                  </a:lnTo>
                  <a:lnTo>
                    <a:pt x="224" y="160"/>
                  </a:lnTo>
                  <a:lnTo>
                    <a:pt x="224" y="160"/>
                  </a:lnTo>
                  <a:lnTo>
                    <a:pt x="213" y="160"/>
                  </a:lnTo>
                  <a:lnTo>
                    <a:pt x="210" y="160"/>
                  </a:lnTo>
                  <a:lnTo>
                    <a:pt x="207" y="162"/>
                  </a:lnTo>
                  <a:lnTo>
                    <a:pt x="205" y="165"/>
                  </a:lnTo>
                  <a:lnTo>
                    <a:pt x="205" y="168"/>
                  </a:lnTo>
                  <a:lnTo>
                    <a:pt x="207" y="173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27" y="213"/>
                  </a:lnTo>
                  <a:lnTo>
                    <a:pt x="246" y="246"/>
                  </a:lnTo>
                  <a:lnTo>
                    <a:pt x="256" y="262"/>
                  </a:lnTo>
                  <a:lnTo>
                    <a:pt x="267" y="278"/>
                  </a:lnTo>
                  <a:lnTo>
                    <a:pt x="280" y="292"/>
                  </a:lnTo>
                  <a:lnTo>
                    <a:pt x="295" y="305"/>
                  </a:lnTo>
                  <a:lnTo>
                    <a:pt x="295" y="305"/>
                  </a:lnTo>
                  <a:lnTo>
                    <a:pt x="302" y="309"/>
                  </a:lnTo>
                  <a:lnTo>
                    <a:pt x="305" y="316"/>
                  </a:lnTo>
                  <a:lnTo>
                    <a:pt x="305" y="319"/>
                  </a:lnTo>
                  <a:lnTo>
                    <a:pt x="305" y="322"/>
                  </a:lnTo>
                  <a:lnTo>
                    <a:pt x="303" y="325"/>
                  </a:lnTo>
                  <a:lnTo>
                    <a:pt x="300" y="329"/>
                  </a:lnTo>
                  <a:lnTo>
                    <a:pt x="300" y="329"/>
                  </a:lnTo>
                  <a:lnTo>
                    <a:pt x="295" y="332"/>
                  </a:lnTo>
                  <a:lnTo>
                    <a:pt x="294" y="335"/>
                  </a:lnTo>
                  <a:lnTo>
                    <a:pt x="292" y="338"/>
                  </a:lnTo>
                  <a:lnTo>
                    <a:pt x="292" y="341"/>
                  </a:lnTo>
                  <a:lnTo>
                    <a:pt x="295" y="348"/>
                  </a:lnTo>
                  <a:lnTo>
                    <a:pt x="299" y="356"/>
                  </a:lnTo>
                  <a:lnTo>
                    <a:pt x="299" y="356"/>
                  </a:lnTo>
                  <a:lnTo>
                    <a:pt x="303" y="365"/>
                  </a:lnTo>
                  <a:lnTo>
                    <a:pt x="305" y="375"/>
                  </a:lnTo>
                  <a:lnTo>
                    <a:pt x="303" y="384"/>
                  </a:lnTo>
                  <a:lnTo>
                    <a:pt x="299" y="394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89" y="406"/>
                  </a:lnTo>
                  <a:lnTo>
                    <a:pt x="281" y="417"/>
                  </a:lnTo>
                  <a:lnTo>
                    <a:pt x="270" y="425"/>
                  </a:lnTo>
                  <a:lnTo>
                    <a:pt x="259" y="433"/>
                  </a:lnTo>
                  <a:lnTo>
                    <a:pt x="259" y="433"/>
                  </a:lnTo>
                  <a:lnTo>
                    <a:pt x="237" y="446"/>
                  </a:lnTo>
                  <a:lnTo>
                    <a:pt x="216" y="460"/>
                  </a:lnTo>
                  <a:lnTo>
                    <a:pt x="195" y="476"/>
                  </a:lnTo>
                  <a:lnTo>
                    <a:pt x="175" y="492"/>
                  </a:lnTo>
                  <a:lnTo>
                    <a:pt x="156" y="508"/>
                  </a:lnTo>
                  <a:lnTo>
                    <a:pt x="138" y="527"/>
                  </a:lnTo>
                  <a:lnTo>
                    <a:pt x="119" y="545"/>
                  </a:lnTo>
                  <a:lnTo>
                    <a:pt x="103" y="564"/>
                  </a:lnTo>
                  <a:lnTo>
                    <a:pt x="103" y="564"/>
                  </a:lnTo>
                  <a:lnTo>
                    <a:pt x="91" y="579"/>
                  </a:lnTo>
                  <a:lnTo>
                    <a:pt x="83" y="594"/>
                  </a:lnTo>
                  <a:lnTo>
                    <a:pt x="78" y="606"/>
                  </a:lnTo>
                  <a:lnTo>
                    <a:pt x="76" y="619"/>
                  </a:lnTo>
                  <a:lnTo>
                    <a:pt x="76" y="632"/>
                  </a:lnTo>
                  <a:lnTo>
                    <a:pt x="78" y="646"/>
                  </a:lnTo>
                  <a:lnTo>
                    <a:pt x="83" y="662"/>
                  </a:lnTo>
                  <a:lnTo>
                    <a:pt x="91" y="680"/>
                  </a:lnTo>
                  <a:lnTo>
                    <a:pt x="91" y="680"/>
                  </a:lnTo>
                  <a:lnTo>
                    <a:pt x="94" y="686"/>
                  </a:lnTo>
                  <a:lnTo>
                    <a:pt x="98" y="691"/>
                  </a:lnTo>
                  <a:lnTo>
                    <a:pt x="110" y="703"/>
                  </a:lnTo>
                  <a:lnTo>
                    <a:pt x="110" y="703"/>
                  </a:lnTo>
                  <a:lnTo>
                    <a:pt x="114" y="710"/>
                  </a:lnTo>
                  <a:lnTo>
                    <a:pt x="116" y="718"/>
                  </a:lnTo>
                  <a:lnTo>
                    <a:pt x="114" y="726"/>
                  </a:lnTo>
                  <a:lnTo>
                    <a:pt x="111" y="734"/>
                  </a:lnTo>
                  <a:lnTo>
                    <a:pt x="111" y="734"/>
                  </a:lnTo>
                  <a:lnTo>
                    <a:pt x="110" y="737"/>
                  </a:lnTo>
                  <a:lnTo>
                    <a:pt x="105" y="740"/>
                  </a:lnTo>
                  <a:lnTo>
                    <a:pt x="100" y="740"/>
                  </a:lnTo>
                  <a:lnTo>
                    <a:pt x="95" y="738"/>
                  </a:lnTo>
                  <a:lnTo>
                    <a:pt x="95" y="738"/>
                  </a:lnTo>
                  <a:lnTo>
                    <a:pt x="84" y="734"/>
                  </a:lnTo>
                  <a:lnTo>
                    <a:pt x="76" y="730"/>
                  </a:lnTo>
                  <a:lnTo>
                    <a:pt x="68" y="730"/>
                  </a:lnTo>
                  <a:lnTo>
                    <a:pt x="60" y="734"/>
                  </a:lnTo>
                  <a:lnTo>
                    <a:pt x="56" y="738"/>
                  </a:lnTo>
                  <a:lnTo>
                    <a:pt x="49" y="745"/>
                  </a:lnTo>
                  <a:lnTo>
                    <a:pt x="46" y="754"/>
                  </a:lnTo>
                  <a:lnTo>
                    <a:pt x="41" y="764"/>
                  </a:lnTo>
                  <a:lnTo>
                    <a:pt x="41" y="764"/>
                  </a:lnTo>
                  <a:lnTo>
                    <a:pt x="38" y="773"/>
                  </a:lnTo>
                  <a:lnTo>
                    <a:pt x="32" y="781"/>
                  </a:lnTo>
                  <a:lnTo>
                    <a:pt x="19" y="799"/>
                  </a:lnTo>
                  <a:lnTo>
                    <a:pt x="19" y="799"/>
                  </a:lnTo>
                  <a:lnTo>
                    <a:pt x="5" y="822"/>
                  </a:lnTo>
                  <a:lnTo>
                    <a:pt x="0" y="832"/>
                  </a:lnTo>
                  <a:lnTo>
                    <a:pt x="0" y="838"/>
                  </a:lnTo>
                  <a:lnTo>
                    <a:pt x="3" y="846"/>
                  </a:lnTo>
                  <a:lnTo>
                    <a:pt x="8" y="853"/>
                  </a:lnTo>
                  <a:lnTo>
                    <a:pt x="17" y="861"/>
                  </a:lnTo>
                  <a:lnTo>
                    <a:pt x="32" y="870"/>
                  </a:lnTo>
                  <a:lnTo>
                    <a:pt x="32" y="870"/>
                  </a:lnTo>
                  <a:lnTo>
                    <a:pt x="62" y="896"/>
                  </a:lnTo>
                  <a:lnTo>
                    <a:pt x="78" y="907"/>
                  </a:lnTo>
                  <a:lnTo>
                    <a:pt x="94" y="918"/>
                  </a:lnTo>
                  <a:lnTo>
                    <a:pt x="111" y="926"/>
                  </a:lnTo>
                  <a:lnTo>
                    <a:pt x="121" y="927"/>
                  </a:lnTo>
                  <a:lnTo>
                    <a:pt x="130" y="929"/>
                  </a:lnTo>
                  <a:lnTo>
                    <a:pt x="141" y="929"/>
                  </a:lnTo>
                  <a:lnTo>
                    <a:pt x="151" y="927"/>
                  </a:lnTo>
                  <a:lnTo>
                    <a:pt x="162" y="924"/>
                  </a:lnTo>
                  <a:lnTo>
                    <a:pt x="173" y="919"/>
                  </a:lnTo>
                  <a:lnTo>
                    <a:pt x="173" y="919"/>
                  </a:lnTo>
                  <a:lnTo>
                    <a:pt x="181" y="919"/>
                  </a:lnTo>
                  <a:lnTo>
                    <a:pt x="184" y="919"/>
                  </a:lnTo>
                  <a:lnTo>
                    <a:pt x="186" y="921"/>
                  </a:lnTo>
                  <a:lnTo>
                    <a:pt x="186" y="921"/>
                  </a:lnTo>
                  <a:lnTo>
                    <a:pt x="197" y="929"/>
                  </a:lnTo>
                  <a:lnTo>
                    <a:pt x="208" y="935"/>
                  </a:lnTo>
                  <a:lnTo>
                    <a:pt x="221" y="938"/>
                  </a:lnTo>
                  <a:lnTo>
                    <a:pt x="232" y="940"/>
                  </a:lnTo>
                  <a:lnTo>
                    <a:pt x="257" y="942"/>
                  </a:lnTo>
                  <a:lnTo>
                    <a:pt x="283" y="943"/>
                  </a:lnTo>
                  <a:lnTo>
                    <a:pt x="283" y="943"/>
                  </a:lnTo>
                  <a:lnTo>
                    <a:pt x="311" y="948"/>
                  </a:lnTo>
                  <a:lnTo>
                    <a:pt x="340" y="954"/>
                  </a:lnTo>
                  <a:lnTo>
                    <a:pt x="354" y="956"/>
                  </a:lnTo>
                  <a:lnTo>
                    <a:pt x="370" y="957"/>
                  </a:lnTo>
                  <a:lnTo>
                    <a:pt x="384" y="956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7" y="951"/>
                  </a:lnTo>
                  <a:lnTo>
                    <a:pt x="413" y="950"/>
                  </a:lnTo>
                  <a:lnTo>
                    <a:pt x="418" y="951"/>
                  </a:lnTo>
                  <a:lnTo>
                    <a:pt x="424" y="953"/>
                  </a:lnTo>
                  <a:lnTo>
                    <a:pt x="435" y="959"/>
                  </a:lnTo>
                  <a:lnTo>
                    <a:pt x="446" y="967"/>
                  </a:lnTo>
                  <a:lnTo>
                    <a:pt x="446" y="967"/>
                  </a:lnTo>
                  <a:lnTo>
                    <a:pt x="462" y="981"/>
                  </a:lnTo>
                  <a:lnTo>
                    <a:pt x="480" y="996"/>
                  </a:lnTo>
                  <a:lnTo>
                    <a:pt x="480" y="996"/>
                  </a:lnTo>
                  <a:lnTo>
                    <a:pt x="489" y="1000"/>
                  </a:lnTo>
                  <a:lnTo>
                    <a:pt x="494" y="1002"/>
                  </a:lnTo>
                  <a:lnTo>
                    <a:pt x="497" y="1002"/>
                  </a:lnTo>
                  <a:lnTo>
                    <a:pt x="502" y="1002"/>
                  </a:lnTo>
                  <a:lnTo>
                    <a:pt x="507" y="1000"/>
                  </a:lnTo>
                  <a:lnTo>
                    <a:pt x="510" y="997"/>
                  </a:lnTo>
                  <a:lnTo>
                    <a:pt x="513" y="994"/>
                  </a:lnTo>
                  <a:lnTo>
                    <a:pt x="513" y="994"/>
                  </a:lnTo>
                  <a:lnTo>
                    <a:pt x="519" y="984"/>
                  </a:lnTo>
                  <a:lnTo>
                    <a:pt x="527" y="978"/>
                  </a:lnTo>
                  <a:lnTo>
                    <a:pt x="534" y="972"/>
                  </a:lnTo>
                  <a:lnTo>
                    <a:pt x="542" y="967"/>
                  </a:lnTo>
                  <a:lnTo>
                    <a:pt x="558" y="959"/>
                  </a:lnTo>
                  <a:lnTo>
                    <a:pt x="575" y="953"/>
                  </a:lnTo>
                  <a:lnTo>
                    <a:pt x="594" y="950"/>
                  </a:lnTo>
                  <a:lnTo>
                    <a:pt x="612" y="948"/>
                  </a:lnTo>
                  <a:lnTo>
                    <a:pt x="648" y="946"/>
                  </a:lnTo>
                  <a:lnTo>
                    <a:pt x="648" y="946"/>
                  </a:lnTo>
                  <a:lnTo>
                    <a:pt x="670" y="943"/>
                  </a:lnTo>
                  <a:lnTo>
                    <a:pt x="680" y="942"/>
                  </a:lnTo>
                  <a:lnTo>
                    <a:pt x="689" y="938"/>
                  </a:lnTo>
                  <a:lnTo>
                    <a:pt x="697" y="934"/>
                  </a:lnTo>
                  <a:lnTo>
                    <a:pt x="705" y="927"/>
                  </a:lnTo>
                  <a:lnTo>
                    <a:pt x="715" y="921"/>
                  </a:lnTo>
                  <a:lnTo>
                    <a:pt x="721" y="913"/>
                  </a:lnTo>
                  <a:lnTo>
                    <a:pt x="721" y="913"/>
                  </a:lnTo>
                  <a:lnTo>
                    <a:pt x="734" y="900"/>
                  </a:lnTo>
                  <a:lnTo>
                    <a:pt x="748" y="889"/>
                  </a:lnTo>
                  <a:lnTo>
                    <a:pt x="762" y="880"/>
                  </a:lnTo>
                  <a:lnTo>
                    <a:pt x="778" y="872"/>
                  </a:lnTo>
                  <a:lnTo>
                    <a:pt x="794" y="865"/>
                  </a:lnTo>
                  <a:lnTo>
                    <a:pt x="810" y="859"/>
                  </a:lnTo>
                  <a:lnTo>
                    <a:pt x="828" y="854"/>
                  </a:lnTo>
                  <a:lnTo>
                    <a:pt x="845" y="851"/>
                  </a:lnTo>
                  <a:lnTo>
                    <a:pt x="845" y="851"/>
                  </a:lnTo>
                  <a:lnTo>
                    <a:pt x="848" y="849"/>
                  </a:lnTo>
                  <a:lnTo>
                    <a:pt x="848" y="849"/>
                  </a:lnTo>
                  <a:lnTo>
                    <a:pt x="886" y="845"/>
                  </a:lnTo>
                  <a:lnTo>
                    <a:pt x="905" y="843"/>
                  </a:lnTo>
                  <a:lnTo>
                    <a:pt x="925" y="838"/>
                  </a:lnTo>
                  <a:lnTo>
                    <a:pt x="925" y="838"/>
                  </a:lnTo>
                  <a:lnTo>
                    <a:pt x="940" y="837"/>
                  </a:lnTo>
                  <a:lnTo>
                    <a:pt x="955" y="835"/>
                  </a:lnTo>
                  <a:lnTo>
                    <a:pt x="969" y="837"/>
                  </a:lnTo>
                  <a:lnTo>
                    <a:pt x="982" y="840"/>
                  </a:lnTo>
                  <a:lnTo>
                    <a:pt x="993" y="846"/>
                  </a:lnTo>
                  <a:lnTo>
                    <a:pt x="1004" y="854"/>
                  </a:lnTo>
                  <a:lnTo>
                    <a:pt x="1013" y="865"/>
                  </a:lnTo>
                  <a:lnTo>
                    <a:pt x="1023" y="878"/>
                  </a:lnTo>
                  <a:lnTo>
                    <a:pt x="1023" y="878"/>
                  </a:lnTo>
                  <a:lnTo>
                    <a:pt x="1029" y="888"/>
                  </a:lnTo>
                  <a:lnTo>
                    <a:pt x="1039" y="897"/>
                  </a:lnTo>
                  <a:lnTo>
                    <a:pt x="1047" y="903"/>
                  </a:lnTo>
                  <a:lnTo>
                    <a:pt x="1056" y="908"/>
                  </a:lnTo>
                  <a:lnTo>
                    <a:pt x="1067" y="911"/>
                  </a:lnTo>
                  <a:lnTo>
                    <a:pt x="1077" y="913"/>
                  </a:lnTo>
                  <a:lnTo>
                    <a:pt x="1088" y="915"/>
                  </a:lnTo>
                  <a:lnTo>
                    <a:pt x="1101" y="913"/>
                  </a:lnTo>
                  <a:lnTo>
                    <a:pt x="1101" y="913"/>
                  </a:lnTo>
                  <a:lnTo>
                    <a:pt x="1121" y="913"/>
                  </a:lnTo>
                  <a:lnTo>
                    <a:pt x="1131" y="913"/>
                  </a:lnTo>
                  <a:lnTo>
                    <a:pt x="1142" y="913"/>
                  </a:lnTo>
                  <a:lnTo>
                    <a:pt x="1152" y="916"/>
                  </a:lnTo>
                  <a:lnTo>
                    <a:pt x="1161" y="919"/>
                  </a:lnTo>
                  <a:lnTo>
                    <a:pt x="1169" y="924"/>
                  </a:lnTo>
                  <a:lnTo>
                    <a:pt x="1177" y="932"/>
                  </a:lnTo>
                  <a:lnTo>
                    <a:pt x="1177" y="932"/>
                  </a:lnTo>
                  <a:lnTo>
                    <a:pt x="1182" y="935"/>
                  </a:lnTo>
                  <a:lnTo>
                    <a:pt x="1185" y="937"/>
                  </a:lnTo>
                  <a:lnTo>
                    <a:pt x="1195" y="938"/>
                  </a:lnTo>
                  <a:lnTo>
                    <a:pt x="1195" y="938"/>
                  </a:lnTo>
                  <a:lnTo>
                    <a:pt x="1207" y="938"/>
                  </a:lnTo>
                  <a:lnTo>
                    <a:pt x="1218" y="942"/>
                  </a:lnTo>
                  <a:lnTo>
                    <a:pt x="1226" y="946"/>
                  </a:lnTo>
                  <a:lnTo>
                    <a:pt x="1234" y="953"/>
                  </a:lnTo>
                  <a:lnTo>
                    <a:pt x="1241" y="961"/>
                  </a:lnTo>
                  <a:lnTo>
                    <a:pt x="1245" y="969"/>
                  </a:lnTo>
                  <a:lnTo>
                    <a:pt x="1249" y="978"/>
                  </a:lnTo>
                  <a:lnTo>
                    <a:pt x="1250" y="988"/>
                  </a:lnTo>
                  <a:lnTo>
                    <a:pt x="1250" y="988"/>
                  </a:lnTo>
                  <a:lnTo>
                    <a:pt x="1253" y="1008"/>
                  </a:lnTo>
                  <a:lnTo>
                    <a:pt x="1258" y="1026"/>
                  </a:lnTo>
                  <a:lnTo>
                    <a:pt x="1264" y="1043"/>
                  </a:lnTo>
                  <a:lnTo>
                    <a:pt x="1272" y="1059"/>
                  </a:lnTo>
                  <a:lnTo>
                    <a:pt x="1284" y="1073"/>
                  </a:lnTo>
                  <a:lnTo>
                    <a:pt x="1295" y="1086"/>
                  </a:lnTo>
                  <a:lnTo>
                    <a:pt x="1309" y="1099"/>
                  </a:lnTo>
                  <a:lnTo>
                    <a:pt x="1325" y="1110"/>
                  </a:lnTo>
                  <a:lnTo>
                    <a:pt x="1325" y="1110"/>
                  </a:lnTo>
                  <a:lnTo>
                    <a:pt x="1330" y="1115"/>
                  </a:lnTo>
                  <a:lnTo>
                    <a:pt x="1334" y="1121"/>
                  </a:lnTo>
                  <a:lnTo>
                    <a:pt x="1336" y="1127"/>
                  </a:lnTo>
                  <a:lnTo>
                    <a:pt x="1336" y="1134"/>
                  </a:lnTo>
                  <a:lnTo>
                    <a:pt x="1336" y="1134"/>
                  </a:lnTo>
                  <a:lnTo>
                    <a:pt x="1336" y="1148"/>
                  </a:lnTo>
                  <a:lnTo>
                    <a:pt x="1339" y="1158"/>
                  </a:lnTo>
                  <a:lnTo>
                    <a:pt x="1344" y="1167"/>
                  </a:lnTo>
                  <a:lnTo>
                    <a:pt x="1350" y="1173"/>
                  </a:lnTo>
                  <a:lnTo>
                    <a:pt x="1358" y="1180"/>
                  </a:lnTo>
                  <a:lnTo>
                    <a:pt x="1368" y="1185"/>
                  </a:lnTo>
                  <a:lnTo>
                    <a:pt x="1387" y="1193"/>
                  </a:lnTo>
                  <a:lnTo>
                    <a:pt x="1387" y="1193"/>
                  </a:lnTo>
                  <a:lnTo>
                    <a:pt x="1395" y="1197"/>
                  </a:lnTo>
                  <a:lnTo>
                    <a:pt x="1403" y="1202"/>
                  </a:lnTo>
                  <a:lnTo>
                    <a:pt x="1409" y="1207"/>
                  </a:lnTo>
                  <a:lnTo>
                    <a:pt x="1414" y="1213"/>
                  </a:lnTo>
                  <a:lnTo>
                    <a:pt x="1417" y="1220"/>
                  </a:lnTo>
                  <a:lnTo>
                    <a:pt x="1420" y="1227"/>
                  </a:lnTo>
                  <a:lnTo>
                    <a:pt x="1422" y="1235"/>
                  </a:lnTo>
                  <a:lnTo>
                    <a:pt x="1423" y="1243"/>
                  </a:lnTo>
                  <a:lnTo>
                    <a:pt x="1423" y="1243"/>
                  </a:lnTo>
                  <a:lnTo>
                    <a:pt x="1423" y="1259"/>
                  </a:lnTo>
                  <a:lnTo>
                    <a:pt x="1425" y="1266"/>
                  </a:lnTo>
                  <a:lnTo>
                    <a:pt x="1428" y="1274"/>
                  </a:lnTo>
                  <a:lnTo>
                    <a:pt x="1431" y="1278"/>
                  </a:lnTo>
                  <a:lnTo>
                    <a:pt x="1436" y="1285"/>
                  </a:lnTo>
                  <a:lnTo>
                    <a:pt x="1441" y="1289"/>
                  </a:lnTo>
                  <a:lnTo>
                    <a:pt x="1447" y="1294"/>
                  </a:lnTo>
                  <a:lnTo>
                    <a:pt x="1447" y="1294"/>
                  </a:lnTo>
                  <a:lnTo>
                    <a:pt x="1453" y="1299"/>
                  </a:lnTo>
                  <a:lnTo>
                    <a:pt x="1455" y="1304"/>
                  </a:lnTo>
                  <a:lnTo>
                    <a:pt x="1455" y="1310"/>
                  </a:lnTo>
                  <a:lnTo>
                    <a:pt x="1455" y="1316"/>
                  </a:lnTo>
                  <a:lnTo>
                    <a:pt x="1455" y="1316"/>
                  </a:lnTo>
                  <a:lnTo>
                    <a:pt x="1453" y="1320"/>
                  </a:lnTo>
                  <a:lnTo>
                    <a:pt x="1453" y="1323"/>
                  </a:lnTo>
                  <a:lnTo>
                    <a:pt x="1449" y="1324"/>
                  </a:lnTo>
                  <a:lnTo>
                    <a:pt x="1444" y="1324"/>
                  </a:lnTo>
                  <a:lnTo>
                    <a:pt x="1439" y="1326"/>
                  </a:lnTo>
                  <a:lnTo>
                    <a:pt x="1439" y="1326"/>
                  </a:lnTo>
                  <a:lnTo>
                    <a:pt x="1425" y="1331"/>
                  </a:lnTo>
                  <a:lnTo>
                    <a:pt x="1412" y="1332"/>
                  </a:lnTo>
                  <a:lnTo>
                    <a:pt x="1401" y="1332"/>
                  </a:lnTo>
                  <a:lnTo>
                    <a:pt x="1388" y="1329"/>
                  </a:lnTo>
                  <a:lnTo>
                    <a:pt x="1377" y="1328"/>
                  </a:lnTo>
                  <a:lnTo>
                    <a:pt x="1365" y="1323"/>
                  </a:lnTo>
                  <a:lnTo>
                    <a:pt x="1341" y="1313"/>
                  </a:lnTo>
                  <a:lnTo>
                    <a:pt x="1341" y="1313"/>
                  </a:lnTo>
                  <a:lnTo>
                    <a:pt x="1333" y="1310"/>
                  </a:lnTo>
                  <a:lnTo>
                    <a:pt x="1323" y="1307"/>
                  </a:lnTo>
                  <a:lnTo>
                    <a:pt x="1318" y="1307"/>
                  </a:lnTo>
                  <a:lnTo>
                    <a:pt x="1315" y="1307"/>
                  </a:lnTo>
                  <a:lnTo>
                    <a:pt x="1311" y="1310"/>
                  </a:lnTo>
                  <a:lnTo>
                    <a:pt x="1306" y="1313"/>
                  </a:lnTo>
                  <a:lnTo>
                    <a:pt x="1306" y="1313"/>
                  </a:lnTo>
                  <a:lnTo>
                    <a:pt x="1301" y="1320"/>
                  </a:lnTo>
                  <a:lnTo>
                    <a:pt x="1295" y="1323"/>
                  </a:lnTo>
                  <a:lnTo>
                    <a:pt x="1290" y="1324"/>
                  </a:lnTo>
                  <a:lnTo>
                    <a:pt x="1285" y="1323"/>
                  </a:lnTo>
                  <a:lnTo>
                    <a:pt x="1282" y="1321"/>
                  </a:lnTo>
                  <a:lnTo>
                    <a:pt x="1277" y="1318"/>
                  </a:lnTo>
                  <a:lnTo>
                    <a:pt x="1271" y="1307"/>
                  </a:lnTo>
                  <a:lnTo>
                    <a:pt x="1271" y="1307"/>
                  </a:lnTo>
                  <a:lnTo>
                    <a:pt x="1268" y="1302"/>
                  </a:lnTo>
                  <a:lnTo>
                    <a:pt x="1264" y="1299"/>
                  </a:lnTo>
                  <a:lnTo>
                    <a:pt x="1261" y="1297"/>
                  </a:lnTo>
                  <a:lnTo>
                    <a:pt x="1258" y="1297"/>
                  </a:lnTo>
                  <a:lnTo>
                    <a:pt x="1253" y="1302"/>
                  </a:lnTo>
                  <a:lnTo>
                    <a:pt x="1249" y="1308"/>
                  </a:lnTo>
                  <a:lnTo>
                    <a:pt x="1249" y="1308"/>
                  </a:lnTo>
                  <a:lnTo>
                    <a:pt x="1245" y="1315"/>
                  </a:lnTo>
                  <a:lnTo>
                    <a:pt x="1245" y="1323"/>
                  </a:lnTo>
                  <a:lnTo>
                    <a:pt x="1250" y="1335"/>
                  </a:lnTo>
                  <a:lnTo>
                    <a:pt x="1250" y="1335"/>
                  </a:lnTo>
                  <a:lnTo>
                    <a:pt x="1253" y="1350"/>
                  </a:lnTo>
                  <a:lnTo>
                    <a:pt x="1255" y="1364"/>
                  </a:lnTo>
                  <a:lnTo>
                    <a:pt x="1255" y="1377"/>
                  </a:lnTo>
                  <a:lnTo>
                    <a:pt x="1252" y="1389"/>
                  </a:lnTo>
                  <a:lnTo>
                    <a:pt x="1247" y="1401"/>
                  </a:lnTo>
                  <a:lnTo>
                    <a:pt x="1239" y="1412"/>
                  </a:lnTo>
                  <a:lnTo>
                    <a:pt x="1230" y="1423"/>
                  </a:lnTo>
                  <a:lnTo>
                    <a:pt x="1218" y="1432"/>
                  </a:lnTo>
                  <a:lnTo>
                    <a:pt x="1218" y="1432"/>
                  </a:lnTo>
                  <a:lnTo>
                    <a:pt x="1210" y="1440"/>
                  </a:lnTo>
                  <a:lnTo>
                    <a:pt x="1203" y="1451"/>
                  </a:lnTo>
                  <a:lnTo>
                    <a:pt x="1198" y="1463"/>
                  </a:lnTo>
                  <a:lnTo>
                    <a:pt x="1195" y="1475"/>
                  </a:lnTo>
                  <a:lnTo>
                    <a:pt x="1195" y="1475"/>
                  </a:lnTo>
                  <a:lnTo>
                    <a:pt x="1193" y="1485"/>
                  </a:lnTo>
                  <a:lnTo>
                    <a:pt x="1190" y="1493"/>
                  </a:lnTo>
                  <a:lnTo>
                    <a:pt x="1187" y="1501"/>
                  </a:lnTo>
                  <a:lnTo>
                    <a:pt x="1182" y="1509"/>
                  </a:lnTo>
                  <a:lnTo>
                    <a:pt x="1176" y="1515"/>
                  </a:lnTo>
                  <a:lnTo>
                    <a:pt x="1168" y="1518"/>
                  </a:lnTo>
                  <a:lnTo>
                    <a:pt x="1160" y="1523"/>
                  </a:lnTo>
                  <a:lnTo>
                    <a:pt x="1150" y="1524"/>
                  </a:lnTo>
                  <a:lnTo>
                    <a:pt x="1150" y="1524"/>
                  </a:lnTo>
                  <a:lnTo>
                    <a:pt x="1163" y="1534"/>
                  </a:lnTo>
                  <a:lnTo>
                    <a:pt x="1174" y="1542"/>
                  </a:lnTo>
                  <a:lnTo>
                    <a:pt x="1183" y="1548"/>
                  </a:lnTo>
                  <a:lnTo>
                    <a:pt x="1193" y="1551"/>
                  </a:lnTo>
                  <a:lnTo>
                    <a:pt x="1203" y="1551"/>
                  </a:lnTo>
                  <a:lnTo>
                    <a:pt x="1212" y="1550"/>
                  </a:lnTo>
                  <a:lnTo>
                    <a:pt x="1223" y="1547"/>
                  </a:lnTo>
                  <a:lnTo>
                    <a:pt x="1234" y="1542"/>
                  </a:lnTo>
                  <a:lnTo>
                    <a:pt x="1234" y="1542"/>
                  </a:lnTo>
                  <a:lnTo>
                    <a:pt x="1237" y="1540"/>
                  </a:lnTo>
                  <a:lnTo>
                    <a:pt x="1237" y="1540"/>
                  </a:lnTo>
                  <a:lnTo>
                    <a:pt x="1252" y="1532"/>
                  </a:lnTo>
                  <a:lnTo>
                    <a:pt x="1252" y="1532"/>
                  </a:lnTo>
                  <a:lnTo>
                    <a:pt x="1269" y="1524"/>
                  </a:lnTo>
                  <a:lnTo>
                    <a:pt x="1269" y="1524"/>
                  </a:lnTo>
                  <a:lnTo>
                    <a:pt x="1290" y="1518"/>
                  </a:lnTo>
                  <a:lnTo>
                    <a:pt x="1311" y="1515"/>
                  </a:lnTo>
                  <a:lnTo>
                    <a:pt x="1331" y="1513"/>
                  </a:lnTo>
                  <a:lnTo>
                    <a:pt x="1353" y="1513"/>
                  </a:lnTo>
                  <a:lnTo>
                    <a:pt x="1353" y="1513"/>
                  </a:lnTo>
                  <a:lnTo>
                    <a:pt x="1361" y="1515"/>
                  </a:lnTo>
                  <a:lnTo>
                    <a:pt x="1371" y="1517"/>
                  </a:lnTo>
                  <a:lnTo>
                    <a:pt x="1377" y="1520"/>
                  </a:lnTo>
                  <a:lnTo>
                    <a:pt x="1384" y="1523"/>
                  </a:lnTo>
                  <a:lnTo>
                    <a:pt x="1390" y="1529"/>
                  </a:lnTo>
                  <a:lnTo>
                    <a:pt x="1395" y="1536"/>
                  </a:lnTo>
                  <a:lnTo>
                    <a:pt x="1401" y="1550"/>
                  </a:lnTo>
                  <a:lnTo>
                    <a:pt x="1401" y="1550"/>
                  </a:lnTo>
                  <a:lnTo>
                    <a:pt x="1398" y="1532"/>
                  </a:lnTo>
                  <a:lnTo>
                    <a:pt x="1392" y="1517"/>
                  </a:lnTo>
                  <a:lnTo>
                    <a:pt x="1384" y="1504"/>
                  </a:lnTo>
                  <a:lnTo>
                    <a:pt x="1372" y="1494"/>
                  </a:lnTo>
                  <a:lnTo>
                    <a:pt x="1372" y="1494"/>
                  </a:lnTo>
                  <a:lnTo>
                    <a:pt x="1369" y="1490"/>
                  </a:lnTo>
                  <a:lnTo>
                    <a:pt x="1368" y="1486"/>
                  </a:lnTo>
                  <a:lnTo>
                    <a:pt x="1368" y="1482"/>
                  </a:lnTo>
                  <a:lnTo>
                    <a:pt x="1369" y="1477"/>
                  </a:lnTo>
                  <a:lnTo>
                    <a:pt x="1369" y="1477"/>
                  </a:lnTo>
                  <a:lnTo>
                    <a:pt x="1374" y="1470"/>
                  </a:lnTo>
                  <a:lnTo>
                    <a:pt x="1376" y="1470"/>
                  </a:lnTo>
                  <a:lnTo>
                    <a:pt x="1377" y="1470"/>
                  </a:lnTo>
                  <a:lnTo>
                    <a:pt x="1377" y="1470"/>
                  </a:lnTo>
                  <a:lnTo>
                    <a:pt x="1379" y="1469"/>
                  </a:lnTo>
                  <a:lnTo>
                    <a:pt x="1382" y="1467"/>
                  </a:lnTo>
                  <a:lnTo>
                    <a:pt x="1385" y="1469"/>
                  </a:lnTo>
                  <a:lnTo>
                    <a:pt x="1390" y="1475"/>
                  </a:lnTo>
                  <a:lnTo>
                    <a:pt x="1390" y="1475"/>
                  </a:lnTo>
                  <a:lnTo>
                    <a:pt x="1398" y="1480"/>
                  </a:lnTo>
                  <a:lnTo>
                    <a:pt x="1406" y="1482"/>
                  </a:lnTo>
                  <a:lnTo>
                    <a:pt x="1412" y="1482"/>
                  </a:lnTo>
                  <a:lnTo>
                    <a:pt x="1420" y="1478"/>
                  </a:lnTo>
                  <a:lnTo>
                    <a:pt x="1420" y="1478"/>
                  </a:lnTo>
                  <a:lnTo>
                    <a:pt x="1434" y="1470"/>
                  </a:lnTo>
                  <a:lnTo>
                    <a:pt x="1434" y="1470"/>
                  </a:lnTo>
                  <a:lnTo>
                    <a:pt x="1455" y="1456"/>
                  </a:lnTo>
                  <a:lnTo>
                    <a:pt x="1474" y="1439"/>
                  </a:lnTo>
                  <a:lnTo>
                    <a:pt x="1492" y="1421"/>
                  </a:lnTo>
                  <a:lnTo>
                    <a:pt x="1508" y="1404"/>
                  </a:lnTo>
                  <a:lnTo>
                    <a:pt x="1523" y="1383"/>
                  </a:lnTo>
                  <a:lnTo>
                    <a:pt x="1536" y="1362"/>
                  </a:lnTo>
                  <a:lnTo>
                    <a:pt x="1547" y="1340"/>
                  </a:lnTo>
                  <a:lnTo>
                    <a:pt x="1557" y="1316"/>
                  </a:lnTo>
                  <a:lnTo>
                    <a:pt x="1557" y="1316"/>
                  </a:lnTo>
                  <a:lnTo>
                    <a:pt x="1563" y="1302"/>
                  </a:lnTo>
                  <a:lnTo>
                    <a:pt x="1571" y="1291"/>
                  </a:lnTo>
                  <a:lnTo>
                    <a:pt x="1581" y="1281"/>
                  </a:lnTo>
                  <a:lnTo>
                    <a:pt x="1590" y="1274"/>
                  </a:lnTo>
                  <a:lnTo>
                    <a:pt x="1590" y="1274"/>
                  </a:lnTo>
                  <a:lnTo>
                    <a:pt x="1600" y="1270"/>
                  </a:lnTo>
                  <a:lnTo>
                    <a:pt x="1612" y="1269"/>
                  </a:lnTo>
                  <a:lnTo>
                    <a:pt x="1623" y="1267"/>
                  </a:lnTo>
                  <a:lnTo>
                    <a:pt x="1636" y="1269"/>
                  </a:lnTo>
                  <a:lnTo>
                    <a:pt x="1636" y="1269"/>
                  </a:lnTo>
                  <a:lnTo>
                    <a:pt x="1646" y="1269"/>
                  </a:lnTo>
                  <a:lnTo>
                    <a:pt x="1654" y="1269"/>
                  </a:lnTo>
                  <a:lnTo>
                    <a:pt x="1662" y="1267"/>
                  </a:lnTo>
                  <a:lnTo>
                    <a:pt x="1668" y="1264"/>
                  </a:lnTo>
                  <a:lnTo>
                    <a:pt x="1668" y="1264"/>
                  </a:lnTo>
                  <a:lnTo>
                    <a:pt x="1676" y="1259"/>
                  </a:lnTo>
                  <a:lnTo>
                    <a:pt x="1682" y="1253"/>
                  </a:lnTo>
                  <a:lnTo>
                    <a:pt x="1682" y="1253"/>
                  </a:lnTo>
                  <a:lnTo>
                    <a:pt x="1684" y="1250"/>
                  </a:lnTo>
                  <a:lnTo>
                    <a:pt x="1684" y="1250"/>
                  </a:lnTo>
                  <a:lnTo>
                    <a:pt x="1689" y="1251"/>
                  </a:lnTo>
                  <a:lnTo>
                    <a:pt x="1689" y="1251"/>
                  </a:lnTo>
                  <a:lnTo>
                    <a:pt x="1697" y="1258"/>
                  </a:lnTo>
                  <a:lnTo>
                    <a:pt x="1704" y="1261"/>
                  </a:lnTo>
                  <a:lnTo>
                    <a:pt x="1712" y="1264"/>
                  </a:lnTo>
                  <a:lnTo>
                    <a:pt x="1720" y="1264"/>
                  </a:lnTo>
                  <a:lnTo>
                    <a:pt x="1728" y="1264"/>
                  </a:lnTo>
                  <a:lnTo>
                    <a:pt x="1736" y="1262"/>
                  </a:lnTo>
                  <a:lnTo>
                    <a:pt x="1743" y="1261"/>
                  </a:lnTo>
                  <a:lnTo>
                    <a:pt x="1751" y="1256"/>
                  </a:lnTo>
                  <a:lnTo>
                    <a:pt x="1751" y="1256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8" y="1248"/>
                  </a:lnTo>
                  <a:lnTo>
                    <a:pt x="1771" y="1251"/>
                  </a:lnTo>
                  <a:lnTo>
                    <a:pt x="1771" y="1251"/>
                  </a:lnTo>
                  <a:lnTo>
                    <a:pt x="1778" y="1258"/>
                  </a:lnTo>
                  <a:lnTo>
                    <a:pt x="1784" y="1262"/>
                  </a:lnTo>
                  <a:lnTo>
                    <a:pt x="1790" y="1267"/>
                  </a:lnTo>
                  <a:lnTo>
                    <a:pt x="1798" y="1270"/>
                  </a:lnTo>
                  <a:lnTo>
                    <a:pt x="1814" y="1275"/>
                  </a:lnTo>
                  <a:lnTo>
                    <a:pt x="1833" y="1277"/>
                  </a:lnTo>
                  <a:lnTo>
                    <a:pt x="1833" y="1277"/>
                  </a:lnTo>
                  <a:lnTo>
                    <a:pt x="1814" y="1281"/>
                  </a:lnTo>
                  <a:lnTo>
                    <a:pt x="1798" y="1285"/>
                  </a:lnTo>
                  <a:lnTo>
                    <a:pt x="1781" y="1285"/>
                  </a:lnTo>
                  <a:lnTo>
                    <a:pt x="1763" y="1285"/>
                  </a:lnTo>
                  <a:lnTo>
                    <a:pt x="1747" y="1283"/>
                  </a:lnTo>
                  <a:lnTo>
                    <a:pt x="1731" y="1278"/>
                  </a:lnTo>
                  <a:lnTo>
                    <a:pt x="1698" y="1269"/>
                  </a:lnTo>
                  <a:lnTo>
                    <a:pt x="1698" y="1269"/>
                  </a:lnTo>
                  <a:lnTo>
                    <a:pt x="1690" y="1267"/>
                  </a:lnTo>
                  <a:lnTo>
                    <a:pt x="1690" y="1267"/>
                  </a:lnTo>
                  <a:lnTo>
                    <a:pt x="1690" y="1270"/>
                  </a:lnTo>
                  <a:lnTo>
                    <a:pt x="1692" y="1272"/>
                  </a:lnTo>
                  <a:lnTo>
                    <a:pt x="1692" y="1272"/>
                  </a:lnTo>
                  <a:lnTo>
                    <a:pt x="1700" y="1281"/>
                  </a:lnTo>
                  <a:lnTo>
                    <a:pt x="1709" y="1288"/>
                  </a:lnTo>
                  <a:lnTo>
                    <a:pt x="1719" y="1293"/>
                  </a:lnTo>
                  <a:lnTo>
                    <a:pt x="1730" y="1296"/>
                  </a:lnTo>
                  <a:lnTo>
                    <a:pt x="1751" y="1301"/>
                  </a:lnTo>
                  <a:lnTo>
                    <a:pt x="1760" y="1304"/>
                  </a:lnTo>
                  <a:lnTo>
                    <a:pt x="1770" y="1310"/>
                  </a:lnTo>
                  <a:lnTo>
                    <a:pt x="1770" y="1310"/>
                  </a:lnTo>
                  <a:lnTo>
                    <a:pt x="1768" y="1313"/>
                  </a:lnTo>
                  <a:lnTo>
                    <a:pt x="1765" y="1316"/>
                  </a:lnTo>
                  <a:lnTo>
                    <a:pt x="1757" y="1321"/>
                  </a:lnTo>
                  <a:lnTo>
                    <a:pt x="1751" y="1324"/>
                  </a:lnTo>
                  <a:lnTo>
                    <a:pt x="1749" y="1328"/>
                  </a:lnTo>
                  <a:lnTo>
                    <a:pt x="1747" y="1331"/>
                  </a:lnTo>
                  <a:lnTo>
                    <a:pt x="1747" y="1331"/>
                  </a:lnTo>
                  <a:lnTo>
                    <a:pt x="1763" y="1334"/>
                  </a:lnTo>
                  <a:lnTo>
                    <a:pt x="1781" y="1337"/>
                  </a:lnTo>
                  <a:lnTo>
                    <a:pt x="1795" y="1343"/>
                  </a:lnTo>
                  <a:lnTo>
                    <a:pt x="1809" y="1353"/>
                  </a:lnTo>
                  <a:lnTo>
                    <a:pt x="1809" y="1353"/>
                  </a:lnTo>
                  <a:lnTo>
                    <a:pt x="1828" y="1364"/>
                  </a:lnTo>
                  <a:lnTo>
                    <a:pt x="1849" y="1370"/>
                  </a:lnTo>
                  <a:lnTo>
                    <a:pt x="1870" y="1375"/>
                  </a:lnTo>
                  <a:lnTo>
                    <a:pt x="1892" y="1378"/>
                  </a:lnTo>
                  <a:lnTo>
                    <a:pt x="1892" y="1378"/>
                  </a:lnTo>
                  <a:lnTo>
                    <a:pt x="1913" y="1378"/>
                  </a:lnTo>
                  <a:lnTo>
                    <a:pt x="1932" y="1377"/>
                  </a:lnTo>
                  <a:lnTo>
                    <a:pt x="1971" y="1372"/>
                  </a:lnTo>
                  <a:lnTo>
                    <a:pt x="1992" y="1372"/>
                  </a:lnTo>
                  <a:lnTo>
                    <a:pt x="2011" y="1374"/>
                  </a:lnTo>
                  <a:lnTo>
                    <a:pt x="2021" y="1375"/>
                  </a:lnTo>
                  <a:lnTo>
                    <a:pt x="2030" y="1378"/>
                  </a:lnTo>
                  <a:lnTo>
                    <a:pt x="2040" y="1383"/>
                  </a:lnTo>
                  <a:lnTo>
                    <a:pt x="2049" y="1389"/>
                  </a:lnTo>
                  <a:lnTo>
                    <a:pt x="2049" y="1389"/>
                  </a:lnTo>
                  <a:lnTo>
                    <a:pt x="2052" y="1389"/>
                  </a:lnTo>
                  <a:lnTo>
                    <a:pt x="2057" y="1389"/>
                  </a:lnTo>
                  <a:lnTo>
                    <a:pt x="2065" y="1386"/>
                  </a:lnTo>
                  <a:lnTo>
                    <a:pt x="2065" y="1386"/>
                  </a:lnTo>
                  <a:lnTo>
                    <a:pt x="2073" y="1386"/>
                  </a:lnTo>
                  <a:lnTo>
                    <a:pt x="2078" y="1389"/>
                  </a:lnTo>
                  <a:lnTo>
                    <a:pt x="2081" y="1394"/>
                  </a:lnTo>
                  <a:lnTo>
                    <a:pt x="2084" y="1399"/>
                  </a:lnTo>
                  <a:lnTo>
                    <a:pt x="2089" y="1412"/>
                  </a:lnTo>
                  <a:lnTo>
                    <a:pt x="2094" y="1415"/>
                  </a:lnTo>
                  <a:lnTo>
                    <a:pt x="2098" y="1418"/>
                  </a:lnTo>
                  <a:lnTo>
                    <a:pt x="2098" y="1418"/>
                  </a:lnTo>
                  <a:lnTo>
                    <a:pt x="2098" y="1421"/>
                  </a:lnTo>
                  <a:lnTo>
                    <a:pt x="2094" y="1424"/>
                  </a:lnTo>
                  <a:lnTo>
                    <a:pt x="2089" y="1431"/>
                  </a:lnTo>
                  <a:lnTo>
                    <a:pt x="2083" y="1434"/>
                  </a:lnTo>
                  <a:lnTo>
                    <a:pt x="2083" y="1434"/>
                  </a:lnTo>
                  <a:lnTo>
                    <a:pt x="2067" y="1442"/>
                  </a:lnTo>
                  <a:lnTo>
                    <a:pt x="2051" y="1448"/>
                  </a:lnTo>
                  <a:lnTo>
                    <a:pt x="2035" y="1453"/>
                  </a:lnTo>
                  <a:lnTo>
                    <a:pt x="2019" y="1456"/>
                  </a:lnTo>
                  <a:lnTo>
                    <a:pt x="2019" y="1456"/>
                  </a:lnTo>
                  <a:lnTo>
                    <a:pt x="2006" y="1459"/>
                  </a:lnTo>
                  <a:lnTo>
                    <a:pt x="1994" y="1463"/>
                  </a:lnTo>
                  <a:lnTo>
                    <a:pt x="1970" y="1474"/>
                  </a:lnTo>
                  <a:lnTo>
                    <a:pt x="1970" y="1474"/>
                  </a:lnTo>
                  <a:lnTo>
                    <a:pt x="1954" y="1483"/>
                  </a:lnTo>
                  <a:lnTo>
                    <a:pt x="1936" y="1493"/>
                  </a:lnTo>
                  <a:lnTo>
                    <a:pt x="1922" y="1505"/>
                  </a:lnTo>
                  <a:lnTo>
                    <a:pt x="1908" y="1518"/>
                  </a:lnTo>
                  <a:lnTo>
                    <a:pt x="1908" y="1518"/>
                  </a:lnTo>
                  <a:lnTo>
                    <a:pt x="1903" y="1523"/>
                  </a:lnTo>
                  <a:lnTo>
                    <a:pt x="1900" y="1529"/>
                  </a:lnTo>
                  <a:lnTo>
                    <a:pt x="1898" y="1536"/>
                  </a:lnTo>
                  <a:lnTo>
                    <a:pt x="1898" y="1540"/>
                  </a:lnTo>
                  <a:lnTo>
                    <a:pt x="1898" y="1540"/>
                  </a:lnTo>
                  <a:lnTo>
                    <a:pt x="1900" y="1544"/>
                  </a:lnTo>
                  <a:lnTo>
                    <a:pt x="1901" y="1547"/>
                  </a:lnTo>
                  <a:lnTo>
                    <a:pt x="1908" y="1548"/>
                  </a:lnTo>
                  <a:lnTo>
                    <a:pt x="1914" y="1548"/>
                  </a:lnTo>
                  <a:lnTo>
                    <a:pt x="1921" y="1548"/>
                  </a:lnTo>
                  <a:lnTo>
                    <a:pt x="1921" y="1548"/>
                  </a:lnTo>
                  <a:lnTo>
                    <a:pt x="1943" y="1548"/>
                  </a:lnTo>
                  <a:lnTo>
                    <a:pt x="1963" y="1550"/>
                  </a:lnTo>
                  <a:lnTo>
                    <a:pt x="1973" y="1553"/>
                  </a:lnTo>
                  <a:lnTo>
                    <a:pt x="1982" y="1556"/>
                  </a:lnTo>
                  <a:lnTo>
                    <a:pt x="1992" y="1563"/>
                  </a:lnTo>
                  <a:lnTo>
                    <a:pt x="2002" y="1567"/>
                  </a:lnTo>
                  <a:lnTo>
                    <a:pt x="2002" y="1567"/>
                  </a:lnTo>
                  <a:lnTo>
                    <a:pt x="2014" y="1575"/>
                  </a:lnTo>
                  <a:lnTo>
                    <a:pt x="2027" y="1582"/>
                  </a:lnTo>
                  <a:lnTo>
                    <a:pt x="2054" y="1590"/>
                  </a:lnTo>
                  <a:lnTo>
                    <a:pt x="2054" y="1590"/>
                  </a:lnTo>
                  <a:lnTo>
                    <a:pt x="2062" y="1593"/>
                  </a:lnTo>
                  <a:lnTo>
                    <a:pt x="2070" y="1598"/>
                  </a:lnTo>
                  <a:lnTo>
                    <a:pt x="2076" y="1602"/>
                  </a:lnTo>
                  <a:lnTo>
                    <a:pt x="2083" y="1609"/>
                  </a:lnTo>
                  <a:lnTo>
                    <a:pt x="2094" y="1623"/>
                  </a:lnTo>
                  <a:lnTo>
                    <a:pt x="2102" y="1637"/>
                  </a:lnTo>
                  <a:lnTo>
                    <a:pt x="2103" y="1647"/>
                  </a:lnTo>
                  <a:lnTo>
                    <a:pt x="2105" y="1655"/>
                  </a:lnTo>
                  <a:lnTo>
                    <a:pt x="2106" y="1663"/>
                  </a:lnTo>
                  <a:lnTo>
                    <a:pt x="2105" y="1671"/>
                  </a:lnTo>
                  <a:lnTo>
                    <a:pt x="2103" y="1679"/>
                  </a:lnTo>
                  <a:lnTo>
                    <a:pt x="2102" y="1686"/>
                  </a:lnTo>
                  <a:lnTo>
                    <a:pt x="2097" y="1693"/>
                  </a:lnTo>
                  <a:lnTo>
                    <a:pt x="2092" y="1699"/>
                  </a:lnTo>
                  <a:lnTo>
                    <a:pt x="2092" y="1699"/>
                  </a:lnTo>
                  <a:lnTo>
                    <a:pt x="2083" y="1710"/>
                  </a:lnTo>
                  <a:lnTo>
                    <a:pt x="2079" y="1718"/>
                  </a:lnTo>
                  <a:lnTo>
                    <a:pt x="2078" y="1725"/>
                  </a:lnTo>
                  <a:lnTo>
                    <a:pt x="2079" y="1731"/>
                  </a:lnTo>
                  <a:lnTo>
                    <a:pt x="2084" y="1736"/>
                  </a:lnTo>
                  <a:lnTo>
                    <a:pt x="2089" y="1740"/>
                  </a:lnTo>
                  <a:lnTo>
                    <a:pt x="2100" y="1752"/>
                  </a:lnTo>
                  <a:lnTo>
                    <a:pt x="2100" y="1752"/>
                  </a:lnTo>
                  <a:lnTo>
                    <a:pt x="2108" y="1756"/>
                  </a:lnTo>
                  <a:lnTo>
                    <a:pt x="2116" y="1761"/>
                  </a:lnTo>
                  <a:lnTo>
                    <a:pt x="2125" y="1763"/>
                  </a:lnTo>
                  <a:lnTo>
                    <a:pt x="2135" y="1764"/>
                  </a:lnTo>
                  <a:lnTo>
                    <a:pt x="2135" y="1764"/>
                  </a:lnTo>
                  <a:lnTo>
                    <a:pt x="2144" y="1766"/>
                  </a:lnTo>
                  <a:lnTo>
                    <a:pt x="2154" y="1764"/>
                  </a:lnTo>
                  <a:lnTo>
                    <a:pt x="2173" y="1761"/>
                  </a:lnTo>
                  <a:lnTo>
                    <a:pt x="2191" y="1756"/>
                  </a:lnTo>
                  <a:lnTo>
                    <a:pt x="2206" y="1748"/>
                  </a:lnTo>
                  <a:lnTo>
                    <a:pt x="2206" y="1748"/>
                  </a:lnTo>
                  <a:lnTo>
                    <a:pt x="2237" y="1729"/>
                  </a:lnTo>
                  <a:lnTo>
                    <a:pt x="2237" y="1729"/>
                  </a:lnTo>
                  <a:lnTo>
                    <a:pt x="2245" y="1725"/>
                  </a:lnTo>
                  <a:lnTo>
                    <a:pt x="2253" y="1718"/>
                  </a:lnTo>
                  <a:lnTo>
                    <a:pt x="2267" y="1704"/>
                  </a:lnTo>
                  <a:lnTo>
                    <a:pt x="2281" y="1691"/>
                  </a:lnTo>
                  <a:lnTo>
                    <a:pt x="2289" y="1685"/>
                  </a:lnTo>
                  <a:lnTo>
                    <a:pt x="2299" y="1682"/>
                  </a:lnTo>
                  <a:lnTo>
                    <a:pt x="2299" y="1682"/>
                  </a:lnTo>
                  <a:lnTo>
                    <a:pt x="2310" y="1677"/>
                  </a:lnTo>
                  <a:lnTo>
                    <a:pt x="2322" y="1675"/>
                  </a:lnTo>
                  <a:lnTo>
                    <a:pt x="2322" y="1675"/>
                  </a:lnTo>
                  <a:lnTo>
                    <a:pt x="2343" y="1674"/>
                  </a:lnTo>
                  <a:lnTo>
                    <a:pt x="2362" y="1671"/>
                  </a:lnTo>
                  <a:lnTo>
                    <a:pt x="2381" y="1664"/>
                  </a:lnTo>
                  <a:lnTo>
                    <a:pt x="2399" y="1656"/>
                  </a:lnTo>
                  <a:lnTo>
                    <a:pt x="2399" y="1656"/>
                  </a:lnTo>
                  <a:lnTo>
                    <a:pt x="2413" y="1648"/>
                  </a:lnTo>
                  <a:lnTo>
                    <a:pt x="2427" y="1637"/>
                  </a:lnTo>
                  <a:lnTo>
                    <a:pt x="2440" y="1623"/>
                  </a:lnTo>
                  <a:lnTo>
                    <a:pt x="2451" y="1607"/>
                  </a:lnTo>
                  <a:lnTo>
                    <a:pt x="2451" y="1607"/>
                  </a:lnTo>
                  <a:lnTo>
                    <a:pt x="2457" y="1601"/>
                  </a:lnTo>
                  <a:lnTo>
                    <a:pt x="2457" y="1601"/>
                  </a:lnTo>
                  <a:lnTo>
                    <a:pt x="2462" y="1599"/>
                  </a:lnTo>
                  <a:lnTo>
                    <a:pt x="2469" y="1601"/>
                  </a:lnTo>
                  <a:lnTo>
                    <a:pt x="2473" y="1602"/>
                  </a:lnTo>
                  <a:lnTo>
                    <a:pt x="2480" y="1605"/>
                  </a:lnTo>
                  <a:lnTo>
                    <a:pt x="2480" y="1605"/>
                  </a:lnTo>
                  <a:lnTo>
                    <a:pt x="2489" y="1612"/>
                  </a:lnTo>
                  <a:lnTo>
                    <a:pt x="2500" y="1617"/>
                  </a:lnTo>
                  <a:lnTo>
                    <a:pt x="2510" y="1620"/>
                  </a:lnTo>
                  <a:lnTo>
                    <a:pt x="2521" y="1623"/>
                  </a:lnTo>
                  <a:lnTo>
                    <a:pt x="2543" y="1625"/>
                  </a:lnTo>
                  <a:lnTo>
                    <a:pt x="2567" y="1625"/>
                  </a:lnTo>
                  <a:lnTo>
                    <a:pt x="2567" y="1625"/>
                  </a:lnTo>
                  <a:lnTo>
                    <a:pt x="2591" y="1623"/>
                  </a:lnTo>
                  <a:lnTo>
                    <a:pt x="2600" y="1621"/>
                  </a:lnTo>
                  <a:lnTo>
                    <a:pt x="2605" y="1618"/>
                  </a:lnTo>
                  <a:lnTo>
                    <a:pt x="2605" y="1618"/>
                  </a:lnTo>
                  <a:lnTo>
                    <a:pt x="2610" y="1617"/>
                  </a:lnTo>
                  <a:lnTo>
                    <a:pt x="2613" y="1613"/>
                  </a:lnTo>
                  <a:lnTo>
                    <a:pt x="2616" y="1610"/>
                  </a:lnTo>
                  <a:lnTo>
                    <a:pt x="2618" y="1605"/>
                  </a:lnTo>
                  <a:lnTo>
                    <a:pt x="2621" y="1594"/>
                  </a:lnTo>
                  <a:lnTo>
                    <a:pt x="2624" y="1577"/>
                  </a:lnTo>
                  <a:lnTo>
                    <a:pt x="2624" y="1577"/>
                  </a:lnTo>
                  <a:lnTo>
                    <a:pt x="2626" y="1569"/>
                  </a:lnTo>
                  <a:lnTo>
                    <a:pt x="2627" y="1564"/>
                  </a:lnTo>
                  <a:lnTo>
                    <a:pt x="2629" y="1559"/>
                  </a:lnTo>
                  <a:lnTo>
                    <a:pt x="2629" y="1559"/>
                  </a:lnTo>
                  <a:lnTo>
                    <a:pt x="2635" y="1550"/>
                  </a:lnTo>
                  <a:lnTo>
                    <a:pt x="2639" y="1542"/>
                  </a:lnTo>
                  <a:lnTo>
                    <a:pt x="2639" y="1536"/>
                  </a:lnTo>
                  <a:lnTo>
                    <a:pt x="2635" y="1531"/>
                  </a:lnTo>
                  <a:lnTo>
                    <a:pt x="2631" y="1526"/>
                  </a:lnTo>
                  <a:lnTo>
                    <a:pt x="2624" y="1521"/>
                  </a:lnTo>
                  <a:lnTo>
                    <a:pt x="2610" y="1517"/>
                  </a:lnTo>
                  <a:lnTo>
                    <a:pt x="2610" y="1517"/>
                  </a:lnTo>
                  <a:lnTo>
                    <a:pt x="2594" y="1513"/>
                  </a:lnTo>
                  <a:lnTo>
                    <a:pt x="2578" y="1513"/>
                  </a:lnTo>
                  <a:lnTo>
                    <a:pt x="2564" y="1517"/>
                  </a:lnTo>
                  <a:lnTo>
                    <a:pt x="2548" y="1523"/>
                  </a:lnTo>
                  <a:lnTo>
                    <a:pt x="2548" y="1523"/>
                  </a:lnTo>
                  <a:lnTo>
                    <a:pt x="2540" y="1528"/>
                  </a:lnTo>
                  <a:lnTo>
                    <a:pt x="2540" y="1528"/>
                  </a:lnTo>
                  <a:lnTo>
                    <a:pt x="2534" y="1531"/>
                  </a:lnTo>
                  <a:lnTo>
                    <a:pt x="2534" y="1531"/>
                  </a:lnTo>
                  <a:lnTo>
                    <a:pt x="2527" y="1534"/>
                  </a:lnTo>
                  <a:lnTo>
                    <a:pt x="2521" y="1536"/>
                  </a:lnTo>
                  <a:lnTo>
                    <a:pt x="2515" y="1534"/>
                  </a:lnTo>
                  <a:lnTo>
                    <a:pt x="2508" y="1529"/>
                  </a:lnTo>
                  <a:lnTo>
                    <a:pt x="2508" y="1529"/>
                  </a:lnTo>
                  <a:lnTo>
                    <a:pt x="2502" y="1523"/>
                  </a:lnTo>
                  <a:lnTo>
                    <a:pt x="2497" y="1521"/>
                  </a:lnTo>
                  <a:lnTo>
                    <a:pt x="2497" y="1521"/>
                  </a:lnTo>
                  <a:lnTo>
                    <a:pt x="2492" y="1523"/>
                  </a:lnTo>
                  <a:lnTo>
                    <a:pt x="2489" y="1526"/>
                  </a:lnTo>
                  <a:lnTo>
                    <a:pt x="2483" y="1537"/>
                  </a:lnTo>
                  <a:lnTo>
                    <a:pt x="2483" y="1537"/>
                  </a:lnTo>
                  <a:lnTo>
                    <a:pt x="2478" y="1545"/>
                  </a:lnTo>
                  <a:lnTo>
                    <a:pt x="2473" y="1550"/>
                  </a:lnTo>
                  <a:lnTo>
                    <a:pt x="2473" y="1550"/>
                  </a:lnTo>
                  <a:lnTo>
                    <a:pt x="2464" y="1551"/>
                  </a:lnTo>
                  <a:lnTo>
                    <a:pt x="2453" y="1550"/>
                  </a:lnTo>
                  <a:lnTo>
                    <a:pt x="2429" y="1542"/>
                  </a:lnTo>
                  <a:lnTo>
                    <a:pt x="2429" y="1542"/>
                  </a:lnTo>
                  <a:lnTo>
                    <a:pt x="2426" y="1540"/>
                  </a:lnTo>
                  <a:lnTo>
                    <a:pt x="2426" y="1540"/>
                  </a:lnTo>
                  <a:lnTo>
                    <a:pt x="2422" y="1540"/>
                  </a:lnTo>
                  <a:lnTo>
                    <a:pt x="2419" y="1544"/>
                  </a:lnTo>
                  <a:lnTo>
                    <a:pt x="2418" y="1551"/>
                  </a:lnTo>
                  <a:lnTo>
                    <a:pt x="2419" y="1563"/>
                  </a:lnTo>
                  <a:lnTo>
                    <a:pt x="2418" y="1564"/>
                  </a:lnTo>
                  <a:lnTo>
                    <a:pt x="2418" y="1564"/>
                  </a:lnTo>
                  <a:lnTo>
                    <a:pt x="2415" y="1564"/>
                  </a:lnTo>
                  <a:lnTo>
                    <a:pt x="2415" y="1564"/>
                  </a:lnTo>
                  <a:lnTo>
                    <a:pt x="2405" y="1563"/>
                  </a:lnTo>
                  <a:lnTo>
                    <a:pt x="2395" y="1559"/>
                  </a:lnTo>
                  <a:lnTo>
                    <a:pt x="2388" y="1555"/>
                  </a:lnTo>
                  <a:lnTo>
                    <a:pt x="2380" y="1548"/>
                  </a:lnTo>
                  <a:lnTo>
                    <a:pt x="2373" y="1542"/>
                  </a:lnTo>
                  <a:lnTo>
                    <a:pt x="2368" y="1534"/>
                  </a:lnTo>
                  <a:lnTo>
                    <a:pt x="2365" y="1524"/>
                  </a:lnTo>
                  <a:lnTo>
                    <a:pt x="2364" y="1515"/>
                  </a:lnTo>
                  <a:lnTo>
                    <a:pt x="2364" y="1515"/>
                  </a:lnTo>
                  <a:lnTo>
                    <a:pt x="2362" y="1505"/>
                  </a:lnTo>
                  <a:lnTo>
                    <a:pt x="2359" y="1496"/>
                  </a:lnTo>
                  <a:lnTo>
                    <a:pt x="2354" y="1490"/>
                  </a:lnTo>
                  <a:lnTo>
                    <a:pt x="2351" y="1486"/>
                  </a:lnTo>
                  <a:lnTo>
                    <a:pt x="2348" y="1485"/>
                  </a:lnTo>
                  <a:lnTo>
                    <a:pt x="2348" y="1485"/>
                  </a:lnTo>
                  <a:lnTo>
                    <a:pt x="2338" y="1480"/>
                  </a:lnTo>
                  <a:lnTo>
                    <a:pt x="2329" y="1474"/>
                  </a:lnTo>
                  <a:lnTo>
                    <a:pt x="2310" y="1459"/>
                  </a:lnTo>
                  <a:lnTo>
                    <a:pt x="2299" y="1453"/>
                  </a:lnTo>
                  <a:lnTo>
                    <a:pt x="2289" y="1447"/>
                  </a:lnTo>
                  <a:lnTo>
                    <a:pt x="2278" y="1443"/>
                  </a:lnTo>
                  <a:lnTo>
                    <a:pt x="2265" y="1443"/>
                  </a:lnTo>
                  <a:lnTo>
                    <a:pt x="2265" y="1443"/>
                  </a:lnTo>
                  <a:lnTo>
                    <a:pt x="2260" y="1434"/>
                  </a:lnTo>
                  <a:lnTo>
                    <a:pt x="2257" y="1424"/>
                  </a:lnTo>
                  <a:lnTo>
                    <a:pt x="2254" y="1410"/>
                  </a:lnTo>
                  <a:lnTo>
                    <a:pt x="2254" y="1396"/>
                  </a:lnTo>
                  <a:lnTo>
                    <a:pt x="2254" y="1396"/>
                  </a:lnTo>
                  <a:lnTo>
                    <a:pt x="2260" y="1389"/>
                  </a:lnTo>
                  <a:lnTo>
                    <a:pt x="2260" y="1389"/>
                  </a:lnTo>
                  <a:lnTo>
                    <a:pt x="2262" y="1386"/>
                  </a:lnTo>
                  <a:lnTo>
                    <a:pt x="2264" y="1383"/>
                  </a:lnTo>
                  <a:lnTo>
                    <a:pt x="2265" y="1375"/>
                  </a:lnTo>
                  <a:lnTo>
                    <a:pt x="2267" y="1366"/>
                  </a:lnTo>
                  <a:lnTo>
                    <a:pt x="2268" y="1362"/>
                  </a:lnTo>
                  <a:lnTo>
                    <a:pt x="2270" y="1359"/>
                  </a:lnTo>
                  <a:lnTo>
                    <a:pt x="2272" y="1359"/>
                  </a:lnTo>
                  <a:lnTo>
                    <a:pt x="2272" y="1359"/>
                  </a:lnTo>
                  <a:lnTo>
                    <a:pt x="2275" y="1359"/>
                  </a:lnTo>
                  <a:lnTo>
                    <a:pt x="2275" y="1359"/>
                  </a:lnTo>
                  <a:lnTo>
                    <a:pt x="2281" y="1361"/>
                  </a:lnTo>
                  <a:lnTo>
                    <a:pt x="2284" y="1364"/>
                  </a:lnTo>
                  <a:lnTo>
                    <a:pt x="2286" y="1369"/>
                  </a:lnTo>
                  <a:lnTo>
                    <a:pt x="2287" y="1374"/>
                  </a:lnTo>
                  <a:lnTo>
                    <a:pt x="2287" y="1380"/>
                  </a:lnTo>
                  <a:lnTo>
                    <a:pt x="2289" y="1385"/>
                  </a:lnTo>
                  <a:lnTo>
                    <a:pt x="2294" y="1388"/>
                  </a:lnTo>
                  <a:lnTo>
                    <a:pt x="2299" y="1391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6"/>
                  </a:lnTo>
                  <a:lnTo>
                    <a:pt x="2300" y="1386"/>
                  </a:lnTo>
                  <a:lnTo>
                    <a:pt x="2300" y="1375"/>
                  </a:lnTo>
                  <a:lnTo>
                    <a:pt x="2302" y="1366"/>
                  </a:lnTo>
                  <a:lnTo>
                    <a:pt x="2303" y="1361"/>
                  </a:lnTo>
                  <a:lnTo>
                    <a:pt x="2305" y="1356"/>
                  </a:lnTo>
                  <a:lnTo>
                    <a:pt x="2310" y="1353"/>
                  </a:lnTo>
                  <a:lnTo>
                    <a:pt x="2316" y="1350"/>
                  </a:lnTo>
                  <a:lnTo>
                    <a:pt x="2318" y="1350"/>
                  </a:lnTo>
                  <a:lnTo>
                    <a:pt x="2318" y="1350"/>
                  </a:lnTo>
                  <a:lnTo>
                    <a:pt x="2335" y="1340"/>
                  </a:lnTo>
                  <a:lnTo>
                    <a:pt x="2335" y="1340"/>
                  </a:lnTo>
                  <a:lnTo>
                    <a:pt x="2345" y="1335"/>
                  </a:lnTo>
                  <a:lnTo>
                    <a:pt x="2354" y="1329"/>
                  </a:lnTo>
                  <a:lnTo>
                    <a:pt x="2362" y="1321"/>
                  </a:lnTo>
                  <a:lnTo>
                    <a:pt x="2368" y="1310"/>
                  </a:lnTo>
                  <a:lnTo>
                    <a:pt x="2368" y="1310"/>
                  </a:lnTo>
                  <a:lnTo>
                    <a:pt x="2368" y="1321"/>
                  </a:lnTo>
                  <a:lnTo>
                    <a:pt x="2365" y="1331"/>
                  </a:lnTo>
                  <a:lnTo>
                    <a:pt x="2359" y="1340"/>
                  </a:lnTo>
                  <a:lnTo>
                    <a:pt x="2353" y="1348"/>
                  </a:lnTo>
                  <a:lnTo>
                    <a:pt x="2340" y="1362"/>
                  </a:lnTo>
                  <a:lnTo>
                    <a:pt x="2334" y="1372"/>
                  </a:lnTo>
                  <a:lnTo>
                    <a:pt x="2330" y="1382"/>
                  </a:lnTo>
                  <a:lnTo>
                    <a:pt x="2330" y="1382"/>
                  </a:lnTo>
                  <a:lnTo>
                    <a:pt x="2338" y="1383"/>
                  </a:lnTo>
                  <a:lnTo>
                    <a:pt x="2345" y="1382"/>
                  </a:lnTo>
                  <a:lnTo>
                    <a:pt x="2351" y="1378"/>
                  </a:lnTo>
                  <a:lnTo>
                    <a:pt x="2357" y="1374"/>
                  </a:lnTo>
                  <a:lnTo>
                    <a:pt x="2357" y="1374"/>
                  </a:lnTo>
                  <a:lnTo>
                    <a:pt x="2375" y="1358"/>
                  </a:lnTo>
                  <a:lnTo>
                    <a:pt x="2389" y="1340"/>
                  </a:lnTo>
                  <a:lnTo>
                    <a:pt x="2416" y="1304"/>
                  </a:lnTo>
                  <a:lnTo>
                    <a:pt x="2416" y="1304"/>
                  </a:lnTo>
                  <a:lnTo>
                    <a:pt x="2430" y="1286"/>
                  </a:lnTo>
                  <a:lnTo>
                    <a:pt x="2438" y="1278"/>
                  </a:lnTo>
                  <a:lnTo>
                    <a:pt x="2448" y="1272"/>
                  </a:lnTo>
                  <a:lnTo>
                    <a:pt x="2457" y="1266"/>
                  </a:lnTo>
                  <a:lnTo>
                    <a:pt x="2467" y="1261"/>
                  </a:lnTo>
                  <a:lnTo>
                    <a:pt x="2478" y="1258"/>
                  </a:lnTo>
                  <a:lnTo>
                    <a:pt x="2491" y="1256"/>
                  </a:lnTo>
                  <a:lnTo>
                    <a:pt x="2491" y="1256"/>
                  </a:lnTo>
                  <a:lnTo>
                    <a:pt x="2513" y="1254"/>
                  </a:lnTo>
                  <a:lnTo>
                    <a:pt x="2534" y="1251"/>
                  </a:lnTo>
                  <a:lnTo>
                    <a:pt x="2554" y="1245"/>
                  </a:lnTo>
                  <a:lnTo>
                    <a:pt x="2575" y="1237"/>
                  </a:lnTo>
                  <a:lnTo>
                    <a:pt x="2575" y="1237"/>
                  </a:lnTo>
                  <a:lnTo>
                    <a:pt x="2588" y="1231"/>
                  </a:lnTo>
                  <a:lnTo>
                    <a:pt x="2599" y="1229"/>
                  </a:lnTo>
                  <a:lnTo>
                    <a:pt x="2605" y="1229"/>
                  </a:lnTo>
                  <a:lnTo>
                    <a:pt x="2612" y="1231"/>
                  </a:lnTo>
                  <a:lnTo>
                    <a:pt x="2616" y="1234"/>
                  </a:lnTo>
                  <a:lnTo>
                    <a:pt x="2623" y="1239"/>
                  </a:lnTo>
                  <a:lnTo>
                    <a:pt x="2623" y="1239"/>
                  </a:lnTo>
                  <a:lnTo>
                    <a:pt x="2629" y="1245"/>
                  </a:lnTo>
                  <a:lnTo>
                    <a:pt x="2632" y="1245"/>
                  </a:lnTo>
                  <a:lnTo>
                    <a:pt x="2635" y="1245"/>
                  </a:lnTo>
                  <a:lnTo>
                    <a:pt x="2640" y="1242"/>
                  </a:lnTo>
                  <a:lnTo>
                    <a:pt x="2645" y="1234"/>
                  </a:lnTo>
                  <a:lnTo>
                    <a:pt x="2645" y="1234"/>
                  </a:lnTo>
                  <a:lnTo>
                    <a:pt x="2651" y="1226"/>
                  </a:lnTo>
                  <a:lnTo>
                    <a:pt x="2658" y="1220"/>
                  </a:lnTo>
                  <a:lnTo>
                    <a:pt x="2664" y="1213"/>
                  </a:lnTo>
                  <a:lnTo>
                    <a:pt x="2672" y="1208"/>
                  </a:lnTo>
                  <a:lnTo>
                    <a:pt x="2681" y="1205"/>
                  </a:lnTo>
                  <a:lnTo>
                    <a:pt x="2689" y="1202"/>
                  </a:lnTo>
                  <a:lnTo>
                    <a:pt x="2699" y="1200"/>
                  </a:lnTo>
                  <a:lnTo>
                    <a:pt x="2708" y="1199"/>
                  </a:lnTo>
                  <a:lnTo>
                    <a:pt x="2708" y="1199"/>
                  </a:lnTo>
                  <a:lnTo>
                    <a:pt x="2716" y="1199"/>
                  </a:lnTo>
                  <a:lnTo>
                    <a:pt x="2721" y="1197"/>
                  </a:lnTo>
                  <a:lnTo>
                    <a:pt x="2727" y="1194"/>
                  </a:lnTo>
                  <a:lnTo>
                    <a:pt x="2732" y="1189"/>
                  </a:lnTo>
                  <a:lnTo>
                    <a:pt x="2732" y="1189"/>
                  </a:lnTo>
                  <a:lnTo>
                    <a:pt x="2745" y="1172"/>
                  </a:lnTo>
                  <a:lnTo>
                    <a:pt x="2754" y="1158"/>
                  </a:lnTo>
                  <a:lnTo>
                    <a:pt x="2761" y="1153"/>
                  </a:lnTo>
                  <a:lnTo>
                    <a:pt x="2767" y="1148"/>
                  </a:lnTo>
                  <a:lnTo>
                    <a:pt x="2775" y="1146"/>
                  </a:lnTo>
                  <a:lnTo>
                    <a:pt x="2786" y="1145"/>
                  </a:lnTo>
                  <a:lnTo>
                    <a:pt x="2786" y="1145"/>
                  </a:lnTo>
                  <a:lnTo>
                    <a:pt x="2791" y="1146"/>
                  </a:lnTo>
                  <a:lnTo>
                    <a:pt x="2793" y="1146"/>
                  </a:lnTo>
                  <a:lnTo>
                    <a:pt x="2794" y="1145"/>
                  </a:lnTo>
                  <a:lnTo>
                    <a:pt x="2794" y="1145"/>
                  </a:lnTo>
                  <a:lnTo>
                    <a:pt x="2808" y="1132"/>
                  </a:lnTo>
                  <a:lnTo>
                    <a:pt x="2816" y="1123"/>
                  </a:lnTo>
                  <a:lnTo>
                    <a:pt x="2820" y="1115"/>
                  </a:lnTo>
                  <a:lnTo>
                    <a:pt x="2821" y="1108"/>
                  </a:lnTo>
                  <a:lnTo>
                    <a:pt x="2821" y="1108"/>
                  </a:lnTo>
                  <a:lnTo>
                    <a:pt x="2824" y="1105"/>
                  </a:lnTo>
                  <a:lnTo>
                    <a:pt x="2829" y="1100"/>
                  </a:lnTo>
                  <a:lnTo>
                    <a:pt x="2834" y="1094"/>
                  </a:lnTo>
                  <a:lnTo>
                    <a:pt x="2836" y="1091"/>
                  </a:lnTo>
                  <a:lnTo>
                    <a:pt x="2836" y="1088"/>
                  </a:lnTo>
                  <a:lnTo>
                    <a:pt x="2836" y="1088"/>
                  </a:lnTo>
                  <a:lnTo>
                    <a:pt x="2836" y="1085"/>
                  </a:lnTo>
                  <a:lnTo>
                    <a:pt x="2837" y="1081"/>
                  </a:lnTo>
                  <a:lnTo>
                    <a:pt x="2842" y="1075"/>
                  </a:lnTo>
                  <a:lnTo>
                    <a:pt x="2847" y="1069"/>
                  </a:lnTo>
                  <a:lnTo>
                    <a:pt x="2848" y="1064"/>
                  </a:lnTo>
                  <a:lnTo>
                    <a:pt x="2848" y="1061"/>
                  </a:lnTo>
                  <a:lnTo>
                    <a:pt x="2848" y="1061"/>
                  </a:lnTo>
                  <a:lnTo>
                    <a:pt x="2848" y="1058"/>
                  </a:lnTo>
                  <a:lnTo>
                    <a:pt x="2851" y="1056"/>
                  </a:lnTo>
                  <a:lnTo>
                    <a:pt x="2855" y="1054"/>
                  </a:lnTo>
                  <a:lnTo>
                    <a:pt x="2856" y="1053"/>
                  </a:lnTo>
                  <a:lnTo>
                    <a:pt x="2856" y="1053"/>
                  </a:lnTo>
                  <a:lnTo>
                    <a:pt x="2861" y="1046"/>
                  </a:lnTo>
                  <a:lnTo>
                    <a:pt x="2864" y="1046"/>
                  </a:lnTo>
                  <a:lnTo>
                    <a:pt x="2867" y="1045"/>
                  </a:lnTo>
                  <a:lnTo>
                    <a:pt x="2875" y="1038"/>
                  </a:lnTo>
                  <a:lnTo>
                    <a:pt x="2875" y="1038"/>
                  </a:lnTo>
                  <a:lnTo>
                    <a:pt x="2882" y="1034"/>
                  </a:lnTo>
                  <a:lnTo>
                    <a:pt x="2890" y="1029"/>
                  </a:lnTo>
                  <a:lnTo>
                    <a:pt x="2910" y="1019"/>
                  </a:lnTo>
                  <a:lnTo>
                    <a:pt x="2910" y="1019"/>
                  </a:lnTo>
                  <a:lnTo>
                    <a:pt x="2920" y="1016"/>
                  </a:lnTo>
                  <a:lnTo>
                    <a:pt x="2926" y="1011"/>
                  </a:lnTo>
                  <a:lnTo>
                    <a:pt x="2934" y="1005"/>
                  </a:lnTo>
                  <a:lnTo>
                    <a:pt x="2939" y="997"/>
                  </a:lnTo>
                  <a:lnTo>
                    <a:pt x="2939" y="997"/>
                  </a:lnTo>
                  <a:lnTo>
                    <a:pt x="2945" y="989"/>
                  </a:lnTo>
                  <a:lnTo>
                    <a:pt x="2951" y="983"/>
                  </a:lnTo>
                  <a:lnTo>
                    <a:pt x="2958" y="977"/>
                  </a:lnTo>
                  <a:lnTo>
                    <a:pt x="2966" y="973"/>
                  </a:lnTo>
                  <a:lnTo>
                    <a:pt x="2974" y="970"/>
                  </a:lnTo>
                  <a:lnTo>
                    <a:pt x="2982" y="969"/>
                  </a:lnTo>
                  <a:lnTo>
                    <a:pt x="2991" y="969"/>
                  </a:lnTo>
                  <a:lnTo>
                    <a:pt x="3001" y="970"/>
                  </a:lnTo>
                  <a:lnTo>
                    <a:pt x="3001" y="970"/>
                  </a:lnTo>
                  <a:lnTo>
                    <a:pt x="3072" y="983"/>
                  </a:lnTo>
                  <a:lnTo>
                    <a:pt x="3072" y="983"/>
                  </a:lnTo>
                  <a:lnTo>
                    <a:pt x="3085" y="984"/>
                  </a:lnTo>
                  <a:lnTo>
                    <a:pt x="3094" y="984"/>
                  </a:lnTo>
                  <a:lnTo>
                    <a:pt x="3101" y="983"/>
                  </a:lnTo>
                  <a:lnTo>
                    <a:pt x="3107" y="980"/>
                  </a:lnTo>
                  <a:lnTo>
                    <a:pt x="3112" y="975"/>
                  </a:lnTo>
                  <a:lnTo>
                    <a:pt x="3115" y="969"/>
                  </a:lnTo>
                  <a:lnTo>
                    <a:pt x="3118" y="959"/>
                  </a:lnTo>
                  <a:lnTo>
                    <a:pt x="3121" y="946"/>
                  </a:lnTo>
                  <a:lnTo>
                    <a:pt x="3121" y="946"/>
                  </a:lnTo>
                  <a:lnTo>
                    <a:pt x="3125" y="932"/>
                  </a:lnTo>
                  <a:lnTo>
                    <a:pt x="3126" y="926"/>
                  </a:lnTo>
                  <a:lnTo>
                    <a:pt x="3126" y="919"/>
                  </a:lnTo>
                  <a:lnTo>
                    <a:pt x="3126" y="919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3" name="Freeform 260">
              <a:extLst>
                <a:ext uri="{FF2B5EF4-FFF2-40B4-BE49-F238E27FC236}">
                  <a16:creationId xmlns:a16="http://schemas.microsoft.com/office/drawing/2014/main" id="{6138E176-8341-454A-143C-9304C8265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4" name="Freeform 261">
              <a:extLst>
                <a:ext uri="{FF2B5EF4-FFF2-40B4-BE49-F238E27FC236}">
                  <a16:creationId xmlns:a16="http://schemas.microsoft.com/office/drawing/2014/main" id="{1E6293A0-EFF5-F37F-6A58-02EF2C7345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6" y="396"/>
              <a:ext cx="2043" cy="3134"/>
            </a:xfrm>
            <a:custGeom>
              <a:avLst/>
              <a:gdLst>
                <a:gd name="T0" fmla="*/ 1949 w 4086"/>
                <a:gd name="T1" fmla="*/ 237 h 6267"/>
                <a:gd name="T2" fmla="*/ 1837 w 4086"/>
                <a:gd name="T3" fmla="*/ 481 h 6267"/>
                <a:gd name="T4" fmla="*/ 1684 w 4086"/>
                <a:gd name="T5" fmla="*/ 345 h 6267"/>
                <a:gd name="T6" fmla="*/ 1552 w 4086"/>
                <a:gd name="T7" fmla="*/ 253 h 6267"/>
                <a:gd name="T8" fmla="*/ 1470 w 4086"/>
                <a:gd name="T9" fmla="*/ 326 h 6267"/>
                <a:gd name="T10" fmla="*/ 1649 w 4086"/>
                <a:gd name="T11" fmla="*/ 580 h 6267"/>
                <a:gd name="T12" fmla="*/ 1489 w 4086"/>
                <a:gd name="T13" fmla="*/ 646 h 6267"/>
                <a:gd name="T14" fmla="*/ 1319 w 4086"/>
                <a:gd name="T15" fmla="*/ 781 h 6267"/>
                <a:gd name="T16" fmla="*/ 1268 w 4086"/>
                <a:gd name="T17" fmla="*/ 967 h 6267"/>
                <a:gd name="T18" fmla="*/ 1206 w 4086"/>
                <a:gd name="T19" fmla="*/ 1072 h 6267"/>
                <a:gd name="T20" fmla="*/ 890 w 4086"/>
                <a:gd name="T21" fmla="*/ 1055 h 6267"/>
                <a:gd name="T22" fmla="*/ 1100 w 4086"/>
                <a:gd name="T23" fmla="*/ 1215 h 6267"/>
                <a:gd name="T24" fmla="*/ 896 w 4086"/>
                <a:gd name="T25" fmla="*/ 1215 h 6267"/>
                <a:gd name="T26" fmla="*/ 450 w 4086"/>
                <a:gd name="T27" fmla="*/ 839 h 6267"/>
                <a:gd name="T28" fmla="*/ 849 w 4086"/>
                <a:gd name="T29" fmla="*/ 843 h 6267"/>
                <a:gd name="T30" fmla="*/ 1187 w 4086"/>
                <a:gd name="T31" fmla="*/ 500 h 6267"/>
                <a:gd name="T32" fmla="*/ 472 w 4086"/>
                <a:gd name="T33" fmla="*/ 365 h 6267"/>
                <a:gd name="T34" fmla="*/ 4 w 4086"/>
                <a:gd name="T35" fmla="*/ 478 h 6267"/>
                <a:gd name="T36" fmla="*/ 240 w 4086"/>
                <a:gd name="T37" fmla="*/ 702 h 6267"/>
                <a:gd name="T38" fmla="*/ 277 w 4086"/>
                <a:gd name="T39" fmla="*/ 996 h 6267"/>
                <a:gd name="T40" fmla="*/ 262 w 4086"/>
                <a:gd name="T41" fmla="*/ 1153 h 6267"/>
                <a:gd name="T42" fmla="*/ 336 w 4086"/>
                <a:gd name="T43" fmla="*/ 1291 h 6267"/>
                <a:gd name="T44" fmla="*/ 385 w 4086"/>
                <a:gd name="T45" fmla="*/ 1460 h 6267"/>
                <a:gd name="T46" fmla="*/ 598 w 4086"/>
                <a:gd name="T47" fmla="*/ 1725 h 6267"/>
                <a:gd name="T48" fmla="*/ 18 w 4086"/>
                <a:gd name="T49" fmla="*/ 2474 h 6267"/>
                <a:gd name="T50" fmla="*/ 77 w 4086"/>
                <a:gd name="T51" fmla="*/ 2600 h 6267"/>
                <a:gd name="T52" fmla="*/ 162 w 4086"/>
                <a:gd name="T53" fmla="*/ 2656 h 6267"/>
                <a:gd name="T54" fmla="*/ 193 w 4086"/>
                <a:gd name="T55" fmla="*/ 2872 h 6267"/>
                <a:gd name="T56" fmla="*/ 291 w 4086"/>
                <a:gd name="T57" fmla="*/ 3035 h 6267"/>
                <a:gd name="T58" fmla="*/ 498 w 4086"/>
                <a:gd name="T59" fmla="*/ 3127 h 6267"/>
                <a:gd name="T60" fmla="*/ 745 w 4086"/>
                <a:gd name="T61" fmla="*/ 3157 h 6267"/>
                <a:gd name="T62" fmla="*/ 868 w 4086"/>
                <a:gd name="T63" fmla="*/ 3451 h 6267"/>
                <a:gd name="T64" fmla="*/ 1068 w 4086"/>
                <a:gd name="T65" fmla="*/ 3561 h 6267"/>
                <a:gd name="T66" fmla="*/ 1104 w 4086"/>
                <a:gd name="T67" fmla="*/ 3721 h 6267"/>
                <a:gd name="T68" fmla="*/ 995 w 4086"/>
                <a:gd name="T69" fmla="*/ 3883 h 6267"/>
                <a:gd name="T70" fmla="*/ 1262 w 4086"/>
                <a:gd name="T71" fmla="*/ 3864 h 6267"/>
                <a:gd name="T72" fmla="*/ 1440 w 4086"/>
                <a:gd name="T73" fmla="*/ 4036 h 6267"/>
                <a:gd name="T74" fmla="*/ 1627 w 4086"/>
                <a:gd name="T75" fmla="*/ 4136 h 6267"/>
                <a:gd name="T76" fmla="*/ 1884 w 4086"/>
                <a:gd name="T77" fmla="*/ 4328 h 6267"/>
                <a:gd name="T78" fmla="*/ 2158 w 4086"/>
                <a:gd name="T79" fmla="*/ 4395 h 6267"/>
                <a:gd name="T80" fmla="*/ 2466 w 4086"/>
                <a:gd name="T81" fmla="*/ 4466 h 6267"/>
                <a:gd name="T82" fmla="*/ 2509 w 4086"/>
                <a:gd name="T83" fmla="*/ 4636 h 6267"/>
                <a:gd name="T84" fmla="*/ 2559 w 4086"/>
                <a:gd name="T85" fmla="*/ 4830 h 6267"/>
                <a:gd name="T86" fmla="*/ 2291 w 4086"/>
                <a:gd name="T87" fmla="*/ 4990 h 6267"/>
                <a:gd name="T88" fmla="*/ 2324 w 4086"/>
                <a:gd name="T89" fmla="*/ 5176 h 6267"/>
                <a:gd name="T90" fmla="*/ 2227 w 4086"/>
                <a:gd name="T91" fmla="*/ 5214 h 6267"/>
                <a:gd name="T92" fmla="*/ 2229 w 4086"/>
                <a:gd name="T93" fmla="*/ 5360 h 6267"/>
                <a:gd name="T94" fmla="*/ 2202 w 4086"/>
                <a:gd name="T95" fmla="*/ 5489 h 6267"/>
                <a:gd name="T96" fmla="*/ 2559 w 4086"/>
                <a:gd name="T97" fmla="*/ 5624 h 6267"/>
                <a:gd name="T98" fmla="*/ 3082 w 4086"/>
                <a:gd name="T99" fmla="*/ 5818 h 6267"/>
                <a:gd name="T100" fmla="*/ 3447 w 4086"/>
                <a:gd name="T101" fmla="*/ 5923 h 6267"/>
                <a:gd name="T102" fmla="*/ 3684 w 4086"/>
                <a:gd name="T103" fmla="*/ 6035 h 6267"/>
                <a:gd name="T104" fmla="*/ 4086 w 4086"/>
                <a:gd name="T105" fmla="*/ 6267 h 6267"/>
                <a:gd name="T106" fmla="*/ 561 w 4086"/>
                <a:gd name="T107" fmla="*/ 2098 h 6267"/>
                <a:gd name="T108" fmla="*/ 396 w 4086"/>
                <a:gd name="T109" fmla="*/ 2087 h 6267"/>
                <a:gd name="T110" fmla="*/ 490 w 4086"/>
                <a:gd name="T111" fmla="*/ 1877 h 6267"/>
                <a:gd name="T112" fmla="*/ 1071 w 4086"/>
                <a:gd name="T113" fmla="*/ 1836 h 6267"/>
                <a:gd name="T114" fmla="*/ 858 w 4086"/>
                <a:gd name="T115" fmla="*/ 1758 h 6267"/>
                <a:gd name="T116" fmla="*/ 812 w 4086"/>
                <a:gd name="T117" fmla="*/ 1655 h 6267"/>
                <a:gd name="T118" fmla="*/ 826 w 4086"/>
                <a:gd name="T119" fmla="*/ 1560 h 6267"/>
                <a:gd name="T120" fmla="*/ 971 w 4086"/>
                <a:gd name="T121" fmla="*/ 1688 h 6267"/>
                <a:gd name="T122" fmla="*/ 2370 w 4086"/>
                <a:gd name="T123" fmla="*/ 5278 h 6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86" h="6267">
                  <a:moveTo>
                    <a:pt x="2853" y="0"/>
                  </a:moveTo>
                  <a:lnTo>
                    <a:pt x="2175" y="0"/>
                  </a:lnTo>
                  <a:lnTo>
                    <a:pt x="2069" y="121"/>
                  </a:lnTo>
                  <a:lnTo>
                    <a:pt x="2069" y="121"/>
                  </a:lnTo>
                  <a:lnTo>
                    <a:pt x="2053" y="130"/>
                  </a:lnTo>
                  <a:lnTo>
                    <a:pt x="2053" y="130"/>
                  </a:lnTo>
                  <a:lnTo>
                    <a:pt x="2042" y="137"/>
                  </a:lnTo>
                  <a:lnTo>
                    <a:pt x="2032" y="143"/>
                  </a:lnTo>
                  <a:lnTo>
                    <a:pt x="2019" y="149"/>
                  </a:lnTo>
                  <a:lnTo>
                    <a:pt x="2002" y="154"/>
                  </a:lnTo>
                  <a:lnTo>
                    <a:pt x="2002" y="154"/>
                  </a:lnTo>
                  <a:lnTo>
                    <a:pt x="1994" y="159"/>
                  </a:lnTo>
                  <a:lnTo>
                    <a:pt x="1991" y="160"/>
                  </a:lnTo>
                  <a:lnTo>
                    <a:pt x="1991" y="162"/>
                  </a:lnTo>
                  <a:lnTo>
                    <a:pt x="1991" y="167"/>
                  </a:lnTo>
                  <a:lnTo>
                    <a:pt x="1994" y="173"/>
                  </a:lnTo>
                  <a:lnTo>
                    <a:pt x="2000" y="184"/>
                  </a:lnTo>
                  <a:lnTo>
                    <a:pt x="2002" y="191"/>
                  </a:lnTo>
                  <a:lnTo>
                    <a:pt x="2002" y="194"/>
                  </a:lnTo>
                  <a:lnTo>
                    <a:pt x="2002" y="197"/>
                  </a:lnTo>
                  <a:lnTo>
                    <a:pt x="2002" y="197"/>
                  </a:lnTo>
                  <a:lnTo>
                    <a:pt x="1997" y="203"/>
                  </a:lnTo>
                  <a:lnTo>
                    <a:pt x="1992" y="210"/>
                  </a:lnTo>
                  <a:lnTo>
                    <a:pt x="1981" y="219"/>
                  </a:lnTo>
                  <a:lnTo>
                    <a:pt x="1970" y="226"/>
                  </a:lnTo>
                  <a:lnTo>
                    <a:pt x="1959" y="230"/>
                  </a:lnTo>
                  <a:lnTo>
                    <a:pt x="1959" y="230"/>
                  </a:lnTo>
                  <a:lnTo>
                    <a:pt x="1954" y="232"/>
                  </a:lnTo>
                  <a:lnTo>
                    <a:pt x="1949" y="237"/>
                  </a:lnTo>
                  <a:lnTo>
                    <a:pt x="1937" y="251"/>
                  </a:lnTo>
                  <a:lnTo>
                    <a:pt x="1926" y="270"/>
                  </a:lnTo>
                  <a:lnTo>
                    <a:pt x="1915" y="294"/>
                  </a:lnTo>
                  <a:lnTo>
                    <a:pt x="1915" y="294"/>
                  </a:lnTo>
                  <a:lnTo>
                    <a:pt x="1910" y="307"/>
                  </a:lnTo>
                  <a:lnTo>
                    <a:pt x="1907" y="316"/>
                  </a:lnTo>
                  <a:lnTo>
                    <a:pt x="1905" y="324"/>
                  </a:lnTo>
                  <a:lnTo>
                    <a:pt x="1905" y="330"/>
                  </a:lnTo>
                  <a:lnTo>
                    <a:pt x="1907" y="338"/>
                  </a:lnTo>
                  <a:lnTo>
                    <a:pt x="1908" y="341"/>
                  </a:lnTo>
                  <a:lnTo>
                    <a:pt x="1908" y="341"/>
                  </a:lnTo>
                  <a:lnTo>
                    <a:pt x="1910" y="346"/>
                  </a:lnTo>
                  <a:lnTo>
                    <a:pt x="1913" y="361"/>
                  </a:lnTo>
                  <a:lnTo>
                    <a:pt x="1915" y="372"/>
                  </a:lnTo>
                  <a:lnTo>
                    <a:pt x="1913" y="384"/>
                  </a:lnTo>
                  <a:lnTo>
                    <a:pt x="1911" y="402"/>
                  </a:lnTo>
                  <a:lnTo>
                    <a:pt x="1908" y="419"/>
                  </a:lnTo>
                  <a:lnTo>
                    <a:pt x="1908" y="419"/>
                  </a:lnTo>
                  <a:lnTo>
                    <a:pt x="1903" y="435"/>
                  </a:lnTo>
                  <a:lnTo>
                    <a:pt x="1900" y="445"/>
                  </a:lnTo>
                  <a:lnTo>
                    <a:pt x="1897" y="448"/>
                  </a:lnTo>
                  <a:lnTo>
                    <a:pt x="1894" y="448"/>
                  </a:lnTo>
                  <a:lnTo>
                    <a:pt x="1891" y="446"/>
                  </a:lnTo>
                  <a:lnTo>
                    <a:pt x="1884" y="445"/>
                  </a:lnTo>
                  <a:lnTo>
                    <a:pt x="1878" y="446"/>
                  </a:lnTo>
                  <a:lnTo>
                    <a:pt x="1870" y="451"/>
                  </a:lnTo>
                  <a:lnTo>
                    <a:pt x="1870" y="451"/>
                  </a:lnTo>
                  <a:lnTo>
                    <a:pt x="1856" y="462"/>
                  </a:lnTo>
                  <a:lnTo>
                    <a:pt x="1837" y="481"/>
                  </a:lnTo>
                  <a:lnTo>
                    <a:pt x="1837" y="481"/>
                  </a:lnTo>
                  <a:lnTo>
                    <a:pt x="1822" y="494"/>
                  </a:lnTo>
                  <a:lnTo>
                    <a:pt x="1821" y="494"/>
                  </a:lnTo>
                  <a:lnTo>
                    <a:pt x="1822" y="492"/>
                  </a:lnTo>
                  <a:lnTo>
                    <a:pt x="1826" y="484"/>
                  </a:lnTo>
                  <a:lnTo>
                    <a:pt x="1826" y="483"/>
                  </a:lnTo>
                  <a:lnTo>
                    <a:pt x="1824" y="481"/>
                  </a:lnTo>
                  <a:lnTo>
                    <a:pt x="1824" y="481"/>
                  </a:lnTo>
                  <a:lnTo>
                    <a:pt x="1802" y="478"/>
                  </a:lnTo>
                  <a:lnTo>
                    <a:pt x="1764" y="470"/>
                  </a:lnTo>
                  <a:lnTo>
                    <a:pt x="1727" y="461"/>
                  </a:lnTo>
                  <a:lnTo>
                    <a:pt x="1713" y="456"/>
                  </a:lnTo>
                  <a:lnTo>
                    <a:pt x="1705" y="451"/>
                  </a:lnTo>
                  <a:lnTo>
                    <a:pt x="1705" y="451"/>
                  </a:lnTo>
                  <a:lnTo>
                    <a:pt x="1698" y="448"/>
                  </a:lnTo>
                  <a:lnTo>
                    <a:pt x="1691" y="445"/>
                  </a:lnTo>
                  <a:lnTo>
                    <a:pt x="1673" y="440"/>
                  </a:lnTo>
                  <a:lnTo>
                    <a:pt x="1662" y="437"/>
                  </a:lnTo>
                  <a:lnTo>
                    <a:pt x="1652" y="432"/>
                  </a:lnTo>
                  <a:lnTo>
                    <a:pt x="1644" y="427"/>
                  </a:lnTo>
                  <a:lnTo>
                    <a:pt x="1637" y="419"/>
                  </a:lnTo>
                  <a:lnTo>
                    <a:pt x="1641" y="400"/>
                  </a:lnTo>
                  <a:lnTo>
                    <a:pt x="1641" y="400"/>
                  </a:lnTo>
                  <a:lnTo>
                    <a:pt x="1643" y="394"/>
                  </a:lnTo>
                  <a:lnTo>
                    <a:pt x="1649" y="380"/>
                  </a:lnTo>
                  <a:lnTo>
                    <a:pt x="1656" y="370"/>
                  </a:lnTo>
                  <a:lnTo>
                    <a:pt x="1662" y="361"/>
                  </a:lnTo>
                  <a:lnTo>
                    <a:pt x="1671" y="353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700" y="337"/>
                  </a:lnTo>
                  <a:lnTo>
                    <a:pt x="1702" y="335"/>
                  </a:lnTo>
                  <a:lnTo>
                    <a:pt x="1713" y="329"/>
                  </a:lnTo>
                  <a:lnTo>
                    <a:pt x="1713" y="329"/>
                  </a:lnTo>
                  <a:lnTo>
                    <a:pt x="1722" y="322"/>
                  </a:lnTo>
                  <a:lnTo>
                    <a:pt x="1729" y="316"/>
                  </a:lnTo>
                  <a:lnTo>
                    <a:pt x="1733" y="311"/>
                  </a:lnTo>
                  <a:lnTo>
                    <a:pt x="1735" y="307"/>
                  </a:lnTo>
                  <a:lnTo>
                    <a:pt x="1735" y="303"/>
                  </a:lnTo>
                  <a:lnTo>
                    <a:pt x="1735" y="302"/>
                  </a:lnTo>
                  <a:lnTo>
                    <a:pt x="1735" y="299"/>
                  </a:lnTo>
                  <a:lnTo>
                    <a:pt x="1735" y="299"/>
                  </a:lnTo>
                  <a:lnTo>
                    <a:pt x="1711" y="283"/>
                  </a:lnTo>
                  <a:lnTo>
                    <a:pt x="1671" y="256"/>
                  </a:lnTo>
                  <a:lnTo>
                    <a:pt x="1671" y="256"/>
                  </a:lnTo>
                  <a:lnTo>
                    <a:pt x="1659" y="249"/>
                  </a:lnTo>
                  <a:lnTo>
                    <a:pt x="1649" y="246"/>
                  </a:lnTo>
                  <a:lnTo>
                    <a:pt x="1638" y="241"/>
                  </a:lnTo>
                  <a:lnTo>
                    <a:pt x="1621" y="235"/>
                  </a:lnTo>
                  <a:lnTo>
                    <a:pt x="1621" y="235"/>
                  </a:lnTo>
                  <a:lnTo>
                    <a:pt x="1610" y="230"/>
                  </a:lnTo>
                  <a:lnTo>
                    <a:pt x="1602" y="230"/>
                  </a:lnTo>
                  <a:lnTo>
                    <a:pt x="1595" y="232"/>
                  </a:lnTo>
                  <a:lnTo>
                    <a:pt x="1587" y="235"/>
                  </a:lnTo>
                  <a:lnTo>
                    <a:pt x="1573" y="245"/>
                  </a:lnTo>
                  <a:lnTo>
                    <a:pt x="1563" y="248"/>
                  </a:lnTo>
                  <a:lnTo>
                    <a:pt x="1552" y="253"/>
                  </a:lnTo>
                  <a:lnTo>
                    <a:pt x="1552" y="253"/>
                  </a:lnTo>
                  <a:lnTo>
                    <a:pt x="1541" y="254"/>
                  </a:lnTo>
                  <a:lnTo>
                    <a:pt x="1530" y="256"/>
                  </a:lnTo>
                  <a:lnTo>
                    <a:pt x="1521" y="256"/>
                  </a:lnTo>
                  <a:lnTo>
                    <a:pt x="1513" y="254"/>
                  </a:lnTo>
                  <a:lnTo>
                    <a:pt x="1490" y="248"/>
                  </a:lnTo>
                  <a:lnTo>
                    <a:pt x="1459" y="240"/>
                  </a:lnTo>
                  <a:lnTo>
                    <a:pt x="1459" y="240"/>
                  </a:lnTo>
                  <a:lnTo>
                    <a:pt x="1443" y="235"/>
                  </a:lnTo>
                  <a:lnTo>
                    <a:pt x="1433" y="235"/>
                  </a:lnTo>
                  <a:lnTo>
                    <a:pt x="1427" y="235"/>
                  </a:lnTo>
                  <a:lnTo>
                    <a:pt x="1424" y="237"/>
                  </a:lnTo>
                  <a:lnTo>
                    <a:pt x="1416" y="240"/>
                  </a:lnTo>
                  <a:lnTo>
                    <a:pt x="1409" y="240"/>
                  </a:lnTo>
                  <a:lnTo>
                    <a:pt x="1400" y="240"/>
                  </a:lnTo>
                  <a:lnTo>
                    <a:pt x="1400" y="240"/>
                  </a:lnTo>
                  <a:lnTo>
                    <a:pt x="1393" y="240"/>
                  </a:lnTo>
                  <a:lnTo>
                    <a:pt x="1389" y="241"/>
                  </a:lnTo>
                  <a:lnTo>
                    <a:pt x="1386" y="243"/>
                  </a:lnTo>
                  <a:lnTo>
                    <a:pt x="1382" y="246"/>
                  </a:lnTo>
                  <a:lnTo>
                    <a:pt x="1379" y="256"/>
                  </a:lnTo>
                  <a:lnTo>
                    <a:pt x="1379" y="265"/>
                  </a:lnTo>
                  <a:lnTo>
                    <a:pt x="1379" y="276"/>
                  </a:lnTo>
                  <a:lnTo>
                    <a:pt x="1381" y="286"/>
                  </a:lnTo>
                  <a:lnTo>
                    <a:pt x="1382" y="294"/>
                  </a:lnTo>
                  <a:lnTo>
                    <a:pt x="1425" y="294"/>
                  </a:lnTo>
                  <a:lnTo>
                    <a:pt x="1425" y="294"/>
                  </a:lnTo>
                  <a:lnTo>
                    <a:pt x="1430" y="299"/>
                  </a:lnTo>
                  <a:lnTo>
                    <a:pt x="1446" y="310"/>
                  </a:lnTo>
                  <a:lnTo>
                    <a:pt x="1470" y="326"/>
                  </a:lnTo>
                  <a:lnTo>
                    <a:pt x="1501" y="341"/>
                  </a:lnTo>
                  <a:lnTo>
                    <a:pt x="1501" y="341"/>
                  </a:lnTo>
                  <a:lnTo>
                    <a:pt x="1506" y="386"/>
                  </a:lnTo>
                  <a:lnTo>
                    <a:pt x="1514" y="469"/>
                  </a:lnTo>
                  <a:lnTo>
                    <a:pt x="1514" y="469"/>
                  </a:lnTo>
                  <a:lnTo>
                    <a:pt x="1516" y="484"/>
                  </a:lnTo>
                  <a:lnTo>
                    <a:pt x="1517" y="494"/>
                  </a:lnTo>
                  <a:lnTo>
                    <a:pt x="1521" y="499"/>
                  </a:lnTo>
                  <a:lnTo>
                    <a:pt x="1522" y="500"/>
                  </a:lnTo>
                  <a:lnTo>
                    <a:pt x="1530" y="502"/>
                  </a:lnTo>
                  <a:lnTo>
                    <a:pt x="1536" y="505"/>
                  </a:lnTo>
                  <a:lnTo>
                    <a:pt x="1544" y="510"/>
                  </a:lnTo>
                  <a:lnTo>
                    <a:pt x="1544" y="510"/>
                  </a:lnTo>
                  <a:lnTo>
                    <a:pt x="1554" y="519"/>
                  </a:lnTo>
                  <a:lnTo>
                    <a:pt x="1554" y="519"/>
                  </a:lnTo>
                  <a:lnTo>
                    <a:pt x="1555" y="519"/>
                  </a:lnTo>
                  <a:lnTo>
                    <a:pt x="1555" y="518"/>
                  </a:lnTo>
                  <a:lnTo>
                    <a:pt x="1557" y="516"/>
                  </a:lnTo>
                  <a:lnTo>
                    <a:pt x="1562" y="515"/>
                  </a:lnTo>
                  <a:lnTo>
                    <a:pt x="1570" y="516"/>
                  </a:lnTo>
                  <a:lnTo>
                    <a:pt x="1570" y="516"/>
                  </a:lnTo>
                  <a:lnTo>
                    <a:pt x="1584" y="519"/>
                  </a:lnTo>
                  <a:lnTo>
                    <a:pt x="1590" y="523"/>
                  </a:lnTo>
                  <a:lnTo>
                    <a:pt x="1597" y="526"/>
                  </a:lnTo>
                  <a:lnTo>
                    <a:pt x="1611" y="538"/>
                  </a:lnTo>
                  <a:lnTo>
                    <a:pt x="1633" y="561"/>
                  </a:lnTo>
                  <a:lnTo>
                    <a:pt x="1633" y="561"/>
                  </a:lnTo>
                  <a:lnTo>
                    <a:pt x="1649" y="578"/>
                  </a:lnTo>
                  <a:lnTo>
                    <a:pt x="1649" y="580"/>
                  </a:lnTo>
                  <a:lnTo>
                    <a:pt x="1646" y="580"/>
                  </a:lnTo>
                  <a:lnTo>
                    <a:pt x="1641" y="578"/>
                  </a:lnTo>
                  <a:lnTo>
                    <a:pt x="1635" y="578"/>
                  </a:lnTo>
                  <a:lnTo>
                    <a:pt x="1632" y="580"/>
                  </a:lnTo>
                  <a:lnTo>
                    <a:pt x="1629" y="581"/>
                  </a:lnTo>
                  <a:lnTo>
                    <a:pt x="1627" y="584"/>
                  </a:lnTo>
                  <a:lnTo>
                    <a:pt x="1624" y="589"/>
                  </a:lnTo>
                  <a:lnTo>
                    <a:pt x="1624" y="589"/>
                  </a:lnTo>
                  <a:lnTo>
                    <a:pt x="1622" y="599"/>
                  </a:lnTo>
                  <a:lnTo>
                    <a:pt x="1621" y="610"/>
                  </a:lnTo>
                  <a:lnTo>
                    <a:pt x="1622" y="631"/>
                  </a:lnTo>
                  <a:lnTo>
                    <a:pt x="1625" y="651"/>
                  </a:lnTo>
                  <a:lnTo>
                    <a:pt x="1625" y="662"/>
                  </a:lnTo>
                  <a:lnTo>
                    <a:pt x="1624" y="672"/>
                  </a:lnTo>
                  <a:lnTo>
                    <a:pt x="1624" y="672"/>
                  </a:lnTo>
                  <a:lnTo>
                    <a:pt x="1622" y="680"/>
                  </a:lnTo>
                  <a:lnTo>
                    <a:pt x="1617" y="683"/>
                  </a:lnTo>
                  <a:lnTo>
                    <a:pt x="1613" y="685"/>
                  </a:lnTo>
                  <a:lnTo>
                    <a:pt x="1608" y="683"/>
                  </a:lnTo>
                  <a:lnTo>
                    <a:pt x="1598" y="678"/>
                  </a:lnTo>
                  <a:lnTo>
                    <a:pt x="1595" y="675"/>
                  </a:lnTo>
                  <a:lnTo>
                    <a:pt x="1595" y="675"/>
                  </a:lnTo>
                  <a:lnTo>
                    <a:pt x="1581" y="670"/>
                  </a:lnTo>
                  <a:lnTo>
                    <a:pt x="1568" y="665"/>
                  </a:lnTo>
                  <a:lnTo>
                    <a:pt x="1557" y="659"/>
                  </a:lnTo>
                  <a:lnTo>
                    <a:pt x="1557" y="659"/>
                  </a:lnTo>
                  <a:lnTo>
                    <a:pt x="1546" y="654"/>
                  </a:lnTo>
                  <a:lnTo>
                    <a:pt x="1532" y="651"/>
                  </a:lnTo>
                  <a:lnTo>
                    <a:pt x="1489" y="646"/>
                  </a:lnTo>
                  <a:lnTo>
                    <a:pt x="1489" y="646"/>
                  </a:lnTo>
                  <a:lnTo>
                    <a:pt x="1467" y="643"/>
                  </a:lnTo>
                  <a:lnTo>
                    <a:pt x="1430" y="637"/>
                  </a:lnTo>
                  <a:lnTo>
                    <a:pt x="1430" y="637"/>
                  </a:lnTo>
                  <a:lnTo>
                    <a:pt x="1411" y="637"/>
                  </a:lnTo>
                  <a:lnTo>
                    <a:pt x="1405" y="637"/>
                  </a:lnTo>
                  <a:lnTo>
                    <a:pt x="1400" y="638"/>
                  </a:lnTo>
                  <a:lnTo>
                    <a:pt x="1397" y="642"/>
                  </a:lnTo>
                  <a:lnTo>
                    <a:pt x="1395" y="645"/>
                  </a:lnTo>
                  <a:lnTo>
                    <a:pt x="1393" y="653"/>
                  </a:lnTo>
                  <a:lnTo>
                    <a:pt x="1393" y="664"/>
                  </a:lnTo>
                  <a:lnTo>
                    <a:pt x="1395" y="675"/>
                  </a:lnTo>
                  <a:lnTo>
                    <a:pt x="1393" y="688"/>
                  </a:lnTo>
                  <a:lnTo>
                    <a:pt x="1392" y="700"/>
                  </a:lnTo>
                  <a:lnTo>
                    <a:pt x="1392" y="700"/>
                  </a:lnTo>
                  <a:lnTo>
                    <a:pt x="1386" y="716"/>
                  </a:lnTo>
                  <a:lnTo>
                    <a:pt x="1381" y="721"/>
                  </a:lnTo>
                  <a:lnTo>
                    <a:pt x="1371" y="731"/>
                  </a:lnTo>
                  <a:lnTo>
                    <a:pt x="1362" y="742"/>
                  </a:lnTo>
                  <a:lnTo>
                    <a:pt x="1349" y="761"/>
                  </a:lnTo>
                  <a:lnTo>
                    <a:pt x="1349" y="761"/>
                  </a:lnTo>
                  <a:lnTo>
                    <a:pt x="1328" y="788"/>
                  </a:lnTo>
                  <a:lnTo>
                    <a:pt x="1324" y="791"/>
                  </a:lnTo>
                  <a:lnTo>
                    <a:pt x="1324" y="791"/>
                  </a:lnTo>
                  <a:lnTo>
                    <a:pt x="1324" y="789"/>
                  </a:lnTo>
                  <a:lnTo>
                    <a:pt x="1324" y="783"/>
                  </a:lnTo>
                  <a:lnTo>
                    <a:pt x="1322" y="781"/>
                  </a:lnTo>
                  <a:lnTo>
                    <a:pt x="1319" y="781"/>
                  </a:lnTo>
                  <a:lnTo>
                    <a:pt x="1319" y="781"/>
                  </a:lnTo>
                  <a:lnTo>
                    <a:pt x="1297" y="797"/>
                  </a:lnTo>
                  <a:lnTo>
                    <a:pt x="1282" y="807"/>
                  </a:lnTo>
                  <a:lnTo>
                    <a:pt x="1265" y="816"/>
                  </a:lnTo>
                  <a:lnTo>
                    <a:pt x="1265" y="816"/>
                  </a:lnTo>
                  <a:lnTo>
                    <a:pt x="1257" y="821"/>
                  </a:lnTo>
                  <a:lnTo>
                    <a:pt x="1251" y="826"/>
                  </a:lnTo>
                  <a:lnTo>
                    <a:pt x="1247" y="831"/>
                  </a:lnTo>
                  <a:lnTo>
                    <a:pt x="1244" y="835"/>
                  </a:lnTo>
                  <a:lnTo>
                    <a:pt x="1239" y="847"/>
                  </a:lnTo>
                  <a:lnTo>
                    <a:pt x="1236" y="851"/>
                  </a:lnTo>
                  <a:lnTo>
                    <a:pt x="1230" y="858"/>
                  </a:lnTo>
                  <a:lnTo>
                    <a:pt x="1230" y="858"/>
                  </a:lnTo>
                  <a:lnTo>
                    <a:pt x="1225" y="864"/>
                  </a:lnTo>
                  <a:lnTo>
                    <a:pt x="1222" y="870"/>
                  </a:lnTo>
                  <a:lnTo>
                    <a:pt x="1219" y="877"/>
                  </a:lnTo>
                  <a:lnTo>
                    <a:pt x="1219" y="881"/>
                  </a:lnTo>
                  <a:lnTo>
                    <a:pt x="1219" y="896"/>
                  </a:lnTo>
                  <a:lnTo>
                    <a:pt x="1222" y="913"/>
                  </a:lnTo>
                  <a:lnTo>
                    <a:pt x="1222" y="913"/>
                  </a:lnTo>
                  <a:lnTo>
                    <a:pt x="1223" y="924"/>
                  </a:lnTo>
                  <a:lnTo>
                    <a:pt x="1225" y="926"/>
                  </a:lnTo>
                  <a:lnTo>
                    <a:pt x="1227" y="926"/>
                  </a:lnTo>
                  <a:lnTo>
                    <a:pt x="1233" y="931"/>
                  </a:lnTo>
                  <a:lnTo>
                    <a:pt x="1239" y="937"/>
                  </a:lnTo>
                  <a:lnTo>
                    <a:pt x="1247" y="947"/>
                  </a:lnTo>
                  <a:lnTo>
                    <a:pt x="1247" y="947"/>
                  </a:lnTo>
                  <a:lnTo>
                    <a:pt x="1255" y="958"/>
                  </a:lnTo>
                  <a:lnTo>
                    <a:pt x="1263" y="964"/>
                  </a:lnTo>
                  <a:lnTo>
                    <a:pt x="1268" y="967"/>
                  </a:lnTo>
                  <a:lnTo>
                    <a:pt x="1273" y="969"/>
                  </a:lnTo>
                  <a:lnTo>
                    <a:pt x="1281" y="967"/>
                  </a:lnTo>
                  <a:lnTo>
                    <a:pt x="1285" y="967"/>
                  </a:lnTo>
                  <a:lnTo>
                    <a:pt x="1290" y="967"/>
                  </a:lnTo>
                  <a:lnTo>
                    <a:pt x="1290" y="967"/>
                  </a:lnTo>
                  <a:lnTo>
                    <a:pt x="1300" y="974"/>
                  </a:lnTo>
                  <a:lnTo>
                    <a:pt x="1314" y="983"/>
                  </a:lnTo>
                  <a:lnTo>
                    <a:pt x="1333" y="996"/>
                  </a:lnTo>
                  <a:lnTo>
                    <a:pt x="1357" y="1010"/>
                  </a:lnTo>
                  <a:lnTo>
                    <a:pt x="1357" y="1010"/>
                  </a:lnTo>
                  <a:lnTo>
                    <a:pt x="1363" y="1015"/>
                  </a:lnTo>
                  <a:lnTo>
                    <a:pt x="1368" y="1018"/>
                  </a:lnTo>
                  <a:lnTo>
                    <a:pt x="1371" y="1023"/>
                  </a:lnTo>
                  <a:lnTo>
                    <a:pt x="1373" y="1028"/>
                  </a:lnTo>
                  <a:lnTo>
                    <a:pt x="1374" y="1032"/>
                  </a:lnTo>
                  <a:lnTo>
                    <a:pt x="1374" y="1036"/>
                  </a:lnTo>
                  <a:lnTo>
                    <a:pt x="1371" y="1045"/>
                  </a:lnTo>
                  <a:lnTo>
                    <a:pt x="1368" y="1051"/>
                  </a:lnTo>
                  <a:lnTo>
                    <a:pt x="1363" y="1058"/>
                  </a:lnTo>
                  <a:lnTo>
                    <a:pt x="1357" y="1063"/>
                  </a:lnTo>
                  <a:lnTo>
                    <a:pt x="1357" y="1063"/>
                  </a:lnTo>
                  <a:lnTo>
                    <a:pt x="1344" y="1067"/>
                  </a:lnTo>
                  <a:lnTo>
                    <a:pt x="1316" y="1074"/>
                  </a:lnTo>
                  <a:lnTo>
                    <a:pt x="1316" y="1074"/>
                  </a:lnTo>
                  <a:lnTo>
                    <a:pt x="1300" y="1077"/>
                  </a:lnTo>
                  <a:lnTo>
                    <a:pt x="1284" y="1077"/>
                  </a:lnTo>
                  <a:lnTo>
                    <a:pt x="1235" y="1074"/>
                  </a:lnTo>
                  <a:lnTo>
                    <a:pt x="1235" y="1074"/>
                  </a:lnTo>
                  <a:lnTo>
                    <a:pt x="1206" y="1072"/>
                  </a:lnTo>
                  <a:lnTo>
                    <a:pt x="1189" y="1072"/>
                  </a:lnTo>
                  <a:lnTo>
                    <a:pt x="1154" y="1074"/>
                  </a:lnTo>
                  <a:lnTo>
                    <a:pt x="1154" y="1074"/>
                  </a:lnTo>
                  <a:lnTo>
                    <a:pt x="1142" y="1074"/>
                  </a:lnTo>
                  <a:lnTo>
                    <a:pt x="1130" y="1072"/>
                  </a:lnTo>
                  <a:lnTo>
                    <a:pt x="1104" y="1069"/>
                  </a:lnTo>
                  <a:lnTo>
                    <a:pt x="1077" y="1063"/>
                  </a:lnTo>
                  <a:lnTo>
                    <a:pt x="1077" y="1063"/>
                  </a:lnTo>
                  <a:lnTo>
                    <a:pt x="1042" y="1050"/>
                  </a:lnTo>
                  <a:lnTo>
                    <a:pt x="1017" y="1039"/>
                  </a:lnTo>
                  <a:lnTo>
                    <a:pt x="1007" y="1032"/>
                  </a:lnTo>
                  <a:lnTo>
                    <a:pt x="1001" y="1028"/>
                  </a:lnTo>
                  <a:lnTo>
                    <a:pt x="1001" y="1028"/>
                  </a:lnTo>
                  <a:lnTo>
                    <a:pt x="996" y="1023"/>
                  </a:lnTo>
                  <a:lnTo>
                    <a:pt x="988" y="1020"/>
                  </a:lnTo>
                  <a:lnTo>
                    <a:pt x="979" y="1016"/>
                  </a:lnTo>
                  <a:lnTo>
                    <a:pt x="968" y="1013"/>
                  </a:lnTo>
                  <a:lnTo>
                    <a:pt x="946" y="1012"/>
                  </a:lnTo>
                  <a:lnTo>
                    <a:pt x="925" y="1010"/>
                  </a:lnTo>
                  <a:lnTo>
                    <a:pt x="925" y="1010"/>
                  </a:lnTo>
                  <a:lnTo>
                    <a:pt x="919" y="1012"/>
                  </a:lnTo>
                  <a:lnTo>
                    <a:pt x="912" y="1015"/>
                  </a:lnTo>
                  <a:lnTo>
                    <a:pt x="907" y="1020"/>
                  </a:lnTo>
                  <a:lnTo>
                    <a:pt x="904" y="1024"/>
                  </a:lnTo>
                  <a:lnTo>
                    <a:pt x="901" y="1036"/>
                  </a:lnTo>
                  <a:lnTo>
                    <a:pt x="899" y="1040"/>
                  </a:lnTo>
                  <a:lnTo>
                    <a:pt x="899" y="1040"/>
                  </a:lnTo>
                  <a:lnTo>
                    <a:pt x="896" y="1045"/>
                  </a:lnTo>
                  <a:lnTo>
                    <a:pt x="890" y="1055"/>
                  </a:lnTo>
                  <a:lnTo>
                    <a:pt x="882" y="1070"/>
                  </a:lnTo>
                  <a:lnTo>
                    <a:pt x="880" y="1078"/>
                  </a:lnTo>
                  <a:lnTo>
                    <a:pt x="879" y="1086"/>
                  </a:lnTo>
                  <a:lnTo>
                    <a:pt x="879" y="1086"/>
                  </a:lnTo>
                  <a:lnTo>
                    <a:pt x="880" y="1094"/>
                  </a:lnTo>
                  <a:lnTo>
                    <a:pt x="882" y="1099"/>
                  </a:lnTo>
                  <a:lnTo>
                    <a:pt x="885" y="1104"/>
                  </a:lnTo>
                  <a:lnTo>
                    <a:pt x="890" y="1107"/>
                  </a:lnTo>
                  <a:lnTo>
                    <a:pt x="896" y="1110"/>
                  </a:lnTo>
                  <a:lnTo>
                    <a:pt x="899" y="1112"/>
                  </a:lnTo>
                  <a:lnTo>
                    <a:pt x="925" y="1163"/>
                  </a:lnTo>
                  <a:lnTo>
                    <a:pt x="925" y="1163"/>
                  </a:lnTo>
                  <a:lnTo>
                    <a:pt x="953" y="1164"/>
                  </a:lnTo>
                  <a:lnTo>
                    <a:pt x="998" y="1167"/>
                  </a:lnTo>
                  <a:lnTo>
                    <a:pt x="998" y="1167"/>
                  </a:lnTo>
                  <a:lnTo>
                    <a:pt x="1012" y="1167"/>
                  </a:lnTo>
                  <a:lnTo>
                    <a:pt x="1028" y="1169"/>
                  </a:lnTo>
                  <a:lnTo>
                    <a:pt x="1036" y="1172"/>
                  </a:lnTo>
                  <a:lnTo>
                    <a:pt x="1046" y="1175"/>
                  </a:lnTo>
                  <a:lnTo>
                    <a:pt x="1055" y="1180"/>
                  </a:lnTo>
                  <a:lnTo>
                    <a:pt x="1065" y="1188"/>
                  </a:lnTo>
                  <a:lnTo>
                    <a:pt x="1065" y="1188"/>
                  </a:lnTo>
                  <a:lnTo>
                    <a:pt x="1074" y="1193"/>
                  </a:lnTo>
                  <a:lnTo>
                    <a:pt x="1081" y="1196"/>
                  </a:lnTo>
                  <a:lnTo>
                    <a:pt x="1088" y="1198"/>
                  </a:lnTo>
                  <a:lnTo>
                    <a:pt x="1090" y="1198"/>
                  </a:lnTo>
                  <a:lnTo>
                    <a:pt x="1093" y="1201"/>
                  </a:lnTo>
                  <a:lnTo>
                    <a:pt x="1100" y="1215"/>
                  </a:lnTo>
                  <a:lnTo>
                    <a:pt x="1100" y="1215"/>
                  </a:lnTo>
                  <a:lnTo>
                    <a:pt x="1103" y="1225"/>
                  </a:lnTo>
                  <a:lnTo>
                    <a:pt x="1104" y="1232"/>
                  </a:lnTo>
                  <a:lnTo>
                    <a:pt x="1103" y="1239"/>
                  </a:lnTo>
                  <a:lnTo>
                    <a:pt x="1101" y="1244"/>
                  </a:lnTo>
                  <a:lnTo>
                    <a:pt x="1100" y="1247"/>
                  </a:lnTo>
                  <a:lnTo>
                    <a:pt x="1098" y="1248"/>
                  </a:lnTo>
                  <a:lnTo>
                    <a:pt x="1095" y="1250"/>
                  </a:lnTo>
                  <a:lnTo>
                    <a:pt x="1095" y="1250"/>
                  </a:lnTo>
                  <a:lnTo>
                    <a:pt x="1082" y="1252"/>
                  </a:lnTo>
                  <a:lnTo>
                    <a:pt x="1061" y="1250"/>
                  </a:lnTo>
                  <a:lnTo>
                    <a:pt x="1061" y="1250"/>
                  </a:lnTo>
                  <a:lnTo>
                    <a:pt x="1055" y="1252"/>
                  </a:lnTo>
                  <a:lnTo>
                    <a:pt x="1049" y="1253"/>
                  </a:lnTo>
                  <a:lnTo>
                    <a:pt x="1031" y="1261"/>
                  </a:lnTo>
                  <a:lnTo>
                    <a:pt x="1009" y="1269"/>
                  </a:lnTo>
                  <a:lnTo>
                    <a:pt x="998" y="1272"/>
                  </a:lnTo>
                  <a:lnTo>
                    <a:pt x="985" y="1272"/>
                  </a:lnTo>
                  <a:lnTo>
                    <a:pt x="985" y="1272"/>
                  </a:lnTo>
                  <a:lnTo>
                    <a:pt x="965" y="1272"/>
                  </a:lnTo>
                  <a:lnTo>
                    <a:pt x="958" y="1271"/>
                  </a:lnTo>
                  <a:lnTo>
                    <a:pt x="952" y="1269"/>
                  </a:lnTo>
                  <a:lnTo>
                    <a:pt x="941" y="1261"/>
                  </a:lnTo>
                  <a:lnTo>
                    <a:pt x="925" y="1250"/>
                  </a:lnTo>
                  <a:lnTo>
                    <a:pt x="925" y="1250"/>
                  </a:lnTo>
                  <a:lnTo>
                    <a:pt x="912" y="1240"/>
                  </a:lnTo>
                  <a:lnTo>
                    <a:pt x="906" y="1236"/>
                  </a:lnTo>
                  <a:lnTo>
                    <a:pt x="903" y="1229"/>
                  </a:lnTo>
                  <a:lnTo>
                    <a:pt x="896" y="1215"/>
                  </a:lnTo>
                  <a:lnTo>
                    <a:pt x="896" y="1215"/>
                  </a:lnTo>
                  <a:lnTo>
                    <a:pt x="890" y="1205"/>
                  </a:lnTo>
                  <a:lnTo>
                    <a:pt x="882" y="1199"/>
                  </a:lnTo>
                  <a:lnTo>
                    <a:pt x="872" y="1196"/>
                  </a:lnTo>
                  <a:lnTo>
                    <a:pt x="863" y="1193"/>
                  </a:lnTo>
                  <a:lnTo>
                    <a:pt x="841" y="1191"/>
                  </a:lnTo>
                  <a:lnTo>
                    <a:pt x="830" y="1190"/>
                  </a:lnTo>
                  <a:lnTo>
                    <a:pt x="820" y="1188"/>
                  </a:lnTo>
                  <a:lnTo>
                    <a:pt x="820" y="1188"/>
                  </a:lnTo>
                  <a:lnTo>
                    <a:pt x="806" y="1190"/>
                  </a:lnTo>
                  <a:lnTo>
                    <a:pt x="776" y="1193"/>
                  </a:lnTo>
                  <a:lnTo>
                    <a:pt x="758" y="1193"/>
                  </a:lnTo>
                  <a:lnTo>
                    <a:pt x="741" y="1193"/>
                  </a:lnTo>
                  <a:lnTo>
                    <a:pt x="725" y="1191"/>
                  </a:lnTo>
                  <a:lnTo>
                    <a:pt x="714" y="1188"/>
                  </a:lnTo>
                  <a:lnTo>
                    <a:pt x="688" y="1117"/>
                  </a:lnTo>
                  <a:lnTo>
                    <a:pt x="668" y="1074"/>
                  </a:lnTo>
                  <a:lnTo>
                    <a:pt x="637" y="1036"/>
                  </a:lnTo>
                  <a:lnTo>
                    <a:pt x="645" y="989"/>
                  </a:lnTo>
                  <a:lnTo>
                    <a:pt x="642" y="947"/>
                  </a:lnTo>
                  <a:lnTo>
                    <a:pt x="599" y="908"/>
                  </a:lnTo>
                  <a:lnTo>
                    <a:pt x="599" y="908"/>
                  </a:lnTo>
                  <a:lnTo>
                    <a:pt x="583" y="904"/>
                  </a:lnTo>
                  <a:lnTo>
                    <a:pt x="547" y="889"/>
                  </a:lnTo>
                  <a:lnTo>
                    <a:pt x="505" y="874"/>
                  </a:lnTo>
                  <a:lnTo>
                    <a:pt x="491" y="864"/>
                  </a:lnTo>
                  <a:lnTo>
                    <a:pt x="480" y="858"/>
                  </a:lnTo>
                  <a:lnTo>
                    <a:pt x="480" y="858"/>
                  </a:lnTo>
                  <a:lnTo>
                    <a:pt x="469" y="850"/>
                  </a:lnTo>
                  <a:lnTo>
                    <a:pt x="450" y="839"/>
                  </a:lnTo>
                  <a:lnTo>
                    <a:pt x="402" y="816"/>
                  </a:lnTo>
                  <a:lnTo>
                    <a:pt x="358" y="796"/>
                  </a:lnTo>
                  <a:lnTo>
                    <a:pt x="345" y="789"/>
                  </a:lnTo>
                  <a:lnTo>
                    <a:pt x="345" y="789"/>
                  </a:lnTo>
                  <a:lnTo>
                    <a:pt x="361" y="794"/>
                  </a:lnTo>
                  <a:lnTo>
                    <a:pt x="390" y="799"/>
                  </a:lnTo>
                  <a:lnTo>
                    <a:pt x="390" y="799"/>
                  </a:lnTo>
                  <a:lnTo>
                    <a:pt x="467" y="812"/>
                  </a:lnTo>
                  <a:lnTo>
                    <a:pt x="467" y="812"/>
                  </a:lnTo>
                  <a:lnTo>
                    <a:pt x="499" y="815"/>
                  </a:lnTo>
                  <a:lnTo>
                    <a:pt x="548" y="820"/>
                  </a:lnTo>
                  <a:lnTo>
                    <a:pt x="574" y="824"/>
                  </a:lnTo>
                  <a:lnTo>
                    <a:pt x="599" y="829"/>
                  </a:lnTo>
                  <a:lnTo>
                    <a:pt x="621" y="837"/>
                  </a:lnTo>
                  <a:lnTo>
                    <a:pt x="629" y="840"/>
                  </a:lnTo>
                  <a:lnTo>
                    <a:pt x="637" y="845"/>
                  </a:lnTo>
                  <a:lnTo>
                    <a:pt x="637" y="845"/>
                  </a:lnTo>
                  <a:lnTo>
                    <a:pt x="644" y="850"/>
                  </a:lnTo>
                  <a:lnTo>
                    <a:pt x="653" y="853"/>
                  </a:lnTo>
                  <a:lnTo>
                    <a:pt x="663" y="854"/>
                  </a:lnTo>
                  <a:lnTo>
                    <a:pt x="672" y="856"/>
                  </a:lnTo>
                  <a:lnTo>
                    <a:pt x="696" y="858"/>
                  </a:lnTo>
                  <a:lnTo>
                    <a:pt x="720" y="856"/>
                  </a:lnTo>
                  <a:lnTo>
                    <a:pt x="744" y="854"/>
                  </a:lnTo>
                  <a:lnTo>
                    <a:pt x="768" y="851"/>
                  </a:lnTo>
                  <a:lnTo>
                    <a:pt x="803" y="845"/>
                  </a:lnTo>
                  <a:lnTo>
                    <a:pt x="803" y="845"/>
                  </a:lnTo>
                  <a:lnTo>
                    <a:pt x="822" y="843"/>
                  </a:lnTo>
                  <a:lnTo>
                    <a:pt x="849" y="843"/>
                  </a:lnTo>
                  <a:lnTo>
                    <a:pt x="917" y="843"/>
                  </a:lnTo>
                  <a:lnTo>
                    <a:pt x="1006" y="845"/>
                  </a:lnTo>
                  <a:lnTo>
                    <a:pt x="1154" y="807"/>
                  </a:lnTo>
                  <a:lnTo>
                    <a:pt x="1154" y="807"/>
                  </a:lnTo>
                  <a:lnTo>
                    <a:pt x="1196" y="769"/>
                  </a:lnTo>
                  <a:lnTo>
                    <a:pt x="1247" y="723"/>
                  </a:lnTo>
                  <a:lnTo>
                    <a:pt x="1247" y="723"/>
                  </a:lnTo>
                  <a:lnTo>
                    <a:pt x="1252" y="715"/>
                  </a:lnTo>
                  <a:lnTo>
                    <a:pt x="1258" y="704"/>
                  </a:lnTo>
                  <a:lnTo>
                    <a:pt x="1263" y="688"/>
                  </a:lnTo>
                  <a:lnTo>
                    <a:pt x="1268" y="669"/>
                  </a:lnTo>
                  <a:lnTo>
                    <a:pt x="1273" y="650"/>
                  </a:lnTo>
                  <a:lnTo>
                    <a:pt x="1276" y="629"/>
                  </a:lnTo>
                  <a:lnTo>
                    <a:pt x="1278" y="608"/>
                  </a:lnTo>
                  <a:lnTo>
                    <a:pt x="1278" y="589"/>
                  </a:lnTo>
                  <a:lnTo>
                    <a:pt x="1278" y="589"/>
                  </a:lnTo>
                  <a:lnTo>
                    <a:pt x="1276" y="575"/>
                  </a:lnTo>
                  <a:lnTo>
                    <a:pt x="1273" y="567"/>
                  </a:lnTo>
                  <a:lnTo>
                    <a:pt x="1271" y="565"/>
                  </a:lnTo>
                  <a:lnTo>
                    <a:pt x="1268" y="565"/>
                  </a:lnTo>
                  <a:lnTo>
                    <a:pt x="1263" y="572"/>
                  </a:lnTo>
                  <a:lnTo>
                    <a:pt x="1262" y="573"/>
                  </a:lnTo>
                  <a:lnTo>
                    <a:pt x="1260" y="572"/>
                  </a:lnTo>
                  <a:lnTo>
                    <a:pt x="1260" y="572"/>
                  </a:lnTo>
                  <a:lnTo>
                    <a:pt x="1252" y="559"/>
                  </a:lnTo>
                  <a:lnTo>
                    <a:pt x="1239" y="540"/>
                  </a:lnTo>
                  <a:lnTo>
                    <a:pt x="1222" y="516"/>
                  </a:lnTo>
                  <a:lnTo>
                    <a:pt x="1222" y="516"/>
                  </a:lnTo>
                  <a:lnTo>
                    <a:pt x="1187" y="500"/>
                  </a:lnTo>
                  <a:lnTo>
                    <a:pt x="1160" y="488"/>
                  </a:lnTo>
                  <a:lnTo>
                    <a:pt x="1149" y="481"/>
                  </a:lnTo>
                  <a:lnTo>
                    <a:pt x="1141" y="476"/>
                  </a:lnTo>
                  <a:lnTo>
                    <a:pt x="1141" y="476"/>
                  </a:lnTo>
                  <a:lnTo>
                    <a:pt x="1135" y="472"/>
                  </a:lnTo>
                  <a:lnTo>
                    <a:pt x="1125" y="469"/>
                  </a:lnTo>
                  <a:lnTo>
                    <a:pt x="1098" y="461"/>
                  </a:lnTo>
                  <a:lnTo>
                    <a:pt x="1049" y="451"/>
                  </a:lnTo>
                  <a:lnTo>
                    <a:pt x="1049" y="451"/>
                  </a:lnTo>
                  <a:lnTo>
                    <a:pt x="966" y="440"/>
                  </a:lnTo>
                  <a:lnTo>
                    <a:pt x="941" y="435"/>
                  </a:lnTo>
                  <a:lnTo>
                    <a:pt x="919" y="430"/>
                  </a:lnTo>
                  <a:lnTo>
                    <a:pt x="901" y="426"/>
                  </a:lnTo>
                  <a:lnTo>
                    <a:pt x="895" y="422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88" y="418"/>
                  </a:lnTo>
                  <a:lnTo>
                    <a:pt x="884" y="415"/>
                  </a:lnTo>
                  <a:lnTo>
                    <a:pt x="869" y="411"/>
                  </a:lnTo>
                  <a:lnTo>
                    <a:pt x="852" y="407"/>
                  </a:lnTo>
                  <a:lnTo>
                    <a:pt x="831" y="405"/>
                  </a:lnTo>
                  <a:lnTo>
                    <a:pt x="796" y="402"/>
                  </a:lnTo>
                  <a:lnTo>
                    <a:pt x="782" y="400"/>
                  </a:lnTo>
                  <a:lnTo>
                    <a:pt x="671" y="365"/>
                  </a:lnTo>
                  <a:lnTo>
                    <a:pt x="671" y="365"/>
                  </a:lnTo>
                  <a:lnTo>
                    <a:pt x="544" y="365"/>
                  </a:lnTo>
                  <a:lnTo>
                    <a:pt x="544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64" y="364"/>
                  </a:lnTo>
                  <a:lnTo>
                    <a:pt x="447" y="361"/>
                  </a:lnTo>
                  <a:lnTo>
                    <a:pt x="428" y="359"/>
                  </a:lnTo>
                  <a:lnTo>
                    <a:pt x="420" y="361"/>
                  </a:lnTo>
                  <a:lnTo>
                    <a:pt x="413" y="362"/>
                  </a:lnTo>
                  <a:lnTo>
                    <a:pt x="413" y="362"/>
                  </a:lnTo>
                  <a:lnTo>
                    <a:pt x="405" y="365"/>
                  </a:lnTo>
                  <a:lnTo>
                    <a:pt x="396" y="365"/>
                  </a:lnTo>
                  <a:lnTo>
                    <a:pt x="370" y="365"/>
                  </a:lnTo>
                  <a:lnTo>
                    <a:pt x="337" y="362"/>
                  </a:lnTo>
                  <a:lnTo>
                    <a:pt x="243" y="362"/>
                  </a:lnTo>
                  <a:lnTo>
                    <a:pt x="185" y="375"/>
                  </a:lnTo>
                  <a:lnTo>
                    <a:pt x="102" y="381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73" y="395"/>
                  </a:lnTo>
                  <a:lnTo>
                    <a:pt x="69" y="403"/>
                  </a:lnTo>
                  <a:lnTo>
                    <a:pt x="67" y="411"/>
                  </a:lnTo>
                  <a:lnTo>
                    <a:pt x="67" y="411"/>
                  </a:lnTo>
                  <a:lnTo>
                    <a:pt x="64" y="416"/>
                  </a:lnTo>
                  <a:lnTo>
                    <a:pt x="59" y="419"/>
                  </a:lnTo>
                  <a:lnTo>
                    <a:pt x="51" y="421"/>
                  </a:lnTo>
                  <a:lnTo>
                    <a:pt x="45" y="422"/>
                  </a:lnTo>
                  <a:lnTo>
                    <a:pt x="31" y="422"/>
                  </a:lnTo>
                  <a:lnTo>
                    <a:pt x="24" y="422"/>
                  </a:lnTo>
                  <a:lnTo>
                    <a:pt x="23" y="422"/>
                  </a:lnTo>
                  <a:lnTo>
                    <a:pt x="8" y="461"/>
                  </a:lnTo>
                  <a:lnTo>
                    <a:pt x="8" y="461"/>
                  </a:lnTo>
                  <a:lnTo>
                    <a:pt x="4" y="478"/>
                  </a:lnTo>
                  <a:lnTo>
                    <a:pt x="0" y="494"/>
                  </a:lnTo>
                  <a:lnTo>
                    <a:pt x="0" y="515"/>
                  </a:lnTo>
                  <a:lnTo>
                    <a:pt x="0" y="524"/>
                  </a:lnTo>
                  <a:lnTo>
                    <a:pt x="2" y="535"/>
                  </a:lnTo>
                  <a:lnTo>
                    <a:pt x="5" y="545"/>
                  </a:lnTo>
                  <a:lnTo>
                    <a:pt x="10" y="553"/>
                  </a:lnTo>
                  <a:lnTo>
                    <a:pt x="18" y="562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53" y="577"/>
                  </a:lnTo>
                  <a:lnTo>
                    <a:pt x="53" y="577"/>
                  </a:lnTo>
                  <a:lnTo>
                    <a:pt x="78" y="583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26" y="600"/>
                  </a:lnTo>
                  <a:lnTo>
                    <a:pt x="148" y="611"/>
                  </a:lnTo>
                  <a:lnTo>
                    <a:pt x="169" y="623"/>
                  </a:lnTo>
                  <a:lnTo>
                    <a:pt x="186" y="634"/>
                  </a:lnTo>
                  <a:lnTo>
                    <a:pt x="212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26" y="662"/>
                  </a:lnTo>
                  <a:lnTo>
                    <a:pt x="237" y="672"/>
                  </a:lnTo>
                  <a:lnTo>
                    <a:pt x="242" y="680"/>
                  </a:lnTo>
                  <a:lnTo>
                    <a:pt x="245" y="686"/>
                  </a:lnTo>
                  <a:lnTo>
                    <a:pt x="245" y="694"/>
                  </a:lnTo>
                  <a:lnTo>
                    <a:pt x="243" y="697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24" y="719"/>
                  </a:lnTo>
                  <a:lnTo>
                    <a:pt x="208" y="737"/>
                  </a:lnTo>
                  <a:lnTo>
                    <a:pt x="188" y="756"/>
                  </a:lnTo>
                  <a:lnTo>
                    <a:pt x="188" y="756"/>
                  </a:lnTo>
                  <a:lnTo>
                    <a:pt x="177" y="762"/>
                  </a:lnTo>
                  <a:lnTo>
                    <a:pt x="166" y="770"/>
                  </a:lnTo>
                  <a:lnTo>
                    <a:pt x="154" y="781"/>
                  </a:lnTo>
                  <a:lnTo>
                    <a:pt x="154" y="781"/>
                  </a:lnTo>
                  <a:lnTo>
                    <a:pt x="146" y="788"/>
                  </a:lnTo>
                  <a:lnTo>
                    <a:pt x="142" y="796"/>
                  </a:lnTo>
                  <a:lnTo>
                    <a:pt x="137" y="804"/>
                  </a:lnTo>
                  <a:lnTo>
                    <a:pt x="134" y="813"/>
                  </a:lnTo>
                  <a:lnTo>
                    <a:pt x="132" y="823"/>
                  </a:lnTo>
                  <a:lnTo>
                    <a:pt x="134" y="832"/>
                  </a:lnTo>
                  <a:lnTo>
                    <a:pt x="137" y="842"/>
                  </a:lnTo>
                  <a:lnTo>
                    <a:pt x="145" y="853"/>
                  </a:lnTo>
                  <a:lnTo>
                    <a:pt x="145" y="853"/>
                  </a:lnTo>
                  <a:lnTo>
                    <a:pt x="167" y="877"/>
                  </a:lnTo>
                  <a:lnTo>
                    <a:pt x="186" y="897"/>
                  </a:lnTo>
                  <a:lnTo>
                    <a:pt x="186" y="897"/>
                  </a:lnTo>
                  <a:lnTo>
                    <a:pt x="213" y="931"/>
                  </a:lnTo>
                  <a:lnTo>
                    <a:pt x="223" y="945"/>
                  </a:lnTo>
                  <a:lnTo>
                    <a:pt x="223" y="945"/>
                  </a:lnTo>
                  <a:lnTo>
                    <a:pt x="243" y="959"/>
                  </a:lnTo>
                  <a:lnTo>
                    <a:pt x="258" y="974"/>
                  </a:lnTo>
                  <a:lnTo>
                    <a:pt x="264" y="980"/>
                  </a:lnTo>
                  <a:lnTo>
                    <a:pt x="269" y="985"/>
                  </a:lnTo>
                  <a:lnTo>
                    <a:pt x="269" y="985"/>
                  </a:lnTo>
                  <a:lnTo>
                    <a:pt x="277" y="996"/>
                  </a:lnTo>
                  <a:lnTo>
                    <a:pt x="286" y="1010"/>
                  </a:lnTo>
                  <a:lnTo>
                    <a:pt x="296" y="1026"/>
                  </a:lnTo>
                  <a:lnTo>
                    <a:pt x="299" y="1036"/>
                  </a:lnTo>
                  <a:lnTo>
                    <a:pt x="301" y="1043"/>
                  </a:lnTo>
                  <a:lnTo>
                    <a:pt x="301" y="1043"/>
                  </a:lnTo>
                  <a:lnTo>
                    <a:pt x="301" y="1051"/>
                  </a:lnTo>
                  <a:lnTo>
                    <a:pt x="301" y="1058"/>
                  </a:lnTo>
                  <a:lnTo>
                    <a:pt x="297" y="1067"/>
                  </a:lnTo>
                  <a:lnTo>
                    <a:pt x="293" y="1072"/>
                  </a:lnTo>
                  <a:lnTo>
                    <a:pt x="291" y="1074"/>
                  </a:lnTo>
                  <a:lnTo>
                    <a:pt x="267" y="1080"/>
                  </a:lnTo>
                  <a:lnTo>
                    <a:pt x="267" y="1080"/>
                  </a:lnTo>
                  <a:lnTo>
                    <a:pt x="266" y="1080"/>
                  </a:lnTo>
                  <a:lnTo>
                    <a:pt x="262" y="1082"/>
                  </a:lnTo>
                  <a:lnTo>
                    <a:pt x="262" y="1083"/>
                  </a:lnTo>
                  <a:lnTo>
                    <a:pt x="262" y="1085"/>
                  </a:lnTo>
                  <a:lnTo>
                    <a:pt x="267" y="1091"/>
                  </a:lnTo>
                  <a:lnTo>
                    <a:pt x="267" y="1091"/>
                  </a:lnTo>
                  <a:lnTo>
                    <a:pt x="270" y="1094"/>
                  </a:lnTo>
                  <a:lnTo>
                    <a:pt x="272" y="1101"/>
                  </a:lnTo>
                  <a:lnTo>
                    <a:pt x="270" y="1107"/>
                  </a:lnTo>
                  <a:lnTo>
                    <a:pt x="269" y="1115"/>
                  </a:lnTo>
                  <a:lnTo>
                    <a:pt x="264" y="1126"/>
                  </a:lnTo>
                  <a:lnTo>
                    <a:pt x="261" y="1132"/>
                  </a:lnTo>
                  <a:lnTo>
                    <a:pt x="261" y="1132"/>
                  </a:lnTo>
                  <a:lnTo>
                    <a:pt x="261" y="1136"/>
                  </a:lnTo>
                  <a:lnTo>
                    <a:pt x="259" y="1142"/>
                  </a:lnTo>
                  <a:lnTo>
                    <a:pt x="259" y="1148"/>
                  </a:lnTo>
                  <a:lnTo>
                    <a:pt x="262" y="1153"/>
                  </a:lnTo>
                  <a:lnTo>
                    <a:pt x="266" y="1159"/>
                  </a:lnTo>
                  <a:lnTo>
                    <a:pt x="272" y="1166"/>
                  </a:lnTo>
                  <a:lnTo>
                    <a:pt x="272" y="1166"/>
                  </a:lnTo>
                  <a:lnTo>
                    <a:pt x="275" y="1169"/>
                  </a:lnTo>
                  <a:lnTo>
                    <a:pt x="277" y="1174"/>
                  </a:lnTo>
                  <a:lnTo>
                    <a:pt x="278" y="1178"/>
                  </a:lnTo>
                  <a:lnTo>
                    <a:pt x="277" y="1183"/>
                  </a:lnTo>
                  <a:lnTo>
                    <a:pt x="274" y="1191"/>
                  </a:lnTo>
                  <a:lnTo>
                    <a:pt x="269" y="1199"/>
                  </a:lnTo>
                  <a:lnTo>
                    <a:pt x="269" y="1199"/>
                  </a:lnTo>
                  <a:lnTo>
                    <a:pt x="261" y="1207"/>
                  </a:lnTo>
                  <a:lnTo>
                    <a:pt x="261" y="1207"/>
                  </a:lnTo>
                  <a:lnTo>
                    <a:pt x="261" y="1210"/>
                  </a:lnTo>
                  <a:lnTo>
                    <a:pt x="262" y="1217"/>
                  </a:lnTo>
                  <a:lnTo>
                    <a:pt x="267" y="1226"/>
                  </a:lnTo>
                  <a:lnTo>
                    <a:pt x="272" y="1231"/>
                  </a:lnTo>
                  <a:lnTo>
                    <a:pt x="278" y="1236"/>
                  </a:lnTo>
                  <a:lnTo>
                    <a:pt x="278" y="1236"/>
                  </a:lnTo>
                  <a:lnTo>
                    <a:pt x="291" y="1242"/>
                  </a:lnTo>
                  <a:lnTo>
                    <a:pt x="309" y="1248"/>
                  </a:lnTo>
                  <a:lnTo>
                    <a:pt x="309" y="1248"/>
                  </a:lnTo>
                  <a:lnTo>
                    <a:pt x="347" y="1256"/>
                  </a:lnTo>
                  <a:lnTo>
                    <a:pt x="347" y="1258"/>
                  </a:lnTo>
                  <a:lnTo>
                    <a:pt x="347" y="1258"/>
                  </a:lnTo>
                  <a:lnTo>
                    <a:pt x="355" y="1263"/>
                  </a:lnTo>
                  <a:lnTo>
                    <a:pt x="342" y="1279"/>
                  </a:lnTo>
                  <a:lnTo>
                    <a:pt x="342" y="1279"/>
                  </a:lnTo>
                  <a:lnTo>
                    <a:pt x="339" y="1285"/>
                  </a:lnTo>
                  <a:lnTo>
                    <a:pt x="336" y="1291"/>
                  </a:lnTo>
                  <a:lnTo>
                    <a:pt x="334" y="1301"/>
                  </a:lnTo>
                  <a:lnTo>
                    <a:pt x="334" y="1304"/>
                  </a:lnTo>
                  <a:lnTo>
                    <a:pt x="336" y="1309"/>
                  </a:lnTo>
                  <a:lnTo>
                    <a:pt x="337" y="1313"/>
                  </a:lnTo>
                  <a:lnTo>
                    <a:pt x="342" y="1318"/>
                  </a:lnTo>
                  <a:lnTo>
                    <a:pt x="347" y="1321"/>
                  </a:lnTo>
                  <a:lnTo>
                    <a:pt x="353" y="1325"/>
                  </a:lnTo>
                  <a:lnTo>
                    <a:pt x="361" y="1328"/>
                  </a:lnTo>
                  <a:lnTo>
                    <a:pt x="372" y="1331"/>
                  </a:lnTo>
                  <a:lnTo>
                    <a:pt x="372" y="1331"/>
                  </a:lnTo>
                  <a:lnTo>
                    <a:pt x="393" y="1336"/>
                  </a:lnTo>
                  <a:lnTo>
                    <a:pt x="409" y="1344"/>
                  </a:lnTo>
                  <a:lnTo>
                    <a:pt x="420" y="1353"/>
                  </a:lnTo>
                  <a:lnTo>
                    <a:pt x="426" y="1361"/>
                  </a:lnTo>
                  <a:lnTo>
                    <a:pt x="431" y="1369"/>
                  </a:lnTo>
                  <a:lnTo>
                    <a:pt x="432" y="1377"/>
                  </a:lnTo>
                  <a:lnTo>
                    <a:pt x="434" y="1383"/>
                  </a:lnTo>
                  <a:lnTo>
                    <a:pt x="434" y="1383"/>
                  </a:lnTo>
                  <a:lnTo>
                    <a:pt x="434" y="1393"/>
                  </a:lnTo>
                  <a:lnTo>
                    <a:pt x="434" y="1404"/>
                  </a:lnTo>
                  <a:lnTo>
                    <a:pt x="432" y="1415"/>
                  </a:lnTo>
                  <a:lnTo>
                    <a:pt x="429" y="1428"/>
                  </a:lnTo>
                  <a:lnTo>
                    <a:pt x="421" y="1441"/>
                  </a:lnTo>
                  <a:lnTo>
                    <a:pt x="418" y="1445"/>
                  </a:lnTo>
                  <a:lnTo>
                    <a:pt x="412" y="1450"/>
                  </a:lnTo>
                  <a:lnTo>
                    <a:pt x="405" y="1453"/>
                  </a:lnTo>
                  <a:lnTo>
                    <a:pt x="397" y="1456"/>
                  </a:lnTo>
                  <a:lnTo>
                    <a:pt x="397" y="1456"/>
                  </a:lnTo>
                  <a:lnTo>
                    <a:pt x="385" y="1460"/>
                  </a:lnTo>
                  <a:lnTo>
                    <a:pt x="377" y="1463"/>
                  </a:lnTo>
                  <a:lnTo>
                    <a:pt x="374" y="1466"/>
                  </a:lnTo>
                  <a:lnTo>
                    <a:pt x="372" y="1468"/>
                  </a:lnTo>
                  <a:lnTo>
                    <a:pt x="374" y="1469"/>
                  </a:lnTo>
                  <a:lnTo>
                    <a:pt x="377" y="1469"/>
                  </a:lnTo>
                  <a:lnTo>
                    <a:pt x="380" y="1471"/>
                  </a:lnTo>
                  <a:lnTo>
                    <a:pt x="461" y="1512"/>
                  </a:lnTo>
                  <a:lnTo>
                    <a:pt x="461" y="1512"/>
                  </a:lnTo>
                  <a:lnTo>
                    <a:pt x="475" y="1517"/>
                  </a:lnTo>
                  <a:lnTo>
                    <a:pt x="509" y="1531"/>
                  </a:lnTo>
                  <a:lnTo>
                    <a:pt x="529" y="1542"/>
                  </a:lnTo>
                  <a:lnTo>
                    <a:pt x="550" y="1553"/>
                  </a:lnTo>
                  <a:lnTo>
                    <a:pt x="571" y="1568"/>
                  </a:lnTo>
                  <a:lnTo>
                    <a:pt x="590" y="1582"/>
                  </a:lnTo>
                  <a:lnTo>
                    <a:pt x="590" y="1582"/>
                  </a:lnTo>
                  <a:lnTo>
                    <a:pt x="617" y="1606"/>
                  </a:lnTo>
                  <a:lnTo>
                    <a:pt x="629" y="1620"/>
                  </a:lnTo>
                  <a:lnTo>
                    <a:pt x="633" y="1626"/>
                  </a:lnTo>
                  <a:lnTo>
                    <a:pt x="633" y="1628"/>
                  </a:lnTo>
                  <a:lnTo>
                    <a:pt x="633" y="1628"/>
                  </a:lnTo>
                  <a:lnTo>
                    <a:pt x="636" y="1633"/>
                  </a:lnTo>
                  <a:lnTo>
                    <a:pt x="637" y="1639"/>
                  </a:lnTo>
                  <a:lnTo>
                    <a:pt x="637" y="1649"/>
                  </a:lnTo>
                  <a:lnTo>
                    <a:pt x="636" y="1660"/>
                  </a:lnTo>
                  <a:lnTo>
                    <a:pt x="633" y="1672"/>
                  </a:lnTo>
                  <a:lnTo>
                    <a:pt x="625" y="1688"/>
                  </a:lnTo>
                  <a:lnTo>
                    <a:pt x="614" y="1706"/>
                  </a:lnTo>
                  <a:lnTo>
                    <a:pt x="614" y="1706"/>
                  </a:lnTo>
                  <a:lnTo>
                    <a:pt x="598" y="1725"/>
                  </a:lnTo>
                  <a:lnTo>
                    <a:pt x="580" y="1744"/>
                  </a:lnTo>
                  <a:lnTo>
                    <a:pt x="547" y="1776"/>
                  </a:lnTo>
                  <a:lnTo>
                    <a:pt x="521" y="1799"/>
                  </a:lnTo>
                  <a:lnTo>
                    <a:pt x="510" y="1807"/>
                  </a:lnTo>
                  <a:lnTo>
                    <a:pt x="431" y="1873"/>
                  </a:lnTo>
                  <a:lnTo>
                    <a:pt x="119" y="2131"/>
                  </a:lnTo>
                  <a:lnTo>
                    <a:pt x="167" y="2135"/>
                  </a:lnTo>
                  <a:lnTo>
                    <a:pt x="167" y="2135"/>
                  </a:lnTo>
                  <a:lnTo>
                    <a:pt x="181" y="2138"/>
                  </a:lnTo>
                  <a:lnTo>
                    <a:pt x="212" y="2146"/>
                  </a:lnTo>
                  <a:lnTo>
                    <a:pt x="231" y="2150"/>
                  </a:lnTo>
                  <a:lnTo>
                    <a:pt x="250" y="2158"/>
                  </a:lnTo>
                  <a:lnTo>
                    <a:pt x="267" y="2168"/>
                  </a:lnTo>
                  <a:lnTo>
                    <a:pt x="282" y="2179"/>
                  </a:lnTo>
                  <a:lnTo>
                    <a:pt x="196" y="2198"/>
                  </a:lnTo>
                  <a:lnTo>
                    <a:pt x="139" y="2217"/>
                  </a:lnTo>
                  <a:lnTo>
                    <a:pt x="88" y="2279"/>
                  </a:lnTo>
                  <a:lnTo>
                    <a:pt x="89" y="2320"/>
                  </a:lnTo>
                  <a:lnTo>
                    <a:pt x="89" y="2333"/>
                  </a:lnTo>
                  <a:lnTo>
                    <a:pt x="65" y="2349"/>
                  </a:lnTo>
                  <a:lnTo>
                    <a:pt x="35" y="2406"/>
                  </a:lnTo>
                  <a:lnTo>
                    <a:pt x="35" y="2406"/>
                  </a:lnTo>
                  <a:lnTo>
                    <a:pt x="35" y="2419"/>
                  </a:lnTo>
                  <a:lnTo>
                    <a:pt x="35" y="2419"/>
                  </a:lnTo>
                  <a:lnTo>
                    <a:pt x="31" y="2435"/>
                  </a:lnTo>
                  <a:lnTo>
                    <a:pt x="19" y="2463"/>
                  </a:lnTo>
                  <a:lnTo>
                    <a:pt x="19" y="2463"/>
                  </a:lnTo>
                  <a:lnTo>
                    <a:pt x="18" y="2470"/>
                  </a:lnTo>
                  <a:lnTo>
                    <a:pt x="18" y="2474"/>
                  </a:lnTo>
                  <a:lnTo>
                    <a:pt x="19" y="2479"/>
                  </a:lnTo>
                  <a:lnTo>
                    <a:pt x="21" y="2482"/>
                  </a:lnTo>
                  <a:lnTo>
                    <a:pt x="26" y="2486"/>
                  </a:lnTo>
                  <a:lnTo>
                    <a:pt x="27" y="2486"/>
                  </a:lnTo>
                  <a:lnTo>
                    <a:pt x="48" y="2498"/>
                  </a:lnTo>
                  <a:lnTo>
                    <a:pt x="48" y="2498"/>
                  </a:lnTo>
                  <a:lnTo>
                    <a:pt x="58" y="2503"/>
                  </a:lnTo>
                  <a:lnTo>
                    <a:pt x="65" y="2509"/>
                  </a:lnTo>
                  <a:lnTo>
                    <a:pt x="72" y="2516"/>
                  </a:lnTo>
                  <a:lnTo>
                    <a:pt x="72" y="2516"/>
                  </a:lnTo>
                  <a:lnTo>
                    <a:pt x="81" y="2527"/>
                  </a:lnTo>
                  <a:lnTo>
                    <a:pt x="86" y="2533"/>
                  </a:lnTo>
                  <a:lnTo>
                    <a:pt x="88" y="2536"/>
                  </a:lnTo>
                  <a:lnTo>
                    <a:pt x="88" y="2538"/>
                  </a:lnTo>
                  <a:lnTo>
                    <a:pt x="88" y="2540"/>
                  </a:lnTo>
                  <a:lnTo>
                    <a:pt x="88" y="2541"/>
                  </a:lnTo>
                  <a:lnTo>
                    <a:pt x="88" y="2541"/>
                  </a:lnTo>
                  <a:lnTo>
                    <a:pt x="88" y="2544"/>
                  </a:lnTo>
                  <a:lnTo>
                    <a:pt x="86" y="2549"/>
                  </a:lnTo>
                  <a:lnTo>
                    <a:pt x="81" y="2555"/>
                  </a:lnTo>
                  <a:lnTo>
                    <a:pt x="75" y="2562"/>
                  </a:lnTo>
                  <a:lnTo>
                    <a:pt x="75" y="2562"/>
                  </a:lnTo>
                  <a:lnTo>
                    <a:pt x="64" y="2575"/>
                  </a:lnTo>
                  <a:lnTo>
                    <a:pt x="62" y="2579"/>
                  </a:lnTo>
                  <a:lnTo>
                    <a:pt x="62" y="2581"/>
                  </a:lnTo>
                  <a:lnTo>
                    <a:pt x="64" y="2582"/>
                  </a:lnTo>
                  <a:lnTo>
                    <a:pt x="64" y="2582"/>
                  </a:lnTo>
                  <a:lnTo>
                    <a:pt x="72" y="2592"/>
                  </a:lnTo>
                  <a:lnTo>
                    <a:pt x="77" y="2600"/>
                  </a:lnTo>
                  <a:lnTo>
                    <a:pt x="77" y="2600"/>
                  </a:lnTo>
                  <a:lnTo>
                    <a:pt x="80" y="2603"/>
                  </a:lnTo>
                  <a:lnTo>
                    <a:pt x="81" y="2603"/>
                  </a:lnTo>
                  <a:lnTo>
                    <a:pt x="83" y="2603"/>
                  </a:lnTo>
                  <a:lnTo>
                    <a:pt x="83" y="2603"/>
                  </a:lnTo>
                  <a:lnTo>
                    <a:pt x="89" y="2598"/>
                  </a:lnTo>
                  <a:lnTo>
                    <a:pt x="92" y="2598"/>
                  </a:lnTo>
                  <a:lnTo>
                    <a:pt x="96" y="2597"/>
                  </a:lnTo>
                  <a:lnTo>
                    <a:pt x="96" y="2597"/>
                  </a:lnTo>
                  <a:lnTo>
                    <a:pt x="102" y="2598"/>
                  </a:lnTo>
                  <a:lnTo>
                    <a:pt x="105" y="2600"/>
                  </a:lnTo>
                  <a:lnTo>
                    <a:pt x="105" y="2598"/>
                  </a:lnTo>
                  <a:lnTo>
                    <a:pt x="105" y="2598"/>
                  </a:lnTo>
                  <a:lnTo>
                    <a:pt x="118" y="2600"/>
                  </a:lnTo>
                  <a:lnTo>
                    <a:pt x="124" y="2598"/>
                  </a:lnTo>
                  <a:lnTo>
                    <a:pt x="134" y="2597"/>
                  </a:lnTo>
                  <a:lnTo>
                    <a:pt x="134" y="2597"/>
                  </a:lnTo>
                  <a:lnTo>
                    <a:pt x="137" y="2597"/>
                  </a:lnTo>
                  <a:lnTo>
                    <a:pt x="139" y="2598"/>
                  </a:lnTo>
                  <a:lnTo>
                    <a:pt x="145" y="2603"/>
                  </a:lnTo>
                  <a:lnTo>
                    <a:pt x="151" y="2609"/>
                  </a:lnTo>
                  <a:lnTo>
                    <a:pt x="156" y="2617"/>
                  </a:lnTo>
                  <a:lnTo>
                    <a:pt x="162" y="2635"/>
                  </a:lnTo>
                  <a:lnTo>
                    <a:pt x="166" y="2643"/>
                  </a:lnTo>
                  <a:lnTo>
                    <a:pt x="166" y="2646"/>
                  </a:lnTo>
                  <a:lnTo>
                    <a:pt x="166" y="2646"/>
                  </a:lnTo>
                  <a:lnTo>
                    <a:pt x="164" y="2652"/>
                  </a:lnTo>
                  <a:lnTo>
                    <a:pt x="162" y="2656"/>
                  </a:lnTo>
                  <a:lnTo>
                    <a:pt x="162" y="2656"/>
                  </a:lnTo>
                  <a:lnTo>
                    <a:pt x="162" y="2667"/>
                  </a:lnTo>
                  <a:lnTo>
                    <a:pt x="162" y="2667"/>
                  </a:lnTo>
                  <a:lnTo>
                    <a:pt x="162" y="2675"/>
                  </a:lnTo>
                  <a:lnTo>
                    <a:pt x="162" y="2679"/>
                  </a:lnTo>
                  <a:lnTo>
                    <a:pt x="159" y="2683"/>
                  </a:lnTo>
                  <a:lnTo>
                    <a:pt x="159" y="2683"/>
                  </a:lnTo>
                  <a:lnTo>
                    <a:pt x="134" y="2725"/>
                  </a:lnTo>
                  <a:lnTo>
                    <a:pt x="134" y="2725"/>
                  </a:lnTo>
                  <a:lnTo>
                    <a:pt x="132" y="2729"/>
                  </a:lnTo>
                  <a:lnTo>
                    <a:pt x="129" y="2738"/>
                  </a:lnTo>
                  <a:lnTo>
                    <a:pt x="129" y="2743"/>
                  </a:lnTo>
                  <a:lnTo>
                    <a:pt x="129" y="2749"/>
                  </a:lnTo>
                  <a:lnTo>
                    <a:pt x="131" y="2756"/>
                  </a:lnTo>
                  <a:lnTo>
                    <a:pt x="134" y="2760"/>
                  </a:lnTo>
                  <a:lnTo>
                    <a:pt x="134" y="2760"/>
                  </a:lnTo>
                  <a:lnTo>
                    <a:pt x="140" y="2764"/>
                  </a:lnTo>
                  <a:lnTo>
                    <a:pt x="148" y="2768"/>
                  </a:lnTo>
                  <a:lnTo>
                    <a:pt x="164" y="2776"/>
                  </a:lnTo>
                  <a:lnTo>
                    <a:pt x="180" y="2784"/>
                  </a:lnTo>
                  <a:lnTo>
                    <a:pt x="186" y="2791"/>
                  </a:lnTo>
                  <a:lnTo>
                    <a:pt x="191" y="2795"/>
                  </a:lnTo>
                  <a:lnTo>
                    <a:pt x="191" y="2795"/>
                  </a:lnTo>
                  <a:lnTo>
                    <a:pt x="196" y="2808"/>
                  </a:lnTo>
                  <a:lnTo>
                    <a:pt x="202" y="2822"/>
                  </a:lnTo>
                  <a:lnTo>
                    <a:pt x="204" y="2837"/>
                  </a:lnTo>
                  <a:lnTo>
                    <a:pt x="204" y="2843"/>
                  </a:lnTo>
                  <a:lnTo>
                    <a:pt x="202" y="2848"/>
                  </a:lnTo>
                  <a:lnTo>
                    <a:pt x="202" y="2848"/>
                  </a:lnTo>
                  <a:lnTo>
                    <a:pt x="193" y="2872"/>
                  </a:lnTo>
                  <a:lnTo>
                    <a:pt x="188" y="2886"/>
                  </a:lnTo>
                  <a:lnTo>
                    <a:pt x="188" y="2886"/>
                  </a:lnTo>
                  <a:lnTo>
                    <a:pt x="186" y="2889"/>
                  </a:lnTo>
                  <a:lnTo>
                    <a:pt x="186" y="2892"/>
                  </a:lnTo>
                  <a:lnTo>
                    <a:pt x="186" y="2894"/>
                  </a:lnTo>
                  <a:lnTo>
                    <a:pt x="188" y="2894"/>
                  </a:lnTo>
                  <a:lnTo>
                    <a:pt x="188" y="2894"/>
                  </a:lnTo>
                  <a:lnTo>
                    <a:pt x="194" y="2894"/>
                  </a:lnTo>
                  <a:lnTo>
                    <a:pt x="200" y="2892"/>
                  </a:lnTo>
                  <a:lnTo>
                    <a:pt x="204" y="2892"/>
                  </a:lnTo>
                  <a:lnTo>
                    <a:pt x="207" y="2892"/>
                  </a:lnTo>
                  <a:lnTo>
                    <a:pt x="210" y="2894"/>
                  </a:lnTo>
                  <a:lnTo>
                    <a:pt x="213" y="2899"/>
                  </a:lnTo>
                  <a:lnTo>
                    <a:pt x="213" y="2899"/>
                  </a:lnTo>
                  <a:lnTo>
                    <a:pt x="223" y="2911"/>
                  </a:lnTo>
                  <a:lnTo>
                    <a:pt x="234" y="2930"/>
                  </a:lnTo>
                  <a:lnTo>
                    <a:pt x="242" y="2940"/>
                  </a:lnTo>
                  <a:lnTo>
                    <a:pt x="251" y="2951"/>
                  </a:lnTo>
                  <a:lnTo>
                    <a:pt x="261" y="2960"/>
                  </a:lnTo>
                  <a:lnTo>
                    <a:pt x="274" y="2970"/>
                  </a:lnTo>
                  <a:lnTo>
                    <a:pt x="274" y="2970"/>
                  </a:lnTo>
                  <a:lnTo>
                    <a:pt x="280" y="2975"/>
                  </a:lnTo>
                  <a:lnTo>
                    <a:pt x="285" y="2980"/>
                  </a:lnTo>
                  <a:lnTo>
                    <a:pt x="288" y="2986"/>
                  </a:lnTo>
                  <a:lnTo>
                    <a:pt x="291" y="2992"/>
                  </a:lnTo>
                  <a:lnTo>
                    <a:pt x="294" y="3003"/>
                  </a:lnTo>
                  <a:lnTo>
                    <a:pt x="294" y="3016"/>
                  </a:lnTo>
                  <a:lnTo>
                    <a:pt x="293" y="3026"/>
                  </a:lnTo>
                  <a:lnTo>
                    <a:pt x="291" y="3035"/>
                  </a:lnTo>
                  <a:lnTo>
                    <a:pt x="288" y="3043"/>
                  </a:lnTo>
                  <a:lnTo>
                    <a:pt x="288" y="3043"/>
                  </a:lnTo>
                  <a:lnTo>
                    <a:pt x="297" y="3043"/>
                  </a:lnTo>
                  <a:lnTo>
                    <a:pt x="321" y="3045"/>
                  </a:lnTo>
                  <a:lnTo>
                    <a:pt x="336" y="3046"/>
                  </a:lnTo>
                  <a:lnTo>
                    <a:pt x="348" y="3049"/>
                  </a:lnTo>
                  <a:lnTo>
                    <a:pt x="359" y="3054"/>
                  </a:lnTo>
                  <a:lnTo>
                    <a:pt x="369" y="3061"/>
                  </a:lnTo>
                  <a:lnTo>
                    <a:pt x="369" y="3061"/>
                  </a:lnTo>
                  <a:lnTo>
                    <a:pt x="378" y="3073"/>
                  </a:lnTo>
                  <a:lnTo>
                    <a:pt x="386" y="3083"/>
                  </a:lnTo>
                  <a:lnTo>
                    <a:pt x="390" y="3086"/>
                  </a:lnTo>
                  <a:lnTo>
                    <a:pt x="396" y="3088"/>
                  </a:lnTo>
                  <a:lnTo>
                    <a:pt x="404" y="3088"/>
                  </a:lnTo>
                  <a:lnTo>
                    <a:pt x="415" y="3084"/>
                  </a:lnTo>
                  <a:lnTo>
                    <a:pt x="415" y="3084"/>
                  </a:lnTo>
                  <a:lnTo>
                    <a:pt x="424" y="3083"/>
                  </a:lnTo>
                  <a:lnTo>
                    <a:pt x="434" y="3080"/>
                  </a:lnTo>
                  <a:lnTo>
                    <a:pt x="448" y="3073"/>
                  </a:lnTo>
                  <a:lnTo>
                    <a:pt x="448" y="3073"/>
                  </a:lnTo>
                  <a:lnTo>
                    <a:pt x="455" y="3070"/>
                  </a:lnTo>
                  <a:lnTo>
                    <a:pt x="463" y="3068"/>
                  </a:lnTo>
                  <a:lnTo>
                    <a:pt x="467" y="3070"/>
                  </a:lnTo>
                  <a:lnTo>
                    <a:pt x="474" y="3075"/>
                  </a:lnTo>
                  <a:lnTo>
                    <a:pt x="474" y="3075"/>
                  </a:lnTo>
                  <a:lnTo>
                    <a:pt x="478" y="3083"/>
                  </a:lnTo>
                  <a:lnTo>
                    <a:pt x="483" y="3091"/>
                  </a:lnTo>
                  <a:lnTo>
                    <a:pt x="491" y="3108"/>
                  </a:lnTo>
                  <a:lnTo>
                    <a:pt x="498" y="3127"/>
                  </a:lnTo>
                  <a:lnTo>
                    <a:pt x="498" y="3127"/>
                  </a:lnTo>
                  <a:lnTo>
                    <a:pt x="499" y="3130"/>
                  </a:lnTo>
                  <a:lnTo>
                    <a:pt x="504" y="3134"/>
                  </a:lnTo>
                  <a:lnTo>
                    <a:pt x="509" y="3137"/>
                  </a:lnTo>
                  <a:lnTo>
                    <a:pt x="517" y="3137"/>
                  </a:lnTo>
                  <a:lnTo>
                    <a:pt x="529" y="3137"/>
                  </a:lnTo>
                  <a:lnTo>
                    <a:pt x="544" y="3134"/>
                  </a:lnTo>
                  <a:lnTo>
                    <a:pt x="564" y="3127"/>
                  </a:lnTo>
                  <a:lnTo>
                    <a:pt x="564" y="3127"/>
                  </a:lnTo>
                  <a:lnTo>
                    <a:pt x="583" y="3121"/>
                  </a:lnTo>
                  <a:lnTo>
                    <a:pt x="599" y="3116"/>
                  </a:lnTo>
                  <a:lnTo>
                    <a:pt x="610" y="3115"/>
                  </a:lnTo>
                  <a:lnTo>
                    <a:pt x="620" y="3113"/>
                  </a:lnTo>
                  <a:lnTo>
                    <a:pt x="631" y="3113"/>
                  </a:lnTo>
                  <a:lnTo>
                    <a:pt x="634" y="3115"/>
                  </a:lnTo>
                  <a:lnTo>
                    <a:pt x="634" y="3115"/>
                  </a:lnTo>
                  <a:lnTo>
                    <a:pt x="641" y="3115"/>
                  </a:lnTo>
                  <a:lnTo>
                    <a:pt x="656" y="3118"/>
                  </a:lnTo>
                  <a:lnTo>
                    <a:pt x="666" y="3119"/>
                  </a:lnTo>
                  <a:lnTo>
                    <a:pt x="675" y="3122"/>
                  </a:lnTo>
                  <a:lnTo>
                    <a:pt x="683" y="3127"/>
                  </a:lnTo>
                  <a:lnTo>
                    <a:pt x="688" y="3134"/>
                  </a:lnTo>
                  <a:lnTo>
                    <a:pt x="688" y="3134"/>
                  </a:lnTo>
                  <a:lnTo>
                    <a:pt x="695" y="3138"/>
                  </a:lnTo>
                  <a:lnTo>
                    <a:pt x="701" y="3142"/>
                  </a:lnTo>
                  <a:lnTo>
                    <a:pt x="720" y="3145"/>
                  </a:lnTo>
                  <a:lnTo>
                    <a:pt x="729" y="3148"/>
                  </a:lnTo>
                  <a:lnTo>
                    <a:pt x="737" y="3151"/>
                  </a:lnTo>
                  <a:lnTo>
                    <a:pt x="745" y="3157"/>
                  </a:lnTo>
                  <a:lnTo>
                    <a:pt x="752" y="3165"/>
                  </a:lnTo>
                  <a:lnTo>
                    <a:pt x="752" y="3165"/>
                  </a:lnTo>
                  <a:lnTo>
                    <a:pt x="760" y="3188"/>
                  </a:lnTo>
                  <a:lnTo>
                    <a:pt x="764" y="3207"/>
                  </a:lnTo>
                  <a:lnTo>
                    <a:pt x="768" y="3229"/>
                  </a:lnTo>
                  <a:lnTo>
                    <a:pt x="768" y="3229"/>
                  </a:lnTo>
                  <a:lnTo>
                    <a:pt x="772" y="3245"/>
                  </a:lnTo>
                  <a:lnTo>
                    <a:pt x="777" y="3259"/>
                  </a:lnTo>
                  <a:lnTo>
                    <a:pt x="780" y="3265"/>
                  </a:lnTo>
                  <a:lnTo>
                    <a:pt x="783" y="3270"/>
                  </a:lnTo>
                  <a:lnTo>
                    <a:pt x="783" y="3270"/>
                  </a:lnTo>
                  <a:lnTo>
                    <a:pt x="787" y="3275"/>
                  </a:lnTo>
                  <a:lnTo>
                    <a:pt x="788" y="3281"/>
                  </a:lnTo>
                  <a:lnTo>
                    <a:pt x="788" y="3294"/>
                  </a:lnTo>
                  <a:lnTo>
                    <a:pt x="785" y="3307"/>
                  </a:lnTo>
                  <a:lnTo>
                    <a:pt x="783" y="3311"/>
                  </a:lnTo>
                  <a:lnTo>
                    <a:pt x="783" y="3311"/>
                  </a:lnTo>
                  <a:lnTo>
                    <a:pt x="782" y="3316"/>
                  </a:lnTo>
                  <a:lnTo>
                    <a:pt x="780" y="3321"/>
                  </a:lnTo>
                  <a:lnTo>
                    <a:pt x="779" y="3327"/>
                  </a:lnTo>
                  <a:lnTo>
                    <a:pt x="780" y="3335"/>
                  </a:lnTo>
                  <a:lnTo>
                    <a:pt x="782" y="3342"/>
                  </a:lnTo>
                  <a:lnTo>
                    <a:pt x="788" y="3348"/>
                  </a:lnTo>
                  <a:lnTo>
                    <a:pt x="798" y="3354"/>
                  </a:lnTo>
                  <a:lnTo>
                    <a:pt x="798" y="3354"/>
                  </a:lnTo>
                  <a:lnTo>
                    <a:pt x="812" y="3375"/>
                  </a:lnTo>
                  <a:lnTo>
                    <a:pt x="834" y="3407"/>
                  </a:lnTo>
                  <a:lnTo>
                    <a:pt x="858" y="3440"/>
                  </a:lnTo>
                  <a:lnTo>
                    <a:pt x="868" y="3451"/>
                  </a:lnTo>
                  <a:lnTo>
                    <a:pt x="876" y="3458"/>
                  </a:lnTo>
                  <a:lnTo>
                    <a:pt x="876" y="3458"/>
                  </a:lnTo>
                  <a:lnTo>
                    <a:pt x="890" y="3467"/>
                  </a:lnTo>
                  <a:lnTo>
                    <a:pt x="906" y="3478"/>
                  </a:lnTo>
                  <a:lnTo>
                    <a:pt x="914" y="3483"/>
                  </a:lnTo>
                  <a:lnTo>
                    <a:pt x="925" y="3489"/>
                  </a:lnTo>
                  <a:lnTo>
                    <a:pt x="939" y="3493"/>
                  </a:lnTo>
                  <a:lnTo>
                    <a:pt x="955" y="3497"/>
                  </a:lnTo>
                  <a:lnTo>
                    <a:pt x="955" y="3497"/>
                  </a:lnTo>
                  <a:lnTo>
                    <a:pt x="961" y="3505"/>
                  </a:lnTo>
                  <a:lnTo>
                    <a:pt x="966" y="3512"/>
                  </a:lnTo>
                  <a:lnTo>
                    <a:pt x="969" y="3516"/>
                  </a:lnTo>
                  <a:lnTo>
                    <a:pt x="969" y="3520"/>
                  </a:lnTo>
                  <a:lnTo>
                    <a:pt x="969" y="3526"/>
                  </a:lnTo>
                  <a:lnTo>
                    <a:pt x="968" y="3527"/>
                  </a:lnTo>
                  <a:lnTo>
                    <a:pt x="968" y="3527"/>
                  </a:lnTo>
                  <a:lnTo>
                    <a:pt x="963" y="3542"/>
                  </a:lnTo>
                  <a:lnTo>
                    <a:pt x="961" y="3551"/>
                  </a:lnTo>
                  <a:lnTo>
                    <a:pt x="963" y="3554"/>
                  </a:lnTo>
                  <a:lnTo>
                    <a:pt x="966" y="3556"/>
                  </a:lnTo>
                  <a:lnTo>
                    <a:pt x="966" y="3556"/>
                  </a:lnTo>
                  <a:lnTo>
                    <a:pt x="977" y="3559"/>
                  </a:lnTo>
                  <a:lnTo>
                    <a:pt x="985" y="3562"/>
                  </a:lnTo>
                  <a:lnTo>
                    <a:pt x="995" y="3566"/>
                  </a:lnTo>
                  <a:lnTo>
                    <a:pt x="1007" y="3567"/>
                  </a:lnTo>
                  <a:lnTo>
                    <a:pt x="1025" y="3567"/>
                  </a:lnTo>
                  <a:lnTo>
                    <a:pt x="1044" y="3566"/>
                  </a:lnTo>
                  <a:lnTo>
                    <a:pt x="1068" y="3561"/>
                  </a:lnTo>
                  <a:lnTo>
                    <a:pt x="1068" y="3561"/>
                  </a:lnTo>
                  <a:lnTo>
                    <a:pt x="1071" y="3561"/>
                  </a:lnTo>
                  <a:lnTo>
                    <a:pt x="1074" y="3564"/>
                  </a:lnTo>
                  <a:lnTo>
                    <a:pt x="1077" y="3569"/>
                  </a:lnTo>
                  <a:lnTo>
                    <a:pt x="1079" y="3575"/>
                  </a:lnTo>
                  <a:lnTo>
                    <a:pt x="1082" y="3585"/>
                  </a:lnTo>
                  <a:lnTo>
                    <a:pt x="1082" y="3591"/>
                  </a:lnTo>
                  <a:lnTo>
                    <a:pt x="1082" y="3591"/>
                  </a:lnTo>
                  <a:lnTo>
                    <a:pt x="1085" y="3594"/>
                  </a:lnTo>
                  <a:lnTo>
                    <a:pt x="1095" y="3604"/>
                  </a:lnTo>
                  <a:lnTo>
                    <a:pt x="1101" y="3608"/>
                  </a:lnTo>
                  <a:lnTo>
                    <a:pt x="1109" y="3613"/>
                  </a:lnTo>
                  <a:lnTo>
                    <a:pt x="1120" y="3616"/>
                  </a:lnTo>
                  <a:lnTo>
                    <a:pt x="1131" y="3618"/>
                  </a:lnTo>
                  <a:lnTo>
                    <a:pt x="1131" y="3618"/>
                  </a:lnTo>
                  <a:lnTo>
                    <a:pt x="1138" y="3618"/>
                  </a:lnTo>
                  <a:lnTo>
                    <a:pt x="1141" y="3620"/>
                  </a:lnTo>
                  <a:lnTo>
                    <a:pt x="1146" y="3623"/>
                  </a:lnTo>
                  <a:lnTo>
                    <a:pt x="1147" y="3626"/>
                  </a:lnTo>
                  <a:lnTo>
                    <a:pt x="1150" y="3634"/>
                  </a:lnTo>
                  <a:lnTo>
                    <a:pt x="1149" y="3642"/>
                  </a:lnTo>
                  <a:lnTo>
                    <a:pt x="1147" y="3651"/>
                  </a:lnTo>
                  <a:lnTo>
                    <a:pt x="1146" y="3659"/>
                  </a:lnTo>
                  <a:lnTo>
                    <a:pt x="1142" y="3667"/>
                  </a:lnTo>
                  <a:lnTo>
                    <a:pt x="1142" y="3667"/>
                  </a:lnTo>
                  <a:lnTo>
                    <a:pt x="1139" y="3675"/>
                  </a:lnTo>
                  <a:lnTo>
                    <a:pt x="1130" y="3694"/>
                  </a:lnTo>
                  <a:lnTo>
                    <a:pt x="1123" y="3704"/>
                  </a:lnTo>
                  <a:lnTo>
                    <a:pt x="1114" y="3713"/>
                  </a:lnTo>
                  <a:lnTo>
                    <a:pt x="1104" y="3721"/>
                  </a:lnTo>
                  <a:lnTo>
                    <a:pt x="1100" y="3724"/>
                  </a:lnTo>
                  <a:lnTo>
                    <a:pt x="1093" y="3726"/>
                  </a:lnTo>
                  <a:lnTo>
                    <a:pt x="1093" y="3726"/>
                  </a:lnTo>
                  <a:lnTo>
                    <a:pt x="1081" y="3728"/>
                  </a:lnTo>
                  <a:lnTo>
                    <a:pt x="1065" y="3728"/>
                  </a:lnTo>
                  <a:lnTo>
                    <a:pt x="1033" y="3726"/>
                  </a:lnTo>
                  <a:lnTo>
                    <a:pt x="1007" y="3723"/>
                  </a:lnTo>
                  <a:lnTo>
                    <a:pt x="996" y="3721"/>
                  </a:lnTo>
                  <a:lnTo>
                    <a:pt x="996" y="3721"/>
                  </a:lnTo>
                  <a:lnTo>
                    <a:pt x="982" y="3718"/>
                  </a:lnTo>
                  <a:lnTo>
                    <a:pt x="968" y="3715"/>
                  </a:lnTo>
                  <a:lnTo>
                    <a:pt x="952" y="3713"/>
                  </a:lnTo>
                  <a:lnTo>
                    <a:pt x="944" y="3715"/>
                  </a:lnTo>
                  <a:lnTo>
                    <a:pt x="938" y="3716"/>
                  </a:lnTo>
                  <a:lnTo>
                    <a:pt x="933" y="3718"/>
                  </a:lnTo>
                  <a:lnTo>
                    <a:pt x="930" y="3721"/>
                  </a:lnTo>
                  <a:lnTo>
                    <a:pt x="928" y="3726"/>
                  </a:lnTo>
                  <a:lnTo>
                    <a:pt x="928" y="3732"/>
                  </a:lnTo>
                  <a:lnTo>
                    <a:pt x="931" y="3740"/>
                  </a:lnTo>
                  <a:lnTo>
                    <a:pt x="938" y="3750"/>
                  </a:lnTo>
                  <a:lnTo>
                    <a:pt x="938" y="3750"/>
                  </a:lnTo>
                  <a:lnTo>
                    <a:pt x="950" y="3769"/>
                  </a:lnTo>
                  <a:lnTo>
                    <a:pt x="961" y="3790"/>
                  </a:lnTo>
                  <a:lnTo>
                    <a:pt x="971" y="3809"/>
                  </a:lnTo>
                  <a:lnTo>
                    <a:pt x="979" y="3828"/>
                  </a:lnTo>
                  <a:lnTo>
                    <a:pt x="979" y="3828"/>
                  </a:lnTo>
                  <a:lnTo>
                    <a:pt x="985" y="3848"/>
                  </a:lnTo>
                  <a:lnTo>
                    <a:pt x="992" y="3867"/>
                  </a:lnTo>
                  <a:lnTo>
                    <a:pt x="995" y="3883"/>
                  </a:lnTo>
                  <a:lnTo>
                    <a:pt x="1020" y="3918"/>
                  </a:lnTo>
                  <a:lnTo>
                    <a:pt x="1036" y="3932"/>
                  </a:lnTo>
                  <a:lnTo>
                    <a:pt x="1036" y="3932"/>
                  </a:lnTo>
                  <a:lnTo>
                    <a:pt x="1052" y="3928"/>
                  </a:lnTo>
                  <a:lnTo>
                    <a:pt x="1061" y="3925"/>
                  </a:lnTo>
                  <a:lnTo>
                    <a:pt x="1071" y="3918"/>
                  </a:lnTo>
                  <a:lnTo>
                    <a:pt x="1081" y="3910"/>
                  </a:lnTo>
                  <a:lnTo>
                    <a:pt x="1090" y="3901"/>
                  </a:lnTo>
                  <a:lnTo>
                    <a:pt x="1098" y="3890"/>
                  </a:lnTo>
                  <a:lnTo>
                    <a:pt x="1106" y="3875"/>
                  </a:lnTo>
                  <a:lnTo>
                    <a:pt x="1106" y="3875"/>
                  </a:lnTo>
                  <a:lnTo>
                    <a:pt x="1109" y="3869"/>
                  </a:lnTo>
                  <a:lnTo>
                    <a:pt x="1112" y="3866"/>
                  </a:lnTo>
                  <a:lnTo>
                    <a:pt x="1114" y="3867"/>
                  </a:lnTo>
                  <a:lnTo>
                    <a:pt x="1119" y="3871"/>
                  </a:lnTo>
                  <a:lnTo>
                    <a:pt x="1127" y="3878"/>
                  </a:lnTo>
                  <a:lnTo>
                    <a:pt x="1133" y="3883"/>
                  </a:lnTo>
                  <a:lnTo>
                    <a:pt x="1141" y="3886"/>
                  </a:lnTo>
                  <a:lnTo>
                    <a:pt x="1141" y="3886"/>
                  </a:lnTo>
                  <a:lnTo>
                    <a:pt x="1160" y="3890"/>
                  </a:lnTo>
                  <a:lnTo>
                    <a:pt x="1169" y="3891"/>
                  </a:lnTo>
                  <a:lnTo>
                    <a:pt x="1181" y="3891"/>
                  </a:lnTo>
                  <a:lnTo>
                    <a:pt x="1193" y="3890"/>
                  </a:lnTo>
                  <a:lnTo>
                    <a:pt x="1206" y="3886"/>
                  </a:lnTo>
                  <a:lnTo>
                    <a:pt x="1222" y="3882"/>
                  </a:lnTo>
                  <a:lnTo>
                    <a:pt x="1238" y="3874"/>
                  </a:lnTo>
                  <a:lnTo>
                    <a:pt x="1238" y="3874"/>
                  </a:lnTo>
                  <a:lnTo>
                    <a:pt x="1252" y="3867"/>
                  </a:lnTo>
                  <a:lnTo>
                    <a:pt x="1262" y="3864"/>
                  </a:lnTo>
                  <a:lnTo>
                    <a:pt x="1266" y="3864"/>
                  </a:lnTo>
                  <a:lnTo>
                    <a:pt x="1270" y="3867"/>
                  </a:lnTo>
                  <a:lnTo>
                    <a:pt x="1273" y="3871"/>
                  </a:lnTo>
                  <a:lnTo>
                    <a:pt x="1276" y="3874"/>
                  </a:lnTo>
                  <a:lnTo>
                    <a:pt x="1281" y="3878"/>
                  </a:lnTo>
                  <a:lnTo>
                    <a:pt x="1289" y="3880"/>
                  </a:lnTo>
                  <a:lnTo>
                    <a:pt x="1289" y="3880"/>
                  </a:lnTo>
                  <a:lnTo>
                    <a:pt x="1300" y="3878"/>
                  </a:lnTo>
                  <a:lnTo>
                    <a:pt x="1311" y="3877"/>
                  </a:lnTo>
                  <a:lnTo>
                    <a:pt x="1332" y="3874"/>
                  </a:lnTo>
                  <a:lnTo>
                    <a:pt x="1341" y="3872"/>
                  </a:lnTo>
                  <a:lnTo>
                    <a:pt x="1351" y="3874"/>
                  </a:lnTo>
                  <a:lnTo>
                    <a:pt x="1362" y="3878"/>
                  </a:lnTo>
                  <a:lnTo>
                    <a:pt x="1371" y="3886"/>
                  </a:lnTo>
                  <a:lnTo>
                    <a:pt x="1371" y="3886"/>
                  </a:lnTo>
                  <a:lnTo>
                    <a:pt x="1424" y="3939"/>
                  </a:lnTo>
                  <a:lnTo>
                    <a:pt x="1454" y="3967"/>
                  </a:lnTo>
                  <a:lnTo>
                    <a:pt x="1474" y="3991"/>
                  </a:lnTo>
                  <a:lnTo>
                    <a:pt x="1474" y="3991"/>
                  </a:lnTo>
                  <a:lnTo>
                    <a:pt x="1478" y="3994"/>
                  </a:lnTo>
                  <a:lnTo>
                    <a:pt x="1481" y="4001"/>
                  </a:lnTo>
                  <a:lnTo>
                    <a:pt x="1482" y="4006"/>
                  </a:lnTo>
                  <a:lnTo>
                    <a:pt x="1482" y="4009"/>
                  </a:lnTo>
                  <a:lnTo>
                    <a:pt x="1479" y="4013"/>
                  </a:lnTo>
                  <a:lnTo>
                    <a:pt x="1474" y="4017"/>
                  </a:lnTo>
                  <a:lnTo>
                    <a:pt x="1474" y="4017"/>
                  </a:lnTo>
                  <a:lnTo>
                    <a:pt x="1451" y="4029"/>
                  </a:lnTo>
                  <a:lnTo>
                    <a:pt x="1440" y="4036"/>
                  </a:lnTo>
                  <a:lnTo>
                    <a:pt x="1440" y="4036"/>
                  </a:lnTo>
                  <a:lnTo>
                    <a:pt x="1438" y="4039"/>
                  </a:lnTo>
                  <a:lnTo>
                    <a:pt x="1438" y="4042"/>
                  </a:lnTo>
                  <a:lnTo>
                    <a:pt x="1440" y="4047"/>
                  </a:lnTo>
                  <a:lnTo>
                    <a:pt x="1441" y="4053"/>
                  </a:lnTo>
                  <a:lnTo>
                    <a:pt x="1444" y="4061"/>
                  </a:lnTo>
                  <a:lnTo>
                    <a:pt x="1451" y="4069"/>
                  </a:lnTo>
                  <a:lnTo>
                    <a:pt x="1460" y="4079"/>
                  </a:lnTo>
                  <a:lnTo>
                    <a:pt x="1460" y="4079"/>
                  </a:lnTo>
                  <a:lnTo>
                    <a:pt x="1467" y="4088"/>
                  </a:lnTo>
                  <a:lnTo>
                    <a:pt x="1468" y="4098"/>
                  </a:lnTo>
                  <a:lnTo>
                    <a:pt x="1468" y="4102"/>
                  </a:lnTo>
                  <a:lnTo>
                    <a:pt x="1468" y="4106"/>
                  </a:lnTo>
                  <a:lnTo>
                    <a:pt x="1468" y="4106"/>
                  </a:lnTo>
                  <a:lnTo>
                    <a:pt x="1468" y="4109"/>
                  </a:lnTo>
                  <a:lnTo>
                    <a:pt x="1470" y="4114"/>
                  </a:lnTo>
                  <a:lnTo>
                    <a:pt x="1474" y="4118"/>
                  </a:lnTo>
                  <a:lnTo>
                    <a:pt x="1484" y="4123"/>
                  </a:lnTo>
                  <a:lnTo>
                    <a:pt x="1498" y="4125"/>
                  </a:lnTo>
                  <a:lnTo>
                    <a:pt x="1521" y="4126"/>
                  </a:lnTo>
                  <a:lnTo>
                    <a:pt x="1549" y="4125"/>
                  </a:lnTo>
                  <a:lnTo>
                    <a:pt x="1549" y="4125"/>
                  </a:lnTo>
                  <a:lnTo>
                    <a:pt x="1571" y="4123"/>
                  </a:lnTo>
                  <a:lnTo>
                    <a:pt x="1589" y="4123"/>
                  </a:lnTo>
                  <a:lnTo>
                    <a:pt x="1602" y="4126"/>
                  </a:lnTo>
                  <a:lnTo>
                    <a:pt x="1613" y="4128"/>
                  </a:lnTo>
                  <a:lnTo>
                    <a:pt x="1619" y="4131"/>
                  </a:lnTo>
                  <a:lnTo>
                    <a:pt x="1624" y="4133"/>
                  </a:lnTo>
                  <a:lnTo>
                    <a:pt x="1627" y="4136"/>
                  </a:lnTo>
                  <a:lnTo>
                    <a:pt x="1627" y="4136"/>
                  </a:lnTo>
                  <a:lnTo>
                    <a:pt x="1633" y="4139"/>
                  </a:lnTo>
                  <a:lnTo>
                    <a:pt x="1648" y="4150"/>
                  </a:lnTo>
                  <a:lnTo>
                    <a:pt x="1656" y="4158"/>
                  </a:lnTo>
                  <a:lnTo>
                    <a:pt x="1664" y="4168"/>
                  </a:lnTo>
                  <a:lnTo>
                    <a:pt x="1671" y="4179"/>
                  </a:lnTo>
                  <a:lnTo>
                    <a:pt x="1678" y="4193"/>
                  </a:lnTo>
                  <a:lnTo>
                    <a:pt x="1678" y="4193"/>
                  </a:lnTo>
                  <a:lnTo>
                    <a:pt x="1694" y="4239"/>
                  </a:lnTo>
                  <a:lnTo>
                    <a:pt x="1698" y="4258"/>
                  </a:lnTo>
                  <a:lnTo>
                    <a:pt x="1700" y="4276"/>
                  </a:lnTo>
                  <a:lnTo>
                    <a:pt x="1700" y="4276"/>
                  </a:lnTo>
                  <a:lnTo>
                    <a:pt x="1702" y="4283"/>
                  </a:lnTo>
                  <a:lnTo>
                    <a:pt x="1705" y="4290"/>
                  </a:lnTo>
                  <a:lnTo>
                    <a:pt x="1710" y="4295"/>
                  </a:lnTo>
                  <a:lnTo>
                    <a:pt x="1714" y="4298"/>
                  </a:lnTo>
                  <a:lnTo>
                    <a:pt x="1724" y="4301"/>
                  </a:lnTo>
                  <a:lnTo>
                    <a:pt x="1729" y="4301"/>
                  </a:lnTo>
                  <a:lnTo>
                    <a:pt x="1729" y="4301"/>
                  </a:lnTo>
                  <a:lnTo>
                    <a:pt x="1737" y="4298"/>
                  </a:lnTo>
                  <a:lnTo>
                    <a:pt x="1745" y="4295"/>
                  </a:lnTo>
                  <a:lnTo>
                    <a:pt x="1757" y="4293"/>
                  </a:lnTo>
                  <a:lnTo>
                    <a:pt x="1770" y="4291"/>
                  </a:lnTo>
                  <a:lnTo>
                    <a:pt x="1786" y="4291"/>
                  </a:lnTo>
                  <a:lnTo>
                    <a:pt x="1802" y="4295"/>
                  </a:lnTo>
                  <a:lnTo>
                    <a:pt x="1819" y="4301"/>
                  </a:lnTo>
                  <a:lnTo>
                    <a:pt x="1819" y="4301"/>
                  </a:lnTo>
                  <a:lnTo>
                    <a:pt x="1848" y="4315"/>
                  </a:lnTo>
                  <a:lnTo>
                    <a:pt x="1868" y="4323"/>
                  </a:lnTo>
                  <a:lnTo>
                    <a:pt x="1884" y="4328"/>
                  </a:lnTo>
                  <a:lnTo>
                    <a:pt x="1884" y="4328"/>
                  </a:lnTo>
                  <a:lnTo>
                    <a:pt x="1891" y="4328"/>
                  </a:lnTo>
                  <a:lnTo>
                    <a:pt x="1897" y="4330"/>
                  </a:lnTo>
                  <a:lnTo>
                    <a:pt x="1907" y="4330"/>
                  </a:lnTo>
                  <a:lnTo>
                    <a:pt x="1919" y="4328"/>
                  </a:lnTo>
                  <a:lnTo>
                    <a:pt x="1932" y="4325"/>
                  </a:lnTo>
                  <a:lnTo>
                    <a:pt x="1946" y="4318"/>
                  </a:lnTo>
                  <a:lnTo>
                    <a:pt x="1962" y="4309"/>
                  </a:lnTo>
                  <a:lnTo>
                    <a:pt x="1962" y="4309"/>
                  </a:lnTo>
                  <a:lnTo>
                    <a:pt x="1981" y="4304"/>
                  </a:lnTo>
                  <a:lnTo>
                    <a:pt x="1997" y="4299"/>
                  </a:lnTo>
                  <a:lnTo>
                    <a:pt x="2021" y="4291"/>
                  </a:lnTo>
                  <a:lnTo>
                    <a:pt x="2030" y="4290"/>
                  </a:lnTo>
                  <a:lnTo>
                    <a:pt x="2040" y="4290"/>
                  </a:lnTo>
                  <a:lnTo>
                    <a:pt x="2050" y="4293"/>
                  </a:lnTo>
                  <a:lnTo>
                    <a:pt x="2061" y="4301"/>
                  </a:lnTo>
                  <a:lnTo>
                    <a:pt x="2061" y="4301"/>
                  </a:lnTo>
                  <a:lnTo>
                    <a:pt x="2070" y="4310"/>
                  </a:lnTo>
                  <a:lnTo>
                    <a:pt x="2078" y="4320"/>
                  </a:lnTo>
                  <a:lnTo>
                    <a:pt x="2088" y="4337"/>
                  </a:lnTo>
                  <a:lnTo>
                    <a:pt x="2092" y="4345"/>
                  </a:lnTo>
                  <a:lnTo>
                    <a:pt x="2099" y="4352"/>
                  </a:lnTo>
                  <a:lnTo>
                    <a:pt x="2105" y="4358"/>
                  </a:lnTo>
                  <a:lnTo>
                    <a:pt x="2115" y="4364"/>
                  </a:lnTo>
                  <a:lnTo>
                    <a:pt x="2115" y="4364"/>
                  </a:lnTo>
                  <a:lnTo>
                    <a:pt x="2126" y="4369"/>
                  </a:lnTo>
                  <a:lnTo>
                    <a:pt x="2135" y="4376"/>
                  </a:lnTo>
                  <a:lnTo>
                    <a:pt x="2148" y="4387"/>
                  </a:lnTo>
                  <a:lnTo>
                    <a:pt x="2158" y="4395"/>
                  </a:lnTo>
                  <a:lnTo>
                    <a:pt x="2159" y="4398"/>
                  </a:lnTo>
                  <a:lnTo>
                    <a:pt x="2159" y="4398"/>
                  </a:lnTo>
                  <a:lnTo>
                    <a:pt x="2161" y="4399"/>
                  </a:lnTo>
                  <a:lnTo>
                    <a:pt x="2164" y="4401"/>
                  </a:lnTo>
                  <a:lnTo>
                    <a:pt x="2169" y="4403"/>
                  </a:lnTo>
                  <a:lnTo>
                    <a:pt x="2173" y="4403"/>
                  </a:lnTo>
                  <a:lnTo>
                    <a:pt x="2181" y="4399"/>
                  </a:lnTo>
                  <a:lnTo>
                    <a:pt x="2192" y="4395"/>
                  </a:lnTo>
                  <a:lnTo>
                    <a:pt x="2207" y="4388"/>
                  </a:lnTo>
                  <a:lnTo>
                    <a:pt x="2207" y="4388"/>
                  </a:lnTo>
                  <a:lnTo>
                    <a:pt x="2208" y="4387"/>
                  </a:lnTo>
                  <a:lnTo>
                    <a:pt x="2215" y="4387"/>
                  </a:lnTo>
                  <a:lnTo>
                    <a:pt x="2219" y="4388"/>
                  </a:lnTo>
                  <a:lnTo>
                    <a:pt x="2227" y="4390"/>
                  </a:lnTo>
                  <a:lnTo>
                    <a:pt x="2237" y="4395"/>
                  </a:lnTo>
                  <a:lnTo>
                    <a:pt x="2248" y="4403"/>
                  </a:lnTo>
                  <a:lnTo>
                    <a:pt x="2248" y="4403"/>
                  </a:lnTo>
                  <a:lnTo>
                    <a:pt x="2266" y="4411"/>
                  </a:lnTo>
                  <a:lnTo>
                    <a:pt x="2286" y="4417"/>
                  </a:lnTo>
                  <a:lnTo>
                    <a:pt x="2310" y="4423"/>
                  </a:lnTo>
                  <a:lnTo>
                    <a:pt x="2334" y="4428"/>
                  </a:lnTo>
                  <a:lnTo>
                    <a:pt x="2375" y="4433"/>
                  </a:lnTo>
                  <a:lnTo>
                    <a:pt x="2393" y="4436"/>
                  </a:lnTo>
                  <a:lnTo>
                    <a:pt x="2393" y="4436"/>
                  </a:lnTo>
                  <a:lnTo>
                    <a:pt x="2401" y="4438"/>
                  </a:lnTo>
                  <a:lnTo>
                    <a:pt x="2421" y="4444"/>
                  </a:lnTo>
                  <a:lnTo>
                    <a:pt x="2434" y="4449"/>
                  </a:lnTo>
                  <a:lnTo>
                    <a:pt x="2450" y="4457"/>
                  </a:lnTo>
                  <a:lnTo>
                    <a:pt x="2466" y="4466"/>
                  </a:lnTo>
                  <a:lnTo>
                    <a:pt x="2482" y="4479"/>
                  </a:lnTo>
                  <a:lnTo>
                    <a:pt x="2482" y="4479"/>
                  </a:lnTo>
                  <a:lnTo>
                    <a:pt x="2497" y="4484"/>
                  </a:lnTo>
                  <a:lnTo>
                    <a:pt x="2510" y="4485"/>
                  </a:lnTo>
                  <a:lnTo>
                    <a:pt x="2518" y="4485"/>
                  </a:lnTo>
                  <a:lnTo>
                    <a:pt x="2523" y="4484"/>
                  </a:lnTo>
                  <a:lnTo>
                    <a:pt x="2526" y="4482"/>
                  </a:lnTo>
                  <a:lnTo>
                    <a:pt x="2528" y="4480"/>
                  </a:lnTo>
                  <a:lnTo>
                    <a:pt x="2528" y="4479"/>
                  </a:lnTo>
                  <a:lnTo>
                    <a:pt x="2537" y="4485"/>
                  </a:lnTo>
                  <a:lnTo>
                    <a:pt x="2559" y="4555"/>
                  </a:lnTo>
                  <a:lnTo>
                    <a:pt x="2559" y="4555"/>
                  </a:lnTo>
                  <a:lnTo>
                    <a:pt x="2561" y="4561"/>
                  </a:lnTo>
                  <a:lnTo>
                    <a:pt x="2563" y="4568"/>
                  </a:lnTo>
                  <a:lnTo>
                    <a:pt x="2564" y="4576"/>
                  </a:lnTo>
                  <a:lnTo>
                    <a:pt x="2563" y="4584"/>
                  </a:lnTo>
                  <a:lnTo>
                    <a:pt x="2559" y="4592"/>
                  </a:lnTo>
                  <a:lnTo>
                    <a:pt x="2555" y="4600"/>
                  </a:lnTo>
                  <a:lnTo>
                    <a:pt x="2550" y="4603"/>
                  </a:lnTo>
                  <a:lnTo>
                    <a:pt x="2545" y="4604"/>
                  </a:lnTo>
                  <a:lnTo>
                    <a:pt x="2545" y="4604"/>
                  </a:lnTo>
                  <a:lnTo>
                    <a:pt x="2526" y="4612"/>
                  </a:lnTo>
                  <a:lnTo>
                    <a:pt x="2513" y="4619"/>
                  </a:lnTo>
                  <a:lnTo>
                    <a:pt x="2509" y="4623"/>
                  </a:lnTo>
                  <a:lnTo>
                    <a:pt x="2507" y="4625"/>
                  </a:lnTo>
                  <a:lnTo>
                    <a:pt x="2507" y="4625"/>
                  </a:lnTo>
                  <a:lnTo>
                    <a:pt x="2507" y="4627"/>
                  </a:lnTo>
                  <a:lnTo>
                    <a:pt x="2507" y="4630"/>
                  </a:lnTo>
                  <a:lnTo>
                    <a:pt x="2509" y="4636"/>
                  </a:lnTo>
                  <a:lnTo>
                    <a:pt x="2515" y="4642"/>
                  </a:lnTo>
                  <a:lnTo>
                    <a:pt x="2515" y="4642"/>
                  </a:lnTo>
                  <a:lnTo>
                    <a:pt x="2518" y="4647"/>
                  </a:lnTo>
                  <a:lnTo>
                    <a:pt x="2520" y="4652"/>
                  </a:lnTo>
                  <a:lnTo>
                    <a:pt x="2521" y="4661"/>
                  </a:lnTo>
                  <a:lnTo>
                    <a:pt x="2520" y="4669"/>
                  </a:lnTo>
                  <a:lnTo>
                    <a:pt x="2520" y="4671"/>
                  </a:lnTo>
                  <a:lnTo>
                    <a:pt x="2520" y="4671"/>
                  </a:lnTo>
                  <a:lnTo>
                    <a:pt x="2517" y="4677"/>
                  </a:lnTo>
                  <a:lnTo>
                    <a:pt x="2513" y="4684"/>
                  </a:lnTo>
                  <a:lnTo>
                    <a:pt x="2512" y="4690"/>
                  </a:lnTo>
                  <a:lnTo>
                    <a:pt x="2510" y="4698"/>
                  </a:lnTo>
                  <a:lnTo>
                    <a:pt x="2513" y="4706"/>
                  </a:lnTo>
                  <a:lnTo>
                    <a:pt x="2515" y="4709"/>
                  </a:lnTo>
                  <a:lnTo>
                    <a:pt x="2518" y="4714"/>
                  </a:lnTo>
                  <a:lnTo>
                    <a:pt x="2523" y="4715"/>
                  </a:lnTo>
                  <a:lnTo>
                    <a:pt x="2528" y="4719"/>
                  </a:lnTo>
                  <a:lnTo>
                    <a:pt x="2528" y="4719"/>
                  </a:lnTo>
                  <a:lnTo>
                    <a:pt x="2534" y="4722"/>
                  </a:lnTo>
                  <a:lnTo>
                    <a:pt x="2539" y="4725"/>
                  </a:lnTo>
                  <a:lnTo>
                    <a:pt x="2544" y="4730"/>
                  </a:lnTo>
                  <a:lnTo>
                    <a:pt x="2547" y="4736"/>
                  </a:lnTo>
                  <a:lnTo>
                    <a:pt x="2553" y="4749"/>
                  </a:lnTo>
                  <a:lnTo>
                    <a:pt x="2558" y="4763"/>
                  </a:lnTo>
                  <a:lnTo>
                    <a:pt x="2561" y="4777"/>
                  </a:lnTo>
                  <a:lnTo>
                    <a:pt x="2563" y="4789"/>
                  </a:lnTo>
                  <a:lnTo>
                    <a:pt x="2564" y="4800"/>
                  </a:lnTo>
                  <a:lnTo>
                    <a:pt x="2564" y="4800"/>
                  </a:lnTo>
                  <a:lnTo>
                    <a:pt x="2559" y="4830"/>
                  </a:lnTo>
                  <a:lnTo>
                    <a:pt x="2556" y="4852"/>
                  </a:lnTo>
                  <a:lnTo>
                    <a:pt x="2553" y="4862"/>
                  </a:lnTo>
                  <a:lnTo>
                    <a:pt x="2551" y="4868"/>
                  </a:lnTo>
                  <a:lnTo>
                    <a:pt x="2551" y="4868"/>
                  </a:lnTo>
                  <a:lnTo>
                    <a:pt x="2545" y="4879"/>
                  </a:lnTo>
                  <a:lnTo>
                    <a:pt x="2536" y="4890"/>
                  </a:lnTo>
                  <a:lnTo>
                    <a:pt x="2531" y="4895"/>
                  </a:lnTo>
                  <a:lnTo>
                    <a:pt x="2524" y="4900"/>
                  </a:lnTo>
                  <a:lnTo>
                    <a:pt x="2517" y="4903"/>
                  </a:lnTo>
                  <a:lnTo>
                    <a:pt x="2509" y="4904"/>
                  </a:lnTo>
                  <a:lnTo>
                    <a:pt x="2509" y="4904"/>
                  </a:lnTo>
                  <a:lnTo>
                    <a:pt x="2496" y="4904"/>
                  </a:lnTo>
                  <a:lnTo>
                    <a:pt x="2482" y="4901"/>
                  </a:lnTo>
                  <a:lnTo>
                    <a:pt x="2450" y="4895"/>
                  </a:lnTo>
                  <a:lnTo>
                    <a:pt x="2410" y="4885"/>
                  </a:lnTo>
                  <a:lnTo>
                    <a:pt x="2410" y="4885"/>
                  </a:lnTo>
                  <a:lnTo>
                    <a:pt x="2405" y="4884"/>
                  </a:lnTo>
                  <a:lnTo>
                    <a:pt x="2396" y="4884"/>
                  </a:lnTo>
                  <a:lnTo>
                    <a:pt x="2389" y="4884"/>
                  </a:lnTo>
                  <a:lnTo>
                    <a:pt x="2385" y="4885"/>
                  </a:lnTo>
                  <a:lnTo>
                    <a:pt x="2380" y="4889"/>
                  </a:lnTo>
                  <a:lnTo>
                    <a:pt x="2377" y="4893"/>
                  </a:lnTo>
                  <a:lnTo>
                    <a:pt x="2377" y="4893"/>
                  </a:lnTo>
                  <a:lnTo>
                    <a:pt x="2370" y="4911"/>
                  </a:lnTo>
                  <a:lnTo>
                    <a:pt x="2377" y="4912"/>
                  </a:lnTo>
                  <a:lnTo>
                    <a:pt x="2391" y="4943"/>
                  </a:lnTo>
                  <a:lnTo>
                    <a:pt x="2302" y="4985"/>
                  </a:lnTo>
                  <a:lnTo>
                    <a:pt x="2302" y="4985"/>
                  </a:lnTo>
                  <a:lnTo>
                    <a:pt x="2291" y="4990"/>
                  </a:lnTo>
                  <a:lnTo>
                    <a:pt x="2281" y="4995"/>
                  </a:lnTo>
                  <a:lnTo>
                    <a:pt x="2272" y="5001"/>
                  </a:lnTo>
                  <a:lnTo>
                    <a:pt x="2272" y="5001"/>
                  </a:lnTo>
                  <a:lnTo>
                    <a:pt x="2275" y="5030"/>
                  </a:lnTo>
                  <a:lnTo>
                    <a:pt x="2275" y="5030"/>
                  </a:lnTo>
                  <a:lnTo>
                    <a:pt x="2277" y="5043"/>
                  </a:lnTo>
                  <a:lnTo>
                    <a:pt x="2275" y="5047"/>
                  </a:lnTo>
                  <a:lnTo>
                    <a:pt x="2275" y="5047"/>
                  </a:lnTo>
                  <a:lnTo>
                    <a:pt x="2275" y="5051"/>
                  </a:lnTo>
                  <a:lnTo>
                    <a:pt x="2272" y="5052"/>
                  </a:lnTo>
                  <a:lnTo>
                    <a:pt x="2269" y="5054"/>
                  </a:lnTo>
                  <a:lnTo>
                    <a:pt x="2264" y="5054"/>
                  </a:lnTo>
                  <a:lnTo>
                    <a:pt x="2231" y="5054"/>
                  </a:lnTo>
                  <a:lnTo>
                    <a:pt x="2164" y="5081"/>
                  </a:lnTo>
                  <a:lnTo>
                    <a:pt x="2164" y="5081"/>
                  </a:lnTo>
                  <a:lnTo>
                    <a:pt x="2177" y="5092"/>
                  </a:lnTo>
                  <a:lnTo>
                    <a:pt x="2186" y="5100"/>
                  </a:lnTo>
                  <a:lnTo>
                    <a:pt x="2194" y="5106"/>
                  </a:lnTo>
                  <a:lnTo>
                    <a:pt x="2194" y="5106"/>
                  </a:lnTo>
                  <a:lnTo>
                    <a:pt x="2204" y="5109"/>
                  </a:lnTo>
                  <a:lnTo>
                    <a:pt x="2216" y="5111"/>
                  </a:lnTo>
                  <a:lnTo>
                    <a:pt x="2229" y="5114"/>
                  </a:lnTo>
                  <a:lnTo>
                    <a:pt x="2240" y="5116"/>
                  </a:lnTo>
                  <a:lnTo>
                    <a:pt x="2240" y="5116"/>
                  </a:lnTo>
                  <a:lnTo>
                    <a:pt x="2281" y="5132"/>
                  </a:lnTo>
                  <a:lnTo>
                    <a:pt x="2281" y="5132"/>
                  </a:lnTo>
                  <a:lnTo>
                    <a:pt x="2305" y="5152"/>
                  </a:lnTo>
                  <a:lnTo>
                    <a:pt x="2320" y="5168"/>
                  </a:lnTo>
                  <a:lnTo>
                    <a:pt x="2324" y="5176"/>
                  </a:lnTo>
                  <a:lnTo>
                    <a:pt x="2326" y="5178"/>
                  </a:lnTo>
                  <a:lnTo>
                    <a:pt x="2326" y="5179"/>
                  </a:lnTo>
                  <a:lnTo>
                    <a:pt x="2326" y="5179"/>
                  </a:lnTo>
                  <a:lnTo>
                    <a:pt x="2323" y="5184"/>
                  </a:lnTo>
                  <a:lnTo>
                    <a:pt x="2323" y="5182"/>
                  </a:lnTo>
                  <a:lnTo>
                    <a:pt x="2321" y="5179"/>
                  </a:lnTo>
                  <a:lnTo>
                    <a:pt x="2316" y="5173"/>
                  </a:lnTo>
                  <a:lnTo>
                    <a:pt x="2316" y="5173"/>
                  </a:lnTo>
                  <a:lnTo>
                    <a:pt x="2313" y="5171"/>
                  </a:lnTo>
                  <a:lnTo>
                    <a:pt x="2308" y="5171"/>
                  </a:lnTo>
                  <a:lnTo>
                    <a:pt x="2299" y="5171"/>
                  </a:lnTo>
                  <a:lnTo>
                    <a:pt x="2289" y="5173"/>
                  </a:lnTo>
                  <a:lnTo>
                    <a:pt x="2286" y="5176"/>
                  </a:lnTo>
                  <a:lnTo>
                    <a:pt x="2285" y="5178"/>
                  </a:lnTo>
                  <a:lnTo>
                    <a:pt x="2285" y="5178"/>
                  </a:lnTo>
                  <a:lnTo>
                    <a:pt x="2283" y="5181"/>
                  </a:lnTo>
                  <a:lnTo>
                    <a:pt x="2281" y="5182"/>
                  </a:lnTo>
                  <a:lnTo>
                    <a:pt x="2275" y="5186"/>
                  </a:lnTo>
                  <a:lnTo>
                    <a:pt x="2266" y="5189"/>
                  </a:lnTo>
                  <a:lnTo>
                    <a:pt x="2266" y="5189"/>
                  </a:lnTo>
                  <a:lnTo>
                    <a:pt x="2243" y="5178"/>
                  </a:lnTo>
                  <a:lnTo>
                    <a:pt x="2243" y="5178"/>
                  </a:lnTo>
                  <a:lnTo>
                    <a:pt x="2235" y="5174"/>
                  </a:lnTo>
                  <a:lnTo>
                    <a:pt x="2231" y="5174"/>
                  </a:lnTo>
                  <a:lnTo>
                    <a:pt x="2227" y="5176"/>
                  </a:lnTo>
                  <a:lnTo>
                    <a:pt x="2226" y="5178"/>
                  </a:lnTo>
                  <a:lnTo>
                    <a:pt x="2226" y="5184"/>
                  </a:lnTo>
                  <a:lnTo>
                    <a:pt x="2226" y="5186"/>
                  </a:lnTo>
                  <a:lnTo>
                    <a:pt x="2227" y="5214"/>
                  </a:lnTo>
                  <a:lnTo>
                    <a:pt x="2227" y="5214"/>
                  </a:lnTo>
                  <a:lnTo>
                    <a:pt x="2229" y="5219"/>
                  </a:lnTo>
                  <a:lnTo>
                    <a:pt x="2231" y="5230"/>
                  </a:lnTo>
                  <a:lnTo>
                    <a:pt x="2231" y="5246"/>
                  </a:lnTo>
                  <a:lnTo>
                    <a:pt x="2229" y="5254"/>
                  </a:lnTo>
                  <a:lnTo>
                    <a:pt x="2226" y="5260"/>
                  </a:lnTo>
                  <a:lnTo>
                    <a:pt x="2226" y="5260"/>
                  </a:lnTo>
                  <a:lnTo>
                    <a:pt x="2221" y="5268"/>
                  </a:lnTo>
                  <a:lnTo>
                    <a:pt x="2219" y="5268"/>
                  </a:lnTo>
                  <a:lnTo>
                    <a:pt x="2218" y="5268"/>
                  </a:lnTo>
                  <a:lnTo>
                    <a:pt x="2212" y="5273"/>
                  </a:lnTo>
                  <a:lnTo>
                    <a:pt x="2212" y="5273"/>
                  </a:lnTo>
                  <a:lnTo>
                    <a:pt x="2207" y="5278"/>
                  </a:lnTo>
                  <a:lnTo>
                    <a:pt x="2205" y="5281"/>
                  </a:lnTo>
                  <a:lnTo>
                    <a:pt x="2205" y="5284"/>
                  </a:lnTo>
                  <a:lnTo>
                    <a:pt x="2207" y="5286"/>
                  </a:lnTo>
                  <a:lnTo>
                    <a:pt x="2210" y="5287"/>
                  </a:lnTo>
                  <a:lnTo>
                    <a:pt x="2213" y="5289"/>
                  </a:lnTo>
                  <a:lnTo>
                    <a:pt x="2213" y="5289"/>
                  </a:lnTo>
                  <a:lnTo>
                    <a:pt x="2227" y="5309"/>
                  </a:lnTo>
                  <a:lnTo>
                    <a:pt x="2239" y="5327"/>
                  </a:lnTo>
                  <a:lnTo>
                    <a:pt x="2243" y="5335"/>
                  </a:lnTo>
                  <a:lnTo>
                    <a:pt x="2245" y="5341"/>
                  </a:lnTo>
                  <a:lnTo>
                    <a:pt x="2245" y="5341"/>
                  </a:lnTo>
                  <a:lnTo>
                    <a:pt x="2245" y="5346"/>
                  </a:lnTo>
                  <a:lnTo>
                    <a:pt x="2243" y="5349"/>
                  </a:lnTo>
                  <a:lnTo>
                    <a:pt x="2242" y="5352"/>
                  </a:lnTo>
                  <a:lnTo>
                    <a:pt x="2237" y="5356"/>
                  </a:lnTo>
                  <a:lnTo>
                    <a:pt x="2229" y="5360"/>
                  </a:lnTo>
                  <a:lnTo>
                    <a:pt x="2219" y="5363"/>
                  </a:lnTo>
                  <a:lnTo>
                    <a:pt x="2219" y="5363"/>
                  </a:lnTo>
                  <a:lnTo>
                    <a:pt x="2208" y="5368"/>
                  </a:lnTo>
                  <a:lnTo>
                    <a:pt x="2197" y="5370"/>
                  </a:lnTo>
                  <a:lnTo>
                    <a:pt x="2177" y="5373"/>
                  </a:lnTo>
                  <a:lnTo>
                    <a:pt x="2177" y="5373"/>
                  </a:lnTo>
                  <a:lnTo>
                    <a:pt x="2131" y="5386"/>
                  </a:lnTo>
                  <a:lnTo>
                    <a:pt x="2131" y="5386"/>
                  </a:lnTo>
                  <a:lnTo>
                    <a:pt x="2115" y="5387"/>
                  </a:lnTo>
                  <a:lnTo>
                    <a:pt x="2104" y="5390"/>
                  </a:lnTo>
                  <a:lnTo>
                    <a:pt x="2092" y="5394"/>
                  </a:lnTo>
                  <a:lnTo>
                    <a:pt x="2092" y="5394"/>
                  </a:lnTo>
                  <a:lnTo>
                    <a:pt x="2086" y="5397"/>
                  </a:lnTo>
                  <a:lnTo>
                    <a:pt x="2088" y="5397"/>
                  </a:lnTo>
                  <a:lnTo>
                    <a:pt x="2086" y="5400"/>
                  </a:lnTo>
                  <a:lnTo>
                    <a:pt x="2086" y="5400"/>
                  </a:lnTo>
                  <a:lnTo>
                    <a:pt x="2070" y="5419"/>
                  </a:lnTo>
                  <a:lnTo>
                    <a:pt x="2059" y="5433"/>
                  </a:lnTo>
                  <a:lnTo>
                    <a:pt x="2091" y="5446"/>
                  </a:lnTo>
                  <a:lnTo>
                    <a:pt x="2091" y="5446"/>
                  </a:lnTo>
                  <a:lnTo>
                    <a:pt x="2110" y="5449"/>
                  </a:lnTo>
                  <a:lnTo>
                    <a:pt x="2126" y="5452"/>
                  </a:lnTo>
                  <a:lnTo>
                    <a:pt x="2137" y="5456"/>
                  </a:lnTo>
                  <a:lnTo>
                    <a:pt x="2137" y="5456"/>
                  </a:lnTo>
                  <a:lnTo>
                    <a:pt x="2164" y="5467"/>
                  </a:lnTo>
                  <a:lnTo>
                    <a:pt x="2181" y="5473"/>
                  </a:lnTo>
                  <a:lnTo>
                    <a:pt x="2194" y="5481"/>
                  </a:lnTo>
                  <a:lnTo>
                    <a:pt x="2194" y="5481"/>
                  </a:lnTo>
                  <a:lnTo>
                    <a:pt x="2202" y="5489"/>
                  </a:lnTo>
                  <a:lnTo>
                    <a:pt x="2210" y="5498"/>
                  </a:lnTo>
                  <a:lnTo>
                    <a:pt x="2218" y="5506"/>
                  </a:lnTo>
                  <a:lnTo>
                    <a:pt x="2224" y="5513"/>
                  </a:lnTo>
                  <a:lnTo>
                    <a:pt x="2224" y="5513"/>
                  </a:lnTo>
                  <a:lnTo>
                    <a:pt x="2235" y="5518"/>
                  </a:lnTo>
                  <a:lnTo>
                    <a:pt x="2254" y="5522"/>
                  </a:lnTo>
                  <a:lnTo>
                    <a:pt x="2277" y="5527"/>
                  </a:lnTo>
                  <a:lnTo>
                    <a:pt x="2286" y="5527"/>
                  </a:lnTo>
                  <a:lnTo>
                    <a:pt x="2294" y="5527"/>
                  </a:lnTo>
                  <a:lnTo>
                    <a:pt x="2294" y="5527"/>
                  </a:lnTo>
                  <a:lnTo>
                    <a:pt x="2302" y="5525"/>
                  </a:lnTo>
                  <a:lnTo>
                    <a:pt x="2305" y="5524"/>
                  </a:lnTo>
                  <a:lnTo>
                    <a:pt x="2307" y="5524"/>
                  </a:lnTo>
                  <a:lnTo>
                    <a:pt x="2307" y="5524"/>
                  </a:lnTo>
                  <a:lnTo>
                    <a:pt x="2358" y="5554"/>
                  </a:lnTo>
                  <a:lnTo>
                    <a:pt x="2358" y="5554"/>
                  </a:lnTo>
                  <a:lnTo>
                    <a:pt x="2380" y="5564"/>
                  </a:lnTo>
                  <a:lnTo>
                    <a:pt x="2397" y="5572"/>
                  </a:lnTo>
                  <a:lnTo>
                    <a:pt x="2410" y="5578"/>
                  </a:lnTo>
                  <a:lnTo>
                    <a:pt x="2410" y="5578"/>
                  </a:lnTo>
                  <a:lnTo>
                    <a:pt x="2423" y="5584"/>
                  </a:lnTo>
                  <a:lnTo>
                    <a:pt x="2440" y="5592"/>
                  </a:lnTo>
                  <a:lnTo>
                    <a:pt x="2474" y="5603"/>
                  </a:lnTo>
                  <a:lnTo>
                    <a:pt x="2474" y="5603"/>
                  </a:lnTo>
                  <a:lnTo>
                    <a:pt x="2490" y="5606"/>
                  </a:lnTo>
                  <a:lnTo>
                    <a:pt x="2512" y="5611"/>
                  </a:lnTo>
                  <a:lnTo>
                    <a:pt x="2544" y="5616"/>
                  </a:lnTo>
                  <a:lnTo>
                    <a:pt x="2544" y="5616"/>
                  </a:lnTo>
                  <a:lnTo>
                    <a:pt x="2559" y="5624"/>
                  </a:lnTo>
                  <a:lnTo>
                    <a:pt x="2585" y="5637"/>
                  </a:lnTo>
                  <a:lnTo>
                    <a:pt x="2620" y="5656"/>
                  </a:lnTo>
                  <a:lnTo>
                    <a:pt x="2620" y="5656"/>
                  </a:lnTo>
                  <a:lnTo>
                    <a:pt x="2640" y="5676"/>
                  </a:lnTo>
                  <a:lnTo>
                    <a:pt x="2660" y="5691"/>
                  </a:lnTo>
                  <a:lnTo>
                    <a:pt x="2669" y="5697"/>
                  </a:lnTo>
                  <a:lnTo>
                    <a:pt x="2677" y="5700"/>
                  </a:lnTo>
                  <a:lnTo>
                    <a:pt x="2677" y="5700"/>
                  </a:lnTo>
                  <a:lnTo>
                    <a:pt x="2702" y="5710"/>
                  </a:lnTo>
                  <a:lnTo>
                    <a:pt x="2729" y="5719"/>
                  </a:lnTo>
                  <a:lnTo>
                    <a:pt x="2729" y="5719"/>
                  </a:lnTo>
                  <a:lnTo>
                    <a:pt x="2742" y="5726"/>
                  </a:lnTo>
                  <a:lnTo>
                    <a:pt x="2748" y="5732"/>
                  </a:lnTo>
                  <a:lnTo>
                    <a:pt x="2753" y="5738"/>
                  </a:lnTo>
                  <a:lnTo>
                    <a:pt x="2760" y="5748"/>
                  </a:lnTo>
                  <a:lnTo>
                    <a:pt x="2761" y="5748"/>
                  </a:lnTo>
                  <a:lnTo>
                    <a:pt x="2761" y="5748"/>
                  </a:lnTo>
                  <a:lnTo>
                    <a:pt x="2780" y="5741"/>
                  </a:lnTo>
                  <a:lnTo>
                    <a:pt x="2793" y="5738"/>
                  </a:lnTo>
                  <a:lnTo>
                    <a:pt x="2807" y="5737"/>
                  </a:lnTo>
                  <a:lnTo>
                    <a:pt x="2822" y="5735"/>
                  </a:lnTo>
                  <a:lnTo>
                    <a:pt x="2839" y="5737"/>
                  </a:lnTo>
                  <a:lnTo>
                    <a:pt x="2855" y="5738"/>
                  </a:lnTo>
                  <a:lnTo>
                    <a:pt x="2874" y="5741"/>
                  </a:lnTo>
                  <a:lnTo>
                    <a:pt x="2874" y="5741"/>
                  </a:lnTo>
                  <a:lnTo>
                    <a:pt x="2931" y="5757"/>
                  </a:lnTo>
                  <a:lnTo>
                    <a:pt x="2984" y="5773"/>
                  </a:lnTo>
                  <a:lnTo>
                    <a:pt x="3034" y="5792"/>
                  </a:lnTo>
                  <a:lnTo>
                    <a:pt x="3082" y="5818"/>
                  </a:lnTo>
                  <a:lnTo>
                    <a:pt x="3082" y="5818"/>
                  </a:lnTo>
                  <a:lnTo>
                    <a:pt x="3084" y="5822"/>
                  </a:lnTo>
                  <a:lnTo>
                    <a:pt x="3087" y="5827"/>
                  </a:lnTo>
                  <a:lnTo>
                    <a:pt x="3092" y="5832"/>
                  </a:lnTo>
                  <a:lnTo>
                    <a:pt x="3100" y="5838"/>
                  </a:lnTo>
                  <a:lnTo>
                    <a:pt x="3111" y="5843"/>
                  </a:lnTo>
                  <a:lnTo>
                    <a:pt x="3127" y="5849"/>
                  </a:lnTo>
                  <a:lnTo>
                    <a:pt x="3149" y="5853"/>
                  </a:lnTo>
                  <a:lnTo>
                    <a:pt x="3149" y="5853"/>
                  </a:lnTo>
                  <a:lnTo>
                    <a:pt x="3238" y="5862"/>
                  </a:lnTo>
                  <a:lnTo>
                    <a:pt x="3258" y="5865"/>
                  </a:lnTo>
                  <a:lnTo>
                    <a:pt x="3277" y="5869"/>
                  </a:lnTo>
                  <a:lnTo>
                    <a:pt x="3295" y="5873"/>
                  </a:lnTo>
                  <a:lnTo>
                    <a:pt x="3311" y="5878"/>
                  </a:lnTo>
                  <a:lnTo>
                    <a:pt x="3311" y="5878"/>
                  </a:lnTo>
                  <a:lnTo>
                    <a:pt x="3327" y="5884"/>
                  </a:lnTo>
                  <a:lnTo>
                    <a:pt x="3341" y="5889"/>
                  </a:lnTo>
                  <a:lnTo>
                    <a:pt x="3371" y="5897"/>
                  </a:lnTo>
                  <a:lnTo>
                    <a:pt x="3384" y="5902"/>
                  </a:lnTo>
                  <a:lnTo>
                    <a:pt x="3395" y="5907"/>
                  </a:lnTo>
                  <a:lnTo>
                    <a:pt x="3405" y="5913"/>
                  </a:lnTo>
                  <a:lnTo>
                    <a:pt x="3411" y="5921"/>
                  </a:lnTo>
                  <a:lnTo>
                    <a:pt x="3411" y="5921"/>
                  </a:lnTo>
                  <a:lnTo>
                    <a:pt x="3416" y="5929"/>
                  </a:lnTo>
                  <a:lnTo>
                    <a:pt x="3422" y="5930"/>
                  </a:lnTo>
                  <a:lnTo>
                    <a:pt x="3427" y="5932"/>
                  </a:lnTo>
                  <a:lnTo>
                    <a:pt x="3433" y="5929"/>
                  </a:lnTo>
                  <a:lnTo>
                    <a:pt x="3443" y="5924"/>
                  </a:lnTo>
                  <a:lnTo>
                    <a:pt x="3447" y="5923"/>
                  </a:lnTo>
                  <a:lnTo>
                    <a:pt x="3451" y="5924"/>
                  </a:lnTo>
                  <a:lnTo>
                    <a:pt x="3451" y="5924"/>
                  </a:lnTo>
                  <a:lnTo>
                    <a:pt x="3470" y="5940"/>
                  </a:lnTo>
                  <a:lnTo>
                    <a:pt x="3478" y="5948"/>
                  </a:lnTo>
                  <a:lnTo>
                    <a:pt x="3482" y="5954"/>
                  </a:lnTo>
                  <a:lnTo>
                    <a:pt x="3482" y="5954"/>
                  </a:lnTo>
                  <a:lnTo>
                    <a:pt x="3486" y="5961"/>
                  </a:lnTo>
                  <a:lnTo>
                    <a:pt x="3489" y="5965"/>
                  </a:lnTo>
                  <a:lnTo>
                    <a:pt x="3495" y="5970"/>
                  </a:lnTo>
                  <a:lnTo>
                    <a:pt x="3501" y="5975"/>
                  </a:lnTo>
                  <a:lnTo>
                    <a:pt x="3511" y="5980"/>
                  </a:lnTo>
                  <a:lnTo>
                    <a:pt x="3522" y="5984"/>
                  </a:lnTo>
                  <a:lnTo>
                    <a:pt x="3536" y="5988"/>
                  </a:lnTo>
                  <a:lnTo>
                    <a:pt x="3536" y="5988"/>
                  </a:lnTo>
                  <a:lnTo>
                    <a:pt x="3552" y="5989"/>
                  </a:lnTo>
                  <a:lnTo>
                    <a:pt x="3567" y="5991"/>
                  </a:lnTo>
                  <a:lnTo>
                    <a:pt x="3595" y="5991"/>
                  </a:lnTo>
                  <a:lnTo>
                    <a:pt x="3608" y="5992"/>
                  </a:lnTo>
                  <a:lnTo>
                    <a:pt x="3621" y="5994"/>
                  </a:lnTo>
                  <a:lnTo>
                    <a:pt x="3632" y="5996"/>
                  </a:lnTo>
                  <a:lnTo>
                    <a:pt x="3641" y="6000"/>
                  </a:lnTo>
                  <a:lnTo>
                    <a:pt x="3641" y="6000"/>
                  </a:lnTo>
                  <a:lnTo>
                    <a:pt x="3660" y="6010"/>
                  </a:lnTo>
                  <a:lnTo>
                    <a:pt x="3676" y="6016"/>
                  </a:lnTo>
                  <a:lnTo>
                    <a:pt x="3681" y="6019"/>
                  </a:lnTo>
                  <a:lnTo>
                    <a:pt x="3686" y="6024"/>
                  </a:lnTo>
                  <a:lnTo>
                    <a:pt x="3686" y="6029"/>
                  </a:lnTo>
                  <a:lnTo>
                    <a:pt x="3684" y="6035"/>
                  </a:lnTo>
                  <a:lnTo>
                    <a:pt x="3684" y="6035"/>
                  </a:lnTo>
                  <a:lnTo>
                    <a:pt x="3681" y="6042"/>
                  </a:lnTo>
                  <a:lnTo>
                    <a:pt x="3679" y="6050"/>
                  </a:lnTo>
                  <a:lnTo>
                    <a:pt x="3678" y="6061"/>
                  </a:lnTo>
                  <a:lnTo>
                    <a:pt x="3678" y="6073"/>
                  </a:lnTo>
                  <a:lnTo>
                    <a:pt x="3764" y="6091"/>
                  </a:lnTo>
                  <a:lnTo>
                    <a:pt x="3764" y="6091"/>
                  </a:lnTo>
                  <a:lnTo>
                    <a:pt x="3791" y="6099"/>
                  </a:lnTo>
                  <a:lnTo>
                    <a:pt x="3813" y="6108"/>
                  </a:lnTo>
                  <a:lnTo>
                    <a:pt x="3821" y="6113"/>
                  </a:lnTo>
                  <a:lnTo>
                    <a:pt x="3827" y="6118"/>
                  </a:lnTo>
                  <a:lnTo>
                    <a:pt x="3827" y="6118"/>
                  </a:lnTo>
                  <a:lnTo>
                    <a:pt x="3838" y="6129"/>
                  </a:lnTo>
                  <a:lnTo>
                    <a:pt x="3856" y="6143"/>
                  </a:lnTo>
                  <a:lnTo>
                    <a:pt x="3897" y="6178"/>
                  </a:lnTo>
                  <a:lnTo>
                    <a:pt x="3897" y="6178"/>
                  </a:lnTo>
                  <a:lnTo>
                    <a:pt x="3908" y="6186"/>
                  </a:lnTo>
                  <a:lnTo>
                    <a:pt x="3921" y="6194"/>
                  </a:lnTo>
                  <a:lnTo>
                    <a:pt x="3943" y="6207"/>
                  </a:lnTo>
                  <a:lnTo>
                    <a:pt x="3961" y="6216"/>
                  </a:lnTo>
                  <a:lnTo>
                    <a:pt x="3967" y="6221"/>
                  </a:lnTo>
                  <a:lnTo>
                    <a:pt x="3972" y="6224"/>
                  </a:lnTo>
                  <a:lnTo>
                    <a:pt x="3972" y="6224"/>
                  </a:lnTo>
                  <a:lnTo>
                    <a:pt x="3980" y="6234"/>
                  </a:lnTo>
                  <a:lnTo>
                    <a:pt x="3992" y="6247"/>
                  </a:lnTo>
                  <a:lnTo>
                    <a:pt x="4007" y="6258"/>
                  </a:lnTo>
                  <a:lnTo>
                    <a:pt x="4013" y="6261"/>
                  </a:lnTo>
                  <a:lnTo>
                    <a:pt x="4019" y="6262"/>
                  </a:lnTo>
                  <a:lnTo>
                    <a:pt x="4019" y="6262"/>
                  </a:lnTo>
                  <a:lnTo>
                    <a:pt x="4086" y="6267"/>
                  </a:lnTo>
                  <a:lnTo>
                    <a:pt x="4086" y="0"/>
                  </a:lnTo>
                  <a:lnTo>
                    <a:pt x="2853" y="0"/>
                  </a:lnTo>
                  <a:close/>
                  <a:moveTo>
                    <a:pt x="652" y="1992"/>
                  </a:moveTo>
                  <a:lnTo>
                    <a:pt x="652" y="1992"/>
                  </a:lnTo>
                  <a:lnTo>
                    <a:pt x="644" y="1996"/>
                  </a:lnTo>
                  <a:lnTo>
                    <a:pt x="636" y="2004"/>
                  </a:lnTo>
                  <a:lnTo>
                    <a:pt x="629" y="2011"/>
                  </a:lnTo>
                  <a:lnTo>
                    <a:pt x="626" y="2017"/>
                  </a:lnTo>
                  <a:lnTo>
                    <a:pt x="626" y="2017"/>
                  </a:lnTo>
                  <a:lnTo>
                    <a:pt x="626" y="2019"/>
                  </a:lnTo>
                  <a:lnTo>
                    <a:pt x="626" y="2022"/>
                  </a:lnTo>
                  <a:lnTo>
                    <a:pt x="629" y="2027"/>
                  </a:lnTo>
                  <a:lnTo>
                    <a:pt x="633" y="2038"/>
                  </a:lnTo>
                  <a:lnTo>
                    <a:pt x="634" y="2046"/>
                  </a:lnTo>
                  <a:lnTo>
                    <a:pt x="634" y="2057"/>
                  </a:lnTo>
                  <a:lnTo>
                    <a:pt x="634" y="2057"/>
                  </a:lnTo>
                  <a:lnTo>
                    <a:pt x="634" y="2068"/>
                  </a:lnTo>
                  <a:lnTo>
                    <a:pt x="634" y="2077"/>
                  </a:lnTo>
                  <a:lnTo>
                    <a:pt x="636" y="2089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29" y="2096"/>
                  </a:lnTo>
                  <a:lnTo>
                    <a:pt x="623" y="2098"/>
                  </a:lnTo>
                  <a:lnTo>
                    <a:pt x="623" y="2098"/>
                  </a:lnTo>
                  <a:lnTo>
                    <a:pt x="606" y="2100"/>
                  </a:lnTo>
                  <a:lnTo>
                    <a:pt x="588" y="2101"/>
                  </a:lnTo>
                  <a:lnTo>
                    <a:pt x="572" y="2100"/>
                  </a:lnTo>
                  <a:lnTo>
                    <a:pt x="561" y="2098"/>
                  </a:lnTo>
                  <a:lnTo>
                    <a:pt x="561" y="2098"/>
                  </a:lnTo>
                  <a:lnTo>
                    <a:pt x="552" y="2095"/>
                  </a:lnTo>
                  <a:lnTo>
                    <a:pt x="540" y="2092"/>
                  </a:lnTo>
                  <a:lnTo>
                    <a:pt x="536" y="2092"/>
                  </a:lnTo>
                  <a:lnTo>
                    <a:pt x="531" y="2093"/>
                  </a:lnTo>
                  <a:lnTo>
                    <a:pt x="528" y="2095"/>
                  </a:lnTo>
                  <a:lnTo>
                    <a:pt x="525" y="2101"/>
                  </a:lnTo>
                  <a:lnTo>
                    <a:pt x="525" y="2101"/>
                  </a:lnTo>
                  <a:lnTo>
                    <a:pt x="521" y="2108"/>
                  </a:lnTo>
                  <a:lnTo>
                    <a:pt x="520" y="2114"/>
                  </a:lnTo>
                  <a:lnTo>
                    <a:pt x="518" y="2125"/>
                  </a:lnTo>
                  <a:lnTo>
                    <a:pt x="518" y="2136"/>
                  </a:lnTo>
                  <a:lnTo>
                    <a:pt x="517" y="2146"/>
                  </a:lnTo>
                  <a:lnTo>
                    <a:pt x="517" y="2146"/>
                  </a:lnTo>
                  <a:lnTo>
                    <a:pt x="513" y="2155"/>
                  </a:lnTo>
                  <a:lnTo>
                    <a:pt x="512" y="2163"/>
                  </a:lnTo>
                  <a:lnTo>
                    <a:pt x="510" y="2168"/>
                  </a:lnTo>
                  <a:lnTo>
                    <a:pt x="507" y="2170"/>
                  </a:lnTo>
                  <a:lnTo>
                    <a:pt x="504" y="2173"/>
                  </a:lnTo>
                  <a:lnTo>
                    <a:pt x="501" y="2173"/>
                  </a:lnTo>
                  <a:lnTo>
                    <a:pt x="501" y="2173"/>
                  </a:lnTo>
                  <a:lnTo>
                    <a:pt x="493" y="2173"/>
                  </a:lnTo>
                  <a:lnTo>
                    <a:pt x="485" y="2171"/>
                  </a:lnTo>
                  <a:lnTo>
                    <a:pt x="469" y="2165"/>
                  </a:lnTo>
                  <a:lnTo>
                    <a:pt x="453" y="2155"/>
                  </a:lnTo>
                  <a:lnTo>
                    <a:pt x="440" y="2144"/>
                  </a:lnTo>
                  <a:lnTo>
                    <a:pt x="418" y="2125"/>
                  </a:lnTo>
                  <a:lnTo>
                    <a:pt x="410" y="2116"/>
                  </a:lnTo>
                  <a:lnTo>
                    <a:pt x="410" y="2116"/>
                  </a:lnTo>
                  <a:lnTo>
                    <a:pt x="396" y="2087"/>
                  </a:lnTo>
                  <a:lnTo>
                    <a:pt x="391" y="2077"/>
                  </a:lnTo>
                  <a:lnTo>
                    <a:pt x="390" y="2069"/>
                  </a:lnTo>
                  <a:lnTo>
                    <a:pt x="390" y="2069"/>
                  </a:lnTo>
                  <a:lnTo>
                    <a:pt x="388" y="2063"/>
                  </a:lnTo>
                  <a:lnTo>
                    <a:pt x="385" y="2057"/>
                  </a:lnTo>
                  <a:lnTo>
                    <a:pt x="377" y="2050"/>
                  </a:lnTo>
                  <a:lnTo>
                    <a:pt x="364" y="2042"/>
                  </a:lnTo>
                  <a:lnTo>
                    <a:pt x="364" y="2042"/>
                  </a:lnTo>
                  <a:lnTo>
                    <a:pt x="350" y="2035"/>
                  </a:lnTo>
                  <a:lnTo>
                    <a:pt x="342" y="2030"/>
                  </a:lnTo>
                  <a:lnTo>
                    <a:pt x="340" y="2027"/>
                  </a:lnTo>
                  <a:lnTo>
                    <a:pt x="339" y="2023"/>
                  </a:lnTo>
                  <a:lnTo>
                    <a:pt x="339" y="2012"/>
                  </a:lnTo>
                  <a:lnTo>
                    <a:pt x="339" y="2012"/>
                  </a:lnTo>
                  <a:lnTo>
                    <a:pt x="337" y="2003"/>
                  </a:lnTo>
                  <a:lnTo>
                    <a:pt x="337" y="1996"/>
                  </a:lnTo>
                  <a:lnTo>
                    <a:pt x="337" y="1992"/>
                  </a:lnTo>
                  <a:lnTo>
                    <a:pt x="339" y="1982"/>
                  </a:lnTo>
                  <a:lnTo>
                    <a:pt x="339" y="1982"/>
                  </a:lnTo>
                  <a:lnTo>
                    <a:pt x="340" y="1979"/>
                  </a:lnTo>
                  <a:lnTo>
                    <a:pt x="343" y="1974"/>
                  </a:lnTo>
                  <a:lnTo>
                    <a:pt x="353" y="1965"/>
                  </a:lnTo>
                  <a:lnTo>
                    <a:pt x="386" y="1936"/>
                  </a:lnTo>
                  <a:lnTo>
                    <a:pt x="421" y="1906"/>
                  </a:lnTo>
                  <a:lnTo>
                    <a:pt x="447" y="1885"/>
                  </a:lnTo>
                  <a:lnTo>
                    <a:pt x="447" y="1885"/>
                  </a:lnTo>
                  <a:lnTo>
                    <a:pt x="453" y="1885"/>
                  </a:lnTo>
                  <a:lnTo>
                    <a:pt x="464" y="1884"/>
                  </a:lnTo>
                  <a:lnTo>
                    <a:pt x="490" y="1877"/>
                  </a:lnTo>
                  <a:lnTo>
                    <a:pt x="504" y="1874"/>
                  </a:lnTo>
                  <a:lnTo>
                    <a:pt x="517" y="1873"/>
                  </a:lnTo>
                  <a:lnTo>
                    <a:pt x="526" y="1873"/>
                  </a:lnTo>
                  <a:lnTo>
                    <a:pt x="531" y="1874"/>
                  </a:lnTo>
                  <a:lnTo>
                    <a:pt x="534" y="1876"/>
                  </a:lnTo>
                  <a:lnTo>
                    <a:pt x="534" y="1876"/>
                  </a:lnTo>
                  <a:lnTo>
                    <a:pt x="542" y="1885"/>
                  </a:lnTo>
                  <a:lnTo>
                    <a:pt x="552" y="1893"/>
                  </a:lnTo>
                  <a:lnTo>
                    <a:pt x="561" y="1900"/>
                  </a:lnTo>
                  <a:lnTo>
                    <a:pt x="577" y="1906"/>
                  </a:lnTo>
                  <a:lnTo>
                    <a:pt x="577" y="1906"/>
                  </a:lnTo>
                  <a:lnTo>
                    <a:pt x="609" y="1919"/>
                  </a:lnTo>
                  <a:lnTo>
                    <a:pt x="620" y="1923"/>
                  </a:lnTo>
                  <a:lnTo>
                    <a:pt x="628" y="1930"/>
                  </a:lnTo>
                  <a:lnTo>
                    <a:pt x="628" y="1930"/>
                  </a:lnTo>
                  <a:lnTo>
                    <a:pt x="639" y="1944"/>
                  </a:lnTo>
                  <a:lnTo>
                    <a:pt x="645" y="1950"/>
                  </a:lnTo>
                  <a:lnTo>
                    <a:pt x="652" y="1960"/>
                  </a:lnTo>
                  <a:lnTo>
                    <a:pt x="652" y="1960"/>
                  </a:lnTo>
                  <a:lnTo>
                    <a:pt x="655" y="1969"/>
                  </a:lnTo>
                  <a:lnTo>
                    <a:pt x="656" y="1979"/>
                  </a:lnTo>
                  <a:lnTo>
                    <a:pt x="655" y="1987"/>
                  </a:lnTo>
                  <a:lnTo>
                    <a:pt x="653" y="1990"/>
                  </a:lnTo>
                  <a:lnTo>
                    <a:pt x="652" y="1992"/>
                  </a:lnTo>
                  <a:lnTo>
                    <a:pt x="652" y="1992"/>
                  </a:lnTo>
                  <a:close/>
                  <a:moveTo>
                    <a:pt x="1076" y="1828"/>
                  </a:moveTo>
                  <a:lnTo>
                    <a:pt x="1076" y="1828"/>
                  </a:lnTo>
                  <a:lnTo>
                    <a:pt x="1074" y="1833"/>
                  </a:lnTo>
                  <a:lnTo>
                    <a:pt x="1071" y="1836"/>
                  </a:lnTo>
                  <a:lnTo>
                    <a:pt x="1063" y="1842"/>
                  </a:lnTo>
                  <a:lnTo>
                    <a:pt x="1057" y="1846"/>
                  </a:lnTo>
                  <a:lnTo>
                    <a:pt x="1054" y="1847"/>
                  </a:lnTo>
                  <a:lnTo>
                    <a:pt x="1054" y="1847"/>
                  </a:lnTo>
                  <a:lnTo>
                    <a:pt x="1047" y="1861"/>
                  </a:lnTo>
                  <a:lnTo>
                    <a:pt x="1042" y="1871"/>
                  </a:lnTo>
                  <a:lnTo>
                    <a:pt x="1038" y="1877"/>
                  </a:lnTo>
                  <a:lnTo>
                    <a:pt x="1038" y="1877"/>
                  </a:lnTo>
                  <a:lnTo>
                    <a:pt x="1033" y="1879"/>
                  </a:lnTo>
                  <a:lnTo>
                    <a:pt x="1027" y="1879"/>
                  </a:lnTo>
                  <a:lnTo>
                    <a:pt x="1011" y="1879"/>
                  </a:lnTo>
                  <a:lnTo>
                    <a:pt x="985" y="1877"/>
                  </a:lnTo>
                  <a:lnTo>
                    <a:pt x="1000" y="1842"/>
                  </a:lnTo>
                  <a:lnTo>
                    <a:pt x="993" y="1820"/>
                  </a:lnTo>
                  <a:lnTo>
                    <a:pt x="979" y="1803"/>
                  </a:lnTo>
                  <a:lnTo>
                    <a:pt x="979" y="1803"/>
                  </a:lnTo>
                  <a:lnTo>
                    <a:pt x="958" y="1776"/>
                  </a:lnTo>
                  <a:lnTo>
                    <a:pt x="958" y="1776"/>
                  </a:lnTo>
                  <a:lnTo>
                    <a:pt x="955" y="1772"/>
                  </a:lnTo>
                  <a:lnTo>
                    <a:pt x="950" y="1769"/>
                  </a:lnTo>
                  <a:lnTo>
                    <a:pt x="938" y="1761"/>
                  </a:lnTo>
                  <a:lnTo>
                    <a:pt x="938" y="1761"/>
                  </a:lnTo>
                  <a:lnTo>
                    <a:pt x="930" y="1760"/>
                  </a:lnTo>
                  <a:lnTo>
                    <a:pt x="920" y="1758"/>
                  </a:lnTo>
                  <a:lnTo>
                    <a:pt x="904" y="1758"/>
                  </a:lnTo>
                  <a:lnTo>
                    <a:pt x="904" y="1758"/>
                  </a:lnTo>
                  <a:lnTo>
                    <a:pt x="892" y="1758"/>
                  </a:lnTo>
                  <a:lnTo>
                    <a:pt x="871" y="1758"/>
                  </a:lnTo>
                  <a:lnTo>
                    <a:pt x="858" y="1758"/>
                  </a:lnTo>
                  <a:lnTo>
                    <a:pt x="845" y="1755"/>
                  </a:lnTo>
                  <a:lnTo>
                    <a:pt x="833" y="1752"/>
                  </a:lnTo>
                  <a:lnTo>
                    <a:pt x="822" y="1747"/>
                  </a:lnTo>
                  <a:lnTo>
                    <a:pt x="822" y="1747"/>
                  </a:lnTo>
                  <a:lnTo>
                    <a:pt x="807" y="1739"/>
                  </a:lnTo>
                  <a:lnTo>
                    <a:pt x="804" y="1736"/>
                  </a:lnTo>
                  <a:lnTo>
                    <a:pt x="803" y="1733"/>
                  </a:lnTo>
                  <a:lnTo>
                    <a:pt x="803" y="1728"/>
                  </a:lnTo>
                  <a:lnTo>
                    <a:pt x="803" y="1723"/>
                  </a:lnTo>
                  <a:lnTo>
                    <a:pt x="803" y="1718"/>
                  </a:lnTo>
                  <a:lnTo>
                    <a:pt x="803" y="1718"/>
                  </a:lnTo>
                  <a:lnTo>
                    <a:pt x="799" y="1712"/>
                  </a:lnTo>
                  <a:lnTo>
                    <a:pt x="801" y="1712"/>
                  </a:lnTo>
                  <a:lnTo>
                    <a:pt x="801" y="1712"/>
                  </a:lnTo>
                  <a:lnTo>
                    <a:pt x="804" y="1715"/>
                  </a:lnTo>
                  <a:lnTo>
                    <a:pt x="806" y="1715"/>
                  </a:lnTo>
                  <a:lnTo>
                    <a:pt x="809" y="1714"/>
                  </a:lnTo>
                  <a:lnTo>
                    <a:pt x="809" y="1714"/>
                  </a:lnTo>
                  <a:lnTo>
                    <a:pt x="822" y="1707"/>
                  </a:lnTo>
                  <a:lnTo>
                    <a:pt x="826" y="1704"/>
                  </a:lnTo>
                  <a:lnTo>
                    <a:pt x="828" y="1703"/>
                  </a:lnTo>
                  <a:lnTo>
                    <a:pt x="830" y="1699"/>
                  </a:lnTo>
                  <a:lnTo>
                    <a:pt x="830" y="1699"/>
                  </a:lnTo>
                  <a:lnTo>
                    <a:pt x="828" y="1695"/>
                  </a:lnTo>
                  <a:lnTo>
                    <a:pt x="826" y="1691"/>
                  </a:lnTo>
                  <a:lnTo>
                    <a:pt x="822" y="1682"/>
                  </a:lnTo>
                  <a:lnTo>
                    <a:pt x="822" y="1682"/>
                  </a:lnTo>
                  <a:lnTo>
                    <a:pt x="817" y="1671"/>
                  </a:lnTo>
                  <a:lnTo>
                    <a:pt x="812" y="1655"/>
                  </a:lnTo>
                  <a:lnTo>
                    <a:pt x="809" y="1637"/>
                  </a:lnTo>
                  <a:lnTo>
                    <a:pt x="809" y="1633"/>
                  </a:lnTo>
                  <a:lnTo>
                    <a:pt x="812" y="1630"/>
                  </a:lnTo>
                  <a:lnTo>
                    <a:pt x="812" y="1630"/>
                  </a:lnTo>
                  <a:lnTo>
                    <a:pt x="815" y="1630"/>
                  </a:lnTo>
                  <a:lnTo>
                    <a:pt x="820" y="1630"/>
                  </a:lnTo>
                  <a:lnTo>
                    <a:pt x="830" y="1631"/>
                  </a:lnTo>
                  <a:lnTo>
                    <a:pt x="842" y="1634"/>
                  </a:lnTo>
                  <a:lnTo>
                    <a:pt x="842" y="1634"/>
                  </a:lnTo>
                  <a:lnTo>
                    <a:pt x="855" y="1641"/>
                  </a:lnTo>
                  <a:lnTo>
                    <a:pt x="868" y="1645"/>
                  </a:lnTo>
                  <a:lnTo>
                    <a:pt x="877" y="1647"/>
                  </a:lnTo>
                  <a:lnTo>
                    <a:pt x="877" y="1647"/>
                  </a:lnTo>
                  <a:lnTo>
                    <a:pt x="899" y="1645"/>
                  </a:lnTo>
                  <a:lnTo>
                    <a:pt x="915" y="1642"/>
                  </a:lnTo>
                  <a:lnTo>
                    <a:pt x="915" y="1642"/>
                  </a:lnTo>
                  <a:lnTo>
                    <a:pt x="915" y="1622"/>
                  </a:lnTo>
                  <a:lnTo>
                    <a:pt x="915" y="1622"/>
                  </a:lnTo>
                  <a:lnTo>
                    <a:pt x="914" y="1617"/>
                  </a:lnTo>
                  <a:lnTo>
                    <a:pt x="911" y="1612"/>
                  </a:lnTo>
                  <a:lnTo>
                    <a:pt x="903" y="1599"/>
                  </a:lnTo>
                  <a:lnTo>
                    <a:pt x="892" y="1585"/>
                  </a:lnTo>
                  <a:lnTo>
                    <a:pt x="892" y="1585"/>
                  </a:lnTo>
                  <a:lnTo>
                    <a:pt x="836" y="1572"/>
                  </a:lnTo>
                  <a:lnTo>
                    <a:pt x="836" y="1572"/>
                  </a:lnTo>
                  <a:lnTo>
                    <a:pt x="830" y="1571"/>
                  </a:lnTo>
                  <a:lnTo>
                    <a:pt x="826" y="1568"/>
                  </a:lnTo>
                  <a:lnTo>
                    <a:pt x="825" y="1563"/>
                  </a:lnTo>
                  <a:lnTo>
                    <a:pt x="826" y="1560"/>
                  </a:lnTo>
                  <a:lnTo>
                    <a:pt x="831" y="1552"/>
                  </a:lnTo>
                  <a:lnTo>
                    <a:pt x="836" y="1549"/>
                  </a:lnTo>
                  <a:lnTo>
                    <a:pt x="836" y="1549"/>
                  </a:lnTo>
                  <a:lnTo>
                    <a:pt x="861" y="1553"/>
                  </a:lnTo>
                  <a:lnTo>
                    <a:pt x="880" y="1556"/>
                  </a:lnTo>
                  <a:lnTo>
                    <a:pt x="899" y="1558"/>
                  </a:lnTo>
                  <a:lnTo>
                    <a:pt x="899" y="1558"/>
                  </a:lnTo>
                  <a:lnTo>
                    <a:pt x="911" y="1560"/>
                  </a:lnTo>
                  <a:lnTo>
                    <a:pt x="917" y="1564"/>
                  </a:lnTo>
                  <a:lnTo>
                    <a:pt x="922" y="1568"/>
                  </a:lnTo>
                  <a:lnTo>
                    <a:pt x="928" y="1572"/>
                  </a:lnTo>
                  <a:lnTo>
                    <a:pt x="928" y="1572"/>
                  </a:lnTo>
                  <a:lnTo>
                    <a:pt x="931" y="1576"/>
                  </a:lnTo>
                  <a:lnTo>
                    <a:pt x="934" y="1580"/>
                  </a:lnTo>
                  <a:lnTo>
                    <a:pt x="938" y="1591"/>
                  </a:lnTo>
                  <a:lnTo>
                    <a:pt x="942" y="1606"/>
                  </a:lnTo>
                  <a:lnTo>
                    <a:pt x="957" y="1628"/>
                  </a:lnTo>
                  <a:lnTo>
                    <a:pt x="957" y="1628"/>
                  </a:lnTo>
                  <a:lnTo>
                    <a:pt x="955" y="1637"/>
                  </a:lnTo>
                  <a:lnTo>
                    <a:pt x="955" y="1645"/>
                  </a:lnTo>
                  <a:lnTo>
                    <a:pt x="957" y="1653"/>
                  </a:lnTo>
                  <a:lnTo>
                    <a:pt x="957" y="1653"/>
                  </a:lnTo>
                  <a:lnTo>
                    <a:pt x="965" y="1680"/>
                  </a:lnTo>
                  <a:lnTo>
                    <a:pt x="965" y="1680"/>
                  </a:lnTo>
                  <a:lnTo>
                    <a:pt x="966" y="1688"/>
                  </a:lnTo>
                  <a:lnTo>
                    <a:pt x="966" y="1688"/>
                  </a:lnTo>
                  <a:lnTo>
                    <a:pt x="968" y="1688"/>
                  </a:lnTo>
                  <a:lnTo>
                    <a:pt x="969" y="1687"/>
                  </a:lnTo>
                  <a:lnTo>
                    <a:pt x="971" y="168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90" y="1706"/>
                  </a:lnTo>
                  <a:lnTo>
                    <a:pt x="998" y="1715"/>
                  </a:lnTo>
                  <a:lnTo>
                    <a:pt x="1009" y="1728"/>
                  </a:lnTo>
                  <a:lnTo>
                    <a:pt x="1009" y="1728"/>
                  </a:lnTo>
                  <a:lnTo>
                    <a:pt x="1017" y="1739"/>
                  </a:lnTo>
                  <a:lnTo>
                    <a:pt x="1022" y="1744"/>
                  </a:lnTo>
                  <a:lnTo>
                    <a:pt x="1027" y="1747"/>
                  </a:lnTo>
                  <a:lnTo>
                    <a:pt x="1038" y="1755"/>
                  </a:lnTo>
                  <a:lnTo>
                    <a:pt x="1038" y="1755"/>
                  </a:lnTo>
                  <a:lnTo>
                    <a:pt x="1049" y="1765"/>
                  </a:lnTo>
                  <a:lnTo>
                    <a:pt x="1058" y="1769"/>
                  </a:lnTo>
                  <a:lnTo>
                    <a:pt x="1063" y="1772"/>
                  </a:lnTo>
                  <a:lnTo>
                    <a:pt x="1068" y="1776"/>
                  </a:lnTo>
                  <a:lnTo>
                    <a:pt x="1068" y="1776"/>
                  </a:lnTo>
                  <a:lnTo>
                    <a:pt x="1069" y="1779"/>
                  </a:lnTo>
                  <a:lnTo>
                    <a:pt x="1071" y="1784"/>
                  </a:lnTo>
                  <a:lnTo>
                    <a:pt x="1074" y="1799"/>
                  </a:lnTo>
                  <a:lnTo>
                    <a:pt x="1076" y="1815"/>
                  </a:lnTo>
                  <a:lnTo>
                    <a:pt x="1076" y="1828"/>
                  </a:lnTo>
                  <a:lnTo>
                    <a:pt x="1076" y="1828"/>
                  </a:lnTo>
                  <a:close/>
                  <a:moveTo>
                    <a:pt x="2369" y="5279"/>
                  </a:moveTo>
                  <a:lnTo>
                    <a:pt x="2369" y="5279"/>
                  </a:lnTo>
                  <a:lnTo>
                    <a:pt x="2366" y="5275"/>
                  </a:lnTo>
                  <a:lnTo>
                    <a:pt x="2366" y="5275"/>
                  </a:lnTo>
                  <a:lnTo>
                    <a:pt x="2369" y="5273"/>
                  </a:lnTo>
                  <a:lnTo>
                    <a:pt x="2369" y="5273"/>
                  </a:lnTo>
                  <a:lnTo>
                    <a:pt x="2370" y="5278"/>
                  </a:lnTo>
                  <a:lnTo>
                    <a:pt x="2370" y="5278"/>
                  </a:lnTo>
                  <a:lnTo>
                    <a:pt x="2369" y="5279"/>
                  </a:lnTo>
                  <a:lnTo>
                    <a:pt x="2369" y="5279"/>
                  </a:lnTo>
                  <a:close/>
                </a:path>
              </a:pathLst>
            </a:custGeom>
            <a:pattFill prst="wdUpDiag">
              <a:fgClr>
                <a:srgbClr val="5D9965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5" name="Freeform 262">
              <a:extLst>
                <a:ext uri="{FF2B5EF4-FFF2-40B4-BE49-F238E27FC236}">
                  <a16:creationId xmlns:a16="http://schemas.microsoft.com/office/drawing/2014/main" id="{3EC94390-2A4A-D6A4-29F8-E954C0CFE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" y="3716"/>
              <a:ext cx="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0 w 7"/>
                <a:gd name="T4" fmla="*/ 7 w 7"/>
                <a:gd name="T5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6" name="Freeform 263">
              <a:extLst>
                <a:ext uri="{FF2B5EF4-FFF2-40B4-BE49-F238E27FC236}">
                  <a16:creationId xmlns:a16="http://schemas.microsoft.com/office/drawing/2014/main" id="{E87D15FC-3B06-99E8-1112-213AE2FAA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" y="3644"/>
              <a:ext cx="5" cy="17"/>
            </a:xfrm>
            <a:custGeom>
              <a:avLst/>
              <a:gdLst>
                <a:gd name="T0" fmla="*/ 0 w 9"/>
                <a:gd name="T1" fmla="*/ 33 h 33"/>
                <a:gd name="T2" fmla="*/ 0 w 9"/>
                <a:gd name="T3" fmla="*/ 33 h 33"/>
                <a:gd name="T4" fmla="*/ 6 w 9"/>
                <a:gd name="T5" fmla="*/ 19 h 33"/>
                <a:gd name="T6" fmla="*/ 8 w 9"/>
                <a:gd name="T7" fmla="*/ 9 h 33"/>
                <a:gd name="T8" fmla="*/ 9 w 9"/>
                <a:gd name="T9" fmla="*/ 0 h 33"/>
                <a:gd name="T10" fmla="*/ 9 w 9"/>
                <a:gd name="T11" fmla="*/ 0 h 33"/>
                <a:gd name="T12" fmla="*/ 0 w 9"/>
                <a:gd name="T13" fmla="*/ 33 h 33"/>
                <a:gd name="T14" fmla="*/ 0 w 9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lnTo>
                    <a:pt x="0" y="33"/>
                  </a:lnTo>
                  <a:lnTo>
                    <a:pt x="6" y="19"/>
                  </a:lnTo>
                  <a:lnTo>
                    <a:pt x="8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7" name="Rectangle 264">
              <a:extLst>
                <a:ext uri="{FF2B5EF4-FFF2-40B4-BE49-F238E27FC236}">
                  <a16:creationId xmlns:a16="http://schemas.microsoft.com/office/drawing/2014/main" id="{4A977DFA-4F6D-CFCE-7509-42C4EF943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3661"/>
              <a:ext cx="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8" name="Freeform 265">
              <a:extLst>
                <a:ext uri="{FF2B5EF4-FFF2-40B4-BE49-F238E27FC236}">
                  <a16:creationId xmlns:a16="http://schemas.microsoft.com/office/drawing/2014/main" id="{1AE90B18-4639-2C7F-6997-838F1482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7" y="3716"/>
              <a:ext cx="18" cy="1"/>
            </a:xfrm>
            <a:custGeom>
              <a:avLst/>
              <a:gdLst>
                <a:gd name="T0" fmla="*/ 36 w 36"/>
                <a:gd name="T1" fmla="*/ 0 h 2"/>
                <a:gd name="T2" fmla="*/ 36 w 36"/>
                <a:gd name="T3" fmla="*/ 0 h 2"/>
                <a:gd name="T4" fmla="*/ 0 w 36"/>
                <a:gd name="T5" fmla="*/ 0 h 2"/>
                <a:gd name="T6" fmla="*/ 0 w 36"/>
                <a:gd name="T7" fmla="*/ 0 h 2"/>
                <a:gd name="T8" fmla="*/ 14 w 36"/>
                <a:gd name="T9" fmla="*/ 2 h 2"/>
                <a:gd name="T10" fmla="*/ 25 w 36"/>
                <a:gd name="T11" fmla="*/ 2 h 2"/>
                <a:gd name="T12" fmla="*/ 36 w 36"/>
                <a:gd name="T13" fmla="*/ 0 h 2"/>
                <a:gd name="T14" fmla="*/ 36 w 3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">
                  <a:moveTo>
                    <a:pt x="36" y="0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5" y="2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9" name="Freeform 266">
              <a:extLst>
                <a:ext uri="{FF2B5EF4-FFF2-40B4-BE49-F238E27FC236}">
                  <a16:creationId xmlns:a16="http://schemas.microsoft.com/office/drawing/2014/main" id="{C62A228B-8CF2-132E-9A8C-8840A9FF9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5" y="3696"/>
              <a:ext cx="1" cy="5"/>
            </a:xfrm>
            <a:custGeom>
              <a:avLst/>
              <a:gdLst>
                <a:gd name="T0" fmla="*/ 0 w 3"/>
                <a:gd name="T1" fmla="*/ 0 h 11"/>
                <a:gd name="T2" fmla="*/ 0 w 3"/>
                <a:gd name="T3" fmla="*/ 0 h 11"/>
                <a:gd name="T4" fmla="*/ 3 w 3"/>
                <a:gd name="T5" fmla="*/ 11 h 11"/>
                <a:gd name="T6" fmla="*/ 0 w 3"/>
                <a:gd name="T7" fmla="*/ 0 h 11"/>
                <a:gd name="T8" fmla="*/ 0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0" y="0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0" name="Freeform 267">
              <a:extLst>
                <a:ext uri="{FF2B5EF4-FFF2-40B4-BE49-F238E27FC236}">
                  <a16:creationId xmlns:a16="http://schemas.microsoft.com/office/drawing/2014/main" id="{C3D0C9D0-1043-C4CC-D078-7C5A990C7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" y="3610"/>
              <a:ext cx="221" cy="197"/>
            </a:xfrm>
            <a:custGeom>
              <a:avLst/>
              <a:gdLst>
                <a:gd name="T0" fmla="*/ 432 w 442"/>
                <a:gd name="T1" fmla="*/ 365 h 393"/>
                <a:gd name="T2" fmla="*/ 426 w 442"/>
                <a:gd name="T3" fmla="*/ 346 h 393"/>
                <a:gd name="T4" fmla="*/ 422 w 442"/>
                <a:gd name="T5" fmla="*/ 301 h 393"/>
                <a:gd name="T6" fmla="*/ 421 w 442"/>
                <a:gd name="T7" fmla="*/ 300 h 393"/>
                <a:gd name="T8" fmla="*/ 400 w 442"/>
                <a:gd name="T9" fmla="*/ 282 h 393"/>
                <a:gd name="T10" fmla="*/ 380 w 442"/>
                <a:gd name="T11" fmla="*/ 258 h 393"/>
                <a:gd name="T12" fmla="*/ 362 w 442"/>
                <a:gd name="T13" fmla="*/ 238 h 393"/>
                <a:gd name="T14" fmla="*/ 335 w 442"/>
                <a:gd name="T15" fmla="*/ 195 h 393"/>
                <a:gd name="T16" fmla="*/ 321 w 442"/>
                <a:gd name="T17" fmla="*/ 158 h 393"/>
                <a:gd name="T18" fmla="*/ 316 w 442"/>
                <a:gd name="T19" fmla="*/ 131 h 393"/>
                <a:gd name="T20" fmla="*/ 314 w 442"/>
                <a:gd name="T21" fmla="*/ 122 h 393"/>
                <a:gd name="T22" fmla="*/ 273 w 442"/>
                <a:gd name="T23" fmla="*/ 60 h 393"/>
                <a:gd name="T24" fmla="*/ 249 w 442"/>
                <a:gd name="T25" fmla="*/ 31 h 393"/>
                <a:gd name="T26" fmla="*/ 226 w 442"/>
                <a:gd name="T27" fmla="*/ 12 h 393"/>
                <a:gd name="T28" fmla="*/ 202 w 442"/>
                <a:gd name="T29" fmla="*/ 4 h 393"/>
                <a:gd name="T30" fmla="*/ 176 w 442"/>
                <a:gd name="T31" fmla="*/ 4 h 393"/>
                <a:gd name="T32" fmla="*/ 152 w 442"/>
                <a:gd name="T33" fmla="*/ 6 h 393"/>
                <a:gd name="T34" fmla="*/ 63 w 442"/>
                <a:gd name="T35" fmla="*/ 6 h 393"/>
                <a:gd name="T36" fmla="*/ 0 w 442"/>
                <a:gd name="T37" fmla="*/ 0 h 393"/>
                <a:gd name="T38" fmla="*/ 21 w 442"/>
                <a:gd name="T39" fmla="*/ 22 h 393"/>
                <a:gd name="T40" fmla="*/ 25 w 442"/>
                <a:gd name="T41" fmla="*/ 28 h 393"/>
                <a:gd name="T42" fmla="*/ 35 w 442"/>
                <a:gd name="T43" fmla="*/ 38 h 393"/>
                <a:gd name="T44" fmla="*/ 40 w 442"/>
                <a:gd name="T45" fmla="*/ 46 h 393"/>
                <a:gd name="T46" fmla="*/ 38 w 442"/>
                <a:gd name="T47" fmla="*/ 55 h 393"/>
                <a:gd name="T48" fmla="*/ 33 w 442"/>
                <a:gd name="T49" fmla="*/ 68 h 393"/>
                <a:gd name="T50" fmla="*/ 32 w 442"/>
                <a:gd name="T51" fmla="*/ 77 h 393"/>
                <a:gd name="T52" fmla="*/ 24 w 442"/>
                <a:gd name="T53" fmla="*/ 101 h 393"/>
                <a:gd name="T54" fmla="*/ 24 w 442"/>
                <a:gd name="T55" fmla="*/ 101 h 393"/>
                <a:gd name="T56" fmla="*/ 22 w 442"/>
                <a:gd name="T57" fmla="*/ 128 h 393"/>
                <a:gd name="T58" fmla="*/ 29 w 442"/>
                <a:gd name="T59" fmla="*/ 160 h 393"/>
                <a:gd name="T60" fmla="*/ 33 w 442"/>
                <a:gd name="T61" fmla="*/ 171 h 393"/>
                <a:gd name="T62" fmla="*/ 36 w 442"/>
                <a:gd name="T63" fmla="*/ 182 h 393"/>
                <a:gd name="T64" fmla="*/ 41 w 442"/>
                <a:gd name="T65" fmla="*/ 189 h 393"/>
                <a:gd name="T66" fmla="*/ 56 w 442"/>
                <a:gd name="T67" fmla="*/ 203 h 393"/>
                <a:gd name="T68" fmla="*/ 78 w 442"/>
                <a:gd name="T69" fmla="*/ 212 h 393"/>
                <a:gd name="T70" fmla="*/ 114 w 442"/>
                <a:gd name="T71" fmla="*/ 212 h 393"/>
                <a:gd name="T72" fmla="*/ 121 w 442"/>
                <a:gd name="T73" fmla="*/ 212 h 393"/>
                <a:gd name="T74" fmla="*/ 132 w 442"/>
                <a:gd name="T75" fmla="*/ 211 h 393"/>
                <a:gd name="T76" fmla="*/ 165 w 442"/>
                <a:gd name="T77" fmla="*/ 214 h 393"/>
                <a:gd name="T78" fmla="*/ 187 w 442"/>
                <a:gd name="T79" fmla="*/ 219 h 393"/>
                <a:gd name="T80" fmla="*/ 211 w 442"/>
                <a:gd name="T81" fmla="*/ 230 h 393"/>
                <a:gd name="T82" fmla="*/ 221 w 442"/>
                <a:gd name="T83" fmla="*/ 243 h 393"/>
                <a:gd name="T84" fmla="*/ 222 w 442"/>
                <a:gd name="T85" fmla="*/ 252 h 393"/>
                <a:gd name="T86" fmla="*/ 221 w 442"/>
                <a:gd name="T87" fmla="*/ 257 h 393"/>
                <a:gd name="T88" fmla="*/ 292 w 442"/>
                <a:gd name="T89" fmla="*/ 266 h 393"/>
                <a:gd name="T90" fmla="*/ 297 w 442"/>
                <a:gd name="T91" fmla="*/ 268 h 393"/>
                <a:gd name="T92" fmla="*/ 326 w 442"/>
                <a:gd name="T93" fmla="*/ 281 h 393"/>
                <a:gd name="T94" fmla="*/ 362 w 442"/>
                <a:gd name="T95" fmla="*/ 300 h 393"/>
                <a:gd name="T96" fmla="*/ 368 w 442"/>
                <a:gd name="T97" fmla="*/ 306 h 393"/>
                <a:gd name="T98" fmla="*/ 378 w 442"/>
                <a:gd name="T99" fmla="*/ 332 h 393"/>
                <a:gd name="T100" fmla="*/ 389 w 442"/>
                <a:gd name="T101" fmla="*/ 376 h 393"/>
                <a:gd name="T102" fmla="*/ 391 w 442"/>
                <a:gd name="T103" fmla="*/ 389 h 393"/>
                <a:gd name="T104" fmla="*/ 416 w 442"/>
                <a:gd name="T105" fmla="*/ 393 h 393"/>
                <a:gd name="T106" fmla="*/ 434 w 442"/>
                <a:gd name="T107" fmla="*/ 393 h 393"/>
                <a:gd name="T108" fmla="*/ 440 w 442"/>
                <a:gd name="T109" fmla="*/ 390 h 393"/>
                <a:gd name="T110" fmla="*/ 442 w 442"/>
                <a:gd name="T111" fmla="*/ 389 h 393"/>
                <a:gd name="T112" fmla="*/ 438 w 442"/>
                <a:gd name="T113" fmla="*/ 374 h 393"/>
                <a:gd name="T114" fmla="*/ 432 w 442"/>
                <a:gd name="T115" fmla="*/ 3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2" h="393">
                  <a:moveTo>
                    <a:pt x="432" y="365"/>
                  </a:moveTo>
                  <a:lnTo>
                    <a:pt x="432" y="365"/>
                  </a:lnTo>
                  <a:lnTo>
                    <a:pt x="429" y="357"/>
                  </a:lnTo>
                  <a:lnTo>
                    <a:pt x="426" y="346"/>
                  </a:lnTo>
                  <a:lnTo>
                    <a:pt x="422" y="330"/>
                  </a:lnTo>
                  <a:lnTo>
                    <a:pt x="422" y="301"/>
                  </a:lnTo>
                  <a:lnTo>
                    <a:pt x="422" y="301"/>
                  </a:lnTo>
                  <a:lnTo>
                    <a:pt x="421" y="300"/>
                  </a:lnTo>
                  <a:lnTo>
                    <a:pt x="413" y="295"/>
                  </a:lnTo>
                  <a:lnTo>
                    <a:pt x="400" y="282"/>
                  </a:lnTo>
                  <a:lnTo>
                    <a:pt x="380" y="258"/>
                  </a:lnTo>
                  <a:lnTo>
                    <a:pt x="380" y="258"/>
                  </a:lnTo>
                  <a:lnTo>
                    <a:pt x="362" y="238"/>
                  </a:lnTo>
                  <a:lnTo>
                    <a:pt x="362" y="238"/>
                  </a:lnTo>
                  <a:lnTo>
                    <a:pt x="346" y="216"/>
                  </a:lnTo>
                  <a:lnTo>
                    <a:pt x="335" y="195"/>
                  </a:lnTo>
                  <a:lnTo>
                    <a:pt x="327" y="176"/>
                  </a:lnTo>
                  <a:lnTo>
                    <a:pt x="321" y="158"/>
                  </a:lnTo>
                  <a:lnTo>
                    <a:pt x="318" y="143"/>
                  </a:lnTo>
                  <a:lnTo>
                    <a:pt x="316" y="131"/>
                  </a:lnTo>
                  <a:lnTo>
                    <a:pt x="314" y="122"/>
                  </a:lnTo>
                  <a:lnTo>
                    <a:pt x="314" y="122"/>
                  </a:lnTo>
                  <a:lnTo>
                    <a:pt x="294" y="90"/>
                  </a:lnTo>
                  <a:lnTo>
                    <a:pt x="273" y="60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37" y="20"/>
                  </a:lnTo>
                  <a:lnTo>
                    <a:pt x="226" y="12"/>
                  </a:lnTo>
                  <a:lnTo>
                    <a:pt x="213" y="8"/>
                  </a:lnTo>
                  <a:lnTo>
                    <a:pt x="202" y="4"/>
                  </a:lnTo>
                  <a:lnTo>
                    <a:pt x="189" y="4"/>
                  </a:lnTo>
                  <a:lnTo>
                    <a:pt x="176" y="4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95" y="6"/>
                  </a:lnTo>
                  <a:lnTo>
                    <a:pt x="63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12"/>
                  </a:lnTo>
                  <a:lnTo>
                    <a:pt x="21" y="2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0" y="33"/>
                  </a:lnTo>
                  <a:lnTo>
                    <a:pt x="35" y="38"/>
                  </a:lnTo>
                  <a:lnTo>
                    <a:pt x="38" y="41"/>
                  </a:lnTo>
                  <a:lnTo>
                    <a:pt x="40" y="46"/>
                  </a:lnTo>
                  <a:lnTo>
                    <a:pt x="40" y="50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2" y="77"/>
                  </a:lnTo>
                  <a:lnTo>
                    <a:pt x="30" y="87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2" y="112"/>
                  </a:lnTo>
                  <a:lnTo>
                    <a:pt x="22" y="128"/>
                  </a:lnTo>
                  <a:lnTo>
                    <a:pt x="25" y="147"/>
                  </a:lnTo>
                  <a:lnTo>
                    <a:pt x="29" y="160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41" y="189"/>
                  </a:lnTo>
                  <a:lnTo>
                    <a:pt x="44" y="193"/>
                  </a:lnTo>
                  <a:lnTo>
                    <a:pt x="56" y="203"/>
                  </a:lnTo>
                  <a:lnTo>
                    <a:pt x="67" y="208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114" y="212"/>
                  </a:lnTo>
                  <a:lnTo>
                    <a:pt x="114" y="212"/>
                  </a:lnTo>
                  <a:lnTo>
                    <a:pt x="121" y="212"/>
                  </a:lnTo>
                  <a:lnTo>
                    <a:pt x="121" y="212"/>
                  </a:lnTo>
                  <a:lnTo>
                    <a:pt x="132" y="211"/>
                  </a:lnTo>
                  <a:lnTo>
                    <a:pt x="146" y="212"/>
                  </a:lnTo>
                  <a:lnTo>
                    <a:pt x="165" y="214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202" y="224"/>
                  </a:lnTo>
                  <a:lnTo>
                    <a:pt x="211" y="230"/>
                  </a:lnTo>
                  <a:lnTo>
                    <a:pt x="218" y="236"/>
                  </a:lnTo>
                  <a:lnTo>
                    <a:pt x="221" y="243"/>
                  </a:lnTo>
                  <a:lnTo>
                    <a:pt x="222" y="247"/>
                  </a:lnTo>
                  <a:lnTo>
                    <a:pt x="222" y="252"/>
                  </a:lnTo>
                  <a:lnTo>
                    <a:pt x="221" y="257"/>
                  </a:lnTo>
                  <a:lnTo>
                    <a:pt x="221" y="257"/>
                  </a:lnTo>
                  <a:lnTo>
                    <a:pt x="253" y="262"/>
                  </a:lnTo>
                  <a:lnTo>
                    <a:pt x="292" y="266"/>
                  </a:lnTo>
                  <a:lnTo>
                    <a:pt x="292" y="266"/>
                  </a:lnTo>
                  <a:lnTo>
                    <a:pt x="297" y="268"/>
                  </a:lnTo>
                  <a:lnTo>
                    <a:pt x="305" y="271"/>
                  </a:lnTo>
                  <a:lnTo>
                    <a:pt x="326" y="281"/>
                  </a:lnTo>
                  <a:lnTo>
                    <a:pt x="362" y="300"/>
                  </a:lnTo>
                  <a:lnTo>
                    <a:pt x="362" y="300"/>
                  </a:lnTo>
                  <a:lnTo>
                    <a:pt x="365" y="301"/>
                  </a:lnTo>
                  <a:lnTo>
                    <a:pt x="368" y="306"/>
                  </a:lnTo>
                  <a:lnTo>
                    <a:pt x="373" y="317"/>
                  </a:lnTo>
                  <a:lnTo>
                    <a:pt x="378" y="332"/>
                  </a:lnTo>
                  <a:lnTo>
                    <a:pt x="383" y="347"/>
                  </a:lnTo>
                  <a:lnTo>
                    <a:pt x="389" y="376"/>
                  </a:lnTo>
                  <a:lnTo>
                    <a:pt x="391" y="389"/>
                  </a:lnTo>
                  <a:lnTo>
                    <a:pt x="391" y="389"/>
                  </a:lnTo>
                  <a:lnTo>
                    <a:pt x="399" y="390"/>
                  </a:lnTo>
                  <a:lnTo>
                    <a:pt x="416" y="393"/>
                  </a:lnTo>
                  <a:lnTo>
                    <a:pt x="424" y="393"/>
                  </a:lnTo>
                  <a:lnTo>
                    <a:pt x="434" y="393"/>
                  </a:lnTo>
                  <a:lnTo>
                    <a:pt x="438" y="392"/>
                  </a:lnTo>
                  <a:lnTo>
                    <a:pt x="440" y="390"/>
                  </a:lnTo>
                  <a:lnTo>
                    <a:pt x="442" y="389"/>
                  </a:lnTo>
                  <a:lnTo>
                    <a:pt x="442" y="389"/>
                  </a:lnTo>
                  <a:lnTo>
                    <a:pt x="442" y="381"/>
                  </a:lnTo>
                  <a:lnTo>
                    <a:pt x="438" y="374"/>
                  </a:lnTo>
                  <a:lnTo>
                    <a:pt x="432" y="365"/>
                  </a:lnTo>
                  <a:lnTo>
                    <a:pt x="432" y="36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1" name="Freeform 268">
              <a:extLst>
                <a:ext uri="{FF2B5EF4-FFF2-40B4-BE49-F238E27FC236}">
                  <a16:creationId xmlns:a16="http://schemas.microsoft.com/office/drawing/2014/main" id="{425E8A37-8C49-F7EF-B79E-53FA6F577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9" y="3279"/>
              <a:ext cx="621" cy="347"/>
            </a:xfrm>
            <a:custGeom>
              <a:avLst/>
              <a:gdLst>
                <a:gd name="T0" fmla="*/ 1075 w 1242"/>
                <a:gd name="T1" fmla="*/ 630 h 692"/>
                <a:gd name="T2" fmla="*/ 1098 w 1242"/>
                <a:gd name="T3" fmla="*/ 649 h 692"/>
                <a:gd name="T4" fmla="*/ 1141 w 1242"/>
                <a:gd name="T5" fmla="*/ 667 h 692"/>
                <a:gd name="T6" fmla="*/ 1182 w 1242"/>
                <a:gd name="T7" fmla="*/ 675 h 692"/>
                <a:gd name="T8" fmla="*/ 1207 w 1242"/>
                <a:gd name="T9" fmla="*/ 692 h 692"/>
                <a:gd name="T10" fmla="*/ 1231 w 1242"/>
                <a:gd name="T11" fmla="*/ 678 h 692"/>
                <a:gd name="T12" fmla="*/ 1242 w 1242"/>
                <a:gd name="T13" fmla="*/ 640 h 692"/>
                <a:gd name="T14" fmla="*/ 1228 w 1242"/>
                <a:gd name="T15" fmla="*/ 608 h 692"/>
                <a:gd name="T16" fmla="*/ 1169 w 1242"/>
                <a:gd name="T17" fmla="*/ 530 h 692"/>
                <a:gd name="T18" fmla="*/ 1185 w 1242"/>
                <a:gd name="T19" fmla="*/ 492 h 692"/>
                <a:gd name="T20" fmla="*/ 1079 w 1242"/>
                <a:gd name="T21" fmla="*/ 427 h 692"/>
                <a:gd name="T22" fmla="*/ 996 w 1242"/>
                <a:gd name="T23" fmla="*/ 357 h 692"/>
                <a:gd name="T24" fmla="*/ 902 w 1242"/>
                <a:gd name="T25" fmla="*/ 335 h 692"/>
                <a:gd name="T26" fmla="*/ 863 w 1242"/>
                <a:gd name="T27" fmla="*/ 316 h 692"/>
                <a:gd name="T28" fmla="*/ 859 w 1242"/>
                <a:gd name="T29" fmla="*/ 305 h 692"/>
                <a:gd name="T30" fmla="*/ 863 w 1242"/>
                <a:gd name="T31" fmla="*/ 283 h 692"/>
                <a:gd name="T32" fmla="*/ 828 w 1242"/>
                <a:gd name="T33" fmla="*/ 262 h 692"/>
                <a:gd name="T34" fmla="*/ 810 w 1242"/>
                <a:gd name="T35" fmla="*/ 256 h 692"/>
                <a:gd name="T36" fmla="*/ 745 w 1242"/>
                <a:gd name="T37" fmla="*/ 254 h 692"/>
                <a:gd name="T38" fmla="*/ 686 w 1242"/>
                <a:gd name="T39" fmla="*/ 230 h 692"/>
                <a:gd name="T40" fmla="*/ 675 w 1242"/>
                <a:gd name="T41" fmla="*/ 203 h 692"/>
                <a:gd name="T42" fmla="*/ 653 w 1242"/>
                <a:gd name="T43" fmla="*/ 197 h 692"/>
                <a:gd name="T44" fmla="*/ 642 w 1242"/>
                <a:gd name="T45" fmla="*/ 208 h 692"/>
                <a:gd name="T46" fmla="*/ 618 w 1242"/>
                <a:gd name="T47" fmla="*/ 179 h 692"/>
                <a:gd name="T48" fmla="*/ 588 w 1242"/>
                <a:gd name="T49" fmla="*/ 162 h 692"/>
                <a:gd name="T50" fmla="*/ 415 w 1242"/>
                <a:gd name="T51" fmla="*/ 116 h 692"/>
                <a:gd name="T52" fmla="*/ 300 w 1242"/>
                <a:gd name="T53" fmla="*/ 95 h 692"/>
                <a:gd name="T54" fmla="*/ 211 w 1242"/>
                <a:gd name="T55" fmla="*/ 38 h 692"/>
                <a:gd name="T56" fmla="*/ 52 w 1242"/>
                <a:gd name="T57" fmla="*/ 1 h 692"/>
                <a:gd name="T58" fmla="*/ 8 w 1242"/>
                <a:gd name="T59" fmla="*/ 3 h 692"/>
                <a:gd name="T60" fmla="*/ 17 w 1242"/>
                <a:gd name="T61" fmla="*/ 25 h 692"/>
                <a:gd name="T62" fmla="*/ 67 w 1242"/>
                <a:gd name="T63" fmla="*/ 55 h 692"/>
                <a:gd name="T64" fmla="*/ 122 w 1242"/>
                <a:gd name="T65" fmla="*/ 68 h 692"/>
                <a:gd name="T66" fmla="*/ 197 w 1242"/>
                <a:gd name="T67" fmla="*/ 94 h 692"/>
                <a:gd name="T68" fmla="*/ 251 w 1242"/>
                <a:gd name="T69" fmla="*/ 119 h 692"/>
                <a:gd name="T70" fmla="*/ 299 w 1242"/>
                <a:gd name="T71" fmla="*/ 159 h 692"/>
                <a:gd name="T72" fmla="*/ 326 w 1242"/>
                <a:gd name="T73" fmla="*/ 179 h 692"/>
                <a:gd name="T74" fmla="*/ 340 w 1242"/>
                <a:gd name="T75" fmla="*/ 197 h 692"/>
                <a:gd name="T76" fmla="*/ 383 w 1242"/>
                <a:gd name="T77" fmla="*/ 279 h 692"/>
                <a:gd name="T78" fmla="*/ 397 w 1242"/>
                <a:gd name="T79" fmla="*/ 526 h 692"/>
                <a:gd name="T80" fmla="*/ 453 w 1242"/>
                <a:gd name="T81" fmla="*/ 537 h 692"/>
                <a:gd name="T82" fmla="*/ 475 w 1242"/>
                <a:gd name="T83" fmla="*/ 521 h 692"/>
                <a:gd name="T84" fmla="*/ 485 w 1242"/>
                <a:gd name="T85" fmla="*/ 510 h 692"/>
                <a:gd name="T86" fmla="*/ 519 w 1242"/>
                <a:gd name="T87" fmla="*/ 526 h 692"/>
                <a:gd name="T88" fmla="*/ 564 w 1242"/>
                <a:gd name="T89" fmla="*/ 543 h 692"/>
                <a:gd name="T90" fmla="*/ 594 w 1242"/>
                <a:gd name="T91" fmla="*/ 583 h 692"/>
                <a:gd name="T92" fmla="*/ 631 w 1242"/>
                <a:gd name="T93" fmla="*/ 608 h 692"/>
                <a:gd name="T94" fmla="*/ 677 w 1242"/>
                <a:gd name="T95" fmla="*/ 640 h 692"/>
                <a:gd name="T96" fmla="*/ 799 w 1242"/>
                <a:gd name="T97" fmla="*/ 646 h 692"/>
                <a:gd name="T98" fmla="*/ 907 w 1242"/>
                <a:gd name="T99" fmla="*/ 637 h 692"/>
                <a:gd name="T100" fmla="*/ 955 w 1242"/>
                <a:gd name="T101" fmla="*/ 654 h 692"/>
                <a:gd name="T102" fmla="*/ 1020 w 1242"/>
                <a:gd name="T103" fmla="*/ 626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42" h="692">
                  <a:moveTo>
                    <a:pt x="1034" y="626"/>
                  </a:moveTo>
                  <a:lnTo>
                    <a:pt x="1034" y="626"/>
                  </a:lnTo>
                  <a:lnTo>
                    <a:pt x="1050" y="627"/>
                  </a:lnTo>
                  <a:lnTo>
                    <a:pt x="1067" y="629"/>
                  </a:lnTo>
                  <a:lnTo>
                    <a:pt x="1075" y="630"/>
                  </a:lnTo>
                  <a:lnTo>
                    <a:pt x="1082" y="634"/>
                  </a:lnTo>
                  <a:lnTo>
                    <a:pt x="1088" y="637"/>
                  </a:lnTo>
                  <a:lnTo>
                    <a:pt x="1093" y="643"/>
                  </a:lnTo>
                  <a:lnTo>
                    <a:pt x="1093" y="643"/>
                  </a:lnTo>
                  <a:lnTo>
                    <a:pt x="1098" y="649"/>
                  </a:lnTo>
                  <a:lnTo>
                    <a:pt x="1104" y="654"/>
                  </a:lnTo>
                  <a:lnTo>
                    <a:pt x="1112" y="659"/>
                  </a:lnTo>
                  <a:lnTo>
                    <a:pt x="1120" y="662"/>
                  </a:lnTo>
                  <a:lnTo>
                    <a:pt x="1134" y="665"/>
                  </a:lnTo>
                  <a:lnTo>
                    <a:pt x="1141" y="667"/>
                  </a:lnTo>
                  <a:lnTo>
                    <a:pt x="1141" y="667"/>
                  </a:lnTo>
                  <a:lnTo>
                    <a:pt x="1147" y="667"/>
                  </a:lnTo>
                  <a:lnTo>
                    <a:pt x="1163" y="669"/>
                  </a:lnTo>
                  <a:lnTo>
                    <a:pt x="1172" y="670"/>
                  </a:lnTo>
                  <a:lnTo>
                    <a:pt x="1182" y="675"/>
                  </a:lnTo>
                  <a:lnTo>
                    <a:pt x="1191" y="680"/>
                  </a:lnTo>
                  <a:lnTo>
                    <a:pt x="1199" y="688"/>
                  </a:lnTo>
                  <a:lnTo>
                    <a:pt x="1199" y="688"/>
                  </a:lnTo>
                  <a:lnTo>
                    <a:pt x="1204" y="691"/>
                  </a:lnTo>
                  <a:lnTo>
                    <a:pt x="1207" y="692"/>
                  </a:lnTo>
                  <a:lnTo>
                    <a:pt x="1214" y="692"/>
                  </a:lnTo>
                  <a:lnTo>
                    <a:pt x="1218" y="691"/>
                  </a:lnTo>
                  <a:lnTo>
                    <a:pt x="1223" y="688"/>
                  </a:lnTo>
                  <a:lnTo>
                    <a:pt x="1228" y="683"/>
                  </a:lnTo>
                  <a:lnTo>
                    <a:pt x="1231" y="678"/>
                  </a:lnTo>
                  <a:lnTo>
                    <a:pt x="1236" y="672"/>
                  </a:lnTo>
                  <a:lnTo>
                    <a:pt x="1239" y="665"/>
                  </a:lnTo>
                  <a:lnTo>
                    <a:pt x="1241" y="657"/>
                  </a:lnTo>
                  <a:lnTo>
                    <a:pt x="1242" y="649"/>
                  </a:lnTo>
                  <a:lnTo>
                    <a:pt x="1242" y="640"/>
                  </a:lnTo>
                  <a:lnTo>
                    <a:pt x="1241" y="632"/>
                  </a:lnTo>
                  <a:lnTo>
                    <a:pt x="1239" y="624"/>
                  </a:lnTo>
                  <a:lnTo>
                    <a:pt x="1234" y="616"/>
                  </a:lnTo>
                  <a:lnTo>
                    <a:pt x="1228" y="608"/>
                  </a:lnTo>
                  <a:lnTo>
                    <a:pt x="1228" y="608"/>
                  </a:lnTo>
                  <a:lnTo>
                    <a:pt x="1203" y="581"/>
                  </a:lnTo>
                  <a:lnTo>
                    <a:pt x="1182" y="559"/>
                  </a:lnTo>
                  <a:lnTo>
                    <a:pt x="1176" y="549"/>
                  </a:lnTo>
                  <a:lnTo>
                    <a:pt x="1171" y="540"/>
                  </a:lnTo>
                  <a:lnTo>
                    <a:pt x="1169" y="530"/>
                  </a:lnTo>
                  <a:lnTo>
                    <a:pt x="1171" y="522"/>
                  </a:lnTo>
                  <a:lnTo>
                    <a:pt x="1171" y="522"/>
                  </a:lnTo>
                  <a:lnTo>
                    <a:pt x="1177" y="507"/>
                  </a:lnTo>
                  <a:lnTo>
                    <a:pt x="1185" y="492"/>
                  </a:lnTo>
                  <a:lnTo>
                    <a:pt x="1185" y="492"/>
                  </a:lnTo>
                  <a:lnTo>
                    <a:pt x="1172" y="484"/>
                  </a:lnTo>
                  <a:lnTo>
                    <a:pt x="1158" y="475"/>
                  </a:lnTo>
                  <a:lnTo>
                    <a:pt x="1120" y="454"/>
                  </a:lnTo>
                  <a:lnTo>
                    <a:pt x="1099" y="441"/>
                  </a:lnTo>
                  <a:lnTo>
                    <a:pt x="1079" y="427"/>
                  </a:lnTo>
                  <a:lnTo>
                    <a:pt x="1060" y="413"/>
                  </a:lnTo>
                  <a:lnTo>
                    <a:pt x="1042" y="399"/>
                  </a:lnTo>
                  <a:lnTo>
                    <a:pt x="1042" y="399"/>
                  </a:lnTo>
                  <a:lnTo>
                    <a:pt x="1013" y="370"/>
                  </a:lnTo>
                  <a:lnTo>
                    <a:pt x="996" y="357"/>
                  </a:lnTo>
                  <a:lnTo>
                    <a:pt x="988" y="352"/>
                  </a:lnTo>
                  <a:lnTo>
                    <a:pt x="985" y="352"/>
                  </a:lnTo>
                  <a:lnTo>
                    <a:pt x="985" y="352"/>
                  </a:lnTo>
                  <a:lnTo>
                    <a:pt x="947" y="343"/>
                  </a:lnTo>
                  <a:lnTo>
                    <a:pt x="902" y="335"/>
                  </a:lnTo>
                  <a:lnTo>
                    <a:pt x="902" y="335"/>
                  </a:lnTo>
                  <a:lnTo>
                    <a:pt x="896" y="333"/>
                  </a:lnTo>
                  <a:lnTo>
                    <a:pt x="886" y="327"/>
                  </a:lnTo>
                  <a:lnTo>
                    <a:pt x="875" y="322"/>
                  </a:lnTo>
                  <a:lnTo>
                    <a:pt x="863" y="316"/>
                  </a:lnTo>
                  <a:lnTo>
                    <a:pt x="863" y="316"/>
                  </a:lnTo>
                  <a:lnTo>
                    <a:pt x="858" y="314"/>
                  </a:lnTo>
                  <a:lnTo>
                    <a:pt x="856" y="311"/>
                  </a:lnTo>
                  <a:lnTo>
                    <a:pt x="858" y="308"/>
                  </a:lnTo>
                  <a:lnTo>
                    <a:pt x="859" y="305"/>
                  </a:lnTo>
                  <a:lnTo>
                    <a:pt x="863" y="302"/>
                  </a:lnTo>
                  <a:lnTo>
                    <a:pt x="864" y="297"/>
                  </a:lnTo>
                  <a:lnTo>
                    <a:pt x="864" y="291"/>
                  </a:lnTo>
                  <a:lnTo>
                    <a:pt x="863" y="283"/>
                  </a:lnTo>
                  <a:lnTo>
                    <a:pt x="863" y="283"/>
                  </a:lnTo>
                  <a:lnTo>
                    <a:pt x="858" y="275"/>
                  </a:lnTo>
                  <a:lnTo>
                    <a:pt x="853" y="270"/>
                  </a:lnTo>
                  <a:lnTo>
                    <a:pt x="847" y="267"/>
                  </a:lnTo>
                  <a:lnTo>
                    <a:pt x="840" y="264"/>
                  </a:lnTo>
                  <a:lnTo>
                    <a:pt x="828" y="262"/>
                  </a:lnTo>
                  <a:lnTo>
                    <a:pt x="823" y="260"/>
                  </a:lnTo>
                  <a:lnTo>
                    <a:pt x="820" y="259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0" y="256"/>
                  </a:lnTo>
                  <a:lnTo>
                    <a:pt x="794" y="256"/>
                  </a:lnTo>
                  <a:lnTo>
                    <a:pt x="774" y="259"/>
                  </a:lnTo>
                  <a:lnTo>
                    <a:pt x="774" y="259"/>
                  </a:lnTo>
                  <a:lnTo>
                    <a:pt x="759" y="257"/>
                  </a:lnTo>
                  <a:lnTo>
                    <a:pt x="745" y="254"/>
                  </a:lnTo>
                  <a:lnTo>
                    <a:pt x="729" y="251"/>
                  </a:lnTo>
                  <a:lnTo>
                    <a:pt x="712" y="244"/>
                  </a:lnTo>
                  <a:lnTo>
                    <a:pt x="697" y="238"/>
                  </a:lnTo>
                  <a:lnTo>
                    <a:pt x="691" y="233"/>
                  </a:lnTo>
                  <a:lnTo>
                    <a:pt x="686" y="230"/>
                  </a:lnTo>
                  <a:lnTo>
                    <a:pt x="683" y="224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0"/>
                  </a:lnTo>
                  <a:lnTo>
                    <a:pt x="675" y="203"/>
                  </a:lnTo>
                  <a:lnTo>
                    <a:pt x="670" y="198"/>
                  </a:lnTo>
                  <a:lnTo>
                    <a:pt x="666" y="197"/>
                  </a:lnTo>
                  <a:lnTo>
                    <a:pt x="661" y="195"/>
                  </a:lnTo>
                  <a:lnTo>
                    <a:pt x="658" y="197"/>
                  </a:lnTo>
                  <a:lnTo>
                    <a:pt x="653" y="197"/>
                  </a:lnTo>
                  <a:lnTo>
                    <a:pt x="653" y="197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7" y="208"/>
                  </a:lnTo>
                  <a:lnTo>
                    <a:pt x="642" y="208"/>
                  </a:lnTo>
                  <a:lnTo>
                    <a:pt x="637" y="205"/>
                  </a:lnTo>
                  <a:lnTo>
                    <a:pt x="632" y="197"/>
                  </a:lnTo>
                  <a:lnTo>
                    <a:pt x="632" y="197"/>
                  </a:lnTo>
                  <a:lnTo>
                    <a:pt x="626" y="187"/>
                  </a:lnTo>
                  <a:lnTo>
                    <a:pt x="618" y="179"/>
                  </a:lnTo>
                  <a:lnTo>
                    <a:pt x="612" y="175"/>
                  </a:lnTo>
                  <a:lnTo>
                    <a:pt x="604" y="170"/>
                  </a:lnTo>
                  <a:lnTo>
                    <a:pt x="593" y="163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69" y="156"/>
                  </a:lnTo>
                  <a:lnTo>
                    <a:pt x="519" y="138"/>
                  </a:lnTo>
                  <a:lnTo>
                    <a:pt x="486" y="130"/>
                  </a:lnTo>
                  <a:lnTo>
                    <a:pt x="451" y="122"/>
                  </a:lnTo>
                  <a:lnTo>
                    <a:pt x="415" y="116"/>
                  </a:lnTo>
                  <a:lnTo>
                    <a:pt x="376" y="111"/>
                  </a:lnTo>
                  <a:lnTo>
                    <a:pt x="376" y="111"/>
                  </a:lnTo>
                  <a:lnTo>
                    <a:pt x="343" y="108"/>
                  </a:lnTo>
                  <a:lnTo>
                    <a:pt x="319" y="102"/>
                  </a:lnTo>
                  <a:lnTo>
                    <a:pt x="300" y="95"/>
                  </a:lnTo>
                  <a:lnTo>
                    <a:pt x="288" y="89"/>
                  </a:lnTo>
                  <a:lnTo>
                    <a:pt x="280" y="82"/>
                  </a:lnTo>
                  <a:lnTo>
                    <a:pt x="275" y="76"/>
                  </a:lnTo>
                  <a:lnTo>
                    <a:pt x="272" y="71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151" y="22"/>
                  </a:lnTo>
                  <a:lnTo>
                    <a:pt x="98" y="9"/>
                  </a:lnTo>
                  <a:lnTo>
                    <a:pt x="73" y="5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25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8" y="49"/>
                  </a:lnTo>
                  <a:lnTo>
                    <a:pt x="57" y="54"/>
                  </a:lnTo>
                  <a:lnTo>
                    <a:pt x="67" y="55"/>
                  </a:lnTo>
                  <a:lnTo>
                    <a:pt x="75" y="59"/>
                  </a:lnTo>
                  <a:lnTo>
                    <a:pt x="92" y="60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22" y="68"/>
                  </a:lnTo>
                  <a:lnTo>
                    <a:pt x="135" y="73"/>
                  </a:lnTo>
                  <a:lnTo>
                    <a:pt x="148" y="79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97" y="9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34" y="106"/>
                  </a:lnTo>
                  <a:lnTo>
                    <a:pt x="243" y="113"/>
                  </a:lnTo>
                  <a:lnTo>
                    <a:pt x="251" y="119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65" y="135"/>
                  </a:lnTo>
                  <a:lnTo>
                    <a:pt x="281" y="148"/>
                  </a:lnTo>
                  <a:lnTo>
                    <a:pt x="299" y="159"/>
                  </a:lnTo>
                  <a:lnTo>
                    <a:pt x="313" y="167"/>
                  </a:lnTo>
                  <a:lnTo>
                    <a:pt x="313" y="167"/>
                  </a:lnTo>
                  <a:lnTo>
                    <a:pt x="318" y="170"/>
                  </a:lnTo>
                  <a:lnTo>
                    <a:pt x="321" y="173"/>
                  </a:lnTo>
                  <a:lnTo>
                    <a:pt x="326" y="179"/>
                  </a:lnTo>
                  <a:lnTo>
                    <a:pt x="329" y="187"/>
                  </a:lnTo>
                  <a:lnTo>
                    <a:pt x="330" y="190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40" y="197"/>
                  </a:lnTo>
                  <a:lnTo>
                    <a:pt x="343" y="202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62" y="241"/>
                  </a:lnTo>
                  <a:lnTo>
                    <a:pt x="383" y="279"/>
                  </a:lnTo>
                  <a:lnTo>
                    <a:pt x="383" y="279"/>
                  </a:lnTo>
                  <a:lnTo>
                    <a:pt x="423" y="351"/>
                  </a:lnTo>
                  <a:lnTo>
                    <a:pt x="402" y="426"/>
                  </a:lnTo>
                  <a:lnTo>
                    <a:pt x="402" y="494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416" y="532"/>
                  </a:lnTo>
                  <a:lnTo>
                    <a:pt x="429" y="535"/>
                  </a:lnTo>
                  <a:lnTo>
                    <a:pt x="442" y="537"/>
                  </a:lnTo>
                  <a:lnTo>
                    <a:pt x="453" y="537"/>
                  </a:lnTo>
                  <a:lnTo>
                    <a:pt x="459" y="535"/>
                  </a:lnTo>
                  <a:lnTo>
                    <a:pt x="464" y="534"/>
                  </a:lnTo>
                  <a:lnTo>
                    <a:pt x="469" y="530"/>
                  </a:lnTo>
                  <a:lnTo>
                    <a:pt x="472" y="526"/>
                  </a:lnTo>
                  <a:lnTo>
                    <a:pt x="475" y="521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1"/>
                  </a:lnTo>
                  <a:lnTo>
                    <a:pt x="480" y="510"/>
                  </a:lnTo>
                  <a:lnTo>
                    <a:pt x="485" y="510"/>
                  </a:lnTo>
                  <a:lnTo>
                    <a:pt x="492" y="511"/>
                  </a:lnTo>
                  <a:lnTo>
                    <a:pt x="499" y="514"/>
                  </a:lnTo>
                  <a:lnTo>
                    <a:pt x="513" y="522"/>
                  </a:lnTo>
                  <a:lnTo>
                    <a:pt x="519" y="526"/>
                  </a:lnTo>
                  <a:lnTo>
                    <a:pt x="519" y="526"/>
                  </a:lnTo>
                  <a:lnTo>
                    <a:pt x="524" y="527"/>
                  </a:lnTo>
                  <a:lnTo>
                    <a:pt x="539" y="530"/>
                  </a:lnTo>
                  <a:lnTo>
                    <a:pt x="548" y="534"/>
                  </a:lnTo>
                  <a:lnTo>
                    <a:pt x="556" y="537"/>
                  </a:lnTo>
                  <a:lnTo>
                    <a:pt x="564" y="543"/>
                  </a:lnTo>
                  <a:lnTo>
                    <a:pt x="572" y="548"/>
                  </a:lnTo>
                  <a:lnTo>
                    <a:pt x="572" y="548"/>
                  </a:lnTo>
                  <a:lnTo>
                    <a:pt x="581" y="562"/>
                  </a:lnTo>
                  <a:lnTo>
                    <a:pt x="589" y="576"/>
                  </a:lnTo>
                  <a:lnTo>
                    <a:pt x="594" y="583"/>
                  </a:lnTo>
                  <a:lnTo>
                    <a:pt x="599" y="589"/>
                  </a:lnTo>
                  <a:lnTo>
                    <a:pt x="605" y="595"/>
                  </a:lnTo>
                  <a:lnTo>
                    <a:pt x="615" y="600"/>
                  </a:lnTo>
                  <a:lnTo>
                    <a:pt x="615" y="600"/>
                  </a:lnTo>
                  <a:lnTo>
                    <a:pt x="631" y="608"/>
                  </a:lnTo>
                  <a:lnTo>
                    <a:pt x="642" y="615"/>
                  </a:lnTo>
                  <a:lnTo>
                    <a:pt x="653" y="619"/>
                  </a:lnTo>
                  <a:lnTo>
                    <a:pt x="664" y="626"/>
                  </a:lnTo>
                  <a:lnTo>
                    <a:pt x="664" y="626"/>
                  </a:lnTo>
                  <a:lnTo>
                    <a:pt x="677" y="640"/>
                  </a:lnTo>
                  <a:lnTo>
                    <a:pt x="677" y="640"/>
                  </a:lnTo>
                  <a:lnTo>
                    <a:pt x="693" y="642"/>
                  </a:lnTo>
                  <a:lnTo>
                    <a:pt x="729" y="645"/>
                  </a:lnTo>
                  <a:lnTo>
                    <a:pt x="777" y="646"/>
                  </a:lnTo>
                  <a:lnTo>
                    <a:pt x="799" y="646"/>
                  </a:lnTo>
                  <a:lnTo>
                    <a:pt x="820" y="645"/>
                  </a:lnTo>
                  <a:lnTo>
                    <a:pt x="820" y="645"/>
                  </a:lnTo>
                  <a:lnTo>
                    <a:pt x="858" y="640"/>
                  </a:lnTo>
                  <a:lnTo>
                    <a:pt x="891" y="637"/>
                  </a:lnTo>
                  <a:lnTo>
                    <a:pt x="907" y="637"/>
                  </a:lnTo>
                  <a:lnTo>
                    <a:pt x="921" y="638"/>
                  </a:lnTo>
                  <a:lnTo>
                    <a:pt x="932" y="642"/>
                  </a:lnTo>
                  <a:lnTo>
                    <a:pt x="944" y="646"/>
                  </a:lnTo>
                  <a:lnTo>
                    <a:pt x="944" y="646"/>
                  </a:lnTo>
                  <a:lnTo>
                    <a:pt x="955" y="654"/>
                  </a:lnTo>
                  <a:lnTo>
                    <a:pt x="996" y="634"/>
                  </a:lnTo>
                  <a:lnTo>
                    <a:pt x="996" y="634"/>
                  </a:lnTo>
                  <a:lnTo>
                    <a:pt x="999" y="632"/>
                  </a:lnTo>
                  <a:lnTo>
                    <a:pt x="1009" y="627"/>
                  </a:lnTo>
                  <a:lnTo>
                    <a:pt x="1020" y="626"/>
                  </a:lnTo>
                  <a:lnTo>
                    <a:pt x="1028" y="624"/>
                  </a:lnTo>
                  <a:lnTo>
                    <a:pt x="1034" y="626"/>
                  </a:lnTo>
                  <a:lnTo>
                    <a:pt x="1034" y="62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</p:grpSp>
    </p:spTree>
    <p:extLst>
      <p:ext uri="{BB962C8B-B14F-4D97-AF65-F5344CB8AC3E}">
        <p14:creationId xmlns:p14="http://schemas.microsoft.com/office/powerpoint/2010/main" val="17684526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B8EFFE-74DA-B0B5-E576-B8849488FF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Inhaltsplatzhalter 2">
            <a:extLst>
              <a:ext uri="{FF2B5EF4-FFF2-40B4-BE49-F238E27FC236}">
                <a16:creationId xmlns:a16="http://schemas.microsoft.com/office/drawing/2014/main" id="{5DB48D8E-B8B6-A32B-F35A-81C89453D082}"/>
              </a:ext>
            </a:extLst>
          </p:cNvPr>
          <p:cNvSpPr txBox="1">
            <a:spLocks/>
          </p:cNvSpPr>
          <p:nvPr/>
        </p:nvSpPr>
        <p:spPr>
          <a:xfrm>
            <a:off x="457107" y="2145170"/>
            <a:ext cx="4476843" cy="379441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2"/>
              </a:buBlip>
              <a:defRPr sz="2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4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0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noProof="0" dirty="0"/>
              <a:t>C-ITS deployments: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Vienna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Klagenfurt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noProof="0" dirty="0"/>
              <a:t>Linz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Salzburg</a:t>
            </a:r>
            <a:endParaRPr lang="en-GB" noProof="0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Budapest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noProof="0" dirty="0"/>
              <a:t>Ljubljana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324524F3-C9B7-92B5-846C-679FE566738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92157" y="725863"/>
            <a:ext cx="9740412" cy="6947099"/>
            <a:chOff x="2972" y="396"/>
            <a:chExt cx="6057" cy="4320"/>
          </a:xfrm>
        </p:grpSpPr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3CE21A42-92A7-CDC8-7AFA-AF5BF4CD08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2" y="398"/>
              <a:ext cx="4970" cy="4318"/>
              <a:chOff x="2972" y="398"/>
              <a:chExt cx="4970" cy="4318"/>
            </a:xfrm>
          </p:grpSpPr>
          <p:sp>
            <p:nvSpPr>
              <p:cNvPr id="73" name="Freeform 5">
                <a:extLst>
                  <a:ext uri="{FF2B5EF4-FFF2-40B4-BE49-F238E27FC236}">
                    <a16:creationId xmlns:a16="http://schemas.microsoft.com/office/drawing/2014/main" id="{C5F505A2-A2B7-4FA0-5A71-96203C6C74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9" y="2474"/>
                <a:ext cx="1141" cy="971"/>
              </a:xfrm>
              <a:custGeom>
                <a:avLst/>
                <a:gdLst>
                  <a:gd name="T0" fmla="*/ 1148 w 2282"/>
                  <a:gd name="T1" fmla="*/ 1927 h 1941"/>
                  <a:gd name="T2" fmla="*/ 991 w 2282"/>
                  <a:gd name="T3" fmla="*/ 1849 h 1941"/>
                  <a:gd name="T4" fmla="*/ 894 w 2282"/>
                  <a:gd name="T5" fmla="*/ 1868 h 1941"/>
                  <a:gd name="T6" fmla="*/ 742 w 2282"/>
                  <a:gd name="T7" fmla="*/ 1838 h 1941"/>
                  <a:gd name="T8" fmla="*/ 634 w 2282"/>
                  <a:gd name="T9" fmla="*/ 1800 h 1941"/>
                  <a:gd name="T10" fmla="*/ 526 w 2282"/>
                  <a:gd name="T11" fmla="*/ 1735 h 1941"/>
                  <a:gd name="T12" fmla="*/ 554 w 2282"/>
                  <a:gd name="T13" fmla="*/ 1578 h 1941"/>
                  <a:gd name="T14" fmla="*/ 610 w 2282"/>
                  <a:gd name="T15" fmla="*/ 1260 h 1941"/>
                  <a:gd name="T16" fmla="*/ 654 w 2282"/>
                  <a:gd name="T17" fmla="*/ 1242 h 1941"/>
                  <a:gd name="T18" fmla="*/ 597 w 2282"/>
                  <a:gd name="T19" fmla="*/ 1165 h 1941"/>
                  <a:gd name="T20" fmla="*/ 611 w 2282"/>
                  <a:gd name="T21" fmla="*/ 1147 h 1941"/>
                  <a:gd name="T22" fmla="*/ 621 w 2282"/>
                  <a:gd name="T23" fmla="*/ 1120 h 1941"/>
                  <a:gd name="T24" fmla="*/ 491 w 2282"/>
                  <a:gd name="T25" fmla="*/ 996 h 1941"/>
                  <a:gd name="T26" fmla="*/ 454 w 2282"/>
                  <a:gd name="T27" fmla="*/ 920 h 1941"/>
                  <a:gd name="T28" fmla="*/ 449 w 2282"/>
                  <a:gd name="T29" fmla="*/ 887 h 1941"/>
                  <a:gd name="T30" fmla="*/ 400 w 2282"/>
                  <a:gd name="T31" fmla="*/ 806 h 1941"/>
                  <a:gd name="T32" fmla="*/ 329 w 2282"/>
                  <a:gd name="T33" fmla="*/ 795 h 1941"/>
                  <a:gd name="T34" fmla="*/ 289 w 2282"/>
                  <a:gd name="T35" fmla="*/ 807 h 1941"/>
                  <a:gd name="T36" fmla="*/ 147 w 2282"/>
                  <a:gd name="T37" fmla="*/ 726 h 1941"/>
                  <a:gd name="T38" fmla="*/ 60 w 2282"/>
                  <a:gd name="T39" fmla="*/ 712 h 1941"/>
                  <a:gd name="T40" fmla="*/ 76 w 2282"/>
                  <a:gd name="T41" fmla="*/ 663 h 1941"/>
                  <a:gd name="T42" fmla="*/ 35 w 2282"/>
                  <a:gd name="T43" fmla="*/ 634 h 1941"/>
                  <a:gd name="T44" fmla="*/ 28 w 2282"/>
                  <a:gd name="T45" fmla="*/ 558 h 1941"/>
                  <a:gd name="T46" fmla="*/ 205 w 2282"/>
                  <a:gd name="T47" fmla="*/ 523 h 1941"/>
                  <a:gd name="T48" fmla="*/ 337 w 2282"/>
                  <a:gd name="T49" fmla="*/ 531 h 1941"/>
                  <a:gd name="T50" fmla="*/ 468 w 2282"/>
                  <a:gd name="T51" fmla="*/ 548 h 1941"/>
                  <a:gd name="T52" fmla="*/ 540 w 2282"/>
                  <a:gd name="T53" fmla="*/ 545 h 1941"/>
                  <a:gd name="T54" fmla="*/ 583 w 2282"/>
                  <a:gd name="T55" fmla="*/ 426 h 1941"/>
                  <a:gd name="T56" fmla="*/ 578 w 2282"/>
                  <a:gd name="T57" fmla="*/ 312 h 1941"/>
                  <a:gd name="T58" fmla="*/ 654 w 2282"/>
                  <a:gd name="T59" fmla="*/ 370 h 1941"/>
                  <a:gd name="T60" fmla="*/ 840 w 2282"/>
                  <a:gd name="T61" fmla="*/ 394 h 1941"/>
                  <a:gd name="T62" fmla="*/ 897 w 2282"/>
                  <a:gd name="T63" fmla="*/ 316 h 1941"/>
                  <a:gd name="T64" fmla="*/ 1116 w 2282"/>
                  <a:gd name="T65" fmla="*/ 218 h 1941"/>
                  <a:gd name="T66" fmla="*/ 1158 w 2282"/>
                  <a:gd name="T67" fmla="*/ 78 h 1941"/>
                  <a:gd name="T68" fmla="*/ 1299 w 2282"/>
                  <a:gd name="T69" fmla="*/ 0 h 1941"/>
                  <a:gd name="T70" fmla="*/ 1375 w 2282"/>
                  <a:gd name="T71" fmla="*/ 96 h 1941"/>
                  <a:gd name="T72" fmla="*/ 1479 w 2282"/>
                  <a:gd name="T73" fmla="*/ 143 h 1941"/>
                  <a:gd name="T74" fmla="*/ 1544 w 2282"/>
                  <a:gd name="T75" fmla="*/ 181 h 1941"/>
                  <a:gd name="T76" fmla="*/ 1595 w 2282"/>
                  <a:gd name="T77" fmla="*/ 253 h 1941"/>
                  <a:gd name="T78" fmla="*/ 1706 w 2282"/>
                  <a:gd name="T79" fmla="*/ 256 h 1941"/>
                  <a:gd name="T80" fmla="*/ 1774 w 2282"/>
                  <a:gd name="T81" fmla="*/ 320 h 1941"/>
                  <a:gd name="T82" fmla="*/ 1930 w 2282"/>
                  <a:gd name="T83" fmla="*/ 375 h 1941"/>
                  <a:gd name="T84" fmla="*/ 2084 w 2282"/>
                  <a:gd name="T85" fmla="*/ 447 h 1941"/>
                  <a:gd name="T86" fmla="*/ 2282 w 2282"/>
                  <a:gd name="T87" fmla="*/ 483 h 1941"/>
                  <a:gd name="T88" fmla="*/ 2189 w 2282"/>
                  <a:gd name="T89" fmla="*/ 675 h 1941"/>
                  <a:gd name="T90" fmla="*/ 2139 w 2282"/>
                  <a:gd name="T91" fmla="*/ 796 h 1941"/>
                  <a:gd name="T92" fmla="*/ 2071 w 2282"/>
                  <a:gd name="T93" fmla="*/ 847 h 1941"/>
                  <a:gd name="T94" fmla="*/ 1914 w 2282"/>
                  <a:gd name="T95" fmla="*/ 1041 h 1941"/>
                  <a:gd name="T96" fmla="*/ 1898 w 2282"/>
                  <a:gd name="T97" fmla="*/ 1112 h 1941"/>
                  <a:gd name="T98" fmla="*/ 1966 w 2282"/>
                  <a:gd name="T99" fmla="*/ 1079 h 1941"/>
                  <a:gd name="T100" fmla="*/ 2041 w 2282"/>
                  <a:gd name="T101" fmla="*/ 1071 h 1941"/>
                  <a:gd name="T102" fmla="*/ 2047 w 2282"/>
                  <a:gd name="T103" fmla="*/ 1174 h 1941"/>
                  <a:gd name="T104" fmla="*/ 2092 w 2282"/>
                  <a:gd name="T105" fmla="*/ 1261 h 1941"/>
                  <a:gd name="T106" fmla="*/ 2011 w 2282"/>
                  <a:gd name="T107" fmla="*/ 1330 h 1941"/>
                  <a:gd name="T108" fmla="*/ 2084 w 2282"/>
                  <a:gd name="T109" fmla="*/ 1419 h 1941"/>
                  <a:gd name="T110" fmla="*/ 2078 w 2282"/>
                  <a:gd name="T111" fmla="*/ 1539 h 1941"/>
                  <a:gd name="T112" fmla="*/ 2160 w 2282"/>
                  <a:gd name="T113" fmla="*/ 1646 h 1941"/>
                  <a:gd name="T114" fmla="*/ 2108 w 2282"/>
                  <a:gd name="T115" fmla="*/ 1657 h 1941"/>
                  <a:gd name="T116" fmla="*/ 2017 w 2282"/>
                  <a:gd name="T117" fmla="*/ 1754 h 1941"/>
                  <a:gd name="T118" fmla="*/ 1908 w 2282"/>
                  <a:gd name="T119" fmla="*/ 1790 h 1941"/>
                  <a:gd name="T120" fmla="*/ 1625 w 2282"/>
                  <a:gd name="T121" fmla="*/ 1717 h 1941"/>
                  <a:gd name="T122" fmla="*/ 1388 w 2282"/>
                  <a:gd name="T123" fmla="*/ 1773 h 1941"/>
                  <a:gd name="T124" fmla="*/ 678 w 2282"/>
                  <a:gd name="T125" fmla="*/ 1276 h 1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82" h="1941">
                    <a:moveTo>
                      <a:pt x="1369" y="1927"/>
                    </a:moveTo>
                    <a:lnTo>
                      <a:pt x="1369" y="1927"/>
                    </a:lnTo>
                    <a:lnTo>
                      <a:pt x="1347" y="1927"/>
                    </a:lnTo>
                    <a:lnTo>
                      <a:pt x="1323" y="1929"/>
                    </a:lnTo>
                    <a:lnTo>
                      <a:pt x="1279" y="1935"/>
                    </a:lnTo>
                    <a:lnTo>
                      <a:pt x="1255" y="1938"/>
                    </a:lnTo>
                    <a:lnTo>
                      <a:pt x="1232" y="1941"/>
                    </a:lnTo>
                    <a:lnTo>
                      <a:pt x="1210" y="1941"/>
                    </a:lnTo>
                    <a:lnTo>
                      <a:pt x="1186" y="1940"/>
                    </a:lnTo>
                    <a:lnTo>
                      <a:pt x="1186" y="1940"/>
                    </a:lnTo>
                    <a:lnTo>
                      <a:pt x="1169" y="1936"/>
                    </a:lnTo>
                    <a:lnTo>
                      <a:pt x="1161" y="1935"/>
                    </a:lnTo>
                    <a:lnTo>
                      <a:pt x="1155" y="1930"/>
                    </a:lnTo>
                    <a:lnTo>
                      <a:pt x="1148" y="1927"/>
                    </a:lnTo>
                    <a:lnTo>
                      <a:pt x="1142" y="1921"/>
                    </a:lnTo>
                    <a:lnTo>
                      <a:pt x="1136" y="1914"/>
                    </a:lnTo>
                    <a:lnTo>
                      <a:pt x="1132" y="1906"/>
                    </a:lnTo>
                    <a:lnTo>
                      <a:pt x="1132" y="1906"/>
                    </a:lnTo>
                    <a:lnTo>
                      <a:pt x="1126" y="1898"/>
                    </a:lnTo>
                    <a:lnTo>
                      <a:pt x="1120" y="1890"/>
                    </a:lnTo>
                    <a:lnTo>
                      <a:pt x="1112" y="1886"/>
                    </a:lnTo>
                    <a:lnTo>
                      <a:pt x="1102" y="1884"/>
                    </a:lnTo>
                    <a:lnTo>
                      <a:pt x="1102" y="1884"/>
                    </a:lnTo>
                    <a:lnTo>
                      <a:pt x="1083" y="1882"/>
                    </a:lnTo>
                    <a:lnTo>
                      <a:pt x="1064" y="1878"/>
                    </a:lnTo>
                    <a:lnTo>
                      <a:pt x="1045" y="1871"/>
                    </a:lnTo>
                    <a:lnTo>
                      <a:pt x="1028" y="1865"/>
                    </a:lnTo>
                    <a:lnTo>
                      <a:pt x="991" y="1849"/>
                    </a:lnTo>
                    <a:lnTo>
                      <a:pt x="972" y="1843"/>
                    </a:lnTo>
                    <a:lnTo>
                      <a:pt x="954" y="1838"/>
                    </a:lnTo>
                    <a:lnTo>
                      <a:pt x="954" y="1838"/>
                    </a:lnTo>
                    <a:lnTo>
                      <a:pt x="937" y="1835"/>
                    </a:lnTo>
                    <a:lnTo>
                      <a:pt x="929" y="1835"/>
                    </a:lnTo>
                    <a:lnTo>
                      <a:pt x="923" y="1836"/>
                    </a:lnTo>
                    <a:lnTo>
                      <a:pt x="918" y="1838"/>
                    </a:lnTo>
                    <a:lnTo>
                      <a:pt x="912" y="1843"/>
                    </a:lnTo>
                    <a:lnTo>
                      <a:pt x="908" y="1849"/>
                    </a:lnTo>
                    <a:lnTo>
                      <a:pt x="904" y="1859"/>
                    </a:lnTo>
                    <a:lnTo>
                      <a:pt x="904" y="1859"/>
                    </a:lnTo>
                    <a:lnTo>
                      <a:pt x="900" y="1865"/>
                    </a:lnTo>
                    <a:lnTo>
                      <a:pt x="899" y="1868"/>
                    </a:lnTo>
                    <a:lnTo>
                      <a:pt x="894" y="1868"/>
                    </a:lnTo>
                    <a:lnTo>
                      <a:pt x="894" y="1868"/>
                    </a:lnTo>
                    <a:lnTo>
                      <a:pt x="878" y="1868"/>
                    </a:lnTo>
                    <a:lnTo>
                      <a:pt x="862" y="1870"/>
                    </a:lnTo>
                    <a:lnTo>
                      <a:pt x="829" y="1871"/>
                    </a:lnTo>
                    <a:lnTo>
                      <a:pt x="813" y="1871"/>
                    </a:lnTo>
                    <a:lnTo>
                      <a:pt x="797" y="1868"/>
                    </a:lnTo>
                    <a:lnTo>
                      <a:pt x="789" y="1865"/>
                    </a:lnTo>
                    <a:lnTo>
                      <a:pt x="781" y="1862"/>
                    </a:lnTo>
                    <a:lnTo>
                      <a:pt x="775" y="1857"/>
                    </a:lnTo>
                    <a:lnTo>
                      <a:pt x="767" y="1851"/>
                    </a:lnTo>
                    <a:lnTo>
                      <a:pt x="767" y="1851"/>
                    </a:lnTo>
                    <a:lnTo>
                      <a:pt x="759" y="1844"/>
                    </a:lnTo>
                    <a:lnTo>
                      <a:pt x="751" y="1840"/>
                    </a:lnTo>
                    <a:lnTo>
                      <a:pt x="742" y="1838"/>
                    </a:lnTo>
                    <a:lnTo>
                      <a:pt x="737" y="1838"/>
                    </a:lnTo>
                    <a:lnTo>
                      <a:pt x="732" y="1838"/>
                    </a:lnTo>
                    <a:lnTo>
                      <a:pt x="732" y="1838"/>
                    </a:lnTo>
                    <a:lnTo>
                      <a:pt x="723" y="1841"/>
                    </a:lnTo>
                    <a:lnTo>
                      <a:pt x="713" y="1841"/>
                    </a:lnTo>
                    <a:lnTo>
                      <a:pt x="705" y="1840"/>
                    </a:lnTo>
                    <a:lnTo>
                      <a:pt x="697" y="1838"/>
                    </a:lnTo>
                    <a:lnTo>
                      <a:pt x="689" y="1833"/>
                    </a:lnTo>
                    <a:lnTo>
                      <a:pt x="683" y="1828"/>
                    </a:lnTo>
                    <a:lnTo>
                      <a:pt x="667" y="1817"/>
                    </a:lnTo>
                    <a:lnTo>
                      <a:pt x="667" y="1817"/>
                    </a:lnTo>
                    <a:lnTo>
                      <a:pt x="657" y="1809"/>
                    </a:lnTo>
                    <a:lnTo>
                      <a:pt x="646" y="1805"/>
                    </a:lnTo>
                    <a:lnTo>
                      <a:pt x="634" y="1800"/>
                    </a:lnTo>
                    <a:lnTo>
                      <a:pt x="622" y="1797"/>
                    </a:lnTo>
                    <a:lnTo>
                      <a:pt x="597" y="1792"/>
                    </a:lnTo>
                    <a:lnTo>
                      <a:pt x="572" y="1789"/>
                    </a:lnTo>
                    <a:lnTo>
                      <a:pt x="572" y="1789"/>
                    </a:lnTo>
                    <a:lnTo>
                      <a:pt x="562" y="1786"/>
                    </a:lnTo>
                    <a:lnTo>
                      <a:pt x="554" y="1782"/>
                    </a:lnTo>
                    <a:lnTo>
                      <a:pt x="551" y="1779"/>
                    </a:lnTo>
                    <a:lnTo>
                      <a:pt x="549" y="1776"/>
                    </a:lnTo>
                    <a:lnTo>
                      <a:pt x="548" y="1765"/>
                    </a:lnTo>
                    <a:lnTo>
                      <a:pt x="548" y="1765"/>
                    </a:lnTo>
                    <a:lnTo>
                      <a:pt x="545" y="1754"/>
                    </a:lnTo>
                    <a:lnTo>
                      <a:pt x="541" y="1744"/>
                    </a:lnTo>
                    <a:lnTo>
                      <a:pt x="533" y="1740"/>
                    </a:lnTo>
                    <a:lnTo>
                      <a:pt x="526" y="1735"/>
                    </a:lnTo>
                    <a:lnTo>
                      <a:pt x="518" y="1733"/>
                    </a:lnTo>
                    <a:lnTo>
                      <a:pt x="506" y="1732"/>
                    </a:lnTo>
                    <a:lnTo>
                      <a:pt x="486" y="1727"/>
                    </a:lnTo>
                    <a:lnTo>
                      <a:pt x="486" y="1727"/>
                    </a:lnTo>
                    <a:lnTo>
                      <a:pt x="499" y="1714"/>
                    </a:lnTo>
                    <a:lnTo>
                      <a:pt x="511" y="1700"/>
                    </a:lnTo>
                    <a:lnTo>
                      <a:pt x="521" y="1686"/>
                    </a:lnTo>
                    <a:lnTo>
                      <a:pt x="530" y="1670"/>
                    </a:lnTo>
                    <a:lnTo>
                      <a:pt x="538" y="1654"/>
                    </a:lnTo>
                    <a:lnTo>
                      <a:pt x="543" y="1636"/>
                    </a:lnTo>
                    <a:lnTo>
                      <a:pt x="548" y="1619"/>
                    </a:lnTo>
                    <a:lnTo>
                      <a:pt x="551" y="1601"/>
                    </a:lnTo>
                    <a:lnTo>
                      <a:pt x="551" y="1601"/>
                    </a:lnTo>
                    <a:lnTo>
                      <a:pt x="554" y="1578"/>
                    </a:lnTo>
                    <a:lnTo>
                      <a:pt x="560" y="1552"/>
                    </a:lnTo>
                    <a:lnTo>
                      <a:pt x="570" y="1503"/>
                    </a:lnTo>
                    <a:lnTo>
                      <a:pt x="575" y="1477"/>
                    </a:lnTo>
                    <a:lnTo>
                      <a:pt x="578" y="1452"/>
                    </a:lnTo>
                    <a:lnTo>
                      <a:pt x="581" y="1427"/>
                    </a:lnTo>
                    <a:lnTo>
                      <a:pt x="581" y="1401"/>
                    </a:lnTo>
                    <a:lnTo>
                      <a:pt x="581" y="1401"/>
                    </a:lnTo>
                    <a:lnTo>
                      <a:pt x="581" y="1384"/>
                    </a:lnTo>
                    <a:lnTo>
                      <a:pt x="583" y="1368"/>
                    </a:lnTo>
                    <a:lnTo>
                      <a:pt x="588" y="1335"/>
                    </a:lnTo>
                    <a:lnTo>
                      <a:pt x="595" y="1301"/>
                    </a:lnTo>
                    <a:lnTo>
                      <a:pt x="607" y="1269"/>
                    </a:lnTo>
                    <a:lnTo>
                      <a:pt x="607" y="1269"/>
                    </a:lnTo>
                    <a:lnTo>
                      <a:pt x="610" y="1260"/>
                    </a:lnTo>
                    <a:lnTo>
                      <a:pt x="615" y="1252"/>
                    </a:lnTo>
                    <a:lnTo>
                      <a:pt x="618" y="1247"/>
                    </a:lnTo>
                    <a:lnTo>
                      <a:pt x="622" y="1244"/>
                    </a:lnTo>
                    <a:lnTo>
                      <a:pt x="629" y="1242"/>
                    </a:lnTo>
                    <a:lnTo>
                      <a:pt x="635" y="1244"/>
                    </a:lnTo>
                    <a:lnTo>
                      <a:pt x="642" y="1247"/>
                    </a:lnTo>
                    <a:lnTo>
                      <a:pt x="649" y="1254"/>
                    </a:lnTo>
                    <a:lnTo>
                      <a:pt x="649" y="1254"/>
                    </a:lnTo>
                    <a:lnTo>
                      <a:pt x="657" y="1257"/>
                    </a:lnTo>
                    <a:lnTo>
                      <a:pt x="669" y="1261"/>
                    </a:lnTo>
                    <a:lnTo>
                      <a:pt x="669" y="1261"/>
                    </a:lnTo>
                    <a:lnTo>
                      <a:pt x="664" y="1254"/>
                    </a:lnTo>
                    <a:lnTo>
                      <a:pt x="659" y="1247"/>
                    </a:lnTo>
                    <a:lnTo>
                      <a:pt x="654" y="1242"/>
                    </a:lnTo>
                    <a:lnTo>
                      <a:pt x="649" y="1238"/>
                    </a:lnTo>
                    <a:lnTo>
                      <a:pt x="637" y="1231"/>
                    </a:lnTo>
                    <a:lnTo>
                      <a:pt x="627" y="1223"/>
                    </a:lnTo>
                    <a:lnTo>
                      <a:pt x="627" y="1223"/>
                    </a:lnTo>
                    <a:lnTo>
                      <a:pt x="615" y="1214"/>
                    </a:lnTo>
                    <a:lnTo>
                      <a:pt x="603" y="1206"/>
                    </a:lnTo>
                    <a:lnTo>
                      <a:pt x="600" y="1201"/>
                    </a:lnTo>
                    <a:lnTo>
                      <a:pt x="597" y="1195"/>
                    </a:lnTo>
                    <a:lnTo>
                      <a:pt x="597" y="1187"/>
                    </a:lnTo>
                    <a:lnTo>
                      <a:pt x="600" y="1177"/>
                    </a:lnTo>
                    <a:lnTo>
                      <a:pt x="600" y="1177"/>
                    </a:lnTo>
                    <a:lnTo>
                      <a:pt x="600" y="1174"/>
                    </a:lnTo>
                    <a:lnTo>
                      <a:pt x="600" y="1171"/>
                    </a:lnTo>
                    <a:lnTo>
                      <a:pt x="597" y="1165"/>
                    </a:lnTo>
                    <a:lnTo>
                      <a:pt x="586" y="1153"/>
                    </a:lnTo>
                    <a:lnTo>
                      <a:pt x="586" y="1153"/>
                    </a:lnTo>
                    <a:lnTo>
                      <a:pt x="583" y="1150"/>
                    </a:lnTo>
                    <a:lnTo>
                      <a:pt x="580" y="1146"/>
                    </a:lnTo>
                    <a:lnTo>
                      <a:pt x="580" y="1141"/>
                    </a:lnTo>
                    <a:lnTo>
                      <a:pt x="583" y="1138"/>
                    </a:lnTo>
                    <a:lnTo>
                      <a:pt x="583" y="1138"/>
                    </a:lnTo>
                    <a:lnTo>
                      <a:pt x="588" y="1133"/>
                    </a:lnTo>
                    <a:lnTo>
                      <a:pt x="592" y="1133"/>
                    </a:lnTo>
                    <a:lnTo>
                      <a:pt x="597" y="1136"/>
                    </a:lnTo>
                    <a:lnTo>
                      <a:pt x="602" y="1138"/>
                    </a:lnTo>
                    <a:lnTo>
                      <a:pt x="602" y="1138"/>
                    </a:lnTo>
                    <a:lnTo>
                      <a:pt x="608" y="1142"/>
                    </a:lnTo>
                    <a:lnTo>
                      <a:pt x="611" y="1147"/>
                    </a:lnTo>
                    <a:lnTo>
                      <a:pt x="613" y="1153"/>
                    </a:lnTo>
                    <a:lnTo>
                      <a:pt x="615" y="1158"/>
                    </a:lnTo>
                    <a:lnTo>
                      <a:pt x="615" y="1171"/>
                    </a:lnTo>
                    <a:lnTo>
                      <a:pt x="615" y="1187"/>
                    </a:lnTo>
                    <a:lnTo>
                      <a:pt x="615" y="1187"/>
                    </a:lnTo>
                    <a:lnTo>
                      <a:pt x="619" y="1179"/>
                    </a:lnTo>
                    <a:lnTo>
                      <a:pt x="622" y="1173"/>
                    </a:lnTo>
                    <a:lnTo>
                      <a:pt x="622" y="1165"/>
                    </a:lnTo>
                    <a:lnTo>
                      <a:pt x="622" y="1158"/>
                    </a:lnTo>
                    <a:lnTo>
                      <a:pt x="619" y="1147"/>
                    </a:lnTo>
                    <a:lnTo>
                      <a:pt x="618" y="1141"/>
                    </a:lnTo>
                    <a:lnTo>
                      <a:pt x="618" y="1136"/>
                    </a:lnTo>
                    <a:lnTo>
                      <a:pt x="618" y="1136"/>
                    </a:lnTo>
                    <a:lnTo>
                      <a:pt x="621" y="1120"/>
                    </a:lnTo>
                    <a:lnTo>
                      <a:pt x="621" y="1107"/>
                    </a:lnTo>
                    <a:lnTo>
                      <a:pt x="618" y="1096"/>
                    </a:lnTo>
                    <a:lnTo>
                      <a:pt x="613" y="1087"/>
                    </a:lnTo>
                    <a:lnTo>
                      <a:pt x="607" y="1079"/>
                    </a:lnTo>
                    <a:lnTo>
                      <a:pt x="595" y="1071"/>
                    </a:lnTo>
                    <a:lnTo>
                      <a:pt x="583" y="1066"/>
                    </a:lnTo>
                    <a:lnTo>
                      <a:pt x="568" y="1061"/>
                    </a:lnTo>
                    <a:lnTo>
                      <a:pt x="568" y="1061"/>
                    </a:lnTo>
                    <a:lnTo>
                      <a:pt x="551" y="1057"/>
                    </a:lnTo>
                    <a:lnTo>
                      <a:pt x="537" y="1047"/>
                    </a:lnTo>
                    <a:lnTo>
                      <a:pt x="522" y="1036"/>
                    </a:lnTo>
                    <a:lnTo>
                      <a:pt x="511" y="1025"/>
                    </a:lnTo>
                    <a:lnTo>
                      <a:pt x="500" y="1011"/>
                    </a:lnTo>
                    <a:lnTo>
                      <a:pt x="491" y="996"/>
                    </a:lnTo>
                    <a:lnTo>
                      <a:pt x="470" y="968"/>
                    </a:lnTo>
                    <a:lnTo>
                      <a:pt x="470" y="968"/>
                    </a:lnTo>
                    <a:lnTo>
                      <a:pt x="462" y="955"/>
                    </a:lnTo>
                    <a:lnTo>
                      <a:pt x="454" y="942"/>
                    </a:lnTo>
                    <a:lnTo>
                      <a:pt x="449" y="936"/>
                    </a:lnTo>
                    <a:lnTo>
                      <a:pt x="445" y="931"/>
                    </a:lnTo>
                    <a:lnTo>
                      <a:pt x="437" y="928"/>
                    </a:lnTo>
                    <a:lnTo>
                      <a:pt x="427" y="925"/>
                    </a:lnTo>
                    <a:lnTo>
                      <a:pt x="427" y="925"/>
                    </a:lnTo>
                    <a:lnTo>
                      <a:pt x="435" y="918"/>
                    </a:lnTo>
                    <a:lnTo>
                      <a:pt x="441" y="917"/>
                    </a:lnTo>
                    <a:lnTo>
                      <a:pt x="448" y="918"/>
                    </a:lnTo>
                    <a:lnTo>
                      <a:pt x="454" y="920"/>
                    </a:lnTo>
                    <a:lnTo>
                      <a:pt x="454" y="920"/>
                    </a:lnTo>
                    <a:lnTo>
                      <a:pt x="457" y="922"/>
                    </a:lnTo>
                    <a:lnTo>
                      <a:pt x="460" y="922"/>
                    </a:lnTo>
                    <a:lnTo>
                      <a:pt x="462" y="920"/>
                    </a:lnTo>
                    <a:lnTo>
                      <a:pt x="464" y="918"/>
                    </a:lnTo>
                    <a:lnTo>
                      <a:pt x="467" y="914"/>
                    </a:lnTo>
                    <a:lnTo>
                      <a:pt x="468" y="909"/>
                    </a:lnTo>
                    <a:lnTo>
                      <a:pt x="468" y="909"/>
                    </a:lnTo>
                    <a:lnTo>
                      <a:pt x="472" y="904"/>
                    </a:lnTo>
                    <a:lnTo>
                      <a:pt x="472" y="899"/>
                    </a:lnTo>
                    <a:lnTo>
                      <a:pt x="468" y="895"/>
                    </a:lnTo>
                    <a:lnTo>
                      <a:pt x="464" y="891"/>
                    </a:lnTo>
                    <a:lnTo>
                      <a:pt x="464" y="891"/>
                    </a:lnTo>
                    <a:lnTo>
                      <a:pt x="456" y="890"/>
                    </a:lnTo>
                    <a:lnTo>
                      <a:pt x="449" y="887"/>
                    </a:lnTo>
                    <a:lnTo>
                      <a:pt x="446" y="883"/>
                    </a:lnTo>
                    <a:lnTo>
                      <a:pt x="446" y="879"/>
                    </a:lnTo>
                    <a:lnTo>
                      <a:pt x="446" y="874"/>
                    </a:lnTo>
                    <a:lnTo>
                      <a:pt x="448" y="869"/>
                    </a:lnTo>
                    <a:lnTo>
                      <a:pt x="452" y="858"/>
                    </a:lnTo>
                    <a:lnTo>
                      <a:pt x="452" y="858"/>
                    </a:lnTo>
                    <a:lnTo>
                      <a:pt x="435" y="858"/>
                    </a:lnTo>
                    <a:lnTo>
                      <a:pt x="419" y="856"/>
                    </a:lnTo>
                    <a:lnTo>
                      <a:pt x="408" y="853"/>
                    </a:lnTo>
                    <a:lnTo>
                      <a:pt x="400" y="849"/>
                    </a:lnTo>
                    <a:lnTo>
                      <a:pt x="395" y="841"/>
                    </a:lnTo>
                    <a:lnTo>
                      <a:pt x="394" y="831"/>
                    </a:lnTo>
                    <a:lnTo>
                      <a:pt x="395" y="820"/>
                    </a:lnTo>
                    <a:lnTo>
                      <a:pt x="400" y="806"/>
                    </a:lnTo>
                    <a:lnTo>
                      <a:pt x="400" y="806"/>
                    </a:lnTo>
                    <a:lnTo>
                      <a:pt x="394" y="804"/>
                    </a:lnTo>
                    <a:lnTo>
                      <a:pt x="389" y="802"/>
                    </a:lnTo>
                    <a:lnTo>
                      <a:pt x="383" y="804"/>
                    </a:lnTo>
                    <a:lnTo>
                      <a:pt x="378" y="806"/>
                    </a:lnTo>
                    <a:lnTo>
                      <a:pt x="368" y="809"/>
                    </a:lnTo>
                    <a:lnTo>
                      <a:pt x="362" y="809"/>
                    </a:lnTo>
                    <a:lnTo>
                      <a:pt x="357" y="809"/>
                    </a:lnTo>
                    <a:lnTo>
                      <a:pt x="357" y="809"/>
                    </a:lnTo>
                    <a:lnTo>
                      <a:pt x="340" y="806"/>
                    </a:lnTo>
                    <a:lnTo>
                      <a:pt x="332" y="801"/>
                    </a:lnTo>
                    <a:lnTo>
                      <a:pt x="330" y="799"/>
                    </a:lnTo>
                    <a:lnTo>
                      <a:pt x="329" y="795"/>
                    </a:lnTo>
                    <a:lnTo>
                      <a:pt x="329" y="795"/>
                    </a:lnTo>
                    <a:lnTo>
                      <a:pt x="329" y="791"/>
                    </a:lnTo>
                    <a:lnTo>
                      <a:pt x="330" y="788"/>
                    </a:lnTo>
                    <a:lnTo>
                      <a:pt x="333" y="787"/>
                    </a:lnTo>
                    <a:lnTo>
                      <a:pt x="337" y="785"/>
                    </a:lnTo>
                    <a:lnTo>
                      <a:pt x="346" y="782"/>
                    </a:lnTo>
                    <a:lnTo>
                      <a:pt x="356" y="780"/>
                    </a:lnTo>
                    <a:lnTo>
                      <a:pt x="356" y="780"/>
                    </a:lnTo>
                    <a:lnTo>
                      <a:pt x="332" y="777"/>
                    </a:lnTo>
                    <a:lnTo>
                      <a:pt x="324" y="779"/>
                    </a:lnTo>
                    <a:lnTo>
                      <a:pt x="317" y="780"/>
                    </a:lnTo>
                    <a:lnTo>
                      <a:pt x="311" y="783"/>
                    </a:lnTo>
                    <a:lnTo>
                      <a:pt x="305" y="788"/>
                    </a:lnTo>
                    <a:lnTo>
                      <a:pt x="289" y="807"/>
                    </a:lnTo>
                    <a:lnTo>
                      <a:pt x="289" y="807"/>
                    </a:lnTo>
                    <a:lnTo>
                      <a:pt x="284" y="793"/>
                    </a:lnTo>
                    <a:lnTo>
                      <a:pt x="279" y="780"/>
                    </a:lnTo>
                    <a:lnTo>
                      <a:pt x="271" y="772"/>
                    </a:lnTo>
                    <a:lnTo>
                      <a:pt x="263" y="764"/>
                    </a:lnTo>
                    <a:lnTo>
                      <a:pt x="252" y="758"/>
                    </a:lnTo>
                    <a:lnTo>
                      <a:pt x="241" y="755"/>
                    </a:lnTo>
                    <a:lnTo>
                      <a:pt x="229" y="752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05" y="748"/>
                    </a:lnTo>
                    <a:lnTo>
                      <a:pt x="195" y="745"/>
                    </a:lnTo>
                    <a:lnTo>
                      <a:pt x="176" y="739"/>
                    </a:lnTo>
                    <a:lnTo>
                      <a:pt x="157" y="729"/>
                    </a:lnTo>
                    <a:lnTo>
                      <a:pt x="147" y="726"/>
                    </a:lnTo>
                    <a:lnTo>
                      <a:pt x="138" y="723"/>
                    </a:lnTo>
                    <a:lnTo>
                      <a:pt x="138" y="723"/>
                    </a:lnTo>
                    <a:lnTo>
                      <a:pt x="125" y="721"/>
                    </a:lnTo>
                    <a:lnTo>
                      <a:pt x="119" y="721"/>
                    </a:lnTo>
                    <a:lnTo>
                      <a:pt x="114" y="725"/>
                    </a:lnTo>
                    <a:lnTo>
                      <a:pt x="114" y="725"/>
                    </a:lnTo>
                    <a:lnTo>
                      <a:pt x="105" y="729"/>
                    </a:lnTo>
                    <a:lnTo>
                      <a:pt x="98" y="733"/>
                    </a:lnTo>
                    <a:lnTo>
                      <a:pt x="90" y="733"/>
                    </a:lnTo>
                    <a:lnTo>
                      <a:pt x="84" y="731"/>
                    </a:lnTo>
                    <a:lnTo>
                      <a:pt x="78" y="729"/>
                    </a:lnTo>
                    <a:lnTo>
                      <a:pt x="71" y="725"/>
                    </a:lnTo>
                    <a:lnTo>
                      <a:pt x="65" y="718"/>
                    </a:lnTo>
                    <a:lnTo>
                      <a:pt x="60" y="712"/>
                    </a:lnTo>
                    <a:lnTo>
                      <a:pt x="60" y="712"/>
                    </a:lnTo>
                    <a:lnTo>
                      <a:pt x="55" y="706"/>
                    </a:lnTo>
                    <a:lnTo>
                      <a:pt x="49" y="701"/>
                    </a:lnTo>
                    <a:lnTo>
                      <a:pt x="38" y="693"/>
                    </a:lnTo>
                    <a:lnTo>
                      <a:pt x="22" y="688"/>
                    </a:lnTo>
                    <a:lnTo>
                      <a:pt x="5" y="683"/>
                    </a:lnTo>
                    <a:lnTo>
                      <a:pt x="5" y="683"/>
                    </a:lnTo>
                    <a:lnTo>
                      <a:pt x="20" y="674"/>
                    </a:lnTo>
                    <a:lnTo>
                      <a:pt x="36" y="667"/>
                    </a:lnTo>
                    <a:lnTo>
                      <a:pt x="51" y="664"/>
                    </a:lnTo>
                    <a:lnTo>
                      <a:pt x="65" y="663"/>
                    </a:lnTo>
                    <a:lnTo>
                      <a:pt x="65" y="663"/>
                    </a:lnTo>
                    <a:lnTo>
                      <a:pt x="70" y="663"/>
                    </a:lnTo>
                    <a:lnTo>
                      <a:pt x="76" y="663"/>
                    </a:lnTo>
                    <a:lnTo>
                      <a:pt x="78" y="663"/>
                    </a:lnTo>
                    <a:lnTo>
                      <a:pt x="79" y="661"/>
                    </a:lnTo>
                    <a:lnTo>
                      <a:pt x="81" y="658"/>
                    </a:lnTo>
                    <a:lnTo>
                      <a:pt x="82" y="655"/>
                    </a:lnTo>
                    <a:lnTo>
                      <a:pt x="82" y="655"/>
                    </a:lnTo>
                    <a:lnTo>
                      <a:pt x="81" y="650"/>
                    </a:lnTo>
                    <a:lnTo>
                      <a:pt x="78" y="647"/>
                    </a:lnTo>
                    <a:lnTo>
                      <a:pt x="73" y="644"/>
                    </a:lnTo>
                    <a:lnTo>
                      <a:pt x="68" y="644"/>
                    </a:lnTo>
                    <a:lnTo>
                      <a:pt x="68" y="644"/>
                    </a:lnTo>
                    <a:lnTo>
                      <a:pt x="57" y="645"/>
                    </a:lnTo>
                    <a:lnTo>
                      <a:pt x="49" y="644"/>
                    </a:lnTo>
                    <a:lnTo>
                      <a:pt x="41" y="639"/>
                    </a:lnTo>
                    <a:lnTo>
                      <a:pt x="35" y="634"/>
                    </a:lnTo>
                    <a:lnTo>
                      <a:pt x="24" y="620"/>
                    </a:lnTo>
                    <a:lnTo>
                      <a:pt x="16" y="615"/>
                    </a:lnTo>
                    <a:lnTo>
                      <a:pt x="8" y="612"/>
                    </a:lnTo>
                    <a:lnTo>
                      <a:pt x="8" y="612"/>
                    </a:lnTo>
                    <a:lnTo>
                      <a:pt x="5" y="610"/>
                    </a:lnTo>
                    <a:lnTo>
                      <a:pt x="1" y="607"/>
                    </a:lnTo>
                    <a:lnTo>
                      <a:pt x="0" y="602"/>
                    </a:lnTo>
                    <a:lnTo>
                      <a:pt x="0" y="598"/>
                    </a:lnTo>
                    <a:lnTo>
                      <a:pt x="3" y="586"/>
                    </a:lnTo>
                    <a:lnTo>
                      <a:pt x="6" y="580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19" y="566"/>
                    </a:lnTo>
                    <a:lnTo>
                      <a:pt x="28" y="558"/>
                    </a:lnTo>
                    <a:lnTo>
                      <a:pt x="38" y="552"/>
                    </a:lnTo>
                    <a:lnTo>
                      <a:pt x="49" y="547"/>
                    </a:lnTo>
                    <a:lnTo>
                      <a:pt x="62" y="542"/>
                    </a:lnTo>
                    <a:lnTo>
                      <a:pt x="73" y="539"/>
                    </a:lnTo>
                    <a:lnTo>
                      <a:pt x="98" y="536"/>
                    </a:lnTo>
                    <a:lnTo>
                      <a:pt x="98" y="536"/>
                    </a:lnTo>
                    <a:lnTo>
                      <a:pt x="116" y="532"/>
                    </a:lnTo>
                    <a:lnTo>
                      <a:pt x="125" y="532"/>
                    </a:lnTo>
                    <a:lnTo>
                      <a:pt x="133" y="532"/>
                    </a:lnTo>
                    <a:lnTo>
                      <a:pt x="133" y="532"/>
                    </a:lnTo>
                    <a:lnTo>
                      <a:pt x="151" y="532"/>
                    </a:lnTo>
                    <a:lnTo>
                      <a:pt x="170" y="531"/>
                    </a:lnTo>
                    <a:lnTo>
                      <a:pt x="187" y="528"/>
                    </a:lnTo>
                    <a:lnTo>
                      <a:pt x="205" y="523"/>
                    </a:lnTo>
                    <a:lnTo>
                      <a:pt x="222" y="518"/>
                    </a:lnTo>
                    <a:lnTo>
                      <a:pt x="238" y="510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9" y="493"/>
                    </a:lnTo>
                    <a:lnTo>
                      <a:pt x="289" y="491"/>
                    </a:lnTo>
                    <a:lnTo>
                      <a:pt x="295" y="491"/>
                    </a:lnTo>
                    <a:lnTo>
                      <a:pt x="303" y="493"/>
                    </a:lnTo>
                    <a:lnTo>
                      <a:pt x="308" y="496"/>
                    </a:lnTo>
                    <a:lnTo>
                      <a:pt x="314" y="501"/>
                    </a:lnTo>
                    <a:lnTo>
                      <a:pt x="321" y="507"/>
                    </a:lnTo>
                    <a:lnTo>
                      <a:pt x="325" y="515"/>
                    </a:lnTo>
                    <a:lnTo>
                      <a:pt x="325" y="515"/>
                    </a:lnTo>
                    <a:lnTo>
                      <a:pt x="337" y="531"/>
                    </a:lnTo>
                    <a:lnTo>
                      <a:pt x="346" y="542"/>
                    </a:lnTo>
                    <a:lnTo>
                      <a:pt x="357" y="550"/>
                    </a:lnTo>
                    <a:lnTo>
                      <a:pt x="368" y="555"/>
                    </a:lnTo>
                    <a:lnTo>
                      <a:pt x="379" y="556"/>
                    </a:lnTo>
                    <a:lnTo>
                      <a:pt x="392" y="555"/>
                    </a:lnTo>
                    <a:lnTo>
                      <a:pt x="406" y="550"/>
                    </a:lnTo>
                    <a:lnTo>
                      <a:pt x="424" y="544"/>
                    </a:lnTo>
                    <a:lnTo>
                      <a:pt x="424" y="544"/>
                    </a:lnTo>
                    <a:lnTo>
                      <a:pt x="432" y="540"/>
                    </a:lnTo>
                    <a:lnTo>
                      <a:pt x="440" y="539"/>
                    </a:lnTo>
                    <a:lnTo>
                      <a:pt x="448" y="540"/>
                    </a:lnTo>
                    <a:lnTo>
                      <a:pt x="456" y="542"/>
                    </a:lnTo>
                    <a:lnTo>
                      <a:pt x="456" y="542"/>
                    </a:lnTo>
                    <a:lnTo>
                      <a:pt x="468" y="548"/>
                    </a:lnTo>
                    <a:lnTo>
                      <a:pt x="476" y="550"/>
                    </a:lnTo>
                    <a:lnTo>
                      <a:pt x="483" y="550"/>
                    </a:lnTo>
                    <a:lnTo>
                      <a:pt x="489" y="550"/>
                    </a:lnTo>
                    <a:lnTo>
                      <a:pt x="495" y="547"/>
                    </a:lnTo>
                    <a:lnTo>
                      <a:pt x="500" y="544"/>
                    </a:lnTo>
                    <a:lnTo>
                      <a:pt x="506" y="537"/>
                    </a:lnTo>
                    <a:lnTo>
                      <a:pt x="506" y="537"/>
                    </a:lnTo>
                    <a:lnTo>
                      <a:pt x="510" y="532"/>
                    </a:lnTo>
                    <a:lnTo>
                      <a:pt x="514" y="531"/>
                    </a:lnTo>
                    <a:lnTo>
                      <a:pt x="519" y="531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30" y="540"/>
                    </a:lnTo>
                    <a:lnTo>
                      <a:pt x="540" y="545"/>
                    </a:lnTo>
                    <a:lnTo>
                      <a:pt x="548" y="548"/>
                    </a:lnTo>
                    <a:lnTo>
                      <a:pt x="557" y="548"/>
                    </a:lnTo>
                    <a:lnTo>
                      <a:pt x="576" y="548"/>
                    </a:lnTo>
                    <a:lnTo>
                      <a:pt x="597" y="548"/>
                    </a:lnTo>
                    <a:lnTo>
                      <a:pt x="597" y="548"/>
                    </a:lnTo>
                    <a:lnTo>
                      <a:pt x="589" y="534"/>
                    </a:lnTo>
                    <a:lnTo>
                      <a:pt x="583" y="520"/>
                    </a:lnTo>
                    <a:lnTo>
                      <a:pt x="581" y="505"/>
                    </a:lnTo>
                    <a:lnTo>
                      <a:pt x="580" y="493"/>
                    </a:lnTo>
                    <a:lnTo>
                      <a:pt x="580" y="464"/>
                    </a:lnTo>
                    <a:lnTo>
                      <a:pt x="581" y="436"/>
                    </a:lnTo>
                    <a:lnTo>
                      <a:pt x="581" y="436"/>
                    </a:lnTo>
                    <a:lnTo>
                      <a:pt x="581" y="431"/>
                    </a:lnTo>
                    <a:lnTo>
                      <a:pt x="583" y="426"/>
                    </a:lnTo>
                    <a:lnTo>
                      <a:pt x="583" y="421"/>
                    </a:lnTo>
                    <a:lnTo>
                      <a:pt x="580" y="418"/>
                    </a:lnTo>
                    <a:lnTo>
                      <a:pt x="580" y="418"/>
                    </a:lnTo>
                    <a:lnTo>
                      <a:pt x="568" y="405"/>
                    </a:lnTo>
                    <a:lnTo>
                      <a:pt x="559" y="393"/>
                    </a:lnTo>
                    <a:lnTo>
                      <a:pt x="551" y="378"/>
                    </a:lnTo>
                    <a:lnTo>
                      <a:pt x="546" y="364"/>
                    </a:lnTo>
                    <a:lnTo>
                      <a:pt x="537" y="332"/>
                    </a:lnTo>
                    <a:lnTo>
                      <a:pt x="529" y="301"/>
                    </a:lnTo>
                    <a:lnTo>
                      <a:pt x="529" y="301"/>
                    </a:lnTo>
                    <a:lnTo>
                      <a:pt x="540" y="304"/>
                    </a:lnTo>
                    <a:lnTo>
                      <a:pt x="553" y="309"/>
                    </a:lnTo>
                    <a:lnTo>
                      <a:pt x="565" y="310"/>
                    </a:lnTo>
                    <a:lnTo>
                      <a:pt x="578" y="312"/>
                    </a:lnTo>
                    <a:lnTo>
                      <a:pt x="591" y="313"/>
                    </a:lnTo>
                    <a:lnTo>
                      <a:pt x="603" y="312"/>
                    </a:lnTo>
                    <a:lnTo>
                      <a:pt x="616" y="310"/>
                    </a:lnTo>
                    <a:lnTo>
                      <a:pt x="630" y="309"/>
                    </a:lnTo>
                    <a:lnTo>
                      <a:pt x="630" y="309"/>
                    </a:lnTo>
                    <a:lnTo>
                      <a:pt x="635" y="307"/>
                    </a:lnTo>
                    <a:lnTo>
                      <a:pt x="640" y="309"/>
                    </a:lnTo>
                    <a:lnTo>
                      <a:pt x="643" y="310"/>
                    </a:lnTo>
                    <a:lnTo>
                      <a:pt x="646" y="313"/>
                    </a:lnTo>
                    <a:lnTo>
                      <a:pt x="649" y="323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53" y="361"/>
                    </a:lnTo>
                    <a:lnTo>
                      <a:pt x="654" y="370"/>
                    </a:lnTo>
                    <a:lnTo>
                      <a:pt x="657" y="375"/>
                    </a:lnTo>
                    <a:lnTo>
                      <a:pt x="664" y="378"/>
                    </a:lnTo>
                    <a:lnTo>
                      <a:pt x="673" y="380"/>
                    </a:lnTo>
                    <a:lnTo>
                      <a:pt x="700" y="377"/>
                    </a:lnTo>
                    <a:lnTo>
                      <a:pt x="700" y="377"/>
                    </a:lnTo>
                    <a:lnTo>
                      <a:pt x="718" y="377"/>
                    </a:lnTo>
                    <a:lnTo>
                      <a:pt x="735" y="378"/>
                    </a:lnTo>
                    <a:lnTo>
                      <a:pt x="751" y="382"/>
                    </a:lnTo>
                    <a:lnTo>
                      <a:pt x="769" y="386"/>
                    </a:lnTo>
                    <a:lnTo>
                      <a:pt x="769" y="386"/>
                    </a:lnTo>
                    <a:lnTo>
                      <a:pt x="786" y="391"/>
                    </a:lnTo>
                    <a:lnTo>
                      <a:pt x="805" y="394"/>
                    </a:lnTo>
                    <a:lnTo>
                      <a:pt x="823" y="396"/>
                    </a:lnTo>
                    <a:lnTo>
                      <a:pt x="840" y="394"/>
                    </a:lnTo>
                    <a:lnTo>
                      <a:pt x="856" y="391"/>
                    </a:lnTo>
                    <a:lnTo>
                      <a:pt x="873" y="385"/>
                    </a:lnTo>
                    <a:lnTo>
                      <a:pt x="889" y="377"/>
                    </a:lnTo>
                    <a:lnTo>
                      <a:pt x="905" y="367"/>
                    </a:lnTo>
                    <a:lnTo>
                      <a:pt x="905" y="367"/>
                    </a:lnTo>
                    <a:lnTo>
                      <a:pt x="897" y="363"/>
                    </a:lnTo>
                    <a:lnTo>
                      <a:pt x="891" y="356"/>
                    </a:lnTo>
                    <a:lnTo>
                      <a:pt x="886" y="351"/>
                    </a:lnTo>
                    <a:lnTo>
                      <a:pt x="885" y="345"/>
                    </a:lnTo>
                    <a:lnTo>
                      <a:pt x="885" y="339"/>
                    </a:lnTo>
                    <a:lnTo>
                      <a:pt x="886" y="332"/>
                    </a:lnTo>
                    <a:lnTo>
                      <a:pt x="891" y="324"/>
                    </a:lnTo>
                    <a:lnTo>
                      <a:pt x="897" y="316"/>
                    </a:lnTo>
                    <a:lnTo>
                      <a:pt x="897" y="316"/>
                    </a:lnTo>
                    <a:lnTo>
                      <a:pt x="910" y="305"/>
                    </a:lnTo>
                    <a:lnTo>
                      <a:pt x="923" y="294"/>
                    </a:lnTo>
                    <a:lnTo>
                      <a:pt x="937" y="286"/>
                    </a:lnTo>
                    <a:lnTo>
                      <a:pt x="951" y="278"/>
                    </a:lnTo>
                    <a:lnTo>
                      <a:pt x="967" y="274"/>
                    </a:lnTo>
                    <a:lnTo>
                      <a:pt x="983" y="269"/>
                    </a:lnTo>
                    <a:lnTo>
                      <a:pt x="999" y="267"/>
                    </a:lnTo>
                    <a:lnTo>
                      <a:pt x="1016" y="266"/>
                    </a:lnTo>
                    <a:lnTo>
                      <a:pt x="1016" y="266"/>
                    </a:lnTo>
                    <a:lnTo>
                      <a:pt x="1035" y="262"/>
                    </a:lnTo>
                    <a:lnTo>
                      <a:pt x="1055" y="256"/>
                    </a:lnTo>
                    <a:lnTo>
                      <a:pt x="1070" y="248"/>
                    </a:lnTo>
                    <a:lnTo>
                      <a:pt x="1086" y="239"/>
                    </a:lnTo>
                    <a:lnTo>
                      <a:pt x="1116" y="218"/>
                    </a:lnTo>
                    <a:lnTo>
                      <a:pt x="1131" y="207"/>
                    </a:lnTo>
                    <a:lnTo>
                      <a:pt x="1147" y="197"/>
                    </a:lnTo>
                    <a:lnTo>
                      <a:pt x="1147" y="197"/>
                    </a:lnTo>
                    <a:lnTo>
                      <a:pt x="1150" y="194"/>
                    </a:lnTo>
                    <a:lnTo>
                      <a:pt x="1151" y="193"/>
                    </a:lnTo>
                    <a:lnTo>
                      <a:pt x="1151" y="186"/>
                    </a:lnTo>
                    <a:lnTo>
                      <a:pt x="1151" y="174"/>
                    </a:lnTo>
                    <a:lnTo>
                      <a:pt x="1151" y="174"/>
                    </a:lnTo>
                    <a:lnTo>
                      <a:pt x="1151" y="150"/>
                    </a:lnTo>
                    <a:lnTo>
                      <a:pt x="1151" y="126"/>
                    </a:lnTo>
                    <a:lnTo>
                      <a:pt x="1153" y="102"/>
                    </a:lnTo>
                    <a:lnTo>
                      <a:pt x="1155" y="91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66" y="62"/>
                    </a:lnTo>
                    <a:lnTo>
                      <a:pt x="1169" y="54"/>
                    </a:lnTo>
                    <a:lnTo>
                      <a:pt x="1175" y="48"/>
                    </a:lnTo>
                    <a:lnTo>
                      <a:pt x="1180" y="42"/>
                    </a:lnTo>
                    <a:lnTo>
                      <a:pt x="1188" y="35"/>
                    </a:lnTo>
                    <a:lnTo>
                      <a:pt x="1204" y="26"/>
                    </a:lnTo>
                    <a:lnTo>
                      <a:pt x="1204" y="26"/>
                    </a:lnTo>
                    <a:lnTo>
                      <a:pt x="1221" y="19"/>
                    </a:lnTo>
                    <a:lnTo>
                      <a:pt x="1239" y="12"/>
                    </a:lnTo>
                    <a:lnTo>
                      <a:pt x="1256" y="7"/>
                    </a:lnTo>
                    <a:lnTo>
                      <a:pt x="1275" y="4"/>
                    </a:lnTo>
                    <a:lnTo>
                      <a:pt x="1275" y="4"/>
                    </a:lnTo>
                    <a:lnTo>
                      <a:pt x="1288" y="0"/>
                    </a:lnTo>
                    <a:lnTo>
                      <a:pt x="1299" y="0"/>
                    </a:lnTo>
                    <a:lnTo>
                      <a:pt x="1307" y="0"/>
                    </a:lnTo>
                    <a:lnTo>
                      <a:pt x="1313" y="4"/>
                    </a:lnTo>
                    <a:lnTo>
                      <a:pt x="1320" y="10"/>
                    </a:lnTo>
                    <a:lnTo>
                      <a:pt x="1323" y="18"/>
                    </a:lnTo>
                    <a:lnTo>
                      <a:pt x="1326" y="27"/>
                    </a:lnTo>
                    <a:lnTo>
                      <a:pt x="1329" y="40"/>
                    </a:lnTo>
                    <a:lnTo>
                      <a:pt x="1329" y="40"/>
                    </a:lnTo>
                    <a:lnTo>
                      <a:pt x="1333" y="51"/>
                    </a:lnTo>
                    <a:lnTo>
                      <a:pt x="1337" y="62"/>
                    </a:lnTo>
                    <a:lnTo>
                      <a:pt x="1342" y="72"/>
                    </a:lnTo>
                    <a:lnTo>
                      <a:pt x="1350" y="80"/>
                    </a:lnTo>
                    <a:lnTo>
                      <a:pt x="1358" y="88"/>
                    </a:lnTo>
                    <a:lnTo>
                      <a:pt x="1366" y="93"/>
                    </a:lnTo>
                    <a:lnTo>
                      <a:pt x="1375" y="96"/>
                    </a:lnTo>
                    <a:lnTo>
                      <a:pt x="1387" y="96"/>
                    </a:lnTo>
                    <a:lnTo>
                      <a:pt x="1387" y="96"/>
                    </a:lnTo>
                    <a:lnTo>
                      <a:pt x="1398" y="96"/>
                    </a:lnTo>
                    <a:lnTo>
                      <a:pt x="1409" y="97"/>
                    </a:lnTo>
                    <a:lnTo>
                      <a:pt x="1420" y="100"/>
                    </a:lnTo>
                    <a:lnTo>
                      <a:pt x="1428" y="105"/>
                    </a:lnTo>
                    <a:lnTo>
                      <a:pt x="1437" y="112"/>
                    </a:lnTo>
                    <a:lnTo>
                      <a:pt x="1445" y="118"/>
                    </a:lnTo>
                    <a:lnTo>
                      <a:pt x="1461" y="132"/>
                    </a:lnTo>
                    <a:lnTo>
                      <a:pt x="1461" y="132"/>
                    </a:lnTo>
                    <a:lnTo>
                      <a:pt x="1469" y="140"/>
                    </a:lnTo>
                    <a:lnTo>
                      <a:pt x="1474" y="142"/>
                    </a:lnTo>
                    <a:lnTo>
                      <a:pt x="1479" y="143"/>
                    </a:lnTo>
                    <a:lnTo>
                      <a:pt x="1479" y="143"/>
                    </a:lnTo>
                    <a:lnTo>
                      <a:pt x="1487" y="142"/>
                    </a:lnTo>
                    <a:lnTo>
                      <a:pt x="1493" y="143"/>
                    </a:lnTo>
                    <a:lnTo>
                      <a:pt x="1499" y="147"/>
                    </a:lnTo>
                    <a:lnTo>
                      <a:pt x="1502" y="150"/>
                    </a:lnTo>
                    <a:lnTo>
                      <a:pt x="1507" y="153"/>
                    </a:lnTo>
                    <a:lnTo>
                      <a:pt x="1509" y="159"/>
                    </a:lnTo>
                    <a:lnTo>
                      <a:pt x="1514" y="172"/>
                    </a:lnTo>
                    <a:lnTo>
                      <a:pt x="1514" y="172"/>
                    </a:lnTo>
                    <a:lnTo>
                      <a:pt x="1515" y="180"/>
                    </a:lnTo>
                    <a:lnTo>
                      <a:pt x="1520" y="185"/>
                    </a:lnTo>
                    <a:lnTo>
                      <a:pt x="1525" y="185"/>
                    </a:lnTo>
                    <a:lnTo>
                      <a:pt x="1533" y="183"/>
                    </a:lnTo>
                    <a:lnTo>
                      <a:pt x="1533" y="183"/>
                    </a:lnTo>
                    <a:lnTo>
                      <a:pt x="1544" y="181"/>
                    </a:lnTo>
                    <a:lnTo>
                      <a:pt x="1555" y="180"/>
                    </a:lnTo>
                    <a:lnTo>
                      <a:pt x="1555" y="180"/>
                    </a:lnTo>
                    <a:lnTo>
                      <a:pt x="1566" y="180"/>
                    </a:lnTo>
                    <a:lnTo>
                      <a:pt x="1577" y="181"/>
                    </a:lnTo>
                    <a:lnTo>
                      <a:pt x="1585" y="185"/>
                    </a:lnTo>
                    <a:lnTo>
                      <a:pt x="1590" y="189"/>
                    </a:lnTo>
                    <a:lnTo>
                      <a:pt x="1595" y="196"/>
                    </a:lnTo>
                    <a:lnTo>
                      <a:pt x="1596" y="204"/>
                    </a:lnTo>
                    <a:lnTo>
                      <a:pt x="1596" y="215"/>
                    </a:lnTo>
                    <a:lnTo>
                      <a:pt x="1595" y="226"/>
                    </a:lnTo>
                    <a:lnTo>
                      <a:pt x="1595" y="226"/>
                    </a:lnTo>
                    <a:lnTo>
                      <a:pt x="1593" y="237"/>
                    </a:lnTo>
                    <a:lnTo>
                      <a:pt x="1593" y="245"/>
                    </a:lnTo>
                    <a:lnTo>
                      <a:pt x="1595" y="253"/>
                    </a:lnTo>
                    <a:lnTo>
                      <a:pt x="1598" y="259"/>
                    </a:lnTo>
                    <a:lnTo>
                      <a:pt x="1604" y="262"/>
                    </a:lnTo>
                    <a:lnTo>
                      <a:pt x="1611" y="266"/>
                    </a:lnTo>
                    <a:lnTo>
                      <a:pt x="1618" y="267"/>
                    </a:lnTo>
                    <a:lnTo>
                      <a:pt x="1630" y="269"/>
                    </a:lnTo>
                    <a:lnTo>
                      <a:pt x="1630" y="269"/>
                    </a:lnTo>
                    <a:lnTo>
                      <a:pt x="1645" y="267"/>
                    </a:lnTo>
                    <a:lnTo>
                      <a:pt x="1661" y="266"/>
                    </a:lnTo>
                    <a:lnTo>
                      <a:pt x="1661" y="266"/>
                    </a:lnTo>
                    <a:lnTo>
                      <a:pt x="1669" y="264"/>
                    </a:lnTo>
                    <a:lnTo>
                      <a:pt x="1679" y="261"/>
                    </a:lnTo>
                    <a:lnTo>
                      <a:pt x="1688" y="258"/>
                    </a:lnTo>
                    <a:lnTo>
                      <a:pt x="1698" y="256"/>
                    </a:lnTo>
                    <a:lnTo>
                      <a:pt x="1706" y="256"/>
                    </a:lnTo>
                    <a:lnTo>
                      <a:pt x="1711" y="258"/>
                    </a:lnTo>
                    <a:lnTo>
                      <a:pt x="1714" y="261"/>
                    </a:lnTo>
                    <a:lnTo>
                      <a:pt x="1717" y="266"/>
                    </a:lnTo>
                    <a:lnTo>
                      <a:pt x="1719" y="270"/>
                    </a:lnTo>
                    <a:lnTo>
                      <a:pt x="1722" y="278"/>
                    </a:lnTo>
                    <a:lnTo>
                      <a:pt x="1723" y="288"/>
                    </a:lnTo>
                    <a:lnTo>
                      <a:pt x="1723" y="288"/>
                    </a:lnTo>
                    <a:lnTo>
                      <a:pt x="1725" y="294"/>
                    </a:lnTo>
                    <a:lnTo>
                      <a:pt x="1730" y="297"/>
                    </a:lnTo>
                    <a:lnTo>
                      <a:pt x="1736" y="302"/>
                    </a:lnTo>
                    <a:lnTo>
                      <a:pt x="1744" y="305"/>
                    </a:lnTo>
                    <a:lnTo>
                      <a:pt x="1760" y="310"/>
                    </a:lnTo>
                    <a:lnTo>
                      <a:pt x="1768" y="315"/>
                    </a:lnTo>
                    <a:lnTo>
                      <a:pt x="1774" y="320"/>
                    </a:lnTo>
                    <a:lnTo>
                      <a:pt x="1774" y="320"/>
                    </a:lnTo>
                    <a:lnTo>
                      <a:pt x="1777" y="320"/>
                    </a:lnTo>
                    <a:lnTo>
                      <a:pt x="1777" y="320"/>
                    </a:lnTo>
                    <a:lnTo>
                      <a:pt x="1785" y="328"/>
                    </a:lnTo>
                    <a:lnTo>
                      <a:pt x="1792" y="334"/>
                    </a:lnTo>
                    <a:lnTo>
                      <a:pt x="1807" y="343"/>
                    </a:lnTo>
                    <a:lnTo>
                      <a:pt x="1823" y="350"/>
                    </a:lnTo>
                    <a:lnTo>
                      <a:pt x="1841" y="355"/>
                    </a:lnTo>
                    <a:lnTo>
                      <a:pt x="1877" y="363"/>
                    </a:lnTo>
                    <a:lnTo>
                      <a:pt x="1895" y="367"/>
                    </a:lnTo>
                    <a:lnTo>
                      <a:pt x="1911" y="372"/>
                    </a:lnTo>
                    <a:lnTo>
                      <a:pt x="1911" y="372"/>
                    </a:lnTo>
                    <a:lnTo>
                      <a:pt x="1920" y="374"/>
                    </a:lnTo>
                    <a:lnTo>
                      <a:pt x="1930" y="375"/>
                    </a:lnTo>
                    <a:lnTo>
                      <a:pt x="1947" y="374"/>
                    </a:lnTo>
                    <a:lnTo>
                      <a:pt x="1965" y="372"/>
                    </a:lnTo>
                    <a:lnTo>
                      <a:pt x="1974" y="372"/>
                    </a:lnTo>
                    <a:lnTo>
                      <a:pt x="1982" y="374"/>
                    </a:lnTo>
                    <a:lnTo>
                      <a:pt x="1982" y="374"/>
                    </a:lnTo>
                    <a:lnTo>
                      <a:pt x="1995" y="380"/>
                    </a:lnTo>
                    <a:lnTo>
                      <a:pt x="2004" y="385"/>
                    </a:lnTo>
                    <a:lnTo>
                      <a:pt x="2014" y="393"/>
                    </a:lnTo>
                    <a:lnTo>
                      <a:pt x="2022" y="402"/>
                    </a:lnTo>
                    <a:lnTo>
                      <a:pt x="2022" y="402"/>
                    </a:lnTo>
                    <a:lnTo>
                      <a:pt x="2035" y="417"/>
                    </a:lnTo>
                    <a:lnTo>
                      <a:pt x="2049" y="429"/>
                    </a:lnTo>
                    <a:lnTo>
                      <a:pt x="2065" y="439"/>
                    </a:lnTo>
                    <a:lnTo>
                      <a:pt x="2084" y="447"/>
                    </a:lnTo>
                    <a:lnTo>
                      <a:pt x="2101" y="451"/>
                    </a:lnTo>
                    <a:lnTo>
                      <a:pt x="2122" y="453"/>
                    </a:lnTo>
                    <a:lnTo>
                      <a:pt x="2141" y="451"/>
                    </a:lnTo>
                    <a:lnTo>
                      <a:pt x="2159" y="447"/>
                    </a:lnTo>
                    <a:lnTo>
                      <a:pt x="2159" y="447"/>
                    </a:lnTo>
                    <a:lnTo>
                      <a:pt x="2165" y="445"/>
                    </a:lnTo>
                    <a:lnTo>
                      <a:pt x="2171" y="445"/>
                    </a:lnTo>
                    <a:lnTo>
                      <a:pt x="2178" y="445"/>
                    </a:lnTo>
                    <a:lnTo>
                      <a:pt x="2184" y="447"/>
                    </a:lnTo>
                    <a:lnTo>
                      <a:pt x="2184" y="447"/>
                    </a:lnTo>
                    <a:lnTo>
                      <a:pt x="2208" y="458"/>
                    </a:lnTo>
                    <a:lnTo>
                      <a:pt x="2233" y="467"/>
                    </a:lnTo>
                    <a:lnTo>
                      <a:pt x="2233" y="467"/>
                    </a:lnTo>
                    <a:lnTo>
                      <a:pt x="2282" y="483"/>
                    </a:lnTo>
                    <a:lnTo>
                      <a:pt x="2282" y="483"/>
                    </a:lnTo>
                    <a:lnTo>
                      <a:pt x="2279" y="490"/>
                    </a:lnTo>
                    <a:lnTo>
                      <a:pt x="2275" y="496"/>
                    </a:lnTo>
                    <a:lnTo>
                      <a:pt x="2263" y="507"/>
                    </a:lnTo>
                    <a:lnTo>
                      <a:pt x="2254" y="517"/>
                    </a:lnTo>
                    <a:lnTo>
                      <a:pt x="2249" y="523"/>
                    </a:lnTo>
                    <a:lnTo>
                      <a:pt x="2244" y="529"/>
                    </a:lnTo>
                    <a:lnTo>
                      <a:pt x="2244" y="529"/>
                    </a:lnTo>
                    <a:lnTo>
                      <a:pt x="2224" y="569"/>
                    </a:lnTo>
                    <a:lnTo>
                      <a:pt x="2214" y="590"/>
                    </a:lnTo>
                    <a:lnTo>
                      <a:pt x="2206" y="610"/>
                    </a:lnTo>
                    <a:lnTo>
                      <a:pt x="2198" y="631"/>
                    </a:lnTo>
                    <a:lnTo>
                      <a:pt x="2193" y="653"/>
                    </a:lnTo>
                    <a:lnTo>
                      <a:pt x="2189" y="675"/>
                    </a:lnTo>
                    <a:lnTo>
                      <a:pt x="2189" y="699"/>
                    </a:lnTo>
                    <a:lnTo>
                      <a:pt x="2189" y="699"/>
                    </a:lnTo>
                    <a:lnTo>
                      <a:pt x="2189" y="715"/>
                    </a:lnTo>
                    <a:lnTo>
                      <a:pt x="2186" y="733"/>
                    </a:lnTo>
                    <a:lnTo>
                      <a:pt x="2182" y="750"/>
                    </a:lnTo>
                    <a:lnTo>
                      <a:pt x="2181" y="768"/>
                    </a:lnTo>
                    <a:lnTo>
                      <a:pt x="2181" y="768"/>
                    </a:lnTo>
                    <a:lnTo>
                      <a:pt x="2178" y="777"/>
                    </a:lnTo>
                    <a:lnTo>
                      <a:pt x="2174" y="787"/>
                    </a:lnTo>
                    <a:lnTo>
                      <a:pt x="2170" y="791"/>
                    </a:lnTo>
                    <a:lnTo>
                      <a:pt x="2165" y="796"/>
                    </a:lnTo>
                    <a:lnTo>
                      <a:pt x="2157" y="798"/>
                    </a:lnTo>
                    <a:lnTo>
                      <a:pt x="2149" y="799"/>
                    </a:lnTo>
                    <a:lnTo>
                      <a:pt x="2139" y="796"/>
                    </a:lnTo>
                    <a:lnTo>
                      <a:pt x="2130" y="793"/>
                    </a:lnTo>
                    <a:lnTo>
                      <a:pt x="2130" y="793"/>
                    </a:lnTo>
                    <a:lnTo>
                      <a:pt x="2119" y="790"/>
                    </a:lnTo>
                    <a:lnTo>
                      <a:pt x="2108" y="788"/>
                    </a:lnTo>
                    <a:lnTo>
                      <a:pt x="2098" y="790"/>
                    </a:lnTo>
                    <a:lnTo>
                      <a:pt x="2090" y="793"/>
                    </a:lnTo>
                    <a:lnTo>
                      <a:pt x="2084" y="798"/>
                    </a:lnTo>
                    <a:lnTo>
                      <a:pt x="2078" y="806"/>
                    </a:lnTo>
                    <a:lnTo>
                      <a:pt x="2074" y="814"/>
                    </a:lnTo>
                    <a:lnTo>
                      <a:pt x="2074" y="825"/>
                    </a:lnTo>
                    <a:lnTo>
                      <a:pt x="2074" y="825"/>
                    </a:lnTo>
                    <a:lnTo>
                      <a:pt x="2074" y="834"/>
                    </a:lnTo>
                    <a:lnTo>
                      <a:pt x="2073" y="841"/>
                    </a:lnTo>
                    <a:lnTo>
                      <a:pt x="2071" y="847"/>
                    </a:lnTo>
                    <a:lnTo>
                      <a:pt x="2068" y="853"/>
                    </a:lnTo>
                    <a:lnTo>
                      <a:pt x="2058" y="863"/>
                    </a:lnTo>
                    <a:lnTo>
                      <a:pt x="2047" y="872"/>
                    </a:lnTo>
                    <a:lnTo>
                      <a:pt x="2047" y="872"/>
                    </a:lnTo>
                    <a:lnTo>
                      <a:pt x="2030" y="888"/>
                    </a:lnTo>
                    <a:lnTo>
                      <a:pt x="2012" y="904"/>
                    </a:lnTo>
                    <a:lnTo>
                      <a:pt x="1995" y="922"/>
                    </a:lnTo>
                    <a:lnTo>
                      <a:pt x="1979" y="939"/>
                    </a:lnTo>
                    <a:lnTo>
                      <a:pt x="1949" y="977"/>
                    </a:lnTo>
                    <a:lnTo>
                      <a:pt x="1922" y="1015"/>
                    </a:lnTo>
                    <a:lnTo>
                      <a:pt x="1922" y="1015"/>
                    </a:lnTo>
                    <a:lnTo>
                      <a:pt x="1917" y="1023"/>
                    </a:lnTo>
                    <a:lnTo>
                      <a:pt x="1914" y="1033"/>
                    </a:lnTo>
                    <a:lnTo>
                      <a:pt x="1914" y="1041"/>
                    </a:lnTo>
                    <a:lnTo>
                      <a:pt x="1916" y="1049"/>
                    </a:lnTo>
                    <a:lnTo>
                      <a:pt x="1916" y="1049"/>
                    </a:lnTo>
                    <a:lnTo>
                      <a:pt x="1917" y="1055"/>
                    </a:lnTo>
                    <a:lnTo>
                      <a:pt x="1919" y="1060"/>
                    </a:lnTo>
                    <a:lnTo>
                      <a:pt x="1917" y="1065"/>
                    </a:lnTo>
                    <a:lnTo>
                      <a:pt x="1917" y="1068"/>
                    </a:lnTo>
                    <a:lnTo>
                      <a:pt x="1912" y="1076"/>
                    </a:lnTo>
                    <a:lnTo>
                      <a:pt x="1904" y="1082"/>
                    </a:lnTo>
                    <a:lnTo>
                      <a:pt x="1904" y="1082"/>
                    </a:lnTo>
                    <a:lnTo>
                      <a:pt x="1900" y="1088"/>
                    </a:lnTo>
                    <a:lnTo>
                      <a:pt x="1895" y="1096"/>
                    </a:lnTo>
                    <a:lnTo>
                      <a:pt x="1895" y="1104"/>
                    </a:lnTo>
                    <a:lnTo>
                      <a:pt x="1898" y="1112"/>
                    </a:lnTo>
                    <a:lnTo>
                      <a:pt x="1898" y="1112"/>
                    </a:lnTo>
                    <a:lnTo>
                      <a:pt x="1901" y="1115"/>
                    </a:lnTo>
                    <a:lnTo>
                      <a:pt x="1904" y="1119"/>
                    </a:lnTo>
                    <a:lnTo>
                      <a:pt x="1908" y="1119"/>
                    </a:lnTo>
                    <a:lnTo>
                      <a:pt x="1911" y="1119"/>
                    </a:lnTo>
                    <a:lnTo>
                      <a:pt x="1917" y="1115"/>
                    </a:lnTo>
                    <a:lnTo>
                      <a:pt x="1923" y="1114"/>
                    </a:lnTo>
                    <a:lnTo>
                      <a:pt x="1923" y="1114"/>
                    </a:lnTo>
                    <a:lnTo>
                      <a:pt x="1938" y="1111"/>
                    </a:lnTo>
                    <a:lnTo>
                      <a:pt x="1944" y="1107"/>
                    </a:lnTo>
                    <a:lnTo>
                      <a:pt x="1950" y="1104"/>
                    </a:lnTo>
                    <a:lnTo>
                      <a:pt x="1955" y="1099"/>
                    </a:lnTo>
                    <a:lnTo>
                      <a:pt x="1960" y="1095"/>
                    </a:lnTo>
                    <a:lnTo>
                      <a:pt x="1963" y="1087"/>
                    </a:lnTo>
                    <a:lnTo>
                      <a:pt x="1966" y="1079"/>
                    </a:lnTo>
                    <a:lnTo>
                      <a:pt x="1966" y="1079"/>
                    </a:lnTo>
                    <a:lnTo>
                      <a:pt x="1970" y="1069"/>
                    </a:lnTo>
                    <a:lnTo>
                      <a:pt x="1976" y="1063"/>
                    </a:lnTo>
                    <a:lnTo>
                      <a:pt x="1984" y="1057"/>
                    </a:lnTo>
                    <a:lnTo>
                      <a:pt x="1993" y="1052"/>
                    </a:lnTo>
                    <a:lnTo>
                      <a:pt x="2004" y="1049"/>
                    </a:lnTo>
                    <a:lnTo>
                      <a:pt x="2014" y="1047"/>
                    </a:lnTo>
                    <a:lnTo>
                      <a:pt x="2025" y="1049"/>
                    </a:lnTo>
                    <a:lnTo>
                      <a:pt x="2035" y="1052"/>
                    </a:lnTo>
                    <a:lnTo>
                      <a:pt x="2035" y="1052"/>
                    </a:lnTo>
                    <a:lnTo>
                      <a:pt x="2039" y="1055"/>
                    </a:lnTo>
                    <a:lnTo>
                      <a:pt x="2041" y="1060"/>
                    </a:lnTo>
                    <a:lnTo>
                      <a:pt x="2041" y="1071"/>
                    </a:lnTo>
                    <a:lnTo>
                      <a:pt x="2041" y="1071"/>
                    </a:lnTo>
                    <a:lnTo>
                      <a:pt x="2041" y="1080"/>
                    </a:lnTo>
                    <a:lnTo>
                      <a:pt x="2041" y="1092"/>
                    </a:lnTo>
                    <a:lnTo>
                      <a:pt x="2044" y="1101"/>
                    </a:lnTo>
                    <a:lnTo>
                      <a:pt x="2046" y="1106"/>
                    </a:lnTo>
                    <a:lnTo>
                      <a:pt x="2049" y="1111"/>
                    </a:lnTo>
                    <a:lnTo>
                      <a:pt x="2049" y="1111"/>
                    </a:lnTo>
                    <a:lnTo>
                      <a:pt x="2057" y="1119"/>
                    </a:lnTo>
                    <a:lnTo>
                      <a:pt x="2063" y="1126"/>
                    </a:lnTo>
                    <a:lnTo>
                      <a:pt x="2068" y="1134"/>
                    </a:lnTo>
                    <a:lnTo>
                      <a:pt x="2070" y="1142"/>
                    </a:lnTo>
                    <a:lnTo>
                      <a:pt x="2070" y="1150"/>
                    </a:lnTo>
                    <a:lnTo>
                      <a:pt x="2065" y="1158"/>
                    </a:lnTo>
                    <a:lnTo>
                      <a:pt x="2058" y="1166"/>
                    </a:lnTo>
                    <a:lnTo>
                      <a:pt x="2047" y="1174"/>
                    </a:lnTo>
                    <a:lnTo>
                      <a:pt x="2047" y="1174"/>
                    </a:lnTo>
                    <a:lnTo>
                      <a:pt x="2044" y="1177"/>
                    </a:lnTo>
                    <a:lnTo>
                      <a:pt x="2043" y="1180"/>
                    </a:lnTo>
                    <a:lnTo>
                      <a:pt x="2041" y="1185"/>
                    </a:lnTo>
                    <a:lnTo>
                      <a:pt x="2041" y="1188"/>
                    </a:lnTo>
                    <a:lnTo>
                      <a:pt x="2044" y="1195"/>
                    </a:lnTo>
                    <a:lnTo>
                      <a:pt x="2051" y="1201"/>
                    </a:lnTo>
                    <a:lnTo>
                      <a:pt x="2051" y="1201"/>
                    </a:lnTo>
                    <a:lnTo>
                      <a:pt x="2058" y="1207"/>
                    </a:lnTo>
                    <a:lnTo>
                      <a:pt x="2065" y="1215"/>
                    </a:lnTo>
                    <a:lnTo>
                      <a:pt x="2071" y="1225"/>
                    </a:lnTo>
                    <a:lnTo>
                      <a:pt x="2076" y="1234"/>
                    </a:lnTo>
                    <a:lnTo>
                      <a:pt x="2087" y="1254"/>
                    </a:lnTo>
                    <a:lnTo>
                      <a:pt x="2092" y="1261"/>
                    </a:lnTo>
                    <a:lnTo>
                      <a:pt x="2098" y="1269"/>
                    </a:lnTo>
                    <a:lnTo>
                      <a:pt x="2098" y="1269"/>
                    </a:lnTo>
                    <a:lnTo>
                      <a:pt x="2101" y="1274"/>
                    </a:lnTo>
                    <a:lnTo>
                      <a:pt x="2103" y="1279"/>
                    </a:lnTo>
                    <a:lnTo>
                      <a:pt x="2103" y="1282"/>
                    </a:lnTo>
                    <a:lnTo>
                      <a:pt x="2101" y="1285"/>
                    </a:lnTo>
                    <a:lnTo>
                      <a:pt x="2097" y="1288"/>
                    </a:lnTo>
                    <a:lnTo>
                      <a:pt x="2089" y="1293"/>
                    </a:lnTo>
                    <a:lnTo>
                      <a:pt x="2089" y="1293"/>
                    </a:lnTo>
                    <a:lnTo>
                      <a:pt x="2028" y="1317"/>
                    </a:lnTo>
                    <a:lnTo>
                      <a:pt x="2028" y="1317"/>
                    </a:lnTo>
                    <a:lnTo>
                      <a:pt x="2020" y="1322"/>
                    </a:lnTo>
                    <a:lnTo>
                      <a:pt x="2014" y="1325"/>
                    </a:lnTo>
                    <a:lnTo>
                      <a:pt x="2011" y="1330"/>
                    </a:lnTo>
                    <a:lnTo>
                      <a:pt x="2009" y="1335"/>
                    </a:lnTo>
                    <a:lnTo>
                      <a:pt x="2009" y="1341"/>
                    </a:lnTo>
                    <a:lnTo>
                      <a:pt x="2011" y="1347"/>
                    </a:lnTo>
                    <a:lnTo>
                      <a:pt x="2012" y="1354"/>
                    </a:lnTo>
                    <a:lnTo>
                      <a:pt x="2017" y="1360"/>
                    </a:lnTo>
                    <a:lnTo>
                      <a:pt x="2017" y="1360"/>
                    </a:lnTo>
                    <a:lnTo>
                      <a:pt x="2030" y="1379"/>
                    </a:lnTo>
                    <a:lnTo>
                      <a:pt x="2038" y="1389"/>
                    </a:lnTo>
                    <a:lnTo>
                      <a:pt x="2044" y="1398"/>
                    </a:lnTo>
                    <a:lnTo>
                      <a:pt x="2044" y="1398"/>
                    </a:lnTo>
                    <a:lnTo>
                      <a:pt x="2054" y="1404"/>
                    </a:lnTo>
                    <a:lnTo>
                      <a:pt x="2063" y="1409"/>
                    </a:lnTo>
                    <a:lnTo>
                      <a:pt x="2084" y="1419"/>
                    </a:lnTo>
                    <a:lnTo>
                      <a:pt x="2084" y="1419"/>
                    </a:lnTo>
                    <a:lnTo>
                      <a:pt x="2074" y="1427"/>
                    </a:lnTo>
                    <a:lnTo>
                      <a:pt x="2066" y="1436"/>
                    </a:lnTo>
                    <a:lnTo>
                      <a:pt x="2060" y="1446"/>
                    </a:lnTo>
                    <a:lnTo>
                      <a:pt x="2054" y="1455"/>
                    </a:lnTo>
                    <a:lnTo>
                      <a:pt x="2051" y="1466"/>
                    </a:lnTo>
                    <a:lnTo>
                      <a:pt x="2049" y="1476"/>
                    </a:lnTo>
                    <a:lnTo>
                      <a:pt x="2049" y="1489"/>
                    </a:lnTo>
                    <a:lnTo>
                      <a:pt x="2051" y="1500"/>
                    </a:lnTo>
                    <a:lnTo>
                      <a:pt x="2051" y="1500"/>
                    </a:lnTo>
                    <a:lnTo>
                      <a:pt x="2057" y="1516"/>
                    </a:lnTo>
                    <a:lnTo>
                      <a:pt x="2060" y="1522"/>
                    </a:lnTo>
                    <a:lnTo>
                      <a:pt x="2065" y="1528"/>
                    </a:lnTo>
                    <a:lnTo>
                      <a:pt x="2071" y="1535"/>
                    </a:lnTo>
                    <a:lnTo>
                      <a:pt x="2078" y="1539"/>
                    </a:lnTo>
                    <a:lnTo>
                      <a:pt x="2093" y="1547"/>
                    </a:lnTo>
                    <a:lnTo>
                      <a:pt x="2114" y="1555"/>
                    </a:lnTo>
                    <a:lnTo>
                      <a:pt x="2138" y="1560"/>
                    </a:lnTo>
                    <a:lnTo>
                      <a:pt x="2166" y="1563"/>
                    </a:lnTo>
                    <a:lnTo>
                      <a:pt x="2201" y="1566"/>
                    </a:lnTo>
                    <a:lnTo>
                      <a:pt x="2201" y="1566"/>
                    </a:lnTo>
                    <a:lnTo>
                      <a:pt x="2184" y="1584"/>
                    </a:lnTo>
                    <a:lnTo>
                      <a:pt x="2176" y="1593"/>
                    </a:lnTo>
                    <a:lnTo>
                      <a:pt x="2170" y="1603"/>
                    </a:lnTo>
                    <a:lnTo>
                      <a:pt x="2165" y="1612"/>
                    </a:lnTo>
                    <a:lnTo>
                      <a:pt x="2162" y="1622"/>
                    </a:lnTo>
                    <a:lnTo>
                      <a:pt x="2160" y="1635"/>
                    </a:lnTo>
                    <a:lnTo>
                      <a:pt x="2160" y="1646"/>
                    </a:lnTo>
                    <a:lnTo>
                      <a:pt x="2160" y="1646"/>
                    </a:lnTo>
                    <a:lnTo>
                      <a:pt x="2160" y="1649"/>
                    </a:lnTo>
                    <a:lnTo>
                      <a:pt x="2159" y="1652"/>
                    </a:lnTo>
                    <a:lnTo>
                      <a:pt x="2155" y="1654"/>
                    </a:lnTo>
                    <a:lnTo>
                      <a:pt x="2154" y="1654"/>
                    </a:lnTo>
                    <a:lnTo>
                      <a:pt x="2147" y="1652"/>
                    </a:lnTo>
                    <a:lnTo>
                      <a:pt x="2141" y="1647"/>
                    </a:lnTo>
                    <a:lnTo>
                      <a:pt x="2141" y="1647"/>
                    </a:lnTo>
                    <a:lnTo>
                      <a:pt x="2135" y="1644"/>
                    </a:lnTo>
                    <a:lnTo>
                      <a:pt x="2130" y="1643"/>
                    </a:lnTo>
                    <a:lnTo>
                      <a:pt x="2125" y="1641"/>
                    </a:lnTo>
                    <a:lnTo>
                      <a:pt x="2120" y="1643"/>
                    </a:lnTo>
                    <a:lnTo>
                      <a:pt x="2117" y="1644"/>
                    </a:lnTo>
                    <a:lnTo>
                      <a:pt x="2112" y="1647"/>
                    </a:lnTo>
                    <a:lnTo>
                      <a:pt x="2108" y="1657"/>
                    </a:lnTo>
                    <a:lnTo>
                      <a:pt x="2108" y="1657"/>
                    </a:lnTo>
                    <a:lnTo>
                      <a:pt x="2095" y="1679"/>
                    </a:lnTo>
                    <a:lnTo>
                      <a:pt x="2087" y="1689"/>
                    </a:lnTo>
                    <a:lnTo>
                      <a:pt x="2079" y="1698"/>
                    </a:lnTo>
                    <a:lnTo>
                      <a:pt x="2070" y="1708"/>
                    </a:lnTo>
                    <a:lnTo>
                      <a:pt x="2060" y="1716"/>
                    </a:lnTo>
                    <a:lnTo>
                      <a:pt x="2051" y="1724"/>
                    </a:lnTo>
                    <a:lnTo>
                      <a:pt x="2038" y="1730"/>
                    </a:lnTo>
                    <a:lnTo>
                      <a:pt x="2038" y="1730"/>
                    </a:lnTo>
                    <a:lnTo>
                      <a:pt x="2030" y="1735"/>
                    </a:lnTo>
                    <a:lnTo>
                      <a:pt x="2022" y="1740"/>
                    </a:lnTo>
                    <a:lnTo>
                      <a:pt x="2019" y="1743"/>
                    </a:lnTo>
                    <a:lnTo>
                      <a:pt x="2017" y="1747"/>
                    </a:lnTo>
                    <a:lnTo>
                      <a:pt x="2017" y="1754"/>
                    </a:lnTo>
                    <a:lnTo>
                      <a:pt x="2020" y="1760"/>
                    </a:lnTo>
                    <a:lnTo>
                      <a:pt x="2020" y="1760"/>
                    </a:lnTo>
                    <a:lnTo>
                      <a:pt x="2020" y="1763"/>
                    </a:lnTo>
                    <a:lnTo>
                      <a:pt x="2019" y="1765"/>
                    </a:lnTo>
                    <a:lnTo>
                      <a:pt x="2012" y="1768"/>
                    </a:lnTo>
                    <a:lnTo>
                      <a:pt x="2012" y="1768"/>
                    </a:lnTo>
                    <a:lnTo>
                      <a:pt x="1995" y="1776"/>
                    </a:lnTo>
                    <a:lnTo>
                      <a:pt x="1976" y="1786"/>
                    </a:lnTo>
                    <a:lnTo>
                      <a:pt x="1966" y="1789"/>
                    </a:lnTo>
                    <a:lnTo>
                      <a:pt x="1957" y="1792"/>
                    </a:lnTo>
                    <a:lnTo>
                      <a:pt x="1946" y="1794"/>
                    </a:lnTo>
                    <a:lnTo>
                      <a:pt x="1936" y="1794"/>
                    </a:lnTo>
                    <a:lnTo>
                      <a:pt x="1936" y="1794"/>
                    </a:lnTo>
                    <a:lnTo>
                      <a:pt x="1908" y="1790"/>
                    </a:lnTo>
                    <a:lnTo>
                      <a:pt x="1879" y="1787"/>
                    </a:lnTo>
                    <a:lnTo>
                      <a:pt x="1850" y="1782"/>
                    </a:lnTo>
                    <a:lnTo>
                      <a:pt x="1822" y="1774"/>
                    </a:lnTo>
                    <a:lnTo>
                      <a:pt x="1822" y="1774"/>
                    </a:lnTo>
                    <a:lnTo>
                      <a:pt x="1795" y="1763"/>
                    </a:lnTo>
                    <a:lnTo>
                      <a:pt x="1768" y="1751"/>
                    </a:lnTo>
                    <a:lnTo>
                      <a:pt x="1741" y="1738"/>
                    </a:lnTo>
                    <a:lnTo>
                      <a:pt x="1714" y="1727"/>
                    </a:lnTo>
                    <a:lnTo>
                      <a:pt x="1714" y="1727"/>
                    </a:lnTo>
                    <a:lnTo>
                      <a:pt x="1703" y="1724"/>
                    </a:lnTo>
                    <a:lnTo>
                      <a:pt x="1692" y="1724"/>
                    </a:lnTo>
                    <a:lnTo>
                      <a:pt x="1692" y="1724"/>
                    </a:lnTo>
                    <a:lnTo>
                      <a:pt x="1658" y="1722"/>
                    </a:lnTo>
                    <a:lnTo>
                      <a:pt x="1625" y="1717"/>
                    </a:lnTo>
                    <a:lnTo>
                      <a:pt x="1593" y="1709"/>
                    </a:lnTo>
                    <a:lnTo>
                      <a:pt x="1561" y="1700"/>
                    </a:lnTo>
                    <a:lnTo>
                      <a:pt x="1561" y="1700"/>
                    </a:lnTo>
                    <a:lnTo>
                      <a:pt x="1545" y="1697"/>
                    </a:lnTo>
                    <a:lnTo>
                      <a:pt x="1531" y="1697"/>
                    </a:lnTo>
                    <a:lnTo>
                      <a:pt x="1517" y="1700"/>
                    </a:lnTo>
                    <a:lnTo>
                      <a:pt x="1510" y="1703"/>
                    </a:lnTo>
                    <a:lnTo>
                      <a:pt x="1504" y="1708"/>
                    </a:lnTo>
                    <a:lnTo>
                      <a:pt x="1504" y="1708"/>
                    </a:lnTo>
                    <a:lnTo>
                      <a:pt x="1479" y="1724"/>
                    </a:lnTo>
                    <a:lnTo>
                      <a:pt x="1455" y="1738"/>
                    </a:lnTo>
                    <a:lnTo>
                      <a:pt x="1402" y="1763"/>
                    </a:lnTo>
                    <a:lnTo>
                      <a:pt x="1402" y="1763"/>
                    </a:lnTo>
                    <a:lnTo>
                      <a:pt x="1388" y="1773"/>
                    </a:lnTo>
                    <a:lnTo>
                      <a:pt x="1375" y="1782"/>
                    </a:lnTo>
                    <a:lnTo>
                      <a:pt x="1366" y="1794"/>
                    </a:lnTo>
                    <a:lnTo>
                      <a:pt x="1360" y="1806"/>
                    </a:lnTo>
                    <a:lnTo>
                      <a:pt x="1356" y="1819"/>
                    </a:lnTo>
                    <a:lnTo>
                      <a:pt x="1355" y="1833"/>
                    </a:lnTo>
                    <a:lnTo>
                      <a:pt x="1356" y="1849"/>
                    </a:lnTo>
                    <a:lnTo>
                      <a:pt x="1360" y="1867"/>
                    </a:lnTo>
                    <a:lnTo>
                      <a:pt x="1360" y="1867"/>
                    </a:lnTo>
                    <a:lnTo>
                      <a:pt x="1363" y="1881"/>
                    </a:lnTo>
                    <a:lnTo>
                      <a:pt x="1364" y="1895"/>
                    </a:lnTo>
                    <a:lnTo>
                      <a:pt x="1369" y="1927"/>
                    </a:lnTo>
                    <a:lnTo>
                      <a:pt x="1369" y="1927"/>
                    </a:lnTo>
                    <a:close/>
                    <a:moveTo>
                      <a:pt x="678" y="1276"/>
                    </a:moveTo>
                    <a:lnTo>
                      <a:pt x="678" y="1276"/>
                    </a:lnTo>
                    <a:lnTo>
                      <a:pt x="680" y="1274"/>
                    </a:lnTo>
                    <a:lnTo>
                      <a:pt x="680" y="1274"/>
                    </a:lnTo>
                    <a:lnTo>
                      <a:pt x="678" y="1269"/>
                    </a:lnTo>
                    <a:lnTo>
                      <a:pt x="678" y="1269"/>
                    </a:lnTo>
                    <a:lnTo>
                      <a:pt x="675" y="1271"/>
                    </a:lnTo>
                    <a:lnTo>
                      <a:pt x="675" y="1271"/>
                    </a:lnTo>
                    <a:lnTo>
                      <a:pt x="678" y="1276"/>
                    </a:lnTo>
                    <a:lnTo>
                      <a:pt x="678" y="127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74" name="Freeform 6">
                <a:extLst>
                  <a:ext uri="{FF2B5EF4-FFF2-40B4-BE49-F238E27FC236}">
                    <a16:creationId xmlns:a16="http://schemas.microsoft.com/office/drawing/2014/main" id="{94FA9D5F-5B19-8272-6378-7363787E32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6" y="3297"/>
                <a:ext cx="1153" cy="881"/>
              </a:xfrm>
              <a:custGeom>
                <a:avLst/>
                <a:gdLst>
                  <a:gd name="T0" fmla="*/ 399 w 2305"/>
                  <a:gd name="T1" fmla="*/ 850 h 1761"/>
                  <a:gd name="T2" fmla="*/ 407 w 2305"/>
                  <a:gd name="T3" fmla="*/ 791 h 1761"/>
                  <a:gd name="T4" fmla="*/ 421 w 2305"/>
                  <a:gd name="T5" fmla="*/ 686 h 1761"/>
                  <a:gd name="T6" fmla="*/ 434 w 2305"/>
                  <a:gd name="T7" fmla="*/ 610 h 1761"/>
                  <a:gd name="T8" fmla="*/ 552 w 2305"/>
                  <a:gd name="T9" fmla="*/ 487 h 1761"/>
                  <a:gd name="T10" fmla="*/ 499 w 2305"/>
                  <a:gd name="T11" fmla="*/ 414 h 1761"/>
                  <a:gd name="T12" fmla="*/ 367 w 2305"/>
                  <a:gd name="T13" fmla="*/ 392 h 1761"/>
                  <a:gd name="T14" fmla="*/ 250 w 2305"/>
                  <a:gd name="T15" fmla="*/ 405 h 1761"/>
                  <a:gd name="T16" fmla="*/ 202 w 2305"/>
                  <a:gd name="T17" fmla="*/ 397 h 1761"/>
                  <a:gd name="T18" fmla="*/ 164 w 2305"/>
                  <a:gd name="T19" fmla="*/ 352 h 1761"/>
                  <a:gd name="T20" fmla="*/ 56 w 2305"/>
                  <a:gd name="T21" fmla="*/ 370 h 1761"/>
                  <a:gd name="T22" fmla="*/ 67 w 2305"/>
                  <a:gd name="T23" fmla="*/ 314 h 1761"/>
                  <a:gd name="T24" fmla="*/ 32 w 2305"/>
                  <a:gd name="T25" fmla="*/ 257 h 1761"/>
                  <a:gd name="T26" fmla="*/ 0 w 2305"/>
                  <a:gd name="T27" fmla="*/ 159 h 1761"/>
                  <a:gd name="T28" fmla="*/ 137 w 2305"/>
                  <a:gd name="T29" fmla="*/ 84 h 1761"/>
                  <a:gd name="T30" fmla="*/ 194 w 2305"/>
                  <a:gd name="T31" fmla="*/ 40 h 1761"/>
                  <a:gd name="T32" fmla="*/ 288 w 2305"/>
                  <a:gd name="T33" fmla="*/ 0 h 1761"/>
                  <a:gd name="T34" fmla="*/ 442 w 2305"/>
                  <a:gd name="T35" fmla="*/ 36 h 1761"/>
                  <a:gd name="T36" fmla="*/ 656 w 2305"/>
                  <a:gd name="T37" fmla="*/ 33 h 1761"/>
                  <a:gd name="T38" fmla="*/ 974 w 2305"/>
                  <a:gd name="T39" fmla="*/ 60 h 1761"/>
                  <a:gd name="T40" fmla="*/ 1133 w 2305"/>
                  <a:gd name="T41" fmla="*/ 84 h 1761"/>
                  <a:gd name="T42" fmla="*/ 1260 w 2305"/>
                  <a:gd name="T43" fmla="*/ 82 h 1761"/>
                  <a:gd name="T44" fmla="*/ 1365 w 2305"/>
                  <a:gd name="T45" fmla="*/ 90 h 1761"/>
                  <a:gd name="T46" fmla="*/ 1427 w 2305"/>
                  <a:gd name="T47" fmla="*/ 119 h 1761"/>
                  <a:gd name="T48" fmla="*/ 1455 w 2305"/>
                  <a:gd name="T49" fmla="*/ 167 h 1761"/>
                  <a:gd name="T50" fmla="*/ 1584 w 2305"/>
                  <a:gd name="T51" fmla="*/ 217 h 1761"/>
                  <a:gd name="T52" fmla="*/ 1832 w 2305"/>
                  <a:gd name="T53" fmla="*/ 241 h 1761"/>
                  <a:gd name="T54" fmla="*/ 1926 w 2305"/>
                  <a:gd name="T55" fmla="*/ 243 h 1761"/>
                  <a:gd name="T56" fmla="*/ 1964 w 2305"/>
                  <a:gd name="T57" fmla="*/ 306 h 1761"/>
                  <a:gd name="T58" fmla="*/ 2054 w 2305"/>
                  <a:gd name="T59" fmla="*/ 314 h 1761"/>
                  <a:gd name="T60" fmla="*/ 2269 w 2305"/>
                  <a:gd name="T61" fmla="*/ 306 h 1761"/>
                  <a:gd name="T62" fmla="*/ 2300 w 2305"/>
                  <a:gd name="T63" fmla="*/ 333 h 1761"/>
                  <a:gd name="T64" fmla="*/ 2275 w 2305"/>
                  <a:gd name="T65" fmla="*/ 378 h 1761"/>
                  <a:gd name="T66" fmla="*/ 2202 w 2305"/>
                  <a:gd name="T67" fmla="*/ 483 h 1761"/>
                  <a:gd name="T68" fmla="*/ 2065 w 2305"/>
                  <a:gd name="T69" fmla="*/ 564 h 1761"/>
                  <a:gd name="T70" fmla="*/ 1832 w 2305"/>
                  <a:gd name="T71" fmla="*/ 651 h 1761"/>
                  <a:gd name="T72" fmla="*/ 1814 w 2305"/>
                  <a:gd name="T73" fmla="*/ 710 h 1761"/>
                  <a:gd name="T74" fmla="*/ 1705 w 2305"/>
                  <a:gd name="T75" fmla="*/ 823 h 1761"/>
                  <a:gd name="T76" fmla="*/ 1625 w 2305"/>
                  <a:gd name="T77" fmla="*/ 1039 h 1761"/>
                  <a:gd name="T78" fmla="*/ 1689 w 2305"/>
                  <a:gd name="T79" fmla="*/ 1135 h 1761"/>
                  <a:gd name="T80" fmla="*/ 1565 w 2305"/>
                  <a:gd name="T81" fmla="*/ 1240 h 1761"/>
                  <a:gd name="T82" fmla="*/ 1519 w 2305"/>
                  <a:gd name="T83" fmla="*/ 1378 h 1761"/>
                  <a:gd name="T84" fmla="*/ 1411 w 2305"/>
                  <a:gd name="T85" fmla="*/ 1415 h 1761"/>
                  <a:gd name="T86" fmla="*/ 1271 w 2305"/>
                  <a:gd name="T87" fmla="*/ 1569 h 1761"/>
                  <a:gd name="T88" fmla="*/ 1169 w 2305"/>
                  <a:gd name="T89" fmla="*/ 1586 h 1761"/>
                  <a:gd name="T90" fmla="*/ 874 w 2305"/>
                  <a:gd name="T91" fmla="*/ 1604 h 1761"/>
                  <a:gd name="T92" fmla="*/ 752 w 2305"/>
                  <a:gd name="T93" fmla="*/ 1647 h 1761"/>
                  <a:gd name="T94" fmla="*/ 618 w 2305"/>
                  <a:gd name="T95" fmla="*/ 1728 h 1761"/>
                  <a:gd name="T96" fmla="*/ 510 w 2305"/>
                  <a:gd name="T97" fmla="*/ 1726 h 1761"/>
                  <a:gd name="T98" fmla="*/ 456 w 2305"/>
                  <a:gd name="T99" fmla="*/ 1642 h 1761"/>
                  <a:gd name="T100" fmla="*/ 424 w 2305"/>
                  <a:gd name="T101" fmla="*/ 1593 h 1761"/>
                  <a:gd name="T102" fmla="*/ 366 w 2305"/>
                  <a:gd name="T103" fmla="*/ 1513 h 1761"/>
                  <a:gd name="T104" fmla="*/ 261 w 2305"/>
                  <a:gd name="T105" fmla="*/ 1496 h 1761"/>
                  <a:gd name="T106" fmla="*/ 247 w 2305"/>
                  <a:gd name="T107" fmla="*/ 1420 h 1761"/>
                  <a:gd name="T108" fmla="*/ 334 w 2305"/>
                  <a:gd name="T109" fmla="*/ 1302 h 1761"/>
                  <a:gd name="T110" fmla="*/ 355 w 2305"/>
                  <a:gd name="T111" fmla="*/ 1248 h 1761"/>
                  <a:gd name="T112" fmla="*/ 301 w 2305"/>
                  <a:gd name="T113" fmla="*/ 1194 h 1761"/>
                  <a:gd name="T114" fmla="*/ 367 w 2305"/>
                  <a:gd name="T115" fmla="*/ 1062 h 1761"/>
                  <a:gd name="T116" fmla="*/ 305 w 2305"/>
                  <a:gd name="T117" fmla="*/ 943 h 1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5" h="1761">
                    <a:moveTo>
                      <a:pt x="305" y="943"/>
                    </a:moveTo>
                    <a:lnTo>
                      <a:pt x="305" y="943"/>
                    </a:lnTo>
                    <a:lnTo>
                      <a:pt x="324" y="940"/>
                    </a:lnTo>
                    <a:lnTo>
                      <a:pt x="342" y="935"/>
                    </a:lnTo>
                    <a:lnTo>
                      <a:pt x="358" y="927"/>
                    </a:lnTo>
                    <a:lnTo>
                      <a:pt x="370" y="918"/>
                    </a:lnTo>
                    <a:lnTo>
                      <a:pt x="382" y="905"/>
                    </a:lnTo>
                    <a:lnTo>
                      <a:pt x="389" y="892"/>
                    </a:lnTo>
                    <a:lnTo>
                      <a:pt x="396" y="877"/>
                    </a:lnTo>
                    <a:lnTo>
                      <a:pt x="399" y="859"/>
                    </a:lnTo>
                    <a:lnTo>
                      <a:pt x="399" y="859"/>
                    </a:lnTo>
                    <a:lnTo>
                      <a:pt x="399" y="850"/>
                    </a:lnTo>
                    <a:lnTo>
                      <a:pt x="399" y="840"/>
                    </a:lnTo>
                    <a:lnTo>
                      <a:pt x="397" y="832"/>
                    </a:lnTo>
                    <a:lnTo>
                      <a:pt x="394" y="823"/>
                    </a:lnTo>
                    <a:lnTo>
                      <a:pt x="394" y="823"/>
                    </a:lnTo>
                    <a:lnTo>
                      <a:pt x="389" y="815"/>
                    </a:lnTo>
                    <a:lnTo>
                      <a:pt x="388" y="807"/>
                    </a:lnTo>
                    <a:lnTo>
                      <a:pt x="389" y="803"/>
                    </a:lnTo>
                    <a:lnTo>
                      <a:pt x="393" y="800"/>
                    </a:lnTo>
                    <a:lnTo>
                      <a:pt x="396" y="797"/>
                    </a:lnTo>
                    <a:lnTo>
                      <a:pt x="401" y="794"/>
                    </a:lnTo>
                    <a:lnTo>
                      <a:pt x="401" y="794"/>
                    </a:lnTo>
                    <a:lnTo>
                      <a:pt x="407" y="791"/>
                    </a:lnTo>
                    <a:lnTo>
                      <a:pt x="412" y="788"/>
                    </a:lnTo>
                    <a:lnTo>
                      <a:pt x="415" y="783"/>
                    </a:lnTo>
                    <a:lnTo>
                      <a:pt x="416" y="778"/>
                    </a:lnTo>
                    <a:lnTo>
                      <a:pt x="418" y="772"/>
                    </a:lnTo>
                    <a:lnTo>
                      <a:pt x="420" y="767"/>
                    </a:lnTo>
                    <a:lnTo>
                      <a:pt x="418" y="754"/>
                    </a:lnTo>
                    <a:lnTo>
                      <a:pt x="418" y="754"/>
                    </a:lnTo>
                    <a:lnTo>
                      <a:pt x="416" y="743"/>
                    </a:lnTo>
                    <a:lnTo>
                      <a:pt x="415" y="730"/>
                    </a:lnTo>
                    <a:lnTo>
                      <a:pt x="415" y="719"/>
                    </a:lnTo>
                    <a:lnTo>
                      <a:pt x="416" y="708"/>
                    </a:lnTo>
                    <a:lnTo>
                      <a:pt x="421" y="686"/>
                    </a:lnTo>
                    <a:lnTo>
                      <a:pt x="428" y="662"/>
                    </a:lnTo>
                    <a:lnTo>
                      <a:pt x="428" y="662"/>
                    </a:lnTo>
                    <a:lnTo>
                      <a:pt x="429" y="654"/>
                    </a:lnTo>
                    <a:lnTo>
                      <a:pt x="431" y="651"/>
                    </a:lnTo>
                    <a:lnTo>
                      <a:pt x="429" y="648"/>
                    </a:lnTo>
                    <a:lnTo>
                      <a:pt x="429" y="648"/>
                    </a:lnTo>
                    <a:lnTo>
                      <a:pt x="423" y="638"/>
                    </a:lnTo>
                    <a:lnTo>
                      <a:pt x="421" y="632"/>
                    </a:lnTo>
                    <a:lnTo>
                      <a:pt x="421" y="624"/>
                    </a:lnTo>
                    <a:lnTo>
                      <a:pt x="424" y="619"/>
                    </a:lnTo>
                    <a:lnTo>
                      <a:pt x="429" y="614"/>
                    </a:lnTo>
                    <a:lnTo>
                      <a:pt x="434" y="610"/>
                    </a:lnTo>
                    <a:lnTo>
                      <a:pt x="447" y="602"/>
                    </a:lnTo>
                    <a:lnTo>
                      <a:pt x="447" y="602"/>
                    </a:lnTo>
                    <a:lnTo>
                      <a:pt x="467" y="586"/>
                    </a:lnTo>
                    <a:lnTo>
                      <a:pt x="490" y="570"/>
                    </a:lnTo>
                    <a:lnTo>
                      <a:pt x="510" y="553"/>
                    </a:lnTo>
                    <a:lnTo>
                      <a:pt x="520" y="545"/>
                    </a:lnTo>
                    <a:lnTo>
                      <a:pt x="529" y="535"/>
                    </a:lnTo>
                    <a:lnTo>
                      <a:pt x="529" y="535"/>
                    </a:lnTo>
                    <a:lnTo>
                      <a:pt x="540" y="521"/>
                    </a:lnTo>
                    <a:lnTo>
                      <a:pt x="548" y="508"/>
                    </a:lnTo>
                    <a:lnTo>
                      <a:pt x="552" y="497"/>
                    </a:lnTo>
                    <a:lnTo>
                      <a:pt x="552" y="487"/>
                    </a:lnTo>
                    <a:lnTo>
                      <a:pt x="547" y="478"/>
                    </a:lnTo>
                    <a:lnTo>
                      <a:pt x="539" y="468"/>
                    </a:lnTo>
                    <a:lnTo>
                      <a:pt x="528" y="460"/>
                    </a:lnTo>
                    <a:lnTo>
                      <a:pt x="512" y="452"/>
                    </a:lnTo>
                    <a:lnTo>
                      <a:pt x="512" y="452"/>
                    </a:lnTo>
                    <a:lnTo>
                      <a:pt x="502" y="449"/>
                    </a:lnTo>
                    <a:lnTo>
                      <a:pt x="499" y="446"/>
                    </a:lnTo>
                    <a:lnTo>
                      <a:pt x="498" y="443"/>
                    </a:lnTo>
                    <a:lnTo>
                      <a:pt x="499" y="440"/>
                    </a:lnTo>
                    <a:lnTo>
                      <a:pt x="499" y="440"/>
                    </a:lnTo>
                    <a:lnTo>
                      <a:pt x="501" y="425"/>
                    </a:lnTo>
                    <a:lnTo>
                      <a:pt x="499" y="414"/>
                    </a:lnTo>
                    <a:lnTo>
                      <a:pt x="494" y="406"/>
                    </a:lnTo>
                    <a:lnTo>
                      <a:pt x="488" y="400"/>
                    </a:lnTo>
                    <a:lnTo>
                      <a:pt x="480" y="395"/>
                    </a:lnTo>
                    <a:lnTo>
                      <a:pt x="471" y="392"/>
                    </a:lnTo>
                    <a:lnTo>
                      <a:pt x="461" y="391"/>
                    </a:lnTo>
                    <a:lnTo>
                      <a:pt x="450" y="391"/>
                    </a:lnTo>
                    <a:lnTo>
                      <a:pt x="450" y="391"/>
                    </a:lnTo>
                    <a:lnTo>
                      <a:pt x="423" y="389"/>
                    </a:lnTo>
                    <a:lnTo>
                      <a:pt x="409" y="387"/>
                    </a:lnTo>
                    <a:lnTo>
                      <a:pt x="394" y="387"/>
                    </a:lnTo>
                    <a:lnTo>
                      <a:pt x="380" y="389"/>
                    </a:lnTo>
                    <a:lnTo>
                      <a:pt x="367" y="392"/>
                    </a:lnTo>
                    <a:lnTo>
                      <a:pt x="353" y="400"/>
                    </a:lnTo>
                    <a:lnTo>
                      <a:pt x="340" y="410"/>
                    </a:lnTo>
                    <a:lnTo>
                      <a:pt x="340" y="410"/>
                    </a:lnTo>
                    <a:lnTo>
                      <a:pt x="332" y="414"/>
                    </a:lnTo>
                    <a:lnTo>
                      <a:pt x="324" y="418"/>
                    </a:lnTo>
                    <a:lnTo>
                      <a:pt x="316" y="418"/>
                    </a:lnTo>
                    <a:lnTo>
                      <a:pt x="307" y="416"/>
                    </a:lnTo>
                    <a:lnTo>
                      <a:pt x="288" y="410"/>
                    </a:lnTo>
                    <a:lnTo>
                      <a:pt x="278" y="408"/>
                    </a:lnTo>
                    <a:lnTo>
                      <a:pt x="270" y="406"/>
                    </a:lnTo>
                    <a:lnTo>
                      <a:pt x="270" y="406"/>
                    </a:lnTo>
                    <a:lnTo>
                      <a:pt x="250" y="405"/>
                    </a:lnTo>
                    <a:lnTo>
                      <a:pt x="231" y="406"/>
                    </a:lnTo>
                    <a:lnTo>
                      <a:pt x="223" y="408"/>
                    </a:lnTo>
                    <a:lnTo>
                      <a:pt x="213" y="411"/>
                    </a:lnTo>
                    <a:lnTo>
                      <a:pt x="205" y="416"/>
                    </a:lnTo>
                    <a:lnTo>
                      <a:pt x="196" y="421"/>
                    </a:lnTo>
                    <a:lnTo>
                      <a:pt x="196" y="421"/>
                    </a:lnTo>
                    <a:lnTo>
                      <a:pt x="194" y="416"/>
                    </a:lnTo>
                    <a:lnTo>
                      <a:pt x="194" y="411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9" y="402"/>
                    </a:lnTo>
                    <a:lnTo>
                      <a:pt x="202" y="397"/>
                    </a:lnTo>
                    <a:lnTo>
                      <a:pt x="210" y="391"/>
                    </a:lnTo>
                    <a:lnTo>
                      <a:pt x="213" y="387"/>
                    </a:lnTo>
                    <a:lnTo>
                      <a:pt x="213" y="383"/>
                    </a:lnTo>
                    <a:lnTo>
                      <a:pt x="212" y="378"/>
                    </a:lnTo>
                    <a:lnTo>
                      <a:pt x="207" y="371"/>
                    </a:lnTo>
                    <a:lnTo>
                      <a:pt x="207" y="371"/>
                    </a:lnTo>
                    <a:lnTo>
                      <a:pt x="196" y="360"/>
                    </a:lnTo>
                    <a:lnTo>
                      <a:pt x="191" y="356"/>
                    </a:lnTo>
                    <a:lnTo>
                      <a:pt x="185" y="352"/>
                    </a:lnTo>
                    <a:lnTo>
                      <a:pt x="180" y="351"/>
                    </a:lnTo>
                    <a:lnTo>
                      <a:pt x="172" y="349"/>
                    </a:lnTo>
                    <a:lnTo>
                      <a:pt x="164" y="352"/>
                    </a:lnTo>
                    <a:lnTo>
                      <a:pt x="154" y="357"/>
                    </a:lnTo>
                    <a:lnTo>
                      <a:pt x="154" y="357"/>
                    </a:lnTo>
                    <a:lnTo>
                      <a:pt x="143" y="364"/>
                    </a:lnTo>
                    <a:lnTo>
                      <a:pt x="131" y="368"/>
                    </a:lnTo>
                    <a:lnTo>
                      <a:pt x="105" y="375"/>
                    </a:lnTo>
                    <a:lnTo>
                      <a:pt x="78" y="383"/>
                    </a:lnTo>
                    <a:lnTo>
                      <a:pt x="65" y="387"/>
                    </a:lnTo>
                    <a:lnTo>
                      <a:pt x="53" y="394"/>
                    </a:lnTo>
                    <a:lnTo>
                      <a:pt x="53" y="394"/>
                    </a:lnTo>
                    <a:lnTo>
                      <a:pt x="51" y="386"/>
                    </a:lnTo>
                    <a:lnTo>
                      <a:pt x="53" y="378"/>
                    </a:lnTo>
                    <a:lnTo>
                      <a:pt x="56" y="370"/>
                    </a:lnTo>
                    <a:lnTo>
                      <a:pt x="59" y="365"/>
                    </a:lnTo>
                    <a:lnTo>
                      <a:pt x="70" y="354"/>
                    </a:lnTo>
                    <a:lnTo>
                      <a:pt x="78" y="341"/>
                    </a:lnTo>
                    <a:lnTo>
                      <a:pt x="78" y="341"/>
                    </a:lnTo>
                    <a:lnTo>
                      <a:pt x="70" y="338"/>
                    </a:lnTo>
                    <a:lnTo>
                      <a:pt x="61" y="335"/>
                    </a:lnTo>
                    <a:lnTo>
                      <a:pt x="59" y="333"/>
                    </a:lnTo>
                    <a:lnTo>
                      <a:pt x="57" y="330"/>
                    </a:lnTo>
                    <a:lnTo>
                      <a:pt x="61" y="325"/>
                    </a:lnTo>
                    <a:lnTo>
                      <a:pt x="65" y="317"/>
                    </a:lnTo>
                    <a:lnTo>
                      <a:pt x="65" y="317"/>
                    </a:lnTo>
                    <a:lnTo>
                      <a:pt x="67" y="314"/>
                    </a:lnTo>
                    <a:lnTo>
                      <a:pt x="67" y="308"/>
                    </a:lnTo>
                    <a:lnTo>
                      <a:pt x="62" y="292"/>
                    </a:lnTo>
                    <a:lnTo>
                      <a:pt x="59" y="284"/>
                    </a:lnTo>
                    <a:lnTo>
                      <a:pt x="54" y="278"/>
                    </a:lnTo>
                    <a:lnTo>
                      <a:pt x="50" y="273"/>
                    </a:lnTo>
                    <a:lnTo>
                      <a:pt x="46" y="271"/>
                    </a:lnTo>
                    <a:lnTo>
                      <a:pt x="46" y="271"/>
                    </a:lnTo>
                    <a:lnTo>
                      <a:pt x="38" y="270"/>
                    </a:lnTo>
                    <a:lnTo>
                      <a:pt x="32" y="267"/>
                    </a:lnTo>
                    <a:lnTo>
                      <a:pt x="30" y="262"/>
                    </a:lnTo>
                    <a:lnTo>
                      <a:pt x="32" y="257"/>
                    </a:lnTo>
                    <a:lnTo>
                      <a:pt x="32" y="257"/>
                    </a:lnTo>
                    <a:lnTo>
                      <a:pt x="35" y="246"/>
                    </a:lnTo>
                    <a:lnTo>
                      <a:pt x="37" y="235"/>
                    </a:lnTo>
                    <a:lnTo>
                      <a:pt x="35" y="227"/>
                    </a:lnTo>
                    <a:lnTo>
                      <a:pt x="30" y="219"/>
                    </a:lnTo>
                    <a:lnTo>
                      <a:pt x="26" y="211"/>
                    </a:lnTo>
                    <a:lnTo>
                      <a:pt x="19" y="203"/>
                    </a:lnTo>
                    <a:lnTo>
                      <a:pt x="8" y="189"/>
                    </a:lnTo>
                    <a:lnTo>
                      <a:pt x="8" y="189"/>
                    </a:lnTo>
                    <a:lnTo>
                      <a:pt x="3" y="181"/>
                    </a:lnTo>
                    <a:lnTo>
                      <a:pt x="0" y="173"/>
                    </a:lnTo>
                    <a:lnTo>
                      <a:pt x="0" y="167"/>
                    </a:lnTo>
                    <a:lnTo>
                      <a:pt x="0" y="159"/>
                    </a:lnTo>
                    <a:lnTo>
                      <a:pt x="2" y="152"/>
                    </a:lnTo>
                    <a:lnTo>
                      <a:pt x="5" y="146"/>
                    </a:lnTo>
                    <a:lnTo>
                      <a:pt x="10" y="141"/>
                    </a:lnTo>
                    <a:lnTo>
                      <a:pt x="16" y="136"/>
                    </a:lnTo>
                    <a:lnTo>
                      <a:pt x="16" y="136"/>
                    </a:lnTo>
                    <a:lnTo>
                      <a:pt x="42" y="116"/>
                    </a:lnTo>
                    <a:lnTo>
                      <a:pt x="56" y="106"/>
                    </a:lnTo>
                    <a:lnTo>
                      <a:pt x="70" y="98"/>
                    </a:lnTo>
                    <a:lnTo>
                      <a:pt x="84" y="90"/>
                    </a:lnTo>
                    <a:lnTo>
                      <a:pt x="100" y="86"/>
                    </a:lnTo>
                    <a:lnTo>
                      <a:pt x="118" y="82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46" y="84"/>
                    </a:lnTo>
                    <a:lnTo>
                      <a:pt x="158" y="8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3" y="76"/>
                    </a:lnTo>
                    <a:lnTo>
                      <a:pt x="186" y="74"/>
                    </a:lnTo>
                    <a:lnTo>
                      <a:pt x="186" y="71"/>
                    </a:lnTo>
                    <a:lnTo>
                      <a:pt x="188" y="67"/>
                    </a:lnTo>
                    <a:lnTo>
                      <a:pt x="188" y="67"/>
                    </a:lnTo>
                    <a:lnTo>
                      <a:pt x="189" y="52"/>
                    </a:lnTo>
                    <a:lnTo>
                      <a:pt x="194" y="40"/>
                    </a:lnTo>
                    <a:lnTo>
                      <a:pt x="200" y="28"/>
                    </a:lnTo>
                    <a:lnTo>
                      <a:pt x="210" y="19"/>
                    </a:lnTo>
                    <a:lnTo>
                      <a:pt x="220" y="11"/>
                    </a:lnTo>
                    <a:lnTo>
                      <a:pt x="232" y="6"/>
                    </a:lnTo>
                    <a:lnTo>
                      <a:pt x="245" y="3"/>
                    </a:lnTo>
                    <a:lnTo>
                      <a:pt x="258" y="1"/>
                    </a:lnTo>
                    <a:lnTo>
                      <a:pt x="258" y="1"/>
                    </a:lnTo>
                    <a:lnTo>
                      <a:pt x="262" y="3"/>
                    </a:lnTo>
                    <a:lnTo>
                      <a:pt x="266" y="5"/>
                    </a:lnTo>
                    <a:lnTo>
                      <a:pt x="267" y="5"/>
                    </a:lnTo>
                    <a:lnTo>
                      <a:pt x="267" y="5"/>
                    </a:lnTo>
                    <a:lnTo>
                      <a:pt x="288" y="0"/>
                    </a:lnTo>
                    <a:lnTo>
                      <a:pt x="308" y="0"/>
                    </a:lnTo>
                    <a:lnTo>
                      <a:pt x="328" y="1"/>
                    </a:lnTo>
                    <a:lnTo>
                      <a:pt x="347" y="6"/>
                    </a:lnTo>
                    <a:lnTo>
                      <a:pt x="364" y="13"/>
                    </a:lnTo>
                    <a:lnTo>
                      <a:pt x="382" y="20"/>
                    </a:lnTo>
                    <a:lnTo>
                      <a:pt x="416" y="38"/>
                    </a:lnTo>
                    <a:lnTo>
                      <a:pt x="416" y="38"/>
                    </a:lnTo>
                    <a:lnTo>
                      <a:pt x="423" y="41"/>
                    </a:lnTo>
                    <a:lnTo>
                      <a:pt x="426" y="41"/>
                    </a:lnTo>
                    <a:lnTo>
                      <a:pt x="431" y="41"/>
                    </a:lnTo>
                    <a:lnTo>
                      <a:pt x="434" y="40"/>
                    </a:lnTo>
                    <a:lnTo>
                      <a:pt x="442" y="36"/>
                    </a:lnTo>
                    <a:lnTo>
                      <a:pt x="448" y="33"/>
                    </a:lnTo>
                    <a:lnTo>
                      <a:pt x="448" y="33"/>
                    </a:lnTo>
                    <a:lnTo>
                      <a:pt x="459" y="30"/>
                    </a:lnTo>
                    <a:lnTo>
                      <a:pt x="471" y="28"/>
                    </a:lnTo>
                    <a:lnTo>
                      <a:pt x="493" y="30"/>
                    </a:lnTo>
                    <a:lnTo>
                      <a:pt x="515" y="33"/>
                    </a:lnTo>
                    <a:lnTo>
                      <a:pt x="525" y="33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77" y="30"/>
                    </a:lnTo>
                    <a:lnTo>
                      <a:pt x="617" y="30"/>
                    </a:lnTo>
                    <a:lnTo>
                      <a:pt x="656" y="33"/>
                    </a:lnTo>
                    <a:lnTo>
                      <a:pt x="696" y="38"/>
                    </a:lnTo>
                    <a:lnTo>
                      <a:pt x="734" y="46"/>
                    </a:lnTo>
                    <a:lnTo>
                      <a:pt x="774" y="54"/>
                    </a:lnTo>
                    <a:lnTo>
                      <a:pt x="852" y="68"/>
                    </a:lnTo>
                    <a:lnTo>
                      <a:pt x="852" y="68"/>
                    </a:lnTo>
                    <a:lnTo>
                      <a:pt x="868" y="71"/>
                    </a:lnTo>
                    <a:lnTo>
                      <a:pt x="884" y="71"/>
                    </a:lnTo>
                    <a:lnTo>
                      <a:pt x="898" y="71"/>
                    </a:lnTo>
                    <a:lnTo>
                      <a:pt x="914" y="71"/>
                    </a:lnTo>
                    <a:lnTo>
                      <a:pt x="944" y="67"/>
                    </a:lnTo>
                    <a:lnTo>
                      <a:pt x="974" y="60"/>
                    </a:lnTo>
                    <a:lnTo>
                      <a:pt x="974" y="60"/>
                    </a:lnTo>
                    <a:lnTo>
                      <a:pt x="993" y="55"/>
                    </a:lnTo>
                    <a:lnTo>
                      <a:pt x="1011" y="54"/>
                    </a:lnTo>
                    <a:lnTo>
                      <a:pt x="1030" y="52"/>
                    </a:lnTo>
                    <a:lnTo>
                      <a:pt x="1047" y="52"/>
                    </a:lnTo>
                    <a:lnTo>
                      <a:pt x="1065" y="55"/>
                    </a:lnTo>
                    <a:lnTo>
                      <a:pt x="1082" y="60"/>
                    </a:lnTo>
                    <a:lnTo>
                      <a:pt x="1100" y="67"/>
                    </a:lnTo>
                    <a:lnTo>
                      <a:pt x="1115" y="78"/>
                    </a:lnTo>
                    <a:lnTo>
                      <a:pt x="1115" y="78"/>
                    </a:lnTo>
                    <a:lnTo>
                      <a:pt x="1122" y="81"/>
                    </a:lnTo>
                    <a:lnTo>
                      <a:pt x="1128" y="84"/>
                    </a:lnTo>
                    <a:lnTo>
                      <a:pt x="1133" y="84"/>
                    </a:lnTo>
                    <a:lnTo>
                      <a:pt x="1136" y="84"/>
                    </a:lnTo>
                    <a:lnTo>
                      <a:pt x="1139" y="82"/>
                    </a:lnTo>
                    <a:lnTo>
                      <a:pt x="1139" y="82"/>
                    </a:lnTo>
                    <a:lnTo>
                      <a:pt x="1147" y="76"/>
                    </a:lnTo>
                    <a:lnTo>
                      <a:pt x="1155" y="71"/>
                    </a:lnTo>
                    <a:lnTo>
                      <a:pt x="1162" y="68"/>
                    </a:lnTo>
                    <a:lnTo>
                      <a:pt x="1169" y="67"/>
                    </a:lnTo>
                    <a:lnTo>
                      <a:pt x="1185" y="65"/>
                    </a:lnTo>
                    <a:lnTo>
                      <a:pt x="1200" y="67"/>
                    </a:lnTo>
                    <a:lnTo>
                      <a:pt x="1214" y="70"/>
                    </a:lnTo>
                    <a:lnTo>
                      <a:pt x="1230" y="74"/>
                    </a:lnTo>
                    <a:lnTo>
                      <a:pt x="1260" y="82"/>
                    </a:lnTo>
                    <a:lnTo>
                      <a:pt x="1260" y="82"/>
                    </a:lnTo>
                    <a:lnTo>
                      <a:pt x="1277" y="87"/>
                    </a:lnTo>
                    <a:lnTo>
                      <a:pt x="1297" y="89"/>
                    </a:lnTo>
                    <a:lnTo>
                      <a:pt x="1314" y="89"/>
                    </a:lnTo>
                    <a:lnTo>
                      <a:pt x="1324" y="89"/>
                    </a:lnTo>
                    <a:lnTo>
                      <a:pt x="1333" y="86"/>
                    </a:lnTo>
                    <a:lnTo>
                      <a:pt x="1333" y="86"/>
                    </a:lnTo>
                    <a:lnTo>
                      <a:pt x="1343" y="82"/>
                    </a:lnTo>
                    <a:lnTo>
                      <a:pt x="1352" y="84"/>
                    </a:lnTo>
                    <a:lnTo>
                      <a:pt x="1357" y="84"/>
                    </a:lnTo>
                    <a:lnTo>
                      <a:pt x="1362" y="87"/>
                    </a:lnTo>
                    <a:lnTo>
                      <a:pt x="1365" y="90"/>
                    </a:lnTo>
                    <a:lnTo>
                      <a:pt x="1370" y="97"/>
                    </a:lnTo>
                    <a:lnTo>
                      <a:pt x="1370" y="97"/>
                    </a:lnTo>
                    <a:lnTo>
                      <a:pt x="1374" y="103"/>
                    </a:lnTo>
                    <a:lnTo>
                      <a:pt x="1382" y="108"/>
                    </a:lnTo>
                    <a:lnTo>
                      <a:pt x="1390" y="109"/>
                    </a:lnTo>
                    <a:lnTo>
                      <a:pt x="1400" y="109"/>
                    </a:lnTo>
                    <a:lnTo>
                      <a:pt x="1400" y="109"/>
                    </a:lnTo>
                    <a:lnTo>
                      <a:pt x="1406" y="109"/>
                    </a:lnTo>
                    <a:lnTo>
                      <a:pt x="1414" y="109"/>
                    </a:lnTo>
                    <a:lnTo>
                      <a:pt x="1419" y="113"/>
                    </a:lnTo>
                    <a:lnTo>
                      <a:pt x="1424" y="114"/>
                    </a:lnTo>
                    <a:lnTo>
                      <a:pt x="1427" y="119"/>
                    </a:lnTo>
                    <a:lnTo>
                      <a:pt x="1428" y="124"/>
                    </a:lnTo>
                    <a:lnTo>
                      <a:pt x="1428" y="132"/>
                    </a:lnTo>
                    <a:lnTo>
                      <a:pt x="1428" y="138"/>
                    </a:lnTo>
                    <a:lnTo>
                      <a:pt x="1428" y="138"/>
                    </a:lnTo>
                    <a:lnTo>
                      <a:pt x="1428" y="146"/>
                    </a:lnTo>
                    <a:lnTo>
                      <a:pt x="1428" y="151"/>
                    </a:lnTo>
                    <a:lnTo>
                      <a:pt x="1432" y="155"/>
                    </a:lnTo>
                    <a:lnTo>
                      <a:pt x="1435" y="160"/>
                    </a:lnTo>
                    <a:lnTo>
                      <a:pt x="1438" y="163"/>
                    </a:lnTo>
                    <a:lnTo>
                      <a:pt x="1443" y="165"/>
                    </a:lnTo>
                    <a:lnTo>
                      <a:pt x="1455" y="167"/>
                    </a:lnTo>
                    <a:lnTo>
                      <a:pt x="1455" y="167"/>
                    </a:lnTo>
                    <a:lnTo>
                      <a:pt x="1487" y="171"/>
                    </a:lnTo>
                    <a:lnTo>
                      <a:pt x="1501" y="173"/>
                    </a:lnTo>
                    <a:lnTo>
                      <a:pt x="1516" y="178"/>
                    </a:lnTo>
                    <a:lnTo>
                      <a:pt x="1530" y="182"/>
                    </a:lnTo>
                    <a:lnTo>
                      <a:pt x="1544" y="189"/>
                    </a:lnTo>
                    <a:lnTo>
                      <a:pt x="1557" y="197"/>
                    </a:lnTo>
                    <a:lnTo>
                      <a:pt x="1568" y="208"/>
                    </a:lnTo>
                    <a:lnTo>
                      <a:pt x="1568" y="208"/>
                    </a:lnTo>
                    <a:lnTo>
                      <a:pt x="1576" y="214"/>
                    </a:lnTo>
                    <a:lnTo>
                      <a:pt x="1581" y="216"/>
                    </a:lnTo>
                    <a:lnTo>
                      <a:pt x="1584" y="217"/>
                    </a:lnTo>
                    <a:lnTo>
                      <a:pt x="1584" y="217"/>
                    </a:lnTo>
                    <a:lnTo>
                      <a:pt x="1614" y="222"/>
                    </a:lnTo>
                    <a:lnTo>
                      <a:pt x="1643" y="230"/>
                    </a:lnTo>
                    <a:lnTo>
                      <a:pt x="1700" y="243"/>
                    </a:lnTo>
                    <a:lnTo>
                      <a:pt x="1729" y="249"/>
                    </a:lnTo>
                    <a:lnTo>
                      <a:pt x="1759" y="252"/>
                    </a:lnTo>
                    <a:lnTo>
                      <a:pt x="1789" y="252"/>
                    </a:lnTo>
                    <a:lnTo>
                      <a:pt x="1803" y="251"/>
                    </a:lnTo>
                    <a:lnTo>
                      <a:pt x="1819" y="249"/>
                    </a:lnTo>
                    <a:lnTo>
                      <a:pt x="1819" y="249"/>
                    </a:lnTo>
                    <a:lnTo>
                      <a:pt x="1827" y="246"/>
                    </a:lnTo>
                    <a:lnTo>
                      <a:pt x="1830" y="243"/>
                    </a:lnTo>
                    <a:lnTo>
                      <a:pt x="1832" y="241"/>
                    </a:lnTo>
                    <a:lnTo>
                      <a:pt x="1832" y="241"/>
                    </a:lnTo>
                    <a:lnTo>
                      <a:pt x="1833" y="230"/>
                    </a:lnTo>
                    <a:lnTo>
                      <a:pt x="1838" y="222"/>
                    </a:lnTo>
                    <a:lnTo>
                      <a:pt x="1843" y="219"/>
                    </a:lnTo>
                    <a:lnTo>
                      <a:pt x="1849" y="217"/>
                    </a:lnTo>
                    <a:lnTo>
                      <a:pt x="1856" y="219"/>
                    </a:lnTo>
                    <a:lnTo>
                      <a:pt x="1864" y="221"/>
                    </a:lnTo>
                    <a:lnTo>
                      <a:pt x="1878" y="225"/>
                    </a:lnTo>
                    <a:lnTo>
                      <a:pt x="1878" y="225"/>
                    </a:lnTo>
                    <a:lnTo>
                      <a:pt x="1916" y="240"/>
                    </a:lnTo>
                    <a:lnTo>
                      <a:pt x="1916" y="240"/>
                    </a:lnTo>
                    <a:lnTo>
                      <a:pt x="1926" y="243"/>
                    </a:lnTo>
                    <a:lnTo>
                      <a:pt x="1932" y="246"/>
                    </a:lnTo>
                    <a:lnTo>
                      <a:pt x="1938" y="251"/>
                    </a:lnTo>
                    <a:lnTo>
                      <a:pt x="1945" y="256"/>
                    </a:lnTo>
                    <a:lnTo>
                      <a:pt x="1949" y="262"/>
                    </a:lnTo>
                    <a:lnTo>
                      <a:pt x="1953" y="270"/>
                    </a:lnTo>
                    <a:lnTo>
                      <a:pt x="1954" y="278"/>
                    </a:lnTo>
                    <a:lnTo>
                      <a:pt x="1956" y="287"/>
                    </a:lnTo>
                    <a:lnTo>
                      <a:pt x="1956" y="287"/>
                    </a:lnTo>
                    <a:lnTo>
                      <a:pt x="1956" y="294"/>
                    </a:lnTo>
                    <a:lnTo>
                      <a:pt x="1957" y="300"/>
                    </a:lnTo>
                    <a:lnTo>
                      <a:pt x="1961" y="303"/>
                    </a:lnTo>
                    <a:lnTo>
                      <a:pt x="1964" y="306"/>
                    </a:lnTo>
                    <a:lnTo>
                      <a:pt x="1968" y="308"/>
                    </a:lnTo>
                    <a:lnTo>
                      <a:pt x="1972" y="308"/>
                    </a:lnTo>
                    <a:lnTo>
                      <a:pt x="1983" y="305"/>
                    </a:lnTo>
                    <a:lnTo>
                      <a:pt x="1983" y="305"/>
                    </a:lnTo>
                    <a:lnTo>
                      <a:pt x="1992" y="300"/>
                    </a:lnTo>
                    <a:lnTo>
                      <a:pt x="2002" y="298"/>
                    </a:lnTo>
                    <a:lnTo>
                      <a:pt x="2011" y="297"/>
                    </a:lnTo>
                    <a:lnTo>
                      <a:pt x="2019" y="297"/>
                    </a:lnTo>
                    <a:lnTo>
                      <a:pt x="2029" y="300"/>
                    </a:lnTo>
                    <a:lnTo>
                      <a:pt x="2037" y="303"/>
                    </a:lnTo>
                    <a:lnTo>
                      <a:pt x="2046" y="308"/>
                    </a:lnTo>
                    <a:lnTo>
                      <a:pt x="2054" y="314"/>
                    </a:lnTo>
                    <a:lnTo>
                      <a:pt x="2054" y="314"/>
                    </a:lnTo>
                    <a:lnTo>
                      <a:pt x="2061" y="317"/>
                    </a:lnTo>
                    <a:lnTo>
                      <a:pt x="2069" y="319"/>
                    </a:lnTo>
                    <a:lnTo>
                      <a:pt x="2084" y="319"/>
                    </a:lnTo>
                    <a:lnTo>
                      <a:pt x="2084" y="319"/>
                    </a:lnTo>
                    <a:lnTo>
                      <a:pt x="2107" y="321"/>
                    </a:lnTo>
                    <a:lnTo>
                      <a:pt x="2127" y="321"/>
                    </a:lnTo>
                    <a:lnTo>
                      <a:pt x="2170" y="317"/>
                    </a:lnTo>
                    <a:lnTo>
                      <a:pt x="2212" y="313"/>
                    </a:lnTo>
                    <a:lnTo>
                      <a:pt x="2254" y="306"/>
                    </a:lnTo>
                    <a:lnTo>
                      <a:pt x="2254" y="306"/>
                    </a:lnTo>
                    <a:lnTo>
                      <a:pt x="2269" y="306"/>
                    </a:lnTo>
                    <a:lnTo>
                      <a:pt x="2275" y="306"/>
                    </a:lnTo>
                    <a:lnTo>
                      <a:pt x="2281" y="308"/>
                    </a:lnTo>
                    <a:lnTo>
                      <a:pt x="2281" y="308"/>
                    </a:lnTo>
                    <a:lnTo>
                      <a:pt x="2289" y="310"/>
                    </a:lnTo>
                    <a:lnTo>
                      <a:pt x="2296" y="311"/>
                    </a:lnTo>
                    <a:lnTo>
                      <a:pt x="2299" y="313"/>
                    </a:lnTo>
                    <a:lnTo>
                      <a:pt x="2302" y="314"/>
                    </a:lnTo>
                    <a:lnTo>
                      <a:pt x="2304" y="317"/>
                    </a:lnTo>
                    <a:lnTo>
                      <a:pt x="2305" y="322"/>
                    </a:lnTo>
                    <a:lnTo>
                      <a:pt x="2305" y="322"/>
                    </a:lnTo>
                    <a:lnTo>
                      <a:pt x="2304" y="329"/>
                    </a:lnTo>
                    <a:lnTo>
                      <a:pt x="2300" y="333"/>
                    </a:lnTo>
                    <a:lnTo>
                      <a:pt x="2294" y="337"/>
                    </a:lnTo>
                    <a:lnTo>
                      <a:pt x="2289" y="340"/>
                    </a:lnTo>
                    <a:lnTo>
                      <a:pt x="2289" y="340"/>
                    </a:lnTo>
                    <a:lnTo>
                      <a:pt x="2285" y="343"/>
                    </a:lnTo>
                    <a:lnTo>
                      <a:pt x="2280" y="348"/>
                    </a:lnTo>
                    <a:lnTo>
                      <a:pt x="2277" y="352"/>
                    </a:lnTo>
                    <a:lnTo>
                      <a:pt x="2275" y="357"/>
                    </a:lnTo>
                    <a:lnTo>
                      <a:pt x="2273" y="362"/>
                    </a:lnTo>
                    <a:lnTo>
                      <a:pt x="2273" y="367"/>
                    </a:lnTo>
                    <a:lnTo>
                      <a:pt x="2273" y="373"/>
                    </a:lnTo>
                    <a:lnTo>
                      <a:pt x="2275" y="378"/>
                    </a:lnTo>
                    <a:lnTo>
                      <a:pt x="2275" y="378"/>
                    </a:lnTo>
                    <a:lnTo>
                      <a:pt x="2280" y="391"/>
                    </a:lnTo>
                    <a:lnTo>
                      <a:pt x="2280" y="403"/>
                    </a:lnTo>
                    <a:lnTo>
                      <a:pt x="2280" y="414"/>
                    </a:lnTo>
                    <a:lnTo>
                      <a:pt x="2275" y="424"/>
                    </a:lnTo>
                    <a:lnTo>
                      <a:pt x="2270" y="433"/>
                    </a:lnTo>
                    <a:lnTo>
                      <a:pt x="2264" y="441"/>
                    </a:lnTo>
                    <a:lnTo>
                      <a:pt x="2254" y="449"/>
                    </a:lnTo>
                    <a:lnTo>
                      <a:pt x="2245" y="457"/>
                    </a:lnTo>
                    <a:lnTo>
                      <a:pt x="2245" y="457"/>
                    </a:lnTo>
                    <a:lnTo>
                      <a:pt x="2232" y="465"/>
                    </a:lnTo>
                    <a:lnTo>
                      <a:pt x="2218" y="475"/>
                    </a:lnTo>
                    <a:lnTo>
                      <a:pt x="2202" y="483"/>
                    </a:lnTo>
                    <a:lnTo>
                      <a:pt x="2188" y="489"/>
                    </a:lnTo>
                    <a:lnTo>
                      <a:pt x="2188" y="489"/>
                    </a:lnTo>
                    <a:lnTo>
                      <a:pt x="2162" y="499"/>
                    </a:lnTo>
                    <a:lnTo>
                      <a:pt x="2137" y="511"/>
                    </a:lnTo>
                    <a:lnTo>
                      <a:pt x="2126" y="518"/>
                    </a:lnTo>
                    <a:lnTo>
                      <a:pt x="2115" y="526"/>
                    </a:lnTo>
                    <a:lnTo>
                      <a:pt x="2105" y="535"/>
                    </a:lnTo>
                    <a:lnTo>
                      <a:pt x="2094" y="545"/>
                    </a:lnTo>
                    <a:lnTo>
                      <a:pt x="2094" y="545"/>
                    </a:lnTo>
                    <a:lnTo>
                      <a:pt x="2086" y="553"/>
                    </a:lnTo>
                    <a:lnTo>
                      <a:pt x="2076" y="559"/>
                    </a:lnTo>
                    <a:lnTo>
                      <a:pt x="2065" y="564"/>
                    </a:lnTo>
                    <a:lnTo>
                      <a:pt x="2054" y="567"/>
                    </a:lnTo>
                    <a:lnTo>
                      <a:pt x="2032" y="570"/>
                    </a:lnTo>
                    <a:lnTo>
                      <a:pt x="2010" y="573"/>
                    </a:lnTo>
                    <a:lnTo>
                      <a:pt x="2010" y="573"/>
                    </a:lnTo>
                    <a:lnTo>
                      <a:pt x="1984" y="576"/>
                    </a:lnTo>
                    <a:lnTo>
                      <a:pt x="1961" y="584"/>
                    </a:lnTo>
                    <a:lnTo>
                      <a:pt x="1938" y="592"/>
                    </a:lnTo>
                    <a:lnTo>
                      <a:pt x="1916" y="602"/>
                    </a:lnTo>
                    <a:lnTo>
                      <a:pt x="1895" y="613"/>
                    </a:lnTo>
                    <a:lnTo>
                      <a:pt x="1873" y="626"/>
                    </a:lnTo>
                    <a:lnTo>
                      <a:pt x="1832" y="651"/>
                    </a:lnTo>
                    <a:lnTo>
                      <a:pt x="1832" y="651"/>
                    </a:lnTo>
                    <a:lnTo>
                      <a:pt x="1827" y="656"/>
                    </a:lnTo>
                    <a:lnTo>
                      <a:pt x="1824" y="661"/>
                    </a:lnTo>
                    <a:lnTo>
                      <a:pt x="1824" y="665"/>
                    </a:lnTo>
                    <a:lnTo>
                      <a:pt x="1827" y="672"/>
                    </a:lnTo>
                    <a:lnTo>
                      <a:pt x="1827" y="672"/>
                    </a:lnTo>
                    <a:lnTo>
                      <a:pt x="1832" y="680"/>
                    </a:lnTo>
                    <a:lnTo>
                      <a:pt x="1833" y="684"/>
                    </a:lnTo>
                    <a:lnTo>
                      <a:pt x="1833" y="691"/>
                    </a:lnTo>
                    <a:lnTo>
                      <a:pt x="1832" y="695"/>
                    </a:lnTo>
                    <a:lnTo>
                      <a:pt x="1829" y="700"/>
                    </a:lnTo>
                    <a:lnTo>
                      <a:pt x="1824" y="703"/>
                    </a:lnTo>
                    <a:lnTo>
                      <a:pt x="1814" y="710"/>
                    </a:lnTo>
                    <a:lnTo>
                      <a:pt x="1814" y="710"/>
                    </a:lnTo>
                    <a:lnTo>
                      <a:pt x="1800" y="716"/>
                    </a:lnTo>
                    <a:lnTo>
                      <a:pt x="1789" y="722"/>
                    </a:lnTo>
                    <a:lnTo>
                      <a:pt x="1778" y="730"/>
                    </a:lnTo>
                    <a:lnTo>
                      <a:pt x="1768" y="740"/>
                    </a:lnTo>
                    <a:lnTo>
                      <a:pt x="1759" y="749"/>
                    </a:lnTo>
                    <a:lnTo>
                      <a:pt x="1751" y="761"/>
                    </a:lnTo>
                    <a:lnTo>
                      <a:pt x="1737" y="783"/>
                    </a:lnTo>
                    <a:lnTo>
                      <a:pt x="1737" y="783"/>
                    </a:lnTo>
                    <a:lnTo>
                      <a:pt x="1729" y="794"/>
                    </a:lnTo>
                    <a:lnTo>
                      <a:pt x="1722" y="805"/>
                    </a:lnTo>
                    <a:lnTo>
                      <a:pt x="1705" y="823"/>
                    </a:lnTo>
                    <a:lnTo>
                      <a:pt x="1668" y="857"/>
                    </a:lnTo>
                    <a:lnTo>
                      <a:pt x="1668" y="857"/>
                    </a:lnTo>
                    <a:lnTo>
                      <a:pt x="1659" y="867"/>
                    </a:lnTo>
                    <a:lnTo>
                      <a:pt x="1651" y="877"/>
                    </a:lnTo>
                    <a:lnTo>
                      <a:pt x="1644" y="888"/>
                    </a:lnTo>
                    <a:lnTo>
                      <a:pt x="1638" y="897"/>
                    </a:lnTo>
                    <a:lnTo>
                      <a:pt x="1629" y="919"/>
                    </a:lnTo>
                    <a:lnTo>
                      <a:pt x="1622" y="942"/>
                    </a:lnTo>
                    <a:lnTo>
                      <a:pt x="1619" y="965"/>
                    </a:lnTo>
                    <a:lnTo>
                      <a:pt x="1619" y="989"/>
                    </a:lnTo>
                    <a:lnTo>
                      <a:pt x="1621" y="1013"/>
                    </a:lnTo>
                    <a:lnTo>
                      <a:pt x="1625" y="1039"/>
                    </a:lnTo>
                    <a:lnTo>
                      <a:pt x="1625" y="1039"/>
                    </a:lnTo>
                    <a:lnTo>
                      <a:pt x="1627" y="1048"/>
                    </a:lnTo>
                    <a:lnTo>
                      <a:pt x="1632" y="1056"/>
                    </a:lnTo>
                    <a:lnTo>
                      <a:pt x="1636" y="1062"/>
                    </a:lnTo>
                    <a:lnTo>
                      <a:pt x="1641" y="1069"/>
                    </a:lnTo>
                    <a:lnTo>
                      <a:pt x="1654" y="1081"/>
                    </a:lnTo>
                    <a:lnTo>
                      <a:pt x="1667" y="1093"/>
                    </a:lnTo>
                    <a:lnTo>
                      <a:pt x="1667" y="1093"/>
                    </a:lnTo>
                    <a:lnTo>
                      <a:pt x="1678" y="1105"/>
                    </a:lnTo>
                    <a:lnTo>
                      <a:pt x="1684" y="1116"/>
                    </a:lnTo>
                    <a:lnTo>
                      <a:pt x="1689" y="1126"/>
                    </a:lnTo>
                    <a:lnTo>
                      <a:pt x="1689" y="1135"/>
                    </a:lnTo>
                    <a:lnTo>
                      <a:pt x="1687" y="1145"/>
                    </a:lnTo>
                    <a:lnTo>
                      <a:pt x="1681" y="1154"/>
                    </a:lnTo>
                    <a:lnTo>
                      <a:pt x="1671" y="1164"/>
                    </a:lnTo>
                    <a:lnTo>
                      <a:pt x="1659" y="1174"/>
                    </a:lnTo>
                    <a:lnTo>
                      <a:pt x="1659" y="1174"/>
                    </a:lnTo>
                    <a:lnTo>
                      <a:pt x="1638" y="1186"/>
                    </a:lnTo>
                    <a:lnTo>
                      <a:pt x="1617" y="1199"/>
                    </a:lnTo>
                    <a:lnTo>
                      <a:pt x="1597" y="1212"/>
                    </a:lnTo>
                    <a:lnTo>
                      <a:pt x="1587" y="1220"/>
                    </a:lnTo>
                    <a:lnTo>
                      <a:pt x="1578" y="1228"/>
                    </a:lnTo>
                    <a:lnTo>
                      <a:pt x="1578" y="1228"/>
                    </a:lnTo>
                    <a:lnTo>
                      <a:pt x="1565" y="1240"/>
                    </a:lnTo>
                    <a:lnTo>
                      <a:pt x="1555" y="1253"/>
                    </a:lnTo>
                    <a:lnTo>
                      <a:pt x="1546" y="1266"/>
                    </a:lnTo>
                    <a:lnTo>
                      <a:pt x="1538" y="1280"/>
                    </a:lnTo>
                    <a:lnTo>
                      <a:pt x="1524" y="1310"/>
                    </a:lnTo>
                    <a:lnTo>
                      <a:pt x="1511" y="1340"/>
                    </a:lnTo>
                    <a:lnTo>
                      <a:pt x="1511" y="1340"/>
                    </a:lnTo>
                    <a:lnTo>
                      <a:pt x="1508" y="1350"/>
                    </a:lnTo>
                    <a:lnTo>
                      <a:pt x="1506" y="1353"/>
                    </a:lnTo>
                    <a:lnTo>
                      <a:pt x="1508" y="1358"/>
                    </a:lnTo>
                    <a:lnTo>
                      <a:pt x="1508" y="1358"/>
                    </a:lnTo>
                    <a:lnTo>
                      <a:pt x="1516" y="1369"/>
                    </a:lnTo>
                    <a:lnTo>
                      <a:pt x="1519" y="1378"/>
                    </a:lnTo>
                    <a:lnTo>
                      <a:pt x="1517" y="1386"/>
                    </a:lnTo>
                    <a:lnTo>
                      <a:pt x="1514" y="1391"/>
                    </a:lnTo>
                    <a:lnTo>
                      <a:pt x="1508" y="1396"/>
                    </a:lnTo>
                    <a:lnTo>
                      <a:pt x="1500" y="1399"/>
                    </a:lnTo>
                    <a:lnTo>
                      <a:pt x="1484" y="1404"/>
                    </a:lnTo>
                    <a:lnTo>
                      <a:pt x="1484" y="1404"/>
                    </a:lnTo>
                    <a:lnTo>
                      <a:pt x="1471" y="1409"/>
                    </a:lnTo>
                    <a:lnTo>
                      <a:pt x="1459" y="1410"/>
                    </a:lnTo>
                    <a:lnTo>
                      <a:pt x="1432" y="1412"/>
                    </a:lnTo>
                    <a:lnTo>
                      <a:pt x="1432" y="1412"/>
                    </a:lnTo>
                    <a:lnTo>
                      <a:pt x="1420" y="1413"/>
                    </a:lnTo>
                    <a:lnTo>
                      <a:pt x="1411" y="1415"/>
                    </a:lnTo>
                    <a:lnTo>
                      <a:pt x="1390" y="1420"/>
                    </a:lnTo>
                    <a:lnTo>
                      <a:pt x="1371" y="1429"/>
                    </a:lnTo>
                    <a:lnTo>
                      <a:pt x="1352" y="1442"/>
                    </a:lnTo>
                    <a:lnTo>
                      <a:pt x="1335" y="1456"/>
                    </a:lnTo>
                    <a:lnTo>
                      <a:pt x="1320" y="1472"/>
                    </a:lnTo>
                    <a:lnTo>
                      <a:pt x="1309" y="1491"/>
                    </a:lnTo>
                    <a:lnTo>
                      <a:pt x="1300" y="1509"/>
                    </a:lnTo>
                    <a:lnTo>
                      <a:pt x="1300" y="1509"/>
                    </a:lnTo>
                    <a:lnTo>
                      <a:pt x="1290" y="1534"/>
                    </a:lnTo>
                    <a:lnTo>
                      <a:pt x="1277" y="1558"/>
                    </a:lnTo>
                    <a:lnTo>
                      <a:pt x="1277" y="1558"/>
                    </a:lnTo>
                    <a:lnTo>
                      <a:pt x="1271" y="1569"/>
                    </a:lnTo>
                    <a:lnTo>
                      <a:pt x="1263" y="1579"/>
                    </a:lnTo>
                    <a:lnTo>
                      <a:pt x="1257" y="1585"/>
                    </a:lnTo>
                    <a:lnTo>
                      <a:pt x="1249" y="1588"/>
                    </a:lnTo>
                    <a:lnTo>
                      <a:pt x="1241" y="1590"/>
                    </a:lnTo>
                    <a:lnTo>
                      <a:pt x="1231" y="1588"/>
                    </a:lnTo>
                    <a:lnTo>
                      <a:pt x="1222" y="1585"/>
                    </a:lnTo>
                    <a:lnTo>
                      <a:pt x="1208" y="1580"/>
                    </a:lnTo>
                    <a:lnTo>
                      <a:pt x="1208" y="1580"/>
                    </a:lnTo>
                    <a:lnTo>
                      <a:pt x="1198" y="1579"/>
                    </a:lnTo>
                    <a:lnTo>
                      <a:pt x="1187" y="1579"/>
                    </a:lnTo>
                    <a:lnTo>
                      <a:pt x="1179" y="1582"/>
                    </a:lnTo>
                    <a:lnTo>
                      <a:pt x="1169" y="1586"/>
                    </a:lnTo>
                    <a:lnTo>
                      <a:pt x="1169" y="1586"/>
                    </a:lnTo>
                    <a:lnTo>
                      <a:pt x="1158" y="1593"/>
                    </a:lnTo>
                    <a:lnTo>
                      <a:pt x="1146" y="1599"/>
                    </a:lnTo>
                    <a:lnTo>
                      <a:pt x="1133" y="1602"/>
                    </a:lnTo>
                    <a:lnTo>
                      <a:pt x="1120" y="1602"/>
                    </a:lnTo>
                    <a:lnTo>
                      <a:pt x="1120" y="1602"/>
                    </a:lnTo>
                    <a:lnTo>
                      <a:pt x="1085" y="1599"/>
                    </a:lnTo>
                    <a:lnTo>
                      <a:pt x="1050" y="1598"/>
                    </a:lnTo>
                    <a:lnTo>
                      <a:pt x="1014" y="1599"/>
                    </a:lnTo>
                    <a:lnTo>
                      <a:pt x="979" y="1601"/>
                    </a:lnTo>
                    <a:lnTo>
                      <a:pt x="909" y="1604"/>
                    </a:lnTo>
                    <a:lnTo>
                      <a:pt x="874" y="1604"/>
                    </a:lnTo>
                    <a:lnTo>
                      <a:pt x="839" y="1602"/>
                    </a:lnTo>
                    <a:lnTo>
                      <a:pt x="839" y="1602"/>
                    </a:lnTo>
                    <a:lnTo>
                      <a:pt x="828" y="1602"/>
                    </a:lnTo>
                    <a:lnTo>
                      <a:pt x="817" y="1604"/>
                    </a:lnTo>
                    <a:lnTo>
                      <a:pt x="806" y="1607"/>
                    </a:lnTo>
                    <a:lnTo>
                      <a:pt x="803" y="1610"/>
                    </a:lnTo>
                    <a:lnTo>
                      <a:pt x="798" y="1615"/>
                    </a:lnTo>
                    <a:lnTo>
                      <a:pt x="798" y="1615"/>
                    </a:lnTo>
                    <a:lnTo>
                      <a:pt x="788" y="1626"/>
                    </a:lnTo>
                    <a:lnTo>
                      <a:pt x="777" y="1634"/>
                    </a:lnTo>
                    <a:lnTo>
                      <a:pt x="764" y="1642"/>
                    </a:lnTo>
                    <a:lnTo>
                      <a:pt x="752" y="1647"/>
                    </a:lnTo>
                    <a:lnTo>
                      <a:pt x="739" y="1652"/>
                    </a:lnTo>
                    <a:lnTo>
                      <a:pt x="725" y="1655"/>
                    </a:lnTo>
                    <a:lnTo>
                      <a:pt x="698" y="1660"/>
                    </a:lnTo>
                    <a:lnTo>
                      <a:pt x="698" y="1660"/>
                    </a:lnTo>
                    <a:lnTo>
                      <a:pt x="690" y="1660"/>
                    </a:lnTo>
                    <a:lnTo>
                      <a:pt x="683" y="1663"/>
                    </a:lnTo>
                    <a:lnTo>
                      <a:pt x="672" y="1669"/>
                    </a:lnTo>
                    <a:lnTo>
                      <a:pt x="663" y="1677"/>
                    </a:lnTo>
                    <a:lnTo>
                      <a:pt x="653" y="1690"/>
                    </a:lnTo>
                    <a:lnTo>
                      <a:pt x="653" y="1690"/>
                    </a:lnTo>
                    <a:lnTo>
                      <a:pt x="637" y="1710"/>
                    </a:lnTo>
                    <a:lnTo>
                      <a:pt x="618" y="1728"/>
                    </a:lnTo>
                    <a:lnTo>
                      <a:pt x="598" y="1745"/>
                    </a:lnTo>
                    <a:lnTo>
                      <a:pt x="574" y="1758"/>
                    </a:lnTo>
                    <a:lnTo>
                      <a:pt x="574" y="1758"/>
                    </a:lnTo>
                    <a:lnTo>
                      <a:pt x="571" y="1761"/>
                    </a:lnTo>
                    <a:lnTo>
                      <a:pt x="566" y="1761"/>
                    </a:lnTo>
                    <a:lnTo>
                      <a:pt x="558" y="1761"/>
                    </a:lnTo>
                    <a:lnTo>
                      <a:pt x="550" y="1756"/>
                    </a:lnTo>
                    <a:lnTo>
                      <a:pt x="544" y="1750"/>
                    </a:lnTo>
                    <a:lnTo>
                      <a:pt x="544" y="1750"/>
                    </a:lnTo>
                    <a:lnTo>
                      <a:pt x="534" y="1741"/>
                    </a:lnTo>
                    <a:lnTo>
                      <a:pt x="523" y="1733"/>
                    </a:lnTo>
                    <a:lnTo>
                      <a:pt x="510" y="1726"/>
                    </a:lnTo>
                    <a:lnTo>
                      <a:pt x="496" y="1721"/>
                    </a:lnTo>
                    <a:lnTo>
                      <a:pt x="496" y="1721"/>
                    </a:lnTo>
                    <a:lnTo>
                      <a:pt x="486" y="1718"/>
                    </a:lnTo>
                    <a:lnTo>
                      <a:pt x="478" y="1712"/>
                    </a:lnTo>
                    <a:lnTo>
                      <a:pt x="472" y="1702"/>
                    </a:lnTo>
                    <a:lnTo>
                      <a:pt x="466" y="1693"/>
                    </a:lnTo>
                    <a:lnTo>
                      <a:pt x="461" y="1680"/>
                    </a:lnTo>
                    <a:lnTo>
                      <a:pt x="458" y="1669"/>
                    </a:lnTo>
                    <a:lnTo>
                      <a:pt x="456" y="1658"/>
                    </a:lnTo>
                    <a:lnTo>
                      <a:pt x="456" y="1647"/>
                    </a:lnTo>
                    <a:lnTo>
                      <a:pt x="456" y="1647"/>
                    </a:lnTo>
                    <a:lnTo>
                      <a:pt x="456" y="1642"/>
                    </a:lnTo>
                    <a:lnTo>
                      <a:pt x="456" y="1637"/>
                    </a:lnTo>
                    <a:lnTo>
                      <a:pt x="455" y="1634"/>
                    </a:lnTo>
                    <a:lnTo>
                      <a:pt x="451" y="1631"/>
                    </a:lnTo>
                    <a:lnTo>
                      <a:pt x="445" y="1626"/>
                    </a:lnTo>
                    <a:lnTo>
                      <a:pt x="439" y="1621"/>
                    </a:lnTo>
                    <a:lnTo>
                      <a:pt x="439" y="1621"/>
                    </a:lnTo>
                    <a:lnTo>
                      <a:pt x="432" y="1615"/>
                    </a:lnTo>
                    <a:lnTo>
                      <a:pt x="426" y="1609"/>
                    </a:lnTo>
                    <a:lnTo>
                      <a:pt x="424" y="1601"/>
                    </a:lnTo>
                    <a:lnTo>
                      <a:pt x="424" y="1598"/>
                    </a:lnTo>
                    <a:lnTo>
                      <a:pt x="424" y="1593"/>
                    </a:lnTo>
                    <a:lnTo>
                      <a:pt x="424" y="1593"/>
                    </a:lnTo>
                    <a:lnTo>
                      <a:pt x="428" y="1585"/>
                    </a:lnTo>
                    <a:lnTo>
                      <a:pt x="428" y="1579"/>
                    </a:lnTo>
                    <a:lnTo>
                      <a:pt x="426" y="1572"/>
                    </a:lnTo>
                    <a:lnTo>
                      <a:pt x="423" y="1566"/>
                    </a:lnTo>
                    <a:lnTo>
                      <a:pt x="420" y="1561"/>
                    </a:lnTo>
                    <a:lnTo>
                      <a:pt x="415" y="1556"/>
                    </a:lnTo>
                    <a:lnTo>
                      <a:pt x="404" y="1548"/>
                    </a:lnTo>
                    <a:lnTo>
                      <a:pt x="404" y="1548"/>
                    </a:lnTo>
                    <a:lnTo>
                      <a:pt x="393" y="1540"/>
                    </a:lnTo>
                    <a:lnTo>
                      <a:pt x="382" y="1532"/>
                    </a:lnTo>
                    <a:lnTo>
                      <a:pt x="372" y="1523"/>
                    </a:lnTo>
                    <a:lnTo>
                      <a:pt x="366" y="1513"/>
                    </a:lnTo>
                    <a:lnTo>
                      <a:pt x="366" y="1513"/>
                    </a:lnTo>
                    <a:lnTo>
                      <a:pt x="358" y="1501"/>
                    </a:lnTo>
                    <a:lnTo>
                      <a:pt x="348" y="1493"/>
                    </a:lnTo>
                    <a:lnTo>
                      <a:pt x="339" y="1488"/>
                    </a:lnTo>
                    <a:lnTo>
                      <a:pt x="329" y="1486"/>
                    </a:lnTo>
                    <a:lnTo>
                      <a:pt x="320" y="1485"/>
                    </a:lnTo>
                    <a:lnTo>
                      <a:pt x="308" y="1486"/>
                    </a:lnTo>
                    <a:lnTo>
                      <a:pt x="286" y="1490"/>
                    </a:lnTo>
                    <a:lnTo>
                      <a:pt x="286" y="1490"/>
                    </a:lnTo>
                    <a:lnTo>
                      <a:pt x="274" y="1493"/>
                    </a:lnTo>
                    <a:lnTo>
                      <a:pt x="267" y="1494"/>
                    </a:lnTo>
                    <a:lnTo>
                      <a:pt x="261" y="1496"/>
                    </a:lnTo>
                    <a:lnTo>
                      <a:pt x="256" y="1494"/>
                    </a:lnTo>
                    <a:lnTo>
                      <a:pt x="254" y="1493"/>
                    </a:lnTo>
                    <a:lnTo>
                      <a:pt x="253" y="1490"/>
                    </a:lnTo>
                    <a:lnTo>
                      <a:pt x="254" y="1482"/>
                    </a:lnTo>
                    <a:lnTo>
                      <a:pt x="258" y="1469"/>
                    </a:lnTo>
                    <a:lnTo>
                      <a:pt x="258" y="1469"/>
                    </a:lnTo>
                    <a:lnTo>
                      <a:pt x="258" y="1466"/>
                    </a:lnTo>
                    <a:lnTo>
                      <a:pt x="258" y="1466"/>
                    </a:lnTo>
                    <a:lnTo>
                      <a:pt x="251" y="1453"/>
                    </a:lnTo>
                    <a:lnTo>
                      <a:pt x="248" y="1442"/>
                    </a:lnTo>
                    <a:lnTo>
                      <a:pt x="247" y="1431"/>
                    </a:lnTo>
                    <a:lnTo>
                      <a:pt x="247" y="1420"/>
                    </a:lnTo>
                    <a:lnTo>
                      <a:pt x="248" y="1410"/>
                    </a:lnTo>
                    <a:lnTo>
                      <a:pt x="251" y="1401"/>
                    </a:lnTo>
                    <a:lnTo>
                      <a:pt x="254" y="1391"/>
                    </a:lnTo>
                    <a:lnTo>
                      <a:pt x="259" y="1382"/>
                    </a:lnTo>
                    <a:lnTo>
                      <a:pt x="270" y="1364"/>
                    </a:lnTo>
                    <a:lnTo>
                      <a:pt x="285" y="1348"/>
                    </a:lnTo>
                    <a:lnTo>
                      <a:pt x="297" y="1332"/>
                    </a:lnTo>
                    <a:lnTo>
                      <a:pt x="310" y="1315"/>
                    </a:lnTo>
                    <a:lnTo>
                      <a:pt x="310" y="1315"/>
                    </a:lnTo>
                    <a:lnTo>
                      <a:pt x="315" y="1310"/>
                    </a:lnTo>
                    <a:lnTo>
                      <a:pt x="320" y="1307"/>
                    </a:lnTo>
                    <a:lnTo>
                      <a:pt x="334" y="1302"/>
                    </a:lnTo>
                    <a:lnTo>
                      <a:pt x="334" y="1302"/>
                    </a:lnTo>
                    <a:lnTo>
                      <a:pt x="340" y="1301"/>
                    </a:lnTo>
                    <a:lnTo>
                      <a:pt x="347" y="1297"/>
                    </a:lnTo>
                    <a:lnTo>
                      <a:pt x="350" y="1293"/>
                    </a:lnTo>
                    <a:lnTo>
                      <a:pt x="353" y="1288"/>
                    </a:lnTo>
                    <a:lnTo>
                      <a:pt x="358" y="1275"/>
                    </a:lnTo>
                    <a:lnTo>
                      <a:pt x="361" y="1264"/>
                    </a:lnTo>
                    <a:lnTo>
                      <a:pt x="361" y="1264"/>
                    </a:lnTo>
                    <a:lnTo>
                      <a:pt x="361" y="1258"/>
                    </a:lnTo>
                    <a:lnTo>
                      <a:pt x="361" y="1253"/>
                    </a:lnTo>
                    <a:lnTo>
                      <a:pt x="358" y="1250"/>
                    </a:lnTo>
                    <a:lnTo>
                      <a:pt x="355" y="1248"/>
                    </a:lnTo>
                    <a:lnTo>
                      <a:pt x="347" y="1247"/>
                    </a:lnTo>
                    <a:lnTo>
                      <a:pt x="339" y="1245"/>
                    </a:lnTo>
                    <a:lnTo>
                      <a:pt x="339" y="1245"/>
                    </a:lnTo>
                    <a:lnTo>
                      <a:pt x="331" y="1240"/>
                    </a:lnTo>
                    <a:lnTo>
                      <a:pt x="323" y="1237"/>
                    </a:lnTo>
                    <a:lnTo>
                      <a:pt x="318" y="1232"/>
                    </a:lnTo>
                    <a:lnTo>
                      <a:pt x="312" y="1228"/>
                    </a:lnTo>
                    <a:lnTo>
                      <a:pt x="308" y="1221"/>
                    </a:lnTo>
                    <a:lnTo>
                      <a:pt x="305" y="1215"/>
                    </a:lnTo>
                    <a:lnTo>
                      <a:pt x="302" y="1208"/>
                    </a:lnTo>
                    <a:lnTo>
                      <a:pt x="301" y="1202"/>
                    </a:lnTo>
                    <a:lnTo>
                      <a:pt x="301" y="1194"/>
                    </a:lnTo>
                    <a:lnTo>
                      <a:pt x="302" y="1186"/>
                    </a:lnTo>
                    <a:lnTo>
                      <a:pt x="305" y="1172"/>
                    </a:lnTo>
                    <a:lnTo>
                      <a:pt x="313" y="1156"/>
                    </a:lnTo>
                    <a:lnTo>
                      <a:pt x="326" y="1140"/>
                    </a:lnTo>
                    <a:lnTo>
                      <a:pt x="326" y="1140"/>
                    </a:lnTo>
                    <a:lnTo>
                      <a:pt x="345" y="1118"/>
                    </a:lnTo>
                    <a:lnTo>
                      <a:pt x="355" y="1105"/>
                    </a:lnTo>
                    <a:lnTo>
                      <a:pt x="362" y="1093"/>
                    </a:lnTo>
                    <a:lnTo>
                      <a:pt x="362" y="1093"/>
                    </a:lnTo>
                    <a:lnTo>
                      <a:pt x="366" y="1080"/>
                    </a:lnTo>
                    <a:lnTo>
                      <a:pt x="367" y="1069"/>
                    </a:lnTo>
                    <a:lnTo>
                      <a:pt x="367" y="1062"/>
                    </a:lnTo>
                    <a:lnTo>
                      <a:pt x="366" y="1058"/>
                    </a:lnTo>
                    <a:lnTo>
                      <a:pt x="362" y="1053"/>
                    </a:lnTo>
                    <a:lnTo>
                      <a:pt x="359" y="1048"/>
                    </a:lnTo>
                    <a:lnTo>
                      <a:pt x="359" y="1048"/>
                    </a:lnTo>
                    <a:lnTo>
                      <a:pt x="339" y="1026"/>
                    </a:lnTo>
                    <a:lnTo>
                      <a:pt x="331" y="1013"/>
                    </a:lnTo>
                    <a:lnTo>
                      <a:pt x="323" y="1000"/>
                    </a:lnTo>
                    <a:lnTo>
                      <a:pt x="316" y="988"/>
                    </a:lnTo>
                    <a:lnTo>
                      <a:pt x="310" y="973"/>
                    </a:lnTo>
                    <a:lnTo>
                      <a:pt x="307" y="959"/>
                    </a:lnTo>
                    <a:lnTo>
                      <a:pt x="305" y="943"/>
                    </a:lnTo>
                    <a:lnTo>
                      <a:pt x="305" y="943"/>
                    </a:lnTo>
                    <a:close/>
                    <a:moveTo>
                      <a:pt x="65" y="259"/>
                    </a:moveTo>
                    <a:lnTo>
                      <a:pt x="65" y="259"/>
                    </a:lnTo>
                    <a:lnTo>
                      <a:pt x="64" y="257"/>
                    </a:lnTo>
                    <a:lnTo>
                      <a:pt x="64" y="257"/>
                    </a:lnTo>
                    <a:lnTo>
                      <a:pt x="59" y="259"/>
                    </a:lnTo>
                    <a:lnTo>
                      <a:pt x="59" y="259"/>
                    </a:lnTo>
                    <a:lnTo>
                      <a:pt x="61" y="262"/>
                    </a:lnTo>
                    <a:lnTo>
                      <a:pt x="61" y="262"/>
                    </a:lnTo>
                    <a:lnTo>
                      <a:pt x="65" y="259"/>
                    </a:lnTo>
                    <a:lnTo>
                      <a:pt x="65" y="25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5" name="Freeform 7">
                <a:extLst>
                  <a:ext uri="{FF2B5EF4-FFF2-40B4-BE49-F238E27FC236}">
                    <a16:creationId xmlns:a16="http://schemas.microsoft.com/office/drawing/2014/main" id="{8CCEE75C-EA2C-4581-F3D4-EF991BF08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0" y="1655"/>
                <a:ext cx="673" cy="943"/>
              </a:xfrm>
              <a:custGeom>
                <a:avLst/>
                <a:gdLst>
                  <a:gd name="T0" fmla="*/ 204 w 1347"/>
                  <a:gd name="T1" fmla="*/ 454 h 1885"/>
                  <a:gd name="T2" fmla="*/ 141 w 1347"/>
                  <a:gd name="T3" fmla="*/ 494 h 1885"/>
                  <a:gd name="T4" fmla="*/ 54 w 1347"/>
                  <a:gd name="T5" fmla="*/ 459 h 1885"/>
                  <a:gd name="T6" fmla="*/ 82 w 1347"/>
                  <a:gd name="T7" fmla="*/ 426 h 1885"/>
                  <a:gd name="T8" fmla="*/ 147 w 1347"/>
                  <a:gd name="T9" fmla="*/ 351 h 1885"/>
                  <a:gd name="T10" fmla="*/ 165 w 1347"/>
                  <a:gd name="T11" fmla="*/ 308 h 1885"/>
                  <a:gd name="T12" fmla="*/ 117 w 1347"/>
                  <a:gd name="T13" fmla="*/ 322 h 1885"/>
                  <a:gd name="T14" fmla="*/ 6 w 1347"/>
                  <a:gd name="T15" fmla="*/ 281 h 1885"/>
                  <a:gd name="T16" fmla="*/ 73 w 1347"/>
                  <a:gd name="T17" fmla="*/ 210 h 1885"/>
                  <a:gd name="T18" fmla="*/ 117 w 1347"/>
                  <a:gd name="T19" fmla="*/ 276 h 1885"/>
                  <a:gd name="T20" fmla="*/ 150 w 1347"/>
                  <a:gd name="T21" fmla="*/ 251 h 1885"/>
                  <a:gd name="T22" fmla="*/ 244 w 1347"/>
                  <a:gd name="T23" fmla="*/ 144 h 1885"/>
                  <a:gd name="T24" fmla="*/ 314 w 1347"/>
                  <a:gd name="T25" fmla="*/ 8 h 1885"/>
                  <a:gd name="T26" fmla="*/ 586 w 1347"/>
                  <a:gd name="T27" fmla="*/ 0 h 1885"/>
                  <a:gd name="T28" fmla="*/ 514 w 1347"/>
                  <a:gd name="T29" fmla="*/ 129 h 1885"/>
                  <a:gd name="T30" fmla="*/ 481 w 1347"/>
                  <a:gd name="T31" fmla="*/ 184 h 1885"/>
                  <a:gd name="T32" fmla="*/ 498 w 1347"/>
                  <a:gd name="T33" fmla="*/ 218 h 1885"/>
                  <a:gd name="T34" fmla="*/ 770 w 1347"/>
                  <a:gd name="T35" fmla="*/ 203 h 1885"/>
                  <a:gd name="T36" fmla="*/ 795 w 1347"/>
                  <a:gd name="T37" fmla="*/ 284 h 1885"/>
                  <a:gd name="T38" fmla="*/ 638 w 1347"/>
                  <a:gd name="T39" fmla="*/ 484 h 1885"/>
                  <a:gd name="T40" fmla="*/ 598 w 1347"/>
                  <a:gd name="T41" fmla="*/ 570 h 1885"/>
                  <a:gd name="T42" fmla="*/ 803 w 1347"/>
                  <a:gd name="T43" fmla="*/ 653 h 1885"/>
                  <a:gd name="T44" fmla="*/ 916 w 1347"/>
                  <a:gd name="T45" fmla="*/ 877 h 1885"/>
                  <a:gd name="T46" fmla="*/ 1037 w 1347"/>
                  <a:gd name="T47" fmla="*/ 1013 h 1885"/>
                  <a:gd name="T48" fmla="*/ 1104 w 1347"/>
                  <a:gd name="T49" fmla="*/ 1199 h 1885"/>
                  <a:gd name="T50" fmla="*/ 1158 w 1347"/>
                  <a:gd name="T51" fmla="*/ 1223 h 1885"/>
                  <a:gd name="T52" fmla="*/ 1343 w 1347"/>
                  <a:gd name="T53" fmla="*/ 1348 h 1885"/>
                  <a:gd name="T54" fmla="*/ 1256 w 1347"/>
                  <a:gd name="T55" fmla="*/ 1479 h 1885"/>
                  <a:gd name="T56" fmla="*/ 1193 w 1347"/>
                  <a:gd name="T57" fmla="*/ 1531 h 1885"/>
                  <a:gd name="T58" fmla="*/ 1261 w 1347"/>
                  <a:gd name="T59" fmla="*/ 1583 h 1885"/>
                  <a:gd name="T60" fmla="*/ 1053 w 1347"/>
                  <a:gd name="T61" fmla="*/ 1714 h 1885"/>
                  <a:gd name="T62" fmla="*/ 792 w 1347"/>
                  <a:gd name="T63" fmla="*/ 1709 h 1885"/>
                  <a:gd name="T64" fmla="*/ 791 w 1347"/>
                  <a:gd name="T65" fmla="*/ 1753 h 1885"/>
                  <a:gd name="T66" fmla="*/ 691 w 1347"/>
                  <a:gd name="T67" fmla="*/ 1728 h 1885"/>
                  <a:gd name="T68" fmla="*/ 543 w 1347"/>
                  <a:gd name="T69" fmla="*/ 1730 h 1885"/>
                  <a:gd name="T70" fmla="*/ 398 w 1347"/>
                  <a:gd name="T71" fmla="*/ 1801 h 1885"/>
                  <a:gd name="T72" fmla="*/ 270 w 1347"/>
                  <a:gd name="T73" fmla="*/ 1803 h 1885"/>
                  <a:gd name="T74" fmla="*/ 100 w 1347"/>
                  <a:gd name="T75" fmla="*/ 1884 h 1885"/>
                  <a:gd name="T76" fmla="*/ 22 w 1347"/>
                  <a:gd name="T77" fmla="*/ 1842 h 1885"/>
                  <a:gd name="T78" fmla="*/ 197 w 1347"/>
                  <a:gd name="T79" fmla="*/ 1734 h 1885"/>
                  <a:gd name="T80" fmla="*/ 295 w 1347"/>
                  <a:gd name="T81" fmla="*/ 1622 h 1885"/>
                  <a:gd name="T82" fmla="*/ 505 w 1347"/>
                  <a:gd name="T83" fmla="*/ 1588 h 1885"/>
                  <a:gd name="T84" fmla="*/ 392 w 1347"/>
                  <a:gd name="T85" fmla="*/ 1558 h 1885"/>
                  <a:gd name="T86" fmla="*/ 285 w 1347"/>
                  <a:gd name="T87" fmla="*/ 1510 h 1885"/>
                  <a:gd name="T88" fmla="*/ 141 w 1347"/>
                  <a:gd name="T89" fmla="*/ 1499 h 1885"/>
                  <a:gd name="T90" fmla="*/ 284 w 1347"/>
                  <a:gd name="T91" fmla="*/ 1391 h 1885"/>
                  <a:gd name="T92" fmla="*/ 311 w 1347"/>
                  <a:gd name="T93" fmla="*/ 1245 h 1885"/>
                  <a:gd name="T94" fmla="*/ 309 w 1347"/>
                  <a:gd name="T95" fmla="*/ 1193 h 1885"/>
                  <a:gd name="T96" fmla="*/ 309 w 1347"/>
                  <a:gd name="T97" fmla="*/ 1129 h 1885"/>
                  <a:gd name="T98" fmla="*/ 479 w 1347"/>
                  <a:gd name="T99" fmla="*/ 1151 h 1885"/>
                  <a:gd name="T100" fmla="*/ 548 w 1347"/>
                  <a:gd name="T101" fmla="*/ 1029 h 1885"/>
                  <a:gd name="T102" fmla="*/ 527 w 1347"/>
                  <a:gd name="T103" fmla="*/ 989 h 1885"/>
                  <a:gd name="T104" fmla="*/ 521 w 1347"/>
                  <a:gd name="T105" fmla="*/ 810 h 1885"/>
                  <a:gd name="T106" fmla="*/ 370 w 1347"/>
                  <a:gd name="T107" fmla="*/ 829 h 1885"/>
                  <a:gd name="T108" fmla="*/ 251 w 1347"/>
                  <a:gd name="T109" fmla="*/ 837 h 1885"/>
                  <a:gd name="T110" fmla="*/ 225 w 1347"/>
                  <a:gd name="T111" fmla="*/ 789 h 1885"/>
                  <a:gd name="T112" fmla="*/ 279 w 1347"/>
                  <a:gd name="T113" fmla="*/ 645 h 1885"/>
                  <a:gd name="T114" fmla="*/ 195 w 1347"/>
                  <a:gd name="T115" fmla="*/ 575 h 1885"/>
                  <a:gd name="T116" fmla="*/ 227 w 1347"/>
                  <a:gd name="T117" fmla="*/ 684 h 1885"/>
                  <a:gd name="T118" fmla="*/ 152 w 1347"/>
                  <a:gd name="T119" fmla="*/ 700 h 1885"/>
                  <a:gd name="T120" fmla="*/ 131 w 1347"/>
                  <a:gd name="T121" fmla="*/ 657 h 1885"/>
                  <a:gd name="T122" fmla="*/ 1061 w 1347"/>
                  <a:gd name="T123" fmla="*/ 1086 h 1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7" h="1885">
                    <a:moveTo>
                      <a:pt x="139" y="565"/>
                    </a:moveTo>
                    <a:lnTo>
                      <a:pt x="139" y="565"/>
                    </a:lnTo>
                    <a:lnTo>
                      <a:pt x="146" y="562"/>
                    </a:lnTo>
                    <a:lnTo>
                      <a:pt x="150" y="557"/>
                    </a:lnTo>
                    <a:lnTo>
                      <a:pt x="157" y="546"/>
                    </a:lnTo>
                    <a:lnTo>
                      <a:pt x="162" y="535"/>
                    </a:lnTo>
                    <a:lnTo>
                      <a:pt x="163" y="524"/>
                    </a:lnTo>
                    <a:lnTo>
                      <a:pt x="163" y="524"/>
                    </a:lnTo>
                    <a:lnTo>
                      <a:pt x="165" y="515"/>
                    </a:lnTo>
                    <a:lnTo>
                      <a:pt x="166" y="507"/>
                    </a:lnTo>
                    <a:lnTo>
                      <a:pt x="170" y="499"/>
                    </a:lnTo>
                    <a:lnTo>
                      <a:pt x="173" y="491"/>
                    </a:lnTo>
                    <a:lnTo>
                      <a:pt x="177" y="486"/>
                    </a:lnTo>
                    <a:lnTo>
                      <a:pt x="184" y="480"/>
                    </a:lnTo>
                    <a:lnTo>
                      <a:pt x="197" y="470"/>
                    </a:lnTo>
                    <a:lnTo>
                      <a:pt x="197" y="470"/>
                    </a:lnTo>
                    <a:lnTo>
                      <a:pt x="203" y="465"/>
                    </a:lnTo>
                    <a:lnTo>
                      <a:pt x="206" y="459"/>
                    </a:lnTo>
                    <a:lnTo>
                      <a:pt x="204" y="454"/>
                    </a:lnTo>
                    <a:lnTo>
                      <a:pt x="203" y="448"/>
                    </a:lnTo>
                    <a:lnTo>
                      <a:pt x="203" y="448"/>
                    </a:lnTo>
                    <a:lnTo>
                      <a:pt x="200" y="445"/>
                    </a:lnTo>
                    <a:lnTo>
                      <a:pt x="198" y="441"/>
                    </a:lnTo>
                    <a:lnTo>
                      <a:pt x="195" y="441"/>
                    </a:lnTo>
                    <a:lnTo>
                      <a:pt x="192" y="443"/>
                    </a:lnTo>
                    <a:lnTo>
                      <a:pt x="187" y="446"/>
                    </a:lnTo>
                    <a:lnTo>
                      <a:pt x="182" y="449"/>
                    </a:lnTo>
                    <a:lnTo>
                      <a:pt x="182" y="449"/>
                    </a:lnTo>
                    <a:lnTo>
                      <a:pt x="171" y="454"/>
                    </a:lnTo>
                    <a:lnTo>
                      <a:pt x="158" y="461"/>
                    </a:lnTo>
                    <a:lnTo>
                      <a:pt x="154" y="464"/>
                    </a:lnTo>
                    <a:lnTo>
                      <a:pt x="150" y="470"/>
                    </a:lnTo>
                    <a:lnTo>
                      <a:pt x="149" y="476"/>
                    </a:lnTo>
                    <a:lnTo>
                      <a:pt x="150" y="486"/>
                    </a:lnTo>
                    <a:lnTo>
                      <a:pt x="150" y="486"/>
                    </a:lnTo>
                    <a:lnTo>
                      <a:pt x="149" y="488"/>
                    </a:lnTo>
                    <a:lnTo>
                      <a:pt x="147" y="491"/>
                    </a:lnTo>
                    <a:lnTo>
                      <a:pt x="141" y="494"/>
                    </a:lnTo>
                    <a:lnTo>
                      <a:pt x="141" y="494"/>
                    </a:lnTo>
                    <a:lnTo>
                      <a:pt x="120" y="499"/>
                    </a:lnTo>
                    <a:lnTo>
                      <a:pt x="100" y="505"/>
                    </a:lnTo>
                    <a:lnTo>
                      <a:pt x="77" y="511"/>
                    </a:lnTo>
                    <a:lnTo>
                      <a:pt x="66" y="513"/>
                    </a:lnTo>
                    <a:lnTo>
                      <a:pt x="55" y="515"/>
                    </a:lnTo>
                    <a:lnTo>
                      <a:pt x="55" y="515"/>
                    </a:lnTo>
                    <a:lnTo>
                      <a:pt x="58" y="500"/>
                    </a:lnTo>
                    <a:lnTo>
                      <a:pt x="62" y="494"/>
                    </a:lnTo>
                    <a:lnTo>
                      <a:pt x="65" y="488"/>
                    </a:lnTo>
                    <a:lnTo>
                      <a:pt x="65" y="488"/>
                    </a:lnTo>
                    <a:lnTo>
                      <a:pt x="69" y="480"/>
                    </a:lnTo>
                    <a:lnTo>
                      <a:pt x="71" y="475"/>
                    </a:lnTo>
                    <a:lnTo>
                      <a:pt x="71" y="472"/>
                    </a:lnTo>
                    <a:lnTo>
                      <a:pt x="69" y="468"/>
                    </a:lnTo>
                    <a:lnTo>
                      <a:pt x="68" y="465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4" y="459"/>
                    </a:lnTo>
                    <a:lnTo>
                      <a:pt x="49" y="457"/>
                    </a:lnTo>
                    <a:lnTo>
                      <a:pt x="47" y="454"/>
                    </a:lnTo>
                    <a:lnTo>
                      <a:pt x="47" y="448"/>
                    </a:lnTo>
                    <a:lnTo>
                      <a:pt x="47" y="448"/>
                    </a:lnTo>
                    <a:lnTo>
                      <a:pt x="49" y="445"/>
                    </a:lnTo>
                    <a:lnTo>
                      <a:pt x="52" y="441"/>
                    </a:lnTo>
                    <a:lnTo>
                      <a:pt x="62" y="438"/>
                    </a:lnTo>
                    <a:lnTo>
                      <a:pt x="62" y="438"/>
                    </a:lnTo>
                    <a:lnTo>
                      <a:pt x="77" y="435"/>
                    </a:lnTo>
                    <a:lnTo>
                      <a:pt x="95" y="432"/>
                    </a:lnTo>
                    <a:lnTo>
                      <a:pt x="112" y="429"/>
                    </a:lnTo>
                    <a:lnTo>
                      <a:pt x="122" y="427"/>
                    </a:lnTo>
                    <a:lnTo>
                      <a:pt x="130" y="422"/>
                    </a:lnTo>
                    <a:lnTo>
                      <a:pt x="130" y="422"/>
                    </a:lnTo>
                    <a:lnTo>
                      <a:pt x="123" y="421"/>
                    </a:lnTo>
                    <a:lnTo>
                      <a:pt x="117" y="419"/>
                    </a:lnTo>
                    <a:lnTo>
                      <a:pt x="104" y="421"/>
                    </a:lnTo>
                    <a:lnTo>
                      <a:pt x="93" y="422"/>
                    </a:lnTo>
                    <a:lnTo>
                      <a:pt x="82" y="426"/>
                    </a:lnTo>
                    <a:lnTo>
                      <a:pt x="82" y="426"/>
                    </a:lnTo>
                    <a:lnTo>
                      <a:pt x="73" y="426"/>
                    </a:lnTo>
                    <a:lnTo>
                      <a:pt x="69" y="424"/>
                    </a:lnTo>
                    <a:lnTo>
                      <a:pt x="66" y="421"/>
                    </a:lnTo>
                    <a:lnTo>
                      <a:pt x="66" y="421"/>
                    </a:lnTo>
                    <a:lnTo>
                      <a:pt x="66" y="414"/>
                    </a:lnTo>
                    <a:lnTo>
                      <a:pt x="68" y="411"/>
                    </a:lnTo>
                    <a:lnTo>
                      <a:pt x="73" y="408"/>
                    </a:lnTo>
                    <a:lnTo>
                      <a:pt x="76" y="408"/>
                    </a:lnTo>
                    <a:lnTo>
                      <a:pt x="76" y="408"/>
                    </a:lnTo>
                    <a:lnTo>
                      <a:pt x="90" y="407"/>
                    </a:lnTo>
                    <a:lnTo>
                      <a:pt x="103" y="405"/>
                    </a:lnTo>
                    <a:lnTo>
                      <a:pt x="114" y="400"/>
                    </a:lnTo>
                    <a:lnTo>
                      <a:pt x="123" y="392"/>
                    </a:lnTo>
                    <a:lnTo>
                      <a:pt x="130" y="384"/>
                    </a:lnTo>
                    <a:lnTo>
                      <a:pt x="136" y="375"/>
                    </a:lnTo>
                    <a:lnTo>
                      <a:pt x="143" y="364"/>
                    </a:lnTo>
                    <a:lnTo>
                      <a:pt x="147" y="351"/>
                    </a:lnTo>
                    <a:lnTo>
                      <a:pt x="147" y="351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62" y="337"/>
                    </a:lnTo>
                    <a:lnTo>
                      <a:pt x="162" y="337"/>
                    </a:lnTo>
                    <a:lnTo>
                      <a:pt x="168" y="337"/>
                    </a:lnTo>
                    <a:lnTo>
                      <a:pt x="173" y="335"/>
                    </a:lnTo>
                    <a:lnTo>
                      <a:pt x="176" y="332"/>
                    </a:lnTo>
                    <a:lnTo>
                      <a:pt x="177" y="329"/>
                    </a:lnTo>
                    <a:lnTo>
                      <a:pt x="177" y="319"/>
                    </a:lnTo>
                    <a:lnTo>
                      <a:pt x="179" y="311"/>
                    </a:lnTo>
                    <a:lnTo>
                      <a:pt x="179" y="311"/>
                    </a:lnTo>
                    <a:lnTo>
                      <a:pt x="181" y="303"/>
                    </a:lnTo>
                    <a:lnTo>
                      <a:pt x="179" y="300"/>
                    </a:lnTo>
                    <a:lnTo>
                      <a:pt x="174" y="300"/>
                    </a:lnTo>
                    <a:lnTo>
                      <a:pt x="174" y="300"/>
                    </a:lnTo>
                    <a:lnTo>
                      <a:pt x="170" y="300"/>
                    </a:lnTo>
                    <a:lnTo>
                      <a:pt x="166" y="303"/>
                    </a:lnTo>
                    <a:lnTo>
                      <a:pt x="166" y="305"/>
                    </a:lnTo>
                    <a:lnTo>
                      <a:pt x="165" y="308"/>
                    </a:lnTo>
                    <a:lnTo>
                      <a:pt x="165" y="316"/>
                    </a:lnTo>
                    <a:lnTo>
                      <a:pt x="165" y="319"/>
                    </a:lnTo>
                    <a:lnTo>
                      <a:pt x="163" y="322"/>
                    </a:lnTo>
                    <a:lnTo>
                      <a:pt x="163" y="322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44" y="340"/>
                    </a:lnTo>
                    <a:lnTo>
                      <a:pt x="136" y="345"/>
                    </a:lnTo>
                    <a:lnTo>
                      <a:pt x="136" y="345"/>
                    </a:lnTo>
                    <a:lnTo>
                      <a:pt x="127" y="349"/>
                    </a:lnTo>
                    <a:lnTo>
                      <a:pt x="120" y="353"/>
                    </a:lnTo>
                    <a:lnTo>
                      <a:pt x="114" y="353"/>
                    </a:lnTo>
                    <a:lnTo>
                      <a:pt x="111" y="351"/>
                    </a:lnTo>
                    <a:lnTo>
                      <a:pt x="109" y="348"/>
                    </a:lnTo>
                    <a:lnTo>
                      <a:pt x="108" y="341"/>
                    </a:lnTo>
                    <a:lnTo>
                      <a:pt x="109" y="326"/>
                    </a:lnTo>
                    <a:lnTo>
                      <a:pt x="109" y="326"/>
                    </a:lnTo>
                    <a:lnTo>
                      <a:pt x="117" y="322"/>
                    </a:lnTo>
                    <a:lnTo>
                      <a:pt x="117" y="322"/>
                    </a:lnTo>
                    <a:lnTo>
                      <a:pt x="114" y="319"/>
                    </a:lnTo>
                    <a:lnTo>
                      <a:pt x="114" y="319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90" y="324"/>
                    </a:lnTo>
                    <a:lnTo>
                      <a:pt x="73" y="324"/>
                    </a:lnTo>
                    <a:lnTo>
                      <a:pt x="65" y="324"/>
                    </a:lnTo>
                    <a:lnTo>
                      <a:pt x="58" y="321"/>
                    </a:lnTo>
                    <a:lnTo>
                      <a:pt x="54" y="316"/>
                    </a:lnTo>
                    <a:lnTo>
                      <a:pt x="50" y="310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2" y="297"/>
                    </a:lnTo>
                    <a:lnTo>
                      <a:pt x="38" y="292"/>
                    </a:lnTo>
                    <a:lnTo>
                      <a:pt x="33" y="289"/>
                    </a:lnTo>
                    <a:lnTo>
                      <a:pt x="23" y="286"/>
                    </a:lnTo>
                    <a:lnTo>
                      <a:pt x="11" y="284"/>
                    </a:lnTo>
                    <a:lnTo>
                      <a:pt x="11" y="284"/>
                    </a:lnTo>
                    <a:lnTo>
                      <a:pt x="6" y="281"/>
                    </a:lnTo>
                    <a:lnTo>
                      <a:pt x="3" y="278"/>
                    </a:lnTo>
                    <a:lnTo>
                      <a:pt x="1" y="272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" y="262"/>
                    </a:lnTo>
                    <a:lnTo>
                      <a:pt x="4" y="259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20" y="251"/>
                    </a:lnTo>
                    <a:lnTo>
                      <a:pt x="28" y="249"/>
                    </a:lnTo>
                    <a:lnTo>
                      <a:pt x="44" y="243"/>
                    </a:lnTo>
                    <a:lnTo>
                      <a:pt x="52" y="240"/>
                    </a:lnTo>
                    <a:lnTo>
                      <a:pt x="58" y="233"/>
                    </a:lnTo>
                    <a:lnTo>
                      <a:pt x="63" y="225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8" y="211"/>
                    </a:lnTo>
                    <a:lnTo>
                      <a:pt x="69" y="210"/>
                    </a:lnTo>
                    <a:lnTo>
                      <a:pt x="73" y="210"/>
                    </a:lnTo>
                    <a:lnTo>
                      <a:pt x="76" y="210"/>
                    </a:lnTo>
                    <a:lnTo>
                      <a:pt x="82" y="214"/>
                    </a:lnTo>
                    <a:lnTo>
                      <a:pt x="89" y="219"/>
                    </a:lnTo>
                    <a:lnTo>
                      <a:pt x="89" y="219"/>
                    </a:lnTo>
                    <a:lnTo>
                      <a:pt x="95" y="229"/>
                    </a:lnTo>
                    <a:lnTo>
                      <a:pt x="98" y="240"/>
                    </a:lnTo>
                    <a:lnTo>
                      <a:pt x="101" y="254"/>
                    </a:lnTo>
                    <a:lnTo>
                      <a:pt x="104" y="270"/>
                    </a:lnTo>
                    <a:lnTo>
                      <a:pt x="104" y="270"/>
                    </a:lnTo>
                    <a:lnTo>
                      <a:pt x="116" y="241"/>
                    </a:lnTo>
                    <a:lnTo>
                      <a:pt x="116" y="241"/>
                    </a:lnTo>
                    <a:lnTo>
                      <a:pt x="122" y="246"/>
                    </a:lnTo>
                    <a:lnTo>
                      <a:pt x="125" y="249"/>
                    </a:lnTo>
                    <a:lnTo>
                      <a:pt x="127" y="252"/>
                    </a:lnTo>
                    <a:lnTo>
                      <a:pt x="125" y="256"/>
                    </a:lnTo>
                    <a:lnTo>
                      <a:pt x="125" y="256"/>
                    </a:lnTo>
                    <a:lnTo>
                      <a:pt x="125" y="260"/>
                    </a:lnTo>
                    <a:lnTo>
                      <a:pt x="122" y="267"/>
                    </a:lnTo>
                    <a:lnTo>
                      <a:pt x="117" y="276"/>
                    </a:lnTo>
                    <a:lnTo>
                      <a:pt x="116" y="281"/>
                    </a:lnTo>
                    <a:lnTo>
                      <a:pt x="116" y="286"/>
                    </a:lnTo>
                    <a:lnTo>
                      <a:pt x="119" y="291"/>
                    </a:lnTo>
                    <a:lnTo>
                      <a:pt x="123" y="295"/>
                    </a:lnTo>
                    <a:lnTo>
                      <a:pt x="123" y="295"/>
                    </a:lnTo>
                    <a:lnTo>
                      <a:pt x="130" y="299"/>
                    </a:lnTo>
                    <a:lnTo>
                      <a:pt x="136" y="300"/>
                    </a:lnTo>
                    <a:lnTo>
                      <a:pt x="143" y="300"/>
                    </a:lnTo>
                    <a:lnTo>
                      <a:pt x="149" y="299"/>
                    </a:lnTo>
                    <a:lnTo>
                      <a:pt x="157" y="297"/>
                    </a:lnTo>
                    <a:lnTo>
                      <a:pt x="163" y="294"/>
                    </a:lnTo>
                    <a:lnTo>
                      <a:pt x="168" y="289"/>
                    </a:lnTo>
                    <a:lnTo>
                      <a:pt x="174" y="284"/>
                    </a:lnTo>
                    <a:lnTo>
                      <a:pt x="174" y="284"/>
                    </a:lnTo>
                    <a:lnTo>
                      <a:pt x="155" y="273"/>
                    </a:lnTo>
                    <a:lnTo>
                      <a:pt x="150" y="268"/>
                    </a:lnTo>
                    <a:lnTo>
                      <a:pt x="147" y="264"/>
                    </a:lnTo>
                    <a:lnTo>
                      <a:pt x="147" y="257"/>
                    </a:lnTo>
                    <a:lnTo>
                      <a:pt x="150" y="251"/>
                    </a:lnTo>
                    <a:lnTo>
                      <a:pt x="162" y="230"/>
                    </a:lnTo>
                    <a:lnTo>
                      <a:pt x="162" y="230"/>
                    </a:lnTo>
                    <a:lnTo>
                      <a:pt x="165" y="224"/>
                    </a:lnTo>
                    <a:lnTo>
                      <a:pt x="165" y="216"/>
                    </a:lnTo>
                    <a:lnTo>
                      <a:pt x="165" y="216"/>
                    </a:lnTo>
                    <a:lnTo>
                      <a:pt x="166" y="202"/>
                    </a:lnTo>
                    <a:lnTo>
                      <a:pt x="170" y="191"/>
                    </a:lnTo>
                    <a:lnTo>
                      <a:pt x="173" y="183"/>
                    </a:lnTo>
                    <a:lnTo>
                      <a:pt x="179" y="176"/>
                    </a:lnTo>
                    <a:lnTo>
                      <a:pt x="185" y="171"/>
                    </a:lnTo>
                    <a:lnTo>
                      <a:pt x="195" y="168"/>
                    </a:lnTo>
                    <a:lnTo>
                      <a:pt x="206" y="165"/>
                    </a:lnTo>
                    <a:lnTo>
                      <a:pt x="219" y="165"/>
                    </a:lnTo>
                    <a:lnTo>
                      <a:pt x="219" y="165"/>
                    </a:lnTo>
                    <a:lnTo>
                      <a:pt x="257" y="165"/>
                    </a:lnTo>
                    <a:lnTo>
                      <a:pt x="257" y="165"/>
                    </a:lnTo>
                    <a:lnTo>
                      <a:pt x="254" y="159"/>
                    </a:lnTo>
                    <a:lnTo>
                      <a:pt x="251" y="154"/>
                    </a:lnTo>
                    <a:lnTo>
                      <a:pt x="244" y="144"/>
                    </a:lnTo>
                    <a:lnTo>
                      <a:pt x="241" y="138"/>
                    </a:lnTo>
                    <a:lnTo>
                      <a:pt x="239" y="133"/>
                    </a:lnTo>
                    <a:lnTo>
                      <a:pt x="241" y="127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52" y="110"/>
                    </a:lnTo>
                    <a:lnTo>
                      <a:pt x="258" y="100"/>
                    </a:lnTo>
                    <a:lnTo>
                      <a:pt x="266" y="89"/>
                    </a:lnTo>
                    <a:lnTo>
                      <a:pt x="271" y="86"/>
                    </a:lnTo>
                    <a:lnTo>
                      <a:pt x="276" y="81"/>
                    </a:lnTo>
                    <a:lnTo>
                      <a:pt x="276" y="81"/>
                    </a:lnTo>
                    <a:lnTo>
                      <a:pt x="281" y="78"/>
                    </a:lnTo>
                    <a:lnTo>
                      <a:pt x="285" y="73"/>
                    </a:lnTo>
                    <a:lnTo>
                      <a:pt x="290" y="60"/>
                    </a:lnTo>
                    <a:lnTo>
                      <a:pt x="298" y="33"/>
                    </a:lnTo>
                    <a:lnTo>
                      <a:pt x="298" y="33"/>
                    </a:lnTo>
                    <a:lnTo>
                      <a:pt x="305" y="17"/>
                    </a:lnTo>
                    <a:lnTo>
                      <a:pt x="309" y="13"/>
                    </a:lnTo>
                    <a:lnTo>
                      <a:pt x="314" y="8"/>
                    </a:lnTo>
                    <a:lnTo>
                      <a:pt x="319" y="6"/>
                    </a:lnTo>
                    <a:lnTo>
                      <a:pt x="325" y="8"/>
                    </a:lnTo>
                    <a:lnTo>
                      <a:pt x="332" y="11"/>
                    </a:lnTo>
                    <a:lnTo>
                      <a:pt x="339" y="19"/>
                    </a:lnTo>
                    <a:lnTo>
                      <a:pt x="339" y="19"/>
                    </a:lnTo>
                    <a:lnTo>
                      <a:pt x="346" y="24"/>
                    </a:lnTo>
                    <a:lnTo>
                      <a:pt x="352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405" y="27"/>
                    </a:lnTo>
                    <a:lnTo>
                      <a:pt x="446" y="25"/>
                    </a:lnTo>
                    <a:lnTo>
                      <a:pt x="465" y="24"/>
                    </a:lnTo>
                    <a:lnTo>
                      <a:pt x="486" y="21"/>
                    </a:lnTo>
                    <a:lnTo>
                      <a:pt x="506" y="17"/>
                    </a:lnTo>
                    <a:lnTo>
                      <a:pt x="525" y="11"/>
                    </a:lnTo>
                    <a:lnTo>
                      <a:pt x="525" y="11"/>
                    </a:lnTo>
                    <a:lnTo>
                      <a:pt x="544" y="5"/>
                    </a:lnTo>
                    <a:lnTo>
                      <a:pt x="565" y="2"/>
                    </a:lnTo>
                    <a:lnTo>
                      <a:pt x="58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4" y="0"/>
                    </a:lnTo>
                    <a:lnTo>
                      <a:pt x="622" y="3"/>
                    </a:lnTo>
                    <a:lnTo>
                      <a:pt x="629" y="6"/>
                    </a:lnTo>
                    <a:lnTo>
                      <a:pt x="633" y="13"/>
                    </a:lnTo>
                    <a:lnTo>
                      <a:pt x="633" y="13"/>
                    </a:lnTo>
                    <a:lnTo>
                      <a:pt x="635" y="21"/>
                    </a:lnTo>
                    <a:lnTo>
                      <a:pt x="635" y="29"/>
                    </a:lnTo>
                    <a:lnTo>
                      <a:pt x="632" y="36"/>
                    </a:lnTo>
                    <a:lnTo>
                      <a:pt x="625" y="44"/>
                    </a:lnTo>
                    <a:lnTo>
                      <a:pt x="625" y="44"/>
                    </a:lnTo>
                    <a:lnTo>
                      <a:pt x="602" y="70"/>
                    </a:lnTo>
                    <a:lnTo>
                      <a:pt x="575" y="92"/>
                    </a:lnTo>
                    <a:lnTo>
                      <a:pt x="560" y="103"/>
                    </a:lnTo>
                    <a:lnTo>
                      <a:pt x="546" y="113"/>
                    </a:lnTo>
                    <a:lnTo>
                      <a:pt x="530" y="121"/>
                    </a:lnTo>
                    <a:lnTo>
                      <a:pt x="514" y="129"/>
                    </a:lnTo>
                    <a:lnTo>
                      <a:pt x="514" y="129"/>
                    </a:lnTo>
                    <a:lnTo>
                      <a:pt x="500" y="133"/>
                    </a:lnTo>
                    <a:lnTo>
                      <a:pt x="486" y="141"/>
                    </a:lnTo>
                    <a:lnTo>
                      <a:pt x="471" y="149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51" y="164"/>
                    </a:lnTo>
                    <a:lnTo>
                      <a:pt x="448" y="167"/>
                    </a:lnTo>
                    <a:lnTo>
                      <a:pt x="448" y="171"/>
                    </a:lnTo>
                    <a:lnTo>
                      <a:pt x="448" y="171"/>
                    </a:lnTo>
                    <a:lnTo>
                      <a:pt x="448" y="175"/>
                    </a:lnTo>
                    <a:lnTo>
                      <a:pt x="449" y="176"/>
                    </a:lnTo>
                    <a:lnTo>
                      <a:pt x="452" y="178"/>
                    </a:lnTo>
                    <a:lnTo>
                      <a:pt x="462" y="178"/>
                    </a:lnTo>
                    <a:lnTo>
                      <a:pt x="462" y="178"/>
                    </a:lnTo>
                    <a:lnTo>
                      <a:pt x="473" y="178"/>
                    </a:lnTo>
                    <a:lnTo>
                      <a:pt x="478" y="179"/>
                    </a:lnTo>
                    <a:lnTo>
                      <a:pt x="479" y="181"/>
                    </a:lnTo>
                    <a:lnTo>
                      <a:pt x="481" y="184"/>
                    </a:lnTo>
                    <a:lnTo>
                      <a:pt x="481" y="184"/>
                    </a:lnTo>
                    <a:lnTo>
                      <a:pt x="481" y="192"/>
                    </a:lnTo>
                    <a:lnTo>
                      <a:pt x="479" y="197"/>
                    </a:lnTo>
                    <a:lnTo>
                      <a:pt x="475" y="200"/>
                    </a:lnTo>
                    <a:lnTo>
                      <a:pt x="468" y="203"/>
                    </a:lnTo>
                    <a:lnTo>
                      <a:pt x="468" y="203"/>
                    </a:lnTo>
                    <a:lnTo>
                      <a:pt x="459" y="208"/>
                    </a:lnTo>
                    <a:lnTo>
                      <a:pt x="452" y="216"/>
                    </a:lnTo>
                    <a:lnTo>
                      <a:pt x="446" y="22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36" y="237"/>
                    </a:lnTo>
                    <a:lnTo>
                      <a:pt x="436" y="237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44" y="235"/>
                    </a:lnTo>
                    <a:lnTo>
                      <a:pt x="444" y="235"/>
                    </a:lnTo>
                    <a:lnTo>
                      <a:pt x="459" y="233"/>
                    </a:lnTo>
                    <a:lnTo>
                      <a:pt x="473" y="229"/>
                    </a:lnTo>
                    <a:lnTo>
                      <a:pt x="498" y="218"/>
                    </a:lnTo>
                    <a:lnTo>
                      <a:pt x="498" y="218"/>
                    </a:lnTo>
                    <a:lnTo>
                      <a:pt x="511" y="211"/>
                    </a:lnTo>
                    <a:lnTo>
                      <a:pt x="525" y="208"/>
                    </a:lnTo>
                    <a:lnTo>
                      <a:pt x="538" y="205"/>
                    </a:lnTo>
                    <a:lnTo>
                      <a:pt x="551" y="203"/>
                    </a:lnTo>
                    <a:lnTo>
                      <a:pt x="565" y="203"/>
                    </a:lnTo>
                    <a:lnTo>
                      <a:pt x="578" y="203"/>
                    </a:lnTo>
                    <a:lnTo>
                      <a:pt x="592" y="205"/>
                    </a:lnTo>
                    <a:lnTo>
                      <a:pt x="606" y="208"/>
                    </a:lnTo>
                    <a:lnTo>
                      <a:pt x="606" y="208"/>
                    </a:lnTo>
                    <a:lnTo>
                      <a:pt x="617" y="210"/>
                    </a:lnTo>
                    <a:lnTo>
                      <a:pt x="630" y="210"/>
                    </a:lnTo>
                    <a:lnTo>
                      <a:pt x="654" y="208"/>
                    </a:lnTo>
                    <a:lnTo>
                      <a:pt x="679" y="205"/>
                    </a:lnTo>
                    <a:lnTo>
                      <a:pt x="691" y="203"/>
                    </a:lnTo>
                    <a:lnTo>
                      <a:pt x="703" y="203"/>
                    </a:lnTo>
                    <a:lnTo>
                      <a:pt x="703" y="203"/>
                    </a:lnTo>
                    <a:lnTo>
                      <a:pt x="737" y="203"/>
                    </a:lnTo>
                    <a:lnTo>
                      <a:pt x="770" y="203"/>
                    </a:lnTo>
                    <a:lnTo>
                      <a:pt x="770" y="203"/>
                    </a:lnTo>
                    <a:lnTo>
                      <a:pt x="778" y="205"/>
                    </a:lnTo>
                    <a:lnTo>
                      <a:pt x="786" y="206"/>
                    </a:lnTo>
                    <a:lnTo>
                      <a:pt x="794" y="208"/>
                    </a:lnTo>
                    <a:lnTo>
                      <a:pt x="800" y="213"/>
                    </a:lnTo>
                    <a:lnTo>
                      <a:pt x="807" y="218"/>
                    </a:lnTo>
                    <a:lnTo>
                      <a:pt x="811" y="222"/>
                    </a:lnTo>
                    <a:lnTo>
                      <a:pt x="814" y="229"/>
                    </a:lnTo>
                    <a:lnTo>
                      <a:pt x="818" y="237"/>
                    </a:lnTo>
                    <a:lnTo>
                      <a:pt x="818" y="237"/>
                    </a:lnTo>
                    <a:lnTo>
                      <a:pt x="821" y="245"/>
                    </a:lnTo>
                    <a:lnTo>
                      <a:pt x="821" y="252"/>
                    </a:lnTo>
                    <a:lnTo>
                      <a:pt x="819" y="259"/>
                    </a:lnTo>
                    <a:lnTo>
                      <a:pt x="816" y="265"/>
                    </a:lnTo>
                    <a:lnTo>
                      <a:pt x="813" y="270"/>
                    </a:lnTo>
                    <a:lnTo>
                      <a:pt x="808" y="276"/>
                    </a:lnTo>
                    <a:lnTo>
                      <a:pt x="803" y="281"/>
                    </a:lnTo>
                    <a:lnTo>
                      <a:pt x="795" y="284"/>
                    </a:lnTo>
                    <a:lnTo>
                      <a:pt x="795" y="284"/>
                    </a:lnTo>
                    <a:lnTo>
                      <a:pt x="786" y="292"/>
                    </a:lnTo>
                    <a:lnTo>
                      <a:pt x="778" y="300"/>
                    </a:lnTo>
                    <a:lnTo>
                      <a:pt x="772" y="311"/>
                    </a:lnTo>
                    <a:lnTo>
                      <a:pt x="768" y="321"/>
                    </a:lnTo>
                    <a:lnTo>
                      <a:pt x="768" y="321"/>
                    </a:lnTo>
                    <a:lnTo>
                      <a:pt x="757" y="346"/>
                    </a:lnTo>
                    <a:lnTo>
                      <a:pt x="745" y="370"/>
                    </a:lnTo>
                    <a:lnTo>
                      <a:pt x="729" y="391"/>
                    </a:lnTo>
                    <a:lnTo>
                      <a:pt x="711" y="410"/>
                    </a:lnTo>
                    <a:lnTo>
                      <a:pt x="692" y="427"/>
                    </a:lnTo>
                    <a:lnTo>
                      <a:pt x="671" y="443"/>
                    </a:lnTo>
                    <a:lnTo>
                      <a:pt x="649" y="457"/>
                    </a:lnTo>
                    <a:lnTo>
                      <a:pt x="627" y="472"/>
                    </a:lnTo>
                    <a:lnTo>
                      <a:pt x="627" y="472"/>
                    </a:lnTo>
                    <a:lnTo>
                      <a:pt x="627" y="476"/>
                    </a:lnTo>
                    <a:lnTo>
                      <a:pt x="630" y="480"/>
                    </a:lnTo>
                    <a:lnTo>
                      <a:pt x="635" y="483"/>
                    </a:lnTo>
                    <a:lnTo>
                      <a:pt x="638" y="484"/>
                    </a:lnTo>
                    <a:lnTo>
                      <a:pt x="638" y="484"/>
                    </a:lnTo>
                    <a:lnTo>
                      <a:pt x="644" y="494"/>
                    </a:lnTo>
                    <a:lnTo>
                      <a:pt x="649" y="502"/>
                    </a:lnTo>
                    <a:lnTo>
                      <a:pt x="652" y="508"/>
                    </a:lnTo>
                    <a:lnTo>
                      <a:pt x="651" y="515"/>
                    </a:lnTo>
                    <a:lnTo>
                      <a:pt x="649" y="519"/>
                    </a:lnTo>
                    <a:lnTo>
                      <a:pt x="643" y="524"/>
                    </a:lnTo>
                    <a:lnTo>
                      <a:pt x="635" y="527"/>
                    </a:lnTo>
                    <a:lnTo>
                      <a:pt x="624" y="529"/>
                    </a:lnTo>
                    <a:lnTo>
                      <a:pt x="624" y="529"/>
                    </a:lnTo>
                    <a:lnTo>
                      <a:pt x="610" y="532"/>
                    </a:lnTo>
                    <a:lnTo>
                      <a:pt x="595" y="537"/>
                    </a:lnTo>
                    <a:lnTo>
                      <a:pt x="568" y="546"/>
                    </a:lnTo>
                    <a:lnTo>
                      <a:pt x="514" y="570"/>
                    </a:lnTo>
                    <a:lnTo>
                      <a:pt x="514" y="570"/>
                    </a:lnTo>
                    <a:lnTo>
                      <a:pt x="529" y="570"/>
                    </a:lnTo>
                    <a:lnTo>
                      <a:pt x="543" y="570"/>
                    </a:lnTo>
                    <a:lnTo>
                      <a:pt x="571" y="572"/>
                    </a:lnTo>
                    <a:lnTo>
                      <a:pt x="584" y="572"/>
                    </a:lnTo>
                    <a:lnTo>
                      <a:pt x="598" y="570"/>
                    </a:lnTo>
                    <a:lnTo>
                      <a:pt x="611" y="564"/>
                    </a:lnTo>
                    <a:lnTo>
                      <a:pt x="625" y="556"/>
                    </a:lnTo>
                    <a:lnTo>
                      <a:pt x="625" y="556"/>
                    </a:lnTo>
                    <a:lnTo>
                      <a:pt x="629" y="554"/>
                    </a:lnTo>
                    <a:lnTo>
                      <a:pt x="632" y="553"/>
                    </a:lnTo>
                    <a:lnTo>
                      <a:pt x="637" y="553"/>
                    </a:lnTo>
                    <a:lnTo>
                      <a:pt x="640" y="554"/>
                    </a:lnTo>
                    <a:lnTo>
                      <a:pt x="640" y="554"/>
                    </a:lnTo>
                    <a:lnTo>
                      <a:pt x="657" y="562"/>
                    </a:lnTo>
                    <a:lnTo>
                      <a:pt x="673" y="569"/>
                    </a:lnTo>
                    <a:lnTo>
                      <a:pt x="708" y="581"/>
                    </a:lnTo>
                    <a:lnTo>
                      <a:pt x="726" y="588"/>
                    </a:lnTo>
                    <a:lnTo>
                      <a:pt x="741" y="597"/>
                    </a:lnTo>
                    <a:lnTo>
                      <a:pt x="757" y="605"/>
                    </a:lnTo>
                    <a:lnTo>
                      <a:pt x="773" y="618"/>
                    </a:lnTo>
                    <a:lnTo>
                      <a:pt x="773" y="618"/>
                    </a:lnTo>
                    <a:lnTo>
                      <a:pt x="784" y="629"/>
                    </a:lnTo>
                    <a:lnTo>
                      <a:pt x="795" y="640"/>
                    </a:lnTo>
                    <a:lnTo>
                      <a:pt x="803" y="653"/>
                    </a:lnTo>
                    <a:lnTo>
                      <a:pt x="811" y="667"/>
                    </a:lnTo>
                    <a:lnTo>
                      <a:pt x="816" y="681"/>
                    </a:lnTo>
                    <a:lnTo>
                      <a:pt x="821" y="696"/>
                    </a:lnTo>
                    <a:lnTo>
                      <a:pt x="824" y="711"/>
                    </a:lnTo>
                    <a:lnTo>
                      <a:pt x="826" y="727"/>
                    </a:lnTo>
                    <a:lnTo>
                      <a:pt x="826" y="727"/>
                    </a:lnTo>
                    <a:lnTo>
                      <a:pt x="829" y="754"/>
                    </a:lnTo>
                    <a:lnTo>
                      <a:pt x="834" y="781"/>
                    </a:lnTo>
                    <a:lnTo>
                      <a:pt x="841" y="808"/>
                    </a:lnTo>
                    <a:lnTo>
                      <a:pt x="851" y="834"/>
                    </a:lnTo>
                    <a:lnTo>
                      <a:pt x="851" y="834"/>
                    </a:lnTo>
                    <a:lnTo>
                      <a:pt x="856" y="843"/>
                    </a:lnTo>
                    <a:lnTo>
                      <a:pt x="862" y="853"/>
                    </a:lnTo>
                    <a:lnTo>
                      <a:pt x="868" y="859"/>
                    </a:lnTo>
                    <a:lnTo>
                      <a:pt x="876" y="866"/>
                    </a:lnTo>
                    <a:lnTo>
                      <a:pt x="884" y="870"/>
                    </a:lnTo>
                    <a:lnTo>
                      <a:pt x="894" y="873"/>
                    </a:lnTo>
                    <a:lnTo>
                      <a:pt x="905" y="875"/>
                    </a:lnTo>
                    <a:lnTo>
                      <a:pt x="916" y="877"/>
                    </a:lnTo>
                    <a:lnTo>
                      <a:pt x="916" y="877"/>
                    </a:lnTo>
                    <a:lnTo>
                      <a:pt x="929" y="878"/>
                    </a:lnTo>
                    <a:lnTo>
                      <a:pt x="943" y="880"/>
                    </a:lnTo>
                    <a:lnTo>
                      <a:pt x="956" y="883"/>
                    </a:lnTo>
                    <a:lnTo>
                      <a:pt x="967" y="889"/>
                    </a:lnTo>
                    <a:lnTo>
                      <a:pt x="978" y="896"/>
                    </a:lnTo>
                    <a:lnTo>
                      <a:pt x="989" y="904"/>
                    </a:lnTo>
                    <a:lnTo>
                      <a:pt x="997" y="915"/>
                    </a:lnTo>
                    <a:lnTo>
                      <a:pt x="1005" y="929"/>
                    </a:lnTo>
                    <a:lnTo>
                      <a:pt x="1005" y="929"/>
                    </a:lnTo>
                    <a:lnTo>
                      <a:pt x="1013" y="943"/>
                    </a:lnTo>
                    <a:lnTo>
                      <a:pt x="1024" y="954"/>
                    </a:lnTo>
                    <a:lnTo>
                      <a:pt x="1038" y="966"/>
                    </a:lnTo>
                    <a:lnTo>
                      <a:pt x="1053" y="975"/>
                    </a:lnTo>
                    <a:lnTo>
                      <a:pt x="1053" y="975"/>
                    </a:lnTo>
                    <a:lnTo>
                      <a:pt x="1043" y="985"/>
                    </a:lnTo>
                    <a:lnTo>
                      <a:pt x="1037" y="994"/>
                    </a:lnTo>
                    <a:lnTo>
                      <a:pt x="1035" y="1004"/>
                    </a:lnTo>
                    <a:lnTo>
                      <a:pt x="1037" y="1013"/>
                    </a:lnTo>
                    <a:lnTo>
                      <a:pt x="1040" y="1021"/>
                    </a:lnTo>
                    <a:lnTo>
                      <a:pt x="1045" y="1031"/>
                    </a:lnTo>
                    <a:lnTo>
                      <a:pt x="1058" y="1047"/>
                    </a:lnTo>
                    <a:lnTo>
                      <a:pt x="1058" y="1047"/>
                    </a:lnTo>
                    <a:lnTo>
                      <a:pt x="1067" y="1059"/>
                    </a:lnTo>
                    <a:lnTo>
                      <a:pt x="1075" y="1075"/>
                    </a:lnTo>
                    <a:lnTo>
                      <a:pt x="1081" y="1089"/>
                    </a:lnTo>
                    <a:lnTo>
                      <a:pt x="1088" y="1105"/>
                    </a:lnTo>
                    <a:lnTo>
                      <a:pt x="1099" y="1137"/>
                    </a:lnTo>
                    <a:lnTo>
                      <a:pt x="1105" y="1151"/>
                    </a:lnTo>
                    <a:lnTo>
                      <a:pt x="1113" y="1166"/>
                    </a:lnTo>
                    <a:lnTo>
                      <a:pt x="1113" y="1166"/>
                    </a:lnTo>
                    <a:lnTo>
                      <a:pt x="1116" y="1170"/>
                    </a:lnTo>
                    <a:lnTo>
                      <a:pt x="1116" y="1175"/>
                    </a:lnTo>
                    <a:lnTo>
                      <a:pt x="1116" y="1180"/>
                    </a:lnTo>
                    <a:lnTo>
                      <a:pt x="1115" y="1185"/>
                    </a:lnTo>
                    <a:lnTo>
                      <a:pt x="1110" y="1193"/>
                    </a:lnTo>
                    <a:lnTo>
                      <a:pt x="1104" y="1199"/>
                    </a:lnTo>
                    <a:lnTo>
                      <a:pt x="1104" y="1199"/>
                    </a:lnTo>
                    <a:lnTo>
                      <a:pt x="1083" y="1218"/>
                    </a:lnTo>
                    <a:lnTo>
                      <a:pt x="1061" y="1237"/>
                    </a:lnTo>
                    <a:lnTo>
                      <a:pt x="1061" y="1237"/>
                    </a:lnTo>
                    <a:lnTo>
                      <a:pt x="1085" y="1259"/>
                    </a:lnTo>
                    <a:lnTo>
                      <a:pt x="1085" y="1259"/>
                    </a:lnTo>
                    <a:lnTo>
                      <a:pt x="1091" y="1264"/>
                    </a:lnTo>
                    <a:lnTo>
                      <a:pt x="1096" y="1267"/>
                    </a:lnTo>
                    <a:lnTo>
                      <a:pt x="1102" y="1269"/>
                    </a:lnTo>
                    <a:lnTo>
                      <a:pt x="1107" y="1269"/>
                    </a:lnTo>
                    <a:lnTo>
                      <a:pt x="1112" y="1267"/>
                    </a:lnTo>
                    <a:lnTo>
                      <a:pt x="1116" y="1264"/>
                    </a:lnTo>
                    <a:lnTo>
                      <a:pt x="1121" y="1259"/>
                    </a:lnTo>
                    <a:lnTo>
                      <a:pt x="1124" y="1255"/>
                    </a:lnTo>
                    <a:lnTo>
                      <a:pt x="1124" y="1255"/>
                    </a:lnTo>
                    <a:lnTo>
                      <a:pt x="1129" y="1247"/>
                    </a:lnTo>
                    <a:lnTo>
                      <a:pt x="1134" y="1240"/>
                    </a:lnTo>
                    <a:lnTo>
                      <a:pt x="1139" y="1234"/>
                    </a:lnTo>
                    <a:lnTo>
                      <a:pt x="1145" y="1229"/>
                    </a:lnTo>
                    <a:lnTo>
                      <a:pt x="1158" y="1223"/>
                    </a:lnTo>
                    <a:lnTo>
                      <a:pt x="1170" y="1220"/>
                    </a:lnTo>
                    <a:lnTo>
                      <a:pt x="1185" y="1218"/>
                    </a:lnTo>
                    <a:lnTo>
                      <a:pt x="1199" y="1218"/>
                    </a:lnTo>
                    <a:lnTo>
                      <a:pt x="1227" y="1221"/>
                    </a:lnTo>
                    <a:lnTo>
                      <a:pt x="1227" y="1221"/>
                    </a:lnTo>
                    <a:lnTo>
                      <a:pt x="1247" y="1224"/>
                    </a:lnTo>
                    <a:lnTo>
                      <a:pt x="1264" y="1231"/>
                    </a:lnTo>
                    <a:lnTo>
                      <a:pt x="1283" y="1239"/>
                    </a:lnTo>
                    <a:lnTo>
                      <a:pt x="1301" y="1247"/>
                    </a:lnTo>
                    <a:lnTo>
                      <a:pt x="1301" y="1247"/>
                    </a:lnTo>
                    <a:lnTo>
                      <a:pt x="1315" y="1256"/>
                    </a:lnTo>
                    <a:lnTo>
                      <a:pt x="1326" y="1266"/>
                    </a:lnTo>
                    <a:lnTo>
                      <a:pt x="1335" y="1277"/>
                    </a:lnTo>
                    <a:lnTo>
                      <a:pt x="1342" y="1290"/>
                    </a:lnTo>
                    <a:lnTo>
                      <a:pt x="1345" y="1302"/>
                    </a:lnTo>
                    <a:lnTo>
                      <a:pt x="1347" y="1317"/>
                    </a:lnTo>
                    <a:lnTo>
                      <a:pt x="1347" y="1332"/>
                    </a:lnTo>
                    <a:lnTo>
                      <a:pt x="1343" y="1348"/>
                    </a:lnTo>
                    <a:lnTo>
                      <a:pt x="1343" y="1348"/>
                    </a:lnTo>
                    <a:lnTo>
                      <a:pt x="1335" y="1369"/>
                    </a:lnTo>
                    <a:lnTo>
                      <a:pt x="1326" y="1388"/>
                    </a:lnTo>
                    <a:lnTo>
                      <a:pt x="1302" y="1426"/>
                    </a:lnTo>
                    <a:lnTo>
                      <a:pt x="1302" y="1426"/>
                    </a:lnTo>
                    <a:lnTo>
                      <a:pt x="1299" y="1431"/>
                    </a:lnTo>
                    <a:lnTo>
                      <a:pt x="1294" y="1436"/>
                    </a:lnTo>
                    <a:lnTo>
                      <a:pt x="1288" y="1439"/>
                    </a:lnTo>
                    <a:lnTo>
                      <a:pt x="1283" y="1440"/>
                    </a:lnTo>
                    <a:lnTo>
                      <a:pt x="1283" y="1440"/>
                    </a:lnTo>
                    <a:lnTo>
                      <a:pt x="1269" y="1442"/>
                    </a:lnTo>
                    <a:lnTo>
                      <a:pt x="1264" y="1444"/>
                    </a:lnTo>
                    <a:lnTo>
                      <a:pt x="1261" y="1447"/>
                    </a:lnTo>
                    <a:lnTo>
                      <a:pt x="1258" y="1452"/>
                    </a:lnTo>
                    <a:lnTo>
                      <a:pt x="1256" y="1456"/>
                    </a:lnTo>
                    <a:lnTo>
                      <a:pt x="1256" y="1463"/>
                    </a:lnTo>
                    <a:lnTo>
                      <a:pt x="1256" y="1471"/>
                    </a:lnTo>
                    <a:lnTo>
                      <a:pt x="1256" y="1471"/>
                    </a:lnTo>
                    <a:lnTo>
                      <a:pt x="1256" y="1475"/>
                    </a:lnTo>
                    <a:lnTo>
                      <a:pt x="1256" y="1479"/>
                    </a:lnTo>
                    <a:lnTo>
                      <a:pt x="1253" y="1482"/>
                    </a:lnTo>
                    <a:lnTo>
                      <a:pt x="1250" y="1483"/>
                    </a:lnTo>
                    <a:lnTo>
                      <a:pt x="1243" y="1487"/>
                    </a:lnTo>
                    <a:lnTo>
                      <a:pt x="1234" y="1487"/>
                    </a:lnTo>
                    <a:lnTo>
                      <a:pt x="1234" y="1487"/>
                    </a:lnTo>
                    <a:lnTo>
                      <a:pt x="1218" y="1487"/>
                    </a:lnTo>
                    <a:lnTo>
                      <a:pt x="1210" y="1487"/>
                    </a:lnTo>
                    <a:lnTo>
                      <a:pt x="1202" y="1488"/>
                    </a:lnTo>
                    <a:lnTo>
                      <a:pt x="1202" y="1488"/>
                    </a:lnTo>
                    <a:lnTo>
                      <a:pt x="1196" y="1490"/>
                    </a:lnTo>
                    <a:lnTo>
                      <a:pt x="1189" y="1493"/>
                    </a:lnTo>
                    <a:lnTo>
                      <a:pt x="1186" y="1496"/>
                    </a:lnTo>
                    <a:lnTo>
                      <a:pt x="1186" y="1499"/>
                    </a:lnTo>
                    <a:lnTo>
                      <a:pt x="1186" y="1504"/>
                    </a:lnTo>
                    <a:lnTo>
                      <a:pt x="1188" y="1509"/>
                    </a:lnTo>
                    <a:lnTo>
                      <a:pt x="1188" y="1509"/>
                    </a:lnTo>
                    <a:lnTo>
                      <a:pt x="1193" y="1517"/>
                    </a:lnTo>
                    <a:lnTo>
                      <a:pt x="1193" y="1525"/>
                    </a:lnTo>
                    <a:lnTo>
                      <a:pt x="1193" y="1531"/>
                    </a:lnTo>
                    <a:lnTo>
                      <a:pt x="1189" y="1536"/>
                    </a:lnTo>
                    <a:lnTo>
                      <a:pt x="1186" y="1541"/>
                    </a:lnTo>
                    <a:lnTo>
                      <a:pt x="1180" y="1544"/>
                    </a:lnTo>
                    <a:lnTo>
                      <a:pt x="1167" y="1550"/>
                    </a:lnTo>
                    <a:lnTo>
                      <a:pt x="1167" y="1550"/>
                    </a:lnTo>
                    <a:lnTo>
                      <a:pt x="1159" y="1552"/>
                    </a:lnTo>
                    <a:lnTo>
                      <a:pt x="1158" y="1553"/>
                    </a:lnTo>
                    <a:lnTo>
                      <a:pt x="1158" y="1560"/>
                    </a:lnTo>
                    <a:lnTo>
                      <a:pt x="1158" y="1560"/>
                    </a:lnTo>
                    <a:lnTo>
                      <a:pt x="1158" y="1564"/>
                    </a:lnTo>
                    <a:lnTo>
                      <a:pt x="1158" y="1568"/>
                    </a:lnTo>
                    <a:lnTo>
                      <a:pt x="1159" y="1569"/>
                    </a:lnTo>
                    <a:lnTo>
                      <a:pt x="1161" y="1571"/>
                    </a:lnTo>
                    <a:lnTo>
                      <a:pt x="1167" y="1569"/>
                    </a:lnTo>
                    <a:lnTo>
                      <a:pt x="1167" y="1569"/>
                    </a:lnTo>
                    <a:lnTo>
                      <a:pt x="1215" y="1575"/>
                    </a:lnTo>
                    <a:lnTo>
                      <a:pt x="1237" y="1579"/>
                    </a:lnTo>
                    <a:lnTo>
                      <a:pt x="1261" y="1583"/>
                    </a:lnTo>
                    <a:lnTo>
                      <a:pt x="1261" y="1583"/>
                    </a:lnTo>
                    <a:lnTo>
                      <a:pt x="1269" y="1587"/>
                    </a:lnTo>
                    <a:lnTo>
                      <a:pt x="1277" y="1591"/>
                    </a:lnTo>
                    <a:lnTo>
                      <a:pt x="1280" y="1596"/>
                    </a:lnTo>
                    <a:lnTo>
                      <a:pt x="1283" y="1601"/>
                    </a:lnTo>
                    <a:lnTo>
                      <a:pt x="1283" y="1606"/>
                    </a:lnTo>
                    <a:lnTo>
                      <a:pt x="1281" y="1612"/>
                    </a:lnTo>
                    <a:lnTo>
                      <a:pt x="1278" y="1617"/>
                    </a:lnTo>
                    <a:lnTo>
                      <a:pt x="1270" y="1622"/>
                    </a:lnTo>
                    <a:lnTo>
                      <a:pt x="1270" y="1622"/>
                    </a:lnTo>
                    <a:lnTo>
                      <a:pt x="1245" y="1636"/>
                    </a:lnTo>
                    <a:lnTo>
                      <a:pt x="1220" y="1652"/>
                    </a:lnTo>
                    <a:lnTo>
                      <a:pt x="1194" y="1668"/>
                    </a:lnTo>
                    <a:lnTo>
                      <a:pt x="1167" y="1682"/>
                    </a:lnTo>
                    <a:lnTo>
                      <a:pt x="1140" y="1696"/>
                    </a:lnTo>
                    <a:lnTo>
                      <a:pt x="1113" y="1706"/>
                    </a:lnTo>
                    <a:lnTo>
                      <a:pt x="1099" y="1710"/>
                    </a:lnTo>
                    <a:lnTo>
                      <a:pt x="1085" y="1712"/>
                    </a:lnTo>
                    <a:lnTo>
                      <a:pt x="1069" y="1714"/>
                    </a:lnTo>
                    <a:lnTo>
                      <a:pt x="1053" y="1714"/>
                    </a:lnTo>
                    <a:lnTo>
                      <a:pt x="1053" y="1714"/>
                    </a:lnTo>
                    <a:lnTo>
                      <a:pt x="1011" y="1712"/>
                    </a:lnTo>
                    <a:lnTo>
                      <a:pt x="972" y="1709"/>
                    </a:lnTo>
                    <a:lnTo>
                      <a:pt x="951" y="1709"/>
                    </a:lnTo>
                    <a:lnTo>
                      <a:pt x="930" y="1709"/>
                    </a:lnTo>
                    <a:lnTo>
                      <a:pt x="911" y="1712"/>
                    </a:lnTo>
                    <a:lnTo>
                      <a:pt x="891" y="1715"/>
                    </a:lnTo>
                    <a:lnTo>
                      <a:pt x="891" y="1715"/>
                    </a:lnTo>
                    <a:lnTo>
                      <a:pt x="883" y="1715"/>
                    </a:lnTo>
                    <a:lnTo>
                      <a:pt x="878" y="1714"/>
                    </a:lnTo>
                    <a:lnTo>
                      <a:pt x="865" y="1704"/>
                    </a:lnTo>
                    <a:lnTo>
                      <a:pt x="865" y="1704"/>
                    </a:lnTo>
                    <a:lnTo>
                      <a:pt x="857" y="1699"/>
                    </a:lnTo>
                    <a:lnTo>
                      <a:pt x="846" y="1698"/>
                    </a:lnTo>
                    <a:lnTo>
                      <a:pt x="835" y="1696"/>
                    </a:lnTo>
                    <a:lnTo>
                      <a:pt x="824" y="1696"/>
                    </a:lnTo>
                    <a:lnTo>
                      <a:pt x="811" y="1699"/>
                    </a:lnTo>
                    <a:lnTo>
                      <a:pt x="800" y="1703"/>
                    </a:lnTo>
                    <a:lnTo>
                      <a:pt x="792" y="1709"/>
                    </a:lnTo>
                    <a:lnTo>
                      <a:pt x="784" y="1715"/>
                    </a:lnTo>
                    <a:lnTo>
                      <a:pt x="784" y="1715"/>
                    </a:lnTo>
                    <a:lnTo>
                      <a:pt x="811" y="1715"/>
                    </a:lnTo>
                    <a:lnTo>
                      <a:pt x="811" y="1715"/>
                    </a:lnTo>
                    <a:lnTo>
                      <a:pt x="819" y="1717"/>
                    </a:lnTo>
                    <a:lnTo>
                      <a:pt x="827" y="1718"/>
                    </a:lnTo>
                    <a:lnTo>
                      <a:pt x="832" y="1722"/>
                    </a:lnTo>
                    <a:lnTo>
                      <a:pt x="835" y="1725"/>
                    </a:lnTo>
                    <a:lnTo>
                      <a:pt x="835" y="1730"/>
                    </a:lnTo>
                    <a:lnTo>
                      <a:pt x="835" y="1730"/>
                    </a:lnTo>
                    <a:lnTo>
                      <a:pt x="835" y="1733"/>
                    </a:lnTo>
                    <a:lnTo>
                      <a:pt x="835" y="1736"/>
                    </a:lnTo>
                    <a:lnTo>
                      <a:pt x="830" y="1741"/>
                    </a:lnTo>
                    <a:lnTo>
                      <a:pt x="824" y="1745"/>
                    </a:lnTo>
                    <a:lnTo>
                      <a:pt x="818" y="1750"/>
                    </a:lnTo>
                    <a:lnTo>
                      <a:pt x="818" y="1750"/>
                    </a:lnTo>
                    <a:lnTo>
                      <a:pt x="810" y="1753"/>
                    </a:lnTo>
                    <a:lnTo>
                      <a:pt x="800" y="1755"/>
                    </a:lnTo>
                    <a:lnTo>
                      <a:pt x="791" y="1753"/>
                    </a:lnTo>
                    <a:lnTo>
                      <a:pt x="783" y="1750"/>
                    </a:lnTo>
                    <a:lnTo>
                      <a:pt x="773" y="1745"/>
                    </a:lnTo>
                    <a:lnTo>
                      <a:pt x="767" y="1739"/>
                    </a:lnTo>
                    <a:lnTo>
                      <a:pt x="760" y="1731"/>
                    </a:lnTo>
                    <a:lnTo>
                      <a:pt x="757" y="1723"/>
                    </a:lnTo>
                    <a:lnTo>
                      <a:pt x="757" y="1723"/>
                    </a:lnTo>
                    <a:lnTo>
                      <a:pt x="770" y="1718"/>
                    </a:lnTo>
                    <a:lnTo>
                      <a:pt x="770" y="1718"/>
                    </a:lnTo>
                    <a:lnTo>
                      <a:pt x="768" y="1717"/>
                    </a:lnTo>
                    <a:lnTo>
                      <a:pt x="768" y="1717"/>
                    </a:lnTo>
                    <a:lnTo>
                      <a:pt x="765" y="1715"/>
                    </a:lnTo>
                    <a:lnTo>
                      <a:pt x="760" y="1717"/>
                    </a:lnTo>
                    <a:lnTo>
                      <a:pt x="759" y="1718"/>
                    </a:lnTo>
                    <a:lnTo>
                      <a:pt x="756" y="1722"/>
                    </a:lnTo>
                    <a:lnTo>
                      <a:pt x="756" y="1722"/>
                    </a:lnTo>
                    <a:lnTo>
                      <a:pt x="733" y="1722"/>
                    </a:lnTo>
                    <a:lnTo>
                      <a:pt x="711" y="1723"/>
                    </a:lnTo>
                    <a:lnTo>
                      <a:pt x="700" y="1725"/>
                    </a:lnTo>
                    <a:lnTo>
                      <a:pt x="691" y="1728"/>
                    </a:lnTo>
                    <a:lnTo>
                      <a:pt x="679" y="1734"/>
                    </a:lnTo>
                    <a:lnTo>
                      <a:pt x="670" y="1744"/>
                    </a:lnTo>
                    <a:lnTo>
                      <a:pt x="670" y="1744"/>
                    </a:lnTo>
                    <a:lnTo>
                      <a:pt x="667" y="1747"/>
                    </a:lnTo>
                    <a:lnTo>
                      <a:pt x="662" y="1749"/>
                    </a:lnTo>
                    <a:lnTo>
                      <a:pt x="649" y="1747"/>
                    </a:lnTo>
                    <a:lnTo>
                      <a:pt x="637" y="1745"/>
                    </a:lnTo>
                    <a:lnTo>
                      <a:pt x="630" y="1747"/>
                    </a:lnTo>
                    <a:lnTo>
                      <a:pt x="625" y="1749"/>
                    </a:lnTo>
                    <a:lnTo>
                      <a:pt x="625" y="1749"/>
                    </a:lnTo>
                    <a:lnTo>
                      <a:pt x="614" y="1752"/>
                    </a:lnTo>
                    <a:lnTo>
                      <a:pt x="603" y="1753"/>
                    </a:lnTo>
                    <a:lnTo>
                      <a:pt x="594" y="1753"/>
                    </a:lnTo>
                    <a:lnTo>
                      <a:pt x="584" y="1750"/>
                    </a:lnTo>
                    <a:lnTo>
                      <a:pt x="576" y="1747"/>
                    </a:lnTo>
                    <a:lnTo>
                      <a:pt x="567" y="1744"/>
                    </a:lnTo>
                    <a:lnTo>
                      <a:pt x="549" y="1734"/>
                    </a:lnTo>
                    <a:lnTo>
                      <a:pt x="549" y="1734"/>
                    </a:lnTo>
                    <a:lnTo>
                      <a:pt x="543" y="1730"/>
                    </a:lnTo>
                    <a:lnTo>
                      <a:pt x="535" y="1728"/>
                    </a:lnTo>
                    <a:lnTo>
                      <a:pt x="519" y="1725"/>
                    </a:lnTo>
                    <a:lnTo>
                      <a:pt x="505" y="1726"/>
                    </a:lnTo>
                    <a:lnTo>
                      <a:pt x="489" y="1730"/>
                    </a:lnTo>
                    <a:lnTo>
                      <a:pt x="489" y="1730"/>
                    </a:lnTo>
                    <a:lnTo>
                      <a:pt x="473" y="1734"/>
                    </a:lnTo>
                    <a:lnTo>
                      <a:pt x="457" y="1739"/>
                    </a:lnTo>
                    <a:lnTo>
                      <a:pt x="443" y="1744"/>
                    </a:lnTo>
                    <a:lnTo>
                      <a:pt x="433" y="1745"/>
                    </a:lnTo>
                    <a:lnTo>
                      <a:pt x="425" y="1745"/>
                    </a:lnTo>
                    <a:lnTo>
                      <a:pt x="425" y="1745"/>
                    </a:lnTo>
                    <a:lnTo>
                      <a:pt x="421" y="1745"/>
                    </a:lnTo>
                    <a:lnTo>
                      <a:pt x="417" y="1749"/>
                    </a:lnTo>
                    <a:lnTo>
                      <a:pt x="414" y="1758"/>
                    </a:lnTo>
                    <a:lnTo>
                      <a:pt x="414" y="1758"/>
                    </a:lnTo>
                    <a:lnTo>
                      <a:pt x="411" y="1769"/>
                    </a:lnTo>
                    <a:lnTo>
                      <a:pt x="409" y="1779"/>
                    </a:lnTo>
                    <a:lnTo>
                      <a:pt x="409" y="1779"/>
                    </a:lnTo>
                    <a:lnTo>
                      <a:pt x="398" y="1801"/>
                    </a:lnTo>
                    <a:lnTo>
                      <a:pt x="394" y="1811"/>
                    </a:lnTo>
                    <a:lnTo>
                      <a:pt x="387" y="1817"/>
                    </a:lnTo>
                    <a:lnTo>
                      <a:pt x="381" y="1823"/>
                    </a:lnTo>
                    <a:lnTo>
                      <a:pt x="374" y="1828"/>
                    </a:lnTo>
                    <a:lnTo>
                      <a:pt x="367" y="1833"/>
                    </a:lnTo>
                    <a:lnTo>
                      <a:pt x="360" y="1834"/>
                    </a:lnTo>
                    <a:lnTo>
                      <a:pt x="352" y="1836"/>
                    </a:lnTo>
                    <a:lnTo>
                      <a:pt x="344" y="1836"/>
                    </a:lnTo>
                    <a:lnTo>
                      <a:pt x="336" y="1834"/>
                    </a:lnTo>
                    <a:lnTo>
                      <a:pt x="328" y="1831"/>
                    </a:lnTo>
                    <a:lnTo>
                      <a:pt x="319" y="1826"/>
                    </a:lnTo>
                    <a:lnTo>
                      <a:pt x="309" y="1822"/>
                    </a:lnTo>
                    <a:lnTo>
                      <a:pt x="292" y="1806"/>
                    </a:lnTo>
                    <a:lnTo>
                      <a:pt x="292" y="1806"/>
                    </a:lnTo>
                    <a:lnTo>
                      <a:pt x="285" y="1801"/>
                    </a:lnTo>
                    <a:lnTo>
                      <a:pt x="281" y="1798"/>
                    </a:lnTo>
                    <a:lnTo>
                      <a:pt x="276" y="1798"/>
                    </a:lnTo>
                    <a:lnTo>
                      <a:pt x="270" y="1803"/>
                    </a:lnTo>
                    <a:lnTo>
                      <a:pt x="270" y="1803"/>
                    </a:lnTo>
                    <a:lnTo>
                      <a:pt x="262" y="1806"/>
                    </a:lnTo>
                    <a:lnTo>
                      <a:pt x="254" y="1807"/>
                    </a:lnTo>
                    <a:lnTo>
                      <a:pt x="236" y="1811"/>
                    </a:lnTo>
                    <a:lnTo>
                      <a:pt x="236" y="1811"/>
                    </a:lnTo>
                    <a:lnTo>
                      <a:pt x="222" y="1812"/>
                    </a:lnTo>
                    <a:lnTo>
                      <a:pt x="209" y="1814"/>
                    </a:lnTo>
                    <a:lnTo>
                      <a:pt x="197" y="1817"/>
                    </a:lnTo>
                    <a:lnTo>
                      <a:pt x="184" y="1822"/>
                    </a:lnTo>
                    <a:lnTo>
                      <a:pt x="173" y="1828"/>
                    </a:lnTo>
                    <a:lnTo>
                      <a:pt x="162" y="1834"/>
                    </a:lnTo>
                    <a:lnTo>
                      <a:pt x="152" y="1844"/>
                    </a:lnTo>
                    <a:lnTo>
                      <a:pt x="143" y="1855"/>
                    </a:lnTo>
                    <a:lnTo>
                      <a:pt x="143" y="1855"/>
                    </a:lnTo>
                    <a:lnTo>
                      <a:pt x="136" y="1863"/>
                    </a:lnTo>
                    <a:lnTo>
                      <a:pt x="127" y="1869"/>
                    </a:lnTo>
                    <a:lnTo>
                      <a:pt x="117" y="1876"/>
                    </a:lnTo>
                    <a:lnTo>
                      <a:pt x="108" y="1880"/>
                    </a:lnTo>
                    <a:lnTo>
                      <a:pt x="108" y="1880"/>
                    </a:lnTo>
                    <a:lnTo>
                      <a:pt x="100" y="1884"/>
                    </a:lnTo>
                    <a:lnTo>
                      <a:pt x="93" y="1885"/>
                    </a:lnTo>
                    <a:lnTo>
                      <a:pt x="93" y="1885"/>
                    </a:lnTo>
                    <a:lnTo>
                      <a:pt x="87" y="1876"/>
                    </a:lnTo>
                    <a:lnTo>
                      <a:pt x="79" y="1869"/>
                    </a:lnTo>
                    <a:lnTo>
                      <a:pt x="71" y="1868"/>
                    </a:lnTo>
                    <a:lnTo>
                      <a:pt x="62" y="1866"/>
                    </a:lnTo>
                    <a:lnTo>
                      <a:pt x="54" y="1868"/>
                    </a:lnTo>
                    <a:lnTo>
                      <a:pt x="44" y="1869"/>
                    </a:lnTo>
                    <a:lnTo>
                      <a:pt x="27" y="1874"/>
                    </a:lnTo>
                    <a:lnTo>
                      <a:pt x="27" y="1874"/>
                    </a:lnTo>
                    <a:lnTo>
                      <a:pt x="22" y="1874"/>
                    </a:lnTo>
                    <a:lnTo>
                      <a:pt x="19" y="1872"/>
                    </a:lnTo>
                    <a:lnTo>
                      <a:pt x="15" y="1869"/>
                    </a:lnTo>
                    <a:lnTo>
                      <a:pt x="12" y="1865"/>
                    </a:lnTo>
                    <a:lnTo>
                      <a:pt x="12" y="1865"/>
                    </a:lnTo>
                    <a:lnTo>
                      <a:pt x="12" y="1858"/>
                    </a:lnTo>
                    <a:lnTo>
                      <a:pt x="14" y="1852"/>
                    </a:lnTo>
                    <a:lnTo>
                      <a:pt x="17" y="1847"/>
                    </a:lnTo>
                    <a:lnTo>
                      <a:pt x="22" y="1842"/>
                    </a:lnTo>
                    <a:lnTo>
                      <a:pt x="22" y="1842"/>
                    </a:lnTo>
                    <a:lnTo>
                      <a:pt x="47" y="1830"/>
                    </a:lnTo>
                    <a:lnTo>
                      <a:pt x="73" y="1817"/>
                    </a:lnTo>
                    <a:lnTo>
                      <a:pt x="73" y="1817"/>
                    </a:lnTo>
                    <a:lnTo>
                      <a:pt x="92" y="1809"/>
                    </a:lnTo>
                    <a:lnTo>
                      <a:pt x="108" y="1799"/>
                    </a:lnTo>
                    <a:lnTo>
                      <a:pt x="116" y="1795"/>
                    </a:lnTo>
                    <a:lnTo>
                      <a:pt x="123" y="1788"/>
                    </a:lnTo>
                    <a:lnTo>
                      <a:pt x="130" y="1780"/>
                    </a:lnTo>
                    <a:lnTo>
                      <a:pt x="135" y="1771"/>
                    </a:lnTo>
                    <a:lnTo>
                      <a:pt x="135" y="1771"/>
                    </a:lnTo>
                    <a:lnTo>
                      <a:pt x="139" y="1764"/>
                    </a:lnTo>
                    <a:lnTo>
                      <a:pt x="143" y="1763"/>
                    </a:lnTo>
                    <a:lnTo>
                      <a:pt x="146" y="1761"/>
                    </a:lnTo>
                    <a:lnTo>
                      <a:pt x="146" y="1761"/>
                    </a:lnTo>
                    <a:lnTo>
                      <a:pt x="162" y="1758"/>
                    </a:lnTo>
                    <a:lnTo>
                      <a:pt x="176" y="1752"/>
                    </a:lnTo>
                    <a:lnTo>
                      <a:pt x="187" y="1744"/>
                    </a:lnTo>
                    <a:lnTo>
                      <a:pt x="197" y="1734"/>
                    </a:lnTo>
                    <a:lnTo>
                      <a:pt x="204" y="1723"/>
                    </a:lnTo>
                    <a:lnTo>
                      <a:pt x="211" y="1710"/>
                    </a:lnTo>
                    <a:lnTo>
                      <a:pt x="224" y="1683"/>
                    </a:lnTo>
                    <a:lnTo>
                      <a:pt x="224" y="1683"/>
                    </a:lnTo>
                    <a:lnTo>
                      <a:pt x="230" y="1674"/>
                    </a:lnTo>
                    <a:lnTo>
                      <a:pt x="235" y="1664"/>
                    </a:lnTo>
                    <a:lnTo>
                      <a:pt x="239" y="1661"/>
                    </a:lnTo>
                    <a:lnTo>
                      <a:pt x="244" y="1658"/>
                    </a:lnTo>
                    <a:lnTo>
                      <a:pt x="249" y="1656"/>
                    </a:lnTo>
                    <a:lnTo>
                      <a:pt x="257" y="1656"/>
                    </a:lnTo>
                    <a:lnTo>
                      <a:pt x="257" y="1656"/>
                    </a:lnTo>
                    <a:lnTo>
                      <a:pt x="262" y="1656"/>
                    </a:lnTo>
                    <a:lnTo>
                      <a:pt x="268" y="1655"/>
                    </a:lnTo>
                    <a:lnTo>
                      <a:pt x="273" y="1652"/>
                    </a:lnTo>
                    <a:lnTo>
                      <a:pt x="276" y="1649"/>
                    </a:lnTo>
                    <a:lnTo>
                      <a:pt x="276" y="1649"/>
                    </a:lnTo>
                    <a:lnTo>
                      <a:pt x="282" y="1637"/>
                    </a:lnTo>
                    <a:lnTo>
                      <a:pt x="289" y="1629"/>
                    </a:lnTo>
                    <a:lnTo>
                      <a:pt x="295" y="1622"/>
                    </a:lnTo>
                    <a:lnTo>
                      <a:pt x="303" y="1615"/>
                    </a:lnTo>
                    <a:lnTo>
                      <a:pt x="309" y="1610"/>
                    </a:lnTo>
                    <a:lnTo>
                      <a:pt x="317" y="1607"/>
                    </a:lnTo>
                    <a:lnTo>
                      <a:pt x="327" y="1604"/>
                    </a:lnTo>
                    <a:lnTo>
                      <a:pt x="335" y="1602"/>
                    </a:lnTo>
                    <a:lnTo>
                      <a:pt x="352" y="1602"/>
                    </a:lnTo>
                    <a:lnTo>
                      <a:pt x="371" y="1604"/>
                    </a:lnTo>
                    <a:lnTo>
                      <a:pt x="408" y="1609"/>
                    </a:lnTo>
                    <a:lnTo>
                      <a:pt x="408" y="1609"/>
                    </a:lnTo>
                    <a:lnTo>
                      <a:pt x="425" y="1612"/>
                    </a:lnTo>
                    <a:lnTo>
                      <a:pt x="443" y="1612"/>
                    </a:lnTo>
                    <a:lnTo>
                      <a:pt x="476" y="1614"/>
                    </a:lnTo>
                    <a:lnTo>
                      <a:pt x="476" y="1614"/>
                    </a:lnTo>
                    <a:lnTo>
                      <a:pt x="486" y="1614"/>
                    </a:lnTo>
                    <a:lnTo>
                      <a:pt x="490" y="1612"/>
                    </a:lnTo>
                    <a:lnTo>
                      <a:pt x="494" y="1607"/>
                    </a:lnTo>
                    <a:lnTo>
                      <a:pt x="494" y="1607"/>
                    </a:lnTo>
                    <a:lnTo>
                      <a:pt x="498" y="1598"/>
                    </a:lnTo>
                    <a:lnTo>
                      <a:pt x="505" y="1588"/>
                    </a:lnTo>
                    <a:lnTo>
                      <a:pt x="513" y="1579"/>
                    </a:lnTo>
                    <a:lnTo>
                      <a:pt x="521" y="1571"/>
                    </a:lnTo>
                    <a:lnTo>
                      <a:pt x="540" y="1555"/>
                    </a:lnTo>
                    <a:lnTo>
                      <a:pt x="559" y="1539"/>
                    </a:lnTo>
                    <a:lnTo>
                      <a:pt x="559" y="1539"/>
                    </a:lnTo>
                    <a:lnTo>
                      <a:pt x="536" y="1542"/>
                    </a:lnTo>
                    <a:lnTo>
                      <a:pt x="516" y="1547"/>
                    </a:lnTo>
                    <a:lnTo>
                      <a:pt x="497" y="1555"/>
                    </a:lnTo>
                    <a:lnTo>
                      <a:pt x="478" y="1564"/>
                    </a:lnTo>
                    <a:lnTo>
                      <a:pt x="478" y="1564"/>
                    </a:lnTo>
                    <a:lnTo>
                      <a:pt x="465" y="1572"/>
                    </a:lnTo>
                    <a:lnTo>
                      <a:pt x="454" y="1579"/>
                    </a:lnTo>
                    <a:lnTo>
                      <a:pt x="443" y="1582"/>
                    </a:lnTo>
                    <a:lnTo>
                      <a:pt x="433" y="1582"/>
                    </a:lnTo>
                    <a:lnTo>
                      <a:pt x="422" y="1580"/>
                    </a:lnTo>
                    <a:lnTo>
                      <a:pt x="413" y="1575"/>
                    </a:lnTo>
                    <a:lnTo>
                      <a:pt x="403" y="1568"/>
                    </a:lnTo>
                    <a:lnTo>
                      <a:pt x="392" y="1558"/>
                    </a:lnTo>
                    <a:lnTo>
                      <a:pt x="392" y="1558"/>
                    </a:lnTo>
                    <a:lnTo>
                      <a:pt x="378" y="1544"/>
                    </a:lnTo>
                    <a:lnTo>
                      <a:pt x="370" y="1537"/>
                    </a:lnTo>
                    <a:lnTo>
                      <a:pt x="362" y="1534"/>
                    </a:lnTo>
                    <a:lnTo>
                      <a:pt x="354" y="1533"/>
                    </a:lnTo>
                    <a:lnTo>
                      <a:pt x="346" y="1533"/>
                    </a:lnTo>
                    <a:lnTo>
                      <a:pt x="335" y="1536"/>
                    </a:lnTo>
                    <a:lnTo>
                      <a:pt x="325" y="1542"/>
                    </a:lnTo>
                    <a:lnTo>
                      <a:pt x="325" y="1542"/>
                    </a:lnTo>
                    <a:lnTo>
                      <a:pt x="320" y="1544"/>
                    </a:lnTo>
                    <a:lnTo>
                      <a:pt x="316" y="1545"/>
                    </a:lnTo>
                    <a:lnTo>
                      <a:pt x="311" y="1545"/>
                    </a:lnTo>
                    <a:lnTo>
                      <a:pt x="306" y="1544"/>
                    </a:lnTo>
                    <a:lnTo>
                      <a:pt x="301" y="1542"/>
                    </a:lnTo>
                    <a:lnTo>
                      <a:pt x="297" y="1537"/>
                    </a:lnTo>
                    <a:lnTo>
                      <a:pt x="293" y="1533"/>
                    </a:lnTo>
                    <a:lnTo>
                      <a:pt x="292" y="1525"/>
                    </a:lnTo>
                    <a:lnTo>
                      <a:pt x="292" y="1525"/>
                    </a:lnTo>
                    <a:lnTo>
                      <a:pt x="289" y="1517"/>
                    </a:lnTo>
                    <a:lnTo>
                      <a:pt x="285" y="1510"/>
                    </a:lnTo>
                    <a:lnTo>
                      <a:pt x="281" y="1506"/>
                    </a:lnTo>
                    <a:lnTo>
                      <a:pt x="276" y="1502"/>
                    </a:lnTo>
                    <a:lnTo>
                      <a:pt x="270" y="1501"/>
                    </a:lnTo>
                    <a:lnTo>
                      <a:pt x="263" y="1502"/>
                    </a:lnTo>
                    <a:lnTo>
                      <a:pt x="255" y="1504"/>
                    </a:lnTo>
                    <a:lnTo>
                      <a:pt x="247" y="1509"/>
                    </a:lnTo>
                    <a:lnTo>
                      <a:pt x="247" y="1509"/>
                    </a:lnTo>
                    <a:lnTo>
                      <a:pt x="238" y="1514"/>
                    </a:lnTo>
                    <a:lnTo>
                      <a:pt x="230" y="1517"/>
                    </a:lnTo>
                    <a:lnTo>
                      <a:pt x="211" y="1523"/>
                    </a:lnTo>
                    <a:lnTo>
                      <a:pt x="192" y="1525"/>
                    </a:lnTo>
                    <a:lnTo>
                      <a:pt x="171" y="1525"/>
                    </a:lnTo>
                    <a:lnTo>
                      <a:pt x="171" y="1525"/>
                    </a:lnTo>
                    <a:lnTo>
                      <a:pt x="165" y="1525"/>
                    </a:lnTo>
                    <a:lnTo>
                      <a:pt x="158" y="1523"/>
                    </a:lnTo>
                    <a:lnTo>
                      <a:pt x="154" y="1521"/>
                    </a:lnTo>
                    <a:lnTo>
                      <a:pt x="150" y="1518"/>
                    </a:lnTo>
                    <a:lnTo>
                      <a:pt x="144" y="1510"/>
                    </a:lnTo>
                    <a:lnTo>
                      <a:pt x="141" y="1499"/>
                    </a:lnTo>
                    <a:lnTo>
                      <a:pt x="141" y="1499"/>
                    </a:lnTo>
                    <a:lnTo>
                      <a:pt x="141" y="1494"/>
                    </a:lnTo>
                    <a:lnTo>
                      <a:pt x="143" y="1490"/>
                    </a:lnTo>
                    <a:lnTo>
                      <a:pt x="143" y="1490"/>
                    </a:lnTo>
                    <a:lnTo>
                      <a:pt x="143" y="1487"/>
                    </a:lnTo>
                    <a:lnTo>
                      <a:pt x="141" y="1482"/>
                    </a:lnTo>
                    <a:lnTo>
                      <a:pt x="135" y="1475"/>
                    </a:lnTo>
                    <a:lnTo>
                      <a:pt x="131" y="1472"/>
                    </a:lnTo>
                    <a:lnTo>
                      <a:pt x="130" y="1467"/>
                    </a:lnTo>
                    <a:lnTo>
                      <a:pt x="130" y="1464"/>
                    </a:lnTo>
                    <a:lnTo>
                      <a:pt x="133" y="1460"/>
                    </a:lnTo>
                    <a:lnTo>
                      <a:pt x="133" y="1460"/>
                    </a:lnTo>
                    <a:lnTo>
                      <a:pt x="144" y="1450"/>
                    </a:lnTo>
                    <a:lnTo>
                      <a:pt x="155" y="1442"/>
                    </a:lnTo>
                    <a:lnTo>
                      <a:pt x="168" y="1434"/>
                    </a:lnTo>
                    <a:lnTo>
                      <a:pt x="181" y="1429"/>
                    </a:lnTo>
                    <a:lnTo>
                      <a:pt x="181" y="1429"/>
                    </a:lnTo>
                    <a:lnTo>
                      <a:pt x="233" y="1410"/>
                    </a:lnTo>
                    <a:lnTo>
                      <a:pt x="284" y="1391"/>
                    </a:lnTo>
                    <a:lnTo>
                      <a:pt x="284" y="1391"/>
                    </a:lnTo>
                    <a:lnTo>
                      <a:pt x="300" y="1385"/>
                    </a:lnTo>
                    <a:lnTo>
                      <a:pt x="312" y="1379"/>
                    </a:lnTo>
                    <a:lnTo>
                      <a:pt x="322" y="1371"/>
                    </a:lnTo>
                    <a:lnTo>
                      <a:pt x="328" y="1361"/>
                    </a:lnTo>
                    <a:lnTo>
                      <a:pt x="333" y="1350"/>
                    </a:lnTo>
                    <a:lnTo>
                      <a:pt x="336" y="1337"/>
                    </a:lnTo>
                    <a:lnTo>
                      <a:pt x="338" y="1323"/>
                    </a:lnTo>
                    <a:lnTo>
                      <a:pt x="338" y="1307"/>
                    </a:lnTo>
                    <a:lnTo>
                      <a:pt x="338" y="1307"/>
                    </a:lnTo>
                    <a:lnTo>
                      <a:pt x="338" y="1288"/>
                    </a:lnTo>
                    <a:lnTo>
                      <a:pt x="338" y="1271"/>
                    </a:lnTo>
                    <a:lnTo>
                      <a:pt x="338" y="1271"/>
                    </a:lnTo>
                    <a:lnTo>
                      <a:pt x="336" y="1259"/>
                    </a:lnTo>
                    <a:lnTo>
                      <a:pt x="333" y="1251"/>
                    </a:lnTo>
                    <a:lnTo>
                      <a:pt x="330" y="1247"/>
                    </a:lnTo>
                    <a:lnTo>
                      <a:pt x="324" y="1245"/>
                    </a:lnTo>
                    <a:lnTo>
                      <a:pt x="319" y="1244"/>
                    </a:lnTo>
                    <a:lnTo>
                      <a:pt x="311" y="1245"/>
                    </a:lnTo>
                    <a:lnTo>
                      <a:pt x="297" y="1250"/>
                    </a:lnTo>
                    <a:lnTo>
                      <a:pt x="297" y="1250"/>
                    </a:lnTo>
                    <a:lnTo>
                      <a:pt x="273" y="1259"/>
                    </a:lnTo>
                    <a:lnTo>
                      <a:pt x="247" y="1269"/>
                    </a:lnTo>
                    <a:lnTo>
                      <a:pt x="247" y="1269"/>
                    </a:lnTo>
                    <a:lnTo>
                      <a:pt x="243" y="1271"/>
                    </a:lnTo>
                    <a:lnTo>
                      <a:pt x="238" y="1271"/>
                    </a:lnTo>
                    <a:lnTo>
                      <a:pt x="235" y="1269"/>
                    </a:lnTo>
                    <a:lnTo>
                      <a:pt x="231" y="1266"/>
                    </a:lnTo>
                    <a:lnTo>
                      <a:pt x="231" y="1266"/>
                    </a:lnTo>
                    <a:lnTo>
                      <a:pt x="230" y="1261"/>
                    </a:lnTo>
                    <a:lnTo>
                      <a:pt x="231" y="1258"/>
                    </a:lnTo>
                    <a:lnTo>
                      <a:pt x="238" y="1251"/>
                    </a:lnTo>
                    <a:lnTo>
                      <a:pt x="238" y="1251"/>
                    </a:lnTo>
                    <a:lnTo>
                      <a:pt x="255" y="1236"/>
                    </a:lnTo>
                    <a:lnTo>
                      <a:pt x="273" y="1220"/>
                    </a:lnTo>
                    <a:lnTo>
                      <a:pt x="273" y="1220"/>
                    </a:lnTo>
                    <a:lnTo>
                      <a:pt x="290" y="1207"/>
                    </a:lnTo>
                    <a:lnTo>
                      <a:pt x="309" y="1193"/>
                    </a:lnTo>
                    <a:lnTo>
                      <a:pt x="309" y="1193"/>
                    </a:lnTo>
                    <a:lnTo>
                      <a:pt x="303" y="1190"/>
                    </a:lnTo>
                    <a:lnTo>
                      <a:pt x="297" y="1188"/>
                    </a:lnTo>
                    <a:lnTo>
                      <a:pt x="284" y="1183"/>
                    </a:lnTo>
                    <a:lnTo>
                      <a:pt x="278" y="1182"/>
                    </a:lnTo>
                    <a:lnTo>
                      <a:pt x="273" y="1177"/>
                    </a:lnTo>
                    <a:lnTo>
                      <a:pt x="270" y="1172"/>
                    </a:lnTo>
                    <a:lnTo>
                      <a:pt x="268" y="1164"/>
                    </a:lnTo>
                    <a:lnTo>
                      <a:pt x="268" y="1164"/>
                    </a:lnTo>
                    <a:lnTo>
                      <a:pt x="266" y="1156"/>
                    </a:lnTo>
                    <a:lnTo>
                      <a:pt x="266" y="1147"/>
                    </a:lnTo>
                    <a:lnTo>
                      <a:pt x="266" y="1143"/>
                    </a:lnTo>
                    <a:lnTo>
                      <a:pt x="268" y="1139"/>
                    </a:lnTo>
                    <a:lnTo>
                      <a:pt x="271" y="1136"/>
                    </a:lnTo>
                    <a:lnTo>
                      <a:pt x="276" y="1134"/>
                    </a:lnTo>
                    <a:lnTo>
                      <a:pt x="276" y="1134"/>
                    </a:lnTo>
                    <a:lnTo>
                      <a:pt x="292" y="1129"/>
                    </a:lnTo>
                    <a:lnTo>
                      <a:pt x="301" y="1129"/>
                    </a:lnTo>
                    <a:lnTo>
                      <a:pt x="309" y="1129"/>
                    </a:lnTo>
                    <a:lnTo>
                      <a:pt x="317" y="1129"/>
                    </a:lnTo>
                    <a:lnTo>
                      <a:pt x="324" y="1132"/>
                    </a:lnTo>
                    <a:lnTo>
                      <a:pt x="330" y="1136"/>
                    </a:lnTo>
                    <a:lnTo>
                      <a:pt x="335" y="1142"/>
                    </a:lnTo>
                    <a:lnTo>
                      <a:pt x="335" y="1142"/>
                    </a:lnTo>
                    <a:lnTo>
                      <a:pt x="344" y="1153"/>
                    </a:lnTo>
                    <a:lnTo>
                      <a:pt x="352" y="1161"/>
                    </a:lnTo>
                    <a:lnTo>
                      <a:pt x="362" y="1164"/>
                    </a:lnTo>
                    <a:lnTo>
                      <a:pt x="371" y="1166"/>
                    </a:lnTo>
                    <a:lnTo>
                      <a:pt x="381" y="1164"/>
                    </a:lnTo>
                    <a:lnTo>
                      <a:pt x="392" y="1163"/>
                    </a:lnTo>
                    <a:lnTo>
                      <a:pt x="411" y="1156"/>
                    </a:lnTo>
                    <a:lnTo>
                      <a:pt x="411" y="1156"/>
                    </a:lnTo>
                    <a:lnTo>
                      <a:pt x="428" y="1151"/>
                    </a:lnTo>
                    <a:lnTo>
                      <a:pt x="446" y="1148"/>
                    </a:lnTo>
                    <a:lnTo>
                      <a:pt x="463" y="1148"/>
                    </a:lnTo>
                    <a:lnTo>
                      <a:pt x="471" y="1150"/>
                    </a:lnTo>
                    <a:lnTo>
                      <a:pt x="479" y="1151"/>
                    </a:lnTo>
                    <a:lnTo>
                      <a:pt x="479" y="1151"/>
                    </a:lnTo>
                    <a:lnTo>
                      <a:pt x="490" y="1153"/>
                    </a:lnTo>
                    <a:lnTo>
                      <a:pt x="500" y="1153"/>
                    </a:lnTo>
                    <a:lnTo>
                      <a:pt x="508" y="1151"/>
                    </a:lnTo>
                    <a:lnTo>
                      <a:pt x="514" y="1147"/>
                    </a:lnTo>
                    <a:lnTo>
                      <a:pt x="521" y="1142"/>
                    </a:lnTo>
                    <a:lnTo>
                      <a:pt x="525" y="1137"/>
                    </a:lnTo>
                    <a:lnTo>
                      <a:pt x="532" y="1128"/>
                    </a:lnTo>
                    <a:lnTo>
                      <a:pt x="532" y="1128"/>
                    </a:lnTo>
                    <a:lnTo>
                      <a:pt x="536" y="1115"/>
                    </a:lnTo>
                    <a:lnTo>
                      <a:pt x="541" y="1101"/>
                    </a:lnTo>
                    <a:lnTo>
                      <a:pt x="543" y="1086"/>
                    </a:lnTo>
                    <a:lnTo>
                      <a:pt x="543" y="1078"/>
                    </a:lnTo>
                    <a:lnTo>
                      <a:pt x="543" y="1072"/>
                    </a:lnTo>
                    <a:lnTo>
                      <a:pt x="543" y="1072"/>
                    </a:lnTo>
                    <a:lnTo>
                      <a:pt x="541" y="1062"/>
                    </a:lnTo>
                    <a:lnTo>
                      <a:pt x="541" y="1053"/>
                    </a:lnTo>
                    <a:lnTo>
                      <a:pt x="543" y="1043"/>
                    </a:lnTo>
                    <a:lnTo>
                      <a:pt x="544" y="1035"/>
                    </a:lnTo>
                    <a:lnTo>
                      <a:pt x="548" y="1029"/>
                    </a:lnTo>
                    <a:lnTo>
                      <a:pt x="552" y="1021"/>
                    </a:lnTo>
                    <a:lnTo>
                      <a:pt x="563" y="1007"/>
                    </a:lnTo>
                    <a:lnTo>
                      <a:pt x="563" y="1007"/>
                    </a:lnTo>
                    <a:lnTo>
                      <a:pt x="568" y="1001"/>
                    </a:lnTo>
                    <a:lnTo>
                      <a:pt x="571" y="993"/>
                    </a:lnTo>
                    <a:lnTo>
                      <a:pt x="573" y="983"/>
                    </a:lnTo>
                    <a:lnTo>
                      <a:pt x="573" y="975"/>
                    </a:lnTo>
                    <a:lnTo>
                      <a:pt x="573" y="975"/>
                    </a:lnTo>
                    <a:lnTo>
                      <a:pt x="571" y="974"/>
                    </a:lnTo>
                    <a:lnTo>
                      <a:pt x="567" y="972"/>
                    </a:lnTo>
                    <a:lnTo>
                      <a:pt x="556" y="970"/>
                    </a:lnTo>
                    <a:lnTo>
                      <a:pt x="556" y="970"/>
                    </a:lnTo>
                    <a:lnTo>
                      <a:pt x="552" y="970"/>
                    </a:lnTo>
                    <a:lnTo>
                      <a:pt x="552" y="970"/>
                    </a:lnTo>
                    <a:lnTo>
                      <a:pt x="548" y="972"/>
                    </a:lnTo>
                    <a:lnTo>
                      <a:pt x="544" y="975"/>
                    </a:lnTo>
                    <a:lnTo>
                      <a:pt x="536" y="983"/>
                    </a:lnTo>
                    <a:lnTo>
                      <a:pt x="530" y="989"/>
                    </a:lnTo>
                    <a:lnTo>
                      <a:pt x="527" y="989"/>
                    </a:lnTo>
                    <a:lnTo>
                      <a:pt x="525" y="986"/>
                    </a:lnTo>
                    <a:lnTo>
                      <a:pt x="525" y="986"/>
                    </a:lnTo>
                    <a:lnTo>
                      <a:pt x="519" y="977"/>
                    </a:lnTo>
                    <a:lnTo>
                      <a:pt x="513" y="969"/>
                    </a:lnTo>
                    <a:lnTo>
                      <a:pt x="497" y="953"/>
                    </a:lnTo>
                    <a:lnTo>
                      <a:pt x="489" y="945"/>
                    </a:lnTo>
                    <a:lnTo>
                      <a:pt x="481" y="937"/>
                    </a:lnTo>
                    <a:lnTo>
                      <a:pt x="475" y="927"/>
                    </a:lnTo>
                    <a:lnTo>
                      <a:pt x="471" y="916"/>
                    </a:lnTo>
                    <a:lnTo>
                      <a:pt x="471" y="916"/>
                    </a:lnTo>
                    <a:lnTo>
                      <a:pt x="467" y="897"/>
                    </a:lnTo>
                    <a:lnTo>
                      <a:pt x="465" y="881"/>
                    </a:lnTo>
                    <a:lnTo>
                      <a:pt x="467" y="866"/>
                    </a:lnTo>
                    <a:lnTo>
                      <a:pt x="471" y="853"/>
                    </a:lnTo>
                    <a:lnTo>
                      <a:pt x="478" y="840"/>
                    </a:lnTo>
                    <a:lnTo>
                      <a:pt x="489" y="829"/>
                    </a:lnTo>
                    <a:lnTo>
                      <a:pt x="503" y="819"/>
                    </a:lnTo>
                    <a:lnTo>
                      <a:pt x="521" y="810"/>
                    </a:lnTo>
                    <a:lnTo>
                      <a:pt x="521" y="810"/>
                    </a:lnTo>
                    <a:lnTo>
                      <a:pt x="527" y="808"/>
                    </a:lnTo>
                    <a:lnTo>
                      <a:pt x="535" y="805"/>
                    </a:lnTo>
                    <a:lnTo>
                      <a:pt x="541" y="802"/>
                    </a:lnTo>
                    <a:lnTo>
                      <a:pt x="548" y="797"/>
                    </a:lnTo>
                    <a:lnTo>
                      <a:pt x="548" y="797"/>
                    </a:lnTo>
                    <a:lnTo>
                      <a:pt x="538" y="794"/>
                    </a:lnTo>
                    <a:lnTo>
                      <a:pt x="529" y="792"/>
                    </a:lnTo>
                    <a:lnTo>
                      <a:pt x="521" y="792"/>
                    </a:lnTo>
                    <a:lnTo>
                      <a:pt x="513" y="792"/>
                    </a:lnTo>
                    <a:lnTo>
                      <a:pt x="497" y="796"/>
                    </a:lnTo>
                    <a:lnTo>
                      <a:pt x="481" y="802"/>
                    </a:lnTo>
                    <a:lnTo>
                      <a:pt x="451" y="816"/>
                    </a:lnTo>
                    <a:lnTo>
                      <a:pt x="435" y="823"/>
                    </a:lnTo>
                    <a:lnTo>
                      <a:pt x="421" y="827"/>
                    </a:lnTo>
                    <a:lnTo>
                      <a:pt x="421" y="827"/>
                    </a:lnTo>
                    <a:lnTo>
                      <a:pt x="400" y="831"/>
                    </a:lnTo>
                    <a:lnTo>
                      <a:pt x="389" y="832"/>
                    </a:lnTo>
                    <a:lnTo>
                      <a:pt x="379" y="831"/>
                    </a:lnTo>
                    <a:lnTo>
                      <a:pt x="370" y="829"/>
                    </a:lnTo>
                    <a:lnTo>
                      <a:pt x="360" y="827"/>
                    </a:lnTo>
                    <a:lnTo>
                      <a:pt x="349" y="823"/>
                    </a:lnTo>
                    <a:lnTo>
                      <a:pt x="339" y="816"/>
                    </a:lnTo>
                    <a:lnTo>
                      <a:pt x="339" y="816"/>
                    </a:lnTo>
                    <a:lnTo>
                      <a:pt x="338" y="826"/>
                    </a:lnTo>
                    <a:lnTo>
                      <a:pt x="335" y="834"/>
                    </a:lnTo>
                    <a:lnTo>
                      <a:pt x="330" y="840"/>
                    </a:lnTo>
                    <a:lnTo>
                      <a:pt x="325" y="843"/>
                    </a:lnTo>
                    <a:lnTo>
                      <a:pt x="319" y="843"/>
                    </a:lnTo>
                    <a:lnTo>
                      <a:pt x="312" y="843"/>
                    </a:lnTo>
                    <a:lnTo>
                      <a:pt x="303" y="842"/>
                    </a:lnTo>
                    <a:lnTo>
                      <a:pt x="295" y="837"/>
                    </a:lnTo>
                    <a:lnTo>
                      <a:pt x="295" y="837"/>
                    </a:lnTo>
                    <a:lnTo>
                      <a:pt x="281" y="832"/>
                    </a:lnTo>
                    <a:lnTo>
                      <a:pt x="271" y="827"/>
                    </a:lnTo>
                    <a:lnTo>
                      <a:pt x="263" y="826"/>
                    </a:lnTo>
                    <a:lnTo>
                      <a:pt x="257" y="827"/>
                    </a:lnTo>
                    <a:lnTo>
                      <a:pt x="254" y="831"/>
                    </a:lnTo>
                    <a:lnTo>
                      <a:pt x="251" y="837"/>
                    </a:lnTo>
                    <a:lnTo>
                      <a:pt x="249" y="845"/>
                    </a:lnTo>
                    <a:lnTo>
                      <a:pt x="247" y="858"/>
                    </a:lnTo>
                    <a:lnTo>
                      <a:pt x="246" y="859"/>
                    </a:lnTo>
                    <a:lnTo>
                      <a:pt x="246" y="859"/>
                    </a:lnTo>
                    <a:lnTo>
                      <a:pt x="233" y="851"/>
                    </a:lnTo>
                    <a:lnTo>
                      <a:pt x="220" y="842"/>
                    </a:lnTo>
                    <a:lnTo>
                      <a:pt x="211" y="831"/>
                    </a:lnTo>
                    <a:lnTo>
                      <a:pt x="203" y="818"/>
                    </a:lnTo>
                    <a:lnTo>
                      <a:pt x="203" y="818"/>
                    </a:lnTo>
                    <a:lnTo>
                      <a:pt x="198" y="807"/>
                    </a:lnTo>
                    <a:lnTo>
                      <a:pt x="195" y="800"/>
                    </a:lnTo>
                    <a:lnTo>
                      <a:pt x="195" y="796"/>
                    </a:lnTo>
                    <a:lnTo>
                      <a:pt x="195" y="791"/>
                    </a:lnTo>
                    <a:lnTo>
                      <a:pt x="200" y="788"/>
                    </a:lnTo>
                    <a:lnTo>
                      <a:pt x="208" y="788"/>
                    </a:lnTo>
                    <a:lnTo>
                      <a:pt x="219" y="789"/>
                    </a:lnTo>
                    <a:lnTo>
                      <a:pt x="219" y="789"/>
                    </a:lnTo>
                    <a:lnTo>
                      <a:pt x="224" y="789"/>
                    </a:lnTo>
                    <a:lnTo>
                      <a:pt x="225" y="789"/>
                    </a:lnTo>
                    <a:lnTo>
                      <a:pt x="227" y="788"/>
                    </a:lnTo>
                    <a:lnTo>
                      <a:pt x="228" y="785"/>
                    </a:lnTo>
                    <a:lnTo>
                      <a:pt x="228" y="785"/>
                    </a:lnTo>
                    <a:lnTo>
                      <a:pt x="230" y="773"/>
                    </a:lnTo>
                    <a:lnTo>
                      <a:pt x="235" y="764"/>
                    </a:lnTo>
                    <a:lnTo>
                      <a:pt x="239" y="754"/>
                    </a:lnTo>
                    <a:lnTo>
                      <a:pt x="247" y="746"/>
                    </a:lnTo>
                    <a:lnTo>
                      <a:pt x="262" y="732"/>
                    </a:lnTo>
                    <a:lnTo>
                      <a:pt x="278" y="718"/>
                    </a:lnTo>
                    <a:lnTo>
                      <a:pt x="278" y="718"/>
                    </a:lnTo>
                    <a:lnTo>
                      <a:pt x="285" y="707"/>
                    </a:lnTo>
                    <a:lnTo>
                      <a:pt x="292" y="697"/>
                    </a:lnTo>
                    <a:lnTo>
                      <a:pt x="297" y="689"/>
                    </a:lnTo>
                    <a:lnTo>
                      <a:pt x="298" y="681"/>
                    </a:lnTo>
                    <a:lnTo>
                      <a:pt x="297" y="673"/>
                    </a:lnTo>
                    <a:lnTo>
                      <a:pt x="293" y="665"/>
                    </a:lnTo>
                    <a:lnTo>
                      <a:pt x="289" y="656"/>
                    </a:lnTo>
                    <a:lnTo>
                      <a:pt x="279" y="645"/>
                    </a:lnTo>
                    <a:lnTo>
                      <a:pt x="279" y="645"/>
                    </a:lnTo>
                    <a:lnTo>
                      <a:pt x="273" y="635"/>
                    </a:lnTo>
                    <a:lnTo>
                      <a:pt x="270" y="624"/>
                    </a:lnTo>
                    <a:lnTo>
                      <a:pt x="266" y="613"/>
                    </a:lnTo>
                    <a:lnTo>
                      <a:pt x="265" y="602"/>
                    </a:lnTo>
                    <a:lnTo>
                      <a:pt x="265" y="602"/>
                    </a:lnTo>
                    <a:lnTo>
                      <a:pt x="257" y="602"/>
                    </a:lnTo>
                    <a:lnTo>
                      <a:pt x="252" y="605"/>
                    </a:lnTo>
                    <a:lnTo>
                      <a:pt x="251" y="608"/>
                    </a:lnTo>
                    <a:lnTo>
                      <a:pt x="247" y="613"/>
                    </a:lnTo>
                    <a:lnTo>
                      <a:pt x="246" y="624"/>
                    </a:lnTo>
                    <a:lnTo>
                      <a:pt x="244" y="638"/>
                    </a:lnTo>
                    <a:lnTo>
                      <a:pt x="244" y="638"/>
                    </a:lnTo>
                    <a:lnTo>
                      <a:pt x="238" y="629"/>
                    </a:lnTo>
                    <a:lnTo>
                      <a:pt x="231" y="621"/>
                    </a:lnTo>
                    <a:lnTo>
                      <a:pt x="216" y="608"/>
                    </a:lnTo>
                    <a:lnTo>
                      <a:pt x="208" y="602"/>
                    </a:lnTo>
                    <a:lnTo>
                      <a:pt x="201" y="596"/>
                    </a:lnTo>
                    <a:lnTo>
                      <a:pt x="197" y="586"/>
                    </a:lnTo>
                    <a:lnTo>
                      <a:pt x="195" y="575"/>
                    </a:lnTo>
                    <a:lnTo>
                      <a:pt x="195" y="575"/>
                    </a:lnTo>
                    <a:lnTo>
                      <a:pt x="190" y="584"/>
                    </a:lnTo>
                    <a:lnTo>
                      <a:pt x="189" y="594"/>
                    </a:lnTo>
                    <a:lnTo>
                      <a:pt x="189" y="602"/>
                    </a:lnTo>
                    <a:lnTo>
                      <a:pt x="189" y="610"/>
                    </a:lnTo>
                    <a:lnTo>
                      <a:pt x="192" y="618"/>
                    </a:lnTo>
                    <a:lnTo>
                      <a:pt x="195" y="623"/>
                    </a:lnTo>
                    <a:lnTo>
                      <a:pt x="200" y="626"/>
                    </a:lnTo>
                    <a:lnTo>
                      <a:pt x="206" y="629"/>
                    </a:lnTo>
                    <a:lnTo>
                      <a:pt x="206" y="629"/>
                    </a:lnTo>
                    <a:lnTo>
                      <a:pt x="214" y="630"/>
                    </a:lnTo>
                    <a:lnTo>
                      <a:pt x="220" y="634"/>
                    </a:lnTo>
                    <a:lnTo>
                      <a:pt x="224" y="638"/>
                    </a:lnTo>
                    <a:lnTo>
                      <a:pt x="227" y="643"/>
                    </a:lnTo>
                    <a:lnTo>
                      <a:pt x="230" y="654"/>
                    </a:lnTo>
                    <a:lnTo>
                      <a:pt x="230" y="665"/>
                    </a:lnTo>
                    <a:lnTo>
                      <a:pt x="230" y="665"/>
                    </a:lnTo>
                    <a:lnTo>
                      <a:pt x="230" y="675"/>
                    </a:lnTo>
                    <a:lnTo>
                      <a:pt x="227" y="684"/>
                    </a:lnTo>
                    <a:lnTo>
                      <a:pt x="225" y="689"/>
                    </a:lnTo>
                    <a:lnTo>
                      <a:pt x="220" y="692"/>
                    </a:lnTo>
                    <a:lnTo>
                      <a:pt x="217" y="694"/>
                    </a:lnTo>
                    <a:lnTo>
                      <a:pt x="212" y="696"/>
                    </a:lnTo>
                    <a:lnTo>
                      <a:pt x="212" y="696"/>
                    </a:lnTo>
                    <a:lnTo>
                      <a:pt x="206" y="697"/>
                    </a:lnTo>
                    <a:lnTo>
                      <a:pt x="201" y="696"/>
                    </a:lnTo>
                    <a:lnTo>
                      <a:pt x="197" y="692"/>
                    </a:lnTo>
                    <a:lnTo>
                      <a:pt x="193" y="689"/>
                    </a:lnTo>
                    <a:lnTo>
                      <a:pt x="187" y="680"/>
                    </a:lnTo>
                    <a:lnTo>
                      <a:pt x="182" y="670"/>
                    </a:lnTo>
                    <a:lnTo>
                      <a:pt x="182" y="670"/>
                    </a:lnTo>
                    <a:lnTo>
                      <a:pt x="176" y="659"/>
                    </a:lnTo>
                    <a:lnTo>
                      <a:pt x="176" y="659"/>
                    </a:lnTo>
                    <a:lnTo>
                      <a:pt x="171" y="662"/>
                    </a:lnTo>
                    <a:lnTo>
                      <a:pt x="166" y="667"/>
                    </a:lnTo>
                    <a:lnTo>
                      <a:pt x="160" y="678"/>
                    </a:lnTo>
                    <a:lnTo>
                      <a:pt x="157" y="689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47" y="711"/>
                    </a:lnTo>
                    <a:lnTo>
                      <a:pt x="144" y="716"/>
                    </a:lnTo>
                    <a:lnTo>
                      <a:pt x="139" y="719"/>
                    </a:lnTo>
                    <a:lnTo>
                      <a:pt x="136" y="721"/>
                    </a:lnTo>
                    <a:lnTo>
                      <a:pt x="131" y="723"/>
                    </a:lnTo>
                    <a:lnTo>
                      <a:pt x="125" y="721"/>
                    </a:lnTo>
                    <a:lnTo>
                      <a:pt x="119" y="719"/>
                    </a:lnTo>
                    <a:lnTo>
                      <a:pt x="119" y="719"/>
                    </a:lnTo>
                    <a:lnTo>
                      <a:pt x="114" y="716"/>
                    </a:lnTo>
                    <a:lnTo>
                      <a:pt x="109" y="713"/>
                    </a:lnTo>
                    <a:lnTo>
                      <a:pt x="108" y="708"/>
                    </a:lnTo>
                    <a:lnTo>
                      <a:pt x="108" y="705"/>
                    </a:lnTo>
                    <a:lnTo>
                      <a:pt x="108" y="700"/>
                    </a:lnTo>
                    <a:lnTo>
                      <a:pt x="111" y="696"/>
                    </a:lnTo>
                    <a:lnTo>
                      <a:pt x="116" y="686"/>
                    </a:lnTo>
                    <a:lnTo>
                      <a:pt x="116" y="686"/>
                    </a:lnTo>
                    <a:lnTo>
                      <a:pt x="125" y="673"/>
                    </a:lnTo>
                    <a:lnTo>
                      <a:pt x="131" y="657"/>
                    </a:lnTo>
                    <a:lnTo>
                      <a:pt x="136" y="643"/>
                    </a:lnTo>
                    <a:lnTo>
                      <a:pt x="141" y="629"/>
                    </a:lnTo>
                    <a:lnTo>
                      <a:pt x="143" y="613"/>
                    </a:lnTo>
                    <a:lnTo>
                      <a:pt x="143" y="597"/>
                    </a:lnTo>
                    <a:lnTo>
                      <a:pt x="143" y="581"/>
                    </a:lnTo>
                    <a:lnTo>
                      <a:pt x="139" y="565"/>
                    </a:lnTo>
                    <a:lnTo>
                      <a:pt x="139" y="565"/>
                    </a:lnTo>
                    <a:close/>
                    <a:moveTo>
                      <a:pt x="1059" y="1088"/>
                    </a:moveTo>
                    <a:lnTo>
                      <a:pt x="1059" y="1088"/>
                    </a:lnTo>
                    <a:lnTo>
                      <a:pt x="1062" y="1094"/>
                    </a:lnTo>
                    <a:lnTo>
                      <a:pt x="1064" y="1096"/>
                    </a:lnTo>
                    <a:lnTo>
                      <a:pt x="1069" y="1097"/>
                    </a:lnTo>
                    <a:lnTo>
                      <a:pt x="1069" y="1097"/>
                    </a:lnTo>
                    <a:lnTo>
                      <a:pt x="1070" y="1096"/>
                    </a:lnTo>
                    <a:lnTo>
                      <a:pt x="1072" y="1093"/>
                    </a:lnTo>
                    <a:lnTo>
                      <a:pt x="1072" y="1093"/>
                    </a:lnTo>
                    <a:lnTo>
                      <a:pt x="1070" y="1089"/>
                    </a:lnTo>
                    <a:lnTo>
                      <a:pt x="1069" y="1088"/>
                    </a:lnTo>
                    <a:lnTo>
                      <a:pt x="1061" y="1086"/>
                    </a:lnTo>
                    <a:lnTo>
                      <a:pt x="1061" y="1086"/>
                    </a:lnTo>
                    <a:lnTo>
                      <a:pt x="1054" y="1080"/>
                    </a:lnTo>
                    <a:lnTo>
                      <a:pt x="1045" y="1075"/>
                    </a:lnTo>
                    <a:lnTo>
                      <a:pt x="1040" y="1075"/>
                    </a:lnTo>
                    <a:lnTo>
                      <a:pt x="1035" y="1075"/>
                    </a:lnTo>
                    <a:lnTo>
                      <a:pt x="1030" y="1075"/>
                    </a:lnTo>
                    <a:lnTo>
                      <a:pt x="1023" y="1077"/>
                    </a:lnTo>
                    <a:lnTo>
                      <a:pt x="1023" y="1077"/>
                    </a:lnTo>
                    <a:lnTo>
                      <a:pt x="1059" y="1088"/>
                    </a:lnTo>
                    <a:lnTo>
                      <a:pt x="1059" y="108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6" name="Freeform 8">
                <a:extLst>
                  <a:ext uri="{FF2B5EF4-FFF2-40B4-BE49-F238E27FC236}">
                    <a16:creationId xmlns:a16="http://schemas.microsoft.com/office/drawing/2014/main" id="{51D0C63C-D124-BDDE-2C1C-DB0C8987DA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2" y="849"/>
                <a:ext cx="828" cy="317"/>
              </a:xfrm>
              <a:custGeom>
                <a:avLst/>
                <a:gdLst>
                  <a:gd name="T0" fmla="*/ 426 w 1657"/>
                  <a:gd name="T1" fmla="*/ 542 h 636"/>
                  <a:gd name="T2" fmla="*/ 373 w 1657"/>
                  <a:gd name="T3" fmla="*/ 540 h 636"/>
                  <a:gd name="T4" fmla="*/ 175 w 1657"/>
                  <a:gd name="T5" fmla="*/ 548 h 636"/>
                  <a:gd name="T6" fmla="*/ 229 w 1657"/>
                  <a:gd name="T7" fmla="*/ 504 h 636"/>
                  <a:gd name="T8" fmla="*/ 307 w 1657"/>
                  <a:gd name="T9" fmla="*/ 470 h 636"/>
                  <a:gd name="T10" fmla="*/ 300 w 1657"/>
                  <a:gd name="T11" fmla="*/ 451 h 636"/>
                  <a:gd name="T12" fmla="*/ 289 w 1657"/>
                  <a:gd name="T13" fmla="*/ 412 h 636"/>
                  <a:gd name="T14" fmla="*/ 265 w 1657"/>
                  <a:gd name="T15" fmla="*/ 359 h 636"/>
                  <a:gd name="T16" fmla="*/ 78 w 1657"/>
                  <a:gd name="T17" fmla="*/ 358 h 636"/>
                  <a:gd name="T18" fmla="*/ 32 w 1657"/>
                  <a:gd name="T19" fmla="*/ 327 h 636"/>
                  <a:gd name="T20" fmla="*/ 221 w 1657"/>
                  <a:gd name="T21" fmla="*/ 291 h 636"/>
                  <a:gd name="T22" fmla="*/ 373 w 1657"/>
                  <a:gd name="T23" fmla="*/ 285 h 636"/>
                  <a:gd name="T24" fmla="*/ 292 w 1657"/>
                  <a:gd name="T25" fmla="*/ 251 h 636"/>
                  <a:gd name="T26" fmla="*/ 348 w 1657"/>
                  <a:gd name="T27" fmla="*/ 215 h 636"/>
                  <a:gd name="T28" fmla="*/ 281 w 1657"/>
                  <a:gd name="T29" fmla="*/ 202 h 636"/>
                  <a:gd name="T30" fmla="*/ 152 w 1657"/>
                  <a:gd name="T31" fmla="*/ 218 h 636"/>
                  <a:gd name="T32" fmla="*/ 30 w 1657"/>
                  <a:gd name="T33" fmla="*/ 210 h 636"/>
                  <a:gd name="T34" fmla="*/ 14 w 1657"/>
                  <a:gd name="T35" fmla="*/ 183 h 636"/>
                  <a:gd name="T36" fmla="*/ 73 w 1657"/>
                  <a:gd name="T37" fmla="*/ 177 h 636"/>
                  <a:gd name="T38" fmla="*/ 122 w 1657"/>
                  <a:gd name="T39" fmla="*/ 161 h 636"/>
                  <a:gd name="T40" fmla="*/ 119 w 1657"/>
                  <a:gd name="T41" fmla="*/ 150 h 636"/>
                  <a:gd name="T42" fmla="*/ 127 w 1657"/>
                  <a:gd name="T43" fmla="*/ 113 h 636"/>
                  <a:gd name="T44" fmla="*/ 181 w 1657"/>
                  <a:gd name="T45" fmla="*/ 65 h 636"/>
                  <a:gd name="T46" fmla="*/ 270 w 1657"/>
                  <a:gd name="T47" fmla="*/ 97 h 636"/>
                  <a:gd name="T48" fmla="*/ 326 w 1657"/>
                  <a:gd name="T49" fmla="*/ 108 h 636"/>
                  <a:gd name="T50" fmla="*/ 270 w 1657"/>
                  <a:gd name="T51" fmla="*/ 65 h 636"/>
                  <a:gd name="T52" fmla="*/ 249 w 1657"/>
                  <a:gd name="T53" fmla="*/ 38 h 636"/>
                  <a:gd name="T54" fmla="*/ 348 w 1657"/>
                  <a:gd name="T55" fmla="*/ 11 h 636"/>
                  <a:gd name="T56" fmla="*/ 426 w 1657"/>
                  <a:gd name="T57" fmla="*/ 56 h 636"/>
                  <a:gd name="T58" fmla="*/ 484 w 1657"/>
                  <a:gd name="T59" fmla="*/ 153 h 636"/>
                  <a:gd name="T60" fmla="*/ 489 w 1657"/>
                  <a:gd name="T61" fmla="*/ 226 h 636"/>
                  <a:gd name="T62" fmla="*/ 546 w 1657"/>
                  <a:gd name="T63" fmla="*/ 177 h 636"/>
                  <a:gd name="T64" fmla="*/ 605 w 1657"/>
                  <a:gd name="T65" fmla="*/ 192 h 636"/>
                  <a:gd name="T66" fmla="*/ 645 w 1657"/>
                  <a:gd name="T67" fmla="*/ 89 h 636"/>
                  <a:gd name="T68" fmla="*/ 716 w 1657"/>
                  <a:gd name="T69" fmla="*/ 110 h 636"/>
                  <a:gd name="T70" fmla="*/ 778 w 1657"/>
                  <a:gd name="T71" fmla="*/ 143 h 636"/>
                  <a:gd name="T72" fmla="*/ 824 w 1657"/>
                  <a:gd name="T73" fmla="*/ 89 h 636"/>
                  <a:gd name="T74" fmla="*/ 921 w 1657"/>
                  <a:gd name="T75" fmla="*/ 75 h 636"/>
                  <a:gd name="T76" fmla="*/ 967 w 1657"/>
                  <a:gd name="T77" fmla="*/ 115 h 636"/>
                  <a:gd name="T78" fmla="*/ 996 w 1657"/>
                  <a:gd name="T79" fmla="*/ 64 h 636"/>
                  <a:gd name="T80" fmla="*/ 1083 w 1657"/>
                  <a:gd name="T81" fmla="*/ 107 h 636"/>
                  <a:gd name="T82" fmla="*/ 1203 w 1657"/>
                  <a:gd name="T83" fmla="*/ 72 h 636"/>
                  <a:gd name="T84" fmla="*/ 1264 w 1657"/>
                  <a:gd name="T85" fmla="*/ 8 h 636"/>
                  <a:gd name="T86" fmla="*/ 1371 w 1657"/>
                  <a:gd name="T87" fmla="*/ 24 h 636"/>
                  <a:gd name="T88" fmla="*/ 1434 w 1657"/>
                  <a:gd name="T89" fmla="*/ 45 h 636"/>
                  <a:gd name="T90" fmla="*/ 1477 w 1657"/>
                  <a:gd name="T91" fmla="*/ 57 h 636"/>
                  <a:gd name="T92" fmla="*/ 1515 w 1657"/>
                  <a:gd name="T93" fmla="*/ 104 h 636"/>
                  <a:gd name="T94" fmla="*/ 1495 w 1657"/>
                  <a:gd name="T95" fmla="*/ 151 h 636"/>
                  <a:gd name="T96" fmla="*/ 1560 w 1657"/>
                  <a:gd name="T97" fmla="*/ 159 h 636"/>
                  <a:gd name="T98" fmla="*/ 1636 w 1657"/>
                  <a:gd name="T99" fmla="*/ 199 h 636"/>
                  <a:gd name="T100" fmla="*/ 1646 w 1657"/>
                  <a:gd name="T101" fmla="*/ 253 h 636"/>
                  <a:gd name="T102" fmla="*/ 1657 w 1657"/>
                  <a:gd name="T103" fmla="*/ 289 h 636"/>
                  <a:gd name="T104" fmla="*/ 1539 w 1657"/>
                  <a:gd name="T105" fmla="*/ 366 h 636"/>
                  <a:gd name="T106" fmla="*/ 1476 w 1657"/>
                  <a:gd name="T107" fmla="*/ 415 h 636"/>
                  <a:gd name="T108" fmla="*/ 1341 w 1657"/>
                  <a:gd name="T109" fmla="*/ 442 h 636"/>
                  <a:gd name="T110" fmla="*/ 1075 w 1657"/>
                  <a:gd name="T111" fmla="*/ 548 h 636"/>
                  <a:gd name="T112" fmla="*/ 904 w 1657"/>
                  <a:gd name="T113" fmla="*/ 607 h 636"/>
                  <a:gd name="T114" fmla="*/ 681 w 1657"/>
                  <a:gd name="T115" fmla="*/ 623 h 636"/>
                  <a:gd name="T116" fmla="*/ 519 w 1657"/>
                  <a:gd name="T117" fmla="*/ 582 h 636"/>
                  <a:gd name="T118" fmla="*/ 531 w 1657"/>
                  <a:gd name="T119" fmla="*/ 550 h 636"/>
                  <a:gd name="T120" fmla="*/ 321 w 1657"/>
                  <a:gd name="T121" fmla="*/ 407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7" h="636">
                    <a:moveTo>
                      <a:pt x="524" y="558"/>
                    </a:moveTo>
                    <a:lnTo>
                      <a:pt x="524" y="558"/>
                    </a:lnTo>
                    <a:lnTo>
                      <a:pt x="512" y="564"/>
                    </a:lnTo>
                    <a:lnTo>
                      <a:pt x="500" y="566"/>
                    </a:lnTo>
                    <a:lnTo>
                      <a:pt x="488" y="564"/>
                    </a:lnTo>
                    <a:lnTo>
                      <a:pt x="477" y="561"/>
                    </a:lnTo>
                    <a:lnTo>
                      <a:pt x="454" y="553"/>
                    </a:lnTo>
                    <a:lnTo>
                      <a:pt x="443" y="548"/>
                    </a:lnTo>
                    <a:lnTo>
                      <a:pt x="432" y="545"/>
                    </a:lnTo>
                    <a:lnTo>
                      <a:pt x="432" y="545"/>
                    </a:lnTo>
                    <a:lnTo>
                      <a:pt x="427" y="543"/>
                    </a:lnTo>
                    <a:lnTo>
                      <a:pt x="426" y="542"/>
                    </a:lnTo>
                    <a:lnTo>
                      <a:pt x="426" y="539"/>
                    </a:lnTo>
                    <a:lnTo>
                      <a:pt x="427" y="536"/>
                    </a:lnTo>
                    <a:lnTo>
                      <a:pt x="427" y="531"/>
                    </a:lnTo>
                    <a:lnTo>
                      <a:pt x="427" y="528"/>
                    </a:lnTo>
                    <a:lnTo>
                      <a:pt x="427" y="524"/>
                    </a:lnTo>
                    <a:lnTo>
                      <a:pt x="423" y="523"/>
                    </a:lnTo>
                    <a:lnTo>
                      <a:pt x="423" y="523"/>
                    </a:lnTo>
                    <a:lnTo>
                      <a:pt x="416" y="528"/>
                    </a:lnTo>
                    <a:lnTo>
                      <a:pt x="408" y="532"/>
                    </a:lnTo>
                    <a:lnTo>
                      <a:pt x="400" y="536"/>
                    </a:lnTo>
                    <a:lnTo>
                      <a:pt x="391" y="539"/>
                    </a:lnTo>
                    <a:lnTo>
                      <a:pt x="373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15" y="542"/>
                    </a:lnTo>
                    <a:lnTo>
                      <a:pt x="276" y="543"/>
                    </a:lnTo>
                    <a:lnTo>
                      <a:pt x="238" y="547"/>
                    </a:lnTo>
                    <a:lnTo>
                      <a:pt x="200" y="553"/>
                    </a:lnTo>
                    <a:lnTo>
                      <a:pt x="200" y="553"/>
                    </a:lnTo>
                    <a:lnTo>
                      <a:pt x="184" y="553"/>
                    </a:lnTo>
                    <a:lnTo>
                      <a:pt x="176" y="553"/>
                    </a:lnTo>
                    <a:lnTo>
                      <a:pt x="175" y="551"/>
                    </a:lnTo>
                    <a:lnTo>
                      <a:pt x="175" y="548"/>
                    </a:lnTo>
                    <a:lnTo>
                      <a:pt x="175" y="548"/>
                    </a:lnTo>
                    <a:lnTo>
                      <a:pt x="175" y="524"/>
                    </a:lnTo>
                    <a:lnTo>
                      <a:pt x="176" y="512"/>
                    </a:lnTo>
                    <a:lnTo>
                      <a:pt x="180" y="505"/>
                    </a:lnTo>
                    <a:lnTo>
                      <a:pt x="183" y="501"/>
                    </a:lnTo>
                    <a:lnTo>
                      <a:pt x="183" y="501"/>
                    </a:lnTo>
                    <a:lnTo>
                      <a:pt x="189" y="496"/>
                    </a:lnTo>
                    <a:lnTo>
                      <a:pt x="195" y="494"/>
                    </a:lnTo>
                    <a:lnTo>
                      <a:pt x="202" y="494"/>
                    </a:lnTo>
                    <a:lnTo>
                      <a:pt x="210" y="499"/>
                    </a:lnTo>
                    <a:lnTo>
                      <a:pt x="210" y="499"/>
                    </a:lnTo>
                    <a:lnTo>
                      <a:pt x="219" y="502"/>
                    </a:lnTo>
                    <a:lnTo>
                      <a:pt x="229" y="504"/>
                    </a:lnTo>
                    <a:lnTo>
                      <a:pt x="241" y="504"/>
                    </a:lnTo>
                    <a:lnTo>
                      <a:pt x="253" y="501"/>
                    </a:lnTo>
                    <a:lnTo>
                      <a:pt x="265" y="497"/>
                    </a:lnTo>
                    <a:lnTo>
                      <a:pt x="276" y="493"/>
                    </a:lnTo>
                    <a:lnTo>
                      <a:pt x="284" y="488"/>
                    </a:lnTo>
                    <a:lnTo>
                      <a:pt x="291" y="482"/>
                    </a:lnTo>
                    <a:lnTo>
                      <a:pt x="291" y="482"/>
                    </a:lnTo>
                    <a:lnTo>
                      <a:pt x="294" y="475"/>
                    </a:lnTo>
                    <a:lnTo>
                      <a:pt x="297" y="472"/>
                    </a:lnTo>
                    <a:lnTo>
                      <a:pt x="302" y="470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13" y="470"/>
                    </a:lnTo>
                    <a:lnTo>
                      <a:pt x="316" y="469"/>
                    </a:lnTo>
                    <a:lnTo>
                      <a:pt x="319" y="467"/>
                    </a:lnTo>
                    <a:lnTo>
                      <a:pt x="321" y="464"/>
                    </a:lnTo>
                    <a:lnTo>
                      <a:pt x="324" y="45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1" y="447"/>
                    </a:lnTo>
                    <a:lnTo>
                      <a:pt x="318" y="448"/>
                    </a:lnTo>
                    <a:lnTo>
                      <a:pt x="310" y="450"/>
                    </a:lnTo>
                    <a:lnTo>
                      <a:pt x="305" y="451"/>
                    </a:lnTo>
                    <a:lnTo>
                      <a:pt x="300" y="451"/>
                    </a:lnTo>
                    <a:lnTo>
                      <a:pt x="297" y="450"/>
                    </a:lnTo>
                    <a:lnTo>
                      <a:pt x="292" y="445"/>
                    </a:lnTo>
                    <a:lnTo>
                      <a:pt x="292" y="445"/>
                    </a:lnTo>
                    <a:lnTo>
                      <a:pt x="295" y="442"/>
                    </a:lnTo>
                    <a:lnTo>
                      <a:pt x="300" y="437"/>
                    </a:lnTo>
                    <a:lnTo>
                      <a:pt x="305" y="432"/>
                    </a:lnTo>
                    <a:lnTo>
                      <a:pt x="308" y="428"/>
                    </a:lnTo>
                    <a:lnTo>
                      <a:pt x="310" y="423"/>
                    </a:lnTo>
                    <a:lnTo>
                      <a:pt x="310" y="421"/>
                    </a:lnTo>
                    <a:lnTo>
                      <a:pt x="308" y="418"/>
                    </a:lnTo>
                    <a:lnTo>
                      <a:pt x="302" y="415"/>
                    </a:lnTo>
                    <a:lnTo>
                      <a:pt x="289" y="412"/>
                    </a:lnTo>
                    <a:lnTo>
                      <a:pt x="289" y="412"/>
                    </a:lnTo>
                    <a:lnTo>
                      <a:pt x="281" y="408"/>
                    </a:lnTo>
                    <a:lnTo>
                      <a:pt x="276" y="404"/>
                    </a:lnTo>
                    <a:lnTo>
                      <a:pt x="272" y="399"/>
                    </a:lnTo>
                    <a:lnTo>
                      <a:pt x="268" y="394"/>
                    </a:lnTo>
                    <a:lnTo>
                      <a:pt x="265" y="386"/>
                    </a:lnTo>
                    <a:lnTo>
                      <a:pt x="267" y="378"/>
                    </a:lnTo>
                    <a:lnTo>
                      <a:pt x="273" y="370"/>
                    </a:lnTo>
                    <a:lnTo>
                      <a:pt x="273" y="370"/>
                    </a:lnTo>
                    <a:lnTo>
                      <a:pt x="275" y="366"/>
                    </a:lnTo>
                    <a:lnTo>
                      <a:pt x="273" y="364"/>
                    </a:lnTo>
                    <a:lnTo>
                      <a:pt x="265" y="359"/>
                    </a:lnTo>
                    <a:lnTo>
                      <a:pt x="265" y="359"/>
                    </a:lnTo>
                    <a:lnTo>
                      <a:pt x="256" y="354"/>
                    </a:lnTo>
                    <a:lnTo>
                      <a:pt x="251" y="351"/>
                    </a:lnTo>
                    <a:lnTo>
                      <a:pt x="246" y="351"/>
                    </a:lnTo>
                    <a:lnTo>
                      <a:pt x="246" y="351"/>
                    </a:lnTo>
                    <a:lnTo>
                      <a:pt x="226" y="351"/>
                    </a:lnTo>
                    <a:lnTo>
                      <a:pt x="203" y="350"/>
                    </a:lnTo>
                    <a:lnTo>
                      <a:pt x="162" y="347"/>
                    </a:lnTo>
                    <a:lnTo>
                      <a:pt x="140" y="345"/>
                    </a:lnTo>
                    <a:lnTo>
                      <a:pt x="119" y="347"/>
                    </a:lnTo>
                    <a:lnTo>
                      <a:pt x="98" y="351"/>
                    </a:lnTo>
                    <a:lnTo>
                      <a:pt x="78" y="358"/>
                    </a:lnTo>
                    <a:lnTo>
                      <a:pt x="78" y="358"/>
                    </a:lnTo>
                    <a:lnTo>
                      <a:pt x="71" y="361"/>
                    </a:lnTo>
                    <a:lnTo>
                      <a:pt x="64" y="362"/>
                    </a:lnTo>
                    <a:lnTo>
                      <a:pt x="57" y="362"/>
                    </a:lnTo>
                    <a:lnTo>
                      <a:pt x="51" y="361"/>
                    </a:lnTo>
                    <a:lnTo>
                      <a:pt x="51" y="361"/>
                    </a:lnTo>
                    <a:lnTo>
                      <a:pt x="41" y="358"/>
                    </a:lnTo>
                    <a:lnTo>
                      <a:pt x="37" y="353"/>
                    </a:lnTo>
                    <a:lnTo>
                      <a:pt x="32" y="345"/>
                    </a:lnTo>
                    <a:lnTo>
                      <a:pt x="30" y="335"/>
                    </a:lnTo>
                    <a:lnTo>
                      <a:pt x="30" y="335"/>
                    </a:lnTo>
                    <a:lnTo>
                      <a:pt x="32" y="327"/>
                    </a:lnTo>
                    <a:lnTo>
                      <a:pt x="37" y="323"/>
                    </a:lnTo>
                    <a:lnTo>
                      <a:pt x="41" y="320"/>
                    </a:lnTo>
                    <a:lnTo>
                      <a:pt x="49" y="318"/>
                    </a:lnTo>
                    <a:lnTo>
                      <a:pt x="49" y="318"/>
                    </a:lnTo>
                    <a:lnTo>
                      <a:pt x="76" y="316"/>
                    </a:lnTo>
                    <a:lnTo>
                      <a:pt x="105" y="315"/>
                    </a:lnTo>
                    <a:lnTo>
                      <a:pt x="132" y="310"/>
                    </a:lnTo>
                    <a:lnTo>
                      <a:pt x="160" y="304"/>
                    </a:lnTo>
                    <a:lnTo>
                      <a:pt x="160" y="304"/>
                    </a:lnTo>
                    <a:lnTo>
                      <a:pt x="178" y="297"/>
                    </a:lnTo>
                    <a:lnTo>
                      <a:pt x="199" y="293"/>
                    </a:lnTo>
                    <a:lnTo>
                      <a:pt x="221" y="291"/>
                    </a:lnTo>
                    <a:lnTo>
                      <a:pt x="232" y="291"/>
                    </a:lnTo>
                    <a:lnTo>
                      <a:pt x="243" y="291"/>
                    </a:lnTo>
                    <a:lnTo>
                      <a:pt x="243" y="291"/>
                    </a:lnTo>
                    <a:lnTo>
                      <a:pt x="289" y="299"/>
                    </a:lnTo>
                    <a:lnTo>
                      <a:pt x="311" y="300"/>
                    </a:lnTo>
                    <a:lnTo>
                      <a:pt x="335" y="299"/>
                    </a:lnTo>
                    <a:lnTo>
                      <a:pt x="335" y="299"/>
                    </a:lnTo>
                    <a:lnTo>
                      <a:pt x="346" y="299"/>
                    </a:lnTo>
                    <a:lnTo>
                      <a:pt x="357" y="296"/>
                    </a:lnTo>
                    <a:lnTo>
                      <a:pt x="364" y="294"/>
                    </a:lnTo>
                    <a:lnTo>
                      <a:pt x="369" y="289"/>
                    </a:lnTo>
                    <a:lnTo>
                      <a:pt x="373" y="285"/>
                    </a:lnTo>
                    <a:lnTo>
                      <a:pt x="380" y="278"/>
                    </a:lnTo>
                    <a:lnTo>
                      <a:pt x="380" y="278"/>
                    </a:lnTo>
                    <a:lnTo>
                      <a:pt x="349" y="283"/>
                    </a:lnTo>
                    <a:lnTo>
                      <a:pt x="335" y="283"/>
                    </a:lnTo>
                    <a:lnTo>
                      <a:pt x="322" y="283"/>
                    </a:lnTo>
                    <a:lnTo>
                      <a:pt x="308" y="283"/>
                    </a:lnTo>
                    <a:lnTo>
                      <a:pt x="294" y="280"/>
                    </a:lnTo>
                    <a:lnTo>
                      <a:pt x="281" y="277"/>
                    </a:lnTo>
                    <a:lnTo>
                      <a:pt x="267" y="272"/>
                    </a:lnTo>
                    <a:lnTo>
                      <a:pt x="267" y="272"/>
                    </a:lnTo>
                    <a:lnTo>
                      <a:pt x="280" y="261"/>
                    </a:lnTo>
                    <a:lnTo>
                      <a:pt x="292" y="251"/>
                    </a:lnTo>
                    <a:lnTo>
                      <a:pt x="305" y="243"/>
                    </a:lnTo>
                    <a:lnTo>
                      <a:pt x="319" y="237"/>
                    </a:lnTo>
                    <a:lnTo>
                      <a:pt x="349" y="227"/>
                    </a:lnTo>
                    <a:lnTo>
                      <a:pt x="380" y="219"/>
                    </a:lnTo>
                    <a:lnTo>
                      <a:pt x="380" y="219"/>
                    </a:lnTo>
                    <a:lnTo>
                      <a:pt x="376" y="215"/>
                    </a:lnTo>
                    <a:lnTo>
                      <a:pt x="373" y="212"/>
                    </a:lnTo>
                    <a:lnTo>
                      <a:pt x="367" y="208"/>
                    </a:lnTo>
                    <a:lnTo>
                      <a:pt x="361" y="207"/>
                    </a:lnTo>
                    <a:lnTo>
                      <a:pt x="356" y="208"/>
                    </a:lnTo>
                    <a:lnTo>
                      <a:pt x="356" y="208"/>
                    </a:lnTo>
                    <a:lnTo>
                      <a:pt x="348" y="215"/>
                    </a:lnTo>
                    <a:lnTo>
                      <a:pt x="340" y="218"/>
                    </a:lnTo>
                    <a:lnTo>
                      <a:pt x="334" y="219"/>
                    </a:lnTo>
                    <a:lnTo>
                      <a:pt x="326" y="218"/>
                    </a:lnTo>
                    <a:lnTo>
                      <a:pt x="319" y="215"/>
                    </a:lnTo>
                    <a:lnTo>
                      <a:pt x="313" y="212"/>
                    </a:lnTo>
                    <a:lnTo>
                      <a:pt x="300" y="200"/>
                    </a:lnTo>
                    <a:lnTo>
                      <a:pt x="300" y="200"/>
                    </a:lnTo>
                    <a:lnTo>
                      <a:pt x="295" y="196"/>
                    </a:lnTo>
                    <a:lnTo>
                      <a:pt x="294" y="194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81" y="202"/>
                    </a:lnTo>
                    <a:lnTo>
                      <a:pt x="273" y="204"/>
                    </a:lnTo>
                    <a:lnTo>
                      <a:pt x="264" y="205"/>
                    </a:lnTo>
                    <a:lnTo>
                      <a:pt x="256" y="204"/>
                    </a:lnTo>
                    <a:lnTo>
                      <a:pt x="237" y="197"/>
                    </a:lnTo>
                    <a:lnTo>
                      <a:pt x="229" y="196"/>
                    </a:lnTo>
                    <a:lnTo>
                      <a:pt x="219" y="196"/>
                    </a:lnTo>
                    <a:lnTo>
                      <a:pt x="219" y="196"/>
                    </a:lnTo>
                    <a:lnTo>
                      <a:pt x="208" y="197"/>
                    </a:lnTo>
                    <a:lnTo>
                      <a:pt x="199" y="199"/>
                    </a:lnTo>
                    <a:lnTo>
                      <a:pt x="180" y="207"/>
                    </a:lnTo>
                    <a:lnTo>
                      <a:pt x="162" y="215"/>
                    </a:lnTo>
                    <a:lnTo>
                      <a:pt x="152" y="218"/>
                    </a:lnTo>
                    <a:lnTo>
                      <a:pt x="141" y="219"/>
                    </a:lnTo>
                    <a:lnTo>
                      <a:pt x="141" y="219"/>
                    </a:lnTo>
                    <a:lnTo>
                      <a:pt x="118" y="223"/>
                    </a:lnTo>
                    <a:lnTo>
                      <a:pt x="94" y="224"/>
                    </a:lnTo>
                    <a:lnTo>
                      <a:pt x="83" y="224"/>
                    </a:lnTo>
                    <a:lnTo>
                      <a:pt x="71" y="224"/>
                    </a:lnTo>
                    <a:lnTo>
                      <a:pt x="59" y="221"/>
                    </a:lnTo>
                    <a:lnTo>
                      <a:pt x="48" y="215"/>
                    </a:lnTo>
                    <a:lnTo>
                      <a:pt x="48" y="215"/>
                    </a:lnTo>
                    <a:lnTo>
                      <a:pt x="40" y="213"/>
                    </a:lnTo>
                    <a:lnTo>
                      <a:pt x="30" y="210"/>
                    </a:lnTo>
                    <a:lnTo>
                      <a:pt x="30" y="210"/>
                    </a:lnTo>
                    <a:lnTo>
                      <a:pt x="25" y="210"/>
                    </a:lnTo>
                    <a:lnTo>
                      <a:pt x="21" y="210"/>
                    </a:lnTo>
                    <a:lnTo>
                      <a:pt x="11" y="210"/>
                    </a:lnTo>
                    <a:lnTo>
                      <a:pt x="6" y="210"/>
                    </a:lnTo>
                    <a:lnTo>
                      <a:pt x="3" y="208"/>
                    </a:lnTo>
                    <a:lnTo>
                      <a:pt x="2" y="205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2" y="192"/>
                    </a:lnTo>
                    <a:lnTo>
                      <a:pt x="5" y="188"/>
                    </a:lnTo>
                    <a:lnTo>
                      <a:pt x="10" y="185"/>
                    </a:lnTo>
                    <a:lnTo>
                      <a:pt x="14" y="183"/>
                    </a:lnTo>
                    <a:lnTo>
                      <a:pt x="25" y="181"/>
                    </a:lnTo>
                    <a:lnTo>
                      <a:pt x="37" y="178"/>
                    </a:lnTo>
                    <a:lnTo>
                      <a:pt x="37" y="178"/>
                    </a:lnTo>
                    <a:lnTo>
                      <a:pt x="41" y="178"/>
                    </a:lnTo>
                    <a:lnTo>
                      <a:pt x="44" y="180"/>
                    </a:lnTo>
                    <a:lnTo>
                      <a:pt x="54" y="183"/>
                    </a:lnTo>
                    <a:lnTo>
                      <a:pt x="59" y="185"/>
                    </a:lnTo>
                    <a:lnTo>
                      <a:pt x="64" y="185"/>
                    </a:lnTo>
                    <a:lnTo>
                      <a:pt x="68" y="183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77"/>
                    </a:lnTo>
                    <a:lnTo>
                      <a:pt x="71" y="172"/>
                    </a:lnTo>
                    <a:lnTo>
                      <a:pt x="67" y="165"/>
                    </a:lnTo>
                    <a:lnTo>
                      <a:pt x="62" y="158"/>
                    </a:lnTo>
                    <a:lnTo>
                      <a:pt x="60" y="153"/>
                    </a:lnTo>
                    <a:lnTo>
                      <a:pt x="60" y="148"/>
                    </a:lnTo>
                    <a:lnTo>
                      <a:pt x="60" y="148"/>
                    </a:lnTo>
                    <a:lnTo>
                      <a:pt x="70" y="146"/>
                    </a:lnTo>
                    <a:lnTo>
                      <a:pt x="78" y="146"/>
                    </a:lnTo>
                    <a:lnTo>
                      <a:pt x="86" y="146"/>
                    </a:lnTo>
                    <a:lnTo>
                      <a:pt x="94" y="148"/>
                    </a:lnTo>
                    <a:lnTo>
                      <a:pt x="108" y="154"/>
                    </a:lnTo>
                    <a:lnTo>
                      <a:pt x="122" y="161"/>
                    </a:lnTo>
                    <a:lnTo>
                      <a:pt x="122" y="161"/>
                    </a:lnTo>
                    <a:lnTo>
                      <a:pt x="133" y="165"/>
                    </a:lnTo>
                    <a:lnTo>
                      <a:pt x="138" y="167"/>
                    </a:lnTo>
                    <a:lnTo>
                      <a:pt x="143" y="167"/>
                    </a:lnTo>
                    <a:lnTo>
                      <a:pt x="146" y="165"/>
                    </a:lnTo>
                    <a:lnTo>
                      <a:pt x="151" y="162"/>
                    </a:lnTo>
                    <a:lnTo>
                      <a:pt x="160" y="153"/>
                    </a:lnTo>
                    <a:lnTo>
                      <a:pt x="160" y="153"/>
                    </a:lnTo>
                    <a:lnTo>
                      <a:pt x="132" y="153"/>
                    </a:lnTo>
                    <a:lnTo>
                      <a:pt x="132" y="153"/>
                    </a:lnTo>
                    <a:lnTo>
                      <a:pt x="125" y="151"/>
                    </a:lnTo>
                    <a:lnTo>
                      <a:pt x="119" y="150"/>
                    </a:lnTo>
                    <a:lnTo>
                      <a:pt x="113" y="146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40"/>
                    </a:lnTo>
                    <a:lnTo>
                      <a:pt x="108" y="137"/>
                    </a:lnTo>
                    <a:lnTo>
                      <a:pt x="111" y="132"/>
                    </a:lnTo>
                    <a:lnTo>
                      <a:pt x="114" y="127"/>
                    </a:lnTo>
                    <a:lnTo>
                      <a:pt x="119" y="124"/>
                    </a:lnTo>
                    <a:lnTo>
                      <a:pt x="119" y="124"/>
                    </a:lnTo>
                    <a:lnTo>
                      <a:pt x="124" y="121"/>
                    </a:lnTo>
                    <a:lnTo>
                      <a:pt x="127" y="118"/>
                    </a:lnTo>
                    <a:lnTo>
                      <a:pt x="127" y="113"/>
                    </a:lnTo>
                    <a:lnTo>
                      <a:pt x="127" y="107"/>
                    </a:lnTo>
                    <a:lnTo>
                      <a:pt x="127" y="107"/>
                    </a:lnTo>
                    <a:lnTo>
                      <a:pt x="125" y="99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35" y="94"/>
                    </a:lnTo>
                    <a:lnTo>
                      <a:pt x="143" y="91"/>
                    </a:lnTo>
                    <a:lnTo>
                      <a:pt x="151" y="88"/>
                    </a:lnTo>
                    <a:lnTo>
                      <a:pt x="157" y="84"/>
                    </a:lnTo>
                    <a:lnTo>
                      <a:pt x="168" y="75"/>
                    </a:lnTo>
                    <a:lnTo>
                      <a:pt x="181" y="65"/>
                    </a:lnTo>
                    <a:lnTo>
                      <a:pt x="181" y="65"/>
                    </a:lnTo>
                    <a:lnTo>
                      <a:pt x="189" y="62"/>
                    </a:lnTo>
                    <a:lnTo>
                      <a:pt x="199" y="61"/>
                    </a:lnTo>
                    <a:lnTo>
                      <a:pt x="208" y="61"/>
                    </a:lnTo>
                    <a:lnTo>
                      <a:pt x="218" y="62"/>
                    </a:lnTo>
                    <a:lnTo>
                      <a:pt x="226" y="65"/>
                    </a:lnTo>
                    <a:lnTo>
                      <a:pt x="234" y="70"/>
                    </a:lnTo>
                    <a:lnTo>
                      <a:pt x="241" y="77"/>
                    </a:lnTo>
                    <a:lnTo>
                      <a:pt x="248" y="83"/>
                    </a:lnTo>
                    <a:lnTo>
                      <a:pt x="248" y="83"/>
                    </a:lnTo>
                    <a:lnTo>
                      <a:pt x="254" y="91"/>
                    </a:lnTo>
                    <a:lnTo>
                      <a:pt x="262" y="96"/>
                    </a:lnTo>
                    <a:lnTo>
                      <a:pt x="270" y="97"/>
                    </a:lnTo>
                    <a:lnTo>
                      <a:pt x="280" y="99"/>
                    </a:lnTo>
                    <a:lnTo>
                      <a:pt x="289" y="102"/>
                    </a:lnTo>
                    <a:lnTo>
                      <a:pt x="297" y="105"/>
                    </a:lnTo>
                    <a:lnTo>
                      <a:pt x="303" y="110"/>
                    </a:lnTo>
                    <a:lnTo>
                      <a:pt x="308" y="118"/>
                    </a:lnTo>
                    <a:lnTo>
                      <a:pt x="308" y="118"/>
                    </a:lnTo>
                    <a:lnTo>
                      <a:pt x="310" y="119"/>
                    </a:lnTo>
                    <a:lnTo>
                      <a:pt x="311" y="119"/>
                    </a:lnTo>
                    <a:lnTo>
                      <a:pt x="315" y="118"/>
                    </a:lnTo>
                    <a:lnTo>
                      <a:pt x="321" y="113"/>
                    </a:lnTo>
                    <a:lnTo>
                      <a:pt x="321" y="113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4" y="100"/>
                    </a:lnTo>
                    <a:lnTo>
                      <a:pt x="321" y="97"/>
                    </a:lnTo>
                    <a:lnTo>
                      <a:pt x="321" y="97"/>
                    </a:lnTo>
                    <a:lnTo>
                      <a:pt x="305" y="89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81" y="80"/>
                    </a:lnTo>
                    <a:lnTo>
                      <a:pt x="273" y="77"/>
                    </a:lnTo>
                    <a:lnTo>
                      <a:pt x="272" y="73"/>
                    </a:lnTo>
                    <a:lnTo>
                      <a:pt x="270" y="70"/>
                    </a:lnTo>
                    <a:lnTo>
                      <a:pt x="270" y="65"/>
                    </a:lnTo>
                    <a:lnTo>
                      <a:pt x="273" y="57"/>
                    </a:lnTo>
                    <a:lnTo>
                      <a:pt x="273" y="57"/>
                    </a:lnTo>
                    <a:lnTo>
                      <a:pt x="275" y="54"/>
                    </a:lnTo>
                    <a:lnTo>
                      <a:pt x="275" y="53"/>
                    </a:lnTo>
                    <a:lnTo>
                      <a:pt x="275" y="50"/>
                    </a:lnTo>
                    <a:lnTo>
                      <a:pt x="272" y="48"/>
                    </a:lnTo>
                    <a:lnTo>
                      <a:pt x="267" y="46"/>
                    </a:lnTo>
                    <a:lnTo>
                      <a:pt x="262" y="45"/>
                    </a:lnTo>
                    <a:lnTo>
                      <a:pt x="262" y="45"/>
                    </a:lnTo>
                    <a:lnTo>
                      <a:pt x="257" y="43"/>
                    </a:lnTo>
                    <a:lnTo>
                      <a:pt x="253" y="42"/>
                    </a:lnTo>
                    <a:lnTo>
                      <a:pt x="249" y="38"/>
                    </a:lnTo>
                    <a:lnTo>
                      <a:pt x="248" y="34"/>
                    </a:lnTo>
                    <a:lnTo>
                      <a:pt x="248" y="34"/>
                    </a:lnTo>
                    <a:lnTo>
                      <a:pt x="249" y="29"/>
                    </a:lnTo>
                    <a:lnTo>
                      <a:pt x="253" y="24"/>
                    </a:lnTo>
                    <a:lnTo>
                      <a:pt x="257" y="23"/>
                    </a:lnTo>
                    <a:lnTo>
                      <a:pt x="262" y="23"/>
                    </a:lnTo>
                    <a:lnTo>
                      <a:pt x="262" y="23"/>
                    </a:lnTo>
                    <a:lnTo>
                      <a:pt x="294" y="15"/>
                    </a:lnTo>
                    <a:lnTo>
                      <a:pt x="310" y="11"/>
                    </a:lnTo>
                    <a:lnTo>
                      <a:pt x="324" y="10"/>
                    </a:lnTo>
                    <a:lnTo>
                      <a:pt x="340" y="10"/>
                    </a:lnTo>
                    <a:lnTo>
                      <a:pt x="348" y="11"/>
                    </a:lnTo>
                    <a:lnTo>
                      <a:pt x="354" y="15"/>
                    </a:lnTo>
                    <a:lnTo>
                      <a:pt x="362" y="18"/>
                    </a:lnTo>
                    <a:lnTo>
                      <a:pt x="369" y="24"/>
                    </a:lnTo>
                    <a:lnTo>
                      <a:pt x="376" y="30"/>
                    </a:lnTo>
                    <a:lnTo>
                      <a:pt x="383" y="37"/>
                    </a:lnTo>
                    <a:lnTo>
                      <a:pt x="383" y="37"/>
                    </a:lnTo>
                    <a:lnTo>
                      <a:pt x="388" y="42"/>
                    </a:lnTo>
                    <a:lnTo>
                      <a:pt x="394" y="43"/>
                    </a:lnTo>
                    <a:lnTo>
                      <a:pt x="405" y="45"/>
                    </a:lnTo>
                    <a:lnTo>
                      <a:pt x="405" y="45"/>
                    </a:lnTo>
                    <a:lnTo>
                      <a:pt x="415" y="48"/>
                    </a:lnTo>
                    <a:lnTo>
                      <a:pt x="426" y="56"/>
                    </a:lnTo>
                    <a:lnTo>
                      <a:pt x="438" y="65"/>
                    </a:lnTo>
                    <a:lnTo>
                      <a:pt x="453" y="75"/>
                    </a:lnTo>
                    <a:lnTo>
                      <a:pt x="477" y="99"/>
                    </a:lnTo>
                    <a:lnTo>
                      <a:pt x="484" y="108"/>
                    </a:lnTo>
                    <a:lnTo>
                      <a:pt x="489" y="115"/>
                    </a:lnTo>
                    <a:lnTo>
                      <a:pt x="489" y="115"/>
                    </a:lnTo>
                    <a:lnTo>
                      <a:pt x="492" y="123"/>
                    </a:lnTo>
                    <a:lnTo>
                      <a:pt x="492" y="131"/>
                    </a:lnTo>
                    <a:lnTo>
                      <a:pt x="492" y="137"/>
                    </a:lnTo>
                    <a:lnTo>
                      <a:pt x="491" y="143"/>
                    </a:lnTo>
                    <a:lnTo>
                      <a:pt x="488" y="148"/>
                    </a:lnTo>
                    <a:lnTo>
                      <a:pt x="484" y="153"/>
                    </a:lnTo>
                    <a:lnTo>
                      <a:pt x="480" y="158"/>
                    </a:lnTo>
                    <a:lnTo>
                      <a:pt x="475" y="161"/>
                    </a:lnTo>
                    <a:lnTo>
                      <a:pt x="475" y="161"/>
                    </a:lnTo>
                    <a:lnTo>
                      <a:pt x="465" y="169"/>
                    </a:lnTo>
                    <a:lnTo>
                      <a:pt x="462" y="172"/>
                    </a:lnTo>
                    <a:lnTo>
                      <a:pt x="462" y="175"/>
                    </a:lnTo>
                    <a:lnTo>
                      <a:pt x="462" y="178"/>
                    </a:lnTo>
                    <a:lnTo>
                      <a:pt x="464" y="181"/>
                    </a:lnTo>
                    <a:lnTo>
                      <a:pt x="470" y="191"/>
                    </a:lnTo>
                    <a:lnTo>
                      <a:pt x="470" y="191"/>
                    </a:lnTo>
                    <a:lnTo>
                      <a:pt x="484" y="213"/>
                    </a:lnTo>
                    <a:lnTo>
                      <a:pt x="489" y="226"/>
                    </a:lnTo>
                    <a:lnTo>
                      <a:pt x="491" y="234"/>
                    </a:lnTo>
                    <a:lnTo>
                      <a:pt x="491" y="240"/>
                    </a:lnTo>
                    <a:lnTo>
                      <a:pt x="491" y="240"/>
                    </a:lnTo>
                    <a:lnTo>
                      <a:pt x="497" y="232"/>
                    </a:lnTo>
                    <a:lnTo>
                      <a:pt x="502" y="226"/>
                    </a:lnTo>
                    <a:lnTo>
                      <a:pt x="516" y="213"/>
                    </a:lnTo>
                    <a:lnTo>
                      <a:pt x="531" y="200"/>
                    </a:lnTo>
                    <a:lnTo>
                      <a:pt x="535" y="194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3" y="180"/>
                    </a:lnTo>
                    <a:lnTo>
                      <a:pt x="546" y="177"/>
                    </a:lnTo>
                    <a:lnTo>
                      <a:pt x="551" y="173"/>
                    </a:lnTo>
                    <a:lnTo>
                      <a:pt x="556" y="172"/>
                    </a:lnTo>
                    <a:lnTo>
                      <a:pt x="562" y="172"/>
                    </a:lnTo>
                    <a:lnTo>
                      <a:pt x="569" y="172"/>
                    </a:lnTo>
                    <a:lnTo>
                      <a:pt x="575" y="175"/>
                    </a:lnTo>
                    <a:lnTo>
                      <a:pt x="581" y="178"/>
                    </a:lnTo>
                    <a:lnTo>
                      <a:pt x="581" y="178"/>
                    </a:lnTo>
                    <a:lnTo>
                      <a:pt x="586" y="185"/>
                    </a:lnTo>
                    <a:lnTo>
                      <a:pt x="593" y="191"/>
                    </a:lnTo>
                    <a:lnTo>
                      <a:pt x="596" y="192"/>
                    </a:lnTo>
                    <a:lnTo>
                      <a:pt x="600" y="194"/>
                    </a:lnTo>
                    <a:lnTo>
                      <a:pt x="605" y="192"/>
                    </a:lnTo>
                    <a:lnTo>
                      <a:pt x="613" y="189"/>
                    </a:lnTo>
                    <a:lnTo>
                      <a:pt x="613" y="189"/>
                    </a:lnTo>
                    <a:lnTo>
                      <a:pt x="624" y="181"/>
                    </a:lnTo>
                    <a:lnTo>
                      <a:pt x="632" y="172"/>
                    </a:lnTo>
                    <a:lnTo>
                      <a:pt x="637" y="161"/>
                    </a:lnTo>
                    <a:lnTo>
                      <a:pt x="640" y="148"/>
                    </a:lnTo>
                    <a:lnTo>
                      <a:pt x="640" y="148"/>
                    </a:lnTo>
                    <a:lnTo>
                      <a:pt x="640" y="127"/>
                    </a:lnTo>
                    <a:lnTo>
                      <a:pt x="640" y="108"/>
                    </a:lnTo>
                    <a:lnTo>
                      <a:pt x="640" y="108"/>
                    </a:lnTo>
                    <a:lnTo>
                      <a:pt x="642" y="99"/>
                    </a:lnTo>
                    <a:lnTo>
                      <a:pt x="645" y="89"/>
                    </a:lnTo>
                    <a:lnTo>
                      <a:pt x="648" y="86"/>
                    </a:lnTo>
                    <a:lnTo>
                      <a:pt x="651" y="81"/>
                    </a:lnTo>
                    <a:lnTo>
                      <a:pt x="654" y="80"/>
                    </a:lnTo>
                    <a:lnTo>
                      <a:pt x="661" y="78"/>
                    </a:lnTo>
                    <a:lnTo>
                      <a:pt x="661" y="78"/>
                    </a:lnTo>
                    <a:lnTo>
                      <a:pt x="670" y="77"/>
                    </a:lnTo>
                    <a:lnTo>
                      <a:pt x="680" y="77"/>
                    </a:lnTo>
                    <a:lnTo>
                      <a:pt x="689" y="80"/>
                    </a:lnTo>
                    <a:lnTo>
                      <a:pt x="699" y="86"/>
                    </a:lnTo>
                    <a:lnTo>
                      <a:pt x="699" y="86"/>
                    </a:lnTo>
                    <a:lnTo>
                      <a:pt x="708" y="97"/>
                    </a:lnTo>
                    <a:lnTo>
                      <a:pt x="716" y="110"/>
                    </a:lnTo>
                    <a:lnTo>
                      <a:pt x="734" y="134"/>
                    </a:lnTo>
                    <a:lnTo>
                      <a:pt x="734" y="134"/>
                    </a:lnTo>
                    <a:lnTo>
                      <a:pt x="740" y="142"/>
                    </a:lnTo>
                    <a:lnTo>
                      <a:pt x="748" y="150"/>
                    </a:lnTo>
                    <a:lnTo>
                      <a:pt x="753" y="151"/>
                    </a:lnTo>
                    <a:lnTo>
                      <a:pt x="758" y="153"/>
                    </a:lnTo>
                    <a:lnTo>
                      <a:pt x="762" y="153"/>
                    </a:lnTo>
                    <a:lnTo>
                      <a:pt x="769" y="151"/>
                    </a:lnTo>
                    <a:lnTo>
                      <a:pt x="769" y="151"/>
                    </a:lnTo>
                    <a:lnTo>
                      <a:pt x="774" y="150"/>
                    </a:lnTo>
                    <a:lnTo>
                      <a:pt x="777" y="146"/>
                    </a:lnTo>
                    <a:lnTo>
                      <a:pt x="778" y="143"/>
                    </a:lnTo>
                    <a:lnTo>
                      <a:pt x="780" y="138"/>
                    </a:lnTo>
                    <a:lnTo>
                      <a:pt x="780" y="131"/>
                    </a:lnTo>
                    <a:lnTo>
                      <a:pt x="780" y="123"/>
                    </a:lnTo>
                    <a:lnTo>
                      <a:pt x="780" y="123"/>
                    </a:lnTo>
                    <a:lnTo>
                      <a:pt x="782" y="111"/>
                    </a:lnTo>
                    <a:lnTo>
                      <a:pt x="783" y="102"/>
                    </a:lnTo>
                    <a:lnTo>
                      <a:pt x="786" y="96"/>
                    </a:lnTo>
                    <a:lnTo>
                      <a:pt x="789" y="91"/>
                    </a:lnTo>
                    <a:lnTo>
                      <a:pt x="796" y="88"/>
                    </a:lnTo>
                    <a:lnTo>
                      <a:pt x="804" y="88"/>
                    </a:lnTo>
                    <a:lnTo>
                      <a:pt x="812" y="88"/>
                    </a:lnTo>
                    <a:lnTo>
                      <a:pt x="824" y="89"/>
                    </a:lnTo>
                    <a:lnTo>
                      <a:pt x="824" y="89"/>
                    </a:lnTo>
                    <a:lnTo>
                      <a:pt x="831" y="89"/>
                    </a:lnTo>
                    <a:lnTo>
                      <a:pt x="837" y="88"/>
                    </a:lnTo>
                    <a:lnTo>
                      <a:pt x="844" y="84"/>
                    </a:lnTo>
                    <a:lnTo>
                      <a:pt x="850" y="80"/>
                    </a:lnTo>
                    <a:lnTo>
                      <a:pt x="850" y="80"/>
                    </a:lnTo>
                    <a:lnTo>
                      <a:pt x="863" y="72"/>
                    </a:lnTo>
                    <a:lnTo>
                      <a:pt x="875" y="65"/>
                    </a:lnTo>
                    <a:lnTo>
                      <a:pt x="888" y="64"/>
                    </a:lnTo>
                    <a:lnTo>
                      <a:pt x="899" y="64"/>
                    </a:lnTo>
                    <a:lnTo>
                      <a:pt x="912" y="69"/>
                    </a:lnTo>
                    <a:lnTo>
                      <a:pt x="921" y="75"/>
                    </a:lnTo>
                    <a:lnTo>
                      <a:pt x="931" y="86"/>
                    </a:lnTo>
                    <a:lnTo>
                      <a:pt x="940" y="99"/>
                    </a:lnTo>
                    <a:lnTo>
                      <a:pt x="940" y="99"/>
                    </a:lnTo>
                    <a:lnTo>
                      <a:pt x="972" y="159"/>
                    </a:lnTo>
                    <a:lnTo>
                      <a:pt x="972" y="159"/>
                    </a:lnTo>
                    <a:lnTo>
                      <a:pt x="975" y="153"/>
                    </a:lnTo>
                    <a:lnTo>
                      <a:pt x="979" y="146"/>
                    </a:lnTo>
                    <a:lnTo>
                      <a:pt x="979" y="140"/>
                    </a:lnTo>
                    <a:lnTo>
                      <a:pt x="979" y="135"/>
                    </a:lnTo>
                    <a:lnTo>
                      <a:pt x="974" y="124"/>
                    </a:lnTo>
                    <a:lnTo>
                      <a:pt x="967" y="115"/>
                    </a:lnTo>
                    <a:lnTo>
                      <a:pt x="967" y="115"/>
                    </a:lnTo>
                    <a:lnTo>
                      <a:pt x="961" y="104"/>
                    </a:lnTo>
                    <a:lnTo>
                      <a:pt x="958" y="92"/>
                    </a:lnTo>
                    <a:lnTo>
                      <a:pt x="956" y="86"/>
                    </a:lnTo>
                    <a:lnTo>
                      <a:pt x="958" y="81"/>
                    </a:lnTo>
                    <a:lnTo>
                      <a:pt x="959" y="75"/>
                    </a:lnTo>
                    <a:lnTo>
                      <a:pt x="963" y="70"/>
                    </a:lnTo>
                    <a:lnTo>
                      <a:pt x="963" y="70"/>
                    </a:lnTo>
                    <a:lnTo>
                      <a:pt x="967" y="67"/>
                    </a:lnTo>
                    <a:lnTo>
                      <a:pt x="974" y="64"/>
                    </a:lnTo>
                    <a:lnTo>
                      <a:pt x="979" y="62"/>
                    </a:lnTo>
                    <a:lnTo>
                      <a:pt x="985" y="62"/>
                    </a:lnTo>
                    <a:lnTo>
                      <a:pt x="996" y="64"/>
                    </a:lnTo>
                    <a:lnTo>
                      <a:pt x="1009" y="67"/>
                    </a:lnTo>
                    <a:lnTo>
                      <a:pt x="1009" y="67"/>
                    </a:lnTo>
                    <a:lnTo>
                      <a:pt x="1023" y="73"/>
                    </a:lnTo>
                    <a:lnTo>
                      <a:pt x="1037" y="81"/>
                    </a:lnTo>
                    <a:lnTo>
                      <a:pt x="1050" y="92"/>
                    </a:lnTo>
                    <a:lnTo>
                      <a:pt x="1063" y="104"/>
                    </a:lnTo>
                    <a:lnTo>
                      <a:pt x="1063" y="104"/>
                    </a:lnTo>
                    <a:lnTo>
                      <a:pt x="1067" y="108"/>
                    </a:lnTo>
                    <a:lnTo>
                      <a:pt x="1071" y="111"/>
                    </a:lnTo>
                    <a:lnTo>
                      <a:pt x="1075" y="111"/>
                    </a:lnTo>
                    <a:lnTo>
                      <a:pt x="1079" y="111"/>
                    </a:lnTo>
                    <a:lnTo>
                      <a:pt x="1083" y="107"/>
                    </a:lnTo>
                    <a:lnTo>
                      <a:pt x="1088" y="100"/>
                    </a:lnTo>
                    <a:lnTo>
                      <a:pt x="1088" y="100"/>
                    </a:lnTo>
                    <a:lnTo>
                      <a:pt x="1102" y="84"/>
                    </a:lnTo>
                    <a:lnTo>
                      <a:pt x="1114" y="72"/>
                    </a:lnTo>
                    <a:lnTo>
                      <a:pt x="1126" y="64"/>
                    </a:lnTo>
                    <a:lnTo>
                      <a:pt x="1137" y="61"/>
                    </a:lnTo>
                    <a:lnTo>
                      <a:pt x="1150" y="59"/>
                    </a:lnTo>
                    <a:lnTo>
                      <a:pt x="1163" y="61"/>
                    </a:lnTo>
                    <a:lnTo>
                      <a:pt x="1175" y="64"/>
                    </a:lnTo>
                    <a:lnTo>
                      <a:pt x="1190" y="69"/>
                    </a:lnTo>
                    <a:lnTo>
                      <a:pt x="1190" y="69"/>
                    </a:lnTo>
                    <a:lnTo>
                      <a:pt x="1203" y="72"/>
                    </a:lnTo>
                    <a:lnTo>
                      <a:pt x="1212" y="72"/>
                    </a:lnTo>
                    <a:lnTo>
                      <a:pt x="1222" y="70"/>
                    </a:lnTo>
                    <a:lnTo>
                      <a:pt x="1231" y="65"/>
                    </a:lnTo>
                    <a:lnTo>
                      <a:pt x="1237" y="59"/>
                    </a:lnTo>
                    <a:lnTo>
                      <a:pt x="1244" y="51"/>
                    </a:lnTo>
                    <a:lnTo>
                      <a:pt x="1247" y="42"/>
                    </a:lnTo>
                    <a:lnTo>
                      <a:pt x="1250" y="29"/>
                    </a:lnTo>
                    <a:lnTo>
                      <a:pt x="1250" y="29"/>
                    </a:lnTo>
                    <a:lnTo>
                      <a:pt x="1252" y="18"/>
                    </a:lnTo>
                    <a:lnTo>
                      <a:pt x="1253" y="15"/>
                    </a:lnTo>
                    <a:lnTo>
                      <a:pt x="1257" y="11"/>
                    </a:lnTo>
                    <a:lnTo>
                      <a:pt x="1264" y="8"/>
                    </a:lnTo>
                    <a:lnTo>
                      <a:pt x="1274" y="5"/>
                    </a:lnTo>
                    <a:lnTo>
                      <a:pt x="1274" y="5"/>
                    </a:lnTo>
                    <a:lnTo>
                      <a:pt x="1304" y="2"/>
                    </a:lnTo>
                    <a:lnTo>
                      <a:pt x="1318" y="0"/>
                    </a:lnTo>
                    <a:lnTo>
                      <a:pt x="1334" y="0"/>
                    </a:lnTo>
                    <a:lnTo>
                      <a:pt x="1334" y="0"/>
                    </a:lnTo>
                    <a:lnTo>
                      <a:pt x="1349" y="2"/>
                    </a:lnTo>
                    <a:lnTo>
                      <a:pt x="1353" y="5"/>
                    </a:lnTo>
                    <a:lnTo>
                      <a:pt x="1360" y="7"/>
                    </a:lnTo>
                    <a:lnTo>
                      <a:pt x="1365" y="11"/>
                    </a:lnTo>
                    <a:lnTo>
                      <a:pt x="1368" y="16"/>
                    </a:lnTo>
                    <a:lnTo>
                      <a:pt x="1371" y="24"/>
                    </a:lnTo>
                    <a:lnTo>
                      <a:pt x="1372" y="32"/>
                    </a:lnTo>
                    <a:lnTo>
                      <a:pt x="1372" y="32"/>
                    </a:lnTo>
                    <a:lnTo>
                      <a:pt x="1374" y="42"/>
                    </a:lnTo>
                    <a:lnTo>
                      <a:pt x="1377" y="50"/>
                    </a:lnTo>
                    <a:lnTo>
                      <a:pt x="1382" y="56"/>
                    </a:lnTo>
                    <a:lnTo>
                      <a:pt x="1388" y="59"/>
                    </a:lnTo>
                    <a:lnTo>
                      <a:pt x="1395" y="61"/>
                    </a:lnTo>
                    <a:lnTo>
                      <a:pt x="1403" y="59"/>
                    </a:lnTo>
                    <a:lnTo>
                      <a:pt x="1412" y="56"/>
                    </a:lnTo>
                    <a:lnTo>
                      <a:pt x="1420" y="51"/>
                    </a:lnTo>
                    <a:lnTo>
                      <a:pt x="1420" y="51"/>
                    </a:lnTo>
                    <a:lnTo>
                      <a:pt x="1434" y="45"/>
                    </a:lnTo>
                    <a:lnTo>
                      <a:pt x="1449" y="38"/>
                    </a:lnTo>
                    <a:lnTo>
                      <a:pt x="1463" y="35"/>
                    </a:lnTo>
                    <a:lnTo>
                      <a:pt x="1479" y="34"/>
                    </a:lnTo>
                    <a:lnTo>
                      <a:pt x="1509" y="32"/>
                    </a:lnTo>
                    <a:lnTo>
                      <a:pt x="1539" y="29"/>
                    </a:lnTo>
                    <a:lnTo>
                      <a:pt x="1539" y="29"/>
                    </a:lnTo>
                    <a:lnTo>
                      <a:pt x="1528" y="34"/>
                    </a:lnTo>
                    <a:lnTo>
                      <a:pt x="1517" y="37"/>
                    </a:lnTo>
                    <a:lnTo>
                      <a:pt x="1506" y="40"/>
                    </a:lnTo>
                    <a:lnTo>
                      <a:pt x="1495" y="43"/>
                    </a:lnTo>
                    <a:lnTo>
                      <a:pt x="1485" y="50"/>
                    </a:lnTo>
                    <a:lnTo>
                      <a:pt x="1477" y="57"/>
                    </a:lnTo>
                    <a:lnTo>
                      <a:pt x="1474" y="62"/>
                    </a:lnTo>
                    <a:lnTo>
                      <a:pt x="1471" y="69"/>
                    </a:lnTo>
                    <a:lnTo>
                      <a:pt x="1469" y="77"/>
                    </a:lnTo>
                    <a:lnTo>
                      <a:pt x="1468" y="84"/>
                    </a:lnTo>
                    <a:lnTo>
                      <a:pt x="1468" y="84"/>
                    </a:lnTo>
                    <a:lnTo>
                      <a:pt x="1473" y="88"/>
                    </a:lnTo>
                    <a:lnTo>
                      <a:pt x="1479" y="89"/>
                    </a:lnTo>
                    <a:lnTo>
                      <a:pt x="1487" y="91"/>
                    </a:lnTo>
                    <a:lnTo>
                      <a:pt x="1495" y="92"/>
                    </a:lnTo>
                    <a:lnTo>
                      <a:pt x="1495" y="92"/>
                    </a:lnTo>
                    <a:lnTo>
                      <a:pt x="1509" y="99"/>
                    </a:lnTo>
                    <a:lnTo>
                      <a:pt x="1515" y="104"/>
                    </a:lnTo>
                    <a:lnTo>
                      <a:pt x="1519" y="105"/>
                    </a:lnTo>
                    <a:lnTo>
                      <a:pt x="1519" y="110"/>
                    </a:lnTo>
                    <a:lnTo>
                      <a:pt x="1519" y="110"/>
                    </a:lnTo>
                    <a:lnTo>
                      <a:pt x="1520" y="115"/>
                    </a:lnTo>
                    <a:lnTo>
                      <a:pt x="1519" y="118"/>
                    </a:lnTo>
                    <a:lnTo>
                      <a:pt x="1515" y="126"/>
                    </a:lnTo>
                    <a:lnTo>
                      <a:pt x="1509" y="132"/>
                    </a:lnTo>
                    <a:lnTo>
                      <a:pt x="1503" y="137"/>
                    </a:lnTo>
                    <a:lnTo>
                      <a:pt x="1503" y="137"/>
                    </a:lnTo>
                    <a:lnTo>
                      <a:pt x="1487" y="146"/>
                    </a:lnTo>
                    <a:lnTo>
                      <a:pt x="1487" y="146"/>
                    </a:lnTo>
                    <a:lnTo>
                      <a:pt x="1495" y="151"/>
                    </a:lnTo>
                    <a:lnTo>
                      <a:pt x="1501" y="153"/>
                    </a:lnTo>
                    <a:lnTo>
                      <a:pt x="1506" y="153"/>
                    </a:lnTo>
                    <a:lnTo>
                      <a:pt x="1512" y="151"/>
                    </a:lnTo>
                    <a:lnTo>
                      <a:pt x="1525" y="148"/>
                    </a:lnTo>
                    <a:lnTo>
                      <a:pt x="1530" y="146"/>
                    </a:lnTo>
                    <a:lnTo>
                      <a:pt x="1536" y="146"/>
                    </a:lnTo>
                    <a:lnTo>
                      <a:pt x="1536" y="146"/>
                    </a:lnTo>
                    <a:lnTo>
                      <a:pt x="1546" y="146"/>
                    </a:lnTo>
                    <a:lnTo>
                      <a:pt x="1555" y="148"/>
                    </a:lnTo>
                    <a:lnTo>
                      <a:pt x="1558" y="150"/>
                    </a:lnTo>
                    <a:lnTo>
                      <a:pt x="1560" y="153"/>
                    </a:lnTo>
                    <a:lnTo>
                      <a:pt x="1560" y="159"/>
                    </a:lnTo>
                    <a:lnTo>
                      <a:pt x="1558" y="167"/>
                    </a:lnTo>
                    <a:lnTo>
                      <a:pt x="1558" y="167"/>
                    </a:lnTo>
                    <a:lnTo>
                      <a:pt x="1557" y="172"/>
                    </a:lnTo>
                    <a:lnTo>
                      <a:pt x="1560" y="175"/>
                    </a:lnTo>
                    <a:lnTo>
                      <a:pt x="1563" y="178"/>
                    </a:lnTo>
                    <a:lnTo>
                      <a:pt x="1568" y="178"/>
                    </a:lnTo>
                    <a:lnTo>
                      <a:pt x="1568" y="178"/>
                    </a:lnTo>
                    <a:lnTo>
                      <a:pt x="1584" y="180"/>
                    </a:lnTo>
                    <a:lnTo>
                      <a:pt x="1598" y="183"/>
                    </a:lnTo>
                    <a:lnTo>
                      <a:pt x="1625" y="194"/>
                    </a:lnTo>
                    <a:lnTo>
                      <a:pt x="1625" y="194"/>
                    </a:lnTo>
                    <a:lnTo>
                      <a:pt x="1636" y="199"/>
                    </a:lnTo>
                    <a:lnTo>
                      <a:pt x="1644" y="202"/>
                    </a:lnTo>
                    <a:lnTo>
                      <a:pt x="1649" y="207"/>
                    </a:lnTo>
                    <a:lnTo>
                      <a:pt x="1650" y="212"/>
                    </a:lnTo>
                    <a:lnTo>
                      <a:pt x="1650" y="216"/>
                    </a:lnTo>
                    <a:lnTo>
                      <a:pt x="1646" y="223"/>
                    </a:lnTo>
                    <a:lnTo>
                      <a:pt x="1630" y="237"/>
                    </a:lnTo>
                    <a:lnTo>
                      <a:pt x="1630" y="237"/>
                    </a:lnTo>
                    <a:lnTo>
                      <a:pt x="1641" y="243"/>
                    </a:lnTo>
                    <a:lnTo>
                      <a:pt x="1644" y="246"/>
                    </a:lnTo>
                    <a:lnTo>
                      <a:pt x="1646" y="248"/>
                    </a:lnTo>
                    <a:lnTo>
                      <a:pt x="1647" y="250"/>
                    </a:lnTo>
                    <a:lnTo>
                      <a:pt x="1646" y="253"/>
                    </a:lnTo>
                    <a:lnTo>
                      <a:pt x="1639" y="261"/>
                    </a:lnTo>
                    <a:lnTo>
                      <a:pt x="1639" y="261"/>
                    </a:lnTo>
                    <a:lnTo>
                      <a:pt x="1638" y="266"/>
                    </a:lnTo>
                    <a:lnTo>
                      <a:pt x="1638" y="267"/>
                    </a:lnTo>
                    <a:lnTo>
                      <a:pt x="1639" y="267"/>
                    </a:lnTo>
                    <a:lnTo>
                      <a:pt x="1646" y="267"/>
                    </a:lnTo>
                    <a:lnTo>
                      <a:pt x="1646" y="267"/>
                    </a:lnTo>
                    <a:lnTo>
                      <a:pt x="1650" y="272"/>
                    </a:lnTo>
                    <a:lnTo>
                      <a:pt x="1655" y="277"/>
                    </a:lnTo>
                    <a:lnTo>
                      <a:pt x="1657" y="281"/>
                    </a:lnTo>
                    <a:lnTo>
                      <a:pt x="1657" y="285"/>
                    </a:lnTo>
                    <a:lnTo>
                      <a:pt x="1657" y="289"/>
                    </a:lnTo>
                    <a:lnTo>
                      <a:pt x="1654" y="294"/>
                    </a:lnTo>
                    <a:lnTo>
                      <a:pt x="1650" y="297"/>
                    </a:lnTo>
                    <a:lnTo>
                      <a:pt x="1646" y="299"/>
                    </a:lnTo>
                    <a:lnTo>
                      <a:pt x="1646" y="299"/>
                    </a:lnTo>
                    <a:lnTo>
                      <a:pt x="1633" y="307"/>
                    </a:lnTo>
                    <a:lnTo>
                      <a:pt x="1622" y="315"/>
                    </a:lnTo>
                    <a:lnTo>
                      <a:pt x="1600" y="331"/>
                    </a:lnTo>
                    <a:lnTo>
                      <a:pt x="1577" y="348"/>
                    </a:lnTo>
                    <a:lnTo>
                      <a:pt x="1565" y="354"/>
                    </a:lnTo>
                    <a:lnTo>
                      <a:pt x="1552" y="361"/>
                    </a:lnTo>
                    <a:lnTo>
                      <a:pt x="1552" y="361"/>
                    </a:lnTo>
                    <a:lnTo>
                      <a:pt x="1539" y="366"/>
                    </a:lnTo>
                    <a:lnTo>
                      <a:pt x="1525" y="369"/>
                    </a:lnTo>
                    <a:lnTo>
                      <a:pt x="1525" y="369"/>
                    </a:lnTo>
                    <a:lnTo>
                      <a:pt x="1512" y="372"/>
                    </a:lnTo>
                    <a:lnTo>
                      <a:pt x="1504" y="374"/>
                    </a:lnTo>
                    <a:lnTo>
                      <a:pt x="1498" y="377"/>
                    </a:lnTo>
                    <a:lnTo>
                      <a:pt x="1493" y="381"/>
                    </a:lnTo>
                    <a:lnTo>
                      <a:pt x="1488" y="386"/>
                    </a:lnTo>
                    <a:lnTo>
                      <a:pt x="1484" y="394"/>
                    </a:lnTo>
                    <a:lnTo>
                      <a:pt x="1482" y="404"/>
                    </a:lnTo>
                    <a:lnTo>
                      <a:pt x="1482" y="404"/>
                    </a:lnTo>
                    <a:lnTo>
                      <a:pt x="1480" y="410"/>
                    </a:lnTo>
                    <a:lnTo>
                      <a:pt x="1476" y="415"/>
                    </a:lnTo>
                    <a:lnTo>
                      <a:pt x="1471" y="421"/>
                    </a:lnTo>
                    <a:lnTo>
                      <a:pt x="1466" y="426"/>
                    </a:lnTo>
                    <a:lnTo>
                      <a:pt x="1450" y="435"/>
                    </a:lnTo>
                    <a:lnTo>
                      <a:pt x="1433" y="443"/>
                    </a:lnTo>
                    <a:lnTo>
                      <a:pt x="1415" y="448"/>
                    </a:lnTo>
                    <a:lnTo>
                      <a:pt x="1396" y="451"/>
                    </a:lnTo>
                    <a:lnTo>
                      <a:pt x="1379" y="451"/>
                    </a:lnTo>
                    <a:lnTo>
                      <a:pt x="1372" y="450"/>
                    </a:lnTo>
                    <a:lnTo>
                      <a:pt x="1366" y="448"/>
                    </a:lnTo>
                    <a:lnTo>
                      <a:pt x="1366" y="448"/>
                    </a:lnTo>
                    <a:lnTo>
                      <a:pt x="1353" y="443"/>
                    </a:lnTo>
                    <a:lnTo>
                      <a:pt x="1341" y="442"/>
                    </a:lnTo>
                    <a:lnTo>
                      <a:pt x="1330" y="445"/>
                    </a:lnTo>
                    <a:lnTo>
                      <a:pt x="1317" y="450"/>
                    </a:lnTo>
                    <a:lnTo>
                      <a:pt x="1317" y="450"/>
                    </a:lnTo>
                    <a:lnTo>
                      <a:pt x="1225" y="496"/>
                    </a:lnTo>
                    <a:lnTo>
                      <a:pt x="1131" y="539"/>
                    </a:lnTo>
                    <a:lnTo>
                      <a:pt x="1131" y="539"/>
                    </a:lnTo>
                    <a:lnTo>
                      <a:pt x="1125" y="543"/>
                    </a:lnTo>
                    <a:lnTo>
                      <a:pt x="1120" y="545"/>
                    </a:lnTo>
                    <a:lnTo>
                      <a:pt x="1117" y="545"/>
                    </a:lnTo>
                    <a:lnTo>
                      <a:pt x="1117" y="545"/>
                    </a:lnTo>
                    <a:lnTo>
                      <a:pt x="1096" y="547"/>
                    </a:lnTo>
                    <a:lnTo>
                      <a:pt x="1075" y="548"/>
                    </a:lnTo>
                    <a:lnTo>
                      <a:pt x="1036" y="555"/>
                    </a:lnTo>
                    <a:lnTo>
                      <a:pt x="994" y="563"/>
                    </a:lnTo>
                    <a:lnTo>
                      <a:pt x="974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42" y="566"/>
                    </a:lnTo>
                    <a:lnTo>
                      <a:pt x="932" y="570"/>
                    </a:lnTo>
                    <a:lnTo>
                      <a:pt x="925" y="575"/>
                    </a:lnTo>
                    <a:lnTo>
                      <a:pt x="920" y="583"/>
                    </a:lnTo>
                    <a:lnTo>
                      <a:pt x="920" y="583"/>
                    </a:lnTo>
                    <a:lnTo>
                      <a:pt x="912" y="596"/>
                    </a:lnTo>
                    <a:lnTo>
                      <a:pt x="904" y="607"/>
                    </a:lnTo>
                    <a:lnTo>
                      <a:pt x="894" y="613"/>
                    </a:lnTo>
                    <a:lnTo>
                      <a:pt x="883" y="618"/>
                    </a:lnTo>
                    <a:lnTo>
                      <a:pt x="871" y="621"/>
                    </a:lnTo>
                    <a:lnTo>
                      <a:pt x="858" y="624"/>
                    </a:lnTo>
                    <a:lnTo>
                      <a:pt x="834" y="629"/>
                    </a:lnTo>
                    <a:lnTo>
                      <a:pt x="834" y="629"/>
                    </a:lnTo>
                    <a:lnTo>
                      <a:pt x="809" y="634"/>
                    </a:lnTo>
                    <a:lnTo>
                      <a:pt x="782" y="636"/>
                    </a:lnTo>
                    <a:lnTo>
                      <a:pt x="758" y="634"/>
                    </a:lnTo>
                    <a:lnTo>
                      <a:pt x="732" y="632"/>
                    </a:lnTo>
                    <a:lnTo>
                      <a:pt x="707" y="628"/>
                    </a:lnTo>
                    <a:lnTo>
                      <a:pt x="681" y="623"/>
                    </a:lnTo>
                    <a:lnTo>
                      <a:pt x="632" y="610"/>
                    </a:lnTo>
                    <a:lnTo>
                      <a:pt x="632" y="610"/>
                    </a:lnTo>
                    <a:lnTo>
                      <a:pt x="618" y="607"/>
                    </a:lnTo>
                    <a:lnTo>
                      <a:pt x="602" y="605"/>
                    </a:lnTo>
                    <a:lnTo>
                      <a:pt x="573" y="604"/>
                    </a:lnTo>
                    <a:lnTo>
                      <a:pt x="573" y="604"/>
                    </a:lnTo>
                    <a:lnTo>
                      <a:pt x="559" y="602"/>
                    </a:lnTo>
                    <a:lnTo>
                      <a:pt x="546" y="599"/>
                    </a:lnTo>
                    <a:lnTo>
                      <a:pt x="535" y="594"/>
                    </a:lnTo>
                    <a:lnTo>
                      <a:pt x="524" y="586"/>
                    </a:lnTo>
                    <a:lnTo>
                      <a:pt x="524" y="586"/>
                    </a:lnTo>
                    <a:lnTo>
                      <a:pt x="519" y="582"/>
                    </a:lnTo>
                    <a:lnTo>
                      <a:pt x="516" y="578"/>
                    </a:lnTo>
                    <a:lnTo>
                      <a:pt x="516" y="575"/>
                    </a:lnTo>
                    <a:lnTo>
                      <a:pt x="516" y="572"/>
                    </a:lnTo>
                    <a:lnTo>
                      <a:pt x="519" y="566"/>
                    </a:lnTo>
                    <a:lnTo>
                      <a:pt x="526" y="559"/>
                    </a:lnTo>
                    <a:lnTo>
                      <a:pt x="526" y="559"/>
                    </a:lnTo>
                    <a:lnTo>
                      <a:pt x="532" y="559"/>
                    </a:lnTo>
                    <a:lnTo>
                      <a:pt x="534" y="558"/>
                    </a:lnTo>
                    <a:lnTo>
                      <a:pt x="535" y="555"/>
                    </a:lnTo>
                    <a:lnTo>
                      <a:pt x="535" y="555"/>
                    </a:lnTo>
                    <a:lnTo>
                      <a:pt x="534" y="551"/>
                    </a:lnTo>
                    <a:lnTo>
                      <a:pt x="531" y="550"/>
                    </a:lnTo>
                    <a:lnTo>
                      <a:pt x="531" y="550"/>
                    </a:lnTo>
                    <a:lnTo>
                      <a:pt x="527" y="551"/>
                    </a:lnTo>
                    <a:lnTo>
                      <a:pt x="526" y="553"/>
                    </a:lnTo>
                    <a:lnTo>
                      <a:pt x="524" y="558"/>
                    </a:lnTo>
                    <a:lnTo>
                      <a:pt x="524" y="558"/>
                    </a:lnTo>
                    <a:close/>
                    <a:moveTo>
                      <a:pt x="326" y="404"/>
                    </a:moveTo>
                    <a:lnTo>
                      <a:pt x="326" y="404"/>
                    </a:lnTo>
                    <a:lnTo>
                      <a:pt x="324" y="402"/>
                    </a:lnTo>
                    <a:lnTo>
                      <a:pt x="324" y="402"/>
                    </a:lnTo>
                    <a:lnTo>
                      <a:pt x="319" y="404"/>
                    </a:lnTo>
                    <a:lnTo>
                      <a:pt x="319" y="404"/>
                    </a:lnTo>
                    <a:lnTo>
                      <a:pt x="321" y="407"/>
                    </a:lnTo>
                    <a:lnTo>
                      <a:pt x="321" y="407"/>
                    </a:lnTo>
                    <a:lnTo>
                      <a:pt x="326" y="404"/>
                    </a:lnTo>
                    <a:lnTo>
                      <a:pt x="326" y="40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7" name="Freeform 9">
                <a:extLst>
                  <a:ext uri="{FF2B5EF4-FFF2-40B4-BE49-F238E27FC236}">
                    <a16:creationId xmlns:a16="http://schemas.microsoft.com/office/drawing/2014/main" id="{E9E99CB5-A4BC-EBD0-5959-0F29B1F062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5" y="3488"/>
                <a:ext cx="322" cy="574"/>
              </a:xfrm>
              <a:custGeom>
                <a:avLst/>
                <a:gdLst>
                  <a:gd name="T0" fmla="*/ 284 w 643"/>
                  <a:gd name="T1" fmla="*/ 41 h 1150"/>
                  <a:gd name="T2" fmla="*/ 297 w 643"/>
                  <a:gd name="T3" fmla="*/ 64 h 1150"/>
                  <a:gd name="T4" fmla="*/ 334 w 643"/>
                  <a:gd name="T5" fmla="*/ 62 h 1150"/>
                  <a:gd name="T6" fmla="*/ 419 w 643"/>
                  <a:gd name="T7" fmla="*/ 56 h 1150"/>
                  <a:gd name="T8" fmla="*/ 480 w 643"/>
                  <a:gd name="T9" fmla="*/ 52 h 1150"/>
                  <a:gd name="T10" fmla="*/ 527 w 643"/>
                  <a:gd name="T11" fmla="*/ 33 h 1150"/>
                  <a:gd name="T12" fmla="*/ 593 w 643"/>
                  <a:gd name="T13" fmla="*/ 43 h 1150"/>
                  <a:gd name="T14" fmla="*/ 586 w 643"/>
                  <a:gd name="T15" fmla="*/ 70 h 1150"/>
                  <a:gd name="T16" fmla="*/ 620 w 643"/>
                  <a:gd name="T17" fmla="*/ 95 h 1150"/>
                  <a:gd name="T18" fmla="*/ 643 w 643"/>
                  <a:gd name="T19" fmla="*/ 111 h 1150"/>
                  <a:gd name="T20" fmla="*/ 599 w 643"/>
                  <a:gd name="T21" fmla="*/ 160 h 1150"/>
                  <a:gd name="T22" fmla="*/ 513 w 643"/>
                  <a:gd name="T23" fmla="*/ 222 h 1150"/>
                  <a:gd name="T24" fmla="*/ 510 w 643"/>
                  <a:gd name="T25" fmla="*/ 251 h 1150"/>
                  <a:gd name="T26" fmla="*/ 515 w 643"/>
                  <a:gd name="T27" fmla="*/ 311 h 1150"/>
                  <a:gd name="T28" fmla="*/ 515 w 643"/>
                  <a:gd name="T29" fmla="*/ 373 h 1150"/>
                  <a:gd name="T30" fmla="*/ 507 w 643"/>
                  <a:gd name="T31" fmla="*/ 391 h 1150"/>
                  <a:gd name="T32" fmla="*/ 484 w 643"/>
                  <a:gd name="T33" fmla="*/ 416 h 1150"/>
                  <a:gd name="T34" fmla="*/ 489 w 643"/>
                  <a:gd name="T35" fmla="*/ 465 h 1150"/>
                  <a:gd name="T36" fmla="*/ 475 w 643"/>
                  <a:gd name="T37" fmla="*/ 515 h 1150"/>
                  <a:gd name="T38" fmla="*/ 427 w 643"/>
                  <a:gd name="T39" fmla="*/ 537 h 1150"/>
                  <a:gd name="T40" fmla="*/ 383 w 643"/>
                  <a:gd name="T41" fmla="*/ 529 h 1150"/>
                  <a:gd name="T42" fmla="*/ 370 w 643"/>
                  <a:gd name="T43" fmla="*/ 546 h 1150"/>
                  <a:gd name="T44" fmla="*/ 394 w 643"/>
                  <a:gd name="T45" fmla="*/ 578 h 1150"/>
                  <a:gd name="T46" fmla="*/ 421 w 643"/>
                  <a:gd name="T47" fmla="*/ 638 h 1150"/>
                  <a:gd name="T48" fmla="*/ 459 w 643"/>
                  <a:gd name="T49" fmla="*/ 685 h 1150"/>
                  <a:gd name="T50" fmla="*/ 443 w 643"/>
                  <a:gd name="T51" fmla="*/ 723 h 1150"/>
                  <a:gd name="T52" fmla="*/ 400 w 643"/>
                  <a:gd name="T53" fmla="*/ 793 h 1150"/>
                  <a:gd name="T54" fmla="*/ 423 w 643"/>
                  <a:gd name="T55" fmla="*/ 872 h 1150"/>
                  <a:gd name="T56" fmla="*/ 443 w 643"/>
                  <a:gd name="T57" fmla="*/ 897 h 1150"/>
                  <a:gd name="T58" fmla="*/ 394 w 643"/>
                  <a:gd name="T59" fmla="*/ 932 h 1150"/>
                  <a:gd name="T60" fmla="*/ 346 w 643"/>
                  <a:gd name="T61" fmla="*/ 1031 h 1150"/>
                  <a:gd name="T62" fmla="*/ 354 w 643"/>
                  <a:gd name="T63" fmla="*/ 1101 h 1150"/>
                  <a:gd name="T64" fmla="*/ 337 w 643"/>
                  <a:gd name="T65" fmla="*/ 1134 h 1150"/>
                  <a:gd name="T66" fmla="*/ 245 w 643"/>
                  <a:gd name="T67" fmla="*/ 1142 h 1150"/>
                  <a:gd name="T68" fmla="*/ 162 w 643"/>
                  <a:gd name="T69" fmla="*/ 1126 h 1150"/>
                  <a:gd name="T70" fmla="*/ 97 w 643"/>
                  <a:gd name="T71" fmla="*/ 1142 h 1150"/>
                  <a:gd name="T72" fmla="*/ 70 w 643"/>
                  <a:gd name="T73" fmla="*/ 1142 h 1150"/>
                  <a:gd name="T74" fmla="*/ 94 w 643"/>
                  <a:gd name="T75" fmla="*/ 1064 h 1150"/>
                  <a:gd name="T76" fmla="*/ 114 w 643"/>
                  <a:gd name="T77" fmla="*/ 986 h 1150"/>
                  <a:gd name="T78" fmla="*/ 116 w 643"/>
                  <a:gd name="T79" fmla="*/ 888 h 1150"/>
                  <a:gd name="T80" fmla="*/ 113 w 643"/>
                  <a:gd name="T81" fmla="*/ 823 h 1150"/>
                  <a:gd name="T82" fmla="*/ 65 w 643"/>
                  <a:gd name="T83" fmla="*/ 827 h 1150"/>
                  <a:gd name="T84" fmla="*/ 51 w 643"/>
                  <a:gd name="T85" fmla="*/ 800 h 1150"/>
                  <a:gd name="T86" fmla="*/ 44 w 643"/>
                  <a:gd name="T87" fmla="*/ 772 h 1150"/>
                  <a:gd name="T88" fmla="*/ 13 w 643"/>
                  <a:gd name="T89" fmla="*/ 772 h 1150"/>
                  <a:gd name="T90" fmla="*/ 0 w 643"/>
                  <a:gd name="T91" fmla="*/ 746 h 1150"/>
                  <a:gd name="T92" fmla="*/ 24 w 643"/>
                  <a:gd name="T93" fmla="*/ 662 h 1150"/>
                  <a:gd name="T94" fmla="*/ 67 w 643"/>
                  <a:gd name="T95" fmla="*/ 583 h 1150"/>
                  <a:gd name="T96" fmla="*/ 113 w 643"/>
                  <a:gd name="T97" fmla="*/ 515 h 1150"/>
                  <a:gd name="T98" fmla="*/ 178 w 643"/>
                  <a:gd name="T99" fmla="*/ 295 h 1150"/>
                  <a:gd name="T100" fmla="*/ 187 w 643"/>
                  <a:gd name="T101" fmla="*/ 187 h 1150"/>
                  <a:gd name="T102" fmla="*/ 175 w 643"/>
                  <a:gd name="T103" fmla="*/ 100 h 1150"/>
                  <a:gd name="T104" fmla="*/ 167 w 643"/>
                  <a:gd name="T105" fmla="*/ 65 h 1150"/>
                  <a:gd name="T106" fmla="*/ 200 w 643"/>
                  <a:gd name="T107" fmla="*/ 32 h 1150"/>
                  <a:gd name="T108" fmla="*/ 95 w 643"/>
                  <a:gd name="T109" fmla="*/ 716 h 1150"/>
                  <a:gd name="T110" fmla="*/ 62 w 643"/>
                  <a:gd name="T111" fmla="*/ 762 h 1150"/>
                  <a:gd name="T112" fmla="*/ 84 w 643"/>
                  <a:gd name="T113" fmla="*/ 764 h 1150"/>
                  <a:gd name="T114" fmla="*/ 95 w 643"/>
                  <a:gd name="T115" fmla="*/ 716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3" h="1150">
                    <a:moveTo>
                      <a:pt x="299" y="0"/>
                    </a:moveTo>
                    <a:lnTo>
                      <a:pt x="299" y="0"/>
                    </a:lnTo>
                    <a:lnTo>
                      <a:pt x="289" y="21"/>
                    </a:lnTo>
                    <a:lnTo>
                      <a:pt x="289" y="21"/>
                    </a:lnTo>
                    <a:lnTo>
                      <a:pt x="286" y="30"/>
                    </a:lnTo>
                    <a:lnTo>
                      <a:pt x="284" y="41"/>
                    </a:lnTo>
                    <a:lnTo>
                      <a:pt x="286" y="46"/>
                    </a:lnTo>
                    <a:lnTo>
                      <a:pt x="286" y="51"/>
                    </a:lnTo>
                    <a:lnTo>
                      <a:pt x="289" y="56"/>
                    </a:lnTo>
                    <a:lnTo>
                      <a:pt x="292" y="59"/>
                    </a:lnTo>
                    <a:lnTo>
                      <a:pt x="292" y="59"/>
                    </a:lnTo>
                    <a:lnTo>
                      <a:pt x="297" y="64"/>
                    </a:lnTo>
                    <a:lnTo>
                      <a:pt x="302" y="65"/>
                    </a:lnTo>
                    <a:lnTo>
                      <a:pt x="307" y="67"/>
                    </a:lnTo>
                    <a:lnTo>
                      <a:pt x="313" y="68"/>
                    </a:lnTo>
                    <a:lnTo>
                      <a:pt x="324" y="67"/>
                    </a:lnTo>
                    <a:lnTo>
                      <a:pt x="334" y="62"/>
                    </a:lnTo>
                    <a:lnTo>
                      <a:pt x="334" y="62"/>
                    </a:lnTo>
                    <a:lnTo>
                      <a:pt x="345" y="57"/>
                    </a:lnTo>
                    <a:lnTo>
                      <a:pt x="354" y="52"/>
                    </a:lnTo>
                    <a:lnTo>
                      <a:pt x="365" y="51"/>
                    </a:lnTo>
                    <a:lnTo>
                      <a:pt x="376" y="51"/>
                    </a:lnTo>
                    <a:lnTo>
                      <a:pt x="397" y="52"/>
                    </a:lnTo>
                    <a:lnTo>
                      <a:pt x="419" y="56"/>
                    </a:lnTo>
                    <a:lnTo>
                      <a:pt x="419" y="56"/>
                    </a:lnTo>
                    <a:lnTo>
                      <a:pt x="440" y="59"/>
                    </a:lnTo>
                    <a:lnTo>
                      <a:pt x="450" y="59"/>
                    </a:lnTo>
                    <a:lnTo>
                      <a:pt x="461" y="59"/>
                    </a:lnTo>
                    <a:lnTo>
                      <a:pt x="470" y="56"/>
                    </a:lnTo>
                    <a:lnTo>
                      <a:pt x="480" y="52"/>
                    </a:lnTo>
                    <a:lnTo>
                      <a:pt x="489" y="46"/>
                    </a:lnTo>
                    <a:lnTo>
                      <a:pt x="497" y="40"/>
                    </a:lnTo>
                    <a:lnTo>
                      <a:pt x="497" y="40"/>
                    </a:lnTo>
                    <a:lnTo>
                      <a:pt x="504" y="37"/>
                    </a:lnTo>
                    <a:lnTo>
                      <a:pt x="515" y="33"/>
                    </a:lnTo>
                    <a:lnTo>
                      <a:pt x="527" y="33"/>
                    </a:lnTo>
                    <a:lnTo>
                      <a:pt x="543" y="33"/>
                    </a:lnTo>
                    <a:lnTo>
                      <a:pt x="572" y="35"/>
                    </a:lnTo>
                    <a:lnTo>
                      <a:pt x="583" y="37"/>
                    </a:lnTo>
                    <a:lnTo>
                      <a:pt x="589" y="40"/>
                    </a:lnTo>
                    <a:lnTo>
                      <a:pt x="589" y="40"/>
                    </a:lnTo>
                    <a:lnTo>
                      <a:pt x="593" y="43"/>
                    </a:lnTo>
                    <a:lnTo>
                      <a:pt x="593" y="44"/>
                    </a:lnTo>
                    <a:lnTo>
                      <a:pt x="593" y="48"/>
                    </a:lnTo>
                    <a:lnTo>
                      <a:pt x="593" y="51"/>
                    </a:lnTo>
                    <a:lnTo>
                      <a:pt x="593" y="51"/>
                    </a:lnTo>
                    <a:lnTo>
                      <a:pt x="588" y="60"/>
                    </a:lnTo>
                    <a:lnTo>
                      <a:pt x="586" y="70"/>
                    </a:lnTo>
                    <a:lnTo>
                      <a:pt x="588" y="76"/>
                    </a:lnTo>
                    <a:lnTo>
                      <a:pt x="591" y="83"/>
                    </a:lnTo>
                    <a:lnTo>
                      <a:pt x="597" y="87"/>
                    </a:lnTo>
                    <a:lnTo>
                      <a:pt x="604" y="91"/>
                    </a:lnTo>
                    <a:lnTo>
                      <a:pt x="620" y="95"/>
                    </a:lnTo>
                    <a:lnTo>
                      <a:pt x="620" y="95"/>
                    </a:lnTo>
                    <a:lnTo>
                      <a:pt x="627" y="98"/>
                    </a:lnTo>
                    <a:lnTo>
                      <a:pt x="635" y="102"/>
                    </a:lnTo>
                    <a:lnTo>
                      <a:pt x="642" y="105"/>
                    </a:lnTo>
                    <a:lnTo>
                      <a:pt x="643" y="108"/>
                    </a:lnTo>
                    <a:lnTo>
                      <a:pt x="643" y="111"/>
                    </a:lnTo>
                    <a:lnTo>
                      <a:pt x="643" y="111"/>
                    </a:lnTo>
                    <a:lnTo>
                      <a:pt x="643" y="119"/>
                    </a:lnTo>
                    <a:lnTo>
                      <a:pt x="639" y="127"/>
                    </a:lnTo>
                    <a:lnTo>
                      <a:pt x="634" y="133"/>
                    </a:lnTo>
                    <a:lnTo>
                      <a:pt x="626" y="140"/>
                    </a:lnTo>
                    <a:lnTo>
                      <a:pt x="626" y="140"/>
                    </a:lnTo>
                    <a:lnTo>
                      <a:pt x="599" y="160"/>
                    </a:lnTo>
                    <a:lnTo>
                      <a:pt x="573" y="181"/>
                    </a:lnTo>
                    <a:lnTo>
                      <a:pt x="546" y="202"/>
                    </a:lnTo>
                    <a:lnTo>
                      <a:pt x="534" y="211"/>
                    </a:lnTo>
                    <a:lnTo>
                      <a:pt x="518" y="219"/>
                    </a:lnTo>
                    <a:lnTo>
                      <a:pt x="518" y="219"/>
                    </a:lnTo>
                    <a:lnTo>
                      <a:pt x="513" y="222"/>
                    </a:lnTo>
                    <a:lnTo>
                      <a:pt x="510" y="226"/>
                    </a:lnTo>
                    <a:lnTo>
                      <a:pt x="508" y="230"/>
                    </a:lnTo>
                    <a:lnTo>
                      <a:pt x="507" y="233"/>
                    </a:lnTo>
                    <a:lnTo>
                      <a:pt x="507" y="243"/>
                    </a:lnTo>
                    <a:lnTo>
                      <a:pt x="510" y="251"/>
                    </a:lnTo>
                    <a:lnTo>
                      <a:pt x="510" y="251"/>
                    </a:lnTo>
                    <a:lnTo>
                      <a:pt x="515" y="257"/>
                    </a:lnTo>
                    <a:lnTo>
                      <a:pt x="516" y="265"/>
                    </a:lnTo>
                    <a:lnTo>
                      <a:pt x="518" y="273"/>
                    </a:lnTo>
                    <a:lnTo>
                      <a:pt x="518" y="281"/>
                    </a:lnTo>
                    <a:lnTo>
                      <a:pt x="518" y="295"/>
                    </a:lnTo>
                    <a:lnTo>
                      <a:pt x="515" y="311"/>
                    </a:lnTo>
                    <a:lnTo>
                      <a:pt x="515" y="311"/>
                    </a:lnTo>
                    <a:lnTo>
                      <a:pt x="510" y="341"/>
                    </a:lnTo>
                    <a:lnTo>
                      <a:pt x="508" y="349"/>
                    </a:lnTo>
                    <a:lnTo>
                      <a:pt x="510" y="357"/>
                    </a:lnTo>
                    <a:lnTo>
                      <a:pt x="511" y="365"/>
                    </a:lnTo>
                    <a:lnTo>
                      <a:pt x="515" y="373"/>
                    </a:lnTo>
                    <a:lnTo>
                      <a:pt x="515" y="373"/>
                    </a:lnTo>
                    <a:lnTo>
                      <a:pt x="515" y="376"/>
                    </a:lnTo>
                    <a:lnTo>
                      <a:pt x="515" y="380"/>
                    </a:lnTo>
                    <a:lnTo>
                      <a:pt x="515" y="383"/>
                    </a:lnTo>
                    <a:lnTo>
                      <a:pt x="511" y="386"/>
                    </a:lnTo>
                    <a:lnTo>
                      <a:pt x="507" y="391"/>
                    </a:lnTo>
                    <a:lnTo>
                      <a:pt x="500" y="394"/>
                    </a:lnTo>
                    <a:lnTo>
                      <a:pt x="500" y="394"/>
                    </a:lnTo>
                    <a:lnTo>
                      <a:pt x="494" y="399"/>
                    </a:lnTo>
                    <a:lnTo>
                      <a:pt x="489" y="405"/>
                    </a:lnTo>
                    <a:lnTo>
                      <a:pt x="486" y="411"/>
                    </a:lnTo>
                    <a:lnTo>
                      <a:pt x="484" y="416"/>
                    </a:lnTo>
                    <a:lnTo>
                      <a:pt x="483" y="424"/>
                    </a:lnTo>
                    <a:lnTo>
                      <a:pt x="483" y="430"/>
                    </a:lnTo>
                    <a:lnTo>
                      <a:pt x="486" y="445"/>
                    </a:lnTo>
                    <a:lnTo>
                      <a:pt x="486" y="445"/>
                    </a:lnTo>
                    <a:lnTo>
                      <a:pt x="488" y="456"/>
                    </a:lnTo>
                    <a:lnTo>
                      <a:pt x="489" y="465"/>
                    </a:lnTo>
                    <a:lnTo>
                      <a:pt x="491" y="475"/>
                    </a:lnTo>
                    <a:lnTo>
                      <a:pt x="489" y="484"/>
                    </a:lnTo>
                    <a:lnTo>
                      <a:pt x="488" y="494"/>
                    </a:lnTo>
                    <a:lnTo>
                      <a:pt x="484" y="502"/>
                    </a:lnTo>
                    <a:lnTo>
                      <a:pt x="480" y="508"/>
                    </a:lnTo>
                    <a:lnTo>
                      <a:pt x="475" y="515"/>
                    </a:lnTo>
                    <a:lnTo>
                      <a:pt x="469" y="521"/>
                    </a:lnTo>
                    <a:lnTo>
                      <a:pt x="462" y="526"/>
                    </a:lnTo>
                    <a:lnTo>
                      <a:pt x="454" y="530"/>
                    </a:lnTo>
                    <a:lnTo>
                      <a:pt x="446" y="534"/>
                    </a:lnTo>
                    <a:lnTo>
                      <a:pt x="437" y="535"/>
                    </a:lnTo>
                    <a:lnTo>
                      <a:pt x="427" y="537"/>
                    </a:lnTo>
                    <a:lnTo>
                      <a:pt x="418" y="535"/>
                    </a:lnTo>
                    <a:lnTo>
                      <a:pt x="407" y="534"/>
                    </a:lnTo>
                    <a:lnTo>
                      <a:pt x="407" y="534"/>
                    </a:lnTo>
                    <a:lnTo>
                      <a:pt x="397" y="532"/>
                    </a:lnTo>
                    <a:lnTo>
                      <a:pt x="388" y="529"/>
                    </a:lnTo>
                    <a:lnTo>
                      <a:pt x="383" y="529"/>
                    </a:lnTo>
                    <a:lnTo>
                      <a:pt x="380" y="530"/>
                    </a:lnTo>
                    <a:lnTo>
                      <a:pt x="376" y="532"/>
                    </a:lnTo>
                    <a:lnTo>
                      <a:pt x="373" y="537"/>
                    </a:lnTo>
                    <a:lnTo>
                      <a:pt x="373" y="537"/>
                    </a:lnTo>
                    <a:lnTo>
                      <a:pt x="372" y="542"/>
                    </a:lnTo>
                    <a:lnTo>
                      <a:pt x="370" y="546"/>
                    </a:lnTo>
                    <a:lnTo>
                      <a:pt x="372" y="550"/>
                    </a:lnTo>
                    <a:lnTo>
                      <a:pt x="373" y="554"/>
                    </a:lnTo>
                    <a:lnTo>
                      <a:pt x="380" y="562"/>
                    </a:lnTo>
                    <a:lnTo>
                      <a:pt x="386" y="569"/>
                    </a:lnTo>
                    <a:lnTo>
                      <a:pt x="386" y="569"/>
                    </a:lnTo>
                    <a:lnTo>
                      <a:pt x="394" y="578"/>
                    </a:lnTo>
                    <a:lnTo>
                      <a:pt x="400" y="588"/>
                    </a:lnTo>
                    <a:lnTo>
                      <a:pt x="405" y="599"/>
                    </a:lnTo>
                    <a:lnTo>
                      <a:pt x="410" y="610"/>
                    </a:lnTo>
                    <a:lnTo>
                      <a:pt x="410" y="610"/>
                    </a:lnTo>
                    <a:lnTo>
                      <a:pt x="415" y="624"/>
                    </a:lnTo>
                    <a:lnTo>
                      <a:pt x="421" y="638"/>
                    </a:lnTo>
                    <a:lnTo>
                      <a:pt x="430" y="651"/>
                    </a:lnTo>
                    <a:lnTo>
                      <a:pt x="442" y="662"/>
                    </a:lnTo>
                    <a:lnTo>
                      <a:pt x="442" y="662"/>
                    </a:lnTo>
                    <a:lnTo>
                      <a:pt x="450" y="670"/>
                    </a:lnTo>
                    <a:lnTo>
                      <a:pt x="456" y="678"/>
                    </a:lnTo>
                    <a:lnTo>
                      <a:pt x="459" y="685"/>
                    </a:lnTo>
                    <a:lnTo>
                      <a:pt x="459" y="692"/>
                    </a:lnTo>
                    <a:lnTo>
                      <a:pt x="459" y="700"/>
                    </a:lnTo>
                    <a:lnTo>
                      <a:pt x="454" y="708"/>
                    </a:lnTo>
                    <a:lnTo>
                      <a:pt x="450" y="716"/>
                    </a:lnTo>
                    <a:lnTo>
                      <a:pt x="443" y="723"/>
                    </a:lnTo>
                    <a:lnTo>
                      <a:pt x="443" y="723"/>
                    </a:lnTo>
                    <a:lnTo>
                      <a:pt x="432" y="735"/>
                    </a:lnTo>
                    <a:lnTo>
                      <a:pt x="423" y="748"/>
                    </a:lnTo>
                    <a:lnTo>
                      <a:pt x="415" y="761"/>
                    </a:lnTo>
                    <a:lnTo>
                      <a:pt x="407" y="775"/>
                    </a:lnTo>
                    <a:lnTo>
                      <a:pt x="407" y="775"/>
                    </a:lnTo>
                    <a:lnTo>
                      <a:pt x="400" y="793"/>
                    </a:lnTo>
                    <a:lnTo>
                      <a:pt x="396" y="808"/>
                    </a:lnTo>
                    <a:lnTo>
                      <a:pt x="394" y="823"/>
                    </a:lnTo>
                    <a:lnTo>
                      <a:pt x="397" y="835"/>
                    </a:lnTo>
                    <a:lnTo>
                      <a:pt x="402" y="848"/>
                    </a:lnTo>
                    <a:lnTo>
                      <a:pt x="410" y="861"/>
                    </a:lnTo>
                    <a:lnTo>
                      <a:pt x="423" y="872"/>
                    </a:lnTo>
                    <a:lnTo>
                      <a:pt x="438" y="885"/>
                    </a:lnTo>
                    <a:lnTo>
                      <a:pt x="438" y="885"/>
                    </a:lnTo>
                    <a:lnTo>
                      <a:pt x="448" y="891"/>
                    </a:lnTo>
                    <a:lnTo>
                      <a:pt x="448" y="891"/>
                    </a:lnTo>
                    <a:lnTo>
                      <a:pt x="446" y="894"/>
                    </a:lnTo>
                    <a:lnTo>
                      <a:pt x="443" y="897"/>
                    </a:lnTo>
                    <a:lnTo>
                      <a:pt x="443" y="897"/>
                    </a:lnTo>
                    <a:lnTo>
                      <a:pt x="434" y="901"/>
                    </a:lnTo>
                    <a:lnTo>
                      <a:pt x="424" y="905"/>
                    </a:lnTo>
                    <a:lnTo>
                      <a:pt x="413" y="913"/>
                    </a:lnTo>
                    <a:lnTo>
                      <a:pt x="403" y="921"/>
                    </a:lnTo>
                    <a:lnTo>
                      <a:pt x="394" y="932"/>
                    </a:lnTo>
                    <a:lnTo>
                      <a:pt x="386" y="942"/>
                    </a:lnTo>
                    <a:lnTo>
                      <a:pt x="370" y="967"/>
                    </a:lnTo>
                    <a:lnTo>
                      <a:pt x="357" y="993"/>
                    </a:lnTo>
                    <a:lnTo>
                      <a:pt x="353" y="1005"/>
                    </a:lnTo>
                    <a:lnTo>
                      <a:pt x="348" y="1020"/>
                    </a:lnTo>
                    <a:lnTo>
                      <a:pt x="346" y="1031"/>
                    </a:lnTo>
                    <a:lnTo>
                      <a:pt x="345" y="1043"/>
                    </a:lnTo>
                    <a:lnTo>
                      <a:pt x="346" y="1055"/>
                    </a:lnTo>
                    <a:lnTo>
                      <a:pt x="348" y="1066"/>
                    </a:lnTo>
                    <a:lnTo>
                      <a:pt x="348" y="1066"/>
                    </a:lnTo>
                    <a:lnTo>
                      <a:pt x="353" y="1085"/>
                    </a:lnTo>
                    <a:lnTo>
                      <a:pt x="354" y="1101"/>
                    </a:lnTo>
                    <a:lnTo>
                      <a:pt x="354" y="1109"/>
                    </a:lnTo>
                    <a:lnTo>
                      <a:pt x="353" y="1115"/>
                    </a:lnTo>
                    <a:lnTo>
                      <a:pt x="349" y="1120"/>
                    </a:lnTo>
                    <a:lnTo>
                      <a:pt x="346" y="1124"/>
                    </a:lnTo>
                    <a:lnTo>
                      <a:pt x="342" y="1129"/>
                    </a:lnTo>
                    <a:lnTo>
                      <a:pt x="337" y="1134"/>
                    </a:lnTo>
                    <a:lnTo>
                      <a:pt x="324" y="1140"/>
                    </a:lnTo>
                    <a:lnTo>
                      <a:pt x="307" y="1144"/>
                    </a:lnTo>
                    <a:lnTo>
                      <a:pt x="286" y="1145"/>
                    </a:lnTo>
                    <a:lnTo>
                      <a:pt x="286" y="1145"/>
                    </a:lnTo>
                    <a:lnTo>
                      <a:pt x="265" y="1145"/>
                    </a:lnTo>
                    <a:lnTo>
                      <a:pt x="245" y="1142"/>
                    </a:lnTo>
                    <a:lnTo>
                      <a:pt x="224" y="1137"/>
                    </a:lnTo>
                    <a:lnTo>
                      <a:pt x="203" y="1131"/>
                    </a:lnTo>
                    <a:lnTo>
                      <a:pt x="203" y="1131"/>
                    </a:lnTo>
                    <a:lnTo>
                      <a:pt x="189" y="1128"/>
                    </a:lnTo>
                    <a:lnTo>
                      <a:pt x="176" y="1126"/>
                    </a:lnTo>
                    <a:lnTo>
                      <a:pt x="162" y="1126"/>
                    </a:lnTo>
                    <a:lnTo>
                      <a:pt x="149" y="1126"/>
                    </a:lnTo>
                    <a:lnTo>
                      <a:pt x="135" y="1128"/>
                    </a:lnTo>
                    <a:lnTo>
                      <a:pt x="122" y="1131"/>
                    </a:lnTo>
                    <a:lnTo>
                      <a:pt x="110" y="1136"/>
                    </a:lnTo>
                    <a:lnTo>
                      <a:pt x="97" y="1142"/>
                    </a:lnTo>
                    <a:lnTo>
                      <a:pt x="97" y="1142"/>
                    </a:lnTo>
                    <a:lnTo>
                      <a:pt x="84" y="1148"/>
                    </a:lnTo>
                    <a:lnTo>
                      <a:pt x="79" y="1150"/>
                    </a:lnTo>
                    <a:lnTo>
                      <a:pt x="76" y="1150"/>
                    </a:lnTo>
                    <a:lnTo>
                      <a:pt x="73" y="1148"/>
                    </a:lnTo>
                    <a:lnTo>
                      <a:pt x="73" y="1148"/>
                    </a:lnTo>
                    <a:lnTo>
                      <a:pt x="70" y="1142"/>
                    </a:lnTo>
                    <a:lnTo>
                      <a:pt x="68" y="1136"/>
                    </a:lnTo>
                    <a:lnTo>
                      <a:pt x="70" y="1128"/>
                    </a:lnTo>
                    <a:lnTo>
                      <a:pt x="73" y="1121"/>
                    </a:lnTo>
                    <a:lnTo>
                      <a:pt x="73" y="1121"/>
                    </a:lnTo>
                    <a:lnTo>
                      <a:pt x="84" y="1093"/>
                    </a:lnTo>
                    <a:lnTo>
                      <a:pt x="94" y="1064"/>
                    </a:lnTo>
                    <a:lnTo>
                      <a:pt x="102" y="1034"/>
                    </a:lnTo>
                    <a:lnTo>
                      <a:pt x="110" y="1004"/>
                    </a:lnTo>
                    <a:lnTo>
                      <a:pt x="110" y="1004"/>
                    </a:lnTo>
                    <a:lnTo>
                      <a:pt x="113" y="994"/>
                    </a:lnTo>
                    <a:lnTo>
                      <a:pt x="114" y="991"/>
                    </a:lnTo>
                    <a:lnTo>
                      <a:pt x="114" y="986"/>
                    </a:lnTo>
                    <a:lnTo>
                      <a:pt x="114" y="986"/>
                    </a:lnTo>
                    <a:lnTo>
                      <a:pt x="111" y="970"/>
                    </a:lnTo>
                    <a:lnTo>
                      <a:pt x="110" y="953"/>
                    </a:lnTo>
                    <a:lnTo>
                      <a:pt x="110" y="937"/>
                    </a:lnTo>
                    <a:lnTo>
                      <a:pt x="111" y="921"/>
                    </a:lnTo>
                    <a:lnTo>
                      <a:pt x="116" y="888"/>
                    </a:lnTo>
                    <a:lnTo>
                      <a:pt x="121" y="856"/>
                    </a:lnTo>
                    <a:lnTo>
                      <a:pt x="121" y="856"/>
                    </a:lnTo>
                    <a:lnTo>
                      <a:pt x="121" y="845"/>
                    </a:lnTo>
                    <a:lnTo>
                      <a:pt x="121" y="835"/>
                    </a:lnTo>
                    <a:lnTo>
                      <a:pt x="118" y="829"/>
                    </a:lnTo>
                    <a:lnTo>
                      <a:pt x="113" y="823"/>
                    </a:lnTo>
                    <a:lnTo>
                      <a:pt x="108" y="821"/>
                    </a:lnTo>
                    <a:lnTo>
                      <a:pt x="100" y="820"/>
                    </a:lnTo>
                    <a:lnTo>
                      <a:pt x="91" y="821"/>
                    </a:lnTo>
                    <a:lnTo>
                      <a:pt x="79" y="823"/>
                    </a:lnTo>
                    <a:lnTo>
                      <a:pt x="79" y="823"/>
                    </a:lnTo>
                    <a:lnTo>
                      <a:pt x="65" y="827"/>
                    </a:lnTo>
                    <a:lnTo>
                      <a:pt x="59" y="827"/>
                    </a:lnTo>
                    <a:lnTo>
                      <a:pt x="54" y="827"/>
                    </a:lnTo>
                    <a:lnTo>
                      <a:pt x="51" y="824"/>
                    </a:lnTo>
                    <a:lnTo>
                      <a:pt x="49" y="820"/>
                    </a:lnTo>
                    <a:lnTo>
                      <a:pt x="48" y="812"/>
                    </a:lnTo>
                    <a:lnTo>
                      <a:pt x="51" y="800"/>
                    </a:lnTo>
                    <a:lnTo>
                      <a:pt x="51" y="800"/>
                    </a:lnTo>
                    <a:lnTo>
                      <a:pt x="52" y="789"/>
                    </a:lnTo>
                    <a:lnTo>
                      <a:pt x="52" y="785"/>
                    </a:lnTo>
                    <a:lnTo>
                      <a:pt x="52" y="778"/>
                    </a:lnTo>
                    <a:lnTo>
                      <a:pt x="49" y="775"/>
                    </a:lnTo>
                    <a:lnTo>
                      <a:pt x="44" y="772"/>
                    </a:lnTo>
                    <a:lnTo>
                      <a:pt x="37" y="772"/>
                    </a:lnTo>
                    <a:lnTo>
                      <a:pt x="27" y="773"/>
                    </a:lnTo>
                    <a:lnTo>
                      <a:pt x="27" y="773"/>
                    </a:lnTo>
                    <a:lnTo>
                      <a:pt x="22" y="775"/>
                    </a:lnTo>
                    <a:lnTo>
                      <a:pt x="17" y="773"/>
                    </a:lnTo>
                    <a:lnTo>
                      <a:pt x="13" y="772"/>
                    </a:lnTo>
                    <a:lnTo>
                      <a:pt x="8" y="769"/>
                    </a:lnTo>
                    <a:lnTo>
                      <a:pt x="5" y="764"/>
                    </a:lnTo>
                    <a:lnTo>
                      <a:pt x="3" y="759"/>
                    </a:lnTo>
                    <a:lnTo>
                      <a:pt x="0" y="753"/>
                    </a:lnTo>
                    <a:lnTo>
                      <a:pt x="0" y="746"/>
                    </a:lnTo>
                    <a:lnTo>
                      <a:pt x="0" y="746"/>
                    </a:lnTo>
                    <a:lnTo>
                      <a:pt x="0" y="735"/>
                    </a:lnTo>
                    <a:lnTo>
                      <a:pt x="2" y="724"/>
                    </a:lnTo>
                    <a:lnTo>
                      <a:pt x="5" y="713"/>
                    </a:lnTo>
                    <a:lnTo>
                      <a:pt x="8" y="704"/>
                    </a:lnTo>
                    <a:lnTo>
                      <a:pt x="16" y="683"/>
                    </a:lnTo>
                    <a:lnTo>
                      <a:pt x="24" y="662"/>
                    </a:lnTo>
                    <a:lnTo>
                      <a:pt x="24" y="662"/>
                    </a:lnTo>
                    <a:lnTo>
                      <a:pt x="32" y="637"/>
                    </a:lnTo>
                    <a:lnTo>
                      <a:pt x="43" y="615"/>
                    </a:lnTo>
                    <a:lnTo>
                      <a:pt x="51" y="604"/>
                    </a:lnTo>
                    <a:lnTo>
                      <a:pt x="59" y="592"/>
                    </a:lnTo>
                    <a:lnTo>
                      <a:pt x="67" y="583"/>
                    </a:lnTo>
                    <a:lnTo>
                      <a:pt x="78" y="573"/>
                    </a:lnTo>
                    <a:lnTo>
                      <a:pt x="78" y="573"/>
                    </a:lnTo>
                    <a:lnTo>
                      <a:pt x="89" y="561"/>
                    </a:lnTo>
                    <a:lnTo>
                      <a:pt x="98" y="546"/>
                    </a:lnTo>
                    <a:lnTo>
                      <a:pt x="106" y="530"/>
                    </a:lnTo>
                    <a:lnTo>
                      <a:pt x="113" y="515"/>
                    </a:lnTo>
                    <a:lnTo>
                      <a:pt x="124" y="481"/>
                    </a:lnTo>
                    <a:lnTo>
                      <a:pt x="133" y="448"/>
                    </a:lnTo>
                    <a:lnTo>
                      <a:pt x="133" y="448"/>
                    </a:lnTo>
                    <a:lnTo>
                      <a:pt x="149" y="397"/>
                    </a:lnTo>
                    <a:lnTo>
                      <a:pt x="165" y="346"/>
                    </a:lnTo>
                    <a:lnTo>
                      <a:pt x="178" y="295"/>
                    </a:lnTo>
                    <a:lnTo>
                      <a:pt x="191" y="243"/>
                    </a:lnTo>
                    <a:lnTo>
                      <a:pt x="191" y="243"/>
                    </a:lnTo>
                    <a:lnTo>
                      <a:pt x="192" y="229"/>
                    </a:lnTo>
                    <a:lnTo>
                      <a:pt x="192" y="214"/>
                    </a:lnTo>
                    <a:lnTo>
                      <a:pt x="191" y="200"/>
                    </a:lnTo>
                    <a:lnTo>
                      <a:pt x="187" y="187"/>
                    </a:lnTo>
                    <a:lnTo>
                      <a:pt x="181" y="159"/>
                    </a:lnTo>
                    <a:lnTo>
                      <a:pt x="175" y="132"/>
                    </a:lnTo>
                    <a:lnTo>
                      <a:pt x="175" y="132"/>
                    </a:lnTo>
                    <a:lnTo>
                      <a:pt x="173" y="124"/>
                    </a:lnTo>
                    <a:lnTo>
                      <a:pt x="173" y="116"/>
                    </a:lnTo>
                    <a:lnTo>
                      <a:pt x="175" y="100"/>
                    </a:lnTo>
                    <a:lnTo>
                      <a:pt x="175" y="92"/>
                    </a:lnTo>
                    <a:lnTo>
                      <a:pt x="175" y="84"/>
                    </a:lnTo>
                    <a:lnTo>
                      <a:pt x="172" y="76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7" y="65"/>
                    </a:lnTo>
                    <a:lnTo>
                      <a:pt x="168" y="62"/>
                    </a:lnTo>
                    <a:lnTo>
                      <a:pt x="172" y="54"/>
                    </a:lnTo>
                    <a:lnTo>
                      <a:pt x="179" y="46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200" y="32"/>
                    </a:lnTo>
                    <a:lnTo>
                      <a:pt x="213" y="25"/>
                    </a:lnTo>
                    <a:lnTo>
                      <a:pt x="240" y="16"/>
                    </a:lnTo>
                    <a:lnTo>
                      <a:pt x="268" y="8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  <a:moveTo>
                      <a:pt x="95" y="716"/>
                    </a:moveTo>
                    <a:lnTo>
                      <a:pt x="95" y="716"/>
                    </a:lnTo>
                    <a:lnTo>
                      <a:pt x="65" y="753"/>
                    </a:lnTo>
                    <a:lnTo>
                      <a:pt x="65" y="753"/>
                    </a:lnTo>
                    <a:lnTo>
                      <a:pt x="62" y="758"/>
                    </a:lnTo>
                    <a:lnTo>
                      <a:pt x="60" y="759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7" y="767"/>
                    </a:lnTo>
                    <a:lnTo>
                      <a:pt x="71" y="769"/>
                    </a:lnTo>
                    <a:lnTo>
                      <a:pt x="71" y="769"/>
                    </a:lnTo>
                    <a:lnTo>
                      <a:pt x="78" y="767"/>
                    </a:lnTo>
                    <a:lnTo>
                      <a:pt x="84" y="764"/>
                    </a:lnTo>
                    <a:lnTo>
                      <a:pt x="91" y="759"/>
                    </a:lnTo>
                    <a:lnTo>
                      <a:pt x="94" y="751"/>
                    </a:lnTo>
                    <a:lnTo>
                      <a:pt x="97" y="745"/>
                    </a:lnTo>
                    <a:lnTo>
                      <a:pt x="98" y="735"/>
                    </a:lnTo>
                    <a:lnTo>
                      <a:pt x="98" y="726"/>
                    </a:lnTo>
                    <a:lnTo>
                      <a:pt x="95" y="716"/>
                    </a:lnTo>
                    <a:lnTo>
                      <a:pt x="95" y="7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8" name="Freeform 10">
                <a:extLst>
                  <a:ext uri="{FF2B5EF4-FFF2-40B4-BE49-F238E27FC236}">
                    <a16:creationId xmlns:a16="http://schemas.microsoft.com/office/drawing/2014/main" id="{D5B9E8B9-33B6-9F99-EBFD-255AA9A5A4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5" y="2104"/>
                <a:ext cx="394" cy="332"/>
              </a:xfrm>
              <a:custGeom>
                <a:avLst/>
                <a:gdLst>
                  <a:gd name="T0" fmla="*/ 140 w 786"/>
                  <a:gd name="T1" fmla="*/ 115 h 664"/>
                  <a:gd name="T2" fmla="*/ 149 w 786"/>
                  <a:gd name="T3" fmla="*/ 92 h 664"/>
                  <a:gd name="T4" fmla="*/ 124 w 786"/>
                  <a:gd name="T5" fmla="*/ 56 h 664"/>
                  <a:gd name="T6" fmla="*/ 162 w 786"/>
                  <a:gd name="T7" fmla="*/ 50 h 664"/>
                  <a:gd name="T8" fmla="*/ 233 w 786"/>
                  <a:gd name="T9" fmla="*/ 32 h 664"/>
                  <a:gd name="T10" fmla="*/ 316 w 786"/>
                  <a:gd name="T11" fmla="*/ 48 h 664"/>
                  <a:gd name="T12" fmla="*/ 371 w 786"/>
                  <a:gd name="T13" fmla="*/ 37 h 664"/>
                  <a:gd name="T14" fmla="*/ 416 w 786"/>
                  <a:gd name="T15" fmla="*/ 5 h 664"/>
                  <a:gd name="T16" fmla="*/ 448 w 786"/>
                  <a:gd name="T17" fmla="*/ 19 h 664"/>
                  <a:gd name="T18" fmla="*/ 522 w 786"/>
                  <a:gd name="T19" fmla="*/ 80 h 664"/>
                  <a:gd name="T20" fmla="*/ 597 w 786"/>
                  <a:gd name="T21" fmla="*/ 92 h 664"/>
                  <a:gd name="T22" fmla="*/ 629 w 786"/>
                  <a:gd name="T23" fmla="*/ 48 h 664"/>
                  <a:gd name="T24" fmla="*/ 648 w 786"/>
                  <a:gd name="T25" fmla="*/ 37 h 664"/>
                  <a:gd name="T26" fmla="*/ 664 w 786"/>
                  <a:gd name="T27" fmla="*/ 62 h 664"/>
                  <a:gd name="T28" fmla="*/ 700 w 786"/>
                  <a:gd name="T29" fmla="*/ 104 h 664"/>
                  <a:gd name="T30" fmla="*/ 749 w 786"/>
                  <a:gd name="T31" fmla="*/ 102 h 664"/>
                  <a:gd name="T32" fmla="*/ 759 w 786"/>
                  <a:gd name="T33" fmla="*/ 115 h 664"/>
                  <a:gd name="T34" fmla="*/ 781 w 786"/>
                  <a:gd name="T35" fmla="*/ 205 h 664"/>
                  <a:gd name="T36" fmla="*/ 776 w 786"/>
                  <a:gd name="T37" fmla="*/ 242 h 664"/>
                  <a:gd name="T38" fmla="*/ 778 w 786"/>
                  <a:gd name="T39" fmla="*/ 275 h 664"/>
                  <a:gd name="T40" fmla="*/ 775 w 786"/>
                  <a:gd name="T41" fmla="*/ 348 h 664"/>
                  <a:gd name="T42" fmla="*/ 729 w 786"/>
                  <a:gd name="T43" fmla="*/ 451 h 664"/>
                  <a:gd name="T44" fmla="*/ 713 w 786"/>
                  <a:gd name="T45" fmla="*/ 491 h 664"/>
                  <a:gd name="T46" fmla="*/ 675 w 786"/>
                  <a:gd name="T47" fmla="*/ 507 h 664"/>
                  <a:gd name="T48" fmla="*/ 521 w 786"/>
                  <a:gd name="T49" fmla="*/ 520 h 664"/>
                  <a:gd name="T50" fmla="*/ 491 w 786"/>
                  <a:gd name="T51" fmla="*/ 540 h 664"/>
                  <a:gd name="T52" fmla="*/ 413 w 786"/>
                  <a:gd name="T53" fmla="*/ 585 h 664"/>
                  <a:gd name="T54" fmla="*/ 376 w 786"/>
                  <a:gd name="T55" fmla="*/ 574 h 664"/>
                  <a:gd name="T56" fmla="*/ 365 w 786"/>
                  <a:gd name="T57" fmla="*/ 588 h 664"/>
                  <a:gd name="T58" fmla="*/ 317 w 786"/>
                  <a:gd name="T59" fmla="*/ 624 h 664"/>
                  <a:gd name="T60" fmla="*/ 109 w 786"/>
                  <a:gd name="T61" fmla="*/ 664 h 664"/>
                  <a:gd name="T62" fmla="*/ 101 w 786"/>
                  <a:gd name="T63" fmla="*/ 647 h 664"/>
                  <a:gd name="T64" fmla="*/ 128 w 786"/>
                  <a:gd name="T65" fmla="*/ 620 h 664"/>
                  <a:gd name="T66" fmla="*/ 89 w 786"/>
                  <a:gd name="T67" fmla="*/ 623 h 664"/>
                  <a:gd name="T68" fmla="*/ 49 w 786"/>
                  <a:gd name="T69" fmla="*/ 628 h 664"/>
                  <a:gd name="T70" fmla="*/ 57 w 786"/>
                  <a:gd name="T71" fmla="*/ 602 h 664"/>
                  <a:gd name="T72" fmla="*/ 9 w 786"/>
                  <a:gd name="T73" fmla="*/ 593 h 664"/>
                  <a:gd name="T74" fmla="*/ 22 w 786"/>
                  <a:gd name="T75" fmla="*/ 551 h 664"/>
                  <a:gd name="T76" fmla="*/ 52 w 786"/>
                  <a:gd name="T77" fmla="*/ 515 h 664"/>
                  <a:gd name="T78" fmla="*/ 4 w 786"/>
                  <a:gd name="T79" fmla="*/ 524 h 664"/>
                  <a:gd name="T80" fmla="*/ 8 w 786"/>
                  <a:gd name="T81" fmla="*/ 493 h 664"/>
                  <a:gd name="T82" fmla="*/ 74 w 786"/>
                  <a:gd name="T83" fmla="*/ 478 h 664"/>
                  <a:gd name="T84" fmla="*/ 111 w 786"/>
                  <a:gd name="T85" fmla="*/ 456 h 664"/>
                  <a:gd name="T86" fmla="*/ 132 w 786"/>
                  <a:gd name="T87" fmla="*/ 420 h 664"/>
                  <a:gd name="T88" fmla="*/ 176 w 786"/>
                  <a:gd name="T89" fmla="*/ 377 h 664"/>
                  <a:gd name="T90" fmla="*/ 206 w 786"/>
                  <a:gd name="T91" fmla="*/ 345 h 664"/>
                  <a:gd name="T92" fmla="*/ 219 w 786"/>
                  <a:gd name="T93" fmla="*/ 304 h 664"/>
                  <a:gd name="T94" fmla="*/ 248 w 786"/>
                  <a:gd name="T95" fmla="*/ 278 h 664"/>
                  <a:gd name="T96" fmla="*/ 152 w 786"/>
                  <a:gd name="T97" fmla="*/ 262 h 664"/>
                  <a:gd name="T98" fmla="*/ 98 w 786"/>
                  <a:gd name="T99" fmla="*/ 240 h 664"/>
                  <a:gd name="T100" fmla="*/ 100 w 786"/>
                  <a:gd name="T101" fmla="*/ 204 h 664"/>
                  <a:gd name="T102" fmla="*/ 149 w 786"/>
                  <a:gd name="T103" fmla="*/ 159 h 664"/>
                  <a:gd name="T104" fmla="*/ 182 w 786"/>
                  <a:gd name="T105" fmla="*/ 148 h 664"/>
                  <a:gd name="T106" fmla="*/ 125 w 786"/>
                  <a:gd name="T107" fmla="*/ 127 h 664"/>
                  <a:gd name="T108" fmla="*/ 246 w 786"/>
                  <a:gd name="T109" fmla="*/ 405 h 664"/>
                  <a:gd name="T110" fmla="*/ 282 w 786"/>
                  <a:gd name="T111" fmla="*/ 388 h 664"/>
                  <a:gd name="T112" fmla="*/ 238 w 786"/>
                  <a:gd name="T113" fmla="*/ 399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6" h="664">
                    <a:moveTo>
                      <a:pt x="87" y="108"/>
                    </a:moveTo>
                    <a:lnTo>
                      <a:pt x="87" y="108"/>
                    </a:lnTo>
                    <a:lnTo>
                      <a:pt x="103" y="107"/>
                    </a:lnTo>
                    <a:lnTo>
                      <a:pt x="119" y="107"/>
                    </a:lnTo>
                    <a:lnTo>
                      <a:pt x="125" y="108"/>
                    </a:lnTo>
                    <a:lnTo>
                      <a:pt x="133" y="110"/>
                    </a:lnTo>
                    <a:lnTo>
                      <a:pt x="140" y="115"/>
                    </a:lnTo>
                    <a:lnTo>
                      <a:pt x="146" y="119"/>
                    </a:lnTo>
                    <a:lnTo>
                      <a:pt x="146" y="119"/>
                    </a:lnTo>
                    <a:lnTo>
                      <a:pt x="151" y="111"/>
                    </a:lnTo>
                    <a:lnTo>
                      <a:pt x="152" y="105"/>
                    </a:lnTo>
                    <a:lnTo>
                      <a:pt x="152" y="99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3" y="86"/>
                    </a:lnTo>
                    <a:lnTo>
                      <a:pt x="133" y="81"/>
                    </a:lnTo>
                    <a:lnTo>
                      <a:pt x="124" y="78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20" y="64"/>
                    </a:lnTo>
                    <a:lnTo>
                      <a:pt x="124" y="56"/>
                    </a:lnTo>
                    <a:lnTo>
                      <a:pt x="125" y="50"/>
                    </a:lnTo>
                    <a:lnTo>
                      <a:pt x="130" y="45"/>
                    </a:lnTo>
                    <a:lnTo>
                      <a:pt x="136" y="43"/>
                    </a:lnTo>
                    <a:lnTo>
                      <a:pt x="144" y="43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62" y="50"/>
                    </a:lnTo>
                    <a:lnTo>
                      <a:pt x="168" y="46"/>
                    </a:lnTo>
                    <a:lnTo>
                      <a:pt x="182" y="40"/>
                    </a:lnTo>
                    <a:lnTo>
                      <a:pt x="182" y="40"/>
                    </a:lnTo>
                    <a:lnTo>
                      <a:pt x="200" y="34"/>
                    </a:lnTo>
                    <a:lnTo>
                      <a:pt x="216" y="30"/>
                    </a:lnTo>
                    <a:lnTo>
                      <a:pt x="225" y="30"/>
                    </a:lnTo>
                    <a:lnTo>
                      <a:pt x="233" y="32"/>
                    </a:lnTo>
                    <a:lnTo>
                      <a:pt x="241" y="34"/>
                    </a:lnTo>
                    <a:lnTo>
                      <a:pt x="249" y="37"/>
                    </a:lnTo>
                    <a:lnTo>
                      <a:pt x="249" y="37"/>
                    </a:lnTo>
                    <a:lnTo>
                      <a:pt x="265" y="43"/>
                    </a:lnTo>
                    <a:lnTo>
                      <a:pt x="282" y="46"/>
                    </a:lnTo>
                    <a:lnTo>
                      <a:pt x="298" y="48"/>
                    </a:lnTo>
                    <a:lnTo>
                      <a:pt x="316" y="48"/>
                    </a:lnTo>
                    <a:lnTo>
                      <a:pt x="349" y="46"/>
                    </a:lnTo>
                    <a:lnTo>
                      <a:pt x="367" y="46"/>
                    </a:lnTo>
                    <a:lnTo>
                      <a:pt x="384" y="51"/>
                    </a:lnTo>
                    <a:lnTo>
                      <a:pt x="384" y="51"/>
                    </a:lnTo>
                    <a:lnTo>
                      <a:pt x="378" y="45"/>
                    </a:lnTo>
                    <a:lnTo>
                      <a:pt x="375" y="42"/>
                    </a:lnTo>
                    <a:lnTo>
                      <a:pt x="371" y="37"/>
                    </a:lnTo>
                    <a:lnTo>
                      <a:pt x="371" y="32"/>
                    </a:lnTo>
                    <a:lnTo>
                      <a:pt x="373" y="29"/>
                    </a:lnTo>
                    <a:lnTo>
                      <a:pt x="376" y="26"/>
                    </a:lnTo>
                    <a:lnTo>
                      <a:pt x="384" y="19"/>
                    </a:lnTo>
                    <a:lnTo>
                      <a:pt x="384" y="19"/>
                    </a:lnTo>
                    <a:lnTo>
                      <a:pt x="400" y="11"/>
                    </a:lnTo>
                    <a:lnTo>
                      <a:pt x="416" y="5"/>
                    </a:lnTo>
                    <a:lnTo>
                      <a:pt x="416" y="5"/>
                    </a:lnTo>
                    <a:lnTo>
                      <a:pt x="425" y="2"/>
                    </a:lnTo>
                    <a:lnTo>
                      <a:pt x="430" y="0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1" y="7"/>
                    </a:lnTo>
                    <a:lnTo>
                      <a:pt x="448" y="19"/>
                    </a:lnTo>
                    <a:lnTo>
                      <a:pt x="448" y="19"/>
                    </a:lnTo>
                    <a:lnTo>
                      <a:pt x="457" y="34"/>
                    </a:lnTo>
                    <a:lnTo>
                      <a:pt x="467" y="46"/>
                    </a:lnTo>
                    <a:lnTo>
                      <a:pt x="479" y="57"/>
                    </a:lnTo>
                    <a:lnTo>
                      <a:pt x="492" y="67"/>
                    </a:lnTo>
                    <a:lnTo>
                      <a:pt x="506" y="73"/>
                    </a:lnTo>
                    <a:lnTo>
                      <a:pt x="522" y="80"/>
                    </a:lnTo>
                    <a:lnTo>
                      <a:pt x="538" y="84"/>
                    </a:lnTo>
                    <a:lnTo>
                      <a:pt x="556" y="88"/>
                    </a:lnTo>
                    <a:lnTo>
                      <a:pt x="556" y="88"/>
                    </a:lnTo>
                    <a:lnTo>
                      <a:pt x="572" y="91"/>
                    </a:lnTo>
                    <a:lnTo>
                      <a:pt x="580" y="92"/>
                    </a:lnTo>
                    <a:lnTo>
                      <a:pt x="589" y="94"/>
                    </a:lnTo>
                    <a:lnTo>
                      <a:pt x="597" y="92"/>
                    </a:lnTo>
                    <a:lnTo>
                      <a:pt x="605" y="91"/>
                    </a:lnTo>
                    <a:lnTo>
                      <a:pt x="611" y="84"/>
                    </a:lnTo>
                    <a:lnTo>
                      <a:pt x="619" y="77"/>
                    </a:lnTo>
                    <a:lnTo>
                      <a:pt x="619" y="77"/>
                    </a:lnTo>
                    <a:lnTo>
                      <a:pt x="626" y="62"/>
                    </a:lnTo>
                    <a:lnTo>
                      <a:pt x="629" y="56"/>
                    </a:lnTo>
                    <a:lnTo>
                      <a:pt x="629" y="48"/>
                    </a:lnTo>
                    <a:lnTo>
                      <a:pt x="629" y="48"/>
                    </a:lnTo>
                    <a:lnTo>
                      <a:pt x="630" y="43"/>
                    </a:lnTo>
                    <a:lnTo>
                      <a:pt x="634" y="40"/>
                    </a:lnTo>
                    <a:lnTo>
                      <a:pt x="637" y="38"/>
                    </a:lnTo>
                    <a:lnTo>
                      <a:pt x="641" y="37"/>
                    </a:lnTo>
                    <a:lnTo>
                      <a:pt x="641" y="37"/>
                    </a:lnTo>
                    <a:lnTo>
                      <a:pt x="648" y="37"/>
                    </a:lnTo>
                    <a:lnTo>
                      <a:pt x="654" y="37"/>
                    </a:lnTo>
                    <a:lnTo>
                      <a:pt x="657" y="40"/>
                    </a:lnTo>
                    <a:lnTo>
                      <a:pt x="659" y="42"/>
                    </a:lnTo>
                    <a:lnTo>
                      <a:pt x="659" y="45"/>
                    </a:lnTo>
                    <a:lnTo>
                      <a:pt x="659" y="45"/>
                    </a:lnTo>
                    <a:lnTo>
                      <a:pt x="661" y="54"/>
                    </a:lnTo>
                    <a:lnTo>
                      <a:pt x="664" y="62"/>
                    </a:lnTo>
                    <a:lnTo>
                      <a:pt x="670" y="69"/>
                    </a:lnTo>
                    <a:lnTo>
                      <a:pt x="676" y="73"/>
                    </a:lnTo>
                    <a:lnTo>
                      <a:pt x="689" y="84"/>
                    </a:lnTo>
                    <a:lnTo>
                      <a:pt x="694" y="92"/>
                    </a:lnTo>
                    <a:lnTo>
                      <a:pt x="699" y="100"/>
                    </a:lnTo>
                    <a:lnTo>
                      <a:pt x="699" y="100"/>
                    </a:lnTo>
                    <a:lnTo>
                      <a:pt x="700" y="104"/>
                    </a:lnTo>
                    <a:lnTo>
                      <a:pt x="705" y="107"/>
                    </a:lnTo>
                    <a:lnTo>
                      <a:pt x="710" y="108"/>
                    </a:lnTo>
                    <a:lnTo>
                      <a:pt x="715" y="108"/>
                    </a:lnTo>
                    <a:lnTo>
                      <a:pt x="727" y="107"/>
                    </a:lnTo>
                    <a:lnTo>
                      <a:pt x="738" y="105"/>
                    </a:lnTo>
                    <a:lnTo>
                      <a:pt x="738" y="105"/>
                    </a:lnTo>
                    <a:lnTo>
                      <a:pt x="749" y="102"/>
                    </a:lnTo>
                    <a:lnTo>
                      <a:pt x="761" y="102"/>
                    </a:lnTo>
                    <a:lnTo>
                      <a:pt x="773" y="102"/>
                    </a:lnTo>
                    <a:lnTo>
                      <a:pt x="786" y="104"/>
                    </a:lnTo>
                    <a:lnTo>
                      <a:pt x="786" y="104"/>
                    </a:lnTo>
                    <a:lnTo>
                      <a:pt x="773" y="107"/>
                    </a:lnTo>
                    <a:lnTo>
                      <a:pt x="764" y="110"/>
                    </a:lnTo>
                    <a:lnTo>
                      <a:pt x="759" y="115"/>
                    </a:lnTo>
                    <a:lnTo>
                      <a:pt x="756" y="121"/>
                    </a:lnTo>
                    <a:lnTo>
                      <a:pt x="756" y="127"/>
                    </a:lnTo>
                    <a:lnTo>
                      <a:pt x="757" y="135"/>
                    </a:lnTo>
                    <a:lnTo>
                      <a:pt x="764" y="153"/>
                    </a:lnTo>
                    <a:lnTo>
                      <a:pt x="764" y="153"/>
                    </a:lnTo>
                    <a:lnTo>
                      <a:pt x="773" y="180"/>
                    </a:lnTo>
                    <a:lnTo>
                      <a:pt x="781" y="205"/>
                    </a:lnTo>
                    <a:lnTo>
                      <a:pt x="781" y="205"/>
                    </a:lnTo>
                    <a:lnTo>
                      <a:pt x="784" y="216"/>
                    </a:lnTo>
                    <a:lnTo>
                      <a:pt x="786" y="226"/>
                    </a:lnTo>
                    <a:lnTo>
                      <a:pt x="786" y="229"/>
                    </a:lnTo>
                    <a:lnTo>
                      <a:pt x="784" y="234"/>
                    </a:lnTo>
                    <a:lnTo>
                      <a:pt x="781" y="239"/>
                    </a:lnTo>
                    <a:lnTo>
                      <a:pt x="776" y="242"/>
                    </a:lnTo>
                    <a:lnTo>
                      <a:pt x="776" y="242"/>
                    </a:lnTo>
                    <a:lnTo>
                      <a:pt x="772" y="248"/>
                    </a:lnTo>
                    <a:lnTo>
                      <a:pt x="770" y="253"/>
                    </a:lnTo>
                    <a:lnTo>
                      <a:pt x="772" y="259"/>
                    </a:lnTo>
                    <a:lnTo>
                      <a:pt x="775" y="264"/>
                    </a:lnTo>
                    <a:lnTo>
                      <a:pt x="775" y="264"/>
                    </a:lnTo>
                    <a:lnTo>
                      <a:pt x="778" y="275"/>
                    </a:lnTo>
                    <a:lnTo>
                      <a:pt x="781" y="286"/>
                    </a:lnTo>
                    <a:lnTo>
                      <a:pt x="783" y="296"/>
                    </a:lnTo>
                    <a:lnTo>
                      <a:pt x="783" y="307"/>
                    </a:lnTo>
                    <a:lnTo>
                      <a:pt x="783" y="316"/>
                    </a:lnTo>
                    <a:lnTo>
                      <a:pt x="781" y="327"/>
                    </a:lnTo>
                    <a:lnTo>
                      <a:pt x="780" y="337"/>
                    </a:lnTo>
                    <a:lnTo>
                      <a:pt x="775" y="348"/>
                    </a:lnTo>
                    <a:lnTo>
                      <a:pt x="775" y="348"/>
                    </a:lnTo>
                    <a:lnTo>
                      <a:pt x="770" y="362"/>
                    </a:lnTo>
                    <a:lnTo>
                      <a:pt x="764" y="378"/>
                    </a:lnTo>
                    <a:lnTo>
                      <a:pt x="754" y="410"/>
                    </a:lnTo>
                    <a:lnTo>
                      <a:pt x="748" y="424"/>
                    </a:lnTo>
                    <a:lnTo>
                      <a:pt x="740" y="439"/>
                    </a:lnTo>
                    <a:lnTo>
                      <a:pt x="729" y="451"/>
                    </a:lnTo>
                    <a:lnTo>
                      <a:pt x="716" y="464"/>
                    </a:lnTo>
                    <a:lnTo>
                      <a:pt x="716" y="464"/>
                    </a:lnTo>
                    <a:lnTo>
                      <a:pt x="715" y="467"/>
                    </a:lnTo>
                    <a:lnTo>
                      <a:pt x="713" y="472"/>
                    </a:lnTo>
                    <a:lnTo>
                      <a:pt x="713" y="472"/>
                    </a:lnTo>
                    <a:lnTo>
                      <a:pt x="715" y="483"/>
                    </a:lnTo>
                    <a:lnTo>
                      <a:pt x="713" y="491"/>
                    </a:lnTo>
                    <a:lnTo>
                      <a:pt x="710" y="497"/>
                    </a:lnTo>
                    <a:lnTo>
                      <a:pt x="705" y="502"/>
                    </a:lnTo>
                    <a:lnTo>
                      <a:pt x="699" y="505"/>
                    </a:lnTo>
                    <a:lnTo>
                      <a:pt x="691" y="507"/>
                    </a:lnTo>
                    <a:lnTo>
                      <a:pt x="683" y="507"/>
                    </a:lnTo>
                    <a:lnTo>
                      <a:pt x="675" y="507"/>
                    </a:lnTo>
                    <a:lnTo>
                      <a:pt x="675" y="507"/>
                    </a:lnTo>
                    <a:lnTo>
                      <a:pt x="656" y="505"/>
                    </a:lnTo>
                    <a:lnTo>
                      <a:pt x="637" y="505"/>
                    </a:lnTo>
                    <a:lnTo>
                      <a:pt x="616" y="509"/>
                    </a:lnTo>
                    <a:lnTo>
                      <a:pt x="597" y="512"/>
                    </a:lnTo>
                    <a:lnTo>
                      <a:pt x="559" y="520"/>
                    </a:lnTo>
                    <a:lnTo>
                      <a:pt x="540" y="521"/>
                    </a:lnTo>
                    <a:lnTo>
                      <a:pt x="521" y="520"/>
                    </a:lnTo>
                    <a:lnTo>
                      <a:pt x="521" y="520"/>
                    </a:lnTo>
                    <a:lnTo>
                      <a:pt x="514" y="520"/>
                    </a:lnTo>
                    <a:lnTo>
                      <a:pt x="511" y="521"/>
                    </a:lnTo>
                    <a:lnTo>
                      <a:pt x="510" y="523"/>
                    </a:lnTo>
                    <a:lnTo>
                      <a:pt x="510" y="523"/>
                    </a:lnTo>
                    <a:lnTo>
                      <a:pt x="500" y="534"/>
                    </a:lnTo>
                    <a:lnTo>
                      <a:pt x="491" y="540"/>
                    </a:lnTo>
                    <a:lnTo>
                      <a:pt x="479" y="547"/>
                    </a:lnTo>
                    <a:lnTo>
                      <a:pt x="467" y="551"/>
                    </a:lnTo>
                    <a:lnTo>
                      <a:pt x="443" y="561"/>
                    </a:lnTo>
                    <a:lnTo>
                      <a:pt x="432" y="567"/>
                    </a:lnTo>
                    <a:lnTo>
                      <a:pt x="422" y="575"/>
                    </a:lnTo>
                    <a:lnTo>
                      <a:pt x="422" y="575"/>
                    </a:lnTo>
                    <a:lnTo>
                      <a:pt x="413" y="585"/>
                    </a:lnTo>
                    <a:lnTo>
                      <a:pt x="406" y="588"/>
                    </a:lnTo>
                    <a:lnTo>
                      <a:pt x="400" y="591"/>
                    </a:lnTo>
                    <a:lnTo>
                      <a:pt x="394" y="591"/>
                    </a:lnTo>
                    <a:lnTo>
                      <a:pt x="387" y="590"/>
                    </a:lnTo>
                    <a:lnTo>
                      <a:pt x="383" y="583"/>
                    </a:lnTo>
                    <a:lnTo>
                      <a:pt x="376" y="574"/>
                    </a:lnTo>
                    <a:lnTo>
                      <a:pt x="376" y="574"/>
                    </a:lnTo>
                    <a:lnTo>
                      <a:pt x="375" y="570"/>
                    </a:lnTo>
                    <a:lnTo>
                      <a:pt x="371" y="570"/>
                    </a:lnTo>
                    <a:lnTo>
                      <a:pt x="368" y="572"/>
                    </a:lnTo>
                    <a:lnTo>
                      <a:pt x="367" y="574"/>
                    </a:lnTo>
                    <a:lnTo>
                      <a:pt x="367" y="577"/>
                    </a:lnTo>
                    <a:lnTo>
                      <a:pt x="367" y="577"/>
                    </a:lnTo>
                    <a:lnTo>
                      <a:pt x="365" y="588"/>
                    </a:lnTo>
                    <a:lnTo>
                      <a:pt x="362" y="597"/>
                    </a:lnTo>
                    <a:lnTo>
                      <a:pt x="356" y="605"/>
                    </a:lnTo>
                    <a:lnTo>
                      <a:pt x="349" y="612"/>
                    </a:lnTo>
                    <a:lnTo>
                      <a:pt x="341" y="617"/>
                    </a:lnTo>
                    <a:lnTo>
                      <a:pt x="332" y="620"/>
                    </a:lnTo>
                    <a:lnTo>
                      <a:pt x="317" y="624"/>
                    </a:lnTo>
                    <a:lnTo>
                      <a:pt x="317" y="624"/>
                    </a:lnTo>
                    <a:lnTo>
                      <a:pt x="292" y="632"/>
                    </a:lnTo>
                    <a:lnTo>
                      <a:pt x="267" y="639"/>
                    </a:lnTo>
                    <a:lnTo>
                      <a:pt x="216" y="648"/>
                    </a:lnTo>
                    <a:lnTo>
                      <a:pt x="165" y="655"/>
                    </a:lnTo>
                    <a:lnTo>
                      <a:pt x="114" y="663"/>
                    </a:lnTo>
                    <a:lnTo>
                      <a:pt x="114" y="663"/>
                    </a:lnTo>
                    <a:lnTo>
                      <a:pt x="109" y="664"/>
                    </a:lnTo>
                    <a:lnTo>
                      <a:pt x="106" y="663"/>
                    </a:lnTo>
                    <a:lnTo>
                      <a:pt x="106" y="659"/>
                    </a:lnTo>
                    <a:lnTo>
                      <a:pt x="106" y="656"/>
                    </a:lnTo>
                    <a:lnTo>
                      <a:pt x="106" y="656"/>
                    </a:lnTo>
                    <a:lnTo>
                      <a:pt x="106" y="653"/>
                    </a:lnTo>
                    <a:lnTo>
                      <a:pt x="106" y="650"/>
                    </a:lnTo>
                    <a:lnTo>
                      <a:pt x="101" y="647"/>
                    </a:lnTo>
                    <a:lnTo>
                      <a:pt x="100" y="644"/>
                    </a:lnTo>
                    <a:lnTo>
                      <a:pt x="100" y="640"/>
                    </a:lnTo>
                    <a:lnTo>
                      <a:pt x="100" y="639"/>
                    </a:lnTo>
                    <a:lnTo>
                      <a:pt x="103" y="636"/>
                    </a:lnTo>
                    <a:lnTo>
                      <a:pt x="103" y="636"/>
                    </a:lnTo>
                    <a:lnTo>
                      <a:pt x="128" y="620"/>
                    </a:lnTo>
                    <a:lnTo>
                      <a:pt x="128" y="620"/>
                    </a:lnTo>
                    <a:lnTo>
                      <a:pt x="122" y="617"/>
                    </a:lnTo>
                    <a:lnTo>
                      <a:pt x="117" y="615"/>
                    </a:lnTo>
                    <a:lnTo>
                      <a:pt x="112" y="615"/>
                    </a:lnTo>
                    <a:lnTo>
                      <a:pt x="108" y="615"/>
                    </a:lnTo>
                    <a:lnTo>
                      <a:pt x="98" y="620"/>
                    </a:lnTo>
                    <a:lnTo>
                      <a:pt x="89" y="623"/>
                    </a:lnTo>
                    <a:lnTo>
                      <a:pt x="89" y="623"/>
                    </a:lnTo>
                    <a:lnTo>
                      <a:pt x="79" y="626"/>
                    </a:lnTo>
                    <a:lnTo>
                      <a:pt x="70" y="631"/>
                    </a:lnTo>
                    <a:lnTo>
                      <a:pt x="60" y="634"/>
                    </a:lnTo>
                    <a:lnTo>
                      <a:pt x="55" y="634"/>
                    </a:lnTo>
                    <a:lnTo>
                      <a:pt x="49" y="632"/>
                    </a:lnTo>
                    <a:lnTo>
                      <a:pt x="49" y="632"/>
                    </a:lnTo>
                    <a:lnTo>
                      <a:pt x="49" y="628"/>
                    </a:lnTo>
                    <a:lnTo>
                      <a:pt x="51" y="624"/>
                    </a:lnTo>
                    <a:lnTo>
                      <a:pt x="55" y="618"/>
                    </a:lnTo>
                    <a:lnTo>
                      <a:pt x="62" y="613"/>
                    </a:lnTo>
                    <a:lnTo>
                      <a:pt x="65" y="610"/>
                    </a:lnTo>
                    <a:lnTo>
                      <a:pt x="66" y="605"/>
                    </a:lnTo>
                    <a:lnTo>
                      <a:pt x="66" y="605"/>
                    </a:lnTo>
                    <a:lnTo>
                      <a:pt x="57" y="602"/>
                    </a:lnTo>
                    <a:lnTo>
                      <a:pt x="49" y="602"/>
                    </a:lnTo>
                    <a:lnTo>
                      <a:pt x="39" y="602"/>
                    </a:lnTo>
                    <a:lnTo>
                      <a:pt x="31" y="602"/>
                    </a:lnTo>
                    <a:lnTo>
                      <a:pt x="31" y="602"/>
                    </a:lnTo>
                    <a:lnTo>
                      <a:pt x="22" y="601"/>
                    </a:lnTo>
                    <a:lnTo>
                      <a:pt x="16" y="596"/>
                    </a:lnTo>
                    <a:lnTo>
                      <a:pt x="9" y="593"/>
                    </a:lnTo>
                    <a:lnTo>
                      <a:pt x="6" y="586"/>
                    </a:lnTo>
                    <a:lnTo>
                      <a:pt x="6" y="582"/>
                    </a:lnTo>
                    <a:lnTo>
                      <a:pt x="6" y="574"/>
                    </a:lnTo>
                    <a:lnTo>
                      <a:pt x="9" y="567"/>
                    </a:lnTo>
                    <a:lnTo>
                      <a:pt x="14" y="559"/>
                    </a:lnTo>
                    <a:lnTo>
                      <a:pt x="14" y="559"/>
                    </a:lnTo>
                    <a:lnTo>
                      <a:pt x="22" y="551"/>
                    </a:lnTo>
                    <a:lnTo>
                      <a:pt x="30" y="545"/>
                    </a:lnTo>
                    <a:lnTo>
                      <a:pt x="46" y="534"/>
                    </a:lnTo>
                    <a:lnTo>
                      <a:pt x="84" y="516"/>
                    </a:lnTo>
                    <a:lnTo>
                      <a:pt x="84" y="516"/>
                    </a:lnTo>
                    <a:lnTo>
                      <a:pt x="76" y="513"/>
                    </a:lnTo>
                    <a:lnTo>
                      <a:pt x="68" y="513"/>
                    </a:lnTo>
                    <a:lnTo>
                      <a:pt x="52" y="515"/>
                    </a:lnTo>
                    <a:lnTo>
                      <a:pt x="38" y="518"/>
                    </a:lnTo>
                    <a:lnTo>
                      <a:pt x="24" y="521"/>
                    </a:lnTo>
                    <a:lnTo>
                      <a:pt x="24" y="521"/>
                    </a:lnTo>
                    <a:lnTo>
                      <a:pt x="16" y="523"/>
                    </a:lnTo>
                    <a:lnTo>
                      <a:pt x="9" y="524"/>
                    </a:lnTo>
                    <a:lnTo>
                      <a:pt x="8" y="524"/>
                    </a:lnTo>
                    <a:lnTo>
                      <a:pt x="4" y="524"/>
                    </a:lnTo>
                    <a:lnTo>
                      <a:pt x="3" y="521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07"/>
                    </a:lnTo>
                    <a:lnTo>
                      <a:pt x="3" y="499"/>
                    </a:lnTo>
                    <a:lnTo>
                      <a:pt x="4" y="496"/>
                    </a:lnTo>
                    <a:lnTo>
                      <a:pt x="8" y="493"/>
                    </a:lnTo>
                    <a:lnTo>
                      <a:pt x="12" y="491"/>
                    </a:lnTo>
                    <a:lnTo>
                      <a:pt x="16" y="489"/>
                    </a:lnTo>
                    <a:lnTo>
                      <a:pt x="16" y="489"/>
                    </a:lnTo>
                    <a:lnTo>
                      <a:pt x="28" y="488"/>
                    </a:lnTo>
                    <a:lnTo>
                      <a:pt x="39" y="485"/>
                    </a:lnTo>
                    <a:lnTo>
                      <a:pt x="63" y="480"/>
                    </a:lnTo>
                    <a:lnTo>
                      <a:pt x="74" y="478"/>
                    </a:lnTo>
                    <a:lnTo>
                      <a:pt x="87" y="480"/>
                    </a:lnTo>
                    <a:lnTo>
                      <a:pt x="98" y="483"/>
                    </a:lnTo>
                    <a:lnTo>
                      <a:pt x="111" y="488"/>
                    </a:lnTo>
                    <a:lnTo>
                      <a:pt x="111" y="488"/>
                    </a:lnTo>
                    <a:lnTo>
                      <a:pt x="108" y="469"/>
                    </a:lnTo>
                    <a:lnTo>
                      <a:pt x="108" y="462"/>
                    </a:lnTo>
                    <a:lnTo>
                      <a:pt x="111" y="456"/>
                    </a:lnTo>
                    <a:lnTo>
                      <a:pt x="116" y="450"/>
                    </a:lnTo>
                    <a:lnTo>
                      <a:pt x="122" y="442"/>
                    </a:lnTo>
                    <a:lnTo>
                      <a:pt x="147" y="421"/>
                    </a:lnTo>
                    <a:lnTo>
                      <a:pt x="147" y="421"/>
                    </a:lnTo>
                    <a:lnTo>
                      <a:pt x="144" y="418"/>
                    </a:lnTo>
                    <a:lnTo>
                      <a:pt x="140" y="418"/>
                    </a:lnTo>
                    <a:lnTo>
                      <a:pt x="132" y="420"/>
                    </a:lnTo>
                    <a:lnTo>
                      <a:pt x="124" y="421"/>
                    </a:lnTo>
                    <a:lnTo>
                      <a:pt x="119" y="421"/>
                    </a:lnTo>
                    <a:lnTo>
                      <a:pt x="114" y="418"/>
                    </a:lnTo>
                    <a:lnTo>
                      <a:pt x="114" y="418"/>
                    </a:lnTo>
                    <a:lnTo>
                      <a:pt x="135" y="404"/>
                    </a:lnTo>
                    <a:lnTo>
                      <a:pt x="155" y="391"/>
                    </a:lnTo>
                    <a:lnTo>
                      <a:pt x="176" y="377"/>
                    </a:lnTo>
                    <a:lnTo>
                      <a:pt x="184" y="370"/>
                    </a:lnTo>
                    <a:lnTo>
                      <a:pt x="194" y="361"/>
                    </a:lnTo>
                    <a:lnTo>
                      <a:pt x="194" y="361"/>
                    </a:lnTo>
                    <a:lnTo>
                      <a:pt x="203" y="353"/>
                    </a:lnTo>
                    <a:lnTo>
                      <a:pt x="206" y="348"/>
                    </a:lnTo>
                    <a:lnTo>
                      <a:pt x="206" y="345"/>
                    </a:lnTo>
                    <a:lnTo>
                      <a:pt x="206" y="345"/>
                    </a:lnTo>
                    <a:lnTo>
                      <a:pt x="205" y="337"/>
                    </a:lnTo>
                    <a:lnTo>
                      <a:pt x="205" y="329"/>
                    </a:lnTo>
                    <a:lnTo>
                      <a:pt x="205" y="323"/>
                    </a:lnTo>
                    <a:lnTo>
                      <a:pt x="206" y="318"/>
                    </a:lnTo>
                    <a:lnTo>
                      <a:pt x="209" y="313"/>
                    </a:lnTo>
                    <a:lnTo>
                      <a:pt x="213" y="308"/>
                    </a:lnTo>
                    <a:lnTo>
                      <a:pt x="219" y="304"/>
                    </a:lnTo>
                    <a:lnTo>
                      <a:pt x="228" y="299"/>
                    </a:lnTo>
                    <a:lnTo>
                      <a:pt x="240" y="296"/>
                    </a:lnTo>
                    <a:lnTo>
                      <a:pt x="260" y="288"/>
                    </a:lnTo>
                    <a:lnTo>
                      <a:pt x="260" y="288"/>
                    </a:lnTo>
                    <a:lnTo>
                      <a:pt x="279" y="280"/>
                    </a:lnTo>
                    <a:lnTo>
                      <a:pt x="279" y="280"/>
                    </a:lnTo>
                    <a:lnTo>
                      <a:pt x="248" y="278"/>
                    </a:lnTo>
                    <a:lnTo>
                      <a:pt x="217" y="277"/>
                    </a:lnTo>
                    <a:lnTo>
                      <a:pt x="201" y="277"/>
                    </a:lnTo>
                    <a:lnTo>
                      <a:pt x="187" y="273"/>
                    </a:lnTo>
                    <a:lnTo>
                      <a:pt x="173" y="27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52" y="262"/>
                    </a:lnTo>
                    <a:lnTo>
                      <a:pt x="146" y="258"/>
                    </a:lnTo>
                    <a:lnTo>
                      <a:pt x="132" y="246"/>
                    </a:lnTo>
                    <a:lnTo>
                      <a:pt x="125" y="242"/>
                    </a:lnTo>
                    <a:lnTo>
                      <a:pt x="117" y="239"/>
                    </a:lnTo>
                    <a:lnTo>
                      <a:pt x="109" y="237"/>
                    </a:lnTo>
                    <a:lnTo>
                      <a:pt x="98" y="240"/>
                    </a:lnTo>
                    <a:lnTo>
                      <a:pt x="98" y="240"/>
                    </a:lnTo>
                    <a:lnTo>
                      <a:pt x="98" y="235"/>
                    </a:lnTo>
                    <a:lnTo>
                      <a:pt x="97" y="231"/>
                    </a:lnTo>
                    <a:lnTo>
                      <a:pt x="93" y="221"/>
                    </a:lnTo>
                    <a:lnTo>
                      <a:pt x="93" y="216"/>
                    </a:lnTo>
                    <a:lnTo>
                      <a:pt x="93" y="212"/>
                    </a:lnTo>
                    <a:lnTo>
                      <a:pt x="95" y="207"/>
                    </a:lnTo>
                    <a:lnTo>
                      <a:pt x="100" y="204"/>
                    </a:lnTo>
                    <a:lnTo>
                      <a:pt x="100" y="204"/>
                    </a:lnTo>
                    <a:lnTo>
                      <a:pt x="114" y="194"/>
                    </a:lnTo>
                    <a:lnTo>
                      <a:pt x="128" y="186"/>
                    </a:lnTo>
                    <a:lnTo>
                      <a:pt x="135" y="181"/>
                    </a:lnTo>
                    <a:lnTo>
                      <a:pt x="141" y="175"/>
                    </a:lnTo>
                    <a:lnTo>
                      <a:pt x="146" y="167"/>
                    </a:lnTo>
                    <a:lnTo>
                      <a:pt x="149" y="159"/>
                    </a:lnTo>
                    <a:lnTo>
                      <a:pt x="149" y="159"/>
                    </a:lnTo>
                    <a:lnTo>
                      <a:pt x="152" y="154"/>
                    </a:lnTo>
                    <a:lnTo>
                      <a:pt x="157" y="151"/>
                    </a:lnTo>
                    <a:lnTo>
                      <a:pt x="163" y="151"/>
                    </a:lnTo>
                    <a:lnTo>
                      <a:pt x="168" y="150"/>
                    </a:lnTo>
                    <a:lnTo>
                      <a:pt x="176" y="150"/>
                    </a:lnTo>
                    <a:lnTo>
                      <a:pt x="182" y="148"/>
                    </a:lnTo>
                    <a:lnTo>
                      <a:pt x="187" y="14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79" y="137"/>
                    </a:lnTo>
                    <a:lnTo>
                      <a:pt x="165" y="135"/>
                    </a:lnTo>
                    <a:lnTo>
                      <a:pt x="138" y="131"/>
                    </a:lnTo>
                    <a:lnTo>
                      <a:pt x="125" y="127"/>
                    </a:lnTo>
                    <a:lnTo>
                      <a:pt x="111" y="124"/>
                    </a:lnTo>
                    <a:lnTo>
                      <a:pt x="98" y="118"/>
                    </a:lnTo>
                    <a:lnTo>
                      <a:pt x="87" y="108"/>
                    </a:lnTo>
                    <a:lnTo>
                      <a:pt x="87" y="108"/>
                    </a:lnTo>
                    <a:close/>
                    <a:moveTo>
                      <a:pt x="232" y="404"/>
                    </a:moveTo>
                    <a:lnTo>
                      <a:pt x="232" y="404"/>
                    </a:lnTo>
                    <a:lnTo>
                      <a:pt x="246" y="405"/>
                    </a:lnTo>
                    <a:lnTo>
                      <a:pt x="259" y="402"/>
                    </a:lnTo>
                    <a:lnTo>
                      <a:pt x="271" y="399"/>
                    </a:lnTo>
                    <a:lnTo>
                      <a:pt x="284" y="393"/>
                    </a:lnTo>
                    <a:lnTo>
                      <a:pt x="284" y="393"/>
                    </a:lnTo>
                    <a:lnTo>
                      <a:pt x="284" y="391"/>
                    </a:lnTo>
                    <a:lnTo>
                      <a:pt x="282" y="388"/>
                    </a:lnTo>
                    <a:lnTo>
                      <a:pt x="282" y="388"/>
                    </a:lnTo>
                    <a:lnTo>
                      <a:pt x="276" y="386"/>
                    </a:lnTo>
                    <a:lnTo>
                      <a:pt x="270" y="386"/>
                    </a:lnTo>
                    <a:lnTo>
                      <a:pt x="265" y="386"/>
                    </a:lnTo>
                    <a:lnTo>
                      <a:pt x="259" y="389"/>
                    </a:lnTo>
                    <a:lnTo>
                      <a:pt x="249" y="396"/>
                    </a:lnTo>
                    <a:lnTo>
                      <a:pt x="243" y="399"/>
                    </a:lnTo>
                    <a:lnTo>
                      <a:pt x="238" y="399"/>
                    </a:lnTo>
                    <a:lnTo>
                      <a:pt x="238" y="399"/>
                    </a:lnTo>
                    <a:lnTo>
                      <a:pt x="232" y="404"/>
                    </a:lnTo>
                    <a:lnTo>
                      <a:pt x="232" y="40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9" name="Freeform 11">
                <a:extLst>
                  <a:ext uri="{FF2B5EF4-FFF2-40B4-BE49-F238E27FC236}">
                    <a16:creationId xmlns:a16="http://schemas.microsoft.com/office/drawing/2014/main" id="{995E9E2E-1DD2-09A8-0A9B-B8D21220FA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3" y="1752"/>
                <a:ext cx="241" cy="312"/>
              </a:xfrm>
              <a:custGeom>
                <a:avLst/>
                <a:gdLst>
                  <a:gd name="T0" fmla="*/ 319 w 483"/>
                  <a:gd name="T1" fmla="*/ 558 h 624"/>
                  <a:gd name="T2" fmla="*/ 265 w 483"/>
                  <a:gd name="T3" fmla="*/ 485 h 624"/>
                  <a:gd name="T4" fmla="*/ 259 w 483"/>
                  <a:gd name="T5" fmla="*/ 558 h 624"/>
                  <a:gd name="T6" fmla="*/ 268 w 483"/>
                  <a:gd name="T7" fmla="*/ 583 h 624"/>
                  <a:gd name="T8" fmla="*/ 319 w 483"/>
                  <a:gd name="T9" fmla="*/ 589 h 624"/>
                  <a:gd name="T10" fmla="*/ 330 w 483"/>
                  <a:gd name="T11" fmla="*/ 616 h 624"/>
                  <a:gd name="T12" fmla="*/ 306 w 483"/>
                  <a:gd name="T13" fmla="*/ 618 h 624"/>
                  <a:gd name="T14" fmla="*/ 197 w 483"/>
                  <a:gd name="T15" fmla="*/ 618 h 624"/>
                  <a:gd name="T16" fmla="*/ 98 w 483"/>
                  <a:gd name="T17" fmla="*/ 597 h 624"/>
                  <a:gd name="T18" fmla="*/ 63 w 483"/>
                  <a:gd name="T19" fmla="*/ 562 h 624"/>
                  <a:gd name="T20" fmla="*/ 92 w 483"/>
                  <a:gd name="T21" fmla="*/ 545 h 624"/>
                  <a:gd name="T22" fmla="*/ 65 w 483"/>
                  <a:gd name="T23" fmla="*/ 499 h 624"/>
                  <a:gd name="T24" fmla="*/ 19 w 483"/>
                  <a:gd name="T25" fmla="*/ 483 h 624"/>
                  <a:gd name="T26" fmla="*/ 6 w 483"/>
                  <a:gd name="T27" fmla="*/ 410 h 624"/>
                  <a:gd name="T28" fmla="*/ 13 w 483"/>
                  <a:gd name="T29" fmla="*/ 248 h 624"/>
                  <a:gd name="T30" fmla="*/ 52 w 483"/>
                  <a:gd name="T31" fmla="*/ 249 h 624"/>
                  <a:gd name="T32" fmla="*/ 41 w 483"/>
                  <a:gd name="T33" fmla="*/ 219 h 624"/>
                  <a:gd name="T34" fmla="*/ 60 w 483"/>
                  <a:gd name="T35" fmla="*/ 159 h 624"/>
                  <a:gd name="T36" fmla="*/ 127 w 483"/>
                  <a:gd name="T37" fmla="*/ 132 h 624"/>
                  <a:gd name="T38" fmla="*/ 232 w 483"/>
                  <a:gd name="T39" fmla="*/ 121 h 624"/>
                  <a:gd name="T40" fmla="*/ 286 w 483"/>
                  <a:gd name="T41" fmla="*/ 65 h 624"/>
                  <a:gd name="T42" fmla="*/ 429 w 483"/>
                  <a:gd name="T43" fmla="*/ 0 h 624"/>
                  <a:gd name="T44" fmla="*/ 411 w 483"/>
                  <a:gd name="T45" fmla="*/ 64 h 624"/>
                  <a:gd name="T46" fmla="*/ 392 w 483"/>
                  <a:gd name="T47" fmla="*/ 138 h 624"/>
                  <a:gd name="T48" fmla="*/ 364 w 483"/>
                  <a:gd name="T49" fmla="*/ 170 h 624"/>
                  <a:gd name="T50" fmla="*/ 376 w 483"/>
                  <a:gd name="T51" fmla="*/ 235 h 624"/>
                  <a:gd name="T52" fmla="*/ 394 w 483"/>
                  <a:gd name="T53" fmla="*/ 253 h 624"/>
                  <a:gd name="T54" fmla="*/ 470 w 483"/>
                  <a:gd name="T55" fmla="*/ 267 h 624"/>
                  <a:gd name="T56" fmla="*/ 480 w 483"/>
                  <a:gd name="T57" fmla="*/ 302 h 624"/>
                  <a:gd name="T58" fmla="*/ 449 w 483"/>
                  <a:gd name="T59" fmla="*/ 338 h 624"/>
                  <a:gd name="T60" fmla="*/ 410 w 483"/>
                  <a:gd name="T61" fmla="*/ 359 h 624"/>
                  <a:gd name="T62" fmla="*/ 394 w 483"/>
                  <a:gd name="T63" fmla="*/ 338 h 624"/>
                  <a:gd name="T64" fmla="*/ 376 w 483"/>
                  <a:gd name="T65" fmla="*/ 332 h 624"/>
                  <a:gd name="T66" fmla="*/ 368 w 483"/>
                  <a:gd name="T67" fmla="*/ 383 h 624"/>
                  <a:gd name="T68" fmla="*/ 341 w 483"/>
                  <a:gd name="T69" fmla="*/ 405 h 624"/>
                  <a:gd name="T70" fmla="*/ 327 w 483"/>
                  <a:gd name="T71" fmla="*/ 435 h 624"/>
                  <a:gd name="T72" fmla="*/ 292 w 483"/>
                  <a:gd name="T73" fmla="*/ 464 h 624"/>
                  <a:gd name="T74" fmla="*/ 354 w 483"/>
                  <a:gd name="T75" fmla="*/ 467 h 624"/>
                  <a:gd name="T76" fmla="*/ 408 w 483"/>
                  <a:gd name="T77" fmla="*/ 483 h 624"/>
                  <a:gd name="T78" fmla="*/ 426 w 483"/>
                  <a:gd name="T79" fmla="*/ 458 h 624"/>
                  <a:gd name="T80" fmla="*/ 449 w 483"/>
                  <a:gd name="T81" fmla="*/ 500 h 624"/>
                  <a:gd name="T82" fmla="*/ 456 w 483"/>
                  <a:gd name="T83" fmla="*/ 561 h 624"/>
                  <a:gd name="T84" fmla="*/ 432 w 483"/>
                  <a:gd name="T85" fmla="*/ 602 h 624"/>
                  <a:gd name="T86" fmla="*/ 148 w 483"/>
                  <a:gd name="T87" fmla="*/ 162 h 624"/>
                  <a:gd name="T88" fmla="*/ 138 w 483"/>
                  <a:gd name="T89" fmla="*/ 205 h 624"/>
                  <a:gd name="T90" fmla="*/ 163 w 483"/>
                  <a:gd name="T91" fmla="*/ 216 h 624"/>
                  <a:gd name="T92" fmla="*/ 195 w 483"/>
                  <a:gd name="T93" fmla="*/ 232 h 624"/>
                  <a:gd name="T94" fmla="*/ 198 w 483"/>
                  <a:gd name="T95" fmla="*/ 159 h 624"/>
                  <a:gd name="T96" fmla="*/ 16 w 483"/>
                  <a:gd name="T97" fmla="*/ 386 h 624"/>
                  <a:gd name="T98" fmla="*/ 44 w 483"/>
                  <a:gd name="T99" fmla="*/ 407 h 624"/>
                  <a:gd name="T100" fmla="*/ 41 w 483"/>
                  <a:gd name="T101" fmla="*/ 380 h 624"/>
                  <a:gd name="T102" fmla="*/ 98 w 483"/>
                  <a:gd name="T103" fmla="*/ 237 h 624"/>
                  <a:gd name="T104" fmla="*/ 84 w 483"/>
                  <a:gd name="T105" fmla="*/ 256 h 624"/>
                  <a:gd name="T106" fmla="*/ 109 w 483"/>
                  <a:gd name="T107" fmla="*/ 259 h 624"/>
                  <a:gd name="T108" fmla="*/ 108 w 483"/>
                  <a:gd name="T109" fmla="*/ 23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83" h="624">
                    <a:moveTo>
                      <a:pt x="432" y="602"/>
                    </a:moveTo>
                    <a:lnTo>
                      <a:pt x="432" y="602"/>
                    </a:lnTo>
                    <a:lnTo>
                      <a:pt x="403" y="594"/>
                    </a:lnTo>
                    <a:lnTo>
                      <a:pt x="376" y="586"/>
                    </a:lnTo>
                    <a:lnTo>
                      <a:pt x="353" y="577"/>
                    </a:lnTo>
                    <a:lnTo>
                      <a:pt x="330" y="564"/>
                    </a:lnTo>
                    <a:lnTo>
                      <a:pt x="319" y="558"/>
                    </a:lnTo>
                    <a:lnTo>
                      <a:pt x="310" y="550"/>
                    </a:lnTo>
                    <a:lnTo>
                      <a:pt x="300" y="542"/>
                    </a:lnTo>
                    <a:lnTo>
                      <a:pt x="292" y="532"/>
                    </a:lnTo>
                    <a:lnTo>
                      <a:pt x="284" y="521"/>
                    </a:lnTo>
                    <a:lnTo>
                      <a:pt x="278" y="510"/>
                    </a:lnTo>
                    <a:lnTo>
                      <a:pt x="271" y="497"/>
                    </a:lnTo>
                    <a:lnTo>
                      <a:pt x="265" y="485"/>
                    </a:lnTo>
                    <a:lnTo>
                      <a:pt x="265" y="485"/>
                    </a:lnTo>
                    <a:lnTo>
                      <a:pt x="270" y="499"/>
                    </a:lnTo>
                    <a:lnTo>
                      <a:pt x="271" y="512"/>
                    </a:lnTo>
                    <a:lnTo>
                      <a:pt x="273" y="524"/>
                    </a:lnTo>
                    <a:lnTo>
                      <a:pt x="271" y="537"/>
                    </a:lnTo>
                    <a:lnTo>
                      <a:pt x="267" y="548"/>
                    </a:lnTo>
                    <a:lnTo>
                      <a:pt x="259" y="558"/>
                    </a:lnTo>
                    <a:lnTo>
                      <a:pt x="248" y="566"/>
                    </a:lnTo>
                    <a:lnTo>
                      <a:pt x="232" y="572"/>
                    </a:lnTo>
                    <a:lnTo>
                      <a:pt x="232" y="572"/>
                    </a:lnTo>
                    <a:lnTo>
                      <a:pt x="243" y="581"/>
                    </a:lnTo>
                    <a:lnTo>
                      <a:pt x="252" y="585"/>
                    </a:lnTo>
                    <a:lnTo>
                      <a:pt x="260" y="586"/>
                    </a:lnTo>
                    <a:lnTo>
                      <a:pt x="268" y="583"/>
                    </a:lnTo>
                    <a:lnTo>
                      <a:pt x="268" y="583"/>
                    </a:lnTo>
                    <a:lnTo>
                      <a:pt x="276" y="580"/>
                    </a:lnTo>
                    <a:lnTo>
                      <a:pt x="283" y="578"/>
                    </a:lnTo>
                    <a:lnTo>
                      <a:pt x="289" y="578"/>
                    </a:lnTo>
                    <a:lnTo>
                      <a:pt x="295" y="580"/>
                    </a:lnTo>
                    <a:lnTo>
                      <a:pt x="306" y="585"/>
                    </a:lnTo>
                    <a:lnTo>
                      <a:pt x="319" y="589"/>
                    </a:lnTo>
                    <a:lnTo>
                      <a:pt x="319" y="589"/>
                    </a:lnTo>
                    <a:lnTo>
                      <a:pt x="322" y="593"/>
                    </a:lnTo>
                    <a:lnTo>
                      <a:pt x="326" y="594"/>
                    </a:lnTo>
                    <a:lnTo>
                      <a:pt x="330" y="600"/>
                    </a:lnTo>
                    <a:lnTo>
                      <a:pt x="330" y="608"/>
                    </a:lnTo>
                    <a:lnTo>
                      <a:pt x="330" y="616"/>
                    </a:lnTo>
                    <a:lnTo>
                      <a:pt x="330" y="616"/>
                    </a:lnTo>
                    <a:lnTo>
                      <a:pt x="327" y="621"/>
                    </a:lnTo>
                    <a:lnTo>
                      <a:pt x="326" y="624"/>
                    </a:lnTo>
                    <a:lnTo>
                      <a:pt x="322" y="624"/>
                    </a:lnTo>
                    <a:lnTo>
                      <a:pt x="319" y="624"/>
                    </a:lnTo>
                    <a:lnTo>
                      <a:pt x="313" y="621"/>
                    </a:lnTo>
                    <a:lnTo>
                      <a:pt x="306" y="618"/>
                    </a:lnTo>
                    <a:lnTo>
                      <a:pt x="306" y="618"/>
                    </a:lnTo>
                    <a:lnTo>
                      <a:pt x="287" y="615"/>
                    </a:lnTo>
                    <a:lnTo>
                      <a:pt x="267" y="613"/>
                    </a:lnTo>
                    <a:lnTo>
                      <a:pt x="248" y="613"/>
                    </a:lnTo>
                    <a:lnTo>
                      <a:pt x="229" y="616"/>
                    </a:lnTo>
                    <a:lnTo>
                      <a:pt x="229" y="616"/>
                    </a:lnTo>
                    <a:lnTo>
                      <a:pt x="213" y="618"/>
                    </a:lnTo>
                    <a:lnTo>
                      <a:pt x="197" y="618"/>
                    </a:lnTo>
                    <a:lnTo>
                      <a:pt x="181" y="615"/>
                    </a:lnTo>
                    <a:lnTo>
                      <a:pt x="165" y="610"/>
                    </a:lnTo>
                    <a:lnTo>
                      <a:pt x="135" y="602"/>
                    </a:lnTo>
                    <a:lnTo>
                      <a:pt x="119" y="599"/>
                    </a:lnTo>
                    <a:lnTo>
                      <a:pt x="103" y="597"/>
                    </a:lnTo>
                    <a:lnTo>
                      <a:pt x="103" y="597"/>
                    </a:lnTo>
                    <a:lnTo>
                      <a:pt x="98" y="597"/>
                    </a:lnTo>
                    <a:lnTo>
                      <a:pt x="94" y="596"/>
                    </a:lnTo>
                    <a:lnTo>
                      <a:pt x="84" y="586"/>
                    </a:lnTo>
                    <a:lnTo>
                      <a:pt x="76" y="577"/>
                    </a:lnTo>
                    <a:lnTo>
                      <a:pt x="67" y="567"/>
                    </a:lnTo>
                    <a:lnTo>
                      <a:pt x="67" y="567"/>
                    </a:lnTo>
                    <a:lnTo>
                      <a:pt x="65" y="564"/>
                    </a:lnTo>
                    <a:lnTo>
                      <a:pt x="63" y="562"/>
                    </a:lnTo>
                    <a:lnTo>
                      <a:pt x="63" y="559"/>
                    </a:lnTo>
                    <a:lnTo>
                      <a:pt x="65" y="556"/>
                    </a:lnTo>
                    <a:lnTo>
                      <a:pt x="71" y="553"/>
                    </a:lnTo>
                    <a:lnTo>
                      <a:pt x="79" y="551"/>
                    </a:lnTo>
                    <a:lnTo>
                      <a:pt x="79" y="551"/>
                    </a:lnTo>
                    <a:lnTo>
                      <a:pt x="89" y="548"/>
                    </a:lnTo>
                    <a:lnTo>
                      <a:pt x="92" y="545"/>
                    </a:lnTo>
                    <a:lnTo>
                      <a:pt x="94" y="543"/>
                    </a:lnTo>
                    <a:lnTo>
                      <a:pt x="94" y="540"/>
                    </a:lnTo>
                    <a:lnTo>
                      <a:pt x="94" y="535"/>
                    </a:lnTo>
                    <a:lnTo>
                      <a:pt x="87" y="527"/>
                    </a:lnTo>
                    <a:lnTo>
                      <a:pt x="87" y="527"/>
                    </a:lnTo>
                    <a:lnTo>
                      <a:pt x="76" y="512"/>
                    </a:lnTo>
                    <a:lnTo>
                      <a:pt x="65" y="499"/>
                    </a:lnTo>
                    <a:lnTo>
                      <a:pt x="59" y="492"/>
                    </a:lnTo>
                    <a:lnTo>
                      <a:pt x="51" y="488"/>
                    </a:lnTo>
                    <a:lnTo>
                      <a:pt x="41" y="486"/>
                    </a:lnTo>
                    <a:lnTo>
                      <a:pt x="30" y="486"/>
                    </a:lnTo>
                    <a:lnTo>
                      <a:pt x="30" y="486"/>
                    </a:lnTo>
                    <a:lnTo>
                      <a:pt x="24" y="486"/>
                    </a:lnTo>
                    <a:lnTo>
                      <a:pt x="19" y="483"/>
                    </a:lnTo>
                    <a:lnTo>
                      <a:pt x="16" y="480"/>
                    </a:lnTo>
                    <a:lnTo>
                      <a:pt x="13" y="475"/>
                    </a:lnTo>
                    <a:lnTo>
                      <a:pt x="9" y="465"/>
                    </a:lnTo>
                    <a:lnTo>
                      <a:pt x="8" y="456"/>
                    </a:lnTo>
                    <a:lnTo>
                      <a:pt x="8" y="456"/>
                    </a:lnTo>
                    <a:lnTo>
                      <a:pt x="8" y="432"/>
                    </a:lnTo>
                    <a:lnTo>
                      <a:pt x="6" y="410"/>
                    </a:lnTo>
                    <a:lnTo>
                      <a:pt x="1" y="364"/>
                    </a:lnTo>
                    <a:lnTo>
                      <a:pt x="0" y="340"/>
                    </a:lnTo>
                    <a:lnTo>
                      <a:pt x="0" y="316"/>
                    </a:lnTo>
                    <a:lnTo>
                      <a:pt x="1" y="294"/>
                    </a:lnTo>
                    <a:lnTo>
                      <a:pt x="6" y="270"/>
                    </a:lnTo>
                    <a:lnTo>
                      <a:pt x="6" y="270"/>
                    </a:lnTo>
                    <a:lnTo>
                      <a:pt x="13" y="248"/>
                    </a:lnTo>
                    <a:lnTo>
                      <a:pt x="14" y="242"/>
                    </a:lnTo>
                    <a:lnTo>
                      <a:pt x="19" y="238"/>
                    </a:lnTo>
                    <a:lnTo>
                      <a:pt x="22" y="238"/>
                    </a:lnTo>
                    <a:lnTo>
                      <a:pt x="28" y="240"/>
                    </a:lnTo>
                    <a:lnTo>
                      <a:pt x="49" y="248"/>
                    </a:lnTo>
                    <a:lnTo>
                      <a:pt x="49" y="248"/>
                    </a:lnTo>
                    <a:lnTo>
                      <a:pt x="52" y="249"/>
                    </a:lnTo>
                    <a:lnTo>
                      <a:pt x="57" y="251"/>
                    </a:lnTo>
                    <a:lnTo>
                      <a:pt x="62" y="251"/>
                    </a:lnTo>
                    <a:lnTo>
                      <a:pt x="68" y="248"/>
                    </a:lnTo>
                    <a:lnTo>
                      <a:pt x="68" y="248"/>
                    </a:lnTo>
                    <a:lnTo>
                      <a:pt x="52" y="235"/>
                    </a:lnTo>
                    <a:lnTo>
                      <a:pt x="46" y="227"/>
                    </a:lnTo>
                    <a:lnTo>
                      <a:pt x="41" y="219"/>
                    </a:lnTo>
                    <a:lnTo>
                      <a:pt x="40" y="211"/>
                    </a:lnTo>
                    <a:lnTo>
                      <a:pt x="38" y="202"/>
                    </a:lnTo>
                    <a:lnTo>
                      <a:pt x="40" y="191"/>
                    </a:lnTo>
                    <a:lnTo>
                      <a:pt x="46" y="180"/>
                    </a:lnTo>
                    <a:lnTo>
                      <a:pt x="46" y="180"/>
                    </a:lnTo>
                    <a:lnTo>
                      <a:pt x="52" y="168"/>
                    </a:lnTo>
                    <a:lnTo>
                      <a:pt x="60" y="159"/>
                    </a:lnTo>
                    <a:lnTo>
                      <a:pt x="70" y="149"/>
                    </a:lnTo>
                    <a:lnTo>
                      <a:pt x="79" y="143"/>
                    </a:lnTo>
                    <a:lnTo>
                      <a:pt x="89" y="138"/>
                    </a:lnTo>
                    <a:lnTo>
                      <a:pt x="102" y="134"/>
                    </a:lnTo>
                    <a:lnTo>
                      <a:pt x="113" y="132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52" y="132"/>
                    </a:lnTo>
                    <a:lnTo>
                      <a:pt x="178" y="132"/>
                    </a:lnTo>
                    <a:lnTo>
                      <a:pt x="178" y="132"/>
                    </a:lnTo>
                    <a:lnTo>
                      <a:pt x="192" y="132"/>
                    </a:lnTo>
                    <a:lnTo>
                      <a:pt x="206" y="130"/>
                    </a:lnTo>
                    <a:lnTo>
                      <a:pt x="219" y="127"/>
                    </a:lnTo>
                    <a:lnTo>
                      <a:pt x="232" y="121"/>
                    </a:lnTo>
                    <a:lnTo>
                      <a:pt x="243" y="114"/>
                    </a:lnTo>
                    <a:lnTo>
                      <a:pt x="254" y="105"/>
                    </a:lnTo>
                    <a:lnTo>
                      <a:pt x="264" y="95"/>
                    </a:lnTo>
                    <a:lnTo>
                      <a:pt x="271" y="84"/>
                    </a:lnTo>
                    <a:lnTo>
                      <a:pt x="271" y="84"/>
                    </a:lnTo>
                    <a:lnTo>
                      <a:pt x="278" y="75"/>
                    </a:lnTo>
                    <a:lnTo>
                      <a:pt x="286" y="65"/>
                    </a:lnTo>
                    <a:lnTo>
                      <a:pt x="302" y="51"/>
                    </a:lnTo>
                    <a:lnTo>
                      <a:pt x="319" y="38"/>
                    </a:lnTo>
                    <a:lnTo>
                      <a:pt x="340" y="29"/>
                    </a:lnTo>
                    <a:lnTo>
                      <a:pt x="360" y="21"/>
                    </a:lnTo>
                    <a:lnTo>
                      <a:pt x="383" y="14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2" y="10"/>
                    </a:lnTo>
                    <a:lnTo>
                      <a:pt x="416" y="18"/>
                    </a:lnTo>
                    <a:lnTo>
                      <a:pt x="413" y="26"/>
                    </a:lnTo>
                    <a:lnTo>
                      <a:pt x="410" y="32"/>
                    </a:lnTo>
                    <a:lnTo>
                      <a:pt x="408" y="40"/>
                    </a:lnTo>
                    <a:lnTo>
                      <a:pt x="408" y="48"/>
                    </a:lnTo>
                    <a:lnTo>
                      <a:pt x="411" y="64"/>
                    </a:lnTo>
                    <a:lnTo>
                      <a:pt x="411" y="64"/>
                    </a:lnTo>
                    <a:lnTo>
                      <a:pt x="414" y="80"/>
                    </a:lnTo>
                    <a:lnTo>
                      <a:pt x="414" y="92"/>
                    </a:lnTo>
                    <a:lnTo>
                      <a:pt x="413" y="105"/>
                    </a:lnTo>
                    <a:lnTo>
                      <a:pt x="408" y="118"/>
                    </a:lnTo>
                    <a:lnTo>
                      <a:pt x="402" y="127"/>
                    </a:lnTo>
                    <a:lnTo>
                      <a:pt x="392" y="138"/>
                    </a:lnTo>
                    <a:lnTo>
                      <a:pt x="381" y="148"/>
                    </a:lnTo>
                    <a:lnTo>
                      <a:pt x="367" y="156"/>
                    </a:lnTo>
                    <a:lnTo>
                      <a:pt x="367" y="156"/>
                    </a:lnTo>
                    <a:lnTo>
                      <a:pt x="362" y="161"/>
                    </a:lnTo>
                    <a:lnTo>
                      <a:pt x="360" y="162"/>
                    </a:lnTo>
                    <a:lnTo>
                      <a:pt x="364" y="170"/>
                    </a:lnTo>
                    <a:lnTo>
                      <a:pt x="364" y="170"/>
                    </a:lnTo>
                    <a:lnTo>
                      <a:pt x="370" y="186"/>
                    </a:lnTo>
                    <a:lnTo>
                      <a:pt x="375" y="202"/>
                    </a:lnTo>
                    <a:lnTo>
                      <a:pt x="378" y="210"/>
                    </a:lnTo>
                    <a:lnTo>
                      <a:pt x="378" y="218"/>
                    </a:lnTo>
                    <a:lnTo>
                      <a:pt x="378" y="227"/>
                    </a:lnTo>
                    <a:lnTo>
                      <a:pt x="376" y="235"/>
                    </a:lnTo>
                    <a:lnTo>
                      <a:pt x="376" y="235"/>
                    </a:lnTo>
                    <a:lnTo>
                      <a:pt x="375" y="240"/>
                    </a:lnTo>
                    <a:lnTo>
                      <a:pt x="375" y="245"/>
                    </a:lnTo>
                    <a:lnTo>
                      <a:pt x="376" y="248"/>
                    </a:lnTo>
                    <a:lnTo>
                      <a:pt x="380" y="249"/>
                    </a:lnTo>
                    <a:lnTo>
                      <a:pt x="386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408" y="253"/>
                    </a:lnTo>
                    <a:lnTo>
                      <a:pt x="421" y="254"/>
                    </a:lnTo>
                    <a:lnTo>
                      <a:pt x="435" y="257"/>
                    </a:lnTo>
                    <a:lnTo>
                      <a:pt x="448" y="261"/>
                    </a:lnTo>
                    <a:lnTo>
                      <a:pt x="448" y="261"/>
                    </a:lnTo>
                    <a:lnTo>
                      <a:pt x="457" y="264"/>
                    </a:lnTo>
                    <a:lnTo>
                      <a:pt x="470" y="267"/>
                    </a:lnTo>
                    <a:lnTo>
                      <a:pt x="475" y="269"/>
                    </a:lnTo>
                    <a:lnTo>
                      <a:pt x="478" y="273"/>
                    </a:lnTo>
                    <a:lnTo>
                      <a:pt x="481" y="278"/>
                    </a:lnTo>
                    <a:lnTo>
                      <a:pt x="483" y="286"/>
                    </a:lnTo>
                    <a:lnTo>
                      <a:pt x="483" y="286"/>
                    </a:lnTo>
                    <a:lnTo>
                      <a:pt x="481" y="294"/>
                    </a:lnTo>
                    <a:lnTo>
                      <a:pt x="480" y="302"/>
                    </a:lnTo>
                    <a:lnTo>
                      <a:pt x="478" y="310"/>
                    </a:lnTo>
                    <a:lnTo>
                      <a:pt x="473" y="318"/>
                    </a:lnTo>
                    <a:lnTo>
                      <a:pt x="468" y="324"/>
                    </a:lnTo>
                    <a:lnTo>
                      <a:pt x="464" y="329"/>
                    </a:lnTo>
                    <a:lnTo>
                      <a:pt x="457" y="334"/>
                    </a:lnTo>
                    <a:lnTo>
                      <a:pt x="449" y="338"/>
                    </a:lnTo>
                    <a:lnTo>
                      <a:pt x="449" y="338"/>
                    </a:lnTo>
                    <a:lnTo>
                      <a:pt x="441" y="342"/>
                    </a:lnTo>
                    <a:lnTo>
                      <a:pt x="434" y="345"/>
                    </a:lnTo>
                    <a:lnTo>
                      <a:pt x="426" y="350"/>
                    </a:lnTo>
                    <a:lnTo>
                      <a:pt x="416" y="354"/>
                    </a:lnTo>
                    <a:lnTo>
                      <a:pt x="416" y="354"/>
                    </a:lnTo>
                    <a:lnTo>
                      <a:pt x="413" y="357"/>
                    </a:lnTo>
                    <a:lnTo>
                      <a:pt x="410" y="359"/>
                    </a:lnTo>
                    <a:lnTo>
                      <a:pt x="405" y="357"/>
                    </a:lnTo>
                    <a:lnTo>
                      <a:pt x="402" y="356"/>
                    </a:lnTo>
                    <a:lnTo>
                      <a:pt x="399" y="353"/>
                    </a:lnTo>
                    <a:lnTo>
                      <a:pt x="397" y="350"/>
                    </a:lnTo>
                    <a:lnTo>
                      <a:pt x="394" y="343"/>
                    </a:lnTo>
                    <a:lnTo>
                      <a:pt x="394" y="338"/>
                    </a:lnTo>
                    <a:lnTo>
                      <a:pt x="394" y="338"/>
                    </a:lnTo>
                    <a:lnTo>
                      <a:pt x="394" y="330"/>
                    </a:lnTo>
                    <a:lnTo>
                      <a:pt x="392" y="327"/>
                    </a:lnTo>
                    <a:lnTo>
                      <a:pt x="387" y="326"/>
                    </a:lnTo>
                    <a:lnTo>
                      <a:pt x="387" y="326"/>
                    </a:lnTo>
                    <a:lnTo>
                      <a:pt x="383" y="326"/>
                    </a:lnTo>
                    <a:lnTo>
                      <a:pt x="380" y="327"/>
                    </a:lnTo>
                    <a:lnTo>
                      <a:pt x="376" y="332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0" y="353"/>
                    </a:lnTo>
                    <a:lnTo>
                      <a:pt x="368" y="361"/>
                    </a:lnTo>
                    <a:lnTo>
                      <a:pt x="368" y="370"/>
                    </a:lnTo>
                    <a:lnTo>
                      <a:pt x="368" y="370"/>
                    </a:lnTo>
                    <a:lnTo>
                      <a:pt x="368" y="383"/>
                    </a:lnTo>
                    <a:lnTo>
                      <a:pt x="367" y="389"/>
                    </a:lnTo>
                    <a:lnTo>
                      <a:pt x="364" y="394"/>
                    </a:lnTo>
                    <a:lnTo>
                      <a:pt x="360" y="399"/>
                    </a:lnTo>
                    <a:lnTo>
                      <a:pt x="356" y="402"/>
                    </a:lnTo>
                    <a:lnTo>
                      <a:pt x="349" y="404"/>
                    </a:lnTo>
                    <a:lnTo>
                      <a:pt x="341" y="405"/>
                    </a:lnTo>
                    <a:lnTo>
                      <a:pt x="341" y="405"/>
                    </a:lnTo>
                    <a:lnTo>
                      <a:pt x="337" y="405"/>
                    </a:lnTo>
                    <a:lnTo>
                      <a:pt x="333" y="408"/>
                    </a:lnTo>
                    <a:lnTo>
                      <a:pt x="333" y="408"/>
                    </a:lnTo>
                    <a:lnTo>
                      <a:pt x="330" y="413"/>
                    </a:lnTo>
                    <a:lnTo>
                      <a:pt x="329" y="418"/>
                    </a:lnTo>
                    <a:lnTo>
                      <a:pt x="329" y="431"/>
                    </a:lnTo>
                    <a:lnTo>
                      <a:pt x="327" y="435"/>
                    </a:lnTo>
                    <a:lnTo>
                      <a:pt x="326" y="440"/>
                    </a:lnTo>
                    <a:lnTo>
                      <a:pt x="322" y="443"/>
                    </a:lnTo>
                    <a:lnTo>
                      <a:pt x="316" y="446"/>
                    </a:lnTo>
                    <a:lnTo>
                      <a:pt x="316" y="446"/>
                    </a:lnTo>
                    <a:lnTo>
                      <a:pt x="305" y="450"/>
                    </a:lnTo>
                    <a:lnTo>
                      <a:pt x="297" y="456"/>
                    </a:lnTo>
                    <a:lnTo>
                      <a:pt x="292" y="464"/>
                    </a:lnTo>
                    <a:lnTo>
                      <a:pt x="289" y="475"/>
                    </a:lnTo>
                    <a:lnTo>
                      <a:pt x="289" y="475"/>
                    </a:lnTo>
                    <a:lnTo>
                      <a:pt x="316" y="475"/>
                    </a:lnTo>
                    <a:lnTo>
                      <a:pt x="329" y="473"/>
                    </a:lnTo>
                    <a:lnTo>
                      <a:pt x="341" y="470"/>
                    </a:lnTo>
                    <a:lnTo>
                      <a:pt x="341" y="470"/>
                    </a:lnTo>
                    <a:lnTo>
                      <a:pt x="354" y="467"/>
                    </a:lnTo>
                    <a:lnTo>
                      <a:pt x="368" y="465"/>
                    </a:lnTo>
                    <a:lnTo>
                      <a:pt x="381" y="467"/>
                    </a:lnTo>
                    <a:lnTo>
                      <a:pt x="386" y="469"/>
                    </a:lnTo>
                    <a:lnTo>
                      <a:pt x="391" y="472"/>
                    </a:lnTo>
                    <a:lnTo>
                      <a:pt x="391" y="472"/>
                    </a:lnTo>
                    <a:lnTo>
                      <a:pt x="403" y="481"/>
                    </a:lnTo>
                    <a:lnTo>
                      <a:pt x="408" y="483"/>
                    </a:lnTo>
                    <a:lnTo>
                      <a:pt x="411" y="485"/>
                    </a:lnTo>
                    <a:lnTo>
                      <a:pt x="414" y="481"/>
                    </a:lnTo>
                    <a:lnTo>
                      <a:pt x="416" y="478"/>
                    </a:lnTo>
                    <a:lnTo>
                      <a:pt x="421" y="464"/>
                    </a:lnTo>
                    <a:lnTo>
                      <a:pt x="421" y="464"/>
                    </a:lnTo>
                    <a:lnTo>
                      <a:pt x="422" y="459"/>
                    </a:lnTo>
                    <a:lnTo>
                      <a:pt x="426" y="458"/>
                    </a:lnTo>
                    <a:lnTo>
                      <a:pt x="427" y="458"/>
                    </a:lnTo>
                    <a:lnTo>
                      <a:pt x="430" y="458"/>
                    </a:lnTo>
                    <a:lnTo>
                      <a:pt x="435" y="462"/>
                    </a:lnTo>
                    <a:lnTo>
                      <a:pt x="438" y="469"/>
                    </a:lnTo>
                    <a:lnTo>
                      <a:pt x="438" y="469"/>
                    </a:lnTo>
                    <a:lnTo>
                      <a:pt x="443" y="485"/>
                    </a:lnTo>
                    <a:lnTo>
                      <a:pt x="449" y="500"/>
                    </a:lnTo>
                    <a:lnTo>
                      <a:pt x="456" y="515"/>
                    </a:lnTo>
                    <a:lnTo>
                      <a:pt x="462" y="531"/>
                    </a:lnTo>
                    <a:lnTo>
                      <a:pt x="462" y="531"/>
                    </a:lnTo>
                    <a:lnTo>
                      <a:pt x="464" y="535"/>
                    </a:lnTo>
                    <a:lnTo>
                      <a:pt x="464" y="542"/>
                    </a:lnTo>
                    <a:lnTo>
                      <a:pt x="461" y="551"/>
                    </a:lnTo>
                    <a:lnTo>
                      <a:pt x="456" y="561"/>
                    </a:lnTo>
                    <a:lnTo>
                      <a:pt x="448" y="570"/>
                    </a:lnTo>
                    <a:lnTo>
                      <a:pt x="448" y="570"/>
                    </a:lnTo>
                    <a:lnTo>
                      <a:pt x="441" y="577"/>
                    </a:lnTo>
                    <a:lnTo>
                      <a:pt x="437" y="585"/>
                    </a:lnTo>
                    <a:lnTo>
                      <a:pt x="432" y="593"/>
                    </a:lnTo>
                    <a:lnTo>
                      <a:pt x="432" y="597"/>
                    </a:lnTo>
                    <a:lnTo>
                      <a:pt x="432" y="602"/>
                    </a:lnTo>
                    <a:lnTo>
                      <a:pt x="432" y="602"/>
                    </a:lnTo>
                    <a:close/>
                    <a:moveTo>
                      <a:pt x="198" y="159"/>
                    </a:moveTo>
                    <a:lnTo>
                      <a:pt x="198" y="159"/>
                    </a:lnTo>
                    <a:lnTo>
                      <a:pt x="190" y="157"/>
                    </a:lnTo>
                    <a:lnTo>
                      <a:pt x="181" y="157"/>
                    </a:lnTo>
                    <a:lnTo>
                      <a:pt x="165" y="157"/>
                    </a:lnTo>
                    <a:lnTo>
                      <a:pt x="148" y="162"/>
                    </a:lnTo>
                    <a:lnTo>
                      <a:pt x="132" y="167"/>
                    </a:lnTo>
                    <a:lnTo>
                      <a:pt x="132" y="167"/>
                    </a:lnTo>
                    <a:lnTo>
                      <a:pt x="136" y="172"/>
                    </a:lnTo>
                    <a:lnTo>
                      <a:pt x="140" y="178"/>
                    </a:lnTo>
                    <a:lnTo>
                      <a:pt x="140" y="184"/>
                    </a:lnTo>
                    <a:lnTo>
                      <a:pt x="140" y="191"/>
                    </a:lnTo>
                    <a:lnTo>
                      <a:pt x="138" y="205"/>
                    </a:lnTo>
                    <a:lnTo>
                      <a:pt x="136" y="219"/>
                    </a:lnTo>
                    <a:lnTo>
                      <a:pt x="136" y="219"/>
                    </a:lnTo>
                    <a:lnTo>
                      <a:pt x="141" y="216"/>
                    </a:lnTo>
                    <a:lnTo>
                      <a:pt x="146" y="215"/>
                    </a:lnTo>
                    <a:lnTo>
                      <a:pt x="151" y="213"/>
                    </a:lnTo>
                    <a:lnTo>
                      <a:pt x="156" y="213"/>
                    </a:lnTo>
                    <a:lnTo>
                      <a:pt x="163" y="216"/>
                    </a:lnTo>
                    <a:lnTo>
                      <a:pt x="170" y="221"/>
                    </a:lnTo>
                    <a:lnTo>
                      <a:pt x="184" y="234"/>
                    </a:lnTo>
                    <a:lnTo>
                      <a:pt x="194" y="238"/>
                    </a:lnTo>
                    <a:lnTo>
                      <a:pt x="198" y="240"/>
                    </a:lnTo>
                    <a:lnTo>
                      <a:pt x="203" y="240"/>
                    </a:lnTo>
                    <a:lnTo>
                      <a:pt x="203" y="240"/>
                    </a:lnTo>
                    <a:lnTo>
                      <a:pt x="195" y="232"/>
                    </a:lnTo>
                    <a:lnTo>
                      <a:pt x="189" y="224"/>
                    </a:lnTo>
                    <a:lnTo>
                      <a:pt x="186" y="215"/>
                    </a:lnTo>
                    <a:lnTo>
                      <a:pt x="184" y="205"/>
                    </a:lnTo>
                    <a:lnTo>
                      <a:pt x="184" y="194"/>
                    </a:lnTo>
                    <a:lnTo>
                      <a:pt x="187" y="183"/>
                    </a:lnTo>
                    <a:lnTo>
                      <a:pt x="192" y="172"/>
                    </a:lnTo>
                    <a:lnTo>
                      <a:pt x="198" y="159"/>
                    </a:lnTo>
                    <a:lnTo>
                      <a:pt x="198" y="159"/>
                    </a:lnTo>
                    <a:close/>
                    <a:moveTo>
                      <a:pt x="17" y="362"/>
                    </a:moveTo>
                    <a:lnTo>
                      <a:pt x="17" y="362"/>
                    </a:lnTo>
                    <a:lnTo>
                      <a:pt x="14" y="365"/>
                    </a:lnTo>
                    <a:lnTo>
                      <a:pt x="13" y="370"/>
                    </a:lnTo>
                    <a:lnTo>
                      <a:pt x="14" y="378"/>
                    </a:lnTo>
                    <a:lnTo>
                      <a:pt x="16" y="386"/>
                    </a:lnTo>
                    <a:lnTo>
                      <a:pt x="19" y="392"/>
                    </a:lnTo>
                    <a:lnTo>
                      <a:pt x="19" y="392"/>
                    </a:lnTo>
                    <a:lnTo>
                      <a:pt x="24" y="400"/>
                    </a:lnTo>
                    <a:lnTo>
                      <a:pt x="30" y="405"/>
                    </a:lnTo>
                    <a:lnTo>
                      <a:pt x="36" y="408"/>
                    </a:lnTo>
                    <a:lnTo>
                      <a:pt x="41" y="408"/>
                    </a:lnTo>
                    <a:lnTo>
                      <a:pt x="44" y="407"/>
                    </a:lnTo>
                    <a:lnTo>
                      <a:pt x="44" y="407"/>
                    </a:lnTo>
                    <a:lnTo>
                      <a:pt x="48" y="404"/>
                    </a:lnTo>
                    <a:lnTo>
                      <a:pt x="51" y="400"/>
                    </a:lnTo>
                    <a:lnTo>
                      <a:pt x="51" y="397"/>
                    </a:lnTo>
                    <a:lnTo>
                      <a:pt x="49" y="392"/>
                    </a:lnTo>
                    <a:lnTo>
                      <a:pt x="44" y="386"/>
                    </a:lnTo>
                    <a:lnTo>
                      <a:pt x="41" y="380"/>
                    </a:lnTo>
                    <a:lnTo>
                      <a:pt x="41" y="380"/>
                    </a:lnTo>
                    <a:lnTo>
                      <a:pt x="36" y="375"/>
                    </a:lnTo>
                    <a:lnTo>
                      <a:pt x="32" y="369"/>
                    </a:lnTo>
                    <a:lnTo>
                      <a:pt x="25" y="365"/>
                    </a:lnTo>
                    <a:lnTo>
                      <a:pt x="17" y="362"/>
                    </a:lnTo>
                    <a:lnTo>
                      <a:pt x="17" y="362"/>
                    </a:lnTo>
                    <a:close/>
                    <a:moveTo>
                      <a:pt x="98" y="237"/>
                    </a:moveTo>
                    <a:lnTo>
                      <a:pt x="98" y="237"/>
                    </a:lnTo>
                    <a:lnTo>
                      <a:pt x="92" y="235"/>
                    </a:lnTo>
                    <a:lnTo>
                      <a:pt x="87" y="237"/>
                    </a:lnTo>
                    <a:lnTo>
                      <a:pt x="84" y="240"/>
                    </a:lnTo>
                    <a:lnTo>
                      <a:pt x="82" y="248"/>
                    </a:lnTo>
                    <a:lnTo>
                      <a:pt x="82" y="248"/>
                    </a:lnTo>
                    <a:lnTo>
                      <a:pt x="84" y="256"/>
                    </a:lnTo>
                    <a:lnTo>
                      <a:pt x="87" y="262"/>
                    </a:lnTo>
                    <a:lnTo>
                      <a:pt x="92" y="267"/>
                    </a:lnTo>
                    <a:lnTo>
                      <a:pt x="98" y="269"/>
                    </a:lnTo>
                    <a:lnTo>
                      <a:pt x="98" y="269"/>
                    </a:lnTo>
                    <a:lnTo>
                      <a:pt x="102" y="267"/>
                    </a:lnTo>
                    <a:lnTo>
                      <a:pt x="105" y="265"/>
                    </a:lnTo>
                    <a:lnTo>
                      <a:pt x="109" y="259"/>
                    </a:lnTo>
                    <a:lnTo>
                      <a:pt x="113" y="251"/>
                    </a:lnTo>
                    <a:lnTo>
                      <a:pt x="113" y="243"/>
                    </a:lnTo>
                    <a:lnTo>
                      <a:pt x="113" y="243"/>
                    </a:lnTo>
                    <a:lnTo>
                      <a:pt x="113" y="240"/>
                    </a:lnTo>
                    <a:lnTo>
                      <a:pt x="113" y="237"/>
                    </a:lnTo>
                    <a:lnTo>
                      <a:pt x="111" y="235"/>
                    </a:lnTo>
                    <a:lnTo>
                      <a:pt x="108" y="235"/>
                    </a:lnTo>
                    <a:lnTo>
                      <a:pt x="103" y="235"/>
                    </a:lnTo>
                    <a:lnTo>
                      <a:pt x="98" y="237"/>
                    </a:lnTo>
                    <a:lnTo>
                      <a:pt x="98" y="2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0" name="Freeform 12">
                <a:extLst>
                  <a:ext uri="{FF2B5EF4-FFF2-40B4-BE49-F238E27FC236}">
                    <a16:creationId xmlns:a16="http://schemas.microsoft.com/office/drawing/2014/main" id="{CF0B2275-5FBE-C28B-DB76-55101444D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215"/>
                <a:ext cx="322" cy="251"/>
              </a:xfrm>
              <a:custGeom>
                <a:avLst/>
                <a:gdLst>
                  <a:gd name="T0" fmla="*/ 505 w 645"/>
                  <a:gd name="T1" fmla="*/ 3 h 504"/>
                  <a:gd name="T2" fmla="*/ 418 w 645"/>
                  <a:gd name="T3" fmla="*/ 24 h 504"/>
                  <a:gd name="T4" fmla="*/ 386 w 645"/>
                  <a:gd name="T5" fmla="*/ 72 h 504"/>
                  <a:gd name="T6" fmla="*/ 375 w 645"/>
                  <a:gd name="T7" fmla="*/ 122 h 504"/>
                  <a:gd name="T8" fmla="*/ 403 w 645"/>
                  <a:gd name="T9" fmla="*/ 170 h 504"/>
                  <a:gd name="T10" fmla="*/ 435 w 645"/>
                  <a:gd name="T11" fmla="*/ 202 h 504"/>
                  <a:gd name="T12" fmla="*/ 413 w 645"/>
                  <a:gd name="T13" fmla="*/ 230 h 504"/>
                  <a:gd name="T14" fmla="*/ 356 w 645"/>
                  <a:gd name="T15" fmla="*/ 268 h 504"/>
                  <a:gd name="T16" fmla="*/ 310 w 645"/>
                  <a:gd name="T17" fmla="*/ 249 h 504"/>
                  <a:gd name="T18" fmla="*/ 303 w 645"/>
                  <a:gd name="T19" fmla="*/ 151 h 504"/>
                  <a:gd name="T20" fmla="*/ 298 w 645"/>
                  <a:gd name="T21" fmla="*/ 110 h 504"/>
                  <a:gd name="T22" fmla="*/ 243 w 645"/>
                  <a:gd name="T23" fmla="*/ 126 h 504"/>
                  <a:gd name="T24" fmla="*/ 208 w 645"/>
                  <a:gd name="T25" fmla="*/ 180 h 504"/>
                  <a:gd name="T26" fmla="*/ 146 w 645"/>
                  <a:gd name="T27" fmla="*/ 292 h 504"/>
                  <a:gd name="T28" fmla="*/ 52 w 645"/>
                  <a:gd name="T29" fmla="*/ 384 h 504"/>
                  <a:gd name="T30" fmla="*/ 33 w 645"/>
                  <a:gd name="T31" fmla="*/ 407 h 504"/>
                  <a:gd name="T32" fmla="*/ 9 w 645"/>
                  <a:gd name="T33" fmla="*/ 418 h 504"/>
                  <a:gd name="T34" fmla="*/ 14 w 645"/>
                  <a:gd name="T35" fmla="*/ 443 h 504"/>
                  <a:gd name="T36" fmla="*/ 8 w 645"/>
                  <a:gd name="T37" fmla="*/ 451 h 504"/>
                  <a:gd name="T38" fmla="*/ 0 w 645"/>
                  <a:gd name="T39" fmla="*/ 464 h 504"/>
                  <a:gd name="T40" fmla="*/ 17 w 645"/>
                  <a:gd name="T41" fmla="*/ 470 h 504"/>
                  <a:gd name="T42" fmla="*/ 41 w 645"/>
                  <a:gd name="T43" fmla="*/ 469 h 504"/>
                  <a:gd name="T44" fmla="*/ 81 w 645"/>
                  <a:gd name="T45" fmla="*/ 478 h 504"/>
                  <a:gd name="T46" fmla="*/ 130 w 645"/>
                  <a:gd name="T47" fmla="*/ 457 h 504"/>
                  <a:gd name="T48" fmla="*/ 171 w 645"/>
                  <a:gd name="T49" fmla="*/ 429 h 504"/>
                  <a:gd name="T50" fmla="*/ 205 w 645"/>
                  <a:gd name="T51" fmla="*/ 435 h 504"/>
                  <a:gd name="T52" fmla="*/ 248 w 645"/>
                  <a:gd name="T53" fmla="*/ 432 h 504"/>
                  <a:gd name="T54" fmla="*/ 283 w 645"/>
                  <a:gd name="T55" fmla="*/ 427 h 504"/>
                  <a:gd name="T56" fmla="*/ 297 w 645"/>
                  <a:gd name="T57" fmla="*/ 442 h 504"/>
                  <a:gd name="T58" fmla="*/ 322 w 645"/>
                  <a:gd name="T59" fmla="*/ 467 h 504"/>
                  <a:gd name="T60" fmla="*/ 379 w 645"/>
                  <a:gd name="T61" fmla="*/ 481 h 504"/>
                  <a:gd name="T62" fmla="*/ 437 w 645"/>
                  <a:gd name="T63" fmla="*/ 502 h 504"/>
                  <a:gd name="T64" fmla="*/ 464 w 645"/>
                  <a:gd name="T65" fmla="*/ 470 h 504"/>
                  <a:gd name="T66" fmla="*/ 454 w 645"/>
                  <a:gd name="T67" fmla="*/ 415 h 504"/>
                  <a:gd name="T68" fmla="*/ 432 w 645"/>
                  <a:gd name="T69" fmla="*/ 384 h 504"/>
                  <a:gd name="T70" fmla="*/ 426 w 645"/>
                  <a:gd name="T71" fmla="*/ 357 h 504"/>
                  <a:gd name="T72" fmla="*/ 454 w 645"/>
                  <a:gd name="T73" fmla="*/ 342 h 504"/>
                  <a:gd name="T74" fmla="*/ 502 w 645"/>
                  <a:gd name="T75" fmla="*/ 337 h 504"/>
                  <a:gd name="T76" fmla="*/ 554 w 645"/>
                  <a:gd name="T77" fmla="*/ 330 h 504"/>
                  <a:gd name="T78" fmla="*/ 572 w 645"/>
                  <a:gd name="T79" fmla="*/ 294 h 504"/>
                  <a:gd name="T80" fmla="*/ 594 w 645"/>
                  <a:gd name="T81" fmla="*/ 281 h 504"/>
                  <a:gd name="T82" fmla="*/ 613 w 645"/>
                  <a:gd name="T83" fmla="*/ 257 h 504"/>
                  <a:gd name="T84" fmla="*/ 607 w 645"/>
                  <a:gd name="T85" fmla="*/ 237 h 504"/>
                  <a:gd name="T86" fmla="*/ 570 w 645"/>
                  <a:gd name="T87" fmla="*/ 224 h 504"/>
                  <a:gd name="T88" fmla="*/ 559 w 645"/>
                  <a:gd name="T89" fmla="*/ 199 h 504"/>
                  <a:gd name="T90" fmla="*/ 575 w 645"/>
                  <a:gd name="T91" fmla="*/ 173 h 504"/>
                  <a:gd name="T92" fmla="*/ 605 w 645"/>
                  <a:gd name="T93" fmla="*/ 172 h 504"/>
                  <a:gd name="T94" fmla="*/ 629 w 645"/>
                  <a:gd name="T95" fmla="*/ 135 h 504"/>
                  <a:gd name="T96" fmla="*/ 642 w 645"/>
                  <a:gd name="T97" fmla="*/ 94 h 504"/>
                  <a:gd name="T98" fmla="*/ 638 w 645"/>
                  <a:gd name="T99" fmla="*/ 45 h 504"/>
                  <a:gd name="T100" fmla="*/ 583 w 645"/>
                  <a:gd name="T101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5" h="504">
                    <a:moveTo>
                      <a:pt x="573" y="0"/>
                    </a:moveTo>
                    <a:lnTo>
                      <a:pt x="573" y="0"/>
                    </a:lnTo>
                    <a:lnTo>
                      <a:pt x="551" y="0"/>
                    </a:lnTo>
                    <a:lnTo>
                      <a:pt x="529" y="2"/>
                    </a:lnTo>
                    <a:lnTo>
                      <a:pt x="505" y="3"/>
                    </a:lnTo>
                    <a:lnTo>
                      <a:pt x="483" y="6"/>
                    </a:lnTo>
                    <a:lnTo>
                      <a:pt x="483" y="6"/>
                    </a:lnTo>
                    <a:lnTo>
                      <a:pt x="460" y="11"/>
                    </a:lnTo>
                    <a:lnTo>
                      <a:pt x="438" y="18"/>
                    </a:lnTo>
                    <a:lnTo>
                      <a:pt x="418" y="24"/>
                    </a:lnTo>
                    <a:lnTo>
                      <a:pt x="397" y="33"/>
                    </a:lnTo>
                    <a:lnTo>
                      <a:pt x="397" y="33"/>
                    </a:lnTo>
                    <a:lnTo>
                      <a:pt x="397" y="41"/>
                    </a:lnTo>
                    <a:lnTo>
                      <a:pt x="394" y="49"/>
                    </a:lnTo>
                    <a:lnTo>
                      <a:pt x="386" y="72"/>
                    </a:lnTo>
                    <a:lnTo>
                      <a:pt x="381" y="84"/>
                    </a:lnTo>
                    <a:lnTo>
                      <a:pt x="378" y="97"/>
                    </a:lnTo>
                    <a:lnTo>
                      <a:pt x="375" y="110"/>
                    </a:lnTo>
                    <a:lnTo>
                      <a:pt x="375" y="122"/>
                    </a:lnTo>
                    <a:lnTo>
                      <a:pt x="375" y="122"/>
                    </a:lnTo>
                    <a:lnTo>
                      <a:pt x="376" y="130"/>
                    </a:lnTo>
                    <a:lnTo>
                      <a:pt x="379" y="137"/>
                    </a:lnTo>
                    <a:lnTo>
                      <a:pt x="386" y="149"/>
                    </a:lnTo>
                    <a:lnTo>
                      <a:pt x="394" y="160"/>
                    </a:lnTo>
                    <a:lnTo>
                      <a:pt x="403" y="170"/>
                    </a:lnTo>
                    <a:lnTo>
                      <a:pt x="422" y="186"/>
                    </a:lnTo>
                    <a:lnTo>
                      <a:pt x="432" y="192"/>
                    </a:lnTo>
                    <a:lnTo>
                      <a:pt x="432" y="192"/>
                    </a:lnTo>
                    <a:lnTo>
                      <a:pt x="433" y="197"/>
                    </a:lnTo>
                    <a:lnTo>
                      <a:pt x="435" y="202"/>
                    </a:lnTo>
                    <a:lnTo>
                      <a:pt x="432" y="208"/>
                    </a:lnTo>
                    <a:lnTo>
                      <a:pt x="430" y="213"/>
                    </a:lnTo>
                    <a:lnTo>
                      <a:pt x="421" y="222"/>
                    </a:lnTo>
                    <a:lnTo>
                      <a:pt x="413" y="230"/>
                    </a:lnTo>
                    <a:lnTo>
                      <a:pt x="413" y="230"/>
                    </a:lnTo>
                    <a:lnTo>
                      <a:pt x="400" y="243"/>
                    </a:lnTo>
                    <a:lnTo>
                      <a:pt x="387" y="254"/>
                    </a:lnTo>
                    <a:lnTo>
                      <a:pt x="373" y="262"/>
                    </a:lnTo>
                    <a:lnTo>
                      <a:pt x="365" y="265"/>
                    </a:lnTo>
                    <a:lnTo>
                      <a:pt x="356" y="268"/>
                    </a:lnTo>
                    <a:lnTo>
                      <a:pt x="356" y="268"/>
                    </a:lnTo>
                    <a:lnTo>
                      <a:pt x="333" y="261"/>
                    </a:lnTo>
                    <a:lnTo>
                      <a:pt x="311" y="251"/>
                    </a:lnTo>
                    <a:lnTo>
                      <a:pt x="311" y="251"/>
                    </a:lnTo>
                    <a:lnTo>
                      <a:pt x="310" y="249"/>
                    </a:lnTo>
                    <a:lnTo>
                      <a:pt x="308" y="246"/>
                    </a:lnTo>
                    <a:lnTo>
                      <a:pt x="306" y="234"/>
                    </a:lnTo>
                    <a:lnTo>
                      <a:pt x="305" y="216"/>
                    </a:lnTo>
                    <a:lnTo>
                      <a:pt x="303" y="194"/>
                    </a:lnTo>
                    <a:lnTo>
                      <a:pt x="303" y="151"/>
                    </a:lnTo>
                    <a:lnTo>
                      <a:pt x="306" y="130"/>
                    </a:lnTo>
                    <a:lnTo>
                      <a:pt x="308" y="116"/>
                    </a:lnTo>
                    <a:lnTo>
                      <a:pt x="308" y="116"/>
                    </a:lnTo>
                    <a:lnTo>
                      <a:pt x="303" y="111"/>
                    </a:lnTo>
                    <a:lnTo>
                      <a:pt x="298" y="110"/>
                    </a:lnTo>
                    <a:lnTo>
                      <a:pt x="283" y="111"/>
                    </a:lnTo>
                    <a:lnTo>
                      <a:pt x="283" y="111"/>
                    </a:lnTo>
                    <a:lnTo>
                      <a:pt x="267" y="113"/>
                    </a:lnTo>
                    <a:lnTo>
                      <a:pt x="254" y="118"/>
                    </a:lnTo>
                    <a:lnTo>
                      <a:pt x="243" y="126"/>
                    </a:lnTo>
                    <a:lnTo>
                      <a:pt x="233" y="133"/>
                    </a:lnTo>
                    <a:lnTo>
                      <a:pt x="225" y="143"/>
                    </a:lnTo>
                    <a:lnTo>
                      <a:pt x="219" y="154"/>
                    </a:lnTo>
                    <a:lnTo>
                      <a:pt x="213" y="167"/>
                    </a:lnTo>
                    <a:lnTo>
                      <a:pt x="208" y="180"/>
                    </a:lnTo>
                    <a:lnTo>
                      <a:pt x="208" y="180"/>
                    </a:lnTo>
                    <a:lnTo>
                      <a:pt x="195" y="210"/>
                    </a:lnTo>
                    <a:lnTo>
                      <a:pt x="181" y="240"/>
                    </a:lnTo>
                    <a:lnTo>
                      <a:pt x="163" y="267"/>
                    </a:lnTo>
                    <a:lnTo>
                      <a:pt x="146" y="292"/>
                    </a:lnTo>
                    <a:lnTo>
                      <a:pt x="125" y="318"/>
                    </a:lnTo>
                    <a:lnTo>
                      <a:pt x="103" y="342"/>
                    </a:lnTo>
                    <a:lnTo>
                      <a:pt x="79" y="364"/>
                    </a:lnTo>
                    <a:lnTo>
                      <a:pt x="52" y="384"/>
                    </a:lnTo>
                    <a:lnTo>
                      <a:pt x="52" y="384"/>
                    </a:lnTo>
                    <a:lnTo>
                      <a:pt x="81" y="407"/>
                    </a:lnTo>
                    <a:lnTo>
                      <a:pt x="81" y="407"/>
                    </a:lnTo>
                    <a:lnTo>
                      <a:pt x="55" y="407"/>
                    </a:lnTo>
                    <a:lnTo>
                      <a:pt x="55" y="407"/>
                    </a:lnTo>
                    <a:lnTo>
                      <a:pt x="33" y="407"/>
                    </a:lnTo>
                    <a:lnTo>
                      <a:pt x="33" y="407"/>
                    </a:lnTo>
                    <a:lnTo>
                      <a:pt x="25" y="408"/>
                    </a:lnTo>
                    <a:lnTo>
                      <a:pt x="17" y="410"/>
                    </a:lnTo>
                    <a:lnTo>
                      <a:pt x="12" y="413"/>
                    </a:lnTo>
                    <a:lnTo>
                      <a:pt x="9" y="418"/>
                    </a:lnTo>
                    <a:lnTo>
                      <a:pt x="8" y="423"/>
                    </a:lnTo>
                    <a:lnTo>
                      <a:pt x="8" y="429"/>
                    </a:lnTo>
                    <a:lnTo>
                      <a:pt x="11" y="435"/>
                    </a:lnTo>
                    <a:lnTo>
                      <a:pt x="14" y="443"/>
                    </a:lnTo>
                    <a:lnTo>
                      <a:pt x="14" y="443"/>
                    </a:lnTo>
                    <a:lnTo>
                      <a:pt x="17" y="446"/>
                    </a:lnTo>
                    <a:lnTo>
                      <a:pt x="19" y="450"/>
                    </a:lnTo>
                    <a:lnTo>
                      <a:pt x="14" y="451"/>
                    </a:lnTo>
                    <a:lnTo>
                      <a:pt x="14" y="451"/>
                    </a:lnTo>
                    <a:lnTo>
                      <a:pt x="8" y="451"/>
                    </a:lnTo>
                    <a:lnTo>
                      <a:pt x="3" y="454"/>
                    </a:lnTo>
                    <a:lnTo>
                      <a:pt x="0" y="456"/>
                    </a:lnTo>
                    <a:lnTo>
                      <a:pt x="0" y="457"/>
                    </a:lnTo>
                    <a:lnTo>
                      <a:pt x="0" y="46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3" y="467"/>
                    </a:lnTo>
                    <a:lnTo>
                      <a:pt x="5" y="470"/>
                    </a:lnTo>
                    <a:lnTo>
                      <a:pt x="11" y="470"/>
                    </a:lnTo>
                    <a:lnTo>
                      <a:pt x="17" y="470"/>
                    </a:lnTo>
                    <a:lnTo>
                      <a:pt x="24" y="467"/>
                    </a:lnTo>
                    <a:lnTo>
                      <a:pt x="24" y="467"/>
                    </a:lnTo>
                    <a:lnTo>
                      <a:pt x="30" y="465"/>
                    </a:lnTo>
                    <a:lnTo>
                      <a:pt x="36" y="465"/>
                    </a:lnTo>
                    <a:lnTo>
                      <a:pt x="41" y="469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59" y="477"/>
                    </a:lnTo>
                    <a:lnTo>
                      <a:pt x="70" y="478"/>
                    </a:lnTo>
                    <a:lnTo>
                      <a:pt x="81" y="478"/>
                    </a:lnTo>
                    <a:lnTo>
                      <a:pt x="90" y="477"/>
                    </a:lnTo>
                    <a:lnTo>
                      <a:pt x="100" y="473"/>
                    </a:lnTo>
                    <a:lnTo>
                      <a:pt x="111" y="469"/>
                    </a:lnTo>
                    <a:lnTo>
                      <a:pt x="130" y="457"/>
                    </a:lnTo>
                    <a:lnTo>
                      <a:pt x="130" y="457"/>
                    </a:lnTo>
                    <a:lnTo>
                      <a:pt x="138" y="451"/>
                    </a:lnTo>
                    <a:lnTo>
                      <a:pt x="146" y="445"/>
                    </a:lnTo>
                    <a:lnTo>
                      <a:pt x="154" y="438"/>
                    </a:lnTo>
                    <a:lnTo>
                      <a:pt x="162" y="434"/>
                    </a:lnTo>
                    <a:lnTo>
                      <a:pt x="171" y="429"/>
                    </a:lnTo>
                    <a:lnTo>
                      <a:pt x="181" y="427"/>
                    </a:lnTo>
                    <a:lnTo>
                      <a:pt x="192" y="429"/>
                    </a:lnTo>
                    <a:lnTo>
                      <a:pt x="203" y="435"/>
                    </a:lnTo>
                    <a:lnTo>
                      <a:pt x="203" y="435"/>
                    </a:lnTo>
                    <a:lnTo>
                      <a:pt x="205" y="435"/>
                    </a:lnTo>
                    <a:lnTo>
                      <a:pt x="208" y="434"/>
                    </a:lnTo>
                    <a:lnTo>
                      <a:pt x="214" y="430"/>
                    </a:lnTo>
                    <a:lnTo>
                      <a:pt x="214" y="430"/>
                    </a:lnTo>
                    <a:lnTo>
                      <a:pt x="230" y="430"/>
                    </a:lnTo>
                    <a:lnTo>
                      <a:pt x="248" y="432"/>
                    </a:lnTo>
                    <a:lnTo>
                      <a:pt x="257" y="434"/>
                    </a:lnTo>
                    <a:lnTo>
                      <a:pt x="265" y="432"/>
                    </a:lnTo>
                    <a:lnTo>
                      <a:pt x="273" y="430"/>
                    </a:lnTo>
                    <a:lnTo>
                      <a:pt x="283" y="427"/>
                    </a:lnTo>
                    <a:lnTo>
                      <a:pt x="283" y="427"/>
                    </a:lnTo>
                    <a:lnTo>
                      <a:pt x="284" y="426"/>
                    </a:lnTo>
                    <a:lnTo>
                      <a:pt x="287" y="427"/>
                    </a:lnTo>
                    <a:lnTo>
                      <a:pt x="290" y="430"/>
                    </a:lnTo>
                    <a:lnTo>
                      <a:pt x="294" y="43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5" y="450"/>
                    </a:lnTo>
                    <a:lnTo>
                      <a:pt x="311" y="457"/>
                    </a:lnTo>
                    <a:lnTo>
                      <a:pt x="319" y="465"/>
                    </a:lnTo>
                    <a:lnTo>
                      <a:pt x="322" y="467"/>
                    </a:lnTo>
                    <a:lnTo>
                      <a:pt x="325" y="469"/>
                    </a:lnTo>
                    <a:lnTo>
                      <a:pt x="325" y="469"/>
                    </a:lnTo>
                    <a:lnTo>
                      <a:pt x="340" y="470"/>
                    </a:lnTo>
                    <a:lnTo>
                      <a:pt x="352" y="473"/>
                    </a:lnTo>
                    <a:lnTo>
                      <a:pt x="379" y="481"/>
                    </a:lnTo>
                    <a:lnTo>
                      <a:pt x="405" y="491"/>
                    </a:lnTo>
                    <a:lnTo>
                      <a:pt x="430" y="502"/>
                    </a:lnTo>
                    <a:lnTo>
                      <a:pt x="430" y="502"/>
                    </a:lnTo>
                    <a:lnTo>
                      <a:pt x="433" y="504"/>
                    </a:lnTo>
                    <a:lnTo>
                      <a:pt x="437" y="502"/>
                    </a:lnTo>
                    <a:lnTo>
                      <a:pt x="441" y="499"/>
                    </a:lnTo>
                    <a:lnTo>
                      <a:pt x="441" y="499"/>
                    </a:lnTo>
                    <a:lnTo>
                      <a:pt x="451" y="489"/>
                    </a:lnTo>
                    <a:lnTo>
                      <a:pt x="459" y="480"/>
                    </a:lnTo>
                    <a:lnTo>
                      <a:pt x="464" y="470"/>
                    </a:lnTo>
                    <a:lnTo>
                      <a:pt x="465" y="461"/>
                    </a:lnTo>
                    <a:lnTo>
                      <a:pt x="465" y="451"/>
                    </a:lnTo>
                    <a:lnTo>
                      <a:pt x="464" y="440"/>
                    </a:lnTo>
                    <a:lnTo>
                      <a:pt x="460" y="429"/>
                    </a:lnTo>
                    <a:lnTo>
                      <a:pt x="454" y="415"/>
                    </a:lnTo>
                    <a:lnTo>
                      <a:pt x="454" y="415"/>
                    </a:lnTo>
                    <a:lnTo>
                      <a:pt x="449" y="407"/>
                    </a:lnTo>
                    <a:lnTo>
                      <a:pt x="445" y="399"/>
                    </a:lnTo>
                    <a:lnTo>
                      <a:pt x="432" y="384"/>
                    </a:lnTo>
                    <a:lnTo>
                      <a:pt x="432" y="384"/>
                    </a:lnTo>
                    <a:lnTo>
                      <a:pt x="427" y="380"/>
                    </a:lnTo>
                    <a:lnTo>
                      <a:pt x="424" y="373"/>
                    </a:lnTo>
                    <a:lnTo>
                      <a:pt x="424" y="367"/>
                    </a:lnTo>
                    <a:lnTo>
                      <a:pt x="424" y="362"/>
                    </a:lnTo>
                    <a:lnTo>
                      <a:pt x="426" y="357"/>
                    </a:lnTo>
                    <a:lnTo>
                      <a:pt x="429" y="353"/>
                    </a:lnTo>
                    <a:lnTo>
                      <a:pt x="433" y="349"/>
                    </a:lnTo>
                    <a:lnTo>
                      <a:pt x="440" y="346"/>
                    </a:lnTo>
                    <a:lnTo>
                      <a:pt x="440" y="346"/>
                    </a:lnTo>
                    <a:lnTo>
                      <a:pt x="454" y="342"/>
                    </a:lnTo>
                    <a:lnTo>
                      <a:pt x="468" y="337"/>
                    </a:lnTo>
                    <a:lnTo>
                      <a:pt x="484" y="335"/>
                    </a:lnTo>
                    <a:lnTo>
                      <a:pt x="492" y="335"/>
                    </a:lnTo>
                    <a:lnTo>
                      <a:pt x="502" y="337"/>
                    </a:lnTo>
                    <a:lnTo>
                      <a:pt x="502" y="337"/>
                    </a:lnTo>
                    <a:lnTo>
                      <a:pt x="514" y="340"/>
                    </a:lnTo>
                    <a:lnTo>
                      <a:pt x="527" y="342"/>
                    </a:lnTo>
                    <a:lnTo>
                      <a:pt x="537" y="340"/>
                    </a:lnTo>
                    <a:lnTo>
                      <a:pt x="546" y="337"/>
                    </a:lnTo>
                    <a:lnTo>
                      <a:pt x="554" y="330"/>
                    </a:lnTo>
                    <a:lnTo>
                      <a:pt x="561" y="322"/>
                    </a:lnTo>
                    <a:lnTo>
                      <a:pt x="565" y="311"/>
                    </a:lnTo>
                    <a:lnTo>
                      <a:pt x="570" y="299"/>
                    </a:lnTo>
                    <a:lnTo>
                      <a:pt x="570" y="299"/>
                    </a:lnTo>
                    <a:lnTo>
                      <a:pt x="572" y="294"/>
                    </a:lnTo>
                    <a:lnTo>
                      <a:pt x="573" y="291"/>
                    </a:lnTo>
                    <a:lnTo>
                      <a:pt x="576" y="288"/>
                    </a:lnTo>
                    <a:lnTo>
                      <a:pt x="581" y="286"/>
                    </a:lnTo>
                    <a:lnTo>
                      <a:pt x="581" y="286"/>
                    </a:lnTo>
                    <a:lnTo>
                      <a:pt x="594" y="281"/>
                    </a:lnTo>
                    <a:lnTo>
                      <a:pt x="599" y="278"/>
                    </a:lnTo>
                    <a:lnTo>
                      <a:pt x="603" y="273"/>
                    </a:lnTo>
                    <a:lnTo>
                      <a:pt x="608" y="268"/>
                    </a:lnTo>
                    <a:lnTo>
                      <a:pt x="611" y="264"/>
                    </a:lnTo>
                    <a:lnTo>
                      <a:pt x="613" y="257"/>
                    </a:lnTo>
                    <a:lnTo>
                      <a:pt x="613" y="251"/>
                    </a:lnTo>
                    <a:lnTo>
                      <a:pt x="613" y="251"/>
                    </a:lnTo>
                    <a:lnTo>
                      <a:pt x="613" y="245"/>
                    </a:lnTo>
                    <a:lnTo>
                      <a:pt x="610" y="240"/>
                    </a:lnTo>
                    <a:lnTo>
                      <a:pt x="607" y="237"/>
                    </a:lnTo>
                    <a:lnTo>
                      <a:pt x="602" y="235"/>
                    </a:lnTo>
                    <a:lnTo>
                      <a:pt x="591" y="232"/>
                    </a:lnTo>
                    <a:lnTo>
                      <a:pt x="580" y="229"/>
                    </a:lnTo>
                    <a:lnTo>
                      <a:pt x="580" y="229"/>
                    </a:lnTo>
                    <a:lnTo>
                      <a:pt x="570" y="224"/>
                    </a:lnTo>
                    <a:lnTo>
                      <a:pt x="562" y="218"/>
                    </a:lnTo>
                    <a:lnTo>
                      <a:pt x="561" y="214"/>
                    </a:lnTo>
                    <a:lnTo>
                      <a:pt x="559" y="210"/>
                    </a:lnTo>
                    <a:lnTo>
                      <a:pt x="557" y="205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2" y="187"/>
                    </a:lnTo>
                    <a:lnTo>
                      <a:pt x="567" y="178"/>
                    </a:lnTo>
                    <a:lnTo>
                      <a:pt x="570" y="175"/>
                    </a:lnTo>
                    <a:lnTo>
                      <a:pt x="575" y="173"/>
                    </a:lnTo>
                    <a:lnTo>
                      <a:pt x="581" y="172"/>
                    </a:lnTo>
                    <a:lnTo>
                      <a:pt x="588" y="172"/>
                    </a:lnTo>
                    <a:lnTo>
                      <a:pt x="588" y="172"/>
                    </a:lnTo>
                    <a:lnTo>
                      <a:pt x="597" y="173"/>
                    </a:lnTo>
                    <a:lnTo>
                      <a:pt x="605" y="172"/>
                    </a:lnTo>
                    <a:lnTo>
                      <a:pt x="613" y="168"/>
                    </a:lnTo>
                    <a:lnTo>
                      <a:pt x="618" y="165"/>
                    </a:lnTo>
                    <a:lnTo>
                      <a:pt x="622" y="159"/>
                    </a:lnTo>
                    <a:lnTo>
                      <a:pt x="626" y="153"/>
                    </a:lnTo>
                    <a:lnTo>
                      <a:pt x="629" y="135"/>
                    </a:lnTo>
                    <a:lnTo>
                      <a:pt x="629" y="135"/>
                    </a:lnTo>
                    <a:lnTo>
                      <a:pt x="630" y="124"/>
                    </a:lnTo>
                    <a:lnTo>
                      <a:pt x="634" y="114"/>
                    </a:lnTo>
                    <a:lnTo>
                      <a:pt x="642" y="94"/>
                    </a:lnTo>
                    <a:lnTo>
                      <a:pt x="642" y="94"/>
                    </a:lnTo>
                    <a:lnTo>
                      <a:pt x="643" y="84"/>
                    </a:lnTo>
                    <a:lnTo>
                      <a:pt x="645" y="76"/>
                    </a:lnTo>
                    <a:lnTo>
                      <a:pt x="645" y="67"/>
                    </a:lnTo>
                    <a:lnTo>
                      <a:pt x="643" y="59"/>
                    </a:lnTo>
                    <a:lnTo>
                      <a:pt x="638" y="45"/>
                    </a:lnTo>
                    <a:lnTo>
                      <a:pt x="632" y="30"/>
                    </a:lnTo>
                    <a:lnTo>
                      <a:pt x="621" y="19"/>
                    </a:lnTo>
                    <a:lnTo>
                      <a:pt x="607" y="10"/>
                    </a:lnTo>
                    <a:lnTo>
                      <a:pt x="591" y="3"/>
                    </a:lnTo>
                    <a:lnTo>
                      <a:pt x="583" y="0"/>
                    </a:lnTo>
                    <a:lnTo>
                      <a:pt x="573" y="0"/>
                    </a:lnTo>
                    <a:lnTo>
                      <a:pt x="57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1" name="Freeform 13">
                <a:extLst>
                  <a:ext uri="{FF2B5EF4-FFF2-40B4-BE49-F238E27FC236}">
                    <a16:creationId xmlns:a16="http://schemas.microsoft.com/office/drawing/2014/main" id="{F7043A80-6A44-72A7-9F02-72F837090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6C75AB41-8341-CFD3-BA77-B932C2F03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943801BD-09B9-EE14-2A87-C55ED312C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445"/>
                <a:ext cx="318" cy="198"/>
              </a:xfrm>
              <a:custGeom>
                <a:avLst/>
                <a:gdLst>
                  <a:gd name="T0" fmla="*/ 568 w 635"/>
                  <a:gd name="T1" fmla="*/ 259 h 395"/>
                  <a:gd name="T2" fmla="*/ 540 w 635"/>
                  <a:gd name="T3" fmla="*/ 292 h 395"/>
                  <a:gd name="T4" fmla="*/ 527 w 635"/>
                  <a:gd name="T5" fmla="*/ 322 h 395"/>
                  <a:gd name="T6" fmla="*/ 533 w 635"/>
                  <a:gd name="T7" fmla="*/ 357 h 395"/>
                  <a:gd name="T8" fmla="*/ 549 w 635"/>
                  <a:gd name="T9" fmla="*/ 373 h 395"/>
                  <a:gd name="T10" fmla="*/ 543 w 635"/>
                  <a:gd name="T11" fmla="*/ 386 h 395"/>
                  <a:gd name="T12" fmla="*/ 506 w 635"/>
                  <a:gd name="T13" fmla="*/ 394 h 395"/>
                  <a:gd name="T14" fmla="*/ 489 w 635"/>
                  <a:gd name="T15" fmla="*/ 379 h 395"/>
                  <a:gd name="T16" fmla="*/ 427 w 635"/>
                  <a:gd name="T17" fmla="*/ 343 h 395"/>
                  <a:gd name="T18" fmla="*/ 403 w 635"/>
                  <a:gd name="T19" fmla="*/ 325 h 395"/>
                  <a:gd name="T20" fmla="*/ 392 w 635"/>
                  <a:gd name="T21" fmla="*/ 284 h 395"/>
                  <a:gd name="T22" fmla="*/ 392 w 635"/>
                  <a:gd name="T23" fmla="*/ 262 h 395"/>
                  <a:gd name="T24" fmla="*/ 382 w 635"/>
                  <a:gd name="T25" fmla="*/ 254 h 395"/>
                  <a:gd name="T26" fmla="*/ 355 w 635"/>
                  <a:gd name="T27" fmla="*/ 263 h 395"/>
                  <a:gd name="T28" fmla="*/ 341 w 635"/>
                  <a:gd name="T29" fmla="*/ 284 h 395"/>
                  <a:gd name="T30" fmla="*/ 300 w 635"/>
                  <a:gd name="T31" fmla="*/ 301 h 395"/>
                  <a:gd name="T32" fmla="*/ 282 w 635"/>
                  <a:gd name="T33" fmla="*/ 298 h 395"/>
                  <a:gd name="T34" fmla="*/ 278 w 635"/>
                  <a:gd name="T35" fmla="*/ 282 h 395"/>
                  <a:gd name="T36" fmla="*/ 276 w 635"/>
                  <a:gd name="T37" fmla="*/ 247 h 395"/>
                  <a:gd name="T38" fmla="*/ 257 w 635"/>
                  <a:gd name="T39" fmla="*/ 219 h 395"/>
                  <a:gd name="T40" fmla="*/ 227 w 635"/>
                  <a:gd name="T41" fmla="*/ 212 h 395"/>
                  <a:gd name="T42" fmla="*/ 192 w 635"/>
                  <a:gd name="T43" fmla="*/ 208 h 395"/>
                  <a:gd name="T44" fmla="*/ 184 w 635"/>
                  <a:gd name="T45" fmla="*/ 192 h 395"/>
                  <a:gd name="T46" fmla="*/ 154 w 635"/>
                  <a:gd name="T47" fmla="*/ 187 h 395"/>
                  <a:gd name="T48" fmla="*/ 127 w 635"/>
                  <a:gd name="T49" fmla="*/ 173 h 395"/>
                  <a:gd name="T50" fmla="*/ 112 w 635"/>
                  <a:gd name="T51" fmla="*/ 152 h 395"/>
                  <a:gd name="T52" fmla="*/ 90 w 635"/>
                  <a:gd name="T53" fmla="*/ 135 h 395"/>
                  <a:gd name="T54" fmla="*/ 50 w 635"/>
                  <a:gd name="T55" fmla="*/ 128 h 395"/>
                  <a:gd name="T56" fmla="*/ 8 w 635"/>
                  <a:gd name="T57" fmla="*/ 98 h 395"/>
                  <a:gd name="T58" fmla="*/ 0 w 635"/>
                  <a:gd name="T59" fmla="*/ 55 h 395"/>
                  <a:gd name="T60" fmla="*/ 12 w 635"/>
                  <a:gd name="T61" fmla="*/ 43 h 395"/>
                  <a:gd name="T62" fmla="*/ 106 w 635"/>
                  <a:gd name="T63" fmla="*/ 1 h 395"/>
                  <a:gd name="T64" fmla="*/ 119 w 635"/>
                  <a:gd name="T65" fmla="*/ 8 h 395"/>
                  <a:gd name="T66" fmla="*/ 122 w 635"/>
                  <a:gd name="T67" fmla="*/ 23 h 395"/>
                  <a:gd name="T68" fmla="*/ 138 w 635"/>
                  <a:gd name="T69" fmla="*/ 35 h 395"/>
                  <a:gd name="T70" fmla="*/ 181 w 635"/>
                  <a:gd name="T71" fmla="*/ 35 h 395"/>
                  <a:gd name="T72" fmla="*/ 211 w 635"/>
                  <a:gd name="T73" fmla="*/ 44 h 395"/>
                  <a:gd name="T74" fmla="*/ 238 w 635"/>
                  <a:gd name="T75" fmla="*/ 44 h 395"/>
                  <a:gd name="T76" fmla="*/ 287 w 635"/>
                  <a:gd name="T77" fmla="*/ 22 h 395"/>
                  <a:gd name="T78" fmla="*/ 319 w 635"/>
                  <a:gd name="T79" fmla="*/ 6 h 395"/>
                  <a:gd name="T80" fmla="*/ 403 w 635"/>
                  <a:gd name="T81" fmla="*/ 1 h 395"/>
                  <a:gd name="T82" fmla="*/ 424 w 635"/>
                  <a:gd name="T83" fmla="*/ 1 h 395"/>
                  <a:gd name="T84" fmla="*/ 441 w 635"/>
                  <a:gd name="T85" fmla="*/ 25 h 395"/>
                  <a:gd name="T86" fmla="*/ 508 w 635"/>
                  <a:gd name="T87" fmla="*/ 43 h 395"/>
                  <a:gd name="T88" fmla="*/ 538 w 635"/>
                  <a:gd name="T89" fmla="*/ 62 h 395"/>
                  <a:gd name="T90" fmla="*/ 535 w 635"/>
                  <a:gd name="T91" fmla="*/ 84 h 395"/>
                  <a:gd name="T92" fmla="*/ 517 w 635"/>
                  <a:gd name="T93" fmla="*/ 104 h 395"/>
                  <a:gd name="T94" fmla="*/ 516 w 635"/>
                  <a:gd name="T95" fmla="*/ 125 h 395"/>
                  <a:gd name="T96" fmla="*/ 532 w 635"/>
                  <a:gd name="T97" fmla="*/ 144 h 395"/>
                  <a:gd name="T98" fmla="*/ 556 w 635"/>
                  <a:gd name="T99" fmla="*/ 149 h 395"/>
                  <a:gd name="T100" fmla="*/ 599 w 635"/>
                  <a:gd name="T101" fmla="*/ 157 h 395"/>
                  <a:gd name="T102" fmla="*/ 613 w 635"/>
                  <a:gd name="T103" fmla="*/ 170 h 395"/>
                  <a:gd name="T104" fmla="*/ 611 w 635"/>
                  <a:gd name="T105" fmla="*/ 182 h 395"/>
                  <a:gd name="T106" fmla="*/ 614 w 635"/>
                  <a:gd name="T107" fmla="*/ 198 h 395"/>
                  <a:gd name="T108" fmla="*/ 635 w 635"/>
                  <a:gd name="T109" fmla="*/ 211 h 395"/>
                  <a:gd name="T110" fmla="*/ 629 w 635"/>
                  <a:gd name="T111" fmla="*/ 230 h 395"/>
                  <a:gd name="T112" fmla="*/ 603 w 635"/>
                  <a:gd name="T113" fmla="*/ 262 h 395"/>
                  <a:gd name="T114" fmla="*/ 586 w 635"/>
                  <a:gd name="T115" fmla="*/ 257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5" h="395">
                    <a:moveTo>
                      <a:pt x="586" y="257"/>
                    </a:moveTo>
                    <a:lnTo>
                      <a:pt x="586" y="257"/>
                    </a:lnTo>
                    <a:lnTo>
                      <a:pt x="576" y="257"/>
                    </a:lnTo>
                    <a:lnTo>
                      <a:pt x="568" y="259"/>
                    </a:lnTo>
                    <a:lnTo>
                      <a:pt x="562" y="262"/>
                    </a:lnTo>
                    <a:lnTo>
                      <a:pt x="557" y="266"/>
                    </a:lnTo>
                    <a:lnTo>
                      <a:pt x="548" y="279"/>
                    </a:lnTo>
                    <a:lnTo>
                      <a:pt x="540" y="292"/>
                    </a:lnTo>
                    <a:lnTo>
                      <a:pt x="540" y="292"/>
                    </a:lnTo>
                    <a:lnTo>
                      <a:pt x="532" y="306"/>
                    </a:lnTo>
                    <a:lnTo>
                      <a:pt x="529" y="314"/>
                    </a:lnTo>
                    <a:lnTo>
                      <a:pt x="527" y="322"/>
                    </a:lnTo>
                    <a:lnTo>
                      <a:pt x="525" y="332"/>
                    </a:lnTo>
                    <a:lnTo>
                      <a:pt x="527" y="340"/>
                    </a:lnTo>
                    <a:lnTo>
                      <a:pt x="529" y="347"/>
                    </a:lnTo>
                    <a:lnTo>
                      <a:pt x="533" y="357"/>
                    </a:lnTo>
                    <a:lnTo>
                      <a:pt x="533" y="357"/>
                    </a:lnTo>
                    <a:lnTo>
                      <a:pt x="540" y="363"/>
                    </a:lnTo>
                    <a:lnTo>
                      <a:pt x="548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48" y="381"/>
                    </a:lnTo>
                    <a:lnTo>
                      <a:pt x="543" y="386"/>
                    </a:lnTo>
                    <a:lnTo>
                      <a:pt x="543" y="386"/>
                    </a:lnTo>
                    <a:lnTo>
                      <a:pt x="532" y="392"/>
                    </a:lnTo>
                    <a:lnTo>
                      <a:pt x="519" y="395"/>
                    </a:lnTo>
                    <a:lnTo>
                      <a:pt x="513" y="395"/>
                    </a:lnTo>
                    <a:lnTo>
                      <a:pt x="506" y="394"/>
                    </a:lnTo>
                    <a:lnTo>
                      <a:pt x="502" y="392"/>
                    </a:lnTo>
                    <a:lnTo>
                      <a:pt x="497" y="387"/>
                    </a:lnTo>
                    <a:lnTo>
                      <a:pt x="497" y="387"/>
                    </a:lnTo>
                    <a:lnTo>
                      <a:pt x="489" y="379"/>
                    </a:lnTo>
                    <a:lnTo>
                      <a:pt x="481" y="371"/>
                    </a:lnTo>
                    <a:lnTo>
                      <a:pt x="463" y="360"/>
                    </a:lnTo>
                    <a:lnTo>
                      <a:pt x="446" y="351"/>
                    </a:lnTo>
                    <a:lnTo>
                      <a:pt x="427" y="343"/>
                    </a:lnTo>
                    <a:lnTo>
                      <a:pt x="427" y="343"/>
                    </a:lnTo>
                    <a:lnTo>
                      <a:pt x="417" y="338"/>
                    </a:lnTo>
                    <a:lnTo>
                      <a:pt x="409" y="332"/>
                    </a:lnTo>
                    <a:lnTo>
                      <a:pt x="403" y="325"/>
                    </a:lnTo>
                    <a:lnTo>
                      <a:pt x="398" y="319"/>
                    </a:lnTo>
                    <a:lnTo>
                      <a:pt x="395" y="311"/>
                    </a:lnTo>
                    <a:lnTo>
                      <a:pt x="394" y="301"/>
                    </a:lnTo>
                    <a:lnTo>
                      <a:pt x="392" y="284"/>
                    </a:lnTo>
                    <a:lnTo>
                      <a:pt x="392" y="284"/>
                    </a:lnTo>
                    <a:lnTo>
                      <a:pt x="392" y="274"/>
                    </a:lnTo>
                    <a:lnTo>
                      <a:pt x="392" y="265"/>
                    </a:lnTo>
                    <a:lnTo>
                      <a:pt x="392" y="262"/>
                    </a:lnTo>
                    <a:lnTo>
                      <a:pt x="390" y="259"/>
                    </a:lnTo>
                    <a:lnTo>
                      <a:pt x="387" y="255"/>
                    </a:lnTo>
                    <a:lnTo>
                      <a:pt x="382" y="254"/>
                    </a:lnTo>
                    <a:lnTo>
                      <a:pt x="382" y="254"/>
                    </a:lnTo>
                    <a:lnTo>
                      <a:pt x="378" y="252"/>
                    </a:lnTo>
                    <a:lnTo>
                      <a:pt x="373" y="254"/>
                    </a:lnTo>
                    <a:lnTo>
                      <a:pt x="363" y="257"/>
                    </a:lnTo>
                    <a:lnTo>
                      <a:pt x="355" y="263"/>
                    </a:lnTo>
                    <a:lnTo>
                      <a:pt x="351" y="271"/>
                    </a:lnTo>
                    <a:lnTo>
                      <a:pt x="351" y="271"/>
                    </a:lnTo>
                    <a:lnTo>
                      <a:pt x="346" y="278"/>
                    </a:lnTo>
                    <a:lnTo>
                      <a:pt x="341" y="284"/>
                    </a:lnTo>
                    <a:lnTo>
                      <a:pt x="335" y="289"/>
                    </a:lnTo>
                    <a:lnTo>
                      <a:pt x="328" y="292"/>
                    </a:lnTo>
                    <a:lnTo>
                      <a:pt x="314" y="298"/>
                    </a:lnTo>
                    <a:lnTo>
                      <a:pt x="300" y="301"/>
                    </a:lnTo>
                    <a:lnTo>
                      <a:pt x="300" y="301"/>
                    </a:lnTo>
                    <a:lnTo>
                      <a:pt x="290" y="301"/>
                    </a:lnTo>
                    <a:lnTo>
                      <a:pt x="286" y="300"/>
                    </a:lnTo>
                    <a:lnTo>
                      <a:pt x="282" y="298"/>
                    </a:lnTo>
                    <a:lnTo>
                      <a:pt x="281" y="297"/>
                    </a:lnTo>
                    <a:lnTo>
                      <a:pt x="279" y="293"/>
                    </a:lnTo>
                    <a:lnTo>
                      <a:pt x="278" y="289"/>
                    </a:lnTo>
                    <a:lnTo>
                      <a:pt x="278" y="282"/>
                    </a:lnTo>
                    <a:lnTo>
                      <a:pt x="278" y="282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6" y="247"/>
                    </a:lnTo>
                    <a:lnTo>
                      <a:pt x="273" y="238"/>
                    </a:lnTo>
                    <a:lnTo>
                      <a:pt x="270" y="230"/>
                    </a:lnTo>
                    <a:lnTo>
                      <a:pt x="265" y="224"/>
                    </a:lnTo>
                    <a:lnTo>
                      <a:pt x="257" y="219"/>
                    </a:lnTo>
                    <a:lnTo>
                      <a:pt x="249" y="216"/>
                    </a:lnTo>
                    <a:lnTo>
                      <a:pt x="238" y="212"/>
                    </a:lnTo>
                    <a:lnTo>
                      <a:pt x="227" y="212"/>
                    </a:lnTo>
                    <a:lnTo>
                      <a:pt x="227" y="212"/>
                    </a:lnTo>
                    <a:lnTo>
                      <a:pt x="214" y="212"/>
                    </a:lnTo>
                    <a:lnTo>
                      <a:pt x="203" y="212"/>
                    </a:lnTo>
                    <a:lnTo>
                      <a:pt x="197" y="211"/>
                    </a:lnTo>
                    <a:lnTo>
                      <a:pt x="192" y="208"/>
                    </a:lnTo>
                    <a:lnTo>
                      <a:pt x="189" y="203"/>
                    </a:lnTo>
                    <a:lnTo>
                      <a:pt x="185" y="195"/>
                    </a:lnTo>
                    <a:lnTo>
                      <a:pt x="185" y="195"/>
                    </a:lnTo>
                    <a:lnTo>
                      <a:pt x="184" y="192"/>
                    </a:lnTo>
                    <a:lnTo>
                      <a:pt x="179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54" y="187"/>
                    </a:lnTo>
                    <a:lnTo>
                      <a:pt x="146" y="185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7" y="173"/>
                    </a:lnTo>
                    <a:lnTo>
                      <a:pt x="122" y="166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2" y="152"/>
                    </a:lnTo>
                    <a:lnTo>
                      <a:pt x="108" y="147"/>
                    </a:lnTo>
                    <a:lnTo>
                      <a:pt x="103" y="143"/>
                    </a:lnTo>
                    <a:lnTo>
                      <a:pt x="97" y="138"/>
                    </a:lnTo>
                    <a:lnTo>
                      <a:pt x="90" y="135"/>
                    </a:lnTo>
                    <a:lnTo>
                      <a:pt x="84" y="131"/>
                    </a:lnTo>
                    <a:lnTo>
                      <a:pt x="68" y="130"/>
                    </a:lnTo>
                    <a:lnTo>
                      <a:pt x="68" y="130"/>
                    </a:lnTo>
                    <a:lnTo>
                      <a:pt x="50" y="128"/>
                    </a:lnTo>
                    <a:lnTo>
                      <a:pt x="36" y="124"/>
                    </a:lnTo>
                    <a:lnTo>
                      <a:pt x="25" y="117"/>
                    </a:lnTo>
                    <a:lnTo>
                      <a:pt x="14" y="108"/>
                    </a:lnTo>
                    <a:lnTo>
                      <a:pt x="8" y="98"/>
                    </a:lnTo>
                    <a:lnTo>
                      <a:pt x="3" y="85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55" y="23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6" y="1"/>
                    </a:lnTo>
                    <a:lnTo>
                      <a:pt x="112" y="0"/>
                    </a:lnTo>
                    <a:lnTo>
                      <a:pt x="116" y="1"/>
                    </a:lnTo>
                    <a:lnTo>
                      <a:pt x="117" y="3"/>
                    </a:lnTo>
                    <a:lnTo>
                      <a:pt x="119" y="8"/>
                    </a:lnTo>
                    <a:lnTo>
                      <a:pt x="120" y="14"/>
                    </a:lnTo>
                    <a:lnTo>
                      <a:pt x="120" y="14"/>
                    </a:lnTo>
                    <a:lnTo>
                      <a:pt x="120" y="19"/>
                    </a:lnTo>
                    <a:lnTo>
                      <a:pt x="122" y="23"/>
                    </a:lnTo>
                    <a:lnTo>
                      <a:pt x="125" y="28"/>
                    </a:lnTo>
                    <a:lnTo>
                      <a:pt x="128" y="31"/>
                    </a:lnTo>
                    <a:lnTo>
                      <a:pt x="133" y="33"/>
                    </a:lnTo>
                    <a:lnTo>
                      <a:pt x="138" y="35"/>
                    </a:lnTo>
                    <a:lnTo>
                      <a:pt x="149" y="35"/>
                    </a:lnTo>
                    <a:lnTo>
                      <a:pt x="149" y="35"/>
                    </a:lnTo>
                    <a:lnTo>
                      <a:pt x="165" y="35"/>
                    </a:lnTo>
                    <a:lnTo>
                      <a:pt x="181" y="35"/>
                    </a:lnTo>
                    <a:lnTo>
                      <a:pt x="195" y="38"/>
                    </a:lnTo>
                    <a:lnTo>
                      <a:pt x="203" y="41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7" y="47"/>
                    </a:lnTo>
                    <a:lnTo>
                      <a:pt x="224" y="47"/>
                    </a:lnTo>
                    <a:lnTo>
                      <a:pt x="232" y="47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63" y="36"/>
                    </a:lnTo>
                    <a:lnTo>
                      <a:pt x="276" y="30"/>
                    </a:lnTo>
                    <a:lnTo>
                      <a:pt x="287" y="22"/>
                    </a:lnTo>
                    <a:lnTo>
                      <a:pt x="287" y="22"/>
                    </a:lnTo>
                    <a:lnTo>
                      <a:pt x="294" y="17"/>
                    </a:lnTo>
                    <a:lnTo>
                      <a:pt x="301" y="12"/>
                    </a:lnTo>
                    <a:lnTo>
                      <a:pt x="319" y="6"/>
                    </a:lnTo>
                    <a:lnTo>
                      <a:pt x="335" y="3"/>
                    </a:lnTo>
                    <a:lnTo>
                      <a:pt x="352" y="1"/>
                    </a:lnTo>
                    <a:lnTo>
                      <a:pt x="386" y="1"/>
                    </a:lnTo>
                    <a:lnTo>
                      <a:pt x="403" y="1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4" y="1"/>
                    </a:lnTo>
                    <a:lnTo>
                      <a:pt x="424" y="1"/>
                    </a:lnTo>
                    <a:lnTo>
                      <a:pt x="427" y="9"/>
                    </a:lnTo>
                    <a:lnTo>
                      <a:pt x="432" y="16"/>
                    </a:lnTo>
                    <a:lnTo>
                      <a:pt x="436" y="20"/>
                    </a:lnTo>
                    <a:lnTo>
                      <a:pt x="441" y="25"/>
                    </a:lnTo>
                    <a:lnTo>
                      <a:pt x="454" y="30"/>
                    </a:lnTo>
                    <a:lnTo>
                      <a:pt x="467" y="35"/>
                    </a:lnTo>
                    <a:lnTo>
                      <a:pt x="494" y="39"/>
                    </a:lnTo>
                    <a:lnTo>
                      <a:pt x="508" y="43"/>
                    </a:lnTo>
                    <a:lnTo>
                      <a:pt x="519" y="47"/>
                    </a:lnTo>
                    <a:lnTo>
                      <a:pt x="519" y="47"/>
                    </a:lnTo>
                    <a:lnTo>
                      <a:pt x="533" y="57"/>
                    </a:lnTo>
                    <a:lnTo>
                      <a:pt x="538" y="62"/>
                    </a:lnTo>
                    <a:lnTo>
                      <a:pt x="540" y="66"/>
                    </a:lnTo>
                    <a:lnTo>
                      <a:pt x="540" y="71"/>
                    </a:lnTo>
                    <a:lnTo>
                      <a:pt x="538" y="76"/>
                    </a:lnTo>
                    <a:lnTo>
                      <a:pt x="535" y="84"/>
                    </a:lnTo>
                    <a:lnTo>
                      <a:pt x="530" y="90"/>
                    </a:lnTo>
                    <a:lnTo>
                      <a:pt x="530" y="90"/>
                    </a:lnTo>
                    <a:lnTo>
                      <a:pt x="524" y="98"/>
                    </a:lnTo>
                    <a:lnTo>
                      <a:pt x="517" y="104"/>
                    </a:lnTo>
                    <a:lnTo>
                      <a:pt x="514" y="109"/>
                    </a:lnTo>
                    <a:lnTo>
                      <a:pt x="514" y="114"/>
                    </a:lnTo>
                    <a:lnTo>
                      <a:pt x="514" y="119"/>
                    </a:lnTo>
                    <a:lnTo>
                      <a:pt x="516" y="125"/>
                    </a:lnTo>
                    <a:lnTo>
                      <a:pt x="516" y="125"/>
                    </a:lnTo>
                    <a:lnTo>
                      <a:pt x="524" y="136"/>
                    </a:lnTo>
                    <a:lnTo>
                      <a:pt x="529" y="141"/>
                    </a:lnTo>
                    <a:lnTo>
                      <a:pt x="532" y="144"/>
                    </a:lnTo>
                    <a:lnTo>
                      <a:pt x="538" y="146"/>
                    </a:lnTo>
                    <a:lnTo>
                      <a:pt x="543" y="147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67" y="147"/>
                    </a:lnTo>
                    <a:lnTo>
                      <a:pt x="578" y="149"/>
                    </a:lnTo>
                    <a:lnTo>
                      <a:pt x="589" y="152"/>
                    </a:lnTo>
                    <a:lnTo>
                      <a:pt x="599" y="157"/>
                    </a:lnTo>
                    <a:lnTo>
                      <a:pt x="599" y="157"/>
                    </a:lnTo>
                    <a:lnTo>
                      <a:pt x="605" y="162"/>
                    </a:lnTo>
                    <a:lnTo>
                      <a:pt x="610" y="166"/>
                    </a:lnTo>
                    <a:lnTo>
                      <a:pt x="613" y="170"/>
                    </a:lnTo>
                    <a:lnTo>
                      <a:pt x="613" y="173"/>
                    </a:lnTo>
                    <a:lnTo>
                      <a:pt x="613" y="178"/>
                    </a:lnTo>
                    <a:lnTo>
                      <a:pt x="611" y="182"/>
                    </a:lnTo>
                    <a:lnTo>
                      <a:pt x="611" y="182"/>
                    </a:lnTo>
                    <a:lnTo>
                      <a:pt x="610" y="187"/>
                    </a:lnTo>
                    <a:lnTo>
                      <a:pt x="608" y="192"/>
                    </a:lnTo>
                    <a:lnTo>
                      <a:pt x="610" y="195"/>
                    </a:lnTo>
                    <a:lnTo>
                      <a:pt x="614" y="198"/>
                    </a:lnTo>
                    <a:lnTo>
                      <a:pt x="614" y="198"/>
                    </a:lnTo>
                    <a:lnTo>
                      <a:pt x="622" y="201"/>
                    </a:lnTo>
                    <a:lnTo>
                      <a:pt x="630" y="206"/>
                    </a:lnTo>
                    <a:lnTo>
                      <a:pt x="635" y="211"/>
                    </a:lnTo>
                    <a:lnTo>
                      <a:pt x="635" y="214"/>
                    </a:lnTo>
                    <a:lnTo>
                      <a:pt x="635" y="219"/>
                    </a:lnTo>
                    <a:lnTo>
                      <a:pt x="635" y="219"/>
                    </a:lnTo>
                    <a:lnTo>
                      <a:pt x="629" y="230"/>
                    </a:lnTo>
                    <a:lnTo>
                      <a:pt x="621" y="239"/>
                    </a:lnTo>
                    <a:lnTo>
                      <a:pt x="605" y="260"/>
                    </a:lnTo>
                    <a:lnTo>
                      <a:pt x="605" y="260"/>
                    </a:lnTo>
                    <a:lnTo>
                      <a:pt x="603" y="262"/>
                    </a:lnTo>
                    <a:lnTo>
                      <a:pt x="600" y="262"/>
                    </a:lnTo>
                    <a:lnTo>
                      <a:pt x="597" y="260"/>
                    </a:lnTo>
                    <a:lnTo>
                      <a:pt x="591" y="259"/>
                    </a:lnTo>
                    <a:lnTo>
                      <a:pt x="586" y="257"/>
                    </a:lnTo>
                    <a:lnTo>
                      <a:pt x="586" y="2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4" name="Freeform 16">
                <a:extLst>
                  <a:ext uri="{FF2B5EF4-FFF2-40B4-BE49-F238E27FC236}">
                    <a16:creationId xmlns:a16="http://schemas.microsoft.com/office/drawing/2014/main" id="{4C607D23-0280-3CEC-7E82-D8100ED09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81"/>
                <a:ext cx="153" cy="267"/>
              </a:xfrm>
              <a:custGeom>
                <a:avLst/>
                <a:gdLst>
                  <a:gd name="T0" fmla="*/ 16 w 305"/>
                  <a:gd name="T1" fmla="*/ 77 h 534"/>
                  <a:gd name="T2" fmla="*/ 54 w 305"/>
                  <a:gd name="T3" fmla="*/ 88 h 534"/>
                  <a:gd name="T4" fmla="*/ 91 w 305"/>
                  <a:gd name="T5" fmla="*/ 73 h 534"/>
                  <a:gd name="T6" fmla="*/ 132 w 305"/>
                  <a:gd name="T7" fmla="*/ 42 h 534"/>
                  <a:gd name="T8" fmla="*/ 169 w 305"/>
                  <a:gd name="T9" fmla="*/ 12 h 534"/>
                  <a:gd name="T10" fmla="*/ 191 w 305"/>
                  <a:gd name="T11" fmla="*/ 0 h 534"/>
                  <a:gd name="T12" fmla="*/ 218 w 305"/>
                  <a:gd name="T13" fmla="*/ 5 h 534"/>
                  <a:gd name="T14" fmla="*/ 245 w 305"/>
                  <a:gd name="T15" fmla="*/ 27 h 534"/>
                  <a:gd name="T16" fmla="*/ 283 w 305"/>
                  <a:gd name="T17" fmla="*/ 81 h 534"/>
                  <a:gd name="T18" fmla="*/ 301 w 305"/>
                  <a:gd name="T19" fmla="*/ 143 h 534"/>
                  <a:gd name="T20" fmla="*/ 305 w 305"/>
                  <a:gd name="T21" fmla="*/ 175 h 534"/>
                  <a:gd name="T22" fmla="*/ 304 w 305"/>
                  <a:gd name="T23" fmla="*/ 181 h 534"/>
                  <a:gd name="T24" fmla="*/ 283 w 305"/>
                  <a:gd name="T25" fmla="*/ 220 h 534"/>
                  <a:gd name="T26" fmla="*/ 286 w 305"/>
                  <a:gd name="T27" fmla="*/ 259 h 534"/>
                  <a:gd name="T28" fmla="*/ 291 w 305"/>
                  <a:gd name="T29" fmla="*/ 305 h 534"/>
                  <a:gd name="T30" fmla="*/ 280 w 305"/>
                  <a:gd name="T31" fmla="*/ 399 h 534"/>
                  <a:gd name="T32" fmla="*/ 277 w 305"/>
                  <a:gd name="T33" fmla="*/ 436 h 534"/>
                  <a:gd name="T34" fmla="*/ 267 w 305"/>
                  <a:gd name="T35" fmla="*/ 467 h 534"/>
                  <a:gd name="T36" fmla="*/ 240 w 305"/>
                  <a:gd name="T37" fmla="*/ 475 h 534"/>
                  <a:gd name="T38" fmla="*/ 213 w 305"/>
                  <a:gd name="T39" fmla="*/ 471 h 534"/>
                  <a:gd name="T40" fmla="*/ 177 w 305"/>
                  <a:gd name="T41" fmla="*/ 466 h 534"/>
                  <a:gd name="T42" fmla="*/ 159 w 305"/>
                  <a:gd name="T43" fmla="*/ 499 h 534"/>
                  <a:gd name="T44" fmla="*/ 145 w 305"/>
                  <a:gd name="T45" fmla="*/ 521 h 534"/>
                  <a:gd name="T46" fmla="*/ 110 w 305"/>
                  <a:gd name="T47" fmla="*/ 534 h 534"/>
                  <a:gd name="T48" fmla="*/ 73 w 305"/>
                  <a:gd name="T49" fmla="*/ 518 h 534"/>
                  <a:gd name="T50" fmla="*/ 62 w 305"/>
                  <a:gd name="T51" fmla="*/ 512 h 534"/>
                  <a:gd name="T52" fmla="*/ 42 w 305"/>
                  <a:gd name="T53" fmla="*/ 513 h 534"/>
                  <a:gd name="T54" fmla="*/ 34 w 305"/>
                  <a:gd name="T55" fmla="*/ 505 h 534"/>
                  <a:gd name="T56" fmla="*/ 34 w 305"/>
                  <a:gd name="T57" fmla="*/ 491 h 534"/>
                  <a:gd name="T58" fmla="*/ 45 w 305"/>
                  <a:gd name="T59" fmla="*/ 480 h 534"/>
                  <a:gd name="T60" fmla="*/ 45 w 305"/>
                  <a:gd name="T61" fmla="*/ 467 h 534"/>
                  <a:gd name="T62" fmla="*/ 40 w 305"/>
                  <a:gd name="T63" fmla="*/ 421 h 534"/>
                  <a:gd name="T64" fmla="*/ 45 w 305"/>
                  <a:gd name="T65" fmla="*/ 359 h 534"/>
                  <a:gd name="T66" fmla="*/ 43 w 305"/>
                  <a:gd name="T67" fmla="*/ 340 h 534"/>
                  <a:gd name="T68" fmla="*/ 53 w 305"/>
                  <a:gd name="T69" fmla="*/ 331 h 534"/>
                  <a:gd name="T70" fmla="*/ 61 w 305"/>
                  <a:gd name="T71" fmla="*/ 337 h 534"/>
                  <a:gd name="T72" fmla="*/ 67 w 305"/>
                  <a:gd name="T73" fmla="*/ 336 h 534"/>
                  <a:gd name="T74" fmla="*/ 69 w 305"/>
                  <a:gd name="T75" fmla="*/ 324 h 534"/>
                  <a:gd name="T76" fmla="*/ 64 w 305"/>
                  <a:gd name="T77" fmla="*/ 312 h 534"/>
                  <a:gd name="T78" fmla="*/ 53 w 305"/>
                  <a:gd name="T79" fmla="*/ 307 h 534"/>
                  <a:gd name="T80" fmla="*/ 43 w 305"/>
                  <a:gd name="T81" fmla="*/ 293 h 534"/>
                  <a:gd name="T82" fmla="*/ 45 w 305"/>
                  <a:gd name="T83" fmla="*/ 270 h 534"/>
                  <a:gd name="T84" fmla="*/ 53 w 305"/>
                  <a:gd name="T85" fmla="*/ 242 h 534"/>
                  <a:gd name="T86" fmla="*/ 43 w 305"/>
                  <a:gd name="T87" fmla="*/ 204 h 534"/>
                  <a:gd name="T88" fmla="*/ 24 w 305"/>
                  <a:gd name="T89" fmla="*/ 169 h 534"/>
                  <a:gd name="T90" fmla="*/ 5 w 305"/>
                  <a:gd name="T91" fmla="*/ 134 h 534"/>
                  <a:gd name="T92" fmla="*/ 0 w 305"/>
                  <a:gd name="T93" fmla="*/ 96 h 534"/>
                  <a:gd name="T94" fmla="*/ 2 w 305"/>
                  <a:gd name="T95" fmla="*/ 6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5" h="534">
                    <a:moveTo>
                      <a:pt x="2" y="66"/>
                    </a:moveTo>
                    <a:lnTo>
                      <a:pt x="2" y="66"/>
                    </a:lnTo>
                    <a:lnTo>
                      <a:pt x="16" y="77"/>
                    </a:lnTo>
                    <a:lnTo>
                      <a:pt x="29" y="83"/>
                    </a:lnTo>
                    <a:lnTo>
                      <a:pt x="42" y="86"/>
                    </a:lnTo>
                    <a:lnTo>
                      <a:pt x="54" y="88"/>
                    </a:lnTo>
                    <a:lnTo>
                      <a:pt x="67" y="85"/>
                    </a:lnTo>
                    <a:lnTo>
                      <a:pt x="78" y="80"/>
                    </a:lnTo>
                    <a:lnTo>
                      <a:pt x="91" y="73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32" y="42"/>
                    </a:lnTo>
                    <a:lnTo>
                      <a:pt x="161" y="18"/>
                    </a:lnTo>
                    <a:lnTo>
                      <a:pt x="161" y="18"/>
                    </a:lnTo>
                    <a:lnTo>
                      <a:pt x="169" y="12"/>
                    </a:lnTo>
                    <a:lnTo>
                      <a:pt x="177" y="7"/>
                    </a:lnTo>
                    <a:lnTo>
                      <a:pt x="185" y="2"/>
                    </a:lnTo>
                    <a:lnTo>
                      <a:pt x="191" y="0"/>
                    </a:lnTo>
                    <a:lnTo>
                      <a:pt x="199" y="0"/>
                    </a:lnTo>
                    <a:lnTo>
                      <a:pt x="208" y="2"/>
                    </a:lnTo>
                    <a:lnTo>
                      <a:pt x="218" y="5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45" y="27"/>
                    </a:lnTo>
                    <a:lnTo>
                      <a:pt x="261" y="45"/>
                    </a:lnTo>
                    <a:lnTo>
                      <a:pt x="274" y="62"/>
                    </a:lnTo>
                    <a:lnTo>
                      <a:pt x="283" y="81"/>
                    </a:lnTo>
                    <a:lnTo>
                      <a:pt x="291" y="100"/>
                    </a:lnTo>
                    <a:lnTo>
                      <a:pt x="297" y="121"/>
                    </a:lnTo>
                    <a:lnTo>
                      <a:pt x="301" y="143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5" y="175"/>
                    </a:lnTo>
                    <a:lnTo>
                      <a:pt x="304" y="178"/>
                    </a:lnTo>
                    <a:lnTo>
                      <a:pt x="304" y="181"/>
                    </a:lnTo>
                    <a:lnTo>
                      <a:pt x="304" y="181"/>
                    </a:lnTo>
                    <a:lnTo>
                      <a:pt x="293" y="194"/>
                    </a:lnTo>
                    <a:lnTo>
                      <a:pt x="286" y="205"/>
                    </a:lnTo>
                    <a:lnTo>
                      <a:pt x="283" y="220"/>
                    </a:lnTo>
                    <a:lnTo>
                      <a:pt x="283" y="232"/>
                    </a:lnTo>
                    <a:lnTo>
                      <a:pt x="285" y="245"/>
                    </a:lnTo>
                    <a:lnTo>
                      <a:pt x="286" y="259"/>
                    </a:lnTo>
                    <a:lnTo>
                      <a:pt x="291" y="286"/>
                    </a:lnTo>
                    <a:lnTo>
                      <a:pt x="291" y="286"/>
                    </a:lnTo>
                    <a:lnTo>
                      <a:pt x="291" y="305"/>
                    </a:lnTo>
                    <a:lnTo>
                      <a:pt x="291" y="324"/>
                    </a:lnTo>
                    <a:lnTo>
                      <a:pt x="286" y="361"/>
                    </a:lnTo>
                    <a:lnTo>
                      <a:pt x="280" y="399"/>
                    </a:lnTo>
                    <a:lnTo>
                      <a:pt x="278" y="418"/>
                    </a:lnTo>
                    <a:lnTo>
                      <a:pt x="277" y="436"/>
                    </a:lnTo>
                    <a:lnTo>
                      <a:pt x="277" y="436"/>
                    </a:lnTo>
                    <a:lnTo>
                      <a:pt x="275" y="448"/>
                    </a:lnTo>
                    <a:lnTo>
                      <a:pt x="272" y="459"/>
                    </a:lnTo>
                    <a:lnTo>
                      <a:pt x="267" y="467"/>
                    </a:lnTo>
                    <a:lnTo>
                      <a:pt x="259" y="472"/>
                    </a:lnTo>
                    <a:lnTo>
                      <a:pt x="250" y="475"/>
                    </a:lnTo>
                    <a:lnTo>
                      <a:pt x="240" y="475"/>
                    </a:lnTo>
                    <a:lnTo>
                      <a:pt x="228" y="474"/>
                    </a:lnTo>
                    <a:lnTo>
                      <a:pt x="213" y="471"/>
                    </a:lnTo>
                    <a:lnTo>
                      <a:pt x="213" y="471"/>
                    </a:lnTo>
                    <a:lnTo>
                      <a:pt x="189" y="464"/>
                    </a:lnTo>
                    <a:lnTo>
                      <a:pt x="181" y="464"/>
                    </a:lnTo>
                    <a:lnTo>
                      <a:pt x="177" y="466"/>
                    </a:lnTo>
                    <a:lnTo>
                      <a:pt x="172" y="469"/>
                    </a:lnTo>
                    <a:lnTo>
                      <a:pt x="167" y="475"/>
                    </a:lnTo>
                    <a:lnTo>
                      <a:pt x="159" y="499"/>
                    </a:lnTo>
                    <a:lnTo>
                      <a:pt x="159" y="499"/>
                    </a:lnTo>
                    <a:lnTo>
                      <a:pt x="153" y="512"/>
                    </a:lnTo>
                    <a:lnTo>
                      <a:pt x="145" y="521"/>
                    </a:lnTo>
                    <a:lnTo>
                      <a:pt x="134" y="529"/>
                    </a:lnTo>
                    <a:lnTo>
                      <a:pt x="123" y="532"/>
                    </a:lnTo>
                    <a:lnTo>
                      <a:pt x="110" y="534"/>
                    </a:lnTo>
                    <a:lnTo>
                      <a:pt x="97" y="532"/>
                    </a:lnTo>
                    <a:lnTo>
                      <a:pt x="86" y="528"/>
                    </a:lnTo>
                    <a:lnTo>
                      <a:pt x="73" y="518"/>
                    </a:lnTo>
                    <a:lnTo>
                      <a:pt x="73" y="518"/>
                    </a:lnTo>
                    <a:lnTo>
                      <a:pt x="69" y="513"/>
                    </a:lnTo>
                    <a:lnTo>
                      <a:pt x="62" y="512"/>
                    </a:lnTo>
                    <a:lnTo>
                      <a:pt x="51" y="513"/>
                    </a:lnTo>
                    <a:lnTo>
                      <a:pt x="46" y="513"/>
                    </a:lnTo>
                    <a:lnTo>
                      <a:pt x="42" y="513"/>
                    </a:lnTo>
                    <a:lnTo>
                      <a:pt x="37" y="510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1" y="499"/>
                    </a:lnTo>
                    <a:lnTo>
                      <a:pt x="32" y="494"/>
                    </a:lnTo>
                    <a:lnTo>
                      <a:pt x="34" y="491"/>
                    </a:lnTo>
                    <a:lnTo>
                      <a:pt x="39" y="488"/>
                    </a:lnTo>
                    <a:lnTo>
                      <a:pt x="42" y="483"/>
                    </a:lnTo>
                    <a:lnTo>
                      <a:pt x="45" y="480"/>
                    </a:lnTo>
                    <a:lnTo>
                      <a:pt x="46" y="474"/>
                    </a:lnTo>
                    <a:lnTo>
                      <a:pt x="45" y="467"/>
                    </a:lnTo>
                    <a:lnTo>
                      <a:pt x="45" y="467"/>
                    </a:lnTo>
                    <a:lnTo>
                      <a:pt x="42" y="453"/>
                    </a:lnTo>
                    <a:lnTo>
                      <a:pt x="40" y="437"/>
                    </a:lnTo>
                    <a:lnTo>
                      <a:pt x="40" y="421"/>
                    </a:lnTo>
                    <a:lnTo>
                      <a:pt x="40" y="407"/>
                    </a:lnTo>
                    <a:lnTo>
                      <a:pt x="43" y="375"/>
                    </a:lnTo>
                    <a:lnTo>
                      <a:pt x="45" y="359"/>
                    </a:lnTo>
                    <a:lnTo>
                      <a:pt x="43" y="343"/>
                    </a:lnTo>
                    <a:lnTo>
                      <a:pt x="43" y="343"/>
                    </a:lnTo>
                    <a:lnTo>
                      <a:pt x="43" y="340"/>
                    </a:lnTo>
                    <a:lnTo>
                      <a:pt x="45" y="336"/>
                    </a:lnTo>
                    <a:lnTo>
                      <a:pt x="46" y="332"/>
                    </a:lnTo>
                    <a:lnTo>
                      <a:pt x="53" y="331"/>
                    </a:lnTo>
                    <a:lnTo>
                      <a:pt x="53" y="331"/>
                    </a:lnTo>
                    <a:lnTo>
                      <a:pt x="58" y="334"/>
                    </a:lnTo>
                    <a:lnTo>
                      <a:pt x="61" y="337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7" y="336"/>
                    </a:lnTo>
                    <a:lnTo>
                      <a:pt x="69" y="331"/>
                    </a:lnTo>
                    <a:lnTo>
                      <a:pt x="69" y="331"/>
                    </a:lnTo>
                    <a:lnTo>
                      <a:pt x="69" y="324"/>
                    </a:lnTo>
                    <a:lnTo>
                      <a:pt x="69" y="318"/>
                    </a:lnTo>
                    <a:lnTo>
                      <a:pt x="66" y="313"/>
                    </a:lnTo>
                    <a:lnTo>
                      <a:pt x="64" y="312"/>
                    </a:lnTo>
                    <a:lnTo>
                      <a:pt x="61" y="310"/>
                    </a:lnTo>
                    <a:lnTo>
                      <a:pt x="61" y="310"/>
                    </a:lnTo>
                    <a:lnTo>
                      <a:pt x="53" y="307"/>
                    </a:lnTo>
                    <a:lnTo>
                      <a:pt x="48" y="302"/>
                    </a:lnTo>
                    <a:lnTo>
                      <a:pt x="45" y="297"/>
                    </a:lnTo>
                    <a:lnTo>
                      <a:pt x="43" y="293"/>
                    </a:lnTo>
                    <a:lnTo>
                      <a:pt x="42" y="288"/>
                    </a:lnTo>
                    <a:lnTo>
                      <a:pt x="42" y="282"/>
                    </a:lnTo>
                    <a:lnTo>
                      <a:pt x="45" y="270"/>
                    </a:lnTo>
                    <a:lnTo>
                      <a:pt x="45" y="270"/>
                    </a:lnTo>
                    <a:lnTo>
                      <a:pt x="51" y="256"/>
                    </a:lnTo>
                    <a:lnTo>
                      <a:pt x="53" y="242"/>
                    </a:lnTo>
                    <a:lnTo>
                      <a:pt x="51" y="228"/>
                    </a:lnTo>
                    <a:lnTo>
                      <a:pt x="48" y="215"/>
                    </a:lnTo>
                    <a:lnTo>
                      <a:pt x="43" y="204"/>
                    </a:lnTo>
                    <a:lnTo>
                      <a:pt x="37" y="191"/>
                    </a:lnTo>
                    <a:lnTo>
                      <a:pt x="24" y="169"/>
                    </a:lnTo>
                    <a:lnTo>
                      <a:pt x="24" y="169"/>
                    </a:lnTo>
                    <a:lnTo>
                      <a:pt x="16" y="158"/>
                    </a:lnTo>
                    <a:lnTo>
                      <a:pt x="10" y="145"/>
                    </a:lnTo>
                    <a:lnTo>
                      <a:pt x="5" y="134"/>
                    </a:lnTo>
                    <a:lnTo>
                      <a:pt x="2" y="121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1"/>
                    </a:lnTo>
                    <a:lnTo>
                      <a:pt x="2" y="66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5" name="Freeform 17">
                <a:extLst>
                  <a:ext uri="{FF2B5EF4-FFF2-40B4-BE49-F238E27FC236}">
                    <a16:creationId xmlns:a16="http://schemas.microsoft.com/office/drawing/2014/main" id="{421970C3-BD77-1516-640C-AE05776A7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014"/>
                <a:ext cx="282" cy="141"/>
              </a:xfrm>
              <a:custGeom>
                <a:avLst/>
                <a:gdLst>
                  <a:gd name="T0" fmla="*/ 535 w 564"/>
                  <a:gd name="T1" fmla="*/ 137 h 283"/>
                  <a:gd name="T2" fmla="*/ 558 w 564"/>
                  <a:gd name="T3" fmla="*/ 159 h 283"/>
                  <a:gd name="T4" fmla="*/ 562 w 564"/>
                  <a:gd name="T5" fmla="*/ 196 h 283"/>
                  <a:gd name="T6" fmla="*/ 540 w 564"/>
                  <a:gd name="T7" fmla="*/ 219 h 283"/>
                  <a:gd name="T8" fmla="*/ 496 w 564"/>
                  <a:gd name="T9" fmla="*/ 250 h 283"/>
                  <a:gd name="T10" fmla="*/ 459 w 564"/>
                  <a:gd name="T11" fmla="*/ 280 h 283"/>
                  <a:gd name="T12" fmla="*/ 442 w 564"/>
                  <a:gd name="T13" fmla="*/ 280 h 283"/>
                  <a:gd name="T14" fmla="*/ 431 w 564"/>
                  <a:gd name="T15" fmla="*/ 261 h 283"/>
                  <a:gd name="T16" fmla="*/ 405 w 564"/>
                  <a:gd name="T17" fmla="*/ 254 h 283"/>
                  <a:gd name="T18" fmla="*/ 369 w 564"/>
                  <a:gd name="T19" fmla="*/ 256 h 283"/>
                  <a:gd name="T20" fmla="*/ 340 w 564"/>
                  <a:gd name="T21" fmla="*/ 232 h 283"/>
                  <a:gd name="T22" fmla="*/ 313 w 564"/>
                  <a:gd name="T23" fmla="*/ 194 h 283"/>
                  <a:gd name="T24" fmla="*/ 288 w 564"/>
                  <a:gd name="T25" fmla="*/ 188 h 283"/>
                  <a:gd name="T26" fmla="*/ 261 w 564"/>
                  <a:gd name="T27" fmla="*/ 196 h 283"/>
                  <a:gd name="T28" fmla="*/ 246 w 564"/>
                  <a:gd name="T29" fmla="*/ 226 h 283"/>
                  <a:gd name="T30" fmla="*/ 240 w 564"/>
                  <a:gd name="T31" fmla="*/ 240 h 283"/>
                  <a:gd name="T32" fmla="*/ 205 w 564"/>
                  <a:gd name="T33" fmla="*/ 243 h 283"/>
                  <a:gd name="T34" fmla="*/ 159 w 564"/>
                  <a:gd name="T35" fmla="*/ 226 h 283"/>
                  <a:gd name="T36" fmla="*/ 129 w 564"/>
                  <a:gd name="T37" fmla="*/ 191 h 283"/>
                  <a:gd name="T38" fmla="*/ 149 w 564"/>
                  <a:gd name="T39" fmla="*/ 184 h 283"/>
                  <a:gd name="T40" fmla="*/ 196 w 564"/>
                  <a:gd name="T41" fmla="*/ 151 h 283"/>
                  <a:gd name="T42" fmla="*/ 238 w 564"/>
                  <a:gd name="T43" fmla="*/ 96 h 283"/>
                  <a:gd name="T44" fmla="*/ 291 w 564"/>
                  <a:gd name="T45" fmla="*/ 53 h 283"/>
                  <a:gd name="T46" fmla="*/ 310 w 564"/>
                  <a:gd name="T47" fmla="*/ 38 h 283"/>
                  <a:gd name="T48" fmla="*/ 261 w 564"/>
                  <a:gd name="T49" fmla="*/ 45 h 283"/>
                  <a:gd name="T50" fmla="*/ 211 w 564"/>
                  <a:gd name="T51" fmla="*/ 80 h 283"/>
                  <a:gd name="T52" fmla="*/ 191 w 564"/>
                  <a:gd name="T53" fmla="*/ 113 h 283"/>
                  <a:gd name="T54" fmla="*/ 165 w 564"/>
                  <a:gd name="T55" fmla="*/ 123 h 283"/>
                  <a:gd name="T56" fmla="*/ 148 w 564"/>
                  <a:gd name="T57" fmla="*/ 123 h 283"/>
                  <a:gd name="T58" fmla="*/ 140 w 564"/>
                  <a:gd name="T59" fmla="*/ 130 h 283"/>
                  <a:gd name="T60" fmla="*/ 130 w 564"/>
                  <a:gd name="T61" fmla="*/ 157 h 283"/>
                  <a:gd name="T62" fmla="*/ 99 w 564"/>
                  <a:gd name="T63" fmla="*/ 165 h 283"/>
                  <a:gd name="T64" fmla="*/ 70 w 564"/>
                  <a:gd name="T65" fmla="*/ 159 h 283"/>
                  <a:gd name="T66" fmla="*/ 18 w 564"/>
                  <a:gd name="T67" fmla="*/ 156 h 283"/>
                  <a:gd name="T68" fmla="*/ 0 w 564"/>
                  <a:gd name="T69" fmla="*/ 143 h 283"/>
                  <a:gd name="T70" fmla="*/ 10 w 564"/>
                  <a:gd name="T71" fmla="*/ 127 h 283"/>
                  <a:gd name="T72" fmla="*/ 33 w 564"/>
                  <a:gd name="T73" fmla="*/ 115 h 283"/>
                  <a:gd name="T74" fmla="*/ 60 w 564"/>
                  <a:gd name="T75" fmla="*/ 84 h 283"/>
                  <a:gd name="T76" fmla="*/ 73 w 564"/>
                  <a:gd name="T77" fmla="*/ 53 h 283"/>
                  <a:gd name="T78" fmla="*/ 111 w 564"/>
                  <a:gd name="T79" fmla="*/ 27 h 283"/>
                  <a:gd name="T80" fmla="*/ 154 w 564"/>
                  <a:gd name="T81" fmla="*/ 29 h 283"/>
                  <a:gd name="T82" fmla="*/ 180 w 564"/>
                  <a:gd name="T83" fmla="*/ 29 h 283"/>
                  <a:gd name="T84" fmla="*/ 184 w 564"/>
                  <a:gd name="T85" fmla="*/ 13 h 283"/>
                  <a:gd name="T86" fmla="*/ 192 w 564"/>
                  <a:gd name="T87" fmla="*/ 10 h 283"/>
                  <a:gd name="T88" fmla="*/ 234 w 564"/>
                  <a:gd name="T89" fmla="*/ 7 h 283"/>
                  <a:gd name="T90" fmla="*/ 281 w 564"/>
                  <a:gd name="T91" fmla="*/ 0 h 283"/>
                  <a:gd name="T92" fmla="*/ 300 w 564"/>
                  <a:gd name="T93" fmla="*/ 8 h 283"/>
                  <a:gd name="T94" fmla="*/ 358 w 564"/>
                  <a:gd name="T95" fmla="*/ 26 h 283"/>
                  <a:gd name="T96" fmla="*/ 413 w 564"/>
                  <a:gd name="T97" fmla="*/ 15 h 283"/>
                  <a:gd name="T98" fmla="*/ 458 w 564"/>
                  <a:gd name="T99" fmla="*/ 22 h 283"/>
                  <a:gd name="T100" fmla="*/ 486 w 564"/>
                  <a:gd name="T101" fmla="*/ 59 h 283"/>
                  <a:gd name="T102" fmla="*/ 508 w 564"/>
                  <a:gd name="T103" fmla="*/ 96 h 283"/>
                  <a:gd name="T104" fmla="*/ 528 w 564"/>
                  <a:gd name="T105" fmla="*/ 113 h 283"/>
                  <a:gd name="T106" fmla="*/ 523 w 564"/>
                  <a:gd name="T107" fmla="*/ 127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4" h="283">
                    <a:moveTo>
                      <a:pt x="510" y="137"/>
                    </a:moveTo>
                    <a:lnTo>
                      <a:pt x="510" y="137"/>
                    </a:lnTo>
                    <a:lnTo>
                      <a:pt x="524" y="135"/>
                    </a:lnTo>
                    <a:lnTo>
                      <a:pt x="535" y="137"/>
                    </a:lnTo>
                    <a:lnTo>
                      <a:pt x="543" y="140"/>
                    </a:lnTo>
                    <a:lnTo>
                      <a:pt x="550" y="145"/>
                    </a:lnTo>
                    <a:lnTo>
                      <a:pt x="553" y="153"/>
                    </a:lnTo>
                    <a:lnTo>
                      <a:pt x="558" y="159"/>
                    </a:lnTo>
                    <a:lnTo>
                      <a:pt x="562" y="177"/>
                    </a:lnTo>
                    <a:lnTo>
                      <a:pt x="562" y="177"/>
                    </a:lnTo>
                    <a:lnTo>
                      <a:pt x="564" y="188"/>
                    </a:lnTo>
                    <a:lnTo>
                      <a:pt x="562" y="196"/>
                    </a:lnTo>
                    <a:lnTo>
                      <a:pt x="559" y="204"/>
                    </a:lnTo>
                    <a:lnTo>
                      <a:pt x="553" y="210"/>
                    </a:lnTo>
                    <a:lnTo>
                      <a:pt x="547" y="215"/>
                    </a:lnTo>
                    <a:lnTo>
                      <a:pt x="540" y="219"/>
                    </a:lnTo>
                    <a:lnTo>
                      <a:pt x="526" y="229"/>
                    </a:lnTo>
                    <a:lnTo>
                      <a:pt x="526" y="229"/>
                    </a:lnTo>
                    <a:lnTo>
                      <a:pt x="512" y="240"/>
                    </a:lnTo>
                    <a:lnTo>
                      <a:pt x="496" y="250"/>
                    </a:lnTo>
                    <a:lnTo>
                      <a:pt x="480" y="261"/>
                    </a:lnTo>
                    <a:lnTo>
                      <a:pt x="467" y="273"/>
                    </a:lnTo>
                    <a:lnTo>
                      <a:pt x="467" y="273"/>
                    </a:lnTo>
                    <a:lnTo>
                      <a:pt x="459" y="280"/>
                    </a:lnTo>
                    <a:lnTo>
                      <a:pt x="451" y="283"/>
                    </a:lnTo>
                    <a:lnTo>
                      <a:pt x="448" y="283"/>
                    </a:lnTo>
                    <a:lnTo>
                      <a:pt x="445" y="281"/>
                    </a:lnTo>
                    <a:lnTo>
                      <a:pt x="442" y="280"/>
                    </a:lnTo>
                    <a:lnTo>
                      <a:pt x="440" y="277"/>
                    </a:lnTo>
                    <a:lnTo>
                      <a:pt x="440" y="277"/>
                    </a:lnTo>
                    <a:lnTo>
                      <a:pt x="435" y="267"/>
                    </a:lnTo>
                    <a:lnTo>
                      <a:pt x="431" y="261"/>
                    </a:lnTo>
                    <a:lnTo>
                      <a:pt x="424" y="256"/>
                    </a:lnTo>
                    <a:lnTo>
                      <a:pt x="419" y="254"/>
                    </a:lnTo>
                    <a:lnTo>
                      <a:pt x="412" y="253"/>
                    </a:lnTo>
                    <a:lnTo>
                      <a:pt x="405" y="254"/>
                    </a:lnTo>
                    <a:lnTo>
                      <a:pt x="391" y="256"/>
                    </a:lnTo>
                    <a:lnTo>
                      <a:pt x="391" y="256"/>
                    </a:lnTo>
                    <a:lnTo>
                      <a:pt x="380" y="258"/>
                    </a:lnTo>
                    <a:lnTo>
                      <a:pt x="369" y="256"/>
                    </a:lnTo>
                    <a:lnTo>
                      <a:pt x="359" y="253"/>
                    </a:lnTo>
                    <a:lnTo>
                      <a:pt x="353" y="248"/>
                    </a:lnTo>
                    <a:lnTo>
                      <a:pt x="346" y="240"/>
                    </a:lnTo>
                    <a:lnTo>
                      <a:pt x="340" y="232"/>
                    </a:lnTo>
                    <a:lnTo>
                      <a:pt x="331" y="218"/>
                    </a:lnTo>
                    <a:lnTo>
                      <a:pt x="331" y="218"/>
                    </a:lnTo>
                    <a:lnTo>
                      <a:pt x="323" y="204"/>
                    </a:lnTo>
                    <a:lnTo>
                      <a:pt x="313" y="194"/>
                    </a:lnTo>
                    <a:lnTo>
                      <a:pt x="307" y="191"/>
                    </a:lnTo>
                    <a:lnTo>
                      <a:pt x="302" y="188"/>
                    </a:lnTo>
                    <a:lnTo>
                      <a:pt x="296" y="188"/>
                    </a:lnTo>
                    <a:lnTo>
                      <a:pt x="288" y="188"/>
                    </a:lnTo>
                    <a:lnTo>
                      <a:pt x="288" y="188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61" y="196"/>
                    </a:lnTo>
                    <a:lnTo>
                      <a:pt x="254" y="200"/>
                    </a:lnTo>
                    <a:lnTo>
                      <a:pt x="250" y="207"/>
                    </a:lnTo>
                    <a:lnTo>
                      <a:pt x="246" y="215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5" y="234"/>
                    </a:lnTo>
                    <a:lnTo>
                      <a:pt x="243" y="237"/>
                    </a:lnTo>
                    <a:lnTo>
                      <a:pt x="240" y="240"/>
                    </a:lnTo>
                    <a:lnTo>
                      <a:pt x="232" y="243"/>
                    </a:lnTo>
                    <a:lnTo>
                      <a:pt x="221" y="245"/>
                    </a:lnTo>
                    <a:lnTo>
                      <a:pt x="221" y="245"/>
                    </a:lnTo>
                    <a:lnTo>
                      <a:pt x="205" y="243"/>
                    </a:lnTo>
                    <a:lnTo>
                      <a:pt x="191" y="242"/>
                    </a:lnTo>
                    <a:lnTo>
                      <a:pt x="180" y="238"/>
                    </a:lnTo>
                    <a:lnTo>
                      <a:pt x="169" y="234"/>
                    </a:lnTo>
                    <a:lnTo>
                      <a:pt x="159" y="226"/>
                    </a:lnTo>
                    <a:lnTo>
                      <a:pt x="148" y="218"/>
                    </a:lnTo>
                    <a:lnTo>
                      <a:pt x="122" y="196"/>
                    </a:lnTo>
                    <a:lnTo>
                      <a:pt x="122" y="196"/>
                    </a:lnTo>
                    <a:lnTo>
                      <a:pt x="129" y="191"/>
                    </a:lnTo>
                    <a:lnTo>
                      <a:pt x="132" y="189"/>
                    </a:lnTo>
                    <a:lnTo>
                      <a:pt x="135" y="188"/>
                    </a:lnTo>
                    <a:lnTo>
                      <a:pt x="135" y="188"/>
                    </a:lnTo>
                    <a:lnTo>
                      <a:pt x="149" y="184"/>
                    </a:lnTo>
                    <a:lnTo>
                      <a:pt x="164" y="178"/>
                    </a:lnTo>
                    <a:lnTo>
                      <a:pt x="175" y="170"/>
                    </a:lnTo>
                    <a:lnTo>
                      <a:pt x="186" y="161"/>
                    </a:lnTo>
                    <a:lnTo>
                      <a:pt x="196" y="151"/>
                    </a:lnTo>
                    <a:lnTo>
                      <a:pt x="203" y="140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38" y="96"/>
                    </a:lnTo>
                    <a:lnTo>
                      <a:pt x="257" y="75"/>
                    </a:lnTo>
                    <a:lnTo>
                      <a:pt x="267" y="67"/>
                    </a:lnTo>
                    <a:lnTo>
                      <a:pt x="278" y="59"/>
                    </a:lnTo>
                    <a:lnTo>
                      <a:pt x="291" y="53"/>
                    </a:lnTo>
                    <a:lnTo>
                      <a:pt x="305" y="48"/>
                    </a:lnTo>
                    <a:lnTo>
                      <a:pt x="305" y="48"/>
                    </a:lnTo>
                    <a:lnTo>
                      <a:pt x="307" y="45"/>
                    </a:lnTo>
                    <a:lnTo>
                      <a:pt x="310" y="38"/>
                    </a:lnTo>
                    <a:lnTo>
                      <a:pt x="310" y="38"/>
                    </a:lnTo>
                    <a:lnTo>
                      <a:pt x="292" y="38"/>
                    </a:lnTo>
                    <a:lnTo>
                      <a:pt x="275" y="40"/>
                    </a:lnTo>
                    <a:lnTo>
                      <a:pt x="261" y="45"/>
                    </a:lnTo>
                    <a:lnTo>
                      <a:pt x="246" y="49"/>
                    </a:lnTo>
                    <a:lnTo>
                      <a:pt x="234" y="57"/>
                    </a:lnTo>
                    <a:lnTo>
                      <a:pt x="223" y="69"/>
                    </a:lnTo>
                    <a:lnTo>
                      <a:pt x="211" y="80"/>
                    </a:lnTo>
                    <a:lnTo>
                      <a:pt x="202" y="96"/>
                    </a:lnTo>
                    <a:lnTo>
                      <a:pt x="202" y="96"/>
                    </a:lnTo>
                    <a:lnTo>
                      <a:pt x="196" y="108"/>
                    </a:lnTo>
                    <a:lnTo>
                      <a:pt x="191" y="113"/>
                    </a:lnTo>
                    <a:lnTo>
                      <a:pt x="184" y="116"/>
                    </a:lnTo>
                    <a:lnTo>
                      <a:pt x="180" y="119"/>
                    </a:lnTo>
                    <a:lnTo>
                      <a:pt x="173" y="123"/>
                    </a:lnTo>
                    <a:lnTo>
                      <a:pt x="165" y="123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3" y="123"/>
                    </a:lnTo>
                    <a:lnTo>
                      <a:pt x="148" y="123"/>
                    </a:lnTo>
                    <a:lnTo>
                      <a:pt x="145" y="123"/>
                    </a:lnTo>
                    <a:lnTo>
                      <a:pt x="143" y="124"/>
                    </a:lnTo>
                    <a:lnTo>
                      <a:pt x="142" y="127"/>
                    </a:lnTo>
                    <a:lnTo>
                      <a:pt x="140" y="130"/>
                    </a:lnTo>
                    <a:lnTo>
                      <a:pt x="140" y="130"/>
                    </a:lnTo>
                    <a:lnTo>
                      <a:pt x="138" y="142"/>
                    </a:lnTo>
                    <a:lnTo>
                      <a:pt x="135" y="151"/>
                    </a:lnTo>
                    <a:lnTo>
                      <a:pt x="130" y="157"/>
                    </a:lnTo>
                    <a:lnTo>
                      <a:pt x="124" y="162"/>
                    </a:lnTo>
                    <a:lnTo>
                      <a:pt x="118" y="165"/>
                    </a:lnTo>
                    <a:lnTo>
                      <a:pt x="108" y="165"/>
                    </a:lnTo>
                    <a:lnTo>
                      <a:pt x="99" y="165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78" y="161"/>
                    </a:lnTo>
                    <a:lnTo>
                      <a:pt x="70" y="159"/>
                    </a:lnTo>
                    <a:lnTo>
                      <a:pt x="53" y="161"/>
                    </a:lnTo>
                    <a:lnTo>
                      <a:pt x="35" y="159"/>
                    </a:lnTo>
                    <a:lnTo>
                      <a:pt x="26" y="157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8" y="151"/>
                    </a:lnTo>
                    <a:lnTo>
                      <a:pt x="3" y="148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2" y="137"/>
                    </a:lnTo>
                    <a:lnTo>
                      <a:pt x="5" y="132"/>
                    </a:lnTo>
                    <a:lnTo>
                      <a:pt x="10" y="127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26" y="119"/>
                    </a:lnTo>
                    <a:lnTo>
                      <a:pt x="33" y="115"/>
                    </a:lnTo>
                    <a:lnTo>
                      <a:pt x="41" y="108"/>
                    </a:lnTo>
                    <a:lnTo>
                      <a:pt x="49" y="102"/>
                    </a:lnTo>
                    <a:lnTo>
                      <a:pt x="56" y="92"/>
                    </a:lnTo>
                    <a:lnTo>
                      <a:pt x="60" y="84"/>
                    </a:lnTo>
                    <a:lnTo>
                      <a:pt x="65" y="73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73" y="53"/>
                    </a:lnTo>
                    <a:lnTo>
                      <a:pt x="80" y="43"/>
                    </a:lnTo>
                    <a:lnTo>
                      <a:pt x="89" y="37"/>
                    </a:lnTo>
                    <a:lnTo>
                      <a:pt x="100" y="30"/>
                    </a:lnTo>
                    <a:lnTo>
                      <a:pt x="111" y="27"/>
                    </a:lnTo>
                    <a:lnTo>
                      <a:pt x="126" y="26"/>
                    </a:lnTo>
                    <a:lnTo>
                      <a:pt x="140" y="27"/>
                    </a:lnTo>
                    <a:lnTo>
                      <a:pt x="154" y="29"/>
                    </a:lnTo>
                    <a:lnTo>
                      <a:pt x="154" y="29"/>
                    </a:lnTo>
                    <a:lnTo>
                      <a:pt x="164" y="32"/>
                    </a:lnTo>
                    <a:lnTo>
                      <a:pt x="173" y="34"/>
                    </a:lnTo>
                    <a:lnTo>
                      <a:pt x="176" y="32"/>
                    </a:lnTo>
                    <a:lnTo>
                      <a:pt x="180" y="29"/>
                    </a:lnTo>
                    <a:lnTo>
                      <a:pt x="183" y="24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4" y="13"/>
                    </a:lnTo>
                    <a:lnTo>
                      <a:pt x="186" y="11"/>
                    </a:lnTo>
                    <a:lnTo>
                      <a:pt x="189" y="10"/>
                    </a:lnTo>
                    <a:lnTo>
                      <a:pt x="192" y="10"/>
                    </a:lnTo>
                    <a:lnTo>
                      <a:pt x="192" y="10"/>
                    </a:lnTo>
                    <a:lnTo>
                      <a:pt x="199" y="11"/>
                    </a:lnTo>
                    <a:lnTo>
                      <a:pt x="207" y="11"/>
                    </a:lnTo>
                    <a:lnTo>
                      <a:pt x="219" y="10"/>
                    </a:lnTo>
                    <a:lnTo>
                      <a:pt x="234" y="7"/>
                    </a:lnTo>
                    <a:lnTo>
                      <a:pt x="248" y="3"/>
                    </a:lnTo>
                    <a:lnTo>
                      <a:pt x="262" y="0"/>
                    </a:lnTo>
                    <a:lnTo>
                      <a:pt x="275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4" y="5"/>
                    </a:lnTo>
                    <a:lnTo>
                      <a:pt x="300" y="8"/>
                    </a:lnTo>
                    <a:lnTo>
                      <a:pt x="300" y="8"/>
                    </a:lnTo>
                    <a:lnTo>
                      <a:pt x="315" y="18"/>
                    </a:lnTo>
                    <a:lnTo>
                      <a:pt x="329" y="22"/>
                    </a:lnTo>
                    <a:lnTo>
                      <a:pt x="343" y="26"/>
                    </a:lnTo>
                    <a:lnTo>
                      <a:pt x="358" y="26"/>
                    </a:lnTo>
                    <a:lnTo>
                      <a:pt x="370" y="24"/>
                    </a:lnTo>
                    <a:lnTo>
                      <a:pt x="385" y="21"/>
                    </a:lnTo>
                    <a:lnTo>
                      <a:pt x="413" y="15"/>
                    </a:lnTo>
                    <a:lnTo>
                      <a:pt x="413" y="15"/>
                    </a:lnTo>
                    <a:lnTo>
                      <a:pt x="426" y="15"/>
                    </a:lnTo>
                    <a:lnTo>
                      <a:pt x="437" y="15"/>
                    </a:lnTo>
                    <a:lnTo>
                      <a:pt x="448" y="18"/>
                    </a:lnTo>
                    <a:lnTo>
                      <a:pt x="458" y="22"/>
                    </a:lnTo>
                    <a:lnTo>
                      <a:pt x="467" y="29"/>
                    </a:lnTo>
                    <a:lnTo>
                      <a:pt x="475" y="37"/>
                    </a:lnTo>
                    <a:lnTo>
                      <a:pt x="481" y="48"/>
                    </a:lnTo>
                    <a:lnTo>
                      <a:pt x="486" y="59"/>
                    </a:lnTo>
                    <a:lnTo>
                      <a:pt x="486" y="59"/>
                    </a:lnTo>
                    <a:lnTo>
                      <a:pt x="493" y="73"/>
                    </a:lnTo>
                    <a:lnTo>
                      <a:pt x="499" y="86"/>
                    </a:lnTo>
                    <a:lnTo>
                      <a:pt x="508" y="96"/>
                    </a:lnTo>
                    <a:lnTo>
                      <a:pt x="520" y="105"/>
                    </a:lnTo>
                    <a:lnTo>
                      <a:pt x="520" y="105"/>
                    </a:lnTo>
                    <a:lnTo>
                      <a:pt x="524" y="108"/>
                    </a:lnTo>
                    <a:lnTo>
                      <a:pt x="528" y="113"/>
                    </a:lnTo>
                    <a:lnTo>
                      <a:pt x="529" y="116"/>
                    </a:lnTo>
                    <a:lnTo>
                      <a:pt x="529" y="119"/>
                    </a:lnTo>
                    <a:lnTo>
                      <a:pt x="526" y="124"/>
                    </a:lnTo>
                    <a:lnTo>
                      <a:pt x="523" y="127"/>
                    </a:lnTo>
                    <a:lnTo>
                      <a:pt x="510" y="137"/>
                    </a:lnTo>
                    <a:lnTo>
                      <a:pt x="510" y="1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6" name="Freeform 18">
                <a:extLst>
                  <a:ext uri="{FF2B5EF4-FFF2-40B4-BE49-F238E27FC236}">
                    <a16:creationId xmlns:a16="http://schemas.microsoft.com/office/drawing/2014/main" id="{138CDD97-BC22-2BA5-1F74-EAFB339A2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927"/>
                <a:ext cx="148" cy="169"/>
              </a:xfrm>
              <a:custGeom>
                <a:avLst/>
                <a:gdLst>
                  <a:gd name="T0" fmla="*/ 281 w 297"/>
                  <a:gd name="T1" fmla="*/ 35 h 338"/>
                  <a:gd name="T2" fmla="*/ 283 w 297"/>
                  <a:gd name="T3" fmla="*/ 87 h 338"/>
                  <a:gd name="T4" fmla="*/ 283 w 297"/>
                  <a:gd name="T5" fmla="*/ 102 h 338"/>
                  <a:gd name="T6" fmla="*/ 296 w 297"/>
                  <a:gd name="T7" fmla="*/ 105 h 338"/>
                  <a:gd name="T8" fmla="*/ 294 w 297"/>
                  <a:gd name="T9" fmla="*/ 119 h 338"/>
                  <a:gd name="T10" fmla="*/ 281 w 297"/>
                  <a:gd name="T11" fmla="*/ 122 h 338"/>
                  <a:gd name="T12" fmla="*/ 264 w 297"/>
                  <a:gd name="T13" fmla="*/ 110 h 338"/>
                  <a:gd name="T14" fmla="*/ 243 w 297"/>
                  <a:gd name="T15" fmla="*/ 118 h 338"/>
                  <a:gd name="T16" fmla="*/ 229 w 297"/>
                  <a:gd name="T17" fmla="*/ 138 h 338"/>
                  <a:gd name="T18" fmla="*/ 251 w 297"/>
                  <a:gd name="T19" fmla="*/ 159 h 338"/>
                  <a:gd name="T20" fmla="*/ 264 w 297"/>
                  <a:gd name="T21" fmla="*/ 175 h 338"/>
                  <a:gd name="T22" fmla="*/ 253 w 297"/>
                  <a:gd name="T23" fmla="*/ 191 h 338"/>
                  <a:gd name="T24" fmla="*/ 226 w 297"/>
                  <a:gd name="T25" fmla="*/ 205 h 338"/>
                  <a:gd name="T26" fmla="*/ 213 w 297"/>
                  <a:gd name="T27" fmla="*/ 222 h 338"/>
                  <a:gd name="T28" fmla="*/ 216 w 297"/>
                  <a:gd name="T29" fmla="*/ 235 h 338"/>
                  <a:gd name="T30" fmla="*/ 234 w 297"/>
                  <a:gd name="T31" fmla="*/ 238 h 338"/>
                  <a:gd name="T32" fmla="*/ 261 w 297"/>
                  <a:gd name="T33" fmla="*/ 232 h 338"/>
                  <a:gd name="T34" fmla="*/ 275 w 297"/>
                  <a:gd name="T35" fmla="*/ 242 h 338"/>
                  <a:gd name="T36" fmla="*/ 270 w 297"/>
                  <a:gd name="T37" fmla="*/ 256 h 338"/>
                  <a:gd name="T38" fmla="*/ 243 w 297"/>
                  <a:gd name="T39" fmla="*/ 264 h 338"/>
                  <a:gd name="T40" fmla="*/ 207 w 297"/>
                  <a:gd name="T41" fmla="*/ 292 h 338"/>
                  <a:gd name="T42" fmla="*/ 178 w 297"/>
                  <a:gd name="T43" fmla="*/ 338 h 338"/>
                  <a:gd name="T44" fmla="*/ 154 w 297"/>
                  <a:gd name="T45" fmla="*/ 324 h 338"/>
                  <a:gd name="T46" fmla="*/ 111 w 297"/>
                  <a:gd name="T47" fmla="*/ 327 h 338"/>
                  <a:gd name="T48" fmla="*/ 49 w 297"/>
                  <a:gd name="T49" fmla="*/ 308 h 338"/>
                  <a:gd name="T50" fmla="*/ 15 w 297"/>
                  <a:gd name="T51" fmla="*/ 289 h 338"/>
                  <a:gd name="T52" fmla="*/ 18 w 297"/>
                  <a:gd name="T53" fmla="*/ 284 h 338"/>
                  <a:gd name="T54" fmla="*/ 27 w 297"/>
                  <a:gd name="T55" fmla="*/ 262 h 338"/>
                  <a:gd name="T56" fmla="*/ 38 w 297"/>
                  <a:gd name="T57" fmla="*/ 249 h 338"/>
                  <a:gd name="T58" fmla="*/ 70 w 297"/>
                  <a:gd name="T59" fmla="*/ 259 h 338"/>
                  <a:gd name="T60" fmla="*/ 113 w 297"/>
                  <a:gd name="T61" fmla="*/ 276 h 338"/>
                  <a:gd name="T62" fmla="*/ 142 w 297"/>
                  <a:gd name="T63" fmla="*/ 267 h 338"/>
                  <a:gd name="T64" fmla="*/ 153 w 297"/>
                  <a:gd name="T65" fmla="*/ 246 h 338"/>
                  <a:gd name="T66" fmla="*/ 151 w 297"/>
                  <a:gd name="T67" fmla="*/ 240 h 338"/>
                  <a:gd name="T68" fmla="*/ 132 w 297"/>
                  <a:gd name="T69" fmla="*/ 229 h 338"/>
                  <a:gd name="T70" fmla="*/ 140 w 297"/>
                  <a:gd name="T71" fmla="*/ 215 h 338"/>
                  <a:gd name="T72" fmla="*/ 115 w 297"/>
                  <a:gd name="T73" fmla="*/ 203 h 338"/>
                  <a:gd name="T74" fmla="*/ 89 w 297"/>
                  <a:gd name="T75" fmla="*/ 207 h 338"/>
                  <a:gd name="T76" fmla="*/ 54 w 297"/>
                  <a:gd name="T77" fmla="*/ 195 h 338"/>
                  <a:gd name="T78" fmla="*/ 35 w 297"/>
                  <a:gd name="T79" fmla="*/ 172 h 338"/>
                  <a:gd name="T80" fmla="*/ 42 w 297"/>
                  <a:gd name="T81" fmla="*/ 154 h 338"/>
                  <a:gd name="T82" fmla="*/ 40 w 297"/>
                  <a:gd name="T83" fmla="*/ 134 h 338"/>
                  <a:gd name="T84" fmla="*/ 5 w 297"/>
                  <a:gd name="T85" fmla="*/ 95 h 338"/>
                  <a:gd name="T86" fmla="*/ 10 w 297"/>
                  <a:gd name="T87" fmla="*/ 80 h 338"/>
                  <a:gd name="T88" fmla="*/ 51 w 297"/>
                  <a:gd name="T89" fmla="*/ 78 h 338"/>
                  <a:gd name="T90" fmla="*/ 73 w 297"/>
                  <a:gd name="T91" fmla="*/ 65 h 338"/>
                  <a:gd name="T92" fmla="*/ 89 w 297"/>
                  <a:gd name="T93" fmla="*/ 48 h 338"/>
                  <a:gd name="T94" fmla="*/ 92 w 297"/>
                  <a:gd name="T95" fmla="*/ 35 h 338"/>
                  <a:gd name="T96" fmla="*/ 132 w 297"/>
                  <a:gd name="T97" fmla="*/ 37 h 338"/>
                  <a:gd name="T98" fmla="*/ 142 w 297"/>
                  <a:gd name="T99" fmla="*/ 49 h 338"/>
                  <a:gd name="T100" fmla="*/ 137 w 297"/>
                  <a:gd name="T101" fmla="*/ 72 h 338"/>
                  <a:gd name="T102" fmla="*/ 145 w 297"/>
                  <a:gd name="T103" fmla="*/ 87 h 338"/>
                  <a:gd name="T104" fmla="*/ 158 w 297"/>
                  <a:gd name="T105" fmla="*/ 83 h 338"/>
                  <a:gd name="T106" fmla="*/ 165 w 297"/>
                  <a:gd name="T107" fmla="*/ 68 h 338"/>
                  <a:gd name="T108" fmla="*/ 177 w 297"/>
                  <a:gd name="T109" fmla="*/ 40 h 338"/>
                  <a:gd name="T110" fmla="*/ 170 w 297"/>
                  <a:gd name="T111" fmla="*/ 27 h 338"/>
                  <a:gd name="T112" fmla="*/ 181 w 297"/>
                  <a:gd name="T113" fmla="*/ 19 h 338"/>
                  <a:gd name="T114" fmla="*/ 246 w 297"/>
                  <a:gd name="T115" fmla="*/ 0 h 338"/>
                  <a:gd name="T116" fmla="*/ 277 w 297"/>
                  <a:gd name="T117" fmla="*/ 3 h 338"/>
                  <a:gd name="T118" fmla="*/ 283 w 297"/>
                  <a:gd name="T119" fmla="*/ 8 h 338"/>
                  <a:gd name="T120" fmla="*/ 289 w 297"/>
                  <a:gd name="T121" fmla="*/ 1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338">
                    <a:moveTo>
                      <a:pt x="289" y="16"/>
                    </a:moveTo>
                    <a:lnTo>
                      <a:pt x="289" y="16"/>
                    </a:lnTo>
                    <a:lnTo>
                      <a:pt x="285" y="26"/>
                    </a:lnTo>
                    <a:lnTo>
                      <a:pt x="281" y="35"/>
                    </a:lnTo>
                    <a:lnTo>
                      <a:pt x="281" y="46"/>
                    </a:lnTo>
                    <a:lnTo>
                      <a:pt x="281" y="56"/>
                    </a:lnTo>
                    <a:lnTo>
                      <a:pt x="283" y="76"/>
                    </a:lnTo>
                    <a:lnTo>
                      <a:pt x="283" y="87"/>
                    </a:lnTo>
                    <a:lnTo>
                      <a:pt x="281" y="97"/>
                    </a:lnTo>
                    <a:lnTo>
                      <a:pt x="281" y="97"/>
                    </a:lnTo>
                    <a:lnTo>
                      <a:pt x="281" y="100"/>
                    </a:lnTo>
                    <a:lnTo>
                      <a:pt x="283" y="102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93" y="103"/>
                    </a:lnTo>
                    <a:lnTo>
                      <a:pt x="296" y="105"/>
                    </a:lnTo>
                    <a:lnTo>
                      <a:pt x="296" y="108"/>
                    </a:lnTo>
                    <a:lnTo>
                      <a:pt x="297" y="110"/>
                    </a:lnTo>
                    <a:lnTo>
                      <a:pt x="296" y="114"/>
                    </a:lnTo>
                    <a:lnTo>
                      <a:pt x="294" y="119"/>
                    </a:lnTo>
                    <a:lnTo>
                      <a:pt x="294" y="119"/>
                    </a:lnTo>
                    <a:lnTo>
                      <a:pt x="291" y="122"/>
                    </a:lnTo>
                    <a:lnTo>
                      <a:pt x="286" y="124"/>
                    </a:lnTo>
                    <a:lnTo>
                      <a:pt x="281" y="122"/>
                    </a:lnTo>
                    <a:lnTo>
                      <a:pt x="277" y="121"/>
                    </a:lnTo>
                    <a:lnTo>
                      <a:pt x="277" y="121"/>
                    </a:lnTo>
                    <a:lnTo>
                      <a:pt x="270" y="113"/>
                    </a:lnTo>
                    <a:lnTo>
                      <a:pt x="264" y="110"/>
                    </a:lnTo>
                    <a:lnTo>
                      <a:pt x="258" y="110"/>
                    </a:lnTo>
                    <a:lnTo>
                      <a:pt x="253" y="111"/>
                    </a:lnTo>
                    <a:lnTo>
                      <a:pt x="248" y="114"/>
                    </a:lnTo>
                    <a:lnTo>
                      <a:pt x="243" y="118"/>
                    </a:lnTo>
                    <a:lnTo>
                      <a:pt x="235" y="127"/>
                    </a:lnTo>
                    <a:lnTo>
                      <a:pt x="235" y="127"/>
                    </a:lnTo>
                    <a:lnTo>
                      <a:pt x="231" y="132"/>
                    </a:lnTo>
                    <a:lnTo>
                      <a:pt x="229" y="138"/>
                    </a:lnTo>
                    <a:lnTo>
                      <a:pt x="231" y="141"/>
                    </a:lnTo>
                    <a:lnTo>
                      <a:pt x="232" y="146"/>
                    </a:lnTo>
                    <a:lnTo>
                      <a:pt x="242" y="153"/>
                    </a:lnTo>
                    <a:lnTo>
                      <a:pt x="251" y="159"/>
                    </a:lnTo>
                    <a:lnTo>
                      <a:pt x="251" y="159"/>
                    </a:lnTo>
                    <a:lnTo>
                      <a:pt x="258" y="165"/>
                    </a:lnTo>
                    <a:lnTo>
                      <a:pt x="261" y="170"/>
                    </a:lnTo>
                    <a:lnTo>
                      <a:pt x="264" y="175"/>
                    </a:lnTo>
                    <a:lnTo>
                      <a:pt x="264" y="178"/>
                    </a:lnTo>
                    <a:lnTo>
                      <a:pt x="262" y="183"/>
                    </a:lnTo>
                    <a:lnTo>
                      <a:pt x="259" y="188"/>
                    </a:lnTo>
                    <a:lnTo>
                      <a:pt x="253" y="191"/>
                    </a:lnTo>
                    <a:lnTo>
                      <a:pt x="246" y="194"/>
                    </a:lnTo>
                    <a:lnTo>
                      <a:pt x="246" y="194"/>
                    </a:lnTo>
                    <a:lnTo>
                      <a:pt x="235" y="199"/>
                    </a:lnTo>
                    <a:lnTo>
                      <a:pt x="226" y="205"/>
                    </a:lnTo>
                    <a:lnTo>
                      <a:pt x="226" y="205"/>
                    </a:lnTo>
                    <a:lnTo>
                      <a:pt x="219" y="210"/>
                    </a:lnTo>
                    <a:lnTo>
                      <a:pt x="215" y="216"/>
                    </a:lnTo>
                    <a:lnTo>
                      <a:pt x="213" y="222"/>
                    </a:lnTo>
                    <a:lnTo>
                      <a:pt x="213" y="227"/>
                    </a:lnTo>
                    <a:lnTo>
                      <a:pt x="215" y="232"/>
                    </a:lnTo>
                    <a:lnTo>
                      <a:pt x="215" y="232"/>
                    </a:lnTo>
                    <a:lnTo>
                      <a:pt x="216" y="235"/>
                    </a:lnTo>
                    <a:lnTo>
                      <a:pt x="219" y="237"/>
                    </a:lnTo>
                    <a:lnTo>
                      <a:pt x="223" y="238"/>
                    </a:lnTo>
                    <a:lnTo>
                      <a:pt x="226" y="240"/>
                    </a:lnTo>
                    <a:lnTo>
                      <a:pt x="234" y="238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50" y="234"/>
                    </a:lnTo>
                    <a:lnTo>
                      <a:pt x="261" y="232"/>
                    </a:lnTo>
                    <a:lnTo>
                      <a:pt x="266" y="232"/>
                    </a:lnTo>
                    <a:lnTo>
                      <a:pt x="269" y="232"/>
                    </a:lnTo>
                    <a:lnTo>
                      <a:pt x="272" y="235"/>
                    </a:lnTo>
                    <a:lnTo>
                      <a:pt x="275" y="242"/>
                    </a:lnTo>
                    <a:lnTo>
                      <a:pt x="275" y="242"/>
                    </a:lnTo>
                    <a:lnTo>
                      <a:pt x="275" y="246"/>
                    </a:lnTo>
                    <a:lnTo>
                      <a:pt x="273" y="251"/>
                    </a:lnTo>
                    <a:lnTo>
                      <a:pt x="270" y="256"/>
                    </a:lnTo>
                    <a:lnTo>
                      <a:pt x="266" y="257"/>
                    </a:lnTo>
                    <a:lnTo>
                      <a:pt x="254" y="262"/>
                    </a:lnTo>
                    <a:lnTo>
                      <a:pt x="243" y="264"/>
                    </a:lnTo>
                    <a:lnTo>
                      <a:pt x="243" y="264"/>
                    </a:lnTo>
                    <a:lnTo>
                      <a:pt x="231" y="267"/>
                    </a:lnTo>
                    <a:lnTo>
                      <a:pt x="221" y="273"/>
                    </a:lnTo>
                    <a:lnTo>
                      <a:pt x="213" y="281"/>
                    </a:lnTo>
                    <a:lnTo>
                      <a:pt x="207" y="292"/>
                    </a:lnTo>
                    <a:lnTo>
                      <a:pt x="207" y="292"/>
                    </a:lnTo>
                    <a:lnTo>
                      <a:pt x="202" y="305"/>
                    </a:lnTo>
                    <a:lnTo>
                      <a:pt x="194" y="316"/>
                    </a:lnTo>
                    <a:lnTo>
                      <a:pt x="178" y="338"/>
                    </a:lnTo>
                    <a:lnTo>
                      <a:pt x="178" y="338"/>
                    </a:lnTo>
                    <a:lnTo>
                      <a:pt x="170" y="330"/>
                    </a:lnTo>
                    <a:lnTo>
                      <a:pt x="164" y="326"/>
                    </a:lnTo>
                    <a:lnTo>
                      <a:pt x="154" y="324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27" y="327"/>
                    </a:lnTo>
                    <a:lnTo>
                      <a:pt x="111" y="327"/>
                    </a:lnTo>
                    <a:lnTo>
                      <a:pt x="96" y="326"/>
                    </a:lnTo>
                    <a:lnTo>
                      <a:pt x="80" y="321"/>
                    </a:lnTo>
                    <a:lnTo>
                      <a:pt x="65" y="316"/>
                    </a:lnTo>
                    <a:lnTo>
                      <a:pt x="49" y="308"/>
                    </a:lnTo>
                    <a:lnTo>
                      <a:pt x="21" y="294"/>
                    </a:lnTo>
                    <a:lnTo>
                      <a:pt x="21" y="294"/>
                    </a:lnTo>
                    <a:lnTo>
                      <a:pt x="18" y="292"/>
                    </a:lnTo>
                    <a:lnTo>
                      <a:pt x="15" y="289"/>
                    </a:lnTo>
                    <a:lnTo>
                      <a:pt x="15" y="286"/>
                    </a:lnTo>
                    <a:lnTo>
                      <a:pt x="15" y="284"/>
                    </a:lnTo>
                    <a:lnTo>
                      <a:pt x="18" y="284"/>
                    </a:lnTo>
                    <a:lnTo>
                      <a:pt x="18" y="284"/>
                    </a:lnTo>
                    <a:lnTo>
                      <a:pt x="21" y="283"/>
                    </a:lnTo>
                    <a:lnTo>
                      <a:pt x="22" y="281"/>
                    </a:lnTo>
                    <a:lnTo>
                      <a:pt x="26" y="276"/>
                    </a:lnTo>
                    <a:lnTo>
                      <a:pt x="27" y="262"/>
                    </a:lnTo>
                    <a:lnTo>
                      <a:pt x="29" y="256"/>
                    </a:lnTo>
                    <a:lnTo>
                      <a:pt x="32" y="251"/>
                    </a:lnTo>
                    <a:lnTo>
                      <a:pt x="35" y="249"/>
                    </a:lnTo>
                    <a:lnTo>
                      <a:pt x="38" y="249"/>
                    </a:lnTo>
                    <a:lnTo>
                      <a:pt x="48" y="251"/>
                    </a:lnTo>
                    <a:lnTo>
                      <a:pt x="48" y="251"/>
                    </a:lnTo>
                    <a:lnTo>
                      <a:pt x="59" y="254"/>
                    </a:lnTo>
                    <a:lnTo>
                      <a:pt x="70" y="259"/>
                    </a:lnTo>
                    <a:lnTo>
                      <a:pt x="91" y="270"/>
                    </a:lnTo>
                    <a:lnTo>
                      <a:pt x="91" y="270"/>
                    </a:lnTo>
                    <a:lnTo>
                      <a:pt x="102" y="275"/>
                    </a:lnTo>
                    <a:lnTo>
                      <a:pt x="113" y="276"/>
                    </a:lnTo>
                    <a:lnTo>
                      <a:pt x="121" y="278"/>
                    </a:lnTo>
                    <a:lnTo>
                      <a:pt x="129" y="276"/>
                    </a:lnTo>
                    <a:lnTo>
                      <a:pt x="135" y="272"/>
                    </a:lnTo>
                    <a:lnTo>
                      <a:pt x="142" y="267"/>
                    </a:lnTo>
                    <a:lnTo>
                      <a:pt x="146" y="259"/>
                    </a:lnTo>
                    <a:lnTo>
                      <a:pt x="151" y="248"/>
                    </a:lnTo>
                    <a:lnTo>
                      <a:pt x="151" y="248"/>
                    </a:lnTo>
                    <a:lnTo>
                      <a:pt x="153" y="246"/>
                    </a:lnTo>
                    <a:lnTo>
                      <a:pt x="153" y="246"/>
                    </a:lnTo>
                    <a:lnTo>
                      <a:pt x="154" y="243"/>
                    </a:lnTo>
                    <a:lnTo>
                      <a:pt x="154" y="242"/>
                    </a:lnTo>
                    <a:lnTo>
                      <a:pt x="151" y="240"/>
                    </a:lnTo>
                    <a:lnTo>
                      <a:pt x="142" y="237"/>
                    </a:lnTo>
                    <a:lnTo>
                      <a:pt x="135" y="235"/>
                    </a:lnTo>
                    <a:lnTo>
                      <a:pt x="134" y="232"/>
                    </a:lnTo>
                    <a:lnTo>
                      <a:pt x="132" y="229"/>
                    </a:lnTo>
                    <a:lnTo>
                      <a:pt x="134" y="226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40" y="215"/>
                    </a:lnTo>
                    <a:lnTo>
                      <a:pt x="138" y="213"/>
                    </a:lnTo>
                    <a:lnTo>
                      <a:pt x="129" y="207"/>
                    </a:lnTo>
                    <a:lnTo>
                      <a:pt x="123" y="205"/>
                    </a:lnTo>
                    <a:lnTo>
                      <a:pt x="115" y="203"/>
                    </a:lnTo>
                    <a:lnTo>
                      <a:pt x="107" y="203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89" y="207"/>
                    </a:lnTo>
                    <a:lnTo>
                      <a:pt x="80" y="207"/>
                    </a:lnTo>
                    <a:lnTo>
                      <a:pt x="70" y="205"/>
                    </a:lnTo>
                    <a:lnTo>
                      <a:pt x="62" y="200"/>
                    </a:lnTo>
                    <a:lnTo>
                      <a:pt x="54" y="195"/>
                    </a:lnTo>
                    <a:lnTo>
                      <a:pt x="46" y="189"/>
                    </a:lnTo>
                    <a:lnTo>
                      <a:pt x="40" y="181"/>
                    </a:lnTo>
                    <a:lnTo>
                      <a:pt x="35" y="172"/>
                    </a:lnTo>
                    <a:lnTo>
                      <a:pt x="35" y="172"/>
                    </a:lnTo>
                    <a:lnTo>
                      <a:pt x="34" y="168"/>
                    </a:lnTo>
                    <a:lnTo>
                      <a:pt x="34" y="168"/>
                    </a:lnTo>
                    <a:lnTo>
                      <a:pt x="38" y="162"/>
                    </a:lnTo>
                    <a:lnTo>
                      <a:pt x="42" y="154"/>
                    </a:lnTo>
                    <a:lnTo>
                      <a:pt x="43" y="149"/>
                    </a:lnTo>
                    <a:lnTo>
                      <a:pt x="43" y="143"/>
                    </a:lnTo>
                    <a:lnTo>
                      <a:pt x="43" y="138"/>
                    </a:lnTo>
                    <a:lnTo>
                      <a:pt x="40" y="134"/>
                    </a:lnTo>
                    <a:lnTo>
                      <a:pt x="35" y="126"/>
                    </a:lnTo>
                    <a:lnTo>
                      <a:pt x="18" y="111"/>
                    </a:lnTo>
                    <a:lnTo>
                      <a:pt x="10" y="103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0" y="80"/>
                    </a:lnTo>
                    <a:lnTo>
                      <a:pt x="18" y="80"/>
                    </a:lnTo>
                    <a:lnTo>
                      <a:pt x="34" y="80"/>
                    </a:lnTo>
                    <a:lnTo>
                      <a:pt x="43" y="80"/>
                    </a:lnTo>
                    <a:lnTo>
                      <a:pt x="51" y="78"/>
                    </a:lnTo>
                    <a:lnTo>
                      <a:pt x="59" y="75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73" y="65"/>
                    </a:lnTo>
                    <a:lnTo>
                      <a:pt x="83" y="60"/>
                    </a:lnTo>
                    <a:lnTo>
                      <a:pt x="86" y="57"/>
                    </a:lnTo>
                    <a:lnTo>
                      <a:pt x="88" y="54"/>
                    </a:lnTo>
                    <a:lnTo>
                      <a:pt x="89" y="48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92" y="35"/>
                    </a:lnTo>
                    <a:lnTo>
                      <a:pt x="102" y="35"/>
                    </a:lnTo>
                    <a:lnTo>
                      <a:pt x="126" y="35"/>
                    </a:lnTo>
                    <a:lnTo>
                      <a:pt x="126" y="35"/>
                    </a:lnTo>
                    <a:lnTo>
                      <a:pt x="132" y="37"/>
                    </a:lnTo>
                    <a:lnTo>
                      <a:pt x="138" y="40"/>
                    </a:lnTo>
                    <a:lnTo>
                      <a:pt x="140" y="41"/>
                    </a:lnTo>
                    <a:lnTo>
                      <a:pt x="142" y="45"/>
                    </a:lnTo>
                    <a:lnTo>
                      <a:pt x="142" y="49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7" y="72"/>
                    </a:lnTo>
                    <a:lnTo>
                      <a:pt x="137" y="72"/>
                    </a:lnTo>
                    <a:lnTo>
                      <a:pt x="137" y="76"/>
                    </a:lnTo>
                    <a:lnTo>
                      <a:pt x="138" y="81"/>
                    </a:lnTo>
                    <a:lnTo>
                      <a:pt x="140" y="86"/>
                    </a:lnTo>
                    <a:lnTo>
                      <a:pt x="145" y="87"/>
                    </a:lnTo>
                    <a:lnTo>
                      <a:pt x="145" y="87"/>
                    </a:lnTo>
                    <a:lnTo>
                      <a:pt x="150" y="89"/>
                    </a:lnTo>
                    <a:lnTo>
                      <a:pt x="154" y="86"/>
                    </a:lnTo>
                    <a:lnTo>
                      <a:pt x="158" y="83"/>
                    </a:lnTo>
                    <a:lnTo>
                      <a:pt x="159" y="80"/>
                    </a:lnTo>
                    <a:lnTo>
                      <a:pt x="159" y="80"/>
                    </a:lnTo>
                    <a:lnTo>
                      <a:pt x="162" y="73"/>
                    </a:lnTo>
                    <a:lnTo>
                      <a:pt x="165" y="68"/>
                    </a:lnTo>
                    <a:lnTo>
                      <a:pt x="173" y="59"/>
                    </a:lnTo>
                    <a:lnTo>
                      <a:pt x="177" y="53"/>
                    </a:lnTo>
                    <a:lnTo>
                      <a:pt x="178" y="46"/>
                    </a:lnTo>
                    <a:lnTo>
                      <a:pt x="177" y="40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70" y="30"/>
                    </a:lnTo>
                    <a:lnTo>
                      <a:pt x="170" y="27"/>
                    </a:lnTo>
                    <a:lnTo>
                      <a:pt x="172" y="24"/>
                    </a:lnTo>
                    <a:lnTo>
                      <a:pt x="177" y="22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202" y="10"/>
                    </a:lnTo>
                    <a:lnTo>
                      <a:pt x="224" y="3"/>
                    </a:lnTo>
                    <a:lnTo>
                      <a:pt x="235" y="0"/>
                    </a:lnTo>
                    <a:lnTo>
                      <a:pt x="246" y="0"/>
                    </a:lnTo>
                    <a:lnTo>
                      <a:pt x="259" y="0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7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8"/>
                    </a:lnTo>
                    <a:lnTo>
                      <a:pt x="283" y="11"/>
                    </a:lnTo>
                    <a:lnTo>
                      <a:pt x="286" y="14"/>
                    </a:lnTo>
                    <a:lnTo>
                      <a:pt x="289" y="16"/>
                    </a:lnTo>
                    <a:lnTo>
                      <a:pt x="289" y="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7" name="Freeform 19">
                <a:extLst>
                  <a:ext uri="{FF2B5EF4-FFF2-40B4-BE49-F238E27FC236}">
                    <a16:creationId xmlns:a16="http://schemas.microsoft.com/office/drawing/2014/main" id="{510C2FC7-60AD-B65D-B7FD-70ADADF5B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3380"/>
                <a:ext cx="95" cy="185"/>
              </a:xfrm>
              <a:custGeom>
                <a:avLst/>
                <a:gdLst>
                  <a:gd name="T0" fmla="*/ 189 w 189"/>
                  <a:gd name="T1" fmla="*/ 144 h 370"/>
                  <a:gd name="T2" fmla="*/ 185 w 189"/>
                  <a:gd name="T3" fmla="*/ 190 h 370"/>
                  <a:gd name="T4" fmla="*/ 176 w 189"/>
                  <a:gd name="T5" fmla="*/ 231 h 370"/>
                  <a:gd name="T6" fmla="*/ 149 w 189"/>
                  <a:gd name="T7" fmla="*/ 303 h 370"/>
                  <a:gd name="T8" fmla="*/ 144 w 189"/>
                  <a:gd name="T9" fmla="*/ 311 h 370"/>
                  <a:gd name="T10" fmla="*/ 139 w 189"/>
                  <a:gd name="T11" fmla="*/ 319 h 370"/>
                  <a:gd name="T12" fmla="*/ 133 w 189"/>
                  <a:gd name="T13" fmla="*/ 333 h 370"/>
                  <a:gd name="T14" fmla="*/ 125 w 189"/>
                  <a:gd name="T15" fmla="*/ 357 h 370"/>
                  <a:gd name="T16" fmla="*/ 117 w 189"/>
                  <a:gd name="T17" fmla="*/ 368 h 370"/>
                  <a:gd name="T18" fmla="*/ 111 w 189"/>
                  <a:gd name="T19" fmla="*/ 370 h 370"/>
                  <a:gd name="T20" fmla="*/ 98 w 189"/>
                  <a:gd name="T21" fmla="*/ 368 h 370"/>
                  <a:gd name="T22" fmla="*/ 73 w 189"/>
                  <a:gd name="T23" fmla="*/ 351 h 370"/>
                  <a:gd name="T24" fmla="*/ 60 w 189"/>
                  <a:gd name="T25" fmla="*/ 341 h 370"/>
                  <a:gd name="T26" fmla="*/ 47 w 189"/>
                  <a:gd name="T27" fmla="*/ 330 h 370"/>
                  <a:gd name="T28" fmla="*/ 43 w 189"/>
                  <a:gd name="T29" fmla="*/ 314 h 370"/>
                  <a:gd name="T30" fmla="*/ 43 w 189"/>
                  <a:gd name="T31" fmla="*/ 311 h 370"/>
                  <a:gd name="T32" fmla="*/ 44 w 189"/>
                  <a:gd name="T33" fmla="*/ 308 h 370"/>
                  <a:gd name="T34" fmla="*/ 44 w 189"/>
                  <a:gd name="T35" fmla="*/ 301 h 370"/>
                  <a:gd name="T36" fmla="*/ 36 w 189"/>
                  <a:gd name="T37" fmla="*/ 297 h 370"/>
                  <a:gd name="T38" fmla="*/ 25 w 189"/>
                  <a:gd name="T39" fmla="*/ 292 h 370"/>
                  <a:gd name="T40" fmla="*/ 19 w 189"/>
                  <a:gd name="T41" fmla="*/ 287 h 370"/>
                  <a:gd name="T42" fmla="*/ 23 w 189"/>
                  <a:gd name="T43" fmla="*/ 278 h 370"/>
                  <a:gd name="T44" fmla="*/ 28 w 189"/>
                  <a:gd name="T45" fmla="*/ 273 h 370"/>
                  <a:gd name="T46" fmla="*/ 28 w 189"/>
                  <a:gd name="T47" fmla="*/ 262 h 370"/>
                  <a:gd name="T48" fmla="*/ 23 w 189"/>
                  <a:gd name="T49" fmla="*/ 249 h 370"/>
                  <a:gd name="T50" fmla="*/ 20 w 189"/>
                  <a:gd name="T51" fmla="*/ 243 h 370"/>
                  <a:gd name="T52" fmla="*/ 20 w 189"/>
                  <a:gd name="T53" fmla="*/ 238 h 370"/>
                  <a:gd name="T54" fmla="*/ 16 w 189"/>
                  <a:gd name="T55" fmla="*/ 222 h 370"/>
                  <a:gd name="T56" fmla="*/ 1 w 189"/>
                  <a:gd name="T57" fmla="*/ 192 h 370"/>
                  <a:gd name="T58" fmla="*/ 0 w 189"/>
                  <a:gd name="T59" fmla="*/ 177 h 370"/>
                  <a:gd name="T60" fmla="*/ 4 w 189"/>
                  <a:gd name="T61" fmla="*/ 166 h 370"/>
                  <a:gd name="T62" fmla="*/ 9 w 189"/>
                  <a:gd name="T63" fmla="*/ 162 h 370"/>
                  <a:gd name="T64" fmla="*/ 6 w 189"/>
                  <a:gd name="T65" fmla="*/ 139 h 370"/>
                  <a:gd name="T66" fmla="*/ 9 w 189"/>
                  <a:gd name="T67" fmla="*/ 122 h 370"/>
                  <a:gd name="T68" fmla="*/ 16 w 189"/>
                  <a:gd name="T69" fmla="*/ 108 h 370"/>
                  <a:gd name="T70" fmla="*/ 27 w 189"/>
                  <a:gd name="T71" fmla="*/ 98 h 370"/>
                  <a:gd name="T72" fmla="*/ 54 w 189"/>
                  <a:gd name="T73" fmla="*/ 84 h 370"/>
                  <a:gd name="T74" fmla="*/ 85 w 189"/>
                  <a:gd name="T75" fmla="*/ 74 h 370"/>
                  <a:gd name="T76" fmla="*/ 106 w 189"/>
                  <a:gd name="T77" fmla="*/ 66 h 370"/>
                  <a:gd name="T78" fmla="*/ 122 w 189"/>
                  <a:gd name="T79" fmla="*/ 55 h 370"/>
                  <a:gd name="T80" fmla="*/ 133 w 189"/>
                  <a:gd name="T81" fmla="*/ 39 h 370"/>
                  <a:gd name="T82" fmla="*/ 138 w 189"/>
                  <a:gd name="T83" fmla="*/ 19 h 370"/>
                  <a:gd name="T84" fmla="*/ 139 w 189"/>
                  <a:gd name="T85" fmla="*/ 11 h 370"/>
                  <a:gd name="T86" fmla="*/ 149 w 189"/>
                  <a:gd name="T87" fmla="*/ 1 h 370"/>
                  <a:gd name="T88" fmla="*/ 158 w 189"/>
                  <a:gd name="T89" fmla="*/ 0 h 370"/>
                  <a:gd name="T90" fmla="*/ 166 w 189"/>
                  <a:gd name="T91" fmla="*/ 3 h 370"/>
                  <a:gd name="T92" fmla="*/ 170 w 189"/>
                  <a:gd name="T93" fmla="*/ 8 h 370"/>
                  <a:gd name="T94" fmla="*/ 170 w 189"/>
                  <a:gd name="T95" fmla="*/ 22 h 370"/>
                  <a:gd name="T96" fmla="*/ 189 w 189"/>
                  <a:gd name="T97" fmla="*/ 14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9" h="370">
                    <a:moveTo>
                      <a:pt x="189" y="144"/>
                    </a:moveTo>
                    <a:lnTo>
                      <a:pt x="189" y="144"/>
                    </a:lnTo>
                    <a:lnTo>
                      <a:pt x="189" y="168"/>
                    </a:lnTo>
                    <a:lnTo>
                      <a:pt x="185" y="190"/>
                    </a:lnTo>
                    <a:lnTo>
                      <a:pt x="182" y="211"/>
                    </a:lnTo>
                    <a:lnTo>
                      <a:pt x="176" y="231"/>
                    </a:lnTo>
                    <a:lnTo>
                      <a:pt x="163" y="268"/>
                    </a:lnTo>
                    <a:lnTo>
                      <a:pt x="149" y="303"/>
                    </a:lnTo>
                    <a:lnTo>
                      <a:pt x="149" y="303"/>
                    </a:lnTo>
                    <a:lnTo>
                      <a:pt x="144" y="311"/>
                    </a:lnTo>
                    <a:lnTo>
                      <a:pt x="139" y="319"/>
                    </a:lnTo>
                    <a:lnTo>
                      <a:pt x="139" y="319"/>
                    </a:lnTo>
                    <a:lnTo>
                      <a:pt x="136" y="325"/>
                    </a:lnTo>
                    <a:lnTo>
                      <a:pt x="133" y="333"/>
                    </a:lnTo>
                    <a:lnTo>
                      <a:pt x="128" y="351"/>
                    </a:lnTo>
                    <a:lnTo>
                      <a:pt x="125" y="357"/>
                    </a:lnTo>
                    <a:lnTo>
                      <a:pt x="122" y="363"/>
                    </a:lnTo>
                    <a:lnTo>
                      <a:pt x="117" y="368"/>
                    </a:lnTo>
                    <a:lnTo>
                      <a:pt x="111" y="370"/>
                    </a:lnTo>
                    <a:lnTo>
                      <a:pt x="111" y="370"/>
                    </a:lnTo>
                    <a:lnTo>
                      <a:pt x="104" y="370"/>
                    </a:lnTo>
                    <a:lnTo>
                      <a:pt x="98" y="368"/>
                    </a:lnTo>
                    <a:lnTo>
                      <a:pt x="85" y="360"/>
                    </a:lnTo>
                    <a:lnTo>
                      <a:pt x="73" y="351"/>
                    </a:lnTo>
                    <a:lnTo>
                      <a:pt x="60" y="341"/>
                    </a:lnTo>
                    <a:lnTo>
                      <a:pt x="60" y="341"/>
                    </a:lnTo>
                    <a:lnTo>
                      <a:pt x="52" y="336"/>
                    </a:lnTo>
                    <a:lnTo>
                      <a:pt x="47" y="330"/>
                    </a:lnTo>
                    <a:lnTo>
                      <a:pt x="44" y="324"/>
                    </a:lnTo>
                    <a:lnTo>
                      <a:pt x="43" y="314"/>
                    </a:lnTo>
                    <a:lnTo>
                      <a:pt x="43" y="314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4" y="308"/>
                    </a:lnTo>
                    <a:lnTo>
                      <a:pt x="44" y="305"/>
                    </a:lnTo>
                    <a:lnTo>
                      <a:pt x="44" y="301"/>
                    </a:lnTo>
                    <a:lnTo>
                      <a:pt x="43" y="300"/>
                    </a:lnTo>
                    <a:lnTo>
                      <a:pt x="36" y="297"/>
                    </a:lnTo>
                    <a:lnTo>
                      <a:pt x="30" y="295"/>
                    </a:lnTo>
                    <a:lnTo>
                      <a:pt x="25" y="292"/>
                    </a:lnTo>
                    <a:lnTo>
                      <a:pt x="20" y="289"/>
                    </a:lnTo>
                    <a:lnTo>
                      <a:pt x="19" y="287"/>
                    </a:lnTo>
                    <a:lnTo>
                      <a:pt x="19" y="285"/>
                    </a:lnTo>
                    <a:lnTo>
                      <a:pt x="23" y="278"/>
                    </a:lnTo>
                    <a:lnTo>
                      <a:pt x="23" y="278"/>
                    </a:lnTo>
                    <a:lnTo>
                      <a:pt x="28" y="273"/>
                    </a:lnTo>
                    <a:lnTo>
                      <a:pt x="30" y="266"/>
                    </a:lnTo>
                    <a:lnTo>
                      <a:pt x="28" y="262"/>
                    </a:lnTo>
                    <a:lnTo>
                      <a:pt x="27" y="257"/>
                    </a:lnTo>
                    <a:lnTo>
                      <a:pt x="23" y="249"/>
                    </a:lnTo>
                    <a:lnTo>
                      <a:pt x="22" y="246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0" y="238"/>
                    </a:lnTo>
                    <a:lnTo>
                      <a:pt x="20" y="231"/>
                    </a:lnTo>
                    <a:lnTo>
                      <a:pt x="16" y="222"/>
                    </a:lnTo>
                    <a:lnTo>
                      <a:pt x="4" y="203"/>
                    </a:lnTo>
                    <a:lnTo>
                      <a:pt x="1" y="192"/>
                    </a:lnTo>
                    <a:lnTo>
                      <a:pt x="0" y="182"/>
                    </a:lnTo>
                    <a:lnTo>
                      <a:pt x="0" y="177"/>
                    </a:lnTo>
                    <a:lnTo>
                      <a:pt x="1" y="173"/>
                    </a:lnTo>
                    <a:lnTo>
                      <a:pt x="4" y="166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8" y="149"/>
                    </a:lnTo>
                    <a:lnTo>
                      <a:pt x="6" y="139"/>
                    </a:lnTo>
                    <a:lnTo>
                      <a:pt x="8" y="130"/>
                    </a:lnTo>
                    <a:lnTo>
                      <a:pt x="9" y="122"/>
                    </a:lnTo>
                    <a:lnTo>
                      <a:pt x="12" y="114"/>
                    </a:lnTo>
                    <a:lnTo>
                      <a:pt x="16" y="108"/>
                    </a:lnTo>
                    <a:lnTo>
                      <a:pt x="20" y="103"/>
                    </a:lnTo>
                    <a:lnTo>
                      <a:pt x="27" y="98"/>
                    </a:lnTo>
                    <a:lnTo>
                      <a:pt x="39" y="90"/>
                    </a:lnTo>
                    <a:lnTo>
                      <a:pt x="54" y="84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97" y="69"/>
                    </a:lnTo>
                    <a:lnTo>
                      <a:pt x="106" y="66"/>
                    </a:lnTo>
                    <a:lnTo>
                      <a:pt x="114" y="62"/>
                    </a:lnTo>
                    <a:lnTo>
                      <a:pt x="122" y="55"/>
                    </a:lnTo>
                    <a:lnTo>
                      <a:pt x="128" y="47"/>
                    </a:lnTo>
                    <a:lnTo>
                      <a:pt x="133" y="39"/>
                    </a:lnTo>
                    <a:lnTo>
                      <a:pt x="136" y="30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9" y="11"/>
                    </a:lnTo>
                    <a:lnTo>
                      <a:pt x="144" y="4"/>
                    </a:lnTo>
                    <a:lnTo>
                      <a:pt x="149" y="1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1"/>
                    </a:lnTo>
                    <a:lnTo>
                      <a:pt x="166" y="3"/>
                    </a:lnTo>
                    <a:lnTo>
                      <a:pt x="168" y="6"/>
                    </a:lnTo>
                    <a:lnTo>
                      <a:pt x="170" y="8"/>
                    </a:lnTo>
                    <a:lnTo>
                      <a:pt x="170" y="15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89" y="144"/>
                    </a:lnTo>
                    <a:lnTo>
                      <a:pt x="189" y="14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8" name="Freeform 20">
                <a:extLst>
                  <a:ext uri="{FF2B5EF4-FFF2-40B4-BE49-F238E27FC236}">
                    <a16:creationId xmlns:a16="http://schemas.microsoft.com/office/drawing/2014/main" id="{71C2A5FB-8D7A-23B4-15CF-3D2E78D99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727"/>
                <a:ext cx="102" cy="73"/>
              </a:xfrm>
              <a:custGeom>
                <a:avLst/>
                <a:gdLst>
                  <a:gd name="T0" fmla="*/ 147 w 203"/>
                  <a:gd name="T1" fmla="*/ 2 h 146"/>
                  <a:gd name="T2" fmla="*/ 143 w 203"/>
                  <a:gd name="T3" fmla="*/ 18 h 146"/>
                  <a:gd name="T4" fmla="*/ 144 w 203"/>
                  <a:gd name="T5" fmla="*/ 29 h 146"/>
                  <a:gd name="T6" fmla="*/ 154 w 203"/>
                  <a:gd name="T7" fmla="*/ 37 h 146"/>
                  <a:gd name="T8" fmla="*/ 171 w 203"/>
                  <a:gd name="T9" fmla="*/ 38 h 146"/>
                  <a:gd name="T10" fmla="*/ 182 w 203"/>
                  <a:gd name="T11" fmla="*/ 40 h 146"/>
                  <a:gd name="T12" fmla="*/ 198 w 203"/>
                  <a:gd name="T13" fmla="*/ 43 h 146"/>
                  <a:gd name="T14" fmla="*/ 203 w 203"/>
                  <a:gd name="T15" fmla="*/ 52 h 146"/>
                  <a:gd name="T16" fmla="*/ 200 w 203"/>
                  <a:gd name="T17" fmla="*/ 68 h 146"/>
                  <a:gd name="T18" fmla="*/ 195 w 203"/>
                  <a:gd name="T19" fmla="*/ 79 h 146"/>
                  <a:gd name="T20" fmla="*/ 168 w 203"/>
                  <a:gd name="T21" fmla="*/ 126 h 146"/>
                  <a:gd name="T22" fmla="*/ 165 w 203"/>
                  <a:gd name="T23" fmla="*/ 130 h 146"/>
                  <a:gd name="T24" fmla="*/ 154 w 203"/>
                  <a:gd name="T25" fmla="*/ 138 h 146"/>
                  <a:gd name="T26" fmla="*/ 131 w 203"/>
                  <a:gd name="T27" fmla="*/ 145 h 146"/>
                  <a:gd name="T28" fmla="*/ 100 w 203"/>
                  <a:gd name="T29" fmla="*/ 143 h 146"/>
                  <a:gd name="T30" fmla="*/ 79 w 203"/>
                  <a:gd name="T31" fmla="*/ 135 h 146"/>
                  <a:gd name="T32" fmla="*/ 68 w 203"/>
                  <a:gd name="T33" fmla="*/ 127 h 146"/>
                  <a:gd name="T34" fmla="*/ 65 w 203"/>
                  <a:gd name="T35" fmla="*/ 121 h 146"/>
                  <a:gd name="T36" fmla="*/ 52 w 203"/>
                  <a:gd name="T37" fmla="*/ 103 h 146"/>
                  <a:gd name="T38" fmla="*/ 43 w 203"/>
                  <a:gd name="T39" fmla="*/ 99 h 146"/>
                  <a:gd name="T40" fmla="*/ 30 w 203"/>
                  <a:gd name="T41" fmla="*/ 102 h 146"/>
                  <a:gd name="T42" fmla="*/ 22 w 203"/>
                  <a:gd name="T43" fmla="*/ 106 h 146"/>
                  <a:gd name="T44" fmla="*/ 12 w 203"/>
                  <a:gd name="T45" fmla="*/ 108 h 146"/>
                  <a:gd name="T46" fmla="*/ 3 w 203"/>
                  <a:gd name="T47" fmla="*/ 103 h 146"/>
                  <a:gd name="T48" fmla="*/ 0 w 203"/>
                  <a:gd name="T49" fmla="*/ 99 h 146"/>
                  <a:gd name="T50" fmla="*/ 1 w 203"/>
                  <a:gd name="T51" fmla="*/ 87 h 146"/>
                  <a:gd name="T52" fmla="*/ 3 w 203"/>
                  <a:gd name="T53" fmla="*/ 83 h 146"/>
                  <a:gd name="T54" fmla="*/ 20 w 203"/>
                  <a:gd name="T55" fmla="*/ 57 h 146"/>
                  <a:gd name="T56" fmla="*/ 44 w 203"/>
                  <a:gd name="T57" fmla="*/ 40 h 146"/>
                  <a:gd name="T58" fmla="*/ 68 w 203"/>
                  <a:gd name="T59" fmla="*/ 25 h 146"/>
                  <a:gd name="T60" fmla="*/ 119 w 203"/>
                  <a:gd name="T61" fmla="*/ 5 h 146"/>
                  <a:gd name="T62" fmla="*/ 146 w 203"/>
                  <a:gd name="T6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146">
                    <a:moveTo>
                      <a:pt x="147" y="2"/>
                    </a:moveTo>
                    <a:lnTo>
                      <a:pt x="147" y="2"/>
                    </a:lnTo>
                    <a:lnTo>
                      <a:pt x="144" y="10"/>
                    </a:lnTo>
                    <a:lnTo>
                      <a:pt x="143" y="18"/>
                    </a:lnTo>
                    <a:lnTo>
                      <a:pt x="143" y="24"/>
                    </a:lnTo>
                    <a:lnTo>
                      <a:pt x="144" y="29"/>
                    </a:lnTo>
                    <a:lnTo>
                      <a:pt x="147" y="33"/>
                    </a:lnTo>
                    <a:lnTo>
                      <a:pt x="154" y="37"/>
                    </a:lnTo>
                    <a:lnTo>
                      <a:pt x="162" y="38"/>
                    </a:lnTo>
                    <a:lnTo>
                      <a:pt x="171" y="38"/>
                    </a:lnTo>
                    <a:lnTo>
                      <a:pt x="171" y="38"/>
                    </a:lnTo>
                    <a:lnTo>
                      <a:pt x="182" y="40"/>
                    </a:lnTo>
                    <a:lnTo>
                      <a:pt x="192" y="40"/>
                    </a:lnTo>
                    <a:lnTo>
                      <a:pt x="198" y="43"/>
                    </a:lnTo>
                    <a:lnTo>
                      <a:pt x="201" y="48"/>
                    </a:lnTo>
                    <a:lnTo>
                      <a:pt x="203" y="52"/>
                    </a:lnTo>
                    <a:lnTo>
                      <a:pt x="203" y="60"/>
                    </a:lnTo>
                    <a:lnTo>
                      <a:pt x="200" y="68"/>
                    </a:lnTo>
                    <a:lnTo>
                      <a:pt x="195" y="79"/>
                    </a:lnTo>
                    <a:lnTo>
                      <a:pt x="195" y="79"/>
                    </a:lnTo>
                    <a:lnTo>
                      <a:pt x="182" y="102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5" y="130"/>
                    </a:lnTo>
                    <a:lnTo>
                      <a:pt x="160" y="135"/>
                    </a:lnTo>
                    <a:lnTo>
                      <a:pt x="154" y="138"/>
                    </a:lnTo>
                    <a:lnTo>
                      <a:pt x="147" y="141"/>
                    </a:lnTo>
                    <a:lnTo>
                      <a:pt x="131" y="145"/>
                    </a:lnTo>
                    <a:lnTo>
                      <a:pt x="116" y="146"/>
                    </a:lnTo>
                    <a:lnTo>
                      <a:pt x="100" y="143"/>
                    </a:lnTo>
                    <a:lnTo>
                      <a:pt x="85" y="138"/>
                    </a:lnTo>
                    <a:lnTo>
                      <a:pt x="79" y="135"/>
                    </a:lnTo>
                    <a:lnTo>
                      <a:pt x="73" y="132"/>
                    </a:lnTo>
                    <a:lnTo>
                      <a:pt x="68" y="127"/>
                    </a:lnTo>
                    <a:lnTo>
                      <a:pt x="65" y="121"/>
                    </a:lnTo>
                    <a:lnTo>
                      <a:pt x="65" y="121"/>
                    </a:lnTo>
                    <a:lnTo>
                      <a:pt x="57" y="108"/>
                    </a:lnTo>
                    <a:lnTo>
                      <a:pt x="52" y="103"/>
                    </a:lnTo>
                    <a:lnTo>
                      <a:pt x="47" y="100"/>
                    </a:lnTo>
                    <a:lnTo>
                      <a:pt x="43" y="99"/>
                    </a:lnTo>
                    <a:lnTo>
                      <a:pt x="36" y="99"/>
                    </a:lnTo>
                    <a:lnTo>
                      <a:pt x="30" y="102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17" y="108"/>
                    </a:lnTo>
                    <a:lnTo>
                      <a:pt x="12" y="108"/>
                    </a:lnTo>
                    <a:lnTo>
                      <a:pt x="6" y="108"/>
                    </a:lnTo>
                    <a:lnTo>
                      <a:pt x="3" y="103"/>
                    </a:lnTo>
                    <a:lnTo>
                      <a:pt x="3" y="103"/>
                    </a:lnTo>
                    <a:lnTo>
                      <a:pt x="0" y="99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11" y="68"/>
                    </a:lnTo>
                    <a:lnTo>
                      <a:pt x="20" y="57"/>
                    </a:lnTo>
                    <a:lnTo>
                      <a:pt x="31" y="48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68" y="25"/>
                    </a:lnTo>
                    <a:lnTo>
                      <a:pt x="93" y="14"/>
                    </a:lnTo>
                    <a:lnTo>
                      <a:pt x="119" y="5"/>
                    </a:lnTo>
                    <a:lnTo>
                      <a:pt x="131" y="2"/>
                    </a:lnTo>
                    <a:lnTo>
                      <a:pt x="146" y="0"/>
                    </a:lnTo>
                    <a:lnTo>
                      <a:pt x="147" y="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9" name="Freeform 21">
                <a:extLst>
                  <a:ext uri="{FF2B5EF4-FFF2-40B4-BE49-F238E27FC236}">
                    <a16:creationId xmlns:a16="http://schemas.microsoft.com/office/drawing/2014/main" id="{94AD4A7C-1C97-D3F4-BA9C-E6E46C1FB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74"/>
                <a:ext cx="82" cy="80"/>
              </a:xfrm>
              <a:custGeom>
                <a:avLst/>
                <a:gdLst>
                  <a:gd name="T0" fmla="*/ 26 w 164"/>
                  <a:gd name="T1" fmla="*/ 128 h 161"/>
                  <a:gd name="T2" fmla="*/ 19 w 164"/>
                  <a:gd name="T3" fmla="*/ 121 h 161"/>
                  <a:gd name="T4" fmla="*/ 7 w 164"/>
                  <a:gd name="T5" fmla="*/ 116 h 161"/>
                  <a:gd name="T6" fmla="*/ 3 w 164"/>
                  <a:gd name="T7" fmla="*/ 112 h 161"/>
                  <a:gd name="T8" fmla="*/ 3 w 164"/>
                  <a:gd name="T9" fmla="*/ 107 h 161"/>
                  <a:gd name="T10" fmla="*/ 5 w 164"/>
                  <a:gd name="T11" fmla="*/ 94 h 161"/>
                  <a:gd name="T12" fmla="*/ 5 w 164"/>
                  <a:gd name="T13" fmla="*/ 74 h 161"/>
                  <a:gd name="T14" fmla="*/ 13 w 164"/>
                  <a:gd name="T15" fmla="*/ 64 h 161"/>
                  <a:gd name="T16" fmla="*/ 23 w 164"/>
                  <a:gd name="T17" fmla="*/ 61 h 161"/>
                  <a:gd name="T18" fmla="*/ 38 w 164"/>
                  <a:gd name="T19" fmla="*/ 62 h 161"/>
                  <a:gd name="T20" fmla="*/ 50 w 164"/>
                  <a:gd name="T21" fmla="*/ 77 h 161"/>
                  <a:gd name="T22" fmla="*/ 51 w 164"/>
                  <a:gd name="T23" fmla="*/ 67 h 161"/>
                  <a:gd name="T24" fmla="*/ 57 w 164"/>
                  <a:gd name="T25" fmla="*/ 51 h 161"/>
                  <a:gd name="T26" fmla="*/ 67 w 164"/>
                  <a:gd name="T27" fmla="*/ 39 h 161"/>
                  <a:gd name="T28" fmla="*/ 85 w 164"/>
                  <a:gd name="T29" fmla="*/ 26 h 161"/>
                  <a:gd name="T30" fmla="*/ 112 w 164"/>
                  <a:gd name="T31" fmla="*/ 15 h 161"/>
                  <a:gd name="T32" fmla="*/ 140 w 164"/>
                  <a:gd name="T33" fmla="*/ 4 h 161"/>
                  <a:gd name="T34" fmla="*/ 146 w 164"/>
                  <a:gd name="T35" fmla="*/ 0 h 161"/>
                  <a:gd name="T36" fmla="*/ 156 w 164"/>
                  <a:gd name="T37" fmla="*/ 2 h 161"/>
                  <a:gd name="T38" fmla="*/ 164 w 164"/>
                  <a:gd name="T39" fmla="*/ 8 h 161"/>
                  <a:gd name="T40" fmla="*/ 164 w 164"/>
                  <a:gd name="T41" fmla="*/ 20 h 161"/>
                  <a:gd name="T42" fmla="*/ 162 w 164"/>
                  <a:gd name="T43" fmla="*/ 26 h 161"/>
                  <a:gd name="T44" fmla="*/ 159 w 164"/>
                  <a:gd name="T45" fmla="*/ 42 h 161"/>
                  <a:gd name="T46" fmla="*/ 153 w 164"/>
                  <a:gd name="T47" fmla="*/ 66 h 161"/>
                  <a:gd name="T48" fmla="*/ 140 w 164"/>
                  <a:gd name="T49" fmla="*/ 77 h 161"/>
                  <a:gd name="T50" fmla="*/ 131 w 164"/>
                  <a:gd name="T51" fmla="*/ 80 h 161"/>
                  <a:gd name="T52" fmla="*/ 123 w 164"/>
                  <a:gd name="T53" fmla="*/ 86 h 161"/>
                  <a:gd name="T54" fmla="*/ 119 w 164"/>
                  <a:gd name="T55" fmla="*/ 97 h 161"/>
                  <a:gd name="T56" fmla="*/ 110 w 164"/>
                  <a:gd name="T57" fmla="*/ 118 h 161"/>
                  <a:gd name="T58" fmla="*/ 105 w 164"/>
                  <a:gd name="T59" fmla="*/ 120 h 161"/>
                  <a:gd name="T60" fmla="*/ 94 w 164"/>
                  <a:gd name="T61" fmla="*/ 120 h 161"/>
                  <a:gd name="T62" fmla="*/ 75 w 164"/>
                  <a:gd name="T63" fmla="*/ 126 h 161"/>
                  <a:gd name="T64" fmla="*/ 53 w 164"/>
                  <a:gd name="T65" fmla="*/ 145 h 161"/>
                  <a:gd name="T66" fmla="*/ 38 w 164"/>
                  <a:gd name="T67" fmla="*/ 156 h 161"/>
                  <a:gd name="T68" fmla="*/ 23 w 164"/>
                  <a:gd name="T69" fmla="*/ 161 h 161"/>
                  <a:gd name="T70" fmla="*/ 16 w 164"/>
                  <a:gd name="T71" fmla="*/ 161 h 161"/>
                  <a:gd name="T72" fmla="*/ 5 w 164"/>
                  <a:gd name="T73" fmla="*/ 158 h 161"/>
                  <a:gd name="T74" fmla="*/ 2 w 164"/>
                  <a:gd name="T75" fmla="*/ 151 h 161"/>
                  <a:gd name="T76" fmla="*/ 0 w 164"/>
                  <a:gd name="T77" fmla="*/ 145 h 161"/>
                  <a:gd name="T78" fmla="*/ 8 w 164"/>
                  <a:gd name="T79" fmla="*/ 137 h 161"/>
                  <a:gd name="T80" fmla="*/ 15 w 164"/>
                  <a:gd name="T81" fmla="*/ 134 h 161"/>
                  <a:gd name="T82" fmla="*/ 26 w 164"/>
                  <a:gd name="T83" fmla="*/ 12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61">
                    <a:moveTo>
                      <a:pt x="26" y="128"/>
                    </a:moveTo>
                    <a:lnTo>
                      <a:pt x="26" y="128"/>
                    </a:lnTo>
                    <a:lnTo>
                      <a:pt x="24" y="123"/>
                    </a:lnTo>
                    <a:lnTo>
                      <a:pt x="19" y="121"/>
                    </a:lnTo>
                    <a:lnTo>
                      <a:pt x="11" y="118"/>
                    </a:lnTo>
                    <a:lnTo>
                      <a:pt x="7" y="116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5" y="101"/>
                    </a:lnTo>
                    <a:lnTo>
                      <a:pt x="5" y="94"/>
                    </a:lnTo>
                    <a:lnTo>
                      <a:pt x="5" y="80"/>
                    </a:lnTo>
                    <a:lnTo>
                      <a:pt x="5" y="74"/>
                    </a:lnTo>
                    <a:lnTo>
                      <a:pt x="8" y="67"/>
                    </a:lnTo>
                    <a:lnTo>
                      <a:pt x="13" y="64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32" y="59"/>
                    </a:lnTo>
                    <a:lnTo>
                      <a:pt x="38" y="62"/>
                    </a:lnTo>
                    <a:lnTo>
                      <a:pt x="45" y="6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1" y="67"/>
                    </a:lnTo>
                    <a:lnTo>
                      <a:pt x="54" y="59"/>
                    </a:lnTo>
                    <a:lnTo>
                      <a:pt x="57" y="51"/>
                    </a:lnTo>
                    <a:lnTo>
                      <a:pt x="62" y="45"/>
                    </a:lnTo>
                    <a:lnTo>
                      <a:pt x="67" y="39"/>
                    </a:lnTo>
                    <a:lnTo>
                      <a:pt x="72" y="34"/>
                    </a:lnTo>
                    <a:lnTo>
                      <a:pt x="85" y="26"/>
                    </a:lnTo>
                    <a:lnTo>
                      <a:pt x="97" y="20"/>
                    </a:lnTo>
                    <a:lnTo>
                      <a:pt x="112" y="15"/>
                    </a:lnTo>
                    <a:lnTo>
                      <a:pt x="126" y="10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6" y="0"/>
                    </a:lnTo>
                    <a:lnTo>
                      <a:pt x="151" y="0"/>
                    </a:lnTo>
                    <a:lnTo>
                      <a:pt x="156" y="2"/>
                    </a:lnTo>
                    <a:lnTo>
                      <a:pt x="161" y="5"/>
                    </a:lnTo>
                    <a:lnTo>
                      <a:pt x="164" y="8"/>
                    </a:lnTo>
                    <a:lnTo>
                      <a:pt x="164" y="13"/>
                    </a:lnTo>
                    <a:lnTo>
                      <a:pt x="164" y="20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1" y="34"/>
                    </a:lnTo>
                    <a:lnTo>
                      <a:pt x="159" y="42"/>
                    </a:lnTo>
                    <a:lnTo>
                      <a:pt x="156" y="58"/>
                    </a:lnTo>
                    <a:lnTo>
                      <a:pt x="153" y="66"/>
                    </a:lnTo>
                    <a:lnTo>
                      <a:pt x="148" y="72"/>
                    </a:lnTo>
                    <a:lnTo>
                      <a:pt x="140" y="77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26" y="81"/>
                    </a:lnTo>
                    <a:lnTo>
                      <a:pt x="123" y="86"/>
                    </a:lnTo>
                    <a:lnTo>
                      <a:pt x="119" y="97"/>
                    </a:lnTo>
                    <a:lnTo>
                      <a:pt x="119" y="97"/>
                    </a:lnTo>
                    <a:lnTo>
                      <a:pt x="113" y="112"/>
                    </a:lnTo>
                    <a:lnTo>
                      <a:pt x="110" y="118"/>
                    </a:lnTo>
                    <a:lnTo>
                      <a:pt x="107" y="120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94" y="120"/>
                    </a:lnTo>
                    <a:lnTo>
                      <a:pt x="85" y="123"/>
                    </a:lnTo>
                    <a:lnTo>
                      <a:pt x="75" y="126"/>
                    </a:lnTo>
                    <a:lnTo>
                      <a:pt x="67" y="132"/>
                    </a:lnTo>
                    <a:lnTo>
                      <a:pt x="53" y="145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30" y="159"/>
                    </a:lnTo>
                    <a:lnTo>
                      <a:pt x="23" y="161"/>
                    </a:lnTo>
                    <a:lnTo>
                      <a:pt x="23" y="161"/>
                    </a:lnTo>
                    <a:lnTo>
                      <a:pt x="16" y="161"/>
                    </a:lnTo>
                    <a:lnTo>
                      <a:pt x="10" y="159"/>
                    </a:lnTo>
                    <a:lnTo>
                      <a:pt x="5" y="158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3" y="140"/>
                    </a:lnTo>
                    <a:lnTo>
                      <a:pt x="8" y="137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26" y="128"/>
                    </a:ln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0" name="Freeform 22">
                <a:extLst>
                  <a:ext uri="{FF2B5EF4-FFF2-40B4-BE49-F238E27FC236}">
                    <a16:creationId xmlns:a16="http://schemas.microsoft.com/office/drawing/2014/main" id="{B8A554F4-13F9-0607-45D0-921A3BC13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449"/>
                <a:ext cx="47" cy="79"/>
              </a:xfrm>
              <a:custGeom>
                <a:avLst/>
                <a:gdLst>
                  <a:gd name="T0" fmla="*/ 83 w 95"/>
                  <a:gd name="T1" fmla="*/ 25 h 157"/>
                  <a:gd name="T2" fmla="*/ 94 w 95"/>
                  <a:gd name="T3" fmla="*/ 54 h 157"/>
                  <a:gd name="T4" fmla="*/ 94 w 95"/>
                  <a:gd name="T5" fmla="*/ 81 h 157"/>
                  <a:gd name="T6" fmla="*/ 84 w 95"/>
                  <a:gd name="T7" fmla="*/ 108 h 157"/>
                  <a:gd name="T8" fmla="*/ 72 w 95"/>
                  <a:gd name="T9" fmla="*/ 135 h 157"/>
                  <a:gd name="T10" fmla="*/ 65 w 95"/>
                  <a:gd name="T11" fmla="*/ 146 h 157"/>
                  <a:gd name="T12" fmla="*/ 56 w 95"/>
                  <a:gd name="T13" fmla="*/ 152 h 157"/>
                  <a:gd name="T14" fmla="*/ 49 w 95"/>
                  <a:gd name="T15" fmla="*/ 157 h 157"/>
                  <a:gd name="T16" fmla="*/ 41 w 95"/>
                  <a:gd name="T17" fmla="*/ 156 h 157"/>
                  <a:gd name="T18" fmla="*/ 40 w 95"/>
                  <a:gd name="T19" fmla="*/ 152 h 157"/>
                  <a:gd name="T20" fmla="*/ 41 w 95"/>
                  <a:gd name="T21" fmla="*/ 141 h 157"/>
                  <a:gd name="T22" fmla="*/ 48 w 95"/>
                  <a:gd name="T23" fmla="*/ 118 h 157"/>
                  <a:gd name="T24" fmla="*/ 46 w 95"/>
                  <a:gd name="T25" fmla="*/ 105 h 157"/>
                  <a:gd name="T26" fmla="*/ 35 w 95"/>
                  <a:gd name="T27" fmla="*/ 97 h 157"/>
                  <a:gd name="T28" fmla="*/ 11 w 95"/>
                  <a:gd name="T29" fmla="*/ 89 h 157"/>
                  <a:gd name="T30" fmla="*/ 3 w 95"/>
                  <a:gd name="T31" fmla="*/ 84 h 157"/>
                  <a:gd name="T32" fmla="*/ 0 w 95"/>
                  <a:gd name="T33" fmla="*/ 76 h 157"/>
                  <a:gd name="T34" fmla="*/ 2 w 95"/>
                  <a:gd name="T35" fmla="*/ 71 h 157"/>
                  <a:gd name="T36" fmla="*/ 5 w 95"/>
                  <a:gd name="T37" fmla="*/ 65 h 157"/>
                  <a:gd name="T38" fmla="*/ 10 w 95"/>
                  <a:gd name="T39" fmla="*/ 65 h 157"/>
                  <a:gd name="T40" fmla="*/ 35 w 95"/>
                  <a:gd name="T41" fmla="*/ 62 h 157"/>
                  <a:gd name="T42" fmla="*/ 40 w 95"/>
                  <a:gd name="T43" fmla="*/ 57 h 157"/>
                  <a:gd name="T44" fmla="*/ 40 w 95"/>
                  <a:gd name="T45" fmla="*/ 52 h 157"/>
                  <a:gd name="T46" fmla="*/ 30 w 95"/>
                  <a:gd name="T47" fmla="*/ 40 h 157"/>
                  <a:gd name="T48" fmla="*/ 18 w 95"/>
                  <a:gd name="T49" fmla="*/ 25 h 157"/>
                  <a:gd name="T50" fmla="*/ 32 w 95"/>
                  <a:gd name="T51" fmla="*/ 21 h 157"/>
                  <a:gd name="T52" fmla="*/ 43 w 95"/>
                  <a:gd name="T53" fmla="*/ 11 h 157"/>
                  <a:gd name="T54" fmla="*/ 48 w 95"/>
                  <a:gd name="T55" fmla="*/ 6 h 157"/>
                  <a:gd name="T56" fmla="*/ 57 w 95"/>
                  <a:gd name="T57" fmla="*/ 0 h 157"/>
                  <a:gd name="T58" fmla="*/ 64 w 95"/>
                  <a:gd name="T59" fmla="*/ 2 h 157"/>
                  <a:gd name="T60" fmla="*/ 67 w 95"/>
                  <a:gd name="T61" fmla="*/ 3 h 157"/>
                  <a:gd name="T62" fmla="*/ 68 w 95"/>
                  <a:gd name="T63" fmla="*/ 8 h 157"/>
                  <a:gd name="T64" fmla="*/ 65 w 95"/>
                  <a:gd name="T65" fmla="*/ 16 h 157"/>
                  <a:gd name="T66" fmla="*/ 64 w 95"/>
                  <a:gd name="T67" fmla="*/ 21 h 157"/>
                  <a:gd name="T68" fmla="*/ 67 w 95"/>
                  <a:gd name="T69" fmla="*/ 27 h 157"/>
                  <a:gd name="T70" fmla="*/ 72 w 95"/>
                  <a:gd name="T71" fmla="*/ 27 h 157"/>
                  <a:gd name="T72" fmla="*/ 81 w 95"/>
                  <a:gd name="T73" fmla="*/ 25 h 157"/>
                  <a:gd name="T74" fmla="*/ 83 w 95"/>
                  <a:gd name="T75" fmla="*/ 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7">
                    <a:moveTo>
                      <a:pt x="83" y="25"/>
                    </a:moveTo>
                    <a:lnTo>
                      <a:pt x="83" y="25"/>
                    </a:lnTo>
                    <a:lnTo>
                      <a:pt x="91" y="40"/>
                    </a:lnTo>
                    <a:lnTo>
                      <a:pt x="94" y="54"/>
                    </a:lnTo>
                    <a:lnTo>
                      <a:pt x="95" y="68"/>
                    </a:lnTo>
                    <a:lnTo>
                      <a:pt x="94" y="81"/>
                    </a:lnTo>
                    <a:lnTo>
                      <a:pt x="89" y="95"/>
                    </a:lnTo>
                    <a:lnTo>
                      <a:pt x="84" y="108"/>
                    </a:lnTo>
                    <a:lnTo>
                      <a:pt x="72" y="135"/>
                    </a:lnTo>
                    <a:lnTo>
                      <a:pt x="72" y="135"/>
                    </a:lnTo>
                    <a:lnTo>
                      <a:pt x="70" y="141"/>
                    </a:lnTo>
                    <a:lnTo>
                      <a:pt x="65" y="146"/>
                    </a:lnTo>
                    <a:lnTo>
                      <a:pt x="62" y="151"/>
                    </a:lnTo>
                    <a:lnTo>
                      <a:pt x="56" y="152"/>
                    </a:lnTo>
                    <a:lnTo>
                      <a:pt x="56" y="152"/>
                    </a:lnTo>
                    <a:lnTo>
                      <a:pt x="49" y="157"/>
                    </a:lnTo>
                    <a:lnTo>
                      <a:pt x="45" y="157"/>
                    </a:lnTo>
                    <a:lnTo>
                      <a:pt x="41" y="156"/>
                    </a:lnTo>
                    <a:lnTo>
                      <a:pt x="41" y="156"/>
                    </a:lnTo>
                    <a:lnTo>
                      <a:pt x="40" y="152"/>
                    </a:lnTo>
                    <a:lnTo>
                      <a:pt x="40" y="148"/>
                    </a:lnTo>
                    <a:lnTo>
                      <a:pt x="41" y="141"/>
                    </a:lnTo>
                    <a:lnTo>
                      <a:pt x="41" y="141"/>
                    </a:lnTo>
                    <a:lnTo>
                      <a:pt x="48" y="118"/>
                    </a:lnTo>
                    <a:lnTo>
                      <a:pt x="48" y="111"/>
                    </a:lnTo>
                    <a:lnTo>
                      <a:pt x="46" y="105"/>
                    </a:lnTo>
                    <a:lnTo>
                      <a:pt x="41" y="100"/>
                    </a:lnTo>
                    <a:lnTo>
                      <a:pt x="35" y="97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6" y="87"/>
                    </a:lnTo>
                    <a:lnTo>
                      <a:pt x="3" y="84"/>
                    </a:lnTo>
                    <a:lnTo>
                      <a:pt x="2" y="81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71"/>
                    </a:lnTo>
                    <a:lnTo>
                      <a:pt x="3" y="68"/>
                    </a:lnTo>
                    <a:lnTo>
                      <a:pt x="5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26" y="64"/>
                    </a:lnTo>
                    <a:lnTo>
                      <a:pt x="35" y="62"/>
                    </a:lnTo>
                    <a:lnTo>
                      <a:pt x="38" y="60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0" y="52"/>
                    </a:lnTo>
                    <a:lnTo>
                      <a:pt x="37" y="46"/>
                    </a:lnTo>
                    <a:lnTo>
                      <a:pt x="30" y="4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6" y="24"/>
                    </a:lnTo>
                    <a:lnTo>
                      <a:pt x="32" y="21"/>
                    </a:lnTo>
                    <a:lnTo>
                      <a:pt x="38" y="16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8" y="6"/>
                    </a:lnTo>
                    <a:lnTo>
                      <a:pt x="53" y="3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5" y="16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5"/>
                    </a:lnTo>
                    <a:lnTo>
                      <a:pt x="67" y="27"/>
                    </a:lnTo>
                    <a:lnTo>
                      <a:pt x="70" y="29"/>
                    </a:lnTo>
                    <a:lnTo>
                      <a:pt x="72" y="27"/>
                    </a:lnTo>
                    <a:lnTo>
                      <a:pt x="78" y="25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1" name="Freeform 23">
                <a:extLst>
                  <a:ext uri="{FF2B5EF4-FFF2-40B4-BE49-F238E27FC236}">
                    <a16:creationId xmlns:a16="http://schemas.microsoft.com/office/drawing/2014/main" id="{8560EC00-55E2-1C56-938B-822ED6D32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668"/>
                <a:ext cx="104" cy="48"/>
              </a:xfrm>
              <a:custGeom>
                <a:avLst/>
                <a:gdLst>
                  <a:gd name="T0" fmla="*/ 94 w 206"/>
                  <a:gd name="T1" fmla="*/ 37 h 97"/>
                  <a:gd name="T2" fmla="*/ 111 w 206"/>
                  <a:gd name="T3" fmla="*/ 19 h 97"/>
                  <a:gd name="T4" fmla="*/ 124 w 206"/>
                  <a:gd name="T5" fmla="*/ 11 h 97"/>
                  <a:gd name="T6" fmla="*/ 140 w 206"/>
                  <a:gd name="T7" fmla="*/ 7 h 97"/>
                  <a:gd name="T8" fmla="*/ 149 w 206"/>
                  <a:gd name="T9" fmla="*/ 7 h 97"/>
                  <a:gd name="T10" fmla="*/ 178 w 206"/>
                  <a:gd name="T11" fmla="*/ 7 h 97"/>
                  <a:gd name="T12" fmla="*/ 187 w 206"/>
                  <a:gd name="T13" fmla="*/ 2 h 97"/>
                  <a:gd name="T14" fmla="*/ 192 w 206"/>
                  <a:gd name="T15" fmla="*/ 0 h 97"/>
                  <a:gd name="T16" fmla="*/ 198 w 206"/>
                  <a:gd name="T17" fmla="*/ 2 h 97"/>
                  <a:gd name="T18" fmla="*/ 205 w 206"/>
                  <a:gd name="T19" fmla="*/ 11 h 97"/>
                  <a:gd name="T20" fmla="*/ 206 w 206"/>
                  <a:gd name="T21" fmla="*/ 19 h 97"/>
                  <a:gd name="T22" fmla="*/ 195 w 206"/>
                  <a:gd name="T23" fmla="*/ 29 h 97"/>
                  <a:gd name="T24" fmla="*/ 168 w 206"/>
                  <a:gd name="T25" fmla="*/ 40 h 97"/>
                  <a:gd name="T26" fmla="*/ 127 w 206"/>
                  <a:gd name="T27" fmla="*/ 51 h 97"/>
                  <a:gd name="T28" fmla="*/ 100 w 206"/>
                  <a:gd name="T29" fmla="*/ 59 h 97"/>
                  <a:gd name="T30" fmla="*/ 82 w 206"/>
                  <a:gd name="T31" fmla="*/ 65 h 97"/>
                  <a:gd name="T32" fmla="*/ 57 w 206"/>
                  <a:gd name="T33" fmla="*/ 73 h 97"/>
                  <a:gd name="T34" fmla="*/ 41 w 206"/>
                  <a:gd name="T35" fmla="*/ 83 h 97"/>
                  <a:gd name="T36" fmla="*/ 35 w 206"/>
                  <a:gd name="T37" fmla="*/ 91 h 97"/>
                  <a:gd name="T38" fmla="*/ 28 w 206"/>
                  <a:gd name="T39" fmla="*/ 95 h 97"/>
                  <a:gd name="T40" fmla="*/ 11 w 206"/>
                  <a:gd name="T41" fmla="*/ 95 h 97"/>
                  <a:gd name="T42" fmla="*/ 3 w 206"/>
                  <a:gd name="T43" fmla="*/ 91 h 97"/>
                  <a:gd name="T44" fmla="*/ 1 w 206"/>
                  <a:gd name="T45" fmla="*/ 88 h 97"/>
                  <a:gd name="T46" fmla="*/ 1 w 206"/>
                  <a:gd name="T47" fmla="*/ 81 h 97"/>
                  <a:gd name="T48" fmla="*/ 9 w 206"/>
                  <a:gd name="T49" fmla="*/ 73 h 97"/>
                  <a:gd name="T50" fmla="*/ 14 w 206"/>
                  <a:gd name="T51" fmla="*/ 70 h 97"/>
                  <a:gd name="T52" fmla="*/ 30 w 206"/>
                  <a:gd name="T53" fmla="*/ 54 h 97"/>
                  <a:gd name="T54" fmla="*/ 49 w 206"/>
                  <a:gd name="T55" fmla="*/ 45 h 97"/>
                  <a:gd name="T56" fmla="*/ 70 w 206"/>
                  <a:gd name="T57" fmla="*/ 40 h 97"/>
                  <a:gd name="T58" fmla="*/ 92 w 206"/>
                  <a:gd name="T59" fmla="*/ 38 h 97"/>
                  <a:gd name="T60" fmla="*/ 94 w 206"/>
                  <a:gd name="T61" fmla="*/ 46 h 97"/>
                  <a:gd name="T62" fmla="*/ 97 w 206"/>
                  <a:gd name="T63" fmla="*/ 48 h 97"/>
                  <a:gd name="T64" fmla="*/ 101 w 206"/>
                  <a:gd name="T65" fmla="*/ 43 h 97"/>
                  <a:gd name="T66" fmla="*/ 101 w 206"/>
                  <a:gd name="T67" fmla="*/ 40 h 97"/>
                  <a:gd name="T68" fmla="*/ 94 w 206"/>
                  <a:gd name="T69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97">
                    <a:moveTo>
                      <a:pt x="94" y="37"/>
                    </a:moveTo>
                    <a:lnTo>
                      <a:pt x="94" y="37"/>
                    </a:lnTo>
                    <a:lnTo>
                      <a:pt x="105" y="24"/>
                    </a:lnTo>
                    <a:lnTo>
                      <a:pt x="111" y="19"/>
                    </a:lnTo>
                    <a:lnTo>
                      <a:pt x="117" y="14"/>
                    </a:lnTo>
                    <a:lnTo>
                      <a:pt x="124" y="11"/>
                    </a:lnTo>
                    <a:lnTo>
                      <a:pt x="132" y="8"/>
                    </a:lnTo>
                    <a:lnTo>
                      <a:pt x="140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68" y="8"/>
                    </a:lnTo>
                    <a:lnTo>
                      <a:pt x="178" y="7"/>
                    </a:lnTo>
                    <a:lnTo>
                      <a:pt x="182" y="5"/>
                    </a:lnTo>
                    <a:lnTo>
                      <a:pt x="187" y="2"/>
                    </a:lnTo>
                    <a:lnTo>
                      <a:pt x="187" y="2"/>
                    </a:lnTo>
                    <a:lnTo>
                      <a:pt x="192" y="0"/>
                    </a:lnTo>
                    <a:lnTo>
                      <a:pt x="195" y="0"/>
                    </a:lnTo>
                    <a:lnTo>
                      <a:pt x="198" y="2"/>
                    </a:lnTo>
                    <a:lnTo>
                      <a:pt x="200" y="3"/>
                    </a:lnTo>
                    <a:lnTo>
                      <a:pt x="205" y="11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195" y="29"/>
                    </a:lnTo>
                    <a:lnTo>
                      <a:pt x="182" y="35"/>
                    </a:lnTo>
                    <a:lnTo>
                      <a:pt x="168" y="40"/>
                    </a:lnTo>
                    <a:lnTo>
                      <a:pt x="155" y="45"/>
                    </a:lnTo>
                    <a:lnTo>
                      <a:pt x="127" y="51"/>
                    </a:lnTo>
                    <a:lnTo>
                      <a:pt x="113" y="54"/>
                    </a:lnTo>
                    <a:lnTo>
                      <a:pt x="100" y="59"/>
                    </a:lnTo>
                    <a:lnTo>
                      <a:pt x="100" y="59"/>
                    </a:lnTo>
                    <a:lnTo>
                      <a:pt x="82" y="65"/>
                    </a:lnTo>
                    <a:lnTo>
                      <a:pt x="65" y="70"/>
                    </a:lnTo>
                    <a:lnTo>
                      <a:pt x="57" y="73"/>
                    </a:lnTo>
                    <a:lnTo>
                      <a:pt x="49" y="78"/>
                    </a:lnTo>
                    <a:lnTo>
                      <a:pt x="41" y="83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2" y="94"/>
                    </a:lnTo>
                    <a:lnTo>
                      <a:pt x="28" y="95"/>
                    </a:lnTo>
                    <a:lnTo>
                      <a:pt x="20" y="97"/>
                    </a:lnTo>
                    <a:lnTo>
                      <a:pt x="11" y="95"/>
                    </a:lnTo>
                    <a:lnTo>
                      <a:pt x="8" y="94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1" y="88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3" y="78"/>
                    </a:lnTo>
                    <a:lnTo>
                      <a:pt x="9" y="73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22" y="61"/>
                    </a:lnTo>
                    <a:lnTo>
                      <a:pt x="30" y="54"/>
                    </a:lnTo>
                    <a:lnTo>
                      <a:pt x="40" y="49"/>
                    </a:lnTo>
                    <a:lnTo>
                      <a:pt x="49" y="45"/>
                    </a:lnTo>
                    <a:lnTo>
                      <a:pt x="59" y="41"/>
                    </a:lnTo>
                    <a:lnTo>
                      <a:pt x="70" y="40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45"/>
                    </a:lnTo>
                    <a:lnTo>
                      <a:pt x="94" y="46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100" y="46"/>
                    </a:lnTo>
                    <a:lnTo>
                      <a:pt x="101" y="43"/>
                    </a:lnTo>
                    <a:lnTo>
                      <a:pt x="101" y="43"/>
                    </a:lnTo>
                    <a:lnTo>
                      <a:pt x="101" y="40"/>
                    </a:lnTo>
                    <a:lnTo>
                      <a:pt x="98" y="38"/>
                    </a:lnTo>
                    <a:lnTo>
                      <a:pt x="94" y="37"/>
                    </a:lnTo>
                    <a:lnTo>
                      <a:pt x="94" y="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2" name="Freeform 24">
                <a:extLst>
                  <a:ext uri="{FF2B5EF4-FFF2-40B4-BE49-F238E27FC236}">
                    <a16:creationId xmlns:a16="http://schemas.microsoft.com/office/drawing/2014/main" id="{0EAE4A59-AC4B-3111-BED6-5AE76C279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588"/>
                <a:ext cx="47" cy="60"/>
              </a:xfrm>
              <a:custGeom>
                <a:avLst/>
                <a:gdLst>
                  <a:gd name="T0" fmla="*/ 46 w 93"/>
                  <a:gd name="T1" fmla="*/ 117 h 120"/>
                  <a:gd name="T2" fmla="*/ 46 w 93"/>
                  <a:gd name="T3" fmla="*/ 117 h 120"/>
                  <a:gd name="T4" fmla="*/ 38 w 93"/>
                  <a:gd name="T5" fmla="*/ 119 h 120"/>
                  <a:gd name="T6" fmla="*/ 31 w 93"/>
                  <a:gd name="T7" fmla="*/ 120 h 120"/>
                  <a:gd name="T8" fmla="*/ 27 w 93"/>
                  <a:gd name="T9" fmla="*/ 119 h 120"/>
                  <a:gd name="T10" fmla="*/ 23 w 93"/>
                  <a:gd name="T11" fmla="*/ 115 h 120"/>
                  <a:gd name="T12" fmla="*/ 20 w 93"/>
                  <a:gd name="T13" fmla="*/ 112 h 120"/>
                  <a:gd name="T14" fmla="*/ 19 w 93"/>
                  <a:gd name="T15" fmla="*/ 108 h 120"/>
                  <a:gd name="T16" fmla="*/ 19 w 93"/>
                  <a:gd name="T17" fmla="*/ 101 h 120"/>
                  <a:gd name="T18" fmla="*/ 20 w 93"/>
                  <a:gd name="T19" fmla="*/ 93 h 120"/>
                  <a:gd name="T20" fmla="*/ 20 w 93"/>
                  <a:gd name="T21" fmla="*/ 93 h 120"/>
                  <a:gd name="T22" fmla="*/ 20 w 93"/>
                  <a:gd name="T23" fmla="*/ 85 h 120"/>
                  <a:gd name="T24" fmla="*/ 19 w 93"/>
                  <a:gd name="T25" fmla="*/ 77 h 120"/>
                  <a:gd name="T26" fmla="*/ 16 w 93"/>
                  <a:gd name="T27" fmla="*/ 71 h 120"/>
                  <a:gd name="T28" fmla="*/ 9 w 93"/>
                  <a:gd name="T29" fmla="*/ 65 h 120"/>
                  <a:gd name="T30" fmla="*/ 9 w 93"/>
                  <a:gd name="T31" fmla="*/ 65 h 120"/>
                  <a:gd name="T32" fmla="*/ 3 w 93"/>
                  <a:gd name="T33" fmla="*/ 57 h 120"/>
                  <a:gd name="T34" fmla="*/ 0 w 93"/>
                  <a:gd name="T35" fmla="*/ 47 h 120"/>
                  <a:gd name="T36" fmla="*/ 1 w 93"/>
                  <a:gd name="T37" fmla="*/ 39 h 120"/>
                  <a:gd name="T38" fmla="*/ 4 w 93"/>
                  <a:gd name="T39" fmla="*/ 31 h 120"/>
                  <a:gd name="T40" fmla="*/ 4 w 93"/>
                  <a:gd name="T41" fmla="*/ 31 h 120"/>
                  <a:gd name="T42" fmla="*/ 9 w 93"/>
                  <a:gd name="T43" fmla="*/ 22 h 120"/>
                  <a:gd name="T44" fmla="*/ 14 w 93"/>
                  <a:gd name="T45" fmla="*/ 11 h 120"/>
                  <a:gd name="T46" fmla="*/ 17 w 93"/>
                  <a:gd name="T47" fmla="*/ 7 h 120"/>
                  <a:gd name="T48" fmla="*/ 19 w 93"/>
                  <a:gd name="T49" fmla="*/ 3 h 120"/>
                  <a:gd name="T50" fmla="*/ 23 w 93"/>
                  <a:gd name="T51" fmla="*/ 1 h 120"/>
                  <a:gd name="T52" fmla="*/ 28 w 93"/>
                  <a:gd name="T53" fmla="*/ 0 h 120"/>
                  <a:gd name="T54" fmla="*/ 28 w 93"/>
                  <a:gd name="T55" fmla="*/ 0 h 120"/>
                  <a:gd name="T56" fmla="*/ 33 w 93"/>
                  <a:gd name="T57" fmla="*/ 0 h 120"/>
                  <a:gd name="T58" fmla="*/ 36 w 93"/>
                  <a:gd name="T59" fmla="*/ 3 h 120"/>
                  <a:gd name="T60" fmla="*/ 38 w 93"/>
                  <a:gd name="T61" fmla="*/ 6 h 120"/>
                  <a:gd name="T62" fmla="*/ 39 w 93"/>
                  <a:gd name="T63" fmla="*/ 9 h 120"/>
                  <a:gd name="T64" fmla="*/ 39 w 93"/>
                  <a:gd name="T65" fmla="*/ 19 h 120"/>
                  <a:gd name="T66" fmla="*/ 41 w 93"/>
                  <a:gd name="T67" fmla="*/ 23 h 120"/>
                  <a:gd name="T68" fmla="*/ 43 w 93"/>
                  <a:gd name="T69" fmla="*/ 27 h 120"/>
                  <a:gd name="T70" fmla="*/ 43 w 93"/>
                  <a:gd name="T71" fmla="*/ 27 h 120"/>
                  <a:gd name="T72" fmla="*/ 55 w 93"/>
                  <a:gd name="T73" fmla="*/ 41 h 120"/>
                  <a:gd name="T74" fmla="*/ 68 w 93"/>
                  <a:gd name="T75" fmla="*/ 55 h 120"/>
                  <a:gd name="T76" fmla="*/ 68 w 93"/>
                  <a:gd name="T77" fmla="*/ 55 h 120"/>
                  <a:gd name="T78" fmla="*/ 71 w 93"/>
                  <a:gd name="T79" fmla="*/ 57 h 120"/>
                  <a:gd name="T80" fmla="*/ 76 w 93"/>
                  <a:gd name="T81" fmla="*/ 60 h 120"/>
                  <a:gd name="T82" fmla="*/ 85 w 93"/>
                  <a:gd name="T83" fmla="*/ 63 h 120"/>
                  <a:gd name="T84" fmla="*/ 89 w 93"/>
                  <a:gd name="T85" fmla="*/ 65 h 120"/>
                  <a:gd name="T86" fmla="*/ 92 w 93"/>
                  <a:gd name="T87" fmla="*/ 68 h 120"/>
                  <a:gd name="T88" fmla="*/ 93 w 93"/>
                  <a:gd name="T89" fmla="*/ 73 h 120"/>
                  <a:gd name="T90" fmla="*/ 92 w 93"/>
                  <a:gd name="T91" fmla="*/ 79 h 120"/>
                  <a:gd name="T92" fmla="*/ 92 w 93"/>
                  <a:gd name="T93" fmla="*/ 79 h 120"/>
                  <a:gd name="T94" fmla="*/ 90 w 93"/>
                  <a:gd name="T95" fmla="*/ 88 h 120"/>
                  <a:gd name="T96" fmla="*/ 85 w 93"/>
                  <a:gd name="T97" fmla="*/ 96 h 120"/>
                  <a:gd name="T98" fmla="*/ 81 w 93"/>
                  <a:gd name="T99" fmla="*/ 103 h 120"/>
                  <a:gd name="T100" fmla="*/ 76 w 93"/>
                  <a:gd name="T101" fmla="*/ 108 h 120"/>
                  <a:gd name="T102" fmla="*/ 70 w 93"/>
                  <a:gd name="T103" fmla="*/ 111 h 120"/>
                  <a:gd name="T104" fmla="*/ 63 w 93"/>
                  <a:gd name="T105" fmla="*/ 114 h 120"/>
                  <a:gd name="T106" fmla="*/ 55 w 93"/>
                  <a:gd name="T107" fmla="*/ 117 h 120"/>
                  <a:gd name="T108" fmla="*/ 46 w 93"/>
                  <a:gd name="T109" fmla="*/ 117 h 120"/>
                  <a:gd name="T110" fmla="*/ 46 w 93"/>
                  <a:gd name="T111" fmla="*/ 11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120">
                    <a:moveTo>
                      <a:pt x="46" y="117"/>
                    </a:moveTo>
                    <a:lnTo>
                      <a:pt x="46" y="117"/>
                    </a:lnTo>
                    <a:lnTo>
                      <a:pt x="38" y="119"/>
                    </a:lnTo>
                    <a:lnTo>
                      <a:pt x="31" y="120"/>
                    </a:lnTo>
                    <a:lnTo>
                      <a:pt x="27" y="119"/>
                    </a:lnTo>
                    <a:lnTo>
                      <a:pt x="23" y="115"/>
                    </a:lnTo>
                    <a:lnTo>
                      <a:pt x="20" y="112"/>
                    </a:lnTo>
                    <a:lnTo>
                      <a:pt x="19" y="108"/>
                    </a:lnTo>
                    <a:lnTo>
                      <a:pt x="19" y="101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3" y="57"/>
                    </a:lnTo>
                    <a:lnTo>
                      <a:pt x="0" y="47"/>
                    </a:lnTo>
                    <a:lnTo>
                      <a:pt x="1" y="39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22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39" y="9"/>
                    </a:lnTo>
                    <a:lnTo>
                      <a:pt x="39" y="19"/>
                    </a:lnTo>
                    <a:lnTo>
                      <a:pt x="41" y="23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55" y="41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71" y="57"/>
                    </a:lnTo>
                    <a:lnTo>
                      <a:pt x="76" y="60"/>
                    </a:lnTo>
                    <a:lnTo>
                      <a:pt x="85" y="63"/>
                    </a:lnTo>
                    <a:lnTo>
                      <a:pt x="89" y="65"/>
                    </a:lnTo>
                    <a:lnTo>
                      <a:pt x="92" y="68"/>
                    </a:lnTo>
                    <a:lnTo>
                      <a:pt x="93" y="73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0" y="88"/>
                    </a:lnTo>
                    <a:lnTo>
                      <a:pt x="85" y="96"/>
                    </a:lnTo>
                    <a:lnTo>
                      <a:pt x="81" y="103"/>
                    </a:lnTo>
                    <a:lnTo>
                      <a:pt x="76" y="108"/>
                    </a:lnTo>
                    <a:lnTo>
                      <a:pt x="70" y="111"/>
                    </a:lnTo>
                    <a:lnTo>
                      <a:pt x="63" y="114"/>
                    </a:lnTo>
                    <a:lnTo>
                      <a:pt x="55" y="117"/>
                    </a:lnTo>
                    <a:lnTo>
                      <a:pt x="46" y="117"/>
                    </a:lnTo>
                    <a:lnTo>
                      <a:pt x="46" y="1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3" name="Freeform 25">
                <a:extLst>
                  <a:ext uri="{FF2B5EF4-FFF2-40B4-BE49-F238E27FC236}">
                    <a16:creationId xmlns:a16="http://schemas.microsoft.com/office/drawing/2014/main" id="{D9ADCEB8-FE9D-C1D8-3B0D-B0D910686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274"/>
                <a:ext cx="58" cy="40"/>
              </a:xfrm>
              <a:custGeom>
                <a:avLst/>
                <a:gdLst>
                  <a:gd name="T0" fmla="*/ 30 w 114"/>
                  <a:gd name="T1" fmla="*/ 60 h 81"/>
                  <a:gd name="T2" fmla="*/ 30 w 114"/>
                  <a:gd name="T3" fmla="*/ 60 h 81"/>
                  <a:gd name="T4" fmla="*/ 21 w 114"/>
                  <a:gd name="T5" fmla="*/ 64 h 81"/>
                  <a:gd name="T6" fmla="*/ 21 w 114"/>
                  <a:gd name="T7" fmla="*/ 64 h 81"/>
                  <a:gd name="T8" fmla="*/ 11 w 114"/>
                  <a:gd name="T9" fmla="*/ 65 h 81"/>
                  <a:gd name="T10" fmla="*/ 6 w 114"/>
                  <a:gd name="T11" fmla="*/ 64 h 81"/>
                  <a:gd name="T12" fmla="*/ 3 w 114"/>
                  <a:gd name="T13" fmla="*/ 60 h 81"/>
                  <a:gd name="T14" fmla="*/ 3 w 114"/>
                  <a:gd name="T15" fmla="*/ 60 h 81"/>
                  <a:gd name="T16" fmla="*/ 0 w 114"/>
                  <a:gd name="T17" fmla="*/ 56 h 81"/>
                  <a:gd name="T18" fmla="*/ 2 w 114"/>
                  <a:gd name="T19" fmla="*/ 51 h 81"/>
                  <a:gd name="T20" fmla="*/ 3 w 114"/>
                  <a:gd name="T21" fmla="*/ 46 h 81"/>
                  <a:gd name="T22" fmla="*/ 8 w 114"/>
                  <a:gd name="T23" fmla="*/ 43 h 81"/>
                  <a:gd name="T24" fmla="*/ 8 w 114"/>
                  <a:gd name="T25" fmla="*/ 43 h 81"/>
                  <a:gd name="T26" fmla="*/ 14 w 114"/>
                  <a:gd name="T27" fmla="*/ 38 h 81"/>
                  <a:gd name="T28" fmla="*/ 16 w 114"/>
                  <a:gd name="T29" fmla="*/ 33 h 81"/>
                  <a:gd name="T30" fmla="*/ 16 w 114"/>
                  <a:gd name="T31" fmla="*/ 29 h 81"/>
                  <a:gd name="T32" fmla="*/ 14 w 114"/>
                  <a:gd name="T33" fmla="*/ 22 h 81"/>
                  <a:gd name="T34" fmla="*/ 14 w 114"/>
                  <a:gd name="T35" fmla="*/ 22 h 81"/>
                  <a:gd name="T36" fmla="*/ 13 w 114"/>
                  <a:gd name="T37" fmla="*/ 16 h 81"/>
                  <a:gd name="T38" fmla="*/ 14 w 114"/>
                  <a:gd name="T39" fmla="*/ 11 h 81"/>
                  <a:gd name="T40" fmla="*/ 17 w 114"/>
                  <a:gd name="T41" fmla="*/ 6 h 81"/>
                  <a:gd name="T42" fmla="*/ 22 w 114"/>
                  <a:gd name="T43" fmla="*/ 3 h 81"/>
                  <a:gd name="T44" fmla="*/ 22 w 114"/>
                  <a:gd name="T45" fmla="*/ 3 h 81"/>
                  <a:gd name="T46" fmla="*/ 30 w 114"/>
                  <a:gd name="T47" fmla="*/ 2 h 81"/>
                  <a:gd name="T48" fmla="*/ 40 w 114"/>
                  <a:gd name="T49" fmla="*/ 0 h 81"/>
                  <a:gd name="T50" fmla="*/ 52 w 114"/>
                  <a:gd name="T51" fmla="*/ 2 h 81"/>
                  <a:gd name="T52" fmla="*/ 65 w 114"/>
                  <a:gd name="T53" fmla="*/ 3 h 81"/>
                  <a:gd name="T54" fmla="*/ 76 w 114"/>
                  <a:gd name="T55" fmla="*/ 6 h 81"/>
                  <a:gd name="T56" fmla="*/ 87 w 114"/>
                  <a:gd name="T57" fmla="*/ 10 h 81"/>
                  <a:gd name="T58" fmla="*/ 97 w 114"/>
                  <a:gd name="T59" fmla="*/ 14 h 81"/>
                  <a:gd name="T60" fmla="*/ 103 w 114"/>
                  <a:gd name="T61" fmla="*/ 21 h 81"/>
                  <a:gd name="T62" fmla="*/ 103 w 114"/>
                  <a:gd name="T63" fmla="*/ 21 h 81"/>
                  <a:gd name="T64" fmla="*/ 110 w 114"/>
                  <a:gd name="T65" fmla="*/ 29 h 81"/>
                  <a:gd name="T66" fmla="*/ 114 w 114"/>
                  <a:gd name="T67" fmla="*/ 37 h 81"/>
                  <a:gd name="T68" fmla="*/ 114 w 114"/>
                  <a:gd name="T69" fmla="*/ 41 h 81"/>
                  <a:gd name="T70" fmla="*/ 114 w 114"/>
                  <a:gd name="T71" fmla="*/ 46 h 81"/>
                  <a:gd name="T72" fmla="*/ 111 w 114"/>
                  <a:gd name="T73" fmla="*/ 51 h 81"/>
                  <a:gd name="T74" fmla="*/ 106 w 114"/>
                  <a:gd name="T75" fmla="*/ 56 h 81"/>
                  <a:gd name="T76" fmla="*/ 106 w 114"/>
                  <a:gd name="T77" fmla="*/ 56 h 81"/>
                  <a:gd name="T78" fmla="*/ 103 w 114"/>
                  <a:gd name="T79" fmla="*/ 60 h 81"/>
                  <a:gd name="T80" fmla="*/ 100 w 114"/>
                  <a:gd name="T81" fmla="*/ 65 h 81"/>
                  <a:gd name="T82" fmla="*/ 92 w 114"/>
                  <a:gd name="T83" fmla="*/ 76 h 81"/>
                  <a:gd name="T84" fmla="*/ 87 w 114"/>
                  <a:gd name="T85" fmla="*/ 79 h 81"/>
                  <a:gd name="T86" fmla="*/ 83 w 114"/>
                  <a:gd name="T87" fmla="*/ 81 h 81"/>
                  <a:gd name="T88" fmla="*/ 75 w 114"/>
                  <a:gd name="T89" fmla="*/ 79 h 81"/>
                  <a:gd name="T90" fmla="*/ 65 w 114"/>
                  <a:gd name="T91" fmla="*/ 73 h 81"/>
                  <a:gd name="T92" fmla="*/ 65 w 114"/>
                  <a:gd name="T93" fmla="*/ 73 h 81"/>
                  <a:gd name="T94" fmla="*/ 60 w 114"/>
                  <a:gd name="T95" fmla="*/ 68 h 81"/>
                  <a:gd name="T96" fmla="*/ 52 w 114"/>
                  <a:gd name="T97" fmla="*/ 64 h 81"/>
                  <a:gd name="T98" fmla="*/ 43 w 114"/>
                  <a:gd name="T99" fmla="*/ 60 h 81"/>
                  <a:gd name="T100" fmla="*/ 38 w 114"/>
                  <a:gd name="T101" fmla="*/ 60 h 81"/>
                  <a:gd name="T102" fmla="*/ 30 w 114"/>
                  <a:gd name="T103" fmla="*/ 60 h 81"/>
                  <a:gd name="T104" fmla="*/ 30 w 114"/>
                  <a:gd name="T10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81">
                    <a:moveTo>
                      <a:pt x="30" y="60"/>
                    </a:moveTo>
                    <a:lnTo>
                      <a:pt x="30" y="60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11" y="65"/>
                    </a:lnTo>
                    <a:lnTo>
                      <a:pt x="6" y="64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4" y="38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3" y="16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5" y="3"/>
                    </a:lnTo>
                    <a:lnTo>
                      <a:pt x="76" y="6"/>
                    </a:lnTo>
                    <a:lnTo>
                      <a:pt x="87" y="10"/>
                    </a:lnTo>
                    <a:lnTo>
                      <a:pt x="97" y="14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10" y="29"/>
                    </a:lnTo>
                    <a:lnTo>
                      <a:pt x="114" y="37"/>
                    </a:lnTo>
                    <a:lnTo>
                      <a:pt x="114" y="41"/>
                    </a:lnTo>
                    <a:lnTo>
                      <a:pt x="114" y="46"/>
                    </a:lnTo>
                    <a:lnTo>
                      <a:pt x="111" y="51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3" y="60"/>
                    </a:lnTo>
                    <a:lnTo>
                      <a:pt x="100" y="65"/>
                    </a:lnTo>
                    <a:lnTo>
                      <a:pt x="92" y="76"/>
                    </a:lnTo>
                    <a:lnTo>
                      <a:pt x="87" y="79"/>
                    </a:lnTo>
                    <a:lnTo>
                      <a:pt x="83" y="81"/>
                    </a:lnTo>
                    <a:lnTo>
                      <a:pt x="75" y="79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60" y="68"/>
                    </a:lnTo>
                    <a:lnTo>
                      <a:pt x="52" y="64"/>
                    </a:lnTo>
                    <a:lnTo>
                      <a:pt x="43" y="60"/>
                    </a:lnTo>
                    <a:lnTo>
                      <a:pt x="38" y="60"/>
                    </a:lnTo>
                    <a:lnTo>
                      <a:pt x="30" y="60"/>
                    </a:lnTo>
                    <a:lnTo>
                      <a:pt x="30" y="6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4" name="Freeform 26">
                <a:extLst>
                  <a:ext uri="{FF2B5EF4-FFF2-40B4-BE49-F238E27FC236}">
                    <a16:creationId xmlns:a16="http://schemas.microsoft.com/office/drawing/2014/main" id="{70DC1579-CF9B-5ED7-8C5F-D7BC6423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925"/>
                <a:ext cx="73" cy="62"/>
              </a:xfrm>
              <a:custGeom>
                <a:avLst/>
                <a:gdLst>
                  <a:gd name="T0" fmla="*/ 144 w 144"/>
                  <a:gd name="T1" fmla="*/ 27 h 126"/>
                  <a:gd name="T2" fmla="*/ 144 w 144"/>
                  <a:gd name="T3" fmla="*/ 27 h 126"/>
                  <a:gd name="T4" fmla="*/ 135 w 144"/>
                  <a:gd name="T5" fmla="*/ 34 h 126"/>
                  <a:gd name="T6" fmla="*/ 125 w 144"/>
                  <a:gd name="T7" fmla="*/ 42 h 126"/>
                  <a:gd name="T8" fmla="*/ 109 w 144"/>
                  <a:gd name="T9" fmla="*/ 59 h 126"/>
                  <a:gd name="T10" fmla="*/ 94 w 144"/>
                  <a:gd name="T11" fmla="*/ 78 h 126"/>
                  <a:gd name="T12" fmla="*/ 76 w 144"/>
                  <a:gd name="T13" fmla="*/ 96 h 126"/>
                  <a:gd name="T14" fmla="*/ 76 w 144"/>
                  <a:gd name="T15" fmla="*/ 96 h 126"/>
                  <a:gd name="T16" fmla="*/ 60 w 144"/>
                  <a:gd name="T17" fmla="*/ 113 h 126"/>
                  <a:gd name="T18" fmla="*/ 52 w 144"/>
                  <a:gd name="T19" fmla="*/ 119 h 126"/>
                  <a:gd name="T20" fmla="*/ 47 w 144"/>
                  <a:gd name="T21" fmla="*/ 123 h 126"/>
                  <a:gd name="T22" fmla="*/ 41 w 144"/>
                  <a:gd name="T23" fmla="*/ 126 h 126"/>
                  <a:gd name="T24" fmla="*/ 41 w 144"/>
                  <a:gd name="T25" fmla="*/ 126 h 126"/>
                  <a:gd name="T26" fmla="*/ 38 w 144"/>
                  <a:gd name="T27" fmla="*/ 121 h 126"/>
                  <a:gd name="T28" fmla="*/ 36 w 144"/>
                  <a:gd name="T29" fmla="*/ 118 h 126"/>
                  <a:gd name="T30" fmla="*/ 36 w 144"/>
                  <a:gd name="T31" fmla="*/ 110 h 126"/>
                  <a:gd name="T32" fmla="*/ 36 w 144"/>
                  <a:gd name="T33" fmla="*/ 104 h 126"/>
                  <a:gd name="T34" fmla="*/ 36 w 144"/>
                  <a:gd name="T35" fmla="*/ 99 h 126"/>
                  <a:gd name="T36" fmla="*/ 35 w 144"/>
                  <a:gd name="T37" fmla="*/ 96 h 126"/>
                  <a:gd name="T38" fmla="*/ 35 w 144"/>
                  <a:gd name="T39" fmla="*/ 96 h 126"/>
                  <a:gd name="T40" fmla="*/ 28 w 144"/>
                  <a:gd name="T41" fmla="*/ 96 h 126"/>
                  <a:gd name="T42" fmla="*/ 22 w 144"/>
                  <a:gd name="T43" fmla="*/ 99 h 126"/>
                  <a:gd name="T44" fmla="*/ 17 w 144"/>
                  <a:gd name="T45" fmla="*/ 100 h 126"/>
                  <a:gd name="T46" fmla="*/ 11 w 144"/>
                  <a:gd name="T47" fmla="*/ 102 h 126"/>
                  <a:gd name="T48" fmla="*/ 11 w 144"/>
                  <a:gd name="T49" fmla="*/ 102 h 126"/>
                  <a:gd name="T50" fmla="*/ 6 w 144"/>
                  <a:gd name="T51" fmla="*/ 102 h 126"/>
                  <a:gd name="T52" fmla="*/ 1 w 144"/>
                  <a:gd name="T53" fmla="*/ 100 h 126"/>
                  <a:gd name="T54" fmla="*/ 0 w 144"/>
                  <a:gd name="T55" fmla="*/ 97 h 126"/>
                  <a:gd name="T56" fmla="*/ 1 w 144"/>
                  <a:gd name="T57" fmla="*/ 92 h 126"/>
                  <a:gd name="T58" fmla="*/ 1 w 144"/>
                  <a:gd name="T59" fmla="*/ 92 h 126"/>
                  <a:gd name="T60" fmla="*/ 8 w 144"/>
                  <a:gd name="T61" fmla="*/ 77 h 126"/>
                  <a:gd name="T62" fmla="*/ 12 w 144"/>
                  <a:gd name="T63" fmla="*/ 69 h 126"/>
                  <a:gd name="T64" fmla="*/ 17 w 144"/>
                  <a:gd name="T65" fmla="*/ 62 h 126"/>
                  <a:gd name="T66" fmla="*/ 22 w 144"/>
                  <a:gd name="T67" fmla="*/ 58 h 126"/>
                  <a:gd name="T68" fmla="*/ 28 w 144"/>
                  <a:gd name="T69" fmla="*/ 53 h 126"/>
                  <a:gd name="T70" fmla="*/ 36 w 144"/>
                  <a:gd name="T71" fmla="*/ 53 h 126"/>
                  <a:gd name="T72" fmla="*/ 46 w 144"/>
                  <a:gd name="T73" fmla="*/ 54 h 126"/>
                  <a:gd name="T74" fmla="*/ 46 w 144"/>
                  <a:gd name="T75" fmla="*/ 54 h 126"/>
                  <a:gd name="T76" fmla="*/ 57 w 144"/>
                  <a:gd name="T77" fmla="*/ 56 h 126"/>
                  <a:gd name="T78" fmla="*/ 68 w 144"/>
                  <a:gd name="T79" fmla="*/ 56 h 126"/>
                  <a:gd name="T80" fmla="*/ 76 w 144"/>
                  <a:gd name="T81" fmla="*/ 54 h 126"/>
                  <a:gd name="T82" fmla="*/ 82 w 144"/>
                  <a:gd name="T83" fmla="*/ 50 h 126"/>
                  <a:gd name="T84" fmla="*/ 89 w 144"/>
                  <a:gd name="T85" fmla="*/ 45 h 126"/>
                  <a:gd name="T86" fmla="*/ 95 w 144"/>
                  <a:gd name="T87" fmla="*/ 38 h 126"/>
                  <a:gd name="T88" fmla="*/ 108 w 144"/>
                  <a:gd name="T89" fmla="*/ 26 h 126"/>
                  <a:gd name="T90" fmla="*/ 108 w 144"/>
                  <a:gd name="T91" fmla="*/ 26 h 126"/>
                  <a:gd name="T92" fmla="*/ 114 w 144"/>
                  <a:gd name="T93" fmla="*/ 16 h 126"/>
                  <a:gd name="T94" fmla="*/ 122 w 144"/>
                  <a:gd name="T95" fmla="*/ 8 h 126"/>
                  <a:gd name="T96" fmla="*/ 130 w 144"/>
                  <a:gd name="T97" fmla="*/ 4 h 126"/>
                  <a:gd name="T98" fmla="*/ 136 w 144"/>
                  <a:gd name="T99" fmla="*/ 0 h 126"/>
                  <a:gd name="T100" fmla="*/ 141 w 144"/>
                  <a:gd name="T101" fmla="*/ 0 h 126"/>
                  <a:gd name="T102" fmla="*/ 141 w 144"/>
                  <a:gd name="T103" fmla="*/ 0 h 126"/>
                  <a:gd name="T104" fmla="*/ 144 w 144"/>
                  <a:gd name="T105" fmla="*/ 7 h 126"/>
                  <a:gd name="T106" fmla="*/ 144 w 144"/>
                  <a:gd name="T107" fmla="*/ 13 h 126"/>
                  <a:gd name="T108" fmla="*/ 144 w 144"/>
                  <a:gd name="T109" fmla="*/ 21 h 126"/>
                  <a:gd name="T110" fmla="*/ 144 w 144"/>
                  <a:gd name="T111" fmla="*/ 27 h 126"/>
                  <a:gd name="T112" fmla="*/ 144 w 144"/>
                  <a:gd name="T113" fmla="*/ 2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26">
                    <a:moveTo>
                      <a:pt x="144" y="27"/>
                    </a:moveTo>
                    <a:lnTo>
                      <a:pt x="144" y="27"/>
                    </a:lnTo>
                    <a:lnTo>
                      <a:pt x="135" y="34"/>
                    </a:lnTo>
                    <a:lnTo>
                      <a:pt x="125" y="42"/>
                    </a:lnTo>
                    <a:lnTo>
                      <a:pt x="109" y="59"/>
                    </a:lnTo>
                    <a:lnTo>
                      <a:pt x="94" y="78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60" y="113"/>
                    </a:lnTo>
                    <a:lnTo>
                      <a:pt x="52" y="119"/>
                    </a:lnTo>
                    <a:lnTo>
                      <a:pt x="47" y="123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38" y="121"/>
                    </a:lnTo>
                    <a:lnTo>
                      <a:pt x="36" y="118"/>
                    </a:lnTo>
                    <a:lnTo>
                      <a:pt x="36" y="110"/>
                    </a:lnTo>
                    <a:lnTo>
                      <a:pt x="36" y="104"/>
                    </a:lnTo>
                    <a:lnTo>
                      <a:pt x="36" y="99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28" y="96"/>
                    </a:lnTo>
                    <a:lnTo>
                      <a:pt x="22" y="99"/>
                    </a:lnTo>
                    <a:lnTo>
                      <a:pt x="17" y="100"/>
                    </a:lnTo>
                    <a:lnTo>
                      <a:pt x="11" y="102"/>
                    </a:lnTo>
                    <a:lnTo>
                      <a:pt x="11" y="102"/>
                    </a:lnTo>
                    <a:lnTo>
                      <a:pt x="6" y="102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8" y="77"/>
                    </a:lnTo>
                    <a:lnTo>
                      <a:pt x="12" y="69"/>
                    </a:lnTo>
                    <a:lnTo>
                      <a:pt x="17" y="62"/>
                    </a:lnTo>
                    <a:lnTo>
                      <a:pt x="22" y="58"/>
                    </a:lnTo>
                    <a:lnTo>
                      <a:pt x="28" y="53"/>
                    </a:lnTo>
                    <a:lnTo>
                      <a:pt x="36" y="53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57" y="56"/>
                    </a:lnTo>
                    <a:lnTo>
                      <a:pt x="68" y="56"/>
                    </a:lnTo>
                    <a:lnTo>
                      <a:pt x="76" y="54"/>
                    </a:lnTo>
                    <a:lnTo>
                      <a:pt x="82" y="50"/>
                    </a:lnTo>
                    <a:lnTo>
                      <a:pt x="89" y="45"/>
                    </a:lnTo>
                    <a:lnTo>
                      <a:pt x="95" y="38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14" y="16"/>
                    </a:lnTo>
                    <a:lnTo>
                      <a:pt x="122" y="8"/>
                    </a:lnTo>
                    <a:lnTo>
                      <a:pt x="130" y="4"/>
                    </a:lnTo>
                    <a:lnTo>
                      <a:pt x="136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4" y="7"/>
                    </a:lnTo>
                    <a:lnTo>
                      <a:pt x="144" y="13"/>
                    </a:lnTo>
                    <a:lnTo>
                      <a:pt x="144" y="21"/>
                    </a:lnTo>
                    <a:lnTo>
                      <a:pt x="144" y="27"/>
                    </a:lnTo>
                    <a:lnTo>
                      <a:pt x="144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5" name="Freeform 27">
                <a:extLst>
                  <a:ext uri="{FF2B5EF4-FFF2-40B4-BE49-F238E27FC236}">
                    <a16:creationId xmlns:a16="http://schemas.microsoft.com/office/drawing/2014/main" id="{934F41BC-D0A0-E11D-6B7E-C2D167CF0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0"/>
                <a:ext cx="32" cy="64"/>
              </a:xfrm>
              <a:custGeom>
                <a:avLst/>
                <a:gdLst>
                  <a:gd name="T0" fmla="*/ 29 w 65"/>
                  <a:gd name="T1" fmla="*/ 127 h 129"/>
                  <a:gd name="T2" fmla="*/ 29 w 65"/>
                  <a:gd name="T3" fmla="*/ 127 h 129"/>
                  <a:gd name="T4" fmla="*/ 19 w 65"/>
                  <a:gd name="T5" fmla="*/ 129 h 129"/>
                  <a:gd name="T6" fmla="*/ 13 w 65"/>
                  <a:gd name="T7" fmla="*/ 127 h 129"/>
                  <a:gd name="T8" fmla="*/ 10 w 65"/>
                  <a:gd name="T9" fmla="*/ 125 h 129"/>
                  <a:gd name="T10" fmla="*/ 7 w 65"/>
                  <a:gd name="T11" fmla="*/ 124 h 129"/>
                  <a:gd name="T12" fmla="*/ 5 w 65"/>
                  <a:gd name="T13" fmla="*/ 119 h 129"/>
                  <a:gd name="T14" fmla="*/ 3 w 65"/>
                  <a:gd name="T15" fmla="*/ 116 h 129"/>
                  <a:gd name="T16" fmla="*/ 3 w 65"/>
                  <a:gd name="T17" fmla="*/ 116 h 129"/>
                  <a:gd name="T18" fmla="*/ 2 w 65"/>
                  <a:gd name="T19" fmla="*/ 105 h 129"/>
                  <a:gd name="T20" fmla="*/ 2 w 65"/>
                  <a:gd name="T21" fmla="*/ 95 h 129"/>
                  <a:gd name="T22" fmla="*/ 3 w 65"/>
                  <a:gd name="T23" fmla="*/ 84 h 129"/>
                  <a:gd name="T24" fmla="*/ 7 w 65"/>
                  <a:gd name="T25" fmla="*/ 75 h 129"/>
                  <a:gd name="T26" fmla="*/ 15 w 65"/>
                  <a:gd name="T27" fmla="*/ 56 h 129"/>
                  <a:gd name="T28" fmla="*/ 22 w 65"/>
                  <a:gd name="T29" fmla="*/ 35 h 129"/>
                  <a:gd name="T30" fmla="*/ 22 w 65"/>
                  <a:gd name="T31" fmla="*/ 35 h 129"/>
                  <a:gd name="T32" fmla="*/ 19 w 65"/>
                  <a:gd name="T33" fmla="*/ 33 h 129"/>
                  <a:gd name="T34" fmla="*/ 16 w 65"/>
                  <a:gd name="T35" fmla="*/ 33 h 129"/>
                  <a:gd name="T36" fmla="*/ 8 w 65"/>
                  <a:gd name="T37" fmla="*/ 32 h 129"/>
                  <a:gd name="T38" fmla="*/ 5 w 65"/>
                  <a:gd name="T39" fmla="*/ 32 h 129"/>
                  <a:gd name="T40" fmla="*/ 2 w 65"/>
                  <a:gd name="T41" fmla="*/ 30 h 129"/>
                  <a:gd name="T42" fmla="*/ 0 w 65"/>
                  <a:gd name="T43" fmla="*/ 27 h 129"/>
                  <a:gd name="T44" fmla="*/ 0 w 65"/>
                  <a:gd name="T45" fmla="*/ 21 h 129"/>
                  <a:gd name="T46" fmla="*/ 0 w 65"/>
                  <a:gd name="T47" fmla="*/ 21 h 129"/>
                  <a:gd name="T48" fmla="*/ 2 w 65"/>
                  <a:gd name="T49" fmla="*/ 16 h 129"/>
                  <a:gd name="T50" fmla="*/ 3 w 65"/>
                  <a:gd name="T51" fmla="*/ 11 h 129"/>
                  <a:gd name="T52" fmla="*/ 7 w 65"/>
                  <a:gd name="T53" fmla="*/ 8 h 129"/>
                  <a:gd name="T54" fmla="*/ 10 w 65"/>
                  <a:gd name="T55" fmla="*/ 5 h 129"/>
                  <a:gd name="T56" fmla="*/ 18 w 65"/>
                  <a:gd name="T57" fmla="*/ 2 h 129"/>
                  <a:gd name="T58" fmla="*/ 27 w 65"/>
                  <a:gd name="T59" fmla="*/ 2 h 129"/>
                  <a:gd name="T60" fmla="*/ 27 w 65"/>
                  <a:gd name="T61" fmla="*/ 2 h 129"/>
                  <a:gd name="T62" fmla="*/ 38 w 65"/>
                  <a:gd name="T63" fmla="*/ 2 h 129"/>
                  <a:gd name="T64" fmla="*/ 48 w 65"/>
                  <a:gd name="T65" fmla="*/ 0 h 129"/>
                  <a:gd name="T66" fmla="*/ 53 w 65"/>
                  <a:gd name="T67" fmla="*/ 0 h 129"/>
                  <a:gd name="T68" fmla="*/ 57 w 65"/>
                  <a:gd name="T69" fmla="*/ 2 h 129"/>
                  <a:gd name="T70" fmla="*/ 61 w 65"/>
                  <a:gd name="T71" fmla="*/ 5 h 129"/>
                  <a:gd name="T72" fmla="*/ 64 w 65"/>
                  <a:gd name="T73" fmla="*/ 11 h 129"/>
                  <a:gd name="T74" fmla="*/ 64 w 65"/>
                  <a:gd name="T75" fmla="*/ 11 h 129"/>
                  <a:gd name="T76" fmla="*/ 65 w 65"/>
                  <a:gd name="T77" fmla="*/ 16 h 129"/>
                  <a:gd name="T78" fmla="*/ 65 w 65"/>
                  <a:gd name="T79" fmla="*/ 21 h 129"/>
                  <a:gd name="T80" fmla="*/ 64 w 65"/>
                  <a:gd name="T81" fmla="*/ 25 h 129"/>
                  <a:gd name="T82" fmla="*/ 61 w 65"/>
                  <a:gd name="T83" fmla="*/ 29 h 129"/>
                  <a:gd name="T84" fmla="*/ 53 w 65"/>
                  <a:gd name="T85" fmla="*/ 37 h 129"/>
                  <a:gd name="T86" fmla="*/ 45 w 65"/>
                  <a:gd name="T87" fmla="*/ 43 h 129"/>
                  <a:gd name="T88" fmla="*/ 45 w 65"/>
                  <a:gd name="T89" fmla="*/ 43 h 129"/>
                  <a:gd name="T90" fmla="*/ 37 w 65"/>
                  <a:gd name="T91" fmla="*/ 48 h 129"/>
                  <a:gd name="T92" fmla="*/ 37 w 65"/>
                  <a:gd name="T93" fmla="*/ 48 h 129"/>
                  <a:gd name="T94" fmla="*/ 42 w 65"/>
                  <a:gd name="T95" fmla="*/ 59 h 129"/>
                  <a:gd name="T96" fmla="*/ 42 w 65"/>
                  <a:gd name="T97" fmla="*/ 68 h 129"/>
                  <a:gd name="T98" fmla="*/ 38 w 65"/>
                  <a:gd name="T99" fmla="*/ 78 h 129"/>
                  <a:gd name="T100" fmla="*/ 35 w 65"/>
                  <a:gd name="T101" fmla="*/ 89 h 129"/>
                  <a:gd name="T102" fmla="*/ 32 w 65"/>
                  <a:gd name="T103" fmla="*/ 98 h 129"/>
                  <a:gd name="T104" fmla="*/ 29 w 65"/>
                  <a:gd name="T105" fmla="*/ 108 h 129"/>
                  <a:gd name="T106" fmla="*/ 27 w 65"/>
                  <a:gd name="T107" fmla="*/ 118 h 129"/>
                  <a:gd name="T108" fmla="*/ 29 w 65"/>
                  <a:gd name="T109" fmla="*/ 127 h 129"/>
                  <a:gd name="T110" fmla="*/ 29 w 65"/>
                  <a:gd name="T111" fmla="*/ 12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129">
                    <a:moveTo>
                      <a:pt x="29" y="127"/>
                    </a:moveTo>
                    <a:lnTo>
                      <a:pt x="29" y="127"/>
                    </a:lnTo>
                    <a:lnTo>
                      <a:pt x="19" y="129"/>
                    </a:lnTo>
                    <a:lnTo>
                      <a:pt x="13" y="127"/>
                    </a:lnTo>
                    <a:lnTo>
                      <a:pt x="10" y="125"/>
                    </a:lnTo>
                    <a:lnTo>
                      <a:pt x="7" y="124"/>
                    </a:lnTo>
                    <a:lnTo>
                      <a:pt x="5" y="119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2" y="105"/>
                    </a:lnTo>
                    <a:lnTo>
                      <a:pt x="2" y="95"/>
                    </a:lnTo>
                    <a:lnTo>
                      <a:pt x="3" y="84"/>
                    </a:lnTo>
                    <a:lnTo>
                      <a:pt x="7" y="75"/>
                    </a:lnTo>
                    <a:lnTo>
                      <a:pt x="15" y="5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3"/>
                    </a:lnTo>
                    <a:lnTo>
                      <a:pt x="16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2"/>
                    </a:lnTo>
                    <a:lnTo>
                      <a:pt x="61" y="5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6"/>
                    </a:lnTo>
                    <a:lnTo>
                      <a:pt x="65" y="21"/>
                    </a:lnTo>
                    <a:lnTo>
                      <a:pt x="64" y="25"/>
                    </a:lnTo>
                    <a:lnTo>
                      <a:pt x="61" y="29"/>
                    </a:lnTo>
                    <a:lnTo>
                      <a:pt x="53" y="37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2" y="59"/>
                    </a:lnTo>
                    <a:lnTo>
                      <a:pt x="42" y="68"/>
                    </a:lnTo>
                    <a:lnTo>
                      <a:pt x="38" y="78"/>
                    </a:lnTo>
                    <a:lnTo>
                      <a:pt x="35" y="89"/>
                    </a:lnTo>
                    <a:lnTo>
                      <a:pt x="32" y="98"/>
                    </a:lnTo>
                    <a:lnTo>
                      <a:pt x="29" y="108"/>
                    </a:lnTo>
                    <a:lnTo>
                      <a:pt x="27" y="118"/>
                    </a:lnTo>
                    <a:lnTo>
                      <a:pt x="29" y="127"/>
                    </a:lnTo>
                    <a:lnTo>
                      <a:pt x="29" y="1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6" name="Freeform 28">
                <a:extLst>
                  <a:ext uri="{FF2B5EF4-FFF2-40B4-BE49-F238E27FC236}">
                    <a16:creationId xmlns:a16="http://schemas.microsoft.com/office/drawing/2014/main" id="{CDE4954C-D448-E5B3-31A9-7A51B7B37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656"/>
                <a:ext cx="63" cy="27"/>
              </a:xfrm>
              <a:custGeom>
                <a:avLst/>
                <a:gdLst>
                  <a:gd name="T0" fmla="*/ 121 w 127"/>
                  <a:gd name="T1" fmla="*/ 24 h 56"/>
                  <a:gd name="T2" fmla="*/ 121 w 127"/>
                  <a:gd name="T3" fmla="*/ 24 h 56"/>
                  <a:gd name="T4" fmla="*/ 118 w 127"/>
                  <a:gd name="T5" fmla="*/ 24 h 56"/>
                  <a:gd name="T6" fmla="*/ 113 w 127"/>
                  <a:gd name="T7" fmla="*/ 24 h 56"/>
                  <a:gd name="T8" fmla="*/ 110 w 127"/>
                  <a:gd name="T9" fmla="*/ 26 h 56"/>
                  <a:gd name="T10" fmla="*/ 108 w 127"/>
                  <a:gd name="T11" fmla="*/ 29 h 56"/>
                  <a:gd name="T12" fmla="*/ 108 w 127"/>
                  <a:gd name="T13" fmla="*/ 29 h 56"/>
                  <a:gd name="T14" fmla="*/ 104 w 127"/>
                  <a:gd name="T15" fmla="*/ 34 h 56"/>
                  <a:gd name="T16" fmla="*/ 99 w 127"/>
                  <a:gd name="T17" fmla="*/ 38 h 56"/>
                  <a:gd name="T18" fmla="*/ 88 w 127"/>
                  <a:gd name="T19" fmla="*/ 46 h 56"/>
                  <a:gd name="T20" fmla="*/ 73 w 127"/>
                  <a:gd name="T21" fmla="*/ 51 h 56"/>
                  <a:gd name="T22" fmla="*/ 58 w 127"/>
                  <a:gd name="T23" fmla="*/ 54 h 56"/>
                  <a:gd name="T24" fmla="*/ 42 w 127"/>
                  <a:gd name="T25" fmla="*/ 56 h 56"/>
                  <a:gd name="T26" fmla="*/ 27 w 127"/>
                  <a:gd name="T27" fmla="*/ 56 h 56"/>
                  <a:gd name="T28" fmla="*/ 13 w 127"/>
                  <a:gd name="T29" fmla="*/ 51 h 56"/>
                  <a:gd name="T30" fmla="*/ 7 w 127"/>
                  <a:gd name="T31" fmla="*/ 50 h 56"/>
                  <a:gd name="T32" fmla="*/ 2 w 127"/>
                  <a:gd name="T33" fmla="*/ 46 h 56"/>
                  <a:gd name="T34" fmla="*/ 2 w 127"/>
                  <a:gd name="T35" fmla="*/ 46 h 56"/>
                  <a:gd name="T36" fmla="*/ 0 w 127"/>
                  <a:gd name="T37" fmla="*/ 43 h 56"/>
                  <a:gd name="T38" fmla="*/ 0 w 127"/>
                  <a:gd name="T39" fmla="*/ 43 h 56"/>
                  <a:gd name="T40" fmla="*/ 0 w 127"/>
                  <a:gd name="T41" fmla="*/ 43 h 56"/>
                  <a:gd name="T42" fmla="*/ 13 w 127"/>
                  <a:gd name="T43" fmla="*/ 32 h 56"/>
                  <a:gd name="T44" fmla="*/ 26 w 127"/>
                  <a:gd name="T45" fmla="*/ 24 h 56"/>
                  <a:gd name="T46" fmla="*/ 38 w 127"/>
                  <a:gd name="T47" fmla="*/ 16 h 56"/>
                  <a:gd name="T48" fmla="*/ 53 w 127"/>
                  <a:gd name="T49" fmla="*/ 11 h 56"/>
                  <a:gd name="T50" fmla="*/ 69 w 127"/>
                  <a:gd name="T51" fmla="*/ 7 h 56"/>
                  <a:gd name="T52" fmla="*/ 83 w 127"/>
                  <a:gd name="T53" fmla="*/ 4 h 56"/>
                  <a:gd name="T54" fmla="*/ 115 w 127"/>
                  <a:gd name="T55" fmla="*/ 0 h 56"/>
                  <a:gd name="T56" fmla="*/ 115 w 127"/>
                  <a:gd name="T57" fmla="*/ 0 h 56"/>
                  <a:gd name="T58" fmla="*/ 119 w 127"/>
                  <a:gd name="T59" fmla="*/ 0 h 56"/>
                  <a:gd name="T60" fmla="*/ 124 w 127"/>
                  <a:gd name="T61" fmla="*/ 2 h 56"/>
                  <a:gd name="T62" fmla="*/ 127 w 127"/>
                  <a:gd name="T63" fmla="*/ 5 h 56"/>
                  <a:gd name="T64" fmla="*/ 127 w 127"/>
                  <a:gd name="T65" fmla="*/ 11 h 56"/>
                  <a:gd name="T66" fmla="*/ 127 w 127"/>
                  <a:gd name="T67" fmla="*/ 11 h 56"/>
                  <a:gd name="T68" fmla="*/ 127 w 127"/>
                  <a:gd name="T69" fmla="*/ 11 h 56"/>
                  <a:gd name="T70" fmla="*/ 124 w 127"/>
                  <a:gd name="T71" fmla="*/ 13 h 56"/>
                  <a:gd name="T72" fmla="*/ 121 w 127"/>
                  <a:gd name="T73" fmla="*/ 16 h 56"/>
                  <a:gd name="T74" fmla="*/ 121 w 127"/>
                  <a:gd name="T75" fmla="*/ 19 h 56"/>
                  <a:gd name="T76" fmla="*/ 121 w 127"/>
                  <a:gd name="T77" fmla="*/ 24 h 56"/>
                  <a:gd name="T78" fmla="*/ 121 w 127"/>
                  <a:gd name="T79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56">
                    <a:moveTo>
                      <a:pt x="121" y="24"/>
                    </a:moveTo>
                    <a:lnTo>
                      <a:pt x="121" y="24"/>
                    </a:lnTo>
                    <a:lnTo>
                      <a:pt x="118" y="24"/>
                    </a:lnTo>
                    <a:lnTo>
                      <a:pt x="113" y="24"/>
                    </a:lnTo>
                    <a:lnTo>
                      <a:pt x="110" y="26"/>
                    </a:lnTo>
                    <a:lnTo>
                      <a:pt x="108" y="29"/>
                    </a:lnTo>
                    <a:lnTo>
                      <a:pt x="108" y="29"/>
                    </a:lnTo>
                    <a:lnTo>
                      <a:pt x="104" y="34"/>
                    </a:lnTo>
                    <a:lnTo>
                      <a:pt x="99" y="38"/>
                    </a:lnTo>
                    <a:lnTo>
                      <a:pt x="88" y="46"/>
                    </a:lnTo>
                    <a:lnTo>
                      <a:pt x="73" y="51"/>
                    </a:lnTo>
                    <a:lnTo>
                      <a:pt x="58" y="54"/>
                    </a:lnTo>
                    <a:lnTo>
                      <a:pt x="42" y="56"/>
                    </a:lnTo>
                    <a:lnTo>
                      <a:pt x="27" y="56"/>
                    </a:lnTo>
                    <a:lnTo>
                      <a:pt x="13" y="51"/>
                    </a:lnTo>
                    <a:lnTo>
                      <a:pt x="7" y="50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3" y="32"/>
                    </a:lnTo>
                    <a:lnTo>
                      <a:pt x="26" y="24"/>
                    </a:lnTo>
                    <a:lnTo>
                      <a:pt x="38" y="16"/>
                    </a:lnTo>
                    <a:lnTo>
                      <a:pt x="53" y="11"/>
                    </a:lnTo>
                    <a:lnTo>
                      <a:pt x="69" y="7"/>
                    </a:lnTo>
                    <a:lnTo>
                      <a:pt x="83" y="4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4" y="2"/>
                    </a:lnTo>
                    <a:lnTo>
                      <a:pt x="127" y="5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4" y="13"/>
                    </a:lnTo>
                    <a:lnTo>
                      <a:pt x="121" y="16"/>
                    </a:lnTo>
                    <a:lnTo>
                      <a:pt x="121" y="19"/>
                    </a:lnTo>
                    <a:lnTo>
                      <a:pt x="121" y="24"/>
                    </a:lnTo>
                    <a:lnTo>
                      <a:pt x="121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7" name="Freeform 29">
                <a:extLst>
                  <a:ext uri="{FF2B5EF4-FFF2-40B4-BE49-F238E27FC236}">
                    <a16:creationId xmlns:a16="http://schemas.microsoft.com/office/drawing/2014/main" id="{1E31C554-1DF4-4994-2DDE-E257514E3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711"/>
                <a:ext cx="48" cy="32"/>
              </a:xfrm>
              <a:custGeom>
                <a:avLst/>
                <a:gdLst>
                  <a:gd name="T0" fmla="*/ 40 w 97"/>
                  <a:gd name="T1" fmla="*/ 0 h 63"/>
                  <a:gd name="T2" fmla="*/ 40 w 97"/>
                  <a:gd name="T3" fmla="*/ 0 h 63"/>
                  <a:gd name="T4" fmla="*/ 60 w 97"/>
                  <a:gd name="T5" fmla="*/ 6 h 63"/>
                  <a:gd name="T6" fmla="*/ 70 w 97"/>
                  <a:gd name="T7" fmla="*/ 9 h 63"/>
                  <a:gd name="T8" fmla="*/ 79 w 97"/>
                  <a:gd name="T9" fmla="*/ 16 h 63"/>
                  <a:gd name="T10" fmla="*/ 79 w 97"/>
                  <a:gd name="T11" fmla="*/ 16 h 63"/>
                  <a:gd name="T12" fmla="*/ 87 w 97"/>
                  <a:gd name="T13" fmla="*/ 24 h 63"/>
                  <a:gd name="T14" fmla="*/ 94 w 97"/>
                  <a:gd name="T15" fmla="*/ 33 h 63"/>
                  <a:gd name="T16" fmla="*/ 95 w 97"/>
                  <a:gd name="T17" fmla="*/ 38 h 63"/>
                  <a:gd name="T18" fmla="*/ 97 w 97"/>
                  <a:gd name="T19" fmla="*/ 43 h 63"/>
                  <a:gd name="T20" fmla="*/ 97 w 97"/>
                  <a:gd name="T21" fmla="*/ 49 h 63"/>
                  <a:gd name="T22" fmla="*/ 95 w 97"/>
                  <a:gd name="T23" fmla="*/ 54 h 63"/>
                  <a:gd name="T24" fmla="*/ 95 w 97"/>
                  <a:gd name="T25" fmla="*/ 54 h 63"/>
                  <a:gd name="T26" fmla="*/ 92 w 97"/>
                  <a:gd name="T27" fmla="*/ 59 h 63"/>
                  <a:gd name="T28" fmla="*/ 87 w 97"/>
                  <a:gd name="T29" fmla="*/ 62 h 63"/>
                  <a:gd name="T30" fmla="*/ 84 w 97"/>
                  <a:gd name="T31" fmla="*/ 63 h 63"/>
                  <a:gd name="T32" fmla="*/ 79 w 97"/>
                  <a:gd name="T33" fmla="*/ 63 h 63"/>
                  <a:gd name="T34" fmla="*/ 70 w 97"/>
                  <a:gd name="T35" fmla="*/ 60 h 63"/>
                  <a:gd name="T36" fmla="*/ 60 w 97"/>
                  <a:gd name="T37" fmla="*/ 55 h 63"/>
                  <a:gd name="T38" fmla="*/ 60 w 97"/>
                  <a:gd name="T39" fmla="*/ 55 h 63"/>
                  <a:gd name="T40" fmla="*/ 40 w 97"/>
                  <a:gd name="T41" fmla="*/ 49 h 63"/>
                  <a:gd name="T42" fmla="*/ 19 w 97"/>
                  <a:gd name="T43" fmla="*/ 41 h 63"/>
                  <a:gd name="T44" fmla="*/ 19 w 97"/>
                  <a:gd name="T45" fmla="*/ 41 h 63"/>
                  <a:gd name="T46" fmla="*/ 11 w 97"/>
                  <a:gd name="T47" fmla="*/ 38 h 63"/>
                  <a:gd name="T48" fmla="*/ 5 w 97"/>
                  <a:gd name="T49" fmla="*/ 33 h 63"/>
                  <a:gd name="T50" fmla="*/ 0 w 97"/>
                  <a:gd name="T51" fmla="*/ 27 h 63"/>
                  <a:gd name="T52" fmla="*/ 0 w 97"/>
                  <a:gd name="T53" fmla="*/ 24 h 63"/>
                  <a:gd name="T54" fmla="*/ 0 w 97"/>
                  <a:gd name="T55" fmla="*/ 19 h 63"/>
                  <a:gd name="T56" fmla="*/ 0 w 97"/>
                  <a:gd name="T57" fmla="*/ 19 h 63"/>
                  <a:gd name="T58" fmla="*/ 0 w 97"/>
                  <a:gd name="T59" fmla="*/ 16 h 63"/>
                  <a:gd name="T60" fmla="*/ 3 w 97"/>
                  <a:gd name="T61" fmla="*/ 13 h 63"/>
                  <a:gd name="T62" fmla="*/ 8 w 97"/>
                  <a:gd name="T63" fmla="*/ 8 h 63"/>
                  <a:gd name="T64" fmla="*/ 16 w 97"/>
                  <a:gd name="T65" fmla="*/ 5 h 63"/>
                  <a:gd name="T66" fmla="*/ 24 w 97"/>
                  <a:gd name="T67" fmla="*/ 5 h 63"/>
                  <a:gd name="T68" fmla="*/ 24 w 97"/>
                  <a:gd name="T69" fmla="*/ 5 h 63"/>
                  <a:gd name="T70" fmla="*/ 32 w 97"/>
                  <a:gd name="T71" fmla="*/ 3 h 63"/>
                  <a:gd name="T72" fmla="*/ 40 w 97"/>
                  <a:gd name="T73" fmla="*/ 0 h 63"/>
                  <a:gd name="T74" fmla="*/ 40 w 97"/>
                  <a:gd name="T7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63">
                    <a:moveTo>
                      <a:pt x="40" y="0"/>
                    </a:moveTo>
                    <a:lnTo>
                      <a:pt x="40" y="0"/>
                    </a:lnTo>
                    <a:lnTo>
                      <a:pt x="60" y="6"/>
                    </a:lnTo>
                    <a:lnTo>
                      <a:pt x="70" y="9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87" y="24"/>
                    </a:lnTo>
                    <a:lnTo>
                      <a:pt x="94" y="33"/>
                    </a:lnTo>
                    <a:lnTo>
                      <a:pt x="95" y="38"/>
                    </a:lnTo>
                    <a:lnTo>
                      <a:pt x="97" y="43"/>
                    </a:lnTo>
                    <a:lnTo>
                      <a:pt x="97" y="49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2" y="59"/>
                    </a:lnTo>
                    <a:lnTo>
                      <a:pt x="87" y="62"/>
                    </a:lnTo>
                    <a:lnTo>
                      <a:pt x="84" y="63"/>
                    </a:lnTo>
                    <a:lnTo>
                      <a:pt x="79" y="63"/>
                    </a:lnTo>
                    <a:lnTo>
                      <a:pt x="70" y="60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40" y="49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1" y="38"/>
                    </a:lnTo>
                    <a:lnTo>
                      <a:pt x="5" y="33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8" y="8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32" y="3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8" name="Freeform 30">
                <a:extLst>
                  <a:ext uri="{FF2B5EF4-FFF2-40B4-BE49-F238E27FC236}">
                    <a16:creationId xmlns:a16="http://schemas.microsoft.com/office/drawing/2014/main" id="{A09CDE2B-8536-EF1B-592A-2E4211989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605"/>
                <a:ext cx="52" cy="28"/>
              </a:xfrm>
              <a:custGeom>
                <a:avLst/>
                <a:gdLst>
                  <a:gd name="T0" fmla="*/ 5 w 103"/>
                  <a:gd name="T1" fmla="*/ 45 h 57"/>
                  <a:gd name="T2" fmla="*/ 5 w 103"/>
                  <a:gd name="T3" fmla="*/ 45 h 57"/>
                  <a:gd name="T4" fmla="*/ 2 w 103"/>
                  <a:gd name="T5" fmla="*/ 34 h 57"/>
                  <a:gd name="T6" fmla="*/ 0 w 103"/>
                  <a:gd name="T7" fmla="*/ 23 h 57"/>
                  <a:gd name="T8" fmla="*/ 0 w 103"/>
                  <a:gd name="T9" fmla="*/ 18 h 57"/>
                  <a:gd name="T10" fmla="*/ 2 w 103"/>
                  <a:gd name="T11" fmla="*/ 13 h 57"/>
                  <a:gd name="T12" fmla="*/ 6 w 103"/>
                  <a:gd name="T13" fmla="*/ 8 h 57"/>
                  <a:gd name="T14" fmla="*/ 13 w 103"/>
                  <a:gd name="T15" fmla="*/ 3 h 57"/>
                  <a:gd name="T16" fmla="*/ 13 w 103"/>
                  <a:gd name="T17" fmla="*/ 3 h 57"/>
                  <a:gd name="T18" fmla="*/ 19 w 103"/>
                  <a:gd name="T19" fmla="*/ 2 h 57"/>
                  <a:gd name="T20" fmla="*/ 24 w 103"/>
                  <a:gd name="T21" fmla="*/ 0 h 57"/>
                  <a:gd name="T22" fmla="*/ 29 w 103"/>
                  <a:gd name="T23" fmla="*/ 0 h 57"/>
                  <a:gd name="T24" fmla="*/ 33 w 103"/>
                  <a:gd name="T25" fmla="*/ 3 h 57"/>
                  <a:gd name="T26" fmla="*/ 40 w 103"/>
                  <a:gd name="T27" fmla="*/ 10 h 57"/>
                  <a:gd name="T28" fmla="*/ 48 w 103"/>
                  <a:gd name="T29" fmla="*/ 19 h 57"/>
                  <a:gd name="T30" fmla="*/ 48 w 103"/>
                  <a:gd name="T31" fmla="*/ 19 h 57"/>
                  <a:gd name="T32" fmla="*/ 51 w 103"/>
                  <a:gd name="T33" fmla="*/ 23 h 57"/>
                  <a:gd name="T34" fmla="*/ 54 w 103"/>
                  <a:gd name="T35" fmla="*/ 26 h 57"/>
                  <a:gd name="T36" fmla="*/ 64 w 103"/>
                  <a:gd name="T37" fmla="*/ 30 h 57"/>
                  <a:gd name="T38" fmla="*/ 73 w 103"/>
                  <a:gd name="T39" fmla="*/ 32 h 57"/>
                  <a:gd name="T40" fmla="*/ 84 w 103"/>
                  <a:gd name="T41" fmla="*/ 32 h 57"/>
                  <a:gd name="T42" fmla="*/ 84 w 103"/>
                  <a:gd name="T43" fmla="*/ 32 h 57"/>
                  <a:gd name="T44" fmla="*/ 91 w 103"/>
                  <a:gd name="T45" fmla="*/ 32 h 57"/>
                  <a:gd name="T46" fmla="*/ 97 w 103"/>
                  <a:gd name="T47" fmla="*/ 32 h 57"/>
                  <a:gd name="T48" fmla="*/ 100 w 103"/>
                  <a:gd name="T49" fmla="*/ 32 h 57"/>
                  <a:gd name="T50" fmla="*/ 102 w 103"/>
                  <a:gd name="T51" fmla="*/ 34 h 57"/>
                  <a:gd name="T52" fmla="*/ 103 w 103"/>
                  <a:gd name="T53" fmla="*/ 37 h 57"/>
                  <a:gd name="T54" fmla="*/ 103 w 103"/>
                  <a:gd name="T55" fmla="*/ 40 h 57"/>
                  <a:gd name="T56" fmla="*/ 103 w 103"/>
                  <a:gd name="T57" fmla="*/ 40 h 57"/>
                  <a:gd name="T58" fmla="*/ 102 w 103"/>
                  <a:gd name="T59" fmla="*/ 46 h 57"/>
                  <a:gd name="T60" fmla="*/ 97 w 103"/>
                  <a:gd name="T61" fmla="*/ 51 h 57"/>
                  <a:gd name="T62" fmla="*/ 91 w 103"/>
                  <a:gd name="T63" fmla="*/ 56 h 57"/>
                  <a:gd name="T64" fmla="*/ 83 w 103"/>
                  <a:gd name="T65" fmla="*/ 57 h 57"/>
                  <a:gd name="T66" fmla="*/ 83 w 103"/>
                  <a:gd name="T67" fmla="*/ 57 h 57"/>
                  <a:gd name="T68" fmla="*/ 67 w 103"/>
                  <a:gd name="T69" fmla="*/ 57 h 57"/>
                  <a:gd name="T70" fmla="*/ 49 w 103"/>
                  <a:gd name="T71" fmla="*/ 56 h 57"/>
                  <a:gd name="T72" fmla="*/ 18 w 103"/>
                  <a:gd name="T73" fmla="*/ 51 h 57"/>
                  <a:gd name="T74" fmla="*/ 18 w 103"/>
                  <a:gd name="T75" fmla="*/ 51 h 57"/>
                  <a:gd name="T76" fmla="*/ 18 w 103"/>
                  <a:gd name="T77" fmla="*/ 51 h 57"/>
                  <a:gd name="T78" fmla="*/ 16 w 103"/>
                  <a:gd name="T79" fmla="*/ 48 h 57"/>
                  <a:gd name="T80" fmla="*/ 13 w 103"/>
                  <a:gd name="T81" fmla="*/ 45 h 57"/>
                  <a:gd name="T82" fmla="*/ 10 w 103"/>
                  <a:gd name="T83" fmla="*/ 45 h 57"/>
                  <a:gd name="T84" fmla="*/ 5 w 103"/>
                  <a:gd name="T85" fmla="*/ 45 h 57"/>
                  <a:gd name="T86" fmla="*/ 5 w 103"/>
                  <a:gd name="T87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3" h="57">
                    <a:moveTo>
                      <a:pt x="5" y="45"/>
                    </a:moveTo>
                    <a:lnTo>
                      <a:pt x="5" y="45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3"/>
                    </a:lnTo>
                    <a:lnTo>
                      <a:pt x="40" y="1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1" y="23"/>
                    </a:lnTo>
                    <a:lnTo>
                      <a:pt x="54" y="26"/>
                    </a:lnTo>
                    <a:lnTo>
                      <a:pt x="64" y="30"/>
                    </a:lnTo>
                    <a:lnTo>
                      <a:pt x="73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91" y="32"/>
                    </a:lnTo>
                    <a:lnTo>
                      <a:pt x="97" y="32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7"/>
                    </a:lnTo>
                    <a:lnTo>
                      <a:pt x="103" y="40"/>
                    </a:lnTo>
                    <a:lnTo>
                      <a:pt x="103" y="40"/>
                    </a:lnTo>
                    <a:lnTo>
                      <a:pt x="102" y="46"/>
                    </a:lnTo>
                    <a:lnTo>
                      <a:pt x="97" y="51"/>
                    </a:lnTo>
                    <a:lnTo>
                      <a:pt x="91" y="56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67" y="57"/>
                    </a:lnTo>
                    <a:lnTo>
                      <a:pt x="49" y="56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0" y="45"/>
                    </a:lnTo>
                    <a:lnTo>
                      <a:pt x="5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9" name="Freeform 31">
                <a:extLst>
                  <a:ext uri="{FF2B5EF4-FFF2-40B4-BE49-F238E27FC236}">
                    <a16:creationId xmlns:a16="http://schemas.microsoft.com/office/drawing/2014/main" id="{14418C6C-0A30-B9FF-C428-188E84216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16"/>
                <a:ext cx="44" cy="35"/>
              </a:xfrm>
              <a:custGeom>
                <a:avLst/>
                <a:gdLst>
                  <a:gd name="T0" fmla="*/ 0 w 87"/>
                  <a:gd name="T1" fmla="*/ 70 h 70"/>
                  <a:gd name="T2" fmla="*/ 0 w 87"/>
                  <a:gd name="T3" fmla="*/ 70 h 70"/>
                  <a:gd name="T4" fmla="*/ 9 w 87"/>
                  <a:gd name="T5" fmla="*/ 51 h 70"/>
                  <a:gd name="T6" fmla="*/ 17 w 87"/>
                  <a:gd name="T7" fmla="*/ 33 h 70"/>
                  <a:gd name="T8" fmla="*/ 24 w 87"/>
                  <a:gd name="T9" fmla="*/ 26 h 70"/>
                  <a:gd name="T10" fmla="*/ 30 w 87"/>
                  <a:gd name="T11" fmla="*/ 18 h 70"/>
                  <a:gd name="T12" fmla="*/ 36 w 87"/>
                  <a:gd name="T13" fmla="*/ 11 h 70"/>
                  <a:gd name="T14" fmla="*/ 46 w 87"/>
                  <a:gd name="T15" fmla="*/ 5 h 70"/>
                  <a:gd name="T16" fmla="*/ 46 w 87"/>
                  <a:gd name="T17" fmla="*/ 5 h 70"/>
                  <a:gd name="T18" fmla="*/ 57 w 87"/>
                  <a:gd name="T19" fmla="*/ 0 h 70"/>
                  <a:gd name="T20" fmla="*/ 62 w 87"/>
                  <a:gd name="T21" fmla="*/ 0 h 70"/>
                  <a:gd name="T22" fmla="*/ 67 w 87"/>
                  <a:gd name="T23" fmla="*/ 0 h 70"/>
                  <a:gd name="T24" fmla="*/ 71 w 87"/>
                  <a:gd name="T25" fmla="*/ 2 h 70"/>
                  <a:gd name="T26" fmla="*/ 76 w 87"/>
                  <a:gd name="T27" fmla="*/ 5 h 70"/>
                  <a:gd name="T28" fmla="*/ 79 w 87"/>
                  <a:gd name="T29" fmla="*/ 8 h 70"/>
                  <a:gd name="T30" fmla="*/ 84 w 87"/>
                  <a:gd name="T31" fmla="*/ 13 h 70"/>
                  <a:gd name="T32" fmla="*/ 84 w 87"/>
                  <a:gd name="T33" fmla="*/ 13 h 70"/>
                  <a:gd name="T34" fmla="*/ 86 w 87"/>
                  <a:gd name="T35" fmla="*/ 19 h 70"/>
                  <a:gd name="T36" fmla="*/ 87 w 87"/>
                  <a:gd name="T37" fmla="*/ 24 h 70"/>
                  <a:gd name="T38" fmla="*/ 87 w 87"/>
                  <a:gd name="T39" fmla="*/ 27 h 70"/>
                  <a:gd name="T40" fmla="*/ 84 w 87"/>
                  <a:gd name="T41" fmla="*/ 32 h 70"/>
                  <a:gd name="T42" fmla="*/ 79 w 87"/>
                  <a:gd name="T43" fmla="*/ 38 h 70"/>
                  <a:gd name="T44" fmla="*/ 71 w 87"/>
                  <a:gd name="T45" fmla="*/ 45 h 70"/>
                  <a:gd name="T46" fmla="*/ 71 w 87"/>
                  <a:gd name="T47" fmla="*/ 45 h 70"/>
                  <a:gd name="T48" fmla="*/ 56 w 87"/>
                  <a:gd name="T49" fmla="*/ 54 h 70"/>
                  <a:gd name="T50" fmla="*/ 40 w 87"/>
                  <a:gd name="T51" fmla="*/ 62 h 70"/>
                  <a:gd name="T52" fmla="*/ 21 w 87"/>
                  <a:gd name="T53" fmla="*/ 67 h 70"/>
                  <a:gd name="T54" fmla="*/ 0 w 87"/>
                  <a:gd name="T55" fmla="*/ 70 h 70"/>
                  <a:gd name="T56" fmla="*/ 0 w 87"/>
                  <a:gd name="T5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70">
                    <a:moveTo>
                      <a:pt x="0" y="70"/>
                    </a:moveTo>
                    <a:lnTo>
                      <a:pt x="0" y="70"/>
                    </a:lnTo>
                    <a:lnTo>
                      <a:pt x="9" y="51"/>
                    </a:lnTo>
                    <a:lnTo>
                      <a:pt x="17" y="33"/>
                    </a:lnTo>
                    <a:lnTo>
                      <a:pt x="24" y="26"/>
                    </a:lnTo>
                    <a:lnTo>
                      <a:pt x="30" y="18"/>
                    </a:lnTo>
                    <a:lnTo>
                      <a:pt x="36" y="11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71" y="2"/>
                    </a:lnTo>
                    <a:lnTo>
                      <a:pt x="76" y="5"/>
                    </a:lnTo>
                    <a:lnTo>
                      <a:pt x="79" y="8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6" y="19"/>
                    </a:lnTo>
                    <a:lnTo>
                      <a:pt x="87" y="24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79" y="38"/>
                    </a:lnTo>
                    <a:lnTo>
                      <a:pt x="71" y="45"/>
                    </a:lnTo>
                    <a:lnTo>
                      <a:pt x="71" y="45"/>
                    </a:lnTo>
                    <a:lnTo>
                      <a:pt x="56" y="54"/>
                    </a:lnTo>
                    <a:lnTo>
                      <a:pt x="40" y="62"/>
                    </a:lnTo>
                    <a:lnTo>
                      <a:pt x="21" y="67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0" name="Freeform 32">
                <a:extLst>
                  <a:ext uri="{FF2B5EF4-FFF2-40B4-BE49-F238E27FC236}">
                    <a16:creationId xmlns:a16="http://schemas.microsoft.com/office/drawing/2014/main" id="{41AF3F77-02FE-3B51-3FBF-6A58F13A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822"/>
                <a:ext cx="38" cy="31"/>
              </a:xfrm>
              <a:custGeom>
                <a:avLst/>
                <a:gdLst>
                  <a:gd name="T0" fmla="*/ 76 w 76"/>
                  <a:gd name="T1" fmla="*/ 20 h 62"/>
                  <a:gd name="T2" fmla="*/ 76 w 76"/>
                  <a:gd name="T3" fmla="*/ 20 h 62"/>
                  <a:gd name="T4" fmla="*/ 74 w 76"/>
                  <a:gd name="T5" fmla="*/ 27 h 62"/>
                  <a:gd name="T6" fmla="*/ 68 w 76"/>
                  <a:gd name="T7" fmla="*/ 33 h 62"/>
                  <a:gd name="T8" fmla="*/ 60 w 76"/>
                  <a:gd name="T9" fmla="*/ 41 h 62"/>
                  <a:gd name="T10" fmla="*/ 50 w 76"/>
                  <a:gd name="T11" fmla="*/ 49 h 62"/>
                  <a:gd name="T12" fmla="*/ 41 w 76"/>
                  <a:gd name="T13" fmla="*/ 55 h 62"/>
                  <a:gd name="T14" fmla="*/ 31 w 76"/>
                  <a:gd name="T15" fmla="*/ 60 h 62"/>
                  <a:gd name="T16" fmla="*/ 22 w 76"/>
                  <a:gd name="T17" fmla="*/ 62 h 62"/>
                  <a:gd name="T18" fmla="*/ 16 w 76"/>
                  <a:gd name="T19" fmla="*/ 62 h 62"/>
                  <a:gd name="T20" fmla="*/ 16 w 76"/>
                  <a:gd name="T21" fmla="*/ 62 h 62"/>
                  <a:gd name="T22" fmla="*/ 11 w 76"/>
                  <a:gd name="T23" fmla="*/ 60 h 62"/>
                  <a:gd name="T24" fmla="*/ 8 w 76"/>
                  <a:gd name="T25" fmla="*/ 58 h 62"/>
                  <a:gd name="T26" fmla="*/ 8 w 76"/>
                  <a:gd name="T27" fmla="*/ 58 h 62"/>
                  <a:gd name="T28" fmla="*/ 3 w 76"/>
                  <a:gd name="T29" fmla="*/ 50 h 62"/>
                  <a:gd name="T30" fmla="*/ 0 w 76"/>
                  <a:gd name="T31" fmla="*/ 44 h 62"/>
                  <a:gd name="T32" fmla="*/ 1 w 76"/>
                  <a:gd name="T33" fmla="*/ 36 h 62"/>
                  <a:gd name="T34" fmla="*/ 4 w 76"/>
                  <a:gd name="T35" fmla="*/ 28 h 62"/>
                  <a:gd name="T36" fmla="*/ 4 w 76"/>
                  <a:gd name="T37" fmla="*/ 28 h 62"/>
                  <a:gd name="T38" fmla="*/ 12 w 76"/>
                  <a:gd name="T39" fmla="*/ 17 h 62"/>
                  <a:gd name="T40" fmla="*/ 22 w 76"/>
                  <a:gd name="T41" fmla="*/ 8 h 62"/>
                  <a:gd name="T42" fmla="*/ 28 w 76"/>
                  <a:gd name="T43" fmla="*/ 4 h 62"/>
                  <a:gd name="T44" fmla="*/ 35 w 76"/>
                  <a:gd name="T45" fmla="*/ 3 h 62"/>
                  <a:gd name="T46" fmla="*/ 41 w 76"/>
                  <a:gd name="T47" fmla="*/ 1 h 62"/>
                  <a:gd name="T48" fmla="*/ 49 w 76"/>
                  <a:gd name="T49" fmla="*/ 0 h 62"/>
                  <a:gd name="T50" fmla="*/ 49 w 76"/>
                  <a:gd name="T51" fmla="*/ 0 h 62"/>
                  <a:gd name="T52" fmla="*/ 57 w 76"/>
                  <a:gd name="T53" fmla="*/ 0 h 62"/>
                  <a:gd name="T54" fmla="*/ 65 w 76"/>
                  <a:gd name="T55" fmla="*/ 3 h 62"/>
                  <a:gd name="T56" fmla="*/ 70 w 76"/>
                  <a:gd name="T57" fmla="*/ 8 h 62"/>
                  <a:gd name="T58" fmla="*/ 74 w 76"/>
                  <a:gd name="T59" fmla="*/ 14 h 62"/>
                  <a:gd name="T60" fmla="*/ 74 w 76"/>
                  <a:gd name="T61" fmla="*/ 14 h 62"/>
                  <a:gd name="T62" fmla="*/ 76 w 76"/>
                  <a:gd name="T63" fmla="*/ 17 h 62"/>
                  <a:gd name="T64" fmla="*/ 76 w 76"/>
                  <a:gd name="T65" fmla="*/ 20 h 62"/>
                  <a:gd name="T66" fmla="*/ 76 w 76"/>
                  <a:gd name="T67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62">
                    <a:moveTo>
                      <a:pt x="76" y="20"/>
                    </a:moveTo>
                    <a:lnTo>
                      <a:pt x="76" y="20"/>
                    </a:lnTo>
                    <a:lnTo>
                      <a:pt x="74" y="27"/>
                    </a:lnTo>
                    <a:lnTo>
                      <a:pt x="68" y="33"/>
                    </a:lnTo>
                    <a:lnTo>
                      <a:pt x="60" y="41"/>
                    </a:lnTo>
                    <a:lnTo>
                      <a:pt x="50" y="49"/>
                    </a:lnTo>
                    <a:lnTo>
                      <a:pt x="41" y="55"/>
                    </a:lnTo>
                    <a:lnTo>
                      <a:pt x="31" y="60"/>
                    </a:lnTo>
                    <a:lnTo>
                      <a:pt x="22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1" y="60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2" y="17"/>
                    </a:lnTo>
                    <a:lnTo>
                      <a:pt x="22" y="8"/>
                    </a:lnTo>
                    <a:lnTo>
                      <a:pt x="28" y="4"/>
                    </a:lnTo>
                    <a:lnTo>
                      <a:pt x="35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70" y="8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6" y="17"/>
                    </a:lnTo>
                    <a:lnTo>
                      <a:pt x="76" y="20"/>
                    </a:lnTo>
                    <a:lnTo>
                      <a:pt x="76" y="2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1" name="Freeform 33">
                <a:extLst>
                  <a:ext uri="{FF2B5EF4-FFF2-40B4-BE49-F238E27FC236}">
                    <a16:creationId xmlns:a16="http://schemas.microsoft.com/office/drawing/2014/main" id="{BD085931-CC12-9DDE-753F-C499DC809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2037"/>
                <a:ext cx="21" cy="40"/>
              </a:xfrm>
              <a:custGeom>
                <a:avLst/>
                <a:gdLst>
                  <a:gd name="T0" fmla="*/ 0 w 41"/>
                  <a:gd name="T1" fmla="*/ 30 h 79"/>
                  <a:gd name="T2" fmla="*/ 0 w 41"/>
                  <a:gd name="T3" fmla="*/ 30 h 79"/>
                  <a:gd name="T4" fmla="*/ 6 w 41"/>
                  <a:gd name="T5" fmla="*/ 28 h 79"/>
                  <a:gd name="T6" fmla="*/ 13 w 41"/>
                  <a:gd name="T7" fmla="*/ 27 h 79"/>
                  <a:gd name="T8" fmla="*/ 17 w 41"/>
                  <a:gd name="T9" fmla="*/ 24 h 79"/>
                  <a:gd name="T10" fmla="*/ 22 w 41"/>
                  <a:gd name="T11" fmla="*/ 19 h 79"/>
                  <a:gd name="T12" fmla="*/ 29 w 41"/>
                  <a:gd name="T13" fmla="*/ 9 h 79"/>
                  <a:gd name="T14" fmla="*/ 33 w 41"/>
                  <a:gd name="T15" fmla="*/ 5 h 79"/>
                  <a:gd name="T16" fmla="*/ 38 w 41"/>
                  <a:gd name="T17" fmla="*/ 0 h 79"/>
                  <a:gd name="T18" fmla="*/ 38 w 41"/>
                  <a:gd name="T19" fmla="*/ 0 h 79"/>
                  <a:gd name="T20" fmla="*/ 40 w 41"/>
                  <a:gd name="T21" fmla="*/ 9 h 79"/>
                  <a:gd name="T22" fmla="*/ 41 w 41"/>
                  <a:gd name="T23" fmla="*/ 21 h 79"/>
                  <a:gd name="T24" fmla="*/ 40 w 41"/>
                  <a:gd name="T25" fmla="*/ 32 h 79"/>
                  <a:gd name="T26" fmla="*/ 36 w 41"/>
                  <a:gd name="T27" fmla="*/ 44 h 79"/>
                  <a:gd name="T28" fmla="*/ 33 w 41"/>
                  <a:gd name="T29" fmla="*/ 55 h 79"/>
                  <a:gd name="T30" fmla="*/ 29 w 41"/>
                  <a:gd name="T31" fmla="*/ 65 h 79"/>
                  <a:gd name="T32" fmla="*/ 22 w 41"/>
                  <a:gd name="T33" fmla="*/ 73 h 79"/>
                  <a:gd name="T34" fmla="*/ 16 w 41"/>
                  <a:gd name="T35" fmla="*/ 78 h 79"/>
                  <a:gd name="T36" fmla="*/ 16 w 41"/>
                  <a:gd name="T37" fmla="*/ 78 h 79"/>
                  <a:gd name="T38" fmla="*/ 9 w 41"/>
                  <a:gd name="T39" fmla="*/ 79 h 79"/>
                  <a:gd name="T40" fmla="*/ 5 w 41"/>
                  <a:gd name="T41" fmla="*/ 76 h 79"/>
                  <a:gd name="T42" fmla="*/ 3 w 41"/>
                  <a:gd name="T43" fmla="*/ 73 h 79"/>
                  <a:gd name="T44" fmla="*/ 2 w 41"/>
                  <a:gd name="T45" fmla="*/ 68 h 79"/>
                  <a:gd name="T46" fmla="*/ 2 w 41"/>
                  <a:gd name="T47" fmla="*/ 68 h 79"/>
                  <a:gd name="T48" fmla="*/ 0 w 41"/>
                  <a:gd name="T49" fmla="*/ 49 h 79"/>
                  <a:gd name="T50" fmla="*/ 0 w 41"/>
                  <a:gd name="T51" fmla="*/ 30 h 79"/>
                  <a:gd name="T52" fmla="*/ 0 w 41"/>
                  <a:gd name="T53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79">
                    <a:moveTo>
                      <a:pt x="0" y="30"/>
                    </a:moveTo>
                    <a:lnTo>
                      <a:pt x="0" y="30"/>
                    </a:lnTo>
                    <a:lnTo>
                      <a:pt x="6" y="28"/>
                    </a:lnTo>
                    <a:lnTo>
                      <a:pt x="13" y="27"/>
                    </a:lnTo>
                    <a:lnTo>
                      <a:pt x="17" y="24"/>
                    </a:lnTo>
                    <a:lnTo>
                      <a:pt x="22" y="19"/>
                    </a:lnTo>
                    <a:lnTo>
                      <a:pt x="29" y="9"/>
                    </a:lnTo>
                    <a:lnTo>
                      <a:pt x="33" y="5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9"/>
                    </a:lnTo>
                    <a:lnTo>
                      <a:pt x="41" y="21"/>
                    </a:lnTo>
                    <a:lnTo>
                      <a:pt x="40" y="32"/>
                    </a:lnTo>
                    <a:lnTo>
                      <a:pt x="36" y="44"/>
                    </a:lnTo>
                    <a:lnTo>
                      <a:pt x="33" y="55"/>
                    </a:lnTo>
                    <a:lnTo>
                      <a:pt x="29" y="65"/>
                    </a:lnTo>
                    <a:lnTo>
                      <a:pt x="22" y="73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9" y="79"/>
                    </a:lnTo>
                    <a:lnTo>
                      <a:pt x="5" y="76"/>
                    </a:lnTo>
                    <a:lnTo>
                      <a:pt x="3" y="7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49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2" name="Freeform 34">
                <a:extLst>
                  <a:ext uri="{FF2B5EF4-FFF2-40B4-BE49-F238E27FC236}">
                    <a16:creationId xmlns:a16="http://schemas.microsoft.com/office/drawing/2014/main" id="{54E2AB01-FD5B-633A-5B24-450E48DF3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1157"/>
                <a:ext cx="34" cy="18"/>
              </a:xfrm>
              <a:custGeom>
                <a:avLst/>
                <a:gdLst>
                  <a:gd name="T0" fmla="*/ 67 w 67"/>
                  <a:gd name="T1" fmla="*/ 23 h 36"/>
                  <a:gd name="T2" fmla="*/ 67 w 67"/>
                  <a:gd name="T3" fmla="*/ 23 h 36"/>
                  <a:gd name="T4" fmla="*/ 66 w 67"/>
                  <a:gd name="T5" fmla="*/ 30 h 36"/>
                  <a:gd name="T6" fmla="*/ 62 w 67"/>
                  <a:gd name="T7" fmla="*/ 34 h 36"/>
                  <a:gd name="T8" fmla="*/ 58 w 67"/>
                  <a:gd name="T9" fmla="*/ 36 h 36"/>
                  <a:gd name="T10" fmla="*/ 51 w 67"/>
                  <a:gd name="T11" fmla="*/ 36 h 36"/>
                  <a:gd name="T12" fmla="*/ 51 w 67"/>
                  <a:gd name="T13" fmla="*/ 36 h 36"/>
                  <a:gd name="T14" fmla="*/ 29 w 67"/>
                  <a:gd name="T15" fmla="*/ 31 h 36"/>
                  <a:gd name="T16" fmla="*/ 7 w 67"/>
                  <a:gd name="T17" fmla="*/ 23 h 36"/>
                  <a:gd name="T18" fmla="*/ 7 w 67"/>
                  <a:gd name="T19" fmla="*/ 23 h 36"/>
                  <a:gd name="T20" fmla="*/ 4 w 67"/>
                  <a:gd name="T21" fmla="*/ 22 h 36"/>
                  <a:gd name="T22" fmla="*/ 2 w 67"/>
                  <a:gd name="T23" fmla="*/ 20 h 36"/>
                  <a:gd name="T24" fmla="*/ 0 w 67"/>
                  <a:gd name="T25" fmla="*/ 17 h 36"/>
                  <a:gd name="T26" fmla="*/ 2 w 67"/>
                  <a:gd name="T27" fmla="*/ 14 h 36"/>
                  <a:gd name="T28" fmla="*/ 2 w 67"/>
                  <a:gd name="T29" fmla="*/ 14 h 36"/>
                  <a:gd name="T30" fmla="*/ 7 w 67"/>
                  <a:gd name="T31" fmla="*/ 9 h 36"/>
                  <a:gd name="T32" fmla="*/ 12 w 67"/>
                  <a:gd name="T33" fmla="*/ 6 h 36"/>
                  <a:gd name="T34" fmla="*/ 21 w 67"/>
                  <a:gd name="T35" fmla="*/ 1 h 36"/>
                  <a:gd name="T36" fmla="*/ 32 w 67"/>
                  <a:gd name="T37" fmla="*/ 0 h 36"/>
                  <a:gd name="T38" fmla="*/ 45 w 67"/>
                  <a:gd name="T39" fmla="*/ 0 h 36"/>
                  <a:gd name="T40" fmla="*/ 45 w 67"/>
                  <a:gd name="T41" fmla="*/ 0 h 36"/>
                  <a:gd name="T42" fmla="*/ 50 w 67"/>
                  <a:gd name="T43" fmla="*/ 1 h 36"/>
                  <a:gd name="T44" fmla="*/ 54 w 67"/>
                  <a:gd name="T45" fmla="*/ 3 h 36"/>
                  <a:gd name="T46" fmla="*/ 58 w 67"/>
                  <a:gd name="T47" fmla="*/ 4 h 36"/>
                  <a:gd name="T48" fmla="*/ 59 w 67"/>
                  <a:gd name="T49" fmla="*/ 7 h 36"/>
                  <a:gd name="T50" fmla="*/ 64 w 67"/>
                  <a:gd name="T51" fmla="*/ 15 h 36"/>
                  <a:gd name="T52" fmla="*/ 67 w 67"/>
                  <a:gd name="T53" fmla="*/ 23 h 36"/>
                  <a:gd name="T54" fmla="*/ 67 w 67"/>
                  <a:gd name="T5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" h="36">
                    <a:moveTo>
                      <a:pt x="67" y="23"/>
                    </a:moveTo>
                    <a:lnTo>
                      <a:pt x="67" y="23"/>
                    </a:lnTo>
                    <a:lnTo>
                      <a:pt x="66" y="30"/>
                    </a:lnTo>
                    <a:lnTo>
                      <a:pt x="62" y="34"/>
                    </a:lnTo>
                    <a:lnTo>
                      <a:pt x="58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29" y="3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7" y="9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4" y="3"/>
                    </a:lnTo>
                    <a:lnTo>
                      <a:pt x="58" y="4"/>
                    </a:lnTo>
                    <a:lnTo>
                      <a:pt x="59" y="7"/>
                    </a:lnTo>
                    <a:lnTo>
                      <a:pt x="64" y="15"/>
                    </a:lnTo>
                    <a:lnTo>
                      <a:pt x="67" y="23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3" name="Freeform 35">
                <a:extLst>
                  <a:ext uri="{FF2B5EF4-FFF2-40B4-BE49-F238E27FC236}">
                    <a16:creationId xmlns:a16="http://schemas.microsoft.com/office/drawing/2014/main" id="{7194A694-FD53-E405-92F6-C9E67D7C6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395"/>
                <a:ext cx="35" cy="19"/>
              </a:xfrm>
              <a:custGeom>
                <a:avLst/>
                <a:gdLst>
                  <a:gd name="T0" fmla="*/ 0 w 70"/>
                  <a:gd name="T1" fmla="*/ 22 h 38"/>
                  <a:gd name="T2" fmla="*/ 0 w 70"/>
                  <a:gd name="T3" fmla="*/ 22 h 38"/>
                  <a:gd name="T4" fmla="*/ 5 w 70"/>
                  <a:gd name="T5" fmla="*/ 18 h 38"/>
                  <a:gd name="T6" fmla="*/ 11 w 70"/>
                  <a:gd name="T7" fmla="*/ 14 h 38"/>
                  <a:gd name="T8" fmla="*/ 22 w 70"/>
                  <a:gd name="T9" fmla="*/ 11 h 38"/>
                  <a:gd name="T10" fmla="*/ 35 w 70"/>
                  <a:gd name="T11" fmla="*/ 8 h 38"/>
                  <a:gd name="T12" fmla="*/ 46 w 70"/>
                  <a:gd name="T13" fmla="*/ 5 h 38"/>
                  <a:gd name="T14" fmla="*/ 46 w 70"/>
                  <a:gd name="T15" fmla="*/ 5 h 38"/>
                  <a:gd name="T16" fmla="*/ 56 w 70"/>
                  <a:gd name="T17" fmla="*/ 0 h 38"/>
                  <a:gd name="T18" fmla="*/ 61 w 70"/>
                  <a:gd name="T19" fmla="*/ 0 h 38"/>
                  <a:gd name="T20" fmla="*/ 62 w 70"/>
                  <a:gd name="T21" fmla="*/ 2 h 38"/>
                  <a:gd name="T22" fmla="*/ 65 w 70"/>
                  <a:gd name="T23" fmla="*/ 5 h 38"/>
                  <a:gd name="T24" fmla="*/ 65 w 70"/>
                  <a:gd name="T25" fmla="*/ 5 h 38"/>
                  <a:gd name="T26" fmla="*/ 69 w 70"/>
                  <a:gd name="T27" fmla="*/ 11 h 38"/>
                  <a:gd name="T28" fmla="*/ 70 w 70"/>
                  <a:gd name="T29" fmla="*/ 18 h 38"/>
                  <a:gd name="T30" fmla="*/ 69 w 70"/>
                  <a:gd name="T31" fmla="*/ 24 h 38"/>
                  <a:gd name="T32" fmla="*/ 67 w 70"/>
                  <a:gd name="T33" fmla="*/ 32 h 38"/>
                  <a:gd name="T34" fmla="*/ 67 w 70"/>
                  <a:gd name="T35" fmla="*/ 32 h 38"/>
                  <a:gd name="T36" fmla="*/ 65 w 70"/>
                  <a:gd name="T37" fmla="*/ 35 h 38"/>
                  <a:gd name="T38" fmla="*/ 64 w 70"/>
                  <a:gd name="T39" fmla="*/ 37 h 38"/>
                  <a:gd name="T40" fmla="*/ 59 w 70"/>
                  <a:gd name="T41" fmla="*/ 38 h 38"/>
                  <a:gd name="T42" fmla="*/ 48 w 70"/>
                  <a:gd name="T43" fmla="*/ 35 h 38"/>
                  <a:gd name="T44" fmla="*/ 48 w 70"/>
                  <a:gd name="T45" fmla="*/ 35 h 38"/>
                  <a:gd name="T46" fmla="*/ 35 w 70"/>
                  <a:gd name="T47" fmla="*/ 35 h 38"/>
                  <a:gd name="T48" fmla="*/ 22 w 70"/>
                  <a:gd name="T49" fmla="*/ 35 h 38"/>
                  <a:gd name="T50" fmla="*/ 16 w 70"/>
                  <a:gd name="T51" fmla="*/ 34 h 38"/>
                  <a:gd name="T52" fmla="*/ 11 w 70"/>
                  <a:gd name="T53" fmla="*/ 30 h 38"/>
                  <a:gd name="T54" fmla="*/ 5 w 70"/>
                  <a:gd name="T55" fmla="*/ 27 h 38"/>
                  <a:gd name="T56" fmla="*/ 0 w 70"/>
                  <a:gd name="T57" fmla="*/ 22 h 38"/>
                  <a:gd name="T58" fmla="*/ 0 w 70"/>
                  <a:gd name="T59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38">
                    <a:moveTo>
                      <a:pt x="0" y="22"/>
                    </a:moveTo>
                    <a:lnTo>
                      <a:pt x="0" y="22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22" y="11"/>
                    </a:lnTo>
                    <a:lnTo>
                      <a:pt x="35" y="8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2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9" y="11"/>
                    </a:lnTo>
                    <a:lnTo>
                      <a:pt x="70" y="18"/>
                    </a:lnTo>
                    <a:lnTo>
                      <a:pt x="69" y="24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5" y="35"/>
                    </a:lnTo>
                    <a:lnTo>
                      <a:pt x="64" y="37"/>
                    </a:lnTo>
                    <a:lnTo>
                      <a:pt x="59" y="38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35" y="35"/>
                    </a:lnTo>
                    <a:lnTo>
                      <a:pt x="22" y="35"/>
                    </a:lnTo>
                    <a:lnTo>
                      <a:pt x="16" y="34"/>
                    </a:lnTo>
                    <a:lnTo>
                      <a:pt x="11" y="30"/>
                    </a:lnTo>
                    <a:lnTo>
                      <a:pt x="5" y="27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4" name="Freeform 36">
                <a:extLst>
                  <a:ext uri="{FF2B5EF4-FFF2-40B4-BE49-F238E27FC236}">
                    <a16:creationId xmlns:a16="http://schemas.microsoft.com/office/drawing/2014/main" id="{EE426E03-5B1A-DAC1-4E6A-82955F99C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344"/>
                <a:ext cx="21" cy="29"/>
              </a:xfrm>
              <a:custGeom>
                <a:avLst/>
                <a:gdLst>
                  <a:gd name="T0" fmla="*/ 38 w 41"/>
                  <a:gd name="T1" fmla="*/ 58 h 58"/>
                  <a:gd name="T2" fmla="*/ 38 w 41"/>
                  <a:gd name="T3" fmla="*/ 58 h 58"/>
                  <a:gd name="T4" fmla="*/ 17 w 41"/>
                  <a:gd name="T5" fmla="*/ 43 h 58"/>
                  <a:gd name="T6" fmla="*/ 11 w 41"/>
                  <a:gd name="T7" fmla="*/ 37 h 58"/>
                  <a:gd name="T8" fmla="*/ 6 w 41"/>
                  <a:gd name="T9" fmla="*/ 32 h 58"/>
                  <a:gd name="T10" fmla="*/ 3 w 41"/>
                  <a:gd name="T11" fmla="*/ 26 h 58"/>
                  <a:gd name="T12" fmla="*/ 1 w 41"/>
                  <a:gd name="T13" fmla="*/ 18 h 58"/>
                  <a:gd name="T14" fmla="*/ 0 w 41"/>
                  <a:gd name="T15" fmla="*/ 0 h 58"/>
                  <a:gd name="T16" fmla="*/ 0 w 41"/>
                  <a:gd name="T17" fmla="*/ 0 h 58"/>
                  <a:gd name="T18" fmla="*/ 17 w 41"/>
                  <a:gd name="T19" fmla="*/ 10 h 58"/>
                  <a:gd name="T20" fmla="*/ 25 w 41"/>
                  <a:gd name="T21" fmla="*/ 15 h 58"/>
                  <a:gd name="T22" fmla="*/ 31 w 41"/>
                  <a:gd name="T23" fmla="*/ 19 h 58"/>
                  <a:gd name="T24" fmla="*/ 36 w 41"/>
                  <a:gd name="T25" fmla="*/ 26 h 58"/>
                  <a:gd name="T26" fmla="*/ 39 w 41"/>
                  <a:gd name="T27" fmla="*/ 35 h 58"/>
                  <a:gd name="T28" fmla="*/ 41 w 41"/>
                  <a:gd name="T29" fmla="*/ 45 h 58"/>
                  <a:gd name="T30" fmla="*/ 38 w 41"/>
                  <a:gd name="T31" fmla="*/ 58 h 58"/>
                  <a:gd name="T32" fmla="*/ 38 w 41"/>
                  <a:gd name="T3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38" y="58"/>
                    </a:moveTo>
                    <a:lnTo>
                      <a:pt x="38" y="58"/>
                    </a:lnTo>
                    <a:lnTo>
                      <a:pt x="17" y="43"/>
                    </a:lnTo>
                    <a:lnTo>
                      <a:pt x="11" y="37"/>
                    </a:lnTo>
                    <a:lnTo>
                      <a:pt x="6" y="32"/>
                    </a:lnTo>
                    <a:lnTo>
                      <a:pt x="3" y="26"/>
                    </a:lnTo>
                    <a:lnTo>
                      <a:pt x="1" y="1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7" y="10"/>
                    </a:lnTo>
                    <a:lnTo>
                      <a:pt x="25" y="15"/>
                    </a:lnTo>
                    <a:lnTo>
                      <a:pt x="31" y="19"/>
                    </a:lnTo>
                    <a:lnTo>
                      <a:pt x="36" y="26"/>
                    </a:lnTo>
                    <a:lnTo>
                      <a:pt x="39" y="35"/>
                    </a:lnTo>
                    <a:lnTo>
                      <a:pt x="41" y="45"/>
                    </a:lnTo>
                    <a:lnTo>
                      <a:pt x="38" y="58"/>
                    </a:lnTo>
                    <a:lnTo>
                      <a:pt x="38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5" name="Freeform 37">
                <a:extLst>
                  <a:ext uri="{FF2B5EF4-FFF2-40B4-BE49-F238E27FC236}">
                    <a16:creationId xmlns:a16="http://schemas.microsoft.com/office/drawing/2014/main" id="{E66BB83C-3941-11C6-C1D8-96C5A0CE0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441"/>
                <a:ext cx="16" cy="23"/>
              </a:xfrm>
              <a:custGeom>
                <a:avLst/>
                <a:gdLst>
                  <a:gd name="T0" fmla="*/ 0 w 31"/>
                  <a:gd name="T1" fmla="*/ 41 h 46"/>
                  <a:gd name="T2" fmla="*/ 0 w 31"/>
                  <a:gd name="T3" fmla="*/ 41 h 46"/>
                  <a:gd name="T4" fmla="*/ 6 w 31"/>
                  <a:gd name="T5" fmla="*/ 18 h 46"/>
                  <a:gd name="T6" fmla="*/ 6 w 31"/>
                  <a:gd name="T7" fmla="*/ 18 h 46"/>
                  <a:gd name="T8" fmla="*/ 6 w 31"/>
                  <a:gd name="T9" fmla="*/ 11 h 46"/>
                  <a:gd name="T10" fmla="*/ 6 w 31"/>
                  <a:gd name="T11" fmla="*/ 5 h 46"/>
                  <a:gd name="T12" fmla="*/ 8 w 31"/>
                  <a:gd name="T13" fmla="*/ 2 h 46"/>
                  <a:gd name="T14" fmla="*/ 9 w 31"/>
                  <a:gd name="T15" fmla="*/ 0 h 46"/>
                  <a:gd name="T16" fmla="*/ 12 w 31"/>
                  <a:gd name="T17" fmla="*/ 0 h 46"/>
                  <a:gd name="T18" fmla="*/ 19 w 31"/>
                  <a:gd name="T19" fmla="*/ 0 h 46"/>
                  <a:gd name="T20" fmla="*/ 19 w 31"/>
                  <a:gd name="T21" fmla="*/ 0 h 46"/>
                  <a:gd name="T22" fmla="*/ 24 w 31"/>
                  <a:gd name="T23" fmla="*/ 2 h 46"/>
                  <a:gd name="T24" fmla="*/ 27 w 31"/>
                  <a:gd name="T25" fmla="*/ 5 h 46"/>
                  <a:gd name="T26" fmla="*/ 30 w 31"/>
                  <a:gd name="T27" fmla="*/ 8 h 46"/>
                  <a:gd name="T28" fmla="*/ 31 w 31"/>
                  <a:gd name="T29" fmla="*/ 11 h 46"/>
                  <a:gd name="T30" fmla="*/ 31 w 31"/>
                  <a:gd name="T31" fmla="*/ 19 h 46"/>
                  <a:gd name="T32" fmla="*/ 28 w 31"/>
                  <a:gd name="T33" fmla="*/ 27 h 46"/>
                  <a:gd name="T34" fmla="*/ 28 w 31"/>
                  <a:gd name="T35" fmla="*/ 27 h 46"/>
                  <a:gd name="T36" fmla="*/ 25 w 31"/>
                  <a:gd name="T37" fmla="*/ 37 h 46"/>
                  <a:gd name="T38" fmla="*/ 22 w 31"/>
                  <a:gd name="T39" fmla="*/ 41 h 46"/>
                  <a:gd name="T40" fmla="*/ 19 w 31"/>
                  <a:gd name="T41" fmla="*/ 45 h 46"/>
                  <a:gd name="T42" fmla="*/ 16 w 31"/>
                  <a:gd name="T43" fmla="*/ 46 h 46"/>
                  <a:gd name="T44" fmla="*/ 11 w 31"/>
                  <a:gd name="T45" fmla="*/ 46 h 46"/>
                  <a:gd name="T46" fmla="*/ 6 w 31"/>
                  <a:gd name="T47" fmla="*/ 45 h 46"/>
                  <a:gd name="T48" fmla="*/ 0 w 31"/>
                  <a:gd name="T49" fmla="*/ 41 h 46"/>
                  <a:gd name="T50" fmla="*/ 0 w 31"/>
                  <a:gd name="T51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46">
                    <a:moveTo>
                      <a:pt x="0" y="41"/>
                    </a:moveTo>
                    <a:lnTo>
                      <a:pt x="0" y="41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1" y="19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5" y="37"/>
                    </a:lnTo>
                    <a:lnTo>
                      <a:pt x="22" y="41"/>
                    </a:lnTo>
                    <a:lnTo>
                      <a:pt x="19" y="45"/>
                    </a:lnTo>
                    <a:lnTo>
                      <a:pt x="16" y="46"/>
                    </a:lnTo>
                    <a:lnTo>
                      <a:pt x="11" y="46"/>
                    </a:lnTo>
                    <a:lnTo>
                      <a:pt x="6" y="45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6" name="Freeform 38">
                <a:extLst>
                  <a:ext uri="{FF2B5EF4-FFF2-40B4-BE49-F238E27FC236}">
                    <a16:creationId xmlns:a16="http://schemas.microsoft.com/office/drawing/2014/main" id="{4434026B-BA7F-3625-60E2-3B4F0A7DE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247"/>
                <a:ext cx="16" cy="21"/>
              </a:xfrm>
              <a:custGeom>
                <a:avLst/>
                <a:gdLst>
                  <a:gd name="T0" fmla="*/ 18 w 32"/>
                  <a:gd name="T1" fmla="*/ 0 h 41"/>
                  <a:gd name="T2" fmla="*/ 18 w 32"/>
                  <a:gd name="T3" fmla="*/ 0 h 41"/>
                  <a:gd name="T4" fmla="*/ 24 w 32"/>
                  <a:gd name="T5" fmla="*/ 2 h 41"/>
                  <a:gd name="T6" fmla="*/ 29 w 32"/>
                  <a:gd name="T7" fmla="*/ 7 h 41"/>
                  <a:gd name="T8" fmla="*/ 32 w 32"/>
                  <a:gd name="T9" fmla="*/ 11 h 41"/>
                  <a:gd name="T10" fmla="*/ 32 w 32"/>
                  <a:gd name="T11" fmla="*/ 16 h 41"/>
                  <a:gd name="T12" fmla="*/ 32 w 32"/>
                  <a:gd name="T13" fmla="*/ 16 h 41"/>
                  <a:gd name="T14" fmla="*/ 29 w 32"/>
                  <a:gd name="T15" fmla="*/ 26 h 41"/>
                  <a:gd name="T16" fmla="*/ 24 w 32"/>
                  <a:gd name="T17" fmla="*/ 32 h 41"/>
                  <a:gd name="T18" fmla="*/ 18 w 32"/>
                  <a:gd name="T19" fmla="*/ 38 h 41"/>
                  <a:gd name="T20" fmla="*/ 10 w 32"/>
                  <a:gd name="T21" fmla="*/ 40 h 41"/>
                  <a:gd name="T22" fmla="*/ 10 w 32"/>
                  <a:gd name="T23" fmla="*/ 40 h 41"/>
                  <a:gd name="T24" fmla="*/ 7 w 32"/>
                  <a:gd name="T25" fmla="*/ 41 h 41"/>
                  <a:gd name="T26" fmla="*/ 3 w 32"/>
                  <a:gd name="T27" fmla="*/ 40 h 41"/>
                  <a:gd name="T28" fmla="*/ 2 w 32"/>
                  <a:gd name="T29" fmla="*/ 38 h 41"/>
                  <a:gd name="T30" fmla="*/ 0 w 32"/>
                  <a:gd name="T31" fmla="*/ 37 h 41"/>
                  <a:gd name="T32" fmla="*/ 0 w 32"/>
                  <a:gd name="T33" fmla="*/ 26 h 41"/>
                  <a:gd name="T34" fmla="*/ 0 w 32"/>
                  <a:gd name="T35" fmla="*/ 26 h 41"/>
                  <a:gd name="T36" fmla="*/ 0 w 32"/>
                  <a:gd name="T37" fmla="*/ 21 h 41"/>
                  <a:gd name="T38" fmla="*/ 2 w 32"/>
                  <a:gd name="T39" fmla="*/ 16 h 41"/>
                  <a:gd name="T40" fmla="*/ 5 w 32"/>
                  <a:gd name="T41" fmla="*/ 10 h 41"/>
                  <a:gd name="T42" fmla="*/ 11 w 32"/>
                  <a:gd name="T43" fmla="*/ 3 h 41"/>
                  <a:gd name="T44" fmla="*/ 18 w 32"/>
                  <a:gd name="T45" fmla="*/ 0 h 41"/>
                  <a:gd name="T46" fmla="*/ 18 w 32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41">
                    <a:moveTo>
                      <a:pt x="18" y="0"/>
                    </a:moveTo>
                    <a:lnTo>
                      <a:pt x="18" y="0"/>
                    </a:lnTo>
                    <a:lnTo>
                      <a:pt x="24" y="2"/>
                    </a:lnTo>
                    <a:lnTo>
                      <a:pt x="29" y="7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9" y="26"/>
                    </a:lnTo>
                    <a:lnTo>
                      <a:pt x="24" y="32"/>
                    </a:lnTo>
                    <a:lnTo>
                      <a:pt x="18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7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5" y="10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7" name="Freeform 39">
                <a:extLst>
                  <a:ext uri="{FF2B5EF4-FFF2-40B4-BE49-F238E27FC236}">
                    <a16:creationId xmlns:a16="http://schemas.microsoft.com/office/drawing/2014/main" id="{CAFF9C90-33A0-AADA-C141-5678E6136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466"/>
                <a:ext cx="17" cy="24"/>
              </a:xfrm>
              <a:custGeom>
                <a:avLst/>
                <a:gdLst>
                  <a:gd name="T0" fmla="*/ 0 w 35"/>
                  <a:gd name="T1" fmla="*/ 0 h 48"/>
                  <a:gd name="T2" fmla="*/ 0 w 35"/>
                  <a:gd name="T3" fmla="*/ 0 h 48"/>
                  <a:gd name="T4" fmla="*/ 16 w 35"/>
                  <a:gd name="T5" fmla="*/ 8 h 48"/>
                  <a:gd name="T6" fmla="*/ 27 w 35"/>
                  <a:gd name="T7" fmla="*/ 16 h 48"/>
                  <a:gd name="T8" fmla="*/ 32 w 35"/>
                  <a:gd name="T9" fmla="*/ 19 h 48"/>
                  <a:gd name="T10" fmla="*/ 35 w 35"/>
                  <a:gd name="T11" fmla="*/ 25 h 48"/>
                  <a:gd name="T12" fmla="*/ 35 w 35"/>
                  <a:gd name="T13" fmla="*/ 30 h 48"/>
                  <a:gd name="T14" fmla="*/ 35 w 35"/>
                  <a:gd name="T15" fmla="*/ 38 h 48"/>
                  <a:gd name="T16" fmla="*/ 35 w 35"/>
                  <a:gd name="T17" fmla="*/ 38 h 48"/>
                  <a:gd name="T18" fmla="*/ 32 w 35"/>
                  <a:gd name="T19" fmla="*/ 43 h 48"/>
                  <a:gd name="T20" fmla="*/ 29 w 35"/>
                  <a:gd name="T21" fmla="*/ 46 h 48"/>
                  <a:gd name="T22" fmla="*/ 26 w 35"/>
                  <a:gd name="T23" fmla="*/ 48 h 48"/>
                  <a:gd name="T24" fmla="*/ 21 w 35"/>
                  <a:gd name="T25" fmla="*/ 46 h 48"/>
                  <a:gd name="T26" fmla="*/ 21 w 35"/>
                  <a:gd name="T27" fmla="*/ 46 h 48"/>
                  <a:gd name="T28" fmla="*/ 15 w 35"/>
                  <a:gd name="T29" fmla="*/ 43 h 48"/>
                  <a:gd name="T30" fmla="*/ 12 w 35"/>
                  <a:gd name="T31" fmla="*/ 38 h 48"/>
                  <a:gd name="T32" fmla="*/ 8 w 35"/>
                  <a:gd name="T33" fmla="*/ 33 h 48"/>
                  <a:gd name="T34" fmla="*/ 8 w 35"/>
                  <a:gd name="T35" fmla="*/ 27 h 48"/>
                  <a:gd name="T36" fmla="*/ 7 w 35"/>
                  <a:gd name="T37" fmla="*/ 14 h 48"/>
                  <a:gd name="T38" fmla="*/ 4 w 35"/>
                  <a:gd name="T39" fmla="*/ 6 h 48"/>
                  <a:gd name="T40" fmla="*/ 0 w 35"/>
                  <a:gd name="T41" fmla="*/ 0 h 48"/>
                  <a:gd name="T42" fmla="*/ 0 w 35"/>
                  <a:gd name="T4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0" y="0"/>
                    </a:lnTo>
                    <a:lnTo>
                      <a:pt x="16" y="8"/>
                    </a:lnTo>
                    <a:lnTo>
                      <a:pt x="27" y="16"/>
                    </a:lnTo>
                    <a:lnTo>
                      <a:pt x="32" y="19"/>
                    </a:lnTo>
                    <a:lnTo>
                      <a:pt x="35" y="25"/>
                    </a:lnTo>
                    <a:lnTo>
                      <a:pt x="35" y="30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2" y="43"/>
                    </a:lnTo>
                    <a:lnTo>
                      <a:pt x="29" y="46"/>
                    </a:lnTo>
                    <a:lnTo>
                      <a:pt x="26" y="48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15" y="43"/>
                    </a:lnTo>
                    <a:lnTo>
                      <a:pt x="12" y="38"/>
                    </a:lnTo>
                    <a:lnTo>
                      <a:pt x="8" y="33"/>
                    </a:lnTo>
                    <a:lnTo>
                      <a:pt x="8" y="27"/>
                    </a:lnTo>
                    <a:lnTo>
                      <a:pt x="7" y="14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8" name="Freeform 40">
                <a:extLst>
                  <a:ext uri="{FF2B5EF4-FFF2-40B4-BE49-F238E27FC236}">
                    <a16:creationId xmlns:a16="http://schemas.microsoft.com/office/drawing/2014/main" id="{E0337112-2D79-E354-51E0-465E83A93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81"/>
                <a:ext cx="19" cy="25"/>
              </a:xfrm>
              <a:custGeom>
                <a:avLst/>
                <a:gdLst>
                  <a:gd name="T0" fmla="*/ 0 w 39"/>
                  <a:gd name="T1" fmla="*/ 46 h 49"/>
                  <a:gd name="T2" fmla="*/ 0 w 39"/>
                  <a:gd name="T3" fmla="*/ 46 h 49"/>
                  <a:gd name="T4" fmla="*/ 15 w 39"/>
                  <a:gd name="T5" fmla="*/ 22 h 49"/>
                  <a:gd name="T6" fmla="*/ 20 w 39"/>
                  <a:gd name="T7" fmla="*/ 11 h 49"/>
                  <a:gd name="T8" fmla="*/ 21 w 39"/>
                  <a:gd name="T9" fmla="*/ 0 h 49"/>
                  <a:gd name="T10" fmla="*/ 21 w 39"/>
                  <a:gd name="T11" fmla="*/ 0 h 49"/>
                  <a:gd name="T12" fmla="*/ 29 w 39"/>
                  <a:gd name="T13" fmla="*/ 11 h 49"/>
                  <a:gd name="T14" fmla="*/ 35 w 39"/>
                  <a:gd name="T15" fmla="*/ 22 h 49"/>
                  <a:gd name="T16" fmla="*/ 37 w 39"/>
                  <a:gd name="T17" fmla="*/ 27 h 49"/>
                  <a:gd name="T18" fmla="*/ 39 w 39"/>
                  <a:gd name="T19" fmla="*/ 31 h 49"/>
                  <a:gd name="T20" fmla="*/ 37 w 39"/>
                  <a:gd name="T21" fmla="*/ 36 h 49"/>
                  <a:gd name="T22" fmla="*/ 35 w 39"/>
                  <a:gd name="T23" fmla="*/ 43 h 49"/>
                  <a:gd name="T24" fmla="*/ 35 w 39"/>
                  <a:gd name="T25" fmla="*/ 43 h 49"/>
                  <a:gd name="T26" fmla="*/ 32 w 39"/>
                  <a:gd name="T27" fmla="*/ 47 h 49"/>
                  <a:gd name="T28" fmla="*/ 29 w 39"/>
                  <a:gd name="T29" fmla="*/ 49 h 49"/>
                  <a:gd name="T30" fmla="*/ 24 w 39"/>
                  <a:gd name="T31" fmla="*/ 49 h 49"/>
                  <a:gd name="T32" fmla="*/ 20 w 39"/>
                  <a:gd name="T33" fmla="*/ 47 h 49"/>
                  <a:gd name="T34" fmla="*/ 12 w 39"/>
                  <a:gd name="T35" fmla="*/ 46 h 49"/>
                  <a:gd name="T36" fmla="*/ 5 w 39"/>
                  <a:gd name="T37" fmla="*/ 44 h 49"/>
                  <a:gd name="T38" fmla="*/ 0 w 39"/>
                  <a:gd name="T39" fmla="*/ 46 h 49"/>
                  <a:gd name="T40" fmla="*/ 0 w 39"/>
                  <a:gd name="T41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9">
                    <a:moveTo>
                      <a:pt x="0" y="46"/>
                    </a:moveTo>
                    <a:lnTo>
                      <a:pt x="0" y="46"/>
                    </a:lnTo>
                    <a:lnTo>
                      <a:pt x="15" y="22"/>
                    </a:lnTo>
                    <a:lnTo>
                      <a:pt x="20" y="1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9" y="11"/>
                    </a:lnTo>
                    <a:lnTo>
                      <a:pt x="35" y="22"/>
                    </a:lnTo>
                    <a:lnTo>
                      <a:pt x="37" y="27"/>
                    </a:lnTo>
                    <a:lnTo>
                      <a:pt x="39" y="31"/>
                    </a:lnTo>
                    <a:lnTo>
                      <a:pt x="37" y="36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2" y="47"/>
                    </a:lnTo>
                    <a:lnTo>
                      <a:pt x="29" y="49"/>
                    </a:lnTo>
                    <a:lnTo>
                      <a:pt x="24" y="49"/>
                    </a:lnTo>
                    <a:lnTo>
                      <a:pt x="20" y="47"/>
                    </a:lnTo>
                    <a:lnTo>
                      <a:pt x="12" y="46"/>
                    </a:lnTo>
                    <a:lnTo>
                      <a:pt x="5" y="44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9" name="Freeform 41">
                <a:extLst>
                  <a:ext uri="{FF2B5EF4-FFF2-40B4-BE49-F238E27FC236}">
                    <a16:creationId xmlns:a16="http://schemas.microsoft.com/office/drawing/2014/main" id="{480A8770-766B-E268-FE31-17BF63EDF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2049"/>
                <a:ext cx="17" cy="26"/>
              </a:xfrm>
              <a:custGeom>
                <a:avLst/>
                <a:gdLst>
                  <a:gd name="T0" fmla="*/ 3 w 35"/>
                  <a:gd name="T1" fmla="*/ 51 h 51"/>
                  <a:gd name="T2" fmla="*/ 3 w 35"/>
                  <a:gd name="T3" fmla="*/ 51 h 51"/>
                  <a:gd name="T4" fmla="*/ 2 w 35"/>
                  <a:gd name="T5" fmla="*/ 35 h 51"/>
                  <a:gd name="T6" fmla="*/ 0 w 35"/>
                  <a:gd name="T7" fmla="*/ 22 h 51"/>
                  <a:gd name="T8" fmla="*/ 2 w 35"/>
                  <a:gd name="T9" fmla="*/ 16 h 51"/>
                  <a:gd name="T10" fmla="*/ 3 w 35"/>
                  <a:gd name="T11" fmla="*/ 11 h 51"/>
                  <a:gd name="T12" fmla="*/ 6 w 35"/>
                  <a:gd name="T13" fmla="*/ 6 h 51"/>
                  <a:gd name="T14" fmla="*/ 11 w 35"/>
                  <a:gd name="T15" fmla="*/ 1 h 51"/>
                  <a:gd name="T16" fmla="*/ 11 w 35"/>
                  <a:gd name="T17" fmla="*/ 1 h 51"/>
                  <a:gd name="T18" fmla="*/ 16 w 35"/>
                  <a:gd name="T19" fmla="*/ 0 h 51"/>
                  <a:gd name="T20" fmla="*/ 21 w 35"/>
                  <a:gd name="T21" fmla="*/ 1 h 51"/>
                  <a:gd name="T22" fmla="*/ 22 w 35"/>
                  <a:gd name="T23" fmla="*/ 6 h 51"/>
                  <a:gd name="T24" fmla="*/ 24 w 35"/>
                  <a:gd name="T25" fmla="*/ 11 h 51"/>
                  <a:gd name="T26" fmla="*/ 29 w 35"/>
                  <a:gd name="T27" fmla="*/ 20 h 51"/>
                  <a:gd name="T28" fmla="*/ 30 w 35"/>
                  <a:gd name="T29" fmla="*/ 24 h 51"/>
                  <a:gd name="T30" fmla="*/ 35 w 35"/>
                  <a:gd name="T31" fmla="*/ 24 h 51"/>
                  <a:gd name="T32" fmla="*/ 35 w 35"/>
                  <a:gd name="T33" fmla="*/ 24 h 51"/>
                  <a:gd name="T34" fmla="*/ 30 w 35"/>
                  <a:gd name="T35" fmla="*/ 24 h 51"/>
                  <a:gd name="T36" fmla="*/ 27 w 35"/>
                  <a:gd name="T37" fmla="*/ 25 h 51"/>
                  <a:gd name="T38" fmla="*/ 19 w 35"/>
                  <a:gd name="T39" fmla="*/ 30 h 51"/>
                  <a:gd name="T40" fmla="*/ 11 w 35"/>
                  <a:gd name="T41" fmla="*/ 39 h 51"/>
                  <a:gd name="T42" fmla="*/ 3 w 35"/>
                  <a:gd name="T43" fmla="*/ 51 h 51"/>
                  <a:gd name="T44" fmla="*/ 3 w 35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1">
                    <a:moveTo>
                      <a:pt x="3" y="51"/>
                    </a:moveTo>
                    <a:lnTo>
                      <a:pt x="3" y="51"/>
                    </a:lnTo>
                    <a:lnTo>
                      <a:pt x="2" y="35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9" y="20"/>
                    </a:lnTo>
                    <a:lnTo>
                      <a:pt x="30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0" y="24"/>
                    </a:lnTo>
                    <a:lnTo>
                      <a:pt x="27" y="25"/>
                    </a:lnTo>
                    <a:lnTo>
                      <a:pt x="19" y="30"/>
                    </a:lnTo>
                    <a:lnTo>
                      <a:pt x="11" y="39"/>
                    </a:lnTo>
                    <a:lnTo>
                      <a:pt x="3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0" name="Freeform 42">
                <a:extLst>
                  <a:ext uri="{FF2B5EF4-FFF2-40B4-BE49-F238E27FC236}">
                    <a16:creationId xmlns:a16="http://schemas.microsoft.com/office/drawing/2014/main" id="{208070C7-031E-5C22-2F0E-37024341D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1942"/>
                <a:ext cx="13" cy="22"/>
              </a:xfrm>
              <a:custGeom>
                <a:avLst/>
                <a:gdLst>
                  <a:gd name="T0" fmla="*/ 3 w 25"/>
                  <a:gd name="T1" fmla="*/ 0 h 43"/>
                  <a:gd name="T2" fmla="*/ 3 w 25"/>
                  <a:gd name="T3" fmla="*/ 0 h 43"/>
                  <a:gd name="T4" fmla="*/ 4 w 25"/>
                  <a:gd name="T5" fmla="*/ 5 h 43"/>
                  <a:gd name="T6" fmla="*/ 8 w 25"/>
                  <a:gd name="T7" fmla="*/ 8 h 43"/>
                  <a:gd name="T8" fmla="*/ 17 w 25"/>
                  <a:gd name="T9" fmla="*/ 15 h 43"/>
                  <a:gd name="T10" fmla="*/ 22 w 25"/>
                  <a:gd name="T11" fmla="*/ 18 h 43"/>
                  <a:gd name="T12" fmla="*/ 25 w 25"/>
                  <a:gd name="T13" fmla="*/ 23 h 43"/>
                  <a:gd name="T14" fmla="*/ 25 w 25"/>
                  <a:gd name="T15" fmla="*/ 27 h 43"/>
                  <a:gd name="T16" fmla="*/ 24 w 25"/>
                  <a:gd name="T17" fmla="*/ 34 h 43"/>
                  <a:gd name="T18" fmla="*/ 24 w 25"/>
                  <a:gd name="T19" fmla="*/ 34 h 43"/>
                  <a:gd name="T20" fmla="*/ 20 w 25"/>
                  <a:gd name="T21" fmla="*/ 38 h 43"/>
                  <a:gd name="T22" fmla="*/ 16 w 25"/>
                  <a:gd name="T23" fmla="*/ 42 h 43"/>
                  <a:gd name="T24" fmla="*/ 11 w 25"/>
                  <a:gd name="T25" fmla="*/ 42 h 43"/>
                  <a:gd name="T26" fmla="*/ 8 w 25"/>
                  <a:gd name="T27" fmla="*/ 43 h 43"/>
                  <a:gd name="T28" fmla="*/ 3 w 25"/>
                  <a:gd name="T29" fmla="*/ 42 h 43"/>
                  <a:gd name="T30" fmla="*/ 1 w 25"/>
                  <a:gd name="T31" fmla="*/ 40 h 43"/>
                  <a:gd name="T32" fmla="*/ 0 w 25"/>
                  <a:gd name="T33" fmla="*/ 37 h 43"/>
                  <a:gd name="T34" fmla="*/ 0 w 25"/>
                  <a:gd name="T35" fmla="*/ 34 h 43"/>
                  <a:gd name="T36" fmla="*/ 0 w 25"/>
                  <a:gd name="T37" fmla="*/ 34 h 43"/>
                  <a:gd name="T38" fmla="*/ 1 w 25"/>
                  <a:gd name="T39" fmla="*/ 26 h 43"/>
                  <a:gd name="T40" fmla="*/ 1 w 25"/>
                  <a:gd name="T41" fmla="*/ 18 h 43"/>
                  <a:gd name="T42" fmla="*/ 1 w 25"/>
                  <a:gd name="T43" fmla="*/ 10 h 43"/>
                  <a:gd name="T44" fmla="*/ 3 w 25"/>
                  <a:gd name="T45" fmla="*/ 0 h 43"/>
                  <a:gd name="T46" fmla="*/ 3 w 25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43">
                    <a:moveTo>
                      <a:pt x="3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7" y="15"/>
                    </a:lnTo>
                    <a:lnTo>
                      <a:pt x="22" y="18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3" y="42"/>
                    </a:lnTo>
                    <a:lnTo>
                      <a:pt x="1" y="40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26"/>
                    </a:lnTo>
                    <a:lnTo>
                      <a:pt x="1" y="18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1" name="Freeform 43">
                <a:extLst>
                  <a:ext uri="{FF2B5EF4-FFF2-40B4-BE49-F238E27FC236}">
                    <a16:creationId xmlns:a16="http://schemas.microsoft.com/office/drawing/2014/main" id="{24D404FA-F730-2335-F711-1020939A5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828"/>
                <a:ext cx="18" cy="14"/>
              </a:xfrm>
              <a:custGeom>
                <a:avLst/>
                <a:gdLst>
                  <a:gd name="T0" fmla="*/ 34 w 34"/>
                  <a:gd name="T1" fmla="*/ 17 h 28"/>
                  <a:gd name="T2" fmla="*/ 34 w 34"/>
                  <a:gd name="T3" fmla="*/ 17 h 28"/>
                  <a:gd name="T4" fmla="*/ 31 w 34"/>
                  <a:gd name="T5" fmla="*/ 22 h 28"/>
                  <a:gd name="T6" fmla="*/ 28 w 34"/>
                  <a:gd name="T7" fmla="*/ 27 h 28"/>
                  <a:gd name="T8" fmla="*/ 25 w 34"/>
                  <a:gd name="T9" fmla="*/ 28 h 28"/>
                  <a:gd name="T10" fmla="*/ 22 w 34"/>
                  <a:gd name="T11" fmla="*/ 28 h 28"/>
                  <a:gd name="T12" fmla="*/ 19 w 34"/>
                  <a:gd name="T13" fmla="*/ 27 h 28"/>
                  <a:gd name="T14" fmla="*/ 19 w 34"/>
                  <a:gd name="T15" fmla="*/ 27 h 28"/>
                  <a:gd name="T16" fmla="*/ 6 w 34"/>
                  <a:gd name="T17" fmla="*/ 20 h 28"/>
                  <a:gd name="T18" fmla="*/ 1 w 34"/>
                  <a:gd name="T19" fmla="*/ 15 h 28"/>
                  <a:gd name="T20" fmla="*/ 0 w 34"/>
                  <a:gd name="T21" fmla="*/ 12 h 28"/>
                  <a:gd name="T22" fmla="*/ 0 w 34"/>
                  <a:gd name="T23" fmla="*/ 9 h 28"/>
                  <a:gd name="T24" fmla="*/ 0 w 34"/>
                  <a:gd name="T25" fmla="*/ 9 h 28"/>
                  <a:gd name="T26" fmla="*/ 3 w 34"/>
                  <a:gd name="T27" fmla="*/ 4 h 28"/>
                  <a:gd name="T28" fmla="*/ 7 w 34"/>
                  <a:gd name="T29" fmla="*/ 1 h 28"/>
                  <a:gd name="T30" fmla="*/ 14 w 34"/>
                  <a:gd name="T31" fmla="*/ 0 h 28"/>
                  <a:gd name="T32" fmla="*/ 20 w 34"/>
                  <a:gd name="T33" fmla="*/ 0 h 28"/>
                  <a:gd name="T34" fmla="*/ 20 w 34"/>
                  <a:gd name="T35" fmla="*/ 0 h 28"/>
                  <a:gd name="T36" fmla="*/ 27 w 34"/>
                  <a:gd name="T37" fmla="*/ 1 h 28"/>
                  <a:gd name="T38" fmla="*/ 31 w 34"/>
                  <a:gd name="T39" fmla="*/ 4 h 28"/>
                  <a:gd name="T40" fmla="*/ 33 w 34"/>
                  <a:gd name="T41" fmla="*/ 9 h 28"/>
                  <a:gd name="T42" fmla="*/ 34 w 34"/>
                  <a:gd name="T43" fmla="*/ 17 h 28"/>
                  <a:gd name="T44" fmla="*/ 34 w 34"/>
                  <a:gd name="T4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28">
                    <a:moveTo>
                      <a:pt x="34" y="17"/>
                    </a:moveTo>
                    <a:lnTo>
                      <a:pt x="34" y="17"/>
                    </a:lnTo>
                    <a:lnTo>
                      <a:pt x="31" y="22"/>
                    </a:lnTo>
                    <a:lnTo>
                      <a:pt x="28" y="27"/>
                    </a:lnTo>
                    <a:lnTo>
                      <a:pt x="25" y="28"/>
                    </a:lnTo>
                    <a:lnTo>
                      <a:pt x="22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6" y="20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1" y="4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2" name="Freeform 44">
                <a:extLst>
                  <a:ext uri="{FF2B5EF4-FFF2-40B4-BE49-F238E27FC236}">
                    <a16:creationId xmlns:a16="http://schemas.microsoft.com/office/drawing/2014/main" id="{F23F9BDD-E88C-6BC6-2D49-22E677ECE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1798"/>
                <a:ext cx="19" cy="13"/>
              </a:xfrm>
              <a:custGeom>
                <a:avLst/>
                <a:gdLst>
                  <a:gd name="T0" fmla="*/ 39 w 39"/>
                  <a:gd name="T1" fmla="*/ 8 h 25"/>
                  <a:gd name="T2" fmla="*/ 39 w 39"/>
                  <a:gd name="T3" fmla="*/ 8 h 25"/>
                  <a:gd name="T4" fmla="*/ 35 w 39"/>
                  <a:gd name="T5" fmla="*/ 14 h 25"/>
                  <a:gd name="T6" fmla="*/ 29 w 39"/>
                  <a:gd name="T7" fmla="*/ 20 h 25"/>
                  <a:gd name="T8" fmla="*/ 23 w 39"/>
                  <a:gd name="T9" fmla="*/ 24 h 25"/>
                  <a:gd name="T10" fmla="*/ 15 w 39"/>
                  <a:gd name="T11" fmla="*/ 25 h 25"/>
                  <a:gd name="T12" fmla="*/ 15 w 39"/>
                  <a:gd name="T13" fmla="*/ 25 h 25"/>
                  <a:gd name="T14" fmla="*/ 10 w 39"/>
                  <a:gd name="T15" fmla="*/ 25 h 25"/>
                  <a:gd name="T16" fmla="*/ 4 w 39"/>
                  <a:gd name="T17" fmla="*/ 24 h 25"/>
                  <a:gd name="T18" fmla="*/ 0 w 39"/>
                  <a:gd name="T19" fmla="*/ 20 h 25"/>
                  <a:gd name="T20" fmla="*/ 0 w 39"/>
                  <a:gd name="T21" fmla="*/ 17 h 25"/>
                  <a:gd name="T22" fmla="*/ 0 w 39"/>
                  <a:gd name="T23" fmla="*/ 14 h 25"/>
                  <a:gd name="T24" fmla="*/ 0 w 39"/>
                  <a:gd name="T25" fmla="*/ 14 h 25"/>
                  <a:gd name="T26" fmla="*/ 4 w 39"/>
                  <a:gd name="T27" fmla="*/ 8 h 25"/>
                  <a:gd name="T28" fmla="*/ 8 w 39"/>
                  <a:gd name="T29" fmla="*/ 3 h 25"/>
                  <a:gd name="T30" fmla="*/ 16 w 39"/>
                  <a:gd name="T31" fmla="*/ 0 h 25"/>
                  <a:gd name="T32" fmla="*/ 24 w 39"/>
                  <a:gd name="T33" fmla="*/ 0 h 25"/>
                  <a:gd name="T34" fmla="*/ 24 w 39"/>
                  <a:gd name="T35" fmla="*/ 0 h 25"/>
                  <a:gd name="T36" fmla="*/ 34 w 39"/>
                  <a:gd name="T37" fmla="*/ 1 h 25"/>
                  <a:gd name="T38" fmla="*/ 37 w 39"/>
                  <a:gd name="T39" fmla="*/ 3 h 25"/>
                  <a:gd name="T40" fmla="*/ 39 w 39"/>
                  <a:gd name="T41" fmla="*/ 8 h 25"/>
                  <a:gd name="T42" fmla="*/ 39 w 39"/>
                  <a:gd name="T4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5">
                    <a:moveTo>
                      <a:pt x="39" y="8"/>
                    </a:moveTo>
                    <a:lnTo>
                      <a:pt x="39" y="8"/>
                    </a:lnTo>
                    <a:lnTo>
                      <a:pt x="35" y="14"/>
                    </a:lnTo>
                    <a:lnTo>
                      <a:pt x="29" y="20"/>
                    </a:lnTo>
                    <a:lnTo>
                      <a:pt x="23" y="24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0" y="25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3" name="Freeform 45">
                <a:extLst>
                  <a:ext uri="{FF2B5EF4-FFF2-40B4-BE49-F238E27FC236}">
                    <a16:creationId xmlns:a16="http://schemas.microsoft.com/office/drawing/2014/main" id="{1257EA39-0580-C7A4-A9C3-ED632066B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422"/>
                <a:ext cx="15" cy="15"/>
              </a:xfrm>
              <a:custGeom>
                <a:avLst/>
                <a:gdLst>
                  <a:gd name="T0" fmla="*/ 31 w 31"/>
                  <a:gd name="T1" fmla="*/ 12 h 30"/>
                  <a:gd name="T2" fmla="*/ 31 w 31"/>
                  <a:gd name="T3" fmla="*/ 12 h 30"/>
                  <a:gd name="T4" fmla="*/ 29 w 31"/>
                  <a:gd name="T5" fmla="*/ 20 h 30"/>
                  <a:gd name="T6" fmla="*/ 26 w 31"/>
                  <a:gd name="T7" fmla="*/ 25 h 30"/>
                  <a:gd name="T8" fmla="*/ 21 w 31"/>
                  <a:gd name="T9" fmla="*/ 28 h 30"/>
                  <a:gd name="T10" fmla="*/ 15 w 31"/>
                  <a:gd name="T11" fmla="*/ 30 h 30"/>
                  <a:gd name="T12" fmla="*/ 15 w 31"/>
                  <a:gd name="T13" fmla="*/ 30 h 30"/>
                  <a:gd name="T14" fmla="*/ 8 w 31"/>
                  <a:gd name="T15" fmla="*/ 28 h 30"/>
                  <a:gd name="T16" fmla="*/ 4 w 31"/>
                  <a:gd name="T17" fmla="*/ 25 h 30"/>
                  <a:gd name="T18" fmla="*/ 0 w 31"/>
                  <a:gd name="T19" fmla="*/ 20 h 30"/>
                  <a:gd name="T20" fmla="*/ 0 w 31"/>
                  <a:gd name="T21" fmla="*/ 14 h 30"/>
                  <a:gd name="T22" fmla="*/ 0 w 31"/>
                  <a:gd name="T23" fmla="*/ 14 h 30"/>
                  <a:gd name="T24" fmla="*/ 0 w 31"/>
                  <a:gd name="T25" fmla="*/ 8 h 30"/>
                  <a:gd name="T26" fmla="*/ 4 w 31"/>
                  <a:gd name="T27" fmla="*/ 3 h 30"/>
                  <a:gd name="T28" fmla="*/ 8 w 31"/>
                  <a:gd name="T29" fmla="*/ 0 h 30"/>
                  <a:gd name="T30" fmla="*/ 13 w 31"/>
                  <a:gd name="T31" fmla="*/ 0 h 30"/>
                  <a:gd name="T32" fmla="*/ 13 w 31"/>
                  <a:gd name="T33" fmla="*/ 0 h 30"/>
                  <a:gd name="T34" fmla="*/ 19 w 31"/>
                  <a:gd name="T35" fmla="*/ 0 h 30"/>
                  <a:gd name="T36" fmla="*/ 24 w 31"/>
                  <a:gd name="T37" fmla="*/ 3 h 30"/>
                  <a:gd name="T38" fmla="*/ 29 w 31"/>
                  <a:gd name="T39" fmla="*/ 6 h 30"/>
                  <a:gd name="T40" fmla="*/ 31 w 31"/>
                  <a:gd name="T41" fmla="*/ 12 h 30"/>
                  <a:gd name="T42" fmla="*/ 31 w 3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30">
                    <a:moveTo>
                      <a:pt x="31" y="12"/>
                    </a:moveTo>
                    <a:lnTo>
                      <a:pt x="31" y="12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1" y="12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4" name="Freeform 46">
                <a:extLst>
                  <a:ext uri="{FF2B5EF4-FFF2-40B4-BE49-F238E27FC236}">
                    <a16:creationId xmlns:a16="http://schemas.microsoft.com/office/drawing/2014/main" id="{FCDB47AF-6D5A-4AAC-E889-F5013ABB0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270"/>
                <a:ext cx="13" cy="19"/>
              </a:xfrm>
              <a:custGeom>
                <a:avLst/>
                <a:gdLst>
                  <a:gd name="T0" fmla="*/ 14 w 25"/>
                  <a:gd name="T1" fmla="*/ 40 h 40"/>
                  <a:gd name="T2" fmla="*/ 14 w 25"/>
                  <a:gd name="T3" fmla="*/ 40 h 40"/>
                  <a:gd name="T4" fmla="*/ 11 w 25"/>
                  <a:gd name="T5" fmla="*/ 38 h 40"/>
                  <a:gd name="T6" fmla="*/ 8 w 25"/>
                  <a:gd name="T7" fmla="*/ 35 h 40"/>
                  <a:gd name="T8" fmla="*/ 4 w 25"/>
                  <a:gd name="T9" fmla="*/ 29 h 40"/>
                  <a:gd name="T10" fmla="*/ 1 w 25"/>
                  <a:gd name="T11" fmla="*/ 14 h 40"/>
                  <a:gd name="T12" fmla="*/ 1 w 25"/>
                  <a:gd name="T13" fmla="*/ 14 h 40"/>
                  <a:gd name="T14" fmla="*/ 0 w 25"/>
                  <a:gd name="T15" fmla="*/ 10 h 40"/>
                  <a:gd name="T16" fmla="*/ 0 w 25"/>
                  <a:gd name="T17" fmla="*/ 5 h 40"/>
                  <a:gd name="T18" fmla="*/ 1 w 25"/>
                  <a:gd name="T19" fmla="*/ 2 h 40"/>
                  <a:gd name="T20" fmla="*/ 4 w 25"/>
                  <a:gd name="T21" fmla="*/ 0 h 40"/>
                  <a:gd name="T22" fmla="*/ 6 w 25"/>
                  <a:gd name="T23" fmla="*/ 0 h 40"/>
                  <a:gd name="T24" fmla="*/ 6 w 25"/>
                  <a:gd name="T25" fmla="*/ 0 h 40"/>
                  <a:gd name="T26" fmla="*/ 14 w 25"/>
                  <a:gd name="T27" fmla="*/ 2 h 40"/>
                  <a:gd name="T28" fmla="*/ 19 w 25"/>
                  <a:gd name="T29" fmla="*/ 5 h 40"/>
                  <a:gd name="T30" fmla="*/ 22 w 25"/>
                  <a:gd name="T31" fmla="*/ 11 h 40"/>
                  <a:gd name="T32" fmla="*/ 25 w 25"/>
                  <a:gd name="T33" fmla="*/ 19 h 40"/>
                  <a:gd name="T34" fmla="*/ 25 w 25"/>
                  <a:gd name="T35" fmla="*/ 19 h 40"/>
                  <a:gd name="T36" fmla="*/ 25 w 25"/>
                  <a:gd name="T37" fmla="*/ 25 h 40"/>
                  <a:gd name="T38" fmla="*/ 24 w 25"/>
                  <a:gd name="T39" fmla="*/ 30 h 40"/>
                  <a:gd name="T40" fmla="*/ 20 w 25"/>
                  <a:gd name="T41" fmla="*/ 37 h 40"/>
                  <a:gd name="T42" fmla="*/ 14 w 25"/>
                  <a:gd name="T43" fmla="*/ 40 h 40"/>
                  <a:gd name="T44" fmla="*/ 14 w 25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11" y="38"/>
                    </a:lnTo>
                    <a:lnTo>
                      <a:pt x="8" y="35"/>
                    </a:lnTo>
                    <a:lnTo>
                      <a:pt x="4" y="29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2" y="1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25"/>
                    </a:lnTo>
                    <a:lnTo>
                      <a:pt x="24" y="30"/>
                    </a:lnTo>
                    <a:lnTo>
                      <a:pt x="20" y="37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5" name="Freeform 47">
                <a:extLst>
                  <a:ext uri="{FF2B5EF4-FFF2-40B4-BE49-F238E27FC236}">
                    <a16:creationId xmlns:a16="http://schemas.microsoft.com/office/drawing/2014/main" id="{3BD63E35-E14E-8837-CCAE-DFC861D68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627"/>
                <a:ext cx="13" cy="17"/>
              </a:xfrm>
              <a:custGeom>
                <a:avLst/>
                <a:gdLst>
                  <a:gd name="T0" fmla="*/ 26 w 26"/>
                  <a:gd name="T1" fmla="*/ 6 h 35"/>
                  <a:gd name="T2" fmla="*/ 26 w 26"/>
                  <a:gd name="T3" fmla="*/ 6 h 35"/>
                  <a:gd name="T4" fmla="*/ 26 w 26"/>
                  <a:gd name="T5" fmla="*/ 14 h 35"/>
                  <a:gd name="T6" fmla="*/ 26 w 26"/>
                  <a:gd name="T7" fmla="*/ 22 h 35"/>
                  <a:gd name="T8" fmla="*/ 26 w 26"/>
                  <a:gd name="T9" fmla="*/ 27 h 35"/>
                  <a:gd name="T10" fmla="*/ 26 w 26"/>
                  <a:gd name="T11" fmla="*/ 30 h 35"/>
                  <a:gd name="T12" fmla="*/ 22 w 26"/>
                  <a:gd name="T13" fmla="*/ 33 h 35"/>
                  <a:gd name="T14" fmla="*/ 18 w 26"/>
                  <a:gd name="T15" fmla="*/ 35 h 35"/>
                  <a:gd name="T16" fmla="*/ 18 w 26"/>
                  <a:gd name="T17" fmla="*/ 35 h 35"/>
                  <a:gd name="T18" fmla="*/ 13 w 26"/>
                  <a:gd name="T19" fmla="*/ 35 h 35"/>
                  <a:gd name="T20" fmla="*/ 10 w 26"/>
                  <a:gd name="T21" fmla="*/ 32 h 35"/>
                  <a:gd name="T22" fmla="*/ 5 w 26"/>
                  <a:gd name="T23" fmla="*/ 27 h 35"/>
                  <a:gd name="T24" fmla="*/ 3 w 26"/>
                  <a:gd name="T25" fmla="*/ 22 h 35"/>
                  <a:gd name="T26" fmla="*/ 3 w 26"/>
                  <a:gd name="T27" fmla="*/ 22 h 35"/>
                  <a:gd name="T28" fmla="*/ 0 w 26"/>
                  <a:gd name="T29" fmla="*/ 14 h 35"/>
                  <a:gd name="T30" fmla="*/ 0 w 26"/>
                  <a:gd name="T31" fmla="*/ 8 h 35"/>
                  <a:gd name="T32" fmla="*/ 2 w 26"/>
                  <a:gd name="T33" fmla="*/ 5 h 35"/>
                  <a:gd name="T34" fmla="*/ 3 w 26"/>
                  <a:gd name="T35" fmla="*/ 3 h 35"/>
                  <a:gd name="T36" fmla="*/ 8 w 26"/>
                  <a:gd name="T37" fmla="*/ 1 h 35"/>
                  <a:gd name="T38" fmla="*/ 13 w 26"/>
                  <a:gd name="T39" fmla="*/ 0 h 35"/>
                  <a:gd name="T40" fmla="*/ 13 w 26"/>
                  <a:gd name="T41" fmla="*/ 0 h 35"/>
                  <a:gd name="T42" fmla="*/ 13 w 26"/>
                  <a:gd name="T43" fmla="*/ 0 h 35"/>
                  <a:gd name="T44" fmla="*/ 14 w 26"/>
                  <a:gd name="T45" fmla="*/ 3 h 35"/>
                  <a:gd name="T46" fmla="*/ 18 w 26"/>
                  <a:gd name="T47" fmla="*/ 5 h 35"/>
                  <a:gd name="T48" fmla="*/ 26 w 26"/>
                  <a:gd name="T49" fmla="*/ 6 h 35"/>
                  <a:gd name="T50" fmla="*/ 26 w 26"/>
                  <a:gd name="T5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35">
                    <a:moveTo>
                      <a:pt x="26" y="6"/>
                    </a:moveTo>
                    <a:lnTo>
                      <a:pt x="26" y="6"/>
                    </a:lnTo>
                    <a:lnTo>
                      <a:pt x="26" y="14"/>
                    </a:lnTo>
                    <a:lnTo>
                      <a:pt x="26" y="22"/>
                    </a:lnTo>
                    <a:lnTo>
                      <a:pt x="26" y="27"/>
                    </a:lnTo>
                    <a:lnTo>
                      <a:pt x="26" y="30"/>
                    </a:lnTo>
                    <a:lnTo>
                      <a:pt x="22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3" y="35"/>
                    </a:lnTo>
                    <a:lnTo>
                      <a:pt x="10" y="32"/>
                    </a:lnTo>
                    <a:lnTo>
                      <a:pt x="5" y="27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6" name="Freeform 48">
                <a:extLst>
                  <a:ext uri="{FF2B5EF4-FFF2-40B4-BE49-F238E27FC236}">
                    <a16:creationId xmlns:a16="http://schemas.microsoft.com/office/drawing/2014/main" id="{B9F32FED-6E7F-DCC9-582B-AECBF48FA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217"/>
                <a:ext cx="35" cy="11"/>
              </a:xfrm>
              <a:custGeom>
                <a:avLst/>
                <a:gdLst>
                  <a:gd name="T0" fmla="*/ 0 w 70"/>
                  <a:gd name="T1" fmla="*/ 22 h 22"/>
                  <a:gd name="T2" fmla="*/ 0 w 70"/>
                  <a:gd name="T3" fmla="*/ 22 h 22"/>
                  <a:gd name="T4" fmla="*/ 8 w 70"/>
                  <a:gd name="T5" fmla="*/ 16 h 22"/>
                  <a:gd name="T6" fmla="*/ 16 w 70"/>
                  <a:gd name="T7" fmla="*/ 11 h 22"/>
                  <a:gd name="T8" fmla="*/ 24 w 70"/>
                  <a:gd name="T9" fmla="*/ 8 h 22"/>
                  <a:gd name="T10" fmla="*/ 32 w 70"/>
                  <a:gd name="T11" fmla="*/ 5 h 22"/>
                  <a:gd name="T12" fmla="*/ 50 w 70"/>
                  <a:gd name="T13" fmla="*/ 1 h 22"/>
                  <a:gd name="T14" fmla="*/ 70 w 70"/>
                  <a:gd name="T15" fmla="*/ 0 h 22"/>
                  <a:gd name="T16" fmla="*/ 70 w 70"/>
                  <a:gd name="T17" fmla="*/ 0 h 22"/>
                  <a:gd name="T18" fmla="*/ 53 w 70"/>
                  <a:gd name="T19" fmla="*/ 9 h 22"/>
                  <a:gd name="T20" fmla="*/ 35 w 70"/>
                  <a:gd name="T21" fmla="*/ 17 h 22"/>
                  <a:gd name="T22" fmla="*/ 19 w 70"/>
                  <a:gd name="T23" fmla="*/ 20 h 22"/>
                  <a:gd name="T24" fmla="*/ 0 w 70"/>
                  <a:gd name="T25" fmla="*/ 22 h 22"/>
                  <a:gd name="T26" fmla="*/ 0 w 70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2">
                    <a:moveTo>
                      <a:pt x="0" y="22"/>
                    </a:moveTo>
                    <a:lnTo>
                      <a:pt x="0" y="22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24" y="8"/>
                    </a:lnTo>
                    <a:lnTo>
                      <a:pt x="32" y="5"/>
                    </a:lnTo>
                    <a:lnTo>
                      <a:pt x="50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3" y="9"/>
                    </a:lnTo>
                    <a:lnTo>
                      <a:pt x="35" y="17"/>
                    </a:lnTo>
                    <a:lnTo>
                      <a:pt x="19" y="2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7" name="Freeform 49">
                <a:extLst>
                  <a:ext uri="{FF2B5EF4-FFF2-40B4-BE49-F238E27FC236}">
                    <a16:creationId xmlns:a16="http://schemas.microsoft.com/office/drawing/2014/main" id="{F89EB14F-DD99-14E2-32A4-C72337DB2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389"/>
                <a:ext cx="16" cy="12"/>
              </a:xfrm>
              <a:custGeom>
                <a:avLst/>
                <a:gdLst>
                  <a:gd name="T0" fmla="*/ 32 w 32"/>
                  <a:gd name="T1" fmla="*/ 24 h 24"/>
                  <a:gd name="T2" fmla="*/ 32 w 32"/>
                  <a:gd name="T3" fmla="*/ 24 h 24"/>
                  <a:gd name="T4" fmla="*/ 29 w 32"/>
                  <a:gd name="T5" fmla="*/ 24 h 24"/>
                  <a:gd name="T6" fmla="*/ 29 w 32"/>
                  <a:gd name="T7" fmla="*/ 24 h 24"/>
                  <a:gd name="T8" fmla="*/ 21 w 32"/>
                  <a:gd name="T9" fmla="*/ 24 h 24"/>
                  <a:gd name="T10" fmla="*/ 13 w 32"/>
                  <a:gd name="T11" fmla="*/ 24 h 24"/>
                  <a:gd name="T12" fmla="*/ 10 w 32"/>
                  <a:gd name="T13" fmla="*/ 24 h 24"/>
                  <a:gd name="T14" fmla="*/ 5 w 32"/>
                  <a:gd name="T15" fmla="*/ 22 h 24"/>
                  <a:gd name="T16" fmla="*/ 3 w 32"/>
                  <a:gd name="T17" fmla="*/ 19 h 24"/>
                  <a:gd name="T18" fmla="*/ 2 w 32"/>
                  <a:gd name="T19" fmla="*/ 13 h 24"/>
                  <a:gd name="T20" fmla="*/ 2 w 32"/>
                  <a:gd name="T21" fmla="*/ 13 h 24"/>
                  <a:gd name="T22" fmla="*/ 0 w 32"/>
                  <a:gd name="T23" fmla="*/ 8 h 24"/>
                  <a:gd name="T24" fmla="*/ 2 w 32"/>
                  <a:gd name="T25" fmla="*/ 3 h 24"/>
                  <a:gd name="T26" fmla="*/ 3 w 32"/>
                  <a:gd name="T27" fmla="*/ 0 h 24"/>
                  <a:gd name="T28" fmla="*/ 10 w 32"/>
                  <a:gd name="T29" fmla="*/ 0 h 24"/>
                  <a:gd name="T30" fmla="*/ 10 w 32"/>
                  <a:gd name="T31" fmla="*/ 0 h 24"/>
                  <a:gd name="T32" fmla="*/ 19 w 32"/>
                  <a:gd name="T33" fmla="*/ 1 h 24"/>
                  <a:gd name="T34" fmla="*/ 26 w 32"/>
                  <a:gd name="T35" fmla="*/ 6 h 24"/>
                  <a:gd name="T36" fmla="*/ 30 w 32"/>
                  <a:gd name="T37" fmla="*/ 14 h 24"/>
                  <a:gd name="T38" fmla="*/ 32 w 32"/>
                  <a:gd name="T39" fmla="*/ 24 h 24"/>
                  <a:gd name="T40" fmla="*/ 32 w 32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4">
                    <a:moveTo>
                      <a:pt x="32" y="24"/>
                    </a:moveTo>
                    <a:lnTo>
                      <a:pt x="32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1" y="24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5" y="22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9" y="1"/>
                    </a:lnTo>
                    <a:lnTo>
                      <a:pt x="26" y="6"/>
                    </a:lnTo>
                    <a:lnTo>
                      <a:pt x="30" y="14"/>
                    </a:lnTo>
                    <a:lnTo>
                      <a:pt x="32" y="24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8" name="Freeform 50">
                <a:extLst>
                  <a:ext uri="{FF2B5EF4-FFF2-40B4-BE49-F238E27FC236}">
                    <a16:creationId xmlns:a16="http://schemas.microsoft.com/office/drawing/2014/main" id="{F0653111-1BE5-0EE8-B3AB-082CE4EB2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865"/>
                <a:ext cx="19" cy="15"/>
              </a:xfrm>
              <a:custGeom>
                <a:avLst/>
                <a:gdLst>
                  <a:gd name="T0" fmla="*/ 39 w 39"/>
                  <a:gd name="T1" fmla="*/ 0 h 30"/>
                  <a:gd name="T2" fmla="*/ 39 w 39"/>
                  <a:gd name="T3" fmla="*/ 0 h 30"/>
                  <a:gd name="T4" fmla="*/ 32 w 39"/>
                  <a:gd name="T5" fmla="*/ 13 h 30"/>
                  <a:gd name="T6" fmla="*/ 26 w 39"/>
                  <a:gd name="T7" fmla="*/ 21 h 30"/>
                  <a:gd name="T8" fmla="*/ 18 w 39"/>
                  <a:gd name="T9" fmla="*/ 27 h 30"/>
                  <a:gd name="T10" fmla="*/ 8 w 39"/>
                  <a:gd name="T11" fmla="*/ 30 h 30"/>
                  <a:gd name="T12" fmla="*/ 8 w 39"/>
                  <a:gd name="T13" fmla="*/ 30 h 30"/>
                  <a:gd name="T14" fmla="*/ 5 w 39"/>
                  <a:gd name="T15" fmla="*/ 30 h 30"/>
                  <a:gd name="T16" fmla="*/ 2 w 39"/>
                  <a:gd name="T17" fmla="*/ 29 h 30"/>
                  <a:gd name="T18" fmla="*/ 0 w 39"/>
                  <a:gd name="T19" fmla="*/ 27 h 30"/>
                  <a:gd name="T20" fmla="*/ 0 w 39"/>
                  <a:gd name="T21" fmla="*/ 24 h 30"/>
                  <a:gd name="T22" fmla="*/ 0 w 39"/>
                  <a:gd name="T23" fmla="*/ 24 h 30"/>
                  <a:gd name="T24" fmla="*/ 7 w 39"/>
                  <a:gd name="T25" fmla="*/ 15 h 30"/>
                  <a:gd name="T26" fmla="*/ 15 w 39"/>
                  <a:gd name="T27" fmla="*/ 8 h 30"/>
                  <a:gd name="T28" fmla="*/ 24 w 39"/>
                  <a:gd name="T29" fmla="*/ 3 h 30"/>
                  <a:gd name="T30" fmla="*/ 39 w 39"/>
                  <a:gd name="T31" fmla="*/ 0 h 30"/>
                  <a:gd name="T32" fmla="*/ 39 w 39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39" y="0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7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5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7" y="15"/>
                    </a:lnTo>
                    <a:lnTo>
                      <a:pt x="15" y="8"/>
                    </a:lnTo>
                    <a:lnTo>
                      <a:pt x="24" y="3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9" name="Freeform 51">
                <a:extLst>
                  <a:ext uri="{FF2B5EF4-FFF2-40B4-BE49-F238E27FC236}">
                    <a16:creationId xmlns:a16="http://schemas.microsoft.com/office/drawing/2014/main" id="{BB44F3CF-8A65-1909-5BEA-77DE2E34C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2053"/>
                <a:ext cx="17" cy="15"/>
              </a:xfrm>
              <a:custGeom>
                <a:avLst/>
                <a:gdLst>
                  <a:gd name="T0" fmla="*/ 2 w 34"/>
                  <a:gd name="T1" fmla="*/ 0 h 30"/>
                  <a:gd name="T2" fmla="*/ 2 w 34"/>
                  <a:gd name="T3" fmla="*/ 0 h 30"/>
                  <a:gd name="T4" fmla="*/ 13 w 34"/>
                  <a:gd name="T5" fmla="*/ 0 h 30"/>
                  <a:gd name="T6" fmla="*/ 23 w 34"/>
                  <a:gd name="T7" fmla="*/ 5 h 30"/>
                  <a:gd name="T8" fmla="*/ 26 w 34"/>
                  <a:gd name="T9" fmla="*/ 6 h 30"/>
                  <a:gd name="T10" fmla="*/ 29 w 34"/>
                  <a:gd name="T11" fmla="*/ 11 h 30"/>
                  <a:gd name="T12" fmla="*/ 34 w 34"/>
                  <a:gd name="T13" fmla="*/ 21 h 30"/>
                  <a:gd name="T14" fmla="*/ 34 w 34"/>
                  <a:gd name="T15" fmla="*/ 21 h 30"/>
                  <a:gd name="T16" fmla="*/ 34 w 34"/>
                  <a:gd name="T17" fmla="*/ 24 h 30"/>
                  <a:gd name="T18" fmla="*/ 32 w 34"/>
                  <a:gd name="T19" fmla="*/ 27 h 30"/>
                  <a:gd name="T20" fmla="*/ 31 w 34"/>
                  <a:gd name="T21" fmla="*/ 30 h 30"/>
                  <a:gd name="T22" fmla="*/ 27 w 34"/>
                  <a:gd name="T23" fmla="*/ 30 h 30"/>
                  <a:gd name="T24" fmla="*/ 27 w 34"/>
                  <a:gd name="T25" fmla="*/ 30 h 30"/>
                  <a:gd name="T26" fmla="*/ 18 w 34"/>
                  <a:gd name="T27" fmla="*/ 25 h 30"/>
                  <a:gd name="T28" fmla="*/ 10 w 34"/>
                  <a:gd name="T29" fmla="*/ 19 h 30"/>
                  <a:gd name="T30" fmla="*/ 5 w 34"/>
                  <a:gd name="T31" fmla="*/ 11 h 30"/>
                  <a:gd name="T32" fmla="*/ 0 w 34"/>
                  <a:gd name="T33" fmla="*/ 2 h 30"/>
                  <a:gd name="T34" fmla="*/ 2 w 34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0">
                    <a:moveTo>
                      <a:pt x="2" y="0"/>
                    </a:moveTo>
                    <a:lnTo>
                      <a:pt x="2" y="0"/>
                    </a:lnTo>
                    <a:lnTo>
                      <a:pt x="13" y="0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9" y="1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2" y="27"/>
                    </a:lnTo>
                    <a:lnTo>
                      <a:pt x="31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18" y="25"/>
                    </a:lnTo>
                    <a:lnTo>
                      <a:pt x="10" y="19"/>
                    </a:lnTo>
                    <a:lnTo>
                      <a:pt x="5" y="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0" name="Freeform 52">
                <a:extLst>
                  <a:ext uri="{FF2B5EF4-FFF2-40B4-BE49-F238E27FC236}">
                    <a16:creationId xmlns:a16="http://schemas.microsoft.com/office/drawing/2014/main" id="{045C778A-852C-AE12-F410-961D9674B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90"/>
                <a:ext cx="23" cy="14"/>
              </a:xfrm>
              <a:custGeom>
                <a:avLst/>
                <a:gdLst>
                  <a:gd name="T0" fmla="*/ 0 w 47"/>
                  <a:gd name="T1" fmla="*/ 29 h 29"/>
                  <a:gd name="T2" fmla="*/ 0 w 47"/>
                  <a:gd name="T3" fmla="*/ 29 h 29"/>
                  <a:gd name="T4" fmla="*/ 4 w 47"/>
                  <a:gd name="T5" fmla="*/ 21 h 29"/>
                  <a:gd name="T6" fmla="*/ 7 w 47"/>
                  <a:gd name="T7" fmla="*/ 13 h 29"/>
                  <a:gd name="T8" fmla="*/ 12 w 47"/>
                  <a:gd name="T9" fmla="*/ 8 h 29"/>
                  <a:gd name="T10" fmla="*/ 16 w 47"/>
                  <a:gd name="T11" fmla="*/ 3 h 29"/>
                  <a:gd name="T12" fmla="*/ 23 w 47"/>
                  <a:gd name="T13" fmla="*/ 2 h 29"/>
                  <a:gd name="T14" fmla="*/ 29 w 47"/>
                  <a:gd name="T15" fmla="*/ 0 h 29"/>
                  <a:gd name="T16" fmla="*/ 37 w 47"/>
                  <a:gd name="T17" fmla="*/ 0 h 29"/>
                  <a:gd name="T18" fmla="*/ 47 w 47"/>
                  <a:gd name="T19" fmla="*/ 0 h 29"/>
                  <a:gd name="T20" fmla="*/ 47 w 47"/>
                  <a:gd name="T21" fmla="*/ 0 h 29"/>
                  <a:gd name="T22" fmla="*/ 24 w 47"/>
                  <a:gd name="T23" fmla="*/ 18 h 29"/>
                  <a:gd name="T24" fmla="*/ 13 w 47"/>
                  <a:gd name="T25" fmla="*/ 24 h 29"/>
                  <a:gd name="T26" fmla="*/ 0 w 47"/>
                  <a:gd name="T27" fmla="*/ 29 h 29"/>
                  <a:gd name="T28" fmla="*/ 0 w 47"/>
                  <a:gd name="T2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lnTo>
                      <a:pt x="0" y="29"/>
                    </a:lnTo>
                    <a:lnTo>
                      <a:pt x="4" y="21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29" y="0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24" y="18"/>
                    </a:lnTo>
                    <a:lnTo>
                      <a:pt x="13" y="24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1" name="Freeform 53">
                <a:extLst>
                  <a:ext uri="{FF2B5EF4-FFF2-40B4-BE49-F238E27FC236}">
                    <a16:creationId xmlns:a16="http://schemas.microsoft.com/office/drawing/2014/main" id="{66428ACE-5D03-9DC7-3E75-0E954800D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1433"/>
                <a:ext cx="13" cy="13"/>
              </a:xfrm>
              <a:custGeom>
                <a:avLst/>
                <a:gdLst>
                  <a:gd name="T0" fmla="*/ 13 w 25"/>
                  <a:gd name="T1" fmla="*/ 0 h 26"/>
                  <a:gd name="T2" fmla="*/ 13 w 25"/>
                  <a:gd name="T3" fmla="*/ 0 h 26"/>
                  <a:gd name="T4" fmla="*/ 19 w 25"/>
                  <a:gd name="T5" fmla="*/ 2 h 26"/>
                  <a:gd name="T6" fmla="*/ 22 w 25"/>
                  <a:gd name="T7" fmla="*/ 3 h 26"/>
                  <a:gd name="T8" fmla="*/ 24 w 25"/>
                  <a:gd name="T9" fmla="*/ 8 h 26"/>
                  <a:gd name="T10" fmla="*/ 25 w 25"/>
                  <a:gd name="T11" fmla="*/ 13 h 26"/>
                  <a:gd name="T12" fmla="*/ 25 w 25"/>
                  <a:gd name="T13" fmla="*/ 13 h 26"/>
                  <a:gd name="T14" fmla="*/ 24 w 25"/>
                  <a:gd name="T15" fmla="*/ 19 h 26"/>
                  <a:gd name="T16" fmla="*/ 22 w 25"/>
                  <a:gd name="T17" fmla="*/ 22 h 26"/>
                  <a:gd name="T18" fmla="*/ 17 w 25"/>
                  <a:gd name="T19" fmla="*/ 24 h 26"/>
                  <a:gd name="T20" fmla="*/ 11 w 25"/>
                  <a:gd name="T21" fmla="*/ 26 h 26"/>
                  <a:gd name="T22" fmla="*/ 11 w 25"/>
                  <a:gd name="T23" fmla="*/ 26 h 26"/>
                  <a:gd name="T24" fmla="*/ 6 w 25"/>
                  <a:gd name="T25" fmla="*/ 24 h 26"/>
                  <a:gd name="T26" fmla="*/ 3 w 25"/>
                  <a:gd name="T27" fmla="*/ 22 h 26"/>
                  <a:gd name="T28" fmla="*/ 0 w 25"/>
                  <a:gd name="T29" fmla="*/ 18 h 26"/>
                  <a:gd name="T30" fmla="*/ 0 w 25"/>
                  <a:gd name="T31" fmla="*/ 13 h 26"/>
                  <a:gd name="T32" fmla="*/ 0 w 25"/>
                  <a:gd name="T33" fmla="*/ 13 h 26"/>
                  <a:gd name="T34" fmla="*/ 1 w 25"/>
                  <a:gd name="T35" fmla="*/ 8 h 26"/>
                  <a:gd name="T36" fmla="*/ 3 w 25"/>
                  <a:gd name="T37" fmla="*/ 3 h 26"/>
                  <a:gd name="T38" fmla="*/ 8 w 25"/>
                  <a:gd name="T39" fmla="*/ 2 h 26"/>
                  <a:gd name="T40" fmla="*/ 13 w 25"/>
                  <a:gd name="T41" fmla="*/ 0 h 26"/>
                  <a:gd name="T42" fmla="*/ 13 w 25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6">
                    <a:moveTo>
                      <a:pt x="13" y="0"/>
                    </a:moveTo>
                    <a:lnTo>
                      <a:pt x="13" y="0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19"/>
                    </a:lnTo>
                    <a:lnTo>
                      <a:pt x="22" y="22"/>
                    </a:lnTo>
                    <a:lnTo>
                      <a:pt x="17" y="24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6" y="24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2" name="Freeform 54">
                <a:extLst>
                  <a:ext uri="{FF2B5EF4-FFF2-40B4-BE49-F238E27FC236}">
                    <a16:creationId xmlns:a16="http://schemas.microsoft.com/office/drawing/2014/main" id="{C43A8952-E4F3-17E5-EA1B-C80B1D318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885"/>
                <a:ext cx="17" cy="15"/>
              </a:xfrm>
              <a:custGeom>
                <a:avLst/>
                <a:gdLst>
                  <a:gd name="T0" fmla="*/ 0 w 33"/>
                  <a:gd name="T1" fmla="*/ 0 h 30"/>
                  <a:gd name="T2" fmla="*/ 0 w 33"/>
                  <a:gd name="T3" fmla="*/ 0 h 30"/>
                  <a:gd name="T4" fmla="*/ 11 w 33"/>
                  <a:gd name="T5" fmla="*/ 4 h 30"/>
                  <a:gd name="T6" fmla="*/ 20 w 33"/>
                  <a:gd name="T7" fmla="*/ 9 h 30"/>
                  <a:gd name="T8" fmla="*/ 25 w 33"/>
                  <a:gd name="T9" fmla="*/ 12 h 30"/>
                  <a:gd name="T10" fmla="*/ 28 w 33"/>
                  <a:gd name="T11" fmla="*/ 15 h 30"/>
                  <a:gd name="T12" fmla="*/ 31 w 33"/>
                  <a:gd name="T13" fmla="*/ 20 h 30"/>
                  <a:gd name="T14" fmla="*/ 33 w 33"/>
                  <a:gd name="T15" fmla="*/ 25 h 30"/>
                  <a:gd name="T16" fmla="*/ 33 w 33"/>
                  <a:gd name="T17" fmla="*/ 25 h 30"/>
                  <a:gd name="T18" fmla="*/ 30 w 33"/>
                  <a:gd name="T19" fmla="*/ 28 h 30"/>
                  <a:gd name="T20" fmla="*/ 27 w 33"/>
                  <a:gd name="T21" fmla="*/ 30 h 30"/>
                  <a:gd name="T22" fmla="*/ 27 w 33"/>
                  <a:gd name="T23" fmla="*/ 30 h 30"/>
                  <a:gd name="T24" fmla="*/ 20 w 33"/>
                  <a:gd name="T25" fmla="*/ 30 h 30"/>
                  <a:gd name="T26" fmla="*/ 16 w 33"/>
                  <a:gd name="T27" fmla="*/ 27 h 30"/>
                  <a:gd name="T28" fmla="*/ 12 w 33"/>
                  <a:gd name="T29" fmla="*/ 25 h 30"/>
                  <a:gd name="T30" fmla="*/ 8 w 33"/>
                  <a:gd name="T31" fmla="*/ 20 h 30"/>
                  <a:gd name="T32" fmla="*/ 3 w 33"/>
                  <a:gd name="T33" fmla="*/ 11 h 30"/>
                  <a:gd name="T34" fmla="*/ 0 w 33"/>
                  <a:gd name="T35" fmla="*/ 0 h 30"/>
                  <a:gd name="T36" fmla="*/ 0 w 33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lnTo>
                      <a:pt x="0" y="0"/>
                    </a:lnTo>
                    <a:lnTo>
                      <a:pt x="11" y="4"/>
                    </a:lnTo>
                    <a:lnTo>
                      <a:pt x="20" y="9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1" y="20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0" y="2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0" y="30"/>
                    </a:lnTo>
                    <a:lnTo>
                      <a:pt x="16" y="27"/>
                    </a:lnTo>
                    <a:lnTo>
                      <a:pt x="12" y="25"/>
                    </a:lnTo>
                    <a:lnTo>
                      <a:pt x="8" y="20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3" name="Freeform 55">
                <a:extLst>
                  <a:ext uri="{FF2B5EF4-FFF2-40B4-BE49-F238E27FC236}">
                    <a16:creationId xmlns:a16="http://schemas.microsoft.com/office/drawing/2014/main" id="{206ABA08-097D-D6B8-9A25-C4BEF4F5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929"/>
                <a:ext cx="13" cy="12"/>
              </a:xfrm>
              <a:custGeom>
                <a:avLst/>
                <a:gdLst>
                  <a:gd name="T0" fmla="*/ 13 w 27"/>
                  <a:gd name="T1" fmla="*/ 0 h 24"/>
                  <a:gd name="T2" fmla="*/ 13 w 27"/>
                  <a:gd name="T3" fmla="*/ 0 h 24"/>
                  <a:gd name="T4" fmla="*/ 17 w 27"/>
                  <a:gd name="T5" fmla="*/ 0 h 24"/>
                  <a:gd name="T6" fmla="*/ 22 w 27"/>
                  <a:gd name="T7" fmla="*/ 3 h 24"/>
                  <a:gd name="T8" fmla="*/ 24 w 27"/>
                  <a:gd name="T9" fmla="*/ 6 h 24"/>
                  <a:gd name="T10" fmla="*/ 25 w 27"/>
                  <a:gd name="T11" fmla="*/ 11 h 24"/>
                  <a:gd name="T12" fmla="*/ 25 w 27"/>
                  <a:gd name="T13" fmla="*/ 11 h 24"/>
                  <a:gd name="T14" fmla="*/ 27 w 27"/>
                  <a:gd name="T15" fmla="*/ 17 h 24"/>
                  <a:gd name="T16" fmla="*/ 24 w 27"/>
                  <a:gd name="T17" fmla="*/ 20 h 24"/>
                  <a:gd name="T18" fmla="*/ 19 w 27"/>
                  <a:gd name="T19" fmla="*/ 24 h 24"/>
                  <a:gd name="T20" fmla="*/ 14 w 27"/>
                  <a:gd name="T21" fmla="*/ 24 h 24"/>
                  <a:gd name="T22" fmla="*/ 14 w 27"/>
                  <a:gd name="T23" fmla="*/ 24 h 24"/>
                  <a:gd name="T24" fmla="*/ 8 w 27"/>
                  <a:gd name="T25" fmla="*/ 24 h 24"/>
                  <a:gd name="T26" fmla="*/ 3 w 27"/>
                  <a:gd name="T27" fmla="*/ 22 h 24"/>
                  <a:gd name="T28" fmla="*/ 0 w 27"/>
                  <a:gd name="T29" fmla="*/ 19 h 24"/>
                  <a:gd name="T30" fmla="*/ 0 w 27"/>
                  <a:gd name="T31" fmla="*/ 14 h 24"/>
                  <a:gd name="T32" fmla="*/ 0 w 27"/>
                  <a:gd name="T33" fmla="*/ 14 h 24"/>
                  <a:gd name="T34" fmla="*/ 0 w 27"/>
                  <a:gd name="T35" fmla="*/ 9 h 24"/>
                  <a:gd name="T36" fmla="*/ 3 w 27"/>
                  <a:gd name="T37" fmla="*/ 6 h 24"/>
                  <a:gd name="T38" fmla="*/ 8 w 27"/>
                  <a:gd name="T39" fmla="*/ 1 h 24"/>
                  <a:gd name="T40" fmla="*/ 13 w 27"/>
                  <a:gd name="T41" fmla="*/ 0 h 24"/>
                  <a:gd name="T42" fmla="*/ 13 w 27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4">
                    <a:moveTo>
                      <a:pt x="13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" y="3"/>
                    </a:lnTo>
                    <a:lnTo>
                      <a:pt x="24" y="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7"/>
                    </a:lnTo>
                    <a:lnTo>
                      <a:pt x="24" y="20"/>
                    </a:lnTo>
                    <a:lnTo>
                      <a:pt x="19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8" y="24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4" name="Freeform 56">
                <a:extLst>
                  <a:ext uri="{FF2B5EF4-FFF2-40B4-BE49-F238E27FC236}">
                    <a16:creationId xmlns:a16="http://schemas.microsoft.com/office/drawing/2014/main" id="{8DFA6ACB-D61D-FB1D-B285-5DB73994A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636"/>
                <a:ext cx="12" cy="15"/>
              </a:xfrm>
              <a:custGeom>
                <a:avLst/>
                <a:gdLst>
                  <a:gd name="T0" fmla="*/ 8 w 24"/>
                  <a:gd name="T1" fmla="*/ 28 h 28"/>
                  <a:gd name="T2" fmla="*/ 8 w 24"/>
                  <a:gd name="T3" fmla="*/ 28 h 28"/>
                  <a:gd name="T4" fmla="*/ 5 w 24"/>
                  <a:gd name="T5" fmla="*/ 25 h 28"/>
                  <a:gd name="T6" fmla="*/ 2 w 24"/>
                  <a:gd name="T7" fmla="*/ 22 h 28"/>
                  <a:gd name="T8" fmla="*/ 0 w 24"/>
                  <a:gd name="T9" fmla="*/ 17 h 28"/>
                  <a:gd name="T10" fmla="*/ 0 w 24"/>
                  <a:gd name="T11" fmla="*/ 13 h 28"/>
                  <a:gd name="T12" fmla="*/ 0 w 24"/>
                  <a:gd name="T13" fmla="*/ 13 h 28"/>
                  <a:gd name="T14" fmla="*/ 2 w 24"/>
                  <a:gd name="T15" fmla="*/ 6 h 28"/>
                  <a:gd name="T16" fmla="*/ 5 w 24"/>
                  <a:gd name="T17" fmla="*/ 3 h 28"/>
                  <a:gd name="T18" fmla="*/ 8 w 24"/>
                  <a:gd name="T19" fmla="*/ 0 h 28"/>
                  <a:gd name="T20" fmla="*/ 15 w 24"/>
                  <a:gd name="T21" fmla="*/ 0 h 28"/>
                  <a:gd name="T22" fmla="*/ 15 w 24"/>
                  <a:gd name="T23" fmla="*/ 0 h 28"/>
                  <a:gd name="T24" fmla="*/ 19 w 24"/>
                  <a:gd name="T25" fmla="*/ 1 h 28"/>
                  <a:gd name="T26" fmla="*/ 23 w 24"/>
                  <a:gd name="T27" fmla="*/ 3 h 28"/>
                  <a:gd name="T28" fmla="*/ 24 w 24"/>
                  <a:gd name="T29" fmla="*/ 5 h 28"/>
                  <a:gd name="T30" fmla="*/ 24 w 24"/>
                  <a:gd name="T31" fmla="*/ 9 h 28"/>
                  <a:gd name="T32" fmla="*/ 24 w 24"/>
                  <a:gd name="T33" fmla="*/ 9 h 28"/>
                  <a:gd name="T34" fmla="*/ 19 w 24"/>
                  <a:gd name="T35" fmla="*/ 20 h 28"/>
                  <a:gd name="T36" fmla="*/ 15 w 24"/>
                  <a:gd name="T37" fmla="*/ 25 h 28"/>
                  <a:gd name="T38" fmla="*/ 8 w 24"/>
                  <a:gd name="T39" fmla="*/ 28 h 28"/>
                  <a:gd name="T40" fmla="*/ 8 w 24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8" y="28"/>
                    </a:moveTo>
                    <a:lnTo>
                      <a:pt x="8" y="28"/>
                    </a:lnTo>
                    <a:lnTo>
                      <a:pt x="5" y="25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4" y="5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19" y="20"/>
                    </a:lnTo>
                    <a:lnTo>
                      <a:pt x="15" y="25"/>
                    </a:lnTo>
                    <a:lnTo>
                      <a:pt x="8" y="28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5" name="Freeform 57">
                <a:extLst>
                  <a:ext uri="{FF2B5EF4-FFF2-40B4-BE49-F238E27FC236}">
                    <a16:creationId xmlns:a16="http://schemas.microsoft.com/office/drawing/2014/main" id="{7993340A-9817-D9EA-322B-5B0DC0FD2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3304"/>
                <a:ext cx="8" cy="12"/>
              </a:xfrm>
              <a:custGeom>
                <a:avLst/>
                <a:gdLst>
                  <a:gd name="T0" fmla="*/ 3 w 15"/>
                  <a:gd name="T1" fmla="*/ 0 h 24"/>
                  <a:gd name="T2" fmla="*/ 3 w 15"/>
                  <a:gd name="T3" fmla="*/ 0 h 24"/>
                  <a:gd name="T4" fmla="*/ 11 w 15"/>
                  <a:gd name="T5" fmla="*/ 8 h 24"/>
                  <a:gd name="T6" fmla="*/ 15 w 15"/>
                  <a:gd name="T7" fmla="*/ 14 h 24"/>
                  <a:gd name="T8" fmla="*/ 15 w 15"/>
                  <a:gd name="T9" fmla="*/ 14 h 24"/>
                  <a:gd name="T10" fmla="*/ 15 w 15"/>
                  <a:gd name="T11" fmla="*/ 19 h 24"/>
                  <a:gd name="T12" fmla="*/ 14 w 15"/>
                  <a:gd name="T13" fmla="*/ 21 h 24"/>
                  <a:gd name="T14" fmla="*/ 11 w 15"/>
                  <a:gd name="T15" fmla="*/ 24 h 24"/>
                  <a:gd name="T16" fmla="*/ 6 w 15"/>
                  <a:gd name="T17" fmla="*/ 24 h 24"/>
                  <a:gd name="T18" fmla="*/ 6 w 15"/>
                  <a:gd name="T19" fmla="*/ 24 h 24"/>
                  <a:gd name="T20" fmla="*/ 3 w 15"/>
                  <a:gd name="T21" fmla="*/ 24 h 24"/>
                  <a:gd name="T22" fmla="*/ 1 w 15"/>
                  <a:gd name="T23" fmla="*/ 21 h 24"/>
                  <a:gd name="T24" fmla="*/ 0 w 15"/>
                  <a:gd name="T25" fmla="*/ 18 h 24"/>
                  <a:gd name="T26" fmla="*/ 0 w 15"/>
                  <a:gd name="T27" fmla="*/ 13 h 24"/>
                  <a:gd name="T28" fmla="*/ 0 w 15"/>
                  <a:gd name="T29" fmla="*/ 13 h 24"/>
                  <a:gd name="T30" fmla="*/ 3 w 15"/>
                  <a:gd name="T31" fmla="*/ 0 h 24"/>
                  <a:gd name="T32" fmla="*/ 3 w 15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4">
                    <a:moveTo>
                      <a:pt x="3" y="0"/>
                    </a:moveTo>
                    <a:lnTo>
                      <a:pt x="3" y="0"/>
                    </a:lnTo>
                    <a:lnTo>
                      <a:pt x="11" y="8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1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6" name="Freeform 58">
                <a:extLst>
                  <a:ext uri="{FF2B5EF4-FFF2-40B4-BE49-F238E27FC236}">
                    <a16:creationId xmlns:a16="http://schemas.microsoft.com/office/drawing/2014/main" id="{59F6E26E-1B3C-8856-C480-6B03C6895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084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7" name="Freeform 59">
                <a:extLst>
                  <a:ext uri="{FF2B5EF4-FFF2-40B4-BE49-F238E27FC236}">
                    <a16:creationId xmlns:a16="http://schemas.microsoft.com/office/drawing/2014/main" id="{84207119-1D08-57FF-0A8B-0F84B4DBF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724"/>
                <a:ext cx="5" cy="3"/>
              </a:xfrm>
              <a:custGeom>
                <a:avLst/>
                <a:gdLst>
                  <a:gd name="T0" fmla="*/ 0 w 9"/>
                  <a:gd name="T1" fmla="*/ 5 h 7"/>
                  <a:gd name="T2" fmla="*/ 0 w 9"/>
                  <a:gd name="T3" fmla="*/ 5 h 7"/>
                  <a:gd name="T4" fmla="*/ 6 w 9"/>
                  <a:gd name="T5" fmla="*/ 0 h 7"/>
                  <a:gd name="T6" fmla="*/ 6 w 9"/>
                  <a:gd name="T7" fmla="*/ 0 h 7"/>
                  <a:gd name="T8" fmla="*/ 9 w 9"/>
                  <a:gd name="T9" fmla="*/ 3 h 7"/>
                  <a:gd name="T10" fmla="*/ 9 w 9"/>
                  <a:gd name="T11" fmla="*/ 3 h 7"/>
                  <a:gd name="T12" fmla="*/ 1 w 9"/>
                  <a:gd name="T13" fmla="*/ 7 h 7"/>
                  <a:gd name="T14" fmla="*/ 0 w 9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8" name="Freeform 60">
                <a:extLst>
                  <a:ext uri="{FF2B5EF4-FFF2-40B4-BE49-F238E27FC236}">
                    <a16:creationId xmlns:a16="http://schemas.microsoft.com/office/drawing/2014/main" id="{8A764ED2-823A-8385-896E-84DFCB2DE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" y="2882"/>
                <a:ext cx="3" cy="3"/>
              </a:xfrm>
              <a:custGeom>
                <a:avLst/>
                <a:gdLst>
                  <a:gd name="T0" fmla="*/ 6 w 6"/>
                  <a:gd name="T1" fmla="*/ 1 h 5"/>
                  <a:gd name="T2" fmla="*/ 6 w 6"/>
                  <a:gd name="T3" fmla="*/ 1 h 5"/>
                  <a:gd name="T4" fmla="*/ 4 w 6"/>
                  <a:gd name="T5" fmla="*/ 5 h 5"/>
                  <a:gd name="T6" fmla="*/ 4 w 6"/>
                  <a:gd name="T7" fmla="*/ 5 h 5"/>
                  <a:gd name="T8" fmla="*/ 0 w 6"/>
                  <a:gd name="T9" fmla="*/ 1 h 5"/>
                  <a:gd name="T10" fmla="*/ 0 w 6"/>
                  <a:gd name="T11" fmla="*/ 1 h 5"/>
                  <a:gd name="T12" fmla="*/ 1 w 6"/>
                  <a:gd name="T13" fmla="*/ 0 h 5"/>
                  <a:gd name="T14" fmla="*/ 1 w 6"/>
                  <a:gd name="T15" fmla="*/ 0 h 5"/>
                  <a:gd name="T16" fmla="*/ 6 w 6"/>
                  <a:gd name="T17" fmla="*/ 1 h 5"/>
                  <a:gd name="T18" fmla="*/ 6 w 6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lnTo>
                      <a:pt x="6" y="1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9" name="Freeform 61">
                <a:extLst>
                  <a:ext uri="{FF2B5EF4-FFF2-40B4-BE49-F238E27FC236}">
                    <a16:creationId xmlns:a16="http://schemas.microsoft.com/office/drawing/2014/main" id="{DC95B6BA-AB45-9969-1BBF-12103F7E7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" y="3323"/>
                <a:ext cx="3" cy="3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5 w 7"/>
                  <a:gd name="T5" fmla="*/ 0 h 5"/>
                  <a:gd name="T6" fmla="*/ 5 w 7"/>
                  <a:gd name="T7" fmla="*/ 0 h 5"/>
                  <a:gd name="T8" fmla="*/ 7 w 7"/>
                  <a:gd name="T9" fmla="*/ 3 h 5"/>
                  <a:gd name="T10" fmla="*/ 7 w 7"/>
                  <a:gd name="T11" fmla="*/ 3 h 5"/>
                  <a:gd name="T12" fmla="*/ 2 w 7"/>
                  <a:gd name="T13" fmla="*/ 5 h 5"/>
                  <a:gd name="T14" fmla="*/ 2 w 7"/>
                  <a:gd name="T15" fmla="*/ 5 h 5"/>
                  <a:gd name="T16" fmla="*/ 0 w 7"/>
                  <a:gd name="T17" fmla="*/ 3 h 5"/>
                  <a:gd name="T18" fmla="*/ 0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0" name="Freeform 62">
                <a:extLst>
                  <a:ext uri="{FF2B5EF4-FFF2-40B4-BE49-F238E27FC236}">
                    <a16:creationId xmlns:a16="http://schemas.microsoft.com/office/drawing/2014/main" id="{9B3D0C02-E426-4A36-E4B8-2153AC4F5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" y="4713"/>
                <a:ext cx="3" cy="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4 w 4"/>
                  <a:gd name="T5" fmla="*/ 4 h 6"/>
                  <a:gd name="T6" fmla="*/ 4 w 4"/>
                  <a:gd name="T7" fmla="*/ 4 h 6"/>
                  <a:gd name="T8" fmla="*/ 3 w 4"/>
                  <a:gd name="T9" fmla="*/ 6 h 6"/>
                  <a:gd name="T10" fmla="*/ 3 w 4"/>
                  <a:gd name="T11" fmla="*/ 6 h 6"/>
                  <a:gd name="T12" fmla="*/ 0 w 4"/>
                  <a:gd name="T13" fmla="*/ 1 h 6"/>
                  <a:gd name="T14" fmla="*/ 0 w 4"/>
                  <a:gd name="T15" fmla="*/ 1 h 6"/>
                  <a:gd name="T16" fmla="*/ 3 w 4"/>
                  <a:gd name="T17" fmla="*/ 0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1" name="Freeform 63">
                <a:extLst>
                  <a:ext uri="{FF2B5EF4-FFF2-40B4-BE49-F238E27FC236}">
                    <a16:creationId xmlns:a16="http://schemas.microsoft.com/office/drawing/2014/main" id="{E292802D-31BC-AE62-33B2-0284D6B2B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2050"/>
                <a:ext cx="4" cy="3"/>
              </a:xfrm>
              <a:custGeom>
                <a:avLst/>
                <a:gdLst>
                  <a:gd name="T0" fmla="*/ 6 w 8"/>
                  <a:gd name="T1" fmla="*/ 7 h 7"/>
                  <a:gd name="T2" fmla="*/ 6 w 8"/>
                  <a:gd name="T3" fmla="*/ 7 h 7"/>
                  <a:gd name="T4" fmla="*/ 2 w 8"/>
                  <a:gd name="T5" fmla="*/ 5 h 7"/>
                  <a:gd name="T6" fmla="*/ 0 w 8"/>
                  <a:gd name="T7" fmla="*/ 3 h 7"/>
                  <a:gd name="T8" fmla="*/ 0 w 8"/>
                  <a:gd name="T9" fmla="*/ 2 h 7"/>
                  <a:gd name="T10" fmla="*/ 0 w 8"/>
                  <a:gd name="T11" fmla="*/ 2 h 7"/>
                  <a:gd name="T12" fmla="*/ 2 w 8"/>
                  <a:gd name="T13" fmla="*/ 0 h 7"/>
                  <a:gd name="T14" fmla="*/ 5 w 8"/>
                  <a:gd name="T15" fmla="*/ 0 h 7"/>
                  <a:gd name="T16" fmla="*/ 8 w 8"/>
                  <a:gd name="T17" fmla="*/ 5 h 7"/>
                  <a:gd name="T18" fmla="*/ 6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7"/>
                    </a:move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5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2" name="Freeform 64">
                <a:extLst>
                  <a:ext uri="{FF2B5EF4-FFF2-40B4-BE49-F238E27FC236}">
                    <a16:creationId xmlns:a16="http://schemas.microsoft.com/office/drawing/2014/main" id="{1F32B019-E99E-0E60-0005-18C56A690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929"/>
                <a:ext cx="3" cy="6"/>
              </a:xfrm>
              <a:custGeom>
                <a:avLst/>
                <a:gdLst>
                  <a:gd name="T0" fmla="*/ 6 w 6"/>
                  <a:gd name="T1" fmla="*/ 13 h 13"/>
                  <a:gd name="T2" fmla="*/ 6 w 6"/>
                  <a:gd name="T3" fmla="*/ 13 h 13"/>
                  <a:gd name="T4" fmla="*/ 3 w 6"/>
                  <a:gd name="T5" fmla="*/ 11 h 13"/>
                  <a:gd name="T6" fmla="*/ 0 w 6"/>
                  <a:gd name="T7" fmla="*/ 8 h 13"/>
                  <a:gd name="T8" fmla="*/ 0 w 6"/>
                  <a:gd name="T9" fmla="*/ 5 h 13"/>
                  <a:gd name="T10" fmla="*/ 0 w 6"/>
                  <a:gd name="T11" fmla="*/ 0 h 13"/>
                  <a:gd name="T12" fmla="*/ 0 w 6"/>
                  <a:gd name="T13" fmla="*/ 0 h 13"/>
                  <a:gd name="T14" fmla="*/ 3 w 6"/>
                  <a:gd name="T15" fmla="*/ 2 h 13"/>
                  <a:gd name="T16" fmla="*/ 6 w 6"/>
                  <a:gd name="T17" fmla="*/ 5 h 13"/>
                  <a:gd name="T18" fmla="*/ 6 w 6"/>
                  <a:gd name="T19" fmla="*/ 13 h 13"/>
                  <a:gd name="T20" fmla="*/ 6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lnTo>
                      <a:pt x="6" y="13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3" name="Freeform 65">
                <a:extLst>
                  <a:ext uri="{FF2B5EF4-FFF2-40B4-BE49-F238E27FC236}">
                    <a16:creationId xmlns:a16="http://schemas.microsoft.com/office/drawing/2014/main" id="{5A9FBA86-005A-F57B-4C58-F4DCB08A3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7" y="1728"/>
                <a:ext cx="3" cy="4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7 h 8"/>
                  <a:gd name="T4" fmla="*/ 2 w 7"/>
                  <a:gd name="T5" fmla="*/ 2 h 8"/>
                  <a:gd name="T6" fmla="*/ 3 w 7"/>
                  <a:gd name="T7" fmla="*/ 0 h 8"/>
                  <a:gd name="T8" fmla="*/ 5 w 7"/>
                  <a:gd name="T9" fmla="*/ 0 h 8"/>
                  <a:gd name="T10" fmla="*/ 5 w 7"/>
                  <a:gd name="T11" fmla="*/ 0 h 8"/>
                  <a:gd name="T12" fmla="*/ 7 w 7"/>
                  <a:gd name="T13" fmla="*/ 2 h 8"/>
                  <a:gd name="T14" fmla="*/ 7 w 7"/>
                  <a:gd name="T15" fmla="*/ 5 h 8"/>
                  <a:gd name="T16" fmla="*/ 2 w 7"/>
                  <a:gd name="T17" fmla="*/ 8 h 8"/>
                  <a:gd name="T18" fmla="*/ 0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2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4" name="Freeform 66">
                <a:extLst>
                  <a:ext uri="{FF2B5EF4-FFF2-40B4-BE49-F238E27FC236}">
                    <a16:creationId xmlns:a16="http://schemas.microsoft.com/office/drawing/2014/main" id="{3D0A5D2E-B191-4297-9C96-FDC3A62EA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426"/>
                <a:ext cx="3" cy="2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2 h 5"/>
                  <a:gd name="T4" fmla="*/ 2 w 6"/>
                  <a:gd name="T5" fmla="*/ 5 h 5"/>
                  <a:gd name="T6" fmla="*/ 2 w 6"/>
                  <a:gd name="T7" fmla="*/ 5 h 5"/>
                  <a:gd name="T8" fmla="*/ 0 w 6"/>
                  <a:gd name="T9" fmla="*/ 2 h 5"/>
                  <a:gd name="T10" fmla="*/ 0 w 6"/>
                  <a:gd name="T11" fmla="*/ 2 h 5"/>
                  <a:gd name="T12" fmla="*/ 5 w 6"/>
                  <a:gd name="T13" fmla="*/ 0 h 5"/>
                  <a:gd name="T14" fmla="*/ 5 w 6"/>
                  <a:gd name="T15" fmla="*/ 0 h 5"/>
                  <a:gd name="T16" fmla="*/ 6 w 6"/>
                  <a:gd name="T17" fmla="*/ 2 h 5"/>
                  <a:gd name="T18" fmla="*/ 6 w 6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5" name="Freeform 67">
                <a:extLst>
                  <a:ext uri="{FF2B5EF4-FFF2-40B4-BE49-F238E27FC236}">
                    <a16:creationId xmlns:a16="http://schemas.microsoft.com/office/drawing/2014/main" id="{0B894061-9BEF-4875-DF57-ABBFF42FE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1505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2 w 8"/>
                  <a:gd name="T5" fmla="*/ 6 h 6"/>
                  <a:gd name="T6" fmla="*/ 2 w 8"/>
                  <a:gd name="T7" fmla="*/ 6 h 6"/>
                  <a:gd name="T8" fmla="*/ 0 w 8"/>
                  <a:gd name="T9" fmla="*/ 3 h 6"/>
                  <a:gd name="T10" fmla="*/ 0 w 8"/>
                  <a:gd name="T11" fmla="*/ 3 h 6"/>
                  <a:gd name="T12" fmla="*/ 7 w 8"/>
                  <a:gd name="T13" fmla="*/ 0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6" name="Freeform 68">
                <a:extLst>
                  <a:ext uri="{FF2B5EF4-FFF2-40B4-BE49-F238E27FC236}">
                    <a16:creationId xmlns:a16="http://schemas.microsoft.com/office/drawing/2014/main" id="{574185F9-C7BE-637A-7253-33D4ADA3F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1185"/>
                <a:ext cx="3" cy="3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6 w 8"/>
                  <a:gd name="T9" fmla="*/ 4 h 4"/>
                  <a:gd name="T10" fmla="*/ 6 w 8"/>
                  <a:gd name="T11" fmla="*/ 4 h 4"/>
                  <a:gd name="T12" fmla="*/ 0 w 8"/>
                  <a:gd name="T13" fmla="*/ 1 h 4"/>
                  <a:gd name="T14" fmla="*/ 0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7" name="Freeform 69">
                <a:extLst>
                  <a:ext uri="{FF2B5EF4-FFF2-40B4-BE49-F238E27FC236}">
                    <a16:creationId xmlns:a16="http://schemas.microsoft.com/office/drawing/2014/main" id="{9D2322FD-91A0-579D-88E0-C7FAB3907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202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8" name="Freeform 70">
                <a:extLst>
                  <a:ext uri="{FF2B5EF4-FFF2-40B4-BE49-F238E27FC236}">
                    <a16:creationId xmlns:a16="http://schemas.microsoft.com/office/drawing/2014/main" id="{5DC22271-DBC8-285A-1F77-3EA680C08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199"/>
                <a:ext cx="6" cy="5"/>
              </a:xfrm>
              <a:custGeom>
                <a:avLst/>
                <a:gdLst>
                  <a:gd name="T0" fmla="*/ 2 w 13"/>
                  <a:gd name="T1" fmla="*/ 0 h 11"/>
                  <a:gd name="T2" fmla="*/ 2 w 13"/>
                  <a:gd name="T3" fmla="*/ 0 h 11"/>
                  <a:gd name="T4" fmla="*/ 10 w 13"/>
                  <a:gd name="T5" fmla="*/ 2 h 11"/>
                  <a:gd name="T6" fmla="*/ 11 w 13"/>
                  <a:gd name="T7" fmla="*/ 3 h 11"/>
                  <a:gd name="T8" fmla="*/ 13 w 13"/>
                  <a:gd name="T9" fmla="*/ 7 h 11"/>
                  <a:gd name="T10" fmla="*/ 13 w 13"/>
                  <a:gd name="T11" fmla="*/ 7 h 11"/>
                  <a:gd name="T12" fmla="*/ 11 w 13"/>
                  <a:gd name="T13" fmla="*/ 10 h 11"/>
                  <a:gd name="T14" fmla="*/ 10 w 13"/>
                  <a:gd name="T15" fmla="*/ 11 h 11"/>
                  <a:gd name="T16" fmla="*/ 10 w 13"/>
                  <a:gd name="T17" fmla="*/ 11 h 11"/>
                  <a:gd name="T18" fmla="*/ 5 w 13"/>
                  <a:gd name="T19" fmla="*/ 10 h 11"/>
                  <a:gd name="T20" fmla="*/ 3 w 13"/>
                  <a:gd name="T21" fmla="*/ 8 h 11"/>
                  <a:gd name="T22" fmla="*/ 0 w 13"/>
                  <a:gd name="T23" fmla="*/ 2 h 11"/>
                  <a:gd name="T24" fmla="*/ 2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lnTo>
                      <a:pt x="2" y="0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9" name="Freeform 71">
                <a:extLst>
                  <a:ext uri="{FF2B5EF4-FFF2-40B4-BE49-F238E27FC236}">
                    <a16:creationId xmlns:a16="http://schemas.microsoft.com/office/drawing/2014/main" id="{8DD5961A-45C7-3E05-0A1C-EBFBBA1AA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123"/>
                <a:ext cx="6" cy="5"/>
              </a:xfrm>
              <a:custGeom>
                <a:avLst/>
                <a:gdLst>
                  <a:gd name="T0" fmla="*/ 0 w 11"/>
                  <a:gd name="T1" fmla="*/ 8 h 9"/>
                  <a:gd name="T2" fmla="*/ 0 w 11"/>
                  <a:gd name="T3" fmla="*/ 8 h 9"/>
                  <a:gd name="T4" fmla="*/ 2 w 11"/>
                  <a:gd name="T5" fmla="*/ 3 h 9"/>
                  <a:gd name="T6" fmla="*/ 3 w 11"/>
                  <a:gd name="T7" fmla="*/ 1 h 9"/>
                  <a:gd name="T8" fmla="*/ 7 w 11"/>
                  <a:gd name="T9" fmla="*/ 0 h 9"/>
                  <a:gd name="T10" fmla="*/ 7 w 11"/>
                  <a:gd name="T11" fmla="*/ 0 h 9"/>
                  <a:gd name="T12" fmla="*/ 10 w 11"/>
                  <a:gd name="T13" fmla="*/ 1 h 9"/>
                  <a:gd name="T14" fmla="*/ 11 w 11"/>
                  <a:gd name="T15" fmla="*/ 5 h 9"/>
                  <a:gd name="T16" fmla="*/ 11 w 11"/>
                  <a:gd name="T17" fmla="*/ 5 h 9"/>
                  <a:gd name="T18" fmla="*/ 10 w 11"/>
                  <a:gd name="T19" fmla="*/ 8 h 9"/>
                  <a:gd name="T20" fmla="*/ 8 w 11"/>
                  <a:gd name="T21" fmla="*/ 9 h 9"/>
                  <a:gd name="T22" fmla="*/ 2 w 11"/>
                  <a:gd name="T23" fmla="*/ 9 h 9"/>
                  <a:gd name="T24" fmla="*/ 0 w 11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lnTo>
                      <a:pt x="0" y="8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0" name="Freeform 72">
                <a:extLst>
                  <a:ext uri="{FF2B5EF4-FFF2-40B4-BE49-F238E27FC236}">
                    <a16:creationId xmlns:a16="http://schemas.microsoft.com/office/drawing/2014/main" id="{4E67614B-9A55-9534-BE1D-488F22667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050"/>
                <a:ext cx="3" cy="2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  <a:gd name="T4" fmla="*/ 2 w 7"/>
                  <a:gd name="T5" fmla="*/ 5 h 5"/>
                  <a:gd name="T6" fmla="*/ 2 w 7"/>
                  <a:gd name="T7" fmla="*/ 5 h 5"/>
                  <a:gd name="T8" fmla="*/ 0 w 7"/>
                  <a:gd name="T9" fmla="*/ 2 h 5"/>
                  <a:gd name="T10" fmla="*/ 0 w 7"/>
                  <a:gd name="T11" fmla="*/ 2 h 5"/>
                  <a:gd name="T12" fmla="*/ 5 w 7"/>
                  <a:gd name="T13" fmla="*/ 0 h 5"/>
                  <a:gd name="T14" fmla="*/ 5 w 7"/>
                  <a:gd name="T15" fmla="*/ 0 h 5"/>
                  <a:gd name="T16" fmla="*/ 7 w 7"/>
                  <a:gd name="T17" fmla="*/ 2 h 5"/>
                  <a:gd name="T18" fmla="*/ 7 w 7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1" name="Freeform 73">
                <a:extLst>
                  <a:ext uri="{FF2B5EF4-FFF2-40B4-BE49-F238E27FC236}">
                    <a16:creationId xmlns:a16="http://schemas.microsoft.com/office/drawing/2014/main" id="{648BE1B8-EFA7-0F33-4DE7-2EA632D1E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627"/>
                <a:ext cx="7" cy="3"/>
              </a:xfrm>
              <a:custGeom>
                <a:avLst/>
                <a:gdLst>
                  <a:gd name="T0" fmla="*/ 13 w 13"/>
                  <a:gd name="T1" fmla="*/ 6 h 6"/>
                  <a:gd name="T2" fmla="*/ 13 w 13"/>
                  <a:gd name="T3" fmla="*/ 6 h 6"/>
                  <a:gd name="T4" fmla="*/ 5 w 13"/>
                  <a:gd name="T5" fmla="*/ 5 h 6"/>
                  <a:gd name="T6" fmla="*/ 1 w 13"/>
                  <a:gd name="T7" fmla="*/ 3 h 6"/>
                  <a:gd name="T8" fmla="*/ 0 w 13"/>
                  <a:gd name="T9" fmla="*/ 0 h 6"/>
                  <a:gd name="T10" fmla="*/ 0 w 13"/>
                  <a:gd name="T11" fmla="*/ 0 h 6"/>
                  <a:gd name="T12" fmla="*/ 5 w 13"/>
                  <a:gd name="T13" fmla="*/ 0 h 6"/>
                  <a:gd name="T14" fmla="*/ 8 w 13"/>
                  <a:gd name="T15" fmla="*/ 0 h 6"/>
                  <a:gd name="T16" fmla="*/ 11 w 13"/>
                  <a:gd name="T17" fmla="*/ 3 h 6"/>
                  <a:gd name="T18" fmla="*/ 13 w 13"/>
                  <a:gd name="T19" fmla="*/ 6 h 6"/>
                  <a:gd name="T20" fmla="*/ 13 w 13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13" y="6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2" name="Freeform 74">
                <a:extLst>
                  <a:ext uri="{FF2B5EF4-FFF2-40B4-BE49-F238E27FC236}">
                    <a16:creationId xmlns:a16="http://schemas.microsoft.com/office/drawing/2014/main" id="{05AF0E9E-A887-0B96-CF05-DE27658D2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46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5 w 8"/>
                  <a:gd name="T5" fmla="*/ 6 h 6"/>
                  <a:gd name="T6" fmla="*/ 2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0 w 8"/>
                  <a:gd name="T13" fmla="*/ 3 h 6"/>
                  <a:gd name="T14" fmla="*/ 2 w 8"/>
                  <a:gd name="T15" fmla="*/ 1 h 6"/>
                  <a:gd name="T16" fmla="*/ 7 w 8"/>
                  <a:gd name="T17" fmla="*/ 0 h 6"/>
                  <a:gd name="T18" fmla="*/ 8 w 8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3" name="Freeform 75">
                <a:extLst>
                  <a:ext uri="{FF2B5EF4-FFF2-40B4-BE49-F238E27FC236}">
                    <a16:creationId xmlns:a16="http://schemas.microsoft.com/office/drawing/2014/main" id="{9D37E9B4-1320-60EC-7634-9B70B9EC9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307"/>
                <a:ext cx="46" cy="31"/>
              </a:xfrm>
              <a:custGeom>
                <a:avLst/>
                <a:gdLst>
                  <a:gd name="T0" fmla="*/ 3 w 92"/>
                  <a:gd name="T1" fmla="*/ 32 h 64"/>
                  <a:gd name="T2" fmla="*/ 0 w 92"/>
                  <a:gd name="T3" fmla="*/ 48 h 64"/>
                  <a:gd name="T4" fmla="*/ 0 w 92"/>
                  <a:gd name="T5" fmla="*/ 48 h 64"/>
                  <a:gd name="T6" fmla="*/ 2 w 92"/>
                  <a:gd name="T7" fmla="*/ 51 h 64"/>
                  <a:gd name="T8" fmla="*/ 7 w 92"/>
                  <a:gd name="T9" fmla="*/ 56 h 64"/>
                  <a:gd name="T10" fmla="*/ 11 w 92"/>
                  <a:gd name="T11" fmla="*/ 59 h 64"/>
                  <a:gd name="T12" fmla="*/ 18 w 92"/>
                  <a:gd name="T13" fmla="*/ 62 h 64"/>
                  <a:gd name="T14" fmla="*/ 24 w 92"/>
                  <a:gd name="T15" fmla="*/ 64 h 64"/>
                  <a:gd name="T16" fmla="*/ 32 w 92"/>
                  <a:gd name="T17" fmla="*/ 64 h 64"/>
                  <a:gd name="T18" fmla="*/ 32 w 92"/>
                  <a:gd name="T19" fmla="*/ 64 h 64"/>
                  <a:gd name="T20" fmla="*/ 40 w 92"/>
                  <a:gd name="T21" fmla="*/ 62 h 64"/>
                  <a:gd name="T22" fmla="*/ 51 w 92"/>
                  <a:gd name="T23" fmla="*/ 57 h 64"/>
                  <a:gd name="T24" fmla="*/ 61 w 92"/>
                  <a:gd name="T25" fmla="*/ 51 h 64"/>
                  <a:gd name="T26" fmla="*/ 70 w 92"/>
                  <a:gd name="T27" fmla="*/ 45 h 64"/>
                  <a:gd name="T28" fmla="*/ 86 w 92"/>
                  <a:gd name="T29" fmla="*/ 30 h 64"/>
                  <a:gd name="T30" fmla="*/ 91 w 92"/>
                  <a:gd name="T31" fmla="*/ 24 h 64"/>
                  <a:gd name="T32" fmla="*/ 92 w 92"/>
                  <a:gd name="T33" fmla="*/ 21 h 64"/>
                  <a:gd name="T34" fmla="*/ 92 w 92"/>
                  <a:gd name="T35" fmla="*/ 21 h 64"/>
                  <a:gd name="T36" fmla="*/ 91 w 92"/>
                  <a:gd name="T37" fmla="*/ 15 h 64"/>
                  <a:gd name="T38" fmla="*/ 88 w 92"/>
                  <a:gd name="T39" fmla="*/ 10 h 64"/>
                  <a:gd name="T40" fmla="*/ 81 w 92"/>
                  <a:gd name="T41" fmla="*/ 5 h 64"/>
                  <a:gd name="T42" fmla="*/ 75 w 92"/>
                  <a:gd name="T43" fmla="*/ 0 h 64"/>
                  <a:gd name="T44" fmla="*/ 75 w 92"/>
                  <a:gd name="T45" fmla="*/ 0 h 64"/>
                  <a:gd name="T46" fmla="*/ 70 w 92"/>
                  <a:gd name="T47" fmla="*/ 0 h 64"/>
                  <a:gd name="T48" fmla="*/ 61 w 92"/>
                  <a:gd name="T49" fmla="*/ 3 h 64"/>
                  <a:gd name="T50" fmla="*/ 37 w 92"/>
                  <a:gd name="T51" fmla="*/ 13 h 64"/>
                  <a:gd name="T52" fmla="*/ 13 w 92"/>
                  <a:gd name="T53" fmla="*/ 24 h 64"/>
                  <a:gd name="T54" fmla="*/ 7 w 92"/>
                  <a:gd name="T55" fmla="*/ 29 h 64"/>
                  <a:gd name="T56" fmla="*/ 3 w 92"/>
                  <a:gd name="T57" fmla="*/ 32 h 64"/>
                  <a:gd name="T58" fmla="*/ 3 w 92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4">
                    <a:moveTo>
                      <a:pt x="3" y="32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7" y="56"/>
                    </a:lnTo>
                    <a:lnTo>
                      <a:pt x="11" y="59"/>
                    </a:lnTo>
                    <a:lnTo>
                      <a:pt x="18" y="62"/>
                    </a:lnTo>
                    <a:lnTo>
                      <a:pt x="24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61" y="51"/>
                    </a:lnTo>
                    <a:lnTo>
                      <a:pt x="70" y="45"/>
                    </a:lnTo>
                    <a:lnTo>
                      <a:pt x="86" y="30"/>
                    </a:lnTo>
                    <a:lnTo>
                      <a:pt x="91" y="24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1" y="15"/>
                    </a:lnTo>
                    <a:lnTo>
                      <a:pt x="88" y="10"/>
                    </a:lnTo>
                    <a:lnTo>
                      <a:pt x="81" y="5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1" y="3"/>
                    </a:lnTo>
                    <a:lnTo>
                      <a:pt x="37" y="13"/>
                    </a:lnTo>
                    <a:lnTo>
                      <a:pt x="13" y="24"/>
                    </a:lnTo>
                    <a:lnTo>
                      <a:pt x="7" y="29"/>
                    </a:lnTo>
                    <a:lnTo>
                      <a:pt x="3" y="32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4" name="Freeform 76">
                <a:extLst>
                  <a:ext uri="{FF2B5EF4-FFF2-40B4-BE49-F238E27FC236}">
                    <a16:creationId xmlns:a16="http://schemas.microsoft.com/office/drawing/2014/main" id="{B6A6AEBA-F8BC-1C49-3B44-62E984046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6" y="538"/>
                <a:ext cx="16" cy="23"/>
              </a:xfrm>
              <a:custGeom>
                <a:avLst/>
                <a:gdLst>
                  <a:gd name="T0" fmla="*/ 32 w 32"/>
                  <a:gd name="T1" fmla="*/ 0 h 46"/>
                  <a:gd name="T2" fmla="*/ 32 w 32"/>
                  <a:gd name="T3" fmla="*/ 0 h 46"/>
                  <a:gd name="T4" fmla="*/ 25 w 32"/>
                  <a:gd name="T5" fmla="*/ 3 h 46"/>
                  <a:gd name="T6" fmla="*/ 21 w 32"/>
                  <a:gd name="T7" fmla="*/ 7 h 46"/>
                  <a:gd name="T8" fmla="*/ 13 w 32"/>
                  <a:gd name="T9" fmla="*/ 15 h 46"/>
                  <a:gd name="T10" fmla="*/ 0 w 32"/>
                  <a:gd name="T11" fmla="*/ 32 h 46"/>
                  <a:gd name="T12" fmla="*/ 0 w 32"/>
                  <a:gd name="T13" fmla="*/ 32 h 46"/>
                  <a:gd name="T14" fmla="*/ 30 w 32"/>
                  <a:gd name="T15" fmla="*/ 46 h 46"/>
                  <a:gd name="T16" fmla="*/ 30 w 32"/>
                  <a:gd name="T17" fmla="*/ 46 h 46"/>
                  <a:gd name="T18" fmla="*/ 27 w 32"/>
                  <a:gd name="T19" fmla="*/ 42 h 46"/>
                  <a:gd name="T20" fmla="*/ 25 w 32"/>
                  <a:gd name="T21" fmla="*/ 35 h 46"/>
                  <a:gd name="T22" fmla="*/ 27 w 32"/>
                  <a:gd name="T23" fmla="*/ 30 h 46"/>
                  <a:gd name="T24" fmla="*/ 28 w 32"/>
                  <a:gd name="T25" fmla="*/ 24 h 46"/>
                  <a:gd name="T26" fmla="*/ 32 w 32"/>
                  <a:gd name="T27" fmla="*/ 13 h 46"/>
                  <a:gd name="T28" fmla="*/ 32 w 32"/>
                  <a:gd name="T29" fmla="*/ 7 h 46"/>
                  <a:gd name="T30" fmla="*/ 32 w 32"/>
                  <a:gd name="T31" fmla="*/ 0 h 46"/>
                  <a:gd name="T32" fmla="*/ 32 w 32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lnTo>
                      <a:pt x="32" y="0"/>
                    </a:lnTo>
                    <a:lnTo>
                      <a:pt x="25" y="3"/>
                    </a:lnTo>
                    <a:lnTo>
                      <a:pt x="21" y="7"/>
                    </a:lnTo>
                    <a:lnTo>
                      <a:pt x="13" y="1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7" y="42"/>
                    </a:lnTo>
                    <a:lnTo>
                      <a:pt x="25" y="35"/>
                    </a:lnTo>
                    <a:lnTo>
                      <a:pt x="27" y="30"/>
                    </a:lnTo>
                    <a:lnTo>
                      <a:pt x="28" y="24"/>
                    </a:lnTo>
                    <a:lnTo>
                      <a:pt x="32" y="13"/>
                    </a:lnTo>
                    <a:lnTo>
                      <a:pt x="32" y="7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5" name="Freeform 77">
                <a:extLst>
                  <a:ext uri="{FF2B5EF4-FFF2-40B4-BE49-F238E27FC236}">
                    <a16:creationId xmlns:a16="http://schemas.microsoft.com/office/drawing/2014/main" id="{064FB93A-6AE2-0488-8EA9-8E6615512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2" y="662"/>
                <a:ext cx="43" cy="5"/>
              </a:xfrm>
              <a:custGeom>
                <a:avLst/>
                <a:gdLst>
                  <a:gd name="T0" fmla="*/ 86 w 86"/>
                  <a:gd name="T1" fmla="*/ 0 h 10"/>
                  <a:gd name="T2" fmla="*/ 86 w 86"/>
                  <a:gd name="T3" fmla="*/ 0 h 10"/>
                  <a:gd name="T4" fmla="*/ 0 w 86"/>
                  <a:gd name="T5" fmla="*/ 0 h 10"/>
                  <a:gd name="T6" fmla="*/ 0 w 86"/>
                  <a:gd name="T7" fmla="*/ 0 h 10"/>
                  <a:gd name="T8" fmla="*/ 24 w 86"/>
                  <a:gd name="T9" fmla="*/ 6 h 10"/>
                  <a:gd name="T10" fmla="*/ 35 w 86"/>
                  <a:gd name="T11" fmla="*/ 8 h 10"/>
                  <a:gd name="T12" fmla="*/ 46 w 86"/>
                  <a:gd name="T13" fmla="*/ 10 h 10"/>
                  <a:gd name="T14" fmla="*/ 56 w 86"/>
                  <a:gd name="T15" fmla="*/ 10 h 10"/>
                  <a:gd name="T16" fmla="*/ 67 w 86"/>
                  <a:gd name="T17" fmla="*/ 8 h 10"/>
                  <a:gd name="T18" fmla="*/ 76 w 86"/>
                  <a:gd name="T19" fmla="*/ 5 h 10"/>
                  <a:gd name="T20" fmla="*/ 86 w 86"/>
                  <a:gd name="T21" fmla="*/ 0 h 10"/>
                  <a:gd name="T22" fmla="*/ 86 w 8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10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5" y="8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7" y="8"/>
                    </a:lnTo>
                    <a:lnTo>
                      <a:pt x="76" y="5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6" name="Freeform 78">
                <a:extLst>
                  <a:ext uri="{FF2B5EF4-FFF2-40B4-BE49-F238E27FC236}">
                    <a16:creationId xmlns:a16="http://schemas.microsoft.com/office/drawing/2014/main" id="{86AB5F33-FE98-D4C5-05E8-9847A0C5A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3" y="569"/>
                <a:ext cx="6" cy="3"/>
              </a:xfrm>
              <a:custGeom>
                <a:avLst/>
                <a:gdLst>
                  <a:gd name="T0" fmla="*/ 0 w 12"/>
                  <a:gd name="T1" fmla="*/ 5 h 5"/>
                  <a:gd name="T2" fmla="*/ 0 w 12"/>
                  <a:gd name="T3" fmla="*/ 5 h 5"/>
                  <a:gd name="T4" fmla="*/ 7 w 12"/>
                  <a:gd name="T5" fmla="*/ 5 h 5"/>
                  <a:gd name="T6" fmla="*/ 7 w 12"/>
                  <a:gd name="T7" fmla="*/ 5 h 5"/>
                  <a:gd name="T8" fmla="*/ 8 w 12"/>
                  <a:gd name="T9" fmla="*/ 5 h 5"/>
                  <a:gd name="T10" fmla="*/ 12 w 12"/>
                  <a:gd name="T11" fmla="*/ 2 h 5"/>
                  <a:gd name="T12" fmla="*/ 12 w 12"/>
                  <a:gd name="T13" fmla="*/ 2 h 5"/>
                  <a:gd name="T14" fmla="*/ 2 w 12"/>
                  <a:gd name="T15" fmla="*/ 0 h 5"/>
                  <a:gd name="T16" fmla="*/ 2 w 12"/>
                  <a:gd name="T17" fmla="*/ 0 h 5"/>
                  <a:gd name="T18" fmla="*/ 0 w 12"/>
                  <a:gd name="T19" fmla="*/ 5 h 5"/>
                  <a:gd name="T20" fmla="*/ 0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lnTo>
                      <a:pt x="0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7" name="Freeform 79">
                <a:extLst>
                  <a:ext uri="{FF2B5EF4-FFF2-40B4-BE49-F238E27FC236}">
                    <a16:creationId xmlns:a16="http://schemas.microsoft.com/office/drawing/2014/main" id="{3AA3938B-54D0-701E-8B21-6DFD66A6F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" y="473"/>
                <a:ext cx="39" cy="38"/>
              </a:xfrm>
              <a:custGeom>
                <a:avLst/>
                <a:gdLst>
                  <a:gd name="T0" fmla="*/ 59 w 78"/>
                  <a:gd name="T1" fmla="*/ 33 h 76"/>
                  <a:gd name="T2" fmla="*/ 59 w 78"/>
                  <a:gd name="T3" fmla="*/ 33 h 76"/>
                  <a:gd name="T4" fmla="*/ 60 w 78"/>
                  <a:gd name="T5" fmla="*/ 30 h 76"/>
                  <a:gd name="T6" fmla="*/ 64 w 78"/>
                  <a:gd name="T7" fmla="*/ 27 h 76"/>
                  <a:gd name="T8" fmla="*/ 73 w 78"/>
                  <a:gd name="T9" fmla="*/ 21 h 76"/>
                  <a:gd name="T10" fmla="*/ 73 w 78"/>
                  <a:gd name="T11" fmla="*/ 21 h 76"/>
                  <a:gd name="T12" fmla="*/ 67 w 78"/>
                  <a:gd name="T13" fmla="*/ 24 h 76"/>
                  <a:gd name="T14" fmla="*/ 62 w 78"/>
                  <a:gd name="T15" fmla="*/ 24 h 76"/>
                  <a:gd name="T16" fmla="*/ 57 w 78"/>
                  <a:gd name="T17" fmla="*/ 24 h 76"/>
                  <a:gd name="T18" fmla="*/ 52 w 78"/>
                  <a:gd name="T19" fmla="*/ 22 h 76"/>
                  <a:gd name="T20" fmla="*/ 44 w 78"/>
                  <a:gd name="T21" fmla="*/ 18 h 76"/>
                  <a:gd name="T22" fmla="*/ 35 w 78"/>
                  <a:gd name="T23" fmla="*/ 11 h 76"/>
                  <a:gd name="T24" fmla="*/ 27 w 78"/>
                  <a:gd name="T25" fmla="*/ 5 h 76"/>
                  <a:gd name="T26" fmla="*/ 19 w 78"/>
                  <a:gd name="T27" fmla="*/ 2 h 76"/>
                  <a:gd name="T28" fmla="*/ 14 w 78"/>
                  <a:gd name="T29" fmla="*/ 0 h 76"/>
                  <a:gd name="T30" fmla="*/ 10 w 78"/>
                  <a:gd name="T31" fmla="*/ 0 h 76"/>
                  <a:gd name="T32" fmla="*/ 5 w 78"/>
                  <a:gd name="T33" fmla="*/ 2 h 76"/>
                  <a:gd name="T34" fmla="*/ 0 w 78"/>
                  <a:gd name="T35" fmla="*/ 5 h 76"/>
                  <a:gd name="T36" fmla="*/ 0 w 78"/>
                  <a:gd name="T37" fmla="*/ 5 h 76"/>
                  <a:gd name="T38" fmla="*/ 5 w 78"/>
                  <a:gd name="T39" fmla="*/ 10 h 76"/>
                  <a:gd name="T40" fmla="*/ 10 w 78"/>
                  <a:gd name="T41" fmla="*/ 14 h 76"/>
                  <a:gd name="T42" fmla="*/ 11 w 78"/>
                  <a:gd name="T43" fmla="*/ 21 h 76"/>
                  <a:gd name="T44" fmla="*/ 13 w 78"/>
                  <a:gd name="T45" fmla="*/ 27 h 76"/>
                  <a:gd name="T46" fmla="*/ 14 w 78"/>
                  <a:gd name="T47" fmla="*/ 41 h 76"/>
                  <a:gd name="T48" fmla="*/ 17 w 78"/>
                  <a:gd name="T49" fmla="*/ 49 h 76"/>
                  <a:gd name="T50" fmla="*/ 22 w 78"/>
                  <a:gd name="T51" fmla="*/ 56 h 76"/>
                  <a:gd name="T52" fmla="*/ 22 w 78"/>
                  <a:gd name="T53" fmla="*/ 56 h 76"/>
                  <a:gd name="T54" fmla="*/ 29 w 78"/>
                  <a:gd name="T55" fmla="*/ 62 h 76"/>
                  <a:gd name="T56" fmla="*/ 35 w 78"/>
                  <a:gd name="T57" fmla="*/ 68 h 76"/>
                  <a:gd name="T58" fmla="*/ 41 w 78"/>
                  <a:gd name="T59" fmla="*/ 72 h 76"/>
                  <a:gd name="T60" fmla="*/ 48 w 78"/>
                  <a:gd name="T61" fmla="*/ 75 h 76"/>
                  <a:gd name="T62" fmla="*/ 56 w 78"/>
                  <a:gd name="T63" fmla="*/ 76 h 76"/>
                  <a:gd name="T64" fmla="*/ 62 w 78"/>
                  <a:gd name="T65" fmla="*/ 75 h 76"/>
                  <a:gd name="T66" fmla="*/ 70 w 78"/>
                  <a:gd name="T67" fmla="*/ 73 h 76"/>
                  <a:gd name="T68" fmla="*/ 78 w 78"/>
                  <a:gd name="T69" fmla="*/ 70 h 76"/>
                  <a:gd name="T70" fmla="*/ 78 w 78"/>
                  <a:gd name="T71" fmla="*/ 70 h 76"/>
                  <a:gd name="T72" fmla="*/ 73 w 78"/>
                  <a:gd name="T73" fmla="*/ 65 h 76"/>
                  <a:gd name="T74" fmla="*/ 67 w 78"/>
                  <a:gd name="T75" fmla="*/ 56 h 76"/>
                  <a:gd name="T76" fmla="*/ 62 w 78"/>
                  <a:gd name="T77" fmla="*/ 45 h 76"/>
                  <a:gd name="T78" fmla="*/ 59 w 78"/>
                  <a:gd name="T79" fmla="*/ 33 h 76"/>
                  <a:gd name="T80" fmla="*/ 59 w 78"/>
                  <a:gd name="T81" fmla="*/ 3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76">
                    <a:moveTo>
                      <a:pt x="59" y="33"/>
                    </a:moveTo>
                    <a:lnTo>
                      <a:pt x="59" y="33"/>
                    </a:lnTo>
                    <a:lnTo>
                      <a:pt x="60" y="30"/>
                    </a:lnTo>
                    <a:lnTo>
                      <a:pt x="64" y="27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67" y="24"/>
                    </a:lnTo>
                    <a:lnTo>
                      <a:pt x="62" y="24"/>
                    </a:lnTo>
                    <a:lnTo>
                      <a:pt x="57" y="24"/>
                    </a:lnTo>
                    <a:lnTo>
                      <a:pt x="52" y="22"/>
                    </a:lnTo>
                    <a:lnTo>
                      <a:pt x="44" y="18"/>
                    </a:lnTo>
                    <a:lnTo>
                      <a:pt x="35" y="11"/>
                    </a:lnTo>
                    <a:lnTo>
                      <a:pt x="27" y="5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10"/>
                    </a:lnTo>
                    <a:lnTo>
                      <a:pt x="10" y="14"/>
                    </a:lnTo>
                    <a:lnTo>
                      <a:pt x="11" y="21"/>
                    </a:lnTo>
                    <a:lnTo>
                      <a:pt x="13" y="27"/>
                    </a:lnTo>
                    <a:lnTo>
                      <a:pt x="14" y="41"/>
                    </a:lnTo>
                    <a:lnTo>
                      <a:pt x="17" y="49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9" y="62"/>
                    </a:lnTo>
                    <a:lnTo>
                      <a:pt x="35" y="68"/>
                    </a:lnTo>
                    <a:lnTo>
                      <a:pt x="41" y="72"/>
                    </a:lnTo>
                    <a:lnTo>
                      <a:pt x="48" y="75"/>
                    </a:lnTo>
                    <a:lnTo>
                      <a:pt x="56" y="76"/>
                    </a:lnTo>
                    <a:lnTo>
                      <a:pt x="62" y="75"/>
                    </a:lnTo>
                    <a:lnTo>
                      <a:pt x="70" y="73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3" y="65"/>
                    </a:lnTo>
                    <a:lnTo>
                      <a:pt x="67" y="56"/>
                    </a:lnTo>
                    <a:lnTo>
                      <a:pt x="62" y="45"/>
                    </a:lnTo>
                    <a:lnTo>
                      <a:pt x="59" y="33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8" name="Freeform 80">
                <a:extLst>
                  <a:ext uri="{FF2B5EF4-FFF2-40B4-BE49-F238E27FC236}">
                    <a16:creationId xmlns:a16="http://schemas.microsoft.com/office/drawing/2014/main" id="{16FC5BF4-A9FF-C47C-4EB1-97E2E847D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9" y="564"/>
                <a:ext cx="3" cy="4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4 h 6"/>
                  <a:gd name="T8" fmla="*/ 2 w 5"/>
                  <a:gd name="T9" fmla="*/ 6 h 6"/>
                  <a:gd name="T10" fmla="*/ 2 w 5"/>
                  <a:gd name="T11" fmla="*/ 6 h 6"/>
                  <a:gd name="T12" fmla="*/ 5 w 5"/>
                  <a:gd name="T13" fmla="*/ 1 h 6"/>
                  <a:gd name="T14" fmla="*/ 5 w 5"/>
                  <a:gd name="T15" fmla="*/ 1 h 6"/>
                  <a:gd name="T16" fmla="*/ 2 w 5"/>
                  <a:gd name="T17" fmla="*/ 0 h 6"/>
                  <a:gd name="T18" fmla="*/ 2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9" name="Freeform 81">
                <a:extLst>
                  <a:ext uri="{FF2B5EF4-FFF2-40B4-BE49-F238E27FC236}">
                    <a16:creationId xmlns:a16="http://schemas.microsoft.com/office/drawing/2014/main" id="{73692E5D-506C-5BFD-9360-510D7F04A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" y="521"/>
                <a:ext cx="34" cy="10"/>
              </a:xfrm>
              <a:custGeom>
                <a:avLst/>
                <a:gdLst>
                  <a:gd name="T0" fmla="*/ 0 w 69"/>
                  <a:gd name="T1" fmla="*/ 19 h 19"/>
                  <a:gd name="T2" fmla="*/ 0 w 69"/>
                  <a:gd name="T3" fmla="*/ 19 h 19"/>
                  <a:gd name="T4" fmla="*/ 34 w 69"/>
                  <a:gd name="T5" fmla="*/ 13 h 19"/>
                  <a:gd name="T6" fmla="*/ 69 w 69"/>
                  <a:gd name="T7" fmla="*/ 11 h 19"/>
                  <a:gd name="T8" fmla="*/ 69 w 69"/>
                  <a:gd name="T9" fmla="*/ 11 h 19"/>
                  <a:gd name="T10" fmla="*/ 57 w 69"/>
                  <a:gd name="T11" fmla="*/ 5 h 19"/>
                  <a:gd name="T12" fmla="*/ 48 w 69"/>
                  <a:gd name="T13" fmla="*/ 2 h 19"/>
                  <a:gd name="T14" fmla="*/ 40 w 69"/>
                  <a:gd name="T15" fmla="*/ 0 h 19"/>
                  <a:gd name="T16" fmla="*/ 30 w 69"/>
                  <a:gd name="T17" fmla="*/ 3 h 19"/>
                  <a:gd name="T18" fmla="*/ 23 w 69"/>
                  <a:gd name="T19" fmla="*/ 6 h 19"/>
                  <a:gd name="T20" fmla="*/ 16 w 69"/>
                  <a:gd name="T21" fmla="*/ 11 h 19"/>
                  <a:gd name="T22" fmla="*/ 8 w 69"/>
                  <a:gd name="T23" fmla="*/ 14 h 19"/>
                  <a:gd name="T24" fmla="*/ 0 w 69"/>
                  <a:gd name="T25" fmla="*/ 19 h 19"/>
                  <a:gd name="T26" fmla="*/ 0 w 69"/>
                  <a:gd name="T2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9">
                    <a:moveTo>
                      <a:pt x="0" y="19"/>
                    </a:moveTo>
                    <a:lnTo>
                      <a:pt x="0" y="19"/>
                    </a:lnTo>
                    <a:lnTo>
                      <a:pt x="34" y="13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57" y="5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6"/>
                    </a:lnTo>
                    <a:lnTo>
                      <a:pt x="16" y="11"/>
                    </a:lnTo>
                    <a:lnTo>
                      <a:pt x="8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0" name="Freeform 82">
                <a:extLst>
                  <a:ext uri="{FF2B5EF4-FFF2-40B4-BE49-F238E27FC236}">
                    <a16:creationId xmlns:a16="http://schemas.microsoft.com/office/drawing/2014/main" id="{66B3B7BE-1D96-4598-2ED4-EF435C7E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1140"/>
                <a:ext cx="64" cy="28"/>
              </a:xfrm>
              <a:custGeom>
                <a:avLst/>
                <a:gdLst>
                  <a:gd name="T0" fmla="*/ 116 w 127"/>
                  <a:gd name="T1" fmla="*/ 13 h 56"/>
                  <a:gd name="T2" fmla="*/ 116 w 127"/>
                  <a:gd name="T3" fmla="*/ 13 h 56"/>
                  <a:gd name="T4" fmla="*/ 113 w 127"/>
                  <a:gd name="T5" fmla="*/ 5 h 56"/>
                  <a:gd name="T6" fmla="*/ 108 w 127"/>
                  <a:gd name="T7" fmla="*/ 2 h 56"/>
                  <a:gd name="T8" fmla="*/ 103 w 127"/>
                  <a:gd name="T9" fmla="*/ 0 h 56"/>
                  <a:gd name="T10" fmla="*/ 98 w 127"/>
                  <a:gd name="T11" fmla="*/ 2 h 56"/>
                  <a:gd name="T12" fmla="*/ 89 w 127"/>
                  <a:gd name="T13" fmla="*/ 7 h 56"/>
                  <a:gd name="T14" fmla="*/ 81 w 127"/>
                  <a:gd name="T15" fmla="*/ 11 h 56"/>
                  <a:gd name="T16" fmla="*/ 81 w 127"/>
                  <a:gd name="T17" fmla="*/ 11 h 56"/>
                  <a:gd name="T18" fmla="*/ 62 w 127"/>
                  <a:gd name="T19" fmla="*/ 19 h 56"/>
                  <a:gd name="T20" fmla="*/ 41 w 127"/>
                  <a:gd name="T21" fmla="*/ 26 h 56"/>
                  <a:gd name="T22" fmla="*/ 32 w 127"/>
                  <a:gd name="T23" fmla="*/ 27 h 56"/>
                  <a:gd name="T24" fmla="*/ 20 w 127"/>
                  <a:gd name="T25" fmla="*/ 27 h 56"/>
                  <a:gd name="T26" fmla="*/ 11 w 127"/>
                  <a:gd name="T27" fmla="*/ 26 h 56"/>
                  <a:gd name="T28" fmla="*/ 0 w 127"/>
                  <a:gd name="T29" fmla="*/ 22 h 56"/>
                  <a:gd name="T30" fmla="*/ 0 w 127"/>
                  <a:gd name="T31" fmla="*/ 22 h 56"/>
                  <a:gd name="T32" fmla="*/ 0 w 127"/>
                  <a:gd name="T33" fmla="*/ 40 h 56"/>
                  <a:gd name="T34" fmla="*/ 1 w 127"/>
                  <a:gd name="T35" fmla="*/ 46 h 56"/>
                  <a:gd name="T36" fmla="*/ 3 w 127"/>
                  <a:gd name="T37" fmla="*/ 53 h 56"/>
                  <a:gd name="T38" fmla="*/ 6 w 127"/>
                  <a:gd name="T39" fmla="*/ 56 h 56"/>
                  <a:gd name="T40" fmla="*/ 12 w 127"/>
                  <a:gd name="T41" fmla="*/ 54 h 56"/>
                  <a:gd name="T42" fmla="*/ 19 w 127"/>
                  <a:gd name="T43" fmla="*/ 49 h 56"/>
                  <a:gd name="T44" fmla="*/ 30 w 127"/>
                  <a:gd name="T45" fmla="*/ 41 h 56"/>
                  <a:gd name="T46" fmla="*/ 30 w 127"/>
                  <a:gd name="T47" fmla="*/ 41 h 56"/>
                  <a:gd name="T48" fmla="*/ 36 w 127"/>
                  <a:gd name="T49" fmla="*/ 37 h 56"/>
                  <a:gd name="T50" fmla="*/ 46 w 127"/>
                  <a:gd name="T51" fmla="*/ 34 h 56"/>
                  <a:gd name="T52" fmla="*/ 55 w 127"/>
                  <a:gd name="T53" fmla="*/ 34 h 56"/>
                  <a:gd name="T54" fmla="*/ 66 w 127"/>
                  <a:gd name="T55" fmla="*/ 34 h 56"/>
                  <a:gd name="T56" fmla="*/ 66 w 127"/>
                  <a:gd name="T57" fmla="*/ 34 h 56"/>
                  <a:gd name="T58" fmla="*/ 90 w 127"/>
                  <a:gd name="T59" fmla="*/ 34 h 56"/>
                  <a:gd name="T60" fmla="*/ 114 w 127"/>
                  <a:gd name="T61" fmla="*/ 34 h 56"/>
                  <a:gd name="T62" fmla="*/ 114 w 127"/>
                  <a:gd name="T63" fmla="*/ 34 h 56"/>
                  <a:gd name="T64" fmla="*/ 120 w 127"/>
                  <a:gd name="T65" fmla="*/ 32 h 56"/>
                  <a:gd name="T66" fmla="*/ 125 w 127"/>
                  <a:gd name="T67" fmla="*/ 32 h 56"/>
                  <a:gd name="T68" fmla="*/ 127 w 127"/>
                  <a:gd name="T69" fmla="*/ 29 h 56"/>
                  <a:gd name="T70" fmla="*/ 127 w 127"/>
                  <a:gd name="T71" fmla="*/ 27 h 56"/>
                  <a:gd name="T72" fmla="*/ 124 w 127"/>
                  <a:gd name="T73" fmla="*/ 21 h 56"/>
                  <a:gd name="T74" fmla="*/ 117 w 127"/>
                  <a:gd name="T75" fmla="*/ 14 h 56"/>
                  <a:gd name="T76" fmla="*/ 116 w 127"/>
                  <a:gd name="T77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7" h="56">
                    <a:moveTo>
                      <a:pt x="116" y="13"/>
                    </a:moveTo>
                    <a:lnTo>
                      <a:pt x="116" y="13"/>
                    </a:lnTo>
                    <a:lnTo>
                      <a:pt x="113" y="5"/>
                    </a:lnTo>
                    <a:lnTo>
                      <a:pt x="108" y="2"/>
                    </a:lnTo>
                    <a:lnTo>
                      <a:pt x="103" y="0"/>
                    </a:lnTo>
                    <a:lnTo>
                      <a:pt x="98" y="2"/>
                    </a:lnTo>
                    <a:lnTo>
                      <a:pt x="89" y="7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62" y="19"/>
                    </a:lnTo>
                    <a:lnTo>
                      <a:pt x="41" y="26"/>
                    </a:lnTo>
                    <a:lnTo>
                      <a:pt x="32" y="27"/>
                    </a:lnTo>
                    <a:lnTo>
                      <a:pt x="20" y="27"/>
                    </a:lnTo>
                    <a:lnTo>
                      <a:pt x="11" y="2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0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6" y="56"/>
                    </a:lnTo>
                    <a:lnTo>
                      <a:pt x="12" y="54"/>
                    </a:lnTo>
                    <a:lnTo>
                      <a:pt x="19" y="49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6" y="37"/>
                    </a:lnTo>
                    <a:lnTo>
                      <a:pt x="46" y="34"/>
                    </a:lnTo>
                    <a:lnTo>
                      <a:pt x="55" y="34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90" y="34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20" y="32"/>
                    </a:lnTo>
                    <a:lnTo>
                      <a:pt x="125" y="32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4" y="21"/>
                    </a:lnTo>
                    <a:lnTo>
                      <a:pt x="117" y="14"/>
                    </a:lnTo>
                    <a:lnTo>
                      <a:pt x="116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1" name="Freeform 83">
                <a:extLst>
                  <a:ext uri="{FF2B5EF4-FFF2-40B4-BE49-F238E27FC236}">
                    <a16:creationId xmlns:a16="http://schemas.microsoft.com/office/drawing/2014/main" id="{AFE7E6F0-68A6-8DDE-99CA-302999A23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8" y="773"/>
                <a:ext cx="34" cy="7"/>
              </a:xfrm>
              <a:custGeom>
                <a:avLst/>
                <a:gdLst>
                  <a:gd name="T0" fmla="*/ 0 w 68"/>
                  <a:gd name="T1" fmla="*/ 5 h 13"/>
                  <a:gd name="T2" fmla="*/ 0 w 68"/>
                  <a:gd name="T3" fmla="*/ 5 h 13"/>
                  <a:gd name="T4" fmla="*/ 7 w 68"/>
                  <a:gd name="T5" fmla="*/ 8 h 13"/>
                  <a:gd name="T6" fmla="*/ 17 w 68"/>
                  <a:gd name="T7" fmla="*/ 10 h 13"/>
                  <a:gd name="T8" fmla="*/ 33 w 68"/>
                  <a:gd name="T9" fmla="*/ 10 h 13"/>
                  <a:gd name="T10" fmla="*/ 50 w 68"/>
                  <a:gd name="T11" fmla="*/ 10 h 13"/>
                  <a:gd name="T12" fmla="*/ 60 w 68"/>
                  <a:gd name="T13" fmla="*/ 12 h 13"/>
                  <a:gd name="T14" fmla="*/ 68 w 68"/>
                  <a:gd name="T15" fmla="*/ 13 h 13"/>
                  <a:gd name="T16" fmla="*/ 68 w 68"/>
                  <a:gd name="T17" fmla="*/ 13 h 13"/>
                  <a:gd name="T18" fmla="*/ 52 w 68"/>
                  <a:gd name="T19" fmla="*/ 5 h 13"/>
                  <a:gd name="T20" fmla="*/ 34 w 68"/>
                  <a:gd name="T21" fmla="*/ 0 h 13"/>
                  <a:gd name="T22" fmla="*/ 27 w 68"/>
                  <a:gd name="T23" fmla="*/ 0 h 13"/>
                  <a:gd name="T24" fmla="*/ 17 w 68"/>
                  <a:gd name="T25" fmla="*/ 0 h 13"/>
                  <a:gd name="T26" fmla="*/ 9 w 68"/>
                  <a:gd name="T27" fmla="*/ 2 h 13"/>
                  <a:gd name="T28" fmla="*/ 0 w 68"/>
                  <a:gd name="T29" fmla="*/ 5 h 13"/>
                  <a:gd name="T30" fmla="*/ 0 w 68"/>
                  <a:gd name="T3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lnTo>
                      <a:pt x="0" y="5"/>
                    </a:lnTo>
                    <a:lnTo>
                      <a:pt x="7" y="8"/>
                    </a:lnTo>
                    <a:lnTo>
                      <a:pt x="17" y="10"/>
                    </a:lnTo>
                    <a:lnTo>
                      <a:pt x="33" y="10"/>
                    </a:lnTo>
                    <a:lnTo>
                      <a:pt x="50" y="10"/>
                    </a:lnTo>
                    <a:lnTo>
                      <a:pt x="60" y="12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52" y="5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2" name="Freeform 84">
                <a:extLst>
                  <a:ext uri="{FF2B5EF4-FFF2-40B4-BE49-F238E27FC236}">
                    <a16:creationId xmlns:a16="http://schemas.microsoft.com/office/drawing/2014/main" id="{63A7DAB5-52DB-7EAC-7369-CC5729BA8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8" y="1098"/>
                <a:ext cx="35" cy="34"/>
              </a:xfrm>
              <a:custGeom>
                <a:avLst/>
                <a:gdLst>
                  <a:gd name="T0" fmla="*/ 45 w 70"/>
                  <a:gd name="T1" fmla="*/ 21 h 68"/>
                  <a:gd name="T2" fmla="*/ 45 w 70"/>
                  <a:gd name="T3" fmla="*/ 21 h 68"/>
                  <a:gd name="T4" fmla="*/ 52 w 70"/>
                  <a:gd name="T5" fmla="*/ 13 h 68"/>
                  <a:gd name="T6" fmla="*/ 52 w 70"/>
                  <a:gd name="T7" fmla="*/ 11 h 68"/>
                  <a:gd name="T8" fmla="*/ 54 w 70"/>
                  <a:gd name="T9" fmla="*/ 10 h 68"/>
                  <a:gd name="T10" fmla="*/ 52 w 70"/>
                  <a:gd name="T11" fmla="*/ 6 h 68"/>
                  <a:gd name="T12" fmla="*/ 51 w 70"/>
                  <a:gd name="T13" fmla="*/ 3 h 68"/>
                  <a:gd name="T14" fmla="*/ 51 w 70"/>
                  <a:gd name="T15" fmla="*/ 3 h 68"/>
                  <a:gd name="T16" fmla="*/ 48 w 70"/>
                  <a:gd name="T17" fmla="*/ 2 h 68"/>
                  <a:gd name="T18" fmla="*/ 45 w 70"/>
                  <a:gd name="T19" fmla="*/ 0 h 68"/>
                  <a:gd name="T20" fmla="*/ 40 w 70"/>
                  <a:gd name="T21" fmla="*/ 2 h 68"/>
                  <a:gd name="T22" fmla="*/ 32 w 70"/>
                  <a:gd name="T23" fmla="*/ 8 h 68"/>
                  <a:gd name="T24" fmla="*/ 32 w 70"/>
                  <a:gd name="T25" fmla="*/ 8 h 68"/>
                  <a:gd name="T26" fmla="*/ 24 w 70"/>
                  <a:gd name="T27" fmla="*/ 13 h 68"/>
                  <a:gd name="T28" fmla="*/ 19 w 70"/>
                  <a:gd name="T29" fmla="*/ 19 h 68"/>
                  <a:gd name="T30" fmla="*/ 16 w 70"/>
                  <a:gd name="T31" fmla="*/ 27 h 68"/>
                  <a:gd name="T32" fmla="*/ 13 w 70"/>
                  <a:gd name="T33" fmla="*/ 35 h 68"/>
                  <a:gd name="T34" fmla="*/ 10 w 70"/>
                  <a:gd name="T35" fmla="*/ 52 h 68"/>
                  <a:gd name="T36" fmla="*/ 5 w 70"/>
                  <a:gd name="T37" fmla="*/ 60 h 68"/>
                  <a:gd name="T38" fmla="*/ 0 w 70"/>
                  <a:gd name="T39" fmla="*/ 68 h 68"/>
                  <a:gd name="T40" fmla="*/ 0 w 70"/>
                  <a:gd name="T41" fmla="*/ 68 h 68"/>
                  <a:gd name="T42" fmla="*/ 70 w 70"/>
                  <a:gd name="T43" fmla="*/ 48 h 68"/>
                  <a:gd name="T44" fmla="*/ 70 w 70"/>
                  <a:gd name="T45" fmla="*/ 48 h 68"/>
                  <a:gd name="T46" fmla="*/ 54 w 70"/>
                  <a:gd name="T47" fmla="*/ 44 h 68"/>
                  <a:gd name="T48" fmla="*/ 41 w 70"/>
                  <a:gd name="T49" fmla="*/ 40 h 68"/>
                  <a:gd name="T50" fmla="*/ 38 w 70"/>
                  <a:gd name="T51" fmla="*/ 37 h 68"/>
                  <a:gd name="T52" fmla="*/ 37 w 70"/>
                  <a:gd name="T53" fmla="*/ 33 h 68"/>
                  <a:gd name="T54" fmla="*/ 38 w 70"/>
                  <a:gd name="T55" fmla="*/ 27 h 68"/>
                  <a:gd name="T56" fmla="*/ 45 w 70"/>
                  <a:gd name="T57" fmla="*/ 21 h 68"/>
                  <a:gd name="T58" fmla="*/ 45 w 70"/>
                  <a:gd name="T59" fmla="*/ 2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68">
                    <a:moveTo>
                      <a:pt x="45" y="21"/>
                    </a:moveTo>
                    <a:lnTo>
                      <a:pt x="45" y="2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40" y="2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0" y="52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54" y="44"/>
                    </a:lnTo>
                    <a:lnTo>
                      <a:pt x="41" y="40"/>
                    </a:lnTo>
                    <a:lnTo>
                      <a:pt x="38" y="37"/>
                    </a:lnTo>
                    <a:lnTo>
                      <a:pt x="37" y="33"/>
                    </a:lnTo>
                    <a:lnTo>
                      <a:pt x="38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3" name="Freeform 85">
                <a:extLst>
                  <a:ext uri="{FF2B5EF4-FFF2-40B4-BE49-F238E27FC236}">
                    <a16:creationId xmlns:a16="http://schemas.microsoft.com/office/drawing/2014/main" id="{FE225F4C-151D-F6D7-0BF4-9313651E0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1166"/>
                <a:ext cx="2" cy="7"/>
              </a:xfrm>
              <a:custGeom>
                <a:avLst/>
                <a:gdLst>
                  <a:gd name="T0" fmla="*/ 3 w 5"/>
                  <a:gd name="T1" fmla="*/ 11 h 12"/>
                  <a:gd name="T2" fmla="*/ 3 w 5"/>
                  <a:gd name="T3" fmla="*/ 11 h 12"/>
                  <a:gd name="T4" fmla="*/ 5 w 5"/>
                  <a:gd name="T5" fmla="*/ 6 h 12"/>
                  <a:gd name="T6" fmla="*/ 5 w 5"/>
                  <a:gd name="T7" fmla="*/ 3 h 12"/>
                  <a:gd name="T8" fmla="*/ 3 w 5"/>
                  <a:gd name="T9" fmla="*/ 1 h 12"/>
                  <a:gd name="T10" fmla="*/ 0 w 5"/>
                  <a:gd name="T11" fmla="*/ 0 h 12"/>
                  <a:gd name="T12" fmla="*/ 0 w 5"/>
                  <a:gd name="T13" fmla="*/ 0 h 12"/>
                  <a:gd name="T14" fmla="*/ 2 w 5"/>
                  <a:gd name="T15" fmla="*/ 12 h 12"/>
                  <a:gd name="T16" fmla="*/ 2 w 5"/>
                  <a:gd name="T17" fmla="*/ 12 h 12"/>
                  <a:gd name="T18" fmla="*/ 3 w 5"/>
                  <a:gd name="T19" fmla="*/ 11 h 12"/>
                  <a:gd name="T20" fmla="*/ 3 w 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3" y="11"/>
                    </a:moveTo>
                    <a:lnTo>
                      <a:pt x="3" y="11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4" name="Freeform 86">
                <a:extLst>
                  <a:ext uri="{FF2B5EF4-FFF2-40B4-BE49-F238E27FC236}">
                    <a16:creationId xmlns:a16="http://schemas.microsoft.com/office/drawing/2014/main" id="{3FA1BAF3-9CF3-F222-B137-D1E1AA3DA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56"/>
                <a:ext cx="4" cy="9"/>
              </a:xfrm>
              <a:custGeom>
                <a:avLst/>
                <a:gdLst>
                  <a:gd name="T0" fmla="*/ 0 w 8"/>
                  <a:gd name="T1" fmla="*/ 19 h 19"/>
                  <a:gd name="T2" fmla="*/ 0 w 8"/>
                  <a:gd name="T3" fmla="*/ 19 h 19"/>
                  <a:gd name="T4" fmla="*/ 0 w 8"/>
                  <a:gd name="T5" fmla="*/ 19 h 19"/>
                  <a:gd name="T6" fmla="*/ 0 w 8"/>
                  <a:gd name="T7" fmla="*/ 19 h 19"/>
                  <a:gd name="T8" fmla="*/ 0 w 8"/>
                  <a:gd name="T9" fmla="*/ 19 h 19"/>
                  <a:gd name="T10" fmla="*/ 0 w 8"/>
                  <a:gd name="T11" fmla="*/ 19 h 19"/>
                  <a:gd name="T12" fmla="*/ 0 w 8"/>
                  <a:gd name="T13" fmla="*/ 19 h 19"/>
                  <a:gd name="T14" fmla="*/ 5 w 8"/>
                  <a:gd name="T15" fmla="*/ 16 h 19"/>
                  <a:gd name="T16" fmla="*/ 6 w 8"/>
                  <a:gd name="T17" fmla="*/ 11 h 19"/>
                  <a:gd name="T18" fmla="*/ 8 w 8"/>
                  <a:gd name="T19" fmla="*/ 5 h 19"/>
                  <a:gd name="T20" fmla="*/ 6 w 8"/>
                  <a:gd name="T21" fmla="*/ 0 h 19"/>
                  <a:gd name="T22" fmla="*/ 6 w 8"/>
                  <a:gd name="T23" fmla="*/ 0 h 19"/>
                  <a:gd name="T24" fmla="*/ 6 w 8"/>
                  <a:gd name="T25" fmla="*/ 0 h 19"/>
                  <a:gd name="T26" fmla="*/ 6 w 8"/>
                  <a:gd name="T27" fmla="*/ 0 h 19"/>
                  <a:gd name="T28" fmla="*/ 1 w 8"/>
                  <a:gd name="T29" fmla="*/ 3 h 19"/>
                  <a:gd name="T30" fmla="*/ 0 w 8"/>
                  <a:gd name="T31" fmla="*/ 8 h 19"/>
                  <a:gd name="T32" fmla="*/ 0 w 8"/>
                  <a:gd name="T33" fmla="*/ 14 h 19"/>
                  <a:gd name="T34" fmla="*/ 0 w 8"/>
                  <a:gd name="T35" fmla="*/ 19 h 19"/>
                  <a:gd name="T36" fmla="*/ 0 w 8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5" y="16"/>
                    </a:lnTo>
                    <a:lnTo>
                      <a:pt x="6" y="11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5" name="Freeform 87">
                <a:extLst>
                  <a:ext uri="{FF2B5EF4-FFF2-40B4-BE49-F238E27FC236}">
                    <a16:creationId xmlns:a16="http://schemas.microsoft.com/office/drawing/2014/main" id="{B040A912-2294-9FBC-C667-62ABEEFD5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2" y="1568"/>
                <a:ext cx="15" cy="18"/>
              </a:xfrm>
              <a:custGeom>
                <a:avLst/>
                <a:gdLst>
                  <a:gd name="T0" fmla="*/ 29 w 29"/>
                  <a:gd name="T1" fmla="*/ 0 h 37"/>
                  <a:gd name="T2" fmla="*/ 29 w 29"/>
                  <a:gd name="T3" fmla="*/ 0 h 37"/>
                  <a:gd name="T4" fmla="*/ 21 w 29"/>
                  <a:gd name="T5" fmla="*/ 2 h 37"/>
                  <a:gd name="T6" fmla="*/ 16 w 29"/>
                  <a:gd name="T7" fmla="*/ 5 h 37"/>
                  <a:gd name="T8" fmla="*/ 9 w 29"/>
                  <a:gd name="T9" fmla="*/ 8 h 37"/>
                  <a:gd name="T10" fmla="*/ 6 w 29"/>
                  <a:gd name="T11" fmla="*/ 11 h 37"/>
                  <a:gd name="T12" fmla="*/ 3 w 29"/>
                  <a:gd name="T13" fmla="*/ 18 h 37"/>
                  <a:gd name="T14" fmla="*/ 2 w 29"/>
                  <a:gd name="T15" fmla="*/ 22 h 37"/>
                  <a:gd name="T16" fmla="*/ 0 w 29"/>
                  <a:gd name="T17" fmla="*/ 37 h 37"/>
                  <a:gd name="T18" fmla="*/ 0 w 29"/>
                  <a:gd name="T19" fmla="*/ 37 h 37"/>
                  <a:gd name="T20" fmla="*/ 11 w 29"/>
                  <a:gd name="T21" fmla="*/ 30 h 37"/>
                  <a:gd name="T22" fmla="*/ 19 w 29"/>
                  <a:gd name="T23" fmla="*/ 22 h 37"/>
                  <a:gd name="T24" fmla="*/ 25 w 29"/>
                  <a:gd name="T25" fmla="*/ 13 h 37"/>
                  <a:gd name="T26" fmla="*/ 29 w 29"/>
                  <a:gd name="T27" fmla="*/ 0 h 37"/>
                  <a:gd name="T28" fmla="*/ 29 w 29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7">
                    <a:moveTo>
                      <a:pt x="29" y="0"/>
                    </a:moveTo>
                    <a:lnTo>
                      <a:pt x="29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1" y="30"/>
                    </a:lnTo>
                    <a:lnTo>
                      <a:pt x="19" y="22"/>
                    </a:lnTo>
                    <a:lnTo>
                      <a:pt x="25" y="13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6" name="Rectangle 88">
                <a:extLst>
                  <a:ext uri="{FF2B5EF4-FFF2-40B4-BE49-F238E27FC236}">
                    <a16:creationId xmlns:a16="http://schemas.microsoft.com/office/drawing/2014/main" id="{DF31C116-EC3F-DEFA-0375-02E84E188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7" name="Freeform 89">
                <a:extLst>
                  <a:ext uri="{FF2B5EF4-FFF2-40B4-BE49-F238E27FC236}">
                    <a16:creationId xmlns:a16="http://schemas.microsoft.com/office/drawing/2014/main" id="{E1C3C424-3404-75ED-D90E-1B9BE873E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8" name="Rectangle 90">
                <a:extLst>
                  <a:ext uri="{FF2B5EF4-FFF2-40B4-BE49-F238E27FC236}">
                    <a16:creationId xmlns:a16="http://schemas.microsoft.com/office/drawing/2014/main" id="{C78D0A56-1CAE-9931-9B1F-99EFD374E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1" y="1929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9" name="Rectangle 91">
                <a:extLst>
                  <a:ext uri="{FF2B5EF4-FFF2-40B4-BE49-F238E27FC236}">
                    <a16:creationId xmlns:a16="http://schemas.microsoft.com/office/drawing/2014/main" id="{D6921ED0-9B4E-A3C1-21C9-1A1A41C33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4" y="1935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0" name="Rectangle 92">
                <a:extLst>
                  <a:ext uri="{FF2B5EF4-FFF2-40B4-BE49-F238E27FC236}">
                    <a16:creationId xmlns:a16="http://schemas.microsoft.com/office/drawing/2014/main" id="{66802F0E-5BCD-A554-3ABC-64CCF23C6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1" name="Rectangle 93">
                <a:extLst>
                  <a:ext uri="{FF2B5EF4-FFF2-40B4-BE49-F238E27FC236}">
                    <a16:creationId xmlns:a16="http://schemas.microsoft.com/office/drawing/2014/main" id="{23811CA7-BB12-1DB5-F45A-B8874E611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2" name="Freeform 94">
                <a:extLst>
                  <a:ext uri="{FF2B5EF4-FFF2-40B4-BE49-F238E27FC236}">
                    <a16:creationId xmlns:a16="http://schemas.microsoft.com/office/drawing/2014/main" id="{A3FE35A2-9EC8-F9E9-FA47-DE067C459D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0" y="607"/>
                <a:ext cx="976" cy="1401"/>
              </a:xfrm>
              <a:custGeom>
                <a:avLst/>
                <a:gdLst>
                  <a:gd name="T0" fmla="*/ 7 w 1950"/>
                  <a:gd name="T1" fmla="*/ 2030 h 2802"/>
                  <a:gd name="T2" fmla="*/ 36 w 1950"/>
                  <a:gd name="T3" fmla="*/ 2165 h 2802"/>
                  <a:gd name="T4" fmla="*/ 65 w 1950"/>
                  <a:gd name="T5" fmla="*/ 2219 h 2802"/>
                  <a:gd name="T6" fmla="*/ 100 w 1950"/>
                  <a:gd name="T7" fmla="*/ 2243 h 2802"/>
                  <a:gd name="T8" fmla="*/ 125 w 1950"/>
                  <a:gd name="T9" fmla="*/ 2362 h 2802"/>
                  <a:gd name="T10" fmla="*/ 212 w 1950"/>
                  <a:gd name="T11" fmla="*/ 2472 h 2802"/>
                  <a:gd name="T12" fmla="*/ 258 w 1950"/>
                  <a:gd name="T13" fmla="*/ 2577 h 2802"/>
                  <a:gd name="T14" fmla="*/ 254 w 1950"/>
                  <a:gd name="T15" fmla="*/ 2662 h 2802"/>
                  <a:gd name="T16" fmla="*/ 292 w 1950"/>
                  <a:gd name="T17" fmla="*/ 2789 h 2802"/>
                  <a:gd name="T18" fmla="*/ 543 w 1950"/>
                  <a:gd name="T19" fmla="*/ 2793 h 2802"/>
                  <a:gd name="T20" fmla="*/ 556 w 1950"/>
                  <a:gd name="T21" fmla="*/ 2675 h 2802"/>
                  <a:gd name="T22" fmla="*/ 654 w 1950"/>
                  <a:gd name="T23" fmla="*/ 2637 h 2802"/>
                  <a:gd name="T24" fmla="*/ 853 w 1950"/>
                  <a:gd name="T25" fmla="*/ 2556 h 2802"/>
                  <a:gd name="T26" fmla="*/ 889 w 1950"/>
                  <a:gd name="T27" fmla="*/ 2464 h 2802"/>
                  <a:gd name="T28" fmla="*/ 911 w 1950"/>
                  <a:gd name="T29" fmla="*/ 2283 h 2802"/>
                  <a:gd name="T30" fmla="*/ 927 w 1950"/>
                  <a:gd name="T31" fmla="*/ 2259 h 2802"/>
                  <a:gd name="T32" fmla="*/ 900 w 1950"/>
                  <a:gd name="T33" fmla="*/ 2153 h 2802"/>
                  <a:gd name="T34" fmla="*/ 940 w 1950"/>
                  <a:gd name="T35" fmla="*/ 2110 h 2802"/>
                  <a:gd name="T36" fmla="*/ 1038 w 1950"/>
                  <a:gd name="T37" fmla="*/ 2078 h 2802"/>
                  <a:gd name="T38" fmla="*/ 1129 w 1950"/>
                  <a:gd name="T39" fmla="*/ 2035 h 2802"/>
                  <a:gd name="T40" fmla="*/ 1175 w 1950"/>
                  <a:gd name="T41" fmla="*/ 2025 h 2802"/>
                  <a:gd name="T42" fmla="*/ 1180 w 1950"/>
                  <a:gd name="T43" fmla="*/ 1981 h 2802"/>
                  <a:gd name="T44" fmla="*/ 1242 w 1950"/>
                  <a:gd name="T45" fmla="*/ 1889 h 2802"/>
                  <a:gd name="T46" fmla="*/ 1188 w 1950"/>
                  <a:gd name="T47" fmla="*/ 1757 h 2802"/>
                  <a:gd name="T48" fmla="*/ 1145 w 1950"/>
                  <a:gd name="T49" fmla="*/ 1736 h 2802"/>
                  <a:gd name="T50" fmla="*/ 1005 w 1950"/>
                  <a:gd name="T51" fmla="*/ 1667 h 2802"/>
                  <a:gd name="T52" fmla="*/ 973 w 1950"/>
                  <a:gd name="T53" fmla="*/ 1470 h 2802"/>
                  <a:gd name="T54" fmla="*/ 994 w 1950"/>
                  <a:gd name="T55" fmla="*/ 1438 h 2802"/>
                  <a:gd name="T56" fmla="*/ 986 w 1950"/>
                  <a:gd name="T57" fmla="*/ 1311 h 2802"/>
                  <a:gd name="T58" fmla="*/ 1075 w 1950"/>
                  <a:gd name="T59" fmla="*/ 1241 h 2802"/>
                  <a:gd name="T60" fmla="*/ 1146 w 1950"/>
                  <a:gd name="T61" fmla="*/ 1192 h 2802"/>
                  <a:gd name="T62" fmla="*/ 1316 w 1950"/>
                  <a:gd name="T63" fmla="*/ 1104 h 2802"/>
                  <a:gd name="T64" fmla="*/ 1434 w 1950"/>
                  <a:gd name="T65" fmla="*/ 1057 h 2802"/>
                  <a:gd name="T66" fmla="*/ 1580 w 1950"/>
                  <a:gd name="T67" fmla="*/ 920 h 2802"/>
                  <a:gd name="T68" fmla="*/ 1531 w 1950"/>
                  <a:gd name="T69" fmla="*/ 825 h 2802"/>
                  <a:gd name="T70" fmla="*/ 1656 w 1950"/>
                  <a:gd name="T71" fmla="*/ 691 h 2802"/>
                  <a:gd name="T72" fmla="*/ 1698 w 1950"/>
                  <a:gd name="T73" fmla="*/ 625 h 2802"/>
                  <a:gd name="T74" fmla="*/ 1806 w 1950"/>
                  <a:gd name="T75" fmla="*/ 639 h 2802"/>
                  <a:gd name="T76" fmla="*/ 1928 w 1950"/>
                  <a:gd name="T77" fmla="*/ 593 h 2802"/>
                  <a:gd name="T78" fmla="*/ 1899 w 1950"/>
                  <a:gd name="T79" fmla="*/ 429 h 2802"/>
                  <a:gd name="T80" fmla="*/ 1841 w 1950"/>
                  <a:gd name="T81" fmla="*/ 318 h 2802"/>
                  <a:gd name="T82" fmla="*/ 1769 w 1950"/>
                  <a:gd name="T83" fmla="*/ 177 h 2802"/>
                  <a:gd name="T84" fmla="*/ 1553 w 1950"/>
                  <a:gd name="T85" fmla="*/ 97 h 2802"/>
                  <a:gd name="T86" fmla="*/ 1347 w 1950"/>
                  <a:gd name="T87" fmla="*/ 26 h 2802"/>
                  <a:gd name="T88" fmla="*/ 1337 w 1950"/>
                  <a:gd name="T89" fmla="*/ 104 h 2802"/>
                  <a:gd name="T90" fmla="*/ 1078 w 1950"/>
                  <a:gd name="T91" fmla="*/ 104 h 2802"/>
                  <a:gd name="T92" fmla="*/ 1005 w 1950"/>
                  <a:gd name="T93" fmla="*/ 197 h 2802"/>
                  <a:gd name="T94" fmla="*/ 821 w 1950"/>
                  <a:gd name="T95" fmla="*/ 245 h 2802"/>
                  <a:gd name="T96" fmla="*/ 775 w 1950"/>
                  <a:gd name="T97" fmla="*/ 396 h 2802"/>
                  <a:gd name="T98" fmla="*/ 649 w 1950"/>
                  <a:gd name="T99" fmla="*/ 528 h 2802"/>
                  <a:gd name="T100" fmla="*/ 522 w 1950"/>
                  <a:gd name="T101" fmla="*/ 580 h 2802"/>
                  <a:gd name="T102" fmla="*/ 473 w 1950"/>
                  <a:gd name="T103" fmla="*/ 787 h 2802"/>
                  <a:gd name="T104" fmla="*/ 462 w 1950"/>
                  <a:gd name="T105" fmla="*/ 965 h 2802"/>
                  <a:gd name="T106" fmla="*/ 282 w 1950"/>
                  <a:gd name="T107" fmla="*/ 990 h 2802"/>
                  <a:gd name="T108" fmla="*/ 160 w 1950"/>
                  <a:gd name="T109" fmla="*/ 1157 h 2802"/>
                  <a:gd name="T110" fmla="*/ 176 w 1950"/>
                  <a:gd name="T111" fmla="*/ 1312 h 2802"/>
                  <a:gd name="T112" fmla="*/ 217 w 1950"/>
                  <a:gd name="T113" fmla="*/ 1482 h 2802"/>
                  <a:gd name="T114" fmla="*/ 246 w 1950"/>
                  <a:gd name="T115" fmla="*/ 1605 h 2802"/>
                  <a:gd name="T116" fmla="*/ 238 w 1950"/>
                  <a:gd name="T117" fmla="*/ 1733 h 2802"/>
                  <a:gd name="T118" fmla="*/ 154 w 1950"/>
                  <a:gd name="T119" fmla="*/ 1843 h 2802"/>
                  <a:gd name="T120" fmla="*/ 108 w 1950"/>
                  <a:gd name="T121" fmla="*/ 1930 h 2802"/>
                  <a:gd name="T122" fmla="*/ 1193 w 1950"/>
                  <a:gd name="T123" fmla="*/ 1922 h 2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0" h="2802">
                    <a:moveTo>
                      <a:pt x="74" y="2062"/>
                    </a:moveTo>
                    <a:lnTo>
                      <a:pt x="74" y="2062"/>
                    </a:lnTo>
                    <a:lnTo>
                      <a:pt x="66" y="2062"/>
                    </a:lnTo>
                    <a:lnTo>
                      <a:pt x="60" y="2060"/>
                    </a:lnTo>
                    <a:lnTo>
                      <a:pt x="54" y="2059"/>
                    </a:lnTo>
                    <a:lnTo>
                      <a:pt x="49" y="2054"/>
                    </a:lnTo>
                    <a:lnTo>
                      <a:pt x="39" y="2045"/>
                    </a:lnTo>
                    <a:lnTo>
                      <a:pt x="31" y="2033"/>
                    </a:lnTo>
                    <a:lnTo>
                      <a:pt x="31" y="2033"/>
                    </a:lnTo>
                    <a:lnTo>
                      <a:pt x="28" y="2029"/>
                    </a:lnTo>
                    <a:lnTo>
                      <a:pt x="25" y="2025"/>
                    </a:lnTo>
                    <a:lnTo>
                      <a:pt x="20" y="2022"/>
                    </a:lnTo>
                    <a:lnTo>
                      <a:pt x="19" y="2022"/>
                    </a:lnTo>
                    <a:lnTo>
                      <a:pt x="15" y="2024"/>
                    </a:lnTo>
                    <a:lnTo>
                      <a:pt x="15" y="2024"/>
                    </a:lnTo>
                    <a:lnTo>
                      <a:pt x="11" y="2025"/>
                    </a:lnTo>
                    <a:lnTo>
                      <a:pt x="7" y="2030"/>
                    </a:lnTo>
                    <a:lnTo>
                      <a:pt x="3" y="2035"/>
                    </a:lnTo>
                    <a:lnTo>
                      <a:pt x="1" y="2040"/>
                    </a:lnTo>
                    <a:lnTo>
                      <a:pt x="1" y="2040"/>
                    </a:lnTo>
                    <a:lnTo>
                      <a:pt x="0" y="2049"/>
                    </a:lnTo>
                    <a:lnTo>
                      <a:pt x="0" y="2057"/>
                    </a:lnTo>
                    <a:lnTo>
                      <a:pt x="0" y="2067"/>
                    </a:lnTo>
                    <a:lnTo>
                      <a:pt x="3" y="2076"/>
                    </a:lnTo>
                    <a:lnTo>
                      <a:pt x="3" y="2076"/>
                    </a:lnTo>
                    <a:lnTo>
                      <a:pt x="19" y="2141"/>
                    </a:lnTo>
                    <a:lnTo>
                      <a:pt x="19" y="2141"/>
                    </a:lnTo>
                    <a:lnTo>
                      <a:pt x="19" y="2145"/>
                    </a:lnTo>
                    <a:lnTo>
                      <a:pt x="19" y="2151"/>
                    </a:lnTo>
                    <a:lnTo>
                      <a:pt x="17" y="2160"/>
                    </a:lnTo>
                    <a:lnTo>
                      <a:pt x="19" y="2164"/>
                    </a:lnTo>
                    <a:lnTo>
                      <a:pt x="22" y="2167"/>
                    </a:lnTo>
                    <a:lnTo>
                      <a:pt x="28" y="2167"/>
                    </a:lnTo>
                    <a:lnTo>
                      <a:pt x="36" y="2165"/>
                    </a:lnTo>
                    <a:lnTo>
                      <a:pt x="36" y="2165"/>
                    </a:lnTo>
                    <a:lnTo>
                      <a:pt x="42" y="2168"/>
                    </a:lnTo>
                    <a:lnTo>
                      <a:pt x="46" y="2172"/>
                    </a:lnTo>
                    <a:lnTo>
                      <a:pt x="50" y="2175"/>
                    </a:lnTo>
                    <a:lnTo>
                      <a:pt x="54" y="2180"/>
                    </a:lnTo>
                    <a:lnTo>
                      <a:pt x="55" y="2186"/>
                    </a:lnTo>
                    <a:lnTo>
                      <a:pt x="54" y="2192"/>
                    </a:lnTo>
                    <a:lnTo>
                      <a:pt x="49" y="2200"/>
                    </a:lnTo>
                    <a:lnTo>
                      <a:pt x="49" y="2200"/>
                    </a:lnTo>
                    <a:lnTo>
                      <a:pt x="47" y="2203"/>
                    </a:lnTo>
                    <a:lnTo>
                      <a:pt x="46" y="2207"/>
                    </a:lnTo>
                    <a:lnTo>
                      <a:pt x="46" y="2208"/>
                    </a:lnTo>
                    <a:lnTo>
                      <a:pt x="47" y="2210"/>
                    </a:lnTo>
                    <a:lnTo>
                      <a:pt x="50" y="2214"/>
                    </a:lnTo>
                    <a:lnTo>
                      <a:pt x="57" y="2216"/>
                    </a:lnTo>
                    <a:lnTo>
                      <a:pt x="57" y="2216"/>
                    </a:lnTo>
                    <a:lnTo>
                      <a:pt x="65" y="2219"/>
                    </a:lnTo>
                    <a:lnTo>
                      <a:pt x="68" y="2222"/>
                    </a:lnTo>
                    <a:lnTo>
                      <a:pt x="69" y="2226"/>
                    </a:lnTo>
                    <a:lnTo>
                      <a:pt x="68" y="2227"/>
                    </a:lnTo>
                    <a:lnTo>
                      <a:pt x="68" y="2227"/>
                    </a:lnTo>
                    <a:lnTo>
                      <a:pt x="66" y="2237"/>
                    </a:lnTo>
                    <a:lnTo>
                      <a:pt x="66" y="2243"/>
                    </a:lnTo>
                    <a:lnTo>
                      <a:pt x="68" y="2248"/>
                    </a:lnTo>
                    <a:lnTo>
                      <a:pt x="73" y="2249"/>
                    </a:lnTo>
                    <a:lnTo>
                      <a:pt x="77" y="2249"/>
                    </a:lnTo>
                    <a:lnTo>
                      <a:pt x="82" y="2249"/>
                    </a:lnTo>
                    <a:lnTo>
                      <a:pt x="93" y="2248"/>
                    </a:lnTo>
                    <a:lnTo>
                      <a:pt x="93" y="2248"/>
                    </a:lnTo>
                    <a:lnTo>
                      <a:pt x="95" y="2243"/>
                    </a:lnTo>
                    <a:lnTo>
                      <a:pt x="96" y="2241"/>
                    </a:lnTo>
                    <a:lnTo>
                      <a:pt x="98" y="2241"/>
                    </a:lnTo>
                    <a:lnTo>
                      <a:pt x="98" y="2241"/>
                    </a:lnTo>
                    <a:lnTo>
                      <a:pt x="100" y="2243"/>
                    </a:lnTo>
                    <a:lnTo>
                      <a:pt x="100" y="2246"/>
                    </a:lnTo>
                    <a:lnTo>
                      <a:pt x="95" y="2249"/>
                    </a:lnTo>
                    <a:lnTo>
                      <a:pt x="95" y="2249"/>
                    </a:lnTo>
                    <a:lnTo>
                      <a:pt x="96" y="2256"/>
                    </a:lnTo>
                    <a:lnTo>
                      <a:pt x="98" y="2264"/>
                    </a:lnTo>
                    <a:lnTo>
                      <a:pt x="98" y="2276"/>
                    </a:lnTo>
                    <a:lnTo>
                      <a:pt x="98" y="2283"/>
                    </a:lnTo>
                    <a:lnTo>
                      <a:pt x="100" y="2291"/>
                    </a:lnTo>
                    <a:lnTo>
                      <a:pt x="103" y="2295"/>
                    </a:lnTo>
                    <a:lnTo>
                      <a:pt x="106" y="2302"/>
                    </a:lnTo>
                    <a:lnTo>
                      <a:pt x="106" y="2302"/>
                    </a:lnTo>
                    <a:lnTo>
                      <a:pt x="116" y="2315"/>
                    </a:lnTo>
                    <a:lnTo>
                      <a:pt x="122" y="2327"/>
                    </a:lnTo>
                    <a:lnTo>
                      <a:pt x="125" y="2342"/>
                    </a:lnTo>
                    <a:lnTo>
                      <a:pt x="127" y="2356"/>
                    </a:lnTo>
                    <a:lnTo>
                      <a:pt x="127" y="2356"/>
                    </a:lnTo>
                    <a:lnTo>
                      <a:pt x="125" y="2362"/>
                    </a:lnTo>
                    <a:lnTo>
                      <a:pt x="125" y="2367"/>
                    </a:lnTo>
                    <a:lnTo>
                      <a:pt x="127" y="2369"/>
                    </a:lnTo>
                    <a:lnTo>
                      <a:pt x="128" y="2370"/>
                    </a:lnTo>
                    <a:lnTo>
                      <a:pt x="135" y="2370"/>
                    </a:lnTo>
                    <a:lnTo>
                      <a:pt x="135" y="2370"/>
                    </a:lnTo>
                    <a:lnTo>
                      <a:pt x="141" y="2370"/>
                    </a:lnTo>
                    <a:lnTo>
                      <a:pt x="147" y="2372"/>
                    </a:lnTo>
                    <a:lnTo>
                      <a:pt x="152" y="2373"/>
                    </a:lnTo>
                    <a:lnTo>
                      <a:pt x="155" y="2376"/>
                    </a:lnTo>
                    <a:lnTo>
                      <a:pt x="160" y="2386"/>
                    </a:lnTo>
                    <a:lnTo>
                      <a:pt x="165" y="2396"/>
                    </a:lnTo>
                    <a:lnTo>
                      <a:pt x="165" y="2396"/>
                    </a:lnTo>
                    <a:lnTo>
                      <a:pt x="177" y="2423"/>
                    </a:lnTo>
                    <a:lnTo>
                      <a:pt x="185" y="2435"/>
                    </a:lnTo>
                    <a:lnTo>
                      <a:pt x="195" y="2448"/>
                    </a:lnTo>
                    <a:lnTo>
                      <a:pt x="195" y="2448"/>
                    </a:lnTo>
                    <a:lnTo>
                      <a:pt x="212" y="2472"/>
                    </a:lnTo>
                    <a:lnTo>
                      <a:pt x="233" y="2494"/>
                    </a:lnTo>
                    <a:lnTo>
                      <a:pt x="244" y="2505"/>
                    </a:lnTo>
                    <a:lnTo>
                      <a:pt x="255" y="2515"/>
                    </a:lnTo>
                    <a:lnTo>
                      <a:pt x="266" y="2524"/>
                    </a:lnTo>
                    <a:lnTo>
                      <a:pt x="279" y="2534"/>
                    </a:lnTo>
                    <a:lnTo>
                      <a:pt x="279" y="2534"/>
                    </a:lnTo>
                    <a:lnTo>
                      <a:pt x="285" y="2538"/>
                    </a:lnTo>
                    <a:lnTo>
                      <a:pt x="290" y="2546"/>
                    </a:lnTo>
                    <a:lnTo>
                      <a:pt x="292" y="2550"/>
                    </a:lnTo>
                    <a:lnTo>
                      <a:pt x="290" y="2553"/>
                    </a:lnTo>
                    <a:lnTo>
                      <a:pt x="289" y="2554"/>
                    </a:lnTo>
                    <a:lnTo>
                      <a:pt x="284" y="2558"/>
                    </a:lnTo>
                    <a:lnTo>
                      <a:pt x="284" y="2558"/>
                    </a:lnTo>
                    <a:lnTo>
                      <a:pt x="273" y="2561"/>
                    </a:lnTo>
                    <a:lnTo>
                      <a:pt x="265" y="2565"/>
                    </a:lnTo>
                    <a:lnTo>
                      <a:pt x="260" y="2570"/>
                    </a:lnTo>
                    <a:lnTo>
                      <a:pt x="258" y="2577"/>
                    </a:lnTo>
                    <a:lnTo>
                      <a:pt x="258" y="2583"/>
                    </a:lnTo>
                    <a:lnTo>
                      <a:pt x="260" y="2591"/>
                    </a:lnTo>
                    <a:lnTo>
                      <a:pt x="266" y="2608"/>
                    </a:lnTo>
                    <a:lnTo>
                      <a:pt x="266" y="2608"/>
                    </a:lnTo>
                    <a:lnTo>
                      <a:pt x="238" y="2604"/>
                    </a:lnTo>
                    <a:lnTo>
                      <a:pt x="238" y="2604"/>
                    </a:lnTo>
                    <a:lnTo>
                      <a:pt x="235" y="2608"/>
                    </a:lnTo>
                    <a:lnTo>
                      <a:pt x="235" y="2613"/>
                    </a:lnTo>
                    <a:lnTo>
                      <a:pt x="236" y="2624"/>
                    </a:lnTo>
                    <a:lnTo>
                      <a:pt x="239" y="2634"/>
                    </a:lnTo>
                    <a:lnTo>
                      <a:pt x="241" y="2643"/>
                    </a:lnTo>
                    <a:lnTo>
                      <a:pt x="241" y="2643"/>
                    </a:lnTo>
                    <a:lnTo>
                      <a:pt x="244" y="2645"/>
                    </a:lnTo>
                    <a:lnTo>
                      <a:pt x="247" y="2648"/>
                    </a:lnTo>
                    <a:lnTo>
                      <a:pt x="247" y="2656"/>
                    </a:lnTo>
                    <a:lnTo>
                      <a:pt x="247" y="2656"/>
                    </a:lnTo>
                    <a:lnTo>
                      <a:pt x="254" y="2662"/>
                    </a:lnTo>
                    <a:lnTo>
                      <a:pt x="260" y="2669"/>
                    </a:lnTo>
                    <a:lnTo>
                      <a:pt x="270" y="2681"/>
                    </a:lnTo>
                    <a:lnTo>
                      <a:pt x="279" y="2696"/>
                    </a:lnTo>
                    <a:lnTo>
                      <a:pt x="285" y="2702"/>
                    </a:lnTo>
                    <a:lnTo>
                      <a:pt x="290" y="2708"/>
                    </a:lnTo>
                    <a:lnTo>
                      <a:pt x="290" y="2708"/>
                    </a:lnTo>
                    <a:lnTo>
                      <a:pt x="300" y="2718"/>
                    </a:lnTo>
                    <a:lnTo>
                      <a:pt x="305" y="2726"/>
                    </a:lnTo>
                    <a:lnTo>
                      <a:pt x="308" y="2735"/>
                    </a:lnTo>
                    <a:lnTo>
                      <a:pt x="309" y="2743"/>
                    </a:lnTo>
                    <a:lnTo>
                      <a:pt x="309" y="2753"/>
                    </a:lnTo>
                    <a:lnTo>
                      <a:pt x="306" y="2762"/>
                    </a:lnTo>
                    <a:lnTo>
                      <a:pt x="303" y="2772"/>
                    </a:lnTo>
                    <a:lnTo>
                      <a:pt x="298" y="2783"/>
                    </a:lnTo>
                    <a:lnTo>
                      <a:pt x="298" y="2783"/>
                    </a:lnTo>
                    <a:lnTo>
                      <a:pt x="295" y="2786"/>
                    </a:lnTo>
                    <a:lnTo>
                      <a:pt x="292" y="2789"/>
                    </a:lnTo>
                    <a:lnTo>
                      <a:pt x="290" y="2791"/>
                    </a:lnTo>
                    <a:lnTo>
                      <a:pt x="289" y="2794"/>
                    </a:lnTo>
                    <a:lnTo>
                      <a:pt x="289" y="2797"/>
                    </a:lnTo>
                    <a:lnTo>
                      <a:pt x="290" y="2801"/>
                    </a:lnTo>
                    <a:lnTo>
                      <a:pt x="290" y="2801"/>
                    </a:lnTo>
                    <a:lnTo>
                      <a:pt x="319" y="2802"/>
                    </a:lnTo>
                    <a:lnTo>
                      <a:pt x="347" y="2802"/>
                    </a:lnTo>
                    <a:lnTo>
                      <a:pt x="405" y="2799"/>
                    </a:lnTo>
                    <a:lnTo>
                      <a:pt x="433" y="2797"/>
                    </a:lnTo>
                    <a:lnTo>
                      <a:pt x="462" y="2796"/>
                    </a:lnTo>
                    <a:lnTo>
                      <a:pt x="490" y="2797"/>
                    </a:lnTo>
                    <a:lnTo>
                      <a:pt x="519" y="2801"/>
                    </a:lnTo>
                    <a:lnTo>
                      <a:pt x="519" y="2801"/>
                    </a:lnTo>
                    <a:lnTo>
                      <a:pt x="527" y="2802"/>
                    </a:lnTo>
                    <a:lnTo>
                      <a:pt x="533" y="2801"/>
                    </a:lnTo>
                    <a:lnTo>
                      <a:pt x="538" y="2797"/>
                    </a:lnTo>
                    <a:lnTo>
                      <a:pt x="543" y="2793"/>
                    </a:lnTo>
                    <a:lnTo>
                      <a:pt x="544" y="2786"/>
                    </a:lnTo>
                    <a:lnTo>
                      <a:pt x="546" y="2780"/>
                    </a:lnTo>
                    <a:lnTo>
                      <a:pt x="544" y="2772"/>
                    </a:lnTo>
                    <a:lnTo>
                      <a:pt x="543" y="2764"/>
                    </a:lnTo>
                    <a:lnTo>
                      <a:pt x="543" y="2764"/>
                    </a:lnTo>
                    <a:lnTo>
                      <a:pt x="536" y="2750"/>
                    </a:lnTo>
                    <a:lnTo>
                      <a:pt x="529" y="2735"/>
                    </a:lnTo>
                    <a:lnTo>
                      <a:pt x="529" y="2735"/>
                    </a:lnTo>
                    <a:lnTo>
                      <a:pt x="525" y="2726"/>
                    </a:lnTo>
                    <a:lnTo>
                      <a:pt x="524" y="2716"/>
                    </a:lnTo>
                    <a:lnTo>
                      <a:pt x="524" y="2707"/>
                    </a:lnTo>
                    <a:lnTo>
                      <a:pt x="527" y="2699"/>
                    </a:lnTo>
                    <a:lnTo>
                      <a:pt x="532" y="2691"/>
                    </a:lnTo>
                    <a:lnTo>
                      <a:pt x="538" y="2685"/>
                    </a:lnTo>
                    <a:lnTo>
                      <a:pt x="546" y="2680"/>
                    </a:lnTo>
                    <a:lnTo>
                      <a:pt x="556" y="2675"/>
                    </a:lnTo>
                    <a:lnTo>
                      <a:pt x="556" y="2675"/>
                    </a:lnTo>
                    <a:lnTo>
                      <a:pt x="563" y="2672"/>
                    </a:lnTo>
                    <a:lnTo>
                      <a:pt x="573" y="2672"/>
                    </a:lnTo>
                    <a:lnTo>
                      <a:pt x="581" y="2672"/>
                    </a:lnTo>
                    <a:lnTo>
                      <a:pt x="590" y="2670"/>
                    </a:lnTo>
                    <a:lnTo>
                      <a:pt x="598" y="2669"/>
                    </a:lnTo>
                    <a:lnTo>
                      <a:pt x="602" y="2667"/>
                    </a:lnTo>
                    <a:lnTo>
                      <a:pt x="605" y="2664"/>
                    </a:lnTo>
                    <a:lnTo>
                      <a:pt x="608" y="2659"/>
                    </a:lnTo>
                    <a:lnTo>
                      <a:pt x="610" y="2654"/>
                    </a:lnTo>
                    <a:lnTo>
                      <a:pt x="610" y="2648"/>
                    </a:lnTo>
                    <a:lnTo>
                      <a:pt x="610" y="2642"/>
                    </a:lnTo>
                    <a:lnTo>
                      <a:pt x="610" y="2642"/>
                    </a:lnTo>
                    <a:lnTo>
                      <a:pt x="613" y="2639"/>
                    </a:lnTo>
                    <a:lnTo>
                      <a:pt x="619" y="2637"/>
                    </a:lnTo>
                    <a:lnTo>
                      <a:pt x="619" y="2637"/>
                    </a:lnTo>
                    <a:lnTo>
                      <a:pt x="637" y="2639"/>
                    </a:lnTo>
                    <a:lnTo>
                      <a:pt x="654" y="2637"/>
                    </a:lnTo>
                    <a:lnTo>
                      <a:pt x="691" y="2634"/>
                    </a:lnTo>
                    <a:lnTo>
                      <a:pt x="710" y="2631"/>
                    </a:lnTo>
                    <a:lnTo>
                      <a:pt x="727" y="2631"/>
                    </a:lnTo>
                    <a:lnTo>
                      <a:pt x="745" y="2631"/>
                    </a:lnTo>
                    <a:lnTo>
                      <a:pt x="762" y="2632"/>
                    </a:lnTo>
                    <a:lnTo>
                      <a:pt x="762" y="2632"/>
                    </a:lnTo>
                    <a:lnTo>
                      <a:pt x="772" y="2634"/>
                    </a:lnTo>
                    <a:lnTo>
                      <a:pt x="780" y="2634"/>
                    </a:lnTo>
                    <a:lnTo>
                      <a:pt x="787" y="2634"/>
                    </a:lnTo>
                    <a:lnTo>
                      <a:pt x="794" y="2632"/>
                    </a:lnTo>
                    <a:lnTo>
                      <a:pt x="800" y="2629"/>
                    </a:lnTo>
                    <a:lnTo>
                      <a:pt x="807" y="2626"/>
                    </a:lnTo>
                    <a:lnTo>
                      <a:pt x="819" y="2616"/>
                    </a:lnTo>
                    <a:lnTo>
                      <a:pt x="819" y="2616"/>
                    </a:lnTo>
                    <a:lnTo>
                      <a:pt x="830" y="2602"/>
                    </a:lnTo>
                    <a:lnTo>
                      <a:pt x="838" y="2588"/>
                    </a:lnTo>
                    <a:lnTo>
                      <a:pt x="853" y="2556"/>
                    </a:lnTo>
                    <a:lnTo>
                      <a:pt x="853" y="2556"/>
                    </a:lnTo>
                    <a:lnTo>
                      <a:pt x="857" y="2543"/>
                    </a:lnTo>
                    <a:lnTo>
                      <a:pt x="862" y="2532"/>
                    </a:lnTo>
                    <a:lnTo>
                      <a:pt x="865" y="2527"/>
                    </a:lnTo>
                    <a:lnTo>
                      <a:pt x="870" y="2523"/>
                    </a:lnTo>
                    <a:lnTo>
                      <a:pt x="876" y="2519"/>
                    </a:lnTo>
                    <a:lnTo>
                      <a:pt x="883" y="2516"/>
                    </a:lnTo>
                    <a:lnTo>
                      <a:pt x="883" y="2516"/>
                    </a:lnTo>
                    <a:lnTo>
                      <a:pt x="883" y="2511"/>
                    </a:lnTo>
                    <a:lnTo>
                      <a:pt x="883" y="2505"/>
                    </a:lnTo>
                    <a:lnTo>
                      <a:pt x="884" y="2500"/>
                    </a:lnTo>
                    <a:lnTo>
                      <a:pt x="889" y="2497"/>
                    </a:lnTo>
                    <a:lnTo>
                      <a:pt x="889" y="2497"/>
                    </a:lnTo>
                    <a:lnTo>
                      <a:pt x="889" y="2484"/>
                    </a:lnTo>
                    <a:lnTo>
                      <a:pt x="889" y="2484"/>
                    </a:lnTo>
                    <a:lnTo>
                      <a:pt x="889" y="2475"/>
                    </a:lnTo>
                    <a:lnTo>
                      <a:pt x="889" y="2464"/>
                    </a:lnTo>
                    <a:lnTo>
                      <a:pt x="892" y="2443"/>
                    </a:lnTo>
                    <a:lnTo>
                      <a:pt x="897" y="2423"/>
                    </a:lnTo>
                    <a:lnTo>
                      <a:pt x="903" y="2403"/>
                    </a:lnTo>
                    <a:lnTo>
                      <a:pt x="908" y="2383"/>
                    </a:lnTo>
                    <a:lnTo>
                      <a:pt x="911" y="2362"/>
                    </a:lnTo>
                    <a:lnTo>
                      <a:pt x="911" y="2351"/>
                    </a:lnTo>
                    <a:lnTo>
                      <a:pt x="910" y="2342"/>
                    </a:lnTo>
                    <a:lnTo>
                      <a:pt x="908" y="2330"/>
                    </a:lnTo>
                    <a:lnTo>
                      <a:pt x="903" y="2319"/>
                    </a:lnTo>
                    <a:lnTo>
                      <a:pt x="903" y="2319"/>
                    </a:lnTo>
                    <a:lnTo>
                      <a:pt x="905" y="2318"/>
                    </a:lnTo>
                    <a:lnTo>
                      <a:pt x="905" y="2318"/>
                    </a:lnTo>
                    <a:lnTo>
                      <a:pt x="913" y="2311"/>
                    </a:lnTo>
                    <a:lnTo>
                      <a:pt x="918" y="2307"/>
                    </a:lnTo>
                    <a:lnTo>
                      <a:pt x="919" y="2300"/>
                    </a:lnTo>
                    <a:lnTo>
                      <a:pt x="918" y="2294"/>
                    </a:lnTo>
                    <a:lnTo>
                      <a:pt x="911" y="2283"/>
                    </a:lnTo>
                    <a:lnTo>
                      <a:pt x="910" y="2276"/>
                    </a:lnTo>
                    <a:lnTo>
                      <a:pt x="907" y="2270"/>
                    </a:lnTo>
                    <a:lnTo>
                      <a:pt x="907" y="2270"/>
                    </a:lnTo>
                    <a:lnTo>
                      <a:pt x="894" y="2265"/>
                    </a:lnTo>
                    <a:lnTo>
                      <a:pt x="894" y="2265"/>
                    </a:lnTo>
                    <a:lnTo>
                      <a:pt x="895" y="2264"/>
                    </a:lnTo>
                    <a:lnTo>
                      <a:pt x="895" y="2264"/>
                    </a:lnTo>
                    <a:lnTo>
                      <a:pt x="900" y="2262"/>
                    </a:lnTo>
                    <a:lnTo>
                      <a:pt x="903" y="2264"/>
                    </a:lnTo>
                    <a:lnTo>
                      <a:pt x="907" y="2265"/>
                    </a:lnTo>
                    <a:lnTo>
                      <a:pt x="908" y="2268"/>
                    </a:lnTo>
                    <a:lnTo>
                      <a:pt x="908" y="2268"/>
                    </a:lnTo>
                    <a:lnTo>
                      <a:pt x="916" y="2268"/>
                    </a:lnTo>
                    <a:lnTo>
                      <a:pt x="922" y="2267"/>
                    </a:lnTo>
                    <a:lnTo>
                      <a:pt x="924" y="2265"/>
                    </a:lnTo>
                    <a:lnTo>
                      <a:pt x="926" y="2262"/>
                    </a:lnTo>
                    <a:lnTo>
                      <a:pt x="927" y="2259"/>
                    </a:lnTo>
                    <a:lnTo>
                      <a:pt x="926" y="2254"/>
                    </a:lnTo>
                    <a:lnTo>
                      <a:pt x="926" y="2254"/>
                    </a:lnTo>
                    <a:lnTo>
                      <a:pt x="924" y="2245"/>
                    </a:lnTo>
                    <a:lnTo>
                      <a:pt x="924" y="2238"/>
                    </a:lnTo>
                    <a:lnTo>
                      <a:pt x="927" y="2234"/>
                    </a:lnTo>
                    <a:lnTo>
                      <a:pt x="927" y="2234"/>
                    </a:lnTo>
                    <a:lnTo>
                      <a:pt x="932" y="2226"/>
                    </a:lnTo>
                    <a:lnTo>
                      <a:pt x="934" y="2216"/>
                    </a:lnTo>
                    <a:lnTo>
                      <a:pt x="935" y="2208"/>
                    </a:lnTo>
                    <a:lnTo>
                      <a:pt x="934" y="2200"/>
                    </a:lnTo>
                    <a:lnTo>
                      <a:pt x="930" y="2192"/>
                    </a:lnTo>
                    <a:lnTo>
                      <a:pt x="927" y="2186"/>
                    </a:lnTo>
                    <a:lnTo>
                      <a:pt x="916" y="2172"/>
                    </a:lnTo>
                    <a:lnTo>
                      <a:pt x="916" y="2172"/>
                    </a:lnTo>
                    <a:lnTo>
                      <a:pt x="907" y="2162"/>
                    </a:lnTo>
                    <a:lnTo>
                      <a:pt x="902" y="2157"/>
                    </a:lnTo>
                    <a:lnTo>
                      <a:pt x="900" y="2153"/>
                    </a:lnTo>
                    <a:lnTo>
                      <a:pt x="900" y="2149"/>
                    </a:lnTo>
                    <a:lnTo>
                      <a:pt x="900" y="2149"/>
                    </a:lnTo>
                    <a:lnTo>
                      <a:pt x="921" y="2149"/>
                    </a:lnTo>
                    <a:lnTo>
                      <a:pt x="930" y="2148"/>
                    </a:lnTo>
                    <a:lnTo>
                      <a:pt x="935" y="2146"/>
                    </a:lnTo>
                    <a:lnTo>
                      <a:pt x="938" y="2145"/>
                    </a:lnTo>
                    <a:lnTo>
                      <a:pt x="938" y="2145"/>
                    </a:lnTo>
                    <a:lnTo>
                      <a:pt x="942" y="2140"/>
                    </a:lnTo>
                    <a:lnTo>
                      <a:pt x="942" y="2135"/>
                    </a:lnTo>
                    <a:lnTo>
                      <a:pt x="940" y="2132"/>
                    </a:lnTo>
                    <a:lnTo>
                      <a:pt x="937" y="2127"/>
                    </a:lnTo>
                    <a:lnTo>
                      <a:pt x="929" y="2121"/>
                    </a:lnTo>
                    <a:lnTo>
                      <a:pt x="926" y="2116"/>
                    </a:lnTo>
                    <a:lnTo>
                      <a:pt x="926" y="2111"/>
                    </a:lnTo>
                    <a:lnTo>
                      <a:pt x="926" y="2111"/>
                    </a:lnTo>
                    <a:lnTo>
                      <a:pt x="934" y="2110"/>
                    </a:lnTo>
                    <a:lnTo>
                      <a:pt x="940" y="2110"/>
                    </a:lnTo>
                    <a:lnTo>
                      <a:pt x="956" y="2111"/>
                    </a:lnTo>
                    <a:lnTo>
                      <a:pt x="962" y="2111"/>
                    </a:lnTo>
                    <a:lnTo>
                      <a:pt x="969" y="2110"/>
                    </a:lnTo>
                    <a:lnTo>
                      <a:pt x="975" y="2108"/>
                    </a:lnTo>
                    <a:lnTo>
                      <a:pt x="980" y="2102"/>
                    </a:lnTo>
                    <a:lnTo>
                      <a:pt x="980" y="2102"/>
                    </a:lnTo>
                    <a:lnTo>
                      <a:pt x="984" y="2095"/>
                    </a:lnTo>
                    <a:lnTo>
                      <a:pt x="991" y="2092"/>
                    </a:lnTo>
                    <a:lnTo>
                      <a:pt x="997" y="2091"/>
                    </a:lnTo>
                    <a:lnTo>
                      <a:pt x="1003" y="2089"/>
                    </a:lnTo>
                    <a:lnTo>
                      <a:pt x="1016" y="2089"/>
                    </a:lnTo>
                    <a:lnTo>
                      <a:pt x="1023" y="2087"/>
                    </a:lnTo>
                    <a:lnTo>
                      <a:pt x="1027" y="2084"/>
                    </a:lnTo>
                    <a:lnTo>
                      <a:pt x="1027" y="2084"/>
                    </a:lnTo>
                    <a:lnTo>
                      <a:pt x="1034" y="2081"/>
                    </a:lnTo>
                    <a:lnTo>
                      <a:pt x="1035" y="2079"/>
                    </a:lnTo>
                    <a:lnTo>
                      <a:pt x="1038" y="2078"/>
                    </a:lnTo>
                    <a:lnTo>
                      <a:pt x="1038" y="2078"/>
                    </a:lnTo>
                    <a:lnTo>
                      <a:pt x="1048" y="2064"/>
                    </a:lnTo>
                    <a:lnTo>
                      <a:pt x="1054" y="2057"/>
                    </a:lnTo>
                    <a:lnTo>
                      <a:pt x="1061" y="2052"/>
                    </a:lnTo>
                    <a:lnTo>
                      <a:pt x="1067" y="2049"/>
                    </a:lnTo>
                    <a:lnTo>
                      <a:pt x="1073" y="2049"/>
                    </a:lnTo>
                    <a:lnTo>
                      <a:pt x="1083" y="2051"/>
                    </a:lnTo>
                    <a:lnTo>
                      <a:pt x="1092" y="2057"/>
                    </a:lnTo>
                    <a:lnTo>
                      <a:pt x="1092" y="2057"/>
                    </a:lnTo>
                    <a:lnTo>
                      <a:pt x="1096" y="2057"/>
                    </a:lnTo>
                    <a:lnTo>
                      <a:pt x="1099" y="2056"/>
                    </a:lnTo>
                    <a:lnTo>
                      <a:pt x="1102" y="2052"/>
                    </a:lnTo>
                    <a:lnTo>
                      <a:pt x="1105" y="2049"/>
                    </a:lnTo>
                    <a:lnTo>
                      <a:pt x="1105" y="2049"/>
                    </a:lnTo>
                    <a:lnTo>
                      <a:pt x="1108" y="2043"/>
                    </a:lnTo>
                    <a:lnTo>
                      <a:pt x="1115" y="2040"/>
                    </a:lnTo>
                    <a:lnTo>
                      <a:pt x="1129" y="2035"/>
                    </a:lnTo>
                    <a:lnTo>
                      <a:pt x="1135" y="2032"/>
                    </a:lnTo>
                    <a:lnTo>
                      <a:pt x="1142" y="2027"/>
                    </a:lnTo>
                    <a:lnTo>
                      <a:pt x="1145" y="2022"/>
                    </a:lnTo>
                    <a:lnTo>
                      <a:pt x="1148" y="2013"/>
                    </a:lnTo>
                    <a:lnTo>
                      <a:pt x="1148" y="2013"/>
                    </a:lnTo>
                    <a:lnTo>
                      <a:pt x="1148" y="2011"/>
                    </a:lnTo>
                    <a:lnTo>
                      <a:pt x="1151" y="2010"/>
                    </a:lnTo>
                    <a:lnTo>
                      <a:pt x="1158" y="2008"/>
                    </a:lnTo>
                    <a:lnTo>
                      <a:pt x="1166" y="2008"/>
                    </a:lnTo>
                    <a:lnTo>
                      <a:pt x="1169" y="2010"/>
                    </a:lnTo>
                    <a:lnTo>
                      <a:pt x="1173" y="2013"/>
                    </a:lnTo>
                    <a:lnTo>
                      <a:pt x="1173" y="2013"/>
                    </a:lnTo>
                    <a:lnTo>
                      <a:pt x="1173" y="2014"/>
                    </a:lnTo>
                    <a:lnTo>
                      <a:pt x="1173" y="2016"/>
                    </a:lnTo>
                    <a:lnTo>
                      <a:pt x="1173" y="2022"/>
                    </a:lnTo>
                    <a:lnTo>
                      <a:pt x="1173" y="2024"/>
                    </a:lnTo>
                    <a:lnTo>
                      <a:pt x="1175" y="2025"/>
                    </a:lnTo>
                    <a:lnTo>
                      <a:pt x="1177" y="2027"/>
                    </a:lnTo>
                    <a:lnTo>
                      <a:pt x="1181" y="2025"/>
                    </a:lnTo>
                    <a:lnTo>
                      <a:pt x="1181" y="2025"/>
                    </a:lnTo>
                    <a:lnTo>
                      <a:pt x="1185" y="2024"/>
                    </a:lnTo>
                    <a:lnTo>
                      <a:pt x="1186" y="2022"/>
                    </a:lnTo>
                    <a:lnTo>
                      <a:pt x="1188" y="2018"/>
                    </a:lnTo>
                    <a:lnTo>
                      <a:pt x="1188" y="2011"/>
                    </a:lnTo>
                    <a:lnTo>
                      <a:pt x="1189" y="2006"/>
                    </a:lnTo>
                    <a:lnTo>
                      <a:pt x="1189" y="2006"/>
                    </a:lnTo>
                    <a:lnTo>
                      <a:pt x="1193" y="2002"/>
                    </a:lnTo>
                    <a:lnTo>
                      <a:pt x="1193" y="1997"/>
                    </a:lnTo>
                    <a:lnTo>
                      <a:pt x="1191" y="1994"/>
                    </a:lnTo>
                    <a:lnTo>
                      <a:pt x="1189" y="1991"/>
                    </a:lnTo>
                    <a:lnTo>
                      <a:pt x="1183" y="1986"/>
                    </a:lnTo>
                    <a:lnTo>
                      <a:pt x="1180" y="1984"/>
                    </a:lnTo>
                    <a:lnTo>
                      <a:pt x="1180" y="1981"/>
                    </a:lnTo>
                    <a:lnTo>
                      <a:pt x="1180" y="1981"/>
                    </a:lnTo>
                    <a:lnTo>
                      <a:pt x="1183" y="1978"/>
                    </a:lnTo>
                    <a:lnTo>
                      <a:pt x="1189" y="1976"/>
                    </a:lnTo>
                    <a:lnTo>
                      <a:pt x="1202" y="1976"/>
                    </a:lnTo>
                    <a:lnTo>
                      <a:pt x="1207" y="1976"/>
                    </a:lnTo>
                    <a:lnTo>
                      <a:pt x="1210" y="1973"/>
                    </a:lnTo>
                    <a:lnTo>
                      <a:pt x="1212" y="1968"/>
                    </a:lnTo>
                    <a:lnTo>
                      <a:pt x="1210" y="1959"/>
                    </a:lnTo>
                    <a:lnTo>
                      <a:pt x="1210" y="1959"/>
                    </a:lnTo>
                    <a:lnTo>
                      <a:pt x="1208" y="1948"/>
                    </a:lnTo>
                    <a:lnTo>
                      <a:pt x="1208" y="1940"/>
                    </a:lnTo>
                    <a:lnTo>
                      <a:pt x="1210" y="1932"/>
                    </a:lnTo>
                    <a:lnTo>
                      <a:pt x="1213" y="1924"/>
                    </a:lnTo>
                    <a:lnTo>
                      <a:pt x="1223" y="1910"/>
                    </a:lnTo>
                    <a:lnTo>
                      <a:pt x="1232" y="1897"/>
                    </a:lnTo>
                    <a:lnTo>
                      <a:pt x="1232" y="1897"/>
                    </a:lnTo>
                    <a:lnTo>
                      <a:pt x="1237" y="1892"/>
                    </a:lnTo>
                    <a:lnTo>
                      <a:pt x="1242" y="1889"/>
                    </a:lnTo>
                    <a:lnTo>
                      <a:pt x="1254" y="1884"/>
                    </a:lnTo>
                    <a:lnTo>
                      <a:pt x="1269" y="1881"/>
                    </a:lnTo>
                    <a:lnTo>
                      <a:pt x="1281" y="1878"/>
                    </a:lnTo>
                    <a:lnTo>
                      <a:pt x="1281" y="1878"/>
                    </a:lnTo>
                    <a:lnTo>
                      <a:pt x="1275" y="1854"/>
                    </a:lnTo>
                    <a:lnTo>
                      <a:pt x="1266" y="1833"/>
                    </a:lnTo>
                    <a:lnTo>
                      <a:pt x="1259" y="1822"/>
                    </a:lnTo>
                    <a:lnTo>
                      <a:pt x="1253" y="1814"/>
                    </a:lnTo>
                    <a:lnTo>
                      <a:pt x="1243" y="1805"/>
                    </a:lnTo>
                    <a:lnTo>
                      <a:pt x="1234" y="1798"/>
                    </a:lnTo>
                    <a:lnTo>
                      <a:pt x="1234" y="1798"/>
                    </a:lnTo>
                    <a:lnTo>
                      <a:pt x="1215" y="1789"/>
                    </a:lnTo>
                    <a:lnTo>
                      <a:pt x="1207" y="1784"/>
                    </a:lnTo>
                    <a:lnTo>
                      <a:pt x="1197" y="1778"/>
                    </a:lnTo>
                    <a:lnTo>
                      <a:pt x="1191" y="1771"/>
                    </a:lnTo>
                    <a:lnTo>
                      <a:pt x="1188" y="1763"/>
                    </a:lnTo>
                    <a:lnTo>
                      <a:pt x="1188" y="1757"/>
                    </a:lnTo>
                    <a:lnTo>
                      <a:pt x="1188" y="1752"/>
                    </a:lnTo>
                    <a:lnTo>
                      <a:pt x="1191" y="1736"/>
                    </a:lnTo>
                    <a:lnTo>
                      <a:pt x="1191" y="1736"/>
                    </a:lnTo>
                    <a:lnTo>
                      <a:pt x="1191" y="1733"/>
                    </a:lnTo>
                    <a:lnTo>
                      <a:pt x="1189" y="1730"/>
                    </a:lnTo>
                    <a:lnTo>
                      <a:pt x="1181" y="1724"/>
                    </a:lnTo>
                    <a:lnTo>
                      <a:pt x="1172" y="1717"/>
                    </a:lnTo>
                    <a:lnTo>
                      <a:pt x="1161" y="1713"/>
                    </a:lnTo>
                    <a:lnTo>
                      <a:pt x="1161" y="1713"/>
                    </a:lnTo>
                    <a:lnTo>
                      <a:pt x="1156" y="1713"/>
                    </a:lnTo>
                    <a:lnTo>
                      <a:pt x="1154" y="1714"/>
                    </a:lnTo>
                    <a:lnTo>
                      <a:pt x="1154" y="1714"/>
                    </a:lnTo>
                    <a:lnTo>
                      <a:pt x="1153" y="1727"/>
                    </a:lnTo>
                    <a:lnTo>
                      <a:pt x="1151" y="1732"/>
                    </a:lnTo>
                    <a:lnTo>
                      <a:pt x="1150" y="1733"/>
                    </a:lnTo>
                    <a:lnTo>
                      <a:pt x="1146" y="1736"/>
                    </a:lnTo>
                    <a:lnTo>
                      <a:pt x="1145" y="1736"/>
                    </a:lnTo>
                    <a:lnTo>
                      <a:pt x="1139" y="1736"/>
                    </a:lnTo>
                    <a:lnTo>
                      <a:pt x="1132" y="1733"/>
                    </a:lnTo>
                    <a:lnTo>
                      <a:pt x="1127" y="1730"/>
                    </a:lnTo>
                    <a:lnTo>
                      <a:pt x="1121" y="1725"/>
                    </a:lnTo>
                    <a:lnTo>
                      <a:pt x="1121" y="1725"/>
                    </a:lnTo>
                    <a:lnTo>
                      <a:pt x="1107" y="1706"/>
                    </a:lnTo>
                    <a:lnTo>
                      <a:pt x="1099" y="1700"/>
                    </a:lnTo>
                    <a:lnTo>
                      <a:pt x="1091" y="1694"/>
                    </a:lnTo>
                    <a:lnTo>
                      <a:pt x="1083" y="1689"/>
                    </a:lnTo>
                    <a:lnTo>
                      <a:pt x="1072" y="1689"/>
                    </a:lnTo>
                    <a:lnTo>
                      <a:pt x="1061" y="1690"/>
                    </a:lnTo>
                    <a:lnTo>
                      <a:pt x="1048" y="1697"/>
                    </a:lnTo>
                    <a:lnTo>
                      <a:pt x="1048" y="1697"/>
                    </a:lnTo>
                    <a:lnTo>
                      <a:pt x="1042" y="1689"/>
                    </a:lnTo>
                    <a:lnTo>
                      <a:pt x="1034" y="1682"/>
                    </a:lnTo>
                    <a:lnTo>
                      <a:pt x="1015" y="1673"/>
                    </a:lnTo>
                    <a:lnTo>
                      <a:pt x="1005" y="1667"/>
                    </a:lnTo>
                    <a:lnTo>
                      <a:pt x="997" y="1660"/>
                    </a:lnTo>
                    <a:lnTo>
                      <a:pt x="988" y="1652"/>
                    </a:lnTo>
                    <a:lnTo>
                      <a:pt x="981" y="1641"/>
                    </a:lnTo>
                    <a:lnTo>
                      <a:pt x="981" y="1641"/>
                    </a:lnTo>
                    <a:lnTo>
                      <a:pt x="973" y="1622"/>
                    </a:lnTo>
                    <a:lnTo>
                      <a:pt x="967" y="1603"/>
                    </a:lnTo>
                    <a:lnTo>
                      <a:pt x="964" y="1584"/>
                    </a:lnTo>
                    <a:lnTo>
                      <a:pt x="961" y="1565"/>
                    </a:lnTo>
                    <a:lnTo>
                      <a:pt x="959" y="1546"/>
                    </a:lnTo>
                    <a:lnTo>
                      <a:pt x="959" y="1527"/>
                    </a:lnTo>
                    <a:lnTo>
                      <a:pt x="961" y="1489"/>
                    </a:lnTo>
                    <a:lnTo>
                      <a:pt x="961" y="1489"/>
                    </a:lnTo>
                    <a:lnTo>
                      <a:pt x="962" y="1484"/>
                    </a:lnTo>
                    <a:lnTo>
                      <a:pt x="964" y="1479"/>
                    </a:lnTo>
                    <a:lnTo>
                      <a:pt x="965" y="1474"/>
                    </a:lnTo>
                    <a:lnTo>
                      <a:pt x="969" y="1471"/>
                    </a:lnTo>
                    <a:lnTo>
                      <a:pt x="973" y="1470"/>
                    </a:lnTo>
                    <a:lnTo>
                      <a:pt x="976" y="1470"/>
                    </a:lnTo>
                    <a:lnTo>
                      <a:pt x="981" y="1470"/>
                    </a:lnTo>
                    <a:lnTo>
                      <a:pt x="984" y="1471"/>
                    </a:lnTo>
                    <a:lnTo>
                      <a:pt x="984" y="1471"/>
                    </a:lnTo>
                    <a:lnTo>
                      <a:pt x="994" y="1479"/>
                    </a:lnTo>
                    <a:lnTo>
                      <a:pt x="1000" y="1481"/>
                    </a:lnTo>
                    <a:lnTo>
                      <a:pt x="1003" y="1479"/>
                    </a:lnTo>
                    <a:lnTo>
                      <a:pt x="1007" y="1478"/>
                    </a:lnTo>
                    <a:lnTo>
                      <a:pt x="1007" y="1478"/>
                    </a:lnTo>
                    <a:lnTo>
                      <a:pt x="1008" y="1474"/>
                    </a:lnTo>
                    <a:lnTo>
                      <a:pt x="1010" y="1471"/>
                    </a:lnTo>
                    <a:lnTo>
                      <a:pt x="1010" y="1468"/>
                    </a:lnTo>
                    <a:lnTo>
                      <a:pt x="1010" y="1465"/>
                    </a:lnTo>
                    <a:lnTo>
                      <a:pt x="1005" y="1458"/>
                    </a:lnTo>
                    <a:lnTo>
                      <a:pt x="1002" y="1452"/>
                    </a:lnTo>
                    <a:lnTo>
                      <a:pt x="1002" y="1452"/>
                    </a:lnTo>
                    <a:lnTo>
                      <a:pt x="994" y="1438"/>
                    </a:lnTo>
                    <a:lnTo>
                      <a:pt x="989" y="1425"/>
                    </a:lnTo>
                    <a:lnTo>
                      <a:pt x="986" y="1414"/>
                    </a:lnTo>
                    <a:lnTo>
                      <a:pt x="986" y="1404"/>
                    </a:lnTo>
                    <a:lnTo>
                      <a:pt x="988" y="1395"/>
                    </a:lnTo>
                    <a:lnTo>
                      <a:pt x="994" y="1384"/>
                    </a:lnTo>
                    <a:lnTo>
                      <a:pt x="1002" y="1373"/>
                    </a:lnTo>
                    <a:lnTo>
                      <a:pt x="1013" y="1362"/>
                    </a:lnTo>
                    <a:lnTo>
                      <a:pt x="1013" y="1362"/>
                    </a:lnTo>
                    <a:lnTo>
                      <a:pt x="1019" y="1350"/>
                    </a:lnTo>
                    <a:lnTo>
                      <a:pt x="1019" y="1350"/>
                    </a:lnTo>
                    <a:lnTo>
                      <a:pt x="1005" y="1344"/>
                    </a:lnTo>
                    <a:lnTo>
                      <a:pt x="991" y="1336"/>
                    </a:lnTo>
                    <a:lnTo>
                      <a:pt x="991" y="1336"/>
                    </a:lnTo>
                    <a:lnTo>
                      <a:pt x="986" y="1331"/>
                    </a:lnTo>
                    <a:lnTo>
                      <a:pt x="984" y="1325"/>
                    </a:lnTo>
                    <a:lnTo>
                      <a:pt x="984" y="1317"/>
                    </a:lnTo>
                    <a:lnTo>
                      <a:pt x="986" y="1311"/>
                    </a:lnTo>
                    <a:lnTo>
                      <a:pt x="986" y="1311"/>
                    </a:lnTo>
                    <a:lnTo>
                      <a:pt x="988" y="1306"/>
                    </a:lnTo>
                    <a:lnTo>
                      <a:pt x="991" y="1306"/>
                    </a:lnTo>
                    <a:lnTo>
                      <a:pt x="999" y="1306"/>
                    </a:lnTo>
                    <a:lnTo>
                      <a:pt x="999" y="1306"/>
                    </a:lnTo>
                    <a:lnTo>
                      <a:pt x="1013" y="1306"/>
                    </a:lnTo>
                    <a:lnTo>
                      <a:pt x="1026" y="1306"/>
                    </a:lnTo>
                    <a:lnTo>
                      <a:pt x="1035" y="1303"/>
                    </a:lnTo>
                    <a:lnTo>
                      <a:pt x="1045" y="1298"/>
                    </a:lnTo>
                    <a:lnTo>
                      <a:pt x="1053" y="1290"/>
                    </a:lnTo>
                    <a:lnTo>
                      <a:pt x="1057" y="1281"/>
                    </a:lnTo>
                    <a:lnTo>
                      <a:pt x="1064" y="1269"/>
                    </a:lnTo>
                    <a:lnTo>
                      <a:pt x="1067" y="1255"/>
                    </a:lnTo>
                    <a:lnTo>
                      <a:pt x="1067" y="1255"/>
                    </a:lnTo>
                    <a:lnTo>
                      <a:pt x="1069" y="1249"/>
                    </a:lnTo>
                    <a:lnTo>
                      <a:pt x="1070" y="1244"/>
                    </a:lnTo>
                    <a:lnTo>
                      <a:pt x="1075" y="1241"/>
                    </a:lnTo>
                    <a:lnTo>
                      <a:pt x="1081" y="1239"/>
                    </a:lnTo>
                    <a:lnTo>
                      <a:pt x="1081" y="1239"/>
                    </a:lnTo>
                    <a:lnTo>
                      <a:pt x="1092" y="1235"/>
                    </a:lnTo>
                    <a:lnTo>
                      <a:pt x="1104" y="1230"/>
                    </a:lnTo>
                    <a:lnTo>
                      <a:pt x="1116" y="1227"/>
                    </a:lnTo>
                    <a:lnTo>
                      <a:pt x="1123" y="1225"/>
                    </a:lnTo>
                    <a:lnTo>
                      <a:pt x="1129" y="1225"/>
                    </a:lnTo>
                    <a:lnTo>
                      <a:pt x="1129" y="1225"/>
                    </a:lnTo>
                    <a:lnTo>
                      <a:pt x="1132" y="1225"/>
                    </a:lnTo>
                    <a:lnTo>
                      <a:pt x="1137" y="1223"/>
                    </a:lnTo>
                    <a:lnTo>
                      <a:pt x="1142" y="1220"/>
                    </a:lnTo>
                    <a:lnTo>
                      <a:pt x="1146" y="1212"/>
                    </a:lnTo>
                    <a:lnTo>
                      <a:pt x="1150" y="1204"/>
                    </a:lnTo>
                    <a:lnTo>
                      <a:pt x="1150" y="1204"/>
                    </a:lnTo>
                    <a:lnTo>
                      <a:pt x="1150" y="1200"/>
                    </a:lnTo>
                    <a:lnTo>
                      <a:pt x="1150" y="1195"/>
                    </a:lnTo>
                    <a:lnTo>
                      <a:pt x="1146" y="1192"/>
                    </a:lnTo>
                    <a:lnTo>
                      <a:pt x="1143" y="1190"/>
                    </a:lnTo>
                    <a:lnTo>
                      <a:pt x="1134" y="1187"/>
                    </a:lnTo>
                    <a:lnTo>
                      <a:pt x="1123" y="1184"/>
                    </a:lnTo>
                    <a:lnTo>
                      <a:pt x="1123" y="1184"/>
                    </a:lnTo>
                    <a:lnTo>
                      <a:pt x="1189" y="1163"/>
                    </a:lnTo>
                    <a:lnTo>
                      <a:pt x="1189" y="1163"/>
                    </a:lnTo>
                    <a:lnTo>
                      <a:pt x="1212" y="1157"/>
                    </a:lnTo>
                    <a:lnTo>
                      <a:pt x="1223" y="1152"/>
                    </a:lnTo>
                    <a:lnTo>
                      <a:pt x="1232" y="1146"/>
                    </a:lnTo>
                    <a:lnTo>
                      <a:pt x="1232" y="1146"/>
                    </a:lnTo>
                    <a:lnTo>
                      <a:pt x="1250" y="1130"/>
                    </a:lnTo>
                    <a:lnTo>
                      <a:pt x="1259" y="1120"/>
                    </a:lnTo>
                    <a:lnTo>
                      <a:pt x="1269" y="1114"/>
                    </a:lnTo>
                    <a:lnTo>
                      <a:pt x="1278" y="1107"/>
                    </a:lnTo>
                    <a:lnTo>
                      <a:pt x="1289" y="1104"/>
                    </a:lnTo>
                    <a:lnTo>
                      <a:pt x="1302" y="1103"/>
                    </a:lnTo>
                    <a:lnTo>
                      <a:pt x="1316" y="1104"/>
                    </a:lnTo>
                    <a:lnTo>
                      <a:pt x="1316" y="1104"/>
                    </a:lnTo>
                    <a:lnTo>
                      <a:pt x="1320" y="1103"/>
                    </a:lnTo>
                    <a:lnTo>
                      <a:pt x="1324" y="1101"/>
                    </a:lnTo>
                    <a:lnTo>
                      <a:pt x="1331" y="1093"/>
                    </a:lnTo>
                    <a:lnTo>
                      <a:pt x="1331" y="1093"/>
                    </a:lnTo>
                    <a:lnTo>
                      <a:pt x="1340" y="1085"/>
                    </a:lnTo>
                    <a:lnTo>
                      <a:pt x="1348" y="1079"/>
                    </a:lnTo>
                    <a:lnTo>
                      <a:pt x="1359" y="1076"/>
                    </a:lnTo>
                    <a:lnTo>
                      <a:pt x="1370" y="1074"/>
                    </a:lnTo>
                    <a:lnTo>
                      <a:pt x="1370" y="1074"/>
                    </a:lnTo>
                    <a:lnTo>
                      <a:pt x="1378" y="1073"/>
                    </a:lnTo>
                    <a:lnTo>
                      <a:pt x="1386" y="1069"/>
                    </a:lnTo>
                    <a:lnTo>
                      <a:pt x="1401" y="1060"/>
                    </a:lnTo>
                    <a:lnTo>
                      <a:pt x="1409" y="1055"/>
                    </a:lnTo>
                    <a:lnTo>
                      <a:pt x="1416" y="1053"/>
                    </a:lnTo>
                    <a:lnTo>
                      <a:pt x="1424" y="1053"/>
                    </a:lnTo>
                    <a:lnTo>
                      <a:pt x="1434" y="1057"/>
                    </a:lnTo>
                    <a:lnTo>
                      <a:pt x="1434" y="1057"/>
                    </a:lnTo>
                    <a:lnTo>
                      <a:pt x="1442" y="1046"/>
                    </a:lnTo>
                    <a:lnTo>
                      <a:pt x="1451" y="1036"/>
                    </a:lnTo>
                    <a:lnTo>
                      <a:pt x="1472" y="1020"/>
                    </a:lnTo>
                    <a:lnTo>
                      <a:pt x="1483" y="1011"/>
                    </a:lnTo>
                    <a:lnTo>
                      <a:pt x="1493" y="1003"/>
                    </a:lnTo>
                    <a:lnTo>
                      <a:pt x="1501" y="992"/>
                    </a:lnTo>
                    <a:lnTo>
                      <a:pt x="1509" y="980"/>
                    </a:lnTo>
                    <a:lnTo>
                      <a:pt x="1509" y="980"/>
                    </a:lnTo>
                    <a:lnTo>
                      <a:pt x="1515" y="968"/>
                    </a:lnTo>
                    <a:lnTo>
                      <a:pt x="1525" y="958"/>
                    </a:lnTo>
                    <a:lnTo>
                      <a:pt x="1534" y="949"/>
                    </a:lnTo>
                    <a:lnTo>
                      <a:pt x="1547" y="939"/>
                    </a:lnTo>
                    <a:lnTo>
                      <a:pt x="1547" y="939"/>
                    </a:lnTo>
                    <a:lnTo>
                      <a:pt x="1555" y="933"/>
                    </a:lnTo>
                    <a:lnTo>
                      <a:pt x="1563" y="930"/>
                    </a:lnTo>
                    <a:lnTo>
                      <a:pt x="1580" y="920"/>
                    </a:lnTo>
                    <a:lnTo>
                      <a:pt x="1598" y="911"/>
                    </a:lnTo>
                    <a:lnTo>
                      <a:pt x="1606" y="904"/>
                    </a:lnTo>
                    <a:lnTo>
                      <a:pt x="1613" y="898"/>
                    </a:lnTo>
                    <a:lnTo>
                      <a:pt x="1613" y="898"/>
                    </a:lnTo>
                    <a:lnTo>
                      <a:pt x="1586" y="880"/>
                    </a:lnTo>
                    <a:lnTo>
                      <a:pt x="1574" y="872"/>
                    </a:lnTo>
                    <a:lnTo>
                      <a:pt x="1559" y="866"/>
                    </a:lnTo>
                    <a:lnTo>
                      <a:pt x="1559" y="866"/>
                    </a:lnTo>
                    <a:lnTo>
                      <a:pt x="1555" y="861"/>
                    </a:lnTo>
                    <a:lnTo>
                      <a:pt x="1552" y="855"/>
                    </a:lnTo>
                    <a:lnTo>
                      <a:pt x="1550" y="849"/>
                    </a:lnTo>
                    <a:lnTo>
                      <a:pt x="1548" y="842"/>
                    </a:lnTo>
                    <a:lnTo>
                      <a:pt x="1547" y="836"/>
                    </a:lnTo>
                    <a:lnTo>
                      <a:pt x="1545" y="831"/>
                    </a:lnTo>
                    <a:lnTo>
                      <a:pt x="1539" y="826"/>
                    </a:lnTo>
                    <a:lnTo>
                      <a:pt x="1531" y="825"/>
                    </a:lnTo>
                    <a:lnTo>
                      <a:pt x="1531" y="825"/>
                    </a:lnTo>
                    <a:lnTo>
                      <a:pt x="1579" y="787"/>
                    </a:lnTo>
                    <a:lnTo>
                      <a:pt x="1591" y="774"/>
                    </a:lnTo>
                    <a:lnTo>
                      <a:pt x="1599" y="763"/>
                    </a:lnTo>
                    <a:lnTo>
                      <a:pt x="1601" y="756"/>
                    </a:lnTo>
                    <a:lnTo>
                      <a:pt x="1602" y="752"/>
                    </a:lnTo>
                    <a:lnTo>
                      <a:pt x="1602" y="747"/>
                    </a:lnTo>
                    <a:lnTo>
                      <a:pt x="1601" y="742"/>
                    </a:lnTo>
                    <a:lnTo>
                      <a:pt x="1596" y="729"/>
                    </a:lnTo>
                    <a:lnTo>
                      <a:pt x="1586" y="714"/>
                    </a:lnTo>
                    <a:lnTo>
                      <a:pt x="1586" y="714"/>
                    </a:lnTo>
                    <a:lnTo>
                      <a:pt x="1602" y="710"/>
                    </a:lnTo>
                    <a:lnTo>
                      <a:pt x="1610" y="709"/>
                    </a:lnTo>
                    <a:lnTo>
                      <a:pt x="1618" y="707"/>
                    </a:lnTo>
                    <a:lnTo>
                      <a:pt x="1618" y="707"/>
                    </a:lnTo>
                    <a:lnTo>
                      <a:pt x="1628" y="706"/>
                    </a:lnTo>
                    <a:lnTo>
                      <a:pt x="1637" y="702"/>
                    </a:lnTo>
                    <a:lnTo>
                      <a:pt x="1656" y="691"/>
                    </a:lnTo>
                    <a:lnTo>
                      <a:pt x="1666" y="687"/>
                    </a:lnTo>
                    <a:lnTo>
                      <a:pt x="1675" y="683"/>
                    </a:lnTo>
                    <a:lnTo>
                      <a:pt x="1687" y="682"/>
                    </a:lnTo>
                    <a:lnTo>
                      <a:pt x="1698" y="685"/>
                    </a:lnTo>
                    <a:lnTo>
                      <a:pt x="1698" y="685"/>
                    </a:lnTo>
                    <a:lnTo>
                      <a:pt x="1701" y="685"/>
                    </a:lnTo>
                    <a:lnTo>
                      <a:pt x="1702" y="683"/>
                    </a:lnTo>
                    <a:lnTo>
                      <a:pt x="1707" y="679"/>
                    </a:lnTo>
                    <a:lnTo>
                      <a:pt x="1709" y="672"/>
                    </a:lnTo>
                    <a:lnTo>
                      <a:pt x="1709" y="669"/>
                    </a:lnTo>
                    <a:lnTo>
                      <a:pt x="1707" y="666"/>
                    </a:lnTo>
                    <a:lnTo>
                      <a:pt x="1707" y="666"/>
                    </a:lnTo>
                    <a:lnTo>
                      <a:pt x="1698" y="644"/>
                    </a:lnTo>
                    <a:lnTo>
                      <a:pt x="1694" y="636"/>
                    </a:lnTo>
                    <a:lnTo>
                      <a:pt x="1694" y="629"/>
                    </a:lnTo>
                    <a:lnTo>
                      <a:pt x="1694" y="626"/>
                    </a:lnTo>
                    <a:lnTo>
                      <a:pt x="1698" y="625"/>
                    </a:lnTo>
                    <a:lnTo>
                      <a:pt x="1699" y="625"/>
                    </a:lnTo>
                    <a:lnTo>
                      <a:pt x="1704" y="625"/>
                    </a:lnTo>
                    <a:lnTo>
                      <a:pt x="1715" y="628"/>
                    </a:lnTo>
                    <a:lnTo>
                      <a:pt x="1733" y="636"/>
                    </a:lnTo>
                    <a:lnTo>
                      <a:pt x="1733" y="636"/>
                    </a:lnTo>
                    <a:lnTo>
                      <a:pt x="1737" y="637"/>
                    </a:lnTo>
                    <a:lnTo>
                      <a:pt x="1742" y="637"/>
                    </a:lnTo>
                    <a:lnTo>
                      <a:pt x="1748" y="634"/>
                    </a:lnTo>
                    <a:lnTo>
                      <a:pt x="1753" y="631"/>
                    </a:lnTo>
                    <a:lnTo>
                      <a:pt x="1753" y="631"/>
                    </a:lnTo>
                    <a:lnTo>
                      <a:pt x="1756" y="626"/>
                    </a:lnTo>
                    <a:lnTo>
                      <a:pt x="1760" y="626"/>
                    </a:lnTo>
                    <a:lnTo>
                      <a:pt x="1764" y="626"/>
                    </a:lnTo>
                    <a:lnTo>
                      <a:pt x="1769" y="628"/>
                    </a:lnTo>
                    <a:lnTo>
                      <a:pt x="1769" y="628"/>
                    </a:lnTo>
                    <a:lnTo>
                      <a:pt x="1787" y="634"/>
                    </a:lnTo>
                    <a:lnTo>
                      <a:pt x="1806" y="639"/>
                    </a:lnTo>
                    <a:lnTo>
                      <a:pt x="1825" y="641"/>
                    </a:lnTo>
                    <a:lnTo>
                      <a:pt x="1844" y="642"/>
                    </a:lnTo>
                    <a:lnTo>
                      <a:pt x="1861" y="642"/>
                    </a:lnTo>
                    <a:lnTo>
                      <a:pt x="1880" y="641"/>
                    </a:lnTo>
                    <a:lnTo>
                      <a:pt x="1918" y="636"/>
                    </a:lnTo>
                    <a:lnTo>
                      <a:pt x="1918" y="636"/>
                    </a:lnTo>
                    <a:lnTo>
                      <a:pt x="1939" y="636"/>
                    </a:lnTo>
                    <a:lnTo>
                      <a:pt x="1942" y="634"/>
                    </a:lnTo>
                    <a:lnTo>
                      <a:pt x="1947" y="633"/>
                    </a:lnTo>
                    <a:lnTo>
                      <a:pt x="1950" y="629"/>
                    </a:lnTo>
                    <a:lnTo>
                      <a:pt x="1950" y="625"/>
                    </a:lnTo>
                    <a:lnTo>
                      <a:pt x="1950" y="625"/>
                    </a:lnTo>
                    <a:lnTo>
                      <a:pt x="1950" y="621"/>
                    </a:lnTo>
                    <a:lnTo>
                      <a:pt x="1950" y="617"/>
                    </a:lnTo>
                    <a:lnTo>
                      <a:pt x="1945" y="607"/>
                    </a:lnTo>
                    <a:lnTo>
                      <a:pt x="1938" y="599"/>
                    </a:lnTo>
                    <a:lnTo>
                      <a:pt x="1928" y="593"/>
                    </a:lnTo>
                    <a:lnTo>
                      <a:pt x="1928" y="593"/>
                    </a:lnTo>
                    <a:lnTo>
                      <a:pt x="1920" y="588"/>
                    </a:lnTo>
                    <a:lnTo>
                      <a:pt x="1914" y="583"/>
                    </a:lnTo>
                    <a:lnTo>
                      <a:pt x="1901" y="571"/>
                    </a:lnTo>
                    <a:lnTo>
                      <a:pt x="1901" y="571"/>
                    </a:lnTo>
                    <a:lnTo>
                      <a:pt x="1891" y="558"/>
                    </a:lnTo>
                    <a:lnTo>
                      <a:pt x="1884" y="545"/>
                    </a:lnTo>
                    <a:lnTo>
                      <a:pt x="1877" y="533"/>
                    </a:lnTo>
                    <a:lnTo>
                      <a:pt x="1874" y="520"/>
                    </a:lnTo>
                    <a:lnTo>
                      <a:pt x="1874" y="507"/>
                    </a:lnTo>
                    <a:lnTo>
                      <a:pt x="1876" y="494"/>
                    </a:lnTo>
                    <a:lnTo>
                      <a:pt x="1880" y="480"/>
                    </a:lnTo>
                    <a:lnTo>
                      <a:pt x="1887" y="464"/>
                    </a:lnTo>
                    <a:lnTo>
                      <a:pt x="1887" y="464"/>
                    </a:lnTo>
                    <a:lnTo>
                      <a:pt x="1893" y="450"/>
                    </a:lnTo>
                    <a:lnTo>
                      <a:pt x="1898" y="439"/>
                    </a:lnTo>
                    <a:lnTo>
                      <a:pt x="1899" y="429"/>
                    </a:lnTo>
                    <a:lnTo>
                      <a:pt x="1898" y="421"/>
                    </a:lnTo>
                    <a:lnTo>
                      <a:pt x="1895" y="413"/>
                    </a:lnTo>
                    <a:lnTo>
                      <a:pt x="1888" y="405"/>
                    </a:lnTo>
                    <a:lnTo>
                      <a:pt x="1877" y="396"/>
                    </a:lnTo>
                    <a:lnTo>
                      <a:pt x="1864" y="386"/>
                    </a:lnTo>
                    <a:lnTo>
                      <a:pt x="1864" y="386"/>
                    </a:lnTo>
                    <a:lnTo>
                      <a:pt x="1850" y="375"/>
                    </a:lnTo>
                    <a:lnTo>
                      <a:pt x="1844" y="369"/>
                    </a:lnTo>
                    <a:lnTo>
                      <a:pt x="1839" y="363"/>
                    </a:lnTo>
                    <a:lnTo>
                      <a:pt x="1836" y="356"/>
                    </a:lnTo>
                    <a:lnTo>
                      <a:pt x="1834" y="348"/>
                    </a:lnTo>
                    <a:lnTo>
                      <a:pt x="1837" y="339"/>
                    </a:lnTo>
                    <a:lnTo>
                      <a:pt x="1842" y="328"/>
                    </a:lnTo>
                    <a:lnTo>
                      <a:pt x="1842" y="328"/>
                    </a:lnTo>
                    <a:lnTo>
                      <a:pt x="1844" y="323"/>
                    </a:lnTo>
                    <a:lnTo>
                      <a:pt x="1844" y="320"/>
                    </a:lnTo>
                    <a:lnTo>
                      <a:pt x="1841" y="318"/>
                    </a:lnTo>
                    <a:lnTo>
                      <a:pt x="1841" y="318"/>
                    </a:lnTo>
                    <a:lnTo>
                      <a:pt x="1828" y="313"/>
                    </a:lnTo>
                    <a:lnTo>
                      <a:pt x="1820" y="307"/>
                    </a:lnTo>
                    <a:lnTo>
                      <a:pt x="1814" y="299"/>
                    </a:lnTo>
                    <a:lnTo>
                      <a:pt x="1810" y="290"/>
                    </a:lnTo>
                    <a:lnTo>
                      <a:pt x="1809" y="278"/>
                    </a:lnTo>
                    <a:lnTo>
                      <a:pt x="1809" y="269"/>
                    </a:lnTo>
                    <a:lnTo>
                      <a:pt x="1812" y="248"/>
                    </a:lnTo>
                    <a:lnTo>
                      <a:pt x="1812" y="248"/>
                    </a:lnTo>
                    <a:lnTo>
                      <a:pt x="1812" y="236"/>
                    </a:lnTo>
                    <a:lnTo>
                      <a:pt x="1812" y="223"/>
                    </a:lnTo>
                    <a:lnTo>
                      <a:pt x="1810" y="212"/>
                    </a:lnTo>
                    <a:lnTo>
                      <a:pt x="1806" y="202"/>
                    </a:lnTo>
                    <a:lnTo>
                      <a:pt x="1801" y="193"/>
                    </a:lnTo>
                    <a:lnTo>
                      <a:pt x="1793" y="186"/>
                    </a:lnTo>
                    <a:lnTo>
                      <a:pt x="1782" y="180"/>
                    </a:lnTo>
                    <a:lnTo>
                      <a:pt x="1769" y="177"/>
                    </a:lnTo>
                    <a:lnTo>
                      <a:pt x="1769" y="177"/>
                    </a:lnTo>
                    <a:lnTo>
                      <a:pt x="1764" y="175"/>
                    </a:lnTo>
                    <a:lnTo>
                      <a:pt x="1760" y="172"/>
                    </a:lnTo>
                    <a:lnTo>
                      <a:pt x="1753" y="166"/>
                    </a:lnTo>
                    <a:lnTo>
                      <a:pt x="1753" y="166"/>
                    </a:lnTo>
                    <a:lnTo>
                      <a:pt x="1747" y="156"/>
                    </a:lnTo>
                    <a:lnTo>
                      <a:pt x="1741" y="148"/>
                    </a:lnTo>
                    <a:lnTo>
                      <a:pt x="1733" y="143"/>
                    </a:lnTo>
                    <a:lnTo>
                      <a:pt x="1723" y="137"/>
                    </a:lnTo>
                    <a:lnTo>
                      <a:pt x="1714" y="134"/>
                    </a:lnTo>
                    <a:lnTo>
                      <a:pt x="1704" y="131"/>
                    </a:lnTo>
                    <a:lnTo>
                      <a:pt x="1683" y="128"/>
                    </a:lnTo>
                    <a:lnTo>
                      <a:pt x="1683" y="128"/>
                    </a:lnTo>
                    <a:lnTo>
                      <a:pt x="1650" y="123"/>
                    </a:lnTo>
                    <a:lnTo>
                      <a:pt x="1617" y="116"/>
                    </a:lnTo>
                    <a:lnTo>
                      <a:pt x="1585" y="108"/>
                    </a:lnTo>
                    <a:lnTo>
                      <a:pt x="1553" y="97"/>
                    </a:lnTo>
                    <a:lnTo>
                      <a:pt x="1523" y="85"/>
                    </a:lnTo>
                    <a:lnTo>
                      <a:pt x="1493" y="69"/>
                    </a:lnTo>
                    <a:lnTo>
                      <a:pt x="1464" y="51"/>
                    </a:lnTo>
                    <a:lnTo>
                      <a:pt x="1436" y="31"/>
                    </a:lnTo>
                    <a:lnTo>
                      <a:pt x="1436" y="31"/>
                    </a:lnTo>
                    <a:lnTo>
                      <a:pt x="1423" y="21"/>
                    </a:lnTo>
                    <a:lnTo>
                      <a:pt x="1409" y="15"/>
                    </a:lnTo>
                    <a:lnTo>
                      <a:pt x="1393" y="8"/>
                    </a:lnTo>
                    <a:lnTo>
                      <a:pt x="1375" y="5"/>
                    </a:lnTo>
                    <a:lnTo>
                      <a:pt x="1375" y="5"/>
                    </a:lnTo>
                    <a:lnTo>
                      <a:pt x="1361" y="2"/>
                    </a:lnTo>
                    <a:lnTo>
                      <a:pt x="1355" y="0"/>
                    </a:lnTo>
                    <a:lnTo>
                      <a:pt x="1350" y="0"/>
                    </a:lnTo>
                    <a:lnTo>
                      <a:pt x="1347" y="4"/>
                    </a:lnTo>
                    <a:lnTo>
                      <a:pt x="1343" y="8"/>
                    </a:lnTo>
                    <a:lnTo>
                      <a:pt x="1343" y="16"/>
                    </a:lnTo>
                    <a:lnTo>
                      <a:pt x="1347" y="26"/>
                    </a:lnTo>
                    <a:lnTo>
                      <a:pt x="1347" y="26"/>
                    </a:lnTo>
                    <a:lnTo>
                      <a:pt x="1347" y="34"/>
                    </a:lnTo>
                    <a:lnTo>
                      <a:pt x="1347" y="40"/>
                    </a:lnTo>
                    <a:lnTo>
                      <a:pt x="1343" y="47"/>
                    </a:lnTo>
                    <a:lnTo>
                      <a:pt x="1339" y="53"/>
                    </a:lnTo>
                    <a:lnTo>
                      <a:pt x="1339" y="53"/>
                    </a:lnTo>
                    <a:lnTo>
                      <a:pt x="1331" y="62"/>
                    </a:lnTo>
                    <a:lnTo>
                      <a:pt x="1328" y="67"/>
                    </a:lnTo>
                    <a:lnTo>
                      <a:pt x="1324" y="72"/>
                    </a:lnTo>
                    <a:lnTo>
                      <a:pt x="1323" y="77"/>
                    </a:lnTo>
                    <a:lnTo>
                      <a:pt x="1324" y="81"/>
                    </a:lnTo>
                    <a:lnTo>
                      <a:pt x="1328" y="88"/>
                    </a:lnTo>
                    <a:lnTo>
                      <a:pt x="1335" y="94"/>
                    </a:lnTo>
                    <a:lnTo>
                      <a:pt x="1335" y="94"/>
                    </a:lnTo>
                    <a:lnTo>
                      <a:pt x="1337" y="96"/>
                    </a:lnTo>
                    <a:lnTo>
                      <a:pt x="1339" y="97"/>
                    </a:lnTo>
                    <a:lnTo>
                      <a:pt x="1337" y="104"/>
                    </a:lnTo>
                    <a:lnTo>
                      <a:pt x="1334" y="108"/>
                    </a:lnTo>
                    <a:lnTo>
                      <a:pt x="1331" y="112"/>
                    </a:lnTo>
                    <a:lnTo>
                      <a:pt x="1331" y="112"/>
                    </a:lnTo>
                    <a:lnTo>
                      <a:pt x="1320" y="121"/>
                    </a:lnTo>
                    <a:lnTo>
                      <a:pt x="1307" y="129"/>
                    </a:lnTo>
                    <a:lnTo>
                      <a:pt x="1301" y="132"/>
                    </a:lnTo>
                    <a:lnTo>
                      <a:pt x="1294" y="134"/>
                    </a:lnTo>
                    <a:lnTo>
                      <a:pt x="1286" y="134"/>
                    </a:lnTo>
                    <a:lnTo>
                      <a:pt x="1280" y="134"/>
                    </a:lnTo>
                    <a:lnTo>
                      <a:pt x="1280" y="134"/>
                    </a:lnTo>
                    <a:lnTo>
                      <a:pt x="1235" y="124"/>
                    </a:lnTo>
                    <a:lnTo>
                      <a:pt x="1191" y="118"/>
                    </a:lnTo>
                    <a:lnTo>
                      <a:pt x="1146" y="113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089" y="108"/>
                    </a:lnTo>
                    <a:lnTo>
                      <a:pt x="1078" y="104"/>
                    </a:lnTo>
                    <a:lnTo>
                      <a:pt x="1078" y="104"/>
                    </a:lnTo>
                    <a:lnTo>
                      <a:pt x="1064" y="99"/>
                    </a:lnTo>
                    <a:lnTo>
                      <a:pt x="1053" y="96"/>
                    </a:lnTo>
                    <a:lnTo>
                      <a:pt x="1043" y="96"/>
                    </a:lnTo>
                    <a:lnTo>
                      <a:pt x="1037" y="97"/>
                    </a:lnTo>
                    <a:lnTo>
                      <a:pt x="1032" y="104"/>
                    </a:lnTo>
                    <a:lnTo>
                      <a:pt x="1030" y="112"/>
                    </a:lnTo>
                    <a:lnTo>
                      <a:pt x="1029" y="123"/>
                    </a:lnTo>
                    <a:lnTo>
                      <a:pt x="1029" y="139"/>
                    </a:lnTo>
                    <a:lnTo>
                      <a:pt x="1029" y="139"/>
                    </a:lnTo>
                    <a:lnTo>
                      <a:pt x="1030" y="150"/>
                    </a:lnTo>
                    <a:lnTo>
                      <a:pt x="1029" y="159"/>
                    </a:lnTo>
                    <a:lnTo>
                      <a:pt x="1027" y="169"/>
                    </a:lnTo>
                    <a:lnTo>
                      <a:pt x="1024" y="178"/>
                    </a:lnTo>
                    <a:lnTo>
                      <a:pt x="1019" y="185"/>
                    </a:lnTo>
                    <a:lnTo>
                      <a:pt x="1013" y="191"/>
                    </a:lnTo>
                    <a:lnTo>
                      <a:pt x="1005" y="197"/>
                    </a:lnTo>
                    <a:lnTo>
                      <a:pt x="994" y="202"/>
                    </a:lnTo>
                    <a:lnTo>
                      <a:pt x="994" y="202"/>
                    </a:lnTo>
                    <a:lnTo>
                      <a:pt x="984" y="204"/>
                    </a:lnTo>
                    <a:lnTo>
                      <a:pt x="973" y="204"/>
                    </a:lnTo>
                    <a:lnTo>
                      <a:pt x="962" y="204"/>
                    </a:lnTo>
                    <a:lnTo>
                      <a:pt x="951" y="201"/>
                    </a:lnTo>
                    <a:lnTo>
                      <a:pt x="951" y="201"/>
                    </a:lnTo>
                    <a:lnTo>
                      <a:pt x="934" y="194"/>
                    </a:lnTo>
                    <a:lnTo>
                      <a:pt x="916" y="193"/>
                    </a:lnTo>
                    <a:lnTo>
                      <a:pt x="900" y="194"/>
                    </a:lnTo>
                    <a:lnTo>
                      <a:pt x="884" y="197"/>
                    </a:lnTo>
                    <a:lnTo>
                      <a:pt x="870" y="204"/>
                    </a:lnTo>
                    <a:lnTo>
                      <a:pt x="856" y="212"/>
                    </a:lnTo>
                    <a:lnTo>
                      <a:pt x="843" y="223"/>
                    </a:lnTo>
                    <a:lnTo>
                      <a:pt x="829" y="236"/>
                    </a:lnTo>
                    <a:lnTo>
                      <a:pt x="829" y="236"/>
                    </a:lnTo>
                    <a:lnTo>
                      <a:pt x="821" y="245"/>
                    </a:lnTo>
                    <a:lnTo>
                      <a:pt x="814" y="256"/>
                    </a:lnTo>
                    <a:lnTo>
                      <a:pt x="799" y="277"/>
                    </a:lnTo>
                    <a:lnTo>
                      <a:pt x="789" y="288"/>
                    </a:lnTo>
                    <a:lnTo>
                      <a:pt x="780" y="296"/>
                    </a:lnTo>
                    <a:lnTo>
                      <a:pt x="765" y="304"/>
                    </a:lnTo>
                    <a:lnTo>
                      <a:pt x="749" y="309"/>
                    </a:lnTo>
                    <a:lnTo>
                      <a:pt x="749" y="309"/>
                    </a:lnTo>
                    <a:lnTo>
                      <a:pt x="764" y="320"/>
                    </a:lnTo>
                    <a:lnTo>
                      <a:pt x="773" y="326"/>
                    </a:lnTo>
                    <a:lnTo>
                      <a:pt x="773" y="326"/>
                    </a:lnTo>
                    <a:lnTo>
                      <a:pt x="783" y="337"/>
                    </a:lnTo>
                    <a:lnTo>
                      <a:pt x="791" y="348"/>
                    </a:lnTo>
                    <a:lnTo>
                      <a:pt x="794" y="359"/>
                    </a:lnTo>
                    <a:lnTo>
                      <a:pt x="794" y="369"/>
                    </a:lnTo>
                    <a:lnTo>
                      <a:pt x="791" y="378"/>
                    </a:lnTo>
                    <a:lnTo>
                      <a:pt x="784" y="386"/>
                    </a:lnTo>
                    <a:lnTo>
                      <a:pt x="775" y="396"/>
                    </a:lnTo>
                    <a:lnTo>
                      <a:pt x="760" y="405"/>
                    </a:lnTo>
                    <a:lnTo>
                      <a:pt x="760" y="405"/>
                    </a:lnTo>
                    <a:lnTo>
                      <a:pt x="741" y="417"/>
                    </a:lnTo>
                    <a:lnTo>
                      <a:pt x="732" y="425"/>
                    </a:lnTo>
                    <a:lnTo>
                      <a:pt x="722" y="432"/>
                    </a:lnTo>
                    <a:lnTo>
                      <a:pt x="722" y="432"/>
                    </a:lnTo>
                    <a:lnTo>
                      <a:pt x="711" y="442"/>
                    </a:lnTo>
                    <a:lnTo>
                      <a:pt x="700" y="452"/>
                    </a:lnTo>
                    <a:lnTo>
                      <a:pt x="687" y="461"/>
                    </a:lnTo>
                    <a:lnTo>
                      <a:pt x="676" y="472"/>
                    </a:lnTo>
                    <a:lnTo>
                      <a:pt x="665" y="483"/>
                    </a:lnTo>
                    <a:lnTo>
                      <a:pt x="657" y="496"/>
                    </a:lnTo>
                    <a:lnTo>
                      <a:pt x="654" y="502"/>
                    </a:lnTo>
                    <a:lnTo>
                      <a:pt x="652" y="510"/>
                    </a:lnTo>
                    <a:lnTo>
                      <a:pt x="651" y="518"/>
                    </a:lnTo>
                    <a:lnTo>
                      <a:pt x="649" y="528"/>
                    </a:lnTo>
                    <a:lnTo>
                      <a:pt x="649" y="528"/>
                    </a:lnTo>
                    <a:lnTo>
                      <a:pt x="649" y="534"/>
                    </a:lnTo>
                    <a:lnTo>
                      <a:pt x="648" y="539"/>
                    </a:lnTo>
                    <a:lnTo>
                      <a:pt x="644" y="544"/>
                    </a:lnTo>
                    <a:lnTo>
                      <a:pt x="640" y="547"/>
                    </a:lnTo>
                    <a:lnTo>
                      <a:pt x="630" y="553"/>
                    </a:lnTo>
                    <a:lnTo>
                      <a:pt x="619" y="558"/>
                    </a:lnTo>
                    <a:lnTo>
                      <a:pt x="619" y="558"/>
                    </a:lnTo>
                    <a:lnTo>
                      <a:pt x="602" y="563"/>
                    </a:lnTo>
                    <a:lnTo>
                      <a:pt x="583" y="569"/>
                    </a:lnTo>
                    <a:lnTo>
                      <a:pt x="565" y="572"/>
                    </a:lnTo>
                    <a:lnTo>
                      <a:pt x="556" y="572"/>
                    </a:lnTo>
                    <a:lnTo>
                      <a:pt x="546" y="572"/>
                    </a:lnTo>
                    <a:lnTo>
                      <a:pt x="546" y="572"/>
                    </a:lnTo>
                    <a:lnTo>
                      <a:pt x="533" y="572"/>
                    </a:lnTo>
                    <a:lnTo>
                      <a:pt x="529" y="574"/>
                    </a:lnTo>
                    <a:lnTo>
                      <a:pt x="525" y="577"/>
                    </a:lnTo>
                    <a:lnTo>
                      <a:pt x="522" y="580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8"/>
                    </a:lnTo>
                    <a:lnTo>
                      <a:pt x="521" y="598"/>
                    </a:lnTo>
                    <a:lnTo>
                      <a:pt x="522" y="612"/>
                    </a:lnTo>
                    <a:lnTo>
                      <a:pt x="521" y="628"/>
                    </a:lnTo>
                    <a:lnTo>
                      <a:pt x="517" y="658"/>
                    </a:lnTo>
                    <a:lnTo>
                      <a:pt x="514" y="690"/>
                    </a:lnTo>
                    <a:lnTo>
                      <a:pt x="514" y="704"/>
                    </a:lnTo>
                    <a:lnTo>
                      <a:pt x="514" y="720"/>
                    </a:lnTo>
                    <a:lnTo>
                      <a:pt x="514" y="720"/>
                    </a:lnTo>
                    <a:lnTo>
                      <a:pt x="514" y="726"/>
                    </a:lnTo>
                    <a:lnTo>
                      <a:pt x="513" y="731"/>
                    </a:lnTo>
                    <a:lnTo>
                      <a:pt x="511" y="736"/>
                    </a:lnTo>
                    <a:lnTo>
                      <a:pt x="508" y="741"/>
                    </a:lnTo>
                    <a:lnTo>
                      <a:pt x="508" y="741"/>
                    </a:lnTo>
                    <a:lnTo>
                      <a:pt x="473" y="787"/>
                    </a:lnTo>
                    <a:lnTo>
                      <a:pt x="454" y="809"/>
                    </a:lnTo>
                    <a:lnTo>
                      <a:pt x="443" y="820"/>
                    </a:lnTo>
                    <a:lnTo>
                      <a:pt x="432" y="830"/>
                    </a:lnTo>
                    <a:lnTo>
                      <a:pt x="432" y="830"/>
                    </a:lnTo>
                    <a:lnTo>
                      <a:pt x="416" y="845"/>
                    </a:lnTo>
                    <a:lnTo>
                      <a:pt x="398" y="864"/>
                    </a:lnTo>
                    <a:lnTo>
                      <a:pt x="398" y="864"/>
                    </a:lnTo>
                    <a:lnTo>
                      <a:pt x="427" y="876"/>
                    </a:lnTo>
                    <a:lnTo>
                      <a:pt x="427" y="876"/>
                    </a:lnTo>
                    <a:lnTo>
                      <a:pt x="438" y="882"/>
                    </a:lnTo>
                    <a:lnTo>
                      <a:pt x="448" y="890"/>
                    </a:lnTo>
                    <a:lnTo>
                      <a:pt x="455" y="899"/>
                    </a:lnTo>
                    <a:lnTo>
                      <a:pt x="462" y="912"/>
                    </a:lnTo>
                    <a:lnTo>
                      <a:pt x="465" y="923"/>
                    </a:lnTo>
                    <a:lnTo>
                      <a:pt x="467" y="936"/>
                    </a:lnTo>
                    <a:lnTo>
                      <a:pt x="467" y="950"/>
                    </a:lnTo>
                    <a:lnTo>
                      <a:pt x="462" y="965"/>
                    </a:lnTo>
                    <a:lnTo>
                      <a:pt x="462" y="965"/>
                    </a:lnTo>
                    <a:lnTo>
                      <a:pt x="459" y="974"/>
                    </a:lnTo>
                    <a:lnTo>
                      <a:pt x="452" y="982"/>
                    </a:lnTo>
                    <a:lnTo>
                      <a:pt x="446" y="987"/>
                    </a:lnTo>
                    <a:lnTo>
                      <a:pt x="438" y="992"/>
                    </a:lnTo>
                    <a:lnTo>
                      <a:pt x="430" y="995"/>
                    </a:lnTo>
                    <a:lnTo>
                      <a:pt x="420" y="998"/>
                    </a:lnTo>
                    <a:lnTo>
                      <a:pt x="411" y="998"/>
                    </a:lnTo>
                    <a:lnTo>
                      <a:pt x="401" y="998"/>
                    </a:lnTo>
                    <a:lnTo>
                      <a:pt x="401" y="998"/>
                    </a:lnTo>
                    <a:lnTo>
                      <a:pt x="368" y="996"/>
                    </a:lnTo>
                    <a:lnTo>
                      <a:pt x="352" y="995"/>
                    </a:lnTo>
                    <a:lnTo>
                      <a:pt x="335" y="993"/>
                    </a:lnTo>
                    <a:lnTo>
                      <a:pt x="335" y="993"/>
                    </a:lnTo>
                    <a:lnTo>
                      <a:pt x="314" y="990"/>
                    </a:lnTo>
                    <a:lnTo>
                      <a:pt x="293" y="990"/>
                    </a:lnTo>
                    <a:lnTo>
                      <a:pt x="282" y="990"/>
                    </a:lnTo>
                    <a:lnTo>
                      <a:pt x="271" y="992"/>
                    </a:lnTo>
                    <a:lnTo>
                      <a:pt x="262" y="995"/>
                    </a:lnTo>
                    <a:lnTo>
                      <a:pt x="252" y="999"/>
                    </a:lnTo>
                    <a:lnTo>
                      <a:pt x="252" y="999"/>
                    </a:lnTo>
                    <a:lnTo>
                      <a:pt x="235" y="1011"/>
                    </a:lnTo>
                    <a:lnTo>
                      <a:pt x="219" y="1023"/>
                    </a:lnTo>
                    <a:lnTo>
                      <a:pt x="204" y="1038"/>
                    </a:lnTo>
                    <a:lnTo>
                      <a:pt x="193" y="1052"/>
                    </a:lnTo>
                    <a:lnTo>
                      <a:pt x="181" y="1068"/>
                    </a:lnTo>
                    <a:lnTo>
                      <a:pt x="171" y="1084"/>
                    </a:lnTo>
                    <a:lnTo>
                      <a:pt x="163" y="1103"/>
                    </a:lnTo>
                    <a:lnTo>
                      <a:pt x="155" y="1120"/>
                    </a:lnTo>
                    <a:lnTo>
                      <a:pt x="155" y="1120"/>
                    </a:lnTo>
                    <a:lnTo>
                      <a:pt x="152" y="1130"/>
                    </a:lnTo>
                    <a:lnTo>
                      <a:pt x="152" y="1139"/>
                    </a:lnTo>
                    <a:lnTo>
                      <a:pt x="155" y="1147"/>
                    </a:lnTo>
                    <a:lnTo>
                      <a:pt x="160" y="1157"/>
                    </a:lnTo>
                    <a:lnTo>
                      <a:pt x="160" y="1157"/>
                    </a:lnTo>
                    <a:lnTo>
                      <a:pt x="165" y="1161"/>
                    </a:lnTo>
                    <a:lnTo>
                      <a:pt x="168" y="1168"/>
                    </a:lnTo>
                    <a:lnTo>
                      <a:pt x="170" y="1174"/>
                    </a:lnTo>
                    <a:lnTo>
                      <a:pt x="171" y="1182"/>
                    </a:lnTo>
                    <a:lnTo>
                      <a:pt x="170" y="1195"/>
                    </a:lnTo>
                    <a:lnTo>
                      <a:pt x="165" y="1209"/>
                    </a:lnTo>
                    <a:lnTo>
                      <a:pt x="165" y="1209"/>
                    </a:lnTo>
                    <a:lnTo>
                      <a:pt x="158" y="1227"/>
                    </a:lnTo>
                    <a:lnTo>
                      <a:pt x="154" y="1244"/>
                    </a:lnTo>
                    <a:lnTo>
                      <a:pt x="154" y="1252"/>
                    </a:lnTo>
                    <a:lnTo>
                      <a:pt x="154" y="1262"/>
                    </a:lnTo>
                    <a:lnTo>
                      <a:pt x="155" y="1269"/>
                    </a:lnTo>
                    <a:lnTo>
                      <a:pt x="160" y="1279"/>
                    </a:lnTo>
                    <a:lnTo>
                      <a:pt x="160" y="1279"/>
                    </a:lnTo>
                    <a:lnTo>
                      <a:pt x="170" y="1295"/>
                    </a:lnTo>
                    <a:lnTo>
                      <a:pt x="176" y="1312"/>
                    </a:lnTo>
                    <a:lnTo>
                      <a:pt x="182" y="1330"/>
                    </a:lnTo>
                    <a:lnTo>
                      <a:pt x="184" y="1347"/>
                    </a:lnTo>
                    <a:lnTo>
                      <a:pt x="184" y="1365"/>
                    </a:lnTo>
                    <a:lnTo>
                      <a:pt x="181" y="1382"/>
                    </a:lnTo>
                    <a:lnTo>
                      <a:pt x="176" y="1400"/>
                    </a:lnTo>
                    <a:lnTo>
                      <a:pt x="168" y="1417"/>
                    </a:lnTo>
                    <a:lnTo>
                      <a:pt x="168" y="1417"/>
                    </a:lnTo>
                    <a:lnTo>
                      <a:pt x="165" y="1427"/>
                    </a:lnTo>
                    <a:lnTo>
                      <a:pt x="163" y="1435"/>
                    </a:lnTo>
                    <a:lnTo>
                      <a:pt x="163" y="1443"/>
                    </a:lnTo>
                    <a:lnTo>
                      <a:pt x="166" y="1449"/>
                    </a:lnTo>
                    <a:lnTo>
                      <a:pt x="170" y="1457"/>
                    </a:lnTo>
                    <a:lnTo>
                      <a:pt x="174" y="1462"/>
                    </a:lnTo>
                    <a:lnTo>
                      <a:pt x="182" y="1468"/>
                    </a:lnTo>
                    <a:lnTo>
                      <a:pt x="190" y="1471"/>
                    </a:lnTo>
                    <a:lnTo>
                      <a:pt x="190" y="1471"/>
                    </a:lnTo>
                    <a:lnTo>
                      <a:pt x="217" y="1482"/>
                    </a:lnTo>
                    <a:lnTo>
                      <a:pt x="244" y="1492"/>
                    </a:lnTo>
                    <a:lnTo>
                      <a:pt x="244" y="1492"/>
                    </a:lnTo>
                    <a:lnTo>
                      <a:pt x="252" y="1497"/>
                    </a:lnTo>
                    <a:lnTo>
                      <a:pt x="260" y="1501"/>
                    </a:lnTo>
                    <a:lnTo>
                      <a:pt x="266" y="1508"/>
                    </a:lnTo>
                    <a:lnTo>
                      <a:pt x="271" y="1514"/>
                    </a:lnTo>
                    <a:lnTo>
                      <a:pt x="276" y="1522"/>
                    </a:lnTo>
                    <a:lnTo>
                      <a:pt x="278" y="1530"/>
                    </a:lnTo>
                    <a:lnTo>
                      <a:pt x="278" y="1538"/>
                    </a:lnTo>
                    <a:lnTo>
                      <a:pt x="276" y="1547"/>
                    </a:lnTo>
                    <a:lnTo>
                      <a:pt x="276" y="1547"/>
                    </a:lnTo>
                    <a:lnTo>
                      <a:pt x="271" y="1565"/>
                    </a:lnTo>
                    <a:lnTo>
                      <a:pt x="270" y="1576"/>
                    </a:lnTo>
                    <a:lnTo>
                      <a:pt x="266" y="1584"/>
                    </a:lnTo>
                    <a:lnTo>
                      <a:pt x="262" y="1593"/>
                    </a:lnTo>
                    <a:lnTo>
                      <a:pt x="255" y="1600"/>
                    </a:lnTo>
                    <a:lnTo>
                      <a:pt x="246" y="1605"/>
                    </a:lnTo>
                    <a:lnTo>
                      <a:pt x="233" y="1608"/>
                    </a:lnTo>
                    <a:lnTo>
                      <a:pt x="233" y="1608"/>
                    </a:lnTo>
                    <a:lnTo>
                      <a:pt x="219" y="1609"/>
                    </a:lnTo>
                    <a:lnTo>
                      <a:pt x="206" y="1611"/>
                    </a:lnTo>
                    <a:lnTo>
                      <a:pt x="198" y="1614"/>
                    </a:lnTo>
                    <a:lnTo>
                      <a:pt x="195" y="1619"/>
                    </a:lnTo>
                    <a:lnTo>
                      <a:pt x="193" y="1624"/>
                    </a:lnTo>
                    <a:lnTo>
                      <a:pt x="195" y="1632"/>
                    </a:lnTo>
                    <a:lnTo>
                      <a:pt x="201" y="1643"/>
                    </a:lnTo>
                    <a:lnTo>
                      <a:pt x="209" y="1655"/>
                    </a:lnTo>
                    <a:lnTo>
                      <a:pt x="209" y="1655"/>
                    </a:lnTo>
                    <a:lnTo>
                      <a:pt x="225" y="1681"/>
                    </a:lnTo>
                    <a:lnTo>
                      <a:pt x="233" y="1694"/>
                    </a:lnTo>
                    <a:lnTo>
                      <a:pt x="238" y="1706"/>
                    </a:lnTo>
                    <a:lnTo>
                      <a:pt x="239" y="1719"/>
                    </a:lnTo>
                    <a:lnTo>
                      <a:pt x="239" y="1727"/>
                    </a:lnTo>
                    <a:lnTo>
                      <a:pt x="238" y="1733"/>
                    </a:lnTo>
                    <a:lnTo>
                      <a:pt x="236" y="1740"/>
                    </a:lnTo>
                    <a:lnTo>
                      <a:pt x="233" y="1748"/>
                    </a:lnTo>
                    <a:lnTo>
                      <a:pt x="228" y="1754"/>
                    </a:lnTo>
                    <a:lnTo>
                      <a:pt x="224" y="1762"/>
                    </a:lnTo>
                    <a:lnTo>
                      <a:pt x="224" y="1762"/>
                    </a:lnTo>
                    <a:lnTo>
                      <a:pt x="222" y="1765"/>
                    </a:lnTo>
                    <a:lnTo>
                      <a:pt x="222" y="1768"/>
                    </a:lnTo>
                    <a:lnTo>
                      <a:pt x="222" y="1768"/>
                    </a:lnTo>
                    <a:lnTo>
                      <a:pt x="219" y="1787"/>
                    </a:lnTo>
                    <a:lnTo>
                      <a:pt x="216" y="1802"/>
                    </a:lnTo>
                    <a:lnTo>
                      <a:pt x="212" y="1814"/>
                    </a:lnTo>
                    <a:lnTo>
                      <a:pt x="206" y="1822"/>
                    </a:lnTo>
                    <a:lnTo>
                      <a:pt x="197" y="1830"/>
                    </a:lnTo>
                    <a:lnTo>
                      <a:pt x="185" y="1835"/>
                    </a:lnTo>
                    <a:lnTo>
                      <a:pt x="171" y="1840"/>
                    </a:lnTo>
                    <a:lnTo>
                      <a:pt x="154" y="1843"/>
                    </a:lnTo>
                    <a:lnTo>
                      <a:pt x="154" y="1843"/>
                    </a:lnTo>
                    <a:lnTo>
                      <a:pt x="146" y="1844"/>
                    </a:lnTo>
                    <a:lnTo>
                      <a:pt x="138" y="1846"/>
                    </a:lnTo>
                    <a:lnTo>
                      <a:pt x="133" y="1849"/>
                    </a:lnTo>
                    <a:lnTo>
                      <a:pt x="131" y="1852"/>
                    </a:lnTo>
                    <a:lnTo>
                      <a:pt x="131" y="1856"/>
                    </a:lnTo>
                    <a:lnTo>
                      <a:pt x="131" y="1856"/>
                    </a:lnTo>
                    <a:lnTo>
                      <a:pt x="133" y="1862"/>
                    </a:lnTo>
                    <a:lnTo>
                      <a:pt x="131" y="1868"/>
                    </a:lnTo>
                    <a:lnTo>
                      <a:pt x="130" y="1875"/>
                    </a:lnTo>
                    <a:lnTo>
                      <a:pt x="127" y="1881"/>
                    </a:lnTo>
                    <a:lnTo>
                      <a:pt x="120" y="1890"/>
                    </a:lnTo>
                    <a:lnTo>
                      <a:pt x="114" y="1902"/>
                    </a:lnTo>
                    <a:lnTo>
                      <a:pt x="114" y="1902"/>
                    </a:lnTo>
                    <a:lnTo>
                      <a:pt x="106" y="1914"/>
                    </a:lnTo>
                    <a:lnTo>
                      <a:pt x="104" y="1922"/>
                    </a:lnTo>
                    <a:lnTo>
                      <a:pt x="106" y="1925"/>
                    </a:lnTo>
                    <a:lnTo>
                      <a:pt x="108" y="1930"/>
                    </a:lnTo>
                    <a:lnTo>
                      <a:pt x="108" y="1930"/>
                    </a:lnTo>
                    <a:lnTo>
                      <a:pt x="111" y="1941"/>
                    </a:lnTo>
                    <a:lnTo>
                      <a:pt x="114" y="1952"/>
                    </a:lnTo>
                    <a:lnTo>
                      <a:pt x="116" y="1964"/>
                    </a:lnTo>
                    <a:lnTo>
                      <a:pt x="114" y="1975"/>
                    </a:lnTo>
                    <a:lnTo>
                      <a:pt x="111" y="1997"/>
                    </a:lnTo>
                    <a:lnTo>
                      <a:pt x="104" y="2019"/>
                    </a:lnTo>
                    <a:lnTo>
                      <a:pt x="104" y="2019"/>
                    </a:lnTo>
                    <a:lnTo>
                      <a:pt x="101" y="2033"/>
                    </a:lnTo>
                    <a:lnTo>
                      <a:pt x="96" y="2046"/>
                    </a:lnTo>
                    <a:lnTo>
                      <a:pt x="92" y="2052"/>
                    </a:lnTo>
                    <a:lnTo>
                      <a:pt x="87" y="2057"/>
                    </a:lnTo>
                    <a:lnTo>
                      <a:pt x="81" y="2060"/>
                    </a:lnTo>
                    <a:lnTo>
                      <a:pt x="74" y="2062"/>
                    </a:lnTo>
                    <a:lnTo>
                      <a:pt x="74" y="2062"/>
                    </a:lnTo>
                    <a:close/>
                    <a:moveTo>
                      <a:pt x="1193" y="1922"/>
                    </a:moveTo>
                    <a:lnTo>
                      <a:pt x="1193" y="1922"/>
                    </a:lnTo>
                    <a:lnTo>
                      <a:pt x="1189" y="1935"/>
                    </a:lnTo>
                    <a:lnTo>
                      <a:pt x="1183" y="1944"/>
                    </a:lnTo>
                    <a:lnTo>
                      <a:pt x="1175" y="1952"/>
                    </a:lnTo>
                    <a:lnTo>
                      <a:pt x="1164" y="1959"/>
                    </a:lnTo>
                    <a:lnTo>
                      <a:pt x="1164" y="1959"/>
                    </a:lnTo>
                    <a:lnTo>
                      <a:pt x="1166" y="1944"/>
                    </a:lnTo>
                    <a:lnTo>
                      <a:pt x="1167" y="1940"/>
                    </a:lnTo>
                    <a:lnTo>
                      <a:pt x="1170" y="1933"/>
                    </a:lnTo>
                    <a:lnTo>
                      <a:pt x="1173" y="1930"/>
                    </a:lnTo>
                    <a:lnTo>
                      <a:pt x="1180" y="1927"/>
                    </a:lnTo>
                    <a:lnTo>
                      <a:pt x="1185" y="1924"/>
                    </a:lnTo>
                    <a:lnTo>
                      <a:pt x="1193" y="1922"/>
                    </a:lnTo>
                    <a:lnTo>
                      <a:pt x="1193" y="19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3" name="Freeform 95">
                <a:extLst>
                  <a:ext uri="{FF2B5EF4-FFF2-40B4-BE49-F238E27FC236}">
                    <a16:creationId xmlns:a16="http://schemas.microsoft.com/office/drawing/2014/main" id="{92AB4B2F-AF13-812F-ABD0-B94774789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" y="1454"/>
                <a:ext cx="27" cy="27"/>
              </a:xfrm>
              <a:custGeom>
                <a:avLst/>
                <a:gdLst>
                  <a:gd name="T0" fmla="*/ 41 w 54"/>
                  <a:gd name="T1" fmla="*/ 50 h 54"/>
                  <a:gd name="T2" fmla="*/ 41 w 54"/>
                  <a:gd name="T3" fmla="*/ 50 h 54"/>
                  <a:gd name="T4" fmla="*/ 32 w 54"/>
                  <a:gd name="T5" fmla="*/ 47 h 54"/>
                  <a:gd name="T6" fmla="*/ 24 w 54"/>
                  <a:gd name="T7" fmla="*/ 42 h 54"/>
                  <a:gd name="T8" fmla="*/ 22 w 54"/>
                  <a:gd name="T9" fmla="*/ 38 h 54"/>
                  <a:gd name="T10" fmla="*/ 21 w 54"/>
                  <a:gd name="T11" fmla="*/ 34 h 54"/>
                  <a:gd name="T12" fmla="*/ 19 w 54"/>
                  <a:gd name="T13" fmla="*/ 30 h 54"/>
                  <a:gd name="T14" fmla="*/ 21 w 54"/>
                  <a:gd name="T15" fmla="*/ 23 h 54"/>
                  <a:gd name="T16" fmla="*/ 21 w 54"/>
                  <a:gd name="T17" fmla="*/ 23 h 54"/>
                  <a:gd name="T18" fmla="*/ 22 w 54"/>
                  <a:gd name="T19" fmla="*/ 19 h 54"/>
                  <a:gd name="T20" fmla="*/ 25 w 54"/>
                  <a:gd name="T21" fmla="*/ 12 h 54"/>
                  <a:gd name="T22" fmla="*/ 27 w 54"/>
                  <a:gd name="T23" fmla="*/ 11 h 54"/>
                  <a:gd name="T24" fmla="*/ 25 w 54"/>
                  <a:gd name="T25" fmla="*/ 7 h 54"/>
                  <a:gd name="T26" fmla="*/ 24 w 54"/>
                  <a:gd name="T27" fmla="*/ 4 h 54"/>
                  <a:gd name="T28" fmla="*/ 19 w 54"/>
                  <a:gd name="T29" fmla="*/ 3 h 54"/>
                  <a:gd name="T30" fmla="*/ 19 w 54"/>
                  <a:gd name="T31" fmla="*/ 3 h 54"/>
                  <a:gd name="T32" fmla="*/ 10 w 54"/>
                  <a:gd name="T33" fmla="*/ 0 h 54"/>
                  <a:gd name="T34" fmla="*/ 5 w 54"/>
                  <a:gd name="T35" fmla="*/ 0 h 54"/>
                  <a:gd name="T36" fmla="*/ 0 w 54"/>
                  <a:gd name="T37" fmla="*/ 3 h 54"/>
                  <a:gd name="T38" fmla="*/ 0 w 54"/>
                  <a:gd name="T39" fmla="*/ 3 h 54"/>
                  <a:gd name="T40" fmla="*/ 3 w 54"/>
                  <a:gd name="T41" fmla="*/ 3 h 54"/>
                  <a:gd name="T42" fmla="*/ 6 w 54"/>
                  <a:gd name="T43" fmla="*/ 3 h 54"/>
                  <a:gd name="T44" fmla="*/ 13 w 54"/>
                  <a:gd name="T45" fmla="*/ 6 h 54"/>
                  <a:gd name="T46" fmla="*/ 13 w 54"/>
                  <a:gd name="T47" fmla="*/ 6 h 54"/>
                  <a:gd name="T48" fmla="*/ 18 w 54"/>
                  <a:gd name="T49" fmla="*/ 7 h 54"/>
                  <a:gd name="T50" fmla="*/ 21 w 54"/>
                  <a:gd name="T51" fmla="*/ 11 h 54"/>
                  <a:gd name="T52" fmla="*/ 21 w 54"/>
                  <a:gd name="T53" fmla="*/ 12 h 54"/>
                  <a:gd name="T54" fmla="*/ 21 w 54"/>
                  <a:gd name="T55" fmla="*/ 15 h 54"/>
                  <a:gd name="T56" fmla="*/ 18 w 54"/>
                  <a:gd name="T57" fmla="*/ 22 h 54"/>
                  <a:gd name="T58" fmla="*/ 14 w 54"/>
                  <a:gd name="T59" fmla="*/ 27 h 54"/>
                  <a:gd name="T60" fmla="*/ 14 w 54"/>
                  <a:gd name="T61" fmla="*/ 27 h 54"/>
                  <a:gd name="T62" fmla="*/ 14 w 54"/>
                  <a:gd name="T63" fmla="*/ 33 h 54"/>
                  <a:gd name="T64" fmla="*/ 14 w 54"/>
                  <a:gd name="T65" fmla="*/ 38 h 54"/>
                  <a:gd name="T66" fmla="*/ 16 w 54"/>
                  <a:gd name="T67" fmla="*/ 41 h 54"/>
                  <a:gd name="T68" fmla="*/ 19 w 54"/>
                  <a:gd name="T69" fmla="*/ 44 h 54"/>
                  <a:gd name="T70" fmla="*/ 25 w 54"/>
                  <a:gd name="T71" fmla="*/ 50 h 54"/>
                  <a:gd name="T72" fmla="*/ 35 w 54"/>
                  <a:gd name="T73" fmla="*/ 54 h 54"/>
                  <a:gd name="T74" fmla="*/ 35 w 54"/>
                  <a:gd name="T75" fmla="*/ 54 h 54"/>
                  <a:gd name="T76" fmla="*/ 46 w 54"/>
                  <a:gd name="T77" fmla="*/ 54 h 54"/>
                  <a:gd name="T78" fmla="*/ 51 w 54"/>
                  <a:gd name="T79" fmla="*/ 54 h 54"/>
                  <a:gd name="T80" fmla="*/ 54 w 54"/>
                  <a:gd name="T81" fmla="*/ 50 h 54"/>
                  <a:gd name="T82" fmla="*/ 54 w 54"/>
                  <a:gd name="T83" fmla="*/ 50 h 54"/>
                  <a:gd name="T84" fmla="*/ 48 w 54"/>
                  <a:gd name="T85" fmla="*/ 50 h 54"/>
                  <a:gd name="T86" fmla="*/ 41 w 54"/>
                  <a:gd name="T87" fmla="*/ 50 h 54"/>
                  <a:gd name="T88" fmla="*/ 41 w 54"/>
                  <a:gd name="T8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" h="54">
                    <a:moveTo>
                      <a:pt x="41" y="50"/>
                    </a:moveTo>
                    <a:lnTo>
                      <a:pt x="41" y="50"/>
                    </a:lnTo>
                    <a:lnTo>
                      <a:pt x="32" y="47"/>
                    </a:lnTo>
                    <a:lnTo>
                      <a:pt x="24" y="42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19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2" y="19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8" y="7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18" y="22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3"/>
                    </a:lnTo>
                    <a:lnTo>
                      <a:pt x="14" y="38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5" y="50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46" y="54"/>
                    </a:lnTo>
                    <a:lnTo>
                      <a:pt x="51" y="54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48" y="50"/>
                    </a:lnTo>
                    <a:lnTo>
                      <a:pt x="41" y="50"/>
                    </a:lnTo>
                    <a:lnTo>
                      <a:pt x="41" y="5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4" name="Freeform 96">
                <a:extLst>
                  <a:ext uri="{FF2B5EF4-FFF2-40B4-BE49-F238E27FC236}">
                    <a16:creationId xmlns:a16="http://schemas.microsoft.com/office/drawing/2014/main" id="{B7DC241A-6873-FD64-5ADC-A44F8323C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1118"/>
                <a:ext cx="8" cy="15"/>
              </a:xfrm>
              <a:custGeom>
                <a:avLst/>
                <a:gdLst>
                  <a:gd name="T0" fmla="*/ 7 w 15"/>
                  <a:gd name="T1" fmla="*/ 8 h 30"/>
                  <a:gd name="T2" fmla="*/ 7 w 15"/>
                  <a:gd name="T3" fmla="*/ 8 h 30"/>
                  <a:gd name="T4" fmla="*/ 6 w 15"/>
                  <a:gd name="T5" fmla="*/ 3 h 30"/>
                  <a:gd name="T6" fmla="*/ 6 w 15"/>
                  <a:gd name="T7" fmla="*/ 0 h 30"/>
                  <a:gd name="T8" fmla="*/ 6 w 15"/>
                  <a:gd name="T9" fmla="*/ 0 h 30"/>
                  <a:gd name="T10" fmla="*/ 1 w 15"/>
                  <a:gd name="T11" fmla="*/ 1 h 30"/>
                  <a:gd name="T12" fmla="*/ 0 w 15"/>
                  <a:gd name="T13" fmla="*/ 3 h 30"/>
                  <a:gd name="T14" fmla="*/ 0 w 15"/>
                  <a:gd name="T15" fmla="*/ 6 h 30"/>
                  <a:gd name="T16" fmla="*/ 3 w 15"/>
                  <a:gd name="T17" fmla="*/ 11 h 30"/>
                  <a:gd name="T18" fmla="*/ 3 w 15"/>
                  <a:gd name="T19" fmla="*/ 11 h 30"/>
                  <a:gd name="T20" fmla="*/ 7 w 15"/>
                  <a:gd name="T21" fmla="*/ 17 h 30"/>
                  <a:gd name="T22" fmla="*/ 9 w 15"/>
                  <a:gd name="T23" fmla="*/ 24 h 30"/>
                  <a:gd name="T24" fmla="*/ 9 w 15"/>
                  <a:gd name="T25" fmla="*/ 27 h 30"/>
                  <a:gd name="T26" fmla="*/ 7 w 15"/>
                  <a:gd name="T27" fmla="*/ 30 h 30"/>
                  <a:gd name="T28" fmla="*/ 7 w 15"/>
                  <a:gd name="T29" fmla="*/ 30 h 30"/>
                  <a:gd name="T30" fmla="*/ 14 w 15"/>
                  <a:gd name="T31" fmla="*/ 27 h 30"/>
                  <a:gd name="T32" fmla="*/ 15 w 15"/>
                  <a:gd name="T33" fmla="*/ 25 h 30"/>
                  <a:gd name="T34" fmla="*/ 15 w 15"/>
                  <a:gd name="T35" fmla="*/ 24 h 30"/>
                  <a:gd name="T36" fmla="*/ 15 w 15"/>
                  <a:gd name="T37" fmla="*/ 20 h 30"/>
                  <a:gd name="T38" fmla="*/ 14 w 15"/>
                  <a:gd name="T39" fmla="*/ 17 h 30"/>
                  <a:gd name="T40" fmla="*/ 7 w 15"/>
                  <a:gd name="T41" fmla="*/ 8 h 30"/>
                  <a:gd name="T42" fmla="*/ 7 w 15"/>
                  <a:gd name="T4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30">
                    <a:moveTo>
                      <a:pt x="7" y="8"/>
                    </a:moveTo>
                    <a:lnTo>
                      <a:pt x="7" y="8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7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7"/>
                    </a:lnTo>
                    <a:lnTo>
                      <a:pt x="7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5" name="Freeform 97">
                <a:extLst>
                  <a:ext uri="{FF2B5EF4-FFF2-40B4-BE49-F238E27FC236}">
                    <a16:creationId xmlns:a16="http://schemas.microsoft.com/office/drawing/2014/main" id="{97E33856-7335-740B-3D4B-14A52909C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" y="586"/>
                <a:ext cx="8" cy="16"/>
              </a:xfrm>
              <a:custGeom>
                <a:avLst/>
                <a:gdLst>
                  <a:gd name="T0" fmla="*/ 10 w 16"/>
                  <a:gd name="T1" fmla="*/ 19 h 31"/>
                  <a:gd name="T2" fmla="*/ 10 w 16"/>
                  <a:gd name="T3" fmla="*/ 19 h 31"/>
                  <a:gd name="T4" fmla="*/ 11 w 16"/>
                  <a:gd name="T5" fmla="*/ 6 h 31"/>
                  <a:gd name="T6" fmla="*/ 13 w 16"/>
                  <a:gd name="T7" fmla="*/ 3 h 31"/>
                  <a:gd name="T8" fmla="*/ 16 w 16"/>
                  <a:gd name="T9" fmla="*/ 0 h 31"/>
                  <a:gd name="T10" fmla="*/ 16 w 16"/>
                  <a:gd name="T11" fmla="*/ 0 h 31"/>
                  <a:gd name="T12" fmla="*/ 11 w 16"/>
                  <a:gd name="T13" fmla="*/ 1 h 31"/>
                  <a:gd name="T14" fmla="*/ 7 w 16"/>
                  <a:gd name="T15" fmla="*/ 6 h 31"/>
                  <a:gd name="T16" fmla="*/ 5 w 16"/>
                  <a:gd name="T17" fmla="*/ 12 h 31"/>
                  <a:gd name="T18" fmla="*/ 5 w 16"/>
                  <a:gd name="T19" fmla="*/ 22 h 31"/>
                  <a:gd name="T20" fmla="*/ 5 w 16"/>
                  <a:gd name="T21" fmla="*/ 22 h 31"/>
                  <a:gd name="T22" fmla="*/ 3 w 16"/>
                  <a:gd name="T23" fmla="*/ 28 h 31"/>
                  <a:gd name="T24" fmla="*/ 0 w 16"/>
                  <a:gd name="T25" fmla="*/ 31 h 31"/>
                  <a:gd name="T26" fmla="*/ 0 w 16"/>
                  <a:gd name="T27" fmla="*/ 31 h 31"/>
                  <a:gd name="T28" fmla="*/ 3 w 16"/>
                  <a:gd name="T29" fmla="*/ 30 h 31"/>
                  <a:gd name="T30" fmla="*/ 7 w 16"/>
                  <a:gd name="T31" fmla="*/ 27 h 31"/>
                  <a:gd name="T32" fmla="*/ 10 w 16"/>
                  <a:gd name="T33" fmla="*/ 23 h 31"/>
                  <a:gd name="T34" fmla="*/ 10 w 16"/>
                  <a:gd name="T35" fmla="*/ 19 h 31"/>
                  <a:gd name="T36" fmla="*/ 10 w 16"/>
                  <a:gd name="T37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1">
                    <a:moveTo>
                      <a:pt x="10" y="19"/>
                    </a:moveTo>
                    <a:lnTo>
                      <a:pt x="10" y="19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7" y="6"/>
                    </a:lnTo>
                    <a:lnTo>
                      <a:pt x="5" y="1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" y="30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6" name="Freeform 98">
                <a:extLst>
                  <a:ext uri="{FF2B5EF4-FFF2-40B4-BE49-F238E27FC236}">
                    <a16:creationId xmlns:a16="http://schemas.microsoft.com/office/drawing/2014/main" id="{2CE1554C-0ECC-2EB1-6FDC-B1DC4C2CD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1096"/>
                <a:ext cx="8" cy="13"/>
              </a:xfrm>
              <a:custGeom>
                <a:avLst/>
                <a:gdLst>
                  <a:gd name="T0" fmla="*/ 13 w 16"/>
                  <a:gd name="T1" fmla="*/ 7 h 27"/>
                  <a:gd name="T2" fmla="*/ 13 w 16"/>
                  <a:gd name="T3" fmla="*/ 7 h 27"/>
                  <a:gd name="T4" fmla="*/ 14 w 16"/>
                  <a:gd name="T5" fmla="*/ 3 h 27"/>
                  <a:gd name="T6" fmla="*/ 16 w 16"/>
                  <a:gd name="T7" fmla="*/ 0 h 27"/>
                  <a:gd name="T8" fmla="*/ 16 w 16"/>
                  <a:gd name="T9" fmla="*/ 0 h 27"/>
                  <a:gd name="T10" fmla="*/ 9 w 16"/>
                  <a:gd name="T11" fmla="*/ 3 h 27"/>
                  <a:gd name="T12" fmla="*/ 8 w 16"/>
                  <a:gd name="T13" fmla="*/ 7 h 27"/>
                  <a:gd name="T14" fmla="*/ 8 w 16"/>
                  <a:gd name="T15" fmla="*/ 10 h 27"/>
                  <a:gd name="T16" fmla="*/ 8 w 16"/>
                  <a:gd name="T17" fmla="*/ 10 h 27"/>
                  <a:gd name="T18" fmla="*/ 6 w 16"/>
                  <a:gd name="T19" fmla="*/ 16 h 27"/>
                  <a:gd name="T20" fmla="*/ 5 w 16"/>
                  <a:gd name="T21" fmla="*/ 21 h 27"/>
                  <a:gd name="T22" fmla="*/ 3 w 16"/>
                  <a:gd name="T23" fmla="*/ 24 h 27"/>
                  <a:gd name="T24" fmla="*/ 0 w 16"/>
                  <a:gd name="T25" fmla="*/ 27 h 27"/>
                  <a:gd name="T26" fmla="*/ 0 w 16"/>
                  <a:gd name="T27" fmla="*/ 27 h 27"/>
                  <a:gd name="T28" fmla="*/ 5 w 16"/>
                  <a:gd name="T29" fmla="*/ 24 h 27"/>
                  <a:gd name="T30" fmla="*/ 9 w 16"/>
                  <a:gd name="T31" fmla="*/ 21 h 27"/>
                  <a:gd name="T32" fmla="*/ 13 w 16"/>
                  <a:gd name="T33" fmla="*/ 15 h 27"/>
                  <a:gd name="T34" fmla="*/ 13 w 16"/>
                  <a:gd name="T35" fmla="*/ 7 h 27"/>
                  <a:gd name="T36" fmla="*/ 13 w 16"/>
                  <a:gd name="T3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7">
                    <a:moveTo>
                      <a:pt x="13" y="7"/>
                    </a:moveTo>
                    <a:lnTo>
                      <a:pt x="13" y="7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24"/>
                    </a:lnTo>
                    <a:lnTo>
                      <a:pt x="9" y="21"/>
                    </a:lnTo>
                    <a:lnTo>
                      <a:pt x="13" y="15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7" name="Freeform 99">
                <a:extLst>
                  <a:ext uri="{FF2B5EF4-FFF2-40B4-BE49-F238E27FC236}">
                    <a16:creationId xmlns:a16="http://schemas.microsoft.com/office/drawing/2014/main" id="{0975012D-479C-6133-8248-7051A68E7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9" y="605"/>
                <a:ext cx="373" cy="405"/>
              </a:xfrm>
              <a:custGeom>
                <a:avLst/>
                <a:gdLst>
                  <a:gd name="T0" fmla="*/ 729 w 745"/>
                  <a:gd name="T1" fmla="*/ 776 h 810"/>
                  <a:gd name="T2" fmla="*/ 717 w 745"/>
                  <a:gd name="T3" fmla="*/ 746 h 810"/>
                  <a:gd name="T4" fmla="*/ 723 w 745"/>
                  <a:gd name="T5" fmla="*/ 721 h 810"/>
                  <a:gd name="T6" fmla="*/ 717 w 745"/>
                  <a:gd name="T7" fmla="*/ 699 h 810"/>
                  <a:gd name="T8" fmla="*/ 701 w 745"/>
                  <a:gd name="T9" fmla="*/ 687 h 810"/>
                  <a:gd name="T10" fmla="*/ 631 w 745"/>
                  <a:gd name="T11" fmla="*/ 667 h 810"/>
                  <a:gd name="T12" fmla="*/ 596 w 745"/>
                  <a:gd name="T13" fmla="*/ 640 h 810"/>
                  <a:gd name="T14" fmla="*/ 555 w 745"/>
                  <a:gd name="T15" fmla="*/ 624 h 810"/>
                  <a:gd name="T16" fmla="*/ 516 w 745"/>
                  <a:gd name="T17" fmla="*/ 575 h 810"/>
                  <a:gd name="T18" fmla="*/ 483 w 745"/>
                  <a:gd name="T19" fmla="*/ 535 h 810"/>
                  <a:gd name="T20" fmla="*/ 467 w 745"/>
                  <a:gd name="T21" fmla="*/ 521 h 810"/>
                  <a:gd name="T22" fmla="*/ 477 w 745"/>
                  <a:gd name="T23" fmla="*/ 487 h 810"/>
                  <a:gd name="T24" fmla="*/ 494 w 745"/>
                  <a:gd name="T25" fmla="*/ 430 h 810"/>
                  <a:gd name="T26" fmla="*/ 488 w 745"/>
                  <a:gd name="T27" fmla="*/ 403 h 810"/>
                  <a:gd name="T28" fmla="*/ 447 w 745"/>
                  <a:gd name="T29" fmla="*/ 362 h 810"/>
                  <a:gd name="T30" fmla="*/ 435 w 745"/>
                  <a:gd name="T31" fmla="*/ 344 h 810"/>
                  <a:gd name="T32" fmla="*/ 448 w 745"/>
                  <a:gd name="T33" fmla="*/ 319 h 810"/>
                  <a:gd name="T34" fmla="*/ 437 w 745"/>
                  <a:gd name="T35" fmla="*/ 301 h 810"/>
                  <a:gd name="T36" fmla="*/ 413 w 745"/>
                  <a:gd name="T37" fmla="*/ 287 h 810"/>
                  <a:gd name="T38" fmla="*/ 404 w 745"/>
                  <a:gd name="T39" fmla="*/ 243 h 810"/>
                  <a:gd name="T40" fmla="*/ 418 w 745"/>
                  <a:gd name="T41" fmla="*/ 217 h 810"/>
                  <a:gd name="T42" fmla="*/ 421 w 745"/>
                  <a:gd name="T43" fmla="*/ 192 h 810"/>
                  <a:gd name="T44" fmla="*/ 402 w 745"/>
                  <a:gd name="T45" fmla="*/ 179 h 810"/>
                  <a:gd name="T46" fmla="*/ 316 w 745"/>
                  <a:gd name="T47" fmla="*/ 122 h 810"/>
                  <a:gd name="T48" fmla="*/ 277 w 745"/>
                  <a:gd name="T49" fmla="*/ 101 h 810"/>
                  <a:gd name="T50" fmla="*/ 202 w 745"/>
                  <a:gd name="T51" fmla="*/ 92 h 810"/>
                  <a:gd name="T52" fmla="*/ 135 w 745"/>
                  <a:gd name="T53" fmla="*/ 76 h 810"/>
                  <a:gd name="T54" fmla="*/ 75 w 745"/>
                  <a:gd name="T55" fmla="*/ 44 h 810"/>
                  <a:gd name="T56" fmla="*/ 0 w 745"/>
                  <a:gd name="T57" fmla="*/ 3 h 810"/>
                  <a:gd name="T58" fmla="*/ 99 w 745"/>
                  <a:gd name="T59" fmla="*/ 65 h 810"/>
                  <a:gd name="T60" fmla="*/ 161 w 745"/>
                  <a:gd name="T61" fmla="*/ 90 h 810"/>
                  <a:gd name="T62" fmla="*/ 226 w 745"/>
                  <a:gd name="T63" fmla="*/ 98 h 810"/>
                  <a:gd name="T64" fmla="*/ 299 w 745"/>
                  <a:gd name="T65" fmla="*/ 116 h 810"/>
                  <a:gd name="T66" fmla="*/ 351 w 745"/>
                  <a:gd name="T67" fmla="*/ 155 h 810"/>
                  <a:gd name="T68" fmla="*/ 404 w 745"/>
                  <a:gd name="T69" fmla="*/ 186 h 810"/>
                  <a:gd name="T70" fmla="*/ 418 w 745"/>
                  <a:gd name="T71" fmla="*/ 206 h 810"/>
                  <a:gd name="T72" fmla="*/ 407 w 745"/>
                  <a:gd name="T73" fmla="*/ 228 h 810"/>
                  <a:gd name="T74" fmla="*/ 397 w 745"/>
                  <a:gd name="T75" fmla="*/ 270 h 810"/>
                  <a:gd name="T76" fmla="*/ 423 w 745"/>
                  <a:gd name="T77" fmla="*/ 301 h 810"/>
                  <a:gd name="T78" fmla="*/ 440 w 745"/>
                  <a:gd name="T79" fmla="*/ 313 h 810"/>
                  <a:gd name="T80" fmla="*/ 435 w 745"/>
                  <a:gd name="T81" fmla="*/ 338 h 810"/>
                  <a:gd name="T82" fmla="*/ 429 w 745"/>
                  <a:gd name="T83" fmla="*/ 354 h 810"/>
                  <a:gd name="T84" fmla="*/ 459 w 745"/>
                  <a:gd name="T85" fmla="*/ 381 h 810"/>
                  <a:gd name="T86" fmla="*/ 488 w 745"/>
                  <a:gd name="T87" fmla="*/ 419 h 810"/>
                  <a:gd name="T88" fmla="*/ 480 w 745"/>
                  <a:gd name="T89" fmla="*/ 468 h 810"/>
                  <a:gd name="T90" fmla="*/ 461 w 745"/>
                  <a:gd name="T91" fmla="*/ 513 h 810"/>
                  <a:gd name="T92" fmla="*/ 467 w 745"/>
                  <a:gd name="T93" fmla="*/ 532 h 810"/>
                  <a:gd name="T94" fmla="*/ 491 w 745"/>
                  <a:gd name="T95" fmla="*/ 551 h 810"/>
                  <a:gd name="T96" fmla="*/ 534 w 745"/>
                  <a:gd name="T97" fmla="*/ 613 h 810"/>
                  <a:gd name="T98" fmla="*/ 567 w 745"/>
                  <a:gd name="T99" fmla="*/ 638 h 810"/>
                  <a:gd name="T100" fmla="*/ 601 w 745"/>
                  <a:gd name="T101" fmla="*/ 654 h 810"/>
                  <a:gd name="T102" fmla="*/ 667 w 745"/>
                  <a:gd name="T103" fmla="*/ 683 h 810"/>
                  <a:gd name="T104" fmla="*/ 701 w 745"/>
                  <a:gd name="T105" fmla="*/ 694 h 810"/>
                  <a:gd name="T106" fmla="*/ 717 w 745"/>
                  <a:gd name="T107" fmla="*/ 711 h 810"/>
                  <a:gd name="T108" fmla="*/ 715 w 745"/>
                  <a:gd name="T109" fmla="*/ 730 h 810"/>
                  <a:gd name="T110" fmla="*/ 713 w 745"/>
                  <a:gd name="T111" fmla="*/ 765 h 810"/>
                  <a:gd name="T112" fmla="*/ 739 w 745"/>
                  <a:gd name="T113" fmla="*/ 789 h 810"/>
                  <a:gd name="T114" fmla="*/ 721 w 745"/>
                  <a:gd name="T115" fmla="*/ 810 h 810"/>
                  <a:gd name="T116" fmla="*/ 745 w 745"/>
                  <a:gd name="T117" fmla="*/ 786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5" h="810">
                    <a:moveTo>
                      <a:pt x="745" y="786"/>
                    </a:moveTo>
                    <a:lnTo>
                      <a:pt x="745" y="786"/>
                    </a:lnTo>
                    <a:lnTo>
                      <a:pt x="736" y="781"/>
                    </a:lnTo>
                    <a:lnTo>
                      <a:pt x="729" y="776"/>
                    </a:lnTo>
                    <a:lnTo>
                      <a:pt x="723" y="770"/>
                    </a:lnTo>
                    <a:lnTo>
                      <a:pt x="720" y="762"/>
                    </a:lnTo>
                    <a:lnTo>
                      <a:pt x="717" y="756"/>
                    </a:lnTo>
                    <a:lnTo>
                      <a:pt x="717" y="746"/>
                    </a:lnTo>
                    <a:lnTo>
                      <a:pt x="718" y="737"/>
                    </a:lnTo>
                    <a:lnTo>
                      <a:pt x="721" y="727"/>
                    </a:lnTo>
                    <a:lnTo>
                      <a:pt x="721" y="727"/>
                    </a:lnTo>
                    <a:lnTo>
                      <a:pt x="723" y="721"/>
                    </a:lnTo>
                    <a:lnTo>
                      <a:pt x="723" y="714"/>
                    </a:lnTo>
                    <a:lnTo>
                      <a:pt x="723" y="708"/>
                    </a:lnTo>
                    <a:lnTo>
                      <a:pt x="721" y="703"/>
                    </a:lnTo>
                    <a:lnTo>
                      <a:pt x="717" y="699"/>
                    </a:lnTo>
                    <a:lnTo>
                      <a:pt x="713" y="694"/>
                    </a:lnTo>
                    <a:lnTo>
                      <a:pt x="707" y="691"/>
                    </a:lnTo>
                    <a:lnTo>
                      <a:pt x="701" y="687"/>
                    </a:lnTo>
                    <a:lnTo>
                      <a:pt x="701" y="687"/>
                    </a:lnTo>
                    <a:lnTo>
                      <a:pt x="686" y="683"/>
                    </a:lnTo>
                    <a:lnTo>
                      <a:pt x="672" y="679"/>
                    </a:lnTo>
                    <a:lnTo>
                      <a:pt x="643" y="672"/>
                    </a:lnTo>
                    <a:lnTo>
                      <a:pt x="631" y="667"/>
                    </a:lnTo>
                    <a:lnTo>
                      <a:pt x="618" y="660"/>
                    </a:lnTo>
                    <a:lnTo>
                      <a:pt x="605" y="652"/>
                    </a:lnTo>
                    <a:lnTo>
                      <a:pt x="596" y="640"/>
                    </a:lnTo>
                    <a:lnTo>
                      <a:pt x="596" y="640"/>
                    </a:lnTo>
                    <a:lnTo>
                      <a:pt x="583" y="638"/>
                    </a:lnTo>
                    <a:lnTo>
                      <a:pt x="572" y="635"/>
                    </a:lnTo>
                    <a:lnTo>
                      <a:pt x="562" y="630"/>
                    </a:lnTo>
                    <a:lnTo>
                      <a:pt x="555" y="624"/>
                    </a:lnTo>
                    <a:lnTo>
                      <a:pt x="547" y="618"/>
                    </a:lnTo>
                    <a:lnTo>
                      <a:pt x="540" y="610"/>
                    </a:lnTo>
                    <a:lnTo>
                      <a:pt x="528" y="592"/>
                    </a:lnTo>
                    <a:lnTo>
                      <a:pt x="516" y="575"/>
                    </a:lnTo>
                    <a:lnTo>
                      <a:pt x="504" y="557"/>
                    </a:lnTo>
                    <a:lnTo>
                      <a:pt x="497" y="549"/>
                    </a:lnTo>
                    <a:lnTo>
                      <a:pt x="491" y="541"/>
                    </a:lnTo>
                    <a:lnTo>
                      <a:pt x="483" y="535"/>
                    </a:lnTo>
                    <a:lnTo>
                      <a:pt x="474" y="529"/>
                    </a:lnTo>
                    <a:lnTo>
                      <a:pt x="474" y="529"/>
                    </a:lnTo>
                    <a:lnTo>
                      <a:pt x="469" y="525"/>
                    </a:lnTo>
                    <a:lnTo>
                      <a:pt x="467" y="521"/>
                    </a:lnTo>
                    <a:lnTo>
                      <a:pt x="467" y="516"/>
                    </a:lnTo>
                    <a:lnTo>
                      <a:pt x="467" y="511"/>
                    </a:lnTo>
                    <a:lnTo>
                      <a:pt x="470" y="498"/>
                    </a:lnTo>
                    <a:lnTo>
                      <a:pt x="477" y="487"/>
                    </a:lnTo>
                    <a:lnTo>
                      <a:pt x="477" y="487"/>
                    </a:lnTo>
                    <a:lnTo>
                      <a:pt x="486" y="465"/>
                    </a:lnTo>
                    <a:lnTo>
                      <a:pt x="493" y="446"/>
                    </a:lnTo>
                    <a:lnTo>
                      <a:pt x="494" y="430"/>
                    </a:lnTo>
                    <a:lnTo>
                      <a:pt x="494" y="424"/>
                    </a:lnTo>
                    <a:lnTo>
                      <a:pt x="494" y="416"/>
                    </a:lnTo>
                    <a:lnTo>
                      <a:pt x="491" y="409"/>
                    </a:lnTo>
                    <a:lnTo>
                      <a:pt x="488" y="403"/>
                    </a:lnTo>
                    <a:lnTo>
                      <a:pt x="478" y="390"/>
                    </a:lnTo>
                    <a:lnTo>
                      <a:pt x="466" y="378"/>
                    </a:lnTo>
                    <a:lnTo>
                      <a:pt x="447" y="362"/>
                    </a:lnTo>
                    <a:lnTo>
                      <a:pt x="447" y="362"/>
                    </a:lnTo>
                    <a:lnTo>
                      <a:pt x="439" y="357"/>
                    </a:lnTo>
                    <a:lnTo>
                      <a:pt x="435" y="351"/>
                    </a:lnTo>
                    <a:lnTo>
                      <a:pt x="435" y="348"/>
                    </a:lnTo>
                    <a:lnTo>
                      <a:pt x="435" y="344"/>
                    </a:lnTo>
                    <a:lnTo>
                      <a:pt x="440" y="335"/>
                    </a:lnTo>
                    <a:lnTo>
                      <a:pt x="440" y="335"/>
                    </a:lnTo>
                    <a:lnTo>
                      <a:pt x="448" y="324"/>
                    </a:lnTo>
                    <a:lnTo>
                      <a:pt x="448" y="319"/>
                    </a:lnTo>
                    <a:lnTo>
                      <a:pt x="448" y="314"/>
                    </a:lnTo>
                    <a:lnTo>
                      <a:pt x="447" y="309"/>
                    </a:lnTo>
                    <a:lnTo>
                      <a:pt x="443" y="305"/>
                    </a:lnTo>
                    <a:lnTo>
                      <a:pt x="437" y="301"/>
                    </a:lnTo>
                    <a:lnTo>
                      <a:pt x="427" y="298"/>
                    </a:lnTo>
                    <a:lnTo>
                      <a:pt x="427" y="298"/>
                    </a:lnTo>
                    <a:lnTo>
                      <a:pt x="420" y="294"/>
                    </a:lnTo>
                    <a:lnTo>
                      <a:pt x="413" y="287"/>
                    </a:lnTo>
                    <a:lnTo>
                      <a:pt x="407" y="278"/>
                    </a:lnTo>
                    <a:lnTo>
                      <a:pt x="404" y="267"/>
                    </a:lnTo>
                    <a:lnTo>
                      <a:pt x="402" y="254"/>
                    </a:lnTo>
                    <a:lnTo>
                      <a:pt x="404" y="243"/>
                    </a:lnTo>
                    <a:lnTo>
                      <a:pt x="407" y="233"/>
                    </a:lnTo>
                    <a:lnTo>
                      <a:pt x="412" y="225"/>
                    </a:lnTo>
                    <a:lnTo>
                      <a:pt x="412" y="225"/>
                    </a:lnTo>
                    <a:lnTo>
                      <a:pt x="418" y="217"/>
                    </a:lnTo>
                    <a:lnTo>
                      <a:pt x="423" y="209"/>
                    </a:lnTo>
                    <a:lnTo>
                      <a:pt x="424" y="203"/>
                    </a:lnTo>
                    <a:lnTo>
                      <a:pt x="423" y="198"/>
                    </a:lnTo>
                    <a:lnTo>
                      <a:pt x="421" y="192"/>
                    </a:lnTo>
                    <a:lnTo>
                      <a:pt x="416" y="187"/>
                    </a:lnTo>
                    <a:lnTo>
                      <a:pt x="410" y="182"/>
                    </a:lnTo>
                    <a:lnTo>
                      <a:pt x="402" y="179"/>
                    </a:lnTo>
                    <a:lnTo>
                      <a:pt x="402" y="179"/>
                    </a:lnTo>
                    <a:lnTo>
                      <a:pt x="380" y="166"/>
                    </a:lnTo>
                    <a:lnTo>
                      <a:pt x="358" y="152"/>
                    </a:lnTo>
                    <a:lnTo>
                      <a:pt x="337" y="138"/>
                    </a:lnTo>
                    <a:lnTo>
                      <a:pt x="316" y="122"/>
                    </a:lnTo>
                    <a:lnTo>
                      <a:pt x="316" y="122"/>
                    </a:lnTo>
                    <a:lnTo>
                      <a:pt x="304" y="112"/>
                    </a:lnTo>
                    <a:lnTo>
                      <a:pt x="291" y="106"/>
                    </a:lnTo>
                    <a:lnTo>
                      <a:pt x="277" y="101"/>
                    </a:lnTo>
                    <a:lnTo>
                      <a:pt x="262" y="98"/>
                    </a:lnTo>
                    <a:lnTo>
                      <a:pt x="232" y="95"/>
                    </a:lnTo>
                    <a:lnTo>
                      <a:pt x="202" y="92"/>
                    </a:lnTo>
                    <a:lnTo>
                      <a:pt x="202" y="92"/>
                    </a:lnTo>
                    <a:lnTo>
                      <a:pt x="184" y="90"/>
                    </a:lnTo>
                    <a:lnTo>
                      <a:pt x="167" y="87"/>
                    </a:lnTo>
                    <a:lnTo>
                      <a:pt x="151" y="82"/>
                    </a:lnTo>
                    <a:lnTo>
                      <a:pt x="135" y="76"/>
                    </a:lnTo>
                    <a:lnTo>
                      <a:pt x="119" y="70"/>
                    </a:lnTo>
                    <a:lnTo>
                      <a:pt x="103" y="62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99" y="65"/>
                    </a:lnTo>
                    <a:lnTo>
                      <a:pt x="113" y="73"/>
                    </a:lnTo>
                    <a:lnTo>
                      <a:pt x="129" y="79"/>
                    </a:lnTo>
                    <a:lnTo>
                      <a:pt x="145" y="85"/>
                    </a:lnTo>
                    <a:lnTo>
                      <a:pt x="161" y="90"/>
                    </a:lnTo>
                    <a:lnTo>
                      <a:pt x="178" y="93"/>
                    </a:lnTo>
                    <a:lnTo>
                      <a:pt x="196" y="95"/>
                    </a:lnTo>
                    <a:lnTo>
                      <a:pt x="196" y="95"/>
                    </a:lnTo>
                    <a:lnTo>
                      <a:pt x="226" y="98"/>
                    </a:lnTo>
                    <a:lnTo>
                      <a:pt x="256" y="101"/>
                    </a:lnTo>
                    <a:lnTo>
                      <a:pt x="270" y="105"/>
                    </a:lnTo>
                    <a:lnTo>
                      <a:pt x="284" y="109"/>
                    </a:lnTo>
                    <a:lnTo>
                      <a:pt x="299" y="116"/>
                    </a:lnTo>
                    <a:lnTo>
                      <a:pt x="310" y="125"/>
                    </a:lnTo>
                    <a:lnTo>
                      <a:pt x="310" y="125"/>
                    </a:lnTo>
                    <a:lnTo>
                      <a:pt x="331" y="141"/>
                    </a:lnTo>
                    <a:lnTo>
                      <a:pt x="351" y="155"/>
                    </a:lnTo>
                    <a:lnTo>
                      <a:pt x="373" y="170"/>
                    </a:lnTo>
                    <a:lnTo>
                      <a:pt x="397" y="182"/>
                    </a:lnTo>
                    <a:lnTo>
                      <a:pt x="397" y="182"/>
                    </a:lnTo>
                    <a:lnTo>
                      <a:pt x="404" y="186"/>
                    </a:lnTo>
                    <a:lnTo>
                      <a:pt x="410" y="190"/>
                    </a:lnTo>
                    <a:lnTo>
                      <a:pt x="415" y="195"/>
                    </a:lnTo>
                    <a:lnTo>
                      <a:pt x="418" y="200"/>
                    </a:lnTo>
                    <a:lnTo>
                      <a:pt x="418" y="206"/>
                    </a:lnTo>
                    <a:lnTo>
                      <a:pt x="416" y="213"/>
                    </a:lnTo>
                    <a:lnTo>
                      <a:pt x="413" y="220"/>
                    </a:lnTo>
                    <a:lnTo>
                      <a:pt x="407" y="228"/>
                    </a:lnTo>
                    <a:lnTo>
                      <a:pt x="407" y="228"/>
                    </a:lnTo>
                    <a:lnTo>
                      <a:pt x="400" y="236"/>
                    </a:lnTo>
                    <a:lnTo>
                      <a:pt x="397" y="246"/>
                    </a:lnTo>
                    <a:lnTo>
                      <a:pt x="397" y="257"/>
                    </a:lnTo>
                    <a:lnTo>
                      <a:pt x="397" y="270"/>
                    </a:lnTo>
                    <a:lnTo>
                      <a:pt x="402" y="279"/>
                    </a:lnTo>
                    <a:lnTo>
                      <a:pt x="407" y="289"/>
                    </a:lnTo>
                    <a:lnTo>
                      <a:pt x="413" y="297"/>
                    </a:lnTo>
                    <a:lnTo>
                      <a:pt x="423" y="301"/>
                    </a:lnTo>
                    <a:lnTo>
                      <a:pt x="423" y="301"/>
                    </a:lnTo>
                    <a:lnTo>
                      <a:pt x="431" y="305"/>
                    </a:lnTo>
                    <a:lnTo>
                      <a:pt x="437" y="308"/>
                    </a:lnTo>
                    <a:lnTo>
                      <a:pt x="440" y="313"/>
                    </a:lnTo>
                    <a:lnTo>
                      <a:pt x="443" y="316"/>
                    </a:lnTo>
                    <a:lnTo>
                      <a:pt x="443" y="322"/>
                    </a:lnTo>
                    <a:lnTo>
                      <a:pt x="442" y="327"/>
                    </a:lnTo>
                    <a:lnTo>
                      <a:pt x="435" y="338"/>
                    </a:lnTo>
                    <a:lnTo>
                      <a:pt x="435" y="338"/>
                    </a:lnTo>
                    <a:lnTo>
                      <a:pt x="431" y="348"/>
                    </a:lnTo>
                    <a:lnTo>
                      <a:pt x="429" y="351"/>
                    </a:lnTo>
                    <a:lnTo>
                      <a:pt x="429" y="354"/>
                    </a:lnTo>
                    <a:lnTo>
                      <a:pt x="434" y="360"/>
                    </a:lnTo>
                    <a:lnTo>
                      <a:pt x="440" y="365"/>
                    </a:lnTo>
                    <a:lnTo>
                      <a:pt x="440" y="365"/>
                    </a:lnTo>
                    <a:lnTo>
                      <a:pt x="459" y="381"/>
                    </a:lnTo>
                    <a:lnTo>
                      <a:pt x="474" y="394"/>
                    </a:lnTo>
                    <a:lnTo>
                      <a:pt x="483" y="406"/>
                    </a:lnTo>
                    <a:lnTo>
                      <a:pt x="486" y="413"/>
                    </a:lnTo>
                    <a:lnTo>
                      <a:pt x="488" y="419"/>
                    </a:lnTo>
                    <a:lnTo>
                      <a:pt x="489" y="427"/>
                    </a:lnTo>
                    <a:lnTo>
                      <a:pt x="489" y="433"/>
                    </a:lnTo>
                    <a:lnTo>
                      <a:pt x="486" y="449"/>
                    </a:lnTo>
                    <a:lnTo>
                      <a:pt x="480" y="468"/>
                    </a:lnTo>
                    <a:lnTo>
                      <a:pt x="470" y="490"/>
                    </a:lnTo>
                    <a:lnTo>
                      <a:pt x="470" y="490"/>
                    </a:lnTo>
                    <a:lnTo>
                      <a:pt x="466" y="502"/>
                    </a:lnTo>
                    <a:lnTo>
                      <a:pt x="461" y="513"/>
                    </a:lnTo>
                    <a:lnTo>
                      <a:pt x="461" y="519"/>
                    </a:lnTo>
                    <a:lnTo>
                      <a:pt x="461" y="524"/>
                    </a:lnTo>
                    <a:lnTo>
                      <a:pt x="464" y="529"/>
                    </a:lnTo>
                    <a:lnTo>
                      <a:pt x="467" y="532"/>
                    </a:lnTo>
                    <a:lnTo>
                      <a:pt x="467" y="532"/>
                    </a:lnTo>
                    <a:lnTo>
                      <a:pt x="477" y="537"/>
                    </a:lnTo>
                    <a:lnTo>
                      <a:pt x="485" y="544"/>
                    </a:lnTo>
                    <a:lnTo>
                      <a:pt x="491" y="551"/>
                    </a:lnTo>
                    <a:lnTo>
                      <a:pt x="499" y="560"/>
                    </a:lnTo>
                    <a:lnTo>
                      <a:pt x="510" y="578"/>
                    </a:lnTo>
                    <a:lnTo>
                      <a:pt x="521" y="595"/>
                    </a:lnTo>
                    <a:lnTo>
                      <a:pt x="534" y="613"/>
                    </a:lnTo>
                    <a:lnTo>
                      <a:pt x="540" y="621"/>
                    </a:lnTo>
                    <a:lnTo>
                      <a:pt x="548" y="627"/>
                    </a:lnTo>
                    <a:lnTo>
                      <a:pt x="556" y="633"/>
                    </a:lnTo>
                    <a:lnTo>
                      <a:pt x="567" y="638"/>
                    </a:lnTo>
                    <a:lnTo>
                      <a:pt x="577" y="641"/>
                    </a:lnTo>
                    <a:lnTo>
                      <a:pt x="589" y="643"/>
                    </a:lnTo>
                    <a:lnTo>
                      <a:pt x="589" y="643"/>
                    </a:lnTo>
                    <a:lnTo>
                      <a:pt x="601" y="654"/>
                    </a:lnTo>
                    <a:lnTo>
                      <a:pt x="612" y="664"/>
                    </a:lnTo>
                    <a:lnTo>
                      <a:pt x="624" y="670"/>
                    </a:lnTo>
                    <a:lnTo>
                      <a:pt x="639" y="675"/>
                    </a:lnTo>
                    <a:lnTo>
                      <a:pt x="667" y="683"/>
                    </a:lnTo>
                    <a:lnTo>
                      <a:pt x="680" y="686"/>
                    </a:lnTo>
                    <a:lnTo>
                      <a:pt x="694" y="691"/>
                    </a:lnTo>
                    <a:lnTo>
                      <a:pt x="694" y="691"/>
                    </a:lnTo>
                    <a:lnTo>
                      <a:pt x="701" y="694"/>
                    </a:lnTo>
                    <a:lnTo>
                      <a:pt x="707" y="697"/>
                    </a:lnTo>
                    <a:lnTo>
                      <a:pt x="712" y="702"/>
                    </a:lnTo>
                    <a:lnTo>
                      <a:pt x="715" y="706"/>
                    </a:lnTo>
                    <a:lnTo>
                      <a:pt x="717" y="711"/>
                    </a:lnTo>
                    <a:lnTo>
                      <a:pt x="718" y="718"/>
                    </a:lnTo>
                    <a:lnTo>
                      <a:pt x="718" y="724"/>
                    </a:lnTo>
                    <a:lnTo>
                      <a:pt x="715" y="730"/>
                    </a:lnTo>
                    <a:lnTo>
                      <a:pt x="715" y="730"/>
                    </a:lnTo>
                    <a:lnTo>
                      <a:pt x="713" y="740"/>
                    </a:lnTo>
                    <a:lnTo>
                      <a:pt x="712" y="749"/>
                    </a:lnTo>
                    <a:lnTo>
                      <a:pt x="712" y="757"/>
                    </a:lnTo>
                    <a:lnTo>
                      <a:pt x="713" y="765"/>
                    </a:lnTo>
                    <a:lnTo>
                      <a:pt x="717" y="773"/>
                    </a:lnTo>
                    <a:lnTo>
                      <a:pt x="723" y="780"/>
                    </a:lnTo>
                    <a:lnTo>
                      <a:pt x="731" y="784"/>
                    </a:lnTo>
                    <a:lnTo>
                      <a:pt x="739" y="789"/>
                    </a:lnTo>
                    <a:lnTo>
                      <a:pt x="739" y="789"/>
                    </a:lnTo>
                    <a:lnTo>
                      <a:pt x="731" y="800"/>
                    </a:lnTo>
                    <a:lnTo>
                      <a:pt x="721" y="810"/>
                    </a:lnTo>
                    <a:lnTo>
                      <a:pt x="721" y="810"/>
                    </a:lnTo>
                    <a:lnTo>
                      <a:pt x="729" y="807"/>
                    </a:lnTo>
                    <a:lnTo>
                      <a:pt x="734" y="800"/>
                    </a:lnTo>
                    <a:lnTo>
                      <a:pt x="740" y="794"/>
                    </a:lnTo>
                    <a:lnTo>
                      <a:pt x="745" y="786"/>
                    </a:lnTo>
                    <a:lnTo>
                      <a:pt x="745" y="78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8" name="Freeform 100">
                <a:extLst>
                  <a:ext uri="{FF2B5EF4-FFF2-40B4-BE49-F238E27FC236}">
                    <a16:creationId xmlns:a16="http://schemas.microsoft.com/office/drawing/2014/main" id="{409709A7-B3AD-FF50-9BC1-6722244BF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" y="1013"/>
                <a:ext cx="82" cy="79"/>
              </a:xfrm>
              <a:custGeom>
                <a:avLst/>
                <a:gdLst>
                  <a:gd name="T0" fmla="*/ 10 w 166"/>
                  <a:gd name="T1" fmla="*/ 153 h 159"/>
                  <a:gd name="T2" fmla="*/ 10 w 166"/>
                  <a:gd name="T3" fmla="*/ 153 h 159"/>
                  <a:gd name="T4" fmla="*/ 29 w 166"/>
                  <a:gd name="T5" fmla="*/ 130 h 159"/>
                  <a:gd name="T6" fmla="*/ 50 w 166"/>
                  <a:gd name="T7" fmla="*/ 113 h 159"/>
                  <a:gd name="T8" fmla="*/ 74 w 166"/>
                  <a:gd name="T9" fmla="*/ 95 h 159"/>
                  <a:gd name="T10" fmla="*/ 97 w 166"/>
                  <a:gd name="T11" fmla="*/ 81 h 159"/>
                  <a:gd name="T12" fmla="*/ 97 w 166"/>
                  <a:gd name="T13" fmla="*/ 81 h 159"/>
                  <a:gd name="T14" fmla="*/ 104 w 166"/>
                  <a:gd name="T15" fmla="*/ 75 h 159"/>
                  <a:gd name="T16" fmla="*/ 110 w 166"/>
                  <a:gd name="T17" fmla="*/ 70 h 159"/>
                  <a:gd name="T18" fmla="*/ 121 w 166"/>
                  <a:gd name="T19" fmla="*/ 57 h 159"/>
                  <a:gd name="T20" fmla="*/ 129 w 166"/>
                  <a:gd name="T21" fmla="*/ 43 h 159"/>
                  <a:gd name="T22" fmla="*/ 139 w 166"/>
                  <a:gd name="T23" fmla="*/ 29 h 159"/>
                  <a:gd name="T24" fmla="*/ 139 w 166"/>
                  <a:gd name="T25" fmla="*/ 29 h 159"/>
                  <a:gd name="T26" fmla="*/ 143 w 166"/>
                  <a:gd name="T27" fmla="*/ 19 h 159"/>
                  <a:gd name="T28" fmla="*/ 151 w 166"/>
                  <a:gd name="T29" fmla="*/ 11 h 159"/>
                  <a:gd name="T30" fmla="*/ 158 w 166"/>
                  <a:gd name="T31" fmla="*/ 5 h 159"/>
                  <a:gd name="T32" fmla="*/ 166 w 166"/>
                  <a:gd name="T33" fmla="*/ 0 h 159"/>
                  <a:gd name="T34" fmla="*/ 166 w 166"/>
                  <a:gd name="T35" fmla="*/ 0 h 159"/>
                  <a:gd name="T36" fmla="*/ 156 w 166"/>
                  <a:gd name="T37" fmla="*/ 5 h 159"/>
                  <a:gd name="T38" fmla="*/ 148 w 166"/>
                  <a:gd name="T39" fmla="*/ 13 h 159"/>
                  <a:gd name="T40" fmla="*/ 140 w 166"/>
                  <a:gd name="T41" fmla="*/ 21 h 159"/>
                  <a:gd name="T42" fmla="*/ 132 w 166"/>
                  <a:gd name="T43" fmla="*/ 32 h 159"/>
                  <a:gd name="T44" fmla="*/ 132 w 166"/>
                  <a:gd name="T45" fmla="*/ 32 h 159"/>
                  <a:gd name="T46" fmla="*/ 124 w 166"/>
                  <a:gd name="T47" fmla="*/ 46 h 159"/>
                  <a:gd name="T48" fmla="*/ 115 w 166"/>
                  <a:gd name="T49" fmla="*/ 60 h 159"/>
                  <a:gd name="T50" fmla="*/ 105 w 166"/>
                  <a:gd name="T51" fmla="*/ 73 h 159"/>
                  <a:gd name="T52" fmla="*/ 99 w 166"/>
                  <a:gd name="T53" fmla="*/ 78 h 159"/>
                  <a:gd name="T54" fmla="*/ 91 w 166"/>
                  <a:gd name="T55" fmla="*/ 83 h 159"/>
                  <a:gd name="T56" fmla="*/ 91 w 166"/>
                  <a:gd name="T57" fmla="*/ 83 h 159"/>
                  <a:gd name="T58" fmla="*/ 67 w 166"/>
                  <a:gd name="T59" fmla="*/ 99 h 159"/>
                  <a:gd name="T60" fmla="*/ 45 w 166"/>
                  <a:gd name="T61" fmla="*/ 114 h 159"/>
                  <a:gd name="T62" fmla="*/ 23 w 166"/>
                  <a:gd name="T63" fmla="*/ 133 h 159"/>
                  <a:gd name="T64" fmla="*/ 4 w 166"/>
                  <a:gd name="T65" fmla="*/ 154 h 159"/>
                  <a:gd name="T66" fmla="*/ 4 w 166"/>
                  <a:gd name="T67" fmla="*/ 154 h 159"/>
                  <a:gd name="T68" fmla="*/ 0 w 166"/>
                  <a:gd name="T69" fmla="*/ 159 h 159"/>
                  <a:gd name="T70" fmla="*/ 0 w 166"/>
                  <a:gd name="T71" fmla="*/ 159 h 159"/>
                  <a:gd name="T72" fmla="*/ 5 w 166"/>
                  <a:gd name="T73" fmla="*/ 156 h 159"/>
                  <a:gd name="T74" fmla="*/ 10 w 166"/>
                  <a:gd name="T75" fmla="*/ 153 h 159"/>
                  <a:gd name="T76" fmla="*/ 10 w 166"/>
                  <a:gd name="T77" fmla="*/ 15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59">
                    <a:moveTo>
                      <a:pt x="10" y="153"/>
                    </a:moveTo>
                    <a:lnTo>
                      <a:pt x="10" y="153"/>
                    </a:lnTo>
                    <a:lnTo>
                      <a:pt x="29" y="130"/>
                    </a:lnTo>
                    <a:lnTo>
                      <a:pt x="50" y="113"/>
                    </a:lnTo>
                    <a:lnTo>
                      <a:pt x="74" y="95"/>
                    </a:lnTo>
                    <a:lnTo>
                      <a:pt x="97" y="81"/>
                    </a:lnTo>
                    <a:lnTo>
                      <a:pt x="97" y="81"/>
                    </a:lnTo>
                    <a:lnTo>
                      <a:pt x="104" y="75"/>
                    </a:lnTo>
                    <a:lnTo>
                      <a:pt x="110" y="70"/>
                    </a:lnTo>
                    <a:lnTo>
                      <a:pt x="121" y="57"/>
                    </a:lnTo>
                    <a:lnTo>
                      <a:pt x="129" y="43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3" y="19"/>
                    </a:lnTo>
                    <a:lnTo>
                      <a:pt x="151" y="11"/>
                    </a:lnTo>
                    <a:lnTo>
                      <a:pt x="158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56" y="5"/>
                    </a:lnTo>
                    <a:lnTo>
                      <a:pt x="148" y="13"/>
                    </a:lnTo>
                    <a:lnTo>
                      <a:pt x="140" y="21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24" y="46"/>
                    </a:lnTo>
                    <a:lnTo>
                      <a:pt x="115" y="60"/>
                    </a:lnTo>
                    <a:lnTo>
                      <a:pt x="105" y="73"/>
                    </a:lnTo>
                    <a:lnTo>
                      <a:pt x="99" y="78"/>
                    </a:lnTo>
                    <a:lnTo>
                      <a:pt x="91" y="83"/>
                    </a:lnTo>
                    <a:lnTo>
                      <a:pt x="91" y="83"/>
                    </a:lnTo>
                    <a:lnTo>
                      <a:pt x="67" y="99"/>
                    </a:lnTo>
                    <a:lnTo>
                      <a:pt x="45" y="114"/>
                    </a:lnTo>
                    <a:lnTo>
                      <a:pt x="23" y="133"/>
                    </a:lnTo>
                    <a:lnTo>
                      <a:pt x="4" y="154"/>
                    </a:lnTo>
                    <a:lnTo>
                      <a:pt x="4" y="154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" y="156"/>
                    </a:lnTo>
                    <a:lnTo>
                      <a:pt x="10" y="153"/>
                    </a:lnTo>
                    <a:lnTo>
                      <a:pt x="10" y="15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28D13F06-E591-6F87-75F8-14BBBF3DB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" y="1511"/>
                <a:ext cx="106" cy="18"/>
              </a:xfrm>
              <a:custGeom>
                <a:avLst/>
                <a:gdLst>
                  <a:gd name="T0" fmla="*/ 183 w 211"/>
                  <a:gd name="T1" fmla="*/ 6 h 36"/>
                  <a:gd name="T2" fmla="*/ 183 w 211"/>
                  <a:gd name="T3" fmla="*/ 6 h 36"/>
                  <a:gd name="T4" fmla="*/ 173 w 211"/>
                  <a:gd name="T5" fmla="*/ 1 h 36"/>
                  <a:gd name="T6" fmla="*/ 163 w 211"/>
                  <a:gd name="T7" fmla="*/ 0 h 36"/>
                  <a:gd name="T8" fmla="*/ 154 w 211"/>
                  <a:gd name="T9" fmla="*/ 1 h 36"/>
                  <a:gd name="T10" fmla="*/ 143 w 211"/>
                  <a:gd name="T11" fmla="*/ 5 h 36"/>
                  <a:gd name="T12" fmla="*/ 143 w 211"/>
                  <a:gd name="T13" fmla="*/ 5 h 36"/>
                  <a:gd name="T14" fmla="*/ 116 w 211"/>
                  <a:gd name="T15" fmla="*/ 13 h 36"/>
                  <a:gd name="T16" fmla="*/ 89 w 211"/>
                  <a:gd name="T17" fmla="*/ 21 h 36"/>
                  <a:gd name="T18" fmla="*/ 62 w 211"/>
                  <a:gd name="T19" fmla="*/ 25 h 36"/>
                  <a:gd name="T20" fmla="*/ 48 w 211"/>
                  <a:gd name="T21" fmla="*/ 27 h 36"/>
                  <a:gd name="T22" fmla="*/ 33 w 211"/>
                  <a:gd name="T23" fmla="*/ 27 h 36"/>
                  <a:gd name="T24" fmla="*/ 33 w 211"/>
                  <a:gd name="T25" fmla="*/ 27 h 36"/>
                  <a:gd name="T26" fmla="*/ 24 w 211"/>
                  <a:gd name="T27" fmla="*/ 27 h 36"/>
                  <a:gd name="T28" fmla="*/ 16 w 211"/>
                  <a:gd name="T29" fmla="*/ 30 h 36"/>
                  <a:gd name="T30" fmla="*/ 0 w 211"/>
                  <a:gd name="T31" fmla="*/ 36 h 36"/>
                  <a:gd name="T32" fmla="*/ 0 w 211"/>
                  <a:gd name="T33" fmla="*/ 36 h 36"/>
                  <a:gd name="T34" fmla="*/ 13 w 211"/>
                  <a:gd name="T35" fmla="*/ 32 h 36"/>
                  <a:gd name="T36" fmla="*/ 21 w 211"/>
                  <a:gd name="T37" fmla="*/ 30 h 36"/>
                  <a:gd name="T38" fmla="*/ 27 w 211"/>
                  <a:gd name="T39" fmla="*/ 28 h 36"/>
                  <a:gd name="T40" fmla="*/ 27 w 211"/>
                  <a:gd name="T41" fmla="*/ 28 h 36"/>
                  <a:gd name="T42" fmla="*/ 41 w 211"/>
                  <a:gd name="T43" fmla="*/ 28 h 36"/>
                  <a:gd name="T44" fmla="*/ 55 w 211"/>
                  <a:gd name="T45" fmla="*/ 28 h 36"/>
                  <a:gd name="T46" fmla="*/ 84 w 211"/>
                  <a:gd name="T47" fmla="*/ 24 h 36"/>
                  <a:gd name="T48" fmla="*/ 111 w 211"/>
                  <a:gd name="T49" fmla="*/ 16 h 36"/>
                  <a:gd name="T50" fmla="*/ 138 w 211"/>
                  <a:gd name="T51" fmla="*/ 6 h 36"/>
                  <a:gd name="T52" fmla="*/ 138 w 211"/>
                  <a:gd name="T53" fmla="*/ 6 h 36"/>
                  <a:gd name="T54" fmla="*/ 148 w 211"/>
                  <a:gd name="T55" fmla="*/ 5 h 36"/>
                  <a:gd name="T56" fmla="*/ 157 w 211"/>
                  <a:gd name="T57" fmla="*/ 3 h 36"/>
                  <a:gd name="T58" fmla="*/ 168 w 211"/>
                  <a:gd name="T59" fmla="*/ 5 h 36"/>
                  <a:gd name="T60" fmla="*/ 176 w 211"/>
                  <a:gd name="T61" fmla="*/ 9 h 36"/>
                  <a:gd name="T62" fmla="*/ 176 w 211"/>
                  <a:gd name="T63" fmla="*/ 9 h 36"/>
                  <a:gd name="T64" fmla="*/ 186 w 211"/>
                  <a:gd name="T65" fmla="*/ 14 h 36"/>
                  <a:gd name="T66" fmla="*/ 195 w 211"/>
                  <a:gd name="T67" fmla="*/ 14 h 36"/>
                  <a:gd name="T68" fmla="*/ 203 w 211"/>
                  <a:gd name="T69" fmla="*/ 14 h 36"/>
                  <a:gd name="T70" fmla="*/ 211 w 211"/>
                  <a:gd name="T71" fmla="*/ 9 h 36"/>
                  <a:gd name="T72" fmla="*/ 211 w 211"/>
                  <a:gd name="T73" fmla="*/ 9 h 36"/>
                  <a:gd name="T74" fmla="*/ 203 w 211"/>
                  <a:gd name="T75" fmla="*/ 11 h 36"/>
                  <a:gd name="T76" fmla="*/ 197 w 211"/>
                  <a:gd name="T77" fmla="*/ 11 h 36"/>
                  <a:gd name="T78" fmla="*/ 191 w 211"/>
                  <a:gd name="T79" fmla="*/ 9 h 36"/>
                  <a:gd name="T80" fmla="*/ 183 w 211"/>
                  <a:gd name="T81" fmla="*/ 6 h 36"/>
                  <a:gd name="T82" fmla="*/ 183 w 211"/>
                  <a:gd name="T83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6">
                    <a:moveTo>
                      <a:pt x="183" y="6"/>
                    </a:moveTo>
                    <a:lnTo>
                      <a:pt x="183" y="6"/>
                    </a:lnTo>
                    <a:lnTo>
                      <a:pt x="173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5"/>
                    </a:lnTo>
                    <a:lnTo>
                      <a:pt x="143" y="5"/>
                    </a:lnTo>
                    <a:lnTo>
                      <a:pt x="116" y="13"/>
                    </a:lnTo>
                    <a:lnTo>
                      <a:pt x="89" y="21"/>
                    </a:lnTo>
                    <a:lnTo>
                      <a:pt x="62" y="25"/>
                    </a:lnTo>
                    <a:lnTo>
                      <a:pt x="48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24" y="27"/>
                    </a:lnTo>
                    <a:lnTo>
                      <a:pt x="16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41" y="28"/>
                    </a:lnTo>
                    <a:lnTo>
                      <a:pt x="55" y="28"/>
                    </a:lnTo>
                    <a:lnTo>
                      <a:pt x="84" y="24"/>
                    </a:lnTo>
                    <a:lnTo>
                      <a:pt x="111" y="1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48" y="5"/>
                    </a:lnTo>
                    <a:lnTo>
                      <a:pt x="157" y="3"/>
                    </a:lnTo>
                    <a:lnTo>
                      <a:pt x="168" y="5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86" y="14"/>
                    </a:lnTo>
                    <a:lnTo>
                      <a:pt x="195" y="14"/>
                    </a:lnTo>
                    <a:lnTo>
                      <a:pt x="203" y="14"/>
                    </a:lnTo>
                    <a:lnTo>
                      <a:pt x="211" y="9"/>
                    </a:lnTo>
                    <a:lnTo>
                      <a:pt x="211" y="9"/>
                    </a:lnTo>
                    <a:lnTo>
                      <a:pt x="203" y="11"/>
                    </a:lnTo>
                    <a:lnTo>
                      <a:pt x="197" y="11"/>
                    </a:lnTo>
                    <a:lnTo>
                      <a:pt x="191" y="9"/>
                    </a:lnTo>
                    <a:lnTo>
                      <a:pt x="183" y="6"/>
                    </a:lnTo>
                    <a:lnTo>
                      <a:pt x="183" y="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0" name="Freeform 102">
                <a:extLst>
                  <a:ext uri="{FF2B5EF4-FFF2-40B4-BE49-F238E27FC236}">
                    <a16:creationId xmlns:a16="http://schemas.microsoft.com/office/drawing/2014/main" id="{A122C286-657E-EF84-E291-CEDFBBCAC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1493"/>
                <a:ext cx="63" cy="43"/>
              </a:xfrm>
              <a:custGeom>
                <a:avLst/>
                <a:gdLst>
                  <a:gd name="T0" fmla="*/ 110 w 128"/>
                  <a:gd name="T1" fmla="*/ 67 h 88"/>
                  <a:gd name="T2" fmla="*/ 110 w 128"/>
                  <a:gd name="T3" fmla="*/ 67 h 88"/>
                  <a:gd name="T4" fmla="*/ 88 w 128"/>
                  <a:gd name="T5" fmla="*/ 56 h 88"/>
                  <a:gd name="T6" fmla="*/ 67 w 128"/>
                  <a:gd name="T7" fmla="*/ 48 h 88"/>
                  <a:gd name="T8" fmla="*/ 56 w 128"/>
                  <a:gd name="T9" fmla="*/ 45 h 88"/>
                  <a:gd name="T10" fmla="*/ 43 w 128"/>
                  <a:gd name="T11" fmla="*/ 43 h 88"/>
                  <a:gd name="T12" fmla="*/ 32 w 128"/>
                  <a:gd name="T13" fmla="*/ 42 h 88"/>
                  <a:gd name="T14" fmla="*/ 20 w 128"/>
                  <a:gd name="T15" fmla="*/ 43 h 88"/>
                  <a:gd name="T16" fmla="*/ 20 w 128"/>
                  <a:gd name="T17" fmla="*/ 43 h 88"/>
                  <a:gd name="T18" fmla="*/ 15 w 128"/>
                  <a:gd name="T19" fmla="*/ 43 h 88"/>
                  <a:gd name="T20" fmla="*/ 10 w 128"/>
                  <a:gd name="T21" fmla="*/ 42 h 88"/>
                  <a:gd name="T22" fmla="*/ 8 w 128"/>
                  <a:gd name="T23" fmla="*/ 38 h 88"/>
                  <a:gd name="T24" fmla="*/ 7 w 128"/>
                  <a:gd name="T25" fmla="*/ 35 h 88"/>
                  <a:gd name="T26" fmla="*/ 7 w 128"/>
                  <a:gd name="T27" fmla="*/ 27 h 88"/>
                  <a:gd name="T28" fmla="*/ 10 w 128"/>
                  <a:gd name="T29" fmla="*/ 21 h 88"/>
                  <a:gd name="T30" fmla="*/ 10 w 128"/>
                  <a:gd name="T31" fmla="*/ 21 h 88"/>
                  <a:gd name="T32" fmla="*/ 15 w 128"/>
                  <a:gd name="T33" fmla="*/ 10 h 88"/>
                  <a:gd name="T34" fmla="*/ 18 w 128"/>
                  <a:gd name="T35" fmla="*/ 5 h 88"/>
                  <a:gd name="T36" fmla="*/ 23 w 128"/>
                  <a:gd name="T37" fmla="*/ 0 h 88"/>
                  <a:gd name="T38" fmla="*/ 23 w 128"/>
                  <a:gd name="T39" fmla="*/ 0 h 88"/>
                  <a:gd name="T40" fmla="*/ 15 w 128"/>
                  <a:gd name="T41" fmla="*/ 4 h 88"/>
                  <a:gd name="T42" fmla="*/ 12 w 128"/>
                  <a:gd name="T43" fmla="*/ 10 h 88"/>
                  <a:gd name="T44" fmla="*/ 4 w 128"/>
                  <a:gd name="T45" fmla="*/ 23 h 88"/>
                  <a:gd name="T46" fmla="*/ 4 w 128"/>
                  <a:gd name="T47" fmla="*/ 23 h 88"/>
                  <a:gd name="T48" fmla="*/ 0 w 128"/>
                  <a:gd name="T49" fmla="*/ 31 h 88"/>
                  <a:gd name="T50" fmla="*/ 0 w 128"/>
                  <a:gd name="T51" fmla="*/ 38 h 88"/>
                  <a:gd name="T52" fmla="*/ 2 w 128"/>
                  <a:gd name="T53" fmla="*/ 42 h 88"/>
                  <a:gd name="T54" fmla="*/ 4 w 128"/>
                  <a:gd name="T55" fmla="*/ 45 h 88"/>
                  <a:gd name="T56" fmla="*/ 8 w 128"/>
                  <a:gd name="T57" fmla="*/ 45 h 88"/>
                  <a:gd name="T58" fmla="*/ 13 w 128"/>
                  <a:gd name="T59" fmla="*/ 45 h 88"/>
                  <a:gd name="T60" fmla="*/ 13 w 128"/>
                  <a:gd name="T61" fmla="*/ 45 h 88"/>
                  <a:gd name="T62" fmla="*/ 26 w 128"/>
                  <a:gd name="T63" fmla="*/ 45 h 88"/>
                  <a:gd name="T64" fmla="*/ 39 w 128"/>
                  <a:gd name="T65" fmla="*/ 45 h 88"/>
                  <a:gd name="T66" fmla="*/ 50 w 128"/>
                  <a:gd name="T67" fmla="*/ 48 h 88"/>
                  <a:gd name="T68" fmla="*/ 61 w 128"/>
                  <a:gd name="T69" fmla="*/ 51 h 88"/>
                  <a:gd name="T70" fmla="*/ 83 w 128"/>
                  <a:gd name="T71" fmla="*/ 59 h 88"/>
                  <a:gd name="T72" fmla="*/ 104 w 128"/>
                  <a:gd name="T73" fmla="*/ 69 h 88"/>
                  <a:gd name="T74" fmla="*/ 104 w 128"/>
                  <a:gd name="T75" fmla="*/ 69 h 88"/>
                  <a:gd name="T76" fmla="*/ 104 w 128"/>
                  <a:gd name="T77" fmla="*/ 72 h 88"/>
                  <a:gd name="T78" fmla="*/ 102 w 128"/>
                  <a:gd name="T79" fmla="*/ 75 h 88"/>
                  <a:gd name="T80" fmla="*/ 97 w 128"/>
                  <a:gd name="T81" fmla="*/ 78 h 88"/>
                  <a:gd name="T82" fmla="*/ 94 w 128"/>
                  <a:gd name="T83" fmla="*/ 80 h 88"/>
                  <a:gd name="T84" fmla="*/ 93 w 128"/>
                  <a:gd name="T85" fmla="*/ 81 h 88"/>
                  <a:gd name="T86" fmla="*/ 93 w 128"/>
                  <a:gd name="T87" fmla="*/ 85 h 88"/>
                  <a:gd name="T88" fmla="*/ 94 w 128"/>
                  <a:gd name="T89" fmla="*/ 88 h 88"/>
                  <a:gd name="T90" fmla="*/ 94 w 128"/>
                  <a:gd name="T91" fmla="*/ 88 h 88"/>
                  <a:gd name="T92" fmla="*/ 102 w 128"/>
                  <a:gd name="T93" fmla="*/ 88 h 88"/>
                  <a:gd name="T94" fmla="*/ 112 w 128"/>
                  <a:gd name="T95" fmla="*/ 85 h 88"/>
                  <a:gd name="T96" fmla="*/ 128 w 128"/>
                  <a:gd name="T97" fmla="*/ 78 h 88"/>
                  <a:gd name="T98" fmla="*/ 128 w 128"/>
                  <a:gd name="T99" fmla="*/ 78 h 88"/>
                  <a:gd name="T100" fmla="*/ 113 w 128"/>
                  <a:gd name="T101" fmla="*/ 83 h 88"/>
                  <a:gd name="T102" fmla="*/ 107 w 128"/>
                  <a:gd name="T103" fmla="*/ 85 h 88"/>
                  <a:gd name="T104" fmla="*/ 99 w 128"/>
                  <a:gd name="T105" fmla="*/ 86 h 88"/>
                  <a:gd name="T106" fmla="*/ 99 w 128"/>
                  <a:gd name="T107" fmla="*/ 86 h 88"/>
                  <a:gd name="T108" fmla="*/ 97 w 128"/>
                  <a:gd name="T109" fmla="*/ 81 h 88"/>
                  <a:gd name="T110" fmla="*/ 99 w 128"/>
                  <a:gd name="T111" fmla="*/ 78 h 88"/>
                  <a:gd name="T112" fmla="*/ 101 w 128"/>
                  <a:gd name="T113" fmla="*/ 77 h 88"/>
                  <a:gd name="T114" fmla="*/ 104 w 128"/>
                  <a:gd name="T115" fmla="*/ 75 h 88"/>
                  <a:gd name="T116" fmla="*/ 108 w 128"/>
                  <a:gd name="T117" fmla="*/ 72 h 88"/>
                  <a:gd name="T118" fmla="*/ 110 w 128"/>
                  <a:gd name="T119" fmla="*/ 69 h 88"/>
                  <a:gd name="T120" fmla="*/ 110 w 128"/>
                  <a:gd name="T121" fmla="*/ 67 h 88"/>
                  <a:gd name="T122" fmla="*/ 110 w 128"/>
                  <a:gd name="T12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88">
                    <a:moveTo>
                      <a:pt x="110" y="67"/>
                    </a:moveTo>
                    <a:lnTo>
                      <a:pt x="110" y="67"/>
                    </a:lnTo>
                    <a:lnTo>
                      <a:pt x="88" y="56"/>
                    </a:lnTo>
                    <a:lnTo>
                      <a:pt x="67" y="48"/>
                    </a:lnTo>
                    <a:lnTo>
                      <a:pt x="56" y="45"/>
                    </a:lnTo>
                    <a:lnTo>
                      <a:pt x="43" y="43"/>
                    </a:lnTo>
                    <a:lnTo>
                      <a:pt x="32" y="42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5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7" y="35"/>
                    </a:lnTo>
                    <a:lnTo>
                      <a:pt x="7" y="27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5" y="10"/>
                    </a:lnTo>
                    <a:lnTo>
                      <a:pt x="18" y="5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5" y="4"/>
                    </a:lnTo>
                    <a:lnTo>
                      <a:pt x="12" y="10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4" y="45"/>
                    </a:lnTo>
                    <a:lnTo>
                      <a:pt x="8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26" y="45"/>
                    </a:lnTo>
                    <a:lnTo>
                      <a:pt x="39" y="45"/>
                    </a:lnTo>
                    <a:lnTo>
                      <a:pt x="50" y="48"/>
                    </a:lnTo>
                    <a:lnTo>
                      <a:pt x="61" y="51"/>
                    </a:lnTo>
                    <a:lnTo>
                      <a:pt x="83" y="5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72"/>
                    </a:lnTo>
                    <a:lnTo>
                      <a:pt x="102" y="75"/>
                    </a:lnTo>
                    <a:lnTo>
                      <a:pt x="97" y="78"/>
                    </a:lnTo>
                    <a:lnTo>
                      <a:pt x="94" y="80"/>
                    </a:lnTo>
                    <a:lnTo>
                      <a:pt x="93" y="81"/>
                    </a:lnTo>
                    <a:lnTo>
                      <a:pt x="93" y="85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102" y="88"/>
                    </a:lnTo>
                    <a:lnTo>
                      <a:pt x="112" y="85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13" y="83"/>
                    </a:lnTo>
                    <a:lnTo>
                      <a:pt x="107" y="85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7" y="81"/>
                    </a:lnTo>
                    <a:lnTo>
                      <a:pt x="99" y="78"/>
                    </a:lnTo>
                    <a:lnTo>
                      <a:pt x="101" y="77"/>
                    </a:lnTo>
                    <a:lnTo>
                      <a:pt x="104" y="75"/>
                    </a:lnTo>
                    <a:lnTo>
                      <a:pt x="108" y="72"/>
                    </a:lnTo>
                    <a:lnTo>
                      <a:pt x="110" y="69"/>
                    </a:lnTo>
                    <a:lnTo>
                      <a:pt x="110" y="67"/>
                    </a:lnTo>
                    <a:lnTo>
                      <a:pt x="110" y="6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1" name="Freeform 103">
                <a:extLst>
                  <a:ext uri="{FF2B5EF4-FFF2-40B4-BE49-F238E27FC236}">
                    <a16:creationId xmlns:a16="http://schemas.microsoft.com/office/drawing/2014/main" id="{E7D3E8E0-1C99-40A3-2A13-BF108CC6E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" y="1483"/>
                <a:ext cx="23" cy="9"/>
              </a:xfrm>
              <a:custGeom>
                <a:avLst/>
                <a:gdLst>
                  <a:gd name="T0" fmla="*/ 24 w 46"/>
                  <a:gd name="T1" fmla="*/ 5 h 18"/>
                  <a:gd name="T2" fmla="*/ 24 w 46"/>
                  <a:gd name="T3" fmla="*/ 5 h 18"/>
                  <a:gd name="T4" fmla="*/ 18 w 46"/>
                  <a:gd name="T5" fmla="*/ 0 h 18"/>
                  <a:gd name="T6" fmla="*/ 11 w 46"/>
                  <a:gd name="T7" fmla="*/ 0 h 18"/>
                  <a:gd name="T8" fmla="*/ 7 w 46"/>
                  <a:gd name="T9" fmla="*/ 0 h 18"/>
                  <a:gd name="T10" fmla="*/ 0 w 46"/>
                  <a:gd name="T11" fmla="*/ 3 h 18"/>
                  <a:gd name="T12" fmla="*/ 0 w 46"/>
                  <a:gd name="T13" fmla="*/ 3 h 18"/>
                  <a:gd name="T14" fmla="*/ 5 w 46"/>
                  <a:gd name="T15" fmla="*/ 3 h 18"/>
                  <a:gd name="T16" fmla="*/ 8 w 46"/>
                  <a:gd name="T17" fmla="*/ 3 h 18"/>
                  <a:gd name="T18" fmla="*/ 13 w 46"/>
                  <a:gd name="T19" fmla="*/ 5 h 18"/>
                  <a:gd name="T20" fmla="*/ 18 w 46"/>
                  <a:gd name="T21" fmla="*/ 8 h 18"/>
                  <a:gd name="T22" fmla="*/ 18 w 46"/>
                  <a:gd name="T23" fmla="*/ 8 h 18"/>
                  <a:gd name="T24" fmla="*/ 24 w 46"/>
                  <a:gd name="T25" fmla="*/ 13 h 18"/>
                  <a:gd name="T26" fmla="*/ 31 w 46"/>
                  <a:gd name="T27" fmla="*/ 16 h 18"/>
                  <a:gd name="T28" fmla="*/ 38 w 46"/>
                  <a:gd name="T29" fmla="*/ 18 h 18"/>
                  <a:gd name="T30" fmla="*/ 43 w 46"/>
                  <a:gd name="T31" fmla="*/ 16 h 18"/>
                  <a:gd name="T32" fmla="*/ 46 w 46"/>
                  <a:gd name="T33" fmla="*/ 15 h 18"/>
                  <a:gd name="T34" fmla="*/ 46 w 46"/>
                  <a:gd name="T35" fmla="*/ 15 h 18"/>
                  <a:gd name="T36" fmla="*/ 40 w 46"/>
                  <a:gd name="T37" fmla="*/ 15 h 18"/>
                  <a:gd name="T38" fmla="*/ 34 w 46"/>
                  <a:gd name="T39" fmla="*/ 13 h 18"/>
                  <a:gd name="T40" fmla="*/ 29 w 46"/>
                  <a:gd name="T41" fmla="*/ 10 h 18"/>
                  <a:gd name="T42" fmla="*/ 24 w 46"/>
                  <a:gd name="T43" fmla="*/ 5 h 18"/>
                  <a:gd name="T44" fmla="*/ 24 w 46"/>
                  <a:gd name="T4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18">
                    <a:moveTo>
                      <a:pt x="24" y="5"/>
                    </a:moveTo>
                    <a:lnTo>
                      <a:pt x="24" y="5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4" y="13"/>
                    </a:lnTo>
                    <a:lnTo>
                      <a:pt x="31" y="16"/>
                    </a:lnTo>
                    <a:lnTo>
                      <a:pt x="38" y="18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2" name="Freeform 104">
                <a:extLst>
                  <a:ext uri="{FF2B5EF4-FFF2-40B4-BE49-F238E27FC236}">
                    <a16:creationId xmlns:a16="http://schemas.microsoft.com/office/drawing/2014/main" id="{53CAF6CD-DA75-E129-5EB2-062C3EB16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9" y="1174"/>
                <a:ext cx="65" cy="287"/>
              </a:xfrm>
              <a:custGeom>
                <a:avLst/>
                <a:gdLst>
                  <a:gd name="T0" fmla="*/ 82 w 129"/>
                  <a:gd name="T1" fmla="*/ 564 h 574"/>
                  <a:gd name="T2" fmla="*/ 82 w 129"/>
                  <a:gd name="T3" fmla="*/ 560 h 574"/>
                  <a:gd name="T4" fmla="*/ 95 w 129"/>
                  <a:gd name="T5" fmla="*/ 528 h 574"/>
                  <a:gd name="T6" fmla="*/ 87 w 129"/>
                  <a:gd name="T7" fmla="*/ 499 h 574"/>
                  <a:gd name="T8" fmla="*/ 75 w 129"/>
                  <a:gd name="T9" fmla="*/ 471 h 574"/>
                  <a:gd name="T10" fmla="*/ 75 w 129"/>
                  <a:gd name="T11" fmla="*/ 452 h 574"/>
                  <a:gd name="T12" fmla="*/ 84 w 129"/>
                  <a:gd name="T13" fmla="*/ 445 h 574"/>
                  <a:gd name="T14" fmla="*/ 92 w 129"/>
                  <a:gd name="T15" fmla="*/ 436 h 574"/>
                  <a:gd name="T16" fmla="*/ 92 w 129"/>
                  <a:gd name="T17" fmla="*/ 417 h 574"/>
                  <a:gd name="T18" fmla="*/ 94 w 129"/>
                  <a:gd name="T19" fmla="*/ 356 h 574"/>
                  <a:gd name="T20" fmla="*/ 84 w 129"/>
                  <a:gd name="T21" fmla="*/ 326 h 574"/>
                  <a:gd name="T22" fmla="*/ 73 w 129"/>
                  <a:gd name="T23" fmla="*/ 312 h 574"/>
                  <a:gd name="T24" fmla="*/ 54 w 129"/>
                  <a:gd name="T25" fmla="*/ 283 h 574"/>
                  <a:gd name="T26" fmla="*/ 48 w 129"/>
                  <a:gd name="T27" fmla="*/ 256 h 574"/>
                  <a:gd name="T28" fmla="*/ 51 w 129"/>
                  <a:gd name="T29" fmla="*/ 232 h 574"/>
                  <a:gd name="T30" fmla="*/ 43 w 129"/>
                  <a:gd name="T31" fmla="*/ 193 h 574"/>
                  <a:gd name="T32" fmla="*/ 24 w 129"/>
                  <a:gd name="T33" fmla="*/ 159 h 574"/>
                  <a:gd name="T34" fmla="*/ 8 w 129"/>
                  <a:gd name="T35" fmla="*/ 140 h 574"/>
                  <a:gd name="T36" fmla="*/ 6 w 129"/>
                  <a:gd name="T37" fmla="*/ 124 h 574"/>
                  <a:gd name="T38" fmla="*/ 19 w 129"/>
                  <a:gd name="T39" fmla="*/ 107 h 574"/>
                  <a:gd name="T40" fmla="*/ 41 w 129"/>
                  <a:gd name="T41" fmla="*/ 72 h 574"/>
                  <a:gd name="T42" fmla="*/ 65 w 129"/>
                  <a:gd name="T43" fmla="*/ 50 h 574"/>
                  <a:gd name="T44" fmla="*/ 70 w 129"/>
                  <a:gd name="T45" fmla="*/ 45 h 574"/>
                  <a:gd name="T46" fmla="*/ 68 w 129"/>
                  <a:gd name="T47" fmla="*/ 34 h 574"/>
                  <a:gd name="T48" fmla="*/ 63 w 129"/>
                  <a:gd name="T49" fmla="*/ 21 h 574"/>
                  <a:gd name="T50" fmla="*/ 65 w 129"/>
                  <a:gd name="T51" fmla="*/ 2 h 574"/>
                  <a:gd name="T52" fmla="*/ 63 w 129"/>
                  <a:gd name="T53" fmla="*/ 2 h 574"/>
                  <a:gd name="T54" fmla="*/ 55 w 129"/>
                  <a:gd name="T55" fmla="*/ 10 h 574"/>
                  <a:gd name="T56" fmla="*/ 60 w 129"/>
                  <a:gd name="T57" fmla="*/ 31 h 574"/>
                  <a:gd name="T58" fmla="*/ 65 w 129"/>
                  <a:gd name="T59" fmla="*/ 42 h 574"/>
                  <a:gd name="T60" fmla="*/ 62 w 129"/>
                  <a:gd name="T61" fmla="*/ 50 h 574"/>
                  <a:gd name="T62" fmla="*/ 49 w 129"/>
                  <a:gd name="T63" fmla="*/ 59 h 574"/>
                  <a:gd name="T64" fmla="*/ 30 w 129"/>
                  <a:gd name="T65" fmla="*/ 83 h 574"/>
                  <a:gd name="T66" fmla="*/ 6 w 129"/>
                  <a:gd name="T67" fmla="*/ 118 h 574"/>
                  <a:gd name="T68" fmla="*/ 0 w 129"/>
                  <a:gd name="T69" fmla="*/ 131 h 574"/>
                  <a:gd name="T70" fmla="*/ 9 w 129"/>
                  <a:gd name="T71" fmla="*/ 151 h 574"/>
                  <a:gd name="T72" fmla="*/ 25 w 129"/>
                  <a:gd name="T73" fmla="*/ 172 h 574"/>
                  <a:gd name="T74" fmla="*/ 41 w 129"/>
                  <a:gd name="T75" fmla="*/ 209 h 574"/>
                  <a:gd name="T76" fmla="*/ 43 w 129"/>
                  <a:gd name="T77" fmla="*/ 248 h 574"/>
                  <a:gd name="T78" fmla="*/ 43 w 129"/>
                  <a:gd name="T79" fmla="*/ 269 h 574"/>
                  <a:gd name="T80" fmla="*/ 52 w 129"/>
                  <a:gd name="T81" fmla="*/ 294 h 574"/>
                  <a:gd name="T82" fmla="*/ 68 w 129"/>
                  <a:gd name="T83" fmla="*/ 315 h 574"/>
                  <a:gd name="T84" fmla="*/ 82 w 129"/>
                  <a:gd name="T85" fmla="*/ 337 h 574"/>
                  <a:gd name="T86" fmla="*/ 89 w 129"/>
                  <a:gd name="T87" fmla="*/ 374 h 574"/>
                  <a:gd name="T88" fmla="*/ 86 w 129"/>
                  <a:gd name="T89" fmla="*/ 434 h 574"/>
                  <a:gd name="T90" fmla="*/ 84 w 129"/>
                  <a:gd name="T91" fmla="*/ 442 h 574"/>
                  <a:gd name="T92" fmla="*/ 78 w 129"/>
                  <a:gd name="T93" fmla="*/ 447 h 574"/>
                  <a:gd name="T94" fmla="*/ 67 w 129"/>
                  <a:gd name="T95" fmla="*/ 459 h 574"/>
                  <a:gd name="T96" fmla="*/ 73 w 129"/>
                  <a:gd name="T97" fmla="*/ 483 h 574"/>
                  <a:gd name="T98" fmla="*/ 84 w 129"/>
                  <a:gd name="T99" fmla="*/ 512 h 574"/>
                  <a:gd name="T100" fmla="*/ 87 w 129"/>
                  <a:gd name="T101" fmla="*/ 542 h 574"/>
                  <a:gd name="T102" fmla="*/ 76 w 129"/>
                  <a:gd name="T103" fmla="*/ 561 h 574"/>
                  <a:gd name="T104" fmla="*/ 79 w 129"/>
                  <a:gd name="T105" fmla="*/ 574 h 574"/>
                  <a:gd name="T106" fmla="*/ 92 w 129"/>
                  <a:gd name="T107" fmla="*/ 569 h 574"/>
                  <a:gd name="T108" fmla="*/ 125 w 129"/>
                  <a:gd name="T109" fmla="*/ 571 h 574"/>
                  <a:gd name="T110" fmla="*/ 129 w 129"/>
                  <a:gd name="T111" fmla="*/ 569 h 574"/>
                  <a:gd name="T112" fmla="*/ 95 w 129"/>
                  <a:gd name="T113" fmla="*/ 566 h 574"/>
                  <a:gd name="T114" fmla="*/ 84 w 129"/>
                  <a:gd name="T115" fmla="*/ 571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9" h="574">
                    <a:moveTo>
                      <a:pt x="84" y="571"/>
                    </a:moveTo>
                    <a:lnTo>
                      <a:pt x="84" y="571"/>
                    </a:lnTo>
                    <a:lnTo>
                      <a:pt x="82" y="564"/>
                    </a:lnTo>
                    <a:lnTo>
                      <a:pt x="82" y="561"/>
                    </a:lnTo>
                    <a:lnTo>
                      <a:pt x="82" y="560"/>
                    </a:lnTo>
                    <a:lnTo>
                      <a:pt x="82" y="560"/>
                    </a:lnTo>
                    <a:lnTo>
                      <a:pt x="89" y="548"/>
                    </a:lnTo>
                    <a:lnTo>
                      <a:pt x="94" y="539"/>
                    </a:lnTo>
                    <a:lnTo>
                      <a:pt x="95" y="528"/>
                    </a:lnTo>
                    <a:lnTo>
                      <a:pt x="94" y="518"/>
                    </a:lnTo>
                    <a:lnTo>
                      <a:pt x="90" y="509"/>
                    </a:lnTo>
                    <a:lnTo>
                      <a:pt x="87" y="499"/>
                    </a:lnTo>
                    <a:lnTo>
                      <a:pt x="78" y="480"/>
                    </a:lnTo>
                    <a:lnTo>
                      <a:pt x="78" y="480"/>
                    </a:lnTo>
                    <a:lnTo>
                      <a:pt x="75" y="471"/>
                    </a:lnTo>
                    <a:lnTo>
                      <a:pt x="71" y="461"/>
                    </a:lnTo>
                    <a:lnTo>
                      <a:pt x="71" y="456"/>
                    </a:lnTo>
                    <a:lnTo>
                      <a:pt x="75" y="452"/>
                    </a:lnTo>
                    <a:lnTo>
                      <a:pt x="78" y="448"/>
                    </a:lnTo>
                    <a:lnTo>
                      <a:pt x="84" y="445"/>
                    </a:lnTo>
                    <a:lnTo>
                      <a:pt x="84" y="445"/>
                    </a:lnTo>
                    <a:lnTo>
                      <a:pt x="87" y="442"/>
                    </a:lnTo>
                    <a:lnTo>
                      <a:pt x="90" y="439"/>
                    </a:lnTo>
                    <a:lnTo>
                      <a:pt x="92" y="436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2" y="417"/>
                    </a:lnTo>
                    <a:lnTo>
                      <a:pt x="92" y="402"/>
                    </a:lnTo>
                    <a:lnTo>
                      <a:pt x="95" y="371"/>
                    </a:lnTo>
                    <a:lnTo>
                      <a:pt x="94" y="356"/>
                    </a:lnTo>
                    <a:lnTo>
                      <a:pt x="90" y="340"/>
                    </a:lnTo>
                    <a:lnTo>
                      <a:pt x="89" y="334"/>
                    </a:lnTo>
                    <a:lnTo>
                      <a:pt x="84" y="326"/>
                    </a:lnTo>
                    <a:lnTo>
                      <a:pt x="79" y="320"/>
                    </a:lnTo>
                    <a:lnTo>
                      <a:pt x="73" y="312"/>
                    </a:lnTo>
                    <a:lnTo>
                      <a:pt x="73" y="312"/>
                    </a:lnTo>
                    <a:lnTo>
                      <a:pt x="62" y="299"/>
                    </a:lnTo>
                    <a:lnTo>
                      <a:pt x="57" y="291"/>
                    </a:lnTo>
                    <a:lnTo>
                      <a:pt x="54" y="283"/>
                    </a:lnTo>
                    <a:lnTo>
                      <a:pt x="51" y="274"/>
                    </a:lnTo>
                    <a:lnTo>
                      <a:pt x="49" y="266"/>
                    </a:lnTo>
                    <a:lnTo>
                      <a:pt x="48" y="256"/>
                    </a:lnTo>
                    <a:lnTo>
                      <a:pt x="49" y="247"/>
                    </a:lnTo>
                    <a:lnTo>
                      <a:pt x="49" y="247"/>
                    </a:lnTo>
                    <a:lnTo>
                      <a:pt x="51" y="232"/>
                    </a:lnTo>
                    <a:lnTo>
                      <a:pt x="49" y="218"/>
                    </a:lnTo>
                    <a:lnTo>
                      <a:pt x="48" y="205"/>
                    </a:lnTo>
                    <a:lnTo>
                      <a:pt x="43" y="193"/>
                    </a:lnTo>
                    <a:lnTo>
                      <a:pt x="38" y="182"/>
                    </a:lnTo>
                    <a:lnTo>
                      <a:pt x="32" y="169"/>
                    </a:lnTo>
                    <a:lnTo>
                      <a:pt x="24" y="159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8" y="140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4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9" y="107"/>
                    </a:lnTo>
                    <a:lnTo>
                      <a:pt x="25" y="99"/>
                    </a:lnTo>
                    <a:lnTo>
                      <a:pt x="35" y="80"/>
                    </a:lnTo>
                    <a:lnTo>
                      <a:pt x="41" y="72"/>
                    </a:lnTo>
                    <a:lnTo>
                      <a:pt x="48" y="62"/>
                    </a:lnTo>
                    <a:lnTo>
                      <a:pt x="55" y="56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8" y="47"/>
                    </a:lnTo>
                    <a:lnTo>
                      <a:pt x="70" y="45"/>
                    </a:lnTo>
                    <a:lnTo>
                      <a:pt x="71" y="42"/>
                    </a:lnTo>
                    <a:lnTo>
                      <a:pt x="71" y="39"/>
                    </a:lnTo>
                    <a:lnTo>
                      <a:pt x="68" y="34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2" y="1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3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5" y="10"/>
                    </a:lnTo>
                    <a:lnTo>
                      <a:pt x="55" y="18"/>
                    </a:lnTo>
                    <a:lnTo>
                      <a:pt x="57" y="24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3" y="37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5" y="48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49" y="59"/>
                    </a:lnTo>
                    <a:lnTo>
                      <a:pt x="43" y="66"/>
                    </a:lnTo>
                    <a:lnTo>
                      <a:pt x="35" y="75"/>
                    </a:lnTo>
                    <a:lnTo>
                      <a:pt x="30" y="83"/>
                    </a:lnTo>
                    <a:lnTo>
                      <a:pt x="19" y="101"/>
                    </a:lnTo>
                    <a:lnTo>
                      <a:pt x="13" y="110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5"/>
                    </a:lnTo>
                    <a:lnTo>
                      <a:pt x="3" y="14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7" y="161"/>
                    </a:lnTo>
                    <a:lnTo>
                      <a:pt x="25" y="172"/>
                    </a:lnTo>
                    <a:lnTo>
                      <a:pt x="32" y="185"/>
                    </a:lnTo>
                    <a:lnTo>
                      <a:pt x="36" y="196"/>
                    </a:lnTo>
                    <a:lnTo>
                      <a:pt x="41" y="209"/>
                    </a:lnTo>
                    <a:lnTo>
                      <a:pt x="43" y="221"/>
                    </a:lnTo>
                    <a:lnTo>
                      <a:pt x="44" y="236"/>
                    </a:lnTo>
                    <a:lnTo>
                      <a:pt x="43" y="248"/>
                    </a:lnTo>
                    <a:lnTo>
                      <a:pt x="43" y="248"/>
                    </a:lnTo>
                    <a:lnTo>
                      <a:pt x="43" y="259"/>
                    </a:lnTo>
                    <a:lnTo>
                      <a:pt x="43" y="269"/>
                    </a:lnTo>
                    <a:lnTo>
                      <a:pt x="44" y="277"/>
                    </a:lnTo>
                    <a:lnTo>
                      <a:pt x="48" y="286"/>
                    </a:lnTo>
                    <a:lnTo>
                      <a:pt x="52" y="294"/>
                    </a:lnTo>
                    <a:lnTo>
                      <a:pt x="57" y="302"/>
                    </a:lnTo>
                    <a:lnTo>
                      <a:pt x="68" y="315"/>
                    </a:lnTo>
                    <a:lnTo>
                      <a:pt x="68" y="315"/>
                    </a:lnTo>
                    <a:lnTo>
                      <a:pt x="73" y="323"/>
                    </a:lnTo>
                    <a:lnTo>
                      <a:pt x="79" y="329"/>
                    </a:lnTo>
                    <a:lnTo>
                      <a:pt x="82" y="337"/>
                    </a:lnTo>
                    <a:lnTo>
                      <a:pt x="86" y="344"/>
                    </a:lnTo>
                    <a:lnTo>
                      <a:pt x="89" y="359"/>
                    </a:lnTo>
                    <a:lnTo>
                      <a:pt x="89" y="374"/>
                    </a:lnTo>
                    <a:lnTo>
                      <a:pt x="86" y="404"/>
                    </a:lnTo>
                    <a:lnTo>
                      <a:pt x="86" y="420"/>
                    </a:lnTo>
                    <a:lnTo>
                      <a:pt x="86" y="434"/>
                    </a:lnTo>
                    <a:lnTo>
                      <a:pt x="86" y="434"/>
                    </a:lnTo>
                    <a:lnTo>
                      <a:pt x="86" y="439"/>
                    </a:lnTo>
                    <a:lnTo>
                      <a:pt x="84" y="442"/>
                    </a:lnTo>
                    <a:lnTo>
                      <a:pt x="81" y="445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71" y="452"/>
                    </a:lnTo>
                    <a:lnTo>
                      <a:pt x="68" y="455"/>
                    </a:lnTo>
                    <a:lnTo>
                      <a:pt x="67" y="459"/>
                    </a:lnTo>
                    <a:lnTo>
                      <a:pt x="67" y="464"/>
                    </a:lnTo>
                    <a:lnTo>
                      <a:pt x="68" y="474"/>
                    </a:lnTo>
                    <a:lnTo>
                      <a:pt x="73" y="483"/>
                    </a:lnTo>
                    <a:lnTo>
                      <a:pt x="73" y="483"/>
                    </a:lnTo>
                    <a:lnTo>
                      <a:pt x="81" y="502"/>
                    </a:lnTo>
                    <a:lnTo>
                      <a:pt x="84" y="512"/>
                    </a:lnTo>
                    <a:lnTo>
                      <a:pt x="87" y="521"/>
                    </a:lnTo>
                    <a:lnTo>
                      <a:pt x="89" y="531"/>
                    </a:lnTo>
                    <a:lnTo>
                      <a:pt x="87" y="542"/>
                    </a:lnTo>
                    <a:lnTo>
                      <a:pt x="84" y="552"/>
                    </a:lnTo>
                    <a:lnTo>
                      <a:pt x="76" y="561"/>
                    </a:lnTo>
                    <a:lnTo>
                      <a:pt x="76" y="561"/>
                    </a:lnTo>
                    <a:lnTo>
                      <a:pt x="76" y="564"/>
                    </a:lnTo>
                    <a:lnTo>
                      <a:pt x="76" y="567"/>
                    </a:lnTo>
                    <a:lnTo>
                      <a:pt x="79" y="574"/>
                    </a:lnTo>
                    <a:lnTo>
                      <a:pt x="79" y="574"/>
                    </a:lnTo>
                    <a:lnTo>
                      <a:pt x="86" y="571"/>
                    </a:lnTo>
                    <a:lnTo>
                      <a:pt x="92" y="569"/>
                    </a:lnTo>
                    <a:lnTo>
                      <a:pt x="106" y="571"/>
                    </a:lnTo>
                    <a:lnTo>
                      <a:pt x="119" y="572"/>
                    </a:lnTo>
                    <a:lnTo>
                      <a:pt x="125" y="571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19" y="569"/>
                    </a:lnTo>
                    <a:lnTo>
                      <a:pt x="108" y="567"/>
                    </a:lnTo>
                    <a:lnTo>
                      <a:pt x="95" y="566"/>
                    </a:lnTo>
                    <a:lnTo>
                      <a:pt x="90" y="567"/>
                    </a:lnTo>
                    <a:lnTo>
                      <a:pt x="84" y="571"/>
                    </a:lnTo>
                    <a:lnTo>
                      <a:pt x="84" y="5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3" name="Freeform 105">
                <a:extLst>
                  <a:ext uri="{FF2B5EF4-FFF2-40B4-BE49-F238E27FC236}">
                    <a16:creationId xmlns:a16="http://schemas.microsoft.com/office/drawing/2014/main" id="{9F23D7B9-EB40-36C8-A163-738CB3ADD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1457"/>
                <a:ext cx="39" cy="10"/>
              </a:xfrm>
              <a:custGeom>
                <a:avLst/>
                <a:gdLst>
                  <a:gd name="T0" fmla="*/ 54 w 78"/>
                  <a:gd name="T1" fmla="*/ 16 h 21"/>
                  <a:gd name="T2" fmla="*/ 54 w 78"/>
                  <a:gd name="T3" fmla="*/ 16 h 21"/>
                  <a:gd name="T4" fmla="*/ 54 w 78"/>
                  <a:gd name="T5" fmla="*/ 16 h 21"/>
                  <a:gd name="T6" fmla="*/ 54 w 78"/>
                  <a:gd name="T7" fmla="*/ 16 h 21"/>
                  <a:gd name="T8" fmla="*/ 37 w 78"/>
                  <a:gd name="T9" fmla="*/ 11 h 21"/>
                  <a:gd name="T10" fmla="*/ 19 w 78"/>
                  <a:gd name="T11" fmla="*/ 8 h 21"/>
                  <a:gd name="T12" fmla="*/ 19 w 78"/>
                  <a:gd name="T13" fmla="*/ 8 h 21"/>
                  <a:gd name="T14" fmla="*/ 16 w 78"/>
                  <a:gd name="T15" fmla="*/ 6 h 21"/>
                  <a:gd name="T16" fmla="*/ 11 w 78"/>
                  <a:gd name="T17" fmla="*/ 3 h 21"/>
                  <a:gd name="T18" fmla="*/ 7 w 78"/>
                  <a:gd name="T19" fmla="*/ 0 h 21"/>
                  <a:gd name="T20" fmla="*/ 5 w 78"/>
                  <a:gd name="T21" fmla="*/ 0 h 21"/>
                  <a:gd name="T22" fmla="*/ 4 w 78"/>
                  <a:gd name="T23" fmla="*/ 1 h 21"/>
                  <a:gd name="T24" fmla="*/ 4 w 78"/>
                  <a:gd name="T25" fmla="*/ 1 h 21"/>
                  <a:gd name="T26" fmla="*/ 0 w 78"/>
                  <a:gd name="T27" fmla="*/ 3 h 21"/>
                  <a:gd name="T28" fmla="*/ 0 w 78"/>
                  <a:gd name="T29" fmla="*/ 3 h 21"/>
                  <a:gd name="T30" fmla="*/ 4 w 78"/>
                  <a:gd name="T31" fmla="*/ 5 h 21"/>
                  <a:gd name="T32" fmla="*/ 7 w 78"/>
                  <a:gd name="T33" fmla="*/ 6 h 21"/>
                  <a:gd name="T34" fmla="*/ 10 w 78"/>
                  <a:gd name="T35" fmla="*/ 9 h 21"/>
                  <a:gd name="T36" fmla="*/ 13 w 78"/>
                  <a:gd name="T37" fmla="*/ 11 h 21"/>
                  <a:gd name="T38" fmla="*/ 13 w 78"/>
                  <a:gd name="T39" fmla="*/ 11 h 21"/>
                  <a:gd name="T40" fmla="*/ 31 w 78"/>
                  <a:gd name="T41" fmla="*/ 14 h 21"/>
                  <a:gd name="T42" fmla="*/ 48 w 78"/>
                  <a:gd name="T43" fmla="*/ 19 h 21"/>
                  <a:gd name="T44" fmla="*/ 56 w 78"/>
                  <a:gd name="T45" fmla="*/ 21 h 21"/>
                  <a:gd name="T46" fmla="*/ 64 w 78"/>
                  <a:gd name="T47" fmla="*/ 21 h 21"/>
                  <a:gd name="T48" fmla="*/ 72 w 78"/>
                  <a:gd name="T49" fmla="*/ 19 h 21"/>
                  <a:gd name="T50" fmla="*/ 78 w 78"/>
                  <a:gd name="T51" fmla="*/ 16 h 21"/>
                  <a:gd name="T52" fmla="*/ 78 w 78"/>
                  <a:gd name="T53" fmla="*/ 16 h 21"/>
                  <a:gd name="T54" fmla="*/ 73 w 78"/>
                  <a:gd name="T55" fmla="*/ 17 h 21"/>
                  <a:gd name="T56" fmla="*/ 67 w 78"/>
                  <a:gd name="T57" fmla="*/ 17 h 21"/>
                  <a:gd name="T58" fmla="*/ 54 w 78"/>
                  <a:gd name="T59" fmla="*/ 16 h 21"/>
                  <a:gd name="T60" fmla="*/ 54 w 78"/>
                  <a:gd name="T6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21">
                    <a:moveTo>
                      <a:pt x="54" y="16"/>
                    </a:move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37" y="11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31" y="14"/>
                    </a:lnTo>
                    <a:lnTo>
                      <a:pt x="48" y="19"/>
                    </a:lnTo>
                    <a:lnTo>
                      <a:pt x="56" y="21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3" y="17"/>
                    </a:lnTo>
                    <a:lnTo>
                      <a:pt x="67" y="17"/>
                    </a:lnTo>
                    <a:lnTo>
                      <a:pt x="54" y="16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4" name="Freeform 106">
                <a:extLst>
                  <a:ext uri="{FF2B5EF4-FFF2-40B4-BE49-F238E27FC236}">
                    <a16:creationId xmlns:a16="http://schemas.microsoft.com/office/drawing/2014/main" id="{E3E1F232-6DAF-FD98-61AA-57F2E7AF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634"/>
                <a:ext cx="13" cy="9"/>
              </a:xfrm>
              <a:custGeom>
                <a:avLst/>
                <a:gdLst>
                  <a:gd name="T0" fmla="*/ 27 w 27"/>
                  <a:gd name="T1" fmla="*/ 0 h 18"/>
                  <a:gd name="T2" fmla="*/ 27 w 27"/>
                  <a:gd name="T3" fmla="*/ 0 h 18"/>
                  <a:gd name="T4" fmla="*/ 17 w 27"/>
                  <a:gd name="T5" fmla="*/ 5 h 18"/>
                  <a:gd name="T6" fmla="*/ 9 w 27"/>
                  <a:gd name="T7" fmla="*/ 12 h 18"/>
                  <a:gd name="T8" fmla="*/ 9 w 27"/>
                  <a:gd name="T9" fmla="*/ 12 h 18"/>
                  <a:gd name="T10" fmla="*/ 0 w 27"/>
                  <a:gd name="T11" fmla="*/ 18 h 18"/>
                  <a:gd name="T12" fmla="*/ 0 w 27"/>
                  <a:gd name="T13" fmla="*/ 18 h 18"/>
                  <a:gd name="T14" fmla="*/ 7 w 27"/>
                  <a:gd name="T15" fmla="*/ 13 h 18"/>
                  <a:gd name="T16" fmla="*/ 14 w 27"/>
                  <a:gd name="T17" fmla="*/ 8 h 18"/>
                  <a:gd name="T18" fmla="*/ 14 w 27"/>
                  <a:gd name="T19" fmla="*/ 8 h 18"/>
                  <a:gd name="T20" fmla="*/ 27 w 27"/>
                  <a:gd name="T21" fmla="*/ 0 h 18"/>
                  <a:gd name="T22" fmla="*/ 27 w 2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lnTo>
                      <a:pt x="27" y="0"/>
                    </a:lnTo>
                    <a:lnTo>
                      <a:pt x="17" y="5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7" y="13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5" name="Freeform 107">
                <a:extLst>
                  <a:ext uri="{FF2B5EF4-FFF2-40B4-BE49-F238E27FC236}">
                    <a16:creationId xmlns:a16="http://schemas.microsoft.com/office/drawing/2014/main" id="{7E1AE3BF-15D6-7E90-0B12-D63BDCEE8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5" y="1139"/>
                <a:ext cx="22" cy="34"/>
              </a:xfrm>
              <a:custGeom>
                <a:avLst/>
                <a:gdLst>
                  <a:gd name="T0" fmla="*/ 5 w 45"/>
                  <a:gd name="T1" fmla="*/ 54 h 66"/>
                  <a:gd name="T2" fmla="*/ 5 w 45"/>
                  <a:gd name="T3" fmla="*/ 54 h 66"/>
                  <a:gd name="T4" fmla="*/ 8 w 45"/>
                  <a:gd name="T5" fmla="*/ 55 h 66"/>
                  <a:gd name="T6" fmla="*/ 10 w 45"/>
                  <a:gd name="T7" fmla="*/ 57 h 66"/>
                  <a:gd name="T8" fmla="*/ 10 w 45"/>
                  <a:gd name="T9" fmla="*/ 60 h 66"/>
                  <a:gd name="T10" fmla="*/ 8 w 45"/>
                  <a:gd name="T11" fmla="*/ 65 h 66"/>
                  <a:gd name="T12" fmla="*/ 8 w 45"/>
                  <a:gd name="T13" fmla="*/ 65 h 66"/>
                  <a:gd name="T14" fmla="*/ 7 w 45"/>
                  <a:gd name="T15" fmla="*/ 66 h 66"/>
                  <a:gd name="T16" fmla="*/ 7 w 45"/>
                  <a:gd name="T17" fmla="*/ 66 h 66"/>
                  <a:gd name="T18" fmla="*/ 7 w 45"/>
                  <a:gd name="T19" fmla="*/ 66 h 66"/>
                  <a:gd name="T20" fmla="*/ 12 w 45"/>
                  <a:gd name="T21" fmla="*/ 63 h 66"/>
                  <a:gd name="T22" fmla="*/ 15 w 45"/>
                  <a:gd name="T23" fmla="*/ 62 h 66"/>
                  <a:gd name="T24" fmla="*/ 15 w 45"/>
                  <a:gd name="T25" fmla="*/ 62 h 66"/>
                  <a:gd name="T26" fmla="*/ 16 w 45"/>
                  <a:gd name="T27" fmla="*/ 57 h 66"/>
                  <a:gd name="T28" fmla="*/ 15 w 45"/>
                  <a:gd name="T29" fmla="*/ 52 h 66"/>
                  <a:gd name="T30" fmla="*/ 10 w 45"/>
                  <a:gd name="T31" fmla="*/ 50 h 66"/>
                  <a:gd name="T32" fmla="*/ 7 w 45"/>
                  <a:gd name="T33" fmla="*/ 49 h 66"/>
                  <a:gd name="T34" fmla="*/ 7 w 45"/>
                  <a:gd name="T35" fmla="*/ 49 h 66"/>
                  <a:gd name="T36" fmla="*/ 7 w 45"/>
                  <a:gd name="T37" fmla="*/ 42 h 66"/>
                  <a:gd name="T38" fmla="*/ 8 w 45"/>
                  <a:gd name="T39" fmla="*/ 36 h 66"/>
                  <a:gd name="T40" fmla="*/ 12 w 45"/>
                  <a:gd name="T41" fmla="*/ 30 h 66"/>
                  <a:gd name="T42" fmla="*/ 16 w 45"/>
                  <a:gd name="T43" fmla="*/ 23 h 66"/>
                  <a:gd name="T44" fmla="*/ 29 w 45"/>
                  <a:gd name="T45" fmla="*/ 11 h 66"/>
                  <a:gd name="T46" fmla="*/ 45 w 45"/>
                  <a:gd name="T47" fmla="*/ 0 h 66"/>
                  <a:gd name="T48" fmla="*/ 45 w 45"/>
                  <a:gd name="T49" fmla="*/ 0 h 66"/>
                  <a:gd name="T50" fmla="*/ 35 w 45"/>
                  <a:gd name="T51" fmla="*/ 4 h 66"/>
                  <a:gd name="T52" fmla="*/ 27 w 45"/>
                  <a:gd name="T53" fmla="*/ 11 h 66"/>
                  <a:gd name="T54" fmla="*/ 19 w 45"/>
                  <a:gd name="T55" fmla="*/ 17 h 66"/>
                  <a:gd name="T56" fmla="*/ 13 w 45"/>
                  <a:gd name="T57" fmla="*/ 23 h 66"/>
                  <a:gd name="T58" fmla="*/ 8 w 45"/>
                  <a:gd name="T59" fmla="*/ 30 h 66"/>
                  <a:gd name="T60" fmla="*/ 4 w 45"/>
                  <a:gd name="T61" fmla="*/ 38 h 66"/>
                  <a:gd name="T62" fmla="*/ 0 w 45"/>
                  <a:gd name="T63" fmla="*/ 44 h 66"/>
                  <a:gd name="T64" fmla="*/ 0 w 45"/>
                  <a:gd name="T65" fmla="*/ 52 h 66"/>
                  <a:gd name="T66" fmla="*/ 0 w 45"/>
                  <a:gd name="T67" fmla="*/ 52 h 66"/>
                  <a:gd name="T68" fmla="*/ 4 w 45"/>
                  <a:gd name="T69" fmla="*/ 50 h 66"/>
                  <a:gd name="T70" fmla="*/ 4 w 45"/>
                  <a:gd name="T71" fmla="*/ 50 h 66"/>
                  <a:gd name="T72" fmla="*/ 5 w 45"/>
                  <a:gd name="T73" fmla="*/ 54 h 66"/>
                  <a:gd name="T74" fmla="*/ 5 w 45"/>
                  <a:gd name="T75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6">
                    <a:moveTo>
                      <a:pt x="5" y="54"/>
                    </a:moveTo>
                    <a:lnTo>
                      <a:pt x="5" y="54"/>
                    </a:lnTo>
                    <a:lnTo>
                      <a:pt x="8" y="55"/>
                    </a:lnTo>
                    <a:lnTo>
                      <a:pt x="10" y="57"/>
                    </a:lnTo>
                    <a:lnTo>
                      <a:pt x="10" y="60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12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6" y="57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6" y="23"/>
                    </a:lnTo>
                    <a:lnTo>
                      <a:pt x="29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7" y="11"/>
                    </a:lnTo>
                    <a:lnTo>
                      <a:pt x="19" y="17"/>
                    </a:lnTo>
                    <a:lnTo>
                      <a:pt x="13" y="23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4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6" name="Freeform 108">
                <a:extLst>
                  <a:ext uri="{FF2B5EF4-FFF2-40B4-BE49-F238E27FC236}">
                    <a16:creationId xmlns:a16="http://schemas.microsoft.com/office/drawing/2014/main" id="{2ADDD21B-7284-7763-4D24-5DFF2F995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" y="1168"/>
                <a:ext cx="5" cy="9"/>
              </a:xfrm>
              <a:custGeom>
                <a:avLst/>
                <a:gdLst>
                  <a:gd name="T0" fmla="*/ 5 w 10"/>
                  <a:gd name="T1" fmla="*/ 3 h 19"/>
                  <a:gd name="T2" fmla="*/ 5 w 10"/>
                  <a:gd name="T3" fmla="*/ 3 h 19"/>
                  <a:gd name="T4" fmla="*/ 7 w 10"/>
                  <a:gd name="T5" fmla="*/ 1 h 19"/>
                  <a:gd name="T6" fmla="*/ 8 w 10"/>
                  <a:gd name="T7" fmla="*/ 0 h 19"/>
                  <a:gd name="T8" fmla="*/ 8 w 10"/>
                  <a:gd name="T9" fmla="*/ 0 h 19"/>
                  <a:gd name="T10" fmla="*/ 2 w 10"/>
                  <a:gd name="T11" fmla="*/ 3 h 19"/>
                  <a:gd name="T12" fmla="*/ 0 w 10"/>
                  <a:gd name="T13" fmla="*/ 5 h 19"/>
                  <a:gd name="T14" fmla="*/ 0 w 10"/>
                  <a:gd name="T15" fmla="*/ 6 h 19"/>
                  <a:gd name="T16" fmla="*/ 0 w 10"/>
                  <a:gd name="T17" fmla="*/ 6 h 19"/>
                  <a:gd name="T18" fmla="*/ 3 w 10"/>
                  <a:gd name="T19" fmla="*/ 14 h 19"/>
                  <a:gd name="T20" fmla="*/ 3 w 10"/>
                  <a:gd name="T21" fmla="*/ 19 h 19"/>
                  <a:gd name="T22" fmla="*/ 3 w 10"/>
                  <a:gd name="T23" fmla="*/ 19 h 19"/>
                  <a:gd name="T24" fmla="*/ 7 w 10"/>
                  <a:gd name="T25" fmla="*/ 17 h 19"/>
                  <a:gd name="T26" fmla="*/ 10 w 10"/>
                  <a:gd name="T27" fmla="*/ 16 h 19"/>
                  <a:gd name="T28" fmla="*/ 10 w 10"/>
                  <a:gd name="T29" fmla="*/ 11 h 19"/>
                  <a:gd name="T30" fmla="*/ 5 w 10"/>
                  <a:gd name="T31" fmla="*/ 3 h 19"/>
                  <a:gd name="T32" fmla="*/ 5 w 10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9">
                    <a:moveTo>
                      <a:pt x="5" y="3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10" y="16"/>
                    </a:lnTo>
                    <a:lnTo>
                      <a:pt x="10" y="11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7" name="Freeform 109">
                <a:extLst>
                  <a:ext uri="{FF2B5EF4-FFF2-40B4-BE49-F238E27FC236}">
                    <a16:creationId xmlns:a16="http://schemas.microsoft.com/office/drawing/2014/main" id="{5EA9F4F8-9E0D-22AE-3B4C-C0622D56F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1462"/>
                <a:ext cx="84" cy="16"/>
              </a:xfrm>
              <a:custGeom>
                <a:avLst/>
                <a:gdLst>
                  <a:gd name="T0" fmla="*/ 30 w 167"/>
                  <a:gd name="T1" fmla="*/ 26 h 32"/>
                  <a:gd name="T2" fmla="*/ 30 w 167"/>
                  <a:gd name="T3" fmla="*/ 26 h 32"/>
                  <a:gd name="T4" fmla="*/ 22 w 167"/>
                  <a:gd name="T5" fmla="*/ 23 h 32"/>
                  <a:gd name="T6" fmla="*/ 14 w 167"/>
                  <a:gd name="T7" fmla="*/ 21 h 32"/>
                  <a:gd name="T8" fmla="*/ 6 w 167"/>
                  <a:gd name="T9" fmla="*/ 23 h 32"/>
                  <a:gd name="T10" fmla="*/ 0 w 167"/>
                  <a:gd name="T11" fmla="*/ 26 h 32"/>
                  <a:gd name="T12" fmla="*/ 0 w 167"/>
                  <a:gd name="T13" fmla="*/ 26 h 32"/>
                  <a:gd name="T14" fmla="*/ 6 w 167"/>
                  <a:gd name="T15" fmla="*/ 24 h 32"/>
                  <a:gd name="T16" fmla="*/ 11 w 167"/>
                  <a:gd name="T17" fmla="*/ 24 h 32"/>
                  <a:gd name="T18" fmla="*/ 17 w 167"/>
                  <a:gd name="T19" fmla="*/ 26 h 32"/>
                  <a:gd name="T20" fmla="*/ 25 w 167"/>
                  <a:gd name="T21" fmla="*/ 29 h 32"/>
                  <a:gd name="T22" fmla="*/ 25 w 167"/>
                  <a:gd name="T23" fmla="*/ 29 h 32"/>
                  <a:gd name="T24" fmla="*/ 28 w 167"/>
                  <a:gd name="T25" fmla="*/ 32 h 32"/>
                  <a:gd name="T26" fmla="*/ 32 w 167"/>
                  <a:gd name="T27" fmla="*/ 32 h 32"/>
                  <a:gd name="T28" fmla="*/ 41 w 167"/>
                  <a:gd name="T29" fmla="*/ 32 h 32"/>
                  <a:gd name="T30" fmla="*/ 49 w 167"/>
                  <a:gd name="T31" fmla="*/ 31 h 32"/>
                  <a:gd name="T32" fmla="*/ 59 w 167"/>
                  <a:gd name="T33" fmla="*/ 27 h 32"/>
                  <a:gd name="T34" fmla="*/ 59 w 167"/>
                  <a:gd name="T35" fmla="*/ 27 h 32"/>
                  <a:gd name="T36" fmla="*/ 71 w 167"/>
                  <a:gd name="T37" fmla="*/ 23 h 32"/>
                  <a:gd name="T38" fmla="*/ 86 w 167"/>
                  <a:gd name="T39" fmla="*/ 19 h 32"/>
                  <a:gd name="T40" fmla="*/ 113 w 167"/>
                  <a:gd name="T41" fmla="*/ 16 h 32"/>
                  <a:gd name="T42" fmla="*/ 127 w 167"/>
                  <a:gd name="T43" fmla="*/ 15 h 32"/>
                  <a:gd name="T44" fmla="*/ 141 w 167"/>
                  <a:gd name="T45" fmla="*/ 12 h 32"/>
                  <a:gd name="T46" fmla="*/ 154 w 167"/>
                  <a:gd name="T47" fmla="*/ 7 h 32"/>
                  <a:gd name="T48" fmla="*/ 167 w 167"/>
                  <a:gd name="T49" fmla="*/ 0 h 32"/>
                  <a:gd name="T50" fmla="*/ 167 w 167"/>
                  <a:gd name="T51" fmla="*/ 0 h 32"/>
                  <a:gd name="T52" fmla="*/ 154 w 167"/>
                  <a:gd name="T53" fmla="*/ 5 h 32"/>
                  <a:gd name="T54" fmla="*/ 141 w 167"/>
                  <a:gd name="T55" fmla="*/ 10 h 32"/>
                  <a:gd name="T56" fmla="*/ 116 w 167"/>
                  <a:gd name="T57" fmla="*/ 13 h 32"/>
                  <a:gd name="T58" fmla="*/ 89 w 167"/>
                  <a:gd name="T59" fmla="*/ 18 h 32"/>
                  <a:gd name="T60" fmla="*/ 76 w 167"/>
                  <a:gd name="T61" fmla="*/ 19 h 32"/>
                  <a:gd name="T62" fmla="*/ 63 w 167"/>
                  <a:gd name="T63" fmla="*/ 24 h 32"/>
                  <a:gd name="T64" fmla="*/ 63 w 167"/>
                  <a:gd name="T65" fmla="*/ 24 h 32"/>
                  <a:gd name="T66" fmla="*/ 55 w 167"/>
                  <a:gd name="T67" fmla="*/ 27 h 32"/>
                  <a:gd name="T68" fmla="*/ 46 w 167"/>
                  <a:gd name="T69" fmla="*/ 29 h 32"/>
                  <a:gd name="T70" fmla="*/ 38 w 167"/>
                  <a:gd name="T71" fmla="*/ 29 h 32"/>
                  <a:gd name="T72" fmla="*/ 35 w 167"/>
                  <a:gd name="T73" fmla="*/ 29 h 32"/>
                  <a:gd name="T74" fmla="*/ 30 w 167"/>
                  <a:gd name="T75" fmla="*/ 26 h 32"/>
                  <a:gd name="T76" fmla="*/ 30 w 167"/>
                  <a:gd name="T7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7" h="32">
                    <a:moveTo>
                      <a:pt x="30" y="26"/>
                    </a:moveTo>
                    <a:lnTo>
                      <a:pt x="30" y="26"/>
                    </a:lnTo>
                    <a:lnTo>
                      <a:pt x="22" y="23"/>
                    </a:lnTo>
                    <a:lnTo>
                      <a:pt x="14" y="21"/>
                    </a:lnTo>
                    <a:lnTo>
                      <a:pt x="6" y="2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4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41" y="32"/>
                    </a:lnTo>
                    <a:lnTo>
                      <a:pt x="49" y="31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71" y="23"/>
                    </a:lnTo>
                    <a:lnTo>
                      <a:pt x="86" y="19"/>
                    </a:lnTo>
                    <a:lnTo>
                      <a:pt x="113" y="16"/>
                    </a:lnTo>
                    <a:lnTo>
                      <a:pt x="127" y="15"/>
                    </a:lnTo>
                    <a:lnTo>
                      <a:pt x="141" y="12"/>
                    </a:lnTo>
                    <a:lnTo>
                      <a:pt x="154" y="7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54" y="5"/>
                    </a:lnTo>
                    <a:lnTo>
                      <a:pt x="141" y="10"/>
                    </a:lnTo>
                    <a:lnTo>
                      <a:pt x="116" y="13"/>
                    </a:lnTo>
                    <a:lnTo>
                      <a:pt x="89" y="18"/>
                    </a:lnTo>
                    <a:lnTo>
                      <a:pt x="76" y="19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55" y="27"/>
                    </a:lnTo>
                    <a:lnTo>
                      <a:pt x="46" y="29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8" name="Freeform 110">
                <a:extLst>
                  <a:ext uri="{FF2B5EF4-FFF2-40B4-BE49-F238E27FC236}">
                    <a16:creationId xmlns:a16="http://schemas.microsoft.com/office/drawing/2014/main" id="{3D0539E9-257C-8836-6DBD-D3859B64B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87"/>
                <a:ext cx="64" cy="17"/>
              </a:xfrm>
              <a:custGeom>
                <a:avLst/>
                <a:gdLst>
                  <a:gd name="T0" fmla="*/ 0 w 127"/>
                  <a:gd name="T1" fmla="*/ 34 h 34"/>
                  <a:gd name="T2" fmla="*/ 0 w 127"/>
                  <a:gd name="T3" fmla="*/ 34 h 34"/>
                  <a:gd name="T4" fmla="*/ 11 w 127"/>
                  <a:gd name="T5" fmla="*/ 29 h 34"/>
                  <a:gd name="T6" fmla="*/ 22 w 127"/>
                  <a:gd name="T7" fmla="*/ 26 h 34"/>
                  <a:gd name="T8" fmla="*/ 44 w 127"/>
                  <a:gd name="T9" fmla="*/ 19 h 34"/>
                  <a:gd name="T10" fmla="*/ 44 w 127"/>
                  <a:gd name="T11" fmla="*/ 19 h 34"/>
                  <a:gd name="T12" fmla="*/ 65 w 127"/>
                  <a:gd name="T13" fmla="*/ 16 h 34"/>
                  <a:gd name="T14" fmla="*/ 86 w 127"/>
                  <a:gd name="T15" fmla="*/ 13 h 34"/>
                  <a:gd name="T16" fmla="*/ 106 w 127"/>
                  <a:gd name="T17" fmla="*/ 8 h 34"/>
                  <a:gd name="T18" fmla="*/ 116 w 127"/>
                  <a:gd name="T19" fmla="*/ 5 h 34"/>
                  <a:gd name="T20" fmla="*/ 125 w 127"/>
                  <a:gd name="T21" fmla="*/ 0 h 34"/>
                  <a:gd name="T22" fmla="*/ 127 w 127"/>
                  <a:gd name="T23" fmla="*/ 0 h 34"/>
                  <a:gd name="T24" fmla="*/ 127 w 127"/>
                  <a:gd name="T25" fmla="*/ 0 h 34"/>
                  <a:gd name="T26" fmla="*/ 117 w 127"/>
                  <a:gd name="T27" fmla="*/ 3 h 34"/>
                  <a:gd name="T28" fmla="*/ 108 w 127"/>
                  <a:gd name="T29" fmla="*/ 7 h 34"/>
                  <a:gd name="T30" fmla="*/ 89 w 127"/>
                  <a:gd name="T31" fmla="*/ 10 h 34"/>
                  <a:gd name="T32" fmla="*/ 70 w 127"/>
                  <a:gd name="T33" fmla="*/ 13 h 34"/>
                  <a:gd name="T34" fmla="*/ 49 w 127"/>
                  <a:gd name="T35" fmla="*/ 16 h 34"/>
                  <a:gd name="T36" fmla="*/ 49 w 127"/>
                  <a:gd name="T37" fmla="*/ 16 h 34"/>
                  <a:gd name="T38" fmla="*/ 24 w 127"/>
                  <a:gd name="T39" fmla="*/ 22 h 34"/>
                  <a:gd name="T40" fmla="*/ 13 w 127"/>
                  <a:gd name="T41" fmla="*/ 27 h 34"/>
                  <a:gd name="T42" fmla="*/ 0 w 127"/>
                  <a:gd name="T43" fmla="*/ 34 h 34"/>
                  <a:gd name="T44" fmla="*/ 0 w 127"/>
                  <a:gd name="T4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34">
                    <a:moveTo>
                      <a:pt x="0" y="34"/>
                    </a:moveTo>
                    <a:lnTo>
                      <a:pt x="0" y="34"/>
                    </a:lnTo>
                    <a:lnTo>
                      <a:pt x="11" y="29"/>
                    </a:lnTo>
                    <a:lnTo>
                      <a:pt x="22" y="26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65" y="16"/>
                    </a:lnTo>
                    <a:lnTo>
                      <a:pt x="86" y="13"/>
                    </a:lnTo>
                    <a:lnTo>
                      <a:pt x="106" y="8"/>
                    </a:lnTo>
                    <a:lnTo>
                      <a:pt x="116" y="5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17" y="3"/>
                    </a:lnTo>
                    <a:lnTo>
                      <a:pt x="108" y="7"/>
                    </a:lnTo>
                    <a:lnTo>
                      <a:pt x="89" y="10"/>
                    </a:lnTo>
                    <a:lnTo>
                      <a:pt x="70" y="13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24" y="22"/>
                    </a:lnTo>
                    <a:lnTo>
                      <a:pt x="13" y="27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9" name="Freeform 111">
                <a:extLst>
                  <a:ext uri="{FF2B5EF4-FFF2-40B4-BE49-F238E27FC236}">
                    <a16:creationId xmlns:a16="http://schemas.microsoft.com/office/drawing/2014/main" id="{EDEAB3D7-85F5-4024-9DC4-3A24B03C9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2" y="1478"/>
                <a:ext cx="13" cy="17"/>
              </a:xfrm>
              <a:custGeom>
                <a:avLst/>
                <a:gdLst>
                  <a:gd name="T0" fmla="*/ 22 w 27"/>
                  <a:gd name="T1" fmla="*/ 25 h 33"/>
                  <a:gd name="T2" fmla="*/ 22 w 27"/>
                  <a:gd name="T3" fmla="*/ 25 h 33"/>
                  <a:gd name="T4" fmla="*/ 20 w 27"/>
                  <a:gd name="T5" fmla="*/ 22 h 33"/>
                  <a:gd name="T6" fmla="*/ 17 w 27"/>
                  <a:gd name="T7" fmla="*/ 20 h 33"/>
                  <a:gd name="T8" fmla="*/ 9 w 27"/>
                  <a:gd name="T9" fmla="*/ 16 h 33"/>
                  <a:gd name="T10" fmla="*/ 8 w 27"/>
                  <a:gd name="T11" fmla="*/ 14 h 33"/>
                  <a:gd name="T12" fmla="*/ 5 w 27"/>
                  <a:gd name="T13" fmla="*/ 11 h 33"/>
                  <a:gd name="T14" fmla="*/ 5 w 27"/>
                  <a:gd name="T15" fmla="*/ 9 h 33"/>
                  <a:gd name="T16" fmla="*/ 6 w 27"/>
                  <a:gd name="T17" fmla="*/ 5 h 33"/>
                  <a:gd name="T18" fmla="*/ 6 w 27"/>
                  <a:gd name="T19" fmla="*/ 5 h 33"/>
                  <a:gd name="T20" fmla="*/ 11 w 27"/>
                  <a:gd name="T21" fmla="*/ 0 h 33"/>
                  <a:gd name="T22" fmla="*/ 11 w 27"/>
                  <a:gd name="T23" fmla="*/ 0 h 33"/>
                  <a:gd name="T24" fmla="*/ 5 w 27"/>
                  <a:gd name="T25" fmla="*/ 3 h 33"/>
                  <a:gd name="T26" fmla="*/ 1 w 27"/>
                  <a:gd name="T27" fmla="*/ 8 h 33"/>
                  <a:gd name="T28" fmla="*/ 1 w 27"/>
                  <a:gd name="T29" fmla="*/ 8 h 33"/>
                  <a:gd name="T30" fmla="*/ 0 w 27"/>
                  <a:gd name="T31" fmla="*/ 11 h 33"/>
                  <a:gd name="T32" fmla="*/ 0 w 27"/>
                  <a:gd name="T33" fmla="*/ 14 h 33"/>
                  <a:gd name="T34" fmla="*/ 1 w 27"/>
                  <a:gd name="T35" fmla="*/ 17 h 33"/>
                  <a:gd name="T36" fmla="*/ 5 w 27"/>
                  <a:gd name="T37" fmla="*/ 19 h 33"/>
                  <a:gd name="T38" fmla="*/ 11 w 27"/>
                  <a:gd name="T39" fmla="*/ 24 h 33"/>
                  <a:gd name="T40" fmla="*/ 14 w 27"/>
                  <a:gd name="T41" fmla="*/ 25 h 33"/>
                  <a:gd name="T42" fmla="*/ 16 w 27"/>
                  <a:gd name="T43" fmla="*/ 28 h 33"/>
                  <a:gd name="T44" fmla="*/ 16 w 27"/>
                  <a:gd name="T45" fmla="*/ 28 h 33"/>
                  <a:gd name="T46" fmla="*/ 19 w 27"/>
                  <a:gd name="T47" fmla="*/ 32 h 33"/>
                  <a:gd name="T48" fmla="*/ 22 w 27"/>
                  <a:gd name="T49" fmla="*/ 33 h 33"/>
                  <a:gd name="T50" fmla="*/ 24 w 27"/>
                  <a:gd name="T51" fmla="*/ 32 h 33"/>
                  <a:gd name="T52" fmla="*/ 27 w 27"/>
                  <a:gd name="T53" fmla="*/ 30 h 33"/>
                  <a:gd name="T54" fmla="*/ 27 w 27"/>
                  <a:gd name="T55" fmla="*/ 30 h 33"/>
                  <a:gd name="T56" fmla="*/ 22 w 27"/>
                  <a:gd name="T57" fmla="*/ 25 h 33"/>
                  <a:gd name="T58" fmla="*/ 22 w 27"/>
                  <a:gd name="T5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33">
                    <a:moveTo>
                      <a:pt x="22" y="25"/>
                    </a:moveTo>
                    <a:lnTo>
                      <a:pt x="22" y="25"/>
                    </a:lnTo>
                    <a:lnTo>
                      <a:pt x="20" y="22"/>
                    </a:lnTo>
                    <a:lnTo>
                      <a:pt x="17" y="20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5" y="19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4" y="32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2" y="25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0" name="Freeform 112">
                <a:extLst>
                  <a:ext uri="{FF2B5EF4-FFF2-40B4-BE49-F238E27FC236}">
                    <a16:creationId xmlns:a16="http://schemas.microsoft.com/office/drawing/2014/main" id="{4243A7D0-69FD-59A4-5D9B-A86789C48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" y="1482"/>
                <a:ext cx="38" cy="7"/>
              </a:xfrm>
              <a:custGeom>
                <a:avLst/>
                <a:gdLst>
                  <a:gd name="T0" fmla="*/ 14 w 76"/>
                  <a:gd name="T1" fmla="*/ 1 h 12"/>
                  <a:gd name="T2" fmla="*/ 14 w 76"/>
                  <a:gd name="T3" fmla="*/ 1 h 12"/>
                  <a:gd name="T4" fmla="*/ 9 w 76"/>
                  <a:gd name="T5" fmla="*/ 0 h 12"/>
                  <a:gd name="T6" fmla="*/ 6 w 76"/>
                  <a:gd name="T7" fmla="*/ 1 h 12"/>
                  <a:gd name="T8" fmla="*/ 0 w 76"/>
                  <a:gd name="T9" fmla="*/ 4 h 12"/>
                  <a:gd name="T10" fmla="*/ 0 w 76"/>
                  <a:gd name="T11" fmla="*/ 4 h 12"/>
                  <a:gd name="T12" fmla="*/ 3 w 76"/>
                  <a:gd name="T13" fmla="*/ 3 h 12"/>
                  <a:gd name="T14" fmla="*/ 8 w 76"/>
                  <a:gd name="T15" fmla="*/ 4 h 12"/>
                  <a:gd name="T16" fmla="*/ 8 w 76"/>
                  <a:gd name="T17" fmla="*/ 4 h 12"/>
                  <a:gd name="T18" fmla="*/ 14 w 76"/>
                  <a:gd name="T19" fmla="*/ 6 h 12"/>
                  <a:gd name="T20" fmla="*/ 22 w 76"/>
                  <a:gd name="T21" fmla="*/ 8 h 12"/>
                  <a:gd name="T22" fmla="*/ 36 w 76"/>
                  <a:gd name="T23" fmla="*/ 9 h 12"/>
                  <a:gd name="T24" fmla="*/ 52 w 76"/>
                  <a:gd name="T25" fmla="*/ 9 h 12"/>
                  <a:gd name="T26" fmla="*/ 68 w 76"/>
                  <a:gd name="T27" fmla="*/ 12 h 12"/>
                  <a:gd name="T28" fmla="*/ 68 w 76"/>
                  <a:gd name="T29" fmla="*/ 12 h 12"/>
                  <a:gd name="T30" fmla="*/ 76 w 76"/>
                  <a:gd name="T31" fmla="*/ 9 h 12"/>
                  <a:gd name="T32" fmla="*/ 76 w 76"/>
                  <a:gd name="T33" fmla="*/ 9 h 12"/>
                  <a:gd name="T34" fmla="*/ 67 w 76"/>
                  <a:gd name="T35" fmla="*/ 8 h 12"/>
                  <a:gd name="T36" fmla="*/ 59 w 76"/>
                  <a:gd name="T37" fmla="*/ 6 h 12"/>
                  <a:gd name="T38" fmla="*/ 43 w 76"/>
                  <a:gd name="T39" fmla="*/ 6 h 12"/>
                  <a:gd name="T40" fmla="*/ 28 w 76"/>
                  <a:gd name="T41" fmla="*/ 6 h 12"/>
                  <a:gd name="T42" fmla="*/ 21 w 76"/>
                  <a:gd name="T43" fmla="*/ 4 h 12"/>
                  <a:gd name="T44" fmla="*/ 14 w 76"/>
                  <a:gd name="T45" fmla="*/ 1 h 12"/>
                  <a:gd name="T46" fmla="*/ 14 w 76"/>
                  <a:gd name="T4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12">
                    <a:moveTo>
                      <a:pt x="14" y="1"/>
                    </a:moveTo>
                    <a:lnTo>
                      <a:pt x="14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4" y="6"/>
                    </a:lnTo>
                    <a:lnTo>
                      <a:pt x="22" y="8"/>
                    </a:lnTo>
                    <a:lnTo>
                      <a:pt x="36" y="9"/>
                    </a:lnTo>
                    <a:lnTo>
                      <a:pt x="52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67" y="8"/>
                    </a:lnTo>
                    <a:lnTo>
                      <a:pt x="59" y="6"/>
                    </a:lnTo>
                    <a:lnTo>
                      <a:pt x="43" y="6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1" name="Freeform 113">
                <a:extLst>
                  <a:ext uri="{FF2B5EF4-FFF2-40B4-BE49-F238E27FC236}">
                    <a16:creationId xmlns:a16="http://schemas.microsoft.com/office/drawing/2014/main" id="{E87D14F1-DCFE-B731-8ACA-ED3D1BCC3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1467"/>
                <a:ext cx="28" cy="10"/>
              </a:xfrm>
              <a:custGeom>
                <a:avLst/>
                <a:gdLst>
                  <a:gd name="T0" fmla="*/ 57 w 57"/>
                  <a:gd name="T1" fmla="*/ 17 h 19"/>
                  <a:gd name="T2" fmla="*/ 57 w 57"/>
                  <a:gd name="T3" fmla="*/ 17 h 19"/>
                  <a:gd name="T4" fmla="*/ 46 w 57"/>
                  <a:gd name="T5" fmla="*/ 11 h 19"/>
                  <a:gd name="T6" fmla="*/ 33 w 57"/>
                  <a:gd name="T7" fmla="*/ 7 h 19"/>
                  <a:gd name="T8" fmla="*/ 22 w 57"/>
                  <a:gd name="T9" fmla="*/ 4 h 19"/>
                  <a:gd name="T10" fmla="*/ 10 w 57"/>
                  <a:gd name="T11" fmla="*/ 4 h 19"/>
                  <a:gd name="T12" fmla="*/ 10 w 57"/>
                  <a:gd name="T13" fmla="*/ 4 h 19"/>
                  <a:gd name="T14" fmla="*/ 5 w 57"/>
                  <a:gd name="T15" fmla="*/ 0 h 19"/>
                  <a:gd name="T16" fmla="*/ 3 w 57"/>
                  <a:gd name="T17" fmla="*/ 0 h 19"/>
                  <a:gd name="T18" fmla="*/ 2 w 57"/>
                  <a:gd name="T19" fmla="*/ 1 h 19"/>
                  <a:gd name="T20" fmla="*/ 2 w 57"/>
                  <a:gd name="T21" fmla="*/ 1 h 19"/>
                  <a:gd name="T22" fmla="*/ 0 w 57"/>
                  <a:gd name="T23" fmla="*/ 3 h 19"/>
                  <a:gd name="T24" fmla="*/ 2 w 57"/>
                  <a:gd name="T25" fmla="*/ 4 h 19"/>
                  <a:gd name="T26" fmla="*/ 2 w 57"/>
                  <a:gd name="T27" fmla="*/ 4 h 19"/>
                  <a:gd name="T28" fmla="*/ 2 w 57"/>
                  <a:gd name="T29" fmla="*/ 4 h 19"/>
                  <a:gd name="T30" fmla="*/ 8 w 57"/>
                  <a:gd name="T31" fmla="*/ 6 h 19"/>
                  <a:gd name="T32" fmla="*/ 8 w 57"/>
                  <a:gd name="T33" fmla="*/ 7 h 19"/>
                  <a:gd name="T34" fmla="*/ 8 w 57"/>
                  <a:gd name="T35" fmla="*/ 7 h 19"/>
                  <a:gd name="T36" fmla="*/ 18 w 57"/>
                  <a:gd name="T37" fmla="*/ 7 h 19"/>
                  <a:gd name="T38" fmla="*/ 29 w 57"/>
                  <a:gd name="T39" fmla="*/ 11 h 19"/>
                  <a:gd name="T40" fmla="*/ 38 w 57"/>
                  <a:gd name="T41" fmla="*/ 14 h 19"/>
                  <a:gd name="T42" fmla="*/ 46 w 57"/>
                  <a:gd name="T43" fmla="*/ 17 h 19"/>
                  <a:gd name="T44" fmla="*/ 48 w 57"/>
                  <a:gd name="T45" fmla="*/ 19 h 19"/>
                  <a:gd name="T46" fmla="*/ 48 w 57"/>
                  <a:gd name="T47" fmla="*/ 19 h 19"/>
                  <a:gd name="T48" fmla="*/ 53 w 57"/>
                  <a:gd name="T49" fmla="*/ 19 h 19"/>
                  <a:gd name="T50" fmla="*/ 57 w 57"/>
                  <a:gd name="T51" fmla="*/ 17 h 19"/>
                  <a:gd name="T52" fmla="*/ 57 w 57"/>
                  <a:gd name="T5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19">
                    <a:moveTo>
                      <a:pt x="57" y="17"/>
                    </a:moveTo>
                    <a:lnTo>
                      <a:pt x="57" y="17"/>
                    </a:lnTo>
                    <a:lnTo>
                      <a:pt x="46" y="11"/>
                    </a:lnTo>
                    <a:lnTo>
                      <a:pt x="33" y="7"/>
                    </a:lnTo>
                    <a:lnTo>
                      <a:pt x="2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8" y="7"/>
                    </a:lnTo>
                    <a:lnTo>
                      <a:pt x="29" y="11"/>
                    </a:lnTo>
                    <a:lnTo>
                      <a:pt x="38" y="14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3" y="19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2" name="Freeform 114">
                <a:extLst>
                  <a:ext uri="{FF2B5EF4-FFF2-40B4-BE49-F238E27FC236}">
                    <a16:creationId xmlns:a16="http://schemas.microsoft.com/office/drawing/2014/main" id="{9922A730-1CCD-0CA2-7A52-5D7C33D85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" y="528"/>
                <a:ext cx="50" cy="95"/>
              </a:xfrm>
              <a:custGeom>
                <a:avLst/>
                <a:gdLst>
                  <a:gd name="T0" fmla="*/ 30 w 100"/>
                  <a:gd name="T1" fmla="*/ 151 h 190"/>
                  <a:gd name="T2" fmla="*/ 30 w 100"/>
                  <a:gd name="T3" fmla="*/ 151 h 190"/>
                  <a:gd name="T4" fmla="*/ 35 w 100"/>
                  <a:gd name="T5" fmla="*/ 133 h 190"/>
                  <a:gd name="T6" fmla="*/ 40 w 100"/>
                  <a:gd name="T7" fmla="*/ 114 h 190"/>
                  <a:gd name="T8" fmla="*/ 42 w 100"/>
                  <a:gd name="T9" fmla="*/ 104 h 190"/>
                  <a:gd name="T10" fmla="*/ 42 w 100"/>
                  <a:gd name="T11" fmla="*/ 97 h 190"/>
                  <a:gd name="T12" fmla="*/ 40 w 100"/>
                  <a:gd name="T13" fmla="*/ 87 h 190"/>
                  <a:gd name="T14" fmla="*/ 37 w 100"/>
                  <a:gd name="T15" fmla="*/ 76 h 190"/>
                  <a:gd name="T16" fmla="*/ 37 w 100"/>
                  <a:gd name="T17" fmla="*/ 76 h 190"/>
                  <a:gd name="T18" fmla="*/ 35 w 100"/>
                  <a:gd name="T19" fmla="*/ 70 h 190"/>
                  <a:gd name="T20" fmla="*/ 35 w 100"/>
                  <a:gd name="T21" fmla="*/ 65 h 190"/>
                  <a:gd name="T22" fmla="*/ 35 w 100"/>
                  <a:gd name="T23" fmla="*/ 58 h 190"/>
                  <a:gd name="T24" fmla="*/ 37 w 100"/>
                  <a:gd name="T25" fmla="*/ 52 h 190"/>
                  <a:gd name="T26" fmla="*/ 43 w 100"/>
                  <a:gd name="T27" fmla="*/ 43 h 190"/>
                  <a:gd name="T28" fmla="*/ 51 w 100"/>
                  <a:gd name="T29" fmla="*/ 35 h 190"/>
                  <a:gd name="T30" fmla="*/ 51 w 100"/>
                  <a:gd name="T31" fmla="*/ 35 h 190"/>
                  <a:gd name="T32" fmla="*/ 77 w 100"/>
                  <a:gd name="T33" fmla="*/ 17 h 190"/>
                  <a:gd name="T34" fmla="*/ 88 w 100"/>
                  <a:gd name="T35" fmla="*/ 8 h 190"/>
                  <a:gd name="T36" fmla="*/ 100 w 100"/>
                  <a:gd name="T37" fmla="*/ 0 h 190"/>
                  <a:gd name="T38" fmla="*/ 100 w 100"/>
                  <a:gd name="T39" fmla="*/ 0 h 190"/>
                  <a:gd name="T40" fmla="*/ 86 w 100"/>
                  <a:gd name="T41" fmla="*/ 8 h 190"/>
                  <a:gd name="T42" fmla="*/ 73 w 100"/>
                  <a:gd name="T43" fmla="*/ 17 h 190"/>
                  <a:gd name="T44" fmla="*/ 46 w 100"/>
                  <a:gd name="T45" fmla="*/ 38 h 190"/>
                  <a:gd name="T46" fmla="*/ 46 w 100"/>
                  <a:gd name="T47" fmla="*/ 38 h 190"/>
                  <a:gd name="T48" fmla="*/ 37 w 100"/>
                  <a:gd name="T49" fmla="*/ 46 h 190"/>
                  <a:gd name="T50" fmla="*/ 30 w 100"/>
                  <a:gd name="T51" fmla="*/ 55 h 190"/>
                  <a:gd name="T52" fmla="*/ 29 w 100"/>
                  <a:gd name="T53" fmla="*/ 62 h 190"/>
                  <a:gd name="T54" fmla="*/ 29 w 100"/>
                  <a:gd name="T55" fmla="*/ 66 h 190"/>
                  <a:gd name="T56" fmla="*/ 29 w 100"/>
                  <a:gd name="T57" fmla="*/ 73 h 190"/>
                  <a:gd name="T58" fmla="*/ 30 w 100"/>
                  <a:gd name="T59" fmla="*/ 79 h 190"/>
                  <a:gd name="T60" fmla="*/ 30 w 100"/>
                  <a:gd name="T61" fmla="*/ 79 h 190"/>
                  <a:gd name="T62" fmla="*/ 34 w 100"/>
                  <a:gd name="T63" fmla="*/ 89 h 190"/>
                  <a:gd name="T64" fmla="*/ 35 w 100"/>
                  <a:gd name="T65" fmla="*/ 98 h 190"/>
                  <a:gd name="T66" fmla="*/ 35 w 100"/>
                  <a:gd name="T67" fmla="*/ 108 h 190"/>
                  <a:gd name="T68" fmla="*/ 34 w 100"/>
                  <a:gd name="T69" fmla="*/ 117 h 190"/>
                  <a:gd name="T70" fmla="*/ 30 w 100"/>
                  <a:gd name="T71" fmla="*/ 135 h 190"/>
                  <a:gd name="T72" fmla="*/ 24 w 100"/>
                  <a:gd name="T73" fmla="*/ 154 h 190"/>
                  <a:gd name="T74" fmla="*/ 24 w 100"/>
                  <a:gd name="T75" fmla="*/ 154 h 190"/>
                  <a:gd name="T76" fmla="*/ 21 w 100"/>
                  <a:gd name="T77" fmla="*/ 165 h 190"/>
                  <a:gd name="T78" fmla="*/ 15 w 100"/>
                  <a:gd name="T79" fmla="*/ 174 h 190"/>
                  <a:gd name="T80" fmla="*/ 8 w 100"/>
                  <a:gd name="T81" fmla="*/ 182 h 190"/>
                  <a:gd name="T82" fmla="*/ 0 w 100"/>
                  <a:gd name="T83" fmla="*/ 190 h 190"/>
                  <a:gd name="T84" fmla="*/ 0 w 100"/>
                  <a:gd name="T85" fmla="*/ 190 h 190"/>
                  <a:gd name="T86" fmla="*/ 10 w 100"/>
                  <a:gd name="T87" fmla="*/ 184 h 190"/>
                  <a:gd name="T88" fmla="*/ 19 w 100"/>
                  <a:gd name="T89" fmla="*/ 174 h 190"/>
                  <a:gd name="T90" fmla="*/ 26 w 100"/>
                  <a:gd name="T91" fmla="*/ 163 h 190"/>
                  <a:gd name="T92" fmla="*/ 30 w 100"/>
                  <a:gd name="T93" fmla="*/ 151 h 190"/>
                  <a:gd name="T94" fmla="*/ 30 w 100"/>
                  <a:gd name="T95" fmla="*/ 15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" h="190">
                    <a:moveTo>
                      <a:pt x="30" y="151"/>
                    </a:moveTo>
                    <a:lnTo>
                      <a:pt x="30" y="151"/>
                    </a:lnTo>
                    <a:lnTo>
                      <a:pt x="35" y="133"/>
                    </a:lnTo>
                    <a:lnTo>
                      <a:pt x="40" y="114"/>
                    </a:lnTo>
                    <a:lnTo>
                      <a:pt x="42" y="104"/>
                    </a:lnTo>
                    <a:lnTo>
                      <a:pt x="42" y="97"/>
                    </a:lnTo>
                    <a:lnTo>
                      <a:pt x="40" y="87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5" y="70"/>
                    </a:lnTo>
                    <a:lnTo>
                      <a:pt x="35" y="65"/>
                    </a:lnTo>
                    <a:lnTo>
                      <a:pt x="35" y="58"/>
                    </a:lnTo>
                    <a:lnTo>
                      <a:pt x="37" y="52"/>
                    </a:lnTo>
                    <a:lnTo>
                      <a:pt x="43" y="43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77" y="17"/>
                    </a:lnTo>
                    <a:lnTo>
                      <a:pt x="88" y="8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6" y="8"/>
                    </a:lnTo>
                    <a:lnTo>
                      <a:pt x="73" y="17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30" y="55"/>
                    </a:lnTo>
                    <a:lnTo>
                      <a:pt x="29" y="62"/>
                    </a:lnTo>
                    <a:lnTo>
                      <a:pt x="29" y="66"/>
                    </a:lnTo>
                    <a:lnTo>
                      <a:pt x="29" y="73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34" y="89"/>
                    </a:lnTo>
                    <a:lnTo>
                      <a:pt x="35" y="98"/>
                    </a:lnTo>
                    <a:lnTo>
                      <a:pt x="35" y="108"/>
                    </a:lnTo>
                    <a:lnTo>
                      <a:pt x="34" y="117"/>
                    </a:lnTo>
                    <a:lnTo>
                      <a:pt x="30" y="135"/>
                    </a:lnTo>
                    <a:lnTo>
                      <a:pt x="24" y="154"/>
                    </a:lnTo>
                    <a:lnTo>
                      <a:pt x="24" y="154"/>
                    </a:lnTo>
                    <a:lnTo>
                      <a:pt x="21" y="165"/>
                    </a:lnTo>
                    <a:lnTo>
                      <a:pt x="15" y="174"/>
                    </a:lnTo>
                    <a:lnTo>
                      <a:pt x="8" y="18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10" y="184"/>
                    </a:lnTo>
                    <a:lnTo>
                      <a:pt x="19" y="174"/>
                    </a:lnTo>
                    <a:lnTo>
                      <a:pt x="26" y="163"/>
                    </a:lnTo>
                    <a:lnTo>
                      <a:pt x="30" y="151"/>
                    </a:lnTo>
                    <a:lnTo>
                      <a:pt x="30" y="15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3" name="Freeform 115">
                <a:extLst>
                  <a:ext uri="{FF2B5EF4-FFF2-40B4-BE49-F238E27FC236}">
                    <a16:creationId xmlns:a16="http://schemas.microsoft.com/office/drawing/2014/main" id="{43B0DDCE-F69C-A2A5-5D7A-9DD610F75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626"/>
                <a:ext cx="19" cy="23"/>
              </a:xfrm>
              <a:custGeom>
                <a:avLst/>
                <a:gdLst>
                  <a:gd name="T0" fmla="*/ 30 w 38"/>
                  <a:gd name="T1" fmla="*/ 11 h 44"/>
                  <a:gd name="T2" fmla="*/ 30 w 38"/>
                  <a:gd name="T3" fmla="*/ 11 h 44"/>
                  <a:gd name="T4" fmla="*/ 33 w 38"/>
                  <a:gd name="T5" fmla="*/ 4 h 44"/>
                  <a:gd name="T6" fmla="*/ 38 w 38"/>
                  <a:gd name="T7" fmla="*/ 0 h 44"/>
                  <a:gd name="T8" fmla="*/ 38 w 38"/>
                  <a:gd name="T9" fmla="*/ 0 h 44"/>
                  <a:gd name="T10" fmla="*/ 33 w 38"/>
                  <a:gd name="T11" fmla="*/ 3 h 44"/>
                  <a:gd name="T12" fmla="*/ 30 w 38"/>
                  <a:gd name="T13" fmla="*/ 6 h 44"/>
                  <a:gd name="T14" fmla="*/ 24 w 38"/>
                  <a:gd name="T15" fmla="*/ 14 h 44"/>
                  <a:gd name="T16" fmla="*/ 24 w 38"/>
                  <a:gd name="T17" fmla="*/ 14 h 44"/>
                  <a:gd name="T18" fmla="*/ 19 w 38"/>
                  <a:gd name="T19" fmla="*/ 25 h 44"/>
                  <a:gd name="T20" fmla="*/ 13 w 38"/>
                  <a:gd name="T21" fmla="*/ 33 h 44"/>
                  <a:gd name="T22" fmla="*/ 6 w 38"/>
                  <a:gd name="T23" fmla="*/ 39 h 44"/>
                  <a:gd name="T24" fmla="*/ 0 w 38"/>
                  <a:gd name="T25" fmla="*/ 44 h 44"/>
                  <a:gd name="T26" fmla="*/ 0 w 38"/>
                  <a:gd name="T27" fmla="*/ 44 h 44"/>
                  <a:gd name="T28" fmla="*/ 8 w 38"/>
                  <a:gd name="T29" fmla="*/ 39 h 44"/>
                  <a:gd name="T30" fmla="*/ 16 w 38"/>
                  <a:gd name="T31" fmla="*/ 33 h 44"/>
                  <a:gd name="T32" fmla="*/ 24 w 38"/>
                  <a:gd name="T33" fmla="*/ 23 h 44"/>
                  <a:gd name="T34" fmla="*/ 30 w 38"/>
                  <a:gd name="T35" fmla="*/ 11 h 44"/>
                  <a:gd name="T36" fmla="*/ 30 w 38"/>
                  <a:gd name="T37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4">
                    <a:moveTo>
                      <a:pt x="30" y="11"/>
                    </a:moveTo>
                    <a:lnTo>
                      <a:pt x="30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30" y="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6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39"/>
                    </a:lnTo>
                    <a:lnTo>
                      <a:pt x="16" y="33"/>
                    </a:lnTo>
                    <a:lnTo>
                      <a:pt x="24" y="23"/>
                    </a:lnTo>
                    <a:lnTo>
                      <a:pt x="30" y="11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4" name="Freeform 116">
                <a:extLst>
                  <a:ext uri="{FF2B5EF4-FFF2-40B4-BE49-F238E27FC236}">
                    <a16:creationId xmlns:a16="http://schemas.microsoft.com/office/drawing/2014/main" id="{9D7BFD43-B484-1EC4-12B1-F2E0BFCAB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511"/>
                <a:ext cx="13" cy="8"/>
              </a:xfrm>
              <a:custGeom>
                <a:avLst/>
                <a:gdLst>
                  <a:gd name="T0" fmla="*/ 25 w 25"/>
                  <a:gd name="T1" fmla="*/ 0 h 16"/>
                  <a:gd name="T2" fmla="*/ 25 w 25"/>
                  <a:gd name="T3" fmla="*/ 0 h 16"/>
                  <a:gd name="T4" fmla="*/ 13 w 25"/>
                  <a:gd name="T5" fmla="*/ 8 h 16"/>
                  <a:gd name="T6" fmla="*/ 13 w 25"/>
                  <a:gd name="T7" fmla="*/ 8 h 16"/>
                  <a:gd name="T8" fmla="*/ 0 w 25"/>
                  <a:gd name="T9" fmla="*/ 16 h 16"/>
                  <a:gd name="T10" fmla="*/ 0 w 25"/>
                  <a:gd name="T11" fmla="*/ 16 h 16"/>
                  <a:gd name="T12" fmla="*/ 17 w 25"/>
                  <a:gd name="T13" fmla="*/ 5 h 16"/>
                  <a:gd name="T14" fmla="*/ 17 w 25"/>
                  <a:gd name="T15" fmla="*/ 5 h 16"/>
                  <a:gd name="T16" fmla="*/ 25 w 25"/>
                  <a:gd name="T17" fmla="*/ 0 h 16"/>
                  <a:gd name="T18" fmla="*/ 25 w 25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lnTo>
                      <a:pt x="25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5" name="Freeform 117">
                <a:extLst>
                  <a:ext uri="{FF2B5EF4-FFF2-40B4-BE49-F238E27FC236}">
                    <a16:creationId xmlns:a16="http://schemas.microsoft.com/office/drawing/2014/main" id="{BE05BCEB-5FD2-FD4D-9DC3-DC9207D8B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8" y="531"/>
                <a:ext cx="4" cy="1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0 h 2"/>
                  <a:gd name="T4" fmla="*/ 0 w 8"/>
                  <a:gd name="T5" fmla="*/ 2 h 2"/>
                  <a:gd name="T6" fmla="*/ 0 w 8"/>
                  <a:gd name="T7" fmla="*/ 2 h 2"/>
                  <a:gd name="T8" fmla="*/ 8 w 8"/>
                  <a:gd name="T9" fmla="*/ 0 h 2"/>
                  <a:gd name="T10" fmla="*/ 8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6" name="Rectangle 118">
                <a:extLst>
                  <a:ext uri="{FF2B5EF4-FFF2-40B4-BE49-F238E27FC236}">
                    <a16:creationId xmlns:a16="http://schemas.microsoft.com/office/drawing/2014/main" id="{F4AF7D41-3FCB-9806-4689-5DEF0AF39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6" y="661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7" name="Freeform 119">
                <a:extLst>
                  <a:ext uri="{FF2B5EF4-FFF2-40B4-BE49-F238E27FC236}">
                    <a16:creationId xmlns:a16="http://schemas.microsoft.com/office/drawing/2014/main" id="{83B238CF-5214-85F8-737F-2AD24A8C89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1" y="398"/>
                <a:ext cx="1929" cy="1327"/>
              </a:xfrm>
              <a:custGeom>
                <a:avLst/>
                <a:gdLst>
                  <a:gd name="T0" fmla="*/ 3668 w 3859"/>
                  <a:gd name="T1" fmla="*/ 240 h 2656"/>
                  <a:gd name="T2" fmla="*/ 3771 w 3859"/>
                  <a:gd name="T3" fmla="*/ 121 h 2656"/>
                  <a:gd name="T4" fmla="*/ 3457 w 3859"/>
                  <a:gd name="T5" fmla="*/ 105 h 2656"/>
                  <a:gd name="T6" fmla="*/ 3304 w 3859"/>
                  <a:gd name="T7" fmla="*/ 57 h 2656"/>
                  <a:gd name="T8" fmla="*/ 3184 w 3859"/>
                  <a:gd name="T9" fmla="*/ 45 h 2656"/>
                  <a:gd name="T10" fmla="*/ 3096 w 3859"/>
                  <a:gd name="T11" fmla="*/ 67 h 2656"/>
                  <a:gd name="T12" fmla="*/ 2996 w 3859"/>
                  <a:gd name="T13" fmla="*/ 49 h 2656"/>
                  <a:gd name="T14" fmla="*/ 2844 w 3859"/>
                  <a:gd name="T15" fmla="*/ 127 h 2656"/>
                  <a:gd name="T16" fmla="*/ 2604 w 3859"/>
                  <a:gd name="T17" fmla="*/ 172 h 2656"/>
                  <a:gd name="T18" fmla="*/ 2450 w 3859"/>
                  <a:gd name="T19" fmla="*/ 232 h 2656"/>
                  <a:gd name="T20" fmla="*/ 2361 w 3859"/>
                  <a:gd name="T21" fmla="*/ 288 h 2656"/>
                  <a:gd name="T22" fmla="*/ 2247 w 3859"/>
                  <a:gd name="T23" fmla="*/ 288 h 2656"/>
                  <a:gd name="T24" fmla="*/ 2139 w 3859"/>
                  <a:gd name="T25" fmla="*/ 199 h 2656"/>
                  <a:gd name="T26" fmla="*/ 2005 w 3859"/>
                  <a:gd name="T27" fmla="*/ 315 h 2656"/>
                  <a:gd name="T28" fmla="*/ 1832 w 3859"/>
                  <a:gd name="T29" fmla="*/ 354 h 2656"/>
                  <a:gd name="T30" fmla="*/ 1854 w 3859"/>
                  <a:gd name="T31" fmla="*/ 439 h 2656"/>
                  <a:gd name="T32" fmla="*/ 1648 w 3859"/>
                  <a:gd name="T33" fmla="*/ 378 h 2656"/>
                  <a:gd name="T34" fmla="*/ 1556 w 3859"/>
                  <a:gd name="T35" fmla="*/ 434 h 2656"/>
                  <a:gd name="T36" fmla="*/ 1535 w 3859"/>
                  <a:gd name="T37" fmla="*/ 513 h 2656"/>
                  <a:gd name="T38" fmla="*/ 1662 w 3859"/>
                  <a:gd name="T39" fmla="*/ 548 h 2656"/>
                  <a:gd name="T40" fmla="*/ 1637 w 3859"/>
                  <a:gd name="T41" fmla="*/ 581 h 2656"/>
                  <a:gd name="T42" fmla="*/ 1552 w 3859"/>
                  <a:gd name="T43" fmla="*/ 682 h 2656"/>
                  <a:gd name="T44" fmla="*/ 1355 w 3859"/>
                  <a:gd name="T45" fmla="*/ 818 h 2656"/>
                  <a:gd name="T46" fmla="*/ 1278 w 3859"/>
                  <a:gd name="T47" fmla="*/ 898 h 2656"/>
                  <a:gd name="T48" fmla="*/ 1189 w 3859"/>
                  <a:gd name="T49" fmla="*/ 969 h 2656"/>
                  <a:gd name="T50" fmla="*/ 1170 w 3859"/>
                  <a:gd name="T51" fmla="*/ 1099 h 2656"/>
                  <a:gd name="T52" fmla="*/ 1055 w 3859"/>
                  <a:gd name="T53" fmla="*/ 1187 h 2656"/>
                  <a:gd name="T54" fmla="*/ 1030 w 3859"/>
                  <a:gd name="T55" fmla="*/ 1264 h 2656"/>
                  <a:gd name="T56" fmla="*/ 774 w 3859"/>
                  <a:gd name="T57" fmla="*/ 1472 h 2656"/>
                  <a:gd name="T58" fmla="*/ 614 w 3859"/>
                  <a:gd name="T59" fmla="*/ 1453 h 2656"/>
                  <a:gd name="T60" fmla="*/ 542 w 3859"/>
                  <a:gd name="T61" fmla="*/ 1576 h 2656"/>
                  <a:gd name="T62" fmla="*/ 417 w 3859"/>
                  <a:gd name="T63" fmla="*/ 1625 h 2656"/>
                  <a:gd name="T64" fmla="*/ 291 w 3859"/>
                  <a:gd name="T65" fmla="*/ 1682 h 2656"/>
                  <a:gd name="T66" fmla="*/ 218 w 3859"/>
                  <a:gd name="T67" fmla="*/ 1747 h 2656"/>
                  <a:gd name="T68" fmla="*/ 145 w 3859"/>
                  <a:gd name="T69" fmla="*/ 1754 h 2656"/>
                  <a:gd name="T70" fmla="*/ 23 w 3859"/>
                  <a:gd name="T71" fmla="*/ 1812 h 2656"/>
                  <a:gd name="T72" fmla="*/ 21 w 3859"/>
                  <a:gd name="T73" fmla="*/ 1904 h 2656"/>
                  <a:gd name="T74" fmla="*/ 10 w 3859"/>
                  <a:gd name="T75" fmla="*/ 2046 h 2656"/>
                  <a:gd name="T76" fmla="*/ 96 w 3859"/>
                  <a:gd name="T77" fmla="*/ 2197 h 2656"/>
                  <a:gd name="T78" fmla="*/ 83 w 3859"/>
                  <a:gd name="T79" fmla="*/ 2251 h 2656"/>
                  <a:gd name="T80" fmla="*/ 48 w 3859"/>
                  <a:gd name="T81" fmla="*/ 2303 h 2656"/>
                  <a:gd name="T82" fmla="*/ 161 w 3859"/>
                  <a:gd name="T83" fmla="*/ 2376 h 2656"/>
                  <a:gd name="T84" fmla="*/ 237 w 3859"/>
                  <a:gd name="T85" fmla="*/ 2610 h 2656"/>
                  <a:gd name="T86" fmla="*/ 706 w 3859"/>
                  <a:gd name="T87" fmla="*/ 2495 h 2656"/>
                  <a:gd name="T88" fmla="*/ 879 w 3859"/>
                  <a:gd name="T89" fmla="*/ 2330 h 2656"/>
                  <a:gd name="T90" fmla="*/ 1093 w 3859"/>
                  <a:gd name="T91" fmla="*/ 2298 h 2656"/>
                  <a:gd name="T92" fmla="*/ 1184 w 3859"/>
                  <a:gd name="T93" fmla="*/ 2008 h 2656"/>
                  <a:gd name="T94" fmla="*/ 1128 w 3859"/>
                  <a:gd name="T95" fmla="*/ 1679 h 2656"/>
                  <a:gd name="T96" fmla="*/ 1430 w 3859"/>
                  <a:gd name="T97" fmla="*/ 1328 h 2656"/>
                  <a:gd name="T98" fmla="*/ 1540 w 3859"/>
                  <a:gd name="T99" fmla="*/ 966 h 2656"/>
                  <a:gd name="T100" fmla="*/ 1751 w 3859"/>
                  <a:gd name="T101" fmla="*/ 699 h 2656"/>
                  <a:gd name="T102" fmla="*/ 2070 w 3859"/>
                  <a:gd name="T103" fmla="*/ 493 h 2656"/>
                  <a:gd name="T104" fmla="*/ 2388 w 3859"/>
                  <a:gd name="T105" fmla="*/ 389 h 2656"/>
                  <a:gd name="T106" fmla="*/ 3020 w 3859"/>
                  <a:gd name="T107" fmla="*/ 481 h 2656"/>
                  <a:gd name="T108" fmla="*/ 3268 w 3859"/>
                  <a:gd name="T109" fmla="*/ 224 h 2656"/>
                  <a:gd name="T110" fmla="*/ 3651 w 3859"/>
                  <a:gd name="T111" fmla="*/ 348 h 2656"/>
                  <a:gd name="T112" fmla="*/ 210 w 3859"/>
                  <a:gd name="T113" fmla="*/ 2165 h 2656"/>
                  <a:gd name="T114" fmla="*/ 337 w 3859"/>
                  <a:gd name="T115" fmla="*/ 2027 h 2656"/>
                  <a:gd name="T116" fmla="*/ 895 w 3859"/>
                  <a:gd name="T117" fmla="*/ 1492 h 2656"/>
                  <a:gd name="T118" fmla="*/ 955 w 3859"/>
                  <a:gd name="T119" fmla="*/ 1469 h 2656"/>
                  <a:gd name="T120" fmla="*/ 2104 w 3859"/>
                  <a:gd name="T121" fmla="*/ 296 h 2656"/>
                  <a:gd name="T122" fmla="*/ 2691 w 3859"/>
                  <a:gd name="T123" fmla="*/ 192 h 2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59" h="2656">
                    <a:moveTo>
                      <a:pt x="3714" y="331"/>
                    </a:moveTo>
                    <a:lnTo>
                      <a:pt x="3714" y="331"/>
                    </a:lnTo>
                    <a:lnTo>
                      <a:pt x="3721" y="331"/>
                    </a:lnTo>
                    <a:lnTo>
                      <a:pt x="3727" y="329"/>
                    </a:lnTo>
                    <a:lnTo>
                      <a:pt x="3733" y="326"/>
                    </a:lnTo>
                    <a:lnTo>
                      <a:pt x="3738" y="323"/>
                    </a:lnTo>
                    <a:lnTo>
                      <a:pt x="3741" y="319"/>
                    </a:lnTo>
                    <a:lnTo>
                      <a:pt x="3744" y="315"/>
                    </a:lnTo>
                    <a:lnTo>
                      <a:pt x="3746" y="310"/>
                    </a:lnTo>
                    <a:lnTo>
                      <a:pt x="3748" y="304"/>
                    </a:lnTo>
                    <a:lnTo>
                      <a:pt x="3748" y="304"/>
                    </a:lnTo>
                    <a:lnTo>
                      <a:pt x="3748" y="292"/>
                    </a:lnTo>
                    <a:lnTo>
                      <a:pt x="3749" y="286"/>
                    </a:lnTo>
                    <a:lnTo>
                      <a:pt x="3752" y="281"/>
                    </a:lnTo>
                    <a:lnTo>
                      <a:pt x="3757" y="280"/>
                    </a:lnTo>
                    <a:lnTo>
                      <a:pt x="3762" y="280"/>
                    </a:lnTo>
                    <a:lnTo>
                      <a:pt x="3768" y="281"/>
                    </a:lnTo>
                    <a:lnTo>
                      <a:pt x="3781" y="286"/>
                    </a:lnTo>
                    <a:lnTo>
                      <a:pt x="3781" y="286"/>
                    </a:lnTo>
                    <a:lnTo>
                      <a:pt x="3794" y="291"/>
                    </a:lnTo>
                    <a:lnTo>
                      <a:pt x="3808" y="296"/>
                    </a:lnTo>
                    <a:lnTo>
                      <a:pt x="3821" y="299"/>
                    </a:lnTo>
                    <a:lnTo>
                      <a:pt x="3829" y="299"/>
                    </a:lnTo>
                    <a:lnTo>
                      <a:pt x="3835" y="299"/>
                    </a:lnTo>
                    <a:lnTo>
                      <a:pt x="3835" y="299"/>
                    </a:lnTo>
                    <a:lnTo>
                      <a:pt x="3843" y="297"/>
                    </a:lnTo>
                    <a:lnTo>
                      <a:pt x="3846" y="294"/>
                    </a:lnTo>
                    <a:lnTo>
                      <a:pt x="3848" y="289"/>
                    </a:lnTo>
                    <a:lnTo>
                      <a:pt x="3845" y="280"/>
                    </a:lnTo>
                    <a:lnTo>
                      <a:pt x="3845" y="280"/>
                    </a:lnTo>
                    <a:lnTo>
                      <a:pt x="3841" y="272"/>
                    </a:lnTo>
                    <a:lnTo>
                      <a:pt x="3835" y="265"/>
                    </a:lnTo>
                    <a:lnTo>
                      <a:pt x="3830" y="264"/>
                    </a:lnTo>
                    <a:lnTo>
                      <a:pt x="3824" y="262"/>
                    </a:lnTo>
                    <a:lnTo>
                      <a:pt x="3811" y="262"/>
                    </a:lnTo>
                    <a:lnTo>
                      <a:pt x="3805" y="262"/>
                    </a:lnTo>
                    <a:lnTo>
                      <a:pt x="3797" y="261"/>
                    </a:lnTo>
                    <a:lnTo>
                      <a:pt x="3797" y="261"/>
                    </a:lnTo>
                    <a:lnTo>
                      <a:pt x="3768" y="256"/>
                    </a:lnTo>
                    <a:lnTo>
                      <a:pt x="3738" y="251"/>
                    </a:lnTo>
                    <a:lnTo>
                      <a:pt x="3678" y="242"/>
                    </a:lnTo>
                    <a:lnTo>
                      <a:pt x="3678" y="242"/>
                    </a:lnTo>
                    <a:lnTo>
                      <a:pt x="3671" y="242"/>
                    </a:lnTo>
                    <a:lnTo>
                      <a:pt x="3668" y="240"/>
                    </a:lnTo>
                    <a:lnTo>
                      <a:pt x="3667" y="235"/>
                    </a:lnTo>
                    <a:lnTo>
                      <a:pt x="3667" y="235"/>
                    </a:lnTo>
                    <a:lnTo>
                      <a:pt x="3665" y="229"/>
                    </a:lnTo>
                    <a:lnTo>
                      <a:pt x="3663" y="224"/>
                    </a:lnTo>
                    <a:lnTo>
                      <a:pt x="3660" y="221"/>
                    </a:lnTo>
                    <a:lnTo>
                      <a:pt x="3657" y="219"/>
                    </a:lnTo>
                    <a:lnTo>
                      <a:pt x="3648" y="218"/>
                    </a:lnTo>
                    <a:lnTo>
                      <a:pt x="3638" y="216"/>
                    </a:lnTo>
                    <a:lnTo>
                      <a:pt x="3638" y="216"/>
                    </a:lnTo>
                    <a:lnTo>
                      <a:pt x="3548" y="202"/>
                    </a:lnTo>
                    <a:lnTo>
                      <a:pt x="3548" y="202"/>
                    </a:lnTo>
                    <a:lnTo>
                      <a:pt x="3565" y="200"/>
                    </a:lnTo>
                    <a:lnTo>
                      <a:pt x="3584" y="199"/>
                    </a:lnTo>
                    <a:lnTo>
                      <a:pt x="3602" y="199"/>
                    </a:lnTo>
                    <a:lnTo>
                      <a:pt x="3619" y="202"/>
                    </a:lnTo>
                    <a:lnTo>
                      <a:pt x="3619" y="202"/>
                    </a:lnTo>
                    <a:lnTo>
                      <a:pt x="3648" y="208"/>
                    </a:lnTo>
                    <a:lnTo>
                      <a:pt x="3676" y="215"/>
                    </a:lnTo>
                    <a:lnTo>
                      <a:pt x="3690" y="216"/>
                    </a:lnTo>
                    <a:lnTo>
                      <a:pt x="3705" y="216"/>
                    </a:lnTo>
                    <a:lnTo>
                      <a:pt x="3719" y="213"/>
                    </a:lnTo>
                    <a:lnTo>
                      <a:pt x="3733" y="208"/>
                    </a:lnTo>
                    <a:lnTo>
                      <a:pt x="3733" y="208"/>
                    </a:lnTo>
                    <a:lnTo>
                      <a:pt x="3759" y="199"/>
                    </a:lnTo>
                    <a:lnTo>
                      <a:pt x="3784" y="191"/>
                    </a:lnTo>
                    <a:lnTo>
                      <a:pt x="3810" y="183"/>
                    </a:lnTo>
                    <a:lnTo>
                      <a:pt x="3837" y="178"/>
                    </a:lnTo>
                    <a:lnTo>
                      <a:pt x="3837" y="178"/>
                    </a:lnTo>
                    <a:lnTo>
                      <a:pt x="3843" y="176"/>
                    </a:lnTo>
                    <a:lnTo>
                      <a:pt x="3851" y="173"/>
                    </a:lnTo>
                    <a:lnTo>
                      <a:pt x="3856" y="169"/>
                    </a:lnTo>
                    <a:lnTo>
                      <a:pt x="3857" y="165"/>
                    </a:lnTo>
                    <a:lnTo>
                      <a:pt x="3859" y="161"/>
                    </a:lnTo>
                    <a:lnTo>
                      <a:pt x="3859" y="161"/>
                    </a:lnTo>
                    <a:lnTo>
                      <a:pt x="3857" y="151"/>
                    </a:lnTo>
                    <a:lnTo>
                      <a:pt x="3854" y="145"/>
                    </a:lnTo>
                    <a:lnTo>
                      <a:pt x="3849" y="140"/>
                    </a:lnTo>
                    <a:lnTo>
                      <a:pt x="3843" y="135"/>
                    </a:lnTo>
                    <a:lnTo>
                      <a:pt x="3843" y="135"/>
                    </a:lnTo>
                    <a:lnTo>
                      <a:pt x="3826" y="127"/>
                    </a:lnTo>
                    <a:lnTo>
                      <a:pt x="3808" y="122"/>
                    </a:lnTo>
                    <a:lnTo>
                      <a:pt x="3791" y="121"/>
                    </a:lnTo>
                    <a:lnTo>
                      <a:pt x="3771" y="121"/>
                    </a:lnTo>
                    <a:lnTo>
                      <a:pt x="3771" y="121"/>
                    </a:lnTo>
                    <a:lnTo>
                      <a:pt x="3756" y="122"/>
                    </a:lnTo>
                    <a:lnTo>
                      <a:pt x="3746" y="121"/>
                    </a:lnTo>
                    <a:lnTo>
                      <a:pt x="3743" y="118"/>
                    </a:lnTo>
                    <a:lnTo>
                      <a:pt x="3740" y="115"/>
                    </a:lnTo>
                    <a:lnTo>
                      <a:pt x="3740" y="115"/>
                    </a:lnTo>
                    <a:lnTo>
                      <a:pt x="3733" y="108"/>
                    </a:lnTo>
                    <a:lnTo>
                      <a:pt x="3727" y="103"/>
                    </a:lnTo>
                    <a:lnTo>
                      <a:pt x="3714" y="95"/>
                    </a:lnTo>
                    <a:lnTo>
                      <a:pt x="3702" y="91"/>
                    </a:lnTo>
                    <a:lnTo>
                      <a:pt x="3687" y="89"/>
                    </a:lnTo>
                    <a:lnTo>
                      <a:pt x="3657" y="88"/>
                    </a:lnTo>
                    <a:lnTo>
                      <a:pt x="3643" y="86"/>
                    </a:lnTo>
                    <a:lnTo>
                      <a:pt x="3629" y="84"/>
                    </a:lnTo>
                    <a:lnTo>
                      <a:pt x="3629" y="84"/>
                    </a:lnTo>
                    <a:lnTo>
                      <a:pt x="3621" y="86"/>
                    </a:lnTo>
                    <a:lnTo>
                      <a:pt x="3614" y="86"/>
                    </a:lnTo>
                    <a:lnTo>
                      <a:pt x="3611" y="86"/>
                    </a:lnTo>
                    <a:lnTo>
                      <a:pt x="3608" y="83"/>
                    </a:lnTo>
                    <a:lnTo>
                      <a:pt x="3605" y="80"/>
                    </a:lnTo>
                    <a:lnTo>
                      <a:pt x="3603" y="75"/>
                    </a:lnTo>
                    <a:lnTo>
                      <a:pt x="3603" y="75"/>
                    </a:lnTo>
                    <a:lnTo>
                      <a:pt x="3602" y="72"/>
                    </a:lnTo>
                    <a:lnTo>
                      <a:pt x="3600" y="68"/>
                    </a:lnTo>
                    <a:lnTo>
                      <a:pt x="3595" y="64"/>
                    </a:lnTo>
                    <a:lnTo>
                      <a:pt x="3587" y="61"/>
                    </a:lnTo>
                    <a:lnTo>
                      <a:pt x="3581" y="59"/>
                    </a:lnTo>
                    <a:lnTo>
                      <a:pt x="3581" y="59"/>
                    </a:lnTo>
                    <a:lnTo>
                      <a:pt x="3563" y="54"/>
                    </a:lnTo>
                    <a:lnTo>
                      <a:pt x="3548" y="53"/>
                    </a:lnTo>
                    <a:lnTo>
                      <a:pt x="3533" y="53"/>
                    </a:lnTo>
                    <a:lnTo>
                      <a:pt x="3521" y="57"/>
                    </a:lnTo>
                    <a:lnTo>
                      <a:pt x="3509" y="64"/>
                    </a:lnTo>
                    <a:lnTo>
                      <a:pt x="3498" y="73"/>
                    </a:lnTo>
                    <a:lnTo>
                      <a:pt x="3487" y="88"/>
                    </a:lnTo>
                    <a:lnTo>
                      <a:pt x="3478" y="103"/>
                    </a:lnTo>
                    <a:lnTo>
                      <a:pt x="3478" y="103"/>
                    </a:lnTo>
                    <a:lnTo>
                      <a:pt x="3468" y="119"/>
                    </a:lnTo>
                    <a:lnTo>
                      <a:pt x="3463" y="124"/>
                    </a:lnTo>
                    <a:lnTo>
                      <a:pt x="3459" y="127"/>
                    </a:lnTo>
                    <a:lnTo>
                      <a:pt x="3454" y="127"/>
                    </a:lnTo>
                    <a:lnTo>
                      <a:pt x="3446" y="127"/>
                    </a:lnTo>
                    <a:lnTo>
                      <a:pt x="3427" y="122"/>
                    </a:lnTo>
                    <a:lnTo>
                      <a:pt x="3427" y="122"/>
                    </a:lnTo>
                    <a:lnTo>
                      <a:pt x="3457" y="105"/>
                    </a:lnTo>
                    <a:lnTo>
                      <a:pt x="3457" y="105"/>
                    </a:lnTo>
                    <a:lnTo>
                      <a:pt x="3449" y="97"/>
                    </a:lnTo>
                    <a:lnTo>
                      <a:pt x="3443" y="91"/>
                    </a:lnTo>
                    <a:lnTo>
                      <a:pt x="3443" y="91"/>
                    </a:lnTo>
                    <a:lnTo>
                      <a:pt x="3436" y="89"/>
                    </a:lnTo>
                    <a:lnTo>
                      <a:pt x="3432" y="88"/>
                    </a:lnTo>
                    <a:lnTo>
                      <a:pt x="3427" y="84"/>
                    </a:lnTo>
                    <a:lnTo>
                      <a:pt x="3425" y="83"/>
                    </a:lnTo>
                    <a:lnTo>
                      <a:pt x="3425" y="80"/>
                    </a:lnTo>
                    <a:lnTo>
                      <a:pt x="3425" y="80"/>
                    </a:lnTo>
                    <a:lnTo>
                      <a:pt x="3425" y="76"/>
                    </a:lnTo>
                    <a:lnTo>
                      <a:pt x="3427" y="73"/>
                    </a:lnTo>
                    <a:lnTo>
                      <a:pt x="3432" y="72"/>
                    </a:lnTo>
                    <a:lnTo>
                      <a:pt x="3438" y="70"/>
                    </a:lnTo>
                    <a:lnTo>
                      <a:pt x="3444" y="70"/>
                    </a:lnTo>
                    <a:lnTo>
                      <a:pt x="3444" y="70"/>
                    </a:lnTo>
                    <a:lnTo>
                      <a:pt x="3457" y="64"/>
                    </a:lnTo>
                    <a:lnTo>
                      <a:pt x="3470" y="56"/>
                    </a:lnTo>
                    <a:lnTo>
                      <a:pt x="3470" y="56"/>
                    </a:lnTo>
                    <a:lnTo>
                      <a:pt x="3473" y="53"/>
                    </a:lnTo>
                    <a:lnTo>
                      <a:pt x="3474" y="48"/>
                    </a:lnTo>
                    <a:lnTo>
                      <a:pt x="3474" y="45"/>
                    </a:lnTo>
                    <a:lnTo>
                      <a:pt x="3470" y="41"/>
                    </a:lnTo>
                    <a:lnTo>
                      <a:pt x="3470" y="41"/>
                    </a:lnTo>
                    <a:lnTo>
                      <a:pt x="3460" y="38"/>
                    </a:lnTo>
                    <a:lnTo>
                      <a:pt x="3452" y="34"/>
                    </a:lnTo>
                    <a:lnTo>
                      <a:pt x="3435" y="22"/>
                    </a:lnTo>
                    <a:lnTo>
                      <a:pt x="3417" y="13"/>
                    </a:lnTo>
                    <a:lnTo>
                      <a:pt x="3409" y="10"/>
                    </a:lnTo>
                    <a:lnTo>
                      <a:pt x="3400" y="10"/>
                    </a:lnTo>
                    <a:lnTo>
                      <a:pt x="3400" y="10"/>
                    </a:lnTo>
                    <a:lnTo>
                      <a:pt x="3385" y="11"/>
                    </a:lnTo>
                    <a:lnTo>
                      <a:pt x="3370" y="13"/>
                    </a:lnTo>
                    <a:lnTo>
                      <a:pt x="3354" y="16"/>
                    </a:lnTo>
                    <a:lnTo>
                      <a:pt x="3339" y="21"/>
                    </a:lnTo>
                    <a:lnTo>
                      <a:pt x="3324" y="27"/>
                    </a:lnTo>
                    <a:lnTo>
                      <a:pt x="3309" y="34"/>
                    </a:lnTo>
                    <a:lnTo>
                      <a:pt x="3295" y="41"/>
                    </a:lnTo>
                    <a:lnTo>
                      <a:pt x="3281" y="51"/>
                    </a:lnTo>
                    <a:lnTo>
                      <a:pt x="3281" y="51"/>
                    </a:lnTo>
                    <a:lnTo>
                      <a:pt x="3285" y="54"/>
                    </a:lnTo>
                    <a:lnTo>
                      <a:pt x="3290" y="56"/>
                    </a:lnTo>
                    <a:lnTo>
                      <a:pt x="3300" y="57"/>
                    </a:lnTo>
                    <a:lnTo>
                      <a:pt x="3304" y="57"/>
                    </a:lnTo>
                    <a:lnTo>
                      <a:pt x="3309" y="59"/>
                    </a:lnTo>
                    <a:lnTo>
                      <a:pt x="3312" y="62"/>
                    </a:lnTo>
                    <a:lnTo>
                      <a:pt x="3316" y="67"/>
                    </a:lnTo>
                    <a:lnTo>
                      <a:pt x="3316" y="67"/>
                    </a:lnTo>
                    <a:lnTo>
                      <a:pt x="3309" y="70"/>
                    </a:lnTo>
                    <a:lnTo>
                      <a:pt x="3303" y="73"/>
                    </a:lnTo>
                    <a:lnTo>
                      <a:pt x="3289" y="78"/>
                    </a:lnTo>
                    <a:lnTo>
                      <a:pt x="3282" y="81"/>
                    </a:lnTo>
                    <a:lnTo>
                      <a:pt x="3279" y="88"/>
                    </a:lnTo>
                    <a:lnTo>
                      <a:pt x="3277" y="94"/>
                    </a:lnTo>
                    <a:lnTo>
                      <a:pt x="3277" y="105"/>
                    </a:lnTo>
                    <a:lnTo>
                      <a:pt x="3277" y="105"/>
                    </a:lnTo>
                    <a:lnTo>
                      <a:pt x="3273" y="105"/>
                    </a:lnTo>
                    <a:lnTo>
                      <a:pt x="3270" y="108"/>
                    </a:lnTo>
                    <a:lnTo>
                      <a:pt x="3266" y="111"/>
                    </a:lnTo>
                    <a:lnTo>
                      <a:pt x="3265" y="116"/>
                    </a:lnTo>
                    <a:lnTo>
                      <a:pt x="3262" y="124"/>
                    </a:lnTo>
                    <a:lnTo>
                      <a:pt x="3260" y="126"/>
                    </a:lnTo>
                    <a:lnTo>
                      <a:pt x="3255" y="127"/>
                    </a:lnTo>
                    <a:lnTo>
                      <a:pt x="3255" y="127"/>
                    </a:lnTo>
                    <a:lnTo>
                      <a:pt x="3249" y="126"/>
                    </a:lnTo>
                    <a:lnTo>
                      <a:pt x="3243" y="127"/>
                    </a:lnTo>
                    <a:lnTo>
                      <a:pt x="3233" y="130"/>
                    </a:lnTo>
                    <a:lnTo>
                      <a:pt x="3211" y="143"/>
                    </a:lnTo>
                    <a:lnTo>
                      <a:pt x="3211" y="143"/>
                    </a:lnTo>
                    <a:lnTo>
                      <a:pt x="3211" y="134"/>
                    </a:lnTo>
                    <a:lnTo>
                      <a:pt x="3211" y="124"/>
                    </a:lnTo>
                    <a:lnTo>
                      <a:pt x="3209" y="107"/>
                    </a:lnTo>
                    <a:lnTo>
                      <a:pt x="3209" y="97"/>
                    </a:lnTo>
                    <a:lnTo>
                      <a:pt x="3209" y="88"/>
                    </a:lnTo>
                    <a:lnTo>
                      <a:pt x="3211" y="80"/>
                    </a:lnTo>
                    <a:lnTo>
                      <a:pt x="3216" y="70"/>
                    </a:lnTo>
                    <a:lnTo>
                      <a:pt x="3216" y="70"/>
                    </a:lnTo>
                    <a:lnTo>
                      <a:pt x="3217" y="67"/>
                    </a:lnTo>
                    <a:lnTo>
                      <a:pt x="3217" y="64"/>
                    </a:lnTo>
                    <a:lnTo>
                      <a:pt x="3216" y="56"/>
                    </a:lnTo>
                    <a:lnTo>
                      <a:pt x="3212" y="48"/>
                    </a:lnTo>
                    <a:lnTo>
                      <a:pt x="3208" y="41"/>
                    </a:lnTo>
                    <a:lnTo>
                      <a:pt x="3208" y="41"/>
                    </a:lnTo>
                    <a:lnTo>
                      <a:pt x="3204" y="40"/>
                    </a:lnTo>
                    <a:lnTo>
                      <a:pt x="3201" y="38"/>
                    </a:lnTo>
                    <a:lnTo>
                      <a:pt x="3196" y="40"/>
                    </a:lnTo>
                    <a:lnTo>
                      <a:pt x="3184" y="45"/>
                    </a:lnTo>
                    <a:lnTo>
                      <a:pt x="3184" y="45"/>
                    </a:lnTo>
                    <a:lnTo>
                      <a:pt x="3165" y="56"/>
                    </a:lnTo>
                    <a:lnTo>
                      <a:pt x="3146" y="67"/>
                    </a:lnTo>
                    <a:lnTo>
                      <a:pt x="3127" y="80"/>
                    </a:lnTo>
                    <a:lnTo>
                      <a:pt x="3109" y="92"/>
                    </a:lnTo>
                    <a:lnTo>
                      <a:pt x="3109" y="92"/>
                    </a:lnTo>
                    <a:lnTo>
                      <a:pt x="3088" y="108"/>
                    </a:lnTo>
                    <a:lnTo>
                      <a:pt x="3069" y="126"/>
                    </a:lnTo>
                    <a:lnTo>
                      <a:pt x="3061" y="135"/>
                    </a:lnTo>
                    <a:lnTo>
                      <a:pt x="3053" y="146"/>
                    </a:lnTo>
                    <a:lnTo>
                      <a:pt x="3046" y="157"/>
                    </a:lnTo>
                    <a:lnTo>
                      <a:pt x="3041" y="170"/>
                    </a:lnTo>
                    <a:lnTo>
                      <a:pt x="3041" y="170"/>
                    </a:lnTo>
                    <a:lnTo>
                      <a:pt x="3038" y="178"/>
                    </a:lnTo>
                    <a:lnTo>
                      <a:pt x="3033" y="184"/>
                    </a:lnTo>
                    <a:lnTo>
                      <a:pt x="3028" y="189"/>
                    </a:lnTo>
                    <a:lnTo>
                      <a:pt x="3022" y="194"/>
                    </a:lnTo>
                    <a:lnTo>
                      <a:pt x="3014" y="197"/>
                    </a:lnTo>
                    <a:lnTo>
                      <a:pt x="3006" y="199"/>
                    </a:lnTo>
                    <a:lnTo>
                      <a:pt x="2996" y="197"/>
                    </a:lnTo>
                    <a:lnTo>
                      <a:pt x="2987" y="194"/>
                    </a:lnTo>
                    <a:lnTo>
                      <a:pt x="2987" y="194"/>
                    </a:lnTo>
                    <a:lnTo>
                      <a:pt x="2987" y="189"/>
                    </a:lnTo>
                    <a:lnTo>
                      <a:pt x="2988" y="184"/>
                    </a:lnTo>
                    <a:lnTo>
                      <a:pt x="2995" y="175"/>
                    </a:lnTo>
                    <a:lnTo>
                      <a:pt x="3009" y="161"/>
                    </a:lnTo>
                    <a:lnTo>
                      <a:pt x="3009" y="161"/>
                    </a:lnTo>
                    <a:lnTo>
                      <a:pt x="3019" y="151"/>
                    </a:lnTo>
                    <a:lnTo>
                      <a:pt x="3020" y="145"/>
                    </a:lnTo>
                    <a:lnTo>
                      <a:pt x="3020" y="143"/>
                    </a:lnTo>
                    <a:lnTo>
                      <a:pt x="3019" y="140"/>
                    </a:lnTo>
                    <a:lnTo>
                      <a:pt x="3019" y="140"/>
                    </a:lnTo>
                    <a:lnTo>
                      <a:pt x="3014" y="132"/>
                    </a:lnTo>
                    <a:lnTo>
                      <a:pt x="3012" y="126"/>
                    </a:lnTo>
                    <a:lnTo>
                      <a:pt x="3012" y="121"/>
                    </a:lnTo>
                    <a:lnTo>
                      <a:pt x="3015" y="118"/>
                    </a:lnTo>
                    <a:lnTo>
                      <a:pt x="3019" y="115"/>
                    </a:lnTo>
                    <a:lnTo>
                      <a:pt x="3023" y="113"/>
                    </a:lnTo>
                    <a:lnTo>
                      <a:pt x="3034" y="108"/>
                    </a:lnTo>
                    <a:lnTo>
                      <a:pt x="3034" y="108"/>
                    </a:lnTo>
                    <a:lnTo>
                      <a:pt x="3053" y="99"/>
                    </a:lnTo>
                    <a:lnTo>
                      <a:pt x="3073" y="88"/>
                    </a:lnTo>
                    <a:lnTo>
                      <a:pt x="3082" y="83"/>
                    </a:lnTo>
                    <a:lnTo>
                      <a:pt x="3090" y="75"/>
                    </a:lnTo>
                    <a:lnTo>
                      <a:pt x="3096" y="67"/>
                    </a:lnTo>
                    <a:lnTo>
                      <a:pt x="3101" y="56"/>
                    </a:lnTo>
                    <a:lnTo>
                      <a:pt x="3101" y="56"/>
                    </a:lnTo>
                    <a:lnTo>
                      <a:pt x="3098" y="54"/>
                    </a:lnTo>
                    <a:lnTo>
                      <a:pt x="3095" y="54"/>
                    </a:lnTo>
                    <a:lnTo>
                      <a:pt x="3088" y="56"/>
                    </a:lnTo>
                    <a:lnTo>
                      <a:pt x="3084" y="56"/>
                    </a:lnTo>
                    <a:lnTo>
                      <a:pt x="3080" y="57"/>
                    </a:lnTo>
                    <a:lnTo>
                      <a:pt x="3077" y="56"/>
                    </a:lnTo>
                    <a:lnTo>
                      <a:pt x="3074" y="53"/>
                    </a:lnTo>
                    <a:lnTo>
                      <a:pt x="3074" y="53"/>
                    </a:lnTo>
                    <a:lnTo>
                      <a:pt x="3079" y="49"/>
                    </a:lnTo>
                    <a:lnTo>
                      <a:pt x="3084" y="46"/>
                    </a:lnTo>
                    <a:lnTo>
                      <a:pt x="3093" y="43"/>
                    </a:lnTo>
                    <a:lnTo>
                      <a:pt x="3104" y="41"/>
                    </a:lnTo>
                    <a:lnTo>
                      <a:pt x="3114" y="38"/>
                    </a:lnTo>
                    <a:lnTo>
                      <a:pt x="3114" y="38"/>
                    </a:lnTo>
                    <a:lnTo>
                      <a:pt x="3123" y="37"/>
                    </a:lnTo>
                    <a:lnTo>
                      <a:pt x="3123" y="37"/>
                    </a:lnTo>
                    <a:lnTo>
                      <a:pt x="3120" y="34"/>
                    </a:lnTo>
                    <a:lnTo>
                      <a:pt x="3120" y="32"/>
                    </a:lnTo>
                    <a:lnTo>
                      <a:pt x="3120" y="32"/>
                    </a:lnTo>
                    <a:lnTo>
                      <a:pt x="3119" y="24"/>
                    </a:lnTo>
                    <a:lnTo>
                      <a:pt x="3119" y="19"/>
                    </a:lnTo>
                    <a:lnTo>
                      <a:pt x="3115" y="14"/>
                    </a:lnTo>
                    <a:lnTo>
                      <a:pt x="3111" y="10"/>
                    </a:lnTo>
                    <a:lnTo>
                      <a:pt x="3107" y="8"/>
                    </a:lnTo>
                    <a:lnTo>
                      <a:pt x="3101" y="5"/>
                    </a:lnTo>
                    <a:lnTo>
                      <a:pt x="3088" y="2"/>
                    </a:lnTo>
                    <a:lnTo>
                      <a:pt x="3088" y="2"/>
                    </a:lnTo>
                    <a:lnTo>
                      <a:pt x="3079" y="0"/>
                    </a:lnTo>
                    <a:lnTo>
                      <a:pt x="3069" y="0"/>
                    </a:lnTo>
                    <a:lnTo>
                      <a:pt x="3060" y="2"/>
                    </a:lnTo>
                    <a:lnTo>
                      <a:pt x="3050" y="3"/>
                    </a:lnTo>
                    <a:lnTo>
                      <a:pt x="3033" y="10"/>
                    </a:lnTo>
                    <a:lnTo>
                      <a:pt x="3014" y="18"/>
                    </a:lnTo>
                    <a:lnTo>
                      <a:pt x="3014" y="18"/>
                    </a:lnTo>
                    <a:lnTo>
                      <a:pt x="3036" y="38"/>
                    </a:lnTo>
                    <a:lnTo>
                      <a:pt x="3036" y="38"/>
                    </a:lnTo>
                    <a:lnTo>
                      <a:pt x="3030" y="45"/>
                    </a:lnTo>
                    <a:lnTo>
                      <a:pt x="3023" y="48"/>
                    </a:lnTo>
                    <a:lnTo>
                      <a:pt x="3017" y="51"/>
                    </a:lnTo>
                    <a:lnTo>
                      <a:pt x="3011" y="51"/>
                    </a:lnTo>
                    <a:lnTo>
                      <a:pt x="3004" y="51"/>
                    </a:lnTo>
                    <a:lnTo>
                      <a:pt x="2996" y="49"/>
                    </a:lnTo>
                    <a:lnTo>
                      <a:pt x="2982" y="43"/>
                    </a:lnTo>
                    <a:lnTo>
                      <a:pt x="2982" y="43"/>
                    </a:lnTo>
                    <a:lnTo>
                      <a:pt x="2974" y="40"/>
                    </a:lnTo>
                    <a:lnTo>
                      <a:pt x="2963" y="37"/>
                    </a:lnTo>
                    <a:lnTo>
                      <a:pt x="2953" y="35"/>
                    </a:lnTo>
                    <a:lnTo>
                      <a:pt x="2942" y="35"/>
                    </a:lnTo>
                    <a:lnTo>
                      <a:pt x="2933" y="37"/>
                    </a:lnTo>
                    <a:lnTo>
                      <a:pt x="2925" y="38"/>
                    </a:lnTo>
                    <a:lnTo>
                      <a:pt x="2918" y="41"/>
                    </a:lnTo>
                    <a:lnTo>
                      <a:pt x="2915" y="48"/>
                    </a:lnTo>
                    <a:lnTo>
                      <a:pt x="2915" y="48"/>
                    </a:lnTo>
                    <a:lnTo>
                      <a:pt x="2911" y="56"/>
                    </a:lnTo>
                    <a:lnTo>
                      <a:pt x="2906" y="61"/>
                    </a:lnTo>
                    <a:lnTo>
                      <a:pt x="2899" y="64"/>
                    </a:lnTo>
                    <a:lnTo>
                      <a:pt x="2895" y="64"/>
                    </a:lnTo>
                    <a:lnTo>
                      <a:pt x="2884" y="62"/>
                    </a:lnTo>
                    <a:lnTo>
                      <a:pt x="2877" y="62"/>
                    </a:lnTo>
                    <a:lnTo>
                      <a:pt x="2872" y="64"/>
                    </a:lnTo>
                    <a:lnTo>
                      <a:pt x="2872" y="64"/>
                    </a:lnTo>
                    <a:lnTo>
                      <a:pt x="2868" y="67"/>
                    </a:lnTo>
                    <a:lnTo>
                      <a:pt x="2864" y="68"/>
                    </a:lnTo>
                    <a:lnTo>
                      <a:pt x="2864" y="72"/>
                    </a:lnTo>
                    <a:lnTo>
                      <a:pt x="2864" y="72"/>
                    </a:lnTo>
                    <a:lnTo>
                      <a:pt x="2868" y="75"/>
                    </a:lnTo>
                    <a:lnTo>
                      <a:pt x="2872" y="78"/>
                    </a:lnTo>
                    <a:lnTo>
                      <a:pt x="2882" y="83"/>
                    </a:lnTo>
                    <a:lnTo>
                      <a:pt x="2893" y="86"/>
                    </a:lnTo>
                    <a:lnTo>
                      <a:pt x="2898" y="89"/>
                    </a:lnTo>
                    <a:lnTo>
                      <a:pt x="2901" y="92"/>
                    </a:lnTo>
                    <a:lnTo>
                      <a:pt x="2901" y="92"/>
                    </a:lnTo>
                    <a:lnTo>
                      <a:pt x="2896" y="95"/>
                    </a:lnTo>
                    <a:lnTo>
                      <a:pt x="2890" y="95"/>
                    </a:lnTo>
                    <a:lnTo>
                      <a:pt x="2877" y="97"/>
                    </a:lnTo>
                    <a:lnTo>
                      <a:pt x="2871" y="99"/>
                    </a:lnTo>
                    <a:lnTo>
                      <a:pt x="2868" y="102"/>
                    </a:lnTo>
                    <a:lnTo>
                      <a:pt x="2864" y="107"/>
                    </a:lnTo>
                    <a:lnTo>
                      <a:pt x="2863" y="115"/>
                    </a:lnTo>
                    <a:lnTo>
                      <a:pt x="2863" y="115"/>
                    </a:lnTo>
                    <a:lnTo>
                      <a:pt x="2863" y="121"/>
                    </a:lnTo>
                    <a:lnTo>
                      <a:pt x="2861" y="126"/>
                    </a:lnTo>
                    <a:lnTo>
                      <a:pt x="2858" y="127"/>
                    </a:lnTo>
                    <a:lnTo>
                      <a:pt x="2852" y="127"/>
                    </a:lnTo>
                    <a:lnTo>
                      <a:pt x="2852" y="127"/>
                    </a:lnTo>
                    <a:lnTo>
                      <a:pt x="2844" y="127"/>
                    </a:lnTo>
                    <a:lnTo>
                      <a:pt x="2842" y="126"/>
                    </a:lnTo>
                    <a:lnTo>
                      <a:pt x="2841" y="124"/>
                    </a:lnTo>
                    <a:lnTo>
                      <a:pt x="2841" y="118"/>
                    </a:lnTo>
                    <a:lnTo>
                      <a:pt x="2842" y="111"/>
                    </a:lnTo>
                    <a:lnTo>
                      <a:pt x="2842" y="111"/>
                    </a:lnTo>
                    <a:lnTo>
                      <a:pt x="2842" y="108"/>
                    </a:lnTo>
                    <a:lnTo>
                      <a:pt x="2842" y="103"/>
                    </a:lnTo>
                    <a:lnTo>
                      <a:pt x="2839" y="97"/>
                    </a:lnTo>
                    <a:lnTo>
                      <a:pt x="2833" y="94"/>
                    </a:lnTo>
                    <a:lnTo>
                      <a:pt x="2826" y="92"/>
                    </a:lnTo>
                    <a:lnTo>
                      <a:pt x="2826" y="92"/>
                    </a:lnTo>
                    <a:lnTo>
                      <a:pt x="2814" y="91"/>
                    </a:lnTo>
                    <a:lnTo>
                      <a:pt x="2801" y="88"/>
                    </a:lnTo>
                    <a:lnTo>
                      <a:pt x="2795" y="89"/>
                    </a:lnTo>
                    <a:lnTo>
                      <a:pt x="2788" y="91"/>
                    </a:lnTo>
                    <a:lnTo>
                      <a:pt x="2782" y="94"/>
                    </a:lnTo>
                    <a:lnTo>
                      <a:pt x="2777" y="102"/>
                    </a:lnTo>
                    <a:lnTo>
                      <a:pt x="2777" y="102"/>
                    </a:lnTo>
                    <a:lnTo>
                      <a:pt x="2772" y="107"/>
                    </a:lnTo>
                    <a:lnTo>
                      <a:pt x="2766" y="110"/>
                    </a:lnTo>
                    <a:lnTo>
                      <a:pt x="2753" y="116"/>
                    </a:lnTo>
                    <a:lnTo>
                      <a:pt x="2739" y="121"/>
                    </a:lnTo>
                    <a:lnTo>
                      <a:pt x="2723" y="126"/>
                    </a:lnTo>
                    <a:lnTo>
                      <a:pt x="2723" y="126"/>
                    </a:lnTo>
                    <a:lnTo>
                      <a:pt x="2707" y="129"/>
                    </a:lnTo>
                    <a:lnTo>
                      <a:pt x="2691" y="132"/>
                    </a:lnTo>
                    <a:lnTo>
                      <a:pt x="2675" y="138"/>
                    </a:lnTo>
                    <a:lnTo>
                      <a:pt x="2667" y="143"/>
                    </a:lnTo>
                    <a:lnTo>
                      <a:pt x="2661" y="149"/>
                    </a:lnTo>
                    <a:lnTo>
                      <a:pt x="2661" y="149"/>
                    </a:lnTo>
                    <a:lnTo>
                      <a:pt x="2658" y="151"/>
                    </a:lnTo>
                    <a:lnTo>
                      <a:pt x="2655" y="151"/>
                    </a:lnTo>
                    <a:lnTo>
                      <a:pt x="2648" y="151"/>
                    </a:lnTo>
                    <a:lnTo>
                      <a:pt x="2633" y="148"/>
                    </a:lnTo>
                    <a:lnTo>
                      <a:pt x="2625" y="148"/>
                    </a:lnTo>
                    <a:lnTo>
                      <a:pt x="2621" y="148"/>
                    </a:lnTo>
                    <a:lnTo>
                      <a:pt x="2618" y="149"/>
                    </a:lnTo>
                    <a:lnTo>
                      <a:pt x="2615" y="153"/>
                    </a:lnTo>
                    <a:lnTo>
                      <a:pt x="2613" y="157"/>
                    </a:lnTo>
                    <a:lnTo>
                      <a:pt x="2613" y="164"/>
                    </a:lnTo>
                    <a:lnTo>
                      <a:pt x="2612" y="172"/>
                    </a:lnTo>
                    <a:lnTo>
                      <a:pt x="2612" y="172"/>
                    </a:lnTo>
                    <a:lnTo>
                      <a:pt x="2609" y="172"/>
                    </a:lnTo>
                    <a:lnTo>
                      <a:pt x="2604" y="172"/>
                    </a:lnTo>
                    <a:lnTo>
                      <a:pt x="2604" y="172"/>
                    </a:lnTo>
                    <a:lnTo>
                      <a:pt x="2596" y="170"/>
                    </a:lnTo>
                    <a:lnTo>
                      <a:pt x="2590" y="170"/>
                    </a:lnTo>
                    <a:lnTo>
                      <a:pt x="2583" y="170"/>
                    </a:lnTo>
                    <a:lnTo>
                      <a:pt x="2577" y="170"/>
                    </a:lnTo>
                    <a:lnTo>
                      <a:pt x="2577" y="170"/>
                    </a:lnTo>
                    <a:lnTo>
                      <a:pt x="2567" y="169"/>
                    </a:lnTo>
                    <a:lnTo>
                      <a:pt x="2558" y="169"/>
                    </a:lnTo>
                    <a:lnTo>
                      <a:pt x="2540" y="170"/>
                    </a:lnTo>
                    <a:lnTo>
                      <a:pt x="2525" y="173"/>
                    </a:lnTo>
                    <a:lnTo>
                      <a:pt x="2517" y="172"/>
                    </a:lnTo>
                    <a:lnTo>
                      <a:pt x="2510" y="170"/>
                    </a:lnTo>
                    <a:lnTo>
                      <a:pt x="2510" y="170"/>
                    </a:lnTo>
                    <a:lnTo>
                      <a:pt x="2499" y="167"/>
                    </a:lnTo>
                    <a:lnTo>
                      <a:pt x="2488" y="167"/>
                    </a:lnTo>
                    <a:lnTo>
                      <a:pt x="2478" y="167"/>
                    </a:lnTo>
                    <a:lnTo>
                      <a:pt x="2469" y="170"/>
                    </a:lnTo>
                    <a:lnTo>
                      <a:pt x="2450" y="176"/>
                    </a:lnTo>
                    <a:lnTo>
                      <a:pt x="2439" y="176"/>
                    </a:lnTo>
                    <a:lnTo>
                      <a:pt x="2428" y="176"/>
                    </a:lnTo>
                    <a:lnTo>
                      <a:pt x="2428" y="176"/>
                    </a:lnTo>
                    <a:lnTo>
                      <a:pt x="2436" y="186"/>
                    </a:lnTo>
                    <a:lnTo>
                      <a:pt x="2445" y="194"/>
                    </a:lnTo>
                    <a:lnTo>
                      <a:pt x="2453" y="200"/>
                    </a:lnTo>
                    <a:lnTo>
                      <a:pt x="2463" y="203"/>
                    </a:lnTo>
                    <a:lnTo>
                      <a:pt x="2472" y="207"/>
                    </a:lnTo>
                    <a:lnTo>
                      <a:pt x="2482" y="208"/>
                    </a:lnTo>
                    <a:lnTo>
                      <a:pt x="2499" y="208"/>
                    </a:lnTo>
                    <a:lnTo>
                      <a:pt x="2499" y="208"/>
                    </a:lnTo>
                    <a:lnTo>
                      <a:pt x="2510" y="210"/>
                    </a:lnTo>
                    <a:lnTo>
                      <a:pt x="2520" y="210"/>
                    </a:lnTo>
                    <a:lnTo>
                      <a:pt x="2528" y="213"/>
                    </a:lnTo>
                    <a:lnTo>
                      <a:pt x="2532" y="216"/>
                    </a:lnTo>
                    <a:lnTo>
                      <a:pt x="2537" y="223"/>
                    </a:lnTo>
                    <a:lnTo>
                      <a:pt x="2540" y="230"/>
                    </a:lnTo>
                    <a:lnTo>
                      <a:pt x="2542" y="240"/>
                    </a:lnTo>
                    <a:lnTo>
                      <a:pt x="2540" y="253"/>
                    </a:lnTo>
                    <a:lnTo>
                      <a:pt x="2540" y="253"/>
                    </a:lnTo>
                    <a:lnTo>
                      <a:pt x="2507" y="238"/>
                    </a:lnTo>
                    <a:lnTo>
                      <a:pt x="2491" y="234"/>
                    </a:lnTo>
                    <a:lnTo>
                      <a:pt x="2475" y="230"/>
                    </a:lnTo>
                    <a:lnTo>
                      <a:pt x="2466" y="230"/>
                    </a:lnTo>
                    <a:lnTo>
                      <a:pt x="2458" y="230"/>
                    </a:lnTo>
                    <a:lnTo>
                      <a:pt x="2450" y="232"/>
                    </a:lnTo>
                    <a:lnTo>
                      <a:pt x="2442" y="235"/>
                    </a:lnTo>
                    <a:lnTo>
                      <a:pt x="2436" y="238"/>
                    </a:lnTo>
                    <a:lnTo>
                      <a:pt x="2428" y="245"/>
                    </a:lnTo>
                    <a:lnTo>
                      <a:pt x="2420" y="251"/>
                    </a:lnTo>
                    <a:lnTo>
                      <a:pt x="2412" y="261"/>
                    </a:lnTo>
                    <a:lnTo>
                      <a:pt x="2412" y="261"/>
                    </a:lnTo>
                    <a:lnTo>
                      <a:pt x="2410" y="254"/>
                    </a:lnTo>
                    <a:lnTo>
                      <a:pt x="2410" y="248"/>
                    </a:lnTo>
                    <a:lnTo>
                      <a:pt x="2413" y="243"/>
                    </a:lnTo>
                    <a:lnTo>
                      <a:pt x="2416" y="238"/>
                    </a:lnTo>
                    <a:lnTo>
                      <a:pt x="2418" y="234"/>
                    </a:lnTo>
                    <a:lnTo>
                      <a:pt x="2420" y="229"/>
                    </a:lnTo>
                    <a:lnTo>
                      <a:pt x="2416" y="224"/>
                    </a:lnTo>
                    <a:lnTo>
                      <a:pt x="2410" y="219"/>
                    </a:lnTo>
                    <a:lnTo>
                      <a:pt x="2410" y="219"/>
                    </a:lnTo>
                    <a:lnTo>
                      <a:pt x="2402" y="216"/>
                    </a:lnTo>
                    <a:lnTo>
                      <a:pt x="2394" y="215"/>
                    </a:lnTo>
                    <a:lnTo>
                      <a:pt x="2386" y="216"/>
                    </a:lnTo>
                    <a:lnTo>
                      <a:pt x="2382" y="218"/>
                    </a:lnTo>
                    <a:lnTo>
                      <a:pt x="2378" y="221"/>
                    </a:lnTo>
                    <a:lnTo>
                      <a:pt x="2378" y="221"/>
                    </a:lnTo>
                    <a:lnTo>
                      <a:pt x="2377" y="224"/>
                    </a:lnTo>
                    <a:lnTo>
                      <a:pt x="2377" y="226"/>
                    </a:lnTo>
                    <a:lnTo>
                      <a:pt x="2382" y="230"/>
                    </a:lnTo>
                    <a:lnTo>
                      <a:pt x="2386" y="234"/>
                    </a:lnTo>
                    <a:lnTo>
                      <a:pt x="2386" y="237"/>
                    </a:lnTo>
                    <a:lnTo>
                      <a:pt x="2386" y="240"/>
                    </a:lnTo>
                    <a:lnTo>
                      <a:pt x="2386" y="240"/>
                    </a:lnTo>
                    <a:lnTo>
                      <a:pt x="2367" y="235"/>
                    </a:lnTo>
                    <a:lnTo>
                      <a:pt x="2364" y="235"/>
                    </a:lnTo>
                    <a:lnTo>
                      <a:pt x="2359" y="235"/>
                    </a:lnTo>
                    <a:lnTo>
                      <a:pt x="2355" y="238"/>
                    </a:lnTo>
                    <a:lnTo>
                      <a:pt x="2351" y="242"/>
                    </a:lnTo>
                    <a:lnTo>
                      <a:pt x="2351" y="242"/>
                    </a:lnTo>
                    <a:lnTo>
                      <a:pt x="2348" y="246"/>
                    </a:lnTo>
                    <a:lnTo>
                      <a:pt x="2348" y="251"/>
                    </a:lnTo>
                    <a:lnTo>
                      <a:pt x="2350" y="254"/>
                    </a:lnTo>
                    <a:lnTo>
                      <a:pt x="2351" y="256"/>
                    </a:lnTo>
                    <a:lnTo>
                      <a:pt x="2358" y="261"/>
                    </a:lnTo>
                    <a:lnTo>
                      <a:pt x="2359" y="262"/>
                    </a:lnTo>
                    <a:lnTo>
                      <a:pt x="2361" y="265"/>
                    </a:lnTo>
                    <a:lnTo>
                      <a:pt x="2361" y="265"/>
                    </a:lnTo>
                    <a:lnTo>
                      <a:pt x="2361" y="275"/>
                    </a:lnTo>
                    <a:lnTo>
                      <a:pt x="2361" y="288"/>
                    </a:lnTo>
                    <a:lnTo>
                      <a:pt x="2361" y="292"/>
                    </a:lnTo>
                    <a:lnTo>
                      <a:pt x="2359" y="297"/>
                    </a:lnTo>
                    <a:lnTo>
                      <a:pt x="2358" y="300"/>
                    </a:lnTo>
                    <a:lnTo>
                      <a:pt x="2353" y="302"/>
                    </a:lnTo>
                    <a:lnTo>
                      <a:pt x="2353" y="302"/>
                    </a:lnTo>
                    <a:lnTo>
                      <a:pt x="2347" y="304"/>
                    </a:lnTo>
                    <a:lnTo>
                      <a:pt x="2340" y="305"/>
                    </a:lnTo>
                    <a:lnTo>
                      <a:pt x="2331" y="313"/>
                    </a:lnTo>
                    <a:lnTo>
                      <a:pt x="2321" y="321"/>
                    </a:lnTo>
                    <a:lnTo>
                      <a:pt x="2313" y="331"/>
                    </a:lnTo>
                    <a:lnTo>
                      <a:pt x="2313" y="331"/>
                    </a:lnTo>
                    <a:lnTo>
                      <a:pt x="2310" y="324"/>
                    </a:lnTo>
                    <a:lnTo>
                      <a:pt x="2310" y="319"/>
                    </a:lnTo>
                    <a:lnTo>
                      <a:pt x="2310" y="315"/>
                    </a:lnTo>
                    <a:lnTo>
                      <a:pt x="2312" y="311"/>
                    </a:lnTo>
                    <a:lnTo>
                      <a:pt x="2315" y="304"/>
                    </a:lnTo>
                    <a:lnTo>
                      <a:pt x="2320" y="296"/>
                    </a:lnTo>
                    <a:lnTo>
                      <a:pt x="2320" y="296"/>
                    </a:lnTo>
                    <a:lnTo>
                      <a:pt x="2324" y="284"/>
                    </a:lnTo>
                    <a:lnTo>
                      <a:pt x="2328" y="273"/>
                    </a:lnTo>
                    <a:lnTo>
                      <a:pt x="2328" y="250"/>
                    </a:lnTo>
                    <a:lnTo>
                      <a:pt x="2328" y="250"/>
                    </a:lnTo>
                    <a:lnTo>
                      <a:pt x="2328" y="243"/>
                    </a:lnTo>
                    <a:lnTo>
                      <a:pt x="2324" y="237"/>
                    </a:lnTo>
                    <a:lnTo>
                      <a:pt x="2320" y="230"/>
                    </a:lnTo>
                    <a:lnTo>
                      <a:pt x="2315" y="227"/>
                    </a:lnTo>
                    <a:lnTo>
                      <a:pt x="2315" y="227"/>
                    </a:lnTo>
                    <a:lnTo>
                      <a:pt x="2310" y="224"/>
                    </a:lnTo>
                    <a:lnTo>
                      <a:pt x="2307" y="224"/>
                    </a:lnTo>
                    <a:lnTo>
                      <a:pt x="2305" y="226"/>
                    </a:lnTo>
                    <a:lnTo>
                      <a:pt x="2304" y="229"/>
                    </a:lnTo>
                    <a:lnTo>
                      <a:pt x="2302" y="234"/>
                    </a:lnTo>
                    <a:lnTo>
                      <a:pt x="2301" y="237"/>
                    </a:lnTo>
                    <a:lnTo>
                      <a:pt x="2299" y="238"/>
                    </a:lnTo>
                    <a:lnTo>
                      <a:pt x="2299" y="238"/>
                    </a:lnTo>
                    <a:lnTo>
                      <a:pt x="2280" y="251"/>
                    </a:lnTo>
                    <a:lnTo>
                      <a:pt x="2261" y="261"/>
                    </a:lnTo>
                    <a:lnTo>
                      <a:pt x="2261" y="261"/>
                    </a:lnTo>
                    <a:lnTo>
                      <a:pt x="2253" y="264"/>
                    </a:lnTo>
                    <a:lnTo>
                      <a:pt x="2248" y="269"/>
                    </a:lnTo>
                    <a:lnTo>
                      <a:pt x="2245" y="273"/>
                    </a:lnTo>
                    <a:lnTo>
                      <a:pt x="2247" y="281"/>
                    </a:lnTo>
                    <a:lnTo>
                      <a:pt x="2247" y="281"/>
                    </a:lnTo>
                    <a:lnTo>
                      <a:pt x="2247" y="288"/>
                    </a:lnTo>
                    <a:lnTo>
                      <a:pt x="2247" y="292"/>
                    </a:lnTo>
                    <a:lnTo>
                      <a:pt x="2245" y="297"/>
                    </a:lnTo>
                    <a:lnTo>
                      <a:pt x="2242" y="300"/>
                    </a:lnTo>
                    <a:lnTo>
                      <a:pt x="2234" y="307"/>
                    </a:lnTo>
                    <a:lnTo>
                      <a:pt x="2227" y="315"/>
                    </a:lnTo>
                    <a:lnTo>
                      <a:pt x="2227" y="315"/>
                    </a:lnTo>
                    <a:lnTo>
                      <a:pt x="2226" y="297"/>
                    </a:lnTo>
                    <a:lnTo>
                      <a:pt x="2227" y="280"/>
                    </a:lnTo>
                    <a:lnTo>
                      <a:pt x="2231" y="262"/>
                    </a:lnTo>
                    <a:lnTo>
                      <a:pt x="2235" y="246"/>
                    </a:lnTo>
                    <a:lnTo>
                      <a:pt x="2235" y="246"/>
                    </a:lnTo>
                    <a:lnTo>
                      <a:pt x="2240" y="243"/>
                    </a:lnTo>
                    <a:lnTo>
                      <a:pt x="2245" y="238"/>
                    </a:lnTo>
                    <a:lnTo>
                      <a:pt x="2248" y="234"/>
                    </a:lnTo>
                    <a:lnTo>
                      <a:pt x="2250" y="230"/>
                    </a:lnTo>
                    <a:lnTo>
                      <a:pt x="2248" y="227"/>
                    </a:lnTo>
                    <a:lnTo>
                      <a:pt x="2248" y="227"/>
                    </a:lnTo>
                    <a:lnTo>
                      <a:pt x="2247" y="224"/>
                    </a:lnTo>
                    <a:lnTo>
                      <a:pt x="2243" y="223"/>
                    </a:lnTo>
                    <a:lnTo>
                      <a:pt x="2239" y="221"/>
                    </a:lnTo>
                    <a:lnTo>
                      <a:pt x="2226" y="223"/>
                    </a:lnTo>
                    <a:lnTo>
                      <a:pt x="2226" y="223"/>
                    </a:lnTo>
                    <a:lnTo>
                      <a:pt x="2200" y="223"/>
                    </a:lnTo>
                    <a:lnTo>
                      <a:pt x="2188" y="221"/>
                    </a:lnTo>
                    <a:lnTo>
                      <a:pt x="2177" y="218"/>
                    </a:lnTo>
                    <a:lnTo>
                      <a:pt x="2167" y="213"/>
                    </a:lnTo>
                    <a:lnTo>
                      <a:pt x="2159" y="205"/>
                    </a:lnTo>
                    <a:lnTo>
                      <a:pt x="2151" y="194"/>
                    </a:lnTo>
                    <a:lnTo>
                      <a:pt x="2146" y="180"/>
                    </a:lnTo>
                    <a:lnTo>
                      <a:pt x="2146" y="180"/>
                    </a:lnTo>
                    <a:lnTo>
                      <a:pt x="2145" y="176"/>
                    </a:lnTo>
                    <a:lnTo>
                      <a:pt x="2140" y="173"/>
                    </a:lnTo>
                    <a:lnTo>
                      <a:pt x="2135" y="172"/>
                    </a:lnTo>
                    <a:lnTo>
                      <a:pt x="2131" y="173"/>
                    </a:lnTo>
                    <a:lnTo>
                      <a:pt x="2131" y="173"/>
                    </a:lnTo>
                    <a:lnTo>
                      <a:pt x="2127" y="176"/>
                    </a:lnTo>
                    <a:lnTo>
                      <a:pt x="2126" y="180"/>
                    </a:lnTo>
                    <a:lnTo>
                      <a:pt x="2126" y="184"/>
                    </a:lnTo>
                    <a:lnTo>
                      <a:pt x="2127" y="189"/>
                    </a:lnTo>
                    <a:lnTo>
                      <a:pt x="2127" y="189"/>
                    </a:lnTo>
                    <a:lnTo>
                      <a:pt x="2127" y="191"/>
                    </a:lnTo>
                    <a:lnTo>
                      <a:pt x="2131" y="192"/>
                    </a:lnTo>
                    <a:lnTo>
                      <a:pt x="2135" y="196"/>
                    </a:lnTo>
                    <a:lnTo>
                      <a:pt x="2139" y="199"/>
                    </a:lnTo>
                    <a:lnTo>
                      <a:pt x="2139" y="202"/>
                    </a:lnTo>
                    <a:lnTo>
                      <a:pt x="2137" y="205"/>
                    </a:lnTo>
                    <a:lnTo>
                      <a:pt x="2137" y="205"/>
                    </a:lnTo>
                    <a:lnTo>
                      <a:pt x="2135" y="207"/>
                    </a:lnTo>
                    <a:lnTo>
                      <a:pt x="2132" y="208"/>
                    </a:lnTo>
                    <a:lnTo>
                      <a:pt x="2127" y="210"/>
                    </a:lnTo>
                    <a:lnTo>
                      <a:pt x="2115" y="205"/>
                    </a:lnTo>
                    <a:lnTo>
                      <a:pt x="2115" y="205"/>
                    </a:lnTo>
                    <a:lnTo>
                      <a:pt x="2102" y="203"/>
                    </a:lnTo>
                    <a:lnTo>
                      <a:pt x="2089" y="203"/>
                    </a:lnTo>
                    <a:lnTo>
                      <a:pt x="2089" y="203"/>
                    </a:lnTo>
                    <a:lnTo>
                      <a:pt x="2084" y="203"/>
                    </a:lnTo>
                    <a:lnTo>
                      <a:pt x="2080" y="205"/>
                    </a:lnTo>
                    <a:lnTo>
                      <a:pt x="2077" y="207"/>
                    </a:lnTo>
                    <a:lnTo>
                      <a:pt x="2075" y="211"/>
                    </a:lnTo>
                    <a:lnTo>
                      <a:pt x="2075" y="211"/>
                    </a:lnTo>
                    <a:lnTo>
                      <a:pt x="2073" y="216"/>
                    </a:lnTo>
                    <a:lnTo>
                      <a:pt x="2075" y="221"/>
                    </a:lnTo>
                    <a:lnTo>
                      <a:pt x="2078" y="223"/>
                    </a:lnTo>
                    <a:lnTo>
                      <a:pt x="2084" y="226"/>
                    </a:lnTo>
                    <a:lnTo>
                      <a:pt x="2084" y="226"/>
                    </a:lnTo>
                    <a:lnTo>
                      <a:pt x="2089" y="227"/>
                    </a:lnTo>
                    <a:lnTo>
                      <a:pt x="2092" y="229"/>
                    </a:lnTo>
                    <a:lnTo>
                      <a:pt x="2094" y="232"/>
                    </a:lnTo>
                    <a:lnTo>
                      <a:pt x="2094" y="237"/>
                    </a:lnTo>
                    <a:lnTo>
                      <a:pt x="2092" y="240"/>
                    </a:lnTo>
                    <a:lnTo>
                      <a:pt x="2091" y="243"/>
                    </a:lnTo>
                    <a:lnTo>
                      <a:pt x="2088" y="245"/>
                    </a:lnTo>
                    <a:lnTo>
                      <a:pt x="2083" y="246"/>
                    </a:lnTo>
                    <a:lnTo>
                      <a:pt x="2083" y="246"/>
                    </a:lnTo>
                    <a:lnTo>
                      <a:pt x="2075" y="250"/>
                    </a:lnTo>
                    <a:lnTo>
                      <a:pt x="2069" y="253"/>
                    </a:lnTo>
                    <a:lnTo>
                      <a:pt x="2056" y="261"/>
                    </a:lnTo>
                    <a:lnTo>
                      <a:pt x="2045" y="270"/>
                    </a:lnTo>
                    <a:lnTo>
                      <a:pt x="2034" y="283"/>
                    </a:lnTo>
                    <a:lnTo>
                      <a:pt x="2034" y="283"/>
                    </a:lnTo>
                    <a:lnTo>
                      <a:pt x="2030" y="286"/>
                    </a:lnTo>
                    <a:lnTo>
                      <a:pt x="2026" y="289"/>
                    </a:lnTo>
                    <a:lnTo>
                      <a:pt x="2015" y="296"/>
                    </a:lnTo>
                    <a:lnTo>
                      <a:pt x="2005" y="302"/>
                    </a:lnTo>
                    <a:lnTo>
                      <a:pt x="2003" y="305"/>
                    </a:lnTo>
                    <a:lnTo>
                      <a:pt x="2002" y="308"/>
                    </a:lnTo>
                    <a:lnTo>
                      <a:pt x="2002" y="308"/>
                    </a:lnTo>
                    <a:lnTo>
                      <a:pt x="2005" y="315"/>
                    </a:lnTo>
                    <a:lnTo>
                      <a:pt x="2008" y="318"/>
                    </a:lnTo>
                    <a:lnTo>
                      <a:pt x="2015" y="318"/>
                    </a:lnTo>
                    <a:lnTo>
                      <a:pt x="2019" y="318"/>
                    </a:lnTo>
                    <a:lnTo>
                      <a:pt x="2032" y="318"/>
                    </a:lnTo>
                    <a:lnTo>
                      <a:pt x="2038" y="318"/>
                    </a:lnTo>
                    <a:lnTo>
                      <a:pt x="2045" y="321"/>
                    </a:lnTo>
                    <a:lnTo>
                      <a:pt x="2045" y="321"/>
                    </a:lnTo>
                    <a:lnTo>
                      <a:pt x="2045" y="324"/>
                    </a:lnTo>
                    <a:lnTo>
                      <a:pt x="2046" y="329"/>
                    </a:lnTo>
                    <a:lnTo>
                      <a:pt x="2046" y="329"/>
                    </a:lnTo>
                    <a:lnTo>
                      <a:pt x="2030" y="331"/>
                    </a:lnTo>
                    <a:lnTo>
                      <a:pt x="2013" y="331"/>
                    </a:lnTo>
                    <a:lnTo>
                      <a:pt x="2005" y="331"/>
                    </a:lnTo>
                    <a:lnTo>
                      <a:pt x="1997" y="329"/>
                    </a:lnTo>
                    <a:lnTo>
                      <a:pt x="1989" y="324"/>
                    </a:lnTo>
                    <a:lnTo>
                      <a:pt x="1981" y="319"/>
                    </a:lnTo>
                    <a:lnTo>
                      <a:pt x="1981" y="319"/>
                    </a:lnTo>
                    <a:lnTo>
                      <a:pt x="1975" y="315"/>
                    </a:lnTo>
                    <a:lnTo>
                      <a:pt x="1969" y="311"/>
                    </a:lnTo>
                    <a:lnTo>
                      <a:pt x="1956" y="308"/>
                    </a:lnTo>
                    <a:lnTo>
                      <a:pt x="1942" y="307"/>
                    </a:lnTo>
                    <a:lnTo>
                      <a:pt x="1929" y="308"/>
                    </a:lnTo>
                    <a:lnTo>
                      <a:pt x="1902" y="315"/>
                    </a:lnTo>
                    <a:lnTo>
                      <a:pt x="1888" y="316"/>
                    </a:lnTo>
                    <a:lnTo>
                      <a:pt x="1873" y="319"/>
                    </a:lnTo>
                    <a:lnTo>
                      <a:pt x="1873" y="319"/>
                    </a:lnTo>
                    <a:lnTo>
                      <a:pt x="1870" y="319"/>
                    </a:lnTo>
                    <a:lnTo>
                      <a:pt x="1868" y="321"/>
                    </a:lnTo>
                    <a:lnTo>
                      <a:pt x="1868" y="323"/>
                    </a:lnTo>
                    <a:lnTo>
                      <a:pt x="1872" y="326"/>
                    </a:lnTo>
                    <a:lnTo>
                      <a:pt x="1876" y="331"/>
                    </a:lnTo>
                    <a:lnTo>
                      <a:pt x="1878" y="332"/>
                    </a:lnTo>
                    <a:lnTo>
                      <a:pt x="1878" y="335"/>
                    </a:lnTo>
                    <a:lnTo>
                      <a:pt x="1878" y="335"/>
                    </a:lnTo>
                    <a:lnTo>
                      <a:pt x="1870" y="337"/>
                    </a:lnTo>
                    <a:lnTo>
                      <a:pt x="1862" y="337"/>
                    </a:lnTo>
                    <a:lnTo>
                      <a:pt x="1846" y="337"/>
                    </a:lnTo>
                    <a:lnTo>
                      <a:pt x="1838" y="337"/>
                    </a:lnTo>
                    <a:lnTo>
                      <a:pt x="1830" y="337"/>
                    </a:lnTo>
                    <a:lnTo>
                      <a:pt x="1822" y="340"/>
                    </a:lnTo>
                    <a:lnTo>
                      <a:pt x="1816" y="345"/>
                    </a:lnTo>
                    <a:lnTo>
                      <a:pt x="1816" y="345"/>
                    </a:lnTo>
                    <a:lnTo>
                      <a:pt x="1826" y="350"/>
                    </a:lnTo>
                    <a:lnTo>
                      <a:pt x="1832" y="354"/>
                    </a:lnTo>
                    <a:lnTo>
                      <a:pt x="1837" y="361"/>
                    </a:lnTo>
                    <a:lnTo>
                      <a:pt x="1838" y="367"/>
                    </a:lnTo>
                    <a:lnTo>
                      <a:pt x="1838" y="373"/>
                    </a:lnTo>
                    <a:lnTo>
                      <a:pt x="1835" y="380"/>
                    </a:lnTo>
                    <a:lnTo>
                      <a:pt x="1830" y="388"/>
                    </a:lnTo>
                    <a:lnTo>
                      <a:pt x="1822" y="396"/>
                    </a:lnTo>
                    <a:lnTo>
                      <a:pt x="1822" y="396"/>
                    </a:lnTo>
                    <a:lnTo>
                      <a:pt x="1830" y="402"/>
                    </a:lnTo>
                    <a:lnTo>
                      <a:pt x="1838" y="405"/>
                    </a:lnTo>
                    <a:lnTo>
                      <a:pt x="1846" y="408"/>
                    </a:lnTo>
                    <a:lnTo>
                      <a:pt x="1854" y="408"/>
                    </a:lnTo>
                    <a:lnTo>
                      <a:pt x="1862" y="407"/>
                    </a:lnTo>
                    <a:lnTo>
                      <a:pt x="1870" y="404"/>
                    </a:lnTo>
                    <a:lnTo>
                      <a:pt x="1886" y="397"/>
                    </a:lnTo>
                    <a:lnTo>
                      <a:pt x="1886" y="397"/>
                    </a:lnTo>
                    <a:lnTo>
                      <a:pt x="1895" y="394"/>
                    </a:lnTo>
                    <a:lnTo>
                      <a:pt x="1905" y="391"/>
                    </a:lnTo>
                    <a:lnTo>
                      <a:pt x="1924" y="388"/>
                    </a:lnTo>
                    <a:lnTo>
                      <a:pt x="1943" y="388"/>
                    </a:lnTo>
                    <a:lnTo>
                      <a:pt x="1965" y="388"/>
                    </a:lnTo>
                    <a:lnTo>
                      <a:pt x="1965" y="388"/>
                    </a:lnTo>
                    <a:lnTo>
                      <a:pt x="1951" y="397"/>
                    </a:lnTo>
                    <a:lnTo>
                      <a:pt x="1938" y="405"/>
                    </a:lnTo>
                    <a:lnTo>
                      <a:pt x="1934" y="412"/>
                    </a:lnTo>
                    <a:lnTo>
                      <a:pt x="1929" y="416"/>
                    </a:lnTo>
                    <a:lnTo>
                      <a:pt x="1927" y="423"/>
                    </a:lnTo>
                    <a:lnTo>
                      <a:pt x="1929" y="432"/>
                    </a:lnTo>
                    <a:lnTo>
                      <a:pt x="1929" y="432"/>
                    </a:lnTo>
                    <a:lnTo>
                      <a:pt x="1929" y="437"/>
                    </a:lnTo>
                    <a:lnTo>
                      <a:pt x="1930" y="442"/>
                    </a:lnTo>
                    <a:lnTo>
                      <a:pt x="1929" y="446"/>
                    </a:lnTo>
                    <a:lnTo>
                      <a:pt x="1922" y="450"/>
                    </a:lnTo>
                    <a:lnTo>
                      <a:pt x="1922" y="450"/>
                    </a:lnTo>
                    <a:lnTo>
                      <a:pt x="1918" y="450"/>
                    </a:lnTo>
                    <a:lnTo>
                      <a:pt x="1913" y="448"/>
                    </a:lnTo>
                    <a:lnTo>
                      <a:pt x="1905" y="440"/>
                    </a:lnTo>
                    <a:lnTo>
                      <a:pt x="1905" y="440"/>
                    </a:lnTo>
                    <a:lnTo>
                      <a:pt x="1894" y="432"/>
                    </a:lnTo>
                    <a:lnTo>
                      <a:pt x="1889" y="429"/>
                    </a:lnTo>
                    <a:lnTo>
                      <a:pt x="1883" y="427"/>
                    </a:lnTo>
                    <a:lnTo>
                      <a:pt x="1876" y="427"/>
                    </a:lnTo>
                    <a:lnTo>
                      <a:pt x="1870" y="429"/>
                    </a:lnTo>
                    <a:lnTo>
                      <a:pt x="1862" y="432"/>
                    </a:lnTo>
                    <a:lnTo>
                      <a:pt x="1854" y="439"/>
                    </a:lnTo>
                    <a:lnTo>
                      <a:pt x="1854" y="439"/>
                    </a:lnTo>
                    <a:lnTo>
                      <a:pt x="1829" y="461"/>
                    </a:lnTo>
                    <a:lnTo>
                      <a:pt x="1814" y="472"/>
                    </a:lnTo>
                    <a:lnTo>
                      <a:pt x="1799" y="481"/>
                    </a:lnTo>
                    <a:lnTo>
                      <a:pt x="1799" y="481"/>
                    </a:lnTo>
                    <a:lnTo>
                      <a:pt x="1791" y="462"/>
                    </a:lnTo>
                    <a:lnTo>
                      <a:pt x="1787" y="453"/>
                    </a:lnTo>
                    <a:lnTo>
                      <a:pt x="1786" y="445"/>
                    </a:lnTo>
                    <a:lnTo>
                      <a:pt x="1786" y="445"/>
                    </a:lnTo>
                    <a:lnTo>
                      <a:pt x="1783" y="429"/>
                    </a:lnTo>
                    <a:lnTo>
                      <a:pt x="1781" y="424"/>
                    </a:lnTo>
                    <a:lnTo>
                      <a:pt x="1778" y="421"/>
                    </a:lnTo>
                    <a:lnTo>
                      <a:pt x="1775" y="421"/>
                    </a:lnTo>
                    <a:lnTo>
                      <a:pt x="1770" y="421"/>
                    </a:lnTo>
                    <a:lnTo>
                      <a:pt x="1764" y="423"/>
                    </a:lnTo>
                    <a:lnTo>
                      <a:pt x="1756" y="427"/>
                    </a:lnTo>
                    <a:lnTo>
                      <a:pt x="1756" y="427"/>
                    </a:lnTo>
                    <a:lnTo>
                      <a:pt x="1741" y="437"/>
                    </a:lnTo>
                    <a:lnTo>
                      <a:pt x="1727" y="448"/>
                    </a:lnTo>
                    <a:lnTo>
                      <a:pt x="1700" y="467"/>
                    </a:lnTo>
                    <a:lnTo>
                      <a:pt x="1700" y="467"/>
                    </a:lnTo>
                    <a:lnTo>
                      <a:pt x="1689" y="446"/>
                    </a:lnTo>
                    <a:lnTo>
                      <a:pt x="1684" y="437"/>
                    </a:lnTo>
                    <a:lnTo>
                      <a:pt x="1683" y="427"/>
                    </a:lnTo>
                    <a:lnTo>
                      <a:pt x="1684" y="418"/>
                    </a:lnTo>
                    <a:lnTo>
                      <a:pt x="1687" y="408"/>
                    </a:lnTo>
                    <a:lnTo>
                      <a:pt x="1697" y="399"/>
                    </a:lnTo>
                    <a:lnTo>
                      <a:pt x="1710" y="391"/>
                    </a:lnTo>
                    <a:lnTo>
                      <a:pt x="1710" y="391"/>
                    </a:lnTo>
                    <a:lnTo>
                      <a:pt x="1713" y="386"/>
                    </a:lnTo>
                    <a:lnTo>
                      <a:pt x="1716" y="380"/>
                    </a:lnTo>
                    <a:lnTo>
                      <a:pt x="1718" y="373"/>
                    </a:lnTo>
                    <a:lnTo>
                      <a:pt x="1718" y="369"/>
                    </a:lnTo>
                    <a:lnTo>
                      <a:pt x="1716" y="365"/>
                    </a:lnTo>
                    <a:lnTo>
                      <a:pt x="1716" y="365"/>
                    </a:lnTo>
                    <a:lnTo>
                      <a:pt x="1711" y="359"/>
                    </a:lnTo>
                    <a:lnTo>
                      <a:pt x="1706" y="356"/>
                    </a:lnTo>
                    <a:lnTo>
                      <a:pt x="1700" y="356"/>
                    </a:lnTo>
                    <a:lnTo>
                      <a:pt x="1694" y="358"/>
                    </a:lnTo>
                    <a:lnTo>
                      <a:pt x="1694" y="358"/>
                    </a:lnTo>
                    <a:lnTo>
                      <a:pt x="1681" y="361"/>
                    </a:lnTo>
                    <a:lnTo>
                      <a:pt x="1670" y="365"/>
                    </a:lnTo>
                    <a:lnTo>
                      <a:pt x="1659" y="372"/>
                    </a:lnTo>
                    <a:lnTo>
                      <a:pt x="1648" y="378"/>
                    </a:lnTo>
                    <a:lnTo>
                      <a:pt x="1640" y="386"/>
                    </a:lnTo>
                    <a:lnTo>
                      <a:pt x="1630" y="396"/>
                    </a:lnTo>
                    <a:lnTo>
                      <a:pt x="1624" y="405"/>
                    </a:lnTo>
                    <a:lnTo>
                      <a:pt x="1617" y="418"/>
                    </a:lnTo>
                    <a:lnTo>
                      <a:pt x="1617" y="418"/>
                    </a:lnTo>
                    <a:lnTo>
                      <a:pt x="1614" y="423"/>
                    </a:lnTo>
                    <a:lnTo>
                      <a:pt x="1614" y="427"/>
                    </a:lnTo>
                    <a:lnTo>
                      <a:pt x="1614" y="429"/>
                    </a:lnTo>
                    <a:lnTo>
                      <a:pt x="1616" y="431"/>
                    </a:lnTo>
                    <a:lnTo>
                      <a:pt x="1619" y="432"/>
                    </a:lnTo>
                    <a:lnTo>
                      <a:pt x="1622" y="432"/>
                    </a:lnTo>
                    <a:lnTo>
                      <a:pt x="1622" y="432"/>
                    </a:lnTo>
                    <a:lnTo>
                      <a:pt x="1630" y="434"/>
                    </a:lnTo>
                    <a:lnTo>
                      <a:pt x="1633" y="437"/>
                    </a:lnTo>
                    <a:lnTo>
                      <a:pt x="1635" y="440"/>
                    </a:lnTo>
                    <a:lnTo>
                      <a:pt x="1635" y="445"/>
                    </a:lnTo>
                    <a:lnTo>
                      <a:pt x="1633" y="454"/>
                    </a:lnTo>
                    <a:lnTo>
                      <a:pt x="1632" y="458"/>
                    </a:lnTo>
                    <a:lnTo>
                      <a:pt x="1633" y="462"/>
                    </a:lnTo>
                    <a:lnTo>
                      <a:pt x="1633" y="462"/>
                    </a:lnTo>
                    <a:lnTo>
                      <a:pt x="1633" y="466"/>
                    </a:lnTo>
                    <a:lnTo>
                      <a:pt x="1633" y="467"/>
                    </a:lnTo>
                    <a:lnTo>
                      <a:pt x="1630" y="469"/>
                    </a:lnTo>
                    <a:lnTo>
                      <a:pt x="1619" y="470"/>
                    </a:lnTo>
                    <a:lnTo>
                      <a:pt x="1619" y="470"/>
                    </a:lnTo>
                    <a:lnTo>
                      <a:pt x="1614" y="470"/>
                    </a:lnTo>
                    <a:lnTo>
                      <a:pt x="1611" y="469"/>
                    </a:lnTo>
                    <a:lnTo>
                      <a:pt x="1608" y="467"/>
                    </a:lnTo>
                    <a:lnTo>
                      <a:pt x="1606" y="464"/>
                    </a:lnTo>
                    <a:lnTo>
                      <a:pt x="1603" y="458"/>
                    </a:lnTo>
                    <a:lnTo>
                      <a:pt x="1603" y="450"/>
                    </a:lnTo>
                    <a:lnTo>
                      <a:pt x="1603" y="450"/>
                    </a:lnTo>
                    <a:lnTo>
                      <a:pt x="1602" y="443"/>
                    </a:lnTo>
                    <a:lnTo>
                      <a:pt x="1598" y="437"/>
                    </a:lnTo>
                    <a:lnTo>
                      <a:pt x="1595" y="432"/>
                    </a:lnTo>
                    <a:lnTo>
                      <a:pt x="1590" y="427"/>
                    </a:lnTo>
                    <a:lnTo>
                      <a:pt x="1581" y="419"/>
                    </a:lnTo>
                    <a:lnTo>
                      <a:pt x="1568" y="416"/>
                    </a:lnTo>
                    <a:lnTo>
                      <a:pt x="1568" y="416"/>
                    </a:lnTo>
                    <a:lnTo>
                      <a:pt x="1563" y="416"/>
                    </a:lnTo>
                    <a:lnTo>
                      <a:pt x="1560" y="418"/>
                    </a:lnTo>
                    <a:lnTo>
                      <a:pt x="1559" y="421"/>
                    </a:lnTo>
                    <a:lnTo>
                      <a:pt x="1557" y="426"/>
                    </a:lnTo>
                    <a:lnTo>
                      <a:pt x="1556" y="434"/>
                    </a:lnTo>
                    <a:lnTo>
                      <a:pt x="1552" y="437"/>
                    </a:lnTo>
                    <a:lnTo>
                      <a:pt x="1548" y="440"/>
                    </a:lnTo>
                    <a:lnTo>
                      <a:pt x="1548" y="440"/>
                    </a:lnTo>
                    <a:lnTo>
                      <a:pt x="1544" y="432"/>
                    </a:lnTo>
                    <a:lnTo>
                      <a:pt x="1540" y="427"/>
                    </a:lnTo>
                    <a:lnTo>
                      <a:pt x="1538" y="426"/>
                    </a:lnTo>
                    <a:lnTo>
                      <a:pt x="1535" y="426"/>
                    </a:lnTo>
                    <a:lnTo>
                      <a:pt x="1532" y="427"/>
                    </a:lnTo>
                    <a:lnTo>
                      <a:pt x="1529" y="431"/>
                    </a:lnTo>
                    <a:lnTo>
                      <a:pt x="1529" y="431"/>
                    </a:lnTo>
                    <a:lnTo>
                      <a:pt x="1522" y="437"/>
                    </a:lnTo>
                    <a:lnTo>
                      <a:pt x="1516" y="443"/>
                    </a:lnTo>
                    <a:lnTo>
                      <a:pt x="1503" y="453"/>
                    </a:lnTo>
                    <a:lnTo>
                      <a:pt x="1487" y="462"/>
                    </a:lnTo>
                    <a:lnTo>
                      <a:pt x="1475" y="472"/>
                    </a:lnTo>
                    <a:lnTo>
                      <a:pt x="1475" y="472"/>
                    </a:lnTo>
                    <a:lnTo>
                      <a:pt x="1468" y="477"/>
                    </a:lnTo>
                    <a:lnTo>
                      <a:pt x="1467" y="480"/>
                    </a:lnTo>
                    <a:lnTo>
                      <a:pt x="1467" y="485"/>
                    </a:lnTo>
                    <a:lnTo>
                      <a:pt x="1467" y="485"/>
                    </a:lnTo>
                    <a:lnTo>
                      <a:pt x="1468" y="488"/>
                    </a:lnTo>
                    <a:lnTo>
                      <a:pt x="1471" y="489"/>
                    </a:lnTo>
                    <a:lnTo>
                      <a:pt x="1479" y="489"/>
                    </a:lnTo>
                    <a:lnTo>
                      <a:pt x="1479" y="489"/>
                    </a:lnTo>
                    <a:lnTo>
                      <a:pt x="1522" y="489"/>
                    </a:lnTo>
                    <a:lnTo>
                      <a:pt x="1522" y="489"/>
                    </a:lnTo>
                    <a:lnTo>
                      <a:pt x="1521" y="493"/>
                    </a:lnTo>
                    <a:lnTo>
                      <a:pt x="1517" y="494"/>
                    </a:lnTo>
                    <a:lnTo>
                      <a:pt x="1511" y="496"/>
                    </a:lnTo>
                    <a:lnTo>
                      <a:pt x="1511" y="496"/>
                    </a:lnTo>
                    <a:lnTo>
                      <a:pt x="1505" y="496"/>
                    </a:lnTo>
                    <a:lnTo>
                      <a:pt x="1500" y="497"/>
                    </a:lnTo>
                    <a:lnTo>
                      <a:pt x="1495" y="499"/>
                    </a:lnTo>
                    <a:lnTo>
                      <a:pt x="1494" y="502"/>
                    </a:lnTo>
                    <a:lnTo>
                      <a:pt x="1494" y="505"/>
                    </a:lnTo>
                    <a:lnTo>
                      <a:pt x="1494" y="505"/>
                    </a:lnTo>
                    <a:lnTo>
                      <a:pt x="1494" y="508"/>
                    </a:lnTo>
                    <a:lnTo>
                      <a:pt x="1495" y="512"/>
                    </a:lnTo>
                    <a:lnTo>
                      <a:pt x="1497" y="513"/>
                    </a:lnTo>
                    <a:lnTo>
                      <a:pt x="1500" y="513"/>
                    </a:lnTo>
                    <a:lnTo>
                      <a:pt x="1513" y="515"/>
                    </a:lnTo>
                    <a:lnTo>
                      <a:pt x="1513" y="515"/>
                    </a:lnTo>
                    <a:lnTo>
                      <a:pt x="1524" y="515"/>
                    </a:lnTo>
                    <a:lnTo>
                      <a:pt x="1535" y="513"/>
                    </a:lnTo>
                    <a:lnTo>
                      <a:pt x="1544" y="508"/>
                    </a:lnTo>
                    <a:lnTo>
                      <a:pt x="1554" y="502"/>
                    </a:lnTo>
                    <a:lnTo>
                      <a:pt x="1554" y="502"/>
                    </a:lnTo>
                    <a:lnTo>
                      <a:pt x="1559" y="499"/>
                    </a:lnTo>
                    <a:lnTo>
                      <a:pt x="1565" y="496"/>
                    </a:lnTo>
                    <a:lnTo>
                      <a:pt x="1568" y="496"/>
                    </a:lnTo>
                    <a:lnTo>
                      <a:pt x="1571" y="497"/>
                    </a:lnTo>
                    <a:lnTo>
                      <a:pt x="1575" y="499"/>
                    </a:lnTo>
                    <a:lnTo>
                      <a:pt x="1578" y="502"/>
                    </a:lnTo>
                    <a:lnTo>
                      <a:pt x="1578" y="502"/>
                    </a:lnTo>
                    <a:lnTo>
                      <a:pt x="1583" y="510"/>
                    </a:lnTo>
                    <a:lnTo>
                      <a:pt x="1583" y="516"/>
                    </a:lnTo>
                    <a:lnTo>
                      <a:pt x="1581" y="520"/>
                    </a:lnTo>
                    <a:lnTo>
                      <a:pt x="1579" y="523"/>
                    </a:lnTo>
                    <a:lnTo>
                      <a:pt x="1571" y="527"/>
                    </a:lnTo>
                    <a:lnTo>
                      <a:pt x="1571" y="527"/>
                    </a:lnTo>
                    <a:lnTo>
                      <a:pt x="1571" y="535"/>
                    </a:lnTo>
                    <a:lnTo>
                      <a:pt x="1568" y="539"/>
                    </a:lnTo>
                    <a:lnTo>
                      <a:pt x="1565" y="540"/>
                    </a:lnTo>
                    <a:lnTo>
                      <a:pt x="1565" y="540"/>
                    </a:lnTo>
                    <a:lnTo>
                      <a:pt x="1565" y="547"/>
                    </a:lnTo>
                    <a:lnTo>
                      <a:pt x="1565" y="553"/>
                    </a:lnTo>
                    <a:lnTo>
                      <a:pt x="1567" y="554"/>
                    </a:lnTo>
                    <a:lnTo>
                      <a:pt x="1568" y="554"/>
                    </a:lnTo>
                    <a:lnTo>
                      <a:pt x="1573" y="554"/>
                    </a:lnTo>
                    <a:lnTo>
                      <a:pt x="1579" y="550"/>
                    </a:lnTo>
                    <a:lnTo>
                      <a:pt x="1579" y="550"/>
                    </a:lnTo>
                    <a:lnTo>
                      <a:pt x="1589" y="543"/>
                    </a:lnTo>
                    <a:lnTo>
                      <a:pt x="1594" y="540"/>
                    </a:lnTo>
                    <a:lnTo>
                      <a:pt x="1598" y="539"/>
                    </a:lnTo>
                    <a:lnTo>
                      <a:pt x="1605" y="539"/>
                    </a:lnTo>
                    <a:lnTo>
                      <a:pt x="1610" y="539"/>
                    </a:lnTo>
                    <a:lnTo>
                      <a:pt x="1616" y="543"/>
                    </a:lnTo>
                    <a:lnTo>
                      <a:pt x="1622" y="551"/>
                    </a:lnTo>
                    <a:lnTo>
                      <a:pt x="1622" y="551"/>
                    </a:lnTo>
                    <a:lnTo>
                      <a:pt x="1624" y="553"/>
                    </a:lnTo>
                    <a:lnTo>
                      <a:pt x="1629" y="554"/>
                    </a:lnTo>
                    <a:lnTo>
                      <a:pt x="1633" y="556"/>
                    </a:lnTo>
                    <a:lnTo>
                      <a:pt x="1640" y="558"/>
                    </a:lnTo>
                    <a:lnTo>
                      <a:pt x="1646" y="556"/>
                    </a:lnTo>
                    <a:lnTo>
                      <a:pt x="1651" y="554"/>
                    </a:lnTo>
                    <a:lnTo>
                      <a:pt x="1657" y="553"/>
                    </a:lnTo>
                    <a:lnTo>
                      <a:pt x="1662" y="548"/>
                    </a:lnTo>
                    <a:lnTo>
                      <a:pt x="1662" y="548"/>
                    </a:lnTo>
                    <a:lnTo>
                      <a:pt x="1667" y="543"/>
                    </a:lnTo>
                    <a:lnTo>
                      <a:pt x="1675" y="540"/>
                    </a:lnTo>
                    <a:lnTo>
                      <a:pt x="1689" y="539"/>
                    </a:lnTo>
                    <a:lnTo>
                      <a:pt x="1697" y="537"/>
                    </a:lnTo>
                    <a:lnTo>
                      <a:pt x="1703" y="534"/>
                    </a:lnTo>
                    <a:lnTo>
                      <a:pt x="1708" y="529"/>
                    </a:lnTo>
                    <a:lnTo>
                      <a:pt x="1711" y="520"/>
                    </a:lnTo>
                    <a:lnTo>
                      <a:pt x="1711" y="520"/>
                    </a:lnTo>
                    <a:lnTo>
                      <a:pt x="1713" y="518"/>
                    </a:lnTo>
                    <a:lnTo>
                      <a:pt x="1714" y="520"/>
                    </a:lnTo>
                    <a:lnTo>
                      <a:pt x="1718" y="523"/>
                    </a:lnTo>
                    <a:lnTo>
                      <a:pt x="1719" y="524"/>
                    </a:lnTo>
                    <a:lnTo>
                      <a:pt x="1719" y="524"/>
                    </a:lnTo>
                    <a:lnTo>
                      <a:pt x="1729" y="529"/>
                    </a:lnTo>
                    <a:lnTo>
                      <a:pt x="1735" y="534"/>
                    </a:lnTo>
                    <a:lnTo>
                      <a:pt x="1738" y="539"/>
                    </a:lnTo>
                    <a:lnTo>
                      <a:pt x="1740" y="545"/>
                    </a:lnTo>
                    <a:lnTo>
                      <a:pt x="1740" y="551"/>
                    </a:lnTo>
                    <a:lnTo>
                      <a:pt x="1737" y="558"/>
                    </a:lnTo>
                    <a:lnTo>
                      <a:pt x="1730" y="572"/>
                    </a:lnTo>
                    <a:lnTo>
                      <a:pt x="1730" y="572"/>
                    </a:lnTo>
                    <a:lnTo>
                      <a:pt x="1738" y="570"/>
                    </a:lnTo>
                    <a:lnTo>
                      <a:pt x="1743" y="572"/>
                    </a:lnTo>
                    <a:lnTo>
                      <a:pt x="1748" y="577"/>
                    </a:lnTo>
                    <a:lnTo>
                      <a:pt x="1751" y="581"/>
                    </a:lnTo>
                    <a:lnTo>
                      <a:pt x="1754" y="586"/>
                    </a:lnTo>
                    <a:lnTo>
                      <a:pt x="1759" y="591"/>
                    </a:lnTo>
                    <a:lnTo>
                      <a:pt x="1765" y="593"/>
                    </a:lnTo>
                    <a:lnTo>
                      <a:pt x="1775" y="591"/>
                    </a:lnTo>
                    <a:lnTo>
                      <a:pt x="1775" y="591"/>
                    </a:lnTo>
                    <a:lnTo>
                      <a:pt x="1762" y="599"/>
                    </a:lnTo>
                    <a:lnTo>
                      <a:pt x="1752" y="602"/>
                    </a:lnTo>
                    <a:lnTo>
                      <a:pt x="1746" y="605"/>
                    </a:lnTo>
                    <a:lnTo>
                      <a:pt x="1741" y="604"/>
                    </a:lnTo>
                    <a:lnTo>
                      <a:pt x="1737" y="601"/>
                    </a:lnTo>
                    <a:lnTo>
                      <a:pt x="1733" y="594"/>
                    </a:lnTo>
                    <a:lnTo>
                      <a:pt x="1732" y="585"/>
                    </a:lnTo>
                    <a:lnTo>
                      <a:pt x="1729" y="574"/>
                    </a:lnTo>
                    <a:lnTo>
                      <a:pt x="1729" y="574"/>
                    </a:lnTo>
                    <a:lnTo>
                      <a:pt x="1713" y="569"/>
                    </a:lnTo>
                    <a:lnTo>
                      <a:pt x="1697" y="569"/>
                    </a:lnTo>
                    <a:lnTo>
                      <a:pt x="1681" y="569"/>
                    </a:lnTo>
                    <a:lnTo>
                      <a:pt x="1667" y="572"/>
                    </a:lnTo>
                    <a:lnTo>
                      <a:pt x="1637" y="581"/>
                    </a:lnTo>
                    <a:lnTo>
                      <a:pt x="1606" y="591"/>
                    </a:lnTo>
                    <a:lnTo>
                      <a:pt x="1606" y="591"/>
                    </a:lnTo>
                    <a:lnTo>
                      <a:pt x="1603" y="594"/>
                    </a:lnTo>
                    <a:lnTo>
                      <a:pt x="1600" y="597"/>
                    </a:lnTo>
                    <a:lnTo>
                      <a:pt x="1597" y="604"/>
                    </a:lnTo>
                    <a:lnTo>
                      <a:pt x="1597" y="610"/>
                    </a:lnTo>
                    <a:lnTo>
                      <a:pt x="1597" y="610"/>
                    </a:lnTo>
                    <a:lnTo>
                      <a:pt x="1608" y="610"/>
                    </a:lnTo>
                    <a:lnTo>
                      <a:pt x="1619" y="612"/>
                    </a:lnTo>
                    <a:lnTo>
                      <a:pt x="1643" y="615"/>
                    </a:lnTo>
                    <a:lnTo>
                      <a:pt x="1654" y="616"/>
                    </a:lnTo>
                    <a:lnTo>
                      <a:pt x="1667" y="615"/>
                    </a:lnTo>
                    <a:lnTo>
                      <a:pt x="1679" y="613"/>
                    </a:lnTo>
                    <a:lnTo>
                      <a:pt x="1692" y="608"/>
                    </a:lnTo>
                    <a:lnTo>
                      <a:pt x="1692" y="608"/>
                    </a:lnTo>
                    <a:lnTo>
                      <a:pt x="1683" y="615"/>
                    </a:lnTo>
                    <a:lnTo>
                      <a:pt x="1670" y="620"/>
                    </a:lnTo>
                    <a:lnTo>
                      <a:pt x="1656" y="621"/>
                    </a:lnTo>
                    <a:lnTo>
                      <a:pt x="1641" y="623"/>
                    </a:lnTo>
                    <a:lnTo>
                      <a:pt x="1627" y="623"/>
                    </a:lnTo>
                    <a:lnTo>
                      <a:pt x="1614" y="620"/>
                    </a:lnTo>
                    <a:lnTo>
                      <a:pt x="1603" y="616"/>
                    </a:lnTo>
                    <a:lnTo>
                      <a:pt x="1595" y="612"/>
                    </a:lnTo>
                    <a:lnTo>
                      <a:pt x="1595" y="612"/>
                    </a:lnTo>
                    <a:lnTo>
                      <a:pt x="1584" y="608"/>
                    </a:lnTo>
                    <a:lnTo>
                      <a:pt x="1575" y="608"/>
                    </a:lnTo>
                    <a:lnTo>
                      <a:pt x="1567" y="612"/>
                    </a:lnTo>
                    <a:lnTo>
                      <a:pt x="1559" y="618"/>
                    </a:lnTo>
                    <a:lnTo>
                      <a:pt x="1544" y="631"/>
                    </a:lnTo>
                    <a:lnTo>
                      <a:pt x="1538" y="637"/>
                    </a:lnTo>
                    <a:lnTo>
                      <a:pt x="1532" y="643"/>
                    </a:lnTo>
                    <a:lnTo>
                      <a:pt x="1532" y="643"/>
                    </a:lnTo>
                    <a:lnTo>
                      <a:pt x="1532" y="647"/>
                    </a:lnTo>
                    <a:lnTo>
                      <a:pt x="1535" y="648"/>
                    </a:lnTo>
                    <a:lnTo>
                      <a:pt x="1541" y="651"/>
                    </a:lnTo>
                    <a:lnTo>
                      <a:pt x="1546" y="655"/>
                    </a:lnTo>
                    <a:lnTo>
                      <a:pt x="1548" y="658"/>
                    </a:lnTo>
                    <a:lnTo>
                      <a:pt x="1548" y="661"/>
                    </a:lnTo>
                    <a:lnTo>
                      <a:pt x="1548" y="661"/>
                    </a:lnTo>
                    <a:lnTo>
                      <a:pt x="1546" y="675"/>
                    </a:lnTo>
                    <a:lnTo>
                      <a:pt x="1546" y="678"/>
                    </a:lnTo>
                    <a:lnTo>
                      <a:pt x="1546" y="682"/>
                    </a:lnTo>
                    <a:lnTo>
                      <a:pt x="1549" y="682"/>
                    </a:lnTo>
                    <a:lnTo>
                      <a:pt x="1552" y="682"/>
                    </a:lnTo>
                    <a:lnTo>
                      <a:pt x="1567" y="678"/>
                    </a:lnTo>
                    <a:lnTo>
                      <a:pt x="1567" y="678"/>
                    </a:lnTo>
                    <a:lnTo>
                      <a:pt x="1581" y="677"/>
                    </a:lnTo>
                    <a:lnTo>
                      <a:pt x="1586" y="677"/>
                    </a:lnTo>
                    <a:lnTo>
                      <a:pt x="1589" y="678"/>
                    </a:lnTo>
                    <a:lnTo>
                      <a:pt x="1590" y="682"/>
                    </a:lnTo>
                    <a:lnTo>
                      <a:pt x="1592" y="686"/>
                    </a:lnTo>
                    <a:lnTo>
                      <a:pt x="1590" y="704"/>
                    </a:lnTo>
                    <a:lnTo>
                      <a:pt x="1590" y="704"/>
                    </a:lnTo>
                    <a:lnTo>
                      <a:pt x="1578" y="696"/>
                    </a:lnTo>
                    <a:lnTo>
                      <a:pt x="1565" y="693"/>
                    </a:lnTo>
                    <a:lnTo>
                      <a:pt x="1552" y="693"/>
                    </a:lnTo>
                    <a:lnTo>
                      <a:pt x="1541" y="696"/>
                    </a:lnTo>
                    <a:lnTo>
                      <a:pt x="1527" y="702"/>
                    </a:lnTo>
                    <a:lnTo>
                      <a:pt x="1513" y="713"/>
                    </a:lnTo>
                    <a:lnTo>
                      <a:pt x="1495" y="729"/>
                    </a:lnTo>
                    <a:lnTo>
                      <a:pt x="1475" y="750"/>
                    </a:lnTo>
                    <a:lnTo>
                      <a:pt x="1475" y="750"/>
                    </a:lnTo>
                    <a:lnTo>
                      <a:pt x="1478" y="753"/>
                    </a:lnTo>
                    <a:lnTo>
                      <a:pt x="1481" y="755"/>
                    </a:lnTo>
                    <a:lnTo>
                      <a:pt x="1489" y="756"/>
                    </a:lnTo>
                    <a:lnTo>
                      <a:pt x="1497" y="756"/>
                    </a:lnTo>
                    <a:lnTo>
                      <a:pt x="1500" y="758"/>
                    </a:lnTo>
                    <a:lnTo>
                      <a:pt x="1503" y="759"/>
                    </a:lnTo>
                    <a:lnTo>
                      <a:pt x="1503" y="759"/>
                    </a:lnTo>
                    <a:lnTo>
                      <a:pt x="1492" y="764"/>
                    </a:lnTo>
                    <a:lnTo>
                      <a:pt x="1481" y="769"/>
                    </a:lnTo>
                    <a:lnTo>
                      <a:pt x="1475" y="772"/>
                    </a:lnTo>
                    <a:lnTo>
                      <a:pt x="1470" y="775"/>
                    </a:lnTo>
                    <a:lnTo>
                      <a:pt x="1465" y="780"/>
                    </a:lnTo>
                    <a:lnTo>
                      <a:pt x="1463" y="785"/>
                    </a:lnTo>
                    <a:lnTo>
                      <a:pt x="1463" y="785"/>
                    </a:lnTo>
                    <a:lnTo>
                      <a:pt x="1460" y="791"/>
                    </a:lnTo>
                    <a:lnTo>
                      <a:pt x="1457" y="797"/>
                    </a:lnTo>
                    <a:lnTo>
                      <a:pt x="1454" y="801"/>
                    </a:lnTo>
                    <a:lnTo>
                      <a:pt x="1449" y="804"/>
                    </a:lnTo>
                    <a:lnTo>
                      <a:pt x="1440" y="807"/>
                    </a:lnTo>
                    <a:lnTo>
                      <a:pt x="1430" y="807"/>
                    </a:lnTo>
                    <a:lnTo>
                      <a:pt x="1430" y="807"/>
                    </a:lnTo>
                    <a:lnTo>
                      <a:pt x="1414" y="805"/>
                    </a:lnTo>
                    <a:lnTo>
                      <a:pt x="1398" y="807"/>
                    </a:lnTo>
                    <a:lnTo>
                      <a:pt x="1384" y="809"/>
                    </a:lnTo>
                    <a:lnTo>
                      <a:pt x="1370" y="813"/>
                    </a:lnTo>
                    <a:lnTo>
                      <a:pt x="1355" y="818"/>
                    </a:lnTo>
                    <a:lnTo>
                      <a:pt x="1343" y="826"/>
                    </a:lnTo>
                    <a:lnTo>
                      <a:pt x="1330" y="836"/>
                    </a:lnTo>
                    <a:lnTo>
                      <a:pt x="1317" y="845"/>
                    </a:lnTo>
                    <a:lnTo>
                      <a:pt x="1317" y="845"/>
                    </a:lnTo>
                    <a:lnTo>
                      <a:pt x="1333" y="845"/>
                    </a:lnTo>
                    <a:lnTo>
                      <a:pt x="1333" y="845"/>
                    </a:lnTo>
                    <a:lnTo>
                      <a:pt x="1343" y="847"/>
                    </a:lnTo>
                    <a:lnTo>
                      <a:pt x="1347" y="848"/>
                    </a:lnTo>
                    <a:lnTo>
                      <a:pt x="1347" y="853"/>
                    </a:lnTo>
                    <a:lnTo>
                      <a:pt x="1347" y="853"/>
                    </a:lnTo>
                    <a:lnTo>
                      <a:pt x="1347" y="858"/>
                    </a:lnTo>
                    <a:lnTo>
                      <a:pt x="1346" y="859"/>
                    </a:lnTo>
                    <a:lnTo>
                      <a:pt x="1344" y="861"/>
                    </a:lnTo>
                    <a:lnTo>
                      <a:pt x="1341" y="861"/>
                    </a:lnTo>
                    <a:lnTo>
                      <a:pt x="1336" y="858"/>
                    </a:lnTo>
                    <a:lnTo>
                      <a:pt x="1332" y="858"/>
                    </a:lnTo>
                    <a:lnTo>
                      <a:pt x="1332" y="858"/>
                    </a:lnTo>
                    <a:lnTo>
                      <a:pt x="1325" y="858"/>
                    </a:lnTo>
                    <a:lnTo>
                      <a:pt x="1319" y="858"/>
                    </a:lnTo>
                    <a:lnTo>
                      <a:pt x="1319" y="858"/>
                    </a:lnTo>
                    <a:lnTo>
                      <a:pt x="1309" y="861"/>
                    </a:lnTo>
                    <a:lnTo>
                      <a:pt x="1301" y="866"/>
                    </a:lnTo>
                    <a:lnTo>
                      <a:pt x="1297" y="872"/>
                    </a:lnTo>
                    <a:lnTo>
                      <a:pt x="1293" y="882"/>
                    </a:lnTo>
                    <a:lnTo>
                      <a:pt x="1293" y="882"/>
                    </a:lnTo>
                    <a:lnTo>
                      <a:pt x="1295" y="885"/>
                    </a:lnTo>
                    <a:lnTo>
                      <a:pt x="1297" y="888"/>
                    </a:lnTo>
                    <a:lnTo>
                      <a:pt x="1298" y="891"/>
                    </a:lnTo>
                    <a:lnTo>
                      <a:pt x="1303" y="893"/>
                    </a:lnTo>
                    <a:lnTo>
                      <a:pt x="1311" y="894"/>
                    </a:lnTo>
                    <a:lnTo>
                      <a:pt x="1319" y="896"/>
                    </a:lnTo>
                    <a:lnTo>
                      <a:pt x="1319" y="896"/>
                    </a:lnTo>
                    <a:lnTo>
                      <a:pt x="1339" y="898"/>
                    </a:lnTo>
                    <a:lnTo>
                      <a:pt x="1339" y="898"/>
                    </a:lnTo>
                    <a:lnTo>
                      <a:pt x="1333" y="902"/>
                    </a:lnTo>
                    <a:lnTo>
                      <a:pt x="1328" y="905"/>
                    </a:lnTo>
                    <a:lnTo>
                      <a:pt x="1322" y="907"/>
                    </a:lnTo>
                    <a:lnTo>
                      <a:pt x="1317" y="909"/>
                    </a:lnTo>
                    <a:lnTo>
                      <a:pt x="1306" y="905"/>
                    </a:lnTo>
                    <a:lnTo>
                      <a:pt x="1297" y="901"/>
                    </a:lnTo>
                    <a:lnTo>
                      <a:pt x="1297" y="901"/>
                    </a:lnTo>
                    <a:lnTo>
                      <a:pt x="1290" y="898"/>
                    </a:lnTo>
                    <a:lnTo>
                      <a:pt x="1284" y="896"/>
                    </a:lnTo>
                    <a:lnTo>
                      <a:pt x="1278" y="898"/>
                    </a:lnTo>
                    <a:lnTo>
                      <a:pt x="1274" y="899"/>
                    </a:lnTo>
                    <a:lnTo>
                      <a:pt x="1271" y="902"/>
                    </a:lnTo>
                    <a:lnTo>
                      <a:pt x="1271" y="902"/>
                    </a:lnTo>
                    <a:lnTo>
                      <a:pt x="1276" y="907"/>
                    </a:lnTo>
                    <a:lnTo>
                      <a:pt x="1278" y="913"/>
                    </a:lnTo>
                    <a:lnTo>
                      <a:pt x="1278" y="920"/>
                    </a:lnTo>
                    <a:lnTo>
                      <a:pt x="1278" y="928"/>
                    </a:lnTo>
                    <a:lnTo>
                      <a:pt x="1278" y="934"/>
                    </a:lnTo>
                    <a:lnTo>
                      <a:pt x="1278" y="942"/>
                    </a:lnTo>
                    <a:lnTo>
                      <a:pt x="1281" y="948"/>
                    </a:lnTo>
                    <a:lnTo>
                      <a:pt x="1287" y="953"/>
                    </a:lnTo>
                    <a:lnTo>
                      <a:pt x="1287" y="953"/>
                    </a:lnTo>
                    <a:lnTo>
                      <a:pt x="1274" y="953"/>
                    </a:lnTo>
                    <a:lnTo>
                      <a:pt x="1263" y="955"/>
                    </a:lnTo>
                    <a:lnTo>
                      <a:pt x="1254" y="961"/>
                    </a:lnTo>
                    <a:lnTo>
                      <a:pt x="1246" y="969"/>
                    </a:lnTo>
                    <a:lnTo>
                      <a:pt x="1246" y="969"/>
                    </a:lnTo>
                    <a:lnTo>
                      <a:pt x="1251" y="972"/>
                    </a:lnTo>
                    <a:lnTo>
                      <a:pt x="1255" y="972"/>
                    </a:lnTo>
                    <a:lnTo>
                      <a:pt x="1258" y="972"/>
                    </a:lnTo>
                    <a:lnTo>
                      <a:pt x="1262" y="969"/>
                    </a:lnTo>
                    <a:lnTo>
                      <a:pt x="1268" y="964"/>
                    </a:lnTo>
                    <a:lnTo>
                      <a:pt x="1276" y="961"/>
                    </a:lnTo>
                    <a:lnTo>
                      <a:pt x="1276" y="961"/>
                    </a:lnTo>
                    <a:lnTo>
                      <a:pt x="1276" y="969"/>
                    </a:lnTo>
                    <a:lnTo>
                      <a:pt x="1274" y="975"/>
                    </a:lnTo>
                    <a:lnTo>
                      <a:pt x="1270" y="979"/>
                    </a:lnTo>
                    <a:lnTo>
                      <a:pt x="1265" y="982"/>
                    </a:lnTo>
                    <a:lnTo>
                      <a:pt x="1254" y="985"/>
                    </a:lnTo>
                    <a:lnTo>
                      <a:pt x="1249" y="986"/>
                    </a:lnTo>
                    <a:lnTo>
                      <a:pt x="1244" y="988"/>
                    </a:lnTo>
                    <a:lnTo>
                      <a:pt x="1244" y="988"/>
                    </a:lnTo>
                    <a:lnTo>
                      <a:pt x="1241" y="991"/>
                    </a:lnTo>
                    <a:lnTo>
                      <a:pt x="1238" y="991"/>
                    </a:lnTo>
                    <a:lnTo>
                      <a:pt x="1230" y="991"/>
                    </a:lnTo>
                    <a:lnTo>
                      <a:pt x="1224" y="986"/>
                    </a:lnTo>
                    <a:lnTo>
                      <a:pt x="1219" y="980"/>
                    </a:lnTo>
                    <a:lnTo>
                      <a:pt x="1219" y="980"/>
                    </a:lnTo>
                    <a:lnTo>
                      <a:pt x="1214" y="974"/>
                    </a:lnTo>
                    <a:lnTo>
                      <a:pt x="1208" y="969"/>
                    </a:lnTo>
                    <a:lnTo>
                      <a:pt x="1201" y="966"/>
                    </a:lnTo>
                    <a:lnTo>
                      <a:pt x="1192" y="967"/>
                    </a:lnTo>
                    <a:lnTo>
                      <a:pt x="1192" y="967"/>
                    </a:lnTo>
                    <a:lnTo>
                      <a:pt x="1189" y="969"/>
                    </a:lnTo>
                    <a:lnTo>
                      <a:pt x="1185" y="971"/>
                    </a:lnTo>
                    <a:lnTo>
                      <a:pt x="1184" y="979"/>
                    </a:lnTo>
                    <a:lnTo>
                      <a:pt x="1184" y="979"/>
                    </a:lnTo>
                    <a:lnTo>
                      <a:pt x="1184" y="983"/>
                    </a:lnTo>
                    <a:lnTo>
                      <a:pt x="1185" y="988"/>
                    </a:lnTo>
                    <a:lnTo>
                      <a:pt x="1189" y="991"/>
                    </a:lnTo>
                    <a:lnTo>
                      <a:pt x="1190" y="993"/>
                    </a:lnTo>
                    <a:lnTo>
                      <a:pt x="1198" y="998"/>
                    </a:lnTo>
                    <a:lnTo>
                      <a:pt x="1206" y="1001"/>
                    </a:lnTo>
                    <a:lnTo>
                      <a:pt x="1206" y="1001"/>
                    </a:lnTo>
                    <a:lnTo>
                      <a:pt x="1195" y="1006"/>
                    </a:lnTo>
                    <a:lnTo>
                      <a:pt x="1185" y="1012"/>
                    </a:lnTo>
                    <a:lnTo>
                      <a:pt x="1181" y="1015"/>
                    </a:lnTo>
                    <a:lnTo>
                      <a:pt x="1179" y="1018"/>
                    </a:lnTo>
                    <a:lnTo>
                      <a:pt x="1179" y="1023"/>
                    </a:lnTo>
                    <a:lnTo>
                      <a:pt x="1181" y="1029"/>
                    </a:lnTo>
                    <a:lnTo>
                      <a:pt x="1181" y="1029"/>
                    </a:lnTo>
                    <a:lnTo>
                      <a:pt x="1184" y="1033"/>
                    </a:lnTo>
                    <a:lnTo>
                      <a:pt x="1187" y="1034"/>
                    </a:lnTo>
                    <a:lnTo>
                      <a:pt x="1192" y="1033"/>
                    </a:lnTo>
                    <a:lnTo>
                      <a:pt x="1197" y="1031"/>
                    </a:lnTo>
                    <a:lnTo>
                      <a:pt x="1208" y="1026"/>
                    </a:lnTo>
                    <a:lnTo>
                      <a:pt x="1214" y="1026"/>
                    </a:lnTo>
                    <a:lnTo>
                      <a:pt x="1220" y="1028"/>
                    </a:lnTo>
                    <a:lnTo>
                      <a:pt x="1220" y="1028"/>
                    </a:lnTo>
                    <a:lnTo>
                      <a:pt x="1216" y="1034"/>
                    </a:lnTo>
                    <a:lnTo>
                      <a:pt x="1214" y="1040"/>
                    </a:lnTo>
                    <a:lnTo>
                      <a:pt x="1209" y="1055"/>
                    </a:lnTo>
                    <a:lnTo>
                      <a:pt x="1206" y="1061"/>
                    </a:lnTo>
                    <a:lnTo>
                      <a:pt x="1201" y="1066"/>
                    </a:lnTo>
                    <a:lnTo>
                      <a:pt x="1193" y="1069"/>
                    </a:lnTo>
                    <a:lnTo>
                      <a:pt x="1184" y="1069"/>
                    </a:lnTo>
                    <a:lnTo>
                      <a:pt x="1184" y="1069"/>
                    </a:lnTo>
                    <a:lnTo>
                      <a:pt x="1181" y="1069"/>
                    </a:lnTo>
                    <a:lnTo>
                      <a:pt x="1179" y="1071"/>
                    </a:lnTo>
                    <a:lnTo>
                      <a:pt x="1177" y="1075"/>
                    </a:lnTo>
                    <a:lnTo>
                      <a:pt x="1177" y="1080"/>
                    </a:lnTo>
                    <a:lnTo>
                      <a:pt x="1179" y="1085"/>
                    </a:lnTo>
                    <a:lnTo>
                      <a:pt x="1179" y="1085"/>
                    </a:lnTo>
                    <a:lnTo>
                      <a:pt x="1179" y="1091"/>
                    </a:lnTo>
                    <a:lnTo>
                      <a:pt x="1179" y="1096"/>
                    </a:lnTo>
                    <a:lnTo>
                      <a:pt x="1176" y="1098"/>
                    </a:lnTo>
                    <a:lnTo>
                      <a:pt x="1170" y="1099"/>
                    </a:lnTo>
                    <a:lnTo>
                      <a:pt x="1170" y="1099"/>
                    </a:lnTo>
                    <a:lnTo>
                      <a:pt x="1163" y="1101"/>
                    </a:lnTo>
                    <a:lnTo>
                      <a:pt x="1158" y="1102"/>
                    </a:lnTo>
                    <a:lnTo>
                      <a:pt x="1155" y="1106"/>
                    </a:lnTo>
                    <a:lnTo>
                      <a:pt x="1150" y="1109"/>
                    </a:lnTo>
                    <a:lnTo>
                      <a:pt x="1146" y="1118"/>
                    </a:lnTo>
                    <a:lnTo>
                      <a:pt x="1143" y="1128"/>
                    </a:lnTo>
                    <a:lnTo>
                      <a:pt x="1143" y="1128"/>
                    </a:lnTo>
                    <a:lnTo>
                      <a:pt x="1139" y="1136"/>
                    </a:lnTo>
                    <a:lnTo>
                      <a:pt x="1138" y="1142"/>
                    </a:lnTo>
                    <a:lnTo>
                      <a:pt x="1139" y="1147"/>
                    </a:lnTo>
                    <a:lnTo>
                      <a:pt x="1141" y="1152"/>
                    </a:lnTo>
                    <a:lnTo>
                      <a:pt x="1144" y="1153"/>
                    </a:lnTo>
                    <a:lnTo>
                      <a:pt x="1149" y="1155"/>
                    </a:lnTo>
                    <a:lnTo>
                      <a:pt x="1157" y="1155"/>
                    </a:lnTo>
                    <a:lnTo>
                      <a:pt x="1165" y="1153"/>
                    </a:lnTo>
                    <a:lnTo>
                      <a:pt x="1165" y="1153"/>
                    </a:lnTo>
                    <a:lnTo>
                      <a:pt x="1171" y="1152"/>
                    </a:lnTo>
                    <a:lnTo>
                      <a:pt x="1173" y="1153"/>
                    </a:lnTo>
                    <a:lnTo>
                      <a:pt x="1174" y="1158"/>
                    </a:lnTo>
                    <a:lnTo>
                      <a:pt x="1174" y="1158"/>
                    </a:lnTo>
                    <a:lnTo>
                      <a:pt x="1176" y="1164"/>
                    </a:lnTo>
                    <a:lnTo>
                      <a:pt x="1177" y="1169"/>
                    </a:lnTo>
                    <a:lnTo>
                      <a:pt x="1182" y="1172"/>
                    </a:lnTo>
                    <a:lnTo>
                      <a:pt x="1187" y="1174"/>
                    </a:lnTo>
                    <a:lnTo>
                      <a:pt x="1198" y="1177"/>
                    </a:lnTo>
                    <a:lnTo>
                      <a:pt x="1214" y="1180"/>
                    </a:lnTo>
                    <a:lnTo>
                      <a:pt x="1214" y="1180"/>
                    </a:lnTo>
                    <a:lnTo>
                      <a:pt x="1206" y="1180"/>
                    </a:lnTo>
                    <a:lnTo>
                      <a:pt x="1201" y="1182"/>
                    </a:lnTo>
                    <a:lnTo>
                      <a:pt x="1190" y="1185"/>
                    </a:lnTo>
                    <a:lnTo>
                      <a:pt x="1185" y="1187"/>
                    </a:lnTo>
                    <a:lnTo>
                      <a:pt x="1181" y="1187"/>
                    </a:lnTo>
                    <a:lnTo>
                      <a:pt x="1176" y="1185"/>
                    </a:lnTo>
                    <a:lnTo>
                      <a:pt x="1171" y="1182"/>
                    </a:lnTo>
                    <a:lnTo>
                      <a:pt x="1171" y="1182"/>
                    </a:lnTo>
                    <a:lnTo>
                      <a:pt x="1168" y="1180"/>
                    </a:lnTo>
                    <a:lnTo>
                      <a:pt x="1163" y="1179"/>
                    </a:lnTo>
                    <a:lnTo>
                      <a:pt x="1149" y="1175"/>
                    </a:lnTo>
                    <a:lnTo>
                      <a:pt x="1131" y="1175"/>
                    </a:lnTo>
                    <a:lnTo>
                      <a:pt x="1114" y="1175"/>
                    </a:lnTo>
                    <a:lnTo>
                      <a:pt x="1095" y="1177"/>
                    </a:lnTo>
                    <a:lnTo>
                      <a:pt x="1077" y="1180"/>
                    </a:lnTo>
                    <a:lnTo>
                      <a:pt x="1063" y="1183"/>
                    </a:lnTo>
                    <a:lnTo>
                      <a:pt x="1055" y="1187"/>
                    </a:lnTo>
                    <a:lnTo>
                      <a:pt x="1055" y="1187"/>
                    </a:lnTo>
                    <a:lnTo>
                      <a:pt x="1052" y="1191"/>
                    </a:lnTo>
                    <a:lnTo>
                      <a:pt x="1047" y="1198"/>
                    </a:lnTo>
                    <a:lnTo>
                      <a:pt x="1047" y="1198"/>
                    </a:lnTo>
                    <a:lnTo>
                      <a:pt x="1055" y="1201"/>
                    </a:lnTo>
                    <a:lnTo>
                      <a:pt x="1057" y="1204"/>
                    </a:lnTo>
                    <a:lnTo>
                      <a:pt x="1057" y="1206"/>
                    </a:lnTo>
                    <a:lnTo>
                      <a:pt x="1055" y="1209"/>
                    </a:lnTo>
                    <a:lnTo>
                      <a:pt x="1049" y="1210"/>
                    </a:lnTo>
                    <a:lnTo>
                      <a:pt x="1044" y="1214"/>
                    </a:lnTo>
                    <a:lnTo>
                      <a:pt x="1044" y="1214"/>
                    </a:lnTo>
                    <a:lnTo>
                      <a:pt x="1039" y="1217"/>
                    </a:lnTo>
                    <a:lnTo>
                      <a:pt x="1034" y="1218"/>
                    </a:lnTo>
                    <a:lnTo>
                      <a:pt x="1030" y="1220"/>
                    </a:lnTo>
                    <a:lnTo>
                      <a:pt x="1025" y="1220"/>
                    </a:lnTo>
                    <a:lnTo>
                      <a:pt x="1015" y="1218"/>
                    </a:lnTo>
                    <a:lnTo>
                      <a:pt x="1006" y="1217"/>
                    </a:lnTo>
                    <a:lnTo>
                      <a:pt x="1006" y="1217"/>
                    </a:lnTo>
                    <a:lnTo>
                      <a:pt x="987" y="1214"/>
                    </a:lnTo>
                    <a:lnTo>
                      <a:pt x="977" y="1214"/>
                    </a:lnTo>
                    <a:lnTo>
                      <a:pt x="968" y="1214"/>
                    </a:lnTo>
                    <a:lnTo>
                      <a:pt x="958" y="1214"/>
                    </a:lnTo>
                    <a:lnTo>
                      <a:pt x="950" y="1217"/>
                    </a:lnTo>
                    <a:lnTo>
                      <a:pt x="941" y="1222"/>
                    </a:lnTo>
                    <a:lnTo>
                      <a:pt x="933" y="1229"/>
                    </a:lnTo>
                    <a:lnTo>
                      <a:pt x="933" y="1229"/>
                    </a:lnTo>
                    <a:lnTo>
                      <a:pt x="939" y="1231"/>
                    </a:lnTo>
                    <a:lnTo>
                      <a:pt x="946" y="1233"/>
                    </a:lnTo>
                    <a:lnTo>
                      <a:pt x="958" y="1231"/>
                    </a:lnTo>
                    <a:lnTo>
                      <a:pt x="969" y="1229"/>
                    </a:lnTo>
                    <a:lnTo>
                      <a:pt x="974" y="1231"/>
                    </a:lnTo>
                    <a:lnTo>
                      <a:pt x="980" y="1234"/>
                    </a:lnTo>
                    <a:lnTo>
                      <a:pt x="980" y="1234"/>
                    </a:lnTo>
                    <a:lnTo>
                      <a:pt x="984" y="1236"/>
                    </a:lnTo>
                    <a:lnTo>
                      <a:pt x="990" y="1237"/>
                    </a:lnTo>
                    <a:lnTo>
                      <a:pt x="1000" y="1239"/>
                    </a:lnTo>
                    <a:lnTo>
                      <a:pt x="1006" y="1241"/>
                    </a:lnTo>
                    <a:lnTo>
                      <a:pt x="1009" y="1244"/>
                    </a:lnTo>
                    <a:lnTo>
                      <a:pt x="1012" y="1249"/>
                    </a:lnTo>
                    <a:lnTo>
                      <a:pt x="1014" y="1256"/>
                    </a:lnTo>
                    <a:lnTo>
                      <a:pt x="1014" y="1256"/>
                    </a:lnTo>
                    <a:lnTo>
                      <a:pt x="1019" y="1258"/>
                    </a:lnTo>
                    <a:lnTo>
                      <a:pt x="1027" y="1261"/>
                    </a:lnTo>
                    <a:lnTo>
                      <a:pt x="1030" y="1264"/>
                    </a:lnTo>
                    <a:lnTo>
                      <a:pt x="1031" y="1269"/>
                    </a:lnTo>
                    <a:lnTo>
                      <a:pt x="1031" y="1274"/>
                    </a:lnTo>
                    <a:lnTo>
                      <a:pt x="1025" y="1282"/>
                    </a:lnTo>
                    <a:lnTo>
                      <a:pt x="1025" y="1282"/>
                    </a:lnTo>
                    <a:lnTo>
                      <a:pt x="1023" y="1280"/>
                    </a:lnTo>
                    <a:lnTo>
                      <a:pt x="1020" y="1277"/>
                    </a:lnTo>
                    <a:lnTo>
                      <a:pt x="1017" y="1271"/>
                    </a:lnTo>
                    <a:lnTo>
                      <a:pt x="1015" y="1268"/>
                    </a:lnTo>
                    <a:lnTo>
                      <a:pt x="1014" y="1264"/>
                    </a:lnTo>
                    <a:lnTo>
                      <a:pt x="1011" y="1264"/>
                    </a:lnTo>
                    <a:lnTo>
                      <a:pt x="1007" y="1266"/>
                    </a:lnTo>
                    <a:lnTo>
                      <a:pt x="1007" y="1266"/>
                    </a:lnTo>
                    <a:lnTo>
                      <a:pt x="980" y="1279"/>
                    </a:lnTo>
                    <a:lnTo>
                      <a:pt x="969" y="1287"/>
                    </a:lnTo>
                    <a:lnTo>
                      <a:pt x="958" y="1293"/>
                    </a:lnTo>
                    <a:lnTo>
                      <a:pt x="958" y="1293"/>
                    </a:lnTo>
                    <a:lnTo>
                      <a:pt x="936" y="1309"/>
                    </a:lnTo>
                    <a:lnTo>
                      <a:pt x="912" y="1322"/>
                    </a:lnTo>
                    <a:lnTo>
                      <a:pt x="912" y="1322"/>
                    </a:lnTo>
                    <a:lnTo>
                      <a:pt x="888" y="1334"/>
                    </a:lnTo>
                    <a:lnTo>
                      <a:pt x="877" y="1341"/>
                    </a:lnTo>
                    <a:lnTo>
                      <a:pt x="868" y="1350"/>
                    </a:lnTo>
                    <a:lnTo>
                      <a:pt x="868" y="1350"/>
                    </a:lnTo>
                    <a:lnTo>
                      <a:pt x="845" y="1377"/>
                    </a:lnTo>
                    <a:lnTo>
                      <a:pt x="822" y="1401"/>
                    </a:lnTo>
                    <a:lnTo>
                      <a:pt x="811" y="1414"/>
                    </a:lnTo>
                    <a:lnTo>
                      <a:pt x="796" y="1423"/>
                    </a:lnTo>
                    <a:lnTo>
                      <a:pt x="782" y="1433"/>
                    </a:lnTo>
                    <a:lnTo>
                      <a:pt x="766" y="1441"/>
                    </a:lnTo>
                    <a:lnTo>
                      <a:pt x="766" y="1441"/>
                    </a:lnTo>
                    <a:lnTo>
                      <a:pt x="756" y="1447"/>
                    </a:lnTo>
                    <a:lnTo>
                      <a:pt x="752" y="1449"/>
                    </a:lnTo>
                    <a:lnTo>
                      <a:pt x="750" y="1452"/>
                    </a:lnTo>
                    <a:lnTo>
                      <a:pt x="747" y="1457"/>
                    </a:lnTo>
                    <a:lnTo>
                      <a:pt x="747" y="1461"/>
                    </a:lnTo>
                    <a:lnTo>
                      <a:pt x="749" y="1466"/>
                    </a:lnTo>
                    <a:lnTo>
                      <a:pt x="750" y="1472"/>
                    </a:lnTo>
                    <a:lnTo>
                      <a:pt x="750" y="1472"/>
                    </a:lnTo>
                    <a:lnTo>
                      <a:pt x="753" y="1477"/>
                    </a:lnTo>
                    <a:lnTo>
                      <a:pt x="756" y="1480"/>
                    </a:lnTo>
                    <a:lnTo>
                      <a:pt x="760" y="1480"/>
                    </a:lnTo>
                    <a:lnTo>
                      <a:pt x="763" y="1480"/>
                    </a:lnTo>
                    <a:lnTo>
                      <a:pt x="768" y="1476"/>
                    </a:lnTo>
                    <a:lnTo>
                      <a:pt x="774" y="1472"/>
                    </a:lnTo>
                    <a:lnTo>
                      <a:pt x="774" y="1472"/>
                    </a:lnTo>
                    <a:lnTo>
                      <a:pt x="779" y="1472"/>
                    </a:lnTo>
                    <a:lnTo>
                      <a:pt x="782" y="1472"/>
                    </a:lnTo>
                    <a:lnTo>
                      <a:pt x="785" y="1476"/>
                    </a:lnTo>
                    <a:lnTo>
                      <a:pt x="787" y="1477"/>
                    </a:lnTo>
                    <a:lnTo>
                      <a:pt x="788" y="1485"/>
                    </a:lnTo>
                    <a:lnTo>
                      <a:pt x="790" y="1493"/>
                    </a:lnTo>
                    <a:lnTo>
                      <a:pt x="790" y="1493"/>
                    </a:lnTo>
                    <a:lnTo>
                      <a:pt x="780" y="1490"/>
                    </a:lnTo>
                    <a:lnTo>
                      <a:pt x="769" y="1488"/>
                    </a:lnTo>
                    <a:lnTo>
                      <a:pt x="760" y="1488"/>
                    </a:lnTo>
                    <a:lnTo>
                      <a:pt x="750" y="1490"/>
                    </a:lnTo>
                    <a:lnTo>
                      <a:pt x="731" y="1495"/>
                    </a:lnTo>
                    <a:lnTo>
                      <a:pt x="714" y="1503"/>
                    </a:lnTo>
                    <a:lnTo>
                      <a:pt x="695" y="1511"/>
                    </a:lnTo>
                    <a:lnTo>
                      <a:pt x="677" y="1519"/>
                    </a:lnTo>
                    <a:lnTo>
                      <a:pt x="656" y="1523"/>
                    </a:lnTo>
                    <a:lnTo>
                      <a:pt x="647" y="1525"/>
                    </a:lnTo>
                    <a:lnTo>
                      <a:pt x="636" y="1525"/>
                    </a:lnTo>
                    <a:lnTo>
                      <a:pt x="636" y="1525"/>
                    </a:lnTo>
                    <a:lnTo>
                      <a:pt x="648" y="1520"/>
                    </a:lnTo>
                    <a:lnTo>
                      <a:pt x="655" y="1515"/>
                    </a:lnTo>
                    <a:lnTo>
                      <a:pt x="655" y="1515"/>
                    </a:lnTo>
                    <a:lnTo>
                      <a:pt x="668" y="1506"/>
                    </a:lnTo>
                    <a:lnTo>
                      <a:pt x="672" y="1499"/>
                    </a:lnTo>
                    <a:lnTo>
                      <a:pt x="674" y="1496"/>
                    </a:lnTo>
                    <a:lnTo>
                      <a:pt x="674" y="1492"/>
                    </a:lnTo>
                    <a:lnTo>
                      <a:pt x="674" y="1492"/>
                    </a:lnTo>
                    <a:lnTo>
                      <a:pt x="672" y="1488"/>
                    </a:lnTo>
                    <a:lnTo>
                      <a:pt x="671" y="1485"/>
                    </a:lnTo>
                    <a:lnTo>
                      <a:pt x="664" y="1482"/>
                    </a:lnTo>
                    <a:lnTo>
                      <a:pt x="658" y="1480"/>
                    </a:lnTo>
                    <a:lnTo>
                      <a:pt x="652" y="1477"/>
                    </a:lnTo>
                    <a:lnTo>
                      <a:pt x="652" y="1477"/>
                    </a:lnTo>
                    <a:lnTo>
                      <a:pt x="642" y="1474"/>
                    </a:lnTo>
                    <a:lnTo>
                      <a:pt x="637" y="1472"/>
                    </a:lnTo>
                    <a:lnTo>
                      <a:pt x="636" y="1469"/>
                    </a:lnTo>
                    <a:lnTo>
                      <a:pt x="636" y="1469"/>
                    </a:lnTo>
                    <a:lnTo>
                      <a:pt x="634" y="1461"/>
                    </a:lnTo>
                    <a:lnTo>
                      <a:pt x="633" y="1457"/>
                    </a:lnTo>
                    <a:lnTo>
                      <a:pt x="628" y="1453"/>
                    </a:lnTo>
                    <a:lnTo>
                      <a:pt x="625" y="1452"/>
                    </a:lnTo>
                    <a:lnTo>
                      <a:pt x="620" y="1452"/>
                    </a:lnTo>
                    <a:lnTo>
                      <a:pt x="614" y="1453"/>
                    </a:lnTo>
                    <a:lnTo>
                      <a:pt x="604" y="1455"/>
                    </a:lnTo>
                    <a:lnTo>
                      <a:pt x="604" y="1455"/>
                    </a:lnTo>
                    <a:lnTo>
                      <a:pt x="579" y="1461"/>
                    </a:lnTo>
                    <a:lnTo>
                      <a:pt x="548" y="1471"/>
                    </a:lnTo>
                    <a:lnTo>
                      <a:pt x="548" y="1471"/>
                    </a:lnTo>
                    <a:lnTo>
                      <a:pt x="598" y="1484"/>
                    </a:lnTo>
                    <a:lnTo>
                      <a:pt x="598" y="1484"/>
                    </a:lnTo>
                    <a:lnTo>
                      <a:pt x="591" y="1488"/>
                    </a:lnTo>
                    <a:lnTo>
                      <a:pt x="587" y="1493"/>
                    </a:lnTo>
                    <a:lnTo>
                      <a:pt x="582" y="1498"/>
                    </a:lnTo>
                    <a:lnTo>
                      <a:pt x="577" y="1499"/>
                    </a:lnTo>
                    <a:lnTo>
                      <a:pt x="574" y="1499"/>
                    </a:lnTo>
                    <a:lnTo>
                      <a:pt x="574" y="1499"/>
                    </a:lnTo>
                    <a:lnTo>
                      <a:pt x="566" y="1501"/>
                    </a:lnTo>
                    <a:lnTo>
                      <a:pt x="560" y="1504"/>
                    </a:lnTo>
                    <a:lnTo>
                      <a:pt x="555" y="1509"/>
                    </a:lnTo>
                    <a:lnTo>
                      <a:pt x="552" y="1515"/>
                    </a:lnTo>
                    <a:lnTo>
                      <a:pt x="552" y="1515"/>
                    </a:lnTo>
                    <a:lnTo>
                      <a:pt x="552" y="1519"/>
                    </a:lnTo>
                    <a:lnTo>
                      <a:pt x="552" y="1522"/>
                    </a:lnTo>
                    <a:lnTo>
                      <a:pt x="555" y="1525"/>
                    </a:lnTo>
                    <a:lnTo>
                      <a:pt x="556" y="1526"/>
                    </a:lnTo>
                    <a:lnTo>
                      <a:pt x="564" y="1530"/>
                    </a:lnTo>
                    <a:lnTo>
                      <a:pt x="569" y="1533"/>
                    </a:lnTo>
                    <a:lnTo>
                      <a:pt x="569" y="1533"/>
                    </a:lnTo>
                    <a:lnTo>
                      <a:pt x="580" y="1539"/>
                    </a:lnTo>
                    <a:lnTo>
                      <a:pt x="580" y="1539"/>
                    </a:lnTo>
                    <a:lnTo>
                      <a:pt x="583" y="1542"/>
                    </a:lnTo>
                    <a:lnTo>
                      <a:pt x="588" y="1544"/>
                    </a:lnTo>
                    <a:lnTo>
                      <a:pt x="591" y="1547"/>
                    </a:lnTo>
                    <a:lnTo>
                      <a:pt x="591" y="1550"/>
                    </a:lnTo>
                    <a:lnTo>
                      <a:pt x="591" y="1553"/>
                    </a:lnTo>
                    <a:lnTo>
                      <a:pt x="591" y="1553"/>
                    </a:lnTo>
                    <a:lnTo>
                      <a:pt x="590" y="1557"/>
                    </a:lnTo>
                    <a:lnTo>
                      <a:pt x="588" y="1558"/>
                    </a:lnTo>
                    <a:lnTo>
                      <a:pt x="583" y="1560"/>
                    </a:lnTo>
                    <a:lnTo>
                      <a:pt x="572" y="1557"/>
                    </a:lnTo>
                    <a:lnTo>
                      <a:pt x="572" y="1557"/>
                    </a:lnTo>
                    <a:lnTo>
                      <a:pt x="563" y="1557"/>
                    </a:lnTo>
                    <a:lnTo>
                      <a:pt x="553" y="1558"/>
                    </a:lnTo>
                    <a:lnTo>
                      <a:pt x="548" y="1560"/>
                    </a:lnTo>
                    <a:lnTo>
                      <a:pt x="545" y="1563"/>
                    </a:lnTo>
                    <a:lnTo>
                      <a:pt x="544" y="1568"/>
                    </a:lnTo>
                    <a:lnTo>
                      <a:pt x="542" y="1576"/>
                    </a:lnTo>
                    <a:lnTo>
                      <a:pt x="542" y="1576"/>
                    </a:lnTo>
                    <a:lnTo>
                      <a:pt x="550" y="1577"/>
                    </a:lnTo>
                    <a:lnTo>
                      <a:pt x="550" y="1577"/>
                    </a:lnTo>
                    <a:lnTo>
                      <a:pt x="548" y="1580"/>
                    </a:lnTo>
                    <a:lnTo>
                      <a:pt x="548" y="1580"/>
                    </a:lnTo>
                    <a:lnTo>
                      <a:pt x="542" y="1577"/>
                    </a:lnTo>
                    <a:lnTo>
                      <a:pt x="542" y="1577"/>
                    </a:lnTo>
                    <a:lnTo>
                      <a:pt x="536" y="1576"/>
                    </a:lnTo>
                    <a:lnTo>
                      <a:pt x="531" y="1573"/>
                    </a:lnTo>
                    <a:lnTo>
                      <a:pt x="520" y="1566"/>
                    </a:lnTo>
                    <a:lnTo>
                      <a:pt x="513" y="1565"/>
                    </a:lnTo>
                    <a:lnTo>
                      <a:pt x="509" y="1565"/>
                    </a:lnTo>
                    <a:lnTo>
                      <a:pt x="504" y="1566"/>
                    </a:lnTo>
                    <a:lnTo>
                      <a:pt x="499" y="1571"/>
                    </a:lnTo>
                    <a:lnTo>
                      <a:pt x="499" y="1571"/>
                    </a:lnTo>
                    <a:lnTo>
                      <a:pt x="498" y="1576"/>
                    </a:lnTo>
                    <a:lnTo>
                      <a:pt x="496" y="1580"/>
                    </a:lnTo>
                    <a:lnTo>
                      <a:pt x="494" y="1593"/>
                    </a:lnTo>
                    <a:lnTo>
                      <a:pt x="498" y="1606"/>
                    </a:lnTo>
                    <a:lnTo>
                      <a:pt x="501" y="1620"/>
                    </a:lnTo>
                    <a:lnTo>
                      <a:pt x="501" y="1620"/>
                    </a:lnTo>
                    <a:lnTo>
                      <a:pt x="496" y="1620"/>
                    </a:lnTo>
                    <a:lnTo>
                      <a:pt x="490" y="1620"/>
                    </a:lnTo>
                    <a:lnTo>
                      <a:pt x="480" y="1620"/>
                    </a:lnTo>
                    <a:lnTo>
                      <a:pt x="477" y="1619"/>
                    </a:lnTo>
                    <a:lnTo>
                      <a:pt x="475" y="1615"/>
                    </a:lnTo>
                    <a:lnTo>
                      <a:pt x="475" y="1611"/>
                    </a:lnTo>
                    <a:lnTo>
                      <a:pt x="477" y="1601"/>
                    </a:lnTo>
                    <a:lnTo>
                      <a:pt x="477" y="1601"/>
                    </a:lnTo>
                    <a:lnTo>
                      <a:pt x="479" y="1595"/>
                    </a:lnTo>
                    <a:lnTo>
                      <a:pt x="477" y="1588"/>
                    </a:lnTo>
                    <a:lnTo>
                      <a:pt x="472" y="1585"/>
                    </a:lnTo>
                    <a:lnTo>
                      <a:pt x="466" y="1584"/>
                    </a:lnTo>
                    <a:lnTo>
                      <a:pt x="466" y="1584"/>
                    </a:lnTo>
                    <a:lnTo>
                      <a:pt x="458" y="1584"/>
                    </a:lnTo>
                    <a:lnTo>
                      <a:pt x="453" y="1585"/>
                    </a:lnTo>
                    <a:lnTo>
                      <a:pt x="442" y="1593"/>
                    </a:lnTo>
                    <a:lnTo>
                      <a:pt x="436" y="1596"/>
                    </a:lnTo>
                    <a:lnTo>
                      <a:pt x="429" y="1600"/>
                    </a:lnTo>
                    <a:lnTo>
                      <a:pt x="423" y="1601"/>
                    </a:lnTo>
                    <a:lnTo>
                      <a:pt x="417" y="1601"/>
                    </a:lnTo>
                    <a:lnTo>
                      <a:pt x="417" y="1601"/>
                    </a:lnTo>
                    <a:lnTo>
                      <a:pt x="417" y="1625"/>
                    </a:lnTo>
                    <a:lnTo>
                      <a:pt x="417" y="1625"/>
                    </a:lnTo>
                    <a:lnTo>
                      <a:pt x="399" y="1619"/>
                    </a:lnTo>
                    <a:lnTo>
                      <a:pt x="382" y="1614"/>
                    </a:lnTo>
                    <a:lnTo>
                      <a:pt x="363" y="1614"/>
                    </a:lnTo>
                    <a:lnTo>
                      <a:pt x="356" y="1614"/>
                    </a:lnTo>
                    <a:lnTo>
                      <a:pt x="350" y="1615"/>
                    </a:lnTo>
                    <a:lnTo>
                      <a:pt x="350" y="1615"/>
                    </a:lnTo>
                    <a:lnTo>
                      <a:pt x="343" y="1617"/>
                    </a:lnTo>
                    <a:lnTo>
                      <a:pt x="339" y="1620"/>
                    </a:lnTo>
                    <a:lnTo>
                      <a:pt x="337" y="1622"/>
                    </a:lnTo>
                    <a:lnTo>
                      <a:pt x="336" y="1623"/>
                    </a:lnTo>
                    <a:lnTo>
                      <a:pt x="336" y="1628"/>
                    </a:lnTo>
                    <a:lnTo>
                      <a:pt x="336" y="1633"/>
                    </a:lnTo>
                    <a:lnTo>
                      <a:pt x="336" y="1633"/>
                    </a:lnTo>
                    <a:lnTo>
                      <a:pt x="340" y="1654"/>
                    </a:lnTo>
                    <a:lnTo>
                      <a:pt x="343" y="1660"/>
                    </a:lnTo>
                    <a:lnTo>
                      <a:pt x="348" y="1665"/>
                    </a:lnTo>
                    <a:lnTo>
                      <a:pt x="353" y="1668"/>
                    </a:lnTo>
                    <a:lnTo>
                      <a:pt x="361" y="1669"/>
                    </a:lnTo>
                    <a:lnTo>
                      <a:pt x="383" y="1671"/>
                    </a:lnTo>
                    <a:lnTo>
                      <a:pt x="383" y="1671"/>
                    </a:lnTo>
                    <a:lnTo>
                      <a:pt x="396" y="1674"/>
                    </a:lnTo>
                    <a:lnTo>
                      <a:pt x="409" y="1676"/>
                    </a:lnTo>
                    <a:lnTo>
                      <a:pt x="409" y="1676"/>
                    </a:lnTo>
                    <a:lnTo>
                      <a:pt x="413" y="1677"/>
                    </a:lnTo>
                    <a:lnTo>
                      <a:pt x="417" y="1681"/>
                    </a:lnTo>
                    <a:lnTo>
                      <a:pt x="417" y="1684"/>
                    </a:lnTo>
                    <a:lnTo>
                      <a:pt x="417" y="1688"/>
                    </a:lnTo>
                    <a:lnTo>
                      <a:pt x="417" y="1688"/>
                    </a:lnTo>
                    <a:lnTo>
                      <a:pt x="413" y="1698"/>
                    </a:lnTo>
                    <a:lnTo>
                      <a:pt x="410" y="1701"/>
                    </a:lnTo>
                    <a:lnTo>
                      <a:pt x="409" y="1703"/>
                    </a:lnTo>
                    <a:lnTo>
                      <a:pt x="405" y="1701"/>
                    </a:lnTo>
                    <a:lnTo>
                      <a:pt x="405" y="1701"/>
                    </a:lnTo>
                    <a:lnTo>
                      <a:pt x="364" y="1692"/>
                    </a:lnTo>
                    <a:lnTo>
                      <a:pt x="343" y="1685"/>
                    </a:lnTo>
                    <a:lnTo>
                      <a:pt x="324" y="1677"/>
                    </a:lnTo>
                    <a:lnTo>
                      <a:pt x="324" y="1677"/>
                    </a:lnTo>
                    <a:lnTo>
                      <a:pt x="315" y="1671"/>
                    </a:lnTo>
                    <a:lnTo>
                      <a:pt x="309" y="1669"/>
                    </a:lnTo>
                    <a:lnTo>
                      <a:pt x="307" y="1669"/>
                    </a:lnTo>
                    <a:lnTo>
                      <a:pt x="304" y="1671"/>
                    </a:lnTo>
                    <a:lnTo>
                      <a:pt x="296" y="1677"/>
                    </a:lnTo>
                    <a:lnTo>
                      <a:pt x="296" y="1677"/>
                    </a:lnTo>
                    <a:lnTo>
                      <a:pt x="291" y="1682"/>
                    </a:lnTo>
                    <a:lnTo>
                      <a:pt x="285" y="1684"/>
                    </a:lnTo>
                    <a:lnTo>
                      <a:pt x="274" y="1684"/>
                    </a:lnTo>
                    <a:lnTo>
                      <a:pt x="274" y="1684"/>
                    </a:lnTo>
                    <a:lnTo>
                      <a:pt x="261" y="1684"/>
                    </a:lnTo>
                    <a:lnTo>
                      <a:pt x="250" y="1687"/>
                    </a:lnTo>
                    <a:lnTo>
                      <a:pt x="226" y="1695"/>
                    </a:lnTo>
                    <a:lnTo>
                      <a:pt x="226" y="1695"/>
                    </a:lnTo>
                    <a:lnTo>
                      <a:pt x="231" y="1701"/>
                    </a:lnTo>
                    <a:lnTo>
                      <a:pt x="235" y="1704"/>
                    </a:lnTo>
                    <a:lnTo>
                      <a:pt x="240" y="1708"/>
                    </a:lnTo>
                    <a:lnTo>
                      <a:pt x="247" y="1709"/>
                    </a:lnTo>
                    <a:lnTo>
                      <a:pt x="261" y="1711"/>
                    </a:lnTo>
                    <a:lnTo>
                      <a:pt x="267" y="1712"/>
                    </a:lnTo>
                    <a:lnTo>
                      <a:pt x="275" y="1715"/>
                    </a:lnTo>
                    <a:lnTo>
                      <a:pt x="275" y="1715"/>
                    </a:lnTo>
                    <a:lnTo>
                      <a:pt x="247" y="1715"/>
                    </a:lnTo>
                    <a:lnTo>
                      <a:pt x="224" y="1715"/>
                    </a:lnTo>
                    <a:lnTo>
                      <a:pt x="224" y="1715"/>
                    </a:lnTo>
                    <a:lnTo>
                      <a:pt x="213" y="1715"/>
                    </a:lnTo>
                    <a:lnTo>
                      <a:pt x="208" y="1715"/>
                    </a:lnTo>
                    <a:lnTo>
                      <a:pt x="207" y="1717"/>
                    </a:lnTo>
                    <a:lnTo>
                      <a:pt x="204" y="1720"/>
                    </a:lnTo>
                    <a:lnTo>
                      <a:pt x="204" y="1720"/>
                    </a:lnTo>
                    <a:lnTo>
                      <a:pt x="204" y="1722"/>
                    </a:lnTo>
                    <a:lnTo>
                      <a:pt x="205" y="1725"/>
                    </a:lnTo>
                    <a:lnTo>
                      <a:pt x="207" y="1728"/>
                    </a:lnTo>
                    <a:lnTo>
                      <a:pt x="208" y="1731"/>
                    </a:lnTo>
                    <a:lnTo>
                      <a:pt x="208" y="1731"/>
                    </a:lnTo>
                    <a:lnTo>
                      <a:pt x="213" y="1733"/>
                    </a:lnTo>
                    <a:lnTo>
                      <a:pt x="218" y="1736"/>
                    </a:lnTo>
                    <a:lnTo>
                      <a:pt x="224" y="1736"/>
                    </a:lnTo>
                    <a:lnTo>
                      <a:pt x="231" y="1735"/>
                    </a:lnTo>
                    <a:lnTo>
                      <a:pt x="231" y="1735"/>
                    </a:lnTo>
                    <a:lnTo>
                      <a:pt x="247" y="1730"/>
                    </a:lnTo>
                    <a:lnTo>
                      <a:pt x="253" y="1730"/>
                    </a:lnTo>
                    <a:lnTo>
                      <a:pt x="255" y="1731"/>
                    </a:lnTo>
                    <a:lnTo>
                      <a:pt x="256" y="1733"/>
                    </a:lnTo>
                    <a:lnTo>
                      <a:pt x="256" y="1739"/>
                    </a:lnTo>
                    <a:lnTo>
                      <a:pt x="253" y="1757"/>
                    </a:lnTo>
                    <a:lnTo>
                      <a:pt x="253" y="1757"/>
                    </a:lnTo>
                    <a:lnTo>
                      <a:pt x="247" y="1752"/>
                    </a:lnTo>
                    <a:lnTo>
                      <a:pt x="242" y="1750"/>
                    </a:lnTo>
                    <a:lnTo>
                      <a:pt x="229" y="1747"/>
                    </a:lnTo>
                    <a:lnTo>
                      <a:pt x="218" y="1747"/>
                    </a:lnTo>
                    <a:lnTo>
                      <a:pt x="205" y="1749"/>
                    </a:lnTo>
                    <a:lnTo>
                      <a:pt x="205" y="1749"/>
                    </a:lnTo>
                    <a:lnTo>
                      <a:pt x="201" y="1750"/>
                    </a:lnTo>
                    <a:lnTo>
                      <a:pt x="196" y="1752"/>
                    </a:lnTo>
                    <a:lnTo>
                      <a:pt x="193" y="1752"/>
                    </a:lnTo>
                    <a:lnTo>
                      <a:pt x="191" y="1750"/>
                    </a:lnTo>
                    <a:lnTo>
                      <a:pt x="189" y="1749"/>
                    </a:lnTo>
                    <a:lnTo>
                      <a:pt x="188" y="1746"/>
                    </a:lnTo>
                    <a:lnTo>
                      <a:pt x="188" y="1746"/>
                    </a:lnTo>
                    <a:lnTo>
                      <a:pt x="185" y="1738"/>
                    </a:lnTo>
                    <a:lnTo>
                      <a:pt x="181" y="1733"/>
                    </a:lnTo>
                    <a:lnTo>
                      <a:pt x="175" y="1730"/>
                    </a:lnTo>
                    <a:lnTo>
                      <a:pt x="172" y="1730"/>
                    </a:lnTo>
                    <a:lnTo>
                      <a:pt x="167" y="1730"/>
                    </a:lnTo>
                    <a:lnTo>
                      <a:pt x="167" y="1730"/>
                    </a:lnTo>
                    <a:lnTo>
                      <a:pt x="162" y="1733"/>
                    </a:lnTo>
                    <a:lnTo>
                      <a:pt x="161" y="1736"/>
                    </a:lnTo>
                    <a:lnTo>
                      <a:pt x="161" y="1741"/>
                    </a:lnTo>
                    <a:lnTo>
                      <a:pt x="161" y="1746"/>
                    </a:lnTo>
                    <a:lnTo>
                      <a:pt x="161" y="1746"/>
                    </a:lnTo>
                    <a:lnTo>
                      <a:pt x="161" y="1754"/>
                    </a:lnTo>
                    <a:lnTo>
                      <a:pt x="161" y="1762"/>
                    </a:lnTo>
                    <a:lnTo>
                      <a:pt x="161" y="1765"/>
                    </a:lnTo>
                    <a:lnTo>
                      <a:pt x="162" y="1768"/>
                    </a:lnTo>
                    <a:lnTo>
                      <a:pt x="167" y="1769"/>
                    </a:lnTo>
                    <a:lnTo>
                      <a:pt x="174" y="1771"/>
                    </a:lnTo>
                    <a:lnTo>
                      <a:pt x="174" y="1771"/>
                    </a:lnTo>
                    <a:lnTo>
                      <a:pt x="178" y="1771"/>
                    </a:lnTo>
                    <a:lnTo>
                      <a:pt x="181" y="1774"/>
                    </a:lnTo>
                    <a:lnTo>
                      <a:pt x="186" y="1781"/>
                    </a:lnTo>
                    <a:lnTo>
                      <a:pt x="197" y="1798"/>
                    </a:lnTo>
                    <a:lnTo>
                      <a:pt x="197" y="1798"/>
                    </a:lnTo>
                    <a:lnTo>
                      <a:pt x="181" y="1795"/>
                    </a:lnTo>
                    <a:lnTo>
                      <a:pt x="169" y="1789"/>
                    </a:lnTo>
                    <a:lnTo>
                      <a:pt x="158" y="1781"/>
                    </a:lnTo>
                    <a:lnTo>
                      <a:pt x="150" y="1769"/>
                    </a:lnTo>
                    <a:lnTo>
                      <a:pt x="150" y="1769"/>
                    </a:lnTo>
                    <a:lnTo>
                      <a:pt x="150" y="1765"/>
                    </a:lnTo>
                    <a:lnTo>
                      <a:pt x="151" y="1760"/>
                    </a:lnTo>
                    <a:lnTo>
                      <a:pt x="151" y="1758"/>
                    </a:lnTo>
                    <a:lnTo>
                      <a:pt x="150" y="1757"/>
                    </a:lnTo>
                    <a:lnTo>
                      <a:pt x="148" y="1755"/>
                    </a:lnTo>
                    <a:lnTo>
                      <a:pt x="145" y="1754"/>
                    </a:lnTo>
                    <a:lnTo>
                      <a:pt x="145" y="1754"/>
                    </a:lnTo>
                    <a:lnTo>
                      <a:pt x="124" y="1752"/>
                    </a:lnTo>
                    <a:lnTo>
                      <a:pt x="120" y="1754"/>
                    </a:lnTo>
                    <a:lnTo>
                      <a:pt x="116" y="1754"/>
                    </a:lnTo>
                    <a:lnTo>
                      <a:pt x="115" y="1757"/>
                    </a:lnTo>
                    <a:lnTo>
                      <a:pt x="113" y="1760"/>
                    </a:lnTo>
                    <a:lnTo>
                      <a:pt x="113" y="1760"/>
                    </a:lnTo>
                    <a:lnTo>
                      <a:pt x="113" y="1766"/>
                    </a:lnTo>
                    <a:lnTo>
                      <a:pt x="112" y="1771"/>
                    </a:lnTo>
                    <a:lnTo>
                      <a:pt x="105" y="1781"/>
                    </a:lnTo>
                    <a:lnTo>
                      <a:pt x="99" y="1790"/>
                    </a:lnTo>
                    <a:lnTo>
                      <a:pt x="96" y="1796"/>
                    </a:lnTo>
                    <a:lnTo>
                      <a:pt x="94" y="1803"/>
                    </a:lnTo>
                    <a:lnTo>
                      <a:pt x="94" y="1803"/>
                    </a:lnTo>
                    <a:lnTo>
                      <a:pt x="86" y="1792"/>
                    </a:lnTo>
                    <a:lnTo>
                      <a:pt x="78" y="1785"/>
                    </a:lnTo>
                    <a:lnTo>
                      <a:pt x="61" y="1774"/>
                    </a:lnTo>
                    <a:lnTo>
                      <a:pt x="61" y="1774"/>
                    </a:lnTo>
                    <a:lnTo>
                      <a:pt x="54" y="1773"/>
                    </a:lnTo>
                    <a:lnTo>
                      <a:pt x="48" y="1773"/>
                    </a:lnTo>
                    <a:lnTo>
                      <a:pt x="43" y="1774"/>
                    </a:lnTo>
                    <a:lnTo>
                      <a:pt x="38" y="1779"/>
                    </a:lnTo>
                    <a:lnTo>
                      <a:pt x="38" y="1779"/>
                    </a:lnTo>
                    <a:lnTo>
                      <a:pt x="35" y="1784"/>
                    </a:lnTo>
                    <a:lnTo>
                      <a:pt x="35" y="1787"/>
                    </a:lnTo>
                    <a:lnTo>
                      <a:pt x="37" y="1789"/>
                    </a:lnTo>
                    <a:lnTo>
                      <a:pt x="37" y="1792"/>
                    </a:lnTo>
                    <a:lnTo>
                      <a:pt x="42" y="1795"/>
                    </a:lnTo>
                    <a:lnTo>
                      <a:pt x="48" y="1798"/>
                    </a:lnTo>
                    <a:lnTo>
                      <a:pt x="48" y="1798"/>
                    </a:lnTo>
                    <a:lnTo>
                      <a:pt x="54" y="1803"/>
                    </a:lnTo>
                    <a:lnTo>
                      <a:pt x="62" y="1806"/>
                    </a:lnTo>
                    <a:lnTo>
                      <a:pt x="69" y="1809"/>
                    </a:lnTo>
                    <a:lnTo>
                      <a:pt x="75" y="1816"/>
                    </a:lnTo>
                    <a:lnTo>
                      <a:pt x="75" y="1816"/>
                    </a:lnTo>
                    <a:lnTo>
                      <a:pt x="72" y="1820"/>
                    </a:lnTo>
                    <a:lnTo>
                      <a:pt x="67" y="1822"/>
                    </a:lnTo>
                    <a:lnTo>
                      <a:pt x="64" y="1823"/>
                    </a:lnTo>
                    <a:lnTo>
                      <a:pt x="61" y="1823"/>
                    </a:lnTo>
                    <a:lnTo>
                      <a:pt x="53" y="1820"/>
                    </a:lnTo>
                    <a:lnTo>
                      <a:pt x="46" y="1817"/>
                    </a:lnTo>
                    <a:lnTo>
                      <a:pt x="40" y="1812"/>
                    </a:lnTo>
                    <a:lnTo>
                      <a:pt x="34" y="1811"/>
                    </a:lnTo>
                    <a:lnTo>
                      <a:pt x="26" y="1811"/>
                    </a:lnTo>
                    <a:lnTo>
                      <a:pt x="23" y="1812"/>
                    </a:lnTo>
                    <a:lnTo>
                      <a:pt x="19" y="1814"/>
                    </a:lnTo>
                    <a:lnTo>
                      <a:pt x="19" y="1814"/>
                    </a:lnTo>
                    <a:lnTo>
                      <a:pt x="21" y="1820"/>
                    </a:lnTo>
                    <a:lnTo>
                      <a:pt x="24" y="1823"/>
                    </a:lnTo>
                    <a:lnTo>
                      <a:pt x="29" y="1827"/>
                    </a:lnTo>
                    <a:lnTo>
                      <a:pt x="34" y="1828"/>
                    </a:lnTo>
                    <a:lnTo>
                      <a:pt x="43" y="1833"/>
                    </a:lnTo>
                    <a:lnTo>
                      <a:pt x="46" y="1836"/>
                    </a:lnTo>
                    <a:lnTo>
                      <a:pt x="50" y="1841"/>
                    </a:lnTo>
                    <a:lnTo>
                      <a:pt x="50" y="1841"/>
                    </a:lnTo>
                    <a:lnTo>
                      <a:pt x="35" y="1838"/>
                    </a:lnTo>
                    <a:lnTo>
                      <a:pt x="23" y="1836"/>
                    </a:lnTo>
                    <a:lnTo>
                      <a:pt x="23" y="1836"/>
                    </a:lnTo>
                    <a:lnTo>
                      <a:pt x="15" y="1836"/>
                    </a:lnTo>
                    <a:lnTo>
                      <a:pt x="8" y="1836"/>
                    </a:lnTo>
                    <a:lnTo>
                      <a:pt x="4" y="1839"/>
                    </a:lnTo>
                    <a:lnTo>
                      <a:pt x="2" y="1841"/>
                    </a:lnTo>
                    <a:lnTo>
                      <a:pt x="0" y="1844"/>
                    </a:lnTo>
                    <a:lnTo>
                      <a:pt x="0" y="1844"/>
                    </a:lnTo>
                    <a:lnTo>
                      <a:pt x="0" y="1849"/>
                    </a:lnTo>
                    <a:lnTo>
                      <a:pt x="2" y="1850"/>
                    </a:lnTo>
                    <a:lnTo>
                      <a:pt x="4" y="1852"/>
                    </a:lnTo>
                    <a:lnTo>
                      <a:pt x="5" y="1854"/>
                    </a:lnTo>
                    <a:lnTo>
                      <a:pt x="11" y="1855"/>
                    </a:lnTo>
                    <a:lnTo>
                      <a:pt x="18" y="1855"/>
                    </a:lnTo>
                    <a:lnTo>
                      <a:pt x="18" y="1855"/>
                    </a:lnTo>
                    <a:lnTo>
                      <a:pt x="27" y="1857"/>
                    </a:lnTo>
                    <a:lnTo>
                      <a:pt x="31" y="1858"/>
                    </a:lnTo>
                    <a:lnTo>
                      <a:pt x="32" y="1863"/>
                    </a:lnTo>
                    <a:lnTo>
                      <a:pt x="32" y="1863"/>
                    </a:lnTo>
                    <a:lnTo>
                      <a:pt x="32" y="1868"/>
                    </a:lnTo>
                    <a:lnTo>
                      <a:pt x="31" y="1871"/>
                    </a:lnTo>
                    <a:lnTo>
                      <a:pt x="27" y="1873"/>
                    </a:lnTo>
                    <a:lnTo>
                      <a:pt x="24" y="1874"/>
                    </a:lnTo>
                    <a:lnTo>
                      <a:pt x="24" y="1874"/>
                    </a:lnTo>
                    <a:lnTo>
                      <a:pt x="19" y="1876"/>
                    </a:lnTo>
                    <a:lnTo>
                      <a:pt x="16" y="1879"/>
                    </a:lnTo>
                    <a:lnTo>
                      <a:pt x="15" y="1882"/>
                    </a:lnTo>
                    <a:lnTo>
                      <a:pt x="15" y="1885"/>
                    </a:lnTo>
                    <a:lnTo>
                      <a:pt x="18" y="1892"/>
                    </a:lnTo>
                    <a:lnTo>
                      <a:pt x="18" y="1898"/>
                    </a:lnTo>
                    <a:lnTo>
                      <a:pt x="18" y="1898"/>
                    </a:lnTo>
                    <a:lnTo>
                      <a:pt x="19" y="1901"/>
                    </a:lnTo>
                    <a:lnTo>
                      <a:pt x="21" y="1904"/>
                    </a:lnTo>
                    <a:lnTo>
                      <a:pt x="23" y="1906"/>
                    </a:lnTo>
                    <a:lnTo>
                      <a:pt x="24" y="1906"/>
                    </a:lnTo>
                    <a:lnTo>
                      <a:pt x="31" y="1906"/>
                    </a:lnTo>
                    <a:lnTo>
                      <a:pt x="35" y="1906"/>
                    </a:lnTo>
                    <a:lnTo>
                      <a:pt x="35" y="1906"/>
                    </a:lnTo>
                    <a:lnTo>
                      <a:pt x="58" y="1908"/>
                    </a:lnTo>
                    <a:lnTo>
                      <a:pt x="58" y="1908"/>
                    </a:lnTo>
                    <a:lnTo>
                      <a:pt x="62" y="1911"/>
                    </a:lnTo>
                    <a:lnTo>
                      <a:pt x="65" y="1914"/>
                    </a:lnTo>
                    <a:lnTo>
                      <a:pt x="65" y="1919"/>
                    </a:lnTo>
                    <a:lnTo>
                      <a:pt x="65" y="1925"/>
                    </a:lnTo>
                    <a:lnTo>
                      <a:pt x="65" y="1925"/>
                    </a:lnTo>
                    <a:lnTo>
                      <a:pt x="64" y="1928"/>
                    </a:lnTo>
                    <a:lnTo>
                      <a:pt x="62" y="1930"/>
                    </a:lnTo>
                    <a:lnTo>
                      <a:pt x="54" y="1931"/>
                    </a:lnTo>
                    <a:lnTo>
                      <a:pt x="54" y="1931"/>
                    </a:lnTo>
                    <a:lnTo>
                      <a:pt x="40" y="1933"/>
                    </a:lnTo>
                    <a:lnTo>
                      <a:pt x="37" y="1935"/>
                    </a:lnTo>
                    <a:lnTo>
                      <a:pt x="34" y="1935"/>
                    </a:lnTo>
                    <a:lnTo>
                      <a:pt x="32" y="1938"/>
                    </a:lnTo>
                    <a:lnTo>
                      <a:pt x="31" y="1941"/>
                    </a:lnTo>
                    <a:lnTo>
                      <a:pt x="31" y="1951"/>
                    </a:lnTo>
                    <a:lnTo>
                      <a:pt x="31" y="1951"/>
                    </a:lnTo>
                    <a:lnTo>
                      <a:pt x="32" y="1966"/>
                    </a:lnTo>
                    <a:lnTo>
                      <a:pt x="34" y="1974"/>
                    </a:lnTo>
                    <a:lnTo>
                      <a:pt x="35" y="1982"/>
                    </a:lnTo>
                    <a:lnTo>
                      <a:pt x="38" y="1989"/>
                    </a:lnTo>
                    <a:lnTo>
                      <a:pt x="45" y="1995"/>
                    </a:lnTo>
                    <a:lnTo>
                      <a:pt x="51" y="2001"/>
                    </a:lnTo>
                    <a:lnTo>
                      <a:pt x="59" y="2008"/>
                    </a:lnTo>
                    <a:lnTo>
                      <a:pt x="59" y="2008"/>
                    </a:lnTo>
                    <a:lnTo>
                      <a:pt x="21" y="2008"/>
                    </a:lnTo>
                    <a:lnTo>
                      <a:pt x="21" y="2008"/>
                    </a:lnTo>
                    <a:lnTo>
                      <a:pt x="21" y="2017"/>
                    </a:lnTo>
                    <a:lnTo>
                      <a:pt x="23" y="2025"/>
                    </a:lnTo>
                    <a:lnTo>
                      <a:pt x="27" y="2033"/>
                    </a:lnTo>
                    <a:lnTo>
                      <a:pt x="34" y="2039"/>
                    </a:lnTo>
                    <a:lnTo>
                      <a:pt x="34" y="2039"/>
                    </a:lnTo>
                    <a:lnTo>
                      <a:pt x="29" y="2041"/>
                    </a:lnTo>
                    <a:lnTo>
                      <a:pt x="24" y="2039"/>
                    </a:lnTo>
                    <a:lnTo>
                      <a:pt x="13" y="2036"/>
                    </a:lnTo>
                    <a:lnTo>
                      <a:pt x="10" y="2038"/>
                    </a:lnTo>
                    <a:lnTo>
                      <a:pt x="8" y="2039"/>
                    </a:lnTo>
                    <a:lnTo>
                      <a:pt x="10" y="2046"/>
                    </a:lnTo>
                    <a:lnTo>
                      <a:pt x="15" y="2055"/>
                    </a:lnTo>
                    <a:lnTo>
                      <a:pt x="15" y="2055"/>
                    </a:lnTo>
                    <a:lnTo>
                      <a:pt x="15" y="2062"/>
                    </a:lnTo>
                    <a:lnTo>
                      <a:pt x="15" y="2070"/>
                    </a:lnTo>
                    <a:lnTo>
                      <a:pt x="11" y="2078"/>
                    </a:lnTo>
                    <a:lnTo>
                      <a:pt x="7" y="2084"/>
                    </a:lnTo>
                    <a:lnTo>
                      <a:pt x="7" y="2084"/>
                    </a:lnTo>
                    <a:lnTo>
                      <a:pt x="2" y="2092"/>
                    </a:lnTo>
                    <a:lnTo>
                      <a:pt x="0" y="2097"/>
                    </a:lnTo>
                    <a:lnTo>
                      <a:pt x="2" y="2101"/>
                    </a:lnTo>
                    <a:lnTo>
                      <a:pt x="5" y="2106"/>
                    </a:lnTo>
                    <a:lnTo>
                      <a:pt x="15" y="2111"/>
                    </a:lnTo>
                    <a:lnTo>
                      <a:pt x="24" y="2114"/>
                    </a:lnTo>
                    <a:lnTo>
                      <a:pt x="24" y="2114"/>
                    </a:lnTo>
                    <a:lnTo>
                      <a:pt x="29" y="2117"/>
                    </a:lnTo>
                    <a:lnTo>
                      <a:pt x="37" y="2117"/>
                    </a:lnTo>
                    <a:lnTo>
                      <a:pt x="43" y="2119"/>
                    </a:lnTo>
                    <a:lnTo>
                      <a:pt x="51" y="2120"/>
                    </a:lnTo>
                    <a:lnTo>
                      <a:pt x="51" y="2120"/>
                    </a:lnTo>
                    <a:lnTo>
                      <a:pt x="54" y="2125"/>
                    </a:lnTo>
                    <a:lnTo>
                      <a:pt x="58" y="2128"/>
                    </a:lnTo>
                    <a:lnTo>
                      <a:pt x="58" y="2132"/>
                    </a:lnTo>
                    <a:lnTo>
                      <a:pt x="54" y="2135"/>
                    </a:lnTo>
                    <a:lnTo>
                      <a:pt x="54" y="2135"/>
                    </a:lnTo>
                    <a:lnTo>
                      <a:pt x="45" y="2141"/>
                    </a:lnTo>
                    <a:lnTo>
                      <a:pt x="40" y="2147"/>
                    </a:lnTo>
                    <a:lnTo>
                      <a:pt x="38" y="2154"/>
                    </a:lnTo>
                    <a:lnTo>
                      <a:pt x="40" y="2160"/>
                    </a:lnTo>
                    <a:lnTo>
                      <a:pt x="43" y="2167"/>
                    </a:lnTo>
                    <a:lnTo>
                      <a:pt x="46" y="2173"/>
                    </a:lnTo>
                    <a:lnTo>
                      <a:pt x="50" y="2179"/>
                    </a:lnTo>
                    <a:lnTo>
                      <a:pt x="53" y="2186"/>
                    </a:lnTo>
                    <a:lnTo>
                      <a:pt x="53" y="2186"/>
                    </a:lnTo>
                    <a:lnTo>
                      <a:pt x="54" y="2192"/>
                    </a:lnTo>
                    <a:lnTo>
                      <a:pt x="58" y="2198"/>
                    </a:lnTo>
                    <a:lnTo>
                      <a:pt x="61" y="2201"/>
                    </a:lnTo>
                    <a:lnTo>
                      <a:pt x="64" y="2203"/>
                    </a:lnTo>
                    <a:lnTo>
                      <a:pt x="69" y="2205"/>
                    </a:lnTo>
                    <a:lnTo>
                      <a:pt x="73" y="2205"/>
                    </a:lnTo>
                    <a:lnTo>
                      <a:pt x="80" y="2203"/>
                    </a:lnTo>
                    <a:lnTo>
                      <a:pt x="85" y="2200"/>
                    </a:lnTo>
                    <a:lnTo>
                      <a:pt x="85" y="2200"/>
                    </a:lnTo>
                    <a:lnTo>
                      <a:pt x="91" y="2198"/>
                    </a:lnTo>
                    <a:lnTo>
                      <a:pt x="96" y="2197"/>
                    </a:lnTo>
                    <a:lnTo>
                      <a:pt x="102" y="2197"/>
                    </a:lnTo>
                    <a:lnTo>
                      <a:pt x="107" y="2197"/>
                    </a:lnTo>
                    <a:lnTo>
                      <a:pt x="112" y="2198"/>
                    </a:lnTo>
                    <a:lnTo>
                      <a:pt x="115" y="2201"/>
                    </a:lnTo>
                    <a:lnTo>
                      <a:pt x="120" y="2205"/>
                    </a:lnTo>
                    <a:lnTo>
                      <a:pt x="121" y="2211"/>
                    </a:lnTo>
                    <a:lnTo>
                      <a:pt x="121" y="2211"/>
                    </a:lnTo>
                    <a:lnTo>
                      <a:pt x="127" y="2221"/>
                    </a:lnTo>
                    <a:lnTo>
                      <a:pt x="134" y="2230"/>
                    </a:lnTo>
                    <a:lnTo>
                      <a:pt x="135" y="2236"/>
                    </a:lnTo>
                    <a:lnTo>
                      <a:pt x="135" y="2243"/>
                    </a:lnTo>
                    <a:lnTo>
                      <a:pt x="132" y="2248"/>
                    </a:lnTo>
                    <a:lnTo>
                      <a:pt x="127" y="2254"/>
                    </a:lnTo>
                    <a:lnTo>
                      <a:pt x="127" y="2254"/>
                    </a:lnTo>
                    <a:lnTo>
                      <a:pt x="120" y="2263"/>
                    </a:lnTo>
                    <a:lnTo>
                      <a:pt x="118" y="2267"/>
                    </a:lnTo>
                    <a:lnTo>
                      <a:pt x="116" y="2271"/>
                    </a:lnTo>
                    <a:lnTo>
                      <a:pt x="118" y="2275"/>
                    </a:lnTo>
                    <a:lnTo>
                      <a:pt x="120" y="2278"/>
                    </a:lnTo>
                    <a:lnTo>
                      <a:pt x="124" y="2281"/>
                    </a:lnTo>
                    <a:lnTo>
                      <a:pt x="132" y="2282"/>
                    </a:lnTo>
                    <a:lnTo>
                      <a:pt x="132" y="2282"/>
                    </a:lnTo>
                    <a:lnTo>
                      <a:pt x="135" y="2284"/>
                    </a:lnTo>
                    <a:lnTo>
                      <a:pt x="137" y="2287"/>
                    </a:lnTo>
                    <a:lnTo>
                      <a:pt x="137" y="2290"/>
                    </a:lnTo>
                    <a:lnTo>
                      <a:pt x="134" y="2295"/>
                    </a:lnTo>
                    <a:lnTo>
                      <a:pt x="134" y="2295"/>
                    </a:lnTo>
                    <a:lnTo>
                      <a:pt x="127" y="2302"/>
                    </a:lnTo>
                    <a:lnTo>
                      <a:pt x="120" y="2306"/>
                    </a:lnTo>
                    <a:lnTo>
                      <a:pt x="110" y="2306"/>
                    </a:lnTo>
                    <a:lnTo>
                      <a:pt x="100" y="2306"/>
                    </a:lnTo>
                    <a:lnTo>
                      <a:pt x="100" y="2306"/>
                    </a:lnTo>
                    <a:lnTo>
                      <a:pt x="94" y="2303"/>
                    </a:lnTo>
                    <a:lnTo>
                      <a:pt x="89" y="2298"/>
                    </a:lnTo>
                    <a:lnTo>
                      <a:pt x="88" y="2292"/>
                    </a:lnTo>
                    <a:lnTo>
                      <a:pt x="89" y="2284"/>
                    </a:lnTo>
                    <a:lnTo>
                      <a:pt x="89" y="2284"/>
                    </a:lnTo>
                    <a:lnTo>
                      <a:pt x="91" y="2279"/>
                    </a:lnTo>
                    <a:lnTo>
                      <a:pt x="91" y="2276"/>
                    </a:lnTo>
                    <a:lnTo>
                      <a:pt x="88" y="2268"/>
                    </a:lnTo>
                    <a:lnTo>
                      <a:pt x="85" y="2260"/>
                    </a:lnTo>
                    <a:lnTo>
                      <a:pt x="83" y="2255"/>
                    </a:lnTo>
                    <a:lnTo>
                      <a:pt x="83" y="2251"/>
                    </a:lnTo>
                    <a:lnTo>
                      <a:pt x="83" y="2251"/>
                    </a:lnTo>
                    <a:lnTo>
                      <a:pt x="91" y="2252"/>
                    </a:lnTo>
                    <a:lnTo>
                      <a:pt x="94" y="2254"/>
                    </a:lnTo>
                    <a:lnTo>
                      <a:pt x="97" y="2254"/>
                    </a:lnTo>
                    <a:lnTo>
                      <a:pt x="97" y="2254"/>
                    </a:lnTo>
                    <a:lnTo>
                      <a:pt x="105" y="2251"/>
                    </a:lnTo>
                    <a:lnTo>
                      <a:pt x="112" y="2248"/>
                    </a:lnTo>
                    <a:lnTo>
                      <a:pt x="115" y="2244"/>
                    </a:lnTo>
                    <a:lnTo>
                      <a:pt x="116" y="2241"/>
                    </a:lnTo>
                    <a:lnTo>
                      <a:pt x="116" y="2238"/>
                    </a:lnTo>
                    <a:lnTo>
                      <a:pt x="116" y="2233"/>
                    </a:lnTo>
                    <a:lnTo>
                      <a:pt x="116" y="2233"/>
                    </a:lnTo>
                    <a:lnTo>
                      <a:pt x="115" y="2228"/>
                    </a:lnTo>
                    <a:lnTo>
                      <a:pt x="112" y="2225"/>
                    </a:lnTo>
                    <a:lnTo>
                      <a:pt x="108" y="2224"/>
                    </a:lnTo>
                    <a:lnTo>
                      <a:pt x="105" y="2222"/>
                    </a:lnTo>
                    <a:lnTo>
                      <a:pt x="99" y="2224"/>
                    </a:lnTo>
                    <a:lnTo>
                      <a:pt x="93" y="2225"/>
                    </a:lnTo>
                    <a:lnTo>
                      <a:pt x="93" y="2225"/>
                    </a:lnTo>
                    <a:lnTo>
                      <a:pt x="78" y="2230"/>
                    </a:lnTo>
                    <a:lnTo>
                      <a:pt x="70" y="2232"/>
                    </a:lnTo>
                    <a:lnTo>
                      <a:pt x="64" y="2235"/>
                    </a:lnTo>
                    <a:lnTo>
                      <a:pt x="58" y="2240"/>
                    </a:lnTo>
                    <a:lnTo>
                      <a:pt x="54" y="2244"/>
                    </a:lnTo>
                    <a:lnTo>
                      <a:pt x="53" y="2252"/>
                    </a:lnTo>
                    <a:lnTo>
                      <a:pt x="53" y="2263"/>
                    </a:lnTo>
                    <a:lnTo>
                      <a:pt x="53" y="2263"/>
                    </a:lnTo>
                    <a:lnTo>
                      <a:pt x="51" y="2267"/>
                    </a:lnTo>
                    <a:lnTo>
                      <a:pt x="48" y="2270"/>
                    </a:lnTo>
                    <a:lnTo>
                      <a:pt x="48" y="2270"/>
                    </a:lnTo>
                    <a:lnTo>
                      <a:pt x="37" y="2271"/>
                    </a:lnTo>
                    <a:lnTo>
                      <a:pt x="29" y="2276"/>
                    </a:lnTo>
                    <a:lnTo>
                      <a:pt x="24" y="2281"/>
                    </a:lnTo>
                    <a:lnTo>
                      <a:pt x="23" y="2287"/>
                    </a:lnTo>
                    <a:lnTo>
                      <a:pt x="21" y="2294"/>
                    </a:lnTo>
                    <a:lnTo>
                      <a:pt x="23" y="2302"/>
                    </a:lnTo>
                    <a:lnTo>
                      <a:pt x="26" y="2317"/>
                    </a:lnTo>
                    <a:lnTo>
                      <a:pt x="26" y="2317"/>
                    </a:lnTo>
                    <a:lnTo>
                      <a:pt x="31" y="2316"/>
                    </a:lnTo>
                    <a:lnTo>
                      <a:pt x="32" y="2313"/>
                    </a:lnTo>
                    <a:lnTo>
                      <a:pt x="37" y="2306"/>
                    </a:lnTo>
                    <a:lnTo>
                      <a:pt x="40" y="2305"/>
                    </a:lnTo>
                    <a:lnTo>
                      <a:pt x="42" y="2302"/>
                    </a:lnTo>
                    <a:lnTo>
                      <a:pt x="45" y="2302"/>
                    </a:lnTo>
                    <a:lnTo>
                      <a:pt x="48" y="2303"/>
                    </a:lnTo>
                    <a:lnTo>
                      <a:pt x="48" y="2303"/>
                    </a:lnTo>
                    <a:lnTo>
                      <a:pt x="53" y="2306"/>
                    </a:lnTo>
                    <a:lnTo>
                      <a:pt x="54" y="2309"/>
                    </a:lnTo>
                    <a:lnTo>
                      <a:pt x="54" y="2313"/>
                    </a:lnTo>
                    <a:lnTo>
                      <a:pt x="53" y="2316"/>
                    </a:lnTo>
                    <a:lnTo>
                      <a:pt x="50" y="2322"/>
                    </a:lnTo>
                    <a:lnTo>
                      <a:pt x="45" y="2327"/>
                    </a:lnTo>
                    <a:lnTo>
                      <a:pt x="45" y="2327"/>
                    </a:lnTo>
                    <a:lnTo>
                      <a:pt x="35" y="2357"/>
                    </a:lnTo>
                    <a:lnTo>
                      <a:pt x="26" y="2387"/>
                    </a:lnTo>
                    <a:lnTo>
                      <a:pt x="26" y="2387"/>
                    </a:lnTo>
                    <a:lnTo>
                      <a:pt x="24" y="2392"/>
                    </a:lnTo>
                    <a:lnTo>
                      <a:pt x="23" y="2397"/>
                    </a:lnTo>
                    <a:lnTo>
                      <a:pt x="24" y="2400"/>
                    </a:lnTo>
                    <a:lnTo>
                      <a:pt x="26" y="2403"/>
                    </a:lnTo>
                    <a:lnTo>
                      <a:pt x="31" y="2408"/>
                    </a:lnTo>
                    <a:lnTo>
                      <a:pt x="37" y="2411"/>
                    </a:lnTo>
                    <a:lnTo>
                      <a:pt x="37" y="2411"/>
                    </a:lnTo>
                    <a:lnTo>
                      <a:pt x="40" y="2413"/>
                    </a:lnTo>
                    <a:lnTo>
                      <a:pt x="43" y="2413"/>
                    </a:lnTo>
                    <a:lnTo>
                      <a:pt x="46" y="2411"/>
                    </a:lnTo>
                    <a:lnTo>
                      <a:pt x="48" y="2410"/>
                    </a:lnTo>
                    <a:lnTo>
                      <a:pt x="51" y="2403"/>
                    </a:lnTo>
                    <a:lnTo>
                      <a:pt x="53" y="2397"/>
                    </a:lnTo>
                    <a:lnTo>
                      <a:pt x="53" y="2397"/>
                    </a:lnTo>
                    <a:lnTo>
                      <a:pt x="54" y="2389"/>
                    </a:lnTo>
                    <a:lnTo>
                      <a:pt x="58" y="2386"/>
                    </a:lnTo>
                    <a:lnTo>
                      <a:pt x="59" y="2384"/>
                    </a:lnTo>
                    <a:lnTo>
                      <a:pt x="65" y="2384"/>
                    </a:lnTo>
                    <a:lnTo>
                      <a:pt x="73" y="2386"/>
                    </a:lnTo>
                    <a:lnTo>
                      <a:pt x="73" y="2386"/>
                    </a:lnTo>
                    <a:lnTo>
                      <a:pt x="86" y="2387"/>
                    </a:lnTo>
                    <a:lnTo>
                      <a:pt x="99" y="2387"/>
                    </a:lnTo>
                    <a:lnTo>
                      <a:pt x="110" y="2384"/>
                    </a:lnTo>
                    <a:lnTo>
                      <a:pt x="120" y="2381"/>
                    </a:lnTo>
                    <a:lnTo>
                      <a:pt x="129" y="2375"/>
                    </a:lnTo>
                    <a:lnTo>
                      <a:pt x="137" y="2368"/>
                    </a:lnTo>
                    <a:lnTo>
                      <a:pt x="143" y="2359"/>
                    </a:lnTo>
                    <a:lnTo>
                      <a:pt x="147" y="2349"/>
                    </a:lnTo>
                    <a:lnTo>
                      <a:pt x="147" y="2349"/>
                    </a:lnTo>
                    <a:lnTo>
                      <a:pt x="147" y="2359"/>
                    </a:lnTo>
                    <a:lnTo>
                      <a:pt x="150" y="2367"/>
                    </a:lnTo>
                    <a:lnTo>
                      <a:pt x="154" y="2371"/>
                    </a:lnTo>
                    <a:lnTo>
                      <a:pt x="161" y="2376"/>
                    </a:lnTo>
                    <a:lnTo>
                      <a:pt x="174" y="2383"/>
                    </a:lnTo>
                    <a:lnTo>
                      <a:pt x="180" y="2387"/>
                    </a:lnTo>
                    <a:lnTo>
                      <a:pt x="185" y="2394"/>
                    </a:lnTo>
                    <a:lnTo>
                      <a:pt x="185" y="2394"/>
                    </a:lnTo>
                    <a:lnTo>
                      <a:pt x="178" y="2395"/>
                    </a:lnTo>
                    <a:lnTo>
                      <a:pt x="174" y="2398"/>
                    </a:lnTo>
                    <a:lnTo>
                      <a:pt x="169" y="2402"/>
                    </a:lnTo>
                    <a:lnTo>
                      <a:pt x="166" y="2406"/>
                    </a:lnTo>
                    <a:lnTo>
                      <a:pt x="159" y="2416"/>
                    </a:lnTo>
                    <a:lnTo>
                      <a:pt x="154" y="2421"/>
                    </a:lnTo>
                    <a:lnTo>
                      <a:pt x="150" y="2424"/>
                    </a:lnTo>
                    <a:lnTo>
                      <a:pt x="150" y="2424"/>
                    </a:lnTo>
                    <a:lnTo>
                      <a:pt x="148" y="2427"/>
                    </a:lnTo>
                    <a:lnTo>
                      <a:pt x="148" y="2430"/>
                    </a:lnTo>
                    <a:lnTo>
                      <a:pt x="156" y="2438"/>
                    </a:lnTo>
                    <a:lnTo>
                      <a:pt x="161" y="2444"/>
                    </a:lnTo>
                    <a:lnTo>
                      <a:pt x="164" y="2451"/>
                    </a:lnTo>
                    <a:lnTo>
                      <a:pt x="164" y="2457"/>
                    </a:lnTo>
                    <a:lnTo>
                      <a:pt x="162" y="2465"/>
                    </a:lnTo>
                    <a:lnTo>
                      <a:pt x="162" y="2465"/>
                    </a:lnTo>
                    <a:lnTo>
                      <a:pt x="140" y="2454"/>
                    </a:lnTo>
                    <a:lnTo>
                      <a:pt x="140" y="2454"/>
                    </a:lnTo>
                    <a:lnTo>
                      <a:pt x="115" y="2443"/>
                    </a:lnTo>
                    <a:lnTo>
                      <a:pt x="108" y="2441"/>
                    </a:lnTo>
                    <a:lnTo>
                      <a:pt x="102" y="2443"/>
                    </a:lnTo>
                    <a:lnTo>
                      <a:pt x="97" y="2446"/>
                    </a:lnTo>
                    <a:lnTo>
                      <a:pt x="94" y="2452"/>
                    </a:lnTo>
                    <a:lnTo>
                      <a:pt x="85" y="2475"/>
                    </a:lnTo>
                    <a:lnTo>
                      <a:pt x="85" y="2475"/>
                    </a:lnTo>
                    <a:lnTo>
                      <a:pt x="83" y="2484"/>
                    </a:lnTo>
                    <a:lnTo>
                      <a:pt x="81" y="2492"/>
                    </a:lnTo>
                    <a:lnTo>
                      <a:pt x="81" y="2500"/>
                    </a:lnTo>
                    <a:lnTo>
                      <a:pt x="85" y="2508"/>
                    </a:lnTo>
                    <a:lnTo>
                      <a:pt x="88" y="2516"/>
                    </a:lnTo>
                    <a:lnTo>
                      <a:pt x="91" y="2524"/>
                    </a:lnTo>
                    <a:lnTo>
                      <a:pt x="102" y="2537"/>
                    </a:lnTo>
                    <a:lnTo>
                      <a:pt x="102" y="2537"/>
                    </a:lnTo>
                    <a:lnTo>
                      <a:pt x="120" y="2552"/>
                    </a:lnTo>
                    <a:lnTo>
                      <a:pt x="137" y="2565"/>
                    </a:lnTo>
                    <a:lnTo>
                      <a:pt x="154" y="2578"/>
                    </a:lnTo>
                    <a:lnTo>
                      <a:pt x="174" y="2587"/>
                    </a:lnTo>
                    <a:lnTo>
                      <a:pt x="194" y="2597"/>
                    </a:lnTo>
                    <a:lnTo>
                      <a:pt x="215" y="2603"/>
                    </a:lnTo>
                    <a:lnTo>
                      <a:pt x="237" y="2610"/>
                    </a:lnTo>
                    <a:lnTo>
                      <a:pt x="261" y="2613"/>
                    </a:lnTo>
                    <a:lnTo>
                      <a:pt x="261" y="2613"/>
                    </a:lnTo>
                    <a:lnTo>
                      <a:pt x="256" y="2619"/>
                    </a:lnTo>
                    <a:lnTo>
                      <a:pt x="253" y="2624"/>
                    </a:lnTo>
                    <a:lnTo>
                      <a:pt x="253" y="2629"/>
                    </a:lnTo>
                    <a:lnTo>
                      <a:pt x="253" y="2633"/>
                    </a:lnTo>
                    <a:lnTo>
                      <a:pt x="255" y="2637"/>
                    </a:lnTo>
                    <a:lnTo>
                      <a:pt x="259" y="2640"/>
                    </a:lnTo>
                    <a:lnTo>
                      <a:pt x="262" y="2641"/>
                    </a:lnTo>
                    <a:lnTo>
                      <a:pt x="269" y="2643"/>
                    </a:lnTo>
                    <a:lnTo>
                      <a:pt x="269" y="2643"/>
                    </a:lnTo>
                    <a:lnTo>
                      <a:pt x="312" y="2648"/>
                    </a:lnTo>
                    <a:lnTo>
                      <a:pt x="355" y="2653"/>
                    </a:lnTo>
                    <a:lnTo>
                      <a:pt x="396" y="2656"/>
                    </a:lnTo>
                    <a:lnTo>
                      <a:pt x="418" y="2654"/>
                    </a:lnTo>
                    <a:lnTo>
                      <a:pt x="440" y="2653"/>
                    </a:lnTo>
                    <a:lnTo>
                      <a:pt x="440" y="2653"/>
                    </a:lnTo>
                    <a:lnTo>
                      <a:pt x="442" y="2651"/>
                    </a:lnTo>
                    <a:lnTo>
                      <a:pt x="442" y="2651"/>
                    </a:lnTo>
                    <a:lnTo>
                      <a:pt x="464" y="2641"/>
                    </a:lnTo>
                    <a:lnTo>
                      <a:pt x="486" y="2633"/>
                    </a:lnTo>
                    <a:lnTo>
                      <a:pt x="509" y="2626"/>
                    </a:lnTo>
                    <a:lnTo>
                      <a:pt x="531" y="2618"/>
                    </a:lnTo>
                    <a:lnTo>
                      <a:pt x="531" y="2618"/>
                    </a:lnTo>
                    <a:lnTo>
                      <a:pt x="555" y="2608"/>
                    </a:lnTo>
                    <a:lnTo>
                      <a:pt x="579" y="2599"/>
                    </a:lnTo>
                    <a:lnTo>
                      <a:pt x="590" y="2594"/>
                    </a:lnTo>
                    <a:lnTo>
                      <a:pt x="601" y="2586"/>
                    </a:lnTo>
                    <a:lnTo>
                      <a:pt x="609" y="2578"/>
                    </a:lnTo>
                    <a:lnTo>
                      <a:pt x="617" y="2568"/>
                    </a:lnTo>
                    <a:lnTo>
                      <a:pt x="617" y="2568"/>
                    </a:lnTo>
                    <a:lnTo>
                      <a:pt x="623" y="2559"/>
                    </a:lnTo>
                    <a:lnTo>
                      <a:pt x="631" y="2551"/>
                    </a:lnTo>
                    <a:lnTo>
                      <a:pt x="650" y="2540"/>
                    </a:lnTo>
                    <a:lnTo>
                      <a:pt x="660" y="2533"/>
                    </a:lnTo>
                    <a:lnTo>
                      <a:pt x="668" y="2527"/>
                    </a:lnTo>
                    <a:lnTo>
                      <a:pt x="672" y="2518"/>
                    </a:lnTo>
                    <a:lnTo>
                      <a:pt x="674" y="2511"/>
                    </a:lnTo>
                    <a:lnTo>
                      <a:pt x="674" y="2505"/>
                    </a:lnTo>
                    <a:lnTo>
                      <a:pt x="674" y="2505"/>
                    </a:lnTo>
                    <a:lnTo>
                      <a:pt x="685" y="2506"/>
                    </a:lnTo>
                    <a:lnTo>
                      <a:pt x="693" y="2505"/>
                    </a:lnTo>
                    <a:lnTo>
                      <a:pt x="699" y="2502"/>
                    </a:lnTo>
                    <a:lnTo>
                      <a:pt x="706" y="2495"/>
                    </a:lnTo>
                    <a:lnTo>
                      <a:pt x="715" y="2483"/>
                    </a:lnTo>
                    <a:lnTo>
                      <a:pt x="722" y="2478"/>
                    </a:lnTo>
                    <a:lnTo>
                      <a:pt x="728" y="2473"/>
                    </a:lnTo>
                    <a:lnTo>
                      <a:pt x="728" y="2473"/>
                    </a:lnTo>
                    <a:lnTo>
                      <a:pt x="737" y="2470"/>
                    </a:lnTo>
                    <a:lnTo>
                      <a:pt x="745" y="2464"/>
                    </a:lnTo>
                    <a:lnTo>
                      <a:pt x="752" y="2457"/>
                    </a:lnTo>
                    <a:lnTo>
                      <a:pt x="756" y="2449"/>
                    </a:lnTo>
                    <a:lnTo>
                      <a:pt x="756" y="2449"/>
                    </a:lnTo>
                    <a:lnTo>
                      <a:pt x="760" y="2441"/>
                    </a:lnTo>
                    <a:lnTo>
                      <a:pt x="761" y="2440"/>
                    </a:lnTo>
                    <a:lnTo>
                      <a:pt x="763" y="2438"/>
                    </a:lnTo>
                    <a:lnTo>
                      <a:pt x="768" y="2441"/>
                    </a:lnTo>
                    <a:lnTo>
                      <a:pt x="774" y="2444"/>
                    </a:lnTo>
                    <a:lnTo>
                      <a:pt x="774" y="2444"/>
                    </a:lnTo>
                    <a:lnTo>
                      <a:pt x="784" y="2449"/>
                    </a:lnTo>
                    <a:lnTo>
                      <a:pt x="795" y="2456"/>
                    </a:lnTo>
                    <a:lnTo>
                      <a:pt x="799" y="2457"/>
                    </a:lnTo>
                    <a:lnTo>
                      <a:pt x="804" y="2457"/>
                    </a:lnTo>
                    <a:lnTo>
                      <a:pt x="809" y="2456"/>
                    </a:lnTo>
                    <a:lnTo>
                      <a:pt x="814" y="2452"/>
                    </a:lnTo>
                    <a:lnTo>
                      <a:pt x="814" y="2452"/>
                    </a:lnTo>
                    <a:lnTo>
                      <a:pt x="825" y="2441"/>
                    </a:lnTo>
                    <a:lnTo>
                      <a:pt x="836" y="2432"/>
                    </a:lnTo>
                    <a:lnTo>
                      <a:pt x="861" y="2417"/>
                    </a:lnTo>
                    <a:lnTo>
                      <a:pt x="861" y="2417"/>
                    </a:lnTo>
                    <a:lnTo>
                      <a:pt x="871" y="2411"/>
                    </a:lnTo>
                    <a:lnTo>
                      <a:pt x="877" y="2405"/>
                    </a:lnTo>
                    <a:lnTo>
                      <a:pt x="882" y="2397"/>
                    </a:lnTo>
                    <a:lnTo>
                      <a:pt x="884" y="2389"/>
                    </a:lnTo>
                    <a:lnTo>
                      <a:pt x="885" y="2383"/>
                    </a:lnTo>
                    <a:lnTo>
                      <a:pt x="884" y="2373"/>
                    </a:lnTo>
                    <a:lnTo>
                      <a:pt x="882" y="2365"/>
                    </a:lnTo>
                    <a:lnTo>
                      <a:pt x="879" y="2356"/>
                    </a:lnTo>
                    <a:lnTo>
                      <a:pt x="879" y="2356"/>
                    </a:lnTo>
                    <a:lnTo>
                      <a:pt x="876" y="2351"/>
                    </a:lnTo>
                    <a:lnTo>
                      <a:pt x="871" y="2346"/>
                    </a:lnTo>
                    <a:lnTo>
                      <a:pt x="869" y="2344"/>
                    </a:lnTo>
                    <a:lnTo>
                      <a:pt x="869" y="2341"/>
                    </a:lnTo>
                    <a:lnTo>
                      <a:pt x="871" y="2338"/>
                    </a:lnTo>
                    <a:lnTo>
                      <a:pt x="874" y="2333"/>
                    </a:lnTo>
                    <a:lnTo>
                      <a:pt x="874" y="2333"/>
                    </a:lnTo>
                    <a:lnTo>
                      <a:pt x="877" y="2332"/>
                    </a:lnTo>
                    <a:lnTo>
                      <a:pt x="879" y="2330"/>
                    </a:lnTo>
                    <a:lnTo>
                      <a:pt x="882" y="2330"/>
                    </a:lnTo>
                    <a:lnTo>
                      <a:pt x="885" y="2332"/>
                    </a:lnTo>
                    <a:lnTo>
                      <a:pt x="890" y="2333"/>
                    </a:lnTo>
                    <a:lnTo>
                      <a:pt x="895" y="2335"/>
                    </a:lnTo>
                    <a:lnTo>
                      <a:pt x="895" y="2335"/>
                    </a:lnTo>
                    <a:lnTo>
                      <a:pt x="901" y="2335"/>
                    </a:lnTo>
                    <a:lnTo>
                      <a:pt x="906" y="2336"/>
                    </a:lnTo>
                    <a:lnTo>
                      <a:pt x="909" y="2340"/>
                    </a:lnTo>
                    <a:lnTo>
                      <a:pt x="912" y="2343"/>
                    </a:lnTo>
                    <a:lnTo>
                      <a:pt x="915" y="2351"/>
                    </a:lnTo>
                    <a:lnTo>
                      <a:pt x="919" y="2360"/>
                    </a:lnTo>
                    <a:lnTo>
                      <a:pt x="919" y="2360"/>
                    </a:lnTo>
                    <a:lnTo>
                      <a:pt x="922" y="2371"/>
                    </a:lnTo>
                    <a:lnTo>
                      <a:pt x="930" y="2383"/>
                    </a:lnTo>
                    <a:lnTo>
                      <a:pt x="939" y="2394"/>
                    </a:lnTo>
                    <a:lnTo>
                      <a:pt x="949" y="2403"/>
                    </a:lnTo>
                    <a:lnTo>
                      <a:pt x="961" y="2411"/>
                    </a:lnTo>
                    <a:lnTo>
                      <a:pt x="973" y="2417"/>
                    </a:lnTo>
                    <a:lnTo>
                      <a:pt x="985" y="2421"/>
                    </a:lnTo>
                    <a:lnTo>
                      <a:pt x="990" y="2421"/>
                    </a:lnTo>
                    <a:lnTo>
                      <a:pt x="995" y="2419"/>
                    </a:lnTo>
                    <a:lnTo>
                      <a:pt x="995" y="2419"/>
                    </a:lnTo>
                    <a:lnTo>
                      <a:pt x="1007" y="2416"/>
                    </a:lnTo>
                    <a:lnTo>
                      <a:pt x="1019" y="2416"/>
                    </a:lnTo>
                    <a:lnTo>
                      <a:pt x="1030" y="2417"/>
                    </a:lnTo>
                    <a:lnTo>
                      <a:pt x="1039" y="2421"/>
                    </a:lnTo>
                    <a:lnTo>
                      <a:pt x="1047" y="2427"/>
                    </a:lnTo>
                    <a:lnTo>
                      <a:pt x="1055" y="2435"/>
                    </a:lnTo>
                    <a:lnTo>
                      <a:pt x="1069" y="2454"/>
                    </a:lnTo>
                    <a:lnTo>
                      <a:pt x="1069" y="2454"/>
                    </a:lnTo>
                    <a:lnTo>
                      <a:pt x="1079" y="2430"/>
                    </a:lnTo>
                    <a:lnTo>
                      <a:pt x="1087" y="2410"/>
                    </a:lnTo>
                    <a:lnTo>
                      <a:pt x="1088" y="2398"/>
                    </a:lnTo>
                    <a:lnTo>
                      <a:pt x="1088" y="2387"/>
                    </a:lnTo>
                    <a:lnTo>
                      <a:pt x="1087" y="2376"/>
                    </a:lnTo>
                    <a:lnTo>
                      <a:pt x="1084" y="2365"/>
                    </a:lnTo>
                    <a:lnTo>
                      <a:pt x="1084" y="2365"/>
                    </a:lnTo>
                    <a:lnTo>
                      <a:pt x="1079" y="2357"/>
                    </a:lnTo>
                    <a:lnTo>
                      <a:pt x="1077" y="2348"/>
                    </a:lnTo>
                    <a:lnTo>
                      <a:pt x="1077" y="2338"/>
                    </a:lnTo>
                    <a:lnTo>
                      <a:pt x="1079" y="2330"/>
                    </a:lnTo>
                    <a:lnTo>
                      <a:pt x="1081" y="2322"/>
                    </a:lnTo>
                    <a:lnTo>
                      <a:pt x="1084" y="2314"/>
                    </a:lnTo>
                    <a:lnTo>
                      <a:pt x="1093" y="2298"/>
                    </a:lnTo>
                    <a:lnTo>
                      <a:pt x="1093" y="2298"/>
                    </a:lnTo>
                    <a:lnTo>
                      <a:pt x="1101" y="2290"/>
                    </a:lnTo>
                    <a:lnTo>
                      <a:pt x="1103" y="2286"/>
                    </a:lnTo>
                    <a:lnTo>
                      <a:pt x="1104" y="2282"/>
                    </a:lnTo>
                    <a:lnTo>
                      <a:pt x="1104" y="2282"/>
                    </a:lnTo>
                    <a:lnTo>
                      <a:pt x="1101" y="2270"/>
                    </a:lnTo>
                    <a:lnTo>
                      <a:pt x="1101" y="2259"/>
                    </a:lnTo>
                    <a:lnTo>
                      <a:pt x="1104" y="2251"/>
                    </a:lnTo>
                    <a:lnTo>
                      <a:pt x="1111" y="2246"/>
                    </a:lnTo>
                    <a:lnTo>
                      <a:pt x="1119" y="2243"/>
                    </a:lnTo>
                    <a:lnTo>
                      <a:pt x="1128" y="2240"/>
                    </a:lnTo>
                    <a:lnTo>
                      <a:pt x="1147" y="2236"/>
                    </a:lnTo>
                    <a:lnTo>
                      <a:pt x="1147" y="2236"/>
                    </a:lnTo>
                    <a:lnTo>
                      <a:pt x="1170" y="2230"/>
                    </a:lnTo>
                    <a:lnTo>
                      <a:pt x="1179" y="2227"/>
                    </a:lnTo>
                    <a:lnTo>
                      <a:pt x="1187" y="2221"/>
                    </a:lnTo>
                    <a:lnTo>
                      <a:pt x="1193" y="2214"/>
                    </a:lnTo>
                    <a:lnTo>
                      <a:pt x="1197" y="2205"/>
                    </a:lnTo>
                    <a:lnTo>
                      <a:pt x="1198" y="2194"/>
                    </a:lnTo>
                    <a:lnTo>
                      <a:pt x="1197" y="2179"/>
                    </a:lnTo>
                    <a:lnTo>
                      <a:pt x="1197" y="2179"/>
                    </a:lnTo>
                    <a:lnTo>
                      <a:pt x="1197" y="2176"/>
                    </a:lnTo>
                    <a:lnTo>
                      <a:pt x="1198" y="2171"/>
                    </a:lnTo>
                    <a:lnTo>
                      <a:pt x="1203" y="2162"/>
                    </a:lnTo>
                    <a:lnTo>
                      <a:pt x="1203" y="2162"/>
                    </a:lnTo>
                    <a:lnTo>
                      <a:pt x="1208" y="2154"/>
                    </a:lnTo>
                    <a:lnTo>
                      <a:pt x="1211" y="2147"/>
                    </a:lnTo>
                    <a:lnTo>
                      <a:pt x="1211" y="2140"/>
                    </a:lnTo>
                    <a:lnTo>
                      <a:pt x="1211" y="2132"/>
                    </a:lnTo>
                    <a:lnTo>
                      <a:pt x="1209" y="2125"/>
                    </a:lnTo>
                    <a:lnTo>
                      <a:pt x="1206" y="2119"/>
                    </a:lnTo>
                    <a:lnTo>
                      <a:pt x="1201" y="2113"/>
                    </a:lnTo>
                    <a:lnTo>
                      <a:pt x="1195" y="2106"/>
                    </a:lnTo>
                    <a:lnTo>
                      <a:pt x="1195" y="2106"/>
                    </a:lnTo>
                    <a:lnTo>
                      <a:pt x="1189" y="2097"/>
                    </a:lnTo>
                    <a:lnTo>
                      <a:pt x="1182" y="2087"/>
                    </a:lnTo>
                    <a:lnTo>
                      <a:pt x="1173" y="2068"/>
                    </a:lnTo>
                    <a:lnTo>
                      <a:pt x="1173" y="2068"/>
                    </a:lnTo>
                    <a:lnTo>
                      <a:pt x="1168" y="2055"/>
                    </a:lnTo>
                    <a:lnTo>
                      <a:pt x="1165" y="2043"/>
                    </a:lnTo>
                    <a:lnTo>
                      <a:pt x="1166" y="2032"/>
                    </a:lnTo>
                    <a:lnTo>
                      <a:pt x="1170" y="2022"/>
                    </a:lnTo>
                    <a:lnTo>
                      <a:pt x="1174" y="2014"/>
                    </a:lnTo>
                    <a:lnTo>
                      <a:pt x="1184" y="2008"/>
                    </a:lnTo>
                    <a:lnTo>
                      <a:pt x="1195" y="2005"/>
                    </a:lnTo>
                    <a:lnTo>
                      <a:pt x="1209" y="2003"/>
                    </a:lnTo>
                    <a:lnTo>
                      <a:pt x="1209" y="2003"/>
                    </a:lnTo>
                    <a:lnTo>
                      <a:pt x="1220" y="2001"/>
                    </a:lnTo>
                    <a:lnTo>
                      <a:pt x="1228" y="1998"/>
                    </a:lnTo>
                    <a:lnTo>
                      <a:pt x="1235" y="1995"/>
                    </a:lnTo>
                    <a:lnTo>
                      <a:pt x="1239" y="1989"/>
                    </a:lnTo>
                    <a:lnTo>
                      <a:pt x="1243" y="1982"/>
                    </a:lnTo>
                    <a:lnTo>
                      <a:pt x="1246" y="1976"/>
                    </a:lnTo>
                    <a:lnTo>
                      <a:pt x="1249" y="1963"/>
                    </a:lnTo>
                    <a:lnTo>
                      <a:pt x="1249" y="1963"/>
                    </a:lnTo>
                    <a:lnTo>
                      <a:pt x="1251" y="1955"/>
                    </a:lnTo>
                    <a:lnTo>
                      <a:pt x="1249" y="1951"/>
                    </a:lnTo>
                    <a:lnTo>
                      <a:pt x="1246" y="1946"/>
                    </a:lnTo>
                    <a:lnTo>
                      <a:pt x="1243" y="1943"/>
                    </a:lnTo>
                    <a:lnTo>
                      <a:pt x="1231" y="1936"/>
                    </a:lnTo>
                    <a:lnTo>
                      <a:pt x="1220" y="1931"/>
                    </a:lnTo>
                    <a:lnTo>
                      <a:pt x="1220" y="1931"/>
                    </a:lnTo>
                    <a:lnTo>
                      <a:pt x="1189" y="1919"/>
                    </a:lnTo>
                    <a:lnTo>
                      <a:pt x="1189" y="1919"/>
                    </a:lnTo>
                    <a:lnTo>
                      <a:pt x="1173" y="1912"/>
                    </a:lnTo>
                    <a:lnTo>
                      <a:pt x="1162" y="1906"/>
                    </a:lnTo>
                    <a:lnTo>
                      <a:pt x="1152" y="1897"/>
                    </a:lnTo>
                    <a:lnTo>
                      <a:pt x="1144" y="1887"/>
                    </a:lnTo>
                    <a:lnTo>
                      <a:pt x="1141" y="1876"/>
                    </a:lnTo>
                    <a:lnTo>
                      <a:pt x="1138" y="1863"/>
                    </a:lnTo>
                    <a:lnTo>
                      <a:pt x="1139" y="1849"/>
                    </a:lnTo>
                    <a:lnTo>
                      <a:pt x="1141" y="1833"/>
                    </a:lnTo>
                    <a:lnTo>
                      <a:pt x="1141" y="1833"/>
                    </a:lnTo>
                    <a:lnTo>
                      <a:pt x="1147" y="1814"/>
                    </a:lnTo>
                    <a:lnTo>
                      <a:pt x="1154" y="1793"/>
                    </a:lnTo>
                    <a:lnTo>
                      <a:pt x="1154" y="1793"/>
                    </a:lnTo>
                    <a:lnTo>
                      <a:pt x="1158" y="1779"/>
                    </a:lnTo>
                    <a:lnTo>
                      <a:pt x="1158" y="1765"/>
                    </a:lnTo>
                    <a:lnTo>
                      <a:pt x="1157" y="1758"/>
                    </a:lnTo>
                    <a:lnTo>
                      <a:pt x="1155" y="1752"/>
                    </a:lnTo>
                    <a:lnTo>
                      <a:pt x="1152" y="1744"/>
                    </a:lnTo>
                    <a:lnTo>
                      <a:pt x="1149" y="1738"/>
                    </a:lnTo>
                    <a:lnTo>
                      <a:pt x="1149" y="1738"/>
                    </a:lnTo>
                    <a:lnTo>
                      <a:pt x="1139" y="1725"/>
                    </a:lnTo>
                    <a:lnTo>
                      <a:pt x="1133" y="1711"/>
                    </a:lnTo>
                    <a:lnTo>
                      <a:pt x="1130" y="1695"/>
                    </a:lnTo>
                    <a:lnTo>
                      <a:pt x="1128" y="1687"/>
                    </a:lnTo>
                    <a:lnTo>
                      <a:pt x="1128" y="1679"/>
                    </a:lnTo>
                    <a:lnTo>
                      <a:pt x="1128" y="1679"/>
                    </a:lnTo>
                    <a:lnTo>
                      <a:pt x="1133" y="1650"/>
                    </a:lnTo>
                    <a:lnTo>
                      <a:pt x="1138" y="1620"/>
                    </a:lnTo>
                    <a:lnTo>
                      <a:pt x="1139" y="1606"/>
                    </a:lnTo>
                    <a:lnTo>
                      <a:pt x="1138" y="1592"/>
                    </a:lnTo>
                    <a:lnTo>
                      <a:pt x="1135" y="1577"/>
                    </a:lnTo>
                    <a:lnTo>
                      <a:pt x="1127" y="1563"/>
                    </a:lnTo>
                    <a:lnTo>
                      <a:pt x="1127" y="1563"/>
                    </a:lnTo>
                    <a:lnTo>
                      <a:pt x="1123" y="1553"/>
                    </a:lnTo>
                    <a:lnTo>
                      <a:pt x="1123" y="1546"/>
                    </a:lnTo>
                    <a:lnTo>
                      <a:pt x="1127" y="1536"/>
                    </a:lnTo>
                    <a:lnTo>
                      <a:pt x="1130" y="1526"/>
                    </a:lnTo>
                    <a:lnTo>
                      <a:pt x="1130" y="1526"/>
                    </a:lnTo>
                    <a:lnTo>
                      <a:pt x="1143" y="1498"/>
                    </a:lnTo>
                    <a:lnTo>
                      <a:pt x="1149" y="1484"/>
                    </a:lnTo>
                    <a:lnTo>
                      <a:pt x="1158" y="1471"/>
                    </a:lnTo>
                    <a:lnTo>
                      <a:pt x="1158" y="1471"/>
                    </a:lnTo>
                    <a:lnTo>
                      <a:pt x="1171" y="1453"/>
                    </a:lnTo>
                    <a:lnTo>
                      <a:pt x="1187" y="1436"/>
                    </a:lnTo>
                    <a:lnTo>
                      <a:pt x="1201" y="1422"/>
                    </a:lnTo>
                    <a:lnTo>
                      <a:pt x="1219" y="1407"/>
                    </a:lnTo>
                    <a:lnTo>
                      <a:pt x="1236" y="1396"/>
                    </a:lnTo>
                    <a:lnTo>
                      <a:pt x="1246" y="1393"/>
                    </a:lnTo>
                    <a:lnTo>
                      <a:pt x="1255" y="1388"/>
                    </a:lnTo>
                    <a:lnTo>
                      <a:pt x="1266" y="1387"/>
                    </a:lnTo>
                    <a:lnTo>
                      <a:pt x="1278" y="1385"/>
                    </a:lnTo>
                    <a:lnTo>
                      <a:pt x="1290" y="1385"/>
                    </a:lnTo>
                    <a:lnTo>
                      <a:pt x="1303" y="1385"/>
                    </a:lnTo>
                    <a:lnTo>
                      <a:pt x="1303" y="1385"/>
                    </a:lnTo>
                    <a:lnTo>
                      <a:pt x="1351" y="1388"/>
                    </a:lnTo>
                    <a:lnTo>
                      <a:pt x="1400" y="1391"/>
                    </a:lnTo>
                    <a:lnTo>
                      <a:pt x="1400" y="1391"/>
                    </a:lnTo>
                    <a:lnTo>
                      <a:pt x="1413" y="1391"/>
                    </a:lnTo>
                    <a:lnTo>
                      <a:pt x="1424" y="1388"/>
                    </a:lnTo>
                    <a:lnTo>
                      <a:pt x="1428" y="1385"/>
                    </a:lnTo>
                    <a:lnTo>
                      <a:pt x="1432" y="1380"/>
                    </a:lnTo>
                    <a:lnTo>
                      <a:pt x="1435" y="1376"/>
                    </a:lnTo>
                    <a:lnTo>
                      <a:pt x="1438" y="1369"/>
                    </a:lnTo>
                    <a:lnTo>
                      <a:pt x="1438" y="1369"/>
                    </a:lnTo>
                    <a:lnTo>
                      <a:pt x="1440" y="1355"/>
                    </a:lnTo>
                    <a:lnTo>
                      <a:pt x="1438" y="1347"/>
                    </a:lnTo>
                    <a:lnTo>
                      <a:pt x="1436" y="1341"/>
                    </a:lnTo>
                    <a:lnTo>
                      <a:pt x="1435" y="1334"/>
                    </a:lnTo>
                    <a:lnTo>
                      <a:pt x="1430" y="1328"/>
                    </a:lnTo>
                    <a:lnTo>
                      <a:pt x="1424" y="1323"/>
                    </a:lnTo>
                    <a:lnTo>
                      <a:pt x="1416" y="1320"/>
                    </a:lnTo>
                    <a:lnTo>
                      <a:pt x="1416" y="1320"/>
                    </a:lnTo>
                    <a:lnTo>
                      <a:pt x="1401" y="1314"/>
                    </a:lnTo>
                    <a:lnTo>
                      <a:pt x="1389" y="1309"/>
                    </a:lnTo>
                    <a:lnTo>
                      <a:pt x="1389" y="1309"/>
                    </a:lnTo>
                    <a:lnTo>
                      <a:pt x="1378" y="1306"/>
                    </a:lnTo>
                    <a:lnTo>
                      <a:pt x="1370" y="1303"/>
                    </a:lnTo>
                    <a:lnTo>
                      <a:pt x="1365" y="1298"/>
                    </a:lnTo>
                    <a:lnTo>
                      <a:pt x="1362" y="1295"/>
                    </a:lnTo>
                    <a:lnTo>
                      <a:pt x="1362" y="1290"/>
                    </a:lnTo>
                    <a:lnTo>
                      <a:pt x="1365" y="1282"/>
                    </a:lnTo>
                    <a:lnTo>
                      <a:pt x="1376" y="1264"/>
                    </a:lnTo>
                    <a:lnTo>
                      <a:pt x="1376" y="1264"/>
                    </a:lnTo>
                    <a:lnTo>
                      <a:pt x="1393" y="1244"/>
                    </a:lnTo>
                    <a:lnTo>
                      <a:pt x="1413" y="1225"/>
                    </a:lnTo>
                    <a:lnTo>
                      <a:pt x="1432" y="1206"/>
                    </a:lnTo>
                    <a:lnTo>
                      <a:pt x="1449" y="1187"/>
                    </a:lnTo>
                    <a:lnTo>
                      <a:pt x="1449" y="1187"/>
                    </a:lnTo>
                    <a:lnTo>
                      <a:pt x="1462" y="1174"/>
                    </a:lnTo>
                    <a:lnTo>
                      <a:pt x="1475" y="1161"/>
                    </a:lnTo>
                    <a:lnTo>
                      <a:pt x="1479" y="1153"/>
                    </a:lnTo>
                    <a:lnTo>
                      <a:pt x="1484" y="1147"/>
                    </a:lnTo>
                    <a:lnTo>
                      <a:pt x="1487" y="1139"/>
                    </a:lnTo>
                    <a:lnTo>
                      <a:pt x="1487" y="1131"/>
                    </a:lnTo>
                    <a:lnTo>
                      <a:pt x="1487" y="1131"/>
                    </a:lnTo>
                    <a:lnTo>
                      <a:pt x="1489" y="1106"/>
                    </a:lnTo>
                    <a:lnTo>
                      <a:pt x="1492" y="1082"/>
                    </a:lnTo>
                    <a:lnTo>
                      <a:pt x="1495" y="1058"/>
                    </a:lnTo>
                    <a:lnTo>
                      <a:pt x="1497" y="1033"/>
                    </a:lnTo>
                    <a:lnTo>
                      <a:pt x="1497" y="1033"/>
                    </a:lnTo>
                    <a:lnTo>
                      <a:pt x="1495" y="1025"/>
                    </a:lnTo>
                    <a:lnTo>
                      <a:pt x="1494" y="1017"/>
                    </a:lnTo>
                    <a:lnTo>
                      <a:pt x="1489" y="1001"/>
                    </a:lnTo>
                    <a:lnTo>
                      <a:pt x="1487" y="993"/>
                    </a:lnTo>
                    <a:lnTo>
                      <a:pt x="1487" y="985"/>
                    </a:lnTo>
                    <a:lnTo>
                      <a:pt x="1489" y="979"/>
                    </a:lnTo>
                    <a:lnTo>
                      <a:pt x="1492" y="972"/>
                    </a:lnTo>
                    <a:lnTo>
                      <a:pt x="1492" y="972"/>
                    </a:lnTo>
                    <a:lnTo>
                      <a:pt x="1498" y="967"/>
                    </a:lnTo>
                    <a:lnTo>
                      <a:pt x="1506" y="964"/>
                    </a:lnTo>
                    <a:lnTo>
                      <a:pt x="1514" y="964"/>
                    </a:lnTo>
                    <a:lnTo>
                      <a:pt x="1522" y="964"/>
                    </a:lnTo>
                    <a:lnTo>
                      <a:pt x="1540" y="966"/>
                    </a:lnTo>
                    <a:lnTo>
                      <a:pt x="1548" y="966"/>
                    </a:lnTo>
                    <a:lnTo>
                      <a:pt x="1557" y="966"/>
                    </a:lnTo>
                    <a:lnTo>
                      <a:pt x="1557" y="966"/>
                    </a:lnTo>
                    <a:lnTo>
                      <a:pt x="1583" y="961"/>
                    </a:lnTo>
                    <a:lnTo>
                      <a:pt x="1595" y="958"/>
                    </a:lnTo>
                    <a:lnTo>
                      <a:pt x="1608" y="953"/>
                    </a:lnTo>
                    <a:lnTo>
                      <a:pt x="1617" y="945"/>
                    </a:lnTo>
                    <a:lnTo>
                      <a:pt x="1622" y="940"/>
                    </a:lnTo>
                    <a:lnTo>
                      <a:pt x="1625" y="936"/>
                    </a:lnTo>
                    <a:lnTo>
                      <a:pt x="1629" y="929"/>
                    </a:lnTo>
                    <a:lnTo>
                      <a:pt x="1630" y="923"/>
                    </a:lnTo>
                    <a:lnTo>
                      <a:pt x="1632" y="913"/>
                    </a:lnTo>
                    <a:lnTo>
                      <a:pt x="1632" y="904"/>
                    </a:lnTo>
                    <a:lnTo>
                      <a:pt x="1632" y="904"/>
                    </a:lnTo>
                    <a:lnTo>
                      <a:pt x="1633" y="898"/>
                    </a:lnTo>
                    <a:lnTo>
                      <a:pt x="1638" y="891"/>
                    </a:lnTo>
                    <a:lnTo>
                      <a:pt x="1649" y="878"/>
                    </a:lnTo>
                    <a:lnTo>
                      <a:pt x="1649" y="878"/>
                    </a:lnTo>
                    <a:lnTo>
                      <a:pt x="1667" y="861"/>
                    </a:lnTo>
                    <a:lnTo>
                      <a:pt x="1687" y="844"/>
                    </a:lnTo>
                    <a:lnTo>
                      <a:pt x="1708" y="828"/>
                    </a:lnTo>
                    <a:lnTo>
                      <a:pt x="1729" y="812"/>
                    </a:lnTo>
                    <a:lnTo>
                      <a:pt x="1729" y="812"/>
                    </a:lnTo>
                    <a:lnTo>
                      <a:pt x="1745" y="802"/>
                    </a:lnTo>
                    <a:lnTo>
                      <a:pt x="1756" y="793"/>
                    </a:lnTo>
                    <a:lnTo>
                      <a:pt x="1762" y="786"/>
                    </a:lnTo>
                    <a:lnTo>
                      <a:pt x="1764" y="783"/>
                    </a:lnTo>
                    <a:lnTo>
                      <a:pt x="1765" y="780"/>
                    </a:lnTo>
                    <a:lnTo>
                      <a:pt x="1764" y="777"/>
                    </a:lnTo>
                    <a:lnTo>
                      <a:pt x="1762" y="772"/>
                    </a:lnTo>
                    <a:lnTo>
                      <a:pt x="1756" y="766"/>
                    </a:lnTo>
                    <a:lnTo>
                      <a:pt x="1746" y="756"/>
                    </a:lnTo>
                    <a:lnTo>
                      <a:pt x="1730" y="743"/>
                    </a:lnTo>
                    <a:lnTo>
                      <a:pt x="1730" y="743"/>
                    </a:lnTo>
                    <a:lnTo>
                      <a:pt x="1724" y="737"/>
                    </a:lnTo>
                    <a:lnTo>
                      <a:pt x="1719" y="732"/>
                    </a:lnTo>
                    <a:lnTo>
                      <a:pt x="1718" y="728"/>
                    </a:lnTo>
                    <a:lnTo>
                      <a:pt x="1718" y="723"/>
                    </a:lnTo>
                    <a:lnTo>
                      <a:pt x="1719" y="718"/>
                    </a:lnTo>
                    <a:lnTo>
                      <a:pt x="1722" y="713"/>
                    </a:lnTo>
                    <a:lnTo>
                      <a:pt x="1729" y="709"/>
                    </a:lnTo>
                    <a:lnTo>
                      <a:pt x="1735" y="705"/>
                    </a:lnTo>
                    <a:lnTo>
                      <a:pt x="1735" y="705"/>
                    </a:lnTo>
                    <a:lnTo>
                      <a:pt x="1751" y="699"/>
                    </a:lnTo>
                    <a:lnTo>
                      <a:pt x="1765" y="691"/>
                    </a:lnTo>
                    <a:lnTo>
                      <a:pt x="1778" y="680"/>
                    </a:lnTo>
                    <a:lnTo>
                      <a:pt x="1783" y="674"/>
                    </a:lnTo>
                    <a:lnTo>
                      <a:pt x="1787" y="667"/>
                    </a:lnTo>
                    <a:lnTo>
                      <a:pt x="1787" y="667"/>
                    </a:lnTo>
                    <a:lnTo>
                      <a:pt x="1805" y="642"/>
                    </a:lnTo>
                    <a:lnTo>
                      <a:pt x="1813" y="631"/>
                    </a:lnTo>
                    <a:lnTo>
                      <a:pt x="1822" y="621"/>
                    </a:lnTo>
                    <a:lnTo>
                      <a:pt x="1830" y="613"/>
                    </a:lnTo>
                    <a:lnTo>
                      <a:pt x="1840" y="605"/>
                    </a:lnTo>
                    <a:lnTo>
                      <a:pt x="1849" y="601"/>
                    </a:lnTo>
                    <a:lnTo>
                      <a:pt x="1861" y="596"/>
                    </a:lnTo>
                    <a:lnTo>
                      <a:pt x="1870" y="591"/>
                    </a:lnTo>
                    <a:lnTo>
                      <a:pt x="1881" y="589"/>
                    </a:lnTo>
                    <a:lnTo>
                      <a:pt x="1894" y="588"/>
                    </a:lnTo>
                    <a:lnTo>
                      <a:pt x="1905" y="586"/>
                    </a:lnTo>
                    <a:lnTo>
                      <a:pt x="1918" y="588"/>
                    </a:lnTo>
                    <a:lnTo>
                      <a:pt x="1932" y="589"/>
                    </a:lnTo>
                    <a:lnTo>
                      <a:pt x="1961" y="596"/>
                    </a:lnTo>
                    <a:lnTo>
                      <a:pt x="1961" y="596"/>
                    </a:lnTo>
                    <a:lnTo>
                      <a:pt x="1972" y="597"/>
                    </a:lnTo>
                    <a:lnTo>
                      <a:pt x="1980" y="597"/>
                    </a:lnTo>
                    <a:lnTo>
                      <a:pt x="1988" y="596"/>
                    </a:lnTo>
                    <a:lnTo>
                      <a:pt x="1992" y="593"/>
                    </a:lnTo>
                    <a:lnTo>
                      <a:pt x="1997" y="588"/>
                    </a:lnTo>
                    <a:lnTo>
                      <a:pt x="2000" y="581"/>
                    </a:lnTo>
                    <a:lnTo>
                      <a:pt x="2003" y="572"/>
                    </a:lnTo>
                    <a:lnTo>
                      <a:pt x="2003" y="562"/>
                    </a:lnTo>
                    <a:lnTo>
                      <a:pt x="2003" y="562"/>
                    </a:lnTo>
                    <a:lnTo>
                      <a:pt x="2003" y="543"/>
                    </a:lnTo>
                    <a:lnTo>
                      <a:pt x="2003" y="524"/>
                    </a:lnTo>
                    <a:lnTo>
                      <a:pt x="2003" y="524"/>
                    </a:lnTo>
                    <a:lnTo>
                      <a:pt x="2005" y="516"/>
                    </a:lnTo>
                    <a:lnTo>
                      <a:pt x="2007" y="510"/>
                    </a:lnTo>
                    <a:lnTo>
                      <a:pt x="2010" y="504"/>
                    </a:lnTo>
                    <a:lnTo>
                      <a:pt x="2015" y="499"/>
                    </a:lnTo>
                    <a:lnTo>
                      <a:pt x="2019" y="496"/>
                    </a:lnTo>
                    <a:lnTo>
                      <a:pt x="2024" y="493"/>
                    </a:lnTo>
                    <a:lnTo>
                      <a:pt x="2030" y="491"/>
                    </a:lnTo>
                    <a:lnTo>
                      <a:pt x="2038" y="489"/>
                    </a:lnTo>
                    <a:lnTo>
                      <a:pt x="2038" y="489"/>
                    </a:lnTo>
                    <a:lnTo>
                      <a:pt x="2050" y="489"/>
                    </a:lnTo>
                    <a:lnTo>
                      <a:pt x="2061" y="489"/>
                    </a:lnTo>
                    <a:lnTo>
                      <a:pt x="2070" y="493"/>
                    </a:lnTo>
                    <a:lnTo>
                      <a:pt x="2081" y="496"/>
                    </a:lnTo>
                    <a:lnTo>
                      <a:pt x="2081" y="496"/>
                    </a:lnTo>
                    <a:lnTo>
                      <a:pt x="2107" y="502"/>
                    </a:lnTo>
                    <a:lnTo>
                      <a:pt x="2132" y="507"/>
                    </a:lnTo>
                    <a:lnTo>
                      <a:pt x="2158" y="508"/>
                    </a:lnTo>
                    <a:lnTo>
                      <a:pt x="2183" y="510"/>
                    </a:lnTo>
                    <a:lnTo>
                      <a:pt x="2210" y="512"/>
                    </a:lnTo>
                    <a:lnTo>
                      <a:pt x="2235" y="515"/>
                    </a:lnTo>
                    <a:lnTo>
                      <a:pt x="2261" y="520"/>
                    </a:lnTo>
                    <a:lnTo>
                      <a:pt x="2274" y="523"/>
                    </a:lnTo>
                    <a:lnTo>
                      <a:pt x="2286" y="527"/>
                    </a:lnTo>
                    <a:lnTo>
                      <a:pt x="2286" y="527"/>
                    </a:lnTo>
                    <a:lnTo>
                      <a:pt x="2281" y="521"/>
                    </a:lnTo>
                    <a:lnTo>
                      <a:pt x="2277" y="515"/>
                    </a:lnTo>
                    <a:lnTo>
                      <a:pt x="2275" y="508"/>
                    </a:lnTo>
                    <a:lnTo>
                      <a:pt x="2275" y="502"/>
                    </a:lnTo>
                    <a:lnTo>
                      <a:pt x="2277" y="497"/>
                    </a:lnTo>
                    <a:lnTo>
                      <a:pt x="2280" y="493"/>
                    </a:lnTo>
                    <a:lnTo>
                      <a:pt x="2285" y="488"/>
                    </a:lnTo>
                    <a:lnTo>
                      <a:pt x="2293" y="483"/>
                    </a:lnTo>
                    <a:lnTo>
                      <a:pt x="2293" y="483"/>
                    </a:lnTo>
                    <a:lnTo>
                      <a:pt x="2299" y="478"/>
                    </a:lnTo>
                    <a:lnTo>
                      <a:pt x="2304" y="473"/>
                    </a:lnTo>
                    <a:lnTo>
                      <a:pt x="2315" y="461"/>
                    </a:lnTo>
                    <a:lnTo>
                      <a:pt x="2315" y="461"/>
                    </a:lnTo>
                    <a:lnTo>
                      <a:pt x="2318" y="456"/>
                    </a:lnTo>
                    <a:lnTo>
                      <a:pt x="2321" y="450"/>
                    </a:lnTo>
                    <a:lnTo>
                      <a:pt x="2320" y="445"/>
                    </a:lnTo>
                    <a:lnTo>
                      <a:pt x="2318" y="439"/>
                    </a:lnTo>
                    <a:lnTo>
                      <a:pt x="2318" y="439"/>
                    </a:lnTo>
                    <a:lnTo>
                      <a:pt x="2305" y="419"/>
                    </a:lnTo>
                    <a:lnTo>
                      <a:pt x="2302" y="413"/>
                    </a:lnTo>
                    <a:lnTo>
                      <a:pt x="2302" y="408"/>
                    </a:lnTo>
                    <a:lnTo>
                      <a:pt x="2305" y="405"/>
                    </a:lnTo>
                    <a:lnTo>
                      <a:pt x="2312" y="404"/>
                    </a:lnTo>
                    <a:lnTo>
                      <a:pt x="2335" y="397"/>
                    </a:lnTo>
                    <a:lnTo>
                      <a:pt x="2335" y="397"/>
                    </a:lnTo>
                    <a:lnTo>
                      <a:pt x="2345" y="396"/>
                    </a:lnTo>
                    <a:lnTo>
                      <a:pt x="2351" y="396"/>
                    </a:lnTo>
                    <a:lnTo>
                      <a:pt x="2356" y="394"/>
                    </a:lnTo>
                    <a:lnTo>
                      <a:pt x="2356" y="394"/>
                    </a:lnTo>
                    <a:lnTo>
                      <a:pt x="2364" y="391"/>
                    </a:lnTo>
                    <a:lnTo>
                      <a:pt x="2372" y="391"/>
                    </a:lnTo>
                    <a:lnTo>
                      <a:pt x="2388" y="389"/>
                    </a:lnTo>
                    <a:lnTo>
                      <a:pt x="2396" y="389"/>
                    </a:lnTo>
                    <a:lnTo>
                      <a:pt x="2402" y="388"/>
                    </a:lnTo>
                    <a:lnTo>
                      <a:pt x="2410" y="385"/>
                    </a:lnTo>
                    <a:lnTo>
                      <a:pt x="2416" y="381"/>
                    </a:lnTo>
                    <a:lnTo>
                      <a:pt x="2416" y="381"/>
                    </a:lnTo>
                    <a:lnTo>
                      <a:pt x="2434" y="367"/>
                    </a:lnTo>
                    <a:lnTo>
                      <a:pt x="2450" y="358"/>
                    </a:lnTo>
                    <a:lnTo>
                      <a:pt x="2467" y="353"/>
                    </a:lnTo>
                    <a:lnTo>
                      <a:pt x="2485" y="350"/>
                    </a:lnTo>
                    <a:lnTo>
                      <a:pt x="2502" y="351"/>
                    </a:lnTo>
                    <a:lnTo>
                      <a:pt x="2520" y="356"/>
                    </a:lnTo>
                    <a:lnTo>
                      <a:pt x="2537" y="364"/>
                    </a:lnTo>
                    <a:lnTo>
                      <a:pt x="2555" y="377"/>
                    </a:lnTo>
                    <a:lnTo>
                      <a:pt x="2555" y="377"/>
                    </a:lnTo>
                    <a:lnTo>
                      <a:pt x="2601" y="412"/>
                    </a:lnTo>
                    <a:lnTo>
                      <a:pt x="2623" y="427"/>
                    </a:lnTo>
                    <a:lnTo>
                      <a:pt x="2648" y="442"/>
                    </a:lnTo>
                    <a:lnTo>
                      <a:pt x="2648" y="442"/>
                    </a:lnTo>
                    <a:lnTo>
                      <a:pt x="2666" y="453"/>
                    </a:lnTo>
                    <a:lnTo>
                      <a:pt x="2685" y="461"/>
                    </a:lnTo>
                    <a:lnTo>
                      <a:pt x="2706" y="469"/>
                    </a:lnTo>
                    <a:lnTo>
                      <a:pt x="2725" y="473"/>
                    </a:lnTo>
                    <a:lnTo>
                      <a:pt x="2745" y="475"/>
                    </a:lnTo>
                    <a:lnTo>
                      <a:pt x="2755" y="475"/>
                    </a:lnTo>
                    <a:lnTo>
                      <a:pt x="2766" y="473"/>
                    </a:lnTo>
                    <a:lnTo>
                      <a:pt x="2775" y="472"/>
                    </a:lnTo>
                    <a:lnTo>
                      <a:pt x="2787" y="467"/>
                    </a:lnTo>
                    <a:lnTo>
                      <a:pt x="2796" y="462"/>
                    </a:lnTo>
                    <a:lnTo>
                      <a:pt x="2807" y="456"/>
                    </a:lnTo>
                    <a:lnTo>
                      <a:pt x="2807" y="456"/>
                    </a:lnTo>
                    <a:lnTo>
                      <a:pt x="2823" y="448"/>
                    </a:lnTo>
                    <a:lnTo>
                      <a:pt x="2839" y="442"/>
                    </a:lnTo>
                    <a:lnTo>
                      <a:pt x="2857" y="440"/>
                    </a:lnTo>
                    <a:lnTo>
                      <a:pt x="2872" y="440"/>
                    </a:lnTo>
                    <a:lnTo>
                      <a:pt x="2888" y="442"/>
                    </a:lnTo>
                    <a:lnTo>
                      <a:pt x="2904" y="445"/>
                    </a:lnTo>
                    <a:lnTo>
                      <a:pt x="2938" y="454"/>
                    </a:lnTo>
                    <a:lnTo>
                      <a:pt x="2938" y="454"/>
                    </a:lnTo>
                    <a:lnTo>
                      <a:pt x="2966" y="466"/>
                    </a:lnTo>
                    <a:lnTo>
                      <a:pt x="2996" y="477"/>
                    </a:lnTo>
                    <a:lnTo>
                      <a:pt x="2996" y="477"/>
                    </a:lnTo>
                    <a:lnTo>
                      <a:pt x="3009" y="481"/>
                    </a:lnTo>
                    <a:lnTo>
                      <a:pt x="3015" y="481"/>
                    </a:lnTo>
                    <a:lnTo>
                      <a:pt x="3020" y="481"/>
                    </a:lnTo>
                    <a:lnTo>
                      <a:pt x="3025" y="478"/>
                    </a:lnTo>
                    <a:lnTo>
                      <a:pt x="3028" y="475"/>
                    </a:lnTo>
                    <a:lnTo>
                      <a:pt x="3031" y="469"/>
                    </a:lnTo>
                    <a:lnTo>
                      <a:pt x="3034" y="461"/>
                    </a:lnTo>
                    <a:lnTo>
                      <a:pt x="3034" y="461"/>
                    </a:lnTo>
                    <a:lnTo>
                      <a:pt x="3041" y="448"/>
                    </a:lnTo>
                    <a:lnTo>
                      <a:pt x="3044" y="443"/>
                    </a:lnTo>
                    <a:lnTo>
                      <a:pt x="3049" y="439"/>
                    </a:lnTo>
                    <a:lnTo>
                      <a:pt x="3055" y="435"/>
                    </a:lnTo>
                    <a:lnTo>
                      <a:pt x="3061" y="432"/>
                    </a:lnTo>
                    <a:lnTo>
                      <a:pt x="3069" y="432"/>
                    </a:lnTo>
                    <a:lnTo>
                      <a:pt x="3077" y="432"/>
                    </a:lnTo>
                    <a:lnTo>
                      <a:pt x="3077" y="432"/>
                    </a:lnTo>
                    <a:lnTo>
                      <a:pt x="3084" y="432"/>
                    </a:lnTo>
                    <a:lnTo>
                      <a:pt x="3088" y="432"/>
                    </a:lnTo>
                    <a:lnTo>
                      <a:pt x="3093" y="431"/>
                    </a:lnTo>
                    <a:lnTo>
                      <a:pt x="3098" y="427"/>
                    </a:lnTo>
                    <a:lnTo>
                      <a:pt x="3103" y="424"/>
                    </a:lnTo>
                    <a:lnTo>
                      <a:pt x="3106" y="419"/>
                    </a:lnTo>
                    <a:lnTo>
                      <a:pt x="3109" y="408"/>
                    </a:lnTo>
                    <a:lnTo>
                      <a:pt x="3109" y="408"/>
                    </a:lnTo>
                    <a:lnTo>
                      <a:pt x="3114" y="392"/>
                    </a:lnTo>
                    <a:lnTo>
                      <a:pt x="3119" y="377"/>
                    </a:lnTo>
                    <a:lnTo>
                      <a:pt x="3120" y="369"/>
                    </a:lnTo>
                    <a:lnTo>
                      <a:pt x="3120" y="359"/>
                    </a:lnTo>
                    <a:lnTo>
                      <a:pt x="3120" y="351"/>
                    </a:lnTo>
                    <a:lnTo>
                      <a:pt x="3117" y="342"/>
                    </a:lnTo>
                    <a:lnTo>
                      <a:pt x="3117" y="342"/>
                    </a:lnTo>
                    <a:lnTo>
                      <a:pt x="3115" y="334"/>
                    </a:lnTo>
                    <a:lnTo>
                      <a:pt x="3115" y="324"/>
                    </a:lnTo>
                    <a:lnTo>
                      <a:pt x="3119" y="315"/>
                    </a:lnTo>
                    <a:lnTo>
                      <a:pt x="3122" y="305"/>
                    </a:lnTo>
                    <a:lnTo>
                      <a:pt x="3122" y="305"/>
                    </a:lnTo>
                    <a:lnTo>
                      <a:pt x="3127" y="297"/>
                    </a:lnTo>
                    <a:lnTo>
                      <a:pt x="3131" y="289"/>
                    </a:lnTo>
                    <a:lnTo>
                      <a:pt x="3147" y="272"/>
                    </a:lnTo>
                    <a:lnTo>
                      <a:pt x="3165" y="257"/>
                    </a:lnTo>
                    <a:lnTo>
                      <a:pt x="3185" y="245"/>
                    </a:lnTo>
                    <a:lnTo>
                      <a:pt x="3206" y="234"/>
                    </a:lnTo>
                    <a:lnTo>
                      <a:pt x="3228" y="226"/>
                    </a:lnTo>
                    <a:lnTo>
                      <a:pt x="3238" y="224"/>
                    </a:lnTo>
                    <a:lnTo>
                      <a:pt x="3249" y="223"/>
                    </a:lnTo>
                    <a:lnTo>
                      <a:pt x="3258" y="223"/>
                    </a:lnTo>
                    <a:lnTo>
                      <a:pt x="3268" y="224"/>
                    </a:lnTo>
                    <a:lnTo>
                      <a:pt x="3268" y="224"/>
                    </a:lnTo>
                    <a:lnTo>
                      <a:pt x="3279" y="224"/>
                    </a:lnTo>
                    <a:lnTo>
                      <a:pt x="3289" y="226"/>
                    </a:lnTo>
                    <a:lnTo>
                      <a:pt x="3300" y="224"/>
                    </a:lnTo>
                    <a:lnTo>
                      <a:pt x="3309" y="223"/>
                    </a:lnTo>
                    <a:lnTo>
                      <a:pt x="3327" y="216"/>
                    </a:lnTo>
                    <a:lnTo>
                      <a:pt x="3346" y="207"/>
                    </a:lnTo>
                    <a:lnTo>
                      <a:pt x="3346" y="207"/>
                    </a:lnTo>
                    <a:lnTo>
                      <a:pt x="3357" y="202"/>
                    </a:lnTo>
                    <a:lnTo>
                      <a:pt x="3368" y="199"/>
                    </a:lnTo>
                    <a:lnTo>
                      <a:pt x="3381" y="196"/>
                    </a:lnTo>
                    <a:lnTo>
                      <a:pt x="3393" y="196"/>
                    </a:lnTo>
                    <a:lnTo>
                      <a:pt x="3406" y="197"/>
                    </a:lnTo>
                    <a:lnTo>
                      <a:pt x="3419" y="200"/>
                    </a:lnTo>
                    <a:lnTo>
                      <a:pt x="3428" y="205"/>
                    </a:lnTo>
                    <a:lnTo>
                      <a:pt x="3438" y="211"/>
                    </a:lnTo>
                    <a:lnTo>
                      <a:pt x="3438" y="211"/>
                    </a:lnTo>
                    <a:lnTo>
                      <a:pt x="3452" y="223"/>
                    </a:lnTo>
                    <a:lnTo>
                      <a:pt x="3467" y="232"/>
                    </a:lnTo>
                    <a:lnTo>
                      <a:pt x="3484" y="238"/>
                    </a:lnTo>
                    <a:lnTo>
                      <a:pt x="3501" y="243"/>
                    </a:lnTo>
                    <a:lnTo>
                      <a:pt x="3501" y="243"/>
                    </a:lnTo>
                    <a:lnTo>
                      <a:pt x="3555" y="253"/>
                    </a:lnTo>
                    <a:lnTo>
                      <a:pt x="3581" y="261"/>
                    </a:lnTo>
                    <a:lnTo>
                      <a:pt x="3595" y="265"/>
                    </a:lnTo>
                    <a:lnTo>
                      <a:pt x="3606" y="272"/>
                    </a:lnTo>
                    <a:lnTo>
                      <a:pt x="3606" y="272"/>
                    </a:lnTo>
                    <a:lnTo>
                      <a:pt x="3617" y="278"/>
                    </a:lnTo>
                    <a:lnTo>
                      <a:pt x="3627" y="286"/>
                    </a:lnTo>
                    <a:lnTo>
                      <a:pt x="3633" y="296"/>
                    </a:lnTo>
                    <a:lnTo>
                      <a:pt x="3636" y="305"/>
                    </a:lnTo>
                    <a:lnTo>
                      <a:pt x="3638" y="315"/>
                    </a:lnTo>
                    <a:lnTo>
                      <a:pt x="3638" y="326"/>
                    </a:lnTo>
                    <a:lnTo>
                      <a:pt x="3633" y="337"/>
                    </a:lnTo>
                    <a:lnTo>
                      <a:pt x="3629" y="348"/>
                    </a:lnTo>
                    <a:lnTo>
                      <a:pt x="3629" y="348"/>
                    </a:lnTo>
                    <a:lnTo>
                      <a:pt x="3617" y="362"/>
                    </a:lnTo>
                    <a:lnTo>
                      <a:pt x="3608" y="377"/>
                    </a:lnTo>
                    <a:lnTo>
                      <a:pt x="3606" y="377"/>
                    </a:lnTo>
                    <a:lnTo>
                      <a:pt x="3625" y="381"/>
                    </a:lnTo>
                    <a:lnTo>
                      <a:pt x="3625" y="381"/>
                    </a:lnTo>
                    <a:lnTo>
                      <a:pt x="3632" y="367"/>
                    </a:lnTo>
                    <a:lnTo>
                      <a:pt x="3641" y="356"/>
                    </a:lnTo>
                    <a:lnTo>
                      <a:pt x="3651" y="348"/>
                    </a:lnTo>
                    <a:lnTo>
                      <a:pt x="3660" y="342"/>
                    </a:lnTo>
                    <a:lnTo>
                      <a:pt x="3673" y="337"/>
                    </a:lnTo>
                    <a:lnTo>
                      <a:pt x="3686" y="334"/>
                    </a:lnTo>
                    <a:lnTo>
                      <a:pt x="3700" y="332"/>
                    </a:lnTo>
                    <a:lnTo>
                      <a:pt x="3714" y="331"/>
                    </a:lnTo>
                    <a:lnTo>
                      <a:pt x="3714" y="331"/>
                    </a:lnTo>
                    <a:close/>
                    <a:moveTo>
                      <a:pt x="181" y="2211"/>
                    </a:moveTo>
                    <a:lnTo>
                      <a:pt x="181" y="2211"/>
                    </a:lnTo>
                    <a:lnTo>
                      <a:pt x="175" y="2216"/>
                    </a:lnTo>
                    <a:lnTo>
                      <a:pt x="167" y="2217"/>
                    </a:lnTo>
                    <a:lnTo>
                      <a:pt x="167" y="2217"/>
                    </a:lnTo>
                    <a:lnTo>
                      <a:pt x="161" y="2222"/>
                    </a:lnTo>
                    <a:lnTo>
                      <a:pt x="161" y="2222"/>
                    </a:lnTo>
                    <a:lnTo>
                      <a:pt x="159" y="2219"/>
                    </a:lnTo>
                    <a:lnTo>
                      <a:pt x="159" y="2219"/>
                    </a:lnTo>
                    <a:lnTo>
                      <a:pt x="166" y="2216"/>
                    </a:lnTo>
                    <a:lnTo>
                      <a:pt x="166" y="2216"/>
                    </a:lnTo>
                    <a:lnTo>
                      <a:pt x="167" y="2209"/>
                    </a:lnTo>
                    <a:lnTo>
                      <a:pt x="169" y="2203"/>
                    </a:lnTo>
                    <a:lnTo>
                      <a:pt x="169" y="2203"/>
                    </a:lnTo>
                    <a:lnTo>
                      <a:pt x="170" y="2198"/>
                    </a:lnTo>
                    <a:lnTo>
                      <a:pt x="174" y="2195"/>
                    </a:lnTo>
                    <a:lnTo>
                      <a:pt x="175" y="2194"/>
                    </a:lnTo>
                    <a:lnTo>
                      <a:pt x="178" y="2194"/>
                    </a:lnTo>
                    <a:lnTo>
                      <a:pt x="180" y="2194"/>
                    </a:lnTo>
                    <a:lnTo>
                      <a:pt x="183" y="2195"/>
                    </a:lnTo>
                    <a:lnTo>
                      <a:pt x="183" y="2195"/>
                    </a:lnTo>
                    <a:lnTo>
                      <a:pt x="186" y="2200"/>
                    </a:lnTo>
                    <a:lnTo>
                      <a:pt x="186" y="2203"/>
                    </a:lnTo>
                    <a:lnTo>
                      <a:pt x="185" y="2208"/>
                    </a:lnTo>
                    <a:lnTo>
                      <a:pt x="181" y="2211"/>
                    </a:lnTo>
                    <a:lnTo>
                      <a:pt x="181" y="2211"/>
                    </a:lnTo>
                    <a:close/>
                    <a:moveTo>
                      <a:pt x="210" y="2165"/>
                    </a:moveTo>
                    <a:lnTo>
                      <a:pt x="210" y="2165"/>
                    </a:lnTo>
                    <a:lnTo>
                      <a:pt x="218" y="2159"/>
                    </a:lnTo>
                    <a:lnTo>
                      <a:pt x="228" y="2152"/>
                    </a:lnTo>
                    <a:lnTo>
                      <a:pt x="237" y="2149"/>
                    </a:lnTo>
                    <a:lnTo>
                      <a:pt x="250" y="2147"/>
                    </a:lnTo>
                    <a:lnTo>
                      <a:pt x="250" y="2147"/>
                    </a:lnTo>
                    <a:lnTo>
                      <a:pt x="240" y="2155"/>
                    </a:lnTo>
                    <a:lnTo>
                      <a:pt x="231" y="2160"/>
                    </a:lnTo>
                    <a:lnTo>
                      <a:pt x="221" y="2163"/>
                    </a:lnTo>
                    <a:lnTo>
                      <a:pt x="210" y="2165"/>
                    </a:lnTo>
                    <a:lnTo>
                      <a:pt x="210" y="2165"/>
                    </a:lnTo>
                    <a:close/>
                    <a:moveTo>
                      <a:pt x="274" y="2170"/>
                    </a:moveTo>
                    <a:lnTo>
                      <a:pt x="274" y="2170"/>
                    </a:lnTo>
                    <a:lnTo>
                      <a:pt x="270" y="2151"/>
                    </a:lnTo>
                    <a:lnTo>
                      <a:pt x="272" y="2144"/>
                    </a:lnTo>
                    <a:lnTo>
                      <a:pt x="274" y="2140"/>
                    </a:lnTo>
                    <a:lnTo>
                      <a:pt x="278" y="2136"/>
                    </a:lnTo>
                    <a:lnTo>
                      <a:pt x="286" y="2136"/>
                    </a:lnTo>
                    <a:lnTo>
                      <a:pt x="310" y="2136"/>
                    </a:lnTo>
                    <a:lnTo>
                      <a:pt x="310" y="2136"/>
                    </a:lnTo>
                    <a:lnTo>
                      <a:pt x="274" y="2170"/>
                    </a:lnTo>
                    <a:lnTo>
                      <a:pt x="274" y="2170"/>
                    </a:lnTo>
                    <a:close/>
                    <a:moveTo>
                      <a:pt x="340" y="2033"/>
                    </a:moveTo>
                    <a:lnTo>
                      <a:pt x="340" y="2033"/>
                    </a:lnTo>
                    <a:lnTo>
                      <a:pt x="339" y="2030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31" y="2016"/>
                    </a:lnTo>
                    <a:lnTo>
                      <a:pt x="323" y="2008"/>
                    </a:lnTo>
                    <a:lnTo>
                      <a:pt x="313" y="2001"/>
                    </a:lnTo>
                    <a:lnTo>
                      <a:pt x="304" y="1997"/>
                    </a:lnTo>
                    <a:lnTo>
                      <a:pt x="294" y="1995"/>
                    </a:lnTo>
                    <a:lnTo>
                      <a:pt x="283" y="1995"/>
                    </a:lnTo>
                    <a:lnTo>
                      <a:pt x="270" y="1995"/>
                    </a:lnTo>
                    <a:lnTo>
                      <a:pt x="259" y="1998"/>
                    </a:lnTo>
                    <a:lnTo>
                      <a:pt x="259" y="1998"/>
                    </a:lnTo>
                    <a:lnTo>
                      <a:pt x="259" y="1992"/>
                    </a:lnTo>
                    <a:lnTo>
                      <a:pt x="261" y="1985"/>
                    </a:lnTo>
                    <a:lnTo>
                      <a:pt x="264" y="1982"/>
                    </a:lnTo>
                    <a:lnTo>
                      <a:pt x="266" y="1981"/>
                    </a:lnTo>
                    <a:lnTo>
                      <a:pt x="266" y="1981"/>
                    </a:lnTo>
                    <a:lnTo>
                      <a:pt x="274" y="1985"/>
                    </a:lnTo>
                    <a:lnTo>
                      <a:pt x="283" y="1987"/>
                    </a:lnTo>
                    <a:lnTo>
                      <a:pt x="301" y="1989"/>
                    </a:lnTo>
                    <a:lnTo>
                      <a:pt x="320" y="1990"/>
                    </a:lnTo>
                    <a:lnTo>
                      <a:pt x="329" y="1992"/>
                    </a:lnTo>
                    <a:lnTo>
                      <a:pt x="337" y="1995"/>
                    </a:lnTo>
                    <a:lnTo>
                      <a:pt x="337" y="1995"/>
                    </a:lnTo>
                    <a:lnTo>
                      <a:pt x="343" y="2000"/>
                    </a:lnTo>
                    <a:lnTo>
                      <a:pt x="345" y="2003"/>
                    </a:lnTo>
                    <a:lnTo>
                      <a:pt x="345" y="2008"/>
                    </a:lnTo>
                    <a:lnTo>
                      <a:pt x="345" y="2011"/>
                    </a:lnTo>
                    <a:lnTo>
                      <a:pt x="340" y="2019"/>
                    </a:lnTo>
                    <a:lnTo>
                      <a:pt x="339" y="2024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40" y="2033"/>
                    </a:lnTo>
                    <a:lnTo>
                      <a:pt x="340" y="2033"/>
                    </a:lnTo>
                    <a:close/>
                    <a:moveTo>
                      <a:pt x="909" y="2302"/>
                    </a:moveTo>
                    <a:lnTo>
                      <a:pt x="909" y="2302"/>
                    </a:lnTo>
                    <a:lnTo>
                      <a:pt x="903" y="2284"/>
                    </a:lnTo>
                    <a:lnTo>
                      <a:pt x="901" y="2278"/>
                    </a:lnTo>
                    <a:lnTo>
                      <a:pt x="903" y="2273"/>
                    </a:lnTo>
                    <a:lnTo>
                      <a:pt x="904" y="2268"/>
                    </a:lnTo>
                    <a:lnTo>
                      <a:pt x="911" y="2265"/>
                    </a:lnTo>
                    <a:lnTo>
                      <a:pt x="926" y="2259"/>
                    </a:lnTo>
                    <a:lnTo>
                      <a:pt x="926" y="2259"/>
                    </a:lnTo>
                    <a:lnTo>
                      <a:pt x="922" y="2270"/>
                    </a:lnTo>
                    <a:lnTo>
                      <a:pt x="915" y="2279"/>
                    </a:lnTo>
                    <a:lnTo>
                      <a:pt x="911" y="2289"/>
                    </a:lnTo>
                    <a:lnTo>
                      <a:pt x="909" y="2295"/>
                    </a:lnTo>
                    <a:lnTo>
                      <a:pt x="909" y="2302"/>
                    </a:lnTo>
                    <a:lnTo>
                      <a:pt x="909" y="2302"/>
                    </a:lnTo>
                    <a:close/>
                    <a:moveTo>
                      <a:pt x="920" y="1519"/>
                    </a:moveTo>
                    <a:lnTo>
                      <a:pt x="920" y="1519"/>
                    </a:lnTo>
                    <a:lnTo>
                      <a:pt x="896" y="1519"/>
                    </a:lnTo>
                    <a:lnTo>
                      <a:pt x="872" y="1519"/>
                    </a:lnTo>
                    <a:lnTo>
                      <a:pt x="872" y="1519"/>
                    </a:lnTo>
                    <a:lnTo>
                      <a:pt x="861" y="1519"/>
                    </a:lnTo>
                    <a:lnTo>
                      <a:pt x="852" y="1519"/>
                    </a:lnTo>
                    <a:lnTo>
                      <a:pt x="842" y="1522"/>
                    </a:lnTo>
                    <a:lnTo>
                      <a:pt x="836" y="1526"/>
                    </a:lnTo>
                    <a:lnTo>
                      <a:pt x="836" y="1526"/>
                    </a:lnTo>
                    <a:lnTo>
                      <a:pt x="825" y="1534"/>
                    </a:lnTo>
                    <a:lnTo>
                      <a:pt x="818" y="1539"/>
                    </a:lnTo>
                    <a:lnTo>
                      <a:pt x="812" y="1541"/>
                    </a:lnTo>
                    <a:lnTo>
                      <a:pt x="809" y="1538"/>
                    </a:lnTo>
                    <a:lnTo>
                      <a:pt x="807" y="1531"/>
                    </a:lnTo>
                    <a:lnTo>
                      <a:pt x="806" y="1525"/>
                    </a:lnTo>
                    <a:lnTo>
                      <a:pt x="806" y="1507"/>
                    </a:lnTo>
                    <a:lnTo>
                      <a:pt x="806" y="1507"/>
                    </a:lnTo>
                    <a:lnTo>
                      <a:pt x="817" y="1511"/>
                    </a:lnTo>
                    <a:lnTo>
                      <a:pt x="826" y="1512"/>
                    </a:lnTo>
                    <a:lnTo>
                      <a:pt x="838" y="1512"/>
                    </a:lnTo>
                    <a:lnTo>
                      <a:pt x="847" y="1511"/>
                    </a:lnTo>
                    <a:lnTo>
                      <a:pt x="868" y="1504"/>
                    </a:lnTo>
                    <a:lnTo>
                      <a:pt x="887" y="1496"/>
                    </a:lnTo>
                    <a:lnTo>
                      <a:pt x="887" y="1496"/>
                    </a:lnTo>
                    <a:lnTo>
                      <a:pt x="895" y="1492"/>
                    </a:lnTo>
                    <a:lnTo>
                      <a:pt x="904" y="1487"/>
                    </a:lnTo>
                    <a:lnTo>
                      <a:pt x="909" y="1485"/>
                    </a:lnTo>
                    <a:lnTo>
                      <a:pt x="914" y="1487"/>
                    </a:lnTo>
                    <a:lnTo>
                      <a:pt x="919" y="1490"/>
                    </a:lnTo>
                    <a:lnTo>
                      <a:pt x="922" y="1498"/>
                    </a:lnTo>
                    <a:lnTo>
                      <a:pt x="923" y="1499"/>
                    </a:lnTo>
                    <a:lnTo>
                      <a:pt x="923" y="1499"/>
                    </a:lnTo>
                    <a:lnTo>
                      <a:pt x="930" y="1506"/>
                    </a:lnTo>
                    <a:lnTo>
                      <a:pt x="933" y="1512"/>
                    </a:lnTo>
                    <a:lnTo>
                      <a:pt x="933" y="1514"/>
                    </a:lnTo>
                    <a:lnTo>
                      <a:pt x="931" y="1517"/>
                    </a:lnTo>
                    <a:lnTo>
                      <a:pt x="926" y="1517"/>
                    </a:lnTo>
                    <a:lnTo>
                      <a:pt x="920" y="1519"/>
                    </a:lnTo>
                    <a:lnTo>
                      <a:pt x="920" y="1519"/>
                    </a:lnTo>
                    <a:close/>
                    <a:moveTo>
                      <a:pt x="955" y="1469"/>
                    </a:moveTo>
                    <a:lnTo>
                      <a:pt x="955" y="1469"/>
                    </a:lnTo>
                    <a:lnTo>
                      <a:pt x="960" y="1461"/>
                    </a:lnTo>
                    <a:lnTo>
                      <a:pt x="965" y="1453"/>
                    </a:lnTo>
                    <a:lnTo>
                      <a:pt x="968" y="1436"/>
                    </a:lnTo>
                    <a:lnTo>
                      <a:pt x="971" y="1428"/>
                    </a:lnTo>
                    <a:lnTo>
                      <a:pt x="974" y="1420"/>
                    </a:lnTo>
                    <a:lnTo>
                      <a:pt x="979" y="1414"/>
                    </a:lnTo>
                    <a:lnTo>
                      <a:pt x="987" y="1409"/>
                    </a:lnTo>
                    <a:lnTo>
                      <a:pt x="987" y="1409"/>
                    </a:lnTo>
                    <a:lnTo>
                      <a:pt x="995" y="1403"/>
                    </a:lnTo>
                    <a:lnTo>
                      <a:pt x="1000" y="1401"/>
                    </a:lnTo>
                    <a:lnTo>
                      <a:pt x="1003" y="1403"/>
                    </a:lnTo>
                    <a:lnTo>
                      <a:pt x="1006" y="1404"/>
                    </a:lnTo>
                    <a:lnTo>
                      <a:pt x="1006" y="1404"/>
                    </a:lnTo>
                    <a:lnTo>
                      <a:pt x="1007" y="1407"/>
                    </a:lnTo>
                    <a:lnTo>
                      <a:pt x="1009" y="1411"/>
                    </a:lnTo>
                    <a:lnTo>
                      <a:pt x="1007" y="1412"/>
                    </a:lnTo>
                    <a:lnTo>
                      <a:pt x="1007" y="1414"/>
                    </a:lnTo>
                    <a:lnTo>
                      <a:pt x="1000" y="1422"/>
                    </a:lnTo>
                    <a:lnTo>
                      <a:pt x="1000" y="1422"/>
                    </a:lnTo>
                    <a:lnTo>
                      <a:pt x="993" y="1428"/>
                    </a:lnTo>
                    <a:lnTo>
                      <a:pt x="992" y="1434"/>
                    </a:lnTo>
                    <a:lnTo>
                      <a:pt x="993" y="1438"/>
                    </a:lnTo>
                    <a:lnTo>
                      <a:pt x="996" y="1441"/>
                    </a:lnTo>
                    <a:lnTo>
                      <a:pt x="1009" y="1445"/>
                    </a:lnTo>
                    <a:lnTo>
                      <a:pt x="1025" y="1449"/>
                    </a:lnTo>
                    <a:lnTo>
                      <a:pt x="1025" y="1449"/>
                    </a:lnTo>
                    <a:lnTo>
                      <a:pt x="955" y="1469"/>
                    </a:lnTo>
                    <a:lnTo>
                      <a:pt x="955" y="1469"/>
                    </a:lnTo>
                    <a:close/>
                    <a:moveTo>
                      <a:pt x="1556" y="756"/>
                    </a:moveTo>
                    <a:lnTo>
                      <a:pt x="1556" y="756"/>
                    </a:lnTo>
                    <a:lnTo>
                      <a:pt x="1565" y="753"/>
                    </a:lnTo>
                    <a:lnTo>
                      <a:pt x="1573" y="751"/>
                    </a:lnTo>
                    <a:lnTo>
                      <a:pt x="1583" y="751"/>
                    </a:lnTo>
                    <a:lnTo>
                      <a:pt x="1590" y="751"/>
                    </a:lnTo>
                    <a:lnTo>
                      <a:pt x="1608" y="756"/>
                    </a:lnTo>
                    <a:lnTo>
                      <a:pt x="1624" y="764"/>
                    </a:lnTo>
                    <a:lnTo>
                      <a:pt x="1624" y="764"/>
                    </a:lnTo>
                    <a:lnTo>
                      <a:pt x="1616" y="763"/>
                    </a:lnTo>
                    <a:lnTo>
                      <a:pt x="1606" y="761"/>
                    </a:lnTo>
                    <a:lnTo>
                      <a:pt x="1589" y="761"/>
                    </a:lnTo>
                    <a:lnTo>
                      <a:pt x="1573" y="761"/>
                    </a:lnTo>
                    <a:lnTo>
                      <a:pt x="1563" y="759"/>
                    </a:lnTo>
                    <a:lnTo>
                      <a:pt x="1556" y="756"/>
                    </a:lnTo>
                    <a:lnTo>
                      <a:pt x="1556" y="756"/>
                    </a:lnTo>
                    <a:close/>
                    <a:moveTo>
                      <a:pt x="1824" y="529"/>
                    </a:moveTo>
                    <a:lnTo>
                      <a:pt x="1824" y="529"/>
                    </a:lnTo>
                    <a:lnTo>
                      <a:pt x="1910" y="529"/>
                    </a:lnTo>
                    <a:lnTo>
                      <a:pt x="1910" y="529"/>
                    </a:lnTo>
                    <a:lnTo>
                      <a:pt x="1900" y="534"/>
                    </a:lnTo>
                    <a:lnTo>
                      <a:pt x="1891" y="537"/>
                    </a:lnTo>
                    <a:lnTo>
                      <a:pt x="1880" y="539"/>
                    </a:lnTo>
                    <a:lnTo>
                      <a:pt x="1870" y="539"/>
                    </a:lnTo>
                    <a:lnTo>
                      <a:pt x="1859" y="537"/>
                    </a:lnTo>
                    <a:lnTo>
                      <a:pt x="1848" y="535"/>
                    </a:lnTo>
                    <a:lnTo>
                      <a:pt x="1824" y="529"/>
                    </a:lnTo>
                    <a:lnTo>
                      <a:pt x="1824" y="529"/>
                    </a:lnTo>
                    <a:close/>
                    <a:moveTo>
                      <a:pt x="2072" y="348"/>
                    </a:moveTo>
                    <a:lnTo>
                      <a:pt x="2072" y="348"/>
                    </a:lnTo>
                    <a:lnTo>
                      <a:pt x="2065" y="348"/>
                    </a:lnTo>
                    <a:lnTo>
                      <a:pt x="2065" y="348"/>
                    </a:lnTo>
                    <a:lnTo>
                      <a:pt x="2067" y="343"/>
                    </a:lnTo>
                    <a:lnTo>
                      <a:pt x="2067" y="343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73" y="348"/>
                    </a:lnTo>
                    <a:lnTo>
                      <a:pt x="2072" y="348"/>
                    </a:lnTo>
                    <a:lnTo>
                      <a:pt x="2072" y="348"/>
                    </a:lnTo>
                    <a:close/>
                    <a:moveTo>
                      <a:pt x="2121" y="327"/>
                    </a:moveTo>
                    <a:lnTo>
                      <a:pt x="2121" y="327"/>
                    </a:lnTo>
                    <a:lnTo>
                      <a:pt x="2091" y="313"/>
                    </a:lnTo>
                    <a:lnTo>
                      <a:pt x="2091" y="313"/>
                    </a:lnTo>
                    <a:lnTo>
                      <a:pt x="2104" y="296"/>
                    </a:lnTo>
                    <a:lnTo>
                      <a:pt x="2112" y="288"/>
                    </a:lnTo>
                    <a:lnTo>
                      <a:pt x="2116" y="284"/>
                    </a:lnTo>
                    <a:lnTo>
                      <a:pt x="2123" y="281"/>
                    </a:lnTo>
                    <a:lnTo>
                      <a:pt x="2123" y="281"/>
                    </a:lnTo>
                    <a:lnTo>
                      <a:pt x="2123" y="288"/>
                    </a:lnTo>
                    <a:lnTo>
                      <a:pt x="2123" y="294"/>
                    </a:lnTo>
                    <a:lnTo>
                      <a:pt x="2119" y="305"/>
                    </a:lnTo>
                    <a:lnTo>
                      <a:pt x="2118" y="311"/>
                    </a:lnTo>
                    <a:lnTo>
                      <a:pt x="2116" y="316"/>
                    </a:lnTo>
                    <a:lnTo>
                      <a:pt x="2118" y="323"/>
                    </a:lnTo>
                    <a:lnTo>
                      <a:pt x="2121" y="327"/>
                    </a:lnTo>
                    <a:lnTo>
                      <a:pt x="2121" y="327"/>
                    </a:lnTo>
                    <a:close/>
                    <a:moveTo>
                      <a:pt x="2135" y="269"/>
                    </a:moveTo>
                    <a:lnTo>
                      <a:pt x="2135" y="269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51" y="262"/>
                    </a:lnTo>
                    <a:lnTo>
                      <a:pt x="2159" y="259"/>
                    </a:lnTo>
                    <a:lnTo>
                      <a:pt x="2166" y="254"/>
                    </a:lnTo>
                    <a:lnTo>
                      <a:pt x="2173" y="251"/>
                    </a:lnTo>
                    <a:lnTo>
                      <a:pt x="2183" y="248"/>
                    </a:lnTo>
                    <a:lnTo>
                      <a:pt x="2191" y="250"/>
                    </a:lnTo>
                    <a:lnTo>
                      <a:pt x="2200" y="253"/>
                    </a:lnTo>
                    <a:lnTo>
                      <a:pt x="2212" y="259"/>
                    </a:lnTo>
                    <a:lnTo>
                      <a:pt x="2212" y="259"/>
                    </a:lnTo>
                    <a:lnTo>
                      <a:pt x="2177" y="261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35" y="269"/>
                    </a:lnTo>
                    <a:lnTo>
                      <a:pt x="2135" y="269"/>
                    </a:lnTo>
                    <a:close/>
                    <a:moveTo>
                      <a:pt x="2299" y="340"/>
                    </a:moveTo>
                    <a:lnTo>
                      <a:pt x="2299" y="340"/>
                    </a:lnTo>
                    <a:lnTo>
                      <a:pt x="2297" y="338"/>
                    </a:lnTo>
                    <a:lnTo>
                      <a:pt x="2297" y="338"/>
                    </a:lnTo>
                    <a:lnTo>
                      <a:pt x="2299" y="334"/>
                    </a:lnTo>
                    <a:lnTo>
                      <a:pt x="2299" y="334"/>
                    </a:lnTo>
                    <a:lnTo>
                      <a:pt x="2302" y="335"/>
                    </a:lnTo>
                    <a:lnTo>
                      <a:pt x="2302" y="335"/>
                    </a:lnTo>
                    <a:lnTo>
                      <a:pt x="2299" y="340"/>
                    </a:lnTo>
                    <a:lnTo>
                      <a:pt x="2299" y="340"/>
                    </a:lnTo>
                    <a:close/>
                    <a:moveTo>
                      <a:pt x="2699" y="207"/>
                    </a:moveTo>
                    <a:lnTo>
                      <a:pt x="2699" y="207"/>
                    </a:lnTo>
                    <a:lnTo>
                      <a:pt x="2694" y="200"/>
                    </a:lnTo>
                    <a:lnTo>
                      <a:pt x="2691" y="192"/>
                    </a:lnTo>
                    <a:lnTo>
                      <a:pt x="2690" y="178"/>
                    </a:lnTo>
                    <a:lnTo>
                      <a:pt x="2688" y="172"/>
                    </a:lnTo>
                    <a:lnTo>
                      <a:pt x="2687" y="165"/>
                    </a:lnTo>
                    <a:lnTo>
                      <a:pt x="2682" y="161"/>
                    </a:lnTo>
                    <a:lnTo>
                      <a:pt x="2677" y="156"/>
                    </a:lnTo>
                    <a:lnTo>
                      <a:pt x="2677" y="156"/>
                    </a:lnTo>
                    <a:lnTo>
                      <a:pt x="2682" y="153"/>
                    </a:lnTo>
                    <a:lnTo>
                      <a:pt x="2687" y="151"/>
                    </a:lnTo>
                    <a:lnTo>
                      <a:pt x="2691" y="151"/>
                    </a:lnTo>
                    <a:lnTo>
                      <a:pt x="2696" y="153"/>
                    </a:lnTo>
                    <a:lnTo>
                      <a:pt x="2704" y="156"/>
                    </a:lnTo>
                    <a:lnTo>
                      <a:pt x="2712" y="162"/>
                    </a:lnTo>
                    <a:lnTo>
                      <a:pt x="2721" y="169"/>
                    </a:lnTo>
                    <a:lnTo>
                      <a:pt x="2729" y="173"/>
                    </a:lnTo>
                    <a:lnTo>
                      <a:pt x="2734" y="175"/>
                    </a:lnTo>
                    <a:lnTo>
                      <a:pt x="2739" y="175"/>
                    </a:lnTo>
                    <a:lnTo>
                      <a:pt x="2744" y="175"/>
                    </a:lnTo>
                    <a:lnTo>
                      <a:pt x="2750" y="172"/>
                    </a:lnTo>
                    <a:lnTo>
                      <a:pt x="2750" y="172"/>
                    </a:lnTo>
                    <a:lnTo>
                      <a:pt x="2741" y="178"/>
                    </a:lnTo>
                    <a:lnTo>
                      <a:pt x="2737" y="181"/>
                    </a:lnTo>
                    <a:lnTo>
                      <a:pt x="2736" y="184"/>
                    </a:lnTo>
                    <a:lnTo>
                      <a:pt x="2736" y="184"/>
                    </a:lnTo>
                    <a:lnTo>
                      <a:pt x="2739" y="196"/>
                    </a:lnTo>
                    <a:lnTo>
                      <a:pt x="2744" y="207"/>
                    </a:lnTo>
                    <a:lnTo>
                      <a:pt x="2750" y="216"/>
                    </a:lnTo>
                    <a:lnTo>
                      <a:pt x="2755" y="221"/>
                    </a:lnTo>
                    <a:lnTo>
                      <a:pt x="2755" y="221"/>
                    </a:lnTo>
                    <a:lnTo>
                      <a:pt x="2747" y="224"/>
                    </a:lnTo>
                    <a:lnTo>
                      <a:pt x="2739" y="226"/>
                    </a:lnTo>
                    <a:lnTo>
                      <a:pt x="2733" y="227"/>
                    </a:lnTo>
                    <a:lnTo>
                      <a:pt x="2725" y="226"/>
                    </a:lnTo>
                    <a:lnTo>
                      <a:pt x="2718" y="223"/>
                    </a:lnTo>
                    <a:lnTo>
                      <a:pt x="2712" y="219"/>
                    </a:lnTo>
                    <a:lnTo>
                      <a:pt x="2706" y="213"/>
                    </a:lnTo>
                    <a:lnTo>
                      <a:pt x="2699" y="207"/>
                    </a:lnTo>
                    <a:lnTo>
                      <a:pt x="2699" y="20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8" name="Rectangle 120">
                <a:extLst>
                  <a:ext uri="{FF2B5EF4-FFF2-40B4-BE49-F238E27FC236}">
                    <a16:creationId xmlns:a16="http://schemas.microsoft.com/office/drawing/2014/main" id="{0F858A2F-FF97-637C-2B01-629B70448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3" y="668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9" name="Rectangle 121">
                <a:extLst>
                  <a:ext uri="{FF2B5EF4-FFF2-40B4-BE49-F238E27FC236}">
                    <a16:creationId xmlns:a16="http://schemas.microsoft.com/office/drawing/2014/main" id="{A5670DAF-792F-B03E-29F8-FD05C2065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1" y="1401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0" name="Freeform 122">
                <a:extLst>
                  <a:ext uri="{FF2B5EF4-FFF2-40B4-BE49-F238E27FC236}">
                    <a16:creationId xmlns:a16="http://schemas.microsoft.com/office/drawing/2014/main" id="{E9768166-72C0-C006-A136-70DB6499C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1411"/>
                <a:ext cx="2" cy="3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3 h 6"/>
                  <a:gd name="T6" fmla="*/ 3 w 3"/>
                  <a:gd name="T7" fmla="*/ 6 h 6"/>
                  <a:gd name="T8" fmla="*/ 3 w 3"/>
                  <a:gd name="T9" fmla="*/ 6 h 6"/>
                  <a:gd name="T10" fmla="*/ 0 w 3"/>
                  <a:gd name="T11" fmla="*/ 0 h 6"/>
                  <a:gd name="T12" fmla="*/ 0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1" name="Freeform 123">
                <a:extLst>
                  <a:ext uri="{FF2B5EF4-FFF2-40B4-BE49-F238E27FC236}">
                    <a16:creationId xmlns:a16="http://schemas.microsoft.com/office/drawing/2014/main" id="{AE53B060-E56B-A0DA-9300-C1B769D65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065"/>
                <a:ext cx="774" cy="821"/>
              </a:xfrm>
              <a:custGeom>
                <a:avLst/>
                <a:gdLst>
                  <a:gd name="T0" fmla="*/ 241 w 1547"/>
                  <a:gd name="T1" fmla="*/ 1236 h 1641"/>
                  <a:gd name="T2" fmla="*/ 378 w 1547"/>
                  <a:gd name="T3" fmla="*/ 1304 h 1641"/>
                  <a:gd name="T4" fmla="*/ 265 w 1547"/>
                  <a:gd name="T5" fmla="*/ 1565 h 1641"/>
                  <a:gd name="T6" fmla="*/ 393 w 1547"/>
                  <a:gd name="T7" fmla="*/ 1581 h 1641"/>
                  <a:gd name="T8" fmla="*/ 494 w 1547"/>
                  <a:gd name="T9" fmla="*/ 1570 h 1641"/>
                  <a:gd name="T10" fmla="*/ 625 w 1547"/>
                  <a:gd name="T11" fmla="*/ 1600 h 1641"/>
                  <a:gd name="T12" fmla="*/ 748 w 1547"/>
                  <a:gd name="T13" fmla="*/ 1636 h 1641"/>
                  <a:gd name="T14" fmla="*/ 857 w 1547"/>
                  <a:gd name="T15" fmla="*/ 1609 h 1641"/>
                  <a:gd name="T16" fmla="*/ 996 w 1547"/>
                  <a:gd name="T17" fmla="*/ 1590 h 1641"/>
                  <a:gd name="T18" fmla="*/ 1137 w 1547"/>
                  <a:gd name="T19" fmla="*/ 1568 h 1641"/>
                  <a:gd name="T20" fmla="*/ 1219 w 1547"/>
                  <a:gd name="T21" fmla="*/ 1605 h 1641"/>
                  <a:gd name="T22" fmla="*/ 1180 w 1547"/>
                  <a:gd name="T23" fmla="*/ 1505 h 1641"/>
                  <a:gd name="T24" fmla="*/ 1226 w 1547"/>
                  <a:gd name="T25" fmla="*/ 1435 h 1641"/>
                  <a:gd name="T26" fmla="*/ 1313 w 1547"/>
                  <a:gd name="T27" fmla="*/ 1365 h 1641"/>
                  <a:gd name="T28" fmla="*/ 1343 w 1547"/>
                  <a:gd name="T29" fmla="*/ 1331 h 1641"/>
                  <a:gd name="T30" fmla="*/ 1146 w 1547"/>
                  <a:gd name="T31" fmla="*/ 1184 h 1641"/>
                  <a:gd name="T32" fmla="*/ 1105 w 1547"/>
                  <a:gd name="T33" fmla="*/ 1100 h 1641"/>
                  <a:gd name="T34" fmla="*/ 1045 w 1547"/>
                  <a:gd name="T35" fmla="*/ 993 h 1641"/>
                  <a:gd name="T36" fmla="*/ 1111 w 1547"/>
                  <a:gd name="T37" fmla="*/ 974 h 1641"/>
                  <a:gd name="T38" fmla="*/ 1283 w 1547"/>
                  <a:gd name="T39" fmla="*/ 907 h 1641"/>
                  <a:gd name="T40" fmla="*/ 1432 w 1547"/>
                  <a:gd name="T41" fmla="*/ 825 h 1641"/>
                  <a:gd name="T42" fmla="*/ 1515 w 1547"/>
                  <a:gd name="T43" fmla="*/ 855 h 1641"/>
                  <a:gd name="T44" fmla="*/ 1536 w 1547"/>
                  <a:gd name="T45" fmla="*/ 756 h 1641"/>
                  <a:gd name="T46" fmla="*/ 1482 w 1547"/>
                  <a:gd name="T47" fmla="*/ 669 h 1641"/>
                  <a:gd name="T48" fmla="*/ 1472 w 1547"/>
                  <a:gd name="T49" fmla="*/ 566 h 1641"/>
                  <a:gd name="T50" fmla="*/ 1458 w 1547"/>
                  <a:gd name="T51" fmla="*/ 491 h 1641"/>
                  <a:gd name="T52" fmla="*/ 1399 w 1547"/>
                  <a:gd name="T53" fmla="*/ 398 h 1641"/>
                  <a:gd name="T54" fmla="*/ 1412 w 1547"/>
                  <a:gd name="T55" fmla="*/ 275 h 1641"/>
                  <a:gd name="T56" fmla="*/ 1394 w 1547"/>
                  <a:gd name="T57" fmla="*/ 202 h 1641"/>
                  <a:gd name="T58" fmla="*/ 1281 w 1547"/>
                  <a:gd name="T59" fmla="*/ 151 h 1641"/>
                  <a:gd name="T60" fmla="*/ 1308 w 1547"/>
                  <a:gd name="T61" fmla="*/ 121 h 1641"/>
                  <a:gd name="T62" fmla="*/ 1308 w 1547"/>
                  <a:gd name="T63" fmla="*/ 77 h 1641"/>
                  <a:gd name="T64" fmla="*/ 1262 w 1547"/>
                  <a:gd name="T65" fmla="*/ 39 h 1641"/>
                  <a:gd name="T66" fmla="*/ 1221 w 1547"/>
                  <a:gd name="T67" fmla="*/ 70 h 1641"/>
                  <a:gd name="T68" fmla="*/ 1178 w 1547"/>
                  <a:gd name="T69" fmla="*/ 88 h 1641"/>
                  <a:gd name="T70" fmla="*/ 994 w 1547"/>
                  <a:gd name="T71" fmla="*/ 145 h 1641"/>
                  <a:gd name="T72" fmla="*/ 922 w 1547"/>
                  <a:gd name="T73" fmla="*/ 193 h 1641"/>
                  <a:gd name="T74" fmla="*/ 838 w 1547"/>
                  <a:gd name="T75" fmla="*/ 166 h 1641"/>
                  <a:gd name="T76" fmla="*/ 908 w 1547"/>
                  <a:gd name="T77" fmla="*/ 94 h 1641"/>
                  <a:gd name="T78" fmla="*/ 864 w 1547"/>
                  <a:gd name="T79" fmla="*/ 77 h 1641"/>
                  <a:gd name="T80" fmla="*/ 692 w 1547"/>
                  <a:gd name="T81" fmla="*/ 72 h 1641"/>
                  <a:gd name="T82" fmla="*/ 621 w 1547"/>
                  <a:gd name="T83" fmla="*/ 12 h 1641"/>
                  <a:gd name="T84" fmla="*/ 467 w 1547"/>
                  <a:gd name="T85" fmla="*/ 5 h 1641"/>
                  <a:gd name="T86" fmla="*/ 495 w 1547"/>
                  <a:gd name="T87" fmla="*/ 91 h 1641"/>
                  <a:gd name="T88" fmla="*/ 468 w 1547"/>
                  <a:gd name="T89" fmla="*/ 121 h 1641"/>
                  <a:gd name="T90" fmla="*/ 513 w 1547"/>
                  <a:gd name="T91" fmla="*/ 205 h 1641"/>
                  <a:gd name="T92" fmla="*/ 433 w 1547"/>
                  <a:gd name="T93" fmla="*/ 280 h 1641"/>
                  <a:gd name="T94" fmla="*/ 376 w 1547"/>
                  <a:gd name="T95" fmla="*/ 312 h 1641"/>
                  <a:gd name="T96" fmla="*/ 216 w 1547"/>
                  <a:gd name="T97" fmla="*/ 253 h 1641"/>
                  <a:gd name="T98" fmla="*/ 211 w 1547"/>
                  <a:gd name="T99" fmla="*/ 329 h 1641"/>
                  <a:gd name="T100" fmla="*/ 177 w 1547"/>
                  <a:gd name="T101" fmla="*/ 493 h 1641"/>
                  <a:gd name="T102" fmla="*/ 185 w 1547"/>
                  <a:gd name="T103" fmla="*/ 534 h 1641"/>
                  <a:gd name="T104" fmla="*/ 142 w 1547"/>
                  <a:gd name="T105" fmla="*/ 615 h 1641"/>
                  <a:gd name="T106" fmla="*/ 28 w 1547"/>
                  <a:gd name="T107" fmla="*/ 664 h 1641"/>
                  <a:gd name="T108" fmla="*/ 11 w 1547"/>
                  <a:gd name="T109" fmla="*/ 815 h 1641"/>
                  <a:gd name="T110" fmla="*/ 33 w 1547"/>
                  <a:gd name="T111" fmla="*/ 914 h 1641"/>
                  <a:gd name="T112" fmla="*/ 28 w 1547"/>
                  <a:gd name="T113" fmla="*/ 1026 h 1641"/>
                  <a:gd name="T114" fmla="*/ 81 w 1547"/>
                  <a:gd name="T115" fmla="*/ 1109 h 1641"/>
                  <a:gd name="T116" fmla="*/ 96 w 1547"/>
                  <a:gd name="T117" fmla="*/ 1196 h 1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641">
                    <a:moveTo>
                      <a:pt x="133" y="1233"/>
                    </a:moveTo>
                    <a:lnTo>
                      <a:pt x="133" y="1233"/>
                    </a:lnTo>
                    <a:lnTo>
                      <a:pt x="146" y="1233"/>
                    </a:lnTo>
                    <a:lnTo>
                      <a:pt x="157" y="1235"/>
                    </a:lnTo>
                    <a:lnTo>
                      <a:pt x="179" y="1241"/>
                    </a:lnTo>
                    <a:lnTo>
                      <a:pt x="192" y="1242"/>
                    </a:lnTo>
                    <a:lnTo>
                      <a:pt x="203" y="1242"/>
                    </a:lnTo>
                    <a:lnTo>
                      <a:pt x="216" y="1239"/>
                    </a:lnTo>
                    <a:lnTo>
                      <a:pt x="227" y="1235"/>
                    </a:lnTo>
                    <a:lnTo>
                      <a:pt x="227" y="1235"/>
                    </a:lnTo>
                    <a:lnTo>
                      <a:pt x="230" y="1233"/>
                    </a:lnTo>
                    <a:lnTo>
                      <a:pt x="235" y="1233"/>
                    </a:lnTo>
                    <a:lnTo>
                      <a:pt x="241" y="1236"/>
                    </a:lnTo>
                    <a:lnTo>
                      <a:pt x="241" y="1236"/>
                    </a:lnTo>
                    <a:lnTo>
                      <a:pt x="255" y="1244"/>
                    </a:lnTo>
                    <a:lnTo>
                      <a:pt x="271" y="1250"/>
                    </a:lnTo>
                    <a:lnTo>
                      <a:pt x="285" y="1257"/>
                    </a:lnTo>
                    <a:lnTo>
                      <a:pt x="301" y="1262"/>
                    </a:lnTo>
                    <a:lnTo>
                      <a:pt x="332" y="1269"/>
                    </a:lnTo>
                    <a:lnTo>
                      <a:pt x="363" y="1277"/>
                    </a:lnTo>
                    <a:lnTo>
                      <a:pt x="363" y="1277"/>
                    </a:lnTo>
                    <a:lnTo>
                      <a:pt x="371" y="1279"/>
                    </a:lnTo>
                    <a:lnTo>
                      <a:pt x="378" y="1282"/>
                    </a:lnTo>
                    <a:lnTo>
                      <a:pt x="382" y="1285"/>
                    </a:lnTo>
                    <a:lnTo>
                      <a:pt x="384" y="1290"/>
                    </a:lnTo>
                    <a:lnTo>
                      <a:pt x="384" y="1295"/>
                    </a:lnTo>
                    <a:lnTo>
                      <a:pt x="382" y="1300"/>
                    </a:lnTo>
                    <a:lnTo>
                      <a:pt x="378" y="1304"/>
                    </a:lnTo>
                    <a:lnTo>
                      <a:pt x="373" y="1311"/>
                    </a:lnTo>
                    <a:lnTo>
                      <a:pt x="373" y="1311"/>
                    </a:lnTo>
                    <a:lnTo>
                      <a:pt x="354" y="1331"/>
                    </a:lnTo>
                    <a:lnTo>
                      <a:pt x="335" y="1350"/>
                    </a:lnTo>
                    <a:lnTo>
                      <a:pt x="319" y="1373"/>
                    </a:lnTo>
                    <a:lnTo>
                      <a:pt x="305" y="1397"/>
                    </a:lnTo>
                    <a:lnTo>
                      <a:pt x="305" y="1397"/>
                    </a:lnTo>
                    <a:lnTo>
                      <a:pt x="295" y="1417"/>
                    </a:lnTo>
                    <a:lnTo>
                      <a:pt x="289" y="1438"/>
                    </a:lnTo>
                    <a:lnTo>
                      <a:pt x="282" y="1458"/>
                    </a:lnTo>
                    <a:lnTo>
                      <a:pt x="279" y="1479"/>
                    </a:lnTo>
                    <a:lnTo>
                      <a:pt x="271" y="1522"/>
                    </a:lnTo>
                    <a:lnTo>
                      <a:pt x="265" y="1565"/>
                    </a:lnTo>
                    <a:lnTo>
                      <a:pt x="265" y="1565"/>
                    </a:lnTo>
                    <a:lnTo>
                      <a:pt x="263" y="1571"/>
                    </a:lnTo>
                    <a:lnTo>
                      <a:pt x="265" y="1578"/>
                    </a:lnTo>
                    <a:lnTo>
                      <a:pt x="268" y="1581"/>
                    </a:lnTo>
                    <a:lnTo>
                      <a:pt x="273" y="1584"/>
                    </a:lnTo>
                    <a:lnTo>
                      <a:pt x="284" y="1587"/>
                    </a:lnTo>
                    <a:lnTo>
                      <a:pt x="295" y="1589"/>
                    </a:lnTo>
                    <a:lnTo>
                      <a:pt x="295" y="1589"/>
                    </a:lnTo>
                    <a:lnTo>
                      <a:pt x="314" y="1590"/>
                    </a:lnTo>
                    <a:lnTo>
                      <a:pt x="333" y="1589"/>
                    </a:lnTo>
                    <a:lnTo>
                      <a:pt x="371" y="1589"/>
                    </a:lnTo>
                    <a:lnTo>
                      <a:pt x="371" y="1589"/>
                    </a:lnTo>
                    <a:lnTo>
                      <a:pt x="379" y="1589"/>
                    </a:lnTo>
                    <a:lnTo>
                      <a:pt x="387" y="1586"/>
                    </a:lnTo>
                    <a:lnTo>
                      <a:pt x="393" y="1581"/>
                    </a:lnTo>
                    <a:lnTo>
                      <a:pt x="400" y="1573"/>
                    </a:lnTo>
                    <a:lnTo>
                      <a:pt x="400" y="1573"/>
                    </a:lnTo>
                    <a:lnTo>
                      <a:pt x="408" y="1560"/>
                    </a:lnTo>
                    <a:lnTo>
                      <a:pt x="416" y="1552"/>
                    </a:lnTo>
                    <a:lnTo>
                      <a:pt x="425" y="1546"/>
                    </a:lnTo>
                    <a:lnTo>
                      <a:pt x="435" y="1543"/>
                    </a:lnTo>
                    <a:lnTo>
                      <a:pt x="444" y="1544"/>
                    </a:lnTo>
                    <a:lnTo>
                      <a:pt x="455" y="1547"/>
                    </a:lnTo>
                    <a:lnTo>
                      <a:pt x="465" y="1554"/>
                    </a:lnTo>
                    <a:lnTo>
                      <a:pt x="476" y="1563"/>
                    </a:lnTo>
                    <a:lnTo>
                      <a:pt x="476" y="1563"/>
                    </a:lnTo>
                    <a:lnTo>
                      <a:pt x="482" y="1566"/>
                    </a:lnTo>
                    <a:lnTo>
                      <a:pt x="489" y="1570"/>
                    </a:lnTo>
                    <a:lnTo>
                      <a:pt x="494" y="1570"/>
                    </a:lnTo>
                    <a:lnTo>
                      <a:pt x="500" y="1570"/>
                    </a:lnTo>
                    <a:lnTo>
                      <a:pt x="500" y="1570"/>
                    </a:lnTo>
                    <a:lnTo>
                      <a:pt x="514" y="1568"/>
                    </a:lnTo>
                    <a:lnTo>
                      <a:pt x="527" y="1566"/>
                    </a:lnTo>
                    <a:lnTo>
                      <a:pt x="540" y="1568"/>
                    </a:lnTo>
                    <a:lnTo>
                      <a:pt x="552" y="1570"/>
                    </a:lnTo>
                    <a:lnTo>
                      <a:pt x="563" y="1573"/>
                    </a:lnTo>
                    <a:lnTo>
                      <a:pt x="576" y="1578"/>
                    </a:lnTo>
                    <a:lnTo>
                      <a:pt x="600" y="1589"/>
                    </a:lnTo>
                    <a:lnTo>
                      <a:pt x="600" y="1589"/>
                    </a:lnTo>
                    <a:lnTo>
                      <a:pt x="613" y="1597"/>
                    </a:lnTo>
                    <a:lnTo>
                      <a:pt x="619" y="1600"/>
                    </a:lnTo>
                    <a:lnTo>
                      <a:pt x="625" y="1600"/>
                    </a:lnTo>
                    <a:lnTo>
                      <a:pt x="625" y="1600"/>
                    </a:lnTo>
                    <a:lnTo>
                      <a:pt x="640" y="1595"/>
                    </a:lnTo>
                    <a:lnTo>
                      <a:pt x="652" y="1593"/>
                    </a:lnTo>
                    <a:lnTo>
                      <a:pt x="665" y="1595"/>
                    </a:lnTo>
                    <a:lnTo>
                      <a:pt x="678" y="1598"/>
                    </a:lnTo>
                    <a:lnTo>
                      <a:pt x="689" y="1605"/>
                    </a:lnTo>
                    <a:lnTo>
                      <a:pt x="700" y="1611"/>
                    </a:lnTo>
                    <a:lnTo>
                      <a:pt x="710" y="1620"/>
                    </a:lnTo>
                    <a:lnTo>
                      <a:pt x="719" y="1630"/>
                    </a:lnTo>
                    <a:lnTo>
                      <a:pt x="719" y="1630"/>
                    </a:lnTo>
                    <a:lnTo>
                      <a:pt x="727" y="1636"/>
                    </a:lnTo>
                    <a:lnTo>
                      <a:pt x="735" y="1641"/>
                    </a:lnTo>
                    <a:lnTo>
                      <a:pt x="740" y="1641"/>
                    </a:lnTo>
                    <a:lnTo>
                      <a:pt x="745" y="1640"/>
                    </a:lnTo>
                    <a:lnTo>
                      <a:pt x="748" y="1636"/>
                    </a:lnTo>
                    <a:lnTo>
                      <a:pt x="749" y="1632"/>
                    </a:lnTo>
                    <a:lnTo>
                      <a:pt x="752" y="1614"/>
                    </a:lnTo>
                    <a:lnTo>
                      <a:pt x="752" y="1614"/>
                    </a:lnTo>
                    <a:lnTo>
                      <a:pt x="754" y="1606"/>
                    </a:lnTo>
                    <a:lnTo>
                      <a:pt x="756" y="1600"/>
                    </a:lnTo>
                    <a:lnTo>
                      <a:pt x="759" y="1595"/>
                    </a:lnTo>
                    <a:lnTo>
                      <a:pt x="764" y="1592"/>
                    </a:lnTo>
                    <a:lnTo>
                      <a:pt x="768" y="1590"/>
                    </a:lnTo>
                    <a:lnTo>
                      <a:pt x="775" y="1589"/>
                    </a:lnTo>
                    <a:lnTo>
                      <a:pt x="781" y="1589"/>
                    </a:lnTo>
                    <a:lnTo>
                      <a:pt x="789" y="1590"/>
                    </a:lnTo>
                    <a:lnTo>
                      <a:pt x="789" y="1590"/>
                    </a:lnTo>
                    <a:lnTo>
                      <a:pt x="835" y="1603"/>
                    </a:lnTo>
                    <a:lnTo>
                      <a:pt x="857" y="1609"/>
                    </a:lnTo>
                    <a:lnTo>
                      <a:pt x="880" y="1619"/>
                    </a:lnTo>
                    <a:lnTo>
                      <a:pt x="880" y="1619"/>
                    </a:lnTo>
                    <a:lnTo>
                      <a:pt x="887" y="1624"/>
                    </a:lnTo>
                    <a:lnTo>
                      <a:pt x="897" y="1627"/>
                    </a:lnTo>
                    <a:lnTo>
                      <a:pt x="903" y="1627"/>
                    </a:lnTo>
                    <a:lnTo>
                      <a:pt x="908" y="1627"/>
                    </a:lnTo>
                    <a:lnTo>
                      <a:pt x="913" y="1625"/>
                    </a:lnTo>
                    <a:lnTo>
                      <a:pt x="918" y="1622"/>
                    </a:lnTo>
                    <a:lnTo>
                      <a:pt x="918" y="1622"/>
                    </a:lnTo>
                    <a:lnTo>
                      <a:pt x="930" y="1614"/>
                    </a:lnTo>
                    <a:lnTo>
                      <a:pt x="943" y="1608"/>
                    </a:lnTo>
                    <a:lnTo>
                      <a:pt x="956" y="1603"/>
                    </a:lnTo>
                    <a:lnTo>
                      <a:pt x="968" y="1598"/>
                    </a:lnTo>
                    <a:lnTo>
                      <a:pt x="996" y="1590"/>
                    </a:lnTo>
                    <a:lnTo>
                      <a:pt x="1023" y="1584"/>
                    </a:lnTo>
                    <a:lnTo>
                      <a:pt x="1023" y="1584"/>
                    </a:lnTo>
                    <a:lnTo>
                      <a:pt x="1032" y="1582"/>
                    </a:lnTo>
                    <a:lnTo>
                      <a:pt x="1042" y="1578"/>
                    </a:lnTo>
                    <a:lnTo>
                      <a:pt x="1059" y="1570"/>
                    </a:lnTo>
                    <a:lnTo>
                      <a:pt x="1069" y="1566"/>
                    </a:lnTo>
                    <a:lnTo>
                      <a:pt x="1077" y="1563"/>
                    </a:lnTo>
                    <a:lnTo>
                      <a:pt x="1086" y="1562"/>
                    </a:lnTo>
                    <a:lnTo>
                      <a:pt x="1097" y="1563"/>
                    </a:lnTo>
                    <a:lnTo>
                      <a:pt x="1097" y="1563"/>
                    </a:lnTo>
                    <a:lnTo>
                      <a:pt x="1118" y="1568"/>
                    </a:lnTo>
                    <a:lnTo>
                      <a:pt x="1127" y="1570"/>
                    </a:lnTo>
                    <a:lnTo>
                      <a:pt x="1137" y="1568"/>
                    </a:lnTo>
                    <a:lnTo>
                      <a:pt x="1137" y="1568"/>
                    </a:lnTo>
                    <a:lnTo>
                      <a:pt x="1148" y="1565"/>
                    </a:lnTo>
                    <a:lnTo>
                      <a:pt x="1159" y="1565"/>
                    </a:lnTo>
                    <a:lnTo>
                      <a:pt x="1169" y="1565"/>
                    </a:lnTo>
                    <a:lnTo>
                      <a:pt x="1177" y="1568"/>
                    </a:lnTo>
                    <a:lnTo>
                      <a:pt x="1185" y="1573"/>
                    </a:lnTo>
                    <a:lnTo>
                      <a:pt x="1191" y="1579"/>
                    </a:lnTo>
                    <a:lnTo>
                      <a:pt x="1197" y="1587"/>
                    </a:lnTo>
                    <a:lnTo>
                      <a:pt x="1204" y="1597"/>
                    </a:lnTo>
                    <a:lnTo>
                      <a:pt x="1204" y="1597"/>
                    </a:lnTo>
                    <a:lnTo>
                      <a:pt x="1207" y="1601"/>
                    </a:lnTo>
                    <a:lnTo>
                      <a:pt x="1210" y="1605"/>
                    </a:lnTo>
                    <a:lnTo>
                      <a:pt x="1215" y="1606"/>
                    </a:lnTo>
                    <a:lnTo>
                      <a:pt x="1219" y="1605"/>
                    </a:lnTo>
                    <a:lnTo>
                      <a:pt x="1219" y="1605"/>
                    </a:lnTo>
                    <a:lnTo>
                      <a:pt x="1223" y="1600"/>
                    </a:lnTo>
                    <a:lnTo>
                      <a:pt x="1224" y="1595"/>
                    </a:lnTo>
                    <a:lnTo>
                      <a:pt x="1223" y="1589"/>
                    </a:lnTo>
                    <a:lnTo>
                      <a:pt x="1219" y="1586"/>
                    </a:lnTo>
                    <a:lnTo>
                      <a:pt x="1219" y="1586"/>
                    </a:lnTo>
                    <a:lnTo>
                      <a:pt x="1215" y="1581"/>
                    </a:lnTo>
                    <a:lnTo>
                      <a:pt x="1210" y="1576"/>
                    </a:lnTo>
                    <a:lnTo>
                      <a:pt x="1205" y="1565"/>
                    </a:lnTo>
                    <a:lnTo>
                      <a:pt x="1202" y="1554"/>
                    </a:lnTo>
                    <a:lnTo>
                      <a:pt x="1199" y="1543"/>
                    </a:lnTo>
                    <a:lnTo>
                      <a:pt x="1196" y="1530"/>
                    </a:lnTo>
                    <a:lnTo>
                      <a:pt x="1191" y="1519"/>
                    </a:lnTo>
                    <a:lnTo>
                      <a:pt x="1185" y="1509"/>
                    </a:lnTo>
                    <a:lnTo>
                      <a:pt x="1180" y="1505"/>
                    </a:lnTo>
                    <a:lnTo>
                      <a:pt x="1175" y="1500"/>
                    </a:lnTo>
                    <a:lnTo>
                      <a:pt x="1175" y="1500"/>
                    </a:lnTo>
                    <a:lnTo>
                      <a:pt x="1172" y="1498"/>
                    </a:lnTo>
                    <a:lnTo>
                      <a:pt x="1170" y="1493"/>
                    </a:lnTo>
                    <a:lnTo>
                      <a:pt x="1170" y="1489"/>
                    </a:lnTo>
                    <a:lnTo>
                      <a:pt x="1170" y="1482"/>
                    </a:lnTo>
                    <a:lnTo>
                      <a:pt x="1172" y="1476"/>
                    </a:lnTo>
                    <a:lnTo>
                      <a:pt x="1175" y="1470"/>
                    </a:lnTo>
                    <a:lnTo>
                      <a:pt x="1180" y="1463"/>
                    </a:lnTo>
                    <a:lnTo>
                      <a:pt x="1185" y="1458"/>
                    </a:lnTo>
                    <a:lnTo>
                      <a:pt x="1185" y="1458"/>
                    </a:lnTo>
                    <a:lnTo>
                      <a:pt x="1194" y="1452"/>
                    </a:lnTo>
                    <a:lnTo>
                      <a:pt x="1204" y="1446"/>
                    </a:lnTo>
                    <a:lnTo>
                      <a:pt x="1226" y="1435"/>
                    </a:lnTo>
                    <a:lnTo>
                      <a:pt x="1226" y="1435"/>
                    </a:lnTo>
                    <a:lnTo>
                      <a:pt x="1242" y="1427"/>
                    </a:lnTo>
                    <a:lnTo>
                      <a:pt x="1259" y="1417"/>
                    </a:lnTo>
                    <a:lnTo>
                      <a:pt x="1267" y="1411"/>
                    </a:lnTo>
                    <a:lnTo>
                      <a:pt x="1273" y="1404"/>
                    </a:lnTo>
                    <a:lnTo>
                      <a:pt x="1278" y="1398"/>
                    </a:lnTo>
                    <a:lnTo>
                      <a:pt x="1283" y="1390"/>
                    </a:lnTo>
                    <a:lnTo>
                      <a:pt x="1283" y="1390"/>
                    </a:lnTo>
                    <a:lnTo>
                      <a:pt x="1286" y="1381"/>
                    </a:lnTo>
                    <a:lnTo>
                      <a:pt x="1291" y="1374"/>
                    </a:lnTo>
                    <a:lnTo>
                      <a:pt x="1296" y="1370"/>
                    </a:lnTo>
                    <a:lnTo>
                      <a:pt x="1300" y="1366"/>
                    </a:lnTo>
                    <a:lnTo>
                      <a:pt x="1307" y="1365"/>
                    </a:lnTo>
                    <a:lnTo>
                      <a:pt x="1313" y="1365"/>
                    </a:lnTo>
                    <a:lnTo>
                      <a:pt x="1320" y="1366"/>
                    </a:lnTo>
                    <a:lnTo>
                      <a:pt x="1326" y="1368"/>
                    </a:lnTo>
                    <a:lnTo>
                      <a:pt x="1326" y="1368"/>
                    </a:lnTo>
                    <a:lnTo>
                      <a:pt x="1335" y="1371"/>
                    </a:lnTo>
                    <a:lnTo>
                      <a:pt x="1342" y="1371"/>
                    </a:lnTo>
                    <a:lnTo>
                      <a:pt x="1345" y="1370"/>
                    </a:lnTo>
                    <a:lnTo>
                      <a:pt x="1348" y="1366"/>
                    </a:lnTo>
                    <a:lnTo>
                      <a:pt x="1350" y="1363"/>
                    </a:lnTo>
                    <a:lnTo>
                      <a:pt x="1350" y="1358"/>
                    </a:lnTo>
                    <a:lnTo>
                      <a:pt x="1350" y="1347"/>
                    </a:lnTo>
                    <a:lnTo>
                      <a:pt x="1350" y="1347"/>
                    </a:lnTo>
                    <a:lnTo>
                      <a:pt x="1348" y="1341"/>
                    </a:lnTo>
                    <a:lnTo>
                      <a:pt x="1347" y="1335"/>
                    </a:lnTo>
                    <a:lnTo>
                      <a:pt x="1343" y="1331"/>
                    </a:lnTo>
                    <a:lnTo>
                      <a:pt x="1340" y="1327"/>
                    </a:lnTo>
                    <a:lnTo>
                      <a:pt x="1331" y="1322"/>
                    </a:lnTo>
                    <a:lnTo>
                      <a:pt x="1321" y="1317"/>
                    </a:lnTo>
                    <a:lnTo>
                      <a:pt x="1321" y="1317"/>
                    </a:lnTo>
                    <a:lnTo>
                      <a:pt x="1299" y="1306"/>
                    </a:lnTo>
                    <a:lnTo>
                      <a:pt x="1278" y="1292"/>
                    </a:lnTo>
                    <a:lnTo>
                      <a:pt x="1259" y="1277"/>
                    </a:lnTo>
                    <a:lnTo>
                      <a:pt x="1240" y="1262"/>
                    </a:lnTo>
                    <a:lnTo>
                      <a:pt x="1204" y="1231"/>
                    </a:lnTo>
                    <a:lnTo>
                      <a:pt x="1185" y="1215"/>
                    </a:lnTo>
                    <a:lnTo>
                      <a:pt x="1164" y="1201"/>
                    </a:lnTo>
                    <a:lnTo>
                      <a:pt x="1164" y="1201"/>
                    </a:lnTo>
                    <a:lnTo>
                      <a:pt x="1154" y="1193"/>
                    </a:lnTo>
                    <a:lnTo>
                      <a:pt x="1146" y="1184"/>
                    </a:lnTo>
                    <a:lnTo>
                      <a:pt x="1131" y="1161"/>
                    </a:lnTo>
                    <a:lnTo>
                      <a:pt x="1124" y="1150"/>
                    </a:lnTo>
                    <a:lnTo>
                      <a:pt x="1115" y="1139"/>
                    </a:lnTo>
                    <a:lnTo>
                      <a:pt x="1105" y="1131"/>
                    </a:lnTo>
                    <a:lnTo>
                      <a:pt x="1094" y="1123"/>
                    </a:lnTo>
                    <a:lnTo>
                      <a:pt x="1094" y="1123"/>
                    </a:lnTo>
                    <a:lnTo>
                      <a:pt x="1091" y="1120"/>
                    </a:lnTo>
                    <a:lnTo>
                      <a:pt x="1091" y="1119"/>
                    </a:lnTo>
                    <a:lnTo>
                      <a:pt x="1091" y="1115"/>
                    </a:lnTo>
                    <a:lnTo>
                      <a:pt x="1091" y="1114"/>
                    </a:lnTo>
                    <a:lnTo>
                      <a:pt x="1096" y="1109"/>
                    </a:lnTo>
                    <a:lnTo>
                      <a:pt x="1100" y="1106"/>
                    </a:lnTo>
                    <a:lnTo>
                      <a:pt x="1100" y="1106"/>
                    </a:lnTo>
                    <a:lnTo>
                      <a:pt x="1105" y="1100"/>
                    </a:lnTo>
                    <a:lnTo>
                      <a:pt x="1108" y="1095"/>
                    </a:lnTo>
                    <a:lnTo>
                      <a:pt x="1110" y="1090"/>
                    </a:lnTo>
                    <a:lnTo>
                      <a:pt x="1110" y="1085"/>
                    </a:lnTo>
                    <a:lnTo>
                      <a:pt x="1108" y="1080"/>
                    </a:lnTo>
                    <a:lnTo>
                      <a:pt x="1107" y="1076"/>
                    </a:lnTo>
                    <a:lnTo>
                      <a:pt x="1099" y="1066"/>
                    </a:lnTo>
                    <a:lnTo>
                      <a:pt x="1099" y="1066"/>
                    </a:lnTo>
                    <a:lnTo>
                      <a:pt x="1073" y="1042"/>
                    </a:lnTo>
                    <a:lnTo>
                      <a:pt x="1061" y="1030"/>
                    </a:lnTo>
                    <a:lnTo>
                      <a:pt x="1051" y="1015"/>
                    </a:lnTo>
                    <a:lnTo>
                      <a:pt x="1051" y="1015"/>
                    </a:lnTo>
                    <a:lnTo>
                      <a:pt x="1046" y="1009"/>
                    </a:lnTo>
                    <a:lnTo>
                      <a:pt x="1045" y="1001"/>
                    </a:lnTo>
                    <a:lnTo>
                      <a:pt x="1045" y="993"/>
                    </a:lnTo>
                    <a:lnTo>
                      <a:pt x="1050" y="987"/>
                    </a:lnTo>
                    <a:lnTo>
                      <a:pt x="1050" y="987"/>
                    </a:lnTo>
                    <a:lnTo>
                      <a:pt x="1054" y="980"/>
                    </a:lnTo>
                    <a:lnTo>
                      <a:pt x="1062" y="979"/>
                    </a:lnTo>
                    <a:lnTo>
                      <a:pt x="1070" y="980"/>
                    </a:lnTo>
                    <a:lnTo>
                      <a:pt x="1078" y="982"/>
                    </a:lnTo>
                    <a:lnTo>
                      <a:pt x="1078" y="982"/>
                    </a:lnTo>
                    <a:lnTo>
                      <a:pt x="1088" y="988"/>
                    </a:lnTo>
                    <a:lnTo>
                      <a:pt x="1092" y="988"/>
                    </a:lnTo>
                    <a:lnTo>
                      <a:pt x="1096" y="988"/>
                    </a:lnTo>
                    <a:lnTo>
                      <a:pt x="1097" y="985"/>
                    </a:lnTo>
                    <a:lnTo>
                      <a:pt x="1097" y="985"/>
                    </a:lnTo>
                    <a:lnTo>
                      <a:pt x="1104" y="979"/>
                    </a:lnTo>
                    <a:lnTo>
                      <a:pt x="1111" y="974"/>
                    </a:lnTo>
                    <a:lnTo>
                      <a:pt x="1118" y="971"/>
                    </a:lnTo>
                    <a:lnTo>
                      <a:pt x="1126" y="968"/>
                    </a:lnTo>
                    <a:lnTo>
                      <a:pt x="1142" y="965"/>
                    </a:lnTo>
                    <a:lnTo>
                      <a:pt x="1158" y="965"/>
                    </a:lnTo>
                    <a:lnTo>
                      <a:pt x="1158" y="965"/>
                    </a:lnTo>
                    <a:lnTo>
                      <a:pt x="1170" y="963"/>
                    </a:lnTo>
                    <a:lnTo>
                      <a:pt x="1183" y="960"/>
                    </a:lnTo>
                    <a:lnTo>
                      <a:pt x="1194" y="957"/>
                    </a:lnTo>
                    <a:lnTo>
                      <a:pt x="1204" y="952"/>
                    </a:lnTo>
                    <a:lnTo>
                      <a:pt x="1224" y="939"/>
                    </a:lnTo>
                    <a:lnTo>
                      <a:pt x="1245" y="926"/>
                    </a:lnTo>
                    <a:lnTo>
                      <a:pt x="1245" y="926"/>
                    </a:lnTo>
                    <a:lnTo>
                      <a:pt x="1264" y="917"/>
                    </a:lnTo>
                    <a:lnTo>
                      <a:pt x="1283" y="907"/>
                    </a:lnTo>
                    <a:lnTo>
                      <a:pt x="1321" y="890"/>
                    </a:lnTo>
                    <a:lnTo>
                      <a:pt x="1401" y="858"/>
                    </a:lnTo>
                    <a:lnTo>
                      <a:pt x="1401" y="858"/>
                    </a:lnTo>
                    <a:lnTo>
                      <a:pt x="1412" y="855"/>
                    </a:lnTo>
                    <a:lnTo>
                      <a:pt x="1416" y="852"/>
                    </a:lnTo>
                    <a:lnTo>
                      <a:pt x="1416" y="850"/>
                    </a:lnTo>
                    <a:lnTo>
                      <a:pt x="1415" y="847"/>
                    </a:lnTo>
                    <a:lnTo>
                      <a:pt x="1415" y="847"/>
                    </a:lnTo>
                    <a:lnTo>
                      <a:pt x="1412" y="839"/>
                    </a:lnTo>
                    <a:lnTo>
                      <a:pt x="1412" y="834"/>
                    </a:lnTo>
                    <a:lnTo>
                      <a:pt x="1412" y="831"/>
                    </a:lnTo>
                    <a:lnTo>
                      <a:pt x="1415" y="830"/>
                    </a:lnTo>
                    <a:lnTo>
                      <a:pt x="1423" y="828"/>
                    </a:lnTo>
                    <a:lnTo>
                      <a:pt x="1432" y="825"/>
                    </a:lnTo>
                    <a:lnTo>
                      <a:pt x="1432" y="825"/>
                    </a:lnTo>
                    <a:lnTo>
                      <a:pt x="1442" y="822"/>
                    </a:lnTo>
                    <a:lnTo>
                      <a:pt x="1450" y="820"/>
                    </a:lnTo>
                    <a:lnTo>
                      <a:pt x="1459" y="820"/>
                    </a:lnTo>
                    <a:lnTo>
                      <a:pt x="1467" y="822"/>
                    </a:lnTo>
                    <a:lnTo>
                      <a:pt x="1475" y="823"/>
                    </a:lnTo>
                    <a:lnTo>
                      <a:pt x="1482" y="828"/>
                    </a:lnTo>
                    <a:lnTo>
                      <a:pt x="1490" y="834"/>
                    </a:lnTo>
                    <a:lnTo>
                      <a:pt x="1496" y="842"/>
                    </a:lnTo>
                    <a:lnTo>
                      <a:pt x="1496" y="842"/>
                    </a:lnTo>
                    <a:lnTo>
                      <a:pt x="1501" y="847"/>
                    </a:lnTo>
                    <a:lnTo>
                      <a:pt x="1505" y="852"/>
                    </a:lnTo>
                    <a:lnTo>
                      <a:pt x="1512" y="855"/>
                    </a:lnTo>
                    <a:lnTo>
                      <a:pt x="1515" y="855"/>
                    </a:lnTo>
                    <a:lnTo>
                      <a:pt x="1520" y="855"/>
                    </a:lnTo>
                    <a:lnTo>
                      <a:pt x="1520" y="855"/>
                    </a:lnTo>
                    <a:lnTo>
                      <a:pt x="1521" y="844"/>
                    </a:lnTo>
                    <a:lnTo>
                      <a:pt x="1523" y="833"/>
                    </a:lnTo>
                    <a:lnTo>
                      <a:pt x="1526" y="822"/>
                    </a:lnTo>
                    <a:lnTo>
                      <a:pt x="1528" y="817"/>
                    </a:lnTo>
                    <a:lnTo>
                      <a:pt x="1532" y="810"/>
                    </a:lnTo>
                    <a:lnTo>
                      <a:pt x="1532" y="810"/>
                    </a:lnTo>
                    <a:lnTo>
                      <a:pt x="1540" y="801"/>
                    </a:lnTo>
                    <a:lnTo>
                      <a:pt x="1545" y="791"/>
                    </a:lnTo>
                    <a:lnTo>
                      <a:pt x="1547" y="782"/>
                    </a:lnTo>
                    <a:lnTo>
                      <a:pt x="1545" y="772"/>
                    </a:lnTo>
                    <a:lnTo>
                      <a:pt x="1542" y="764"/>
                    </a:lnTo>
                    <a:lnTo>
                      <a:pt x="1536" y="756"/>
                    </a:lnTo>
                    <a:lnTo>
                      <a:pt x="1528" y="750"/>
                    </a:lnTo>
                    <a:lnTo>
                      <a:pt x="1517" y="744"/>
                    </a:lnTo>
                    <a:lnTo>
                      <a:pt x="1517" y="744"/>
                    </a:lnTo>
                    <a:lnTo>
                      <a:pt x="1507" y="737"/>
                    </a:lnTo>
                    <a:lnTo>
                      <a:pt x="1501" y="731"/>
                    </a:lnTo>
                    <a:lnTo>
                      <a:pt x="1497" y="723"/>
                    </a:lnTo>
                    <a:lnTo>
                      <a:pt x="1496" y="712"/>
                    </a:lnTo>
                    <a:lnTo>
                      <a:pt x="1496" y="712"/>
                    </a:lnTo>
                    <a:lnTo>
                      <a:pt x="1496" y="702"/>
                    </a:lnTo>
                    <a:lnTo>
                      <a:pt x="1494" y="695"/>
                    </a:lnTo>
                    <a:lnTo>
                      <a:pt x="1491" y="687"/>
                    </a:lnTo>
                    <a:lnTo>
                      <a:pt x="1488" y="679"/>
                    </a:lnTo>
                    <a:lnTo>
                      <a:pt x="1488" y="679"/>
                    </a:lnTo>
                    <a:lnTo>
                      <a:pt x="1482" y="669"/>
                    </a:lnTo>
                    <a:lnTo>
                      <a:pt x="1480" y="658"/>
                    </a:lnTo>
                    <a:lnTo>
                      <a:pt x="1482" y="647"/>
                    </a:lnTo>
                    <a:lnTo>
                      <a:pt x="1486" y="636"/>
                    </a:lnTo>
                    <a:lnTo>
                      <a:pt x="1486" y="636"/>
                    </a:lnTo>
                    <a:lnTo>
                      <a:pt x="1490" y="626"/>
                    </a:lnTo>
                    <a:lnTo>
                      <a:pt x="1493" y="618"/>
                    </a:lnTo>
                    <a:lnTo>
                      <a:pt x="1494" y="610"/>
                    </a:lnTo>
                    <a:lnTo>
                      <a:pt x="1493" y="602"/>
                    </a:lnTo>
                    <a:lnTo>
                      <a:pt x="1491" y="594"/>
                    </a:lnTo>
                    <a:lnTo>
                      <a:pt x="1488" y="587"/>
                    </a:lnTo>
                    <a:lnTo>
                      <a:pt x="1483" y="579"/>
                    </a:lnTo>
                    <a:lnTo>
                      <a:pt x="1477" y="572"/>
                    </a:lnTo>
                    <a:lnTo>
                      <a:pt x="1477" y="572"/>
                    </a:lnTo>
                    <a:lnTo>
                      <a:pt x="1472" y="566"/>
                    </a:lnTo>
                    <a:lnTo>
                      <a:pt x="1467" y="560"/>
                    </a:lnTo>
                    <a:lnTo>
                      <a:pt x="1464" y="553"/>
                    </a:lnTo>
                    <a:lnTo>
                      <a:pt x="1463" y="545"/>
                    </a:lnTo>
                    <a:lnTo>
                      <a:pt x="1463" y="539"/>
                    </a:lnTo>
                    <a:lnTo>
                      <a:pt x="1463" y="533"/>
                    </a:lnTo>
                    <a:lnTo>
                      <a:pt x="1464" y="526"/>
                    </a:lnTo>
                    <a:lnTo>
                      <a:pt x="1467" y="520"/>
                    </a:lnTo>
                    <a:lnTo>
                      <a:pt x="1467" y="520"/>
                    </a:lnTo>
                    <a:lnTo>
                      <a:pt x="1470" y="513"/>
                    </a:lnTo>
                    <a:lnTo>
                      <a:pt x="1470" y="509"/>
                    </a:lnTo>
                    <a:lnTo>
                      <a:pt x="1470" y="506"/>
                    </a:lnTo>
                    <a:lnTo>
                      <a:pt x="1469" y="502"/>
                    </a:lnTo>
                    <a:lnTo>
                      <a:pt x="1464" y="498"/>
                    </a:lnTo>
                    <a:lnTo>
                      <a:pt x="1458" y="491"/>
                    </a:lnTo>
                    <a:lnTo>
                      <a:pt x="1458" y="491"/>
                    </a:lnTo>
                    <a:lnTo>
                      <a:pt x="1443" y="480"/>
                    </a:lnTo>
                    <a:lnTo>
                      <a:pt x="1429" y="472"/>
                    </a:lnTo>
                    <a:lnTo>
                      <a:pt x="1415" y="463"/>
                    </a:lnTo>
                    <a:lnTo>
                      <a:pt x="1409" y="456"/>
                    </a:lnTo>
                    <a:lnTo>
                      <a:pt x="1402" y="450"/>
                    </a:lnTo>
                    <a:lnTo>
                      <a:pt x="1402" y="450"/>
                    </a:lnTo>
                    <a:lnTo>
                      <a:pt x="1396" y="442"/>
                    </a:lnTo>
                    <a:lnTo>
                      <a:pt x="1391" y="432"/>
                    </a:lnTo>
                    <a:lnTo>
                      <a:pt x="1389" y="426"/>
                    </a:lnTo>
                    <a:lnTo>
                      <a:pt x="1388" y="418"/>
                    </a:lnTo>
                    <a:lnTo>
                      <a:pt x="1389" y="412"/>
                    </a:lnTo>
                    <a:lnTo>
                      <a:pt x="1394" y="405"/>
                    </a:lnTo>
                    <a:lnTo>
                      <a:pt x="1399" y="398"/>
                    </a:lnTo>
                    <a:lnTo>
                      <a:pt x="1409" y="391"/>
                    </a:lnTo>
                    <a:lnTo>
                      <a:pt x="1409" y="391"/>
                    </a:lnTo>
                    <a:lnTo>
                      <a:pt x="1416" y="385"/>
                    </a:lnTo>
                    <a:lnTo>
                      <a:pt x="1424" y="377"/>
                    </a:lnTo>
                    <a:lnTo>
                      <a:pt x="1429" y="367"/>
                    </a:lnTo>
                    <a:lnTo>
                      <a:pt x="1431" y="359"/>
                    </a:lnTo>
                    <a:lnTo>
                      <a:pt x="1432" y="350"/>
                    </a:lnTo>
                    <a:lnTo>
                      <a:pt x="1432" y="340"/>
                    </a:lnTo>
                    <a:lnTo>
                      <a:pt x="1431" y="331"/>
                    </a:lnTo>
                    <a:lnTo>
                      <a:pt x="1428" y="320"/>
                    </a:lnTo>
                    <a:lnTo>
                      <a:pt x="1428" y="320"/>
                    </a:lnTo>
                    <a:lnTo>
                      <a:pt x="1418" y="297"/>
                    </a:lnTo>
                    <a:lnTo>
                      <a:pt x="1413" y="286"/>
                    </a:lnTo>
                    <a:lnTo>
                      <a:pt x="1412" y="275"/>
                    </a:lnTo>
                    <a:lnTo>
                      <a:pt x="1412" y="275"/>
                    </a:lnTo>
                    <a:lnTo>
                      <a:pt x="1410" y="266"/>
                    </a:lnTo>
                    <a:lnTo>
                      <a:pt x="1407" y="256"/>
                    </a:lnTo>
                    <a:lnTo>
                      <a:pt x="1404" y="248"/>
                    </a:lnTo>
                    <a:lnTo>
                      <a:pt x="1397" y="242"/>
                    </a:lnTo>
                    <a:lnTo>
                      <a:pt x="1391" y="237"/>
                    </a:lnTo>
                    <a:lnTo>
                      <a:pt x="1383" y="232"/>
                    </a:lnTo>
                    <a:lnTo>
                      <a:pt x="1375" y="229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75" y="221"/>
                    </a:lnTo>
                    <a:lnTo>
                      <a:pt x="1383" y="215"/>
                    </a:lnTo>
                    <a:lnTo>
                      <a:pt x="1389" y="209"/>
                    </a:lnTo>
                    <a:lnTo>
                      <a:pt x="1394" y="202"/>
                    </a:lnTo>
                    <a:lnTo>
                      <a:pt x="1399" y="194"/>
                    </a:lnTo>
                    <a:lnTo>
                      <a:pt x="1399" y="188"/>
                    </a:lnTo>
                    <a:lnTo>
                      <a:pt x="1399" y="183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72" y="167"/>
                    </a:lnTo>
                    <a:lnTo>
                      <a:pt x="1350" y="153"/>
                    </a:lnTo>
                    <a:lnTo>
                      <a:pt x="1337" y="148"/>
                    </a:lnTo>
                    <a:lnTo>
                      <a:pt x="1324" y="145"/>
                    </a:lnTo>
                    <a:lnTo>
                      <a:pt x="1312" y="145"/>
                    </a:lnTo>
                    <a:lnTo>
                      <a:pt x="1297" y="148"/>
                    </a:lnTo>
                    <a:lnTo>
                      <a:pt x="1297" y="148"/>
                    </a:lnTo>
                    <a:lnTo>
                      <a:pt x="1289" y="151"/>
                    </a:lnTo>
                    <a:lnTo>
                      <a:pt x="1281" y="151"/>
                    </a:lnTo>
                    <a:lnTo>
                      <a:pt x="1275" y="151"/>
                    </a:lnTo>
                    <a:lnTo>
                      <a:pt x="1270" y="150"/>
                    </a:lnTo>
                    <a:lnTo>
                      <a:pt x="1264" y="147"/>
                    </a:lnTo>
                    <a:lnTo>
                      <a:pt x="1259" y="142"/>
                    </a:lnTo>
                    <a:lnTo>
                      <a:pt x="1251" y="129"/>
                    </a:lnTo>
                    <a:lnTo>
                      <a:pt x="1251" y="129"/>
                    </a:lnTo>
                    <a:lnTo>
                      <a:pt x="1259" y="128"/>
                    </a:lnTo>
                    <a:lnTo>
                      <a:pt x="1266" y="124"/>
                    </a:lnTo>
                    <a:lnTo>
                      <a:pt x="1280" y="118"/>
                    </a:lnTo>
                    <a:lnTo>
                      <a:pt x="1286" y="116"/>
                    </a:lnTo>
                    <a:lnTo>
                      <a:pt x="1294" y="116"/>
                    </a:lnTo>
                    <a:lnTo>
                      <a:pt x="1300" y="116"/>
                    </a:lnTo>
                    <a:lnTo>
                      <a:pt x="1308" y="121"/>
                    </a:lnTo>
                    <a:lnTo>
                      <a:pt x="1308" y="121"/>
                    </a:lnTo>
                    <a:lnTo>
                      <a:pt x="1312" y="121"/>
                    </a:lnTo>
                    <a:lnTo>
                      <a:pt x="1316" y="121"/>
                    </a:lnTo>
                    <a:lnTo>
                      <a:pt x="1320" y="120"/>
                    </a:lnTo>
                    <a:lnTo>
                      <a:pt x="1323" y="116"/>
                    </a:lnTo>
                    <a:lnTo>
                      <a:pt x="1323" y="116"/>
                    </a:lnTo>
                    <a:lnTo>
                      <a:pt x="1324" y="112"/>
                    </a:lnTo>
                    <a:lnTo>
                      <a:pt x="1323" y="108"/>
                    </a:lnTo>
                    <a:lnTo>
                      <a:pt x="1321" y="105"/>
                    </a:lnTo>
                    <a:lnTo>
                      <a:pt x="1318" y="102"/>
                    </a:lnTo>
                    <a:lnTo>
                      <a:pt x="1318" y="102"/>
                    </a:lnTo>
                    <a:lnTo>
                      <a:pt x="1312" y="97"/>
                    </a:lnTo>
                    <a:lnTo>
                      <a:pt x="1307" y="93"/>
                    </a:lnTo>
                    <a:lnTo>
                      <a:pt x="1307" y="85"/>
                    </a:lnTo>
                    <a:lnTo>
                      <a:pt x="1308" y="77"/>
                    </a:lnTo>
                    <a:lnTo>
                      <a:pt x="1308" y="77"/>
                    </a:lnTo>
                    <a:lnTo>
                      <a:pt x="1310" y="70"/>
                    </a:lnTo>
                    <a:lnTo>
                      <a:pt x="1312" y="64"/>
                    </a:lnTo>
                    <a:lnTo>
                      <a:pt x="1310" y="61"/>
                    </a:lnTo>
                    <a:lnTo>
                      <a:pt x="1307" y="56"/>
                    </a:lnTo>
                    <a:lnTo>
                      <a:pt x="1304" y="54"/>
                    </a:lnTo>
                    <a:lnTo>
                      <a:pt x="1299" y="53"/>
                    </a:lnTo>
                    <a:lnTo>
                      <a:pt x="1288" y="51"/>
                    </a:lnTo>
                    <a:lnTo>
                      <a:pt x="1288" y="51"/>
                    </a:lnTo>
                    <a:lnTo>
                      <a:pt x="1277" y="51"/>
                    </a:lnTo>
                    <a:lnTo>
                      <a:pt x="1270" y="48"/>
                    </a:lnTo>
                    <a:lnTo>
                      <a:pt x="1267" y="43"/>
                    </a:lnTo>
                    <a:lnTo>
                      <a:pt x="1267" y="43"/>
                    </a:lnTo>
                    <a:lnTo>
                      <a:pt x="1262" y="39"/>
                    </a:lnTo>
                    <a:lnTo>
                      <a:pt x="1259" y="35"/>
                    </a:lnTo>
                    <a:lnTo>
                      <a:pt x="1256" y="35"/>
                    </a:lnTo>
                    <a:lnTo>
                      <a:pt x="1253" y="37"/>
                    </a:lnTo>
                    <a:lnTo>
                      <a:pt x="1248" y="40"/>
                    </a:lnTo>
                    <a:lnTo>
                      <a:pt x="1246" y="45"/>
                    </a:lnTo>
                    <a:lnTo>
                      <a:pt x="1246" y="45"/>
                    </a:lnTo>
                    <a:lnTo>
                      <a:pt x="1246" y="53"/>
                    </a:lnTo>
                    <a:lnTo>
                      <a:pt x="1245" y="58"/>
                    </a:lnTo>
                    <a:lnTo>
                      <a:pt x="1242" y="61"/>
                    </a:lnTo>
                    <a:lnTo>
                      <a:pt x="1239" y="62"/>
                    </a:lnTo>
                    <a:lnTo>
                      <a:pt x="1231" y="64"/>
                    </a:lnTo>
                    <a:lnTo>
                      <a:pt x="1221" y="66"/>
                    </a:lnTo>
                    <a:lnTo>
                      <a:pt x="1221" y="66"/>
                    </a:lnTo>
                    <a:lnTo>
                      <a:pt x="1221" y="70"/>
                    </a:lnTo>
                    <a:lnTo>
                      <a:pt x="1223" y="75"/>
                    </a:lnTo>
                    <a:lnTo>
                      <a:pt x="1226" y="83"/>
                    </a:lnTo>
                    <a:lnTo>
                      <a:pt x="1227" y="86"/>
                    </a:lnTo>
                    <a:lnTo>
                      <a:pt x="1229" y="91"/>
                    </a:lnTo>
                    <a:lnTo>
                      <a:pt x="1227" y="94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1" y="101"/>
                    </a:lnTo>
                    <a:lnTo>
                      <a:pt x="1218" y="102"/>
                    </a:lnTo>
                    <a:lnTo>
                      <a:pt x="1213" y="102"/>
                    </a:lnTo>
                    <a:lnTo>
                      <a:pt x="1210" y="101"/>
                    </a:lnTo>
                    <a:lnTo>
                      <a:pt x="1192" y="93"/>
                    </a:lnTo>
                    <a:lnTo>
                      <a:pt x="1192" y="93"/>
                    </a:lnTo>
                    <a:lnTo>
                      <a:pt x="1178" y="88"/>
                    </a:lnTo>
                    <a:lnTo>
                      <a:pt x="1162" y="86"/>
                    </a:lnTo>
                    <a:lnTo>
                      <a:pt x="1146" y="85"/>
                    </a:lnTo>
                    <a:lnTo>
                      <a:pt x="1132" y="85"/>
                    </a:lnTo>
                    <a:lnTo>
                      <a:pt x="1118" y="88"/>
                    </a:lnTo>
                    <a:lnTo>
                      <a:pt x="1105" y="94"/>
                    </a:lnTo>
                    <a:lnTo>
                      <a:pt x="1091" y="102"/>
                    </a:lnTo>
                    <a:lnTo>
                      <a:pt x="1078" y="115"/>
                    </a:lnTo>
                    <a:lnTo>
                      <a:pt x="1078" y="115"/>
                    </a:lnTo>
                    <a:lnTo>
                      <a:pt x="1065" y="124"/>
                    </a:lnTo>
                    <a:lnTo>
                      <a:pt x="1051" y="132"/>
                    </a:lnTo>
                    <a:lnTo>
                      <a:pt x="1035" y="139"/>
                    </a:lnTo>
                    <a:lnTo>
                      <a:pt x="1016" y="142"/>
                    </a:lnTo>
                    <a:lnTo>
                      <a:pt x="1016" y="142"/>
                    </a:lnTo>
                    <a:lnTo>
                      <a:pt x="994" y="145"/>
                    </a:lnTo>
                    <a:lnTo>
                      <a:pt x="983" y="147"/>
                    </a:lnTo>
                    <a:lnTo>
                      <a:pt x="973" y="151"/>
                    </a:lnTo>
                    <a:lnTo>
                      <a:pt x="964" y="156"/>
                    </a:lnTo>
                    <a:lnTo>
                      <a:pt x="954" y="162"/>
                    </a:lnTo>
                    <a:lnTo>
                      <a:pt x="946" y="172"/>
                    </a:lnTo>
                    <a:lnTo>
                      <a:pt x="941" y="185"/>
                    </a:lnTo>
                    <a:lnTo>
                      <a:pt x="941" y="185"/>
                    </a:lnTo>
                    <a:lnTo>
                      <a:pt x="938" y="189"/>
                    </a:lnTo>
                    <a:lnTo>
                      <a:pt x="935" y="194"/>
                    </a:lnTo>
                    <a:lnTo>
                      <a:pt x="932" y="194"/>
                    </a:lnTo>
                    <a:lnTo>
                      <a:pt x="930" y="196"/>
                    </a:lnTo>
                    <a:lnTo>
                      <a:pt x="926" y="196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13" y="189"/>
                    </a:lnTo>
                    <a:lnTo>
                      <a:pt x="903" y="188"/>
                    </a:lnTo>
                    <a:lnTo>
                      <a:pt x="886" y="185"/>
                    </a:lnTo>
                    <a:lnTo>
                      <a:pt x="867" y="185"/>
                    </a:lnTo>
                    <a:lnTo>
                      <a:pt x="848" y="185"/>
                    </a:lnTo>
                    <a:lnTo>
                      <a:pt x="848" y="185"/>
                    </a:lnTo>
                    <a:lnTo>
                      <a:pt x="838" y="185"/>
                    </a:lnTo>
                    <a:lnTo>
                      <a:pt x="833" y="183"/>
                    </a:lnTo>
                    <a:lnTo>
                      <a:pt x="832" y="178"/>
                    </a:lnTo>
                    <a:lnTo>
                      <a:pt x="832" y="178"/>
                    </a:lnTo>
                    <a:lnTo>
                      <a:pt x="832" y="175"/>
                    </a:lnTo>
                    <a:lnTo>
                      <a:pt x="833" y="172"/>
                    </a:lnTo>
                    <a:lnTo>
                      <a:pt x="838" y="166"/>
                    </a:lnTo>
                    <a:lnTo>
                      <a:pt x="838" y="166"/>
                    </a:lnTo>
                    <a:lnTo>
                      <a:pt x="851" y="153"/>
                    </a:lnTo>
                    <a:lnTo>
                      <a:pt x="862" y="140"/>
                    </a:lnTo>
                    <a:lnTo>
                      <a:pt x="872" y="126"/>
                    </a:lnTo>
                    <a:lnTo>
                      <a:pt x="875" y="118"/>
                    </a:lnTo>
                    <a:lnTo>
                      <a:pt x="876" y="108"/>
                    </a:lnTo>
                    <a:lnTo>
                      <a:pt x="876" y="108"/>
                    </a:lnTo>
                    <a:lnTo>
                      <a:pt x="878" y="104"/>
                    </a:lnTo>
                    <a:lnTo>
                      <a:pt x="881" y="99"/>
                    </a:lnTo>
                    <a:lnTo>
                      <a:pt x="886" y="97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903" y="96"/>
                    </a:lnTo>
                    <a:lnTo>
                      <a:pt x="907" y="94"/>
                    </a:lnTo>
                    <a:lnTo>
                      <a:pt x="908" y="94"/>
                    </a:lnTo>
                    <a:lnTo>
                      <a:pt x="910" y="91"/>
                    </a:lnTo>
                    <a:lnTo>
                      <a:pt x="910" y="88"/>
                    </a:lnTo>
                    <a:lnTo>
                      <a:pt x="910" y="88"/>
                    </a:lnTo>
                    <a:lnTo>
                      <a:pt x="907" y="81"/>
                    </a:lnTo>
                    <a:lnTo>
                      <a:pt x="902" y="75"/>
                    </a:lnTo>
                    <a:lnTo>
                      <a:pt x="895" y="72"/>
                    </a:lnTo>
                    <a:lnTo>
                      <a:pt x="887" y="70"/>
                    </a:lnTo>
                    <a:lnTo>
                      <a:pt x="887" y="70"/>
                    </a:lnTo>
                    <a:lnTo>
                      <a:pt x="873" y="70"/>
                    </a:lnTo>
                    <a:lnTo>
                      <a:pt x="870" y="70"/>
                    </a:lnTo>
                    <a:lnTo>
                      <a:pt x="867" y="70"/>
                    </a:lnTo>
                    <a:lnTo>
                      <a:pt x="865" y="74"/>
                    </a:lnTo>
                    <a:lnTo>
                      <a:pt x="864" y="77"/>
                    </a:lnTo>
                    <a:lnTo>
                      <a:pt x="864" y="77"/>
                    </a:lnTo>
                    <a:lnTo>
                      <a:pt x="860" y="89"/>
                    </a:lnTo>
                    <a:lnTo>
                      <a:pt x="856" y="99"/>
                    </a:lnTo>
                    <a:lnTo>
                      <a:pt x="849" y="105"/>
                    </a:lnTo>
                    <a:lnTo>
                      <a:pt x="841" y="107"/>
                    </a:lnTo>
                    <a:lnTo>
                      <a:pt x="832" y="108"/>
                    </a:lnTo>
                    <a:lnTo>
                      <a:pt x="824" y="108"/>
                    </a:lnTo>
                    <a:lnTo>
                      <a:pt x="810" y="105"/>
                    </a:lnTo>
                    <a:lnTo>
                      <a:pt x="810" y="105"/>
                    </a:lnTo>
                    <a:lnTo>
                      <a:pt x="754" y="91"/>
                    </a:lnTo>
                    <a:lnTo>
                      <a:pt x="698" y="77"/>
                    </a:lnTo>
                    <a:lnTo>
                      <a:pt x="698" y="77"/>
                    </a:lnTo>
                    <a:lnTo>
                      <a:pt x="695" y="75"/>
                    </a:lnTo>
                    <a:lnTo>
                      <a:pt x="692" y="74"/>
                    </a:lnTo>
                    <a:lnTo>
                      <a:pt x="692" y="72"/>
                    </a:lnTo>
                    <a:lnTo>
                      <a:pt x="691" y="69"/>
                    </a:lnTo>
                    <a:lnTo>
                      <a:pt x="694" y="59"/>
                    </a:lnTo>
                    <a:lnTo>
                      <a:pt x="694" y="59"/>
                    </a:lnTo>
                    <a:lnTo>
                      <a:pt x="695" y="53"/>
                    </a:lnTo>
                    <a:lnTo>
                      <a:pt x="695" y="45"/>
                    </a:lnTo>
                    <a:lnTo>
                      <a:pt x="694" y="40"/>
                    </a:lnTo>
                    <a:lnTo>
                      <a:pt x="691" y="35"/>
                    </a:lnTo>
                    <a:lnTo>
                      <a:pt x="687" y="31"/>
                    </a:lnTo>
                    <a:lnTo>
                      <a:pt x="683" y="26"/>
                    </a:lnTo>
                    <a:lnTo>
                      <a:pt x="670" y="20"/>
                    </a:lnTo>
                    <a:lnTo>
                      <a:pt x="670" y="20"/>
                    </a:lnTo>
                    <a:lnTo>
                      <a:pt x="654" y="15"/>
                    </a:lnTo>
                    <a:lnTo>
                      <a:pt x="638" y="12"/>
                    </a:lnTo>
                    <a:lnTo>
                      <a:pt x="621" y="12"/>
                    </a:lnTo>
                    <a:lnTo>
                      <a:pt x="605" y="15"/>
                    </a:lnTo>
                    <a:lnTo>
                      <a:pt x="605" y="15"/>
                    </a:lnTo>
                    <a:lnTo>
                      <a:pt x="592" y="18"/>
                    </a:lnTo>
                    <a:lnTo>
                      <a:pt x="581" y="18"/>
                    </a:lnTo>
                    <a:lnTo>
                      <a:pt x="568" y="18"/>
                    </a:lnTo>
                    <a:lnTo>
                      <a:pt x="557" y="18"/>
                    </a:lnTo>
                    <a:lnTo>
                      <a:pt x="533" y="12"/>
                    </a:lnTo>
                    <a:lnTo>
                      <a:pt x="509" y="5"/>
                    </a:lnTo>
                    <a:lnTo>
                      <a:pt x="509" y="5"/>
                    </a:lnTo>
                    <a:lnTo>
                      <a:pt x="500" y="2"/>
                    </a:lnTo>
                    <a:lnTo>
                      <a:pt x="489" y="0"/>
                    </a:lnTo>
                    <a:lnTo>
                      <a:pt x="478" y="2"/>
                    </a:lnTo>
                    <a:lnTo>
                      <a:pt x="467" y="5"/>
                    </a:lnTo>
                    <a:lnTo>
                      <a:pt x="467" y="5"/>
                    </a:lnTo>
                    <a:lnTo>
                      <a:pt x="474" y="21"/>
                    </a:lnTo>
                    <a:lnTo>
                      <a:pt x="481" y="35"/>
                    </a:lnTo>
                    <a:lnTo>
                      <a:pt x="481" y="35"/>
                    </a:lnTo>
                    <a:lnTo>
                      <a:pt x="482" y="42"/>
                    </a:lnTo>
                    <a:lnTo>
                      <a:pt x="487" y="47"/>
                    </a:lnTo>
                    <a:lnTo>
                      <a:pt x="498" y="58"/>
                    </a:lnTo>
                    <a:lnTo>
                      <a:pt x="503" y="62"/>
                    </a:lnTo>
                    <a:lnTo>
                      <a:pt x="506" y="67"/>
                    </a:lnTo>
                    <a:lnTo>
                      <a:pt x="508" y="74"/>
                    </a:lnTo>
                    <a:lnTo>
                      <a:pt x="508" y="78"/>
                    </a:lnTo>
                    <a:lnTo>
                      <a:pt x="508" y="78"/>
                    </a:lnTo>
                    <a:lnTo>
                      <a:pt x="505" y="85"/>
                    </a:lnTo>
                    <a:lnTo>
                      <a:pt x="501" y="88"/>
                    </a:lnTo>
                    <a:lnTo>
                      <a:pt x="495" y="91"/>
                    </a:lnTo>
                    <a:lnTo>
                      <a:pt x="489" y="93"/>
                    </a:lnTo>
                    <a:lnTo>
                      <a:pt x="474" y="96"/>
                    </a:lnTo>
                    <a:lnTo>
                      <a:pt x="468" y="97"/>
                    </a:lnTo>
                    <a:lnTo>
                      <a:pt x="462" y="99"/>
                    </a:lnTo>
                    <a:lnTo>
                      <a:pt x="462" y="99"/>
                    </a:lnTo>
                    <a:lnTo>
                      <a:pt x="454" y="105"/>
                    </a:lnTo>
                    <a:lnTo>
                      <a:pt x="451" y="110"/>
                    </a:lnTo>
                    <a:lnTo>
                      <a:pt x="451" y="113"/>
                    </a:lnTo>
                    <a:lnTo>
                      <a:pt x="451" y="113"/>
                    </a:lnTo>
                    <a:lnTo>
                      <a:pt x="451" y="116"/>
                    </a:lnTo>
                    <a:lnTo>
                      <a:pt x="452" y="120"/>
                    </a:lnTo>
                    <a:lnTo>
                      <a:pt x="457" y="121"/>
                    </a:lnTo>
                    <a:lnTo>
                      <a:pt x="468" y="121"/>
                    </a:lnTo>
                    <a:lnTo>
                      <a:pt x="468" y="121"/>
                    </a:lnTo>
                    <a:lnTo>
                      <a:pt x="476" y="123"/>
                    </a:lnTo>
                    <a:lnTo>
                      <a:pt x="482" y="128"/>
                    </a:lnTo>
                    <a:lnTo>
                      <a:pt x="487" y="132"/>
                    </a:lnTo>
                    <a:lnTo>
                      <a:pt x="492" y="140"/>
                    </a:lnTo>
                    <a:lnTo>
                      <a:pt x="498" y="153"/>
                    </a:lnTo>
                    <a:lnTo>
                      <a:pt x="501" y="159"/>
                    </a:lnTo>
                    <a:lnTo>
                      <a:pt x="506" y="166"/>
                    </a:lnTo>
                    <a:lnTo>
                      <a:pt x="506" y="166"/>
                    </a:lnTo>
                    <a:lnTo>
                      <a:pt x="501" y="174"/>
                    </a:lnTo>
                    <a:lnTo>
                      <a:pt x="498" y="180"/>
                    </a:lnTo>
                    <a:lnTo>
                      <a:pt x="498" y="186"/>
                    </a:lnTo>
                    <a:lnTo>
                      <a:pt x="501" y="193"/>
                    </a:lnTo>
                    <a:lnTo>
                      <a:pt x="506" y="199"/>
                    </a:lnTo>
                    <a:lnTo>
                      <a:pt x="513" y="205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484" y="216"/>
                    </a:lnTo>
                    <a:lnTo>
                      <a:pt x="484" y="216"/>
                    </a:lnTo>
                    <a:lnTo>
                      <a:pt x="467" y="216"/>
                    </a:lnTo>
                    <a:lnTo>
                      <a:pt x="452" y="218"/>
                    </a:lnTo>
                    <a:lnTo>
                      <a:pt x="441" y="220"/>
                    </a:lnTo>
                    <a:lnTo>
                      <a:pt x="435" y="223"/>
                    </a:lnTo>
                    <a:lnTo>
                      <a:pt x="432" y="231"/>
                    </a:lnTo>
                    <a:lnTo>
                      <a:pt x="430" y="240"/>
                    </a:lnTo>
                    <a:lnTo>
                      <a:pt x="428" y="255"/>
                    </a:lnTo>
                    <a:lnTo>
                      <a:pt x="428" y="274"/>
                    </a:lnTo>
                    <a:lnTo>
                      <a:pt x="428" y="274"/>
                    </a:lnTo>
                    <a:lnTo>
                      <a:pt x="433" y="280"/>
                    </a:lnTo>
                    <a:lnTo>
                      <a:pt x="433" y="280"/>
                    </a:lnTo>
                    <a:lnTo>
                      <a:pt x="430" y="282"/>
                    </a:lnTo>
                    <a:lnTo>
                      <a:pt x="430" y="282"/>
                    </a:lnTo>
                    <a:lnTo>
                      <a:pt x="427" y="275"/>
                    </a:lnTo>
                    <a:lnTo>
                      <a:pt x="427" y="275"/>
                    </a:lnTo>
                    <a:lnTo>
                      <a:pt x="416" y="270"/>
                    </a:lnTo>
                    <a:lnTo>
                      <a:pt x="408" y="269"/>
                    </a:lnTo>
                    <a:lnTo>
                      <a:pt x="400" y="270"/>
                    </a:lnTo>
                    <a:lnTo>
                      <a:pt x="393" y="275"/>
                    </a:lnTo>
                    <a:lnTo>
                      <a:pt x="387" y="280"/>
                    </a:lnTo>
                    <a:lnTo>
                      <a:pt x="384" y="290"/>
                    </a:lnTo>
                    <a:lnTo>
                      <a:pt x="379" y="299"/>
                    </a:lnTo>
                    <a:lnTo>
                      <a:pt x="376" y="312"/>
                    </a:lnTo>
                    <a:lnTo>
                      <a:pt x="376" y="312"/>
                    </a:lnTo>
                    <a:lnTo>
                      <a:pt x="370" y="283"/>
                    </a:lnTo>
                    <a:lnTo>
                      <a:pt x="366" y="275"/>
                    </a:lnTo>
                    <a:lnTo>
                      <a:pt x="362" y="269"/>
                    </a:lnTo>
                    <a:lnTo>
                      <a:pt x="355" y="264"/>
                    </a:lnTo>
                    <a:lnTo>
                      <a:pt x="347" y="259"/>
                    </a:lnTo>
                    <a:lnTo>
                      <a:pt x="324" y="255"/>
                    </a:lnTo>
                    <a:lnTo>
                      <a:pt x="324" y="255"/>
                    </a:lnTo>
                    <a:lnTo>
                      <a:pt x="303" y="251"/>
                    </a:lnTo>
                    <a:lnTo>
                      <a:pt x="284" y="250"/>
                    </a:lnTo>
                    <a:lnTo>
                      <a:pt x="244" y="248"/>
                    </a:lnTo>
                    <a:lnTo>
                      <a:pt x="244" y="248"/>
                    </a:lnTo>
                    <a:lnTo>
                      <a:pt x="235" y="248"/>
                    </a:lnTo>
                    <a:lnTo>
                      <a:pt x="225" y="250"/>
                    </a:lnTo>
                    <a:lnTo>
                      <a:pt x="216" y="253"/>
                    </a:lnTo>
                    <a:lnTo>
                      <a:pt x="209" y="258"/>
                    </a:lnTo>
                    <a:lnTo>
                      <a:pt x="201" y="264"/>
                    </a:lnTo>
                    <a:lnTo>
                      <a:pt x="195" y="270"/>
                    </a:lnTo>
                    <a:lnTo>
                      <a:pt x="184" y="286"/>
                    </a:lnTo>
                    <a:lnTo>
                      <a:pt x="184" y="286"/>
                    </a:lnTo>
                    <a:lnTo>
                      <a:pt x="181" y="291"/>
                    </a:lnTo>
                    <a:lnTo>
                      <a:pt x="181" y="294"/>
                    </a:lnTo>
                    <a:lnTo>
                      <a:pt x="182" y="299"/>
                    </a:lnTo>
                    <a:lnTo>
                      <a:pt x="185" y="302"/>
                    </a:lnTo>
                    <a:lnTo>
                      <a:pt x="185" y="302"/>
                    </a:lnTo>
                    <a:lnTo>
                      <a:pt x="193" y="309"/>
                    </a:lnTo>
                    <a:lnTo>
                      <a:pt x="201" y="315"/>
                    </a:lnTo>
                    <a:lnTo>
                      <a:pt x="206" y="321"/>
                    </a:lnTo>
                    <a:lnTo>
                      <a:pt x="211" y="329"/>
                    </a:lnTo>
                    <a:lnTo>
                      <a:pt x="217" y="344"/>
                    </a:lnTo>
                    <a:lnTo>
                      <a:pt x="220" y="358"/>
                    </a:lnTo>
                    <a:lnTo>
                      <a:pt x="220" y="374"/>
                    </a:lnTo>
                    <a:lnTo>
                      <a:pt x="217" y="390"/>
                    </a:lnTo>
                    <a:lnTo>
                      <a:pt x="212" y="405"/>
                    </a:lnTo>
                    <a:lnTo>
                      <a:pt x="208" y="421"/>
                    </a:lnTo>
                    <a:lnTo>
                      <a:pt x="208" y="421"/>
                    </a:lnTo>
                    <a:lnTo>
                      <a:pt x="204" y="436"/>
                    </a:lnTo>
                    <a:lnTo>
                      <a:pt x="200" y="450"/>
                    </a:lnTo>
                    <a:lnTo>
                      <a:pt x="196" y="464"/>
                    </a:lnTo>
                    <a:lnTo>
                      <a:pt x="190" y="479"/>
                    </a:lnTo>
                    <a:lnTo>
                      <a:pt x="187" y="483"/>
                    </a:lnTo>
                    <a:lnTo>
                      <a:pt x="182" y="488"/>
                    </a:lnTo>
                    <a:lnTo>
                      <a:pt x="177" y="493"/>
                    </a:lnTo>
                    <a:lnTo>
                      <a:pt x="171" y="496"/>
                    </a:lnTo>
                    <a:lnTo>
                      <a:pt x="163" y="498"/>
                    </a:lnTo>
                    <a:lnTo>
                      <a:pt x="155" y="499"/>
                    </a:lnTo>
                    <a:lnTo>
                      <a:pt x="144" y="498"/>
                    </a:lnTo>
                    <a:lnTo>
                      <a:pt x="133" y="496"/>
                    </a:lnTo>
                    <a:lnTo>
                      <a:pt x="133" y="496"/>
                    </a:lnTo>
                    <a:lnTo>
                      <a:pt x="139" y="502"/>
                    </a:lnTo>
                    <a:lnTo>
                      <a:pt x="144" y="507"/>
                    </a:lnTo>
                    <a:lnTo>
                      <a:pt x="144" y="507"/>
                    </a:lnTo>
                    <a:lnTo>
                      <a:pt x="158" y="512"/>
                    </a:lnTo>
                    <a:lnTo>
                      <a:pt x="173" y="517"/>
                    </a:lnTo>
                    <a:lnTo>
                      <a:pt x="177" y="521"/>
                    </a:lnTo>
                    <a:lnTo>
                      <a:pt x="182" y="526"/>
                    </a:lnTo>
                    <a:lnTo>
                      <a:pt x="185" y="534"/>
                    </a:lnTo>
                    <a:lnTo>
                      <a:pt x="187" y="542"/>
                    </a:lnTo>
                    <a:lnTo>
                      <a:pt x="187" y="542"/>
                    </a:lnTo>
                    <a:lnTo>
                      <a:pt x="187" y="552"/>
                    </a:lnTo>
                    <a:lnTo>
                      <a:pt x="187" y="563"/>
                    </a:lnTo>
                    <a:lnTo>
                      <a:pt x="184" y="571"/>
                    </a:lnTo>
                    <a:lnTo>
                      <a:pt x="181" y="579"/>
                    </a:lnTo>
                    <a:lnTo>
                      <a:pt x="176" y="587"/>
                    </a:lnTo>
                    <a:lnTo>
                      <a:pt x="169" y="593"/>
                    </a:lnTo>
                    <a:lnTo>
                      <a:pt x="162" y="599"/>
                    </a:lnTo>
                    <a:lnTo>
                      <a:pt x="154" y="604"/>
                    </a:lnTo>
                    <a:lnTo>
                      <a:pt x="154" y="604"/>
                    </a:lnTo>
                    <a:lnTo>
                      <a:pt x="147" y="607"/>
                    </a:lnTo>
                    <a:lnTo>
                      <a:pt x="144" y="610"/>
                    </a:lnTo>
                    <a:lnTo>
                      <a:pt x="142" y="615"/>
                    </a:lnTo>
                    <a:lnTo>
                      <a:pt x="142" y="620"/>
                    </a:lnTo>
                    <a:lnTo>
                      <a:pt x="142" y="620"/>
                    </a:lnTo>
                    <a:lnTo>
                      <a:pt x="139" y="629"/>
                    </a:lnTo>
                    <a:lnTo>
                      <a:pt x="136" y="637"/>
                    </a:lnTo>
                    <a:lnTo>
                      <a:pt x="131" y="644"/>
                    </a:lnTo>
                    <a:lnTo>
                      <a:pt x="127" y="648"/>
                    </a:lnTo>
                    <a:lnTo>
                      <a:pt x="119" y="653"/>
                    </a:lnTo>
                    <a:lnTo>
                      <a:pt x="112" y="656"/>
                    </a:lnTo>
                    <a:lnTo>
                      <a:pt x="95" y="663"/>
                    </a:lnTo>
                    <a:lnTo>
                      <a:pt x="95" y="663"/>
                    </a:lnTo>
                    <a:lnTo>
                      <a:pt x="84" y="664"/>
                    </a:lnTo>
                    <a:lnTo>
                      <a:pt x="73" y="664"/>
                    </a:lnTo>
                    <a:lnTo>
                      <a:pt x="50" y="664"/>
                    </a:lnTo>
                    <a:lnTo>
                      <a:pt x="28" y="664"/>
                    </a:lnTo>
                    <a:lnTo>
                      <a:pt x="17" y="668"/>
                    </a:lnTo>
                    <a:lnTo>
                      <a:pt x="7" y="671"/>
                    </a:lnTo>
                    <a:lnTo>
                      <a:pt x="7" y="671"/>
                    </a:lnTo>
                    <a:lnTo>
                      <a:pt x="20" y="691"/>
                    </a:lnTo>
                    <a:lnTo>
                      <a:pt x="30" y="709"/>
                    </a:lnTo>
                    <a:lnTo>
                      <a:pt x="38" y="726"/>
                    </a:lnTo>
                    <a:lnTo>
                      <a:pt x="41" y="742"/>
                    </a:lnTo>
                    <a:lnTo>
                      <a:pt x="41" y="750"/>
                    </a:lnTo>
                    <a:lnTo>
                      <a:pt x="41" y="760"/>
                    </a:lnTo>
                    <a:lnTo>
                      <a:pt x="38" y="768"/>
                    </a:lnTo>
                    <a:lnTo>
                      <a:pt x="34" y="776"/>
                    </a:lnTo>
                    <a:lnTo>
                      <a:pt x="25" y="795"/>
                    </a:lnTo>
                    <a:lnTo>
                      <a:pt x="11" y="815"/>
                    </a:lnTo>
                    <a:lnTo>
                      <a:pt x="11" y="815"/>
                    </a:lnTo>
                    <a:lnTo>
                      <a:pt x="1" y="826"/>
                    </a:lnTo>
                    <a:lnTo>
                      <a:pt x="0" y="833"/>
                    </a:lnTo>
                    <a:lnTo>
                      <a:pt x="0" y="834"/>
                    </a:lnTo>
                    <a:lnTo>
                      <a:pt x="1" y="837"/>
                    </a:lnTo>
                    <a:lnTo>
                      <a:pt x="1" y="837"/>
                    </a:lnTo>
                    <a:lnTo>
                      <a:pt x="6" y="845"/>
                    </a:lnTo>
                    <a:lnTo>
                      <a:pt x="9" y="855"/>
                    </a:lnTo>
                    <a:lnTo>
                      <a:pt x="12" y="877"/>
                    </a:lnTo>
                    <a:lnTo>
                      <a:pt x="14" y="887"/>
                    </a:lnTo>
                    <a:lnTo>
                      <a:pt x="17" y="896"/>
                    </a:lnTo>
                    <a:lnTo>
                      <a:pt x="23" y="906"/>
                    </a:lnTo>
                    <a:lnTo>
                      <a:pt x="28" y="911"/>
                    </a:lnTo>
                    <a:lnTo>
                      <a:pt x="33" y="914"/>
                    </a:lnTo>
                    <a:lnTo>
                      <a:pt x="33" y="914"/>
                    </a:lnTo>
                    <a:lnTo>
                      <a:pt x="39" y="918"/>
                    </a:lnTo>
                    <a:lnTo>
                      <a:pt x="44" y="925"/>
                    </a:lnTo>
                    <a:lnTo>
                      <a:pt x="52" y="939"/>
                    </a:lnTo>
                    <a:lnTo>
                      <a:pt x="63" y="974"/>
                    </a:lnTo>
                    <a:lnTo>
                      <a:pt x="63" y="974"/>
                    </a:lnTo>
                    <a:lnTo>
                      <a:pt x="66" y="982"/>
                    </a:lnTo>
                    <a:lnTo>
                      <a:pt x="66" y="992"/>
                    </a:lnTo>
                    <a:lnTo>
                      <a:pt x="65" y="995"/>
                    </a:lnTo>
                    <a:lnTo>
                      <a:pt x="61" y="999"/>
                    </a:lnTo>
                    <a:lnTo>
                      <a:pt x="58" y="1003"/>
                    </a:lnTo>
                    <a:lnTo>
                      <a:pt x="52" y="1006"/>
                    </a:lnTo>
                    <a:lnTo>
                      <a:pt x="52" y="1006"/>
                    </a:lnTo>
                    <a:lnTo>
                      <a:pt x="39" y="1017"/>
                    </a:lnTo>
                    <a:lnTo>
                      <a:pt x="28" y="1026"/>
                    </a:lnTo>
                    <a:lnTo>
                      <a:pt x="23" y="1036"/>
                    </a:lnTo>
                    <a:lnTo>
                      <a:pt x="22" y="1041"/>
                    </a:lnTo>
                    <a:lnTo>
                      <a:pt x="22" y="1046"/>
                    </a:lnTo>
                    <a:lnTo>
                      <a:pt x="23" y="1052"/>
                    </a:lnTo>
                    <a:lnTo>
                      <a:pt x="25" y="1057"/>
                    </a:lnTo>
                    <a:lnTo>
                      <a:pt x="31" y="1066"/>
                    </a:lnTo>
                    <a:lnTo>
                      <a:pt x="42" y="1076"/>
                    </a:lnTo>
                    <a:lnTo>
                      <a:pt x="57" y="1085"/>
                    </a:lnTo>
                    <a:lnTo>
                      <a:pt x="57" y="1085"/>
                    </a:lnTo>
                    <a:lnTo>
                      <a:pt x="65" y="1090"/>
                    </a:lnTo>
                    <a:lnTo>
                      <a:pt x="71" y="1096"/>
                    </a:lnTo>
                    <a:lnTo>
                      <a:pt x="77" y="1103"/>
                    </a:lnTo>
                    <a:lnTo>
                      <a:pt x="81" y="1109"/>
                    </a:lnTo>
                    <a:lnTo>
                      <a:pt x="81" y="1109"/>
                    </a:lnTo>
                    <a:lnTo>
                      <a:pt x="84" y="1115"/>
                    </a:lnTo>
                    <a:lnTo>
                      <a:pt x="85" y="1120"/>
                    </a:lnTo>
                    <a:lnTo>
                      <a:pt x="85" y="1127"/>
                    </a:lnTo>
                    <a:lnTo>
                      <a:pt x="82" y="1130"/>
                    </a:lnTo>
                    <a:lnTo>
                      <a:pt x="82" y="1130"/>
                    </a:lnTo>
                    <a:lnTo>
                      <a:pt x="73" y="1139"/>
                    </a:lnTo>
                    <a:lnTo>
                      <a:pt x="68" y="1149"/>
                    </a:lnTo>
                    <a:lnTo>
                      <a:pt x="66" y="1157"/>
                    </a:lnTo>
                    <a:lnTo>
                      <a:pt x="68" y="1165"/>
                    </a:lnTo>
                    <a:lnTo>
                      <a:pt x="71" y="1171"/>
                    </a:lnTo>
                    <a:lnTo>
                      <a:pt x="77" y="1177"/>
                    </a:lnTo>
                    <a:lnTo>
                      <a:pt x="92" y="1192"/>
                    </a:lnTo>
                    <a:lnTo>
                      <a:pt x="92" y="1192"/>
                    </a:lnTo>
                    <a:lnTo>
                      <a:pt x="96" y="1196"/>
                    </a:lnTo>
                    <a:lnTo>
                      <a:pt x="101" y="1203"/>
                    </a:lnTo>
                    <a:lnTo>
                      <a:pt x="104" y="1208"/>
                    </a:lnTo>
                    <a:lnTo>
                      <a:pt x="109" y="1214"/>
                    </a:lnTo>
                    <a:lnTo>
                      <a:pt x="109" y="1214"/>
                    </a:lnTo>
                    <a:lnTo>
                      <a:pt x="119" y="1227"/>
                    </a:lnTo>
                    <a:lnTo>
                      <a:pt x="125" y="1231"/>
                    </a:lnTo>
                    <a:lnTo>
                      <a:pt x="130" y="1231"/>
                    </a:lnTo>
                    <a:lnTo>
                      <a:pt x="133" y="1233"/>
                    </a:lnTo>
                    <a:lnTo>
                      <a:pt x="133" y="12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2" name="Freeform 124">
                <a:extLst>
                  <a:ext uri="{FF2B5EF4-FFF2-40B4-BE49-F238E27FC236}">
                    <a16:creationId xmlns:a16="http://schemas.microsoft.com/office/drawing/2014/main" id="{7B382425-8603-E34E-3D2A-AAADCE95C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2932"/>
                <a:ext cx="1081" cy="1169"/>
              </a:xfrm>
              <a:custGeom>
                <a:avLst/>
                <a:gdLst>
                  <a:gd name="T0" fmla="*/ 1719 w 2162"/>
                  <a:gd name="T1" fmla="*/ 1261 h 2338"/>
                  <a:gd name="T2" fmla="*/ 1730 w 2162"/>
                  <a:gd name="T3" fmla="*/ 1162 h 2338"/>
                  <a:gd name="T4" fmla="*/ 1564 w 2162"/>
                  <a:gd name="T5" fmla="*/ 1135 h 2338"/>
                  <a:gd name="T6" fmla="*/ 1321 w 2162"/>
                  <a:gd name="T7" fmla="*/ 945 h 2338"/>
                  <a:gd name="T8" fmla="*/ 1159 w 2162"/>
                  <a:gd name="T9" fmla="*/ 716 h 2338"/>
                  <a:gd name="T10" fmla="*/ 993 w 2162"/>
                  <a:gd name="T11" fmla="*/ 546 h 2338"/>
                  <a:gd name="T12" fmla="*/ 1037 w 2162"/>
                  <a:gd name="T13" fmla="*/ 475 h 2338"/>
                  <a:gd name="T14" fmla="*/ 989 w 2162"/>
                  <a:gd name="T15" fmla="*/ 387 h 2338"/>
                  <a:gd name="T16" fmla="*/ 1032 w 2162"/>
                  <a:gd name="T17" fmla="*/ 341 h 2338"/>
                  <a:gd name="T18" fmla="*/ 1182 w 2162"/>
                  <a:gd name="T19" fmla="*/ 279 h 2338"/>
                  <a:gd name="T20" fmla="*/ 1210 w 2162"/>
                  <a:gd name="T21" fmla="*/ 205 h 2338"/>
                  <a:gd name="T22" fmla="*/ 1207 w 2162"/>
                  <a:gd name="T23" fmla="*/ 117 h 2338"/>
                  <a:gd name="T24" fmla="*/ 958 w 2162"/>
                  <a:gd name="T25" fmla="*/ 9 h 2338"/>
                  <a:gd name="T26" fmla="*/ 819 w 2162"/>
                  <a:gd name="T27" fmla="*/ 17 h 2338"/>
                  <a:gd name="T28" fmla="*/ 694 w 2162"/>
                  <a:gd name="T29" fmla="*/ 40 h 2338"/>
                  <a:gd name="T30" fmla="*/ 669 w 2162"/>
                  <a:gd name="T31" fmla="*/ 111 h 2338"/>
                  <a:gd name="T32" fmla="*/ 616 w 2162"/>
                  <a:gd name="T33" fmla="*/ 109 h 2338"/>
                  <a:gd name="T34" fmla="*/ 591 w 2162"/>
                  <a:gd name="T35" fmla="*/ 176 h 2338"/>
                  <a:gd name="T36" fmla="*/ 503 w 2162"/>
                  <a:gd name="T37" fmla="*/ 162 h 2338"/>
                  <a:gd name="T38" fmla="*/ 459 w 2162"/>
                  <a:gd name="T39" fmla="*/ 175 h 2338"/>
                  <a:gd name="T40" fmla="*/ 421 w 2162"/>
                  <a:gd name="T41" fmla="*/ 259 h 2338"/>
                  <a:gd name="T42" fmla="*/ 335 w 2162"/>
                  <a:gd name="T43" fmla="*/ 205 h 2338"/>
                  <a:gd name="T44" fmla="*/ 262 w 2162"/>
                  <a:gd name="T45" fmla="*/ 182 h 2338"/>
                  <a:gd name="T46" fmla="*/ 124 w 2162"/>
                  <a:gd name="T47" fmla="*/ 248 h 2338"/>
                  <a:gd name="T48" fmla="*/ 35 w 2162"/>
                  <a:gd name="T49" fmla="*/ 278 h 2338"/>
                  <a:gd name="T50" fmla="*/ 78 w 2162"/>
                  <a:gd name="T51" fmla="*/ 384 h 2338"/>
                  <a:gd name="T52" fmla="*/ 1 w 2162"/>
                  <a:gd name="T53" fmla="*/ 437 h 2338"/>
                  <a:gd name="T54" fmla="*/ 54 w 2162"/>
                  <a:gd name="T55" fmla="*/ 522 h 2338"/>
                  <a:gd name="T56" fmla="*/ 87 w 2162"/>
                  <a:gd name="T57" fmla="*/ 619 h 2338"/>
                  <a:gd name="T58" fmla="*/ 174 w 2162"/>
                  <a:gd name="T59" fmla="*/ 665 h 2338"/>
                  <a:gd name="T60" fmla="*/ 192 w 2162"/>
                  <a:gd name="T61" fmla="*/ 715 h 2338"/>
                  <a:gd name="T62" fmla="*/ 349 w 2162"/>
                  <a:gd name="T63" fmla="*/ 589 h 2338"/>
                  <a:gd name="T64" fmla="*/ 611 w 2162"/>
                  <a:gd name="T65" fmla="*/ 692 h 2338"/>
                  <a:gd name="T66" fmla="*/ 726 w 2162"/>
                  <a:gd name="T67" fmla="*/ 927 h 2338"/>
                  <a:gd name="T68" fmla="*/ 883 w 2162"/>
                  <a:gd name="T69" fmla="*/ 1062 h 2338"/>
                  <a:gd name="T70" fmla="*/ 997 w 2162"/>
                  <a:gd name="T71" fmla="*/ 1175 h 2338"/>
                  <a:gd name="T72" fmla="*/ 1156 w 2162"/>
                  <a:gd name="T73" fmla="*/ 1296 h 2338"/>
                  <a:gd name="T74" fmla="*/ 1301 w 2162"/>
                  <a:gd name="T75" fmla="*/ 1331 h 2338"/>
                  <a:gd name="T76" fmla="*/ 1398 w 2162"/>
                  <a:gd name="T77" fmla="*/ 1412 h 2338"/>
                  <a:gd name="T78" fmla="*/ 1504 w 2162"/>
                  <a:gd name="T79" fmla="*/ 1475 h 2338"/>
                  <a:gd name="T80" fmla="*/ 1564 w 2162"/>
                  <a:gd name="T81" fmla="*/ 1566 h 2338"/>
                  <a:gd name="T82" fmla="*/ 1639 w 2162"/>
                  <a:gd name="T83" fmla="*/ 1575 h 2338"/>
                  <a:gd name="T84" fmla="*/ 1746 w 2162"/>
                  <a:gd name="T85" fmla="*/ 1853 h 2338"/>
                  <a:gd name="T86" fmla="*/ 1682 w 2162"/>
                  <a:gd name="T87" fmla="*/ 1941 h 2338"/>
                  <a:gd name="T88" fmla="*/ 1541 w 2162"/>
                  <a:gd name="T89" fmla="*/ 1991 h 2338"/>
                  <a:gd name="T90" fmla="*/ 1331 w 2162"/>
                  <a:gd name="T91" fmla="*/ 2028 h 2338"/>
                  <a:gd name="T92" fmla="*/ 1150 w 2162"/>
                  <a:gd name="T93" fmla="*/ 2006 h 2338"/>
                  <a:gd name="T94" fmla="*/ 1082 w 2162"/>
                  <a:gd name="T95" fmla="*/ 2011 h 2338"/>
                  <a:gd name="T96" fmla="*/ 1051 w 2162"/>
                  <a:gd name="T97" fmla="*/ 2111 h 2338"/>
                  <a:gd name="T98" fmla="*/ 1217 w 2162"/>
                  <a:gd name="T99" fmla="*/ 2184 h 2338"/>
                  <a:gd name="T100" fmla="*/ 1415 w 2162"/>
                  <a:gd name="T101" fmla="*/ 2284 h 2338"/>
                  <a:gd name="T102" fmla="*/ 1555 w 2162"/>
                  <a:gd name="T103" fmla="*/ 2327 h 2338"/>
                  <a:gd name="T104" fmla="*/ 1576 w 2162"/>
                  <a:gd name="T105" fmla="*/ 2215 h 2338"/>
                  <a:gd name="T106" fmla="*/ 1638 w 2162"/>
                  <a:gd name="T107" fmla="*/ 1990 h 2338"/>
                  <a:gd name="T108" fmla="*/ 1692 w 2162"/>
                  <a:gd name="T109" fmla="*/ 2060 h 2338"/>
                  <a:gd name="T110" fmla="*/ 1819 w 2162"/>
                  <a:gd name="T111" fmla="*/ 1912 h 2338"/>
                  <a:gd name="T112" fmla="*/ 1900 w 2162"/>
                  <a:gd name="T113" fmla="*/ 1823 h 2338"/>
                  <a:gd name="T114" fmla="*/ 1889 w 2162"/>
                  <a:gd name="T115" fmla="*/ 1688 h 2338"/>
                  <a:gd name="T116" fmla="*/ 1812 w 2162"/>
                  <a:gd name="T117" fmla="*/ 1585 h 2338"/>
                  <a:gd name="T118" fmla="*/ 1927 w 2162"/>
                  <a:gd name="T119" fmla="*/ 1469 h 2338"/>
                  <a:gd name="T120" fmla="*/ 2028 w 2162"/>
                  <a:gd name="T121" fmla="*/ 1515 h 2338"/>
                  <a:gd name="T122" fmla="*/ 2133 w 2162"/>
                  <a:gd name="T123" fmla="*/ 1620 h 2338"/>
                  <a:gd name="T124" fmla="*/ 2090 w 2162"/>
                  <a:gd name="T125" fmla="*/ 1447 h 2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2" h="2338">
                    <a:moveTo>
                      <a:pt x="2027" y="1409"/>
                    </a:moveTo>
                    <a:lnTo>
                      <a:pt x="2027" y="1409"/>
                    </a:lnTo>
                    <a:lnTo>
                      <a:pt x="2006" y="1399"/>
                    </a:lnTo>
                    <a:lnTo>
                      <a:pt x="1987" y="1388"/>
                    </a:lnTo>
                    <a:lnTo>
                      <a:pt x="1966" y="1377"/>
                    </a:lnTo>
                    <a:lnTo>
                      <a:pt x="1949" y="1363"/>
                    </a:lnTo>
                    <a:lnTo>
                      <a:pt x="1949" y="1363"/>
                    </a:lnTo>
                    <a:lnTo>
                      <a:pt x="1933" y="1351"/>
                    </a:lnTo>
                    <a:lnTo>
                      <a:pt x="1917" y="1342"/>
                    </a:lnTo>
                    <a:lnTo>
                      <a:pt x="1885" y="1324"/>
                    </a:lnTo>
                    <a:lnTo>
                      <a:pt x="1852" y="1310"/>
                    </a:lnTo>
                    <a:lnTo>
                      <a:pt x="1817" y="1296"/>
                    </a:lnTo>
                    <a:lnTo>
                      <a:pt x="1817" y="1296"/>
                    </a:lnTo>
                    <a:lnTo>
                      <a:pt x="1768" y="1280"/>
                    </a:lnTo>
                    <a:lnTo>
                      <a:pt x="1719" y="1261"/>
                    </a:lnTo>
                    <a:lnTo>
                      <a:pt x="1719" y="1261"/>
                    </a:lnTo>
                    <a:lnTo>
                      <a:pt x="1706" y="1255"/>
                    </a:lnTo>
                    <a:lnTo>
                      <a:pt x="1695" y="1248"/>
                    </a:lnTo>
                    <a:lnTo>
                      <a:pt x="1688" y="1242"/>
                    </a:lnTo>
                    <a:lnTo>
                      <a:pt x="1685" y="1234"/>
                    </a:lnTo>
                    <a:lnTo>
                      <a:pt x="1685" y="1226"/>
                    </a:lnTo>
                    <a:lnTo>
                      <a:pt x="1688" y="1216"/>
                    </a:lnTo>
                    <a:lnTo>
                      <a:pt x="1695" y="1207"/>
                    </a:lnTo>
                    <a:lnTo>
                      <a:pt x="1706" y="1196"/>
                    </a:lnTo>
                    <a:lnTo>
                      <a:pt x="1706" y="1196"/>
                    </a:lnTo>
                    <a:lnTo>
                      <a:pt x="1719" y="1183"/>
                    </a:lnTo>
                    <a:lnTo>
                      <a:pt x="1719" y="1183"/>
                    </a:lnTo>
                    <a:lnTo>
                      <a:pt x="1725" y="1175"/>
                    </a:lnTo>
                    <a:lnTo>
                      <a:pt x="1728" y="1169"/>
                    </a:lnTo>
                    <a:lnTo>
                      <a:pt x="1730" y="1162"/>
                    </a:lnTo>
                    <a:lnTo>
                      <a:pt x="1730" y="1156"/>
                    </a:lnTo>
                    <a:lnTo>
                      <a:pt x="1726" y="1151"/>
                    </a:lnTo>
                    <a:lnTo>
                      <a:pt x="1722" y="1145"/>
                    </a:lnTo>
                    <a:lnTo>
                      <a:pt x="1715" y="1140"/>
                    </a:lnTo>
                    <a:lnTo>
                      <a:pt x="1707" y="1137"/>
                    </a:lnTo>
                    <a:lnTo>
                      <a:pt x="1707" y="1137"/>
                    </a:lnTo>
                    <a:lnTo>
                      <a:pt x="1690" y="1132"/>
                    </a:lnTo>
                    <a:lnTo>
                      <a:pt x="1672" y="1131"/>
                    </a:lnTo>
                    <a:lnTo>
                      <a:pt x="1653" y="1131"/>
                    </a:lnTo>
                    <a:lnTo>
                      <a:pt x="1636" y="1134"/>
                    </a:lnTo>
                    <a:lnTo>
                      <a:pt x="1636" y="1134"/>
                    </a:lnTo>
                    <a:lnTo>
                      <a:pt x="1615" y="1137"/>
                    </a:lnTo>
                    <a:lnTo>
                      <a:pt x="1595" y="1139"/>
                    </a:lnTo>
                    <a:lnTo>
                      <a:pt x="1576" y="1137"/>
                    </a:lnTo>
                    <a:lnTo>
                      <a:pt x="1564" y="1135"/>
                    </a:lnTo>
                    <a:lnTo>
                      <a:pt x="1555" y="1132"/>
                    </a:lnTo>
                    <a:lnTo>
                      <a:pt x="1555" y="1132"/>
                    </a:lnTo>
                    <a:lnTo>
                      <a:pt x="1512" y="1116"/>
                    </a:lnTo>
                    <a:lnTo>
                      <a:pt x="1491" y="1107"/>
                    </a:lnTo>
                    <a:lnTo>
                      <a:pt x="1471" y="1097"/>
                    </a:lnTo>
                    <a:lnTo>
                      <a:pt x="1452" y="1086"/>
                    </a:lnTo>
                    <a:lnTo>
                      <a:pt x="1434" y="1073"/>
                    </a:lnTo>
                    <a:lnTo>
                      <a:pt x="1417" y="1061"/>
                    </a:lnTo>
                    <a:lnTo>
                      <a:pt x="1399" y="1048"/>
                    </a:lnTo>
                    <a:lnTo>
                      <a:pt x="1383" y="1034"/>
                    </a:lnTo>
                    <a:lnTo>
                      <a:pt x="1369" y="1018"/>
                    </a:lnTo>
                    <a:lnTo>
                      <a:pt x="1355" y="1002"/>
                    </a:lnTo>
                    <a:lnTo>
                      <a:pt x="1344" y="983"/>
                    </a:lnTo>
                    <a:lnTo>
                      <a:pt x="1331" y="964"/>
                    </a:lnTo>
                    <a:lnTo>
                      <a:pt x="1321" y="945"/>
                    </a:lnTo>
                    <a:lnTo>
                      <a:pt x="1312" y="923"/>
                    </a:lnTo>
                    <a:lnTo>
                      <a:pt x="1306" y="900"/>
                    </a:lnTo>
                    <a:lnTo>
                      <a:pt x="1306" y="900"/>
                    </a:lnTo>
                    <a:lnTo>
                      <a:pt x="1294" y="867"/>
                    </a:lnTo>
                    <a:lnTo>
                      <a:pt x="1282" y="838"/>
                    </a:lnTo>
                    <a:lnTo>
                      <a:pt x="1266" y="810"/>
                    </a:lnTo>
                    <a:lnTo>
                      <a:pt x="1258" y="797"/>
                    </a:lnTo>
                    <a:lnTo>
                      <a:pt x="1248" y="784"/>
                    </a:lnTo>
                    <a:lnTo>
                      <a:pt x="1239" y="772"/>
                    </a:lnTo>
                    <a:lnTo>
                      <a:pt x="1228" y="761"/>
                    </a:lnTo>
                    <a:lnTo>
                      <a:pt x="1217" y="751"/>
                    </a:lnTo>
                    <a:lnTo>
                      <a:pt x="1204" y="742"/>
                    </a:lnTo>
                    <a:lnTo>
                      <a:pt x="1190" y="732"/>
                    </a:lnTo>
                    <a:lnTo>
                      <a:pt x="1175" y="724"/>
                    </a:lnTo>
                    <a:lnTo>
                      <a:pt x="1159" y="716"/>
                    </a:lnTo>
                    <a:lnTo>
                      <a:pt x="1143" y="710"/>
                    </a:lnTo>
                    <a:lnTo>
                      <a:pt x="1143" y="710"/>
                    </a:lnTo>
                    <a:lnTo>
                      <a:pt x="1126" y="702"/>
                    </a:lnTo>
                    <a:lnTo>
                      <a:pt x="1110" y="692"/>
                    </a:lnTo>
                    <a:lnTo>
                      <a:pt x="1094" y="683"/>
                    </a:lnTo>
                    <a:lnTo>
                      <a:pt x="1080" y="670"/>
                    </a:lnTo>
                    <a:lnTo>
                      <a:pt x="1067" y="657"/>
                    </a:lnTo>
                    <a:lnTo>
                      <a:pt x="1053" y="645"/>
                    </a:lnTo>
                    <a:lnTo>
                      <a:pt x="1029" y="616"/>
                    </a:lnTo>
                    <a:lnTo>
                      <a:pt x="1029" y="616"/>
                    </a:lnTo>
                    <a:lnTo>
                      <a:pt x="1013" y="595"/>
                    </a:lnTo>
                    <a:lnTo>
                      <a:pt x="1005" y="583"/>
                    </a:lnTo>
                    <a:lnTo>
                      <a:pt x="1001" y="572"/>
                    </a:lnTo>
                    <a:lnTo>
                      <a:pt x="996" y="559"/>
                    </a:lnTo>
                    <a:lnTo>
                      <a:pt x="993" y="546"/>
                    </a:lnTo>
                    <a:lnTo>
                      <a:pt x="991" y="533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4" y="508"/>
                    </a:lnTo>
                    <a:lnTo>
                      <a:pt x="996" y="500"/>
                    </a:lnTo>
                    <a:lnTo>
                      <a:pt x="999" y="497"/>
                    </a:lnTo>
                    <a:lnTo>
                      <a:pt x="1002" y="494"/>
                    </a:lnTo>
                    <a:lnTo>
                      <a:pt x="1005" y="491"/>
                    </a:lnTo>
                    <a:lnTo>
                      <a:pt x="1012" y="489"/>
                    </a:lnTo>
                    <a:lnTo>
                      <a:pt x="1012" y="489"/>
                    </a:lnTo>
                    <a:lnTo>
                      <a:pt x="1021" y="489"/>
                    </a:lnTo>
                    <a:lnTo>
                      <a:pt x="1029" y="486"/>
                    </a:lnTo>
                    <a:lnTo>
                      <a:pt x="1032" y="483"/>
                    </a:lnTo>
                    <a:lnTo>
                      <a:pt x="1035" y="479"/>
                    </a:lnTo>
                    <a:lnTo>
                      <a:pt x="1037" y="475"/>
                    </a:lnTo>
                    <a:lnTo>
                      <a:pt x="1037" y="470"/>
                    </a:lnTo>
                    <a:lnTo>
                      <a:pt x="1037" y="470"/>
                    </a:lnTo>
                    <a:lnTo>
                      <a:pt x="1037" y="457"/>
                    </a:lnTo>
                    <a:lnTo>
                      <a:pt x="1037" y="446"/>
                    </a:lnTo>
                    <a:lnTo>
                      <a:pt x="1034" y="440"/>
                    </a:lnTo>
                    <a:lnTo>
                      <a:pt x="1032" y="435"/>
                    </a:lnTo>
                    <a:lnTo>
                      <a:pt x="1028" y="432"/>
                    </a:lnTo>
                    <a:lnTo>
                      <a:pt x="1023" y="427"/>
                    </a:lnTo>
                    <a:lnTo>
                      <a:pt x="1023" y="427"/>
                    </a:lnTo>
                    <a:lnTo>
                      <a:pt x="1016" y="424"/>
                    </a:lnTo>
                    <a:lnTo>
                      <a:pt x="1010" y="419"/>
                    </a:lnTo>
                    <a:lnTo>
                      <a:pt x="1002" y="410"/>
                    </a:lnTo>
                    <a:lnTo>
                      <a:pt x="996" y="398"/>
                    </a:lnTo>
                    <a:lnTo>
                      <a:pt x="989" y="387"/>
                    </a:lnTo>
                    <a:lnTo>
                      <a:pt x="989" y="387"/>
                    </a:lnTo>
                    <a:lnTo>
                      <a:pt x="988" y="381"/>
                    </a:lnTo>
                    <a:lnTo>
                      <a:pt x="986" y="376"/>
                    </a:lnTo>
                    <a:lnTo>
                      <a:pt x="988" y="370"/>
                    </a:lnTo>
                    <a:lnTo>
                      <a:pt x="989" y="365"/>
                    </a:lnTo>
                    <a:lnTo>
                      <a:pt x="994" y="356"/>
                    </a:lnTo>
                    <a:lnTo>
                      <a:pt x="1001" y="346"/>
                    </a:lnTo>
                    <a:lnTo>
                      <a:pt x="1001" y="346"/>
                    </a:lnTo>
                    <a:lnTo>
                      <a:pt x="1004" y="340"/>
                    </a:lnTo>
                    <a:lnTo>
                      <a:pt x="1010" y="337"/>
                    </a:lnTo>
                    <a:lnTo>
                      <a:pt x="1016" y="333"/>
                    </a:lnTo>
                    <a:lnTo>
                      <a:pt x="1020" y="335"/>
                    </a:lnTo>
                    <a:lnTo>
                      <a:pt x="1023" y="337"/>
                    </a:lnTo>
                    <a:lnTo>
                      <a:pt x="1023" y="337"/>
                    </a:lnTo>
                    <a:lnTo>
                      <a:pt x="1028" y="340"/>
                    </a:lnTo>
                    <a:lnTo>
                      <a:pt x="1032" y="341"/>
                    </a:lnTo>
                    <a:lnTo>
                      <a:pt x="1035" y="343"/>
                    </a:lnTo>
                    <a:lnTo>
                      <a:pt x="1040" y="341"/>
                    </a:lnTo>
                    <a:lnTo>
                      <a:pt x="1047" y="338"/>
                    </a:lnTo>
                    <a:lnTo>
                      <a:pt x="1055" y="337"/>
                    </a:lnTo>
                    <a:lnTo>
                      <a:pt x="1055" y="337"/>
                    </a:lnTo>
                    <a:lnTo>
                      <a:pt x="1077" y="329"/>
                    </a:lnTo>
                    <a:lnTo>
                      <a:pt x="1099" y="319"/>
                    </a:lnTo>
                    <a:lnTo>
                      <a:pt x="1120" y="308"/>
                    </a:lnTo>
                    <a:lnTo>
                      <a:pt x="1140" y="295"/>
                    </a:lnTo>
                    <a:lnTo>
                      <a:pt x="1140" y="295"/>
                    </a:lnTo>
                    <a:lnTo>
                      <a:pt x="1151" y="289"/>
                    </a:lnTo>
                    <a:lnTo>
                      <a:pt x="1163" y="281"/>
                    </a:lnTo>
                    <a:lnTo>
                      <a:pt x="1169" y="279"/>
                    </a:lnTo>
                    <a:lnTo>
                      <a:pt x="1175" y="278"/>
                    </a:lnTo>
                    <a:lnTo>
                      <a:pt x="1182" y="279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96" y="287"/>
                    </a:lnTo>
                    <a:lnTo>
                      <a:pt x="1201" y="290"/>
                    </a:lnTo>
                    <a:lnTo>
                      <a:pt x="1207" y="290"/>
                    </a:lnTo>
                    <a:lnTo>
                      <a:pt x="1212" y="290"/>
                    </a:lnTo>
                    <a:lnTo>
                      <a:pt x="1221" y="286"/>
                    </a:lnTo>
                    <a:lnTo>
                      <a:pt x="1231" y="283"/>
                    </a:lnTo>
                    <a:lnTo>
                      <a:pt x="1231" y="283"/>
                    </a:lnTo>
                    <a:lnTo>
                      <a:pt x="1228" y="270"/>
                    </a:lnTo>
                    <a:lnTo>
                      <a:pt x="1225" y="259"/>
                    </a:lnTo>
                    <a:lnTo>
                      <a:pt x="1213" y="238"/>
                    </a:lnTo>
                    <a:lnTo>
                      <a:pt x="1210" y="227"/>
                    </a:lnTo>
                    <a:lnTo>
                      <a:pt x="1209" y="216"/>
                    </a:lnTo>
                    <a:lnTo>
                      <a:pt x="1210" y="205"/>
                    </a:lnTo>
                    <a:lnTo>
                      <a:pt x="1213" y="198"/>
                    </a:lnTo>
                    <a:lnTo>
                      <a:pt x="1217" y="192"/>
                    </a:lnTo>
                    <a:lnTo>
                      <a:pt x="1217" y="192"/>
                    </a:lnTo>
                    <a:lnTo>
                      <a:pt x="1218" y="189"/>
                    </a:lnTo>
                    <a:lnTo>
                      <a:pt x="1217" y="186"/>
                    </a:lnTo>
                    <a:lnTo>
                      <a:pt x="1212" y="182"/>
                    </a:lnTo>
                    <a:lnTo>
                      <a:pt x="1212" y="182"/>
                    </a:lnTo>
                    <a:lnTo>
                      <a:pt x="1199" y="176"/>
                    </a:lnTo>
                    <a:lnTo>
                      <a:pt x="1190" y="168"/>
                    </a:lnTo>
                    <a:lnTo>
                      <a:pt x="1186" y="160"/>
                    </a:lnTo>
                    <a:lnTo>
                      <a:pt x="1185" y="152"/>
                    </a:lnTo>
                    <a:lnTo>
                      <a:pt x="1188" y="144"/>
                    </a:lnTo>
                    <a:lnTo>
                      <a:pt x="1193" y="135"/>
                    </a:lnTo>
                    <a:lnTo>
                      <a:pt x="1199" y="127"/>
                    </a:lnTo>
                    <a:lnTo>
                      <a:pt x="1207" y="117"/>
                    </a:lnTo>
                    <a:lnTo>
                      <a:pt x="1207" y="117"/>
                    </a:lnTo>
                    <a:lnTo>
                      <a:pt x="1129" y="100"/>
                    </a:lnTo>
                    <a:lnTo>
                      <a:pt x="1089" y="92"/>
                    </a:lnTo>
                    <a:lnTo>
                      <a:pt x="1053" y="82"/>
                    </a:lnTo>
                    <a:lnTo>
                      <a:pt x="1053" y="82"/>
                    </a:lnTo>
                    <a:lnTo>
                      <a:pt x="1028" y="74"/>
                    </a:lnTo>
                    <a:lnTo>
                      <a:pt x="1016" y="68"/>
                    </a:lnTo>
                    <a:lnTo>
                      <a:pt x="1005" y="62"/>
                    </a:lnTo>
                    <a:lnTo>
                      <a:pt x="994" y="55"/>
                    </a:lnTo>
                    <a:lnTo>
                      <a:pt x="985" y="47"/>
                    </a:lnTo>
                    <a:lnTo>
                      <a:pt x="977" y="38"/>
                    </a:lnTo>
                    <a:lnTo>
                      <a:pt x="970" y="28"/>
                    </a:lnTo>
                    <a:lnTo>
                      <a:pt x="970" y="28"/>
                    </a:lnTo>
                    <a:lnTo>
                      <a:pt x="964" y="17"/>
                    </a:lnTo>
                    <a:lnTo>
                      <a:pt x="958" y="9"/>
                    </a:lnTo>
                    <a:lnTo>
                      <a:pt x="950" y="3"/>
                    </a:lnTo>
                    <a:lnTo>
                      <a:pt x="942" y="0"/>
                    </a:lnTo>
                    <a:lnTo>
                      <a:pt x="934" y="0"/>
                    </a:lnTo>
                    <a:lnTo>
                      <a:pt x="926" y="0"/>
                    </a:lnTo>
                    <a:lnTo>
                      <a:pt x="905" y="5"/>
                    </a:lnTo>
                    <a:lnTo>
                      <a:pt x="905" y="5"/>
                    </a:lnTo>
                    <a:lnTo>
                      <a:pt x="899" y="6"/>
                    </a:lnTo>
                    <a:lnTo>
                      <a:pt x="891" y="6"/>
                    </a:lnTo>
                    <a:lnTo>
                      <a:pt x="875" y="6"/>
                    </a:lnTo>
                    <a:lnTo>
                      <a:pt x="875" y="6"/>
                    </a:lnTo>
                    <a:lnTo>
                      <a:pt x="862" y="6"/>
                    </a:lnTo>
                    <a:lnTo>
                      <a:pt x="851" y="8"/>
                    </a:lnTo>
                    <a:lnTo>
                      <a:pt x="840" y="9"/>
                    </a:lnTo>
                    <a:lnTo>
                      <a:pt x="829" y="13"/>
                    </a:lnTo>
                    <a:lnTo>
                      <a:pt x="819" y="17"/>
                    </a:lnTo>
                    <a:lnTo>
                      <a:pt x="810" y="22"/>
                    </a:lnTo>
                    <a:lnTo>
                      <a:pt x="800" y="30"/>
                    </a:lnTo>
                    <a:lnTo>
                      <a:pt x="792" y="38"/>
                    </a:lnTo>
                    <a:lnTo>
                      <a:pt x="792" y="38"/>
                    </a:lnTo>
                    <a:lnTo>
                      <a:pt x="786" y="44"/>
                    </a:lnTo>
                    <a:lnTo>
                      <a:pt x="778" y="51"/>
                    </a:lnTo>
                    <a:lnTo>
                      <a:pt x="770" y="54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6" y="57"/>
                    </a:lnTo>
                    <a:lnTo>
                      <a:pt x="729" y="55"/>
                    </a:lnTo>
                    <a:lnTo>
                      <a:pt x="729" y="55"/>
                    </a:lnTo>
                    <a:lnTo>
                      <a:pt x="716" y="51"/>
                    </a:lnTo>
                    <a:lnTo>
                      <a:pt x="705" y="44"/>
                    </a:lnTo>
                    <a:lnTo>
                      <a:pt x="694" y="40"/>
                    </a:lnTo>
                    <a:lnTo>
                      <a:pt x="689" y="40"/>
                    </a:lnTo>
                    <a:lnTo>
                      <a:pt x="684" y="41"/>
                    </a:lnTo>
                    <a:lnTo>
                      <a:pt x="684" y="41"/>
                    </a:lnTo>
                    <a:lnTo>
                      <a:pt x="678" y="44"/>
                    </a:lnTo>
                    <a:lnTo>
                      <a:pt x="675" y="49"/>
                    </a:lnTo>
                    <a:lnTo>
                      <a:pt x="675" y="54"/>
                    </a:lnTo>
                    <a:lnTo>
                      <a:pt x="676" y="60"/>
                    </a:lnTo>
                    <a:lnTo>
                      <a:pt x="681" y="71"/>
                    </a:lnTo>
                    <a:lnTo>
                      <a:pt x="683" y="78"/>
                    </a:lnTo>
                    <a:lnTo>
                      <a:pt x="683" y="84"/>
                    </a:lnTo>
                    <a:lnTo>
                      <a:pt x="683" y="84"/>
                    </a:lnTo>
                    <a:lnTo>
                      <a:pt x="678" y="100"/>
                    </a:lnTo>
                    <a:lnTo>
                      <a:pt x="676" y="106"/>
                    </a:lnTo>
                    <a:lnTo>
                      <a:pt x="673" y="109"/>
                    </a:lnTo>
                    <a:lnTo>
                      <a:pt x="669" y="111"/>
                    </a:lnTo>
                    <a:lnTo>
                      <a:pt x="662" y="111"/>
                    </a:lnTo>
                    <a:lnTo>
                      <a:pt x="656" y="111"/>
                    </a:lnTo>
                    <a:lnTo>
                      <a:pt x="646" y="108"/>
                    </a:lnTo>
                    <a:lnTo>
                      <a:pt x="646" y="108"/>
                    </a:lnTo>
                    <a:lnTo>
                      <a:pt x="629" y="100"/>
                    </a:lnTo>
                    <a:lnTo>
                      <a:pt x="629" y="100"/>
                    </a:lnTo>
                    <a:lnTo>
                      <a:pt x="619" y="97"/>
                    </a:lnTo>
                    <a:lnTo>
                      <a:pt x="616" y="97"/>
                    </a:lnTo>
                    <a:lnTo>
                      <a:pt x="611" y="100"/>
                    </a:lnTo>
                    <a:lnTo>
                      <a:pt x="611" y="100"/>
                    </a:lnTo>
                    <a:lnTo>
                      <a:pt x="610" y="103"/>
                    </a:lnTo>
                    <a:lnTo>
                      <a:pt x="610" y="105"/>
                    </a:lnTo>
                    <a:lnTo>
                      <a:pt x="610" y="106"/>
                    </a:lnTo>
                    <a:lnTo>
                      <a:pt x="611" y="108"/>
                    </a:lnTo>
                    <a:lnTo>
                      <a:pt x="616" y="109"/>
                    </a:lnTo>
                    <a:lnTo>
                      <a:pt x="619" y="113"/>
                    </a:lnTo>
                    <a:lnTo>
                      <a:pt x="619" y="113"/>
                    </a:lnTo>
                    <a:lnTo>
                      <a:pt x="622" y="119"/>
                    </a:lnTo>
                    <a:lnTo>
                      <a:pt x="624" y="128"/>
                    </a:lnTo>
                    <a:lnTo>
                      <a:pt x="624" y="138"/>
                    </a:lnTo>
                    <a:lnTo>
                      <a:pt x="624" y="148"/>
                    </a:lnTo>
                    <a:lnTo>
                      <a:pt x="622" y="157"/>
                    </a:lnTo>
                    <a:lnTo>
                      <a:pt x="621" y="165"/>
                    </a:lnTo>
                    <a:lnTo>
                      <a:pt x="618" y="171"/>
                    </a:lnTo>
                    <a:lnTo>
                      <a:pt x="613" y="175"/>
                    </a:lnTo>
                    <a:lnTo>
                      <a:pt x="613" y="175"/>
                    </a:lnTo>
                    <a:lnTo>
                      <a:pt x="607" y="178"/>
                    </a:lnTo>
                    <a:lnTo>
                      <a:pt x="602" y="178"/>
                    </a:lnTo>
                    <a:lnTo>
                      <a:pt x="595" y="178"/>
                    </a:lnTo>
                    <a:lnTo>
                      <a:pt x="591" y="176"/>
                    </a:lnTo>
                    <a:lnTo>
                      <a:pt x="586" y="173"/>
                    </a:lnTo>
                    <a:lnTo>
                      <a:pt x="581" y="170"/>
                    </a:lnTo>
                    <a:lnTo>
                      <a:pt x="573" y="160"/>
                    </a:lnTo>
                    <a:lnTo>
                      <a:pt x="573" y="160"/>
                    </a:lnTo>
                    <a:lnTo>
                      <a:pt x="572" y="155"/>
                    </a:lnTo>
                    <a:lnTo>
                      <a:pt x="567" y="154"/>
                    </a:lnTo>
                    <a:lnTo>
                      <a:pt x="561" y="151"/>
                    </a:lnTo>
                    <a:lnTo>
                      <a:pt x="554" y="151"/>
                    </a:lnTo>
                    <a:lnTo>
                      <a:pt x="549" y="154"/>
                    </a:lnTo>
                    <a:lnTo>
                      <a:pt x="549" y="154"/>
                    </a:lnTo>
                    <a:lnTo>
                      <a:pt x="537" y="163"/>
                    </a:lnTo>
                    <a:lnTo>
                      <a:pt x="527" y="168"/>
                    </a:lnTo>
                    <a:lnTo>
                      <a:pt x="518" y="170"/>
                    </a:lnTo>
                    <a:lnTo>
                      <a:pt x="510" y="168"/>
                    </a:lnTo>
                    <a:lnTo>
                      <a:pt x="503" y="162"/>
                    </a:lnTo>
                    <a:lnTo>
                      <a:pt x="497" y="155"/>
                    </a:lnTo>
                    <a:lnTo>
                      <a:pt x="486" y="136"/>
                    </a:lnTo>
                    <a:lnTo>
                      <a:pt x="486" y="136"/>
                    </a:lnTo>
                    <a:lnTo>
                      <a:pt x="481" y="127"/>
                    </a:lnTo>
                    <a:lnTo>
                      <a:pt x="478" y="125"/>
                    </a:lnTo>
                    <a:lnTo>
                      <a:pt x="473" y="125"/>
                    </a:lnTo>
                    <a:lnTo>
                      <a:pt x="473" y="125"/>
                    </a:lnTo>
                    <a:lnTo>
                      <a:pt x="468" y="127"/>
                    </a:lnTo>
                    <a:lnTo>
                      <a:pt x="467" y="132"/>
                    </a:lnTo>
                    <a:lnTo>
                      <a:pt x="465" y="141"/>
                    </a:lnTo>
                    <a:lnTo>
                      <a:pt x="465" y="141"/>
                    </a:lnTo>
                    <a:lnTo>
                      <a:pt x="465" y="151"/>
                    </a:lnTo>
                    <a:lnTo>
                      <a:pt x="465" y="162"/>
                    </a:lnTo>
                    <a:lnTo>
                      <a:pt x="462" y="170"/>
                    </a:lnTo>
                    <a:lnTo>
                      <a:pt x="459" y="175"/>
                    </a:lnTo>
                    <a:lnTo>
                      <a:pt x="454" y="179"/>
                    </a:lnTo>
                    <a:lnTo>
                      <a:pt x="454" y="179"/>
                    </a:lnTo>
                    <a:lnTo>
                      <a:pt x="448" y="186"/>
                    </a:lnTo>
                    <a:lnTo>
                      <a:pt x="441" y="192"/>
                    </a:lnTo>
                    <a:lnTo>
                      <a:pt x="437" y="198"/>
                    </a:lnTo>
                    <a:lnTo>
                      <a:pt x="432" y="206"/>
                    </a:lnTo>
                    <a:lnTo>
                      <a:pt x="429" y="214"/>
                    </a:lnTo>
                    <a:lnTo>
                      <a:pt x="427" y="222"/>
                    </a:lnTo>
                    <a:lnTo>
                      <a:pt x="425" y="232"/>
                    </a:lnTo>
                    <a:lnTo>
                      <a:pt x="427" y="241"/>
                    </a:lnTo>
                    <a:lnTo>
                      <a:pt x="427" y="241"/>
                    </a:lnTo>
                    <a:lnTo>
                      <a:pt x="427" y="246"/>
                    </a:lnTo>
                    <a:lnTo>
                      <a:pt x="425" y="251"/>
                    </a:lnTo>
                    <a:lnTo>
                      <a:pt x="424" y="256"/>
                    </a:lnTo>
                    <a:lnTo>
                      <a:pt x="421" y="259"/>
                    </a:lnTo>
                    <a:lnTo>
                      <a:pt x="413" y="263"/>
                    </a:lnTo>
                    <a:lnTo>
                      <a:pt x="403" y="267"/>
                    </a:lnTo>
                    <a:lnTo>
                      <a:pt x="403" y="267"/>
                    </a:lnTo>
                    <a:lnTo>
                      <a:pt x="395" y="267"/>
                    </a:lnTo>
                    <a:lnTo>
                      <a:pt x="387" y="265"/>
                    </a:lnTo>
                    <a:lnTo>
                      <a:pt x="381" y="259"/>
                    </a:lnTo>
                    <a:lnTo>
                      <a:pt x="376" y="251"/>
                    </a:lnTo>
                    <a:lnTo>
                      <a:pt x="376" y="251"/>
                    </a:lnTo>
                    <a:lnTo>
                      <a:pt x="370" y="240"/>
                    </a:lnTo>
                    <a:lnTo>
                      <a:pt x="362" y="227"/>
                    </a:lnTo>
                    <a:lnTo>
                      <a:pt x="354" y="217"/>
                    </a:lnTo>
                    <a:lnTo>
                      <a:pt x="348" y="213"/>
                    </a:lnTo>
                    <a:lnTo>
                      <a:pt x="343" y="209"/>
                    </a:lnTo>
                    <a:lnTo>
                      <a:pt x="343" y="209"/>
                    </a:lnTo>
                    <a:lnTo>
                      <a:pt x="335" y="205"/>
                    </a:lnTo>
                    <a:lnTo>
                      <a:pt x="329" y="202"/>
                    </a:lnTo>
                    <a:lnTo>
                      <a:pt x="319" y="190"/>
                    </a:lnTo>
                    <a:lnTo>
                      <a:pt x="310" y="179"/>
                    </a:lnTo>
                    <a:lnTo>
                      <a:pt x="303" y="165"/>
                    </a:lnTo>
                    <a:lnTo>
                      <a:pt x="303" y="165"/>
                    </a:lnTo>
                    <a:lnTo>
                      <a:pt x="295" y="151"/>
                    </a:lnTo>
                    <a:lnTo>
                      <a:pt x="292" y="146"/>
                    </a:lnTo>
                    <a:lnTo>
                      <a:pt x="289" y="144"/>
                    </a:lnTo>
                    <a:lnTo>
                      <a:pt x="284" y="146"/>
                    </a:lnTo>
                    <a:lnTo>
                      <a:pt x="279" y="149"/>
                    </a:lnTo>
                    <a:lnTo>
                      <a:pt x="268" y="162"/>
                    </a:lnTo>
                    <a:lnTo>
                      <a:pt x="268" y="162"/>
                    </a:lnTo>
                    <a:lnTo>
                      <a:pt x="265" y="167"/>
                    </a:lnTo>
                    <a:lnTo>
                      <a:pt x="263" y="171"/>
                    </a:lnTo>
                    <a:lnTo>
                      <a:pt x="262" y="182"/>
                    </a:lnTo>
                    <a:lnTo>
                      <a:pt x="262" y="182"/>
                    </a:lnTo>
                    <a:lnTo>
                      <a:pt x="256" y="198"/>
                    </a:lnTo>
                    <a:lnTo>
                      <a:pt x="248" y="214"/>
                    </a:lnTo>
                    <a:lnTo>
                      <a:pt x="236" y="225"/>
                    </a:lnTo>
                    <a:lnTo>
                      <a:pt x="225" y="235"/>
                    </a:lnTo>
                    <a:lnTo>
                      <a:pt x="211" y="241"/>
                    </a:lnTo>
                    <a:lnTo>
                      <a:pt x="197" y="244"/>
                    </a:lnTo>
                    <a:lnTo>
                      <a:pt x="179" y="244"/>
                    </a:lnTo>
                    <a:lnTo>
                      <a:pt x="162" y="243"/>
                    </a:lnTo>
                    <a:lnTo>
                      <a:pt x="162" y="243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2" y="244"/>
                    </a:lnTo>
                    <a:lnTo>
                      <a:pt x="132" y="244"/>
                    </a:lnTo>
                    <a:lnTo>
                      <a:pt x="124" y="248"/>
                    </a:lnTo>
                    <a:lnTo>
                      <a:pt x="116" y="251"/>
                    </a:lnTo>
                    <a:lnTo>
                      <a:pt x="101" y="254"/>
                    </a:lnTo>
                    <a:lnTo>
                      <a:pt x="86" y="254"/>
                    </a:lnTo>
                    <a:lnTo>
                      <a:pt x="70" y="254"/>
                    </a:lnTo>
                    <a:lnTo>
                      <a:pt x="70" y="254"/>
                    </a:lnTo>
                    <a:lnTo>
                      <a:pt x="57" y="254"/>
                    </a:lnTo>
                    <a:lnTo>
                      <a:pt x="51" y="256"/>
                    </a:lnTo>
                    <a:lnTo>
                      <a:pt x="44" y="257"/>
                    </a:lnTo>
                    <a:lnTo>
                      <a:pt x="44" y="257"/>
                    </a:lnTo>
                    <a:lnTo>
                      <a:pt x="36" y="262"/>
                    </a:lnTo>
                    <a:lnTo>
                      <a:pt x="33" y="265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2" y="275"/>
                    </a:lnTo>
                    <a:lnTo>
                      <a:pt x="35" y="278"/>
                    </a:lnTo>
                    <a:lnTo>
                      <a:pt x="39" y="283"/>
                    </a:lnTo>
                    <a:lnTo>
                      <a:pt x="39" y="283"/>
                    </a:lnTo>
                    <a:lnTo>
                      <a:pt x="46" y="289"/>
                    </a:lnTo>
                    <a:lnTo>
                      <a:pt x="51" y="295"/>
                    </a:lnTo>
                    <a:lnTo>
                      <a:pt x="60" y="311"/>
                    </a:lnTo>
                    <a:lnTo>
                      <a:pt x="70" y="329"/>
                    </a:lnTo>
                    <a:lnTo>
                      <a:pt x="74" y="335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7" y="346"/>
                    </a:lnTo>
                    <a:lnTo>
                      <a:pt x="90" y="351"/>
                    </a:lnTo>
                    <a:lnTo>
                      <a:pt x="90" y="356"/>
                    </a:lnTo>
                    <a:lnTo>
                      <a:pt x="90" y="362"/>
                    </a:lnTo>
                    <a:lnTo>
                      <a:pt x="86" y="373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3" y="391"/>
                    </a:lnTo>
                    <a:lnTo>
                      <a:pt x="66" y="395"/>
                    </a:lnTo>
                    <a:lnTo>
                      <a:pt x="51" y="403"/>
                    </a:lnTo>
                    <a:lnTo>
                      <a:pt x="36" y="410"/>
                    </a:lnTo>
                    <a:lnTo>
                      <a:pt x="20" y="416"/>
                    </a:lnTo>
                    <a:lnTo>
                      <a:pt x="20" y="416"/>
                    </a:lnTo>
                    <a:lnTo>
                      <a:pt x="14" y="418"/>
                    </a:lnTo>
                    <a:lnTo>
                      <a:pt x="6" y="419"/>
                    </a:lnTo>
                    <a:lnTo>
                      <a:pt x="3" y="421"/>
                    </a:lnTo>
                    <a:lnTo>
                      <a:pt x="1" y="422"/>
                    </a:lnTo>
                    <a:lnTo>
                      <a:pt x="0" y="425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" y="437"/>
                    </a:lnTo>
                    <a:lnTo>
                      <a:pt x="5" y="446"/>
                    </a:lnTo>
                    <a:lnTo>
                      <a:pt x="11" y="454"/>
                    </a:lnTo>
                    <a:lnTo>
                      <a:pt x="14" y="457"/>
                    </a:lnTo>
                    <a:lnTo>
                      <a:pt x="19" y="459"/>
                    </a:lnTo>
                    <a:lnTo>
                      <a:pt x="19" y="459"/>
                    </a:lnTo>
                    <a:lnTo>
                      <a:pt x="30" y="465"/>
                    </a:lnTo>
                    <a:lnTo>
                      <a:pt x="41" y="472"/>
                    </a:lnTo>
                    <a:lnTo>
                      <a:pt x="41" y="472"/>
                    </a:lnTo>
                    <a:lnTo>
                      <a:pt x="51" y="478"/>
                    </a:lnTo>
                    <a:lnTo>
                      <a:pt x="57" y="484"/>
                    </a:lnTo>
                    <a:lnTo>
                      <a:pt x="60" y="491"/>
                    </a:lnTo>
                    <a:lnTo>
                      <a:pt x="62" y="499"/>
                    </a:lnTo>
                    <a:lnTo>
                      <a:pt x="62" y="506"/>
                    </a:lnTo>
                    <a:lnTo>
                      <a:pt x="60" y="514"/>
                    </a:lnTo>
                    <a:lnTo>
                      <a:pt x="54" y="522"/>
                    </a:lnTo>
                    <a:lnTo>
                      <a:pt x="47" y="530"/>
                    </a:lnTo>
                    <a:lnTo>
                      <a:pt x="47" y="530"/>
                    </a:lnTo>
                    <a:lnTo>
                      <a:pt x="41" y="537"/>
                    </a:lnTo>
                    <a:lnTo>
                      <a:pt x="36" y="545"/>
                    </a:lnTo>
                    <a:lnTo>
                      <a:pt x="33" y="554"/>
                    </a:lnTo>
                    <a:lnTo>
                      <a:pt x="32" y="562"/>
                    </a:lnTo>
                    <a:lnTo>
                      <a:pt x="33" y="570"/>
                    </a:lnTo>
                    <a:lnTo>
                      <a:pt x="36" y="578"/>
                    </a:lnTo>
                    <a:lnTo>
                      <a:pt x="39" y="587"/>
                    </a:lnTo>
                    <a:lnTo>
                      <a:pt x="46" y="594"/>
                    </a:lnTo>
                    <a:lnTo>
                      <a:pt x="46" y="594"/>
                    </a:lnTo>
                    <a:lnTo>
                      <a:pt x="62" y="607"/>
                    </a:lnTo>
                    <a:lnTo>
                      <a:pt x="70" y="611"/>
                    </a:lnTo>
                    <a:lnTo>
                      <a:pt x="78" y="616"/>
                    </a:lnTo>
                    <a:lnTo>
                      <a:pt x="87" y="619"/>
                    </a:lnTo>
                    <a:lnTo>
                      <a:pt x="97" y="621"/>
                    </a:lnTo>
                    <a:lnTo>
                      <a:pt x="106" y="622"/>
                    </a:lnTo>
                    <a:lnTo>
                      <a:pt x="117" y="622"/>
                    </a:lnTo>
                    <a:lnTo>
                      <a:pt x="117" y="622"/>
                    </a:lnTo>
                    <a:lnTo>
                      <a:pt x="133" y="622"/>
                    </a:lnTo>
                    <a:lnTo>
                      <a:pt x="149" y="621"/>
                    </a:lnTo>
                    <a:lnTo>
                      <a:pt x="157" y="621"/>
                    </a:lnTo>
                    <a:lnTo>
                      <a:pt x="163" y="624"/>
                    </a:lnTo>
                    <a:lnTo>
                      <a:pt x="170" y="629"/>
                    </a:lnTo>
                    <a:lnTo>
                      <a:pt x="176" y="637"/>
                    </a:lnTo>
                    <a:lnTo>
                      <a:pt x="176" y="637"/>
                    </a:lnTo>
                    <a:lnTo>
                      <a:pt x="179" y="645"/>
                    </a:lnTo>
                    <a:lnTo>
                      <a:pt x="179" y="653"/>
                    </a:lnTo>
                    <a:lnTo>
                      <a:pt x="178" y="659"/>
                    </a:lnTo>
                    <a:lnTo>
                      <a:pt x="174" y="665"/>
                    </a:lnTo>
                    <a:lnTo>
                      <a:pt x="165" y="678"/>
                    </a:lnTo>
                    <a:lnTo>
                      <a:pt x="154" y="689"/>
                    </a:lnTo>
                    <a:lnTo>
                      <a:pt x="154" y="689"/>
                    </a:lnTo>
                    <a:lnTo>
                      <a:pt x="149" y="697"/>
                    </a:lnTo>
                    <a:lnTo>
                      <a:pt x="147" y="705"/>
                    </a:lnTo>
                    <a:lnTo>
                      <a:pt x="147" y="711"/>
                    </a:lnTo>
                    <a:lnTo>
                      <a:pt x="151" y="719"/>
                    </a:lnTo>
                    <a:lnTo>
                      <a:pt x="151" y="719"/>
                    </a:lnTo>
                    <a:lnTo>
                      <a:pt x="152" y="722"/>
                    </a:lnTo>
                    <a:lnTo>
                      <a:pt x="155" y="724"/>
                    </a:lnTo>
                    <a:lnTo>
                      <a:pt x="162" y="722"/>
                    </a:lnTo>
                    <a:lnTo>
                      <a:pt x="167" y="721"/>
                    </a:lnTo>
                    <a:lnTo>
                      <a:pt x="173" y="719"/>
                    </a:lnTo>
                    <a:lnTo>
                      <a:pt x="173" y="719"/>
                    </a:lnTo>
                    <a:lnTo>
                      <a:pt x="192" y="715"/>
                    </a:lnTo>
                    <a:lnTo>
                      <a:pt x="208" y="710"/>
                    </a:lnTo>
                    <a:lnTo>
                      <a:pt x="224" y="702"/>
                    </a:lnTo>
                    <a:lnTo>
                      <a:pt x="238" y="692"/>
                    </a:lnTo>
                    <a:lnTo>
                      <a:pt x="252" y="681"/>
                    </a:lnTo>
                    <a:lnTo>
                      <a:pt x="263" y="668"/>
                    </a:lnTo>
                    <a:lnTo>
                      <a:pt x="275" y="654"/>
                    </a:lnTo>
                    <a:lnTo>
                      <a:pt x="284" y="640"/>
                    </a:lnTo>
                    <a:lnTo>
                      <a:pt x="284" y="640"/>
                    </a:lnTo>
                    <a:lnTo>
                      <a:pt x="292" y="629"/>
                    </a:lnTo>
                    <a:lnTo>
                      <a:pt x="300" y="619"/>
                    </a:lnTo>
                    <a:lnTo>
                      <a:pt x="308" y="610"/>
                    </a:lnTo>
                    <a:lnTo>
                      <a:pt x="317" y="603"/>
                    </a:lnTo>
                    <a:lnTo>
                      <a:pt x="327" y="597"/>
                    </a:lnTo>
                    <a:lnTo>
                      <a:pt x="338" y="592"/>
                    </a:lnTo>
                    <a:lnTo>
                      <a:pt x="349" y="589"/>
                    </a:lnTo>
                    <a:lnTo>
                      <a:pt x="359" y="586"/>
                    </a:lnTo>
                    <a:lnTo>
                      <a:pt x="370" y="584"/>
                    </a:lnTo>
                    <a:lnTo>
                      <a:pt x="381" y="584"/>
                    </a:lnTo>
                    <a:lnTo>
                      <a:pt x="403" y="586"/>
                    </a:lnTo>
                    <a:lnTo>
                      <a:pt x="425" y="591"/>
                    </a:lnTo>
                    <a:lnTo>
                      <a:pt x="445" y="599"/>
                    </a:lnTo>
                    <a:lnTo>
                      <a:pt x="445" y="599"/>
                    </a:lnTo>
                    <a:lnTo>
                      <a:pt x="508" y="632"/>
                    </a:lnTo>
                    <a:lnTo>
                      <a:pt x="538" y="649"/>
                    </a:lnTo>
                    <a:lnTo>
                      <a:pt x="572" y="664"/>
                    </a:lnTo>
                    <a:lnTo>
                      <a:pt x="572" y="664"/>
                    </a:lnTo>
                    <a:lnTo>
                      <a:pt x="583" y="670"/>
                    </a:lnTo>
                    <a:lnTo>
                      <a:pt x="592" y="676"/>
                    </a:lnTo>
                    <a:lnTo>
                      <a:pt x="602" y="684"/>
                    </a:lnTo>
                    <a:lnTo>
                      <a:pt x="611" y="692"/>
                    </a:lnTo>
                    <a:lnTo>
                      <a:pt x="619" y="703"/>
                    </a:lnTo>
                    <a:lnTo>
                      <a:pt x="626" y="713"/>
                    </a:lnTo>
                    <a:lnTo>
                      <a:pt x="630" y="726"/>
                    </a:lnTo>
                    <a:lnTo>
                      <a:pt x="635" y="738"/>
                    </a:lnTo>
                    <a:lnTo>
                      <a:pt x="635" y="738"/>
                    </a:lnTo>
                    <a:lnTo>
                      <a:pt x="646" y="773"/>
                    </a:lnTo>
                    <a:lnTo>
                      <a:pt x="657" y="808"/>
                    </a:lnTo>
                    <a:lnTo>
                      <a:pt x="680" y="880"/>
                    </a:lnTo>
                    <a:lnTo>
                      <a:pt x="680" y="880"/>
                    </a:lnTo>
                    <a:lnTo>
                      <a:pt x="684" y="891"/>
                    </a:lnTo>
                    <a:lnTo>
                      <a:pt x="691" y="900"/>
                    </a:lnTo>
                    <a:lnTo>
                      <a:pt x="699" y="910"/>
                    </a:lnTo>
                    <a:lnTo>
                      <a:pt x="710" y="916"/>
                    </a:lnTo>
                    <a:lnTo>
                      <a:pt x="710" y="916"/>
                    </a:lnTo>
                    <a:lnTo>
                      <a:pt x="726" y="927"/>
                    </a:lnTo>
                    <a:lnTo>
                      <a:pt x="742" y="940"/>
                    </a:lnTo>
                    <a:lnTo>
                      <a:pt x="754" y="953"/>
                    </a:lnTo>
                    <a:lnTo>
                      <a:pt x="767" y="965"/>
                    </a:lnTo>
                    <a:lnTo>
                      <a:pt x="778" y="981"/>
                    </a:lnTo>
                    <a:lnTo>
                      <a:pt x="786" y="999"/>
                    </a:lnTo>
                    <a:lnTo>
                      <a:pt x="792" y="1018"/>
                    </a:lnTo>
                    <a:lnTo>
                      <a:pt x="794" y="1039"/>
                    </a:lnTo>
                    <a:lnTo>
                      <a:pt x="794" y="1039"/>
                    </a:lnTo>
                    <a:lnTo>
                      <a:pt x="808" y="1035"/>
                    </a:lnTo>
                    <a:lnTo>
                      <a:pt x="823" y="1035"/>
                    </a:lnTo>
                    <a:lnTo>
                      <a:pt x="837" y="1035"/>
                    </a:lnTo>
                    <a:lnTo>
                      <a:pt x="850" y="1040"/>
                    </a:lnTo>
                    <a:lnTo>
                      <a:pt x="861" y="1045"/>
                    </a:lnTo>
                    <a:lnTo>
                      <a:pt x="872" y="1053"/>
                    </a:lnTo>
                    <a:lnTo>
                      <a:pt x="883" y="1062"/>
                    </a:lnTo>
                    <a:lnTo>
                      <a:pt x="893" y="1075"/>
                    </a:lnTo>
                    <a:lnTo>
                      <a:pt x="893" y="1075"/>
                    </a:lnTo>
                    <a:lnTo>
                      <a:pt x="900" y="1088"/>
                    </a:lnTo>
                    <a:lnTo>
                      <a:pt x="908" y="1099"/>
                    </a:lnTo>
                    <a:lnTo>
                      <a:pt x="920" y="1110"/>
                    </a:lnTo>
                    <a:lnTo>
                      <a:pt x="926" y="1113"/>
                    </a:lnTo>
                    <a:lnTo>
                      <a:pt x="932" y="1116"/>
                    </a:lnTo>
                    <a:lnTo>
                      <a:pt x="932" y="1116"/>
                    </a:lnTo>
                    <a:lnTo>
                      <a:pt x="943" y="1121"/>
                    </a:lnTo>
                    <a:lnTo>
                      <a:pt x="953" y="1127"/>
                    </a:lnTo>
                    <a:lnTo>
                      <a:pt x="962" y="1134"/>
                    </a:lnTo>
                    <a:lnTo>
                      <a:pt x="970" y="1140"/>
                    </a:lnTo>
                    <a:lnTo>
                      <a:pt x="978" y="1148"/>
                    </a:lnTo>
                    <a:lnTo>
                      <a:pt x="986" y="1156"/>
                    </a:lnTo>
                    <a:lnTo>
                      <a:pt x="997" y="1175"/>
                    </a:lnTo>
                    <a:lnTo>
                      <a:pt x="997" y="1175"/>
                    </a:lnTo>
                    <a:lnTo>
                      <a:pt x="1005" y="1186"/>
                    </a:lnTo>
                    <a:lnTo>
                      <a:pt x="1012" y="1196"/>
                    </a:lnTo>
                    <a:lnTo>
                      <a:pt x="1021" y="1205"/>
                    </a:lnTo>
                    <a:lnTo>
                      <a:pt x="1029" y="1213"/>
                    </a:lnTo>
                    <a:lnTo>
                      <a:pt x="1048" y="1228"/>
                    </a:lnTo>
                    <a:lnTo>
                      <a:pt x="1069" y="1240"/>
                    </a:lnTo>
                    <a:lnTo>
                      <a:pt x="1112" y="1264"/>
                    </a:lnTo>
                    <a:lnTo>
                      <a:pt x="1131" y="1278"/>
                    </a:lnTo>
                    <a:lnTo>
                      <a:pt x="1140" y="1286"/>
                    </a:lnTo>
                    <a:lnTo>
                      <a:pt x="1150" y="1294"/>
                    </a:lnTo>
                    <a:lnTo>
                      <a:pt x="1150" y="1294"/>
                    </a:lnTo>
                    <a:lnTo>
                      <a:pt x="1153" y="1296"/>
                    </a:lnTo>
                    <a:lnTo>
                      <a:pt x="1156" y="1296"/>
                    </a:lnTo>
                    <a:lnTo>
                      <a:pt x="1156" y="1296"/>
                    </a:lnTo>
                    <a:lnTo>
                      <a:pt x="1167" y="1293"/>
                    </a:lnTo>
                    <a:lnTo>
                      <a:pt x="1178" y="1293"/>
                    </a:lnTo>
                    <a:lnTo>
                      <a:pt x="1190" y="1294"/>
                    </a:lnTo>
                    <a:lnTo>
                      <a:pt x="1201" y="1296"/>
                    </a:lnTo>
                    <a:lnTo>
                      <a:pt x="1223" y="1301"/>
                    </a:lnTo>
                    <a:lnTo>
                      <a:pt x="1234" y="1302"/>
                    </a:lnTo>
                    <a:lnTo>
                      <a:pt x="1245" y="1302"/>
                    </a:lnTo>
                    <a:lnTo>
                      <a:pt x="1245" y="1302"/>
                    </a:lnTo>
                    <a:lnTo>
                      <a:pt x="1256" y="1302"/>
                    </a:lnTo>
                    <a:lnTo>
                      <a:pt x="1266" y="1304"/>
                    </a:lnTo>
                    <a:lnTo>
                      <a:pt x="1274" y="1305"/>
                    </a:lnTo>
                    <a:lnTo>
                      <a:pt x="1282" y="1310"/>
                    </a:lnTo>
                    <a:lnTo>
                      <a:pt x="1288" y="1316"/>
                    </a:lnTo>
                    <a:lnTo>
                      <a:pt x="1294" y="1323"/>
                    </a:lnTo>
                    <a:lnTo>
                      <a:pt x="1301" y="1331"/>
                    </a:lnTo>
                    <a:lnTo>
                      <a:pt x="1306" y="1340"/>
                    </a:lnTo>
                    <a:lnTo>
                      <a:pt x="1306" y="1340"/>
                    </a:lnTo>
                    <a:lnTo>
                      <a:pt x="1313" y="1358"/>
                    </a:lnTo>
                    <a:lnTo>
                      <a:pt x="1318" y="1366"/>
                    </a:lnTo>
                    <a:lnTo>
                      <a:pt x="1325" y="1374"/>
                    </a:lnTo>
                    <a:lnTo>
                      <a:pt x="1331" y="1380"/>
                    </a:lnTo>
                    <a:lnTo>
                      <a:pt x="1339" y="1386"/>
                    </a:lnTo>
                    <a:lnTo>
                      <a:pt x="1348" y="1390"/>
                    </a:lnTo>
                    <a:lnTo>
                      <a:pt x="1360" y="1391"/>
                    </a:lnTo>
                    <a:lnTo>
                      <a:pt x="1360" y="1391"/>
                    </a:lnTo>
                    <a:lnTo>
                      <a:pt x="1374" y="1393"/>
                    </a:lnTo>
                    <a:lnTo>
                      <a:pt x="1383" y="1394"/>
                    </a:lnTo>
                    <a:lnTo>
                      <a:pt x="1391" y="1399"/>
                    </a:lnTo>
                    <a:lnTo>
                      <a:pt x="1396" y="1404"/>
                    </a:lnTo>
                    <a:lnTo>
                      <a:pt x="1398" y="1412"/>
                    </a:lnTo>
                    <a:lnTo>
                      <a:pt x="1396" y="1421"/>
                    </a:lnTo>
                    <a:lnTo>
                      <a:pt x="1393" y="1434"/>
                    </a:lnTo>
                    <a:lnTo>
                      <a:pt x="1388" y="1450"/>
                    </a:lnTo>
                    <a:lnTo>
                      <a:pt x="1388" y="1450"/>
                    </a:lnTo>
                    <a:lnTo>
                      <a:pt x="1412" y="1439"/>
                    </a:lnTo>
                    <a:lnTo>
                      <a:pt x="1412" y="1439"/>
                    </a:lnTo>
                    <a:lnTo>
                      <a:pt x="1428" y="1436"/>
                    </a:lnTo>
                    <a:lnTo>
                      <a:pt x="1444" y="1434"/>
                    </a:lnTo>
                    <a:lnTo>
                      <a:pt x="1460" y="1437"/>
                    </a:lnTo>
                    <a:lnTo>
                      <a:pt x="1474" y="1442"/>
                    </a:lnTo>
                    <a:lnTo>
                      <a:pt x="1487" y="1448"/>
                    </a:lnTo>
                    <a:lnTo>
                      <a:pt x="1496" y="1458"/>
                    </a:lnTo>
                    <a:lnTo>
                      <a:pt x="1501" y="1463"/>
                    </a:lnTo>
                    <a:lnTo>
                      <a:pt x="1502" y="1469"/>
                    </a:lnTo>
                    <a:lnTo>
                      <a:pt x="1504" y="1475"/>
                    </a:lnTo>
                    <a:lnTo>
                      <a:pt x="1506" y="1482"/>
                    </a:lnTo>
                    <a:lnTo>
                      <a:pt x="1506" y="1482"/>
                    </a:lnTo>
                    <a:lnTo>
                      <a:pt x="1506" y="1496"/>
                    </a:lnTo>
                    <a:lnTo>
                      <a:pt x="1507" y="1509"/>
                    </a:lnTo>
                    <a:lnTo>
                      <a:pt x="1510" y="1518"/>
                    </a:lnTo>
                    <a:lnTo>
                      <a:pt x="1515" y="1528"/>
                    </a:lnTo>
                    <a:lnTo>
                      <a:pt x="1523" y="1537"/>
                    </a:lnTo>
                    <a:lnTo>
                      <a:pt x="1531" y="1544"/>
                    </a:lnTo>
                    <a:lnTo>
                      <a:pt x="1541" y="1550"/>
                    </a:lnTo>
                    <a:lnTo>
                      <a:pt x="1553" y="1555"/>
                    </a:lnTo>
                    <a:lnTo>
                      <a:pt x="1553" y="1555"/>
                    </a:lnTo>
                    <a:lnTo>
                      <a:pt x="1557" y="1556"/>
                    </a:lnTo>
                    <a:lnTo>
                      <a:pt x="1560" y="1559"/>
                    </a:lnTo>
                    <a:lnTo>
                      <a:pt x="1564" y="1566"/>
                    </a:lnTo>
                    <a:lnTo>
                      <a:pt x="1564" y="1566"/>
                    </a:lnTo>
                    <a:lnTo>
                      <a:pt x="1569" y="1572"/>
                    </a:lnTo>
                    <a:lnTo>
                      <a:pt x="1574" y="1575"/>
                    </a:lnTo>
                    <a:lnTo>
                      <a:pt x="1580" y="1579"/>
                    </a:lnTo>
                    <a:lnTo>
                      <a:pt x="1585" y="1580"/>
                    </a:lnTo>
                    <a:lnTo>
                      <a:pt x="1590" y="1580"/>
                    </a:lnTo>
                    <a:lnTo>
                      <a:pt x="1596" y="1580"/>
                    </a:lnTo>
                    <a:lnTo>
                      <a:pt x="1603" y="1577"/>
                    </a:lnTo>
                    <a:lnTo>
                      <a:pt x="1607" y="1572"/>
                    </a:lnTo>
                    <a:lnTo>
                      <a:pt x="1607" y="1572"/>
                    </a:lnTo>
                    <a:lnTo>
                      <a:pt x="1612" y="1569"/>
                    </a:lnTo>
                    <a:lnTo>
                      <a:pt x="1617" y="1566"/>
                    </a:lnTo>
                    <a:lnTo>
                      <a:pt x="1620" y="1566"/>
                    </a:lnTo>
                    <a:lnTo>
                      <a:pt x="1625" y="1566"/>
                    </a:lnTo>
                    <a:lnTo>
                      <a:pt x="1631" y="1569"/>
                    </a:lnTo>
                    <a:lnTo>
                      <a:pt x="1639" y="1575"/>
                    </a:lnTo>
                    <a:lnTo>
                      <a:pt x="1639" y="1575"/>
                    </a:lnTo>
                    <a:lnTo>
                      <a:pt x="1650" y="1591"/>
                    </a:lnTo>
                    <a:lnTo>
                      <a:pt x="1655" y="1599"/>
                    </a:lnTo>
                    <a:lnTo>
                      <a:pt x="1660" y="1607"/>
                    </a:lnTo>
                    <a:lnTo>
                      <a:pt x="1660" y="1607"/>
                    </a:lnTo>
                    <a:lnTo>
                      <a:pt x="1679" y="1663"/>
                    </a:lnTo>
                    <a:lnTo>
                      <a:pt x="1698" y="1717"/>
                    </a:lnTo>
                    <a:lnTo>
                      <a:pt x="1719" y="1771"/>
                    </a:lnTo>
                    <a:lnTo>
                      <a:pt x="1730" y="1798"/>
                    </a:lnTo>
                    <a:lnTo>
                      <a:pt x="1742" y="1825"/>
                    </a:lnTo>
                    <a:lnTo>
                      <a:pt x="1742" y="1825"/>
                    </a:lnTo>
                    <a:lnTo>
                      <a:pt x="1747" y="1836"/>
                    </a:lnTo>
                    <a:lnTo>
                      <a:pt x="1747" y="1842"/>
                    </a:lnTo>
                    <a:lnTo>
                      <a:pt x="1747" y="1849"/>
                    </a:lnTo>
                    <a:lnTo>
                      <a:pt x="1746" y="1853"/>
                    </a:lnTo>
                    <a:lnTo>
                      <a:pt x="1741" y="1856"/>
                    </a:lnTo>
                    <a:lnTo>
                      <a:pt x="1734" y="1860"/>
                    </a:lnTo>
                    <a:lnTo>
                      <a:pt x="1726" y="1863"/>
                    </a:lnTo>
                    <a:lnTo>
                      <a:pt x="1726" y="1863"/>
                    </a:lnTo>
                    <a:lnTo>
                      <a:pt x="1715" y="1864"/>
                    </a:lnTo>
                    <a:lnTo>
                      <a:pt x="1706" y="1869"/>
                    </a:lnTo>
                    <a:lnTo>
                      <a:pt x="1698" y="1874"/>
                    </a:lnTo>
                    <a:lnTo>
                      <a:pt x="1693" y="1880"/>
                    </a:lnTo>
                    <a:lnTo>
                      <a:pt x="1688" y="1888"/>
                    </a:lnTo>
                    <a:lnTo>
                      <a:pt x="1687" y="1898"/>
                    </a:lnTo>
                    <a:lnTo>
                      <a:pt x="1685" y="1909"/>
                    </a:lnTo>
                    <a:lnTo>
                      <a:pt x="1685" y="1920"/>
                    </a:lnTo>
                    <a:lnTo>
                      <a:pt x="1685" y="1920"/>
                    </a:lnTo>
                    <a:lnTo>
                      <a:pt x="1684" y="1931"/>
                    </a:lnTo>
                    <a:lnTo>
                      <a:pt x="1682" y="1941"/>
                    </a:lnTo>
                    <a:lnTo>
                      <a:pt x="1677" y="1949"/>
                    </a:lnTo>
                    <a:lnTo>
                      <a:pt x="1671" y="1955"/>
                    </a:lnTo>
                    <a:lnTo>
                      <a:pt x="1665" y="1960"/>
                    </a:lnTo>
                    <a:lnTo>
                      <a:pt x="1655" y="1963"/>
                    </a:lnTo>
                    <a:lnTo>
                      <a:pt x="1645" y="1964"/>
                    </a:lnTo>
                    <a:lnTo>
                      <a:pt x="1634" y="1963"/>
                    </a:lnTo>
                    <a:lnTo>
                      <a:pt x="1634" y="1963"/>
                    </a:lnTo>
                    <a:lnTo>
                      <a:pt x="1620" y="1963"/>
                    </a:lnTo>
                    <a:lnTo>
                      <a:pt x="1614" y="1964"/>
                    </a:lnTo>
                    <a:lnTo>
                      <a:pt x="1606" y="1968"/>
                    </a:lnTo>
                    <a:lnTo>
                      <a:pt x="1606" y="1968"/>
                    </a:lnTo>
                    <a:lnTo>
                      <a:pt x="1580" y="1979"/>
                    </a:lnTo>
                    <a:lnTo>
                      <a:pt x="1568" y="1985"/>
                    </a:lnTo>
                    <a:lnTo>
                      <a:pt x="1553" y="1988"/>
                    </a:lnTo>
                    <a:lnTo>
                      <a:pt x="1541" y="1991"/>
                    </a:lnTo>
                    <a:lnTo>
                      <a:pt x="1526" y="1993"/>
                    </a:lnTo>
                    <a:lnTo>
                      <a:pt x="1512" y="1991"/>
                    </a:lnTo>
                    <a:lnTo>
                      <a:pt x="1496" y="1988"/>
                    </a:lnTo>
                    <a:lnTo>
                      <a:pt x="1496" y="1988"/>
                    </a:lnTo>
                    <a:lnTo>
                      <a:pt x="1493" y="1988"/>
                    </a:lnTo>
                    <a:lnTo>
                      <a:pt x="1490" y="1988"/>
                    </a:lnTo>
                    <a:lnTo>
                      <a:pt x="1482" y="1991"/>
                    </a:lnTo>
                    <a:lnTo>
                      <a:pt x="1482" y="1991"/>
                    </a:lnTo>
                    <a:lnTo>
                      <a:pt x="1464" y="2003"/>
                    </a:lnTo>
                    <a:lnTo>
                      <a:pt x="1445" y="2011"/>
                    </a:lnTo>
                    <a:lnTo>
                      <a:pt x="1428" y="2017"/>
                    </a:lnTo>
                    <a:lnTo>
                      <a:pt x="1409" y="2020"/>
                    </a:lnTo>
                    <a:lnTo>
                      <a:pt x="1390" y="2023"/>
                    </a:lnTo>
                    <a:lnTo>
                      <a:pt x="1371" y="2026"/>
                    </a:lnTo>
                    <a:lnTo>
                      <a:pt x="1331" y="2028"/>
                    </a:lnTo>
                    <a:lnTo>
                      <a:pt x="1331" y="2028"/>
                    </a:lnTo>
                    <a:lnTo>
                      <a:pt x="1309" y="2028"/>
                    </a:lnTo>
                    <a:lnTo>
                      <a:pt x="1288" y="2025"/>
                    </a:lnTo>
                    <a:lnTo>
                      <a:pt x="1269" y="2018"/>
                    </a:lnTo>
                    <a:lnTo>
                      <a:pt x="1261" y="2014"/>
                    </a:lnTo>
                    <a:lnTo>
                      <a:pt x="1252" y="2007"/>
                    </a:lnTo>
                    <a:lnTo>
                      <a:pt x="1252" y="2007"/>
                    </a:lnTo>
                    <a:lnTo>
                      <a:pt x="1239" y="1999"/>
                    </a:lnTo>
                    <a:lnTo>
                      <a:pt x="1226" y="1993"/>
                    </a:lnTo>
                    <a:lnTo>
                      <a:pt x="1213" y="1990"/>
                    </a:lnTo>
                    <a:lnTo>
                      <a:pt x="1201" y="1988"/>
                    </a:lnTo>
                    <a:lnTo>
                      <a:pt x="1188" y="1990"/>
                    </a:lnTo>
                    <a:lnTo>
                      <a:pt x="1175" y="1993"/>
                    </a:lnTo>
                    <a:lnTo>
                      <a:pt x="1163" y="1998"/>
                    </a:lnTo>
                    <a:lnTo>
                      <a:pt x="1150" y="2006"/>
                    </a:lnTo>
                    <a:lnTo>
                      <a:pt x="1150" y="2006"/>
                    </a:lnTo>
                    <a:lnTo>
                      <a:pt x="1139" y="2012"/>
                    </a:lnTo>
                    <a:lnTo>
                      <a:pt x="1134" y="2014"/>
                    </a:lnTo>
                    <a:lnTo>
                      <a:pt x="1129" y="2015"/>
                    </a:lnTo>
                    <a:lnTo>
                      <a:pt x="1124" y="2014"/>
                    </a:lnTo>
                    <a:lnTo>
                      <a:pt x="1120" y="2012"/>
                    </a:lnTo>
                    <a:lnTo>
                      <a:pt x="1115" y="2011"/>
                    </a:lnTo>
                    <a:lnTo>
                      <a:pt x="1110" y="2006"/>
                    </a:lnTo>
                    <a:lnTo>
                      <a:pt x="1110" y="2006"/>
                    </a:lnTo>
                    <a:lnTo>
                      <a:pt x="1101" y="1999"/>
                    </a:lnTo>
                    <a:lnTo>
                      <a:pt x="1097" y="1998"/>
                    </a:lnTo>
                    <a:lnTo>
                      <a:pt x="1094" y="1998"/>
                    </a:lnTo>
                    <a:lnTo>
                      <a:pt x="1091" y="1999"/>
                    </a:lnTo>
                    <a:lnTo>
                      <a:pt x="1088" y="2001"/>
                    </a:lnTo>
                    <a:lnTo>
                      <a:pt x="1082" y="2011"/>
                    </a:lnTo>
                    <a:lnTo>
                      <a:pt x="1082" y="2011"/>
                    </a:lnTo>
                    <a:lnTo>
                      <a:pt x="1074" y="2020"/>
                    </a:lnTo>
                    <a:lnTo>
                      <a:pt x="1064" y="2028"/>
                    </a:lnTo>
                    <a:lnTo>
                      <a:pt x="1064" y="2028"/>
                    </a:lnTo>
                    <a:lnTo>
                      <a:pt x="1051" y="2041"/>
                    </a:lnTo>
                    <a:lnTo>
                      <a:pt x="1047" y="2047"/>
                    </a:lnTo>
                    <a:lnTo>
                      <a:pt x="1043" y="2053"/>
                    </a:lnTo>
                    <a:lnTo>
                      <a:pt x="1040" y="2061"/>
                    </a:lnTo>
                    <a:lnTo>
                      <a:pt x="1039" y="2069"/>
                    </a:lnTo>
                    <a:lnTo>
                      <a:pt x="1039" y="2077"/>
                    </a:lnTo>
                    <a:lnTo>
                      <a:pt x="1039" y="2085"/>
                    </a:lnTo>
                    <a:lnTo>
                      <a:pt x="1039" y="2085"/>
                    </a:lnTo>
                    <a:lnTo>
                      <a:pt x="1042" y="2095"/>
                    </a:lnTo>
                    <a:lnTo>
                      <a:pt x="1047" y="2103"/>
                    </a:lnTo>
                    <a:lnTo>
                      <a:pt x="1051" y="2111"/>
                    </a:lnTo>
                    <a:lnTo>
                      <a:pt x="1058" y="2115"/>
                    </a:lnTo>
                    <a:lnTo>
                      <a:pt x="1066" y="2120"/>
                    </a:lnTo>
                    <a:lnTo>
                      <a:pt x="1074" y="2125"/>
                    </a:lnTo>
                    <a:lnTo>
                      <a:pt x="1082" y="2126"/>
                    </a:lnTo>
                    <a:lnTo>
                      <a:pt x="1091" y="2128"/>
                    </a:lnTo>
                    <a:lnTo>
                      <a:pt x="1091" y="2128"/>
                    </a:lnTo>
                    <a:lnTo>
                      <a:pt x="1123" y="2133"/>
                    </a:lnTo>
                    <a:lnTo>
                      <a:pt x="1137" y="2138"/>
                    </a:lnTo>
                    <a:lnTo>
                      <a:pt x="1151" y="2142"/>
                    </a:lnTo>
                    <a:lnTo>
                      <a:pt x="1166" y="2147"/>
                    </a:lnTo>
                    <a:lnTo>
                      <a:pt x="1178" y="2155"/>
                    </a:lnTo>
                    <a:lnTo>
                      <a:pt x="1191" y="2163"/>
                    </a:lnTo>
                    <a:lnTo>
                      <a:pt x="1204" y="2173"/>
                    </a:lnTo>
                    <a:lnTo>
                      <a:pt x="1204" y="2173"/>
                    </a:lnTo>
                    <a:lnTo>
                      <a:pt x="1217" y="2184"/>
                    </a:lnTo>
                    <a:lnTo>
                      <a:pt x="1231" y="2195"/>
                    </a:lnTo>
                    <a:lnTo>
                      <a:pt x="1245" y="2203"/>
                    </a:lnTo>
                    <a:lnTo>
                      <a:pt x="1261" y="2211"/>
                    </a:lnTo>
                    <a:lnTo>
                      <a:pt x="1277" y="2217"/>
                    </a:lnTo>
                    <a:lnTo>
                      <a:pt x="1293" y="2223"/>
                    </a:lnTo>
                    <a:lnTo>
                      <a:pt x="1310" y="2228"/>
                    </a:lnTo>
                    <a:lnTo>
                      <a:pt x="1326" y="2233"/>
                    </a:lnTo>
                    <a:lnTo>
                      <a:pt x="1326" y="2233"/>
                    </a:lnTo>
                    <a:lnTo>
                      <a:pt x="1342" y="2236"/>
                    </a:lnTo>
                    <a:lnTo>
                      <a:pt x="1356" y="2241"/>
                    </a:lnTo>
                    <a:lnTo>
                      <a:pt x="1369" y="2246"/>
                    </a:lnTo>
                    <a:lnTo>
                      <a:pt x="1383" y="2254"/>
                    </a:lnTo>
                    <a:lnTo>
                      <a:pt x="1394" y="2261"/>
                    </a:lnTo>
                    <a:lnTo>
                      <a:pt x="1406" y="2271"/>
                    </a:lnTo>
                    <a:lnTo>
                      <a:pt x="1415" y="2284"/>
                    </a:lnTo>
                    <a:lnTo>
                      <a:pt x="1423" y="2300"/>
                    </a:lnTo>
                    <a:lnTo>
                      <a:pt x="1423" y="2300"/>
                    </a:lnTo>
                    <a:lnTo>
                      <a:pt x="1428" y="2304"/>
                    </a:lnTo>
                    <a:lnTo>
                      <a:pt x="1431" y="2311"/>
                    </a:lnTo>
                    <a:lnTo>
                      <a:pt x="1444" y="2320"/>
                    </a:lnTo>
                    <a:lnTo>
                      <a:pt x="1458" y="2328"/>
                    </a:lnTo>
                    <a:lnTo>
                      <a:pt x="1475" y="2333"/>
                    </a:lnTo>
                    <a:lnTo>
                      <a:pt x="1493" y="2336"/>
                    </a:lnTo>
                    <a:lnTo>
                      <a:pt x="1512" y="2338"/>
                    </a:lnTo>
                    <a:lnTo>
                      <a:pt x="1528" y="2336"/>
                    </a:lnTo>
                    <a:lnTo>
                      <a:pt x="1542" y="2333"/>
                    </a:lnTo>
                    <a:lnTo>
                      <a:pt x="1542" y="2333"/>
                    </a:lnTo>
                    <a:lnTo>
                      <a:pt x="1549" y="2331"/>
                    </a:lnTo>
                    <a:lnTo>
                      <a:pt x="1553" y="2328"/>
                    </a:lnTo>
                    <a:lnTo>
                      <a:pt x="1555" y="2327"/>
                    </a:lnTo>
                    <a:lnTo>
                      <a:pt x="1557" y="2325"/>
                    </a:lnTo>
                    <a:lnTo>
                      <a:pt x="1557" y="2322"/>
                    </a:lnTo>
                    <a:lnTo>
                      <a:pt x="1555" y="2317"/>
                    </a:lnTo>
                    <a:lnTo>
                      <a:pt x="1555" y="2317"/>
                    </a:lnTo>
                    <a:lnTo>
                      <a:pt x="1553" y="2314"/>
                    </a:lnTo>
                    <a:lnTo>
                      <a:pt x="1553" y="2309"/>
                    </a:lnTo>
                    <a:lnTo>
                      <a:pt x="1555" y="2303"/>
                    </a:lnTo>
                    <a:lnTo>
                      <a:pt x="1564" y="2292"/>
                    </a:lnTo>
                    <a:lnTo>
                      <a:pt x="1564" y="2292"/>
                    </a:lnTo>
                    <a:lnTo>
                      <a:pt x="1582" y="2265"/>
                    </a:lnTo>
                    <a:lnTo>
                      <a:pt x="1587" y="2255"/>
                    </a:lnTo>
                    <a:lnTo>
                      <a:pt x="1588" y="2246"/>
                    </a:lnTo>
                    <a:lnTo>
                      <a:pt x="1587" y="2238"/>
                    </a:lnTo>
                    <a:lnTo>
                      <a:pt x="1582" y="2227"/>
                    </a:lnTo>
                    <a:lnTo>
                      <a:pt x="1576" y="2215"/>
                    </a:lnTo>
                    <a:lnTo>
                      <a:pt x="1564" y="2200"/>
                    </a:lnTo>
                    <a:lnTo>
                      <a:pt x="1564" y="2200"/>
                    </a:lnTo>
                    <a:lnTo>
                      <a:pt x="1557" y="2187"/>
                    </a:lnTo>
                    <a:lnTo>
                      <a:pt x="1550" y="2174"/>
                    </a:lnTo>
                    <a:lnTo>
                      <a:pt x="1549" y="2166"/>
                    </a:lnTo>
                    <a:lnTo>
                      <a:pt x="1549" y="2160"/>
                    </a:lnTo>
                    <a:lnTo>
                      <a:pt x="1550" y="2152"/>
                    </a:lnTo>
                    <a:lnTo>
                      <a:pt x="1552" y="2144"/>
                    </a:lnTo>
                    <a:lnTo>
                      <a:pt x="1552" y="2144"/>
                    </a:lnTo>
                    <a:lnTo>
                      <a:pt x="1569" y="2104"/>
                    </a:lnTo>
                    <a:lnTo>
                      <a:pt x="1590" y="2065"/>
                    </a:lnTo>
                    <a:lnTo>
                      <a:pt x="1599" y="2045"/>
                    </a:lnTo>
                    <a:lnTo>
                      <a:pt x="1612" y="2026"/>
                    </a:lnTo>
                    <a:lnTo>
                      <a:pt x="1623" y="2007"/>
                    </a:lnTo>
                    <a:lnTo>
                      <a:pt x="1638" y="1990"/>
                    </a:lnTo>
                    <a:lnTo>
                      <a:pt x="1638" y="1990"/>
                    </a:lnTo>
                    <a:lnTo>
                      <a:pt x="1641" y="1996"/>
                    </a:lnTo>
                    <a:lnTo>
                      <a:pt x="1641" y="2001"/>
                    </a:lnTo>
                    <a:lnTo>
                      <a:pt x="1641" y="2001"/>
                    </a:lnTo>
                    <a:lnTo>
                      <a:pt x="1641" y="2018"/>
                    </a:lnTo>
                    <a:lnTo>
                      <a:pt x="1642" y="2026"/>
                    </a:lnTo>
                    <a:lnTo>
                      <a:pt x="1644" y="2033"/>
                    </a:lnTo>
                    <a:lnTo>
                      <a:pt x="1647" y="2041"/>
                    </a:lnTo>
                    <a:lnTo>
                      <a:pt x="1650" y="2047"/>
                    </a:lnTo>
                    <a:lnTo>
                      <a:pt x="1657" y="2052"/>
                    </a:lnTo>
                    <a:lnTo>
                      <a:pt x="1665" y="2055"/>
                    </a:lnTo>
                    <a:lnTo>
                      <a:pt x="1665" y="2055"/>
                    </a:lnTo>
                    <a:lnTo>
                      <a:pt x="1674" y="2058"/>
                    </a:lnTo>
                    <a:lnTo>
                      <a:pt x="1682" y="2060"/>
                    </a:lnTo>
                    <a:lnTo>
                      <a:pt x="1692" y="2060"/>
                    </a:lnTo>
                    <a:lnTo>
                      <a:pt x="1699" y="2057"/>
                    </a:lnTo>
                    <a:lnTo>
                      <a:pt x="1707" y="2053"/>
                    </a:lnTo>
                    <a:lnTo>
                      <a:pt x="1715" y="2049"/>
                    </a:lnTo>
                    <a:lnTo>
                      <a:pt x="1723" y="2044"/>
                    </a:lnTo>
                    <a:lnTo>
                      <a:pt x="1730" y="2036"/>
                    </a:lnTo>
                    <a:lnTo>
                      <a:pt x="1730" y="2036"/>
                    </a:lnTo>
                    <a:lnTo>
                      <a:pt x="1758" y="2001"/>
                    </a:lnTo>
                    <a:lnTo>
                      <a:pt x="1773" y="1982"/>
                    </a:lnTo>
                    <a:lnTo>
                      <a:pt x="1788" y="1966"/>
                    </a:lnTo>
                    <a:lnTo>
                      <a:pt x="1788" y="1966"/>
                    </a:lnTo>
                    <a:lnTo>
                      <a:pt x="1803" y="1950"/>
                    </a:lnTo>
                    <a:lnTo>
                      <a:pt x="1809" y="1941"/>
                    </a:lnTo>
                    <a:lnTo>
                      <a:pt x="1814" y="1933"/>
                    </a:lnTo>
                    <a:lnTo>
                      <a:pt x="1817" y="1923"/>
                    </a:lnTo>
                    <a:lnTo>
                      <a:pt x="1819" y="1912"/>
                    </a:lnTo>
                    <a:lnTo>
                      <a:pt x="1820" y="1903"/>
                    </a:lnTo>
                    <a:lnTo>
                      <a:pt x="1819" y="1891"/>
                    </a:lnTo>
                    <a:lnTo>
                      <a:pt x="1819" y="1891"/>
                    </a:lnTo>
                    <a:lnTo>
                      <a:pt x="1819" y="1879"/>
                    </a:lnTo>
                    <a:lnTo>
                      <a:pt x="1820" y="1869"/>
                    </a:lnTo>
                    <a:lnTo>
                      <a:pt x="1823" y="1860"/>
                    </a:lnTo>
                    <a:lnTo>
                      <a:pt x="1828" y="1852"/>
                    </a:lnTo>
                    <a:lnTo>
                      <a:pt x="1834" y="1845"/>
                    </a:lnTo>
                    <a:lnTo>
                      <a:pt x="1842" y="1841"/>
                    </a:lnTo>
                    <a:lnTo>
                      <a:pt x="1852" y="1837"/>
                    </a:lnTo>
                    <a:lnTo>
                      <a:pt x="1865" y="1834"/>
                    </a:lnTo>
                    <a:lnTo>
                      <a:pt x="1865" y="1834"/>
                    </a:lnTo>
                    <a:lnTo>
                      <a:pt x="1873" y="1833"/>
                    </a:lnTo>
                    <a:lnTo>
                      <a:pt x="1882" y="1829"/>
                    </a:lnTo>
                    <a:lnTo>
                      <a:pt x="1900" y="1823"/>
                    </a:lnTo>
                    <a:lnTo>
                      <a:pt x="1900" y="1823"/>
                    </a:lnTo>
                    <a:lnTo>
                      <a:pt x="1906" y="1820"/>
                    </a:lnTo>
                    <a:lnTo>
                      <a:pt x="1912" y="1817"/>
                    </a:lnTo>
                    <a:lnTo>
                      <a:pt x="1917" y="1814"/>
                    </a:lnTo>
                    <a:lnTo>
                      <a:pt x="1920" y="1809"/>
                    </a:lnTo>
                    <a:lnTo>
                      <a:pt x="1923" y="1804"/>
                    </a:lnTo>
                    <a:lnTo>
                      <a:pt x="1925" y="1799"/>
                    </a:lnTo>
                    <a:lnTo>
                      <a:pt x="1927" y="1785"/>
                    </a:lnTo>
                    <a:lnTo>
                      <a:pt x="1927" y="1785"/>
                    </a:lnTo>
                    <a:lnTo>
                      <a:pt x="1927" y="1763"/>
                    </a:lnTo>
                    <a:lnTo>
                      <a:pt x="1925" y="1744"/>
                    </a:lnTo>
                    <a:lnTo>
                      <a:pt x="1920" y="1728"/>
                    </a:lnTo>
                    <a:lnTo>
                      <a:pt x="1912" y="1712"/>
                    </a:lnTo>
                    <a:lnTo>
                      <a:pt x="1903" y="1699"/>
                    </a:lnTo>
                    <a:lnTo>
                      <a:pt x="1889" y="1688"/>
                    </a:lnTo>
                    <a:lnTo>
                      <a:pt x="1871" y="1679"/>
                    </a:lnTo>
                    <a:lnTo>
                      <a:pt x="1850" y="1671"/>
                    </a:lnTo>
                    <a:lnTo>
                      <a:pt x="1850" y="1671"/>
                    </a:lnTo>
                    <a:lnTo>
                      <a:pt x="1838" y="1664"/>
                    </a:lnTo>
                    <a:lnTo>
                      <a:pt x="1825" y="1658"/>
                    </a:lnTo>
                    <a:lnTo>
                      <a:pt x="1825" y="1658"/>
                    </a:lnTo>
                    <a:lnTo>
                      <a:pt x="1814" y="1650"/>
                    </a:lnTo>
                    <a:lnTo>
                      <a:pt x="1809" y="1645"/>
                    </a:lnTo>
                    <a:lnTo>
                      <a:pt x="1806" y="1639"/>
                    </a:lnTo>
                    <a:lnTo>
                      <a:pt x="1804" y="1634"/>
                    </a:lnTo>
                    <a:lnTo>
                      <a:pt x="1803" y="1628"/>
                    </a:lnTo>
                    <a:lnTo>
                      <a:pt x="1803" y="1620"/>
                    </a:lnTo>
                    <a:lnTo>
                      <a:pt x="1804" y="1612"/>
                    </a:lnTo>
                    <a:lnTo>
                      <a:pt x="1804" y="1612"/>
                    </a:lnTo>
                    <a:lnTo>
                      <a:pt x="1812" y="1585"/>
                    </a:lnTo>
                    <a:lnTo>
                      <a:pt x="1823" y="1561"/>
                    </a:lnTo>
                    <a:lnTo>
                      <a:pt x="1836" y="1537"/>
                    </a:lnTo>
                    <a:lnTo>
                      <a:pt x="1849" y="1515"/>
                    </a:lnTo>
                    <a:lnTo>
                      <a:pt x="1849" y="1515"/>
                    </a:lnTo>
                    <a:lnTo>
                      <a:pt x="1855" y="1505"/>
                    </a:lnTo>
                    <a:lnTo>
                      <a:pt x="1861" y="1498"/>
                    </a:lnTo>
                    <a:lnTo>
                      <a:pt x="1869" y="1491"/>
                    </a:lnTo>
                    <a:lnTo>
                      <a:pt x="1877" y="1485"/>
                    </a:lnTo>
                    <a:lnTo>
                      <a:pt x="1885" y="1480"/>
                    </a:lnTo>
                    <a:lnTo>
                      <a:pt x="1895" y="1475"/>
                    </a:lnTo>
                    <a:lnTo>
                      <a:pt x="1904" y="1472"/>
                    </a:lnTo>
                    <a:lnTo>
                      <a:pt x="1914" y="1471"/>
                    </a:lnTo>
                    <a:lnTo>
                      <a:pt x="1914" y="1471"/>
                    </a:lnTo>
                    <a:lnTo>
                      <a:pt x="1922" y="1469"/>
                    </a:lnTo>
                    <a:lnTo>
                      <a:pt x="1927" y="1469"/>
                    </a:lnTo>
                    <a:lnTo>
                      <a:pt x="1931" y="1472"/>
                    </a:lnTo>
                    <a:lnTo>
                      <a:pt x="1935" y="1477"/>
                    </a:lnTo>
                    <a:lnTo>
                      <a:pt x="1935" y="1477"/>
                    </a:lnTo>
                    <a:lnTo>
                      <a:pt x="1939" y="1488"/>
                    </a:lnTo>
                    <a:lnTo>
                      <a:pt x="1946" y="1496"/>
                    </a:lnTo>
                    <a:lnTo>
                      <a:pt x="1952" y="1502"/>
                    </a:lnTo>
                    <a:lnTo>
                      <a:pt x="1960" y="1507"/>
                    </a:lnTo>
                    <a:lnTo>
                      <a:pt x="1970" y="1510"/>
                    </a:lnTo>
                    <a:lnTo>
                      <a:pt x="1979" y="1512"/>
                    </a:lnTo>
                    <a:lnTo>
                      <a:pt x="1989" y="1512"/>
                    </a:lnTo>
                    <a:lnTo>
                      <a:pt x="2000" y="1512"/>
                    </a:lnTo>
                    <a:lnTo>
                      <a:pt x="2000" y="1512"/>
                    </a:lnTo>
                    <a:lnTo>
                      <a:pt x="2009" y="1512"/>
                    </a:lnTo>
                    <a:lnTo>
                      <a:pt x="2020" y="1513"/>
                    </a:lnTo>
                    <a:lnTo>
                      <a:pt x="2028" y="1515"/>
                    </a:lnTo>
                    <a:lnTo>
                      <a:pt x="2036" y="1520"/>
                    </a:lnTo>
                    <a:lnTo>
                      <a:pt x="2044" y="1525"/>
                    </a:lnTo>
                    <a:lnTo>
                      <a:pt x="2051" y="1532"/>
                    </a:lnTo>
                    <a:lnTo>
                      <a:pt x="2055" y="1540"/>
                    </a:lnTo>
                    <a:lnTo>
                      <a:pt x="2062" y="1550"/>
                    </a:lnTo>
                    <a:lnTo>
                      <a:pt x="2062" y="1550"/>
                    </a:lnTo>
                    <a:lnTo>
                      <a:pt x="2073" y="1577"/>
                    </a:lnTo>
                    <a:lnTo>
                      <a:pt x="2081" y="1591"/>
                    </a:lnTo>
                    <a:lnTo>
                      <a:pt x="2090" y="1602"/>
                    </a:lnTo>
                    <a:lnTo>
                      <a:pt x="2090" y="1602"/>
                    </a:lnTo>
                    <a:lnTo>
                      <a:pt x="2098" y="1609"/>
                    </a:lnTo>
                    <a:lnTo>
                      <a:pt x="2106" y="1613"/>
                    </a:lnTo>
                    <a:lnTo>
                      <a:pt x="2116" y="1617"/>
                    </a:lnTo>
                    <a:lnTo>
                      <a:pt x="2125" y="1620"/>
                    </a:lnTo>
                    <a:lnTo>
                      <a:pt x="2133" y="1620"/>
                    </a:lnTo>
                    <a:lnTo>
                      <a:pt x="2141" y="1618"/>
                    </a:lnTo>
                    <a:lnTo>
                      <a:pt x="2147" y="1617"/>
                    </a:lnTo>
                    <a:lnTo>
                      <a:pt x="2152" y="1612"/>
                    </a:lnTo>
                    <a:lnTo>
                      <a:pt x="2152" y="1612"/>
                    </a:lnTo>
                    <a:lnTo>
                      <a:pt x="2157" y="1602"/>
                    </a:lnTo>
                    <a:lnTo>
                      <a:pt x="2162" y="1588"/>
                    </a:lnTo>
                    <a:lnTo>
                      <a:pt x="2162" y="1572"/>
                    </a:lnTo>
                    <a:lnTo>
                      <a:pt x="2162" y="1555"/>
                    </a:lnTo>
                    <a:lnTo>
                      <a:pt x="2160" y="1537"/>
                    </a:lnTo>
                    <a:lnTo>
                      <a:pt x="2157" y="1521"/>
                    </a:lnTo>
                    <a:lnTo>
                      <a:pt x="2151" y="1509"/>
                    </a:lnTo>
                    <a:lnTo>
                      <a:pt x="2144" y="1498"/>
                    </a:lnTo>
                    <a:lnTo>
                      <a:pt x="2144" y="1498"/>
                    </a:lnTo>
                    <a:lnTo>
                      <a:pt x="2119" y="1472"/>
                    </a:lnTo>
                    <a:lnTo>
                      <a:pt x="2090" y="1447"/>
                    </a:lnTo>
                    <a:lnTo>
                      <a:pt x="2076" y="1436"/>
                    </a:lnTo>
                    <a:lnTo>
                      <a:pt x="2060" y="1426"/>
                    </a:lnTo>
                    <a:lnTo>
                      <a:pt x="2044" y="1417"/>
                    </a:lnTo>
                    <a:lnTo>
                      <a:pt x="2027" y="1409"/>
                    </a:lnTo>
                    <a:lnTo>
                      <a:pt x="2027" y="140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3" name="Freeform 125">
                <a:extLst>
                  <a:ext uri="{FF2B5EF4-FFF2-40B4-BE49-F238E27FC236}">
                    <a16:creationId xmlns:a16="http://schemas.microsoft.com/office/drawing/2014/main" id="{54A0EB87-FFC6-D970-2A8C-6103ECCF1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4" name="Freeform 126">
                <a:extLst>
                  <a:ext uri="{FF2B5EF4-FFF2-40B4-BE49-F238E27FC236}">
                    <a16:creationId xmlns:a16="http://schemas.microsoft.com/office/drawing/2014/main" id="{EB3F0F78-5754-6897-9BE8-0A8B82451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5" name="Freeform 127">
                <a:extLst>
                  <a:ext uri="{FF2B5EF4-FFF2-40B4-BE49-F238E27FC236}">
                    <a16:creationId xmlns:a16="http://schemas.microsoft.com/office/drawing/2014/main" id="{AD860706-FF0E-AFD4-6EDF-877BD8E4E3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3" y="3532"/>
                <a:ext cx="582" cy="595"/>
              </a:xfrm>
              <a:custGeom>
                <a:avLst/>
                <a:gdLst>
                  <a:gd name="T0" fmla="*/ 737 w 1162"/>
                  <a:gd name="T1" fmla="*/ 777 h 1190"/>
                  <a:gd name="T2" fmla="*/ 767 w 1162"/>
                  <a:gd name="T3" fmla="*/ 785 h 1190"/>
                  <a:gd name="T4" fmla="*/ 848 w 1162"/>
                  <a:gd name="T5" fmla="*/ 829 h 1190"/>
                  <a:gd name="T6" fmla="*/ 775 w 1162"/>
                  <a:gd name="T7" fmla="*/ 748 h 1190"/>
                  <a:gd name="T8" fmla="*/ 676 w 1162"/>
                  <a:gd name="T9" fmla="*/ 659 h 1190"/>
                  <a:gd name="T10" fmla="*/ 565 w 1162"/>
                  <a:gd name="T11" fmla="*/ 599 h 1190"/>
                  <a:gd name="T12" fmla="*/ 529 w 1162"/>
                  <a:gd name="T13" fmla="*/ 529 h 1190"/>
                  <a:gd name="T14" fmla="*/ 571 w 1162"/>
                  <a:gd name="T15" fmla="*/ 586 h 1190"/>
                  <a:gd name="T16" fmla="*/ 513 w 1162"/>
                  <a:gd name="T17" fmla="*/ 441 h 1190"/>
                  <a:gd name="T18" fmla="*/ 506 w 1162"/>
                  <a:gd name="T19" fmla="*/ 251 h 1190"/>
                  <a:gd name="T20" fmla="*/ 589 w 1162"/>
                  <a:gd name="T21" fmla="*/ 360 h 1190"/>
                  <a:gd name="T22" fmla="*/ 654 w 1162"/>
                  <a:gd name="T23" fmla="*/ 394 h 1190"/>
                  <a:gd name="T24" fmla="*/ 600 w 1162"/>
                  <a:gd name="T25" fmla="*/ 329 h 1190"/>
                  <a:gd name="T26" fmla="*/ 695 w 1162"/>
                  <a:gd name="T27" fmla="*/ 381 h 1190"/>
                  <a:gd name="T28" fmla="*/ 670 w 1162"/>
                  <a:gd name="T29" fmla="*/ 319 h 1190"/>
                  <a:gd name="T30" fmla="*/ 703 w 1162"/>
                  <a:gd name="T31" fmla="*/ 306 h 1190"/>
                  <a:gd name="T32" fmla="*/ 783 w 1162"/>
                  <a:gd name="T33" fmla="*/ 337 h 1190"/>
                  <a:gd name="T34" fmla="*/ 683 w 1162"/>
                  <a:gd name="T35" fmla="*/ 268 h 1190"/>
                  <a:gd name="T36" fmla="*/ 679 w 1162"/>
                  <a:gd name="T37" fmla="*/ 206 h 1190"/>
                  <a:gd name="T38" fmla="*/ 794 w 1162"/>
                  <a:gd name="T39" fmla="*/ 168 h 1190"/>
                  <a:gd name="T40" fmla="*/ 896 w 1162"/>
                  <a:gd name="T41" fmla="*/ 160 h 1190"/>
                  <a:gd name="T42" fmla="*/ 1091 w 1162"/>
                  <a:gd name="T43" fmla="*/ 187 h 1190"/>
                  <a:gd name="T44" fmla="*/ 1156 w 1162"/>
                  <a:gd name="T45" fmla="*/ 60 h 1190"/>
                  <a:gd name="T46" fmla="*/ 1105 w 1162"/>
                  <a:gd name="T47" fmla="*/ 35 h 1190"/>
                  <a:gd name="T48" fmla="*/ 937 w 1162"/>
                  <a:gd name="T49" fmla="*/ 106 h 1190"/>
                  <a:gd name="T50" fmla="*/ 799 w 1162"/>
                  <a:gd name="T51" fmla="*/ 60 h 1190"/>
                  <a:gd name="T52" fmla="*/ 606 w 1162"/>
                  <a:gd name="T53" fmla="*/ 75 h 1190"/>
                  <a:gd name="T54" fmla="*/ 460 w 1162"/>
                  <a:gd name="T55" fmla="*/ 121 h 1190"/>
                  <a:gd name="T56" fmla="*/ 322 w 1162"/>
                  <a:gd name="T57" fmla="*/ 152 h 1190"/>
                  <a:gd name="T58" fmla="*/ 163 w 1162"/>
                  <a:gd name="T59" fmla="*/ 213 h 1190"/>
                  <a:gd name="T60" fmla="*/ 111 w 1162"/>
                  <a:gd name="T61" fmla="*/ 322 h 1190"/>
                  <a:gd name="T62" fmla="*/ 50 w 1162"/>
                  <a:gd name="T63" fmla="*/ 402 h 1190"/>
                  <a:gd name="T64" fmla="*/ 1 w 1162"/>
                  <a:gd name="T65" fmla="*/ 483 h 1190"/>
                  <a:gd name="T66" fmla="*/ 100 w 1162"/>
                  <a:gd name="T67" fmla="*/ 635 h 1190"/>
                  <a:gd name="T68" fmla="*/ 112 w 1162"/>
                  <a:gd name="T69" fmla="*/ 692 h 1190"/>
                  <a:gd name="T70" fmla="*/ 189 w 1162"/>
                  <a:gd name="T71" fmla="*/ 748 h 1190"/>
                  <a:gd name="T72" fmla="*/ 241 w 1162"/>
                  <a:gd name="T73" fmla="*/ 745 h 1190"/>
                  <a:gd name="T74" fmla="*/ 259 w 1162"/>
                  <a:gd name="T75" fmla="*/ 789 h 1190"/>
                  <a:gd name="T76" fmla="*/ 212 w 1162"/>
                  <a:gd name="T77" fmla="*/ 880 h 1190"/>
                  <a:gd name="T78" fmla="*/ 298 w 1162"/>
                  <a:gd name="T79" fmla="*/ 1007 h 1190"/>
                  <a:gd name="T80" fmla="*/ 359 w 1162"/>
                  <a:gd name="T81" fmla="*/ 1116 h 1190"/>
                  <a:gd name="T82" fmla="*/ 386 w 1162"/>
                  <a:gd name="T83" fmla="*/ 1064 h 1190"/>
                  <a:gd name="T84" fmla="*/ 468 w 1162"/>
                  <a:gd name="T85" fmla="*/ 1182 h 1190"/>
                  <a:gd name="T86" fmla="*/ 511 w 1162"/>
                  <a:gd name="T87" fmla="*/ 1112 h 1190"/>
                  <a:gd name="T88" fmla="*/ 603 w 1162"/>
                  <a:gd name="T89" fmla="*/ 1172 h 1190"/>
                  <a:gd name="T90" fmla="*/ 557 w 1162"/>
                  <a:gd name="T91" fmla="*/ 1043 h 1190"/>
                  <a:gd name="T92" fmla="*/ 559 w 1162"/>
                  <a:gd name="T93" fmla="*/ 956 h 1190"/>
                  <a:gd name="T94" fmla="*/ 630 w 1162"/>
                  <a:gd name="T95" fmla="*/ 974 h 1190"/>
                  <a:gd name="T96" fmla="*/ 608 w 1162"/>
                  <a:gd name="T97" fmla="*/ 926 h 1190"/>
                  <a:gd name="T98" fmla="*/ 575 w 1162"/>
                  <a:gd name="T99" fmla="*/ 858 h 1190"/>
                  <a:gd name="T100" fmla="*/ 654 w 1162"/>
                  <a:gd name="T101" fmla="*/ 846 h 1190"/>
                  <a:gd name="T102" fmla="*/ 133 w 1162"/>
                  <a:gd name="T103" fmla="*/ 611 h 1190"/>
                  <a:gd name="T104" fmla="*/ 192 w 1162"/>
                  <a:gd name="T105" fmla="*/ 615 h 1190"/>
                  <a:gd name="T106" fmla="*/ 538 w 1162"/>
                  <a:gd name="T107" fmla="*/ 619 h 1190"/>
                  <a:gd name="T108" fmla="*/ 446 w 1162"/>
                  <a:gd name="T109" fmla="*/ 800 h 1190"/>
                  <a:gd name="T110" fmla="*/ 413 w 1162"/>
                  <a:gd name="T111" fmla="*/ 762 h 1190"/>
                  <a:gd name="T112" fmla="*/ 564 w 1162"/>
                  <a:gd name="T113" fmla="*/ 791 h 1190"/>
                  <a:gd name="T114" fmla="*/ 559 w 1162"/>
                  <a:gd name="T115" fmla="*/ 675 h 1190"/>
                  <a:gd name="T116" fmla="*/ 578 w 1162"/>
                  <a:gd name="T117" fmla="*/ 648 h 1190"/>
                  <a:gd name="T118" fmla="*/ 603 w 1162"/>
                  <a:gd name="T119" fmla="*/ 702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2" h="1190">
                    <a:moveTo>
                      <a:pt x="735" y="907"/>
                    </a:moveTo>
                    <a:lnTo>
                      <a:pt x="735" y="907"/>
                    </a:lnTo>
                    <a:lnTo>
                      <a:pt x="743" y="913"/>
                    </a:lnTo>
                    <a:lnTo>
                      <a:pt x="746" y="915"/>
                    </a:lnTo>
                    <a:lnTo>
                      <a:pt x="749" y="915"/>
                    </a:lnTo>
                    <a:lnTo>
                      <a:pt x="753" y="913"/>
                    </a:lnTo>
                    <a:lnTo>
                      <a:pt x="756" y="912"/>
                    </a:lnTo>
                    <a:lnTo>
                      <a:pt x="757" y="908"/>
                    </a:lnTo>
                    <a:lnTo>
                      <a:pt x="757" y="904"/>
                    </a:lnTo>
                    <a:lnTo>
                      <a:pt x="757" y="904"/>
                    </a:lnTo>
                    <a:lnTo>
                      <a:pt x="754" y="873"/>
                    </a:lnTo>
                    <a:lnTo>
                      <a:pt x="751" y="842"/>
                    </a:lnTo>
                    <a:lnTo>
                      <a:pt x="740" y="781"/>
                    </a:lnTo>
                    <a:lnTo>
                      <a:pt x="740" y="781"/>
                    </a:lnTo>
                    <a:lnTo>
                      <a:pt x="737" y="777"/>
                    </a:lnTo>
                    <a:lnTo>
                      <a:pt x="732" y="772"/>
                    </a:lnTo>
                    <a:lnTo>
                      <a:pt x="719" y="764"/>
                    </a:lnTo>
                    <a:lnTo>
                      <a:pt x="719" y="764"/>
                    </a:lnTo>
                    <a:lnTo>
                      <a:pt x="706" y="756"/>
                    </a:lnTo>
                    <a:lnTo>
                      <a:pt x="691" y="748"/>
                    </a:lnTo>
                    <a:lnTo>
                      <a:pt x="691" y="748"/>
                    </a:lnTo>
                    <a:lnTo>
                      <a:pt x="705" y="745"/>
                    </a:lnTo>
                    <a:lnTo>
                      <a:pt x="718" y="745"/>
                    </a:lnTo>
                    <a:lnTo>
                      <a:pt x="729" y="746"/>
                    </a:lnTo>
                    <a:lnTo>
                      <a:pt x="738" y="751"/>
                    </a:lnTo>
                    <a:lnTo>
                      <a:pt x="746" y="758"/>
                    </a:lnTo>
                    <a:lnTo>
                      <a:pt x="754" y="765"/>
                    </a:lnTo>
                    <a:lnTo>
                      <a:pt x="761" y="775"/>
                    </a:lnTo>
                    <a:lnTo>
                      <a:pt x="767" y="785"/>
                    </a:lnTo>
                    <a:lnTo>
                      <a:pt x="767" y="785"/>
                    </a:lnTo>
                    <a:lnTo>
                      <a:pt x="776" y="802"/>
                    </a:lnTo>
                    <a:lnTo>
                      <a:pt x="783" y="810"/>
                    </a:lnTo>
                    <a:lnTo>
                      <a:pt x="789" y="816"/>
                    </a:lnTo>
                    <a:lnTo>
                      <a:pt x="797" y="823"/>
                    </a:lnTo>
                    <a:lnTo>
                      <a:pt x="805" y="827"/>
                    </a:lnTo>
                    <a:lnTo>
                      <a:pt x="815" y="832"/>
                    </a:lnTo>
                    <a:lnTo>
                      <a:pt x="824" y="835"/>
                    </a:lnTo>
                    <a:lnTo>
                      <a:pt x="824" y="835"/>
                    </a:lnTo>
                    <a:lnTo>
                      <a:pt x="835" y="839"/>
                    </a:lnTo>
                    <a:lnTo>
                      <a:pt x="838" y="840"/>
                    </a:lnTo>
                    <a:lnTo>
                      <a:pt x="842" y="839"/>
                    </a:lnTo>
                    <a:lnTo>
                      <a:pt x="843" y="837"/>
                    </a:lnTo>
                    <a:lnTo>
                      <a:pt x="846" y="834"/>
                    </a:lnTo>
                    <a:lnTo>
                      <a:pt x="846" y="834"/>
                    </a:lnTo>
                    <a:lnTo>
                      <a:pt x="848" y="829"/>
                    </a:lnTo>
                    <a:lnTo>
                      <a:pt x="849" y="823"/>
                    </a:lnTo>
                    <a:lnTo>
                      <a:pt x="848" y="816"/>
                    </a:lnTo>
                    <a:lnTo>
                      <a:pt x="845" y="810"/>
                    </a:lnTo>
                    <a:lnTo>
                      <a:pt x="845" y="810"/>
                    </a:lnTo>
                    <a:lnTo>
                      <a:pt x="840" y="804"/>
                    </a:lnTo>
                    <a:lnTo>
                      <a:pt x="834" y="797"/>
                    </a:lnTo>
                    <a:lnTo>
                      <a:pt x="827" y="792"/>
                    </a:lnTo>
                    <a:lnTo>
                      <a:pt x="818" y="789"/>
                    </a:lnTo>
                    <a:lnTo>
                      <a:pt x="818" y="789"/>
                    </a:lnTo>
                    <a:lnTo>
                      <a:pt x="808" y="785"/>
                    </a:lnTo>
                    <a:lnTo>
                      <a:pt x="799" y="780"/>
                    </a:lnTo>
                    <a:lnTo>
                      <a:pt x="791" y="773"/>
                    </a:lnTo>
                    <a:lnTo>
                      <a:pt x="784" y="765"/>
                    </a:lnTo>
                    <a:lnTo>
                      <a:pt x="780" y="758"/>
                    </a:lnTo>
                    <a:lnTo>
                      <a:pt x="775" y="748"/>
                    </a:lnTo>
                    <a:lnTo>
                      <a:pt x="773" y="737"/>
                    </a:lnTo>
                    <a:lnTo>
                      <a:pt x="772" y="726"/>
                    </a:lnTo>
                    <a:lnTo>
                      <a:pt x="772" y="726"/>
                    </a:lnTo>
                    <a:lnTo>
                      <a:pt x="770" y="711"/>
                    </a:lnTo>
                    <a:lnTo>
                      <a:pt x="767" y="700"/>
                    </a:lnTo>
                    <a:lnTo>
                      <a:pt x="762" y="691"/>
                    </a:lnTo>
                    <a:lnTo>
                      <a:pt x="757" y="684"/>
                    </a:lnTo>
                    <a:lnTo>
                      <a:pt x="749" y="678"/>
                    </a:lnTo>
                    <a:lnTo>
                      <a:pt x="741" y="673"/>
                    </a:lnTo>
                    <a:lnTo>
                      <a:pt x="730" y="670"/>
                    </a:lnTo>
                    <a:lnTo>
                      <a:pt x="718" y="669"/>
                    </a:lnTo>
                    <a:lnTo>
                      <a:pt x="718" y="669"/>
                    </a:lnTo>
                    <a:lnTo>
                      <a:pt x="703" y="667"/>
                    </a:lnTo>
                    <a:lnTo>
                      <a:pt x="689" y="664"/>
                    </a:lnTo>
                    <a:lnTo>
                      <a:pt x="676" y="659"/>
                    </a:lnTo>
                    <a:lnTo>
                      <a:pt x="664" y="654"/>
                    </a:lnTo>
                    <a:lnTo>
                      <a:pt x="652" y="646"/>
                    </a:lnTo>
                    <a:lnTo>
                      <a:pt x="641" y="638"/>
                    </a:lnTo>
                    <a:lnTo>
                      <a:pt x="632" y="627"/>
                    </a:lnTo>
                    <a:lnTo>
                      <a:pt x="624" y="615"/>
                    </a:lnTo>
                    <a:lnTo>
                      <a:pt x="624" y="615"/>
                    </a:lnTo>
                    <a:lnTo>
                      <a:pt x="614" y="603"/>
                    </a:lnTo>
                    <a:lnTo>
                      <a:pt x="610" y="599"/>
                    </a:lnTo>
                    <a:lnTo>
                      <a:pt x="603" y="596"/>
                    </a:lnTo>
                    <a:lnTo>
                      <a:pt x="597" y="594"/>
                    </a:lnTo>
                    <a:lnTo>
                      <a:pt x="591" y="592"/>
                    </a:lnTo>
                    <a:lnTo>
                      <a:pt x="583" y="594"/>
                    </a:lnTo>
                    <a:lnTo>
                      <a:pt x="575" y="596"/>
                    </a:lnTo>
                    <a:lnTo>
                      <a:pt x="575" y="596"/>
                    </a:lnTo>
                    <a:lnTo>
                      <a:pt x="565" y="599"/>
                    </a:lnTo>
                    <a:lnTo>
                      <a:pt x="557" y="599"/>
                    </a:lnTo>
                    <a:lnTo>
                      <a:pt x="549" y="599"/>
                    </a:lnTo>
                    <a:lnTo>
                      <a:pt x="541" y="596"/>
                    </a:lnTo>
                    <a:lnTo>
                      <a:pt x="535" y="591"/>
                    </a:lnTo>
                    <a:lnTo>
                      <a:pt x="529" y="586"/>
                    </a:lnTo>
                    <a:lnTo>
                      <a:pt x="517" y="572"/>
                    </a:lnTo>
                    <a:lnTo>
                      <a:pt x="517" y="572"/>
                    </a:lnTo>
                    <a:lnTo>
                      <a:pt x="513" y="564"/>
                    </a:lnTo>
                    <a:lnTo>
                      <a:pt x="511" y="554"/>
                    </a:lnTo>
                    <a:lnTo>
                      <a:pt x="511" y="545"/>
                    </a:lnTo>
                    <a:lnTo>
                      <a:pt x="514" y="537"/>
                    </a:lnTo>
                    <a:lnTo>
                      <a:pt x="514" y="537"/>
                    </a:lnTo>
                    <a:lnTo>
                      <a:pt x="519" y="532"/>
                    </a:lnTo>
                    <a:lnTo>
                      <a:pt x="524" y="529"/>
                    </a:lnTo>
                    <a:lnTo>
                      <a:pt x="529" y="529"/>
                    </a:lnTo>
                    <a:lnTo>
                      <a:pt x="535" y="529"/>
                    </a:lnTo>
                    <a:lnTo>
                      <a:pt x="535" y="529"/>
                    </a:lnTo>
                    <a:lnTo>
                      <a:pt x="544" y="532"/>
                    </a:lnTo>
                    <a:lnTo>
                      <a:pt x="552" y="537"/>
                    </a:lnTo>
                    <a:lnTo>
                      <a:pt x="560" y="545"/>
                    </a:lnTo>
                    <a:lnTo>
                      <a:pt x="565" y="554"/>
                    </a:lnTo>
                    <a:lnTo>
                      <a:pt x="565" y="554"/>
                    </a:lnTo>
                    <a:lnTo>
                      <a:pt x="567" y="559"/>
                    </a:lnTo>
                    <a:lnTo>
                      <a:pt x="567" y="564"/>
                    </a:lnTo>
                    <a:lnTo>
                      <a:pt x="564" y="570"/>
                    </a:lnTo>
                    <a:lnTo>
                      <a:pt x="559" y="578"/>
                    </a:lnTo>
                    <a:lnTo>
                      <a:pt x="556" y="584"/>
                    </a:lnTo>
                    <a:lnTo>
                      <a:pt x="556" y="584"/>
                    </a:lnTo>
                    <a:lnTo>
                      <a:pt x="564" y="586"/>
                    </a:lnTo>
                    <a:lnTo>
                      <a:pt x="571" y="586"/>
                    </a:lnTo>
                    <a:lnTo>
                      <a:pt x="578" y="584"/>
                    </a:lnTo>
                    <a:lnTo>
                      <a:pt x="583" y="581"/>
                    </a:lnTo>
                    <a:lnTo>
                      <a:pt x="586" y="576"/>
                    </a:lnTo>
                    <a:lnTo>
                      <a:pt x="587" y="570"/>
                    </a:lnTo>
                    <a:lnTo>
                      <a:pt x="587" y="562"/>
                    </a:lnTo>
                    <a:lnTo>
                      <a:pt x="587" y="554"/>
                    </a:lnTo>
                    <a:lnTo>
                      <a:pt x="587" y="554"/>
                    </a:lnTo>
                    <a:lnTo>
                      <a:pt x="586" y="542"/>
                    </a:lnTo>
                    <a:lnTo>
                      <a:pt x="583" y="530"/>
                    </a:lnTo>
                    <a:lnTo>
                      <a:pt x="578" y="521"/>
                    </a:lnTo>
                    <a:lnTo>
                      <a:pt x="571" y="511"/>
                    </a:lnTo>
                    <a:lnTo>
                      <a:pt x="559" y="492"/>
                    </a:lnTo>
                    <a:lnTo>
                      <a:pt x="544" y="475"/>
                    </a:lnTo>
                    <a:lnTo>
                      <a:pt x="544" y="475"/>
                    </a:lnTo>
                    <a:lnTo>
                      <a:pt x="513" y="441"/>
                    </a:lnTo>
                    <a:lnTo>
                      <a:pt x="498" y="424"/>
                    </a:lnTo>
                    <a:lnTo>
                      <a:pt x="486" y="405"/>
                    </a:lnTo>
                    <a:lnTo>
                      <a:pt x="475" y="386"/>
                    </a:lnTo>
                    <a:lnTo>
                      <a:pt x="463" y="365"/>
                    </a:lnTo>
                    <a:lnTo>
                      <a:pt x="456" y="345"/>
                    </a:lnTo>
                    <a:lnTo>
                      <a:pt x="449" y="322"/>
                    </a:lnTo>
                    <a:lnTo>
                      <a:pt x="449" y="322"/>
                    </a:lnTo>
                    <a:lnTo>
                      <a:pt x="448" y="308"/>
                    </a:lnTo>
                    <a:lnTo>
                      <a:pt x="449" y="295"/>
                    </a:lnTo>
                    <a:lnTo>
                      <a:pt x="454" y="283"/>
                    </a:lnTo>
                    <a:lnTo>
                      <a:pt x="460" y="272"/>
                    </a:lnTo>
                    <a:lnTo>
                      <a:pt x="470" y="264"/>
                    </a:lnTo>
                    <a:lnTo>
                      <a:pt x="481" y="256"/>
                    </a:lnTo>
                    <a:lnTo>
                      <a:pt x="492" y="252"/>
                    </a:lnTo>
                    <a:lnTo>
                      <a:pt x="506" y="251"/>
                    </a:lnTo>
                    <a:lnTo>
                      <a:pt x="506" y="251"/>
                    </a:lnTo>
                    <a:lnTo>
                      <a:pt x="498" y="257"/>
                    </a:lnTo>
                    <a:lnTo>
                      <a:pt x="492" y="264"/>
                    </a:lnTo>
                    <a:lnTo>
                      <a:pt x="490" y="270"/>
                    </a:lnTo>
                    <a:lnTo>
                      <a:pt x="490" y="275"/>
                    </a:lnTo>
                    <a:lnTo>
                      <a:pt x="494" y="279"/>
                    </a:lnTo>
                    <a:lnTo>
                      <a:pt x="498" y="284"/>
                    </a:lnTo>
                    <a:lnTo>
                      <a:pt x="511" y="292"/>
                    </a:lnTo>
                    <a:lnTo>
                      <a:pt x="511" y="292"/>
                    </a:lnTo>
                    <a:lnTo>
                      <a:pt x="538" y="306"/>
                    </a:lnTo>
                    <a:lnTo>
                      <a:pt x="551" y="314"/>
                    </a:lnTo>
                    <a:lnTo>
                      <a:pt x="562" y="324"/>
                    </a:lnTo>
                    <a:lnTo>
                      <a:pt x="573" y="335"/>
                    </a:lnTo>
                    <a:lnTo>
                      <a:pt x="583" y="346"/>
                    </a:lnTo>
                    <a:lnTo>
                      <a:pt x="589" y="360"/>
                    </a:lnTo>
                    <a:lnTo>
                      <a:pt x="595" y="376"/>
                    </a:lnTo>
                    <a:lnTo>
                      <a:pt x="595" y="376"/>
                    </a:lnTo>
                    <a:lnTo>
                      <a:pt x="597" y="381"/>
                    </a:lnTo>
                    <a:lnTo>
                      <a:pt x="600" y="386"/>
                    </a:lnTo>
                    <a:lnTo>
                      <a:pt x="603" y="391"/>
                    </a:lnTo>
                    <a:lnTo>
                      <a:pt x="608" y="394"/>
                    </a:lnTo>
                    <a:lnTo>
                      <a:pt x="618" y="399"/>
                    </a:lnTo>
                    <a:lnTo>
                      <a:pt x="629" y="402"/>
                    </a:lnTo>
                    <a:lnTo>
                      <a:pt x="629" y="402"/>
                    </a:lnTo>
                    <a:lnTo>
                      <a:pt x="637" y="402"/>
                    </a:lnTo>
                    <a:lnTo>
                      <a:pt x="643" y="402"/>
                    </a:lnTo>
                    <a:lnTo>
                      <a:pt x="649" y="400"/>
                    </a:lnTo>
                    <a:lnTo>
                      <a:pt x="652" y="397"/>
                    </a:lnTo>
                    <a:lnTo>
                      <a:pt x="654" y="394"/>
                    </a:lnTo>
                    <a:lnTo>
                      <a:pt x="654" y="394"/>
                    </a:lnTo>
                    <a:lnTo>
                      <a:pt x="656" y="389"/>
                    </a:lnTo>
                    <a:lnTo>
                      <a:pt x="656" y="386"/>
                    </a:lnTo>
                    <a:lnTo>
                      <a:pt x="654" y="383"/>
                    </a:lnTo>
                    <a:lnTo>
                      <a:pt x="652" y="381"/>
                    </a:lnTo>
                    <a:lnTo>
                      <a:pt x="646" y="376"/>
                    </a:lnTo>
                    <a:lnTo>
                      <a:pt x="640" y="373"/>
                    </a:lnTo>
                    <a:lnTo>
                      <a:pt x="640" y="373"/>
                    </a:lnTo>
                    <a:lnTo>
                      <a:pt x="629" y="367"/>
                    </a:lnTo>
                    <a:lnTo>
                      <a:pt x="619" y="359"/>
                    </a:lnTo>
                    <a:lnTo>
                      <a:pt x="619" y="359"/>
                    </a:lnTo>
                    <a:lnTo>
                      <a:pt x="610" y="353"/>
                    </a:lnTo>
                    <a:lnTo>
                      <a:pt x="603" y="343"/>
                    </a:lnTo>
                    <a:lnTo>
                      <a:pt x="600" y="338"/>
                    </a:lnTo>
                    <a:lnTo>
                      <a:pt x="600" y="333"/>
                    </a:lnTo>
                    <a:lnTo>
                      <a:pt x="600" y="329"/>
                    </a:lnTo>
                    <a:lnTo>
                      <a:pt x="605" y="324"/>
                    </a:lnTo>
                    <a:lnTo>
                      <a:pt x="605" y="324"/>
                    </a:lnTo>
                    <a:lnTo>
                      <a:pt x="608" y="322"/>
                    </a:lnTo>
                    <a:lnTo>
                      <a:pt x="613" y="321"/>
                    </a:lnTo>
                    <a:lnTo>
                      <a:pt x="616" y="322"/>
                    </a:lnTo>
                    <a:lnTo>
                      <a:pt x="621" y="326"/>
                    </a:lnTo>
                    <a:lnTo>
                      <a:pt x="630" y="332"/>
                    </a:lnTo>
                    <a:lnTo>
                      <a:pt x="637" y="340"/>
                    </a:lnTo>
                    <a:lnTo>
                      <a:pt x="637" y="340"/>
                    </a:lnTo>
                    <a:lnTo>
                      <a:pt x="649" y="353"/>
                    </a:lnTo>
                    <a:lnTo>
                      <a:pt x="660" y="364"/>
                    </a:lnTo>
                    <a:lnTo>
                      <a:pt x="675" y="373"/>
                    </a:lnTo>
                    <a:lnTo>
                      <a:pt x="691" y="380"/>
                    </a:lnTo>
                    <a:lnTo>
                      <a:pt x="691" y="380"/>
                    </a:lnTo>
                    <a:lnTo>
                      <a:pt x="695" y="381"/>
                    </a:lnTo>
                    <a:lnTo>
                      <a:pt x="700" y="383"/>
                    </a:lnTo>
                    <a:lnTo>
                      <a:pt x="706" y="383"/>
                    </a:lnTo>
                    <a:lnTo>
                      <a:pt x="711" y="380"/>
                    </a:lnTo>
                    <a:lnTo>
                      <a:pt x="711" y="380"/>
                    </a:lnTo>
                    <a:lnTo>
                      <a:pt x="713" y="376"/>
                    </a:lnTo>
                    <a:lnTo>
                      <a:pt x="713" y="375"/>
                    </a:lnTo>
                    <a:lnTo>
                      <a:pt x="713" y="368"/>
                    </a:lnTo>
                    <a:lnTo>
                      <a:pt x="710" y="364"/>
                    </a:lnTo>
                    <a:lnTo>
                      <a:pt x="706" y="360"/>
                    </a:lnTo>
                    <a:lnTo>
                      <a:pt x="706" y="360"/>
                    </a:lnTo>
                    <a:lnTo>
                      <a:pt x="691" y="343"/>
                    </a:lnTo>
                    <a:lnTo>
                      <a:pt x="681" y="333"/>
                    </a:lnTo>
                    <a:lnTo>
                      <a:pt x="675" y="326"/>
                    </a:lnTo>
                    <a:lnTo>
                      <a:pt x="675" y="326"/>
                    </a:lnTo>
                    <a:lnTo>
                      <a:pt x="670" y="319"/>
                    </a:lnTo>
                    <a:lnTo>
                      <a:pt x="667" y="314"/>
                    </a:lnTo>
                    <a:lnTo>
                      <a:pt x="665" y="311"/>
                    </a:lnTo>
                    <a:lnTo>
                      <a:pt x="665" y="306"/>
                    </a:lnTo>
                    <a:lnTo>
                      <a:pt x="665" y="303"/>
                    </a:lnTo>
                    <a:lnTo>
                      <a:pt x="668" y="300"/>
                    </a:lnTo>
                    <a:lnTo>
                      <a:pt x="668" y="300"/>
                    </a:lnTo>
                    <a:lnTo>
                      <a:pt x="672" y="297"/>
                    </a:lnTo>
                    <a:lnTo>
                      <a:pt x="675" y="295"/>
                    </a:lnTo>
                    <a:lnTo>
                      <a:pt x="678" y="295"/>
                    </a:lnTo>
                    <a:lnTo>
                      <a:pt x="681" y="295"/>
                    </a:lnTo>
                    <a:lnTo>
                      <a:pt x="687" y="299"/>
                    </a:lnTo>
                    <a:lnTo>
                      <a:pt x="694" y="302"/>
                    </a:lnTo>
                    <a:lnTo>
                      <a:pt x="694" y="302"/>
                    </a:lnTo>
                    <a:lnTo>
                      <a:pt x="699" y="303"/>
                    </a:lnTo>
                    <a:lnTo>
                      <a:pt x="703" y="306"/>
                    </a:lnTo>
                    <a:lnTo>
                      <a:pt x="711" y="313"/>
                    </a:lnTo>
                    <a:lnTo>
                      <a:pt x="711" y="313"/>
                    </a:lnTo>
                    <a:lnTo>
                      <a:pt x="719" y="318"/>
                    </a:lnTo>
                    <a:lnTo>
                      <a:pt x="726" y="322"/>
                    </a:lnTo>
                    <a:lnTo>
                      <a:pt x="737" y="332"/>
                    </a:lnTo>
                    <a:lnTo>
                      <a:pt x="749" y="343"/>
                    </a:lnTo>
                    <a:lnTo>
                      <a:pt x="756" y="346"/>
                    </a:lnTo>
                    <a:lnTo>
                      <a:pt x="764" y="349"/>
                    </a:lnTo>
                    <a:lnTo>
                      <a:pt x="764" y="349"/>
                    </a:lnTo>
                    <a:lnTo>
                      <a:pt x="773" y="351"/>
                    </a:lnTo>
                    <a:lnTo>
                      <a:pt x="776" y="351"/>
                    </a:lnTo>
                    <a:lnTo>
                      <a:pt x="781" y="348"/>
                    </a:lnTo>
                    <a:lnTo>
                      <a:pt x="781" y="348"/>
                    </a:lnTo>
                    <a:lnTo>
                      <a:pt x="783" y="343"/>
                    </a:lnTo>
                    <a:lnTo>
                      <a:pt x="783" y="337"/>
                    </a:lnTo>
                    <a:lnTo>
                      <a:pt x="783" y="337"/>
                    </a:lnTo>
                    <a:lnTo>
                      <a:pt x="778" y="327"/>
                    </a:lnTo>
                    <a:lnTo>
                      <a:pt x="770" y="318"/>
                    </a:lnTo>
                    <a:lnTo>
                      <a:pt x="759" y="306"/>
                    </a:lnTo>
                    <a:lnTo>
                      <a:pt x="746" y="297"/>
                    </a:lnTo>
                    <a:lnTo>
                      <a:pt x="732" y="289"/>
                    </a:lnTo>
                    <a:lnTo>
                      <a:pt x="719" y="283"/>
                    </a:lnTo>
                    <a:lnTo>
                      <a:pt x="708" y="278"/>
                    </a:lnTo>
                    <a:lnTo>
                      <a:pt x="697" y="278"/>
                    </a:lnTo>
                    <a:lnTo>
                      <a:pt x="697" y="278"/>
                    </a:lnTo>
                    <a:lnTo>
                      <a:pt x="691" y="278"/>
                    </a:lnTo>
                    <a:lnTo>
                      <a:pt x="686" y="278"/>
                    </a:lnTo>
                    <a:lnTo>
                      <a:pt x="684" y="275"/>
                    </a:lnTo>
                    <a:lnTo>
                      <a:pt x="683" y="268"/>
                    </a:lnTo>
                    <a:lnTo>
                      <a:pt x="683" y="268"/>
                    </a:lnTo>
                    <a:lnTo>
                      <a:pt x="684" y="264"/>
                    </a:lnTo>
                    <a:lnTo>
                      <a:pt x="683" y="257"/>
                    </a:lnTo>
                    <a:lnTo>
                      <a:pt x="679" y="249"/>
                    </a:lnTo>
                    <a:lnTo>
                      <a:pt x="673" y="241"/>
                    </a:lnTo>
                    <a:lnTo>
                      <a:pt x="667" y="233"/>
                    </a:lnTo>
                    <a:lnTo>
                      <a:pt x="667" y="233"/>
                    </a:lnTo>
                    <a:lnTo>
                      <a:pt x="664" y="229"/>
                    </a:lnTo>
                    <a:lnTo>
                      <a:pt x="662" y="224"/>
                    </a:lnTo>
                    <a:lnTo>
                      <a:pt x="660" y="218"/>
                    </a:lnTo>
                    <a:lnTo>
                      <a:pt x="662" y="211"/>
                    </a:lnTo>
                    <a:lnTo>
                      <a:pt x="662" y="211"/>
                    </a:lnTo>
                    <a:lnTo>
                      <a:pt x="665" y="206"/>
                    </a:lnTo>
                    <a:lnTo>
                      <a:pt x="670" y="205"/>
                    </a:lnTo>
                    <a:lnTo>
                      <a:pt x="675" y="205"/>
                    </a:lnTo>
                    <a:lnTo>
                      <a:pt x="679" y="206"/>
                    </a:lnTo>
                    <a:lnTo>
                      <a:pt x="679" y="206"/>
                    </a:lnTo>
                    <a:lnTo>
                      <a:pt x="692" y="213"/>
                    </a:lnTo>
                    <a:lnTo>
                      <a:pt x="705" y="216"/>
                    </a:lnTo>
                    <a:lnTo>
                      <a:pt x="716" y="216"/>
                    </a:lnTo>
                    <a:lnTo>
                      <a:pt x="726" y="211"/>
                    </a:lnTo>
                    <a:lnTo>
                      <a:pt x="735" y="206"/>
                    </a:lnTo>
                    <a:lnTo>
                      <a:pt x="743" y="198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5" y="176"/>
                    </a:lnTo>
                    <a:lnTo>
                      <a:pt x="770" y="171"/>
                    </a:lnTo>
                    <a:lnTo>
                      <a:pt x="776" y="168"/>
                    </a:lnTo>
                    <a:lnTo>
                      <a:pt x="783" y="167"/>
                    </a:lnTo>
                    <a:lnTo>
                      <a:pt x="788" y="167"/>
                    </a:lnTo>
                    <a:lnTo>
                      <a:pt x="794" y="168"/>
                    </a:lnTo>
                    <a:lnTo>
                      <a:pt x="800" y="171"/>
                    </a:lnTo>
                    <a:lnTo>
                      <a:pt x="807" y="175"/>
                    </a:lnTo>
                    <a:lnTo>
                      <a:pt x="807" y="175"/>
                    </a:lnTo>
                    <a:lnTo>
                      <a:pt x="816" y="181"/>
                    </a:lnTo>
                    <a:lnTo>
                      <a:pt x="824" y="184"/>
                    </a:lnTo>
                    <a:lnTo>
                      <a:pt x="832" y="186"/>
                    </a:lnTo>
                    <a:lnTo>
                      <a:pt x="840" y="186"/>
                    </a:lnTo>
                    <a:lnTo>
                      <a:pt x="848" y="186"/>
                    </a:lnTo>
                    <a:lnTo>
                      <a:pt x="857" y="183"/>
                    </a:lnTo>
                    <a:lnTo>
                      <a:pt x="865" y="179"/>
                    </a:lnTo>
                    <a:lnTo>
                      <a:pt x="873" y="173"/>
                    </a:lnTo>
                    <a:lnTo>
                      <a:pt x="873" y="173"/>
                    </a:lnTo>
                    <a:lnTo>
                      <a:pt x="880" y="168"/>
                    </a:lnTo>
                    <a:lnTo>
                      <a:pt x="888" y="164"/>
                    </a:lnTo>
                    <a:lnTo>
                      <a:pt x="896" y="160"/>
                    </a:lnTo>
                    <a:lnTo>
                      <a:pt x="899" y="160"/>
                    </a:lnTo>
                    <a:lnTo>
                      <a:pt x="903" y="162"/>
                    </a:lnTo>
                    <a:lnTo>
                      <a:pt x="903" y="162"/>
                    </a:lnTo>
                    <a:lnTo>
                      <a:pt x="923" y="167"/>
                    </a:lnTo>
                    <a:lnTo>
                      <a:pt x="940" y="171"/>
                    </a:lnTo>
                    <a:lnTo>
                      <a:pt x="978" y="176"/>
                    </a:lnTo>
                    <a:lnTo>
                      <a:pt x="1015" y="183"/>
                    </a:lnTo>
                    <a:lnTo>
                      <a:pt x="1034" y="186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62" y="195"/>
                    </a:lnTo>
                    <a:lnTo>
                      <a:pt x="1070" y="197"/>
                    </a:lnTo>
                    <a:lnTo>
                      <a:pt x="1078" y="195"/>
                    </a:lnTo>
                    <a:lnTo>
                      <a:pt x="1086" y="192"/>
                    </a:lnTo>
                    <a:lnTo>
                      <a:pt x="1091" y="187"/>
                    </a:lnTo>
                    <a:lnTo>
                      <a:pt x="1097" y="183"/>
                    </a:lnTo>
                    <a:lnTo>
                      <a:pt x="1100" y="175"/>
                    </a:lnTo>
                    <a:lnTo>
                      <a:pt x="1105" y="167"/>
                    </a:lnTo>
                    <a:lnTo>
                      <a:pt x="1105" y="167"/>
                    </a:lnTo>
                    <a:lnTo>
                      <a:pt x="1112" y="149"/>
                    </a:lnTo>
                    <a:lnTo>
                      <a:pt x="1115" y="130"/>
                    </a:lnTo>
                    <a:lnTo>
                      <a:pt x="1115" y="130"/>
                    </a:lnTo>
                    <a:lnTo>
                      <a:pt x="1120" y="111"/>
                    </a:lnTo>
                    <a:lnTo>
                      <a:pt x="1126" y="95"/>
                    </a:lnTo>
                    <a:lnTo>
                      <a:pt x="1131" y="87"/>
                    </a:lnTo>
                    <a:lnTo>
                      <a:pt x="1135" y="79"/>
                    </a:lnTo>
                    <a:lnTo>
                      <a:pt x="1143" y="73"/>
                    </a:lnTo>
                    <a:lnTo>
                      <a:pt x="1151" y="67"/>
                    </a:lnTo>
                    <a:lnTo>
                      <a:pt x="1151" y="67"/>
                    </a:lnTo>
                    <a:lnTo>
                      <a:pt x="1156" y="60"/>
                    </a:lnTo>
                    <a:lnTo>
                      <a:pt x="1159" y="54"/>
                    </a:lnTo>
                    <a:lnTo>
                      <a:pt x="1162" y="48"/>
                    </a:lnTo>
                    <a:lnTo>
                      <a:pt x="1162" y="40"/>
                    </a:lnTo>
                    <a:lnTo>
                      <a:pt x="1161" y="33"/>
                    </a:lnTo>
                    <a:lnTo>
                      <a:pt x="1158" y="27"/>
                    </a:lnTo>
                    <a:lnTo>
                      <a:pt x="1154" y="21"/>
                    </a:lnTo>
                    <a:lnTo>
                      <a:pt x="1148" y="16"/>
                    </a:lnTo>
                    <a:lnTo>
                      <a:pt x="1148" y="16"/>
                    </a:lnTo>
                    <a:lnTo>
                      <a:pt x="1137" y="8"/>
                    </a:lnTo>
                    <a:lnTo>
                      <a:pt x="1124" y="3"/>
                    </a:lnTo>
                    <a:lnTo>
                      <a:pt x="1112" y="0"/>
                    </a:lnTo>
                    <a:lnTo>
                      <a:pt x="1099" y="0"/>
                    </a:lnTo>
                    <a:lnTo>
                      <a:pt x="1099" y="0"/>
                    </a:lnTo>
                    <a:lnTo>
                      <a:pt x="1104" y="19"/>
                    </a:lnTo>
                    <a:lnTo>
                      <a:pt x="1105" y="35"/>
                    </a:lnTo>
                    <a:lnTo>
                      <a:pt x="1104" y="51"/>
                    </a:lnTo>
                    <a:lnTo>
                      <a:pt x="1100" y="63"/>
                    </a:lnTo>
                    <a:lnTo>
                      <a:pt x="1093" y="75"/>
                    </a:lnTo>
                    <a:lnTo>
                      <a:pt x="1088" y="79"/>
                    </a:lnTo>
                    <a:lnTo>
                      <a:pt x="1083" y="83"/>
                    </a:lnTo>
                    <a:lnTo>
                      <a:pt x="1077" y="86"/>
                    </a:lnTo>
                    <a:lnTo>
                      <a:pt x="1070" y="87"/>
                    </a:lnTo>
                    <a:lnTo>
                      <a:pt x="1064" y="89"/>
                    </a:lnTo>
                    <a:lnTo>
                      <a:pt x="1056" y="89"/>
                    </a:lnTo>
                    <a:lnTo>
                      <a:pt x="1056" y="89"/>
                    </a:lnTo>
                    <a:lnTo>
                      <a:pt x="1027" y="90"/>
                    </a:lnTo>
                    <a:lnTo>
                      <a:pt x="1000" y="95"/>
                    </a:lnTo>
                    <a:lnTo>
                      <a:pt x="946" y="105"/>
                    </a:lnTo>
                    <a:lnTo>
                      <a:pt x="946" y="105"/>
                    </a:lnTo>
                    <a:lnTo>
                      <a:pt x="937" y="106"/>
                    </a:lnTo>
                    <a:lnTo>
                      <a:pt x="930" y="106"/>
                    </a:lnTo>
                    <a:lnTo>
                      <a:pt x="926" y="105"/>
                    </a:lnTo>
                    <a:lnTo>
                      <a:pt x="926" y="105"/>
                    </a:lnTo>
                    <a:lnTo>
                      <a:pt x="905" y="92"/>
                    </a:lnTo>
                    <a:lnTo>
                      <a:pt x="883" y="83"/>
                    </a:lnTo>
                    <a:lnTo>
                      <a:pt x="870" y="79"/>
                    </a:lnTo>
                    <a:lnTo>
                      <a:pt x="859" y="78"/>
                    </a:lnTo>
                    <a:lnTo>
                      <a:pt x="846" y="78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29" y="79"/>
                    </a:lnTo>
                    <a:lnTo>
                      <a:pt x="824" y="78"/>
                    </a:lnTo>
                    <a:lnTo>
                      <a:pt x="813" y="71"/>
                    </a:lnTo>
                    <a:lnTo>
                      <a:pt x="813" y="71"/>
                    </a:lnTo>
                    <a:lnTo>
                      <a:pt x="799" y="60"/>
                    </a:lnTo>
                    <a:lnTo>
                      <a:pt x="783" y="51"/>
                    </a:lnTo>
                    <a:lnTo>
                      <a:pt x="767" y="44"/>
                    </a:lnTo>
                    <a:lnTo>
                      <a:pt x="751" y="41"/>
                    </a:lnTo>
                    <a:lnTo>
                      <a:pt x="735" y="41"/>
                    </a:lnTo>
                    <a:lnTo>
                      <a:pt x="719" y="44"/>
                    </a:lnTo>
                    <a:lnTo>
                      <a:pt x="702" y="51"/>
                    </a:lnTo>
                    <a:lnTo>
                      <a:pt x="684" y="60"/>
                    </a:lnTo>
                    <a:lnTo>
                      <a:pt x="684" y="60"/>
                    </a:lnTo>
                    <a:lnTo>
                      <a:pt x="675" y="67"/>
                    </a:lnTo>
                    <a:lnTo>
                      <a:pt x="665" y="68"/>
                    </a:lnTo>
                    <a:lnTo>
                      <a:pt x="654" y="70"/>
                    </a:lnTo>
                    <a:lnTo>
                      <a:pt x="643" y="68"/>
                    </a:lnTo>
                    <a:lnTo>
                      <a:pt x="624" y="68"/>
                    </a:lnTo>
                    <a:lnTo>
                      <a:pt x="614" y="71"/>
                    </a:lnTo>
                    <a:lnTo>
                      <a:pt x="606" y="75"/>
                    </a:lnTo>
                    <a:lnTo>
                      <a:pt x="606" y="75"/>
                    </a:lnTo>
                    <a:lnTo>
                      <a:pt x="594" y="83"/>
                    </a:lnTo>
                    <a:lnTo>
                      <a:pt x="579" y="87"/>
                    </a:lnTo>
                    <a:lnTo>
                      <a:pt x="567" y="89"/>
                    </a:lnTo>
                    <a:lnTo>
                      <a:pt x="554" y="90"/>
                    </a:lnTo>
                    <a:lnTo>
                      <a:pt x="529" y="90"/>
                    </a:lnTo>
                    <a:lnTo>
                      <a:pt x="503" y="89"/>
                    </a:lnTo>
                    <a:lnTo>
                      <a:pt x="503" y="89"/>
                    </a:lnTo>
                    <a:lnTo>
                      <a:pt x="495" y="90"/>
                    </a:lnTo>
                    <a:lnTo>
                      <a:pt x="489" y="90"/>
                    </a:lnTo>
                    <a:lnTo>
                      <a:pt x="483" y="94"/>
                    </a:lnTo>
                    <a:lnTo>
                      <a:pt x="478" y="100"/>
                    </a:lnTo>
                    <a:lnTo>
                      <a:pt x="478" y="100"/>
                    </a:lnTo>
                    <a:lnTo>
                      <a:pt x="470" y="111"/>
                    </a:lnTo>
                    <a:lnTo>
                      <a:pt x="460" y="121"/>
                    </a:lnTo>
                    <a:lnTo>
                      <a:pt x="449" y="127"/>
                    </a:lnTo>
                    <a:lnTo>
                      <a:pt x="436" y="133"/>
                    </a:lnTo>
                    <a:lnTo>
                      <a:pt x="424" y="137"/>
                    </a:lnTo>
                    <a:lnTo>
                      <a:pt x="409" y="137"/>
                    </a:lnTo>
                    <a:lnTo>
                      <a:pt x="397" y="135"/>
                    </a:lnTo>
                    <a:lnTo>
                      <a:pt x="384" y="130"/>
                    </a:lnTo>
                    <a:lnTo>
                      <a:pt x="384" y="130"/>
                    </a:lnTo>
                    <a:lnTo>
                      <a:pt x="373" y="127"/>
                    </a:lnTo>
                    <a:lnTo>
                      <a:pt x="363" y="124"/>
                    </a:lnTo>
                    <a:lnTo>
                      <a:pt x="355" y="125"/>
                    </a:lnTo>
                    <a:lnTo>
                      <a:pt x="347" y="129"/>
                    </a:lnTo>
                    <a:lnTo>
                      <a:pt x="340" y="132"/>
                    </a:lnTo>
                    <a:lnTo>
                      <a:pt x="333" y="138"/>
                    </a:lnTo>
                    <a:lnTo>
                      <a:pt x="322" y="152"/>
                    </a:lnTo>
                    <a:lnTo>
                      <a:pt x="322" y="152"/>
                    </a:lnTo>
                    <a:lnTo>
                      <a:pt x="311" y="165"/>
                    </a:lnTo>
                    <a:lnTo>
                      <a:pt x="298" y="175"/>
                    </a:lnTo>
                    <a:lnTo>
                      <a:pt x="284" y="183"/>
                    </a:lnTo>
                    <a:lnTo>
                      <a:pt x="268" y="187"/>
                    </a:lnTo>
                    <a:lnTo>
                      <a:pt x="268" y="187"/>
                    </a:lnTo>
                    <a:lnTo>
                      <a:pt x="246" y="191"/>
                    </a:lnTo>
                    <a:lnTo>
                      <a:pt x="222" y="192"/>
                    </a:lnTo>
                    <a:lnTo>
                      <a:pt x="178" y="192"/>
                    </a:lnTo>
                    <a:lnTo>
                      <a:pt x="178" y="192"/>
                    </a:lnTo>
                    <a:lnTo>
                      <a:pt x="166" y="192"/>
                    </a:lnTo>
                    <a:lnTo>
                      <a:pt x="162" y="194"/>
                    </a:lnTo>
                    <a:lnTo>
                      <a:pt x="160" y="197"/>
                    </a:lnTo>
                    <a:lnTo>
                      <a:pt x="158" y="198"/>
                    </a:lnTo>
                    <a:lnTo>
                      <a:pt x="158" y="203"/>
                    </a:lnTo>
                    <a:lnTo>
                      <a:pt x="163" y="213"/>
                    </a:lnTo>
                    <a:lnTo>
                      <a:pt x="163" y="213"/>
                    </a:lnTo>
                    <a:lnTo>
                      <a:pt x="166" y="222"/>
                    </a:lnTo>
                    <a:lnTo>
                      <a:pt x="168" y="232"/>
                    </a:lnTo>
                    <a:lnTo>
                      <a:pt x="168" y="240"/>
                    </a:lnTo>
                    <a:lnTo>
                      <a:pt x="166" y="249"/>
                    </a:lnTo>
                    <a:lnTo>
                      <a:pt x="163" y="256"/>
                    </a:lnTo>
                    <a:lnTo>
                      <a:pt x="158" y="262"/>
                    </a:lnTo>
                    <a:lnTo>
                      <a:pt x="152" y="268"/>
                    </a:lnTo>
                    <a:lnTo>
                      <a:pt x="146" y="273"/>
                    </a:lnTo>
                    <a:lnTo>
                      <a:pt x="146" y="273"/>
                    </a:lnTo>
                    <a:lnTo>
                      <a:pt x="138" y="278"/>
                    </a:lnTo>
                    <a:lnTo>
                      <a:pt x="131" y="283"/>
                    </a:lnTo>
                    <a:lnTo>
                      <a:pt x="122" y="295"/>
                    </a:lnTo>
                    <a:lnTo>
                      <a:pt x="116" y="308"/>
                    </a:lnTo>
                    <a:lnTo>
                      <a:pt x="111" y="322"/>
                    </a:lnTo>
                    <a:lnTo>
                      <a:pt x="111" y="322"/>
                    </a:lnTo>
                    <a:lnTo>
                      <a:pt x="104" y="341"/>
                    </a:lnTo>
                    <a:lnTo>
                      <a:pt x="101" y="349"/>
                    </a:lnTo>
                    <a:lnTo>
                      <a:pt x="97" y="359"/>
                    </a:lnTo>
                    <a:lnTo>
                      <a:pt x="90" y="365"/>
                    </a:lnTo>
                    <a:lnTo>
                      <a:pt x="82" y="372"/>
                    </a:lnTo>
                    <a:lnTo>
                      <a:pt x="73" y="376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58" y="380"/>
                    </a:lnTo>
                    <a:lnTo>
                      <a:pt x="55" y="380"/>
                    </a:lnTo>
                    <a:lnTo>
                      <a:pt x="52" y="386"/>
                    </a:lnTo>
                    <a:lnTo>
                      <a:pt x="49" y="392"/>
                    </a:lnTo>
                    <a:lnTo>
                      <a:pt x="50" y="402"/>
                    </a:lnTo>
                    <a:lnTo>
                      <a:pt x="50" y="402"/>
                    </a:lnTo>
                    <a:lnTo>
                      <a:pt x="52" y="413"/>
                    </a:lnTo>
                    <a:lnTo>
                      <a:pt x="52" y="424"/>
                    </a:lnTo>
                    <a:lnTo>
                      <a:pt x="49" y="434"/>
                    </a:lnTo>
                    <a:lnTo>
                      <a:pt x="46" y="443"/>
                    </a:lnTo>
                    <a:lnTo>
                      <a:pt x="39" y="451"/>
                    </a:lnTo>
                    <a:lnTo>
                      <a:pt x="31" y="457"/>
                    </a:lnTo>
                    <a:lnTo>
                      <a:pt x="22" y="462"/>
                    </a:lnTo>
                    <a:lnTo>
                      <a:pt x="12" y="465"/>
                    </a:lnTo>
                    <a:lnTo>
                      <a:pt x="12" y="465"/>
                    </a:lnTo>
                    <a:lnTo>
                      <a:pt x="4" y="467"/>
                    </a:lnTo>
                    <a:lnTo>
                      <a:pt x="1" y="468"/>
                    </a:lnTo>
                    <a:lnTo>
                      <a:pt x="1" y="470"/>
                    </a:lnTo>
                    <a:lnTo>
                      <a:pt x="0" y="476"/>
                    </a:lnTo>
                    <a:lnTo>
                      <a:pt x="1" y="483"/>
                    </a:lnTo>
                    <a:lnTo>
                      <a:pt x="1" y="483"/>
                    </a:lnTo>
                    <a:lnTo>
                      <a:pt x="6" y="499"/>
                    </a:lnTo>
                    <a:lnTo>
                      <a:pt x="12" y="513"/>
                    </a:lnTo>
                    <a:lnTo>
                      <a:pt x="20" y="526"/>
                    </a:lnTo>
                    <a:lnTo>
                      <a:pt x="30" y="537"/>
                    </a:lnTo>
                    <a:lnTo>
                      <a:pt x="41" y="546"/>
                    </a:lnTo>
                    <a:lnTo>
                      <a:pt x="54" y="556"/>
                    </a:lnTo>
                    <a:lnTo>
                      <a:pt x="79" y="573"/>
                    </a:lnTo>
                    <a:lnTo>
                      <a:pt x="79" y="573"/>
                    </a:lnTo>
                    <a:lnTo>
                      <a:pt x="90" y="581"/>
                    </a:lnTo>
                    <a:lnTo>
                      <a:pt x="100" y="589"/>
                    </a:lnTo>
                    <a:lnTo>
                      <a:pt x="106" y="599"/>
                    </a:lnTo>
                    <a:lnTo>
                      <a:pt x="108" y="607"/>
                    </a:lnTo>
                    <a:lnTo>
                      <a:pt x="108" y="615"/>
                    </a:lnTo>
                    <a:lnTo>
                      <a:pt x="106" y="624"/>
                    </a:lnTo>
                    <a:lnTo>
                      <a:pt x="100" y="635"/>
                    </a:lnTo>
                    <a:lnTo>
                      <a:pt x="92" y="646"/>
                    </a:lnTo>
                    <a:lnTo>
                      <a:pt x="92" y="646"/>
                    </a:lnTo>
                    <a:lnTo>
                      <a:pt x="89" y="653"/>
                    </a:lnTo>
                    <a:lnTo>
                      <a:pt x="87" y="657"/>
                    </a:lnTo>
                    <a:lnTo>
                      <a:pt x="85" y="669"/>
                    </a:lnTo>
                    <a:lnTo>
                      <a:pt x="85" y="681"/>
                    </a:lnTo>
                    <a:lnTo>
                      <a:pt x="89" y="692"/>
                    </a:lnTo>
                    <a:lnTo>
                      <a:pt x="89" y="692"/>
                    </a:lnTo>
                    <a:lnTo>
                      <a:pt x="92" y="696"/>
                    </a:lnTo>
                    <a:lnTo>
                      <a:pt x="95" y="699"/>
                    </a:lnTo>
                    <a:lnTo>
                      <a:pt x="100" y="700"/>
                    </a:lnTo>
                    <a:lnTo>
                      <a:pt x="104" y="699"/>
                    </a:lnTo>
                    <a:lnTo>
                      <a:pt x="104" y="699"/>
                    </a:lnTo>
                    <a:lnTo>
                      <a:pt x="109" y="696"/>
                    </a:lnTo>
                    <a:lnTo>
                      <a:pt x="112" y="692"/>
                    </a:lnTo>
                    <a:lnTo>
                      <a:pt x="116" y="684"/>
                    </a:lnTo>
                    <a:lnTo>
                      <a:pt x="117" y="675"/>
                    </a:lnTo>
                    <a:lnTo>
                      <a:pt x="117" y="665"/>
                    </a:lnTo>
                    <a:lnTo>
                      <a:pt x="117" y="665"/>
                    </a:lnTo>
                    <a:lnTo>
                      <a:pt x="119" y="662"/>
                    </a:lnTo>
                    <a:lnTo>
                      <a:pt x="120" y="661"/>
                    </a:lnTo>
                    <a:lnTo>
                      <a:pt x="120" y="661"/>
                    </a:lnTo>
                    <a:lnTo>
                      <a:pt x="133" y="669"/>
                    </a:lnTo>
                    <a:lnTo>
                      <a:pt x="144" y="677"/>
                    </a:lnTo>
                    <a:lnTo>
                      <a:pt x="155" y="686"/>
                    </a:lnTo>
                    <a:lnTo>
                      <a:pt x="165" y="697"/>
                    </a:lnTo>
                    <a:lnTo>
                      <a:pt x="173" y="708"/>
                    </a:lnTo>
                    <a:lnTo>
                      <a:pt x="181" y="721"/>
                    </a:lnTo>
                    <a:lnTo>
                      <a:pt x="185" y="734"/>
                    </a:lnTo>
                    <a:lnTo>
                      <a:pt x="189" y="748"/>
                    </a:lnTo>
                    <a:lnTo>
                      <a:pt x="189" y="748"/>
                    </a:lnTo>
                    <a:lnTo>
                      <a:pt x="192" y="758"/>
                    </a:lnTo>
                    <a:lnTo>
                      <a:pt x="193" y="762"/>
                    </a:lnTo>
                    <a:lnTo>
                      <a:pt x="197" y="765"/>
                    </a:lnTo>
                    <a:lnTo>
                      <a:pt x="200" y="767"/>
                    </a:lnTo>
                    <a:lnTo>
                      <a:pt x="205" y="767"/>
                    </a:lnTo>
                    <a:lnTo>
                      <a:pt x="209" y="764"/>
                    </a:lnTo>
                    <a:lnTo>
                      <a:pt x="219" y="756"/>
                    </a:lnTo>
                    <a:lnTo>
                      <a:pt x="219" y="756"/>
                    </a:lnTo>
                    <a:lnTo>
                      <a:pt x="224" y="750"/>
                    </a:lnTo>
                    <a:lnTo>
                      <a:pt x="228" y="743"/>
                    </a:lnTo>
                    <a:lnTo>
                      <a:pt x="230" y="742"/>
                    </a:lnTo>
                    <a:lnTo>
                      <a:pt x="233" y="742"/>
                    </a:lnTo>
                    <a:lnTo>
                      <a:pt x="236" y="742"/>
                    </a:lnTo>
                    <a:lnTo>
                      <a:pt x="241" y="745"/>
                    </a:lnTo>
                    <a:lnTo>
                      <a:pt x="241" y="745"/>
                    </a:lnTo>
                    <a:lnTo>
                      <a:pt x="247" y="751"/>
                    </a:lnTo>
                    <a:lnTo>
                      <a:pt x="255" y="756"/>
                    </a:lnTo>
                    <a:lnTo>
                      <a:pt x="262" y="759"/>
                    </a:lnTo>
                    <a:lnTo>
                      <a:pt x="270" y="762"/>
                    </a:lnTo>
                    <a:lnTo>
                      <a:pt x="287" y="764"/>
                    </a:lnTo>
                    <a:lnTo>
                      <a:pt x="305" y="765"/>
                    </a:lnTo>
                    <a:lnTo>
                      <a:pt x="305" y="765"/>
                    </a:lnTo>
                    <a:lnTo>
                      <a:pt x="301" y="773"/>
                    </a:lnTo>
                    <a:lnTo>
                      <a:pt x="297" y="781"/>
                    </a:lnTo>
                    <a:lnTo>
                      <a:pt x="290" y="786"/>
                    </a:lnTo>
                    <a:lnTo>
                      <a:pt x="286" y="786"/>
                    </a:lnTo>
                    <a:lnTo>
                      <a:pt x="286" y="786"/>
                    </a:lnTo>
                    <a:lnTo>
                      <a:pt x="270" y="786"/>
                    </a:lnTo>
                    <a:lnTo>
                      <a:pt x="259" y="789"/>
                    </a:lnTo>
                    <a:lnTo>
                      <a:pt x="247" y="796"/>
                    </a:lnTo>
                    <a:lnTo>
                      <a:pt x="238" y="804"/>
                    </a:lnTo>
                    <a:lnTo>
                      <a:pt x="230" y="813"/>
                    </a:lnTo>
                    <a:lnTo>
                      <a:pt x="224" y="823"/>
                    </a:lnTo>
                    <a:lnTo>
                      <a:pt x="216" y="832"/>
                    </a:lnTo>
                    <a:lnTo>
                      <a:pt x="208" y="840"/>
                    </a:lnTo>
                    <a:lnTo>
                      <a:pt x="208" y="840"/>
                    </a:lnTo>
                    <a:lnTo>
                      <a:pt x="201" y="848"/>
                    </a:lnTo>
                    <a:lnTo>
                      <a:pt x="198" y="854"/>
                    </a:lnTo>
                    <a:lnTo>
                      <a:pt x="197" y="859"/>
                    </a:lnTo>
                    <a:lnTo>
                      <a:pt x="197" y="864"/>
                    </a:lnTo>
                    <a:lnTo>
                      <a:pt x="200" y="869"/>
                    </a:lnTo>
                    <a:lnTo>
                      <a:pt x="203" y="873"/>
                    </a:lnTo>
                    <a:lnTo>
                      <a:pt x="212" y="880"/>
                    </a:lnTo>
                    <a:lnTo>
                      <a:pt x="212" y="880"/>
                    </a:lnTo>
                    <a:lnTo>
                      <a:pt x="224" y="888"/>
                    </a:lnTo>
                    <a:lnTo>
                      <a:pt x="233" y="896"/>
                    </a:lnTo>
                    <a:lnTo>
                      <a:pt x="251" y="912"/>
                    </a:lnTo>
                    <a:lnTo>
                      <a:pt x="266" y="929"/>
                    </a:lnTo>
                    <a:lnTo>
                      <a:pt x="284" y="947"/>
                    </a:lnTo>
                    <a:lnTo>
                      <a:pt x="284" y="947"/>
                    </a:lnTo>
                    <a:lnTo>
                      <a:pt x="290" y="953"/>
                    </a:lnTo>
                    <a:lnTo>
                      <a:pt x="295" y="959"/>
                    </a:lnTo>
                    <a:lnTo>
                      <a:pt x="298" y="967"/>
                    </a:lnTo>
                    <a:lnTo>
                      <a:pt x="301" y="974"/>
                    </a:lnTo>
                    <a:lnTo>
                      <a:pt x="301" y="981"/>
                    </a:lnTo>
                    <a:lnTo>
                      <a:pt x="301" y="989"/>
                    </a:lnTo>
                    <a:lnTo>
                      <a:pt x="301" y="997"/>
                    </a:lnTo>
                    <a:lnTo>
                      <a:pt x="298" y="1007"/>
                    </a:lnTo>
                    <a:lnTo>
                      <a:pt x="298" y="1007"/>
                    </a:lnTo>
                    <a:lnTo>
                      <a:pt x="295" y="1020"/>
                    </a:lnTo>
                    <a:lnTo>
                      <a:pt x="293" y="1032"/>
                    </a:lnTo>
                    <a:lnTo>
                      <a:pt x="293" y="1045"/>
                    </a:lnTo>
                    <a:lnTo>
                      <a:pt x="295" y="1058"/>
                    </a:lnTo>
                    <a:lnTo>
                      <a:pt x="300" y="1069"/>
                    </a:lnTo>
                    <a:lnTo>
                      <a:pt x="305" y="1080"/>
                    </a:lnTo>
                    <a:lnTo>
                      <a:pt x="313" y="1091"/>
                    </a:lnTo>
                    <a:lnTo>
                      <a:pt x="324" y="1101"/>
                    </a:lnTo>
                    <a:lnTo>
                      <a:pt x="324" y="1101"/>
                    </a:lnTo>
                    <a:lnTo>
                      <a:pt x="332" y="1109"/>
                    </a:lnTo>
                    <a:lnTo>
                      <a:pt x="340" y="1115"/>
                    </a:lnTo>
                    <a:lnTo>
                      <a:pt x="344" y="1116"/>
                    </a:lnTo>
                    <a:lnTo>
                      <a:pt x="349" y="1118"/>
                    </a:lnTo>
                    <a:lnTo>
                      <a:pt x="354" y="1118"/>
                    </a:lnTo>
                    <a:lnTo>
                      <a:pt x="359" y="1116"/>
                    </a:lnTo>
                    <a:lnTo>
                      <a:pt x="359" y="1116"/>
                    </a:lnTo>
                    <a:lnTo>
                      <a:pt x="363" y="1115"/>
                    </a:lnTo>
                    <a:lnTo>
                      <a:pt x="365" y="1112"/>
                    </a:lnTo>
                    <a:lnTo>
                      <a:pt x="367" y="1109"/>
                    </a:lnTo>
                    <a:lnTo>
                      <a:pt x="367" y="1104"/>
                    </a:lnTo>
                    <a:lnTo>
                      <a:pt x="365" y="1094"/>
                    </a:lnTo>
                    <a:lnTo>
                      <a:pt x="365" y="1086"/>
                    </a:lnTo>
                    <a:lnTo>
                      <a:pt x="365" y="1086"/>
                    </a:lnTo>
                    <a:lnTo>
                      <a:pt x="367" y="1078"/>
                    </a:lnTo>
                    <a:lnTo>
                      <a:pt x="368" y="1072"/>
                    </a:lnTo>
                    <a:lnTo>
                      <a:pt x="371" y="1067"/>
                    </a:lnTo>
                    <a:lnTo>
                      <a:pt x="374" y="1064"/>
                    </a:lnTo>
                    <a:lnTo>
                      <a:pt x="378" y="1064"/>
                    </a:lnTo>
                    <a:lnTo>
                      <a:pt x="378" y="1064"/>
                    </a:lnTo>
                    <a:lnTo>
                      <a:pt x="386" y="1064"/>
                    </a:lnTo>
                    <a:lnTo>
                      <a:pt x="390" y="1067"/>
                    </a:lnTo>
                    <a:lnTo>
                      <a:pt x="398" y="1077"/>
                    </a:lnTo>
                    <a:lnTo>
                      <a:pt x="398" y="1077"/>
                    </a:lnTo>
                    <a:lnTo>
                      <a:pt x="406" y="1086"/>
                    </a:lnTo>
                    <a:lnTo>
                      <a:pt x="413" y="1097"/>
                    </a:lnTo>
                    <a:lnTo>
                      <a:pt x="425" y="1121"/>
                    </a:lnTo>
                    <a:lnTo>
                      <a:pt x="436" y="1147"/>
                    </a:lnTo>
                    <a:lnTo>
                      <a:pt x="448" y="1170"/>
                    </a:lnTo>
                    <a:lnTo>
                      <a:pt x="448" y="1170"/>
                    </a:lnTo>
                    <a:lnTo>
                      <a:pt x="451" y="1175"/>
                    </a:lnTo>
                    <a:lnTo>
                      <a:pt x="454" y="1178"/>
                    </a:lnTo>
                    <a:lnTo>
                      <a:pt x="459" y="1182"/>
                    </a:lnTo>
                    <a:lnTo>
                      <a:pt x="465" y="1182"/>
                    </a:lnTo>
                    <a:lnTo>
                      <a:pt x="465" y="1182"/>
                    </a:lnTo>
                    <a:lnTo>
                      <a:pt x="468" y="1182"/>
                    </a:lnTo>
                    <a:lnTo>
                      <a:pt x="470" y="1180"/>
                    </a:lnTo>
                    <a:lnTo>
                      <a:pt x="473" y="1175"/>
                    </a:lnTo>
                    <a:lnTo>
                      <a:pt x="473" y="1170"/>
                    </a:lnTo>
                    <a:lnTo>
                      <a:pt x="473" y="1166"/>
                    </a:lnTo>
                    <a:lnTo>
                      <a:pt x="473" y="1166"/>
                    </a:lnTo>
                    <a:lnTo>
                      <a:pt x="473" y="1155"/>
                    </a:lnTo>
                    <a:lnTo>
                      <a:pt x="475" y="1147"/>
                    </a:lnTo>
                    <a:lnTo>
                      <a:pt x="483" y="1129"/>
                    </a:lnTo>
                    <a:lnTo>
                      <a:pt x="483" y="1129"/>
                    </a:lnTo>
                    <a:lnTo>
                      <a:pt x="487" y="1120"/>
                    </a:lnTo>
                    <a:lnTo>
                      <a:pt x="492" y="1113"/>
                    </a:lnTo>
                    <a:lnTo>
                      <a:pt x="497" y="1109"/>
                    </a:lnTo>
                    <a:lnTo>
                      <a:pt x="502" y="1107"/>
                    </a:lnTo>
                    <a:lnTo>
                      <a:pt x="506" y="1109"/>
                    </a:lnTo>
                    <a:lnTo>
                      <a:pt x="511" y="1112"/>
                    </a:lnTo>
                    <a:lnTo>
                      <a:pt x="517" y="1118"/>
                    </a:lnTo>
                    <a:lnTo>
                      <a:pt x="524" y="1126"/>
                    </a:lnTo>
                    <a:lnTo>
                      <a:pt x="524" y="1126"/>
                    </a:lnTo>
                    <a:lnTo>
                      <a:pt x="537" y="1142"/>
                    </a:lnTo>
                    <a:lnTo>
                      <a:pt x="552" y="1158"/>
                    </a:lnTo>
                    <a:lnTo>
                      <a:pt x="586" y="1185"/>
                    </a:lnTo>
                    <a:lnTo>
                      <a:pt x="586" y="1185"/>
                    </a:lnTo>
                    <a:lnTo>
                      <a:pt x="589" y="1186"/>
                    </a:lnTo>
                    <a:lnTo>
                      <a:pt x="594" y="1190"/>
                    </a:lnTo>
                    <a:lnTo>
                      <a:pt x="598" y="1190"/>
                    </a:lnTo>
                    <a:lnTo>
                      <a:pt x="603" y="1186"/>
                    </a:lnTo>
                    <a:lnTo>
                      <a:pt x="603" y="1186"/>
                    </a:lnTo>
                    <a:lnTo>
                      <a:pt x="606" y="1182"/>
                    </a:lnTo>
                    <a:lnTo>
                      <a:pt x="606" y="1177"/>
                    </a:lnTo>
                    <a:lnTo>
                      <a:pt x="603" y="1172"/>
                    </a:lnTo>
                    <a:lnTo>
                      <a:pt x="600" y="1167"/>
                    </a:lnTo>
                    <a:lnTo>
                      <a:pt x="600" y="1167"/>
                    </a:lnTo>
                    <a:lnTo>
                      <a:pt x="592" y="1159"/>
                    </a:lnTo>
                    <a:lnTo>
                      <a:pt x="586" y="1150"/>
                    </a:lnTo>
                    <a:lnTo>
                      <a:pt x="581" y="1139"/>
                    </a:lnTo>
                    <a:lnTo>
                      <a:pt x="581" y="1134"/>
                    </a:lnTo>
                    <a:lnTo>
                      <a:pt x="581" y="1126"/>
                    </a:lnTo>
                    <a:lnTo>
                      <a:pt x="581" y="1126"/>
                    </a:lnTo>
                    <a:lnTo>
                      <a:pt x="581" y="1112"/>
                    </a:lnTo>
                    <a:lnTo>
                      <a:pt x="579" y="1097"/>
                    </a:lnTo>
                    <a:lnTo>
                      <a:pt x="575" y="1083"/>
                    </a:lnTo>
                    <a:lnTo>
                      <a:pt x="568" y="1069"/>
                    </a:lnTo>
                    <a:lnTo>
                      <a:pt x="568" y="1069"/>
                    </a:lnTo>
                    <a:lnTo>
                      <a:pt x="564" y="1056"/>
                    </a:lnTo>
                    <a:lnTo>
                      <a:pt x="557" y="1043"/>
                    </a:lnTo>
                    <a:lnTo>
                      <a:pt x="543" y="1018"/>
                    </a:lnTo>
                    <a:lnTo>
                      <a:pt x="529" y="994"/>
                    </a:lnTo>
                    <a:lnTo>
                      <a:pt x="522" y="981"/>
                    </a:lnTo>
                    <a:lnTo>
                      <a:pt x="516" y="969"/>
                    </a:lnTo>
                    <a:lnTo>
                      <a:pt x="516" y="969"/>
                    </a:lnTo>
                    <a:lnTo>
                      <a:pt x="513" y="959"/>
                    </a:lnTo>
                    <a:lnTo>
                      <a:pt x="513" y="951"/>
                    </a:lnTo>
                    <a:lnTo>
                      <a:pt x="514" y="947"/>
                    </a:lnTo>
                    <a:lnTo>
                      <a:pt x="516" y="947"/>
                    </a:lnTo>
                    <a:lnTo>
                      <a:pt x="517" y="947"/>
                    </a:lnTo>
                    <a:lnTo>
                      <a:pt x="517" y="947"/>
                    </a:lnTo>
                    <a:lnTo>
                      <a:pt x="525" y="950"/>
                    </a:lnTo>
                    <a:lnTo>
                      <a:pt x="533" y="951"/>
                    </a:lnTo>
                    <a:lnTo>
                      <a:pt x="551" y="954"/>
                    </a:lnTo>
                    <a:lnTo>
                      <a:pt x="559" y="956"/>
                    </a:lnTo>
                    <a:lnTo>
                      <a:pt x="567" y="961"/>
                    </a:lnTo>
                    <a:lnTo>
                      <a:pt x="571" y="967"/>
                    </a:lnTo>
                    <a:lnTo>
                      <a:pt x="576" y="978"/>
                    </a:lnTo>
                    <a:lnTo>
                      <a:pt x="576" y="978"/>
                    </a:lnTo>
                    <a:lnTo>
                      <a:pt x="578" y="985"/>
                    </a:lnTo>
                    <a:lnTo>
                      <a:pt x="579" y="988"/>
                    </a:lnTo>
                    <a:lnTo>
                      <a:pt x="584" y="991"/>
                    </a:lnTo>
                    <a:lnTo>
                      <a:pt x="587" y="993"/>
                    </a:lnTo>
                    <a:lnTo>
                      <a:pt x="592" y="993"/>
                    </a:lnTo>
                    <a:lnTo>
                      <a:pt x="597" y="993"/>
                    </a:lnTo>
                    <a:lnTo>
                      <a:pt x="606" y="989"/>
                    </a:lnTo>
                    <a:lnTo>
                      <a:pt x="606" y="989"/>
                    </a:lnTo>
                    <a:lnTo>
                      <a:pt x="618" y="981"/>
                    </a:lnTo>
                    <a:lnTo>
                      <a:pt x="630" y="974"/>
                    </a:lnTo>
                    <a:lnTo>
                      <a:pt x="630" y="974"/>
                    </a:lnTo>
                    <a:lnTo>
                      <a:pt x="637" y="970"/>
                    </a:lnTo>
                    <a:lnTo>
                      <a:pt x="645" y="967"/>
                    </a:lnTo>
                    <a:lnTo>
                      <a:pt x="648" y="966"/>
                    </a:lnTo>
                    <a:lnTo>
                      <a:pt x="649" y="962"/>
                    </a:lnTo>
                    <a:lnTo>
                      <a:pt x="651" y="959"/>
                    </a:lnTo>
                    <a:lnTo>
                      <a:pt x="649" y="954"/>
                    </a:lnTo>
                    <a:lnTo>
                      <a:pt x="649" y="954"/>
                    </a:lnTo>
                    <a:lnTo>
                      <a:pt x="643" y="942"/>
                    </a:lnTo>
                    <a:lnTo>
                      <a:pt x="635" y="931"/>
                    </a:lnTo>
                    <a:lnTo>
                      <a:pt x="630" y="926"/>
                    </a:lnTo>
                    <a:lnTo>
                      <a:pt x="625" y="923"/>
                    </a:lnTo>
                    <a:lnTo>
                      <a:pt x="621" y="923"/>
                    </a:lnTo>
                    <a:lnTo>
                      <a:pt x="616" y="923"/>
                    </a:lnTo>
                    <a:lnTo>
                      <a:pt x="616" y="923"/>
                    </a:lnTo>
                    <a:lnTo>
                      <a:pt x="608" y="926"/>
                    </a:lnTo>
                    <a:lnTo>
                      <a:pt x="603" y="926"/>
                    </a:lnTo>
                    <a:lnTo>
                      <a:pt x="600" y="926"/>
                    </a:lnTo>
                    <a:lnTo>
                      <a:pt x="597" y="923"/>
                    </a:lnTo>
                    <a:lnTo>
                      <a:pt x="594" y="915"/>
                    </a:lnTo>
                    <a:lnTo>
                      <a:pt x="591" y="908"/>
                    </a:lnTo>
                    <a:lnTo>
                      <a:pt x="591" y="908"/>
                    </a:lnTo>
                    <a:lnTo>
                      <a:pt x="586" y="902"/>
                    </a:lnTo>
                    <a:lnTo>
                      <a:pt x="584" y="896"/>
                    </a:lnTo>
                    <a:lnTo>
                      <a:pt x="581" y="881"/>
                    </a:lnTo>
                    <a:lnTo>
                      <a:pt x="579" y="875"/>
                    </a:lnTo>
                    <a:lnTo>
                      <a:pt x="578" y="869"/>
                    </a:lnTo>
                    <a:lnTo>
                      <a:pt x="573" y="862"/>
                    </a:lnTo>
                    <a:lnTo>
                      <a:pt x="565" y="858"/>
                    </a:lnTo>
                    <a:lnTo>
                      <a:pt x="565" y="858"/>
                    </a:lnTo>
                    <a:lnTo>
                      <a:pt x="575" y="858"/>
                    </a:lnTo>
                    <a:lnTo>
                      <a:pt x="583" y="854"/>
                    </a:lnTo>
                    <a:lnTo>
                      <a:pt x="600" y="846"/>
                    </a:lnTo>
                    <a:lnTo>
                      <a:pt x="608" y="845"/>
                    </a:lnTo>
                    <a:lnTo>
                      <a:pt x="618" y="845"/>
                    </a:lnTo>
                    <a:lnTo>
                      <a:pt x="621" y="846"/>
                    </a:lnTo>
                    <a:lnTo>
                      <a:pt x="625" y="850"/>
                    </a:lnTo>
                    <a:lnTo>
                      <a:pt x="633" y="858"/>
                    </a:lnTo>
                    <a:lnTo>
                      <a:pt x="633" y="858"/>
                    </a:lnTo>
                    <a:lnTo>
                      <a:pt x="637" y="859"/>
                    </a:lnTo>
                    <a:lnTo>
                      <a:pt x="641" y="858"/>
                    </a:lnTo>
                    <a:lnTo>
                      <a:pt x="646" y="858"/>
                    </a:lnTo>
                    <a:lnTo>
                      <a:pt x="648" y="856"/>
                    </a:lnTo>
                    <a:lnTo>
                      <a:pt x="648" y="856"/>
                    </a:lnTo>
                    <a:lnTo>
                      <a:pt x="651" y="850"/>
                    </a:lnTo>
                    <a:lnTo>
                      <a:pt x="654" y="846"/>
                    </a:lnTo>
                    <a:lnTo>
                      <a:pt x="657" y="845"/>
                    </a:lnTo>
                    <a:lnTo>
                      <a:pt x="660" y="845"/>
                    </a:lnTo>
                    <a:lnTo>
                      <a:pt x="667" y="848"/>
                    </a:lnTo>
                    <a:lnTo>
                      <a:pt x="673" y="853"/>
                    </a:lnTo>
                    <a:lnTo>
                      <a:pt x="673" y="853"/>
                    </a:lnTo>
                    <a:lnTo>
                      <a:pt x="691" y="864"/>
                    </a:lnTo>
                    <a:lnTo>
                      <a:pt x="705" y="878"/>
                    </a:lnTo>
                    <a:lnTo>
                      <a:pt x="735" y="907"/>
                    </a:lnTo>
                    <a:lnTo>
                      <a:pt x="735" y="907"/>
                    </a:lnTo>
                    <a:close/>
                    <a:moveTo>
                      <a:pt x="157" y="615"/>
                    </a:moveTo>
                    <a:lnTo>
                      <a:pt x="157" y="615"/>
                    </a:lnTo>
                    <a:lnTo>
                      <a:pt x="152" y="613"/>
                    </a:lnTo>
                    <a:lnTo>
                      <a:pt x="147" y="611"/>
                    </a:lnTo>
                    <a:lnTo>
                      <a:pt x="138" y="613"/>
                    </a:lnTo>
                    <a:lnTo>
                      <a:pt x="133" y="611"/>
                    </a:lnTo>
                    <a:lnTo>
                      <a:pt x="130" y="610"/>
                    </a:lnTo>
                    <a:lnTo>
                      <a:pt x="128" y="607"/>
                    </a:lnTo>
                    <a:lnTo>
                      <a:pt x="128" y="602"/>
                    </a:lnTo>
                    <a:lnTo>
                      <a:pt x="128" y="602"/>
                    </a:lnTo>
                    <a:lnTo>
                      <a:pt x="130" y="596"/>
                    </a:lnTo>
                    <a:lnTo>
                      <a:pt x="135" y="592"/>
                    </a:lnTo>
                    <a:lnTo>
                      <a:pt x="139" y="591"/>
                    </a:lnTo>
                    <a:lnTo>
                      <a:pt x="144" y="591"/>
                    </a:lnTo>
                    <a:lnTo>
                      <a:pt x="157" y="592"/>
                    </a:lnTo>
                    <a:lnTo>
                      <a:pt x="168" y="594"/>
                    </a:lnTo>
                    <a:lnTo>
                      <a:pt x="168" y="594"/>
                    </a:lnTo>
                    <a:lnTo>
                      <a:pt x="174" y="596"/>
                    </a:lnTo>
                    <a:lnTo>
                      <a:pt x="181" y="600"/>
                    </a:lnTo>
                    <a:lnTo>
                      <a:pt x="192" y="615"/>
                    </a:lnTo>
                    <a:lnTo>
                      <a:pt x="192" y="615"/>
                    </a:lnTo>
                    <a:lnTo>
                      <a:pt x="181" y="618"/>
                    </a:lnTo>
                    <a:lnTo>
                      <a:pt x="173" y="619"/>
                    </a:lnTo>
                    <a:lnTo>
                      <a:pt x="163" y="618"/>
                    </a:lnTo>
                    <a:lnTo>
                      <a:pt x="157" y="615"/>
                    </a:lnTo>
                    <a:lnTo>
                      <a:pt x="157" y="615"/>
                    </a:lnTo>
                    <a:close/>
                    <a:moveTo>
                      <a:pt x="538" y="619"/>
                    </a:moveTo>
                    <a:lnTo>
                      <a:pt x="538" y="619"/>
                    </a:lnTo>
                    <a:lnTo>
                      <a:pt x="540" y="621"/>
                    </a:lnTo>
                    <a:lnTo>
                      <a:pt x="540" y="621"/>
                    </a:lnTo>
                    <a:lnTo>
                      <a:pt x="535" y="624"/>
                    </a:lnTo>
                    <a:lnTo>
                      <a:pt x="535" y="624"/>
                    </a:lnTo>
                    <a:lnTo>
                      <a:pt x="533" y="621"/>
                    </a:lnTo>
                    <a:lnTo>
                      <a:pt x="533" y="621"/>
                    </a:lnTo>
                    <a:lnTo>
                      <a:pt x="538" y="619"/>
                    </a:lnTo>
                    <a:lnTo>
                      <a:pt x="538" y="619"/>
                    </a:lnTo>
                    <a:close/>
                    <a:moveTo>
                      <a:pt x="549" y="824"/>
                    </a:moveTo>
                    <a:lnTo>
                      <a:pt x="549" y="824"/>
                    </a:lnTo>
                    <a:lnTo>
                      <a:pt x="537" y="834"/>
                    </a:lnTo>
                    <a:lnTo>
                      <a:pt x="530" y="837"/>
                    </a:lnTo>
                    <a:lnTo>
                      <a:pt x="525" y="839"/>
                    </a:lnTo>
                    <a:lnTo>
                      <a:pt x="519" y="837"/>
                    </a:lnTo>
                    <a:lnTo>
                      <a:pt x="513" y="835"/>
                    </a:lnTo>
                    <a:lnTo>
                      <a:pt x="505" y="832"/>
                    </a:lnTo>
                    <a:lnTo>
                      <a:pt x="498" y="826"/>
                    </a:lnTo>
                    <a:lnTo>
                      <a:pt x="498" y="826"/>
                    </a:lnTo>
                    <a:lnTo>
                      <a:pt x="487" y="816"/>
                    </a:lnTo>
                    <a:lnTo>
                      <a:pt x="475" y="808"/>
                    </a:lnTo>
                    <a:lnTo>
                      <a:pt x="460" y="804"/>
                    </a:lnTo>
                    <a:lnTo>
                      <a:pt x="446" y="800"/>
                    </a:lnTo>
                    <a:lnTo>
                      <a:pt x="446" y="800"/>
                    </a:lnTo>
                    <a:lnTo>
                      <a:pt x="433" y="797"/>
                    </a:lnTo>
                    <a:lnTo>
                      <a:pt x="422" y="794"/>
                    </a:lnTo>
                    <a:lnTo>
                      <a:pt x="409" y="789"/>
                    </a:lnTo>
                    <a:lnTo>
                      <a:pt x="398" y="783"/>
                    </a:lnTo>
                    <a:lnTo>
                      <a:pt x="398" y="783"/>
                    </a:lnTo>
                    <a:lnTo>
                      <a:pt x="389" y="775"/>
                    </a:lnTo>
                    <a:lnTo>
                      <a:pt x="378" y="767"/>
                    </a:lnTo>
                    <a:lnTo>
                      <a:pt x="351" y="751"/>
                    </a:lnTo>
                    <a:lnTo>
                      <a:pt x="351" y="751"/>
                    </a:lnTo>
                    <a:lnTo>
                      <a:pt x="368" y="756"/>
                    </a:lnTo>
                    <a:lnTo>
                      <a:pt x="386" y="761"/>
                    </a:lnTo>
                    <a:lnTo>
                      <a:pt x="400" y="764"/>
                    </a:lnTo>
                    <a:lnTo>
                      <a:pt x="406" y="764"/>
                    </a:lnTo>
                    <a:lnTo>
                      <a:pt x="413" y="762"/>
                    </a:lnTo>
                    <a:lnTo>
                      <a:pt x="413" y="762"/>
                    </a:lnTo>
                    <a:lnTo>
                      <a:pt x="427" y="758"/>
                    </a:lnTo>
                    <a:lnTo>
                      <a:pt x="440" y="758"/>
                    </a:lnTo>
                    <a:lnTo>
                      <a:pt x="452" y="758"/>
                    </a:lnTo>
                    <a:lnTo>
                      <a:pt x="465" y="761"/>
                    </a:lnTo>
                    <a:lnTo>
                      <a:pt x="476" y="764"/>
                    </a:lnTo>
                    <a:lnTo>
                      <a:pt x="487" y="769"/>
                    </a:lnTo>
                    <a:lnTo>
                      <a:pt x="510" y="783"/>
                    </a:lnTo>
                    <a:lnTo>
                      <a:pt x="510" y="783"/>
                    </a:lnTo>
                    <a:lnTo>
                      <a:pt x="519" y="786"/>
                    </a:lnTo>
                    <a:lnTo>
                      <a:pt x="527" y="789"/>
                    </a:lnTo>
                    <a:lnTo>
                      <a:pt x="537" y="789"/>
                    </a:lnTo>
                    <a:lnTo>
                      <a:pt x="546" y="789"/>
                    </a:lnTo>
                    <a:lnTo>
                      <a:pt x="546" y="789"/>
                    </a:lnTo>
                    <a:lnTo>
                      <a:pt x="556" y="789"/>
                    </a:lnTo>
                    <a:lnTo>
                      <a:pt x="564" y="791"/>
                    </a:lnTo>
                    <a:lnTo>
                      <a:pt x="571" y="794"/>
                    </a:lnTo>
                    <a:lnTo>
                      <a:pt x="578" y="800"/>
                    </a:lnTo>
                    <a:lnTo>
                      <a:pt x="578" y="800"/>
                    </a:lnTo>
                    <a:lnTo>
                      <a:pt x="549" y="824"/>
                    </a:lnTo>
                    <a:lnTo>
                      <a:pt x="549" y="824"/>
                    </a:lnTo>
                    <a:close/>
                    <a:moveTo>
                      <a:pt x="597" y="683"/>
                    </a:moveTo>
                    <a:lnTo>
                      <a:pt x="597" y="683"/>
                    </a:lnTo>
                    <a:lnTo>
                      <a:pt x="595" y="681"/>
                    </a:lnTo>
                    <a:lnTo>
                      <a:pt x="594" y="678"/>
                    </a:lnTo>
                    <a:lnTo>
                      <a:pt x="591" y="677"/>
                    </a:lnTo>
                    <a:lnTo>
                      <a:pt x="587" y="677"/>
                    </a:lnTo>
                    <a:lnTo>
                      <a:pt x="587" y="677"/>
                    </a:lnTo>
                    <a:lnTo>
                      <a:pt x="576" y="677"/>
                    </a:lnTo>
                    <a:lnTo>
                      <a:pt x="565" y="677"/>
                    </a:lnTo>
                    <a:lnTo>
                      <a:pt x="559" y="675"/>
                    </a:lnTo>
                    <a:lnTo>
                      <a:pt x="554" y="672"/>
                    </a:lnTo>
                    <a:lnTo>
                      <a:pt x="549" y="669"/>
                    </a:lnTo>
                    <a:lnTo>
                      <a:pt x="544" y="664"/>
                    </a:lnTo>
                    <a:lnTo>
                      <a:pt x="544" y="664"/>
                    </a:lnTo>
                    <a:lnTo>
                      <a:pt x="535" y="656"/>
                    </a:lnTo>
                    <a:lnTo>
                      <a:pt x="524" y="651"/>
                    </a:lnTo>
                    <a:lnTo>
                      <a:pt x="502" y="640"/>
                    </a:lnTo>
                    <a:lnTo>
                      <a:pt x="502" y="640"/>
                    </a:lnTo>
                    <a:lnTo>
                      <a:pt x="510" y="637"/>
                    </a:lnTo>
                    <a:lnTo>
                      <a:pt x="521" y="635"/>
                    </a:lnTo>
                    <a:lnTo>
                      <a:pt x="530" y="635"/>
                    </a:lnTo>
                    <a:lnTo>
                      <a:pt x="541" y="637"/>
                    </a:lnTo>
                    <a:lnTo>
                      <a:pt x="554" y="640"/>
                    </a:lnTo>
                    <a:lnTo>
                      <a:pt x="565" y="643"/>
                    </a:lnTo>
                    <a:lnTo>
                      <a:pt x="578" y="648"/>
                    </a:lnTo>
                    <a:lnTo>
                      <a:pt x="589" y="654"/>
                    </a:lnTo>
                    <a:lnTo>
                      <a:pt x="600" y="661"/>
                    </a:lnTo>
                    <a:lnTo>
                      <a:pt x="610" y="669"/>
                    </a:lnTo>
                    <a:lnTo>
                      <a:pt x="621" y="677"/>
                    </a:lnTo>
                    <a:lnTo>
                      <a:pt x="629" y="686"/>
                    </a:lnTo>
                    <a:lnTo>
                      <a:pt x="637" y="694"/>
                    </a:lnTo>
                    <a:lnTo>
                      <a:pt x="643" y="704"/>
                    </a:lnTo>
                    <a:lnTo>
                      <a:pt x="646" y="715"/>
                    </a:lnTo>
                    <a:lnTo>
                      <a:pt x="649" y="724"/>
                    </a:lnTo>
                    <a:lnTo>
                      <a:pt x="649" y="724"/>
                    </a:lnTo>
                    <a:lnTo>
                      <a:pt x="641" y="719"/>
                    </a:lnTo>
                    <a:lnTo>
                      <a:pt x="633" y="718"/>
                    </a:lnTo>
                    <a:lnTo>
                      <a:pt x="616" y="711"/>
                    </a:lnTo>
                    <a:lnTo>
                      <a:pt x="610" y="707"/>
                    </a:lnTo>
                    <a:lnTo>
                      <a:pt x="603" y="702"/>
                    </a:lnTo>
                    <a:lnTo>
                      <a:pt x="598" y="694"/>
                    </a:lnTo>
                    <a:lnTo>
                      <a:pt x="597" y="683"/>
                    </a:lnTo>
                    <a:lnTo>
                      <a:pt x="597" y="68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6" name="Freeform 128">
                <a:extLst>
                  <a:ext uri="{FF2B5EF4-FFF2-40B4-BE49-F238E27FC236}">
                    <a16:creationId xmlns:a16="http://schemas.microsoft.com/office/drawing/2014/main" id="{DFFA6BDE-AA5D-DB1B-1DE9-308FEADC6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7" name="Freeform 129">
                <a:extLst>
                  <a:ext uri="{FF2B5EF4-FFF2-40B4-BE49-F238E27FC236}">
                    <a16:creationId xmlns:a16="http://schemas.microsoft.com/office/drawing/2014/main" id="{D4643D30-948D-E42D-200B-1ED7D621E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8" name="Freeform 130">
                <a:extLst>
                  <a:ext uri="{FF2B5EF4-FFF2-40B4-BE49-F238E27FC236}">
                    <a16:creationId xmlns:a16="http://schemas.microsoft.com/office/drawing/2014/main" id="{4B80A4D2-CAA5-D7B2-96DF-51974DBD2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2762"/>
                <a:ext cx="577" cy="301"/>
              </a:xfrm>
              <a:custGeom>
                <a:avLst/>
                <a:gdLst>
                  <a:gd name="T0" fmla="*/ 1125 w 1153"/>
                  <a:gd name="T1" fmla="*/ 99 h 602"/>
                  <a:gd name="T2" fmla="*/ 1094 w 1153"/>
                  <a:gd name="T3" fmla="*/ 78 h 602"/>
                  <a:gd name="T4" fmla="*/ 1036 w 1153"/>
                  <a:gd name="T5" fmla="*/ 43 h 602"/>
                  <a:gd name="T6" fmla="*/ 991 w 1153"/>
                  <a:gd name="T7" fmla="*/ 48 h 602"/>
                  <a:gd name="T8" fmla="*/ 952 w 1153"/>
                  <a:gd name="T9" fmla="*/ 48 h 602"/>
                  <a:gd name="T10" fmla="*/ 918 w 1153"/>
                  <a:gd name="T11" fmla="*/ 21 h 602"/>
                  <a:gd name="T12" fmla="*/ 902 w 1153"/>
                  <a:gd name="T13" fmla="*/ 7 h 602"/>
                  <a:gd name="T14" fmla="*/ 882 w 1153"/>
                  <a:gd name="T15" fmla="*/ 10 h 602"/>
                  <a:gd name="T16" fmla="*/ 820 w 1153"/>
                  <a:gd name="T17" fmla="*/ 8 h 602"/>
                  <a:gd name="T18" fmla="*/ 774 w 1153"/>
                  <a:gd name="T19" fmla="*/ 0 h 602"/>
                  <a:gd name="T20" fmla="*/ 740 w 1153"/>
                  <a:gd name="T21" fmla="*/ 21 h 602"/>
                  <a:gd name="T22" fmla="*/ 728 w 1153"/>
                  <a:gd name="T23" fmla="*/ 61 h 602"/>
                  <a:gd name="T24" fmla="*/ 686 w 1153"/>
                  <a:gd name="T25" fmla="*/ 105 h 602"/>
                  <a:gd name="T26" fmla="*/ 635 w 1153"/>
                  <a:gd name="T27" fmla="*/ 102 h 602"/>
                  <a:gd name="T28" fmla="*/ 588 w 1153"/>
                  <a:gd name="T29" fmla="*/ 86 h 602"/>
                  <a:gd name="T30" fmla="*/ 553 w 1153"/>
                  <a:gd name="T31" fmla="*/ 91 h 602"/>
                  <a:gd name="T32" fmla="*/ 537 w 1153"/>
                  <a:gd name="T33" fmla="*/ 113 h 602"/>
                  <a:gd name="T34" fmla="*/ 505 w 1153"/>
                  <a:gd name="T35" fmla="*/ 126 h 602"/>
                  <a:gd name="T36" fmla="*/ 462 w 1153"/>
                  <a:gd name="T37" fmla="*/ 150 h 602"/>
                  <a:gd name="T38" fmla="*/ 451 w 1153"/>
                  <a:gd name="T39" fmla="*/ 169 h 602"/>
                  <a:gd name="T40" fmla="*/ 407 w 1153"/>
                  <a:gd name="T41" fmla="*/ 175 h 602"/>
                  <a:gd name="T42" fmla="*/ 319 w 1153"/>
                  <a:gd name="T43" fmla="*/ 183 h 602"/>
                  <a:gd name="T44" fmla="*/ 251 w 1153"/>
                  <a:gd name="T45" fmla="*/ 175 h 602"/>
                  <a:gd name="T46" fmla="*/ 199 w 1153"/>
                  <a:gd name="T47" fmla="*/ 146 h 602"/>
                  <a:gd name="T48" fmla="*/ 173 w 1153"/>
                  <a:gd name="T49" fmla="*/ 127 h 602"/>
                  <a:gd name="T50" fmla="*/ 154 w 1153"/>
                  <a:gd name="T51" fmla="*/ 134 h 602"/>
                  <a:gd name="T52" fmla="*/ 146 w 1153"/>
                  <a:gd name="T53" fmla="*/ 159 h 602"/>
                  <a:gd name="T54" fmla="*/ 124 w 1153"/>
                  <a:gd name="T55" fmla="*/ 191 h 602"/>
                  <a:gd name="T56" fmla="*/ 92 w 1153"/>
                  <a:gd name="T57" fmla="*/ 196 h 602"/>
                  <a:gd name="T58" fmla="*/ 79 w 1153"/>
                  <a:gd name="T59" fmla="*/ 205 h 602"/>
                  <a:gd name="T60" fmla="*/ 76 w 1153"/>
                  <a:gd name="T61" fmla="*/ 231 h 602"/>
                  <a:gd name="T62" fmla="*/ 59 w 1153"/>
                  <a:gd name="T63" fmla="*/ 254 h 602"/>
                  <a:gd name="T64" fmla="*/ 43 w 1153"/>
                  <a:gd name="T65" fmla="*/ 274 h 602"/>
                  <a:gd name="T66" fmla="*/ 46 w 1153"/>
                  <a:gd name="T67" fmla="*/ 302 h 602"/>
                  <a:gd name="T68" fmla="*/ 48 w 1153"/>
                  <a:gd name="T69" fmla="*/ 340 h 602"/>
                  <a:gd name="T70" fmla="*/ 29 w 1153"/>
                  <a:gd name="T71" fmla="*/ 353 h 602"/>
                  <a:gd name="T72" fmla="*/ 13 w 1153"/>
                  <a:gd name="T73" fmla="*/ 362 h 602"/>
                  <a:gd name="T74" fmla="*/ 30 w 1153"/>
                  <a:gd name="T75" fmla="*/ 388 h 602"/>
                  <a:gd name="T76" fmla="*/ 49 w 1153"/>
                  <a:gd name="T77" fmla="*/ 424 h 602"/>
                  <a:gd name="T78" fmla="*/ 119 w 1153"/>
                  <a:gd name="T79" fmla="*/ 482 h 602"/>
                  <a:gd name="T80" fmla="*/ 173 w 1153"/>
                  <a:gd name="T81" fmla="*/ 528 h 602"/>
                  <a:gd name="T82" fmla="*/ 256 w 1153"/>
                  <a:gd name="T83" fmla="*/ 574 h 602"/>
                  <a:gd name="T84" fmla="*/ 315 w 1153"/>
                  <a:gd name="T85" fmla="*/ 596 h 602"/>
                  <a:gd name="T86" fmla="*/ 392 w 1153"/>
                  <a:gd name="T87" fmla="*/ 602 h 602"/>
                  <a:gd name="T88" fmla="*/ 411 w 1153"/>
                  <a:gd name="T89" fmla="*/ 590 h 602"/>
                  <a:gd name="T90" fmla="*/ 469 w 1153"/>
                  <a:gd name="T91" fmla="*/ 563 h 602"/>
                  <a:gd name="T92" fmla="*/ 523 w 1153"/>
                  <a:gd name="T93" fmla="*/ 550 h 602"/>
                  <a:gd name="T94" fmla="*/ 572 w 1153"/>
                  <a:gd name="T95" fmla="*/ 529 h 602"/>
                  <a:gd name="T96" fmla="*/ 608 w 1153"/>
                  <a:gd name="T97" fmla="*/ 515 h 602"/>
                  <a:gd name="T98" fmla="*/ 696 w 1153"/>
                  <a:gd name="T99" fmla="*/ 515 h 602"/>
                  <a:gd name="T100" fmla="*/ 769 w 1153"/>
                  <a:gd name="T101" fmla="*/ 513 h 602"/>
                  <a:gd name="T102" fmla="*/ 796 w 1153"/>
                  <a:gd name="T103" fmla="*/ 510 h 602"/>
                  <a:gd name="T104" fmla="*/ 807 w 1153"/>
                  <a:gd name="T105" fmla="*/ 496 h 602"/>
                  <a:gd name="T106" fmla="*/ 842 w 1153"/>
                  <a:gd name="T107" fmla="*/ 488 h 602"/>
                  <a:gd name="T108" fmla="*/ 863 w 1153"/>
                  <a:gd name="T109" fmla="*/ 482 h 602"/>
                  <a:gd name="T110" fmla="*/ 910 w 1153"/>
                  <a:gd name="T111" fmla="*/ 415 h 602"/>
                  <a:gd name="T112" fmla="*/ 967 w 1153"/>
                  <a:gd name="T113" fmla="*/ 305 h 602"/>
                  <a:gd name="T114" fmla="*/ 1026 w 1153"/>
                  <a:gd name="T115" fmla="*/ 197 h 602"/>
                  <a:gd name="T116" fmla="*/ 1066 w 1153"/>
                  <a:gd name="T117" fmla="*/ 162 h 602"/>
                  <a:gd name="T118" fmla="*/ 1107 w 1153"/>
                  <a:gd name="T119" fmla="*/ 151 h 602"/>
                  <a:gd name="T120" fmla="*/ 1145 w 1153"/>
                  <a:gd name="T121" fmla="*/ 129 h 602"/>
                  <a:gd name="T122" fmla="*/ 1153 w 1153"/>
                  <a:gd name="T123" fmla="*/ 110 h 602"/>
                  <a:gd name="T124" fmla="*/ 1137 w 1153"/>
                  <a:gd name="T125" fmla="*/ 10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3" h="602">
                    <a:moveTo>
                      <a:pt x="1137" y="102"/>
                    </a:moveTo>
                    <a:lnTo>
                      <a:pt x="1137" y="102"/>
                    </a:lnTo>
                    <a:lnTo>
                      <a:pt x="1129" y="100"/>
                    </a:lnTo>
                    <a:lnTo>
                      <a:pt x="1125" y="99"/>
                    </a:lnTo>
                    <a:lnTo>
                      <a:pt x="1114" y="94"/>
                    </a:lnTo>
                    <a:lnTo>
                      <a:pt x="1104" y="86"/>
                    </a:lnTo>
                    <a:lnTo>
                      <a:pt x="1094" y="78"/>
                    </a:lnTo>
                    <a:lnTo>
                      <a:pt x="1094" y="78"/>
                    </a:lnTo>
                    <a:lnTo>
                      <a:pt x="1072" y="61"/>
                    </a:lnTo>
                    <a:lnTo>
                      <a:pt x="1061" y="53"/>
                    </a:lnTo>
                    <a:lnTo>
                      <a:pt x="1048" y="46"/>
                    </a:lnTo>
                    <a:lnTo>
                      <a:pt x="1036" y="43"/>
                    </a:lnTo>
                    <a:lnTo>
                      <a:pt x="1023" y="42"/>
                    </a:lnTo>
                    <a:lnTo>
                      <a:pt x="1007" y="43"/>
                    </a:lnTo>
                    <a:lnTo>
                      <a:pt x="991" y="48"/>
                    </a:lnTo>
                    <a:lnTo>
                      <a:pt x="991" y="48"/>
                    </a:lnTo>
                    <a:lnTo>
                      <a:pt x="982" y="51"/>
                    </a:lnTo>
                    <a:lnTo>
                      <a:pt x="971" y="51"/>
                    </a:lnTo>
                    <a:lnTo>
                      <a:pt x="961" y="50"/>
                    </a:lnTo>
                    <a:lnTo>
                      <a:pt x="952" y="48"/>
                    </a:lnTo>
                    <a:lnTo>
                      <a:pt x="942" y="43"/>
                    </a:lnTo>
                    <a:lnTo>
                      <a:pt x="934" y="37"/>
                    </a:lnTo>
                    <a:lnTo>
                      <a:pt x="926" y="29"/>
                    </a:lnTo>
                    <a:lnTo>
                      <a:pt x="918" y="21"/>
                    </a:lnTo>
                    <a:lnTo>
                      <a:pt x="918" y="21"/>
                    </a:lnTo>
                    <a:lnTo>
                      <a:pt x="913" y="15"/>
                    </a:lnTo>
                    <a:lnTo>
                      <a:pt x="909" y="10"/>
                    </a:lnTo>
                    <a:lnTo>
                      <a:pt x="902" y="7"/>
                    </a:lnTo>
                    <a:lnTo>
                      <a:pt x="899" y="7"/>
                    </a:lnTo>
                    <a:lnTo>
                      <a:pt x="894" y="7"/>
                    </a:lnTo>
                    <a:lnTo>
                      <a:pt x="894" y="7"/>
                    </a:lnTo>
                    <a:lnTo>
                      <a:pt x="882" y="10"/>
                    </a:lnTo>
                    <a:lnTo>
                      <a:pt x="869" y="11"/>
                    </a:lnTo>
                    <a:lnTo>
                      <a:pt x="856" y="11"/>
                    </a:lnTo>
                    <a:lnTo>
                      <a:pt x="845" y="11"/>
                    </a:lnTo>
                    <a:lnTo>
                      <a:pt x="820" y="8"/>
                    </a:lnTo>
                    <a:lnTo>
                      <a:pt x="796" y="2"/>
                    </a:lnTo>
                    <a:lnTo>
                      <a:pt x="796" y="2"/>
                    </a:lnTo>
                    <a:lnTo>
                      <a:pt x="783" y="0"/>
                    </a:lnTo>
                    <a:lnTo>
                      <a:pt x="774" y="0"/>
                    </a:lnTo>
                    <a:lnTo>
                      <a:pt x="762" y="2"/>
                    </a:lnTo>
                    <a:lnTo>
                      <a:pt x="755" y="7"/>
                    </a:lnTo>
                    <a:lnTo>
                      <a:pt x="747" y="13"/>
                    </a:lnTo>
                    <a:lnTo>
                      <a:pt x="740" y="21"/>
                    </a:lnTo>
                    <a:lnTo>
                      <a:pt x="735" y="3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28" y="61"/>
                    </a:lnTo>
                    <a:lnTo>
                      <a:pt x="721" y="77"/>
                    </a:lnTo>
                    <a:lnTo>
                      <a:pt x="712" y="89"/>
                    </a:lnTo>
                    <a:lnTo>
                      <a:pt x="701" y="99"/>
                    </a:lnTo>
                    <a:lnTo>
                      <a:pt x="686" y="105"/>
                    </a:lnTo>
                    <a:lnTo>
                      <a:pt x="672" y="107"/>
                    </a:lnTo>
                    <a:lnTo>
                      <a:pt x="654" y="107"/>
                    </a:lnTo>
                    <a:lnTo>
                      <a:pt x="635" y="102"/>
                    </a:lnTo>
                    <a:lnTo>
                      <a:pt x="635" y="102"/>
                    </a:lnTo>
                    <a:lnTo>
                      <a:pt x="621" y="97"/>
                    </a:lnTo>
                    <a:lnTo>
                      <a:pt x="607" y="91"/>
                    </a:lnTo>
                    <a:lnTo>
                      <a:pt x="607" y="91"/>
                    </a:lnTo>
                    <a:lnTo>
                      <a:pt x="588" y="86"/>
                    </a:lnTo>
                    <a:lnTo>
                      <a:pt x="578" y="85"/>
                    </a:lnTo>
                    <a:lnTo>
                      <a:pt x="569" y="85"/>
                    </a:lnTo>
                    <a:lnTo>
                      <a:pt x="561" y="86"/>
                    </a:lnTo>
                    <a:lnTo>
                      <a:pt x="553" y="91"/>
                    </a:lnTo>
                    <a:lnTo>
                      <a:pt x="546" y="99"/>
                    </a:lnTo>
                    <a:lnTo>
                      <a:pt x="540" y="108"/>
                    </a:lnTo>
                    <a:lnTo>
                      <a:pt x="540" y="108"/>
                    </a:lnTo>
                    <a:lnTo>
                      <a:pt x="537" y="113"/>
                    </a:lnTo>
                    <a:lnTo>
                      <a:pt x="534" y="118"/>
                    </a:lnTo>
                    <a:lnTo>
                      <a:pt x="526" y="123"/>
                    </a:lnTo>
                    <a:lnTo>
                      <a:pt x="516" y="124"/>
                    </a:lnTo>
                    <a:lnTo>
                      <a:pt x="505" y="126"/>
                    </a:lnTo>
                    <a:lnTo>
                      <a:pt x="505" y="126"/>
                    </a:lnTo>
                    <a:lnTo>
                      <a:pt x="454" y="126"/>
                    </a:lnTo>
                    <a:lnTo>
                      <a:pt x="454" y="126"/>
                    </a:lnTo>
                    <a:lnTo>
                      <a:pt x="462" y="150"/>
                    </a:lnTo>
                    <a:lnTo>
                      <a:pt x="464" y="158"/>
                    </a:lnTo>
                    <a:lnTo>
                      <a:pt x="462" y="162"/>
                    </a:lnTo>
                    <a:lnTo>
                      <a:pt x="459" y="166"/>
                    </a:lnTo>
                    <a:lnTo>
                      <a:pt x="451" y="169"/>
                    </a:lnTo>
                    <a:lnTo>
                      <a:pt x="427" y="170"/>
                    </a:lnTo>
                    <a:lnTo>
                      <a:pt x="427" y="170"/>
                    </a:lnTo>
                    <a:lnTo>
                      <a:pt x="418" y="172"/>
                    </a:lnTo>
                    <a:lnTo>
                      <a:pt x="407" y="175"/>
                    </a:lnTo>
                    <a:lnTo>
                      <a:pt x="407" y="175"/>
                    </a:lnTo>
                    <a:lnTo>
                      <a:pt x="378" y="178"/>
                    </a:lnTo>
                    <a:lnTo>
                      <a:pt x="348" y="181"/>
                    </a:lnTo>
                    <a:lnTo>
                      <a:pt x="319" y="183"/>
                    </a:lnTo>
                    <a:lnTo>
                      <a:pt x="292" y="183"/>
                    </a:lnTo>
                    <a:lnTo>
                      <a:pt x="278" y="181"/>
                    </a:lnTo>
                    <a:lnTo>
                      <a:pt x="264" y="178"/>
                    </a:lnTo>
                    <a:lnTo>
                      <a:pt x="251" y="175"/>
                    </a:lnTo>
                    <a:lnTo>
                      <a:pt x="237" y="170"/>
                    </a:lnTo>
                    <a:lnTo>
                      <a:pt x="224" y="164"/>
                    </a:lnTo>
                    <a:lnTo>
                      <a:pt x="211" y="156"/>
                    </a:lnTo>
                    <a:lnTo>
                      <a:pt x="199" y="146"/>
                    </a:lnTo>
                    <a:lnTo>
                      <a:pt x="186" y="137"/>
                    </a:lnTo>
                    <a:lnTo>
                      <a:pt x="186" y="137"/>
                    </a:lnTo>
                    <a:lnTo>
                      <a:pt x="180" y="131"/>
                    </a:lnTo>
                    <a:lnTo>
                      <a:pt x="173" y="127"/>
                    </a:lnTo>
                    <a:lnTo>
                      <a:pt x="168" y="126"/>
                    </a:lnTo>
                    <a:lnTo>
                      <a:pt x="164" y="127"/>
                    </a:lnTo>
                    <a:lnTo>
                      <a:pt x="159" y="131"/>
                    </a:lnTo>
                    <a:lnTo>
                      <a:pt x="154" y="134"/>
                    </a:lnTo>
                    <a:lnTo>
                      <a:pt x="151" y="140"/>
                    </a:lnTo>
                    <a:lnTo>
                      <a:pt x="149" y="150"/>
                    </a:lnTo>
                    <a:lnTo>
                      <a:pt x="149" y="150"/>
                    </a:lnTo>
                    <a:lnTo>
                      <a:pt x="146" y="159"/>
                    </a:lnTo>
                    <a:lnTo>
                      <a:pt x="141" y="169"/>
                    </a:lnTo>
                    <a:lnTo>
                      <a:pt x="137" y="178"/>
                    </a:lnTo>
                    <a:lnTo>
                      <a:pt x="132" y="185"/>
                    </a:lnTo>
                    <a:lnTo>
                      <a:pt x="124" y="191"/>
                    </a:lnTo>
                    <a:lnTo>
                      <a:pt x="114" y="194"/>
                    </a:lnTo>
                    <a:lnTo>
                      <a:pt x="105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87" y="196"/>
                    </a:lnTo>
                    <a:lnTo>
                      <a:pt x="83" y="197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79" y="215"/>
                    </a:lnTo>
                    <a:lnTo>
                      <a:pt x="78" y="223"/>
                    </a:lnTo>
                    <a:lnTo>
                      <a:pt x="76" y="231"/>
                    </a:lnTo>
                    <a:lnTo>
                      <a:pt x="73" y="237"/>
                    </a:lnTo>
                    <a:lnTo>
                      <a:pt x="70" y="243"/>
                    </a:lnTo>
                    <a:lnTo>
                      <a:pt x="65" y="250"/>
                    </a:lnTo>
                    <a:lnTo>
                      <a:pt x="59" y="254"/>
                    </a:lnTo>
                    <a:lnTo>
                      <a:pt x="51" y="261"/>
                    </a:lnTo>
                    <a:lnTo>
                      <a:pt x="51" y="261"/>
                    </a:lnTo>
                    <a:lnTo>
                      <a:pt x="46" y="266"/>
                    </a:lnTo>
                    <a:lnTo>
                      <a:pt x="43" y="274"/>
                    </a:lnTo>
                    <a:lnTo>
                      <a:pt x="41" y="281"/>
                    </a:lnTo>
                    <a:lnTo>
                      <a:pt x="41" y="289"/>
                    </a:lnTo>
                    <a:lnTo>
                      <a:pt x="41" y="289"/>
                    </a:lnTo>
                    <a:lnTo>
                      <a:pt x="46" y="302"/>
                    </a:lnTo>
                    <a:lnTo>
                      <a:pt x="49" y="315"/>
                    </a:lnTo>
                    <a:lnTo>
                      <a:pt x="51" y="326"/>
                    </a:lnTo>
                    <a:lnTo>
                      <a:pt x="49" y="337"/>
                    </a:lnTo>
                    <a:lnTo>
                      <a:pt x="48" y="340"/>
                    </a:lnTo>
                    <a:lnTo>
                      <a:pt x="44" y="345"/>
                    </a:lnTo>
                    <a:lnTo>
                      <a:pt x="40" y="348"/>
                    </a:lnTo>
                    <a:lnTo>
                      <a:pt x="35" y="351"/>
                    </a:lnTo>
                    <a:lnTo>
                      <a:pt x="29" y="353"/>
                    </a:lnTo>
                    <a:lnTo>
                      <a:pt x="21" y="35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13" y="362"/>
                    </a:lnTo>
                    <a:lnTo>
                      <a:pt x="21" y="370"/>
                    </a:lnTo>
                    <a:lnTo>
                      <a:pt x="27" y="378"/>
                    </a:lnTo>
                    <a:lnTo>
                      <a:pt x="30" y="388"/>
                    </a:lnTo>
                    <a:lnTo>
                      <a:pt x="30" y="388"/>
                    </a:lnTo>
                    <a:lnTo>
                      <a:pt x="33" y="399"/>
                    </a:lnTo>
                    <a:lnTo>
                      <a:pt x="38" y="409"/>
                    </a:lnTo>
                    <a:lnTo>
                      <a:pt x="43" y="416"/>
                    </a:lnTo>
                    <a:lnTo>
                      <a:pt x="49" y="424"/>
                    </a:lnTo>
                    <a:lnTo>
                      <a:pt x="62" y="439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119" y="482"/>
                    </a:lnTo>
                    <a:lnTo>
                      <a:pt x="140" y="497"/>
                    </a:lnTo>
                    <a:lnTo>
                      <a:pt x="159" y="515"/>
                    </a:lnTo>
                    <a:lnTo>
                      <a:pt x="159" y="515"/>
                    </a:lnTo>
                    <a:lnTo>
                      <a:pt x="173" y="528"/>
                    </a:lnTo>
                    <a:lnTo>
                      <a:pt x="189" y="539"/>
                    </a:lnTo>
                    <a:lnTo>
                      <a:pt x="205" y="550"/>
                    </a:lnTo>
                    <a:lnTo>
                      <a:pt x="222" y="558"/>
                    </a:lnTo>
                    <a:lnTo>
                      <a:pt x="256" y="574"/>
                    </a:lnTo>
                    <a:lnTo>
                      <a:pt x="291" y="590"/>
                    </a:lnTo>
                    <a:lnTo>
                      <a:pt x="291" y="590"/>
                    </a:lnTo>
                    <a:lnTo>
                      <a:pt x="303" y="593"/>
                    </a:lnTo>
                    <a:lnTo>
                      <a:pt x="315" y="596"/>
                    </a:lnTo>
                    <a:lnTo>
                      <a:pt x="340" y="599"/>
                    </a:lnTo>
                    <a:lnTo>
                      <a:pt x="367" y="601"/>
                    </a:lnTo>
                    <a:lnTo>
                      <a:pt x="392" y="602"/>
                    </a:lnTo>
                    <a:lnTo>
                      <a:pt x="392" y="602"/>
                    </a:lnTo>
                    <a:lnTo>
                      <a:pt x="399" y="601"/>
                    </a:lnTo>
                    <a:lnTo>
                      <a:pt x="403" y="598"/>
                    </a:lnTo>
                    <a:lnTo>
                      <a:pt x="411" y="590"/>
                    </a:lnTo>
                    <a:lnTo>
                      <a:pt x="411" y="590"/>
                    </a:lnTo>
                    <a:lnTo>
                      <a:pt x="416" y="583"/>
                    </a:lnTo>
                    <a:lnTo>
                      <a:pt x="424" y="578"/>
                    </a:lnTo>
                    <a:lnTo>
                      <a:pt x="438" y="572"/>
                    </a:lnTo>
                    <a:lnTo>
                      <a:pt x="469" y="563"/>
                    </a:lnTo>
                    <a:lnTo>
                      <a:pt x="469" y="563"/>
                    </a:lnTo>
                    <a:lnTo>
                      <a:pt x="481" y="559"/>
                    </a:lnTo>
                    <a:lnTo>
                      <a:pt x="496" y="556"/>
                    </a:lnTo>
                    <a:lnTo>
                      <a:pt x="523" y="550"/>
                    </a:lnTo>
                    <a:lnTo>
                      <a:pt x="535" y="547"/>
                    </a:lnTo>
                    <a:lnTo>
                      <a:pt x="548" y="544"/>
                    </a:lnTo>
                    <a:lnTo>
                      <a:pt x="561" y="537"/>
                    </a:lnTo>
                    <a:lnTo>
                      <a:pt x="572" y="529"/>
                    </a:lnTo>
                    <a:lnTo>
                      <a:pt x="572" y="529"/>
                    </a:lnTo>
                    <a:lnTo>
                      <a:pt x="583" y="523"/>
                    </a:lnTo>
                    <a:lnTo>
                      <a:pt x="596" y="517"/>
                    </a:lnTo>
                    <a:lnTo>
                      <a:pt x="608" y="515"/>
                    </a:lnTo>
                    <a:lnTo>
                      <a:pt x="621" y="513"/>
                    </a:lnTo>
                    <a:lnTo>
                      <a:pt x="621" y="513"/>
                    </a:lnTo>
                    <a:lnTo>
                      <a:pt x="658" y="513"/>
                    </a:lnTo>
                    <a:lnTo>
                      <a:pt x="696" y="515"/>
                    </a:lnTo>
                    <a:lnTo>
                      <a:pt x="732" y="517"/>
                    </a:lnTo>
                    <a:lnTo>
                      <a:pt x="750" y="515"/>
                    </a:lnTo>
                    <a:lnTo>
                      <a:pt x="769" y="513"/>
                    </a:lnTo>
                    <a:lnTo>
                      <a:pt x="769" y="513"/>
                    </a:lnTo>
                    <a:lnTo>
                      <a:pt x="777" y="513"/>
                    </a:lnTo>
                    <a:lnTo>
                      <a:pt x="785" y="513"/>
                    </a:lnTo>
                    <a:lnTo>
                      <a:pt x="793" y="512"/>
                    </a:lnTo>
                    <a:lnTo>
                      <a:pt x="796" y="510"/>
                    </a:lnTo>
                    <a:lnTo>
                      <a:pt x="799" y="507"/>
                    </a:lnTo>
                    <a:lnTo>
                      <a:pt x="799" y="507"/>
                    </a:lnTo>
                    <a:lnTo>
                      <a:pt x="802" y="501"/>
                    </a:lnTo>
                    <a:lnTo>
                      <a:pt x="807" y="496"/>
                    </a:lnTo>
                    <a:lnTo>
                      <a:pt x="812" y="493"/>
                    </a:lnTo>
                    <a:lnTo>
                      <a:pt x="818" y="491"/>
                    </a:lnTo>
                    <a:lnTo>
                      <a:pt x="829" y="488"/>
                    </a:lnTo>
                    <a:lnTo>
                      <a:pt x="842" y="488"/>
                    </a:lnTo>
                    <a:lnTo>
                      <a:pt x="842" y="488"/>
                    </a:lnTo>
                    <a:lnTo>
                      <a:pt x="850" y="488"/>
                    </a:lnTo>
                    <a:lnTo>
                      <a:pt x="856" y="486"/>
                    </a:lnTo>
                    <a:lnTo>
                      <a:pt x="863" y="482"/>
                    </a:lnTo>
                    <a:lnTo>
                      <a:pt x="867" y="477"/>
                    </a:lnTo>
                    <a:lnTo>
                      <a:pt x="867" y="477"/>
                    </a:lnTo>
                    <a:lnTo>
                      <a:pt x="896" y="436"/>
                    </a:lnTo>
                    <a:lnTo>
                      <a:pt x="910" y="415"/>
                    </a:lnTo>
                    <a:lnTo>
                      <a:pt x="923" y="394"/>
                    </a:lnTo>
                    <a:lnTo>
                      <a:pt x="923" y="394"/>
                    </a:lnTo>
                    <a:lnTo>
                      <a:pt x="945" y="350"/>
                    </a:lnTo>
                    <a:lnTo>
                      <a:pt x="967" y="305"/>
                    </a:lnTo>
                    <a:lnTo>
                      <a:pt x="988" y="261"/>
                    </a:lnTo>
                    <a:lnTo>
                      <a:pt x="1012" y="218"/>
                    </a:lnTo>
                    <a:lnTo>
                      <a:pt x="1012" y="218"/>
                    </a:lnTo>
                    <a:lnTo>
                      <a:pt x="1026" y="197"/>
                    </a:lnTo>
                    <a:lnTo>
                      <a:pt x="1034" y="186"/>
                    </a:lnTo>
                    <a:lnTo>
                      <a:pt x="1044" y="177"/>
                    </a:lnTo>
                    <a:lnTo>
                      <a:pt x="1055" y="169"/>
                    </a:lnTo>
                    <a:lnTo>
                      <a:pt x="1066" y="162"/>
                    </a:lnTo>
                    <a:lnTo>
                      <a:pt x="1079" y="158"/>
                    </a:lnTo>
                    <a:lnTo>
                      <a:pt x="1093" y="154"/>
                    </a:lnTo>
                    <a:lnTo>
                      <a:pt x="1093" y="154"/>
                    </a:lnTo>
                    <a:lnTo>
                      <a:pt x="1107" y="151"/>
                    </a:lnTo>
                    <a:lnTo>
                      <a:pt x="1121" y="146"/>
                    </a:lnTo>
                    <a:lnTo>
                      <a:pt x="1134" y="140"/>
                    </a:lnTo>
                    <a:lnTo>
                      <a:pt x="1145" y="129"/>
                    </a:lnTo>
                    <a:lnTo>
                      <a:pt x="1145" y="129"/>
                    </a:lnTo>
                    <a:lnTo>
                      <a:pt x="1150" y="123"/>
                    </a:lnTo>
                    <a:lnTo>
                      <a:pt x="1153" y="118"/>
                    </a:lnTo>
                    <a:lnTo>
                      <a:pt x="1153" y="113"/>
                    </a:lnTo>
                    <a:lnTo>
                      <a:pt x="1153" y="110"/>
                    </a:lnTo>
                    <a:lnTo>
                      <a:pt x="1150" y="107"/>
                    </a:lnTo>
                    <a:lnTo>
                      <a:pt x="1147" y="104"/>
                    </a:lnTo>
                    <a:lnTo>
                      <a:pt x="1142" y="102"/>
                    </a:lnTo>
                    <a:lnTo>
                      <a:pt x="1137" y="102"/>
                    </a:lnTo>
                    <a:lnTo>
                      <a:pt x="1137" y="10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9" name="Freeform 131">
                <a:extLst>
                  <a:ext uri="{FF2B5EF4-FFF2-40B4-BE49-F238E27FC236}">
                    <a16:creationId xmlns:a16="http://schemas.microsoft.com/office/drawing/2014/main" id="{38270827-AC67-E9D5-2D03-82BC80192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713"/>
                <a:ext cx="660" cy="272"/>
              </a:xfrm>
              <a:custGeom>
                <a:avLst/>
                <a:gdLst>
                  <a:gd name="T0" fmla="*/ 576 w 1320"/>
                  <a:gd name="T1" fmla="*/ 506 h 544"/>
                  <a:gd name="T2" fmla="*/ 697 w 1320"/>
                  <a:gd name="T3" fmla="*/ 526 h 544"/>
                  <a:gd name="T4" fmla="*/ 837 w 1320"/>
                  <a:gd name="T5" fmla="*/ 539 h 544"/>
                  <a:gd name="T6" fmla="*/ 910 w 1320"/>
                  <a:gd name="T7" fmla="*/ 531 h 544"/>
                  <a:gd name="T8" fmla="*/ 958 w 1320"/>
                  <a:gd name="T9" fmla="*/ 504 h 544"/>
                  <a:gd name="T10" fmla="*/ 1021 w 1320"/>
                  <a:gd name="T11" fmla="*/ 504 h 544"/>
                  <a:gd name="T12" fmla="*/ 1113 w 1320"/>
                  <a:gd name="T13" fmla="*/ 490 h 544"/>
                  <a:gd name="T14" fmla="*/ 1132 w 1320"/>
                  <a:gd name="T15" fmla="*/ 471 h 544"/>
                  <a:gd name="T16" fmla="*/ 1186 w 1320"/>
                  <a:gd name="T17" fmla="*/ 425 h 544"/>
                  <a:gd name="T18" fmla="*/ 1205 w 1320"/>
                  <a:gd name="T19" fmla="*/ 404 h 544"/>
                  <a:gd name="T20" fmla="*/ 1212 w 1320"/>
                  <a:gd name="T21" fmla="*/ 351 h 544"/>
                  <a:gd name="T22" fmla="*/ 1240 w 1320"/>
                  <a:gd name="T23" fmla="*/ 317 h 544"/>
                  <a:gd name="T24" fmla="*/ 1218 w 1320"/>
                  <a:gd name="T25" fmla="*/ 293 h 544"/>
                  <a:gd name="T26" fmla="*/ 1217 w 1320"/>
                  <a:gd name="T27" fmla="*/ 266 h 544"/>
                  <a:gd name="T28" fmla="*/ 1263 w 1320"/>
                  <a:gd name="T29" fmla="*/ 259 h 544"/>
                  <a:gd name="T30" fmla="*/ 1298 w 1320"/>
                  <a:gd name="T31" fmla="*/ 264 h 544"/>
                  <a:gd name="T32" fmla="*/ 1320 w 1320"/>
                  <a:gd name="T33" fmla="*/ 213 h 544"/>
                  <a:gd name="T34" fmla="*/ 1294 w 1320"/>
                  <a:gd name="T35" fmla="*/ 164 h 544"/>
                  <a:gd name="T36" fmla="*/ 1285 w 1320"/>
                  <a:gd name="T37" fmla="*/ 105 h 544"/>
                  <a:gd name="T38" fmla="*/ 1256 w 1320"/>
                  <a:gd name="T39" fmla="*/ 53 h 544"/>
                  <a:gd name="T40" fmla="*/ 1167 w 1320"/>
                  <a:gd name="T41" fmla="*/ 56 h 544"/>
                  <a:gd name="T42" fmla="*/ 1063 w 1320"/>
                  <a:gd name="T43" fmla="*/ 23 h 544"/>
                  <a:gd name="T44" fmla="*/ 969 w 1320"/>
                  <a:gd name="T45" fmla="*/ 2 h 544"/>
                  <a:gd name="T46" fmla="*/ 954 w 1320"/>
                  <a:gd name="T47" fmla="*/ 31 h 544"/>
                  <a:gd name="T48" fmla="*/ 945 w 1320"/>
                  <a:gd name="T49" fmla="*/ 51 h 544"/>
                  <a:gd name="T50" fmla="*/ 912 w 1320"/>
                  <a:gd name="T51" fmla="*/ 74 h 544"/>
                  <a:gd name="T52" fmla="*/ 880 w 1320"/>
                  <a:gd name="T53" fmla="*/ 91 h 544"/>
                  <a:gd name="T54" fmla="*/ 789 w 1320"/>
                  <a:gd name="T55" fmla="*/ 86 h 544"/>
                  <a:gd name="T56" fmla="*/ 750 w 1320"/>
                  <a:gd name="T57" fmla="*/ 77 h 544"/>
                  <a:gd name="T58" fmla="*/ 718 w 1320"/>
                  <a:gd name="T59" fmla="*/ 105 h 544"/>
                  <a:gd name="T60" fmla="*/ 680 w 1320"/>
                  <a:gd name="T61" fmla="*/ 110 h 544"/>
                  <a:gd name="T62" fmla="*/ 635 w 1320"/>
                  <a:gd name="T63" fmla="*/ 150 h 544"/>
                  <a:gd name="T64" fmla="*/ 583 w 1320"/>
                  <a:gd name="T65" fmla="*/ 185 h 544"/>
                  <a:gd name="T66" fmla="*/ 581 w 1320"/>
                  <a:gd name="T67" fmla="*/ 202 h 544"/>
                  <a:gd name="T68" fmla="*/ 613 w 1320"/>
                  <a:gd name="T69" fmla="*/ 261 h 544"/>
                  <a:gd name="T70" fmla="*/ 626 w 1320"/>
                  <a:gd name="T71" fmla="*/ 310 h 544"/>
                  <a:gd name="T72" fmla="*/ 603 w 1320"/>
                  <a:gd name="T73" fmla="*/ 340 h 544"/>
                  <a:gd name="T74" fmla="*/ 559 w 1320"/>
                  <a:gd name="T75" fmla="*/ 320 h 544"/>
                  <a:gd name="T76" fmla="*/ 541 w 1320"/>
                  <a:gd name="T77" fmla="*/ 302 h 544"/>
                  <a:gd name="T78" fmla="*/ 443 w 1320"/>
                  <a:gd name="T79" fmla="*/ 309 h 544"/>
                  <a:gd name="T80" fmla="*/ 324 w 1320"/>
                  <a:gd name="T81" fmla="*/ 340 h 544"/>
                  <a:gd name="T82" fmla="*/ 252 w 1320"/>
                  <a:gd name="T83" fmla="*/ 351 h 544"/>
                  <a:gd name="T84" fmla="*/ 168 w 1320"/>
                  <a:gd name="T85" fmla="*/ 324 h 544"/>
                  <a:gd name="T86" fmla="*/ 154 w 1320"/>
                  <a:gd name="T87" fmla="*/ 334 h 544"/>
                  <a:gd name="T88" fmla="*/ 121 w 1320"/>
                  <a:gd name="T89" fmla="*/ 378 h 544"/>
                  <a:gd name="T90" fmla="*/ 86 w 1320"/>
                  <a:gd name="T91" fmla="*/ 382 h 544"/>
                  <a:gd name="T92" fmla="*/ 73 w 1320"/>
                  <a:gd name="T93" fmla="*/ 351 h 544"/>
                  <a:gd name="T94" fmla="*/ 43 w 1320"/>
                  <a:gd name="T95" fmla="*/ 326 h 544"/>
                  <a:gd name="T96" fmla="*/ 12 w 1320"/>
                  <a:gd name="T97" fmla="*/ 340 h 544"/>
                  <a:gd name="T98" fmla="*/ 1 w 1320"/>
                  <a:gd name="T99" fmla="*/ 378 h 544"/>
                  <a:gd name="T100" fmla="*/ 70 w 1320"/>
                  <a:gd name="T101" fmla="*/ 444 h 544"/>
                  <a:gd name="T102" fmla="*/ 105 w 1320"/>
                  <a:gd name="T103" fmla="*/ 442 h 544"/>
                  <a:gd name="T104" fmla="*/ 149 w 1320"/>
                  <a:gd name="T105" fmla="*/ 428 h 544"/>
                  <a:gd name="T106" fmla="*/ 195 w 1320"/>
                  <a:gd name="T107" fmla="*/ 463 h 544"/>
                  <a:gd name="T108" fmla="*/ 262 w 1320"/>
                  <a:gd name="T109" fmla="*/ 447 h 544"/>
                  <a:gd name="T110" fmla="*/ 352 w 1320"/>
                  <a:gd name="T111" fmla="*/ 420 h 544"/>
                  <a:gd name="T112" fmla="*/ 457 w 1320"/>
                  <a:gd name="T113" fmla="*/ 402 h 544"/>
                  <a:gd name="T114" fmla="*/ 470 w 1320"/>
                  <a:gd name="T115" fmla="*/ 431 h 544"/>
                  <a:gd name="T116" fmla="*/ 478 w 1320"/>
                  <a:gd name="T117" fmla="*/ 45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20" h="544">
                    <a:moveTo>
                      <a:pt x="478" y="459"/>
                    </a:moveTo>
                    <a:lnTo>
                      <a:pt x="478" y="459"/>
                    </a:lnTo>
                    <a:lnTo>
                      <a:pt x="510" y="479"/>
                    </a:lnTo>
                    <a:lnTo>
                      <a:pt x="543" y="494"/>
                    </a:lnTo>
                    <a:lnTo>
                      <a:pt x="559" y="501"/>
                    </a:lnTo>
                    <a:lnTo>
                      <a:pt x="576" y="506"/>
                    </a:lnTo>
                    <a:lnTo>
                      <a:pt x="594" y="510"/>
                    </a:lnTo>
                    <a:lnTo>
                      <a:pt x="611" y="513"/>
                    </a:lnTo>
                    <a:lnTo>
                      <a:pt x="611" y="513"/>
                    </a:lnTo>
                    <a:lnTo>
                      <a:pt x="640" y="518"/>
                    </a:lnTo>
                    <a:lnTo>
                      <a:pt x="669" y="523"/>
                    </a:lnTo>
                    <a:lnTo>
                      <a:pt x="697" y="526"/>
                    </a:lnTo>
                    <a:lnTo>
                      <a:pt x="727" y="529"/>
                    </a:lnTo>
                    <a:lnTo>
                      <a:pt x="727" y="529"/>
                    </a:lnTo>
                    <a:lnTo>
                      <a:pt x="781" y="533"/>
                    </a:lnTo>
                    <a:lnTo>
                      <a:pt x="808" y="534"/>
                    </a:lnTo>
                    <a:lnTo>
                      <a:pt x="837" y="539"/>
                    </a:lnTo>
                    <a:lnTo>
                      <a:pt x="837" y="539"/>
                    </a:lnTo>
                    <a:lnTo>
                      <a:pt x="854" y="542"/>
                    </a:lnTo>
                    <a:lnTo>
                      <a:pt x="873" y="544"/>
                    </a:lnTo>
                    <a:lnTo>
                      <a:pt x="883" y="544"/>
                    </a:lnTo>
                    <a:lnTo>
                      <a:pt x="893" y="542"/>
                    </a:lnTo>
                    <a:lnTo>
                      <a:pt x="900" y="537"/>
                    </a:lnTo>
                    <a:lnTo>
                      <a:pt x="910" y="531"/>
                    </a:lnTo>
                    <a:lnTo>
                      <a:pt x="910" y="531"/>
                    </a:lnTo>
                    <a:lnTo>
                      <a:pt x="918" y="523"/>
                    </a:lnTo>
                    <a:lnTo>
                      <a:pt x="927" y="517"/>
                    </a:lnTo>
                    <a:lnTo>
                      <a:pt x="937" y="512"/>
                    </a:lnTo>
                    <a:lnTo>
                      <a:pt x="947" y="507"/>
                    </a:lnTo>
                    <a:lnTo>
                      <a:pt x="958" y="504"/>
                    </a:lnTo>
                    <a:lnTo>
                      <a:pt x="967" y="502"/>
                    </a:lnTo>
                    <a:lnTo>
                      <a:pt x="978" y="502"/>
                    </a:lnTo>
                    <a:lnTo>
                      <a:pt x="989" y="502"/>
                    </a:lnTo>
                    <a:lnTo>
                      <a:pt x="989" y="502"/>
                    </a:lnTo>
                    <a:lnTo>
                      <a:pt x="1005" y="504"/>
                    </a:lnTo>
                    <a:lnTo>
                      <a:pt x="1021" y="504"/>
                    </a:lnTo>
                    <a:lnTo>
                      <a:pt x="1037" y="501"/>
                    </a:lnTo>
                    <a:lnTo>
                      <a:pt x="1051" y="498"/>
                    </a:lnTo>
                    <a:lnTo>
                      <a:pt x="1082" y="491"/>
                    </a:lnTo>
                    <a:lnTo>
                      <a:pt x="1097" y="490"/>
                    </a:lnTo>
                    <a:lnTo>
                      <a:pt x="1113" y="490"/>
                    </a:lnTo>
                    <a:lnTo>
                      <a:pt x="1113" y="490"/>
                    </a:lnTo>
                    <a:lnTo>
                      <a:pt x="1117" y="490"/>
                    </a:lnTo>
                    <a:lnTo>
                      <a:pt x="1120" y="488"/>
                    </a:lnTo>
                    <a:lnTo>
                      <a:pt x="1123" y="486"/>
                    </a:lnTo>
                    <a:lnTo>
                      <a:pt x="1126" y="482"/>
                    </a:lnTo>
                    <a:lnTo>
                      <a:pt x="1126" y="482"/>
                    </a:lnTo>
                    <a:lnTo>
                      <a:pt x="1132" y="471"/>
                    </a:lnTo>
                    <a:lnTo>
                      <a:pt x="1139" y="461"/>
                    </a:lnTo>
                    <a:lnTo>
                      <a:pt x="1147" y="452"/>
                    </a:lnTo>
                    <a:lnTo>
                      <a:pt x="1155" y="444"/>
                    </a:lnTo>
                    <a:lnTo>
                      <a:pt x="1164" y="437"/>
                    </a:lnTo>
                    <a:lnTo>
                      <a:pt x="1175" y="431"/>
                    </a:lnTo>
                    <a:lnTo>
                      <a:pt x="1186" y="425"/>
                    </a:lnTo>
                    <a:lnTo>
                      <a:pt x="1198" y="420"/>
                    </a:lnTo>
                    <a:lnTo>
                      <a:pt x="1198" y="420"/>
                    </a:lnTo>
                    <a:lnTo>
                      <a:pt x="1204" y="418"/>
                    </a:lnTo>
                    <a:lnTo>
                      <a:pt x="1205" y="413"/>
                    </a:lnTo>
                    <a:lnTo>
                      <a:pt x="1205" y="410"/>
                    </a:lnTo>
                    <a:lnTo>
                      <a:pt x="1205" y="404"/>
                    </a:lnTo>
                    <a:lnTo>
                      <a:pt x="1205" y="404"/>
                    </a:lnTo>
                    <a:lnTo>
                      <a:pt x="1204" y="393"/>
                    </a:lnTo>
                    <a:lnTo>
                      <a:pt x="1202" y="382"/>
                    </a:lnTo>
                    <a:lnTo>
                      <a:pt x="1204" y="371"/>
                    </a:lnTo>
                    <a:lnTo>
                      <a:pt x="1207" y="361"/>
                    </a:lnTo>
                    <a:lnTo>
                      <a:pt x="1212" y="351"/>
                    </a:lnTo>
                    <a:lnTo>
                      <a:pt x="1217" y="342"/>
                    </a:lnTo>
                    <a:lnTo>
                      <a:pt x="1225" y="334"/>
                    </a:lnTo>
                    <a:lnTo>
                      <a:pt x="1232" y="326"/>
                    </a:lnTo>
                    <a:lnTo>
                      <a:pt x="1232" y="326"/>
                    </a:lnTo>
                    <a:lnTo>
                      <a:pt x="1239" y="320"/>
                    </a:lnTo>
                    <a:lnTo>
                      <a:pt x="1240" y="317"/>
                    </a:lnTo>
                    <a:lnTo>
                      <a:pt x="1240" y="313"/>
                    </a:lnTo>
                    <a:lnTo>
                      <a:pt x="1237" y="309"/>
                    </a:lnTo>
                    <a:lnTo>
                      <a:pt x="1231" y="304"/>
                    </a:lnTo>
                    <a:lnTo>
                      <a:pt x="1231" y="304"/>
                    </a:lnTo>
                    <a:lnTo>
                      <a:pt x="1221" y="296"/>
                    </a:lnTo>
                    <a:lnTo>
                      <a:pt x="1218" y="293"/>
                    </a:lnTo>
                    <a:lnTo>
                      <a:pt x="1215" y="288"/>
                    </a:lnTo>
                    <a:lnTo>
                      <a:pt x="1213" y="283"/>
                    </a:lnTo>
                    <a:lnTo>
                      <a:pt x="1212" y="277"/>
                    </a:lnTo>
                    <a:lnTo>
                      <a:pt x="1213" y="272"/>
                    </a:lnTo>
                    <a:lnTo>
                      <a:pt x="1217" y="266"/>
                    </a:lnTo>
                    <a:lnTo>
                      <a:pt x="1217" y="266"/>
                    </a:lnTo>
                    <a:lnTo>
                      <a:pt x="1221" y="259"/>
                    </a:lnTo>
                    <a:lnTo>
                      <a:pt x="1226" y="256"/>
                    </a:lnTo>
                    <a:lnTo>
                      <a:pt x="1232" y="255"/>
                    </a:lnTo>
                    <a:lnTo>
                      <a:pt x="1237" y="253"/>
                    </a:lnTo>
                    <a:lnTo>
                      <a:pt x="1250" y="255"/>
                    </a:lnTo>
                    <a:lnTo>
                      <a:pt x="1263" y="259"/>
                    </a:lnTo>
                    <a:lnTo>
                      <a:pt x="1263" y="259"/>
                    </a:lnTo>
                    <a:lnTo>
                      <a:pt x="1274" y="264"/>
                    </a:lnTo>
                    <a:lnTo>
                      <a:pt x="1283" y="267"/>
                    </a:lnTo>
                    <a:lnTo>
                      <a:pt x="1290" y="267"/>
                    </a:lnTo>
                    <a:lnTo>
                      <a:pt x="1294" y="267"/>
                    </a:lnTo>
                    <a:lnTo>
                      <a:pt x="1298" y="264"/>
                    </a:lnTo>
                    <a:lnTo>
                      <a:pt x="1301" y="258"/>
                    </a:lnTo>
                    <a:lnTo>
                      <a:pt x="1301" y="258"/>
                    </a:lnTo>
                    <a:lnTo>
                      <a:pt x="1309" y="243"/>
                    </a:lnTo>
                    <a:lnTo>
                      <a:pt x="1317" y="229"/>
                    </a:lnTo>
                    <a:lnTo>
                      <a:pt x="1320" y="221"/>
                    </a:lnTo>
                    <a:lnTo>
                      <a:pt x="1320" y="213"/>
                    </a:lnTo>
                    <a:lnTo>
                      <a:pt x="1318" y="205"/>
                    </a:lnTo>
                    <a:lnTo>
                      <a:pt x="1313" y="196"/>
                    </a:lnTo>
                    <a:lnTo>
                      <a:pt x="1313" y="196"/>
                    </a:lnTo>
                    <a:lnTo>
                      <a:pt x="1306" y="186"/>
                    </a:lnTo>
                    <a:lnTo>
                      <a:pt x="1299" y="175"/>
                    </a:lnTo>
                    <a:lnTo>
                      <a:pt x="1294" y="164"/>
                    </a:lnTo>
                    <a:lnTo>
                      <a:pt x="1290" y="153"/>
                    </a:lnTo>
                    <a:lnTo>
                      <a:pt x="1288" y="142"/>
                    </a:lnTo>
                    <a:lnTo>
                      <a:pt x="1285" y="131"/>
                    </a:lnTo>
                    <a:lnTo>
                      <a:pt x="1285" y="118"/>
                    </a:lnTo>
                    <a:lnTo>
                      <a:pt x="1285" y="105"/>
                    </a:lnTo>
                    <a:lnTo>
                      <a:pt x="1285" y="105"/>
                    </a:lnTo>
                    <a:lnTo>
                      <a:pt x="1285" y="89"/>
                    </a:lnTo>
                    <a:lnTo>
                      <a:pt x="1283" y="78"/>
                    </a:lnTo>
                    <a:lnTo>
                      <a:pt x="1279" y="69"/>
                    </a:lnTo>
                    <a:lnTo>
                      <a:pt x="1274" y="62"/>
                    </a:lnTo>
                    <a:lnTo>
                      <a:pt x="1266" y="58"/>
                    </a:lnTo>
                    <a:lnTo>
                      <a:pt x="1256" y="53"/>
                    </a:lnTo>
                    <a:lnTo>
                      <a:pt x="1245" y="51"/>
                    </a:lnTo>
                    <a:lnTo>
                      <a:pt x="1229" y="51"/>
                    </a:lnTo>
                    <a:lnTo>
                      <a:pt x="1229" y="51"/>
                    </a:lnTo>
                    <a:lnTo>
                      <a:pt x="1205" y="53"/>
                    </a:lnTo>
                    <a:lnTo>
                      <a:pt x="1180" y="54"/>
                    </a:lnTo>
                    <a:lnTo>
                      <a:pt x="1167" y="56"/>
                    </a:lnTo>
                    <a:lnTo>
                      <a:pt x="1155" y="54"/>
                    </a:lnTo>
                    <a:lnTo>
                      <a:pt x="1140" y="51"/>
                    </a:lnTo>
                    <a:lnTo>
                      <a:pt x="1128" y="47"/>
                    </a:lnTo>
                    <a:lnTo>
                      <a:pt x="1128" y="47"/>
                    </a:lnTo>
                    <a:lnTo>
                      <a:pt x="1096" y="34"/>
                    </a:lnTo>
                    <a:lnTo>
                      <a:pt x="1063" y="23"/>
                    </a:lnTo>
                    <a:lnTo>
                      <a:pt x="1028" y="12"/>
                    </a:lnTo>
                    <a:lnTo>
                      <a:pt x="994" y="4"/>
                    </a:lnTo>
                    <a:lnTo>
                      <a:pt x="994" y="4"/>
                    </a:lnTo>
                    <a:lnTo>
                      <a:pt x="985" y="2"/>
                    </a:lnTo>
                    <a:lnTo>
                      <a:pt x="977" y="0"/>
                    </a:lnTo>
                    <a:lnTo>
                      <a:pt x="969" y="2"/>
                    </a:lnTo>
                    <a:lnTo>
                      <a:pt x="964" y="5"/>
                    </a:lnTo>
                    <a:lnTo>
                      <a:pt x="961" y="8"/>
                    </a:lnTo>
                    <a:lnTo>
                      <a:pt x="958" y="15"/>
                    </a:lnTo>
                    <a:lnTo>
                      <a:pt x="956" y="23"/>
                    </a:lnTo>
                    <a:lnTo>
                      <a:pt x="954" y="31"/>
                    </a:lnTo>
                    <a:lnTo>
                      <a:pt x="954" y="31"/>
                    </a:lnTo>
                    <a:lnTo>
                      <a:pt x="954" y="37"/>
                    </a:lnTo>
                    <a:lnTo>
                      <a:pt x="954" y="43"/>
                    </a:lnTo>
                    <a:lnTo>
                      <a:pt x="953" y="47"/>
                    </a:lnTo>
                    <a:lnTo>
                      <a:pt x="951" y="48"/>
                    </a:lnTo>
                    <a:lnTo>
                      <a:pt x="948" y="50"/>
                    </a:lnTo>
                    <a:lnTo>
                      <a:pt x="945" y="51"/>
                    </a:lnTo>
                    <a:lnTo>
                      <a:pt x="945" y="51"/>
                    </a:lnTo>
                    <a:lnTo>
                      <a:pt x="932" y="51"/>
                    </a:lnTo>
                    <a:lnTo>
                      <a:pt x="924" y="54"/>
                    </a:lnTo>
                    <a:lnTo>
                      <a:pt x="918" y="59"/>
                    </a:lnTo>
                    <a:lnTo>
                      <a:pt x="915" y="66"/>
                    </a:lnTo>
                    <a:lnTo>
                      <a:pt x="912" y="74"/>
                    </a:lnTo>
                    <a:lnTo>
                      <a:pt x="910" y="81"/>
                    </a:lnTo>
                    <a:lnTo>
                      <a:pt x="908" y="101"/>
                    </a:lnTo>
                    <a:lnTo>
                      <a:pt x="908" y="101"/>
                    </a:lnTo>
                    <a:lnTo>
                      <a:pt x="899" y="97"/>
                    </a:lnTo>
                    <a:lnTo>
                      <a:pt x="889" y="94"/>
                    </a:lnTo>
                    <a:lnTo>
                      <a:pt x="880" y="91"/>
                    </a:lnTo>
                    <a:lnTo>
                      <a:pt x="870" y="91"/>
                    </a:lnTo>
                    <a:lnTo>
                      <a:pt x="850" y="91"/>
                    </a:lnTo>
                    <a:lnTo>
                      <a:pt x="829" y="91"/>
                    </a:lnTo>
                    <a:lnTo>
                      <a:pt x="808" y="91"/>
                    </a:lnTo>
                    <a:lnTo>
                      <a:pt x="799" y="89"/>
                    </a:lnTo>
                    <a:lnTo>
                      <a:pt x="789" y="86"/>
                    </a:lnTo>
                    <a:lnTo>
                      <a:pt x="780" y="81"/>
                    </a:lnTo>
                    <a:lnTo>
                      <a:pt x="772" y="77"/>
                    </a:lnTo>
                    <a:lnTo>
                      <a:pt x="764" y="69"/>
                    </a:lnTo>
                    <a:lnTo>
                      <a:pt x="756" y="58"/>
                    </a:lnTo>
                    <a:lnTo>
                      <a:pt x="756" y="58"/>
                    </a:lnTo>
                    <a:lnTo>
                      <a:pt x="750" y="77"/>
                    </a:lnTo>
                    <a:lnTo>
                      <a:pt x="743" y="94"/>
                    </a:lnTo>
                    <a:lnTo>
                      <a:pt x="740" y="101"/>
                    </a:lnTo>
                    <a:lnTo>
                      <a:pt x="734" y="105"/>
                    </a:lnTo>
                    <a:lnTo>
                      <a:pt x="727" y="107"/>
                    </a:lnTo>
                    <a:lnTo>
                      <a:pt x="718" y="105"/>
                    </a:lnTo>
                    <a:lnTo>
                      <a:pt x="718" y="105"/>
                    </a:lnTo>
                    <a:lnTo>
                      <a:pt x="708" y="102"/>
                    </a:lnTo>
                    <a:lnTo>
                      <a:pt x="700" y="101"/>
                    </a:lnTo>
                    <a:lnTo>
                      <a:pt x="694" y="102"/>
                    </a:lnTo>
                    <a:lnTo>
                      <a:pt x="689" y="104"/>
                    </a:lnTo>
                    <a:lnTo>
                      <a:pt x="684" y="107"/>
                    </a:lnTo>
                    <a:lnTo>
                      <a:pt x="680" y="110"/>
                    </a:lnTo>
                    <a:lnTo>
                      <a:pt x="670" y="123"/>
                    </a:lnTo>
                    <a:lnTo>
                      <a:pt x="670" y="123"/>
                    </a:lnTo>
                    <a:lnTo>
                      <a:pt x="664" y="131"/>
                    </a:lnTo>
                    <a:lnTo>
                      <a:pt x="656" y="139"/>
                    </a:lnTo>
                    <a:lnTo>
                      <a:pt x="648" y="145"/>
                    </a:lnTo>
                    <a:lnTo>
                      <a:pt x="635" y="150"/>
                    </a:lnTo>
                    <a:lnTo>
                      <a:pt x="635" y="150"/>
                    </a:lnTo>
                    <a:lnTo>
                      <a:pt x="621" y="155"/>
                    </a:lnTo>
                    <a:lnTo>
                      <a:pt x="608" y="162"/>
                    </a:lnTo>
                    <a:lnTo>
                      <a:pt x="595" y="172"/>
                    </a:lnTo>
                    <a:lnTo>
                      <a:pt x="583" y="185"/>
                    </a:lnTo>
                    <a:lnTo>
                      <a:pt x="583" y="185"/>
                    </a:lnTo>
                    <a:lnTo>
                      <a:pt x="580" y="188"/>
                    </a:lnTo>
                    <a:lnTo>
                      <a:pt x="576" y="193"/>
                    </a:lnTo>
                    <a:lnTo>
                      <a:pt x="576" y="196"/>
                    </a:lnTo>
                    <a:lnTo>
                      <a:pt x="576" y="197"/>
                    </a:lnTo>
                    <a:lnTo>
                      <a:pt x="578" y="199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92" y="209"/>
                    </a:lnTo>
                    <a:lnTo>
                      <a:pt x="599" y="218"/>
                    </a:lnTo>
                    <a:lnTo>
                      <a:pt x="605" y="228"/>
                    </a:lnTo>
                    <a:lnTo>
                      <a:pt x="608" y="239"/>
                    </a:lnTo>
                    <a:lnTo>
                      <a:pt x="613" y="261"/>
                    </a:lnTo>
                    <a:lnTo>
                      <a:pt x="616" y="272"/>
                    </a:lnTo>
                    <a:lnTo>
                      <a:pt x="621" y="282"/>
                    </a:lnTo>
                    <a:lnTo>
                      <a:pt x="621" y="282"/>
                    </a:lnTo>
                    <a:lnTo>
                      <a:pt x="626" y="296"/>
                    </a:lnTo>
                    <a:lnTo>
                      <a:pt x="627" y="304"/>
                    </a:lnTo>
                    <a:lnTo>
                      <a:pt x="626" y="310"/>
                    </a:lnTo>
                    <a:lnTo>
                      <a:pt x="626" y="318"/>
                    </a:lnTo>
                    <a:lnTo>
                      <a:pt x="622" y="324"/>
                    </a:lnTo>
                    <a:lnTo>
                      <a:pt x="618" y="331"/>
                    </a:lnTo>
                    <a:lnTo>
                      <a:pt x="611" y="336"/>
                    </a:lnTo>
                    <a:lnTo>
                      <a:pt x="611" y="336"/>
                    </a:lnTo>
                    <a:lnTo>
                      <a:pt x="603" y="340"/>
                    </a:lnTo>
                    <a:lnTo>
                      <a:pt x="595" y="342"/>
                    </a:lnTo>
                    <a:lnTo>
                      <a:pt x="589" y="340"/>
                    </a:lnTo>
                    <a:lnTo>
                      <a:pt x="583" y="339"/>
                    </a:lnTo>
                    <a:lnTo>
                      <a:pt x="576" y="336"/>
                    </a:lnTo>
                    <a:lnTo>
                      <a:pt x="570" y="331"/>
                    </a:lnTo>
                    <a:lnTo>
                      <a:pt x="559" y="320"/>
                    </a:lnTo>
                    <a:lnTo>
                      <a:pt x="559" y="320"/>
                    </a:lnTo>
                    <a:lnTo>
                      <a:pt x="556" y="317"/>
                    </a:lnTo>
                    <a:lnTo>
                      <a:pt x="553" y="313"/>
                    </a:lnTo>
                    <a:lnTo>
                      <a:pt x="553" y="313"/>
                    </a:lnTo>
                    <a:lnTo>
                      <a:pt x="548" y="305"/>
                    </a:lnTo>
                    <a:lnTo>
                      <a:pt x="541" y="302"/>
                    </a:lnTo>
                    <a:lnTo>
                      <a:pt x="534" y="301"/>
                    </a:lnTo>
                    <a:lnTo>
                      <a:pt x="524" y="301"/>
                    </a:lnTo>
                    <a:lnTo>
                      <a:pt x="524" y="301"/>
                    </a:lnTo>
                    <a:lnTo>
                      <a:pt x="503" y="302"/>
                    </a:lnTo>
                    <a:lnTo>
                      <a:pt x="483" y="304"/>
                    </a:lnTo>
                    <a:lnTo>
                      <a:pt x="443" y="309"/>
                    </a:lnTo>
                    <a:lnTo>
                      <a:pt x="443" y="309"/>
                    </a:lnTo>
                    <a:lnTo>
                      <a:pt x="411" y="313"/>
                    </a:lnTo>
                    <a:lnTo>
                      <a:pt x="381" y="320"/>
                    </a:lnTo>
                    <a:lnTo>
                      <a:pt x="351" y="329"/>
                    </a:lnTo>
                    <a:lnTo>
                      <a:pt x="324" y="340"/>
                    </a:lnTo>
                    <a:lnTo>
                      <a:pt x="324" y="340"/>
                    </a:lnTo>
                    <a:lnTo>
                      <a:pt x="311" y="347"/>
                    </a:lnTo>
                    <a:lnTo>
                      <a:pt x="298" y="350"/>
                    </a:lnTo>
                    <a:lnTo>
                      <a:pt x="287" y="353"/>
                    </a:lnTo>
                    <a:lnTo>
                      <a:pt x="275" y="355"/>
                    </a:lnTo>
                    <a:lnTo>
                      <a:pt x="263" y="353"/>
                    </a:lnTo>
                    <a:lnTo>
                      <a:pt x="252" y="351"/>
                    </a:lnTo>
                    <a:lnTo>
                      <a:pt x="240" y="348"/>
                    </a:lnTo>
                    <a:lnTo>
                      <a:pt x="229" y="342"/>
                    </a:lnTo>
                    <a:lnTo>
                      <a:pt x="229" y="342"/>
                    </a:lnTo>
                    <a:lnTo>
                      <a:pt x="214" y="336"/>
                    </a:lnTo>
                    <a:lnTo>
                      <a:pt x="200" y="331"/>
                    </a:lnTo>
                    <a:lnTo>
                      <a:pt x="168" y="324"/>
                    </a:lnTo>
                    <a:lnTo>
                      <a:pt x="168" y="324"/>
                    </a:lnTo>
                    <a:lnTo>
                      <a:pt x="162" y="323"/>
                    </a:lnTo>
                    <a:lnTo>
                      <a:pt x="157" y="324"/>
                    </a:lnTo>
                    <a:lnTo>
                      <a:pt x="155" y="328"/>
                    </a:lnTo>
                    <a:lnTo>
                      <a:pt x="154" y="334"/>
                    </a:lnTo>
                    <a:lnTo>
                      <a:pt x="154" y="334"/>
                    </a:lnTo>
                    <a:lnTo>
                      <a:pt x="152" y="347"/>
                    </a:lnTo>
                    <a:lnTo>
                      <a:pt x="149" y="355"/>
                    </a:lnTo>
                    <a:lnTo>
                      <a:pt x="144" y="363"/>
                    </a:lnTo>
                    <a:lnTo>
                      <a:pt x="136" y="369"/>
                    </a:lnTo>
                    <a:lnTo>
                      <a:pt x="130" y="375"/>
                    </a:lnTo>
                    <a:lnTo>
                      <a:pt x="121" y="378"/>
                    </a:lnTo>
                    <a:lnTo>
                      <a:pt x="101" y="385"/>
                    </a:lnTo>
                    <a:lnTo>
                      <a:pt x="101" y="385"/>
                    </a:lnTo>
                    <a:lnTo>
                      <a:pt x="95" y="386"/>
                    </a:lnTo>
                    <a:lnTo>
                      <a:pt x="90" y="386"/>
                    </a:lnTo>
                    <a:lnTo>
                      <a:pt x="87" y="385"/>
                    </a:lnTo>
                    <a:lnTo>
                      <a:pt x="86" y="382"/>
                    </a:lnTo>
                    <a:lnTo>
                      <a:pt x="86" y="378"/>
                    </a:lnTo>
                    <a:lnTo>
                      <a:pt x="86" y="378"/>
                    </a:lnTo>
                    <a:lnTo>
                      <a:pt x="84" y="371"/>
                    </a:lnTo>
                    <a:lnTo>
                      <a:pt x="82" y="363"/>
                    </a:lnTo>
                    <a:lnTo>
                      <a:pt x="78" y="356"/>
                    </a:lnTo>
                    <a:lnTo>
                      <a:pt x="73" y="351"/>
                    </a:lnTo>
                    <a:lnTo>
                      <a:pt x="62" y="344"/>
                    </a:lnTo>
                    <a:lnTo>
                      <a:pt x="55" y="339"/>
                    </a:lnTo>
                    <a:lnTo>
                      <a:pt x="51" y="332"/>
                    </a:lnTo>
                    <a:lnTo>
                      <a:pt x="51" y="332"/>
                    </a:lnTo>
                    <a:lnTo>
                      <a:pt x="47" y="329"/>
                    </a:lnTo>
                    <a:lnTo>
                      <a:pt x="43" y="326"/>
                    </a:lnTo>
                    <a:lnTo>
                      <a:pt x="33" y="323"/>
                    </a:lnTo>
                    <a:lnTo>
                      <a:pt x="25" y="323"/>
                    </a:lnTo>
                    <a:lnTo>
                      <a:pt x="22" y="324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12" y="340"/>
                    </a:lnTo>
                    <a:lnTo>
                      <a:pt x="5" y="355"/>
                    </a:lnTo>
                    <a:lnTo>
                      <a:pt x="1" y="361"/>
                    </a:lnTo>
                    <a:lnTo>
                      <a:pt x="0" y="367"/>
                    </a:lnTo>
                    <a:lnTo>
                      <a:pt x="0" y="374"/>
                    </a:lnTo>
                    <a:lnTo>
                      <a:pt x="1" y="378"/>
                    </a:lnTo>
                    <a:lnTo>
                      <a:pt x="1" y="378"/>
                    </a:lnTo>
                    <a:lnTo>
                      <a:pt x="8" y="388"/>
                    </a:lnTo>
                    <a:lnTo>
                      <a:pt x="16" y="396"/>
                    </a:lnTo>
                    <a:lnTo>
                      <a:pt x="33" y="412"/>
                    </a:lnTo>
                    <a:lnTo>
                      <a:pt x="52" y="428"/>
                    </a:lnTo>
                    <a:lnTo>
                      <a:pt x="60" y="436"/>
                    </a:lnTo>
                    <a:lnTo>
                      <a:pt x="70" y="444"/>
                    </a:lnTo>
                    <a:lnTo>
                      <a:pt x="70" y="444"/>
                    </a:lnTo>
                    <a:lnTo>
                      <a:pt x="74" y="448"/>
                    </a:lnTo>
                    <a:lnTo>
                      <a:pt x="81" y="450"/>
                    </a:lnTo>
                    <a:lnTo>
                      <a:pt x="86" y="450"/>
                    </a:lnTo>
                    <a:lnTo>
                      <a:pt x="92" y="448"/>
                    </a:lnTo>
                    <a:lnTo>
                      <a:pt x="105" y="442"/>
                    </a:lnTo>
                    <a:lnTo>
                      <a:pt x="117" y="436"/>
                    </a:lnTo>
                    <a:lnTo>
                      <a:pt x="117" y="436"/>
                    </a:lnTo>
                    <a:lnTo>
                      <a:pt x="128" y="429"/>
                    </a:lnTo>
                    <a:lnTo>
                      <a:pt x="138" y="426"/>
                    </a:lnTo>
                    <a:lnTo>
                      <a:pt x="143" y="426"/>
                    </a:lnTo>
                    <a:lnTo>
                      <a:pt x="149" y="428"/>
                    </a:lnTo>
                    <a:lnTo>
                      <a:pt x="154" y="431"/>
                    </a:lnTo>
                    <a:lnTo>
                      <a:pt x="159" y="437"/>
                    </a:lnTo>
                    <a:lnTo>
                      <a:pt x="159" y="437"/>
                    </a:lnTo>
                    <a:lnTo>
                      <a:pt x="170" y="448"/>
                    </a:lnTo>
                    <a:lnTo>
                      <a:pt x="181" y="456"/>
                    </a:lnTo>
                    <a:lnTo>
                      <a:pt x="195" y="463"/>
                    </a:lnTo>
                    <a:lnTo>
                      <a:pt x="209" y="466"/>
                    </a:lnTo>
                    <a:lnTo>
                      <a:pt x="224" y="466"/>
                    </a:lnTo>
                    <a:lnTo>
                      <a:pt x="236" y="463"/>
                    </a:lnTo>
                    <a:lnTo>
                      <a:pt x="251" y="456"/>
                    </a:lnTo>
                    <a:lnTo>
                      <a:pt x="262" y="447"/>
                    </a:lnTo>
                    <a:lnTo>
                      <a:pt x="262" y="447"/>
                    </a:lnTo>
                    <a:lnTo>
                      <a:pt x="276" y="436"/>
                    </a:lnTo>
                    <a:lnTo>
                      <a:pt x="290" y="428"/>
                    </a:lnTo>
                    <a:lnTo>
                      <a:pt x="305" y="423"/>
                    </a:lnTo>
                    <a:lnTo>
                      <a:pt x="321" y="420"/>
                    </a:lnTo>
                    <a:lnTo>
                      <a:pt x="321" y="420"/>
                    </a:lnTo>
                    <a:lnTo>
                      <a:pt x="352" y="420"/>
                    </a:lnTo>
                    <a:lnTo>
                      <a:pt x="383" y="417"/>
                    </a:lnTo>
                    <a:lnTo>
                      <a:pt x="413" y="412"/>
                    </a:lnTo>
                    <a:lnTo>
                      <a:pt x="443" y="404"/>
                    </a:lnTo>
                    <a:lnTo>
                      <a:pt x="443" y="404"/>
                    </a:lnTo>
                    <a:lnTo>
                      <a:pt x="449" y="402"/>
                    </a:lnTo>
                    <a:lnTo>
                      <a:pt x="457" y="402"/>
                    </a:lnTo>
                    <a:lnTo>
                      <a:pt x="462" y="404"/>
                    </a:lnTo>
                    <a:lnTo>
                      <a:pt x="467" y="407"/>
                    </a:lnTo>
                    <a:lnTo>
                      <a:pt x="470" y="412"/>
                    </a:lnTo>
                    <a:lnTo>
                      <a:pt x="472" y="417"/>
                    </a:lnTo>
                    <a:lnTo>
                      <a:pt x="472" y="423"/>
                    </a:lnTo>
                    <a:lnTo>
                      <a:pt x="470" y="431"/>
                    </a:lnTo>
                    <a:lnTo>
                      <a:pt x="470" y="431"/>
                    </a:lnTo>
                    <a:lnTo>
                      <a:pt x="467" y="440"/>
                    </a:lnTo>
                    <a:lnTo>
                      <a:pt x="467" y="448"/>
                    </a:lnTo>
                    <a:lnTo>
                      <a:pt x="472" y="455"/>
                    </a:lnTo>
                    <a:lnTo>
                      <a:pt x="478" y="459"/>
                    </a:lnTo>
                    <a:lnTo>
                      <a:pt x="478" y="45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200" name="Freeform 132">
                <a:extLst>
                  <a:ext uri="{FF2B5EF4-FFF2-40B4-BE49-F238E27FC236}">
                    <a16:creationId xmlns:a16="http://schemas.microsoft.com/office/drawing/2014/main" id="{87A5919B-4873-5471-3688-44524F43E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496"/>
                <a:ext cx="556" cy="251"/>
              </a:xfrm>
              <a:custGeom>
                <a:avLst/>
                <a:gdLst>
                  <a:gd name="T0" fmla="*/ 653 w 1112"/>
                  <a:gd name="T1" fmla="*/ 80 h 502"/>
                  <a:gd name="T2" fmla="*/ 616 w 1112"/>
                  <a:gd name="T3" fmla="*/ 89 h 502"/>
                  <a:gd name="T4" fmla="*/ 597 w 1112"/>
                  <a:gd name="T5" fmla="*/ 65 h 502"/>
                  <a:gd name="T6" fmla="*/ 568 w 1112"/>
                  <a:gd name="T7" fmla="*/ 48 h 502"/>
                  <a:gd name="T8" fmla="*/ 521 w 1112"/>
                  <a:gd name="T9" fmla="*/ 46 h 502"/>
                  <a:gd name="T10" fmla="*/ 494 w 1112"/>
                  <a:gd name="T11" fmla="*/ 24 h 502"/>
                  <a:gd name="T12" fmla="*/ 473 w 1112"/>
                  <a:gd name="T13" fmla="*/ 15 h 502"/>
                  <a:gd name="T14" fmla="*/ 429 w 1112"/>
                  <a:gd name="T15" fmla="*/ 30 h 502"/>
                  <a:gd name="T16" fmla="*/ 376 w 1112"/>
                  <a:gd name="T17" fmla="*/ 7 h 502"/>
                  <a:gd name="T18" fmla="*/ 360 w 1112"/>
                  <a:gd name="T19" fmla="*/ 2 h 502"/>
                  <a:gd name="T20" fmla="*/ 195 w 1112"/>
                  <a:gd name="T21" fmla="*/ 65 h 502"/>
                  <a:gd name="T22" fmla="*/ 108 w 1112"/>
                  <a:gd name="T23" fmla="*/ 115 h 502"/>
                  <a:gd name="T24" fmla="*/ 36 w 1112"/>
                  <a:gd name="T25" fmla="*/ 132 h 502"/>
                  <a:gd name="T26" fmla="*/ 6 w 1112"/>
                  <a:gd name="T27" fmla="*/ 148 h 502"/>
                  <a:gd name="T28" fmla="*/ 0 w 1112"/>
                  <a:gd name="T29" fmla="*/ 175 h 502"/>
                  <a:gd name="T30" fmla="*/ 24 w 1112"/>
                  <a:gd name="T31" fmla="*/ 202 h 502"/>
                  <a:gd name="T32" fmla="*/ 30 w 1112"/>
                  <a:gd name="T33" fmla="*/ 243 h 502"/>
                  <a:gd name="T34" fmla="*/ 35 w 1112"/>
                  <a:gd name="T35" fmla="*/ 262 h 502"/>
                  <a:gd name="T36" fmla="*/ 81 w 1112"/>
                  <a:gd name="T37" fmla="*/ 327 h 502"/>
                  <a:gd name="T38" fmla="*/ 130 w 1112"/>
                  <a:gd name="T39" fmla="*/ 354 h 502"/>
                  <a:gd name="T40" fmla="*/ 190 w 1112"/>
                  <a:gd name="T41" fmla="*/ 408 h 502"/>
                  <a:gd name="T42" fmla="*/ 270 w 1112"/>
                  <a:gd name="T43" fmla="*/ 459 h 502"/>
                  <a:gd name="T44" fmla="*/ 333 w 1112"/>
                  <a:gd name="T45" fmla="*/ 499 h 502"/>
                  <a:gd name="T46" fmla="*/ 390 w 1112"/>
                  <a:gd name="T47" fmla="*/ 494 h 502"/>
                  <a:gd name="T48" fmla="*/ 437 w 1112"/>
                  <a:gd name="T49" fmla="*/ 461 h 502"/>
                  <a:gd name="T50" fmla="*/ 456 w 1112"/>
                  <a:gd name="T51" fmla="*/ 416 h 502"/>
                  <a:gd name="T52" fmla="*/ 481 w 1112"/>
                  <a:gd name="T53" fmla="*/ 408 h 502"/>
                  <a:gd name="T54" fmla="*/ 570 w 1112"/>
                  <a:gd name="T55" fmla="*/ 426 h 502"/>
                  <a:gd name="T56" fmla="*/ 683 w 1112"/>
                  <a:gd name="T57" fmla="*/ 464 h 502"/>
                  <a:gd name="T58" fmla="*/ 756 w 1112"/>
                  <a:gd name="T59" fmla="*/ 458 h 502"/>
                  <a:gd name="T60" fmla="*/ 799 w 1112"/>
                  <a:gd name="T61" fmla="*/ 469 h 502"/>
                  <a:gd name="T62" fmla="*/ 819 w 1112"/>
                  <a:gd name="T63" fmla="*/ 466 h 502"/>
                  <a:gd name="T64" fmla="*/ 854 w 1112"/>
                  <a:gd name="T65" fmla="*/ 443 h 502"/>
                  <a:gd name="T66" fmla="*/ 886 w 1112"/>
                  <a:gd name="T67" fmla="*/ 447 h 502"/>
                  <a:gd name="T68" fmla="*/ 927 w 1112"/>
                  <a:gd name="T69" fmla="*/ 440 h 502"/>
                  <a:gd name="T70" fmla="*/ 951 w 1112"/>
                  <a:gd name="T71" fmla="*/ 418 h 502"/>
                  <a:gd name="T72" fmla="*/ 983 w 1112"/>
                  <a:gd name="T73" fmla="*/ 402 h 502"/>
                  <a:gd name="T74" fmla="*/ 1020 w 1112"/>
                  <a:gd name="T75" fmla="*/ 351 h 502"/>
                  <a:gd name="T76" fmla="*/ 1048 w 1112"/>
                  <a:gd name="T77" fmla="*/ 318 h 502"/>
                  <a:gd name="T78" fmla="*/ 1112 w 1112"/>
                  <a:gd name="T79" fmla="*/ 293 h 502"/>
                  <a:gd name="T80" fmla="*/ 1047 w 1112"/>
                  <a:gd name="T81" fmla="*/ 240 h 502"/>
                  <a:gd name="T82" fmla="*/ 1000 w 1112"/>
                  <a:gd name="T83" fmla="*/ 229 h 502"/>
                  <a:gd name="T84" fmla="*/ 953 w 1112"/>
                  <a:gd name="T85" fmla="*/ 231 h 502"/>
                  <a:gd name="T86" fmla="*/ 924 w 1112"/>
                  <a:gd name="T87" fmla="*/ 181 h 502"/>
                  <a:gd name="T88" fmla="*/ 902 w 1112"/>
                  <a:gd name="T89" fmla="*/ 162 h 502"/>
                  <a:gd name="T90" fmla="*/ 878 w 1112"/>
                  <a:gd name="T91" fmla="*/ 156 h 502"/>
                  <a:gd name="T92" fmla="*/ 829 w 1112"/>
                  <a:gd name="T93" fmla="*/ 151 h 502"/>
                  <a:gd name="T94" fmla="*/ 789 w 1112"/>
                  <a:gd name="T95" fmla="*/ 189 h 502"/>
                  <a:gd name="T96" fmla="*/ 749 w 1112"/>
                  <a:gd name="T97" fmla="*/ 205 h 502"/>
                  <a:gd name="T98" fmla="*/ 713 w 1112"/>
                  <a:gd name="T99" fmla="*/ 173 h 502"/>
                  <a:gd name="T100" fmla="*/ 680 w 1112"/>
                  <a:gd name="T101" fmla="*/ 134 h 502"/>
                  <a:gd name="T102" fmla="*/ 649 w 1112"/>
                  <a:gd name="T103" fmla="*/ 119 h 502"/>
                  <a:gd name="T104" fmla="*/ 662 w 1112"/>
                  <a:gd name="T105" fmla="*/ 89 h 502"/>
                  <a:gd name="T106" fmla="*/ 670 w 1112"/>
                  <a:gd name="T107" fmla="*/ 7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12" h="502">
                    <a:moveTo>
                      <a:pt x="670" y="75"/>
                    </a:moveTo>
                    <a:lnTo>
                      <a:pt x="670" y="75"/>
                    </a:lnTo>
                    <a:lnTo>
                      <a:pt x="664" y="73"/>
                    </a:lnTo>
                    <a:lnTo>
                      <a:pt x="661" y="75"/>
                    </a:lnTo>
                    <a:lnTo>
                      <a:pt x="653" y="80"/>
                    </a:lnTo>
                    <a:lnTo>
                      <a:pt x="653" y="80"/>
                    </a:lnTo>
                    <a:lnTo>
                      <a:pt x="638" y="88"/>
                    </a:lnTo>
                    <a:lnTo>
                      <a:pt x="630" y="89"/>
                    </a:lnTo>
                    <a:lnTo>
                      <a:pt x="622" y="89"/>
                    </a:lnTo>
                    <a:lnTo>
                      <a:pt x="616" y="89"/>
                    </a:lnTo>
                    <a:lnTo>
                      <a:pt x="610" y="86"/>
                    </a:lnTo>
                    <a:lnTo>
                      <a:pt x="605" y="81"/>
                    </a:lnTo>
                    <a:lnTo>
                      <a:pt x="602" y="73"/>
                    </a:lnTo>
                    <a:lnTo>
                      <a:pt x="602" y="73"/>
                    </a:lnTo>
                    <a:lnTo>
                      <a:pt x="597" y="65"/>
                    </a:lnTo>
                    <a:lnTo>
                      <a:pt x="592" y="59"/>
                    </a:lnTo>
                    <a:lnTo>
                      <a:pt x="587" y="54"/>
                    </a:lnTo>
                    <a:lnTo>
                      <a:pt x="581" y="51"/>
                    </a:lnTo>
                    <a:lnTo>
                      <a:pt x="575" y="50"/>
                    </a:lnTo>
                    <a:lnTo>
                      <a:pt x="568" y="48"/>
                    </a:lnTo>
                    <a:lnTo>
                      <a:pt x="554" y="48"/>
                    </a:lnTo>
                    <a:lnTo>
                      <a:pt x="554" y="48"/>
                    </a:lnTo>
                    <a:lnTo>
                      <a:pt x="537" y="48"/>
                    </a:lnTo>
                    <a:lnTo>
                      <a:pt x="529" y="48"/>
                    </a:lnTo>
                    <a:lnTo>
                      <a:pt x="521" y="46"/>
                    </a:lnTo>
                    <a:lnTo>
                      <a:pt x="513" y="45"/>
                    </a:lnTo>
                    <a:lnTo>
                      <a:pt x="506" y="40"/>
                    </a:lnTo>
                    <a:lnTo>
                      <a:pt x="500" y="34"/>
                    </a:lnTo>
                    <a:lnTo>
                      <a:pt x="494" y="24"/>
                    </a:lnTo>
                    <a:lnTo>
                      <a:pt x="494" y="24"/>
                    </a:lnTo>
                    <a:lnTo>
                      <a:pt x="492" y="21"/>
                    </a:lnTo>
                    <a:lnTo>
                      <a:pt x="489" y="18"/>
                    </a:lnTo>
                    <a:lnTo>
                      <a:pt x="486" y="16"/>
                    </a:lnTo>
                    <a:lnTo>
                      <a:pt x="483" y="15"/>
                    </a:lnTo>
                    <a:lnTo>
                      <a:pt x="473" y="15"/>
                    </a:lnTo>
                    <a:lnTo>
                      <a:pt x="462" y="19"/>
                    </a:lnTo>
                    <a:lnTo>
                      <a:pt x="462" y="19"/>
                    </a:lnTo>
                    <a:lnTo>
                      <a:pt x="451" y="26"/>
                    </a:lnTo>
                    <a:lnTo>
                      <a:pt x="440" y="29"/>
                    </a:lnTo>
                    <a:lnTo>
                      <a:pt x="429" y="30"/>
                    </a:lnTo>
                    <a:lnTo>
                      <a:pt x="417" y="30"/>
                    </a:lnTo>
                    <a:lnTo>
                      <a:pt x="406" y="29"/>
                    </a:lnTo>
                    <a:lnTo>
                      <a:pt x="395" y="24"/>
                    </a:lnTo>
                    <a:lnTo>
                      <a:pt x="386" y="16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73" y="3"/>
                    </a:lnTo>
                    <a:lnTo>
                      <a:pt x="370" y="2"/>
                    </a:lnTo>
                    <a:lnTo>
                      <a:pt x="365" y="0"/>
                    </a:lnTo>
                    <a:lnTo>
                      <a:pt x="360" y="2"/>
                    </a:lnTo>
                    <a:lnTo>
                      <a:pt x="360" y="2"/>
                    </a:lnTo>
                    <a:lnTo>
                      <a:pt x="313" y="21"/>
                    </a:lnTo>
                    <a:lnTo>
                      <a:pt x="265" y="37"/>
                    </a:lnTo>
                    <a:lnTo>
                      <a:pt x="219" y="56"/>
                    </a:lnTo>
                    <a:lnTo>
                      <a:pt x="195" y="65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41" y="97"/>
                    </a:lnTo>
                    <a:lnTo>
                      <a:pt x="125" y="107"/>
                    </a:lnTo>
                    <a:lnTo>
                      <a:pt x="108" y="115"/>
                    </a:lnTo>
                    <a:lnTo>
                      <a:pt x="92" y="123"/>
                    </a:lnTo>
                    <a:lnTo>
                      <a:pt x="74" y="127"/>
                    </a:lnTo>
                    <a:lnTo>
                      <a:pt x="55" y="131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0" y="132"/>
                    </a:lnTo>
                    <a:lnTo>
                      <a:pt x="25" y="134"/>
                    </a:lnTo>
                    <a:lnTo>
                      <a:pt x="20" y="135"/>
                    </a:lnTo>
                    <a:lnTo>
                      <a:pt x="16" y="138"/>
                    </a:lnTo>
                    <a:lnTo>
                      <a:pt x="6" y="148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0" y="165"/>
                    </a:lnTo>
                    <a:lnTo>
                      <a:pt x="0" y="170"/>
                    </a:lnTo>
                    <a:lnTo>
                      <a:pt x="0" y="175"/>
                    </a:lnTo>
                    <a:lnTo>
                      <a:pt x="3" y="178"/>
                    </a:lnTo>
                    <a:lnTo>
                      <a:pt x="8" y="185"/>
                    </a:lnTo>
                    <a:lnTo>
                      <a:pt x="14" y="191"/>
                    </a:lnTo>
                    <a:lnTo>
                      <a:pt x="14" y="191"/>
                    </a:lnTo>
                    <a:lnTo>
                      <a:pt x="24" y="202"/>
                    </a:lnTo>
                    <a:lnTo>
                      <a:pt x="30" y="215"/>
                    </a:lnTo>
                    <a:lnTo>
                      <a:pt x="31" y="221"/>
                    </a:lnTo>
                    <a:lnTo>
                      <a:pt x="33" y="229"/>
                    </a:lnTo>
                    <a:lnTo>
                      <a:pt x="31" y="235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30" y="248"/>
                    </a:lnTo>
                    <a:lnTo>
                      <a:pt x="30" y="253"/>
                    </a:lnTo>
                    <a:lnTo>
                      <a:pt x="31" y="258"/>
                    </a:lnTo>
                    <a:lnTo>
                      <a:pt x="35" y="262"/>
                    </a:lnTo>
                    <a:lnTo>
                      <a:pt x="35" y="262"/>
                    </a:lnTo>
                    <a:lnTo>
                      <a:pt x="52" y="289"/>
                    </a:lnTo>
                    <a:lnTo>
                      <a:pt x="60" y="302"/>
                    </a:lnTo>
                    <a:lnTo>
                      <a:pt x="70" y="315"/>
                    </a:lnTo>
                    <a:lnTo>
                      <a:pt x="81" y="327"/>
                    </a:lnTo>
                    <a:lnTo>
                      <a:pt x="93" y="337"/>
                    </a:lnTo>
                    <a:lnTo>
                      <a:pt x="106" y="345"/>
                    </a:lnTo>
                    <a:lnTo>
                      <a:pt x="124" y="351"/>
                    </a:lnTo>
                    <a:lnTo>
                      <a:pt x="124" y="351"/>
                    </a:lnTo>
                    <a:lnTo>
                      <a:pt x="130" y="354"/>
                    </a:lnTo>
                    <a:lnTo>
                      <a:pt x="136" y="359"/>
                    </a:lnTo>
                    <a:lnTo>
                      <a:pt x="149" y="370"/>
                    </a:lnTo>
                    <a:lnTo>
                      <a:pt x="149" y="370"/>
                    </a:lnTo>
                    <a:lnTo>
                      <a:pt x="168" y="391"/>
                    </a:lnTo>
                    <a:lnTo>
                      <a:pt x="190" y="408"/>
                    </a:lnTo>
                    <a:lnTo>
                      <a:pt x="213" y="424"/>
                    </a:lnTo>
                    <a:lnTo>
                      <a:pt x="238" y="439"/>
                    </a:lnTo>
                    <a:lnTo>
                      <a:pt x="238" y="439"/>
                    </a:lnTo>
                    <a:lnTo>
                      <a:pt x="254" y="448"/>
                    </a:lnTo>
                    <a:lnTo>
                      <a:pt x="270" y="459"/>
                    </a:lnTo>
                    <a:lnTo>
                      <a:pt x="300" y="482"/>
                    </a:lnTo>
                    <a:lnTo>
                      <a:pt x="300" y="482"/>
                    </a:lnTo>
                    <a:lnTo>
                      <a:pt x="311" y="489"/>
                    </a:lnTo>
                    <a:lnTo>
                      <a:pt x="321" y="494"/>
                    </a:lnTo>
                    <a:lnTo>
                      <a:pt x="333" y="499"/>
                    </a:lnTo>
                    <a:lnTo>
                      <a:pt x="344" y="501"/>
                    </a:lnTo>
                    <a:lnTo>
                      <a:pt x="356" y="502"/>
                    </a:lnTo>
                    <a:lnTo>
                      <a:pt x="368" y="501"/>
                    </a:lnTo>
                    <a:lnTo>
                      <a:pt x="379" y="499"/>
                    </a:lnTo>
                    <a:lnTo>
                      <a:pt x="390" y="494"/>
                    </a:lnTo>
                    <a:lnTo>
                      <a:pt x="402" y="489"/>
                    </a:lnTo>
                    <a:lnTo>
                      <a:pt x="411" y="485"/>
                    </a:lnTo>
                    <a:lnTo>
                      <a:pt x="421" y="477"/>
                    </a:lnTo>
                    <a:lnTo>
                      <a:pt x="430" y="469"/>
                    </a:lnTo>
                    <a:lnTo>
                      <a:pt x="437" y="461"/>
                    </a:lnTo>
                    <a:lnTo>
                      <a:pt x="443" y="450"/>
                    </a:lnTo>
                    <a:lnTo>
                      <a:pt x="449" y="440"/>
                    </a:lnTo>
                    <a:lnTo>
                      <a:pt x="452" y="428"/>
                    </a:lnTo>
                    <a:lnTo>
                      <a:pt x="452" y="428"/>
                    </a:lnTo>
                    <a:lnTo>
                      <a:pt x="456" y="416"/>
                    </a:lnTo>
                    <a:lnTo>
                      <a:pt x="459" y="413"/>
                    </a:lnTo>
                    <a:lnTo>
                      <a:pt x="462" y="410"/>
                    </a:lnTo>
                    <a:lnTo>
                      <a:pt x="465" y="408"/>
                    </a:lnTo>
                    <a:lnTo>
                      <a:pt x="470" y="407"/>
                    </a:lnTo>
                    <a:lnTo>
                      <a:pt x="481" y="408"/>
                    </a:lnTo>
                    <a:lnTo>
                      <a:pt x="481" y="408"/>
                    </a:lnTo>
                    <a:lnTo>
                      <a:pt x="503" y="410"/>
                    </a:lnTo>
                    <a:lnTo>
                      <a:pt x="525" y="415"/>
                    </a:lnTo>
                    <a:lnTo>
                      <a:pt x="548" y="420"/>
                    </a:lnTo>
                    <a:lnTo>
                      <a:pt x="570" y="426"/>
                    </a:lnTo>
                    <a:lnTo>
                      <a:pt x="611" y="44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8" y="461"/>
                    </a:lnTo>
                    <a:lnTo>
                      <a:pt x="683" y="464"/>
                    </a:lnTo>
                    <a:lnTo>
                      <a:pt x="699" y="464"/>
                    </a:lnTo>
                    <a:lnTo>
                      <a:pt x="715" y="462"/>
                    </a:lnTo>
                    <a:lnTo>
                      <a:pt x="715" y="462"/>
                    </a:lnTo>
                    <a:lnTo>
                      <a:pt x="735" y="459"/>
                    </a:lnTo>
                    <a:lnTo>
                      <a:pt x="756" y="458"/>
                    </a:lnTo>
                    <a:lnTo>
                      <a:pt x="767" y="459"/>
                    </a:lnTo>
                    <a:lnTo>
                      <a:pt x="778" y="461"/>
                    </a:lnTo>
                    <a:lnTo>
                      <a:pt x="788" y="464"/>
                    </a:lnTo>
                    <a:lnTo>
                      <a:pt x="799" y="469"/>
                    </a:lnTo>
                    <a:lnTo>
                      <a:pt x="799" y="469"/>
                    </a:lnTo>
                    <a:lnTo>
                      <a:pt x="802" y="470"/>
                    </a:lnTo>
                    <a:lnTo>
                      <a:pt x="807" y="472"/>
                    </a:lnTo>
                    <a:lnTo>
                      <a:pt x="810" y="470"/>
                    </a:lnTo>
                    <a:lnTo>
                      <a:pt x="813" y="470"/>
                    </a:lnTo>
                    <a:lnTo>
                      <a:pt x="819" y="466"/>
                    </a:lnTo>
                    <a:lnTo>
                      <a:pt x="824" y="461"/>
                    </a:lnTo>
                    <a:lnTo>
                      <a:pt x="824" y="461"/>
                    </a:lnTo>
                    <a:lnTo>
                      <a:pt x="837" y="451"/>
                    </a:lnTo>
                    <a:lnTo>
                      <a:pt x="848" y="445"/>
                    </a:lnTo>
                    <a:lnTo>
                      <a:pt x="854" y="443"/>
                    </a:lnTo>
                    <a:lnTo>
                      <a:pt x="862" y="442"/>
                    </a:lnTo>
                    <a:lnTo>
                      <a:pt x="869" y="443"/>
                    </a:lnTo>
                    <a:lnTo>
                      <a:pt x="877" y="445"/>
                    </a:lnTo>
                    <a:lnTo>
                      <a:pt x="877" y="445"/>
                    </a:lnTo>
                    <a:lnTo>
                      <a:pt x="886" y="447"/>
                    </a:lnTo>
                    <a:lnTo>
                      <a:pt x="894" y="448"/>
                    </a:lnTo>
                    <a:lnTo>
                      <a:pt x="904" y="448"/>
                    </a:lnTo>
                    <a:lnTo>
                      <a:pt x="912" y="447"/>
                    </a:lnTo>
                    <a:lnTo>
                      <a:pt x="919" y="445"/>
                    </a:lnTo>
                    <a:lnTo>
                      <a:pt x="927" y="440"/>
                    </a:lnTo>
                    <a:lnTo>
                      <a:pt x="934" y="435"/>
                    </a:lnTo>
                    <a:lnTo>
                      <a:pt x="942" y="428"/>
                    </a:lnTo>
                    <a:lnTo>
                      <a:pt x="942" y="428"/>
                    </a:lnTo>
                    <a:lnTo>
                      <a:pt x="946" y="423"/>
                    </a:lnTo>
                    <a:lnTo>
                      <a:pt x="951" y="418"/>
                    </a:lnTo>
                    <a:lnTo>
                      <a:pt x="958" y="415"/>
                    </a:lnTo>
                    <a:lnTo>
                      <a:pt x="964" y="412"/>
                    </a:lnTo>
                    <a:lnTo>
                      <a:pt x="964" y="412"/>
                    </a:lnTo>
                    <a:lnTo>
                      <a:pt x="975" y="408"/>
                    </a:lnTo>
                    <a:lnTo>
                      <a:pt x="983" y="402"/>
                    </a:lnTo>
                    <a:lnTo>
                      <a:pt x="997" y="386"/>
                    </a:lnTo>
                    <a:lnTo>
                      <a:pt x="997" y="386"/>
                    </a:lnTo>
                    <a:lnTo>
                      <a:pt x="1004" y="378"/>
                    </a:lnTo>
                    <a:lnTo>
                      <a:pt x="1010" y="369"/>
                    </a:lnTo>
                    <a:lnTo>
                      <a:pt x="1020" y="351"/>
                    </a:lnTo>
                    <a:lnTo>
                      <a:pt x="1026" y="342"/>
                    </a:lnTo>
                    <a:lnTo>
                      <a:pt x="1032" y="332"/>
                    </a:lnTo>
                    <a:lnTo>
                      <a:pt x="1039" y="324"/>
                    </a:lnTo>
                    <a:lnTo>
                      <a:pt x="1048" y="318"/>
                    </a:lnTo>
                    <a:lnTo>
                      <a:pt x="1048" y="318"/>
                    </a:lnTo>
                    <a:lnTo>
                      <a:pt x="1064" y="310"/>
                    </a:lnTo>
                    <a:lnTo>
                      <a:pt x="1080" y="304"/>
                    </a:lnTo>
                    <a:lnTo>
                      <a:pt x="1096" y="299"/>
                    </a:lnTo>
                    <a:lnTo>
                      <a:pt x="1112" y="293"/>
                    </a:lnTo>
                    <a:lnTo>
                      <a:pt x="1112" y="293"/>
                    </a:lnTo>
                    <a:lnTo>
                      <a:pt x="1101" y="280"/>
                    </a:lnTo>
                    <a:lnTo>
                      <a:pt x="1088" y="269"/>
                    </a:lnTo>
                    <a:lnTo>
                      <a:pt x="1064" y="251"/>
                    </a:lnTo>
                    <a:lnTo>
                      <a:pt x="1064" y="251"/>
                    </a:lnTo>
                    <a:lnTo>
                      <a:pt x="1047" y="240"/>
                    </a:lnTo>
                    <a:lnTo>
                      <a:pt x="1039" y="237"/>
                    </a:lnTo>
                    <a:lnTo>
                      <a:pt x="1029" y="232"/>
                    </a:lnTo>
                    <a:lnTo>
                      <a:pt x="1021" y="231"/>
                    </a:lnTo>
                    <a:lnTo>
                      <a:pt x="1010" y="229"/>
                    </a:lnTo>
                    <a:lnTo>
                      <a:pt x="1000" y="229"/>
                    </a:lnTo>
                    <a:lnTo>
                      <a:pt x="989" y="231"/>
                    </a:lnTo>
                    <a:lnTo>
                      <a:pt x="989" y="231"/>
                    </a:lnTo>
                    <a:lnTo>
                      <a:pt x="975" y="232"/>
                    </a:lnTo>
                    <a:lnTo>
                      <a:pt x="962" y="232"/>
                    </a:lnTo>
                    <a:lnTo>
                      <a:pt x="953" y="231"/>
                    </a:lnTo>
                    <a:lnTo>
                      <a:pt x="943" y="224"/>
                    </a:lnTo>
                    <a:lnTo>
                      <a:pt x="937" y="218"/>
                    </a:lnTo>
                    <a:lnTo>
                      <a:pt x="931" y="208"/>
                    </a:lnTo>
                    <a:lnTo>
                      <a:pt x="927" y="196"/>
                    </a:lnTo>
                    <a:lnTo>
                      <a:pt x="924" y="181"/>
                    </a:lnTo>
                    <a:lnTo>
                      <a:pt x="924" y="181"/>
                    </a:lnTo>
                    <a:lnTo>
                      <a:pt x="921" y="173"/>
                    </a:lnTo>
                    <a:lnTo>
                      <a:pt x="918" y="167"/>
                    </a:lnTo>
                    <a:lnTo>
                      <a:pt x="912" y="162"/>
                    </a:lnTo>
                    <a:lnTo>
                      <a:pt x="902" y="162"/>
                    </a:lnTo>
                    <a:lnTo>
                      <a:pt x="902" y="162"/>
                    </a:lnTo>
                    <a:lnTo>
                      <a:pt x="889" y="161"/>
                    </a:lnTo>
                    <a:lnTo>
                      <a:pt x="885" y="159"/>
                    </a:lnTo>
                    <a:lnTo>
                      <a:pt x="878" y="156"/>
                    </a:lnTo>
                    <a:lnTo>
                      <a:pt x="878" y="156"/>
                    </a:lnTo>
                    <a:lnTo>
                      <a:pt x="867" y="150"/>
                    </a:lnTo>
                    <a:lnTo>
                      <a:pt x="856" y="146"/>
                    </a:lnTo>
                    <a:lnTo>
                      <a:pt x="846" y="145"/>
                    </a:lnTo>
                    <a:lnTo>
                      <a:pt x="837" y="146"/>
                    </a:lnTo>
                    <a:lnTo>
                      <a:pt x="829" y="151"/>
                    </a:lnTo>
                    <a:lnTo>
                      <a:pt x="819" y="156"/>
                    </a:lnTo>
                    <a:lnTo>
                      <a:pt x="811" y="165"/>
                    </a:lnTo>
                    <a:lnTo>
                      <a:pt x="802" y="175"/>
                    </a:lnTo>
                    <a:lnTo>
                      <a:pt x="802" y="175"/>
                    </a:lnTo>
                    <a:lnTo>
                      <a:pt x="789" y="189"/>
                    </a:lnTo>
                    <a:lnTo>
                      <a:pt x="776" y="199"/>
                    </a:lnTo>
                    <a:lnTo>
                      <a:pt x="765" y="204"/>
                    </a:lnTo>
                    <a:lnTo>
                      <a:pt x="761" y="205"/>
                    </a:lnTo>
                    <a:lnTo>
                      <a:pt x="754" y="207"/>
                    </a:lnTo>
                    <a:lnTo>
                      <a:pt x="749" y="205"/>
                    </a:lnTo>
                    <a:lnTo>
                      <a:pt x="743" y="204"/>
                    </a:lnTo>
                    <a:lnTo>
                      <a:pt x="734" y="197"/>
                    </a:lnTo>
                    <a:lnTo>
                      <a:pt x="722" y="188"/>
                    </a:lnTo>
                    <a:lnTo>
                      <a:pt x="713" y="173"/>
                    </a:lnTo>
                    <a:lnTo>
                      <a:pt x="713" y="173"/>
                    </a:lnTo>
                    <a:lnTo>
                      <a:pt x="705" y="161"/>
                    </a:lnTo>
                    <a:lnTo>
                      <a:pt x="697" y="148"/>
                    </a:lnTo>
                    <a:lnTo>
                      <a:pt x="692" y="143"/>
                    </a:lnTo>
                    <a:lnTo>
                      <a:pt x="686" y="138"/>
                    </a:lnTo>
                    <a:lnTo>
                      <a:pt x="680" y="134"/>
                    </a:lnTo>
                    <a:lnTo>
                      <a:pt x="672" y="131"/>
                    </a:lnTo>
                    <a:lnTo>
                      <a:pt x="672" y="131"/>
                    </a:lnTo>
                    <a:lnTo>
                      <a:pt x="662" y="127"/>
                    </a:lnTo>
                    <a:lnTo>
                      <a:pt x="654" y="124"/>
                    </a:lnTo>
                    <a:lnTo>
                      <a:pt x="649" y="119"/>
                    </a:lnTo>
                    <a:lnTo>
                      <a:pt x="648" y="115"/>
                    </a:lnTo>
                    <a:lnTo>
                      <a:pt x="648" y="110"/>
                    </a:lnTo>
                    <a:lnTo>
                      <a:pt x="649" y="105"/>
                    </a:lnTo>
                    <a:lnTo>
                      <a:pt x="654" y="97"/>
                    </a:lnTo>
                    <a:lnTo>
                      <a:pt x="662" y="89"/>
                    </a:lnTo>
                    <a:lnTo>
                      <a:pt x="662" y="89"/>
                    </a:lnTo>
                    <a:lnTo>
                      <a:pt x="668" y="83"/>
                    </a:lnTo>
                    <a:lnTo>
                      <a:pt x="670" y="80"/>
                    </a:lnTo>
                    <a:lnTo>
                      <a:pt x="670" y="75"/>
                    </a:lnTo>
                    <a:lnTo>
                      <a:pt x="670" y="75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201" name="Freeform 133">
                <a:extLst>
                  <a:ext uri="{FF2B5EF4-FFF2-40B4-BE49-F238E27FC236}">
                    <a16:creationId xmlns:a16="http://schemas.microsoft.com/office/drawing/2014/main" id="{047EFDDF-4D66-1A48-42B3-2469AF5D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0" y="1770"/>
                <a:ext cx="61" cy="155"/>
              </a:xfrm>
              <a:custGeom>
                <a:avLst/>
                <a:gdLst>
                  <a:gd name="T0" fmla="*/ 6 w 122"/>
                  <a:gd name="T1" fmla="*/ 268 h 311"/>
                  <a:gd name="T2" fmla="*/ 6 w 122"/>
                  <a:gd name="T3" fmla="*/ 254 h 311"/>
                  <a:gd name="T4" fmla="*/ 9 w 122"/>
                  <a:gd name="T5" fmla="*/ 220 h 311"/>
                  <a:gd name="T6" fmla="*/ 13 w 122"/>
                  <a:gd name="T7" fmla="*/ 185 h 311"/>
                  <a:gd name="T8" fmla="*/ 25 w 122"/>
                  <a:gd name="T9" fmla="*/ 154 h 311"/>
                  <a:gd name="T10" fmla="*/ 35 w 122"/>
                  <a:gd name="T11" fmla="*/ 138 h 311"/>
                  <a:gd name="T12" fmla="*/ 51 w 122"/>
                  <a:gd name="T13" fmla="*/ 125 h 311"/>
                  <a:gd name="T14" fmla="*/ 57 w 122"/>
                  <a:gd name="T15" fmla="*/ 119 h 311"/>
                  <a:gd name="T16" fmla="*/ 63 w 122"/>
                  <a:gd name="T17" fmla="*/ 103 h 311"/>
                  <a:gd name="T18" fmla="*/ 63 w 122"/>
                  <a:gd name="T19" fmla="*/ 93 h 311"/>
                  <a:gd name="T20" fmla="*/ 67 w 122"/>
                  <a:gd name="T21" fmla="*/ 62 h 311"/>
                  <a:gd name="T22" fmla="*/ 79 w 122"/>
                  <a:gd name="T23" fmla="*/ 36 h 311"/>
                  <a:gd name="T24" fmla="*/ 97 w 122"/>
                  <a:gd name="T25" fmla="*/ 16 h 311"/>
                  <a:gd name="T26" fmla="*/ 122 w 122"/>
                  <a:gd name="T27" fmla="*/ 0 h 311"/>
                  <a:gd name="T28" fmla="*/ 108 w 122"/>
                  <a:gd name="T29" fmla="*/ 8 h 311"/>
                  <a:gd name="T30" fmla="*/ 84 w 122"/>
                  <a:gd name="T31" fmla="*/ 27 h 311"/>
                  <a:gd name="T32" fmla="*/ 67 w 122"/>
                  <a:gd name="T33" fmla="*/ 49 h 311"/>
                  <a:gd name="T34" fmla="*/ 59 w 122"/>
                  <a:gd name="T35" fmla="*/ 79 h 311"/>
                  <a:gd name="T36" fmla="*/ 57 w 122"/>
                  <a:gd name="T37" fmla="*/ 97 h 311"/>
                  <a:gd name="T38" fmla="*/ 55 w 122"/>
                  <a:gd name="T39" fmla="*/ 114 h 311"/>
                  <a:gd name="T40" fmla="*/ 46 w 122"/>
                  <a:gd name="T41" fmla="*/ 128 h 311"/>
                  <a:gd name="T42" fmla="*/ 36 w 122"/>
                  <a:gd name="T43" fmla="*/ 135 h 311"/>
                  <a:gd name="T44" fmla="*/ 24 w 122"/>
                  <a:gd name="T45" fmla="*/ 149 h 311"/>
                  <a:gd name="T46" fmla="*/ 11 w 122"/>
                  <a:gd name="T47" fmla="*/ 173 h 311"/>
                  <a:gd name="T48" fmla="*/ 5 w 122"/>
                  <a:gd name="T49" fmla="*/ 206 h 311"/>
                  <a:gd name="T50" fmla="*/ 1 w 122"/>
                  <a:gd name="T51" fmla="*/ 241 h 311"/>
                  <a:gd name="T52" fmla="*/ 0 w 122"/>
                  <a:gd name="T53" fmla="*/ 257 h 311"/>
                  <a:gd name="T54" fmla="*/ 0 w 122"/>
                  <a:gd name="T55" fmla="*/ 271 h 311"/>
                  <a:gd name="T56" fmla="*/ 1 w 122"/>
                  <a:gd name="T57" fmla="*/ 292 h 311"/>
                  <a:gd name="T58" fmla="*/ 5 w 122"/>
                  <a:gd name="T59" fmla="*/ 301 h 311"/>
                  <a:gd name="T60" fmla="*/ 13 w 122"/>
                  <a:gd name="T61" fmla="*/ 309 h 311"/>
                  <a:gd name="T62" fmla="*/ 21 w 122"/>
                  <a:gd name="T63" fmla="*/ 311 h 311"/>
                  <a:gd name="T64" fmla="*/ 17 w 122"/>
                  <a:gd name="T65" fmla="*/ 306 h 311"/>
                  <a:gd name="T66" fmla="*/ 9 w 122"/>
                  <a:gd name="T67" fmla="*/ 298 h 311"/>
                  <a:gd name="T68" fmla="*/ 6 w 122"/>
                  <a:gd name="T69" fmla="*/ 290 h 311"/>
                  <a:gd name="T70" fmla="*/ 6 w 122"/>
                  <a:gd name="T71" fmla="*/ 26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311">
                    <a:moveTo>
                      <a:pt x="6" y="268"/>
                    </a:moveTo>
                    <a:lnTo>
                      <a:pt x="6" y="268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8" y="238"/>
                    </a:lnTo>
                    <a:lnTo>
                      <a:pt x="9" y="220"/>
                    </a:lnTo>
                    <a:lnTo>
                      <a:pt x="11" y="203"/>
                    </a:lnTo>
                    <a:lnTo>
                      <a:pt x="13" y="185"/>
                    </a:lnTo>
                    <a:lnTo>
                      <a:pt x="17" y="170"/>
                    </a:lnTo>
                    <a:lnTo>
                      <a:pt x="25" y="154"/>
                    </a:lnTo>
                    <a:lnTo>
                      <a:pt x="30" y="146"/>
                    </a:lnTo>
                    <a:lnTo>
                      <a:pt x="35" y="138"/>
                    </a:lnTo>
                    <a:lnTo>
                      <a:pt x="43" y="131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7" y="119"/>
                    </a:lnTo>
                    <a:lnTo>
                      <a:pt x="60" y="111"/>
                    </a:lnTo>
                    <a:lnTo>
                      <a:pt x="63" y="10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77"/>
                    </a:lnTo>
                    <a:lnTo>
                      <a:pt x="67" y="62"/>
                    </a:lnTo>
                    <a:lnTo>
                      <a:pt x="71" y="49"/>
                    </a:lnTo>
                    <a:lnTo>
                      <a:pt x="79" y="36"/>
                    </a:lnTo>
                    <a:lnTo>
                      <a:pt x="87" y="25"/>
                    </a:lnTo>
                    <a:lnTo>
                      <a:pt x="97" y="16"/>
                    </a:lnTo>
                    <a:lnTo>
                      <a:pt x="109" y="8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8" y="8"/>
                    </a:lnTo>
                    <a:lnTo>
                      <a:pt x="95" y="16"/>
                    </a:lnTo>
                    <a:lnTo>
                      <a:pt x="84" y="27"/>
                    </a:lnTo>
                    <a:lnTo>
                      <a:pt x="75" y="38"/>
                    </a:lnTo>
                    <a:lnTo>
                      <a:pt x="67" y="49"/>
                    </a:lnTo>
                    <a:lnTo>
                      <a:pt x="62" y="63"/>
                    </a:lnTo>
                    <a:lnTo>
                      <a:pt x="59" y="79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57" y="104"/>
                    </a:lnTo>
                    <a:lnTo>
                      <a:pt x="55" y="114"/>
                    </a:lnTo>
                    <a:lnTo>
                      <a:pt x="51" y="122"/>
                    </a:lnTo>
                    <a:lnTo>
                      <a:pt x="46" y="128"/>
                    </a:lnTo>
                    <a:lnTo>
                      <a:pt x="46" y="128"/>
                    </a:lnTo>
                    <a:lnTo>
                      <a:pt x="36" y="135"/>
                    </a:lnTo>
                    <a:lnTo>
                      <a:pt x="30" y="141"/>
                    </a:lnTo>
                    <a:lnTo>
                      <a:pt x="24" y="149"/>
                    </a:lnTo>
                    <a:lnTo>
                      <a:pt x="19" y="157"/>
                    </a:lnTo>
                    <a:lnTo>
                      <a:pt x="11" y="173"/>
                    </a:lnTo>
                    <a:lnTo>
                      <a:pt x="8" y="189"/>
                    </a:lnTo>
                    <a:lnTo>
                      <a:pt x="5" y="206"/>
                    </a:lnTo>
                    <a:lnTo>
                      <a:pt x="3" y="224"/>
                    </a:lnTo>
                    <a:lnTo>
                      <a:pt x="1" y="241"/>
                    </a:lnTo>
                    <a:lnTo>
                      <a:pt x="0" y="257"/>
                    </a:lnTo>
                    <a:lnTo>
                      <a:pt x="0" y="257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0" y="282"/>
                    </a:lnTo>
                    <a:lnTo>
                      <a:pt x="1" y="292"/>
                    </a:lnTo>
                    <a:lnTo>
                      <a:pt x="1" y="297"/>
                    </a:lnTo>
                    <a:lnTo>
                      <a:pt x="5" y="301"/>
                    </a:lnTo>
                    <a:lnTo>
                      <a:pt x="8" y="306"/>
                    </a:lnTo>
                    <a:lnTo>
                      <a:pt x="13" y="309"/>
                    </a:lnTo>
                    <a:lnTo>
                      <a:pt x="13" y="309"/>
                    </a:lnTo>
                    <a:lnTo>
                      <a:pt x="21" y="311"/>
                    </a:lnTo>
                    <a:lnTo>
                      <a:pt x="17" y="306"/>
                    </a:lnTo>
                    <a:lnTo>
                      <a:pt x="17" y="306"/>
                    </a:lnTo>
                    <a:lnTo>
                      <a:pt x="13" y="303"/>
                    </a:lnTo>
                    <a:lnTo>
                      <a:pt x="9" y="298"/>
                    </a:lnTo>
                    <a:lnTo>
                      <a:pt x="8" y="295"/>
                    </a:lnTo>
                    <a:lnTo>
                      <a:pt x="6" y="290"/>
                    </a:lnTo>
                    <a:lnTo>
                      <a:pt x="6" y="279"/>
                    </a:lnTo>
                    <a:lnTo>
                      <a:pt x="6" y="268"/>
                    </a:lnTo>
                    <a:lnTo>
                      <a:pt x="6" y="268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2" name="Freeform 134">
                <a:extLst>
                  <a:ext uri="{FF2B5EF4-FFF2-40B4-BE49-F238E27FC236}">
                    <a16:creationId xmlns:a16="http://schemas.microsoft.com/office/drawing/2014/main" id="{825A9730-ACD3-54E1-A78C-83DBD7C05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1746"/>
                <a:ext cx="27" cy="81"/>
              </a:xfrm>
              <a:custGeom>
                <a:avLst/>
                <a:gdLst>
                  <a:gd name="T0" fmla="*/ 49 w 56"/>
                  <a:gd name="T1" fmla="*/ 60 h 162"/>
                  <a:gd name="T2" fmla="*/ 49 w 56"/>
                  <a:gd name="T3" fmla="*/ 60 h 162"/>
                  <a:gd name="T4" fmla="*/ 41 w 56"/>
                  <a:gd name="T5" fmla="*/ 38 h 162"/>
                  <a:gd name="T6" fmla="*/ 38 w 56"/>
                  <a:gd name="T7" fmla="*/ 21 h 162"/>
                  <a:gd name="T8" fmla="*/ 38 w 56"/>
                  <a:gd name="T9" fmla="*/ 14 h 162"/>
                  <a:gd name="T10" fmla="*/ 38 w 56"/>
                  <a:gd name="T11" fmla="*/ 10 h 162"/>
                  <a:gd name="T12" fmla="*/ 40 w 56"/>
                  <a:gd name="T13" fmla="*/ 5 h 162"/>
                  <a:gd name="T14" fmla="*/ 43 w 56"/>
                  <a:gd name="T15" fmla="*/ 0 h 162"/>
                  <a:gd name="T16" fmla="*/ 41 w 56"/>
                  <a:gd name="T17" fmla="*/ 0 h 162"/>
                  <a:gd name="T18" fmla="*/ 41 w 56"/>
                  <a:gd name="T19" fmla="*/ 0 h 162"/>
                  <a:gd name="T20" fmla="*/ 37 w 56"/>
                  <a:gd name="T21" fmla="*/ 3 h 162"/>
                  <a:gd name="T22" fmla="*/ 33 w 56"/>
                  <a:gd name="T23" fmla="*/ 8 h 162"/>
                  <a:gd name="T24" fmla="*/ 32 w 56"/>
                  <a:gd name="T25" fmla="*/ 14 h 162"/>
                  <a:gd name="T26" fmla="*/ 32 w 56"/>
                  <a:gd name="T27" fmla="*/ 21 h 162"/>
                  <a:gd name="T28" fmla="*/ 35 w 56"/>
                  <a:gd name="T29" fmla="*/ 38 h 162"/>
                  <a:gd name="T30" fmla="*/ 43 w 56"/>
                  <a:gd name="T31" fmla="*/ 64 h 162"/>
                  <a:gd name="T32" fmla="*/ 43 w 56"/>
                  <a:gd name="T33" fmla="*/ 64 h 162"/>
                  <a:gd name="T34" fmla="*/ 48 w 56"/>
                  <a:gd name="T35" fmla="*/ 79 h 162"/>
                  <a:gd name="T36" fmla="*/ 49 w 56"/>
                  <a:gd name="T37" fmla="*/ 94 h 162"/>
                  <a:gd name="T38" fmla="*/ 49 w 56"/>
                  <a:gd name="T39" fmla="*/ 106 h 162"/>
                  <a:gd name="T40" fmla="*/ 46 w 56"/>
                  <a:gd name="T41" fmla="*/ 118 h 162"/>
                  <a:gd name="T42" fmla="*/ 41 w 56"/>
                  <a:gd name="T43" fmla="*/ 127 h 162"/>
                  <a:gd name="T44" fmla="*/ 32 w 56"/>
                  <a:gd name="T45" fmla="*/ 138 h 162"/>
                  <a:gd name="T46" fmla="*/ 21 w 56"/>
                  <a:gd name="T47" fmla="*/ 148 h 162"/>
                  <a:gd name="T48" fmla="*/ 6 w 56"/>
                  <a:gd name="T49" fmla="*/ 157 h 162"/>
                  <a:gd name="T50" fmla="*/ 6 w 56"/>
                  <a:gd name="T51" fmla="*/ 157 h 162"/>
                  <a:gd name="T52" fmla="*/ 0 w 56"/>
                  <a:gd name="T53" fmla="*/ 162 h 162"/>
                  <a:gd name="T54" fmla="*/ 0 w 56"/>
                  <a:gd name="T55" fmla="*/ 162 h 162"/>
                  <a:gd name="T56" fmla="*/ 11 w 56"/>
                  <a:gd name="T57" fmla="*/ 154 h 162"/>
                  <a:gd name="T58" fmla="*/ 11 w 56"/>
                  <a:gd name="T59" fmla="*/ 154 h 162"/>
                  <a:gd name="T60" fmla="*/ 27 w 56"/>
                  <a:gd name="T61" fmla="*/ 145 h 162"/>
                  <a:gd name="T62" fmla="*/ 38 w 56"/>
                  <a:gd name="T63" fmla="*/ 135 h 162"/>
                  <a:gd name="T64" fmla="*/ 46 w 56"/>
                  <a:gd name="T65" fmla="*/ 124 h 162"/>
                  <a:gd name="T66" fmla="*/ 53 w 56"/>
                  <a:gd name="T67" fmla="*/ 114 h 162"/>
                  <a:gd name="T68" fmla="*/ 56 w 56"/>
                  <a:gd name="T69" fmla="*/ 103 h 162"/>
                  <a:gd name="T70" fmla="*/ 56 w 56"/>
                  <a:gd name="T71" fmla="*/ 91 h 162"/>
                  <a:gd name="T72" fmla="*/ 54 w 56"/>
                  <a:gd name="T73" fmla="*/ 76 h 162"/>
                  <a:gd name="T74" fmla="*/ 49 w 56"/>
                  <a:gd name="T75" fmla="*/ 60 h 162"/>
                  <a:gd name="T76" fmla="*/ 49 w 56"/>
                  <a:gd name="T77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6" h="162">
                    <a:moveTo>
                      <a:pt x="49" y="60"/>
                    </a:moveTo>
                    <a:lnTo>
                      <a:pt x="49" y="60"/>
                    </a:lnTo>
                    <a:lnTo>
                      <a:pt x="41" y="38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8" y="10"/>
                    </a:lnTo>
                    <a:lnTo>
                      <a:pt x="40" y="5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7" y="3"/>
                    </a:lnTo>
                    <a:lnTo>
                      <a:pt x="33" y="8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5" y="38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8" y="79"/>
                    </a:lnTo>
                    <a:lnTo>
                      <a:pt x="49" y="94"/>
                    </a:lnTo>
                    <a:lnTo>
                      <a:pt x="49" y="106"/>
                    </a:lnTo>
                    <a:lnTo>
                      <a:pt x="46" y="118"/>
                    </a:lnTo>
                    <a:lnTo>
                      <a:pt x="41" y="127"/>
                    </a:lnTo>
                    <a:lnTo>
                      <a:pt x="32" y="138"/>
                    </a:lnTo>
                    <a:lnTo>
                      <a:pt x="21" y="148"/>
                    </a:lnTo>
                    <a:lnTo>
                      <a:pt x="6" y="157"/>
                    </a:lnTo>
                    <a:lnTo>
                      <a:pt x="6" y="157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11" y="154"/>
                    </a:lnTo>
                    <a:lnTo>
                      <a:pt x="11" y="154"/>
                    </a:lnTo>
                    <a:lnTo>
                      <a:pt x="27" y="145"/>
                    </a:lnTo>
                    <a:lnTo>
                      <a:pt x="38" y="135"/>
                    </a:lnTo>
                    <a:lnTo>
                      <a:pt x="46" y="124"/>
                    </a:lnTo>
                    <a:lnTo>
                      <a:pt x="53" y="114"/>
                    </a:lnTo>
                    <a:lnTo>
                      <a:pt x="56" y="103"/>
                    </a:lnTo>
                    <a:lnTo>
                      <a:pt x="56" y="91"/>
                    </a:lnTo>
                    <a:lnTo>
                      <a:pt x="54" y="76"/>
                    </a:lnTo>
                    <a:lnTo>
                      <a:pt x="49" y="60"/>
                    </a:lnTo>
                    <a:lnTo>
                      <a:pt x="49" y="6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3" name="Freeform 135">
                <a:extLst>
                  <a:ext uri="{FF2B5EF4-FFF2-40B4-BE49-F238E27FC236}">
                    <a16:creationId xmlns:a16="http://schemas.microsoft.com/office/drawing/2014/main" id="{B65E8B5A-99C4-ABF5-547C-CD46D6FA8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4" name="Freeform 136">
                <a:extLst>
                  <a:ext uri="{FF2B5EF4-FFF2-40B4-BE49-F238E27FC236}">
                    <a16:creationId xmlns:a16="http://schemas.microsoft.com/office/drawing/2014/main" id="{004AEABB-D92B-BEE6-779D-E969AAECB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5" name="Freeform 137">
                <a:extLst>
                  <a:ext uri="{FF2B5EF4-FFF2-40B4-BE49-F238E27FC236}">
                    <a16:creationId xmlns:a16="http://schemas.microsoft.com/office/drawing/2014/main" id="{891A7DC9-3031-12B4-0F02-88F881C21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" y="1939"/>
                <a:ext cx="172" cy="166"/>
              </a:xfrm>
              <a:custGeom>
                <a:avLst/>
                <a:gdLst>
                  <a:gd name="T0" fmla="*/ 327 w 343"/>
                  <a:gd name="T1" fmla="*/ 327 h 332"/>
                  <a:gd name="T2" fmla="*/ 321 w 343"/>
                  <a:gd name="T3" fmla="*/ 316 h 332"/>
                  <a:gd name="T4" fmla="*/ 321 w 343"/>
                  <a:gd name="T5" fmla="*/ 302 h 332"/>
                  <a:gd name="T6" fmla="*/ 326 w 343"/>
                  <a:gd name="T7" fmla="*/ 284 h 332"/>
                  <a:gd name="T8" fmla="*/ 337 w 343"/>
                  <a:gd name="T9" fmla="*/ 264 h 332"/>
                  <a:gd name="T10" fmla="*/ 343 w 343"/>
                  <a:gd name="T11" fmla="*/ 248 h 332"/>
                  <a:gd name="T12" fmla="*/ 343 w 343"/>
                  <a:gd name="T13" fmla="*/ 238 h 332"/>
                  <a:gd name="T14" fmla="*/ 338 w 343"/>
                  <a:gd name="T15" fmla="*/ 229 h 332"/>
                  <a:gd name="T16" fmla="*/ 334 w 343"/>
                  <a:gd name="T17" fmla="*/ 225 h 332"/>
                  <a:gd name="T18" fmla="*/ 289 w 343"/>
                  <a:gd name="T19" fmla="*/ 197 h 332"/>
                  <a:gd name="T20" fmla="*/ 264 w 343"/>
                  <a:gd name="T21" fmla="*/ 187 h 332"/>
                  <a:gd name="T22" fmla="*/ 237 w 343"/>
                  <a:gd name="T23" fmla="*/ 186 h 332"/>
                  <a:gd name="T24" fmla="*/ 221 w 343"/>
                  <a:gd name="T25" fmla="*/ 187 h 332"/>
                  <a:gd name="T26" fmla="*/ 191 w 343"/>
                  <a:gd name="T27" fmla="*/ 186 h 332"/>
                  <a:gd name="T28" fmla="*/ 160 w 343"/>
                  <a:gd name="T29" fmla="*/ 181 h 332"/>
                  <a:gd name="T30" fmla="*/ 132 w 343"/>
                  <a:gd name="T31" fmla="*/ 168 h 332"/>
                  <a:gd name="T32" fmla="*/ 119 w 343"/>
                  <a:gd name="T33" fmla="*/ 160 h 332"/>
                  <a:gd name="T34" fmla="*/ 113 w 343"/>
                  <a:gd name="T35" fmla="*/ 157 h 332"/>
                  <a:gd name="T36" fmla="*/ 97 w 343"/>
                  <a:gd name="T37" fmla="*/ 156 h 332"/>
                  <a:gd name="T38" fmla="*/ 70 w 343"/>
                  <a:gd name="T39" fmla="*/ 146 h 332"/>
                  <a:gd name="T40" fmla="*/ 52 w 343"/>
                  <a:gd name="T41" fmla="*/ 132 h 332"/>
                  <a:gd name="T42" fmla="*/ 38 w 343"/>
                  <a:gd name="T43" fmla="*/ 114 h 332"/>
                  <a:gd name="T44" fmla="*/ 25 w 343"/>
                  <a:gd name="T45" fmla="*/ 81 h 332"/>
                  <a:gd name="T46" fmla="*/ 14 w 343"/>
                  <a:gd name="T47" fmla="*/ 33 h 332"/>
                  <a:gd name="T48" fmla="*/ 8 w 343"/>
                  <a:gd name="T49" fmla="*/ 11 h 332"/>
                  <a:gd name="T50" fmla="*/ 8 w 343"/>
                  <a:gd name="T51" fmla="*/ 0 h 332"/>
                  <a:gd name="T52" fmla="*/ 6 w 343"/>
                  <a:gd name="T53" fmla="*/ 0 h 332"/>
                  <a:gd name="T54" fmla="*/ 3 w 343"/>
                  <a:gd name="T55" fmla="*/ 2 h 332"/>
                  <a:gd name="T56" fmla="*/ 0 w 343"/>
                  <a:gd name="T57" fmla="*/ 9 h 332"/>
                  <a:gd name="T58" fmla="*/ 2 w 343"/>
                  <a:gd name="T59" fmla="*/ 14 h 332"/>
                  <a:gd name="T60" fmla="*/ 14 w 343"/>
                  <a:gd name="T61" fmla="*/ 60 h 332"/>
                  <a:gd name="T62" fmla="*/ 27 w 343"/>
                  <a:gd name="T63" fmla="*/ 106 h 332"/>
                  <a:gd name="T64" fmla="*/ 38 w 343"/>
                  <a:gd name="T65" fmla="*/ 125 h 332"/>
                  <a:gd name="T66" fmla="*/ 54 w 343"/>
                  <a:gd name="T67" fmla="*/ 143 h 332"/>
                  <a:gd name="T68" fmla="*/ 76 w 343"/>
                  <a:gd name="T69" fmla="*/ 154 h 332"/>
                  <a:gd name="T70" fmla="*/ 108 w 343"/>
                  <a:gd name="T71" fmla="*/ 160 h 332"/>
                  <a:gd name="T72" fmla="*/ 110 w 343"/>
                  <a:gd name="T73" fmla="*/ 160 h 332"/>
                  <a:gd name="T74" fmla="*/ 113 w 343"/>
                  <a:gd name="T75" fmla="*/ 164 h 332"/>
                  <a:gd name="T76" fmla="*/ 141 w 343"/>
                  <a:gd name="T77" fmla="*/ 178 h 332"/>
                  <a:gd name="T78" fmla="*/ 170 w 343"/>
                  <a:gd name="T79" fmla="*/ 187 h 332"/>
                  <a:gd name="T80" fmla="*/ 200 w 343"/>
                  <a:gd name="T81" fmla="*/ 191 h 332"/>
                  <a:gd name="T82" fmla="*/ 230 w 343"/>
                  <a:gd name="T83" fmla="*/ 189 h 332"/>
                  <a:gd name="T84" fmla="*/ 245 w 343"/>
                  <a:gd name="T85" fmla="*/ 187 h 332"/>
                  <a:gd name="T86" fmla="*/ 272 w 343"/>
                  <a:gd name="T87" fmla="*/ 194 h 332"/>
                  <a:gd name="T88" fmla="*/ 305 w 343"/>
                  <a:gd name="T89" fmla="*/ 213 h 332"/>
                  <a:gd name="T90" fmla="*/ 327 w 343"/>
                  <a:gd name="T91" fmla="*/ 229 h 332"/>
                  <a:gd name="T92" fmla="*/ 335 w 343"/>
                  <a:gd name="T93" fmla="*/ 237 h 332"/>
                  <a:gd name="T94" fmla="*/ 338 w 343"/>
                  <a:gd name="T95" fmla="*/ 246 h 332"/>
                  <a:gd name="T96" fmla="*/ 337 w 343"/>
                  <a:gd name="T97" fmla="*/ 256 h 332"/>
                  <a:gd name="T98" fmla="*/ 332 w 343"/>
                  <a:gd name="T99" fmla="*/ 267 h 332"/>
                  <a:gd name="T100" fmla="*/ 316 w 343"/>
                  <a:gd name="T101" fmla="*/ 297 h 332"/>
                  <a:gd name="T102" fmla="*/ 314 w 343"/>
                  <a:gd name="T103" fmla="*/ 314 h 332"/>
                  <a:gd name="T104" fmla="*/ 319 w 343"/>
                  <a:gd name="T105" fmla="*/ 327 h 332"/>
                  <a:gd name="T106" fmla="*/ 327 w 343"/>
                  <a:gd name="T107" fmla="*/ 32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332">
                    <a:moveTo>
                      <a:pt x="327" y="327"/>
                    </a:moveTo>
                    <a:lnTo>
                      <a:pt x="327" y="327"/>
                    </a:lnTo>
                    <a:lnTo>
                      <a:pt x="322" y="322"/>
                    </a:lnTo>
                    <a:lnTo>
                      <a:pt x="321" y="316"/>
                    </a:lnTo>
                    <a:lnTo>
                      <a:pt x="321" y="310"/>
                    </a:lnTo>
                    <a:lnTo>
                      <a:pt x="321" y="302"/>
                    </a:lnTo>
                    <a:lnTo>
                      <a:pt x="322" y="294"/>
                    </a:lnTo>
                    <a:lnTo>
                      <a:pt x="326" y="284"/>
                    </a:lnTo>
                    <a:lnTo>
                      <a:pt x="337" y="264"/>
                    </a:lnTo>
                    <a:lnTo>
                      <a:pt x="337" y="264"/>
                    </a:lnTo>
                    <a:lnTo>
                      <a:pt x="341" y="254"/>
                    </a:lnTo>
                    <a:lnTo>
                      <a:pt x="343" y="248"/>
                    </a:lnTo>
                    <a:lnTo>
                      <a:pt x="343" y="243"/>
                    </a:lnTo>
                    <a:lnTo>
                      <a:pt x="343" y="238"/>
                    </a:lnTo>
                    <a:lnTo>
                      <a:pt x="341" y="233"/>
                    </a:lnTo>
                    <a:lnTo>
                      <a:pt x="338" y="229"/>
                    </a:lnTo>
                    <a:lnTo>
                      <a:pt x="334" y="225"/>
                    </a:lnTo>
                    <a:lnTo>
                      <a:pt x="334" y="225"/>
                    </a:lnTo>
                    <a:lnTo>
                      <a:pt x="311" y="210"/>
                    </a:lnTo>
                    <a:lnTo>
                      <a:pt x="289" y="197"/>
                    </a:lnTo>
                    <a:lnTo>
                      <a:pt x="276" y="191"/>
                    </a:lnTo>
                    <a:lnTo>
                      <a:pt x="264" y="187"/>
                    </a:lnTo>
                    <a:lnTo>
                      <a:pt x="251" y="186"/>
                    </a:lnTo>
                    <a:lnTo>
                      <a:pt x="237" y="186"/>
                    </a:lnTo>
                    <a:lnTo>
                      <a:pt x="237" y="186"/>
                    </a:lnTo>
                    <a:lnTo>
                      <a:pt x="221" y="187"/>
                    </a:lnTo>
                    <a:lnTo>
                      <a:pt x="205" y="187"/>
                    </a:lnTo>
                    <a:lnTo>
                      <a:pt x="191" y="186"/>
                    </a:lnTo>
                    <a:lnTo>
                      <a:pt x="175" y="184"/>
                    </a:lnTo>
                    <a:lnTo>
                      <a:pt x="160" y="181"/>
                    </a:lnTo>
                    <a:lnTo>
                      <a:pt x="146" y="175"/>
                    </a:lnTo>
                    <a:lnTo>
                      <a:pt x="132" y="168"/>
                    </a:lnTo>
                    <a:lnTo>
                      <a:pt x="119" y="160"/>
                    </a:lnTo>
                    <a:lnTo>
                      <a:pt x="119" y="160"/>
                    </a:lnTo>
                    <a:lnTo>
                      <a:pt x="116" y="159"/>
                    </a:lnTo>
                    <a:lnTo>
                      <a:pt x="113" y="157"/>
                    </a:lnTo>
                    <a:lnTo>
                      <a:pt x="113" y="157"/>
                    </a:lnTo>
                    <a:lnTo>
                      <a:pt x="97" y="156"/>
                    </a:lnTo>
                    <a:lnTo>
                      <a:pt x="83" y="151"/>
                    </a:lnTo>
                    <a:lnTo>
                      <a:pt x="70" y="146"/>
                    </a:lnTo>
                    <a:lnTo>
                      <a:pt x="60" y="140"/>
                    </a:lnTo>
                    <a:lnTo>
                      <a:pt x="52" y="132"/>
                    </a:lnTo>
                    <a:lnTo>
                      <a:pt x="44" y="124"/>
                    </a:lnTo>
                    <a:lnTo>
                      <a:pt x="38" y="114"/>
                    </a:lnTo>
                    <a:lnTo>
                      <a:pt x="33" y="103"/>
                    </a:lnTo>
                    <a:lnTo>
                      <a:pt x="25" y="81"/>
                    </a:lnTo>
                    <a:lnTo>
                      <a:pt x="19" y="57"/>
                    </a:lnTo>
                    <a:lnTo>
                      <a:pt x="14" y="3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8" y="36"/>
                    </a:lnTo>
                    <a:lnTo>
                      <a:pt x="14" y="60"/>
                    </a:lnTo>
                    <a:lnTo>
                      <a:pt x="19" y="84"/>
                    </a:lnTo>
                    <a:lnTo>
                      <a:pt x="27" y="106"/>
                    </a:lnTo>
                    <a:lnTo>
                      <a:pt x="32" y="116"/>
                    </a:lnTo>
                    <a:lnTo>
                      <a:pt x="38" y="125"/>
                    </a:lnTo>
                    <a:lnTo>
                      <a:pt x="46" y="135"/>
                    </a:lnTo>
                    <a:lnTo>
                      <a:pt x="54" y="143"/>
                    </a:lnTo>
                    <a:lnTo>
                      <a:pt x="65" y="149"/>
                    </a:lnTo>
                    <a:lnTo>
                      <a:pt x="76" y="154"/>
                    </a:lnTo>
                    <a:lnTo>
                      <a:pt x="90" y="157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10" y="160"/>
                    </a:lnTo>
                    <a:lnTo>
                      <a:pt x="113" y="164"/>
                    </a:lnTo>
                    <a:lnTo>
                      <a:pt x="113" y="164"/>
                    </a:lnTo>
                    <a:lnTo>
                      <a:pt x="127" y="171"/>
                    </a:lnTo>
                    <a:lnTo>
                      <a:pt x="141" y="178"/>
                    </a:lnTo>
                    <a:lnTo>
                      <a:pt x="156" y="183"/>
                    </a:lnTo>
                    <a:lnTo>
                      <a:pt x="170" y="187"/>
                    </a:lnTo>
                    <a:lnTo>
                      <a:pt x="184" y="189"/>
                    </a:lnTo>
                    <a:lnTo>
                      <a:pt x="200" y="191"/>
                    </a:lnTo>
                    <a:lnTo>
                      <a:pt x="214" y="191"/>
                    </a:lnTo>
                    <a:lnTo>
                      <a:pt x="230" y="189"/>
                    </a:lnTo>
                    <a:lnTo>
                      <a:pt x="230" y="189"/>
                    </a:lnTo>
                    <a:lnTo>
                      <a:pt x="245" y="187"/>
                    </a:lnTo>
                    <a:lnTo>
                      <a:pt x="259" y="191"/>
                    </a:lnTo>
                    <a:lnTo>
                      <a:pt x="272" y="194"/>
                    </a:lnTo>
                    <a:lnTo>
                      <a:pt x="283" y="198"/>
                    </a:lnTo>
                    <a:lnTo>
                      <a:pt x="305" y="213"/>
                    </a:lnTo>
                    <a:lnTo>
                      <a:pt x="327" y="229"/>
                    </a:lnTo>
                    <a:lnTo>
                      <a:pt x="327" y="229"/>
                    </a:lnTo>
                    <a:lnTo>
                      <a:pt x="332" y="232"/>
                    </a:lnTo>
                    <a:lnTo>
                      <a:pt x="335" y="237"/>
                    </a:lnTo>
                    <a:lnTo>
                      <a:pt x="337" y="241"/>
                    </a:lnTo>
                    <a:lnTo>
                      <a:pt x="338" y="246"/>
                    </a:lnTo>
                    <a:lnTo>
                      <a:pt x="338" y="251"/>
                    </a:lnTo>
                    <a:lnTo>
                      <a:pt x="337" y="256"/>
                    </a:lnTo>
                    <a:lnTo>
                      <a:pt x="332" y="267"/>
                    </a:lnTo>
                    <a:lnTo>
                      <a:pt x="332" y="267"/>
                    </a:lnTo>
                    <a:lnTo>
                      <a:pt x="319" y="289"/>
                    </a:lnTo>
                    <a:lnTo>
                      <a:pt x="316" y="297"/>
                    </a:lnTo>
                    <a:lnTo>
                      <a:pt x="314" y="306"/>
                    </a:lnTo>
                    <a:lnTo>
                      <a:pt x="314" y="314"/>
                    </a:lnTo>
                    <a:lnTo>
                      <a:pt x="316" y="321"/>
                    </a:lnTo>
                    <a:lnTo>
                      <a:pt x="319" y="327"/>
                    </a:lnTo>
                    <a:lnTo>
                      <a:pt x="322" y="332"/>
                    </a:lnTo>
                    <a:lnTo>
                      <a:pt x="327" y="327"/>
                    </a:lnTo>
                    <a:lnTo>
                      <a:pt x="327" y="32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6" name="Freeform 138">
                <a:extLst>
                  <a:ext uri="{FF2B5EF4-FFF2-40B4-BE49-F238E27FC236}">
                    <a16:creationId xmlns:a16="http://schemas.microsoft.com/office/drawing/2014/main" id="{F9E73F13-72F6-6A7B-057F-1B816B6C13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226 w 1047"/>
                  <a:gd name="T1" fmla="*/ 294 h 818"/>
                  <a:gd name="T2" fmla="*/ 240 w 1047"/>
                  <a:gd name="T3" fmla="*/ 309 h 818"/>
                  <a:gd name="T4" fmla="*/ 513 w 1047"/>
                  <a:gd name="T5" fmla="*/ 25 h 818"/>
                  <a:gd name="T6" fmla="*/ 466 w 1047"/>
                  <a:gd name="T7" fmla="*/ 47 h 818"/>
                  <a:gd name="T8" fmla="*/ 405 w 1047"/>
                  <a:gd name="T9" fmla="*/ 65 h 818"/>
                  <a:gd name="T10" fmla="*/ 410 w 1047"/>
                  <a:gd name="T11" fmla="*/ 136 h 818"/>
                  <a:gd name="T12" fmla="*/ 354 w 1047"/>
                  <a:gd name="T13" fmla="*/ 165 h 818"/>
                  <a:gd name="T14" fmla="*/ 347 w 1047"/>
                  <a:gd name="T15" fmla="*/ 213 h 818"/>
                  <a:gd name="T16" fmla="*/ 327 w 1047"/>
                  <a:gd name="T17" fmla="*/ 240 h 818"/>
                  <a:gd name="T18" fmla="*/ 224 w 1047"/>
                  <a:gd name="T19" fmla="*/ 224 h 818"/>
                  <a:gd name="T20" fmla="*/ 194 w 1047"/>
                  <a:gd name="T21" fmla="*/ 216 h 818"/>
                  <a:gd name="T22" fmla="*/ 119 w 1047"/>
                  <a:gd name="T23" fmla="*/ 230 h 818"/>
                  <a:gd name="T24" fmla="*/ 70 w 1047"/>
                  <a:gd name="T25" fmla="*/ 243 h 818"/>
                  <a:gd name="T26" fmla="*/ 0 w 1047"/>
                  <a:gd name="T27" fmla="*/ 214 h 818"/>
                  <a:gd name="T28" fmla="*/ 72 w 1047"/>
                  <a:gd name="T29" fmla="*/ 373 h 818"/>
                  <a:gd name="T30" fmla="*/ 99 w 1047"/>
                  <a:gd name="T31" fmla="*/ 370 h 818"/>
                  <a:gd name="T32" fmla="*/ 146 w 1047"/>
                  <a:gd name="T33" fmla="*/ 286 h 818"/>
                  <a:gd name="T34" fmla="*/ 199 w 1047"/>
                  <a:gd name="T35" fmla="*/ 273 h 818"/>
                  <a:gd name="T36" fmla="*/ 191 w 1047"/>
                  <a:gd name="T37" fmla="*/ 321 h 818"/>
                  <a:gd name="T38" fmla="*/ 240 w 1047"/>
                  <a:gd name="T39" fmla="*/ 335 h 818"/>
                  <a:gd name="T40" fmla="*/ 267 w 1047"/>
                  <a:gd name="T41" fmla="*/ 386 h 818"/>
                  <a:gd name="T42" fmla="*/ 259 w 1047"/>
                  <a:gd name="T43" fmla="*/ 413 h 818"/>
                  <a:gd name="T44" fmla="*/ 246 w 1047"/>
                  <a:gd name="T45" fmla="*/ 421 h 818"/>
                  <a:gd name="T46" fmla="*/ 310 w 1047"/>
                  <a:gd name="T47" fmla="*/ 514 h 818"/>
                  <a:gd name="T48" fmla="*/ 312 w 1047"/>
                  <a:gd name="T49" fmla="*/ 537 h 818"/>
                  <a:gd name="T50" fmla="*/ 323 w 1047"/>
                  <a:gd name="T51" fmla="*/ 549 h 818"/>
                  <a:gd name="T52" fmla="*/ 380 w 1047"/>
                  <a:gd name="T53" fmla="*/ 586 h 818"/>
                  <a:gd name="T54" fmla="*/ 453 w 1047"/>
                  <a:gd name="T55" fmla="*/ 648 h 818"/>
                  <a:gd name="T56" fmla="*/ 502 w 1047"/>
                  <a:gd name="T57" fmla="*/ 675 h 818"/>
                  <a:gd name="T58" fmla="*/ 572 w 1047"/>
                  <a:gd name="T59" fmla="*/ 668 h 818"/>
                  <a:gd name="T60" fmla="*/ 656 w 1047"/>
                  <a:gd name="T61" fmla="*/ 710 h 818"/>
                  <a:gd name="T62" fmla="*/ 729 w 1047"/>
                  <a:gd name="T63" fmla="*/ 773 h 818"/>
                  <a:gd name="T64" fmla="*/ 723 w 1047"/>
                  <a:gd name="T65" fmla="*/ 773 h 818"/>
                  <a:gd name="T66" fmla="*/ 590 w 1047"/>
                  <a:gd name="T67" fmla="*/ 795 h 818"/>
                  <a:gd name="T68" fmla="*/ 653 w 1047"/>
                  <a:gd name="T69" fmla="*/ 802 h 818"/>
                  <a:gd name="T70" fmla="*/ 736 w 1047"/>
                  <a:gd name="T71" fmla="*/ 807 h 818"/>
                  <a:gd name="T72" fmla="*/ 766 w 1047"/>
                  <a:gd name="T73" fmla="*/ 813 h 818"/>
                  <a:gd name="T74" fmla="*/ 756 w 1047"/>
                  <a:gd name="T75" fmla="*/ 768 h 818"/>
                  <a:gd name="T76" fmla="*/ 637 w 1047"/>
                  <a:gd name="T77" fmla="*/ 654 h 818"/>
                  <a:gd name="T78" fmla="*/ 532 w 1047"/>
                  <a:gd name="T79" fmla="*/ 549 h 818"/>
                  <a:gd name="T80" fmla="*/ 483 w 1047"/>
                  <a:gd name="T81" fmla="*/ 511 h 818"/>
                  <a:gd name="T82" fmla="*/ 461 w 1047"/>
                  <a:gd name="T83" fmla="*/ 425 h 818"/>
                  <a:gd name="T84" fmla="*/ 408 w 1047"/>
                  <a:gd name="T85" fmla="*/ 379 h 818"/>
                  <a:gd name="T86" fmla="*/ 394 w 1047"/>
                  <a:gd name="T87" fmla="*/ 319 h 818"/>
                  <a:gd name="T88" fmla="*/ 428 w 1047"/>
                  <a:gd name="T89" fmla="*/ 263 h 818"/>
                  <a:gd name="T90" fmla="*/ 485 w 1047"/>
                  <a:gd name="T91" fmla="*/ 284 h 818"/>
                  <a:gd name="T92" fmla="*/ 521 w 1047"/>
                  <a:gd name="T93" fmla="*/ 303 h 818"/>
                  <a:gd name="T94" fmla="*/ 591 w 1047"/>
                  <a:gd name="T95" fmla="*/ 267 h 818"/>
                  <a:gd name="T96" fmla="*/ 694 w 1047"/>
                  <a:gd name="T97" fmla="*/ 278 h 818"/>
                  <a:gd name="T98" fmla="*/ 785 w 1047"/>
                  <a:gd name="T99" fmla="*/ 300 h 818"/>
                  <a:gd name="T100" fmla="*/ 842 w 1047"/>
                  <a:gd name="T101" fmla="*/ 290 h 818"/>
                  <a:gd name="T102" fmla="*/ 898 w 1047"/>
                  <a:gd name="T103" fmla="*/ 292 h 818"/>
                  <a:gd name="T104" fmla="*/ 974 w 1047"/>
                  <a:gd name="T105" fmla="*/ 324 h 818"/>
                  <a:gd name="T106" fmla="*/ 998 w 1047"/>
                  <a:gd name="T107" fmla="*/ 346 h 818"/>
                  <a:gd name="T108" fmla="*/ 1011 w 1047"/>
                  <a:gd name="T109" fmla="*/ 321 h 818"/>
                  <a:gd name="T110" fmla="*/ 1041 w 1047"/>
                  <a:gd name="T111" fmla="*/ 284 h 818"/>
                  <a:gd name="T112" fmla="*/ 998 w 1047"/>
                  <a:gd name="T113" fmla="*/ 248 h 818"/>
                  <a:gd name="T114" fmla="*/ 961 w 1047"/>
                  <a:gd name="T115" fmla="*/ 141 h 818"/>
                  <a:gd name="T116" fmla="*/ 931 w 1047"/>
                  <a:gd name="T117" fmla="*/ 151 h 818"/>
                  <a:gd name="T118" fmla="*/ 896 w 1047"/>
                  <a:gd name="T119" fmla="*/ 170 h 818"/>
                  <a:gd name="T120" fmla="*/ 747 w 1047"/>
                  <a:gd name="T121" fmla="*/ 141 h 818"/>
                  <a:gd name="T122" fmla="*/ 677 w 1047"/>
                  <a:gd name="T123" fmla="*/ 111 h 818"/>
                  <a:gd name="T124" fmla="*/ 539 w 1047"/>
                  <a:gd name="T125" fmla="*/ 5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7" h="818">
                    <a:moveTo>
                      <a:pt x="238" y="313"/>
                    </a:moveTo>
                    <a:lnTo>
                      <a:pt x="238" y="313"/>
                    </a:lnTo>
                    <a:lnTo>
                      <a:pt x="232" y="298"/>
                    </a:lnTo>
                    <a:lnTo>
                      <a:pt x="232" y="298"/>
                    </a:lnTo>
                    <a:lnTo>
                      <a:pt x="227" y="297"/>
                    </a:lnTo>
                    <a:lnTo>
                      <a:pt x="226" y="295"/>
                    </a:lnTo>
                    <a:lnTo>
                      <a:pt x="226" y="294"/>
                    </a:lnTo>
                    <a:lnTo>
                      <a:pt x="226" y="294"/>
                    </a:lnTo>
                    <a:lnTo>
                      <a:pt x="229" y="292"/>
                    </a:lnTo>
                    <a:lnTo>
                      <a:pt x="229" y="292"/>
                    </a:lnTo>
                    <a:lnTo>
                      <a:pt x="232" y="294"/>
                    </a:lnTo>
                    <a:lnTo>
                      <a:pt x="234" y="297"/>
                    </a:lnTo>
                    <a:lnTo>
                      <a:pt x="234" y="297"/>
                    </a:lnTo>
                    <a:lnTo>
                      <a:pt x="237" y="298"/>
                    </a:lnTo>
                    <a:lnTo>
                      <a:pt x="240" y="302"/>
                    </a:lnTo>
                    <a:lnTo>
                      <a:pt x="240" y="309"/>
                    </a:lnTo>
                    <a:lnTo>
                      <a:pt x="240" y="309"/>
                    </a:lnTo>
                    <a:lnTo>
                      <a:pt x="238" y="313"/>
                    </a:lnTo>
                    <a:close/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7" name="Freeform 139">
                <a:extLst>
                  <a:ext uri="{FF2B5EF4-FFF2-40B4-BE49-F238E27FC236}">
                    <a16:creationId xmlns:a16="http://schemas.microsoft.com/office/drawing/2014/main" id="{06B7B907-36FD-3DA0-AF61-03924E1E3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0" y="3137"/>
                <a:ext cx="7" cy="10"/>
              </a:xfrm>
              <a:custGeom>
                <a:avLst/>
                <a:gdLst>
                  <a:gd name="T0" fmla="*/ 12 w 14"/>
                  <a:gd name="T1" fmla="*/ 21 h 21"/>
                  <a:gd name="T2" fmla="*/ 12 w 14"/>
                  <a:gd name="T3" fmla="*/ 21 h 21"/>
                  <a:gd name="T4" fmla="*/ 6 w 14"/>
                  <a:gd name="T5" fmla="*/ 6 h 21"/>
                  <a:gd name="T6" fmla="*/ 6 w 14"/>
                  <a:gd name="T7" fmla="*/ 6 h 21"/>
                  <a:gd name="T8" fmla="*/ 1 w 14"/>
                  <a:gd name="T9" fmla="*/ 5 h 21"/>
                  <a:gd name="T10" fmla="*/ 0 w 14"/>
                  <a:gd name="T11" fmla="*/ 3 h 21"/>
                  <a:gd name="T12" fmla="*/ 0 w 14"/>
                  <a:gd name="T13" fmla="*/ 2 h 21"/>
                  <a:gd name="T14" fmla="*/ 0 w 14"/>
                  <a:gd name="T15" fmla="*/ 2 h 21"/>
                  <a:gd name="T16" fmla="*/ 3 w 14"/>
                  <a:gd name="T17" fmla="*/ 0 h 21"/>
                  <a:gd name="T18" fmla="*/ 3 w 14"/>
                  <a:gd name="T19" fmla="*/ 0 h 21"/>
                  <a:gd name="T20" fmla="*/ 6 w 14"/>
                  <a:gd name="T21" fmla="*/ 2 h 21"/>
                  <a:gd name="T22" fmla="*/ 8 w 14"/>
                  <a:gd name="T23" fmla="*/ 5 h 21"/>
                  <a:gd name="T24" fmla="*/ 8 w 14"/>
                  <a:gd name="T25" fmla="*/ 5 h 21"/>
                  <a:gd name="T26" fmla="*/ 11 w 14"/>
                  <a:gd name="T27" fmla="*/ 6 h 21"/>
                  <a:gd name="T28" fmla="*/ 14 w 14"/>
                  <a:gd name="T29" fmla="*/ 10 h 21"/>
                  <a:gd name="T30" fmla="*/ 14 w 14"/>
                  <a:gd name="T31" fmla="*/ 17 h 21"/>
                  <a:gd name="T32" fmla="*/ 14 w 14"/>
                  <a:gd name="T33" fmla="*/ 17 h 21"/>
                  <a:gd name="T34" fmla="*/ 12 w 14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1">
                    <a:moveTo>
                      <a:pt x="12" y="21"/>
                    </a:moveTo>
                    <a:lnTo>
                      <a:pt x="12" y="21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2" y="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8" name="Freeform 140">
                <a:extLst>
                  <a:ext uri="{FF2B5EF4-FFF2-40B4-BE49-F238E27FC236}">
                    <a16:creationId xmlns:a16="http://schemas.microsoft.com/office/drawing/2014/main" id="{B23A038F-1EE0-CE30-DEF7-0813BC288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493 w 1047"/>
                  <a:gd name="T1" fmla="*/ 30 h 818"/>
                  <a:gd name="T2" fmla="*/ 447 w 1047"/>
                  <a:gd name="T3" fmla="*/ 54 h 818"/>
                  <a:gd name="T4" fmla="*/ 413 w 1047"/>
                  <a:gd name="T5" fmla="*/ 90 h 818"/>
                  <a:gd name="T6" fmla="*/ 394 w 1047"/>
                  <a:gd name="T7" fmla="*/ 149 h 818"/>
                  <a:gd name="T8" fmla="*/ 354 w 1047"/>
                  <a:gd name="T9" fmla="*/ 168 h 818"/>
                  <a:gd name="T10" fmla="*/ 347 w 1047"/>
                  <a:gd name="T11" fmla="*/ 219 h 818"/>
                  <a:gd name="T12" fmla="*/ 323 w 1047"/>
                  <a:gd name="T13" fmla="*/ 240 h 818"/>
                  <a:gd name="T14" fmla="*/ 211 w 1047"/>
                  <a:gd name="T15" fmla="*/ 214 h 818"/>
                  <a:gd name="T16" fmla="*/ 172 w 1047"/>
                  <a:gd name="T17" fmla="*/ 230 h 818"/>
                  <a:gd name="T18" fmla="*/ 110 w 1047"/>
                  <a:gd name="T19" fmla="*/ 228 h 818"/>
                  <a:gd name="T20" fmla="*/ 61 w 1047"/>
                  <a:gd name="T21" fmla="*/ 243 h 818"/>
                  <a:gd name="T22" fmla="*/ 27 w 1047"/>
                  <a:gd name="T23" fmla="*/ 294 h 818"/>
                  <a:gd name="T24" fmla="*/ 83 w 1047"/>
                  <a:gd name="T25" fmla="*/ 381 h 818"/>
                  <a:gd name="T26" fmla="*/ 102 w 1047"/>
                  <a:gd name="T27" fmla="*/ 359 h 818"/>
                  <a:gd name="T28" fmla="*/ 154 w 1047"/>
                  <a:gd name="T29" fmla="*/ 265 h 818"/>
                  <a:gd name="T30" fmla="*/ 184 w 1047"/>
                  <a:gd name="T31" fmla="*/ 287 h 818"/>
                  <a:gd name="T32" fmla="*/ 199 w 1047"/>
                  <a:gd name="T33" fmla="*/ 327 h 818"/>
                  <a:gd name="T34" fmla="*/ 254 w 1047"/>
                  <a:gd name="T35" fmla="*/ 324 h 818"/>
                  <a:gd name="T36" fmla="*/ 275 w 1047"/>
                  <a:gd name="T37" fmla="*/ 413 h 818"/>
                  <a:gd name="T38" fmla="*/ 246 w 1047"/>
                  <a:gd name="T39" fmla="*/ 405 h 818"/>
                  <a:gd name="T40" fmla="*/ 250 w 1047"/>
                  <a:gd name="T41" fmla="*/ 424 h 818"/>
                  <a:gd name="T42" fmla="*/ 318 w 1047"/>
                  <a:gd name="T43" fmla="*/ 524 h 818"/>
                  <a:gd name="T44" fmla="*/ 313 w 1047"/>
                  <a:gd name="T45" fmla="*/ 545 h 818"/>
                  <a:gd name="T46" fmla="*/ 331 w 1047"/>
                  <a:gd name="T47" fmla="*/ 549 h 818"/>
                  <a:gd name="T48" fmla="*/ 412 w 1047"/>
                  <a:gd name="T49" fmla="*/ 606 h 818"/>
                  <a:gd name="T50" fmla="*/ 466 w 1047"/>
                  <a:gd name="T51" fmla="*/ 660 h 818"/>
                  <a:gd name="T52" fmla="*/ 524 w 1047"/>
                  <a:gd name="T53" fmla="*/ 670 h 818"/>
                  <a:gd name="T54" fmla="*/ 591 w 1047"/>
                  <a:gd name="T55" fmla="*/ 675 h 818"/>
                  <a:gd name="T56" fmla="*/ 682 w 1047"/>
                  <a:gd name="T57" fmla="*/ 727 h 818"/>
                  <a:gd name="T58" fmla="*/ 731 w 1047"/>
                  <a:gd name="T59" fmla="*/ 776 h 818"/>
                  <a:gd name="T60" fmla="*/ 690 w 1047"/>
                  <a:gd name="T61" fmla="*/ 776 h 818"/>
                  <a:gd name="T62" fmla="*/ 610 w 1047"/>
                  <a:gd name="T63" fmla="*/ 803 h 818"/>
                  <a:gd name="T64" fmla="*/ 686 w 1047"/>
                  <a:gd name="T65" fmla="*/ 797 h 818"/>
                  <a:gd name="T66" fmla="*/ 744 w 1047"/>
                  <a:gd name="T67" fmla="*/ 813 h 818"/>
                  <a:gd name="T68" fmla="*/ 760 w 1047"/>
                  <a:gd name="T69" fmla="*/ 802 h 818"/>
                  <a:gd name="T70" fmla="*/ 748 w 1047"/>
                  <a:gd name="T71" fmla="*/ 764 h 818"/>
                  <a:gd name="T72" fmla="*/ 591 w 1047"/>
                  <a:gd name="T73" fmla="*/ 606 h 818"/>
                  <a:gd name="T74" fmla="*/ 523 w 1047"/>
                  <a:gd name="T75" fmla="*/ 548 h 818"/>
                  <a:gd name="T76" fmla="*/ 482 w 1047"/>
                  <a:gd name="T77" fmla="*/ 489 h 818"/>
                  <a:gd name="T78" fmla="*/ 440 w 1047"/>
                  <a:gd name="T79" fmla="*/ 408 h 818"/>
                  <a:gd name="T80" fmla="*/ 408 w 1047"/>
                  <a:gd name="T81" fmla="*/ 378 h 818"/>
                  <a:gd name="T82" fmla="*/ 393 w 1047"/>
                  <a:gd name="T83" fmla="*/ 306 h 818"/>
                  <a:gd name="T84" fmla="*/ 439 w 1047"/>
                  <a:gd name="T85" fmla="*/ 262 h 818"/>
                  <a:gd name="T86" fmla="*/ 493 w 1047"/>
                  <a:gd name="T87" fmla="*/ 292 h 818"/>
                  <a:gd name="T88" fmla="*/ 531 w 1047"/>
                  <a:gd name="T89" fmla="*/ 297 h 818"/>
                  <a:gd name="T90" fmla="*/ 613 w 1047"/>
                  <a:gd name="T91" fmla="*/ 265 h 818"/>
                  <a:gd name="T92" fmla="*/ 717 w 1047"/>
                  <a:gd name="T93" fmla="*/ 281 h 818"/>
                  <a:gd name="T94" fmla="*/ 790 w 1047"/>
                  <a:gd name="T95" fmla="*/ 300 h 818"/>
                  <a:gd name="T96" fmla="*/ 864 w 1047"/>
                  <a:gd name="T97" fmla="*/ 290 h 818"/>
                  <a:gd name="T98" fmla="*/ 910 w 1047"/>
                  <a:gd name="T99" fmla="*/ 292 h 818"/>
                  <a:gd name="T100" fmla="*/ 980 w 1047"/>
                  <a:gd name="T101" fmla="*/ 336 h 818"/>
                  <a:gd name="T102" fmla="*/ 1001 w 1047"/>
                  <a:gd name="T103" fmla="*/ 344 h 818"/>
                  <a:gd name="T104" fmla="*/ 1004 w 1047"/>
                  <a:gd name="T105" fmla="*/ 303 h 818"/>
                  <a:gd name="T106" fmla="*/ 1047 w 1047"/>
                  <a:gd name="T107" fmla="*/ 284 h 818"/>
                  <a:gd name="T108" fmla="*/ 982 w 1047"/>
                  <a:gd name="T109" fmla="*/ 216 h 818"/>
                  <a:gd name="T110" fmla="*/ 955 w 1047"/>
                  <a:gd name="T111" fmla="*/ 136 h 818"/>
                  <a:gd name="T112" fmla="*/ 923 w 1047"/>
                  <a:gd name="T113" fmla="*/ 157 h 818"/>
                  <a:gd name="T114" fmla="*/ 804 w 1047"/>
                  <a:gd name="T115" fmla="*/ 162 h 818"/>
                  <a:gd name="T116" fmla="*/ 728 w 1047"/>
                  <a:gd name="T117" fmla="*/ 130 h 818"/>
                  <a:gd name="T118" fmla="*/ 642 w 1047"/>
                  <a:gd name="T119" fmla="*/ 81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7" h="818"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9" name="Freeform 141">
                <a:extLst>
                  <a:ext uri="{FF2B5EF4-FFF2-40B4-BE49-F238E27FC236}">
                    <a16:creationId xmlns:a16="http://schemas.microsoft.com/office/drawing/2014/main" id="{7A827011-52A1-7B99-2272-30941E796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" y="3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0" name="Freeform 142">
                <a:extLst>
                  <a:ext uri="{FF2B5EF4-FFF2-40B4-BE49-F238E27FC236}">
                    <a16:creationId xmlns:a16="http://schemas.microsoft.com/office/drawing/2014/main" id="{BF21FC2F-DCC5-B5B1-B97F-02B77D4D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1575"/>
                <a:ext cx="17" cy="10"/>
              </a:xfrm>
              <a:custGeom>
                <a:avLst/>
                <a:gdLst>
                  <a:gd name="T0" fmla="*/ 0 w 34"/>
                  <a:gd name="T1" fmla="*/ 19 h 19"/>
                  <a:gd name="T2" fmla="*/ 0 w 34"/>
                  <a:gd name="T3" fmla="*/ 19 h 19"/>
                  <a:gd name="T4" fmla="*/ 18 w 34"/>
                  <a:gd name="T5" fmla="*/ 9 h 19"/>
                  <a:gd name="T6" fmla="*/ 34 w 34"/>
                  <a:gd name="T7" fmla="*/ 0 h 19"/>
                  <a:gd name="T8" fmla="*/ 34 w 34"/>
                  <a:gd name="T9" fmla="*/ 0 h 19"/>
                  <a:gd name="T10" fmla="*/ 16 w 34"/>
                  <a:gd name="T11" fmla="*/ 9 h 19"/>
                  <a:gd name="T12" fmla="*/ 0 w 34"/>
                  <a:gd name="T13" fmla="*/ 19 h 19"/>
                  <a:gd name="T14" fmla="*/ 0 w 34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0" y="19"/>
                    </a:moveTo>
                    <a:lnTo>
                      <a:pt x="0" y="19"/>
                    </a:lnTo>
                    <a:lnTo>
                      <a:pt x="18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6" y="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1" name="Freeform 143">
                <a:extLst>
                  <a:ext uri="{FF2B5EF4-FFF2-40B4-BE49-F238E27FC236}">
                    <a16:creationId xmlns:a16="http://schemas.microsoft.com/office/drawing/2014/main" id="{2CAFF93F-0A71-AE9F-FA56-A837215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1687"/>
                <a:ext cx="12" cy="50"/>
              </a:xfrm>
              <a:custGeom>
                <a:avLst/>
                <a:gdLst>
                  <a:gd name="T0" fmla="*/ 8 w 24"/>
                  <a:gd name="T1" fmla="*/ 74 h 101"/>
                  <a:gd name="T2" fmla="*/ 8 w 24"/>
                  <a:gd name="T3" fmla="*/ 74 h 101"/>
                  <a:gd name="T4" fmla="*/ 8 w 24"/>
                  <a:gd name="T5" fmla="*/ 74 h 101"/>
                  <a:gd name="T6" fmla="*/ 13 w 24"/>
                  <a:gd name="T7" fmla="*/ 45 h 101"/>
                  <a:gd name="T8" fmla="*/ 16 w 24"/>
                  <a:gd name="T9" fmla="*/ 32 h 101"/>
                  <a:gd name="T10" fmla="*/ 21 w 24"/>
                  <a:gd name="T11" fmla="*/ 20 h 101"/>
                  <a:gd name="T12" fmla="*/ 21 w 24"/>
                  <a:gd name="T13" fmla="*/ 20 h 101"/>
                  <a:gd name="T14" fmla="*/ 24 w 24"/>
                  <a:gd name="T15" fmla="*/ 12 h 101"/>
                  <a:gd name="T16" fmla="*/ 23 w 24"/>
                  <a:gd name="T17" fmla="*/ 7 h 101"/>
                  <a:gd name="T18" fmla="*/ 19 w 24"/>
                  <a:gd name="T19" fmla="*/ 4 h 101"/>
                  <a:gd name="T20" fmla="*/ 19 w 24"/>
                  <a:gd name="T21" fmla="*/ 4 h 101"/>
                  <a:gd name="T22" fmla="*/ 16 w 24"/>
                  <a:gd name="T23" fmla="*/ 0 h 101"/>
                  <a:gd name="T24" fmla="*/ 11 w 24"/>
                  <a:gd name="T25" fmla="*/ 0 h 101"/>
                  <a:gd name="T26" fmla="*/ 8 w 24"/>
                  <a:gd name="T27" fmla="*/ 2 h 101"/>
                  <a:gd name="T28" fmla="*/ 5 w 24"/>
                  <a:gd name="T29" fmla="*/ 4 h 101"/>
                  <a:gd name="T30" fmla="*/ 5 w 24"/>
                  <a:gd name="T31" fmla="*/ 4 h 101"/>
                  <a:gd name="T32" fmla="*/ 10 w 24"/>
                  <a:gd name="T33" fmla="*/ 4 h 101"/>
                  <a:gd name="T34" fmla="*/ 15 w 24"/>
                  <a:gd name="T35" fmla="*/ 7 h 101"/>
                  <a:gd name="T36" fmla="*/ 15 w 24"/>
                  <a:gd name="T37" fmla="*/ 7 h 101"/>
                  <a:gd name="T38" fmla="*/ 18 w 24"/>
                  <a:gd name="T39" fmla="*/ 10 h 101"/>
                  <a:gd name="T40" fmla="*/ 18 w 24"/>
                  <a:gd name="T41" fmla="*/ 15 h 101"/>
                  <a:gd name="T42" fmla="*/ 15 w 24"/>
                  <a:gd name="T43" fmla="*/ 23 h 101"/>
                  <a:gd name="T44" fmla="*/ 15 w 24"/>
                  <a:gd name="T45" fmla="*/ 23 h 101"/>
                  <a:gd name="T46" fmla="*/ 8 w 24"/>
                  <a:gd name="T47" fmla="*/ 39 h 101"/>
                  <a:gd name="T48" fmla="*/ 5 w 24"/>
                  <a:gd name="T49" fmla="*/ 58 h 101"/>
                  <a:gd name="T50" fmla="*/ 2 w 24"/>
                  <a:gd name="T51" fmla="*/ 77 h 101"/>
                  <a:gd name="T52" fmla="*/ 0 w 24"/>
                  <a:gd name="T53" fmla="*/ 101 h 101"/>
                  <a:gd name="T54" fmla="*/ 0 w 24"/>
                  <a:gd name="T55" fmla="*/ 101 h 101"/>
                  <a:gd name="T56" fmla="*/ 5 w 24"/>
                  <a:gd name="T57" fmla="*/ 96 h 101"/>
                  <a:gd name="T58" fmla="*/ 5 w 24"/>
                  <a:gd name="T59" fmla="*/ 96 h 101"/>
                  <a:gd name="T60" fmla="*/ 8 w 24"/>
                  <a:gd name="T61" fmla="*/ 74 h 101"/>
                  <a:gd name="T62" fmla="*/ 8 w 24"/>
                  <a:gd name="T63" fmla="*/ 7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101">
                    <a:moveTo>
                      <a:pt x="8" y="74"/>
                    </a:moveTo>
                    <a:lnTo>
                      <a:pt x="8" y="74"/>
                    </a:lnTo>
                    <a:lnTo>
                      <a:pt x="8" y="74"/>
                    </a:lnTo>
                    <a:lnTo>
                      <a:pt x="13" y="45"/>
                    </a:lnTo>
                    <a:lnTo>
                      <a:pt x="16" y="3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10"/>
                    </a:lnTo>
                    <a:lnTo>
                      <a:pt x="18" y="15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8" y="39"/>
                    </a:lnTo>
                    <a:lnTo>
                      <a:pt x="5" y="58"/>
                    </a:lnTo>
                    <a:lnTo>
                      <a:pt x="2" y="7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2" name="Freeform 144">
                <a:extLst>
                  <a:ext uri="{FF2B5EF4-FFF2-40B4-BE49-F238E27FC236}">
                    <a16:creationId xmlns:a16="http://schemas.microsoft.com/office/drawing/2014/main" id="{A517D6D8-D9BF-23A8-BD66-AC69DE9EA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1554"/>
                <a:ext cx="8" cy="11"/>
              </a:xfrm>
              <a:custGeom>
                <a:avLst/>
                <a:gdLst>
                  <a:gd name="T0" fmla="*/ 14 w 16"/>
                  <a:gd name="T1" fmla="*/ 4 h 22"/>
                  <a:gd name="T2" fmla="*/ 14 w 16"/>
                  <a:gd name="T3" fmla="*/ 4 h 22"/>
                  <a:gd name="T4" fmla="*/ 16 w 16"/>
                  <a:gd name="T5" fmla="*/ 0 h 22"/>
                  <a:gd name="T6" fmla="*/ 16 w 16"/>
                  <a:gd name="T7" fmla="*/ 0 h 22"/>
                  <a:gd name="T8" fmla="*/ 14 w 16"/>
                  <a:gd name="T9" fmla="*/ 0 h 22"/>
                  <a:gd name="T10" fmla="*/ 11 w 16"/>
                  <a:gd name="T11" fmla="*/ 1 h 22"/>
                  <a:gd name="T12" fmla="*/ 9 w 16"/>
                  <a:gd name="T13" fmla="*/ 3 h 22"/>
                  <a:gd name="T14" fmla="*/ 8 w 16"/>
                  <a:gd name="T15" fmla="*/ 8 h 22"/>
                  <a:gd name="T16" fmla="*/ 8 w 16"/>
                  <a:gd name="T17" fmla="*/ 8 h 22"/>
                  <a:gd name="T18" fmla="*/ 4 w 16"/>
                  <a:gd name="T19" fmla="*/ 16 h 22"/>
                  <a:gd name="T20" fmla="*/ 0 w 16"/>
                  <a:gd name="T21" fmla="*/ 22 h 22"/>
                  <a:gd name="T22" fmla="*/ 0 w 16"/>
                  <a:gd name="T23" fmla="*/ 22 h 22"/>
                  <a:gd name="T24" fmla="*/ 4 w 16"/>
                  <a:gd name="T25" fmla="*/ 19 h 22"/>
                  <a:gd name="T26" fmla="*/ 8 w 16"/>
                  <a:gd name="T27" fmla="*/ 16 h 22"/>
                  <a:gd name="T28" fmla="*/ 11 w 16"/>
                  <a:gd name="T29" fmla="*/ 11 h 22"/>
                  <a:gd name="T30" fmla="*/ 14 w 16"/>
                  <a:gd name="T31" fmla="*/ 4 h 22"/>
                  <a:gd name="T32" fmla="*/ 14 w 16"/>
                  <a:gd name="T3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2">
                    <a:moveTo>
                      <a:pt x="14" y="4"/>
                    </a:moveTo>
                    <a:lnTo>
                      <a:pt x="14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19"/>
                    </a:lnTo>
                    <a:lnTo>
                      <a:pt x="8" y="16"/>
                    </a:lnTo>
                    <a:lnTo>
                      <a:pt x="11" y="1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3" name="Freeform 145">
                <a:extLst>
                  <a:ext uri="{FF2B5EF4-FFF2-40B4-BE49-F238E27FC236}">
                    <a16:creationId xmlns:a16="http://schemas.microsoft.com/office/drawing/2014/main" id="{7C84C120-74DC-FD63-07F6-910E001BA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3135"/>
                <a:ext cx="338" cy="284"/>
              </a:xfrm>
              <a:custGeom>
                <a:avLst/>
                <a:gdLst>
                  <a:gd name="T0" fmla="*/ 640 w 676"/>
                  <a:gd name="T1" fmla="*/ 356 h 568"/>
                  <a:gd name="T2" fmla="*/ 665 w 676"/>
                  <a:gd name="T3" fmla="*/ 349 h 568"/>
                  <a:gd name="T4" fmla="*/ 675 w 676"/>
                  <a:gd name="T5" fmla="*/ 330 h 568"/>
                  <a:gd name="T6" fmla="*/ 656 w 676"/>
                  <a:gd name="T7" fmla="*/ 306 h 568"/>
                  <a:gd name="T8" fmla="*/ 638 w 676"/>
                  <a:gd name="T9" fmla="*/ 286 h 568"/>
                  <a:gd name="T10" fmla="*/ 637 w 676"/>
                  <a:gd name="T11" fmla="*/ 271 h 568"/>
                  <a:gd name="T12" fmla="*/ 651 w 676"/>
                  <a:gd name="T13" fmla="*/ 257 h 568"/>
                  <a:gd name="T14" fmla="*/ 667 w 676"/>
                  <a:gd name="T15" fmla="*/ 243 h 568"/>
                  <a:gd name="T16" fmla="*/ 624 w 676"/>
                  <a:gd name="T17" fmla="*/ 213 h 568"/>
                  <a:gd name="T18" fmla="*/ 600 w 676"/>
                  <a:gd name="T19" fmla="*/ 176 h 568"/>
                  <a:gd name="T20" fmla="*/ 611 w 676"/>
                  <a:gd name="T21" fmla="*/ 136 h 568"/>
                  <a:gd name="T22" fmla="*/ 622 w 676"/>
                  <a:gd name="T23" fmla="*/ 73 h 568"/>
                  <a:gd name="T24" fmla="*/ 584 w 676"/>
                  <a:gd name="T25" fmla="*/ 84 h 568"/>
                  <a:gd name="T26" fmla="*/ 549 w 676"/>
                  <a:gd name="T27" fmla="*/ 73 h 568"/>
                  <a:gd name="T28" fmla="*/ 527 w 676"/>
                  <a:gd name="T29" fmla="*/ 46 h 568"/>
                  <a:gd name="T30" fmla="*/ 509 w 676"/>
                  <a:gd name="T31" fmla="*/ 35 h 568"/>
                  <a:gd name="T32" fmla="*/ 432 w 676"/>
                  <a:gd name="T33" fmla="*/ 25 h 568"/>
                  <a:gd name="T34" fmla="*/ 386 w 676"/>
                  <a:gd name="T35" fmla="*/ 36 h 568"/>
                  <a:gd name="T36" fmla="*/ 359 w 676"/>
                  <a:gd name="T37" fmla="*/ 36 h 568"/>
                  <a:gd name="T38" fmla="*/ 252 w 676"/>
                  <a:gd name="T39" fmla="*/ 9 h 568"/>
                  <a:gd name="T40" fmla="*/ 200 w 676"/>
                  <a:gd name="T41" fmla="*/ 3 h 568"/>
                  <a:gd name="T42" fmla="*/ 147 w 676"/>
                  <a:gd name="T43" fmla="*/ 16 h 568"/>
                  <a:gd name="T44" fmla="*/ 122 w 676"/>
                  <a:gd name="T45" fmla="*/ 38 h 568"/>
                  <a:gd name="T46" fmla="*/ 92 w 676"/>
                  <a:gd name="T47" fmla="*/ 51 h 568"/>
                  <a:gd name="T48" fmla="*/ 69 w 676"/>
                  <a:gd name="T49" fmla="*/ 40 h 568"/>
                  <a:gd name="T50" fmla="*/ 39 w 676"/>
                  <a:gd name="T51" fmla="*/ 8 h 568"/>
                  <a:gd name="T52" fmla="*/ 8 w 676"/>
                  <a:gd name="T53" fmla="*/ 5 h 568"/>
                  <a:gd name="T54" fmla="*/ 0 w 676"/>
                  <a:gd name="T55" fmla="*/ 14 h 568"/>
                  <a:gd name="T56" fmla="*/ 6 w 676"/>
                  <a:gd name="T57" fmla="*/ 32 h 568"/>
                  <a:gd name="T58" fmla="*/ 36 w 676"/>
                  <a:gd name="T59" fmla="*/ 95 h 568"/>
                  <a:gd name="T60" fmla="*/ 65 w 676"/>
                  <a:gd name="T61" fmla="*/ 121 h 568"/>
                  <a:gd name="T62" fmla="*/ 84 w 676"/>
                  <a:gd name="T63" fmla="*/ 163 h 568"/>
                  <a:gd name="T64" fmla="*/ 87 w 676"/>
                  <a:gd name="T65" fmla="*/ 208 h 568"/>
                  <a:gd name="T66" fmla="*/ 96 w 676"/>
                  <a:gd name="T67" fmla="*/ 222 h 568"/>
                  <a:gd name="T68" fmla="*/ 123 w 676"/>
                  <a:gd name="T69" fmla="*/ 230 h 568"/>
                  <a:gd name="T70" fmla="*/ 158 w 676"/>
                  <a:gd name="T71" fmla="*/ 256 h 568"/>
                  <a:gd name="T72" fmla="*/ 200 w 676"/>
                  <a:gd name="T73" fmla="*/ 306 h 568"/>
                  <a:gd name="T74" fmla="*/ 292 w 676"/>
                  <a:gd name="T75" fmla="*/ 400 h 568"/>
                  <a:gd name="T76" fmla="*/ 379 w 676"/>
                  <a:gd name="T77" fmla="*/ 491 h 568"/>
                  <a:gd name="T78" fmla="*/ 422 w 676"/>
                  <a:gd name="T79" fmla="*/ 527 h 568"/>
                  <a:gd name="T80" fmla="*/ 511 w 676"/>
                  <a:gd name="T81" fmla="*/ 568 h 568"/>
                  <a:gd name="T82" fmla="*/ 509 w 676"/>
                  <a:gd name="T83" fmla="*/ 551 h 568"/>
                  <a:gd name="T84" fmla="*/ 495 w 676"/>
                  <a:gd name="T85" fmla="*/ 500 h 568"/>
                  <a:gd name="T86" fmla="*/ 508 w 676"/>
                  <a:gd name="T87" fmla="*/ 476 h 568"/>
                  <a:gd name="T88" fmla="*/ 525 w 676"/>
                  <a:gd name="T89" fmla="*/ 462 h 568"/>
                  <a:gd name="T90" fmla="*/ 529 w 676"/>
                  <a:gd name="T91" fmla="*/ 440 h 568"/>
                  <a:gd name="T92" fmla="*/ 548 w 676"/>
                  <a:gd name="T93" fmla="*/ 414 h 568"/>
                  <a:gd name="T94" fmla="*/ 575 w 676"/>
                  <a:gd name="T95" fmla="*/ 398 h 568"/>
                  <a:gd name="T96" fmla="*/ 576 w 676"/>
                  <a:gd name="T97" fmla="*/ 375 h 568"/>
                  <a:gd name="T98" fmla="*/ 598 w 676"/>
                  <a:gd name="T99" fmla="*/ 36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76" h="568">
                    <a:moveTo>
                      <a:pt x="614" y="362"/>
                    </a:moveTo>
                    <a:lnTo>
                      <a:pt x="614" y="362"/>
                    </a:lnTo>
                    <a:lnTo>
                      <a:pt x="627" y="360"/>
                    </a:lnTo>
                    <a:lnTo>
                      <a:pt x="640" y="356"/>
                    </a:lnTo>
                    <a:lnTo>
                      <a:pt x="652" y="351"/>
                    </a:lnTo>
                    <a:lnTo>
                      <a:pt x="659" y="349"/>
                    </a:lnTo>
                    <a:lnTo>
                      <a:pt x="665" y="349"/>
                    </a:lnTo>
                    <a:lnTo>
                      <a:pt x="665" y="349"/>
                    </a:lnTo>
                    <a:lnTo>
                      <a:pt x="672" y="348"/>
                    </a:lnTo>
                    <a:lnTo>
                      <a:pt x="675" y="344"/>
                    </a:lnTo>
                    <a:lnTo>
                      <a:pt x="676" y="338"/>
                    </a:lnTo>
                    <a:lnTo>
                      <a:pt x="675" y="330"/>
                    </a:lnTo>
                    <a:lnTo>
                      <a:pt x="675" y="330"/>
                    </a:lnTo>
                    <a:lnTo>
                      <a:pt x="670" y="324"/>
                    </a:lnTo>
                    <a:lnTo>
                      <a:pt x="665" y="317"/>
                    </a:lnTo>
                    <a:lnTo>
                      <a:pt x="656" y="306"/>
                    </a:lnTo>
                    <a:lnTo>
                      <a:pt x="656" y="306"/>
                    </a:lnTo>
                    <a:lnTo>
                      <a:pt x="648" y="298"/>
                    </a:lnTo>
                    <a:lnTo>
                      <a:pt x="641" y="290"/>
                    </a:lnTo>
                    <a:lnTo>
                      <a:pt x="638" y="286"/>
                    </a:lnTo>
                    <a:lnTo>
                      <a:pt x="637" y="281"/>
                    </a:lnTo>
                    <a:lnTo>
                      <a:pt x="635" y="276"/>
                    </a:lnTo>
                    <a:lnTo>
                      <a:pt x="637" y="271"/>
                    </a:lnTo>
                    <a:lnTo>
                      <a:pt x="637" y="271"/>
                    </a:lnTo>
                    <a:lnTo>
                      <a:pt x="638" y="267"/>
                    </a:lnTo>
                    <a:lnTo>
                      <a:pt x="641" y="262"/>
                    </a:lnTo>
                    <a:lnTo>
                      <a:pt x="646" y="259"/>
                    </a:lnTo>
                    <a:lnTo>
                      <a:pt x="651" y="257"/>
                    </a:lnTo>
                    <a:lnTo>
                      <a:pt x="664" y="256"/>
                    </a:lnTo>
                    <a:lnTo>
                      <a:pt x="676" y="254"/>
                    </a:lnTo>
                    <a:lnTo>
                      <a:pt x="676" y="254"/>
                    </a:lnTo>
                    <a:lnTo>
                      <a:pt x="667" y="243"/>
                    </a:lnTo>
                    <a:lnTo>
                      <a:pt x="657" y="235"/>
                    </a:lnTo>
                    <a:lnTo>
                      <a:pt x="637" y="222"/>
                    </a:lnTo>
                    <a:lnTo>
                      <a:pt x="637" y="222"/>
                    </a:lnTo>
                    <a:lnTo>
                      <a:pt x="624" y="213"/>
                    </a:lnTo>
                    <a:lnTo>
                      <a:pt x="613" y="205"/>
                    </a:lnTo>
                    <a:lnTo>
                      <a:pt x="606" y="195"/>
                    </a:lnTo>
                    <a:lnTo>
                      <a:pt x="602" y="186"/>
                    </a:lnTo>
                    <a:lnTo>
                      <a:pt x="600" y="176"/>
                    </a:lnTo>
                    <a:lnTo>
                      <a:pt x="602" y="165"/>
                    </a:lnTo>
                    <a:lnTo>
                      <a:pt x="605" y="151"/>
                    </a:lnTo>
                    <a:lnTo>
                      <a:pt x="611" y="136"/>
                    </a:lnTo>
                    <a:lnTo>
                      <a:pt x="611" y="136"/>
                    </a:lnTo>
                    <a:lnTo>
                      <a:pt x="637" y="74"/>
                    </a:lnTo>
                    <a:lnTo>
                      <a:pt x="637" y="74"/>
                    </a:lnTo>
                    <a:lnTo>
                      <a:pt x="629" y="71"/>
                    </a:lnTo>
                    <a:lnTo>
                      <a:pt x="622" y="73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597" y="81"/>
                    </a:lnTo>
                    <a:lnTo>
                      <a:pt x="584" y="84"/>
                    </a:lnTo>
                    <a:lnTo>
                      <a:pt x="575" y="86"/>
                    </a:lnTo>
                    <a:lnTo>
                      <a:pt x="565" y="84"/>
                    </a:lnTo>
                    <a:lnTo>
                      <a:pt x="557" y="79"/>
                    </a:lnTo>
                    <a:lnTo>
                      <a:pt x="549" y="73"/>
                    </a:lnTo>
                    <a:lnTo>
                      <a:pt x="540" y="63"/>
                    </a:lnTo>
                    <a:lnTo>
                      <a:pt x="532" y="52"/>
                    </a:lnTo>
                    <a:lnTo>
                      <a:pt x="532" y="52"/>
                    </a:lnTo>
                    <a:lnTo>
                      <a:pt x="527" y="46"/>
                    </a:lnTo>
                    <a:lnTo>
                      <a:pt x="522" y="41"/>
                    </a:lnTo>
                    <a:lnTo>
                      <a:pt x="516" y="38"/>
                    </a:lnTo>
                    <a:lnTo>
                      <a:pt x="509" y="35"/>
                    </a:lnTo>
                    <a:lnTo>
                      <a:pt x="509" y="35"/>
                    </a:lnTo>
                    <a:lnTo>
                      <a:pt x="479" y="28"/>
                    </a:lnTo>
                    <a:lnTo>
                      <a:pt x="463" y="27"/>
                    </a:lnTo>
                    <a:lnTo>
                      <a:pt x="448" y="25"/>
                    </a:lnTo>
                    <a:lnTo>
                      <a:pt x="432" y="25"/>
                    </a:lnTo>
                    <a:lnTo>
                      <a:pt x="417" y="27"/>
                    </a:lnTo>
                    <a:lnTo>
                      <a:pt x="401" y="30"/>
                    </a:lnTo>
                    <a:lnTo>
                      <a:pt x="386" y="36"/>
                    </a:lnTo>
                    <a:lnTo>
                      <a:pt x="386" y="36"/>
                    </a:lnTo>
                    <a:lnTo>
                      <a:pt x="379" y="38"/>
                    </a:lnTo>
                    <a:lnTo>
                      <a:pt x="373" y="40"/>
                    </a:lnTo>
                    <a:lnTo>
                      <a:pt x="365" y="38"/>
                    </a:lnTo>
                    <a:lnTo>
                      <a:pt x="359" y="36"/>
                    </a:lnTo>
                    <a:lnTo>
                      <a:pt x="359" y="36"/>
                    </a:lnTo>
                    <a:lnTo>
                      <a:pt x="333" y="27"/>
                    </a:lnTo>
                    <a:lnTo>
                      <a:pt x="306" y="20"/>
                    </a:lnTo>
                    <a:lnTo>
                      <a:pt x="252" y="9"/>
                    </a:lnTo>
                    <a:lnTo>
                      <a:pt x="252" y="9"/>
                    </a:lnTo>
                    <a:lnTo>
                      <a:pt x="227" y="5"/>
                    </a:lnTo>
                    <a:lnTo>
                      <a:pt x="212" y="3"/>
                    </a:lnTo>
                    <a:lnTo>
                      <a:pt x="200" y="3"/>
                    </a:lnTo>
                    <a:lnTo>
                      <a:pt x="187" y="3"/>
                    </a:lnTo>
                    <a:lnTo>
                      <a:pt x="174" y="6"/>
                    </a:lnTo>
                    <a:lnTo>
                      <a:pt x="162" y="9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1" y="19"/>
                    </a:lnTo>
                    <a:lnTo>
                      <a:pt x="135" y="25"/>
                    </a:lnTo>
                    <a:lnTo>
                      <a:pt x="122" y="38"/>
                    </a:lnTo>
                    <a:lnTo>
                      <a:pt x="114" y="44"/>
                    </a:lnTo>
                    <a:lnTo>
                      <a:pt x="108" y="47"/>
                    </a:lnTo>
                    <a:lnTo>
                      <a:pt x="100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84" y="49"/>
                    </a:lnTo>
                    <a:lnTo>
                      <a:pt x="76" y="46"/>
                    </a:lnTo>
                    <a:lnTo>
                      <a:pt x="69" y="40"/>
                    </a:lnTo>
                    <a:lnTo>
                      <a:pt x="63" y="35"/>
                    </a:lnTo>
                    <a:lnTo>
                      <a:pt x="50" y="20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1" y="3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5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14" y="54"/>
                    </a:lnTo>
                    <a:lnTo>
                      <a:pt x="23" y="76"/>
                    </a:lnTo>
                    <a:lnTo>
                      <a:pt x="28" y="86"/>
                    </a:lnTo>
                    <a:lnTo>
                      <a:pt x="36" y="95"/>
                    </a:lnTo>
                    <a:lnTo>
                      <a:pt x="44" y="105"/>
                    </a:lnTo>
                    <a:lnTo>
                      <a:pt x="55" y="113"/>
                    </a:lnTo>
                    <a:lnTo>
                      <a:pt x="55" y="113"/>
                    </a:lnTo>
                    <a:lnTo>
                      <a:pt x="65" y="121"/>
                    </a:lnTo>
                    <a:lnTo>
                      <a:pt x="71" y="130"/>
                    </a:lnTo>
                    <a:lnTo>
                      <a:pt x="77" y="140"/>
                    </a:lnTo>
                    <a:lnTo>
                      <a:pt x="81" y="152"/>
                    </a:lnTo>
                    <a:lnTo>
                      <a:pt x="84" y="163"/>
                    </a:lnTo>
                    <a:lnTo>
                      <a:pt x="85" y="176"/>
                    </a:lnTo>
                    <a:lnTo>
                      <a:pt x="87" y="202"/>
                    </a:lnTo>
                    <a:lnTo>
                      <a:pt x="87" y="202"/>
                    </a:lnTo>
                    <a:lnTo>
                      <a:pt x="87" y="208"/>
                    </a:lnTo>
                    <a:lnTo>
                      <a:pt x="89" y="216"/>
                    </a:lnTo>
                    <a:lnTo>
                      <a:pt x="90" y="219"/>
                    </a:lnTo>
                    <a:lnTo>
                      <a:pt x="92" y="221"/>
                    </a:lnTo>
                    <a:lnTo>
                      <a:pt x="96" y="222"/>
                    </a:lnTo>
                    <a:lnTo>
                      <a:pt x="101" y="224"/>
                    </a:lnTo>
                    <a:lnTo>
                      <a:pt x="101" y="224"/>
                    </a:lnTo>
                    <a:lnTo>
                      <a:pt x="112" y="227"/>
                    </a:lnTo>
                    <a:lnTo>
                      <a:pt x="123" y="230"/>
                    </a:lnTo>
                    <a:lnTo>
                      <a:pt x="133" y="236"/>
                    </a:lnTo>
                    <a:lnTo>
                      <a:pt x="143" y="241"/>
                    </a:lnTo>
                    <a:lnTo>
                      <a:pt x="150" y="249"/>
                    </a:lnTo>
                    <a:lnTo>
                      <a:pt x="158" y="256"/>
                    </a:lnTo>
                    <a:lnTo>
                      <a:pt x="173" y="271"/>
                    </a:lnTo>
                    <a:lnTo>
                      <a:pt x="173" y="271"/>
                    </a:lnTo>
                    <a:lnTo>
                      <a:pt x="185" y="289"/>
                    </a:lnTo>
                    <a:lnTo>
                      <a:pt x="200" y="306"/>
                    </a:lnTo>
                    <a:lnTo>
                      <a:pt x="230" y="338"/>
                    </a:lnTo>
                    <a:lnTo>
                      <a:pt x="262" y="368"/>
                    </a:lnTo>
                    <a:lnTo>
                      <a:pt x="292" y="400"/>
                    </a:lnTo>
                    <a:lnTo>
                      <a:pt x="292" y="400"/>
                    </a:lnTo>
                    <a:lnTo>
                      <a:pt x="313" y="424"/>
                    </a:lnTo>
                    <a:lnTo>
                      <a:pt x="336" y="446"/>
                    </a:lnTo>
                    <a:lnTo>
                      <a:pt x="359" y="468"/>
                    </a:lnTo>
                    <a:lnTo>
                      <a:pt x="379" y="491"/>
                    </a:lnTo>
                    <a:lnTo>
                      <a:pt x="379" y="491"/>
                    </a:lnTo>
                    <a:lnTo>
                      <a:pt x="392" y="505"/>
                    </a:lnTo>
                    <a:lnTo>
                      <a:pt x="406" y="516"/>
                    </a:lnTo>
                    <a:lnTo>
                      <a:pt x="422" y="527"/>
                    </a:lnTo>
                    <a:lnTo>
                      <a:pt x="438" y="537"/>
                    </a:lnTo>
                    <a:lnTo>
                      <a:pt x="455" y="546"/>
                    </a:lnTo>
                    <a:lnTo>
                      <a:pt x="475" y="554"/>
                    </a:lnTo>
                    <a:lnTo>
                      <a:pt x="511" y="568"/>
                    </a:lnTo>
                    <a:lnTo>
                      <a:pt x="511" y="568"/>
                    </a:lnTo>
                    <a:lnTo>
                      <a:pt x="513" y="564"/>
                    </a:lnTo>
                    <a:lnTo>
                      <a:pt x="513" y="564"/>
                    </a:lnTo>
                    <a:lnTo>
                      <a:pt x="509" y="551"/>
                    </a:lnTo>
                    <a:lnTo>
                      <a:pt x="503" y="538"/>
                    </a:lnTo>
                    <a:lnTo>
                      <a:pt x="500" y="524"/>
                    </a:lnTo>
                    <a:lnTo>
                      <a:pt x="495" y="511"/>
                    </a:lnTo>
                    <a:lnTo>
                      <a:pt x="495" y="500"/>
                    </a:lnTo>
                    <a:lnTo>
                      <a:pt x="497" y="494"/>
                    </a:lnTo>
                    <a:lnTo>
                      <a:pt x="498" y="487"/>
                    </a:lnTo>
                    <a:lnTo>
                      <a:pt x="503" y="483"/>
                    </a:lnTo>
                    <a:lnTo>
                      <a:pt x="508" y="476"/>
                    </a:lnTo>
                    <a:lnTo>
                      <a:pt x="514" y="472"/>
                    </a:lnTo>
                    <a:lnTo>
                      <a:pt x="524" y="467"/>
                    </a:lnTo>
                    <a:lnTo>
                      <a:pt x="524" y="467"/>
                    </a:lnTo>
                    <a:lnTo>
                      <a:pt x="525" y="462"/>
                    </a:lnTo>
                    <a:lnTo>
                      <a:pt x="525" y="457"/>
                    </a:lnTo>
                    <a:lnTo>
                      <a:pt x="525" y="457"/>
                    </a:lnTo>
                    <a:lnTo>
                      <a:pt x="527" y="448"/>
                    </a:lnTo>
                    <a:lnTo>
                      <a:pt x="529" y="440"/>
                    </a:lnTo>
                    <a:lnTo>
                      <a:pt x="532" y="433"/>
                    </a:lnTo>
                    <a:lnTo>
                      <a:pt x="536" y="425"/>
                    </a:lnTo>
                    <a:lnTo>
                      <a:pt x="541" y="421"/>
                    </a:lnTo>
                    <a:lnTo>
                      <a:pt x="548" y="414"/>
                    </a:lnTo>
                    <a:lnTo>
                      <a:pt x="562" y="406"/>
                    </a:lnTo>
                    <a:lnTo>
                      <a:pt x="562" y="406"/>
                    </a:lnTo>
                    <a:lnTo>
                      <a:pt x="571" y="402"/>
                    </a:lnTo>
                    <a:lnTo>
                      <a:pt x="575" y="398"/>
                    </a:lnTo>
                    <a:lnTo>
                      <a:pt x="575" y="394"/>
                    </a:lnTo>
                    <a:lnTo>
                      <a:pt x="575" y="394"/>
                    </a:lnTo>
                    <a:lnTo>
                      <a:pt x="575" y="383"/>
                    </a:lnTo>
                    <a:lnTo>
                      <a:pt x="576" y="375"/>
                    </a:lnTo>
                    <a:lnTo>
                      <a:pt x="581" y="370"/>
                    </a:lnTo>
                    <a:lnTo>
                      <a:pt x="586" y="367"/>
                    </a:lnTo>
                    <a:lnTo>
                      <a:pt x="592" y="365"/>
                    </a:lnTo>
                    <a:lnTo>
                      <a:pt x="598" y="364"/>
                    </a:lnTo>
                    <a:lnTo>
                      <a:pt x="614" y="362"/>
                    </a:lnTo>
                    <a:lnTo>
                      <a:pt x="614" y="36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4" name="Freeform 146">
                <a:extLst>
                  <a:ext uri="{FF2B5EF4-FFF2-40B4-BE49-F238E27FC236}">
                    <a16:creationId xmlns:a16="http://schemas.microsoft.com/office/drawing/2014/main" id="{6E3B4224-115F-7F0F-AA87-93DB97C89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2654"/>
                <a:ext cx="479" cy="186"/>
              </a:xfrm>
              <a:custGeom>
                <a:avLst/>
                <a:gdLst>
                  <a:gd name="T0" fmla="*/ 821 w 958"/>
                  <a:gd name="T1" fmla="*/ 29 h 372"/>
                  <a:gd name="T2" fmla="*/ 756 w 958"/>
                  <a:gd name="T3" fmla="*/ 22 h 372"/>
                  <a:gd name="T4" fmla="*/ 705 w 958"/>
                  <a:gd name="T5" fmla="*/ 43 h 372"/>
                  <a:gd name="T6" fmla="*/ 673 w 958"/>
                  <a:gd name="T7" fmla="*/ 48 h 372"/>
                  <a:gd name="T8" fmla="*/ 643 w 958"/>
                  <a:gd name="T9" fmla="*/ 35 h 372"/>
                  <a:gd name="T10" fmla="*/ 595 w 958"/>
                  <a:gd name="T11" fmla="*/ 29 h 372"/>
                  <a:gd name="T12" fmla="*/ 562 w 958"/>
                  <a:gd name="T13" fmla="*/ 49 h 372"/>
                  <a:gd name="T14" fmla="*/ 508 w 958"/>
                  <a:gd name="T15" fmla="*/ 73 h 372"/>
                  <a:gd name="T16" fmla="*/ 487 w 958"/>
                  <a:gd name="T17" fmla="*/ 70 h 372"/>
                  <a:gd name="T18" fmla="*/ 479 w 958"/>
                  <a:gd name="T19" fmla="*/ 48 h 372"/>
                  <a:gd name="T20" fmla="*/ 446 w 958"/>
                  <a:gd name="T21" fmla="*/ 22 h 372"/>
                  <a:gd name="T22" fmla="*/ 425 w 958"/>
                  <a:gd name="T23" fmla="*/ 2 h 372"/>
                  <a:gd name="T24" fmla="*/ 398 w 958"/>
                  <a:gd name="T25" fmla="*/ 6 h 372"/>
                  <a:gd name="T26" fmla="*/ 360 w 958"/>
                  <a:gd name="T27" fmla="*/ 27 h 372"/>
                  <a:gd name="T28" fmla="*/ 330 w 958"/>
                  <a:gd name="T29" fmla="*/ 21 h 372"/>
                  <a:gd name="T30" fmla="*/ 317 w 958"/>
                  <a:gd name="T31" fmla="*/ 5 h 372"/>
                  <a:gd name="T32" fmla="*/ 271 w 958"/>
                  <a:gd name="T33" fmla="*/ 6 h 372"/>
                  <a:gd name="T34" fmla="*/ 217 w 958"/>
                  <a:gd name="T35" fmla="*/ 46 h 372"/>
                  <a:gd name="T36" fmla="*/ 187 w 958"/>
                  <a:gd name="T37" fmla="*/ 90 h 372"/>
                  <a:gd name="T38" fmla="*/ 120 w 958"/>
                  <a:gd name="T39" fmla="*/ 141 h 372"/>
                  <a:gd name="T40" fmla="*/ 65 w 958"/>
                  <a:gd name="T41" fmla="*/ 156 h 372"/>
                  <a:gd name="T42" fmla="*/ 30 w 958"/>
                  <a:gd name="T43" fmla="*/ 159 h 372"/>
                  <a:gd name="T44" fmla="*/ 12 w 958"/>
                  <a:gd name="T45" fmla="*/ 175 h 372"/>
                  <a:gd name="T46" fmla="*/ 0 w 958"/>
                  <a:gd name="T47" fmla="*/ 233 h 372"/>
                  <a:gd name="T48" fmla="*/ 9 w 958"/>
                  <a:gd name="T49" fmla="*/ 273 h 372"/>
                  <a:gd name="T50" fmla="*/ 28 w 958"/>
                  <a:gd name="T51" fmla="*/ 286 h 372"/>
                  <a:gd name="T52" fmla="*/ 93 w 958"/>
                  <a:gd name="T53" fmla="*/ 338 h 372"/>
                  <a:gd name="T54" fmla="*/ 144 w 958"/>
                  <a:gd name="T55" fmla="*/ 368 h 372"/>
                  <a:gd name="T56" fmla="*/ 192 w 958"/>
                  <a:gd name="T57" fmla="*/ 372 h 372"/>
                  <a:gd name="T58" fmla="*/ 290 w 958"/>
                  <a:gd name="T59" fmla="*/ 359 h 372"/>
                  <a:gd name="T60" fmla="*/ 306 w 958"/>
                  <a:gd name="T61" fmla="*/ 348 h 372"/>
                  <a:gd name="T62" fmla="*/ 314 w 958"/>
                  <a:gd name="T63" fmla="*/ 322 h 372"/>
                  <a:gd name="T64" fmla="*/ 354 w 958"/>
                  <a:gd name="T65" fmla="*/ 314 h 372"/>
                  <a:gd name="T66" fmla="*/ 392 w 958"/>
                  <a:gd name="T67" fmla="*/ 310 h 372"/>
                  <a:gd name="T68" fmla="*/ 410 w 958"/>
                  <a:gd name="T69" fmla="*/ 294 h 372"/>
                  <a:gd name="T70" fmla="*/ 437 w 958"/>
                  <a:gd name="T71" fmla="*/ 270 h 372"/>
                  <a:gd name="T72" fmla="*/ 473 w 958"/>
                  <a:gd name="T73" fmla="*/ 273 h 372"/>
                  <a:gd name="T74" fmla="*/ 532 w 958"/>
                  <a:gd name="T75" fmla="*/ 292 h 372"/>
                  <a:gd name="T76" fmla="*/ 557 w 958"/>
                  <a:gd name="T77" fmla="*/ 294 h 372"/>
                  <a:gd name="T78" fmla="*/ 573 w 958"/>
                  <a:gd name="T79" fmla="*/ 273 h 372"/>
                  <a:gd name="T80" fmla="*/ 583 w 958"/>
                  <a:gd name="T81" fmla="*/ 237 h 372"/>
                  <a:gd name="T82" fmla="*/ 607 w 958"/>
                  <a:gd name="T83" fmla="*/ 203 h 372"/>
                  <a:gd name="T84" fmla="*/ 641 w 958"/>
                  <a:gd name="T85" fmla="*/ 189 h 372"/>
                  <a:gd name="T86" fmla="*/ 688 w 958"/>
                  <a:gd name="T87" fmla="*/ 194 h 372"/>
                  <a:gd name="T88" fmla="*/ 721 w 958"/>
                  <a:gd name="T89" fmla="*/ 202 h 372"/>
                  <a:gd name="T90" fmla="*/ 754 w 958"/>
                  <a:gd name="T91" fmla="*/ 195 h 372"/>
                  <a:gd name="T92" fmla="*/ 800 w 958"/>
                  <a:gd name="T93" fmla="*/ 200 h 372"/>
                  <a:gd name="T94" fmla="*/ 831 w 958"/>
                  <a:gd name="T95" fmla="*/ 224 h 372"/>
                  <a:gd name="T96" fmla="*/ 869 w 958"/>
                  <a:gd name="T97" fmla="*/ 238 h 372"/>
                  <a:gd name="T98" fmla="*/ 899 w 958"/>
                  <a:gd name="T99" fmla="*/ 208 h 372"/>
                  <a:gd name="T100" fmla="*/ 923 w 958"/>
                  <a:gd name="T101" fmla="*/ 160 h 372"/>
                  <a:gd name="T102" fmla="*/ 958 w 958"/>
                  <a:gd name="T103" fmla="*/ 102 h 372"/>
                  <a:gd name="T104" fmla="*/ 851 w 958"/>
                  <a:gd name="T105" fmla="*/ 4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8" h="372">
                    <a:moveTo>
                      <a:pt x="851" y="46"/>
                    </a:moveTo>
                    <a:lnTo>
                      <a:pt x="851" y="46"/>
                    </a:lnTo>
                    <a:lnTo>
                      <a:pt x="837" y="36"/>
                    </a:lnTo>
                    <a:lnTo>
                      <a:pt x="821" y="29"/>
                    </a:lnTo>
                    <a:lnTo>
                      <a:pt x="805" y="24"/>
                    </a:lnTo>
                    <a:lnTo>
                      <a:pt x="789" y="21"/>
                    </a:lnTo>
                    <a:lnTo>
                      <a:pt x="773" y="21"/>
                    </a:lnTo>
                    <a:lnTo>
                      <a:pt x="756" y="22"/>
                    </a:lnTo>
                    <a:lnTo>
                      <a:pt x="738" y="29"/>
                    </a:lnTo>
                    <a:lnTo>
                      <a:pt x="721" y="36"/>
                    </a:lnTo>
                    <a:lnTo>
                      <a:pt x="721" y="36"/>
                    </a:lnTo>
                    <a:lnTo>
                      <a:pt x="705" y="43"/>
                    </a:lnTo>
                    <a:lnTo>
                      <a:pt x="697" y="46"/>
                    </a:lnTo>
                    <a:lnTo>
                      <a:pt x="689" y="48"/>
                    </a:lnTo>
                    <a:lnTo>
                      <a:pt x="681" y="48"/>
                    </a:lnTo>
                    <a:lnTo>
                      <a:pt x="673" y="48"/>
                    </a:lnTo>
                    <a:lnTo>
                      <a:pt x="664" y="44"/>
                    </a:lnTo>
                    <a:lnTo>
                      <a:pt x="656" y="41"/>
                    </a:lnTo>
                    <a:lnTo>
                      <a:pt x="656" y="41"/>
                    </a:lnTo>
                    <a:lnTo>
                      <a:pt x="643" y="35"/>
                    </a:lnTo>
                    <a:lnTo>
                      <a:pt x="630" y="30"/>
                    </a:lnTo>
                    <a:lnTo>
                      <a:pt x="619" y="27"/>
                    </a:lnTo>
                    <a:lnTo>
                      <a:pt x="607" y="27"/>
                    </a:lnTo>
                    <a:lnTo>
                      <a:pt x="595" y="29"/>
                    </a:lnTo>
                    <a:lnTo>
                      <a:pt x="584" y="33"/>
                    </a:lnTo>
                    <a:lnTo>
                      <a:pt x="573" y="40"/>
                    </a:lnTo>
                    <a:lnTo>
                      <a:pt x="562" y="49"/>
                    </a:lnTo>
                    <a:lnTo>
                      <a:pt x="562" y="49"/>
                    </a:lnTo>
                    <a:lnTo>
                      <a:pt x="549" y="59"/>
                    </a:lnTo>
                    <a:lnTo>
                      <a:pt x="537" y="65"/>
                    </a:lnTo>
                    <a:lnTo>
                      <a:pt x="522" y="70"/>
                    </a:lnTo>
                    <a:lnTo>
                      <a:pt x="508" y="73"/>
                    </a:lnTo>
                    <a:lnTo>
                      <a:pt x="508" y="73"/>
                    </a:lnTo>
                    <a:lnTo>
                      <a:pt x="494" y="73"/>
                    </a:lnTo>
                    <a:lnTo>
                      <a:pt x="489" y="71"/>
                    </a:lnTo>
                    <a:lnTo>
                      <a:pt x="487" y="70"/>
                    </a:lnTo>
                    <a:lnTo>
                      <a:pt x="486" y="67"/>
                    </a:lnTo>
                    <a:lnTo>
                      <a:pt x="486" y="67"/>
                    </a:lnTo>
                    <a:lnTo>
                      <a:pt x="484" y="56"/>
                    </a:lnTo>
                    <a:lnTo>
                      <a:pt x="479" y="48"/>
                    </a:lnTo>
                    <a:lnTo>
                      <a:pt x="473" y="41"/>
                    </a:lnTo>
                    <a:lnTo>
                      <a:pt x="467" y="36"/>
                    </a:lnTo>
                    <a:lnTo>
                      <a:pt x="452" y="27"/>
                    </a:lnTo>
                    <a:lnTo>
                      <a:pt x="446" y="22"/>
                    </a:lnTo>
                    <a:lnTo>
                      <a:pt x="441" y="16"/>
                    </a:lnTo>
                    <a:lnTo>
                      <a:pt x="441" y="16"/>
                    </a:lnTo>
                    <a:lnTo>
                      <a:pt x="433" y="8"/>
                    </a:lnTo>
                    <a:lnTo>
                      <a:pt x="425" y="2"/>
                    </a:lnTo>
                    <a:lnTo>
                      <a:pt x="419" y="0"/>
                    </a:lnTo>
                    <a:lnTo>
                      <a:pt x="411" y="0"/>
                    </a:lnTo>
                    <a:lnTo>
                      <a:pt x="405" y="2"/>
                    </a:lnTo>
                    <a:lnTo>
                      <a:pt x="398" y="6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68" y="24"/>
                    </a:lnTo>
                    <a:lnTo>
                      <a:pt x="360" y="27"/>
                    </a:lnTo>
                    <a:lnTo>
                      <a:pt x="352" y="30"/>
                    </a:lnTo>
                    <a:lnTo>
                      <a:pt x="344" y="30"/>
                    </a:lnTo>
                    <a:lnTo>
                      <a:pt x="336" y="27"/>
                    </a:lnTo>
                    <a:lnTo>
                      <a:pt x="330" y="21"/>
                    </a:lnTo>
                    <a:lnTo>
                      <a:pt x="324" y="8"/>
                    </a:lnTo>
                    <a:lnTo>
                      <a:pt x="324" y="8"/>
                    </a:lnTo>
                    <a:lnTo>
                      <a:pt x="321" y="5"/>
                    </a:lnTo>
                    <a:lnTo>
                      <a:pt x="31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289" y="5"/>
                    </a:lnTo>
                    <a:lnTo>
                      <a:pt x="271" y="6"/>
                    </a:lnTo>
                    <a:lnTo>
                      <a:pt x="255" y="13"/>
                    </a:lnTo>
                    <a:lnTo>
                      <a:pt x="241" y="22"/>
                    </a:lnTo>
                    <a:lnTo>
                      <a:pt x="228" y="32"/>
                    </a:lnTo>
                    <a:lnTo>
                      <a:pt x="217" y="46"/>
                    </a:lnTo>
                    <a:lnTo>
                      <a:pt x="208" y="60"/>
                    </a:lnTo>
                    <a:lnTo>
                      <a:pt x="198" y="75"/>
                    </a:lnTo>
                    <a:lnTo>
                      <a:pt x="198" y="75"/>
                    </a:lnTo>
                    <a:lnTo>
                      <a:pt x="187" y="90"/>
                    </a:lnTo>
                    <a:lnTo>
                      <a:pt x="174" y="105"/>
                    </a:lnTo>
                    <a:lnTo>
                      <a:pt x="159" y="117"/>
                    </a:lnTo>
                    <a:lnTo>
                      <a:pt x="140" y="130"/>
                    </a:lnTo>
                    <a:lnTo>
                      <a:pt x="120" y="141"/>
                    </a:lnTo>
                    <a:lnTo>
                      <a:pt x="101" y="149"/>
                    </a:lnTo>
                    <a:lnTo>
                      <a:pt x="82" y="154"/>
                    </a:lnTo>
                    <a:lnTo>
                      <a:pt x="65" y="156"/>
                    </a:lnTo>
                    <a:lnTo>
                      <a:pt x="65" y="156"/>
                    </a:lnTo>
                    <a:lnTo>
                      <a:pt x="52" y="156"/>
                    </a:lnTo>
                    <a:lnTo>
                      <a:pt x="41" y="156"/>
                    </a:lnTo>
                    <a:lnTo>
                      <a:pt x="36" y="157"/>
                    </a:lnTo>
                    <a:lnTo>
                      <a:pt x="30" y="159"/>
                    </a:lnTo>
                    <a:lnTo>
                      <a:pt x="25" y="160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12" y="175"/>
                    </a:lnTo>
                    <a:lnTo>
                      <a:pt x="8" y="187"/>
                    </a:lnTo>
                    <a:lnTo>
                      <a:pt x="4" y="202"/>
                    </a:lnTo>
                    <a:lnTo>
                      <a:pt x="1" y="218"/>
                    </a:lnTo>
                    <a:lnTo>
                      <a:pt x="0" y="233"/>
                    </a:lnTo>
                    <a:lnTo>
                      <a:pt x="1" y="249"/>
                    </a:lnTo>
                    <a:lnTo>
                      <a:pt x="4" y="262"/>
                    </a:lnTo>
                    <a:lnTo>
                      <a:pt x="9" y="273"/>
                    </a:lnTo>
                    <a:lnTo>
                      <a:pt x="9" y="273"/>
                    </a:lnTo>
                    <a:lnTo>
                      <a:pt x="12" y="276"/>
                    </a:lnTo>
                    <a:lnTo>
                      <a:pt x="16" y="279"/>
                    </a:lnTo>
                    <a:lnTo>
                      <a:pt x="16" y="279"/>
                    </a:lnTo>
                    <a:lnTo>
                      <a:pt x="28" y="286"/>
                    </a:lnTo>
                    <a:lnTo>
                      <a:pt x="39" y="294"/>
                    </a:lnTo>
                    <a:lnTo>
                      <a:pt x="62" y="311"/>
                    </a:lnTo>
                    <a:lnTo>
                      <a:pt x="82" y="330"/>
                    </a:lnTo>
                    <a:lnTo>
                      <a:pt x="93" y="338"/>
                    </a:lnTo>
                    <a:lnTo>
                      <a:pt x="105" y="346"/>
                    </a:lnTo>
                    <a:lnTo>
                      <a:pt x="105" y="346"/>
                    </a:lnTo>
                    <a:lnTo>
                      <a:pt x="132" y="362"/>
                    </a:lnTo>
                    <a:lnTo>
                      <a:pt x="144" y="368"/>
                    </a:lnTo>
                    <a:lnTo>
                      <a:pt x="151" y="370"/>
                    </a:lnTo>
                    <a:lnTo>
                      <a:pt x="159" y="372"/>
                    </a:lnTo>
                    <a:lnTo>
                      <a:pt x="159" y="372"/>
                    </a:lnTo>
                    <a:lnTo>
                      <a:pt x="192" y="372"/>
                    </a:lnTo>
                    <a:lnTo>
                      <a:pt x="225" y="370"/>
                    </a:lnTo>
                    <a:lnTo>
                      <a:pt x="257" y="367"/>
                    </a:lnTo>
                    <a:lnTo>
                      <a:pt x="290" y="359"/>
                    </a:lnTo>
                    <a:lnTo>
                      <a:pt x="290" y="359"/>
                    </a:lnTo>
                    <a:lnTo>
                      <a:pt x="300" y="357"/>
                    </a:lnTo>
                    <a:lnTo>
                      <a:pt x="305" y="354"/>
                    </a:lnTo>
                    <a:lnTo>
                      <a:pt x="306" y="351"/>
                    </a:lnTo>
                    <a:lnTo>
                      <a:pt x="306" y="348"/>
                    </a:lnTo>
                    <a:lnTo>
                      <a:pt x="306" y="348"/>
                    </a:lnTo>
                    <a:lnTo>
                      <a:pt x="306" y="337"/>
                    </a:lnTo>
                    <a:lnTo>
                      <a:pt x="309" y="329"/>
                    </a:lnTo>
                    <a:lnTo>
                      <a:pt x="314" y="322"/>
                    </a:lnTo>
                    <a:lnTo>
                      <a:pt x="321" y="318"/>
                    </a:lnTo>
                    <a:lnTo>
                      <a:pt x="329" y="316"/>
                    </a:lnTo>
                    <a:lnTo>
                      <a:pt x="336" y="314"/>
                    </a:lnTo>
                    <a:lnTo>
                      <a:pt x="354" y="314"/>
                    </a:lnTo>
                    <a:lnTo>
                      <a:pt x="354" y="314"/>
                    </a:lnTo>
                    <a:lnTo>
                      <a:pt x="370" y="314"/>
                    </a:lnTo>
                    <a:lnTo>
                      <a:pt x="384" y="311"/>
                    </a:lnTo>
                    <a:lnTo>
                      <a:pt x="392" y="310"/>
                    </a:lnTo>
                    <a:lnTo>
                      <a:pt x="398" y="305"/>
                    </a:lnTo>
                    <a:lnTo>
                      <a:pt x="405" y="300"/>
                    </a:lnTo>
                    <a:lnTo>
                      <a:pt x="410" y="294"/>
                    </a:lnTo>
                    <a:lnTo>
                      <a:pt x="410" y="294"/>
                    </a:lnTo>
                    <a:lnTo>
                      <a:pt x="416" y="284"/>
                    </a:lnTo>
                    <a:lnTo>
                      <a:pt x="422" y="278"/>
                    </a:lnTo>
                    <a:lnTo>
                      <a:pt x="429" y="273"/>
                    </a:lnTo>
                    <a:lnTo>
                      <a:pt x="437" y="270"/>
                    </a:lnTo>
                    <a:lnTo>
                      <a:pt x="445" y="270"/>
                    </a:lnTo>
                    <a:lnTo>
                      <a:pt x="454" y="270"/>
                    </a:lnTo>
                    <a:lnTo>
                      <a:pt x="464" y="272"/>
                    </a:lnTo>
                    <a:lnTo>
                      <a:pt x="473" y="273"/>
                    </a:lnTo>
                    <a:lnTo>
                      <a:pt x="473" y="273"/>
                    </a:lnTo>
                    <a:lnTo>
                      <a:pt x="502" y="284"/>
                    </a:lnTo>
                    <a:lnTo>
                      <a:pt x="518" y="289"/>
                    </a:lnTo>
                    <a:lnTo>
                      <a:pt x="532" y="292"/>
                    </a:lnTo>
                    <a:lnTo>
                      <a:pt x="532" y="292"/>
                    </a:lnTo>
                    <a:lnTo>
                      <a:pt x="545" y="295"/>
                    </a:lnTo>
                    <a:lnTo>
                      <a:pt x="551" y="295"/>
                    </a:lnTo>
                    <a:lnTo>
                      <a:pt x="557" y="294"/>
                    </a:lnTo>
                    <a:lnTo>
                      <a:pt x="564" y="291"/>
                    </a:lnTo>
                    <a:lnTo>
                      <a:pt x="567" y="287"/>
                    </a:lnTo>
                    <a:lnTo>
                      <a:pt x="572" y="281"/>
                    </a:lnTo>
                    <a:lnTo>
                      <a:pt x="573" y="273"/>
                    </a:lnTo>
                    <a:lnTo>
                      <a:pt x="573" y="273"/>
                    </a:lnTo>
                    <a:lnTo>
                      <a:pt x="576" y="259"/>
                    </a:lnTo>
                    <a:lnTo>
                      <a:pt x="580" y="248"/>
                    </a:lnTo>
                    <a:lnTo>
                      <a:pt x="583" y="237"/>
                    </a:lnTo>
                    <a:lnTo>
                      <a:pt x="587" y="225"/>
                    </a:lnTo>
                    <a:lnTo>
                      <a:pt x="594" y="218"/>
                    </a:lnTo>
                    <a:lnTo>
                      <a:pt x="600" y="210"/>
                    </a:lnTo>
                    <a:lnTo>
                      <a:pt x="607" y="203"/>
                    </a:lnTo>
                    <a:lnTo>
                      <a:pt x="614" y="198"/>
                    </a:lnTo>
                    <a:lnTo>
                      <a:pt x="622" y="194"/>
                    </a:lnTo>
                    <a:lnTo>
                      <a:pt x="632" y="191"/>
                    </a:lnTo>
                    <a:lnTo>
                      <a:pt x="641" y="189"/>
                    </a:lnTo>
                    <a:lnTo>
                      <a:pt x="653" y="187"/>
                    </a:lnTo>
                    <a:lnTo>
                      <a:pt x="664" y="189"/>
                    </a:lnTo>
                    <a:lnTo>
                      <a:pt x="675" y="191"/>
                    </a:lnTo>
                    <a:lnTo>
                      <a:pt x="688" y="194"/>
                    </a:lnTo>
                    <a:lnTo>
                      <a:pt x="700" y="197"/>
                    </a:lnTo>
                    <a:lnTo>
                      <a:pt x="700" y="197"/>
                    </a:lnTo>
                    <a:lnTo>
                      <a:pt x="711" y="200"/>
                    </a:lnTo>
                    <a:lnTo>
                      <a:pt x="721" y="202"/>
                    </a:lnTo>
                    <a:lnTo>
                      <a:pt x="732" y="202"/>
                    </a:lnTo>
                    <a:lnTo>
                      <a:pt x="742" y="198"/>
                    </a:lnTo>
                    <a:lnTo>
                      <a:pt x="742" y="198"/>
                    </a:lnTo>
                    <a:lnTo>
                      <a:pt x="754" y="195"/>
                    </a:lnTo>
                    <a:lnTo>
                      <a:pt x="767" y="194"/>
                    </a:lnTo>
                    <a:lnTo>
                      <a:pt x="780" y="194"/>
                    </a:lnTo>
                    <a:lnTo>
                      <a:pt x="791" y="195"/>
                    </a:lnTo>
                    <a:lnTo>
                      <a:pt x="800" y="200"/>
                    </a:lnTo>
                    <a:lnTo>
                      <a:pt x="811" y="206"/>
                    </a:lnTo>
                    <a:lnTo>
                      <a:pt x="821" y="214"/>
                    </a:lnTo>
                    <a:lnTo>
                      <a:pt x="831" y="224"/>
                    </a:lnTo>
                    <a:lnTo>
                      <a:pt x="831" y="224"/>
                    </a:lnTo>
                    <a:lnTo>
                      <a:pt x="840" y="232"/>
                    </a:lnTo>
                    <a:lnTo>
                      <a:pt x="850" y="237"/>
                    </a:lnTo>
                    <a:lnTo>
                      <a:pt x="859" y="238"/>
                    </a:lnTo>
                    <a:lnTo>
                      <a:pt x="869" y="238"/>
                    </a:lnTo>
                    <a:lnTo>
                      <a:pt x="878" y="233"/>
                    </a:lnTo>
                    <a:lnTo>
                      <a:pt x="888" y="227"/>
                    </a:lnTo>
                    <a:lnTo>
                      <a:pt x="894" y="219"/>
                    </a:lnTo>
                    <a:lnTo>
                      <a:pt x="899" y="208"/>
                    </a:lnTo>
                    <a:lnTo>
                      <a:pt x="899" y="208"/>
                    </a:lnTo>
                    <a:lnTo>
                      <a:pt x="910" y="184"/>
                    </a:lnTo>
                    <a:lnTo>
                      <a:pt x="923" y="160"/>
                    </a:lnTo>
                    <a:lnTo>
                      <a:pt x="923" y="160"/>
                    </a:lnTo>
                    <a:lnTo>
                      <a:pt x="943" y="133"/>
                    </a:lnTo>
                    <a:lnTo>
                      <a:pt x="951" y="117"/>
                    </a:lnTo>
                    <a:lnTo>
                      <a:pt x="958" y="102"/>
                    </a:lnTo>
                    <a:lnTo>
                      <a:pt x="958" y="102"/>
                    </a:lnTo>
                    <a:lnTo>
                      <a:pt x="931" y="90"/>
                    </a:lnTo>
                    <a:lnTo>
                      <a:pt x="904" y="78"/>
                    </a:lnTo>
                    <a:lnTo>
                      <a:pt x="877" y="63"/>
                    </a:lnTo>
                    <a:lnTo>
                      <a:pt x="851" y="46"/>
                    </a:lnTo>
                    <a:lnTo>
                      <a:pt x="851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5" name="Freeform 147">
                <a:extLst>
                  <a:ext uri="{FF2B5EF4-FFF2-40B4-BE49-F238E27FC236}">
                    <a16:creationId xmlns:a16="http://schemas.microsoft.com/office/drawing/2014/main" id="{4697BEE9-22FD-2700-9910-0F0545225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7" y="3437"/>
                <a:ext cx="158" cy="315"/>
              </a:xfrm>
              <a:custGeom>
                <a:avLst/>
                <a:gdLst>
                  <a:gd name="T0" fmla="*/ 132 w 317"/>
                  <a:gd name="T1" fmla="*/ 612 h 631"/>
                  <a:gd name="T2" fmla="*/ 147 w 317"/>
                  <a:gd name="T3" fmla="*/ 629 h 631"/>
                  <a:gd name="T4" fmla="*/ 177 w 317"/>
                  <a:gd name="T5" fmla="*/ 629 h 631"/>
                  <a:gd name="T6" fmla="*/ 189 w 317"/>
                  <a:gd name="T7" fmla="*/ 623 h 631"/>
                  <a:gd name="T8" fmla="*/ 194 w 317"/>
                  <a:gd name="T9" fmla="*/ 605 h 631"/>
                  <a:gd name="T10" fmla="*/ 193 w 317"/>
                  <a:gd name="T11" fmla="*/ 590 h 631"/>
                  <a:gd name="T12" fmla="*/ 194 w 317"/>
                  <a:gd name="T13" fmla="*/ 563 h 631"/>
                  <a:gd name="T14" fmla="*/ 212 w 317"/>
                  <a:gd name="T15" fmla="*/ 548 h 631"/>
                  <a:gd name="T16" fmla="*/ 236 w 317"/>
                  <a:gd name="T17" fmla="*/ 539 h 631"/>
                  <a:gd name="T18" fmla="*/ 255 w 317"/>
                  <a:gd name="T19" fmla="*/ 515 h 631"/>
                  <a:gd name="T20" fmla="*/ 263 w 317"/>
                  <a:gd name="T21" fmla="*/ 497 h 631"/>
                  <a:gd name="T22" fmla="*/ 275 w 317"/>
                  <a:gd name="T23" fmla="*/ 461 h 631"/>
                  <a:gd name="T24" fmla="*/ 293 w 317"/>
                  <a:gd name="T25" fmla="*/ 448 h 631"/>
                  <a:gd name="T26" fmla="*/ 315 w 317"/>
                  <a:gd name="T27" fmla="*/ 432 h 631"/>
                  <a:gd name="T28" fmla="*/ 313 w 317"/>
                  <a:gd name="T29" fmla="*/ 418 h 631"/>
                  <a:gd name="T30" fmla="*/ 309 w 317"/>
                  <a:gd name="T31" fmla="*/ 402 h 631"/>
                  <a:gd name="T32" fmla="*/ 301 w 317"/>
                  <a:gd name="T33" fmla="*/ 377 h 631"/>
                  <a:gd name="T34" fmla="*/ 288 w 317"/>
                  <a:gd name="T35" fmla="*/ 372 h 631"/>
                  <a:gd name="T36" fmla="*/ 269 w 317"/>
                  <a:gd name="T37" fmla="*/ 375 h 631"/>
                  <a:gd name="T38" fmla="*/ 253 w 317"/>
                  <a:gd name="T39" fmla="*/ 361 h 631"/>
                  <a:gd name="T40" fmla="*/ 245 w 317"/>
                  <a:gd name="T41" fmla="*/ 340 h 631"/>
                  <a:gd name="T42" fmla="*/ 232 w 317"/>
                  <a:gd name="T43" fmla="*/ 331 h 631"/>
                  <a:gd name="T44" fmla="*/ 220 w 317"/>
                  <a:gd name="T45" fmla="*/ 310 h 631"/>
                  <a:gd name="T46" fmla="*/ 212 w 317"/>
                  <a:gd name="T47" fmla="*/ 262 h 631"/>
                  <a:gd name="T48" fmla="*/ 202 w 317"/>
                  <a:gd name="T49" fmla="*/ 224 h 631"/>
                  <a:gd name="T50" fmla="*/ 197 w 317"/>
                  <a:gd name="T51" fmla="*/ 215 h 631"/>
                  <a:gd name="T52" fmla="*/ 207 w 317"/>
                  <a:gd name="T53" fmla="*/ 202 h 631"/>
                  <a:gd name="T54" fmla="*/ 212 w 317"/>
                  <a:gd name="T55" fmla="*/ 170 h 631"/>
                  <a:gd name="T56" fmla="*/ 213 w 317"/>
                  <a:gd name="T57" fmla="*/ 154 h 631"/>
                  <a:gd name="T58" fmla="*/ 218 w 317"/>
                  <a:gd name="T59" fmla="*/ 107 h 631"/>
                  <a:gd name="T60" fmla="*/ 197 w 317"/>
                  <a:gd name="T61" fmla="*/ 73 h 631"/>
                  <a:gd name="T62" fmla="*/ 167 w 317"/>
                  <a:gd name="T63" fmla="*/ 51 h 631"/>
                  <a:gd name="T64" fmla="*/ 105 w 317"/>
                  <a:gd name="T65" fmla="*/ 13 h 631"/>
                  <a:gd name="T66" fmla="*/ 80 w 317"/>
                  <a:gd name="T67" fmla="*/ 5 h 631"/>
                  <a:gd name="T68" fmla="*/ 51 w 317"/>
                  <a:gd name="T69" fmla="*/ 2 h 631"/>
                  <a:gd name="T70" fmla="*/ 37 w 317"/>
                  <a:gd name="T71" fmla="*/ 23 h 631"/>
                  <a:gd name="T72" fmla="*/ 20 w 317"/>
                  <a:gd name="T73" fmla="*/ 59 h 631"/>
                  <a:gd name="T74" fmla="*/ 12 w 317"/>
                  <a:gd name="T75" fmla="*/ 89 h 631"/>
                  <a:gd name="T76" fmla="*/ 10 w 317"/>
                  <a:gd name="T77" fmla="*/ 118 h 631"/>
                  <a:gd name="T78" fmla="*/ 21 w 317"/>
                  <a:gd name="T79" fmla="*/ 145 h 631"/>
                  <a:gd name="T80" fmla="*/ 34 w 317"/>
                  <a:gd name="T81" fmla="*/ 166 h 631"/>
                  <a:gd name="T82" fmla="*/ 37 w 317"/>
                  <a:gd name="T83" fmla="*/ 199 h 631"/>
                  <a:gd name="T84" fmla="*/ 26 w 317"/>
                  <a:gd name="T85" fmla="*/ 232 h 631"/>
                  <a:gd name="T86" fmla="*/ 18 w 317"/>
                  <a:gd name="T87" fmla="*/ 254 h 631"/>
                  <a:gd name="T88" fmla="*/ 21 w 317"/>
                  <a:gd name="T89" fmla="*/ 261 h 631"/>
                  <a:gd name="T90" fmla="*/ 31 w 317"/>
                  <a:gd name="T91" fmla="*/ 281 h 631"/>
                  <a:gd name="T92" fmla="*/ 32 w 317"/>
                  <a:gd name="T93" fmla="*/ 318 h 631"/>
                  <a:gd name="T94" fmla="*/ 24 w 317"/>
                  <a:gd name="T95" fmla="*/ 356 h 631"/>
                  <a:gd name="T96" fmla="*/ 8 w 317"/>
                  <a:gd name="T97" fmla="*/ 409 h 631"/>
                  <a:gd name="T98" fmla="*/ 5 w 317"/>
                  <a:gd name="T99" fmla="*/ 424 h 631"/>
                  <a:gd name="T100" fmla="*/ 8 w 317"/>
                  <a:gd name="T101" fmla="*/ 434 h 631"/>
                  <a:gd name="T102" fmla="*/ 20 w 317"/>
                  <a:gd name="T103" fmla="*/ 445 h 631"/>
                  <a:gd name="T104" fmla="*/ 29 w 317"/>
                  <a:gd name="T105" fmla="*/ 475 h 631"/>
                  <a:gd name="T106" fmla="*/ 8 w 317"/>
                  <a:gd name="T107" fmla="*/ 472 h 631"/>
                  <a:gd name="T108" fmla="*/ 20 w 317"/>
                  <a:gd name="T109" fmla="*/ 494 h 631"/>
                  <a:gd name="T110" fmla="*/ 51 w 317"/>
                  <a:gd name="T111" fmla="*/ 521 h 631"/>
                  <a:gd name="T112" fmla="*/ 105 w 317"/>
                  <a:gd name="T113" fmla="*/ 559 h 631"/>
                  <a:gd name="T114" fmla="*/ 126 w 317"/>
                  <a:gd name="T115" fmla="*/ 593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7" h="631">
                    <a:moveTo>
                      <a:pt x="129" y="601"/>
                    </a:moveTo>
                    <a:lnTo>
                      <a:pt x="129" y="601"/>
                    </a:lnTo>
                    <a:lnTo>
                      <a:pt x="132" y="612"/>
                    </a:lnTo>
                    <a:lnTo>
                      <a:pt x="137" y="620"/>
                    </a:lnTo>
                    <a:lnTo>
                      <a:pt x="142" y="625"/>
                    </a:lnTo>
                    <a:lnTo>
                      <a:pt x="147" y="629"/>
                    </a:lnTo>
                    <a:lnTo>
                      <a:pt x="155" y="631"/>
                    </a:lnTo>
                    <a:lnTo>
                      <a:pt x="161" y="631"/>
                    </a:lnTo>
                    <a:lnTo>
                      <a:pt x="177" y="629"/>
                    </a:lnTo>
                    <a:lnTo>
                      <a:pt x="177" y="629"/>
                    </a:lnTo>
                    <a:lnTo>
                      <a:pt x="183" y="628"/>
                    </a:lnTo>
                    <a:lnTo>
                      <a:pt x="189" y="623"/>
                    </a:lnTo>
                    <a:lnTo>
                      <a:pt x="193" y="618"/>
                    </a:lnTo>
                    <a:lnTo>
                      <a:pt x="194" y="612"/>
                    </a:lnTo>
                    <a:lnTo>
                      <a:pt x="194" y="605"/>
                    </a:lnTo>
                    <a:lnTo>
                      <a:pt x="194" y="599"/>
                    </a:lnTo>
                    <a:lnTo>
                      <a:pt x="193" y="590"/>
                    </a:lnTo>
                    <a:lnTo>
                      <a:pt x="193" y="590"/>
                    </a:lnTo>
                    <a:lnTo>
                      <a:pt x="189" y="578"/>
                    </a:lnTo>
                    <a:lnTo>
                      <a:pt x="191" y="569"/>
                    </a:lnTo>
                    <a:lnTo>
                      <a:pt x="194" y="563"/>
                    </a:lnTo>
                    <a:lnTo>
                      <a:pt x="199" y="556"/>
                    </a:lnTo>
                    <a:lnTo>
                      <a:pt x="204" y="551"/>
                    </a:lnTo>
                    <a:lnTo>
                      <a:pt x="212" y="548"/>
                    </a:lnTo>
                    <a:lnTo>
                      <a:pt x="226" y="544"/>
                    </a:lnTo>
                    <a:lnTo>
                      <a:pt x="226" y="544"/>
                    </a:lnTo>
                    <a:lnTo>
                      <a:pt x="236" y="539"/>
                    </a:lnTo>
                    <a:lnTo>
                      <a:pt x="243" y="532"/>
                    </a:lnTo>
                    <a:lnTo>
                      <a:pt x="250" y="524"/>
                    </a:lnTo>
                    <a:lnTo>
                      <a:pt x="255" y="515"/>
                    </a:lnTo>
                    <a:lnTo>
                      <a:pt x="255" y="515"/>
                    </a:lnTo>
                    <a:lnTo>
                      <a:pt x="259" y="507"/>
                    </a:lnTo>
                    <a:lnTo>
                      <a:pt x="263" y="497"/>
                    </a:lnTo>
                    <a:lnTo>
                      <a:pt x="267" y="478"/>
                    </a:lnTo>
                    <a:lnTo>
                      <a:pt x="271" y="469"/>
                    </a:lnTo>
                    <a:lnTo>
                      <a:pt x="275" y="461"/>
                    </a:lnTo>
                    <a:lnTo>
                      <a:pt x="283" y="455"/>
                    </a:lnTo>
                    <a:lnTo>
                      <a:pt x="293" y="448"/>
                    </a:lnTo>
                    <a:lnTo>
                      <a:pt x="293" y="448"/>
                    </a:lnTo>
                    <a:lnTo>
                      <a:pt x="304" y="443"/>
                    </a:lnTo>
                    <a:lnTo>
                      <a:pt x="312" y="437"/>
                    </a:lnTo>
                    <a:lnTo>
                      <a:pt x="315" y="432"/>
                    </a:lnTo>
                    <a:lnTo>
                      <a:pt x="317" y="428"/>
                    </a:lnTo>
                    <a:lnTo>
                      <a:pt x="317" y="42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10" y="412"/>
                    </a:lnTo>
                    <a:lnTo>
                      <a:pt x="309" y="402"/>
                    </a:lnTo>
                    <a:lnTo>
                      <a:pt x="305" y="386"/>
                    </a:lnTo>
                    <a:lnTo>
                      <a:pt x="304" y="378"/>
                    </a:lnTo>
                    <a:lnTo>
                      <a:pt x="301" y="377"/>
                    </a:lnTo>
                    <a:lnTo>
                      <a:pt x="298" y="374"/>
                    </a:lnTo>
                    <a:lnTo>
                      <a:pt x="294" y="374"/>
                    </a:lnTo>
                    <a:lnTo>
                      <a:pt x="288" y="372"/>
                    </a:lnTo>
                    <a:lnTo>
                      <a:pt x="275" y="375"/>
                    </a:lnTo>
                    <a:lnTo>
                      <a:pt x="275" y="375"/>
                    </a:lnTo>
                    <a:lnTo>
                      <a:pt x="269" y="375"/>
                    </a:lnTo>
                    <a:lnTo>
                      <a:pt x="263" y="374"/>
                    </a:lnTo>
                    <a:lnTo>
                      <a:pt x="258" y="369"/>
                    </a:lnTo>
                    <a:lnTo>
                      <a:pt x="253" y="361"/>
                    </a:lnTo>
                    <a:lnTo>
                      <a:pt x="253" y="361"/>
                    </a:lnTo>
                    <a:lnTo>
                      <a:pt x="248" y="347"/>
                    </a:lnTo>
                    <a:lnTo>
                      <a:pt x="245" y="340"/>
                    </a:lnTo>
                    <a:lnTo>
                      <a:pt x="240" y="337"/>
                    </a:lnTo>
                    <a:lnTo>
                      <a:pt x="240" y="337"/>
                    </a:lnTo>
                    <a:lnTo>
                      <a:pt x="232" y="331"/>
                    </a:lnTo>
                    <a:lnTo>
                      <a:pt x="228" y="324"/>
                    </a:lnTo>
                    <a:lnTo>
                      <a:pt x="223" y="318"/>
                    </a:lnTo>
                    <a:lnTo>
                      <a:pt x="220" y="310"/>
                    </a:lnTo>
                    <a:lnTo>
                      <a:pt x="215" y="296"/>
                    </a:lnTo>
                    <a:lnTo>
                      <a:pt x="213" y="280"/>
                    </a:lnTo>
                    <a:lnTo>
                      <a:pt x="212" y="262"/>
                    </a:lnTo>
                    <a:lnTo>
                      <a:pt x="210" y="247"/>
                    </a:lnTo>
                    <a:lnTo>
                      <a:pt x="205" y="232"/>
                    </a:lnTo>
                    <a:lnTo>
                      <a:pt x="202" y="224"/>
                    </a:lnTo>
                    <a:lnTo>
                      <a:pt x="197" y="218"/>
                    </a:lnTo>
                    <a:lnTo>
                      <a:pt x="197" y="218"/>
                    </a:lnTo>
                    <a:lnTo>
                      <a:pt x="197" y="215"/>
                    </a:lnTo>
                    <a:lnTo>
                      <a:pt x="197" y="215"/>
                    </a:lnTo>
                    <a:lnTo>
                      <a:pt x="204" y="208"/>
                    </a:lnTo>
                    <a:lnTo>
                      <a:pt x="207" y="202"/>
                    </a:lnTo>
                    <a:lnTo>
                      <a:pt x="210" y="194"/>
                    </a:lnTo>
                    <a:lnTo>
                      <a:pt x="210" y="186"/>
                    </a:lnTo>
                    <a:lnTo>
                      <a:pt x="212" y="170"/>
                    </a:lnTo>
                    <a:lnTo>
                      <a:pt x="212" y="162"/>
                    </a:lnTo>
                    <a:lnTo>
                      <a:pt x="213" y="154"/>
                    </a:lnTo>
                    <a:lnTo>
                      <a:pt x="213" y="154"/>
                    </a:lnTo>
                    <a:lnTo>
                      <a:pt x="218" y="135"/>
                    </a:lnTo>
                    <a:lnTo>
                      <a:pt x="220" y="119"/>
                    </a:lnTo>
                    <a:lnTo>
                      <a:pt x="218" y="107"/>
                    </a:lnTo>
                    <a:lnTo>
                      <a:pt x="213" y="94"/>
                    </a:lnTo>
                    <a:lnTo>
                      <a:pt x="207" y="85"/>
                    </a:lnTo>
                    <a:lnTo>
                      <a:pt x="197" y="73"/>
                    </a:lnTo>
                    <a:lnTo>
                      <a:pt x="185" y="64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47" y="37"/>
                    </a:lnTo>
                    <a:lnTo>
                      <a:pt x="128" y="24"/>
                    </a:lnTo>
                    <a:lnTo>
                      <a:pt x="105" y="13"/>
                    </a:lnTo>
                    <a:lnTo>
                      <a:pt x="93" y="8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26" y="46"/>
                    </a:lnTo>
                    <a:lnTo>
                      <a:pt x="20" y="59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2" y="89"/>
                    </a:lnTo>
                    <a:lnTo>
                      <a:pt x="10" y="100"/>
                    </a:lnTo>
                    <a:lnTo>
                      <a:pt x="10" y="110"/>
                    </a:lnTo>
                    <a:lnTo>
                      <a:pt x="10" y="118"/>
                    </a:lnTo>
                    <a:lnTo>
                      <a:pt x="12" y="127"/>
                    </a:lnTo>
                    <a:lnTo>
                      <a:pt x="15" y="137"/>
                    </a:lnTo>
                    <a:lnTo>
                      <a:pt x="21" y="145"/>
                    </a:lnTo>
                    <a:lnTo>
                      <a:pt x="21" y="145"/>
                    </a:lnTo>
                    <a:lnTo>
                      <a:pt x="29" y="156"/>
                    </a:lnTo>
                    <a:lnTo>
                      <a:pt x="34" y="166"/>
                    </a:lnTo>
                    <a:lnTo>
                      <a:pt x="37" y="177"/>
                    </a:lnTo>
                    <a:lnTo>
                      <a:pt x="37" y="188"/>
                    </a:lnTo>
                    <a:lnTo>
                      <a:pt x="37" y="199"/>
                    </a:lnTo>
                    <a:lnTo>
                      <a:pt x="34" y="210"/>
                    </a:lnTo>
                    <a:lnTo>
                      <a:pt x="26" y="232"/>
                    </a:lnTo>
                    <a:lnTo>
                      <a:pt x="26" y="232"/>
                    </a:lnTo>
                    <a:lnTo>
                      <a:pt x="20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20" y="258"/>
                    </a:lnTo>
                    <a:lnTo>
                      <a:pt x="21" y="261"/>
                    </a:lnTo>
                    <a:lnTo>
                      <a:pt x="21" y="261"/>
                    </a:lnTo>
                    <a:lnTo>
                      <a:pt x="26" y="266"/>
                    </a:lnTo>
                    <a:lnTo>
                      <a:pt x="27" y="272"/>
                    </a:lnTo>
                    <a:lnTo>
                      <a:pt x="31" y="281"/>
                    </a:lnTo>
                    <a:lnTo>
                      <a:pt x="31" y="304"/>
                    </a:lnTo>
                    <a:lnTo>
                      <a:pt x="31" y="304"/>
                    </a:lnTo>
                    <a:lnTo>
                      <a:pt x="32" y="318"/>
                    </a:lnTo>
                    <a:lnTo>
                      <a:pt x="31" y="331"/>
                    </a:lnTo>
                    <a:lnTo>
                      <a:pt x="27" y="343"/>
                    </a:lnTo>
                    <a:lnTo>
                      <a:pt x="24" y="356"/>
                    </a:lnTo>
                    <a:lnTo>
                      <a:pt x="15" y="382"/>
                    </a:lnTo>
                    <a:lnTo>
                      <a:pt x="12" y="396"/>
                    </a:lnTo>
                    <a:lnTo>
                      <a:pt x="8" y="409"/>
                    </a:lnTo>
                    <a:lnTo>
                      <a:pt x="8" y="409"/>
                    </a:lnTo>
                    <a:lnTo>
                      <a:pt x="5" y="416"/>
                    </a:lnTo>
                    <a:lnTo>
                      <a:pt x="5" y="424"/>
                    </a:lnTo>
                    <a:lnTo>
                      <a:pt x="5" y="428"/>
                    </a:lnTo>
                    <a:lnTo>
                      <a:pt x="7" y="431"/>
                    </a:lnTo>
                    <a:lnTo>
                      <a:pt x="8" y="434"/>
                    </a:lnTo>
                    <a:lnTo>
                      <a:pt x="13" y="439"/>
                    </a:lnTo>
                    <a:lnTo>
                      <a:pt x="13" y="439"/>
                    </a:lnTo>
                    <a:lnTo>
                      <a:pt x="20" y="445"/>
                    </a:lnTo>
                    <a:lnTo>
                      <a:pt x="24" y="455"/>
                    </a:lnTo>
                    <a:lnTo>
                      <a:pt x="27" y="464"/>
                    </a:lnTo>
                    <a:lnTo>
                      <a:pt x="29" y="475"/>
                    </a:lnTo>
                    <a:lnTo>
                      <a:pt x="29" y="475"/>
                    </a:lnTo>
                    <a:lnTo>
                      <a:pt x="15" y="472"/>
                    </a:lnTo>
                    <a:lnTo>
                      <a:pt x="8" y="472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0" y="494"/>
                    </a:lnTo>
                    <a:lnTo>
                      <a:pt x="39" y="512"/>
                    </a:lnTo>
                    <a:lnTo>
                      <a:pt x="39" y="512"/>
                    </a:lnTo>
                    <a:lnTo>
                      <a:pt x="51" y="521"/>
                    </a:lnTo>
                    <a:lnTo>
                      <a:pt x="66" y="531"/>
                    </a:lnTo>
                    <a:lnTo>
                      <a:pt x="93" y="550"/>
                    </a:lnTo>
                    <a:lnTo>
                      <a:pt x="105" y="559"/>
                    </a:lnTo>
                    <a:lnTo>
                      <a:pt x="115" y="572"/>
                    </a:lnTo>
                    <a:lnTo>
                      <a:pt x="123" y="585"/>
                    </a:lnTo>
                    <a:lnTo>
                      <a:pt x="126" y="593"/>
                    </a:lnTo>
                    <a:lnTo>
                      <a:pt x="129" y="601"/>
                    </a:lnTo>
                    <a:lnTo>
                      <a:pt x="129" y="6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6" name="Freeform 148">
                <a:extLst>
                  <a:ext uri="{FF2B5EF4-FFF2-40B4-BE49-F238E27FC236}">
                    <a16:creationId xmlns:a16="http://schemas.microsoft.com/office/drawing/2014/main" id="{4FAD68E0-E733-F906-BD88-AFF854D4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3460"/>
                <a:ext cx="213" cy="156"/>
              </a:xfrm>
              <a:custGeom>
                <a:avLst/>
                <a:gdLst>
                  <a:gd name="T0" fmla="*/ 53 w 428"/>
                  <a:gd name="T1" fmla="*/ 299 h 313"/>
                  <a:gd name="T2" fmla="*/ 113 w 428"/>
                  <a:gd name="T3" fmla="*/ 312 h 313"/>
                  <a:gd name="T4" fmla="*/ 145 w 428"/>
                  <a:gd name="T5" fmla="*/ 313 h 313"/>
                  <a:gd name="T6" fmla="*/ 177 w 428"/>
                  <a:gd name="T7" fmla="*/ 312 h 313"/>
                  <a:gd name="T8" fmla="*/ 196 w 428"/>
                  <a:gd name="T9" fmla="*/ 309 h 313"/>
                  <a:gd name="T10" fmla="*/ 215 w 428"/>
                  <a:gd name="T11" fmla="*/ 302 h 313"/>
                  <a:gd name="T12" fmla="*/ 231 w 428"/>
                  <a:gd name="T13" fmla="*/ 293 h 313"/>
                  <a:gd name="T14" fmla="*/ 247 w 428"/>
                  <a:gd name="T15" fmla="*/ 275 h 313"/>
                  <a:gd name="T16" fmla="*/ 255 w 428"/>
                  <a:gd name="T17" fmla="*/ 266 h 313"/>
                  <a:gd name="T18" fmla="*/ 274 w 428"/>
                  <a:gd name="T19" fmla="*/ 250 h 313"/>
                  <a:gd name="T20" fmla="*/ 296 w 428"/>
                  <a:gd name="T21" fmla="*/ 242 h 313"/>
                  <a:gd name="T22" fmla="*/ 321 w 428"/>
                  <a:gd name="T23" fmla="*/ 245 h 313"/>
                  <a:gd name="T24" fmla="*/ 334 w 428"/>
                  <a:gd name="T25" fmla="*/ 250 h 313"/>
                  <a:gd name="T26" fmla="*/ 353 w 428"/>
                  <a:gd name="T27" fmla="*/ 253 h 313"/>
                  <a:gd name="T28" fmla="*/ 371 w 428"/>
                  <a:gd name="T29" fmla="*/ 248 h 313"/>
                  <a:gd name="T30" fmla="*/ 382 w 428"/>
                  <a:gd name="T31" fmla="*/ 243 h 313"/>
                  <a:gd name="T32" fmla="*/ 401 w 428"/>
                  <a:gd name="T33" fmla="*/ 224 h 313"/>
                  <a:gd name="T34" fmla="*/ 417 w 428"/>
                  <a:gd name="T35" fmla="*/ 201 h 313"/>
                  <a:gd name="T36" fmla="*/ 426 w 428"/>
                  <a:gd name="T37" fmla="*/ 174 h 313"/>
                  <a:gd name="T38" fmla="*/ 428 w 428"/>
                  <a:gd name="T39" fmla="*/ 161 h 313"/>
                  <a:gd name="T40" fmla="*/ 428 w 428"/>
                  <a:gd name="T41" fmla="*/ 134 h 313"/>
                  <a:gd name="T42" fmla="*/ 423 w 428"/>
                  <a:gd name="T43" fmla="*/ 110 h 313"/>
                  <a:gd name="T44" fmla="*/ 410 w 428"/>
                  <a:gd name="T45" fmla="*/ 88 h 313"/>
                  <a:gd name="T46" fmla="*/ 391 w 428"/>
                  <a:gd name="T47" fmla="*/ 72 h 313"/>
                  <a:gd name="T48" fmla="*/ 372 w 428"/>
                  <a:gd name="T49" fmla="*/ 61 h 313"/>
                  <a:gd name="T50" fmla="*/ 337 w 428"/>
                  <a:gd name="T51" fmla="*/ 34 h 313"/>
                  <a:gd name="T52" fmla="*/ 323 w 428"/>
                  <a:gd name="T53" fmla="*/ 18 h 313"/>
                  <a:gd name="T54" fmla="*/ 310 w 428"/>
                  <a:gd name="T55" fmla="*/ 8 h 313"/>
                  <a:gd name="T56" fmla="*/ 297 w 428"/>
                  <a:gd name="T57" fmla="*/ 2 h 313"/>
                  <a:gd name="T58" fmla="*/ 285 w 428"/>
                  <a:gd name="T59" fmla="*/ 0 h 313"/>
                  <a:gd name="T60" fmla="*/ 269 w 428"/>
                  <a:gd name="T61" fmla="*/ 4 h 313"/>
                  <a:gd name="T62" fmla="*/ 243 w 428"/>
                  <a:gd name="T63" fmla="*/ 10 h 313"/>
                  <a:gd name="T64" fmla="*/ 205 w 428"/>
                  <a:gd name="T65" fmla="*/ 23 h 313"/>
                  <a:gd name="T66" fmla="*/ 178 w 428"/>
                  <a:gd name="T67" fmla="*/ 27 h 313"/>
                  <a:gd name="T68" fmla="*/ 166 w 428"/>
                  <a:gd name="T69" fmla="*/ 26 h 313"/>
                  <a:gd name="T70" fmla="*/ 158 w 428"/>
                  <a:gd name="T71" fmla="*/ 27 h 313"/>
                  <a:gd name="T72" fmla="*/ 150 w 428"/>
                  <a:gd name="T73" fmla="*/ 37 h 313"/>
                  <a:gd name="T74" fmla="*/ 147 w 428"/>
                  <a:gd name="T75" fmla="*/ 45 h 313"/>
                  <a:gd name="T76" fmla="*/ 142 w 428"/>
                  <a:gd name="T77" fmla="*/ 54 h 313"/>
                  <a:gd name="T78" fmla="*/ 134 w 428"/>
                  <a:gd name="T79" fmla="*/ 58 h 313"/>
                  <a:gd name="T80" fmla="*/ 126 w 428"/>
                  <a:gd name="T81" fmla="*/ 58 h 313"/>
                  <a:gd name="T82" fmla="*/ 116 w 428"/>
                  <a:gd name="T83" fmla="*/ 53 h 313"/>
                  <a:gd name="T84" fmla="*/ 93 w 428"/>
                  <a:gd name="T85" fmla="*/ 43 h 313"/>
                  <a:gd name="T86" fmla="*/ 73 w 428"/>
                  <a:gd name="T87" fmla="*/ 45 h 313"/>
                  <a:gd name="T88" fmla="*/ 58 w 428"/>
                  <a:gd name="T89" fmla="*/ 56 h 313"/>
                  <a:gd name="T90" fmla="*/ 45 w 428"/>
                  <a:gd name="T91" fmla="*/ 78 h 313"/>
                  <a:gd name="T92" fmla="*/ 40 w 428"/>
                  <a:gd name="T93" fmla="*/ 91 h 313"/>
                  <a:gd name="T94" fmla="*/ 29 w 428"/>
                  <a:gd name="T95" fmla="*/ 110 h 313"/>
                  <a:gd name="T96" fmla="*/ 18 w 428"/>
                  <a:gd name="T97" fmla="*/ 120 h 313"/>
                  <a:gd name="T98" fmla="*/ 11 w 428"/>
                  <a:gd name="T99" fmla="*/ 123 h 313"/>
                  <a:gd name="T100" fmla="*/ 4 w 428"/>
                  <a:gd name="T101" fmla="*/ 132 h 313"/>
                  <a:gd name="T102" fmla="*/ 2 w 428"/>
                  <a:gd name="T103" fmla="*/ 145 h 313"/>
                  <a:gd name="T104" fmla="*/ 0 w 428"/>
                  <a:gd name="T105" fmla="*/ 167 h 313"/>
                  <a:gd name="T106" fmla="*/ 7 w 428"/>
                  <a:gd name="T107" fmla="*/ 213 h 313"/>
                  <a:gd name="T108" fmla="*/ 8 w 428"/>
                  <a:gd name="T109" fmla="*/ 237 h 313"/>
                  <a:gd name="T110" fmla="*/ 13 w 428"/>
                  <a:gd name="T111" fmla="*/ 256 h 313"/>
                  <a:gd name="T112" fmla="*/ 24 w 428"/>
                  <a:gd name="T113" fmla="*/ 275 h 313"/>
                  <a:gd name="T114" fmla="*/ 39 w 428"/>
                  <a:gd name="T115" fmla="*/ 289 h 313"/>
                  <a:gd name="T116" fmla="*/ 53 w 428"/>
                  <a:gd name="T117" fmla="*/ 299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8" h="313">
                    <a:moveTo>
                      <a:pt x="53" y="299"/>
                    </a:moveTo>
                    <a:lnTo>
                      <a:pt x="53" y="299"/>
                    </a:lnTo>
                    <a:lnTo>
                      <a:pt x="83" y="307"/>
                    </a:lnTo>
                    <a:lnTo>
                      <a:pt x="113" y="312"/>
                    </a:lnTo>
                    <a:lnTo>
                      <a:pt x="129" y="313"/>
                    </a:lnTo>
                    <a:lnTo>
                      <a:pt x="145" y="313"/>
                    </a:lnTo>
                    <a:lnTo>
                      <a:pt x="161" y="313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96" y="309"/>
                    </a:lnTo>
                    <a:lnTo>
                      <a:pt x="205" y="305"/>
                    </a:lnTo>
                    <a:lnTo>
                      <a:pt x="215" y="302"/>
                    </a:lnTo>
                    <a:lnTo>
                      <a:pt x="223" y="297"/>
                    </a:lnTo>
                    <a:lnTo>
                      <a:pt x="231" y="293"/>
                    </a:lnTo>
                    <a:lnTo>
                      <a:pt x="239" y="285"/>
                    </a:lnTo>
                    <a:lnTo>
                      <a:pt x="247" y="275"/>
                    </a:lnTo>
                    <a:lnTo>
                      <a:pt x="247" y="275"/>
                    </a:lnTo>
                    <a:lnTo>
                      <a:pt x="255" y="266"/>
                    </a:lnTo>
                    <a:lnTo>
                      <a:pt x="264" y="256"/>
                    </a:lnTo>
                    <a:lnTo>
                      <a:pt x="274" y="250"/>
                    </a:lnTo>
                    <a:lnTo>
                      <a:pt x="285" y="245"/>
                    </a:lnTo>
                    <a:lnTo>
                      <a:pt x="296" y="242"/>
                    </a:lnTo>
                    <a:lnTo>
                      <a:pt x="309" y="242"/>
                    </a:lnTo>
                    <a:lnTo>
                      <a:pt x="321" y="245"/>
                    </a:lnTo>
                    <a:lnTo>
                      <a:pt x="334" y="250"/>
                    </a:lnTo>
                    <a:lnTo>
                      <a:pt x="334" y="250"/>
                    </a:lnTo>
                    <a:lnTo>
                      <a:pt x="343" y="253"/>
                    </a:lnTo>
                    <a:lnTo>
                      <a:pt x="353" y="253"/>
                    </a:lnTo>
                    <a:lnTo>
                      <a:pt x="363" y="251"/>
                    </a:lnTo>
                    <a:lnTo>
                      <a:pt x="371" y="248"/>
                    </a:lnTo>
                    <a:lnTo>
                      <a:pt x="371" y="248"/>
                    </a:lnTo>
                    <a:lnTo>
                      <a:pt x="382" y="243"/>
                    </a:lnTo>
                    <a:lnTo>
                      <a:pt x="391" y="235"/>
                    </a:lnTo>
                    <a:lnTo>
                      <a:pt x="401" y="224"/>
                    </a:lnTo>
                    <a:lnTo>
                      <a:pt x="410" y="213"/>
                    </a:lnTo>
                    <a:lnTo>
                      <a:pt x="417" y="201"/>
                    </a:lnTo>
                    <a:lnTo>
                      <a:pt x="423" y="186"/>
                    </a:lnTo>
                    <a:lnTo>
                      <a:pt x="426" y="174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428" y="147"/>
                    </a:lnTo>
                    <a:lnTo>
                      <a:pt x="428" y="134"/>
                    </a:lnTo>
                    <a:lnTo>
                      <a:pt x="426" y="121"/>
                    </a:lnTo>
                    <a:lnTo>
                      <a:pt x="423" y="110"/>
                    </a:lnTo>
                    <a:lnTo>
                      <a:pt x="418" y="99"/>
                    </a:lnTo>
                    <a:lnTo>
                      <a:pt x="410" y="88"/>
                    </a:lnTo>
                    <a:lnTo>
                      <a:pt x="402" y="80"/>
                    </a:lnTo>
                    <a:lnTo>
                      <a:pt x="391" y="72"/>
                    </a:lnTo>
                    <a:lnTo>
                      <a:pt x="391" y="72"/>
                    </a:lnTo>
                    <a:lnTo>
                      <a:pt x="372" y="61"/>
                    </a:lnTo>
                    <a:lnTo>
                      <a:pt x="353" y="48"/>
                    </a:lnTo>
                    <a:lnTo>
                      <a:pt x="337" y="34"/>
                    </a:lnTo>
                    <a:lnTo>
                      <a:pt x="323" y="18"/>
                    </a:lnTo>
                    <a:lnTo>
                      <a:pt x="323" y="18"/>
                    </a:lnTo>
                    <a:lnTo>
                      <a:pt x="316" y="13"/>
                    </a:lnTo>
                    <a:lnTo>
                      <a:pt x="310" y="8"/>
                    </a:lnTo>
                    <a:lnTo>
                      <a:pt x="304" y="5"/>
                    </a:lnTo>
                    <a:lnTo>
                      <a:pt x="297" y="2"/>
                    </a:lnTo>
                    <a:lnTo>
                      <a:pt x="291" y="2"/>
                    </a:lnTo>
                    <a:lnTo>
                      <a:pt x="285" y="0"/>
                    </a:lnTo>
                    <a:lnTo>
                      <a:pt x="269" y="4"/>
                    </a:lnTo>
                    <a:lnTo>
                      <a:pt x="269" y="4"/>
                    </a:lnTo>
                    <a:lnTo>
                      <a:pt x="256" y="7"/>
                    </a:lnTo>
                    <a:lnTo>
                      <a:pt x="243" y="10"/>
                    </a:lnTo>
                    <a:lnTo>
                      <a:pt x="218" y="19"/>
                    </a:lnTo>
                    <a:lnTo>
                      <a:pt x="205" y="23"/>
                    </a:lnTo>
                    <a:lnTo>
                      <a:pt x="193" y="26"/>
                    </a:lnTo>
                    <a:lnTo>
                      <a:pt x="178" y="27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1" y="26"/>
                    </a:lnTo>
                    <a:lnTo>
                      <a:pt x="158" y="27"/>
                    </a:lnTo>
                    <a:lnTo>
                      <a:pt x="153" y="32"/>
                    </a:lnTo>
                    <a:lnTo>
                      <a:pt x="150" y="37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39" y="56"/>
                    </a:lnTo>
                    <a:lnTo>
                      <a:pt x="134" y="58"/>
                    </a:lnTo>
                    <a:lnTo>
                      <a:pt x="131" y="58"/>
                    </a:lnTo>
                    <a:lnTo>
                      <a:pt x="126" y="58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04" y="48"/>
                    </a:lnTo>
                    <a:lnTo>
                      <a:pt x="93" y="43"/>
                    </a:lnTo>
                    <a:lnTo>
                      <a:pt x="83" y="43"/>
                    </a:lnTo>
                    <a:lnTo>
                      <a:pt x="73" y="45"/>
                    </a:lnTo>
                    <a:lnTo>
                      <a:pt x="66" y="50"/>
                    </a:lnTo>
                    <a:lnTo>
                      <a:pt x="58" y="56"/>
                    </a:lnTo>
                    <a:lnTo>
                      <a:pt x="51" y="66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91"/>
                    </a:lnTo>
                    <a:lnTo>
                      <a:pt x="34" y="104"/>
                    </a:lnTo>
                    <a:lnTo>
                      <a:pt x="29" y="110"/>
                    </a:lnTo>
                    <a:lnTo>
                      <a:pt x="24" y="115"/>
                    </a:lnTo>
                    <a:lnTo>
                      <a:pt x="18" y="120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7" y="126"/>
                    </a:lnTo>
                    <a:lnTo>
                      <a:pt x="4" y="132"/>
                    </a:lnTo>
                    <a:lnTo>
                      <a:pt x="2" y="145"/>
                    </a:lnTo>
                    <a:lnTo>
                      <a:pt x="2" y="145"/>
                    </a:lnTo>
                    <a:lnTo>
                      <a:pt x="0" y="156"/>
                    </a:lnTo>
                    <a:lnTo>
                      <a:pt x="0" y="167"/>
                    </a:lnTo>
                    <a:lnTo>
                      <a:pt x="4" y="191"/>
                    </a:lnTo>
                    <a:lnTo>
                      <a:pt x="7" y="213"/>
                    </a:lnTo>
                    <a:lnTo>
                      <a:pt x="8" y="237"/>
                    </a:lnTo>
                    <a:lnTo>
                      <a:pt x="8" y="237"/>
                    </a:lnTo>
                    <a:lnTo>
                      <a:pt x="10" y="247"/>
                    </a:lnTo>
                    <a:lnTo>
                      <a:pt x="13" y="256"/>
                    </a:lnTo>
                    <a:lnTo>
                      <a:pt x="18" y="266"/>
                    </a:lnTo>
                    <a:lnTo>
                      <a:pt x="24" y="275"/>
                    </a:lnTo>
                    <a:lnTo>
                      <a:pt x="31" y="283"/>
                    </a:lnTo>
                    <a:lnTo>
                      <a:pt x="39" y="289"/>
                    </a:lnTo>
                    <a:lnTo>
                      <a:pt x="46" y="296"/>
                    </a:lnTo>
                    <a:lnTo>
                      <a:pt x="53" y="299"/>
                    </a:lnTo>
                    <a:lnTo>
                      <a:pt x="53" y="29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7" name="Freeform 149">
                <a:extLst>
                  <a:ext uri="{FF2B5EF4-FFF2-40B4-BE49-F238E27FC236}">
                    <a16:creationId xmlns:a16="http://schemas.microsoft.com/office/drawing/2014/main" id="{4B17333F-D2D6-92BF-A96F-13D7C4B7B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51"/>
                <a:ext cx="255" cy="147"/>
              </a:xfrm>
              <a:custGeom>
                <a:avLst/>
                <a:gdLst>
                  <a:gd name="T0" fmla="*/ 38 w 510"/>
                  <a:gd name="T1" fmla="*/ 165 h 294"/>
                  <a:gd name="T2" fmla="*/ 37 w 510"/>
                  <a:gd name="T3" fmla="*/ 197 h 294"/>
                  <a:gd name="T4" fmla="*/ 56 w 510"/>
                  <a:gd name="T5" fmla="*/ 222 h 294"/>
                  <a:gd name="T6" fmla="*/ 80 w 510"/>
                  <a:gd name="T7" fmla="*/ 237 h 294"/>
                  <a:gd name="T8" fmla="*/ 84 w 510"/>
                  <a:gd name="T9" fmla="*/ 248 h 294"/>
                  <a:gd name="T10" fmla="*/ 81 w 510"/>
                  <a:gd name="T11" fmla="*/ 254 h 294"/>
                  <a:gd name="T12" fmla="*/ 59 w 510"/>
                  <a:gd name="T13" fmla="*/ 257 h 294"/>
                  <a:gd name="T14" fmla="*/ 51 w 510"/>
                  <a:gd name="T15" fmla="*/ 259 h 294"/>
                  <a:gd name="T16" fmla="*/ 42 w 510"/>
                  <a:gd name="T17" fmla="*/ 272 h 294"/>
                  <a:gd name="T18" fmla="*/ 38 w 510"/>
                  <a:gd name="T19" fmla="*/ 284 h 294"/>
                  <a:gd name="T20" fmla="*/ 45 w 510"/>
                  <a:gd name="T21" fmla="*/ 292 h 294"/>
                  <a:gd name="T22" fmla="*/ 57 w 510"/>
                  <a:gd name="T23" fmla="*/ 292 h 294"/>
                  <a:gd name="T24" fmla="*/ 134 w 510"/>
                  <a:gd name="T25" fmla="*/ 283 h 294"/>
                  <a:gd name="T26" fmla="*/ 162 w 510"/>
                  <a:gd name="T27" fmla="*/ 283 h 294"/>
                  <a:gd name="T28" fmla="*/ 178 w 510"/>
                  <a:gd name="T29" fmla="*/ 270 h 294"/>
                  <a:gd name="T30" fmla="*/ 188 w 510"/>
                  <a:gd name="T31" fmla="*/ 254 h 294"/>
                  <a:gd name="T32" fmla="*/ 204 w 510"/>
                  <a:gd name="T33" fmla="*/ 245 h 294"/>
                  <a:gd name="T34" fmla="*/ 219 w 510"/>
                  <a:gd name="T35" fmla="*/ 256 h 294"/>
                  <a:gd name="T36" fmla="*/ 232 w 510"/>
                  <a:gd name="T37" fmla="*/ 273 h 294"/>
                  <a:gd name="T38" fmla="*/ 253 w 510"/>
                  <a:gd name="T39" fmla="*/ 284 h 294"/>
                  <a:gd name="T40" fmla="*/ 265 w 510"/>
                  <a:gd name="T41" fmla="*/ 284 h 294"/>
                  <a:gd name="T42" fmla="*/ 297 w 510"/>
                  <a:gd name="T43" fmla="*/ 287 h 294"/>
                  <a:gd name="T44" fmla="*/ 310 w 510"/>
                  <a:gd name="T45" fmla="*/ 291 h 294"/>
                  <a:gd name="T46" fmla="*/ 319 w 510"/>
                  <a:gd name="T47" fmla="*/ 284 h 294"/>
                  <a:gd name="T48" fmla="*/ 323 w 510"/>
                  <a:gd name="T49" fmla="*/ 272 h 294"/>
                  <a:gd name="T50" fmla="*/ 318 w 510"/>
                  <a:gd name="T51" fmla="*/ 260 h 294"/>
                  <a:gd name="T52" fmla="*/ 310 w 510"/>
                  <a:gd name="T53" fmla="*/ 248 h 294"/>
                  <a:gd name="T54" fmla="*/ 315 w 510"/>
                  <a:gd name="T55" fmla="*/ 235 h 294"/>
                  <a:gd name="T56" fmla="*/ 334 w 510"/>
                  <a:gd name="T57" fmla="*/ 222 h 294"/>
                  <a:gd name="T58" fmla="*/ 364 w 510"/>
                  <a:gd name="T59" fmla="*/ 210 h 294"/>
                  <a:gd name="T60" fmla="*/ 378 w 510"/>
                  <a:gd name="T61" fmla="*/ 205 h 294"/>
                  <a:gd name="T62" fmla="*/ 386 w 510"/>
                  <a:gd name="T63" fmla="*/ 191 h 294"/>
                  <a:gd name="T64" fmla="*/ 383 w 510"/>
                  <a:gd name="T65" fmla="*/ 170 h 294"/>
                  <a:gd name="T66" fmla="*/ 375 w 510"/>
                  <a:gd name="T67" fmla="*/ 143 h 294"/>
                  <a:gd name="T68" fmla="*/ 386 w 510"/>
                  <a:gd name="T69" fmla="*/ 117 h 294"/>
                  <a:gd name="T70" fmla="*/ 424 w 510"/>
                  <a:gd name="T71" fmla="*/ 108 h 294"/>
                  <a:gd name="T72" fmla="*/ 448 w 510"/>
                  <a:gd name="T73" fmla="*/ 106 h 294"/>
                  <a:gd name="T74" fmla="*/ 453 w 510"/>
                  <a:gd name="T75" fmla="*/ 100 h 294"/>
                  <a:gd name="T76" fmla="*/ 474 w 510"/>
                  <a:gd name="T77" fmla="*/ 76 h 294"/>
                  <a:gd name="T78" fmla="*/ 504 w 510"/>
                  <a:gd name="T79" fmla="*/ 51 h 294"/>
                  <a:gd name="T80" fmla="*/ 509 w 510"/>
                  <a:gd name="T81" fmla="*/ 32 h 294"/>
                  <a:gd name="T82" fmla="*/ 499 w 510"/>
                  <a:gd name="T83" fmla="*/ 9 h 294"/>
                  <a:gd name="T84" fmla="*/ 494 w 510"/>
                  <a:gd name="T85" fmla="*/ 3 h 294"/>
                  <a:gd name="T86" fmla="*/ 474 w 510"/>
                  <a:gd name="T87" fmla="*/ 2 h 294"/>
                  <a:gd name="T88" fmla="*/ 466 w 510"/>
                  <a:gd name="T89" fmla="*/ 9 h 294"/>
                  <a:gd name="T90" fmla="*/ 467 w 510"/>
                  <a:gd name="T91" fmla="*/ 22 h 294"/>
                  <a:gd name="T92" fmla="*/ 467 w 510"/>
                  <a:gd name="T93" fmla="*/ 38 h 294"/>
                  <a:gd name="T94" fmla="*/ 458 w 510"/>
                  <a:gd name="T95" fmla="*/ 43 h 294"/>
                  <a:gd name="T96" fmla="*/ 424 w 510"/>
                  <a:gd name="T97" fmla="*/ 41 h 294"/>
                  <a:gd name="T98" fmla="*/ 361 w 510"/>
                  <a:gd name="T99" fmla="*/ 48 h 294"/>
                  <a:gd name="T100" fmla="*/ 275 w 510"/>
                  <a:gd name="T101" fmla="*/ 52 h 294"/>
                  <a:gd name="T102" fmla="*/ 267 w 510"/>
                  <a:gd name="T103" fmla="*/ 56 h 294"/>
                  <a:gd name="T104" fmla="*/ 253 w 510"/>
                  <a:gd name="T105" fmla="*/ 67 h 294"/>
                  <a:gd name="T106" fmla="*/ 208 w 510"/>
                  <a:gd name="T107" fmla="*/ 86 h 294"/>
                  <a:gd name="T108" fmla="*/ 153 w 510"/>
                  <a:gd name="T109" fmla="*/ 87 h 294"/>
                  <a:gd name="T110" fmla="*/ 84 w 510"/>
                  <a:gd name="T111" fmla="*/ 81 h 294"/>
                  <a:gd name="T112" fmla="*/ 40 w 510"/>
                  <a:gd name="T113" fmla="*/ 81 h 294"/>
                  <a:gd name="T114" fmla="*/ 19 w 510"/>
                  <a:gd name="T115" fmla="*/ 90 h 294"/>
                  <a:gd name="T116" fmla="*/ 0 w 510"/>
                  <a:gd name="T117" fmla="*/ 113 h 294"/>
                  <a:gd name="T118" fmla="*/ 34 w 510"/>
                  <a:gd name="T119" fmla="*/ 127 h 294"/>
                  <a:gd name="T120" fmla="*/ 42 w 510"/>
                  <a:gd name="T121" fmla="*/ 132 h 294"/>
                  <a:gd name="T122" fmla="*/ 46 w 510"/>
                  <a:gd name="T123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0" h="294">
                    <a:moveTo>
                      <a:pt x="43" y="154"/>
                    </a:moveTo>
                    <a:lnTo>
                      <a:pt x="43" y="154"/>
                    </a:lnTo>
                    <a:lnTo>
                      <a:pt x="38" y="165"/>
                    </a:lnTo>
                    <a:lnTo>
                      <a:pt x="35" y="176"/>
                    </a:lnTo>
                    <a:lnTo>
                      <a:pt x="35" y="187"/>
                    </a:lnTo>
                    <a:lnTo>
                      <a:pt x="37" y="197"/>
                    </a:lnTo>
                    <a:lnTo>
                      <a:pt x="42" y="206"/>
                    </a:lnTo>
                    <a:lnTo>
                      <a:pt x="46" y="214"/>
                    </a:lnTo>
                    <a:lnTo>
                      <a:pt x="56" y="222"/>
                    </a:lnTo>
                    <a:lnTo>
                      <a:pt x="65" y="230"/>
                    </a:lnTo>
                    <a:lnTo>
                      <a:pt x="65" y="230"/>
                    </a:lnTo>
                    <a:lnTo>
                      <a:pt x="80" y="237"/>
                    </a:lnTo>
                    <a:lnTo>
                      <a:pt x="84" y="240"/>
                    </a:lnTo>
                    <a:lnTo>
                      <a:pt x="84" y="243"/>
                    </a:lnTo>
                    <a:lnTo>
                      <a:pt x="84" y="248"/>
                    </a:lnTo>
                    <a:lnTo>
                      <a:pt x="84" y="248"/>
                    </a:lnTo>
                    <a:lnTo>
                      <a:pt x="84" y="251"/>
                    </a:lnTo>
                    <a:lnTo>
                      <a:pt x="81" y="254"/>
                    </a:lnTo>
                    <a:lnTo>
                      <a:pt x="76" y="257"/>
                    </a:lnTo>
                    <a:lnTo>
                      <a:pt x="69" y="257"/>
                    </a:lnTo>
                    <a:lnTo>
                      <a:pt x="59" y="257"/>
                    </a:lnTo>
                    <a:lnTo>
                      <a:pt x="59" y="257"/>
                    </a:lnTo>
                    <a:lnTo>
                      <a:pt x="56" y="257"/>
                    </a:lnTo>
                    <a:lnTo>
                      <a:pt x="51" y="259"/>
                    </a:lnTo>
                    <a:lnTo>
                      <a:pt x="48" y="260"/>
                    </a:lnTo>
                    <a:lnTo>
                      <a:pt x="45" y="264"/>
                    </a:lnTo>
                    <a:lnTo>
                      <a:pt x="42" y="272"/>
                    </a:lnTo>
                    <a:lnTo>
                      <a:pt x="38" y="279"/>
                    </a:lnTo>
                    <a:lnTo>
                      <a:pt x="38" y="279"/>
                    </a:lnTo>
                    <a:lnTo>
                      <a:pt x="38" y="284"/>
                    </a:lnTo>
                    <a:lnTo>
                      <a:pt x="38" y="289"/>
                    </a:lnTo>
                    <a:lnTo>
                      <a:pt x="42" y="291"/>
                    </a:lnTo>
                    <a:lnTo>
                      <a:pt x="45" y="292"/>
                    </a:lnTo>
                    <a:lnTo>
                      <a:pt x="51" y="294"/>
                    </a:lnTo>
                    <a:lnTo>
                      <a:pt x="57" y="292"/>
                    </a:lnTo>
                    <a:lnTo>
                      <a:pt x="57" y="292"/>
                    </a:lnTo>
                    <a:lnTo>
                      <a:pt x="83" y="287"/>
                    </a:lnTo>
                    <a:lnTo>
                      <a:pt x="108" y="284"/>
                    </a:lnTo>
                    <a:lnTo>
                      <a:pt x="134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2" y="283"/>
                    </a:lnTo>
                    <a:lnTo>
                      <a:pt x="165" y="281"/>
                    </a:lnTo>
                    <a:lnTo>
                      <a:pt x="172" y="276"/>
                    </a:lnTo>
                    <a:lnTo>
                      <a:pt x="178" y="270"/>
                    </a:lnTo>
                    <a:lnTo>
                      <a:pt x="181" y="262"/>
                    </a:lnTo>
                    <a:lnTo>
                      <a:pt x="181" y="262"/>
                    </a:lnTo>
                    <a:lnTo>
                      <a:pt x="188" y="254"/>
                    </a:lnTo>
                    <a:lnTo>
                      <a:pt x="192" y="248"/>
                    </a:lnTo>
                    <a:lnTo>
                      <a:pt x="199" y="245"/>
                    </a:lnTo>
                    <a:lnTo>
                      <a:pt x="204" y="245"/>
                    </a:lnTo>
                    <a:lnTo>
                      <a:pt x="210" y="246"/>
                    </a:lnTo>
                    <a:lnTo>
                      <a:pt x="215" y="251"/>
                    </a:lnTo>
                    <a:lnTo>
                      <a:pt x="219" y="256"/>
                    </a:lnTo>
                    <a:lnTo>
                      <a:pt x="224" y="262"/>
                    </a:lnTo>
                    <a:lnTo>
                      <a:pt x="224" y="262"/>
                    </a:lnTo>
                    <a:lnTo>
                      <a:pt x="232" y="273"/>
                    </a:lnTo>
                    <a:lnTo>
                      <a:pt x="242" y="281"/>
                    </a:lnTo>
                    <a:lnTo>
                      <a:pt x="246" y="283"/>
                    </a:lnTo>
                    <a:lnTo>
                      <a:pt x="253" y="284"/>
                    </a:lnTo>
                    <a:lnTo>
                      <a:pt x="259" y="286"/>
                    </a:lnTo>
                    <a:lnTo>
                      <a:pt x="265" y="284"/>
                    </a:lnTo>
                    <a:lnTo>
                      <a:pt x="265" y="284"/>
                    </a:lnTo>
                    <a:lnTo>
                      <a:pt x="273" y="283"/>
                    </a:lnTo>
                    <a:lnTo>
                      <a:pt x="281" y="283"/>
                    </a:lnTo>
                    <a:lnTo>
                      <a:pt x="297" y="287"/>
                    </a:lnTo>
                    <a:lnTo>
                      <a:pt x="297" y="287"/>
                    </a:lnTo>
                    <a:lnTo>
                      <a:pt x="304" y="289"/>
                    </a:lnTo>
                    <a:lnTo>
                      <a:pt x="310" y="291"/>
                    </a:lnTo>
                    <a:lnTo>
                      <a:pt x="315" y="289"/>
                    </a:lnTo>
                    <a:lnTo>
                      <a:pt x="318" y="287"/>
                    </a:lnTo>
                    <a:lnTo>
                      <a:pt x="319" y="284"/>
                    </a:lnTo>
                    <a:lnTo>
                      <a:pt x="319" y="284"/>
                    </a:lnTo>
                    <a:lnTo>
                      <a:pt x="323" y="278"/>
                    </a:lnTo>
                    <a:lnTo>
                      <a:pt x="323" y="272"/>
                    </a:lnTo>
                    <a:lnTo>
                      <a:pt x="321" y="267"/>
                    </a:lnTo>
                    <a:lnTo>
                      <a:pt x="318" y="260"/>
                    </a:lnTo>
                    <a:lnTo>
                      <a:pt x="318" y="260"/>
                    </a:lnTo>
                    <a:lnTo>
                      <a:pt x="313" y="256"/>
                    </a:lnTo>
                    <a:lnTo>
                      <a:pt x="312" y="251"/>
                    </a:lnTo>
                    <a:lnTo>
                      <a:pt x="310" y="248"/>
                    </a:lnTo>
                    <a:lnTo>
                      <a:pt x="310" y="243"/>
                    </a:lnTo>
                    <a:lnTo>
                      <a:pt x="312" y="240"/>
                    </a:lnTo>
                    <a:lnTo>
                      <a:pt x="315" y="235"/>
                    </a:lnTo>
                    <a:lnTo>
                      <a:pt x="324" y="229"/>
                    </a:lnTo>
                    <a:lnTo>
                      <a:pt x="324" y="229"/>
                    </a:lnTo>
                    <a:lnTo>
                      <a:pt x="334" y="222"/>
                    </a:lnTo>
                    <a:lnTo>
                      <a:pt x="343" y="218"/>
                    </a:lnTo>
                    <a:lnTo>
                      <a:pt x="353" y="213"/>
                    </a:lnTo>
                    <a:lnTo>
                      <a:pt x="364" y="210"/>
                    </a:lnTo>
                    <a:lnTo>
                      <a:pt x="364" y="210"/>
                    </a:lnTo>
                    <a:lnTo>
                      <a:pt x="372" y="208"/>
                    </a:lnTo>
                    <a:lnTo>
                      <a:pt x="378" y="205"/>
                    </a:lnTo>
                    <a:lnTo>
                      <a:pt x="381" y="200"/>
                    </a:lnTo>
                    <a:lnTo>
                      <a:pt x="385" y="195"/>
                    </a:lnTo>
                    <a:lnTo>
                      <a:pt x="386" y="191"/>
                    </a:lnTo>
                    <a:lnTo>
                      <a:pt x="386" y="184"/>
                    </a:lnTo>
                    <a:lnTo>
                      <a:pt x="385" y="178"/>
                    </a:lnTo>
                    <a:lnTo>
                      <a:pt x="383" y="170"/>
                    </a:lnTo>
                    <a:lnTo>
                      <a:pt x="383" y="170"/>
                    </a:lnTo>
                    <a:lnTo>
                      <a:pt x="378" y="156"/>
                    </a:lnTo>
                    <a:lnTo>
                      <a:pt x="375" y="143"/>
                    </a:lnTo>
                    <a:lnTo>
                      <a:pt x="377" y="133"/>
                    </a:lnTo>
                    <a:lnTo>
                      <a:pt x="380" y="124"/>
                    </a:lnTo>
                    <a:lnTo>
                      <a:pt x="386" y="117"/>
                    </a:lnTo>
                    <a:lnTo>
                      <a:pt x="396" y="113"/>
                    </a:lnTo>
                    <a:lnTo>
                      <a:pt x="408" y="110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40" y="108"/>
                    </a:lnTo>
                    <a:lnTo>
                      <a:pt x="448" y="106"/>
                    </a:lnTo>
                    <a:lnTo>
                      <a:pt x="451" y="103"/>
                    </a:lnTo>
                    <a:lnTo>
                      <a:pt x="453" y="100"/>
                    </a:lnTo>
                    <a:lnTo>
                      <a:pt x="453" y="100"/>
                    </a:lnTo>
                    <a:lnTo>
                      <a:pt x="458" y="92"/>
                    </a:lnTo>
                    <a:lnTo>
                      <a:pt x="462" y="87"/>
                    </a:lnTo>
                    <a:lnTo>
                      <a:pt x="474" y="76"/>
                    </a:lnTo>
                    <a:lnTo>
                      <a:pt x="496" y="59"/>
                    </a:lnTo>
                    <a:lnTo>
                      <a:pt x="496" y="59"/>
                    </a:lnTo>
                    <a:lnTo>
                      <a:pt x="504" y="51"/>
                    </a:lnTo>
                    <a:lnTo>
                      <a:pt x="509" y="43"/>
                    </a:lnTo>
                    <a:lnTo>
                      <a:pt x="510" y="36"/>
                    </a:lnTo>
                    <a:lnTo>
                      <a:pt x="509" y="32"/>
                    </a:lnTo>
                    <a:lnTo>
                      <a:pt x="507" y="25"/>
                    </a:lnTo>
                    <a:lnTo>
                      <a:pt x="504" y="21"/>
                    </a:lnTo>
                    <a:lnTo>
                      <a:pt x="499" y="9"/>
                    </a:lnTo>
                    <a:lnTo>
                      <a:pt x="499" y="9"/>
                    </a:lnTo>
                    <a:lnTo>
                      <a:pt x="497" y="6"/>
                    </a:lnTo>
                    <a:lnTo>
                      <a:pt x="494" y="3"/>
                    </a:lnTo>
                    <a:lnTo>
                      <a:pt x="488" y="0"/>
                    </a:lnTo>
                    <a:lnTo>
                      <a:pt x="482" y="0"/>
                    </a:lnTo>
                    <a:lnTo>
                      <a:pt x="474" y="2"/>
                    </a:lnTo>
                    <a:lnTo>
                      <a:pt x="474" y="2"/>
                    </a:lnTo>
                    <a:lnTo>
                      <a:pt x="469" y="5"/>
                    </a:lnTo>
                    <a:lnTo>
                      <a:pt x="466" y="9"/>
                    </a:lnTo>
                    <a:lnTo>
                      <a:pt x="466" y="14"/>
                    </a:lnTo>
                    <a:lnTo>
                      <a:pt x="467" y="22"/>
                    </a:lnTo>
                    <a:lnTo>
                      <a:pt x="467" y="22"/>
                    </a:lnTo>
                    <a:lnTo>
                      <a:pt x="469" y="29"/>
                    </a:lnTo>
                    <a:lnTo>
                      <a:pt x="469" y="33"/>
                    </a:lnTo>
                    <a:lnTo>
                      <a:pt x="467" y="38"/>
                    </a:lnTo>
                    <a:lnTo>
                      <a:pt x="466" y="41"/>
                    </a:lnTo>
                    <a:lnTo>
                      <a:pt x="462" y="43"/>
                    </a:lnTo>
                    <a:lnTo>
                      <a:pt x="458" y="43"/>
                    </a:lnTo>
                    <a:lnTo>
                      <a:pt x="445" y="43"/>
                    </a:lnTo>
                    <a:lnTo>
                      <a:pt x="445" y="43"/>
                    </a:lnTo>
                    <a:lnTo>
                      <a:pt x="424" y="41"/>
                    </a:lnTo>
                    <a:lnTo>
                      <a:pt x="402" y="41"/>
                    </a:lnTo>
                    <a:lnTo>
                      <a:pt x="381" y="44"/>
                    </a:lnTo>
                    <a:lnTo>
                      <a:pt x="361" y="48"/>
                    </a:lnTo>
                    <a:lnTo>
                      <a:pt x="318" y="52"/>
                    </a:lnTo>
                    <a:lnTo>
                      <a:pt x="296" y="54"/>
                    </a:lnTo>
                    <a:lnTo>
                      <a:pt x="275" y="52"/>
                    </a:lnTo>
                    <a:lnTo>
                      <a:pt x="275" y="52"/>
                    </a:lnTo>
                    <a:lnTo>
                      <a:pt x="272" y="54"/>
                    </a:lnTo>
                    <a:lnTo>
                      <a:pt x="267" y="56"/>
                    </a:lnTo>
                    <a:lnTo>
                      <a:pt x="261" y="60"/>
                    </a:lnTo>
                    <a:lnTo>
                      <a:pt x="261" y="60"/>
                    </a:lnTo>
                    <a:lnTo>
                      <a:pt x="253" y="67"/>
                    </a:lnTo>
                    <a:lnTo>
                      <a:pt x="243" y="71"/>
                    </a:lnTo>
                    <a:lnTo>
                      <a:pt x="227" y="81"/>
                    </a:lnTo>
                    <a:lnTo>
                      <a:pt x="208" y="86"/>
                    </a:lnTo>
                    <a:lnTo>
                      <a:pt x="191" y="87"/>
                    </a:lnTo>
                    <a:lnTo>
                      <a:pt x="172" y="89"/>
                    </a:lnTo>
                    <a:lnTo>
                      <a:pt x="153" y="87"/>
                    </a:lnTo>
                    <a:lnTo>
                      <a:pt x="115" y="86"/>
                    </a:lnTo>
                    <a:lnTo>
                      <a:pt x="115" y="86"/>
                    </a:lnTo>
                    <a:lnTo>
                      <a:pt x="84" y="81"/>
                    </a:lnTo>
                    <a:lnTo>
                      <a:pt x="70" y="79"/>
                    </a:lnTo>
                    <a:lnTo>
                      <a:pt x="56" y="79"/>
                    </a:lnTo>
                    <a:lnTo>
                      <a:pt x="40" y="81"/>
                    </a:lnTo>
                    <a:lnTo>
                      <a:pt x="34" y="84"/>
                    </a:lnTo>
                    <a:lnTo>
                      <a:pt x="26" y="87"/>
                    </a:lnTo>
                    <a:lnTo>
                      <a:pt x="19" y="90"/>
                    </a:lnTo>
                    <a:lnTo>
                      <a:pt x="13" y="97"/>
                    </a:lnTo>
                    <a:lnTo>
                      <a:pt x="7" y="10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8" y="121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8" y="129"/>
                    </a:lnTo>
                    <a:lnTo>
                      <a:pt x="42" y="132"/>
                    </a:lnTo>
                    <a:lnTo>
                      <a:pt x="45" y="135"/>
                    </a:lnTo>
                    <a:lnTo>
                      <a:pt x="46" y="138"/>
                    </a:lnTo>
                    <a:lnTo>
                      <a:pt x="46" y="146"/>
                    </a:lnTo>
                    <a:lnTo>
                      <a:pt x="43" y="154"/>
                    </a:lnTo>
                    <a:lnTo>
                      <a:pt x="43" y="15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8" name="Freeform 150">
                <a:extLst>
                  <a:ext uri="{FF2B5EF4-FFF2-40B4-BE49-F238E27FC236}">
                    <a16:creationId xmlns:a16="http://schemas.microsoft.com/office/drawing/2014/main" id="{2D80C2F6-93B1-A602-4F8C-6EEC66D4E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2027"/>
                <a:ext cx="240" cy="88"/>
              </a:xfrm>
              <a:custGeom>
                <a:avLst/>
                <a:gdLst>
                  <a:gd name="T0" fmla="*/ 386 w 480"/>
                  <a:gd name="T1" fmla="*/ 38 h 177"/>
                  <a:gd name="T2" fmla="*/ 355 w 480"/>
                  <a:gd name="T3" fmla="*/ 40 h 177"/>
                  <a:gd name="T4" fmla="*/ 324 w 480"/>
                  <a:gd name="T5" fmla="*/ 35 h 177"/>
                  <a:gd name="T6" fmla="*/ 294 w 480"/>
                  <a:gd name="T7" fmla="*/ 24 h 177"/>
                  <a:gd name="T8" fmla="*/ 267 w 480"/>
                  <a:gd name="T9" fmla="*/ 10 h 177"/>
                  <a:gd name="T10" fmla="*/ 256 w 480"/>
                  <a:gd name="T11" fmla="*/ 3 h 177"/>
                  <a:gd name="T12" fmla="*/ 232 w 480"/>
                  <a:gd name="T13" fmla="*/ 0 h 177"/>
                  <a:gd name="T14" fmla="*/ 221 w 480"/>
                  <a:gd name="T15" fmla="*/ 0 h 177"/>
                  <a:gd name="T16" fmla="*/ 208 w 480"/>
                  <a:gd name="T17" fmla="*/ 3 h 177"/>
                  <a:gd name="T18" fmla="*/ 204 w 480"/>
                  <a:gd name="T19" fmla="*/ 16 h 177"/>
                  <a:gd name="T20" fmla="*/ 202 w 480"/>
                  <a:gd name="T21" fmla="*/ 30 h 177"/>
                  <a:gd name="T22" fmla="*/ 197 w 480"/>
                  <a:gd name="T23" fmla="*/ 48 h 177"/>
                  <a:gd name="T24" fmla="*/ 183 w 480"/>
                  <a:gd name="T25" fmla="*/ 57 h 177"/>
                  <a:gd name="T26" fmla="*/ 161 w 480"/>
                  <a:gd name="T27" fmla="*/ 57 h 177"/>
                  <a:gd name="T28" fmla="*/ 143 w 480"/>
                  <a:gd name="T29" fmla="*/ 56 h 177"/>
                  <a:gd name="T30" fmla="*/ 121 w 480"/>
                  <a:gd name="T31" fmla="*/ 46 h 177"/>
                  <a:gd name="T32" fmla="*/ 107 w 480"/>
                  <a:gd name="T33" fmla="*/ 40 h 177"/>
                  <a:gd name="T34" fmla="*/ 102 w 480"/>
                  <a:gd name="T35" fmla="*/ 42 h 177"/>
                  <a:gd name="T36" fmla="*/ 24 w 480"/>
                  <a:gd name="T37" fmla="*/ 53 h 177"/>
                  <a:gd name="T38" fmla="*/ 16 w 480"/>
                  <a:gd name="T39" fmla="*/ 54 h 177"/>
                  <a:gd name="T40" fmla="*/ 7 w 480"/>
                  <a:gd name="T41" fmla="*/ 62 h 177"/>
                  <a:gd name="T42" fmla="*/ 2 w 480"/>
                  <a:gd name="T43" fmla="*/ 73 h 177"/>
                  <a:gd name="T44" fmla="*/ 0 w 480"/>
                  <a:gd name="T45" fmla="*/ 94 h 177"/>
                  <a:gd name="T46" fmla="*/ 2 w 480"/>
                  <a:gd name="T47" fmla="*/ 102 h 177"/>
                  <a:gd name="T48" fmla="*/ 7 w 480"/>
                  <a:gd name="T49" fmla="*/ 107 h 177"/>
                  <a:gd name="T50" fmla="*/ 19 w 480"/>
                  <a:gd name="T51" fmla="*/ 103 h 177"/>
                  <a:gd name="T52" fmla="*/ 26 w 480"/>
                  <a:gd name="T53" fmla="*/ 102 h 177"/>
                  <a:gd name="T54" fmla="*/ 53 w 480"/>
                  <a:gd name="T55" fmla="*/ 103 h 177"/>
                  <a:gd name="T56" fmla="*/ 73 w 480"/>
                  <a:gd name="T57" fmla="*/ 108 h 177"/>
                  <a:gd name="T58" fmla="*/ 80 w 480"/>
                  <a:gd name="T59" fmla="*/ 113 h 177"/>
                  <a:gd name="T60" fmla="*/ 69 w 480"/>
                  <a:gd name="T61" fmla="*/ 126 h 177"/>
                  <a:gd name="T62" fmla="*/ 54 w 480"/>
                  <a:gd name="T63" fmla="*/ 132 h 177"/>
                  <a:gd name="T64" fmla="*/ 24 w 480"/>
                  <a:gd name="T65" fmla="*/ 140 h 177"/>
                  <a:gd name="T66" fmla="*/ 15 w 480"/>
                  <a:gd name="T67" fmla="*/ 143 h 177"/>
                  <a:gd name="T68" fmla="*/ 12 w 480"/>
                  <a:gd name="T69" fmla="*/ 150 h 177"/>
                  <a:gd name="T70" fmla="*/ 13 w 480"/>
                  <a:gd name="T71" fmla="*/ 154 h 177"/>
                  <a:gd name="T72" fmla="*/ 21 w 480"/>
                  <a:gd name="T73" fmla="*/ 159 h 177"/>
                  <a:gd name="T74" fmla="*/ 26 w 480"/>
                  <a:gd name="T75" fmla="*/ 159 h 177"/>
                  <a:gd name="T76" fmla="*/ 61 w 480"/>
                  <a:gd name="T77" fmla="*/ 159 h 177"/>
                  <a:gd name="T78" fmla="*/ 73 w 480"/>
                  <a:gd name="T79" fmla="*/ 161 h 177"/>
                  <a:gd name="T80" fmla="*/ 124 w 480"/>
                  <a:gd name="T81" fmla="*/ 169 h 177"/>
                  <a:gd name="T82" fmla="*/ 228 w 480"/>
                  <a:gd name="T83" fmla="*/ 175 h 177"/>
                  <a:gd name="T84" fmla="*/ 280 w 480"/>
                  <a:gd name="T85" fmla="*/ 177 h 177"/>
                  <a:gd name="T86" fmla="*/ 321 w 480"/>
                  <a:gd name="T87" fmla="*/ 175 h 177"/>
                  <a:gd name="T88" fmla="*/ 404 w 480"/>
                  <a:gd name="T89" fmla="*/ 167 h 177"/>
                  <a:gd name="T90" fmla="*/ 445 w 480"/>
                  <a:gd name="T91" fmla="*/ 165 h 177"/>
                  <a:gd name="T92" fmla="*/ 456 w 480"/>
                  <a:gd name="T93" fmla="*/ 164 h 177"/>
                  <a:gd name="T94" fmla="*/ 463 w 480"/>
                  <a:gd name="T95" fmla="*/ 161 h 177"/>
                  <a:gd name="T96" fmla="*/ 464 w 480"/>
                  <a:gd name="T97" fmla="*/ 153 h 177"/>
                  <a:gd name="T98" fmla="*/ 464 w 480"/>
                  <a:gd name="T99" fmla="*/ 145 h 177"/>
                  <a:gd name="T100" fmla="*/ 461 w 480"/>
                  <a:gd name="T101" fmla="*/ 124 h 177"/>
                  <a:gd name="T102" fmla="*/ 464 w 480"/>
                  <a:gd name="T103" fmla="*/ 107 h 177"/>
                  <a:gd name="T104" fmla="*/ 480 w 480"/>
                  <a:gd name="T105" fmla="*/ 73 h 177"/>
                  <a:gd name="T106" fmla="*/ 459 w 480"/>
                  <a:gd name="T107" fmla="*/ 61 h 177"/>
                  <a:gd name="T108" fmla="*/ 426 w 480"/>
                  <a:gd name="T109" fmla="*/ 42 h 177"/>
                  <a:gd name="T110" fmla="*/ 401 w 480"/>
                  <a:gd name="T111" fmla="*/ 37 h 177"/>
                  <a:gd name="T112" fmla="*/ 386 w 480"/>
                  <a:gd name="T113" fmla="*/ 3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80" h="177">
                    <a:moveTo>
                      <a:pt x="386" y="38"/>
                    </a:moveTo>
                    <a:lnTo>
                      <a:pt x="386" y="38"/>
                    </a:lnTo>
                    <a:lnTo>
                      <a:pt x="371" y="40"/>
                    </a:lnTo>
                    <a:lnTo>
                      <a:pt x="355" y="40"/>
                    </a:lnTo>
                    <a:lnTo>
                      <a:pt x="340" y="38"/>
                    </a:lnTo>
                    <a:lnTo>
                      <a:pt x="324" y="35"/>
                    </a:lnTo>
                    <a:lnTo>
                      <a:pt x="310" y="30"/>
                    </a:lnTo>
                    <a:lnTo>
                      <a:pt x="294" y="24"/>
                    </a:lnTo>
                    <a:lnTo>
                      <a:pt x="282" y="18"/>
                    </a:lnTo>
                    <a:lnTo>
                      <a:pt x="267" y="10"/>
                    </a:lnTo>
                    <a:lnTo>
                      <a:pt x="267" y="10"/>
                    </a:lnTo>
                    <a:lnTo>
                      <a:pt x="256" y="3"/>
                    </a:lnTo>
                    <a:lnTo>
                      <a:pt x="245" y="2"/>
                    </a:lnTo>
                    <a:lnTo>
                      <a:pt x="232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13" y="2"/>
                    </a:lnTo>
                    <a:lnTo>
                      <a:pt x="208" y="3"/>
                    </a:lnTo>
                    <a:lnTo>
                      <a:pt x="205" y="10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2" y="30"/>
                    </a:lnTo>
                    <a:lnTo>
                      <a:pt x="201" y="40"/>
                    </a:lnTo>
                    <a:lnTo>
                      <a:pt x="197" y="48"/>
                    </a:lnTo>
                    <a:lnTo>
                      <a:pt x="191" y="54"/>
                    </a:lnTo>
                    <a:lnTo>
                      <a:pt x="183" y="57"/>
                    </a:lnTo>
                    <a:lnTo>
                      <a:pt x="174" y="57"/>
                    </a:lnTo>
                    <a:lnTo>
                      <a:pt x="161" y="57"/>
                    </a:lnTo>
                    <a:lnTo>
                      <a:pt x="143" y="56"/>
                    </a:lnTo>
                    <a:lnTo>
                      <a:pt x="143" y="56"/>
                    </a:lnTo>
                    <a:lnTo>
                      <a:pt x="132" y="51"/>
                    </a:lnTo>
                    <a:lnTo>
                      <a:pt x="121" y="46"/>
                    </a:lnTo>
                    <a:lnTo>
                      <a:pt x="112" y="42"/>
                    </a:lnTo>
                    <a:lnTo>
                      <a:pt x="107" y="40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62" y="48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16" y="54"/>
                    </a:lnTo>
                    <a:lnTo>
                      <a:pt x="10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3"/>
                    </a:lnTo>
                    <a:lnTo>
                      <a:pt x="0" y="80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102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12" y="107"/>
                    </a:lnTo>
                    <a:lnTo>
                      <a:pt x="19" y="103"/>
                    </a:lnTo>
                    <a:lnTo>
                      <a:pt x="23" y="102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53" y="103"/>
                    </a:lnTo>
                    <a:lnTo>
                      <a:pt x="67" y="105"/>
                    </a:lnTo>
                    <a:lnTo>
                      <a:pt x="73" y="108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75" y="119"/>
                    </a:lnTo>
                    <a:lnTo>
                      <a:pt x="69" y="126"/>
                    </a:lnTo>
                    <a:lnTo>
                      <a:pt x="61" y="129"/>
                    </a:lnTo>
                    <a:lnTo>
                      <a:pt x="54" y="132"/>
                    </a:lnTo>
                    <a:lnTo>
                      <a:pt x="39" y="135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15" y="143"/>
                    </a:lnTo>
                    <a:lnTo>
                      <a:pt x="12" y="146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3" y="154"/>
                    </a:lnTo>
                    <a:lnTo>
                      <a:pt x="16" y="157"/>
                    </a:lnTo>
                    <a:lnTo>
                      <a:pt x="21" y="159"/>
                    </a:lnTo>
                    <a:lnTo>
                      <a:pt x="26" y="159"/>
                    </a:lnTo>
                    <a:lnTo>
                      <a:pt x="26" y="159"/>
                    </a:lnTo>
                    <a:lnTo>
                      <a:pt x="50" y="159"/>
                    </a:lnTo>
                    <a:lnTo>
                      <a:pt x="61" y="159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99" y="165"/>
                    </a:lnTo>
                    <a:lnTo>
                      <a:pt x="124" y="169"/>
                    </a:lnTo>
                    <a:lnTo>
                      <a:pt x="177" y="173"/>
                    </a:lnTo>
                    <a:lnTo>
                      <a:pt x="228" y="175"/>
                    </a:lnTo>
                    <a:lnTo>
                      <a:pt x="280" y="177"/>
                    </a:lnTo>
                    <a:lnTo>
                      <a:pt x="280" y="177"/>
                    </a:lnTo>
                    <a:lnTo>
                      <a:pt x="301" y="177"/>
                    </a:lnTo>
                    <a:lnTo>
                      <a:pt x="321" y="175"/>
                    </a:lnTo>
                    <a:lnTo>
                      <a:pt x="363" y="172"/>
                    </a:lnTo>
                    <a:lnTo>
                      <a:pt x="404" y="167"/>
                    </a:lnTo>
                    <a:lnTo>
                      <a:pt x="425" y="165"/>
                    </a:lnTo>
                    <a:lnTo>
                      <a:pt x="445" y="165"/>
                    </a:lnTo>
                    <a:lnTo>
                      <a:pt x="445" y="165"/>
                    </a:lnTo>
                    <a:lnTo>
                      <a:pt x="456" y="164"/>
                    </a:lnTo>
                    <a:lnTo>
                      <a:pt x="459" y="162"/>
                    </a:lnTo>
                    <a:lnTo>
                      <a:pt x="463" y="161"/>
                    </a:lnTo>
                    <a:lnTo>
                      <a:pt x="464" y="157"/>
                    </a:lnTo>
                    <a:lnTo>
                      <a:pt x="464" y="153"/>
                    </a:lnTo>
                    <a:lnTo>
                      <a:pt x="464" y="145"/>
                    </a:lnTo>
                    <a:lnTo>
                      <a:pt x="464" y="145"/>
                    </a:lnTo>
                    <a:lnTo>
                      <a:pt x="463" y="134"/>
                    </a:lnTo>
                    <a:lnTo>
                      <a:pt x="461" y="124"/>
                    </a:lnTo>
                    <a:lnTo>
                      <a:pt x="463" y="116"/>
                    </a:lnTo>
                    <a:lnTo>
                      <a:pt x="464" y="107"/>
                    </a:lnTo>
                    <a:lnTo>
                      <a:pt x="471" y="89"/>
                    </a:lnTo>
                    <a:lnTo>
                      <a:pt x="480" y="73"/>
                    </a:lnTo>
                    <a:lnTo>
                      <a:pt x="480" y="73"/>
                    </a:lnTo>
                    <a:lnTo>
                      <a:pt x="459" y="61"/>
                    </a:lnTo>
                    <a:lnTo>
                      <a:pt x="437" y="46"/>
                    </a:lnTo>
                    <a:lnTo>
                      <a:pt x="426" y="42"/>
                    </a:lnTo>
                    <a:lnTo>
                      <a:pt x="415" y="38"/>
                    </a:lnTo>
                    <a:lnTo>
                      <a:pt x="401" y="37"/>
                    </a:lnTo>
                    <a:lnTo>
                      <a:pt x="386" y="38"/>
                    </a:lnTo>
                    <a:lnTo>
                      <a:pt x="386" y="38"/>
                    </a:lnTo>
                    <a:close/>
                  </a:path>
                </a:pathLst>
              </a:custGeom>
              <a:pattFill prst="wdUpDiag">
                <a:fgClr>
                  <a:srgbClr val="5D9965"/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9" name="Freeform 151">
                <a:extLst>
                  <a:ext uri="{FF2B5EF4-FFF2-40B4-BE49-F238E27FC236}">
                    <a16:creationId xmlns:a16="http://schemas.microsoft.com/office/drawing/2014/main" id="{8107272C-6502-83A8-1243-2842DC55B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30"/>
                <a:ext cx="151" cy="173"/>
              </a:xfrm>
              <a:custGeom>
                <a:avLst/>
                <a:gdLst>
                  <a:gd name="T0" fmla="*/ 182 w 301"/>
                  <a:gd name="T1" fmla="*/ 200 h 344"/>
                  <a:gd name="T2" fmla="*/ 205 w 301"/>
                  <a:gd name="T3" fmla="*/ 179 h 344"/>
                  <a:gd name="T4" fmla="*/ 235 w 301"/>
                  <a:gd name="T5" fmla="*/ 187 h 344"/>
                  <a:gd name="T6" fmla="*/ 255 w 301"/>
                  <a:gd name="T7" fmla="*/ 198 h 344"/>
                  <a:gd name="T8" fmla="*/ 270 w 301"/>
                  <a:gd name="T9" fmla="*/ 195 h 344"/>
                  <a:gd name="T10" fmla="*/ 276 w 301"/>
                  <a:gd name="T11" fmla="*/ 189 h 344"/>
                  <a:gd name="T12" fmla="*/ 271 w 301"/>
                  <a:gd name="T13" fmla="*/ 177 h 344"/>
                  <a:gd name="T14" fmla="*/ 266 w 301"/>
                  <a:gd name="T15" fmla="*/ 168 h 344"/>
                  <a:gd name="T16" fmla="*/ 268 w 301"/>
                  <a:gd name="T17" fmla="*/ 157 h 344"/>
                  <a:gd name="T18" fmla="*/ 282 w 301"/>
                  <a:gd name="T19" fmla="*/ 150 h 344"/>
                  <a:gd name="T20" fmla="*/ 300 w 301"/>
                  <a:gd name="T21" fmla="*/ 144 h 344"/>
                  <a:gd name="T22" fmla="*/ 301 w 301"/>
                  <a:gd name="T23" fmla="*/ 138 h 344"/>
                  <a:gd name="T24" fmla="*/ 293 w 301"/>
                  <a:gd name="T25" fmla="*/ 122 h 344"/>
                  <a:gd name="T26" fmla="*/ 281 w 301"/>
                  <a:gd name="T27" fmla="*/ 114 h 344"/>
                  <a:gd name="T28" fmla="*/ 257 w 301"/>
                  <a:gd name="T29" fmla="*/ 106 h 344"/>
                  <a:gd name="T30" fmla="*/ 190 w 301"/>
                  <a:gd name="T31" fmla="*/ 90 h 344"/>
                  <a:gd name="T32" fmla="*/ 171 w 301"/>
                  <a:gd name="T33" fmla="*/ 79 h 344"/>
                  <a:gd name="T34" fmla="*/ 128 w 301"/>
                  <a:gd name="T35" fmla="*/ 25 h 344"/>
                  <a:gd name="T36" fmla="*/ 114 w 301"/>
                  <a:gd name="T37" fmla="*/ 6 h 344"/>
                  <a:gd name="T38" fmla="*/ 101 w 301"/>
                  <a:gd name="T39" fmla="*/ 0 h 344"/>
                  <a:gd name="T40" fmla="*/ 90 w 301"/>
                  <a:gd name="T41" fmla="*/ 3 h 344"/>
                  <a:gd name="T42" fmla="*/ 90 w 301"/>
                  <a:gd name="T43" fmla="*/ 12 h 344"/>
                  <a:gd name="T44" fmla="*/ 95 w 301"/>
                  <a:gd name="T45" fmla="*/ 27 h 344"/>
                  <a:gd name="T46" fmla="*/ 90 w 301"/>
                  <a:gd name="T47" fmla="*/ 49 h 344"/>
                  <a:gd name="T48" fmla="*/ 81 w 301"/>
                  <a:gd name="T49" fmla="*/ 54 h 344"/>
                  <a:gd name="T50" fmla="*/ 65 w 301"/>
                  <a:gd name="T51" fmla="*/ 42 h 344"/>
                  <a:gd name="T52" fmla="*/ 46 w 301"/>
                  <a:gd name="T53" fmla="*/ 44 h 344"/>
                  <a:gd name="T54" fmla="*/ 33 w 301"/>
                  <a:gd name="T55" fmla="*/ 66 h 344"/>
                  <a:gd name="T56" fmla="*/ 30 w 301"/>
                  <a:gd name="T57" fmla="*/ 79 h 344"/>
                  <a:gd name="T58" fmla="*/ 22 w 301"/>
                  <a:gd name="T59" fmla="*/ 104 h 344"/>
                  <a:gd name="T60" fmla="*/ 3 w 301"/>
                  <a:gd name="T61" fmla="*/ 109 h 344"/>
                  <a:gd name="T62" fmla="*/ 1 w 301"/>
                  <a:gd name="T63" fmla="*/ 117 h 344"/>
                  <a:gd name="T64" fmla="*/ 11 w 301"/>
                  <a:gd name="T65" fmla="*/ 147 h 344"/>
                  <a:gd name="T66" fmla="*/ 15 w 301"/>
                  <a:gd name="T67" fmla="*/ 187 h 344"/>
                  <a:gd name="T68" fmla="*/ 11 w 301"/>
                  <a:gd name="T69" fmla="*/ 208 h 344"/>
                  <a:gd name="T70" fmla="*/ 9 w 301"/>
                  <a:gd name="T71" fmla="*/ 223 h 344"/>
                  <a:gd name="T72" fmla="*/ 19 w 301"/>
                  <a:gd name="T73" fmla="*/ 241 h 344"/>
                  <a:gd name="T74" fmla="*/ 31 w 301"/>
                  <a:gd name="T75" fmla="*/ 250 h 344"/>
                  <a:gd name="T76" fmla="*/ 63 w 301"/>
                  <a:gd name="T77" fmla="*/ 270 h 344"/>
                  <a:gd name="T78" fmla="*/ 97 w 301"/>
                  <a:gd name="T79" fmla="*/ 306 h 344"/>
                  <a:gd name="T80" fmla="*/ 128 w 301"/>
                  <a:gd name="T81" fmla="*/ 343 h 344"/>
                  <a:gd name="T82" fmla="*/ 141 w 301"/>
                  <a:gd name="T83" fmla="*/ 344 h 344"/>
                  <a:gd name="T84" fmla="*/ 144 w 301"/>
                  <a:gd name="T85" fmla="*/ 339 h 344"/>
                  <a:gd name="T86" fmla="*/ 144 w 301"/>
                  <a:gd name="T87" fmla="*/ 324 h 344"/>
                  <a:gd name="T88" fmla="*/ 147 w 301"/>
                  <a:gd name="T89" fmla="*/ 281 h 344"/>
                  <a:gd name="T90" fmla="*/ 160 w 301"/>
                  <a:gd name="T91" fmla="*/ 24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1" h="344">
                    <a:moveTo>
                      <a:pt x="173" y="216"/>
                    </a:moveTo>
                    <a:lnTo>
                      <a:pt x="173" y="216"/>
                    </a:lnTo>
                    <a:lnTo>
                      <a:pt x="182" y="200"/>
                    </a:lnTo>
                    <a:lnTo>
                      <a:pt x="190" y="189"/>
                    </a:lnTo>
                    <a:lnTo>
                      <a:pt x="197" y="182"/>
                    </a:lnTo>
                    <a:lnTo>
                      <a:pt x="205" y="179"/>
                    </a:lnTo>
                    <a:lnTo>
                      <a:pt x="212" y="179"/>
                    </a:lnTo>
                    <a:lnTo>
                      <a:pt x="222" y="181"/>
                    </a:lnTo>
                    <a:lnTo>
                      <a:pt x="235" y="187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5" y="198"/>
                    </a:lnTo>
                    <a:lnTo>
                      <a:pt x="260" y="198"/>
                    </a:lnTo>
                    <a:lnTo>
                      <a:pt x="265" y="198"/>
                    </a:lnTo>
                    <a:lnTo>
                      <a:pt x="270" y="195"/>
                    </a:lnTo>
                    <a:lnTo>
                      <a:pt x="270" y="195"/>
                    </a:lnTo>
                    <a:lnTo>
                      <a:pt x="276" y="190"/>
                    </a:lnTo>
                    <a:lnTo>
                      <a:pt x="276" y="189"/>
                    </a:lnTo>
                    <a:lnTo>
                      <a:pt x="276" y="187"/>
                    </a:lnTo>
                    <a:lnTo>
                      <a:pt x="274" y="182"/>
                    </a:lnTo>
                    <a:lnTo>
                      <a:pt x="271" y="177"/>
                    </a:lnTo>
                    <a:lnTo>
                      <a:pt x="271" y="177"/>
                    </a:lnTo>
                    <a:lnTo>
                      <a:pt x="268" y="173"/>
                    </a:lnTo>
                    <a:lnTo>
                      <a:pt x="266" y="168"/>
                    </a:lnTo>
                    <a:lnTo>
                      <a:pt x="265" y="163"/>
                    </a:lnTo>
                    <a:lnTo>
                      <a:pt x="266" y="160"/>
                    </a:lnTo>
                    <a:lnTo>
                      <a:pt x="268" y="157"/>
                    </a:lnTo>
                    <a:lnTo>
                      <a:pt x="273" y="154"/>
                    </a:lnTo>
                    <a:lnTo>
                      <a:pt x="282" y="150"/>
                    </a:lnTo>
                    <a:lnTo>
                      <a:pt x="282" y="150"/>
                    </a:lnTo>
                    <a:lnTo>
                      <a:pt x="289" y="150"/>
                    </a:lnTo>
                    <a:lnTo>
                      <a:pt x="295" y="147"/>
                    </a:lnTo>
                    <a:lnTo>
                      <a:pt x="300" y="144"/>
                    </a:lnTo>
                    <a:lnTo>
                      <a:pt x="300" y="141"/>
                    </a:lnTo>
                    <a:lnTo>
                      <a:pt x="301" y="138"/>
                    </a:lnTo>
                    <a:lnTo>
                      <a:pt x="301" y="138"/>
                    </a:lnTo>
                    <a:lnTo>
                      <a:pt x="300" y="133"/>
                    </a:lnTo>
                    <a:lnTo>
                      <a:pt x="298" y="127"/>
                    </a:lnTo>
                    <a:lnTo>
                      <a:pt x="293" y="122"/>
                    </a:lnTo>
                    <a:lnTo>
                      <a:pt x="289" y="117"/>
                    </a:lnTo>
                    <a:lnTo>
                      <a:pt x="289" y="117"/>
                    </a:lnTo>
                    <a:lnTo>
                      <a:pt x="281" y="114"/>
                    </a:lnTo>
                    <a:lnTo>
                      <a:pt x="274" y="109"/>
                    </a:lnTo>
                    <a:lnTo>
                      <a:pt x="257" y="106"/>
                    </a:lnTo>
                    <a:lnTo>
                      <a:pt x="257" y="106"/>
                    </a:lnTo>
                    <a:lnTo>
                      <a:pt x="219" y="100"/>
                    </a:lnTo>
                    <a:lnTo>
                      <a:pt x="200" y="95"/>
                    </a:lnTo>
                    <a:lnTo>
                      <a:pt x="190" y="90"/>
                    </a:lnTo>
                    <a:lnTo>
                      <a:pt x="181" y="85"/>
                    </a:lnTo>
                    <a:lnTo>
                      <a:pt x="181" y="85"/>
                    </a:lnTo>
                    <a:lnTo>
                      <a:pt x="171" y="79"/>
                    </a:lnTo>
                    <a:lnTo>
                      <a:pt x="163" y="71"/>
                    </a:lnTo>
                    <a:lnTo>
                      <a:pt x="151" y="57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2" y="15"/>
                    </a:lnTo>
                    <a:lnTo>
                      <a:pt x="114" y="6"/>
                    </a:lnTo>
                    <a:lnTo>
                      <a:pt x="111" y="3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0" y="3"/>
                    </a:lnTo>
                    <a:lnTo>
                      <a:pt x="89" y="6"/>
                    </a:lnTo>
                    <a:lnTo>
                      <a:pt x="89" y="9"/>
                    </a:lnTo>
                    <a:lnTo>
                      <a:pt x="90" y="12"/>
                    </a:lnTo>
                    <a:lnTo>
                      <a:pt x="95" y="20"/>
                    </a:lnTo>
                    <a:lnTo>
                      <a:pt x="97" y="23"/>
                    </a:lnTo>
                    <a:lnTo>
                      <a:pt x="95" y="27"/>
                    </a:lnTo>
                    <a:lnTo>
                      <a:pt x="95" y="27"/>
                    </a:lnTo>
                    <a:lnTo>
                      <a:pt x="93" y="38"/>
                    </a:lnTo>
                    <a:lnTo>
                      <a:pt x="90" y="49"/>
                    </a:lnTo>
                    <a:lnTo>
                      <a:pt x="89" y="52"/>
                    </a:lnTo>
                    <a:lnTo>
                      <a:pt x="85" y="54"/>
                    </a:lnTo>
                    <a:lnTo>
                      <a:pt x="81" y="54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65" y="42"/>
                    </a:lnTo>
                    <a:lnTo>
                      <a:pt x="57" y="41"/>
                    </a:lnTo>
                    <a:lnTo>
                      <a:pt x="50" y="41"/>
                    </a:lnTo>
                    <a:lnTo>
                      <a:pt x="46" y="44"/>
                    </a:lnTo>
                    <a:lnTo>
                      <a:pt x="41" y="49"/>
                    </a:lnTo>
                    <a:lnTo>
                      <a:pt x="38" y="55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0" y="73"/>
                    </a:lnTo>
                    <a:lnTo>
                      <a:pt x="30" y="79"/>
                    </a:lnTo>
                    <a:lnTo>
                      <a:pt x="28" y="93"/>
                    </a:lnTo>
                    <a:lnTo>
                      <a:pt x="25" y="100"/>
                    </a:lnTo>
                    <a:lnTo>
                      <a:pt x="22" y="104"/>
                    </a:lnTo>
                    <a:lnTo>
                      <a:pt x="14" y="108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1" y="117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11" y="147"/>
                    </a:lnTo>
                    <a:lnTo>
                      <a:pt x="15" y="166"/>
                    </a:lnTo>
                    <a:lnTo>
                      <a:pt x="15" y="176"/>
                    </a:lnTo>
                    <a:lnTo>
                      <a:pt x="15" y="187"/>
                    </a:lnTo>
                    <a:lnTo>
                      <a:pt x="14" y="196"/>
                    </a:lnTo>
                    <a:lnTo>
                      <a:pt x="11" y="208"/>
                    </a:lnTo>
                    <a:lnTo>
                      <a:pt x="11" y="208"/>
                    </a:lnTo>
                    <a:lnTo>
                      <a:pt x="9" y="212"/>
                    </a:lnTo>
                    <a:lnTo>
                      <a:pt x="8" y="219"/>
                    </a:lnTo>
                    <a:lnTo>
                      <a:pt x="9" y="223"/>
                    </a:lnTo>
                    <a:lnTo>
                      <a:pt x="11" y="230"/>
                    </a:lnTo>
                    <a:lnTo>
                      <a:pt x="14" y="236"/>
                    </a:lnTo>
                    <a:lnTo>
                      <a:pt x="19" y="241"/>
                    </a:lnTo>
                    <a:lnTo>
                      <a:pt x="23" y="246"/>
                    </a:lnTo>
                    <a:lnTo>
                      <a:pt x="31" y="250"/>
                    </a:lnTo>
                    <a:lnTo>
                      <a:pt x="31" y="250"/>
                    </a:lnTo>
                    <a:lnTo>
                      <a:pt x="42" y="255"/>
                    </a:lnTo>
                    <a:lnTo>
                      <a:pt x="54" y="262"/>
                    </a:lnTo>
                    <a:lnTo>
                      <a:pt x="63" y="270"/>
                    </a:lnTo>
                    <a:lnTo>
                      <a:pt x="73" y="279"/>
                    </a:lnTo>
                    <a:lnTo>
                      <a:pt x="73" y="279"/>
                    </a:lnTo>
                    <a:lnTo>
                      <a:pt x="97" y="306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8" y="343"/>
                    </a:lnTo>
                    <a:lnTo>
                      <a:pt x="133" y="344"/>
                    </a:lnTo>
                    <a:lnTo>
                      <a:pt x="136" y="344"/>
                    </a:lnTo>
                    <a:lnTo>
                      <a:pt x="141" y="344"/>
                    </a:lnTo>
                    <a:lnTo>
                      <a:pt x="141" y="344"/>
                    </a:lnTo>
                    <a:lnTo>
                      <a:pt x="143" y="343"/>
                    </a:lnTo>
                    <a:lnTo>
                      <a:pt x="144" y="339"/>
                    </a:lnTo>
                    <a:lnTo>
                      <a:pt x="146" y="335"/>
                    </a:lnTo>
                    <a:lnTo>
                      <a:pt x="144" y="324"/>
                    </a:lnTo>
                    <a:lnTo>
                      <a:pt x="144" y="324"/>
                    </a:lnTo>
                    <a:lnTo>
                      <a:pt x="144" y="309"/>
                    </a:lnTo>
                    <a:lnTo>
                      <a:pt x="144" y="295"/>
                    </a:lnTo>
                    <a:lnTo>
                      <a:pt x="147" y="281"/>
                    </a:lnTo>
                    <a:lnTo>
                      <a:pt x="151" y="266"/>
                    </a:lnTo>
                    <a:lnTo>
                      <a:pt x="155" y="254"/>
                    </a:lnTo>
                    <a:lnTo>
                      <a:pt x="160" y="241"/>
                    </a:lnTo>
                    <a:lnTo>
                      <a:pt x="173" y="216"/>
                    </a:lnTo>
                    <a:lnTo>
                      <a:pt x="173" y="2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0" name="Freeform 152">
                <a:extLst>
                  <a:ext uri="{FF2B5EF4-FFF2-40B4-BE49-F238E27FC236}">
                    <a16:creationId xmlns:a16="http://schemas.microsoft.com/office/drawing/2014/main" id="{08225305-2199-CC28-20E7-875075490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6" y="4213"/>
                <a:ext cx="216" cy="117"/>
              </a:xfrm>
              <a:custGeom>
                <a:avLst/>
                <a:gdLst>
                  <a:gd name="T0" fmla="*/ 414 w 432"/>
                  <a:gd name="T1" fmla="*/ 2 h 235"/>
                  <a:gd name="T2" fmla="*/ 373 w 432"/>
                  <a:gd name="T3" fmla="*/ 18 h 235"/>
                  <a:gd name="T4" fmla="*/ 360 w 432"/>
                  <a:gd name="T5" fmla="*/ 25 h 235"/>
                  <a:gd name="T6" fmla="*/ 316 w 432"/>
                  <a:gd name="T7" fmla="*/ 52 h 235"/>
                  <a:gd name="T8" fmla="*/ 270 w 432"/>
                  <a:gd name="T9" fmla="*/ 70 h 235"/>
                  <a:gd name="T10" fmla="*/ 221 w 432"/>
                  <a:gd name="T11" fmla="*/ 76 h 235"/>
                  <a:gd name="T12" fmla="*/ 168 w 432"/>
                  <a:gd name="T13" fmla="*/ 72 h 235"/>
                  <a:gd name="T14" fmla="*/ 152 w 432"/>
                  <a:gd name="T15" fmla="*/ 68 h 235"/>
                  <a:gd name="T16" fmla="*/ 138 w 432"/>
                  <a:gd name="T17" fmla="*/ 70 h 235"/>
                  <a:gd name="T18" fmla="*/ 127 w 432"/>
                  <a:gd name="T19" fmla="*/ 79 h 235"/>
                  <a:gd name="T20" fmla="*/ 121 w 432"/>
                  <a:gd name="T21" fmla="*/ 97 h 235"/>
                  <a:gd name="T22" fmla="*/ 119 w 432"/>
                  <a:gd name="T23" fmla="*/ 102 h 235"/>
                  <a:gd name="T24" fmla="*/ 111 w 432"/>
                  <a:gd name="T25" fmla="*/ 111 h 235"/>
                  <a:gd name="T26" fmla="*/ 94 w 432"/>
                  <a:gd name="T27" fmla="*/ 114 h 235"/>
                  <a:gd name="T28" fmla="*/ 82 w 432"/>
                  <a:gd name="T29" fmla="*/ 114 h 235"/>
                  <a:gd name="T30" fmla="*/ 62 w 432"/>
                  <a:gd name="T31" fmla="*/ 122 h 235"/>
                  <a:gd name="T32" fmla="*/ 52 w 432"/>
                  <a:gd name="T33" fmla="*/ 127 h 235"/>
                  <a:gd name="T34" fmla="*/ 32 w 432"/>
                  <a:gd name="T35" fmla="*/ 138 h 235"/>
                  <a:gd name="T36" fmla="*/ 20 w 432"/>
                  <a:gd name="T37" fmla="*/ 140 h 235"/>
                  <a:gd name="T38" fmla="*/ 8 w 432"/>
                  <a:gd name="T39" fmla="*/ 137 h 235"/>
                  <a:gd name="T40" fmla="*/ 1 w 432"/>
                  <a:gd name="T41" fmla="*/ 135 h 235"/>
                  <a:gd name="T42" fmla="*/ 0 w 432"/>
                  <a:gd name="T43" fmla="*/ 137 h 235"/>
                  <a:gd name="T44" fmla="*/ 1 w 432"/>
                  <a:gd name="T45" fmla="*/ 146 h 235"/>
                  <a:gd name="T46" fmla="*/ 9 w 432"/>
                  <a:gd name="T47" fmla="*/ 167 h 235"/>
                  <a:gd name="T48" fmla="*/ 25 w 432"/>
                  <a:gd name="T49" fmla="*/ 195 h 235"/>
                  <a:gd name="T50" fmla="*/ 41 w 432"/>
                  <a:gd name="T51" fmla="*/ 211 h 235"/>
                  <a:gd name="T52" fmla="*/ 51 w 432"/>
                  <a:gd name="T53" fmla="*/ 219 h 235"/>
                  <a:gd name="T54" fmla="*/ 68 w 432"/>
                  <a:gd name="T55" fmla="*/ 229 h 235"/>
                  <a:gd name="T56" fmla="*/ 84 w 432"/>
                  <a:gd name="T57" fmla="*/ 234 h 235"/>
                  <a:gd name="T58" fmla="*/ 119 w 432"/>
                  <a:gd name="T59" fmla="*/ 234 h 235"/>
                  <a:gd name="T60" fmla="*/ 170 w 432"/>
                  <a:gd name="T61" fmla="*/ 226 h 235"/>
                  <a:gd name="T62" fmla="*/ 187 w 432"/>
                  <a:gd name="T63" fmla="*/ 226 h 235"/>
                  <a:gd name="T64" fmla="*/ 217 w 432"/>
                  <a:gd name="T65" fmla="*/ 222 h 235"/>
                  <a:gd name="T66" fmla="*/ 246 w 432"/>
                  <a:gd name="T67" fmla="*/ 208 h 235"/>
                  <a:gd name="T68" fmla="*/ 271 w 432"/>
                  <a:gd name="T69" fmla="*/ 186 h 235"/>
                  <a:gd name="T70" fmla="*/ 289 w 432"/>
                  <a:gd name="T71" fmla="*/ 156 h 235"/>
                  <a:gd name="T72" fmla="*/ 292 w 432"/>
                  <a:gd name="T73" fmla="*/ 151 h 235"/>
                  <a:gd name="T74" fmla="*/ 300 w 432"/>
                  <a:gd name="T75" fmla="*/ 146 h 235"/>
                  <a:gd name="T76" fmla="*/ 308 w 432"/>
                  <a:gd name="T77" fmla="*/ 146 h 235"/>
                  <a:gd name="T78" fmla="*/ 318 w 432"/>
                  <a:gd name="T79" fmla="*/ 149 h 235"/>
                  <a:gd name="T80" fmla="*/ 321 w 432"/>
                  <a:gd name="T81" fmla="*/ 153 h 235"/>
                  <a:gd name="T82" fmla="*/ 333 w 432"/>
                  <a:gd name="T83" fmla="*/ 164 h 235"/>
                  <a:gd name="T84" fmla="*/ 340 w 432"/>
                  <a:gd name="T85" fmla="*/ 165 h 235"/>
                  <a:gd name="T86" fmla="*/ 346 w 432"/>
                  <a:gd name="T87" fmla="*/ 162 h 235"/>
                  <a:gd name="T88" fmla="*/ 349 w 432"/>
                  <a:gd name="T89" fmla="*/ 159 h 235"/>
                  <a:gd name="T90" fmla="*/ 348 w 432"/>
                  <a:gd name="T91" fmla="*/ 153 h 235"/>
                  <a:gd name="T92" fmla="*/ 340 w 432"/>
                  <a:gd name="T93" fmla="*/ 145 h 235"/>
                  <a:gd name="T94" fmla="*/ 335 w 432"/>
                  <a:gd name="T95" fmla="*/ 140 h 235"/>
                  <a:gd name="T96" fmla="*/ 322 w 432"/>
                  <a:gd name="T97" fmla="*/ 122 h 235"/>
                  <a:gd name="T98" fmla="*/ 319 w 432"/>
                  <a:gd name="T99" fmla="*/ 108 h 235"/>
                  <a:gd name="T100" fmla="*/ 327 w 432"/>
                  <a:gd name="T101" fmla="*/ 97 h 235"/>
                  <a:gd name="T102" fmla="*/ 345 w 432"/>
                  <a:gd name="T103" fmla="*/ 86 h 235"/>
                  <a:gd name="T104" fmla="*/ 357 w 432"/>
                  <a:gd name="T105" fmla="*/ 78 h 235"/>
                  <a:gd name="T106" fmla="*/ 387 w 432"/>
                  <a:gd name="T107" fmla="*/ 49 h 235"/>
                  <a:gd name="T108" fmla="*/ 418 w 432"/>
                  <a:gd name="T109" fmla="*/ 21 h 235"/>
                  <a:gd name="T110" fmla="*/ 429 w 432"/>
                  <a:gd name="T111" fmla="*/ 14 h 235"/>
                  <a:gd name="T112" fmla="*/ 432 w 432"/>
                  <a:gd name="T113" fmla="*/ 8 h 235"/>
                  <a:gd name="T114" fmla="*/ 430 w 432"/>
                  <a:gd name="T115" fmla="*/ 5 h 235"/>
                  <a:gd name="T116" fmla="*/ 426 w 432"/>
                  <a:gd name="T117" fmla="*/ 0 h 235"/>
                  <a:gd name="T118" fmla="*/ 414 w 432"/>
                  <a:gd name="T119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2" h="235">
                    <a:moveTo>
                      <a:pt x="414" y="2"/>
                    </a:moveTo>
                    <a:lnTo>
                      <a:pt x="414" y="2"/>
                    </a:lnTo>
                    <a:lnTo>
                      <a:pt x="386" y="11"/>
                    </a:lnTo>
                    <a:lnTo>
                      <a:pt x="373" y="18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38" y="40"/>
                    </a:lnTo>
                    <a:lnTo>
                      <a:pt x="316" y="52"/>
                    </a:lnTo>
                    <a:lnTo>
                      <a:pt x="294" y="62"/>
                    </a:lnTo>
                    <a:lnTo>
                      <a:pt x="270" y="70"/>
                    </a:lnTo>
                    <a:lnTo>
                      <a:pt x="246" y="75"/>
                    </a:lnTo>
                    <a:lnTo>
                      <a:pt x="221" y="76"/>
                    </a:lnTo>
                    <a:lnTo>
                      <a:pt x="195" y="76"/>
                    </a:lnTo>
                    <a:lnTo>
                      <a:pt x="168" y="72"/>
                    </a:lnTo>
                    <a:lnTo>
                      <a:pt x="168" y="72"/>
                    </a:lnTo>
                    <a:lnTo>
                      <a:pt x="152" y="68"/>
                    </a:lnTo>
                    <a:lnTo>
                      <a:pt x="146" y="68"/>
                    </a:lnTo>
                    <a:lnTo>
                      <a:pt x="138" y="70"/>
                    </a:lnTo>
                    <a:lnTo>
                      <a:pt x="132" y="73"/>
                    </a:lnTo>
                    <a:lnTo>
                      <a:pt x="127" y="79"/>
                    </a:lnTo>
                    <a:lnTo>
                      <a:pt x="122" y="86"/>
                    </a:lnTo>
                    <a:lnTo>
                      <a:pt x="121" y="97"/>
                    </a:lnTo>
                    <a:lnTo>
                      <a:pt x="121" y="97"/>
                    </a:lnTo>
                    <a:lnTo>
                      <a:pt x="119" y="102"/>
                    </a:lnTo>
                    <a:lnTo>
                      <a:pt x="117" y="105"/>
                    </a:lnTo>
                    <a:lnTo>
                      <a:pt x="111" y="111"/>
                    </a:lnTo>
                    <a:lnTo>
                      <a:pt x="103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2" y="122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41" y="133"/>
                    </a:lnTo>
                    <a:lnTo>
                      <a:pt x="32" y="138"/>
                    </a:lnTo>
                    <a:lnTo>
                      <a:pt x="25" y="140"/>
                    </a:lnTo>
                    <a:lnTo>
                      <a:pt x="20" y="140"/>
                    </a:lnTo>
                    <a:lnTo>
                      <a:pt x="14" y="138"/>
                    </a:lnTo>
                    <a:lnTo>
                      <a:pt x="8" y="137"/>
                    </a:lnTo>
                    <a:lnTo>
                      <a:pt x="8" y="137"/>
                    </a:lnTo>
                    <a:lnTo>
                      <a:pt x="1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1" y="146"/>
                    </a:lnTo>
                    <a:lnTo>
                      <a:pt x="1" y="146"/>
                    </a:lnTo>
                    <a:lnTo>
                      <a:pt x="9" y="167"/>
                    </a:lnTo>
                    <a:lnTo>
                      <a:pt x="19" y="186"/>
                    </a:lnTo>
                    <a:lnTo>
                      <a:pt x="25" y="195"/>
                    </a:lnTo>
                    <a:lnTo>
                      <a:pt x="33" y="203"/>
                    </a:lnTo>
                    <a:lnTo>
                      <a:pt x="41" y="211"/>
                    </a:lnTo>
                    <a:lnTo>
                      <a:pt x="51" y="219"/>
                    </a:lnTo>
                    <a:lnTo>
                      <a:pt x="51" y="219"/>
                    </a:lnTo>
                    <a:lnTo>
                      <a:pt x="59" y="226"/>
                    </a:lnTo>
                    <a:lnTo>
                      <a:pt x="68" y="229"/>
                    </a:lnTo>
                    <a:lnTo>
                      <a:pt x="76" y="232"/>
                    </a:lnTo>
                    <a:lnTo>
                      <a:pt x="84" y="234"/>
                    </a:lnTo>
                    <a:lnTo>
                      <a:pt x="102" y="235"/>
                    </a:lnTo>
                    <a:lnTo>
                      <a:pt x="119" y="234"/>
                    </a:lnTo>
                    <a:lnTo>
                      <a:pt x="152" y="229"/>
                    </a:lnTo>
                    <a:lnTo>
                      <a:pt x="170" y="226"/>
                    </a:lnTo>
                    <a:lnTo>
                      <a:pt x="187" y="226"/>
                    </a:lnTo>
                    <a:lnTo>
                      <a:pt x="187" y="226"/>
                    </a:lnTo>
                    <a:lnTo>
                      <a:pt x="203" y="226"/>
                    </a:lnTo>
                    <a:lnTo>
                      <a:pt x="217" y="222"/>
                    </a:lnTo>
                    <a:lnTo>
                      <a:pt x="233" y="216"/>
                    </a:lnTo>
                    <a:lnTo>
                      <a:pt x="246" y="208"/>
                    </a:lnTo>
                    <a:lnTo>
                      <a:pt x="259" y="199"/>
                    </a:lnTo>
                    <a:lnTo>
                      <a:pt x="271" y="186"/>
                    </a:lnTo>
                    <a:lnTo>
                      <a:pt x="281" y="172"/>
                    </a:lnTo>
                    <a:lnTo>
                      <a:pt x="289" y="156"/>
                    </a:lnTo>
                    <a:lnTo>
                      <a:pt x="289" y="156"/>
                    </a:lnTo>
                    <a:lnTo>
                      <a:pt x="292" y="151"/>
                    </a:lnTo>
                    <a:lnTo>
                      <a:pt x="295" y="148"/>
                    </a:lnTo>
                    <a:lnTo>
                      <a:pt x="300" y="146"/>
                    </a:lnTo>
                    <a:lnTo>
                      <a:pt x="305" y="145"/>
                    </a:lnTo>
                    <a:lnTo>
                      <a:pt x="308" y="146"/>
                    </a:lnTo>
                    <a:lnTo>
                      <a:pt x="313" y="146"/>
                    </a:lnTo>
                    <a:lnTo>
                      <a:pt x="318" y="149"/>
                    </a:lnTo>
                    <a:lnTo>
                      <a:pt x="321" y="153"/>
                    </a:lnTo>
                    <a:lnTo>
                      <a:pt x="321" y="153"/>
                    </a:lnTo>
                    <a:lnTo>
                      <a:pt x="327" y="159"/>
                    </a:lnTo>
                    <a:lnTo>
                      <a:pt x="333" y="164"/>
                    </a:lnTo>
                    <a:lnTo>
                      <a:pt x="337" y="165"/>
                    </a:lnTo>
                    <a:lnTo>
                      <a:pt x="340" y="165"/>
                    </a:lnTo>
                    <a:lnTo>
                      <a:pt x="343" y="165"/>
                    </a:lnTo>
                    <a:lnTo>
                      <a:pt x="346" y="162"/>
                    </a:lnTo>
                    <a:lnTo>
                      <a:pt x="346" y="162"/>
                    </a:lnTo>
                    <a:lnTo>
                      <a:pt x="349" y="159"/>
                    </a:lnTo>
                    <a:lnTo>
                      <a:pt x="349" y="156"/>
                    </a:lnTo>
                    <a:lnTo>
                      <a:pt x="348" y="153"/>
                    </a:lnTo>
                    <a:lnTo>
                      <a:pt x="346" y="149"/>
                    </a:lnTo>
                    <a:lnTo>
                      <a:pt x="340" y="145"/>
                    </a:lnTo>
                    <a:lnTo>
                      <a:pt x="335" y="140"/>
                    </a:lnTo>
                    <a:lnTo>
                      <a:pt x="335" y="140"/>
                    </a:lnTo>
                    <a:lnTo>
                      <a:pt x="327" y="130"/>
                    </a:lnTo>
                    <a:lnTo>
                      <a:pt x="322" y="122"/>
                    </a:lnTo>
                    <a:lnTo>
                      <a:pt x="321" y="114"/>
                    </a:lnTo>
                    <a:lnTo>
                      <a:pt x="319" y="108"/>
                    </a:lnTo>
                    <a:lnTo>
                      <a:pt x="322" y="103"/>
                    </a:lnTo>
                    <a:lnTo>
                      <a:pt x="327" y="97"/>
                    </a:lnTo>
                    <a:lnTo>
                      <a:pt x="335" y="92"/>
                    </a:lnTo>
                    <a:lnTo>
                      <a:pt x="345" y="86"/>
                    </a:lnTo>
                    <a:lnTo>
                      <a:pt x="345" y="86"/>
                    </a:lnTo>
                    <a:lnTo>
                      <a:pt x="357" y="78"/>
                    </a:lnTo>
                    <a:lnTo>
                      <a:pt x="367" y="70"/>
                    </a:lnTo>
                    <a:lnTo>
                      <a:pt x="387" y="49"/>
                    </a:lnTo>
                    <a:lnTo>
                      <a:pt x="406" y="30"/>
                    </a:lnTo>
                    <a:lnTo>
                      <a:pt x="418" y="21"/>
                    </a:lnTo>
                    <a:lnTo>
                      <a:pt x="429" y="14"/>
                    </a:lnTo>
                    <a:lnTo>
                      <a:pt x="429" y="14"/>
                    </a:lnTo>
                    <a:lnTo>
                      <a:pt x="430" y="11"/>
                    </a:lnTo>
                    <a:lnTo>
                      <a:pt x="432" y="8"/>
                    </a:lnTo>
                    <a:lnTo>
                      <a:pt x="432" y="8"/>
                    </a:lnTo>
                    <a:lnTo>
                      <a:pt x="430" y="5"/>
                    </a:lnTo>
                    <a:lnTo>
                      <a:pt x="429" y="2"/>
                    </a:lnTo>
                    <a:lnTo>
                      <a:pt x="426" y="0"/>
                    </a:lnTo>
                    <a:lnTo>
                      <a:pt x="419" y="0"/>
                    </a:lnTo>
                    <a:lnTo>
                      <a:pt x="414" y="2"/>
                    </a:lnTo>
                    <a:lnTo>
                      <a:pt x="414" y="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1" name="Freeform 153">
                <a:extLst>
                  <a:ext uri="{FF2B5EF4-FFF2-40B4-BE49-F238E27FC236}">
                    <a16:creationId xmlns:a16="http://schemas.microsoft.com/office/drawing/2014/main" id="{2A5B63E5-14EF-6B53-A562-13894A9BD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4213"/>
                <a:ext cx="268" cy="89"/>
              </a:xfrm>
              <a:custGeom>
                <a:avLst/>
                <a:gdLst>
                  <a:gd name="T0" fmla="*/ 506 w 535"/>
                  <a:gd name="T1" fmla="*/ 102 h 180"/>
                  <a:gd name="T2" fmla="*/ 479 w 535"/>
                  <a:gd name="T3" fmla="*/ 106 h 180"/>
                  <a:gd name="T4" fmla="*/ 456 w 535"/>
                  <a:gd name="T5" fmla="*/ 116 h 180"/>
                  <a:gd name="T6" fmla="*/ 438 w 535"/>
                  <a:gd name="T7" fmla="*/ 121 h 180"/>
                  <a:gd name="T8" fmla="*/ 432 w 535"/>
                  <a:gd name="T9" fmla="*/ 118 h 180"/>
                  <a:gd name="T10" fmla="*/ 427 w 535"/>
                  <a:gd name="T11" fmla="*/ 108 h 180"/>
                  <a:gd name="T12" fmla="*/ 427 w 535"/>
                  <a:gd name="T13" fmla="*/ 100 h 180"/>
                  <a:gd name="T14" fmla="*/ 424 w 535"/>
                  <a:gd name="T15" fmla="*/ 84 h 180"/>
                  <a:gd name="T16" fmla="*/ 418 w 535"/>
                  <a:gd name="T17" fmla="*/ 78 h 180"/>
                  <a:gd name="T18" fmla="*/ 406 w 535"/>
                  <a:gd name="T19" fmla="*/ 78 h 180"/>
                  <a:gd name="T20" fmla="*/ 398 w 535"/>
                  <a:gd name="T21" fmla="*/ 79 h 180"/>
                  <a:gd name="T22" fmla="*/ 375 w 535"/>
                  <a:gd name="T23" fmla="*/ 83 h 180"/>
                  <a:gd name="T24" fmla="*/ 349 w 535"/>
                  <a:gd name="T25" fmla="*/ 79 h 180"/>
                  <a:gd name="T26" fmla="*/ 308 w 535"/>
                  <a:gd name="T27" fmla="*/ 68 h 180"/>
                  <a:gd name="T28" fmla="*/ 265 w 535"/>
                  <a:gd name="T29" fmla="*/ 60 h 180"/>
                  <a:gd name="T30" fmla="*/ 224 w 535"/>
                  <a:gd name="T31" fmla="*/ 59 h 180"/>
                  <a:gd name="T32" fmla="*/ 181 w 535"/>
                  <a:gd name="T33" fmla="*/ 70 h 180"/>
                  <a:gd name="T34" fmla="*/ 176 w 535"/>
                  <a:gd name="T35" fmla="*/ 70 h 180"/>
                  <a:gd name="T36" fmla="*/ 162 w 535"/>
                  <a:gd name="T37" fmla="*/ 70 h 180"/>
                  <a:gd name="T38" fmla="*/ 154 w 535"/>
                  <a:gd name="T39" fmla="*/ 68 h 180"/>
                  <a:gd name="T40" fmla="*/ 133 w 535"/>
                  <a:gd name="T41" fmla="*/ 57 h 180"/>
                  <a:gd name="T42" fmla="*/ 122 w 535"/>
                  <a:gd name="T43" fmla="*/ 45 h 180"/>
                  <a:gd name="T44" fmla="*/ 122 w 535"/>
                  <a:gd name="T45" fmla="*/ 41 h 180"/>
                  <a:gd name="T46" fmla="*/ 122 w 535"/>
                  <a:gd name="T47" fmla="*/ 27 h 180"/>
                  <a:gd name="T48" fmla="*/ 117 w 535"/>
                  <a:gd name="T49" fmla="*/ 24 h 180"/>
                  <a:gd name="T50" fmla="*/ 105 w 535"/>
                  <a:gd name="T51" fmla="*/ 27 h 180"/>
                  <a:gd name="T52" fmla="*/ 93 w 535"/>
                  <a:gd name="T53" fmla="*/ 30 h 180"/>
                  <a:gd name="T54" fmla="*/ 74 w 535"/>
                  <a:gd name="T55" fmla="*/ 32 h 180"/>
                  <a:gd name="T56" fmla="*/ 58 w 535"/>
                  <a:gd name="T57" fmla="*/ 25 h 180"/>
                  <a:gd name="T58" fmla="*/ 44 w 535"/>
                  <a:gd name="T59" fmla="*/ 11 h 180"/>
                  <a:gd name="T60" fmla="*/ 38 w 535"/>
                  <a:gd name="T61" fmla="*/ 0 h 180"/>
                  <a:gd name="T62" fmla="*/ 35 w 535"/>
                  <a:gd name="T63" fmla="*/ 13 h 180"/>
                  <a:gd name="T64" fmla="*/ 31 w 535"/>
                  <a:gd name="T65" fmla="*/ 29 h 180"/>
                  <a:gd name="T66" fmla="*/ 22 w 535"/>
                  <a:gd name="T67" fmla="*/ 35 h 180"/>
                  <a:gd name="T68" fmla="*/ 14 w 535"/>
                  <a:gd name="T69" fmla="*/ 33 h 180"/>
                  <a:gd name="T70" fmla="*/ 9 w 535"/>
                  <a:gd name="T71" fmla="*/ 38 h 180"/>
                  <a:gd name="T72" fmla="*/ 6 w 535"/>
                  <a:gd name="T73" fmla="*/ 46 h 180"/>
                  <a:gd name="T74" fmla="*/ 0 w 535"/>
                  <a:gd name="T75" fmla="*/ 75 h 180"/>
                  <a:gd name="T76" fmla="*/ 6 w 535"/>
                  <a:gd name="T77" fmla="*/ 95 h 180"/>
                  <a:gd name="T78" fmla="*/ 24 w 535"/>
                  <a:gd name="T79" fmla="*/ 110 h 180"/>
                  <a:gd name="T80" fmla="*/ 54 w 535"/>
                  <a:gd name="T81" fmla="*/ 114 h 180"/>
                  <a:gd name="T82" fmla="*/ 90 w 535"/>
                  <a:gd name="T83" fmla="*/ 114 h 180"/>
                  <a:gd name="T84" fmla="*/ 162 w 535"/>
                  <a:gd name="T85" fmla="*/ 121 h 180"/>
                  <a:gd name="T86" fmla="*/ 198 w 535"/>
                  <a:gd name="T87" fmla="*/ 127 h 180"/>
                  <a:gd name="T88" fmla="*/ 219 w 535"/>
                  <a:gd name="T89" fmla="*/ 133 h 180"/>
                  <a:gd name="T90" fmla="*/ 230 w 535"/>
                  <a:gd name="T91" fmla="*/ 143 h 180"/>
                  <a:gd name="T92" fmla="*/ 232 w 535"/>
                  <a:gd name="T93" fmla="*/ 146 h 180"/>
                  <a:gd name="T94" fmla="*/ 246 w 535"/>
                  <a:gd name="T95" fmla="*/ 168 h 180"/>
                  <a:gd name="T96" fmla="*/ 263 w 535"/>
                  <a:gd name="T97" fmla="*/ 178 h 180"/>
                  <a:gd name="T98" fmla="*/ 284 w 535"/>
                  <a:gd name="T99" fmla="*/ 180 h 180"/>
                  <a:gd name="T100" fmla="*/ 306 w 535"/>
                  <a:gd name="T101" fmla="*/ 176 h 180"/>
                  <a:gd name="T102" fmla="*/ 394 w 535"/>
                  <a:gd name="T103" fmla="*/ 162 h 180"/>
                  <a:gd name="T104" fmla="*/ 459 w 535"/>
                  <a:gd name="T105" fmla="*/ 159 h 180"/>
                  <a:gd name="T106" fmla="*/ 481 w 535"/>
                  <a:gd name="T107" fmla="*/ 159 h 180"/>
                  <a:gd name="T108" fmla="*/ 499 w 535"/>
                  <a:gd name="T109" fmla="*/ 157 h 180"/>
                  <a:gd name="T110" fmla="*/ 516 w 535"/>
                  <a:gd name="T111" fmla="*/ 154 h 180"/>
                  <a:gd name="T112" fmla="*/ 527 w 535"/>
                  <a:gd name="T113" fmla="*/ 149 h 180"/>
                  <a:gd name="T114" fmla="*/ 533 w 535"/>
                  <a:gd name="T115" fmla="*/ 143 h 180"/>
                  <a:gd name="T116" fmla="*/ 535 w 535"/>
                  <a:gd name="T117" fmla="*/ 133 h 180"/>
                  <a:gd name="T118" fmla="*/ 535 w 535"/>
                  <a:gd name="T119" fmla="*/ 124 h 180"/>
                  <a:gd name="T120" fmla="*/ 529 w 535"/>
                  <a:gd name="T121" fmla="*/ 110 h 180"/>
                  <a:gd name="T122" fmla="*/ 522 w 535"/>
                  <a:gd name="T123" fmla="*/ 103 h 180"/>
                  <a:gd name="T124" fmla="*/ 506 w 535"/>
                  <a:gd name="T125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5" h="180">
                    <a:moveTo>
                      <a:pt x="506" y="102"/>
                    </a:moveTo>
                    <a:lnTo>
                      <a:pt x="506" y="102"/>
                    </a:lnTo>
                    <a:lnTo>
                      <a:pt x="492" y="103"/>
                    </a:lnTo>
                    <a:lnTo>
                      <a:pt x="479" y="106"/>
                    </a:lnTo>
                    <a:lnTo>
                      <a:pt x="456" y="116"/>
                    </a:lnTo>
                    <a:lnTo>
                      <a:pt x="456" y="116"/>
                    </a:lnTo>
                    <a:lnTo>
                      <a:pt x="443" y="121"/>
                    </a:lnTo>
                    <a:lnTo>
                      <a:pt x="438" y="121"/>
                    </a:lnTo>
                    <a:lnTo>
                      <a:pt x="435" y="119"/>
                    </a:lnTo>
                    <a:lnTo>
                      <a:pt x="432" y="118"/>
                    </a:lnTo>
                    <a:lnTo>
                      <a:pt x="429" y="113"/>
                    </a:lnTo>
                    <a:lnTo>
                      <a:pt x="427" y="108"/>
                    </a:lnTo>
                    <a:lnTo>
                      <a:pt x="427" y="100"/>
                    </a:lnTo>
                    <a:lnTo>
                      <a:pt x="427" y="100"/>
                    </a:lnTo>
                    <a:lnTo>
                      <a:pt x="425" y="87"/>
                    </a:lnTo>
                    <a:lnTo>
                      <a:pt x="424" y="84"/>
                    </a:lnTo>
                    <a:lnTo>
                      <a:pt x="421" y="79"/>
                    </a:lnTo>
                    <a:lnTo>
                      <a:pt x="418" y="78"/>
                    </a:lnTo>
                    <a:lnTo>
                      <a:pt x="413" y="78"/>
                    </a:lnTo>
                    <a:lnTo>
                      <a:pt x="406" y="78"/>
                    </a:lnTo>
                    <a:lnTo>
                      <a:pt x="398" y="79"/>
                    </a:lnTo>
                    <a:lnTo>
                      <a:pt x="398" y="79"/>
                    </a:lnTo>
                    <a:lnTo>
                      <a:pt x="387" y="83"/>
                    </a:lnTo>
                    <a:lnTo>
                      <a:pt x="375" y="83"/>
                    </a:lnTo>
                    <a:lnTo>
                      <a:pt x="362" y="81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08" y="68"/>
                    </a:lnTo>
                    <a:lnTo>
                      <a:pt x="287" y="64"/>
                    </a:lnTo>
                    <a:lnTo>
                      <a:pt x="265" y="60"/>
                    </a:lnTo>
                    <a:lnTo>
                      <a:pt x="244" y="59"/>
                    </a:lnTo>
                    <a:lnTo>
                      <a:pt x="224" y="59"/>
                    </a:lnTo>
                    <a:lnTo>
                      <a:pt x="201" y="62"/>
                    </a:lnTo>
                    <a:lnTo>
                      <a:pt x="181" y="70"/>
                    </a:lnTo>
                    <a:lnTo>
                      <a:pt x="181" y="70"/>
                    </a:lnTo>
                    <a:lnTo>
                      <a:pt x="176" y="70"/>
                    </a:lnTo>
                    <a:lnTo>
                      <a:pt x="171" y="72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54" y="68"/>
                    </a:lnTo>
                    <a:lnTo>
                      <a:pt x="147" y="65"/>
                    </a:lnTo>
                    <a:lnTo>
                      <a:pt x="133" y="57"/>
                    </a:lnTo>
                    <a:lnTo>
                      <a:pt x="124" y="49"/>
                    </a:lnTo>
                    <a:lnTo>
                      <a:pt x="122" y="45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4" y="33"/>
                    </a:lnTo>
                    <a:lnTo>
                      <a:pt x="122" y="27"/>
                    </a:lnTo>
                    <a:lnTo>
                      <a:pt x="120" y="25"/>
                    </a:lnTo>
                    <a:lnTo>
                      <a:pt x="117" y="24"/>
                    </a:lnTo>
                    <a:lnTo>
                      <a:pt x="111" y="24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93" y="30"/>
                    </a:lnTo>
                    <a:lnTo>
                      <a:pt x="84" y="32"/>
                    </a:lnTo>
                    <a:lnTo>
                      <a:pt x="74" y="32"/>
                    </a:lnTo>
                    <a:lnTo>
                      <a:pt x="66" y="30"/>
                    </a:lnTo>
                    <a:lnTo>
                      <a:pt x="58" y="25"/>
                    </a:lnTo>
                    <a:lnTo>
                      <a:pt x="51" y="19"/>
                    </a:lnTo>
                    <a:lnTo>
                      <a:pt x="44" y="1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5" y="13"/>
                    </a:lnTo>
                    <a:lnTo>
                      <a:pt x="33" y="24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2" y="35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1" y="35"/>
                    </a:lnTo>
                    <a:lnTo>
                      <a:pt x="9" y="3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1" y="86"/>
                    </a:lnTo>
                    <a:lnTo>
                      <a:pt x="6" y="95"/>
                    </a:lnTo>
                    <a:lnTo>
                      <a:pt x="14" y="103"/>
                    </a:lnTo>
                    <a:lnTo>
                      <a:pt x="24" y="110"/>
                    </a:lnTo>
                    <a:lnTo>
                      <a:pt x="38" y="113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90" y="114"/>
                    </a:lnTo>
                    <a:lnTo>
                      <a:pt x="127" y="118"/>
                    </a:lnTo>
                    <a:lnTo>
                      <a:pt x="162" y="121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208" y="129"/>
                    </a:lnTo>
                    <a:lnTo>
                      <a:pt x="219" y="133"/>
                    </a:lnTo>
                    <a:lnTo>
                      <a:pt x="227" y="138"/>
                    </a:lnTo>
                    <a:lnTo>
                      <a:pt x="230" y="143"/>
                    </a:lnTo>
                    <a:lnTo>
                      <a:pt x="232" y="146"/>
                    </a:lnTo>
                    <a:lnTo>
                      <a:pt x="232" y="146"/>
                    </a:lnTo>
                    <a:lnTo>
                      <a:pt x="238" y="159"/>
                    </a:lnTo>
                    <a:lnTo>
                      <a:pt x="246" y="168"/>
                    </a:lnTo>
                    <a:lnTo>
                      <a:pt x="254" y="175"/>
                    </a:lnTo>
                    <a:lnTo>
                      <a:pt x="263" y="178"/>
                    </a:lnTo>
                    <a:lnTo>
                      <a:pt x="275" y="180"/>
                    </a:lnTo>
                    <a:lnTo>
                      <a:pt x="284" y="180"/>
                    </a:lnTo>
                    <a:lnTo>
                      <a:pt x="306" y="176"/>
                    </a:lnTo>
                    <a:lnTo>
                      <a:pt x="306" y="176"/>
                    </a:lnTo>
                    <a:lnTo>
                      <a:pt x="349" y="168"/>
                    </a:lnTo>
                    <a:lnTo>
                      <a:pt x="394" y="162"/>
                    </a:lnTo>
                    <a:lnTo>
                      <a:pt x="437" y="159"/>
                    </a:lnTo>
                    <a:lnTo>
                      <a:pt x="459" y="159"/>
                    </a:lnTo>
                    <a:lnTo>
                      <a:pt x="481" y="159"/>
                    </a:lnTo>
                    <a:lnTo>
                      <a:pt x="481" y="159"/>
                    </a:lnTo>
                    <a:lnTo>
                      <a:pt x="491" y="159"/>
                    </a:lnTo>
                    <a:lnTo>
                      <a:pt x="499" y="157"/>
                    </a:lnTo>
                    <a:lnTo>
                      <a:pt x="516" y="154"/>
                    </a:lnTo>
                    <a:lnTo>
                      <a:pt x="516" y="154"/>
                    </a:lnTo>
                    <a:lnTo>
                      <a:pt x="522" y="153"/>
                    </a:lnTo>
                    <a:lnTo>
                      <a:pt x="527" y="149"/>
                    </a:lnTo>
                    <a:lnTo>
                      <a:pt x="530" y="146"/>
                    </a:lnTo>
                    <a:lnTo>
                      <a:pt x="533" y="143"/>
                    </a:lnTo>
                    <a:lnTo>
                      <a:pt x="535" y="138"/>
                    </a:lnTo>
                    <a:lnTo>
                      <a:pt x="535" y="133"/>
                    </a:lnTo>
                    <a:lnTo>
                      <a:pt x="535" y="124"/>
                    </a:lnTo>
                    <a:lnTo>
                      <a:pt x="535" y="124"/>
                    </a:lnTo>
                    <a:lnTo>
                      <a:pt x="532" y="113"/>
                    </a:lnTo>
                    <a:lnTo>
                      <a:pt x="529" y="110"/>
                    </a:lnTo>
                    <a:lnTo>
                      <a:pt x="526" y="106"/>
                    </a:lnTo>
                    <a:lnTo>
                      <a:pt x="522" y="103"/>
                    </a:lnTo>
                    <a:lnTo>
                      <a:pt x="518" y="102"/>
                    </a:lnTo>
                    <a:lnTo>
                      <a:pt x="506" y="102"/>
                    </a:lnTo>
                    <a:lnTo>
                      <a:pt x="506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2" name="Freeform 154">
                <a:extLst>
                  <a:ext uri="{FF2B5EF4-FFF2-40B4-BE49-F238E27FC236}">
                    <a16:creationId xmlns:a16="http://schemas.microsoft.com/office/drawing/2014/main" id="{D79D1A4D-F6C8-D03C-EBFF-F4837FF41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3363"/>
                <a:ext cx="130" cy="131"/>
              </a:xfrm>
              <a:custGeom>
                <a:avLst/>
                <a:gdLst>
                  <a:gd name="T0" fmla="*/ 35 w 260"/>
                  <a:gd name="T1" fmla="*/ 178 h 262"/>
                  <a:gd name="T2" fmla="*/ 63 w 260"/>
                  <a:gd name="T3" fmla="*/ 189 h 262"/>
                  <a:gd name="T4" fmla="*/ 81 w 260"/>
                  <a:gd name="T5" fmla="*/ 209 h 262"/>
                  <a:gd name="T6" fmla="*/ 93 w 260"/>
                  <a:gd name="T7" fmla="*/ 233 h 262"/>
                  <a:gd name="T8" fmla="*/ 103 w 260"/>
                  <a:gd name="T9" fmla="*/ 262 h 262"/>
                  <a:gd name="T10" fmla="*/ 114 w 260"/>
                  <a:gd name="T11" fmla="*/ 241 h 262"/>
                  <a:gd name="T12" fmla="*/ 117 w 260"/>
                  <a:gd name="T13" fmla="*/ 236 h 262"/>
                  <a:gd name="T14" fmla="*/ 143 w 260"/>
                  <a:gd name="T15" fmla="*/ 216 h 262"/>
                  <a:gd name="T16" fmla="*/ 160 w 260"/>
                  <a:gd name="T17" fmla="*/ 206 h 262"/>
                  <a:gd name="T18" fmla="*/ 179 w 260"/>
                  <a:gd name="T19" fmla="*/ 203 h 262"/>
                  <a:gd name="T20" fmla="*/ 190 w 260"/>
                  <a:gd name="T21" fmla="*/ 205 h 262"/>
                  <a:gd name="T22" fmla="*/ 208 w 260"/>
                  <a:gd name="T23" fmla="*/ 206 h 262"/>
                  <a:gd name="T24" fmla="*/ 224 w 260"/>
                  <a:gd name="T25" fmla="*/ 203 h 262"/>
                  <a:gd name="T26" fmla="*/ 236 w 260"/>
                  <a:gd name="T27" fmla="*/ 195 h 262"/>
                  <a:gd name="T28" fmla="*/ 241 w 260"/>
                  <a:gd name="T29" fmla="*/ 187 h 262"/>
                  <a:gd name="T30" fmla="*/ 252 w 260"/>
                  <a:gd name="T31" fmla="*/ 152 h 262"/>
                  <a:gd name="T32" fmla="*/ 260 w 260"/>
                  <a:gd name="T33" fmla="*/ 116 h 262"/>
                  <a:gd name="T34" fmla="*/ 257 w 260"/>
                  <a:gd name="T35" fmla="*/ 114 h 262"/>
                  <a:gd name="T36" fmla="*/ 252 w 260"/>
                  <a:gd name="T37" fmla="*/ 111 h 262"/>
                  <a:gd name="T38" fmla="*/ 230 w 260"/>
                  <a:gd name="T39" fmla="*/ 98 h 262"/>
                  <a:gd name="T40" fmla="*/ 193 w 260"/>
                  <a:gd name="T41" fmla="*/ 66 h 262"/>
                  <a:gd name="T42" fmla="*/ 178 w 260"/>
                  <a:gd name="T43" fmla="*/ 46 h 262"/>
                  <a:gd name="T44" fmla="*/ 152 w 260"/>
                  <a:gd name="T45" fmla="*/ 19 h 262"/>
                  <a:gd name="T46" fmla="*/ 120 w 260"/>
                  <a:gd name="T47" fmla="*/ 0 h 262"/>
                  <a:gd name="T48" fmla="*/ 117 w 260"/>
                  <a:gd name="T49" fmla="*/ 12 h 262"/>
                  <a:gd name="T50" fmla="*/ 104 w 260"/>
                  <a:gd name="T51" fmla="*/ 35 h 262"/>
                  <a:gd name="T52" fmla="*/ 85 w 260"/>
                  <a:gd name="T53" fmla="*/ 50 h 262"/>
                  <a:gd name="T54" fmla="*/ 63 w 260"/>
                  <a:gd name="T55" fmla="*/ 63 h 262"/>
                  <a:gd name="T56" fmla="*/ 52 w 260"/>
                  <a:gd name="T57" fmla="*/ 68 h 262"/>
                  <a:gd name="T58" fmla="*/ 38 w 260"/>
                  <a:gd name="T59" fmla="*/ 77 h 262"/>
                  <a:gd name="T60" fmla="*/ 22 w 260"/>
                  <a:gd name="T61" fmla="*/ 100 h 262"/>
                  <a:gd name="T62" fmla="*/ 9 w 260"/>
                  <a:gd name="T63" fmla="*/ 111 h 262"/>
                  <a:gd name="T64" fmla="*/ 0 w 260"/>
                  <a:gd name="T65" fmla="*/ 114 h 262"/>
                  <a:gd name="T66" fmla="*/ 0 w 260"/>
                  <a:gd name="T67" fmla="*/ 124 h 262"/>
                  <a:gd name="T68" fmla="*/ 6 w 260"/>
                  <a:gd name="T69" fmla="*/ 139 h 262"/>
                  <a:gd name="T70" fmla="*/ 17 w 260"/>
                  <a:gd name="T71" fmla="*/ 163 h 262"/>
                  <a:gd name="T72" fmla="*/ 28 w 260"/>
                  <a:gd name="T73" fmla="*/ 174 h 262"/>
                  <a:gd name="T74" fmla="*/ 35 w 260"/>
                  <a:gd name="T75" fmla="*/ 17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2">
                    <a:moveTo>
                      <a:pt x="35" y="178"/>
                    </a:moveTo>
                    <a:lnTo>
                      <a:pt x="35" y="178"/>
                    </a:lnTo>
                    <a:lnTo>
                      <a:pt x="50" y="182"/>
                    </a:lnTo>
                    <a:lnTo>
                      <a:pt x="63" y="189"/>
                    </a:lnTo>
                    <a:lnTo>
                      <a:pt x="73" y="198"/>
                    </a:lnTo>
                    <a:lnTo>
                      <a:pt x="81" y="209"/>
                    </a:lnTo>
                    <a:lnTo>
                      <a:pt x="87" y="220"/>
                    </a:lnTo>
                    <a:lnTo>
                      <a:pt x="93" y="233"/>
                    </a:lnTo>
                    <a:lnTo>
                      <a:pt x="103" y="262"/>
                    </a:lnTo>
                    <a:lnTo>
                      <a:pt x="103" y="262"/>
                    </a:lnTo>
                    <a:lnTo>
                      <a:pt x="111" y="247"/>
                    </a:lnTo>
                    <a:lnTo>
                      <a:pt x="114" y="241"/>
                    </a:lnTo>
                    <a:lnTo>
                      <a:pt x="117" y="236"/>
                    </a:lnTo>
                    <a:lnTo>
                      <a:pt x="117" y="236"/>
                    </a:lnTo>
                    <a:lnTo>
                      <a:pt x="133" y="222"/>
                    </a:lnTo>
                    <a:lnTo>
                      <a:pt x="143" y="216"/>
                    </a:lnTo>
                    <a:lnTo>
                      <a:pt x="151" y="211"/>
                    </a:lnTo>
                    <a:lnTo>
                      <a:pt x="160" y="206"/>
                    </a:lnTo>
                    <a:lnTo>
                      <a:pt x="170" y="203"/>
                    </a:lnTo>
                    <a:lnTo>
                      <a:pt x="179" y="203"/>
                    </a:lnTo>
                    <a:lnTo>
                      <a:pt x="190" y="205"/>
                    </a:lnTo>
                    <a:lnTo>
                      <a:pt x="190" y="205"/>
                    </a:lnTo>
                    <a:lnTo>
                      <a:pt x="200" y="206"/>
                    </a:lnTo>
                    <a:lnTo>
                      <a:pt x="208" y="206"/>
                    </a:lnTo>
                    <a:lnTo>
                      <a:pt x="217" y="205"/>
                    </a:lnTo>
                    <a:lnTo>
                      <a:pt x="224" y="203"/>
                    </a:lnTo>
                    <a:lnTo>
                      <a:pt x="232" y="198"/>
                    </a:lnTo>
                    <a:lnTo>
                      <a:pt x="236" y="195"/>
                    </a:lnTo>
                    <a:lnTo>
                      <a:pt x="239" y="192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52" y="152"/>
                    </a:lnTo>
                    <a:lnTo>
                      <a:pt x="257" y="135"/>
                    </a:lnTo>
                    <a:lnTo>
                      <a:pt x="260" y="116"/>
                    </a:lnTo>
                    <a:lnTo>
                      <a:pt x="260" y="116"/>
                    </a:lnTo>
                    <a:lnTo>
                      <a:pt x="257" y="114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41" y="104"/>
                    </a:lnTo>
                    <a:lnTo>
                      <a:pt x="230" y="98"/>
                    </a:lnTo>
                    <a:lnTo>
                      <a:pt x="211" y="84"/>
                    </a:lnTo>
                    <a:lnTo>
                      <a:pt x="193" y="66"/>
                    </a:lnTo>
                    <a:lnTo>
                      <a:pt x="178" y="46"/>
                    </a:lnTo>
                    <a:lnTo>
                      <a:pt x="178" y="46"/>
                    </a:lnTo>
                    <a:lnTo>
                      <a:pt x="165" y="31"/>
                    </a:lnTo>
                    <a:lnTo>
                      <a:pt x="152" y="19"/>
                    </a:lnTo>
                    <a:lnTo>
                      <a:pt x="138" y="9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7" y="12"/>
                    </a:lnTo>
                    <a:lnTo>
                      <a:pt x="111" y="25"/>
                    </a:lnTo>
                    <a:lnTo>
                      <a:pt x="104" y="35"/>
                    </a:lnTo>
                    <a:lnTo>
                      <a:pt x="95" y="43"/>
                    </a:lnTo>
                    <a:lnTo>
                      <a:pt x="85" y="50"/>
                    </a:lnTo>
                    <a:lnTo>
                      <a:pt x="76" y="57"/>
                    </a:lnTo>
                    <a:lnTo>
                      <a:pt x="63" y="63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44" y="71"/>
                    </a:lnTo>
                    <a:lnTo>
                      <a:pt x="38" y="77"/>
                    </a:lnTo>
                    <a:lnTo>
                      <a:pt x="27" y="92"/>
                    </a:lnTo>
                    <a:lnTo>
                      <a:pt x="22" y="100"/>
                    </a:lnTo>
                    <a:lnTo>
                      <a:pt x="15" y="106"/>
                    </a:lnTo>
                    <a:lnTo>
                      <a:pt x="9" y="11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6" y="139"/>
                    </a:lnTo>
                    <a:lnTo>
                      <a:pt x="14" y="155"/>
                    </a:lnTo>
                    <a:lnTo>
                      <a:pt x="17" y="163"/>
                    </a:lnTo>
                    <a:lnTo>
                      <a:pt x="22" y="170"/>
                    </a:lnTo>
                    <a:lnTo>
                      <a:pt x="28" y="174"/>
                    </a:lnTo>
                    <a:lnTo>
                      <a:pt x="35" y="178"/>
                    </a:lnTo>
                    <a:lnTo>
                      <a:pt x="35" y="178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3" name="Freeform 155">
                <a:extLst>
                  <a:ext uri="{FF2B5EF4-FFF2-40B4-BE49-F238E27FC236}">
                    <a16:creationId xmlns:a16="http://schemas.microsoft.com/office/drawing/2014/main" id="{1E746F46-C2EB-E5D8-FE4A-863D5987B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" y="1725"/>
                <a:ext cx="94" cy="121"/>
              </a:xfrm>
              <a:custGeom>
                <a:avLst/>
                <a:gdLst>
                  <a:gd name="T0" fmla="*/ 146 w 188"/>
                  <a:gd name="T1" fmla="*/ 35 h 243"/>
                  <a:gd name="T2" fmla="*/ 150 w 188"/>
                  <a:gd name="T3" fmla="*/ 32 h 243"/>
                  <a:gd name="T4" fmla="*/ 162 w 188"/>
                  <a:gd name="T5" fmla="*/ 33 h 243"/>
                  <a:gd name="T6" fmla="*/ 169 w 188"/>
                  <a:gd name="T7" fmla="*/ 33 h 243"/>
                  <a:gd name="T8" fmla="*/ 181 w 188"/>
                  <a:gd name="T9" fmla="*/ 27 h 243"/>
                  <a:gd name="T10" fmla="*/ 186 w 188"/>
                  <a:gd name="T11" fmla="*/ 24 h 243"/>
                  <a:gd name="T12" fmla="*/ 188 w 188"/>
                  <a:gd name="T13" fmla="*/ 16 h 243"/>
                  <a:gd name="T14" fmla="*/ 188 w 188"/>
                  <a:gd name="T15" fmla="*/ 13 h 243"/>
                  <a:gd name="T16" fmla="*/ 181 w 188"/>
                  <a:gd name="T17" fmla="*/ 6 h 243"/>
                  <a:gd name="T18" fmla="*/ 169 w 188"/>
                  <a:gd name="T19" fmla="*/ 0 h 243"/>
                  <a:gd name="T20" fmla="*/ 162 w 188"/>
                  <a:gd name="T21" fmla="*/ 6 h 243"/>
                  <a:gd name="T22" fmla="*/ 150 w 188"/>
                  <a:gd name="T23" fmla="*/ 14 h 243"/>
                  <a:gd name="T24" fmla="*/ 126 w 188"/>
                  <a:gd name="T25" fmla="*/ 21 h 243"/>
                  <a:gd name="T26" fmla="*/ 108 w 188"/>
                  <a:gd name="T27" fmla="*/ 22 h 243"/>
                  <a:gd name="T28" fmla="*/ 81 w 188"/>
                  <a:gd name="T29" fmla="*/ 27 h 243"/>
                  <a:gd name="T30" fmla="*/ 57 w 188"/>
                  <a:gd name="T31" fmla="*/ 38 h 243"/>
                  <a:gd name="T32" fmla="*/ 37 w 188"/>
                  <a:gd name="T33" fmla="*/ 54 h 243"/>
                  <a:gd name="T34" fmla="*/ 19 w 188"/>
                  <a:gd name="T35" fmla="*/ 73 h 243"/>
                  <a:gd name="T36" fmla="*/ 7 w 188"/>
                  <a:gd name="T37" fmla="*/ 97 h 243"/>
                  <a:gd name="T38" fmla="*/ 0 w 188"/>
                  <a:gd name="T39" fmla="*/ 121 h 243"/>
                  <a:gd name="T40" fmla="*/ 0 w 188"/>
                  <a:gd name="T41" fmla="*/ 146 h 243"/>
                  <a:gd name="T42" fmla="*/ 7 w 188"/>
                  <a:gd name="T43" fmla="*/ 172 h 243"/>
                  <a:gd name="T44" fmla="*/ 13 w 188"/>
                  <a:gd name="T45" fmla="*/ 186 h 243"/>
                  <a:gd name="T46" fmla="*/ 18 w 188"/>
                  <a:gd name="T47" fmla="*/ 208 h 243"/>
                  <a:gd name="T48" fmla="*/ 15 w 188"/>
                  <a:gd name="T49" fmla="*/ 222 h 243"/>
                  <a:gd name="T50" fmla="*/ 10 w 188"/>
                  <a:gd name="T51" fmla="*/ 230 h 243"/>
                  <a:gd name="T52" fmla="*/ 7 w 188"/>
                  <a:gd name="T53" fmla="*/ 237 h 243"/>
                  <a:gd name="T54" fmla="*/ 8 w 188"/>
                  <a:gd name="T55" fmla="*/ 242 h 243"/>
                  <a:gd name="T56" fmla="*/ 21 w 188"/>
                  <a:gd name="T57" fmla="*/ 242 h 243"/>
                  <a:gd name="T58" fmla="*/ 29 w 188"/>
                  <a:gd name="T59" fmla="*/ 238 h 243"/>
                  <a:gd name="T60" fmla="*/ 42 w 188"/>
                  <a:gd name="T61" fmla="*/ 230 h 243"/>
                  <a:gd name="T62" fmla="*/ 46 w 188"/>
                  <a:gd name="T63" fmla="*/ 222 h 243"/>
                  <a:gd name="T64" fmla="*/ 59 w 188"/>
                  <a:gd name="T65" fmla="*/ 195 h 243"/>
                  <a:gd name="T66" fmla="*/ 78 w 188"/>
                  <a:gd name="T67" fmla="*/ 173 h 243"/>
                  <a:gd name="T68" fmla="*/ 123 w 188"/>
                  <a:gd name="T69" fmla="*/ 134 h 243"/>
                  <a:gd name="T70" fmla="*/ 127 w 188"/>
                  <a:gd name="T71" fmla="*/ 129 h 243"/>
                  <a:gd name="T72" fmla="*/ 130 w 188"/>
                  <a:gd name="T73" fmla="*/ 122 h 243"/>
                  <a:gd name="T74" fmla="*/ 127 w 188"/>
                  <a:gd name="T75" fmla="*/ 118 h 243"/>
                  <a:gd name="T76" fmla="*/ 123 w 188"/>
                  <a:gd name="T77" fmla="*/ 116 h 243"/>
                  <a:gd name="T78" fmla="*/ 116 w 188"/>
                  <a:gd name="T79" fmla="*/ 113 h 243"/>
                  <a:gd name="T80" fmla="*/ 115 w 188"/>
                  <a:gd name="T81" fmla="*/ 105 h 243"/>
                  <a:gd name="T82" fmla="*/ 116 w 188"/>
                  <a:gd name="T83" fmla="*/ 95 h 243"/>
                  <a:gd name="T84" fmla="*/ 130 w 188"/>
                  <a:gd name="T85" fmla="*/ 70 h 243"/>
                  <a:gd name="T86" fmla="*/ 145 w 188"/>
                  <a:gd name="T87" fmla="*/ 45 h 243"/>
                  <a:gd name="T88" fmla="*/ 146 w 188"/>
                  <a:gd name="T89" fmla="*/ 3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243">
                    <a:moveTo>
                      <a:pt x="146" y="35"/>
                    </a:moveTo>
                    <a:lnTo>
                      <a:pt x="146" y="35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6" y="32"/>
                    </a:lnTo>
                    <a:lnTo>
                      <a:pt x="162" y="33"/>
                    </a:lnTo>
                    <a:lnTo>
                      <a:pt x="165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81" y="27"/>
                    </a:lnTo>
                    <a:lnTo>
                      <a:pt x="184" y="26"/>
                    </a:lnTo>
                    <a:lnTo>
                      <a:pt x="186" y="24"/>
                    </a:lnTo>
                    <a:lnTo>
                      <a:pt x="188" y="21"/>
                    </a:lnTo>
                    <a:lnTo>
                      <a:pt x="188" y="16"/>
                    </a:lnTo>
                    <a:lnTo>
                      <a:pt x="188" y="16"/>
                    </a:lnTo>
                    <a:lnTo>
                      <a:pt x="188" y="13"/>
                    </a:lnTo>
                    <a:lnTo>
                      <a:pt x="186" y="11"/>
                    </a:lnTo>
                    <a:lnTo>
                      <a:pt x="181" y="6"/>
                    </a:lnTo>
                    <a:lnTo>
                      <a:pt x="175" y="5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62" y="6"/>
                    </a:lnTo>
                    <a:lnTo>
                      <a:pt x="156" y="11"/>
                    </a:lnTo>
                    <a:lnTo>
                      <a:pt x="150" y="14"/>
                    </a:lnTo>
                    <a:lnTo>
                      <a:pt x="142" y="18"/>
                    </a:lnTo>
                    <a:lnTo>
                      <a:pt x="126" y="21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94" y="24"/>
                    </a:lnTo>
                    <a:lnTo>
                      <a:pt x="81" y="27"/>
                    </a:lnTo>
                    <a:lnTo>
                      <a:pt x="69" y="32"/>
                    </a:lnTo>
                    <a:lnTo>
                      <a:pt x="57" y="38"/>
                    </a:lnTo>
                    <a:lnTo>
                      <a:pt x="46" y="46"/>
                    </a:lnTo>
                    <a:lnTo>
                      <a:pt x="37" y="54"/>
                    </a:lnTo>
                    <a:lnTo>
                      <a:pt x="27" y="64"/>
                    </a:lnTo>
                    <a:lnTo>
                      <a:pt x="19" y="73"/>
                    </a:lnTo>
                    <a:lnTo>
                      <a:pt x="13" y="84"/>
                    </a:lnTo>
                    <a:lnTo>
                      <a:pt x="7" y="97"/>
                    </a:lnTo>
                    <a:lnTo>
                      <a:pt x="3" y="108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59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13" y="186"/>
                    </a:lnTo>
                    <a:lnTo>
                      <a:pt x="18" y="200"/>
                    </a:lnTo>
                    <a:lnTo>
                      <a:pt x="18" y="208"/>
                    </a:lnTo>
                    <a:lnTo>
                      <a:pt x="16" y="215"/>
                    </a:lnTo>
                    <a:lnTo>
                      <a:pt x="15" y="222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7" y="234"/>
                    </a:lnTo>
                    <a:lnTo>
                      <a:pt x="7" y="237"/>
                    </a:lnTo>
                    <a:lnTo>
                      <a:pt x="7" y="240"/>
                    </a:lnTo>
                    <a:lnTo>
                      <a:pt x="8" y="242"/>
                    </a:lnTo>
                    <a:lnTo>
                      <a:pt x="15" y="243"/>
                    </a:lnTo>
                    <a:lnTo>
                      <a:pt x="21" y="242"/>
                    </a:lnTo>
                    <a:lnTo>
                      <a:pt x="21" y="242"/>
                    </a:lnTo>
                    <a:lnTo>
                      <a:pt x="29" y="238"/>
                    </a:lnTo>
                    <a:lnTo>
                      <a:pt x="37" y="235"/>
                    </a:lnTo>
                    <a:lnTo>
                      <a:pt x="42" y="230"/>
                    </a:lnTo>
                    <a:lnTo>
                      <a:pt x="46" y="222"/>
                    </a:lnTo>
                    <a:lnTo>
                      <a:pt x="46" y="222"/>
                    </a:lnTo>
                    <a:lnTo>
                      <a:pt x="53" y="208"/>
                    </a:lnTo>
                    <a:lnTo>
                      <a:pt x="59" y="195"/>
                    </a:lnTo>
                    <a:lnTo>
                      <a:pt x="69" y="183"/>
                    </a:lnTo>
                    <a:lnTo>
                      <a:pt x="78" y="173"/>
                    </a:lnTo>
                    <a:lnTo>
                      <a:pt x="100" y="153"/>
                    </a:lnTo>
                    <a:lnTo>
                      <a:pt x="123" y="134"/>
                    </a:lnTo>
                    <a:lnTo>
                      <a:pt x="123" y="134"/>
                    </a:lnTo>
                    <a:lnTo>
                      <a:pt x="127" y="129"/>
                    </a:lnTo>
                    <a:lnTo>
                      <a:pt x="130" y="126"/>
                    </a:lnTo>
                    <a:lnTo>
                      <a:pt x="130" y="122"/>
                    </a:lnTo>
                    <a:lnTo>
                      <a:pt x="130" y="121"/>
                    </a:lnTo>
                    <a:lnTo>
                      <a:pt x="127" y="118"/>
                    </a:lnTo>
                    <a:lnTo>
                      <a:pt x="123" y="116"/>
                    </a:lnTo>
                    <a:lnTo>
                      <a:pt x="123" y="116"/>
                    </a:lnTo>
                    <a:lnTo>
                      <a:pt x="119" y="114"/>
                    </a:lnTo>
                    <a:lnTo>
                      <a:pt x="116" y="113"/>
                    </a:lnTo>
                    <a:lnTo>
                      <a:pt x="115" y="110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95"/>
                    </a:lnTo>
                    <a:lnTo>
                      <a:pt x="121" y="87"/>
                    </a:lnTo>
                    <a:lnTo>
                      <a:pt x="130" y="70"/>
                    </a:lnTo>
                    <a:lnTo>
                      <a:pt x="140" y="54"/>
                    </a:lnTo>
                    <a:lnTo>
                      <a:pt x="145" y="45"/>
                    </a:lnTo>
                    <a:lnTo>
                      <a:pt x="146" y="35"/>
                    </a:lnTo>
                    <a:lnTo>
                      <a:pt x="146" y="3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4" name="Freeform 156">
                <a:extLst>
                  <a:ext uri="{FF2B5EF4-FFF2-40B4-BE49-F238E27FC236}">
                    <a16:creationId xmlns:a16="http://schemas.microsoft.com/office/drawing/2014/main" id="{834ADFF1-D6D1-A96E-0182-61D4ED0CF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1655"/>
                <a:ext cx="120" cy="82"/>
              </a:xfrm>
              <a:custGeom>
                <a:avLst/>
                <a:gdLst>
                  <a:gd name="T0" fmla="*/ 1 w 240"/>
                  <a:gd name="T1" fmla="*/ 40 h 164"/>
                  <a:gd name="T2" fmla="*/ 8 w 240"/>
                  <a:gd name="T3" fmla="*/ 54 h 164"/>
                  <a:gd name="T4" fmla="*/ 11 w 240"/>
                  <a:gd name="T5" fmla="*/ 76 h 164"/>
                  <a:gd name="T6" fmla="*/ 16 w 240"/>
                  <a:gd name="T7" fmla="*/ 89 h 164"/>
                  <a:gd name="T8" fmla="*/ 20 w 240"/>
                  <a:gd name="T9" fmla="*/ 94 h 164"/>
                  <a:gd name="T10" fmla="*/ 32 w 240"/>
                  <a:gd name="T11" fmla="*/ 103 h 164"/>
                  <a:gd name="T12" fmla="*/ 38 w 240"/>
                  <a:gd name="T13" fmla="*/ 114 h 164"/>
                  <a:gd name="T14" fmla="*/ 38 w 240"/>
                  <a:gd name="T15" fmla="*/ 125 h 164"/>
                  <a:gd name="T16" fmla="*/ 32 w 240"/>
                  <a:gd name="T17" fmla="*/ 138 h 164"/>
                  <a:gd name="T18" fmla="*/ 30 w 240"/>
                  <a:gd name="T19" fmla="*/ 144 h 164"/>
                  <a:gd name="T20" fmla="*/ 30 w 240"/>
                  <a:gd name="T21" fmla="*/ 157 h 164"/>
                  <a:gd name="T22" fmla="*/ 35 w 240"/>
                  <a:gd name="T23" fmla="*/ 162 h 164"/>
                  <a:gd name="T24" fmla="*/ 38 w 240"/>
                  <a:gd name="T25" fmla="*/ 164 h 164"/>
                  <a:gd name="T26" fmla="*/ 48 w 240"/>
                  <a:gd name="T27" fmla="*/ 160 h 164"/>
                  <a:gd name="T28" fmla="*/ 57 w 240"/>
                  <a:gd name="T29" fmla="*/ 149 h 164"/>
                  <a:gd name="T30" fmla="*/ 62 w 240"/>
                  <a:gd name="T31" fmla="*/ 140 h 164"/>
                  <a:gd name="T32" fmla="*/ 67 w 240"/>
                  <a:gd name="T33" fmla="*/ 130 h 164"/>
                  <a:gd name="T34" fmla="*/ 68 w 240"/>
                  <a:gd name="T35" fmla="*/ 122 h 164"/>
                  <a:gd name="T36" fmla="*/ 75 w 240"/>
                  <a:gd name="T37" fmla="*/ 111 h 164"/>
                  <a:gd name="T38" fmla="*/ 84 w 240"/>
                  <a:gd name="T39" fmla="*/ 103 h 164"/>
                  <a:gd name="T40" fmla="*/ 95 w 240"/>
                  <a:gd name="T41" fmla="*/ 98 h 164"/>
                  <a:gd name="T42" fmla="*/ 102 w 240"/>
                  <a:gd name="T43" fmla="*/ 98 h 164"/>
                  <a:gd name="T44" fmla="*/ 130 w 240"/>
                  <a:gd name="T45" fmla="*/ 97 h 164"/>
                  <a:gd name="T46" fmla="*/ 157 w 240"/>
                  <a:gd name="T47" fmla="*/ 87 h 164"/>
                  <a:gd name="T48" fmla="*/ 206 w 240"/>
                  <a:gd name="T49" fmla="*/ 59 h 164"/>
                  <a:gd name="T50" fmla="*/ 216 w 240"/>
                  <a:gd name="T51" fmla="*/ 52 h 164"/>
                  <a:gd name="T52" fmla="*/ 225 w 240"/>
                  <a:gd name="T53" fmla="*/ 36 h 164"/>
                  <a:gd name="T54" fmla="*/ 230 w 240"/>
                  <a:gd name="T55" fmla="*/ 30 h 164"/>
                  <a:gd name="T56" fmla="*/ 238 w 240"/>
                  <a:gd name="T57" fmla="*/ 22 h 164"/>
                  <a:gd name="T58" fmla="*/ 238 w 240"/>
                  <a:gd name="T59" fmla="*/ 11 h 164"/>
                  <a:gd name="T60" fmla="*/ 237 w 240"/>
                  <a:gd name="T61" fmla="*/ 6 h 164"/>
                  <a:gd name="T62" fmla="*/ 227 w 240"/>
                  <a:gd name="T63" fmla="*/ 0 h 164"/>
                  <a:gd name="T64" fmla="*/ 221 w 240"/>
                  <a:gd name="T65" fmla="*/ 0 h 164"/>
                  <a:gd name="T66" fmla="*/ 202 w 240"/>
                  <a:gd name="T67" fmla="*/ 2 h 164"/>
                  <a:gd name="T68" fmla="*/ 198 w 240"/>
                  <a:gd name="T69" fmla="*/ 5 h 164"/>
                  <a:gd name="T70" fmla="*/ 198 w 240"/>
                  <a:gd name="T71" fmla="*/ 14 h 164"/>
                  <a:gd name="T72" fmla="*/ 194 w 240"/>
                  <a:gd name="T73" fmla="*/ 24 h 164"/>
                  <a:gd name="T74" fmla="*/ 179 w 240"/>
                  <a:gd name="T75" fmla="*/ 19 h 164"/>
                  <a:gd name="T76" fmla="*/ 173 w 240"/>
                  <a:gd name="T77" fmla="*/ 16 h 164"/>
                  <a:gd name="T78" fmla="*/ 124 w 240"/>
                  <a:gd name="T79" fmla="*/ 13 h 164"/>
                  <a:gd name="T80" fmla="*/ 100 w 240"/>
                  <a:gd name="T81" fmla="*/ 14 h 164"/>
                  <a:gd name="T82" fmla="*/ 76 w 240"/>
                  <a:gd name="T83" fmla="*/ 22 h 164"/>
                  <a:gd name="T84" fmla="*/ 62 w 240"/>
                  <a:gd name="T85" fmla="*/ 29 h 164"/>
                  <a:gd name="T86" fmla="*/ 41 w 240"/>
                  <a:gd name="T87" fmla="*/ 36 h 164"/>
                  <a:gd name="T88" fmla="*/ 25 w 240"/>
                  <a:gd name="T89" fmla="*/ 35 h 164"/>
                  <a:gd name="T90" fmla="*/ 17 w 240"/>
                  <a:gd name="T91" fmla="*/ 30 h 164"/>
                  <a:gd name="T92" fmla="*/ 5 w 240"/>
                  <a:gd name="T93" fmla="*/ 33 h 164"/>
                  <a:gd name="T94" fmla="*/ 0 w 240"/>
                  <a:gd name="T95" fmla="*/ 36 h 164"/>
                  <a:gd name="T96" fmla="*/ 1 w 240"/>
                  <a:gd name="T97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" h="164">
                    <a:moveTo>
                      <a:pt x="1" y="40"/>
                    </a:moveTo>
                    <a:lnTo>
                      <a:pt x="1" y="40"/>
                    </a:lnTo>
                    <a:lnTo>
                      <a:pt x="6" y="46"/>
                    </a:lnTo>
                    <a:lnTo>
                      <a:pt x="8" y="54"/>
                    </a:lnTo>
                    <a:lnTo>
                      <a:pt x="9" y="68"/>
                    </a:lnTo>
                    <a:lnTo>
                      <a:pt x="11" y="76"/>
                    </a:lnTo>
                    <a:lnTo>
                      <a:pt x="13" y="83"/>
                    </a:lnTo>
                    <a:lnTo>
                      <a:pt x="16" y="89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7" y="98"/>
                    </a:lnTo>
                    <a:lnTo>
                      <a:pt x="32" y="103"/>
                    </a:lnTo>
                    <a:lnTo>
                      <a:pt x="35" y="108"/>
                    </a:lnTo>
                    <a:lnTo>
                      <a:pt x="38" y="114"/>
                    </a:lnTo>
                    <a:lnTo>
                      <a:pt x="38" y="119"/>
                    </a:lnTo>
                    <a:lnTo>
                      <a:pt x="38" y="125"/>
                    </a:lnTo>
                    <a:lnTo>
                      <a:pt x="35" y="132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0" y="144"/>
                    </a:lnTo>
                    <a:lnTo>
                      <a:pt x="28" y="151"/>
                    </a:lnTo>
                    <a:lnTo>
                      <a:pt x="30" y="157"/>
                    </a:lnTo>
                    <a:lnTo>
                      <a:pt x="32" y="160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38" y="164"/>
                    </a:lnTo>
                    <a:lnTo>
                      <a:pt x="41" y="164"/>
                    </a:lnTo>
                    <a:lnTo>
                      <a:pt x="48" y="160"/>
                    </a:lnTo>
                    <a:lnTo>
                      <a:pt x="52" y="156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62" y="140"/>
                    </a:lnTo>
                    <a:lnTo>
                      <a:pt x="65" y="135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8" y="122"/>
                    </a:lnTo>
                    <a:lnTo>
                      <a:pt x="71" y="116"/>
                    </a:lnTo>
                    <a:lnTo>
                      <a:pt x="75" y="111"/>
                    </a:lnTo>
                    <a:lnTo>
                      <a:pt x="79" y="106"/>
                    </a:lnTo>
                    <a:lnTo>
                      <a:pt x="84" y="103"/>
                    </a:lnTo>
                    <a:lnTo>
                      <a:pt x="89" y="100"/>
                    </a:lnTo>
                    <a:lnTo>
                      <a:pt x="95" y="98"/>
                    </a:lnTo>
                    <a:lnTo>
                      <a:pt x="102" y="98"/>
                    </a:lnTo>
                    <a:lnTo>
                      <a:pt x="102" y="98"/>
                    </a:lnTo>
                    <a:lnTo>
                      <a:pt x="116" y="98"/>
                    </a:lnTo>
                    <a:lnTo>
                      <a:pt x="130" y="97"/>
                    </a:lnTo>
                    <a:lnTo>
                      <a:pt x="144" y="92"/>
                    </a:lnTo>
                    <a:lnTo>
                      <a:pt x="157" y="87"/>
                    </a:lnTo>
                    <a:lnTo>
                      <a:pt x="183" y="75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16" y="52"/>
                    </a:lnTo>
                    <a:lnTo>
                      <a:pt x="221" y="44"/>
                    </a:lnTo>
                    <a:lnTo>
                      <a:pt x="225" y="36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25"/>
                    </a:lnTo>
                    <a:lnTo>
                      <a:pt x="238" y="22"/>
                    </a:lnTo>
                    <a:lnTo>
                      <a:pt x="240" y="17"/>
                    </a:lnTo>
                    <a:lnTo>
                      <a:pt x="238" y="11"/>
                    </a:lnTo>
                    <a:lnTo>
                      <a:pt x="238" y="11"/>
                    </a:lnTo>
                    <a:lnTo>
                      <a:pt x="237" y="6"/>
                    </a:lnTo>
                    <a:lnTo>
                      <a:pt x="232" y="3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6" y="0"/>
                    </a:lnTo>
                    <a:lnTo>
                      <a:pt x="202" y="2"/>
                    </a:lnTo>
                    <a:lnTo>
                      <a:pt x="200" y="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14"/>
                    </a:lnTo>
                    <a:lnTo>
                      <a:pt x="197" y="21"/>
                    </a:lnTo>
                    <a:lnTo>
                      <a:pt x="194" y="24"/>
                    </a:lnTo>
                    <a:lnTo>
                      <a:pt x="189" y="24"/>
                    </a:lnTo>
                    <a:lnTo>
                      <a:pt x="179" y="19"/>
                    </a:lnTo>
                    <a:lnTo>
                      <a:pt x="173" y="16"/>
                    </a:lnTo>
                    <a:lnTo>
                      <a:pt x="173" y="16"/>
                    </a:lnTo>
                    <a:lnTo>
                      <a:pt x="148" y="13"/>
                    </a:lnTo>
                    <a:lnTo>
                      <a:pt x="124" y="13"/>
                    </a:lnTo>
                    <a:lnTo>
                      <a:pt x="111" y="13"/>
                    </a:lnTo>
                    <a:lnTo>
                      <a:pt x="100" y="14"/>
                    </a:lnTo>
                    <a:lnTo>
                      <a:pt x="87" y="17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62" y="29"/>
                    </a:lnTo>
                    <a:lnTo>
                      <a:pt x="48" y="35"/>
                    </a:lnTo>
                    <a:lnTo>
                      <a:pt x="41" y="36"/>
                    </a:lnTo>
                    <a:lnTo>
                      <a:pt x="33" y="36"/>
                    </a:lnTo>
                    <a:lnTo>
                      <a:pt x="25" y="35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1" y="33"/>
                    </a:lnTo>
                    <a:lnTo>
                      <a:pt x="5" y="33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40"/>
                    </a:lnTo>
                    <a:lnTo>
                      <a:pt x="1" y="4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5" name="Rectangle 157">
                <a:extLst>
                  <a:ext uri="{FF2B5EF4-FFF2-40B4-BE49-F238E27FC236}">
                    <a16:creationId xmlns:a16="http://schemas.microsoft.com/office/drawing/2014/main" id="{A3E513C9-7994-9887-87D7-D1EF2F29F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6" name="Rectangle 158">
                <a:extLst>
                  <a:ext uri="{FF2B5EF4-FFF2-40B4-BE49-F238E27FC236}">
                    <a16:creationId xmlns:a16="http://schemas.microsoft.com/office/drawing/2014/main" id="{6089B79A-24BC-F59B-FDC1-16C3CF30C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7" name="Rectangle 159">
                <a:extLst>
                  <a:ext uri="{FF2B5EF4-FFF2-40B4-BE49-F238E27FC236}">
                    <a16:creationId xmlns:a16="http://schemas.microsoft.com/office/drawing/2014/main" id="{CE69B9F9-4327-C7BE-7FE4-94A85245F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8" name="Rectangle 160">
                <a:extLst>
                  <a:ext uri="{FF2B5EF4-FFF2-40B4-BE49-F238E27FC236}">
                    <a16:creationId xmlns:a16="http://schemas.microsoft.com/office/drawing/2014/main" id="{9971E5F7-B411-5296-0E7B-8A14D78B9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9" name="Freeform 161">
                <a:extLst>
                  <a:ext uri="{FF2B5EF4-FFF2-40B4-BE49-F238E27FC236}">
                    <a16:creationId xmlns:a16="http://schemas.microsoft.com/office/drawing/2014/main" id="{FE2D4C3E-A353-4EA2-82D2-EFF22E14A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6" y="1795"/>
                <a:ext cx="60" cy="117"/>
              </a:xfrm>
              <a:custGeom>
                <a:avLst/>
                <a:gdLst>
                  <a:gd name="T0" fmla="*/ 11 w 119"/>
                  <a:gd name="T1" fmla="*/ 140 h 234"/>
                  <a:gd name="T2" fmla="*/ 11 w 119"/>
                  <a:gd name="T3" fmla="*/ 140 h 234"/>
                  <a:gd name="T4" fmla="*/ 4 w 119"/>
                  <a:gd name="T5" fmla="*/ 159 h 234"/>
                  <a:gd name="T6" fmla="*/ 1 w 119"/>
                  <a:gd name="T7" fmla="*/ 178 h 234"/>
                  <a:gd name="T8" fmla="*/ 0 w 119"/>
                  <a:gd name="T9" fmla="*/ 189 h 234"/>
                  <a:gd name="T10" fmla="*/ 0 w 119"/>
                  <a:gd name="T11" fmla="*/ 199 h 234"/>
                  <a:gd name="T12" fmla="*/ 1 w 119"/>
                  <a:gd name="T13" fmla="*/ 209 h 234"/>
                  <a:gd name="T14" fmla="*/ 4 w 119"/>
                  <a:gd name="T15" fmla="*/ 220 h 234"/>
                  <a:gd name="T16" fmla="*/ 4 w 119"/>
                  <a:gd name="T17" fmla="*/ 220 h 234"/>
                  <a:gd name="T18" fmla="*/ 6 w 119"/>
                  <a:gd name="T19" fmla="*/ 228 h 234"/>
                  <a:gd name="T20" fmla="*/ 8 w 119"/>
                  <a:gd name="T21" fmla="*/ 232 h 234"/>
                  <a:gd name="T22" fmla="*/ 12 w 119"/>
                  <a:gd name="T23" fmla="*/ 234 h 234"/>
                  <a:gd name="T24" fmla="*/ 12 w 119"/>
                  <a:gd name="T25" fmla="*/ 234 h 234"/>
                  <a:gd name="T26" fmla="*/ 17 w 119"/>
                  <a:gd name="T27" fmla="*/ 234 h 234"/>
                  <a:gd name="T28" fmla="*/ 22 w 119"/>
                  <a:gd name="T29" fmla="*/ 234 h 234"/>
                  <a:gd name="T30" fmla="*/ 25 w 119"/>
                  <a:gd name="T31" fmla="*/ 231 h 234"/>
                  <a:gd name="T32" fmla="*/ 28 w 119"/>
                  <a:gd name="T33" fmla="*/ 228 h 234"/>
                  <a:gd name="T34" fmla="*/ 28 w 119"/>
                  <a:gd name="T35" fmla="*/ 228 h 234"/>
                  <a:gd name="T36" fmla="*/ 38 w 119"/>
                  <a:gd name="T37" fmla="*/ 216 h 234"/>
                  <a:gd name="T38" fmla="*/ 43 w 119"/>
                  <a:gd name="T39" fmla="*/ 210 h 234"/>
                  <a:gd name="T40" fmla="*/ 46 w 119"/>
                  <a:gd name="T41" fmla="*/ 204 h 234"/>
                  <a:gd name="T42" fmla="*/ 46 w 119"/>
                  <a:gd name="T43" fmla="*/ 204 h 234"/>
                  <a:gd name="T44" fmla="*/ 62 w 119"/>
                  <a:gd name="T45" fmla="*/ 158 h 234"/>
                  <a:gd name="T46" fmla="*/ 77 w 119"/>
                  <a:gd name="T47" fmla="*/ 110 h 234"/>
                  <a:gd name="T48" fmla="*/ 95 w 119"/>
                  <a:gd name="T49" fmla="*/ 64 h 234"/>
                  <a:gd name="T50" fmla="*/ 116 w 119"/>
                  <a:gd name="T51" fmla="*/ 20 h 234"/>
                  <a:gd name="T52" fmla="*/ 116 w 119"/>
                  <a:gd name="T53" fmla="*/ 20 h 234"/>
                  <a:gd name="T54" fmla="*/ 117 w 119"/>
                  <a:gd name="T55" fmla="*/ 15 h 234"/>
                  <a:gd name="T56" fmla="*/ 119 w 119"/>
                  <a:gd name="T57" fmla="*/ 10 h 234"/>
                  <a:gd name="T58" fmla="*/ 117 w 119"/>
                  <a:gd name="T59" fmla="*/ 5 h 234"/>
                  <a:gd name="T60" fmla="*/ 114 w 119"/>
                  <a:gd name="T61" fmla="*/ 2 h 234"/>
                  <a:gd name="T62" fmla="*/ 114 w 119"/>
                  <a:gd name="T63" fmla="*/ 2 h 234"/>
                  <a:gd name="T64" fmla="*/ 109 w 119"/>
                  <a:gd name="T65" fmla="*/ 0 h 234"/>
                  <a:gd name="T66" fmla="*/ 106 w 119"/>
                  <a:gd name="T67" fmla="*/ 2 h 234"/>
                  <a:gd name="T68" fmla="*/ 101 w 119"/>
                  <a:gd name="T69" fmla="*/ 4 h 234"/>
                  <a:gd name="T70" fmla="*/ 97 w 119"/>
                  <a:gd name="T71" fmla="*/ 7 h 234"/>
                  <a:gd name="T72" fmla="*/ 97 w 119"/>
                  <a:gd name="T73" fmla="*/ 7 h 234"/>
                  <a:gd name="T74" fmla="*/ 90 w 119"/>
                  <a:gd name="T75" fmla="*/ 16 h 234"/>
                  <a:gd name="T76" fmla="*/ 84 w 119"/>
                  <a:gd name="T77" fmla="*/ 27 h 234"/>
                  <a:gd name="T78" fmla="*/ 74 w 119"/>
                  <a:gd name="T79" fmla="*/ 51 h 234"/>
                  <a:gd name="T80" fmla="*/ 74 w 119"/>
                  <a:gd name="T81" fmla="*/ 51 h 234"/>
                  <a:gd name="T82" fmla="*/ 65 w 119"/>
                  <a:gd name="T83" fmla="*/ 72 h 234"/>
                  <a:gd name="T84" fmla="*/ 52 w 119"/>
                  <a:gd name="T85" fmla="*/ 91 h 234"/>
                  <a:gd name="T86" fmla="*/ 46 w 119"/>
                  <a:gd name="T87" fmla="*/ 101 h 234"/>
                  <a:gd name="T88" fmla="*/ 38 w 119"/>
                  <a:gd name="T89" fmla="*/ 108 h 234"/>
                  <a:gd name="T90" fmla="*/ 28 w 119"/>
                  <a:gd name="T91" fmla="*/ 115 h 234"/>
                  <a:gd name="T92" fmla="*/ 17 w 119"/>
                  <a:gd name="T93" fmla="*/ 121 h 234"/>
                  <a:gd name="T94" fmla="*/ 17 w 119"/>
                  <a:gd name="T95" fmla="*/ 121 h 234"/>
                  <a:gd name="T96" fmla="*/ 19 w 119"/>
                  <a:gd name="T97" fmla="*/ 126 h 234"/>
                  <a:gd name="T98" fmla="*/ 17 w 119"/>
                  <a:gd name="T99" fmla="*/ 132 h 234"/>
                  <a:gd name="T100" fmla="*/ 16 w 119"/>
                  <a:gd name="T101" fmla="*/ 137 h 234"/>
                  <a:gd name="T102" fmla="*/ 11 w 119"/>
                  <a:gd name="T103" fmla="*/ 140 h 234"/>
                  <a:gd name="T104" fmla="*/ 11 w 119"/>
                  <a:gd name="T105" fmla="*/ 14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9" h="234">
                    <a:moveTo>
                      <a:pt x="11" y="140"/>
                    </a:moveTo>
                    <a:lnTo>
                      <a:pt x="11" y="140"/>
                    </a:lnTo>
                    <a:lnTo>
                      <a:pt x="4" y="159"/>
                    </a:lnTo>
                    <a:lnTo>
                      <a:pt x="1" y="178"/>
                    </a:lnTo>
                    <a:lnTo>
                      <a:pt x="0" y="189"/>
                    </a:lnTo>
                    <a:lnTo>
                      <a:pt x="0" y="199"/>
                    </a:lnTo>
                    <a:lnTo>
                      <a:pt x="1" y="209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6" y="228"/>
                    </a:lnTo>
                    <a:lnTo>
                      <a:pt x="8" y="232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7" y="234"/>
                    </a:lnTo>
                    <a:lnTo>
                      <a:pt x="22" y="234"/>
                    </a:lnTo>
                    <a:lnTo>
                      <a:pt x="25" y="231"/>
                    </a:lnTo>
                    <a:lnTo>
                      <a:pt x="28" y="228"/>
                    </a:lnTo>
                    <a:lnTo>
                      <a:pt x="28" y="228"/>
                    </a:lnTo>
                    <a:lnTo>
                      <a:pt x="38" y="216"/>
                    </a:lnTo>
                    <a:lnTo>
                      <a:pt x="43" y="210"/>
                    </a:lnTo>
                    <a:lnTo>
                      <a:pt x="46" y="204"/>
                    </a:lnTo>
                    <a:lnTo>
                      <a:pt x="46" y="204"/>
                    </a:lnTo>
                    <a:lnTo>
                      <a:pt x="62" y="158"/>
                    </a:lnTo>
                    <a:lnTo>
                      <a:pt x="77" y="110"/>
                    </a:lnTo>
                    <a:lnTo>
                      <a:pt x="95" y="64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7" y="15"/>
                    </a:lnTo>
                    <a:lnTo>
                      <a:pt x="119" y="10"/>
                    </a:lnTo>
                    <a:lnTo>
                      <a:pt x="117" y="5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09" y="0"/>
                    </a:lnTo>
                    <a:lnTo>
                      <a:pt x="106" y="2"/>
                    </a:lnTo>
                    <a:lnTo>
                      <a:pt x="101" y="4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0" y="16"/>
                    </a:lnTo>
                    <a:lnTo>
                      <a:pt x="84" y="27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65" y="72"/>
                    </a:lnTo>
                    <a:lnTo>
                      <a:pt x="52" y="91"/>
                    </a:lnTo>
                    <a:lnTo>
                      <a:pt x="46" y="101"/>
                    </a:lnTo>
                    <a:lnTo>
                      <a:pt x="38" y="108"/>
                    </a:lnTo>
                    <a:lnTo>
                      <a:pt x="28" y="115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9" y="126"/>
                    </a:lnTo>
                    <a:lnTo>
                      <a:pt x="17" y="132"/>
                    </a:lnTo>
                    <a:lnTo>
                      <a:pt x="16" y="137"/>
                    </a:lnTo>
                    <a:lnTo>
                      <a:pt x="11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0" name="Freeform 162">
                <a:extLst>
                  <a:ext uri="{FF2B5EF4-FFF2-40B4-BE49-F238E27FC236}">
                    <a16:creationId xmlns:a16="http://schemas.microsoft.com/office/drawing/2014/main" id="{3AA3E63F-5A1E-9489-AFCA-0A19C3E59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1" name="Freeform 163">
                <a:extLst>
                  <a:ext uri="{FF2B5EF4-FFF2-40B4-BE49-F238E27FC236}">
                    <a16:creationId xmlns:a16="http://schemas.microsoft.com/office/drawing/2014/main" id="{D0A3BC5D-3099-5DDF-7AC4-09F695E2F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" y="3796"/>
                <a:ext cx="72" cy="43"/>
              </a:xfrm>
              <a:custGeom>
                <a:avLst/>
                <a:gdLst>
                  <a:gd name="T0" fmla="*/ 145 w 145"/>
                  <a:gd name="T1" fmla="*/ 71 h 86"/>
                  <a:gd name="T2" fmla="*/ 145 w 145"/>
                  <a:gd name="T3" fmla="*/ 71 h 86"/>
                  <a:gd name="T4" fmla="*/ 134 w 145"/>
                  <a:gd name="T5" fmla="*/ 47 h 86"/>
                  <a:gd name="T6" fmla="*/ 123 w 145"/>
                  <a:gd name="T7" fmla="*/ 30 h 86"/>
                  <a:gd name="T8" fmla="*/ 116 w 145"/>
                  <a:gd name="T9" fmla="*/ 22 h 86"/>
                  <a:gd name="T10" fmla="*/ 108 w 145"/>
                  <a:gd name="T11" fmla="*/ 16 h 86"/>
                  <a:gd name="T12" fmla="*/ 102 w 145"/>
                  <a:gd name="T13" fmla="*/ 9 h 86"/>
                  <a:gd name="T14" fmla="*/ 94 w 145"/>
                  <a:gd name="T15" fmla="*/ 6 h 86"/>
                  <a:gd name="T16" fmla="*/ 86 w 145"/>
                  <a:gd name="T17" fmla="*/ 3 h 86"/>
                  <a:gd name="T18" fmla="*/ 77 w 145"/>
                  <a:gd name="T19" fmla="*/ 0 h 86"/>
                  <a:gd name="T20" fmla="*/ 69 w 145"/>
                  <a:gd name="T21" fmla="*/ 0 h 86"/>
                  <a:gd name="T22" fmla="*/ 59 w 145"/>
                  <a:gd name="T23" fmla="*/ 0 h 86"/>
                  <a:gd name="T24" fmla="*/ 50 w 145"/>
                  <a:gd name="T25" fmla="*/ 0 h 86"/>
                  <a:gd name="T26" fmla="*/ 40 w 145"/>
                  <a:gd name="T27" fmla="*/ 3 h 86"/>
                  <a:gd name="T28" fmla="*/ 19 w 145"/>
                  <a:gd name="T29" fmla="*/ 9 h 86"/>
                  <a:gd name="T30" fmla="*/ 19 w 145"/>
                  <a:gd name="T31" fmla="*/ 9 h 86"/>
                  <a:gd name="T32" fmla="*/ 13 w 145"/>
                  <a:gd name="T33" fmla="*/ 13 h 86"/>
                  <a:gd name="T34" fmla="*/ 7 w 145"/>
                  <a:gd name="T35" fmla="*/ 17 h 86"/>
                  <a:gd name="T36" fmla="*/ 2 w 145"/>
                  <a:gd name="T37" fmla="*/ 22 h 86"/>
                  <a:gd name="T38" fmla="*/ 0 w 145"/>
                  <a:gd name="T39" fmla="*/ 30 h 86"/>
                  <a:gd name="T40" fmla="*/ 0 w 145"/>
                  <a:gd name="T41" fmla="*/ 30 h 86"/>
                  <a:gd name="T42" fmla="*/ 2 w 145"/>
                  <a:gd name="T43" fmla="*/ 36 h 86"/>
                  <a:gd name="T44" fmla="*/ 5 w 145"/>
                  <a:gd name="T45" fmla="*/ 43 h 86"/>
                  <a:gd name="T46" fmla="*/ 8 w 145"/>
                  <a:gd name="T47" fmla="*/ 46 h 86"/>
                  <a:gd name="T48" fmla="*/ 15 w 145"/>
                  <a:gd name="T49" fmla="*/ 47 h 86"/>
                  <a:gd name="T50" fmla="*/ 15 w 145"/>
                  <a:gd name="T51" fmla="*/ 47 h 86"/>
                  <a:gd name="T52" fmla="*/ 23 w 145"/>
                  <a:gd name="T53" fmla="*/ 47 h 86"/>
                  <a:gd name="T54" fmla="*/ 29 w 145"/>
                  <a:gd name="T55" fmla="*/ 49 h 86"/>
                  <a:gd name="T56" fmla="*/ 42 w 145"/>
                  <a:gd name="T57" fmla="*/ 55 h 86"/>
                  <a:gd name="T58" fmla="*/ 51 w 145"/>
                  <a:gd name="T59" fmla="*/ 62 h 86"/>
                  <a:gd name="T60" fmla="*/ 62 w 145"/>
                  <a:gd name="T61" fmla="*/ 71 h 86"/>
                  <a:gd name="T62" fmla="*/ 62 w 145"/>
                  <a:gd name="T63" fmla="*/ 71 h 86"/>
                  <a:gd name="T64" fmla="*/ 72 w 145"/>
                  <a:gd name="T65" fmla="*/ 79 h 86"/>
                  <a:gd name="T66" fmla="*/ 83 w 145"/>
                  <a:gd name="T67" fmla="*/ 84 h 86"/>
                  <a:gd name="T68" fmla="*/ 94 w 145"/>
                  <a:gd name="T69" fmla="*/ 86 h 86"/>
                  <a:gd name="T70" fmla="*/ 104 w 145"/>
                  <a:gd name="T71" fmla="*/ 86 h 86"/>
                  <a:gd name="T72" fmla="*/ 115 w 145"/>
                  <a:gd name="T73" fmla="*/ 84 h 86"/>
                  <a:gd name="T74" fmla="*/ 124 w 145"/>
                  <a:gd name="T75" fmla="*/ 79 h 86"/>
                  <a:gd name="T76" fmla="*/ 145 w 145"/>
                  <a:gd name="T77" fmla="*/ 71 h 86"/>
                  <a:gd name="T78" fmla="*/ 145 w 145"/>
                  <a:gd name="T79" fmla="*/ 7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86">
                    <a:moveTo>
                      <a:pt x="145" y="71"/>
                    </a:moveTo>
                    <a:lnTo>
                      <a:pt x="145" y="71"/>
                    </a:lnTo>
                    <a:lnTo>
                      <a:pt x="134" y="47"/>
                    </a:lnTo>
                    <a:lnTo>
                      <a:pt x="123" y="30"/>
                    </a:lnTo>
                    <a:lnTo>
                      <a:pt x="116" y="22"/>
                    </a:lnTo>
                    <a:lnTo>
                      <a:pt x="108" y="16"/>
                    </a:lnTo>
                    <a:lnTo>
                      <a:pt x="102" y="9"/>
                    </a:lnTo>
                    <a:lnTo>
                      <a:pt x="94" y="6"/>
                    </a:lnTo>
                    <a:lnTo>
                      <a:pt x="86" y="3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5" y="43"/>
                    </a:lnTo>
                    <a:lnTo>
                      <a:pt x="8" y="46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23" y="47"/>
                    </a:lnTo>
                    <a:lnTo>
                      <a:pt x="29" y="49"/>
                    </a:lnTo>
                    <a:lnTo>
                      <a:pt x="42" y="55"/>
                    </a:lnTo>
                    <a:lnTo>
                      <a:pt x="51" y="62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72" y="79"/>
                    </a:lnTo>
                    <a:lnTo>
                      <a:pt x="83" y="84"/>
                    </a:lnTo>
                    <a:lnTo>
                      <a:pt x="94" y="86"/>
                    </a:lnTo>
                    <a:lnTo>
                      <a:pt x="104" y="86"/>
                    </a:lnTo>
                    <a:lnTo>
                      <a:pt x="115" y="84"/>
                    </a:lnTo>
                    <a:lnTo>
                      <a:pt x="124" y="79"/>
                    </a:lnTo>
                    <a:lnTo>
                      <a:pt x="145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2" name="Freeform 164">
                <a:extLst>
                  <a:ext uri="{FF2B5EF4-FFF2-40B4-BE49-F238E27FC236}">
                    <a16:creationId xmlns:a16="http://schemas.microsoft.com/office/drawing/2014/main" id="{48D8FAD1-F233-8408-EF26-B101FF79F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" y="4127"/>
                <a:ext cx="47" cy="63"/>
              </a:xfrm>
              <a:custGeom>
                <a:avLst/>
                <a:gdLst>
                  <a:gd name="T0" fmla="*/ 80 w 96"/>
                  <a:gd name="T1" fmla="*/ 0 h 125"/>
                  <a:gd name="T2" fmla="*/ 80 w 96"/>
                  <a:gd name="T3" fmla="*/ 0 h 125"/>
                  <a:gd name="T4" fmla="*/ 67 w 96"/>
                  <a:gd name="T5" fmla="*/ 1 h 125"/>
                  <a:gd name="T6" fmla="*/ 53 w 96"/>
                  <a:gd name="T7" fmla="*/ 6 h 125"/>
                  <a:gd name="T8" fmla="*/ 38 w 96"/>
                  <a:gd name="T9" fmla="*/ 12 h 125"/>
                  <a:gd name="T10" fmla="*/ 26 w 96"/>
                  <a:gd name="T11" fmla="*/ 23 h 125"/>
                  <a:gd name="T12" fmla="*/ 16 w 96"/>
                  <a:gd name="T13" fmla="*/ 34 h 125"/>
                  <a:gd name="T14" fmla="*/ 8 w 96"/>
                  <a:gd name="T15" fmla="*/ 49 h 125"/>
                  <a:gd name="T16" fmla="*/ 2 w 96"/>
                  <a:gd name="T17" fmla="*/ 63 h 125"/>
                  <a:gd name="T18" fmla="*/ 0 w 96"/>
                  <a:gd name="T19" fmla="*/ 71 h 125"/>
                  <a:gd name="T20" fmla="*/ 0 w 96"/>
                  <a:gd name="T21" fmla="*/ 77 h 125"/>
                  <a:gd name="T22" fmla="*/ 0 w 96"/>
                  <a:gd name="T23" fmla="*/ 77 h 125"/>
                  <a:gd name="T24" fmla="*/ 0 w 96"/>
                  <a:gd name="T25" fmla="*/ 81 h 125"/>
                  <a:gd name="T26" fmla="*/ 2 w 96"/>
                  <a:gd name="T27" fmla="*/ 87 h 125"/>
                  <a:gd name="T28" fmla="*/ 2 w 96"/>
                  <a:gd name="T29" fmla="*/ 87 h 125"/>
                  <a:gd name="T30" fmla="*/ 7 w 96"/>
                  <a:gd name="T31" fmla="*/ 108 h 125"/>
                  <a:gd name="T32" fmla="*/ 10 w 96"/>
                  <a:gd name="T33" fmla="*/ 112 h 125"/>
                  <a:gd name="T34" fmla="*/ 13 w 96"/>
                  <a:gd name="T35" fmla="*/ 117 h 125"/>
                  <a:gd name="T36" fmla="*/ 16 w 96"/>
                  <a:gd name="T37" fmla="*/ 120 h 125"/>
                  <a:gd name="T38" fmla="*/ 22 w 96"/>
                  <a:gd name="T39" fmla="*/ 123 h 125"/>
                  <a:gd name="T40" fmla="*/ 22 w 96"/>
                  <a:gd name="T41" fmla="*/ 123 h 125"/>
                  <a:gd name="T42" fmla="*/ 27 w 96"/>
                  <a:gd name="T43" fmla="*/ 125 h 125"/>
                  <a:gd name="T44" fmla="*/ 32 w 96"/>
                  <a:gd name="T45" fmla="*/ 123 h 125"/>
                  <a:gd name="T46" fmla="*/ 35 w 96"/>
                  <a:gd name="T47" fmla="*/ 120 h 125"/>
                  <a:gd name="T48" fmla="*/ 37 w 96"/>
                  <a:gd name="T49" fmla="*/ 117 h 125"/>
                  <a:gd name="T50" fmla="*/ 42 w 96"/>
                  <a:gd name="T51" fmla="*/ 108 h 125"/>
                  <a:gd name="T52" fmla="*/ 43 w 96"/>
                  <a:gd name="T53" fmla="*/ 104 h 125"/>
                  <a:gd name="T54" fmla="*/ 46 w 96"/>
                  <a:gd name="T55" fmla="*/ 100 h 125"/>
                  <a:gd name="T56" fmla="*/ 46 w 96"/>
                  <a:gd name="T57" fmla="*/ 100 h 125"/>
                  <a:gd name="T58" fmla="*/ 49 w 96"/>
                  <a:gd name="T59" fmla="*/ 96 h 125"/>
                  <a:gd name="T60" fmla="*/ 53 w 96"/>
                  <a:gd name="T61" fmla="*/ 95 h 125"/>
                  <a:gd name="T62" fmla="*/ 53 w 96"/>
                  <a:gd name="T63" fmla="*/ 95 h 125"/>
                  <a:gd name="T64" fmla="*/ 65 w 96"/>
                  <a:gd name="T65" fmla="*/ 88 h 125"/>
                  <a:gd name="T66" fmla="*/ 73 w 96"/>
                  <a:gd name="T67" fmla="*/ 81 h 125"/>
                  <a:gd name="T68" fmla="*/ 80 w 96"/>
                  <a:gd name="T69" fmla="*/ 71 h 125"/>
                  <a:gd name="T70" fmla="*/ 84 w 96"/>
                  <a:gd name="T71" fmla="*/ 61 h 125"/>
                  <a:gd name="T72" fmla="*/ 89 w 96"/>
                  <a:gd name="T73" fmla="*/ 39 h 125"/>
                  <a:gd name="T74" fmla="*/ 92 w 96"/>
                  <a:gd name="T75" fmla="*/ 28 h 125"/>
                  <a:gd name="T76" fmla="*/ 96 w 96"/>
                  <a:gd name="T77" fmla="*/ 17 h 125"/>
                  <a:gd name="T78" fmla="*/ 96 w 96"/>
                  <a:gd name="T79" fmla="*/ 17 h 125"/>
                  <a:gd name="T80" fmla="*/ 96 w 96"/>
                  <a:gd name="T81" fmla="*/ 11 h 125"/>
                  <a:gd name="T82" fmla="*/ 94 w 96"/>
                  <a:gd name="T83" fmla="*/ 4 h 125"/>
                  <a:gd name="T84" fmla="*/ 89 w 96"/>
                  <a:gd name="T85" fmla="*/ 1 h 125"/>
                  <a:gd name="T86" fmla="*/ 80 w 96"/>
                  <a:gd name="T87" fmla="*/ 0 h 125"/>
                  <a:gd name="T88" fmla="*/ 80 w 96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" h="125">
                    <a:moveTo>
                      <a:pt x="80" y="0"/>
                    </a:moveTo>
                    <a:lnTo>
                      <a:pt x="80" y="0"/>
                    </a:lnTo>
                    <a:lnTo>
                      <a:pt x="67" y="1"/>
                    </a:lnTo>
                    <a:lnTo>
                      <a:pt x="53" y="6"/>
                    </a:lnTo>
                    <a:lnTo>
                      <a:pt x="38" y="12"/>
                    </a:lnTo>
                    <a:lnTo>
                      <a:pt x="26" y="23"/>
                    </a:lnTo>
                    <a:lnTo>
                      <a:pt x="16" y="34"/>
                    </a:lnTo>
                    <a:lnTo>
                      <a:pt x="8" y="49"/>
                    </a:lnTo>
                    <a:lnTo>
                      <a:pt x="2" y="63"/>
                    </a:lnTo>
                    <a:lnTo>
                      <a:pt x="0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7" y="108"/>
                    </a:lnTo>
                    <a:lnTo>
                      <a:pt x="10" y="112"/>
                    </a:lnTo>
                    <a:lnTo>
                      <a:pt x="13" y="117"/>
                    </a:lnTo>
                    <a:lnTo>
                      <a:pt x="16" y="120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27" y="125"/>
                    </a:lnTo>
                    <a:lnTo>
                      <a:pt x="32" y="123"/>
                    </a:lnTo>
                    <a:lnTo>
                      <a:pt x="35" y="120"/>
                    </a:lnTo>
                    <a:lnTo>
                      <a:pt x="37" y="117"/>
                    </a:lnTo>
                    <a:lnTo>
                      <a:pt x="42" y="108"/>
                    </a:lnTo>
                    <a:lnTo>
                      <a:pt x="43" y="104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65" y="88"/>
                    </a:lnTo>
                    <a:lnTo>
                      <a:pt x="73" y="81"/>
                    </a:lnTo>
                    <a:lnTo>
                      <a:pt x="80" y="71"/>
                    </a:lnTo>
                    <a:lnTo>
                      <a:pt x="84" y="61"/>
                    </a:lnTo>
                    <a:lnTo>
                      <a:pt x="89" y="39"/>
                    </a:lnTo>
                    <a:lnTo>
                      <a:pt x="92" y="28"/>
                    </a:lnTo>
                    <a:lnTo>
                      <a:pt x="96" y="17"/>
                    </a:lnTo>
                    <a:lnTo>
                      <a:pt x="96" y="17"/>
                    </a:lnTo>
                    <a:lnTo>
                      <a:pt x="96" y="11"/>
                    </a:lnTo>
                    <a:lnTo>
                      <a:pt x="94" y="4"/>
                    </a:lnTo>
                    <a:lnTo>
                      <a:pt x="89" y="1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3" name="Freeform 165">
                <a:extLst>
                  <a:ext uri="{FF2B5EF4-FFF2-40B4-BE49-F238E27FC236}">
                    <a16:creationId xmlns:a16="http://schemas.microsoft.com/office/drawing/2014/main" id="{8FBBC96B-7BF5-3536-528F-F5BF7CF5A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5" y="1613"/>
                <a:ext cx="81" cy="40"/>
              </a:xfrm>
              <a:custGeom>
                <a:avLst/>
                <a:gdLst>
                  <a:gd name="T0" fmla="*/ 40 w 162"/>
                  <a:gd name="T1" fmla="*/ 41 h 81"/>
                  <a:gd name="T2" fmla="*/ 40 w 162"/>
                  <a:gd name="T3" fmla="*/ 41 h 81"/>
                  <a:gd name="T4" fmla="*/ 49 w 162"/>
                  <a:gd name="T5" fmla="*/ 43 h 81"/>
                  <a:gd name="T6" fmla="*/ 59 w 162"/>
                  <a:gd name="T7" fmla="*/ 46 h 81"/>
                  <a:gd name="T8" fmla="*/ 65 w 162"/>
                  <a:gd name="T9" fmla="*/ 51 h 81"/>
                  <a:gd name="T10" fmla="*/ 72 w 162"/>
                  <a:gd name="T11" fmla="*/ 59 h 81"/>
                  <a:gd name="T12" fmla="*/ 72 w 162"/>
                  <a:gd name="T13" fmla="*/ 59 h 81"/>
                  <a:gd name="T14" fmla="*/ 81 w 162"/>
                  <a:gd name="T15" fmla="*/ 70 h 81"/>
                  <a:gd name="T16" fmla="*/ 86 w 162"/>
                  <a:gd name="T17" fmla="*/ 75 h 81"/>
                  <a:gd name="T18" fmla="*/ 91 w 162"/>
                  <a:gd name="T19" fmla="*/ 80 h 81"/>
                  <a:gd name="T20" fmla="*/ 97 w 162"/>
                  <a:gd name="T21" fmla="*/ 81 h 81"/>
                  <a:gd name="T22" fmla="*/ 103 w 162"/>
                  <a:gd name="T23" fmla="*/ 81 h 81"/>
                  <a:gd name="T24" fmla="*/ 108 w 162"/>
                  <a:gd name="T25" fmla="*/ 80 h 81"/>
                  <a:gd name="T26" fmla="*/ 115 w 162"/>
                  <a:gd name="T27" fmla="*/ 75 h 81"/>
                  <a:gd name="T28" fmla="*/ 115 w 162"/>
                  <a:gd name="T29" fmla="*/ 75 h 81"/>
                  <a:gd name="T30" fmla="*/ 119 w 162"/>
                  <a:gd name="T31" fmla="*/ 70 h 81"/>
                  <a:gd name="T32" fmla="*/ 126 w 162"/>
                  <a:gd name="T33" fmla="*/ 67 h 81"/>
                  <a:gd name="T34" fmla="*/ 138 w 162"/>
                  <a:gd name="T35" fmla="*/ 61 h 81"/>
                  <a:gd name="T36" fmla="*/ 149 w 162"/>
                  <a:gd name="T37" fmla="*/ 54 h 81"/>
                  <a:gd name="T38" fmla="*/ 156 w 162"/>
                  <a:gd name="T39" fmla="*/ 49 h 81"/>
                  <a:gd name="T40" fmla="*/ 161 w 162"/>
                  <a:gd name="T41" fmla="*/ 45 h 81"/>
                  <a:gd name="T42" fmla="*/ 161 w 162"/>
                  <a:gd name="T43" fmla="*/ 45 h 81"/>
                  <a:gd name="T44" fmla="*/ 162 w 162"/>
                  <a:gd name="T45" fmla="*/ 40 h 81"/>
                  <a:gd name="T46" fmla="*/ 161 w 162"/>
                  <a:gd name="T47" fmla="*/ 35 h 81"/>
                  <a:gd name="T48" fmla="*/ 156 w 162"/>
                  <a:gd name="T49" fmla="*/ 27 h 81"/>
                  <a:gd name="T50" fmla="*/ 156 w 162"/>
                  <a:gd name="T51" fmla="*/ 27 h 81"/>
                  <a:gd name="T52" fmla="*/ 149 w 162"/>
                  <a:gd name="T53" fmla="*/ 21 h 81"/>
                  <a:gd name="T54" fmla="*/ 142 w 162"/>
                  <a:gd name="T55" fmla="*/ 14 h 81"/>
                  <a:gd name="T56" fmla="*/ 135 w 162"/>
                  <a:gd name="T57" fmla="*/ 10 h 81"/>
                  <a:gd name="T58" fmla="*/ 127 w 162"/>
                  <a:gd name="T59" fmla="*/ 5 h 81"/>
                  <a:gd name="T60" fmla="*/ 119 w 162"/>
                  <a:gd name="T61" fmla="*/ 2 h 81"/>
                  <a:gd name="T62" fmla="*/ 110 w 162"/>
                  <a:gd name="T63" fmla="*/ 0 h 81"/>
                  <a:gd name="T64" fmla="*/ 103 w 162"/>
                  <a:gd name="T65" fmla="*/ 0 h 81"/>
                  <a:gd name="T66" fmla="*/ 95 w 162"/>
                  <a:gd name="T67" fmla="*/ 2 h 81"/>
                  <a:gd name="T68" fmla="*/ 95 w 162"/>
                  <a:gd name="T69" fmla="*/ 2 h 81"/>
                  <a:gd name="T70" fmla="*/ 73 w 162"/>
                  <a:gd name="T71" fmla="*/ 8 h 81"/>
                  <a:gd name="T72" fmla="*/ 53 w 162"/>
                  <a:gd name="T73" fmla="*/ 16 h 81"/>
                  <a:gd name="T74" fmla="*/ 40 w 162"/>
                  <a:gd name="T75" fmla="*/ 19 h 81"/>
                  <a:gd name="T76" fmla="*/ 27 w 162"/>
                  <a:gd name="T77" fmla="*/ 22 h 81"/>
                  <a:gd name="T78" fmla="*/ 14 w 162"/>
                  <a:gd name="T79" fmla="*/ 24 h 81"/>
                  <a:gd name="T80" fmla="*/ 0 w 162"/>
                  <a:gd name="T81" fmla="*/ 24 h 81"/>
                  <a:gd name="T82" fmla="*/ 0 w 162"/>
                  <a:gd name="T83" fmla="*/ 24 h 81"/>
                  <a:gd name="T84" fmla="*/ 11 w 162"/>
                  <a:gd name="T85" fmla="*/ 34 h 81"/>
                  <a:gd name="T86" fmla="*/ 22 w 162"/>
                  <a:gd name="T87" fmla="*/ 40 h 81"/>
                  <a:gd name="T88" fmla="*/ 30 w 162"/>
                  <a:gd name="T89" fmla="*/ 41 h 81"/>
                  <a:gd name="T90" fmla="*/ 40 w 162"/>
                  <a:gd name="T91" fmla="*/ 41 h 81"/>
                  <a:gd name="T92" fmla="*/ 40 w 162"/>
                  <a:gd name="T93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2" h="81">
                    <a:moveTo>
                      <a:pt x="40" y="41"/>
                    </a:moveTo>
                    <a:lnTo>
                      <a:pt x="40" y="41"/>
                    </a:lnTo>
                    <a:lnTo>
                      <a:pt x="49" y="43"/>
                    </a:lnTo>
                    <a:lnTo>
                      <a:pt x="59" y="46"/>
                    </a:lnTo>
                    <a:lnTo>
                      <a:pt x="65" y="51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81" y="70"/>
                    </a:lnTo>
                    <a:lnTo>
                      <a:pt x="86" y="75"/>
                    </a:lnTo>
                    <a:lnTo>
                      <a:pt x="91" y="80"/>
                    </a:lnTo>
                    <a:lnTo>
                      <a:pt x="97" y="81"/>
                    </a:lnTo>
                    <a:lnTo>
                      <a:pt x="103" y="81"/>
                    </a:lnTo>
                    <a:lnTo>
                      <a:pt x="108" y="80"/>
                    </a:lnTo>
                    <a:lnTo>
                      <a:pt x="115" y="75"/>
                    </a:lnTo>
                    <a:lnTo>
                      <a:pt x="115" y="75"/>
                    </a:lnTo>
                    <a:lnTo>
                      <a:pt x="119" y="70"/>
                    </a:lnTo>
                    <a:lnTo>
                      <a:pt x="126" y="67"/>
                    </a:lnTo>
                    <a:lnTo>
                      <a:pt x="138" y="61"/>
                    </a:lnTo>
                    <a:lnTo>
                      <a:pt x="149" y="54"/>
                    </a:lnTo>
                    <a:lnTo>
                      <a:pt x="156" y="49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62" y="40"/>
                    </a:lnTo>
                    <a:lnTo>
                      <a:pt x="161" y="35"/>
                    </a:lnTo>
                    <a:lnTo>
                      <a:pt x="156" y="27"/>
                    </a:lnTo>
                    <a:lnTo>
                      <a:pt x="156" y="27"/>
                    </a:lnTo>
                    <a:lnTo>
                      <a:pt x="149" y="21"/>
                    </a:lnTo>
                    <a:lnTo>
                      <a:pt x="142" y="14"/>
                    </a:lnTo>
                    <a:lnTo>
                      <a:pt x="135" y="10"/>
                    </a:lnTo>
                    <a:lnTo>
                      <a:pt x="127" y="5"/>
                    </a:lnTo>
                    <a:lnTo>
                      <a:pt x="119" y="2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73" y="8"/>
                    </a:lnTo>
                    <a:lnTo>
                      <a:pt x="53" y="16"/>
                    </a:lnTo>
                    <a:lnTo>
                      <a:pt x="40" y="19"/>
                    </a:lnTo>
                    <a:lnTo>
                      <a:pt x="27" y="22"/>
                    </a:lnTo>
                    <a:lnTo>
                      <a:pt x="1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1" y="34"/>
                    </a:lnTo>
                    <a:lnTo>
                      <a:pt x="22" y="40"/>
                    </a:lnTo>
                    <a:lnTo>
                      <a:pt x="30" y="41"/>
                    </a:lnTo>
                    <a:lnTo>
                      <a:pt x="40" y="41"/>
                    </a:lnTo>
                    <a:lnTo>
                      <a:pt x="40" y="4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4" name="Freeform 166">
                <a:extLst>
                  <a:ext uri="{FF2B5EF4-FFF2-40B4-BE49-F238E27FC236}">
                    <a16:creationId xmlns:a16="http://schemas.microsoft.com/office/drawing/2014/main" id="{4DDDED00-A1FE-E2FC-668F-39C33ABBC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2" y="433"/>
                <a:ext cx="107" cy="30"/>
              </a:xfrm>
              <a:custGeom>
                <a:avLst/>
                <a:gdLst>
                  <a:gd name="T0" fmla="*/ 62 w 212"/>
                  <a:gd name="T1" fmla="*/ 57 h 60"/>
                  <a:gd name="T2" fmla="*/ 62 w 212"/>
                  <a:gd name="T3" fmla="*/ 57 h 60"/>
                  <a:gd name="T4" fmla="*/ 73 w 212"/>
                  <a:gd name="T5" fmla="*/ 57 h 60"/>
                  <a:gd name="T6" fmla="*/ 84 w 212"/>
                  <a:gd name="T7" fmla="*/ 57 h 60"/>
                  <a:gd name="T8" fmla="*/ 84 w 212"/>
                  <a:gd name="T9" fmla="*/ 57 h 60"/>
                  <a:gd name="T10" fmla="*/ 103 w 212"/>
                  <a:gd name="T11" fmla="*/ 59 h 60"/>
                  <a:gd name="T12" fmla="*/ 120 w 212"/>
                  <a:gd name="T13" fmla="*/ 57 h 60"/>
                  <a:gd name="T14" fmla="*/ 136 w 212"/>
                  <a:gd name="T15" fmla="*/ 54 h 60"/>
                  <a:gd name="T16" fmla="*/ 152 w 212"/>
                  <a:gd name="T17" fmla="*/ 46 h 60"/>
                  <a:gd name="T18" fmla="*/ 168 w 212"/>
                  <a:gd name="T19" fmla="*/ 37 h 60"/>
                  <a:gd name="T20" fmla="*/ 182 w 212"/>
                  <a:gd name="T21" fmla="*/ 27 h 60"/>
                  <a:gd name="T22" fmla="*/ 212 w 212"/>
                  <a:gd name="T23" fmla="*/ 3 h 60"/>
                  <a:gd name="T24" fmla="*/ 212 w 212"/>
                  <a:gd name="T25" fmla="*/ 3 h 60"/>
                  <a:gd name="T26" fmla="*/ 193 w 212"/>
                  <a:gd name="T27" fmla="*/ 0 h 60"/>
                  <a:gd name="T28" fmla="*/ 193 w 212"/>
                  <a:gd name="T29" fmla="*/ 0 h 60"/>
                  <a:gd name="T30" fmla="*/ 185 w 212"/>
                  <a:gd name="T31" fmla="*/ 0 h 60"/>
                  <a:gd name="T32" fmla="*/ 179 w 212"/>
                  <a:gd name="T33" fmla="*/ 2 h 60"/>
                  <a:gd name="T34" fmla="*/ 163 w 212"/>
                  <a:gd name="T35" fmla="*/ 8 h 60"/>
                  <a:gd name="T36" fmla="*/ 149 w 212"/>
                  <a:gd name="T37" fmla="*/ 13 h 60"/>
                  <a:gd name="T38" fmla="*/ 143 w 212"/>
                  <a:gd name="T39" fmla="*/ 14 h 60"/>
                  <a:gd name="T40" fmla="*/ 138 w 212"/>
                  <a:gd name="T41" fmla="*/ 16 h 60"/>
                  <a:gd name="T42" fmla="*/ 138 w 212"/>
                  <a:gd name="T43" fmla="*/ 16 h 60"/>
                  <a:gd name="T44" fmla="*/ 120 w 212"/>
                  <a:gd name="T45" fmla="*/ 16 h 60"/>
                  <a:gd name="T46" fmla="*/ 103 w 212"/>
                  <a:gd name="T47" fmla="*/ 19 h 60"/>
                  <a:gd name="T48" fmla="*/ 68 w 212"/>
                  <a:gd name="T49" fmla="*/ 25 h 60"/>
                  <a:gd name="T50" fmla="*/ 52 w 212"/>
                  <a:gd name="T51" fmla="*/ 29 h 60"/>
                  <a:gd name="T52" fmla="*/ 35 w 212"/>
                  <a:gd name="T53" fmla="*/ 32 h 60"/>
                  <a:gd name="T54" fmla="*/ 17 w 212"/>
                  <a:gd name="T55" fmla="*/ 33 h 60"/>
                  <a:gd name="T56" fmla="*/ 0 w 212"/>
                  <a:gd name="T57" fmla="*/ 32 h 60"/>
                  <a:gd name="T58" fmla="*/ 0 w 212"/>
                  <a:gd name="T59" fmla="*/ 32 h 60"/>
                  <a:gd name="T60" fmla="*/ 4 w 212"/>
                  <a:gd name="T61" fmla="*/ 45 h 60"/>
                  <a:gd name="T62" fmla="*/ 11 w 212"/>
                  <a:gd name="T63" fmla="*/ 52 h 60"/>
                  <a:gd name="T64" fmla="*/ 17 w 212"/>
                  <a:gd name="T65" fmla="*/ 57 h 60"/>
                  <a:gd name="T66" fmla="*/ 25 w 212"/>
                  <a:gd name="T67" fmla="*/ 59 h 60"/>
                  <a:gd name="T68" fmla="*/ 35 w 212"/>
                  <a:gd name="T69" fmla="*/ 60 h 60"/>
                  <a:gd name="T70" fmla="*/ 42 w 212"/>
                  <a:gd name="T71" fmla="*/ 59 h 60"/>
                  <a:gd name="T72" fmla="*/ 62 w 212"/>
                  <a:gd name="T73" fmla="*/ 57 h 60"/>
                  <a:gd name="T74" fmla="*/ 62 w 212"/>
                  <a:gd name="T75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2" h="60">
                    <a:moveTo>
                      <a:pt x="62" y="57"/>
                    </a:moveTo>
                    <a:lnTo>
                      <a:pt x="62" y="57"/>
                    </a:lnTo>
                    <a:lnTo>
                      <a:pt x="73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103" y="59"/>
                    </a:lnTo>
                    <a:lnTo>
                      <a:pt x="120" y="57"/>
                    </a:lnTo>
                    <a:lnTo>
                      <a:pt x="136" y="54"/>
                    </a:lnTo>
                    <a:lnTo>
                      <a:pt x="152" y="46"/>
                    </a:lnTo>
                    <a:lnTo>
                      <a:pt x="168" y="37"/>
                    </a:lnTo>
                    <a:lnTo>
                      <a:pt x="182" y="27"/>
                    </a:lnTo>
                    <a:lnTo>
                      <a:pt x="212" y="3"/>
                    </a:lnTo>
                    <a:lnTo>
                      <a:pt x="212" y="3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85" y="0"/>
                    </a:lnTo>
                    <a:lnTo>
                      <a:pt x="179" y="2"/>
                    </a:lnTo>
                    <a:lnTo>
                      <a:pt x="163" y="8"/>
                    </a:lnTo>
                    <a:lnTo>
                      <a:pt x="149" y="13"/>
                    </a:lnTo>
                    <a:lnTo>
                      <a:pt x="143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20" y="16"/>
                    </a:lnTo>
                    <a:lnTo>
                      <a:pt x="103" y="19"/>
                    </a:lnTo>
                    <a:lnTo>
                      <a:pt x="68" y="25"/>
                    </a:lnTo>
                    <a:lnTo>
                      <a:pt x="52" y="29"/>
                    </a:lnTo>
                    <a:lnTo>
                      <a:pt x="35" y="32"/>
                    </a:lnTo>
                    <a:lnTo>
                      <a:pt x="17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" y="45"/>
                    </a:lnTo>
                    <a:lnTo>
                      <a:pt x="11" y="52"/>
                    </a:lnTo>
                    <a:lnTo>
                      <a:pt x="17" y="57"/>
                    </a:lnTo>
                    <a:lnTo>
                      <a:pt x="25" y="59"/>
                    </a:lnTo>
                    <a:lnTo>
                      <a:pt x="35" y="60"/>
                    </a:lnTo>
                    <a:lnTo>
                      <a:pt x="42" y="59"/>
                    </a:lnTo>
                    <a:lnTo>
                      <a:pt x="62" y="57"/>
                    </a:lnTo>
                    <a:lnTo>
                      <a:pt x="62" y="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5" name="Freeform 167">
                <a:extLst>
                  <a:ext uri="{FF2B5EF4-FFF2-40B4-BE49-F238E27FC236}">
                    <a16:creationId xmlns:a16="http://schemas.microsoft.com/office/drawing/2014/main" id="{0F4B6156-CAB4-05AA-2F26-F260789ED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1"/>
                <a:ext cx="60" cy="44"/>
              </a:xfrm>
              <a:custGeom>
                <a:avLst/>
                <a:gdLst>
                  <a:gd name="T0" fmla="*/ 93 w 120"/>
                  <a:gd name="T1" fmla="*/ 45 h 88"/>
                  <a:gd name="T2" fmla="*/ 108 w 120"/>
                  <a:gd name="T3" fmla="*/ 50 h 88"/>
                  <a:gd name="T4" fmla="*/ 112 w 120"/>
                  <a:gd name="T5" fmla="*/ 48 h 88"/>
                  <a:gd name="T6" fmla="*/ 119 w 120"/>
                  <a:gd name="T7" fmla="*/ 42 h 88"/>
                  <a:gd name="T8" fmla="*/ 120 w 120"/>
                  <a:gd name="T9" fmla="*/ 39 h 88"/>
                  <a:gd name="T10" fmla="*/ 119 w 120"/>
                  <a:gd name="T11" fmla="*/ 31 h 88"/>
                  <a:gd name="T12" fmla="*/ 112 w 120"/>
                  <a:gd name="T13" fmla="*/ 24 h 88"/>
                  <a:gd name="T14" fmla="*/ 106 w 120"/>
                  <a:gd name="T15" fmla="*/ 21 h 88"/>
                  <a:gd name="T16" fmla="*/ 82 w 120"/>
                  <a:gd name="T17" fmla="*/ 10 h 88"/>
                  <a:gd name="T18" fmla="*/ 57 w 120"/>
                  <a:gd name="T19" fmla="*/ 2 h 88"/>
                  <a:gd name="T20" fmla="*/ 44 w 120"/>
                  <a:gd name="T21" fmla="*/ 2 h 88"/>
                  <a:gd name="T22" fmla="*/ 42 w 120"/>
                  <a:gd name="T23" fmla="*/ 5 h 88"/>
                  <a:gd name="T24" fmla="*/ 44 w 120"/>
                  <a:gd name="T25" fmla="*/ 20 h 88"/>
                  <a:gd name="T26" fmla="*/ 47 w 120"/>
                  <a:gd name="T27" fmla="*/ 21 h 88"/>
                  <a:gd name="T28" fmla="*/ 50 w 120"/>
                  <a:gd name="T29" fmla="*/ 29 h 88"/>
                  <a:gd name="T30" fmla="*/ 49 w 120"/>
                  <a:gd name="T31" fmla="*/ 32 h 88"/>
                  <a:gd name="T32" fmla="*/ 47 w 120"/>
                  <a:gd name="T33" fmla="*/ 34 h 88"/>
                  <a:gd name="T34" fmla="*/ 42 w 120"/>
                  <a:gd name="T35" fmla="*/ 21 h 88"/>
                  <a:gd name="T36" fmla="*/ 12 w 120"/>
                  <a:gd name="T37" fmla="*/ 23 h 88"/>
                  <a:gd name="T38" fmla="*/ 3 w 120"/>
                  <a:gd name="T39" fmla="*/ 26 h 88"/>
                  <a:gd name="T40" fmla="*/ 0 w 120"/>
                  <a:gd name="T41" fmla="*/ 35 h 88"/>
                  <a:gd name="T42" fmla="*/ 0 w 120"/>
                  <a:gd name="T43" fmla="*/ 40 h 88"/>
                  <a:gd name="T44" fmla="*/ 3 w 120"/>
                  <a:gd name="T45" fmla="*/ 48 h 88"/>
                  <a:gd name="T46" fmla="*/ 8 w 120"/>
                  <a:gd name="T47" fmla="*/ 50 h 88"/>
                  <a:gd name="T48" fmla="*/ 50 w 120"/>
                  <a:gd name="T49" fmla="*/ 69 h 88"/>
                  <a:gd name="T50" fmla="*/ 84 w 120"/>
                  <a:gd name="T51" fmla="*/ 81 h 88"/>
                  <a:gd name="T52" fmla="*/ 95 w 120"/>
                  <a:gd name="T53" fmla="*/ 83 h 88"/>
                  <a:gd name="T54" fmla="*/ 106 w 120"/>
                  <a:gd name="T55" fmla="*/ 88 h 88"/>
                  <a:gd name="T56" fmla="*/ 109 w 120"/>
                  <a:gd name="T57" fmla="*/ 88 h 88"/>
                  <a:gd name="T58" fmla="*/ 112 w 120"/>
                  <a:gd name="T59" fmla="*/ 81 h 88"/>
                  <a:gd name="T60" fmla="*/ 112 w 120"/>
                  <a:gd name="T61" fmla="*/ 77 h 88"/>
                  <a:gd name="T62" fmla="*/ 103 w 120"/>
                  <a:gd name="T63" fmla="*/ 69 h 88"/>
                  <a:gd name="T64" fmla="*/ 93 w 120"/>
                  <a:gd name="T65" fmla="*/ 64 h 88"/>
                  <a:gd name="T66" fmla="*/ 84 w 120"/>
                  <a:gd name="T67" fmla="*/ 58 h 88"/>
                  <a:gd name="T68" fmla="*/ 82 w 120"/>
                  <a:gd name="T69" fmla="*/ 48 h 88"/>
                  <a:gd name="T70" fmla="*/ 85 w 120"/>
                  <a:gd name="T71" fmla="*/ 42 h 88"/>
                  <a:gd name="T72" fmla="*/ 93 w 120"/>
                  <a:gd name="T73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88">
                    <a:moveTo>
                      <a:pt x="93" y="45"/>
                    </a:moveTo>
                    <a:lnTo>
                      <a:pt x="93" y="45"/>
                    </a:lnTo>
                    <a:lnTo>
                      <a:pt x="101" y="48"/>
                    </a:lnTo>
                    <a:lnTo>
                      <a:pt x="108" y="50"/>
                    </a:lnTo>
                    <a:lnTo>
                      <a:pt x="109" y="50"/>
                    </a:lnTo>
                    <a:lnTo>
                      <a:pt x="112" y="48"/>
                    </a:lnTo>
                    <a:lnTo>
                      <a:pt x="116" y="47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20" y="39"/>
                    </a:lnTo>
                    <a:lnTo>
                      <a:pt x="120" y="34"/>
                    </a:lnTo>
                    <a:lnTo>
                      <a:pt x="119" y="31"/>
                    </a:lnTo>
                    <a:lnTo>
                      <a:pt x="117" y="29"/>
                    </a:lnTo>
                    <a:lnTo>
                      <a:pt x="112" y="24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93" y="16"/>
                    </a:lnTo>
                    <a:lnTo>
                      <a:pt x="82" y="10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13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7" y="21"/>
                    </a:lnTo>
                    <a:lnTo>
                      <a:pt x="49" y="24"/>
                    </a:lnTo>
                    <a:lnTo>
                      <a:pt x="50" y="29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1" y="43"/>
                    </a:lnTo>
                    <a:lnTo>
                      <a:pt x="3" y="4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30" y="59"/>
                    </a:lnTo>
                    <a:lnTo>
                      <a:pt x="50" y="69"/>
                    </a:lnTo>
                    <a:lnTo>
                      <a:pt x="73" y="78"/>
                    </a:lnTo>
                    <a:lnTo>
                      <a:pt x="84" y="81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100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11" y="85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77"/>
                    </a:lnTo>
                    <a:lnTo>
                      <a:pt x="111" y="72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93" y="64"/>
                    </a:lnTo>
                    <a:lnTo>
                      <a:pt x="87" y="61"/>
                    </a:lnTo>
                    <a:lnTo>
                      <a:pt x="84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93" y="45"/>
                    </a:lnTo>
                    <a:lnTo>
                      <a:pt x="93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6" name="Freeform 168">
                <a:extLst>
                  <a:ext uri="{FF2B5EF4-FFF2-40B4-BE49-F238E27FC236}">
                    <a16:creationId xmlns:a16="http://schemas.microsoft.com/office/drawing/2014/main" id="{F5970106-82EF-963D-7FE0-887967828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878"/>
                <a:ext cx="32" cy="54"/>
              </a:xfrm>
              <a:custGeom>
                <a:avLst/>
                <a:gdLst>
                  <a:gd name="T0" fmla="*/ 11 w 63"/>
                  <a:gd name="T1" fmla="*/ 7 h 108"/>
                  <a:gd name="T2" fmla="*/ 11 w 63"/>
                  <a:gd name="T3" fmla="*/ 7 h 108"/>
                  <a:gd name="T4" fmla="*/ 3 w 63"/>
                  <a:gd name="T5" fmla="*/ 13 h 108"/>
                  <a:gd name="T6" fmla="*/ 1 w 63"/>
                  <a:gd name="T7" fmla="*/ 16 h 108"/>
                  <a:gd name="T8" fmla="*/ 0 w 63"/>
                  <a:gd name="T9" fmla="*/ 21 h 108"/>
                  <a:gd name="T10" fmla="*/ 0 w 63"/>
                  <a:gd name="T11" fmla="*/ 24 h 108"/>
                  <a:gd name="T12" fmla="*/ 1 w 63"/>
                  <a:gd name="T13" fmla="*/ 27 h 108"/>
                  <a:gd name="T14" fmla="*/ 11 w 63"/>
                  <a:gd name="T15" fmla="*/ 37 h 108"/>
                  <a:gd name="T16" fmla="*/ 11 w 63"/>
                  <a:gd name="T17" fmla="*/ 37 h 108"/>
                  <a:gd name="T18" fmla="*/ 14 w 63"/>
                  <a:gd name="T19" fmla="*/ 40 h 108"/>
                  <a:gd name="T20" fmla="*/ 16 w 63"/>
                  <a:gd name="T21" fmla="*/ 45 h 108"/>
                  <a:gd name="T22" fmla="*/ 19 w 63"/>
                  <a:gd name="T23" fmla="*/ 54 h 108"/>
                  <a:gd name="T24" fmla="*/ 19 w 63"/>
                  <a:gd name="T25" fmla="*/ 66 h 108"/>
                  <a:gd name="T26" fmla="*/ 19 w 63"/>
                  <a:gd name="T27" fmla="*/ 75 h 108"/>
                  <a:gd name="T28" fmla="*/ 19 w 63"/>
                  <a:gd name="T29" fmla="*/ 75 h 108"/>
                  <a:gd name="T30" fmla="*/ 19 w 63"/>
                  <a:gd name="T31" fmla="*/ 86 h 108"/>
                  <a:gd name="T32" fmla="*/ 19 w 63"/>
                  <a:gd name="T33" fmla="*/ 96 h 108"/>
                  <a:gd name="T34" fmla="*/ 20 w 63"/>
                  <a:gd name="T35" fmla="*/ 100 h 108"/>
                  <a:gd name="T36" fmla="*/ 23 w 63"/>
                  <a:gd name="T37" fmla="*/ 105 h 108"/>
                  <a:gd name="T38" fmla="*/ 27 w 63"/>
                  <a:gd name="T39" fmla="*/ 107 h 108"/>
                  <a:gd name="T40" fmla="*/ 33 w 63"/>
                  <a:gd name="T41" fmla="*/ 108 h 108"/>
                  <a:gd name="T42" fmla="*/ 33 w 63"/>
                  <a:gd name="T43" fmla="*/ 108 h 108"/>
                  <a:gd name="T44" fmla="*/ 39 w 63"/>
                  <a:gd name="T45" fmla="*/ 108 h 108"/>
                  <a:gd name="T46" fmla="*/ 44 w 63"/>
                  <a:gd name="T47" fmla="*/ 107 h 108"/>
                  <a:gd name="T48" fmla="*/ 49 w 63"/>
                  <a:gd name="T49" fmla="*/ 104 h 108"/>
                  <a:gd name="T50" fmla="*/ 52 w 63"/>
                  <a:gd name="T51" fmla="*/ 99 h 108"/>
                  <a:gd name="T52" fmla="*/ 58 w 63"/>
                  <a:gd name="T53" fmla="*/ 89 h 108"/>
                  <a:gd name="T54" fmla="*/ 62 w 63"/>
                  <a:gd name="T55" fmla="*/ 80 h 108"/>
                  <a:gd name="T56" fmla="*/ 62 w 63"/>
                  <a:gd name="T57" fmla="*/ 80 h 108"/>
                  <a:gd name="T58" fmla="*/ 63 w 63"/>
                  <a:gd name="T59" fmla="*/ 75 h 108"/>
                  <a:gd name="T60" fmla="*/ 63 w 63"/>
                  <a:gd name="T61" fmla="*/ 70 h 108"/>
                  <a:gd name="T62" fmla="*/ 63 w 63"/>
                  <a:gd name="T63" fmla="*/ 61 h 108"/>
                  <a:gd name="T64" fmla="*/ 63 w 63"/>
                  <a:gd name="T65" fmla="*/ 61 h 108"/>
                  <a:gd name="T66" fmla="*/ 63 w 63"/>
                  <a:gd name="T67" fmla="*/ 48 h 108"/>
                  <a:gd name="T68" fmla="*/ 62 w 63"/>
                  <a:gd name="T69" fmla="*/ 37 h 108"/>
                  <a:gd name="T70" fmla="*/ 58 w 63"/>
                  <a:gd name="T71" fmla="*/ 26 h 108"/>
                  <a:gd name="T72" fmla="*/ 52 w 63"/>
                  <a:gd name="T73" fmla="*/ 15 h 108"/>
                  <a:gd name="T74" fmla="*/ 52 w 63"/>
                  <a:gd name="T75" fmla="*/ 15 h 108"/>
                  <a:gd name="T76" fmla="*/ 49 w 63"/>
                  <a:gd name="T77" fmla="*/ 10 h 108"/>
                  <a:gd name="T78" fmla="*/ 44 w 63"/>
                  <a:gd name="T79" fmla="*/ 5 h 108"/>
                  <a:gd name="T80" fmla="*/ 39 w 63"/>
                  <a:gd name="T81" fmla="*/ 4 h 108"/>
                  <a:gd name="T82" fmla="*/ 35 w 63"/>
                  <a:gd name="T83" fmla="*/ 2 h 108"/>
                  <a:gd name="T84" fmla="*/ 28 w 63"/>
                  <a:gd name="T85" fmla="*/ 0 h 108"/>
                  <a:gd name="T86" fmla="*/ 23 w 63"/>
                  <a:gd name="T87" fmla="*/ 2 h 108"/>
                  <a:gd name="T88" fmla="*/ 17 w 63"/>
                  <a:gd name="T89" fmla="*/ 4 h 108"/>
                  <a:gd name="T90" fmla="*/ 11 w 63"/>
                  <a:gd name="T91" fmla="*/ 7 h 108"/>
                  <a:gd name="T92" fmla="*/ 11 w 63"/>
                  <a:gd name="T93" fmla="*/ 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" h="108">
                    <a:moveTo>
                      <a:pt x="11" y="7"/>
                    </a:moveTo>
                    <a:lnTo>
                      <a:pt x="11" y="7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6" y="45"/>
                    </a:lnTo>
                    <a:lnTo>
                      <a:pt x="19" y="54"/>
                    </a:lnTo>
                    <a:lnTo>
                      <a:pt x="19" y="66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86"/>
                    </a:lnTo>
                    <a:lnTo>
                      <a:pt x="19" y="96"/>
                    </a:lnTo>
                    <a:lnTo>
                      <a:pt x="20" y="100"/>
                    </a:lnTo>
                    <a:lnTo>
                      <a:pt x="23" y="105"/>
                    </a:lnTo>
                    <a:lnTo>
                      <a:pt x="27" y="107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9" y="108"/>
                    </a:lnTo>
                    <a:lnTo>
                      <a:pt x="44" y="107"/>
                    </a:lnTo>
                    <a:lnTo>
                      <a:pt x="49" y="104"/>
                    </a:lnTo>
                    <a:lnTo>
                      <a:pt x="52" y="99"/>
                    </a:lnTo>
                    <a:lnTo>
                      <a:pt x="58" y="89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3" y="75"/>
                    </a:lnTo>
                    <a:lnTo>
                      <a:pt x="63" y="70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48"/>
                    </a:lnTo>
                    <a:lnTo>
                      <a:pt x="62" y="37"/>
                    </a:lnTo>
                    <a:lnTo>
                      <a:pt x="58" y="2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9" y="10"/>
                    </a:lnTo>
                    <a:lnTo>
                      <a:pt x="44" y="5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7" name="Freeform 169">
                <a:extLst>
                  <a:ext uri="{FF2B5EF4-FFF2-40B4-BE49-F238E27FC236}">
                    <a16:creationId xmlns:a16="http://schemas.microsoft.com/office/drawing/2014/main" id="{0E8EA202-CD17-8231-7B42-50D788BF6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3896"/>
                <a:ext cx="45" cy="47"/>
              </a:xfrm>
              <a:custGeom>
                <a:avLst/>
                <a:gdLst>
                  <a:gd name="T0" fmla="*/ 87 w 89"/>
                  <a:gd name="T1" fmla="*/ 84 h 92"/>
                  <a:gd name="T2" fmla="*/ 87 w 89"/>
                  <a:gd name="T3" fmla="*/ 84 h 92"/>
                  <a:gd name="T4" fmla="*/ 89 w 89"/>
                  <a:gd name="T5" fmla="*/ 81 h 92"/>
                  <a:gd name="T6" fmla="*/ 89 w 89"/>
                  <a:gd name="T7" fmla="*/ 76 h 92"/>
                  <a:gd name="T8" fmla="*/ 87 w 89"/>
                  <a:gd name="T9" fmla="*/ 70 h 92"/>
                  <a:gd name="T10" fmla="*/ 84 w 89"/>
                  <a:gd name="T11" fmla="*/ 63 h 92"/>
                  <a:gd name="T12" fmla="*/ 79 w 89"/>
                  <a:gd name="T13" fmla="*/ 59 h 92"/>
                  <a:gd name="T14" fmla="*/ 79 w 89"/>
                  <a:gd name="T15" fmla="*/ 59 h 92"/>
                  <a:gd name="T16" fmla="*/ 66 w 89"/>
                  <a:gd name="T17" fmla="*/ 46 h 92"/>
                  <a:gd name="T18" fmla="*/ 55 w 89"/>
                  <a:gd name="T19" fmla="*/ 32 h 92"/>
                  <a:gd name="T20" fmla="*/ 46 w 89"/>
                  <a:gd name="T21" fmla="*/ 17 h 92"/>
                  <a:gd name="T22" fmla="*/ 36 w 89"/>
                  <a:gd name="T23" fmla="*/ 0 h 92"/>
                  <a:gd name="T24" fmla="*/ 36 w 89"/>
                  <a:gd name="T25" fmla="*/ 0 h 92"/>
                  <a:gd name="T26" fmla="*/ 36 w 89"/>
                  <a:gd name="T27" fmla="*/ 6 h 92"/>
                  <a:gd name="T28" fmla="*/ 35 w 89"/>
                  <a:gd name="T29" fmla="*/ 11 h 92"/>
                  <a:gd name="T30" fmla="*/ 30 w 89"/>
                  <a:gd name="T31" fmla="*/ 19 h 92"/>
                  <a:gd name="T32" fmla="*/ 23 w 89"/>
                  <a:gd name="T33" fmla="*/ 27 h 92"/>
                  <a:gd name="T34" fmla="*/ 14 w 89"/>
                  <a:gd name="T35" fmla="*/ 33 h 92"/>
                  <a:gd name="T36" fmla="*/ 14 w 89"/>
                  <a:gd name="T37" fmla="*/ 33 h 92"/>
                  <a:gd name="T38" fmla="*/ 9 w 89"/>
                  <a:gd name="T39" fmla="*/ 36 h 92"/>
                  <a:gd name="T40" fmla="*/ 4 w 89"/>
                  <a:gd name="T41" fmla="*/ 41 h 92"/>
                  <a:gd name="T42" fmla="*/ 1 w 89"/>
                  <a:gd name="T43" fmla="*/ 48 h 92"/>
                  <a:gd name="T44" fmla="*/ 0 w 89"/>
                  <a:gd name="T45" fmla="*/ 52 h 92"/>
                  <a:gd name="T46" fmla="*/ 0 w 89"/>
                  <a:gd name="T47" fmla="*/ 59 h 92"/>
                  <a:gd name="T48" fmla="*/ 1 w 89"/>
                  <a:gd name="T49" fmla="*/ 63 h 92"/>
                  <a:gd name="T50" fmla="*/ 4 w 89"/>
                  <a:gd name="T51" fmla="*/ 67 h 92"/>
                  <a:gd name="T52" fmla="*/ 9 w 89"/>
                  <a:gd name="T53" fmla="*/ 70 h 92"/>
                  <a:gd name="T54" fmla="*/ 9 w 89"/>
                  <a:gd name="T55" fmla="*/ 70 h 92"/>
                  <a:gd name="T56" fmla="*/ 22 w 89"/>
                  <a:gd name="T57" fmla="*/ 75 h 92"/>
                  <a:gd name="T58" fmla="*/ 33 w 89"/>
                  <a:gd name="T59" fmla="*/ 81 h 92"/>
                  <a:gd name="T60" fmla="*/ 46 w 89"/>
                  <a:gd name="T61" fmla="*/ 86 h 92"/>
                  <a:gd name="T62" fmla="*/ 58 w 89"/>
                  <a:gd name="T63" fmla="*/ 89 h 92"/>
                  <a:gd name="T64" fmla="*/ 58 w 89"/>
                  <a:gd name="T65" fmla="*/ 89 h 92"/>
                  <a:gd name="T66" fmla="*/ 66 w 89"/>
                  <a:gd name="T67" fmla="*/ 90 h 92"/>
                  <a:gd name="T68" fmla="*/ 74 w 89"/>
                  <a:gd name="T69" fmla="*/ 92 h 92"/>
                  <a:gd name="T70" fmla="*/ 81 w 89"/>
                  <a:gd name="T71" fmla="*/ 90 h 92"/>
                  <a:gd name="T72" fmla="*/ 84 w 89"/>
                  <a:gd name="T73" fmla="*/ 87 h 92"/>
                  <a:gd name="T74" fmla="*/ 87 w 89"/>
                  <a:gd name="T75" fmla="*/ 84 h 92"/>
                  <a:gd name="T76" fmla="*/ 87 w 89"/>
                  <a:gd name="T77" fmla="*/ 8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" h="92">
                    <a:moveTo>
                      <a:pt x="87" y="84"/>
                    </a:moveTo>
                    <a:lnTo>
                      <a:pt x="87" y="84"/>
                    </a:lnTo>
                    <a:lnTo>
                      <a:pt x="89" y="81"/>
                    </a:lnTo>
                    <a:lnTo>
                      <a:pt x="89" y="76"/>
                    </a:lnTo>
                    <a:lnTo>
                      <a:pt x="87" y="70"/>
                    </a:lnTo>
                    <a:lnTo>
                      <a:pt x="84" y="63"/>
                    </a:lnTo>
                    <a:lnTo>
                      <a:pt x="79" y="59"/>
                    </a:lnTo>
                    <a:lnTo>
                      <a:pt x="79" y="59"/>
                    </a:lnTo>
                    <a:lnTo>
                      <a:pt x="66" y="46"/>
                    </a:lnTo>
                    <a:lnTo>
                      <a:pt x="55" y="32"/>
                    </a:lnTo>
                    <a:lnTo>
                      <a:pt x="46" y="17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6"/>
                    </a:lnTo>
                    <a:lnTo>
                      <a:pt x="35" y="11"/>
                    </a:lnTo>
                    <a:lnTo>
                      <a:pt x="30" y="19"/>
                    </a:lnTo>
                    <a:lnTo>
                      <a:pt x="23" y="27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8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4" y="67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22" y="75"/>
                    </a:lnTo>
                    <a:lnTo>
                      <a:pt x="33" y="81"/>
                    </a:lnTo>
                    <a:lnTo>
                      <a:pt x="46" y="86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66" y="90"/>
                    </a:lnTo>
                    <a:lnTo>
                      <a:pt x="74" y="92"/>
                    </a:lnTo>
                    <a:lnTo>
                      <a:pt x="81" y="90"/>
                    </a:lnTo>
                    <a:lnTo>
                      <a:pt x="84" y="87"/>
                    </a:lnTo>
                    <a:lnTo>
                      <a:pt x="87" y="84"/>
                    </a:lnTo>
                    <a:lnTo>
                      <a:pt x="87" y="8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8" name="Freeform 170">
                <a:extLst>
                  <a:ext uri="{FF2B5EF4-FFF2-40B4-BE49-F238E27FC236}">
                    <a16:creationId xmlns:a16="http://schemas.microsoft.com/office/drawing/2014/main" id="{FBB4D03A-C84F-CC61-2F93-4F278970B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950"/>
                <a:ext cx="54" cy="53"/>
              </a:xfrm>
              <a:custGeom>
                <a:avLst/>
                <a:gdLst>
                  <a:gd name="T0" fmla="*/ 25 w 108"/>
                  <a:gd name="T1" fmla="*/ 4 h 107"/>
                  <a:gd name="T2" fmla="*/ 25 w 108"/>
                  <a:gd name="T3" fmla="*/ 4 h 107"/>
                  <a:gd name="T4" fmla="*/ 24 w 108"/>
                  <a:gd name="T5" fmla="*/ 0 h 107"/>
                  <a:gd name="T6" fmla="*/ 21 w 108"/>
                  <a:gd name="T7" fmla="*/ 0 h 107"/>
                  <a:gd name="T8" fmla="*/ 16 w 108"/>
                  <a:gd name="T9" fmla="*/ 0 h 107"/>
                  <a:gd name="T10" fmla="*/ 6 w 108"/>
                  <a:gd name="T11" fmla="*/ 5 h 107"/>
                  <a:gd name="T12" fmla="*/ 6 w 108"/>
                  <a:gd name="T13" fmla="*/ 5 h 107"/>
                  <a:gd name="T14" fmla="*/ 2 w 108"/>
                  <a:gd name="T15" fmla="*/ 10 h 107"/>
                  <a:gd name="T16" fmla="*/ 0 w 108"/>
                  <a:gd name="T17" fmla="*/ 13 h 107"/>
                  <a:gd name="T18" fmla="*/ 0 w 108"/>
                  <a:gd name="T19" fmla="*/ 18 h 107"/>
                  <a:gd name="T20" fmla="*/ 3 w 108"/>
                  <a:gd name="T21" fmla="*/ 21 h 107"/>
                  <a:gd name="T22" fmla="*/ 3 w 108"/>
                  <a:gd name="T23" fmla="*/ 21 h 107"/>
                  <a:gd name="T24" fmla="*/ 44 w 108"/>
                  <a:gd name="T25" fmla="*/ 65 h 107"/>
                  <a:gd name="T26" fmla="*/ 65 w 108"/>
                  <a:gd name="T27" fmla="*/ 86 h 107"/>
                  <a:gd name="T28" fmla="*/ 78 w 108"/>
                  <a:gd name="T29" fmla="*/ 96 h 107"/>
                  <a:gd name="T30" fmla="*/ 90 w 108"/>
                  <a:gd name="T31" fmla="*/ 104 h 107"/>
                  <a:gd name="T32" fmla="*/ 90 w 108"/>
                  <a:gd name="T33" fmla="*/ 104 h 107"/>
                  <a:gd name="T34" fmla="*/ 97 w 108"/>
                  <a:gd name="T35" fmla="*/ 107 h 107"/>
                  <a:gd name="T36" fmla="*/ 102 w 108"/>
                  <a:gd name="T37" fmla="*/ 107 h 107"/>
                  <a:gd name="T38" fmla="*/ 103 w 108"/>
                  <a:gd name="T39" fmla="*/ 105 h 107"/>
                  <a:gd name="T40" fmla="*/ 106 w 108"/>
                  <a:gd name="T41" fmla="*/ 102 h 107"/>
                  <a:gd name="T42" fmla="*/ 108 w 108"/>
                  <a:gd name="T43" fmla="*/ 96 h 107"/>
                  <a:gd name="T44" fmla="*/ 108 w 108"/>
                  <a:gd name="T45" fmla="*/ 96 h 107"/>
                  <a:gd name="T46" fmla="*/ 108 w 108"/>
                  <a:gd name="T47" fmla="*/ 91 h 107"/>
                  <a:gd name="T48" fmla="*/ 106 w 108"/>
                  <a:gd name="T49" fmla="*/ 86 h 107"/>
                  <a:gd name="T50" fmla="*/ 105 w 108"/>
                  <a:gd name="T51" fmla="*/ 83 h 107"/>
                  <a:gd name="T52" fmla="*/ 102 w 108"/>
                  <a:gd name="T53" fmla="*/ 81 h 107"/>
                  <a:gd name="T54" fmla="*/ 95 w 108"/>
                  <a:gd name="T55" fmla="*/ 78 h 107"/>
                  <a:gd name="T56" fmla="*/ 87 w 108"/>
                  <a:gd name="T57" fmla="*/ 75 h 107"/>
                  <a:gd name="T58" fmla="*/ 87 w 108"/>
                  <a:gd name="T59" fmla="*/ 75 h 107"/>
                  <a:gd name="T60" fmla="*/ 79 w 108"/>
                  <a:gd name="T61" fmla="*/ 73 h 107"/>
                  <a:gd name="T62" fmla="*/ 71 w 108"/>
                  <a:gd name="T63" fmla="*/ 70 h 107"/>
                  <a:gd name="T64" fmla="*/ 68 w 108"/>
                  <a:gd name="T65" fmla="*/ 69 h 107"/>
                  <a:gd name="T66" fmla="*/ 67 w 108"/>
                  <a:gd name="T67" fmla="*/ 65 h 107"/>
                  <a:gd name="T68" fmla="*/ 65 w 108"/>
                  <a:gd name="T69" fmla="*/ 62 h 107"/>
                  <a:gd name="T70" fmla="*/ 65 w 108"/>
                  <a:gd name="T71" fmla="*/ 58 h 107"/>
                  <a:gd name="T72" fmla="*/ 65 w 108"/>
                  <a:gd name="T73" fmla="*/ 58 h 107"/>
                  <a:gd name="T74" fmla="*/ 63 w 108"/>
                  <a:gd name="T75" fmla="*/ 48 h 107"/>
                  <a:gd name="T76" fmla="*/ 60 w 108"/>
                  <a:gd name="T77" fmla="*/ 40 h 107"/>
                  <a:gd name="T78" fmla="*/ 56 w 108"/>
                  <a:gd name="T79" fmla="*/ 32 h 107"/>
                  <a:gd name="T80" fmla="*/ 51 w 108"/>
                  <a:gd name="T81" fmla="*/ 27 h 107"/>
                  <a:gd name="T82" fmla="*/ 36 w 108"/>
                  <a:gd name="T83" fmla="*/ 16 h 107"/>
                  <a:gd name="T84" fmla="*/ 30 w 108"/>
                  <a:gd name="T85" fmla="*/ 10 h 107"/>
                  <a:gd name="T86" fmla="*/ 25 w 108"/>
                  <a:gd name="T87" fmla="*/ 4 h 107"/>
                  <a:gd name="T88" fmla="*/ 25 w 108"/>
                  <a:gd name="T8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107">
                    <a:moveTo>
                      <a:pt x="25" y="4"/>
                    </a:moveTo>
                    <a:lnTo>
                      <a:pt x="25" y="4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4" y="65"/>
                    </a:lnTo>
                    <a:lnTo>
                      <a:pt x="65" y="86"/>
                    </a:lnTo>
                    <a:lnTo>
                      <a:pt x="78" y="96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7" y="107"/>
                    </a:lnTo>
                    <a:lnTo>
                      <a:pt x="102" y="107"/>
                    </a:lnTo>
                    <a:lnTo>
                      <a:pt x="103" y="105"/>
                    </a:lnTo>
                    <a:lnTo>
                      <a:pt x="106" y="10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1"/>
                    </a:lnTo>
                    <a:lnTo>
                      <a:pt x="106" y="86"/>
                    </a:lnTo>
                    <a:lnTo>
                      <a:pt x="105" y="83"/>
                    </a:lnTo>
                    <a:lnTo>
                      <a:pt x="102" y="81"/>
                    </a:lnTo>
                    <a:lnTo>
                      <a:pt x="95" y="78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79" y="73"/>
                    </a:lnTo>
                    <a:lnTo>
                      <a:pt x="71" y="70"/>
                    </a:lnTo>
                    <a:lnTo>
                      <a:pt x="68" y="69"/>
                    </a:lnTo>
                    <a:lnTo>
                      <a:pt x="67" y="65"/>
                    </a:lnTo>
                    <a:lnTo>
                      <a:pt x="65" y="62"/>
                    </a:lnTo>
                    <a:lnTo>
                      <a:pt x="65" y="58"/>
                    </a:lnTo>
                    <a:lnTo>
                      <a:pt x="65" y="58"/>
                    </a:lnTo>
                    <a:lnTo>
                      <a:pt x="63" y="48"/>
                    </a:lnTo>
                    <a:lnTo>
                      <a:pt x="60" y="40"/>
                    </a:lnTo>
                    <a:lnTo>
                      <a:pt x="56" y="32"/>
                    </a:lnTo>
                    <a:lnTo>
                      <a:pt x="51" y="27"/>
                    </a:lnTo>
                    <a:lnTo>
                      <a:pt x="36" y="16"/>
                    </a:lnTo>
                    <a:lnTo>
                      <a:pt x="30" y="1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9" name="Freeform 171">
                <a:extLst>
                  <a:ext uri="{FF2B5EF4-FFF2-40B4-BE49-F238E27FC236}">
                    <a16:creationId xmlns:a16="http://schemas.microsoft.com/office/drawing/2014/main" id="{5D0D74D1-0DD2-4B54-46E2-030587098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" y="3742"/>
                <a:ext cx="47" cy="47"/>
              </a:xfrm>
              <a:custGeom>
                <a:avLst/>
                <a:gdLst>
                  <a:gd name="T0" fmla="*/ 46 w 94"/>
                  <a:gd name="T1" fmla="*/ 27 h 94"/>
                  <a:gd name="T2" fmla="*/ 46 w 94"/>
                  <a:gd name="T3" fmla="*/ 27 h 94"/>
                  <a:gd name="T4" fmla="*/ 46 w 94"/>
                  <a:gd name="T5" fmla="*/ 20 h 94"/>
                  <a:gd name="T6" fmla="*/ 45 w 94"/>
                  <a:gd name="T7" fmla="*/ 14 h 94"/>
                  <a:gd name="T8" fmla="*/ 42 w 94"/>
                  <a:gd name="T9" fmla="*/ 9 h 94"/>
                  <a:gd name="T10" fmla="*/ 37 w 94"/>
                  <a:gd name="T11" fmla="*/ 6 h 94"/>
                  <a:gd name="T12" fmla="*/ 30 w 94"/>
                  <a:gd name="T13" fmla="*/ 3 h 94"/>
                  <a:gd name="T14" fmla="*/ 24 w 94"/>
                  <a:gd name="T15" fmla="*/ 1 h 94"/>
                  <a:gd name="T16" fmla="*/ 18 w 94"/>
                  <a:gd name="T17" fmla="*/ 0 h 94"/>
                  <a:gd name="T18" fmla="*/ 11 w 94"/>
                  <a:gd name="T19" fmla="*/ 0 h 94"/>
                  <a:gd name="T20" fmla="*/ 11 w 94"/>
                  <a:gd name="T21" fmla="*/ 0 h 94"/>
                  <a:gd name="T22" fmla="*/ 7 w 94"/>
                  <a:gd name="T23" fmla="*/ 0 h 94"/>
                  <a:gd name="T24" fmla="*/ 3 w 94"/>
                  <a:gd name="T25" fmla="*/ 1 h 94"/>
                  <a:gd name="T26" fmla="*/ 0 w 94"/>
                  <a:gd name="T27" fmla="*/ 5 h 94"/>
                  <a:gd name="T28" fmla="*/ 0 w 94"/>
                  <a:gd name="T29" fmla="*/ 11 h 94"/>
                  <a:gd name="T30" fmla="*/ 0 w 94"/>
                  <a:gd name="T31" fmla="*/ 11 h 94"/>
                  <a:gd name="T32" fmla="*/ 0 w 94"/>
                  <a:gd name="T33" fmla="*/ 17 h 94"/>
                  <a:gd name="T34" fmla="*/ 2 w 94"/>
                  <a:gd name="T35" fmla="*/ 25 h 94"/>
                  <a:gd name="T36" fmla="*/ 8 w 94"/>
                  <a:gd name="T37" fmla="*/ 40 h 94"/>
                  <a:gd name="T38" fmla="*/ 18 w 94"/>
                  <a:gd name="T39" fmla="*/ 54 h 94"/>
                  <a:gd name="T40" fmla="*/ 29 w 94"/>
                  <a:gd name="T41" fmla="*/ 67 h 94"/>
                  <a:gd name="T42" fmla="*/ 43 w 94"/>
                  <a:gd name="T43" fmla="*/ 78 h 94"/>
                  <a:gd name="T44" fmla="*/ 59 w 94"/>
                  <a:gd name="T45" fmla="*/ 87 h 94"/>
                  <a:gd name="T46" fmla="*/ 77 w 94"/>
                  <a:gd name="T47" fmla="*/ 92 h 94"/>
                  <a:gd name="T48" fmla="*/ 84 w 94"/>
                  <a:gd name="T49" fmla="*/ 94 h 94"/>
                  <a:gd name="T50" fmla="*/ 94 w 94"/>
                  <a:gd name="T51" fmla="*/ 94 h 94"/>
                  <a:gd name="T52" fmla="*/ 94 w 94"/>
                  <a:gd name="T53" fmla="*/ 94 h 94"/>
                  <a:gd name="T54" fmla="*/ 73 w 94"/>
                  <a:gd name="T55" fmla="*/ 81 h 94"/>
                  <a:gd name="T56" fmla="*/ 64 w 94"/>
                  <a:gd name="T57" fmla="*/ 74 h 94"/>
                  <a:gd name="T58" fmla="*/ 57 w 94"/>
                  <a:gd name="T59" fmla="*/ 67 h 94"/>
                  <a:gd name="T60" fmla="*/ 53 w 94"/>
                  <a:gd name="T61" fmla="*/ 59 h 94"/>
                  <a:gd name="T62" fmla="*/ 48 w 94"/>
                  <a:gd name="T63" fmla="*/ 49 h 94"/>
                  <a:gd name="T64" fmla="*/ 46 w 94"/>
                  <a:gd name="T65" fmla="*/ 40 h 94"/>
                  <a:gd name="T66" fmla="*/ 46 w 94"/>
                  <a:gd name="T67" fmla="*/ 27 h 94"/>
                  <a:gd name="T68" fmla="*/ 46 w 94"/>
                  <a:gd name="T69" fmla="*/ 2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94">
                    <a:moveTo>
                      <a:pt x="46" y="27"/>
                    </a:moveTo>
                    <a:lnTo>
                      <a:pt x="46" y="27"/>
                    </a:lnTo>
                    <a:lnTo>
                      <a:pt x="46" y="20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8" y="40"/>
                    </a:lnTo>
                    <a:lnTo>
                      <a:pt x="18" y="54"/>
                    </a:lnTo>
                    <a:lnTo>
                      <a:pt x="29" y="67"/>
                    </a:lnTo>
                    <a:lnTo>
                      <a:pt x="43" y="78"/>
                    </a:lnTo>
                    <a:lnTo>
                      <a:pt x="59" y="87"/>
                    </a:lnTo>
                    <a:lnTo>
                      <a:pt x="77" y="92"/>
                    </a:lnTo>
                    <a:lnTo>
                      <a:pt x="84" y="94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73" y="81"/>
                    </a:lnTo>
                    <a:lnTo>
                      <a:pt x="64" y="74"/>
                    </a:lnTo>
                    <a:lnTo>
                      <a:pt x="57" y="67"/>
                    </a:lnTo>
                    <a:lnTo>
                      <a:pt x="53" y="59"/>
                    </a:lnTo>
                    <a:lnTo>
                      <a:pt x="48" y="49"/>
                    </a:lnTo>
                    <a:lnTo>
                      <a:pt x="46" y="40"/>
                    </a:lnTo>
                    <a:lnTo>
                      <a:pt x="46" y="27"/>
                    </a:lnTo>
                    <a:lnTo>
                      <a:pt x="46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0" name="Freeform 172">
                <a:extLst>
                  <a:ext uri="{FF2B5EF4-FFF2-40B4-BE49-F238E27FC236}">
                    <a16:creationId xmlns:a16="http://schemas.microsoft.com/office/drawing/2014/main" id="{73E6F1D1-047E-6152-390C-45895DB6C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" y="2022"/>
                <a:ext cx="37" cy="27"/>
              </a:xfrm>
              <a:custGeom>
                <a:avLst/>
                <a:gdLst>
                  <a:gd name="T0" fmla="*/ 0 w 75"/>
                  <a:gd name="T1" fmla="*/ 24 h 54"/>
                  <a:gd name="T2" fmla="*/ 0 w 75"/>
                  <a:gd name="T3" fmla="*/ 24 h 54"/>
                  <a:gd name="T4" fmla="*/ 2 w 75"/>
                  <a:gd name="T5" fmla="*/ 31 h 54"/>
                  <a:gd name="T6" fmla="*/ 5 w 75"/>
                  <a:gd name="T7" fmla="*/ 38 h 54"/>
                  <a:gd name="T8" fmla="*/ 12 w 75"/>
                  <a:gd name="T9" fmla="*/ 43 h 54"/>
                  <a:gd name="T10" fmla="*/ 16 w 75"/>
                  <a:gd name="T11" fmla="*/ 46 h 54"/>
                  <a:gd name="T12" fmla="*/ 31 w 75"/>
                  <a:gd name="T13" fmla="*/ 49 h 54"/>
                  <a:gd name="T14" fmla="*/ 43 w 75"/>
                  <a:gd name="T15" fmla="*/ 54 h 54"/>
                  <a:gd name="T16" fmla="*/ 43 w 75"/>
                  <a:gd name="T17" fmla="*/ 54 h 54"/>
                  <a:gd name="T18" fmla="*/ 56 w 75"/>
                  <a:gd name="T19" fmla="*/ 52 h 54"/>
                  <a:gd name="T20" fmla="*/ 62 w 75"/>
                  <a:gd name="T21" fmla="*/ 51 h 54"/>
                  <a:gd name="T22" fmla="*/ 66 w 75"/>
                  <a:gd name="T23" fmla="*/ 47 h 54"/>
                  <a:gd name="T24" fmla="*/ 70 w 75"/>
                  <a:gd name="T25" fmla="*/ 44 h 54"/>
                  <a:gd name="T26" fmla="*/ 72 w 75"/>
                  <a:gd name="T27" fmla="*/ 39 h 54"/>
                  <a:gd name="T28" fmla="*/ 73 w 75"/>
                  <a:gd name="T29" fmla="*/ 35 h 54"/>
                  <a:gd name="T30" fmla="*/ 75 w 75"/>
                  <a:gd name="T31" fmla="*/ 28 h 54"/>
                  <a:gd name="T32" fmla="*/ 75 w 75"/>
                  <a:gd name="T33" fmla="*/ 28 h 54"/>
                  <a:gd name="T34" fmla="*/ 73 w 75"/>
                  <a:gd name="T35" fmla="*/ 20 h 54"/>
                  <a:gd name="T36" fmla="*/ 70 w 75"/>
                  <a:gd name="T37" fmla="*/ 12 h 54"/>
                  <a:gd name="T38" fmla="*/ 66 w 75"/>
                  <a:gd name="T39" fmla="*/ 9 h 54"/>
                  <a:gd name="T40" fmla="*/ 59 w 75"/>
                  <a:gd name="T41" fmla="*/ 4 h 54"/>
                  <a:gd name="T42" fmla="*/ 45 w 75"/>
                  <a:gd name="T43" fmla="*/ 1 h 54"/>
                  <a:gd name="T44" fmla="*/ 32 w 75"/>
                  <a:gd name="T45" fmla="*/ 0 h 54"/>
                  <a:gd name="T46" fmla="*/ 32 w 75"/>
                  <a:gd name="T47" fmla="*/ 0 h 54"/>
                  <a:gd name="T48" fmla="*/ 21 w 75"/>
                  <a:gd name="T49" fmla="*/ 0 h 54"/>
                  <a:gd name="T50" fmla="*/ 16 w 75"/>
                  <a:gd name="T51" fmla="*/ 0 h 54"/>
                  <a:gd name="T52" fmla="*/ 10 w 75"/>
                  <a:gd name="T53" fmla="*/ 1 h 54"/>
                  <a:gd name="T54" fmla="*/ 5 w 75"/>
                  <a:gd name="T55" fmla="*/ 4 h 54"/>
                  <a:gd name="T56" fmla="*/ 2 w 75"/>
                  <a:gd name="T57" fmla="*/ 9 h 54"/>
                  <a:gd name="T58" fmla="*/ 0 w 75"/>
                  <a:gd name="T59" fmla="*/ 16 h 54"/>
                  <a:gd name="T60" fmla="*/ 0 w 75"/>
                  <a:gd name="T61" fmla="*/ 24 h 54"/>
                  <a:gd name="T62" fmla="*/ 0 w 75"/>
                  <a:gd name="T63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12" y="43"/>
                    </a:lnTo>
                    <a:lnTo>
                      <a:pt x="16" y="46"/>
                    </a:lnTo>
                    <a:lnTo>
                      <a:pt x="31" y="49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56" y="52"/>
                    </a:lnTo>
                    <a:lnTo>
                      <a:pt x="62" y="51"/>
                    </a:lnTo>
                    <a:lnTo>
                      <a:pt x="66" y="47"/>
                    </a:lnTo>
                    <a:lnTo>
                      <a:pt x="70" y="44"/>
                    </a:lnTo>
                    <a:lnTo>
                      <a:pt x="72" y="39"/>
                    </a:lnTo>
                    <a:lnTo>
                      <a:pt x="73" y="35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3" y="20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45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1" name="Freeform 173">
                <a:extLst>
                  <a:ext uri="{FF2B5EF4-FFF2-40B4-BE49-F238E27FC236}">
                    <a16:creationId xmlns:a16="http://schemas.microsoft.com/office/drawing/2014/main" id="{CA89C00D-01D0-BE67-393C-093553CDA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3132"/>
                <a:ext cx="23" cy="62"/>
              </a:xfrm>
              <a:custGeom>
                <a:avLst/>
                <a:gdLst>
                  <a:gd name="T0" fmla="*/ 46 w 46"/>
                  <a:gd name="T1" fmla="*/ 126 h 126"/>
                  <a:gd name="T2" fmla="*/ 46 w 46"/>
                  <a:gd name="T3" fmla="*/ 126 h 126"/>
                  <a:gd name="T4" fmla="*/ 39 w 46"/>
                  <a:gd name="T5" fmla="*/ 110 h 126"/>
                  <a:gd name="T6" fmla="*/ 36 w 46"/>
                  <a:gd name="T7" fmla="*/ 96 h 126"/>
                  <a:gd name="T8" fmla="*/ 28 w 46"/>
                  <a:gd name="T9" fmla="*/ 64 h 126"/>
                  <a:gd name="T10" fmla="*/ 24 w 46"/>
                  <a:gd name="T11" fmla="*/ 48 h 126"/>
                  <a:gd name="T12" fmla="*/ 19 w 46"/>
                  <a:gd name="T13" fmla="*/ 32 h 126"/>
                  <a:gd name="T14" fmla="*/ 11 w 46"/>
                  <a:gd name="T15" fmla="*/ 16 h 126"/>
                  <a:gd name="T16" fmla="*/ 0 w 46"/>
                  <a:gd name="T17" fmla="*/ 0 h 126"/>
                  <a:gd name="T18" fmla="*/ 0 w 46"/>
                  <a:gd name="T19" fmla="*/ 0 h 126"/>
                  <a:gd name="T20" fmla="*/ 0 w 46"/>
                  <a:gd name="T21" fmla="*/ 31 h 126"/>
                  <a:gd name="T22" fmla="*/ 0 w 46"/>
                  <a:gd name="T23" fmla="*/ 56 h 126"/>
                  <a:gd name="T24" fmla="*/ 1 w 46"/>
                  <a:gd name="T25" fmla="*/ 75 h 126"/>
                  <a:gd name="T26" fmla="*/ 6 w 46"/>
                  <a:gd name="T27" fmla="*/ 91 h 126"/>
                  <a:gd name="T28" fmla="*/ 12 w 46"/>
                  <a:gd name="T29" fmla="*/ 104 h 126"/>
                  <a:gd name="T30" fmla="*/ 20 w 46"/>
                  <a:gd name="T31" fmla="*/ 113 h 126"/>
                  <a:gd name="T32" fmla="*/ 31 w 46"/>
                  <a:gd name="T33" fmla="*/ 121 h 126"/>
                  <a:gd name="T34" fmla="*/ 46 w 46"/>
                  <a:gd name="T35" fmla="*/ 126 h 126"/>
                  <a:gd name="T36" fmla="*/ 46 w 46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6">
                    <a:moveTo>
                      <a:pt x="46" y="126"/>
                    </a:moveTo>
                    <a:lnTo>
                      <a:pt x="46" y="126"/>
                    </a:lnTo>
                    <a:lnTo>
                      <a:pt x="39" y="110"/>
                    </a:lnTo>
                    <a:lnTo>
                      <a:pt x="36" y="96"/>
                    </a:lnTo>
                    <a:lnTo>
                      <a:pt x="28" y="64"/>
                    </a:lnTo>
                    <a:lnTo>
                      <a:pt x="24" y="48"/>
                    </a:lnTo>
                    <a:lnTo>
                      <a:pt x="19" y="32"/>
                    </a:lnTo>
                    <a:lnTo>
                      <a:pt x="11" y="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56"/>
                    </a:lnTo>
                    <a:lnTo>
                      <a:pt x="1" y="75"/>
                    </a:lnTo>
                    <a:lnTo>
                      <a:pt x="6" y="91"/>
                    </a:lnTo>
                    <a:lnTo>
                      <a:pt x="12" y="104"/>
                    </a:lnTo>
                    <a:lnTo>
                      <a:pt x="20" y="113"/>
                    </a:lnTo>
                    <a:lnTo>
                      <a:pt x="31" y="121"/>
                    </a:lnTo>
                    <a:lnTo>
                      <a:pt x="46" y="126"/>
                    </a:lnTo>
                    <a:lnTo>
                      <a:pt x="46" y="12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2" name="Freeform 174">
                <a:extLst>
                  <a:ext uri="{FF2B5EF4-FFF2-40B4-BE49-F238E27FC236}">
                    <a16:creationId xmlns:a16="http://schemas.microsoft.com/office/drawing/2014/main" id="{FDEB4A0D-ED7B-7098-83EC-4A45C2AFE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" y="3719"/>
                <a:ext cx="33" cy="22"/>
              </a:xfrm>
              <a:custGeom>
                <a:avLst/>
                <a:gdLst>
                  <a:gd name="T0" fmla="*/ 67 w 67"/>
                  <a:gd name="T1" fmla="*/ 11 h 43"/>
                  <a:gd name="T2" fmla="*/ 67 w 67"/>
                  <a:gd name="T3" fmla="*/ 11 h 43"/>
                  <a:gd name="T4" fmla="*/ 67 w 67"/>
                  <a:gd name="T5" fmla="*/ 6 h 43"/>
                  <a:gd name="T6" fmla="*/ 67 w 67"/>
                  <a:gd name="T7" fmla="*/ 3 h 43"/>
                  <a:gd name="T8" fmla="*/ 65 w 67"/>
                  <a:gd name="T9" fmla="*/ 1 h 43"/>
                  <a:gd name="T10" fmla="*/ 64 w 67"/>
                  <a:gd name="T11" fmla="*/ 0 h 43"/>
                  <a:gd name="T12" fmla="*/ 59 w 67"/>
                  <a:gd name="T13" fmla="*/ 0 h 43"/>
                  <a:gd name="T14" fmla="*/ 54 w 67"/>
                  <a:gd name="T15" fmla="*/ 1 h 43"/>
                  <a:gd name="T16" fmla="*/ 54 w 67"/>
                  <a:gd name="T17" fmla="*/ 1 h 43"/>
                  <a:gd name="T18" fmla="*/ 46 w 67"/>
                  <a:gd name="T19" fmla="*/ 3 h 43"/>
                  <a:gd name="T20" fmla="*/ 38 w 67"/>
                  <a:gd name="T21" fmla="*/ 3 h 43"/>
                  <a:gd name="T22" fmla="*/ 21 w 67"/>
                  <a:gd name="T23" fmla="*/ 0 h 43"/>
                  <a:gd name="T24" fmla="*/ 13 w 67"/>
                  <a:gd name="T25" fmla="*/ 0 h 43"/>
                  <a:gd name="T26" fmla="*/ 6 w 67"/>
                  <a:gd name="T27" fmla="*/ 3 h 43"/>
                  <a:gd name="T28" fmla="*/ 5 w 67"/>
                  <a:gd name="T29" fmla="*/ 6 h 43"/>
                  <a:gd name="T30" fmla="*/ 2 w 67"/>
                  <a:gd name="T31" fmla="*/ 9 h 43"/>
                  <a:gd name="T32" fmla="*/ 0 w 67"/>
                  <a:gd name="T33" fmla="*/ 14 h 43"/>
                  <a:gd name="T34" fmla="*/ 0 w 67"/>
                  <a:gd name="T35" fmla="*/ 20 h 43"/>
                  <a:gd name="T36" fmla="*/ 0 w 67"/>
                  <a:gd name="T37" fmla="*/ 20 h 43"/>
                  <a:gd name="T38" fmla="*/ 2 w 67"/>
                  <a:gd name="T39" fmla="*/ 32 h 43"/>
                  <a:gd name="T40" fmla="*/ 3 w 67"/>
                  <a:gd name="T41" fmla="*/ 36 h 43"/>
                  <a:gd name="T42" fmla="*/ 5 w 67"/>
                  <a:gd name="T43" fmla="*/ 39 h 43"/>
                  <a:gd name="T44" fmla="*/ 11 w 67"/>
                  <a:gd name="T45" fmla="*/ 43 h 43"/>
                  <a:gd name="T46" fmla="*/ 19 w 67"/>
                  <a:gd name="T47" fmla="*/ 43 h 43"/>
                  <a:gd name="T48" fmla="*/ 37 w 67"/>
                  <a:gd name="T49" fmla="*/ 41 h 43"/>
                  <a:gd name="T50" fmla="*/ 44 w 67"/>
                  <a:gd name="T51" fmla="*/ 41 h 43"/>
                  <a:gd name="T52" fmla="*/ 51 w 67"/>
                  <a:gd name="T53" fmla="*/ 41 h 43"/>
                  <a:gd name="T54" fmla="*/ 51 w 67"/>
                  <a:gd name="T55" fmla="*/ 41 h 43"/>
                  <a:gd name="T56" fmla="*/ 57 w 67"/>
                  <a:gd name="T57" fmla="*/ 41 h 43"/>
                  <a:gd name="T58" fmla="*/ 60 w 67"/>
                  <a:gd name="T59" fmla="*/ 39 h 43"/>
                  <a:gd name="T60" fmla="*/ 62 w 67"/>
                  <a:gd name="T61" fmla="*/ 35 h 43"/>
                  <a:gd name="T62" fmla="*/ 62 w 67"/>
                  <a:gd name="T63" fmla="*/ 30 h 43"/>
                  <a:gd name="T64" fmla="*/ 62 w 67"/>
                  <a:gd name="T65" fmla="*/ 19 h 43"/>
                  <a:gd name="T66" fmla="*/ 64 w 67"/>
                  <a:gd name="T67" fmla="*/ 14 h 43"/>
                  <a:gd name="T68" fmla="*/ 67 w 67"/>
                  <a:gd name="T69" fmla="*/ 11 h 43"/>
                  <a:gd name="T70" fmla="*/ 67 w 67"/>
                  <a:gd name="T7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" h="43">
                    <a:moveTo>
                      <a:pt x="67" y="11"/>
                    </a:moveTo>
                    <a:lnTo>
                      <a:pt x="67" y="11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32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11" y="43"/>
                    </a:lnTo>
                    <a:lnTo>
                      <a:pt x="19" y="43"/>
                    </a:lnTo>
                    <a:lnTo>
                      <a:pt x="37" y="41"/>
                    </a:lnTo>
                    <a:lnTo>
                      <a:pt x="44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7" y="41"/>
                    </a:lnTo>
                    <a:lnTo>
                      <a:pt x="60" y="39"/>
                    </a:lnTo>
                    <a:lnTo>
                      <a:pt x="62" y="35"/>
                    </a:lnTo>
                    <a:lnTo>
                      <a:pt x="62" y="30"/>
                    </a:lnTo>
                    <a:lnTo>
                      <a:pt x="62" y="19"/>
                    </a:lnTo>
                    <a:lnTo>
                      <a:pt x="64" y="14"/>
                    </a:lnTo>
                    <a:lnTo>
                      <a:pt x="67" y="11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3" name="Freeform 175">
                <a:extLst>
                  <a:ext uri="{FF2B5EF4-FFF2-40B4-BE49-F238E27FC236}">
                    <a16:creationId xmlns:a16="http://schemas.microsoft.com/office/drawing/2014/main" id="{E29B074B-D861-8EFC-4FB0-0B534EEB2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6" y="3971"/>
                <a:ext cx="42" cy="19"/>
              </a:xfrm>
              <a:custGeom>
                <a:avLst/>
                <a:gdLst>
                  <a:gd name="T0" fmla="*/ 62 w 83"/>
                  <a:gd name="T1" fmla="*/ 5 h 38"/>
                  <a:gd name="T2" fmla="*/ 62 w 83"/>
                  <a:gd name="T3" fmla="*/ 5 h 38"/>
                  <a:gd name="T4" fmla="*/ 56 w 83"/>
                  <a:gd name="T5" fmla="*/ 2 h 38"/>
                  <a:gd name="T6" fmla="*/ 49 w 83"/>
                  <a:gd name="T7" fmla="*/ 0 h 38"/>
                  <a:gd name="T8" fmla="*/ 43 w 83"/>
                  <a:gd name="T9" fmla="*/ 0 h 38"/>
                  <a:gd name="T10" fmla="*/ 43 w 83"/>
                  <a:gd name="T11" fmla="*/ 0 h 38"/>
                  <a:gd name="T12" fmla="*/ 25 w 83"/>
                  <a:gd name="T13" fmla="*/ 0 h 38"/>
                  <a:gd name="T14" fmla="*/ 13 w 83"/>
                  <a:gd name="T15" fmla="*/ 0 h 38"/>
                  <a:gd name="T16" fmla="*/ 13 w 83"/>
                  <a:gd name="T17" fmla="*/ 0 h 38"/>
                  <a:gd name="T18" fmla="*/ 5 w 83"/>
                  <a:gd name="T19" fmla="*/ 3 h 38"/>
                  <a:gd name="T20" fmla="*/ 2 w 83"/>
                  <a:gd name="T21" fmla="*/ 5 h 38"/>
                  <a:gd name="T22" fmla="*/ 0 w 83"/>
                  <a:gd name="T23" fmla="*/ 8 h 38"/>
                  <a:gd name="T24" fmla="*/ 0 w 83"/>
                  <a:gd name="T25" fmla="*/ 10 h 38"/>
                  <a:gd name="T26" fmla="*/ 0 w 83"/>
                  <a:gd name="T27" fmla="*/ 13 h 38"/>
                  <a:gd name="T28" fmla="*/ 5 w 83"/>
                  <a:gd name="T29" fmla="*/ 19 h 38"/>
                  <a:gd name="T30" fmla="*/ 5 w 83"/>
                  <a:gd name="T31" fmla="*/ 19 h 38"/>
                  <a:gd name="T32" fmla="*/ 17 w 83"/>
                  <a:gd name="T33" fmla="*/ 30 h 38"/>
                  <a:gd name="T34" fmla="*/ 25 w 83"/>
                  <a:gd name="T35" fmla="*/ 34 h 38"/>
                  <a:gd name="T36" fmla="*/ 32 w 83"/>
                  <a:gd name="T37" fmla="*/ 37 h 38"/>
                  <a:gd name="T38" fmla="*/ 40 w 83"/>
                  <a:gd name="T39" fmla="*/ 38 h 38"/>
                  <a:gd name="T40" fmla="*/ 48 w 83"/>
                  <a:gd name="T41" fmla="*/ 38 h 38"/>
                  <a:gd name="T42" fmla="*/ 56 w 83"/>
                  <a:gd name="T43" fmla="*/ 38 h 38"/>
                  <a:gd name="T44" fmla="*/ 63 w 83"/>
                  <a:gd name="T45" fmla="*/ 35 h 38"/>
                  <a:gd name="T46" fmla="*/ 63 w 83"/>
                  <a:gd name="T47" fmla="*/ 35 h 38"/>
                  <a:gd name="T48" fmla="*/ 71 w 83"/>
                  <a:gd name="T49" fmla="*/ 32 h 38"/>
                  <a:gd name="T50" fmla="*/ 78 w 83"/>
                  <a:gd name="T51" fmla="*/ 27 h 38"/>
                  <a:gd name="T52" fmla="*/ 83 w 83"/>
                  <a:gd name="T53" fmla="*/ 21 h 38"/>
                  <a:gd name="T54" fmla="*/ 83 w 83"/>
                  <a:gd name="T55" fmla="*/ 18 h 38"/>
                  <a:gd name="T56" fmla="*/ 83 w 83"/>
                  <a:gd name="T57" fmla="*/ 13 h 38"/>
                  <a:gd name="T58" fmla="*/ 83 w 83"/>
                  <a:gd name="T59" fmla="*/ 13 h 38"/>
                  <a:gd name="T60" fmla="*/ 83 w 83"/>
                  <a:gd name="T61" fmla="*/ 10 h 38"/>
                  <a:gd name="T62" fmla="*/ 81 w 83"/>
                  <a:gd name="T63" fmla="*/ 8 h 38"/>
                  <a:gd name="T64" fmla="*/ 75 w 83"/>
                  <a:gd name="T65" fmla="*/ 7 h 38"/>
                  <a:gd name="T66" fmla="*/ 68 w 83"/>
                  <a:gd name="T67" fmla="*/ 7 h 38"/>
                  <a:gd name="T68" fmla="*/ 62 w 83"/>
                  <a:gd name="T69" fmla="*/ 5 h 38"/>
                  <a:gd name="T70" fmla="*/ 62 w 83"/>
                  <a:gd name="T7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38">
                    <a:moveTo>
                      <a:pt x="62" y="5"/>
                    </a:moveTo>
                    <a:lnTo>
                      <a:pt x="62" y="5"/>
                    </a:lnTo>
                    <a:lnTo>
                      <a:pt x="56" y="2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7" y="30"/>
                    </a:lnTo>
                    <a:lnTo>
                      <a:pt x="25" y="34"/>
                    </a:lnTo>
                    <a:lnTo>
                      <a:pt x="32" y="37"/>
                    </a:lnTo>
                    <a:lnTo>
                      <a:pt x="40" y="38"/>
                    </a:lnTo>
                    <a:lnTo>
                      <a:pt x="48" y="38"/>
                    </a:lnTo>
                    <a:lnTo>
                      <a:pt x="56" y="38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71" y="32"/>
                    </a:lnTo>
                    <a:lnTo>
                      <a:pt x="78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0"/>
                    </a:lnTo>
                    <a:lnTo>
                      <a:pt x="81" y="8"/>
                    </a:lnTo>
                    <a:lnTo>
                      <a:pt x="75" y="7"/>
                    </a:lnTo>
                    <a:lnTo>
                      <a:pt x="68" y="7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4" name="Freeform 176">
                <a:extLst>
                  <a:ext uri="{FF2B5EF4-FFF2-40B4-BE49-F238E27FC236}">
                    <a16:creationId xmlns:a16="http://schemas.microsoft.com/office/drawing/2014/main" id="{AEB00D62-50CC-7C5E-936B-A5E7F89BA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3629"/>
                <a:ext cx="25" cy="28"/>
              </a:xfrm>
              <a:custGeom>
                <a:avLst/>
                <a:gdLst>
                  <a:gd name="T0" fmla="*/ 23 w 50"/>
                  <a:gd name="T1" fmla="*/ 55 h 55"/>
                  <a:gd name="T2" fmla="*/ 23 w 50"/>
                  <a:gd name="T3" fmla="*/ 55 h 55"/>
                  <a:gd name="T4" fmla="*/ 29 w 50"/>
                  <a:gd name="T5" fmla="*/ 55 h 55"/>
                  <a:gd name="T6" fmla="*/ 34 w 50"/>
                  <a:gd name="T7" fmla="*/ 54 h 55"/>
                  <a:gd name="T8" fmla="*/ 39 w 50"/>
                  <a:gd name="T9" fmla="*/ 52 h 55"/>
                  <a:gd name="T10" fmla="*/ 42 w 50"/>
                  <a:gd name="T11" fmla="*/ 49 h 55"/>
                  <a:gd name="T12" fmla="*/ 45 w 50"/>
                  <a:gd name="T13" fmla="*/ 44 h 55"/>
                  <a:gd name="T14" fmla="*/ 48 w 50"/>
                  <a:gd name="T15" fmla="*/ 41 h 55"/>
                  <a:gd name="T16" fmla="*/ 50 w 50"/>
                  <a:gd name="T17" fmla="*/ 31 h 55"/>
                  <a:gd name="T18" fmla="*/ 50 w 50"/>
                  <a:gd name="T19" fmla="*/ 31 h 55"/>
                  <a:gd name="T20" fmla="*/ 48 w 50"/>
                  <a:gd name="T21" fmla="*/ 25 h 55"/>
                  <a:gd name="T22" fmla="*/ 46 w 50"/>
                  <a:gd name="T23" fmla="*/ 19 h 55"/>
                  <a:gd name="T24" fmla="*/ 45 w 50"/>
                  <a:gd name="T25" fmla="*/ 14 h 55"/>
                  <a:gd name="T26" fmla="*/ 42 w 50"/>
                  <a:gd name="T27" fmla="*/ 9 h 55"/>
                  <a:gd name="T28" fmla="*/ 37 w 50"/>
                  <a:gd name="T29" fmla="*/ 6 h 55"/>
                  <a:gd name="T30" fmla="*/ 32 w 50"/>
                  <a:gd name="T31" fmla="*/ 3 h 55"/>
                  <a:gd name="T32" fmla="*/ 26 w 50"/>
                  <a:gd name="T33" fmla="*/ 1 h 55"/>
                  <a:gd name="T34" fmla="*/ 19 w 50"/>
                  <a:gd name="T35" fmla="*/ 0 h 55"/>
                  <a:gd name="T36" fmla="*/ 19 w 50"/>
                  <a:gd name="T37" fmla="*/ 0 h 55"/>
                  <a:gd name="T38" fmla="*/ 15 w 50"/>
                  <a:gd name="T39" fmla="*/ 0 h 55"/>
                  <a:gd name="T40" fmla="*/ 10 w 50"/>
                  <a:gd name="T41" fmla="*/ 1 h 55"/>
                  <a:gd name="T42" fmla="*/ 7 w 50"/>
                  <a:gd name="T43" fmla="*/ 4 h 55"/>
                  <a:gd name="T44" fmla="*/ 4 w 50"/>
                  <a:gd name="T45" fmla="*/ 8 h 55"/>
                  <a:gd name="T46" fmla="*/ 2 w 50"/>
                  <a:gd name="T47" fmla="*/ 11 h 55"/>
                  <a:gd name="T48" fmla="*/ 0 w 50"/>
                  <a:gd name="T49" fmla="*/ 16 h 55"/>
                  <a:gd name="T50" fmla="*/ 0 w 50"/>
                  <a:gd name="T51" fmla="*/ 25 h 55"/>
                  <a:gd name="T52" fmla="*/ 0 w 50"/>
                  <a:gd name="T53" fmla="*/ 25 h 55"/>
                  <a:gd name="T54" fmla="*/ 0 w 50"/>
                  <a:gd name="T55" fmla="*/ 36 h 55"/>
                  <a:gd name="T56" fmla="*/ 2 w 50"/>
                  <a:gd name="T57" fmla="*/ 43 h 55"/>
                  <a:gd name="T58" fmla="*/ 4 w 50"/>
                  <a:gd name="T59" fmla="*/ 46 h 55"/>
                  <a:gd name="T60" fmla="*/ 7 w 50"/>
                  <a:gd name="T61" fmla="*/ 51 h 55"/>
                  <a:gd name="T62" fmla="*/ 10 w 50"/>
                  <a:gd name="T63" fmla="*/ 52 h 55"/>
                  <a:gd name="T64" fmla="*/ 16 w 50"/>
                  <a:gd name="T65" fmla="*/ 55 h 55"/>
                  <a:gd name="T66" fmla="*/ 23 w 50"/>
                  <a:gd name="T67" fmla="*/ 55 h 55"/>
                  <a:gd name="T68" fmla="*/ 23 w 50"/>
                  <a:gd name="T6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5">
                    <a:moveTo>
                      <a:pt x="23" y="55"/>
                    </a:moveTo>
                    <a:lnTo>
                      <a:pt x="23" y="55"/>
                    </a:lnTo>
                    <a:lnTo>
                      <a:pt x="29" y="55"/>
                    </a:lnTo>
                    <a:lnTo>
                      <a:pt x="34" y="54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4"/>
                    </a:lnTo>
                    <a:lnTo>
                      <a:pt x="48" y="4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8" y="25"/>
                    </a:lnTo>
                    <a:lnTo>
                      <a:pt x="46" y="19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2" y="3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10" y="52"/>
                    </a:lnTo>
                    <a:lnTo>
                      <a:pt x="16" y="55"/>
                    </a:lnTo>
                    <a:lnTo>
                      <a:pt x="23" y="55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5" name="Freeform 177">
                <a:extLst>
                  <a:ext uri="{FF2B5EF4-FFF2-40B4-BE49-F238E27FC236}">
                    <a16:creationId xmlns:a16="http://schemas.microsoft.com/office/drawing/2014/main" id="{AF9A4052-5AF8-E0C2-1A80-C44BA75A5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" y="3359"/>
                <a:ext cx="69" cy="11"/>
              </a:xfrm>
              <a:custGeom>
                <a:avLst/>
                <a:gdLst>
                  <a:gd name="T0" fmla="*/ 0 w 136"/>
                  <a:gd name="T1" fmla="*/ 4 h 22"/>
                  <a:gd name="T2" fmla="*/ 0 w 136"/>
                  <a:gd name="T3" fmla="*/ 4 h 22"/>
                  <a:gd name="T4" fmla="*/ 33 w 136"/>
                  <a:gd name="T5" fmla="*/ 12 h 22"/>
                  <a:gd name="T6" fmla="*/ 49 w 136"/>
                  <a:gd name="T7" fmla="*/ 17 h 22"/>
                  <a:gd name="T8" fmla="*/ 65 w 136"/>
                  <a:gd name="T9" fmla="*/ 19 h 22"/>
                  <a:gd name="T10" fmla="*/ 82 w 136"/>
                  <a:gd name="T11" fmla="*/ 22 h 22"/>
                  <a:gd name="T12" fmla="*/ 100 w 136"/>
                  <a:gd name="T13" fmla="*/ 20 h 22"/>
                  <a:gd name="T14" fmla="*/ 119 w 136"/>
                  <a:gd name="T15" fmla="*/ 19 h 22"/>
                  <a:gd name="T16" fmla="*/ 136 w 136"/>
                  <a:gd name="T17" fmla="*/ 14 h 22"/>
                  <a:gd name="T18" fmla="*/ 136 w 136"/>
                  <a:gd name="T19" fmla="*/ 14 h 22"/>
                  <a:gd name="T20" fmla="*/ 101 w 136"/>
                  <a:gd name="T21" fmla="*/ 4 h 22"/>
                  <a:gd name="T22" fmla="*/ 84 w 136"/>
                  <a:gd name="T23" fmla="*/ 1 h 22"/>
                  <a:gd name="T24" fmla="*/ 66 w 136"/>
                  <a:gd name="T25" fmla="*/ 0 h 22"/>
                  <a:gd name="T26" fmla="*/ 50 w 136"/>
                  <a:gd name="T27" fmla="*/ 0 h 22"/>
                  <a:gd name="T28" fmla="*/ 33 w 136"/>
                  <a:gd name="T29" fmla="*/ 0 h 22"/>
                  <a:gd name="T30" fmla="*/ 17 w 136"/>
                  <a:gd name="T31" fmla="*/ 1 h 22"/>
                  <a:gd name="T32" fmla="*/ 0 w 136"/>
                  <a:gd name="T33" fmla="*/ 4 h 22"/>
                  <a:gd name="T34" fmla="*/ 0 w 136"/>
                  <a:gd name="T3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22">
                    <a:moveTo>
                      <a:pt x="0" y="4"/>
                    </a:moveTo>
                    <a:lnTo>
                      <a:pt x="0" y="4"/>
                    </a:lnTo>
                    <a:lnTo>
                      <a:pt x="33" y="12"/>
                    </a:lnTo>
                    <a:lnTo>
                      <a:pt x="49" y="17"/>
                    </a:lnTo>
                    <a:lnTo>
                      <a:pt x="65" y="19"/>
                    </a:lnTo>
                    <a:lnTo>
                      <a:pt x="82" y="22"/>
                    </a:lnTo>
                    <a:lnTo>
                      <a:pt x="100" y="20"/>
                    </a:lnTo>
                    <a:lnTo>
                      <a:pt x="119" y="19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01" y="4"/>
                    </a:lnTo>
                    <a:lnTo>
                      <a:pt x="84" y="1"/>
                    </a:lnTo>
                    <a:lnTo>
                      <a:pt x="66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7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6" name="Freeform 178">
                <a:extLst>
                  <a:ext uri="{FF2B5EF4-FFF2-40B4-BE49-F238E27FC236}">
                    <a16:creationId xmlns:a16="http://schemas.microsoft.com/office/drawing/2014/main" id="{B19D0F93-A87E-0A1E-EF4B-E3FE67BF0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3962"/>
                <a:ext cx="28" cy="27"/>
              </a:xfrm>
              <a:custGeom>
                <a:avLst/>
                <a:gdLst>
                  <a:gd name="T0" fmla="*/ 20 w 56"/>
                  <a:gd name="T1" fmla="*/ 0 h 56"/>
                  <a:gd name="T2" fmla="*/ 20 w 56"/>
                  <a:gd name="T3" fmla="*/ 0 h 56"/>
                  <a:gd name="T4" fmla="*/ 12 w 56"/>
                  <a:gd name="T5" fmla="*/ 0 h 56"/>
                  <a:gd name="T6" fmla="*/ 5 w 56"/>
                  <a:gd name="T7" fmla="*/ 2 h 56"/>
                  <a:gd name="T8" fmla="*/ 4 w 56"/>
                  <a:gd name="T9" fmla="*/ 5 h 56"/>
                  <a:gd name="T10" fmla="*/ 2 w 56"/>
                  <a:gd name="T11" fmla="*/ 7 h 56"/>
                  <a:gd name="T12" fmla="*/ 0 w 56"/>
                  <a:gd name="T13" fmla="*/ 14 h 56"/>
                  <a:gd name="T14" fmla="*/ 0 w 56"/>
                  <a:gd name="T15" fmla="*/ 14 h 56"/>
                  <a:gd name="T16" fmla="*/ 2 w 56"/>
                  <a:gd name="T17" fmla="*/ 21 h 56"/>
                  <a:gd name="T18" fmla="*/ 5 w 56"/>
                  <a:gd name="T19" fmla="*/ 27 h 56"/>
                  <a:gd name="T20" fmla="*/ 10 w 56"/>
                  <a:gd name="T21" fmla="*/ 35 h 56"/>
                  <a:gd name="T22" fmla="*/ 15 w 56"/>
                  <a:gd name="T23" fmla="*/ 41 h 56"/>
                  <a:gd name="T24" fmla="*/ 21 w 56"/>
                  <a:gd name="T25" fmla="*/ 48 h 56"/>
                  <a:gd name="T26" fmla="*/ 27 w 56"/>
                  <a:gd name="T27" fmla="*/ 53 h 56"/>
                  <a:gd name="T28" fmla="*/ 34 w 56"/>
                  <a:gd name="T29" fmla="*/ 56 h 56"/>
                  <a:gd name="T30" fmla="*/ 39 w 56"/>
                  <a:gd name="T31" fmla="*/ 56 h 56"/>
                  <a:gd name="T32" fmla="*/ 39 w 56"/>
                  <a:gd name="T33" fmla="*/ 56 h 56"/>
                  <a:gd name="T34" fmla="*/ 43 w 56"/>
                  <a:gd name="T35" fmla="*/ 54 h 56"/>
                  <a:gd name="T36" fmla="*/ 47 w 56"/>
                  <a:gd name="T37" fmla="*/ 53 h 56"/>
                  <a:gd name="T38" fmla="*/ 53 w 56"/>
                  <a:gd name="T39" fmla="*/ 46 h 56"/>
                  <a:gd name="T40" fmla="*/ 54 w 56"/>
                  <a:gd name="T41" fmla="*/ 40 h 56"/>
                  <a:gd name="T42" fmla="*/ 56 w 56"/>
                  <a:gd name="T43" fmla="*/ 32 h 56"/>
                  <a:gd name="T44" fmla="*/ 56 w 56"/>
                  <a:gd name="T45" fmla="*/ 32 h 56"/>
                  <a:gd name="T46" fmla="*/ 54 w 56"/>
                  <a:gd name="T47" fmla="*/ 26 h 56"/>
                  <a:gd name="T48" fmla="*/ 51 w 56"/>
                  <a:gd name="T49" fmla="*/ 19 h 56"/>
                  <a:gd name="T50" fmla="*/ 48 w 56"/>
                  <a:gd name="T51" fmla="*/ 14 h 56"/>
                  <a:gd name="T52" fmla="*/ 43 w 56"/>
                  <a:gd name="T53" fmla="*/ 10 h 56"/>
                  <a:gd name="T54" fmla="*/ 39 w 56"/>
                  <a:gd name="T55" fmla="*/ 7 h 56"/>
                  <a:gd name="T56" fmla="*/ 32 w 56"/>
                  <a:gd name="T57" fmla="*/ 3 h 56"/>
                  <a:gd name="T58" fmla="*/ 20 w 56"/>
                  <a:gd name="T59" fmla="*/ 0 h 56"/>
                  <a:gd name="T60" fmla="*/ 20 w 56"/>
                  <a:gd name="T6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6">
                    <a:moveTo>
                      <a:pt x="20" y="0"/>
                    </a:moveTo>
                    <a:lnTo>
                      <a:pt x="20" y="0"/>
                    </a:lnTo>
                    <a:lnTo>
                      <a:pt x="12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10" y="35"/>
                    </a:lnTo>
                    <a:lnTo>
                      <a:pt x="15" y="41"/>
                    </a:lnTo>
                    <a:lnTo>
                      <a:pt x="21" y="48"/>
                    </a:lnTo>
                    <a:lnTo>
                      <a:pt x="27" y="53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7" y="53"/>
                    </a:lnTo>
                    <a:lnTo>
                      <a:pt x="53" y="46"/>
                    </a:lnTo>
                    <a:lnTo>
                      <a:pt x="54" y="40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4" y="26"/>
                    </a:lnTo>
                    <a:lnTo>
                      <a:pt x="51" y="19"/>
                    </a:lnTo>
                    <a:lnTo>
                      <a:pt x="48" y="14"/>
                    </a:lnTo>
                    <a:lnTo>
                      <a:pt x="43" y="10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7" name="Freeform 179">
                <a:extLst>
                  <a:ext uri="{FF2B5EF4-FFF2-40B4-BE49-F238E27FC236}">
                    <a16:creationId xmlns:a16="http://schemas.microsoft.com/office/drawing/2014/main" id="{14515D8A-037E-9373-AE43-7B651AB0C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7" y="4042"/>
                <a:ext cx="22" cy="29"/>
              </a:xfrm>
              <a:custGeom>
                <a:avLst/>
                <a:gdLst>
                  <a:gd name="T0" fmla="*/ 17 w 44"/>
                  <a:gd name="T1" fmla="*/ 58 h 58"/>
                  <a:gd name="T2" fmla="*/ 17 w 44"/>
                  <a:gd name="T3" fmla="*/ 58 h 58"/>
                  <a:gd name="T4" fmla="*/ 24 w 44"/>
                  <a:gd name="T5" fmla="*/ 57 h 58"/>
                  <a:gd name="T6" fmla="*/ 30 w 44"/>
                  <a:gd name="T7" fmla="*/ 55 h 58"/>
                  <a:gd name="T8" fmla="*/ 35 w 44"/>
                  <a:gd name="T9" fmla="*/ 50 h 58"/>
                  <a:gd name="T10" fmla="*/ 38 w 44"/>
                  <a:gd name="T11" fmla="*/ 46 h 58"/>
                  <a:gd name="T12" fmla="*/ 41 w 44"/>
                  <a:gd name="T13" fmla="*/ 35 h 58"/>
                  <a:gd name="T14" fmla="*/ 44 w 44"/>
                  <a:gd name="T15" fmla="*/ 22 h 58"/>
                  <a:gd name="T16" fmla="*/ 44 w 44"/>
                  <a:gd name="T17" fmla="*/ 22 h 58"/>
                  <a:gd name="T18" fmla="*/ 44 w 44"/>
                  <a:gd name="T19" fmla="*/ 12 h 58"/>
                  <a:gd name="T20" fmla="*/ 43 w 44"/>
                  <a:gd name="T21" fmla="*/ 6 h 58"/>
                  <a:gd name="T22" fmla="*/ 39 w 44"/>
                  <a:gd name="T23" fmla="*/ 3 h 58"/>
                  <a:gd name="T24" fmla="*/ 36 w 44"/>
                  <a:gd name="T25" fmla="*/ 1 h 58"/>
                  <a:gd name="T26" fmla="*/ 33 w 44"/>
                  <a:gd name="T27" fmla="*/ 0 h 58"/>
                  <a:gd name="T28" fmla="*/ 28 w 44"/>
                  <a:gd name="T29" fmla="*/ 0 h 58"/>
                  <a:gd name="T30" fmla="*/ 28 w 44"/>
                  <a:gd name="T31" fmla="*/ 0 h 58"/>
                  <a:gd name="T32" fmla="*/ 17 w 44"/>
                  <a:gd name="T33" fmla="*/ 1 h 58"/>
                  <a:gd name="T34" fmla="*/ 11 w 44"/>
                  <a:gd name="T35" fmla="*/ 4 h 58"/>
                  <a:gd name="T36" fmla="*/ 8 w 44"/>
                  <a:gd name="T37" fmla="*/ 8 h 58"/>
                  <a:gd name="T38" fmla="*/ 3 w 44"/>
                  <a:gd name="T39" fmla="*/ 11 h 58"/>
                  <a:gd name="T40" fmla="*/ 1 w 44"/>
                  <a:gd name="T41" fmla="*/ 15 h 58"/>
                  <a:gd name="T42" fmla="*/ 0 w 44"/>
                  <a:gd name="T43" fmla="*/ 22 h 58"/>
                  <a:gd name="T44" fmla="*/ 0 w 44"/>
                  <a:gd name="T45" fmla="*/ 30 h 58"/>
                  <a:gd name="T46" fmla="*/ 0 w 44"/>
                  <a:gd name="T47" fmla="*/ 30 h 58"/>
                  <a:gd name="T48" fmla="*/ 0 w 44"/>
                  <a:gd name="T49" fmla="*/ 41 h 58"/>
                  <a:gd name="T50" fmla="*/ 3 w 44"/>
                  <a:gd name="T51" fmla="*/ 50 h 58"/>
                  <a:gd name="T52" fmla="*/ 6 w 44"/>
                  <a:gd name="T53" fmla="*/ 54 h 58"/>
                  <a:gd name="T54" fmla="*/ 9 w 44"/>
                  <a:gd name="T55" fmla="*/ 57 h 58"/>
                  <a:gd name="T56" fmla="*/ 12 w 44"/>
                  <a:gd name="T57" fmla="*/ 58 h 58"/>
                  <a:gd name="T58" fmla="*/ 17 w 44"/>
                  <a:gd name="T59" fmla="*/ 58 h 58"/>
                  <a:gd name="T60" fmla="*/ 17 w 44"/>
                  <a:gd name="T6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58">
                    <a:moveTo>
                      <a:pt x="17" y="58"/>
                    </a:moveTo>
                    <a:lnTo>
                      <a:pt x="17" y="58"/>
                    </a:lnTo>
                    <a:lnTo>
                      <a:pt x="24" y="57"/>
                    </a:lnTo>
                    <a:lnTo>
                      <a:pt x="30" y="55"/>
                    </a:lnTo>
                    <a:lnTo>
                      <a:pt x="35" y="50"/>
                    </a:lnTo>
                    <a:lnTo>
                      <a:pt x="38" y="46"/>
                    </a:lnTo>
                    <a:lnTo>
                      <a:pt x="41" y="35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12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1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3" y="50"/>
                    </a:lnTo>
                    <a:lnTo>
                      <a:pt x="6" y="54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7" y="58"/>
                    </a:lnTo>
                    <a:lnTo>
                      <a:pt x="17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8" name="Rectangle 180">
                <a:extLst>
                  <a:ext uri="{FF2B5EF4-FFF2-40B4-BE49-F238E27FC236}">
                    <a16:creationId xmlns:a16="http://schemas.microsoft.com/office/drawing/2014/main" id="{D155B6F4-D978-89F1-EB51-38400DA9A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9" name="Rectangle 181">
                <a:extLst>
                  <a:ext uri="{FF2B5EF4-FFF2-40B4-BE49-F238E27FC236}">
                    <a16:creationId xmlns:a16="http://schemas.microsoft.com/office/drawing/2014/main" id="{754D7F90-64CB-E236-E365-3B53271C1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0" name="Freeform 182">
                <a:extLst>
                  <a:ext uri="{FF2B5EF4-FFF2-40B4-BE49-F238E27FC236}">
                    <a16:creationId xmlns:a16="http://schemas.microsoft.com/office/drawing/2014/main" id="{FE65C8F3-260C-2E87-D4C4-5DE98A7D5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" y="3336"/>
                <a:ext cx="39" cy="17"/>
              </a:xfrm>
              <a:custGeom>
                <a:avLst/>
                <a:gdLst>
                  <a:gd name="T0" fmla="*/ 0 w 80"/>
                  <a:gd name="T1" fmla="*/ 1 h 33"/>
                  <a:gd name="T2" fmla="*/ 0 w 80"/>
                  <a:gd name="T3" fmla="*/ 1 h 33"/>
                  <a:gd name="T4" fmla="*/ 5 w 80"/>
                  <a:gd name="T5" fmla="*/ 12 h 33"/>
                  <a:gd name="T6" fmla="*/ 12 w 80"/>
                  <a:gd name="T7" fmla="*/ 20 h 33"/>
                  <a:gd name="T8" fmla="*/ 21 w 80"/>
                  <a:gd name="T9" fmla="*/ 27 h 33"/>
                  <a:gd name="T10" fmla="*/ 32 w 80"/>
                  <a:gd name="T11" fmla="*/ 31 h 33"/>
                  <a:gd name="T12" fmla="*/ 43 w 80"/>
                  <a:gd name="T13" fmla="*/ 33 h 33"/>
                  <a:gd name="T14" fmla="*/ 54 w 80"/>
                  <a:gd name="T15" fmla="*/ 33 h 33"/>
                  <a:gd name="T16" fmla="*/ 64 w 80"/>
                  <a:gd name="T17" fmla="*/ 30 h 33"/>
                  <a:gd name="T18" fmla="*/ 73 w 80"/>
                  <a:gd name="T19" fmla="*/ 25 h 33"/>
                  <a:gd name="T20" fmla="*/ 73 w 80"/>
                  <a:gd name="T21" fmla="*/ 25 h 33"/>
                  <a:gd name="T22" fmla="*/ 78 w 80"/>
                  <a:gd name="T23" fmla="*/ 20 h 33"/>
                  <a:gd name="T24" fmla="*/ 80 w 80"/>
                  <a:gd name="T25" fmla="*/ 16 h 33"/>
                  <a:gd name="T26" fmla="*/ 78 w 80"/>
                  <a:gd name="T27" fmla="*/ 11 h 33"/>
                  <a:gd name="T28" fmla="*/ 77 w 80"/>
                  <a:gd name="T29" fmla="*/ 6 h 33"/>
                  <a:gd name="T30" fmla="*/ 77 w 80"/>
                  <a:gd name="T31" fmla="*/ 6 h 33"/>
                  <a:gd name="T32" fmla="*/ 58 w 80"/>
                  <a:gd name="T33" fmla="*/ 4 h 33"/>
                  <a:gd name="T34" fmla="*/ 39 w 80"/>
                  <a:gd name="T35" fmla="*/ 1 h 33"/>
                  <a:gd name="T36" fmla="*/ 19 w 80"/>
                  <a:gd name="T37" fmla="*/ 0 h 33"/>
                  <a:gd name="T38" fmla="*/ 10 w 80"/>
                  <a:gd name="T39" fmla="*/ 0 h 33"/>
                  <a:gd name="T40" fmla="*/ 0 w 80"/>
                  <a:gd name="T41" fmla="*/ 1 h 33"/>
                  <a:gd name="T42" fmla="*/ 0 w 80"/>
                  <a:gd name="T4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0" h="33">
                    <a:moveTo>
                      <a:pt x="0" y="1"/>
                    </a:moveTo>
                    <a:lnTo>
                      <a:pt x="0" y="1"/>
                    </a:lnTo>
                    <a:lnTo>
                      <a:pt x="5" y="12"/>
                    </a:lnTo>
                    <a:lnTo>
                      <a:pt x="12" y="20"/>
                    </a:lnTo>
                    <a:lnTo>
                      <a:pt x="21" y="27"/>
                    </a:lnTo>
                    <a:lnTo>
                      <a:pt x="32" y="31"/>
                    </a:lnTo>
                    <a:lnTo>
                      <a:pt x="43" y="33"/>
                    </a:lnTo>
                    <a:lnTo>
                      <a:pt x="54" y="33"/>
                    </a:lnTo>
                    <a:lnTo>
                      <a:pt x="64" y="30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78" y="11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58" y="4"/>
                    </a:lnTo>
                    <a:lnTo>
                      <a:pt x="39" y="1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1" name="Rectangle 183">
                <a:extLst>
                  <a:ext uri="{FF2B5EF4-FFF2-40B4-BE49-F238E27FC236}">
                    <a16:creationId xmlns:a16="http://schemas.microsoft.com/office/drawing/2014/main" id="{5ABB9A52-5B77-DF79-C68B-31CB711BA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2" name="Freeform 184">
                <a:extLst>
                  <a:ext uri="{FF2B5EF4-FFF2-40B4-BE49-F238E27FC236}">
                    <a16:creationId xmlns:a16="http://schemas.microsoft.com/office/drawing/2014/main" id="{B272C781-DB7E-0EFB-19AF-88CEF38C6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" y="487"/>
                <a:ext cx="31" cy="19"/>
              </a:xfrm>
              <a:custGeom>
                <a:avLst/>
                <a:gdLst>
                  <a:gd name="T0" fmla="*/ 25 w 64"/>
                  <a:gd name="T1" fmla="*/ 38 h 38"/>
                  <a:gd name="T2" fmla="*/ 25 w 64"/>
                  <a:gd name="T3" fmla="*/ 38 h 38"/>
                  <a:gd name="T4" fmla="*/ 32 w 64"/>
                  <a:gd name="T5" fmla="*/ 38 h 38"/>
                  <a:gd name="T6" fmla="*/ 40 w 64"/>
                  <a:gd name="T7" fmla="*/ 37 h 38"/>
                  <a:gd name="T8" fmla="*/ 46 w 64"/>
                  <a:gd name="T9" fmla="*/ 35 h 38"/>
                  <a:gd name="T10" fmla="*/ 51 w 64"/>
                  <a:gd name="T11" fmla="*/ 32 h 38"/>
                  <a:gd name="T12" fmla="*/ 56 w 64"/>
                  <a:gd name="T13" fmla="*/ 29 h 38"/>
                  <a:gd name="T14" fmla="*/ 59 w 64"/>
                  <a:gd name="T15" fmla="*/ 22 h 38"/>
                  <a:gd name="T16" fmla="*/ 62 w 64"/>
                  <a:gd name="T17" fmla="*/ 18 h 38"/>
                  <a:gd name="T18" fmla="*/ 64 w 64"/>
                  <a:gd name="T19" fmla="*/ 11 h 38"/>
                  <a:gd name="T20" fmla="*/ 64 w 64"/>
                  <a:gd name="T21" fmla="*/ 11 h 38"/>
                  <a:gd name="T22" fmla="*/ 64 w 64"/>
                  <a:gd name="T23" fmla="*/ 5 h 38"/>
                  <a:gd name="T24" fmla="*/ 62 w 64"/>
                  <a:gd name="T25" fmla="*/ 2 h 38"/>
                  <a:gd name="T26" fmla="*/ 60 w 64"/>
                  <a:gd name="T27" fmla="*/ 0 h 38"/>
                  <a:gd name="T28" fmla="*/ 56 w 64"/>
                  <a:gd name="T29" fmla="*/ 0 h 38"/>
                  <a:gd name="T30" fmla="*/ 49 w 64"/>
                  <a:gd name="T31" fmla="*/ 0 h 38"/>
                  <a:gd name="T32" fmla="*/ 41 w 64"/>
                  <a:gd name="T33" fmla="*/ 0 h 38"/>
                  <a:gd name="T34" fmla="*/ 41 w 64"/>
                  <a:gd name="T35" fmla="*/ 0 h 38"/>
                  <a:gd name="T36" fmla="*/ 29 w 64"/>
                  <a:gd name="T37" fmla="*/ 0 h 38"/>
                  <a:gd name="T38" fmla="*/ 16 w 64"/>
                  <a:gd name="T39" fmla="*/ 2 h 38"/>
                  <a:gd name="T40" fmla="*/ 10 w 64"/>
                  <a:gd name="T41" fmla="*/ 5 h 38"/>
                  <a:gd name="T42" fmla="*/ 6 w 64"/>
                  <a:gd name="T43" fmla="*/ 8 h 38"/>
                  <a:gd name="T44" fmla="*/ 2 w 64"/>
                  <a:gd name="T45" fmla="*/ 13 h 38"/>
                  <a:gd name="T46" fmla="*/ 0 w 64"/>
                  <a:gd name="T47" fmla="*/ 19 h 38"/>
                  <a:gd name="T48" fmla="*/ 0 w 64"/>
                  <a:gd name="T49" fmla="*/ 19 h 38"/>
                  <a:gd name="T50" fmla="*/ 0 w 64"/>
                  <a:gd name="T51" fmla="*/ 24 h 38"/>
                  <a:gd name="T52" fmla="*/ 0 w 64"/>
                  <a:gd name="T53" fmla="*/ 29 h 38"/>
                  <a:gd name="T54" fmla="*/ 2 w 64"/>
                  <a:gd name="T55" fmla="*/ 32 h 38"/>
                  <a:gd name="T56" fmla="*/ 5 w 64"/>
                  <a:gd name="T57" fmla="*/ 33 h 38"/>
                  <a:gd name="T58" fmla="*/ 14 w 64"/>
                  <a:gd name="T59" fmla="*/ 37 h 38"/>
                  <a:gd name="T60" fmla="*/ 25 w 64"/>
                  <a:gd name="T61" fmla="*/ 38 h 38"/>
                  <a:gd name="T62" fmla="*/ 25 w 64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38">
                    <a:moveTo>
                      <a:pt x="25" y="38"/>
                    </a:moveTo>
                    <a:lnTo>
                      <a:pt x="25" y="38"/>
                    </a:lnTo>
                    <a:lnTo>
                      <a:pt x="32" y="38"/>
                    </a:lnTo>
                    <a:lnTo>
                      <a:pt x="40" y="37"/>
                    </a:lnTo>
                    <a:lnTo>
                      <a:pt x="46" y="35"/>
                    </a:lnTo>
                    <a:lnTo>
                      <a:pt x="51" y="32"/>
                    </a:lnTo>
                    <a:lnTo>
                      <a:pt x="56" y="29"/>
                    </a:lnTo>
                    <a:lnTo>
                      <a:pt x="59" y="22"/>
                    </a:lnTo>
                    <a:lnTo>
                      <a:pt x="62" y="1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5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5" y="33"/>
                    </a:lnTo>
                    <a:lnTo>
                      <a:pt x="14" y="37"/>
                    </a:lnTo>
                    <a:lnTo>
                      <a:pt x="25" y="38"/>
                    </a:lnTo>
                    <a:lnTo>
                      <a:pt x="25" y="3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3" name="Freeform 185">
                <a:extLst>
                  <a:ext uri="{FF2B5EF4-FFF2-40B4-BE49-F238E27FC236}">
                    <a16:creationId xmlns:a16="http://schemas.microsoft.com/office/drawing/2014/main" id="{956CC8E0-26CF-7397-DBE9-D0BC6A750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2" y="4199"/>
                <a:ext cx="12" cy="51"/>
              </a:xfrm>
              <a:custGeom>
                <a:avLst/>
                <a:gdLst>
                  <a:gd name="T0" fmla="*/ 12 w 24"/>
                  <a:gd name="T1" fmla="*/ 102 h 102"/>
                  <a:gd name="T2" fmla="*/ 12 w 24"/>
                  <a:gd name="T3" fmla="*/ 102 h 102"/>
                  <a:gd name="T4" fmla="*/ 17 w 24"/>
                  <a:gd name="T5" fmla="*/ 87 h 102"/>
                  <a:gd name="T6" fmla="*/ 22 w 24"/>
                  <a:gd name="T7" fmla="*/ 73 h 102"/>
                  <a:gd name="T8" fmla="*/ 24 w 24"/>
                  <a:gd name="T9" fmla="*/ 60 h 102"/>
                  <a:gd name="T10" fmla="*/ 24 w 24"/>
                  <a:gd name="T11" fmla="*/ 48 h 102"/>
                  <a:gd name="T12" fmla="*/ 24 w 24"/>
                  <a:gd name="T13" fmla="*/ 35 h 102"/>
                  <a:gd name="T14" fmla="*/ 22 w 24"/>
                  <a:gd name="T15" fmla="*/ 24 h 102"/>
                  <a:gd name="T16" fmla="*/ 16 w 24"/>
                  <a:gd name="T17" fmla="*/ 0 h 102"/>
                  <a:gd name="T18" fmla="*/ 16 w 24"/>
                  <a:gd name="T19" fmla="*/ 0 h 102"/>
                  <a:gd name="T20" fmla="*/ 11 w 24"/>
                  <a:gd name="T21" fmla="*/ 11 h 102"/>
                  <a:gd name="T22" fmla="*/ 6 w 24"/>
                  <a:gd name="T23" fmla="*/ 22 h 102"/>
                  <a:gd name="T24" fmla="*/ 1 w 24"/>
                  <a:gd name="T25" fmla="*/ 35 h 102"/>
                  <a:gd name="T26" fmla="*/ 0 w 24"/>
                  <a:gd name="T27" fmla="*/ 46 h 102"/>
                  <a:gd name="T28" fmla="*/ 0 w 24"/>
                  <a:gd name="T29" fmla="*/ 59 h 102"/>
                  <a:gd name="T30" fmla="*/ 1 w 24"/>
                  <a:gd name="T31" fmla="*/ 73 h 102"/>
                  <a:gd name="T32" fmla="*/ 5 w 24"/>
                  <a:gd name="T33" fmla="*/ 86 h 102"/>
                  <a:gd name="T34" fmla="*/ 12 w 24"/>
                  <a:gd name="T35" fmla="*/ 102 h 102"/>
                  <a:gd name="T36" fmla="*/ 12 w 24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2">
                    <a:moveTo>
                      <a:pt x="12" y="102"/>
                    </a:moveTo>
                    <a:lnTo>
                      <a:pt x="12" y="102"/>
                    </a:lnTo>
                    <a:lnTo>
                      <a:pt x="17" y="87"/>
                    </a:lnTo>
                    <a:lnTo>
                      <a:pt x="22" y="73"/>
                    </a:lnTo>
                    <a:lnTo>
                      <a:pt x="24" y="60"/>
                    </a:lnTo>
                    <a:lnTo>
                      <a:pt x="24" y="48"/>
                    </a:lnTo>
                    <a:lnTo>
                      <a:pt x="24" y="35"/>
                    </a:lnTo>
                    <a:lnTo>
                      <a:pt x="22" y="2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1"/>
                    </a:lnTo>
                    <a:lnTo>
                      <a:pt x="6" y="22"/>
                    </a:lnTo>
                    <a:lnTo>
                      <a:pt x="1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5" y="86"/>
                    </a:lnTo>
                    <a:lnTo>
                      <a:pt x="12" y="102"/>
                    </a:lnTo>
                    <a:lnTo>
                      <a:pt x="12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4" name="Freeform 186">
                <a:extLst>
                  <a:ext uri="{FF2B5EF4-FFF2-40B4-BE49-F238E27FC236}">
                    <a16:creationId xmlns:a16="http://schemas.microsoft.com/office/drawing/2014/main" id="{0381C5B9-7E95-55AB-CFE4-24CA3AC63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5" y="483"/>
                <a:ext cx="43" cy="23"/>
              </a:xfrm>
              <a:custGeom>
                <a:avLst/>
                <a:gdLst>
                  <a:gd name="T0" fmla="*/ 34 w 86"/>
                  <a:gd name="T1" fmla="*/ 31 h 44"/>
                  <a:gd name="T2" fmla="*/ 34 w 86"/>
                  <a:gd name="T3" fmla="*/ 31 h 44"/>
                  <a:gd name="T4" fmla="*/ 42 w 86"/>
                  <a:gd name="T5" fmla="*/ 39 h 44"/>
                  <a:gd name="T6" fmla="*/ 51 w 86"/>
                  <a:gd name="T7" fmla="*/ 43 h 44"/>
                  <a:gd name="T8" fmla="*/ 62 w 86"/>
                  <a:gd name="T9" fmla="*/ 44 h 44"/>
                  <a:gd name="T10" fmla="*/ 73 w 86"/>
                  <a:gd name="T11" fmla="*/ 44 h 44"/>
                  <a:gd name="T12" fmla="*/ 73 w 86"/>
                  <a:gd name="T13" fmla="*/ 44 h 44"/>
                  <a:gd name="T14" fmla="*/ 80 w 86"/>
                  <a:gd name="T15" fmla="*/ 41 h 44"/>
                  <a:gd name="T16" fmla="*/ 83 w 86"/>
                  <a:gd name="T17" fmla="*/ 38 h 44"/>
                  <a:gd name="T18" fmla="*/ 85 w 86"/>
                  <a:gd name="T19" fmla="*/ 35 h 44"/>
                  <a:gd name="T20" fmla="*/ 85 w 86"/>
                  <a:gd name="T21" fmla="*/ 35 h 44"/>
                  <a:gd name="T22" fmla="*/ 86 w 86"/>
                  <a:gd name="T23" fmla="*/ 30 h 44"/>
                  <a:gd name="T24" fmla="*/ 83 w 86"/>
                  <a:gd name="T25" fmla="*/ 27 h 44"/>
                  <a:gd name="T26" fmla="*/ 75 w 86"/>
                  <a:gd name="T27" fmla="*/ 22 h 44"/>
                  <a:gd name="T28" fmla="*/ 75 w 86"/>
                  <a:gd name="T29" fmla="*/ 22 h 44"/>
                  <a:gd name="T30" fmla="*/ 59 w 86"/>
                  <a:gd name="T31" fmla="*/ 14 h 44"/>
                  <a:gd name="T32" fmla="*/ 43 w 86"/>
                  <a:gd name="T33" fmla="*/ 8 h 44"/>
                  <a:gd name="T34" fmla="*/ 23 w 86"/>
                  <a:gd name="T35" fmla="*/ 3 h 44"/>
                  <a:gd name="T36" fmla="*/ 0 w 86"/>
                  <a:gd name="T37" fmla="*/ 0 h 44"/>
                  <a:gd name="T38" fmla="*/ 0 w 86"/>
                  <a:gd name="T39" fmla="*/ 0 h 44"/>
                  <a:gd name="T40" fmla="*/ 19 w 86"/>
                  <a:gd name="T41" fmla="*/ 17 h 44"/>
                  <a:gd name="T42" fmla="*/ 34 w 86"/>
                  <a:gd name="T43" fmla="*/ 31 h 44"/>
                  <a:gd name="T44" fmla="*/ 34 w 86"/>
                  <a:gd name="T45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44">
                    <a:moveTo>
                      <a:pt x="34" y="31"/>
                    </a:moveTo>
                    <a:lnTo>
                      <a:pt x="34" y="31"/>
                    </a:lnTo>
                    <a:lnTo>
                      <a:pt x="42" y="39"/>
                    </a:lnTo>
                    <a:lnTo>
                      <a:pt x="51" y="43"/>
                    </a:lnTo>
                    <a:lnTo>
                      <a:pt x="62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80" y="41"/>
                    </a:lnTo>
                    <a:lnTo>
                      <a:pt x="83" y="38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6" y="30"/>
                    </a:lnTo>
                    <a:lnTo>
                      <a:pt x="83" y="27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59" y="14"/>
                    </a:lnTo>
                    <a:lnTo>
                      <a:pt x="43" y="8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17"/>
                    </a:lnTo>
                    <a:lnTo>
                      <a:pt x="34" y="31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5" name="Freeform 187">
                <a:extLst>
                  <a:ext uri="{FF2B5EF4-FFF2-40B4-BE49-F238E27FC236}">
                    <a16:creationId xmlns:a16="http://schemas.microsoft.com/office/drawing/2014/main" id="{D76F0E74-0AD0-0D59-C862-C0BFF5803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" y="4074"/>
                <a:ext cx="39" cy="26"/>
              </a:xfrm>
              <a:custGeom>
                <a:avLst/>
                <a:gdLst>
                  <a:gd name="T0" fmla="*/ 5 w 78"/>
                  <a:gd name="T1" fmla="*/ 25 h 51"/>
                  <a:gd name="T2" fmla="*/ 5 w 78"/>
                  <a:gd name="T3" fmla="*/ 25 h 51"/>
                  <a:gd name="T4" fmla="*/ 2 w 78"/>
                  <a:gd name="T5" fmla="*/ 30 h 51"/>
                  <a:gd name="T6" fmla="*/ 0 w 78"/>
                  <a:gd name="T7" fmla="*/ 35 h 51"/>
                  <a:gd name="T8" fmla="*/ 0 w 78"/>
                  <a:gd name="T9" fmla="*/ 41 h 51"/>
                  <a:gd name="T10" fmla="*/ 2 w 78"/>
                  <a:gd name="T11" fmla="*/ 46 h 51"/>
                  <a:gd name="T12" fmla="*/ 2 w 78"/>
                  <a:gd name="T13" fmla="*/ 46 h 51"/>
                  <a:gd name="T14" fmla="*/ 3 w 78"/>
                  <a:gd name="T15" fmla="*/ 49 h 51"/>
                  <a:gd name="T16" fmla="*/ 6 w 78"/>
                  <a:gd name="T17" fmla="*/ 51 h 51"/>
                  <a:gd name="T18" fmla="*/ 9 w 78"/>
                  <a:gd name="T19" fmla="*/ 51 h 51"/>
                  <a:gd name="T20" fmla="*/ 11 w 78"/>
                  <a:gd name="T21" fmla="*/ 49 h 51"/>
                  <a:gd name="T22" fmla="*/ 11 w 78"/>
                  <a:gd name="T23" fmla="*/ 49 h 51"/>
                  <a:gd name="T24" fmla="*/ 19 w 78"/>
                  <a:gd name="T25" fmla="*/ 41 h 51"/>
                  <a:gd name="T26" fmla="*/ 27 w 78"/>
                  <a:gd name="T27" fmla="*/ 35 h 51"/>
                  <a:gd name="T28" fmla="*/ 44 w 78"/>
                  <a:gd name="T29" fmla="*/ 24 h 51"/>
                  <a:gd name="T30" fmla="*/ 62 w 78"/>
                  <a:gd name="T31" fmla="*/ 14 h 51"/>
                  <a:gd name="T32" fmla="*/ 71 w 78"/>
                  <a:gd name="T33" fmla="*/ 8 h 51"/>
                  <a:gd name="T34" fmla="*/ 78 w 78"/>
                  <a:gd name="T35" fmla="*/ 0 h 51"/>
                  <a:gd name="T36" fmla="*/ 78 w 78"/>
                  <a:gd name="T37" fmla="*/ 0 h 51"/>
                  <a:gd name="T38" fmla="*/ 57 w 78"/>
                  <a:gd name="T39" fmla="*/ 1 h 51"/>
                  <a:gd name="T40" fmla="*/ 48 w 78"/>
                  <a:gd name="T41" fmla="*/ 1 h 51"/>
                  <a:gd name="T42" fmla="*/ 38 w 78"/>
                  <a:gd name="T43" fmla="*/ 4 h 51"/>
                  <a:gd name="T44" fmla="*/ 29 w 78"/>
                  <a:gd name="T45" fmla="*/ 8 h 51"/>
                  <a:gd name="T46" fmla="*/ 21 w 78"/>
                  <a:gd name="T47" fmla="*/ 12 h 51"/>
                  <a:gd name="T48" fmla="*/ 13 w 78"/>
                  <a:gd name="T49" fmla="*/ 17 h 51"/>
                  <a:gd name="T50" fmla="*/ 5 w 78"/>
                  <a:gd name="T51" fmla="*/ 25 h 51"/>
                  <a:gd name="T52" fmla="*/ 5 w 78"/>
                  <a:gd name="T5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51">
                    <a:moveTo>
                      <a:pt x="5" y="25"/>
                    </a:moveTo>
                    <a:lnTo>
                      <a:pt x="5" y="25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49"/>
                    </a:lnTo>
                    <a:lnTo>
                      <a:pt x="6" y="51"/>
                    </a:lnTo>
                    <a:lnTo>
                      <a:pt x="9" y="51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9" y="41"/>
                    </a:lnTo>
                    <a:lnTo>
                      <a:pt x="27" y="35"/>
                    </a:lnTo>
                    <a:lnTo>
                      <a:pt x="44" y="24"/>
                    </a:lnTo>
                    <a:lnTo>
                      <a:pt x="62" y="14"/>
                    </a:lnTo>
                    <a:lnTo>
                      <a:pt x="71" y="8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57" y="1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9" y="8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5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6" name="Freeform 188">
                <a:extLst>
                  <a:ext uri="{FF2B5EF4-FFF2-40B4-BE49-F238E27FC236}">
                    <a16:creationId xmlns:a16="http://schemas.microsoft.com/office/drawing/2014/main" id="{915217C5-6BF5-1550-40D4-B4A68FA50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" y="3985"/>
                <a:ext cx="35" cy="21"/>
              </a:xfrm>
              <a:custGeom>
                <a:avLst/>
                <a:gdLst>
                  <a:gd name="T0" fmla="*/ 70 w 70"/>
                  <a:gd name="T1" fmla="*/ 10 h 43"/>
                  <a:gd name="T2" fmla="*/ 70 w 70"/>
                  <a:gd name="T3" fmla="*/ 10 h 43"/>
                  <a:gd name="T4" fmla="*/ 66 w 70"/>
                  <a:gd name="T5" fmla="*/ 2 h 43"/>
                  <a:gd name="T6" fmla="*/ 65 w 70"/>
                  <a:gd name="T7" fmla="*/ 0 h 43"/>
                  <a:gd name="T8" fmla="*/ 62 w 70"/>
                  <a:gd name="T9" fmla="*/ 0 h 43"/>
                  <a:gd name="T10" fmla="*/ 62 w 70"/>
                  <a:gd name="T11" fmla="*/ 0 h 43"/>
                  <a:gd name="T12" fmla="*/ 47 w 70"/>
                  <a:gd name="T13" fmla="*/ 5 h 43"/>
                  <a:gd name="T14" fmla="*/ 33 w 70"/>
                  <a:gd name="T15" fmla="*/ 8 h 43"/>
                  <a:gd name="T16" fmla="*/ 19 w 70"/>
                  <a:gd name="T17" fmla="*/ 11 h 43"/>
                  <a:gd name="T18" fmla="*/ 12 w 70"/>
                  <a:gd name="T19" fmla="*/ 16 h 43"/>
                  <a:gd name="T20" fmla="*/ 8 w 70"/>
                  <a:gd name="T21" fmla="*/ 21 h 43"/>
                  <a:gd name="T22" fmla="*/ 8 w 70"/>
                  <a:gd name="T23" fmla="*/ 21 h 43"/>
                  <a:gd name="T24" fmla="*/ 3 w 70"/>
                  <a:gd name="T25" fmla="*/ 24 h 43"/>
                  <a:gd name="T26" fmla="*/ 1 w 70"/>
                  <a:gd name="T27" fmla="*/ 30 h 43"/>
                  <a:gd name="T28" fmla="*/ 0 w 70"/>
                  <a:gd name="T29" fmla="*/ 35 h 43"/>
                  <a:gd name="T30" fmla="*/ 3 w 70"/>
                  <a:gd name="T31" fmla="*/ 40 h 43"/>
                  <a:gd name="T32" fmla="*/ 3 w 70"/>
                  <a:gd name="T33" fmla="*/ 40 h 43"/>
                  <a:gd name="T34" fmla="*/ 8 w 70"/>
                  <a:gd name="T35" fmla="*/ 43 h 43"/>
                  <a:gd name="T36" fmla="*/ 12 w 70"/>
                  <a:gd name="T37" fmla="*/ 43 h 43"/>
                  <a:gd name="T38" fmla="*/ 17 w 70"/>
                  <a:gd name="T39" fmla="*/ 43 h 43"/>
                  <a:gd name="T40" fmla="*/ 22 w 70"/>
                  <a:gd name="T41" fmla="*/ 43 h 43"/>
                  <a:gd name="T42" fmla="*/ 30 w 70"/>
                  <a:gd name="T43" fmla="*/ 40 h 43"/>
                  <a:gd name="T44" fmla="*/ 38 w 70"/>
                  <a:gd name="T45" fmla="*/ 35 h 43"/>
                  <a:gd name="T46" fmla="*/ 38 w 70"/>
                  <a:gd name="T47" fmla="*/ 35 h 43"/>
                  <a:gd name="T48" fmla="*/ 47 w 70"/>
                  <a:gd name="T49" fmla="*/ 30 h 43"/>
                  <a:gd name="T50" fmla="*/ 57 w 70"/>
                  <a:gd name="T51" fmla="*/ 26 h 43"/>
                  <a:gd name="T52" fmla="*/ 65 w 70"/>
                  <a:gd name="T53" fmla="*/ 19 h 43"/>
                  <a:gd name="T54" fmla="*/ 68 w 70"/>
                  <a:gd name="T55" fmla="*/ 15 h 43"/>
                  <a:gd name="T56" fmla="*/ 70 w 70"/>
                  <a:gd name="T57" fmla="*/ 10 h 43"/>
                  <a:gd name="T58" fmla="*/ 70 w 70"/>
                  <a:gd name="T5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43">
                    <a:moveTo>
                      <a:pt x="70" y="10"/>
                    </a:moveTo>
                    <a:lnTo>
                      <a:pt x="70" y="10"/>
                    </a:lnTo>
                    <a:lnTo>
                      <a:pt x="66" y="2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7" y="5"/>
                    </a:lnTo>
                    <a:lnTo>
                      <a:pt x="33" y="8"/>
                    </a:lnTo>
                    <a:lnTo>
                      <a:pt x="19" y="11"/>
                    </a:lnTo>
                    <a:lnTo>
                      <a:pt x="12" y="16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3" y="24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2" y="43"/>
                    </a:lnTo>
                    <a:lnTo>
                      <a:pt x="30" y="40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47" y="30"/>
                    </a:lnTo>
                    <a:lnTo>
                      <a:pt x="57" y="26"/>
                    </a:lnTo>
                    <a:lnTo>
                      <a:pt x="65" y="19"/>
                    </a:lnTo>
                    <a:lnTo>
                      <a:pt x="68" y="15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7" name="Freeform 189">
                <a:extLst>
                  <a:ext uri="{FF2B5EF4-FFF2-40B4-BE49-F238E27FC236}">
                    <a16:creationId xmlns:a16="http://schemas.microsoft.com/office/drawing/2014/main" id="{65DFBBDC-2E31-837C-B144-AB2DDD267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" y="3692"/>
                <a:ext cx="28" cy="19"/>
              </a:xfrm>
              <a:custGeom>
                <a:avLst/>
                <a:gdLst>
                  <a:gd name="T0" fmla="*/ 31 w 56"/>
                  <a:gd name="T1" fmla="*/ 0 h 38"/>
                  <a:gd name="T2" fmla="*/ 31 w 56"/>
                  <a:gd name="T3" fmla="*/ 0 h 38"/>
                  <a:gd name="T4" fmla="*/ 19 w 56"/>
                  <a:gd name="T5" fmla="*/ 2 h 38"/>
                  <a:gd name="T6" fmla="*/ 10 w 56"/>
                  <a:gd name="T7" fmla="*/ 8 h 38"/>
                  <a:gd name="T8" fmla="*/ 7 w 56"/>
                  <a:gd name="T9" fmla="*/ 11 h 38"/>
                  <a:gd name="T10" fmla="*/ 4 w 56"/>
                  <a:gd name="T11" fmla="*/ 14 h 38"/>
                  <a:gd name="T12" fmla="*/ 2 w 56"/>
                  <a:gd name="T13" fmla="*/ 21 h 38"/>
                  <a:gd name="T14" fmla="*/ 0 w 56"/>
                  <a:gd name="T15" fmla="*/ 26 h 38"/>
                  <a:gd name="T16" fmla="*/ 0 w 56"/>
                  <a:gd name="T17" fmla="*/ 26 h 38"/>
                  <a:gd name="T18" fmla="*/ 0 w 56"/>
                  <a:gd name="T19" fmla="*/ 30 h 38"/>
                  <a:gd name="T20" fmla="*/ 2 w 56"/>
                  <a:gd name="T21" fmla="*/ 35 h 38"/>
                  <a:gd name="T22" fmla="*/ 4 w 56"/>
                  <a:gd name="T23" fmla="*/ 37 h 38"/>
                  <a:gd name="T24" fmla="*/ 7 w 56"/>
                  <a:gd name="T25" fmla="*/ 37 h 38"/>
                  <a:gd name="T26" fmla="*/ 13 w 56"/>
                  <a:gd name="T27" fmla="*/ 38 h 38"/>
                  <a:gd name="T28" fmla="*/ 19 w 56"/>
                  <a:gd name="T29" fmla="*/ 38 h 38"/>
                  <a:gd name="T30" fmla="*/ 19 w 56"/>
                  <a:gd name="T31" fmla="*/ 38 h 38"/>
                  <a:gd name="T32" fmla="*/ 27 w 56"/>
                  <a:gd name="T33" fmla="*/ 38 h 38"/>
                  <a:gd name="T34" fmla="*/ 34 w 56"/>
                  <a:gd name="T35" fmla="*/ 37 h 38"/>
                  <a:gd name="T36" fmla="*/ 40 w 56"/>
                  <a:gd name="T37" fmla="*/ 34 h 38"/>
                  <a:gd name="T38" fmla="*/ 46 w 56"/>
                  <a:gd name="T39" fmla="*/ 30 h 38"/>
                  <a:gd name="T40" fmla="*/ 50 w 56"/>
                  <a:gd name="T41" fmla="*/ 27 h 38"/>
                  <a:gd name="T42" fmla="*/ 53 w 56"/>
                  <a:gd name="T43" fmla="*/ 24 h 38"/>
                  <a:gd name="T44" fmla="*/ 54 w 56"/>
                  <a:gd name="T45" fmla="*/ 19 h 38"/>
                  <a:gd name="T46" fmla="*/ 56 w 56"/>
                  <a:gd name="T47" fmla="*/ 14 h 38"/>
                  <a:gd name="T48" fmla="*/ 56 w 56"/>
                  <a:gd name="T49" fmla="*/ 14 h 38"/>
                  <a:gd name="T50" fmla="*/ 54 w 56"/>
                  <a:gd name="T51" fmla="*/ 10 h 38"/>
                  <a:gd name="T52" fmla="*/ 53 w 56"/>
                  <a:gd name="T53" fmla="*/ 7 h 38"/>
                  <a:gd name="T54" fmla="*/ 50 w 56"/>
                  <a:gd name="T55" fmla="*/ 3 h 38"/>
                  <a:gd name="T56" fmla="*/ 46 w 56"/>
                  <a:gd name="T57" fmla="*/ 2 h 38"/>
                  <a:gd name="T58" fmla="*/ 40 w 56"/>
                  <a:gd name="T59" fmla="*/ 0 h 38"/>
                  <a:gd name="T60" fmla="*/ 31 w 56"/>
                  <a:gd name="T61" fmla="*/ 0 h 38"/>
                  <a:gd name="T62" fmla="*/ 31 w 56"/>
                  <a:gd name="T6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38">
                    <a:moveTo>
                      <a:pt x="31" y="0"/>
                    </a:move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4" y="37"/>
                    </a:lnTo>
                    <a:lnTo>
                      <a:pt x="7" y="37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7" y="38"/>
                    </a:lnTo>
                    <a:lnTo>
                      <a:pt x="34" y="37"/>
                    </a:lnTo>
                    <a:lnTo>
                      <a:pt x="40" y="34"/>
                    </a:lnTo>
                    <a:lnTo>
                      <a:pt x="46" y="30"/>
                    </a:lnTo>
                    <a:lnTo>
                      <a:pt x="50" y="27"/>
                    </a:lnTo>
                    <a:lnTo>
                      <a:pt x="53" y="24"/>
                    </a:lnTo>
                    <a:lnTo>
                      <a:pt x="54" y="19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53" y="7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8" name="Freeform 190">
                <a:extLst>
                  <a:ext uri="{FF2B5EF4-FFF2-40B4-BE49-F238E27FC236}">
                    <a16:creationId xmlns:a16="http://schemas.microsoft.com/office/drawing/2014/main" id="{8B83532D-C38D-0C37-01A2-61FE0DB83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" y="4178"/>
                <a:ext cx="25" cy="24"/>
              </a:xfrm>
              <a:custGeom>
                <a:avLst/>
                <a:gdLst>
                  <a:gd name="T0" fmla="*/ 12 w 50"/>
                  <a:gd name="T1" fmla="*/ 0 h 47"/>
                  <a:gd name="T2" fmla="*/ 12 w 50"/>
                  <a:gd name="T3" fmla="*/ 0 h 47"/>
                  <a:gd name="T4" fmla="*/ 6 w 50"/>
                  <a:gd name="T5" fmla="*/ 0 h 47"/>
                  <a:gd name="T6" fmla="*/ 1 w 50"/>
                  <a:gd name="T7" fmla="*/ 3 h 47"/>
                  <a:gd name="T8" fmla="*/ 0 w 50"/>
                  <a:gd name="T9" fmla="*/ 8 h 47"/>
                  <a:gd name="T10" fmla="*/ 0 w 50"/>
                  <a:gd name="T11" fmla="*/ 12 h 47"/>
                  <a:gd name="T12" fmla="*/ 0 w 50"/>
                  <a:gd name="T13" fmla="*/ 12 h 47"/>
                  <a:gd name="T14" fmla="*/ 4 w 50"/>
                  <a:gd name="T15" fmla="*/ 27 h 47"/>
                  <a:gd name="T16" fmla="*/ 8 w 50"/>
                  <a:gd name="T17" fmla="*/ 33 h 47"/>
                  <a:gd name="T18" fmla="*/ 11 w 50"/>
                  <a:gd name="T19" fmla="*/ 38 h 47"/>
                  <a:gd name="T20" fmla="*/ 15 w 50"/>
                  <a:gd name="T21" fmla="*/ 41 h 47"/>
                  <a:gd name="T22" fmla="*/ 22 w 50"/>
                  <a:gd name="T23" fmla="*/ 44 h 47"/>
                  <a:gd name="T24" fmla="*/ 28 w 50"/>
                  <a:gd name="T25" fmla="*/ 47 h 47"/>
                  <a:gd name="T26" fmla="*/ 35 w 50"/>
                  <a:gd name="T27" fmla="*/ 47 h 47"/>
                  <a:gd name="T28" fmla="*/ 35 w 50"/>
                  <a:gd name="T29" fmla="*/ 47 h 47"/>
                  <a:gd name="T30" fmla="*/ 38 w 50"/>
                  <a:gd name="T31" fmla="*/ 47 h 47"/>
                  <a:gd name="T32" fmla="*/ 41 w 50"/>
                  <a:gd name="T33" fmla="*/ 46 h 47"/>
                  <a:gd name="T34" fmla="*/ 46 w 50"/>
                  <a:gd name="T35" fmla="*/ 43 h 47"/>
                  <a:gd name="T36" fmla="*/ 50 w 50"/>
                  <a:gd name="T37" fmla="*/ 30 h 47"/>
                  <a:gd name="T38" fmla="*/ 50 w 50"/>
                  <a:gd name="T39" fmla="*/ 30 h 47"/>
                  <a:gd name="T40" fmla="*/ 42 w 50"/>
                  <a:gd name="T41" fmla="*/ 19 h 47"/>
                  <a:gd name="T42" fmla="*/ 35 w 50"/>
                  <a:gd name="T43" fmla="*/ 9 h 47"/>
                  <a:gd name="T44" fmla="*/ 23 w 50"/>
                  <a:gd name="T45" fmla="*/ 3 h 47"/>
                  <a:gd name="T46" fmla="*/ 12 w 50"/>
                  <a:gd name="T47" fmla="*/ 0 h 47"/>
                  <a:gd name="T48" fmla="*/ 12 w 50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7">
                    <a:moveTo>
                      <a:pt x="12" y="0"/>
                    </a:moveTo>
                    <a:lnTo>
                      <a:pt x="12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27"/>
                    </a:lnTo>
                    <a:lnTo>
                      <a:pt x="8" y="33"/>
                    </a:lnTo>
                    <a:lnTo>
                      <a:pt x="11" y="38"/>
                    </a:lnTo>
                    <a:lnTo>
                      <a:pt x="15" y="41"/>
                    </a:lnTo>
                    <a:lnTo>
                      <a:pt x="22" y="44"/>
                    </a:lnTo>
                    <a:lnTo>
                      <a:pt x="28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6"/>
                    </a:lnTo>
                    <a:lnTo>
                      <a:pt x="46" y="43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2" y="19"/>
                    </a:lnTo>
                    <a:lnTo>
                      <a:pt x="35" y="9"/>
                    </a:lnTo>
                    <a:lnTo>
                      <a:pt x="23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9" name="Freeform 191">
                <a:extLst>
                  <a:ext uri="{FF2B5EF4-FFF2-40B4-BE49-F238E27FC236}">
                    <a16:creationId xmlns:a16="http://schemas.microsoft.com/office/drawing/2014/main" id="{E5172BFC-542E-97A1-D904-0D9A680D2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3838"/>
                <a:ext cx="24" cy="25"/>
              </a:xfrm>
              <a:custGeom>
                <a:avLst/>
                <a:gdLst>
                  <a:gd name="T0" fmla="*/ 37 w 48"/>
                  <a:gd name="T1" fmla="*/ 51 h 51"/>
                  <a:gd name="T2" fmla="*/ 37 w 48"/>
                  <a:gd name="T3" fmla="*/ 51 h 51"/>
                  <a:gd name="T4" fmla="*/ 41 w 48"/>
                  <a:gd name="T5" fmla="*/ 51 h 51"/>
                  <a:gd name="T6" fmla="*/ 46 w 48"/>
                  <a:gd name="T7" fmla="*/ 50 h 51"/>
                  <a:gd name="T8" fmla="*/ 48 w 48"/>
                  <a:gd name="T9" fmla="*/ 46 h 51"/>
                  <a:gd name="T10" fmla="*/ 48 w 48"/>
                  <a:gd name="T11" fmla="*/ 43 h 51"/>
                  <a:gd name="T12" fmla="*/ 48 w 48"/>
                  <a:gd name="T13" fmla="*/ 43 h 51"/>
                  <a:gd name="T14" fmla="*/ 43 w 48"/>
                  <a:gd name="T15" fmla="*/ 31 h 51"/>
                  <a:gd name="T16" fmla="*/ 37 w 48"/>
                  <a:gd name="T17" fmla="*/ 18 h 51"/>
                  <a:gd name="T18" fmla="*/ 33 w 48"/>
                  <a:gd name="T19" fmla="*/ 13 h 51"/>
                  <a:gd name="T20" fmla="*/ 29 w 48"/>
                  <a:gd name="T21" fmla="*/ 8 h 51"/>
                  <a:gd name="T22" fmla="*/ 24 w 48"/>
                  <a:gd name="T23" fmla="*/ 4 h 51"/>
                  <a:gd name="T24" fmla="*/ 17 w 48"/>
                  <a:gd name="T25" fmla="*/ 2 h 51"/>
                  <a:gd name="T26" fmla="*/ 17 w 48"/>
                  <a:gd name="T27" fmla="*/ 2 h 51"/>
                  <a:gd name="T28" fmla="*/ 11 w 48"/>
                  <a:gd name="T29" fmla="*/ 0 h 51"/>
                  <a:gd name="T30" fmla="*/ 6 w 48"/>
                  <a:gd name="T31" fmla="*/ 0 h 51"/>
                  <a:gd name="T32" fmla="*/ 2 w 48"/>
                  <a:gd name="T33" fmla="*/ 4 h 51"/>
                  <a:gd name="T34" fmla="*/ 0 w 48"/>
                  <a:gd name="T35" fmla="*/ 8 h 51"/>
                  <a:gd name="T36" fmla="*/ 0 w 48"/>
                  <a:gd name="T37" fmla="*/ 8 h 51"/>
                  <a:gd name="T38" fmla="*/ 0 w 48"/>
                  <a:gd name="T39" fmla="*/ 13 h 51"/>
                  <a:gd name="T40" fmla="*/ 3 w 48"/>
                  <a:gd name="T41" fmla="*/ 19 h 51"/>
                  <a:gd name="T42" fmla="*/ 14 w 48"/>
                  <a:gd name="T43" fmla="*/ 34 h 51"/>
                  <a:gd name="T44" fmla="*/ 27 w 48"/>
                  <a:gd name="T45" fmla="*/ 45 h 51"/>
                  <a:gd name="T46" fmla="*/ 33 w 48"/>
                  <a:gd name="T47" fmla="*/ 50 h 51"/>
                  <a:gd name="T48" fmla="*/ 37 w 48"/>
                  <a:gd name="T49" fmla="*/ 51 h 51"/>
                  <a:gd name="T50" fmla="*/ 37 w 48"/>
                  <a:gd name="T5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51">
                    <a:moveTo>
                      <a:pt x="37" y="51"/>
                    </a:moveTo>
                    <a:lnTo>
                      <a:pt x="37" y="51"/>
                    </a:lnTo>
                    <a:lnTo>
                      <a:pt x="41" y="51"/>
                    </a:lnTo>
                    <a:lnTo>
                      <a:pt x="46" y="50"/>
                    </a:lnTo>
                    <a:lnTo>
                      <a:pt x="48" y="46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3" y="31"/>
                    </a:lnTo>
                    <a:lnTo>
                      <a:pt x="37" y="18"/>
                    </a:lnTo>
                    <a:lnTo>
                      <a:pt x="33" y="13"/>
                    </a:lnTo>
                    <a:lnTo>
                      <a:pt x="29" y="8"/>
                    </a:lnTo>
                    <a:lnTo>
                      <a:pt x="24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14" y="34"/>
                    </a:lnTo>
                    <a:lnTo>
                      <a:pt x="27" y="45"/>
                    </a:lnTo>
                    <a:lnTo>
                      <a:pt x="33" y="50"/>
                    </a:lnTo>
                    <a:lnTo>
                      <a:pt x="37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0" name="Freeform 192">
                <a:extLst>
                  <a:ext uri="{FF2B5EF4-FFF2-40B4-BE49-F238E27FC236}">
                    <a16:creationId xmlns:a16="http://schemas.microsoft.com/office/drawing/2014/main" id="{72352330-4A23-51A3-A89F-67C22B96F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4134"/>
                <a:ext cx="16" cy="26"/>
              </a:xfrm>
              <a:custGeom>
                <a:avLst/>
                <a:gdLst>
                  <a:gd name="T0" fmla="*/ 10 w 32"/>
                  <a:gd name="T1" fmla="*/ 0 h 52"/>
                  <a:gd name="T2" fmla="*/ 10 w 32"/>
                  <a:gd name="T3" fmla="*/ 0 h 52"/>
                  <a:gd name="T4" fmla="*/ 5 w 32"/>
                  <a:gd name="T5" fmla="*/ 0 h 52"/>
                  <a:gd name="T6" fmla="*/ 2 w 32"/>
                  <a:gd name="T7" fmla="*/ 1 h 52"/>
                  <a:gd name="T8" fmla="*/ 2 w 32"/>
                  <a:gd name="T9" fmla="*/ 5 h 52"/>
                  <a:gd name="T10" fmla="*/ 0 w 32"/>
                  <a:gd name="T11" fmla="*/ 8 h 52"/>
                  <a:gd name="T12" fmla="*/ 0 w 32"/>
                  <a:gd name="T13" fmla="*/ 14 h 52"/>
                  <a:gd name="T14" fmla="*/ 0 w 32"/>
                  <a:gd name="T15" fmla="*/ 22 h 52"/>
                  <a:gd name="T16" fmla="*/ 0 w 32"/>
                  <a:gd name="T17" fmla="*/ 22 h 52"/>
                  <a:gd name="T18" fmla="*/ 0 w 32"/>
                  <a:gd name="T19" fmla="*/ 32 h 52"/>
                  <a:gd name="T20" fmla="*/ 2 w 32"/>
                  <a:gd name="T21" fmla="*/ 41 h 52"/>
                  <a:gd name="T22" fmla="*/ 3 w 32"/>
                  <a:gd name="T23" fmla="*/ 44 h 52"/>
                  <a:gd name="T24" fmla="*/ 7 w 32"/>
                  <a:gd name="T25" fmla="*/ 49 h 52"/>
                  <a:gd name="T26" fmla="*/ 10 w 32"/>
                  <a:gd name="T27" fmla="*/ 51 h 52"/>
                  <a:gd name="T28" fmla="*/ 15 w 32"/>
                  <a:gd name="T29" fmla="*/ 52 h 52"/>
                  <a:gd name="T30" fmla="*/ 15 w 32"/>
                  <a:gd name="T31" fmla="*/ 52 h 52"/>
                  <a:gd name="T32" fmla="*/ 21 w 32"/>
                  <a:gd name="T33" fmla="*/ 52 h 52"/>
                  <a:gd name="T34" fmla="*/ 27 w 32"/>
                  <a:gd name="T35" fmla="*/ 49 h 52"/>
                  <a:gd name="T36" fmla="*/ 32 w 32"/>
                  <a:gd name="T37" fmla="*/ 41 h 52"/>
                  <a:gd name="T38" fmla="*/ 32 w 32"/>
                  <a:gd name="T39" fmla="*/ 33 h 52"/>
                  <a:gd name="T40" fmla="*/ 32 w 32"/>
                  <a:gd name="T41" fmla="*/ 33 h 52"/>
                  <a:gd name="T42" fmla="*/ 30 w 32"/>
                  <a:gd name="T43" fmla="*/ 22 h 52"/>
                  <a:gd name="T44" fmla="*/ 26 w 32"/>
                  <a:gd name="T45" fmla="*/ 11 h 52"/>
                  <a:gd name="T46" fmla="*/ 22 w 32"/>
                  <a:gd name="T47" fmla="*/ 8 h 52"/>
                  <a:gd name="T48" fmla="*/ 19 w 32"/>
                  <a:gd name="T49" fmla="*/ 5 h 52"/>
                  <a:gd name="T50" fmla="*/ 15 w 32"/>
                  <a:gd name="T51" fmla="*/ 1 h 52"/>
                  <a:gd name="T52" fmla="*/ 10 w 32"/>
                  <a:gd name="T53" fmla="*/ 0 h 52"/>
                  <a:gd name="T54" fmla="*/ 10 w 32"/>
                  <a:gd name="T5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52">
                    <a:moveTo>
                      <a:pt x="1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2" y="41"/>
                    </a:lnTo>
                    <a:lnTo>
                      <a:pt x="3" y="44"/>
                    </a:lnTo>
                    <a:lnTo>
                      <a:pt x="7" y="49"/>
                    </a:lnTo>
                    <a:lnTo>
                      <a:pt x="10" y="51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21" y="52"/>
                    </a:lnTo>
                    <a:lnTo>
                      <a:pt x="27" y="49"/>
                    </a:lnTo>
                    <a:lnTo>
                      <a:pt x="32" y="41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0" y="22"/>
                    </a:lnTo>
                    <a:lnTo>
                      <a:pt x="26" y="11"/>
                    </a:lnTo>
                    <a:lnTo>
                      <a:pt x="22" y="8"/>
                    </a:lnTo>
                    <a:lnTo>
                      <a:pt x="19" y="5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1" name="Freeform 193">
                <a:extLst>
                  <a:ext uri="{FF2B5EF4-FFF2-40B4-BE49-F238E27FC236}">
                    <a16:creationId xmlns:a16="http://schemas.microsoft.com/office/drawing/2014/main" id="{8664161E-C79C-A70B-637B-9442D2A4C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992"/>
                <a:ext cx="35" cy="12"/>
              </a:xfrm>
              <a:custGeom>
                <a:avLst/>
                <a:gdLst>
                  <a:gd name="T0" fmla="*/ 12 w 70"/>
                  <a:gd name="T1" fmla="*/ 26 h 26"/>
                  <a:gd name="T2" fmla="*/ 12 w 70"/>
                  <a:gd name="T3" fmla="*/ 26 h 26"/>
                  <a:gd name="T4" fmla="*/ 20 w 70"/>
                  <a:gd name="T5" fmla="*/ 26 h 26"/>
                  <a:gd name="T6" fmla="*/ 27 w 70"/>
                  <a:gd name="T7" fmla="*/ 26 h 26"/>
                  <a:gd name="T8" fmla="*/ 39 w 70"/>
                  <a:gd name="T9" fmla="*/ 22 h 26"/>
                  <a:gd name="T10" fmla="*/ 54 w 70"/>
                  <a:gd name="T11" fmla="*/ 18 h 26"/>
                  <a:gd name="T12" fmla="*/ 70 w 70"/>
                  <a:gd name="T13" fmla="*/ 13 h 26"/>
                  <a:gd name="T14" fmla="*/ 70 w 70"/>
                  <a:gd name="T15" fmla="*/ 13 h 26"/>
                  <a:gd name="T16" fmla="*/ 62 w 70"/>
                  <a:gd name="T17" fmla="*/ 7 h 26"/>
                  <a:gd name="T18" fmla="*/ 54 w 70"/>
                  <a:gd name="T19" fmla="*/ 3 h 26"/>
                  <a:gd name="T20" fmla="*/ 46 w 70"/>
                  <a:gd name="T21" fmla="*/ 0 h 26"/>
                  <a:gd name="T22" fmla="*/ 38 w 70"/>
                  <a:gd name="T23" fmla="*/ 0 h 26"/>
                  <a:gd name="T24" fmla="*/ 30 w 70"/>
                  <a:gd name="T25" fmla="*/ 0 h 26"/>
                  <a:gd name="T26" fmla="*/ 24 w 70"/>
                  <a:gd name="T27" fmla="*/ 0 h 26"/>
                  <a:gd name="T28" fmla="*/ 8 w 70"/>
                  <a:gd name="T29" fmla="*/ 5 h 26"/>
                  <a:gd name="T30" fmla="*/ 8 w 70"/>
                  <a:gd name="T31" fmla="*/ 5 h 26"/>
                  <a:gd name="T32" fmla="*/ 4 w 70"/>
                  <a:gd name="T33" fmla="*/ 8 h 26"/>
                  <a:gd name="T34" fmla="*/ 1 w 70"/>
                  <a:gd name="T35" fmla="*/ 11 h 26"/>
                  <a:gd name="T36" fmla="*/ 0 w 70"/>
                  <a:gd name="T37" fmla="*/ 16 h 26"/>
                  <a:gd name="T38" fmla="*/ 0 w 70"/>
                  <a:gd name="T39" fmla="*/ 21 h 26"/>
                  <a:gd name="T40" fmla="*/ 0 w 70"/>
                  <a:gd name="T41" fmla="*/ 21 h 26"/>
                  <a:gd name="T42" fmla="*/ 1 w 70"/>
                  <a:gd name="T43" fmla="*/ 24 h 26"/>
                  <a:gd name="T44" fmla="*/ 6 w 70"/>
                  <a:gd name="T45" fmla="*/ 26 h 26"/>
                  <a:gd name="T46" fmla="*/ 12 w 70"/>
                  <a:gd name="T47" fmla="*/ 26 h 26"/>
                  <a:gd name="T48" fmla="*/ 12 w 70"/>
                  <a:gd name="T4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26">
                    <a:moveTo>
                      <a:pt x="12" y="26"/>
                    </a:moveTo>
                    <a:lnTo>
                      <a:pt x="12" y="26"/>
                    </a:lnTo>
                    <a:lnTo>
                      <a:pt x="20" y="26"/>
                    </a:lnTo>
                    <a:lnTo>
                      <a:pt x="27" y="26"/>
                    </a:lnTo>
                    <a:lnTo>
                      <a:pt x="39" y="22"/>
                    </a:lnTo>
                    <a:lnTo>
                      <a:pt x="54" y="18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62" y="7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6" y="26"/>
                    </a:lnTo>
                    <a:lnTo>
                      <a:pt x="12" y="26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2" name="Freeform 194">
                <a:extLst>
                  <a:ext uri="{FF2B5EF4-FFF2-40B4-BE49-F238E27FC236}">
                    <a16:creationId xmlns:a16="http://schemas.microsoft.com/office/drawing/2014/main" id="{B137E258-AFB9-7DFD-A28D-E6009848E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3415"/>
                <a:ext cx="34" cy="24"/>
              </a:xfrm>
              <a:custGeom>
                <a:avLst/>
                <a:gdLst>
                  <a:gd name="T0" fmla="*/ 2 w 69"/>
                  <a:gd name="T1" fmla="*/ 0 h 48"/>
                  <a:gd name="T2" fmla="*/ 2 w 69"/>
                  <a:gd name="T3" fmla="*/ 0 h 48"/>
                  <a:gd name="T4" fmla="*/ 0 w 69"/>
                  <a:gd name="T5" fmla="*/ 2 h 48"/>
                  <a:gd name="T6" fmla="*/ 0 w 69"/>
                  <a:gd name="T7" fmla="*/ 2 h 48"/>
                  <a:gd name="T8" fmla="*/ 7 w 69"/>
                  <a:gd name="T9" fmla="*/ 12 h 48"/>
                  <a:gd name="T10" fmla="*/ 15 w 69"/>
                  <a:gd name="T11" fmla="*/ 18 h 48"/>
                  <a:gd name="T12" fmla="*/ 23 w 69"/>
                  <a:gd name="T13" fmla="*/ 24 h 48"/>
                  <a:gd name="T14" fmla="*/ 31 w 69"/>
                  <a:gd name="T15" fmla="*/ 31 h 48"/>
                  <a:gd name="T16" fmla="*/ 50 w 69"/>
                  <a:gd name="T17" fmla="*/ 40 h 48"/>
                  <a:gd name="T18" fmla="*/ 69 w 69"/>
                  <a:gd name="T19" fmla="*/ 48 h 48"/>
                  <a:gd name="T20" fmla="*/ 69 w 69"/>
                  <a:gd name="T21" fmla="*/ 48 h 48"/>
                  <a:gd name="T22" fmla="*/ 62 w 69"/>
                  <a:gd name="T23" fmla="*/ 39 h 48"/>
                  <a:gd name="T24" fmla="*/ 56 w 69"/>
                  <a:gd name="T25" fmla="*/ 31 h 48"/>
                  <a:gd name="T26" fmla="*/ 48 w 69"/>
                  <a:gd name="T27" fmla="*/ 23 h 48"/>
                  <a:gd name="T28" fmla="*/ 40 w 69"/>
                  <a:gd name="T29" fmla="*/ 18 h 48"/>
                  <a:gd name="T30" fmla="*/ 23 w 69"/>
                  <a:gd name="T31" fmla="*/ 7 h 48"/>
                  <a:gd name="T32" fmla="*/ 2 w 69"/>
                  <a:gd name="T33" fmla="*/ 0 h 48"/>
                  <a:gd name="T34" fmla="*/ 2 w 69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48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2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31" y="31"/>
                    </a:lnTo>
                    <a:lnTo>
                      <a:pt x="50" y="40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2" y="39"/>
                    </a:lnTo>
                    <a:lnTo>
                      <a:pt x="56" y="31"/>
                    </a:lnTo>
                    <a:lnTo>
                      <a:pt x="48" y="23"/>
                    </a:lnTo>
                    <a:lnTo>
                      <a:pt x="40" y="18"/>
                    </a:lnTo>
                    <a:lnTo>
                      <a:pt x="23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3" name="Freeform 195">
                <a:extLst>
                  <a:ext uri="{FF2B5EF4-FFF2-40B4-BE49-F238E27FC236}">
                    <a16:creationId xmlns:a16="http://schemas.microsoft.com/office/drawing/2014/main" id="{AA2F91E9-5832-C8B8-FEF8-0AFB12A3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173"/>
                <a:ext cx="22" cy="16"/>
              </a:xfrm>
              <a:custGeom>
                <a:avLst/>
                <a:gdLst>
                  <a:gd name="T0" fmla="*/ 25 w 42"/>
                  <a:gd name="T1" fmla="*/ 32 h 32"/>
                  <a:gd name="T2" fmla="*/ 25 w 42"/>
                  <a:gd name="T3" fmla="*/ 32 h 32"/>
                  <a:gd name="T4" fmla="*/ 31 w 42"/>
                  <a:gd name="T5" fmla="*/ 30 h 32"/>
                  <a:gd name="T6" fmla="*/ 38 w 42"/>
                  <a:gd name="T7" fmla="*/ 27 h 32"/>
                  <a:gd name="T8" fmla="*/ 41 w 42"/>
                  <a:gd name="T9" fmla="*/ 23 h 32"/>
                  <a:gd name="T10" fmla="*/ 42 w 42"/>
                  <a:gd name="T11" fmla="*/ 13 h 32"/>
                  <a:gd name="T12" fmla="*/ 42 w 42"/>
                  <a:gd name="T13" fmla="*/ 13 h 32"/>
                  <a:gd name="T14" fmla="*/ 39 w 42"/>
                  <a:gd name="T15" fmla="*/ 7 h 32"/>
                  <a:gd name="T16" fmla="*/ 33 w 42"/>
                  <a:gd name="T17" fmla="*/ 2 h 32"/>
                  <a:gd name="T18" fmla="*/ 27 w 42"/>
                  <a:gd name="T19" fmla="*/ 0 h 32"/>
                  <a:gd name="T20" fmla="*/ 19 w 42"/>
                  <a:gd name="T21" fmla="*/ 0 h 32"/>
                  <a:gd name="T22" fmla="*/ 19 w 42"/>
                  <a:gd name="T23" fmla="*/ 0 h 32"/>
                  <a:gd name="T24" fmla="*/ 11 w 42"/>
                  <a:gd name="T25" fmla="*/ 2 h 32"/>
                  <a:gd name="T26" fmla="*/ 4 w 42"/>
                  <a:gd name="T27" fmla="*/ 3 h 32"/>
                  <a:gd name="T28" fmla="*/ 3 w 42"/>
                  <a:gd name="T29" fmla="*/ 5 h 32"/>
                  <a:gd name="T30" fmla="*/ 1 w 42"/>
                  <a:gd name="T31" fmla="*/ 8 h 32"/>
                  <a:gd name="T32" fmla="*/ 0 w 42"/>
                  <a:gd name="T33" fmla="*/ 11 h 32"/>
                  <a:gd name="T34" fmla="*/ 1 w 42"/>
                  <a:gd name="T35" fmla="*/ 16 h 32"/>
                  <a:gd name="T36" fmla="*/ 1 w 42"/>
                  <a:gd name="T37" fmla="*/ 16 h 32"/>
                  <a:gd name="T38" fmla="*/ 4 w 42"/>
                  <a:gd name="T39" fmla="*/ 23 h 32"/>
                  <a:gd name="T40" fmla="*/ 9 w 42"/>
                  <a:gd name="T41" fmla="*/ 27 h 32"/>
                  <a:gd name="T42" fmla="*/ 15 w 42"/>
                  <a:gd name="T43" fmla="*/ 30 h 32"/>
                  <a:gd name="T44" fmla="*/ 25 w 42"/>
                  <a:gd name="T45" fmla="*/ 32 h 32"/>
                  <a:gd name="T46" fmla="*/ 25 w 42"/>
                  <a:gd name="T4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32">
                    <a:moveTo>
                      <a:pt x="25" y="32"/>
                    </a:moveTo>
                    <a:lnTo>
                      <a:pt x="25" y="32"/>
                    </a:lnTo>
                    <a:lnTo>
                      <a:pt x="31" y="30"/>
                    </a:lnTo>
                    <a:lnTo>
                      <a:pt x="38" y="27"/>
                    </a:lnTo>
                    <a:lnTo>
                      <a:pt x="41" y="2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39" y="7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9" y="27"/>
                    </a:lnTo>
                    <a:lnTo>
                      <a:pt x="15" y="30"/>
                    </a:lnTo>
                    <a:lnTo>
                      <a:pt x="25" y="32"/>
                    </a:lnTo>
                    <a:lnTo>
                      <a:pt x="25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4" name="Freeform 196">
                <a:extLst>
                  <a:ext uri="{FF2B5EF4-FFF2-40B4-BE49-F238E27FC236}">
                    <a16:creationId xmlns:a16="http://schemas.microsoft.com/office/drawing/2014/main" id="{A60D831D-AAE3-4C9B-5B96-5A0BC1B8A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4" y="407"/>
                <a:ext cx="26" cy="16"/>
              </a:xfrm>
              <a:custGeom>
                <a:avLst/>
                <a:gdLst>
                  <a:gd name="T0" fmla="*/ 51 w 51"/>
                  <a:gd name="T1" fmla="*/ 29 h 32"/>
                  <a:gd name="T2" fmla="*/ 51 w 51"/>
                  <a:gd name="T3" fmla="*/ 29 h 32"/>
                  <a:gd name="T4" fmla="*/ 45 w 51"/>
                  <a:gd name="T5" fmla="*/ 26 h 32"/>
                  <a:gd name="T6" fmla="*/ 40 w 51"/>
                  <a:gd name="T7" fmla="*/ 21 h 32"/>
                  <a:gd name="T8" fmla="*/ 35 w 51"/>
                  <a:gd name="T9" fmla="*/ 10 h 32"/>
                  <a:gd name="T10" fmla="*/ 32 w 51"/>
                  <a:gd name="T11" fmla="*/ 5 h 32"/>
                  <a:gd name="T12" fmla="*/ 27 w 51"/>
                  <a:gd name="T13" fmla="*/ 2 h 32"/>
                  <a:gd name="T14" fmla="*/ 23 w 51"/>
                  <a:gd name="T15" fmla="*/ 0 h 32"/>
                  <a:gd name="T16" fmla="*/ 15 w 51"/>
                  <a:gd name="T17" fmla="*/ 2 h 32"/>
                  <a:gd name="T18" fmla="*/ 15 w 51"/>
                  <a:gd name="T19" fmla="*/ 2 h 32"/>
                  <a:gd name="T20" fmla="*/ 8 w 51"/>
                  <a:gd name="T21" fmla="*/ 5 h 32"/>
                  <a:gd name="T22" fmla="*/ 3 w 51"/>
                  <a:gd name="T23" fmla="*/ 8 h 32"/>
                  <a:gd name="T24" fmla="*/ 2 w 51"/>
                  <a:gd name="T25" fmla="*/ 11 h 32"/>
                  <a:gd name="T26" fmla="*/ 0 w 51"/>
                  <a:gd name="T27" fmla="*/ 13 h 32"/>
                  <a:gd name="T28" fmla="*/ 2 w 51"/>
                  <a:gd name="T29" fmla="*/ 16 h 32"/>
                  <a:gd name="T30" fmla="*/ 2 w 51"/>
                  <a:gd name="T31" fmla="*/ 19 h 32"/>
                  <a:gd name="T32" fmla="*/ 2 w 51"/>
                  <a:gd name="T33" fmla="*/ 19 h 32"/>
                  <a:gd name="T34" fmla="*/ 7 w 51"/>
                  <a:gd name="T35" fmla="*/ 26 h 32"/>
                  <a:gd name="T36" fmla="*/ 11 w 51"/>
                  <a:gd name="T37" fmla="*/ 29 h 32"/>
                  <a:gd name="T38" fmla="*/ 16 w 51"/>
                  <a:gd name="T39" fmla="*/ 30 h 32"/>
                  <a:gd name="T40" fmla="*/ 23 w 51"/>
                  <a:gd name="T41" fmla="*/ 32 h 32"/>
                  <a:gd name="T42" fmla="*/ 35 w 51"/>
                  <a:gd name="T43" fmla="*/ 32 h 32"/>
                  <a:gd name="T44" fmla="*/ 51 w 51"/>
                  <a:gd name="T45" fmla="*/ 29 h 32"/>
                  <a:gd name="T46" fmla="*/ 51 w 51"/>
                  <a:gd name="T4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32">
                    <a:moveTo>
                      <a:pt x="51" y="29"/>
                    </a:moveTo>
                    <a:lnTo>
                      <a:pt x="51" y="29"/>
                    </a:lnTo>
                    <a:lnTo>
                      <a:pt x="45" y="26"/>
                    </a:lnTo>
                    <a:lnTo>
                      <a:pt x="40" y="21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35" y="32"/>
                    </a:lnTo>
                    <a:lnTo>
                      <a:pt x="51" y="29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5" name="Freeform 197">
                <a:extLst>
                  <a:ext uri="{FF2B5EF4-FFF2-40B4-BE49-F238E27FC236}">
                    <a16:creationId xmlns:a16="http://schemas.microsoft.com/office/drawing/2014/main" id="{FE85CCC6-C31D-0B0D-7857-152009E4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8" y="4074"/>
                <a:ext cx="30" cy="20"/>
              </a:xfrm>
              <a:custGeom>
                <a:avLst/>
                <a:gdLst>
                  <a:gd name="T0" fmla="*/ 0 w 61"/>
                  <a:gd name="T1" fmla="*/ 41 h 41"/>
                  <a:gd name="T2" fmla="*/ 0 w 61"/>
                  <a:gd name="T3" fmla="*/ 41 h 41"/>
                  <a:gd name="T4" fmla="*/ 61 w 61"/>
                  <a:gd name="T5" fmla="*/ 0 h 41"/>
                  <a:gd name="T6" fmla="*/ 61 w 61"/>
                  <a:gd name="T7" fmla="*/ 0 h 41"/>
                  <a:gd name="T8" fmla="*/ 38 w 61"/>
                  <a:gd name="T9" fmla="*/ 0 h 41"/>
                  <a:gd name="T10" fmla="*/ 31 w 61"/>
                  <a:gd name="T11" fmla="*/ 3 h 41"/>
                  <a:gd name="T12" fmla="*/ 21 w 61"/>
                  <a:gd name="T13" fmla="*/ 6 h 41"/>
                  <a:gd name="T14" fmla="*/ 15 w 61"/>
                  <a:gd name="T15" fmla="*/ 11 h 41"/>
                  <a:gd name="T16" fmla="*/ 8 w 61"/>
                  <a:gd name="T17" fmla="*/ 18 h 41"/>
                  <a:gd name="T18" fmla="*/ 4 w 61"/>
                  <a:gd name="T19" fmla="*/ 29 h 41"/>
                  <a:gd name="T20" fmla="*/ 0 w 61"/>
                  <a:gd name="T21" fmla="*/ 41 h 41"/>
                  <a:gd name="T22" fmla="*/ 0 w 61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41">
                    <a:moveTo>
                      <a:pt x="0" y="41"/>
                    </a:moveTo>
                    <a:lnTo>
                      <a:pt x="0" y="4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38" y="0"/>
                    </a:lnTo>
                    <a:lnTo>
                      <a:pt x="31" y="3"/>
                    </a:lnTo>
                    <a:lnTo>
                      <a:pt x="21" y="6"/>
                    </a:lnTo>
                    <a:lnTo>
                      <a:pt x="15" y="11"/>
                    </a:lnTo>
                    <a:lnTo>
                      <a:pt x="8" y="18"/>
                    </a:lnTo>
                    <a:lnTo>
                      <a:pt x="4" y="29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6" name="Freeform 198">
                <a:extLst>
                  <a:ext uri="{FF2B5EF4-FFF2-40B4-BE49-F238E27FC236}">
                    <a16:creationId xmlns:a16="http://schemas.microsoft.com/office/drawing/2014/main" id="{5D05AA60-8546-F064-A8E5-278E10417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4091"/>
                <a:ext cx="22" cy="14"/>
              </a:xfrm>
              <a:custGeom>
                <a:avLst/>
                <a:gdLst>
                  <a:gd name="T0" fmla="*/ 18 w 45"/>
                  <a:gd name="T1" fmla="*/ 6 h 27"/>
                  <a:gd name="T2" fmla="*/ 18 w 45"/>
                  <a:gd name="T3" fmla="*/ 6 h 27"/>
                  <a:gd name="T4" fmla="*/ 11 w 45"/>
                  <a:gd name="T5" fmla="*/ 5 h 27"/>
                  <a:gd name="T6" fmla="*/ 5 w 45"/>
                  <a:gd name="T7" fmla="*/ 3 h 27"/>
                  <a:gd name="T8" fmla="*/ 3 w 45"/>
                  <a:gd name="T9" fmla="*/ 5 h 27"/>
                  <a:gd name="T10" fmla="*/ 2 w 45"/>
                  <a:gd name="T11" fmla="*/ 6 h 27"/>
                  <a:gd name="T12" fmla="*/ 0 w 45"/>
                  <a:gd name="T13" fmla="*/ 14 h 27"/>
                  <a:gd name="T14" fmla="*/ 0 w 45"/>
                  <a:gd name="T15" fmla="*/ 14 h 27"/>
                  <a:gd name="T16" fmla="*/ 2 w 45"/>
                  <a:gd name="T17" fmla="*/ 19 h 27"/>
                  <a:gd name="T18" fmla="*/ 2 w 45"/>
                  <a:gd name="T19" fmla="*/ 22 h 27"/>
                  <a:gd name="T20" fmla="*/ 5 w 45"/>
                  <a:gd name="T21" fmla="*/ 25 h 27"/>
                  <a:gd name="T22" fmla="*/ 6 w 45"/>
                  <a:gd name="T23" fmla="*/ 25 h 27"/>
                  <a:gd name="T24" fmla="*/ 13 w 45"/>
                  <a:gd name="T25" fmla="*/ 27 h 27"/>
                  <a:gd name="T26" fmla="*/ 19 w 45"/>
                  <a:gd name="T27" fmla="*/ 25 h 27"/>
                  <a:gd name="T28" fmla="*/ 19 w 45"/>
                  <a:gd name="T29" fmla="*/ 25 h 27"/>
                  <a:gd name="T30" fmla="*/ 27 w 45"/>
                  <a:gd name="T31" fmla="*/ 24 h 27"/>
                  <a:gd name="T32" fmla="*/ 35 w 45"/>
                  <a:gd name="T33" fmla="*/ 19 h 27"/>
                  <a:gd name="T34" fmla="*/ 38 w 45"/>
                  <a:gd name="T35" fmla="*/ 16 h 27"/>
                  <a:gd name="T36" fmla="*/ 41 w 45"/>
                  <a:gd name="T37" fmla="*/ 11 h 27"/>
                  <a:gd name="T38" fmla="*/ 43 w 45"/>
                  <a:gd name="T39" fmla="*/ 6 h 27"/>
                  <a:gd name="T40" fmla="*/ 45 w 45"/>
                  <a:gd name="T41" fmla="*/ 0 h 27"/>
                  <a:gd name="T42" fmla="*/ 45 w 45"/>
                  <a:gd name="T43" fmla="*/ 0 h 27"/>
                  <a:gd name="T44" fmla="*/ 40 w 45"/>
                  <a:gd name="T45" fmla="*/ 0 h 27"/>
                  <a:gd name="T46" fmla="*/ 37 w 45"/>
                  <a:gd name="T47" fmla="*/ 2 h 27"/>
                  <a:gd name="T48" fmla="*/ 30 w 45"/>
                  <a:gd name="T49" fmla="*/ 5 h 27"/>
                  <a:gd name="T50" fmla="*/ 24 w 45"/>
                  <a:gd name="T51" fmla="*/ 8 h 27"/>
                  <a:gd name="T52" fmla="*/ 21 w 45"/>
                  <a:gd name="T53" fmla="*/ 8 h 27"/>
                  <a:gd name="T54" fmla="*/ 18 w 45"/>
                  <a:gd name="T55" fmla="*/ 6 h 27"/>
                  <a:gd name="T56" fmla="*/ 18 w 45"/>
                  <a:gd name="T5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27">
                    <a:moveTo>
                      <a:pt x="18" y="6"/>
                    </a:moveTo>
                    <a:lnTo>
                      <a:pt x="18" y="6"/>
                    </a:lnTo>
                    <a:lnTo>
                      <a:pt x="11" y="5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7" y="24"/>
                    </a:lnTo>
                    <a:lnTo>
                      <a:pt x="35" y="19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7" name="Freeform 199">
                <a:extLst>
                  <a:ext uri="{FF2B5EF4-FFF2-40B4-BE49-F238E27FC236}">
                    <a16:creationId xmlns:a16="http://schemas.microsoft.com/office/drawing/2014/main" id="{74228089-8C98-CAEF-86F9-2543BF770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3256"/>
                <a:ext cx="25" cy="19"/>
              </a:xfrm>
              <a:custGeom>
                <a:avLst/>
                <a:gdLst>
                  <a:gd name="T0" fmla="*/ 0 w 49"/>
                  <a:gd name="T1" fmla="*/ 0 h 40"/>
                  <a:gd name="T2" fmla="*/ 0 w 49"/>
                  <a:gd name="T3" fmla="*/ 0 h 40"/>
                  <a:gd name="T4" fmla="*/ 16 w 49"/>
                  <a:gd name="T5" fmla="*/ 21 h 40"/>
                  <a:gd name="T6" fmla="*/ 27 w 49"/>
                  <a:gd name="T7" fmla="*/ 32 h 40"/>
                  <a:gd name="T8" fmla="*/ 32 w 49"/>
                  <a:gd name="T9" fmla="*/ 35 h 40"/>
                  <a:gd name="T10" fmla="*/ 37 w 49"/>
                  <a:gd name="T11" fmla="*/ 37 h 40"/>
                  <a:gd name="T12" fmla="*/ 49 w 49"/>
                  <a:gd name="T13" fmla="*/ 40 h 40"/>
                  <a:gd name="T14" fmla="*/ 49 w 49"/>
                  <a:gd name="T15" fmla="*/ 40 h 40"/>
                  <a:gd name="T16" fmla="*/ 27 w 49"/>
                  <a:gd name="T17" fmla="*/ 16 h 40"/>
                  <a:gd name="T18" fmla="*/ 15 w 49"/>
                  <a:gd name="T19" fmla="*/ 5 h 40"/>
                  <a:gd name="T20" fmla="*/ 7 w 49"/>
                  <a:gd name="T21" fmla="*/ 0 h 40"/>
                  <a:gd name="T22" fmla="*/ 0 w 49"/>
                  <a:gd name="T23" fmla="*/ 0 h 40"/>
                  <a:gd name="T24" fmla="*/ 0 w 49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40">
                    <a:moveTo>
                      <a:pt x="0" y="0"/>
                    </a:moveTo>
                    <a:lnTo>
                      <a:pt x="0" y="0"/>
                    </a:lnTo>
                    <a:lnTo>
                      <a:pt x="16" y="21"/>
                    </a:lnTo>
                    <a:lnTo>
                      <a:pt x="27" y="32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27" y="16"/>
                    </a:lnTo>
                    <a:lnTo>
                      <a:pt x="15" y="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8" name="Freeform 200">
                <a:extLst>
                  <a:ext uri="{FF2B5EF4-FFF2-40B4-BE49-F238E27FC236}">
                    <a16:creationId xmlns:a16="http://schemas.microsoft.com/office/drawing/2014/main" id="{CC07208B-F889-73F2-8C48-4F8BF1BBF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5" y="4046"/>
                <a:ext cx="12" cy="20"/>
              </a:xfrm>
              <a:custGeom>
                <a:avLst/>
                <a:gdLst>
                  <a:gd name="T0" fmla="*/ 13 w 26"/>
                  <a:gd name="T1" fmla="*/ 39 h 39"/>
                  <a:gd name="T2" fmla="*/ 13 w 26"/>
                  <a:gd name="T3" fmla="*/ 39 h 39"/>
                  <a:gd name="T4" fmla="*/ 19 w 26"/>
                  <a:gd name="T5" fmla="*/ 38 h 39"/>
                  <a:gd name="T6" fmla="*/ 22 w 26"/>
                  <a:gd name="T7" fmla="*/ 33 h 39"/>
                  <a:gd name="T8" fmla="*/ 26 w 26"/>
                  <a:gd name="T9" fmla="*/ 28 h 39"/>
                  <a:gd name="T10" fmla="*/ 26 w 26"/>
                  <a:gd name="T11" fmla="*/ 20 h 39"/>
                  <a:gd name="T12" fmla="*/ 26 w 26"/>
                  <a:gd name="T13" fmla="*/ 20 h 39"/>
                  <a:gd name="T14" fmla="*/ 26 w 26"/>
                  <a:gd name="T15" fmla="*/ 14 h 39"/>
                  <a:gd name="T16" fmla="*/ 26 w 26"/>
                  <a:gd name="T17" fmla="*/ 7 h 39"/>
                  <a:gd name="T18" fmla="*/ 22 w 26"/>
                  <a:gd name="T19" fmla="*/ 3 h 39"/>
                  <a:gd name="T20" fmla="*/ 19 w 26"/>
                  <a:gd name="T21" fmla="*/ 1 h 39"/>
                  <a:gd name="T22" fmla="*/ 16 w 26"/>
                  <a:gd name="T23" fmla="*/ 0 h 39"/>
                  <a:gd name="T24" fmla="*/ 16 w 26"/>
                  <a:gd name="T25" fmla="*/ 0 h 39"/>
                  <a:gd name="T26" fmla="*/ 10 w 26"/>
                  <a:gd name="T27" fmla="*/ 1 h 39"/>
                  <a:gd name="T28" fmla="*/ 5 w 26"/>
                  <a:gd name="T29" fmla="*/ 6 h 39"/>
                  <a:gd name="T30" fmla="*/ 2 w 26"/>
                  <a:gd name="T31" fmla="*/ 12 h 39"/>
                  <a:gd name="T32" fmla="*/ 0 w 26"/>
                  <a:gd name="T33" fmla="*/ 20 h 39"/>
                  <a:gd name="T34" fmla="*/ 0 w 26"/>
                  <a:gd name="T35" fmla="*/ 20 h 39"/>
                  <a:gd name="T36" fmla="*/ 0 w 26"/>
                  <a:gd name="T37" fmla="*/ 27 h 39"/>
                  <a:gd name="T38" fmla="*/ 3 w 26"/>
                  <a:gd name="T39" fmla="*/ 33 h 39"/>
                  <a:gd name="T40" fmla="*/ 7 w 26"/>
                  <a:gd name="T41" fmla="*/ 36 h 39"/>
                  <a:gd name="T42" fmla="*/ 13 w 26"/>
                  <a:gd name="T43" fmla="*/ 39 h 39"/>
                  <a:gd name="T44" fmla="*/ 13 w 26"/>
                  <a:gd name="T4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39">
                    <a:moveTo>
                      <a:pt x="13" y="39"/>
                    </a:moveTo>
                    <a:lnTo>
                      <a:pt x="13" y="39"/>
                    </a:lnTo>
                    <a:lnTo>
                      <a:pt x="19" y="38"/>
                    </a:lnTo>
                    <a:lnTo>
                      <a:pt x="22" y="33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14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13" y="39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9" name="Freeform 201">
                <a:extLst>
                  <a:ext uri="{FF2B5EF4-FFF2-40B4-BE49-F238E27FC236}">
                    <a16:creationId xmlns:a16="http://schemas.microsoft.com/office/drawing/2014/main" id="{ACF0F658-25F6-534F-6B71-0255598EA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3985"/>
                <a:ext cx="13" cy="19"/>
              </a:xfrm>
              <a:custGeom>
                <a:avLst/>
                <a:gdLst>
                  <a:gd name="T0" fmla="*/ 17 w 25"/>
                  <a:gd name="T1" fmla="*/ 0 h 40"/>
                  <a:gd name="T2" fmla="*/ 17 w 25"/>
                  <a:gd name="T3" fmla="*/ 0 h 40"/>
                  <a:gd name="T4" fmla="*/ 11 w 25"/>
                  <a:gd name="T5" fmla="*/ 3 h 40"/>
                  <a:gd name="T6" fmla="*/ 4 w 25"/>
                  <a:gd name="T7" fmla="*/ 8 h 40"/>
                  <a:gd name="T8" fmla="*/ 1 w 25"/>
                  <a:gd name="T9" fmla="*/ 16 h 40"/>
                  <a:gd name="T10" fmla="*/ 0 w 25"/>
                  <a:gd name="T11" fmla="*/ 24 h 40"/>
                  <a:gd name="T12" fmla="*/ 0 w 25"/>
                  <a:gd name="T13" fmla="*/ 24 h 40"/>
                  <a:gd name="T14" fmla="*/ 1 w 25"/>
                  <a:gd name="T15" fmla="*/ 29 h 40"/>
                  <a:gd name="T16" fmla="*/ 1 w 25"/>
                  <a:gd name="T17" fmla="*/ 35 h 40"/>
                  <a:gd name="T18" fmla="*/ 4 w 25"/>
                  <a:gd name="T19" fmla="*/ 38 h 40"/>
                  <a:gd name="T20" fmla="*/ 8 w 25"/>
                  <a:gd name="T21" fmla="*/ 40 h 40"/>
                  <a:gd name="T22" fmla="*/ 11 w 25"/>
                  <a:gd name="T23" fmla="*/ 38 h 40"/>
                  <a:gd name="T24" fmla="*/ 11 w 25"/>
                  <a:gd name="T25" fmla="*/ 38 h 40"/>
                  <a:gd name="T26" fmla="*/ 17 w 25"/>
                  <a:gd name="T27" fmla="*/ 35 h 40"/>
                  <a:gd name="T28" fmla="*/ 22 w 25"/>
                  <a:gd name="T29" fmla="*/ 30 h 40"/>
                  <a:gd name="T30" fmla="*/ 25 w 25"/>
                  <a:gd name="T31" fmla="*/ 22 h 40"/>
                  <a:gd name="T32" fmla="*/ 25 w 25"/>
                  <a:gd name="T33" fmla="*/ 13 h 40"/>
                  <a:gd name="T34" fmla="*/ 25 w 25"/>
                  <a:gd name="T35" fmla="*/ 13 h 40"/>
                  <a:gd name="T36" fmla="*/ 24 w 25"/>
                  <a:gd name="T37" fmla="*/ 5 h 40"/>
                  <a:gd name="T38" fmla="*/ 22 w 25"/>
                  <a:gd name="T39" fmla="*/ 2 h 40"/>
                  <a:gd name="T40" fmla="*/ 20 w 25"/>
                  <a:gd name="T41" fmla="*/ 0 h 40"/>
                  <a:gd name="T42" fmla="*/ 17 w 25"/>
                  <a:gd name="T43" fmla="*/ 0 h 40"/>
                  <a:gd name="T44" fmla="*/ 17 w 25"/>
                  <a:gd name="T4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7" y="0"/>
                    </a:moveTo>
                    <a:lnTo>
                      <a:pt x="17" y="0"/>
                    </a:lnTo>
                    <a:lnTo>
                      <a:pt x="11" y="3"/>
                    </a:lnTo>
                    <a:lnTo>
                      <a:pt x="4" y="8"/>
                    </a:lnTo>
                    <a:lnTo>
                      <a:pt x="1" y="1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7" y="35"/>
                    </a:lnTo>
                    <a:lnTo>
                      <a:pt x="22" y="30"/>
                    </a:lnTo>
                    <a:lnTo>
                      <a:pt x="25" y="2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0" name="Freeform 202">
                <a:extLst>
                  <a:ext uri="{FF2B5EF4-FFF2-40B4-BE49-F238E27FC236}">
                    <a16:creationId xmlns:a16="http://schemas.microsoft.com/office/drawing/2014/main" id="{415AE453-A8EF-994A-8EF4-EADF6215F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" y="3663"/>
                <a:ext cx="14" cy="13"/>
              </a:xfrm>
              <a:custGeom>
                <a:avLst/>
                <a:gdLst>
                  <a:gd name="T0" fmla="*/ 13 w 29"/>
                  <a:gd name="T1" fmla="*/ 25 h 25"/>
                  <a:gd name="T2" fmla="*/ 13 w 29"/>
                  <a:gd name="T3" fmla="*/ 25 h 25"/>
                  <a:gd name="T4" fmla="*/ 20 w 29"/>
                  <a:gd name="T5" fmla="*/ 25 h 25"/>
                  <a:gd name="T6" fmla="*/ 24 w 29"/>
                  <a:gd name="T7" fmla="*/ 24 h 25"/>
                  <a:gd name="T8" fmla="*/ 27 w 29"/>
                  <a:gd name="T9" fmla="*/ 19 h 25"/>
                  <a:gd name="T10" fmla="*/ 29 w 29"/>
                  <a:gd name="T11" fmla="*/ 14 h 25"/>
                  <a:gd name="T12" fmla="*/ 29 w 29"/>
                  <a:gd name="T13" fmla="*/ 14 h 25"/>
                  <a:gd name="T14" fmla="*/ 27 w 29"/>
                  <a:gd name="T15" fmla="*/ 6 h 25"/>
                  <a:gd name="T16" fmla="*/ 26 w 29"/>
                  <a:gd name="T17" fmla="*/ 3 h 25"/>
                  <a:gd name="T18" fmla="*/ 20 w 29"/>
                  <a:gd name="T19" fmla="*/ 0 h 25"/>
                  <a:gd name="T20" fmla="*/ 13 w 29"/>
                  <a:gd name="T21" fmla="*/ 0 h 25"/>
                  <a:gd name="T22" fmla="*/ 13 w 29"/>
                  <a:gd name="T23" fmla="*/ 0 h 25"/>
                  <a:gd name="T24" fmla="*/ 4 w 29"/>
                  <a:gd name="T25" fmla="*/ 0 h 25"/>
                  <a:gd name="T26" fmla="*/ 0 w 29"/>
                  <a:gd name="T27" fmla="*/ 3 h 25"/>
                  <a:gd name="T28" fmla="*/ 0 w 29"/>
                  <a:gd name="T29" fmla="*/ 8 h 25"/>
                  <a:gd name="T30" fmla="*/ 0 w 29"/>
                  <a:gd name="T31" fmla="*/ 8 h 25"/>
                  <a:gd name="T32" fmla="*/ 0 w 29"/>
                  <a:gd name="T33" fmla="*/ 13 h 25"/>
                  <a:gd name="T34" fmla="*/ 4 w 29"/>
                  <a:gd name="T35" fmla="*/ 19 h 25"/>
                  <a:gd name="T36" fmla="*/ 7 w 29"/>
                  <a:gd name="T37" fmla="*/ 22 h 25"/>
                  <a:gd name="T38" fmla="*/ 13 w 29"/>
                  <a:gd name="T39" fmla="*/ 25 h 25"/>
                  <a:gd name="T40" fmla="*/ 13 w 29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5">
                    <a:moveTo>
                      <a:pt x="13" y="25"/>
                    </a:moveTo>
                    <a:lnTo>
                      <a:pt x="13" y="25"/>
                    </a:lnTo>
                    <a:lnTo>
                      <a:pt x="20" y="25"/>
                    </a:lnTo>
                    <a:lnTo>
                      <a:pt x="24" y="24"/>
                    </a:lnTo>
                    <a:lnTo>
                      <a:pt x="27" y="19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6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3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1" name="Freeform 203">
                <a:extLst>
                  <a:ext uri="{FF2B5EF4-FFF2-40B4-BE49-F238E27FC236}">
                    <a16:creationId xmlns:a16="http://schemas.microsoft.com/office/drawing/2014/main" id="{EF0B2890-059B-77F0-6B7E-C97E41C57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3280"/>
                <a:ext cx="23" cy="19"/>
              </a:xfrm>
              <a:custGeom>
                <a:avLst/>
                <a:gdLst>
                  <a:gd name="T0" fmla="*/ 0 w 46"/>
                  <a:gd name="T1" fmla="*/ 0 h 39"/>
                  <a:gd name="T2" fmla="*/ 0 w 46"/>
                  <a:gd name="T3" fmla="*/ 0 h 39"/>
                  <a:gd name="T4" fmla="*/ 2 w 46"/>
                  <a:gd name="T5" fmla="*/ 8 h 39"/>
                  <a:gd name="T6" fmla="*/ 6 w 46"/>
                  <a:gd name="T7" fmla="*/ 15 h 39"/>
                  <a:gd name="T8" fmla="*/ 10 w 46"/>
                  <a:gd name="T9" fmla="*/ 21 h 39"/>
                  <a:gd name="T10" fmla="*/ 16 w 46"/>
                  <a:gd name="T11" fmla="*/ 24 h 39"/>
                  <a:gd name="T12" fmla="*/ 30 w 46"/>
                  <a:gd name="T13" fmla="*/ 32 h 39"/>
                  <a:gd name="T14" fmla="*/ 46 w 46"/>
                  <a:gd name="T15" fmla="*/ 39 h 39"/>
                  <a:gd name="T16" fmla="*/ 46 w 46"/>
                  <a:gd name="T17" fmla="*/ 39 h 39"/>
                  <a:gd name="T18" fmla="*/ 35 w 46"/>
                  <a:gd name="T19" fmla="*/ 24 h 39"/>
                  <a:gd name="T20" fmla="*/ 24 w 46"/>
                  <a:gd name="T21" fmla="*/ 13 h 39"/>
                  <a:gd name="T22" fmla="*/ 13 w 46"/>
                  <a:gd name="T23" fmla="*/ 7 h 39"/>
                  <a:gd name="T24" fmla="*/ 0 w 46"/>
                  <a:gd name="T25" fmla="*/ 0 h 39"/>
                  <a:gd name="T26" fmla="*/ 0 w 46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15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30" y="32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35" y="24"/>
                    </a:lnTo>
                    <a:lnTo>
                      <a:pt x="24" y="13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2" name="Freeform 204">
                <a:extLst>
                  <a:ext uri="{FF2B5EF4-FFF2-40B4-BE49-F238E27FC236}">
                    <a16:creationId xmlns:a16="http://schemas.microsoft.com/office/drawing/2014/main" id="{10EF73A7-6E4A-CC12-9B7C-FFF3630D9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6" y="3407"/>
                <a:ext cx="27" cy="8"/>
              </a:xfrm>
              <a:custGeom>
                <a:avLst/>
                <a:gdLst>
                  <a:gd name="T0" fmla="*/ 0 w 52"/>
                  <a:gd name="T1" fmla="*/ 6 h 15"/>
                  <a:gd name="T2" fmla="*/ 0 w 52"/>
                  <a:gd name="T3" fmla="*/ 6 h 15"/>
                  <a:gd name="T4" fmla="*/ 52 w 52"/>
                  <a:gd name="T5" fmla="*/ 15 h 15"/>
                  <a:gd name="T6" fmla="*/ 52 w 52"/>
                  <a:gd name="T7" fmla="*/ 15 h 15"/>
                  <a:gd name="T8" fmla="*/ 41 w 52"/>
                  <a:gd name="T9" fmla="*/ 6 h 15"/>
                  <a:gd name="T10" fmla="*/ 35 w 52"/>
                  <a:gd name="T11" fmla="*/ 3 h 15"/>
                  <a:gd name="T12" fmla="*/ 28 w 52"/>
                  <a:gd name="T13" fmla="*/ 0 h 15"/>
                  <a:gd name="T14" fmla="*/ 22 w 52"/>
                  <a:gd name="T15" fmla="*/ 0 h 15"/>
                  <a:gd name="T16" fmla="*/ 14 w 52"/>
                  <a:gd name="T17" fmla="*/ 0 h 15"/>
                  <a:gd name="T18" fmla="*/ 8 w 52"/>
                  <a:gd name="T19" fmla="*/ 1 h 15"/>
                  <a:gd name="T20" fmla="*/ 0 w 52"/>
                  <a:gd name="T21" fmla="*/ 6 h 15"/>
                  <a:gd name="T22" fmla="*/ 0 w 52"/>
                  <a:gd name="T2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5">
                    <a:moveTo>
                      <a:pt x="0" y="6"/>
                    </a:moveTo>
                    <a:lnTo>
                      <a:pt x="0" y="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</p:grpSp>
        <p:sp>
          <p:nvSpPr>
            <p:cNvPr id="10" name="Freeform 206">
              <a:extLst>
                <a:ext uri="{FF2B5EF4-FFF2-40B4-BE49-F238E27FC236}">
                  <a16:creationId xmlns:a16="http://schemas.microsoft.com/office/drawing/2014/main" id="{DCAEA1B4-CACA-D447-EEC2-DD020D209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2081"/>
              <a:ext cx="3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7 w 7"/>
                <a:gd name="T5" fmla="*/ 7 h 8"/>
                <a:gd name="T6" fmla="*/ 7 w 7"/>
                <a:gd name="T7" fmla="*/ 7 h 8"/>
                <a:gd name="T8" fmla="*/ 2 w 7"/>
                <a:gd name="T9" fmla="*/ 0 h 8"/>
                <a:gd name="T10" fmla="*/ 0 w 7"/>
                <a:gd name="T11" fmla="*/ 2 h 8"/>
                <a:gd name="T12" fmla="*/ 0 w 7"/>
                <a:gd name="T13" fmla="*/ 2 h 8"/>
                <a:gd name="T14" fmla="*/ 4 w 7"/>
                <a:gd name="T15" fmla="*/ 8 h 8"/>
                <a:gd name="T16" fmla="*/ 4 w 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1" name="Freeform 207">
              <a:extLst>
                <a:ext uri="{FF2B5EF4-FFF2-40B4-BE49-F238E27FC236}">
                  <a16:creationId xmlns:a16="http://schemas.microsoft.com/office/drawing/2014/main" id="{A6E41AF4-8B0E-7168-823E-241151177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188"/>
              <a:ext cx="3" cy="5"/>
            </a:xfrm>
            <a:custGeom>
              <a:avLst/>
              <a:gdLst>
                <a:gd name="T0" fmla="*/ 3 w 7"/>
                <a:gd name="T1" fmla="*/ 0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3 h 10"/>
                <a:gd name="T8" fmla="*/ 5 w 7"/>
                <a:gd name="T9" fmla="*/ 10 h 10"/>
                <a:gd name="T10" fmla="*/ 7 w 7"/>
                <a:gd name="T11" fmla="*/ 8 h 10"/>
                <a:gd name="T12" fmla="*/ 7 w 7"/>
                <a:gd name="T13" fmla="*/ 8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2" name="Freeform 208">
              <a:extLst>
                <a:ext uri="{FF2B5EF4-FFF2-40B4-BE49-F238E27FC236}">
                  <a16:creationId xmlns:a16="http://schemas.microsoft.com/office/drawing/2014/main" id="{09B62B7B-C46A-E964-F33E-190AF1DA8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" y="3413"/>
              <a:ext cx="4" cy="3"/>
            </a:xfrm>
            <a:custGeom>
              <a:avLst/>
              <a:gdLst>
                <a:gd name="T0" fmla="*/ 0 w 8"/>
                <a:gd name="T1" fmla="*/ 1 h 6"/>
                <a:gd name="T2" fmla="*/ 0 w 8"/>
                <a:gd name="T3" fmla="*/ 1 h 6"/>
                <a:gd name="T4" fmla="*/ 0 w 8"/>
                <a:gd name="T5" fmla="*/ 3 h 6"/>
                <a:gd name="T6" fmla="*/ 2 w 8"/>
                <a:gd name="T7" fmla="*/ 4 h 6"/>
                <a:gd name="T8" fmla="*/ 6 w 8"/>
                <a:gd name="T9" fmla="*/ 6 h 6"/>
                <a:gd name="T10" fmla="*/ 8 w 8"/>
                <a:gd name="T11" fmla="*/ 4 h 6"/>
                <a:gd name="T12" fmla="*/ 8 w 8"/>
                <a:gd name="T13" fmla="*/ 4 h 6"/>
                <a:gd name="T14" fmla="*/ 5 w 8"/>
                <a:gd name="T15" fmla="*/ 0 h 6"/>
                <a:gd name="T16" fmla="*/ 2 w 8"/>
                <a:gd name="T17" fmla="*/ 0 h 6"/>
                <a:gd name="T18" fmla="*/ 0 w 8"/>
                <a:gd name="T19" fmla="*/ 1 h 6"/>
                <a:gd name="T20" fmla="*/ 0 w 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3" name="Freeform 209">
              <a:extLst>
                <a:ext uri="{FF2B5EF4-FFF2-40B4-BE49-F238E27FC236}">
                  <a16:creationId xmlns:a16="http://schemas.microsoft.com/office/drawing/2014/main" id="{07D43245-6138-7656-2567-03141094A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3415"/>
              <a:ext cx="1" cy="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4" name="Freeform 210">
              <a:extLst>
                <a:ext uri="{FF2B5EF4-FFF2-40B4-BE49-F238E27FC236}">
                  <a16:creationId xmlns:a16="http://schemas.microsoft.com/office/drawing/2014/main" id="{FCD8481E-1E0C-E91E-F3B6-02FE26A7E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5" name="Freeform 211">
              <a:extLst>
                <a:ext uri="{FF2B5EF4-FFF2-40B4-BE49-F238E27FC236}">
                  <a16:creationId xmlns:a16="http://schemas.microsoft.com/office/drawing/2014/main" id="{A4A2AED0-C013-C9A6-50BB-AE9442D12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6" name="Freeform 212">
              <a:extLst>
                <a:ext uri="{FF2B5EF4-FFF2-40B4-BE49-F238E27FC236}">
                  <a16:creationId xmlns:a16="http://schemas.microsoft.com/office/drawing/2014/main" id="{BD9E8A7D-EC98-90F4-7122-F851AF7BC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7" name="Freeform 213">
              <a:extLst>
                <a:ext uri="{FF2B5EF4-FFF2-40B4-BE49-F238E27FC236}">
                  <a16:creationId xmlns:a16="http://schemas.microsoft.com/office/drawing/2014/main" id="{7261C27C-EF10-138F-41A5-D6507A6A3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8" name="Freeform 214">
              <a:extLst>
                <a:ext uri="{FF2B5EF4-FFF2-40B4-BE49-F238E27FC236}">
                  <a16:creationId xmlns:a16="http://schemas.microsoft.com/office/drawing/2014/main" id="{6B74875F-9E40-5554-150C-9B5D6936C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" y="1109"/>
              <a:ext cx="36" cy="9"/>
            </a:xfrm>
            <a:custGeom>
              <a:avLst/>
              <a:gdLst>
                <a:gd name="T0" fmla="*/ 6 w 73"/>
                <a:gd name="T1" fmla="*/ 18 h 18"/>
                <a:gd name="T2" fmla="*/ 6 w 73"/>
                <a:gd name="T3" fmla="*/ 18 h 18"/>
                <a:gd name="T4" fmla="*/ 19 w 73"/>
                <a:gd name="T5" fmla="*/ 18 h 18"/>
                <a:gd name="T6" fmla="*/ 30 w 73"/>
                <a:gd name="T7" fmla="*/ 16 h 18"/>
                <a:gd name="T8" fmla="*/ 43 w 73"/>
                <a:gd name="T9" fmla="*/ 11 h 18"/>
                <a:gd name="T10" fmla="*/ 54 w 73"/>
                <a:gd name="T11" fmla="*/ 7 h 18"/>
                <a:gd name="T12" fmla="*/ 54 w 73"/>
                <a:gd name="T13" fmla="*/ 7 h 18"/>
                <a:gd name="T14" fmla="*/ 63 w 73"/>
                <a:gd name="T15" fmla="*/ 3 h 18"/>
                <a:gd name="T16" fmla="*/ 70 w 73"/>
                <a:gd name="T17" fmla="*/ 2 h 18"/>
                <a:gd name="T18" fmla="*/ 73 w 73"/>
                <a:gd name="T19" fmla="*/ 0 h 18"/>
                <a:gd name="T20" fmla="*/ 73 w 73"/>
                <a:gd name="T21" fmla="*/ 0 h 18"/>
                <a:gd name="T22" fmla="*/ 59 w 73"/>
                <a:gd name="T23" fmla="*/ 3 h 18"/>
                <a:gd name="T24" fmla="*/ 59 w 73"/>
                <a:gd name="T25" fmla="*/ 3 h 18"/>
                <a:gd name="T26" fmla="*/ 48 w 73"/>
                <a:gd name="T27" fmla="*/ 10 h 18"/>
                <a:gd name="T28" fmla="*/ 36 w 73"/>
                <a:gd name="T29" fmla="*/ 13 h 18"/>
                <a:gd name="T30" fmla="*/ 25 w 73"/>
                <a:gd name="T31" fmla="*/ 15 h 18"/>
                <a:gd name="T32" fmla="*/ 13 w 73"/>
                <a:gd name="T33" fmla="*/ 15 h 18"/>
                <a:gd name="T34" fmla="*/ 13 w 73"/>
                <a:gd name="T35" fmla="*/ 15 h 18"/>
                <a:gd name="T36" fmla="*/ 6 w 73"/>
                <a:gd name="T37" fmla="*/ 15 h 18"/>
                <a:gd name="T38" fmla="*/ 1 w 73"/>
                <a:gd name="T39" fmla="*/ 16 h 18"/>
                <a:gd name="T40" fmla="*/ 0 w 73"/>
                <a:gd name="T41" fmla="*/ 18 h 18"/>
                <a:gd name="T42" fmla="*/ 0 w 73"/>
                <a:gd name="T43" fmla="*/ 18 h 18"/>
                <a:gd name="T44" fmla="*/ 6 w 73"/>
                <a:gd name="T45" fmla="*/ 18 h 18"/>
                <a:gd name="T46" fmla="*/ 6 w 73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8">
                  <a:moveTo>
                    <a:pt x="6" y="18"/>
                  </a:moveTo>
                  <a:lnTo>
                    <a:pt x="6" y="18"/>
                  </a:lnTo>
                  <a:lnTo>
                    <a:pt x="19" y="18"/>
                  </a:lnTo>
                  <a:lnTo>
                    <a:pt x="30" y="16"/>
                  </a:lnTo>
                  <a:lnTo>
                    <a:pt x="43" y="11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48" y="10"/>
                  </a:lnTo>
                  <a:lnTo>
                    <a:pt x="36" y="13"/>
                  </a:lnTo>
                  <a:lnTo>
                    <a:pt x="2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9" name="Freeform 215">
              <a:extLst>
                <a:ext uri="{FF2B5EF4-FFF2-40B4-BE49-F238E27FC236}">
                  <a16:creationId xmlns:a16="http://schemas.microsoft.com/office/drawing/2014/main" id="{CA2C884C-0F1C-C3F2-07CE-43C851CD5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" y="1585"/>
              <a:ext cx="30" cy="8"/>
            </a:xfrm>
            <a:custGeom>
              <a:avLst/>
              <a:gdLst>
                <a:gd name="T0" fmla="*/ 60 w 60"/>
                <a:gd name="T1" fmla="*/ 0 h 15"/>
                <a:gd name="T2" fmla="*/ 60 w 60"/>
                <a:gd name="T3" fmla="*/ 0 h 15"/>
                <a:gd name="T4" fmla="*/ 52 w 60"/>
                <a:gd name="T5" fmla="*/ 3 h 15"/>
                <a:gd name="T6" fmla="*/ 43 w 60"/>
                <a:gd name="T7" fmla="*/ 6 h 15"/>
                <a:gd name="T8" fmla="*/ 33 w 60"/>
                <a:gd name="T9" fmla="*/ 8 h 15"/>
                <a:gd name="T10" fmla="*/ 22 w 60"/>
                <a:gd name="T11" fmla="*/ 8 h 15"/>
                <a:gd name="T12" fmla="*/ 22 w 60"/>
                <a:gd name="T13" fmla="*/ 8 h 15"/>
                <a:gd name="T14" fmla="*/ 17 w 60"/>
                <a:gd name="T15" fmla="*/ 8 h 15"/>
                <a:gd name="T16" fmla="*/ 11 w 60"/>
                <a:gd name="T17" fmla="*/ 9 h 15"/>
                <a:gd name="T18" fmla="*/ 0 w 60"/>
                <a:gd name="T19" fmla="*/ 15 h 15"/>
                <a:gd name="T20" fmla="*/ 0 w 60"/>
                <a:gd name="T21" fmla="*/ 15 h 15"/>
                <a:gd name="T22" fmla="*/ 8 w 60"/>
                <a:gd name="T23" fmla="*/ 11 h 15"/>
                <a:gd name="T24" fmla="*/ 17 w 60"/>
                <a:gd name="T25" fmla="*/ 11 h 15"/>
                <a:gd name="T26" fmla="*/ 17 w 60"/>
                <a:gd name="T27" fmla="*/ 11 h 15"/>
                <a:gd name="T28" fmla="*/ 28 w 60"/>
                <a:gd name="T29" fmla="*/ 11 h 15"/>
                <a:gd name="T30" fmla="*/ 40 w 60"/>
                <a:gd name="T31" fmla="*/ 8 h 15"/>
                <a:gd name="T32" fmla="*/ 51 w 60"/>
                <a:gd name="T33" fmla="*/ 4 h 15"/>
                <a:gd name="T34" fmla="*/ 60 w 60"/>
                <a:gd name="T35" fmla="*/ 0 h 15"/>
                <a:gd name="T36" fmla="*/ 60 w 60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lnTo>
                    <a:pt x="60" y="0"/>
                  </a:lnTo>
                  <a:lnTo>
                    <a:pt x="52" y="3"/>
                  </a:lnTo>
                  <a:lnTo>
                    <a:pt x="43" y="6"/>
                  </a:lnTo>
                  <a:lnTo>
                    <a:pt x="3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7" y="8"/>
                  </a:lnTo>
                  <a:lnTo>
                    <a:pt x="11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28" y="11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0" name="Freeform 216">
              <a:extLst>
                <a:ext uri="{FF2B5EF4-FFF2-40B4-BE49-F238E27FC236}">
                  <a16:creationId xmlns:a16="http://schemas.microsoft.com/office/drawing/2014/main" id="{6E52BB59-D477-3D5A-06E6-8B96616F1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8" y="1166"/>
              <a:ext cx="10" cy="8"/>
            </a:xfrm>
            <a:custGeom>
              <a:avLst/>
              <a:gdLst>
                <a:gd name="T0" fmla="*/ 16 w 21"/>
                <a:gd name="T1" fmla="*/ 17 h 17"/>
                <a:gd name="T2" fmla="*/ 16 w 21"/>
                <a:gd name="T3" fmla="*/ 17 h 17"/>
                <a:gd name="T4" fmla="*/ 21 w 21"/>
                <a:gd name="T5" fmla="*/ 14 h 17"/>
                <a:gd name="T6" fmla="*/ 21 w 21"/>
                <a:gd name="T7" fmla="*/ 14 h 17"/>
                <a:gd name="T8" fmla="*/ 19 w 21"/>
                <a:gd name="T9" fmla="*/ 2 h 17"/>
                <a:gd name="T10" fmla="*/ 19 w 21"/>
                <a:gd name="T11" fmla="*/ 2 h 17"/>
                <a:gd name="T12" fmla="*/ 14 w 21"/>
                <a:gd name="T13" fmla="*/ 0 h 17"/>
                <a:gd name="T14" fmla="*/ 14 w 21"/>
                <a:gd name="T15" fmla="*/ 0 h 17"/>
                <a:gd name="T16" fmla="*/ 14 w 21"/>
                <a:gd name="T17" fmla="*/ 0 h 17"/>
                <a:gd name="T18" fmla="*/ 6 w 21"/>
                <a:gd name="T19" fmla="*/ 2 h 17"/>
                <a:gd name="T20" fmla="*/ 0 w 21"/>
                <a:gd name="T21" fmla="*/ 5 h 17"/>
                <a:gd name="T22" fmla="*/ 0 w 21"/>
                <a:gd name="T23" fmla="*/ 5 h 17"/>
                <a:gd name="T24" fmla="*/ 6 w 21"/>
                <a:gd name="T25" fmla="*/ 3 h 17"/>
                <a:gd name="T26" fmla="*/ 13 w 21"/>
                <a:gd name="T27" fmla="*/ 2 h 17"/>
                <a:gd name="T28" fmla="*/ 13 w 21"/>
                <a:gd name="T29" fmla="*/ 2 h 17"/>
                <a:gd name="T30" fmla="*/ 16 w 21"/>
                <a:gd name="T31" fmla="*/ 17 h 17"/>
                <a:gd name="T32" fmla="*/ 16 w 2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6" y="17"/>
                  </a:moveTo>
                  <a:lnTo>
                    <a:pt x="16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1" name="Freeform 217">
              <a:extLst>
                <a:ext uri="{FF2B5EF4-FFF2-40B4-BE49-F238E27FC236}">
                  <a16:creationId xmlns:a16="http://schemas.microsoft.com/office/drawing/2014/main" id="{7CC00E22-DEC0-890C-E47D-AF4148303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" y="1504"/>
              <a:ext cx="16" cy="12"/>
            </a:xfrm>
            <a:custGeom>
              <a:avLst/>
              <a:gdLst>
                <a:gd name="T0" fmla="*/ 8 w 32"/>
                <a:gd name="T1" fmla="*/ 15 h 23"/>
                <a:gd name="T2" fmla="*/ 8 w 32"/>
                <a:gd name="T3" fmla="*/ 15 h 23"/>
                <a:gd name="T4" fmla="*/ 0 w 32"/>
                <a:gd name="T5" fmla="*/ 23 h 23"/>
                <a:gd name="T6" fmla="*/ 0 w 32"/>
                <a:gd name="T7" fmla="*/ 23 h 23"/>
                <a:gd name="T8" fmla="*/ 7 w 32"/>
                <a:gd name="T9" fmla="*/ 20 h 23"/>
                <a:gd name="T10" fmla="*/ 14 w 32"/>
                <a:gd name="T11" fmla="*/ 14 h 23"/>
                <a:gd name="T12" fmla="*/ 14 w 32"/>
                <a:gd name="T13" fmla="*/ 14 h 23"/>
                <a:gd name="T14" fmla="*/ 22 w 32"/>
                <a:gd name="T15" fmla="*/ 4 h 23"/>
                <a:gd name="T16" fmla="*/ 32 w 32"/>
                <a:gd name="T17" fmla="*/ 0 h 23"/>
                <a:gd name="T18" fmla="*/ 32 w 32"/>
                <a:gd name="T19" fmla="*/ 0 h 23"/>
                <a:gd name="T20" fmla="*/ 19 w 32"/>
                <a:gd name="T21" fmla="*/ 6 h 23"/>
                <a:gd name="T22" fmla="*/ 8 w 32"/>
                <a:gd name="T23" fmla="*/ 15 h 23"/>
                <a:gd name="T24" fmla="*/ 8 w 32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15"/>
                  </a:move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7" y="2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9" y="6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2" name="Freeform 218">
              <a:extLst>
                <a:ext uri="{FF2B5EF4-FFF2-40B4-BE49-F238E27FC236}">
                  <a16:creationId xmlns:a16="http://schemas.microsoft.com/office/drawing/2014/main" id="{EB9D5549-1FF4-B984-8CA1-C3B21BD24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" y="1009"/>
              <a:ext cx="38" cy="4"/>
            </a:xfrm>
            <a:custGeom>
              <a:avLst/>
              <a:gdLst>
                <a:gd name="T0" fmla="*/ 44 w 74"/>
                <a:gd name="T1" fmla="*/ 5 h 8"/>
                <a:gd name="T2" fmla="*/ 44 w 74"/>
                <a:gd name="T3" fmla="*/ 5 h 8"/>
                <a:gd name="T4" fmla="*/ 54 w 74"/>
                <a:gd name="T5" fmla="*/ 6 h 8"/>
                <a:gd name="T6" fmla="*/ 62 w 74"/>
                <a:gd name="T7" fmla="*/ 6 h 8"/>
                <a:gd name="T8" fmla="*/ 68 w 74"/>
                <a:gd name="T9" fmla="*/ 5 h 8"/>
                <a:gd name="T10" fmla="*/ 74 w 74"/>
                <a:gd name="T11" fmla="*/ 2 h 8"/>
                <a:gd name="T12" fmla="*/ 74 w 74"/>
                <a:gd name="T13" fmla="*/ 2 h 8"/>
                <a:gd name="T14" fmla="*/ 70 w 74"/>
                <a:gd name="T15" fmla="*/ 3 h 8"/>
                <a:gd name="T16" fmla="*/ 63 w 74"/>
                <a:gd name="T17" fmla="*/ 3 h 8"/>
                <a:gd name="T18" fmla="*/ 49 w 74"/>
                <a:gd name="T19" fmla="*/ 2 h 8"/>
                <a:gd name="T20" fmla="*/ 49 w 74"/>
                <a:gd name="T21" fmla="*/ 2 h 8"/>
                <a:gd name="T22" fmla="*/ 36 w 74"/>
                <a:gd name="T23" fmla="*/ 0 h 8"/>
                <a:gd name="T24" fmla="*/ 23 w 74"/>
                <a:gd name="T25" fmla="*/ 0 h 8"/>
                <a:gd name="T26" fmla="*/ 11 w 74"/>
                <a:gd name="T27" fmla="*/ 3 h 8"/>
                <a:gd name="T28" fmla="*/ 0 w 74"/>
                <a:gd name="T29" fmla="*/ 8 h 8"/>
                <a:gd name="T30" fmla="*/ 0 w 74"/>
                <a:gd name="T31" fmla="*/ 8 h 8"/>
                <a:gd name="T32" fmla="*/ 11 w 74"/>
                <a:gd name="T33" fmla="*/ 5 h 8"/>
                <a:gd name="T34" fmla="*/ 20 w 74"/>
                <a:gd name="T35" fmla="*/ 3 h 8"/>
                <a:gd name="T36" fmla="*/ 31 w 74"/>
                <a:gd name="T37" fmla="*/ 3 h 8"/>
                <a:gd name="T38" fmla="*/ 44 w 74"/>
                <a:gd name="T39" fmla="*/ 5 h 8"/>
                <a:gd name="T40" fmla="*/ 44 w 74"/>
                <a:gd name="T4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8">
                  <a:moveTo>
                    <a:pt x="44" y="5"/>
                  </a:moveTo>
                  <a:lnTo>
                    <a:pt x="44" y="5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8" y="5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0" y="3"/>
                  </a:lnTo>
                  <a:lnTo>
                    <a:pt x="63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1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0" y="3"/>
                  </a:lnTo>
                  <a:lnTo>
                    <a:pt x="31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3" name="Freeform 219">
              <a:extLst>
                <a:ext uri="{FF2B5EF4-FFF2-40B4-BE49-F238E27FC236}">
                  <a16:creationId xmlns:a16="http://schemas.microsoft.com/office/drawing/2014/main" id="{B2656617-D453-65F3-B48E-8C0DA5E1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" y="1474"/>
              <a:ext cx="12" cy="16"/>
            </a:xfrm>
            <a:custGeom>
              <a:avLst/>
              <a:gdLst>
                <a:gd name="T0" fmla="*/ 8 w 26"/>
                <a:gd name="T1" fmla="*/ 17 h 32"/>
                <a:gd name="T2" fmla="*/ 8 w 26"/>
                <a:gd name="T3" fmla="*/ 17 h 32"/>
                <a:gd name="T4" fmla="*/ 5 w 26"/>
                <a:gd name="T5" fmla="*/ 25 h 32"/>
                <a:gd name="T6" fmla="*/ 0 w 26"/>
                <a:gd name="T7" fmla="*/ 32 h 32"/>
                <a:gd name="T8" fmla="*/ 0 w 26"/>
                <a:gd name="T9" fmla="*/ 32 h 32"/>
                <a:gd name="T10" fmla="*/ 5 w 26"/>
                <a:gd name="T11" fmla="*/ 30 h 32"/>
                <a:gd name="T12" fmla="*/ 8 w 26"/>
                <a:gd name="T13" fmla="*/ 27 h 32"/>
                <a:gd name="T14" fmla="*/ 12 w 26"/>
                <a:gd name="T15" fmla="*/ 20 h 32"/>
                <a:gd name="T16" fmla="*/ 15 w 26"/>
                <a:gd name="T17" fmla="*/ 14 h 32"/>
                <a:gd name="T18" fmla="*/ 15 w 26"/>
                <a:gd name="T19" fmla="*/ 14 h 32"/>
                <a:gd name="T20" fmla="*/ 19 w 26"/>
                <a:gd name="T21" fmla="*/ 6 h 32"/>
                <a:gd name="T22" fmla="*/ 26 w 26"/>
                <a:gd name="T23" fmla="*/ 0 h 32"/>
                <a:gd name="T24" fmla="*/ 26 w 26"/>
                <a:gd name="T25" fmla="*/ 0 h 32"/>
                <a:gd name="T26" fmla="*/ 19 w 26"/>
                <a:gd name="T27" fmla="*/ 3 h 32"/>
                <a:gd name="T28" fmla="*/ 15 w 26"/>
                <a:gd name="T29" fmla="*/ 8 h 32"/>
                <a:gd name="T30" fmla="*/ 12 w 26"/>
                <a:gd name="T31" fmla="*/ 13 h 32"/>
                <a:gd name="T32" fmla="*/ 8 w 26"/>
                <a:gd name="T33" fmla="*/ 17 h 32"/>
                <a:gd name="T34" fmla="*/ 8 w 26"/>
                <a:gd name="T35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32">
                  <a:moveTo>
                    <a:pt x="8" y="17"/>
                  </a:moveTo>
                  <a:lnTo>
                    <a:pt x="8" y="17"/>
                  </a:lnTo>
                  <a:lnTo>
                    <a:pt x="5" y="2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30"/>
                  </a:lnTo>
                  <a:lnTo>
                    <a:pt x="8" y="27"/>
                  </a:lnTo>
                  <a:lnTo>
                    <a:pt x="12" y="2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4" name="Freeform 220">
              <a:extLst>
                <a:ext uri="{FF2B5EF4-FFF2-40B4-BE49-F238E27FC236}">
                  <a16:creationId xmlns:a16="http://schemas.microsoft.com/office/drawing/2014/main" id="{90D0A0E0-40AA-0557-1B9F-C3F1B7191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" y="1489"/>
              <a:ext cx="23" cy="4"/>
            </a:xfrm>
            <a:custGeom>
              <a:avLst/>
              <a:gdLst>
                <a:gd name="T0" fmla="*/ 12 w 46"/>
                <a:gd name="T1" fmla="*/ 8 h 8"/>
                <a:gd name="T2" fmla="*/ 12 w 46"/>
                <a:gd name="T3" fmla="*/ 8 h 8"/>
                <a:gd name="T4" fmla="*/ 19 w 46"/>
                <a:gd name="T5" fmla="*/ 8 h 8"/>
                <a:gd name="T6" fmla="*/ 27 w 46"/>
                <a:gd name="T7" fmla="*/ 7 h 8"/>
                <a:gd name="T8" fmla="*/ 46 w 46"/>
                <a:gd name="T9" fmla="*/ 0 h 8"/>
                <a:gd name="T10" fmla="*/ 46 w 46"/>
                <a:gd name="T11" fmla="*/ 0 h 8"/>
                <a:gd name="T12" fmla="*/ 44 w 46"/>
                <a:gd name="T13" fmla="*/ 0 h 8"/>
                <a:gd name="T14" fmla="*/ 44 w 46"/>
                <a:gd name="T15" fmla="*/ 0 h 8"/>
                <a:gd name="T16" fmla="*/ 30 w 46"/>
                <a:gd name="T17" fmla="*/ 5 h 8"/>
                <a:gd name="T18" fmla="*/ 24 w 46"/>
                <a:gd name="T19" fmla="*/ 7 h 8"/>
                <a:gd name="T20" fmla="*/ 19 w 46"/>
                <a:gd name="T21" fmla="*/ 5 h 8"/>
                <a:gd name="T22" fmla="*/ 19 w 46"/>
                <a:gd name="T23" fmla="*/ 5 h 8"/>
                <a:gd name="T24" fmla="*/ 12 w 46"/>
                <a:gd name="T25" fmla="*/ 5 h 8"/>
                <a:gd name="T26" fmla="*/ 6 w 46"/>
                <a:gd name="T27" fmla="*/ 5 h 8"/>
                <a:gd name="T28" fmla="*/ 3 w 46"/>
                <a:gd name="T29" fmla="*/ 7 h 8"/>
                <a:gd name="T30" fmla="*/ 0 w 46"/>
                <a:gd name="T31" fmla="*/ 8 h 8"/>
                <a:gd name="T32" fmla="*/ 0 w 46"/>
                <a:gd name="T33" fmla="*/ 8 h 8"/>
                <a:gd name="T34" fmla="*/ 4 w 46"/>
                <a:gd name="T35" fmla="*/ 7 h 8"/>
                <a:gd name="T36" fmla="*/ 12 w 46"/>
                <a:gd name="T37" fmla="*/ 8 h 8"/>
                <a:gd name="T38" fmla="*/ 12 w 46"/>
                <a:gd name="T3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8">
                  <a:moveTo>
                    <a:pt x="12" y="8"/>
                  </a:moveTo>
                  <a:lnTo>
                    <a:pt x="12" y="8"/>
                  </a:lnTo>
                  <a:lnTo>
                    <a:pt x="19" y="8"/>
                  </a:lnTo>
                  <a:lnTo>
                    <a:pt x="27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7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5" name="Freeform 221">
              <a:extLst>
                <a:ext uri="{FF2B5EF4-FFF2-40B4-BE49-F238E27FC236}">
                  <a16:creationId xmlns:a16="http://schemas.microsoft.com/office/drawing/2014/main" id="{48FF3E10-A6EF-6E3E-536D-A8FF1DCFF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133"/>
              <a:ext cx="19" cy="6"/>
            </a:xfrm>
            <a:custGeom>
              <a:avLst/>
              <a:gdLst>
                <a:gd name="T0" fmla="*/ 36 w 36"/>
                <a:gd name="T1" fmla="*/ 0 h 13"/>
                <a:gd name="T2" fmla="*/ 36 w 36"/>
                <a:gd name="T3" fmla="*/ 0 h 13"/>
                <a:gd name="T4" fmla="*/ 24 w 36"/>
                <a:gd name="T5" fmla="*/ 3 h 13"/>
                <a:gd name="T6" fmla="*/ 24 w 36"/>
                <a:gd name="T7" fmla="*/ 3 h 13"/>
                <a:gd name="T8" fmla="*/ 11 w 36"/>
                <a:gd name="T9" fmla="*/ 8 h 13"/>
                <a:gd name="T10" fmla="*/ 0 w 36"/>
                <a:gd name="T11" fmla="*/ 13 h 13"/>
                <a:gd name="T12" fmla="*/ 0 w 36"/>
                <a:gd name="T13" fmla="*/ 13 h 13"/>
                <a:gd name="T14" fmla="*/ 8 w 36"/>
                <a:gd name="T15" fmla="*/ 9 h 13"/>
                <a:gd name="T16" fmla="*/ 17 w 36"/>
                <a:gd name="T17" fmla="*/ 6 h 13"/>
                <a:gd name="T18" fmla="*/ 17 w 36"/>
                <a:gd name="T19" fmla="*/ 6 h 13"/>
                <a:gd name="T20" fmla="*/ 29 w 36"/>
                <a:gd name="T21" fmla="*/ 3 h 13"/>
                <a:gd name="T22" fmla="*/ 33 w 36"/>
                <a:gd name="T23" fmla="*/ 1 h 13"/>
                <a:gd name="T24" fmla="*/ 36 w 36"/>
                <a:gd name="T25" fmla="*/ 0 h 13"/>
                <a:gd name="T26" fmla="*/ 36 w 36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13">
                  <a:moveTo>
                    <a:pt x="36" y="0"/>
                  </a:moveTo>
                  <a:lnTo>
                    <a:pt x="3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1" y="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8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9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6" name="Freeform 222">
              <a:extLst>
                <a:ext uri="{FF2B5EF4-FFF2-40B4-BE49-F238E27FC236}">
                  <a16:creationId xmlns:a16="http://schemas.microsoft.com/office/drawing/2014/main" id="{C4C5D2BC-26EF-7644-200B-426CC0CDD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" y="1173"/>
              <a:ext cx="43" cy="9"/>
            </a:xfrm>
            <a:custGeom>
              <a:avLst/>
              <a:gdLst>
                <a:gd name="T0" fmla="*/ 69 w 85"/>
                <a:gd name="T1" fmla="*/ 15 h 19"/>
                <a:gd name="T2" fmla="*/ 69 w 85"/>
                <a:gd name="T3" fmla="*/ 15 h 19"/>
                <a:gd name="T4" fmla="*/ 73 w 85"/>
                <a:gd name="T5" fmla="*/ 13 h 19"/>
                <a:gd name="T6" fmla="*/ 77 w 85"/>
                <a:gd name="T7" fmla="*/ 13 h 19"/>
                <a:gd name="T8" fmla="*/ 82 w 85"/>
                <a:gd name="T9" fmla="*/ 11 h 19"/>
                <a:gd name="T10" fmla="*/ 85 w 85"/>
                <a:gd name="T11" fmla="*/ 10 h 19"/>
                <a:gd name="T12" fmla="*/ 85 w 85"/>
                <a:gd name="T13" fmla="*/ 10 h 19"/>
                <a:gd name="T14" fmla="*/ 79 w 85"/>
                <a:gd name="T15" fmla="*/ 10 h 19"/>
                <a:gd name="T16" fmla="*/ 74 w 85"/>
                <a:gd name="T17" fmla="*/ 11 h 19"/>
                <a:gd name="T18" fmla="*/ 74 w 85"/>
                <a:gd name="T19" fmla="*/ 11 h 19"/>
                <a:gd name="T20" fmla="*/ 68 w 85"/>
                <a:gd name="T21" fmla="*/ 15 h 19"/>
                <a:gd name="T22" fmla="*/ 60 w 85"/>
                <a:gd name="T23" fmla="*/ 16 h 19"/>
                <a:gd name="T24" fmla="*/ 54 w 85"/>
                <a:gd name="T25" fmla="*/ 16 h 19"/>
                <a:gd name="T26" fmla="*/ 47 w 85"/>
                <a:gd name="T27" fmla="*/ 16 h 19"/>
                <a:gd name="T28" fmla="*/ 33 w 85"/>
                <a:gd name="T29" fmla="*/ 13 h 19"/>
                <a:gd name="T30" fmla="*/ 20 w 85"/>
                <a:gd name="T31" fmla="*/ 10 h 19"/>
                <a:gd name="T32" fmla="*/ 20 w 85"/>
                <a:gd name="T33" fmla="*/ 10 h 19"/>
                <a:gd name="T34" fmla="*/ 15 w 85"/>
                <a:gd name="T35" fmla="*/ 7 h 19"/>
                <a:gd name="T36" fmla="*/ 11 w 85"/>
                <a:gd name="T37" fmla="*/ 2 h 19"/>
                <a:gd name="T38" fmla="*/ 8 w 85"/>
                <a:gd name="T39" fmla="*/ 2 h 19"/>
                <a:gd name="T40" fmla="*/ 4 w 85"/>
                <a:gd name="T41" fmla="*/ 0 h 19"/>
                <a:gd name="T42" fmla="*/ 3 w 85"/>
                <a:gd name="T43" fmla="*/ 2 h 19"/>
                <a:gd name="T44" fmla="*/ 0 w 85"/>
                <a:gd name="T45" fmla="*/ 3 h 19"/>
                <a:gd name="T46" fmla="*/ 0 w 85"/>
                <a:gd name="T47" fmla="*/ 3 h 19"/>
                <a:gd name="T48" fmla="*/ 3 w 85"/>
                <a:gd name="T49" fmla="*/ 5 h 19"/>
                <a:gd name="T50" fmla="*/ 6 w 85"/>
                <a:gd name="T51" fmla="*/ 8 h 19"/>
                <a:gd name="T52" fmla="*/ 11 w 85"/>
                <a:gd name="T53" fmla="*/ 11 h 19"/>
                <a:gd name="T54" fmla="*/ 14 w 85"/>
                <a:gd name="T55" fmla="*/ 13 h 19"/>
                <a:gd name="T56" fmla="*/ 14 w 85"/>
                <a:gd name="T57" fmla="*/ 13 h 19"/>
                <a:gd name="T58" fmla="*/ 28 w 85"/>
                <a:gd name="T59" fmla="*/ 16 h 19"/>
                <a:gd name="T60" fmla="*/ 41 w 85"/>
                <a:gd name="T61" fmla="*/ 19 h 19"/>
                <a:gd name="T62" fmla="*/ 49 w 85"/>
                <a:gd name="T63" fmla="*/ 19 h 19"/>
                <a:gd name="T64" fmla="*/ 55 w 85"/>
                <a:gd name="T65" fmla="*/ 19 h 19"/>
                <a:gd name="T66" fmla="*/ 62 w 85"/>
                <a:gd name="T67" fmla="*/ 18 h 19"/>
                <a:gd name="T68" fmla="*/ 69 w 85"/>
                <a:gd name="T69" fmla="*/ 15 h 19"/>
                <a:gd name="T70" fmla="*/ 69 w 85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9">
                  <a:moveTo>
                    <a:pt x="69" y="15"/>
                  </a:moveTo>
                  <a:lnTo>
                    <a:pt x="69" y="15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82" y="11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79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68" y="15"/>
                  </a:lnTo>
                  <a:lnTo>
                    <a:pt x="60" y="16"/>
                  </a:lnTo>
                  <a:lnTo>
                    <a:pt x="54" y="16"/>
                  </a:lnTo>
                  <a:lnTo>
                    <a:pt x="47" y="16"/>
                  </a:lnTo>
                  <a:lnTo>
                    <a:pt x="33" y="13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5" y="7"/>
                  </a:lnTo>
                  <a:lnTo>
                    <a:pt x="11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8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28" y="16"/>
                  </a:lnTo>
                  <a:lnTo>
                    <a:pt x="41" y="19"/>
                  </a:lnTo>
                  <a:lnTo>
                    <a:pt x="49" y="19"/>
                  </a:lnTo>
                  <a:lnTo>
                    <a:pt x="55" y="19"/>
                  </a:lnTo>
                  <a:lnTo>
                    <a:pt x="62" y="18"/>
                  </a:lnTo>
                  <a:lnTo>
                    <a:pt x="69" y="15"/>
                  </a:lnTo>
                  <a:lnTo>
                    <a:pt x="69" y="1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7" name="Freeform 223">
              <a:extLst>
                <a:ext uri="{FF2B5EF4-FFF2-40B4-BE49-F238E27FC236}">
                  <a16:creationId xmlns:a16="http://schemas.microsoft.com/office/drawing/2014/main" id="{98600A27-6E6D-00F4-0929-EC1C04D75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" y="1469"/>
              <a:ext cx="7" cy="10"/>
            </a:xfrm>
            <a:custGeom>
              <a:avLst/>
              <a:gdLst>
                <a:gd name="T0" fmla="*/ 7 w 13"/>
                <a:gd name="T1" fmla="*/ 1 h 20"/>
                <a:gd name="T2" fmla="*/ 7 w 13"/>
                <a:gd name="T3" fmla="*/ 1 h 20"/>
                <a:gd name="T4" fmla="*/ 7 w 13"/>
                <a:gd name="T5" fmla="*/ 1 h 20"/>
                <a:gd name="T6" fmla="*/ 3 w 13"/>
                <a:gd name="T7" fmla="*/ 0 h 20"/>
                <a:gd name="T8" fmla="*/ 2 w 13"/>
                <a:gd name="T9" fmla="*/ 0 h 20"/>
                <a:gd name="T10" fmla="*/ 0 w 13"/>
                <a:gd name="T11" fmla="*/ 1 h 20"/>
                <a:gd name="T12" fmla="*/ 0 w 13"/>
                <a:gd name="T13" fmla="*/ 1 h 20"/>
                <a:gd name="T14" fmla="*/ 0 w 13"/>
                <a:gd name="T15" fmla="*/ 3 h 20"/>
                <a:gd name="T16" fmla="*/ 2 w 13"/>
                <a:gd name="T17" fmla="*/ 4 h 20"/>
                <a:gd name="T18" fmla="*/ 7 w 13"/>
                <a:gd name="T19" fmla="*/ 6 h 20"/>
                <a:gd name="T20" fmla="*/ 7 w 13"/>
                <a:gd name="T21" fmla="*/ 6 h 20"/>
                <a:gd name="T22" fmla="*/ 8 w 13"/>
                <a:gd name="T23" fmla="*/ 16 h 20"/>
                <a:gd name="T24" fmla="*/ 7 w 13"/>
                <a:gd name="T25" fmla="*/ 19 h 20"/>
                <a:gd name="T26" fmla="*/ 5 w 13"/>
                <a:gd name="T27" fmla="*/ 20 h 20"/>
                <a:gd name="T28" fmla="*/ 5 w 13"/>
                <a:gd name="T29" fmla="*/ 20 h 20"/>
                <a:gd name="T30" fmla="*/ 8 w 13"/>
                <a:gd name="T31" fmla="*/ 19 h 20"/>
                <a:gd name="T32" fmla="*/ 11 w 13"/>
                <a:gd name="T33" fmla="*/ 16 h 20"/>
                <a:gd name="T34" fmla="*/ 13 w 13"/>
                <a:gd name="T35" fmla="*/ 11 h 20"/>
                <a:gd name="T36" fmla="*/ 13 w 13"/>
                <a:gd name="T37" fmla="*/ 4 h 20"/>
                <a:gd name="T38" fmla="*/ 13 w 13"/>
                <a:gd name="T39" fmla="*/ 4 h 20"/>
                <a:gd name="T40" fmla="*/ 8 w 13"/>
                <a:gd name="T41" fmla="*/ 4 h 20"/>
                <a:gd name="T42" fmla="*/ 8 w 13"/>
                <a:gd name="T43" fmla="*/ 4 h 20"/>
                <a:gd name="T44" fmla="*/ 7 w 13"/>
                <a:gd name="T45" fmla="*/ 1 h 20"/>
                <a:gd name="T46" fmla="*/ 7 w 13"/>
                <a:gd name="T4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20">
                  <a:moveTo>
                    <a:pt x="7" y="1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3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8" name="Freeform 224">
              <a:extLst>
                <a:ext uri="{FF2B5EF4-FFF2-40B4-BE49-F238E27FC236}">
                  <a16:creationId xmlns:a16="http://schemas.microsoft.com/office/drawing/2014/main" id="{5EB20CDA-C85F-BE43-7467-8EDEE3A51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" y="1459"/>
              <a:ext cx="6" cy="3"/>
            </a:xfrm>
            <a:custGeom>
              <a:avLst/>
              <a:gdLst>
                <a:gd name="T0" fmla="*/ 9 w 12"/>
                <a:gd name="T1" fmla="*/ 2 h 6"/>
                <a:gd name="T2" fmla="*/ 9 w 12"/>
                <a:gd name="T3" fmla="*/ 2 h 6"/>
                <a:gd name="T4" fmla="*/ 0 w 12"/>
                <a:gd name="T5" fmla="*/ 6 h 6"/>
                <a:gd name="T6" fmla="*/ 0 w 12"/>
                <a:gd name="T7" fmla="*/ 6 h 6"/>
                <a:gd name="T8" fmla="*/ 12 w 12"/>
                <a:gd name="T9" fmla="*/ 0 h 6"/>
                <a:gd name="T10" fmla="*/ 12 w 12"/>
                <a:gd name="T11" fmla="*/ 0 h 6"/>
                <a:gd name="T12" fmla="*/ 9 w 12"/>
                <a:gd name="T13" fmla="*/ 2 h 6"/>
                <a:gd name="T14" fmla="*/ 9 w 1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9" y="2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9" name="Freeform 225">
              <a:extLst>
                <a:ext uri="{FF2B5EF4-FFF2-40B4-BE49-F238E27FC236}">
                  <a16:creationId xmlns:a16="http://schemas.microsoft.com/office/drawing/2014/main" id="{F67EC58A-9108-6E38-F397-1648B7FDC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" y="1485"/>
              <a:ext cx="10" cy="8"/>
            </a:xfrm>
            <a:custGeom>
              <a:avLst/>
              <a:gdLst>
                <a:gd name="T0" fmla="*/ 0 w 19"/>
                <a:gd name="T1" fmla="*/ 18 h 18"/>
                <a:gd name="T2" fmla="*/ 0 w 19"/>
                <a:gd name="T3" fmla="*/ 18 h 18"/>
                <a:gd name="T4" fmla="*/ 1 w 19"/>
                <a:gd name="T5" fmla="*/ 18 h 18"/>
                <a:gd name="T6" fmla="*/ 3 w 19"/>
                <a:gd name="T7" fmla="*/ 16 h 18"/>
                <a:gd name="T8" fmla="*/ 6 w 19"/>
                <a:gd name="T9" fmla="*/ 13 h 18"/>
                <a:gd name="T10" fmla="*/ 9 w 19"/>
                <a:gd name="T11" fmla="*/ 7 h 18"/>
                <a:gd name="T12" fmla="*/ 13 w 19"/>
                <a:gd name="T13" fmla="*/ 4 h 18"/>
                <a:gd name="T14" fmla="*/ 13 w 19"/>
                <a:gd name="T15" fmla="*/ 4 h 18"/>
                <a:gd name="T16" fmla="*/ 19 w 19"/>
                <a:gd name="T17" fmla="*/ 0 h 18"/>
                <a:gd name="T18" fmla="*/ 19 w 19"/>
                <a:gd name="T19" fmla="*/ 0 h 18"/>
                <a:gd name="T20" fmla="*/ 6 w 19"/>
                <a:gd name="T21" fmla="*/ 7 h 18"/>
                <a:gd name="T22" fmla="*/ 6 w 19"/>
                <a:gd name="T23" fmla="*/ 7 h 18"/>
                <a:gd name="T24" fmla="*/ 5 w 19"/>
                <a:gd name="T25" fmla="*/ 8 h 18"/>
                <a:gd name="T26" fmla="*/ 3 w 19"/>
                <a:gd name="T27" fmla="*/ 12 h 18"/>
                <a:gd name="T28" fmla="*/ 0 w 19"/>
                <a:gd name="T29" fmla="*/ 18 h 18"/>
                <a:gd name="T30" fmla="*/ 0 w 19"/>
                <a:gd name="T3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lnTo>
                    <a:pt x="0" y="18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6" y="13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0" name="Freeform 226">
              <a:extLst>
                <a:ext uri="{FF2B5EF4-FFF2-40B4-BE49-F238E27FC236}">
                  <a16:creationId xmlns:a16="http://schemas.microsoft.com/office/drawing/2014/main" id="{E9F88A64-A684-2166-4209-A38BDD0BA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" y="1455"/>
              <a:ext cx="5" cy="4"/>
            </a:xfrm>
            <a:custGeom>
              <a:avLst/>
              <a:gdLst>
                <a:gd name="T0" fmla="*/ 6 w 9"/>
                <a:gd name="T1" fmla="*/ 3 h 6"/>
                <a:gd name="T2" fmla="*/ 6 w 9"/>
                <a:gd name="T3" fmla="*/ 3 h 6"/>
                <a:gd name="T4" fmla="*/ 9 w 9"/>
                <a:gd name="T5" fmla="*/ 0 h 6"/>
                <a:gd name="T6" fmla="*/ 9 w 9"/>
                <a:gd name="T7" fmla="*/ 0 h 6"/>
                <a:gd name="T8" fmla="*/ 6 w 9"/>
                <a:gd name="T9" fmla="*/ 1 h 6"/>
                <a:gd name="T10" fmla="*/ 0 w 9"/>
                <a:gd name="T11" fmla="*/ 6 h 6"/>
                <a:gd name="T12" fmla="*/ 0 w 9"/>
                <a:gd name="T13" fmla="*/ 6 h 6"/>
                <a:gd name="T14" fmla="*/ 3 w 9"/>
                <a:gd name="T15" fmla="*/ 4 h 6"/>
                <a:gd name="T16" fmla="*/ 6 w 9"/>
                <a:gd name="T17" fmla="*/ 3 h 6"/>
                <a:gd name="T18" fmla="*/ 6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6" y="3"/>
                  </a:moveTo>
                  <a:lnTo>
                    <a:pt x="6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1" name="Freeform 227">
              <a:extLst>
                <a:ext uri="{FF2B5EF4-FFF2-40B4-BE49-F238E27FC236}">
                  <a16:creationId xmlns:a16="http://schemas.microsoft.com/office/drawing/2014/main" id="{0987D81B-29BD-D003-CEED-589906199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1529"/>
              <a:ext cx="3" cy="3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0 w 6"/>
                <a:gd name="T5" fmla="*/ 5 h 5"/>
                <a:gd name="T6" fmla="*/ 0 w 6"/>
                <a:gd name="T7" fmla="*/ 5 h 5"/>
                <a:gd name="T8" fmla="*/ 6 w 6"/>
                <a:gd name="T9" fmla="*/ 0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2" name="Freeform 228">
              <a:extLst>
                <a:ext uri="{FF2B5EF4-FFF2-40B4-BE49-F238E27FC236}">
                  <a16:creationId xmlns:a16="http://schemas.microsoft.com/office/drawing/2014/main" id="{02F4182A-0CC6-1E0A-4BAF-16254F576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" y="1092"/>
              <a:ext cx="11" cy="4"/>
            </a:xfrm>
            <a:custGeom>
              <a:avLst/>
              <a:gdLst>
                <a:gd name="T0" fmla="*/ 0 w 20"/>
                <a:gd name="T1" fmla="*/ 6 h 6"/>
                <a:gd name="T2" fmla="*/ 0 w 20"/>
                <a:gd name="T3" fmla="*/ 6 h 6"/>
                <a:gd name="T4" fmla="*/ 9 w 20"/>
                <a:gd name="T5" fmla="*/ 3 h 6"/>
                <a:gd name="T6" fmla="*/ 16 w 20"/>
                <a:gd name="T7" fmla="*/ 1 h 6"/>
                <a:gd name="T8" fmla="*/ 20 w 20"/>
                <a:gd name="T9" fmla="*/ 0 h 6"/>
                <a:gd name="T10" fmla="*/ 20 w 20"/>
                <a:gd name="T11" fmla="*/ 0 h 6"/>
                <a:gd name="T12" fmla="*/ 8 w 20"/>
                <a:gd name="T13" fmla="*/ 3 h 6"/>
                <a:gd name="T14" fmla="*/ 3 w 20"/>
                <a:gd name="T15" fmla="*/ 5 h 6"/>
                <a:gd name="T16" fmla="*/ 0 w 20"/>
                <a:gd name="T17" fmla="*/ 6 h 6"/>
                <a:gd name="T18" fmla="*/ 0 w 20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lnTo>
                    <a:pt x="0" y="6"/>
                  </a:lnTo>
                  <a:lnTo>
                    <a:pt x="9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8" y="3"/>
                  </a:lnTo>
                  <a:lnTo>
                    <a:pt x="3" y="5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3" name="Freeform 229">
              <a:extLst>
                <a:ext uri="{FF2B5EF4-FFF2-40B4-BE49-F238E27FC236}">
                  <a16:creationId xmlns:a16="http://schemas.microsoft.com/office/drawing/2014/main" id="{C0E86FCB-B3F1-5230-1E1C-76D554AF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5" y="3183"/>
              <a:ext cx="46" cy="34"/>
            </a:xfrm>
            <a:custGeom>
              <a:avLst/>
              <a:gdLst>
                <a:gd name="T0" fmla="*/ 0 w 93"/>
                <a:gd name="T1" fmla="*/ 66 h 66"/>
                <a:gd name="T2" fmla="*/ 0 w 93"/>
                <a:gd name="T3" fmla="*/ 66 h 66"/>
                <a:gd name="T4" fmla="*/ 20 w 93"/>
                <a:gd name="T5" fmla="*/ 55 h 66"/>
                <a:gd name="T6" fmla="*/ 37 w 93"/>
                <a:gd name="T7" fmla="*/ 44 h 66"/>
                <a:gd name="T8" fmla="*/ 37 w 93"/>
                <a:gd name="T9" fmla="*/ 44 h 66"/>
                <a:gd name="T10" fmla="*/ 51 w 93"/>
                <a:gd name="T11" fmla="*/ 35 h 66"/>
                <a:gd name="T12" fmla="*/ 64 w 93"/>
                <a:gd name="T13" fmla="*/ 22 h 66"/>
                <a:gd name="T14" fmla="*/ 78 w 93"/>
                <a:gd name="T15" fmla="*/ 9 h 66"/>
                <a:gd name="T16" fmla="*/ 93 w 93"/>
                <a:gd name="T17" fmla="*/ 0 h 66"/>
                <a:gd name="T18" fmla="*/ 93 w 93"/>
                <a:gd name="T19" fmla="*/ 0 h 66"/>
                <a:gd name="T20" fmla="*/ 83 w 93"/>
                <a:gd name="T21" fmla="*/ 3 h 66"/>
                <a:gd name="T22" fmla="*/ 75 w 93"/>
                <a:gd name="T23" fmla="*/ 9 h 66"/>
                <a:gd name="T24" fmla="*/ 61 w 93"/>
                <a:gd name="T25" fmla="*/ 22 h 66"/>
                <a:gd name="T26" fmla="*/ 47 w 93"/>
                <a:gd name="T27" fmla="*/ 36 h 66"/>
                <a:gd name="T28" fmla="*/ 39 w 93"/>
                <a:gd name="T29" fmla="*/ 43 h 66"/>
                <a:gd name="T30" fmla="*/ 31 w 93"/>
                <a:gd name="T31" fmla="*/ 47 h 66"/>
                <a:gd name="T32" fmla="*/ 31 w 93"/>
                <a:gd name="T33" fmla="*/ 47 h 66"/>
                <a:gd name="T34" fmla="*/ 0 w 93"/>
                <a:gd name="T35" fmla="*/ 66 h 66"/>
                <a:gd name="T36" fmla="*/ 0 w 93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6">
                  <a:moveTo>
                    <a:pt x="0" y="66"/>
                  </a:moveTo>
                  <a:lnTo>
                    <a:pt x="0" y="66"/>
                  </a:lnTo>
                  <a:lnTo>
                    <a:pt x="20" y="55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51" y="35"/>
                  </a:lnTo>
                  <a:lnTo>
                    <a:pt x="64" y="22"/>
                  </a:lnTo>
                  <a:lnTo>
                    <a:pt x="78" y="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3" y="3"/>
                  </a:lnTo>
                  <a:lnTo>
                    <a:pt x="75" y="9"/>
                  </a:lnTo>
                  <a:lnTo>
                    <a:pt x="61" y="22"/>
                  </a:lnTo>
                  <a:lnTo>
                    <a:pt x="47" y="36"/>
                  </a:lnTo>
                  <a:lnTo>
                    <a:pt x="39" y="43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4" name="Freeform 230">
              <a:extLst>
                <a:ext uri="{FF2B5EF4-FFF2-40B4-BE49-F238E27FC236}">
                  <a16:creationId xmlns:a16="http://schemas.microsoft.com/office/drawing/2014/main" id="{9DF883FA-008D-8BA4-EA0B-E4B9D7818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" y="602"/>
              <a:ext cx="7" cy="3"/>
            </a:xfrm>
            <a:custGeom>
              <a:avLst/>
              <a:gdLst>
                <a:gd name="T0" fmla="*/ 0 w 12"/>
                <a:gd name="T1" fmla="*/ 7 h 7"/>
                <a:gd name="T2" fmla="*/ 0 w 12"/>
                <a:gd name="T3" fmla="*/ 7 h 7"/>
                <a:gd name="T4" fmla="*/ 6 w 12"/>
                <a:gd name="T5" fmla="*/ 4 h 7"/>
                <a:gd name="T6" fmla="*/ 12 w 12"/>
                <a:gd name="T7" fmla="*/ 0 h 7"/>
                <a:gd name="T8" fmla="*/ 12 w 12"/>
                <a:gd name="T9" fmla="*/ 0 h 7"/>
                <a:gd name="T10" fmla="*/ 6 w 12"/>
                <a:gd name="T11" fmla="*/ 4 h 7"/>
                <a:gd name="T12" fmla="*/ 0 w 12"/>
                <a:gd name="T13" fmla="*/ 7 h 7"/>
                <a:gd name="T14" fmla="*/ 0 w 1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lnTo>
                    <a:pt x="0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5" name="Freeform 231">
              <a:extLst>
                <a:ext uri="{FF2B5EF4-FFF2-40B4-BE49-F238E27FC236}">
                  <a16:creationId xmlns:a16="http://schemas.microsoft.com/office/drawing/2014/main" id="{439C393B-DD5B-3C9A-02D1-D9D97C340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" y="1485"/>
              <a:ext cx="3" cy="2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2 h 5"/>
                <a:gd name="T4" fmla="*/ 6 w 6"/>
                <a:gd name="T5" fmla="*/ 0 h 5"/>
                <a:gd name="T6" fmla="*/ 6 w 6"/>
                <a:gd name="T7" fmla="*/ 0 h 5"/>
                <a:gd name="T8" fmla="*/ 0 w 6"/>
                <a:gd name="T9" fmla="*/ 5 h 5"/>
                <a:gd name="T10" fmla="*/ 0 w 6"/>
                <a:gd name="T11" fmla="*/ 5 h 5"/>
                <a:gd name="T12" fmla="*/ 5 w 6"/>
                <a:gd name="T13" fmla="*/ 2 h 5"/>
                <a:gd name="T14" fmla="*/ 5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6" name="Freeform 232">
              <a:extLst>
                <a:ext uri="{FF2B5EF4-FFF2-40B4-BE49-F238E27FC236}">
                  <a16:creationId xmlns:a16="http://schemas.microsoft.com/office/drawing/2014/main" id="{05FFF086-EB93-B989-8C1D-DE60DE525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" y="584"/>
              <a:ext cx="165" cy="65"/>
            </a:xfrm>
            <a:custGeom>
              <a:avLst/>
              <a:gdLst>
                <a:gd name="T0" fmla="*/ 26 w 331"/>
                <a:gd name="T1" fmla="*/ 7 h 129"/>
                <a:gd name="T2" fmla="*/ 26 w 331"/>
                <a:gd name="T3" fmla="*/ 7 h 129"/>
                <a:gd name="T4" fmla="*/ 38 w 331"/>
                <a:gd name="T5" fmla="*/ 10 h 129"/>
                <a:gd name="T6" fmla="*/ 49 w 331"/>
                <a:gd name="T7" fmla="*/ 15 h 129"/>
                <a:gd name="T8" fmla="*/ 60 w 331"/>
                <a:gd name="T9" fmla="*/ 21 h 129"/>
                <a:gd name="T10" fmla="*/ 72 w 331"/>
                <a:gd name="T11" fmla="*/ 27 h 129"/>
                <a:gd name="T12" fmla="*/ 92 w 331"/>
                <a:gd name="T13" fmla="*/ 43 h 129"/>
                <a:gd name="T14" fmla="*/ 111 w 331"/>
                <a:gd name="T15" fmla="*/ 59 h 129"/>
                <a:gd name="T16" fmla="*/ 111 w 331"/>
                <a:gd name="T17" fmla="*/ 59 h 129"/>
                <a:gd name="T18" fmla="*/ 129 w 331"/>
                <a:gd name="T19" fmla="*/ 72 h 129"/>
                <a:gd name="T20" fmla="*/ 148 w 331"/>
                <a:gd name="T21" fmla="*/ 85 h 129"/>
                <a:gd name="T22" fmla="*/ 167 w 331"/>
                <a:gd name="T23" fmla="*/ 96 h 129"/>
                <a:gd name="T24" fmla="*/ 186 w 331"/>
                <a:gd name="T25" fmla="*/ 105 h 129"/>
                <a:gd name="T26" fmla="*/ 207 w 331"/>
                <a:gd name="T27" fmla="*/ 113 h 129"/>
                <a:gd name="T28" fmla="*/ 227 w 331"/>
                <a:gd name="T29" fmla="*/ 120 h 129"/>
                <a:gd name="T30" fmla="*/ 248 w 331"/>
                <a:gd name="T31" fmla="*/ 124 h 129"/>
                <a:gd name="T32" fmla="*/ 270 w 331"/>
                <a:gd name="T33" fmla="*/ 127 h 129"/>
                <a:gd name="T34" fmla="*/ 270 w 331"/>
                <a:gd name="T35" fmla="*/ 127 h 129"/>
                <a:gd name="T36" fmla="*/ 286 w 331"/>
                <a:gd name="T37" fmla="*/ 129 h 129"/>
                <a:gd name="T38" fmla="*/ 302 w 331"/>
                <a:gd name="T39" fmla="*/ 127 h 129"/>
                <a:gd name="T40" fmla="*/ 316 w 331"/>
                <a:gd name="T41" fmla="*/ 124 h 129"/>
                <a:gd name="T42" fmla="*/ 331 w 331"/>
                <a:gd name="T43" fmla="*/ 118 h 129"/>
                <a:gd name="T44" fmla="*/ 331 w 331"/>
                <a:gd name="T45" fmla="*/ 118 h 129"/>
                <a:gd name="T46" fmla="*/ 318 w 331"/>
                <a:gd name="T47" fmla="*/ 123 h 129"/>
                <a:gd name="T48" fmla="*/ 303 w 331"/>
                <a:gd name="T49" fmla="*/ 126 h 129"/>
                <a:gd name="T50" fmla="*/ 289 w 331"/>
                <a:gd name="T51" fmla="*/ 126 h 129"/>
                <a:gd name="T52" fmla="*/ 276 w 331"/>
                <a:gd name="T53" fmla="*/ 126 h 129"/>
                <a:gd name="T54" fmla="*/ 276 w 331"/>
                <a:gd name="T55" fmla="*/ 126 h 129"/>
                <a:gd name="T56" fmla="*/ 254 w 331"/>
                <a:gd name="T57" fmla="*/ 121 h 129"/>
                <a:gd name="T58" fmla="*/ 232 w 331"/>
                <a:gd name="T59" fmla="*/ 116 h 129"/>
                <a:gd name="T60" fmla="*/ 211 w 331"/>
                <a:gd name="T61" fmla="*/ 110 h 129"/>
                <a:gd name="T62" fmla="*/ 192 w 331"/>
                <a:gd name="T63" fmla="*/ 102 h 129"/>
                <a:gd name="T64" fmla="*/ 172 w 331"/>
                <a:gd name="T65" fmla="*/ 93 h 129"/>
                <a:gd name="T66" fmla="*/ 153 w 331"/>
                <a:gd name="T67" fmla="*/ 81 h 129"/>
                <a:gd name="T68" fmla="*/ 135 w 331"/>
                <a:gd name="T69" fmla="*/ 70 h 129"/>
                <a:gd name="T70" fmla="*/ 116 w 331"/>
                <a:gd name="T71" fmla="*/ 56 h 129"/>
                <a:gd name="T72" fmla="*/ 116 w 331"/>
                <a:gd name="T73" fmla="*/ 56 h 129"/>
                <a:gd name="T74" fmla="*/ 97 w 331"/>
                <a:gd name="T75" fmla="*/ 40 h 129"/>
                <a:gd name="T76" fmla="*/ 78 w 331"/>
                <a:gd name="T77" fmla="*/ 26 h 129"/>
                <a:gd name="T78" fmla="*/ 67 w 331"/>
                <a:gd name="T79" fmla="*/ 18 h 129"/>
                <a:gd name="T80" fmla="*/ 56 w 331"/>
                <a:gd name="T81" fmla="*/ 13 h 129"/>
                <a:gd name="T82" fmla="*/ 43 w 331"/>
                <a:gd name="T83" fmla="*/ 8 h 129"/>
                <a:gd name="T84" fmla="*/ 32 w 331"/>
                <a:gd name="T85" fmla="*/ 4 h 129"/>
                <a:gd name="T86" fmla="*/ 32 w 331"/>
                <a:gd name="T87" fmla="*/ 4 h 129"/>
                <a:gd name="T88" fmla="*/ 13 w 331"/>
                <a:gd name="T89" fmla="*/ 0 h 129"/>
                <a:gd name="T90" fmla="*/ 5 w 331"/>
                <a:gd name="T91" fmla="*/ 0 h 129"/>
                <a:gd name="T92" fmla="*/ 2 w 331"/>
                <a:gd name="T93" fmla="*/ 2 h 129"/>
                <a:gd name="T94" fmla="*/ 0 w 331"/>
                <a:gd name="T95" fmla="*/ 4 h 129"/>
                <a:gd name="T96" fmla="*/ 0 w 331"/>
                <a:gd name="T97" fmla="*/ 4 h 129"/>
                <a:gd name="T98" fmla="*/ 5 w 331"/>
                <a:gd name="T99" fmla="*/ 4 h 129"/>
                <a:gd name="T100" fmla="*/ 11 w 331"/>
                <a:gd name="T101" fmla="*/ 4 h 129"/>
                <a:gd name="T102" fmla="*/ 26 w 331"/>
                <a:gd name="T103" fmla="*/ 7 h 129"/>
                <a:gd name="T104" fmla="*/ 26 w 331"/>
                <a:gd name="T105" fmla="*/ 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129">
                  <a:moveTo>
                    <a:pt x="26" y="7"/>
                  </a:moveTo>
                  <a:lnTo>
                    <a:pt x="26" y="7"/>
                  </a:lnTo>
                  <a:lnTo>
                    <a:pt x="38" y="10"/>
                  </a:lnTo>
                  <a:lnTo>
                    <a:pt x="49" y="15"/>
                  </a:lnTo>
                  <a:lnTo>
                    <a:pt x="60" y="21"/>
                  </a:lnTo>
                  <a:lnTo>
                    <a:pt x="72" y="27"/>
                  </a:lnTo>
                  <a:lnTo>
                    <a:pt x="92" y="43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29" y="72"/>
                  </a:lnTo>
                  <a:lnTo>
                    <a:pt x="148" y="85"/>
                  </a:lnTo>
                  <a:lnTo>
                    <a:pt x="167" y="96"/>
                  </a:lnTo>
                  <a:lnTo>
                    <a:pt x="186" y="105"/>
                  </a:lnTo>
                  <a:lnTo>
                    <a:pt x="207" y="113"/>
                  </a:lnTo>
                  <a:lnTo>
                    <a:pt x="227" y="120"/>
                  </a:lnTo>
                  <a:lnTo>
                    <a:pt x="248" y="124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86" y="129"/>
                  </a:lnTo>
                  <a:lnTo>
                    <a:pt x="302" y="127"/>
                  </a:lnTo>
                  <a:lnTo>
                    <a:pt x="316" y="124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18" y="123"/>
                  </a:lnTo>
                  <a:lnTo>
                    <a:pt x="303" y="126"/>
                  </a:lnTo>
                  <a:lnTo>
                    <a:pt x="28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54" y="121"/>
                  </a:lnTo>
                  <a:lnTo>
                    <a:pt x="232" y="116"/>
                  </a:lnTo>
                  <a:lnTo>
                    <a:pt x="211" y="110"/>
                  </a:lnTo>
                  <a:lnTo>
                    <a:pt x="192" y="102"/>
                  </a:lnTo>
                  <a:lnTo>
                    <a:pt x="172" y="93"/>
                  </a:lnTo>
                  <a:lnTo>
                    <a:pt x="153" y="81"/>
                  </a:lnTo>
                  <a:lnTo>
                    <a:pt x="135" y="70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97" y="40"/>
                  </a:lnTo>
                  <a:lnTo>
                    <a:pt x="78" y="26"/>
                  </a:lnTo>
                  <a:lnTo>
                    <a:pt x="67" y="18"/>
                  </a:lnTo>
                  <a:lnTo>
                    <a:pt x="56" y="13"/>
                  </a:lnTo>
                  <a:lnTo>
                    <a:pt x="43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11" y="4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7" name="Freeform 233">
              <a:extLst>
                <a:ext uri="{FF2B5EF4-FFF2-40B4-BE49-F238E27FC236}">
                  <a16:creationId xmlns:a16="http://schemas.microsoft.com/office/drawing/2014/main" id="{F4BB8717-106E-5E52-02FF-E10D3B5A6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" y="3009"/>
              <a:ext cx="7" cy="10"/>
            </a:xfrm>
            <a:custGeom>
              <a:avLst/>
              <a:gdLst>
                <a:gd name="T0" fmla="*/ 0 w 14"/>
                <a:gd name="T1" fmla="*/ 21 h 21"/>
                <a:gd name="T2" fmla="*/ 0 w 14"/>
                <a:gd name="T3" fmla="*/ 21 h 21"/>
                <a:gd name="T4" fmla="*/ 5 w 14"/>
                <a:gd name="T5" fmla="*/ 19 h 21"/>
                <a:gd name="T6" fmla="*/ 8 w 14"/>
                <a:gd name="T7" fmla="*/ 16 h 21"/>
                <a:gd name="T8" fmla="*/ 11 w 14"/>
                <a:gd name="T9" fmla="*/ 11 h 21"/>
                <a:gd name="T10" fmla="*/ 14 w 14"/>
                <a:gd name="T11" fmla="*/ 5 h 21"/>
                <a:gd name="T12" fmla="*/ 14 w 14"/>
                <a:gd name="T13" fmla="*/ 5 h 21"/>
                <a:gd name="T14" fmla="*/ 11 w 14"/>
                <a:gd name="T15" fmla="*/ 0 h 21"/>
                <a:gd name="T16" fmla="*/ 11 w 14"/>
                <a:gd name="T17" fmla="*/ 0 h 21"/>
                <a:gd name="T18" fmla="*/ 6 w 14"/>
                <a:gd name="T19" fmla="*/ 13 h 21"/>
                <a:gd name="T20" fmla="*/ 3 w 14"/>
                <a:gd name="T21" fmla="*/ 18 h 21"/>
                <a:gd name="T22" fmla="*/ 0 w 14"/>
                <a:gd name="T23" fmla="*/ 21 h 21"/>
                <a:gd name="T24" fmla="*/ 0 w 14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lnTo>
                    <a:pt x="0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1" y="11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8" name="Freeform 234">
              <a:extLst>
                <a:ext uri="{FF2B5EF4-FFF2-40B4-BE49-F238E27FC236}">
                  <a16:creationId xmlns:a16="http://schemas.microsoft.com/office/drawing/2014/main" id="{8F3849DE-31B0-4B51-312D-034B06212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" y="1752"/>
              <a:ext cx="188" cy="82"/>
            </a:xfrm>
            <a:custGeom>
              <a:avLst/>
              <a:gdLst>
                <a:gd name="T0" fmla="*/ 80 w 375"/>
                <a:gd name="T1" fmla="*/ 4 h 163"/>
                <a:gd name="T2" fmla="*/ 80 w 375"/>
                <a:gd name="T3" fmla="*/ 4 h 163"/>
                <a:gd name="T4" fmla="*/ 88 w 375"/>
                <a:gd name="T5" fmla="*/ 3 h 163"/>
                <a:gd name="T6" fmla="*/ 96 w 375"/>
                <a:gd name="T7" fmla="*/ 3 h 163"/>
                <a:gd name="T8" fmla="*/ 103 w 375"/>
                <a:gd name="T9" fmla="*/ 3 h 163"/>
                <a:gd name="T10" fmla="*/ 111 w 375"/>
                <a:gd name="T11" fmla="*/ 4 h 163"/>
                <a:gd name="T12" fmla="*/ 119 w 375"/>
                <a:gd name="T13" fmla="*/ 6 h 163"/>
                <a:gd name="T14" fmla="*/ 127 w 375"/>
                <a:gd name="T15" fmla="*/ 11 h 163"/>
                <a:gd name="T16" fmla="*/ 135 w 375"/>
                <a:gd name="T17" fmla="*/ 16 h 163"/>
                <a:gd name="T18" fmla="*/ 143 w 375"/>
                <a:gd name="T19" fmla="*/ 20 h 163"/>
                <a:gd name="T20" fmla="*/ 143 w 375"/>
                <a:gd name="T21" fmla="*/ 20 h 163"/>
                <a:gd name="T22" fmla="*/ 177 w 375"/>
                <a:gd name="T23" fmla="*/ 51 h 163"/>
                <a:gd name="T24" fmla="*/ 208 w 375"/>
                <a:gd name="T25" fmla="*/ 79 h 163"/>
                <a:gd name="T26" fmla="*/ 240 w 375"/>
                <a:gd name="T27" fmla="*/ 111 h 163"/>
                <a:gd name="T28" fmla="*/ 270 w 375"/>
                <a:gd name="T29" fmla="*/ 143 h 163"/>
                <a:gd name="T30" fmla="*/ 270 w 375"/>
                <a:gd name="T31" fmla="*/ 143 h 163"/>
                <a:gd name="T32" fmla="*/ 280 w 375"/>
                <a:gd name="T33" fmla="*/ 151 h 163"/>
                <a:gd name="T34" fmla="*/ 291 w 375"/>
                <a:gd name="T35" fmla="*/ 157 h 163"/>
                <a:gd name="T36" fmla="*/ 304 w 375"/>
                <a:gd name="T37" fmla="*/ 162 h 163"/>
                <a:gd name="T38" fmla="*/ 318 w 375"/>
                <a:gd name="T39" fmla="*/ 163 h 163"/>
                <a:gd name="T40" fmla="*/ 332 w 375"/>
                <a:gd name="T41" fmla="*/ 162 h 163"/>
                <a:gd name="T42" fmla="*/ 346 w 375"/>
                <a:gd name="T43" fmla="*/ 160 h 163"/>
                <a:gd name="T44" fmla="*/ 361 w 375"/>
                <a:gd name="T45" fmla="*/ 155 h 163"/>
                <a:gd name="T46" fmla="*/ 375 w 375"/>
                <a:gd name="T47" fmla="*/ 149 h 163"/>
                <a:gd name="T48" fmla="*/ 375 w 375"/>
                <a:gd name="T49" fmla="*/ 149 h 163"/>
                <a:gd name="T50" fmla="*/ 361 w 375"/>
                <a:gd name="T51" fmla="*/ 154 h 163"/>
                <a:gd name="T52" fmla="*/ 346 w 375"/>
                <a:gd name="T53" fmla="*/ 159 h 163"/>
                <a:gd name="T54" fmla="*/ 334 w 375"/>
                <a:gd name="T55" fmla="*/ 160 h 163"/>
                <a:gd name="T56" fmla="*/ 319 w 375"/>
                <a:gd name="T57" fmla="*/ 160 h 163"/>
                <a:gd name="T58" fmla="*/ 307 w 375"/>
                <a:gd name="T59" fmla="*/ 159 h 163"/>
                <a:gd name="T60" fmla="*/ 296 w 375"/>
                <a:gd name="T61" fmla="*/ 154 h 163"/>
                <a:gd name="T62" fmla="*/ 285 w 375"/>
                <a:gd name="T63" fmla="*/ 147 h 163"/>
                <a:gd name="T64" fmla="*/ 275 w 375"/>
                <a:gd name="T65" fmla="*/ 139 h 163"/>
                <a:gd name="T66" fmla="*/ 275 w 375"/>
                <a:gd name="T67" fmla="*/ 139 h 163"/>
                <a:gd name="T68" fmla="*/ 245 w 375"/>
                <a:gd name="T69" fmla="*/ 108 h 163"/>
                <a:gd name="T70" fmla="*/ 213 w 375"/>
                <a:gd name="T71" fmla="*/ 78 h 163"/>
                <a:gd name="T72" fmla="*/ 181 w 375"/>
                <a:gd name="T73" fmla="*/ 47 h 163"/>
                <a:gd name="T74" fmla="*/ 148 w 375"/>
                <a:gd name="T75" fmla="*/ 17 h 163"/>
                <a:gd name="T76" fmla="*/ 148 w 375"/>
                <a:gd name="T77" fmla="*/ 17 h 163"/>
                <a:gd name="T78" fmla="*/ 140 w 375"/>
                <a:gd name="T79" fmla="*/ 12 h 163"/>
                <a:gd name="T80" fmla="*/ 132 w 375"/>
                <a:gd name="T81" fmla="*/ 8 h 163"/>
                <a:gd name="T82" fmla="*/ 126 w 375"/>
                <a:gd name="T83" fmla="*/ 3 h 163"/>
                <a:gd name="T84" fmla="*/ 118 w 375"/>
                <a:gd name="T85" fmla="*/ 1 h 163"/>
                <a:gd name="T86" fmla="*/ 110 w 375"/>
                <a:gd name="T87" fmla="*/ 0 h 163"/>
                <a:gd name="T88" fmla="*/ 102 w 375"/>
                <a:gd name="T89" fmla="*/ 0 h 163"/>
                <a:gd name="T90" fmla="*/ 94 w 375"/>
                <a:gd name="T91" fmla="*/ 0 h 163"/>
                <a:gd name="T92" fmla="*/ 84 w 375"/>
                <a:gd name="T93" fmla="*/ 1 h 163"/>
                <a:gd name="T94" fmla="*/ 84 w 375"/>
                <a:gd name="T95" fmla="*/ 1 h 163"/>
                <a:gd name="T96" fmla="*/ 65 w 375"/>
                <a:gd name="T97" fmla="*/ 8 h 163"/>
                <a:gd name="T98" fmla="*/ 48 w 375"/>
                <a:gd name="T99" fmla="*/ 14 h 163"/>
                <a:gd name="T100" fmla="*/ 11 w 375"/>
                <a:gd name="T101" fmla="*/ 28 h 163"/>
                <a:gd name="T102" fmla="*/ 11 w 375"/>
                <a:gd name="T103" fmla="*/ 28 h 163"/>
                <a:gd name="T104" fmla="*/ 0 w 375"/>
                <a:gd name="T105" fmla="*/ 35 h 163"/>
                <a:gd name="T106" fmla="*/ 0 w 375"/>
                <a:gd name="T107" fmla="*/ 35 h 163"/>
                <a:gd name="T108" fmla="*/ 5 w 375"/>
                <a:gd name="T109" fmla="*/ 31 h 163"/>
                <a:gd name="T110" fmla="*/ 5 w 375"/>
                <a:gd name="T111" fmla="*/ 31 h 163"/>
                <a:gd name="T112" fmla="*/ 42 w 375"/>
                <a:gd name="T113" fmla="*/ 17 h 163"/>
                <a:gd name="T114" fmla="*/ 61 w 375"/>
                <a:gd name="T115" fmla="*/ 11 h 163"/>
                <a:gd name="T116" fmla="*/ 80 w 375"/>
                <a:gd name="T117" fmla="*/ 4 h 163"/>
                <a:gd name="T118" fmla="*/ 80 w 375"/>
                <a:gd name="T119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5" h="163">
                  <a:moveTo>
                    <a:pt x="80" y="4"/>
                  </a:moveTo>
                  <a:lnTo>
                    <a:pt x="80" y="4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3" y="3"/>
                  </a:lnTo>
                  <a:lnTo>
                    <a:pt x="111" y="4"/>
                  </a:lnTo>
                  <a:lnTo>
                    <a:pt x="119" y="6"/>
                  </a:lnTo>
                  <a:lnTo>
                    <a:pt x="127" y="11"/>
                  </a:lnTo>
                  <a:lnTo>
                    <a:pt x="135" y="16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77" y="51"/>
                  </a:lnTo>
                  <a:lnTo>
                    <a:pt x="208" y="79"/>
                  </a:lnTo>
                  <a:lnTo>
                    <a:pt x="240" y="111"/>
                  </a:lnTo>
                  <a:lnTo>
                    <a:pt x="270" y="143"/>
                  </a:lnTo>
                  <a:lnTo>
                    <a:pt x="270" y="143"/>
                  </a:lnTo>
                  <a:lnTo>
                    <a:pt x="280" y="151"/>
                  </a:lnTo>
                  <a:lnTo>
                    <a:pt x="291" y="157"/>
                  </a:lnTo>
                  <a:lnTo>
                    <a:pt x="304" y="162"/>
                  </a:lnTo>
                  <a:lnTo>
                    <a:pt x="318" y="163"/>
                  </a:lnTo>
                  <a:lnTo>
                    <a:pt x="332" y="162"/>
                  </a:lnTo>
                  <a:lnTo>
                    <a:pt x="346" y="160"/>
                  </a:lnTo>
                  <a:lnTo>
                    <a:pt x="361" y="155"/>
                  </a:lnTo>
                  <a:lnTo>
                    <a:pt x="375" y="149"/>
                  </a:lnTo>
                  <a:lnTo>
                    <a:pt x="375" y="149"/>
                  </a:lnTo>
                  <a:lnTo>
                    <a:pt x="361" y="154"/>
                  </a:lnTo>
                  <a:lnTo>
                    <a:pt x="346" y="159"/>
                  </a:lnTo>
                  <a:lnTo>
                    <a:pt x="334" y="160"/>
                  </a:lnTo>
                  <a:lnTo>
                    <a:pt x="319" y="160"/>
                  </a:lnTo>
                  <a:lnTo>
                    <a:pt x="307" y="159"/>
                  </a:lnTo>
                  <a:lnTo>
                    <a:pt x="296" y="154"/>
                  </a:lnTo>
                  <a:lnTo>
                    <a:pt x="285" y="147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45" y="108"/>
                  </a:lnTo>
                  <a:lnTo>
                    <a:pt x="213" y="78"/>
                  </a:lnTo>
                  <a:lnTo>
                    <a:pt x="181" y="47"/>
                  </a:lnTo>
                  <a:lnTo>
                    <a:pt x="148" y="17"/>
                  </a:lnTo>
                  <a:lnTo>
                    <a:pt x="148" y="17"/>
                  </a:lnTo>
                  <a:lnTo>
                    <a:pt x="140" y="12"/>
                  </a:lnTo>
                  <a:lnTo>
                    <a:pt x="132" y="8"/>
                  </a:lnTo>
                  <a:lnTo>
                    <a:pt x="126" y="3"/>
                  </a:lnTo>
                  <a:lnTo>
                    <a:pt x="118" y="1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4" y="0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65" y="8"/>
                  </a:lnTo>
                  <a:lnTo>
                    <a:pt x="48" y="14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2" y="17"/>
                  </a:lnTo>
                  <a:lnTo>
                    <a:pt x="61" y="11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9" name="Freeform 235">
              <a:extLst>
                <a:ext uri="{FF2B5EF4-FFF2-40B4-BE49-F238E27FC236}">
                  <a16:creationId xmlns:a16="http://schemas.microsoft.com/office/drawing/2014/main" id="{934843AD-9236-7DC7-C7D4-BCAB72715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" y="519"/>
              <a:ext cx="64" cy="9"/>
            </a:xfrm>
            <a:custGeom>
              <a:avLst/>
              <a:gdLst>
                <a:gd name="T0" fmla="*/ 73 w 129"/>
                <a:gd name="T1" fmla="*/ 10 h 18"/>
                <a:gd name="T2" fmla="*/ 73 w 129"/>
                <a:gd name="T3" fmla="*/ 10 h 18"/>
                <a:gd name="T4" fmla="*/ 88 w 129"/>
                <a:gd name="T5" fmla="*/ 11 h 18"/>
                <a:gd name="T6" fmla="*/ 102 w 129"/>
                <a:gd name="T7" fmla="*/ 11 h 18"/>
                <a:gd name="T8" fmla="*/ 116 w 129"/>
                <a:gd name="T9" fmla="*/ 7 h 18"/>
                <a:gd name="T10" fmla="*/ 129 w 129"/>
                <a:gd name="T11" fmla="*/ 0 h 18"/>
                <a:gd name="T12" fmla="*/ 129 w 129"/>
                <a:gd name="T13" fmla="*/ 0 h 18"/>
                <a:gd name="T14" fmla="*/ 118 w 129"/>
                <a:gd name="T15" fmla="*/ 5 h 18"/>
                <a:gd name="T16" fmla="*/ 105 w 129"/>
                <a:gd name="T17" fmla="*/ 8 h 18"/>
                <a:gd name="T18" fmla="*/ 91 w 129"/>
                <a:gd name="T19" fmla="*/ 10 h 18"/>
                <a:gd name="T20" fmla="*/ 78 w 129"/>
                <a:gd name="T21" fmla="*/ 7 h 18"/>
                <a:gd name="T22" fmla="*/ 78 w 129"/>
                <a:gd name="T23" fmla="*/ 7 h 18"/>
                <a:gd name="T24" fmla="*/ 67 w 129"/>
                <a:gd name="T25" fmla="*/ 5 h 18"/>
                <a:gd name="T26" fmla="*/ 58 w 129"/>
                <a:gd name="T27" fmla="*/ 3 h 18"/>
                <a:gd name="T28" fmla="*/ 46 w 129"/>
                <a:gd name="T29" fmla="*/ 3 h 18"/>
                <a:gd name="T30" fmla="*/ 37 w 129"/>
                <a:gd name="T31" fmla="*/ 5 h 18"/>
                <a:gd name="T32" fmla="*/ 18 w 129"/>
                <a:gd name="T33" fmla="*/ 10 h 18"/>
                <a:gd name="T34" fmla="*/ 0 w 129"/>
                <a:gd name="T35" fmla="*/ 18 h 18"/>
                <a:gd name="T36" fmla="*/ 0 w 129"/>
                <a:gd name="T37" fmla="*/ 18 h 18"/>
                <a:gd name="T38" fmla="*/ 18 w 129"/>
                <a:gd name="T39" fmla="*/ 11 h 18"/>
                <a:gd name="T40" fmla="*/ 34 w 129"/>
                <a:gd name="T41" fmla="*/ 8 h 18"/>
                <a:gd name="T42" fmla="*/ 43 w 129"/>
                <a:gd name="T43" fmla="*/ 7 h 18"/>
                <a:gd name="T44" fmla="*/ 53 w 129"/>
                <a:gd name="T45" fmla="*/ 7 h 18"/>
                <a:gd name="T46" fmla="*/ 62 w 129"/>
                <a:gd name="T47" fmla="*/ 8 h 18"/>
                <a:gd name="T48" fmla="*/ 73 w 129"/>
                <a:gd name="T49" fmla="*/ 10 h 18"/>
                <a:gd name="T50" fmla="*/ 73 w 129"/>
                <a:gd name="T5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18">
                  <a:moveTo>
                    <a:pt x="73" y="10"/>
                  </a:moveTo>
                  <a:lnTo>
                    <a:pt x="73" y="10"/>
                  </a:lnTo>
                  <a:lnTo>
                    <a:pt x="88" y="11"/>
                  </a:lnTo>
                  <a:lnTo>
                    <a:pt x="102" y="11"/>
                  </a:lnTo>
                  <a:lnTo>
                    <a:pt x="116" y="7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18" y="5"/>
                  </a:lnTo>
                  <a:lnTo>
                    <a:pt x="105" y="8"/>
                  </a:lnTo>
                  <a:lnTo>
                    <a:pt x="91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67" y="5"/>
                  </a:lnTo>
                  <a:lnTo>
                    <a:pt x="58" y="3"/>
                  </a:lnTo>
                  <a:lnTo>
                    <a:pt x="46" y="3"/>
                  </a:lnTo>
                  <a:lnTo>
                    <a:pt x="37" y="5"/>
                  </a:lnTo>
                  <a:lnTo>
                    <a:pt x="18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8" y="11"/>
                  </a:lnTo>
                  <a:lnTo>
                    <a:pt x="34" y="8"/>
                  </a:lnTo>
                  <a:lnTo>
                    <a:pt x="43" y="7"/>
                  </a:lnTo>
                  <a:lnTo>
                    <a:pt x="53" y="7"/>
                  </a:lnTo>
                  <a:lnTo>
                    <a:pt x="62" y="8"/>
                  </a:lnTo>
                  <a:lnTo>
                    <a:pt x="73" y="10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0" name="Freeform 236">
              <a:extLst>
                <a:ext uri="{FF2B5EF4-FFF2-40B4-BE49-F238E27FC236}">
                  <a16:creationId xmlns:a16="http://schemas.microsoft.com/office/drawing/2014/main" id="{82806E36-808B-3207-7DC5-1D21842E7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" y="629"/>
              <a:ext cx="104" cy="23"/>
            </a:xfrm>
            <a:custGeom>
              <a:avLst/>
              <a:gdLst>
                <a:gd name="T0" fmla="*/ 111 w 206"/>
                <a:gd name="T1" fmla="*/ 21 h 44"/>
                <a:gd name="T2" fmla="*/ 111 w 206"/>
                <a:gd name="T3" fmla="*/ 21 h 44"/>
                <a:gd name="T4" fmla="*/ 130 w 206"/>
                <a:gd name="T5" fmla="*/ 29 h 44"/>
                <a:gd name="T6" fmla="*/ 150 w 206"/>
                <a:gd name="T7" fmla="*/ 38 h 44"/>
                <a:gd name="T8" fmla="*/ 150 w 206"/>
                <a:gd name="T9" fmla="*/ 38 h 44"/>
                <a:gd name="T10" fmla="*/ 166 w 206"/>
                <a:gd name="T11" fmla="*/ 43 h 44"/>
                <a:gd name="T12" fmla="*/ 181 w 206"/>
                <a:gd name="T13" fmla="*/ 44 h 44"/>
                <a:gd name="T14" fmla="*/ 193 w 206"/>
                <a:gd name="T15" fmla="*/ 44 h 44"/>
                <a:gd name="T16" fmla="*/ 206 w 206"/>
                <a:gd name="T17" fmla="*/ 38 h 44"/>
                <a:gd name="T18" fmla="*/ 206 w 206"/>
                <a:gd name="T19" fmla="*/ 38 h 44"/>
                <a:gd name="T20" fmla="*/ 195 w 206"/>
                <a:gd name="T21" fmla="*/ 41 h 44"/>
                <a:gd name="T22" fmla="*/ 184 w 206"/>
                <a:gd name="T23" fmla="*/ 41 h 44"/>
                <a:gd name="T24" fmla="*/ 171 w 206"/>
                <a:gd name="T25" fmla="*/ 40 h 44"/>
                <a:gd name="T26" fmla="*/ 157 w 206"/>
                <a:gd name="T27" fmla="*/ 35 h 44"/>
                <a:gd name="T28" fmla="*/ 157 w 206"/>
                <a:gd name="T29" fmla="*/ 35 h 44"/>
                <a:gd name="T30" fmla="*/ 136 w 206"/>
                <a:gd name="T31" fmla="*/ 25 h 44"/>
                <a:gd name="T32" fmla="*/ 115 w 206"/>
                <a:gd name="T33" fmla="*/ 17 h 44"/>
                <a:gd name="T34" fmla="*/ 115 w 206"/>
                <a:gd name="T35" fmla="*/ 17 h 44"/>
                <a:gd name="T36" fmla="*/ 87 w 206"/>
                <a:gd name="T37" fmla="*/ 8 h 44"/>
                <a:gd name="T38" fmla="*/ 73 w 206"/>
                <a:gd name="T39" fmla="*/ 3 h 44"/>
                <a:gd name="T40" fmla="*/ 58 w 206"/>
                <a:gd name="T41" fmla="*/ 0 h 44"/>
                <a:gd name="T42" fmla="*/ 44 w 206"/>
                <a:gd name="T43" fmla="*/ 0 h 44"/>
                <a:gd name="T44" fmla="*/ 28 w 206"/>
                <a:gd name="T45" fmla="*/ 0 h 44"/>
                <a:gd name="T46" fmla="*/ 14 w 206"/>
                <a:gd name="T47" fmla="*/ 3 h 44"/>
                <a:gd name="T48" fmla="*/ 0 w 206"/>
                <a:gd name="T49" fmla="*/ 9 h 44"/>
                <a:gd name="T50" fmla="*/ 0 w 206"/>
                <a:gd name="T51" fmla="*/ 9 h 44"/>
                <a:gd name="T52" fmla="*/ 14 w 206"/>
                <a:gd name="T53" fmla="*/ 5 h 44"/>
                <a:gd name="T54" fmla="*/ 28 w 206"/>
                <a:gd name="T55" fmla="*/ 3 h 44"/>
                <a:gd name="T56" fmla="*/ 41 w 206"/>
                <a:gd name="T57" fmla="*/ 3 h 44"/>
                <a:gd name="T58" fmla="*/ 55 w 206"/>
                <a:gd name="T59" fmla="*/ 5 h 44"/>
                <a:gd name="T60" fmla="*/ 69 w 206"/>
                <a:gd name="T61" fmla="*/ 8 h 44"/>
                <a:gd name="T62" fmla="*/ 82 w 206"/>
                <a:gd name="T63" fmla="*/ 11 h 44"/>
                <a:gd name="T64" fmla="*/ 111 w 206"/>
                <a:gd name="T65" fmla="*/ 21 h 44"/>
                <a:gd name="T66" fmla="*/ 111 w 206"/>
                <a:gd name="T6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44">
                  <a:moveTo>
                    <a:pt x="111" y="21"/>
                  </a:moveTo>
                  <a:lnTo>
                    <a:pt x="111" y="21"/>
                  </a:lnTo>
                  <a:lnTo>
                    <a:pt x="130" y="29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66" y="43"/>
                  </a:lnTo>
                  <a:lnTo>
                    <a:pt x="181" y="44"/>
                  </a:lnTo>
                  <a:lnTo>
                    <a:pt x="193" y="44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41"/>
                  </a:lnTo>
                  <a:lnTo>
                    <a:pt x="184" y="41"/>
                  </a:lnTo>
                  <a:lnTo>
                    <a:pt x="171" y="40"/>
                  </a:lnTo>
                  <a:lnTo>
                    <a:pt x="157" y="35"/>
                  </a:lnTo>
                  <a:lnTo>
                    <a:pt x="157" y="35"/>
                  </a:lnTo>
                  <a:lnTo>
                    <a:pt x="136" y="25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87" y="8"/>
                  </a:lnTo>
                  <a:lnTo>
                    <a:pt x="73" y="3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28" y="0"/>
                  </a:lnTo>
                  <a:lnTo>
                    <a:pt x="14" y="3"/>
                  </a:lnTo>
                  <a:lnTo>
                    <a:pt x="0" y="9"/>
                  </a:lnTo>
                  <a:lnTo>
                    <a:pt x="0" y="9"/>
                  </a:lnTo>
                  <a:lnTo>
                    <a:pt x="14" y="5"/>
                  </a:lnTo>
                  <a:lnTo>
                    <a:pt x="28" y="3"/>
                  </a:lnTo>
                  <a:lnTo>
                    <a:pt x="41" y="3"/>
                  </a:lnTo>
                  <a:lnTo>
                    <a:pt x="55" y="5"/>
                  </a:lnTo>
                  <a:lnTo>
                    <a:pt x="69" y="8"/>
                  </a:lnTo>
                  <a:lnTo>
                    <a:pt x="82" y="11"/>
                  </a:lnTo>
                  <a:lnTo>
                    <a:pt x="111" y="21"/>
                  </a:lnTo>
                  <a:lnTo>
                    <a:pt x="111" y="2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1" name="Freeform 237">
              <a:extLst>
                <a:ext uri="{FF2B5EF4-FFF2-40B4-BE49-F238E27FC236}">
                  <a16:creationId xmlns:a16="http://schemas.microsoft.com/office/drawing/2014/main" id="{FB3BF714-3D03-F8DF-8F32-DA08D4D29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" y="623"/>
              <a:ext cx="19" cy="3"/>
            </a:xfrm>
            <a:custGeom>
              <a:avLst/>
              <a:gdLst>
                <a:gd name="T0" fmla="*/ 38 w 38"/>
                <a:gd name="T1" fmla="*/ 0 h 7"/>
                <a:gd name="T2" fmla="*/ 38 w 38"/>
                <a:gd name="T3" fmla="*/ 0 h 7"/>
                <a:gd name="T4" fmla="*/ 27 w 38"/>
                <a:gd name="T5" fmla="*/ 3 h 7"/>
                <a:gd name="T6" fmla="*/ 13 w 38"/>
                <a:gd name="T7" fmla="*/ 3 h 7"/>
                <a:gd name="T8" fmla="*/ 13 w 38"/>
                <a:gd name="T9" fmla="*/ 3 h 7"/>
                <a:gd name="T10" fmla="*/ 6 w 38"/>
                <a:gd name="T11" fmla="*/ 5 h 7"/>
                <a:gd name="T12" fmla="*/ 0 w 38"/>
                <a:gd name="T13" fmla="*/ 7 h 7"/>
                <a:gd name="T14" fmla="*/ 0 w 38"/>
                <a:gd name="T15" fmla="*/ 7 h 7"/>
                <a:gd name="T16" fmla="*/ 8 w 38"/>
                <a:gd name="T17" fmla="*/ 7 h 7"/>
                <a:gd name="T18" fmla="*/ 8 w 38"/>
                <a:gd name="T19" fmla="*/ 7 h 7"/>
                <a:gd name="T20" fmla="*/ 16 w 38"/>
                <a:gd name="T21" fmla="*/ 7 h 7"/>
                <a:gd name="T22" fmla="*/ 24 w 38"/>
                <a:gd name="T23" fmla="*/ 5 h 7"/>
                <a:gd name="T24" fmla="*/ 32 w 38"/>
                <a:gd name="T25" fmla="*/ 3 h 7"/>
                <a:gd name="T26" fmla="*/ 38 w 38"/>
                <a:gd name="T27" fmla="*/ 0 h 7"/>
                <a:gd name="T28" fmla="*/ 38 w 3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7">
                  <a:moveTo>
                    <a:pt x="38" y="0"/>
                  </a:moveTo>
                  <a:lnTo>
                    <a:pt x="38" y="0"/>
                  </a:lnTo>
                  <a:lnTo>
                    <a:pt x="27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6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3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2" name="Freeform 238">
              <a:extLst>
                <a:ext uri="{FF2B5EF4-FFF2-40B4-BE49-F238E27FC236}">
                  <a16:creationId xmlns:a16="http://schemas.microsoft.com/office/drawing/2014/main" id="{8EACF6F8-F9C5-1FD6-4B2D-CAFADB75E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476"/>
              <a:ext cx="14" cy="2"/>
            </a:xfrm>
            <a:custGeom>
              <a:avLst/>
              <a:gdLst>
                <a:gd name="T0" fmla="*/ 19 w 27"/>
                <a:gd name="T1" fmla="*/ 3 h 5"/>
                <a:gd name="T2" fmla="*/ 19 w 27"/>
                <a:gd name="T3" fmla="*/ 3 h 5"/>
                <a:gd name="T4" fmla="*/ 22 w 27"/>
                <a:gd name="T5" fmla="*/ 5 h 5"/>
                <a:gd name="T6" fmla="*/ 27 w 27"/>
                <a:gd name="T7" fmla="*/ 3 h 5"/>
                <a:gd name="T8" fmla="*/ 27 w 27"/>
                <a:gd name="T9" fmla="*/ 3 h 5"/>
                <a:gd name="T10" fmla="*/ 22 w 27"/>
                <a:gd name="T11" fmla="*/ 0 h 5"/>
                <a:gd name="T12" fmla="*/ 22 w 27"/>
                <a:gd name="T13" fmla="*/ 0 h 5"/>
                <a:gd name="T14" fmla="*/ 16 w 27"/>
                <a:gd name="T15" fmla="*/ 0 h 5"/>
                <a:gd name="T16" fmla="*/ 11 w 27"/>
                <a:gd name="T17" fmla="*/ 0 h 5"/>
                <a:gd name="T18" fmla="*/ 5 w 27"/>
                <a:gd name="T19" fmla="*/ 2 h 5"/>
                <a:gd name="T20" fmla="*/ 0 w 27"/>
                <a:gd name="T21" fmla="*/ 5 h 5"/>
                <a:gd name="T22" fmla="*/ 0 w 27"/>
                <a:gd name="T23" fmla="*/ 5 h 5"/>
                <a:gd name="T24" fmla="*/ 9 w 27"/>
                <a:gd name="T25" fmla="*/ 3 h 5"/>
                <a:gd name="T26" fmla="*/ 19 w 27"/>
                <a:gd name="T27" fmla="*/ 3 h 5"/>
                <a:gd name="T28" fmla="*/ 19 w 27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">
                  <a:moveTo>
                    <a:pt x="19" y="3"/>
                  </a:moveTo>
                  <a:lnTo>
                    <a:pt x="19" y="3"/>
                  </a:lnTo>
                  <a:lnTo>
                    <a:pt x="22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3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3" name="Freeform 239">
              <a:extLst>
                <a:ext uri="{FF2B5EF4-FFF2-40B4-BE49-F238E27FC236}">
                  <a16:creationId xmlns:a16="http://schemas.microsoft.com/office/drawing/2014/main" id="{474E5780-3A0B-2A66-C566-537EB9070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4" y="1689"/>
              <a:ext cx="12" cy="12"/>
            </a:xfrm>
            <a:custGeom>
              <a:avLst/>
              <a:gdLst>
                <a:gd name="T0" fmla="*/ 15 w 24"/>
                <a:gd name="T1" fmla="*/ 8 h 23"/>
                <a:gd name="T2" fmla="*/ 15 w 24"/>
                <a:gd name="T3" fmla="*/ 8 h 23"/>
                <a:gd name="T4" fmla="*/ 8 w 24"/>
                <a:gd name="T5" fmla="*/ 17 h 23"/>
                <a:gd name="T6" fmla="*/ 0 w 24"/>
                <a:gd name="T7" fmla="*/ 23 h 23"/>
                <a:gd name="T8" fmla="*/ 0 w 24"/>
                <a:gd name="T9" fmla="*/ 23 h 23"/>
                <a:gd name="T10" fmla="*/ 5 w 24"/>
                <a:gd name="T11" fmla="*/ 22 h 23"/>
                <a:gd name="T12" fmla="*/ 11 w 24"/>
                <a:gd name="T13" fmla="*/ 17 h 23"/>
                <a:gd name="T14" fmla="*/ 16 w 24"/>
                <a:gd name="T15" fmla="*/ 12 h 23"/>
                <a:gd name="T16" fmla="*/ 21 w 24"/>
                <a:gd name="T17" fmla="*/ 4 h 23"/>
                <a:gd name="T18" fmla="*/ 21 w 24"/>
                <a:gd name="T19" fmla="*/ 4 h 23"/>
                <a:gd name="T20" fmla="*/ 24 w 24"/>
                <a:gd name="T21" fmla="*/ 0 h 23"/>
                <a:gd name="T22" fmla="*/ 24 w 24"/>
                <a:gd name="T23" fmla="*/ 0 h 23"/>
                <a:gd name="T24" fmla="*/ 19 w 24"/>
                <a:gd name="T25" fmla="*/ 3 h 23"/>
                <a:gd name="T26" fmla="*/ 15 w 24"/>
                <a:gd name="T27" fmla="*/ 8 h 23"/>
                <a:gd name="T28" fmla="*/ 15 w 24"/>
                <a:gd name="T2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5" y="8"/>
                  </a:moveTo>
                  <a:lnTo>
                    <a:pt x="15" y="8"/>
                  </a:lnTo>
                  <a:lnTo>
                    <a:pt x="8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" y="22"/>
                  </a:lnTo>
                  <a:lnTo>
                    <a:pt x="11" y="17"/>
                  </a:lnTo>
                  <a:lnTo>
                    <a:pt x="16" y="1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4" name="Freeform 240">
              <a:extLst>
                <a:ext uri="{FF2B5EF4-FFF2-40B4-BE49-F238E27FC236}">
                  <a16:creationId xmlns:a16="http://schemas.microsoft.com/office/drawing/2014/main" id="{0BF8E0C0-1614-47FC-D0E5-1E286CBCA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9" y="3109"/>
              <a:ext cx="8" cy="4"/>
            </a:xfrm>
            <a:custGeom>
              <a:avLst/>
              <a:gdLst>
                <a:gd name="T0" fmla="*/ 0 w 18"/>
                <a:gd name="T1" fmla="*/ 10 h 10"/>
                <a:gd name="T2" fmla="*/ 0 w 18"/>
                <a:gd name="T3" fmla="*/ 10 h 10"/>
                <a:gd name="T4" fmla="*/ 10 w 18"/>
                <a:gd name="T5" fmla="*/ 5 h 10"/>
                <a:gd name="T6" fmla="*/ 10 w 18"/>
                <a:gd name="T7" fmla="*/ 5 h 10"/>
                <a:gd name="T8" fmla="*/ 18 w 18"/>
                <a:gd name="T9" fmla="*/ 0 h 10"/>
                <a:gd name="T10" fmla="*/ 18 w 18"/>
                <a:gd name="T11" fmla="*/ 0 h 10"/>
                <a:gd name="T12" fmla="*/ 3 w 18"/>
                <a:gd name="T13" fmla="*/ 8 h 10"/>
                <a:gd name="T14" fmla="*/ 3 w 18"/>
                <a:gd name="T15" fmla="*/ 8 h 10"/>
                <a:gd name="T16" fmla="*/ 0 w 18"/>
                <a:gd name="T17" fmla="*/ 10 h 10"/>
                <a:gd name="T18" fmla="*/ 0 w 1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lnTo>
                    <a:pt x="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5" name="Freeform 241">
              <a:extLst>
                <a:ext uri="{FF2B5EF4-FFF2-40B4-BE49-F238E27FC236}">
                  <a16:creationId xmlns:a16="http://schemas.microsoft.com/office/drawing/2014/main" id="{E69AE3BC-0515-840F-A3E5-FDCB636B57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516 w 3571"/>
                <a:gd name="T1" fmla="*/ 253 h 1398"/>
                <a:gd name="T2" fmla="*/ 645 w 3571"/>
                <a:gd name="T3" fmla="*/ 304 h 1398"/>
                <a:gd name="T4" fmla="*/ 567 w 3571"/>
                <a:gd name="T5" fmla="*/ 372 h 1398"/>
                <a:gd name="T6" fmla="*/ 372 w 3571"/>
                <a:gd name="T7" fmla="*/ 381 h 1398"/>
                <a:gd name="T8" fmla="*/ 305 w 3571"/>
                <a:gd name="T9" fmla="*/ 359 h 1398"/>
                <a:gd name="T10" fmla="*/ 143 w 3571"/>
                <a:gd name="T11" fmla="*/ 378 h 1398"/>
                <a:gd name="T12" fmla="*/ 129 w 3571"/>
                <a:gd name="T13" fmla="*/ 377 h 1398"/>
                <a:gd name="T14" fmla="*/ 296 w 3571"/>
                <a:gd name="T15" fmla="*/ 248 h 1398"/>
                <a:gd name="T16" fmla="*/ 1484 w 3571"/>
                <a:gd name="T17" fmla="*/ 27 h 1398"/>
                <a:gd name="T18" fmla="*/ 975 w 3571"/>
                <a:gd name="T19" fmla="*/ 180 h 1398"/>
                <a:gd name="T20" fmla="*/ 764 w 3571"/>
                <a:gd name="T21" fmla="*/ 205 h 1398"/>
                <a:gd name="T22" fmla="*/ 550 w 3571"/>
                <a:gd name="T23" fmla="*/ 200 h 1398"/>
                <a:gd name="T24" fmla="*/ 346 w 3571"/>
                <a:gd name="T25" fmla="*/ 45 h 1398"/>
                <a:gd name="T26" fmla="*/ 191 w 3571"/>
                <a:gd name="T27" fmla="*/ 7 h 1398"/>
                <a:gd name="T28" fmla="*/ 100 w 3571"/>
                <a:gd name="T29" fmla="*/ 121 h 1398"/>
                <a:gd name="T30" fmla="*/ 30 w 3571"/>
                <a:gd name="T31" fmla="*/ 294 h 1398"/>
                <a:gd name="T32" fmla="*/ 122 w 3571"/>
                <a:gd name="T33" fmla="*/ 324 h 1398"/>
                <a:gd name="T34" fmla="*/ 35 w 3571"/>
                <a:gd name="T35" fmla="*/ 454 h 1398"/>
                <a:gd name="T36" fmla="*/ 138 w 3571"/>
                <a:gd name="T37" fmla="*/ 578 h 1398"/>
                <a:gd name="T38" fmla="*/ 169 w 3571"/>
                <a:gd name="T39" fmla="*/ 707 h 1398"/>
                <a:gd name="T40" fmla="*/ 176 w 3571"/>
                <a:gd name="T41" fmla="*/ 805 h 1398"/>
                <a:gd name="T42" fmla="*/ 107 w 3571"/>
                <a:gd name="T43" fmla="*/ 775 h 1398"/>
                <a:gd name="T44" fmla="*/ 80 w 3571"/>
                <a:gd name="T45" fmla="*/ 869 h 1398"/>
                <a:gd name="T46" fmla="*/ 203 w 3571"/>
                <a:gd name="T47" fmla="*/ 923 h 1398"/>
                <a:gd name="T48" fmla="*/ 235 w 3571"/>
                <a:gd name="T49" fmla="*/ 1018 h 1398"/>
                <a:gd name="T50" fmla="*/ 323 w 3571"/>
                <a:gd name="T51" fmla="*/ 1090 h 1398"/>
                <a:gd name="T52" fmla="*/ 272 w 3571"/>
                <a:gd name="T53" fmla="*/ 1136 h 1398"/>
                <a:gd name="T54" fmla="*/ 439 w 3571"/>
                <a:gd name="T55" fmla="*/ 1150 h 1398"/>
                <a:gd name="T56" fmla="*/ 377 w 3571"/>
                <a:gd name="T57" fmla="*/ 1201 h 1398"/>
                <a:gd name="T58" fmla="*/ 424 w 3571"/>
                <a:gd name="T59" fmla="*/ 1237 h 1398"/>
                <a:gd name="T60" fmla="*/ 589 w 3571"/>
                <a:gd name="T61" fmla="*/ 1234 h 1398"/>
                <a:gd name="T62" fmla="*/ 721 w 3571"/>
                <a:gd name="T63" fmla="*/ 1347 h 1398"/>
                <a:gd name="T64" fmla="*/ 896 w 3571"/>
                <a:gd name="T65" fmla="*/ 1331 h 1398"/>
                <a:gd name="T66" fmla="*/ 1020 w 3571"/>
                <a:gd name="T67" fmla="*/ 1199 h 1398"/>
                <a:gd name="T68" fmla="*/ 1381 w 3571"/>
                <a:gd name="T69" fmla="*/ 1376 h 1398"/>
                <a:gd name="T70" fmla="*/ 1547 w 3571"/>
                <a:gd name="T71" fmla="*/ 1330 h 1398"/>
                <a:gd name="T72" fmla="*/ 1692 w 3571"/>
                <a:gd name="T73" fmla="*/ 1206 h 1398"/>
                <a:gd name="T74" fmla="*/ 1887 w 3571"/>
                <a:gd name="T75" fmla="*/ 1217 h 1398"/>
                <a:gd name="T76" fmla="*/ 1952 w 3571"/>
                <a:gd name="T77" fmla="*/ 1257 h 1398"/>
                <a:gd name="T78" fmla="*/ 1979 w 3571"/>
                <a:gd name="T79" fmla="*/ 1398 h 1398"/>
                <a:gd name="T80" fmla="*/ 2040 w 3571"/>
                <a:gd name="T81" fmla="*/ 1291 h 1398"/>
                <a:gd name="T82" fmla="*/ 2183 w 3571"/>
                <a:gd name="T83" fmla="*/ 1220 h 1398"/>
                <a:gd name="T84" fmla="*/ 2443 w 3571"/>
                <a:gd name="T85" fmla="*/ 1196 h 1398"/>
                <a:gd name="T86" fmla="*/ 2810 w 3571"/>
                <a:gd name="T87" fmla="*/ 1122 h 1398"/>
                <a:gd name="T88" fmla="*/ 3096 w 3571"/>
                <a:gd name="T89" fmla="*/ 1072 h 1398"/>
                <a:gd name="T90" fmla="*/ 3203 w 3571"/>
                <a:gd name="T91" fmla="*/ 1061 h 1398"/>
                <a:gd name="T92" fmla="*/ 3458 w 3571"/>
                <a:gd name="T93" fmla="*/ 1072 h 1398"/>
                <a:gd name="T94" fmla="*/ 3541 w 3571"/>
                <a:gd name="T95" fmla="*/ 1063 h 1398"/>
                <a:gd name="T96" fmla="*/ 3473 w 3571"/>
                <a:gd name="T97" fmla="*/ 871 h 1398"/>
                <a:gd name="T98" fmla="*/ 3408 w 3571"/>
                <a:gd name="T99" fmla="*/ 682 h 1398"/>
                <a:gd name="T100" fmla="*/ 3433 w 3571"/>
                <a:gd name="T101" fmla="*/ 596 h 1398"/>
                <a:gd name="T102" fmla="*/ 3422 w 3571"/>
                <a:gd name="T103" fmla="*/ 483 h 1398"/>
                <a:gd name="T104" fmla="*/ 3268 w 3571"/>
                <a:gd name="T105" fmla="*/ 412 h 1398"/>
                <a:gd name="T106" fmla="*/ 3198 w 3571"/>
                <a:gd name="T107" fmla="*/ 223 h 1398"/>
                <a:gd name="T108" fmla="*/ 3039 w 3571"/>
                <a:gd name="T109" fmla="*/ 153 h 1398"/>
                <a:gd name="T110" fmla="*/ 2858 w 3571"/>
                <a:gd name="T111" fmla="*/ 143 h 1398"/>
                <a:gd name="T112" fmla="*/ 2524 w 3571"/>
                <a:gd name="T113" fmla="*/ 235 h 1398"/>
                <a:gd name="T114" fmla="*/ 2191 w 3571"/>
                <a:gd name="T115" fmla="*/ 238 h 1398"/>
                <a:gd name="T116" fmla="*/ 1997 w 3571"/>
                <a:gd name="T117" fmla="*/ 170 h 1398"/>
                <a:gd name="T118" fmla="*/ 1838 w 3571"/>
                <a:gd name="T119" fmla="*/ 92 h 1398"/>
                <a:gd name="T120" fmla="*/ 1662 w 3571"/>
                <a:gd name="T121" fmla="*/ 43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331" y="254"/>
                  </a:moveTo>
                  <a:lnTo>
                    <a:pt x="331" y="254"/>
                  </a:lnTo>
                  <a:lnTo>
                    <a:pt x="339" y="254"/>
                  </a:lnTo>
                  <a:lnTo>
                    <a:pt x="346" y="251"/>
                  </a:lnTo>
                  <a:lnTo>
                    <a:pt x="353" y="248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69" y="237"/>
                  </a:lnTo>
                  <a:lnTo>
                    <a:pt x="377" y="234"/>
                  </a:lnTo>
                  <a:lnTo>
                    <a:pt x="385" y="231"/>
                  </a:lnTo>
                  <a:lnTo>
                    <a:pt x="393" y="231"/>
                  </a:lnTo>
                  <a:lnTo>
                    <a:pt x="393" y="231"/>
                  </a:lnTo>
                  <a:lnTo>
                    <a:pt x="404" y="232"/>
                  </a:lnTo>
                  <a:lnTo>
                    <a:pt x="416" y="235"/>
                  </a:lnTo>
                  <a:lnTo>
                    <a:pt x="416" y="235"/>
                  </a:lnTo>
                  <a:lnTo>
                    <a:pt x="435" y="243"/>
                  </a:lnTo>
                  <a:lnTo>
                    <a:pt x="454" y="250"/>
                  </a:lnTo>
                  <a:lnTo>
                    <a:pt x="475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505" y="256"/>
                  </a:lnTo>
                  <a:lnTo>
                    <a:pt x="516" y="253"/>
                  </a:lnTo>
                  <a:lnTo>
                    <a:pt x="526" y="251"/>
                  </a:lnTo>
                  <a:lnTo>
                    <a:pt x="537" y="246"/>
                  </a:lnTo>
                  <a:lnTo>
                    <a:pt x="537" y="246"/>
                  </a:lnTo>
                  <a:lnTo>
                    <a:pt x="540" y="245"/>
                  </a:lnTo>
                  <a:lnTo>
                    <a:pt x="540" y="245"/>
                  </a:lnTo>
                  <a:lnTo>
                    <a:pt x="545" y="246"/>
                  </a:lnTo>
                  <a:lnTo>
                    <a:pt x="548" y="250"/>
                  </a:lnTo>
                  <a:lnTo>
                    <a:pt x="548" y="250"/>
                  </a:lnTo>
                  <a:lnTo>
                    <a:pt x="558" y="265"/>
                  </a:lnTo>
                  <a:lnTo>
                    <a:pt x="570" y="277"/>
                  </a:lnTo>
                  <a:lnTo>
                    <a:pt x="585" y="285"/>
                  </a:lnTo>
                  <a:lnTo>
                    <a:pt x="599" y="291"/>
                  </a:lnTo>
                  <a:lnTo>
                    <a:pt x="613" y="294"/>
                  </a:lnTo>
                  <a:lnTo>
                    <a:pt x="631" y="297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7" y="300"/>
                  </a:lnTo>
                  <a:lnTo>
                    <a:pt x="672" y="304"/>
                  </a:lnTo>
                  <a:lnTo>
                    <a:pt x="672" y="304"/>
                  </a:lnTo>
                  <a:lnTo>
                    <a:pt x="671" y="304"/>
                  </a:lnTo>
                  <a:lnTo>
                    <a:pt x="671" y="304"/>
                  </a:lnTo>
                  <a:lnTo>
                    <a:pt x="645" y="304"/>
                  </a:lnTo>
                  <a:lnTo>
                    <a:pt x="620" y="307"/>
                  </a:lnTo>
                  <a:lnTo>
                    <a:pt x="569" y="315"/>
                  </a:lnTo>
                  <a:lnTo>
                    <a:pt x="569" y="315"/>
                  </a:lnTo>
                  <a:lnTo>
                    <a:pt x="559" y="318"/>
                  </a:lnTo>
                  <a:lnTo>
                    <a:pt x="548" y="323"/>
                  </a:lnTo>
                  <a:lnTo>
                    <a:pt x="548" y="323"/>
                  </a:lnTo>
                  <a:lnTo>
                    <a:pt x="539" y="327"/>
                  </a:lnTo>
                  <a:lnTo>
                    <a:pt x="528" y="335"/>
                  </a:lnTo>
                  <a:lnTo>
                    <a:pt x="524" y="339"/>
                  </a:lnTo>
                  <a:lnTo>
                    <a:pt x="521" y="343"/>
                  </a:lnTo>
                  <a:lnTo>
                    <a:pt x="520" y="350"/>
                  </a:lnTo>
                  <a:lnTo>
                    <a:pt x="521" y="354"/>
                  </a:lnTo>
                  <a:lnTo>
                    <a:pt x="521" y="354"/>
                  </a:lnTo>
                  <a:lnTo>
                    <a:pt x="523" y="361"/>
                  </a:lnTo>
                  <a:lnTo>
                    <a:pt x="526" y="364"/>
                  </a:lnTo>
                  <a:lnTo>
                    <a:pt x="529" y="366"/>
                  </a:lnTo>
                  <a:lnTo>
                    <a:pt x="534" y="367"/>
                  </a:lnTo>
                  <a:lnTo>
                    <a:pt x="545" y="369"/>
                  </a:lnTo>
                  <a:lnTo>
                    <a:pt x="556" y="369"/>
                  </a:lnTo>
                  <a:lnTo>
                    <a:pt x="556" y="369"/>
                  </a:lnTo>
                  <a:lnTo>
                    <a:pt x="567" y="372"/>
                  </a:lnTo>
                  <a:lnTo>
                    <a:pt x="567" y="372"/>
                  </a:lnTo>
                  <a:lnTo>
                    <a:pt x="558" y="380"/>
                  </a:lnTo>
                  <a:lnTo>
                    <a:pt x="548" y="385"/>
                  </a:lnTo>
                  <a:lnTo>
                    <a:pt x="537" y="388"/>
                  </a:lnTo>
                  <a:lnTo>
                    <a:pt x="528" y="388"/>
                  </a:lnTo>
                  <a:lnTo>
                    <a:pt x="528" y="388"/>
                  </a:lnTo>
                  <a:lnTo>
                    <a:pt x="515" y="388"/>
                  </a:lnTo>
                  <a:lnTo>
                    <a:pt x="515" y="388"/>
                  </a:lnTo>
                  <a:lnTo>
                    <a:pt x="499" y="385"/>
                  </a:lnTo>
                  <a:lnTo>
                    <a:pt x="483" y="383"/>
                  </a:lnTo>
                  <a:lnTo>
                    <a:pt x="450" y="381"/>
                  </a:lnTo>
                  <a:lnTo>
                    <a:pt x="450" y="381"/>
                  </a:lnTo>
                  <a:lnTo>
                    <a:pt x="432" y="381"/>
                  </a:lnTo>
                  <a:lnTo>
                    <a:pt x="432" y="381"/>
                  </a:lnTo>
                  <a:lnTo>
                    <a:pt x="413" y="381"/>
                  </a:lnTo>
                  <a:lnTo>
                    <a:pt x="413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78" y="381"/>
                  </a:lnTo>
                  <a:lnTo>
                    <a:pt x="378" y="381"/>
                  </a:lnTo>
                  <a:lnTo>
                    <a:pt x="372" y="381"/>
                  </a:lnTo>
                  <a:lnTo>
                    <a:pt x="372" y="381"/>
                  </a:lnTo>
                  <a:lnTo>
                    <a:pt x="367" y="381"/>
                  </a:lnTo>
                  <a:lnTo>
                    <a:pt x="362" y="378"/>
                  </a:lnTo>
                  <a:lnTo>
                    <a:pt x="362" y="373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59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0" y="356"/>
                  </a:lnTo>
                  <a:lnTo>
                    <a:pt x="350" y="356"/>
                  </a:lnTo>
                  <a:lnTo>
                    <a:pt x="346" y="356"/>
                  </a:lnTo>
                  <a:lnTo>
                    <a:pt x="346" y="356"/>
                  </a:lnTo>
                  <a:lnTo>
                    <a:pt x="335" y="356"/>
                  </a:lnTo>
                  <a:lnTo>
                    <a:pt x="335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16" y="356"/>
                  </a:lnTo>
                  <a:lnTo>
                    <a:pt x="305" y="359"/>
                  </a:lnTo>
                  <a:lnTo>
                    <a:pt x="305" y="359"/>
                  </a:lnTo>
                  <a:lnTo>
                    <a:pt x="305" y="362"/>
                  </a:lnTo>
                  <a:lnTo>
                    <a:pt x="307" y="367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9" y="377"/>
                  </a:lnTo>
                  <a:lnTo>
                    <a:pt x="319" y="380"/>
                  </a:lnTo>
                  <a:lnTo>
                    <a:pt x="318" y="385"/>
                  </a:lnTo>
                  <a:lnTo>
                    <a:pt x="318" y="385"/>
                  </a:lnTo>
                  <a:lnTo>
                    <a:pt x="315" y="389"/>
                  </a:lnTo>
                  <a:lnTo>
                    <a:pt x="308" y="393"/>
                  </a:lnTo>
                  <a:lnTo>
                    <a:pt x="304" y="394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289" y="394"/>
                  </a:lnTo>
                  <a:lnTo>
                    <a:pt x="289" y="394"/>
                  </a:lnTo>
                  <a:lnTo>
                    <a:pt x="264" y="386"/>
                  </a:lnTo>
                  <a:lnTo>
                    <a:pt x="238" y="380"/>
                  </a:lnTo>
                  <a:lnTo>
                    <a:pt x="211" y="375"/>
                  </a:lnTo>
                  <a:lnTo>
                    <a:pt x="186" y="373"/>
                  </a:lnTo>
                  <a:lnTo>
                    <a:pt x="186" y="373"/>
                  </a:lnTo>
                  <a:lnTo>
                    <a:pt x="164" y="375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0" y="377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8" y="369"/>
                  </a:lnTo>
                  <a:lnTo>
                    <a:pt x="140" y="364"/>
                  </a:lnTo>
                  <a:lnTo>
                    <a:pt x="146" y="358"/>
                  </a:lnTo>
                  <a:lnTo>
                    <a:pt x="156" y="354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92" y="335"/>
                  </a:lnTo>
                  <a:lnTo>
                    <a:pt x="207" y="326"/>
                  </a:lnTo>
                  <a:lnTo>
                    <a:pt x="219" y="316"/>
                  </a:lnTo>
                  <a:lnTo>
                    <a:pt x="232" y="305"/>
                  </a:lnTo>
                  <a:lnTo>
                    <a:pt x="243" y="294"/>
                  </a:lnTo>
                  <a:lnTo>
                    <a:pt x="253" y="281"/>
                  </a:lnTo>
                  <a:lnTo>
                    <a:pt x="262" y="267"/>
                  </a:lnTo>
                  <a:lnTo>
                    <a:pt x="262" y="267"/>
                  </a:lnTo>
                  <a:lnTo>
                    <a:pt x="269" y="259"/>
                  </a:lnTo>
                  <a:lnTo>
                    <a:pt x="277" y="253"/>
                  </a:lnTo>
                  <a:lnTo>
                    <a:pt x="286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305" y="248"/>
                  </a:lnTo>
                  <a:lnTo>
                    <a:pt x="313" y="251"/>
                  </a:lnTo>
                  <a:lnTo>
                    <a:pt x="313" y="251"/>
                  </a:lnTo>
                  <a:lnTo>
                    <a:pt x="323" y="253"/>
                  </a:lnTo>
                  <a:lnTo>
                    <a:pt x="331" y="254"/>
                  </a:lnTo>
                  <a:close/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5D9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6" name="Freeform 242">
              <a:extLst>
                <a:ext uri="{FF2B5EF4-FFF2-40B4-BE49-F238E27FC236}">
                  <a16:creationId xmlns:a16="http://schemas.microsoft.com/office/drawing/2014/main" id="{DB621684-3C49-73C5-8103-05F50D58D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00"/>
              <a:ext cx="272" cy="83"/>
            </a:xfrm>
            <a:custGeom>
              <a:avLst/>
              <a:gdLst>
                <a:gd name="T0" fmla="*/ 210 w 543"/>
                <a:gd name="T1" fmla="*/ 23 h 165"/>
                <a:gd name="T2" fmla="*/ 232 w 543"/>
                <a:gd name="T3" fmla="*/ 12 h 165"/>
                <a:gd name="T4" fmla="*/ 248 w 543"/>
                <a:gd name="T5" fmla="*/ 3 h 165"/>
                <a:gd name="T6" fmla="*/ 264 w 543"/>
                <a:gd name="T7" fmla="*/ 0 h 165"/>
                <a:gd name="T8" fmla="*/ 287 w 543"/>
                <a:gd name="T9" fmla="*/ 4 h 165"/>
                <a:gd name="T10" fmla="*/ 346 w 543"/>
                <a:gd name="T11" fmla="*/ 23 h 165"/>
                <a:gd name="T12" fmla="*/ 376 w 543"/>
                <a:gd name="T13" fmla="*/ 25 h 165"/>
                <a:gd name="T14" fmla="*/ 408 w 543"/>
                <a:gd name="T15" fmla="*/ 15 h 165"/>
                <a:gd name="T16" fmla="*/ 411 w 543"/>
                <a:gd name="T17" fmla="*/ 14 h 165"/>
                <a:gd name="T18" fmla="*/ 419 w 543"/>
                <a:gd name="T19" fmla="*/ 19 h 165"/>
                <a:gd name="T20" fmla="*/ 456 w 543"/>
                <a:gd name="T21" fmla="*/ 54 h 165"/>
                <a:gd name="T22" fmla="*/ 502 w 543"/>
                <a:gd name="T23" fmla="*/ 66 h 165"/>
                <a:gd name="T24" fmla="*/ 538 w 543"/>
                <a:gd name="T25" fmla="*/ 69 h 165"/>
                <a:gd name="T26" fmla="*/ 542 w 543"/>
                <a:gd name="T27" fmla="*/ 73 h 165"/>
                <a:gd name="T28" fmla="*/ 491 w 543"/>
                <a:gd name="T29" fmla="*/ 76 h 165"/>
                <a:gd name="T30" fmla="*/ 430 w 543"/>
                <a:gd name="T31" fmla="*/ 87 h 165"/>
                <a:gd name="T32" fmla="*/ 410 w 543"/>
                <a:gd name="T33" fmla="*/ 96 h 165"/>
                <a:gd name="T34" fmla="*/ 392 w 543"/>
                <a:gd name="T35" fmla="*/ 112 h 165"/>
                <a:gd name="T36" fmla="*/ 392 w 543"/>
                <a:gd name="T37" fmla="*/ 123 h 165"/>
                <a:gd name="T38" fmla="*/ 400 w 543"/>
                <a:gd name="T39" fmla="*/ 135 h 165"/>
                <a:gd name="T40" fmla="*/ 427 w 543"/>
                <a:gd name="T41" fmla="*/ 138 h 165"/>
                <a:gd name="T42" fmla="*/ 438 w 543"/>
                <a:gd name="T43" fmla="*/ 141 h 165"/>
                <a:gd name="T44" fmla="*/ 408 w 543"/>
                <a:gd name="T45" fmla="*/ 157 h 165"/>
                <a:gd name="T46" fmla="*/ 386 w 543"/>
                <a:gd name="T47" fmla="*/ 157 h 165"/>
                <a:gd name="T48" fmla="*/ 354 w 543"/>
                <a:gd name="T49" fmla="*/ 152 h 165"/>
                <a:gd name="T50" fmla="*/ 303 w 543"/>
                <a:gd name="T51" fmla="*/ 150 h 165"/>
                <a:gd name="T52" fmla="*/ 284 w 543"/>
                <a:gd name="T53" fmla="*/ 150 h 165"/>
                <a:gd name="T54" fmla="*/ 256 w 543"/>
                <a:gd name="T55" fmla="*/ 150 h 165"/>
                <a:gd name="T56" fmla="*/ 249 w 543"/>
                <a:gd name="T57" fmla="*/ 150 h 165"/>
                <a:gd name="T58" fmla="*/ 238 w 543"/>
                <a:gd name="T59" fmla="*/ 150 h 165"/>
                <a:gd name="T60" fmla="*/ 235 w 543"/>
                <a:gd name="T61" fmla="*/ 133 h 165"/>
                <a:gd name="T62" fmla="*/ 232 w 543"/>
                <a:gd name="T63" fmla="*/ 127 h 165"/>
                <a:gd name="T64" fmla="*/ 224 w 543"/>
                <a:gd name="T65" fmla="*/ 125 h 165"/>
                <a:gd name="T66" fmla="*/ 217 w 543"/>
                <a:gd name="T67" fmla="*/ 125 h 165"/>
                <a:gd name="T68" fmla="*/ 206 w 543"/>
                <a:gd name="T69" fmla="*/ 125 h 165"/>
                <a:gd name="T70" fmla="*/ 187 w 543"/>
                <a:gd name="T71" fmla="*/ 125 h 165"/>
                <a:gd name="T72" fmla="*/ 176 w 543"/>
                <a:gd name="T73" fmla="*/ 131 h 165"/>
                <a:gd name="T74" fmla="*/ 187 w 543"/>
                <a:gd name="T75" fmla="*/ 144 h 165"/>
                <a:gd name="T76" fmla="*/ 189 w 543"/>
                <a:gd name="T77" fmla="*/ 154 h 165"/>
                <a:gd name="T78" fmla="*/ 179 w 543"/>
                <a:gd name="T79" fmla="*/ 162 h 165"/>
                <a:gd name="T80" fmla="*/ 168 w 543"/>
                <a:gd name="T81" fmla="*/ 165 h 165"/>
                <a:gd name="T82" fmla="*/ 135 w 543"/>
                <a:gd name="T83" fmla="*/ 155 h 165"/>
                <a:gd name="T84" fmla="*/ 57 w 543"/>
                <a:gd name="T85" fmla="*/ 142 h 165"/>
                <a:gd name="T86" fmla="*/ 14 w 543"/>
                <a:gd name="T87" fmla="*/ 147 h 165"/>
                <a:gd name="T88" fmla="*/ 14 w 543"/>
                <a:gd name="T89" fmla="*/ 147 h 165"/>
                <a:gd name="T90" fmla="*/ 8 w 543"/>
                <a:gd name="T91" fmla="*/ 144 h 165"/>
                <a:gd name="T92" fmla="*/ 1 w 543"/>
                <a:gd name="T93" fmla="*/ 149 h 165"/>
                <a:gd name="T94" fmla="*/ 1 w 543"/>
                <a:gd name="T95" fmla="*/ 149 h 165"/>
                <a:gd name="T96" fmla="*/ 1 w 543"/>
                <a:gd name="T97" fmla="*/ 149 h 165"/>
                <a:gd name="T98" fmla="*/ 0 w 543"/>
                <a:gd name="T99" fmla="*/ 146 h 165"/>
                <a:gd name="T100" fmla="*/ 0 w 543"/>
                <a:gd name="T101" fmla="*/ 146 h 165"/>
                <a:gd name="T102" fmla="*/ 6 w 543"/>
                <a:gd name="T103" fmla="*/ 142 h 165"/>
                <a:gd name="T104" fmla="*/ 11 w 543"/>
                <a:gd name="T105" fmla="*/ 133 h 165"/>
                <a:gd name="T106" fmla="*/ 35 w 543"/>
                <a:gd name="T107" fmla="*/ 119 h 165"/>
                <a:gd name="T108" fmla="*/ 78 w 543"/>
                <a:gd name="T109" fmla="*/ 95 h 165"/>
                <a:gd name="T110" fmla="*/ 114 w 543"/>
                <a:gd name="T111" fmla="*/ 63 h 165"/>
                <a:gd name="T112" fmla="*/ 133 w 543"/>
                <a:gd name="T113" fmla="*/ 36 h 165"/>
                <a:gd name="T114" fmla="*/ 157 w 543"/>
                <a:gd name="T115" fmla="*/ 17 h 165"/>
                <a:gd name="T116" fmla="*/ 176 w 543"/>
                <a:gd name="T117" fmla="*/ 17 h 165"/>
                <a:gd name="T118" fmla="*/ 194 w 543"/>
                <a:gd name="T119" fmla="*/ 2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3" h="165">
                  <a:moveTo>
                    <a:pt x="202" y="23"/>
                  </a:moveTo>
                  <a:lnTo>
                    <a:pt x="202" y="23"/>
                  </a:lnTo>
                  <a:lnTo>
                    <a:pt x="210" y="23"/>
                  </a:lnTo>
                  <a:lnTo>
                    <a:pt x="217" y="20"/>
                  </a:lnTo>
                  <a:lnTo>
                    <a:pt x="224" y="17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6"/>
                  </a:lnTo>
                  <a:lnTo>
                    <a:pt x="248" y="3"/>
                  </a:lnTo>
                  <a:lnTo>
                    <a:pt x="256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5" y="1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306" y="12"/>
                  </a:lnTo>
                  <a:lnTo>
                    <a:pt x="325" y="19"/>
                  </a:lnTo>
                  <a:lnTo>
                    <a:pt x="346" y="23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76" y="25"/>
                  </a:lnTo>
                  <a:lnTo>
                    <a:pt x="387" y="22"/>
                  </a:lnTo>
                  <a:lnTo>
                    <a:pt x="397" y="20"/>
                  </a:lnTo>
                  <a:lnTo>
                    <a:pt x="408" y="15"/>
                  </a:lnTo>
                  <a:lnTo>
                    <a:pt x="408" y="15"/>
                  </a:lnTo>
                  <a:lnTo>
                    <a:pt x="411" y="14"/>
                  </a:lnTo>
                  <a:lnTo>
                    <a:pt x="411" y="14"/>
                  </a:lnTo>
                  <a:lnTo>
                    <a:pt x="416" y="15"/>
                  </a:lnTo>
                  <a:lnTo>
                    <a:pt x="419" y="19"/>
                  </a:lnTo>
                  <a:lnTo>
                    <a:pt x="419" y="19"/>
                  </a:lnTo>
                  <a:lnTo>
                    <a:pt x="429" y="34"/>
                  </a:lnTo>
                  <a:lnTo>
                    <a:pt x="441" y="46"/>
                  </a:lnTo>
                  <a:lnTo>
                    <a:pt x="456" y="54"/>
                  </a:lnTo>
                  <a:lnTo>
                    <a:pt x="470" y="60"/>
                  </a:lnTo>
                  <a:lnTo>
                    <a:pt x="484" y="63"/>
                  </a:lnTo>
                  <a:lnTo>
                    <a:pt x="502" y="66"/>
                  </a:lnTo>
                  <a:lnTo>
                    <a:pt x="534" y="68"/>
                  </a:lnTo>
                  <a:lnTo>
                    <a:pt x="534" y="68"/>
                  </a:lnTo>
                  <a:lnTo>
                    <a:pt x="538" y="69"/>
                  </a:lnTo>
                  <a:lnTo>
                    <a:pt x="543" y="73"/>
                  </a:lnTo>
                  <a:lnTo>
                    <a:pt x="543" y="73"/>
                  </a:lnTo>
                  <a:lnTo>
                    <a:pt x="542" y="73"/>
                  </a:lnTo>
                  <a:lnTo>
                    <a:pt x="542" y="73"/>
                  </a:lnTo>
                  <a:lnTo>
                    <a:pt x="516" y="73"/>
                  </a:lnTo>
                  <a:lnTo>
                    <a:pt x="491" y="76"/>
                  </a:lnTo>
                  <a:lnTo>
                    <a:pt x="440" y="84"/>
                  </a:lnTo>
                  <a:lnTo>
                    <a:pt x="440" y="84"/>
                  </a:lnTo>
                  <a:lnTo>
                    <a:pt x="430" y="87"/>
                  </a:lnTo>
                  <a:lnTo>
                    <a:pt x="419" y="92"/>
                  </a:lnTo>
                  <a:lnTo>
                    <a:pt x="419" y="92"/>
                  </a:lnTo>
                  <a:lnTo>
                    <a:pt x="410" y="96"/>
                  </a:lnTo>
                  <a:lnTo>
                    <a:pt x="399" y="104"/>
                  </a:lnTo>
                  <a:lnTo>
                    <a:pt x="395" y="108"/>
                  </a:lnTo>
                  <a:lnTo>
                    <a:pt x="392" y="112"/>
                  </a:lnTo>
                  <a:lnTo>
                    <a:pt x="391" y="119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4" y="130"/>
                  </a:lnTo>
                  <a:lnTo>
                    <a:pt x="397" y="133"/>
                  </a:lnTo>
                  <a:lnTo>
                    <a:pt x="400" y="135"/>
                  </a:lnTo>
                  <a:lnTo>
                    <a:pt x="405" y="136"/>
                  </a:lnTo>
                  <a:lnTo>
                    <a:pt x="416" y="138"/>
                  </a:lnTo>
                  <a:lnTo>
                    <a:pt x="427" y="138"/>
                  </a:lnTo>
                  <a:lnTo>
                    <a:pt x="427" y="138"/>
                  </a:lnTo>
                  <a:lnTo>
                    <a:pt x="438" y="141"/>
                  </a:lnTo>
                  <a:lnTo>
                    <a:pt x="438" y="141"/>
                  </a:lnTo>
                  <a:lnTo>
                    <a:pt x="429" y="149"/>
                  </a:lnTo>
                  <a:lnTo>
                    <a:pt x="419" y="154"/>
                  </a:lnTo>
                  <a:lnTo>
                    <a:pt x="408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86" y="157"/>
                  </a:lnTo>
                  <a:lnTo>
                    <a:pt x="386" y="157"/>
                  </a:lnTo>
                  <a:lnTo>
                    <a:pt x="370" y="154"/>
                  </a:lnTo>
                  <a:lnTo>
                    <a:pt x="354" y="152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03" y="150"/>
                  </a:lnTo>
                  <a:lnTo>
                    <a:pt x="303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8" y="150"/>
                  </a:lnTo>
                  <a:lnTo>
                    <a:pt x="233" y="147"/>
                  </a:lnTo>
                  <a:lnTo>
                    <a:pt x="233" y="142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5" y="128"/>
                  </a:lnTo>
                  <a:lnTo>
                    <a:pt x="232" y="127"/>
                  </a:lnTo>
                  <a:lnTo>
                    <a:pt x="229" y="125"/>
                  </a:lnTo>
                  <a:lnTo>
                    <a:pt x="224" y="125"/>
                  </a:lnTo>
                  <a:lnTo>
                    <a:pt x="224" y="12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06" y="125"/>
                  </a:lnTo>
                  <a:lnTo>
                    <a:pt x="206" y="125"/>
                  </a:lnTo>
                  <a:lnTo>
                    <a:pt x="197" y="125"/>
                  </a:lnTo>
                  <a:lnTo>
                    <a:pt x="197" y="125"/>
                  </a:lnTo>
                  <a:lnTo>
                    <a:pt x="187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6" y="131"/>
                  </a:lnTo>
                  <a:lnTo>
                    <a:pt x="178" y="136"/>
                  </a:lnTo>
                  <a:lnTo>
                    <a:pt x="184" y="141"/>
                  </a:lnTo>
                  <a:lnTo>
                    <a:pt x="187" y="144"/>
                  </a:lnTo>
                  <a:lnTo>
                    <a:pt x="190" y="146"/>
                  </a:lnTo>
                  <a:lnTo>
                    <a:pt x="190" y="149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6" y="158"/>
                  </a:lnTo>
                  <a:lnTo>
                    <a:pt x="179" y="162"/>
                  </a:lnTo>
                  <a:lnTo>
                    <a:pt x="175" y="163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35" y="155"/>
                  </a:lnTo>
                  <a:lnTo>
                    <a:pt x="109" y="149"/>
                  </a:lnTo>
                  <a:lnTo>
                    <a:pt x="82" y="144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35" y="144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1" y="146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9" y="138"/>
                  </a:lnTo>
                  <a:lnTo>
                    <a:pt x="11" y="133"/>
                  </a:lnTo>
                  <a:lnTo>
                    <a:pt x="17" y="127"/>
                  </a:lnTo>
                  <a:lnTo>
                    <a:pt x="27" y="123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63" y="104"/>
                  </a:lnTo>
                  <a:lnTo>
                    <a:pt x="78" y="95"/>
                  </a:lnTo>
                  <a:lnTo>
                    <a:pt x="90" y="85"/>
                  </a:lnTo>
                  <a:lnTo>
                    <a:pt x="103" y="74"/>
                  </a:lnTo>
                  <a:lnTo>
                    <a:pt x="114" y="63"/>
                  </a:lnTo>
                  <a:lnTo>
                    <a:pt x="124" y="50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40" y="28"/>
                  </a:lnTo>
                  <a:lnTo>
                    <a:pt x="148" y="22"/>
                  </a:lnTo>
                  <a:lnTo>
                    <a:pt x="157" y="17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76" y="1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94" y="22"/>
                  </a:lnTo>
                  <a:lnTo>
                    <a:pt x="202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7" name="Freeform 243">
              <a:extLst>
                <a:ext uri="{FF2B5EF4-FFF2-40B4-BE49-F238E27FC236}">
                  <a16:creationId xmlns:a16="http://schemas.microsoft.com/office/drawing/2014/main" id="{E2A2A782-4B01-0621-6739-0A1F7448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1462 w 3571"/>
                <a:gd name="T1" fmla="*/ 24 h 1398"/>
                <a:gd name="T2" fmla="*/ 980 w 3571"/>
                <a:gd name="T3" fmla="*/ 173 h 1398"/>
                <a:gd name="T4" fmla="*/ 810 w 3571"/>
                <a:gd name="T5" fmla="*/ 204 h 1398"/>
                <a:gd name="T6" fmla="*/ 569 w 3571"/>
                <a:gd name="T7" fmla="*/ 197 h 1398"/>
                <a:gd name="T8" fmla="*/ 405 w 3571"/>
                <a:gd name="T9" fmla="*/ 126 h 1398"/>
                <a:gd name="T10" fmla="*/ 297 w 3571"/>
                <a:gd name="T11" fmla="*/ 35 h 1398"/>
                <a:gd name="T12" fmla="*/ 169 w 3571"/>
                <a:gd name="T13" fmla="*/ 21 h 1398"/>
                <a:gd name="T14" fmla="*/ 108 w 3571"/>
                <a:gd name="T15" fmla="*/ 154 h 1398"/>
                <a:gd name="T16" fmla="*/ 30 w 3571"/>
                <a:gd name="T17" fmla="*/ 294 h 1398"/>
                <a:gd name="T18" fmla="*/ 103 w 3571"/>
                <a:gd name="T19" fmla="*/ 324 h 1398"/>
                <a:gd name="T20" fmla="*/ 43 w 3571"/>
                <a:gd name="T21" fmla="*/ 396 h 1398"/>
                <a:gd name="T22" fmla="*/ 43 w 3571"/>
                <a:gd name="T23" fmla="*/ 599 h 1398"/>
                <a:gd name="T24" fmla="*/ 130 w 3571"/>
                <a:gd name="T25" fmla="*/ 631 h 1398"/>
                <a:gd name="T26" fmla="*/ 200 w 3571"/>
                <a:gd name="T27" fmla="*/ 729 h 1398"/>
                <a:gd name="T28" fmla="*/ 226 w 3571"/>
                <a:gd name="T29" fmla="*/ 832 h 1398"/>
                <a:gd name="T30" fmla="*/ 95 w 3571"/>
                <a:gd name="T31" fmla="*/ 777 h 1398"/>
                <a:gd name="T32" fmla="*/ 76 w 3571"/>
                <a:gd name="T33" fmla="*/ 863 h 1398"/>
                <a:gd name="T34" fmla="*/ 169 w 3571"/>
                <a:gd name="T35" fmla="*/ 894 h 1398"/>
                <a:gd name="T36" fmla="*/ 256 w 3571"/>
                <a:gd name="T37" fmla="*/ 983 h 1398"/>
                <a:gd name="T38" fmla="*/ 278 w 3571"/>
                <a:gd name="T39" fmla="*/ 1079 h 1398"/>
                <a:gd name="T40" fmla="*/ 319 w 3571"/>
                <a:gd name="T41" fmla="*/ 1128 h 1398"/>
                <a:gd name="T42" fmla="*/ 272 w 3571"/>
                <a:gd name="T43" fmla="*/ 1160 h 1398"/>
                <a:gd name="T44" fmla="*/ 440 w 3571"/>
                <a:gd name="T45" fmla="*/ 1150 h 1398"/>
                <a:gd name="T46" fmla="*/ 377 w 3571"/>
                <a:gd name="T47" fmla="*/ 1201 h 1398"/>
                <a:gd name="T48" fmla="*/ 437 w 3571"/>
                <a:gd name="T49" fmla="*/ 1212 h 1398"/>
                <a:gd name="T50" fmla="*/ 523 w 3571"/>
                <a:gd name="T51" fmla="*/ 1207 h 1398"/>
                <a:gd name="T52" fmla="*/ 623 w 3571"/>
                <a:gd name="T53" fmla="*/ 1257 h 1398"/>
                <a:gd name="T54" fmla="*/ 833 w 3571"/>
                <a:gd name="T55" fmla="*/ 1323 h 1398"/>
                <a:gd name="T56" fmla="*/ 912 w 3571"/>
                <a:gd name="T57" fmla="*/ 1291 h 1398"/>
                <a:gd name="T58" fmla="*/ 1066 w 3571"/>
                <a:gd name="T59" fmla="*/ 1214 h 1398"/>
                <a:gd name="T60" fmla="*/ 1381 w 3571"/>
                <a:gd name="T61" fmla="*/ 1376 h 1398"/>
                <a:gd name="T62" fmla="*/ 1543 w 3571"/>
                <a:gd name="T63" fmla="*/ 1331 h 1398"/>
                <a:gd name="T64" fmla="*/ 1649 w 3571"/>
                <a:gd name="T65" fmla="*/ 1222 h 1398"/>
                <a:gd name="T66" fmla="*/ 1838 w 3571"/>
                <a:gd name="T67" fmla="*/ 1260 h 1398"/>
                <a:gd name="T68" fmla="*/ 1944 w 3571"/>
                <a:gd name="T69" fmla="*/ 1183 h 1398"/>
                <a:gd name="T70" fmla="*/ 1917 w 3571"/>
                <a:gd name="T71" fmla="*/ 1326 h 1398"/>
                <a:gd name="T72" fmla="*/ 2006 w 3571"/>
                <a:gd name="T73" fmla="*/ 1382 h 1398"/>
                <a:gd name="T74" fmla="*/ 2037 w 3571"/>
                <a:gd name="T75" fmla="*/ 1279 h 1398"/>
                <a:gd name="T76" fmla="*/ 2164 w 3571"/>
                <a:gd name="T77" fmla="*/ 1217 h 1398"/>
                <a:gd name="T78" fmla="*/ 2413 w 3571"/>
                <a:gd name="T79" fmla="*/ 1174 h 1398"/>
                <a:gd name="T80" fmla="*/ 2669 w 3571"/>
                <a:gd name="T81" fmla="*/ 1193 h 1398"/>
                <a:gd name="T82" fmla="*/ 2966 w 3571"/>
                <a:gd name="T83" fmla="*/ 1122 h 1398"/>
                <a:gd name="T84" fmla="*/ 3141 w 3571"/>
                <a:gd name="T85" fmla="*/ 1109 h 1398"/>
                <a:gd name="T86" fmla="*/ 3244 w 3571"/>
                <a:gd name="T87" fmla="*/ 1066 h 1398"/>
                <a:gd name="T88" fmla="*/ 3474 w 3571"/>
                <a:gd name="T89" fmla="*/ 1080 h 1398"/>
                <a:gd name="T90" fmla="*/ 3547 w 3571"/>
                <a:gd name="T91" fmla="*/ 1071 h 1398"/>
                <a:gd name="T92" fmla="*/ 3455 w 3571"/>
                <a:gd name="T93" fmla="*/ 926 h 1398"/>
                <a:gd name="T94" fmla="*/ 3420 w 3571"/>
                <a:gd name="T95" fmla="*/ 721 h 1398"/>
                <a:gd name="T96" fmla="*/ 3387 w 3571"/>
                <a:gd name="T97" fmla="*/ 599 h 1398"/>
                <a:gd name="T98" fmla="*/ 3436 w 3571"/>
                <a:gd name="T99" fmla="*/ 558 h 1398"/>
                <a:gd name="T100" fmla="*/ 3385 w 3571"/>
                <a:gd name="T101" fmla="*/ 481 h 1398"/>
                <a:gd name="T102" fmla="*/ 3257 w 3571"/>
                <a:gd name="T103" fmla="*/ 381 h 1398"/>
                <a:gd name="T104" fmla="*/ 3198 w 3571"/>
                <a:gd name="T105" fmla="*/ 223 h 1398"/>
                <a:gd name="T106" fmla="*/ 3045 w 3571"/>
                <a:gd name="T107" fmla="*/ 145 h 1398"/>
                <a:gd name="T108" fmla="*/ 2901 w 3571"/>
                <a:gd name="T109" fmla="*/ 153 h 1398"/>
                <a:gd name="T110" fmla="*/ 2658 w 3571"/>
                <a:gd name="T111" fmla="*/ 240 h 1398"/>
                <a:gd name="T112" fmla="*/ 2354 w 3571"/>
                <a:gd name="T113" fmla="*/ 245 h 1398"/>
                <a:gd name="T114" fmla="*/ 2143 w 3571"/>
                <a:gd name="T115" fmla="*/ 223 h 1398"/>
                <a:gd name="T116" fmla="*/ 1967 w 3571"/>
                <a:gd name="T117" fmla="*/ 161 h 1398"/>
                <a:gd name="T118" fmla="*/ 1830 w 3571"/>
                <a:gd name="T119" fmla="*/ 83 h 1398"/>
                <a:gd name="T120" fmla="*/ 1674 w 3571"/>
                <a:gd name="T121" fmla="*/ 64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8" name="Freeform 244">
              <a:extLst>
                <a:ext uri="{FF2B5EF4-FFF2-40B4-BE49-F238E27FC236}">
                  <a16:creationId xmlns:a16="http://schemas.microsoft.com/office/drawing/2014/main" id="{6F0EFFEC-2158-B74B-B737-BE1D4F96B4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" y="3673"/>
              <a:ext cx="4" cy="2"/>
            </a:xfrm>
            <a:custGeom>
              <a:avLst/>
              <a:gdLst>
                <a:gd name="T0" fmla="*/ 0 w 8"/>
                <a:gd name="T1" fmla="*/ 2 h 5"/>
                <a:gd name="T2" fmla="*/ 0 w 8"/>
                <a:gd name="T3" fmla="*/ 2 h 5"/>
                <a:gd name="T4" fmla="*/ 0 w 8"/>
                <a:gd name="T5" fmla="*/ 2 h 5"/>
                <a:gd name="T6" fmla="*/ 1 w 8"/>
                <a:gd name="T7" fmla="*/ 5 h 5"/>
                <a:gd name="T8" fmla="*/ 1 w 8"/>
                <a:gd name="T9" fmla="*/ 5 h 5"/>
                <a:gd name="T10" fmla="*/ 1 w 8"/>
                <a:gd name="T11" fmla="*/ 5 h 5"/>
                <a:gd name="T12" fmla="*/ 0 w 8"/>
                <a:gd name="T13" fmla="*/ 2 h 5"/>
                <a:gd name="T14" fmla="*/ 8 w 8"/>
                <a:gd name="T15" fmla="*/ 0 h 5"/>
                <a:gd name="T16" fmla="*/ 8 w 8"/>
                <a:gd name="T17" fmla="*/ 0 h 5"/>
                <a:gd name="T18" fmla="*/ 1 w 8"/>
                <a:gd name="T19" fmla="*/ 5 h 5"/>
                <a:gd name="T20" fmla="*/ 1 w 8"/>
                <a:gd name="T21" fmla="*/ 5 h 5"/>
                <a:gd name="T22" fmla="*/ 1 w 8"/>
                <a:gd name="T23" fmla="*/ 5 h 5"/>
                <a:gd name="T24" fmla="*/ 1 w 8"/>
                <a:gd name="T25" fmla="*/ 5 h 5"/>
                <a:gd name="T26" fmla="*/ 1 w 8"/>
                <a:gd name="T27" fmla="*/ 5 h 5"/>
                <a:gd name="T28" fmla="*/ 1 w 8"/>
                <a:gd name="T29" fmla="*/ 5 h 5"/>
                <a:gd name="T30" fmla="*/ 8 w 8"/>
                <a:gd name="T31" fmla="*/ 0 h 5"/>
                <a:gd name="T32" fmla="*/ 8 w 8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5D9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9" name="Freeform 245">
              <a:extLst>
                <a:ext uri="{FF2B5EF4-FFF2-40B4-BE49-F238E27FC236}">
                  <a16:creationId xmlns:a16="http://schemas.microsoft.com/office/drawing/2014/main" id="{D443DD75-9808-96D4-CA7F-3E2F4B498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0" name="Freeform 246">
              <a:extLst>
                <a:ext uri="{FF2B5EF4-FFF2-40B4-BE49-F238E27FC236}">
                  <a16:creationId xmlns:a16="http://schemas.microsoft.com/office/drawing/2014/main" id="{A460DE63-F98B-C1B7-0BE3-225974A2F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" y="3673"/>
              <a:ext cx="3" cy="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0 w 7"/>
                <a:gd name="T5" fmla="*/ 5 h 5"/>
                <a:gd name="T6" fmla="*/ 0 w 7"/>
                <a:gd name="T7" fmla="*/ 5 h 5"/>
                <a:gd name="T8" fmla="*/ 0 w 7"/>
                <a:gd name="T9" fmla="*/ 5 h 5"/>
                <a:gd name="T10" fmla="*/ 0 w 7"/>
                <a:gd name="T11" fmla="*/ 5 h 5"/>
                <a:gd name="T12" fmla="*/ 0 w 7"/>
                <a:gd name="T13" fmla="*/ 5 h 5"/>
                <a:gd name="T14" fmla="*/ 0 w 7"/>
                <a:gd name="T15" fmla="*/ 5 h 5"/>
                <a:gd name="T16" fmla="*/ 7 w 7"/>
                <a:gd name="T17" fmla="*/ 0 h 5"/>
                <a:gd name="T18" fmla="*/ 7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1" name="Freeform 247">
              <a:extLst>
                <a:ext uri="{FF2B5EF4-FFF2-40B4-BE49-F238E27FC236}">
                  <a16:creationId xmlns:a16="http://schemas.microsoft.com/office/drawing/2014/main" id="{69D9C2C2-E3AE-B318-B520-80C75C2BE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" y="509"/>
              <a:ext cx="872" cy="1027"/>
            </a:xfrm>
            <a:custGeom>
              <a:avLst/>
              <a:gdLst>
                <a:gd name="T0" fmla="*/ 1469 w 1743"/>
                <a:gd name="T1" fmla="*/ 1246 h 2053"/>
                <a:gd name="T2" fmla="*/ 1539 w 1743"/>
                <a:gd name="T3" fmla="*/ 1180 h 2053"/>
                <a:gd name="T4" fmla="*/ 1444 w 1743"/>
                <a:gd name="T5" fmla="*/ 1086 h 2053"/>
                <a:gd name="T6" fmla="*/ 1406 w 1743"/>
                <a:gd name="T7" fmla="*/ 1033 h 2053"/>
                <a:gd name="T8" fmla="*/ 1380 w 1743"/>
                <a:gd name="T9" fmla="*/ 952 h 2053"/>
                <a:gd name="T10" fmla="*/ 1372 w 1743"/>
                <a:gd name="T11" fmla="*/ 867 h 2053"/>
                <a:gd name="T12" fmla="*/ 1396 w 1743"/>
                <a:gd name="T13" fmla="*/ 795 h 2053"/>
                <a:gd name="T14" fmla="*/ 1242 w 1743"/>
                <a:gd name="T15" fmla="*/ 614 h 2053"/>
                <a:gd name="T16" fmla="*/ 1334 w 1743"/>
                <a:gd name="T17" fmla="*/ 457 h 2053"/>
                <a:gd name="T18" fmla="*/ 1131 w 1743"/>
                <a:gd name="T19" fmla="*/ 355 h 2053"/>
                <a:gd name="T20" fmla="*/ 1109 w 1743"/>
                <a:gd name="T21" fmla="*/ 241 h 2053"/>
                <a:gd name="T22" fmla="*/ 1085 w 1743"/>
                <a:gd name="T23" fmla="*/ 203 h 2053"/>
                <a:gd name="T24" fmla="*/ 1167 w 1743"/>
                <a:gd name="T25" fmla="*/ 87 h 2053"/>
                <a:gd name="T26" fmla="*/ 986 w 1743"/>
                <a:gd name="T27" fmla="*/ 15 h 2053"/>
                <a:gd name="T28" fmla="*/ 872 w 1743"/>
                <a:gd name="T29" fmla="*/ 31 h 2053"/>
                <a:gd name="T30" fmla="*/ 713 w 1743"/>
                <a:gd name="T31" fmla="*/ 81 h 2053"/>
                <a:gd name="T32" fmla="*/ 689 w 1743"/>
                <a:gd name="T33" fmla="*/ 212 h 2053"/>
                <a:gd name="T34" fmla="*/ 610 w 1743"/>
                <a:gd name="T35" fmla="*/ 268 h 2053"/>
                <a:gd name="T36" fmla="*/ 429 w 1743"/>
                <a:gd name="T37" fmla="*/ 244 h 2053"/>
                <a:gd name="T38" fmla="*/ 278 w 1743"/>
                <a:gd name="T39" fmla="*/ 274 h 2053"/>
                <a:gd name="T40" fmla="*/ 56 w 1743"/>
                <a:gd name="T41" fmla="*/ 157 h 2053"/>
                <a:gd name="T42" fmla="*/ 2 w 1743"/>
                <a:gd name="T43" fmla="*/ 192 h 2053"/>
                <a:gd name="T44" fmla="*/ 272 w 1743"/>
                <a:gd name="T45" fmla="*/ 293 h 2053"/>
                <a:gd name="T46" fmla="*/ 418 w 1743"/>
                <a:gd name="T47" fmla="*/ 401 h 2053"/>
                <a:gd name="T48" fmla="*/ 442 w 1743"/>
                <a:gd name="T49" fmla="*/ 501 h 2053"/>
                <a:gd name="T50" fmla="*/ 486 w 1743"/>
                <a:gd name="T51" fmla="*/ 601 h 2053"/>
                <a:gd name="T52" fmla="*/ 478 w 1743"/>
                <a:gd name="T53" fmla="*/ 727 h 2053"/>
                <a:gd name="T54" fmla="*/ 613 w 1743"/>
                <a:gd name="T55" fmla="*/ 852 h 2053"/>
                <a:gd name="T56" fmla="*/ 716 w 1743"/>
                <a:gd name="T57" fmla="*/ 919 h 2053"/>
                <a:gd name="T58" fmla="*/ 710 w 1743"/>
                <a:gd name="T59" fmla="*/ 1005 h 2053"/>
                <a:gd name="T60" fmla="*/ 605 w 1743"/>
                <a:gd name="T61" fmla="*/ 1051 h 2053"/>
                <a:gd name="T62" fmla="*/ 465 w 1743"/>
                <a:gd name="T63" fmla="*/ 1170 h 2053"/>
                <a:gd name="T64" fmla="*/ 410 w 1743"/>
                <a:gd name="T65" fmla="*/ 1211 h 2053"/>
                <a:gd name="T66" fmla="*/ 368 w 1743"/>
                <a:gd name="T67" fmla="*/ 1248 h 2053"/>
                <a:gd name="T68" fmla="*/ 294 w 1743"/>
                <a:gd name="T69" fmla="*/ 1310 h 2053"/>
                <a:gd name="T70" fmla="*/ 273 w 1743"/>
                <a:gd name="T71" fmla="*/ 1318 h 2053"/>
                <a:gd name="T72" fmla="*/ 245 w 1743"/>
                <a:gd name="T73" fmla="*/ 1345 h 2053"/>
                <a:gd name="T74" fmla="*/ 179 w 1743"/>
                <a:gd name="T75" fmla="*/ 1351 h 2053"/>
                <a:gd name="T76" fmla="*/ 135 w 1743"/>
                <a:gd name="T77" fmla="*/ 1437 h 2053"/>
                <a:gd name="T78" fmla="*/ 167 w 1743"/>
                <a:gd name="T79" fmla="*/ 1562 h 2053"/>
                <a:gd name="T80" fmla="*/ 210 w 1743"/>
                <a:gd name="T81" fmla="*/ 1686 h 2053"/>
                <a:gd name="T82" fmla="*/ 191 w 1743"/>
                <a:gd name="T83" fmla="*/ 1801 h 2053"/>
                <a:gd name="T84" fmla="*/ 206 w 1743"/>
                <a:gd name="T85" fmla="*/ 1897 h 2053"/>
                <a:gd name="T86" fmla="*/ 281 w 1743"/>
                <a:gd name="T87" fmla="*/ 1901 h 2053"/>
                <a:gd name="T88" fmla="*/ 310 w 1743"/>
                <a:gd name="T89" fmla="*/ 1939 h 2053"/>
                <a:gd name="T90" fmla="*/ 311 w 1743"/>
                <a:gd name="T91" fmla="*/ 1917 h 2053"/>
                <a:gd name="T92" fmla="*/ 354 w 1743"/>
                <a:gd name="T93" fmla="*/ 1939 h 2053"/>
                <a:gd name="T94" fmla="*/ 343 w 1743"/>
                <a:gd name="T95" fmla="*/ 1964 h 2053"/>
                <a:gd name="T96" fmla="*/ 410 w 1743"/>
                <a:gd name="T97" fmla="*/ 1953 h 2053"/>
                <a:gd name="T98" fmla="*/ 391 w 1743"/>
                <a:gd name="T99" fmla="*/ 1967 h 2053"/>
                <a:gd name="T100" fmla="*/ 435 w 1743"/>
                <a:gd name="T101" fmla="*/ 2015 h 2053"/>
                <a:gd name="T102" fmla="*/ 496 w 1743"/>
                <a:gd name="T103" fmla="*/ 2045 h 2053"/>
                <a:gd name="T104" fmla="*/ 675 w 1743"/>
                <a:gd name="T105" fmla="*/ 2005 h 2053"/>
                <a:gd name="T106" fmla="*/ 794 w 1743"/>
                <a:gd name="T107" fmla="*/ 1972 h 2053"/>
                <a:gd name="T108" fmla="*/ 907 w 1743"/>
                <a:gd name="T109" fmla="*/ 1958 h 2053"/>
                <a:gd name="T110" fmla="*/ 972 w 1743"/>
                <a:gd name="T111" fmla="*/ 1928 h 2053"/>
                <a:gd name="T112" fmla="*/ 1117 w 1743"/>
                <a:gd name="T113" fmla="*/ 1905 h 2053"/>
                <a:gd name="T114" fmla="*/ 1183 w 1743"/>
                <a:gd name="T115" fmla="*/ 1912 h 2053"/>
                <a:gd name="T116" fmla="*/ 1350 w 1743"/>
                <a:gd name="T117" fmla="*/ 1785 h 2053"/>
                <a:gd name="T118" fmla="*/ 1739 w 1743"/>
                <a:gd name="T119" fmla="*/ 1408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3" h="2053">
                  <a:moveTo>
                    <a:pt x="1708" y="1375"/>
                  </a:moveTo>
                  <a:lnTo>
                    <a:pt x="1708" y="1375"/>
                  </a:lnTo>
                  <a:lnTo>
                    <a:pt x="1676" y="1354"/>
                  </a:lnTo>
                  <a:lnTo>
                    <a:pt x="1644" y="1335"/>
                  </a:lnTo>
                  <a:lnTo>
                    <a:pt x="1644" y="1335"/>
                  </a:lnTo>
                  <a:lnTo>
                    <a:pt x="1625" y="1326"/>
                  </a:lnTo>
                  <a:lnTo>
                    <a:pt x="1604" y="1316"/>
                  </a:lnTo>
                  <a:lnTo>
                    <a:pt x="1565" y="1300"/>
                  </a:lnTo>
                  <a:lnTo>
                    <a:pt x="1525" y="1283"/>
                  </a:lnTo>
                  <a:lnTo>
                    <a:pt x="1506" y="1272"/>
                  </a:lnTo>
                  <a:lnTo>
                    <a:pt x="1487" y="1261"/>
                  </a:lnTo>
                  <a:lnTo>
                    <a:pt x="1487" y="1261"/>
                  </a:lnTo>
                  <a:lnTo>
                    <a:pt x="1480" y="1257"/>
                  </a:lnTo>
                  <a:lnTo>
                    <a:pt x="1474" y="1253"/>
                  </a:lnTo>
                  <a:lnTo>
                    <a:pt x="1469" y="1246"/>
                  </a:lnTo>
                  <a:lnTo>
                    <a:pt x="1469" y="1243"/>
                  </a:lnTo>
                  <a:lnTo>
                    <a:pt x="1468" y="1238"/>
                  </a:lnTo>
                  <a:lnTo>
                    <a:pt x="1468" y="1238"/>
                  </a:lnTo>
                  <a:lnTo>
                    <a:pt x="1468" y="1234"/>
                  </a:lnTo>
                  <a:lnTo>
                    <a:pt x="1469" y="1230"/>
                  </a:lnTo>
                  <a:lnTo>
                    <a:pt x="1472" y="1229"/>
                  </a:lnTo>
                  <a:lnTo>
                    <a:pt x="1476" y="1227"/>
                  </a:lnTo>
                  <a:lnTo>
                    <a:pt x="1482" y="1224"/>
                  </a:lnTo>
                  <a:lnTo>
                    <a:pt x="1488" y="1222"/>
                  </a:lnTo>
                  <a:lnTo>
                    <a:pt x="1488" y="1222"/>
                  </a:lnTo>
                  <a:lnTo>
                    <a:pt x="1506" y="1211"/>
                  </a:lnTo>
                  <a:lnTo>
                    <a:pt x="1523" y="1200"/>
                  </a:lnTo>
                  <a:lnTo>
                    <a:pt x="1530" y="1194"/>
                  </a:lnTo>
                  <a:lnTo>
                    <a:pt x="1536" y="1188"/>
                  </a:lnTo>
                  <a:lnTo>
                    <a:pt x="1539" y="1180"/>
                  </a:lnTo>
                  <a:lnTo>
                    <a:pt x="1541" y="1168"/>
                  </a:lnTo>
                  <a:lnTo>
                    <a:pt x="1541" y="1168"/>
                  </a:lnTo>
                  <a:lnTo>
                    <a:pt x="1539" y="1159"/>
                  </a:lnTo>
                  <a:lnTo>
                    <a:pt x="1536" y="1149"/>
                  </a:lnTo>
                  <a:lnTo>
                    <a:pt x="1530" y="1143"/>
                  </a:lnTo>
                  <a:lnTo>
                    <a:pt x="1523" y="1137"/>
                  </a:lnTo>
                  <a:lnTo>
                    <a:pt x="1514" y="1132"/>
                  </a:lnTo>
                  <a:lnTo>
                    <a:pt x="1504" y="1129"/>
                  </a:lnTo>
                  <a:lnTo>
                    <a:pt x="1485" y="1122"/>
                  </a:lnTo>
                  <a:lnTo>
                    <a:pt x="1485" y="1122"/>
                  </a:lnTo>
                  <a:lnTo>
                    <a:pt x="1472" y="1116"/>
                  </a:lnTo>
                  <a:lnTo>
                    <a:pt x="1460" y="1108"/>
                  </a:lnTo>
                  <a:lnTo>
                    <a:pt x="1450" y="1099"/>
                  </a:lnTo>
                  <a:lnTo>
                    <a:pt x="1444" y="1086"/>
                  </a:lnTo>
                  <a:lnTo>
                    <a:pt x="1444" y="1086"/>
                  </a:lnTo>
                  <a:lnTo>
                    <a:pt x="1442" y="1080"/>
                  </a:lnTo>
                  <a:lnTo>
                    <a:pt x="1441" y="1073"/>
                  </a:lnTo>
                  <a:lnTo>
                    <a:pt x="1442" y="1068"/>
                  </a:lnTo>
                  <a:lnTo>
                    <a:pt x="1444" y="1062"/>
                  </a:lnTo>
                  <a:lnTo>
                    <a:pt x="1450" y="1053"/>
                  </a:lnTo>
                  <a:lnTo>
                    <a:pt x="1460" y="1043"/>
                  </a:lnTo>
                  <a:lnTo>
                    <a:pt x="1460" y="1043"/>
                  </a:lnTo>
                  <a:lnTo>
                    <a:pt x="1450" y="1040"/>
                  </a:lnTo>
                  <a:lnTo>
                    <a:pt x="1445" y="1038"/>
                  </a:lnTo>
                  <a:lnTo>
                    <a:pt x="1441" y="1038"/>
                  </a:lnTo>
                  <a:lnTo>
                    <a:pt x="1441" y="1038"/>
                  </a:lnTo>
                  <a:lnTo>
                    <a:pt x="1431" y="1038"/>
                  </a:lnTo>
                  <a:lnTo>
                    <a:pt x="1423" y="1038"/>
                  </a:lnTo>
                  <a:lnTo>
                    <a:pt x="1414" y="1037"/>
                  </a:lnTo>
                  <a:lnTo>
                    <a:pt x="1406" y="1033"/>
                  </a:lnTo>
                  <a:lnTo>
                    <a:pt x="1398" y="1029"/>
                  </a:lnTo>
                  <a:lnTo>
                    <a:pt x="1391" y="1024"/>
                  </a:lnTo>
                  <a:lnTo>
                    <a:pt x="1377" y="1011"/>
                  </a:lnTo>
                  <a:lnTo>
                    <a:pt x="1377" y="1011"/>
                  </a:lnTo>
                  <a:lnTo>
                    <a:pt x="1372" y="1005"/>
                  </a:lnTo>
                  <a:lnTo>
                    <a:pt x="1369" y="999"/>
                  </a:lnTo>
                  <a:lnTo>
                    <a:pt x="1368" y="992"/>
                  </a:lnTo>
                  <a:lnTo>
                    <a:pt x="1368" y="986"/>
                  </a:lnTo>
                  <a:lnTo>
                    <a:pt x="1369" y="979"/>
                  </a:lnTo>
                  <a:lnTo>
                    <a:pt x="1371" y="973"/>
                  </a:lnTo>
                  <a:lnTo>
                    <a:pt x="1380" y="960"/>
                  </a:lnTo>
                  <a:lnTo>
                    <a:pt x="1380" y="960"/>
                  </a:lnTo>
                  <a:lnTo>
                    <a:pt x="1382" y="957"/>
                  </a:lnTo>
                  <a:lnTo>
                    <a:pt x="1382" y="954"/>
                  </a:lnTo>
                  <a:lnTo>
                    <a:pt x="1380" y="952"/>
                  </a:lnTo>
                  <a:lnTo>
                    <a:pt x="1379" y="949"/>
                  </a:lnTo>
                  <a:lnTo>
                    <a:pt x="1379" y="949"/>
                  </a:lnTo>
                  <a:lnTo>
                    <a:pt x="1372" y="943"/>
                  </a:lnTo>
                  <a:lnTo>
                    <a:pt x="1369" y="937"/>
                  </a:lnTo>
                  <a:lnTo>
                    <a:pt x="1366" y="930"/>
                  </a:lnTo>
                  <a:lnTo>
                    <a:pt x="1366" y="924"/>
                  </a:lnTo>
                  <a:lnTo>
                    <a:pt x="1368" y="916"/>
                  </a:lnTo>
                  <a:lnTo>
                    <a:pt x="1369" y="910"/>
                  </a:lnTo>
                  <a:lnTo>
                    <a:pt x="1376" y="895"/>
                  </a:lnTo>
                  <a:lnTo>
                    <a:pt x="1376" y="895"/>
                  </a:lnTo>
                  <a:lnTo>
                    <a:pt x="1379" y="887"/>
                  </a:lnTo>
                  <a:lnTo>
                    <a:pt x="1379" y="881"/>
                  </a:lnTo>
                  <a:lnTo>
                    <a:pt x="1377" y="873"/>
                  </a:lnTo>
                  <a:lnTo>
                    <a:pt x="1372" y="867"/>
                  </a:lnTo>
                  <a:lnTo>
                    <a:pt x="1372" y="867"/>
                  </a:lnTo>
                  <a:lnTo>
                    <a:pt x="1369" y="862"/>
                  </a:lnTo>
                  <a:lnTo>
                    <a:pt x="1368" y="857"/>
                  </a:lnTo>
                  <a:lnTo>
                    <a:pt x="1366" y="852"/>
                  </a:lnTo>
                  <a:lnTo>
                    <a:pt x="1368" y="849"/>
                  </a:lnTo>
                  <a:lnTo>
                    <a:pt x="1369" y="846"/>
                  </a:lnTo>
                  <a:lnTo>
                    <a:pt x="1372" y="843"/>
                  </a:lnTo>
                  <a:lnTo>
                    <a:pt x="1382" y="841"/>
                  </a:lnTo>
                  <a:lnTo>
                    <a:pt x="1382" y="841"/>
                  </a:lnTo>
                  <a:lnTo>
                    <a:pt x="1395" y="838"/>
                  </a:lnTo>
                  <a:lnTo>
                    <a:pt x="1404" y="835"/>
                  </a:lnTo>
                  <a:lnTo>
                    <a:pt x="1409" y="830"/>
                  </a:lnTo>
                  <a:lnTo>
                    <a:pt x="1411" y="825"/>
                  </a:lnTo>
                  <a:lnTo>
                    <a:pt x="1411" y="819"/>
                  </a:lnTo>
                  <a:lnTo>
                    <a:pt x="1407" y="811"/>
                  </a:lnTo>
                  <a:lnTo>
                    <a:pt x="1396" y="795"/>
                  </a:lnTo>
                  <a:lnTo>
                    <a:pt x="1396" y="795"/>
                  </a:lnTo>
                  <a:lnTo>
                    <a:pt x="1387" y="783"/>
                  </a:lnTo>
                  <a:lnTo>
                    <a:pt x="1382" y="776"/>
                  </a:lnTo>
                  <a:lnTo>
                    <a:pt x="1377" y="770"/>
                  </a:lnTo>
                  <a:lnTo>
                    <a:pt x="1377" y="770"/>
                  </a:lnTo>
                  <a:lnTo>
                    <a:pt x="1360" y="757"/>
                  </a:lnTo>
                  <a:lnTo>
                    <a:pt x="1344" y="741"/>
                  </a:lnTo>
                  <a:lnTo>
                    <a:pt x="1328" y="724"/>
                  </a:lnTo>
                  <a:lnTo>
                    <a:pt x="1315" y="706"/>
                  </a:lnTo>
                  <a:lnTo>
                    <a:pt x="1288" y="671"/>
                  </a:lnTo>
                  <a:lnTo>
                    <a:pt x="1274" y="654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48" y="625"/>
                  </a:lnTo>
                  <a:lnTo>
                    <a:pt x="1242" y="614"/>
                  </a:lnTo>
                  <a:lnTo>
                    <a:pt x="1237" y="603"/>
                  </a:lnTo>
                  <a:lnTo>
                    <a:pt x="1237" y="590"/>
                  </a:lnTo>
                  <a:lnTo>
                    <a:pt x="1239" y="579"/>
                  </a:lnTo>
                  <a:lnTo>
                    <a:pt x="1244" y="568"/>
                  </a:lnTo>
                  <a:lnTo>
                    <a:pt x="1252" y="557"/>
                  </a:lnTo>
                  <a:lnTo>
                    <a:pt x="1261" y="546"/>
                  </a:lnTo>
                  <a:lnTo>
                    <a:pt x="1261" y="546"/>
                  </a:lnTo>
                  <a:lnTo>
                    <a:pt x="1295" y="516"/>
                  </a:lnTo>
                  <a:lnTo>
                    <a:pt x="1328" y="486"/>
                  </a:lnTo>
                  <a:lnTo>
                    <a:pt x="1328" y="486"/>
                  </a:lnTo>
                  <a:lnTo>
                    <a:pt x="1336" y="476"/>
                  </a:lnTo>
                  <a:lnTo>
                    <a:pt x="1337" y="471"/>
                  </a:lnTo>
                  <a:lnTo>
                    <a:pt x="1337" y="466"/>
                  </a:lnTo>
                  <a:lnTo>
                    <a:pt x="1337" y="462"/>
                  </a:lnTo>
                  <a:lnTo>
                    <a:pt x="1334" y="457"/>
                  </a:lnTo>
                  <a:lnTo>
                    <a:pt x="1329" y="452"/>
                  </a:lnTo>
                  <a:lnTo>
                    <a:pt x="1323" y="446"/>
                  </a:lnTo>
                  <a:lnTo>
                    <a:pt x="1323" y="446"/>
                  </a:lnTo>
                  <a:lnTo>
                    <a:pt x="1288" y="422"/>
                  </a:lnTo>
                  <a:lnTo>
                    <a:pt x="1271" y="409"/>
                  </a:lnTo>
                  <a:lnTo>
                    <a:pt x="1252" y="400"/>
                  </a:lnTo>
                  <a:lnTo>
                    <a:pt x="1233" y="390"/>
                  </a:lnTo>
                  <a:lnTo>
                    <a:pt x="1214" y="382"/>
                  </a:lnTo>
                  <a:lnTo>
                    <a:pt x="1193" y="376"/>
                  </a:lnTo>
                  <a:lnTo>
                    <a:pt x="1171" y="371"/>
                  </a:lnTo>
                  <a:lnTo>
                    <a:pt x="1171" y="371"/>
                  </a:lnTo>
                  <a:lnTo>
                    <a:pt x="1160" y="368"/>
                  </a:lnTo>
                  <a:lnTo>
                    <a:pt x="1150" y="365"/>
                  </a:lnTo>
                  <a:lnTo>
                    <a:pt x="1140" y="360"/>
                  </a:lnTo>
                  <a:lnTo>
                    <a:pt x="1131" y="355"/>
                  </a:lnTo>
                  <a:lnTo>
                    <a:pt x="1125" y="349"/>
                  </a:lnTo>
                  <a:lnTo>
                    <a:pt x="1118" y="343"/>
                  </a:lnTo>
                  <a:lnTo>
                    <a:pt x="1112" y="336"/>
                  </a:lnTo>
                  <a:lnTo>
                    <a:pt x="1107" y="328"/>
                  </a:lnTo>
                  <a:lnTo>
                    <a:pt x="1104" y="320"/>
                  </a:lnTo>
                  <a:lnTo>
                    <a:pt x="1101" y="312"/>
                  </a:lnTo>
                  <a:lnTo>
                    <a:pt x="1099" y="303"/>
                  </a:lnTo>
                  <a:lnTo>
                    <a:pt x="1099" y="293"/>
                  </a:lnTo>
                  <a:lnTo>
                    <a:pt x="1099" y="284"/>
                  </a:lnTo>
                  <a:lnTo>
                    <a:pt x="1101" y="273"/>
                  </a:lnTo>
                  <a:lnTo>
                    <a:pt x="1104" y="262"/>
                  </a:lnTo>
                  <a:lnTo>
                    <a:pt x="1107" y="252"/>
                  </a:lnTo>
                  <a:lnTo>
                    <a:pt x="1107" y="252"/>
                  </a:lnTo>
                  <a:lnTo>
                    <a:pt x="1109" y="246"/>
                  </a:lnTo>
                  <a:lnTo>
                    <a:pt x="1109" y="241"/>
                  </a:lnTo>
                  <a:lnTo>
                    <a:pt x="1109" y="238"/>
                  </a:lnTo>
                  <a:lnTo>
                    <a:pt x="1107" y="236"/>
                  </a:lnTo>
                  <a:lnTo>
                    <a:pt x="1101" y="235"/>
                  </a:lnTo>
                  <a:lnTo>
                    <a:pt x="1093" y="235"/>
                  </a:lnTo>
                  <a:lnTo>
                    <a:pt x="1093" y="235"/>
                  </a:lnTo>
                  <a:lnTo>
                    <a:pt x="1086" y="233"/>
                  </a:lnTo>
                  <a:lnTo>
                    <a:pt x="1080" y="231"/>
                  </a:lnTo>
                  <a:lnTo>
                    <a:pt x="1077" y="227"/>
                  </a:lnTo>
                  <a:lnTo>
                    <a:pt x="1075" y="220"/>
                  </a:lnTo>
                  <a:lnTo>
                    <a:pt x="1075" y="220"/>
                  </a:lnTo>
                  <a:lnTo>
                    <a:pt x="1075" y="214"/>
                  </a:lnTo>
                  <a:lnTo>
                    <a:pt x="1077" y="208"/>
                  </a:lnTo>
                  <a:lnTo>
                    <a:pt x="1080" y="204"/>
                  </a:lnTo>
                  <a:lnTo>
                    <a:pt x="1085" y="203"/>
                  </a:lnTo>
                  <a:lnTo>
                    <a:pt x="1085" y="203"/>
                  </a:lnTo>
                  <a:lnTo>
                    <a:pt x="1098" y="201"/>
                  </a:lnTo>
                  <a:lnTo>
                    <a:pt x="1109" y="196"/>
                  </a:lnTo>
                  <a:lnTo>
                    <a:pt x="1115" y="190"/>
                  </a:lnTo>
                  <a:lnTo>
                    <a:pt x="1121" y="182"/>
                  </a:lnTo>
                  <a:lnTo>
                    <a:pt x="1126" y="173"/>
                  </a:lnTo>
                  <a:lnTo>
                    <a:pt x="1129" y="163"/>
                  </a:lnTo>
                  <a:lnTo>
                    <a:pt x="1136" y="144"/>
                  </a:lnTo>
                  <a:lnTo>
                    <a:pt x="1136" y="144"/>
                  </a:lnTo>
                  <a:lnTo>
                    <a:pt x="1140" y="135"/>
                  </a:lnTo>
                  <a:lnTo>
                    <a:pt x="1148" y="125"/>
                  </a:lnTo>
                  <a:lnTo>
                    <a:pt x="1148" y="125"/>
                  </a:lnTo>
                  <a:lnTo>
                    <a:pt x="1158" y="114"/>
                  </a:lnTo>
                  <a:lnTo>
                    <a:pt x="1164" y="103"/>
                  </a:lnTo>
                  <a:lnTo>
                    <a:pt x="1167" y="95"/>
                  </a:lnTo>
                  <a:lnTo>
                    <a:pt x="1167" y="87"/>
                  </a:lnTo>
                  <a:lnTo>
                    <a:pt x="1164" y="81"/>
                  </a:lnTo>
                  <a:lnTo>
                    <a:pt x="1156" y="74"/>
                  </a:lnTo>
                  <a:lnTo>
                    <a:pt x="1145" y="68"/>
                  </a:lnTo>
                  <a:lnTo>
                    <a:pt x="1131" y="63"/>
                  </a:lnTo>
                  <a:lnTo>
                    <a:pt x="1131" y="63"/>
                  </a:lnTo>
                  <a:lnTo>
                    <a:pt x="1118" y="58"/>
                  </a:lnTo>
                  <a:lnTo>
                    <a:pt x="1107" y="57"/>
                  </a:lnTo>
                  <a:lnTo>
                    <a:pt x="1107" y="57"/>
                  </a:lnTo>
                  <a:lnTo>
                    <a:pt x="1075" y="50"/>
                  </a:lnTo>
                  <a:lnTo>
                    <a:pt x="1044" y="44"/>
                  </a:lnTo>
                  <a:lnTo>
                    <a:pt x="1028" y="39"/>
                  </a:lnTo>
                  <a:lnTo>
                    <a:pt x="1013" y="34"/>
                  </a:lnTo>
                  <a:lnTo>
                    <a:pt x="999" y="27"/>
                  </a:lnTo>
                  <a:lnTo>
                    <a:pt x="986" y="15"/>
                  </a:lnTo>
                  <a:lnTo>
                    <a:pt x="986" y="15"/>
                  </a:lnTo>
                  <a:lnTo>
                    <a:pt x="978" y="11"/>
                  </a:lnTo>
                  <a:lnTo>
                    <a:pt x="970" y="6"/>
                  </a:lnTo>
                  <a:lnTo>
                    <a:pt x="964" y="3"/>
                  </a:lnTo>
                  <a:lnTo>
                    <a:pt x="956" y="0"/>
                  </a:lnTo>
                  <a:lnTo>
                    <a:pt x="948" y="0"/>
                  </a:lnTo>
                  <a:lnTo>
                    <a:pt x="940" y="0"/>
                  </a:lnTo>
                  <a:lnTo>
                    <a:pt x="932" y="1"/>
                  </a:lnTo>
                  <a:lnTo>
                    <a:pt x="924" y="4"/>
                  </a:lnTo>
                  <a:lnTo>
                    <a:pt x="924" y="4"/>
                  </a:lnTo>
                  <a:lnTo>
                    <a:pt x="916" y="9"/>
                  </a:lnTo>
                  <a:lnTo>
                    <a:pt x="916" y="9"/>
                  </a:lnTo>
                  <a:lnTo>
                    <a:pt x="899" y="20"/>
                  </a:lnTo>
                  <a:lnTo>
                    <a:pt x="899" y="20"/>
                  </a:lnTo>
                  <a:lnTo>
                    <a:pt x="886" y="27"/>
                  </a:lnTo>
                  <a:lnTo>
                    <a:pt x="872" y="31"/>
                  </a:lnTo>
                  <a:lnTo>
                    <a:pt x="858" y="31"/>
                  </a:lnTo>
                  <a:lnTo>
                    <a:pt x="843" y="30"/>
                  </a:lnTo>
                  <a:lnTo>
                    <a:pt x="843" y="30"/>
                  </a:lnTo>
                  <a:lnTo>
                    <a:pt x="832" y="28"/>
                  </a:lnTo>
                  <a:lnTo>
                    <a:pt x="823" y="27"/>
                  </a:lnTo>
                  <a:lnTo>
                    <a:pt x="813" y="27"/>
                  </a:lnTo>
                  <a:lnTo>
                    <a:pt x="804" y="28"/>
                  </a:lnTo>
                  <a:lnTo>
                    <a:pt x="788" y="31"/>
                  </a:lnTo>
                  <a:lnTo>
                    <a:pt x="770" y="38"/>
                  </a:lnTo>
                  <a:lnTo>
                    <a:pt x="770" y="38"/>
                  </a:lnTo>
                  <a:lnTo>
                    <a:pt x="758" y="46"/>
                  </a:lnTo>
                  <a:lnTo>
                    <a:pt x="747" y="55"/>
                  </a:lnTo>
                  <a:lnTo>
                    <a:pt x="721" y="73"/>
                  </a:lnTo>
                  <a:lnTo>
                    <a:pt x="721" y="73"/>
                  </a:lnTo>
                  <a:lnTo>
                    <a:pt x="713" y="81"/>
                  </a:lnTo>
                  <a:lnTo>
                    <a:pt x="707" y="90"/>
                  </a:lnTo>
                  <a:lnTo>
                    <a:pt x="705" y="96"/>
                  </a:lnTo>
                  <a:lnTo>
                    <a:pt x="705" y="103"/>
                  </a:lnTo>
                  <a:lnTo>
                    <a:pt x="705" y="108"/>
                  </a:lnTo>
                  <a:lnTo>
                    <a:pt x="707" y="114"/>
                  </a:lnTo>
                  <a:lnTo>
                    <a:pt x="707" y="114"/>
                  </a:lnTo>
                  <a:lnTo>
                    <a:pt x="710" y="125"/>
                  </a:lnTo>
                  <a:lnTo>
                    <a:pt x="712" y="135"/>
                  </a:lnTo>
                  <a:lnTo>
                    <a:pt x="712" y="142"/>
                  </a:lnTo>
                  <a:lnTo>
                    <a:pt x="710" y="152"/>
                  </a:lnTo>
                  <a:lnTo>
                    <a:pt x="705" y="171"/>
                  </a:lnTo>
                  <a:lnTo>
                    <a:pt x="700" y="189"/>
                  </a:lnTo>
                  <a:lnTo>
                    <a:pt x="700" y="189"/>
                  </a:lnTo>
                  <a:lnTo>
                    <a:pt x="696" y="201"/>
                  </a:lnTo>
                  <a:lnTo>
                    <a:pt x="689" y="212"/>
                  </a:lnTo>
                  <a:lnTo>
                    <a:pt x="680" y="222"/>
                  </a:lnTo>
                  <a:lnTo>
                    <a:pt x="670" y="228"/>
                  </a:lnTo>
                  <a:lnTo>
                    <a:pt x="670" y="228"/>
                  </a:lnTo>
                  <a:lnTo>
                    <a:pt x="664" y="231"/>
                  </a:lnTo>
                  <a:lnTo>
                    <a:pt x="656" y="233"/>
                  </a:lnTo>
                  <a:lnTo>
                    <a:pt x="648" y="235"/>
                  </a:lnTo>
                  <a:lnTo>
                    <a:pt x="640" y="235"/>
                  </a:lnTo>
                  <a:lnTo>
                    <a:pt x="640" y="235"/>
                  </a:lnTo>
                  <a:lnTo>
                    <a:pt x="632" y="235"/>
                  </a:lnTo>
                  <a:lnTo>
                    <a:pt x="632" y="235"/>
                  </a:lnTo>
                  <a:lnTo>
                    <a:pt x="627" y="239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18" y="258"/>
                  </a:lnTo>
                  <a:lnTo>
                    <a:pt x="610" y="268"/>
                  </a:lnTo>
                  <a:lnTo>
                    <a:pt x="602" y="274"/>
                  </a:lnTo>
                  <a:lnTo>
                    <a:pt x="594" y="279"/>
                  </a:lnTo>
                  <a:lnTo>
                    <a:pt x="594" y="279"/>
                  </a:lnTo>
                  <a:lnTo>
                    <a:pt x="581" y="285"/>
                  </a:lnTo>
                  <a:lnTo>
                    <a:pt x="569" y="285"/>
                  </a:lnTo>
                  <a:lnTo>
                    <a:pt x="554" y="284"/>
                  </a:lnTo>
                  <a:lnTo>
                    <a:pt x="538" y="279"/>
                  </a:lnTo>
                  <a:lnTo>
                    <a:pt x="538" y="279"/>
                  </a:lnTo>
                  <a:lnTo>
                    <a:pt x="518" y="270"/>
                  </a:lnTo>
                  <a:lnTo>
                    <a:pt x="499" y="262"/>
                  </a:lnTo>
                  <a:lnTo>
                    <a:pt x="499" y="262"/>
                  </a:lnTo>
                  <a:lnTo>
                    <a:pt x="470" y="252"/>
                  </a:lnTo>
                  <a:lnTo>
                    <a:pt x="457" y="249"/>
                  </a:lnTo>
                  <a:lnTo>
                    <a:pt x="443" y="246"/>
                  </a:lnTo>
                  <a:lnTo>
                    <a:pt x="429" y="244"/>
                  </a:lnTo>
                  <a:lnTo>
                    <a:pt x="416" y="244"/>
                  </a:lnTo>
                  <a:lnTo>
                    <a:pt x="402" y="246"/>
                  </a:lnTo>
                  <a:lnTo>
                    <a:pt x="388" y="250"/>
                  </a:lnTo>
                  <a:lnTo>
                    <a:pt x="388" y="250"/>
                  </a:lnTo>
                  <a:lnTo>
                    <a:pt x="375" y="258"/>
                  </a:lnTo>
                  <a:lnTo>
                    <a:pt x="375" y="258"/>
                  </a:lnTo>
                  <a:lnTo>
                    <a:pt x="368" y="263"/>
                  </a:lnTo>
                  <a:lnTo>
                    <a:pt x="361" y="268"/>
                  </a:lnTo>
                  <a:lnTo>
                    <a:pt x="361" y="268"/>
                  </a:lnTo>
                  <a:lnTo>
                    <a:pt x="346" y="274"/>
                  </a:lnTo>
                  <a:lnTo>
                    <a:pt x="332" y="277"/>
                  </a:lnTo>
                  <a:lnTo>
                    <a:pt x="316" y="279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278" y="274"/>
                  </a:lnTo>
                  <a:lnTo>
                    <a:pt x="257" y="270"/>
                  </a:lnTo>
                  <a:lnTo>
                    <a:pt x="237" y="263"/>
                  </a:lnTo>
                  <a:lnTo>
                    <a:pt x="216" y="255"/>
                  </a:lnTo>
                  <a:lnTo>
                    <a:pt x="197" y="246"/>
                  </a:lnTo>
                  <a:lnTo>
                    <a:pt x="178" y="235"/>
                  </a:lnTo>
                  <a:lnTo>
                    <a:pt x="159" y="222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22" y="193"/>
                  </a:lnTo>
                  <a:lnTo>
                    <a:pt x="102" y="177"/>
                  </a:lnTo>
                  <a:lnTo>
                    <a:pt x="90" y="171"/>
                  </a:lnTo>
                  <a:lnTo>
                    <a:pt x="79" y="165"/>
                  </a:lnTo>
                  <a:lnTo>
                    <a:pt x="68" y="160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41" y="154"/>
                  </a:lnTo>
                  <a:lnTo>
                    <a:pt x="35" y="154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27" y="157"/>
                  </a:lnTo>
                  <a:lnTo>
                    <a:pt x="25" y="160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7"/>
                  </a:lnTo>
                  <a:lnTo>
                    <a:pt x="21" y="181"/>
                  </a:lnTo>
                  <a:lnTo>
                    <a:pt x="17" y="184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8" y="189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98" y="254"/>
                  </a:lnTo>
                  <a:lnTo>
                    <a:pt x="114" y="262"/>
                  </a:lnTo>
                  <a:lnTo>
                    <a:pt x="130" y="268"/>
                  </a:lnTo>
                  <a:lnTo>
                    <a:pt x="146" y="274"/>
                  </a:lnTo>
                  <a:lnTo>
                    <a:pt x="162" y="279"/>
                  </a:lnTo>
                  <a:lnTo>
                    <a:pt x="179" y="282"/>
                  </a:lnTo>
                  <a:lnTo>
                    <a:pt x="197" y="284"/>
                  </a:lnTo>
                  <a:lnTo>
                    <a:pt x="197" y="284"/>
                  </a:lnTo>
                  <a:lnTo>
                    <a:pt x="227" y="287"/>
                  </a:lnTo>
                  <a:lnTo>
                    <a:pt x="257" y="290"/>
                  </a:lnTo>
                  <a:lnTo>
                    <a:pt x="272" y="293"/>
                  </a:lnTo>
                  <a:lnTo>
                    <a:pt x="286" y="298"/>
                  </a:lnTo>
                  <a:lnTo>
                    <a:pt x="299" y="304"/>
                  </a:lnTo>
                  <a:lnTo>
                    <a:pt x="311" y="314"/>
                  </a:lnTo>
                  <a:lnTo>
                    <a:pt x="311" y="314"/>
                  </a:lnTo>
                  <a:lnTo>
                    <a:pt x="332" y="330"/>
                  </a:lnTo>
                  <a:lnTo>
                    <a:pt x="353" y="344"/>
                  </a:lnTo>
                  <a:lnTo>
                    <a:pt x="375" y="358"/>
                  </a:lnTo>
                  <a:lnTo>
                    <a:pt x="397" y="371"/>
                  </a:lnTo>
                  <a:lnTo>
                    <a:pt x="397" y="371"/>
                  </a:lnTo>
                  <a:lnTo>
                    <a:pt x="405" y="374"/>
                  </a:lnTo>
                  <a:lnTo>
                    <a:pt x="411" y="379"/>
                  </a:lnTo>
                  <a:lnTo>
                    <a:pt x="416" y="384"/>
                  </a:lnTo>
                  <a:lnTo>
                    <a:pt x="418" y="390"/>
                  </a:lnTo>
                  <a:lnTo>
                    <a:pt x="419" y="395"/>
                  </a:lnTo>
                  <a:lnTo>
                    <a:pt x="418" y="401"/>
                  </a:lnTo>
                  <a:lnTo>
                    <a:pt x="413" y="409"/>
                  </a:lnTo>
                  <a:lnTo>
                    <a:pt x="407" y="417"/>
                  </a:lnTo>
                  <a:lnTo>
                    <a:pt x="407" y="417"/>
                  </a:lnTo>
                  <a:lnTo>
                    <a:pt x="402" y="425"/>
                  </a:lnTo>
                  <a:lnTo>
                    <a:pt x="399" y="435"/>
                  </a:lnTo>
                  <a:lnTo>
                    <a:pt x="397" y="446"/>
                  </a:lnTo>
                  <a:lnTo>
                    <a:pt x="399" y="459"/>
                  </a:lnTo>
                  <a:lnTo>
                    <a:pt x="402" y="470"/>
                  </a:lnTo>
                  <a:lnTo>
                    <a:pt x="408" y="479"/>
                  </a:lnTo>
                  <a:lnTo>
                    <a:pt x="415" y="486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32" y="493"/>
                  </a:lnTo>
                  <a:lnTo>
                    <a:pt x="438" y="497"/>
                  </a:lnTo>
                  <a:lnTo>
                    <a:pt x="442" y="501"/>
                  </a:lnTo>
                  <a:lnTo>
                    <a:pt x="443" y="506"/>
                  </a:lnTo>
                  <a:lnTo>
                    <a:pt x="443" y="511"/>
                  </a:lnTo>
                  <a:lnTo>
                    <a:pt x="443" y="516"/>
                  </a:lnTo>
                  <a:lnTo>
                    <a:pt x="435" y="527"/>
                  </a:lnTo>
                  <a:lnTo>
                    <a:pt x="435" y="527"/>
                  </a:lnTo>
                  <a:lnTo>
                    <a:pt x="430" y="536"/>
                  </a:lnTo>
                  <a:lnTo>
                    <a:pt x="430" y="540"/>
                  </a:lnTo>
                  <a:lnTo>
                    <a:pt x="430" y="543"/>
                  </a:lnTo>
                  <a:lnTo>
                    <a:pt x="434" y="549"/>
                  </a:lnTo>
                  <a:lnTo>
                    <a:pt x="442" y="554"/>
                  </a:lnTo>
                  <a:lnTo>
                    <a:pt x="442" y="554"/>
                  </a:lnTo>
                  <a:lnTo>
                    <a:pt x="461" y="570"/>
                  </a:lnTo>
                  <a:lnTo>
                    <a:pt x="473" y="582"/>
                  </a:lnTo>
                  <a:lnTo>
                    <a:pt x="483" y="595"/>
                  </a:lnTo>
                  <a:lnTo>
                    <a:pt x="486" y="601"/>
                  </a:lnTo>
                  <a:lnTo>
                    <a:pt x="489" y="608"/>
                  </a:lnTo>
                  <a:lnTo>
                    <a:pt x="489" y="616"/>
                  </a:lnTo>
                  <a:lnTo>
                    <a:pt x="489" y="622"/>
                  </a:lnTo>
                  <a:lnTo>
                    <a:pt x="488" y="638"/>
                  </a:lnTo>
                  <a:lnTo>
                    <a:pt x="481" y="657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65" y="690"/>
                  </a:lnTo>
                  <a:lnTo>
                    <a:pt x="462" y="703"/>
                  </a:lnTo>
                  <a:lnTo>
                    <a:pt x="462" y="708"/>
                  </a:lnTo>
                  <a:lnTo>
                    <a:pt x="462" y="713"/>
                  </a:lnTo>
                  <a:lnTo>
                    <a:pt x="464" y="717"/>
                  </a:lnTo>
                  <a:lnTo>
                    <a:pt x="469" y="721"/>
                  </a:lnTo>
                  <a:lnTo>
                    <a:pt x="469" y="721"/>
                  </a:lnTo>
                  <a:lnTo>
                    <a:pt x="478" y="727"/>
                  </a:lnTo>
                  <a:lnTo>
                    <a:pt x="486" y="733"/>
                  </a:lnTo>
                  <a:lnTo>
                    <a:pt x="492" y="741"/>
                  </a:lnTo>
                  <a:lnTo>
                    <a:pt x="499" y="749"/>
                  </a:lnTo>
                  <a:lnTo>
                    <a:pt x="511" y="767"/>
                  </a:lnTo>
                  <a:lnTo>
                    <a:pt x="523" y="784"/>
                  </a:lnTo>
                  <a:lnTo>
                    <a:pt x="535" y="802"/>
                  </a:lnTo>
                  <a:lnTo>
                    <a:pt x="542" y="810"/>
                  </a:lnTo>
                  <a:lnTo>
                    <a:pt x="550" y="816"/>
                  </a:lnTo>
                  <a:lnTo>
                    <a:pt x="557" y="822"/>
                  </a:lnTo>
                  <a:lnTo>
                    <a:pt x="567" y="827"/>
                  </a:lnTo>
                  <a:lnTo>
                    <a:pt x="578" y="830"/>
                  </a:lnTo>
                  <a:lnTo>
                    <a:pt x="591" y="832"/>
                  </a:lnTo>
                  <a:lnTo>
                    <a:pt x="591" y="832"/>
                  </a:lnTo>
                  <a:lnTo>
                    <a:pt x="600" y="844"/>
                  </a:lnTo>
                  <a:lnTo>
                    <a:pt x="613" y="852"/>
                  </a:lnTo>
                  <a:lnTo>
                    <a:pt x="626" y="859"/>
                  </a:lnTo>
                  <a:lnTo>
                    <a:pt x="638" y="864"/>
                  </a:lnTo>
                  <a:lnTo>
                    <a:pt x="667" y="871"/>
                  </a:lnTo>
                  <a:lnTo>
                    <a:pt x="681" y="875"/>
                  </a:lnTo>
                  <a:lnTo>
                    <a:pt x="696" y="879"/>
                  </a:lnTo>
                  <a:lnTo>
                    <a:pt x="696" y="879"/>
                  </a:lnTo>
                  <a:lnTo>
                    <a:pt x="702" y="883"/>
                  </a:lnTo>
                  <a:lnTo>
                    <a:pt x="708" y="886"/>
                  </a:lnTo>
                  <a:lnTo>
                    <a:pt x="712" y="891"/>
                  </a:lnTo>
                  <a:lnTo>
                    <a:pt x="716" y="895"/>
                  </a:lnTo>
                  <a:lnTo>
                    <a:pt x="718" y="900"/>
                  </a:lnTo>
                  <a:lnTo>
                    <a:pt x="718" y="906"/>
                  </a:lnTo>
                  <a:lnTo>
                    <a:pt x="718" y="913"/>
                  </a:lnTo>
                  <a:lnTo>
                    <a:pt x="716" y="919"/>
                  </a:lnTo>
                  <a:lnTo>
                    <a:pt x="716" y="919"/>
                  </a:lnTo>
                  <a:lnTo>
                    <a:pt x="713" y="929"/>
                  </a:lnTo>
                  <a:lnTo>
                    <a:pt x="712" y="938"/>
                  </a:lnTo>
                  <a:lnTo>
                    <a:pt x="712" y="948"/>
                  </a:lnTo>
                  <a:lnTo>
                    <a:pt x="715" y="954"/>
                  </a:lnTo>
                  <a:lnTo>
                    <a:pt x="718" y="962"/>
                  </a:lnTo>
                  <a:lnTo>
                    <a:pt x="724" y="968"/>
                  </a:lnTo>
                  <a:lnTo>
                    <a:pt x="731" y="973"/>
                  </a:lnTo>
                  <a:lnTo>
                    <a:pt x="740" y="978"/>
                  </a:lnTo>
                  <a:lnTo>
                    <a:pt x="740" y="978"/>
                  </a:lnTo>
                  <a:lnTo>
                    <a:pt x="735" y="986"/>
                  </a:lnTo>
                  <a:lnTo>
                    <a:pt x="729" y="992"/>
                  </a:lnTo>
                  <a:lnTo>
                    <a:pt x="724" y="999"/>
                  </a:lnTo>
                  <a:lnTo>
                    <a:pt x="716" y="1002"/>
                  </a:lnTo>
                  <a:lnTo>
                    <a:pt x="716" y="1002"/>
                  </a:lnTo>
                  <a:lnTo>
                    <a:pt x="710" y="1005"/>
                  </a:lnTo>
                  <a:lnTo>
                    <a:pt x="704" y="1006"/>
                  </a:lnTo>
                  <a:lnTo>
                    <a:pt x="696" y="1006"/>
                  </a:lnTo>
                  <a:lnTo>
                    <a:pt x="686" y="1005"/>
                  </a:lnTo>
                  <a:lnTo>
                    <a:pt x="686" y="1005"/>
                  </a:lnTo>
                  <a:lnTo>
                    <a:pt x="673" y="1003"/>
                  </a:lnTo>
                  <a:lnTo>
                    <a:pt x="662" y="1003"/>
                  </a:lnTo>
                  <a:lnTo>
                    <a:pt x="653" y="1005"/>
                  </a:lnTo>
                  <a:lnTo>
                    <a:pt x="642" y="1008"/>
                  </a:lnTo>
                  <a:lnTo>
                    <a:pt x="642" y="1008"/>
                  </a:lnTo>
                  <a:lnTo>
                    <a:pt x="634" y="1013"/>
                  </a:lnTo>
                  <a:lnTo>
                    <a:pt x="627" y="1019"/>
                  </a:lnTo>
                  <a:lnTo>
                    <a:pt x="619" y="1027"/>
                  </a:lnTo>
                  <a:lnTo>
                    <a:pt x="615" y="1037"/>
                  </a:lnTo>
                  <a:lnTo>
                    <a:pt x="615" y="1037"/>
                  </a:lnTo>
                  <a:lnTo>
                    <a:pt x="605" y="1051"/>
                  </a:lnTo>
                  <a:lnTo>
                    <a:pt x="597" y="1065"/>
                  </a:lnTo>
                  <a:lnTo>
                    <a:pt x="586" y="1078"/>
                  </a:lnTo>
                  <a:lnTo>
                    <a:pt x="580" y="1083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50" y="1103"/>
                  </a:lnTo>
                  <a:lnTo>
                    <a:pt x="526" y="1121"/>
                  </a:lnTo>
                  <a:lnTo>
                    <a:pt x="505" y="1138"/>
                  </a:lnTo>
                  <a:lnTo>
                    <a:pt x="486" y="1161"/>
                  </a:lnTo>
                  <a:lnTo>
                    <a:pt x="486" y="1161"/>
                  </a:lnTo>
                  <a:lnTo>
                    <a:pt x="481" y="1164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2" y="1168"/>
                  </a:lnTo>
                  <a:lnTo>
                    <a:pt x="465" y="1170"/>
                  </a:lnTo>
                  <a:lnTo>
                    <a:pt x="456" y="1173"/>
                  </a:lnTo>
                  <a:lnTo>
                    <a:pt x="456" y="1173"/>
                  </a:lnTo>
                  <a:lnTo>
                    <a:pt x="454" y="1176"/>
                  </a:lnTo>
                  <a:lnTo>
                    <a:pt x="453" y="1180"/>
                  </a:lnTo>
                  <a:lnTo>
                    <a:pt x="453" y="1180"/>
                  </a:lnTo>
                  <a:lnTo>
                    <a:pt x="453" y="1188"/>
                  </a:lnTo>
                  <a:lnTo>
                    <a:pt x="449" y="1194"/>
                  </a:lnTo>
                  <a:lnTo>
                    <a:pt x="445" y="1197"/>
                  </a:lnTo>
                  <a:lnTo>
                    <a:pt x="440" y="1200"/>
                  </a:lnTo>
                  <a:lnTo>
                    <a:pt x="440" y="1200"/>
                  </a:lnTo>
                  <a:lnTo>
                    <a:pt x="437" y="1202"/>
                  </a:lnTo>
                  <a:lnTo>
                    <a:pt x="430" y="1203"/>
                  </a:lnTo>
                  <a:lnTo>
                    <a:pt x="421" y="1207"/>
                  </a:lnTo>
                  <a:lnTo>
                    <a:pt x="421" y="1207"/>
                  </a:lnTo>
                  <a:lnTo>
                    <a:pt x="410" y="1211"/>
                  </a:lnTo>
                  <a:lnTo>
                    <a:pt x="397" y="1216"/>
                  </a:lnTo>
                  <a:lnTo>
                    <a:pt x="386" y="1218"/>
                  </a:lnTo>
                  <a:lnTo>
                    <a:pt x="373" y="1218"/>
                  </a:lnTo>
                  <a:lnTo>
                    <a:pt x="373" y="1218"/>
                  </a:lnTo>
                  <a:lnTo>
                    <a:pt x="367" y="1218"/>
                  </a:lnTo>
                  <a:lnTo>
                    <a:pt x="367" y="1218"/>
                  </a:lnTo>
                  <a:lnTo>
                    <a:pt x="367" y="1221"/>
                  </a:lnTo>
                  <a:lnTo>
                    <a:pt x="368" y="1226"/>
                  </a:lnTo>
                  <a:lnTo>
                    <a:pt x="368" y="1226"/>
                  </a:lnTo>
                  <a:lnTo>
                    <a:pt x="375" y="1235"/>
                  </a:lnTo>
                  <a:lnTo>
                    <a:pt x="376" y="1238"/>
                  </a:lnTo>
                  <a:lnTo>
                    <a:pt x="376" y="1242"/>
                  </a:lnTo>
                  <a:lnTo>
                    <a:pt x="376" y="1243"/>
                  </a:lnTo>
                  <a:lnTo>
                    <a:pt x="375" y="1245"/>
                  </a:lnTo>
                  <a:lnTo>
                    <a:pt x="368" y="1248"/>
                  </a:lnTo>
                  <a:lnTo>
                    <a:pt x="368" y="1248"/>
                  </a:lnTo>
                  <a:lnTo>
                    <a:pt x="365" y="1249"/>
                  </a:lnTo>
                  <a:lnTo>
                    <a:pt x="361" y="1251"/>
                  </a:lnTo>
                  <a:lnTo>
                    <a:pt x="349" y="1254"/>
                  </a:lnTo>
                  <a:lnTo>
                    <a:pt x="349" y="1254"/>
                  </a:lnTo>
                  <a:lnTo>
                    <a:pt x="340" y="1257"/>
                  </a:lnTo>
                  <a:lnTo>
                    <a:pt x="332" y="1261"/>
                  </a:lnTo>
                  <a:lnTo>
                    <a:pt x="332" y="1261"/>
                  </a:lnTo>
                  <a:lnTo>
                    <a:pt x="316" y="1272"/>
                  </a:lnTo>
                  <a:lnTo>
                    <a:pt x="303" y="1284"/>
                  </a:lnTo>
                  <a:lnTo>
                    <a:pt x="299" y="1291"/>
                  </a:lnTo>
                  <a:lnTo>
                    <a:pt x="295" y="1297"/>
                  </a:lnTo>
                  <a:lnTo>
                    <a:pt x="294" y="1303"/>
                  </a:lnTo>
                  <a:lnTo>
                    <a:pt x="294" y="1310"/>
                  </a:lnTo>
                  <a:lnTo>
                    <a:pt x="294" y="1310"/>
                  </a:lnTo>
                  <a:lnTo>
                    <a:pt x="297" y="1311"/>
                  </a:lnTo>
                  <a:lnTo>
                    <a:pt x="302" y="1313"/>
                  </a:lnTo>
                  <a:lnTo>
                    <a:pt x="303" y="1318"/>
                  </a:lnTo>
                  <a:lnTo>
                    <a:pt x="302" y="1323"/>
                  </a:lnTo>
                  <a:lnTo>
                    <a:pt x="302" y="1323"/>
                  </a:lnTo>
                  <a:lnTo>
                    <a:pt x="299" y="1324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89" y="1330"/>
                  </a:lnTo>
                  <a:lnTo>
                    <a:pt x="289" y="1330"/>
                  </a:lnTo>
                  <a:lnTo>
                    <a:pt x="286" y="1315"/>
                  </a:lnTo>
                  <a:lnTo>
                    <a:pt x="286" y="1315"/>
                  </a:lnTo>
                  <a:lnTo>
                    <a:pt x="279" y="1316"/>
                  </a:lnTo>
                  <a:lnTo>
                    <a:pt x="273" y="1318"/>
                  </a:lnTo>
                  <a:lnTo>
                    <a:pt x="273" y="1318"/>
                  </a:lnTo>
                  <a:lnTo>
                    <a:pt x="272" y="1319"/>
                  </a:lnTo>
                  <a:lnTo>
                    <a:pt x="270" y="1321"/>
                  </a:lnTo>
                  <a:lnTo>
                    <a:pt x="270" y="1321"/>
                  </a:lnTo>
                  <a:lnTo>
                    <a:pt x="275" y="1329"/>
                  </a:lnTo>
                  <a:lnTo>
                    <a:pt x="275" y="1334"/>
                  </a:lnTo>
                  <a:lnTo>
                    <a:pt x="272" y="1335"/>
                  </a:lnTo>
                  <a:lnTo>
                    <a:pt x="268" y="1337"/>
                  </a:lnTo>
                  <a:lnTo>
                    <a:pt x="268" y="1337"/>
                  </a:lnTo>
                  <a:lnTo>
                    <a:pt x="265" y="1338"/>
                  </a:lnTo>
                  <a:lnTo>
                    <a:pt x="260" y="1340"/>
                  </a:lnTo>
                  <a:lnTo>
                    <a:pt x="256" y="1340"/>
                  </a:lnTo>
                  <a:lnTo>
                    <a:pt x="252" y="1342"/>
                  </a:lnTo>
                  <a:lnTo>
                    <a:pt x="252" y="1342"/>
                  </a:lnTo>
                  <a:lnTo>
                    <a:pt x="245" y="1345"/>
                  </a:lnTo>
                  <a:lnTo>
                    <a:pt x="238" y="1346"/>
                  </a:lnTo>
                  <a:lnTo>
                    <a:pt x="232" y="1346"/>
                  </a:lnTo>
                  <a:lnTo>
                    <a:pt x="224" y="1346"/>
                  </a:lnTo>
                  <a:lnTo>
                    <a:pt x="211" y="1343"/>
                  </a:lnTo>
                  <a:lnTo>
                    <a:pt x="197" y="1340"/>
                  </a:lnTo>
                  <a:lnTo>
                    <a:pt x="197" y="1340"/>
                  </a:lnTo>
                  <a:lnTo>
                    <a:pt x="194" y="1338"/>
                  </a:lnTo>
                  <a:lnTo>
                    <a:pt x="189" y="1335"/>
                  </a:lnTo>
                  <a:lnTo>
                    <a:pt x="186" y="1332"/>
                  </a:lnTo>
                  <a:lnTo>
                    <a:pt x="183" y="1330"/>
                  </a:lnTo>
                  <a:lnTo>
                    <a:pt x="181" y="1332"/>
                  </a:lnTo>
                  <a:lnTo>
                    <a:pt x="181" y="1332"/>
                  </a:lnTo>
                  <a:lnTo>
                    <a:pt x="178" y="1338"/>
                  </a:lnTo>
                  <a:lnTo>
                    <a:pt x="178" y="1345"/>
                  </a:lnTo>
                  <a:lnTo>
                    <a:pt x="179" y="1351"/>
                  </a:lnTo>
                  <a:lnTo>
                    <a:pt x="181" y="1357"/>
                  </a:lnTo>
                  <a:lnTo>
                    <a:pt x="181" y="1357"/>
                  </a:lnTo>
                  <a:lnTo>
                    <a:pt x="184" y="1364"/>
                  </a:lnTo>
                  <a:lnTo>
                    <a:pt x="187" y="1369"/>
                  </a:lnTo>
                  <a:lnTo>
                    <a:pt x="187" y="1372"/>
                  </a:lnTo>
                  <a:lnTo>
                    <a:pt x="186" y="1375"/>
                  </a:lnTo>
                  <a:lnTo>
                    <a:pt x="184" y="1377"/>
                  </a:lnTo>
                  <a:lnTo>
                    <a:pt x="181" y="1380"/>
                  </a:lnTo>
                  <a:lnTo>
                    <a:pt x="181" y="1380"/>
                  </a:lnTo>
                  <a:lnTo>
                    <a:pt x="171" y="1386"/>
                  </a:lnTo>
                  <a:lnTo>
                    <a:pt x="164" y="1392"/>
                  </a:lnTo>
                  <a:lnTo>
                    <a:pt x="157" y="1402"/>
                  </a:lnTo>
                  <a:lnTo>
                    <a:pt x="151" y="1410"/>
                  </a:lnTo>
                  <a:lnTo>
                    <a:pt x="141" y="1429"/>
                  </a:lnTo>
                  <a:lnTo>
                    <a:pt x="135" y="1437"/>
                  </a:lnTo>
                  <a:lnTo>
                    <a:pt x="129" y="1445"/>
                  </a:lnTo>
                  <a:lnTo>
                    <a:pt x="129" y="1445"/>
                  </a:lnTo>
                  <a:lnTo>
                    <a:pt x="122" y="1454"/>
                  </a:lnTo>
                  <a:lnTo>
                    <a:pt x="122" y="1458"/>
                  </a:lnTo>
                  <a:lnTo>
                    <a:pt x="122" y="1462"/>
                  </a:lnTo>
                  <a:lnTo>
                    <a:pt x="124" y="1470"/>
                  </a:lnTo>
                  <a:lnTo>
                    <a:pt x="130" y="1478"/>
                  </a:lnTo>
                  <a:lnTo>
                    <a:pt x="130" y="1478"/>
                  </a:lnTo>
                  <a:lnTo>
                    <a:pt x="140" y="1489"/>
                  </a:lnTo>
                  <a:lnTo>
                    <a:pt x="148" y="1499"/>
                  </a:lnTo>
                  <a:lnTo>
                    <a:pt x="154" y="1512"/>
                  </a:lnTo>
                  <a:lnTo>
                    <a:pt x="159" y="1523"/>
                  </a:lnTo>
                  <a:lnTo>
                    <a:pt x="164" y="1535"/>
                  </a:lnTo>
                  <a:lnTo>
                    <a:pt x="165" y="1548"/>
                  </a:lnTo>
                  <a:lnTo>
                    <a:pt x="167" y="1562"/>
                  </a:lnTo>
                  <a:lnTo>
                    <a:pt x="165" y="1577"/>
                  </a:lnTo>
                  <a:lnTo>
                    <a:pt x="165" y="1577"/>
                  </a:lnTo>
                  <a:lnTo>
                    <a:pt x="164" y="1586"/>
                  </a:lnTo>
                  <a:lnTo>
                    <a:pt x="165" y="1596"/>
                  </a:lnTo>
                  <a:lnTo>
                    <a:pt x="167" y="1604"/>
                  </a:lnTo>
                  <a:lnTo>
                    <a:pt x="170" y="1613"/>
                  </a:lnTo>
                  <a:lnTo>
                    <a:pt x="173" y="1621"/>
                  </a:lnTo>
                  <a:lnTo>
                    <a:pt x="178" y="1629"/>
                  </a:lnTo>
                  <a:lnTo>
                    <a:pt x="189" y="1642"/>
                  </a:lnTo>
                  <a:lnTo>
                    <a:pt x="189" y="1642"/>
                  </a:lnTo>
                  <a:lnTo>
                    <a:pt x="195" y="1650"/>
                  </a:lnTo>
                  <a:lnTo>
                    <a:pt x="200" y="1656"/>
                  </a:lnTo>
                  <a:lnTo>
                    <a:pt x="205" y="1664"/>
                  </a:lnTo>
                  <a:lnTo>
                    <a:pt x="206" y="1670"/>
                  </a:lnTo>
                  <a:lnTo>
                    <a:pt x="210" y="1686"/>
                  </a:lnTo>
                  <a:lnTo>
                    <a:pt x="211" y="1701"/>
                  </a:lnTo>
                  <a:lnTo>
                    <a:pt x="208" y="1732"/>
                  </a:lnTo>
                  <a:lnTo>
                    <a:pt x="208" y="1747"/>
                  </a:lnTo>
                  <a:lnTo>
                    <a:pt x="208" y="1762"/>
                  </a:lnTo>
                  <a:lnTo>
                    <a:pt x="208" y="1762"/>
                  </a:lnTo>
                  <a:lnTo>
                    <a:pt x="208" y="1766"/>
                  </a:lnTo>
                  <a:lnTo>
                    <a:pt x="206" y="1769"/>
                  </a:lnTo>
                  <a:lnTo>
                    <a:pt x="203" y="1772"/>
                  </a:lnTo>
                  <a:lnTo>
                    <a:pt x="200" y="1775"/>
                  </a:lnTo>
                  <a:lnTo>
                    <a:pt x="200" y="1775"/>
                  </a:lnTo>
                  <a:lnTo>
                    <a:pt x="194" y="1778"/>
                  </a:lnTo>
                  <a:lnTo>
                    <a:pt x="191" y="1782"/>
                  </a:lnTo>
                  <a:lnTo>
                    <a:pt x="187" y="1786"/>
                  </a:lnTo>
                  <a:lnTo>
                    <a:pt x="187" y="1791"/>
                  </a:lnTo>
                  <a:lnTo>
                    <a:pt x="191" y="1801"/>
                  </a:lnTo>
                  <a:lnTo>
                    <a:pt x="194" y="1810"/>
                  </a:lnTo>
                  <a:lnTo>
                    <a:pt x="194" y="1810"/>
                  </a:lnTo>
                  <a:lnTo>
                    <a:pt x="203" y="1829"/>
                  </a:lnTo>
                  <a:lnTo>
                    <a:pt x="206" y="1839"/>
                  </a:lnTo>
                  <a:lnTo>
                    <a:pt x="210" y="1848"/>
                  </a:lnTo>
                  <a:lnTo>
                    <a:pt x="211" y="1858"/>
                  </a:lnTo>
                  <a:lnTo>
                    <a:pt x="210" y="1869"/>
                  </a:lnTo>
                  <a:lnTo>
                    <a:pt x="205" y="1878"/>
                  </a:lnTo>
                  <a:lnTo>
                    <a:pt x="198" y="1890"/>
                  </a:lnTo>
                  <a:lnTo>
                    <a:pt x="198" y="1890"/>
                  </a:lnTo>
                  <a:lnTo>
                    <a:pt x="198" y="1891"/>
                  </a:lnTo>
                  <a:lnTo>
                    <a:pt x="198" y="1894"/>
                  </a:lnTo>
                  <a:lnTo>
                    <a:pt x="200" y="1901"/>
                  </a:lnTo>
                  <a:lnTo>
                    <a:pt x="200" y="1901"/>
                  </a:lnTo>
                  <a:lnTo>
                    <a:pt x="206" y="1897"/>
                  </a:lnTo>
                  <a:lnTo>
                    <a:pt x="211" y="1896"/>
                  </a:lnTo>
                  <a:lnTo>
                    <a:pt x="224" y="1897"/>
                  </a:lnTo>
                  <a:lnTo>
                    <a:pt x="235" y="1899"/>
                  </a:lnTo>
                  <a:lnTo>
                    <a:pt x="245" y="1899"/>
                  </a:lnTo>
                  <a:lnTo>
                    <a:pt x="245" y="1899"/>
                  </a:lnTo>
                  <a:lnTo>
                    <a:pt x="251" y="1894"/>
                  </a:lnTo>
                  <a:lnTo>
                    <a:pt x="254" y="1893"/>
                  </a:lnTo>
                  <a:lnTo>
                    <a:pt x="254" y="1893"/>
                  </a:lnTo>
                  <a:lnTo>
                    <a:pt x="259" y="1890"/>
                  </a:lnTo>
                  <a:lnTo>
                    <a:pt x="264" y="1890"/>
                  </a:lnTo>
                  <a:lnTo>
                    <a:pt x="273" y="1893"/>
                  </a:lnTo>
                  <a:lnTo>
                    <a:pt x="273" y="1893"/>
                  </a:lnTo>
                  <a:lnTo>
                    <a:pt x="278" y="1894"/>
                  </a:lnTo>
                  <a:lnTo>
                    <a:pt x="279" y="1897"/>
                  </a:lnTo>
                  <a:lnTo>
                    <a:pt x="281" y="1901"/>
                  </a:lnTo>
                  <a:lnTo>
                    <a:pt x="279" y="1902"/>
                  </a:lnTo>
                  <a:lnTo>
                    <a:pt x="276" y="1909"/>
                  </a:lnTo>
                  <a:lnTo>
                    <a:pt x="275" y="1913"/>
                  </a:lnTo>
                  <a:lnTo>
                    <a:pt x="275" y="1913"/>
                  </a:lnTo>
                  <a:lnTo>
                    <a:pt x="273" y="1920"/>
                  </a:lnTo>
                  <a:lnTo>
                    <a:pt x="275" y="1924"/>
                  </a:lnTo>
                  <a:lnTo>
                    <a:pt x="276" y="1928"/>
                  </a:lnTo>
                  <a:lnTo>
                    <a:pt x="278" y="1932"/>
                  </a:lnTo>
                  <a:lnTo>
                    <a:pt x="286" y="1937"/>
                  </a:lnTo>
                  <a:lnTo>
                    <a:pt x="295" y="1940"/>
                  </a:lnTo>
                  <a:lnTo>
                    <a:pt x="295" y="1940"/>
                  </a:lnTo>
                  <a:lnTo>
                    <a:pt x="302" y="1940"/>
                  </a:lnTo>
                  <a:lnTo>
                    <a:pt x="308" y="1940"/>
                  </a:lnTo>
                  <a:lnTo>
                    <a:pt x="308" y="1940"/>
                  </a:lnTo>
                  <a:lnTo>
                    <a:pt x="310" y="1939"/>
                  </a:lnTo>
                  <a:lnTo>
                    <a:pt x="311" y="1936"/>
                  </a:lnTo>
                  <a:lnTo>
                    <a:pt x="310" y="1926"/>
                  </a:lnTo>
                  <a:lnTo>
                    <a:pt x="310" y="1926"/>
                  </a:lnTo>
                  <a:lnTo>
                    <a:pt x="305" y="1924"/>
                  </a:lnTo>
                  <a:lnTo>
                    <a:pt x="303" y="1923"/>
                  </a:lnTo>
                  <a:lnTo>
                    <a:pt x="303" y="1921"/>
                  </a:lnTo>
                  <a:lnTo>
                    <a:pt x="303" y="1921"/>
                  </a:lnTo>
                  <a:lnTo>
                    <a:pt x="305" y="1920"/>
                  </a:lnTo>
                  <a:lnTo>
                    <a:pt x="306" y="1920"/>
                  </a:lnTo>
                  <a:lnTo>
                    <a:pt x="310" y="1921"/>
                  </a:lnTo>
                  <a:lnTo>
                    <a:pt x="310" y="1921"/>
                  </a:lnTo>
                  <a:lnTo>
                    <a:pt x="308" y="1920"/>
                  </a:lnTo>
                  <a:lnTo>
                    <a:pt x="310" y="1918"/>
                  </a:lnTo>
                  <a:lnTo>
                    <a:pt x="310" y="1918"/>
                  </a:lnTo>
                  <a:lnTo>
                    <a:pt x="311" y="1917"/>
                  </a:lnTo>
                  <a:lnTo>
                    <a:pt x="313" y="1917"/>
                  </a:lnTo>
                  <a:lnTo>
                    <a:pt x="318" y="1921"/>
                  </a:lnTo>
                  <a:lnTo>
                    <a:pt x="318" y="1921"/>
                  </a:lnTo>
                  <a:lnTo>
                    <a:pt x="330" y="1921"/>
                  </a:lnTo>
                  <a:lnTo>
                    <a:pt x="341" y="1924"/>
                  </a:lnTo>
                  <a:lnTo>
                    <a:pt x="354" y="1928"/>
                  </a:lnTo>
                  <a:lnTo>
                    <a:pt x="365" y="1934"/>
                  </a:lnTo>
                  <a:lnTo>
                    <a:pt x="365" y="1934"/>
                  </a:lnTo>
                  <a:lnTo>
                    <a:pt x="361" y="1936"/>
                  </a:lnTo>
                  <a:lnTo>
                    <a:pt x="356" y="1936"/>
                  </a:lnTo>
                  <a:lnTo>
                    <a:pt x="354" y="1934"/>
                  </a:lnTo>
                  <a:lnTo>
                    <a:pt x="354" y="1934"/>
                  </a:lnTo>
                  <a:lnTo>
                    <a:pt x="359" y="1937"/>
                  </a:lnTo>
                  <a:lnTo>
                    <a:pt x="359" y="1937"/>
                  </a:lnTo>
                  <a:lnTo>
                    <a:pt x="354" y="1939"/>
                  </a:lnTo>
                  <a:lnTo>
                    <a:pt x="351" y="1937"/>
                  </a:lnTo>
                  <a:lnTo>
                    <a:pt x="351" y="1937"/>
                  </a:lnTo>
                  <a:lnTo>
                    <a:pt x="341" y="1937"/>
                  </a:lnTo>
                  <a:lnTo>
                    <a:pt x="332" y="1939"/>
                  </a:lnTo>
                  <a:lnTo>
                    <a:pt x="332" y="1939"/>
                  </a:lnTo>
                  <a:lnTo>
                    <a:pt x="327" y="1944"/>
                  </a:lnTo>
                  <a:lnTo>
                    <a:pt x="327" y="1944"/>
                  </a:lnTo>
                  <a:lnTo>
                    <a:pt x="326" y="1948"/>
                  </a:lnTo>
                  <a:lnTo>
                    <a:pt x="326" y="1950"/>
                  </a:lnTo>
                  <a:lnTo>
                    <a:pt x="329" y="1953"/>
                  </a:lnTo>
                  <a:lnTo>
                    <a:pt x="330" y="1955"/>
                  </a:lnTo>
                  <a:lnTo>
                    <a:pt x="338" y="1959"/>
                  </a:lnTo>
                  <a:lnTo>
                    <a:pt x="341" y="1961"/>
                  </a:lnTo>
                  <a:lnTo>
                    <a:pt x="343" y="1964"/>
                  </a:lnTo>
                  <a:lnTo>
                    <a:pt x="343" y="1964"/>
                  </a:lnTo>
                  <a:lnTo>
                    <a:pt x="348" y="1969"/>
                  </a:lnTo>
                  <a:lnTo>
                    <a:pt x="348" y="1969"/>
                  </a:lnTo>
                  <a:lnTo>
                    <a:pt x="351" y="1963"/>
                  </a:lnTo>
                  <a:lnTo>
                    <a:pt x="353" y="1959"/>
                  </a:lnTo>
                  <a:lnTo>
                    <a:pt x="354" y="1958"/>
                  </a:lnTo>
                  <a:lnTo>
                    <a:pt x="354" y="1958"/>
                  </a:lnTo>
                  <a:lnTo>
                    <a:pt x="367" y="1951"/>
                  </a:lnTo>
                  <a:lnTo>
                    <a:pt x="367" y="1951"/>
                  </a:lnTo>
                  <a:lnTo>
                    <a:pt x="373" y="1948"/>
                  </a:lnTo>
                  <a:lnTo>
                    <a:pt x="376" y="1947"/>
                  </a:lnTo>
                  <a:lnTo>
                    <a:pt x="381" y="1948"/>
                  </a:lnTo>
                  <a:lnTo>
                    <a:pt x="381" y="1948"/>
                  </a:lnTo>
                  <a:lnTo>
                    <a:pt x="388" y="1951"/>
                  </a:lnTo>
                  <a:lnTo>
                    <a:pt x="395" y="1953"/>
                  </a:lnTo>
                  <a:lnTo>
                    <a:pt x="410" y="1953"/>
                  </a:lnTo>
                  <a:lnTo>
                    <a:pt x="426" y="1953"/>
                  </a:lnTo>
                  <a:lnTo>
                    <a:pt x="434" y="1955"/>
                  </a:lnTo>
                  <a:lnTo>
                    <a:pt x="443" y="1956"/>
                  </a:lnTo>
                  <a:lnTo>
                    <a:pt x="443" y="1956"/>
                  </a:lnTo>
                  <a:lnTo>
                    <a:pt x="435" y="1959"/>
                  </a:lnTo>
                  <a:lnTo>
                    <a:pt x="435" y="1959"/>
                  </a:lnTo>
                  <a:lnTo>
                    <a:pt x="437" y="1959"/>
                  </a:lnTo>
                  <a:lnTo>
                    <a:pt x="437" y="1959"/>
                  </a:lnTo>
                  <a:lnTo>
                    <a:pt x="418" y="1966"/>
                  </a:lnTo>
                  <a:lnTo>
                    <a:pt x="410" y="1967"/>
                  </a:lnTo>
                  <a:lnTo>
                    <a:pt x="403" y="1967"/>
                  </a:lnTo>
                  <a:lnTo>
                    <a:pt x="403" y="1967"/>
                  </a:lnTo>
                  <a:lnTo>
                    <a:pt x="395" y="1966"/>
                  </a:lnTo>
                  <a:lnTo>
                    <a:pt x="391" y="1967"/>
                  </a:lnTo>
                  <a:lnTo>
                    <a:pt x="391" y="1967"/>
                  </a:lnTo>
                  <a:lnTo>
                    <a:pt x="386" y="1972"/>
                  </a:lnTo>
                  <a:lnTo>
                    <a:pt x="383" y="1977"/>
                  </a:lnTo>
                  <a:lnTo>
                    <a:pt x="378" y="1988"/>
                  </a:lnTo>
                  <a:lnTo>
                    <a:pt x="378" y="1988"/>
                  </a:lnTo>
                  <a:lnTo>
                    <a:pt x="375" y="1994"/>
                  </a:lnTo>
                  <a:lnTo>
                    <a:pt x="375" y="2002"/>
                  </a:lnTo>
                  <a:lnTo>
                    <a:pt x="376" y="2005"/>
                  </a:lnTo>
                  <a:lnTo>
                    <a:pt x="378" y="2009"/>
                  </a:lnTo>
                  <a:lnTo>
                    <a:pt x="383" y="2010"/>
                  </a:lnTo>
                  <a:lnTo>
                    <a:pt x="388" y="2010"/>
                  </a:lnTo>
                  <a:lnTo>
                    <a:pt x="388" y="2010"/>
                  </a:lnTo>
                  <a:lnTo>
                    <a:pt x="400" y="2009"/>
                  </a:lnTo>
                  <a:lnTo>
                    <a:pt x="411" y="2010"/>
                  </a:lnTo>
                  <a:lnTo>
                    <a:pt x="424" y="2012"/>
                  </a:lnTo>
                  <a:lnTo>
                    <a:pt x="435" y="2015"/>
                  </a:lnTo>
                  <a:lnTo>
                    <a:pt x="456" y="2023"/>
                  </a:lnTo>
                  <a:lnTo>
                    <a:pt x="478" y="2034"/>
                  </a:lnTo>
                  <a:lnTo>
                    <a:pt x="478" y="2034"/>
                  </a:lnTo>
                  <a:lnTo>
                    <a:pt x="478" y="2036"/>
                  </a:lnTo>
                  <a:lnTo>
                    <a:pt x="476" y="2039"/>
                  </a:lnTo>
                  <a:lnTo>
                    <a:pt x="472" y="2042"/>
                  </a:lnTo>
                  <a:lnTo>
                    <a:pt x="469" y="2044"/>
                  </a:lnTo>
                  <a:lnTo>
                    <a:pt x="467" y="2045"/>
                  </a:lnTo>
                  <a:lnTo>
                    <a:pt x="465" y="2048"/>
                  </a:lnTo>
                  <a:lnTo>
                    <a:pt x="467" y="2053"/>
                  </a:lnTo>
                  <a:lnTo>
                    <a:pt x="467" y="2053"/>
                  </a:lnTo>
                  <a:lnTo>
                    <a:pt x="475" y="2052"/>
                  </a:lnTo>
                  <a:lnTo>
                    <a:pt x="481" y="2050"/>
                  </a:lnTo>
                  <a:lnTo>
                    <a:pt x="496" y="2045"/>
                  </a:lnTo>
                  <a:lnTo>
                    <a:pt x="496" y="2045"/>
                  </a:lnTo>
                  <a:lnTo>
                    <a:pt x="502" y="2040"/>
                  </a:lnTo>
                  <a:lnTo>
                    <a:pt x="502" y="2040"/>
                  </a:lnTo>
                  <a:lnTo>
                    <a:pt x="518" y="2034"/>
                  </a:lnTo>
                  <a:lnTo>
                    <a:pt x="526" y="2031"/>
                  </a:lnTo>
                  <a:lnTo>
                    <a:pt x="535" y="2031"/>
                  </a:lnTo>
                  <a:lnTo>
                    <a:pt x="535" y="2031"/>
                  </a:lnTo>
                  <a:lnTo>
                    <a:pt x="550" y="2031"/>
                  </a:lnTo>
                  <a:lnTo>
                    <a:pt x="564" y="2029"/>
                  </a:lnTo>
                  <a:lnTo>
                    <a:pt x="591" y="2025"/>
                  </a:lnTo>
                  <a:lnTo>
                    <a:pt x="618" y="2017"/>
                  </a:lnTo>
                  <a:lnTo>
                    <a:pt x="645" y="2009"/>
                  </a:lnTo>
                  <a:lnTo>
                    <a:pt x="645" y="2009"/>
                  </a:lnTo>
                  <a:lnTo>
                    <a:pt x="656" y="2005"/>
                  </a:lnTo>
                  <a:lnTo>
                    <a:pt x="665" y="2004"/>
                  </a:lnTo>
                  <a:lnTo>
                    <a:pt x="675" y="2005"/>
                  </a:lnTo>
                  <a:lnTo>
                    <a:pt x="685" y="2010"/>
                  </a:lnTo>
                  <a:lnTo>
                    <a:pt x="685" y="2010"/>
                  </a:lnTo>
                  <a:lnTo>
                    <a:pt x="693" y="2013"/>
                  </a:lnTo>
                  <a:lnTo>
                    <a:pt x="699" y="2015"/>
                  </a:lnTo>
                  <a:lnTo>
                    <a:pt x="705" y="2015"/>
                  </a:lnTo>
                  <a:lnTo>
                    <a:pt x="713" y="2013"/>
                  </a:lnTo>
                  <a:lnTo>
                    <a:pt x="713" y="2013"/>
                  </a:lnTo>
                  <a:lnTo>
                    <a:pt x="721" y="2005"/>
                  </a:lnTo>
                  <a:lnTo>
                    <a:pt x="721" y="2005"/>
                  </a:lnTo>
                  <a:lnTo>
                    <a:pt x="732" y="1996"/>
                  </a:lnTo>
                  <a:lnTo>
                    <a:pt x="745" y="1990"/>
                  </a:lnTo>
                  <a:lnTo>
                    <a:pt x="745" y="1990"/>
                  </a:lnTo>
                  <a:lnTo>
                    <a:pt x="758" y="1983"/>
                  </a:lnTo>
                  <a:lnTo>
                    <a:pt x="769" y="1978"/>
                  </a:lnTo>
                  <a:lnTo>
                    <a:pt x="794" y="1972"/>
                  </a:lnTo>
                  <a:lnTo>
                    <a:pt x="794" y="1972"/>
                  </a:lnTo>
                  <a:lnTo>
                    <a:pt x="815" y="1969"/>
                  </a:lnTo>
                  <a:lnTo>
                    <a:pt x="834" y="1966"/>
                  </a:lnTo>
                  <a:lnTo>
                    <a:pt x="853" y="1963"/>
                  </a:lnTo>
                  <a:lnTo>
                    <a:pt x="862" y="1959"/>
                  </a:lnTo>
                  <a:lnTo>
                    <a:pt x="872" y="1956"/>
                  </a:lnTo>
                  <a:lnTo>
                    <a:pt x="872" y="1956"/>
                  </a:lnTo>
                  <a:lnTo>
                    <a:pt x="878" y="1951"/>
                  </a:lnTo>
                  <a:lnTo>
                    <a:pt x="878" y="1951"/>
                  </a:lnTo>
                  <a:lnTo>
                    <a:pt x="885" y="1948"/>
                  </a:lnTo>
                  <a:lnTo>
                    <a:pt x="889" y="1948"/>
                  </a:lnTo>
                  <a:lnTo>
                    <a:pt x="896" y="1948"/>
                  </a:lnTo>
                  <a:lnTo>
                    <a:pt x="902" y="1953"/>
                  </a:lnTo>
                  <a:lnTo>
                    <a:pt x="902" y="1953"/>
                  </a:lnTo>
                  <a:lnTo>
                    <a:pt x="907" y="1958"/>
                  </a:lnTo>
                  <a:lnTo>
                    <a:pt x="912" y="1961"/>
                  </a:lnTo>
                  <a:lnTo>
                    <a:pt x="918" y="1963"/>
                  </a:lnTo>
                  <a:lnTo>
                    <a:pt x="924" y="1963"/>
                  </a:lnTo>
                  <a:lnTo>
                    <a:pt x="924" y="1963"/>
                  </a:lnTo>
                  <a:lnTo>
                    <a:pt x="929" y="1956"/>
                  </a:lnTo>
                  <a:lnTo>
                    <a:pt x="932" y="1948"/>
                  </a:lnTo>
                  <a:lnTo>
                    <a:pt x="932" y="1948"/>
                  </a:lnTo>
                  <a:lnTo>
                    <a:pt x="936" y="1944"/>
                  </a:lnTo>
                  <a:lnTo>
                    <a:pt x="939" y="1939"/>
                  </a:lnTo>
                  <a:lnTo>
                    <a:pt x="943" y="1934"/>
                  </a:lnTo>
                  <a:lnTo>
                    <a:pt x="950" y="1931"/>
                  </a:lnTo>
                  <a:lnTo>
                    <a:pt x="950" y="1931"/>
                  </a:lnTo>
                  <a:lnTo>
                    <a:pt x="956" y="1928"/>
                  </a:lnTo>
                  <a:lnTo>
                    <a:pt x="964" y="1926"/>
                  </a:lnTo>
                  <a:lnTo>
                    <a:pt x="972" y="1928"/>
                  </a:lnTo>
                  <a:lnTo>
                    <a:pt x="980" y="1931"/>
                  </a:lnTo>
                  <a:lnTo>
                    <a:pt x="980" y="1931"/>
                  </a:lnTo>
                  <a:lnTo>
                    <a:pt x="985" y="1934"/>
                  </a:lnTo>
                  <a:lnTo>
                    <a:pt x="988" y="1934"/>
                  </a:lnTo>
                  <a:lnTo>
                    <a:pt x="996" y="1934"/>
                  </a:lnTo>
                  <a:lnTo>
                    <a:pt x="1005" y="1932"/>
                  </a:lnTo>
                  <a:lnTo>
                    <a:pt x="1013" y="1929"/>
                  </a:lnTo>
                  <a:lnTo>
                    <a:pt x="1013" y="1929"/>
                  </a:lnTo>
                  <a:lnTo>
                    <a:pt x="1026" y="1924"/>
                  </a:lnTo>
                  <a:lnTo>
                    <a:pt x="1039" y="1923"/>
                  </a:lnTo>
                  <a:lnTo>
                    <a:pt x="1066" y="1918"/>
                  </a:lnTo>
                  <a:lnTo>
                    <a:pt x="1091" y="1915"/>
                  </a:lnTo>
                  <a:lnTo>
                    <a:pt x="1104" y="1910"/>
                  </a:lnTo>
                  <a:lnTo>
                    <a:pt x="1117" y="1905"/>
                  </a:lnTo>
                  <a:lnTo>
                    <a:pt x="1117" y="1905"/>
                  </a:lnTo>
                  <a:lnTo>
                    <a:pt x="1126" y="1901"/>
                  </a:lnTo>
                  <a:lnTo>
                    <a:pt x="1126" y="1901"/>
                  </a:lnTo>
                  <a:lnTo>
                    <a:pt x="1129" y="1899"/>
                  </a:lnTo>
                  <a:lnTo>
                    <a:pt x="1129" y="1899"/>
                  </a:lnTo>
                  <a:lnTo>
                    <a:pt x="1133" y="1897"/>
                  </a:lnTo>
                  <a:lnTo>
                    <a:pt x="1133" y="1897"/>
                  </a:lnTo>
                  <a:lnTo>
                    <a:pt x="1134" y="1896"/>
                  </a:lnTo>
                  <a:lnTo>
                    <a:pt x="1136" y="1896"/>
                  </a:lnTo>
                  <a:lnTo>
                    <a:pt x="1140" y="1899"/>
                  </a:lnTo>
                  <a:lnTo>
                    <a:pt x="1145" y="1902"/>
                  </a:lnTo>
                  <a:lnTo>
                    <a:pt x="1148" y="1904"/>
                  </a:lnTo>
                  <a:lnTo>
                    <a:pt x="1148" y="1904"/>
                  </a:lnTo>
                  <a:lnTo>
                    <a:pt x="1166" y="1907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96" y="1913"/>
                  </a:lnTo>
                  <a:lnTo>
                    <a:pt x="1202" y="1913"/>
                  </a:lnTo>
                  <a:lnTo>
                    <a:pt x="1207" y="1912"/>
                  </a:lnTo>
                  <a:lnTo>
                    <a:pt x="1207" y="1912"/>
                  </a:lnTo>
                  <a:lnTo>
                    <a:pt x="1215" y="1905"/>
                  </a:lnTo>
                  <a:lnTo>
                    <a:pt x="1215" y="1905"/>
                  </a:lnTo>
                  <a:lnTo>
                    <a:pt x="1229" y="1886"/>
                  </a:lnTo>
                  <a:lnTo>
                    <a:pt x="1245" y="1870"/>
                  </a:lnTo>
                  <a:lnTo>
                    <a:pt x="1261" y="1855"/>
                  </a:lnTo>
                  <a:lnTo>
                    <a:pt x="1279" y="1839"/>
                  </a:lnTo>
                  <a:lnTo>
                    <a:pt x="1314" y="1812"/>
                  </a:lnTo>
                  <a:lnTo>
                    <a:pt x="1350" y="1785"/>
                  </a:lnTo>
                  <a:lnTo>
                    <a:pt x="1350" y="1785"/>
                  </a:lnTo>
                  <a:lnTo>
                    <a:pt x="1436" y="1718"/>
                  </a:lnTo>
                  <a:lnTo>
                    <a:pt x="1436" y="1718"/>
                  </a:lnTo>
                  <a:lnTo>
                    <a:pt x="1566" y="1612"/>
                  </a:lnTo>
                  <a:lnTo>
                    <a:pt x="1566" y="1612"/>
                  </a:lnTo>
                  <a:lnTo>
                    <a:pt x="1571" y="1607"/>
                  </a:lnTo>
                  <a:lnTo>
                    <a:pt x="1571" y="1607"/>
                  </a:lnTo>
                  <a:lnTo>
                    <a:pt x="1609" y="1575"/>
                  </a:lnTo>
                  <a:lnTo>
                    <a:pt x="1646" y="1540"/>
                  </a:lnTo>
                  <a:lnTo>
                    <a:pt x="1716" y="1470"/>
                  </a:lnTo>
                  <a:lnTo>
                    <a:pt x="1716" y="1470"/>
                  </a:lnTo>
                  <a:lnTo>
                    <a:pt x="1728" y="1456"/>
                  </a:lnTo>
                  <a:lnTo>
                    <a:pt x="1736" y="1443"/>
                  </a:lnTo>
                  <a:lnTo>
                    <a:pt x="1741" y="1431"/>
                  </a:lnTo>
                  <a:lnTo>
                    <a:pt x="1743" y="1419"/>
                  </a:lnTo>
                  <a:lnTo>
                    <a:pt x="1739" y="1408"/>
                  </a:lnTo>
                  <a:lnTo>
                    <a:pt x="1733" y="1397"/>
                  </a:lnTo>
                  <a:lnTo>
                    <a:pt x="1722" y="1386"/>
                  </a:lnTo>
                  <a:lnTo>
                    <a:pt x="1708" y="1375"/>
                  </a:lnTo>
                  <a:lnTo>
                    <a:pt x="1708" y="137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2" name="Freeform 248">
              <a:extLst>
                <a:ext uri="{FF2B5EF4-FFF2-40B4-BE49-F238E27FC236}">
                  <a16:creationId xmlns:a16="http://schemas.microsoft.com/office/drawing/2014/main" id="{FA589111-BD19-1C37-1BA1-FCEA437C6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" y="1470"/>
              <a:ext cx="4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1 w 6"/>
                <a:gd name="T5" fmla="*/ 3 h 3"/>
                <a:gd name="T6" fmla="*/ 1 w 6"/>
                <a:gd name="T7" fmla="*/ 3 h 3"/>
                <a:gd name="T8" fmla="*/ 6 w 6"/>
                <a:gd name="T9" fmla="*/ 3 h 3"/>
                <a:gd name="T10" fmla="*/ 6 w 6"/>
                <a:gd name="T11" fmla="*/ 2 h 3"/>
                <a:gd name="T12" fmla="*/ 6 w 6"/>
                <a:gd name="T13" fmla="*/ 2 h 3"/>
                <a:gd name="T14" fmla="*/ 0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3" name="Freeform 249">
              <a:extLst>
                <a:ext uri="{FF2B5EF4-FFF2-40B4-BE49-F238E27FC236}">
                  <a16:creationId xmlns:a16="http://schemas.microsoft.com/office/drawing/2014/main" id="{E800A9FA-CAFF-8885-9AB2-A922A4379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5" y="1165"/>
              <a:ext cx="3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4 w 5"/>
                <a:gd name="T5" fmla="*/ 0 h 4"/>
                <a:gd name="T6" fmla="*/ 4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2 h 4"/>
                <a:gd name="T14" fmla="*/ 5 w 5"/>
                <a:gd name="T15" fmla="*/ 4 h 4"/>
                <a:gd name="T16" fmla="*/ 5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4" name="Freeform 250">
              <a:extLst>
                <a:ext uri="{FF2B5EF4-FFF2-40B4-BE49-F238E27FC236}">
                  <a16:creationId xmlns:a16="http://schemas.microsoft.com/office/drawing/2014/main" id="{46C58ADD-F3DC-2E62-6957-7FC1D9D5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2065"/>
              <a:ext cx="856" cy="628"/>
            </a:xfrm>
            <a:custGeom>
              <a:avLst/>
              <a:gdLst>
                <a:gd name="T0" fmla="*/ 1697 w 1713"/>
                <a:gd name="T1" fmla="*/ 879 h 1257"/>
                <a:gd name="T2" fmla="*/ 1659 w 1713"/>
                <a:gd name="T3" fmla="*/ 806 h 1257"/>
                <a:gd name="T4" fmla="*/ 1605 w 1713"/>
                <a:gd name="T5" fmla="*/ 707 h 1257"/>
                <a:gd name="T6" fmla="*/ 1617 w 1713"/>
                <a:gd name="T7" fmla="*/ 620 h 1257"/>
                <a:gd name="T8" fmla="*/ 1552 w 1713"/>
                <a:gd name="T9" fmla="*/ 585 h 1257"/>
                <a:gd name="T10" fmla="*/ 1533 w 1713"/>
                <a:gd name="T11" fmla="*/ 544 h 1257"/>
                <a:gd name="T12" fmla="*/ 1606 w 1713"/>
                <a:gd name="T13" fmla="*/ 479 h 1257"/>
                <a:gd name="T14" fmla="*/ 1651 w 1713"/>
                <a:gd name="T15" fmla="*/ 447 h 1257"/>
                <a:gd name="T16" fmla="*/ 1613 w 1713"/>
                <a:gd name="T17" fmla="*/ 326 h 1257"/>
                <a:gd name="T18" fmla="*/ 1555 w 1713"/>
                <a:gd name="T19" fmla="*/ 182 h 1257"/>
                <a:gd name="T20" fmla="*/ 1528 w 1713"/>
                <a:gd name="T21" fmla="*/ 139 h 1257"/>
                <a:gd name="T22" fmla="*/ 1397 w 1713"/>
                <a:gd name="T23" fmla="*/ 115 h 1257"/>
                <a:gd name="T24" fmla="*/ 1128 w 1713"/>
                <a:gd name="T25" fmla="*/ 123 h 1257"/>
                <a:gd name="T26" fmla="*/ 907 w 1713"/>
                <a:gd name="T27" fmla="*/ 108 h 1257"/>
                <a:gd name="T28" fmla="*/ 842 w 1713"/>
                <a:gd name="T29" fmla="*/ 128 h 1257"/>
                <a:gd name="T30" fmla="*/ 847 w 1713"/>
                <a:gd name="T31" fmla="*/ 104 h 1257"/>
                <a:gd name="T32" fmla="*/ 761 w 1713"/>
                <a:gd name="T33" fmla="*/ 101 h 1257"/>
                <a:gd name="T34" fmla="*/ 706 w 1713"/>
                <a:gd name="T35" fmla="*/ 34 h 1257"/>
                <a:gd name="T36" fmla="*/ 733 w 1713"/>
                <a:gd name="T37" fmla="*/ 32 h 1257"/>
                <a:gd name="T38" fmla="*/ 682 w 1713"/>
                <a:gd name="T39" fmla="*/ 5 h 1257"/>
                <a:gd name="T40" fmla="*/ 515 w 1713"/>
                <a:gd name="T41" fmla="*/ 18 h 1257"/>
                <a:gd name="T42" fmla="*/ 342 w 1713"/>
                <a:gd name="T43" fmla="*/ 91 h 1257"/>
                <a:gd name="T44" fmla="*/ 272 w 1713"/>
                <a:gd name="T45" fmla="*/ 134 h 1257"/>
                <a:gd name="T46" fmla="*/ 65 w 1713"/>
                <a:gd name="T47" fmla="*/ 189 h 1257"/>
                <a:gd name="T48" fmla="*/ 3 w 1713"/>
                <a:gd name="T49" fmla="*/ 201 h 1257"/>
                <a:gd name="T50" fmla="*/ 15 w 1713"/>
                <a:gd name="T51" fmla="*/ 221 h 1257"/>
                <a:gd name="T52" fmla="*/ 43 w 1713"/>
                <a:gd name="T53" fmla="*/ 239 h 1257"/>
                <a:gd name="T54" fmla="*/ 18 w 1713"/>
                <a:gd name="T55" fmla="*/ 250 h 1257"/>
                <a:gd name="T56" fmla="*/ 34 w 1713"/>
                <a:gd name="T57" fmla="*/ 315 h 1257"/>
                <a:gd name="T58" fmla="*/ 19 w 1713"/>
                <a:gd name="T59" fmla="*/ 398 h 1257"/>
                <a:gd name="T60" fmla="*/ 29 w 1713"/>
                <a:gd name="T61" fmla="*/ 453 h 1257"/>
                <a:gd name="T62" fmla="*/ 80 w 1713"/>
                <a:gd name="T63" fmla="*/ 507 h 1257"/>
                <a:gd name="T64" fmla="*/ 73 w 1713"/>
                <a:gd name="T65" fmla="*/ 547 h 1257"/>
                <a:gd name="T66" fmla="*/ 92 w 1713"/>
                <a:gd name="T67" fmla="*/ 650 h 1257"/>
                <a:gd name="T68" fmla="*/ 118 w 1713"/>
                <a:gd name="T69" fmla="*/ 722 h 1257"/>
                <a:gd name="T70" fmla="*/ 143 w 1713"/>
                <a:gd name="T71" fmla="*/ 814 h 1257"/>
                <a:gd name="T72" fmla="*/ 132 w 1713"/>
                <a:gd name="T73" fmla="*/ 850 h 1257"/>
                <a:gd name="T74" fmla="*/ 173 w 1713"/>
                <a:gd name="T75" fmla="*/ 847 h 1257"/>
                <a:gd name="T76" fmla="*/ 223 w 1713"/>
                <a:gd name="T77" fmla="*/ 882 h 1257"/>
                <a:gd name="T78" fmla="*/ 294 w 1713"/>
                <a:gd name="T79" fmla="*/ 890 h 1257"/>
                <a:gd name="T80" fmla="*/ 323 w 1713"/>
                <a:gd name="T81" fmla="*/ 917 h 1257"/>
                <a:gd name="T82" fmla="*/ 377 w 1713"/>
                <a:gd name="T83" fmla="*/ 912 h 1257"/>
                <a:gd name="T84" fmla="*/ 385 w 1713"/>
                <a:gd name="T85" fmla="*/ 950 h 1257"/>
                <a:gd name="T86" fmla="*/ 375 w 1713"/>
                <a:gd name="T87" fmla="*/ 969 h 1257"/>
                <a:gd name="T88" fmla="*/ 434 w 1713"/>
                <a:gd name="T89" fmla="*/ 1026 h 1257"/>
                <a:gd name="T90" fmla="*/ 469 w 1713"/>
                <a:gd name="T91" fmla="*/ 1020 h 1257"/>
                <a:gd name="T92" fmla="*/ 488 w 1713"/>
                <a:gd name="T93" fmla="*/ 974 h 1257"/>
                <a:gd name="T94" fmla="*/ 575 w 1713"/>
                <a:gd name="T95" fmla="*/ 993 h 1257"/>
                <a:gd name="T96" fmla="*/ 637 w 1713"/>
                <a:gd name="T97" fmla="*/ 1006 h 1257"/>
                <a:gd name="T98" fmla="*/ 642 w 1713"/>
                <a:gd name="T99" fmla="*/ 1057 h 1257"/>
                <a:gd name="T100" fmla="*/ 725 w 1713"/>
                <a:gd name="T101" fmla="*/ 1068 h 1257"/>
                <a:gd name="T102" fmla="*/ 860 w 1713"/>
                <a:gd name="T103" fmla="*/ 1169 h 1257"/>
                <a:gd name="T104" fmla="*/ 917 w 1713"/>
                <a:gd name="T105" fmla="*/ 1147 h 1257"/>
                <a:gd name="T106" fmla="*/ 990 w 1713"/>
                <a:gd name="T107" fmla="*/ 1179 h 1257"/>
                <a:gd name="T108" fmla="*/ 1031 w 1713"/>
                <a:gd name="T109" fmla="*/ 1223 h 1257"/>
                <a:gd name="T110" fmla="*/ 1109 w 1713"/>
                <a:gd name="T111" fmla="*/ 1179 h 1257"/>
                <a:gd name="T112" fmla="*/ 1204 w 1713"/>
                <a:gd name="T113" fmla="*/ 1195 h 1257"/>
                <a:gd name="T114" fmla="*/ 1331 w 1713"/>
                <a:gd name="T115" fmla="*/ 1179 h 1257"/>
                <a:gd name="T116" fmla="*/ 1444 w 1713"/>
                <a:gd name="T117" fmla="*/ 1242 h 1257"/>
                <a:gd name="T118" fmla="*/ 1493 w 1713"/>
                <a:gd name="T119" fmla="*/ 1206 h 1257"/>
                <a:gd name="T120" fmla="*/ 1505 w 1713"/>
                <a:gd name="T121" fmla="*/ 1123 h 1257"/>
                <a:gd name="T122" fmla="*/ 1682 w 1713"/>
                <a:gd name="T123" fmla="*/ 966 h 1257"/>
                <a:gd name="T124" fmla="*/ 1705 w 1713"/>
                <a:gd name="T125" fmla="*/ 914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3" h="1257">
                  <a:moveTo>
                    <a:pt x="1698" y="901"/>
                  </a:moveTo>
                  <a:lnTo>
                    <a:pt x="1698" y="901"/>
                  </a:lnTo>
                  <a:lnTo>
                    <a:pt x="1695" y="896"/>
                  </a:lnTo>
                  <a:lnTo>
                    <a:pt x="1692" y="891"/>
                  </a:lnTo>
                  <a:lnTo>
                    <a:pt x="1692" y="885"/>
                  </a:lnTo>
                  <a:lnTo>
                    <a:pt x="1694" y="882"/>
                  </a:lnTo>
                  <a:lnTo>
                    <a:pt x="1697" y="879"/>
                  </a:lnTo>
                  <a:lnTo>
                    <a:pt x="1697" y="879"/>
                  </a:lnTo>
                  <a:lnTo>
                    <a:pt x="1700" y="876"/>
                  </a:lnTo>
                  <a:lnTo>
                    <a:pt x="1700" y="871"/>
                  </a:lnTo>
                  <a:lnTo>
                    <a:pt x="1700" y="866"/>
                  </a:lnTo>
                  <a:lnTo>
                    <a:pt x="1697" y="863"/>
                  </a:lnTo>
                  <a:lnTo>
                    <a:pt x="1697" y="863"/>
                  </a:lnTo>
                  <a:lnTo>
                    <a:pt x="1686" y="849"/>
                  </a:lnTo>
                  <a:lnTo>
                    <a:pt x="1676" y="834"/>
                  </a:lnTo>
                  <a:lnTo>
                    <a:pt x="1659" y="806"/>
                  </a:lnTo>
                  <a:lnTo>
                    <a:pt x="1643" y="776"/>
                  </a:lnTo>
                  <a:lnTo>
                    <a:pt x="1633" y="761"/>
                  </a:lnTo>
                  <a:lnTo>
                    <a:pt x="1624" y="749"/>
                  </a:lnTo>
                  <a:lnTo>
                    <a:pt x="1624" y="749"/>
                  </a:lnTo>
                  <a:lnTo>
                    <a:pt x="1616" y="739"/>
                  </a:lnTo>
                  <a:lnTo>
                    <a:pt x="1611" y="728"/>
                  </a:lnTo>
                  <a:lnTo>
                    <a:pt x="1606" y="718"/>
                  </a:lnTo>
                  <a:lnTo>
                    <a:pt x="1605" y="707"/>
                  </a:lnTo>
                  <a:lnTo>
                    <a:pt x="1603" y="698"/>
                  </a:lnTo>
                  <a:lnTo>
                    <a:pt x="1603" y="687"/>
                  </a:lnTo>
                  <a:lnTo>
                    <a:pt x="1605" y="675"/>
                  </a:lnTo>
                  <a:lnTo>
                    <a:pt x="1608" y="664"/>
                  </a:lnTo>
                  <a:lnTo>
                    <a:pt x="1608" y="664"/>
                  </a:lnTo>
                  <a:lnTo>
                    <a:pt x="1613" y="645"/>
                  </a:lnTo>
                  <a:lnTo>
                    <a:pt x="1616" y="631"/>
                  </a:lnTo>
                  <a:lnTo>
                    <a:pt x="1617" y="620"/>
                  </a:lnTo>
                  <a:lnTo>
                    <a:pt x="1616" y="615"/>
                  </a:lnTo>
                  <a:lnTo>
                    <a:pt x="1614" y="612"/>
                  </a:lnTo>
                  <a:lnTo>
                    <a:pt x="1608" y="606"/>
                  </a:lnTo>
                  <a:lnTo>
                    <a:pt x="1598" y="601"/>
                  </a:lnTo>
                  <a:lnTo>
                    <a:pt x="1584" y="594"/>
                  </a:lnTo>
                  <a:lnTo>
                    <a:pt x="1565" y="590"/>
                  </a:lnTo>
                  <a:lnTo>
                    <a:pt x="1565" y="590"/>
                  </a:lnTo>
                  <a:lnTo>
                    <a:pt x="1552" y="585"/>
                  </a:lnTo>
                  <a:lnTo>
                    <a:pt x="1552" y="585"/>
                  </a:lnTo>
                  <a:lnTo>
                    <a:pt x="1544" y="580"/>
                  </a:lnTo>
                  <a:lnTo>
                    <a:pt x="1538" y="577"/>
                  </a:lnTo>
                  <a:lnTo>
                    <a:pt x="1533" y="571"/>
                  </a:lnTo>
                  <a:lnTo>
                    <a:pt x="1530" y="564"/>
                  </a:lnTo>
                  <a:lnTo>
                    <a:pt x="1530" y="558"/>
                  </a:lnTo>
                  <a:lnTo>
                    <a:pt x="1530" y="552"/>
                  </a:lnTo>
                  <a:lnTo>
                    <a:pt x="1533" y="544"/>
                  </a:lnTo>
                  <a:lnTo>
                    <a:pt x="1538" y="536"/>
                  </a:lnTo>
                  <a:lnTo>
                    <a:pt x="1538" y="536"/>
                  </a:lnTo>
                  <a:lnTo>
                    <a:pt x="1554" y="515"/>
                  </a:lnTo>
                  <a:lnTo>
                    <a:pt x="1563" y="506"/>
                  </a:lnTo>
                  <a:lnTo>
                    <a:pt x="1573" y="498"/>
                  </a:lnTo>
                  <a:lnTo>
                    <a:pt x="1582" y="490"/>
                  </a:lnTo>
                  <a:lnTo>
                    <a:pt x="1594" y="483"/>
                  </a:lnTo>
                  <a:lnTo>
                    <a:pt x="1606" y="479"/>
                  </a:lnTo>
                  <a:lnTo>
                    <a:pt x="1619" y="475"/>
                  </a:lnTo>
                  <a:lnTo>
                    <a:pt x="1619" y="475"/>
                  </a:lnTo>
                  <a:lnTo>
                    <a:pt x="1632" y="472"/>
                  </a:lnTo>
                  <a:lnTo>
                    <a:pt x="1638" y="469"/>
                  </a:lnTo>
                  <a:lnTo>
                    <a:pt x="1643" y="464"/>
                  </a:lnTo>
                  <a:lnTo>
                    <a:pt x="1648" y="459"/>
                  </a:lnTo>
                  <a:lnTo>
                    <a:pt x="1651" y="453"/>
                  </a:lnTo>
                  <a:lnTo>
                    <a:pt x="1651" y="447"/>
                  </a:lnTo>
                  <a:lnTo>
                    <a:pt x="1651" y="439"/>
                  </a:lnTo>
                  <a:lnTo>
                    <a:pt x="1651" y="439"/>
                  </a:lnTo>
                  <a:lnTo>
                    <a:pt x="1644" y="409"/>
                  </a:lnTo>
                  <a:lnTo>
                    <a:pt x="1636" y="380"/>
                  </a:lnTo>
                  <a:lnTo>
                    <a:pt x="1632" y="366"/>
                  </a:lnTo>
                  <a:lnTo>
                    <a:pt x="1627" y="353"/>
                  </a:lnTo>
                  <a:lnTo>
                    <a:pt x="1621" y="339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590" y="293"/>
                  </a:lnTo>
                  <a:lnTo>
                    <a:pt x="1582" y="275"/>
                  </a:lnTo>
                  <a:lnTo>
                    <a:pt x="1573" y="258"/>
                  </a:lnTo>
                  <a:lnTo>
                    <a:pt x="1566" y="240"/>
                  </a:lnTo>
                  <a:lnTo>
                    <a:pt x="1560" y="221"/>
                  </a:lnTo>
                  <a:lnTo>
                    <a:pt x="1557" y="202"/>
                  </a:lnTo>
                  <a:lnTo>
                    <a:pt x="1555" y="182"/>
                  </a:lnTo>
                  <a:lnTo>
                    <a:pt x="1555" y="182"/>
                  </a:lnTo>
                  <a:lnTo>
                    <a:pt x="1554" y="174"/>
                  </a:lnTo>
                  <a:lnTo>
                    <a:pt x="1552" y="167"/>
                  </a:lnTo>
                  <a:lnTo>
                    <a:pt x="1549" y="161"/>
                  </a:lnTo>
                  <a:lnTo>
                    <a:pt x="1546" y="155"/>
                  </a:lnTo>
                  <a:lnTo>
                    <a:pt x="1541" y="148"/>
                  </a:lnTo>
                  <a:lnTo>
                    <a:pt x="1535" y="143"/>
                  </a:lnTo>
                  <a:lnTo>
                    <a:pt x="1528" y="139"/>
                  </a:lnTo>
                  <a:lnTo>
                    <a:pt x="1522" y="135"/>
                  </a:lnTo>
                  <a:lnTo>
                    <a:pt x="1522" y="135"/>
                  </a:lnTo>
                  <a:lnTo>
                    <a:pt x="1500" y="128"/>
                  </a:lnTo>
                  <a:lnTo>
                    <a:pt x="1476" y="121"/>
                  </a:lnTo>
                  <a:lnTo>
                    <a:pt x="1454" y="116"/>
                  </a:lnTo>
                  <a:lnTo>
                    <a:pt x="1430" y="115"/>
                  </a:lnTo>
                  <a:lnTo>
                    <a:pt x="1430" y="115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57" y="118"/>
                  </a:lnTo>
                  <a:lnTo>
                    <a:pt x="1317" y="121"/>
                  </a:lnTo>
                  <a:lnTo>
                    <a:pt x="1277" y="124"/>
                  </a:lnTo>
                  <a:lnTo>
                    <a:pt x="1238" y="126"/>
                  </a:lnTo>
                  <a:lnTo>
                    <a:pt x="1238" y="126"/>
                  </a:lnTo>
                  <a:lnTo>
                    <a:pt x="1184" y="126"/>
                  </a:lnTo>
                  <a:lnTo>
                    <a:pt x="1128" y="123"/>
                  </a:lnTo>
                  <a:lnTo>
                    <a:pt x="1072" y="118"/>
                  </a:lnTo>
                  <a:lnTo>
                    <a:pt x="1018" y="113"/>
                  </a:lnTo>
                  <a:lnTo>
                    <a:pt x="1018" y="113"/>
                  </a:lnTo>
                  <a:lnTo>
                    <a:pt x="980" y="108"/>
                  </a:lnTo>
                  <a:lnTo>
                    <a:pt x="963" y="107"/>
                  </a:lnTo>
                  <a:lnTo>
                    <a:pt x="944" y="105"/>
                  </a:lnTo>
                  <a:lnTo>
                    <a:pt x="926" y="105"/>
                  </a:lnTo>
                  <a:lnTo>
                    <a:pt x="907" y="108"/>
                  </a:lnTo>
                  <a:lnTo>
                    <a:pt x="890" y="115"/>
                  </a:lnTo>
                  <a:lnTo>
                    <a:pt x="880" y="120"/>
                  </a:lnTo>
                  <a:lnTo>
                    <a:pt x="872" y="124"/>
                  </a:lnTo>
                  <a:lnTo>
                    <a:pt x="872" y="124"/>
                  </a:lnTo>
                  <a:lnTo>
                    <a:pt x="863" y="129"/>
                  </a:lnTo>
                  <a:lnTo>
                    <a:pt x="853" y="131"/>
                  </a:lnTo>
                  <a:lnTo>
                    <a:pt x="847" y="129"/>
                  </a:lnTo>
                  <a:lnTo>
                    <a:pt x="842" y="128"/>
                  </a:lnTo>
                  <a:lnTo>
                    <a:pt x="839" y="124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3" y="115"/>
                  </a:lnTo>
                  <a:lnTo>
                    <a:pt x="834" y="112"/>
                  </a:lnTo>
                  <a:lnTo>
                    <a:pt x="836" y="108"/>
                  </a:lnTo>
                  <a:lnTo>
                    <a:pt x="841" y="107"/>
                  </a:lnTo>
                  <a:lnTo>
                    <a:pt x="847" y="104"/>
                  </a:lnTo>
                  <a:lnTo>
                    <a:pt x="850" y="101"/>
                  </a:lnTo>
                  <a:lnTo>
                    <a:pt x="852" y="97"/>
                  </a:lnTo>
                  <a:lnTo>
                    <a:pt x="852" y="97"/>
                  </a:lnTo>
                  <a:lnTo>
                    <a:pt x="820" y="102"/>
                  </a:lnTo>
                  <a:lnTo>
                    <a:pt x="796" y="104"/>
                  </a:lnTo>
                  <a:lnTo>
                    <a:pt x="777" y="104"/>
                  </a:lnTo>
                  <a:lnTo>
                    <a:pt x="769" y="102"/>
                  </a:lnTo>
                  <a:lnTo>
                    <a:pt x="761" y="101"/>
                  </a:lnTo>
                  <a:lnTo>
                    <a:pt x="755" y="97"/>
                  </a:lnTo>
                  <a:lnTo>
                    <a:pt x="748" y="93"/>
                  </a:lnTo>
                  <a:lnTo>
                    <a:pt x="737" y="81"/>
                  </a:lnTo>
                  <a:lnTo>
                    <a:pt x="725" y="66"/>
                  </a:lnTo>
                  <a:lnTo>
                    <a:pt x="713" y="45"/>
                  </a:lnTo>
                  <a:lnTo>
                    <a:pt x="713" y="45"/>
                  </a:lnTo>
                  <a:lnTo>
                    <a:pt x="707" y="37"/>
                  </a:lnTo>
                  <a:lnTo>
                    <a:pt x="706" y="34"/>
                  </a:lnTo>
                  <a:lnTo>
                    <a:pt x="706" y="31"/>
                  </a:lnTo>
                  <a:lnTo>
                    <a:pt x="709" y="29"/>
                  </a:lnTo>
                  <a:lnTo>
                    <a:pt x="709" y="29"/>
                  </a:lnTo>
                  <a:lnTo>
                    <a:pt x="712" y="26"/>
                  </a:lnTo>
                  <a:lnTo>
                    <a:pt x="717" y="26"/>
                  </a:lnTo>
                  <a:lnTo>
                    <a:pt x="725" y="31"/>
                  </a:lnTo>
                  <a:lnTo>
                    <a:pt x="725" y="31"/>
                  </a:lnTo>
                  <a:lnTo>
                    <a:pt x="733" y="32"/>
                  </a:lnTo>
                  <a:lnTo>
                    <a:pt x="740" y="34"/>
                  </a:lnTo>
                  <a:lnTo>
                    <a:pt x="742" y="32"/>
                  </a:lnTo>
                  <a:lnTo>
                    <a:pt x="742" y="32"/>
                  </a:lnTo>
                  <a:lnTo>
                    <a:pt x="731" y="24"/>
                  </a:lnTo>
                  <a:lnTo>
                    <a:pt x="720" y="18"/>
                  </a:lnTo>
                  <a:lnTo>
                    <a:pt x="707" y="12"/>
                  </a:lnTo>
                  <a:lnTo>
                    <a:pt x="696" y="8"/>
                  </a:lnTo>
                  <a:lnTo>
                    <a:pt x="682" y="5"/>
                  </a:lnTo>
                  <a:lnTo>
                    <a:pt x="669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21" y="0"/>
                  </a:lnTo>
                  <a:lnTo>
                    <a:pt x="599" y="2"/>
                  </a:lnTo>
                  <a:lnTo>
                    <a:pt x="578" y="5"/>
                  </a:lnTo>
                  <a:lnTo>
                    <a:pt x="556" y="8"/>
                  </a:lnTo>
                  <a:lnTo>
                    <a:pt x="515" y="18"/>
                  </a:lnTo>
                  <a:lnTo>
                    <a:pt x="474" y="31"/>
                  </a:lnTo>
                  <a:lnTo>
                    <a:pt x="474" y="31"/>
                  </a:lnTo>
                  <a:lnTo>
                    <a:pt x="434" y="43"/>
                  </a:lnTo>
                  <a:lnTo>
                    <a:pt x="413" y="50"/>
                  </a:lnTo>
                  <a:lnTo>
                    <a:pt x="394" y="58"/>
                  </a:lnTo>
                  <a:lnTo>
                    <a:pt x="377" y="67"/>
                  </a:lnTo>
                  <a:lnTo>
                    <a:pt x="359" y="78"/>
                  </a:lnTo>
                  <a:lnTo>
                    <a:pt x="342" y="91"/>
                  </a:lnTo>
                  <a:lnTo>
                    <a:pt x="327" y="107"/>
                  </a:lnTo>
                  <a:lnTo>
                    <a:pt x="327" y="107"/>
                  </a:lnTo>
                  <a:lnTo>
                    <a:pt x="321" y="113"/>
                  </a:lnTo>
                  <a:lnTo>
                    <a:pt x="315" y="118"/>
                  </a:lnTo>
                  <a:lnTo>
                    <a:pt x="302" y="126"/>
                  </a:lnTo>
                  <a:lnTo>
                    <a:pt x="286" y="131"/>
                  </a:lnTo>
                  <a:lnTo>
                    <a:pt x="272" y="134"/>
                  </a:lnTo>
                  <a:lnTo>
                    <a:pt x="272" y="134"/>
                  </a:lnTo>
                  <a:lnTo>
                    <a:pt x="223" y="142"/>
                  </a:lnTo>
                  <a:lnTo>
                    <a:pt x="173" y="151"/>
                  </a:lnTo>
                  <a:lnTo>
                    <a:pt x="148" y="156"/>
                  </a:lnTo>
                  <a:lnTo>
                    <a:pt x="124" y="164"/>
                  </a:lnTo>
                  <a:lnTo>
                    <a:pt x="100" y="172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5" y="189"/>
                  </a:lnTo>
                  <a:lnTo>
                    <a:pt x="51" y="194"/>
                  </a:lnTo>
                  <a:lnTo>
                    <a:pt x="38" y="197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16" y="197"/>
                  </a:lnTo>
                  <a:lnTo>
                    <a:pt x="10" y="197"/>
                  </a:lnTo>
                  <a:lnTo>
                    <a:pt x="7" y="199"/>
                  </a:lnTo>
                  <a:lnTo>
                    <a:pt x="3" y="201"/>
                  </a:lnTo>
                  <a:lnTo>
                    <a:pt x="2" y="204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3" y="213"/>
                  </a:lnTo>
                  <a:lnTo>
                    <a:pt x="5" y="216"/>
                  </a:lnTo>
                  <a:lnTo>
                    <a:pt x="7" y="218"/>
                  </a:lnTo>
                  <a:lnTo>
                    <a:pt x="10" y="220"/>
                  </a:lnTo>
                  <a:lnTo>
                    <a:pt x="15" y="221"/>
                  </a:lnTo>
                  <a:lnTo>
                    <a:pt x="24" y="218"/>
                  </a:lnTo>
                  <a:lnTo>
                    <a:pt x="24" y="218"/>
                  </a:lnTo>
                  <a:lnTo>
                    <a:pt x="27" y="218"/>
                  </a:lnTo>
                  <a:lnTo>
                    <a:pt x="30" y="218"/>
                  </a:lnTo>
                  <a:lnTo>
                    <a:pt x="37" y="223"/>
                  </a:lnTo>
                  <a:lnTo>
                    <a:pt x="42" y="22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43"/>
                  </a:lnTo>
                  <a:lnTo>
                    <a:pt x="42" y="247"/>
                  </a:lnTo>
                  <a:lnTo>
                    <a:pt x="40" y="248"/>
                  </a:lnTo>
                  <a:lnTo>
                    <a:pt x="38" y="250"/>
                  </a:lnTo>
                  <a:lnTo>
                    <a:pt x="32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18" y="250"/>
                  </a:lnTo>
                  <a:lnTo>
                    <a:pt x="15" y="251"/>
                  </a:lnTo>
                  <a:lnTo>
                    <a:pt x="13" y="255"/>
                  </a:lnTo>
                  <a:lnTo>
                    <a:pt x="13" y="259"/>
                  </a:lnTo>
                  <a:lnTo>
                    <a:pt x="15" y="267"/>
                  </a:lnTo>
                  <a:lnTo>
                    <a:pt x="15" y="267"/>
                  </a:lnTo>
                  <a:lnTo>
                    <a:pt x="29" y="302"/>
                  </a:lnTo>
                  <a:lnTo>
                    <a:pt x="29" y="302"/>
                  </a:lnTo>
                  <a:lnTo>
                    <a:pt x="34" y="315"/>
                  </a:lnTo>
                  <a:lnTo>
                    <a:pt x="37" y="329"/>
                  </a:lnTo>
                  <a:lnTo>
                    <a:pt x="38" y="342"/>
                  </a:lnTo>
                  <a:lnTo>
                    <a:pt x="38" y="355"/>
                  </a:lnTo>
                  <a:lnTo>
                    <a:pt x="38" y="367"/>
                  </a:lnTo>
                  <a:lnTo>
                    <a:pt x="34" y="378"/>
                  </a:lnTo>
                  <a:lnTo>
                    <a:pt x="29" y="390"/>
                  </a:lnTo>
                  <a:lnTo>
                    <a:pt x="19" y="398"/>
                  </a:lnTo>
                  <a:lnTo>
                    <a:pt x="19" y="398"/>
                  </a:lnTo>
                  <a:lnTo>
                    <a:pt x="8" y="409"/>
                  </a:lnTo>
                  <a:lnTo>
                    <a:pt x="2" y="418"/>
                  </a:lnTo>
                  <a:lnTo>
                    <a:pt x="0" y="426"/>
                  </a:lnTo>
                  <a:lnTo>
                    <a:pt x="2" y="432"/>
                  </a:lnTo>
                  <a:lnTo>
                    <a:pt x="7" y="437"/>
                  </a:lnTo>
                  <a:lnTo>
                    <a:pt x="13" y="444"/>
                  </a:lnTo>
                  <a:lnTo>
                    <a:pt x="29" y="453"/>
                  </a:lnTo>
                  <a:lnTo>
                    <a:pt x="29" y="453"/>
                  </a:lnTo>
                  <a:lnTo>
                    <a:pt x="45" y="463"/>
                  </a:lnTo>
                  <a:lnTo>
                    <a:pt x="59" y="472"/>
                  </a:lnTo>
                  <a:lnTo>
                    <a:pt x="59" y="472"/>
                  </a:lnTo>
                  <a:lnTo>
                    <a:pt x="70" y="482"/>
                  </a:lnTo>
                  <a:lnTo>
                    <a:pt x="75" y="488"/>
                  </a:lnTo>
                  <a:lnTo>
                    <a:pt x="78" y="494"/>
                  </a:lnTo>
                  <a:lnTo>
                    <a:pt x="80" y="501"/>
                  </a:lnTo>
                  <a:lnTo>
                    <a:pt x="80" y="507"/>
                  </a:lnTo>
                  <a:lnTo>
                    <a:pt x="78" y="515"/>
                  </a:lnTo>
                  <a:lnTo>
                    <a:pt x="75" y="523"/>
                  </a:lnTo>
                  <a:lnTo>
                    <a:pt x="75" y="523"/>
                  </a:lnTo>
                  <a:lnTo>
                    <a:pt x="72" y="529"/>
                  </a:lnTo>
                  <a:lnTo>
                    <a:pt x="69" y="534"/>
                  </a:lnTo>
                  <a:lnTo>
                    <a:pt x="69" y="540"/>
                  </a:lnTo>
                  <a:lnTo>
                    <a:pt x="73" y="547"/>
                  </a:lnTo>
                  <a:lnTo>
                    <a:pt x="73" y="547"/>
                  </a:lnTo>
                  <a:lnTo>
                    <a:pt x="83" y="558"/>
                  </a:lnTo>
                  <a:lnTo>
                    <a:pt x="89" y="569"/>
                  </a:lnTo>
                  <a:lnTo>
                    <a:pt x="94" y="582"/>
                  </a:lnTo>
                  <a:lnTo>
                    <a:pt x="96" y="594"/>
                  </a:lnTo>
                  <a:lnTo>
                    <a:pt x="97" y="607"/>
                  </a:lnTo>
                  <a:lnTo>
                    <a:pt x="97" y="621"/>
                  </a:lnTo>
                  <a:lnTo>
                    <a:pt x="92" y="650"/>
                  </a:lnTo>
                  <a:lnTo>
                    <a:pt x="92" y="650"/>
                  </a:lnTo>
                  <a:lnTo>
                    <a:pt x="91" y="660"/>
                  </a:lnTo>
                  <a:lnTo>
                    <a:pt x="91" y="669"/>
                  </a:lnTo>
                  <a:lnTo>
                    <a:pt x="92" y="679"/>
                  </a:lnTo>
                  <a:lnTo>
                    <a:pt x="96" y="688"/>
                  </a:lnTo>
                  <a:lnTo>
                    <a:pt x="99" y="699"/>
                  </a:lnTo>
                  <a:lnTo>
                    <a:pt x="105" y="707"/>
                  </a:lnTo>
                  <a:lnTo>
                    <a:pt x="110" y="715"/>
                  </a:lnTo>
                  <a:lnTo>
                    <a:pt x="118" y="722"/>
                  </a:lnTo>
                  <a:lnTo>
                    <a:pt x="118" y="722"/>
                  </a:lnTo>
                  <a:lnTo>
                    <a:pt x="130" y="734"/>
                  </a:lnTo>
                  <a:lnTo>
                    <a:pt x="142" y="747"/>
                  </a:lnTo>
                  <a:lnTo>
                    <a:pt x="148" y="760"/>
                  </a:lnTo>
                  <a:lnTo>
                    <a:pt x="153" y="772"/>
                  </a:lnTo>
                  <a:lnTo>
                    <a:pt x="153" y="785"/>
                  </a:lnTo>
                  <a:lnTo>
                    <a:pt x="150" y="799"/>
                  </a:lnTo>
                  <a:lnTo>
                    <a:pt x="143" y="814"/>
                  </a:lnTo>
                  <a:lnTo>
                    <a:pt x="134" y="828"/>
                  </a:lnTo>
                  <a:lnTo>
                    <a:pt x="134" y="828"/>
                  </a:lnTo>
                  <a:lnTo>
                    <a:pt x="130" y="833"/>
                  </a:lnTo>
                  <a:lnTo>
                    <a:pt x="127" y="837"/>
                  </a:lnTo>
                  <a:lnTo>
                    <a:pt x="126" y="842"/>
                  </a:lnTo>
                  <a:lnTo>
                    <a:pt x="129" y="847"/>
                  </a:lnTo>
                  <a:lnTo>
                    <a:pt x="129" y="847"/>
                  </a:lnTo>
                  <a:lnTo>
                    <a:pt x="132" y="850"/>
                  </a:lnTo>
                  <a:lnTo>
                    <a:pt x="137" y="852"/>
                  </a:lnTo>
                  <a:lnTo>
                    <a:pt x="142" y="852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53" y="847"/>
                  </a:lnTo>
                  <a:lnTo>
                    <a:pt x="161" y="845"/>
                  </a:lnTo>
                  <a:lnTo>
                    <a:pt x="167" y="845"/>
                  </a:lnTo>
                  <a:lnTo>
                    <a:pt x="173" y="847"/>
                  </a:lnTo>
                  <a:lnTo>
                    <a:pt x="180" y="849"/>
                  </a:lnTo>
                  <a:lnTo>
                    <a:pt x="184" y="853"/>
                  </a:lnTo>
                  <a:lnTo>
                    <a:pt x="194" y="861"/>
                  </a:lnTo>
                  <a:lnTo>
                    <a:pt x="194" y="861"/>
                  </a:lnTo>
                  <a:lnTo>
                    <a:pt x="200" y="869"/>
                  </a:lnTo>
                  <a:lnTo>
                    <a:pt x="208" y="876"/>
                  </a:lnTo>
                  <a:lnTo>
                    <a:pt x="215" y="879"/>
                  </a:lnTo>
                  <a:lnTo>
                    <a:pt x="223" y="882"/>
                  </a:lnTo>
                  <a:lnTo>
                    <a:pt x="240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70" y="884"/>
                  </a:lnTo>
                  <a:lnTo>
                    <a:pt x="277" y="884"/>
                  </a:lnTo>
                  <a:lnTo>
                    <a:pt x="283" y="885"/>
                  </a:lnTo>
                  <a:lnTo>
                    <a:pt x="289" y="887"/>
                  </a:lnTo>
                  <a:lnTo>
                    <a:pt x="294" y="890"/>
                  </a:lnTo>
                  <a:lnTo>
                    <a:pt x="297" y="896"/>
                  </a:lnTo>
                  <a:lnTo>
                    <a:pt x="300" y="904"/>
                  </a:lnTo>
                  <a:lnTo>
                    <a:pt x="300" y="904"/>
                  </a:lnTo>
                  <a:lnTo>
                    <a:pt x="304" y="911"/>
                  </a:lnTo>
                  <a:lnTo>
                    <a:pt x="310" y="915"/>
                  </a:lnTo>
                  <a:lnTo>
                    <a:pt x="313" y="917"/>
                  </a:lnTo>
                  <a:lnTo>
                    <a:pt x="318" y="917"/>
                  </a:lnTo>
                  <a:lnTo>
                    <a:pt x="323" y="917"/>
                  </a:lnTo>
                  <a:lnTo>
                    <a:pt x="329" y="914"/>
                  </a:lnTo>
                  <a:lnTo>
                    <a:pt x="329" y="914"/>
                  </a:lnTo>
                  <a:lnTo>
                    <a:pt x="342" y="909"/>
                  </a:lnTo>
                  <a:lnTo>
                    <a:pt x="350" y="907"/>
                  </a:lnTo>
                  <a:lnTo>
                    <a:pt x="356" y="906"/>
                  </a:lnTo>
                  <a:lnTo>
                    <a:pt x="364" y="907"/>
                  </a:lnTo>
                  <a:lnTo>
                    <a:pt x="370" y="909"/>
                  </a:lnTo>
                  <a:lnTo>
                    <a:pt x="377" y="912"/>
                  </a:lnTo>
                  <a:lnTo>
                    <a:pt x="381" y="917"/>
                  </a:lnTo>
                  <a:lnTo>
                    <a:pt x="381" y="917"/>
                  </a:lnTo>
                  <a:lnTo>
                    <a:pt x="385" y="922"/>
                  </a:lnTo>
                  <a:lnTo>
                    <a:pt x="388" y="926"/>
                  </a:lnTo>
                  <a:lnTo>
                    <a:pt x="388" y="933"/>
                  </a:lnTo>
                  <a:lnTo>
                    <a:pt x="388" y="939"/>
                  </a:lnTo>
                  <a:lnTo>
                    <a:pt x="388" y="944"/>
                  </a:lnTo>
                  <a:lnTo>
                    <a:pt x="385" y="950"/>
                  </a:lnTo>
                  <a:lnTo>
                    <a:pt x="380" y="955"/>
                  </a:lnTo>
                  <a:lnTo>
                    <a:pt x="374" y="960"/>
                  </a:lnTo>
                  <a:lnTo>
                    <a:pt x="374" y="960"/>
                  </a:lnTo>
                  <a:lnTo>
                    <a:pt x="370" y="963"/>
                  </a:lnTo>
                  <a:lnTo>
                    <a:pt x="372" y="966"/>
                  </a:lnTo>
                  <a:lnTo>
                    <a:pt x="374" y="969"/>
                  </a:lnTo>
                  <a:lnTo>
                    <a:pt x="375" y="969"/>
                  </a:lnTo>
                  <a:lnTo>
                    <a:pt x="375" y="969"/>
                  </a:lnTo>
                  <a:lnTo>
                    <a:pt x="383" y="974"/>
                  </a:lnTo>
                  <a:lnTo>
                    <a:pt x="389" y="977"/>
                  </a:lnTo>
                  <a:lnTo>
                    <a:pt x="399" y="988"/>
                  </a:lnTo>
                  <a:lnTo>
                    <a:pt x="408" y="1001"/>
                  </a:lnTo>
                  <a:lnTo>
                    <a:pt x="416" y="1012"/>
                  </a:lnTo>
                  <a:lnTo>
                    <a:pt x="416" y="1012"/>
                  </a:lnTo>
                  <a:lnTo>
                    <a:pt x="424" y="1020"/>
                  </a:lnTo>
                  <a:lnTo>
                    <a:pt x="434" y="1026"/>
                  </a:lnTo>
                  <a:lnTo>
                    <a:pt x="439" y="1030"/>
                  </a:lnTo>
                  <a:lnTo>
                    <a:pt x="443" y="1030"/>
                  </a:lnTo>
                  <a:lnTo>
                    <a:pt x="450" y="1030"/>
                  </a:lnTo>
                  <a:lnTo>
                    <a:pt x="455" y="1028"/>
                  </a:lnTo>
                  <a:lnTo>
                    <a:pt x="455" y="1028"/>
                  </a:lnTo>
                  <a:lnTo>
                    <a:pt x="461" y="1026"/>
                  </a:lnTo>
                  <a:lnTo>
                    <a:pt x="466" y="1023"/>
                  </a:lnTo>
                  <a:lnTo>
                    <a:pt x="469" y="1020"/>
                  </a:lnTo>
                  <a:lnTo>
                    <a:pt x="472" y="1015"/>
                  </a:lnTo>
                  <a:lnTo>
                    <a:pt x="475" y="1006"/>
                  </a:lnTo>
                  <a:lnTo>
                    <a:pt x="475" y="995"/>
                  </a:lnTo>
                  <a:lnTo>
                    <a:pt x="475" y="995"/>
                  </a:lnTo>
                  <a:lnTo>
                    <a:pt x="477" y="984"/>
                  </a:lnTo>
                  <a:lnTo>
                    <a:pt x="478" y="980"/>
                  </a:lnTo>
                  <a:lnTo>
                    <a:pt x="482" y="979"/>
                  </a:lnTo>
                  <a:lnTo>
                    <a:pt x="488" y="974"/>
                  </a:lnTo>
                  <a:lnTo>
                    <a:pt x="499" y="974"/>
                  </a:lnTo>
                  <a:lnTo>
                    <a:pt x="499" y="974"/>
                  </a:lnTo>
                  <a:lnTo>
                    <a:pt x="516" y="974"/>
                  </a:lnTo>
                  <a:lnTo>
                    <a:pt x="534" y="977"/>
                  </a:lnTo>
                  <a:lnTo>
                    <a:pt x="550" y="982"/>
                  </a:lnTo>
                  <a:lnTo>
                    <a:pt x="566" y="988"/>
                  </a:lnTo>
                  <a:lnTo>
                    <a:pt x="566" y="988"/>
                  </a:lnTo>
                  <a:lnTo>
                    <a:pt x="575" y="993"/>
                  </a:lnTo>
                  <a:lnTo>
                    <a:pt x="586" y="996"/>
                  </a:lnTo>
                  <a:lnTo>
                    <a:pt x="596" y="998"/>
                  </a:lnTo>
                  <a:lnTo>
                    <a:pt x="607" y="998"/>
                  </a:lnTo>
                  <a:lnTo>
                    <a:pt x="607" y="998"/>
                  </a:lnTo>
                  <a:lnTo>
                    <a:pt x="623" y="998"/>
                  </a:lnTo>
                  <a:lnTo>
                    <a:pt x="629" y="999"/>
                  </a:lnTo>
                  <a:lnTo>
                    <a:pt x="634" y="1001"/>
                  </a:lnTo>
                  <a:lnTo>
                    <a:pt x="637" y="1006"/>
                  </a:lnTo>
                  <a:lnTo>
                    <a:pt x="639" y="1011"/>
                  </a:lnTo>
                  <a:lnTo>
                    <a:pt x="639" y="1019"/>
                  </a:lnTo>
                  <a:lnTo>
                    <a:pt x="636" y="1030"/>
                  </a:lnTo>
                  <a:lnTo>
                    <a:pt x="636" y="1030"/>
                  </a:lnTo>
                  <a:lnTo>
                    <a:pt x="634" y="1038"/>
                  </a:lnTo>
                  <a:lnTo>
                    <a:pt x="636" y="1046"/>
                  </a:lnTo>
                  <a:lnTo>
                    <a:pt x="637" y="1052"/>
                  </a:lnTo>
                  <a:lnTo>
                    <a:pt x="642" y="1057"/>
                  </a:lnTo>
                  <a:lnTo>
                    <a:pt x="648" y="1060"/>
                  </a:lnTo>
                  <a:lnTo>
                    <a:pt x="655" y="1061"/>
                  </a:lnTo>
                  <a:lnTo>
                    <a:pt x="664" y="1063"/>
                  </a:lnTo>
                  <a:lnTo>
                    <a:pt x="674" y="1061"/>
                  </a:lnTo>
                  <a:lnTo>
                    <a:pt x="674" y="1061"/>
                  </a:lnTo>
                  <a:lnTo>
                    <a:pt x="691" y="1061"/>
                  </a:lnTo>
                  <a:lnTo>
                    <a:pt x="707" y="1063"/>
                  </a:lnTo>
                  <a:lnTo>
                    <a:pt x="725" y="1068"/>
                  </a:lnTo>
                  <a:lnTo>
                    <a:pt x="740" y="1076"/>
                  </a:lnTo>
                  <a:lnTo>
                    <a:pt x="740" y="1076"/>
                  </a:lnTo>
                  <a:lnTo>
                    <a:pt x="771" y="1095"/>
                  </a:lnTo>
                  <a:lnTo>
                    <a:pt x="799" y="1117"/>
                  </a:lnTo>
                  <a:lnTo>
                    <a:pt x="826" y="1141"/>
                  </a:lnTo>
                  <a:lnTo>
                    <a:pt x="853" y="1165"/>
                  </a:lnTo>
                  <a:lnTo>
                    <a:pt x="853" y="1165"/>
                  </a:lnTo>
                  <a:lnTo>
                    <a:pt x="860" y="1169"/>
                  </a:lnTo>
                  <a:lnTo>
                    <a:pt x="864" y="1173"/>
                  </a:lnTo>
                  <a:lnTo>
                    <a:pt x="869" y="1174"/>
                  </a:lnTo>
                  <a:lnTo>
                    <a:pt x="872" y="1174"/>
                  </a:lnTo>
                  <a:lnTo>
                    <a:pt x="880" y="1171"/>
                  </a:lnTo>
                  <a:lnTo>
                    <a:pt x="888" y="1166"/>
                  </a:lnTo>
                  <a:lnTo>
                    <a:pt x="888" y="1166"/>
                  </a:lnTo>
                  <a:lnTo>
                    <a:pt x="903" y="1157"/>
                  </a:lnTo>
                  <a:lnTo>
                    <a:pt x="917" y="1147"/>
                  </a:lnTo>
                  <a:lnTo>
                    <a:pt x="925" y="1144"/>
                  </a:lnTo>
                  <a:lnTo>
                    <a:pt x="931" y="1142"/>
                  </a:lnTo>
                  <a:lnTo>
                    <a:pt x="937" y="1144"/>
                  </a:lnTo>
                  <a:lnTo>
                    <a:pt x="944" y="1147"/>
                  </a:lnTo>
                  <a:lnTo>
                    <a:pt x="944" y="1147"/>
                  </a:lnTo>
                  <a:lnTo>
                    <a:pt x="963" y="1160"/>
                  </a:lnTo>
                  <a:lnTo>
                    <a:pt x="982" y="1173"/>
                  </a:lnTo>
                  <a:lnTo>
                    <a:pt x="990" y="1179"/>
                  </a:lnTo>
                  <a:lnTo>
                    <a:pt x="998" y="1185"/>
                  </a:lnTo>
                  <a:lnTo>
                    <a:pt x="1004" y="1193"/>
                  </a:lnTo>
                  <a:lnTo>
                    <a:pt x="1009" y="1201"/>
                  </a:lnTo>
                  <a:lnTo>
                    <a:pt x="1009" y="1201"/>
                  </a:lnTo>
                  <a:lnTo>
                    <a:pt x="1015" y="1212"/>
                  </a:lnTo>
                  <a:lnTo>
                    <a:pt x="1020" y="1220"/>
                  </a:lnTo>
                  <a:lnTo>
                    <a:pt x="1025" y="1223"/>
                  </a:lnTo>
                  <a:lnTo>
                    <a:pt x="1031" y="1223"/>
                  </a:lnTo>
                  <a:lnTo>
                    <a:pt x="1036" y="1222"/>
                  </a:lnTo>
                  <a:lnTo>
                    <a:pt x="1041" y="1217"/>
                  </a:lnTo>
                  <a:lnTo>
                    <a:pt x="1052" y="1206"/>
                  </a:lnTo>
                  <a:lnTo>
                    <a:pt x="1052" y="1206"/>
                  </a:lnTo>
                  <a:lnTo>
                    <a:pt x="1065" y="1196"/>
                  </a:lnTo>
                  <a:lnTo>
                    <a:pt x="1079" y="1188"/>
                  </a:lnTo>
                  <a:lnTo>
                    <a:pt x="1093" y="1182"/>
                  </a:lnTo>
                  <a:lnTo>
                    <a:pt x="1109" y="1179"/>
                  </a:lnTo>
                  <a:lnTo>
                    <a:pt x="1123" y="1179"/>
                  </a:lnTo>
                  <a:lnTo>
                    <a:pt x="1139" y="1181"/>
                  </a:lnTo>
                  <a:lnTo>
                    <a:pt x="1153" y="1184"/>
                  </a:lnTo>
                  <a:lnTo>
                    <a:pt x="1168" y="1188"/>
                  </a:lnTo>
                  <a:lnTo>
                    <a:pt x="1168" y="1188"/>
                  </a:lnTo>
                  <a:lnTo>
                    <a:pt x="1184" y="1193"/>
                  </a:lnTo>
                  <a:lnTo>
                    <a:pt x="1198" y="1196"/>
                  </a:lnTo>
                  <a:lnTo>
                    <a:pt x="1204" y="1195"/>
                  </a:lnTo>
                  <a:lnTo>
                    <a:pt x="1212" y="1195"/>
                  </a:lnTo>
                  <a:lnTo>
                    <a:pt x="1227" y="1188"/>
                  </a:lnTo>
                  <a:lnTo>
                    <a:pt x="1227" y="1188"/>
                  </a:lnTo>
                  <a:lnTo>
                    <a:pt x="1246" y="1181"/>
                  </a:lnTo>
                  <a:lnTo>
                    <a:pt x="1268" y="1176"/>
                  </a:lnTo>
                  <a:lnTo>
                    <a:pt x="1289" y="1174"/>
                  </a:lnTo>
                  <a:lnTo>
                    <a:pt x="1311" y="1174"/>
                  </a:lnTo>
                  <a:lnTo>
                    <a:pt x="1331" y="1179"/>
                  </a:lnTo>
                  <a:lnTo>
                    <a:pt x="1352" y="1187"/>
                  </a:lnTo>
                  <a:lnTo>
                    <a:pt x="1371" y="1196"/>
                  </a:lnTo>
                  <a:lnTo>
                    <a:pt x="1389" y="1209"/>
                  </a:lnTo>
                  <a:lnTo>
                    <a:pt x="1389" y="1209"/>
                  </a:lnTo>
                  <a:lnTo>
                    <a:pt x="1401" y="1220"/>
                  </a:lnTo>
                  <a:lnTo>
                    <a:pt x="1416" y="1228"/>
                  </a:lnTo>
                  <a:lnTo>
                    <a:pt x="1430" y="1236"/>
                  </a:lnTo>
                  <a:lnTo>
                    <a:pt x="1444" y="1242"/>
                  </a:lnTo>
                  <a:lnTo>
                    <a:pt x="1458" y="1249"/>
                  </a:lnTo>
                  <a:lnTo>
                    <a:pt x="1474" y="1252"/>
                  </a:lnTo>
                  <a:lnTo>
                    <a:pt x="1490" y="1255"/>
                  </a:lnTo>
                  <a:lnTo>
                    <a:pt x="1506" y="1257"/>
                  </a:lnTo>
                  <a:lnTo>
                    <a:pt x="1506" y="1257"/>
                  </a:lnTo>
                  <a:lnTo>
                    <a:pt x="1503" y="1239"/>
                  </a:lnTo>
                  <a:lnTo>
                    <a:pt x="1498" y="1222"/>
                  </a:lnTo>
                  <a:lnTo>
                    <a:pt x="1493" y="1206"/>
                  </a:lnTo>
                  <a:lnTo>
                    <a:pt x="1490" y="1190"/>
                  </a:lnTo>
                  <a:lnTo>
                    <a:pt x="1489" y="1173"/>
                  </a:lnTo>
                  <a:lnTo>
                    <a:pt x="1490" y="1157"/>
                  </a:lnTo>
                  <a:lnTo>
                    <a:pt x="1492" y="1149"/>
                  </a:lnTo>
                  <a:lnTo>
                    <a:pt x="1495" y="1141"/>
                  </a:lnTo>
                  <a:lnTo>
                    <a:pt x="1500" y="1131"/>
                  </a:lnTo>
                  <a:lnTo>
                    <a:pt x="1505" y="1123"/>
                  </a:lnTo>
                  <a:lnTo>
                    <a:pt x="1505" y="1123"/>
                  </a:lnTo>
                  <a:lnTo>
                    <a:pt x="1552" y="1068"/>
                  </a:lnTo>
                  <a:lnTo>
                    <a:pt x="1552" y="1068"/>
                  </a:lnTo>
                  <a:lnTo>
                    <a:pt x="1566" y="1053"/>
                  </a:lnTo>
                  <a:lnTo>
                    <a:pt x="1581" y="1039"/>
                  </a:lnTo>
                  <a:lnTo>
                    <a:pt x="1613" y="1012"/>
                  </a:lnTo>
                  <a:lnTo>
                    <a:pt x="1613" y="1012"/>
                  </a:lnTo>
                  <a:lnTo>
                    <a:pt x="1648" y="988"/>
                  </a:lnTo>
                  <a:lnTo>
                    <a:pt x="1682" y="966"/>
                  </a:lnTo>
                  <a:lnTo>
                    <a:pt x="1682" y="966"/>
                  </a:lnTo>
                  <a:lnTo>
                    <a:pt x="1695" y="958"/>
                  </a:lnTo>
                  <a:lnTo>
                    <a:pt x="1705" y="950"/>
                  </a:lnTo>
                  <a:lnTo>
                    <a:pt x="1709" y="944"/>
                  </a:lnTo>
                  <a:lnTo>
                    <a:pt x="1713" y="938"/>
                  </a:lnTo>
                  <a:lnTo>
                    <a:pt x="1713" y="931"/>
                  </a:lnTo>
                  <a:lnTo>
                    <a:pt x="1709" y="923"/>
                  </a:lnTo>
                  <a:lnTo>
                    <a:pt x="1705" y="914"/>
                  </a:lnTo>
                  <a:lnTo>
                    <a:pt x="1698" y="901"/>
                  </a:lnTo>
                  <a:lnTo>
                    <a:pt x="1698" y="90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5" name="Freeform 251">
              <a:extLst>
                <a:ext uri="{FF2B5EF4-FFF2-40B4-BE49-F238E27FC236}">
                  <a16:creationId xmlns:a16="http://schemas.microsoft.com/office/drawing/2014/main" id="{3631EB8F-6909-4AA6-69CA-E77A4D1CC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" y="1933"/>
              <a:ext cx="786" cy="516"/>
            </a:xfrm>
            <a:custGeom>
              <a:avLst/>
              <a:gdLst>
                <a:gd name="T0" fmla="*/ 1527 w 1573"/>
                <a:gd name="T1" fmla="*/ 537 h 1031"/>
                <a:gd name="T2" fmla="*/ 1497 w 1573"/>
                <a:gd name="T3" fmla="*/ 511 h 1031"/>
                <a:gd name="T4" fmla="*/ 1408 w 1573"/>
                <a:gd name="T5" fmla="*/ 494 h 1031"/>
                <a:gd name="T6" fmla="*/ 1414 w 1573"/>
                <a:gd name="T7" fmla="*/ 454 h 1031"/>
                <a:gd name="T8" fmla="*/ 1359 w 1573"/>
                <a:gd name="T9" fmla="*/ 424 h 1031"/>
                <a:gd name="T10" fmla="*/ 1255 w 1573"/>
                <a:gd name="T11" fmla="*/ 310 h 1031"/>
                <a:gd name="T12" fmla="*/ 1212 w 1573"/>
                <a:gd name="T13" fmla="*/ 263 h 1031"/>
                <a:gd name="T14" fmla="*/ 1223 w 1573"/>
                <a:gd name="T15" fmla="*/ 203 h 1031"/>
                <a:gd name="T16" fmla="*/ 1203 w 1573"/>
                <a:gd name="T17" fmla="*/ 119 h 1031"/>
                <a:gd name="T18" fmla="*/ 1138 w 1573"/>
                <a:gd name="T19" fmla="*/ 78 h 1031"/>
                <a:gd name="T20" fmla="*/ 1071 w 1573"/>
                <a:gd name="T21" fmla="*/ 60 h 1031"/>
                <a:gd name="T22" fmla="*/ 984 w 1573"/>
                <a:gd name="T23" fmla="*/ 87 h 1031"/>
                <a:gd name="T24" fmla="*/ 938 w 1573"/>
                <a:gd name="T25" fmla="*/ 40 h 1031"/>
                <a:gd name="T26" fmla="*/ 869 w 1573"/>
                <a:gd name="T27" fmla="*/ 33 h 1031"/>
                <a:gd name="T28" fmla="*/ 820 w 1573"/>
                <a:gd name="T29" fmla="*/ 13 h 1031"/>
                <a:gd name="T30" fmla="*/ 720 w 1573"/>
                <a:gd name="T31" fmla="*/ 3 h 1031"/>
                <a:gd name="T32" fmla="*/ 664 w 1573"/>
                <a:gd name="T33" fmla="*/ 60 h 1031"/>
                <a:gd name="T34" fmla="*/ 610 w 1573"/>
                <a:gd name="T35" fmla="*/ 68 h 1031"/>
                <a:gd name="T36" fmla="*/ 507 w 1573"/>
                <a:gd name="T37" fmla="*/ 100 h 1031"/>
                <a:gd name="T38" fmla="*/ 501 w 1573"/>
                <a:gd name="T39" fmla="*/ 149 h 1031"/>
                <a:gd name="T40" fmla="*/ 544 w 1573"/>
                <a:gd name="T41" fmla="*/ 162 h 1031"/>
                <a:gd name="T42" fmla="*/ 521 w 1573"/>
                <a:gd name="T43" fmla="*/ 205 h 1031"/>
                <a:gd name="T44" fmla="*/ 466 w 1573"/>
                <a:gd name="T45" fmla="*/ 214 h 1031"/>
                <a:gd name="T46" fmla="*/ 426 w 1573"/>
                <a:gd name="T47" fmla="*/ 252 h 1031"/>
                <a:gd name="T48" fmla="*/ 386 w 1573"/>
                <a:gd name="T49" fmla="*/ 287 h 1031"/>
                <a:gd name="T50" fmla="*/ 380 w 1573"/>
                <a:gd name="T51" fmla="*/ 337 h 1031"/>
                <a:gd name="T52" fmla="*/ 386 w 1573"/>
                <a:gd name="T53" fmla="*/ 373 h 1031"/>
                <a:gd name="T54" fmla="*/ 393 w 1573"/>
                <a:gd name="T55" fmla="*/ 418 h 1031"/>
                <a:gd name="T56" fmla="*/ 348 w 1573"/>
                <a:gd name="T57" fmla="*/ 429 h 1031"/>
                <a:gd name="T58" fmla="*/ 305 w 1573"/>
                <a:gd name="T59" fmla="*/ 403 h 1031"/>
                <a:gd name="T60" fmla="*/ 254 w 1573"/>
                <a:gd name="T61" fmla="*/ 429 h 1031"/>
                <a:gd name="T62" fmla="*/ 193 w 1573"/>
                <a:gd name="T63" fmla="*/ 473 h 1031"/>
                <a:gd name="T64" fmla="*/ 113 w 1573"/>
                <a:gd name="T65" fmla="*/ 472 h 1031"/>
                <a:gd name="T66" fmla="*/ 29 w 1573"/>
                <a:gd name="T67" fmla="*/ 483 h 1031"/>
                <a:gd name="T68" fmla="*/ 54 w 1573"/>
                <a:gd name="T69" fmla="*/ 546 h 1031"/>
                <a:gd name="T70" fmla="*/ 110 w 1573"/>
                <a:gd name="T71" fmla="*/ 678 h 1031"/>
                <a:gd name="T72" fmla="*/ 78 w 1573"/>
                <a:gd name="T73" fmla="*/ 757 h 1031"/>
                <a:gd name="T74" fmla="*/ 15 w 1573"/>
                <a:gd name="T75" fmla="*/ 792 h 1031"/>
                <a:gd name="T76" fmla="*/ 42 w 1573"/>
                <a:gd name="T77" fmla="*/ 835 h 1031"/>
                <a:gd name="T78" fmla="*/ 80 w 1573"/>
                <a:gd name="T79" fmla="*/ 905 h 1031"/>
                <a:gd name="T80" fmla="*/ 108 w 1573"/>
                <a:gd name="T81" fmla="*/ 953 h 1031"/>
                <a:gd name="T82" fmla="*/ 172 w 1573"/>
                <a:gd name="T83" fmla="*/ 923 h 1031"/>
                <a:gd name="T84" fmla="*/ 226 w 1573"/>
                <a:gd name="T85" fmla="*/ 892 h 1031"/>
                <a:gd name="T86" fmla="*/ 366 w 1573"/>
                <a:gd name="T87" fmla="*/ 881 h 1031"/>
                <a:gd name="T88" fmla="*/ 558 w 1573"/>
                <a:gd name="T89" fmla="*/ 911 h 1031"/>
                <a:gd name="T90" fmla="*/ 656 w 1573"/>
                <a:gd name="T91" fmla="*/ 919 h 1031"/>
                <a:gd name="T92" fmla="*/ 722 w 1573"/>
                <a:gd name="T93" fmla="*/ 956 h 1031"/>
                <a:gd name="T94" fmla="*/ 871 w 1573"/>
                <a:gd name="T95" fmla="*/ 962 h 1031"/>
                <a:gd name="T96" fmla="*/ 977 w 1573"/>
                <a:gd name="T97" fmla="*/ 969 h 1031"/>
                <a:gd name="T98" fmla="*/ 1047 w 1573"/>
                <a:gd name="T99" fmla="*/ 967 h 1031"/>
                <a:gd name="T100" fmla="*/ 1074 w 1573"/>
                <a:gd name="T101" fmla="*/ 1004 h 1031"/>
                <a:gd name="T102" fmla="*/ 1185 w 1573"/>
                <a:gd name="T103" fmla="*/ 985 h 1031"/>
                <a:gd name="T104" fmla="*/ 1277 w 1573"/>
                <a:gd name="T105" fmla="*/ 1031 h 1031"/>
                <a:gd name="T106" fmla="*/ 1262 w 1573"/>
                <a:gd name="T107" fmla="*/ 973 h 1031"/>
                <a:gd name="T108" fmla="*/ 1295 w 1573"/>
                <a:gd name="T109" fmla="*/ 883 h 1031"/>
                <a:gd name="T110" fmla="*/ 1387 w 1573"/>
                <a:gd name="T111" fmla="*/ 850 h 1031"/>
                <a:gd name="T112" fmla="*/ 1446 w 1573"/>
                <a:gd name="T113" fmla="*/ 848 h 1031"/>
                <a:gd name="T114" fmla="*/ 1414 w 1573"/>
                <a:gd name="T115" fmla="*/ 778 h 1031"/>
                <a:gd name="T116" fmla="*/ 1362 w 1573"/>
                <a:gd name="T117" fmla="*/ 681 h 1031"/>
                <a:gd name="T118" fmla="*/ 1357 w 1573"/>
                <a:gd name="T119" fmla="*/ 638 h 1031"/>
                <a:gd name="T120" fmla="*/ 1409 w 1573"/>
                <a:gd name="T121" fmla="*/ 607 h 1031"/>
                <a:gd name="T122" fmla="*/ 1519 w 1573"/>
                <a:gd name="T123" fmla="*/ 624 h 1031"/>
                <a:gd name="T124" fmla="*/ 1570 w 1573"/>
                <a:gd name="T125" fmla="*/ 567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3" h="1031">
                  <a:moveTo>
                    <a:pt x="1565" y="564"/>
                  </a:moveTo>
                  <a:lnTo>
                    <a:pt x="1565" y="564"/>
                  </a:lnTo>
                  <a:lnTo>
                    <a:pt x="1555" y="562"/>
                  </a:lnTo>
                  <a:lnTo>
                    <a:pt x="1549" y="559"/>
                  </a:lnTo>
                  <a:lnTo>
                    <a:pt x="1541" y="554"/>
                  </a:lnTo>
                  <a:lnTo>
                    <a:pt x="1536" y="549"/>
                  </a:lnTo>
                  <a:lnTo>
                    <a:pt x="1532" y="543"/>
                  </a:lnTo>
                  <a:lnTo>
                    <a:pt x="1527" y="537"/>
                  </a:lnTo>
                  <a:lnTo>
                    <a:pt x="1524" y="529"/>
                  </a:lnTo>
                  <a:lnTo>
                    <a:pt x="1521" y="521"/>
                  </a:lnTo>
                  <a:lnTo>
                    <a:pt x="1521" y="521"/>
                  </a:lnTo>
                  <a:lnTo>
                    <a:pt x="1519" y="518"/>
                  </a:lnTo>
                  <a:lnTo>
                    <a:pt x="1517" y="514"/>
                  </a:lnTo>
                  <a:lnTo>
                    <a:pt x="1511" y="511"/>
                  </a:lnTo>
                  <a:lnTo>
                    <a:pt x="1497" y="511"/>
                  </a:lnTo>
                  <a:lnTo>
                    <a:pt x="1497" y="511"/>
                  </a:lnTo>
                  <a:lnTo>
                    <a:pt x="1463" y="511"/>
                  </a:lnTo>
                  <a:lnTo>
                    <a:pt x="1447" y="510"/>
                  </a:lnTo>
                  <a:lnTo>
                    <a:pt x="1430" y="506"/>
                  </a:lnTo>
                  <a:lnTo>
                    <a:pt x="1430" y="506"/>
                  </a:lnTo>
                  <a:lnTo>
                    <a:pt x="1422" y="505"/>
                  </a:lnTo>
                  <a:lnTo>
                    <a:pt x="1416" y="502"/>
                  </a:lnTo>
                  <a:lnTo>
                    <a:pt x="1411" y="499"/>
                  </a:lnTo>
                  <a:lnTo>
                    <a:pt x="1408" y="494"/>
                  </a:lnTo>
                  <a:lnTo>
                    <a:pt x="1406" y="489"/>
                  </a:lnTo>
                  <a:lnTo>
                    <a:pt x="1406" y="484"/>
                  </a:lnTo>
                  <a:lnTo>
                    <a:pt x="1408" y="478"/>
                  </a:lnTo>
                  <a:lnTo>
                    <a:pt x="1409" y="470"/>
                  </a:lnTo>
                  <a:lnTo>
                    <a:pt x="1409" y="470"/>
                  </a:lnTo>
                  <a:lnTo>
                    <a:pt x="1413" y="464"/>
                  </a:lnTo>
                  <a:lnTo>
                    <a:pt x="1414" y="457"/>
                  </a:lnTo>
                  <a:lnTo>
                    <a:pt x="1414" y="454"/>
                  </a:lnTo>
                  <a:lnTo>
                    <a:pt x="1413" y="449"/>
                  </a:lnTo>
                  <a:lnTo>
                    <a:pt x="1409" y="446"/>
                  </a:lnTo>
                  <a:lnTo>
                    <a:pt x="1405" y="443"/>
                  </a:lnTo>
                  <a:lnTo>
                    <a:pt x="1393" y="440"/>
                  </a:lnTo>
                  <a:lnTo>
                    <a:pt x="1393" y="440"/>
                  </a:lnTo>
                  <a:lnTo>
                    <a:pt x="1381" y="435"/>
                  </a:lnTo>
                  <a:lnTo>
                    <a:pt x="1370" y="430"/>
                  </a:lnTo>
                  <a:lnTo>
                    <a:pt x="1359" y="424"/>
                  </a:lnTo>
                  <a:lnTo>
                    <a:pt x="1347" y="416"/>
                  </a:lnTo>
                  <a:lnTo>
                    <a:pt x="1328" y="400"/>
                  </a:lnTo>
                  <a:lnTo>
                    <a:pt x="1311" y="381"/>
                  </a:lnTo>
                  <a:lnTo>
                    <a:pt x="1311" y="381"/>
                  </a:lnTo>
                  <a:lnTo>
                    <a:pt x="1292" y="357"/>
                  </a:lnTo>
                  <a:lnTo>
                    <a:pt x="1274" y="332"/>
                  </a:lnTo>
                  <a:lnTo>
                    <a:pt x="1265" y="321"/>
                  </a:lnTo>
                  <a:lnTo>
                    <a:pt x="1255" y="310"/>
                  </a:lnTo>
                  <a:lnTo>
                    <a:pt x="1244" y="298"/>
                  </a:lnTo>
                  <a:lnTo>
                    <a:pt x="1233" y="290"/>
                  </a:lnTo>
                  <a:lnTo>
                    <a:pt x="1233" y="290"/>
                  </a:lnTo>
                  <a:lnTo>
                    <a:pt x="1227" y="286"/>
                  </a:lnTo>
                  <a:lnTo>
                    <a:pt x="1220" y="279"/>
                  </a:lnTo>
                  <a:lnTo>
                    <a:pt x="1217" y="275"/>
                  </a:lnTo>
                  <a:lnTo>
                    <a:pt x="1214" y="270"/>
                  </a:lnTo>
                  <a:lnTo>
                    <a:pt x="1212" y="263"/>
                  </a:lnTo>
                  <a:lnTo>
                    <a:pt x="1212" y="257"/>
                  </a:lnTo>
                  <a:lnTo>
                    <a:pt x="1214" y="249"/>
                  </a:lnTo>
                  <a:lnTo>
                    <a:pt x="1217" y="241"/>
                  </a:lnTo>
                  <a:lnTo>
                    <a:pt x="1217" y="241"/>
                  </a:lnTo>
                  <a:lnTo>
                    <a:pt x="1225" y="222"/>
                  </a:lnTo>
                  <a:lnTo>
                    <a:pt x="1225" y="213"/>
                  </a:lnTo>
                  <a:lnTo>
                    <a:pt x="1225" y="208"/>
                  </a:lnTo>
                  <a:lnTo>
                    <a:pt x="1223" y="203"/>
                  </a:lnTo>
                  <a:lnTo>
                    <a:pt x="1223" y="203"/>
                  </a:lnTo>
                  <a:lnTo>
                    <a:pt x="1219" y="194"/>
                  </a:lnTo>
                  <a:lnTo>
                    <a:pt x="1214" y="184"/>
                  </a:lnTo>
                  <a:lnTo>
                    <a:pt x="1211" y="163"/>
                  </a:lnTo>
                  <a:lnTo>
                    <a:pt x="1208" y="144"/>
                  </a:lnTo>
                  <a:lnTo>
                    <a:pt x="1204" y="124"/>
                  </a:lnTo>
                  <a:lnTo>
                    <a:pt x="1204" y="124"/>
                  </a:lnTo>
                  <a:lnTo>
                    <a:pt x="1203" y="119"/>
                  </a:lnTo>
                  <a:lnTo>
                    <a:pt x="1201" y="114"/>
                  </a:lnTo>
                  <a:lnTo>
                    <a:pt x="1193" y="106"/>
                  </a:lnTo>
                  <a:lnTo>
                    <a:pt x="1185" y="101"/>
                  </a:lnTo>
                  <a:lnTo>
                    <a:pt x="1176" y="98"/>
                  </a:lnTo>
                  <a:lnTo>
                    <a:pt x="1155" y="90"/>
                  </a:lnTo>
                  <a:lnTo>
                    <a:pt x="1146" y="86"/>
                  </a:lnTo>
                  <a:lnTo>
                    <a:pt x="1138" y="78"/>
                  </a:lnTo>
                  <a:lnTo>
                    <a:pt x="1138" y="78"/>
                  </a:lnTo>
                  <a:lnTo>
                    <a:pt x="1133" y="73"/>
                  </a:lnTo>
                  <a:lnTo>
                    <a:pt x="1128" y="70"/>
                  </a:lnTo>
                  <a:lnTo>
                    <a:pt x="1115" y="65"/>
                  </a:lnTo>
                  <a:lnTo>
                    <a:pt x="1103" y="62"/>
                  </a:lnTo>
                  <a:lnTo>
                    <a:pt x="1088" y="60"/>
                  </a:lnTo>
                  <a:lnTo>
                    <a:pt x="1088" y="60"/>
                  </a:lnTo>
                  <a:lnTo>
                    <a:pt x="1079" y="59"/>
                  </a:lnTo>
                  <a:lnTo>
                    <a:pt x="1071" y="60"/>
                  </a:lnTo>
                  <a:lnTo>
                    <a:pt x="1061" y="62"/>
                  </a:lnTo>
                  <a:lnTo>
                    <a:pt x="1054" y="65"/>
                  </a:lnTo>
                  <a:lnTo>
                    <a:pt x="1038" y="71"/>
                  </a:lnTo>
                  <a:lnTo>
                    <a:pt x="1020" y="79"/>
                  </a:lnTo>
                  <a:lnTo>
                    <a:pt x="1020" y="79"/>
                  </a:lnTo>
                  <a:lnTo>
                    <a:pt x="1007" y="84"/>
                  </a:lnTo>
                  <a:lnTo>
                    <a:pt x="996" y="87"/>
                  </a:lnTo>
                  <a:lnTo>
                    <a:pt x="984" y="87"/>
                  </a:lnTo>
                  <a:lnTo>
                    <a:pt x="974" y="86"/>
                  </a:lnTo>
                  <a:lnTo>
                    <a:pt x="965" y="82"/>
                  </a:lnTo>
                  <a:lnTo>
                    <a:pt x="957" y="79"/>
                  </a:lnTo>
                  <a:lnTo>
                    <a:pt x="950" y="73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2" y="51"/>
                  </a:lnTo>
                  <a:lnTo>
                    <a:pt x="938" y="40"/>
                  </a:lnTo>
                  <a:lnTo>
                    <a:pt x="931" y="30"/>
                  </a:lnTo>
                  <a:lnTo>
                    <a:pt x="925" y="25"/>
                  </a:lnTo>
                  <a:lnTo>
                    <a:pt x="917" y="24"/>
                  </a:lnTo>
                  <a:lnTo>
                    <a:pt x="907" y="24"/>
                  </a:lnTo>
                  <a:lnTo>
                    <a:pt x="896" y="25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69" y="33"/>
                  </a:lnTo>
                  <a:lnTo>
                    <a:pt x="857" y="36"/>
                  </a:lnTo>
                  <a:lnTo>
                    <a:pt x="852" y="36"/>
                  </a:lnTo>
                  <a:lnTo>
                    <a:pt x="845" y="35"/>
                  </a:lnTo>
                  <a:lnTo>
                    <a:pt x="841" y="33"/>
                  </a:lnTo>
                  <a:lnTo>
                    <a:pt x="837" y="28"/>
                  </a:lnTo>
                  <a:lnTo>
                    <a:pt x="837" y="28"/>
                  </a:lnTo>
                  <a:lnTo>
                    <a:pt x="830" y="19"/>
                  </a:lnTo>
                  <a:lnTo>
                    <a:pt x="820" y="13"/>
                  </a:lnTo>
                  <a:lnTo>
                    <a:pt x="812" y="9"/>
                  </a:lnTo>
                  <a:lnTo>
                    <a:pt x="803" y="6"/>
                  </a:lnTo>
                  <a:lnTo>
                    <a:pt x="782" y="5"/>
                  </a:lnTo>
                  <a:lnTo>
                    <a:pt x="761" y="1"/>
                  </a:lnTo>
                  <a:lnTo>
                    <a:pt x="761" y="1"/>
                  </a:lnTo>
                  <a:lnTo>
                    <a:pt x="747" y="0"/>
                  </a:lnTo>
                  <a:lnTo>
                    <a:pt x="733" y="1"/>
                  </a:lnTo>
                  <a:lnTo>
                    <a:pt x="720" y="3"/>
                  </a:lnTo>
                  <a:lnTo>
                    <a:pt x="709" y="8"/>
                  </a:lnTo>
                  <a:lnTo>
                    <a:pt x="698" y="14"/>
                  </a:lnTo>
                  <a:lnTo>
                    <a:pt x="688" y="24"/>
                  </a:lnTo>
                  <a:lnTo>
                    <a:pt x="680" y="35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69" y="54"/>
                  </a:lnTo>
                  <a:lnTo>
                    <a:pt x="664" y="60"/>
                  </a:lnTo>
                  <a:lnTo>
                    <a:pt x="658" y="65"/>
                  </a:lnTo>
                  <a:lnTo>
                    <a:pt x="653" y="70"/>
                  </a:lnTo>
                  <a:lnTo>
                    <a:pt x="647" y="71"/>
                  </a:lnTo>
                  <a:lnTo>
                    <a:pt x="639" y="73"/>
                  </a:lnTo>
                  <a:lnTo>
                    <a:pt x="633" y="73"/>
                  </a:lnTo>
                  <a:lnTo>
                    <a:pt x="626" y="71"/>
                  </a:lnTo>
                  <a:lnTo>
                    <a:pt x="626" y="71"/>
                  </a:lnTo>
                  <a:lnTo>
                    <a:pt x="610" y="68"/>
                  </a:lnTo>
                  <a:lnTo>
                    <a:pt x="596" y="67"/>
                  </a:lnTo>
                  <a:lnTo>
                    <a:pt x="582" y="68"/>
                  </a:lnTo>
                  <a:lnTo>
                    <a:pt x="569" y="71"/>
                  </a:lnTo>
                  <a:lnTo>
                    <a:pt x="544" y="82"/>
                  </a:lnTo>
                  <a:lnTo>
                    <a:pt x="518" y="94"/>
                  </a:lnTo>
                  <a:lnTo>
                    <a:pt x="518" y="94"/>
                  </a:lnTo>
                  <a:lnTo>
                    <a:pt x="512" y="97"/>
                  </a:lnTo>
                  <a:lnTo>
                    <a:pt x="507" y="100"/>
                  </a:lnTo>
                  <a:lnTo>
                    <a:pt x="504" y="106"/>
                  </a:lnTo>
                  <a:lnTo>
                    <a:pt x="502" y="113"/>
                  </a:lnTo>
                  <a:lnTo>
                    <a:pt x="499" y="125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6" y="144"/>
                  </a:lnTo>
                  <a:lnTo>
                    <a:pt x="499" y="148"/>
                  </a:lnTo>
                  <a:lnTo>
                    <a:pt x="501" y="149"/>
                  </a:lnTo>
                  <a:lnTo>
                    <a:pt x="505" y="149"/>
                  </a:lnTo>
                  <a:lnTo>
                    <a:pt x="515" y="149"/>
                  </a:lnTo>
                  <a:lnTo>
                    <a:pt x="523" y="149"/>
                  </a:lnTo>
                  <a:lnTo>
                    <a:pt x="523" y="149"/>
                  </a:lnTo>
                  <a:lnTo>
                    <a:pt x="531" y="152"/>
                  </a:lnTo>
                  <a:lnTo>
                    <a:pt x="539" y="155"/>
                  </a:lnTo>
                  <a:lnTo>
                    <a:pt x="542" y="159"/>
                  </a:lnTo>
                  <a:lnTo>
                    <a:pt x="544" y="162"/>
                  </a:lnTo>
                  <a:lnTo>
                    <a:pt x="545" y="167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4" y="179"/>
                  </a:lnTo>
                  <a:lnTo>
                    <a:pt x="540" y="186"/>
                  </a:lnTo>
                  <a:lnTo>
                    <a:pt x="534" y="194"/>
                  </a:lnTo>
                  <a:lnTo>
                    <a:pt x="528" y="198"/>
                  </a:lnTo>
                  <a:lnTo>
                    <a:pt x="521" y="205"/>
                  </a:lnTo>
                  <a:lnTo>
                    <a:pt x="513" y="208"/>
                  </a:lnTo>
                  <a:lnTo>
                    <a:pt x="505" y="211"/>
                  </a:lnTo>
                  <a:lnTo>
                    <a:pt x="498" y="211"/>
                  </a:lnTo>
                  <a:lnTo>
                    <a:pt x="498" y="211"/>
                  </a:lnTo>
                  <a:lnTo>
                    <a:pt x="486" y="211"/>
                  </a:lnTo>
                  <a:lnTo>
                    <a:pt x="475" y="211"/>
                  </a:lnTo>
                  <a:lnTo>
                    <a:pt x="469" y="213"/>
                  </a:lnTo>
                  <a:lnTo>
                    <a:pt x="466" y="214"/>
                  </a:lnTo>
                  <a:lnTo>
                    <a:pt x="461" y="217"/>
                  </a:lnTo>
                  <a:lnTo>
                    <a:pt x="458" y="224"/>
                  </a:lnTo>
                  <a:lnTo>
                    <a:pt x="458" y="224"/>
                  </a:lnTo>
                  <a:lnTo>
                    <a:pt x="455" y="230"/>
                  </a:lnTo>
                  <a:lnTo>
                    <a:pt x="450" y="236"/>
                  </a:lnTo>
                  <a:lnTo>
                    <a:pt x="445" y="241"/>
                  </a:lnTo>
                  <a:lnTo>
                    <a:pt x="439" y="246"/>
                  </a:lnTo>
                  <a:lnTo>
                    <a:pt x="426" y="252"/>
                  </a:lnTo>
                  <a:lnTo>
                    <a:pt x="412" y="257"/>
                  </a:lnTo>
                  <a:lnTo>
                    <a:pt x="412" y="257"/>
                  </a:lnTo>
                  <a:lnTo>
                    <a:pt x="401" y="263"/>
                  </a:lnTo>
                  <a:lnTo>
                    <a:pt x="396" y="267"/>
                  </a:lnTo>
                  <a:lnTo>
                    <a:pt x="391" y="270"/>
                  </a:lnTo>
                  <a:lnTo>
                    <a:pt x="390" y="275"/>
                  </a:lnTo>
                  <a:lnTo>
                    <a:pt x="386" y="281"/>
                  </a:lnTo>
                  <a:lnTo>
                    <a:pt x="386" y="28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305"/>
                  </a:lnTo>
                  <a:lnTo>
                    <a:pt x="388" y="316"/>
                  </a:lnTo>
                  <a:lnTo>
                    <a:pt x="385" y="327"/>
                  </a:lnTo>
                  <a:lnTo>
                    <a:pt x="383" y="332"/>
                  </a:lnTo>
                  <a:lnTo>
                    <a:pt x="380" y="337"/>
                  </a:lnTo>
                  <a:lnTo>
                    <a:pt x="380" y="337"/>
                  </a:lnTo>
                  <a:lnTo>
                    <a:pt x="372" y="348"/>
                  </a:lnTo>
                  <a:lnTo>
                    <a:pt x="370" y="352"/>
                  </a:lnTo>
                  <a:lnTo>
                    <a:pt x="370" y="357"/>
                  </a:lnTo>
                  <a:lnTo>
                    <a:pt x="372" y="360"/>
                  </a:lnTo>
                  <a:lnTo>
                    <a:pt x="375" y="365"/>
                  </a:lnTo>
                  <a:lnTo>
                    <a:pt x="380" y="368"/>
                  </a:lnTo>
                  <a:lnTo>
                    <a:pt x="386" y="373"/>
                  </a:lnTo>
                  <a:lnTo>
                    <a:pt x="386" y="373"/>
                  </a:lnTo>
                  <a:lnTo>
                    <a:pt x="391" y="376"/>
                  </a:lnTo>
                  <a:lnTo>
                    <a:pt x="396" y="381"/>
                  </a:lnTo>
                  <a:lnTo>
                    <a:pt x="399" y="387"/>
                  </a:lnTo>
                  <a:lnTo>
                    <a:pt x="401" y="392"/>
                  </a:lnTo>
                  <a:lnTo>
                    <a:pt x="401" y="398"/>
                  </a:lnTo>
                  <a:lnTo>
                    <a:pt x="401" y="405"/>
                  </a:lnTo>
                  <a:lnTo>
                    <a:pt x="397" y="411"/>
                  </a:lnTo>
                  <a:lnTo>
                    <a:pt x="393" y="418"/>
                  </a:lnTo>
                  <a:lnTo>
                    <a:pt x="393" y="418"/>
                  </a:lnTo>
                  <a:lnTo>
                    <a:pt x="388" y="422"/>
                  </a:lnTo>
                  <a:lnTo>
                    <a:pt x="382" y="425"/>
                  </a:lnTo>
                  <a:lnTo>
                    <a:pt x="374" y="429"/>
                  </a:lnTo>
                  <a:lnTo>
                    <a:pt x="367" y="430"/>
                  </a:lnTo>
                  <a:lnTo>
                    <a:pt x="359" y="432"/>
                  </a:lnTo>
                  <a:lnTo>
                    <a:pt x="353" y="430"/>
                  </a:lnTo>
                  <a:lnTo>
                    <a:pt x="348" y="429"/>
                  </a:lnTo>
                  <a:lnTo>
                    <a:pt x="345" y="424"/>
                  </a:lnTo>
                  <a:lnTo>
                    <a:pt x="345" y="424"/>
                  </a:lnTo>
                  <a:lnTo>
                    <a:pt x="337" y="411"/>
                  </a:lnTo>
                  <a:lnTo>
                    <a:pt x="329" y="402"/>
                  </a:lnTo>
                  <a:lnTo>
                    <a:pt x="324" y="400"/>
                  </a:lnTo>
                  <a:lnTo>
                    <a:pt x="321" y="398"/>
                  </a:lnTo>
                  <a:lnTo>
                    <a:pt x="313" y="400"/>
                  </a:lnTo>
                  <a:lnTo>
                    <a:pt x="305" y="403"/>
                  </a:lnTo>
                  <a:lnTo>
                    <a:pt x="297" y="408"/>
                  </a:lnTo>
                  <a:lnTo>
                    <a:pt x="283" y="422"/>
                  </a:lnTo>
                  <a:lnTo>
                    <a:pt x="283" y="422"/>
                  </a:lnTo>
                  <a:lnTo>
                    <a:pt x="278" y="425"/>
                  </a:lnTo>
                  <a:lnTo>
                    <a:pt x="275" y="427"/>
                  </a:lnTo>
                  <a:lnTo>
                    <a:pt x="266" y="429"/>
                  </a:lnTo>
                  <a:lnTo>
                    <a:pt x="266" y="429"/>
                  </a:lnTo>
                  <a:lnTo>
                    <a:pt x="254" y="429"/>
                  </a:lnTo>
                  <a:lnTo>
                    <a:pt x="247" y="433"/>
                  </a:lnTo>
                  <a:lnTo>
                    <a:pt x="240" y="438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227" y="454"/>
                  </a:lnTo>
                  <a:lnTo>
                    <a:pt x="218" y="460"/>
                  </a:lnTo>
                  <a:lnTo>
                    <a:pt x="205" y="467"/>
                  </a:lnTo>
                  <a:lnTo>
                    <a:pt x="193" y="473"/>
                  </a:lnTo>
                  <a:lnTo>
                    <a:pt x="178" y="478"/>
                  </a:lnTo>
                  <a:lnTo>
                    <a:pt x="166" y="481"/>
                  </a:lnTo>
                  <a:lnTo>
                    <a:pt x="154" y="481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37" y="475"/>
                  </a:lnTo>
                  <a:lnTo>
                    <a:pt x="129" y="473"/>
                  </a:lnTo>
                  <a:lnTo>
                    <a:pt x="113" y="472"/>
                  </a:lnTo>
                  <a:lnTo>
                    <a:pt x="97" y="472"/>
                  </a:lnTo>
                  <a:lnTo>
                    <a:pt x="80" y="473"/>
                  </a:lnTo>
                  <a:lnTo>
                    <a:pt x="80" y="473"/>
                  </a:lnTo>
                  <a:lnTo>
                    <a:pt x="59" y="475"/>
                  </a:lnTo>
                  <a:lnTo>
                    <a:pt x="45" y="476"/>
                  </a:lnTo>
                  <a:lnTo>
                    <a:pt x="35" y="479"/>
                  </a:lnTo>
                  <a:lnTo>
                    <a:pt x="32" y="481"/>
                  </a:lnTo>
                  <a:lnTo>
                    <a:pt x="29" y="483"/>
                  </a:lnTo>
                  <a:lnTo>
                    <a:pt x="29" y="487"/>
                  </a:lnTo>
                  <a:lnTo>
                    <a:pt x="27" y="491"/>
                  </a:lnTo>
                  <a:lnTo>
                    <a:pt x="31" y="500"/>
                  </a:lnTo>
                  <a:lnTo>
                    <a:pt x="37" y="514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50" y="540"/>
                  </a:lnTo>
                  <a:lnTo>
                    <a:pt x="54" y="546"/>
                  </a:lnTo>
                  <a:lnTo>
                    <a:pt x="54" y="546"/>
                  </a:lnTo>
                  <a:lnTo>
                    <a:pt x="73" y="576"/>
                  </a:lnTo>
                  <a:lnTo>
                    <a:pt x="81" y="592"/>
                  </a:lnTo>
                  <a:lnTo>
                    <a:pt x="89" y="608"/>
                  </a:lnTo>
                  <a:lnTo>
                    <a:pt x="96" y="626"/>
                  </a:lnTo>
                  <a:lnTo>
                    <a:pt x="102" y="643"/>
                  </a:lnTo>
                  <a:lnTo>
                    <a:pt x="105" y="661"/>
                  </a:lnTo>
                  <a:lnTo>
                    <a:pt x="110" y="678"/>
                  </a:lnTo>
                  <a:lnTo>
                    <a:pt x="110" y="678"/>
                  </a:lnTo>
                  <a:lnTo>
                    <a:pt x="112" y="697"/>
                  </a:lnTo>
                  <a:lnTo>
                    <a:pt x="112" y="711"/>
                  </a:lnTo>
                  <a:lnTo>
                    <a:pt x="110" y="724"/>
                  </a:lnTo>
                  <a:lnTo>
                    <a:pt x="107" y="735"/>
                  </a:lnTo>
                  <a:lnTo>
                    <a:pt x="100" y="743"/>
                  </a:lnTo>
                  <a:lnTo>
                    <a:pt x="91" y="751"/>
                  </a:lnTo>
                  <a:lnTo>
                    <a:pt x="78" y="757"/>
                  </a:lnTo>
                  <a:lnTo>
                    <a:pt x="62" y="765"/>
                  </a:lnTo>
                  <a:lnTo>
                    <a:pt x="62" y="765"/>
                  </a:lnTo>
                  <a:lnTo>
                    <a:pt x="48" y="770"/>
                  </a:lnTo>
                  <a:lnTo>
                    <a:pt x="35" y="775"/>
                  </a:lnTo>
                  <a:lnTo>
                    <a:pt x="24" y="783"/>
                  </a:lnTo>
                  <a:lnTo>
                    <a:pt x="19" y="788"/>
                  </a:lnTo>
                  <a:lnTo>
                    <a:pt x="15" y="792"/>
                  </a:lnTo>
                  <a:lnTo>
                    <a:pt x="15" y="792"/>
                  </a:lnTo>
                  <a:lnTo>
                    <a:pt x="3" y="808"/>
                  </a:lnTo>
                  <a:lnTo>
                    <a:pt x="0" y="815"/>
                  </a:lnTo>
                  <a:lnTo>
                    <a:pt x="0" y="818"/>
                  </a:lnTo>
                  <a:lnTo>
                    <a:pt x="3" y="821"/>
                  </a:lnTo>
                  <a:lnTo>
                    <a:pt x="8" y="824"/>
                  </a:lnTo>
                  <a:lnTo>
                    <a:pt x="27" y="830"/>
                  </a:lnTo>
                  <a:lnTo>
                    <a:pt x="27" y="830"/>
                  </a:lnTo>
                  <a:lnTo>
                    <a:pt x="42" y="835"/>
                  </a:lnTo>
                  <a:lnTo>
                    <a:pt x="54" y="842"/>
                  </a:lnTo>
                  <a:lnTo>
                    <a:pt x="65" y="850"/>
                  </a:lnTo>
                  <a:lnTo>
                    <a:pt x="73" y="859"/>
                  </a:lnTo>
                  <a:lnTo>
                    <a:pt x="78" y="869"/>
                  </a:lnTo>
                  <a:lnTo>
                    <a:pt x="81" y="880"/>
                  </a:lnTo>
                  <a:lnTo>
                    <a:pt x="83" y="892"/>
                  </a:lnTo>
                  <a:lnTo>
                    <a:pt x="80" y="905"/>
                  </a:lnTo>
                  <a:lnTo>
                    <a:pt x="80" y="905"/>
                  </a:lnTo>
                  <a:lnTo>
                    <a:pt x="73" y="926"/>
                  </a:lnTo>
                  <a:lnTo>
                    <a:pt x="72" y="934"/>
                  </a:lnTo>
                  <a:lnTo>
                    <a:pt x="72" y="940"/>
                  </a:lnTo>
                  <a:lnTo>
                    <a:pt x="75" y="946"/>
                  </a:lnTo>
                  <a:lnTo>
                    <a:pt x="83" y="950"/>
                  </a:lnTo>
                  <a:lnTo>
                    <a:pt x="92" y="953"/>
                  </a:lnTo>
                  <a:lnTo>
                    <a:pt x="108" y="953"/>
                  </a:lnTo>
                  <a:lnTo>
                    <a:pt x="108" y="953"/>
                  </a:lnTo>
                  <a:lnTo>
                    <a:pt x="129" y="953"/>
                  </a:lnTo>
                  <a:lnTo>
                    <a:pt x="139" y="951"/>
                  </a:lnTo>
                  <a:lnTo>
                    <a:pt x="146" y="950"/>
                  </a:lnTo>
                  <a:lnTo>
                    <a:pt x="153" y="945"/>
                  </a:lnTo>
                  <a:lnTo>
                    <a:pt x="161" y="940"/>
                  </a:lnTo>
                  <a:lnTo>
                    <a:pt x="166" y="932"/>
                  </a:lnTo>
                  <a:lnTo>
                    <a:pt x="172" y="923"/>
                  </a:lnTo>
                  <a:lnTo>
                    <a:pt x="172" y="923"/>
                  </a:lnTo>
                  <a:lnTo>
                    <a:pt x="175" y="916"/>
                  </a:lnTo>
                  <a:lnTo>
                    <a:pt x="181" y="910"/>
                  </a:lnTo>
                  <a:lnTo>
                    <a:pt x="186" y="904"/>
                  </a:lnTo>
                  <a:lnTo>
                    <a:pt x="193" y="899"/>
                  </a:lnTo>
                  <a:lnTo>
                    <a:pt x="200" y="896"/>
                  </a:lnTo>
                  <a:lnTo>
                    <a:pt x="208" y="894"/>
                  </a:lnTo>
                  <a:lnTo>
                    <a:pt x="216" y="892"/>
                  </a:lnTo>
                  <a:lnTo>
                    <a:pt x="226" y="892"/>
                  </a:lnTo>
                  <a:lnTo>
                    <a:pt x="226" y="892"/>
                  </a:lnTo>
                  <a:lnTo>
                    <a:pt x="258" y="894"/>
                  </a:lnTo>
                  <a:lnTo>
                    <a:pt x="274" y="894"/>
                  </a:lnTo>
                  <a:lnTo>
                    <a:pt x="289" y="891"/>
                  </a:lnTo>
                  <a:lnTo>
                    <a:pt x="289" y="891"/>
                  </a:lnTo>
                  <a:lnTo>
                    <a:pt x="315" y="884"/>
                  </a:lnTo>
                  <a:lnTo>
                    <a:pt x="340" y="881"/>
                  </a:lnTo>
                  <a:lnTo>
                    <a:pt x="366" y="881"/>
                  </a:lnTo>
                  <a:lnTo>
                    <a:pt x="391" y="883"/>
                  </a:lnTo>
                  <a:lnTo>
                    <a:pt x="417" y="886"/>
                  </a:lnTo>
                  <a:lnTo>
                    <a:pt x="442" y="889"/>
                  </a:lnTo>
                  <a:lnTo>
                    <a:pt x="491" y="897"/>
                  </a:lnTo>
                  <a:lnTo>
                    <a:pt x="491" y="897"/>
                  </a:lnTo>
                  <a:lnTo>
                    <a:pt x="509" y="899"/>
                  </a:lnTo>
                  <a:lnTo>
                    <a:pt x="525" y="904"/>
                  </a:lnTo>
                  <a:lnTo>
                    <a:pt x="558" y="911"/>
                  </a:lnTo>
                  <a:lnTo>
                    <a:pt x="574" y="915"/>
                  </a:lnTo>
                  <a:lnTo>
                    <a:pt x="591" y="916"/>
                  </a:lnTo>
                  <a:lnTo>
                    <a:pt x="607" y="918"/>
                  </a:lnTo>
                  <a:lnTo>
                    <a:pt x="625" y="918"/>
                  </a:lnTo>
                  <a:lnTo>
                    <a:pt x="625" y="918"/>
                  </a:lnTo>
                  <a:lnTo>
                    <a:pt x="636" y="918"/>
                  </a:lnTo>
                  <a:lnTo>
                    <a:pt x="645" y="918"/>
                  </a:lnTo>
                  <a:lnTo>
                    <a:pt x="656" y="919"/>
                  </a:lnTo>
                  <a:lnTo>
                    <a:pt x="666" y="923"/>
                  </a:lnTo>
                  <a:lnTo>
                    <a:pt x="675" y="926"/>
                  </a:lnTo>
                  <a:lnTo>
                    <a:pt x="683" y="931"/>
                  </a:lnTo>
                  <a:lnTo>
                    <a:pt x="693" y="937"/>
                  </a:lnTo>
                  <a:lnTo>
                    <a:pt x="701" y="943"/>
                  </a:lnTo>
                  <a:lnTo>
                    <a:pt x="701" y="943"/>
                  </a:lnTo>
                  <a:lnTo>
                    <a:pt x="710" y="951"/>
                  </a:lnTo>
                  <a:lnTo>
                    <a:pt x="722" y="956"/>
                  </a:lnTo>
                  <a:lnTo>
                    <a:pt x="733" y="959"/>
                  </a:lnTo>
                  <a:lnTo>
                    <a:pt x="744" y="961"/>
                  </a:lnTo>
                  <a:lnTo>
                    <a:pt x="768" y="961"/>
                  </a:lnTo>
                  <a:lnTo>
                    <a:pt x="790" y="961"/>
                  </a:lnTo>
                  <a:lnTo>
                    <a:pt x="790" y="961"/>
                  </a:lnTo>
                  <a:lnTo>
                    <a:pt x="817" y="961"/>
                  </a:lnTo>
                  <a:lnTo>
                    <a:pt x="844" y="961"/>
                  </a:lnTo>
                  <a:lnTo>
                    <a:pt x="871" y="962"/>
                  </a:lnTo>
                  <a:lnTo>
                    <a:pt x="898" y="965"/>
                  </a:lnTo>
                  <a:lnTo>
                    <a:pt x="898" y="965"/>
                  </a:lnTo>
                  <a:lnTo>
                    <a:pt x="920" y="970"/>
                  </a:lnTo>
                  <a:lnTo>
                    <a:pt x="931" y="972"/>
                  </a:lnTo>
                  <a:lnTo>
                    <a:pt x="942" y="973"/>
                  </a:lnTo>
                  <a:lnTo>
                    <a:pt x="955" y="975"/>
                  </a:lnTo>
                  <a:lnTo>
                    <a:pt x="966" y="973"/>
                  </a:lnTo>
                  <a:lnTo>
                    <a:pt x="977" y="969"/>
                  </a:lnTo>
                  <a:lnTo>
                    <a:pt x="990" y="961"/>
                  </a:lnTo>
                  <a:lnTo>
                    <a:pt x="990" y="961"/>
                  </a:lnTo>
                  <a:lnTo>
                    <a:pt x="999" y="956"/>
                  </a:lnTo>
                  <a:lnTo>
                    <a:pt x="1011" y="953"/>
                  </a:lnTo>
                  <a:lnTo>
                    <a:pt x="1020" y="953"/>
                  </a:lnTo>
                  <a:lnTo>
                    <a:pt x="1031" y="954"/>
                  </a:lnTo>
                  <a:lnTo>
                    <a:pt x="1039" y="959"/>
                  </a:lnTo>
                  <a:lnTo>
                    <a:pt x="1047" y="967"/>
                  </a:lnTo>
                  <a:lnTo>
                    <a:pt x="1054" y="975"/>
                  </a:lnTo>
                  <a:lnTo>
                    <a:pt x="1058" y="986"/>
                  </a:lnTo>
                  <a:lnTo>
                    <a:pt x="1058" y="986"/>
                  </a:lnTo>
                  <a:lnTo>
                    <a:pt x="1061" y="994"/>
                  </a:lnTo>
                  <a:lnTo>
                    <a:pt x="1063" y="999"/>
                  </a:lnTo>
                  <a:lnTo>
                    <a:pt x="1066" y="1002"/>
                  </a:lnTo>
                  <a:lnTo>
                    <a:pt x="1071" y="1004"/>
                  </a:lnTo>
                  <a:lnTo>
                    <a:pt x="1074" y="1004"/>
                  </a:lnTo>
                  <a:lnTo>
                    <a:pt x="1079" y="1004"/>
                  </a:lnTo>
                  <a:lnTo>
                    <a:pt x="1090" y="999"/>
                  </a:lnTo>
                  <a:lnTo>
                    <a:pt x="1090" y="999"/>
                  </a:lnTo>
                  <a:lnTo>
                    <a:pt x="1109" y="991"/>
                  </a:lnTo>
                  <a:lnTo>
                    <a:pt x="1128" y="986"/>
                  </a:lnTo>
                  <a:lnTo>
                    <a:pt x="1147" y="983"/>
                  </a:lnTo>
                  <a:lnTo>
                    <a:pt x="1166" y="983"/>
                  </a:lnTo>
                  <a:lnTo>
                    <a:pt x="1185" y="985"/>
                  </a:lnTo>
                  <a:lnTo>
                    <a:pt x="1203" y="991"/>
                  </a:lnTo>
                  <a:lnTo>
                    <a:pt x="1222" y="999"/>
                  </a:lnTo>
                  <a:lnTo>
                    <a:pt x="1239" y="1010"/>
                  </a:lnTo>
                  <a:lnTo>
                    <a:pt x="1239" y="1010"/>
                  </a:lnTo>
                  <a:lnTo>
                    <a:pt x="1257" y="1023"/>
                  </a:lnTo>
                  <a:lnTo>
                    <a:pt x="1266" y="1027"/>
                  </a:lnTo>
                  <a:lnTo>
                    <a:pt x="1271" y="1029"/>
                  </a:lnTo>
                  <a:lnTo>
                    <a:pt x="1277" y="1031"/>
                  </a:lnTo>
                  <a:lnTo>
                    <a:pt x="1277" y="1031"/>
                  </a:lnTo>
                  <a:lnTo>
                    <a:pt x="1277" y="1024"/>
                  </a:lnTo>
                  <a:lnTo>
                    <a:pt x="1276" y="1019"/>
                  </a:lnTo>
                  <a:lnTo>
                    <a:pt x="1271" y="1010"/>
                  </a:lnTo>
                  <a:lnTo>
                    <a:pt x="1271" y="1010"/>
                  </a:lnTo>
                  <a:lnTo>
                    <a:pt x="1266" y="997"/>
                  </a:lnTo>
                  <a:lnTo>
                    <a:pt x="1263" y="985"/>
                  </a:lnTo>
                  <a:lnTo>
                    <a:pt x="1262" y="973"/>
                  </a:lnTo>
                  <a:lnTo>
                    <a:pt x="1260" y="961"/>
                  </a:lnTo>
                  <a:lnTo>
                    <a:pt x="1262" y="948"/>
                  </a:lnTo>
                  <a:lnTo>
                    <a:pt x="1265" y="937"/>
                  </a:lnTo>
                  <a:lnTo>
                    <a:pt x="1268" y="924"/>
                  </a:lnTo>
                  <a:lnTo>
                    <a:pt x="1273" y="913"/>
                  </a:lnTo>
                  <a:lnTo>
                    <a:pt x="1279" y="902"/>
                  </a:lnTo>
                  <a:lnTo>
                    <a:pt x="1287" y="892"/>
                  </a:lnTo>
                  <a:lnTo>
                    <a:pt x="1295" y="883"/>
                  </a:lnTo>
                  <a:lnTo>
                    <a:pt x="1304" y="875"/>
                  </a:lnTo>
                  <a:lnTo>
                    <a:pt x="1314" y="869"/>
                  </a:lnTo>
                  <a:lnTo>
                    <a:pt x="1327" y="862"/>
                  </a:lnTo>
                  <a:lnTo>
                    <a:pt x="1338" y="856"/>
                  </a:lnTo>
                  <a:lnTo>
                    <a:pt x="1351" y="853"/>
                  </a:lnTo>
                  <a:lnTo>
                    <a:pt x="1351" y="853"/>
                  </a:lnTo>
                  <a:lnTo>
                    <a:pt x="1370" y="850"/>
                  </a:lnTo>
                  <a:lnTo>
                    <a:pt x="1387" y="850"/>
                  </a:lnTo>
                  <a:lnTo>
                    <a:pt x="1405" y="851"/>
                  </a:lnTo>
                  <a:lnTo>
                    <a:pt x="1422" y="854"/>
                  </a:lnTo>
                  <a:lnTo>
                    <a:pt x="1422" y="854"/>
                  </a:lnTo>
                  <a:lnTo>
                    <a:pt x="1433" y="854"/>
                  </a:lnTo>
                  <a:lnTo>
                    <a:pt x="1440" y="854"/>
                  </a:lnTo>
                  <a:lnTo>
                    <a:pt x="1443" y="851"/>
                  </a:lnTo>
                  <a:lnTo>
                    <a:pt x="1443" y="851"/>
                  </a:lnTo>
                  <a:lnTo>
                    <a:pt x="1446" y="848"/>
                  </a:lnTo>
                  <a:lnTo>
                    <a:pt x="1446" y="846"/>
                  </a:lnTo>
                  <a:lnTo>
                    <a:pt x="1444" y="842"/>
                  </a:lnTo>
                  <a:lnTo>
                    <a:pt x="1440" y="837"/>
                  </a:lnTo>
                  <a:lnTo>
                    <a:pt x="1436" y="832"/>
                  </a:lnTo>
                  <a:lnTo>
                    <a:pt x="1436" y="832"/>
                  </a:lnTo>
                  <a:lnTo>
                    <a:pt x="1424" y="805"/>
                  </a:lnTo>
                  <a:lnTo>
                    <a:pt x="1417" y="792"/>
                  </a:lnTo>
                  <a:lnTo>
                    <a:pt x="1414" y="778"/>
                  </a:lnTo>
                  <a:lnTo>
                    <a:pt x="1414" y="778"/>
                  </a:lnTo>
                  <a:lnTo>
                    <a:pt x="1406" y="751"/>
                  </a:lnTo>
                  <a:lnTo>
                    <a:pt x="1401" y="737"/>
                  </a:lnTo>
                  <a:lnTo>
                    <a:pt x="1397" y="724"/>
                  </a:lnTo>
                  <a:lnTo>
                    <a:pt x="1390" y="713"/>
                  </a:lnTo>
                  <a:lnTo>
                    <a:pt x="1382" y="702"/>
                  </a:lnTo>
                  <a:lnTo>
                    <a:pt x="1373" y="691"/>
                  </a:lnTo>
                  <a:lnTo>
                    <a:pt x="1362" y="681"/>
                  </a:lnTo>
                  <a:lnTo>
                    <a:pt x="1362" y="681"/>
                  </a:lnTo>
                  <a:lnTo>
                    <a:pt x="1357" y="676"/>
                  </a:lnTo>
                  <a:lnTo>
                    <a:pt x="1354" y="672"/>
                  </a:lnTo>
                  <a:lnTo>
                    <a:pt x="1352" y="667"/>
                  </a:lnTo>
                  <a:lnTo>
                    <a:pt x="1351" y="661"/>
                  </a:lnTo>
                  <a:lnTo>
                    <a:pt x="1352" y="649"/>
                  </a:lnTo>
                  <a:lnTo>
                    <a:pt x="1357" y="638"/>
                  </a:lnTo>
                  <a:lnTo>
                    <a:pt x="1357" y="638"/>
                  </a:lnTo>
                  <a:lnTo>
                    <a:pt x="1362" y="626"/>
                  </a:lnTo>
                  <a:lnTo>
                    <a:pt x="1370" y="616"/>
                  </a:lnTo>
                  <a:lnTo>
                    <a:pt x="1374" y="613"/>
                  </a:lnTo>
                  <a:lnTo>
                    <a:pt x="1379" y="610"/>
                  </a:lnTo>
                  <a:lnTo>
                    <a:pt x="1386" y="608"/>
                  </a:lnTo>
                  <a:lnTo>
                    <a:pt x="1392" y="607"/>
                  </a:lnTo>
                  <a:lnTo>
                    <a:pt x="1392" y="607"/>
                  </a:lnTo>
                  <a:lnTo>
                    <a:pt x="1409" y="607"/>
                  </a:lnTo>
                  <a:lnTo>
                    <a:pt x="1425" y="608"/>
                  </a:lnTo>
                  <a:lnTo>
                    <a:pt x="1441" y="611"/>
                  </a:lnTo>
                  <a:lnTo>
                    <a:pt x="1457" y="618"/>
                  </a:lnTo>
                  <a:lnTo>
                    <a:pt x="1457" y="618"/>
                  </a:lnTo>
                  <a:lnTo>
                    <a:pt x="1474" y="624"/>
                  </a:lnTo>
                  <a:lnTo>
                    <a:pt x="1490" y="627"/>
                  </a:lnTo>
                  <a:lnTo>
                    <a:pt x="1505" y="627"/>
                  </a:lnTo>
                  <a:lnTo>
                    <a:pt x="1519" y="624"/>
                  </a:lnTo>
                  <a:lnTo>
                    <a:pt x="1533" y="619"/>
                  </a:lnTo>
                  <a:lnTo>
                    <a:pt x="1546" y="610"/>
                  </a:lnTo>
                  <a:lnTo>
                    <a:pt x="1557" y="599"/>
                  </a:lnTo>
                  <a:lnTo>
                    <a:pt x="1568" y="584"/>
                  </a:lnTo>
                  <a:lnTo>
                    <a:pt x="1568" y="584"/>
                  </a:lnTo>
                  <a:lnTo>
                    <a:pt x="1571" y="578"/>
                  </a:lnTo>
                  <a:lnTo>
                    <a:pt x="1573" y="572"/>
                  </a:lnTo>
                  <a:lnTo>
                    <a:pt x="1570" y="567"/>
                  </a:lnTo>
                  <a:lnTo>
                    <a:pt x="1565" y="564"/>
                  </a:lnTo>
                  <a:lnTo>
                    <a:pt x="1565" y="56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6" name="Freeform 252">
              <a:extLst>
                <a:ext uri="{FF2B5EF4-FFF2-40B4-BE49-F238E27FC236}">
                  <a16:creationId xmlns:a16="http://schemas.microsoft.com/office/drawing/2014/main" id="{6C00678F-8174-CDE5-8715-F4C82317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" y="1731"/>
              <a:ext cx="597" cy="237"/>
            </a:xfrm>
            <a:custGeom>
              <a:avLst/>
              <a:gdLst>
                <a:gd name="T0" fmla="*/ 57 w 1195"/>
                <a:gd name="T1" fmla="*/ 357 h 475"/>
                <a:gd name="T2" fmla="*/ 119 w 1195"/>
                <a:gd name="T3" fmla="*/ 332 h 475"/>
                <a:gd name="T4" fmla="*/ 258 w 1195"/>
                <a:gd name="T5" fmla="*/ 317 h 475"/>
                <a:gd name="T6" fmla="*/ 396 w 1195"/>
                <a:gd name="T7" fmla="*/ 327 h 475"/>
                <a:gd name="T8" fmla="*/ 536 w 1195"/>
                <a:gd name="T9" fmla="*/ 344 h 475"/>
                <a:gd name="T10" fmla="*/ 590 w 1195"/>
                <a:gd name="T11" fmla="*/ 343 h 475"/>
                <a:gd name="T12" fmla="*/ 618 w 1195"/>
                <a:gd name="T13" fmla="*/ 327 h 475"/>
                <a:gd name="T14" fmla="*/ 648 w 1195"/>
                <a:gd name="T15" fmla="*/ 317 h 475"/>
                <a:gd name="T16" fmla="*/ 674 w 1195"/>
                <a:gd name="T17" fmla="*/ 335 h 475"/>
                <a:gd name="T18" fmla="*/ 707 w 1195"/>
                <a:gd name="T19" fmla="*/ 360 h 475"/>
                <a:gd name="T20" fmla="*/ 774 w 1195"/>
                <a:gd name="T21" fmla="*/ 381 h 475"/>
                <a:gd name="T22" fmla="*/ 874 w 1195"/>
                <a:gd name="T23" fmla="*/ 430 h 475"/>
                <a:gd name="T24" fmla="*/ 928 w 1195"/>
                <a:gd name="T25" fmla="*/ 467 h 475"/>
                <a:gd name="T26" fmla="*/ 961 w 1195"/>
                <a:gd name="T27" fmla="*/ 475 h 475"/>
                <a:gd name="T28" fmla="*/ 987 w 1195"/>
                <a:gd name="T29" fmla="*/ 465 h 475"/>
                <a:gd name="T30" fmla="*/ 1036 w 1195"/>
                <a:gd name="T31" fmla="*/ 446 h 475"/>
                <a:gd name="T32" fmla="*/ 1068 w 1195"/>
                <a:gd name="T33" fmla="*/ 448 h 475"/>
                <a:gd name="T34" fmla="*/ 1096 w 1195"/>
                <a:gd name="T35" fmla="*/ 448 h 475"/>
                <a:gd name="T36" fmla="*/ 1114 w 1195"/>
                <a:gd name="T37" fmla="*/ 429 h 475"/>
                <a:gd name="T38" fmla="*/ 1160 w 1195"/>
                <a:gd name="T39" fmla="*/ 387 h 475"/>
                <a:gd name="T40" fmla="*/ 1192 w 1195"/>
                <a:gd name="T41" fmla="*/ 362 h 475"/>
                <a:gd name="T42" fmla="*/ 1182 w 1195"/>
                <a:gd name="T43" fmla="*/ 319 h 475"/>
                <a:gd name="T44" fmla="*/ 1149 w 1195"/>
                <a:gd name="T45" fmla="*/ 286 h 475"/>
                <a:gd name="T46" fmla="*/ 1128 w 1195"/>
                <a:gd name="T47" fmla="*/ 252 h 475"/>
                <a:gd name="T48" fmla="*/ 1107 w 1195"/>
                <a:gd name="T49" fmla="*/ 243 h 475"/>
                <a:gd name="T50" fmla="*/ 1087 w 1195"/>
                <a:gd name="T51" fmla="*/ 235 h 475"/>
                <a:gd name="T52" fmla="*/ 1095 w 1195"/>
                <a:gd name="T53" fmla="*/ 213 h 475"/>
                <a:gd name="T54" fmla="*/ 1106 w 1195"/>
                <a:gd name="T55" fmla="*/ 175 h 475"/>
                <a:gd name="T56" fmla="*/ 1088 w 1195"/>
                <a:gd name="T57" fmla="*/ 141 h 475"/>
                <a:gd name="T58" fmla="*/ 1039 w 1195"/>
                <a:gd name="T59" fmla="*/ 103 h 475"/>
                <a:gd name="T60" fmla="*/ 961 w 1195"/>
                <a:gd name="T61" fmla="*/ 86 h 475"/>
                <a:gd name="T62" fmla="*/ 906 w 1195"/>
                <a:gd name="T63" fmla="*/ 94 h 475"/>
                <a:gd name="T64" fmla="*/ 844 w 1195"/>
                <a:gd name="T65" fmla="*/ 82 h 475"/>
                <a:gd name="T66" fmla="*/ 788 w 1195"/>
                <a:gd name="T67" fmla="*/ 43 h 475"/>
                <a:gd name="T68" fmla="*/ 731 w 1195"/>
                <a:gd name="T69" fmla="*/ 13 h 475"/>
                <a:gd name="T70" fmla="*/ 672 w 1195"/>
                <a:gd name="T71" fmla="*/ 0 h 475"/>
                <a:gd name="T72" fmla="*/ 609 w 1195"/>
                <a:gd name="T73" fmla="*/ 5 h 475"/>
                <a:gd name="T74" fmla="*/ 550 w 1195"/>
                <a:gd name="T75" fmla="*/ 22 h 475"/>
                <a:gd name="T76" fmla="*/ 534 w 1195"/>
                <a:gd name="T77" fmla="*/ 30 h 475"/>
                <a:gd name="T78" fmla="*/ 529 w 1195"/>
                <a:gd name="T79" fmla="*/ 51 h 475"/>
                <a:gd name="T80" fmla="*/ 545 w 1195"/>
                <a:gd name="T81" fmla="*/ 106 h 475"/>
                <a:gd name="T82" fmla="*/ 537 w 1195"/>
                <a:gd name="T83" fmla="*/ 154 h 475"/>
                <a:gd name="T84" fmla="*/ 502 w 1195"/>
                <a:gd name="T85" fmla="*/ 184 h 475"/>
                <a:gd name="T86" fmla="*/ 462 w 1195"/>
                <a:gd name="T87" fmla="*/ 203 h 475"/>
                <a:gd name="T88" fmla="*/ 407 w 1195"/>
                <a:gd name="T89" fmla="*/ 200 h 475"/>
                <a:gd name="T90" fmla="*/ 356 w 1195"/>
                <a:gd name="T91" fmla="*/ 154 h 475"/>
                <a:gd name="T92" fmla="*/ 259 w 1195"/>
                <a:gd name="T93" fmla="*/ 63 h 475"/>
                <a:gd name="T94" fmla="*/ 227 w 1195"/>
                <a:gd name="T95" fmla="*/ 47 h 475"/>
                <a:gd name="T96" fmla="*/ 196 w 1195"/>
                <a:gd name="T97" fmla="*/ 47 h 475"/>
                <a:gd name="T98" fmla="*/ 121 w 1195"/>
                <a:gd name="T99" fmla="*/ 74 h 475"/>
                <a:gd name="T100" fmla="*/ 103 w 1195"/>
                <a:gd name="T101" fmla="*/ 86 h 475"/>
                <a:gd name="T102" fmla="*/ 65 w 1195"/>
                <a:gd name="T103" fmla="*/ 127 h 475"/>
                <a:gd name="T104" fmla="*/ 57 w 1195"/>
                <a:gd name="T105" fmla="*/ 171 h 475"/>
                <a:gd name="T106" fmla="*/ 45 w 1195"/>
                <a:gd name="T107" fmla="*/ 203 h 475"/>
                <a:gd name="T108" fmla="*/ 24 w 1195"/>
                <a:gd name="T109" fmla="*/ 224 h 475"/>
                <a:gd name="T110" fmla="*/ 5 w 1195"/>
                <a:gd name="T111" fmla="*/ 281 h 475"/>
                <a:gd name="T112" fmla="*/ 0 w 1195"/>
                <a:gd name="T113" fmla="*/ 332 h 475"/>
                <a:gd name="T114" fmla="*/ 0 w 1195"/>
                <a:gd name="T115" fmla="*/ 368 h 475"/>
                <a:gd name="T116" fmla="*/ 11 w 1195"/>
                <a:gd name="T117" fmla="*/ 384 h 475"/>
                <a:gd name="T118" fmla="*/ 21 w 1195"/>
                <a:gd name="T119" fmla="*/ 387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475">
                  <a:moveTo>
                    <a:pt x="40" y="371"/>
                  </a:moveTo>
                  <a:lnTo>
                    <a:pt x="40" y="371"/>
                  </a:lnTo>
                  <a:lnTo>
                    <a:pt x="49" y="364"/>
                  </a:lnTo>
                  <a:lnTo>
                    <a:pt x="57" y="357"/>
                  </a:lnTo>
                  <a:lnTo>
                    <a:pt x="76" y="346"/>
                  </a:lnTo>
                  <a:lnTo>
                    <a:pt x="97" y="338"/>
                  </a:lnTo>
                  <a:lnTo>
                    <a:pt x="119" y="332"/>
                  </a:lnTo>
                  <a:lnTo>
                    <a:pt x="119" y="332"/>
                  </a:lnTo>
                  <a:lnTo>
                    <a:pt x="153" y="324"/>
                  </a:lnTo>
                  <a:lnTo>
                    <a:pt x="188" y="319"/>
                  </a:lnTo>
                  <a:lnTo>
                    <a:pt x="223" y="317"/>
                  </a:lnTo>
                  <a:lnTo>
                    <a:pt x="258" y="317"/>
                  </a:lnTo>
                  <a:lnTo>
                    <a:pt x="293" y="319"/>
                  </a:lnTo>
                  <a:lnTo>
                    <a:pt x="326" y="322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431" y="330"/>
                  </a:lnTo>
                  <a:lnTo>
                    <a:pt x="466" y="335"/>
                  </a:lnTo>
                  <a:lnTo>
                    <a:pt x="536" y="344"/>
                  </a:lnTo>
                  <a:lnTo>
                    <a:pt x="536" y="344"/>
                  </a:lnTo>
                  <a:lnTo>
                    <a:pt x="558" y="346"/>
                  </a:lnTo>
                  <a:lnTo>
                    <a:pt x="569" y="346"/>
                  </a:lnTo>
                  <a:lnTo>
                    <a:pt x="578" y="344"/>
                  </a:lnTo>
                  <a:lnTo>
                    <a:pt x="590" y="343"/>
                  </a:lnTo>
                  <a:lnTo>
                    <a:pt x="599" y="338"/>
                  </a:lnTo>
                  <a:lnTo>
                    <a:pt x="609" y="333"/>
                  </a:lnTo>
                  <a:lnTo>
                    <a:pt x="618" y="327"/>
                  </a:lnTo>
                  <a:lnTo>
                    <a:pt x="618" y="327"/>
                  </a:lnTo>
                  <a:lnTo>
                    <a:pt x="626" y="322"/>
                  </a:lnTo>
                  <a:lnTo>
                    <a:pt x="634" y="319"/>
                  </a:lnTo>
                  <a:lnTo>
                    <a:pt x="640" y="317"/>
                  </a:lnTo>
                  <a:lnTo>
                    <a:pt x="648" y="317"/>
                  </a:lnTo>
                  <a:lnTo>
                    <a:pt x="655" y="321"/>
                  </a:lnTo>
                  <a:lnTo>
                    <a:pt x="661" y="324"/>
                  </a:lnTo>
                  <a:lnTo>
                    <a:pt x="667" y="329"/>
                  </a:lnTo>
                  <a:lnTo>
                    <a:pt x="674" y="335"/>
                  </a:lnTo>
                  <a:lnTo>
                    <a:pt x="674" y="335"/>
                  </a:lnTo>
                  <a:lnTo>
                    <a:pt x="683" y="346"/>
                  </a:lnTo>
                  <a:lnTo>
                    <a:pt x="694" y="354"/>
                  </a:lnTo>
                  <a:lnTo>
                    <a:pt x="707" y="360"/>
                  </a:lnTo>
                  <a:lnTo>
                    <a:pt x="720" y="365"/>
                  </a:lnTo>
                  <a:lnTo>
                    <a:pt x="720" y="365"/>
                  </a:lnTo>
                  <a:lnTo>
                    <a:pt x="747" y="373"/>
                  </a:lnTo>
                  <a:lnTo>
                    <a:pt x="774" y="381"/>
                  </a:lnTo>
                  <a:lnTo>
                    <a:pt x="799" y="392"/>
                  </a:lnTo>
                  <a:lnTo>
                    <a:pt x="825" y="403"/>
                  </a:lnTo>
                  <a:lnTo>
                    <a:pt x="850" y="416"/>
                  </a:lnTo>
                  <a:lnTo>
                    <a:pt x="874" y="430"/>
                  </a:lnTo>
                  <a:lnTo>
                    <a:pt x="898" y="445"/>
                  </a:lnTo>
                  <a:lnTo>
                    <a:pt x="920" y="462"/>
                  </a:lnTo>
                  <a:lnTo>
                    <a:pt x="920" y="462"/>
                  </a:lnTo>
                  <a:lnTo>
                    <a:pt x="928" y="467"/>
                  </a:lnTo>
                  <a:lnTo>
                    <a:pt x="936" y="472"/>
                  </a:lnTo>
                  <a:lnTo>
                    <a:pt x="944" y="475"/>
                  </a:lnTo>
                  <a:lnTo>
                    <a:pt x="953" y="475"/>
                  </a:lnTo>
                  <a:lnTo>
                    <a:pt x="961" y="475"/>
                  </a:lnTo>
                  <a:lnTo>
                    <a:pt x="969" y="473"/>
                  </a:lnTo>
                  <a:lnTo>
                    <a:pt x="977" y="470"/>
                  </a:lnTo>
                  <a:lnTo>
                    <a:pt x="987" y="465"/>
                  </a:lnTo>
                  <a:lnTo>
                    <a:pt x="987" y="465"/>
                  </a:lnTo>
                  <a:lnTo>
                    <a:pt x="1006" y="454"/>
                  </a:lnTo>
                  <a:lnTo>
                    <a:pt x="1015" y="451"/>
                  </a:lnTo>
                  <a:lnTo>
                    <a:pt x="1026" y="448"/>
                  </a:lnTo>
                  <a:lnTo>
                    <a:pt x="1036" y="446"/>
                  </a:lnTo>
                  <a:lnTo>
                    <a:pt x="1047" y="445"/>
                  </a:lnTo>
                  <a:lnTo>
                    <a:pt x="1057" y="446"/>
                  </a:lnTo>
                  <a:lnTo>
                    <a:pt x="1068" y="448"/>
                  </a:lnTo>
                  <a:lnTo>
                    <a:pt x="1068" y="448"/>
                  </a:lnTo>
                  <a:lnTo>
                    <a:pt x="1076" y="449"/>
                  </a:lnTo>
                  <a:lnTo>
                    <a:pt x="1084" y="451"/>
                  </a:lnTo>
                  <a:lnTo>
                    <a:pt x="1090" y="449"/>
                  </a:lnTo>
                  <a:lnTo>
                    <a:pt x="1096" y="448"/>
                  </a:lnTo>
                  <a:lnTo>
                    <a:pt x="1101" y="445"/>
                  </a:lnTo>
                  <a:lnTo>
                    <a:pt x="1106" y="440"/>
                  </a:lnTo>
                  <a:lnTo>
                    <a:pt x="1114" y="429"/>
                  </a:lnTo>
                  <a:lnTo>
                    <a:pt x="1114" y="429"/>
                  </a:lnTo>
                  <a:lnTo>
                    <a:pt x="1123" y="414"/>
                  </a:lnTo>
                  <a:lnTo>
                    <a:pt x="1134" y="403"/>
                  </a:lnTo>
                  <a:lnTo>
                    <a:pt x="1146" y="395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74" y="379"/>
                  </a:lnTo>
                  <a:lnTo>
                    <a:pt x="1184" y="371"/>
                  </a:lnTo>
                  <a:lnTo>
                    <a:pt x="1192" y="362"/>
                  </a:lnTo>
                  <a:lnTo>
                    <a:pt x="1195" y="352"/>
                  </a:lnTo>
                  <a:lnTo>
                    <a:pt x="1193" y="341"/>
                  </a:lnTo>
                  <a:lnTo>
                    <a:pt x="1190" y="330"/>
                  </a:lnTo>
                  <a:lnTo>
                    <a:pt x="1182" y="319"/>
                  </a:lnTo>
                  <a:lnTo>
                    <a:pt x="1171" y="308"/>
                  </a:lnTo>
                  <a:lnTo>
                    <a:pt x="1171" y="308"/>
                  </a:lnTo>
                  <a:lnTo>
                    <a:pt x="1160" y="297"/>
                  </a:lnTo>
                  <a:lnTo>
                    <a:pt x="1149" y="286"/>
                  </a:lnTo>
                  <a:lnTo>
                    <a:pt x="1141" y="273"/>
                  </a:lnTo>
                  <a:lnTo>
                    <a:pt x="1133" y="260"/>
                  </a:lnTo>
                  <a:lnTo>
                    <a:pt x="1133" y="260"/>
                  </a:lnTo>
                  <a:lnTo>
                    <a:pt x="1128" y="252"/>
                  </a:lnTo>
                  <a:lnTo>
                    <a:pt x="1122" y="248"/>
                  </a:lnTo>
                  <a:lnTo>
                    <a:pt x="1115" y="244"/>
                  </a:lnTo>
                  <a:lnTo>
                    <a:pt x="1107" y="243"/>
                  </a:lnTo>
                  <a:lnTo>
                    <a:pt x="1107" y="243"/>
                  </a:lnTo>
                  <a:lnTo>
                    <a:pt x="1099" y="243"/>
                  </a:lnTo>
                  <a:lnTo>
                    <a:pt x="1093" y="241"/>
                  </a:lnTo>
                  <a:lnTo>
                    <a:pt x="1090" y="238"/>
                  </a:lnTo>
                  <a:lnTo>
                    <a:pt x="1087" y="235"/>
                  </a:lnTo>
                  <a:lnTo>
                    <a:pt x="1087" y="230"/>
                  </a:lnTo>
                  <a:lnTo>
                    <a:pt x="1088" y="225"/>
                  </a:lnTo>
                  <a:lnTo>
                    <a:pt x="1095" y="213"/>
                  </a:lnTo>
                  <a:lnTo>
                    <a:pt x="1095" y="213"/>
                  </a:lnTo>
                  <a:lnTo>
                    <a:pt x="1099" y="203"/>
                  </a:lnTo>
                  <a:lnTo>
                    <a:pt x="1103" y="194"/>
                  </a:lnTo>
                  <a:lnTo>
                    <a:pt x="1106" y="184"/>
                  </a:lnTo>
                  <a:lnTo>
                    <a:pt x="1106" y="175"/>
                  </a:lnTo>
                  <a:lnTo>
                    <a:pt x="1104" y="167"/>
                  </a:lnTo>
                  <a:lnTo>
                    <a:pt x="1099" y="157"/>
                  </a:lnTo>
                  <a:lnTo>
                    <a:pt x="1095" y="149"/>
                  </a:lnTo>
                  <a:lnTo>
                    <a:pt x="1088" y="141"/>
                  </a:lnTo>
                  <a:lnTo>
                    <a:pt x="1088" y="141"/>
                  </a:lnTo>
                  <a:lnTo>
                    <a:pt x="1072" y="127"/>
                  </a:lnTo>
                  <a:lnTo>
                    <a:pt x="1057" y="114"/>
                  </a:lnTo>
                  <a:lnTo>
                    <a:pt x="1039" y="103"/>
                  </a:lnTo>
                  <a:lnTo>
                    <a:pt x="1020" y="95"/>
                  </a:lnTo>
                  <a:lnTo>
                    <a:pt x="1001" y="90"/>
                  </a:lnTo>
                  <a:lnTo>
                    <a:pt x="982" y="87"/>
                  </a:lnTo>
                  <a:lnTo>
                    <a:pt x="961" y="86"/>
                  </a:lnTo>
                  <a:lnTo>
                    <a:pt x="941" y="89"/>
                  </a:lnTo>
                  <a:lnTo>
                    <a:pt x="941" y="89"/>
                  </a:lnTo>
                  <a:lnTo>
                    <a:pt x="923" y="92"/>
                  </a:lnTo>
                  <a:lnTo>
                    <a:pt x="906" y="94"/>
                  </a:lnTo>
                  <a:lnTo>
                    <a:pt x="890" y="94"/>
                  </a:lnTo>
                  <a:lnTo>
                    <a:pt x="874" y="92"/>
                  </a:lnTo>
                  <a:lnTo>
                    <a:pt x="858" y="87"/>
                  </a:lnTo>
                  <a:lnTo>
                    <a:pt x="844" y="82"/>
                  </a:lnTo>
                  <a:lnTo>
                    <a:pt x="829" y="73"/>
                  </a:lnTo>
                  <a:lnTo>
                    <a:pt x="815" y="63"/>
                  </a:lnTo>
                  <a:lnTo>
                    <a:pt x="815" y="63"/>
                  </a:lnTo>
                  <a:lnTo>
                    <a:pt x="788" y="43"/>
                  </a:lnTo>
                  <a:lnTo>
                    <a:pt x="774" y="33"/>
                  </a:lnTo>
                  <a:lnTo>
                    <a:pt x="760" y="25"/>
                  </a:lnTo>
                  <a:lnTo>
                    <a:pt x="745" y="19"/>
                  </a:lnTo>
                  <a:lnTo>
                    <a:pt x="731" y="13"/>
                  </a:lnTo>
                  <a:lnTo>
                    <a:pt x="717" y="8"/>
                  </a:lnTo>
                  <a:lnTo>
                    <a:pt x="702" y="5"/>
                  </a:lnTo>
                  <a:lnTo>
                    <a:pt x="686" y="1"/>
                  </a:lnTo>
                  <a:lnTo>
                    <a:pt x="672" y="0"/>
                  </a:lnTo>
                  <a:lnTo>
                    <a:pt x="656" y="0"/>
                  </a:lnTo>
                  <a:lnTo>
                    <a:pt x="640" y="0"/>
                  </a:lnTo>
                  <a:lnTo>
                    <a:pt x="625" y="1"/>
                  </a:lnTo>
                  <a:lnTo>
                    <a:pt x="609" y="5"/>
                  </a:lnTo>
                  <a:lnTo>
                    <a:pt x="593" y="8"/>
                  </a:lnTo>
                  <a:lnTo>
                    <a:pt x="575" y="13"/>
                  </a:lnTo>
                  <a:lnTo>
                    <a:pt x="575" y="13"/>
                  </a:lnTo>
                  <a:lnTo>
                    <a:pt x="550" y="22"/>
                  </a:lnTo>
                  <a:lnTo>
                    <a:pt x="540" y="25"/>
                  </a:lnTo>
                  <a:lnTo>
                    <a:pt x="532" y="30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31" y="35"/>
                  </a:lnTo>
                  <a:lnTo>
                    <a:pt x="529" y="40"/>
                  </a:lnTo>
                  <a:lnTo>
                    <a:pt x="529" y="44"/>
                  </a:lnTo>
                  <a:lnTo>
                    <a:pt x="529" y="51"/>
                  </a:lnTo>
                  <a:lnTo>
                    <a:pt x="532" y="6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5" y="106"/>
                  </a:lnTo>
                  <a:lnTo>
                    <a:pt x="547" y="121"/>
                  </a:lnTo>
                  <a:lnTo>
                    <a:pt x="547" y="133"/>
                  </a:lnTo>
                  <a:lnTo>
                    <a:pt x="544" y="144"/>
                  </a:lnTo>
                  <a:lnTo>
                    <a:pt x="537" y="154"/>
                  </a:lnTo>
                  <a:lnTo>
                    <a:pt x="529" y="165"/>
                  </a:lnTo>
                  <a:lnTo>
                    <a:pt x="518" y="175"/>
                  </a:lnTo>
                  <a:lnTo>
                    <a:pt x="502" y="184"/>
                  </a:lnTo>
                  <a:lnTo>
                    <a:pt x="502" y="184"/>
                  </a:lnTo>
                  <a:lnTo>
                    <a:pt x="491" y="192"/>
                  </a:lnTo>
                  <a:lnTo>
                    <a:pt x="491" y="192"/>
                  </a:lnTo>
                  <a:lnTo>
                    <a:pt x="477" y="198"/>
                  </a:lnTo>
                  <a:lnTo>
                    <a:pt x="462" y="203"/>
                  </a:lnTo>
                  <a:lnTo>
                    <a:pt x="448" y="205"/>
                  </a:lnTo>
                  <a:lnTo>
                    <a:pt x="434" y="206"/>
                  </a:lnTo>
                  <a:lnTo>
                    <a:pt x="420" y="205"/>
                  </a:lnTo>
                  <a:lnTo>
                    <a:pt x="407" y="200"/>
                  </a:lnTo>
                  <a:lnTo>
                    <a:pt x="396" y="194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56" y="154"/>
                  </a:lnTo>
                  <a:lnTo>
                    <a:pt x="324" y="122"/>
                  </a:lnTo>
                  <a:lnTo>
                    <a:pt x="293" y="94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1" y="59"/>
                  </a:lnTo>
                  <a:lnTo>
                    <a:pt x="243" y="54"/>
                  </a:lnTo>
                  <a:lnTo>
                    <a:pt x="235" y="49"/>
                  </a:lnTo>
                  <a:lnTo>
                    <a:pt x="227" y="47"/>
                  </a:lnTo>
                  <a:lnTo>
                    <a:pt x="219" y="46"/>
                  </a:lnTo>
                  <a:lnTo>
                    <a:pt x="212" y="46"/>
                  </a:lnTo>
                  <a:lnTo>
                    <a:pt x="204" y="46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77" y="54"/>
                  </a:lnTo>
                  <a:lnTo>
                    <a:pt x="158" y="60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03" y="86"/>
                  </a:lnTo>
                  <a:lnTo>
                    <a:pt x="91" y="94"/>
                  </a:lnTo>
                  <a:lnTo>
                    <a:pt x="81" y="103"/>
                  </a:lnTo>
                  <a:lnTo>
                    <a:pt x="73" y="114"/>
                  </a:lnTo>
                  <a:lnTo>
                    <a:pt x="65" y="127"/>
                  </a:lnTo>
                  <a:lnTo>
                    <a:pt x="61" y="140"/>
                  </a:lnTo>
                  <a:lnTo>
                    <a:pt x="57" y="155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81"/>
                  </a:lnTo>
                  <a:lnTo>
                    <a:pt x="54" y="189"/>
                  </a:lnTo>
                  <a:lnTo>
                    <a:pt x="51" y="197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37" y="209"/>
                  </a:lnTo>
                  <a:lnTo>
                    <a:pt x="29" y="216"/>
                  </a:lnTo>
                  <a:lnTo>
                    <a:pt x="24" y="224"/>
                  </a:lnTo>
                  <a:lnTo>
                    <a:pt x="19" y="232"/>
                  </a:lnTo>
                  <a:lnTo>
                    <a:pt x="11" y="248"/>
                  </a:lnTo>
                  <a:lnTo>
                    <a:pt x="7" y="263"/>
                  </a:lnTo>
                  <a:lnTo>
                    <a:pt x="5" y="281"/>
                  </a:lnTo>
                  <a:lnTo>
                    <a:pt x="3" y="298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2" y="373"/>
                  </a:lnTo>
                  <a:lnTo>
                    <a:pt x="3" y="376"/>
                  </a:lnTo>
                  <a:lnTo>
                    <a:pt x="7" y="381"/>
                  </a:lnTo>
                  <a:lnTo>
                    <a:pt x="11" y="384"/>
                  </a:lnTo>
                  <a:lnTo>
                    <a:pt x="15" y="389"/>
                  </a:lnTo>
                  <a:lnTo>
                    <a:pt x="15" y="389"/>
                  </a:lnTo>
                  <a:lnTo>
                    <a:pt x="18" y="389"/>
                  </a:lnTo>
                  <a:lnTo>
                    <a:pt x="21" y="387"/>
                  </a:lnTo>
                  <a:lnTo>
                    <a:pt x="29" y="383"/>
                  </a:lnTo>
                  <a:lnTo>
                    <a:pt x="40" y="371"/>
                  </a:lnTo>
                  <a:lnTo>
                    <a:pt x="40" y="37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7" name="Freeform 253">
              <a:extLst>
                <a:ext uri="{FF2B5EF4-FFF2-40B4-BE49-F238E27FC236}">
                  <a16:creationId xmlns:a16="http://schemas.microsoft.com/office/drawing/2014/main" id="{AEF11F1C-2648-E014-D0ED-F783D50D9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" y="1902"/>
              <a:ext cx="472" cy="258"/>
            </a:xfrm>
            <a:custGeom>
              <a:avLst/>
              <a:gdLst>
                <a:gd name="T0" fmla="*/ 396 w 945"/>
                <a:gd name="T1" fmla="*/ 429 h 516"/>
                <a:gd name="T2" fmla="*/ 445 w 945"/>
                <a:gd name="T3" fmla="*/ 466 h 516"/>
                <a:gd name="T4" fmla="*/ 461 w 945"/>
                <a:gd name="T5" fmla="*/ 505 h 516"/>
                <a:gd name="T6" fmla="*/ 480 w 945"/>
                <a:gd name="T7" fmla="*/ 512 h 516"/>
                <a:gd name="T8" fmla="*/ 539 w 945"/>
                <a:gd name="T9" fmla="*/ 509 h 516"/>
                <a:gd name="T10" fmla="*/ 598 w 945"/>
                <a:gd name="T11" fmla="*/ 515 h 516"/>
                <a:gd name="T12" fmla="*/ 626 w 945"/>
                <a:gd name="T13" fmla="*/ 513 h 516"/>
                <a:gd name="T14" fmla="*/ 648 w 945"/>
                <a:gd name="T15" fmla="*/ 499 h 516"/>
                <a:gd name="T16" fmla="*/ 666 w 945"/>
                <a:gd name="T17" fmla="*/ 474 h 516"/>
                <a:gd name="T18" fmla="*/ 729 w 945"/>
                <a:gd name="T19" fmla="*/ 447 h 516"/>
                <a:gd name="T20" fmla="*/ 764 w 945"/>
                <a:gd name="T21" fmla="*/ 428 h 516"/>
                <a:gd name="T22" fmla="*/ 793 w 945"/>
                <a:gd name="T23" fmla="*/ 394 h 516"/>
                <a:gd name="T24" fmla="*/ 798 w 945"/>
                <a:gd name="T25" fmla="*/ 358 h 516"/>
                <a:gd name="T26" fmla="*/ 822 w 945"/>
                <a:gd name="T27" fmla="*/ 307 h 516"/>
                <a:gd name="T28" fmla="*/ 863 w 945"/>
                <a:gd name="T29" fmla="*/ 286 h 516"/>
                <a:gd name="T30" fmla="*/ 876 w 945"/>
                <a:gd name="T31" fmla="*/ 270 h 516"/>
                <a:gd name="T32" fmla="*/ 912 w 945"/>
                <a:gd name="T33" fmla="*/ 250 h 516"/>
                <a:gd name="T34" fmla="*/ 931 w 945"/>
                <a:gd name="T35" fmla="*/ 239 h 516"/>
                <a:gd name="T36" fmla="*/ 912 w 945"/>
                <a:gd name="T37" fmla="*/ 223 h 516"/>
                <a:gd name="T38" fmla="*/ 909 w 945"/>
                <a:gd name="T39" fmla="*/ 199 h 516"/>
                <a:gd name="T40" fmla="*/ 879 w 945"/>
                <a:gd name="T41" fmla="*/ 142 h 516"/>
                <a:gd name="T42" fmla="*/ 834 w 945"/>
                <a:gd name="T43" fmla="*/ 108 h 516"/>
                <a:gd name="T44" fmla="*/ 748 w 945"/>
                <a:gd name="T45" fmla="*/ 69 h 516"/>
                <a:gd name="T46" fmla="*/ 664 w 945"/>
                <a:gd name="T47" fmla="*/ 40 h 516"/>
                <a:gd name="T48" fmla="*/ 634 w 945"/>
                <a:gd name="T49" fmla="*/ 13 h 516"/>
                <a:gd name="T50" fmla="*/ 623 w 945"/>
                <a:gd name="T51" fmla="*/ 5 h 516"/>
                <a:gd name="T52" fmla="*/ 594 w 945"/>
                <a:gd name="T53" fmla="*/ 23 h 516"/>
                <a:gd name="T54" fmla="*/ 550 w 945"/>
                <a:gd name="T55" fmla="*/ 35 h 516"/>
                <a:gd name="T56" fmla="*/ 478 w 945"/>
                <a:gd name="T57" fmla="*/ 23 h 516"/>
                <a:gd name="T58" fmla="*/ 293 w 945"/>
                <a:gd name="T59" fmla="*/ 5 h 516"/>
                <a:gd name="T60" fmla="*/ 224 w 945"/>
                <a:gd name="T61" fmla="*/ 0 h 516"/>
                <a:gd name="T62" fmla="*/ 110 w 945"/>
                <a:gd name="T63" fmla="*/ 15 h 516"/>
                <a:gd name="T64" fmla="*/ 67 w 945"/>
                <a:gd name="T65" fmla="*/ 35 h 516"/>
                <a:gd name="T66" fmla="*/ 16 w 945"/>
                <a:gd name="T67" fmla="*/ 70 h 516"/>
                <a:gd name="T68" fmla="*/ 2 w 945"/>
                <a:gd name="T69" fmla="*/ 86 h 516"/>
                <a:gd name="T70" fmla="*/ 19 w 945"/>
                <a:gd name="T71" fmla="*/ 156 h 516"/>
                <a:gd name="T72" fmla="*/ 46 w 945"/>
                <a:gd name="T73" fmla="*/ 207 h 516"/>
                <a:gd name="T74" fmla="*/ 91 w 945"/>
                <a:gd name="T75" fmla="*/ 231 h 516"/>
                <a:gd name="T76" fmla="*/ 113 w 945"/>
                <a:gd name="T77" fmla="*/ 235 h 516"/>
                <a:gd name="T78" fmla="*/ 154 w 945"/>
                <a:gd name="T79" fmla="*/ 256 h 516"/>
                <a:gd name="T80" fmla="*/ 215 w 945"/>
                <a:gd name="T81" fmla="*/ 262 h 516"/>
                <a:gd name="T82" fmla="*/ 258 w 945"/>
                <a:gd name="T83" fmla="*/ 262 h 516"/>
                <a:gd name="T84" fmla="*/ 328 w 945"/>
                <a:gd name="T85" fmla="*/ 300 h 516"/>
                <a:gd name="T86" fmla="*/ 337 w 945"/>
                <a:gd name="T87" fmla="*/ 313 h 516"/>
                <a:gd name="T88" fmla="*/ 331 w 945"/>
                <a:gd name="T89" fmla="*/ 339 h 516"/>
                <a:gd name="T90" fmla="*/ 315 w 945"/>
                <a:gd name="T91" fmla="*/ 377 h 516"/>
                <a:gd name="T92" fmla="*/ 321 w 945"/>
                <a:gd name="T93" fmla="*/ 402 h 516"/>
                <a:gd name="T94" fmla="*/ 324 w 945"/>
                <a:gd name="T95" fmla="*/ 413 h 516"/>
                <a:gd name="T96" fmla="*/ 362 w 945"/>
                <a:gd name="T97" fmla="*/ 42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5" h="516">
                  <a:moveTo>
                    <a:pt x="362" y="423"/>
                  </a:moveTo>
                  <a:lnTo>
                    <a:pt x="362" y="423"/>
                  </a:lnTo>
                  <a:lnTo>
                    <a:pt x="380" y="426"/>
                  </a:lnTo>
                  <a:lnTo>
                    <a:pt x="396" y="429"/>
                  </a:lnTo>
                  <a:lnTo>
                    <a:pt x="410" y="435"/>
                  </a:lnTo>
                  <a:lnTo>
                    <a:pt x="423" y="443"/>
                  </a:lnTo>
                  <a:lnTo>
                    <a:pt x="434" y="453"/>
                  </a:lnTo>
                  <a:lnTo>
                    <a:pt x="445" y="466"/>
                  </a:lnTo>
                  <a:lnTo>
                    <a:pt x="451" y="480"/>
                  </a:lnTo>
                  <a:lnTo>
                    <a:pt x="458" y="497"/>
                  </a:lnTo>
                  <a:lnTo>
                    <a:pt x="458" y="497"/>
                  </a:lnTo>
                  <a:lnTo>
                    <a:pt x="461" y="505"/>
                  </a:lnTo>
                  <a:lnTo>
                    <a:pt x="463" y="509"/>
                  </a:lnTo>
                  <a:lnTo>
                    <a:pt x="466" y="510"/>
                  </a:lnTo>
                  <a:lnTo>
                    <a:pt x="472" y="512"/>
                  </a:lnTo>
                  <a:lnTo>
                    <a:pt x="480" y="512"/>
                  </a:lnTo>
                  <a:lnTo>
                    <a:pt x="480" y="512"/>
                  </a:lnTo>
                  <a:lnTo>
                    <a:pt x="494" y="513"/>
                  </a:lnTo>
                  <a:lnTo>
                    <a:pt x="509" y="512"/>
                  </a:lnTo>
                  <a:lnTo>
                    <a:pt x="539" y="509"/>
                  </a:lnTo>
                  <a:lnTo>
                    <a:pt x="553" y="507"/>
                  </a:lnTo>
                  <a:lnTo>
                    <a:pt x="569" y="509"/>
                  </a:lnTo>
                  <a:lnTo>
                    <a:pt x="583" y="510"/>
                  </a:lnTo>
                  <a:lnTo>
                    <a:pt x="598" y="515"/>
                  </a:lnTo>
                  <a:lnTo>
                    <a:pt x="598" y="515"/>
                  </a:lnTo>
                  <a:lnTo>
                    <a:pt x="604" y="516"/>
                  </a:lnTo>
                  <a:lnTo>
                    <a:pt x="610" y="516"/>
                  </a:lnTo>
                  <a:lnTo>
                    <a:pt x="626" y="513"/>
                  </a:lnTo>
                  <a:lnTo>
                    <a:pt x="634" y="510"/>
                  </a:lnTo>
                  <a:lnTo>
                    <a:pt x="640" y="507"/>
                  </a:lnTo>
                  <a:lnTo>
                    <a:pt x="645" y="502"/>
                  </a:lnTo>
                  <a:lnTo>
                    <a:pt x="648" y="499"/>
                  </a:lnTo>
                  <a:lnTo>
                    <a:pt x="648" y="499"/>
                  </a:lnTo>
                  <a:lnTo>
                    <a:pt x="653" y="491"/>
                  </a:lnTo>
                  <a:lnTo>
                    <a:pt x="656" y="485"/>
                  </a:lnTo>
                  <a:lnTo>
                    <a:pt x="666" y="474"/>
                  </a:lnTo>
                  <a:lnTo>
                    <a:pt x="679" y="466"/>
                  </a:lnTo>
                  <a:lnTo>
                    <a:pt x="691" y="459"/>
                  </a:lnTo>
                  <a:lnTo>
                    <a:pt x="717" y="451"/>
                  </a:lnTo>
                  <a:lnTo>
                    <a:pt x="729" y="447"/>
                  </a:lnTo>
                  <a:lnTo>
                    <a:pt x="742" y="442"/>
                  </a:lnTo>
                  <a:lnTo>
                    <a:pt x="742" y="442"/>
                  </a:lnTo>
                  <a:lnTo>
                    <a:pt x="753" y="435"/>
                  </a:lnTo>
                  <a:lnTo>
                    <a:pt x="764" y="428"/>
                  </a:lnTo>
                  <a:lnTo>
                    <a:pt x="774" y="420"/>
                  </a:lnTo>
                  <a:lnTo>
                    <a:pt x="782" y="412"/>
                  </a:lnTo>
                  <a:lnTo>
                    <a:pt x="788" y="404"/>
                  </a:lnTo>
                  <a:lnTo>
                    <a:pt x="793" y="394"/>
                  </a:lnTo>
                  <a:lnTo>
                    <a:pt x="795" y="385"/>
                  </a:lnTo>
                  <a:lnTo>
                    <a:pt x="796" y="375"/>
                  </a:lnTo>
                  <a:lnTo>
                    <a:pt x="796" y="375"/>
                  </a:lnTo>
                  <a:lnTo>
                    <a:pt x="798" y="358"/>
                  </a:lnTo>
                  <a:lnTo>
                    <a:pt x="801" y="342"/>
                  </a:lnTo>
                  <a:lnTo>
                    <a:pt x="806" y="329"/>
                  </a:lnTo>
                  <a:lnTo>
                    <a:pt x="814" y="316"/>
                  </a:lnTo>
                  <a:lnTo>
                    <a:pt x="822" y="307"/>
                  </a:lnTo>
                  <a:lnTo>
                    <a:pt x="833" y="299"/>
                  </a:lnTo>
                  <a:lnTo>
                    <a:pt x="847" y="293"/>
                  </a:lnTo>
                  <a:lnTo>
                    <a:pt x="863" y="286"/>
                  </a:lnTo>
                  <a:lnTo>
                    <a:pt x="863" y="286"/>
                  </a:lnTo>
                  <a:lnTo>
                    <a:pt x="866" y="285"/>
                  </a:lnTo>
                  <a:lnTo>
                    <a:pt x="869" y="280"/>
                  </a:lnTo>
                  <a:lnTo>
                    <a:pt x="869" y="280"/>
                  </a:lnTo>
                  <a:lnTo>
                    <a:pt x="876" y="270"/>
                  </a:lnTo>
                  <a:lnTo>
                    <a:pt x="884" y="262"/>
                  </a:lnTo>
                  <a:lnTo>
                    <a:pt x="893" y="256"/>
                  </a:lnTo>
                  <a:lnTo>
                    <a:pt x="903" y="253"/>
                  </a:lnTo>
                  <a:lnTo>
                    <a:pt x="912" y="250"/>
                  </a:lnTo>
                  <a:lnTo>
                    <a:pt x="923" y="246"/>
                  </a:lnTo>
                  <a:lnTo>
                    <a:pt x="945" y="243"/>
                  </a:lnTo>
                  <a:lnTo>
                    <a:pt x="945" y="243"/>
                  </a:lnTo>
                  <a:lnTo>
                    <a:pt x="931" y="239"/>
                  </a:lnTo>
                  <a:lnTo>
                    <a:pt x="925" y="237"/>
                  </a:lnTo>
                  <a:lnTo>
                    <a:pt x="920" y="232"/>
                  </a:lnTo>
                  <a:lnTo>
                    <a:pt x="915" y="229"/>
                  </a:lnTo>
                  <a:lnTo>
                    <a:pt x="912" y="223"/>
                  </a:lnTo>
                  <a:lnTo>
                    <a:pt x="909" y="216"/>
                  </a:lnTo>
                  <a:lnTo>
                    <a:pt x="909" y="207"/>
                  </a:lnTo>
                  <a:lnTo>
                    <a:pt x="909" y="207"/>
                  </a:lnTo>
                  <a:lnTo>
                    <a:pt x="909" y="199"/>
                  </a:lnTo>
                  <a:lnTo>
                    <a:pt x="906" y="191"/>
                  </a:lnTo>
                  <a:lnTo>
                    <a:pt x="896" y="169"/>
                  </a:lnTo>
                  <a:lnTo>
                    <a:pt x="885" y="150"/>
                  </a:lnTo>
                  <a:lnTo>
                    <a:pt x="879" y="142"/>
                  </a:lnTo>
                  <a:lnTo>
                    <a:pt x="874" y="137"/>
                  </a:lnTo>
                  <a:lnTo>
                    <a:pt x="874" y="137"/>
                  </a:lnTo>
                  <a:lnTo>
                    <a:pt x="855" y="121"/>
                  </a:lnTo>
                  <a:lnTo>
                    <a:pt x="834" y="108"/>
                  </a:lnTo>
                  <a:lnTo>
                    <a:pt x="814" y="97"/>
                  </a:lnTo>
                  <a:lnTo>
                    <a:pt x="793" y="86"/>
                  </a:lnTo>
                  <a:lnTo>
                    <a:pt x="771" y="77"/>
                  </a:lnTo>
                  <a:lnTo>
                    <a:pt x="748" y="69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683" y="48"/>
                  </a:lnTo>
                  <a:lnTo>
                    <a:pt x="664" y="40"/>
                  </a:lnTo>
                  <a:lnTo>
                    <a:pt x="656" y="35"/>
                  </a:lnTo>
                  <a:lnTo>
                    <a:pt x="648" y="29"/>
                  </a:lnTo>
                  <a:lnTo>
                    <a:pt x="640" y="2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29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8" y="7"/>
                  </a:lnTo>
                  <a:lnTo>
                    <a:pt x="612" y="11"/>
                  </a:lnTo>
                  <a:lnTo>
                    <a:pt x="612" y="11"/>
                  </a:lnTo>
                  <a:lnTo>
                    <a:pt x="594" y="23"/>
                  </a:lnTo>
                  <a:lnTo>
                    <a:pt x="577" y="30"/>
                  </a:lnTo>
                  <a:lnTo>
                    <a:pt x="567" y="34"/>
                  </a:lnTo>
                  <a:lnTo>
                    <a:pt x="559" y="35"/>
                  </a:lnTo>
                  <a:lnTo>
                    <a:pt x="550" y="35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10" y="27"/>
                  </a:lnTo>
                  <a:lnTo>
                    <a:pt x="478" y="23"/>
                  </a:lnTo>
                  <a:lnTo>
                    <a:pt x="416" y="18"/>
                  </a:lnTo>
                  <a:lnTo>
                    <a:pt x="355" y="13"/>
                  </a:lnTo>
                  <a:lnTo>
                    <a:pt x="323" y="10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70" y="3"/>
                  </a:lnTo>
                  <a:lnTo>
                    <a:pt x="248" y="2"/>
                  </a:lnTo>
                  <a:lnTo>
                    <a:pt x="224" y="0"/>
                  </a:lnTo>
                  <a:lnTo>
                    <a:pt x="202" y="2"/>
                  </a:lnTo>
                  <a:lnTo>
                    <a:pt x="180" y="3"/>
                  </a:lnTo>
                  <a:lnTo>
                    <a:pt x="156" y="7"/>
                  </a:lnTo>
                  <a:lnTo>
                    <a:pt x="110" y="15"/>
                  </a:lnTo>
                  <a:lnTo>
                    <a:pt x="110" y="15"/>
                  </a:lnTo>
                  <a:lnTo>
                    <a:pt x="94" y="19"/>
                  </a:lnTo>
                  <a:lnTo>
                    <a:pt x="81" y="26"/>
                  </a:lnTo>
                  <a:lnTo>
                    <a:pt x="67" y="35"/>
                  </a:lnTo>
                  <a:lnTo>
                    <a:pt x="56" y="45"/>
                  </a:lnTo>
                  <a:lnTo>
                    <a:pt x="43" y="54"/>
                  </a:lnTo>
                  <a:lnTo>
                    <a:pt x="30" y="62"/>
                  </a:lnTo>
                  <a:lnTo>
                    <a:pt x="16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8" y="108"/>
                  </a:lnTo>
                  <a:lnTo>
                    <a:pt x="13" y="132"/>
                  </a:lnTo>
                  <a:lnTo>
                    <a:pt x="19" y="156"/>
                  </a:lnTo>
                  <a:lnTo>
                    <a:pt x="27" y="178"/>
                  </a:lnTo>
                  <a:lnTo>
                    <a:pt x="32" y="189"/>
                  </a:lnTo>
                  <a:lnTo>
                    <a:pt x="38" y="199"/>
                  </a:lnTo>
                  <a:lnTo>
                    <a:pt x="46" y="207"/>
                  </a:lnTo>
                  <a:lnTo>
                    <a:pt x="54" y="215"/>
                  </a:lnTo>
                  <a:lnTo>
                    <a:pt x="64" y="221"/>
                  </a:lnTo>
                  <a:lnTo>
                    <a:pt x="77" y="226"/>
                  </a:lnTo>
                  <a:lnTo>
                    <a:pt x="91" y="231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10" y="234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6" y="243"/>
                  </a:lnTo>
                  <a:lnTo>
                    <a:pt x="140" y="250"/>
                  </a:lnTo>
                  <a:lnTo>
                    <a:pt x="154" y="256"/>
                  </a:lnTo>
                  <a:lnTo>
                    <a:pt x="169" y="259"/>
                  </a:lnTo>
                  <a:lnTo>
                    <a:pt x="185" y="261"/>
                  </a:lnTo>
                  <a:lnTo>
                    <a:pt x="199" y="262"/>
                  </a:lnTo>
                  <a:lnTo>
                    <a:pt x="215" y="262"/>
                  </a:lnTo>
                  <a:lnTo>
                    <a:pt x="231" y="261"/>
                  </a:lnTo>
                  <a:lnTo>
                    <a:pt x="231" y="261"/>
                  </a:lnTo>
                  <a:lnTo>
                    <a:pt x="245" y="261"/>
                  </a:lnTo>
                  <a:lnTo>
                    <a:pt x="258" y="262"/>
                  </a:lnTo>
                  <a:lnTo>
                    <a:pt x="270" y="266"/>
                  </a:lnTo>
                  <a:lnTo>
                    <a:pt x="283" y="272"/>
                  </a:lnTo>
                  <a:lnTo>
                    <a:pt x="305" y="285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32" y="304"/>
                  </a:lnTo>
                  <a:lnTo>
                    <a:pt x="335" y="308"/>
                  </a:lnTo>
                  <a:lnTo>
                    <a:pt x="337" y="313"/>
                  </a:lnTo>
                  <a:lnTo>
                    <a:pt x="337" y="318"/>
                  </a:lnTo>
                  <a:lnTo>
                    <a:pt x="337" y="323"/>
                  </a:lnTo>
                  <a:lnTo>
                    <a:pt x="335" y="32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20" y="359"/>
                  </a:lnTo>
                  <a:lnTo>
                    <a:pt x="316" y="369"/>
                  </a:lnTo>
                  <a:lnTo>
                    <a:pt x="315" y="377"/>
                  </a:lnTo>
                  <a:lnTo>
                    <a:pt x="315" y="385"/>
                  </a:lnTo>
                  <a:lnTo>
                    <a:pt x="315" y="391"/>
                  </a:lnTo>
                  <a:lnTo>
                    <a:pt x="316" y="397"/>
                  </a:lnTo>
                  <a:lnTo>
                    <a:pt x="321" y="402"/>
                  </a:lnTo>
                  <a:lnTo>
                    <a:pt x="321" y="402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24" y="413"/>
                  </a:lnTo>
                  <a:lnTo>
                    <a:pt x="335" y="416"/>
                  </a:lnTo>
                  <a:lnTo>
                    <a:pt x="348" y="421"/>
                  </a:lnTo>
                  <a:lnTo>
                    <a:pt x="362" y="423"/>
                  </a:lnTo>
                  <a:lnTo>
                    <a:pt x="362" y="42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8" name="Freeform 254">
              <a:extLst>
                <a:ext uri="{FF2B5EF4-FFF2-40B4-BE49-F238E27FC236}">
                  <a16:creationId xmlns:a16="http://schemas.microsoft.com/office/drawing/2014/main" id="{09D9AEB8-C71C-894B-0A5B-641A03F9C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" y="2774"/>
              <a:ext cx="293" cy="317"/>
            </a:xfrm>
            <a:custGeom>
              <a:avLst/>
              <a:gdLst>
                <a:gd name="T0" fmla="*/ 577 w 586"/>
                <a:gd name="T1" fmla="*/ 389 h 633"/>
                <a:gd name="T2" fmla="*/ 564 w 586"/>
                <a:gd name="T3" fmla="*/ 362 h 633"/>
                <a:gd name="T4" fmla="*/ 532 w 586"/>
                <a:gd name="T5" fmla="*/ 344 h 633"/>
                <a:gd name="T6" fmla="*/ 501 w 586"/>
                <a:gd name="T7" fmla="*/ 317 h 633"/>
                <a:gd name="T8" fmla="*/ 486 w 586"/>
                <a:gd name="T9" fmla="*/ 284 h 633"/>
                <a:gd name="T10" fmla="*/ 451 w 586"/>
                <a:gd name="T11" fmla="*/ 246 h 633"/>
                <a:gd name="T12" fmla="*/ 439 w 586"/>
                <a:gd name="T13" fmla="*/ 219 h 633"/>
                <a:gd name="T14" fmla="*/ 421 w 586"/>
                <a:gd name="T15" fmla="*/ 213 h 633"/>
                <a:gd name="T16" fmla="*/ 409 w 586"/>
                <a:gd name="T17" fmla="*/ 182 h 633"/>
                <a:gd name="T18" fmla="*/ 407 w 586"/>
                <a:gd name="T19" fmla="*/ 154 h 633"/>
                <a:gd name="T20" fmla="*/ 401 w 586"/>
                <a:gd name="T21" fmla="*/ 120 h 633"/>
                <a:gd name="T22" fmla="*/ 383 w 586"/>
                <a:gd name="T23" fmla="*/ 108 h 633"/>
                <a:gd name="T24" fmla="*/ 355 w 586"/>
                <a:gd name="T25" fmla="*/ 98 h 633"/>
                <a:gd name="T26" fmla="*/ 324 w 586"/>
                <a:gd name="T27" fmla="*/ 79 h 633"/>
                <a:gd name="T28" fmla="*/ 304 w 586"/>
                <a:gd name="T29" fmla="*/ 78 h 633"/>
                <a:gd name="T30" fmla="*/ 232 w 586"/>
                <a:gd name="T31" fmla="*/ 74 h 633"/>
                <a:gd name="T32" fmla="*/ 180 w 586"/>
                <a:gd name="T33" fmla="*/ 27 h 633"/>
                <a:gd name="T34" fmla="*/ 148 w 586"/>
                <a:gd name="T35" fmla="*/ 1 h 633"/>
                <a:gd name="T36" fmla="*/ 107 w 586"/>
                <a:gd name="T37" fmla="*/ 3 h 633"/>
                <a:gd name="T38" fmla="*/ 7 w 586"/>
                <a:gd name="T39" fmla="*/ 17 h 633"/>
                <a:gd name="T40" fmla="*/ 0 w 586"/>
                <a:gd name="T41" fmla="*/ 24 h 633"/>
                <a:gd name="T42" fmla="*/ 62 w 586"/>
                <a:gd name="T43" fmla="*/ 79 h 633"/>
                <a:gd name="T44" fmla="*/ 100 w 586"/>
                <a:gd name="T45" fmla="*/ 149 h 633"/>
                <a:gd name="T46" fmla="*/ 150 w 586"/>
                <a:gd name="T47" fmla="*/ 198 h 633"/>
                <a:gd name="T48" fmla="*/ 191 w 586"/>
                <a:gd name="T49" fmla="*/ 243 h 633"/>
                <a:gd name="T50" fmla="*/ 200 w 586"/>
                <a:gd name="T51" fmla="*/ 267 h 633"/>
                <a:gd name="T52" fmla="*/ 235 w 586"/>
                <a:gd name="T53" fmla="*/ 300 h 633"/>
                <a:gd name="T54" fmla="*/ 267 w 586"/>
                <a:gd name="T55" fmla="*/ 333 h 633"/>
                <a:gd name="T56" fmla="*/ 296 w 586"/>
                <a:gd name="T57" fmla="*/ 425 h 633"/>
                <a:gd name="T58" fmla="*/ 288 w 586"/>
                <a:gd name="T59" fmla="*/ 468 h 633"/>
                <a:gd name="T60" fmla="*/ 278 w 586"/>
                <a:gd name="T61" fmla="*/ 500 h 633"/>
                <a:gd name="T62" fmla="*/ 285 w 586"/>
                <a:gd name="T63" fmla="*/ 551 h 633"/>
                <a:gd name="T64" fmla="*/ 297 w 586"/>
                <a:gd name="T65" fmla="*/ 618 h 633"/>
                <a:gd name="T66" fmla="*/ 308 w 586"/>
                <a:gd name="T67" fmla="*/ 633 h 633"/>
                <a:gd name="T68" fmla="*/ 329 w 586"/>
                <a:gd name="T69" fmla="*/ 632 h 633"/>
                <a:gd name="T70" fmla="*/ 342 w 586"/>
                <a:gd name="T71" fmla="*/ 621 h 633"/>
                <a:gd name="T72" fmla="*/ 351 w 586"/>
                <a:gd name="T73" fmla="*/ 584 h 633"/>
                <a:gd name="T74" fmla="*/ 367 w 586"/>
                <a:gd name="T75" fmla="*/ 560 h 633"/>
                <a:gd name="T76" fmla="*/ 396 w 586"/>
                <a:gd name="T77" fmla="*/ 530 h 633"/>
                <a:gd name="T78" fmla="*/ 405 w 586"/>
                <a:gd name="T79" fmla="*/ 478 h 633"/>
                <a:gd name="T80" fmla="*/ 399 w 586"/>
                <a:gd name="T81" fmla="*/ 438 h 633"/>
                <a:gd name="T82" fmla="*/ 424 w 586"/>
                <a:gd name="T83" fmla="*/ 405 h 633"/>
                <a:gd name="T84" fmla="*/ 443 w 586"/>
                <a:gd name="T85" fmla="*/ 406 h 633"/>
                <a:gd name="T86" fmla="*/ 507 w 586"/>
                <a:gd name="T87" fmla="*/ 417 h 633"/>
                <a:gd name="T88" fmla="*/ 545 w 586"/>
                <a:gd name="T89" fmla="*/ 429 h 633"/>
                <a:gd name="T90" fmla="*/ 580 w 586"/>
                <a:gd name="T91" fmla="*/ 441 h 633"/>
                <a:gd name="T92" fmla="*/ 580 w 586"/>
                <a:gd name="T93" fmla="*/ 433 h 633"/>
                <a:gd name="T94" fmla="*/ 566 w 586"/>
                <a:gd name="T95" fmla="*/ 41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6" h="633">
                  <a:moveTo>
                    <a:pt x="569" y="406"/>
                  </a:moveTo>
                  <a:lnTo>
                    <a:pt x="569" y="406"/>
                  </a:lnTo>
                  <a:lnTo>
                    <a:pt x="574" y="397"/>
                  </a:lnTo>
                  <a:lnTo>
                    <a:pt x="577" y="389"/>
                  </a:lnTo>
                  <a:lnTo>
                    <a:pt x="577" y="381"/>
                  </a:lnTo>
                  <a:lnTo>
                    <a:pt x="575" y="373"/>
                  </a:lnTo>
                  <a:lnTo>
                    <a:pt x="571" y="367"/>
                  </a:lnTo>
                  <a:lnTo>
                    <a:pt x="564" y="362"/>
                  </a:lnTo>
                  <a:lnTo>
                    <a:pt x="558" y="357"/>
                  </a:lnTo>
                  <a:lnTo>
                    <a:pt x="548" y="352"/>
                  </a:lnTo>
                  <a:lnTo>
                    <a:pt x="548" y="352"/>
                  </a:lnTo>
                  <a:lnTo>
                    <a:pt x="532" y="344"/>
                  </a:lnTo>
                  <a:lnTo>
                    <a:pt x="517" y="336"/>
                  </a:lnTo>
                  <a:lnTo>
                    <a:pt x="510" y="330"/>
                  </a:lnTo>
                  <a:lnTo>
                    <a:pt x="505" y="324"/>
                  </a:lnTo>
                  <a:lnTo>
                    <a:pt x="501" y="317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3" y="295"/>
                  </a:lnTo>
                  <a:lnTo>
                    <a:pt x="486" y="284"/>
                  </a:lnTo>
                  <a:lnTo>
                    <a:pt x="478" y="275"/>
                  </a:lnTo>
                  <a:lnTo>
                    <a:pt x="469" y="265"/>
                  </a:lnTo>
                  <a:lnTo>
                    <a:pt x="459" y="255"/>
                  </a:lnTo>
                  <a:lnTo>
                    <a:pt x="451" y="246"/>
                  </a:lnTo>
                  <a:lnTo>
                    <a:pt x="445" y="235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39" y="219"/>
                  </a:lnTo>
                  <a:lnTo>
                    <a:pt x="434" y="216"/>
                  </a:lnTo>
                  <a:lnTo>
                    <a:pt x="434" y="216"/>
                  </a:lnTo>
                  <a:lnTo>
                    <a:pt x="428" y="216"/>
                  </a:lnTo>
                  <a:lnTo>
                    <a:pt x="421" y="213"/>
                  </a:lnTo>
                  <a:lnTo>
                    <a:pt x="418" y="209"/>
                  </a:lnTo>
                  <a:lnTo>
                    <a:pt x="415" y="205"/>
                  </a:lnTo>
                  <a:lnTo>
                    <a:pt x="412" y="194"/>
                  </a:lnTo>
                  <a:lnTo>
                    <a:pt x="409" y="182"/>
                  </a:lnTo>
                  <a:lnTo>
                    <a:pt x="409" y="182"/>
                  </a:lnTo>
                  <a:lnTo>
                    <a:pt x="407" y="173"/>
                  </a:lnTo>
                  <a:lnTo>
                    <a:pt x="407" y="163"/>
                  </a:lnTo>
                  <a:lnTo>
                    <a:pt x="407" y="154"/>
                  </a:lnTo>
                  <a:lnTo>
                    <a:pt x="405" y="144"/>
                  </a:lnTo>
                  <a:lnTo>
                    <a:pt x="405" y="144"/>
                  </a:lnTo>
                  <a:lnTo>
                    <a:pt x="402" y="133"/>
                  </a:lnTo>
                  <a:lnTo>
                    <a:pt x="401" y="120"/>
                  </a:lnTo>
                  <a:lnTo>
                    <a:pt x="399" y="116"/>
                  </a:lnTo>
                  <a:lnTo>
                    <a:pt x="394" y="113"/>
                  </a:lnTo>
                  <a:lnTo>
                    <a:pt x="389" y="109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75" y="106"/>
                  </a:lnTo>
                  <a:lnTo>
                    <a:pt x="369" y="105"/>
                  </a:lnTo>
                  <a:lnTo>
                    <a:pt x="355" y="98"/>
                  </a:lnTo>
                  <a:lnTo>
                    <a:pt x="342" y="92"/>
                  </a:lnTo>
                  <a:lnTo>
                    <a:pt x="329" y="84"/>
                  </a:lnTo>
                  <a:lnTo>
                    <a:pt x="329" y="84"/>
                  </a:lnTo>
                  <a:lnTo>
                    <a:pt x="324" y="79"/>
                  </a:lnTo>
                  <a:lnTo>
                    <a:pt x="318" y="78"/>
                  </a:lnTo>
                  <a:lnTo>
                    <a:pt x="312" y="76"/>
                  </a:lnTo>
                  <a:lnTo>
                    <a:pt x="304" y="78"/>
                  </a:lnTo>
                  <a:lnTo>
                    <a:pt x="304" y="78"/>
                  </a:lnTo>
                  <a:lnTo>
                    <a:pt x="285" y="81"/>
                  </a:lnTo>
                  <a:lnTo>
                    <a:pt x="266" y="82"/>
                  </a:lnTo>
                  <a:lnTo>
                    <a:pt x="248" y="79"/>
                  </a:lnTo>
                  <a:lnTo>
                    <a:pt x="232" y="74"/>
                  </a:lnTo>
                  <a:lnTo>
                    <a:pt x="218" y="66"/>
                  </a:lnTo>
                  <a:lnTo>
                    <a:pt x="204" y="55"/>
                  </a:lnTo>
                  <a:lnTo>
                    <a:pt x="191" y="41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0" y="16"/>
                  </a:lnTo>
                  <a:lnTo>
                    <a:pt x="159" y="6"/>
                  </a:lnTo>
                  <a:lnTo>
                    <a:pt x="148" y="1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07" y="3"/>
                  </a:lnTo>
                  <a:lnTo>
                    <a:pt x="78" y="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2" y="47"/>
                  </a:lnTo>
                  <a:lnTo>
                    <a:pt x="43" y="57"/>
                  </a:lnTo>
                  <a:lnTo>
                    <a:pt x="53" y="68"/>
                  </a:lnTo>
                  <a:lnTo>
                    <a:pt x="62" y="79"/>
                  </a:lnTo>
                  <a:lnTo>
                    <a:pt x="70" y="93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100" y="149"/>
                  </a:lnTo>
                  <a:lnTo>
                    <a:pt x="115" y="168"/>
                  </a:lnTo>
                  <a:lnTo>
                    <a:pt x="131" y="184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64" y="209"/>
                  </a:lnTo>
                  <a:lnTo>
                    <a:pt x="177" y="222"/>
                  </a:lnTo>
                  <a:lnTo>
                    <a:pt x="186" y="236"/>
                  </a:lnTo>
                  <a:lnTo>
                    <a:pt x="191" y="243"/>
                  </a:lnTo>
                  <a:lnTo>
                    <a:pt x="194" y="251"/>
                  </a:lnTo>
                  <a:lnTo>
                    <a:pt x="194" y="251"/>
                  </a:lnTo>
                  <a:lnTo>
                    <a:pt x="197" y="260"/>
                  </a:lnTo>
                  <a:lnTo>
                    <a:pt x="200" y="267"/>
                  </a:lnTo>
                  <a:lnTo>
                    <a:pt x="210" y="281"/>
                  </a:lnTo>
                  <a:lnTo>
                    <a:pt x="223" y="290"/>
                  </a:lnTo>
                  <a:lnTo>
                    <a:pt x="235" y="300"/>
                  </a:lnTo>
                  <a:lnTo>
                    <a:pt x="235" y="300"/>
                  </a:lnTo>
                  <a:lnTo>
                    <a:pt x="243" y="306"/>
                  </a:lnTo>
                  <a:lnTo>
                    <a:pt x="253" y="314"/>
                  </a:lnTo>
                  <a:lnTo>
                    <a:pt x="259" y="324"/>
                  </a:lnTo>
                  <a:lnTo>
                    <a:pt x="267" y="333"/>
                  </a:lnTo>
                  <a:lnTo>
                    <a:pt x="278" y="354"/>
                  </a:lnTo>
                  <a:lnTo>
                    <a:pt x="288" y="378"/>
                  </a:lnTo>
                  <a:lnTo>
                    <a:pt x="294" y="402"/>
                  </a:lnTo>
                  <a:lnTo>
                    <a:pt x="296" y="425"/>
                  </a:lnTo>
                  <a:lnTo>
                    <a:pt x="296" y="437"/>
                  </a:lnTo>
                  <a:lnTo>
                    <a:pt x="294" y="448"/>
                  </a:lnTo>
                  <a:lnTo>
                    <a:pt x="291" y="459"/>
                  </a:lnTo>
                  <a:lnTo>
                    <a:pt x="288" y="468"/>
                  </a:lnTo>
                  <a:lnTo>
                    <a:pt x="288" y="468"/>
                  </a:lnTo>
                  <a:lnTo>
                    <a:pt x="283" y="479"/>
                  </a:lnTo>
                  <a:lnTo>
                    <a:pt x="280" y="489"/>
                  </a:lnTo>
                  <a:lnTo>
                    <a:pt x="278" y="500"/>
                  </a:lnTo>
                  <a:lnTo>
                    <a:pt x="278" y="510"/>
                  </a:lnTo>
                  <a:lnTo>
                    <a:pt x="280" y="530"/>
                  </a:lnTo>
                  <a:lnTo>
                    <a:pt x="285" y="551"/>
                  </a:lnTo>
                  <a:lnTo>
                    <a:pt x="285" y="551"/>
                  </a:lnTo>
                  <a:lnTo>
                    <a:pt x="291" y="581"/>
                  </a:lnTo>
                  <a:lnTo>
                    <a:pt x="297" y="610"/>
                  </a:lnTo>
                  <a:lnTo>
                    <a:pt x="297" y="610"/>
                  </a:lnTo>
                  <a:lnTo>
                    <a:pt x="297" y="618"/>
                  </a:lnTo>
                  <a:lnTo>
                    <a:pt x="299" y="626"/>
                  </a:lnTo>
                  <a:lnTo>
                    <a:pt x="300" y="629"/>
                  </a:lnTo>
                  <a:lnTo>
                    <a:pt x="304" y="632"/>
                  </a:lnTo>
                  <a:lnTo>
                    <a:pt x="308" y="633"/>
                  </a:lnTo>
                  <a:lnTo>
                    <a:pt x="313" y="633"/>
                  </a:lnTo>
                  <a:lnTo>
                    <a:pt x="313" y="633"/>
                  </a:lnTo>
                  <a:lnTo>
                    <a:pt x="323" y="633"/>
                  </a:lnTo>
                  <a:lnTo>
                    <a:pt x="329" y="632"/>
                  </a:lnTo>
                  <a:lnTo>
                    <a:pt x="329" y="632"/>
                  </a:lnTo>
                  <a:lnTo>
                    <a:pt x="334" y="629"/>
                  </a:lnTo>
                  <a:lnTo>
                    <a:pt x="339" y="626"/>
                  </a:lnTo>
                  <a:lnTo>
                    <a:pt x="342" y="621"/>
                  </a:lnTo>
                  <a:lnTo>
                    <a:pt x="343" y="613"/>
                  </a:lnTo>
                  <a:lnTo>
                    <a:pt x="343" y="613"/>
                  </a:lnTo>
                  <a:lnTo>
                    <a:pt x="347" y="599"/>
                  </a:lnTo>
                  <a:lnTo>
                    <a:pt x="351" y="584"/>
                  </a:lnTo>
                  <a:lnTo>
                    <a:pt x="353" y="578"/>
                  </a:lnTo>
                  <a:lnTo>
                    <a:pt x="358" y="572"/>
                  </a:lnTo>
                  <a:lnTo>
                    <a:pt x="362" y="565"/>
                  </a:lnTo>
                  <a:lnTo>
                    <a:pt x="367" y="560"/>
                  </a:lnTo>
                  <a:lnTo>
                    <a:pt x="367" y="560"/>
                  </a:lnTo>
                  <a:lnTo>
                    <a:pt x="380" y="551"/>
                  </a:lnTo>
                  <a:lnTo>
                    <a:pt x="389" y="540"/>
                  </a:lnTo>
                  <a:lnTo>
                    <a:pt x="396" y="530"/>
                  </a:lnTo>
                  <a:lnTo>
                    <a:pt x="402" y="518"/>
                  </a:lnTo>
                  <a:lnTo>
                    <a:pt x="405" y="506"/>
                  </a:lnTo>
                  <a:lnTo>
                    <a:pt x="407" y="492"/>
                  </a:lnTo>
                  <a:lnTo>
                    <a:pt x="405" y="478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399" y="449"/>
                  </a:lnTo>
                  <a:lnTo>
                    <a:pt x="399" y="438"/>
                  </a:lnTo>
                  <a:lnTo>
                    <a:pt x="402" y="427"/>
                  </a:lnTo>
                  <a:lnTo>
                    <a:pt x="409" y="417"/>
                  </a:lnTo>
                  <a:lnTo>
                    <a:pt x="416" y="410"/>
                  </a:lnTo>
                  <a:lnTo>
                    <a:pt x="424" y="405"/>
                  </a:lnTo>
                  <a:lnTo>
                    <a:pt x="434" y="405"/>
                  </a:lnTo>
                  <a:lnTo>
                    <a:pt x="439" y="405"/>
                  </a:lnTo>
                  <a:lnTo>
                    <a:pt x="443" y="406"/>
                  </a:lnTo>
                  <a:lnTo>
                    <a:pt x="443" y="406"/>
                  </a:lnTo>
                  <a:lnTo>
                    <a:pt x="456" y="411"/>
                  </a:lnTo>
                  <a:lnTo>
                    <a:pt x="469" y="414"/>
                  </a:lnTo>
                  <a:lnTo>
                    <a:pt x="494" y="417"/>
                  </a:lnTo>
                  <a:lnTo>
                    <a:pt x="507" y="417"/>
                  </a:lnTo>
                  <a:lnTo>
                    <a:pt x="520" y="419"/>
                  </a:lnTo>
                  <a:lnTo>
                    <a:pt x="532" y="422"/>
                  </a:lnTo>
                  <a:lnTo>
                    <a:pt x="545" y="429"/>
                  </a:lnTo>
                  <a:lnTo>
                    <a:pt x="545" y="429"/>
                  </a:lnTo>
                  <a:lnTo>
                    <a:pt x="553" y="433"/>
                  </a:lnTo>
                  <a:lnTo>
                    <a:pt x="564" y="438"/>
                  </a:lnTo>
                  <a:lnTo>
                    <a:pt x="574" y="441"/>
                  </a:lnTo>
                  <a:lnTo>
                    <a:pt x="580" y="441"/>
                  </a:lnTo>
                  <a:lnTo>
                    <a:pt x="586" y="441"/>
                  </a:lnTo>
                  <a:lnTo>
                    <a:pt x="586" y="441"/>
                  </a:lnTo>
                  <a:lnTo>
                    <a:pt x="585" y="437"/>
                  </a:lnTo>
                  <a:lnTo>
                    <a:pt x="580" y="433"/>
                  </a:lnTo>
                  <a:lnTo>
                    <a:pt x="572" y="427"/>
                  </a:lnTo>
                  <a:lnTo>
                    <a:pt x="569" y="424"/>
                  </a:lnTo>
                  <a:lnTo>
                    <a:pt x="566" y="419"/>
                  </a:lnTo>
                  <a:lnTo>
                    <a:pt x="566" y="414"/>
                  </a:lnTo>
                  <a:lnTo>
                    <a:pt x="569" y="406"/>
                  </a:lnTo>
                  <a:lnTo>
                    <a:pt x="569" y="40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9" name="Freeform 255">
              <a:extLst>
                <a:ext uri="{FF2B5EF4-FFF2-40B4-BE49-F238E27FC236}">
                  <a16:creationId xmlns:a16="http://schemas.microsoft.com/office/drawing/2014/main" id="{C9735A70-61C6-050E-3066-A6CD2400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0" name="Freeform 256">
              <a:extLst>
                <a:ext uri="{FF2B5EF4-FFF2-40B4-BE49-F238E27FC236}">
                  <a16:creationId xmlns:a16="http://schemas.microsoft.com/office/drawing/2014/main" id="{CA70E7E3-B715-BD2E-EE8C-F513B71F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" y="1554"/>
              <a:ext cx="352" cy="212"/>
            </a:xfrm>
            <a:custGeom>
              <a:avLst/>
              <a:gdLst>
                <a:gd name="T0" fmla="*/ 500 w 705"/>
                <a:gd name="T1" fmla="*/ 20 h 424"/>
                <a:gd name="T2" fmla="*/ 355 w 705"/>
                <a:gd name="T3" fmla="*/ 4 h 424"/>
                <a:gd name="T4" fmla="*/ 321 w 705"/>
                <a:gd name="T5" fmla="*/ 0 h 424"/>
                <a:gd name="T6" fmla="*/ 313 w 705"/>
                <a:gd name="T7" fmla="*/ 16 h 424"/>
                <a:gd name="T8" fmla="*/ 298 w 705"/>
                <a:gd name="T9" fmla="*/ 23 h 424"/>
                <a:gd name="T10" fmla="*/ 278 w 705"/>
                <a:gd name="T11" fmla="*/ 25 h 424"/>
                <a:gd name="T12" fmla="*/ 211 w 705"/>
                <a:gd name="T13" fmla="*/ 28 h 424"/>
                <a:gd name="T14" fmla="*/ 144 w 705"/>
                <a:gd name="T15" fmla="*/ 31 h 424"/>
                <a:gd name="T16" fmla="*/ 124 w 705"/>
                <a:gd name="T17" fmla="*/ 39 h 424"/>
                <a:gd name="T18" fmla="*/ 100 w 705"/>
                <a:gd name="T19" fmla="*/ 52 h 424"/>
                <a:gd name="T20" fmla="*/ 62 w 705"/>
                <a:gd name="T21" fmla="*/ 70 h 424"/>
                <a:gd name="T22" fmla="*/ 30 w 705"/>
                <a:gd name="T23" fmla="*/ 73 h 424"/>
                <a:gd name="T24" fmla="*/ 16 w 705"/>
                <a:gd name="T25" fmla="*/ 81 h 424"/>
                <a:gd name="T26" fmla="*/ 3 w 705"/>
                <a:gd name="T27" fmla="*/ 103 h 424"/>
                <a:gd name="T28" fmla="*/ 1 w 705"/>
                <a:gd name="T29" fmla="*/ 128 h 424"/>
                <a:gd name="T30" fmla="*/ 11 w 705"/>
                <a:gd name="T31" fmla="*/ 133 h 424"/>
                <a:gd name="T32" fmla="*/ 20 w 705"/>
                <a:gd name="T33" fmla="*/ 138 h 424"/>
                <a:gd name="T34" fmla="*/ 8 w 705"/>
                <a:gd name="T35" fmla="*/ 157 h 424"/>
                <a:gd name="T36" fmla="*/ 20 w 705"/>
                <a:gd name="T37" fmla="*/ 209 h 424"/>
                <a:gd name="T38" fmla="*/ 20 w 705"/>
                <a:gd name="T39" fmla="*/ 222 h 424"/>
                <a:gd name="T40" fmla="*/ 81 w 705"/>
                <a:gd name="T41" fmla="*/ 270 h 424"/>
                <a:gd name="T42" fmla="*/ 122 w 705"/>
                <a:gd name="T43" fmla="*/ 293 h 424"/>
                <a:gd name="T44" fmla="*/ 144 w 705"/>
                <a:gd name="T45" fmla="*/ 293 h 424"/>
                <a:gd name="T46" fmla="*/ 163 w 705"/>
                <a:gd name="T47" fmla="*/ 273 h 424"/>
                <a:gd name="T48" fmla="*/ 174 w 705"/>
                <a:gd name="T49" fmla="*/ 266 h 424"/>
                <a:gd name="T50" fmla="*/ 186 w 705"/>
                <a:gd name="T51" fmla="*/ 273 h 424"/>
                <a:gd name="T52" fmla="*/ 179 w 705"/>
                <a:gd name="T53" fmla="*/ 298 h 424"/>
                <a:gd name="T54" fmla="*/ 171 w 705"/>
                <a:gd name="T55" fmla="*/ 340 h 424"/>
                <a:gd name="T56" fmla="*/ 182 w 705"/>
                <a:gd name="T57" fmla="*/ 352 h 424"/>
                <a:gd name="T58" fmla="*/ 254 w 705"/>
                <a:gd name="T59" fmla="*/ 330 h 424"/>
                <a:gd name="T60" fmla="*/ 286 w 705"/>
                <a:gd name="T61" fmla="*/ 317 h 424"/>
                <a:gd name="T62" fmla="*/ 305 w 705"/>
                <a:gd name="T63" fmla="*/ 320 h 424"/>
                <a:gd name="T64" fmla="*/ 376 w 705"/>
                <a:gd name="T65" fmla="*/ 343 h 424"/>
                <a:gd name="T66" fmla="*/ 449 w 705"/>
                <a:gd name="T67" fmla="*/ 371 h 424"/>
                <a:gd name="T68" fmla="*/ 486 w 705"/>
                <a:gd name="T69" fmla="*/ 401 h 424"/>
                <a:gd name="T70" fmla="*/ 516 w 705"/>
                <a:gd name="T71" fmla="*/ 421 h 424"/>
                <a:gd name="T72" fmla="*/ 554 w 705"/>
                <a:gd name="T73" fmla="*/ 421 h 424"/>
                <a:gd name="T74" fmla="*/ 595 w 705"/>
                <a:gd name="T75" fmla="*/ 411 h 424"/>
                <a:gd name="T76" fmla="*/ 622 w 705"/>
                <a:gd name="T77" fmla="*/ 416 h 424"/>
                <a:gd name="T78" fmla="*/ 662 w 705"/>
                <a:gd name="T79" fmla="*/ 413 h 424"/>
                <a:gd name="T80" fmla="*/ 687 w 705"/>
                <a:gd name="T81" fmla="*/ 389 h 424"/>
                <a:gd name="T82" fmla="*/ 705 w 705"/>
                <a:gd name="T83" fmla="*/ 354 h 424"/>
                <a:gd name="T84" fmla="*/ 687 w 705"/>
                <a:gd name="T85" fmla="*/ 330 h 424"/>
                <a:gd name="T86" fmla="*/ 667 w 705"/>
                <a:gd name="T87" fmla="*/ 320 h 424"/>
                <a:gd name="T88" fmla="*/ 643 w 705"/>
                <a:gd name="T89" fmla="*/ 308 h 424"/>
                <a:gd name="T90" fmla="*/ 622 w 705"/>
                <a:gd name="T91" fmla="*/ 308 h 424"/>
                <a:gd name="T92" fmla="*/ 616 w 705"/>
                <a:gd name="T93" fmla="*/ 300 h 424"/>
                <a:gd name="T94" fmla="*/ 603 w 705"/>
                <a:gd name="T95" fmla="*/ 287 h 424"/>
                <a:gd name="T96" fmla="*/ 587 w 705"/>
                <a:gd name="T97" fmla="*/ 259 h 424"/>
                <a:gd name="T98" fmla="*/ 572 w 705"/>
                <a:gd name="T99" fmla="*/ 211 h 424"/>
                <a:gd name="T100" fmla="*/ 525 w 705"/>
                <a:gd name="T101" fmla="*/ 174 h 424"/>
                <a:gd name="T102" fmla="*/ 502 w 705"/>
                <a:gd name="T103" fmla="*/ 162 h 424"/>
                <a:gd name="T104" fmla="*/ 502 w 705"/>
                <a:gd name="T105" fmla="*/ 165 h 424"/>
                <a:gd name="T106" fmla="*/ 487 w 705"/>
                <a:gd name="T107" fmla="*/ 139 h 424"/>
                <a:gd name="T108" fmla="*/ 510 w 705"/>
                <a:gd name="T109" fmla="*/ 114 h 424"/>
                <a:gd name="T110" fmla="*/ 535 w 705"/>
                <a:gd name="T111" fmla="*/ 98 h 424"/>
                <a:gd name="T112" fmla="*/ 564 w 705"/>
                <a:gd name="T113" fmla="*/ 84 h 424"/>
                <a:gd name="T114" fmla="*/ 579 w 705"/>
                <a:gd name="T115" fmla="*/ 39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5" h="424">
                  <a:moveTo>
                    <a:pt x="556" y="35"/>
                  </a:moveTo>
                  <a:lnTo>
                    <a:pt x="556" y="35"/>
                  </a:lnTo>
                  <a:lnTo>
                    <a:pt x="529" y="27"/>
                  </a:lnTo>
                  <a:lnTo>
                    <a:pt x="500" y="20"/>
                  </a:lnTo>
                  <a:lnTo>
                    <a:pt x="471" y="16"/>
                  </a:lnTo>
                  <a:lnTo>
                    <a:pt x="441" y="14"/>
                  </a:lnTo>
                  <a:lnTo>
                    <a:pt x="384" y="8"/>
                  </a:lnTo>
                  <a:lnTo>
                    <a:pt x="355" y="4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4"/>
                  </a:lnTo>
                  <a:lnTo>
                    <a:pt x="319" y="4"/>
                  </a:lnTo>
                  <a:lnTo>
                    <a:pt x="316" y="11"/>
                  </a:lnTo>
                  <a:lnTo>
                    <a:pt x="313" y="16"/>
                  </a:lnTo>
                  <a:lnTo>
                    <a:pt x="309" y="19"/>
                  </a:lnTo>
                  <a:lnTo>
                    <a:pt x="305" y="22"/>
                  </a:lnTo>
                  <a:lnTo>
                    <a:pt x="305" y="22"/>
                  </a:lnTo>
                  <a:lnTo>
                    <a:pt x="298" y="23"/>
                  </a:lnTo>
                  <a:lnTo>
                    <a:pt x="292" y="25"/>
                  </a:lnTo>
                  <a:lnTo>
                    <a:pt x="284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60" y="23"/>
                  </a:lnTo>
                  <a:lnTo>
                    <a:pt x="244" y="23"/>
                  </a:lnTo>
                  <a:lnTo>
                    <a:pt x="227" y="27"/>
                  </a:lnTo>
                  <a:lnTo>
                    <a:pt x="211" y="28"/>
                  </a:lnTo>
                  <a:lnTo>
                    <a:pt x="193" y="31"/>
                  </a:lnTo>
                  <a:lnTo>
                    <a:pt x="178" y="35"/>
                  </a:lnTo>
                  <a:lnTo>
                    <a:pt x="160" y="35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39" y="33"/>
                  </a:lnTo>
                  <a:lnTo>
                    <a:pt x="133" y="35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00" y="5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73" y="66"/>
                  </a:lnTo>
                  <a:lnTo>
                    <a:pt x="62" y="70"/>
                  </a:lnTo>
                  <a:lnTo>
                    <a:pt x="50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0" y="73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9" y="84"/>
                  </a:lnTo>
                  <a:lnTo>
                    <a:pt x="4" y="90"/>
                  </a:lnTo>
                  <a:lnTo>
                    <a:pt x="3" y="97"/>
                  </a:lnTo>
                  <a:lnTo>
                    <a:pt x="3" y="103"/>
                  </a:lnTo>
                  <a:lnTo>
                    <a:pt x="3" y="116"/>
                  </a:lnTo>
                  <a:lnTo>
                    <a:pt x="1" y="122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6" y="133"/>
                  </a:lnTo>
                  <a:lnTo>
                    <a:pt x="17" y="135"/>
                  </a:lnTo>
                  <a:lnTo>
                    <a:pt x="20" y="138"/>
                  </a:lnTo>
                  <a:lnTo>
                    <a:pt x="20" y="138"/>
                  </a:lnTo>
                  <a:lnTo>
                    <a:pt x="16" y="143"/>
                  </a:lnTo>
                  <a:lnTo>
                    <a:pt x="11" y="147"/>
                  </a:lnTo>
                  <a:lnTo>
                    <a:pt x="9" y="152"/>
                  </a:lnTo>
                  <a:lnTo>
                    <a:pt x="8" y="157"/>
                  </a:lnTo>
                  <a:lnTo>
                    <a:pt x="9" y="168"/>
                  </a:lnTo>
                  <a:lnTo>
                    <a:pt x="11" y="178"/>
                  </a:lnTo>
                  <a:lnTo>
                    <a:pt x="19" y="198"/>
                  </a:lnTo>
                  <a:lnTo>
                    <a:pt x="20" y="209"/>
                  </a:lnTo>
                  <a:lnTo>
                    <a:pt x="19" y="214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20" y="222"/>
                  </a:lnTo>
                  <a:lnTo>
                    <a:pt x="25" y="225"/>
                  </a:lnTo>
                  <a:lnTo>
                    <a:pt x="25" y="225"/>
                  </a:lnTo>
                  <a:lnTo>
                    <a:pt x="62" y="255"/>
                  </a:lnTo>
                  <a:lnTo>
                    <a:pt x="81" y="270"/>
                  </a:lnTo>
                  <a:lnTo>
                    <a:pt x="100" y="282"/>
                  </a:lnTo>
                  <a:lnTo>
                    <a:pt x="100" y="282"/>
                  </a:lnTo>
                  <a:lnTo>
                    <a:pt x="111" y="289"/>
                  </a:lnTo>
                  <a:lnTo>
                    <a:pt x="122" y="293"/>
                  </a:lnTo>
                  <a:lnTo>
                    <a:pt x="133" y="297"/>
                  </a:lnTo>
                  <a:lnTo>
                    <a:pt x="139" y="295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52" y="287"/>
                  </a:lnTo>
                  <a:lnTo>
                    <a:pt x="159" y="278"/>
                  </a:lnTo>
                  <a:lnTo>
                    <a:pt x="159" y="278"/>
                  </a:lnTo>
                  <a:lnTo>
                    <a:pt x="163" y="273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71" y="268"/>
                  </a:lnTo>
                  <a:lnTo>
                    <a:pt x="174" y="266"/>
                  </a:lnTo>
                  <a:lnTo>
                    <a:pt x="179" y="266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6" y="273"/>
                  </a:lnTo>
                  <a:lnTo>
                    <a:pt x="187" y="278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79" y="298"/>
                  </a:lnTo>
                  <a:lnTo>
                    <a:pt x="176" y="31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8" y="362"/>
                  </a:lnTo>
                  <a:lnTo>
                    <a:pt x="168" y="362"/>
                  </a:lnTo>
                  <a:lnTo>
                    <a:pt x="182" y="352"/>
                  </a:lnTo>
                  <a:lnTo>
                    <a:pt x="197" y="346"/>
                  </a:lnTo>
                  <a:lnTo>
                    <a:pt x="211" y="341"/>
                  </a:lnTo>
                  <a:lnTo>
                    <a:pt x="225" y="336"/>
                  </a:lnTo>
                  <a:lnTo>
                    <a:pt x="254" y="330"/>
                  </a:lnTo>
                  <a:lnTo>
                    <a:pt x="267" y="325"/>
                  </a:lnTo>
                  <a:lnTo>
                    <a:pt x="279" y="320"/>
                  </a:lnTo>
                  <a:lnTo>
                    <a:pt x="279" y="320"/>
                  </a:lnTo>
                  <a:lnTo>
                    <a:pt x="286" y="317"/>
                  </a:lnTo>
                  <a:lnTo>
                    <a:pt x="292" y="317"/>
                  </a:lnTo>
                  <a:lnTo>
                    <a:pt x="298" y="319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22" y="328"/>
                  </a:lnTo>
                  <a:lnTo>
                    <a:pt x="340" y="33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406" y="352"/>
                  </a:lnTo>
                  <a:lnTo>
                    <a:pt x="421" y="359"/>
                  </a:lnTo>
                  <a:lnTo>
                    <a:pt x="435" y="363"/>
                  </a:lnTo>
                  <a:lnTo>
                    <a:pt x="449" y="371"/>
                  </a:lnTo>
                  <a:lnTo>
                    <a:pt x="462" y="379"/>
                  </a:lnTo>
                  <a:lnTo>
                    <a:pt x="475" y="389"/>
                  </a:lnTo>
                  <a:lnTo>
                    <a:pt x="486" y="401"/>
                  </a:lnTo>
                  <a:lnTo>
                    <a:pt x="486" y="401"/>
                  </a:lnTo>
                  <a:lnTo>
                    <a:pt x="494" y="408"/>
                  </a:lnTo>
                  <a:lnTo>
                    <a:pt x="500" y="413"/>
                  </a:lnTo>
                  <a:lnTo>
                    <a:pt x="508" y="417"/>
                  </a:lnTo>
                  <a:lnTo>
                    <a:pt x="516" y="421"/>
                  </a:lnTo>
                  <a:lnTo>
                    <a:pt x="525" y="424"/>
                  </a:lnTo>
                  <a:lnTo>
                    <a:pt x="533" y="424"/>
                  </a:lnTo>
                  <a:lnTo>
                    <a:pt x="545" y="424"/>
                  </a:lnTo>
                  <a:lnTo>
                    <a:pt x="554" y="421"/>
                  </a:lnTo>
                  <a:lnTo>
                    <a:pt x="554" y="421"/>
                  </a:lnTo>
                  <a:lnTo>
                    <a:pt x="568" y="416"/>
                  </a:lnTo>
                  <a:lnTo>
                    <a:pt x="581" y="413"/>
                  </a:lnTo>
                  <a:lnTo>
                    <a:pt x="595" y="411"/>
                  </a:lnTo>
                  <a:lnTo>
                    <a:pt x="603" y="411"/>
                  </a:lnTo>
                  <a:lnTo>
                    <a:pt x="610" y="413"/>
                  </a:lnTo>
                  <a:lnTo>
                    <a:pt x="610" y="413"/>
                  </a:lnTo>
                  <a:lnTo>
                    <a:pt x="622" y="416"/>
                  </a:lnTo>
                  <a:lnTo>
                    <a:pt x="633" y="417"/>
                  </a:lnTo>
                  <a:lnTo>
                    <a:pt x="643" y="417"/>
                  </a:lnTo>
                  <a:lnTo>
                    <a:pt x="653" y="416"/>
                  </a:lnTo>
                  <a:lnTo>
                    <a:pt x="662" y="413"/>
                  </a:lnTo>
                  <a:lnTo>
                    <a:pt x="670" y="406"/>
                  </a:lnTo>
                  <a:lnTo>
                    <a:pt x="680" y="398"/>
                  </a:lnTo>
                  <a:lnTo>
                    <a:pt x="687" y="389"/>
                  </a:lnTo>
                  <a:lnTo>
                    <a:pt x="687" y="389"/>
                  </a:lnTo>
                  <a:lnTo>
                    <a:pt x="700" y="373"/>
                  </a:lnTo>
                  <a:lnTo>
                    <a:pt x="703" y="365"/>
                  </a:lnTo>
                  <a:lnTo>
                    <a:pt x="705" y="360"/>
                  </a:lnTo>
                  <a:lnTo>
                    <a:pt x="705" y="354"/>
                  </a:lnTo>
                  <a:lnTo>
                    <a:pt x="702" y="346"/>
                  </a:lnTo>
                  <a:lnTo>
                    <a:pt x="695" y="340"/>
                  </a:lnTo>
                  <a:lnTo>
                    <a:pt x="687" y="330"/>
                  </a:lnTo>
                  <a:lnTo>
                    <a:pt x="687" y="33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2" y="319"/>
                  </a:lnTo>
                  <a:lnTo>
                    <a:pt x="657" y="317"/>
                  </a:lnTo>
                  <a:lnTo>
                    <a:pt x="651" y="313"/>
                  </a:lnTo>
                  <a:lnTo>
                    <a:pt x="643" y="308"/>
                  </a:lnTo>
                  <a:lnTo>
                    <a:pt x="637" y="308"/>
                  </a:lnTo>
                  <a:lnTo>
                    <a:pt x="632" y="308"/>
                  </a:lnTo>
                  <a:lnTo>
                    <a:pt x="632" y="308"/>
                  </a:lnTo>
                  <a:lnTo>
                    <a:pt x="622" y="308"/>
                  </a:lnTo>
                  <a:lnTo>
                    <a:pt x="621" y="308"/>
                  </a:lnTo>
                  <a:lnTo>
                    <a:pt x="619" y="306"/>
                  </a:lnTo>
                  <a:lnTo>
                    <a:pt x="618" y="303"/>
                  </a:lnTo>
                  <a:lnTo>
                    <a:pt x="616" y="300"/>
                  </a:lnTo>
                  <a:lnTo>
                    <a:pt x="614" y="298"/>
                  </a:lnTo>
                  <a:lnTo>
                    <a:pt x="614" y="298"/>
                  </a:lnTo>
                  <a:lnTo>
                    <a:pt x="608" y="293"/>
                  </a:lnTo>
                  <a:lnTo>
                    <a:pt x="603" y="287"/>
                  </a:lnTo>
                  <a:lnTo>
                    <a:pt x="595" y="273"/>
                  </a:lnTo>
                  <a:lnTo>
                    <a:pt x="595" y="273"/>
                  </a:lnTo>
                  <a:lnTo>
                    <a:pt x="591" y="266"/>
                  </a:lnTo>
                  <a:lnTo>
                    <a:pt x="587" y="259"/>
                  </a:lnTo>
                  <a:lnTo>
                    <a:pt x="583" y="238"/>
                  </a:lnTo>
                  <a:lnTo>
                    <a:pt x="583" y="238"/>
                  </a:lnTo>
                  <a:lnTo>
                    <a:pt x="576" y="220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67" y="206"/>
                  </a:lnTo>
                  <a:lnTo>
                    <a:pt x="559" y="200"/>
                  </a:lnTo>
                  <a:lnTo>
                    <a:pt x="525" y="174"/>
                  </a:lnTo>
                  <a:lnTo>
                    <a:pt x="525" y="174"/>
                  </a:lnTo>
                  <a:lnTo>
                    <a:pt x="508" y="163"/>
                  </a:lnTo>
                  <a:lnTo>
                    <a:pt x="503" y="162"/>
                  </a:lnTo>
                  <a:lnTo>
                    <a:pt x="502" y="162"/>
                  </a:lnTo>
                  <a:lnTo>
                    <a:pt x="503" y="165"/>
                  </a:lnTo>
                  <a:lnTo>
                    <a:pt x="503" y="165"/>
                  </a:lnTo>
                  <a:lnTo>
                    <a:pt x="502" y="165"/>
                  </a:lnTo>
                  <a:lnTo>
                    <a:pt x="502" y="165"/>
                  </a:lnTo>
                  <a:lnTo>
                    <a:pt x="495" y="160"/>
                  </a:lnTo>
                  <a:lnTo>
                    <a:pt x="491" y="154"/>
                  </a:lnTo>
                  <a:lnTo>
                    <a:pt x="487" y="146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91" y="135"/>
                  </a:lnTo>
                  <a:lnTo>
                    <a:pt x="495" y="128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6" y="108"/>
                  </a:lnTo>
                  <a:lnTo>
                    <a:pt x="524" y="103"/>
                  </a:lnTo>
                  <a:lnTo>
                    <a:pt x="535" y="98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6" y="85"/>
                  </a:lnTo>
                  <a:lnTo>
                    <a:pt x="564" y="84"/>
                  </a:lnTo>
                  <a:lnTo>
                    <a:pt x="578" y="87"/>
                  </a:lnTo>
                  <a:lnTo>
                    <a:pt x="606" y="35"/>
                  </a:lnTo>
                  <a:lnTo>
                    <a:pt x="606" y="35"/>
                  </a:lnTo>
                  <a:lnTo>
                    <a:pt x="579" y="39"/>
                  </a:lnTo>
                  <a:lnTo>
                    <a:pt x="570" y="39"/>
                  </a:lnTo>
                  <a:lnTo>
                    <a:pt x="556" y="35"/>
                  </a:lnTo>
                  <a:lnTo>
                    <a:pt x="556" y="3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1" name="Freeform 257">
              <a:extLst>
                <a:ext uri="{FF2B5EF4-FFF2-40B4-BE49-F238E27FC236}">
                  <a16:creationId xmlns:a16="http://schemas.microsoft.com/office/drawing/2014/main" id="{19821EAE-8A12-C7FD-0F14-4EA74F7DE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" y="2373"/>
              <a:ext cx="9" cy="7"/>
            </a:xfrm>
            <a:custGeom>
              <a:avLst/>
              <a:gdLst>
                <a:gd name="T0" fmla="*/ 17 w 17"/>
                <a:gd name="T1" fmla="*/ 14 h 14"/>
                <a:gd name="T2" fmla="*/ 6 w 17"/>
                <a:gd name="T3" fmla="*/ 0 h 14"/>
                <a:gd name="T4" fmla="*/ 6 w 17"/>
                <a:gd name="T5" fmla="*/ 0 h 14"/>
                <a:gd name="T6" fmla="*/ 0 w 17"/>
                <a:gd name="T7" fmla="*/ 0 h 14"/>
                <a:gd name="T8" fmla="*/ 17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2" name="Freeform 258">
              <a:extLst>
                <a:ext uri="{FF2B5EF4-FFF2-40B4-BE49-F238E27FC236}">
                  <a16:creationId xmlns:a16="http://schemas.microsoft.com/office/drawing/2014/main" id="{5D947938-57E7-CC03-B42E-8470D2C88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" y="1127"/>
              <a:ext cx="3" cy="8"/>
            </a:xfrm>
            <a:custGeom>
              <a:avLst/>
              <a:gdLst>
                <a:gd name="T0" fmla="*/ 0 w 4"/>
                <a:gd name="T1" fmla="*/ 3 h 16"/>
                <a:gd name="T2" fmla="*/ 0 w 4"/>
                <a:gd name="T3" fmla="*/ 3 h 16"/>
                <a:gd name="T4" fmla="*/ 1 w 4"/>
                <a:gd name="T5" fmla="*/ 11 h 16"/>
                <a:gd name="T6" fmla="*/ 4 w 4"/>
                <a:gd name="T7" fmla="*/ 16 h 16"/>
                <a:gd name="T8" fmla="*/ 0 w 4"/>
                <a:gd name="T9" fmla="*/ 0 h 16"/>
                <a:gd name="T10" fmla="*/ 0 w 4"/>
                <a:gd name="T11" fmla="*/ 0 h 16"/>
                <a:gd name="T12" fmla="*/ 0 w 4"/>
                <a:gd name="T13" fmla="*/ 3 h 16"/>
                <a:gd name="T14" fmla="*/ 0 w 4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6">
                  <a:moveTo>
                    <a:pt x="0" y="3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4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3" name="Freeform 259">
              <a:extLst>
                <a:ext uri="{FF2B5EF4-FFF2-40B4-BE49-F238E27FC236}">
                  <a16:creationId xmlns:a16="http://schemas.microsoft.com/office/drawing/2014/main" id="{EF389EC9-D1E0-54D4-90C9-F10900162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" y="2342"/>
              <a:ext cx="1563" cy="883"/>
            </a:xfrm>
            <a:custGeom>
              <a:avLst/>
              <a:gdLst>
                <a:gd name="T0" fmla="*/ 3088 w 3126"/>
                <a:gd name="T1" fmla="*/ 775 h 1766"/>
                <a:gd name="T2" fmla="*/ 3126 w 3126"/>
                <a:gd name="T3" fmla="*/ 665 h 1766"/>
                <a:gd name="T4" fmla="*/ 2967 w 3126"/>
                <a:gd name="T5" fmla="*/ 564 h 1766"/>
                <a:gd name="T6" fmla="*/ 2740 w 3126"/>
                <a:gd name="T7" fmla="*/ 533 h 1766"/>
                <a:gd name="T8" fmla="*/ 2597 w 3126"/>
                <a:gd name="T9" fmla="*/ 438 h 1766"/>
                <a:gd name="T10" fmla="*/ 2365 w 3126"/>
                <a:gd name="T11" fmla="*/ 427 h 1766"/>
                <a:gd name="T12" fmla="*/ 2213 w 3126"/>
                <a:gd name="T13" fmla="*/ 281 h 1766"/>
                <a:gd name="T14" fmla="*/ 2029 w 3126"/>
                <a:gd name="T15" fmla="*/ 232 h 1766"/>
                <a:gd name="T16" fmla="*/ 2035 w 3126"/>
                <a:gd name="T17" fmla="*/ 109 h 1766"/>
                <a:gd name="T18" fmla="*/ 1863 w 3126"/>
                <a:gd name="T19" fmla="*/ 5 h 1766"/>
                <a:gd name="T20" fmla="*/ 1693 w 3126"/>
                <a:gd name="T21" fmla="*/ 33 h 1766"/>
                <a:gd name="T22" fmla="*/ 1439 w 3126"/>
                <a:gd name="T23" fmla="*/ 79 h 1766"/>
                <a:gd name="T24" fmla="*/ 1428 w 3126"/>
                <a:gd name="T25" fmla="*/ 225 h 1766"/>
                <a:gd name="T26" fmla="*/ 1266 w 3126"/>
                <a:gd name="T27" fmla="*/ 192 h 1766"/>
                <a:gd name="T28" fmla="*/ 1121 w 3126"/>
                <a:gd name="T29" fmla="*/ 167 h 1766"/>
                <a:gd name="T30" fmla="*/ 1018 w 3126"/>
                <a:gd name="T31" fmla="*/ 171 h 1766"/>
                <a:gd name="T32" fmla="*/ 764 w 3126"/>
                <a:gd name="T33" fmla="*/ 125 h 1766"/>
                <a:gd name="T34" fmla="*/ 342 w 3126"/>
                <a:gd name="T35" fmla="*/ 100 h 1766"/>
                <a:gd name="T36" fmla="*/ 205 w 3126"/>
                <a:gd name="T37" fmla="*/ 165 h 1766"/>
                <a:gd name="T38" fmla="*/ 295 w 3126"/>
                <a:gd name="T39" fmla="*/ 332 h 1766"/>
                <a:gd name="T40" fmla="*/ 216 w 3126"/>
                <a:gd name="T41" fmla="*/ 460 h 1766"/>
                <a:gd name="T42" fmla="*/ 110 w 3126"/>
                <a:gd name="T43" fmla="*/ 703 h 1766"/>
                <a:gd name="T44" fmla="*/ 41 w 3126"/>
                <a:gd name="T45" fmla="*/ 764 h 1766"/>
                <a:gd name="T46" fmla="*/ 130 w 3126"/>
                <a:gd name="T47" fmla="*/ 929 h 1766"/>
                <a:gd name="T48" fmla="*/ 354 w 3126"/>
                <a:gd name="T49" fmla="*/ 956 h 1766"/>
                <a:gd name="T50" fmla="*/ 507 w 3126"/>
                <a:gd name="T51" fmla="*/ 1000 h 1766"/>
                <a:gd name="T52" fmla="*/ 715 w 3126"/>
                <a:gd name="T53" fmla="*/ 921 h 1766"/>
                <a:gd name="T54" fmla="*/ 955 w 3126"/>
                <a:gd name="T55" fmla="*/ 835 h 1766"/>
                <a:gd name="T56" fmla="*/ 1142 w 3126"/>
                <a:gd name="T57" fmla="*/ 913 h 1766"/>
                <a:gd name="T58" fmla="*/ 1253 w 3126"/>
                <a:gd name="T59" fmla="*/ 1008 h 1766"/>
                <a:gd name="T60" fmla="*/ 1368 w 3126"/>
                <a:gd name="T61" fmla="*/ 1185 h 1766"/>
                <a:gd name="T62" fmla="*/ 1447 w 3126"/>
                <a:gd name="T63" fmla="*/ 1294 h 1766"/>
                <a:gd name="T64" fmla="*/ 1341 w 3126"/>
                <a:gd name="T65" fmla="*/ 1313 h 1766"/>
                <a:gd name="T66" fmla="*/ 1258 w 3126"/>
                <a:gd name="T67" fmla="*/ 1297 h 1766"/>
                <a:gd name="T68" fmla="*/ 1198 w 3126"/>
                <a:gd name="T69" fmla="*/ 1463 h 1766"/>
                <a:gd name="T70" fmla="*/ 1234 w 3126"/>
                <a:gd name="T71" fmla="*/ 1542 h 1766"/>
                <a:gd name="T72" fmla="*/ 1401 w 3126"/>
                <a:gd name="T73" fmla="*/ 1550 h 1766"/>
                <a:gd name="T74" fmla="*/ 1390 w 3126"/>
                <a:gd name="T75" fmla="*/ 1475 h 1766"/>
                <a:gd name="T76" fmla="*/ 1571 w 3126"/>
                <a:gd name="T77" fmla="*/ 1291 h 1766"/>
                <a:gd name="T78" fmla="*/ 1689 w 3126"/>
                <a:gd name="T79" fmla="*/ 1251 h 1766"/>
                <a:gd name="T80" fmla="*/ 1790 w 3126"/>
                <a:gd name="T81" fmla="*/ 1267 h 1766"/>
                <a:gd name="T82" fmla="*/ 1709 w 3126"/>
                <a:gd name="T83" fmla="*/ 1288 h 1766"/>
                <a:gd name="T84" fmla="*/ 1828 w 3126"/>
                <a:gd name="T85" fmla="*/ 1364 h 1766"/>
                <a:gd name="T86" fmla="*/ 2073 w 3126"/>
                <a:gd name="T87" fmla="*/ 1386 h 1766"/>
                <a:gd name="T88" fmla="*/ 1994 w 3126"/>
                <a:gd name="T89" fmla="*/ 1463 h 1766"/>
                <a:gd name="T90" fmla="*/ 1943 w 3126"/>
                <a:gd name="T91" fmla="*/ 1548 h 1766"/>
                <a:gd name="T92" fmla="*/ 2106 w 3126"/>
                <a:gd name="T93" fmla="*/ 1663 h 1766"/>
                <a:gd name="T94" fmla="*/ 2135 w 3126"/>
                <a:gd name="T95" fmla="*/ 1764 h 1766"/>
                <a:gd name="T96" fmla="*/ 2343 w 3126"/>
                <a:gd name="T97" fmla="*/ 1674 h 1766"/>
                <a:gd name="T98" fmla="*/ 2510 w 3126"/>
                <a:gd name="T99" fmla="*/ 1620 h 1766"/>
                <a:gd name="T100" fmla="*/ 2629 w 3126"/>
                <a:gd name="T101" fmla="*/ 1559 h 1766"/>
                <a:gd name="T102" fmla="*/ 2521 w 3126"/>
                <a:gd name="T103" fmla="*/ 1536 h 1766"/>
                <a:gd name="T104" fmla="*/ 2426 w 3126"/>
                <a:gd name="T105" fmla="*/ 1540 h 1766"/>
                <a:gd name="T106" fmla="*/ 2359 w 3126"/>
                <a:gd name="T107" fmla="*/ 1496 h 1766"/>
                <a:gd name="T108" fmla="*/ 2260 w 3126"/>
                <a:gd name="T109" fmla="*/ 1389 h 1766"/>
                <a:gd name="T110" fmla="*/ 2300 w 3126"/>
                <a:gd name="T111" fmla="*/ 1389 h 1766"/>
                <a:gd name="T112" fmla="*/ 2368 w 3126"/>
                <a:gd name="T113" fmla="*/ 1310 h 1766"/>
                <a:gd name="T114" fmla="*/ 2438 w 3126"/>
                <a:gd name="T115" fmla="*/ 1278 h 1766"/>
                <a:gd name="T116" fmla="*/ 2629 w 3126"/>
                <a:gd name="T117" fmla="*/ 1245 h 1766"/>
                <a:gd name="T118" fmla="*/ 2732 w 3126"/>
                <a:gd name="T119" fmla="*/ 1189 h 1766"/>
                <a:gd name="T120" fmla="*/ 2834 w 3126"/>
                <a:gd name="T121" fmla="*/ 1094 h 1766"/>
                <a:gd name="T122" fmla="*/ 2875 w 3126"/>
                <a:gd name="T123" fmla="*/ 1038 h 1766"/>
                <a:gd name="T124" fmla="*/ 3001 w 3126"/>
                <a:gd name="T125" fmla="*/ 970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6" h="1766">
                  <a:moveTo>
                    <a:pt x="3126" y="919"/>
                  </a:moveTo>
                  <a:lnTo>
                    <a:pt x="3126" y="919"/>
                  </a:lnTo>
                  <a:lnTo>
                    <a:pt x="3125" y="899"/>
                  </a:lnTo>
                  <a:lnTo>
                    <a:pt x="3121" y="876"/>
                  </a:lnTo>
                  <a:lnTo>
                    <a:pt x="3118" y="867"/>
                  </a:lnTo>
                  <a:lnTo>
                    <a:pt x="3113" y="857"/>
                  </a:lnTo>
                  <a:lnTo>
                    <a:pt x="3106" y="849"/>
                  </a:lnTo>
                  <a:lnTo>
                    <a:pt x="3096" y="842"/>
                  </a:lnTo>
                  <a:lnTo>
                    <a:pt x="3096" y="842"/>
                  </a:lnTo>
                  <a:lnTo>
                    <a:pt x="3088" y="835"/>
                  </a:lnTo>
                  <a:lnTo>
                    <a:pt x="3082" y="829"/>
                  </a:lnTo>
                  <a:lnTo>
                    <a:pt x="3077" y="822"/>
                  </a:lnTo>
                  <a:lnTo>
                    <a:pt x="3074" y="815"/>
                  </a:lnTo>
                  <a:lnTo>
                    <a:pt x="3074" y="807"/>
                  </a:lnTo>
                  <a:lnTo>
                    <a:pt x="3075" y="799"/>
                  </a:lnTo>
                  <a:lnTo>
                    <a:pt x="3079" y="791"/>
                  </a:lnTo>
                  <a:lnTo>
                    <a:pt x="3083" y="781"/>
                  </a:lnTo>
                  <a:lnTo>
                    <a:pt x="3083" y="781"/>
                  </a:lnTo>
                  <a:lnTo>
                    <a:pt x="3088" y="775"/>
                  </a:lnTo>
                  <a:lnTo>
                    <a:pt x="3090" y="770"/>
                  </a:lnTo>
                  <a:lnTo>
                    <a:pt x="3088" y="765"/>
                  </a:lnTo>
                  <a:lnTo>
                    <a:pt x="3083" y="759"/>
                  </a:lnTo>
                  <a:lnTo>
                    <a:pt x="3083" y="759"/>
                  </a:lnTo>
                  <a:lnTo>
                    <a:pt x="3077" y="749"/>
                  </a:lnTo>
                  <a:lnTo>
                    <a:pt x="3072" y="741"/>
                  </a:lnTo>
                  <a:lnTo>
                    <a:pt x="3069" y="735"/>
                  </a:lnTo>
                  <a:lnTo>
                    <a:pt x="3069" y="729"/>
                  </a:lnTo>
                  <a:lnTo>
                    <a:pt x="3072" y="722"/>
                  </a:lnTo>
                  <a:lnTo>
                    <a:pt x="3079" y="718"/>
                  </a:lnTo>
                  <a:lnTo>
                    <a:pt x="3085" y="711"/>
                  </a:lnTo>
                  <a:lnTo>
                    <a:pt x="3096" y="705"/>
                  </a:lnTo>
                  <a:lnTo>
                    <a:pt x="3096" y="705"/>
                  </a:lnTo>
                  <a:lnTo>
                    <a:pt x="3109" y="697"/>
                  </a:lnTo>
                  <a:lnTo>
                    <a:pt x="3115" y="692"/>
                  </a:lnTo>
                  <a:lnTo>
                    <a:pt x="3120" y="686"/>
                  </a:lnTo>
                  <a:lnTo>
                    <a:pt x="3125" y="680"/>
                  </a:lnTo>
                  <a:lnTo>
                    <a:pt x="3126" y="673"/>
                  </a:lnTo>
                  <a:lnTo>
                    <a:pt x="3126" y="665"/>
                  </a:lnTo>
                  <a:lnTo>
                    <a:pt x="3125" y="657"/>
                  </a:lnTo>
                  <a:lnTo>
                    <a:pt x="3125" y="657"/>
                  </a:lnTo>
                  <a:lnTo>
                    <a:pt x="3117" y="635"/>
                  </a:lnTo>
                  <a:lnTo>
                    <a:pt x="3112" y="611"/>
                  </a:lnTo>
                  <a:lnTo>
                    <a:pt x="3112" y="611"/>
                  </a:lnTo>
                  <a:lnTo>
                    <a:pt x="3090" y="618"/>
                  </a:lnTo>
                  <a:lnTo>
                    <a:pt x="3082" y="621"/>
                  </a:lnTo>
                  <a:lnTo>
                    <a:pt x="3075" y="621"/>
                  </a:lnTo>
                  <a:lnTo>
                    <a:pt x="3069" y="619"/>
                  </a:lnTo>
                  <a:lnTo>
                    <a:pt x="3063" y="616"/>
                  </a:lnTo>
                  <a:lnTo>
                    <a:pt x="3058" y="611"/>
                  </a:lnTo>
                  <a:lnTo>
                    <a:pt x="3052" y="605"/>
                  </a:lnTo>
                  <a:lnTo>
                    <a:pt x="3052" y="605"/>
                  </a:lnTo>
                  <a:lnTo>
                    <a:pt x="3040" y="592"/>
                  </a:lnTo>
                  <a:lnTo>
                    <a:pt x="3026" y="583"/>
                  </a:lnTo>
                  <a:lnTo>
                    <a:pt x="3013" y="576"/>
                  </a:lnTo>
                  <a:lnTo>
                    <a:pt x="2998" y="570"/>
                  </a:lnTo>
                  <a:lnTo>
                    <a:pt x="2983" y="567"/>
                  </a:lnTo>
                  <a:lnTo>
                    <a:pt x="2967" y="564"/>
                  </a:lnTo>
                  <a:lnTo>
                    <a:pt x="2939" y="560"/>
                  </a:lnTo>
                  <a:lnTo>
                    <a:pt x="2939" y="560"/>
                  </a:lnTo>
                  <a:lnTo>
                    <a:pt x="2905" y="554"/>
                  </a:lnTo>
                  <a:lnTo>
                    <a:pt x="2872" y="546"/>
                  </a:lnTo>
                  <a:lnTo>
                    <a:pt x="2840" y="537"/>
                  </a:lnTo>
                  <a:lnTo>
                    <a:pt x="2810" y="522"/>
                  </a:lnTo>
                  <a:lnTo>
                    <a:pt x="2810" y="522"/>
                  </a:lnTo>
                  <a:lnTo>
                    <a:pt x="2802" y="519"/>
                  </a:lnTo>
                  <a:lnTo>
                    <a:pt x="2794" y="518"/>
                  </a:lnTo>
                  <a:lnTo>
                    <a:pt x="2786" y="519"/>
                  </a:lnTo>
                  <a:lnTo>
                    <a:pt x="2780" y="525"/>
                  </a:lnTo>
                  <a:lnTo>
                    <a:pt x="2780" y="525"/>
                  </a:lnTo>
                  <a:lnTo>
                    <a:pt x="2770" y="533"/>
                  </a:lnTo>
                  <a:lnTo>
                    <a:pt x="2761" y="538"/>
                  </a:lnTo>
                  <a:lnTo>
                    <a:pt x="2754" y="540"/>
                  </a:lnTo>
                  <a:lnTo>
                    <a:pt x="2750" y="540"/>
                  </a:lnTo>
                  <a:lnTo>
                    <a:pt x="2745" y="538"/>
                  </a:lnTo>
                  <a:lnTo>
                    <a:pt x="2740" y="533"/>
                  </a:lnTo>
                  <a:lnTo>
                    <a:pt x="2740" y="533"/>
                  </a:lnTo>
                  <a:lnTo>
                    <a:pt x="2729" y="524"/>
                  </a:lnTo>
                  <a:lnTo>
                    <a:pt x="2716" y="514"/>
                  </a:lnTo>
                  <a:lnTo>
                    <a:pt x="2691" y="498"/>
                  </a:lnTo>
                  <a:lnTo>
                    <a:pt x="2678" y="489"/>
                  </a:lnTo>
                  <a:lnTo>
                    <a:pt x="2669" y="478"/>
                  </a:lnTo>
                  <a:lnTo>
                    <a:pt x="2659" y="467"/>
                  </a:lnTo>
                  <a:lnTo>
                    <a:pt x="2651" y="452"/>
                  </a:lnTo>
                  <a:lnTo>
                    <a:pt x="2651" y="452"/>
                  </a:lnTo>
                  <a:lnTo>
                    <a:pt x="2648" y="446"/>
                  </a:lnTo>
                  <a:lnTo>
                    <a:pt x="2643" y="441"/>
                  </a:lnTo>
                  <a:lnTo>
                    <a:pt x="2640" y="437"/>
                  </a:lnTo>
                  <a:lnTo>
                    <a:pt x="2634" y="433"/>
                  </a:lnTo>
                  <a:lnTo>
                    <a:pt x="2629" y="430"/>
                  </a:lnTo>
                  <a:lnTo>
                    <a:pt x="2624" y="430"/>
                  </a:lnTo>
                  <a:lnTo>
                    <a:pt x="2618" y="430"/>
                  </a:lnTo>
                  <a:lnTo>
                    <a:pt x="2613" y="432"/>
                  </a:lnTo>
                  <a:lnTo>
                    <a:pt x="2613" y="432"/>
                  </a:lnTo>
                  <a:lnTo>
                    <a:pt x="2605" y="437"/>
                  </a:lnTo>
                  <a:lnTo>
                    <a:pt x="2597" y="438"/>
                  </a:lnTo>
                  <a:lnTo>
                    <a:pt x="2583" y="441"/>
                  </a:lnTo>
                  <a:lnTo>
                    <a:pt x="2567" y="443"/>
                  </a:lnTo>
                  <a:lnTo>
                    <a:pt x="2561" y="444"/>
                  </a:lnTo>
                  <a:lnTo>
                    <a:pt x="2553" y="448"/>
                  </a:lnTo>
                  <a:lnTo>
                    <a:pt x="2553" y="448"/>
                  </a:lnTo>
                  <a:lnTo>
                    <a:pt x="2534" y="454"/>
                  </a:lnTo>
                  <a:lnTo>
                    <a:pt x="2516" y="459"/>
                  </a:lnTo>
                  <a:lnTo>
                    <a:pt x="2497" y="462"/>
                  </a:lnTo>
                  <a:lnTo>
                    <a:pt x="2480" y="462"/>
                  </a:lnTo>
                  <a:lnTo>
                    <a:pt x="2462" y="460"/>
                  </a:lnTo>
                  <a:lnTo>
                    <a:pt x="2445" y="456"/>
                  </a:lnTo>
                  <a:lnTo>
                    <a:pt x="2427" y="449"/>
                  </a:lnTo>
                  <a:lnTo>
                    <a:pt x="2410" y="440"/>
                  </a:lnTo>
                  <a:lnTo>
                    <a:pt x="2410" y="440"/>
                  </a:lnTo>
                  <a:lnTo>
                    <a:pt x="2394" y="430"/>
                  </a:lnTo>
                  <a:lnTo>
                    <a:pt x="2388" y="429"/>
                  </a:lnTo>
                  <a:lnTo>
                    <a:pt x="2380" y="427"/>
                  </a:lnTo>
                  <a:lnTo>
                    <a:pt x="2372" y="427"/>
                  </a:lnTo>
                  <a:lnTo>
                    <a:pt x="2365" y="427"/>
                  </a:lnTo>
                  <a:lnTo>
                    <a:pt x="2348" y="432"/>
                  </a:lnTo>
                  <a:lnTo>
                    <a:pt x="2348" y="432"/>
                  </a:lnTo>
                  <a:lnTo>
                    <a:pt x="2330" y="435"/>
                  </a:lnTo>
                  <a:lnTo>
                    <a:pt x="2314" y="437"/>
                  </a:lnTo>
                  <a:lnTo>
                    <a:pt x="2300" y="433"/>
                  </a:lnTo>
                  <a:lnTo>
                    <a:pt x="2294" y="430"/>
                  </a:lnTo>
                  <a:lnTo>
                    <a:pt x="2287" y="427"/>
                  </a:lnTo>
                  <a:lnTo>
                    <a:pt x="2283" y="422"/>
                  </a:lnTo>
                  <a:lnTo>
                    <a:pt x="2278" y="417"/>
                  </a:lnTo>
                  <a:lnTo>
                    <a:pt x="2270" y="405"/>
                  </a:lnTo>
                  <a:lnTo>
                    <a:pt x="2265" y="390"/>
                  </a:lnTo>
                  <a:lnTo>
                    <a:pt x="2262" y="371"/>
                  </a:lnTo>
                  <a:lnTo>
                    <a:pt x="2262" y="371"/>
                  </a:lnTo>
                  <a:lnTo>
                    <a:pt x="2260" y="359"/>
                  </a:lnTo>
                  <a:lnTo>
                    <a:pt x="2256" y="346"/>
                  </a:lnTo>
                  <a:lnTo>
                    <a:pt x="2251" y="335"/>
                  </a:lnTo>
                  <a:lnTo>
                    <a:pt x="2245" y="324"/>
                  </a:lnTo>
                  <a:lnTo>
                    <a:pt x="2229" y="302"/>
                  </a:lnTo>
                  <a:lnTo>
                    <a:pt x="2213" y="281"/>
                  </a:lnTo>
                  <a:lnTo>
                    <a:pt x="2213" y="281"/>
                  </a:lnTo>
                  <a:lnTo>
                    <a:pt x="2205" y="271"/>
                  </a:lnTo>
                  <a:lnTo>
                    <a:pt x="2195" y="263"/>
                  </a:lnTo>
                  <a:lnTo>
                    <a:pt x="2186" y="259"/>
                  </a:lnTo>
                  <a:lnTo>
                    <a:pt x="2175" y="255"/>
                  </a:lnTo>
                  <a:lnTo>
                    <a:pt x="2164" y="252"/>
                  </a:lnTo>
                  <a:lnTo>
                    <a:pt x="2152" y="252"/>
                  </a:lnTo>
                  <a:lnTo>
                    <a:pt x="2129" y="252"/>
                  </a:lnTo>
                  <a:lnTo>
                    <a:pt x="2129" y="252"/>
                  </a:lnTo>
                  <a:lnTo>
                    <a:pt x="2108" y="252"/>
                  </a:lnTo>
                  <a:lnTo>
                    <a:pt x="2087" y="252"/>
                  </a:lnTo>
                  <a:lnTo>
                    <a:pt x="2067" y="251"/>
                  </a:lnTo>
                  <a:lnTo>
                    <a:pt x="2048" y="246"/>
                  </a:lnTo>
                  <a:lnTo>
                    <a:pt x="2048" y="246"/>
                  </a:lnTo>
                  <a:lnTo>
                    <a:pt x="2040" y="243"/>
                  </a:lnTo>
                  <a:lnTo>
                    <a:pt x="2033" y="240"/>
                  </a:lnTo>
                  <a:lnTo>
                    <a:pt x="2030" y="238"/>
                  </a:lnTo>
                  <a:lnTo>
                    <a:pt x="2029" y="235"/>
                  </a:lnTo>
                  <a:lnTo>
                    <a:pt x="2029" y="232"/>
                  </a:lnTo>
                  <a:lnTo>
                    <a:pt x="2029" y="228"/>
                  </a:lnTo>
                  <a:lnTo>
                    <a:pt x="2029" y="228"/>
                  </a:lnTo>
                  <a:lnTo>
                    <a:pt x="2032" y="221"/>
                  </a:lnTo>
                  <a:lnTo>
                    <a:pt x="2032" y="214"/>
                  </a:lnTo>
                  <a:lnTo>
                    <a:pt x="2032" y="208"/>
                  </a:lnTo>
                  <a:lnTo>
                    <a:pt x="2029" y="201"/>
                  </a:lnTo>
                  <a:lnTo>
                    <a:pt x="2022" y="190"/>
                  </a:lnTo>
                  <a:lnTo>
                    <a:pt x="2016" y="181"/>
                  </a:lnTo>
                  <a:lnTo>
                    <a:pt x="2016" y="181"/>
                  </a:lnTo>
                  <a:lnTo>
                    <a:pt x="2006" y="167"/>
                  </a:lnTo>
                  <a:lnTo>
                    <a:pt x="2000" y="154"/>
                  </a:lnTo>
                  <a:lnTo>
                    <a:pt x="1997" y="146"/>
                  </a:lnTo>
                  <a:lnTo>
                    <a:pt x="1997" y="138"/>
                  </a:lnTo>
                  <a:lnTo>
                    <a:pt x="2000" y="132"/>
                  </a:lnTo>
                  <a:lnTo>
                    <a:pt x="2008" y="125"/>
                  </a:lnTo>
                  <a:lnTo>
                    <a:pt x="2019" y="119"/>
                  </a:lnTo>
                  <a:lnTo>
                    <a:pt x="2033" y="113"/>
                  </a:lnTo>
                  <a:lnTo>
                    <a:pt x="2033" y="113"/>
                  </a:lnTo>
                  <a:lnTo>
                    <a:pt x="2035" y="109"/>
                  </a:lnTo>
                  <a:lnTo>
                    <a:pt x="2036" y="106"/>
                  </a:lnTo>
                  <a:lnTo>
                    <a:pt x="2036" y="106"/>
                  </a:lnTo>
                  <a:lnTo>
                    <a:pt x="1998" y="68"/>
                  </a:lnTo>
                  <a:lnTo>
                    <a:pt x="1981" y="49"/>
                  </a:lnTo>
                  <a:lnTo>
                    <a:pt x="1963" y="27"/>
                  </a:lnTo>
                  <a:lnTo>
                    <a:pt x="1963" y="27"/>
                  </a:lnTo>
                  <a:lnTo>
                    <a:pt x="1954" y="16"/>
                  </a:lnTo>
                  <a:lnTo>
                    <a:pt x="1948" y="11"/>
                  </a:lnTo>
                  <a:lnTo>
                    <a:pt x="1941" y="8"/>
                  </a:lnTo>
                  <a:lnTo>
                    <a:pt x="1935" y="6"/>
                  </a:lnTo>
                  <a:lnTo>
                    <a:pt x="1927" y="6"/>
                  </a:lnTo>
                  <a:lnTo>
                    <a:pt x="1919" y="6"/>
                  </a:lnTo>
                  <a:lnTo>
                    <a:pt x="1909" y="9"/>
                  </a:lnTo>
                  <a:lnTo>
                    <a:pt x="1909" y="9"/>
                  </a:lnTo>
                  <a:lnTo>
                    <a:pt x="1898" y="12"/>
                  </a:lnTo>
                  <a:lnTo>
                    <a:pt x="1887" y="12"/>
                  </a:lnTo>
                  <a:lnTo>
                    <a:pt x="1874" y="11"/>
                  </a:lnTo>
                  <a:lnTo>
                    <a:pt x="1863" y="5"/>
                  </a:lnTo>
                  <a:lnTo>
                    <a:pt x="1863" y="5"/>
                  </a:lnTo>
                  <a:lnTo>
                    <a:pt x="1854" y="0"/>
                  </a:lnTo>
                  <a:lnTo>
                    <a:pt x="1843" y="0"/>
                  </a:lnTo>
                  <a:lnTo>
                    <a:pt x="1833" y="1"/>
                  </a:lnTo>
                  <a:lnTo>
                    <a:pt x="1822" y="5"/>
                  </a:lnTo>
                  <a:lnTo>
                    <a:pt x="1822" y="5"/>
                  </a:lnTo>
                  <a:lnTo>
                    <a:pt x="1798" y="16"/>
                  </a:lnTo>
                  <a:lnTo>
                    <a:pt x="1785" y="19"/>
                  </a:lnTo>
                  <a:lnTo>
                    <a:pt x="1773" y="22"/>
                  </a:lnTo>
                  <a:lnTo>
                    <a:pt x="1760" y="22"/>
                  </a:lnTo>
                  <a:lnTo>
                    <a:pt x="1747" y="22"/>
                  </a:lnTo>
                  <a:lnTo>
                    <a:pt x="1735" y="19"/>
                  </a:lnTo>
                  <a:lnTo>
                    <a:pt x="1722" y="14"/>
                  </a:lnTo>
                  <a:lnTo>
                    <a:pt x="1722" y="14"/>
                  </a:lnTo>
                  <a:lnTo>
                    <a:pt x="1714" y="11"/>
                  </a:lnTo>
                  <a:lnTo>
                    <a:pt x="1708" y="12"/>
                  </a:lnTo>
                  <a:lnTo>
                    <a:pt x="1703" y="16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693" y="33"/>
                  </a:lnTo>
                  <a:lnTo>
                    <a:pt x="1687" y="43"/>
                  </a:lnTo>
                  <a:lnTo>
                    <a:pt x="1679" y="49"/>
                  </a:lnTo>
                  <a:lnTo>
                    <a:pt x="1670" y="55"/>
                  </a:lnTo>
                  <a:lnTo>
                    <a:pt x="1660" y="59"/>
                  </a:lnTo>
                  <a:lnTo>
                    <a:pt x="1650" y="60"/>
                  </a:lnTo>
                  <a:lnTo>
                    <a:pt x="1639" y="62"/>
                  </a:lnTo>
                  <a:lnTo>
                    <a:pt x="1628" y="62"/>
                  </a:lnTo>
                  <a:lnTo>
                    <a:pt x="1628" y="62"/>
                  </a:lnTo>
                  <a:lnTo>
                    <a:pt x="1568" y="62"/>
                  </a:lnTo>
                  <a:lnTo>
                    <a:pt x="1538" y="60"/>
                  </a:lnTo>
                  <a:lnTo>
                    <a:pt x="1508" y="57"/>
                  </a:lnTo>
                  <a:lnTo>
                    <a:pt x="1508" y="57"/>
                  </a:lnTo>
                  <a:lnTo>
                    <a:pt x="1498" y="55"/>
                  </a:lnTo>
                  <a:lnTo>
                    <a:pt x="1487" y="57"/>
                  </a:lnTo>
                  <a:lnTo>
                    <a:pt x="1476" y="59"/>
                  </a:lnTo>
                  <a:lnTo>
                    <a:pt x="1466" y="62"/>
                  </a:lnTo>
                  <a:lnTo>
                    <a:pt x="1457" y="65"/>
                  </a:lnTo>
                  <a:lnTo>
                    <a:pt x="1447" y="71"/>
                  </a:lnTo>
                  <a:lnTo>
                    <a:pt x="1439" y="79"/>
                  </a:lnTo>
                  <a:lnTo>
                    <a:pt x="1433" y="89"/>
                  </a:lnTo>
                  <a:lnTo>
                    <a:pt x="1433" y="89"/>
                  </a:lnTo>
                  <a:lnTo>
                    <a:pt x="1420" y="109"/>
                  </a:lnTo>
                  <a:lnTo>
                    <a:pt x="1414" y="120"/>
                  </a:lnTo>
                  <a:lnTo>
                    <a:pt x="1409" y="130"/>
                  </a:lnTo>
                  <a:lnTo>
                    <a:pt x="1406" y="141"/>
                  </a:lnTo>
                  <a:lnTo>
                    <a:pt x="1406" y="154"/>
                  </a:lnTo>
                  <a:lnTo>
                    <a:pt x="1407" y="160"/>
                  </a:lnTo>
                  <a:lnTo>
                    <a:pt x="1409" y="167"/>
                  </a:lnTo>
                  <a:lnTo>
                    <a:pt x="1412" y="173"/>
                  </a:lnTo>
                  <a:lnTo>
                    <a:pt x="1419" y="179"/>
                  </a:lnTo>
                  <a:lnTo>
                    <a:pt x="1419" y="179"/>
                  </a:lnTo>
                  <a:lnTo>
                    <a:pt x="1422" y="184"/>
                  </a:lnTo>
                  <a:lnTo>
                    <a:pt x="1423" y="190"/>
                  </a:lnTo>
                  <a:lnTo>
                    <a:pt x="1426" y="203"/>
                  </a:lnTo>
                  <a:lnTo>
                    <a:pt x="1426" y="203"/>
                  </a:lnTo>
                  <a:lnTo>
                    <a:pt x="1430" y="211"/>
                  </a:lnTo>
                  <a:lnTo>
                    <a:pt x="1430" y="219"/>
                  </a:lnTo>
                  <a:lnTo>
                    <a:pt x="1428" y="225"/>
                  </a:lnTo>
                  <a:lnTo>
                    <a:pt x="1425" y="232"/>
                  </a:lnTo>
                  <a:lnTo>
                    <a:pt x="1420" y="235"/>
                  </a:lnTo>
                  <a:lnTo>
                    <a:pt x="1415" y="238"/>
                  </a:lnTo>
                  <a:lnTo>
                    <a:pt x="1407" y="240"/>
                  </a:lnTo>
                  <a:lnTo>
                    <a:pt x="1398" y="240"/>
                  </a:lnTo>
                  <a:lnTo>
                    <a:pt x="1398" y="240"/>
                  </a:lnTo>
                  <a:lnTo>
                    <a:pt x="1387" y="238"/>
                  </a:lnTo>
                  <a:lnTo>
                    <a:pt x="1377" y="235"/>
                  </a:lnTo>
                  <a:lnTo>
                    <a:pt x="1369" y="232"/>
                  </a:lnTo>
                  <a:lnTo>
                    <a:pt x="1361" y="225"/>
                  </a:lnTo>
                  <a:lnTo>
                    <a:pt x="1345" y="214"/>
                  </a:lnTo>
                  <a:lnTo>
                    <a:pt x="1338" y="209"/>
                  </a:lnTo>
                  <a:lnTo>
                    <a:pt x="1328" y="205"/>
                  </a:lnTo>
                  <a:lnTo>
                    <a:pt x="1328" y="205"/>
                  </a:lnTo>
                  <a:lnTo>
                    <a:pt x="1317" y="200"/>
                  </a:lnTo>
                  <a:lnTo>
                    <a:pt x="1304" y="195"/>
                  </a:lnTo>
                  <a:lnTo>
                    <a:pt x="1291" y="194"/>
                  </a:lnTo>
                  <a:lnTo>
                    <a:pt x="1279" y="192"/>
                  </a:lnTo>
                  <a:lnTo>
                    <a:pt x="1266" y="192"/>
                  </a:lnTo>
                  <a:lnTo>
                    <a:pt x="1253" y="194"/>
                  </a:lnTo>
                  <a:lnTo>
                    <a:pt x="1242" y="197"/>
                  </a:lnTo>
                  <a:lnTo>
                    <a:pt x="1230" y="203"/>
                  </a:lnTo>
                  <a:lnTo>
                    <a:pt x="1230" y="203"/>
                  </a:lnTo>
                  <a:lnTo>
                    <a:pt x="1215" y="209"/>
                  </a:lnTo>
                  <a:lnTo>
                    <a:pt x="1204" y="213"/>
                  </a:lnTo>
                  <a:lnTo>
                    <a:pt x="1195" y="216"/>
                  </a:lnTo>
                  <a:lnTo>
                    <a:pt x="1187" y="214"/>
                  </a:lnTo>
                  <a:lnTo>
                    <a:pt x="1179" y="211"/>
                  </a:lnTo>
                  <a:lnTo>
                    <a:pt x="1171" y="205"/>
                  </a:lnTo>
                  <a:lnTo>
                    <a:pt x="1164" y="195"/>
                  </a:lnTo>
                  <a:lnTo>
                    <a:pt x="1156" y="182"/>
                  </a:lnTo>
                  <a:lnTo>
                    <a:pt x="1156" y="182"/>
                  </a:lnTo>
                  <a:lnTo>
                    <a:pt x="1152" y="174"/>
                  </a:lnTo>
                  <a:lnTo>
                    <a:pt x="1147" y="170"/>
                  </a:lnTo>
                  <a:lnTo>
                    <a:pt x="1141" y="165"/>
                  </a:lnTo>
                  <a:lnTo>
                    <a:pt x="1134" y="163"/>
                  </a:lnTo>
                  <a:lnTo>
                    <a:pt x="1128" y="163"/>
                  </a:lnTo>
                  <a:lnTo>
                    <a:pt x="1121" y="167"/>
                  </a:lnTo>
                  <a:lnTo>
                    <a:pt x="1117" y="170"/>
                  </a:lnTo>
                  <a:lnTo>
                    <a:pt x="1110" y="176"/>
                  </a:lnTo>
                  <a:lnTo>
                    <a:pt x="1110" y="176"/>
                  </a:lnTo>
                  <a:lnTo>
                    <a:pt x="1104" y="186"/>
                  </a:lnTo>
                  <a:lnTo>
                    <a:pt x="1099" y="195"/>
                  </a:lnTo>
                  <a:lnTo>
                    <a:pt x="1099" y="195"/>
                  </a:lnTo>
                  <a:lnTo>
                    <a:pt x="1096" y="201"/>
                  </a:lnTo>
                  <a:lnTo>
                    <a:pt x="1093" y="205"/>
                  </a:lnTo>
                  <a:lnTo>
                    <a:pt x="1088" y="206"/>
                  </a:lnTo>
                  <a:lnTo>
                    <a:pt x="1085" y="208"/>
                  </a:lnTo>
                  <a:lnTo>
                    <a:pt x="1080" y="208"/>
                  </a:lnTo>
                  <a:lnTo>
                    <a:pt x="1077" y="206"/>
                  </a:lnTo>
                  <a:lnTo>
                    <a:pt x="1072" y="203"/>
                  </a:lnTo>
                  <a:lnTo>
                    <a:pt x="1069" y="198"/>
                  </a:lnTo>
                  <a:lnTo>
                    <a:pt x="1069" y="198"/>
                  </a:lnTo>
                  <a:lnTo>
                    <a:pt x="1058" y="187"/>
                  </a:lnTo>
                  <a:lnTo>
                    <a:pt x="1045" y="179"/>
                  </a:lnTo>
                  <a:lnTo>
                    <a:pt x="1033" y="174"/>
                  </a:lnTo>
                  <a:lnTo>
                    <a:pt x="1018" y="171"/>
                  </a:lnTo>
                  <a:lnTo>
                    <a:pt x="1004" y="170"/>
                  </a:lnTo>
                  <a:lnTo>
                    <a:pt x="991" y="170"/>
                  </a:lnTo>
                  <a:lnTo>
                    <a:pt x="963" y="170"/>
                  </a:lnTo>
                  <a:lnTo>
                    <a:pt x="963" y="170"/>
                  </a:lnTo>
                  <a:lnTo>
                    <a:pt x="952" y="170"/>
                  </a:lnTo>
                  <a:lnTo>
                    <a:pt x="940" y="170"/>
                  </a:lnTo>
                  <a:lnTo>
                    <a:pt x="920" y="173"/>
                  </a:lnTo>
                  <a:lnTo>
                    <a:pt x="909" y="174"/>
                  </a:lnTo>
                  <a:lnTo>
                    <a:pt x="898" y="174"/>
                  </a:lnTo>
                  <a:lnTo>
                    <a:pt x="885" y="173"/>
                  </a:lnTo>
                  <a:lnTo>
                    <a:pt x="872" y="168"/>
                  </a:lnTo>
                  <a:lnTo>
                    <a:pt x="872" y="168"/>
                  </a:lnTo>
                  <a:lnTo>
                    <a:pt x="821" y="152"/>
                  </a:lnTo>
                  <a:lnTo>
                    <a:pt x="797" y="143"/>
                  </a:lnTo>
                  <a:lnTo>
                    <a:pt x="785" y="136"/>
                  </a:lnTo>
                  <a:lnTo>
                    <a:pt x="774" y="128"/>
                  </a:lnTo>
                  <a:lnTo>
                    <a:pt x="774" y="128"/>
                  </a:lnTo>
                  <a:lnTo>
                    <a:pt x="769" y="127"/>
                  </a:lnTo>
                  <a:lnTo>
                    <a:pt x="764" y="125"/>
                  </a:lnTo>
                  <a:lnTo>
                    <a:pt x="753" y="125"/>
                  </a:lnTo>
                  <a:lnTo>
                    <a:pt x="753" y="125"/>
                  </a:lnTo>
                  <a:lnTo>
                    <a:pt x="737" y="125"/>
                  </a:lnTo>
                  <a:lnTo>
                    <a:pt x="723" y="125"/>
                  </a:lnTo>
                  <a:lnTo>
                    <a:pt x="693" y="120"/>
                  </a:lnTo>
                  <a:lnTo>
                    <a:pt x="634" y="109"/>
                  </a:lnTo>
                  <a:lnTo>
                    <a:pt x="634" y="109"/>
                  </a:lnTo>
                  <a:lnTo>
                    <a:pt x="596" y="101"/>
                  </a:lnTo>
                  <a:lnTo>
                    <a:pt x="558" y="95"/>
                  </a:lnTo>
                  <a:lnTo>
                    <a:pt x="519" y="90"/>
                  </a:lnTo>
                  <a:lnTo>
                    <a:pt x="481" y="89"/>
                  </a:lnTo>
                  <a:lnTo>
                    <a:pt x="481" y="89"/>
                  </a:lnTo>
                  <a:lnTo>
                    <a:pt x="464" y="89"/>
                  </a:lnTo>
                  <a:lnTo>
                    <a:pt x="446" y="90"/>
                  </a:lnTo>
                  <a:lnTo>
                    <a:pt x="411" y="97"/>
                  </a:lnTo>
                  <a:lnTo>
                    <a:pt x="376" y="100"/>
                  </a:lnTo>
                  <a:lnTo>
                    <a:pt x="359" y="101"/>
                  </a:lnTo>
                  <a:lnTo>
                    <a:pt x="342" y="100"/>
                  </a:lnTo>
                  <a:lnTo>
                    <a:pt x="342" y="100"/>
                  </a:lnTo>
                  <a:lnTo>
                    <a:pt x="337" y="100"/>
                  </a:lnTo>
                  <a:lnTo>
                    <a:pt x="334" y="101"/>
                  </a:lnTo>
                  <a:lnTo>
                    <a:pt x="327" y="106"/>
                  </a:lnTo>
                  <a:lnTo>
                    <a:pt x="322" y="113"/>
                  </a:lnTo>
                  <a:lnTo>
                    <a:pt x="318" y="119"/>
                  </a:lnTo>
                  <a:lnTo>
                    <a:pt x="318" y="119"/>
                  </a:lnTo>
                  <a:lnTo>
                    <a:pt x="310" y="133"/>
                  </a:lnTo>
                  <a:lnTo>
                    <a:pt x="300" y="144"/>
                  </a:lnTo>
                  <a:lnTo>
                    <a:pt x="291" y="152"/>
                  </a:lnTo>
                  <a:lnTo>
                    <a:pt x="280" y="159"/>
                  </a:lnTo>
                  <a:lnTo>
                    <a:pt x="267" y="163"/>
                  </a:lnTo>
                  <a:lnTo>
                    <a:pt x="253" y="165"/>
                  </a:lnTo>
                  <a:lnTo>
                    <a:pt x="238" y="163"/>
                  </a:lnTo>
                  <a:lnTo>
                    <a:pt x="224" y="160"/>
                  </a:lnTo>
                  <a:lnTo>
                    <a:pt x="224" y="160"/>
                  </a:lnTo>
                  <a:lnTo>
                    <a:pt x="213" y="160"/>
                  </a:lnTo>
                  <a:lnTo>
                    <a:pt x="210" y="160"/>
                  </a:lnTo>
                  <a:lnTo>
                    <a:pt x="207" y="162"/>
                  </a:lnTo>
                  <a:lnTo>
                    <a:pt x="205" y="165"/>
                  </a:lnTo>
                  <a:lnTo>
                    <a:pt x="205" y="168"/>
                  </a:lnTo>
                  <a:lnTo>
                    <a:pt x="207" y="173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27" y="213"/>
                  </a:lnTo>
                  <a:lnTo>
                    <a:pt x="246" y="246"/>
                  </a:lnTo>
                  <a:lnTo>
                    <a:pt x="256" y="262"/>
                  </a:lnTo>
                  <a:lnTo>
                    <a:pt x="267" y="278"/>
                  </a:lnTo>
                  <a:lnTo>
                    <a:pt x="280" y="292"/>
                  </a:lnTo>
                  <a:lnTo>
                    <a:pt x="295" y="305"/>
                  </a:lnTo>
                  <a:lnTo>
                    <a:pt x="295" y="305"/>
                  </a:lnTo>
                  <a:lnTo>
                    <a:pt x="302" y="309"/>
                  </a:lnTo>
                  <a:lnTo>
                    <a:pt x="305" y="316"/>
                  </a:lnTo>
                  <a:lnTo>
                    <a:pt x="305" y="319"/>
                  </a:lnTo>
                  <a:lnTo>
                    <a:pt x="305" y="322"/>
                  </a:lnTo>
                  <a:lnTo>
                    <a:pt x="303" y="325"/>
                  </a:lnTo>
                  <a:lnTo>
                    <a:pt x="300" y="329"/>
                  </a:lnTo>
                  <a:lnTo>
                    <a:pt x="300" y="329"/>
                  </a:lnTo>
                  <a:lnTo>
                    <a:pt x="295" y="332"/>
                  </a:lnTo>
                  <a:lnTo>
                    <a:pt x="294" y="335"/>
                  </a:lnTo>
                  <a:lnTo>
                    <a:pt x="292" y="338"/>
                  </a:lnTo>
                  <a:lnTo>
                    <a:pt x="292" y="341"/>
                  </a:lnTo>
                  <a:lnTo>
                    <a:pt x="295" y="348"/>
                  </a:lnTo>
                  <a:lnTo>
                    <a:pt x="299" y="356"/>
                  </a:lnTo>
                  <a:lnTo>
                    <a:pt x="299" y="356"/>
                  </a:lnTo>
                  <a:lnTo>
                    <a:pt x="303" y="365"/>
                  </a:lnTo>
                  <a:lnTo>
                    <a:pt x="305" y="375"/>
                  </a:lnTo>
                  <a:lnTo>
                    <a:pt x="303" y="384"/>
                  </a:lnTo>
                  <a:lnTo>
                    <a:pt x="299" y="394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89" y="406"/>
                  </a:lnTo>
                  <a:lnTo>
                    <a:pt x="281" y="417"/>
                  </a:lnTo>
                  <a:lnTo>
                    <a:pt x="270" y="425"/>
                  </a:lnTo>
                  <a:lnTo>
                    <a:pt x="259" y="433"/>
                  </a:lnTo>
                  <a:lnTo>
                    <a:pt x="259" y="433"/>
                  </a:lnTo>
                  <a:lnTo>
                    <a:pt x="237" y="446"/>
                  </a:lnTo>
                  <a:lnTo>
                    <a:pt x="216" y="460"/>
                  </a:lnTo>
                  <a:lnTo>
                    <a:pt x="195" y="476"/>
                  </a:lnTo>
                  <a:lnTo>
                    <a:pt x="175" y="492"/>
                  </a:lnTo>
                  <a:lnTo>
                    <a:pt x="156" y="508"/>
                  </a:lnTo>
                  <a:lnTo>
                    <a:pt x="138" y="527"/>
                  </a:lnTo>
                  <a:lnTo>
                    <a:pt x="119" y="545"/>
                  </a:lnTo>
                  <a:lnTo>
                    <a:pt x="103" y="564"/>
                  </a:lnTo>
                  <a:lnTo>
                    <a:pt x="103" y="564"/>
                  </a:lnTo>
                  <a:lnTo>
                    <a:pt x="91" y="579"/>
                  </a:lnTo>
                  <a:lnTo>
                    <a:pt x="83" y="594"/>
                  </a:lnTo>
                  <a:lnTo>
                    <a:pt x="78" y="606"/>
                  </a:lnTo>
                  <a:lnTo>
                    <a:pt x="76" y="619"/>
                  </a:lnTo>
                  <a:lnTo>
                    <a:pt x="76" y="632"/>
                  </a:lnTo>
                  <a:lnTo>
                    <a:pt x="78" y="646"/>
                  </a:lnTo>
                  <a:lnTo>
                    <a:pt x="83" y="662"/>
                  </a:lnTo>
                  <a:lnTo>
                    <a:pt x="91" y="680"/>
                  </a:lnTo>
                  <a:lnTo>
                    <a:pt x="91" y="680"/>
                  </a:lnTo>
                  <a:lnTo>
                    <a:pt x="94" y="686"/>
                  </a:lnTo>
                  <a:lnTo>
                    <a:pt x="98" y="691"/>
                  </a:lnTo>
                  <a:lnTo>
                    <a:pt x="110" y="703"/>
                  </a:lnTo>
                  <a:lnTo>
                    <a:pt x="110" y="703"/>
                  </a:lnTo>
                  <a:lnTo>
                    <a:pt x="114" y="710"/>
                  </a:lnTo>
                  <a:lnTo>
                    <a:pt x="116" y="718"/>
                  </a:lnTo>
                  <a:lnTo>
                    <a:pt x="114" y="726"/>
                  </a:lnTo>
                  <a:lnTo>
                    <a:pt x="111" y="734"/>
                  </a:lnTo>
                  <a:lnTo>
                    <a:pt x="111" y="734"/>
                  </a:lnTo>
                  <a:lnTo>
                    <a:pt x="110" y="737"/>
                  </a:lnTo>
                  <a:lnTo>
                    <a:pt x="105" y="740"/>
                  </a:lnTo>
                  <a:lnTo>
                    <a:pt x="100" y="740"/>
                  </a:lnTo>
                  <a:lnTo>
                    <a:pt x="95" y="738"/>
                  </a:lnTo>
                  <a:lnTo>
                    <a:pt x="95" y="738"/>
                  </a:lnTo>
                  <a:lnTo>
                    <a:pt x="84" y="734"/>
                  </a:lnTo>
                  <a:lnTo>
                    <a:pt x="76" y="730"/>
                  </a:lnTo>
                  <a:lnTo>
                    <a:pt x="68" y="730"/>
                  </a:lnTo>
                  <a:lnTo>
                    <a:pt x="60" y="734"/>
                  </a:lnTo>
                  <a:lnTo>
                    <a:pt x="56" y="738"/>
                  </a:lnTo>
                  <a:lnTo>
                    <a:pt x="49" y="745"/>
                  </a:lnTo>
                  <a:lnTo>
                    <a:pt x="46" y="754"/>
                  </a:lnTo>
                  <a:lnTo>
                    <a:pt x="41" y="764"/>
                  </a:lnTo>
                  <a:lnTo>
                    <a:pt x="41" y="764"/>
                  </a:lnTo>
                  <a:lnTo>
                    <a:pt x="38" y="773"/>
                  </a:lnTo>
                  <a:lnTo>
                    <a:pt x="32" y="781"/>
                  </a:lnTo>
                  <a:lnTo>
                    <a:pt x="19" y="799"/>
                  </a:lnTo>
                  <a:lnTo>
                    <a:pt x="19" y="799"/>
                  </a:lnTo>
                  <a:lnTo>
                    <a:pt x="5" y="822"/>
                  </a:lnTo>
                  <a:lnTo>
                    <a:pt x="0" y="832"/>
                  </a:lnTo>
                  <a:lnTo>
                    <a:pt x="0" y="838"/>
                  </a:lnTo>
                  <a:lnTo>
                    <a:pt x="3" y="846"/>
                  </a:lnTo>
                  <a:lnTo>
                    <a:pt x="8" y="853"/>
                  </a:lnTo>
                  <a:lnTo>
                    <a:pt x="17" y="861"/>
                  </a:lnTo>
                  <a:lnTo>
                    <a:pt x="32" y="870"/>
                  </a:lnTo>
                  <a:lnTo>
                    <a:pt x="32" y="870"/>
                  </a:lnTo>
                  <a:lnTo>
                    <a:pt x="62" y="896"/>
                  </a:lnTo>
                  <a:lnTo>
                    <a:pt x="78" y="907"/>
                  </a:lnTo>
                  <a:lnTo>
                    <a:pt x="94" y="918"/>
                  </a:lnTo>
                  <a:lnTo>
                    <a:pt x="111" y="926"/>
                  </a:lnTo>
                  <a:lnTo>
                    <a:pt x="121" y="927"/>
                  </a:lnTo>
                  <a:lnTo>
                    <a:pt x="130" y="929"/>
                  </a:lnTo>
                  <a:lnTo>
                    <a:pt x="141" y="929"/>
                  </a:lnTo>
                  <a:lnTo>
                    <a:pt x="151" y="927"/>
                  </a:lnTo>
                  <a:lnTo>
                    <a:pt x="162" y="924"/>
                  </a:lnTo>
                  <a:lnTo>
                    <a:pt x="173" y="919"/>
                  </a:lnTo>
                  <a:lnTo>
                    <a:pt x="173" y="919"/>
                  </a:lnTo>
                  <a:lnTo>
                    <a:pt x="181" y="919"/>
                  </a:lnTo>
                  <a:lnTo>
                    <a:pt x="184" y="919"/>
                  </a:lnTo>
                  <a:lnTo>
                    <a:pt x="186" y="921"/>
                  </a:lnTo>
                  <a:lnTo>
                    <a:pt x="186" y="921"/>
                  </a:lnTo>
                  <a:lnTo>
                    <a:pt x="197" y="929"/>
                  </a:lnTo>
                  <a:lnTo>
                    <a:pt x="208" y="935"/>
                  </a:lnTo>
                  <a:lnTo>
                    <a:pt x="221" y="938"/>
                  </a:lnTo>
                  <a:lnTo>
                    <a:pt x="232" y="940"/>
                  </a:lnTo>
                  <a:lnTo>
                    <a:pt x="257" y="942"/>
                  </a:lnTo>
                  <a:lnTo>
                    <a:pt x="283" y="943"/>
                  </a:lnTo>
                  <a:lnTo>
                    <a:pt x="283" y="943"/>
                  </a:lnTo>
                  <a:lnTo>
                    <a:pt x="311" y="948"/>
                  </a:lnTo>
                  <a:lnTo>
                    <a:pt x="340" y="954"/>
                  </a:lnTo>
                  <a:lnTo>
                    <a:pt x="354" y="956"/>
                  </a:lnTo>
                  <a:lnTo>
                    <a:pt x="370" y="957"/>
                  </a:lnTo>
                  <a:lnTo>
                    <a:pt x="384" y="956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7" y="951"/>
                  </a:lnTo>
                  <a:lnTo>
                    <a:pt x="413" y="950"/>
                  </a:lnTo>
                  <a:lnTo>
                    <a:pt x="418" y="951"/>
                  </a:lnTo>
                  <a:lnTo>
                    <a:pt x="424" y="953"/>
                  </a:lnTo>
                  <a:lnTo>
                    <a:pt x="435" y="959"/>
                  </a:lnTo>
                  <a:lnTo>
                    <a:pt x="446" y="967"/>
                  </a:lnTo>
                  <a:lnTo>
                    <a:pt x="446" y="967"/>
                  </a:lnTo>
                  <a:lnTo>
                    <a:pt x="462" y="981"/>
                  </a:lnTo>
                  <a:lnTo>
                    <a:pt x="480" y="996"/>
                  </a:lnTo>
                  <a:lnTo>
                    <a:pt x="480" y="996"/>
                  </a:lnTo>
                  <a:lnTo>
                    <a:pt x="489" y="1000"/>
                  </a:lnTo>
                  <a:lnTo>
                    <a:pt x="494" y="1002"/>
                  </a:lnTo>
                  <a:lnTo>
                    <a:pt x="497" y="1002"/>
                  </a:lnTo>
                  <a:lnTo>
                    <a:pt x="502" y="1002"/>
                  </a:lnTo>
                  <a:lnTo>
                    <a:pt x="507" y="1000"/>
                  </a:lnTo>
                  <a:lnTo>
                    <a:pt x="510" y="997"/>
                  </a:lnTo>
                  <a:lnTo>
                    <a:pt x="513" y="994"/>
                  </a:lnTo>
                  <a:lnTo>
                    <a:pt x="513" y="994"/>
                  </a:lnTo>
                  <a:lnTo>
                    <a:pt x="519" y="984"/>
                  </a:lnTo>
                  <a:lnTo>
                    <a:pt x="527" y="978"/>
                  </a:lnTo>
                  <a:lnTo>
                    <a:pt x="534" y="972"/>
                  </a:lnTo>
                  <a:lnTo>
                    <a:pt x="542" y="967"/>
                  </a:lnTo>
                  <a:lnTo>
                    <a:pt x="558" y="959"/>
                  </a:lnTo>
                  <a:lnTo>
                    <a:pt x="575" y="953"/>
                  </a:lnTo>
                  <a:lnTo>
                    <a:pt x="594" y="950"/>
                  </a:lnTo>
                  <a:lnTo>
                    <a:pt x="612" y="948"/>
                  </a:lnTo>
                  <a:lnTo>
                    <a:pt x="648" y="946"/>
                  </a:lnTo>
                  <a:lnTo>
                    <a:pt x="648" y="946"/>
                  </a:lnTo>
                  <a:lnTo>
                    <a:pt x="670" y="943"/>
                  </a:lnTo>
                  <a:lnTo>
                    <a:pt x="680" y="942"/>
                  </a:lnTo>
                  <a:lnTo>
                    <a:pt x="689" y="938"/>
                  </a:lnTo>
                  <a:lnTo>
                    <a:pt x="697" y="934"/>
                  </a:lnTo>
                  <a:lnTo>
                    <a:pt x="705" y="927"/>
                  </a:lnTo>
                  <a:lnTo>
                    <a:pt x="715" y="921"/>
                  </a:lnTo>
                  <a:lnTo>
                    <a:pt x="721" y="913"/>
                  </a:lnTo>
                  <a:lnTo>
                    <a:pt x="721" y="913"/>
                  </a:lnTo>
                  <a:lnTo>
                    <a:pt x="734" y="900"/>
                  </a:lnTo>
                  <a:lnTo>
                    <a:pt x="748" y="889"/>
                  </a:lnTo>
                  <a:lnTo>
                    <a:pt x="762" y="880"/>
                  </a:lnTo>
                  <a:lnTo>
                    <a:pt x="778" y="872"/>
                  </a:lnTo>
                  <a:lnTo>
                    <a:pt x="794" y="865"/>
                  </a:lnTo>
                  <a:lnTo>
                    <a:pt x="810" y="859"/>
                  </a:lnTo>
                  <a:lnTo>
                    <a:pt x="828" y="854"/>
                  </a:lnTo>
                  <a:lnTo>
                    <a:pt x="845" y="851"/>
                  </a:lnTo>
                  <a:lnTo>
                    <a:pt x="845" y="851"/>
                  </a:lnTo>
                  <a:lnTo>
                    <a:pt x="848" y="849"/>
                  </a:lnTo>
                  <a:lnTo>
                    <a:pt x="848" y="849"/>
                  </a:lnTo>
                  <a:lnTo>
                    <a:pt x="886" y="845"/>
                  </a:lnTo>
                  <a:lnTo>
                    <a:pt x="905" y="843"/>
                  </a:lnTo>
                  <a:lnTo>
                    <a:pt x="925" y="838"/>
                  </a:lnTo>
                  <a:lnTo>
                    <a:pt x="925" y="838"/>
                  </a:lnTo>
                  <a:lnTo>
                    <a:pt x="940" y="837"/>
                  </a:lnTo>
                  <a:lnTo>
                    <a:pt x="955" y="835"/>
                  </a:lnTo>
                  <a:lnTo>
                    <a:pt x="969" y="837"/>
                  </a:lnTo>
                  <a:lnTo>
                    <a:pt x="982" y="840"/>
                  </a:lnTo>
                  <a:lnTo>
                    <a:pt x="993" y="846"/>
                  </a:lnTo>
                  <a:lnTo>
                    <a:pt x="1004" y="854"/>
                  </a:lnTo>
                  <a:lnTo>
                    <a:pt x="1013" y="865"/>
                  </a:lnTo>
                  <a:lnTo>
                    <a:pt x="1023" y="878"/>
                  </a:lnTo>
                  <a:lnTo>
                    <a:pt x="1023" y="878"/>
                  </a:lnTo>
                  <a:lnTo>
                    <a:pt x="1029" y="888"/>
                  </a:lnTo>
                  <a:lnTo>
                    <a:pt x="1039" y="897"/>
                  </a:lnTo>
                  <a:lnTo>
                    <a:pt x="1047" y="903"/>
                  </a:lnTo>
                  <a:lnTo>
                    <a:pt x="1056" y="908"/>
                  </a:lnTo>
                  <a:lnTo>
                    <a:pt x="1067" y="911"/>
                  </a:lnTo>
                  <a:lnTo>
                    <a:pt x="1077" y="913"/>
                  </a:lnTo>
                  <a:lnTo>
                    <a:pt x="1088" y="915"/>
                  </a:lnTo>
                  <a:lnTo>
                    <a:pt x="1101" y="913"/>
                  </a:lnTo>
                  <a:lnTo>
                    <a:pt x="1101" y="913"/>
                  </a:lnTo>
                  <a:lnTo>
                    <a:pt x="1121" y="913"/>
                  </a:lnTo>
                  <a:lnTo>
                    <a:pt x="1131" y="913"/>
                  </a:lnTo>
                  <a:lnTo>
                    <a:pt x="1142" y="913"/>
                  </a:lnTo>
                  <a:lnTo>
                    <a:pt x="1152" y="916"/>
                  </a:lnTo>
                  <a:lnTo>
                    <a:pt x="1161" y="919"/>
                  </a:lnTo>
                  <a:lnTo>
                    <a:pt x="1169" y="924"/>
                  </a:lnTo>
                  <a:lnTo>
                    <a:pt x="1177" y="932"/>
                  </a:lnTo>
                  <a:lnTo>
                    <a:pt x="1177" y="932"/>
                  </a:lnTo>
                  <a:lnTo>
                    <a:pt x="1182" y="935"/>
                  </a:lnTo>
                  <a:lnTo>
                    <a:pt x="1185" y="937"/>
                  </a:lnTo>
                  <a:lnTo>
                    <a:pt x="1195" y="938"/>
                  </a:lnTo>
                  <a:lnTo>
                    <a:pt x="1195" y="938"/>
                  </a:lnTo>
                  <a:lnTo>
                    <a:pt x="1207" y="938"/>
                  </a:lnTo>
                  <a:lnTo>
                    <a:pt x="1218" y="942"/>
                  </a:lnTo>
                  <a:lnTo>
                    <a:pt x="1226" y="946"/>
                  </a:lnTo>
                  <a:lnTo>
                    <a:pt x="1234" y="953"/>
                  </a:lnTo>
                  <a:lnTo>
                    <a:pt x="1241" y="961"/>
                  </a:lnTo>
                  <a:lnTo>
                    <a:pt x="1245" y="969"/>
                  </a:lnTo>
                  <a:lnTo>
                    <a:pt x="1249" y="978"/>
                  </a:lnTo>
                  <a:lnTo>
                    <a:pt x="1250" y="988"/>
                  </a:lnTo>
                  <a:lnTo>
                    <a:pt x="1250" y="988"/>
                  </a:lnTo>
                  <a:lnTo>
                    <a:pt x="1253" y="1008"/>
                  </a:lnTo>
                  <a:lnTo>
                    <a:pt x="1258" y="1026"/>
                  </a:lnTo>
                  <a:lnTo>
                    <a:pt x="1264" y="1043"/>
                  </a:lnTo>
                  <a:lnTo>
                    <a:pt x="1272" y="1059"/>
                  </a:lnTo>
                  <a:lnTo>
                    <a:pt x="1284" y="1073"/>
                  </a:lnTo>
                  <a:lnTo>
                    <a:pt x="1295" y="1086"/>
                  </a:lnTo>
                  <a:lnTo>
                    <a:pt x="1309" y="1099"/>
                  </a:lnTo>
                  <a:lnTo>
                    <a:pt x="1325" y="1110"/>
                  </a:lnTo>
                  <a:lnTo>
                    <a:pt x="1325" y="1110"/>
                  </a:lnTo>
                  <a:lnTo>
                    <a:pt x="1330" y="1115"/>
                  </a:lnTo>
                  <a:lnTo>
                    <a:pt x="1334" y="1121"/>
                  </a:lnTo>
                  <a:lnTo>
                    <a:pt x="1336" y="1127"/>
                  </a:lnTo>
                  <a:lnTo>
                    <a:pt x="1336" y="1134"/>
                  </a:lnTo>
                  <a:lnTo>
                    <a:pt x="1336" y="1134"/>
                  </a:lnTo>
                  <a:lnTo>
                    <a:pt x="1336" y="1148"/>
                  </a:lnTo>
                  <a:lnTo>
                    <a:pt x="1339" y="1158"/>
                  </a:lnTo>
                  <a:lnTo>
                    <a:pt x="1344" y="1167"/>
                  </a:lnTo>
                  <a:lnTo>
                    <a:pt x="1350" y="1173"/>
                  </a:lnTo>
                  <a:lnTo>
                    <a:pt x="1358" y="1180"/>
                  </a:lnTo>
                  <a:lnTo>
                    <a:pt x="1368" y="1185"/>
                  </a:lnTo>
                  <a:lnTo>
                    <a:pt x="1387" y="1193"/>
                  </a:lnTo>
                  <a:lnTo>
                    <a:pt x="1387" y="1193"/>
                  </a:lnTo>
                  <a:lnTo>
                    <a:pt x="1395" y="1197"/>
                  </a:lnTo>
                  <a:lnTo>
                    <a:pt x="1403" y="1202"/>
                  </a:lnTo>
                  <a:lnTo>
                    <a:pt x="1409" y="1207"/>
                  </a:lnTo>
                  <a:lnTo>
                    <a:pt x="1414" y="1213"/>
                  </a:lnTo>
                  <a:lnTo>
                    <a:pt x="1417" y="1220"/>
                  </a:lnTo>
                  <a:lnTo>
                    <a:pt x="1420" y="1227"/>
                  </a:lnTo>
                  <a:lnTo>
                    <a:pt x="1422" y="1235"/>
                  </a:lnTo>
                  <a:lnTo>
                    <a:pt x="1423" y="1243"/>
                  </a:lnTo>
                  <a:lnTo>
                    <a:pt x="1423" y="1243"/>
                  </a:lnTo>
                  <a:lnTo>
                    <a:pt x="1423" y="1259"/>
                  </a:lnTo>
                  <a:lnTo>
                    <a:pt x="1425" y="1266"/>
                  </a:lnTo>
                  <a:lnTo>
                    <a:pt x="1428" y="1274"/>
                  </a:lnTo>
                  <a:lnTo>
                    <a:pt x="1431" y="1278"/>
                  </a:lnTo>
                  <a:lnTo>
                    <a:pt x="1436" y="1285"/>
                  </a:lnTo>
                  <a:lnTo>
                    <a:pt x="1441" y="1289"/>
                  </a:lnTo>
                  <a:lnTo>
                    <a:pt x="1447" y="1294"/>
                  </a:lnTo>
                  <a:lnTo>
                    <a:pt x="1447" y="1294"/>
                  </a:lnTo>
                  <a:lnTo>
                    <a:pt x="1453" y="1299"/>
                  </a:lnTo>
                  <a:lnTo>
                    <a:pt x="1455" y="1304"/>
                  </a:lnTo>
                  <a:lnTo>
                    <a:pt x="1455" y="1310"/>
                  </a:lnTo>
                  <a:lnTo>
                    <a:pt x="1455" y="1316"/>
                  </a:lnTo>
                  <a:lnTo>
                    <a:pt x="1455" y="1316"/>
                  </a:lnTo>
                  <a:lnTo>
                    <a:pt x="1453" y="1320"/>
                  </a:lnTo>
                  <a:lnTo>
                    <a:pt x="1453" y="1323"/>
                  </a:lnTo>
                  <a:lnTo>
                    <a:pt x="1449" y="1324"/>
                  </a:lnTo>
                  <a:lnTo>
                    <a:pt x="1444" y="1324"/>
                  </a:lnTo>
                  <a:lnTo>
                    <a:pt x="1439" y="1326"/>
                  </a:lnTo>
                  <a:lnTo>
                    <a:pt x="1439" y="1326"/>
                  </a:lnTo>
                  <a:lnTo>
                    <a:pt x="1425" y="1331"/>
                  </a:lnTo>
                  <a:lnTo>
                    <a:pt x="1412" y="1332"/>
                  </a:lnTo>
                  <a:lnTo>
                    <a:pt x="1401" y="1332"/>
                  </a:lnTo>
                  <a:lnTo>
                    <a:pt x="1388" y="1329"/>
                  </a:lnTo>
                  <a:lnTo>
                    <a:pt x="1377" y="1328"/>
                  </a:lnTo>
                  <a:lnTo>
                    <a:pt x="1365" y="1323"/>
                  </a:lnTo>
                  <a:lnTo>
                    <a:pt x="1341" y="1313"/>
                  </a:lnTo>
                  <a:lnTo>
                    <a:pt x="1341" y="1313"/>
                  </a:lnTo>
                  <a:lnTo>
                    <a:pt x="1333" y="1310"/>
                  </a:lnTo>
                  <a:lnTo>
                    <a:pt x="1323" y="1307"/>
                  </a:lnTo>
                  <a:lnTo>
                    <a:pt x="1318" y="1307"/>
                  </a:lnTo>
                  <a:lnTo>
                    <a:pt x="1315" y="1307"/>
                  </a:lnTo>
                  <a:lnTo>
                    <a:pt x="1311" y="1310"/>
                  </a:lnTo>
                  <a:lnTo>
                    <a:pt x="1306" y="1313"/>
                  </a:lnTo>
                  <a:lnTo>
                    <a:pt x="1306" y="1313"/>
                  </a:lnTo>
                  <a:lnTo>
                    <a:pt x="1301" y="1320"/>
                  </a:lnTo>
                  <a:lnTo>
                    <a:pt x="1295" y="1323"/>
                  </a:lnTo>
                  <a:lnTo>
                    <a:pt x="1290" y="1324"/>
                  </a:lnTo>
                  <a:lnTo>
                    <a:pt x="1285" y="1323"/>
                  </a:lnTo>
                  <a:lnTo>
                    <a:pt x="1282" y="1321"/>
                  </a:lnTo>
                  <a:lnTo>
                    <a:pt x="1277" y="1318"/>
                  </a:lnTo>
                  <a:lnTo>
                    <a:pt x="1271" y="1307"/>
                  </a:lnTo>
                  <a:lnTo>
                    <a:pt x="1271" y="1307"/>
                  </a:lnTo>
                  <a:lnTo>
                    <a:pt x="1268" y="1302"/>
                  </a:lnTo>
                  <a:lnTo>
                    <a:pt x="1264" y="1299"/>
                  </a:lnTo>
                  <a:lnTo>
                    <a:pt x="1261" y="1297"/>
                  </a:lnTo>
                  <a:lnTo>
                    <a:pt x="1258" y="1297"/>
                  </a:lnTo>
                  <a:lnTo>
                    <a:pt x="1253" y="1302"/>
                  </a:lnTo>
                  <a:lnTo>
                    <a:pt x="1249" y="1308"/>
                  </a:lnTo>
                  <a:lnTo>
                    <a:pt x="1249" y="1308"/>
                  </a:lnTo>
                  <a:lnTo>
                    <a:pt x="1245" y="1315"/>
                  </a:lnTo>
                  <a:lnTo>
                    <a:pt x="1245" y="1323"/>
                  </a:lnTo>
                  <a:lnTo>
                    <a:pt x="1250" y="1335"/>
                  </a:lnTo>
                  <a:lnTo>
                    <a:pt x="1250" y="1335"/>
                  </a:lnTo>
                  <a:lnTo>
                    <a:pt x="1253" y="1350"/>
                  </a:lnTo>
                  <a:lnTo>
                    <a:pt x="1255" y="1364"/>
                  </a:lnTo>
                  <a:lnTo>
                    <a:pt x="1255" y="1377"/>
                  </a:lnTo>
                  <a:lnTo>
                    <a:pt x="1252" y="1389"/>
                  </a:lnTo>
                  <a:lnTo>
                    <a:pt x="1247" y="1401"/>
                  </a:lnTo>
                  <a:lnTo>
                    <a:pt x="1239" y="1412"/>
                  </a:lnTo>
                  <a:lnTo>
                    <a:pt x="1230" y="1423"/>
                  </a:lnTo>
                  <a:lnTo>
                    <a:pt x="1218" y="1432"/>
                  </a:lnTo>
                  <a:lnTo>
                    <a:pt x="1218" y="1432"/>
                  </a:lnTo>
                  <a:lnTo>
                    <a:pt x="1210" y="1440"/>
                  </a:lnTo>
                  <a:lnTo>
                    <a:pt x="1203" y="1451"/>
                  </a:lnTo>
                  <a:lnTo>
                    <a:pt x="1198" y="1463"/>
                  </a:lnTo>
                  <a:lnTo>
                    <a:pt x="1195" y="1475"/>
                  </a:lnTo>
                  <a:lnTo>
                    <a:pt x="1195" y="1475"/>
                  </a:lnTo>
                  <a:lnTo>
                    <a:pt x="1193" y="1485"/>
                  </a:lnTo>
                  <a:lnTo>
                    <a:pt x="1190" y="1493"/>
                  </a:lnTo>
                  <a:lnTo>
                    <a:pt x="1187" y="1501"/>
                  </a:lnTo>
                  <a:lnTo>
                    <a:pt x="1182" y="1509"/>
                  </a:lnTo>
                  <a:lnTo>
                    <a:pt x="1176" y="1515"/>
                  </a:lnTo>
                  <a:lnTo>
                    <a:pt x="1168" y="1518"/>
                  </a:lnTo>
                  <a:lnTo>
                    <a:pt x="1160" y="1523"/>
                  </a:lnTo>
                  <a:lnTo>
                    <a:pt x="1150" y="1524"/>
                  </a:lnTo>
                  <a:lnTo>
                    <a:pt x="1150" y="1524"/>
                  </a:lnTo>
                  <a:lnTo>
                    <a:pt x="1163" y="1534"/>
                  </a:lnTo>
                  <a:lnTo>
                    <a:pt x="1174" y="1542"/>
                  </a:lnTo>
                  <a:lnTo>
                    <a:pt x="1183" y="1548"/>
                  </a:lnTo>
                  <a:lnTo>
                    <a:pt x="1193" y="1551"/>
                  </a:lnTo>
                  <a:lnTo>
                    <a:pt x="1203" y="1551"/>
                  </a:lnTo>
                  <a:lnTo>
                    <a:pt x="1212" y="1550"/>
                  </a:lnTo>
                  <a:lnTo>
                    <a:pt x="1223" y="1547"/>
                  </a:lnTo>
                  <a:lnTo>
                    <a:pt x="1234" y="1542"/>
                  </a:lnTo>
                  <a:lnTo>
                    <a:pt x="1234" y="1542"/>
                  </a:lnTo>
                  <a:lnTo>
                    <a:pt x="1237" y="1540"/>
                  </a:lnTo>
                  <a:lnTo>
                    <a:pt x="1237" y="1540"/>
                  </a:lnTo>
                  <a:lnTo>
                    <a:pt x="1252" y="1532"/>
                  </a:lnTo>
                  <a:lnTo>
                    <a:pt x="1252" y="1532"/>
                  </a:lnTo>
                  <a:lnTo>
                    <a:pt x="1269" y="1524"/>
                  </a:lnTo>
                  <a:lnTo>
                    <a:pt x="1269" y="1524"/>
                  </a:lnTo>
                  <a:lnTo>
                    <a:pt x="1290" y="1518"/>
                  </a:lnTo>
                  <a:lnTo>
                    <a:pt x="1311" y="1515"/>
                  </a:lnTo>
                  <a:lnTo>
                    <a:pt x="1331" y="1513"/>
                  </a:lnTo>
                  <a:lnTo>
                    <a:pt x="1353" y="1513"/>
                  </a:lnTo>
                  <a:lnTo>
                    <a:pt x="1353" y="1513"/>
                  </a:lnTo>
                  <a:lnTo>
                    <a:pt x="1361" y="1515"/>
                  </a:lnTo>
                  <a:lnTo>
                    <a:pt x="1371" y="1517"/>
                  </a:lnTo>
                  <a:lnTo>
                    <a:pt x="1377" y="1520"/>
                  </a:lnTo>
                  <a:lnTo>
                    <a:pt x="1384" y="1523"/>
                  </a:lnTo>
                  <a:lnTo>
                    <a:pt x="1390" y="1529"/>
                  </a:lnTo>
                  <a:lnTo>
                    <a:pt x="1395" y="1536"/>
                  </a:lnTo>
                  <a:lnTo>
                    <a:pt x="1401" y="1550"/>
                  </a:lnTo>
                  <a:lnTo>
                    <a:pt x="1401" y="1550"/>
                  </a:lnTo>
                  <a:lnTo>
                    <a:pt x="1398" y="1532"/>
                  </a:lnTo>
                  <a:lnTo>
                    <a:pt x="1392" y="1517"/>
                  </a:lnTo>
                  <a:lnTo>
                    <a:pt x="1384" y="1504"/>
                  </a:lnTo>
                  <a:lnTo>
                    <a:pt x="1372" y="1494"/>
                  </a:lnTo>
                  <a:lnTo>
                    <a:pt x="1372" y="1494"/>
                  </a:lnTo>
                  <a:lnTo>
                    <a:pt x="1369" y="1490"/>
                  </a:lnTo>
                  <a:lnTo>
                    <a:pt x="1368" y="1486"/>
                  </a:lnTo>
                  <a:lnTo>
                    <a:pt x="1368" y="1482"/>
                  </a:lnTo>
                  <a:lnTo>
                    <a:pt x="1369" y="1477"/>
                  </a:lnTo>
                  <a:lnTo>
                    <a:pt x="1369" y="1477"/>
                  </a:lnTo>
                  <a:lnTo>
                    <a:pt x="1374" y="1470"/>
                  </a:lnTo>
                  <a:lnTo>
                    <a:pt x="1376" y="1470"/>
                  </a:lnTo>
                  <a:lnTo>
                    <a:pt x="1377" y="1470"/>
                  </a:lnTo>
                  <a:lnTo>
                    <a:pt x="1377" y="1470"/>
                  </a:lnTo>
                  <a:lnTo>
                    <a:pt x="1379" y="1469"/>
                  </a:lnTo>
                  <a:lnTo>
                    <a:pt x="1382" y="1467"/>
                  </a:lnTo>
                  <a:lnTo>
                    <a:pt x="1385" y="1469"/>
                  </a:lnTo>
                  <a:lnTo>
                    <a:pt x="1390" y="1475"/>
                  </a:lnTo>
                  <a:lnTo>
                    <a:pt x="1390" y="1475"/>
                  </a:lnTo>
                  <a:lnTo>
                    <a:pt x="1398" y="1480"/>
                  </a:lnTo>
                  <a:lnTo>
                    <a:pt x="1406" y="1482"/>
                  </a:lnTo>
                  <a:lnTo>
                    <a:pt x="1412" y="1482"/>
                  </a:lnTo>
                  <a:lnTo>
                    <a:pt x="1420" y="1478"/>
                  </a:lnTo>
                  <a:lnTo>
                    <a:pt x="1420" y="1478"/>
                  </a:lnTo>
                  <a:lnTo>
                    <a:pt x="1434" y="1470"/>
                  </a:lnTo>
                  <a:lnTo>
                    <a:pt x="1434" y="1470"/>
                  </a:lnTo>
                  <a:lnTo>
                    <a:pt x="1455" y="1456"/>
                  </a:lnTo>
                  <a:lnTo>
                    <a:pt x="1474" y="1439"/>
                  </a:lnTo>
                  <a:lnTo>
                    <a:pt x="1492" y="1421"/>
                  </a:lnTo>
                  <a:lnTo>
                    <a:pt x="1508" y="1404"/>
                  </a:lnTo>
                  <a:lnTo>
                    <a:pt x="1523" y="1383"/>
                  </a:lnTo>
                  <a:lnTo>
                    <a:pt x="1536" y="1362"/>
                  </a:lnTo>
                  <a:lnTo>
                    <a:pt x="1547" y="1340"/>
                  </a:lnTo>
                  <a:lnTo>
                    <a:pt x="1557" y="1316"/>
                  </a:lnTo>
                  <a:lnTo>
                    <a:pt x="1557" y="1316"/>
                  </a:lnTo>
                  <a:lnTo>
                    <a:pt x="1563" y="1302"/>
                  </a:lnTo>
                  <a:lnTo>
                    <a:pt x="1571" y="1291"/>
                  </a:lnTo>
                  <a:lnTo>
                    <a:pt x="1581" y="1281"/>
                  </a:lnTo>
                  <a:lnTo>
                    <a:pt x="1590" y="1274"/>
                  </a:lnTo>
                  <a:lnTo>
                    <a:pt x="1590" y="1274"/>
                  </a:lnTo>
                  <a:lnTo>
                    <a:pt x="1600" y="1270"/>
                  </a:lnTo>
                  <a:lnTo>
                    <a:pt x="1612" y="1269"/>
                  </a:lnTo>
                  <a:lnTo>
                    <a:pt x="1623" y="1267"/>
                  </a:lnTo>
                  <a:lnTo>
                    <a:pt x="1636" y="1269"/>
                  </a:lnTo>
                  <a:lnTo>
                    <a:pt x="1636" y="1269"/>
                  </a:lnTo>
                  <a:lnTo>
                    <a:pt x="1646" y="1269"/>
                  </a:lnTo>
                  <a:lnTo>
                    <a:pt x="1654" y="1269"/>
                  </a:lnTo>
                  <a:lnTo>
                    <a:pt x="1662" y="1267"/>
                  </a:lnTo>
                  <a:lnTo>
                    <a:pt x="1668" y="1264"/>
                  </a:lnTo>
                  <a:lnTo>
                    <a:pt x="1668" y="1264"/>
                  </a:lnTo>
                  <a:lnTo>
                    <a:pt x="1676" y="1259"/>
                  </a:lnTo>
                  <a:lnTo>
                    <a:pt x="1682" y="1253"/>
                  </a:lnTo>
                  <a:lnTo>
                    <a:pt x="1682" y="1253"/>
                  </a:lnTo>
                  <a:lnTo>
                    <a:pt x="1684" y="1250"/>
                  </a:lnTo>
                  <a:lnTo>
                    <a:pt x="1684" y="1250"/>
                  </a:lnTo>
                  <a:lnTo>
                    <a:pt x="1689" y="1251"/>
                  </a:lnTo>
                  <a:lnTo>
                    <a:pt x="1689" y="1251"/>
                  </a:lnTo>
                  <a:lnTo>
                    <a:pt x="1697" y="1258"/>
                  </a:lnTo>
                  <a:lnTo>
                    <a:pt x="1704" y="1261"/>
                  </a:lnTo>
                  <a:lnTo>
                    <a:pt x="1712" y="1264"/>
                  </a:lnTo>
                  <a:lnTo>
                    <a:pt x="1720" y="1264"/>
                  </a:lnTo>
                  <a:lnTo>
                    <a:pt x="1728" y="1264"/>
                  </a:lnTo>
                  <a:lnTo>
                    <a:pt x="1736" y="1262"/>
                  </a:lnTo>
                  <a:lnTo>
                    <a:pt x="1743" y="1261"/>
                  </a:lnTo>
                  <a:lnTo>
                    <a:pt x="1751" y="1256"/>
                  </a:lnTo>
                  <a:lnTo>
                    <a:pt x="1751" y="1256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8" y="1248"/>
                  </a:lnTo>
                  <a:lnTo>
                    <a:pt x="1771" y="1251"/>
                  </a:lnTo>
                  <a:lnTo>
                    <a:pt x="1771" y="1251"/>
                  </a:lnTo>
                  <a:lnTo>
                    <a:pt x="1778" y="1258"/>
                  </a:lnTo>
                  <a:lnTo>
                    <a:pt x="1784" y="1262"/>
                  </a:lnTo>
                  <a:lnTo>
                    <a:pt x="1790" y="1267"/>
                  </a:lnTo>
                  <a:lnTo>
                    <a:pt x="1798" y="1270"/>
                  </a:lnTo>
                  <a:lnTo>
                    <a:pt x="1814" y="1275"/>
                  </a:lnTo>
                  <a:lnTo>
                    <a:pt x="1833" y="1277"/>
                  </a:lnTo>
                  <a:lnTo>
                    <a:pt x="1833" y="1277"/>
                  </a:lnTo>
                  <a:lnTo>
                    <a:pt x="1814" y="1281"/>
                  </a:lnTo>
                  <a:lnTo>
                    <a:pt x="1798" y="1285"/>
                  </a:lnTo>
                  <a:lnTo>
                    <a:pt x="1781" y="1285"/>
                  </a:lnTo>
                  <a:lnTo>
                    <a:pt x="1763" y="1285"/>
                  </a:lnTo>
                  <a:lnTo>
                    <a:pt x="1747" y="1283"/>
                  </a:lnTo>
                  <a:lnTo>
                    <a:pt x="1731" y="1278"/>
                  </a:lnTo>
                  <a:lnTo>
                    <a:pt x="1698" y="1269"/>
                  </a:lnTo>
                  <a:lnTo>
                    <a:pt x="1698" y="1269"/>
                  </a:lnTo>
                  <a:lnTo>
                    <a:pt x="1690" y="1267"/>
                  </a:lnTo>
                  <a:lnTo>
                    <a:pt x="1690" y="1267"/>
                  </a:lnTo>
                  <a:lnTo>
                    <a:pt x="1690" y="1270"/>
                  </a:lnTo>
                  <a:lnTo>
                    <a:pt x="1692" y="1272"/>
                  </a:lnTo>
                  <a:lnTo>
                    <a:pt x="1692" y="1272"/>
                  </a:lnTo>
                  <a:lnTo>
                    <a:pt x="1700" y="1281"/>
                  </a:lnTo>
                  <a:lnTo>
                    <a:pt x="1709" y="1288"/>
                  </a:lnTo>
                  <a:lnTo>
                    <a:pt x="1719" y="1293"/>
                  </a:lnTo>
                  <a:lnTo>
                    <a:pt x="1730" y="1296"/>
                  </a:lnTo>
                  <a:lnTo>
                    <a:pt x="1751" y="1301"/>
                  </a:lnTo>
                  <a:lnTo>
                    <a:pt x="1760" y="1304"/>
                  </a:lnTo>
                  <a:lnTo>
                    <a:pt x="1770" y="1310"/>
                  </a:lnTo>
                  <a:lnTo>
                    <a:pt x="1770" y="1310"/>
                  </a:lnTo>
                  <a:lnTo>
                    <a:pt x="1768" y="1313"/>
                  </a:lnTo>
                  <a:lnTo>
                    <a:pt x="1765" y="1316"/>
                  </a:lnTo>
                  <a:lnTo>
                    <a:pt x="1757" y="1321"/>
                  </a:lnTo>
                  <a:lnTo>
                    <a:pt x="1751" y="1324"/>
                  </a:lnTo>
                  <a:lnTo>
                    <a:pt x="1749" y="1328"/>
                  </a:lnTo>
                  <a:lnTo>
                    <a:pt x="1747" y="1331"/>
                  </a:lnTo>
                  <a:lnTo>
                    <a:pt x="1747" y="1331"/>
                  </a:lnTo>
                  <a:lnTo>
                    <a:pt x="1763" y="1334"/>
                  </a:lnTo>
                  <a:lnTo>
                    <a:pt x="1781" y="1337"/>
                  </a:lnTo>
                  <a:lnTo>
                    <a:pt x="1795" y="1343"/>
                  </a:lnTo>
                  <a:lnTo>
                    <a:pt x="1809" y="1353"/>
                  </a:lnTo>
                  <a:lnTo>
                    <a:pt x="1809" y="1353"/>
                  </a:lnTo>
                  <a:lnTo>
                    <a:pt x="1828" y="1364"/>
                  </a:lnTo>
                  <a:lnTo>
                    <a:pt x="1849" y="1370"/>
                  </a:lnTo>
                  <a:lnTo>
                    <a:pt x="1870" y="1375"/>
                  </a:lnTo>
                  <a:lnTo>
                    <a:pt x="1892" y="1378"/>
                  </a:lnTo>
                  <a:lnTo>
                    <a:pt x="1892" y="1378"/>
                  </a:lnTo>
                  <a:lnTo>
                    <a:pt x="1913" y="1378"/>
                  </a:lnTo>
                  <a:lnTo>
                    <a:pt x="1932" y="1377"/>
                  </a:lnTo>
                  <a:lnTo>
                    <a:pt x="1971" y="1372"/>
                  </a:lnTo>
                  <a:lnTo>
                    <a:pt x="1992" y="1372"/>
                  </a:lnTo>
                  <a:lnTo>
                    <a:pt x="2011" y="1374"/>
                  </a:lnTo>
                  <a:lnTo>
                    <a:pt x="2021" y="1375"/>
                  </a:lnTo>
                  <a:lnTo>
                    <a:pt x="2030" y="1378"/>
                  </a:lnTo>
                  <a:lnTo>
                    <a:pt x="2040" y="1383"/>
                  </a:lnTo>
                  <a:lnTo>
                    <a:pt x="2049" y="1389"/>
                  </a:lnTo>
                  <a:lnTo>
                    <a:pt x="2049" y="1389"/>
                  </a:lnTo>
                  <a:lnTo>
                    <a:pt x="2052" y="1389"/>
                  </a:lnTo>
                  <a:lnTo>
                    <a:pt x="2057" y="1389"/>
                  </a:lnTo>
                  <a:lnTo>
                    <a:pt x="2065" y="1386"/>
                  </a:lnTo>
                  <a:lnTo>
                    <a:pt x="2065" y="1386"/>
                  </a:lnTo>
                  <a:lnTo>
                    <a:pt x="2073" y="1386"/>
                  </a:lnTo>
                  <a:lnTo>
                    <a:pt x="2078" y="1389"/>
                  </a:lnTo>
                  <a:lnTo>
                    <a:pt x="2081" y="1394"/>
                  </a:lnTo>
                  <a:lnTo>
                    <a:pt x="2084" y="1399"/>
                  </a:lnTo>
                  <a:lnTo>
                    <a:pt x="2089" y="1412"/>
                  </a:lnTo>
                  <a:lnTo>
                    <a:pt x="2094" y="1415"/>
                  </a:lnTo>
                  <a:lnTo>
                    <a:pt x="2098" y="1418"/>
                  </a:lnTo>
                  <a:lnTo>
                    <a:pt x="2098" y="1418"/>
                  </a:lnTo>
                  <a:lnTo>
                    <a:pt x="2098" y="1421"/>
                  </a:lnTo>
                  <a:lnTo>
                    <a:pt x="2094" y="1424"/>
                  </a:lnTo>
                  <a:lnTo>
                    <a:pt x="2089" y="1431"/>
                  </a:lnTo>
                  <a:lnTo>
                    <a:pt x="2083" y="1434"/>
                  </a:lnTo>
                  <a:lnTo>
                    <a:pt x="2083" y="1434"/>
                  </a:lnTo>
                  <a:lnTo>
                    <a:pt x="2067" y="1442"/>
                  </a:lnTo>
                  <a:lnTo>
                    <a:pt x="2051" y="1448"/>
                  </a:lnTo>
                  <a:lnTo>
                    <a:pt x="2035" y="1453"/>
                  </a:lnTo>
                  <a:lnTo>
                    <a:pt x="2019" y="1456"/>
                  </a:lnTo>
                  <a:lnTo>
                    <a:pt x="2019" y="1456"/>
                  </a:lnTo>
                  <a:lnTo>
                    <a:pt x="2006" y="1459"/>
                  </a:lnTo>
                  <a:lnTo>
                    <a:pt x="1994" y="1463"/>
                  </a:lnTo>
                  <a:lnTo>
                    <a:pt x="1970" y="1474"/>
                  </a:lnTo>
                  <a:lnTo>
                    <a:pt x="1970" y="1474"/>
                  </a:lnTo>
                  <a:lnTo>
                    <a:pt x="1954" y="1483"/>
                  </a:lnTo>
                  <a:lnTo>
                    <a:pt x="1936" y="1493"/>
                  </a:lnTo>
                  <a:lnTo>
                    <a:pt x="1922" y="1505"/>
                  </a:lnTo>
                  <a:lnTo>
                    <a:pt x="1908" y="1518"/>
                  </a:lnTo>
                  <a:lnTo>
                    <a:pt x="1908" y="1518"/>
                  </a:lnTo>
                  <a:lnTo>
                    <a:pt x="1903" y="1523"/>
                  </a:lnTo>
                  <a:lnTo>
                    <a:pt x="1900" y="1529"/>
                  </a:lnTo>
                  <a:lnTo>
                    <a:pt x="1898" y="1536"/>
                  </a:lnTo>
                  <a:lnTo>
                    <a:pt x="1898" y="1540"/>
                  </a:lnTo>
                  <a:lnTo>
                    <a:pt x="1898" y="1540"/>
                  </a:lnTo>
                  <a:lnTo>
                    <a:pt x="1900" y="1544"/>
                  </a:lnTo>
                  <a:lnTo>
                    <a:pt x="1901" y="1547"/>
                  </a:lnTo>
                  <a:lnTo>
                    <a:pt x="1908" y="1548"/>
                  </a:lnTo>
                  <a:lnTo>
                    <a:pt x="1914" y="1548"/>
                  </a:lnTo>
                  <a:lnTo>
                    <a:pt x="1921" y="1548"/>
                  </a:lnTo>
                  <a:lnTo>
                    <a:pt x="1921" y="1548"/>
                  </a:lnTo>
                  <a:lnTo>
                    <a:pt x="1943" y="1548"/>
                  </a:lnTo>
                  <a:lnTo>
                    <a:pt x="1963" y="1550"/>
                  </a:lnTo>
                  <a:lnTo>
                    <a:pt x="1973" y="1553"/>
                  </a:lnTo>
                  <a:lnTo>
                    <a:pt x="1982" y="1556"/>
                  </a:lnTo>
                  <a:lnTo>
                    <a:pt x="1992" y="1563"/>
                  </a:lnTo>
                  <a:lnTo>
                    <a:pt x="2002" y="1567"/>
                  </a:lnTo>
                  <a:lnTo>
                    <a:pt x="2002" y="1567"/>
                  </a:lnTo>
                  <a:lnTo>
                    <a:pt x="2014" y="1575"/>
                  </a:lnTo>
                  <a:lnTo>
                    <a:pt x="2027" y="1582"/>
                  </a:lnTo>
                  <a:lnTo>
                    <a:pt x="2054" y="1590"/>
                  </a:lnTo>
                  <a:lnTo>
                    <a:pt x="2054" y="1590"/>
                  </a:lnTo>
                  <a:lnTo>
                    <a:pt x="2062" y="1593"/>
                  </a:lnTo>
                  <a:lnTo>
                    <a:pt x="2070" y="1598"/>
                  </a:lnTo>
                  <a:lnTo>
                    <a:pt x="2076" y="1602"/>
                  </a:lnTo>
                  <a:lnTo>
                    <a:pt x="2083" y="1609"/>
                  </a:lnTo>
                  <a:lnTo>
                    <a:pt x="2094" y="1623"/>
                  </a:lnTo>
                  <a:lnTo>
                    <a:pt x="2102" y="1637"/>
                  </a:lnTo>
                  <a:lnTo>
                    <a:pt x="2103" y="1647"/>
                  </a:lnTo>
                  <a:lnTo>
                    <a:pt x="2105" y="1655"/>
                  </a:lnTo>
                  <a:lnTo>
                    <a:pt x="2106" y="1663"/>
                  </a:lnTo>
                  <a:lnTo>
                    <a:pt x="2105" y="1671"/>
                  </a:lnTo>
                  <a:lnTo>
                    <a:pt x="2103" y="1679"/>
                  </a:lnTo>
                  <a:lnTo>
                    <a:pt x="2102" y="1686"/>
                  </a:lnTo>
                  <a:lnTo>
                    <a:pt x="2097" y="1693"/>
                  </a:lnTo>
                  <a:lnTo>
                    <a:pt x="2092" y="1699"/>
                  </a:lnTo>
                  <a:lnTo>
                    <a:pt x="2092" y="1699"/>
                  </a:lnTo>
                  <a:lnTo>
                    <a:pt x="2083" y="1710"/>
                  </a:lnTo>
                  <a:lnTo>
                    <a:pt x="2079" y="1718"/>
                  </a:lnTo>
                  <a:lnTo>
                    <a:pt x="2078" y="1725"/>
                  </a:lnTo>
                  <a:lnTo>
                    <a:pt x="2079" y="1731"/>
                  </a:lnTo>
                  <a:lnTo>
                    <a:pt x="2084" y="1736"/>
                  </a:lnTo>
                  <a:lnTo>
                    <a:pt x="2089" y="1740"/>
                  </a:lnTo>
                  <a:lnTo>
                    <a:pt x="2100" y="1752"/>
                  </a:lnTo>
                  <a:lnTo>
                    <a:pt x="2100" y="1752"/>
                  </a:lnTo>
                  <a:lnTo>
                    <a:pt x="2108" y="1756"/>
                  </a:lnTo>
                  <a:lnTo>
                    <a:pt x="2116" y="1761"/>
                  </a:lnTo>
                  <a:lnTo>
                    <a:pt x="2125" y="1763"/>
                  </a:lnTo>
                  <a:lnTo>
                    <a:pt x="2135" y="1764"/>
                  </a:lnTo>
                  <a:lnTo>
                    <a:pt x="2135" y="1764"/>
                  </a:lnTo>
                  <a:lnTo>
                    <a:pt x="2144" y="1766"/>
                  </a:lnTo>
                  <a:lnTo>
                    <a:pt x="2154" y="1764"/>
                  </a:lnTo>
                  <a:lnTo>
                    <a:pt x="2173" y="1761"/>
                  </a:lnTo>
                  <a:lnTo>
                    <a:pt x="2191" y="1756"/>
                  </a:lnTo>
                  <a:lnTo>
                    <a:pt x="2206" y="1748"/>
                  </a:lnTo>
                  <a:lnTo>
                    <a:pt x="2206" y="1748"/>
                  </a:lnTo>
                  <a:lnTo>
                    <a:pt x="2237" y="1729"/>
                  </a:lnTo>
                  <a:lnTo>
                    <a:pt x="2237" y="1729"/>
                  </a:lnTo>
                  <a:lnTo>
                    <a:pt x="2245" y="1725"/>
                  </a:lnTo>
                  <a:lnTo>
                    <a:pt x="2253" y="1718"/>
                  </a:lnTo>
                  <a:lnTo>
                    <a:pt x="2267" y="1704"/>
                  </a:lnTo>
                  <a:lnTo>
                    <a:pt x="2281" y="1691"/>
                  </a:lnTo>
                  <a:lnTo>
                    <a:pt x="2289" y="1685"/>
                  </a:lnTo>
                  <a:lnTo>
                    <a:pt x="2299" y="1682"/>
                  </a:lnTo>
                  <a:lnTo>
                    <a:pt x="2299" y="1682"/>
                  </a:lnTo>
                  <a:lnTo>
                    <a:pt x="2310" y="1677"/>
                  </a:lnTo>
                  <a:lnTo>
                    <a:pt x="2322" y="1675"/>
                  </a:lnTo>
                  <a:lnTo>
                    <a:pt x="2322" y="1675"/>
                  </a:lnTo>
                  <a:lnTo>
                    <a:pt x="2343" y="1674"/>
                  </a:lnTo>
                  <a:lnTo>
                    <a:pt x="2362" y="1671"/>
                  </a:lnTo>
                  <a:lnTo>
                    <a:pt x="2381" y="1664"/>
                  </a:lnTo>
                  <a:lnTo>
                    <a:pt x="2399" y="1656"/>
                  </a:lnTo>
                  <a:lnTo>
                    <a:pt x="2399" y="1656"/>
                  </a:lnTo>
                  <a:lnTo>
                    <a:pt x="2413" y="1648"/>
                  </a:lnTo>
                  <a:lnTo>
                    <a:pt x="2427" y="1637"/>
                  </a:lnTo>
                  <a:lnTo>
                    <a:pt x="2440" y="1623"/>
                  </a:lnTo>
                  <a:lnTo>
                    <a:pt x="2451" y="1607"/>
                  </a:lnTo>
                  <a:lnTo>
                    <a:pt x="2451" y="1607"/>
                  </a:lnTo>
                  <a:lnTo>
                    <a:pt x="2457" y="1601"/>
                  </a:lnTo>
                  <a:lnTo>
                    <a:pt x="2457" y="1601"/>
                  </a:lnTo>
                  <a:lnTo>
                    <a:pt x="2462" y="1599"/>
                  </a:lnTo>
                  <a:lnTo>
                    <a:pt x="2469" y="1601"/>
                  </a:lnTo>
                  <a:lnTo>
                    <a:pt x="2473" y="1602"/>
                  </a:lnTo>
                  <a:lnTo>
                    <a:pt x="2480" y="1605"/>
                  </a:lnTo>
                  <a:lnTo>
                    <a:pt x="2480" y="1605"/>
                  </a:lnTo>
                  <a:lnTo>
                    <a:pt x="2489" y="1612"/>
                  </a:lnTo>
                  <a:lnTo>
                    <a:pt x="2500" y="1617"/>
                  </a:lnTo>
                  <a:lnTo>
                    <a:pt x="2510" y="1620"/>
                  </a:lnTo>
                  <a:lnTo>
                    <a:pt x="2521" y="1623"/>
                  </a:lnTo>
                  <a:lnTo>
                    <a:pt x="2543" y="1625"/>
                  </a:lnTo>
                  <a:lnTo>
                    <a:pt x="2567" y="1625"/>
                  </a:lnTo>
                  <a:lnTo>
                    <a:pt x="2567" y="1625"/>
                  </a:lnTo>
                  <a:lnTo>
                    <a:pt x="2591" y="1623"/>
                  </a:lnTo>
                  <a:lnTo>
                    <a:pt x="2600" y="1621"/>
                  </a:lnTo>
                  <a:lnTo>
                    <a:pt x="2605" y="1618"/>
                  </a:lnTo>
                  <a:lnTo>
                    <a:pt x="2605" y="1618"/>
                  </a:lnTo>
                  <a:lnTo>
                    <a:pt x="2610" y="1617"/>
                  </a:lnTo>
                  <a:lnTo>
                    <a:pt x="2613" y="1613"/>
                  </a:lnTo>
                  <a:lnTo>
                    <a:pt x="2616" y="1610"/>
                  </a:lnTo>
                  <a:lnTo>
                    <a:pt x="2618" y="1605"/>
                  </a:lnTo>
                  <a:lnTo>
                    <a:pt x="2621" y="1594"/>
                  </a:lnTo>
                  <a:lnTo>
                    <a:pt x="2624" y="1577"/>
                  </a:lnTo>
                  <a:lnTo>
                    <a:pt x="2624" y="1577"/>
                  </a:lnTo>
                  <a:lnTo>
                    <a:pt x="2626" y="1569"/>
                  </a:lnTo>
                  <a:lnTo>
                    <a:pt x="2627" y="1564"/>
                  </a:lnTo>
                  <a:lnTo>
                    <a:pt x="2629" y="1559"/>
                  </a:lnTo>
                  <a:lnTo>
                    <a:pt x="2629" y="1559"/>
                  </a:lnTo>
                  <a:lnTo>
                    <a:pt x="2635" y="1550"/>
                  </a:lnTo>
                  <a:lnTo>
                    <a:pt x="2639" y="1542"/>
                  </a:lnTo>
                  <a:lnTo>
                    <a:pt x="2639" y="1536"/>
                  </a:lnTo>
                  <a:lnTo>
                    <a:pt x="2635" y="1531"/>
                  </a:lnTo>
                  <a:lnTo>
                    <a:pt x="2631" y="1526"/>
                  </a:lnTo>
                  <a:lnTo>
                    <a:pt x="2624" y="1521"/>
                  </a:lnTo>
                  <a:lnTo>
                    <a:pt x="2610" y="1517"/>
                  </a:lnTo>
                  <a:lnTo>
                    <a:pt x="2610" y="1517"/>
                  </a:lnTo>
                  <a:lnTo>
                    <a:pt x="2594" y="1513"/>
                  </a:lnTo>
                  <a:lnTo>
                    <a:pt x="2578" y="1513"/>
                  </a:lnTo>
                  <a:lnTo>
                    <a:pt x="2564" y="1517"/>
                  </a:lnTo>
                  <a:lnTo>
                    <a:pt x="2548" y="1523"/>
                  </a:lnTo>
                  <a:lnTo>
                    <a:pt x="2548" y="1523"/>
                  </a:lnTo>
                  <a:lnTo>
                    <a:pt x="2540" y="1528"/>
                  </a:lnTo>
                  <a:lnTo>
                    <a:pt x="2540" y="1528"/>
                  </a:lnTo>
                  <a:lnTo>
                    <a:pt x="2534" y="1531"/>
                  </a:lnTo>
                  <a:lnTo>
                    <a:pt x="2534" y="1531"/>
                  </a:lnTo>
                  <a:lnTo>
                    <a:pt x="2527" y="1534"/>
                  </a:lnTo>
                  <a:lnTo>
                    <a:pt x="2521" y="1536"/>
                  </a:lnTo>
                  <a:lnTo>
                    <a:pt x="2515" y="1534"/>
                  </a:lnTo>
                  <a:lnTo>
                    <a:pt x="2508" y="1529"/>
                  </a:lnTo>
                  <a:lnTo>
                    <a:pt x="2508" y="1529"/>
                  </a:lnTo>
                  <a:lnTo>
                    <a:pt x="2502" y="1523"/>
                  </a:lnTo>
                  <a:lnTo>
                    <a:pt x="2497" y="1521"/>
                  </a:lnTo>
                  <a:lnTo>
                    <a:pt x="2497" y="1521"/>
                  </a:lnTo>
                  <a:lnTo>
                    <a:pt x="2492" y="1523"/>
                  </a:lnTo>
                  <a:lnTo>
                    <a:pt x="2489" y="1526"/>
                  </a:lnTo>
                  <a:lnTo>
                    <a:pt x="2483" y="1537"/>
                  </a:lnTo>
                  <a:lnTo>
                    <a:pt x="2483" y="1537"/>
                  </a:lnTo>
                  <a:lnTo>
                    <a:pt x="2478" y="1545"/>
                  </a:lnTo>
                  <a:lnTo>
                    <a:pt x="2473" y="1550"/>
                  </a:lnTo>
                  <a:lnTo>
                    <a:pt x="2473" y="1550"/>
                  </a:lnTo>
                  <a:lnTo>
                    <a:pt x="2464" y="1551"/>
                  </a:lnTo>
                  <a:lnTo>
                    <a:pt x="2453" y="1550"/>
                  </a:lnTo>
                  <a:lnTo>
                    <a:pt x="2429" y="1542"/>
                  </a:lnTo>
                  <a:lnTo>
                    <a:pt x="2429" y="1542"/>
                  </a:lnTo>
                  <a:lnTo>
                    <a:pt x="2426" y="1540"/>
                  </a:lnTo>
                  <a:lnTo>
                    <a:pt x="2426" y="1540"/>
                  </a:lnTo>
                  <a:lnTo>
                    <a:pt x="2422" y="1540"/>
                  </a:lnTo>
                  <a:lnTo>
                    <a:pt x="2419" y="1544"/>
                  </a:lnTo>
                  <a:lnTo>
                    <a:pt x="2418" y="1551"/>
                  </a:lnTo>
                  <a:lnTo>
                    <a:pt x="2419" y="1563"/>
                  </a:lnTo>
                  <a:lnTo>
                    <a:pt x="2418" y="1564"/>
                  </a:lnTo>
                  <a:lnTo>
                    <a:pt x="2418" y="1564"/>
                  </a:lnTo>
                  <a:lnTo>
                    <a:pt x="2415" y="1564"/>
                  </a:lnTo>
                  <a:lnTo>
                    <a:pt x="2415" y="1564"/>
                  </a:lnTo>
                  <a:lnTo>
                    <a:pt x="2405" y="1563"/>
                  </a:lnTo>
                  <a:lnTo>
                    <a:pt x="2395" y="1559"/>
                  </a:lnTo>
                  <a:lnTo>
                    <a:pt x="2388" y="1555"/>
                  </a:lnTo>
                  <a:lnTo>
                    <a:pt x="2380" y="1548"/>
                  </a:lnTo>
                  <a:lnTo>
                    <a:pt x="2373" y="1542"/>
                  </a:lnTo>
                  <a:lnTo>
                    <a:pt x="2368" y="1534"/>
                  </a:lnTo>
                  <a:lnTo>
                    <a:pt x="2365" y="1524"/>
                  </a:lnTo>
                  <a:lnTo>
                    <a:pt x="2364" y="1515"/>
                  </a:lnTo>
                  <a:lnTo>
                    <a:pt x="2364" y="1515"/>
                  </a:lnTo>
                  <a:lnTo>
                    <a:pt x="2362" y="1505"/>
                  </a:lnTo>
                  <a:lnTo>
                    <a:pt x="2359" y="1496"/>
                  </a:lnTo>
                  <a:lnTo>
                    <a:pt x="2354" y="1490"/>
                  </a:lnTo>
                  <a:lnTo>
                    <a:pt x="2351" y="1486"/>
                  </a:lnTo>
                  <a:lnTo>
                    <a:pt x="2348" y="1485"/>
                  </a:lnTo>
                  <a:lnTo>
                    <a:pt x="2348" y="1485"/>
                  </a:lnTo>
                  <a:lnTo>
                    <a:pt x="2338" y="1480"/>
                  </a:lnTo>
                  <a:lnTo>
                    <a:pt x="2329" y="1474"/>
                  </a:lnTo>
                  <a:lnTo>
                    <a:pt x="2310" y="1459"/>
                  </a:lnTo>
                  <a:lnTo>
                    <a:pt x="2299" y="1453"/>
                  </a:lnTo>
                  <a:lnTo>
                    <a:pt x="2289" y="1447"/>
                  </a:lnTo>
                  <a:lnTo>
                    <a:pt x="2278" y="1443"/>
                  </a:lnTo>
                  <a:lnTo>
                    <a:pt x="2265" y="1443"/>
                  </a:lnTo>
                  <a:lnTo>
                    <a:pt x="2265" y="1443"/>
                  </a:lnTo>
                  <a:lnTo>
                    <a:pt x="2260" y="1434"/>
                  </a:lnTo>
                  <a:lnTo>
                    <a:pt x="2257" y="1424"/>
                  </a:lnTo>
                  <a:lnTo>
                    <a:pt x="2254" y="1410"/>
                  </a:lnTo>
                  <a:lnTo>
                    <a:pt x="2254" y="1396"/>
                  </a:lnTo>
                  <a:lnTo>
                    <a:pt x="2254" y="1396"/>
                  </a:lnTo>
                  <a:lnTo>
                    <a:pt x="2260" y="1389"/>
                  </a:lnTo>
                  <a:lnTo>
                    <a:pt x="2260" y="1389"/>
                  </a:lnTo>
                  <a:lnTo>
                    <a:pt x="2262" y="1386"/>
                  </a:lnTo>
                  <a:lnTo>
                    <a:pt x="2264" y="1383"/>
                  </a:lnTo>
                  <a:lnTo>
                    <a:pt x="2265" y="1375"/>
                  </a:lnTo>
                  <a:lnTo>
                    <a:pt x="2267" y="1366"/>
                  </a:lnTo>
                  <a:lnTo>
                    <a:pt x="2268" y="1362"/>
                  </a:lnTo>
                  <a:lnTo>
                    <a:pt x="2270" y="1359"/>
                  </a:lnTo>
                  <a:lnTo>
                    <a:pt x="2272" y="1359"/>
                  </a:lnTo>
                  <a:lnTo>
                    <a:pt x="2272" y="1359"/>
                  </a:lnTo>
                  <a:lnTo>
                    <a:pt x="2275" y="1359"/>
                  </a:lnTo>
                  <a:lnTo>
                    <a:pt x="2275" y="1359"/>
                  </a:lnTo>
                  <a:lnTo>
                    <a:pt x="2281" y="1361"/>
                  </a:lnTo>
                  <a:lnTo>
                    <a:pt x="2284" y="1364"/>
                  </a:lnTo>
                  <a:lnTo>
                    <a:pt x="2286" y="1369"/>
                  </a:lnTo>
                  <a:lnTo>
                    <a:pt x="2287" y="1374"/>
                  </a:lnTo>
                  <a:lnTo>
                    <a:pt x="2287" y="1380"/>
                  </a:lnTo>
                  <a:lnTo>
                    <a:pt x="2289" y="1385"/>
                  </a:lnTo>
                  <a:lnTo>
                    <a:pt x="2294" y="1388"/>
                  </a:lnTo>
                  <a:lnTo>
                    <a:pt x="2299" y="1391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6"/>
                  </a:lnTo>
                  <a:lnTo>
                    <a:pt x="2300" y="1386"/>
                  </a:lnTo>
                  <a:lnTo>
                    <a:pt x="2300" y="1375"/>
                  </a:lnTo>
                  <a:lnTo>
                    <a:pt x="2302" y="1366"/>
                  </a:lnTo>
                  <a:lnTo>
                    <a:pt x="2303" y="1361"/>
                  </a:lnTo>
                  <a:lnTo>
                    <a:pt x="2305" y="1356"/>
                  </a:lnTo>
                  <a:lnTo>
                    <a:pt x="2310" y="1353"/>
                  </a:lnTo>
                  <a:lnTo>
                    <a:pt x="2316" y="1350"/>
                  </a:lnTo>
                  <a:lnTo>
                    <a:pt x="2318" y="1350"/>
                  </a:lnTo>
                  <a:lnTo>
                    <a:pt x="2318" y="1350"/>
                  </a:lnTo>
                  <a:lnTo>
                    <a:pt x="2335" y="1340"/>
                  </a:lnTo>
                  <a:lnTo>
                    <a:pt x="2335" y="1340"/>
                  </a:lnTo>
                  <a:lnTo>
                    <a:pt x="2345" y="1335"/>
                  </a:lnTo>
                  <a:lnTo>
                    <a:pt x="2354" y="1329"/>
                  </a:lnTo>
                  <a:lnTo>
                    <a:pt x="2362" y="1321"/>
                  </a:lnTo>
                  <a:lnTo>
                    <a:pt x="2368" y="1310"/>
                  </a:lnTo>
                  <a:lnTo>
                    <a:pt x="2368" y="1310"/>
                  </a:lnTo>
                  <a:lnTo>
                    <a:pt x="2368" y="1321"/>
                  </a:lnTo>
                  <a:lnTo>
                    <a:pt x="2365" y="1331"/>
                  </a:lnTo>
                  <a:lnTo>
                    <a:pt x="2359" y="1340"/>
                  </a:lnTo>
                  <a:lnTo>
                    <a:pt x="2353" y="1348"/>
                  </a:lnTo>
                  <a:lnTo>
                    <a:pt x="2340" y="1362"/>
                  </a:lnTo>
                  <a:lnTo>
                    <a:pt x="2334" y="1372"/>
                  </a:lnTo>
                  <a:lnTo>
                    <a:pt x="2330" y="1382"/>
                  </a:lnTo>
                  <a:lnTo>
                    <a:pt x="2330" y="1382"/>
                  </a:lnTo>
                  <a:lnTo>
                    <a:pt x="2338" y="1383"/>
                  </a:lnTo>
                  <a:lnTo>
                    <a:pt x="2345" y="1382"/>
                  </a:lnTo>
                  <a:lnTo>
                    <a:pt x="2351" y="1378"/>
                  </a:lnTo>
                  <a:lnTo>
                    <a:pt x="2357" y="1374"/>
                  </a:lnTo>
                  <a:lnTo>
                    <a:pt x="2357" y="1374"/>
                  </a:lnTo>
                  <a:lnTo>
                    <a:pt x="2375" y="1358"/>
                  </a:lnTo>
                  <a:lnTo>
                    <a:pt x="2389" y="1340"/>
                  </a:lnTo>
                  <a:lnTo>
                    <a:pt x="2416" y="1304"/>
                  </a:lnTo>
                  <a:lnTo>
                    <a:pt x="2416" y="1304"/>
                  </a:lnTo>
                  <a:lnTo>
                    <a:pt x="2430" y="1286"/>
                  </a:lnTo>
                  <a:lnTo>
                    <a:pt x="2438" y="1278"/>
                  </a:lnTo>
                  <a:lnTo>
                    <a:pt x="2448" y="1272"/>
                  </a:lnTo>
                  <a:lnTo>
                    <a:pt x="2457" y="1266"/>
                  </a:lnTo>
                  <a:lnTo>
                    <a:pt x="2467" y="1261"/>
                  </a:lnTo>
                  <a:lnTo>
                    <a:pt x="2478" y="1258"/>
                  </a:lnTo>
                  <a:lnTo>
                    <a:pt x="2491" y="1256"/>
                  </a:lnTo>
                  <a:lnTo>
                    <a:pt x="2491" y="1256"/>
                  </a:lnTo>
                  <a:lnTo>
                    <a:pt x="2513" y="1254"/>
                  </a:lnTo>
                  <a:lnTo>
                    <a:pt x="2534" y="1251"/>
                  </a:lnTo>
                  <a:lnTo>
                    <a:pt x="2554" y="1245"/>
                  </a:lnTo>
                  <a:lnTo>
                    <a:pt x="2575" y="1237"/>
                  </a:lnTo>
                  <a:lnTo>
                    <a:pt x="2575" y="1237"/>
                  </a:lnTo>
                  <a:lnTo>
                    <a:pt x="2588" y="1231"/>
                  </a:lnTo>
                  <a:lnTo>
                    <a:pt x="2599" y="1229"/>
                  </a:lnTo>
                  <a:lnTo>
                    <a:pt x="2605" y="1229"/>
                  </a:lnTo>
                  <a:lnTo>
                    <a:pt x="2612" y="1231"/>
                  </a:lnTo>
                  <a:lnTo>
                    <a:pt x="2616" y="1234"/>
                  </a:lnTo>
                  <a:lnTo>
                    <a:pt x="2623" y="1239"/>
                  </a:lnTo>
                  <a:lnTo>
                    <a:pt x="2623" y="1239"/>
                  </a:lnTo>
                  <a:lnTo>
                    <a:pt x="2629" y="1245"/>
                  </a:lnTo>
                  <a:lnTo>
                    <a:pt x="2632" y="1245"/>
                  </a:lnTo>
                  <a:lnTo>
                    <a:pt x="2635" y="1245"/>
                  </a:lnTo>
                  <a:lnTo>
                    <a:pt x="2640" y="1242"/>
                  </a:lnTo>
                  <a:lnTo>
                    <a:pt x="2645" y="1234"/>
                  </a:lnTo>
                  <a:lnTo>
                    <a:pt x="2645" y="1234"/>
                  </a:lnTo>
                  <a:lnTo>
                    <a:pt x="2651" y="1226"/>
                  </a:lnTo>
                  <a:lnTo>
                    <a:pt x="2658" y="1220"/>
                  </a:lnTo>
                  <a:lnTo>
                    <a:pt x="2664" y="1213"/>
                  </a:lnTo>
                  <a:lnTo>
                    <a:pt x="2672" y="1208"/>
                  </a:lnTo>
                  <a:lnTo>
                    <a:pt x="2681" y="1205"/>
                  </a:lnTo>
                  <a:lnTo>
                    <a:pt x="2689" y="1202"/>
                  </a:lnTo>
                  <a:lnTo>
                    <a:pt x="2699" y="1200"/>
                  </a:lnTo>
                  <a:lnTo>
                    <a:pt x="2708" y="1199"/>
                  </a:lnTo>
                  <a:lnTo>
                    <a:pt x="2708" y="1199"/>
                  </a:lnTo>
                  <a:lnTo>
                    <a:pt x="2716" y="1199"/>
                  </a:lnTo>
                  <a:lnTo>
                    <a:pt x="2721" y="1197"/>
                  </a:lnTo>
                  <a:lnTo>
                    <a:pt x="2727" y="1194"/>
                  </a:lnTo>
                  <a:lnTo>
                    <a:pt x="2732" y="1189"/>
                  </a:lnTo>
                  <a:lnTo>
                    <a:pt x="2732" y="1189"/>
                  </a:lnTo>
                  <a:lnTo>
                    <a:pt x="2745" y="1172"/>
                  </a:lnTo>
                  <a:lnTo>
                    <a:pt x="2754" y="1158"/>
                  </a:lnTo>
                  <a:lnTo>
                    <a:pt x="2761" y="1153"/>
                  </a:lnTo>
                  <a:lnTo>
                    <a:pt x="2767" y="1148"/>
                  </a:lnTo>
                  <a:lnTo>
                    <a:pt x="2775" y="1146"/>
                  </a:lnTo>
                  <a:lnTo>
                    <a:pt x="2786" y="1145"/>
                  </a:lnTo>
                  <a:lnTo>
                    <a:pt x="2786" y="1145"/>
                  </a:lnTo>
                  <a:lnTo>
                    <a:pt x="2791" y="1146"/>
                  </a:lnTo>
                  <a:lnTo>
                    <a:pt x="2793" y="1146"/>
                  </a:lnTo>
                  <a:lnTo>
                    <a:pt x="2794" y="1145"/>
                  </a:lnTo>
                  <a:lnTo>
                    <a:pt x="2794" y="1145"/>
                  </a:lnTo>
                  <a:lnTo>
                    <a:pt x="2808" y="1132"/>
                  </a:lnTo>
                  <a:lnTo>
                    <a:pt x="2816" y="1123"/>
                  </a:lnTo>
                  <a:lnTo>
                    <a:pt x="2820" y="1115"/>
                  </a:lnTo>
                  <a:lnTo>
                    <a:pt x="2821" y="1108"/>
                  </a:lnTo>
                  <a:lnTo>
                    <a:pt x="2821" y="1108"/>
                  </a:lnTo>
                  <a:lnTo>
                    <a:pt x="2824" y="1105"/>
                  </a:lnTo>
                  <a:lnTo>
                    <a:pt x="2829" y="1100"/>
                  </a:lnTo>
                  <a:lnTo>
                    <a:pt x="2834" y="1094"/>
                  </a:lnTo>
                  <a:lnTo>
                    <a:pt x="2836" y="1091"/>
                  </a:lnTo>
                  <a:lnTo>
                    <a:pt x="2836" y="1088"/>
                  </a:lnTo>
                  <a:lnTo>
                    <a:pt x="2836" y="1088"/>
                  </a:lnTo>
                  <a:lnTo>
                    <a:pt x="2836" y="1085"/>
                  </a:lnTo>
                  <a:lnTo>
                    <a:pt x="2837" y="1081"/>
                  </a:lnTo>
                  <a:lnTo>
                    <a:pt x="2842" y="1075"/>
                  </a:lnTo>
                  <a:lnTo>
                    <a:pt x="2847" y="1069"/>
                  </a:lnTo>
                  <a:lnTo>
                    <a:pt x="2848" y="1064"/>
                  </a:lnTo>
                  <a:lnTo>
                    <a:pt x="2848" y="1061"/>
                  </a:lnTo>
                  <a:lnTo>
                    <a:pt x="2848" y="1061"/>
                  </a:lnTo>
                  <a:lnTo>
                    <a:pt x="2848" y="1058"/>
                  </a:lnTo>
                  <a:lnTo>
                    <a:pt x="2851" y="1056"/>
                  </a:lnTo>
                  <a:lnTo>
                    <a:pt x="2855" y="1054"/>
                  </a:lnTo>
                  <a:lnTo>
                    <a:pt x="2856" y="1053"/>
                  </a:lnTo>
                  <a:lnTo>
                    <a:pt x="2856" y="1053"/>
                  </a:lnTo>
                  <a:lnTo>
                    <a:pt x="2861" y="1046"/>
                  </a:lnTo>
                  <a:lnTo>
                    <a:pt x="2864" y="1046"/>
                  </a:lnTo>
                  <a:lnTo>
                    <a:pt x="2867" y="1045"/>
                  </a:lnTo>
                  <a:lnTo>
                    <a:pt x="2875" y="1038"/>
                  </a:lnTo>
                  <a:lnTo>
                    <a:pt x="2875" y="1038"/>
                  </a:lnTo>
                  <a:lnTo>
                    <a:pt x="2882" y="1034"/>
                  </a:lnTo>
                  <a:lnTo>
                    <a:pt x="2890" y="1029"/>
                  </a:lnTo>
                  <a:lnTo>
                    <a:pt x="2910" y="1019"/>
                  </a:lnTo>
                  <a:lnTo>
                    <a:pt x="2910" y="1019"/>
                  </a:lnTo>
                  <a:lnTo>
                    <a:pt x="2920" y="1016"/>
                  </a:lnTo>
                  <a:lnTo>
                    <a:pt x="2926" y="1011"/>
                  </a:lnTo>
                  <a:lnTo>
                    <a:pt x="2934" y="1005"/>
                  </a:lnTo>
                  <a:lnTo>
                    <a:pt x="2939" y="997"/>
                  </a:lnTo>
                  <a:lnTo>
                    <a:pt x="2939" y="997"/>
                  </a:lnTo>
                  <a:lnTo>
                    <a:pt x="2945" y="989"/>
                  </a:lnTo>
                  <a:lnTo>
                    <a:pt x="2951" y="983"/>
                  </a:lnTo>
                  <a:lnTo>
                    <a:pt x="2958" y="977"/>
                  </a:lnTo>
                  <a:lnTo>
                    <a:pt x="2966" y="973"/>
                  </a:lnTo>
                  <a:lnTo>
                    <a:pt x="2974" y="970"/>
                  </a:lnTo>
                  <a:lnTo>
                    <a:pt x="2982" y="969"/>
                  </a:lnTo>
                  <a:lnTo>
                    <a:pt x="2991" y="969"/>
                  </a:lnTo>
                  <a:lnTo>
                    <a:pt x="3001" y="970"/>
                  </a:lnTo>
                  <a:lnTo>
                    <a:pt x="3001" y="970"/>
                  </a:lnTo>
                  <a:lnTo>
                    <a:pt x="3072" y="983"/>
                  </a:lnTo>
                  <a:lnTo>
                    <a:pt x="3072" y="983"/>
                  </a:lnTo>
                  <a:lnTo>
                    <a:pt x="3085" y="984"/>
                  </a:lnTo>
                  <a:lnTo>
                    <a:pt x="3094" y="984"/>
                  </a:lnTo>
                  <a:lnTo>
                    <a:pt x="3101" y="983"/>
                  </a:lnTo>
                  <a:lnTo>
                    <a:pt x="3107" y="980"/>
                  </a:lnTo>
                  <a:lnTo>
                    <a:pt x="3112" y="975"/>
                  </a:lnTo>
                  <a:lnTo>
                    <a:pt x="3115" y="969"/>
                  </a:lnTo>
                  <a:lnTo>
                    <a:pt x="3118" y="959"/>
                  </a:lnTo>
                  <a:lnTo>
                    <a:pt x="3121" y="946"/>
                  </a:lnTo>
                  <a:lnTo>
                    <a:pt x="3121" y="946"/>
                  </a:lnTo>
                  <a:lnTo>
                    <a:pt x="3125" y="932"/>
                  </a:lnTo>
                  <a:lnTo>
                    <a:pt x="3126" y="926"/>
                  </a:lnTo>
                  <a:lnTo>
                    <a:pt x="3126" y="919"/>
                  </a:lnTo>
                  <a:lnTo>
                    <a:pt x="3126" y="919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4" name="Freeform 260">
              <a:extLst>
                <a:ext uri="{FF2B5EF4-FFF2-40B4-BE49-F238E27FC236}">
                  <a16:creationId xmlns:a16="http://schemas.microsoft.com/office/drawing/2014/main" id="{3C9E6AF9-F729-5DEC-BA76-5EE02D533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5" name="Freeform 261">
              <a:extLst>
                <a:ext uri="{FF2B5EF4-FFF2-40B4-BE49-F238E27FC236}">
                  <a16:creationId xmlns:a16="http://schemas.microsoft.com/office/drawing/2014/main" id="{348480F7-1C3A-ADC8-5F68-49535D21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6" y="396"/>
              <a:ext cx="2043" cy="3134"/>
            </a:xfrm>
            <a:custGeom>
              <a:avLst/>
              <a:gdLst>
                <a:gd name="T0" fmla="*/ 1949 w 4086"/>
                <a:gd name="T1" fmla="*/ 237 h 6267"/>
                <a:gd name="T2" fmla="*/ 1837 w 4086"/>
                <a:gd name="T3" fmla="*/ 481 h 6267"/>
                <a:gd name="T4" fmla="*/ 1684 w 4086"/>
                <a:gd name="T5" fmla="*/ 345 h 6267"/>
                <a:gd name="T6" fmla="*/ 1552 w 4086"/>
                <a:gd name="T7" fmla="*/ 253 h 6267"/>
                <a:gd name="T8" fmla="*/ 1470 w 4086"/>
                <a:gd name="T9" fmla="*/ 326 h 6267"/>
                <a:gd name="T10" fmla="*/ 1649 w 4086"/>
                <a:gd name="T11" fmla="*/ 580 h 6267"/>
                <a:gd name="T12" fmla="*/ 1489 w 4086"/>
                <a:gd name="T13" fmla="*/ 646 h 6267"/>
                <a:gd name="T14" fmla="*/ 1319 w 4086"/>
                <a:gd name="T15" fmla="*/ 781 h 6267"/>
                <a:gd name="T16" fmla="*/ 1268 w 4086"/>
                <a:gd name="T17" fmla="*/ 967 h 6267"/>
                <a:gd name="T18" fmla="*/ 1206 w 4086"/>
                <a:gd name="T19" fmla="*/ 1072 h 6267"/>
                <a:gd name="T20" fmla="*/ 890 w 4086"/>
                <a:gd name="T21" fmla="*/ 1055 h 6267"/>
                <a:gd name="T22" fmla="*/ 1100 w 4086"/>
                <a:gd name="T23" fmla="*/ 1215 h 6267"/>
                <a:gd name="T24" fmla="*/ 896 w 4086"/>
                <a:gd name="T25" fmla="*/ 1215 h 6267"/>
                <a:gd name="T26" fmla="*/ 450 w 4086"/>
                <a:gd name="T27" fmla="*/ 839 h 6267"/>
                <a:gd name="T28" fmla="*/ 849 w 4086"/>
                <a:gd name="T29" fmla="*/ 843 h 6267"/>
                <a:gd name="T30" fmla="*/ 1187 w 4086"/>
                <a:gd name="T31" fmla="*/ 500 h 6267"/>
                <a:gd name="T32" fmla="*/ 472 w 4086"/>
                <a:gd name="T33" fmla="*/ 365 h 6267"/>
                <a:gd name="T34" fmla="*/ 4 w 4086"/>
                <a:gd name="T35" fmla="*/ 478 h 6267"/>
                <a:gd name="T36" fmla="*/ 240 w 4086"/>
                <a:gd name="T37" fmla="*/ 702 h 6267"/>
                <a:gd name="T38" fmla="*/ 277 w 4086"/>
                <a:gd name="T39" fmla="*/ 996 h 6267"/>
                <a:gd name="T40" fmla="*/ 262 w 4086"/>
                <a:gd name="T41" fmla="*/ 1153 h 6267"/>
                <a:gd name="T42" fmla="*/ 336 w 4086"/>
                <a:gd name="T43" fmla="*/ 1291 h 6267"/>
                <a:gd name="T44" fmla="*/ 385 w 4086"/>
                <a:gd name="T45" fmla="*/ 1460 h 6267"/>
                <a:gd name="T46" fmla="*/ 598 w 4086"/>
                <a:gd name="T47" fmla="*/ 1725 h 6267"/>
                <a:gd name="T48" fmla="*/ 18 w 4086"/>
                <a:gd name="T49" fmla="*/ 2474 h 6267"/>
                <a:gd name="T50" fmla="*/ 77 w 4086"/>
                <a:gd name="T51" fmla="*/ 2600 h 6267"/>
                <a:gd name="T52" fmla="*/ 162 w 4086"/>
                <a:gd name="T53" fmla="*/ 2656 h 6267"/>
                <a:gd name="T54" fmla="*/ 193 w 4086"/>
                <a:gd name="T55" fmla="*/ 2872 h 6267"/>
                <a:gd name="T56" fmla="*/ 291 w 4086"/>
                <a:gd name="T57" fmla="*/ 3035 h 6267"/>
                <a:gd name="T58" fmla="*/ 498 w 4086"/>
                <a:gd name="T59" fmla="*/ 3127 h 6267"/>
                <a:gd name="T60" fmla="*/ 745 w 4086"/>
                <a:gd name="T61" fmla="*/ 3157 h 6267"/>
                <a:gd name="T62" fmla="*/ 868 w 4086"/>
                <a:gd name="T63" fmla="*/ 3451 h 6267"/>
                <a:gd name="T64" fmla="*/ 1068 w 4086"/>
                <a:gd name="T65" fmla="*/ 3561 h 6267"/>
                <a:gd name="T66" fmla="*/ 1104 w 4086"/>
                <a:gd name="T67" fmla="*/ 3721 h 6267"/>
                <a:gd name="T68" fmla="*/ 995 w 4086"/>
                <a:gd name="T69" fmla="*/ 3883 h 6267"/>
                <a:gd name="T70" fmla="*/ 1262 w 4086"/>
                <a:gd name="T71" fmla="*/ 3864 h 6267"/>
                <a:gd name="T72" fmla="*/ 1440 w 4086"/>
                <a:gd name="T73" fmla="*/ 4036 h 6267"/>
                <a:gd name="T74" fmla="*/ 1627 w 4086"/>
                <a:gd name="T75" fmla="*/ 4136 h 6267"/>
                <a:gd name="T76" fmla="*/ 1884 w 4086"/>
                <a:gd name="T77" fmla="*/ 4328 h 6267"/>
                <a:gd name="T78" fmla="*/ 2158 w 4086"/>
                <a:gd name="T79" fmla="*/ 4395 h 6267"/>
                <a:gd name="T80" fmla="*/ 2466 w 4086"/>
                <a:gd name="T81" fmla="*/ 4466 h 6267"/>
                <a:gd name="T82" fmla="*/ 2509 w 4086"/>
                <a:gd name="T83" fmla="*/ 4636 h 6267"/>
                <a:gd name="T84" fmla="*/ 2559 w 4086"/>
                <a:gd name="T85" fmla="*/ 4830 h 6267"/>
                <a:gd name="T86" fmla="*/ 2291 w 4086"/>
                <a:gd name="T87" fmla="*/ 4990 h 6267"/>
                <a:gd name="T88" fmla="*/ 2324 w 4086"/>
                <a:gd name="T89" fmla="*/ 5176 h 6267"/>
                <a:gd name="T90" fmla="*/ 2227 w 4086"/>
                <a:gd name="T91" fmla="*/ 5214 h 6267"/>
                <a:gd name="T92" fmla="*/ 2229 w 4086"/>
                <a:gd name="T93" fmla="*/ 5360 h 6267"/>
                <a:gd name="T94" fmla="*/ 2202 w 4086"/>
                <a:gd name="T95" fmla="*/ 5489 h 6267"/>
                <a:gd name="T96" fmla="*/ 2559 w 4086"/>
                <a:gd name="T97" fmla="*/ 5624 h 6267"/>
                <a:gd name="T98" fmla="*/ 3082 w 4086"/>
                <a:gd name="T99" fmla="*/ 5818 h 6267"/>
                <a:gd name="T100" fmla="*/ 3447 w 4086"/>
                <a:gd name="T101" fmla="*/ 5923 h 6267"/>
                <a:gd name="T102" fmla="*/ 3684 w 4086"/>
                <a:gd name="T103" fmla="*/ 6035 h 6267"/>
                <a:gd name="T104" fmla="*/ 4086 w 4086"/>
                <a:gd name="T105" fmla="*/ 6267 h 6267"/>
                <a:gd name="T106" fmla="*/ 561 w 4086"/>
                <a:gd name="T107" fmla="*/ 2098 h 6267"/>
                <a:gd name="T108" fmla="*/ 396 w 4086"/>
                <a:gd name="T109" fmla="*/ 2087 h 6267"/>
                <a:gd name="T110" fmla="*/ 490 w 4086"/>
                <a:gd name="T111" fmla="*/ 1877 h 6267"/>
                <a:gd name="T112" fmla="*/ 1071 w 4086"/>
                <a:gd name="T113" fmla="*/ 1836 h 6267"/>
                <a:gd name="T114" fmla="*/ 858 w 4086"/>
                <a:gd name="T115" fmla="*/ 1758 h 6267"/>
                <a:gd name="T116" fmla="*/ 812 w 4086"/>
                <a:gd name="T117" fmla="*/ 1655 h 6267"/>
                <a:gd name="T118" fmla="*/ 826 w 4086"/>
                <a:gd name="T119" fmla="*/ 1560 h 6267"/>
                <a:gd name="T120" fmla="*/ 971 w 4086"/>
                <a:gd name="T121" fmla="*/ 1688 h 6267"/>
                <a:gd name="T122" fmla="*/ 2370 w 4086"/>
                <a:gd name="T123" fmla="*/ 5278 h 6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86" h="6267">
                  <a:moveTo>
                    <a:pt x="2853" y="0"/>
                  </a:moveTo>
                  <a:lnTo>
                    <a:pt x="2175" y="0"/>
                  </a:lnTo>
                  <a:lnTo>
                    <a:pt x="2069" y="121"/>
                  </a:lnTo>
                  <a:lnTo>
                    <a:pt x="2069" y="121"/>
                  </a:lnTo>
                  <a:lnTo>
                    <a:pt x="2053" y="130"/>
                  </a:lnTo>
                  <a:lnTo>
                    <a:pt x="2053" y="130"/>
                  </a:lnTo>
                  <a:lnTo>
                    <a:pt x="2042" y="137"/>
                  </a:lnTo>
                  <a:lnTo>
                    <a:pt x="2032" y="143"/>
                  </a:lnTo>
                  <a:lnTo>
                    <a:pt x="2019" y="149"/>
                  </a:lnTo>
                  <a:lnTo>
                    <a:pt x="2002" y="154"/>
                  </a:lnTo>
                  <a:lnTo>
                    <a:pt x="2002" y="154"/>
                  </a:lnTo>
                  <a:lnTo>
                    <a:pt x="1994" y="159"/>
                  </a:lnTo>
                  <a:lnTo>
                    <a:pt x="1991" y="160"/>
                  </a:lnTo>
                  <a:lnTo>
                    <a:pt x="1991" y="162"/>
                  </a:lnTo>
                  <a:lnTo>
                    <a:pt x="1991" y="167"/>
                  </a:lnTo>
                  <a:lnTo>
                    <a:pt x="1994" y="173"/>
                  </a:lnTo>
                  <a:lnTo>
                    <a:pt x="2000" y="184"/>
                  </a:lnTo>
                  <a:lnTo>
                    <a:pt x="2002" y="191"/>
                  </a:lnTo>
                  <a:lnTo>
                    <a:pt x="2002" y="194"/>
                  </a:lnTo>
                  <a:lnTo>
                    <a:pt x="2002" y="197"/>
                  </a:lnTo>
                  <a:lnTo>
                    <a:pt x="2002" y="197"/>
                  </a:lnTo>
                  <a:lnTo>
                    <a:pt x="1997" y="203"/>
                  </a:lnTo>
                  <a:lnTo>
                    <a:pt x="1992" y="210"/>
                  </a:lnTo>
                  <a:lnTo>
                    <a:pt x="1981" y="219"/>
                  </a:lnTo>
                  <a:lnTo>
                    <a:pt x="1970" y="226"/>
                  </a:lnTo>
                  <a:lnTo>
                    <a:pt x="1959" y="230"/>
                  </a:lnTo>
                  <a:lnTo>
                    <a:pt x="1959" y="230"/>
                  </a:lnTo>
                  <a:lnTo>
                    <a:pt x="1954" y="232"/>
                  </a:lnTo>
                  <a:lnTo>
                    <a:pt x="1949" y="237"/>
                  </a:lnTo>
                  <a:lnTo>
                    <a:pt x="1937" y="251"/>
                  </a:lnTo>
                  <a:lnTo>
                    <a:pt x="1926" y="270"/>
                  </a:lnTo>
                  <a:lnTo>
                    <a:pt x="1915" y="294"/>
                  </a:lnTo>
                  <a:lnTo>
                    <a:pt x="1915" y="294"/>
                  </a:lnTo>
                  <a:lnTo>
                    <a:pt x="1910" y="307"/>
                  </a:lnTo>
                  <a:lnTo>
                    <a:pt x="1907" y="316"/>
                  </a:lnTo>
                  <a:lnTo>
                    <a:pt x="1905" y="324"/>
                  </a:lnTo>
                  <a:lnTo>
                    <a:pt x="1905" y="330"/>
                  </a:lnTo>
                  <a:lnTo>
                    <a:pt x="1907" y="338"/>
                  </a:lnTo>
                  <a:lnTo>
                    <a:pt x="1908" y="341"/>
                  </a:lnTo>
                  <a:lnTo>
                    <a:pt x="1908" y="341"/>
                  </a:lnTo>
                  <a:lnTo>
                    <a:pt x="1910" y="346"/>
                  </a:lnTo>
                  <a:lnTo>
                    <a:pt x="1913" y="361"/>
                  </a:lnTo>
                  <a:lnTo>
                    <a:pt x="1915" y="372"/>
                  </a:lnTo>
                  <a:lnTo>
                    <a:pt x="1913" y="384"/>
                  </a:lnTo>
                  <a:lnTo>
                    <a:pt x="1911" y="402"/>
                  </a:lnTo>
                  <a:lnTo>
                    <a:pt x="1908" y="419"/>
                  </a:lnTo>
                  <a:lnTo>
                    <a:pt x="1908" y="419"/>
                  </a:lnTo>
                  <a:lnTo>
                    <a:pt x="1903" y="435"/>
                  </a:lnTo>
                  <a:lnTo>
                    <a:pt x="1900" y="445"/>
                  </a:lnTo>
                  <a:lnTo>
                    <a:pt x="1897" y="448"/>
                  </a:lnTo>
                  <a:lnTo>
                    <a:pt x="1894" y="448"/>
                  </a:lnTo>
                  <a:lnTo>
                    <a:pt x="1891" y="446"/>
                  </a:lnTo>
                  <a:lnTo>
                    <a:pt x="1884" y="445"/>
                  </a:lnTo>
                  <a:lnTo>
                    <a:pt x="1878" y="446"/>
                  </a:lnTo>
                  <a:lnTo>
                    <a:pt x="1870" y="451"/>
                  </a:lnTo>
                  <a:lnTo>
                    <a:pt x="1870" y="451"/>
                  </a:lnTo>
                  <a:lnTo>
                    <a:pt x="1856" y="462"/>
                  </a:lnTo>
                  <a:lnTo>
                    <a:pt x="1837" y="481"/>
                  </a:lnTo>
                  <a:lnTo>
                    <a:pt x="1837" y="481"/>
                  </a:lnTo>
                  <a:lnTo>
                    <a:pt x="1822" y="494"/>
                  </a:lnTo>
                  <a:lnTo>
                    <a:pt x="1821" y="494"/>
                  </a:lnTo>
                  <a:lnTo>
                    <a:pt x="1822" y="492"/>
                  </a:lnTo>
                  <a:lnTo>
                    <a:pt x="1826" y="484"/>
                  </a:lnTo>
                  <a:lnTo>
                    <a:pt x="1826" y="483"/>
                  </a:lnTo>
                  <a:lnTo>
                    <a:pt x="1824" y="481"/>
                  </a:lnTo>
                  <a:lnTo>
                    <a:pt x="1824" y="481"/>
                  </a:lnTo>
                  <a:lnTo>
                    <a:pt x="1802" y="478"/>
                  </a:lnTo>
                  <a:lnTo>
                    <a:pt x="1764" y="470"/>
                  </a:lnTo>
                  <a:lnTo>
                    <a:pt x="1727" y="461"/>
                  </a:lnTo>
                  <a:lnTo>
                    <a:pt x="1713" y="456"/>
                  </a:lnTo>
                  <a:lnTo>
                    <a:pt x="1705" y="451"/>
                  </a:lnTo>
                  <a:lnTo>
                    <a:pt x="1705" y="451"/>
                  </a:lnTo>
                  <a:lnTo>
                    <a:pt x="1698" y="448"/>
                  </a:lnTo>
                  <a:lnTo>
                    <a:pt x="1691" y="445"/>
                  </a:lnTo>
                  <a:lnTo>
                    <a:pt x="1673" y="440"/>
                  </a:lnTo>
                  <a:lnTo>
                    <a:pt x="1662" y="437"/>
                  </a:lnTo>
                  <a:lnTo>
                    <a:pt x="1652" y="432"/>
                  </a:lnTo>
                  <a:lnTo>
                    <a:pt x="1644" y="427"/>
                  </a:lnTo>
                  <a:lnTo>
                    <a:pt x="1637" y="419"/>
                  </a:lnTo>
                  <a:lnTo>
                    <a:pt x="1641" y="400"/>
                  </a:lnTo>
                  <a:lnTo>
                    <a:pt x="1641" y="400"/>
                  </a:lnTo>
                  <a:lnTo>
                    <a:pt x="1643" y="394"/>
                  </a:lnTo>
                  <a:lnTo>
                    <a:pt x="1649" y="380"/>
                  </a:lnTo>
                  <a:lnTo>
                    <a:pt x="1656" y="370"/>
                  </a:lnTo>
                  <a:lnTo>
                    <a:pt x="1662" y="361"/>
                  </a:lnTo>
                  <a:lnTo>
                    <a:pt x="1671" y="353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700" y="337"/>
                  </a:lnTo>
                  <a:lnTo>
                    <a:pt x="1702" y="335"/>
                  </a:lnTo>
                  <a:lnTo>
                    <a:pt x="1713" y="329"/>
                  </a:lnTo>
                  <a:lnTo>
                    <a:pt x="1713" y="329"/>
                  </a:lnTo>
                  <a:lnTo>
                    <a:pt x="1722" y="322"/>
                  </a:lnTo>
                  <a:lnTo>
                    <a:pt x="1729" y="316"/>
                  </a:lnTo>
                  <a:lnTo>
                    <a:pt x="1733" y="311"/>
                  </a:lnTo>
                  <a:lnTo>
                    <a:pt x="1735" y="307"/>
                  </a:lnTo>
                  <a:lnTo>
                    <a:pt x="1735" y="303"/>
                  </a:lnTo>
                  <a:lnTo>
                    <a:pt x="1735" y="302"/>
                  </a:lnTo>
                  <a:lnTo>
                    <a:pt x="1735" y="299"/>
                  </a:lnTo>
                  <a:lnTo>
                    <a:pt x="1735" y="299"/>
                  </a:lnTo>
                  <a:lnTo>
                    <a:pt x="1711" y="283"/>
                  </a:lnTo>
                  <a:lnTo>
                    <a:pt x="1671" y="256"/>
                  </a:lnTo>
                  <a:lnTo>
                    <a:pt x="1671" y="256"/>
                  </a:lnTo>
                  <a:lnTo>
                    <a:pt x="1659" y="249"/>
                  </a:lnTo>
                  <a:lnTo>
                    <a:pt x="1649" y="246"/>
                  </a:lnTo>
                  <a:lnTo>
                    <a:pt x="1638" y="241"/>
                  </a:lnTo>
                  <a:lnTo>
                    <a:pt x="1621" y="235"/>
                  </a:lnTo>
                  <a:lnTo>
                    <a:pt x="1621" y="235"/>
                  </a:lnTo>
                  <a:lnTo>
                    <a:pt x="1610" y="230"/>
                  </a:lnTo>
                  <a:lnTo>
                    <a:pt x="1602" y="230"/>
                  </a:lnTo>
                  <a:lnTo>
                    <a:pt x="1595" y="232"/>
                  </a:lnTo>
                  <a:lnTo>
                    <a:pt x="1587" y="235"/>
                  </a:lnTo>
                  <a:lnTo>
                    <a:pt x="1573" y="245"/>
                  </a:lnTo>
                  <a:lnTo>
                    <a:pt x="1563" y="248"/>
                  </a:lnTo>
                  <a:lnTo>
                    <a:pt x="1552" y="253"/>
                  </a:lnTo>
                  <a:lnTo>
                    <a:pt x="1552" y="253"/>
                  </a:lnTo>
                  <a:lnTo>
                    <a:pt x="1541" y="254"/>
                  </a:lnTo>
                  <a:lnTo>
                    <a:pt x="1530" y="256"/>
                  </a:lnTo>
                  <a:lnTo>
                    <a:pt x="1521" y="256"/>
                  </a:lnTo>
                  <a:lnTo>
                    <a:pt x="1513" y="254"/>
                  </a:lnTo>
                  <a:lnTo>
                    <a:pt x="1490" y="248"/>
                  </a:lnTo>
                  <a:lnTo>
                    <a:pt x="1459" y="240"/>
                  </a:lnTo>
                  <a:lnTo>
                    <a:pt x="1459" y="240"/>
                  </a:lnTo>
                  <a:lnTo>
                    <a:pt x="1443" y="235"/>
                  </a:lnTo>
                  <a:lnTo>
                    <a:pt x="1433" y="235"/>
                  </a:lnTo>
                  <a:lnTo>
                    <a:pt x="1427" y="235"/>
                  </a:lnTo>
                  <a:lnTo>
                    <a:pt x="1424" y="237"/>
                  </a:lnTo>
                  <a:lnTo>
                    <a:pt x="1416" y="240"/>
                  </a:lnTo>
                  <a:lnTo>
                    <a:pt x="1409" y="240"/>
                  </a:lnTo>
                  <a:lnTo>
                    <a:pt x="1400" y="240"/>
                  </a:lnTo>
                  <a:lnTo>
                    <a:pt x="1400" y="240"/>
                  </a:lnTo>
                  <a:lnTo>
                    <a:pt x="1393" y="240"/>
                  </a:lnTo>
                  <a:lnTo>
                    <a:pt x="1389" y="241"/>
                  </a:lnTo>
                  <a:lnTo>
                    <a:pt x="1386" y="243"/>
                  </a:lnTo>
                  <a:lnTo>
                    <a:pt x="1382" y="246"/>
                  </a:lnTo>
                  <a:lnTo>
                    <a:pt x="1379" y="256"/>
                  </a:lnTo>
                  <a:lnTo>
                    <a:pt x="1379" y="265"/>
                  </a:lnTo>
                  <a:lnTo>
                    <a:pt x="1379" y="276"/>
                  </a:lnTo>
                  <a:lnTo>
                    <a:pt x="1381" y="286"/>
                  </a:lnTo>
                  <a:lnTo>
                    <a:pt x="1382" y="294"/>
                  </a:lnTo>
                  <a:lnTo>
                    <a:pt x="1425" y="294"/>
                  </a:lnTo>
                  <a:lnTo>
                    <a:pt x="1425" y="294"/>
                  </a:lnTo>
                  <a:lnTo>
                    <a:pt x="1430" y="299"/>
                  </a:lnTo>
                  <a:lnTo>
                    <a:pt x="1446" y="310"/>
                  </a:lnTo>
                  <a:lnTo>
                    <a:pt x="1470" y="326"/>
                  </a:lnTo>
                  <a:lnTo>
                    <a:pt x="1501" y="341"/>
                  </a:lnTo>
                  <a:lnTo>
                    <a:pt x="1501" y="341"/>
                  </a:lnTo>
                  <a:lnTo>
                    <a:pt x="1506" y="386"/>
                  </a:lnTo>
                  <a:lnTo>
                    <a:pt x="1514" y="469"/>
                  </a:lnTo>
                  <a:lnTo>
                    <a:pt x="1514" y="469"/>
                  </a:lnTo>
                  <a:lnTo>
                    <a:pt x="1516" y="484"/>
                  </a:lnTo>
                  <a:lnTo>
                    <a:pt x="1517" y="494"/>
                  </a:lnTo>
                  <a:lnTo>
                    <a:pt x="1521" y="499"/>
                  </a:lnTo>
                  <a:lnTo>
                    <a:pt x="1522" y="500"/>
                  </a:lnTo>
                  <a:lnTo>
                    <a:pt x="1530" y="502"/>
                  </a:lnTo>
                  <a:lnTo>
                    <a:pt x="1536" y="505"/>
                  </a:lnTo>
                  <a:lnTo>
                    <a:pt x="1544" y="510"/>
                  </a:lnTo>
                  <a:lnTo>
                    <a:pt x="1544" y="510"/>
                  </a:lnTo>
                  <a:lnTo>
                    <a:pt x="1554" y="519"/>
                  </a:lnTo>
                  <a:lnTo>
                    <a:pt x="1554" y="519"/>
                  </a:lnTo>
                  <a:lnTo>
                    <a:pt x="1555" y="519"/>
                  </a:lnTo>
                  <a:lnTo>
                    <a:pt x="1555" y="518"/>
                  </a:lnTo>
                  <a:lnTo>
                    <a:pt x="1557" y="516"/>
                  </a:lnTo>
                  <a:lnTo>
                    <a:pt x="1562" y="515"/>
                  </a:lnTo>
                  <a:lnTo>
                    <a:pt x="1570" y="516"/>
                  </a:lnTo>
                  <a:lnTo>
                    <a:pt x="1570" y="516"/>
                  </a:lnTo>
                  <a:lnTo>
                    <a:pt x="1584" y="519"/>
                  </a:lnTo>
                  <a:lnTo>
                    <a:pt x="1590" y="523"/>
                  </a:lnTo>
                  <a:lnTo>
                    <a:pt x="1597" y="526"/>
                  </a:lnTo>
                  <a:lnTo>
                    <a:pt x="1611" y="538"/>
                  </a:lnTo>
                  <a:lnTo>
                    <a:pt x="1633" y="561"/>
                  </a:lnTo>
                  <a:lnTo>
                    <a:pt x="1633" y="561"/>
                  </a:lnTo>
                  <a:lnTo>
                    <a:pt x="1649" y="578"/>
                  </a:lnTo>
                  <a:lnTo>
                    <a:pt x="1649" y="580"/>
                  </a:lnTo>
                  <a:lnTo>
                    <a:pt x="1646" y="580"/>
                  </a:lnTo>
                  <a:lnTo>
                    <a:pt x="1641" y="578"/>
                  </a:lnTo>
                  <a:lnTo>
                    <a:pt x="1635" y="578"/>
                  </a:lnTo>
                  <a:lnTo>
                    <a:pt x="1632" y="580"/>
                  </a:lnTo>
                  <a:lnTo>
                    <a:pt x="1629" y="581"/>
                  </a:lnTo>
                  <a:lnTo>
                    <a:pt x="1627" y="584"/>
                  </a:lnTo>
                  <a:lnTo>
                    <a:pt x="1624" y="589"/>
                  </a:lnTo>
                  <a:lnTo>
                    <a:pt x="1624" y="589"/>
                  </a:lnTo>
                  <a:lnTo>
                    <a:pt x="1622" y="599"/>
                  </a:lnTo>
                  <a:lnTo>
                    <a:pt x="1621" y="610"/>
                  </a:lnTo>
                  <a:lnTo>
                    <a:pt x="1622" y="631"/>
                  </a:lnTo>
                  <a:lnTo>
                    <a:pt x="1625" y="651"/>
                  </a:lnTo>
                  <a:lnTo>
                    <a:pt x="1625" y="662"/>
                  </a:lnTo>
                  <a:lnTo>
                    <a:pt x="1624" y="672"/>
                  </a:lnTo>
                  <a:lnTo>
                    <a:pt x="1624" y="672"/>
                  </a:lnTo>
                  <a:lnTo>
                    <a:pt x="1622" y="680"/>
                  </a:lnTo>
                  <a:lnTo>
                    <a:pt x="1617" y="683"/>
                  </a:lnTo>
                  <a:lnTo>
                    <a:pt x="1613" y="685"/>
                  </a:lnTo>
                  <a:lnTo>
                    <a:pt x="1608" y="683"/>
                  </a:lnTo>
                  <a:lnTo>
                    <a:pt x="1598" y="678"/>
                  </a:lnTo>
                  <a:lnTo>
                    <a:pt x="1595" y="675"/>
                  </a:lnTo>
                  <a:lnTo>
                    <a:pt x="1595" y="675"/>
                  </a:lnTo>
                  <a:lnTo>
                    <a:pt x="1581" y="670"/>
                  </a:lnTo>
                  <a:lnTo>
                    <a:pt x="1568" y="665"/>
                  </a:lnTo>
                  <a:lnTo>
                    <a:pt x="1557" y="659"/>
                  </a:lnTo>
                  <a:lnTo>
                    <a:pt x="1557" y="659"/>
                  </a:lnTo>
                  <a:lnTo>
                    <a:pt x="1546" y="654"/>
                  </a:lnTo>
                  <a:lnTo>
                    <a:pt x="1532" y="651"/>
                  </a:lnTo>
                  <a:lnTo>
                    <a:pt x="1489" y="646"/>
                  </a:lnTo>
                  <a:lnTo>
                    <a:pt x="1489" y="646"/>
                  </a:lnTo>
                  <a:lnTo>
                    <a:pt x="1467" y="643"/>
                  </a:lnTo>
                  <a:lnTo>
                    <a:pt x="1430" y="637"/>
                  </a:lnTo>
                  <a:lnTo>
                    <a:pt x="1430" y="637"/>
                  </a:lnTo>
                  <a:lnTo>
                    <a:pt x="1411" y="637"/>
                  </a:lnTo>
                  <a:lnTo>
                    <a:pt x="1405" y="637"/>
                  </a:lnTo>
                  <a:lnTo>
                    <a:pt x="1400" y="638"/>
                  </a:lnTo>
                  <a:lnTo>
                    <a:pt x="1397" y="642"/>
                  </a:lnTo>
                  <a:lnTo>
                    <a:pt x="1395" y="645"/>
                  </a:lnTo>
                  <a:lnTo>
                    <a:pt x="1393" y="653"/>
                  </a:lnTo>
                  <a:lnTo>
                    <a:pt x="1393" y="664"/>
                  </a:lnTo>
                  <a:lnTo>
                    <a:pt x="1395" y="675"/>
                  </a:lnTo>
                  <a:lnTo>
                    <a:pt x="1393" y="688"/>
                  </a:lnTo>
                  <a:lnTo>
                    <a:pt x="1392" y="700"/>
                  </a:lnTo>
                  <a:lnTo>
                    <a:pt x="1392" y="700"/>
                  </a:lnTo>
                  <a:lnTo>
                    <a:pt x="1386" y="716"/>
                  </a:lnTo>
                  <a:lnTo>
                    <a:pt x="1381" y="721"/>
                  </a:lnTo>
                  <a:lnTo>
                    <a:pt x="1371" y="731"/>
                  </a:lnTo>
                  <a:lnTo>
                    <a:pt x="1362" y="742"/>
                  </a:lnTo>
                  <a:lnTo>
                    <a:pt x="1349" y="761"/>
                  </a:lnTo>
                  <a:lnTo>
                    <a:pt x="1349" y="761"/>
                  </a:lnTo>
                  <a:lnTo>
                    <a:pt x="1328" y="788"/>
                  </a:lnTo>
                  <a:lnTo>
                    <a:pt x="1324" y="791"/>
                  </a:lnTo>
                  <a:lnTo>
                    <a:pt x="1324" y="791"/>
                  </a:lnTo>
                  <a:lnTo>
                    <a:pt x="1324" y="789"/>
                  </a:lnTo>
                  <a:lnTo>
                    <a:pt x="1324" y="783"/>
                  </a:lnTo>
                  <a:lnTo>
                    <a:pt x="1322" y="781"/>
                  </a:lnTo>
                  <a:lnTo>
                    <a:pt x="1319" y="781"/>
                  </a:lnTo>
                  <a:lnTo>
                    <a:pt x="1319" y="781"/>
                  </a:lnTo>
                  <a:lnTo>
                    <a:pt x="1297" y="797"/>
                  </a:lnTo>
                  <a:lnTo>
                    <a:pt x="1282" y="807"/>
                  </a:lnTo>
                  <a:lnTo>
                    <a:pt x="1265" y="816"/>
                  </a:lnTo>
                  <a:lnTo>
                    <a:pt x="1265" y="816"/>
                  </a:lnTo>
                  <a:lnTo>
                    <a:pt x="1257" y="821"/>
                  </a:lnTo>
                  <a:lnTo>
                    <a:pt x="1251" y="826"/>
                  </a:lnTo>
                  <a:lnTo>
                    <a:pt x="1247" y="831"/>
                  </a:lnTo>
                  <a:lnTo>
                    <a:pt x="1244" y="835"/>
                  </a:lnTo>
                  <a:lnTo>
                    <a:pt x="1239" y="847"/>
                  </a:lnTo>
                  <a:lnTo>
                    <a:pt x="1236" y="851"/>
                  </a:lnTo>
                  <a:lnTo>
                    <a:pt x="1230" y="858"/>
                  </a:lnTo>
                  <a:lnTo>
                    <a:pt x="1230" y="858"/>
                  </a:lnTo>
                  <a:lnTo>
                    <a:pt x="1225" y="864"/>
                  </a:lnTo>
                  <a:lnTo>
                    <a:pt x="1222" y="870"/>
                  </a:lnTo>
                  <a:lnTo>
                    <a:pt x="1219" y="877"/>
                  </a:lnTo>
                  <a:lnTo>
                    <a:pt x="1219" y="881"/>
                  </a:lnTo>
                  <a:lnTo>
                    <a:pt x="1219" y="896"/>
                  </a:lnTo>
                  <a:lnTo>
                    <a:pt x="1222" y="913"/>
                  </a:lnTo>
                  <a:lnTo>
                    <a:pt x="1222" y="913"/>
                  </a:lnTo>
                  <a:lnTo>
                    <a:pt x="1223" y="924"/>
                  </a:lnTo>
                  <a:lnTo>
                    <a:pt x="1225" y="926"/>
                  </a:lnTo>
                  <a:lnTo>
                    <a:pt x="1227" y="926"/>
                  </a:lnTo>
                  <a:lnTo>
                    <a:pt x="1233" y="931"/>
                  </a:lnTo>
                  <a:lnTo>
                    <a:pt x="1239" y="937"/>
                  </a:lnTo>
                  <a:lnTo>
                    <a:pt x="1247" y="947"/>
                  </a:lnTo>
                  <a:lnTo>
                    <a:pt x="1247" y="947"/>
                  </a:lnTo>
                  <a:lnTo>
                    <a:pt x="1255" y="958"/>
                  </a:lnTo>
                  <a:lnTo>
                    <a:pt x="1263" y="964"/>
                  </a:lnTo>
                  <a:lnTo>
                    <a:pt x="1268" y="967"/>
                  </a:lnTo>
                  <a:lnTo>
                    <a:pt x="1273" y="969"/>
                  </a:lnTo>
                  <a:lnTo>
                    <a:pt x="1281" y="967"/>
                  </a:lnTo>
                  <a:lnTo>
                    <a:pt x="1285" y="967"/>
                  </a:lnTo>
                  <a:lnTo>
                    <a:pt x="1290" y="967"/>
                  </a:lnTo>
                  <a:lnTo>
                    <a:pt x="1290" y="967"/>
                  </a:lnTo>
                  <a:lnTo>
                    <a:pt x="1300" y="974"/>
                  </a:lnTo>
                  <a:lnTo>
                    <a:pt x="1314" y="983"/>
                  </a:lnTo>
                  <a:lnTo>
                    <a:pt x="1333" y="996"/>
                  </a:lnTo>
                  <a:lnTo>
                    <a:pt x="1357" y="1010"/>
                  </a:lnTo>
                  <a:lnTo>
                    <a:pt x="1357" y="1010"/>
                  </a:lnTo>
                  <a:lnTo>
                    <a:pt x="1363" y="1015"/>
                  </a:lnTo>
                  <a:lnTo>
                    <a:pt x="1368" y="1018"/>
                  </a:lnTo>
                  <a:lnTo>
                    <a:pt x="1371" y="1023"/>
                  </a:lnTo>
                  <a:lnTo>
                    <a:pt x="1373" y="1028"/>
                  </a:lnTo>
                  <a:lnTo>
                    <a:pt x="1374" y="1032"/>
                  </a:lnTo>
                  <a:lnTo>
                    <a:pt x="1374" y="1036"/>
                  </a:lnTo>
                  <a:lnTo>
                    <a:pt x="1371" y="1045"/>
                  </a:lnTo>
                  <a:lnTo>
                    <a:pt x="1368" y="1051"/>
                  </a:lnTo>
                  <a:lnTo>
                    <a:pt x="1363" y="1058"/>
                  </a:lnTo>
                  <a:lnTo>
                    <a:pt x="1357" y="1063"/>
                  </a:lnTo>
                  <a:lnTo>
                    <a:pt x="1357" y="1063"/>
                  </a:lnTo>
                  <a:lnTo>
                    <a:pt x="1344" y="1067"/>
                  </a:lnTo>
                  <a:lnTo>
                    <a:pt x="1316" y="1074"/>
                  </a:lnTo>
                  <a:lnTo>
                    <a:pt x="1316" y="1074"/>
                  </a:lnTo>
                  <a:lnTo>
                    <a:pt x="1300" y="1077"/>
                  </a:lnTo>
                  <a:lnTo>
                    <a:pt x="1284" y="1077"/>
                  </a:lnTo>
                  <a:lnTo>
                    <a:pt x="1235" y="1074"/>
                  </a:lnTo>
                  <a:lnTo>
                    <a:pt x="1235" y="1074"/>
                  </a:lnTo>
                  <a:lnTo>
                    <a:pt x="1206" y="1072"/>
                  </a:lnTo>
                  <a:lnTo>
                    <a:pt x="1189" y="1072"/>
                  </a:lnTo>
                  <a:lnTo>
                    <a:pt x="1154" y="1074"/>
                  </a:lnTo>
                  <a:lnTo>
                    <a:pt x="1154" y="1074"/>
                  </a:lnTo>
                  <a:lnTo>
                    <a:pt x="1142" y="1074"/>
                  </a:lnTo>
                  <a:lnTo>
                    <a:pt x="1130" y="1072"/>
                  </a:lnTo>
                  <a:lnTo>
                    <a:pt x="1104" y="1069"/>
                  </a:lnTo>
                  <a:lnTo>
                    <a:pt x="1077" y="1063"/>
                  </a:lnTo>
                  <a:lnTo>
                    <a:pt x="1077" y="1063"/>
                  </a:lnTo>
                  <a:lnTo>
                    <a:pt x="1042" y="1050"/>
                  </a:lnTo>
                  <a:lnTo>
                    <a:pt x="1017" y="1039"/>
                  </a:lnTo>
                  <a:lnTo>
                    <a:pt x="1007" y="1032"/>
                  </a:lnTo>
                  <a:lnTo>
                    <a:pt x="1001" y="1028"/>
                  </a:lnTo>
                  <a:lnTo>
                    <a:pt x="1001" y="1028"/>
                  </a:lnTo>
                  <a:lnTo>
                    <a:pt x="996" y="1023"/>
                  </a:lnTo>
                  <a:lnTo>
                    <a:pt x="988" y="1020"/>
                  </a:lnTo>
                  <a:lnTo>
                    <a:pt x="979" y="1016"/>
                  </a:lnTo>
                  <a:lnTo>
                    <a:pt x="968" y="1013"/>
                  </a:lnTo>
                  <a:lnTo>
                    <a:pt x="946" y="1012"/>
                  </a:lnTo>
                  <a:lnTo>
                    <a:pt x="925" y="1010"/>
                  </a:lnTo>
                  <a:lnTo>
                    <a:pt x="925" y="1010"/>
                  </a:lnTo>
                  <a:lnTo>
                    <a:pt x="919" y="1012"/>
                  </a:lnTo>
                  <a:lnTo>
                    <a:pt x="912" y="1015"/>
                  </a:lnTo>
                  <a:lnTo>
                    <a:pt x="907" y="1020"/>
                  </a:lnTo>
                  <a:lnTo>
                    <a:pt x="904" y="1024"/>
                  </a:lnTo>
                  <a:lnTo>
                    <a:pt x="901" y="1036"/>
                  </a:lnTo>
                  <a:lnTo>
                    <a:pt x="899" y="1040"/>
                  </a:lnTo>
                  <a:lnTo>
                    <a:pt x="899" y="1040"/>
                  </a:lnTo>
                  <a:lnTo>
                    <a:pt x="896" y="1045"/>
                  </a:lnTo>
                  <a:lnTo>
                    <a:pt x="890" y="1055"/>
                  </a:lnTo>
                  <a:lnTo>
                    <a:pt x="882" y="1070"/>
                  </a:lnTo>
                  <a:lnTo>
                    <a:pt x="880" y="1078"/>
                  </a:lnTo>
                  <a:lnTo>
                    <a:pt x="879" y="1086"/>
                  </a:lnTo>
                  <a:lnTo>
                    <a:pt x="879" y="1086"/>
                  </a:lnTo>
                  <a:lnTo>
                    <a:pt x="880" y="1094"/>
                  </a:lnTo>
                  <a:lnTo>
                    <a:pt x="882" y="1099"/>
                  </a:lnTo>
                  <a:lnTo>
                    <a:pt x="885" y="1104"/>
                  </a:lnTo>
                  <a:lnTo>
                    <a:pt x="890" y="1107"/>
                  </a:lnTo>
                  <a:lnTo>
                    <a:pt x="896" y="1110"/>
                  </a:lnTo>
                  <a:lnTo>
                    <a:pt x="899" y="1112"/>
                  </a:lnTo>
                  <a:lnTo>
                    <a:pt x="925" y="1163"/>
                  </a:lnTo>
                  <a:lnTo>
                    <a:pt x="925" y="1163"/>
                  </a:lnTo>
                  <a:lnTo>
                    <a:pt x="953" y="1164"/>
                  </a:lnTo>
                  <a:lnTo>
                    <a:pt x="998" y="1167"/>
                  </a:lnTo>
                  <a:lnTo>
                    <a:pt x="998" y="1167"/>
                  </a:lnTo>
                  <a:lnTo>
                    <a:pt x="1012" y="1167"/>
                  </a:lnTo>
                  <a:lnTo>
                    <a:pt x="1028" y="1169"/>
                  </a:lnTo>
                  <a:lnTo>
                    <a:pt x="1036" y="1172"/>
                  </a:lnTo>
                  <a:lnTo>
                    <a:pt x="1046" y="1175"/>
                  </a:lnTo>
                  <a:lnTo>
                    <a:pt x="1055" y="1180"/>
                  </a:lnTo>
                  <a:lnTo>
                    <a:pt x="1065" y="1188"/>
                  </a:lnTo>
                  <a:lnTo>
                    <a:pt x="1065" y="1188"/>
                  </a:lnTo>
                  <a:lnTo>
                    <a:pt x="1074" y="1193"/>
                  </a:lnTo>
                  <a:lnTo>
                    <a:pt x="1081" y="1196"/>
                  </a:lnTo>
                  <a:lnTo>
                    <a:pt x="1088" y="1198"/>
                  </a:lnTo>
                  <a:lnTo>
                    <a:pt x="1090" y="1198"/>
                  </a:lnTo>
                  <a:lnTo>
                    <a:pt x="1093" y="1201"/>
                  </a:lnTo>
                  <a:lnTo>
                    <a:pt x="1100" y="1215"/>
                  </a:lnTo>
                  <a:lnTo>
                    <a:pt x="1100" y="1215"/>
                  </a:lnTo>
                  <a:lnTo>
                    <a:pt x="1103" y="1225"/>
                  </a:lnTo>
                  <a:lnTo>
                    <a:pt x="1104" y="1232"/>
                  </a:lnTo>
                  <a:lnTo>
                    <a:pt x="1103" y="1239"/>
                  </a:lnTo>
                  <a:lnTo>
                    <a:pt x="1101" y="1244"/>
                  </a:lnTo>
                  <a:lnTo>
                    <a:pt x="1100" y="1247"/>
                  </a:lnTo>
                  <a:lnTo>
                    <a:pt x="1098" y="1248"/>
                  </a:lnTo>
                  <a:lnTo>
                    <a:pt x="1095" y="1250"/>
                  </a:lnTo>
                  <a:lnTo>
                    <a:pt x="1095" y="1250"/>
                  </a:lnTo>
                  <a:lnTo>
                    <a:pt x="1082" y="1252"/>
                  </a:lnTo>
                  <a:lnTo>
                    <a:pt x="1061" y="1250"/>
                  </a:lnTo>
                  <a:lnTo>
                    <a:pt x="1061" y="1250"/>
                  </a:lnTo>
                  <a:lnTo>
                    <a:pt x="1055" y="1252"/>
                  </a:lnTo>
                  <a:lnTo>
                    <a:pt x="1049" y="1253"/>
                  </a:lnTo>
                  <a:lnTo>
                    <a:pt x="1031" y="1261"/>
                  </a:lnTo>
                  <a:lnTo>
                    <a:pt x="1009" y="1269"/>
                  </a:lnTo>
                  <a:lnTo>
                    <a:pt x="998" y="1272"/>
                  </a:lnTo>
                  <a:lnTo>
                    <a:pt x="985" y="1272"/>
                  </a:lnTo>
                  <a:lnTo>
                    <a:pt x="985" y="1272"/>
                  </a:lnTo>
                  <a:lnTo>
                    <a:pt x="965" y="1272"/>
                  </a:lnTo>
                  <a:lnTo>
                    <a:pt x="958" y="1271"/>
                  </a:lnTo>
                  <a:lnTo>
                    <a:pt x="952" y="1269"/>
                  </a:lnTo>
                  <a:lnTo>
                    <a:pt x="941" y="1261"/>
                  </a:lnTo>
                  <a:lnTo>
                    <a:pt x="925" y="1250"/>
                  </a:lnTo>
                  <a:lnTo>
                    <a:pt x="925" y="1250"/>
                  </a:lnTo>
                  <a:lnTo>
                    <a:pt x="912" y="1240"/>
                  </a:lnTo>
                  <a:lnTo>
                    <a:pt x="906" y="1236"/>
                  </a:lnTo>
                  <a:lnTo>
                    <a:pt x="903" y="1229"/>
                  </a:lnTo>
                  <a:lnTo>
                    <a:pt x="896" y="1215"/>
                  </a:lnTo>
                  <a:lnTo>
                    <a:pt x="896" y="1215"/>
                  </a:lnTo>
                  <a:lnTo>
                    <a:pt x="890" y="1205"/>
                  </a:lnTo>
                  <a:lnTo>
                    <a:pt x="882" y="1199"/>
                  </a:lnTo>
                  <a:lnTo>
                    <a:pt x="872" y="1196"/>
                  </a:lnTo>
                  <a:lnTo>
                    <a:pt x="863" y="1193"/>
                  </a:lnTo>
                  <a:lnTo>
                    <a:pt x="841" y="1191"/>
                  </a:lnTo>
                  <a:lnTo>
                    <a:pt x="830" y="1190"/>
                  </a:lnTo>
                  <a:lnTo>
                    <a:pt x="820" y="1188"/>
                  </a:lnTo>
                  <a:lnTo>
                    <a:pt x="820" y="1188"/>
                  </a:lnTo>
                  <a:lnTo>
                    <a:pt x="806" y="1190"/>
                  </a:lnTo>
                  <a:lnTo>
                    <a:pt x="776" y="1193"/>
                  </a:lnTo>
                  <a:lnTo>
                    <a:pt x="758" y="1193"/>
                  </a:lnTo>
                  <a:lnTo>
                    <a:pt x="741" y="1193"/>
                  </a:lnTo>
                  <a:lnTo>
                    <a:pt x="725" y="1191"/>
                  </a:lnTo>
                  <a:lnTo>
                    <a:pt x="714" y="1188"/>
                  </a:lnTo>
                  <a:lnTo>
                    <a:pt x="688" y="1117"/>
                  </a:lnTo>
                  <a:lnTo>
                    <a:pt x="668" y="1074"/>
                  </a:lnTo>
                  <a:lnTo>
                    <a:pt x="637" y="1036"/>
                  </a:lnTo>
                  <a:lnTo>
                    <a:pt x="645" y="989"/>
                  </a:lnTo>
                  <a:lnTo>
                    <a:pt x="642" y="947"/>
                  </a:lnTo>
                  <a:lnTo>
                    <a:pt x="599" y="908"/>
                  </a:lnTo>
                  <a:lnTo>
                    <a:pt x="599" y="908"/>
                  </a:lnTo>
                  <a:lnTo>
                    <a:pt x="583" y="904"/>
                  </a:lnTo>
                  <a:lnTo>
                    <a:pt x="547" y="889"/>
                  </a:lnTo>
                  <a:lnTo>
                    <a:pt x="505" y="874"/>
                  </a:lnTo>
                  <a:lnTo>
                    <a:pt x="491" y="864"/>
                  </a:lnTo>
                  <a:lnTo>
                    <a:pt x="480" y="858"/>
                  </a:lnTo>
                  <a:lnTo>
                    <a:pt x="480" y="858"/>
                  </a:lnTo>
                  <a:lnTo>
                    <a:pt x="469" y="850"/>
                  </a:lnTo>
                  <a:lnTo>
                    <a:pt x="450" y="839"/>
                  </a:lnTo>
                  <a:lnTo>
                    <a:pt x="402" y="816"/>
                  </a:lnTo>
                  <a:lnTo>
                    <a:pt x="358" y="796"/>
                  </a:lnTo>
                  <a:lnTo>
                    <a:pt x="345" y="789"/>
                  </a:lnTo>
                  <a:lnTo>
                    <a:pt x="345" y="789"/>
                  </a:lnTo>
                  <a:lnTo>
                    <a:pt x="361" y="794"/>
                  </a:lnTo>
                  <a:lnTo>
                    <a:pt x="390" y="799"/>
                  </a:lnTo>
                  <a:lnTo>
                    <a:pt x="390" y="799"/>
                  </a:lnTo>
                  <a:lnTo>
                    <a:pt x="467" y="812"/>
                  </a:lnTo>
                  <a:lnTo>
                    <a:pt x="467" y="812"/>
                  </a:lnTo>
                  <a:lnTo>
                    <a:pt x="499" y="815"/>
                  </a:lnTo>
                  <a:lnTo>
                    <a:pt x="548" y="820"/>
                  </a:lnTo>
                  <a:lnTo>
                    <a:pt x="574" y="824"/>
                  </a:lnTo>
                  <a:lnTo>
                    <a:pt x="599" y="829"/>
                  </a:lnTo>
                  <a:lnTo>
                    <a:pt x="621" y="837"/>
                  </a:lnTo>
                  <a:lnTo>
                    <a:pt x="629" y="840"/>
                  </a:lnTo>
                  <a:lnTo>
                    <a:pt x="637" y="845"/>
                  </a:lnTo>
                  <a:lnTo>
                    <a:pt x="637" y="845"/>
                  </a:lnTo>
                  <a:lnTo>
                    <a:pt x="644" y="850"/>
                  </a:lnTo>
                  <a:lnTo>
                    <a:pt x="653" y="853"/>
                  </a:lnTo>
                  <a:lnTo>
                    <a:pt x="663" y="854"/>
                  </a:lnTo>
                  <a:lnTo>
                    <a:pt x="672" y="856"/>
                  </a:lnTo>
                  <a:lnTo>
                    <a:pt x="696" y="858"/>
                  </a:lnTo>
                  <a:lnTo>
                    <a:pt x="720" y="856"/>
                  </a:lnTo>
                  <a:lnTo>
                    <a:pt x="744" y="854"/>
                  </a:lnTo>
                  <a:lnTo>
                    <a:pt x="768" y="851"/>
                  </a:lnTo>
                  <a:lnTo>
                    <a:pt x="803" y="845"/>
                  </a:lnTo>
                  <a:lnTo>
                    <a:pt x="803" y="845"/>
                  </a:lnTo>
                  <a:lnTo>
                    <a:pt x="822" y="843"/>
                  </a:lnTo>
                  <a:lnTo>
                    <a:pt x="849" y="843"/>
                  </a:lnTo>
                  <a:lnTo>
                    <a:pt x="917" y="843"/>
                  </a:lnTo>
                  <a:lnTo>
                    <a:pt x="1006" y="845"/>
                  </a:lnTo>
                  <a:lnTo>
                    <a:pt x="1154" y="807"/>
                  </a:lnTo>
                  <a:lnTo>
                    <a:pt x="1154" y="807"/>
                  </a:lnTo>
                  <a:lnTo>
                    <a:pt x="1196" y="769"/>
                  </a:lnTo>
                  <a:lnTo>
                    <a:pt x="1247" y="723"/>
                  </a:lnTo>
                  <a:lnTo>
                    <a:pt x="1247" y="723"/>
                  </a:lnTo>
                  <a:lnTo>
                    <a:pt x="1252" y="715"/>
                  </a:lnTo>
                  <a:lnTo>
                    <a:pt x="1258" y="704"/>
                  </a:lnTo>
                  <a:lnTo>
                    <a:pt x="1263" y="688"/>
                  </a:lnTo>
                  <a:lnTo>
                    <a:pt x="1268" y="669"/>
                  </a:lnTo>
                  <a:lnTo>
                    <a:pt x="1273" y="650"/>
                  </a:lnTo>
                  <a:lnTo>
                    <a:pt x="1276" y="629"/>
                  </a:lnTo>
                  <a:lnTo>
                    <a:pt x="1278" y="608"/>
                  </a:lnTo>
                  <a:lnTo>
                    <a:pt x="1278" y="589"/>
                  </a:lnTo>
                  <a:lnTo>
                    <a:pt x="1278" y="589"/>
                  </a:lnTo>
                  <a:lnTo>
                    <a:pt x="1276" y="575"/>
                  </a:lnTo>
                  <a:lnTo>
                    <a:pt x="1273" y="567"/>
                  </a:lnTo>
                  <a:lnTo>
                    <a:pt x="1271" y="565"/>
                  </a:lnTo>
                  <a:lnTo>
                    <a:pt x="1268" y="565"/>
                  </a:lnTo>
                  <a:lnTo>
                    <a:pt x="1263" y="572"/>
                  </a:lnTo>
                  <a:lnTo>
                    <a:pt x="1262" y="573"/>
                  </a:lnTo>
                  <a:lnTo>
                    <a:pt x="1260" y="572"/>
                  </a:lnTo>
                  <a:lnTo>
                    <a:pt x="1260" y="572"/>
                  </a:lnTo>
                  <a:lnTo>
                    <a:pt x="1252" y="559"/>
                  </a:lnTo>
                  <a:lnTo>
                    <a:pt x="1239" y="540"/>
                  </a:lnTo>
                  <a:lnTo>
                    <a:pt x="1222" y="516"/>
                  </a:lnTo>
                  <a:lnTo>
                    <a:pt x="1222" y="516"/>
                  </a:lnTo>
                  <a:lnTo>
                    <a:pt x="1187" y="500"/>
                  </a:lnTo>
                  <a:lnTo>
                    <a:pt x="1160" y="488"/>
                  </a:lnTo>
                  <a:lnTo>
                    <a:pt x="1149" y="481"/>
                  </a:lnTo>
                  <a:lnTo>
                    <a:pt x="1141" y="476"/>
                  </a:lnTo>
                  <a:lnTo>
                    <a:pt x="1141" y="476"/>
                  </a:lnTo>
                  <a:lnTo>
                    <a:pt x="1135" y="472"/>
                  </a:lnTo>
                  <a:lnTo>
                    <a:pt x="1125" y="469"/>
                  </a:lnTo>
                  <a:lnTo>
                    <a:pt x="1098" y="461"/>
                  </a:lnTo>
                  <a:lnTo>
                    <a:pt x="1049" y="451"/>
                  </a:lnTo>
                  <a:lnTo>
                    <a:pt x="1049" y="451"/>
                  </a:lnTo>
                  <a:lnTo>
                    <a:pt x="966" y="440"/>
                  </a:lnTo>
                  <a:lnTo>
                    <a:pt x="941" y="435"/>
                  </a:lnTo>
                  <a:lnTo>
                    <a:pt x="919" y="430"/>
                  </a:lnTo>
                  <a:lnTo>
                    <a:pt x="901" y="426"/>
                  </a:lnTo>
                  <a:lnTo>
                    <a:pt x="895" y="422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88" y="418"/>
                  </a:lnTo>
                  <a:lnTo>
                    <a:pt x="884" y="415"/>
                  </a:lnTo>
                  <a:lnTo>
                    <a:pt x="869" y="411"/>
                  </a:lnTo>
                  <a:lnTo>
                    <a:pt x="852" y="407"/>
                  </a:lnTo>
                  <a:lnTo>
                    <a:pt x="831" y="405"/>
                  </a:lnTo>
                  <a:lnTo>
                    <a:pt x="796" y="402"/>
                  </a:lnTo>
                  <a:lnTo>
                    <a:pt x="782" y="400"/>
                  </a:lnTo>
                  <a:lnTo>
                    <a:pt x="671" y="365"/>
                  </a:lnTo>
                  <a:lnTo>
                    <a:pt x="671" y="365"/>
                  </a:lnTo>
                  <a:lnTo>
                    <a:pt x="544" y="365"/>
                  </a:lnTo>
                  <a:lnTo>
                    <a:pt x="544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64" y="364"/>
                  </a:lnTo>
                  <a:lnTo>
                    <a:pt x="447" y="361"/>
                  </a:lnTo>
                  <a:lnTo>
                    <a:pt x="428" y="359"/>
                  </a:lnTo>
                  <a:lnTo>
                    <a:pt x="420" y="361"/>
                  </a:lnTo>
                  <a:lnTo>
                    <a:pt x="413" y="362"/>
                  </a:lnTo>
                  <a:lnTo>
                    <a:pt x="413" y="362"/>
                  </a:lnTo>
                  <a:lnTo>
                    <a:pt x="405" y="365"/>
                  </a:lnTo>
                  <a:lnTo>
                    <a:pt x="396" y="365"/>
                  </a:lnTo>
                  <a:lnTo>
                    <a:pt x="370" y="365"/>
                  </a:lnTo>
                  <a:lnTo>
                    <a:pt x="337" y="362"/>
                  </a:lnTo>
                  <a:lnTo>
                    <a:pt x="243" y="362"/>
                  </a:lnTo>
                  <a:lnTo>
                    <a:pt x="185" y="375"/>
                  </a:lnTo>
                  <a:lnTo>
                    <a:pt x="102" y="381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73" y="395"/>
                  </a:lnTo>
                  <a:lnTo>
                    <a:pt x="69" y="403"/>
                  </a:lnTo>
                  <a:lnTo>
                    <a:pt x="67" y="411"/>
                  </a:lnTo>
                  <a:lnTo>
                    <a:pt x="67" y="411"/>
                  </a:lnTo>
                  <a:lnTo>
                    <a:pt x="64" y="416"/>
                  </a:lnTo>
                  <a:lnTo>
                    <a:pt x="59" y="419"/>
                  </a:lnTo>
                  <a:lnTo>
                    <a:pt x="51" y="421"/>
                  </a:lnTo>
                  <a:lnTo>
                    <a:pt x="45" y="422"/>
                  </a:lnTo>
                  <a:lnTo>
                    <a:pt x="31" y="422"/>
                  </a:lnTo>
                  <a:lnTo>
                    <a:pt x="24" y="422"/>
                  </a:lnTo>
                  <a:lnTo>
                    <a:pt x="23" y="422"/>
                  </a:lnTo>
                  <a:lnTo>
                    <a:pt x="8" y="461"/>
                  </a:lnTo>
                  <a:lnTo>
                    <a:pt x="8" y="461"/>
                  </a:lnTo>
                  <a:lnTo>
                    <a:pt x="4" y="478"/>
                  </a:lnTo>
                  <a:lnTo>
                    <a:pt x="0" y="494"/>
                  </a:lnTo>
                  <a:lnTo>
                    <a:pt x="0" y="515"/>
                  </a:lnTo>
                  <a:lnTo>
                    <a:pt x="0" y="524"/>
                  </a:lnTo>
                  <a:lnTo>
                    <a:pt x="2" y="535"/>
                  </a:lnTo>
                  <a:lnTo>
                    <a:pt x="5" y="545"/>
                  </a:lnTo>
                  <a:lnTo>
                    <a:pt x="10" y="553"/>
                  </a:lnTo>
                  <a:lnTo>
                    <a:pt x="18" y="562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53" y="577"/>
                  </a:lnTo>
                  <a:lnTo>
                    <a:pt x="53" y="577"/>
                  </a:lnTo>
                  <a:lnTo>
                    <a:pt x="78" y="583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26" y="600"/>
                  </a:lnTo>
                  <a:lnTo>
                    <a:pt x="148" y="611"/>
                  </a:lnTo>
                  <a:lnTo>
                    <a:pt x="169" y="623"/>
                  </a:lnTo>
                  <a:lnTo>
                    <a:pt x="186" y="634"/>
                  </a:lnTo>
                  <a:lnTo>
                    <a:pt x="212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26" y="662"/>
                  </a:lnTo>
                  <a:lnTo>
                    <a:pt x="237" y="672"/>
                  </a:lnTo>
                  <a:lnTo>
                    <a:pt x="242" y="680"/>
                  </a:lnTo>
                  <a:lnTo>
                    <a:pt x="245" y="686"/>
                  </a:lnTo>
                  <a:lnTo>
                    <a:pt x="245" y="694"/>
                  </a:lnTo>
                  <a:lnTo>
                    <a:pt x="243" y="697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24" y="719"/>
                  </a:lnTo>
                  <a:lnTo>
                    <a:pt x="208" y="737"/>
                  </a:lnTo>
                  <a:lnTo>
                    <a:pt x="188" y="756"/>
                  </a:lnTo>
                  <a:lnTo>
                    <a:pt x="188" y="756"/>
                  </a:lnTo>
                  <a:lnTo>
                    <a:pt x="177" y="762"/>
                  </a:lnTo>
                  <a:lnTo>
                    <a:pt x="166" y="770"/>
                  </a:lnTo>
                  <a:lnTo>
                    <a:pt x="154" y="781"/>
                  </a:lnTo>
                  <a:lnTo>
                    <a:pt x="154" y="781"/>
                  </a:lnTo>
                  <a:lnTo>
                    <a:pt x="146" y="788"/>
                  </a:lnTo>
                  <a:lnTo>
                    <a:pt x="142" y="796"/>
                  </a:lnTo>
                  <a:lnTo>
                    <a:pt x="137" y="804"/>
                  </a:lnTo>
                  <a:lnTo>
                    <a:pt x="134" y="813"/>
                  </a:lnTo>
                  <a:lnTo>
                    <a:pt x="132" y="823"/>
                  </a:lnTo>
                  <a:lnTo>
                    <a:pt x="134" y="832"/>
                  </a:lnTo>
                  <a:lnTo>
                    <a:pt x="137" y="842"/>
                  </a:lnTo>
                  <a:lnTo>
                    <a:pt x="145" y="853"/>
                  </a:lnTo>
                  <a:lnTo>
                    <a:pt x="145" y="853"/>
                  </a:lnTo>
                  <a:lnTo>
                    <a:pt x="167" y="877"/>
                  </a:lnTo>
                  <a:lnTo>
                    <a:pt x="186" y="897"/>
                  </a:lnTo>
                  <a:lnTo>
                    <a:pt x="186" y="897"/>
                  </a:lnTo>
                  <a:lnTo>
                    <a:pt x="213" y="931"/>
                  </a:lnTo>
                  <a:lnTo>
                    <a:pt x="223" y="945"/>
                  </a:lnTo>
                  <a:lnTo>
                    <a:pt x="223" y="945"/>
                  </a:lnTo>
                  <a:lnTo>
                    <a:pt x="243" y="959"/>
                  </a:lnTo>
                  <a:lnTo>
                    <a:pt x="258" y="974"/>
                  </a:lnTo>
                  <a:lnTo>
                    <a:pt x="264" y="980"/>
                  </a:lnTo>
                  <a:lnTo>
                    <a:pt x="269" y="985"/>
                  </a:lnTo>
                  <a:lnTo>
                    <a:pt x="269" y="985"/>
                  </a:lnTo>
                  <a:lnTo>
                    <a:pt x="277" y="996"/>
                  </a:lnTo>
                  <a:lnTo>
                    <a:pt x="286" y="1010"/>
                  </a:lnTo>
                  <a:lnTo>
                    <a:pt x="296" y="1026"/>
                  </a:lnTo>
                  <a:lnTo>
                    <a:pt x="299" y="1036"/>
                  </a:lnTo>
                  <a:lnTo>
                    <a:pt x="301" y="1043"/>
                  </a:lnTo>
                  <a:lnTo>
                    <a:pt x="301" y="1043"/>
                  </a:lnTo>
                  <a:lnTo>
                    <a:pt x="301" y="1051"/>
                  </a:lnTo>
                  <a:lnTo>
                    <a:pt x="301" y="1058"/>
                  </a:lnTo>
                  <a:lnTo>
                    <a:pt x="297" y="1067"/>
                  </a:lnTo>
                  <a:lnTo>
                    <a:pt x="293" y="1072"/>
                  </a:lnTo>
                  <a:lnTo>
                    <a:pt x="291" y="1074"/>
                  </a:lnTo>
                  <a:lnTo>
                    <a:pt x="267" y="1080"/>
                  </a:lnTo>
                  <a:lnTo>
                    <a:pt x="267" y="1080"/>
                  </a:lnTo>
                  <a:lnTo>
                    <a:pt x="266" y="1080"/>
                  </a:lnTo>
                  <a:lnTo>
                    <a:pt x="262" y="1082"/>
                  </a:lnTo>
                  <a:lnTo>
                    <a:pt x="262" y="1083"/>
                  </a:lnTo>
                  <a:lnTo>
                    <a:pt x="262" y="1085"/>
                  </a:lnTo>
                  <a:lnTo>
                    <a:pt x="267" y="1091"/>
                  </a:lnTo>
                  <a:lnTo>
                    <a:pt x="267" y="1091"/>
                  </a:lnTo>
                  <a:lnTo>
                    <a:pt x="270" y="1094"/>
                  </a:lnTo>
                  <a:lnTo>
                    <a:pt x="272" y="1101"/>
                  </a:lnTo>
                  <a:lnTo>
                    <a:pt x="270" y="1107"/>
                  </a:lnTo>
                  <a:lnTo>
                    <a:pt x="269" y="1115"/>
                  </a:lnTo>
                  <a:lnTo>
                    <a:pt x="264" y="1126"/>
                  </a:lnTo>
                  <a:lnTo>
                    <a:pt x="261" y="1132"/>
                  </a:lnTo>
                  <a:lnTo>
                    <a:pt x="261" y="1132"/>
                  </a:lnTo>
                  <a:lnTo>
                    <a:pt x="261" y="1136"/>
                  </a:lnTo>
                  <a:lnTo>
                    <a:pt x="259" y="1142"/>
                  </a:lnTo>
                  <a:lnTo>
                    <a:pt x="259" y="1148"/>
                  </a:lnTo>
                  <a:lnTo>
                    <a:pt x="262" y="1153"/>
                  </a:lnTo>
                  <a:lnTo>
                    <a:pt x="266" y="1159"/>
                  </a:lnTo>
                  <a:lnTo>
                    <a:pt x="272" y="1166"/>
                  </a:lnTo>
                  <a:lnTo>
                    <a:pt x="272" y="1166"/>
                  </a:lnTo>
                  <a:lnTo>
                    <a:pt x="275" y="1169"/>
                  </a:lnTo>
                  <a:lnTo>
                    <a:pt x="277" y="1174"/>
                  </a:lnTo>
                  <a:lnTo>
                    <a:pt x="278" y="1178"/>
                  </a:lnTo>
                  <a:lnTo>
                    <a:pt x="277" y="1183"/>
                  </a:lnTo>
                  <a:lnTo>
                    <a:pt x="274" y="1191"/>
                  </a:lnTo>
                  <a:lnTo>
                    <a:pt x="269" y="1199"/>
                  </a:lnTo>
                  <a:lnTo>
                    <a:pt x="269" y="1199"/>
                  </a:lnTo>
                  <a:lnTo>
                    <a:pt x="261" y="1207"/>
                  </a:lnTo>
                  <a:lnTo>
                    <a:pt x="261" y="1207"/>
                  </a:lnTo>
                  <a:lnTo>
                    <a:pt x="261" y="1210"/>
                  </a:lnTo>
                  <a:lnTo>
                    <a:pt x="262" y="1217"/>
                  </a:lnTo>
                  <a:lnTo>
                    <a:pt x="267" y="1226"/>
                  </a:lnTo>
                  <a:lnTo>
                    <a:pt x="272" y="1231"/>
                  </a:lnTo>
                  <a:lnTo>
                    <a:pt x="278" y="1236"/>
                  </a:lnTo>
                  <a:lnTo>
                    <a:pt x="278" y="1236"/>
                  </a:lnTo>
                  <a:lnTo>
                    <a:pt x="291" y="1242"/>
                  </a:lnTo>
                  <a:lnTo>
                    <a:pt x="309" y="1248"/>
                  </a:lnTo>
                  <a:lnTo>
                    <a:pt x="309" y="1248"/>
                  </a:lnTo>
                  <a:lnTo>
                    <a:pt x="347" y="1256"/>
                  </a:lnTo>
                  <a:lnTo>
                    <a:pt x="347" y="1258"/>
                  </a:lnTo>
                  <a:lnTo>
                    <a:pt x="347" y="1258"/>
                  </a:lnTo>
                  <a:lnTo>
                    <a:pt x="355" y="1263"/>
                  </a:lnTo>
                  <a:lnTo>
                    <a:pt x="342" y="1279"/>
                  </a:lnTo>
                  <a:lnTo>
                    <a:pt x="342" y="1279"/>
                  </a:lnTo>
                  <a:lnTo>
                    <a:pt x="339" y="1285"/>
                  </a:lnTo>
                  <a:lnTo>
                    <a:pt x="336" y="1291"/>
                  </a:lnTo>
                  <a:lnTo>
                    <a:pt x="334" y="1301"/>
                  </a:lnTo>
                  <a:lnTo>
                    <a:pt x="334" y="1304"/>
                  </a:lnTo>
                  <a:lnTo>
                    <a:pt x="336" y="1309"/>
                  </a:lnTo>
                  <a:lnTo>
                    <a:pt x="337" y="1313"/>
                  </a:lnTo>
                  <a:lnTo>
                    <a:pt x="342" y="1318"/>
                  </a:lnTo>
                  <a:lnTo>
                    <a:pt x="347" y="1321"/>
                  </a:lnTo>
                  <a:lnTo>
                    <a:pt x="353" y="1325"/>
                  </a:lnTo>
                  <a:lnTo>
                    <a:pt x="361" y="1328"/>
                  </a:lnTo>
                  <a:lnTo>
                    <a:pt x="372" y="1331"/>
                  </a:lnTo>
                  <a:lnTo>
                    <a:pt x="372" y="1331"/>
                  </a:lnTo>
                  <a:lnTo>
                    <a:pt x="393" y="1336"/>
                  </a:lnTo>
                  <a:lnTo>
                    <a:pt x="409" y="1344"/>
                  </a:lnTo>
                  <a:lnTo>
                    <a:pt x="420" y="1353"/>
                  </a:lnTo>
                  <a:lnTo>
                    <a:pt x="426" y="1361"/>
                  </a:lnTo>
                  <a:lnTo>
                    <a:pt x="431" y="1369"/>
                  </a:lnTo>
                  <a:lnTo>
                    <a:pt x="432" y="1377"/>
                  </a:lnTo>
                  <a:lnTo>
                    <a:pt x="434" y="1383"/>
                  </a:lnTo>
                  <a:lnTo>
                    <a:pt x="434" y="1383"/>
                  </a:lnTo>
                  <a:lnTo>
                    <a:pt x="434" y="1393"/>
                  </a:lnTo>
                  <a:lnTo>
                    <a:pt x="434" y="1404"/>
                  </a:lnTo>
                  <a:lnTo>
                    <a:pt x="432" y="1415"/>
                  </a:lnTo>
                  <a:lnTo>
                    <a:pt x="429" y="1428"/>
                  </a:lnTo>
                  <a:lnTo>
                    <a:pt x="421" y="1441"/>
                  </a:lnTo>
                  <a:lnTo>
                    <a:pt x="418" y="1445"/>
                  </a:lnTo>
                  <a:lnTo>
                    <a:pt x="412" y="1450"/>
                  </a:lnTo>
                  <a:lnTo>
                    <a:pt x="405" y="1453"/>
                  </a:lnTo>
                  <a:lnTo>
                    <a:pt x="397" y="1456"/>
                  </a:lnTo>
                  <a:lnTo>
                    <a:pt x="397" y="1456"/>
                  </a:lnTo>
                  <a:lnTo>
                    <a:pt x="385" y="1460"/>
                  </a:lnTo>
                  <a:lnTo>
                    <a:pt x="377" y="1463"/>
                  </a:lnTo>
                  <a:lnTo>
                    <a:pt x="374" y="1466"/>
                  </a:lnTo>
                  <a:lnTo>
                    <a:pt x="372" y="1468"/>
                  </a:lnTo>
                  <a:lnTo>
                    <a:pt x="374" y="1469"/>
                  </a:lnTo>
                  <a:lnTo>
                    <a:pt x="377" y="1469"/>
                  </a:lnTo>
                  <a:lnTo>
                    <a:pt x="380" y="1471"/>
                  </a:lnTo>
                  <a:lnTo>
                    <a:pt x="461" y="1512"/>
                  </a:lnTo>
                  <a:lnTo>
                    <a:pt x="461" y="1512"/>
                  </a:lnTo>
                  <a:lnTo>
                    <a:pt x="475" y="1517"/>
                  </a:lnTo>
                  <a:lnTo>
                    <a:pt x="509" y="1531"/>
                  </a:lnTo>
                  <a:lnTo>
                    <a:pt x="529" y="1542"/>
                  </a:lnTo>
                  <a:lnTo>
                    <a:pt x="550" y="1553"/>
                  </a:lnTo>
                  <a:lnTo>
                    <a:pt x="571" y="1568"/>
                  </a:lnTo>
                  <a:lnTo>
                    <a:pt x="590" y="1582"/>
                  </a:lnTo>
                  <a:lnTo>
                    <a:pt x="590" y="1582"/>
                  </a:lnTo>
                  <a:lnTo>
                    <a:pt x="617" y="1606"/>
                  </a:lnTo>
                  <a:lnTo>
                    <a:pt x="629" y="1620"/>
                  </a:lnTo>
                  <a:lnTo>
                    <a:pt x="633" y="1626"/>
                  </a:lnTo>
                  <a:lnTo>
                    <a:pt x="633" y="1628"/>
                  </a:lnTo>
                  <a:lnTo>
                    <a:pt x="633" y="1628"/>
                  </a:lnTo>
                  <a:lnTo>
                    <a:pt x="636" y="1633"/>
                  </a:lnTo>
                  <a:lnTo>
                    <a:pt x="637" y="1639"/>
                  </a:lnTo>
                  <a:lnTo>
                    <a:pt x="637" y="1649"/>
                  </a:lnTo>
                  <a:lnTo>
                    <a:pt x="636" y="1660"/>
                  </a:lnTo>
                  <a:lnTo>
                    <a:pt x="633" y="1672"/>
                  </a:lnTo>
                  <a:lnTo>
                    <a:pt x="625" y="1688"/>
                  </a:lnTo>
                  <a:lnTo>
                    <a:pt x="614" y="1706"/>
                  </a:lnTo>
                  <a:lnTo>
                    <a:pt x="614" y="1706"/>
                  </a:lnTo>
                  <a:lnTo>
                    <a:pt x="598" y="1725"/>
                  </a:lnTo>
                  <a:lnTo>
                    <a:pt x="580" y="1744"/>
                  </a:lnTo>
                  <a:lnTo>
                    <a:pt x="547" y="1776"/>
                  </a:lnTo>
                  <a:lnTo>
                    <a:pt x="521" y="1799"/>
                  </a:lnTo>
                  <a:lnTo>
                    <a:pt x="510" y="1807"/>
                  </a:lnTo>
                  <a:lnTo>
                    <a:pt x="431" y="1873"/>
                  </a:lnTo>
                  <a:lnTo>
                    <a:pt x="119" y="2131"/>
                  </a:lnTo>
                  <a:lnTo>
                    <a:pt x="167" y="2135"/>
                  </a:lnTo>
                  <a:lnTo>
                    <a:pt x="167" y="2135"/>
                  </a:lnTo>
                  <a:lnTo>
                    <a:pt x="181" y="2138"/>
                  </a:lnTo>
                  <a:lnTo>
                    <a:pt x="212" y="2146"/>
                  </a:lnTo>
                  <a:lnTo>
                    <a:pt x="231" y="2150"/>
                  </a:lnTo>
                  <a:lnTo>
                    <a:pt x="250" y="2158"/>
                  </a:lnTo>
                  <a:lnTo>
                    <a:pt x="267" y="2168"/>
                  </a:lnTo>
                  <a:lnTo>
                    <a:pt x="282" y="2179"/>
                  </a:lnTo>
                  <a:lnTo>
                    <a:pt x="196" y="2198"/>
                  </a:lnTo>
                  <a:lnTo>
                    <a:pt x="139" y="2217"/>
                  </a:lnTo>
                  <a:lnTo>
                    <a:pt x="88" y="2279"/>
                  </a:lnTo>
                  <a:lnTo>
                    <a:pt x="89" y="2320"/>
                  </a:lnTo>
                  <a:lnTo>
                    <a:pt x="89" y="2333"/>
                  </a:lnTo>
                  <a:lnTo>
                    <a:pt x="65" y="2349"/>
                  </a:lnTo>
                  <a:lnTo>
                    <a:pt x="35" y="2406"/>
                  </a:lnTo>
                  <a:lnTo>
                    <a:pt x="35" y="2406"/>
                  </a:lnTo>
                  <a:lnTo>
                    <a:pt x="35" y="2419"/>
                  </a:lnTo>
                  <a:lnTo>
                    <a:pt x="35" y="2419"/>
                  </a:lnTo>
                  <a:lnTo>
                    <a:pt x="31" y="2435"/>
                  </a:lnTo>
                  <a:lnTo>
                    <a:pt x="19" y="2463"/>
                  </a:lnTo>
                  <a:lnTo>
                    <a:pt x="19" y="2463"/>
                  </a:lnTo>
                  <a:lnTo>
                    <a:pt x="18" y="2470"/>
                  </a:lnTo>
                  <a:lnTo>
                    <a:pt x="18" y="2474"/>
                  </a:lnTo>
                  <a:lnTo>
                    <a:pt x="19" y="2479"/>
                  </a:lnTo>
                  <a:lnTo>
                    <a:pt x="21" y="2482"/>
                  </a:lnTo>
                  <a:lnTo>
                    <a:pt x="26" y="2486"/>
                  </a:lnTo>
                  <a:lnTo>
                    <a:pt x="27" y="2486"/>
                  </a:lnTo>
                  <a:lnTo>
                    <a:pt x="48" y="2498"/>
                  </a:lnTo>
                  <a:lnTo>
                    <a:pt x="48" y="2498"/>
                  </a:lnTo>
                  <a:lnTo>
                    <a:pt x="58" y="2503"/>
                  </a:lnTo>
                  <a:lnTo>
                    <a:pt x="65" y="2509"/>
                  </a:lnTo>
                  <a:lnTo>
                    <a:pt x="72" y="2516"/>
                  </a:lnTo>
                  <a:lnTo>
                    <a:pt x="72" y="2516"/>
                  </a:lnTo>
                  <a:lnTo>
                    <a:pt x="81" y="2527"/>
                  </a:lnTo>
                  <a:lnTo>
                    <a:pt x="86" y="2533"/>
                  </a:lnTo>
                  <a:lnTo>
                    <a:pt x="88" y="2536"/>
                  </a:lnTo>
                  <a:lnTo>
                    <a:pt x="88" y="2538"/>
                  </a:lnTo>
                  <a:lnTo>
                    <a:pt x="88" y="2540"/>
                  </a:lnTo>
                  <a:lnTo>
                    <a:pt x="88" y="2541"/>
                  </a:lnTo>
                  <a:lnTo>
                    <a:pt x="88" y="2541"/>
                  </a:lnTo>
                  <a:lnTo>
                    <a:pt x="88" y="2544"/>
                  </a:lnTo>
                  <a:lnTo>
                    <a:pt x="86" y="2549"/>
                  </a:lnTo>
                  <a:lnTo>
                    <a:pt x="81" y="2555"/>
                  </a:lnTo>
                  <a:lnTo>
                    <a:pt x="75" y="2562"/>
                  </a:lnTo>
                  <a:lnTo>
                    <a:pt x="75" y="2562"/>
                  </a:lnTo>
                  <a:lnTo>
                    <a:pt x="64" y="2575"/>
                  </a:lnTo>
                  <a:lnTo>
                    <a:pt x="62" y="2579"/>
                  </a:lnTo>
                  <a:lnTo>
                    <a:pt x="62" y="2581"/>
                  </a:lnTo>
                  <a:lnTo>
                    <a:pt x="64" y="2582"/>
                  </a:lnTo>
                  <a:lnTo>
                    <a:pt x="64" y="2582"/>
                  </a:lnTo>
                  <a:lnTo>
                    <a:pt x="72" y="2592"/>
                  </a:lnTo>
                  <a:lnTo>
                    <a:pt x="77" y="2600"/>
                  </a:lnTo>
                  <a:lnTo>
                    <a:pt x="77" y="2600"/>
                  </a:lnTo>
                  <a:lnTo>
                    <a:pt x="80" y="2603"/>
                  </a:lnTo>
                  <a:lnTo>
                    <a:pt x="81" y="2603"/>
                  </a:lnTo>
                  <a:lnTo>
                    <a:pt x="83" y="2603"/>
                  </a:lnTo>
                  <a:lnTo>
                    <a:pt x="83" y="2603"/>
                  </a:lnTo>
                  <a:lnTo>
                    <a:pt x="89" y="2598"/>
                  </a:lnTo>
                  <a:lnTo>
                    <a:pt x="92" y="2598"/>
                  </a:lnTo>
                  <a:lnTo>
                    <a:pt x="96" y="2597"/>
                  </a:lnTo>
                  <a:lnTo>
                    <a:pt x="96" y="2597"/>
                  </a:lnTo>
                  <a:lnTo>
                    <a:pt x="102" y="2598"/>
                  </a:lnTo>
                  <a:lnTo>
                    <a:pt x="105" y="2600"/>
                  </a:lnTo>
                  <a:lnTo>
                    <a:pt x="105" y="2598"/>
                  </a:lnTo>
                  <a:lnTo>
                    <a:pt x="105" y="2598"/>
                  </a:lnTo>
                  <a:lnTo>
                    <a:pt x="118" y="2600"/>
                  </a:lnTo>
                  <a:lnTo>
                    <a:pt x="124" y="2598"/>
                  </a:lnTo>
                  <a:lnTo>
                    <a:pt x="134" y="2597"/>
                  </a:lnTo>
                  <a:lnTo>
                    <a:pt x="134" y="2597"/>
                  </a:lnTo>
                  <a:lnTo>
                    <a:pt x="137" y="2597"/>
                  </a:lnTo>
                  <a:lnTo>
                    <a:pt x="139" y="2598"/>
                  </a:lnTo>
                  <a:lnTo>
                    <a:pt x="145" y="2603"/>
                  </a:lnTo>
                  <a:lnTo>
                    <a:pt x="151" y="2609"/>
                  </a:lnTo>
                  <a:lnTo>
                    <a:pt x="156" y="2617"/>
                  </a:lnTo>
                  <a:lnTo>
                    <a:pt x="162" y="2635"/>
                  </a:lnTo>
                  <a:lnTo>
                    <a:pt x="166" y="2643"/>
                  </a:lnTo>
                  <a:lnTo>
                    <a:pt x="166" y="2646"/>
                  </a:lnTo>
                  <a:lnTo>
                    <a:pt x="166" y="2646"/>
                  </a:lnTo>
                  <a:lnTo>
                    <a:pt x="164" y="2652"/>
                  </a:lnTo>
                  <a:lnTo>
                    <a:pt x="162" y="2656"/>
                  </a:lnTo>
                  <a:lnTo>
                    <a:pt x="162" y="2656"/>
                  </a:lnTo>
                  <a:lnTo>
                    <a:pt x="162" y="2667"/>
                  </a:lnTo>
                  <a:lnTo>
                    <a:pt x="162" y="2667"/>
                  </a:lnTo>
                  <a:lnTo>
                    <a:pt x="162" y="2675"/>
                  </a:lnTo>
                  <a:lnTo>
                    <a:pt x="162" y="2679"/>
                  </a:lnTo>
                  <a:lnTo>
                    <a:pt x="159" y="2683"/>
                  </a:lnTo>
                  <a:lnTo>
                    <a:pt x="159" y="2683"/>
                  </a:lnTo>
                  <a:lnTo>
                    <a:pt x="134" y="2725"/>
                  </a:lnTo>
                  <a:lnTo>
                    <a:pt x="134" y="2725"/>
                  </a:lnTo>
                  <a:lnTo>
                    <a:pt x="132" y="2729"/>
                  </a:lnTo>
                  <a:lnTo>
                    <a:pt x="129" y="2738"/>
                  </a:lnTo>
                  <a:lnTo>
                    <a:pt x="129" y="2743"/>
                  </a:lnTo>
                  <a:lnTo>
                    <a:pt x="129" y="2749"/>
                  </a:lnTo>
                  <a:lnTo>
                    <a:pt x="131" y="2756"/>
                  </a:lnTo>
                  <a:lnTo>
                    <a:pt x="134" y="2760"/>
                  </a:lnTo>
                  <a:lnTo>
                    <a:pt x="134" y="2760"/>
                  </a:lnTo>
                  <a:lnTo>
                    <a:pt x="140" y="2764"/>
                  </a:lnTo>
                  <a:lnTo>
                    <a:pt x="148" y="2768"/>
                  </a:lnTo>
                  <a:lnTo>
                    <a:pt x="164" y="2776"/>
                  </a:lnTo>
                  <a:lnTo>
                    <a:pt x="180" y="2784"/>
                  </a:lnTo>
                  <a:lnTo>
                    <a:pt x="186" y="2791"/>
                  </a:lnTo>
                  <a:lnTo>
                    <a:pt x="191" y="2795"/>
                  </a:lnTo>
                  <a:lnTo>
                    <a:pt x="191" y="2795"/>
                  </a:lnTo>
                  <a:lnTo>
                    <a:pt x="196" y="2808"/>
                  </a:lnTo>
                  <a:lnTo>
                    <a:pt x="202" y="2822"/>
                  </a:lnTo>
                  <a:lnTo>
                    <a:pt x="204" y="2837"/>
                  </a:lnTo>
                  <a:lnTo>
                    <a:pt x="204" y="2843"/>
                  </a:lnTo>
                  <a:lnTo>
                    <a:pt x="202" y="2848"/>
                  </a:lnTo>
                  <a:lnTo>
                    <a:pt x="202" y="2848"/>
                  </a:lnTo>
                  <a:lnTo>
                    <a:pt x="193" y="2872"/>
                  </a:lnTo>
                  <a:lnTo>
                    <a:pt x="188" y="2886"/>
                  </a:lnTo>
                  <a:lnTo>
                    <a:pt x="188" y="2886"/>
                  </a:lnTo>
                  <a:lnTo>
                    <a:pt x="186" y="2889"/>
                  </a:lnTo>
                  <a:lnTo>
                    <a:pt x="186" y="2892"/>
                  </a:lnTo>
                  <a:lnTo>
                    <a:pt x="186" y="2894"/>
                  </a:lnTo>
                  <a:lnTo>
                    <a:pt x="188" y="2894"/>
                  </a:lnTo>
                  <a:lnTo>
                    <a:pt x="188" y="2894"/>
                  </a:lnTo>
                  <a:lnTo>
                    <a:pt x="194" y="2894"/>
                  </a:lnTo>
                  <a:lnTo>
                    <a:pt x="200" y="2892"/>
                  </a:lnTo>
                  <a:lnTo>
                    <a:pt x="204" y="2892"/>
                  </a:lnTo>
                  <a:lnTo>
                    <a:pt x="207" y="2892"/>
                  </a:lnTo>
                  <a:lnTo>
                    <a:pt x="210" y="2894"/>
                  </a:lnTo>
                  <a:lnTo>
                    <a:pt x="213" y="2899"/>
                  </a:lnTo>
                  <a:lnTo>
                    <a:pt x="213" y="2899"/>
                  </a:lnTo>
                  <a:lnTo>
                    <a:pt x="223" y="2911"/>
                  </a:lnTo>
                  <a:lnTo>
                    <a:pt x="234" y="2930"/>
                  </a:lnTo>
                  <a:lnTo>
                    <a:pt x="242" y="2940"/>
                  </a:lnTo>
                  <a:lnTo>
                    <a:pt x="251" y="2951"/>
                  </a:lnTo>
                  <a:lnTo>
                    <a:pt x="261" y="2960"/>
                  </a:lnTo>
                  <a:lnTo>
                    <a:pt x="274" y="2970"/>
                  </a:lnTo>
                  <a:lnTo>
                    <a:pt x="274" y="2970"/>
                  </a:lnTo>
                  <a:lnTo>
                    <a:pt x="280" y="2975"/>
                  </a:lnTo>
                  <a:lnTo>
                    <a:pt x="285" y="2980"/>
                  </a:lnTo>
                  <a:lnTo>
                    <a:pt x="288" y="2986"/>
                  </a:lnTo>
                  <a:lnTo>
                    <a:pt x="291" y="2992"/>
                  </a:lnTo>
                  <a:lnTo>
                    <a:pt x="294" y="3003"/>
                  </a:lnTo>
                  <a:lnTo>
                    <a:pt x="294" y="3016"/>
                  </a:lnTo>
                  <a:lnTo>
                    <a:pt x="293" y="3026"/>
                  </a:lnTo>
                  <a:lnTo>
                    <a:pt x="291" y="3035"/>
                  </a:lnTo>
                  <a:lnTo>
                    <a:pt x="288" y="3043"/>
                  </a:lnTo>
                  <a:lnTo>
                    <a:pt x="288" y="3043"/>
                  </a:lnTo>
                  <a:lnTo>
                    <a:pt x="297" y="3043"/>
                  </a:lnTo>
                  <a:lnTo>
                    <a:pt x="321" y="3045"/>
                  </a:lnTo>
                  <a:lnTo>
                    <a:pt x="336" y="3046"/>
                  </a:lnTo>
                  <a:lnTo>
                    <a:pt x="348" y="3049"/>
                  </a:lnTo>
                  <a:lnTo>
                    <a:pt x="359" y="3054"/>
                  </a:lnTo>
                  <a:lnTo>
                    <a:pt x="369" y="3061"/>
                  </a:lnTo>
                  <a:lnTo>
                    <a:pt x="369" y="3061"/>
                  </a:lnTo>
                  <a:lnTo>
                    <a:pt x="378" y="3073"/>
                  </a:lnTo>
                  <a:lnTo>
                    <a:pt x="386" y="3083"/>
                  </a:lnTo>
                  <a:lnTo>
                    <a:pt x="390" y="3086"/>
                  </a:lnTo>
                  <a:lnTo>
                    <a:pt x="396" y="3088"/>
                  </a:lnTo>
                  <a:lnTo>
                    <a:pt x="404" y="3088"/>
                  </a:lnTo>
                  <a:lnTo>
                    <a:pt x="415" y="3084"/>
                  </a:lnTo>
                  <a:lnTo>
                    <a:pt x="415" y="3084"/>
                  </a:lnTo>
                  <a:lnTo>
                    <a:pt x="424" y="3083"/>
                  </a:lnTo>
                  <a:lnTo>
                    <a:pt x="434" y="3080"/>
                  </a:lnTo>
                  <a:lnTo>
                    <a:pt x="448" y="3073"/>
                  </a:lnTo>
                  <a:lnTo>
                    <a:pt x="448" y="3073"/>
                  </a:lnTo>
                  <a:lnTo>
                    <a:pt x="455" y="3070"/>
                  </a:lnTo>
                  <a:lnTo>
                    <a:pt x="463" y="3068"/>
                  </a:lnTo>
                  <a:lnTo>
                    <a:pt x="467" y="3070"/>
                  </a:lnTo>
                  <a:lnTo>
                    <a:pt x="474" y="3075"/>
                  </a:lnTo>
                  <a:lnTo>
                    <a:pt x="474" y="3075"/>
                  </a:lnTo>
                  <a:lnTo>
                    <a:pt x="478" y="3083"/>
                  </a:lnTo>
                  <a:lnTo>
                    <a:pt x="483" y="3091"/>
                  </a:lnTo>
                  <a:lnTo>
                    <a:pt x="491" y="3108"/>
                  </a:lnTo>
                  <a:lnTo>
                    <a:pt x="498" y="3127"/>
                  </a:lnTo>
                  <a:lnTo>
                    <a:pt x="498" y="3127"/>
                  </a:lnTo>
                  <a:lnTo>
                    <a:pt x="499" y="3130"/>
                  </a:lnTo>
                  <a:lnTo>
                    <a:pt x="504" y="3134"/>
                  </a:lnTo>
                  <a:lnTo>
                    <a:pt x="509" y="3137"/>
                  </a:lnTo>
                  <a:lnTo>
                    <a:pt x="517" y="3137"/>
                  </a:lnTo>
                  <a:lnTo>
                    <a:pt x="529" y="3137"/>
                  </a:lnTo>
                  <a:lnTo>
                    <a:pt x="544" y="3134"/>
                  </a:lnTo>
                  <a:lnTo>
                    <a:pt x="564" y="3127"/>
                  </a:lnTo>
                  <a:lnTo>
                    <a:pt x="564" y="3127"/>
                  </a:lnTo>
                  <a:lnTo>
                    <a:pt x="583" y="3121"/>
                  </a:lnTo>
                  <a:lnTo>
                    <a:pt x="599" y="3116"/>
                  </a:lnTo>
                  <a:lnTo>
                    <a:pt x="610" y="3115"/>
                  </a:lnTo>
                  <a:lnTo>
                    <a:pt x="620" y="3113"/>
                  </a:lnTo>
                  <a:lnTo>
                    <a:pt x="631" y="3113"/>
                  </a:lnTo>
                  <a:lnTo>
                    <a:pt x="634" y="3115"/>
                  </a:lnTo>
                  <a:lnTo>
                    <a:pt x="634" y="3115"/>
                  </a:lnTo>
                  <a:lnTo>
                    <a:pt x="641" y="3115"/>
                  </a:lnTo>
                  <a:lnTo>
                    <a:pt x="656" y="3118"/>
                  </a:lnTo>
                  <a:lnTo>
                    <a:pt x="666" y="3119"/>
                  </a:lnTo>
                  <a:lnTo>
                    <a:pt x="675" y="3122"/>
                  </a:lnTo>
                  <a:lnTo>
                    <a:pt x="683" y="3127"/>
                  </a:lnTo>
                  <a:lnTo>
                    <a:pt x="688" y="3134"/>
                  </a:lnTo>
                  <a:lnTo>
                    <a:pt x="688" y="3134"/>
                  </a:lnTo>
                  <a:lnTo>
                    <a:pt x="695" y="3138"/>
                  </a:lnTo>
                  <a:lnTo>
                    <a:pt x="701" y="3142"/>
                  </a:lnTo>
                  <a:lnTo>
                    <a:pt x="720" y="3145"/>
                  </a:lnTo>
                  <a:lnTo>
                    <a:pt x="729" y="3148"/>
                  </a:lnTo>
                  <a:lnTo>
                    <a:pt x="737" y="3151"/>
                  </a:lnTo>
                  <a:lnTo>
                    <a:pt x="745" y="3157"/>
                  </a:lnTo>
                  <a:lnTo>
                    <a:pt x="752" y="3165"/>
                  </a:lnTo>
                  <a:lnTo>
                    <a:pt x="752" y="3165"/>
                  </a:lnTo>
                  <a:lnTo>
                    <a:pt x="760" y="3188"/>
                  </a:lnTo>
                  <a:lnTo>
                    <a:pt x="764" y="3207"/>
                  </a:lnTo>
                  <a:lnTo>
                    <a:pt x="768" y="3229"/>
                  </a:lnTo>
                  <a:lnTo>
                    <a:pt x="768" y="3229"/>
                  </a:lnTo>
                  <a:lnTo>
                    <a:pt x="772" y="3245"/>
                  </a:lnTo>
                  <a:lnTo>
                    <a:pt x="777" y="3259"/>
                  </a:lnTo>
                  <a:lnTo>
                    <a:pt x="780" y="3265"/>
                  </a:lnTo>
                  <a:lnTo>
                    <a:pt x="783" y="3270"/>
                  </a:lnTo>
                  <a:lnTo>
                    <a:pt x="783" y="3270"/>
                  </a:lnTo>
                  <a:lnTo>
                    <a:pt x="787" y="3275"/>
                  </a:lnTo>
                  <a:lnTo>
                    <a:pt x="788" y="3281"/>
                  </a:lnTo>
                  <a:lnTo>
                    <a:pt x="788" y="3294"/>
                  </a:lnTo>
                  <a:lnTo>
                    <a:pt x="785" y="3307"/>
                  </a:lnTo>
                  <a:lnTo>
                    <a:pt x="783" y="3311"/>
                  </a:lnTo>
                  <a:lnTo>
                    <a:pt x="783" y="3311"/>
                  </a:lnTo>
                  <a:lnTo>
                    <a:pt x="782" y="3316"/>
                  </a:lnTo>
                  <a:lnTo>
                    <a:pt x="780" y="3321"/>
                  </a:lnTo>
                  <a:lnTo>
                    <a:pt x="779" y="3327"/>
                  </a:lnTo>
                  <a:lnTo>
                    <a:pt x="780" y="3335"/>
                  </a:lnTo>
                  <a:lnTo>
                    <a:pt x="782" y="3342"/>
                  </a:lnTo>
                  <a:lnTo>
                    <a:pt x="788" y="3348"/>
                  </a:lnTo>
                  <a:lnTo>
                    <a:pt x="798" y="3354"/>
                  </a:lnTo>
                  <a:lnTo>
                    <a:pt x="798" y="3354"/>
                  </a:lnTo>
                  <a:lnTo>
                    <a:pt x="812" y="3375"/>
                  </a:lnTo>
                  <a:lnTo>
                    <a:pt x="834" y="3407"/>
                  </a:lnTo>
                  <a:lnTo>
                    <a:pt x="858" y="3440"/>
                  </a:lnTo>
                  <a:lnTo>
                    <a:pt x="868" y="3451"/>
                  </a:lnTo>
                  <a:lnTo>
                    <a:pt x="876" y="3458"/>
                  </a:lnTo>
                  <a:lnTo>
                    <a:pt x="876" y="3458"/>
                  </a:lnTo>
                  <a:lnTo>
                    <a:pt x="890" y="3467"/>
                  </a:lnTo>
                  <a:lnTo>
                    <a:pt x="906" y="3478"/>
                  </a:lnTo>
                  <a:lnTo>
                    <a:pt x="914" y="3483"/>
                  </a:lnTo>
                  <a:lnTo>
                    <a:pt x="925" y="3489"/>
                  </a:lnTo>
                  <a:lnTo>
                    <a:pt x="939" y="3493"/>
                  </a:lnTo>
                  <a:lnTo>
                    <a:pt x="955" y="3497"/>
                  </a:lnTo>
                  <a:lnTo>
                    <a:pt x="955" y="3497"/>
                  </a:lnTo>
                  <a:lnTo>
                    <a:pt x="961" y="3505"/>
                  </a:lnTo>
                  <a:lnTo>
                    <a:pt x="966" y="3512"/>
                  </a:lnTo>
                  <a:lnTo>
                    <a:pt x="969" y="3516"/>
                  </a:lnTo>
                  <a:lnTo>
                    <a:pt x="969" y="3520"/>
                  </a:lnTo>
                  <a:lnTo>
                    <a:pt x="969" y="3526"/>
                  </a:lnTo>
                  <a:lnTo>
                    <a:pt x="968" y="3527"/>
                  </a:lnTo>
                  <a:lnTo>
                    <a:pt x="968" y="3527"/>
                  </a:lnTo>
                  <a:lnTo>
                    <a:pt x="963" y="3542"/>
                  </a:lnTo>
                  <a:lnTo>
                    <a:pt x="961" y="3551"/>
                  </a:lnTo>
                  <a:lnTo>
                    <a:pt x="963" y="3554"/>
                  </a:lnTo>
                  <a:lnTo>
                    <a:pt x="966" y="3556"/>
                  </a:lnTo>
                  <a:lnTo>
                    <a:pt x="966" y="3556"/>
                  </a:lnTo>
                  <a:lnTo>
                    <a:pt x="977" y="3559"/>
                  </a:lnTo>
                  <a:lnTo>
                    <a:pt x="985" y="3562"/>
                  </a:lnTo>
                  <a:lnTo>
                    <a:pt x="995" y="3566"/>
                  </a:lnTo>
                  <a:lnTo>
                    <a:pt x="1007" y="3567"/>
                  </a:lnTo>
                  <a:lnTo>
                    <a:pt x="1025" y="3567"/>
                  </a:lnTo>
                  <a:lnTo>
                    <a:pt x="1044" y="3566"/>
                  </a:lnTo>
                  <a:lnTo>
                    <a:pt x="1068" y="3561"/>
                  </a:lnTo>
                  <a:lnTo>
                    <a:pt x="1068" y="3561"/>
                  </a:lnTo>
                  <a:lnTo>
                    <a:pt x="1071" y="3561"/>
                  </a:lnTo>
                  <a:lnTo>
                    <a:pt x="1074" y="3564"/>
                  </a:lnTo>
                  <a:lnTo>
                    <a:pt x="1077" y="3569"/>
                  </a:lnTo>
                  <a:lnTo>
                    <a:pt x="1079" y="3575"/>
                  </a:lnTo>
                  <a:lnTo>
                    <a:pt x="1082" y="3585"/>
                  </a:lnTo>
                  <a:lnTo>
                    <a:pt x="1082" y="3591"/>
                  </a:lnTo>
                  <a:lnTo>
                    <a:pt x="1082" y="3591"/>
                  </a:lnTo>
                  <a:lnTo>
                    <a:pt x="1085" y="3594"/>
                  </a:lnTo>
                  <a:lnTo>
                    <a:pt x="1095" y="3604"/>
                  </a:lnTo>
                  <a:lnTo>
                    <a:pt x="1101" y="3608"/>
                  </a:lnTo>
                  <a:lnTo>
                    <a:pt x="1109" y="3613"/>
                  </a:lnTo>
                  <a:lnTo>
                    <a:pt x="1120" y="3616"/>
                  </a:lnTo>
                  <a:lnTo>
                    <a:pt x="1131" y="3618"/>
                  </a:lnTo>
                  <a:lnTo>
                    <a:pt x="1131" y="3618"/>
                  </a:lnTo>
                  <a:lnTo>
                    <a:pt x="1138" y="3618"/>
                  </a:lnTo>
                  <a:lnTo>
                    <a:pt x="1141" y="3620"/>
                  </a:lnTo>
                  <a:lnTo>
                    <a:pt x="1146" y="3623"/>
                  </a:lnTo>
                  <a:lnTo>
                    <a:pt x="1147" y="3626"/>
                  </a:lnTo>
                  <a:lnTo>
                    <a:pt x="1150" y="3634"/>
                  </a:lnTo>
                  <a:lnTo>
                    <a:pt x="1149" y="3642"/>
                  </a:lnTo>
                  <a:lnTo>
                    <a:pt x="1147" y="3651"/>
                  </a:lnTo>
                  <a:lnTo>
                    <a:pt x="1146" y="3659"/>
                  </a:lnTo>
                  <a:lnTo>
                    <a:pt x="1142" y="3667"/>
                  </a:lnTo>
                  <a:lnTo>
                    <a:pt x="1142" y="3667"/>
                  </a:lnTo>
                  <a:lnTo>
                    <a:pt x="1139" y="3675"/>
                  </a:lnTo>
                  <a:lnTo>
                    <a:pt x="1130" y="3694"/>
                  </a:lnTo>
                  <a:lnTo>
                    <a:pt x="1123" y="3704"/>
                  </a:lnTo>
                  <a:lnTo>
                    <a:pt x="1114" y="3713"/>
                  </a:lnTo>
                  <a:lnTo>
                    <a:pt x="1104" y="3721"/>
                  </a:lnTo>
                  <a:lnTo>
                    <a:pt x="1100" y="3724"/>
                  </a:lnTo>
                  <a:lnTo>
                    <a:pt x="1093" y="3726"/>
                  </a:lnTo>
                  <a:lnTo>
                    <a:pt x="1093" y="3726"/>
                  </a:lnTo>
                  <a:lnTo>
                    <a:pt x="1081" y="3728"/>
                  </a:lnTo>
                  <a:lnTo>
                    <a:pt x="1065" y="3728"/>
                  </a:lnTo>
                  <a:lnTo>
                    <a:pt x="1033" y="3726"/>
                  </a:lnTo>
                  <a:lnTo>
                    <a:pt x="1007" y="3723"/>
                  </a:lnTo>
                  <a:lnTo>
                    <a:pt x="996" y="3721"/>
                  </a:lnTo>
                  <a:lnTo>
                    <a:pt x="996" y="3721"/>
                  </a:lnTo>
                  <a:lnTo>
                    <a:pt x="982" y="3718"/>
                  </a:lnTo>
                  <a:lnTo>
                    <a:pt x="968" y="3715"/>
                  </a:lnTo>
                  <a:lnTo>
                    <a:pt x="952" y="3713"/>
                  </a:lnTo>
                  <a:lnTo>
                    <a:pt x="944" y="3715"/>
                  </a:lnTo>
                  <a:lnTo>
                    <a:pt x="938" y="3716"/>
                  </a:lnTo>
                  <a:lnTo>
                    <a:pt x="933" y="3718"/>
                  </a:lnTo>
                  <a:lnTo>
                    <a:pt x="930" y="3721"/>
                  </a:lnTo>
                  <a:lnTo>
                    <a:pt x="928" y="3726"/>
                  </a:lnTo>
                  <a:lnTo>
                    <a:pt x="928" y="3732"/>
                  </a:lnTo>
                  <a:lnTo>
                    <a:pt x="931" y="3740"/>
                  </a:lnTo>
                  <a:lnTo>
                    <a:pt x="938" y="3750"/>
                  </a:lnTo>
                  <a:lnTo>
                    <a:pt x="938" y="3750"/>
                  </a:lnTo>
                  <a:lnTo>
                    <a:pt x="950" y="3769"/>
                  </a:lnTo>
                  <a:lnTo>
                    <a:pt x="961" y="3790"/>
                  </a:lnTo>
                  <a:lnTo>
                    <a:pt x="971" y="3809"/>
                  </a:lnTo>
                  <a:lnTo>
                    <a:pt x="979" y="3828"/>
                  </a:lnTo>
                  <a:lnTo>
                    <a:pt x="979" y="3828"/>
                  </a:lnTo>
                  <a:lnTo>
                    <a:pt x="985" y="3848"/>
                  </a:lnTo>
                  <a:lnTo>
                    <a:pt x="992" y="3867"/>
                  </a:lnTo>
                  <a:lnTo>
                    <a:pt x="995" y="3883"/>
                  </a:lnTo>
                  <a:lnTo>
                    <a:pt x="1020" y="3918"/>
                  </a:lnTo>
                  <a:lnTo>
                    <a:pt x="1036" y="3932"/>
                  </a:lnTo>
                  <a:lnTo>
                    <a:pt x="1036" y="3932"/>
                  </a:lnTo>
                  <a:lnTo>
                    <a:pt x="1052" y="3928"/>
                  </a:lnTo>
                  <a:lnTo>
                    <a:pt x="1061" y="3925"/>
                  </a:lnTo>
                  <a:lnTo>
                    <a:pt x="1071" y="3918"/>
                  </a:lnTo>
                  <a:lnTo>
                    <a:pt x="1081" y="3910"/>
                  </a:lnTo>
                  <a:lnTo>
                    <a:pt x="1090" y="3901"/>
                  </a:lnTo>
                  <a:lnTo>
                    <a:pt x="1098" y="3890"/>
                  </a:lnTo>
                  <a:lnTo>
                    <a:pt x="1106" y="3875"/>
                  </a:lnTo>
                  <a:lnTo>
                    <a:pt x="1106" y="3875"/>
                  </a:lnTo>
                  <a:lnTo>
                    <a:pt x="1109" y="3869"/>
                  </a:lnTo>
                  <a:lnTo>
                    <a:pt x="1112" y="3866"/>
                  </a:lnTo>
                  <a:lnTo>
                    <a:pt x="1114" y="3867"/>
                  </a:lnTo>
                  <a:lnTo>
                    <a:pt x="1119" y="3871"/>
                  </a:lnTo>
                  <a:lnTo>
                    <a:pt x="1127" y="3878"/>
                  </a:lnTo>
                  <a:lnTo>
                    <a:pt x="1133" y="3883"/>
                  </a:lnTo>
                  <a:lnTo>
                    <a:pt x="1141" y="3886"/>
                  </a:lnTo>
                  <a:lnTo>
                    <a:pt x="1141" y="3886"/>
                  </a:lnTo>
                  <a:lnTo>
                    <a:pt x="1160" y="3890"/>
                  </a:lnTo>
                  <a:lnTo>
                    <a:pt x="1169" y="3891"/>
                  </a:lnTo>
                  <a:lnTo>
                    <a:pt x="1181" y="3891"/>
                  </a:lnTo>
                  <a:lnTo>
                    <a:pt x="1193" y="3890"/>
                  </a:lnTo>
                  <a:lnTo>
                    <a:pt x="1206" y="3886"/>
                  </a:lnTo>
                  <a:lnTo>
                    <a:pt x="1222" y="3882"/>
                  </a:lnTo>
                  <a:lnTo>
                    <a:pt x="1238" y="3874"/>
                  </a:lnTo>
                  <a:lnTo>
                    <a:pt x="1238" y="3874"/>
                  </a:lnTo>
                  <a:lnTo>
                    <a:pt x="1252" y="3867"/>
                  </a:lnTo>
                  <a:lnTo>
                    <a:pt x="1262" y="3864"/>
                  </a:lnTo>
                  <a:lnTo>
                    <a:pt x="1266" y="3864"/>
                  </a:lnTo>
                  <a:lnTo>
                    <a:pt x="1270" y="3867"/>
                  </a:lnTo>
                  <a:lnTo>
                    <a:pt x="1273" y="3871"/>
                  </a:lnTo>
                  <a:lnTo>
                    <a:pt x="1276" y="3874"/>
                  </a:lnTo>
                  <a:lnTo>
                    <a:pt x="1281" y="3878"/>
                  </a:lnTo>
                  <a:lnTo>
                    <a:pt x="1289" y="3880"/>
                  </a:lnTo>
                  <a:lnTo>
                    <a:pt x="1289" y="3880"/>
                  </a:lnTo>
                  <a:lnTo>
                    <a:pt x="1300" y="3878"/>
                  </a:lnTo>
                  <a:lnTo>
                    <a:pt x="1311" y="3877"/>
                  </a:lnTo>
                  <a:lnTo>
                    <a:pt x="1332" y="3874"/>
                  </a:lnTo>
                  <a:lnTo>
                    <a:pt x="1341" y="3872"/>
                  </a:lnTo>
                  <a:lnTo>
                    <a:pt x="1351" y="3874"/>
                  </a:lnTo>
                  <a:lnTo>
                    <a:pt x="1362" y="3878"/>
                  </a:lnTo>
                  <a:lnTo>
                    <a:pt x="1371" y="3886"/>
                  </a:lnTo>
                  <a:lnTo>
                    <a:pt x="1371" y="3886"/>
                  </a:lnTo>
                  <a:lnTo>
                    <a:pt x="1424" y="3939"/>
                  </a:lnTo>
                  <a:lnTo>
                    <a:pt x="1454" y="3967"/>
                  </a:lnTo>
                  <a:lnTo>
                    <a:pt x="1474" y="3991"/>
                  </a:lnTo>
                  <a:lnTo>
                    <a:pt x="1474" y="3991"/>
                  </a:lnTo>
                  <a:lnTo>
                    <a:pt x="1478" y="3994"/>
                  </a:lnTo>
                  <a:lnTo>
                    <a:pt x="1481" y="4001"/>
                  </a:lnTo>
                  <a:lnTo>
                    <a:pt x="1482" y="4006"/>
                  </a:lnTo>
                  <a:lnTo>
                    <a:pt x="1482" y="4009"/>
                  </a:lnTo>
                  <a:lnTo>
                    <a:pt x="1479" y="4013"/>
                  </a:lnTo>
                  <a:lnTo>
                    <a:pt x="1474" y="4017"/>
                  </a:lnTo>
                  <a:lnTo>
                    <a:pt x="1474" y="4017"/>
                  </a:lnTo>
                  <a:lnTo>
                    <a:pt x="1451" y="4029"/>
                  </a:lnTo>
                  <a:lnTo>
                    <a:pt x="1440" y="4036"/>
                  </a:lnTo>
                  <a:lnTo>
                    <a:pt x="1440" y="4036"/>
                  </a:lnTo>
                  <a:lnTo>
                    <a:pt x="1438" y="4039"/>
                  </a:lnTo>
                  <a:lnTo>
                    <a:pt x="1438" y="4042"/>
                  </a:lnTo>
                  <a:lnTo>
                    <a:pt x="1440" y="4047"/>
                  </a:lnTo>
                  <a:lnTo>
                    <a:pt x="1441" y="4053"/>
                  </a:lnTo>
                  <a:lnTo>
                    <a:pt x="1444" y="4061"/>
                  </a:lnTo>
                  <a:lnTo>
                    <a:pt x="1451" y="4069"/>
                  </a:lnTo>
                  <a:lnTo>
                    <a:pt x="1460" y="4079"/>
                  </a:lnTo>
                  <a:lnTo>
                    <a:pt x="1460" y="4079"/>
                  </a:lnTo>
                  <a:lnTo>
                    <a:pt x="1467" y="4088"/>
                  </a:lnTo>
                  <a:lnTo>
                    <a:pt x="1468" y="4098"/>
                  </a:lnTo>
                  <a:lnTo>
                    <a:pt x="1468" y="4102"/>
                  </a:lnTo>
                  <a:lnTo>
                    <a:pt x="1468" y="4106"/>
                  </a:lnTo>
                  <a:lnTo>
                    <a:pt x="1468" y="4106"/>
                  </a:lnTo>
                  <a:lnTo>
                    <a:pt x="1468" y="4109"/>
                  </a:lnTo>
                  <a:lnTo>
                    <a:pt x="1470" y="4114"/>
                  </a:lnTo>
                  <a:lnTo>
                    <a:pt x="1474" y="4118"/>
                  </a:lnTo>
                  <a:lnTo>
                    <a:pt x="1484" y="4123"/>
                  </a:lnTo>
                  <a:lnTo>
                    <a:pt x="1498" y="4125"/>
                  </a:lnTo>
                  <a:lnTo>
                    <a:pt x="1521" y="4126"/>
                  </a:lnTo>
                  <a:lnTo>
                    <a:pt x="1549" y="4125"/>
                  </a:lnTo>
                  <a:lnTo>
                    <a:pt x="1549" y="4125"/>
                  </a:lnTo>
                  <a:lnTo>
                    <a:pt x="1571" y="4123"/>
                  </a:lnTo>
                  <a:lnTo>
                    <a:pt x="1589" y="4123"/>
                  </a:lnTo>
                  <a:lnTo>
                    <a:pt x="1602" y="4126"/>
                  </a:lnTo>
                  <a:lnTo>
                    <a:pt x="1613" y="4128"/>
                  </a:lnTo>
                  <a:lnTo>
                    <a:pt x="1619" y="4131"/>
                  </a:lnTo>
                  <a:lnTo>
                    <a:pt x="1624" y="4133"/>
                  </a:lnTo>
                  <a:lnTo>
                    <a:pt x="1627" y="4136"/>
                  </a:lnTo>
                  <a:lnTo>
                    <a:pt x="1627" y="4136"/>
                  </a:lnTo>
                  <a:lnTo>
                    <a:pt x="1633" y="4139"/>
                  </a:lnTo>
                  <a:lnTo>
                    <a:pt x="1648" y="4150"/>
                  </a:lnTo>
                  <a:lnTo>
                    <a:pt x="1656" y="4158"/>
                  </a:lnTo>
                  <a:lnTo>
                    <a:pt x="1664" y="4168"/>
                  </a:lnTo>
                  <a:lnTo>
                    <a:pt x="1671" y="4179"/>
                  </a:lnTo>
                  <a:lnTo>
                    <a:pt x="1678" y="4193"/>
                  </a:lnTo>
                  <a:lnTo>
                    <a:pt x="1678" y="4193"/>
                  </a:lnTo>
                  <a:lnTo>
                    <a:pt x="1694" y="4239"/>
                  </a:lnTo>
                  <a:lnTo>
                    <a:pt x="1698" y="4258"/>
                  </a:lnTo>
                  <a:lnTo>
                    <a:pt x="1700" y="4276"/>
                  </a:lnTo>
                  <a:lnTo>
                    <a:pt x="1700" y="4276"/>
                  </a:lnTo>
                  <a:lnTo>
                    <a:pt x="1702" y="4283"/>
                  </a:lnTo>
                  <a:lnTo>
                    <a:pt x="1705" y="4290"/>
                  </a:lnTo>
                  <a:lnTo>
                    <a:pt x="1710" y="4295"/>
                  </a:lnTo>
                  <a:lnTo>
                    <a:pt x="1714" y="4298"/>
                  </a:lnTo>
                  <a:lnTo>
                    <a:pt x="1724" y="4301"/>
                  </a:lnTo>
                  <a:lnTo>
                    <a:pt x="1729" y="4301"/>
                  </a:lnTo>
                  <a:lnTo>
                    <a:pt x="1729" y="4301"/>
                  </a:lnTo>
                  <a:lnTo>
                    <a:pt x="1737" y="4298"/>
                  </a:lnTo>
                  <a:lnTo>
                    <a:pt x="1745" y="4295"/>
                  </a:lnTo>
                  <a:lnTo>
                    <a:pt x="1757" y="4293"/>
                  </a:lnTo>
                  <a:lnTo>
                    <a:pt x="1770" y="4291"/>
                  </a:lnTo>
                  <a:lnTo>
                    <a:pt x="1786" y="4291"/>
                  </a:lnTo>
                  <a:lnTo>
                    <a:pt x="1802" y="4295"/>
                  </a:lnTo>
                  <a:lnTo>
                    <a:pt x="1819" y="4301"/>
                  </a:lnTo>
                  <a:lnTo>
                    <a:pt x="1819" y="4301"/>
                  </a:lnTo>
                  <a:lnTo>
                    <a:pt x="1848" y="4315"/>
                  </a:lnTo>
                  <a:lnTo>
                    <a:pt x="1868" y="4323"/>
                  </a:lnTo>
                  <a:lnTo>
                    <a:pt x="1884" y="4328"/>
                  </a:lnTo>
                  <a:lnTo>
                    <a:pt x="1884" y="4328"/>
                  </a:lnTo>
                  <a:lnTo>
                    <a:pt x="1891" y="4328"/>
                  </a:lnTo>
                  <a:lnTo>
                    <a:pt x="1897" y="4330"/>
                  </a:lnTo>
                  <a:lnTo>
                    <a:pt x="1907" y="4330"/>
                  </a:lnTo>
                  <a:lnTo>
                    <a:pt x="1919" y="4328"/>
                  </a:lnTo>
                  <a:lnTo>
                    <a:pt x="1932" y="4325"/>
                  </a:lnTo>
                  <a:lnTo>
                    <a:pt x="1946" y="4318"/>
                  </a:lnTo>
                  <a:lnTo>
                    <a:pt x="1962" y="4309"/>
                  </a:lnTo>
                  <a:lnTo>
                    <a:pt x="1962" y="4309"/>
                  </a:lnTo>
                  <a:lnTo>
                    <a:pt x="1981" y="4304"/>
                  </a:lnTo>
                  <a:lnTo>
                    <a:pt x="1997" y="4299"/>
                  </a:lnTo>
                  <a:lnTo>
                    <a:pt x="2021" y="4291"/>
                  </a:lnTo>
                  <a:lnTo>
                    <a:pt x="2030" y="4290"/>
                  </a:lnTo>
                  <a:lnTo>
                    <a:pt x="2040" y="4290"/>
                  </a:lnTo>
                  <a:lnTo>
                    <a:pt x="2050" y="4293"/>
                  </a:lnTo>
                  <a:lnTo>
                    <a:pt x="2061" y="4301"/>
                  </a:lnTo>
                  <a:lnTo>
                    <a:pt x="2061" y="4301"/>
                  </a:lnTo>
                  <a:lnTo>
                    <a:pt x="2070" y="4310"/>
                  </a:lnTo>
                  <a:lnTo>
                    <a:pt x="2078" y="4320"/>
                  </a:lnTo>
                  <a:lnTo>
                    <a:pt x="2088" y="4337"/>
                  </a:lnTo>
                  <a:lnTo>
                    <a:pt x="2092" y="4345"/>
                  </a:lnTo>
                  <a:lnTo>
                    <a:pt x="2099" y="4352"/>
                  </a:lnTo>
                  <a:lnTo>
                    <a:pt x="2105" y="4358"/>
                  </a:lnTo>
                  <a:lnTo>
                    <a:pt x="2115" y="4364"/>
                  </a:lnTo>
                  <a:lnTo>
                    <a:pt x="2115" y="4364"/>
                  </a:lnTo>
                  <a:lnTo>
                    <a:pt x="2126" y="4369"/>
                  </a:lnTo>
                  <a:lnTo>
                    <a:pt x="2135" y="4376"/>
                  </a:lnTo>
                  <a:lnTo>
                    <a:pt x="2148" y="4387"/>
                  </a:lnTo>
                  <a:lnTo>
                    <a:pt x="2158" y="4395"/>
                  </a:lnTo>
                  <a:lnTo>
                    <a:pt x="2159" y="4398"/>
                  </a:lnTo>
                  <a:lnTo>
                    <a:pt x="2159" y="4398"/>
                  </a:lnTo>
                  <a:lnTo>
                    <a:pt x="2161" y="4399"/>
                  </a:lnTo>
                  <a:lnTo>
                    <a:pt x="2164" y="4401"/>
                  </a:lnTo>
                  <a:lnTo>
                    <a:pt x="2169" y="4403"/>
                  </a:lnTo>
                  <a:lnTo>
                    <a:pt x="2173" y="4403"/>
                  </a:lnTo>
                  <a:lnTo>
                    <a:pt x="2181" y="4399"/>
                  </a:lnTo>
                  <a:lnTo>
                    <a:pt x="2192" y="4395"/>
                  </a:lnTo>
                  <a:lnTo>
                    <a:pt x="2207" y="4388"/>
                  </a:lnTo>
                  <a:lnTo>
                    <a:pt x="2207" y="4388"/>
                  </a:lnTo>
                  <a:lnTo>
                    <a:pt x="2208" y="4387"/>
                  </a:lnTo>
                  <a:lnTo>
                    <a:pt x="2215" y="4387"/>
                  </a:lnTo>
                  <a:lnTo>
                    <a:pt x="2219" y="4388"/>
                  </a:lnTo>
                  <a:lnTo>
                    <a:pt x="2227" y="4390"/>
                  </a:lnTo>
                  <a:lnTo>
                    <a:pt x="2237" y="4395"/>
                  </a:lnTo>
                  <a:lnTo>
                    <a:pt x="2248" y="4403"/>
                  </a:lnTo>
                  <a:lnTo>
                    <a:pt x="2248" y="4403"/>
                  </a:lnTo>
                  <a:lnTo>
                    <a:pt x="2266" y="4411"/>
                  </a:lnTo>
                  <a:lnTo>
                    <a:pt x="2286" y="4417"/>
                  </a:lnTo>
                  <a:lnTo>
                    <a:pt x="2310" y="4423"/>
                  </a:lnTo>
                  <a:lnTo>
                    <a:pt x="2334" y="4428"/>
                  </a:lnTo>
                  <a:lnTo>
                    <a:pt x="2375" y="4433"/>
                  </a:lnTo>
                  <a:lnTo>
                    <a:pt x="2393" y="4436"/>
                  </a:lnTo>
                  <a:lnTo>
                    <a:pt x="2393" y="4436"/>
                  </a:lnTo>
                  <a:lnTo>
                    <a:pt x="2401" y="4438"/>
                  </a:lnTo>
                  <a:lnTo>
                    <a:pt x="2421" y="4444"/>
                  </a:lnTo>
                  <a:lnTo>
                    <a:pt x="2434" y="4449"/>
                  </a:lnTo>
                  <a:lnTo>
                    <a:pt x="2450" y="4457"/>
                  </a:lnTo>
                  <a:lnTo>
                    <a:pt x="2466" y="4466"/>
                  </a:lnTo>
                  <a:lnTo>
                    <a:pt x="2482" y="4479"/>
                  </a:lnTo>
                  <a:lnTo>
                    <a:pt x="2482" y="4479"/>
                  </a:lnTo>
                  <a:lnTo>
                    <a:pt x="2497" y="4484"/>
                  </a:lnTo>
                  <a:lnTo>
                    <a:pt x="2510" y="4485"/>
                  </a:lnTo>
                  <a:lnTo>
                    <a:pt x="2518" y="4485"/>
                  </a:lnTo>
                  <a:lnTo>
                    <a:pt x="2523" y="4484"/>
                  </a:lnTo>
                  <a:lnTo>
                    <a:pt x="2526" y="4482"/>
                  </a:lnTo>
                  <a:lnTo>
                    <a:pt x="2528" y="4480"/>
                  </a:lnTo>
                  <a:lnTo>
                    <a:pt x="2528" y="4479"/>
                  </a:lnTo>
                  <a:lnTo>
                    <a:pt x="2537" y="4485"/>
                  </a:lnTo>
                  <a:lnTo>
                    <a:pt x="2559" y="4555"/>
                  </a:lnTo>
                  <a:lnTo>
                    <a:pt x="2559" y="4555"/>
                  </a:lnTo>
                  <a:lnTo>
                    <a:pt x="2561" y="4561"/>
                  </a:lnTo>
                  <a:lnTo>
                    <a:pt x="2563" y="4568"/>
                  </a:lnTo>
                  <a:lnTo>
                    <a:pt x="2564" y="4576"/>
                  </a:lnTo>
                  <a:lnTo>
                    <a:pt x="2563" y="4584"/>
                  </a:lnTo>
                  <a:lnTo>
                    <a:pt x="2559" y="4592"/>
                  </a:lnTo>
                  <a:lnTo>
                    <a:pt x="2555" y="4600"/>
                  </a:lnTo>
                  <a:lnTo>
                    <a:pt x="2550" y="4603"/>
                  </a:lnTo>
                  <a:lnTo>
                    <a:pt x="2545" y="4604"/>
                  </a:lnTo>
                  <a:lnTo>
                    <a:pt x="2545" y="4604"/>
                  </a:lnTo>
                  <a:lnTo>
                    <a:pt x="2526" y="4612"/>
                  </a:lnTo>
                  <a:lnTo>
                    <a:pt x="2513" y="4619"/>
                  </a:lnTo>
                  <a:lnTo>
                    <a:pt x="2509" y="4623"/>
                  </a:lnTo>
                  <a:lnTo>
                    <a:pt x="2507" y="4625"/>
                  </a:lnTo>
                  <a:lnTo>
                    <a:pt x="2507" y="4625"/>
                  </a:lnTo>
                  <a:lnTo>
                    <a:pt x="2507" y="4627"/>
                  </a:lnTo>
                  <a:lnTo>
                    <a:pt x="2507" y="4630"/>
                  </a:lnTo>
                  <a:lnTo>
                    <a:pt x="2509" y="4636"/>
                  </a:lnTo>
                  <a:lnTo>
                    <a:pt x="2515" y="4642"/>
                  </a:lnTo>
                  <a:lnTo>
                    <a:pt x="2515" y="4642"/>
                  </a:lnTo>
                  <a:lnTo>
                    <a:pt x="2518" y="4647"/>
                  </a:lnTo>
                  <a:lnTo>
                    <a:pt x="2520" y="4652"/>
                  </a:lnTo>
                  <a:lnTo>
                    <a:pt x="2521" y="4661"/>
                  </a:lnTo>
                  <a:lnTo>
                    <a:pt x="2520" y="4669"/>
                  </a:lnTo>
                  <a:lnTo>
                    <a:pt x="2520" y="4671"/>
                  </a:lnTo>
                  <a:lnTo>
                    <a:pt x="2520" y="4671"/>
                  </a:lnTo>
                  <a:lnTo>
                    <a:pt x="2517" y="4677"/>
                  </a:lnTo>
                  <a:lnTo>
                    <a:pt x="2513" y="4684"/>
                  </a:lnTo>
                  <a:lnTo>
                    <a:pt x="2512" y="4690"/>
                  </a:lnTo>
                  <a:lnTo>
                    <a:pt x="2510" y="4698"/>
                  </a:lnTo>
                  <a:lnTo>
                    <a:pt x="2513" y="4706"/>
                  </a:lnTo>
                  <a:lnTo>
                    <a:pt x="2515" y="4709"/>
                  </a:lnTo>
                  <a:lnTo>
                    <a:pt x="2518" y="4714"/>
                  </a:lnTo>
                  <a:lnTo>
                    <a:pt x="2523" y="4715"/>
                  </a:lnTo>
                  <a:lnTo>
                    <a:pt x="2528" y="4719"/>
                  </a:lnTo>
                  <a:lnTo>
                    <a:pt x="2528" y="4719"/>
                  </a:lnTo>
                  <a:lnTo>
                    <a:pt x="2534" y="4722"/>
                  </a:lnTo>
                  <a:lnTo>
                    <a:pt x="2539" y="4725"/>
                  </a:lnTo>
                  <a:lnTo>
                    <a:pt x="2544" y="4730"/>
                  </a:lnTo>
                  <a:lnTo>
                    <a:pt x="2547" y="4736"/>
                  </a:lnTo>
                  <a:lnTo>
                    <a:pt x="2553" y="4749"/>
                  </a:lnTo>
                  <a:lnTo>
                    <a:pt x="2558" y="4763"/>
                  </a:lnTo>
                  <a:lnTo>
                    <a:pt x="2561" y="4777"/>
                  </a:lnTo>
                  <a:lnTo>
                    <a:pt x="2563" y="4789"/>
                  </a:lnTo>
                  <a:lnTo>
                    <a:pt x="2564" y="4800"/>
                  </a:lnTo>
                  <a:lnTo>
                    <a:pt x="2564" y="4800"/>
                  </a:lnTo>
                  <a:lnTo>
                    <a:pt x="2559" y="4830"/>
                  </a:lnTo>
                  <a:lnTo>
                    <a:pt x="2556" y="4852"/>
                  </a:lnTo>
                  <a:lnTo>
                    <a:pt x="2553" y="4862"/>
                  </a:lnTo>
                  <a:lnTo>
                    <a:pt x="2551" y="4868"/>
                  </a:lnTo>
                  <a:lnTo>
                    <a:pt x="2551" y="4868"/>
                  </a:lnTo>
                  <a:lnTo>
                    <a:pt x="2545" y="4879"/>
                  </a:lnTo>
                  <a:lnTo>
                    <a:pt x="2536" y="4890"/>
                  </a:lnTo>
                  <a:lnTo>
                    <a:pt x="2531" y="4895"/>
                  </a:lnTo>
                  <a:lnTo>
                    <a:pt x="2524" y="4900"/>
                  </a:lnTo>
                  <a:lnTo>
                    <a:pt x="2517" y="4903"/>
                  </a:lnTo>
                  <a:lnTo>
                    <a:pt x="2509" y="4904"/>
                  </a:lnTo>
                  <a:lnTo>
                    <a:pt x="2509" y="4904"/>
                  </a:lnTo>
                  <a:lnTo>
                    <a:pt x="2496" y="4904"/>
                  </a:lnTo>
                  <a:lnTo>
                    <a:pt x="2482" y="4901"/>
                  </a:lnTo>
                  <a:lnTo>
                    <a:pt x="2450" y="4895"/>
                  </a:lnTo>
                  <a:lnTo>
                    <a:pt x="2410" y="4885"/>
                  </a:lnTo>
                  <a:lnTo>
                    <a:pt x="2410" y="4885"/>
                  </a:lnTo>
                  <a:lnTo>
                    <a:pt x="2405" y="4884"/>
                  </a:lnTo>
                  <a:lnTo>
                    <a:pt x="2396" y="4884"/>
                  </a:lnTo>
                  <a:lnTo>
                    <a:pt x="2389" y="4884"/>
                  </a:lnTo>
                  <a:lnTo>
                    <a:pt x="2385" y="4885"/>
                  </a:lnTo>
                  <a:lnTo>
                    <a:pt x="2380" y="4889"/>
                  </a:lnTo>
                  <a:lnTo>
                    <a:pt x="2377" y="4893"/>
                  </a:lnTo>
                  <a:lnTo>
                    <a:pt x="2377" y="4893"/>
                  </a:lnTo>
                  <a:lnTo>
                    <a:pt x="2370" y="4911"/>
                  </a:lnTo>
                  <a:lnTo>
                    <a:pt x="2377" y="4912"/>
                  </a:lnTo>
                  <a:lnTo>
                    <a:pt x="2391" y="4943"/>
                  </a:lnTo>
                  <a:lnTo>
                    <a:pt x="2302" y="4985"/>
                  </a:lnTo>
                  <a:lnTo>
                    <a:pt x="2302" y="4985"/>
                  </a:lnTo>
                  <a:lnTo>
                    <a:pt x="2291" y="4990"/>
                  </a:lnTo>
                  <a:lnTo>
                    <a:pt x="2281" y="4995"/>
                  </a:lnTo>
                  <a:lnTo>
                    <a:pt x="2272" y="5001"/>
                  </a:lnTo>
                  <a:lnTo>
                    <a:pt x="2272" y="5001"/>
                  </a:lnTo>
                  <a:lnTo>
                    <a:pt x="2275" y="5030"/>
                  </a:lnTo>
                  <a:lnTo>
                    <a:pt x="2275" y="5030"/>
                  </a:lnTo>
                  <a:lnTo>
                    <a:pt x="2277" y="5043"/>
                  </a:lnTo>
                  <a:lnTo>
                    <a:pt x="2275" y="5047"/>
                  </a:lnTo>
                  <a:lnTo>
                    <a:pt x="2275" y="5047"/>
                  </a:lnTo>
                  <a:lnTo>
                    <a:pt x="2275" y="5051"/>
                  </a:lnTo>
                  <a:lnTo>
                    <a:pt x="2272" y="5052"/>
                  </a:lnTo>
                  <a:lnTo>
                    <a:pt x="2269" y="5054"/>
                  </a:lnTo>
                  <a:lnTo>
                    <a:pt x="2264" y="5054"/>
                  </a:lnTo>
                  <a:lnTo>
                    <a:pt x="2231" y="5054"/>
                  </a:lnTo>
                  <a:lnTo>
                    <a:pt x="2164" y="5081"/>
                  </a:lnTo>
                  <a:lnTo>
                    <a:pt x="2164" y="5081"/>
                  </a:lnTo>
                  <a:lnTo>
                    <a:pt x="2177" y="5092"/>
                  </a:lnTo>
                  <a:lnTo>
                    <a:pt x="2186" y="5100"/>
                  </a:lnTo>
                  <a:lnTo>
                    <a:pt x="2194" y="5106"/>
                  </a:lnTo>
                  <a:lnTo>
                    <a:pt x="2194" y="5106"/>
                  </a:lnTo>
                  <a:lnTo>
                    <a:pt x="2204" y="5109"/>
                  </a:lnTo>
                  <a:lnTo>
                    <a:pt x="2216" y="5111"/>
                  </a:lnTo>
                  <a:lnTo>
                    <a:pt x="2229" y="5114"/>
                  </a:lnTo>
                  <a:lnTo>
                    <a:pt x="2240" y="5116"/>
                  </a:lnTo>
                  <a:lnTo>
                    <a:pt x="2240" y="5116"/>
                  </a:lnTo>
                  <a:lnTo>
                    <a:pt x="2281" y="5132"/>
                  </a:lnTo>
                  <a:lnTo>
                    <a:pt x="2281" y="5132"/>
                  </a:lnTo>
                  <a:lnTo>
                    <a:pt x="2305" y="5152"/>
                  </a:lnTo>
                  <a:lnTo>
                    <a:pt x="2320" y="5168"/>
                  </a:lnTo>
                  <a:lnTo>
                    <a:pt x="2324" y="5176"/>
                  </a:lnTo>
                  <a:lnTo>
                    <a:pt x="2326" y="5178"/>
                  </a:lnTo>
                  <a:lnTo>
                    <a:pt x="2326" y="5179"/>
                  </a:lnTo>
                  <a:lnTo>
                    <a:pt x="2326" y="5179"/>
                  </a:lnTo>
                  <a:lnTo>
                    <a:pt x="2323" y="5184"/>
                  </a:lnTo>
                  <a:lnTo>
                    <a:pt x="2323" y="5182"/>
                  </a:lnTo>
                  <a:lnTo>
                    <a:pt x="2321" y="5179"/>
                  </a:lnTo>
                  <a:lnTo>
                    <a:pt x="2316" y="5173"/>
                  </a:lnTo>
                  <a:lnTo>
                    <a:pt x="2316" y="5173"/>
                  </a:lnTo>
                  <a:lnTo>
                    <a:pt x="2313" y="5171"/>
                  </a:lnTo>
                  <a:lnTo>
                    <a:pt x="2308" y="5171"/>
                  </a:lnTo>
                  <a:lnTo>
                    <a:pt x="2299" y="5171"/>
                  </a:lnTo>
                  <a:lnTo>
                    <a:pt x="2289" y="5173"/>
                  </a:lnTo>
                  <a:lnTo>
                    <a:pt x="2286" y="5176"/>
                  </a:lnTo>
                  <a:lnTo>
                    <a:pt x="2285" y="5178"/>
                  </a:lnTo>
                  <a:lnTo>
                    <a:pt x="2285" y="5178"/>
                  </a:lnTo>
                  <a:lnTo>
                    <a:pt x="2283" y="5181"/>
                  </a:lnTo>
                  <a:lnTo>
                    <a:pt x="2281" y="5182"/>
                  </a:lnTo>
                  <a:lnTo>
                    <a:pt x="2275" y="5186"/>
                  </a:lnTo>
                  <a:lnTo>
                    <a:pt x="2266" y="5189"/>
                  </a:lnTo>
                  <a:lnTo>
                    <a:pt x="2266" y="5189"/>
                  </a:lnTo>
                  <a:lnTo>
                    <a:pt x="2243" y="5178"/>
                  </a:lnTo>
                  <a:lnTo>
                    <a:pt x="2243" y="5178"/>
                  </a:lnTo>
                  <a:lnTo>
                    <a:pt x="2235" y="5174"/>
                  </a:lnTo>
                  <a:lnTo>
                    <a:pt x="2231" y="5174"/>
                  </a:lnTo>
                  <a:lnTo>
                    <a:pt x="2227" y="5176"/>
                  </a:lnTo>
                  <a:lnTo>
                    <a:pt x="2226" y="5178"/>
                  </a:lnTo>
                  <a:lnTo>
                    <a:pt x="2226" y="5184"/>
                  </a:lnTo>
                  <a:lnTo>
                    <a:pt x="2226" y="5186"/>
                  </a:lnTo>
                  <a:lnTo>
                    <a:pt x="2227" y="5214"/>
                  </a:lnTo>
                  <a:lnTo>
                    <a:pt x="2227" y="5214"/>
                  </a:lnTo>
                  <a:lnTo>
                    <a:pt x="2229" y="5219"/>
                  </a:lnTo>
                  <a:lnTo>
                    <a:pt x="2231" y="5230"/>
                  </a:lnTo>
                  <a:lnTo>
                    <a:pt x="2231" y="5246"/>
                  </a:lnTo>
                  <a:lnTo>
                    <a:pt x="2229" y="5254"/>
                  </a:lnTo>
                  <a:lnTo>
                    <a:pt x="2226" y="5260"/>
                  </a:lnTo>
                  <a:lnTo>
                    <a:pt x="2226" y="5260"/>
                  </a:lnTo>
                  <a:lnTo>
                    <a:pt x="2221" y="5268"/>
                  </a:lnTo>
                  <a:lnTo>
                    <a:pt x="2219" y="5268"/>
                  </a:lnTo>
                  <a:lnTo>
                    <a:pt x="2218" y="5268"/>
                  </a:lnTo>
                  <a:lnTo>
                    <a:pt x="2212" y="5273"/>
                  </a:lnTo>
                  <a:lnTo>
                    <a:pt x="2212" y="5273"/>
                  </a:lnTo>
                  <a:lnTo>
                    <a:pt x="2207" y="5278"/>
                  </a:lnTo>
                  <a:lnTo>
                    <a:pt x="2205" y="5281"/>
                  </a:lnTo>
                  <a:lnTo>
                    <a:pt x="2205" y="5284"/>
                  </a:lnTo>
                  <a:lnTo>
                    <a:pt x="2207" y="5286"/>
                  </a:lnTo>
                  <a:lnTo>
                    <a:pt x="2210" y="5287"/>
                  </a:lnTo>
                  <a:lnTo>
                    <a:pt x="2213" y="5289"/>
                  </a:lnTo>
                  <a:lnTo>
                    <a:pt x="2213" y="5289"/>
                  </a:lnTo>
                  <a:lnTo>
                    <a:pt x="2227" y="5309"/>
                  </a:lnTo>
                  <a:lnTo>
                    <a:pt x="2239" y="5327"/>
                  </a:lnTo>
                  <a:lnTo>
                    <a:pt x="2243" y="5335"/>
                  </a:lnTo>
                  <a:lnTo>
                    <a:pt x="2245" y="5341"/>
                  </a:lnTo>
                  <a:lnTo>
                    <a:pt x="2245" y="5341"/>
                  </a:lnTo>
                  <a:lnTo>
                    <a:pt x="2245" y="5346"/>
                  </a:lnTo>
                  <a:lnTo>
                    <a:pt x="2243" y="5349"/>
                  </a:lnTo>
                  <a:lnTo>
                    <a:pt x="2242" y="5352"/>
                  </a:lnTo>
                  <a:lnTo>
                    <a:pt x="2237" y="5356"/>
                  </a:lnTo>
                  <a:lnTo>
                    <a:pt x="2229" y="5360"/>
                  </a:lnTo>
                  <a:lnTo>
                    <a:pt x="2219" y="5363"/>
                  </a:lnTo>
                  <a:lnTo>
                    <a:pt x="2219" y="5363"/>
                  </a:lnTo>
                  <a:lnTo>
                    <a:pt x="2208" y="5368"/>
                  </a:lnTo>
                  <a:lnTo>
                    <a:pt x="2197" y="5370"/>
                  </a:lnTo>
                  <a:lnTo>
                    <a:pt x="2177" y="5373"/>
                  </a:lnTo>
                  <a:lnTo>
                    <a:pt x="2177" y="5373"/>
                  </a:lnTo>
                  <a:lnTo>
                    <a:pt x="2131" y="5386"/>
                  </a:lnTo>
                  <a:lnTo>
                    <a:pt x="2131" y="5386"/>
                  </a:lnTo>
                  <a:lnTo>
                    <a:pt x="2115" y="5387"/>
                  </a:lnTo>
                  <a:lnTo>
                    <a:pt x="2104" y="5390"/>
                  </a:lnTo>
                  <a:lnTo>
                    <a:pt x="2092" y="5394"/>
                  </a:lnTo>
                  <a:lnTo>
                    <a:pt x="2092" y="5394"/>
                  </a:lnTo>
                  <a:lnTo>
                    <a:pt x="2086" y="5397"/>
                  </a:lnTo>
                  <a:lnTo>
                    <a:pt x="2088" y="5397"/>
                  </a:lnTo>
                  <a:lnTo>
                    <a:pt x="2086" y="5400"/>
                  </a:lnTo>
                  <a:lnTo>
                    <a:pt x="2086" y="5400"/>
                  </a:lnTo>
                  <a:lnTo>
                    <a:pt x="2070" y="5419"/>
                  </a:lnTo>
                  <a:lnTo>
                    <a:pt x="2059" y="5433"/>
                  </a:lnTo>
                  <a:lnTo>
                    <a:pt x="2091" y="5446"/>
                  </a:lnTo>
                  <a:lnTo>
                    <a:pt x="2091" y="5446"/>
                  </a:lnTo>
                  <a:lnTo>
                    <a:pt x="2110" y="5449"/>
                  </a:lnTo>
                  <a:lnTo>
                    <a:pt x="2126" y="5452"/>
                  </a:lnTo>
                  <a:lnTo>
                    <a:pt x="2137" y="5456"/>
                  </a:lnTo>
                  <a:lnTo>
                    <a:pt x="2137" y="5456"/>
                  </a:lnTo>
                  <a:lnTo>
                    <a:pt x="2164" y="5467"/>
                  </a:lnTo>
                  <a:lnTo>
                    <a:pt x="2181" y="5473"/>
                  </a:lnTo>
                  <a:lnTo>
                    <a:pt x="2194" y="5481"/>
                  </a:lnTo>
                  <a:lnTo>
                    <a:pt x="2194" y="5481"/>
                  </a:lnTo>
                  <a:lnTo>
                    <a:pt x="2202" y="5489"/>
                  </a:lnTo>
                  <a:lnTo>
                    <a:pt x="2210" y="5498"/>
                  </a:lnTo>
                  <a:lnTo>
                    <a:pt x="2218" y="5506"/>
                  </a:lnTo>
                  <a:lnTo>
                    <a:pt x="2224" y="5513"/>
                  </a:lnTo>
                  <a:lnTo>
                    <a:pt x="2224" y="5513"/>
                  </a:lnTo>
                  <a:lnTo>
                    <a:pt x="2235" y="5518"/>
                  </a:lnTo>
                  <a:lnTo>
                    <a:pt x="2254" y="5522"/>
                  </a:lnTo>
                  <a:lnTo>
                    <a:pt x="2277" y="5527"/>
                  </a:lnTo>
                  <a:lnTo>
                    <a:pt x="2286" y="5527"/>
                  </a:lnTo>
                  <a:lnTo>
                    <a:pt x="2294" y="5527"/>
                  </a:lnTo>
                  <a:lnTo>
                    <a:pt x="2294" y="5527"/>
                  </a:lnTo>
                  <a:lnTo>
                    <a:pt x="2302" y="5525"/>
                  </a:lnTo>
                  <a:lnTo>
                    <a:pt x="2305" y="5524"/>
                  </a:lnTo>
                  <a:lnTo>
                    <a:pt x="2307" y="5524"/>
                  </a:lnTo>
                  <a:lnTo>
                    <a:pt x="2307" y="5524"/>
                  </a:lnTo>
                  <a:lnTo>
                    <a:pt x="2358" y="5554"/>
                  </a:lnTo>
                  <a:lnTo>
                    <a:pt x="2358" y="5554"/>
                  </a:lnTo>
                  <a:lnTo>
                    <a:pt x="2380" y="5564"/>
                  </a:lnTo>
                  <a:lnTo>
                    <a:pt x="2397" y="5572"/>
                  </a:lnTo>
                  <a:lnTo>
                    <a:pt x="2410" y="5578"/>
                  </a:lnTo>
                  <a:lnTo>
                    <a:pt x="2410" y="5578"/>
                  </a:lnTo>
                  <a:lnTo>
                    <a:pt x="2423" y="5584"/>
                  </a:lnTo>
                  <a:lnTo>
                    <a:pt x="2440" y="5592"/>
                  </a:lnTo>
                  <a:lnTo>
                    <a:pt x="2474" y="5603"/>
                  </a:lnTo>
                  <a:lnTo>
                    <a:pt x="2474" y="5603"/>
                  </a:lnTo>
                  <a:lnTo>
                    <a:pt x="2490" y="5606"/>
                  </a:lnTo>
                  <a:lnTo>
                    <a:pt x="2512" y="5611"/>
                  </a:lnTo>
                  <a:lnTo>
                    <a:pt x="2544" y="5616"/>
                  </a:lnTo>
                  <a:lnTo>
                    <a:pt x="2544" y="5616"/>
                  </a:lnTo>
                  <a:lnTo>
                    <a:pt x="2559" y="5624"/>
                  </a:lnTo>
                  <a:lnTo>
                    <a:pt x="2585" y="5637"/>
                  </a:lnTo>
                  <a:lnTo>
                    <a:pt x="2620" y="5656"/>
                  </a:lnTo>
                  <a:lnTo>
                    <a:pt x="2620" y="5656"/>
                  </a:lnTo>
                  <a:lnTo>
                    <a:pt x="2640" y="5676"/>
                  </a:lnTo>
                  <a:lnTo>
                    <a:pt x="2660" y="5691"/>
                  </a:lnTo>
                  <a:lnTo>
                    <a:pt x="2669" y="5697"/>
                  </a:lnTo>
                  <a:lnTo>
                    <a:pt x="2677" y="5700"/>
                  </a:lnTo>
                  <a:lnTo>
                    <a:pt x="2677" y="5700"/>
                  </a:lnTo>
                  <a:lnTo>
                    <a:pt x="2702" y="5710"/>
                  </a:lnTo>
                  <a:lnTo>
                    <a:pt x="2729" y="5719"/>
                  </a:lnTo>
                  <a:lnTo>
                    <a:pt x="2729" y="5719"/>
                  </a:lnTo>
                  <a:lnTo>
                    <a:pt x="2742" y="5726"/>
                  </a:lnTo>
                  <a:lnTo>
                    <a:pt x="2748" y="5732"/>
                  </a:lnTo>
                  <a:lnTo>
                    <a:pt x="2753" y="5738"/>
                  </a:lnTo>
                  <a:lnTo>
                    <a:pt x="2760" y="5748"/>
                  </a:lnTo>
                  <a:lnTo>
                    <a:pt x="2761" y="5748"/>
                  </a:lnTo>
                  <a:lnTo>
                    <a:pt x="2761" y="5748"/>
                  </a:lnTo>
                  <a:lnTo>
                    <a:pt x="2780" y="5741"/>
                  </a:lnTo>
                  <a:lnTo>
                    <a:pt x="2793" y="5738"/>
                  </a:lnTo>
                  <a:lnTo>
                    <a:pt x="2807" y="5737"/>
                  </a:lnTo>
                  <a:lnTo>
                    <a:pt x="2822" y="5735"/>
                  </a:lnTo>
                  <a:lnTo>
                    <a:pt x="2839" y="5737"/>
                  </a:lnTo>
                  <a:lnTo>
                    <a:pt x="2855" y="5738"/>
                  </a:lnTo>
                  <a:lnTo>
                    <a:pt x="2874" y="5741"/>
                  </a:lnTo>
                  <a:lnTo>
                    <a:pt x="2874" y="5741"/>
                  </a:lnTo>
                  <a:lnTo>
                    <a:pt x="2931" y="5757"/>
                  </a:lnTo>
                  <a:lnTo>
                    <a:pt x="2984" y="5773"/>
                  </a:lnTo>
                  <a:lnTo>
                    <a:pt x="3034" y="5792"/>
                  </a:lnTo>
                  <a:lnTo>
                    <a:pt x="3082" y="5818"/>
                  </a:lnTo>
                  <a:lnTo>
                    <a:pt x="3082" y="5818"/>
                  </a:lnTo>
                  <a:lnTo>
                    <a:pt x="3084" y="5822"/>
                  </a:lnTo>
                  <a:lnTo>
                    <a:pt x="3087" y="5827"/>
                  </a:lnTo>
                  <a:lnTo>
                    <a:pt x="3092" y="5832"/>
                  </a:lnTo>
                  <a:lnTo>
                    <a:pt x="3100" y="5838"/>
                  </a:lnTo>
                  <a:lnTo>
                    <a:pt x="3111" y="5843"/>
                  </a:lnTo>
                  <a:lnTo>
                    <a:pt x="3127" y="5849"/>
                  </a:lnTo>
                  <a:lnTo>
                    <a:pt x="3149" y="5853"/>
                  </a:lnTo>
                  <a:lnTo>
                    <a:pt x="3149" y="5853"/>
                  </a:lnTo>
                  <a:lnTo>
                    <a:pt x="3238" y="5862"/>
                  </a:lnTo>
                  <a:lnTo>
                    <a:pt x="3258" y="5865"/>
                  </a:lnTo>
                  <a:lnTo>
                    <a:pt x="3277" y="5869"/>
                  </a:lnTo>
                  <a:lnTo>
                    <a:pt x="3295" y="5873"/>
                  </a:lnTo>
                  <a:lnTo>
                    <a:pt x="3311" y="5878"/>
                  </a:lnTo>
                  <a:lnTo>
                    <a:pt x="3311" y="5878"/>
                  </a:lnTo>
                  <a:lnTo>
                    <a:pt x="3327" y="5884"/>
                  </a:lnTo>
                  <a:lnTo>
                    <a:pt x="3341" y="5889"/>
                  </a:lnTo>
                  <a:lnTo>
                    <a:pt x="3371" y="5897"/>
                  </a:lnTo>
                  <a:lnTo>
                    <a:pt x="3384" y="5902"/>
                  </a:lnTo>
                  <a:lnTo>
                    <a:pt x="3395" y="5907"/>
                  </a:lnTo>
                  <a:lnTo>
                    <a:pt x="3405" y="5913"/>
                  </a:lnTo>
                  <a:lnTo>
                    <a:pt x="3411" y="5921"/>
                  </a:lnTo>
                  <a:lnTo>
                    <a:pt x="3411" y="5921"/>
                  </a:lnTo>
                  <a:lnTo>
                    <a:pt x="3416" y="5929"/>
                  </a:lnTo>
                  <a:lnTo>
                    <a:pt x="3422" y="5930"/>
                  </a:lnTo>
                  <a:lnTo>
                    <a:pt x="3427" y="5932"/>
                  </a:lnTo>
                  <a:lnTo>
                    <a:pt x="3433" y="5929"/>
                  </a:lnTo>
                  <a:lnTo>
                    <a:pt x="3443" y="5924"/>
                  </a:lnTo>
                  <a:lnTo>
                    <a:pt x="3447" y="5923"/>
                  </a:lnTo>
                  <a:lnTo>
                    <a:pt x="3451" y="5924"/>
                  </a:lnTo>
                  <a:lnTo>
                    <a:pt x="3451" y="5924"/>
                  </a:lnTo>
                  <a:lnTo>
                    <a:pt x="3470" y="5940"/>
                  </a:lnTo>
                  <a:lnTo>
                    <a:pt x="3478" y="5948"/>
                  </a:lnTo>
                  <a:lnTo>
                    <a:pt x="3482" y="5954"/>
                  </a:lnTo>
                  <a:lnTo>
                    <a:pt x="3482" y="5954"/>
                  </a:lnTo>
                  <a:lnTo>
                    <a:pt x="3486" y="5961"/>
                  </a:lnTo>
                  <a:lnTo>
                    <a:pt x="3489" y="5965"/>
                  </a:lnTo>
                  <a:lnTo>
                    <a:pt x="3495" y="5970"/>
                  </a:lnTo>
                  <a:lnTo>
                    <a:pt x="3501" y="5975"/>
                  </a:lnTo>
                  <a:lnTo>
                    <a:pt x="3511" y="5980"/>
                  </a:lnTo>
                  <a:lnTo>
                    <a:pt x="3522" y="5984"/>
                  </a:lnTo>
                  <a:lnTo>
                    <a:pt x="3536" y="5988"/>
                  </a:lnTo>
                  <a:lnTo>
                    <a:pt x="3536" y="5988"/>
                  </a:lnTo>
                  <a:lnTo>
                    <a:pt x="3552" y="5989"/>
                  </a:lnTo>
                  <a:lnTo>
                    <a:pt x="3567" y="5991"/>
                  </a:lnTo>
                  <a:lnTo>
                    <a:pt x="3595" y="5991"/>
                  </a:lnTo>
                  <a:lnTo>
                    <a:pt x="3608" y="5992"/>
                  </a:lnTo>
                  <a:lnTo>
                    <a:pt x="3621" y="5994"/>
                  </a:lnTo>
                  <a:lnTo>
                    <a:pt x="3632" y="5996"/>
                  </a:lnTo>
                  <a:lnTo>
                    <a:pt x="3641" y="6000"/>
                  </a:lnTo>
                  <a:lnTo>
                    <a:pt x="3641" y="6000"/>
                  </a:lnTo>
                  <a:lnTo>
                    <a:pt x="3660" y="6010"/>
                  </a:lnTo>
                  <a:lnTo>
                    <a:pt x="3676" y="6016"/>
                  </a:lnTo>
                  <a:lnTo>
                    <a:pt x="3681" y="6019"/>
                  </a:lnTo>
                  <a:lnTo>
                    <a:pt x="3686" y="6024"/>
                  </a:lnTo>
                  <a:lnTo>
                    <a:pt x="3686" y="6029"/>
                  </a:lnTo>
                  <a:lnTo>
                    <a:pt x="3684" y="6035"/>
                  </a:lnTo>
                  <a:lnTo>
                    <a:pt x="3684" y="6035"/>
                  </a:lnTo>
                  <a:lnTo>
                    <a:pt x="3681" y="6042"/>
                  </a:lnTo>
                  <a:lnTo>
                    <a:pt x="3679" y="6050"/>
                  </a:lnTo>
                  <a:lnTo>
                    <a:pt x="3678" y="6061"/>
                  </a:lnTo>
                  <a:lnTo>
                    <a:pt x="3678" y="6073"/>
                  </a:lnTo>
                  <a:lnTo>
                    <a:pt x="3764" y="6091"/>
                  </a:lnTo>
                  <a:lnTo>
                    <a:pt x="3764" y="6091"/>
                  </a:lnTo>
                  <a:lnTo>
                    <a:pt x="3791" y="6099"/>
                  </a:lnTo>
                  <a:lnTo>
                    <a:pt x="3813" y="6108"/>
                  </a:lnTo>
                  <a:lnTo>
                    <a:pt x="3821" y="6113"/>
                  </a:lnTo>
                  <a:lnTo>
                    <a:pt x="3827" y="6118"/>
                  </a:lnTo>
                  <a:lnTo>
                    <a:pt x="3827" y="6118"/>
                  </a:lnTo>
                  <a:lnTo>
                    <a:pt x="3838" y="6129"/>
                  </a:lnTo>
                  <a:lnTo>
                    <a:pt x="3856" y="6143"/>
                  </a:lnTo>
                  <a:lnTo>
                    <a:pt x="3897" y="6178"/>
                  </a:lnTo>
                  <a:lnTo>
                    <a:pt x="3897" y="6178"/>
                  </a:lnTo>
                  <a:lnTo>
                    <a:pt x="3908" y="6186"/>
                  </a:lnTo>
                  <a:lnTo>
                    <a:pt x="3921" y="6194"/>
                  </a:lnTo>
                  <a:lnTo>
                    <a:pt x="3943" y="6207"/>
                  </a:lnTo>
                  <a:lnTo>
                    <a:pt x="3961" y="6216"/>
                  </a:lnTo>
                  <a:lnTo>
                    <a:pt x="3967" y="6221"/>
                  </a:lnTo>
                  <a:lnTo>
                    <a:pt x="3972" y="6224"/>
                  </a:lnTo>
                  <a:lnTo>
                    <a:pt x="3972" y="6224"/>
                  </a:lnTo>
                  <a:lnTo>
                    <a:pt x="3980" y="6234"/>
                  </a:lnTo>
                  <a:lnTo>
                    <a:pt x="3992" y="6247"/>
                  </a:lnTo>
                  <a:lnTo>
                    <a:pt x="4007" y="6258"/>
                  </a:lnTo>
                  <a:lnTo>
                    <a:pt x="4013" y="6261"/>
                  </a:lnTo>
                  <a:lnTo>
                    <a:pt x="4019" y="6262"/>
                  </a:lnTo>
                  <a:lnTo>
                    <a:pt x="4019" y="6262"/>
                  </a:lnTo>
                  <a:lnTo>
                    <a:pt x="4086" y="6267"/>
                  </a:lnTo>
                  <a:lnTo>
                    <a:pt x="4086" y="0"/>
                  </a:lnTo>
                  <a:lnTo>
                    <a:pt x="2853" y="0"/>
                  </a:lnTo>
                  <a:close/>
                  <a:moveTo>
                    <a:pt x="652" y="1992"/>
                  </a:moveTo>
                  <a:lnTo>
                    <a:pt x="652" y="1992"/>
                  </a:lnTo>
                  <a:lnTo>
                    <a:pt x="644" y="1996"/>
                  </a:lnTo>
                  <a:lnTo>
                    <a:pt x="636" y="2004"/>
                  </a:lnTo>
                  <a:lnTo>
                    <a:pt x="629" y="2011"/>
                  </a:lnTo>
                  <a:lnTo>
                    <a:pt x="626" y="2017"/>
                  </a:lnTo>
                  <a:lnTo>
                    <a:pt x="626" y="2017"/>
                  </a:lnTo>
                  <a:lnTo>
                    <a:pt x="626" y="2019"/>
                  </a:lnTo>
                  <a:lnTo>
                    <a:pt x="626" y="2022"/>
                  </a:lnTo>
                  <a:lnTo>
                    <a:pt x="629" y="2027"/>
                  </a:lnTo>
                  <a:lnTo>
                    <a:pt x="633" y="2038"/>
                  </a:lnTo>
                  <a:lnTo>
                    <a:pt x="634" y="2046"/>
                  </a:lnTo>
                  <a:lnTo>
                    <a:pt x="634" y="2057"/>
                  </a:lnTo>
                  <a:lnTo>
                    <a:pt x="634" y="2057"/>
                  </a:lnTo>
                  <a:lnTo>
                    <a:pt x="634" y="2068"/>
                  </a:lnTo>
                  <a:lnTo>
                    <a:pt x="634" y="2077"/>
                  </a:lnTo>
                  <a:lnTo>
                    <a:pt x="636" y="2089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29" y="2096"/>
                  </a:lnTo>
                  <a:lnTo>
                    <a:pt x="623" y="2098"/>
                  </a:lnTo>
                  <a:lnTo>
                    <a:pt x="623" y="2098"/>
                  </a:lnTo>
                  <a:lnTo>
                    <a:pt x="606" y="2100"/>
                  </a:lnTo>
                  <a:lnTo>
                    <a:pt x="588" y="2101"/>
                  </a:lnTo>
                  <a:lnTo>
                    <a:pt x="572" y="2100"/>
                  </a:lnTo>
                  <a:lnTo>
                    <a:pt x="561" y="2098"/>
                  </a:lnTo>
                  <a:lnTo>
                    <a:pt x="561" y="2098"/>
                  </a:lnTo>
                  <a:lnTo>
                    <a:pt x="552" y="2095"/>
                  </a:lnTo>
                  <a:lnTo>
                    <a:pt x="540" y="2092"/>
                  </a:lnTo>
                  <a:lnTo>
                    <a:pt x="536" y="2092"/>
                  </a:lnTo>
                  <a:lnTo>
                    <a:pt x="531" y="2093"/>
                  </a:lnTo>
                  <a:lnTo>
                    <a:pt x="528" y="2095"/>
                  </a:lnTo>
                  <a:lnTo>
                    <a:pt x="525" y="2101"/>
                  </a:lnTo>
                  <a:lnTo>
                    <a:pt x="525" y="2101"/>
                  </a:lnTo>
                  <a:lnTo>
                    <a:pt x="521" y="2108"/>
                  </a:lnTo>
                  <a:lnTo>
                    <a:pt x="520" y="2114"/>
                  </a:lnTo>
                  <a:lnTo>
                    <a:pt x="518" y="2125"/>
                  </a:lnTo>
                  <a:lnTo>
                    <a:pt x="518" y="2136"/>
                  </a:lnTo>
                  <a:lnTo>
                    <a:pt x="517" y="2146"/>
                  </a:lnTo>
                  <a:lnTo>
                    <a:pt x="517" y="2146"/>
                  </a:lnTo>
                  <a:lnTo>
                    <a:pt x="513" y="2155"/>
                  </a:lnTo>
                  <a:lnTo>
                    <a:pt x="512" y="2163"/>
                  </a:lnTo>
                  <a:lnTo>
                    <a:pt x="510" y="2168"/>
                  </a:lnTo>
                  <a:lnTo>
                    <a:pt x="507" y="2170"/>
                  </a:lnTo>
                  <a:lnTo>
                    <a:pt x="504" y="2173"/>
                  </a:lnTo>
                  <a:lnTo>
                    <a:pt x="501" y="2173"/>
                  </a:lnTo>
                  <a:lnTo>
                    <a:pt x="501" y="2173"/>
                  </a:lnTo>
                  <a:lnTo>
                    <a:pt x="493" y="2173"/>
                  </a:lnTo>
                  <a:lnTo>
                    <a:pt x="485" y="2171"/>
                  </a:lnTo>
                  <a:lnTo>
                    <a:pt x="469" y="2165"/>
                  </a:lnTo>
                  <a:lnTo>
                    <a:pt x="453" y="2155"/>
                  </a:lnTo>
                  <a:lnTo>
                    <a:pt x="440" y="2144"/>
                  </a:lnTo>
                  <a:lnTo>
                    <a:pt x="418" y="2125"/>
                  </a:lnTo>
                  <a:lnTo>
                    <a:pt x="410" y="2116"/>
                  </a:lnTo>
                  <a:lnTo>
                    <a:pt x="410" y="2116"/>
                  </a:lnTo>
                  <a:lnTo>
                    <a:pt x="396" y="2087"/>
                  </a:lnTo>
                  <a:lnTo>
                    <a:pt x="391" y="2077"/>
                  </a:lnTo>
                  <a:lnTo>
                    <a:pt x="390" y="2069"/>
                  </a:lnTo>
                  <a:lnTo>
                    <a:pt x="390" y="2069"/>
                  </a:lnTo>
                  <a:lnTo>
                    <a:pt x="388" y="2063"/>
                  </a:lnTo>
                  <a:lnTo>
                    <a:pt x="385" y="2057"/>
                  </a:lnTo>
                  <a:lnTo>
                    <a:pt x="377" y="2050"/>
                  </a:lnTo>
                  <a:lnTo>
                    <a:pt x="364" y="2042"/>
                  </a:lnTo>
                  <a:lnTo>
                    <a:pt x="364" y="2042"/>
                  </a:lnTo>
                  <a:lnTo>
                    <a:pt x="350" y="2035"/>
                  </a:lnTo>
                  <a:lnTo>
                    <a:pt x="342" y="2030"/>
                  </a:lnTo>
                  <a:lnTo>
                    <a:pt x="340" y="2027"/>
                  </a:lnTo>
                  <a:lnTo>
                    <a:pt x="339" y="2023"/>
                  </a:lnTo>
                  <a:lnTo>
                    <a:pt x="339" y="2012"/>
                  </a:lnTo>
                  <a:lnTo>
                    <a:pt x="339" y="2012"/>
                  </a:lnTo>
                  <a:lnTo>
                    <a:pt x="337" y="2003"/>
                  </a:lnTo>
                  <a:lnTo>
                    <a:pt x="337" y="1996"/>
                  </a:lnTo>
                  <a:lnTo>
                    <a:pt x="337" y="1992"/>
                  </a:lnTo>
                  <a:lnTo>
                    <a:pt x="339" y="1982"/>
                  </a:lnTo>
                  <a:lnTo>
                    <a:pt x="339" y="1982"/>
                  </a:lnTo>
                  <a:lnTo>
                    <a:pt x="340" y="1979"/>
                  </a:lnTo>
                  <a:lnTo>
                    <a:pt x="343" y="1974"/>
                  </a:lnTo>
                  <a:lnTo>
                    <a:pt x="353" y="1965"/>
                  </a:lnTo>
                  <a:lnTo>
                    <a:pt x="386" y="1936"/>
                  </a:lnTo>
                  <a:lnTo>
                    <a:pt x="421" y="1906"/>
                  </a:lnTo>
                  <a:lnTo>
                    <a:pt x="447" y="1885"/>
                  </a:lnTo>
                  <a:lnTo>
                    <a:pt x="447" y="1885"/>
                  </a:lnTo>
                  <a:lnTo>
                    <a:pt x="453" y="1885"/>
                  </a:lnTo>
                  <a:lnTo>
                    <a:pt x="464" y="1884"/>
                  </a:lnTo>
                  <a:lnTo>
                    <a:pt x="490" y="1877"/>
                  </a:lnTo>
                  <a:lnTo>
                    <a:pt x="504" y="1874"/>
                  </a:lnTo>
                  <a:lnTo>
                    <a:pt x="517" y="1873"/>
                  </a:lnTo>
                  <a:lnTo>
                    <a:pt x="526" y="1873"/>
                  </a:lnTo>
                  <a:lnTo>
                    <a:pt x="531" y="1874"/>
                  </a:lnTo>
                  <a:lnTo>
                    <a:pt x="534" y="1876"/>
                  </a:lnTo>
                  <a:lnTo>
                    <a:pt x="534" y="1876"/>
                  </a:lnTo>
                  <a:lnTo>
                    <a:pt x="542" y="1885"/>
                  </a:lnTo>
                  <a:lnTo>
                    <a:pt x="552" y="1893"/>
                  </a:lnTo>
                  <a:lnTo>
                    <a:pt x="561" y="1900"/>
                  </a:lnTo>
                  <a:lnTo>
                    <a:pt x="577" y="1906"/>
                  </a:lnTo>
                  <a:lnTo>
                    <a:pt x="577" y="1906"/>
                  </a:lnTo>
                  <a:lnTo>
                    <a:pt x="609" y="1919"/>
                  </a:lnTo>
                  <a:lnTo>
                    <a:pt x="620" y="1923"/>
                  </a:lnTo>
                  <a:lnTo>
                    <a:pt x="628" y="1930"/>
                  </a:lnTo>
                  <a:lnTo>
                    <a:pt x="628" y="1930"/>
                  </a:lnTo>
                  <a:lnTo>
                    <a:pt x="639" y="1944"/>
                  </a:lnTo>
                  <a:lnTo>
                    <a:pt x="645" y="1950"/>
                  </a:lnTo>
                  <a:lnTo>
                    <a:pt x="652" y="1960"/>
                  </a:lnTo>
                  <a:lnTo>
                    <a:pt x="652" y="1960"/>
                  </a:lnTo>
                  <a:lnTo>
                    <a:pt x="655" y="1969"/>
                  </a:lnTo>
                  <a:lnTo>
                    <a:pt x="656" y="1979"/>
                  </a:lnTo>
                  <a:lnTo>
                    <a:pt x="655" y="1987"/>
                  </a:lnTo>
                  <a:lnTo>
                    <a:pt x="653" y="1990"/>
                  </a:lnTo>
                  <a:lnTo>
                    <a:pt x="652" y="1992"/>
                  </a:lnTo>
                  <a:lnTo>
                    <a:pt x="652" y="1992"/>
                  </a:lnTo>
                  <a:close/>
                  <a:moveTo>
                    <a:pt x="1076" y="1828"/>
                  </a:moveTo>
                  <a:lnTo>
                    <a:pt x="1076" y="1828"/>
                  </a:lnTo>
                  <a:lnTo>
                    <a:pt x="1074" y="1833"/>
                  </a:lnTo>
                  <a:lnTo>
                    <a:pt x="1071" y="1836"/>
                  </a:lnTo>
                  <a:lnTo>
                    <a:pt x="1063" y="1842"/>
                  </a:lnTo>
                  <a:lnTo>
                    <a:pt x="1057" y="1846"/>
                  </a:lnTo>
                  <a:lnTo>
                    <a:pt x="1054" y="1847"/>
                  </a:lnTo>
                  <a:lnTo>
                    <a:pt x="1054" y="1847"/>
                  </a:lnTo>
                  <a:lnTo>
                    <a:pt x="1047" y="1861"/>
                  </a:lnTo>
                  <a:lnTo>
                    <a:pt x="1042" y="1871"/>
                  </a:lnTo>
                  <a:lnTo>
                    <a:pt x="1038" y="1877"/>
                  </a:lnTo>
                  <a:lnTo>
                    <a:pt x="1038" y="1877"/>
                  </a:lnTo>
                  <a:lnTo>
                    <a:pt x="1033" y="1879"/>
                  </a:lnTo>
                  <a:lnTo>
                    <a:pt x="1027" y="1879"/>
                  </a:lnTo>
                  <a:lnTo>
                    <a:pt x="1011" y="1879"/>
                  </a:lnTo>
                  <a:lnTo>
                    <a:pt x="985" y="1877"/>
                  </a:lnTo>
                  <a:lnTo>
                    <a:pt x="1000" y="1842"/>
                  </a:lnTo>
                  <a:lnTo>
                    <a:pt x="993" y="1820"/>
                  </a:lnTo>
                  <a:lnTo>
                    <a:pt x="979" y="1803"/>
                  </a:lnTo>
                  <a:lnTo>
                    <a:pt x="979" y="1803"/>
                  </a:lnTo>
                  <a:lnTo>
                    <a:pt x="958" y="1776"/>
                  </a:lnTo>
                  <a:lnTo>
                    <a:pt x="958" y="1776"/>
                  </a:lnTo>
                  <a:lnTo>
                    <a:pt x="955" y="1772"/>
                  </a:lnTo>
                  <a:lnTo>
                    <a:pt x="950" y="1769"/>
                  </a:lnTo>
                  <a:lnTo>
                    <a:pt x="938" y="1761"/>
                  </a:lnTo>
                  <a:lnTo>
                    <a:pt x="938" y="1761"/>
                  </a:lnTo>
                  <a:lnTo>
                    <a:pt x="930" y="1760"/>
                  </a:lnTo>
                  <a:lnTo>
                    <a:pt x="920" y="1758"/>
                  </a:lnTo>
                  <a:lnTo>
                    <a:pt x="904" y="1758"/>
                  </a:lnTo>
                  <a:lnTo>
                    <a:pt x="904" y="1758"/>
                  </a:lnTo>
                  <a:lnTo>
                    <a:pt x="892" y="1758"/>
                  </a:lnTo>
                  <a:lnTo>
                    <a:pt x="871" y="1758"/>
                  </a:lnTo>
                  <a:lnTo>
                    <a:pt x="858" y="1758"/>
                  </a:lnTo>
                  <a:lnTo>
                    <a:pt x="845" y="1755"/>
                  </a:lnTo>
                  <a:lnTo>
                    <a:pt x="833" y="1752"/>
                  </a:lnTo>
                  <a:lnTo>
                    <a:pt x="822" y="1747"/>
                  </a:lnTo>
                  <a:lnTo>
                    <a:pt x="822" y="1747"/>
                  </a:lnTo>
                  <a:lnTo>
                    <a:pt x="807" y="1739"/>
                  </a:lnTo>
                  <a:lnTo>
                    <a:pt x="804" y="1736"/>
                  </a:lnTo>
                  <a:lnTo>
                    <a:pt x="803" y="1733"/>
                  </a:lnTo>
                  <a:lnTo>
                    <a:pt x="803" y="1728"/>
                  </a:lnTo>
                  <a:lnTo>
                    <a:pt x="803" y="1723"/>
                  </a:lnTo>
                  <a:lnTo>
                    <a:pt x="803" y="1718"/>
                  </a:lnTo>
                  <a:lnTo>
                    <a:pt x="803" y="1718"/>
                  </a:lnTo>
                  <a:lnTo>
                    <a:pt x="799" y="1712"/>
                  </a:lnTo>
                  <a:lnTo>
                    <a:pt x="801" y="1712"/>
                  </a:lnTo>
                  <a:lnTo>
                    <a:pt x="801" y="1712"/>
                  </a:lnTo>
                  <a:lnTo>
                    <a:pt x="804" y="1715"/>
                  </a:lnTo>
                  <a:lnTo>
                    <a:pt x="806" y="1715"/>
                  </a:lnTo>
                  <a:lnTo>
                    <a:pt x="809" y="1714"/>
                  </a:lnTo>
                  <a:lnTo>
                    <a:pt x="809" y="1714"/>
                  </a:lnTo>
                  <a:lnTo>
                    <a:pt x="822" y="1707"/>
                  </a:lnTo>
                  <a:lnTo>
                    <a:pt x="826" y="1704"/>
                  </a:lnTo>
                  <a:lnTo>
                    <a:pt x="828" y="1703"/>
                  </a:lnTo>
                  <a:lnTo>
                    <a:pt x="830" y="1699"/>
                  </a:lnTo>
                  <a:lnTo>
                    <a:pt x="830" y="1699"/>
                  </a:lnTo>
                  <a:lnTo>
                    <a:pt x="828" y="1695"/>
                  </a:lnTo>
                  <a:lnTo>
                    <a:pt x="826" y="1691"/>
                  </a:lnTo>
                  <a:lnTo>
                    <a:pt x="822" y="1682"/>
                  </a:lnTo>
                  <a:lnTo>
                    <a:pt x="822" y="1682"/>
                  </a:lnTo>
                  <a:lnTo>
                    <a:pt x="817" y="1671"/>
                  </a:lnTo>
                  <a:lnTo>
                    <a:pt x="812" y="1655"/>
                  </a:lnTo>
                  <a:lnTo>
                    <a:pt x="809" y="1637"/>
                  </a:lnTo>
                  <a:lnTo>
                    <a:pt x="809" y="1633"/>
                  </a:lnTo>
                  <a:lnTo>
                    <a:pt x="812" y="1630"/>
                  </a:lnTo>
                  <a:lnTo>
                    <a:pt x="812" y="1630"/>
                  </a:lnTo>
                  <a:lnTo>
                    <a:pt x="815" y="1630"/>
                  </a:lnTo>
                  <a:lnTo>
                    <a:pt x="820" y="1630"/>
                  </a:lnTo>
                  <a:lnTo>
                    <a:pt x="830" y="1631"/>
                  </a:lnTo>
                  <a:lnTo>
                    <a:pt x="842" y="1634"/>
                  </a:lnTo>
                  <a:lnTo>
                    <a:pt x="842" y="1634"/>
                  </a:lnTo>
                  <a:lnTo>
                    <a:pt x="855" y="1641"/>
                  </a:lnTo>
                  <a:lnTo>
                    <a:pt x="868" y="1645"/>
                  </a:lnTo>
                  <a:lnTo>
                    <a:pt x="877" y="1647"/>
                  </a:lnTo>
                  <a:lnTo>
                    <a:pt x="877" y="1647"/>
                  </a:lnTo>
                  <a:lnTo>
                    <a:pt x="899" y="1645"/>
                  </a:lnTo>
                  <a:lnTo>
                    <a:pt x="915" y="1642"/>
                  </a:lnTo>
                  <a:lnTo>
                    <a:pt x="915" y="1642"/>
                  </a:lnTo>
                  <a:lnTo>
                    <a:pt x="915" y="1622"/>
                  </a:lnTo>
                  <a:lnTo>
                    <a:pt x="915" y="1622"/>
                  </a:lnTo>
                  <a:lnTo>
                    <a:pt x="914" y="1617"/>
                  </a:lnTo>
                  <a:lnTo>
                    <a:pt x="911" y="1612"/>
                  </a:lnTo>
                  <a:lnTo>
                    <a:pt x="903" y="1599"/>
                  </a:lnTo>
                  <a:lnTo>
                    <a:pt x="892" y="1585"/>
                  </a:lnTo>
                  <a:lnTo>
                    <a:pt x="892" y="1585"/>
                  </a:lnTo>
                  <a:lnTo>
                    <a:pt x="836" y="1572"/>
                  </a:lnTo>
                  <a:lnTo>
                    <a:pt x="836" y="1572"/>
                  </a:lnTo>
                  <a:lnTo>
                    <a:pt x="830" y="1571"/>
                  </a:lnTo>
                  <a:lnTo>
                    <a:pt x="826" y="1568"/>
                  </a:lnTo>
                  <a:lnTo>
                    <a:pt x="825" y="1563"/>
                  </a:lnTo>
                  <a:lnTo>
                    <a:pt x="826" y="1560"/>
                  </a:lnTo>
                  <a:lnTo>
                    <a:pt x="831" y="1552"/>
                  </a:lnTo>
                  <a:lnTo>
                    <a:pt x="836" y="1549"/>
                  </a:lnTo>
                  <a:lnTo>
                    <a:pt x="836" y="1549"/>
                  </a:lnTo>
                  <a:lnTo>
                    <a:pt x="861" y="1553"/>
                  </a:lnTo>
                  <a:lnTo>
                    <a:pt x="880" y="1556"/>
                  </a:lnTo>
                  <a:lnTo>
                    <a:pt x="899" y="1558"/>
                  </a:lnTo>
                  <a:lnTo>
                    <a:pt x="899" y="1558"/>
                  </a:lnTo>
                  <a:lnTo>
                    <a:pt x="911" y="1560"/>
                  </a:lnTo>
                  <a:lnTo>
                    <a:pt x="917" y="1564"/>
                  </a:lnTo>
                  <a:lnTo>
                    <a:pt x="922" y="1568"/>
                  </a:lnTo>
                  <a:lnTo>
                    <a:pt x="928" y="1572"/>
                  </a:lnTo>
                  <a:lnTo>
                    <a:pt x="928" y="1572"/>
                  </a:lnTo>
                  <a:lnTo>
                    <a:pt x="931" y="1576"/>
                  </a:lnTo>
                  <a:lnTo>
                    <a:pt x="934" y="1580"/>
                  </a:lnTo>
                  <a:lnTo>
                    <a:pt x="938" y="1591"/>
                  </a:lnTo>
                  <a:lnTo>
                    <a:pt x="942" y="1606"/>
                  </a:lnTo>
                  <a:lnTo>
                    <a:pt x="957" y="1628"/>
                  </a:lnTo>
                  <a:lnTo>
                    <a:pt x="957" y="1628"/>
                  </a:lnTo>
                  <a:lnTo>
                    <a:pt x="955" y="1637"/>
                  </a:lnTo>
                  <a:lnTo>
                    <a:pt x="955" y="1645"/>
                  </a:lnTo>
                  <a:lnTo>
                    <a:pt x="957" y="1653"/>
                  </a:lnTo>
                  <a:lnTo>
                    <a:pt x="957" y="1653"/>
                  </a:lnTo>
                  <a:lnTo>
                    <a:pt x="965" y="1680"/>
                  </a:lnTo>
                  <a:lnTo>
                    <a:pt x="965" y="1680"/>
                  </a:lnTo>
                  <a:lnTo>
                    <a:pt x="966" y="1688"/>
                  </a:lnTo>
                  <a:lnTo>
                    <a:pt x="966" y="1688"/>
                  </a:lnTo>
                  <a:lnTo>
                    <a:pt x="968" y="1688"/>
                  </a:lnTo>
                  <a:lnTo>
                    <a:pt x="969" y="1687"/>
                  </a:lnTo>
                  <a:lnTo>
                    <a:pt x="971" y="168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90" y="1706"/>
                  </a:lnTo>
                  <a:lnTo>
                    <a:pt x="998" y="1715"/>
                  </a:lnTo>
                  <a:lnTo>
                    <a:pt x="1009" y="1728"/>
                  </a:lnTo>
                  <a:lnTo>
                    <a:pt x="1009" y="1728"/>
                  </a:lnTo>
                  <a:lnTo>
                    <a:pt x="1017" y="1739"/>
                  </a:lnTo>
                  <a:lnTo>
                    <a:pt x="1022" y="1744"/>
                  </a:lnTo>
                  <a:lnTo>
                    <a:pt x="1027" y="1747"/>
                  </a:lnTo>
                  <a:lnTo>
                    <a:pt x="1038" y="1755"/>
                  </a:lnTo>
                  <a:lnTo>
                    <a:pt x="1038" y="1755"/>
                  </a:lnTo>
                  <a:lnTo>
                    <a:pt x="1049" y="1765"/>
                  </a:lnTo>
                  <a:lnTo>
                    <a:pt x="1058" y="1769"/>
                  </a:lnTo>
                  <a:lnTo>
                    <a:pt x="1063" y="1772"/>
                  </a:lnTo>
                  <a:lnTo>
                    <a:pt x="1068" y="1776"/>
                  </a:lnTo>
                  <a:lnTo>
                    <a:pt x="1068" y="1776"/>
                  </a:lnTo>
                  <a:lnTo>
                    <a:pt x="1069" y="1779"/>
                  </a:lnTo>
                  <a:lnTo>
                    <a:pt x="1071" y="1784"/>
                  </a:lnTo>
                  <a:lnTo>
                    <a:pt x="1074" y="1799"/>
                  </a:lnTo>
                  <a:lnTo>
                    <a:pt x="1076" y="1815"/>
                  </a:lnTo>
                  <a:lnTo>
                    <a:pt x="1076" y="1828"/>
                  </a:lnTo>
                  <a:lnTo>
                    <a:pt x="1076" y="1828"/>
                  </a:lnTo>
                  <a:close/>
                  <a:moveTo>
                    <a:pt x="2369" y="5279"/>
                  </a:moveTo>
                  <a:lnTo>
                    <a:pt x="2369" y="5279"/>
                  </a:lnTo>
                  <a:lnTo>
                    <a:pt x="2366" y="5275"/>
                  </a:lnTo>
                  <a:lnTo>
                    <a:pt x="2366" y="5275"/>
                  </a:lnTo>
                  <a:lnTo>
                    <a:pt x="2369" y="5273"/>
                  </a:lnTo>
                  <a:lnTo>
                    <a:pt x="2369" y="5273"/>
                  </a:lnTo>
                  <a:lnTo>
                    <a:pt x="2370" y="5278"/>
                  </a:lnTo>
                  <a:lnTo>
                    <a:pt x="2370" y="5278"/>
                  </a:lnTo>
                  <a:lnTo>
                    <a:pt x="2369" y="5279"/>
                  </a:lnTo>
                  <a:lnTo>
                    <a:pt x="2369" y="5279"/>
                  </a:lnTo>
                  <a:close/>
                </a:path>
              </a:pathLst>
            </a:custGeom>
            <a:pattFill prst="wdUpDiag">
              <a:fgClr>
                <a:srgbClr val="5D9965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6" name="Freeform 262">
              <a:extLst>
                <a:ext uri="{FF2B5EF4-FFF2-40B4-BE49-F238E27FC236}">
                  <a16:creationId xmlns:a16="http://schemas.microsoft.com/office/drawing/2014/main" id="{EB7D26D8-8A43-988D-7D48-79CE0AB0F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" y="3716"/>
              <a:ext cx="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0 w 7"/>
                <a:gd name="T4" fmla="*/ 7 w 7"/>
                <a:gd name="T5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7" name="Freeform 263">
              <a:extLst>
                <a:ext uri="{FF2B5EF4-FFF2-40B4-BE49-F238E27FC236}">
                  <a16:creationId xmlns:a16="http://schemas.microsoft.com/office/drawing/2014/main" id="{9882167C-FF8A-2911-E28E-1B7850981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" y="3644"/>
              <a:ext cx="5" cy="17"/>
            </a:xfrm>
            <a:custGeom>
              <a:avLst/>
              <a:gdLst>
                <a:gd name="T0" fmla="*/ 0 w 9"/>
                <a:gd name="T1" fmla="*/ 33 h 33"/>
                <a:gd name="T2" fmla="*/ 0 w 9"/>
                <a:gd name="T3" fmla="*/ 33 h 33"/>
                <a:gd name="T4" fmla="*/ 6 w 9"/>
                <a:gd name="T5" fmla="*/ 19 h 33"/>
                <a:gd name="T6" fmla="*/ 8 w 9"/>
                <a:gd name="T7" fmla="*/ 9 h 33"/>
                <a:gd name="T8" fmla="*/ 9 w 9"/>
                <a:gd name="T9" fmla="*/ 0 h 33"/>
                <a:gd name="T10" fmla="*/ 9 w 9"/>
                <a:gd name="T11" fmla="*/ 0 h 33"/>
                <a:gd name="T12" fmla="*/ 0 w 9"/>
                <a:gd name="T13" fmla="*/ 33 h 33"/>
                <a:gd name="T14" fmla="*/ 0 w 9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lnTo>
                    <a:pt x="0" y="33"/>
                  </a:lnTo>
                  <a:lnTo>
                    <a:pt x="6" y="19"/>
                  </a:lnTo>
                  <a:lnTo>
                    <a:pt x="8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8" name="Rectangle 264">
              <a:extLst>
                <a:ext uri="{FF2B5EF4-FFF2-40B4-BE49-F238E27FC236}">
                  <a16:creationId xmlns:a16="http://schemas.microsoft.com/office/drawing/2014/main" id="{BB0A3239-1C9C-98EB-02EE-988ACB821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3661"/>
              <a:ext cx="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9" name="Freeform 265">
              <a:extLst>
                <a:ext uri="{FF2B5EF4-FFF2-40B4-BE49-F238E27FC236}">
                  <a16:creationId xmlns:a16="http://schemas.microsoft.com/office/drawing/2014/main" id="{5494DB83-33ED-7781-A273-0E3D49CBA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7" y="3716"/>
              <a:ext cx="18" cy="1"/>
            </a:xfrm>
            <a:custGeom>
              <a:avLst/>
              <a:gdLst>
                <a:gd name="T0" fmla="*/ 36 w 36"/>
                <a:gd name="T1" fmla="*/ 0 h 2"/>
                <a:gd name="T2" fmla="*/ 36 w 36"/>
                <a:gd name="T3" fmla="*/ 0 h 2"/>
                <a:gd name="T4" fmla="*/ 0 w 36"/>
                <a:gd name="T5" fmla="*/ 0 h 2"/>
                <a:gd name="T6" fmla="*/ 0 w 36"/>
                <a:gd name="T7" fmla="*/ 0 h 2"/>
                <a:gd name="T8" fmla="*/ 14 w 36"/>
                <a:gd name="T9" fmla="*/ 2 h 2"/>
                <a:gd name="T10" fmla="*/ 25 w 36"/>
                <a:gd name="T11" fmla="*/ 2 h 2"/>
                <a:gd name="T12" fmla="*/ 36 w 36"/>
                <a:gd name="T13" fmla="*/ 0 h 2"/>
                <a:gd name="T14" fmla="*/ 36 w 3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">
                  <a:moveTo>
                    <a:pt x="36" y="0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5" y="2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0" name="Freeform 266">
              <a:extLst>
                <a:ext uri="{FF2B5EF4-FFF2-40B4-BE49-F238E27FC236}">
                  <a16:creationId xmlns:a16="http://schemas.microsoft.com/office/drawing/2014/main" id="{5C37C94E-8275-2C1B-7FE7-0DFDE6B9F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5" y="3696"/>
              <a:ext cx="1" cy="5"/>
            </a:xfrm>
            <a:custGeom>
              <a:avLst/>
              <a:gdLst>
                <a:gd name="T0" fmla="*/ 0 w 3"/>
                <a:gd name="T1" fmla="*/ 0 h 11"/>
                <a:gd name="T2" fmla="*/ 0 w 3"/>
                <a:gd name="T3" fmla="*/ 0 h 11"/>
                <a:gd name="T4" fmla="*/ 3 w 3"/>
                <a:gd name="T5" fmla="*/ 11 h 11"/>
                <a:gd name="T6" fmla="*/ 0 w 3"/>
                <a:gd name="T7" fmla="*/ 0 h 11"/>
                <a:gd name="T8" fmla="*/ 0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0" y="0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1" name="Freeform 267">
              <a:extLst>
                <a:ext uri="{FF2B5EF4-FFF2-40B4-BE49-F238E27FC236}">
                  <a16:creationId xmlns:a16="http://schemas.microsoft.com/office/drawing/2014/main" id="{A9F79396-F15D-44A3-23A8-BAA14278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" y="3610"/>
              <a:ext cx="221" cy="197"/>
            </a:xfrm>
            <a:custGeom>
              <a:avLst/>
              <a:gdLst>
                <a:gd name="T0" fmla="*/ 432 w 442"/>
                <a:gd name="T1" fmla="*/ 365 h 393"/>
                <a:gd name="T2" fmla="*/ 426 w 442"/>
                <a:gd name="T3" fmla="*/ 346 h 393"/>
                <a:gd name="T4" fmla="*/ 422 w 442"/>
                <a:gd name="T5" fmla="*/ 301 h 393"/>
                <a:gd name="T6" fmla="*/ 421 w 442"/>
                <a:gd name="T7" fmla="*/ 300 h 393"/>
                <a:gd name="T8" fmla="*/ 400 w 442"/>
                <a:gd name="T9" fmla="*/ 282 h 393"/>
                <a:gd name="T10" fmla="*/ 380 w 442"/>
                <a:gd name="T11" fmla="*/ 258 h 393"/>
                <a:gd name="T12" fmla="*/ 362 w 442"/>
                <a:gd name="T13" fmla="*/ 238 h 393"/>
                <a:gd name="T14" fmla="*/ 335 w 442"/>
                <a:gd name="T15" fmla="*/ 195 h 393"/>
                <a:gd name="T16" fmla="*/ 321 w 442"/>
                <a:gd name="T17" fmla="*/ 158 h 393"/>
                <a:gd name="T18" fmla="*/ 316 w 442"/>
                <a:gd name="T19" fmla="*/ 131 h 393"/>
                <a:gd name="T20" fmla="*/ 314 w 442"/>
                <a:gd name="T21" fmla="*/ 122 h 393"/>
                <a:gd name="T22" fmla="*/ 273 w 442"/>
                <a:gd name="T23" fmla="*/ 60 h 393"/>
                <a:gd name="T24" fmla="*/ 249 w 442"/>
                <a:gd name="T25" fmla="*/ 31 h 393"/>
                <a:gd name="T26" fmla="*/ 226 w 442"/>
                <a:gd name="T27" fmla="*/ 12 h 393"/>
                <a:gd name="T28" fmla="*/ 202 w 442"/>
                <a:gd name="T29" fmla="*/ 4 h 393"/>
                <a:gd name="T30" fmla="*/ 176 w 442"/>
                <a:gd name="T31" fmla="*/ 4 h 393"/>
                <a:gd name="T32" fmla="*/ 152 w 442"/>
                <a:gd name="T33" fmla="*/ 6 h 393"/>
                <a:gd name="T34" fmla="*/ 63 w 442"/>
                <a:gd name="T35" fmla="*/ 6 h 393"/>
                <a:gd name="T36" fmla="*/ 0 w 442"/>
                <a:gd name="T37" fmla="*/ 0 h 393"/>
                <a:gd name="T38" fmla="*/ 21 w 442"/>
                <a:gd name="T39" fmla="*/ 22 h 393"/>
                <a:gd name="T40" fmla="*/ 25 w 442"/>
                <a:gd name="T41" fmla="*/ 28 h 393"/>
                <a:gd name="T42" fmla="*/ 35 w 442"/>
                <a:gd name="T43" fmla="*/ 38 h 393"/>
                <a:gd name="T44" fmla="*/ 40 w 442"/>
                <a:gd name="T45" fmla="*/ 46 h 393"/>
                <a:gd name="T46" fmla="*/ 38 w 442"/>
                <a:gd name="T47" fmla="*/ 55 h 393"/>
                <a:gd name="T48" fmla="*/ 33 w 442"/>
                <a:gd name="T49" fmla="*/ 68 h 393"/>
                <a:gd name="T50" fmla="*/ 32 w 442"/>
                <a:gd name="T51" fmla="*/ 77 h 393"/>
                <a:gd name="T52" fmla="*/ 24 w 442"/>
                <a:gd name="T53" fmla="*/ 101 h 393"/>
                <a:gd name="T54" fmla="*/ 24 w 442"/>
                <a:gd name="T55" fmla="*/ 101 h 393"/>
                <a:gd name="T56" fmla="*/ 22 w 442"/>
                <a:gd name="T57" fmla="*/ 128 h 393"/>
                <a:gd name="T58" fmla="*/ 29 w 442"/>
                <a:gd name="T59" fmla="*/ 160 h 393"/>
                <a:gd name="T60" fmla="*/ 33 w 442"/>
                <a:gd name="T61" fmla="*/ 171 h 393"/>
                <a:gd name="T62" fmla="*/ 36 w 442"/>
                <a:gd name="T63" fmla="*/ 182 h 393"/>
                <a:gd name="T64" fmla="*/ 41 w 442"/>
                <a:gd name="T65" fmla="*/ 189 h 393"/>
                <a:gd name="T66" fmla="*/ 56 w 442"/>
                <a:gd name="T67" fmla="*/ 203 h 393"/>
                <a:gd name="T68" fmla="*/ 78 w 442"/>
                <a:gd name="T69" fmla="*/ 212 h 393"/>
                <a:gd name="T70" fmla="*/ 114 w 442"/>
                <a:gd name="T71" fmla="*/ 212 h 393"/>
                <a:gd name="T72" fmla="*/ 121 w 442"/>
                <a:gd name="T73" fmla="*/ 212 h 393"/>
                <a:gd name="T74" fmla="*/ 132 w 442"/>
                <a:gd name="T75" fmla="*/ 211 h 393"/>
                <a:gd name="T76" fmla="*/ 165 w 442"/>
                <a:gd name="T77" fmla="*/ 214 h 393"/>
                <a:gd name="T78" fmla="*/ 187 w 442"/>
                <a:gd name="T79" fmla="*/ 219 h 393"/>
                <a:gd name="T80" fmla="*/ 211 w 442"/>
                <a:gd name="T81" fmla="*/ 230 h 393"/>
                <a:gd name="T82" fmla="*/ 221 w 442"/>
                <a:gd name="T83" fmla="*/ 243 h 393"/>
                <a:gd name="T84" fmla="*/ 222 w 442"/>
                <a:gd name="T85" fmla="*/ 252 h 393"/>
                <a:gd name="T86" fmla="*/ 221 w 442"/>
                <a:gd name="T87" fmla="*/ 257 h 393"/>
                <a:gd name="T88" fmla="*/ 292 w 442"/>
                <a:gd name="T89" fmla="*/ 266 h 393"/>
                <a:gd name="T90" fmla="*/ 297 w 442"/>
                <a:gd name="T91" fmla="*/ 268 h 393"/>
                <a:gd name="T92" fmla="*/ 326 w 442"/>
                <a:gd name="T93" fmla="*/ 281 h 393"/>
                <a:gd name="T94" fmla="*/ 362 w 442"/>
                <a:gd name="T95" fmla="*/ 300 h 393"/>
                <a:gd name="T96" fmla="*/ 368 w 442"/>
                <a:gd name="T97" fmla="*/ 306 h 393"/>
                <a:gd name="T98" fmla="*/ 378 w 442"/>
                <a:gd name="T99" fmla="*/ 332 h 393"/>
                <a:gd name="T100" fmla="*/ 389 w 442"/>
                <a:gd name="T101" fmla="*/ 376 h 393"/>
                <a:gd name="T102" fmla="*/ 391 w 442"/>
                <a:gd name="T103" fmla="*/ 389 h 393"/>
                <a:gd name="T104" fmla="*/ 416 w 442"/>
                <a:gd name="T105" fmla="*/ 393 h 393"/>
                <a:gd name="T106" fmla="*/ 434 w 442"/>
                <a:gd name="T107" fmla="*/ 393 h 393"/>
                <a:gd name="T108" fmla="*/ 440 w 442"/>
                <a:gd name="T109" fmla="*/ 390 h 393"/>
                <a:gd name="T110" fmla="*/ 442 w 442"/>
                <a:gd name="T111" fmla="*/ 389 h 393"/>
                <a:gd name="T112" fmla="*/ 438 w 442"/>
                <a:gd name="T113" fmla="*/ 374 h 393"/>
                <a:gd name="T114" fmla="*/ 432 w 442"/>
                <a:gd name="T115" fmla="*/ 3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2" h="393">
                  <a:moveTo>
                    <a:pt x="432" y="365"/>
                  </a:moveTo>
                  <a:lnTo>
                    <a:pt x="432" y="365"/>
                  </a:lnTo>
                  <a:lnTo>
                    <a:pt x="429" y="357"/>
                  </a:lnTo>
                  <a:lnTo>
                    <a:pt x="426" y="346"/>
                  </a:lnTo>
                  <a:lnTo>
                    <a:pt x="422" y="330"/>
                  </a:lnTo>
                  <a:lnTo>
                    <a:pt x="422" y="301"/>
                  </a:lnTo>
                  <a:lnTo>
                    <a:pt x="422" y="301"/>
                  </a:lnTo>
                  <a:lnTo>
                    <a:pt x="421" y="300"/>
                  </a:lnTo>
                  <a:lnTo>
                    <a:pt x="413" y="295"/>
                  </a:lnTo>
                  <a:lnTo>
                    <a:pt x="400" y="282"/>
                  </a:lnTo>
                  <a:lnTo>
                    <a:pt x="380" y="258"/>
                  </a:lnTo>
                  <a:lnTo>
                    <a:pt x="380" y="258"/>
                  </a:lnTo>
                  <a:lnTo>
                    <a:pt x="362" y="238"/>
                  </a:lnTo>
                  <a:lnTo>
                    <a:pt x="362" y="238"/>
                  </a:lnTo>
                  <a:lnTo>
                    <a:pt x="346" y="216"/>
                  </a:lnTo>
                  <a:lnTo>
                    <a:pt x="335" y="195"/>
                  </a:lnTo>
                  <a:lnTo>
                    <a:pt x="327" y="176"/>
                  </a:lnTo>
                  <a:lnTo>
                    <a:pt x="321" y="158"/>
                  </a:lnTo>
                  <a:lnTo>
                    <a:pt x="318" y="143"/>
                  </a:lnTo>
                  <a:lnTo>
                    <a:pt x="316" y="131"/>
                  </a:lnTo>
                  <a:lnTo>
                    <a:pt x="314" y="122"/>
                  </a:lnTo>
                  <a:lnTo>
                    <a:pt x="314" y="122"/>
                  </a:lnTo>
                  <a:lnTo>
                    <a:pt x="294" y="90"/>
                  </a:lnTo>
                  <a:lnTo>
                    <a:pt x="273" y="60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37" y="20"/>
                  </a:lnTo>
                  <a:lnTo>
                    <a:pt x="226" y="12"/>
                  </a:lnTo>
                  <a:lnTo>
                    <a:pt x="213" y="8"/>
                  </a:lnTo>
                  <a:lnTo>
                    <a:pt x="202" y="4"/>
                  </a:lnTo>
                  <a:lnTo>
                    <a:pt x="189" y="4"/>
                  </a:lnTo>
                  <a:lnTo>
                    <a:pt x="176" y="4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95" y="6"/>
                  </a:lnTo>
                  <a:lnTo>
                    <a:pt x="63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12"/>
                  </a:lnTo>
                  <a:lnTo>
                    <a:pt x="21" y="2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0" y="33"/>
                  </a:lnTo>
                  <a:lnTo>
                    <a:pt x="35" y="38"/>
                  </a:lnTo>
                  <a:lnTo>
                    <a:pt x="38" y="41"/>
                  </a:lnTo>
                  <a:lnTo>
                    <a:pt x="40" y="46"/>
                  </a:lnTo>
                  <a:lnTo>
                    <a:pt x="40" y="50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2" y="77"/>
                  </a:lnTo>
                  <a:lnTo>
                    <a:pt x="30" y="87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2" y="112"/>
                  </a:lnTo>
                  <a:lnTo>
                    <a:pt x="22" y="128"/>
                  </a:lnTo>
                  <a:lnTo>
                    <a:pt x="25" y="147"/>
                  </a:lnTo>
                  <a:lnTo>
                    <a:pt x="29" y="160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41" y="189"/>
                  </a:lnTo>
                  <a:lnTo>
                    <a:pt x="44" y="193"/>
                  </a:lnTo>
                  <a:lnTo>
                    <a:pt x="56" y="203"/>
                  </a:lnTo>
                  <a:lnTo>
                    <a:pt x="67" y="208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114" y="212"/>
                  </a:lnTo>
                  <a:lnTo>
                    <a:pt x="114" y="212"/>
                  </a:lnTo>
                  <a:lnTo>
                    <a:pt x="121" y="212"/>
                  </a:lnTo>
                  <a:lnTo>
                    <a:pt x="121" y="212"/>
                  </a:lnTo>
                  <a:lnTo>
                    <a:pt x="132" y="211"/>
                  </a:lnTo>
                  <a:lnTo>
                    <a:pt x="146" y="212"/>
                  </a:lnTo>
                  <a:lnTo>
                    <a:pt x="165" y="214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202" y="224"/>
                  </a:lnTo>
                  <a:lnTo>
                    <a:pt x="211" y="230"/>
                  </a:lnTo>
                  <a:lnTo>
                    <a:pt x="218" y="236"/>
                  </a:lnTo>
                  <a:lnTo>
                    <a:pt x="221" y="243"/>
                  </a:lnTo>
                  <a:lnTo>
                    <a:pt x="222" y="247"/>
                  </a:lnTo>
                  <a:lnTo>
                    <a:pt x="222" y="252"/>
                  </a:lnTo>
                  <a:lnTo>
                    <a:pt x="221" y="257"/>
                  </a:lnTo>
                  <a:lnTo>
                    <a:pt x="221" y="257"/>
                  </a:lnTo>
                  <a:lnTo>
                    <a:pt x="253" y="262"/>
                  </a:lnTo>
                  <a:lnTo>
                    <a:pt x="292" y="266"/>
                  </a:lnTo>
                  <a:lnTo>
                    <a:pt x="292" y="266"/>
                  </a:lnTo>
                  <a:lnTo>
                    <a:pt x="297" y="268"/>
                  </a:lnTo>
                  <a:lnTo>
                    <a:pt x="305" y="271"/>
                  </a:lnTo>
                  <a:lnTo>
                    <a:pt x="326" y="281"/>
                  </a:lnTo>
                  <a:lnTo>
                    <a:pt x="362" y="300"/>
                  </a:lnTo>
                  <a:lnTo>
                    <a:pt x="362" y="300"/>
                  </a:lnTo>
                  <a:lnTo>
                    <a:pt x="365" y="301"/>
                  </a:lnTo>
                  <a:lnTo>
                    <a:pt x="368" y="306"/>
                  </a:lnTo>
                  <a:lnTo>
                    <a:pt x="373" y="317"/>
                  </a:lnTo>
                  <a:lnTo>
                    <a:pt x="378" y="332"/>
                  </a:lnTo>
                  <a:lnTo>
                    <a:pt x="383" y="347"/>
                  </a:lnTo>
                  <a:lnTo>
                    <a:pt x="389" y="376"/>
                  </a:lnTo>
                  <a:lnTo>
                    <a:pt x="391" y="389"/>
                  </a:lnTo>
                  <a:lnTo>
                    <a:pt x="391" y="389"/>
                  </a:lnTo>
                  <a:lnTo>
                    <a:pt x="399" y="390"/>
                  </a:lnTo>
                  <a:lnTo>
                    <a:pt x="416" y="393"/>
                  </a:lnTo>
                  <a:lnTo>
                    <a:pt x="424" y="393"/>
                  </a:lnTo>
                  <a:lnTo>
                    <a:pt x="434" y="393"/>
                  </a:lnTo>
                  <a:lnTo>
                    <a:pt x="438" y="392"/>
                  </a:lnTo>
                  <a:lnTo>
                    <a:pt x="440" y="390"/>
                  </a:lnTo>
                  <a:lnTo>
                    <a:pt x="442" y="389"/>
                  </a:lnTo>
                  <a:lnTo>
                    <a:pt x="442" y="389"/>
                  </a:lnTo>
                  <a:lnTo>
                    <a:pt x="442" y="381"/>
                  </a:lnTo>
                  <a:lnTo>
                    <a:pt x="438" y="374"/>
                  </a:lnTo>
                  <a:lnTo>
                    <a:pt x="432" y="365"/>
                  </a:lnTo>
                  <a:lnTo>
                    <a:pt x="432" y="36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2" name="Freeform 268">
              <a:extLst>
                <a:ext uri="{FF2B5EF4-FFF2-40B4-BE49-F238E27FC236}">
                  <a16:creationId xmlns:a16="http://schemas.microsoft.com/office/drawing/2014/main" id="{7FBE0125-1D01-8B45-BB7F-F506A7160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9" y="3279"/>
              <a:ext cx="621" cy="347"/>
            </a:xfrm>
            <a:custGeom>
              <a:avLst/>
              <a:gdLst>
                <a:gd name="T0" fmla="*/ 1075 w 1242"/>
                <a:gd name="T1" fmla="*/ 630 h 692"/>
                <a:gd name="T2" fmla="*/ 1098 w 1242"/>
                <a:gd name="T3" fmla="*/ 649 h 692"/>
                <a:gd name="T4" fmla="*/ 1141 w 1242"/>
                <a:gd name="T5" fmla="*/ 667 h 692"/>
                <a:gd name="T6" fmla="*/ 1182 w 1242"/>
                <a:gd name="T7" fmla="*/ 675 h 692"/>
                <a:gd name="T8" fmla="*/ 1207 w 1242"/>
                <a:gd name="T9" fmla="*/ 692 h 692"/>
                <a:gd name="T10" fmla="*/ 1231 w 1242"/>
                <a:gd name="T11" fmla="*/ 678 h 692"/>
                <a:gd name="T12" fmla="*/ 1242 w 1242"/>
                <a:gd name="T13" fmla="*/ 640 h 692"/>
                <a:gd name="T14" fmla="*/ 1228 w 1242"/>
                <a:gd name="T15" fmla="*/ 608 h 692"/>
                <a:gd name="T16" fmla="*/ 1169 w 1242"/>
                <a:gd name="T17" fmla="*/ 530 h 692"/>
                <a:gd name="T18" fmla="*/ 1185 w 1242"/>
                <a:gd name="T19" fmla="*/ 492 h 692"/>
                <a:gd name="T20" fmla="*/ 1079 w 1242"/>
                <a:gd name="T21" fmla="*/ 427 h 692"/>
                <a:gd name="T22" fmla="*/ 996 w 1242"/>
                <a:gd name="T23" fmla="*/ 357 h 692"/>
                <a:gd name="T24" fmla="*/ 902 w 1242"/>
                <a:gd name="T25" fmla="*/ 335 h 692"/>
                <a:gd name="T26" fmla="*/ 863 w 1242"/>
                <a:gd name="T27" fmla="*/ 316 h 692"/>
                <a:gd name="T28" fmla="*/ 859 w 1242"/>
                <a:gd name="T29" fmla="*/ 305 h 692"/>
                <a:gd name="T30" fmla="*/ 863 w 1242"/>
                <a:gd name="T31" fmla="*/ 283 h 692"/>
                <a:gd name="T32" fmla="*/ 828 w 1242"/>
                <a:gd name="T33" fmla="*/ 262 h 692"/>
                <a:gd name="T34" fmla="*/ 810 w 1242"/>
                <a:gd name="T35" fmla="*/ 256 h 692"/>
                <a:gd name="T36" fmla="*/ 745 w 1242"/>
                <a:gd name="T37" fmla="*/ 254 h 692"/>
                <a:gd name="T38" fmla="*/ 686 w 1242"/>
                <a:gd name="T39" fmla="*/ 230 h 692"/>
                <a:gd name="T40" fmla="*/ 675 w 1242"/>
                <a:gd name="T41" fmla="*/ 203 h 692"/>
                <a:gd name="T42" fmla="*/ 653 w 1242"/>
                <a:gd name="T43" fmla="*/ 197 h 692"/>
                <a:gd name="T44" fmla="*/ 642 w 1242"/>
                <a:gd name="T45" fmla="*/ 208 h 692"/>
                <a:gd name="T46" fmla="*/ 618 w 1242"/>
                <a:gd name="T47" fmla="*/ 179 h 692"/>
                <a:gd name="T48" fmla="*/ 588 w 1242"/>
                <a:gd name="T49" fmla="*/ 162 h 692"/>
                <a:gd name="T50" fmla="*/ 415 w 1242"/>
                <a:gd name="T51" fmla="*/ 116 h 692"/>
                <a:gd name="T52" fmla="*/ 300 w 1242"/>
                <a:gd name="T53" fmla="*/ 95 h 692"/>
                <a:gd name="T54" fmla="*/ 211 w 1242"/>
                <a:gd name="T55" fmla="*/ 38 h 692"/>
                <a:gd name="T56" fmla="*/ 52 w 1242"/>
                <a:gd name="T57" fmla="*/ 1 h 692"/>
                <a:gd name="T58" fmla="*/ 8 w 1242"/>
                <a:gd name="T59" fmla="*/ 3 h 692"/>
                <a:gd name="T60" fmla="*/ 17 w 1242"/>
                <a:gd name="T61" fmla="*/ 25 h 692"/>
                <a:gd name="T62" fmla="*/ 67 w 1242"/>
                <a:gd name="T63" fmla="*/ 55 h 692"/>
                <a:gd name="T64" fmla="*/ 122 w 1242"/>
                <a:gd name="T65" fmla="*/ 68 h 692"/>
                <a:gd name="T66" fmla="*/ 197 w 1242"/>
                <a:gd name="T67" fmla="*/ 94 h 692"/>
                <a:gd name="T68" fmla="*/ 251 w 1242"/>
                <a:gd name="T69" fmla="*/ 119 h 692"/>
                <a:gd name="T70" fmla="*/ 299 w 1242"/>
                <a:gd name="T71" fmla="*/ 159 h 692"/>
                <a:gd name="T72" fmla="*/ 326 w 1242"/>
                <a:gd name="T73" fmla="*/ 179 h 692"/>
                <a:gd name="T74" fmla="*/ 340 w 1242"/>
                <a:gd name="T75" fmla="*/ 197 h 692"/>
                <a:gd name="T76" fmla="*/ 383 w 1242"/>
                <a:gd name="T77" fmla="*/ 279 h 692"/>
                <a:gd name="T78" fmla="*/ 397 w 1242"/>
                <a:gd name="T79" fmla="*/ 526 h 692"/>
                <a:gd name="T80" fmla="*/ 453 w 1242"/>
                <a:gd name="T81" fmla="*/ 537 h 692"/>
                <a:gd name="T82" fmla="*/ 475 w 1242"/>
                <a:gd name="T83" fmla="*/ 521 h 692"/>
                <a:gd name="T84" fmla="*/ 485 w 1242"/>
                <a:gd name="T85" fmla="*/ 510 h 692"/>
                <a:gd name="T86" fmla="*/ 519 w 1242"/>
                <a:gd name="T87" fmla="*/ 526 h 692"/>
                <a:gd name="T88" fmla="*/ 564 w 1242"/>
                <a:gd name="T89" fmla="*/ 543 h 692"/>
                <a:gd name="T90" fmla="*/ 594 w 1242"/>
                <a:gd name="T91" fmla="*/ 583 h 692"/>
                <a:gd name="T92" fmla="*/ 631 w 1242"/>
                <a:gd name="T93" fmla="*/ 608 h 692"/>
                <a:gd name="T94" fmla="*/ 677 w 1242"/>
                <a:gd name="T95" fmla="*/ 640 h 692"/>
                <a:gd name="T96" fmla="*/ 799 w 1242"/>
                <a:gd name="T97" fmla="*/ 646 h 692"/>
                <a:gd name="T98" fmla="*/ 907 w 1242"/>
                <a:gd name="T99" fmla="*/ 637 h 692"/>
                <a:gd name="T100" fmla="*/ 955 w 1242"/>
                <a:gd name="T101" fmla="*/ 654 h 692"/>
                <a:gd name="T102" fmla="*/ 1020 w 1242"/>
                <a:gd name="T103" fmla="*/ 626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42" h="692">
                  <a:moveTo>
                    <a:pt x="1034" y="626"/>
                  </a:moveTo>
                  <a:lnTo>
                    <a:pt x="1034" y="626"/>
                  </a:lnTo>
                  <a:lnTo>
                    <a:pt x="1050" y="627"/>
                  </a:lnTo>
                  <a:lnTo>
                    <a:pt x="1067" y="629"/>
                  </a:lnTo>
                  <a:lnTo>
                    <a:pt x="1075" y="630"/>
                  </a:lnTo>
                  <a:lnTo>
                    <a:pt x="1082" y="634"/>
                  </a:lnTo>
                  <a:lnTo>
                    <a:pt x="1088" y="637"/>
                  </a:lnTo>
                  <a:lnTo>
                    <a:pt x="1093" y="643"/>
                  </a:lnTo>
                  <a:lnTo>
                    <a:pt x="1093" y="643"/>
                  </a:lnTo>
                  <a:lnTo>
                    <a:pt x="1098" y="649"/>
                  </a:lnTo>
                  <a:lnTo>
                    <a:pt x="1104" y="654"/>
                  </a:lnTo>
                  <a:lnTo>
                    <a:pt x="1112" y="659"/>
                  </a:lnTo>
                  <a:lnTo>
                    <a:pt x="1120" y="662"/>
                  </a:lnTo>
                  <a:lnTo>
                    <a:pt x="1134" y="665"/>
                  </a:lnTo>
                  <a:lnTo>
                    <a:pt x="1141" y="667"/>
                  </a:lnTo>
                  <a:lnTo>
                    <a:pt x="1141" y="667"/>
                  </a:lnTo>
                  <a:lnTo>
                    <a:pt x="1147" y="667"/>
                  </a:lnTo>
                  <a:lnTo>
                    <a:pt x="1163" y="669"/>
                  </a:lnTo>
                  <a:lnTo>
                    <a:pt x="1172" y="670"/>
                  </a:lnTo>
                  <a:lnTo>
                    <a:pt x="1182" y="675"/>
                  </a:lnTo>
                  <a:lnTo>
                    <a:pt x="1191" y="680"/>
                  </a:lnTo>
                  <a:lnTo>
                    <a:pt x="1199" y="688"/>
                  </a:lnTo>
                  <a:lnTo>
                    <a:pt x="1199" y="688"/>
                  </a:lnTo>
                  <a:lnTo>
                    <a:pt x="1204" y="691"/>
                  </a:lnTo>
                  <a:lnTo>
                    <a:pt x="1207" y="692"/>
                  </a:lnTo>
                  <a:lnTo>
                    <a:pt x="1214" y="692"/>
                  </a:lnTo>
                  <a:lnTo>
                    <a:pt x="1218" y="691"/>
                  </a:lnTo>
                  <a:lnTo>
                    <a:pt x="1223" y="688"/>
                  </a:lnTo>
                  <a:lnTo>
                    <a:pt x="1228" y="683"/>
                  </a:lnTo>
                  <a:lnTo>
                    <a:pt x="1231" y="678"/>
                  </a:lnTo>
                  <a:lnTo>
                    <a:pt x="1236" y="672"/>
                  </a:lnTo>
                  <a:lnTo>
                    <a:pt x="1239" y="665"/>
                  </a:lnTo>
                  <a:lnTo>
                    <a:pt x="1241" y="657"/>
                  </a:lnTo>
                  <a:lnTo>
                    <a:pt x="1242" y="649"/>
                  </a:lnTo>
                  <a:lnTo>
                    <a:pt x="1242" y="640"/>
                  </a:lnTo>
                  <a:lnTo>
                    <a:pt x="1241" y="632"/>
                  </a:lnTo>
                  <a:lnTo>
                    <a:pt x="1239" y="624"/>
                  </a:lnTo>
                  <a:lnTo>
                    <a:pt x="1234" y="616"/>
                  </a:lnTo>
                  <a:lnTo>
                    <a:pt x="1228" y="608"/>
                  </a:lnTo>
                  <a:lnTo>
                    <a:pt x="1228" y="608"/>
                  </a:lnTo>
                  <a:lnTo>
                    <a:pt x="1203" y="581"/>
                  </a:lnTo>
                  <a:lnTo>
                    <a:pt x="1182" y="559"/>
                  </a:lnTo>
                  <a:lnTo>
                    <a:pt x="1176" y="549"/>
                  </a:lnTo>
                  <a:lnTo>
                    <a:pt x="1171" y="540"/>
                  </a:lnTo>
                  <a:lnTo>
                    <a:pt x="1169" y="530"/>
                  </a:lnTo>
                  <a:lnTo>
                    <a:pt x="1171" y="522"/>
                  </a:lnTo>
                  <a:lnTo>
                    <a:pt x="1171" y="522"/>
                  </a:lnTo>
                  <a:lnTo>
                    <a:pt x="1177" y="507"/>
                  </a:lnTo>
                  <a:lnTo>
                    <a:pt x="1185" y="492"/>
                  </a:lnTo>
                  <a:lnTo>
                    <a:pt x="1185" y="492"/>
                  </a:lnTo>
                  <a:lnTo>
                    <a:pt x="1172" y="484"/>
                  </a:lnTo>
                  <a:lnTo>
                    <a:pt x="1158" y="475"/>
                  </a:lnTo>
                  <a:lnTo>
                    <a:pt x="1120" y="454"/>
                  </a:lnTo>
                  <a:lnTo>
                    <a:pt x="1099" y="441"/>
                  </a:lnTo>
                  <a:lnTo>
                    <a:pt x="1079" y="427"/>
                  </a:lnTo>
                  <a:lnTo>
                    <a:pt x="1060" y="413"/>
                  </a:lnTo>
                  <a:lnTo>
                    <a:pt x="1042" y="399"/>
                  </a:lnTo>
                  <a:lnTo>
                    <a:pt x="1042" y="399"/>
                  </a:lnTo>
                  <a:lnTo>
                    <a:pt x="1013" y="370"/>
                  </a:lnTo>
                  <a:lnTo>
                    <a:pt x="996" y="357"/>
                  </a:lnTo>
                  <a:lnTo>
                    <a:pt x="988" y="352"/>
                  </a:lnTo>
                  <a:lnTo>
                    <a:pt x="985" y="352"/>
                  </a:lnTo>
                  <a:lnTo>
                    <a:pt x="985" y="352"/>
                  </a:lnTo>
                  <a:lnTo>
                    <a:pt x="947" y="343"/>
                  </a:lnTo>
                  <a:lnTo>
                    <a:pt x="902" y="335"/>
                  </a:lnTo>
                  <a:lnTo>
                    <a:pt x="902" y="335"/>
                  </a:lnTo>
                  <a:lnTo>
                    <a:pt x="896" y="333"/>
                  </a:lnTo>
                  <a:lnTo>
                    <a:pt x="886" y="327"/>
                  </a:lnTo>
                  <a:lnTo>
                    <a:pt x="875" y="322"/>
                  </a:lnTo>
                  <a:lnTo>
                    <a:pt x="863" y="316"/>
                  </a:lnTo>
                  <a:lnTo>
                    <a:pt x="863" y="316"/>
                  </a:lnTo>
                  <a:lnTo>
                    <a:pt x="858" y="314"/>
                  </a:lnTo>
                  <a:lnTo>
                    <a:pt x="856" y="311"/>
                  </a:lnTo>
                  <a:lnTo>
                    <a:pt x="858" y="308"/>
                  </a:lnTo>
                  <a:lnTo>
                    <a:pt x="859" y="305"/>
                  </a:lnTo>
                  <a:lnTo>
                    <a:pt x="863" y="302"/>
                  </a:lnTo>
                  <a:lnTo>
                    <a:pt x="864" y="297"/>
                  </a:lnTo>
                  <a:lnTo>
                    <a:pt x="864" y="291"/>
                  </a:lnTo>
                  <a:lnTo>
                    <a:pt x="863" y="283"/>
                  </a:lnTo>
                  <a:lnTo>
                    <a:pt x="863" y="283"/>
                  </a:lnTo>
                  <a:lnTo>
                    <a:pt x="858" y="275"/>
                  </a:lnTo>
                  <a:lnTo>
                    <a:pt x="853" y="270"/>
                  </a:lnTo>
                  <a:lnTo>
                    <a:pt x="847" y="267"/>
                  </a:lnTo>
                  <a:lnTo>
                    <a:pt x="840" y="264"/>
                  </a:lnTo>
                  <a:lnTo>
                    <a:pt x="828" y="262"/>
                  </a:lnTo>
                  <a:lnTo>
                    <a:pt x="823" y="260"/>
                  </a:lnTo>
                  <a:lnTo>
                    <a:pt x="820" y="259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0" y="256"/>
                  </a:lnTo>
                  <a:lnTo>
                    <a:pt x="794" y="256"/>
                  </a:lnTo>
                  <a:lnTo>
                    <a:pt x="774" y="259"/>
                  </a:lnTo>
                  <a:lnTo>
                    <a:pt x="774" y="259"/>
                  </a:lnTo>
                  <a:lnTo>
                    <a:pt x="759" y="257"/>
                  </a:lnTo>
                  <a:lnTo>
                    <a:pt x="745" y="254"/>
                  </a:lnTo>
                  <a:lnTo>
                    <a:pt x="729" y="251"/>
                  </a:lnTo>
                  <a:lnTo>
                    <a:pt x="712" y="244"/>
                  </a:lnTo>
                  <a:lnTo>
                    <a:pt x="697" y="238"/>
                  </a:lnTo>
                  <a:lnTo>
                    <a:pt x="691" y="233"/>
                  </a:lnTo>
                  <a:lnTo>
                    <a:pt x="686" y="230"/>
                  </a:lnTo>
                  <a:lnTo>
                    <a:pt x="683" y="224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0"/>
                  </a:lnTo>
                  <a:lnTo>
                    <a:pt x="675" y="203"/>
                  </a:lnTo>
                  <a:lnTo>
                    <a:pt x="670" y="198"/>
                  </a:lnTo>
                  <a:lnTo>
                    <a:pt x="666" y="197"/>
                  </a:lnTo>
                  <a:lnTo>
                    <a:pt x="661" y="195"/>
                  </a:lnTo>
                  <a:lnTo>
                    <a:pt x="658" y="197"/>
                  </a:lnTo>
                  <a:lnTo>
                    <a:pt x="653" y="197"/>
                  </a:lnTo>
                  <a:lnTo>
                    <a:pt x="653" y="197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7" y="208"/>
                  </a:lnTo>
                  <a:lnTo>
                    <a:pt x="642" y="208"/>
                  </a:lnTo>
                  <a:lnTo>
                    <a:pt x="637" y="205"/>
                  </a:lnTo>
                  <a:lnTo>
                    <a:pt x="632" y="197"/>
                  </a:lnTo>
                  <a:lnTo>
                    <a:pt x="632" y="197"/>
                  </a:lnTo>
                  <a:lnTo>
                    <a:pt x="626" y="187"/>
                  </a:lnTo>
                  <a:lnTo>
                    <a:pt x="618" y="179"/>
                  </a:lnTo>
                  <a:lnTo>
                    <a:pt x="612" y="175"/>
                  </a:lnTo>
                  <a:lnTo>
                    <a:pt x="604" y="170"/>
                  </a:lnTo>
                  <a:lnTo>
                    <a:pt x="593" y="163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69" y="156"/>
                  </a:lnTo>
                  <a:lnTo>
                    <a:pt x="519" y="138"/>
                  </a:lnTo>
                  <a:lnTo>
                    <a:pt x="486" y="130"/>
                  </a:lnTo>
                  <a:lnTo>
                    <a:pt x="451" y="122"/>
                  </a:lnTo>
                  <a:lnTo>
                    <a:pt x="415" y="116"/>
                  </a:lnTo>
                  <a:lnTo>
                    <a:pt x="376" y="111"/>
                  </a:lnTo>
                  <a:lnTo>
                    <a:pt x="376" y="111"/>
                  </a:lnTo>
                  <a:lnTo>
                    <a:pt x="343" y="108"/>
                  </a:lnTo>
                  <a:lnTo>
                    <a:pt x="319" y="102"/>
                  </a:lnTo>
                  <a:lnTo>
                    <a:pt x="300" y="95"/>
                  </a:lnTo>
                  <a:lnTo>
                    <a:pt x="288" y="89"/>
                  </a:lnTo>
                  <a:lnTo>
                    <a:pt x="280" y="82"/>
                  </a:lnTo>
                  <a:lnTo>
                    <a:pt x="275" y="76"/>
                  </a:lnTo>
                  <a:lnTo>
                    <a:pt x="272" y="71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151" y="22"/>
                  </a:lnTo>
                  <a:lnTo>
                    <a:pt x="98" y="9"/>
                  </a:lnTo>
                  <a:lnTo>
                    <a:pt x="73" y="5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25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8" y="49"/>
                  </a:lnTo>
                  <a:lnTo>
                    <a:pt x="57" y="54"/>
                  </a:lnTo>
                  <a:lnTo>
                    <a:pt x="67" y="55"/>
                  </a:lnTo>
                  <a:lnTo>
                    <a:pt x="75" y="59"/>
                  </a:lnTo>
                  <a:lnTo>
                    <a:pt x="92" y="60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22" y="68"/>
                  </a:lnTo>
                  <a:lnTo>
                    <a:pt x="135" y="73"/>
                  </a:lnTo>
                  <a:lnTo>
                    <a:pt x="148" y="79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97" y="9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34" y="106"/>
                  </a:lnTo>
                  <a:lnTo>
                    <a:pt x="243" y="113"/>
                  </a:lnTo>
                  <a:lnTo>
                    <a:pt x="251" y="119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65" y="135"/>
                  </a:lnTo>
                  <a:lnTo>
                    <a:pt x="281" y="148"/>
                  </a:lnTo>
                  <a:lnTo>
                    <a:pt x="299" y="159"/>
                  </a:lnTo>
                  <a:lnTo>
                    <a:pt x="313" y="167"/>
                  </a:lnTo>
                  <a:lnTo>
                    <a:pt x="313" y="167"/>
                  </a:lnTo>
                  <a:lnTo>
                    <a:pt x="318" y="170"/>
                  </a:lnTo>
                  <a:lnTo>
                    <a:pt x="321" y="173"/>
                  </a:lnTo>
                  <a:lnTo>
                    <a:pt x="326" y="179"/>
                  </a:lnTo>
                  <a:lnTo>
                    <a:pt x="329" y="187"/>
                  </a:lnTo>
                  <a:lnTo>
                    <a:pt x="330" y="190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40" y="197"/>
                  </a:lnTo>
                  <a:lnTo>
                    <a:pt x="343" y="202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62" y="241"/>
                  </a:lnTo>
                  <a:lnTo>
                    <a:pt x="383" y="279"/>
                  </a:lnTo>
                  <a:lnTo>
                    <a:pt x="383" y="279"/>
                  </a:lnTo>
                  <a:lnTo>
                    <a:pt x="423" y="351"/>
                  </a:lnTo>
                  <a:lnTo>
                    <a:pt x="402" y="426"/>
                  </a:lnTo>
                  <a:lnTo>
                    <a:pt x="402" y="494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416" y="532"/>
                  </a:lnTo>
                  <a:lnTo>
                    <a:pt x="429" y="535"/>
                  </a:lnTo>
                  <a:lnTo>
                    <a:pt x="442" y="537"/>
                  </a:lnTo>
                  <a:lnTo>
                    <a:pt x="453" y="537"/>
                  </a:lnTo>
                  <a:lnTo>
                    <a:pt x="459" y="535"/>
                  </a:lnTo>
                  <a:lnTo>
                    <a:pt x="464" y="534"/>
                  </a:lnTo>
                  <a:lnTo>
                    <a:pt x="469" y="530"/>
                  </a:lnTo>
                  <a:lnTo>
                    <a:pt x="472" y="526"/>
                  </a:lnTo>
                  <a:lnTo>
                    <a:pt x="475" y="521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1"/>
                  </a:lnTo>
                  <a:lnTo>
                    <a:pt x="480" y="510"/>
                  </a:lnTo>
                  <a:lnTo>
                    <a:pt x="485" y="510"/>
                  </a:lnTo>
                  <a:lnTo>
                    <a:pt x="492" y="511"/>
                  </a:lnTo>
                  <a:lnTo>
                    <a:pt x="499" y="514"/>
                  </a:lnTo>
                  <a:lnTo>
                    <a:pt x="513" y="522"/>
                  </a:lnTo>
                  <a:lnTo>
                    <a:pt x="519" y="526"/>
                  </a:lnTo>
                  <a:lnTo>
                    <a:pt x="519" y="526"/>
                  </a:lnTo>
                  <a:lnTo>
                    <a:pt x="524" y="527"/>
                  </a:lnTo>
                  <a:lnTo>
                    <a:pt x="539" y="530"/>
                  </a:lnTo>
                  <a:lnTo>
                    <a:pt x="548" y="534"/>
                  </a:lnTo>
                  <a:lnTo>
                    <a:pt x="556" y="537"/>
                  </a:lnTo>
                  <a:lnTo>
                    <a:pt x="564" y="543"/>
                  </a:lnTo>
                  <a:lnTo>
                    <a:pt x="572" y="548"/>
                  </a:lnTo>
                  <a:lnTo>
                    <a:pt x="572" y="548"/>
                  </a:lnTo>
                  <a:lnTo>
                    <a:pt x="581" y="562"/>
                  </a:lnTo>
                  <a:lnTo>
                    <a:pt x="589" y="576"/>
                  </a:lnTo>
                  <a:lnTo>
                    <a:pt x="594" y="583"/>
                  </a:lnTo>
                  <a:lnTo>
                    <a:pt x="599" y="589"/>
                  </a:lnTo>
                  <a:lnTo>
                    <a:pt x="605" y="595"/>
                  </a:lnTo>
                  <a:lnTo>
                    <a:pt x="615" y="600"/>
                  </a:lnTo>
                  <a:lnTo>
                    <a:pt x="615" y="600"/>
                  </a:lnTo>
                  <a:lnTo>
                    <a:pt x="631" y="608"/>
                  </a:lnTo>
                  <a:lnTo>
                    <a:pt x="642" y="615"/>
                  </a:lnTo>
                  <a:lnTo>
                    <a:pt x="653" y="619"/>
                  </a:lnTo>
                  <a:lnTo>
                    <a:pt x="664" y="626"/>
                  </a:lnTo>
                  <a:lnTo>
                    <a:pt x="664" y="626"/>
                  </a:lnTo>
                  <a:lnTo>
                    <a:pt x="677" y="640"/>
                  </a:lnTo>
                  <a:lnTo>
                    <a:pt x="677" y="640"/>
                  </a:lnTo>
                  <a:lnTo>
                    <a:pt x="693" y="642"/>
                  </a:lnTo>
                  <a:lnTo>
                    <a:pt x="729" y="645"/>
                  </a:lnTo>
                  <a:lnTo>
                    <a:pt x="777" y="646"/>
                  </a:lnTo>
                  <a:lnTo>
                    <a:pt x="799" y="646"/>
                  </a:lnTo>
                  <a:lnTo>
                    <a:pt x="820" y="645"/>
                  </a:lnTo>
                  <a:lnTo>
                    <a:pt x="820" y="645"/>
                  </a:lnTo>
                  <a:lnTo>
                    <a:pt x="858" y="640"/>
                  </a:lnTo>
                  <a:lnTo>
                    <a:pt x="891" y="637"/>
                  </a:lnTo>
                  <a:lnTo>
                    <a:pt x="907" y="637"/>
                  </a:lnTo>
                  <a:lnTo>
                    <a:pt x="921" y="638"/>
                  </a:lnTo>
                  <a:lnTo>
                    <a:pt x="932" y="642"/>
                  </a:lnTo>
                  <a:lnTo>
                    <a:pt x="944" y="646"/>
                  </a:lnTo>
                  <a:lnTo>
                    <a:pt x="944" y="646"/>
                  </a:lnTo>
                  <a:lnTo>
                    <a:pt x="955" y="654"/>
                  </a:lnTo>
                  <a:lnTo>
                    <a:pt x="996" y="634"/>
                  </a:lnTo>
                  <a:lnTo>
                    <a:pt x="996" y="634"/>
                  </a:lnTo>
                  <a:lnTo>
                    <a:pt x="999" y="632"/>
                  </a:lnTo>
                  <a:lnTo>
                    <a:pt x="1009" y="627"/>
                  </a:lnTo>
                  <a:lnTo>
                    <a:pt x="1020" y="626"/>
                  </a:lnTo>
                  <a:lnTo>
                    <a:pt x="1028" y="624"/>
                  </a:lnTo>
                  <a:lnTo>
                    <a:pt x="1034" y="626"/>
                  </a:lnTo>
                  <a:lnTo>
                    <a:pt x="1034" y="62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</p:grpSp>
      <p:pic>
        <p:nvPicPr>
          <p:cNvPr id="281" name="Grafik 280" descr="Ein Bild, das Grafiken, Schrift, Grafikdesign, Logo enthält.&#10;&#10;KI-generierte Inhalte können fehlerhaft sein.">
            <a:extLst>
              <a:ext uri="{FF2B5EF4-FFF2-40B4-BE49-F238E27FC236}">
                <a16:creationId xmlns:a16="http://schemas.microsoft.com/office/drawing/2014/main" id="{BD4753D7-45CA-F387-C21F-E8AE60ED91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315" y="1016752"/>
            <a:ext cx="1615776" cy="837001"/>
          </a:xfrm>
          <a:prstGeom prst="rect">
            <a:avLst/>
          </a:prstGeom>
        </p:spPr>
      </p:pic>
      <p:sp>
        <p:nvSpPr>
          <p:cNvPr id="282" name="Flussdiagramm: Verbinder 281">
            <a:extLst>
              <a:ext uri="{FF2B5EF4-FFF2-40B4-BE49-F238E27FC236}">
                <a16:creationId xmlns:a16="http://schemas.microsoft.com/office/drawing/2014/main" id="{84AB177C-501A-7661-15F8-52F238FFC5C1}"/>
              </a:ext>
            </a:extLst>
          </p:cNvPr>
          <p:cNvSpPr/>
          <p:nvPr/>
        </p:nvSpPr>
        <p:spPr>
          <a:xfrm>
            <a:off x="9021990" y="4561797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83" name="Flussdiagramm: Verbinder 282">
            <a:extLst>
              <a:ext uri="{FF2B5EF4-FFF2-40B4-BE49-F238E27FC236}">
                <a16:creationId xmlns:a16="http://schemas.microsoft.com/office/drawing/2014/main" id="{7F48D2EE-07C8-25D2-D6BA-36A2B7524128}"/>
              </a:ext>
            </a:extLst>
          </p:cNvPr>
          <p:cNvSpPr/>
          <p:nvPr/>
        </p:nvSpPr>
        <p:spPr>
          <a:xfrm>
            <a:off x="9300783" y="4537014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84" name="Flussdiagramm: Verbinder 283">
            <a:extLst>
              <a:ext uri="{FF2B5EF4-FFF2-40B4-BE49-F238E27FC236}">
                <a16:creationId xmlns:a16="http://schemas.microsoft.com/office/drawing/2014/main" id="{82CAF2A7-7635-6C79-BB4F-9FE564809F4B}"/>
              </a:ext>
            </a:extLst>
          </p:cNvPr>
          <p:cNvSpPr/>
          <p:nvPr/>
        </p:nvSpPr>
        <p:spPr>
          <a:xfrm>
            <a:off x="9079450" y="4763512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85" name="Flussdiagramm: Verbinder 284">
            <a:extLst>
              <a:ext uri="{FF2B5EF4-FFF2-40B4-BE49-F238E27FC236}">
                <a16:creationId xmlns:a16="http://schemas.microsoft.com/office/drawing/2014/main" id="{FF9EE63E-33C6-B815-91B3-4FAABE005B79}"/>
              </a:ext>
            </a:extLst>
          </p:cNvPr>
          <p:cNvSpPr/>
          <p:nvPr/>
        </p:nvSpPr>
        <p:spPr>
          <a:xfrm>
            <a:off x="9021990" y="4935933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86" name="Flussdiagramm: Verbinder 285">
            <a:extLst>
              <a:ext uri="{FF2B5EF4-FFF2-40B4-BE49-F238E27FC236}">
                <a16:creationId xmlns:a16="http://schemas.microsoft.com/office/drawing/2014/main" id="{220BBA09-5633-320F-1268-4401166CB0BA}"/>
              </a:ext>
            </a:extLst>
          </p:cNvPr>
          <p:cNvSpPr/>
          <p:nvPr/>
        </p:nvSpPr>
        <p:spPr>
          <a:xfrm>
            <a:off x="9660797" y="4686727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87" name="Flussdiagramm: Verbinder 286">
            <a:extLst>
              <a:ext uri="{FF2B5EF4-FFF2-40B4-BE49-F238E27FC236}">
                <a16:creationId xmlns:a16="http://schemas.microsoft.com/office/drawing/2014/main" id="{2894484A-D4BA-83D7-2A8E-B4FC6EF608C5}"/>
              </a:ext>
            </a:extLst>
          </p:cNvPr>
          <p:cNvSpPr/>
          <p:nvPr/>
        </p:nvSpPr>
        <p:spPr>
          <a:xfrm>
            <a:off x="8862102" y="4565471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2607899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39FAF0-CD2C-0161-CCAF-FB8D2453A7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Inhaltsplatzhalter 2">
            <a:extLst>
              <a:ext uri="{FF2B5EF4-FFF2-40B4-BE49-F238E27FC236}">
                <a16:creationId xmlns:a16="http://schemas.microsoft.com/office/drawing/2014/main" id="{E70E5412-33CC-9060-E0C8-3E9413EB0759}"/>
              </a:ext>
            </a:extLst>
          </p:cNvPr>
          <p:cNvSpPr txBox="1">
            <a:spLocks/>
          </p:cNvSpPr>
          <p:nvPr/>
        </p:nvSpPr>
        <p:spPr>
          <a:xfrm>
            <a:off x="478324" y="1733353"/>
            <a:ext cx="5167844" cy="379441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2"/>
              </a:buBlip>
              <a:defRPr sz="2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4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0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8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(C-)ITS deployments: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Italy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, incl.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Turin, Milano, Venice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Portugal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, incl.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Lisbon &amp; Porto 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France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, incl. </a:t>
            </a:r>
            <a:r>
              <a:rPr kumimoji="0" lang="fr-CA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Paris, Marseille, Lyon, Nantes, Bordeaux, Toulouse, Nice, Grenoble, Rennes, Lille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Spain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, incl.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Barcelona &amp; Madrid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8 000 km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of the TEN-T core network and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10 000 km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of the comprehensive network, and crosses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4 border locations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4D4D4D"/>
                </a:solidFill>
                <a:effectLst/>
                <a:uLnTx/>
                <a:uFillTx/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rPr>
              <a:t>At least 90 RSUs deployed and 60 vehicles equipped </a:t>
            </a:r>
            <a:endParaRPr kumimoji="0" lang="fr-FR" sz="2000" b="1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GB" sz="2800" b="0" i="0" u="none" strike="noStrike" kern="1200" cap="none" spc="0" normalizeH="0" baseline="0" noProof="0" dirty="0">
              <a:ln>
                <a:noFill/>
              </a:ln>
              <a:solidFill>
                <a:srgbClr val="4D4D4D"/>
              </a:solidFill>
              <a:effectLst/>
              <a:uLnTx/>
              <a:uFillTx/>
              <a:latin typeface="Calibri Light" panose="020F0302020204030204" pitchFamily="34" charset="0"/>
              <a:ea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89A18879-ABF2-AE3C-9A6A-046AA16FE0F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92157" y="725863"/>
            <a:ext cx="9740412" cy="6947099"/>
            <a:chOff x="2972" y="396"/>
            <a:chExt cx="6057" cy="4320"/>
          </a:xfrm>
        </p:grpSpPr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C8F902C0-1195-3EAC-EB0B-34781F1C92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2" y="398"/>
              <a:ext cx="4970" cy="4318"/>
              <a:chOff x="2972" y="398"/>
              <a:chExt cx="4970" cy="4318"/>
            </a:xfrm>
          </p:grpSpPr>
          <p:sp>
            <p:nvSpPr>
              <p:cNvPr id="73" name="Freeform 5">
                <a:extLst>
                  <a:ext uri="{FF2B5EF4-FFF2-40B4-BE49-F238E27FC236}">
                    <a16:creationId xmlns:a16="http://schemas.microsoft.com/office/drawing/2014/main" id="{797C73AB-C41F-F65F-07DB-421DB0F932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9" y="2474"/>
                <a:ext cx="1141" cy="971"/>
              </a:xfrm>
              <a:custGeom>
                <a:avLst/>
                <a:gdLst>
                  <a:gd name="T0" fmla="*/ 1148 w 2282"/>
                  <a:gd name="T1" fmla="*/ 1927 h 1941"/>
                  <a:gd name="T2" fmla="*/ 991 w 2282"/>
                  <a:gd name="T3" fmla="*/ 1849 h 1941"/>
                  <a:gd name="T4" fmla="*/ 894 w 2282"/>
                  <a:gd name="T5" fmla="*/ 1868 h 1941"/>
                  <a:gd name="T6" fmla="*/ 742 w 2282"/>
                  <a:gd name="T7" fmla="*/ 1838 h 1941"/>
                  <a:gd name="T8" fmla="*/ 634 w 2282"/>
                  <a:gd name="T9" fmla="*/ 1800 h 1941"/>
                  <a:gd name="T10" fmla="*/ 526 w 2282"/>
                  <a:gd name="T11" fmla="*/ 1735 h 1941"/>
                  <a:gd name="T12" fmla="*/ 554 w 2282"/>
                  <a:gd name="T13" fmla="*/ 1578 h 1941"/>
                  <a:gd name="T14" fmla="*/ 610 w 2282"/>
                  <a:gd name="T15" fmla="*/ 1260 h 1941"/>
                  <a:gd name="T16" fmla="*/ 654 w 2282"/>
                  <a:gd name="T17" fmla="*/ 1242 h 1941"/>
                  <a:gd name="T18" fmla="*/ 597 w 2282"/>
                  <a:gd name="T19" fmla="*/ 1165 h 1941"/>
                  <a:gd name="T20" fmla="*/ 611 w 2282"/>
                  <a:gd name="T21" fmla="*/ 1147 h 1941"/>
                  <a:gd name="T22" fmla="*/ 621 w 2282"/>
                  <a:gd name="T23" fmla="*/ 1120 h 1941"/>
                  <a:gd name="T24" fmla="*/ 491 w 2282"/>
                  <a:gd name="T25" fmla="*/ 996 h 1941"/>
                  <a:gd name="T26" fmla="*/ 454 w 2282"/>
                  <a:gd name="T27" fmla="*/ 920 h 1941"/>
                  <a:gd name="T28" fmla="*/ 449 w 2282"/>
                  <a:gd name="T29" fmla="*/ 887 h 1941"/>
                  <a:gd name="T30" fmla="*/ 400 w 2282"/>
                  <a:gd name="T31" fmla="*/ 806 h 1941"/>
                  <a:gd name="T32" fmla="*/ 329 w 2282"/>
                  <a:gd name="T33" fmla="*/ 795 h 1941"/>
                  <a:gd name="T34" fmla="*/ 289 w 2282"/>
                  <a:gd name="T35" fmla="*/ 807 h 1941"/>
                  <a:gd name="T36" fmla="*/ 147 w 2282"/>
                  <a:gd name="T37" fmla="*/ 726 h 1941"/>
                  <a:gd name="T38" fmla="*/ 60 w 2282"/>
                  <a:gd name="T39" fmla="*/ 712 h 1941"/>
                  <a:gd name="T40" fmla="*/ 76 w 2282"/>
                  <a:gd name="T41" fmla="*/ 663 h 1941"/>
                  <a:gd name="T42" fmla="*/ 35 w 2282"/>
                  <a:gd name="T43" fmla="*/ 634 h 1941"/>
                  <a:gd name="T44" fmla="*/ 28 w 2282"/>
                  <a:gd name="T45" fmla="*/ 558 h 1941"/>
                  <a:gd name="T46" fmla="*/ 205 w 2282"/>
                  <a:gd name="T47" fmla="*/ 523 h 1941"/>
                  <a:gd name="T48" fmla="*/ 337 w 2282"/>
                  <a:gd name="T49" fmla="*/ 531 h 1941"/>
                  <a:gd name="T50" fmla="*/ 468 w 2282"/>
                  <a:gd name="T51" fmla="*/ 548 h 1941"/>
                  <a:gd name="T52" fmla="*/ 540 w 2282"/>
                  <a:gd name="T53" fmla="*/ 545 h 1941"/>
                  <a:gd name="T54" fmla="*/ 583 w 2282"/>
                  <a:gd name="T55" fmla="*/ 426 h 1941"/>
                  <a:gd name="T56" fmla="*/ 578 w 2282"/>
                  <a:gd name="T57" fmla="*/ 312 h 1941"/>
                  <a:gd name="T58" fmla="*/ 654 w 2282"/>
                  <a:gd name="T59" fmla="*/ 370 h 1941"/>
                  <a:gd name="T60" fmla="*/ 840 w 2282"/>
                  <a:gd name="T61" fmla="*/ 394 h 1941"/>
                  <a:gd name="T62" fmla="*/ 897 w 2282"/>
                  <a:gd name="T63" fmla="*/ 316 h 1941"/>
                  <a:gd name="T64" fmla="*/ 1116 w 2282"/>
                  <a:gd name="T65" fmla="*/ 218 h 1941"/>
                  <a:gd name="T66" fmla="*/ 1158 w 2282"/>
                  <a:gd name="T67" fmla="*/ 78 h 1941"/>
                  <a:gd name="T68" fmla="*/ 1299 w 2282"/>
                  <a:gd name="T69" fmla="*/ 0 h 1941"/>
                  <a:gd name="T70" fmla="*/ 1375 w 2282"/>
                  <a:gd name="T71" fmla="*/ 96 h 1941"/>
                  <a:gd name="T72" fmla="*/ 1479 w 2282"/>
                  <a:gd name="T73" fmla="*/ 143 h 1941"/>
                  <a:gd name="T74" fmla="*/ 1544 w 2282"/>
                  <a:gd name="T75" fmla="*/ 181 h 1941"/>
                  <a:gd name="T76" fmla="*/ 1595 w 2282"/>
                  <a:gd name="T77" fmla="*/ 253 h 1941"/>
                  <a:gd name="T78" fmla="*/ 1706 w 2282"/>
                  <a:gd name="T79" fmla="*/ 256 h 1941"/>
                  <a:gd name="T80" fmla="*/ 1774 w 2282"/>
                  <a:gd name="T81" fmla="*/ 320 h 1941"/>
                  <a:gd name="T82" fmla="*/ 1930 w 2282"/>
                  <a:gd name="T83" fmla="*/ 375 h 1941"/>
                  <a:gd name="T84" fmla="*/ 2084 w 2282"/>
                  <a:gd name="T85" fmla="*/ 447 h 1941"/>
                  <a:gd name="T86" fmla="*/ 2282 w 2282"/>
                  <a:gd name="T87" fmla="*/ 483 h 1941"/>
                  <a:gd name="T88" fmla="*/ 2189 w 2282"/>
                  <a:gd name="T89" fmla="*/ 675 h 1941"/>
                  <a:gd name="T90" fmla="*/ 2139 w 2282"/>
                  <a:gd name="T91" fmla="*/ 796 h 1941"/>
                  <a:gd name="T92" fmla="*/ 2071 w 2282"/>
                  <a:gd name="T93" fmla="*/ 847 h 1941"/>
                  <a:gd name="T94" fmla="*/ 1914 w 2282"/>
                  <a:gd name="T95" fmla="*/ 1041 h 1941"/>
                  <a:gd name="T96" fmla="*/ 1898 w 2282"/>
                  <a:gd name="T97" fmla="*/ 1112 h 1941"/>
                  <a:gd name="T98" fmla="*/ 1966 w 2282"/>
                  <a:gd name="T99" fmla="*/ 1079 h 1941"/>
                  <a:gd name="T100" fmla="*/ 2041 w 2282"/>
                  <a:gd name="T101" fmla="*/ 1071 h 1941"/>
                  <a:gd name="T102" fmla="*/ 2047 w 2282"/>
                  <a:gd name="T103" fmla="*/ 1174 h 1941"/>
                  <a:gd name="T104" fmla="*/ 2092 w 2282"/>
                  <a:gd name="T105" fmla="*/ 1261 h 1941"/>
                  <a:gd name="T106" fmla="*/ 2011 w 2282"/>
                  <a:gd name="T107" fmla="*/ 1330 h 1941"/>
                  <a:gd name="T108" fmla="*/ 2084 w 2282"/>
                  <a:gd name="T109" fmla="*/ 1419 h 1941"/>
                  <a:gd name="T110" fmla="*/ 2078 w 2282"/>
                  <a:gd name="T111" fmla="*/ 1539 h 1941"/>
                  <a:gd name="T112" fmla="*/ 2160 w 2282"/>
                  <a:gd name="T113" fmla="*/ 1646 h 1941"/>
                  <a:gd name="T114" fmla="*/ 2108 w 2282"/>
                  <a:gd name="T115" fmla="*/ 1657 h 1941"/>
                  <a:gd name="T116" fmla="*/ 2017 w 2282"/>
                  <a:gd name="T117" fmla="*/ 1754 h 1941"/>
                  <a:gd name="T118" fmla="*/ 1908 w 2282"/>
                  <a:gd name="T119" fmla="*/ 1790 h 1941"/>
                  <a:gd name="T120" fmla="*/ 1625 w 2282"/>
                  <a:gd name="T121" fmla="*/ 1717 h 1941"/>
                  <a:gd name="T122" fmla="*/ 1388 w 2282"/>
                  <a:gd name="T123" fmla="*/ 1773 h 1941"/>
                  <a:gd name="T124" fmla="*/ 678 w 2282"/>
                  <a:gd name="T125" fmla="*/ 1276 h 1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82" h="1941">
                    <a:moveTo>
                      <a:pt x="1369" y="1927"/>
                    </a:moveTo>
                    <a:lnTo>
                      <a:pt x="1369" y="1927"/>
                    </a:lnTo>
                    <a:lnTo>
                      <a:pt x="1347" y="1927"/>
                    </a:lnTo>
                    <a:lnTo>
                      <a:pt x="1323" y="1929"/>
                    </a:lnTo>
                    <a:lnTo>
                      <a:pt x="1279" y="1935"/>
                    </a:lnTo>
                    <a:lnTo>
                      <a:pt x="1255" y="1938"/>
                    </a:lnTo>
                    <a:lnTo>
                      <a:pt x="1232" y="1941"/>
                    </a:lnTo>
                    <a:lnTo>
                      <a:pt x="1210" y="1941"/>
                    </a:lnTo>
                    <a:lnTo>
                      <a:pt x="1186" y="1940"/>
                    </a:lnTo>
                    <a:lnTo>
                      <a:pt x="1186" y="1940"/>
                    </a:lnTo>
                    <a:lnTo>
                      <a:pt x="1169" y="1936"/>
                    </a:lnTo>
                    <a:lnTo>
                      <a:pt x="1161" y="1935"/>
                    </a:lnTo>
                    <a:lnTo>
                      <a:pt x="1155" y="1930"/>
                    </a:lnTo>
                    <a:lnTo>
                      <a:pt x="1148" y="1927"/>
                    </a:lnTo>
                    <a:lnTo>
                      <a:pt x="1142" y="1921"/>
                    </a:lnTo>
                    <a:lnTo>
                      <a:pt x="1136" y="1914"/>
                    </a:lnTo>
                    <a:lnTo>
                      <a:pt x="1132" y="1906"/>
                    </a:lnTo>
                    <a:lnTo>
                      <a:pt x="1132" y="1906"/>
                    </a:lnTo>
                    <a:lnTo>
                      <a:pt x="1126" y="1898"/>
                    </a:lnTo>
                    <a:lnTo>
                      <a:pt x="1120" y="1890"/>
                    </a:lnTo>
                    <a:lnTo>
                      <a:pt x="1112" y="1886"/>
                    </a:lnTo>
                    <a:lnTo>
                      <a:pt x="1102" y="1884"/>
                    </a:lnTo>
                    <a:lnTo>
                      <a:pt x="1102" y="1884"/>
                    </a:lnTo>
                    <a:lnTo>
                      <a:pt x="1083" y="1882"/>
                    </a:lnTo>
                    <a:lnTo>
                      <a:pt x="1064" y="1878"/>
                    </a:lnTo>
                    <a:lnTo>
                      <a:pt x="1045" y="1871"/>
                    </a:lnTo>
                    <a:lnTo>
                      <a:pt x="1028" y="1865"/>
                    </a:lnTo>
                    <a:lnTo>
                      <a:pt x="991" y="1849"/>
                    </a:lnTo>
                    <a:lnTo>
                      <a:pt x="972" y="1843"/>
                    </a:lnTo>
                    <a:lnTo>
                      <a:pt x="954" y="1838"/>
                    </a:lnTo>
                    <a:lnTo>
                      <a:pt x="954" y="1838"/>
                    </a:lnTo>
                    <a:lnTo>
                      <a:pt x="937" y="1835"/>
                    </a:lnTo>
                    <a:lnTo>
                      <a:pt x="929" y="1835"/>
                    </a:lnTo>
                    <a:lnTo>
                      <a:pt x="923" y="1836"/>
                    </a:lnTo>
                    <a:lnTo>
                      <a:pt x="918" y="1838"/>
                    </a:lnTo>
                    <a:lnTo>
                      <a:pt x="912" y="1843"/>
                    </a:lnTo>
                    <a:lnTo>
                      <a:pt x="908" y="1849"/>
                    </a:lnTo>
                    <a:lnTo>
                      <a:pt x="904" y="1859"/>
                    </a:lnTo>
                    <a:lnTo>
                      <a:pt x="904" y="1859"/>
                    </a:lnTo>
                    <a:lnTo>
                      <a:pt x="900" y="1865"/>
                    </a:lnTo>
                    <a:lnTo>
                      <a:pt x="899" y="1868"/>
                    </a:lnTo>
                    <a:lnTo>
                      <a:pt x="894" y="1868"/>
                    </a:lnTo>
                    <a:lnTo>
                      <a:pt x="894" y="1868"/>
                    </a:lnTo>
                    <a:lnTo>
                      <a:pt x="878" y="1868"/>
                    </a:lnTo>
                    <a:lnTo>
                      <a:pt x="862" y="1870"/>
                    </a:lnTo>
                    <a:lnTo>
                      <a:pt x="829" y="1871"/>
                    </a:lnTo>
                    <a:lnTo>
                      <a:pt x="813" y="1871"/>
                    </a:lnTo>
                    <a:lnTo>
                      <a:pt x="797" y="1868"/>
                    </a:lnTo>
                    <a:lnTo>
                      <a:pt x="789" y="1865"/>
                    </a:lnTo>
                    <a:lnTo>
                      <a:pt x="781" y="1862"/>
                    </a:lnTo>
                    <a:lnTo>
                      <a:pt x="775" y="1857"/>
                    </a:lnTo>
                    <a:lnTo>
                      <a:pt x="767" y="1851"/>
                    </a:lnTo>
                    <a:lnTo>
                      <a:pt x="767" y="1851"/>
                    </a:lnTo>
                    <a:lnTo>
                      <a:pt x="759" y="1844"/>
                    </a:lnTo>
                    <a:lnTo>
                      <a:pt x="751" y="1840"/>
                    </a:lnTo>
                    <a:lnTo>
                      <a:pt x="742" y="1838"/>
                    </a:lnTo>
                    <a:lnTo>
                      <a:pt x="737" y="1838"/>
                    </a:lnTo>
                    <a:lnTo>
                      <a:pt x="732" y="1838"/>
                    </a:lnTo>
                    <a:lnTo>
                      <a:pt x="732" y="1838"/>
                    </a:lnTo>
                    <a:lnTo>
                      <a:pt x="723" y="1841"/>
                    </a:lnTo>
                    <a:lnTo>
                      <a:pt x="713" y="1841"/>
                    </a:lnTo>
                    <a:lnTo>
                      <a:pt x="705" y="1840"/>
                    </a:lnTo>
                    <a:lnTo>
                      <a:pt x="697" y="1838"/>
                    </a:lnTo>
                    <a:lnTo>
                      <a:pt x="689" y="1833"/>
                    </a:lnTo>
                    <a:lnTo>
                      <a:pt x="683" y="1828"/>
                    </a:lnTo>
                    <a:lnTo>
                      <a:pt x="667" y="1817"/>
                    </a:lnTo>
                    <a:lnTo>
                      <a:pt x="667" y="1817"/>
                    </a:lnTo>
                    <a:lnTo>
                      <a:pt x="657" y="1809"/>
                    </a:lnTo>
                    <a:lnTo>
                      <a:pt x="646" y="1805"/>
                    </a:lnTo>
                    <a:lnTo>
                      <a:pt x="634" y="1800"/>
                    </a:lnTo>
                    <a:lnTo>
                      <a:pt x="622" y="1797"/>
                    </a:lnTo>
                    <a:lnTo>
                      <a:pt x="597" y="1792"/>
                    </a:lnTo>
                    <a:lnTo>
                      <a:pt x="572" y="1789"/>
                    </a:lnTo>
                    <a:lnTo>
                      <a:pt x="572" y="1789"/>
                    </a:lnTo>
                    <a:lnTo>
                      <a:pt x="562" y="1786"/>
                    </a:lnTo>
                    <a:lnTo>
                      <a:pt x="554" y="1782"/>
                    </a:lnTo>
                    <a:lnTo>
                      <a:pt x="551" y="1779"/>
                    </a:lnTo>
                    <a:lnTo>
                      <a:pt x="549" y="1776"/>
                    </a:lnTo>
                    <a:lnTo>
                      <a:pt x="548" y="1765"/>
                    </a:lnTo>
                    <a:lnTo>
                      <a:pt x="548" y="1765"/>
                    </a:lnTo>
                    <a:lnTo>
                      <a:pt x="545" y="1754"/>
                    </a:lnTo>
                    <a:lnTo>
                      <a:pt x="541" y="1744"/>
                    </a:lnTo>
                    <a:lnTo>
                      <a:pt x="533" y="1740"/>
                    </a:lnTo>
                    <a:lnTo>
                      <a:pt x="526" y="1735"/>
                    </a:lnTo>
                    <a:lnTo>
                      <a:pt x="518" y="1733"/>
                    </a:lnTo>
                    <a:lnTo>
                      <a:pt x="506" y="1732"/>
                    </a:lnTo>
                    <a:lnTo>
                      <a:pt x="486" y="1727"/>
                    </a:lnTo>
                    <a:lnTo>
                      <a:pt x="486" y="1727"/>
                    </a:lnTo>
                    <a:lnTo>
                      <a:pt x="499" y="1714"/>
                    </a:lnTo>
                    <a:lnTo>
                      <a:pt x="511" y="1700"/>
                    </a:lnTo>
                    <a:lnTo>
                      <a:pt x="521" y="1686"/>
                    </a:lnTo>
                    <a:lnTo>
                      <a:pt x="530" y="1670"/>
                    </a:lnTo>
                    <a:lnTo>
                      <a:pt x="538" y="1654"/>
                    </a:lnTo>
                    <a:lnTo>
                      <a:pt x="543" y="1636"/>
                    </a:lnTo>
                    <a:lnTo>
                      <a:pt x="548" y="1619"/>
                    </a:lnTo>
                    <a:lnTo>
                      <a:pt x="551" y="1601"/>
                    </a:lnTo>
                    <a:lnTo>
                      <a:pt x="551" y="1601"/>
                    </a:lnTo>
                    <a:lnTo>
                      <a:pt x="554" y="1578"/>
                    </a:lnTo>
                    <a:lnTo>
                      <a:pt x="560" y="1552"/>
                    </a:lnTo>
                    <a:lnTo>
                      <a:pt x="570" y="1503"/>
                    </a:lnTo>
                    <a:lnTo>
                      <a:pt x="575" y="1477"/>
                    </a:lnTo>
                    <a:lnTo>
                      <a:pt x="578" y="1452"/>
                    </a:lnTo>
                    <a:lnTo>
                      <a:pt x="581" y="1427"/>
                    </a:lnTo>
                    <a:lnTo>
                      <a:pt x="581" y="1401"/>
                    </a:lnTo>
                    <a:lnTo>
                      <a:pt x="581" y="1401"/>
                    </a:lnTo>
                    <a:lnTo>
                      <a:pt x="581" y="1384"/>
                    </a:lnTo>
                    <a:lnTo>
                      <a:pt x="583" y="1368"/>
                    </a:lnTo>
                    <a:lnTo>
                      <a:pt x="588" y="1335"/>
                    </a:lnTo>
                    <a:lnTo>
                      <a:pt x="595" y="1301"/>
                    </a:lnTo>
                    <a:lnTo>
                      <a:pt x="607" y="1269"/>
                    </a:lnTo>
                    <a:lnTo>
                      <a:pt x="607" y="1269"/>
                    </a:lnTo>
                    <a:lnTo>
                      <a:pt x="610" y="1260"/>
                    </a:lnTo>
                    <a:lnTo>
                      <a:pt x="615" y="1252"/>
                    </a:lnTo>
                    <a:lnTo>
                      <a:pt x="618" y="1247"/>
                    </a:lnTo>
                    <a:lnTo>
                      <a:pt x="622" y="1244"/>
                    </a:lnTo>
                    <a:lnTo>
                      <a:pt x="629" y="1242"/>
                    </a:lnTo>
                    <a:lnTo>
                      <a:pt x="635" y="1244"/>
                    </a:lnTo>
                    <a:lnTo>
                      <a:pt x="642" y="1247"/>
                    </a:lnTo>
                    <a:lnTo>
                      <a:pt x="649" y="1254"/>
                    </a:lnTo>
                    <a:lnTo>
                      <a:pt x="649" y="1254"/>
                    </a:lnTo>
                    <a:lnTo>
                      <a:pt x="657" y="1257"/>
                    </a:lnTo>
                    <a:lnTo>
                      <a:pt x="669" y="1261"/>
                    </a:lnTo>
                    <a:lnTo>
                      <a:pt x="669" y="1261"/>
                    </a:lnTo>
                    <a:lnTo>
                      <a:pt x="664" y="1254"/>
                    </a:lnTo>
                    <a:lnTo>
                      <a:pt x="659" y="1247"/>
                    </a:lnTo>
                    <a:lnTo>
                      <a:pt x="654" y="1242"/>
                    </a:lnTo>
                    <a:lnTo>
                      <a:pt x="649" y="1238"/>
                    </a:lnTo>
                    <a:lnTo>
                      <a:pt x="637" y="1231"/>
                    </a:lnTo>
                    <a:lnTo>
                      <a:pt x="627" y="1223"/>
                    </a:lnTo>
                    <a:lnTo>
                      <a:pt x="627" y="1223"/>
                    </a:lnTo>
                    <a:lnTo>
                      <a:pt x="615" y="1214"/>
                    </a:lnTo>
                    <a:lnTo>
                      <a:pt x="603" y="1206"/>
                    </a:lnTo>
                    <a:lnTo>
                      <a:pt x="600" y="1201"/>
                    </a:lnTo>
                    <a:lnTo>
                      <a:pt x="597" y="1195"/>
                    </a:lnTo>
                    <a:lnTo>
                      <a:pt x="597" y="1187"/>
                    </a:lnTo>
                    <a:lnTo>
                      <a:pt x="600" y="1177"/>
                    </a:lnTo>
                    <a:lnTo>
                      <a:pt x="600" y="1177"/>
                    </a:lnTo>
                    <a:lnTo>
                      <a:pt x="600" y="1174"/>
                    </a:lnTo>
                    <a:lnTo>
                      <a:pt x="600" y="1171"/>
                    </a:lnTo>
                    <a:lnTo>
                      <a:pt x="597" y="1165"/>
                    </a:lnTo>
                    <a:lnTo>
                      <a:pt x="586" y="1153"/>
                    </a:lnTo>
                    <a:lnTo>
                      <a:pt x="586" y="1153"/>
                    </a:lnTo>
                    <a:lnTo>
                      <a:pt x="583" y="1150"/>
                    </a:lnTo>
                    <a:lnTo>
                      <a:pt x="580" y="1146"/>
                    </a:lnTo>
                    <a:lnTo>
                      <a:pt x="580" y="1141"/>
                    </a:lnTo>
                    <a:lnTo>
                      <a:pt x="583" y="1138"/>
                    </a:lnTo>
                    <a:lnTo>
                      <a:pt x="583" y="1138"/>
                    </a:lnTo>
                    <a:lnTo>
                      <a:pt x="588" y="1133"/>
                    </a:lnTo>
                    <a:lnTo>
                      <a:pt x="592" y="1133"/>
                    </a:lnTo>
                    <a:lnTo>
                      <a:pt x="597" y="1136"/>
                    </a:lnTo>
                    <a:lnTo>
                      <a:pt x="602" y="1138"/>
                    </a:lnTo>
                    <a:lnTo>
                      <a:pt x="602" y="1138"/>
                    </a:lnTo>
                    <a:lnTo>
                      <a:pt x="608" y="1142"/>
                    </a:lnTo>
                    <a:lnTo>
                      <a:pt x="611" y="1147"/>
                    </a:lnTo>
                    <a:lnTo>
                      <a:pt x="613" y="1153"/>
                    </a:lnTo>
                    <a:lnTo>
                      <a:pt x="615" y="1158"/>
                    </a:lnTo>
                    <a:lnTo>
                      <a:pt x="615" y="1171"/>
                    </a:lnTo>
                    <a:lnTo>
                      <a:pt x="615" y="1187"/>
                    </a:lnTo>
                    <a:lnTo>
                      <a:pt x="615" y="1187"/>
                    </a:lnTo>
                    <a:lnTo>
                      <a:pt x="619" y="1179"/>
                    </a:lnTo>
                    <a:lnTo>
                      <a:pt x="622" y="1173"/>
                    </a:lnTo>
                    <a:lnTo>
                      <a:pt x="622" y="1165"/>
                    </a:lnTo>
                    <a:lnTo>
                      <a:pt x="622" y="1158"/>
                    </a:lnTo>
                    <a:lnTo>
                      <a:pt x="619" y="1147"/>
                    </a:lnTo>
                    <a:lnTo>
                      <a:pt x="618" y="1141"/>
                    </a:lnTo>
                    <a:lnTo>
                      <a:pt x="618" y="1136"/>
                    </a:lnTo>
                    <a:lnTo>
                      <a:pt x="618" y="1136"/>
                    </a:lnTo>
                    <a:lnTo>
                      <a:pt x="621" y="1120"/>
                    </a:lnTo>
                    <a:lnTo>
                      <a:pt x="621" y="1107"/>
                    </a:lnTo>
                    <a:lnTo>
                      <a:pt x="618" y="1096"/>
                    </a:lnTo>
                    <a:lnTo>
                      <a:pt x="613" y="1087"/>
                    </a:lnTo>
                    <a:lnTo>
                      <a:pt x="607" y="1079"/>
                    </a:lnTo>
                    <a:lnTo>
                      <a:pt x="595" y="1071"/>
                    </a:lnTo>
                    <a:lnTo>
                      <a:pt x="583" y="1066"/>
                    </a:lnTo>
                    <a:lnTo>
                      <a:pt x="568" y="1061"/>
                    </a:lnTo>
                    <a:lnTo>
                      <a:pt x="568" y="1061"/>
                    </a:lnTo>
                    <a:lnTo>
                      <a:pt x="551" y="1057"/>
                    </a:lnTo>
                    <a:lnTo>
                      <a:pt x="537" y="1047"/>
                    </a:lnTo>
                    <a:lnTo>
                      <a:pt x="522" y="1036"/>
                    </a:lnTo>
                    <a:lnTo>
                      <a:pt x="511" y="1025"/>
                    </a:lnTo>
                    <a:lnTo>
                      <a:pt x="500" y="1011"/>
                    </a:lnTo>
                    <a:lnTo>
                      <a:pt x="491" y="996"/>
                    </a:lnTo>
                    <a:lnTo>
                      <a:pt x="470" y="968"/>
                    </a:lnTo>
                    <a:lnTo>
                      <a:pt x="470" y="968"/>
                    </a:lnTo>
                    <a:lnTo>
                      <a:pt x="462" y="955"/>
                    </a:lnTo>
                    <a:lnTo>
                      <a:pt x="454" y="942"/>
                    </a:lnTo>
                    <a:lnTo>
                      <a:pt x="449" y="936"/>
                    </a:lnTo>
                    <a:lnTo>
                      <a:pt x="445" y="931"/>
                    </a:lnTo>
                    <a:lnTo>
                      <a:pt x="437" y="928"/>
                    </a:lnTo>
                    <a:lnTo>
                      <a:pt x="427" y="925"/>
                    </a:lnTo>
                    <a:lnTo>
                      <a:pt x="427" y="925"/>
                    </a:lnTo>
                    <a:lnTo>
                      <a:pt x="435" y="918"/>
                    </a:lnTo>
                    <a:lnTo>
                      <a:pt x="441" y="917"/>
                    </a:lnTo>
                    <a:lnTo>
                      <a:pt x="448" y="918"/>
                    </a:lnTo>
                    <a:lnTo>
                      <a:pt x="454" y="920"/>
                    </a:lnTo>
                    <a:lnTo>
                      <a:pt x="454" y="920"/>
                    </a:lnTo>
                    <a:lnTo>
                      <a:pt x="457" y="922"/>
                    </a:lnTo>
                    <a:lnTo>
                      <a:pt x="460" y="922"/>
                    </a:lnTo>
                    <a:lnTo>
                      <a:pt x="462" y="920"/>
                    </a:lnTo>
                    <a:lnTo>
                      <a:pt x="464" y="918"/>
                    </a:lnTo>
                    <a:lnTo>
                      <a:pt x="467" y="914"/>
                    </a:lnTo>
                    <a:lnTo>
                      <a:pt x="468" y="909"/>
                    </a:lnTo>
                    <a:lnTo>
                      <a:pt x="468" y="909"/>
                    </a:lnTo>
                    <a:lnTo>
                      <a:pt x="472" y="904"/>
                    </a:lnTo>
                    <a:lnTo>
                      <a:pt x="472" y="899"/>
                    </a:lnTo>
                    <a:lnTo>
                      <a:pt x="468" y="895"/>
                    </a:lnTo>
                    <a:lnTo>
                      <a:pt x="464" y="891"/>
                    </a:lnTo>
                    <a:lnTo>
                      <a:pt x="464" y="891"/>
                    </a:lnTo>
                    <a:lnTo>
                      <a:pt x="456" y="890"/>
                    </a:lnTo>
                    <a:lnTo>
                      <a:pt x="449" y="887"/>
                    </a:lnTo>
                    <a:lnTo>
                      <a:pt x="446" y="883"/>
                    </a:lnTo>
                    <a:lnTo>
                      <a:pt x="446" y="879"/>
                    </a:lnTo>
                    <a:lnTo>
                      <a:pt x="446" y="874"/>
                    </a:lnTo>
                    <a:lnTo>
                      <a:pt x="448" y="869"/>
                    </a:lnTo>
                    <a:lnTo>
                      <a:pt x="452" y="858"/>
                    </a:lnTo>
                    <a:lnTo>
                      <a:pt x="452" y="858"/>
                    </a:lnTo>
                    <a:lnTo>
                      <a:pt x="435" y="858"/>
                    </a:lnTo>
                    <a:lnTo>
                      <a:pt x="419" y="856"/>
                    </a:lnTo>
                    <a:lnTo>
                      <a:pt x="408" y="853"/>
                    </a:lnTo>
                    <a:lnTo>
                      <a:pt x="400" y="849"/>
                    </a:lnTo>
                    <a:lnTo>
                      <a:pt x="395" y="841"/>
                    </a:lnTo>
                    <a:lnTo>
                      <a:pt x="394" y="831"/>
                    </a:lnTo>
                    <a:lnTo>
                      <a:pt x="395" y="820"/>
                    </a:lnTo>
                    <a:lnTo>
                      <a:pt x="400" y="806"/>
                    </a:lnTo>
                    <a:lnTo>
                      <a:pt x="400" y="806"/>
                    </a:lnTo>
                    <a:lnTo>
                      <a:pt x="394" y="804"/>
                    </a:lnTo>
                    <a:lnTo>
                      <a:pt x="389" y="802"/>
                    </a:lnTo>
                    <a:lnTo>
                      <a:pt x="383" y="804"/>
                    </a:lnTo>
                    <a:lnTo>
                      <a:pt x="378" y="806"/>
                    </a:lnTo>
                    <a:lnTo>
                      <a:pt x="368" y="809"/>
                    </a:lnTo>
                    <a:lnTo>
                      <a:pt x="362" y="809"/>
                    </a:lnTo>
                    <a:lnTo>
                      <a:pt x="357" y="809"/>
                    </a:lnTo>
                    <a:lnTo>
                      <a:pt x="357" y="809"/>
                    </a:lnTo>
                    <a:lnTo>
                      <a:pt x="340" y="806"/>
                    </a:lnTo>
                    <a:lnTo>
                      <a:pt x="332" y="801"/>
                    </a:lnTo>
                    <a:lnTo>
                      <a:pt x="330" y="799"/>
                    </a:lnTo>
                    <a:lnTo>
                      <a:pt x="329" y="795"/>
                    </a:lnTo>
                    <a:lnTo>
                      <a:pt x="329" y="795"/>
                    </a:lnTo>
                    <a:lnTo>
                      <a:pt x="329" y="791"/>
                    </a:lnTo>
                    <a:lnTo>
                      <a:pt x="330" y="788"/>
                    </a:lnTo>
                    <a:lnTo>
                      <a:pt x="333" y="787"/>
                    </a:lnTo>
                    <a:lnTo>
                      <a:pt x="337" y="785"/>
                    </a:lnTo>
                    <a:lnTo>
                      <a:pt x="346" y="782"/>
                    </a:lnTo>
                    <a:lnTo>
                      <a:pt x="356" y="780"/>
                    </a:lnTo>
                    <a:lnTo>
                      <a:pt x="356" y="780"/>
                    </a:lnTo>
                    <a:lnTo>
                      <a:pt x="332" y="777"/>
                    </a:lnTo>
                    <a:lnTo>
                      <a:pt x="324" y="779"/>
                    </a:lnTo>
                    <a:lnTo>
                      <a:pt x="317" y="780"/>
                    </a:lnTo>
                    <a:lnTo>
                      <a:pt x="311" y="783"/>
                    </a:lnTo>
                    <a:lnTo>
                      <a:pt x="305" y="788"/>
                    </a:lnTo>
                    <a:lnTo>
                      <a:pt x="289" y="807"/>
                    </a:lnTo>
                    <a:lnTo>
                      <a:pt x="289" y="807"/>
                    </a:lnTo>
                    <a:lnTo>
                      <a:pt x="284" y="793"/>
                    </a:lnTo>
                    <a:lnTo>
                      <a:pt x="279" y="780"/>
                    </a:lnTo>
                    <a:lnTo>
                      <a:pt x="271" y="772"/>
                    </a:lnTo>
                    <a:lnTo>
                      <a:pt x="263" y="764"/>
                    </a:lnTo>
                    <a:lnTo>
                      <a:pt x="252" y="758"/>
                    </a:lnTo>
                    <a:lnTo>
                      <a:pt x="241" y="755"/>
                    </a:lnTo>
                    <a:lnTo>
                      <a:pt x="229" y="752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05" y="748"/>
                    </a:lnTo>
                    <a:lnTo>
                      <a:pt x="195" y="745"/>
                    </a:lnTo>
                    <a:lnTo>
                      <a:pt x="176" y="739"/>
                    </a:lnTo>
                    <a:lnTo>
                      <a:pt x="157" y="729"/>
                    </a:lnTo>
                    <a:lnTo>
                      <a:pt x="147" y="726"/>
                    </a:lnTo>
                    <a:lnTo>
                      <a:pt x="138" y="723"/>
                    </a:lnTo>
                    <a:lnTo>
                      <a:pt x="138" y="723"/>
                    </a:lnTo>
                    <a:lnTo>
                      <a:pt x="125" y="721"/>
                    </a:lnTo>
                    <a:lnTo>
                      <a:pt x="119" y="721"/>
                    </a:lnTo>
                    <a:lnTo>
                      <a:pt x="114" y="725"/>
                    </a:lnTo>
                    <a:lnTo>
                      <a:pt x="114" y="725"/>
                    </a:lnTo>
                    <a:lnTo>
                      <a:pt x="105" y="729"/>
                    </a:lnTo>
                    <a:lnTo>
                      <a:pt x="98" y="733"/>
                    </a:lnTo>
                    <a:lnTo>
                      <a:pt x="90" y="733"/>
                    </a:lnTo>
                    <a:lnTo>
                      <a:pt x="84" y="731"/>
                    </a:lnTo>
                    <a:lnTo>
                      <a:pt x="78" y="729"/>
                    </a:lnTo>
                    <a:lnTo>
                      <a:pt x="71" y="725"/>
                    </a:lnTo>
                    <a:lnTo>
                      <a:pt x="65" y="718"/>
                    </a:lnTo>
                    <a:lnTo>
                      <a:pt x="60" y="712"/>
                    </a:lnTo>
                    <a:lnTo>
                      <a:pt x="60" y="712"/>
                    </a:lnTo>
                    <a:lnTo>
                      <a:pt x="55" y="706"/>
                    </a:lnTo>
                    <a:lnTo>
                      <a:pt x="49" y="701"/>
                    </a:lnTo>
                    <a:lnTo>
                      <a:pt x="38" y="693"/>
                    </a:lnTo>
                    <a:lnTo>
                      <a:pt x="22" y="688"/>
                    </a:lnTo>
                    <a:lnTo>
                      <a:pt x="5" y="683"/>
                    </a:lnTo>
                    <a:lnTo>
                      <a:pt x="5" y="683"/>
                    </a:lnTo>
                    <a:lnTo>
                      <a:pt x="20" y="674"/>
                    </a:lnTo>
                    <a:lnTo>
                      <a:pt x="36" y="667"/>
                    </a:lnTo>
                    <a:lnTo>
                      <a:pt x="51" y="664"/>
                    </a:lnTo>
                    <a:lnTo>
                      <a:pt x="65" y="663"/>
                    </a:lnTo>
                    <a:lnTo>
                      <a:pt x="65" y="663"/>
                    </a:lnTo>
                    <a:lnTo>
                      <a:pt x="70" y="663"/>
                    </a:lnTo>
                    <a:lnTo>
                      <a:pt x="76" y="663"/>
                    </a:lnTo>
                    <a:lnTo>
                      <a:pt x="78" y="663"/>
                    </a:lnTo>
                    <a:lnTo>
                      <a:pt x="79" y="661"/>
                    </a:lnTo>
                    <a:lnTo>
                      <a:pt x="81" y="658"/>
                    </a:lnTo>
                    <a:lnTo>
                      <a:pt x="82" y="655"/>
                    </a:lnTo>
                    <a:lnTo>
                      <a:pt x="82" y="655"/>
                    </a:lnTo>
                    <a:lnTo>
                      <a:pt x="81" y="650"/>
                    </a:lnTo>
                    <a:lnTo>
                      <a:pt x="78" y="647"/>
                    </a:lnTo>
                    <a:lnTo>
                      <a:pt x="73" y="644"/>
                    </a:lnTo>
                    <a:lnTo>
                      <a:pt x="68" y="644"/>
                    </a:lnTo>
                    <a:lnTo>
                      <a:pt x="68" y="644"/>
                    </a:lnTo>
                    <a:lnTo>
                      <a:pt x="57" y="645"/>
                    </a:lnTo>
                    <a:lnTo>
                      <a:pt x="49" y="644"/>
                    </a:lnTo>
                    <a:lnTo>
                      <a:pt x="41" y="639"/>
                    </a:lnTo>
                    <a:lnTo>
                      <a:pt x="35" y="634"/>
                    </a:lnTo>
                    <a:lnTo>
                      <a:pt x="24" y="620"/>
                    </a:lnTo>
                    <a:lnTo>
                      <a:pt x="16" y="615"/>
                    </a:lnTo>
                    <a:lnTo>
                      <a:pt x="8" y="612"/>
                    </a:lnTo>
                    <a:lnTo>
                      <a:pt x="8" y="612"/>
                    </a:lnTo>
                    <a:lnTo>
                      <a:pt x="5" y="610"/>
                    </a:lnTo>
                    <a:lnTo>
                      <a:pt x="1" y="607"/>
                    </a:lnTo>
                    <a:lnTo>
                      <a:pt x="0" y="602"/>
                    </a:lnTo>
                    <a:lnTo>
                      <a:pt x="0" y="598"/>
                    </a:lnTo>
                    <a:lnTo>
                      <a:pt x="3" y="586"/>
                    </a:lnTo>
                    <a:lnTo>
                      <a:pt x="6" y="580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19" y="566"/>
                    </a:lnTo>
                    <a:lnTo>
                      <a:pt x="28" y="558"/>
                    </a:lnTo>
                    <a:lnTo>
                      <a:pt x="38" y="552"/>
                    </a:lnTo>
                    <a:lnTo>
                      <a:pt x="49" y="547"/>
                    </a:lnTo>
                    <a:lnTo>
                      <a:pt x="62" y="542"/>
                    </a:lnTo>
                    <a:lnTo>
                      <a:pt x="73" y="539"/>
                    </a:lnTo>
                    <a:lnTo>
                      <a:pt x="98" y="536"/>
                    </a:lnTo>
                    <a:lnTo>
                      <a:pt x="98" y="536"/>
                    </a:lnTo>
                    <a:lnTo>
                      <a:pt x="116" y="532"/>
                    </a:lnTo>
                    <a:lnTo>
                      <a:pt x="125" y="532"/>
                    </a:lnTo>
                    <a:lnTo>
                      <a:pt x="133" y="532"/>
                    </a:lnTo>
                    <a:lnTo>
                      <a:pt x="133" y="532"/>
                    </a:lnTo>
                    <a:lnTo>
                      <a:pt x="151" y="532"/>
                    </a:lnTo>
                    <a:lnTo>
                      <a:pt x="170" y="531"/>
                    </a:lnTo>
                    <a:lnTo>
                      <a:pt x="187" y="528"/>
                    </a:lnTo>
                    <a:lnTo>
                      <a:pt x="205" y="523"/>
                    </a:lnTo>
                    <a:lnTo>
                      <a:pt x="222" y="518"/>
                    </a:lnTo>
                    <a:lnTo>
                      <a:pt x="238" y="510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9" y="493"/>
                    </a:lnTo>
                    <a:lnTo>
                      <a:pt x="289" y="491"/>
                    </a:lnTo>
                    <a:lnTo>
                      <a:pt x="295" y="491"/>
                    </a:lnTo>
                    <a:lnTo>
                      <a:pt x="303" y="493"/>
                    </a:lnTo>
                    <a:lnTo>
                      <a:pt x="308" y="496"/>
                    </a:lnTo>
                    <a:lnTo>
                      <a:pt x="314" y="501"/>
                    </a:lnTo>
                    <a:lnTo>
                      <a:pt x="321" y="507"/>
                    </a:lnTo>
                    <a:lnTo>
                      <a:pt x="325" y="515"/>
                    </a:lnTo>
                    <a:lnTo>
                      <a:pt x="325" y="515"/>
                    </a:lnTo>
                    <a:lnTo>
                      <a:pt x="337" y="531"/>
                    </a:lnTo>
                    <a:lnTo>
                      <a:pt x="346" y="542"/>
                    </a:lnTo>
                    <a:lnTo>
                      <a:pt x="357" y="550"/>
                    </a:lnTo>
                    <a:lnTo>
                      <a:pt x="368" y="555"/>
                    </a:lnTo>
                    <a:lnTo>
                      <a:pt x="379" y="556"/>
                    </a:lnTo>
                    <a:lnTo>
                      <a:pt x="392" y="555"/>
                    </a:lnTo>
                    <a:lnTo>
                      <a:pt x="406" y="550"/>
                    </a:lnTo>
                    <a:lnTo>
                      <a:pt x="424" y="544"/>
                    </a:lnTo>
                    <a:lnTo>
                      <a:pt x="424" y="544"/>
                    </a:lnTo>
                    <a:lnTo>
                      <a:pt x="432" y="540"/>
                    </a:lnTo>
                    <a:lnTo>
                      <a:pt x="440" y="539"/>
                    </a:lnTo>
                    <a:lnTo>
                      <a:pt x="448" y="540"/>
                    </a:lnTo>
                    <a:lnTo>
                      <a:pt x="456" y="542"/>
                    </a:lnTo>
                    <a:lnTo>
                      <a:pt x="456" y="542"/>
                    </a:lnTo>
                    <a:lnTo>
                      <a:pt x="468" y="548"/>
                    </a:lnTo>
                    <a:lnTo>
                      <a:pt x="476" y="550"/>
                    </a:lnTo>
                    <a:lnTo>
                      <a:pt x="483" y="550"/>
                    </a:lnTo>
                    <a:lnTo>
                      <a:pt x="489" y="550"/>
                    </a:lnTo>
                    <a:lnTo>
                      <a:pt x="495" y="547"/>
                    </a:lnTo>
                    <a:lnTo>
                      <a:pt x="500" y="544"/>
                    </a:lnTo>
                    <a:lnTo>
                      <a:pt x="506" y="537"/>
                    </a:lnTo>
                    <a:lnTo>
                      <a:pt x="506" y="537"/>
                    </a:lnTo>
                    <a:lnTo>
                      <a:pt x="510" y="532"/>
                    </a:lnTo>
                    <a:lnTo>
                      <a:pt x="514" y="531"/>
                    </a:lnTo>
                    <a:lnTo>
                      <a:pt x="519" y="531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30" y="540"/>
                    </a:lnTo>
                    <a:lnTo>
                      <a:pt x="540" y="545"/>
                    </a:lnTo>
                    <a:lnTo>
                      <a:pt x="548" y="548"/>
                    </a:lnTo>
                    <a:lnTo>
                      <a:pt x="557" y="548"/>
                    </a:lnTo>
                    <a:lnTo>
                      <a:pt x="576" y="548"/>
                    </a:lnTo>
                    <a:lnTo>
                      <a:pt x="597" y="548"/>
                    </a:lnTo>
                    <a:lnTo>
                      <a:pt x="597" y="548"/>
                    </a:lnTo>
                    <a:lnTo>
                      <a:pt x="589" y="534"/>
                    </a:lnTo>
                    <a:lnTo>
                      <a:pt x="583" y="520"/>
                    </a:lnTo>
                    <a:lnTo>
                      <a:pt x="581" y="505"/>
                    </a:lnTo>
                    <a:lnTo>
                      <a:pt x="580" y="493"/>
                    </a:lnTo>
                    <a:lnTo>
                      <a:pt x="580" y="464"/>
                    </a:lnTo>
                    <a:lnTo>
                      <a:pt x="581" y="436"/>
                    </a:lnTo>
                    <a:lnTo>
                      <a:pt x="581" y="436"/>
                    </a:lnTo>
                    <a:lnTo>
                      <a:pt x="581" y="431"/>
                    </a:lnTo>
                    <a:lnTo>
                      <a:pt x="583" y="426"/>
                    </a:lnTo>
                    <a:lnTo>
                      <a:pt x="583" y="421"/>
                    </a:lnTo>
                    <a:lnTo>
                      <a:pt x="580" y="418"/>
                    </a:lnTo>
                    <a:lnTo>
                      <a:pt x="580" y="418"/>
                    </a:lnTo>
                    <a:lnTo>
                      <a:pt x="568" y="405"/>
                    </a:lnTo>
                    <a:lnTo>
                      <a:pt x="559" y="393"/>
                    </a:lnTo>
                    <a:lnTo>
                      <a:pt x="551" y="378"/>
                    </a:lnTo>
                    <a:lnTo>
                      <a:pt x="546" y="364"/>
                    </a:lnTo>
                    <a:lnTo>
                      <a:pt x="537" y="332"/>
                    </a:lnTo>
                    <a:lnTo>
                      <a:pt x="529" y="301"/>
                    </a:lnTo>
                    <a:lnTo>
                      <a:pt x="529" y="301"/>
                    </a:lnTo>
                    <a:lnTo>
                      <a:pt x="540" y="304"/>
                    </a:lnTo>
                    <a:lnTo>
                      <a:pt x="553" y="309"/>
                    </a:lnTo>
                    <a:lnTo>
                      <a:pt x="565" y="310"/>
                    </a:lnTo>
                    <a:lnTo>
                      <a:pt x="578" y="312"/>
                    </a:lnTo>
                    <a:lnTo>
                      <a:pt x="591" y="313"/>
                    </a:lnTo>
                    <a:lnTo>
                      <a:pt x="603" y="312"/>
                    </a:lnTo>
                    <a:lnTo>
                      <a:pt x="616" y="310"/>
                    </a:lnTo>
                    <a:lnTo>
                      <a:pt x="630" y="309"/>
                    </a:lnTo>
                    <a:lnTo>
                      <a:pt x="630" y="309"/>
                    </a:lnTo>
                    <a:lnTo>
                      <a:pt x="635" y="307"/>
                    </a:lnTo>
                    <a:lnTo>
                      <a:pt x="640" y="309"/>
                    </a:lnTo>
                    <a:lnTo>
                      <a:pt x="643" y="310"/>
                    </a:lnTo>
                    <a:lnTo>
                      <a:pt x="646" y="313"/>
                    </a:lnTo>
                    <a:lnTo>
                      <a:pt x="649" y="323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53" y="361"/>
                    </a:lnTo>
                    <a:lnTo>
                      <a:pt x="654" y="370"/>
                    </a:lnTo>
                    <a:lnTo>
                      <a:pt x="657" y="375"/>
                    </a:lnTo>
                    <a:lnTo>
                      <a:pt x="664" y="378"/>
                    </a:lnTo>
                    <a:lnTo>
                      <a:pt x="673" y="380"/>
                    </a:lnTo>
                    <a:lnTo>
                      <a:pt x="700" y="377"/>
                    </a:lnTo>
                    <a:lnTo>
                      <a:pt x="700" y="377"/>
                    </a:lnTo>
                    <a:lnTo>
                      <a:pt x="718" y="377"/>
                    </a:lnTo>
                    <a:lnTo>
                      <a:pt x="735" y="378"/>
                    </a:lnTo>
                    <a:lnTo>
                      <a:pt x="751" y="382"/>
                    </a:lnTo>
                    <a:lnTo>
                      <a:pt x="769" y="386"/>
                    </a:lnTo>
                    <a:lnTo>
                      <a:pt x="769" y="386"/>
                    </a:lnTo>
                    <a:lnTo>
                      <a:pt x="786" y="391"/>
                    </a:lnTo>
                    <a:lnTo>
                      <a:pt x="805" y="394"/>
                    </a:lnTo>
                    <a:lnTo>
                      <a:pt x="823" y="396"/>
                    </a:lnTo>
                    <a:lnTo>
                      <a:pt x="840" y="394"/>
                    </a:lnTo>
                    <a:lnTo>
                      <a:pt x="856" y="391"/>
                    </a:lnTo>
                    <a:lnTo>
                      <a:pt x="873" y="385"/>
                    </a:lnTo>
                    <a:lnTo>
                      <a:pt x="889" y="377"/>
                    </a:lnTo>
                    <a:lnTo>
                      <a:pt x="905" y="367"/>
                    </a:lnTo>
                    <a:lnTo>
                      <a:pt x="905" y="367"/>
                    </a:lnTo>
                    <a:lnTo>
                      <a:pt x="897" y="363"/>
                    </a:lnTo>
                    <a:lnTo>
                      <a:pt x="891" y="356"/>
                    </a:lnTo>
                    <a:lnTo>
                      <a:pt x="886" y="351"/>
                    </a:lnTo>
                    <a:lnTo>
                      <a:pt x="885" y="345"/>
                    </a:lnTo>
                    <a:lnTo>
                      <a:pt x="885" y="339"/>
                    </a:lnTo>
                    <a:lnTo>
                      <a:pt x="886" y="332"/>
                    </a:lnTo>
                    <a:lnTo>
                      <a:pt x="891" y="324"/>
                    </a:lnTo>
                    <a:lnTo>
                      <a:pt x="897" y="316"/>
                    </a:lnTo>
                    <a:lnTo>
                      <a:pt x="897" y="316"/>
                    </a:lnTo>
                    <a:lnTo>
                      <a:pt x="910" y="305"/>
                    </a:lnTo>
                    <a:lnTo>
                      <a:pt x="923" y="294"/>
                    </a:lnTo>
                    <a:lnTo>
                      <a:pt x="937" y="286"/>
                    </a:lnTo>
                    <a:lnTo>
                      <a:pt x="951" y="278"/>
                    </a:lnTo>
                    <a:lnTo>
                      <a:pt x="967" y="274"/>
                    </a:lnTo>
                    <a:lnTo>
                      <a:pt x="983" y="269"/>
                    </a:lnTo>
                    <a:lnTo>
                      <a:pt x="999" y="267"/>
                    </a:lnTo>
                    <a:lnTo>
                      <a:pt x="1016" y="266"/>
                    </a:lnTo>
                    <a:lnTo>
                      <a:pt x="1016" y="266"/>
                    </a:lnTo>
                    <a:lnTo>
                      <a:pt x="1035" y="262"/>
                    </a:lnTo>
                    <a:lnTo>
                      <a:pt x="1055" y="256"/>
                    </a:lnTo>
                    <a:lnTo>
                      <a:pt x="1070" y="248"/>
                    </a:lnTo>
                    <a:lnTo>
                      <a:pt x="1086" y="239"/>
                    </a:lnTo>
                    <a:lnTo>
                      <a:pt x="1116" y="218"/>
                    </a:lnTo>
                    <a:lnTo>
                      <a:pt x="1131" y="207"/>
                    </a:lnTo>
                    <a:lnTo>
                      <a:pt x="1147" y="197"/>
                    </a:lnTo>
                    <a:lnTo>
                      <a:pt x="1147" y="197"/>
                    </a:lnTo>
                    <a:lnTo>
                      <a:pt x="1150" y="194"/>
                    </a:lnTo>
                    <a:lnTo>
                      <a:pt x="1151" y="193"/>
                    </a:lnTo>
                    <a:lnTo>
                      <a:pt x="1151" y="186"/>
                    </a:lnTo>
                    <a:lnTo>
                      <a:pt x="1151" y="174"/>
                    </a:lnTo>
                    <a:lnTo>
                      <a:pt x="1151" y="174"/>
                    </a:lnTo>
                    <a:lnTo>
                      <a:pt x="1151" y="150"/>
                    </a:lnTo>
                    <a:lnTo>
                      <a:pt x="1151" y="126"/>
                    </a:lnTo>
                    <a:lnTo>
                      <a:pt x="1153" y="102"/>
                    </a:lnTo>
                    <a:lnTo>
                      <a:pt x="1155" y="91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66" y="62"/>
                    </a:lnTo>
                    <a:lnTo>
                      <a:pt x="1169" y="54"/>
                    </a:lnTo>
                    <a:lnTo>
                      <a:pt x="1175" y="48"/>
                    </a:lnTo>
                    <a:lnTo>
                      <a:pt x="1180" y="42"/>
                    </a:lnTo>
                    <a:lnTo>
                      <a:pt x="1188" y="35"/>
                    </a:lnTo>
                    <a:lnTo>
                      <a:pt x="1204" y="26"/>
                    </a:lnTo>
                    <a:lnTo>
                      <a:pt x="1204" y="26"/>
                    </a:lnTo>
                    <a:lnTo>
                      <a:pt x="1221" y="19"/>
                    </a:lnTo>
                    <a:lnTo>
                      <a:pt x="1239" y="12"/>
                    </a:lnTo>
                    <a:lnTo>
                      <a:pt x="1256" y="7"/>
                    </a:lnTo>
                    <a:lnTo>
                      <a:pt x="1275" y="4"/>
                    </a:lnTo>
                    <a:lnTo>
                      <a:pt x="1275" y="4"/>
                    </a:lnTo>
                    <a:lnTo>
                      <a:pt x="1288" y="0"/>
                    </a:lnTo>
                    <a:lnTo>
                      <a:pt x="1299" y="0"/>
                    </a:lnTo>
                    <a:lnTo>
                      <a:pt x="1307" y="0"/>
                    </a:lnTo>
                    <a:lnTo>
                      <a:pt x="1313" y="4"/>
                    </a:lnTo>
                    <a:lnTo>
                      <a:pt x="1320" y="10"/>
                    </a:lnTo>
                    <a:lnTo>
                      <a:pt x="1323" y="18"/>
                    </a:lnTo>
                    <a:lnTo>
                      <a:pt x="1326" y="27"/>
                    </a:lnTo>
                    <a:lnTo>
                      <a:pt x="1329" y="40"/>
                    </a:lnTo>
                    <a:lnTo>
                      <a:pt x="1329" y="40"/>
                    </a:lnTo>
                    <a:lnTo>
                      <a:pt x="1333" y="51"/>
                    </a:lnTo>
                    <a:lnTo>
                      <a:pt x="1337" y="62"/>
                    </a:lnTo>
                    <a:lnTo>
                      <a:pt x="1342" y="72"/>
                    </a:lnTo>
                    <a:lnTo>
                      <a:pt x="1350" y="80"/>
                    </a:lnTo>
                    <a:lnTo>
                      <a:pt x="1358" y="88"/>
                    </a:lnTo>
                    <a:lnTo>
                      <a:pt x="1366" y="93"/>
                    </a:lnTo>
                    <a:lnTo>
                      <a:pt x="1375" y="96"/>
                    </a:lnTo>
                    <a:lnTo>
                      <a:pt x="1387" y="96"/>
                    </a:lnTo>
                    <a:lnTo>
                      <a:pt x="1387" y="96"/>
                    </a:lnTo>
                    <a:lnTo>
                      <a:pt x="1398" y="96"/>
                    </a:lnTo>
                    <a:lnTo>
                      <a:pt x="1409" y="97"/>
                    </a:lnTo>
                    <a:lnTo>
                      <a:pt x="1420" y="100"/>
                    </a:lnTo>
                    <a:lnTo>
                      <a:pt x="1428" y="105"/>
                    </a:lnTo>
                    <a:lnTo>
                      <a:pt x="1437" y="112"/>
                    </a:lnTo>
                    <a:lnTo>
                      <a:pt x="1445" y="118"/>
                    </a:lnTo>
                    <a:lnTo>
                      <a:pt x="1461" y="132"/>
                    </a:lnTo>
                    <a:lnTo>
                      <a:pt x="1461" y="132"/>
                    </a:lnTo>
                    <a:lnTo>
                      <a:pt x="1469" y="140"/>
                    </a:lnTo>
                    <a:lnTo>
                      <a:pt x="1474" y="142"/>
                    </a:lnTo>
                    <a:lnTo>
                      <a:pt x="1479" y="143"/>
                    </a:lnTo>
                    <a:lnTo>
                      <a:pt x="1479" y="143"/>
                    </a:lnTo>
                    <a:lnTo>
                      <a:pt x="1487" y="142"/>
                    </a:lnTo>
                    <a:lnTo>
                      <a:pt x="1493" y="143"/>
                    </a:lnTo>
                    <a:lnTo>
                      <a:pt x="1499" y="147"/>
                    </a:lnTo>
                    <a:lnTo>
                      <a:pt x="1502" y="150"/>
                    </a:lnTo>
                    <a:lnTo>
                      <a:pt x="1507" y="153"/>
                    </a:lnTo>
                    <a:lnTo>
                      <a:pt x="1509" y="159"/>
                    </a:lnTo>
                    <a:lnTo>
                      <a:pt x="1514" y="172"/>
                    </a:lnTo>
                    <a:lnTo>
                      <a:pt x="1514" y="172"/>
                    </a:lnTo>
                    <a:lnTo>
                      <a:pt x="1515" y="180"/>
                    </a:lnTo>
                    <a:lnTo>
                      <a:pt x="1520" y="185"/>
                    </a:lnTo>
                    <a:lnTo>
                      <a:pt x="1525" y="185"/>
                    </a:lnTo>
                    <a:lnTo>
                      <a:pt x="1533" y="183"/>
                    </a:lnTo>
                    <a:lnTo>
                      <a:pt x="1533" y="183"/>
                    </a:lnTo>
                    <a:lnTo>
                      <a:pt x="1544" y="181"/>
                    </a:lnTo>
                    <a:lnTo>
                      <a:pt x="1555" y="180"/>
                    </a:lnTo>
                    <a:lnTo>
                      <a:pt x="1555" y="180"/>
                    </a:lnTo>
                    <a:lnTo>
                      <a:pt x="1566" y="180"/>
                    </a:lnTo>
                    <a:lnTo>
                      <a:pt x="1577" y="181"/>
                    </a:lnTo>
                    <a:lnTo>
                      <a:pt x="1585" y="185"/>
                    </a:lnTo>
                    <a:lnTo>
                      <a:pt x="1590" y="189"/>
                    </a:lnTo>
                    <a:lnTo>
                      <a:pt x="1595" y="196"/>
                    </a:lnTo>
                    <a:lnTo>
                      <a:pt x="1596" y="204"/>
                    </a:lnTo>
                    <a:lnTo>
                      <a:pt x="1596" y="215"/>
                    </a:lnTo>
                    <a:lnTo>
                      <a:pt x="1595" y="226"/>
                    </a:lnTo>
                    <a:lnTo>
                      <a:pt x="1595" y="226"/>
                    </a:lnTo>
                    <a:lnTo>
                      <a:pt x="1593" y="237"/>
                    </a:lnTo>
                    <a:lnTo>
                      <a:pt x="1593" y="245"/>
                    </a:lnTo>
                    <a:lnTo>
                      <a:pt x="1595" y="253"/>
                    </a:lnTo>
                    <a:lnTo>
                      <a:pt x="1598" y="259"/>
                    </a:lnTo>
                    <a:lnTo>
                      <a:pt x="1604" y="262"/>
                    </a:lnTo>
                    <a:lnTo>
                      <a:pt x="1611" y="266"/>
                    </a:lnTo>
                    <a:lnTo>
                      <a:pt x="1618" y="267"/>
                    </a:lnTo>
                    <a:lnTo>
                      <a:pt x="1630" y="269"/>
                    </a:lnTo>
                    <a:lnTo>
                      <a:pt x="1630" y="269"/>
                    </a:lnTo>
                    <a:lnTo>
                      <a:pt x="1645" y="267"/>
                    </a:lnTo>
                    <a:lnTo>
                      <a:pt x="1661" y="266"/>
                    </a:lnTo>
                    <a:lnTo>
                      <a:pt x="1661" y="266"/>
                    </a:lnTo>
                    <a:lnTo>
                      <a:pt x="1669" y="264"/>
                    </a:lnTo>
                    <a:lnTo>
                      <a:pt x="1679" y="261"/>
                    </a:lnTo>
                    <a:lnTo>
                      <a:pt x="1688" y="258"/>
                    </a:lnTo>
                    <a:lnTo>
                      <a:pt x="1698" y="256"/>
                    </a:lnTo>
                    <a:lnTo>
                      <a:pt x="1706" y="256"/>
                    </a:lnTo>
                    <a:lnTo>
                      <a:pt x="1711" y="258"/>
                    </a:lnTo>
                    <a:lnTo>
                      <a:pt x="1714" y="261"/>
                    </a:lnTo>
                    <a:lnTo>
                      <a:pt x="1717" y="266"/>
                    </a:lnTo>
                    <a:lnTo>
                      <a:pt x="1719" y="270"/>
                    </a:lnTo>
                    <a:lnTo>
                      <a:pt x="1722" y="278"/>
                    </a:lnTo>
                    <a:lnTo>
                      <a:pt x="1723" y="288"/>
                    </a:lnTo>
                    <a:lnTo>
                      <a:pt x="1723" y="288"/>
                    </a:lnTo>
                    <a:lnTo>
                      <a:pt x="1725" y="294"/>
                    </a:lnTo>
                    <a:lnTo>
                      <a:pt x="1730" y="297"/>
                    </a:lnTo>
                    <a:lnTo>
                      <a:pt x="1736" y="302"/>
                    </a:lnTo>
                    <a:lnTo>
                      <a:pt x="1744" y="305"/>
                    </a:lnTo>
                    <a:lnTo>
                      <a:pt x="1760" y="310"/>
                    </a:lnTo>
                    <a:lnTo>
                      <a:pt x="1768" y="315"/>
                    </a:lnTo>
                    <a:lnTo>
                      <a:pt x="1774" y="320"/>
                    </a:lnTo>
                    <a:lnTo>
                      <a:pt x="1774" y="320"/>
                    </a:lnTo>
                    <a:lnTo>
                      <a:pt x="1777" y="320"/>
                    </a:lnTo>
                    <a:lnTo>
                      <a:pt x="1777" y="320"/>
                    </a:lnTo>
                    <a:lnTo>
                      <a:pt x="1785" y="328"/>
                    </a:lnTo>
                    <a:lnTo>
                      <a:pt x="1792" y="334"/>
                    </a:lnTo>
                    <a:lnTo>
                      <a:pt x="1807" y="343"/>
                    </a:lnTo>
                    <a:lnTo>
                      <a:pt x="1823" y="350"/>
                    </a:lnTo>
                    <a:lnTo>
                      <a:pt x="1841" y="355"/>
                    </a:lnTo>
                    <a:lnTo>
                      <a:pt x="1877" y="363"/>
                    </a:lnTo>
                    <a:lnTo>
                      <a:pt x="1895" y="367"/>
                    </a:lnTo>
                    <a:lnTo>
                      <a:pt x="1911" y="372"/>
                    </a:lnTo>
                    <a:lnTo>
                      <a:pt x="1911" y="372"/>
                    </a:lnTo>
                    <a:lnTo>
                      <a:pt x="1920" y="374"/>
                    </a:lnTo>
                    <a:lnTo>
                      <a:pt x="1930" y="375"/>
                    </a:lnTo>
                    <a:lnTo>
                      <a:pt x="1947" y="374"/>
                    </a:lnTo>
                    <a:lnTo>
                      <a:pt x="1965" y="372"/>
                    </a:lnTo>
                    <a:lnTo>
                      <a:pt x="1974" y="372"/>
                    </a:lnTo>
                    <a:lnTo>
                      <a:pt x="1982" y="374"/>
                    </a:lnTo>
                    <a:lnTo>
                      <a:pt x="1982" y="374"/>
                    </a:lnTo>
                    <a:lnTo>
                      <a:pt x="1995" y="380"/>
                    </a:lnTo>
                    <a:lnTo>
                      <a:pt x="2004" y="385"/>
                    </a:lnTo>
                    <a:lnTo>
                      <a:pt x="2014" y="393"/>
                    </a:lnTo>
                    <a:lnTo>
                      <a:pt x="2022" y="402"/>
                    </a:lnTo>
                    <a:lnTo>
                      <a:pt x="2022" y="402"/>
                    </a:lnTo>
                    <a:lnTo>
                      <a:pt x="2035" y="417"/>
                    </a:lnTo>
                    <a:lnTo>
                      <a:pt x="2049" y="429"/>
                    </a:lnTo>
                    <a:lnTo>
                      <a:pt x="2065" y="439"/>
                    </a:lnTo>
                    <a:lnTo>
                      <a:pt x="2084" y="447"/>
                    </a:lnTo>
                    <a:lnTo>
                      <a:pt x="2101" y="451"/>
                    </a:lnTo>
                    <a:lnTo>
                      <a:pt x="2122" y="453"/>
                    </a:lnTo>
                    <a:lnTo>
                      <a:pt x="2141" y="451"/>
                    </a:lnTo>
                    <a:lnTo>
                      <a:pt x="2159" y="447"/>
                    </a:lnTo>
                    <a:lnTo>
                      <a:pt x="2159" y="447"/>
                    </a:lnTo>
                    <a:lnTo>
                      <a:pt x="2165" y="445"/>
                    </a:lnTo>
                    <a:lnTo>
                      <a:pt x="2171" y="445"/>
                    </a:lnTo>
                    <a:lnTo>
                      <a:pt x="2178" y="445"/>
                    </a:lnTo>
                    <a:lnTo>
                      <a:pt x="2184" y="447"/>
                    </a:lnTo>
                    <a:lnTo>
                      <a:pt x="2184" y="447"/>
                    </a:lnTo>
                    <a:lnTo>
                      <a:pt x="2208" y="458"/>
                    </a:lnTo>
                    <a:lnTo>
                      <a:pt x="2233" y="467"/>
                    </a:lnTo>
                    <a:lnTo>
                      <a:pt x="2233" y="467"/>
                    </a:lnTo>
                    <a:lnTo>
                      <a:pt x="2282" y="483"/>
                    </a:lnTo>
                    <a:lnTo>
                      <a:pt x="2282" y="483"/>
                    </a:lnTo>
                    <a:lnTo>
                      <a:pt x="2279" y="490"/>
                    </a:lnTo>
                    <a:lnTo>
                      <a:pt x="2275" y="496"/>
                    </a:lnTo>
                    <a:lnTo>
                      <a:pt x="2263" y="507"/>
                    </a:lnTo>
                    <a:lnTo>
                      <a:pt x="2254" y="517"/>
                    </a:lnTo>
                    <a:lnTo>
                      <a:pt x="2249" y="523"/>
                    </a:lnTo>
                    <a:lnTo>
                      <a:pt x="2244" y="529"/>
                    </a:lnTo>
                    <a:lnTo>
                      <a:pt x="2244" y="529"/>
                    </a:lnTo>
                    <a:lnTo>
                      <a:pt x="2224" y="569"/>
                    </a:lnTo>
                    <a:lnTo>
                      <a:pt x="2214" y="590"/>
                    </a:lnTo>
                    <a:lnTo>
                      <a:pt x="2206" y="610"/>
                    </a:lnTo>
                    <a:lnTo>
                      <a:pt x="2198" y="631"/>
                    </a:lnTo>
                    <a:lnTo>
                      <a:pt x="2193" y="653"/>
                    </a:lnTo>
                    <a:lnTo>
                      <a:pt x="2189" y="675"/>
                    </a:lnTo>
                    <a:lnTo>
                      <a:pt x="2189" y="699"/>
                    </a:lnTo>
                    <a:lnTo>
                      <a:pt x="2189" y="699"/>
                    </a:lnTo>
                    <a:lnTo>
                      <a:pt x="2189" y="715"/>
                    </a:lnTo>
                    <a:lnTo>
                      <a:pt x="2186" y="733"/>
                    </a:lnTo>
                    <a:lnTo>
                      <a:pt x="2182" y="750"/>
                    </a:lnTo>
                    <a:lnTo>
                      <a:pt x="2181" y="768"/>
                    </a:lnTo>
                    <a:lnTo>
                      <a:pt x="2181" y="768"/>
                    </a:lnTo>
                    <a:lnTo>
                      <a:pt x="2178" y="777"/>
                    </a:lnTo>
                    <a:lnTo>
                      <a:pt x="2174" y="787"/>
                    </a:lnTo>
                    <a:lnTo>
                      <a:pt x="2170" y="791"/>
                    </a:lnTo>
                    <a:lnTo>
                      <a:pt x="2165" y="796"/>
                    </a:lnTo>
                    <a:lnTo>
                      <a:pt x="2157" y="798"/>
                    </a:lnTo>
                    <a:lnTo>
                      <a:pt x="2149" y="799"/>
                    </a:lnTo>
                    <a:lnTo>
                      <a:pt x="2139" y="796"/>
                    </a:lnTo>
                    <a:lnTo>
                      <a:pt x="2130" y="793"/>
                    </a:lnTo>
                    <a:lnTo>
                      <a:pt x="2130" y="793"/>
                    </a:lnTo>
                    <a:lnTo>
                      <a:pt x="2119" y="790"/>
                    </a:lnTo>
                    <a:lnTo>
                      <a:pt x="2108" y="788"/>
                    </a:lnTo>
                    <a:lnTo>
                      <a:pt x="2098" y="790"/>
                    </a:lnTo>
                    <a:lnTo>
                      <a:pt x="2090" y="793"/>
                    </a:lnTo>
                    <a:lnTo>
                      <a:pt x="2084" y="798"/>
                    </a:lnTo>
                    <a:lnTo>
                      <a:pt x="2078" y="806"/>
                    </a:lnTo>
                    <a:lnTo>
                      <a:pt x="2074" y="814"/>
                    </a:lnTo>
                    <a:lnTo>
                      <a:pt x="2074" y="825"/>
                    </a:lnTo>
                    <a:lnTo>
                      <a:pt x="2074" y="825"/>
                    </a:lnTo>
                    <a:lnTo>
                      <a:pt x="2074" y="834"/>
                    </a:lnTo>
                    <a:lnTo>
                      <a:pt x="2073" y="841"/>
                    </a:lnTo>
                    <a:lnTo>
                      <a:pt x="2071" y="847"/>
                    </a:lnTo>
                    <a:lnTo>
                      <a:pt x="2068" y="853"/>
                    </a:lnTo>
                    <a:lnTo>
                      <a:pt x="2058" y="863"/>
                    </a:lnTo>
                    <a:lnTo>
                      <a:pt x="2047" y="872"/>
                    </a:lnTo>
                    <a:lnTo>
                      <a:pt x="2047" y="872"/>
                    </a:lnTo>
                    <a:lnTo>
                      <a:pt x="2030" y="888"/>
                    </a:lnTo>
                    <a:lnTo>
                      <a:pt x="2012" y="904"/>
                    </a:lnTo>
                    <a:lnTo>
                      <a:pt x="1995" y="922"/>
                    </a:lnTo>
                    <a:lnTo>
                      <a:pt x="1979" y="939"/>
                    </a:lnTo>
                    <a:lnTo>
                      <a:pt x="1949" y="977"/>
                    </a:lnTo>
                    <a:lnTo>
                      <a:pt x="1922" y="1015"/>
                    </a:lnTo>
                    <a:lnTo>
                      <a:pt x="1922" y="1015"/>
                    </a:lnTo>
                    <a:lnTo>
                      <a:pt x="1917" y="1023"/>
                    </a:lnTo>
                    <a:lnTo>
                      <a:pt x="1914" y="1033"/>
                    </a:lnTo>
                    <a:lnTo>
                      <a:pt x="1914" y="1041"/>
                    </a:lnTo>
                    <a:lnTo>
                      <a:pt x="1916" y="1049"/>
                    </a:lnTo>
                    <a:lnTo>
                      <a:pt x="1916" y="1049"/>
                    </a:lnTo>
                    <a:lnTo>
                      <a:pt x="1917" y="1055"/>
                    </a:lnTo>
                    <a:lnTo>
                      <a:pt x="1919" y="1060"/>
                    </a:lnTo>
                    <a:lnTo>
                      <a:pt x="1917" y="1065"/>
                    </a:lnTo>
                    <a:lnTo>
                      <a:pt x="1917" y="1068"/>
                    </a:lnTo>
                    <a:lnTo>
                      <a:pt x="1912" y="1076"/>
                    </a:lnTo>
                    <a:lnTo>
                      <a:pt x="1904" y="1082"/>
                    </a:lnTo>
                    <a:lnTo>
                      <a:pt x="1904" y="1082"/>
                    </a:lnTo>
                    <a:lnTo>
                      <a:pt x="1900" y="1088"/>
                    </a:lnTo>
                    <a:lnTo>
                      <a:pt x="1895" y="1096"/>
                    </a:lnTo>
                    <a:lnTo>
                      <a:pt x="1895" y="1104"/>
                    </a:lnTo>
                    <a:lnTo>
                      <a:pt x="1898" y="1112"/>
                    </a:lnTo>
                    <a:lnTo>
                      <a:pt x="1898" y="1112"/>
                    </a:lnTo>
                    <a:lnTo>
                      <a:pt x="1901" y="1115"/>
                    </a:lnTo>
                    <a:lnTo>
                      <a:pt x="1904" y="1119"/>
                    </a:lnTo>
                    <a:lnTo>
                      <a:pt x="1908" y="1119"/>
                    </a:lnTo>
                    <a:lnTo>
                      <a:pt x="1911" y="1119"/>
                    </a:lnTo>
                    <a:lnTo>
                      <a:pt x="1917" y="1115"/>
                    </a:lnTo>
                    <a:lnTo>
                      <a:pt x="1923" y="1114"/>
                    </a:lnTo>
                    <a:lnTo>
                      <a:pt x="1923" y="1114"/>
                    </a:lnTo>
                    <a:lnTo>
                      <a:pt x="1938" y="1111"/>
                    </a:lnTo>
                    <a:lnTo>
                      <a:pt x="1944" y="1107"/>
                    </a:lnTo>
                    <a:lnTo>
                      <a:pt x="1950" y="1104"/>
                    </a:lnTo>
                    <a:lnTo>
                      <a:pt x="1955" y="1099"/>
                    </a:lnTo>
                    <a:lnTo>
                      <a:pt x="1960" y="1095"/>
                    </a:lnTo>
                    <a:lnTo>
                      <a:pt x="1963" y="1087"/>
                    </a:lnTo>
                    <a:lnTo>
                      <a:pt x="1966" y="1079"/>
                    </a:lnTo>
                    <a:lnTo>
                      <a:pt x="1966" y="1079"/>
                    </a:lnTo>
                    <a:lnTo>
                      <a:pt x="1970" y="1069"/>
                    </a:lnTo>
                    <a:lnTo>
                      <a:pt x="1976" y="1063"/>
                    </a:lnTo>
                    <a:lnTo>
                      <a:pt x="1984" y="1057"/>
                    </a:lnTo>
                    <a:lnTo>
                      <a:pt x="1993" y="1052"/>
                    </a:lnTo>
                    <a:lnTo>
                      <a:pt x="2004" y="1049"/>
                    </a:lnTo>
                    <a:lnTo>
                      <a:pt x="2014" y="1047"/>
                    </a:lnTo>
                    <a:lnTo>
                      <a:pt x="2025" y="1049"/>
                    </a:lnTo>
                    <a:lnTo>
                      <a:pt x="2035" y="1052"/>
                    </a:lnTo>
                    <a:lnTo>
                      <a:pt x="2035" y="1052"/>
                    </a:lnTo>
                    <a:lnTo>
                      <a:pt x="2039" y="1055"/>
                    </a:lnTo>
                    <a:lnTo>
                      <a:pt x="2041" y="1060"/>
                    </a:lnTo>
                    <a:lnTo>
                      <a:pt x="2041" y="1071"/>
                    </a:lnTo>
                    <a:lnTo>
                      <a:pt x="2041" y="1071"/>
                    </a:lnTo>
                    <a:lnTo>
                      <a:pt x="2041" y="1080"/>
                    </a:lnTo>
                    <a:lnTo>
                      <a:pt x="2041" y="1092"/>
                    </a:lnTo>
                    <a:lnTo>
                      <a:pt x="2044" y="1101"/>
                    </a:lnTo>
                    <a:lnTo>
                      <a:pt x="2046" y="1106"/>
                    </a:lnTo>
                    <a:lnTo>
                      <a:pt x="2049" y="1111"/>
                    </a:lnTo>
                    <a:lnTo>
                      <a:pt x="2049" y="1111"/>
                    </a:lnTo>
                    <a:lnTo>
                      <a:pt x="2057" y="1119"/>
                    </a:lnTo>
                    <a:lnTo>
                      <a:pt x="2063" y="1126"/>
                    </a:lnTo>
                    <a:lnTo>
                      <a:pt x="2068" y="1134"/>
                    </a:lnTo>
                    <a:lnTo>
                      <a:pt x="2070" y="1142"/>
                    </a:lnTo>
                    <a:lnTo>
                      <a:pt x="2070" y="1150"/>
                    </a:lnTo>
                    <a:lnTo>
                      <a:pt x="2065" y="1158"/>
                    </a:lnTo>
                    <a:lnTo>
                      <a:pt x="2058" y="1166"/>
                    </a:lnTo>
                    <a:lnTo>
                      <a:pt x="2047" y="1174"/>
                    </a:lnTo>
                    <a:lnTo>
                      <a:pt x="2047" y="1174"/>
                    </a:lnTo>
                    <a:lnTo>
                      <a:pt x="2044" y="1177"/>
                    </a:lnTo>
                    <a:lnTo>
                      <a:pt x="2043" y="1180"/>
                    </a:lnTo>
                    <a:lnTo>
                      <a:pt x="2041" y="1185"/>
                    </a:lnTo>
                    <a:lnTo>
                      <a:pt x="2041" y="1188"/>
                    </a:lnTo>
                    <a:lnTo>
                      <a:pt x="2044" y="1195"/>
                    </a:lnTo>
                    <a:lnTo>
                      <a:pt x="2051" y="1201"/>
                    </a:lnTo>
                    <a:lnTo>
                      <a:pt x="2051" y="1201"/>
                    </a:lnTo>
                    <a:lnTo>
                      <a:pt x="2058" y="1207"/>
                    </a:lnTo>
                    <a:lnTo>
                      <a:pt x="2065" y="1215"/>
                    </a:lnTo>
                    <a:lnTo>
                      <a:pt x="2071" y="1225"/>
                    </a:lnTo>
                    <a:lnTo>
                      <a:pt x="2076" y="1234"/>
                    </a:lnTo>
                    <a:lnTo>
                      <a:pt x="2087" y="1254"/>
                    </a:lnTo>
                    <a:lnTo>
                      <a:pt x="2092" y="1261"/>
                    </a:lnTo>
                    <a:lnTo>
                      <a:pt x="2098" y="1269"/>
                    </a:lnTo>
                    <a:lnTo>
                      <a:pt x="2098" y="1269"/>
                    </a:lnTo>
                    <a:lnTo>
                      <a:pt x="2101" y="1274"/>
                    </a:lnTo>
                    <a:lnTo>
                      <a:pt x="2103" y="1279"/>
                    </a:lnTo>
                    <a:lnTo>
                      <a:pt x="2103" y="1282"/>
                    </a:lnTo>
                    <a:lnTo>
                      <a:pt x="2101" y="1285"/>
                    </a:lnTo>
                    <a:lnTo>
                      <a:pt x="2097" y="1288"/>
                    </a:lnTo>
                    <a:lnTo>
                      <a:pt x="2089" y="1293"/>
                    </a:lnTo>
                    <a:lnTo>
                      <a:pt x="2089" y="1293"/>
                    </a:lnTo>
                    <a:lnTo>
                      <a:pt x="2028" y="1317"/>
                    </a:lnTo>
                    <a:lnTo>
                      <a:pt x="2028" y="1317"/>
                    </a:lnTo>
                    <a:lnTo>
                      <a:pt x="2020" y="1322"/>
                    </a:lnTo>
                    <a:lnTo>
                      <a:pt x="2014" y="1325"/>
                    </a:lnTo>
                    <a:lnTo>
                      <a:pt x="2011" y="1330"/>
                    </a:lnTo>
                    <a:lnTo>
                      <a:pt x="2009" y="1335"/>
                    </a:lnTo>
                    <a:lnTo>
                      <a:pt x="2009" y="1341"/>
                    </a:lnTo>
                    <a:lnTo>
                      <a:pt x="2011" y="1347"/>
                    </a:lnTo>
                    <a:lnTo>
                      <a:pt x="2012" y="1354"/>
                    </a:lnTo>
                    <a:lnTo>
                      <a:pt x="2017" y="1360"/>
                    </a:lnTo>
                    <a:lnTo>
                      <a:pt x="2017" y="1360"/>
                    </a:lnTo>
                    <a:lnTo>
                      <a:pt x="2030" y="1379"/>
                    </a:lnTo>
                    <a:lnTo>
                      <a:pt x="2038" y="1389"/>
                    </a:lnTo>
                    <a:lnTo>
                      <a:pt x="2044" y="1398"/>
                    </a:lnTo>
                    <a:lnTo>
                      <a:pt x="2044" y="1398"/>
                    </a:lnTo>
                    <a:lnTo>
                      <a:pt x="2054" y="1404"/>
                    </a:lnTo>
                    <a:lnTo>
                      <a:pt x="2063" y="1409"/>
                    </a:lnTo>
                    <a:lnTo>
                      <a:pt x="2084" y="1419"/>
                    </a:lnTo>
                    <a:lnTo>
                      <a:pt x="2084" y="1419"/>
                    </a:lnTo>
                    <a:lnTo>
                      <a:pt x="2074" y="1427"/>
                    </a:lnTo>
                    <a:lnTo>
                      <a:pt x="2066" y="1436"/>
                    </a:lnTo>
                    <a:lnTo>
                      <a:pt x="2060" y="1446"/>
                    </a:lnTo>
                    <a:lnTo>
                      <a:pt x="2054" y="1455"/>
                    </a:lnTo>
                    <a:lnTo>
                      <a:pt x="2051" y="1466"/>
                    </a:lnTo>
                    <a:lnTo>
                      <a:pt x="2049" y="1476"/>
                    </a:lnTo>
                    <a:lnTo>
                      <a:pt x="2049" y="1489"/>
                    </a:lnTo>
                    <a:lnTo>
                      <a:pt x="2051" y="1500"/>
                    </a:lnTo>
                    <a:lnTo>
                      <a:pt x="2051" y="1500"/>
                    </a:lnTo>
                    <a:lnTo>
                      <a:pt x="2057" y="1516"/>
                    </a:lnTo>
                    <a:lnTo>
                      <a:pt x="2060" y="1522"/>
                    </a:lnTo>
                    <a:lnTo>
                      <a:pt x="2065" y="1528"/>
                    </a:lnTo>
                    <a:lnTo>
                      <a:pt x="2071" y="1535"/>
                    </a:lnTo>
                    <a:lnTo>
                      <a:pt x="2078" y="1539"/>
                    </a:lnTo>
                    <a:lnTo>
                      <a:pt x="2093" y="1547"/>
                    </a:lnTo>
                    <a:lnTo>
                      <a:pt x="2114" y="1555"/>
                    </a:lnTo>
                    <a:lnTo>
                      <a:pt x="2138" y="1560"/>
                    </a:lnTo>
                    <a:lnTo>
                      <a:pt x="2166" y="1563"/>
                    </a:lnTo>
                    <a:lnTo>
                      <a:pt x="2201" y="1566"/>
                    </a:lnTo>
                    <a:lnTo>
                      <a:pt x="2201" y="1566"/>
                    </a:lnTo>
                    <a:lnTo>
                      <a:pt x="2184" y="1584"/>
                    </a:lnTo>
                    <a:lnTo>
                      <a:pt x="2176" y="1593"/>
                    </a:lnTo>
                    <a:lnTo>
                      <a:pt x="2170" y="1603"/>
                    </a:lnTo>
                    <a:lnTo>
                      <a:pt x="2165" y="1612"/>
                    </a:lnTo>
                    <a:lnTo>
                      <a:pt x="2162" y="1622"/>
                    </a:lnTo>
                    <a:lnTo>
                      <a:pt x="2160" y="1635"/>
                    </a:lnTo>
                    <a:lnTo>
                      <a:pt x="2160" y="1646"/>
                    </a:lnTo>
                    <a:lnTo>
                      <a:pt x="2160" y="1646"/>
                    </a:lnTo>
                    <a:lnTo>
                      <a:pt x="2160" y="1649"/>
                    </a:lnTo>
                    <a:lnTo>
                      <a:pt x="2159" y="1652"/>
                    </a:lnTo>
                    <a:lnTo>
                      <a:pt x="2155" y="1654"/>
                    </a:lnTo>
                    <a:lnTo>
                      <a:pt x="2154" y="1654"/>
                    </a:lnTo>
                    <a:lnTo>
                      <a:pt x="2147" y="1652"/>
                    </a:lnTo>
                    <a:lnTo>
                      <a:pt x="2141" y="1647"/>
                    </a:lnTo>
                    <a:lnTo>
                      <a:pt x="2141" y="1647"/>
                    </a:lnTo>
                    <a:lnTo>
                      <a:pt x="2135" y="1644"/>
                    </a:lnTo>
                    <a:lnTo>
                      <a:pt x="2130" y="1643"/>
                    </a:lnTo>
                    <a:lnTo>
                      <a:pt x="2125" y="1641"/>
                    </a:lnTo>
                    <a:lnTo>
                      <a:pt x="2120" y="1643"/>
                    </a:lnTo>
                    <a:lnTo>
                      <a:pt x="2117" y="1644"/>
                    </a:lnTo>
                    <a:lnTo>
                      <a:pt x="2112" y="1647"/>
                    </a:lnTo>
                    <a:lnTo>
                      <a:pt x="2108" y="1657"/>
                    </a:lnTo>
                    <a:lnTo>
                      <a:pt x="2108" y="1657"/>
                    </a:lnTo>
                    <a:lnTo>
                      <a:pt x="2095" y="1679"/>
                    </a:lnTo>
                    <a:lnTo>
                      <a:pt x="2087" y="1689"/>
                    </a:lnTo>
                    <a:lnTo>
                      <a:pt x="2079" y="1698"/>
                    </a:lnTo>
                    <a:lnTo>
                      <a:pt x="2070" y="1708"/>
                    </a:lnTo>
                    <a:lnTo>
                      <a:pt x="2060" y="1716"/>
                    </a:lnTo>
                    <a:lnTo>
                      <a:pt x="2051" y="1724"/>
                    </a:lnTo>
                    <a:lnTo>
                      <a:pt x="2038" y="1730"/>
                    </a:lnTo>
                    <a:lnTo>
                      <a:pt x="2038" y="1730"/>
                    </a:lnTo>
                    <a:lnTo>
                      <a:pt x="2030" y="1735"/>
                    </a:lnTo>
                    <a:lnTo>
                      <a:pt x="2022" y="1740"/>
                    </a:lnTo>
                    <a:lnTo>
                      <a:pt x="2019" y="1743"/>
                    </a:lnTo>
                    <a:lnTo>
                      <a:pt x="2017" y="1747"/>
                    </a:lnTo>
                    <a:lnTo>
                      <a:pt x="2017" y="1754"/>
                    </a:lnTo>
                    <a:lnTo>
                      <a:pt x="2020" y="1760"/>
                    </a:lnTo>
                    <a:lnTo>
                      <a:pt x="2020" y="1760"/>
                    </a:lnTo>
                    <a:lnTo>
                      <a:pt x="2020" y="1763"/>
                    </a:lnTo>
                    <a:lnTo>
                      <a:pt x="2019" y="1765"/>
                    </a:lnTo>
                    <a:lnTo>
                      <a:pt x="2012" y="1768"/>
                    </a:lnTo>
                    <a:lnTo>
                      <a:pt x="2012" y="1768"/>
                    </a:lnTo>
                    <a:lnTo>
                      <a:pt x="1995" y="1776"/>
                    </a:lnTo>
                    <a:lnTo>
                      <a:pt x="1976" y="1786"/>
                    </a:lnTo>
                    <a:lnTo>
                      <a:pt x="1966" y="1789"/>
                    </a:lnTo>
                    <a:lnTo>
                      <a:pt x="1957" y="1792"/>
                    </a:lnTo>
                    <a:lnTo>
                      <a:pt x="1946" y="1794"/>
                    </a:lnTo>
                    <a:lnTo>
                      <a:pt x="1936" y="1794"/>
                    </a:lnTo>
                    <a:lnTo>
                      <a:pt x="1936" y="1794"/>
                    </a:lnTo>
                    <a:lnTo>
                      <a:pt x="1908" y="1790"/>
                    </a:lnTo>
                    <a:lnTo>
                      <a:pt x="1879" y="1787"/>
                    </a:lnTo>
                    <a:lnTo>
                      <a:pt x="1850" y="1782"/>
                    </a:lnTo>
                    <a:lnTo>
                      <a:pt x="1822" y="1774"/>
                    </a:lnTo>
                    <a:lnTo>
                      <a:pt x="1822" y="1774"/>
                    </a:lnTo>
                    <a:lnTo>
                      <a:pt x="1795" y="1763"/>
                    </a:lnTo>
                    <a:lnTo>
                      <a:pt x="1768" y="1751"/>
                    </a:lnTo>
                    <a:lnTo>
                      <a:pt x="1741" y="1738"/>
                    </a:lnTo>
                    <a:lnTo>
                      <a:pt x="1714" y="1727"/>
                    </a:lnTo>
                    <a:lnTo>
                      <a:pt x="1714" y="1727"/>
                    </a:lnTo>
                    <a:lnTo>
                      <a:pt x="1703" y="1724"/>
                    </a:lnTo>
                    <a:lnTo>
                      <a:pt x="1692" y="1724"/>
                    </a:lnTo>
                    <a:lnTo>
                      <a:pt x="1692" y="1724"/>
                    </a:lnTo>
                    <a:lnTo>
                      <a:pt x="1658" y="1722"/>
                    </a:lnTo>
                    <a:lnTo>
                      <a:pt x="1625" y="1717"/>
                    </a:lnTo>
                    <a:lnTo>
                      <a:pt x="1593" y="1709"/>
                    </a:lnTo>
                    <a:lnTo>
                      <a:pt x="1561" y="1700"/>
                    </a:lnTo>
                    <a:lnTo>
                      <a:pt x="1561" y="1700"/>
                    </a:lnTo>
                    <a:lnTo>
                      <a:pt x="1545" y="1697"/>
                    </a:lnTo>
                    <a:lnTo>
                      <a:pt x="1531" y="1697"/>
                    </a:lnTo>
                    <a:lnTo>
                      <a:pt x="1517" y="1700"/>
                    </a:lnTo>
                    <a:lnTo>
                      <a:pt x="1510" y="1703"/>
                    </a:lnTo>
                    <a:lnTo>
                      <a:pt x="1504" y="1708"/>
                    </a:lnTo>
                    <a:lnTo>
                      <a:pt x="1504" y="1708"/>
                    </a:lnTo>
                    <a:lnTo>
                      <a:pt x="1479" y="1724"/>
                    </a:lnTo>
                    <a:lnTo>
                      <a:pt x="1455" y="1738"/>
                    </a:lnTo>
                    <a:lnTo>
                      <a:pt x="1402" y="1763"/>
                    </a:lnTo>
                    <a:lnTo>
                      <a:pt x="1402" y="1763"/>
                    </a:lnTo>
                    <a:lnTo>
                      <a:pt x="1388" y="1773"/>
                    </a:lnTo>
                    <a:lnTo>
                      <a:pt x="1375" y="1782"/>
                    </a:lnTo>
                    <a:lnTo>
                      <a:pt x="1366" y="1794"/>
                    </a:lnTo>
                    <a:lnTo>
                      <a:pt x="1360" y="1806"/>
                    </a:lnTo>
                    <a:lnTo>
                      <a:pt x="1356" y="1819"/>
                    </a:lnTo>
                    <a:lnTo>
                      <a:pt x="1355" y="1833"/>
                    </a:lnTo>
                    <a:lnTo>
                      <a:pt x="1356" y="1849"/>
                    </a:lnTo>
                    <a:lnTo>
                      <a:pt x="1360" y="1867"/>
                    </a:lnTo>
                    <a:lnTo>
                      <a:pt x="1360" y="1867"/>
                    </a:lnTo>
                    <a:lnTo>
                      <a:pt x="1363" y="1881"/>
                    </a:lnTo>
                    <a:lnTo>
                      <a:pt x="1364" y="1895"/>
                    </a:lnTo>
                    <a:lnTo>
                      <a:pt x="1369" y="1927"/>
                    </a:lnTo>
                    <a:lnTo>
                      <a:pt x="1369" y="1927"/>
                    </a:lnTo>
                    <a:close/>
                    <a:moveTo>
                      <a:pt x="678" y="1276"/>
                    </a:moveTo>
                    <a:lnTo>
                      <a:pt x="678" y="1276"/>
                    </a:lnTo>
                    <a:lnTo>
                      <a:pt x="680" y="1274"/>
                    </a:lnTo>
                    <a:lnTo>
                      <a:pt x="680" y="1274"/>
                    </a:lnTo>
                    <a:lnTo>
                      <a:pt x="678" y="1269"/>
                    </a:lnTo>
                    <a:lnTo>
                      <a:pt x="678" y="1269"/>
                    </a:lnTo>
                    <a:lnTo>
                      <a:pt x="675" y="1271"/>
                    </a:lnTo>
                    <a:lnTo>
                      <a:pt x="675" y="1271"/>
                    </a:lnTo>
                    <a:lnTo>
                      <a:pt x="678" y="1276"/>
                    </a:lnTo>
                    <a:lnTo>
                      <a:pt x="678" y="127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4" name="Freeform 6">
                <a:extLst>
                  <a:ext uri="{FF2B5EF4-FFF2-40B4-BE49-F238E27FC236}">
                    <a16:creationId xmlns:a16="http://schemas.microsoft.com/office/drawing/2014/main" id="{92A80BE2-9A46-8671-2B8F-15D7FC1ECB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6" y="3297"/>
                <a:ext cx="1153" cy="881"/>
              </a:xfrm>
              <a:custGeom>
                <a:avLst/>
                <a:gdLst>
                  <a:gd name="T0" fmla="*/ 399 w 2305"/>
                  <a:gd name="T1" fmla="*/ 850 h 1761"/>
                  <a:gd name="T2" fmla="*/ 407 w 2305"/>
                  <a:gd name="T3" fmla="*/ 791 h 1761"/>
                  <a:gd name="T4" fmla="*/ 421 w 2305"/>
                  <a:gd name="T5" fmla="*/ 686 h 1761"/>
                  <a:gd name="T6" fmla="*/ 434 w 2305"/>
                  <a:gd name="T7" fmla="*/ 610 h 1761"/>
                  <a:gd name="T8" fmla="*/ 552 w 2305"/>
                  <a:gd name="T9" fmla="*/ 487 h 1761"/>
                  <a:gd name="T10" fmla="*/ 499 w 2305"/>
                  <a:gd name="T11" fmla="*/ 414 h 1761"/>
                  <a:gd name="T12" fmla="*/ 367 w 2305"/>
                  <a:gd name="T13" fmla="*/ 392 h 1761"/>
                  <a:gd name="T14" fmla="*/ 250 w 2305"/>
                  <a:gd name="T15" fmla="*/ 405 h 1761"/>
                  <a:gd name="T16" fmla="*/ 202 w 2305"/>
                  <a:gd name="T17" fmla="*/ 397 h 1761"/>
                  <a:gd name="T18" fmla="*/ 164 w 2305"/>
                  <a:gd name="T19" fmla="*/ 352 h 1761"/>
                  <a:gd name="T20" fmla="*/ 56 w 2305"/>
                  <a:gd name="T21" fmla="*/ 370 h 1761"/>
                  <a:gd name="T22" fmla="*/ 67 w 2305"/>
                  <a:gd name="T23" fmla="*/ 314 h 1761"/>
                  <a:gd name="T24" fmla="*/ 32 w 2305"/>
                  <a:gd name="T25" fmla="*/ 257 h 1761"/>
                  <a:gd name="T26" fmla="*/ 0 w 2305"/>
                  <a:gd name="T27" fmla="*/ 159 h 1761"/>
                  <a:gd name="T28" fmla="*/ 137 w 2305"/>
                  <a:gd name="T29" fmla="*/ 84 h 1761"/>
                  <a:gd name="T30" fmla="*/ 194 w 2305"/>
                  <a:gd name="T31" fmla="*/ 40 h 1761"/>
                  <a:gd name="T32" fmla="*/ 288 w 2305"/>
                  <a:gd name="T33" fmla="*/ 0 h 1761"/>
                  <a:gd name="T34" fmla="*/ 442 w 2305"/>
                  <a:gd name="T35" fmla="*/ 36 h 1761"/>
                  <a:gd name="T36" fmla="*/ 656 w 2305"/>
                  <a:gd name="T37" fmla="*/ 33 h 1761"/>
                  <a:gd name="T38" fmla="*/ 974 w 2305"/>
                  <a:gd name="T39" fmla="*/ 60 h 1761"/>
                  <a:gd name="T40" fmla="*/ 1133 w 2305"/>
                  <a:gd name="T41" fmla="*/ 84 h 1761"/>
                  <a:gd name="T42" fmla="*/ 1260 w 2305"/>
                  <a:gd name="T43" fmla="*/ 82 h 1761"/>
                  <a:gd name="T44" fmla="*/ 1365 w 2305"/>
                  <a:gd name="T45" fmla="*/ 90 h 1761"/>
                  <a:gd name="T46" fmla="*/ 1427 w 2305"/>
                  <a:gd name="T47" fmla="*/ 119 h 1761"/>
                  <a:gd name="T48" fmla="*/ 1455 w 2305"/>
                  <a:gd name="T49" fmla="*/ 167 h 1761"/>
                  <a:gd name="T50" fmla="*/ 1584 w 2305"/>
                  <a:gd name="T51" fmla="*/ 217 h 1761"/>
                  <a:gd name="T52" fmla="*/ 1832 w 2305"/>
                  <a:gd name="T53" fmla="*/ 241 h 1761"/>
                  <a:gd name="T54" fmla="*/ 1926 w 2305"/>
                  <a:gd name="T55" fmla="*/ 243 h 1761"/>
                  <a:gd name="T56" fmla="*/ 1964 w 2305"/>
                  <a:gd name="T57" fmla="*/ 306 h 1761"/>
                  <a:gd name="T58" fmla="*/ 2054 w 2305"/>
                  <a:gd name="T59" fmla="*/ 314 h 1761"/>
                  <a:gd name="T60" fmla="*/ 2269 w 2305"/>
                  <a:gd name="T61" fmla="*/ 306 h 1761"/>
                  <a:gd name="T62" fmla="*/ 2300 w 2305"/>
                  <a:gd name="T63" fmla="*/ 333 h 1761"/>
                  <a:gd name="T64" fmla="*/ 2275 w 2305"/>
                  <a:gd name="T65" fmla="*/ 378 h 1761"/>
                  <a:gd name="T66" fmla="*/ 2202 w 2305"/>
                  <a:gd name="T67" fmla="*/ 483 h 1761"/>
                  <a:gd name="T68" fmla="*/ 2065 w 2305"/>
                  <a:gd name="T69" fmla="*/ 564 h 1761"/>
                  <a:gd name="T70" fmla="*/ 1832 w 2305"/>
                  <a:gd name="T71" fmla="*/ 651 h 1761"/>
                  <a:gd name="T72" fmla="*/ 1814 w 2305"/>
                  <a:gd name="T73" fmla="*/ 710 h 1761"/>
                  <a:gd name="T74" fmla="*/ 1705 w 2305"/>
                  <a:gd name="T75" fmla="*/ 823 h 1761"/>
                  <a:gd name="T76" fmla="*/ 1625 w 2305"/>
                  <a:gd name="T77" fmla="*/ 1039 h 1761"/>
                  <a:gd name="T78" fmla="*/ 1689 w 2305"/>
                  <a:gd name="T79" fmla="*/ 1135 h 1761"/>
                  <a:gd name="T80" fmla="*/ 1565 w 2305"/>
                  <a:gd name="T81" fmla="*/ 1240 h 1761"/>
                  <a:gd name="T82" fmla="*/ 1519 w 2305"/>
                  <a:gd name="T83" fmla="*/ 1378 h 1761"/>
                  <a:gd name="T84" fmla="*/ 1411 w 2305"/>
                  <a:gd name="T85" fmla="*/ 1415 h 1761"/>
                  <a:gd name="T86" fmla="*/ 1271 w 2305"/>
                  <a:gd name="T87" fmla="*/ 1569 h 1761"/>
                  <a:gd name="T88" fmla="*/ 1169 w 2305"/>
                  <a:gd name="T89" fmla="*/ 1586 h 1761"/>
                  <a:gd name="T90" fmla="*/ 874 w 2305"/>
                  <a:gd name="T91" fmla="*/ 1604 h 1761"/>
                  <a:gd name="T92" fmla="*/ 752 w 2305"/>
                  <a:gd name="T93" fmla="*/ 1647 h 1761"/>
                  <a:gd name="T94" fmla="*/ 618 w 2305"/>
                  <a:gd name="T95" fmla="*/ 1728 h 1761"/>
                  <a:gd name="T96" fmla="*/ 510 w 2305"/>
                  <a:gd name="T97" fmla="*/ 1726 h 1761"/>
                  <a:gd name="T98" fmla="*/ 456 w 2305"/>
                  <a:gd name="T99" fmla="*/ 1642 h 1761"/>
                  <a:gd name="T100" fmla="*/ 424 w 2305"/>
                  <a:gd name="T101" fmla="*/ 1593 h 1761"/>
                  <a:gd name="T102" fmla="*/ 366 w 2305"/>
                  <a:gd name="T103" fmla="*/ 1513 h 1761"/>
                  <a:gd name="T104" fmla="*/ 261 w 2305"/>
                  <a:gd name="T105" fmla="*/ 1496 h 1761"/>
                  <a:gd name="T106" fmla="*/ 247 w 2305"/>
                  <a:gd name="T107" fmla="*/ 1420 h 1761"/>
                  <a:gd name="T108" fmla="*/ 334 w 2305"/>
                  <a:gd name="T109" fmla="*/ 1302 h 1761"/>
                  <a:gd name="T110" fmla="*/ 355 w 2305"/>
                  <a:gd name="T111" fmla="*/ 1248 h 1761"/>
                  <a:gd name="T112" fmla="*/ 301 w 2305"/>
                  <a:gd name="T113" fmla="*/ 1194 h 1761"/>
                  <a:gd name="T114" fmla="*/ 367 w 2305"/>
                  <a:gd name="T115" fmla="*/ 1062 h 1761"/>
                  <a:gd name="T116" fmla="*/ 305 w 2305"/>
                  <a:gd name="T117" fmla="*/ 943 h 1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5" h="1761">
                    <a:moveTo>
                      <a:pt x="305" y="943"/>
                    </a:moveTo>
                    <a:lnTo>
                      <a:pt x="305" y="943"/>
                    </a:lnTo>
                    <a:lnTo>
                      <a:pt x="324" y="940"/>
                    </a:lnTo>
                    <a:lnTo>
                      <a:pt x="342" y="935"/>
                    </a:lnTo>
                    <a:lnTo>
                      <a:pt x="358" y="927"/>
                    </a:lnTo>
                    <a:lnTo>
                      <a:pt x="370" y="918"/>
                    </a:lnTo>
                    <a:lnTo>
                      <a:pt x="382" y="905"/>
                    </a:lnTo>
                    <a:lnTo>
                      <a:pt x="389" y="892"/>
                    </a:lnTo>
                    <a:lnTo>
                      <a:pt x="396" y="877"/>
                    </a:lnTo>
                    <a:lnTo>
                      <a:pt x="399" y="859"/>
                    </a:lnTo>
                    <a:lnTo>
                      <a:pt x="399" y="859"/>
                    </a:lnTo>
                    <a:lnTo>
                      <a:pt x="399" y="850"/>
                    </a:lnTo>
                    <a:lnTo>
                      <a:pt x="399" y="840"/>
                    </a:lnTo>
                    <a:lnTo>
                      <a:pt x="397" y="832"/>
                    </a:lnTo>
                    <a:lnTo>
                      <a:pt x="394" y="823"/>
                    </a:lnTo>
                    <a:lnTo>
                      <a:pt x="394" y="823"/>
                    </a:lnTo>
                    <a:lnTo>
                      <a:pt x="389" y="815"/>
                    </a:lnTo>
                    <a:lnTo>
                      <a:pt x="388" y="807"/>
                    </a:lnTo>
                    <a:lnTo>
                      <a:pt x="389" y="803"/>
                    </a:lnTo>
                    <a:lnTo>
                      <a:pt x="393" y="800"/>
                    </a:lnTo>
                    <a:lnTo>
                      <a:pt x="396" y="797"/>
                    </a:lnTo>
                    <a:lnTo>
                      <a:pt x="401" y="794"/>
                    </a:lnTo>
                    <a:lnTo>
                      <a:pt x="401" y="794"/>
                    </a:lnTo>
                    <a:lnTo>
                      <a:pt x="407" y="791"/>
                    </a:lnTo>
                    <a:lnTo>
                      <a:pt x="412" y="788"/>
                    </a:lnTo>
                    <a:lnTo>
                      <a:pt x="415" y="783"/>
                    </a:lnTo>
                    <a:lnTo>
                      <a:pt x="416" y="778"/>
                    </a:lnTo>
                    <a:lnTo>
                      <a:pt x="418" y="772"/>
                    </a:lnTo>
                    <a:lnTo>
                      <a:pt x="420" y="767"/>
                    </a:lnTo>
                    <a:lnTo>
                      <a:pt x="418" y="754"/>
                    </a:lnTo>
                    <a:lnTo>
                      <a:pt x="418" y="754"/>
                    </a:lnTo>
                    <a:lnTo>
                      <a:pt x="416" y="743"/>
                    </a:lnTo>
                    <a:lnTo>
                      <a:pt x="415" y="730"/>
                    </a:lnTo>
                    <a:lnTo>
                      <a:pt x="415" y="719"/>
                    </a:lnTo>
                    <a:lnTo>
                      <a:pt x="416" y="708"/>
                    </a:lnTo>
                    <a:lnTo>
                      <a:pt x="421" y="686"/>
                    </a:lnTo>
                    <a:lnTo>
                      <a:pt x="428" y="662"/>
                    </a:lnTo>
                    <a:lnTo>
                      <a:pt x="428" y="662"/>
                    </a:lnTo>
                    <a:lnTo>
                      <a:pt x="429" y="654"/>
                    </a:lnTo>
                    <a:lnTo>
                      <a:pt x="431" y="651"/>
                    </a:lnTo>
                    <a:lnTo>
                      <a:pt x="429" y="648"/>
                    </a:lnTo>
                    <a:lnTo>
                      <a:pt x="429" y="648"/>
                    </a:lnTo>
                    <a:lnTo>
                      <a:pt x="423" y="638"/>
                    </a:lnTo>
                    <a:lnTo>
                      <a:pt x="421" y="632"/>
                    </a:lnTo>
                    <a:lnTo>
                      <a:pt x="421" y="624"/>
                    </a:lnTo>
                    <a:lnTo>
                      <a:pt x="424" y="619"/>
                    </a:lnTo>
                    <a:lnTo>
                      <a:pt x="429" y="614"/>
                    </a:lnTo>
                    <a:lnTo>
                      <a:pt x="434" y="610"/>
                    </a:lnTo>
                    <a:lnTo>
                      <a:pt x="447" y="602"/>
                    </a:lnTo>
                    <a:lnTo>
                      <a:pt x="447" y="602"/>
                    </a:lnTo>
                    <a:lnTo>
                      <a:pt x="467" y="586"/>
                    </a:lnTo>
                    <a:lnTo>
                      <a:pt x="490" y="570"/>
                    </a:lnTo>
                    <a:lnTo>
                      <a:pt x="510" y="553"/>
                    </a:lnTo>
                    <a:lnTo>
                      <a:pt x="520" y="545"/>
                    </a:lnTo>
                    <a:lnTo>
                      <a:pt x="529" y="535"/>
                    </a:lnTo>
                    <a:lnTo>
                      <a:pt x="529" y="535"/>
                    </a:lnTo>
                    <a:lnTo>
                      <a:pt x="540" y="521"/>
                    </a:lnTo>
                    <a:lnTo>
                      <a:pt x="548" y="508"/>
                    </a:lnTo>
                    <a:lnTo>
                      <a:pt x="552" y="497"/>
                    </a:lnTo>
                    <a:lnTo>
                      <a:pt x="552" y="487"/>
                    </a:lnTo>
                    <a:lnTo>
                      <a:pt x="547" y="478"/>
                    </a:lnTo>
                    <a:lnTo>
                      <a:pt x="539" y="468"/>
                    </a:lnTo>
                    <a:lnTo>
                      <a:pt x="528" y="460"/>
                    </a:lnTo>
                    <a:lnTo>
                      <a:pt x="512" y="452"/>
                    </a:lnTo>
                    <a:lnTo>
                      <a:pt x="512" y="452"/>
                    </a:lnTo>
                    <a:lnTo>
                      <a:pt x="502" y="449"/>
                    </a:lnTo>
                    <a:lnTo>
                      <a:pt x="499" y="446"/>
                    </a:lnTo>
                    <a:lnTo>
                      <a:pt x="498" y="443"/>
                    </a:lnTo>
                    <a:lnTo>
                      <a:pt x="499" y="440"/>
                    </a:lnTo>
                    <a:lnTo>
                      <a:pt x="499" y="440"/>
                    </a:lnTo>
                    <a:lnTo>
                      <a:pt x="501" y="425"/>
                    </a:lnTo>
                    <a:lnTo>
                      <a:pt x="499" y="414"/>
                    </a:lnTo>
                    <a:lnTo>
                      <a:pt x="494" y="406"/>
                    </a:lnTo>
                    <a:lnTo>
                      <a:pt x="488" y="400"/>
                    </a:lnTo>
                    <a:lnTo>
                      <a:pt x="480" y="395"/>
                    </a:lnTo>
                    <a:lnTo>
                      <a:pt x="471" y="392"/>
                    </a:lnTo>
                    <a:lnTo>
                      <a:pt x="461" y="391"/>
                    </a:lnTo>
                    <a:lnTo>
                      <a:pt x="450" y="391"/>
                    </a:lnTo>
                    <a:lnTo>
                      <a:pt x="450" y="391"/>
                    </a:lnTo>
                    <a:lnTo>
                      <a:pt x="423" y="389"/>
                    </a:lnTo>
                    <a:lnTo>
                      <a:pt x="409" y="387"/>
                    </a:lnTo>
                    <a:lnTo>
                      <a:pt x="394" y="387"/>
                    </a:lnTo>
                    <a:lnTo>
                      <a:pt x="380" y="389"/>
                    </a:lnTo>
                    <a:lnTo>
                      <a:pt x="367" y="392"/>
                    </a:lnTo>
                    <a:lnTo>
                      <a:pt x="353" y="400"/>
                    </a:lnTo>
                    <a:lnTo>
                      <a:pt x="340" y="410"/>
                    </a:lnTo>
                    <a:lnTo>
                      <a:pt x="340" y="410"/>
                    </a:lnTo>
                    <a:lnTo>
                      <a:pt x="332" y="414"/>
                    </a:lnTo>
                    <a:lnTo>
                      <a:pt x="324" y="418"/>
                    </a:lnTo>
                    <a:lnTo>
                      <a:pt x="316" y="418"/>
                    </a:lnTo>
                    <a:lnTo>
                      <a:pt x="307" y="416"/>
                    </a:lnTo>
                    <a:lnTo>
                      <a:pt x="288" y="410"/>
                    </a:lnTo>
                    <a:lnTo>
                      <a:pt x="278" y="408"/>
                    </a:lnTo>
                    <a:lnTo>
                      <a:pt x="270" y="406"/>
                    </a:lnTo>
                    <a:lnTo>
                      <a:pt x="270" y="406"/>
                    </a:lnTo>
                    <a:lnTo>
                      <a:pt x="250" y="405"/>
                    </a:lnTo>
                    <a:lnTo>
                      <a:pt x="231" y="406"/>
                    </a:lnTo>
                    <a:lnTo>
                      <a:pt x="223" y="408"/>
                    </a:lnTo>
                    <a:lnTo>
                      <a:pt x="213" y="411"/>
                    </a:lnTo>
                    <a:lnTo>
                      <a:pt x="205" y="416"/>
                    </a:lnTo>
                    <a:lnTo>
                      <a:pt x="196" y="421"/>
                    </a:lnTo>
                    <a:lnTo>
                      <a:pt x="196" y="421"/>
                    </a:lnTo>
                    <a:lnTo>
                      <a:pt x="194" y="416"/>
                    </a:lnTo>
                    <a:lnTo>
                      <a:pt x="194" y="411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9" y="402"/>
                    </a:lnTo>
                    <a:lnTo>
                      <a:pt x="202" y="397"/>
                    </a:lnTo>
                    <a:lnTo>
                      <a:pt x="210" y="391"/>
                    </a:lnTo>
                    <a:lnTo>
                      <a:pt x="213" y="387"/>
                    </a:lnTo>
                    <a:lnTo>
                      <a:pt x="213" y="383"/>
                    </a:lnTo>
                    <a:lnTo>
                      <a:pt x="212" y="378"/>
                    </a:lnTo>
                    <a:lnTo>
                      <a:pt x="207" y="371"/>
                    </a:lnTo>
                    <a:lnTo>
                      <a:pt x="207" y="371"/>
                    </a:lnTo>
                    <a:lnTo>
                      <a:pt x="196" y="360"/>
                    </a:lnTo>
                    <a:lnTo>
                      <a:pt x="191" y="356"/>
                    </a:lnTo>
                    <a:lnTo>
                      <a:pt x="185" y="352"/>
                    </a:lnTo>
                    <a:lnTo>
                      <a:pt x="180" y="351"/>
                    </a:lnTo>
                    <a:lnTo>
                      <a:pt x="172" y="349"/>
                    </a:lnTo>
                    <a:lnTo>
                      <a:pt x="164" y="352"/>
                    </a:lnTo>
                    <a:lnTo>
                      <a:pt x="154" y="357"/>
                    </a:lnTo>
                    <a:lnTo>
                      <a:pt x="154" y="357"/>
                    </a:lnTo>
                    <a:lnTo>
                      <a:pt x="143" y="364"/>
                    </a:lnTo>
                    <a:lnTo>
                      <a:pt x="131" y="368"/>
                    </a:lnTo>
                    <a:lnTo>
                      <a:pt x="105" y="375"/>
                    </a:lnTo>
                    <a:lnTo>
                      <a:pt x="78" y="383"/>
                    </a:lnTo>
                    <a:lnTo>
                      <a:pt x="65" y="387"/>
                    </a:lnTo>
                    <a:lnTo>
                      <a:pt x="53" y="394"/>
                    </a:lnTo>
                    <a:lnTo>
                      <a:pt x="53" y="394"/>
                    </a:lnTo>
                    <a:lnTo>
                      <a:pt x="51" y="386"/>
                    </a:lnTo>
                    <a:lnTo>
                      <a:pt x="53" y="378"/>
                    </a:lnTo>
                    <a:lnTo>
                      <a:pt x="56" y="370"/>
                    </a:lnTo>
                    <a:lnTo>
                      <a:pt x="59" y="365"/>
                    </a:lnTo>
                    <a:lnTo>
                      <a:pt x="70" y="354"/>
                    </a:lnTo>
                    <a:lnTo>
                      <a:pt x="78" y="341"/>
                    </a:lnTo>
                    <a:lnTo>
                      <a:pt x="78" y="341"/>
                    </a:lnTo>
                    <a:lnTo>
                      <a:pt x="70" y="338"/>
                    </a:lnTo>
                    <a:lnTo>
                      <a:pt x="61" y="335"/>
                    </a:lnTo>
                    <a:lnTo>
                      <a:pt x="59" y="333"/>
                    </a:lnTo>
                    <a:lnTo>
                      <a:pt x="57" y="330"/>
                    </a:lnTo>
                    <a:lnTo>
                      <a:pt x="61" y="325"/>
                    </a:lnTo>
                    <a:lnTo>
                      <a:pt x="65" y="317"/>
                    </a:lnTo>
                    <a:lnTo>
                      <a:pt x="65" y="317"/>
                    </a:lnTo>
                    <a:lnTo>
                      <a:pt x="67" y="314"/>
                    </a:lnTo>
                    <a:lnTo>
                      <a:pt x="67" y="308"/>
                    </a:lnTo>
                    <a:lnTo>
                      <a:pt x="62" y="292"/>
                    </a:lnTo>
                    <a:lnTo>
                      <a:pt x="59" y="284"/>
                    </a:lnTo>
                    <a:lnTo>
                      <a:pt x="54" y="278"/>
                    </a:lnTo>
                    <a:lnTo>
                      <a:pt x="50" y="273"/>
                    </a:lnTo>
                    <a:lnTo>
                      <a:pt x="46" y="271"/>
                    </a:lnTo>
                    <a:lnTo>
                      <a:pt x="46" y="271"/>
                    </a:lnTo>
                    <a:lnTo>
                      <a:pt x="38" y="270"/>
                    </a:lnTo>
                    <a:lnTo>
                      <a:pt x="32" y="267"/>
                    </a:lnTo>
                    <a:lnTo>
                      <a:pt x="30" y="262"/>
                    </a:lnTo>
                    <a:lnTo>
                      <a:pt x="32" y="257"/>
                    </a:lnTo>
                    <a:lnTo>
                      <a:pt x="32" y="257"/>
                    </a:lnTo>
                    <a:lnTo>
                      <a:pt x="35" y="246"/>
                    </a:lnTo>
                    <a:lnTo>
                      <a:pt x="37" y="235"/>
                    </a:lnTo>
                    <a:lnTo>
                      <a:pt x="35" y="227"/>
                    </a:lnTo>
                    <a:lnTo>
                      <a:pt x="30" y="219"/>
                    </a:lnTo>
                    <a:lnTo>
                      <a:pt x="26" y="211"/>
                    </a:lnTo>
                    <a:lnTo>
                      <a:pt x="19" y="203"/>
                    </a:lnTo>
                    <a:lnTo>
                      <a:pt x="8" y="189"/>
                    </a:lnTo>
                    <a:lnTo>
                      <a:pt x="8" y="189"/>
                    </a:lnTo>
                    <a:lnTo>
                      <a:pt x="3" y="181"/>
                    </a:lnTo>
                    <a:lnTo>
                      <a:pt x="0" y="173"/>
                    </a:lnTo>
                    <a:lnTo>
                      <a:pt x="0" y="167"/>
                    </a:lnTo>
                    <a:lnTo>
                      <a:pt x="0" y="159"/>
                    </a:lnTo>
                    <a:lnTo>
                      <a:pt x="2" y="152"/>
                    </a:lnTo>
                    <a:lnTo>
                      <a:pt x="5" y="146"/>
                    </a:lnTo>
                    <a:lnTo>
                      <a:pt x="10" y="141"/>
                    </a:lnTo>
                    <a:lnTo>
                      <a:pt x="16" y="136"/>
                    </a:lnTo>
                    <a:lnTo>
                      <a:pt x="16" y="136"/>
                    </a:lnTo>
                    <a:lnTo>
                      <a:pt x="42" y="116"/>
                    </a:lnTo>
                    <a:lnTo>
                      <a:pt x="56" y="106"/>
                    </a:lnTo>
                    <a:lnTo>
                      <a:pt x="70" y="98"/>
                    </a:lnTo>
                    <a:lnTo>
                      <a:pt x="84" y="90"/>
                    </a:lnTo>
                    <a:lnTo>
                      <a:pt x="100" y="86"/>
                    </a:lnTo>
                    <a:lnTo>
                      <a:pt x="118" y="82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46" y="84"/>
                    </a:lnTo>
                    <a:lnTo>
                      <a:pt x="158" y="8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3" y="76"/>
                    </a:lnTo>
                    <a:lnTo>
                      <a:pt x="186" y="74"/>
                    </a:lnTo>
                    <a:lnTo>
                      <a:pt x="186" y="71"/>
                    </a:lnTo>
                    <a:lnTo>
                      <a:pt x="188" y="67"/>
                    </a:lnTo>
                    <a:lnTo>
                      <a:pt x="188" y="67"/>
                    </a:lnTo>
                    <a:lnTo>
                      <a:pt x="189" y="52"/>
                    </a:lnTo>
                    <a:lnTo>
                      <a:pt x="194" y="40"/>
                    </a:lnTo>
                    <a:lnTo>
                      <a:pt x="200" y="28"/>
                    </a:lnTo>
                    <a:lnTo>
                      <a:pt x="210" y="19"/>
                    </a:lnTo>
                    <a:lnTo>
                      <a:pt x="220" y="11"/>
                    </a:lnTo>
                    <a:lnTo>
                      <a:pt x="232" y="6"/>
                    </a:lnTo>
                    <a:lnTo>
                      <a:pt x="245" y="3"/>
                    </a:lnTo>
                    <a:lnTo>
                      <a:pt x="258" y="1"/>
                    </a:lnTo>
                    <a:lnTo>
                      <a:pt x="258" y="1"/>
                    </a:lnTo>
                    <a:lnTo>
                      <a:pt x="262" y="3"/>
                    </a:lnTo>
                    <a:lnTo>
                      <a:pt x="266" y="5"/>
                    </a:lnTo>
                    <a:lnTo>
                      <a:pt x="267" y="5"/>
                    </a:lnTo>
                    <a:lnTo>
                      <a:pt x="267" y="5"/>
                    </a:lnTo>
                    <a:lnTo>
                      <a:pt x="288" y="0"/>
                    </a:lnTo>
                    <a:lnTo>
                      <a:pt x="308" y="0"/>
                    </a:lnTo>
                    <a:lnTo>
                      <a:pt x="328" y="1"/>
                    </a:lnTo>
                    <a:lnTo>
                      <a:pt x="347" y="6"/>
                    </a:lnTo>
                    <a:lnTo>
                      <a:pt x="364" y="13"/>
                    </a:lnTo>
                    <a:lnTo>
                      <a:pt x="382" y="20"/>
                    </a:lnTo>
                    <a:lnTo>
                      <a:pt x="416" y="38"/>
                    </a:lnTo>
                    <a:lnTo>
                      <a:pt x="416" y="38"/>
                    </a:lnTo>
                    <a:lnTo>
                      <a:pt x="423" y="41"/>
                    </a:lnTo>
                    <a:lnTo>
                      <a:pt x="426" y="41"/>
                    </a:lnTo>
                    <a:lnTo>
                      <a:pt x="431" y="41"/>
                    </a:lnTo>
                    <a:lnTo>
                      <a:pt x="434" y="40"/>
                    </a:lnTo>
                    <a:lnTo>
                      <a:pt x="442" y="36"/>
                    </a:lnTo>
                    <a:lnTo>
                      <a:pt x="448" y="33"/>
                    </a:lnTo>
                    <a:lnTo>
                      <a:pt x="448" y="33"/>
                    </a:lnTo>
                    <a:lnTo>
                      <a:pt x="459" y="30"/>
                    </a:lnTo>
                    <a:lnTo>
                      <a:pt x="471" y="28"/>
                    </a:lnTo>
                    <a:lnTo>
                      <a:pt x="493" y="30"/>
                    </a:lnTo>
                    <a:lnTo>
                      <a:pt x="515" y="33"/>
                    </a:lnTo>
                    <a:lnTo>
                      <a:pt x="525" y="33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77" y="30"/>
                    </a:lnTo>
                    <a:lnTo>
                      <a:pt x="617" y="30"/>
                    </a:lnTo>
                    <a:lnTo>
                      <a:pt x="656" y="33"/>
                    </a:lnTo>
                    <a:lnTo>
                      <a:pt x="696" y="38"/>
                    </a:lnTo>
                    <a:lnTo>
                      <a:pt x="734" y="46"/>
                    </a:lnTo>
                    <a:lnTo>
                      <a:pt x="774" y="54"/>
                    </a:lnTo>
                    <a:lnTo>
                      <a:pt x="852" y="68"/>
                    </a:lnTo>
                    <a:lnTo>
                      <a:pt x="852" y="68"/>
                    </a:lnTo>
                    <a:lnTo>
                      <a:pt x="868" y="71"/>
                    </a:lnTo>
                    <a:lnTo>
                      <a:pt x="884" y="71"/>
                    </a:lnTo>
                    <a:lnTo>
                      <a:pt x="898" y="71"/>
                    </a:lnTo>
                    <a:lnTo>
                      <a:pt x="914" y="71"/>
                    </a:lnTo>
                    <a:lnTo>
                      <a:pt x="944" y="67"/>
                    </a:lnTo>
                    <a:lnTo>
                      <a:pt x="974" y="60"/>
                    </a:lnTo>
                    <a:lnTo>
                      <a:pt x="974" y="60"/>
                    </a:lnTo>
                    <a:lnTo>
                      <a:pt x="993" y="55"/>
                    </a:lnTo>
                    <a:lnTo>
                      <a:pt x="1011" y="54"/>
                    </a:lnTo>
                    <a:lnTo>
                      <a:pt x="1030" y="52"/>
                    </a:lnTo>
                    <a:lnTo>
                      <a:pt x="1047" y="52"/>
                    </a:lnTo>
                    <a:lnTo>
                      <a:pt x="1065" y="55"/>
                    </a:lnTo>
                    <a:lnTo>
                      <a:pt x="1082" y="60"/>
                    </a:lnTo>
                    <a:lnTo>
                      <a:pt x="1100" y="67"/>
                    </a:lnTo>
                    <a:lnTo>
                      <a:pt x="1115" y="78"/>
                    </a:lnTo>
                    <a:lnTo>
                      <a:pt x="1115" y="78"/>
                    </a:lnTo>
                    <a:lnTo>
                      <a:pt x="1122" y="81"/>
                    </a:lnTo>
                    <a:lnTo>
                      <a:pt x="1128" y="84"/>
                    </a:lnTo>
                    <a:lnTo>
                      <a:pt x="1133" y="84"/>
                    </a:lnTo>
                    <a:lnTo>
                      <a:pt x="1136" y="84"/>
                    </a:lnTo>
                    <a:lnTo>
                      <a:pt x="1139" y="82"/>
                    </a:lnTo>
                    <a:lnTo>
                      <a:pt x="1139" y="82"/>
                    </a:lnTo>
                    <a:lnTo>
                      <a:pt x="1147" y="76"/>
                    </a:lnTo>
                    <a:lnTo>
                      <a:pt x="1155" y="71"/>
                    </a:lnTo>
                    <a:lnTo>
                      <a:pt x="1162" y="68"/>
                    </a:lnTo>
                    <a:lnTo>
                      <a:pt x="1169" y="67"/>
                    </a:lnTo>
                    <a:lnTo>
                      <a:pt x="1185" y="65"/>
                    </a:lnTo>
                    <a:lnTo>
                      <a:pt x="1200" y="67"/>
                    </a:lnTo>
                    <a:lnTo>
                      <a:pt x="1214" y="70"/>
                    </a:lnTo>
                    <a:lnTo>
                      <a:pt x="1230" y="74"/>
                    </a:lnTo>
                    <a:lnTo>
                      <a:pt x="1260" y="82"/>
                    </a:lnTo>
                    <a:lnTo>
                      <a:pt x="1260" y="82"/>
                    </a:lnTo>
                    <a:lnTo>
                      <a:pt x="1277" y="87"/>
                    </a:lnTo>
                    <a:lnTo>
                      <a:pt x="1297" y="89"/>
                    </a:lnTo>
                    <a:lnTo>
                      <a:pt x="1314" y="89"/>
                    </a:lnTo>
                    <a:lnTo>
                      <a:pt x="1324" y="89"/>
                    </a:lnTo>
                    <a:lnTo>
                      <a:pt x="1333" y="86"/>
                    </a:lnTo>
                    <a:lnTo>
                      <a:pt x="1333" y="86"/>
                    </a:lnTo>
                    <a:lnTo>
                      <a:pt x="1343" y="82"/>
                    </a:lnTo>
                    <a:lnTo>
                      <a:pt x="1352" y="84"/>
                    </a:lnTo>
                    <a:lnTo>
                      <a:pt x="1357" y="84"/>
                    </a:lnTo>
                    <a:lnTo>
                      <a:pt x="1362" y="87"/>
                    </a:lnTo>
                    <a:lnTo>
                      <a:pt x="1365" y="90"/>
                    </a:lnTo>
                    <a:lnTo>
                      <a:pt x="1370" y="97"/>
                    </a:lnTo>
                    <a:lnTo>
                      <a:pt x="1370" y="97"/>
                    </a:lnTo>
                    <a:lnTo>
                      <a:pt x="1374" y="103"/>
                    </a:lnTo>
                    <a:lnTo>
                      <a:pt x="1382" y="108"/>
                    </a:lnTo>
                    <a:lnTo>
                      <a:pt x="1390" y="109"/>
                    </a:lnTo>
                    <a:lnTo>
                      <a:pt x="1400" y="109"/>
                    </a:lnTo>
                    <a:lnTo>
                      <a:pt x="1400" y="109"/>
                    </a:lnTo>
                    <a:lnTo>
                      <a:pt x="1406" y="109"/>
                    </a:lnTo>
                    <a:lnTo>
                      <a:pt x="1414" y="109"/>
                    </a:lnTo>
                    <a:lnTo>
                      <a:pt x="1419" y="113"/>
                    </a:lnTo>
                    <a:lnTo>
                      <a:pt x="1424" y="114"/>
                    </a:lnTo>
                    <a:lnTo>
                      <a:pt x="1427" y="119"/>
                    </a:lnTo>
                    <a:lnTo>
                      <a:pt x="1428" y="124"/>
                    </a:lnTo>
                    <a:lnTo>
                      <a:pt x="1428" y="132"/>
                    </a:lnTo>
                    <a:lnTo>
                      <a:pt x="1428" y="138"/>
                    </a:lnTo>
                    <a:lnTo>
                      <a:pt x="1428" y="138"/>
                    </a:lnTo>
                    <a:lnTo>
                      <a:pt x="1428" y="146"/>
                    </a:lnTo>
                    <a:lnTo>
                      <a:pt x="1428" y="151"/>
                    </a:lnTo>
                    <a:lnTo>
                      <a:pt x="1432" y="155"/>
                    </a:lnTo>
                    <a:lnTo>
                      <a:pt x="1435" y="160"/>
                    </a:lnTo>
                    <a:lnTo>
                      <a:pt x="1438" y="163"/>
                    </a:lnTo>
                    <a:lnTo>
                      <a:pt x="1443" y="165"/>
                    </a:lnTo>
                    <a:lnTo>
                      <a:pt x="1455" y="167"/>
                    </a:lnTo>
                    <a:lnTo>
                      <a:pt x="1455" y="167"/>
                    </a:lnTo>
                    <a:lnTo>
                      <a:pt x="1487" y="171"/>
                    </a:lnTo>
                    <a:lnTo>
                      <a:pt x="1501" y="173"/>
                    </a:lnTo>
                    <a:lnTo>
                      <a:pt x="1516" y="178"/>
                    </a:lnTo>
                    <a:lnTo>
                      <a:pt x="1530" y="182"/>
                    </a:lnTo>
                    <a:lnTo>
                      <a:pt x="1544" y="189"/>
                    </a:lnTo>
                    <a:lnTo>
                      <a:pt x="1557" y="197"/>
                    </a:lnTo>
                    <a:lnTo>
                      <a:pt x="1568" y="208"/>
                    </a:lnTo>
                    <a:lnTo>
                      <a:pt x="1568" y="208"/>
                    </a:lnTo>
                    <a:lnTo>
                      <a:pt x="1576" y="214"/>
                    </a:lnTo>
                    <a:lnTo>
                      <a:pt x="1581" y="216"/>
                    </a:lnTo>
                    <a:lnTo>
                      <a:pt x="1584" y="217"/>
                    </a:lnTo>
                    <a:lnTo>
                      <a:pt x="1584" y="217"/>
                    </a:lnTo>
                    <a:lnTo>
                      <a:pt x="1614" y="222"/>
                    </a:lnTo>
                    <a:lnTo>
                      <a:pt x="1643" y="230"/>
                    </a:lnTo>
                    <a:lnTo>
                      <a:pt x="1700" y="243"/>
                    </a:lnTo>
                    <a:lnTo>
                      <a:pt x="1729" y="249"/>
                    </a:lnTo>
                    <a:lnTo>
                      <a:pt x="1759" y="252"/>
                    </a:lnTo>
                    <a:lnTo>
                      <a:pt x="1789" y="252"/>
                    </a:lnTo>
                    <a:lnTo>
                      <a:pt x="1803" y="251"/>
                    </a:lnTo>
                    <a:lnTo>
                      <a:pt x="1819" y="249"/>
                    </a:lnTo>
                    <a:lnTo>
                      <a:pt x="1819" y="249"/>
                    </a:lnTo>
                    <a:lnTo>
                      <a:pt x="1827" y="246"/>
                    </a:lnTo>
                    <a:lnTo>
                      <a:pt x="1830" y="243"/>
                    </a:lnTo>
                    <a:lnTo>
                      <a:pt x="1832" y="241"/>
                    </a:lnTo>
                    <a:lnTo>
                      <a:pt x="1832" y="241"/>
                    </a:lnTo>
                    <a:lnTo>
                      <a:pt x="1833" y="230"/>
                    </a:lnTo>
                    <a:lnTo>
                      <a:pt x="1838" y="222"/>
                    </a:lnTo>
                    <a:lnTo>
                      <a:pt x="1843" y="219"/>
                    </a:lnTo>
                    <a:lnTo>
                      <a:pt x="1849" y="217"/>
                    </a:lnTo>
                    <a:lnTo>
                      <a:pt x="1856" y="219"/>
                    </a:lnTo>
                    <a:lnTo>
                      <a:pt x="1864" y="221"/>
                    </a:lnTo>
                    <a:lnTo>
                      <a:pt x="1878" y="225"/>
                    </a:lnTo>
                    <a:lnTo>
                      <a:pt x="1878" y="225"/>
                    </a:lnTo>
                    <a:lnTo>
                      <a:pt x="1916" y="240"/>
                    </a:lnTo>
                    <a:lnTo>
                      <a:pt x="1916" y="240"/>
                    </a:lnTo>
                    <a:lnTo>
                      <a:pt x="1926" y="243"/>
                    </a:lnTo>
                    <a:lnTo>
                      <a:pt x="1932" y="246"/>
                    </a:lnTo>
                    <a:lnTo>
                      <a:pt x="1938" y="251"/>
                    </a:lnTo>
                    <a:lnTo>
                      <a:pt x="1945" y="256"/>
                    </a:lnTo>
                    <a:lnTo>
                      <a:pt x="1949" y="262"/>
                    </a:lnTo>
                    <a:lnTo>
                      <a:pt x="1953" y="270"/>
                    </a:lnTo>
                    <a:lnTo>
                      <a:pt x="1954" y="278"/>
                    </a:lnTo>
                    <a:lnTo>
                      <a:pt x="1956" y="287"/>
                    </a:lnTo>
                    <a:lnTo>
                      <a:pt x="1956" y="287"/>
                    </a:lnTo>
                    <a:lnTo>
                      <a:pt x="1956" y="294"/>
                    </a:lnTo>
                    <a:lnTo>
                      <a:pt x="1957" y="300"/>
                    </a:lnTo>
                    <a:lnTo>
                      <a:pt x="1961" y="303"/>
                    </a:lnTo>
                    <a:lnTo>
                      <a:pt x="1964" y="306"/>
                    </a:lnTo>
                    <a:lnTo>
                      <a:pt x="1968" y="308"/>
                    </a:lnTo>
                    <a:lnTo>
                      <a:pt x="1972" y="308"/>
                    </a:lnTo>
                    <a:lnTo>
                      <a:pt x="1983" y="305"/>
                    </a:lnTo>
                    <a:lnTo>
                      <a:pt x="1983" y="305"/>
                    </a:lnTo>
                    <a:lnTo>
                      <a:pt x="1992" y="300"/>
                    </a:lnTo>
                    <a:lnTo>
                      <a:pt x="2002" y="298"/>
                    </a:lnTo>
                    <a:lnTo>
                      <a:pt x="2011" y="297"/>
                    </a:lnTo>
                    <a:lnTo>
                      <a:pt x="2019" y="297"/>
                    </a:lnTo>
                    <a:lnTo>
                      <a:pt x="2029" y="300"/>
                    </a:lnTo>
                    <a:lnTo>
                      <a:pt x="2037" y="303"/>
                    </a:lnTo>
                    <a:lnTo>
                      <a:pt x="2046" y="308"/>
                    </a:lnTo>
                    <a:lnTo>
                      <a:pt x="2054" y="314"/>
                    </a:lnTo>
                    <a:lnTo>
                      <a:pt x="2054" y="314"/>
                    </a:lnTo>
                    <a:lnTo>
                      <a:pt x="2061" y="317"/>
                    </a:lnTo>
                    <a:lnTo>
                      <a:pt x="2069" y="319"/>
                    </a:lnTo>
                    <a:lnTo>
                      <a:pt x="2084" y="319"/>
                    </a:lnTo>
                    <a:lnTo>
                      <a:pt x="2084" y="319"/>
                    </a:lnTo>
                    <a:lnTo>
                      <a:pt x="2107" y="321"/>
                    </a:lnTo>
                    <a:lnTo>
                      <a:pt x="2127" y="321"/>
                    </a:lnTo>
                    <a:lnTo>
                      <a:pt x="2170" y="317"/>
                    </a:lnTo>
                    <a:lnTo>
                      <a:pt x="2212" y="313"/>
                    </a:lnTo>
                    <a:lnTo>
                      <a:pt x="2254" y="306"/>
                    </a:lnTo>
                    <a:lnTo>
                      <a:pt x="2254" y="306"/>
                    </a:lnTo>
                    <a:lnTo>
                      <a:pt x="2269" y="306"/>
                    </a:lnTo>
                    <a:lnTo>
                      <a:pt x="2275" y="306"/>
                    </a:lnTo>
                    <a:lnTo>
                      <a:pt x="2281" y="308"/>
                    </a:lnTo>
                    <a:lnTo>
                      <a:pt x="2281" y="308"/>
                    </a:lnTo>
                    <a:lnTo>
                      <a:pt x="2289" y="310"/>
                    </a:lnTo>
                    <a:lnTo>
                      <a:pt x="2296" y="311"/>
                    </a:lnTo>
                    <a:lnTo>
                      <a:pt x="2299" y="313"/>
                    </a:lnTo>
                    <a:lnTo>
                      <a:pt x="2302" y="314"/>
                    </a:lnTo>
                    <a:lnTo>
                      <a:pt x="2304" y="317"/>
                    </a:lnTo>
                    <a:lnTo>
                      <a:pt x="2305" y="322"/>
                    </a:lnTo>
                    <a:lnTo>
                      <a:pt x="2305" y="322"/>
                    </a:lnTo>
                    <a:lnTo>
                      <a:pt x="2304" y="329"/>
                    </a:lnTo>
                    <a:lnTo>
                      <a:pt x="2300" y="333"/>
                    </a:lnTo>
                    <a:lnTo>
                      <a:pt x="2294" y="337"/>
                    </a:lnTo>
                    <a:lnTo>
                      <a:pt x="2289" y="340"/>
                    </a:lnTo>
                    <a:lnTo>
                      <a:pt x="2289" y="340"/>
                    </a:lnTo>
                    <a:lnTo>
                      <a:pt x="2285" y="343"/>
                    </a:lnTo>
                    <a:lnTo>
                      <a:pt x="2280" y="348"/>
                    </a:lnTo>
                    <a:lnTo>
                      <a:pt x="2277" y="352"/>
                    </a:lnTo>
                    <a:lnTo>
                      <a:pt x="2275" y="357"/>
                    </a:lnTo>
                    <a:lnTo>
                      <a:pt x="2273" y="362"/>
                    </a:lnTo>
                    <a:lnTo>
                      <a:pt x="2273" y="367"/>
                    </a:lnTo>
                    <a:lnTo>
                      <a:pt x="2273" y="373"/>
                    </a:lnTo>
                    <a:lnTo>
                      <a:pt x="2275" y="378"/>
                    </a:lnTo>
                    <a:lnTo>
                      <a:pt x="2275" y="378"/>
                    </a:lnTo>
                    <a:lnTo>
                      <a:pt x="2280" y="391"/>
                    </a:lnTo>
                    <a:lnTo>
                      <a:pt x="2280" y="403"/>
                    </a:lnTo>
                    <a:lnTo>
                      <a:pt x="2280" y="414"/>
                    </a:lnTo>
                    <a:lnTo>
                      <a:pt x="2275" y="424"/>
                    </a:lnTo>
                    <a:lnTo>
                      <a:pt x="2270" y="433"/>
                    </a:lnTo>
                    <a:lnTo>
                      <a:pt x="2264" y="441"/>
                    </a:lnTo>
                    <a:lnTo>
                      <a:pt x="2254" y="449"/>
                    </a:lnTo>
                    <a:lnTo>
                      <a:pt x="2245" y="457"/>
                    </a:lnTo>
                    <a:lnTo>
                      <a:pt x="2245" y="457"/>
                    </a:lnTo>
                    <a:lnTo>
                      <a:pt x="2232" y="465"/>
                    </a:lnTo>
                    <a:lnTo>
                      <a:pt x="2218" y="475"/>
                    </a:lnTo>
                    <a:lnTo>
                      <a:pt x="2202" y="483"/>
                    </a:lnTo>
                    <a:lnTo>
                      <a:pt x="2188" y="489"/>
                    </a:lnTo>
                    <a:lnTo>
                      <a:pt x="2188" y="489"/>
                    </a:lnTo>
                    <a:lnTo>
                      <a:pt x="2162" y="499"/>
                    </a:lnTo>
                    <a:lnTo>
                      <a:pt x="2137" y="511"/>
                    </a:lnTo>
                    <a:lnTo>
                      <a:pt x="2126" y="518"/>
                    </a:lnTo>
                    <a:lnTo>
                      <a:pt x="2115" y="526"/>
                    </a:lnTo>
                    <a:lnTo>
                      <a:pt x="2105" y="535"/>
                    </a:lnTo>
                    <a:lnTo>
                      <a:pt x="2094" y="545"/>
                    </a:lnTo>
                    <a:lnTo>
                      <a:pt x="2094" y="545"/>
                    </a:lnTo>
                    <a:lnTo>
                      <a:pt x="2086" y="553"/>
                    </a:lnTo>
                    <a:lnTo>
                      <a:pt x="2076" y="559"/>
                    </a:lnTo>
                    <a:lnTo>
                      <a:pt x="2065" y="564"/>
                    </a:lnTo>
                    <a:lnTo>
                      <a:pt x="2054" y="567"/>
                    </a:lnTo>
                    <a:lnTo>
                      <a:pt x="2032" y="570"/>
                    </a:lnTo>
                    <a:lnTo>
                      <a:pt x="2010" y="573"/>
                    </a:lnTo>
                    <a:lnTo>
                      <a:pt x="2010" y="573"/>
                    </a:lnTo>
                    <a:lnTo>
                      <a:pt x="1984" y="576"/>
                    </a:lnTo>
                    <a:lnTo>
                      <a:pt x="1961" y="584"/>
                    </a:lnTo>
                    <a:lnTo>
                      <a:pt x="1938" y="592"/>
                    </a:lnTo>
                    <a:lnTo>
                      <a:pt x="1916" y="602"/>
                    </a:lnTo>
                    <a:lnTo>
                      <a:pt x="1895" y="613"/>
                    </a:lnTo>
                    <a:lnTo>
                      <a:pt x="1873" y="626"/>
                    </a:lnTo>
                    <a:lnTo>
                      <a:pt x="1832" y="651"/>
                    </a:lnTo>
                    <a:lnTo>
                      <a:pt x="1832" y="651"/>
                    </a:lnTo>
                    <a:lnTo>
                      <a:pt x="1827" y="656"/>
                    </a:lnTo>
                    <a:lnTo>
                      <a:pt x="1824" y="661"/>
                    </a:lnTo>
                    <a:lnTo>
                      <a:pt x="1824" y="665"/>
                    </a:lnTo>
                    <a:lnTo>
                      <a:pt x="1827" y="672"/>
                    </a:lnTo>
                    <a:lnTo>
                      <a:pt x="1827" y="672"/>
                    </a:lnTo>
                    <a:lnTo>
                      <a:pt x="1832" y="680"/>
                    </a:lnTo>
                    <a:lnTo>
                      <a:pt x="1833" y="684"/>
                    </a:lnTo>
                    <a:lnTo>
                      <a:pt x="1833" y="691"/>
                    </a:lnTo>
                    <a:lnTo>
                      <a:pt x="1832" y="695"/>
                    </a:lnTo>
                    <a:lnTo>
                      <a:pt x="1829" y="700"/>
                    </a:lnTo>
                    <a:lnTo>
                      <a:pt x="1824" y="703"/>
                    </a:lnTo>
                    <a:lnTo>
                      <a:pt x="1814" y="710"/>
                    </a:lnTo>
                    <a:lnTo>
                      <a:pt x="1814" y="710"/>
                    </a:lnTo>
                    <a:lnTo>
                      <a:pt x="1800" y="716"/>
                    </a:lnTo>
                    <a:lnTo>
                      <a:pt x="1789" y="722"/>
                    </a:lnTo>
                    <a:lnTo>
                      <a:pt x="1778" y="730"/>
                    </a:lnTo>
                    <a:lnTo>
                      <a:pt x="1768" y="740"/>
                    </a:lnTo>
                    <a:lnTo>
                      <a:pt x="1759" y="749"/>
                    </a:lnTo>
                    <a:lnTo>
                      <a:pt x="1751" y="761"/>
                    </a:lnTo>
                    <a:lnTo>
                      <a:pt x="1737" y="783"/>
                    </a:lnTo>
                    <a:lnTo>
                      <a:pt x="1737" y="783"/>
                    </a:lnTo>
                    <a:lnTo>
                      <a:pt x="1729" y="794"/>
                    </a:lnTo>
                    <a:lnTo>
                      <a:pt x="1722" y="805"/>
                    </a:lnTo>
                    <a:lnTo>
                      <a:pt x="1705" y="823"/>
                    </a:lnTo>
                    <a:lnTo>
                      <a:pt x="1668" y="857"/>
                    </a:lnTo>
                    <a:lnTo>
                      <a:pt x="1668" y="857"/>
                    </a:lnTo>
                    <a:lnTo>
                      <a:pt x="1659" y="867"/>
                    </a:lnTo>
                    <a:lnTo>
                      <a:pt x="1651" y="877"/>
                    </a:lnTo>
                    <a:lnTo>
                      <a:pt x="1644" y="888"/>
                    </a:lnTo>
                    <a:lnTo>
                      <a:pt x="1638" y="897"/>
                    </a:lnTo>
                    <a:lnTo>
                      <a:pt x="1629" y="919"/>
                    </a:lnTo>
                    <a:lnTo>
                      <a:pt x="1622" y="942"/>
                    </a:lnTo>
                    <a:lnTo>
                      <a:pt x="1619" y="965"/>
                    </a:lnTo>
                    <a:lnTo>
                      <a:pt x="1619" y="989"/>
                    </a:lnTo>
                    <a:lnTo>
                      <a:pt x="1621" y="1013"/>
                    </a:lnTo>
                    <a:lnTo>
                      <a:pt x="1625" y="1039"/>
                    </a:lnTo>
                    <a:lnTo>
                      <a:pt x="1625" y="1039"/>
                    </a:lnTo>
                    <a:lnTo>
                      <a:pt x="1627" y="1048"/>
                    </a:lnTo>
                    <a:lnTo>
                      <a:pt x="1632" y="1056"/>
                    </a:lnTo>
                    <a:lnTo>
                      <a:pt x="1636" y="1062"/>
                    </a:lnTo>
                    <a:lnTo>
                      <a:pt x="1641" y="1069"/>
                    </a:lnTo>
                    <a:lnTo>
                      <a:pt x="1654" y="1081"/>
                    </a:lnTo>
                    <a:lnTo>
                      <a:pt x="1667" y="1093"/>
                    </a:lnTo>
                    <a:lnTo>
                      <a:pt x="1667" y="1093"/>
                    </a:lnTo>
                    <a:lnTo>
                      <a:pt x="1678" y="1105"/>
                    </a:lnTo>
                    <a:lnTo>
                      <a:pt x="1684" y="1116"/>
                    </a:lnTo>
                    <a:lnTo>
                      <a:pt x="1689" y="1126"/>
                    </a:lnTo>
                    <a:lnTo>
                      <a:pt x="1689" y="1135"/>
                    </a:lnTo>
                    <a:lnTo>
                      <a:pt x="1687" y="1145"/>
                    </a:lnTo>
                    <a:lnTo>
                      <a:pt x="1681" y="1154"/>
                    </a:lnTo>
                    <a:lnTo>
                      <a:pt x="1671" y="1164"/>
                    </a:lnTo>
                    <a:lnTo>
                      <a:pt x="1659" y="1174"/>
                    </a:lnTo>
                    <a:lnTo>
                      <a:pt x="1659" y="1174"/>
                    </a:lnTo>
                    <a:lnTo>
                      <a:pt x="1638" y="1186"/>
                    </a:lnTo>
                    <a:lnTo>
                      <a:pt x="1617" y="1199"/>
                    </a:lnTo>
                    <a:lnTo>
                      <a:pt x="1597" y="1212"/>
                    </a:lnTo>
                    <a:lnTo>
                      <a:pt x="1587" y="1220"/>
                    </a:lnTo>
                    <a:lnTo>
                      <a:pt x="1578" y="1228"/>
                    </a:lnTo>
                    <a:lnTo>
                      <a:pt x="1578" y="1228"/>
                    </a:lnTo>
                    <a:lnTo>
                      <a:pt x="1565" y="1240"/>
                    </a:lnTo>
                    <a:lnTo>
                      <a:pt x="1555" y="1253"/>
                    </a:lnTo>
                    <a:lnTo>
                      <a:pt x="1546" y="1266"/>
                    </a:lnTo>
                    <a:lnTo>
                      <a:pt x="1538" y="1280"/>
                    </a:lnTo>
                    <a:lnTo>
                      <a:pt x="1524" y="1310"/>
                    </a:lnTo>
                    <a:lnTo>
                      <a:pt x="1511" y="1340"/>
                    </a:lnTo>
                    <a:lnTo>
                      <a:pt x="1511" y="1340"/>
                    </a:lnTo>
                    <a:lnTo>
                      <a:pt x="1508" y="1350"/>
                    </a:lnTo>
                    <a:lnTo>
                      <a:pt x="1506" y="1353"/>
                    </a:lnTo>
                    <a:lnTo>
                      <a:pt x="1508" y="1358"/>
                    </a:lnTo>
                    <a:lnTo>
                      <a:pt x="1508" y="1358"/>
                    </a:lnTo>
                    <a:lnTo>
                      <a:pt x="1516" y="1369"/>
                    </a:lnTo>
                    <a:lnTo>
                      <a:pt x="1519" y="1378"/>
                    </a:lnTo>
                    <a:lnTo>
                      <a:pt x="1517" y="1386"/>
                    </a:lnTo>
                    <a:lnTo>
                      <a:pt x="1514" y="1391"/>
                    </a:lnTo>
                    <a:lnTo>
                      <a:pt x="1508" y="1396"/>
                    </a:lnTo>
                    <a:lnTo>
                      <a:pt x="1500" y="1399"/>
                    </a:lnTo>
                    <a:lnTo>
                      <a:pt x="1484" y="1404"/>
                    </a:lnTo>
                    <a:lnTo>
                      <a:pt x="1484" y="1404"/>
                    </a:lnTo>
                    <a:lnTo>
                      <a:pt x="1471" y="1409"/>
                    </a:lnTo>
                    <a:lnTo>
                      <a:pt x="1459" y="1410"/>
                    </a:lnTo>
                    <a:lnTo>
                      <a:pt x="1432" y="1412"/>
                    </a:lnTo>
                    <a:lnTo>
                      <a:pt x="1432" y="1412"/>
                    </a:lnTo>
                    <a:lnTo>
                      <a:pt x="1420" y="1413"/>
                    </a:lnTo>
                    <a:lnTo>
                      <a:pt x="1411" y="1415"/>
                    </a:lnTo>
                    <a:lnTo>
                      <a:pt x="1390" y="1420"/>
                    </a:lnTo>
                    <a:lnTo>
                      <a:pt x="1371" y="1429"/>
                    </a:lnTo>
                    <a:lnTo>
                      <a:pt x="1352" y="1442"/>
                    </a:lnTo>
                    <a:lnTo>
                      <a:pt x="1335" y="1456"/>
                    </a:lnTo>
                    <a:lnTo>
                      <a:pt x="1320" y="1472"/>
                    </a:lnTo>
                    <a:lnTo>
                      <a:pt x="1309" y="1491"/>
                    </a:lnTo>
                    <a:lnTo>
                      <a:pt x="1300" y="1509"/>
                    </a:lnTo>
                    <a:lnTo>
                      <a:pt x="1300" y="1509"/>
                    </a:lnTo>
                    <a:lnTo>
                      <a:pt x="1290" y="1534"/>
                    </a:lnTo>
                    <a:lnTo>
                      <a:pt x="1277" y="1558"/>
                    </a:lnTo>
                    <a:lnTo>
                      <a:pt x="1277" y="1558"/>
                    </a:lnTo>
                    <a:lnTo>
                      <a:pt x="1271" y="1569"/>
                    </a:lnTo>
                    <a:lnTo>
                      <a:pt x="1263" y="1579"/>
                    </a:lnTo>
                    <a:lnTo>
                      <a:pt x="1257" y="1585"/>
                    </a:lnTo>
                    <a:lnTo>
                      <a:pt x="1249" y="1588"/>
                    </a:lnTo>
                    <a:lnTo>
                      <a:pt x="1241" y="1590"/>
                    </a:lnTo>
                    <a:lnTo>
                      <a:pt x="1231" y="1588"/>
                    </a:lnTo>
                    <a:lnTo>
                      <a:pt x="1222" y="1585"/>
                    </a:lnTo>
                    <a:lnTo>
                      <a:pt x="1208" y="1580"/>
                    </a:lnTo>
                    <a:lnTo>
                      <a:pt x="1208" y="1580"/>
                    </a:lnTo>
                    <a:lnTo>
                      <a:pt x="1198" y="1579"/>
                    </a:lnTo>
                    <a:lnTo>
                      <a:pt x="1187" y="1579"/>
                    </a:lnTo>
                    <a:lnTo>
                      <a:pt x="1179" y="1582"/>
                    </a:lnTo>
                    <a:lnTo>
                      <a:pt x="1169" y="1586"/>
                    </a:lnTo>
                    <a:lnTo>
                      <a:pt x="1169" y="1586"/>
                    </a:lnTo>
                    <a:lnTo>
                      <a:pt x="1158" y="1593"/>
                    </a:lnTo>
                    <a:lnTo>
                      <a:pt x="1146" y="1599"/>
                    </a:lnTo>
                    <a:lnTo>
                      <a:pt x="1133" y="1602"/>
                    </a:lnTo>
                    <a:lnTo>
                      <a:pt x="1120" y="1602"/>
                    </a:lnTo>
                    <a:lnTo>
                      <a:pt x="1120" y="1602"/>
                    </a:lnTo>
                    <a:lnTo>
                      <a:pt x="1085" y="1599"/>
                    </a:lnTo>
                    <a:lnTo>
                      <a:pt x="1050" y="1598"/>
                    </a:lnTo>
                    <a:lnTo>
                      <a:pt x="1014" y="1599"/>
                    </a:lnTo>
                    <a:lnTo>
                      <a:pt x="979" y="1601"/>
                    </a:lnTo>
                    <a:lnTo>
                      <a:pt x="909" y="1604"/>
                    </a:lnTo>
                    <a:lnTo>
                      <a:pt x="874" y="1604"/>
                    </a:lnTo>
                    <a:lnTo>
                      <a:pt x="839" y="1602"/>
                    </a:lnTo>
                    <a:lnTo>
                      <a:pt x="839" y="1602"/>
                    </a:lnTo>
                    <a:lnTo>
                      <a:pt x="828" y="1602"/>
                    </a:lnTo>
                    <a:lnTo>
                      <a:pt x="817" y="1604"/>
                    </a:lnTo>
                    <a:lnTo>
                      <a:pt x="806" y="1607"/>
                    </a:lnTo>
                    <a:lnTo>
                      <a:pt x="803" y="1610"/>
                    </a:lnTo>
                    <a:lnTo>
                      <a:pt x="798" y="1615"/>
                    </a:lnTo>
                    <a:lnTo>
                      <a:pt x="798" y="1615"/>
                    </a:lnTo>
                    <a:lnTo>
                      <a:pt x="788" y="1626"/>
                    </a:lnTo>
                    <a:lnTo>
                      <a:pt x="777" y="1634"/>
                    </a:lnTo>
                    <a:lnTo>
                      <a:pt x="764" y="1642"/>
                    </a:lnTo>
                    <a:lnTo>
                      <a:pt x="752" y="1647"/>
                    </a:lnTo>
                    <a:lnTo>
                      <a:pt x="739" y="1652"/>
                    </a:lnTo>
                    <a:lnTo>
                      <a:pt x="725" y="1655"/>
                    </a:lnTo>
                    <a:lnTo>
                      <a:pt x="698" y="1660"/>
                    </a:lnTo>
                    <a:lnTo>
                      <a:pt x="698" y="1660"/>
                    </a:lnTo>
                    <a:lnTo>
                      <a:pt x="690" y="1660"/>
                    </a:lnTo>
                    <a:lnTo>
                      <a:pt x="683" y="1663"/>
                    </a:lnTo>
                    <a:lnTo>
                      <a:pt x="672" y="1669"/>
                    </a:lnTo>
                    <a:lnTo>
                      <a:pt x="663" y="1677"/>
                    </a:lnTo>
                    <a:lnTo>
                      <a:pt x="653" y="1690"/>
                    </a:lnTo>
                    <a:lnTo>
                      <a:pt x="653" y="1690"/>
                    </a:lnTo>
                    <a:lnTo>
                      <a:pt x="637" y="1710"/>
                    </a:lnTo>
                    <a:lnTo>
                      <a:pt x="618" y="1728"/>
                    </a:lnTo>
                    <a:lnTo>
                      <a:pt x="598" y="1745"/>
                    </a:lnTo>
                    <a:lnTo>
                      <a:pt x="574" y="1758"/>
                    </a:lnTo>
                    <a:lnTo>
                      <a:pt x="574" y="1758"/>
                    </a:lnTo>
                    <a:lnTo>
                      <a:pt x="571" y="1761"/>
                    </a:lnTo>
                    <a:lnTo>
                      <a:pt x="566" y="1761"/>
                    </a:lnTo>
                    <a:lnTo>
                      <a:pt x="558" y="1761"/>
                    </a:lnTo>
                    <a:lnTo>
                      <a:pt x="550" y="1756"/>
                    </a:lnTo>
                    <a:lnTo>
                      <a:pt x="544" y="1750"/>
                    </a:lnTo>
                    <a:lnTo>
                      <a:pt x="544" y="1750"/>
                    </a:lnTo>
                    <a:lnTo>
                      <a:pt x="534" y="1741"/>
                    </a:lnTo>
                    <a:lnTo>
                      <a:pt x="523" y="1733"/>
                    </a:lnTo>
                    <a:lnTo>
                      <a:pt x="510" y="1726"/>
                    </a:lnTo>
                    <a:lnTo>
                      <a:pt x="496" y="1721"/>
                    </a:lnTo>
                    <a:lnTo>
                      <a:pt x="496" y="1721"/>
                    </a:lnTo>
                    <a:lnTo>
                      <a:pt x="486" y="1718"/>
                    </a:lnTo>
                    <a:lnTo>
                      <a:pt x="478" y="1712"/>
                    </a:lnTo>
                    <a:lnTo>
                      <a:pt x="472" y="1702"/>
                    </a:lnTo>
                    <a:lnTo>
                      <a:pt x="466" y="1693"/>
                    </a:lnTo>
                    <a:lnTo>
                      <a:pt x="461" y="1680"/>
                    </a:lnTo>
                    <a:lnTo>
                      <a:pt x="458" y="1669"/>
                    </a:lnTo>
                    <a:lnTo>
                      <a:pt x="456" y="1658"/>
                    </a:lnTo>
                    <a:lnTo>
                      <a:pt x="456" y="1647"/>
                    </a:lnTo>
                    <a:lnTo>
                      <a:pt x="456" y="1647"/>
                    </a:lnTo>
                    <a:lnTo>
                      <a:pt x="456" y="1642"/>
                    </a:lnTo>
                    <a:lnTo>
                      <a:pt x="456" y="1637"/>
                    </a:lnTo>
                    <a:lnTo>
                      <a:pt x="455" y="1634"/>
                    </a:lnTo>
                    <a:lnTo>
                      <a:pt x="451" y="1631"/>
                    </a:lnTo>
                    <a:lnTo>
                      <a:pt x="445" y="1626"/>
                    </a:lnTo>
                    <a:lnTo>
                      <a:pt x="439" y="1621"/>
                    </a:lnTo>
                    <a:lnTo>
                      <a:pt x="439" y="1621"/>
                    </a:lnTo>
                    <a:lnTo>
                      <a:pt x="432" y="1615"/>
                    </a:lnTo>
                    <a:lnTo>
                      <a:pt x="426" y="1609"/>
                    </a:lnTo>
                    <a:lnTo>
                      <a:pt x="424" y="1601"/>
                    </a:lnTo>
                    <a:lnTo>
                      <a:pt x="424" y="1598"/>
                    </a:lnTo>
                    <a:lnTo>
                      <a:pt x="424" y="1593"/>
                    </a:lnTo>
                    <a:lnTo>
                      <a:pt x="424" y="1593"/>
                    </a:lnTo>
                    <a:lnTo>
                      <a:pt x="428" y="1585"/>
                    </a:lnTo>
                    <a:lnTo>
                      <a:pt x="428" y="1579"/>
                    </a:lnTo>
                    <a:lnTo>
                      <a:pt x="426" y="1572"/>
                    </a:lnTo>
                    <a:lnTo>
                      <a:pt x="423" y="1566"/>
                    </a:lnTo>
                    <a:lnTo>
                      <a:pt x="420" y="1561"/>
                    </a:lnTo>
                    <a:lnTo>
                      <a:pt x="415" y="1556"/>
                    </a:lnTo>
                    <a:lnTo>
                      <a:pt x="404" y="1548"/>
                    </a:lnTo>
                    <a:lnTo>
                      <a:pt x="404" y="1548"/>
                    </a:lnTo>
                    <a:lnTo>
                      <a:pt x="393" y="1540"/>
                    </a:lnTo>
                    <a:lnTo>
                      <a:pt x="382" y="1532"/>
                    </a:lnTo>
                    <a:lnTo>
                      <a:pt x="372" y="1523"/>
                    </a:lnTo>
                    <a:lnTo>
                      <a:pt x="366" y="1513"/>
                    </a:lnTo>
                    <a:lnTo>
                      <a:pt x="366" y="1513"/>
                    </a:lnTo>
                    <a:lnTo>
                      <a:pt x="358" y="1501"/>
                    </a:lnTo>
                    <a:lnTo>
                      <a:pt x="348" y="1493"/>
                    </a:lnTo>
                    <a:lnTo>
                      <a:pt x="339" y="1488"/>
                    </a:lnTo>
                    <a:lnTo>
                      <a:pt x="329" y="1486"/>
                    </a:lnTo>
                    <a:lnTo>
                      <a:pt x="320" y="1485"/>
                    </a:lnTo>
                    <a:lnTo>
                      <a:pt x="308" y="1486"/>
                    </a:lnTo>
                    <a:lnTo>
                      <a:pt x="286" y="1490"/>
                    </a:lnTo>
                    <a:lnTo>
                      <a:pt x="286" y="1490"/>
                    </a:lnTo>
                    <a:lnTo>
                      <a:pt x="274" y="1493"/>
                    </a:lnTo>
                    <a:lnTo>
                      <a:pt x="267" y="1494"/>
                    </a:lnTo>
                    <a:lnTo>
                      <a:pt x="261" y="1496"/>
                    </a:lnTo>
                    <a:lnTo>
                      <a:pt x="256" y="1494"/>
                    </a:lnTo>
                    <a:lnTo>
                      <a:pt x="254" y="1493"/>
                    </a:lnTo>
                    <a:lnTo>
                      <a:pt x="253" y="1490"/>
                    </a:lnTo>
                    <a:lnTo>
                      <a:pt x="254" y="1482"/>
                    </a:lnTo>
                    <a:lnTo>
                      <a:pt x="258" y="1469"/>
                    </a:lnTo>
                    <a:lnTo>
                      <a:pt x="258" y="1469"/>
                    </a:lnTo>
                    <a:lnTo>
                      <a:pt x="258" y="1466"/>
                    </a:lnTo>
                    <a:lnTo>
                      <a:pt x="258" y="1466"/>
                    </a:lnTo>
                    <a:lnTo>
                      <a:pt x="251" y="1453"/>
                    </a:lnTo>
                    <a:lnTo>
                      <a:pt x="248" y="1442"/>
                    </a:lnTo>
                    <a:lnTo>
                      <a:pt x="247" y="1431"/>
                    </a:lnTo>
                    <a:lnTo>
                      <a:pt x="247" y="1420"/>
                    </a:lnTo>
                    <a:lnTo>
                      <a:pt x="248" y="1410"/>
                    </a:lnTo>
                    <a:lnTo>
                      <a:pt x="251" y="1401"/>
                    </a:lnTo>
                    <a:lnTo>
                      <a:pt x="254" y="1391"/>
                    </a:lnTo>
                    <a:lnTo>
                      <a:pt x="259" y="1382"/>
                    </a:lnTo>
                    <a:lnTo>
                      <a:pt x="270" y="1364"/>
                    </a:lnTo>
                    <a:lnTo>
                      <a:pt x="285" y="1348"/>
                    </a:lnTo>
                    <a:lnTo>
                      <a:pt x="297" y="1332"/>
                    </a:lnTo>
                    <a:lnTo>
                      <a:pt x="310" y="1315"/>
                    </a:lnTo>
                    <a:lnTo>
                      <a:pt x="310" y="1315"/>
                    </a:lnTo>
                    <a:lnTo>
                      <a:pt x="315" y="1310"/>
                    </a:lnTo>
                    <a:lnTo>
                      <a:pt x="320" y="1307"/>
                    </a:lnTo>
                    <a:lnTo>
                      <a:pt x="334" y="1302"/>
                    </a:lnTo>
                    <a:lnTo>
                      <a:pt x="334" y="1302"/>
                    </a:lnTo>
                    <a:lnTo>
                      <a:pt x="340" y="1301"/>
                    </a:lnTo>
                    <a:lnTo>
                      <a:pt x="347" y="1297"/>
                    </a:lnTo>
                    <a:lnTo>
                      <a:pt x="350" y="1293"/>
                    </a:lnTo>
                    <a:lnTo>
                      <a:pt x="353" y="1288"/>
                    </a:lnTo>
                    <a:lnTo>
                      <a:pt x="358" y="1275"/>
                    </a:lnTo>
                    <a:lnTo>
                      <a:pt x="361" y="1264"/>
                    </a:lnTo>
                    <a:lnTo>
                      <a:pt x="361" y="1264"/>
                    </a:lnTo>
                    <a:lnTo>
                      <a:pt x="361" y="1258"/>
                    </a:lnTo>
                    <a:lnTo>
                      <a:pt x="361" y="1253"/>
                    </a:lnTo>
                    <a:lnTo>
                      <a:pt x="358" y="1250"/>
                    </a:lnTo>
                    <a:lnTo>
                      <a:pt x="355" y="1248"/>
                    </a:lnTo>
                    <a:lnTo>
                      <a:pt x="347" y="1247"/>
                    </a:lnTo>
                    <a:lnTo>
                      <a:pt x="339" y="1245"/>
                    </a:lnTo>
                    <a:lnTo>
                      <a:pt x="339" y="1245"/>
                    </a:lnTo>
                    <a:lnTo>
                      <a:pt x="331" y="1240"/>
                    </a:lnTo>
                    <a:lnTo>
                      <a:pt x="323" y="1237"/>
                    </a:lnTo>
                    <a:lnTo>
                      <a:pt x="318" y="1232"/>
                    </a:lnTo>
                    <a:lnTo>
                      <a:pt x="312" y="1228"/>
                    </a:lnTo>
                    <a:lnTo>
                      <a:pt x="308" y="1221"/>
                    </a:lnTo>
                    <a:lnTo>
                      <a:pt x="305" y="1215"/>
                    </a:lnTo>
                    <a:lnTo>
                      <a:pt x="302" y="1208"/>
                    </a:lnTo>
                    <a:lnTo>
                      <a:pt x="301" y="1202"/>
                    </a:lnTo>
                    <a:lnTo>
                      <a:pt x="301" y="1194"/>
                    </a:lnTo>
                    <a:lnTo>
                      <a:pt x="302" y="1186"/>
                    </a:lnTo>
                    <a:lnTo>
                      <a:pt x="305" y="1172"/>
                    </a:lnTo>
                    <a:lnTo>
                      <a:pt x="313" y="1156"/>
                    </a:lnTo>
                    <a:lnTo>
                      <a:pt x="326" y="1140"/>
                    </a:lnTo>
                    <a:lnTo>
                      <a:pt x="326" y="1140"/>
                    </a:lnTo>
                    <a:lnTo>
                      <a:pt x="345" y="1118"/>
                    </a:lnTo>
                    <a:lnTo>
                      <a:pt x="355" y="1105"/>
                    </a:lnTo>
                    <a:lnTo>
                      <a:pt x="362" y="1093"/>
                    </a:lnTo>
                    <a:lnTo>
                      <a:pt x="362" y="1093"/>
                    </a:lnTo>
                    <a:lnTo>
                      <a:pt x="366" y="1080"/>
                    </a:lnTo>
                    <a:lnTo>
                      <a:pt x="367" y="1069"/>
                    </a:lnTo>
                    <a:lnTo>
                      <a:pt x="367" y="1062"/>
                    </a:lnTo>
                    <a:lnTo>
                      <a:pt x="366" y="1058"/>
                    </a:lnTo>
                    <a:lnTo>
                      <a:pt x="362" y="1053"/>
                    </a:lnTo>
                    <a:lnTo>
                      <a:pt x="359" y="1048"/>
                    </a:lnTo>
                    <a:lnTo>
                      <a:pt x="359" y="1048"/>
                    </a:lnTo>
                    <a:lnTo>
                      <a:pt x="339" y="1026"/>
                    </a:lnTo>
                    <a:lnTo>
                      <a:pt x="331" y="1013"/>
                    </a:lnTo>
                    <a:lnTo>
                      <a:pt x="323" y="1000"/>
                    </a:lnTo>
                    <a:lnTo>
                      <a:pt x="316" y="988"/>
                    </a:lnTo>
                    <a:lnTo>
                      <a:pt x="310" y="973"/>
                    </a:lnTo>
                    <a:lnTo>
                      <a:pt x="307" y="959"/>
                    </a:lnTo>
                    <a:lnTo>
                      <a:pt x="305" y="943"/>
                    </a:lnTo>
                    <a:lnTo>
                      <a:pt x="305" y="943"/>
                    </a:lnTo>
                    <a:close/>
                    <a:moveTo>
                      <a:pt x="65" y="259"/>
                    </a:moveTo>
                    <a:lnTo>
                      <a:pt x="65" y="259"/>
                    </a:lnTo>
                    <a:lnTo>
                      <a:pt x="64" y="257"/>
                    </a:lnTo>
                    <a:lnTo>
                      <a:pt x="64" y="257"/>
                    </a:lnTo>
                    <a:lnTo>
                      <a:pt x="59" y="259"/>
                    </a:lnTo>
                    <a:lnTo>
                      <a:pt x="59" y="259"/>
                    </a:lnTo>
                    <a:lnTo>
                      <a:pt x="61" y="262"/>
                    </a:lnTo>
                    <a:lnTo>
                      <a:pt x="61" y="262"/>
                    </a:lnTo>
                    <a:lnTo>
                      <a:pt x="65" y="259"/>
                    </a:lnTo>
                    <a:lnTo>
                      <a:pt x="65" y="25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5" name="Freeform 7">
                <a:extLst>
                  <a:ext uri="{FF2B5EF4-FFF2-40B4-BE49-F238E27FC236}">
                    <a16:creationId xmlns:a16="http://schemas.microsoft.com/office/drawing/2014/main" id="{7552A350-849E-EF97-53E9-BA4293E5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0" y="1655"/>
                <a:ext cx="673" cy="943"/>
              </a:xfrm>
              <a:custGeom>
                <a:avLst/>
                <a:gdLst>
                  <a:gd name="T0" fmla="*/ 204 w 1347"/>
                  <a:gd name="T1" fmla="*/ 454 h 1885"/>
                  <a:gd name="T2" fmla="*/ 141 w 1347"/>
                  <a:gd name="T3" fmla="*/ 494 h 1885"/>
                  <a:gd name="T4" fmla="*/ 54 w 1347"/>
                  <a:gd name="T5" fmla="*/ 459 h 1885"/>
                  <a:gd name="T6" fmla="*/ 82 w 1347"/>
                  <a:gd name="T7" fmla="*/ 426 h 1885"/>
                  <a:gd name="T8" fmla="*/ 147 w 1347"/>
                  <a:gd name="T9" fmla="*/ 351 h 1885"/>
                  <a:gd name="T10" fmla="*/ 165 w 1347"/>
                  <a:gd name="T11" fmla="*/ 308 h 1885"/>
                  <a:gd name="T12" fmla="*/ 117 w 1347"/>
                  <a:gd name="T13" fmla="*/ 322 h 1885"/>
                  <a:gd name="T14" fmla="*/ 6 w 1347"/>
                  <a:gd name="T15" fmla="*/ 281 h 1885"/>
                  <a:gd name="T16" fmla="*/ 73 w 1347"/>
                  <a:gd name="T17" fmla="*/ 210 h 1885"/>
                  <a:gd name="T18" fmla="*/ 117 w 1347"/>
                  <a:gd name="T19" fmla="*/ 276 h 1885"/>
                  <a:gd name="T20" fmla="*/ 150 w 1347"/>
                  <a:gd name="T21" fmla="*/ 251 h 1885"/>
                  <a:gd name="T22" fmla="*/ 244 w 1347"/>
                  <a:gd name="T23" fmla="*/ 144 h 1885"/>
                  <a:gd name="T24" fmla="*/ 314 w 1347"/>
                  <a:gd name="T25" fmla="*/ 8 h 1885"/>
                  <a:gd name="T26" fmla="*/ 586 w 1347"/>
                  <a:gd name="T27" fmla="*/ 0 h 1885"/>
                  <a:gd name="T28" fmla="*/ 514 w 1347"/>
                  <a:gd name="T29" fmla="*/ 129 h 1885"/>
                  <a:gd name="T30" fmla="*/ 481 w 1347"/>
                  <a:gd name="T31" fmla="*/ 184 h 1885"/>
                  <a:gd name="T32" fmla="*/ 498 w 1347"/>
                  <a:gd name="T33" fmla="*/ 218 h 1885"/>
                  <a:gd name="T34" fmla="*/ 770 w 1347"/>
                  <a:gd name="T35" fmla="*/ 203 h 1885"/>
                  <a:gd name="T36" fmla="*/ 795 w 1347"/>
                  <a:gd name="T37" fmla="*/ 284 h 1885"/>
                  <a:gd name="T38" fmla="*/ 638 w 1347"/>
                  <a:gd name="T39" fmla="*/ 484 h 1885"/>
                  <a:gd name="T40" fmla="*/ 598 w 1347"/>
                  <a:gd name="T41" fmla="*/ 570 h 1885"/>
                  <a:gd name="T42" fmla="*/ 803 w 1347"/>
                  <a:gd name="T43" fmla="*/ 653 h 1885"/>
                  <a:gd name="T44" fmla="*/ 916 w 1347"/>
                  <a:gd name="T45" fmla="*/ 877 h 1885"/>
                  <a:gd name="T46" fmla="*/ 1037 w 1347"/>
                  <a:gd name="T47" fmla="*/ 1013 h 1885"/>
                  <a:gd name="T48" fmla="*/ 1104 w 1347"/>
                  <a:gd name="T49" fmla="*/ 1199 h 1885"/>
                  <a:gd name="T50" fmla="*/ 1158 w 1347"/>
                  <a:gd name="T51" fmla="*/ 1223 h 1885"/>
                  <a:gd name="T52" fmla="*/ 1343 w 1347"/>
                  <a:gd name="T53" fmla="*/ 1348 h 1885"/>
                  <a:gd name="T54" fmla="*/ 1256 w 1347"/>
                  <a:gd name="T55" fmla="*/ 1479 h 1885"/>
                  <a:gd name="T56" fmla="*/ 1193 w 1347"/>
                  <a:gd name="T57" fmla="*/ 1531 h 1885"/>
                  <a:gd name="T58" fmla="*/ 1261 w 1347"/>
                  <a:gd name="T59" fmla="*/ 1583 h 1885"/>
                  <a:gd name="T60" fmla="*/ 1053 w 1347"/>
                  <a:gd name="T61" fmla="*/ 1714 h 1885"/>
                  <a:gd name="T62" fmla="*/ 792 w 1347"/>
                  <a:gd name="T63" fmla="*/ 1709 h 1885"/>
                  <a:gd name="T64" fmla="*/ 791 w 1347"/>
                  <a:gd name="T65" fmla="*/ 1753 h 1885"/>
                  <a:gd name="T66" fmla="*/ 691 w 1347"/>
                  <a:gd name="T67" fmla="*/ 1728 h 1885"/>
                  <a:gd name="T68" fmla="*/ 543 w 1347"/>
                  <a:gd name="T69" fmla="*/ 1730 h 1885"/>
                  <a:gd name="T70" fmla="*/ 398 w 1347"/>
                  <a:gd name="T71" fmla="*/ 1801 h 1885"/>
                  <a:gd name="T72" fmla="*/ 270 w 1347"/>
                  <a:gd name="T73" fmla="*/ 1803 h 1885"/>
                  <a:gd name="T74" fmla="*/ 100 w 1347"/>
                  <a:gd name="T75" fmla="*/ 1884 h 1885"/>
                  <a:gd name="T76" fmla="*/ 22 w 1347"/>
                  <a:gd name="T77" fmla="*/ 1842 h 1885"/>
                  <a:gd name="T78" fmla="*/ 197 w 1347"/>
                  <a:gd name="T79" fmla="*/ 1734 h 1885"/>
                  <a:gd name="T80" fmla="*/ 295 w 1347"/>
                  <a:gd name="T81" fmla="*/ 1622 h 1885"/>
                  <a:gd name="T82" fmla="*/ 505 w 1347"/>
                  <a:gd name="T83" fmla="*/ 1588 h 1885"/>
                  <a:gd name="T84" fmla="*/ 392 w 1347"/>
                  <a:gd name="T85" fmla="*/ 1558 h 1885"/>
                  <a:gd name="T86" fmla="*/ 285 w 1347"/>
                  <a:gd name="T87" fmla="*/ 1510 h 1885"/>
                  <a:gd name="T88" fmla="*/ 141 w 1347"/>
                  <a:gd name="T89" fmla="*/ 1499 h 1885"/>
                  <a:gd name="T90" fmla="*/ 284 w 1347"/>
                  <a:gd name="T91" fmla="*/ 1391 h 1885"/>
                  <a:gd name="T92" fmla="*/ 311 w 1347"/>
                  <a:gd name="T93" fmla="*/ 1245 h 1885"/>
                  <a:gd name="T94" fmla="*/ 309 w 1347"/>
                  <a:gd name="T95" fmla="*/ 1193 h 1885"/>
                  <a:gd name="T96" fmla="*/ 309 w 1347"/>
                  <a:gd name="T97" fmla="*/ 1129 h 1885"/>
                  <a:gd name="T98" fmla="*/ 479 w 1347"/>
                  <a:gd name="T99" fmla="*/ 1151 h 1885"/>
                  <a:gd name="T100" fmla="*/ 548 w 1347"/>
                  <a:gd name="T101" fmla="*/ 1029 h 1885"/>
                  <a:gd name="T102" fmla="*/ 527 w 1347"/>
                  <a:gd name="T103" fmla="*/ 989 h 1885"/>
                  <a:gd name="T104" fmla="*/ 521 w 1347"/>
                  <a:gd name="T105" fmla="*/ 810 h 1885"/>
                  <a:gd name="T106" fmla="*/ 370 w 1347"/>
                  <a:gd name="T107" fmla="*/ 829 h 1885"/>
                  <a:gd name="T108" fmla="*/ 251 w 1347"/>
                  <a:gd name="T109" fmla="*/ 837 h 1885"/>
                  <a:gd name="T110" fmla="*/ 225 w 1347"/>
                  <a:gd name="T111" fmla="*/ 789 h 1885"/>
                  <a:gd name="T112" fmla="*/ 279 w 1347"/>
                  <a:gd name="T113" fmla="*/ 645 h 1885"/>
                  <a:gd name="T114" fmla="*/ 195 w 1347"/>
                  <a:gd name="T115" fmla="*/ 575 h 1885"/>
                  <a:gd name="T116" fmla="*/ 227 w 1347"/>
                  <a:gd name="T117" fmla="*/ 684 h 1885"/>
                  <a:gd name="T118" fmla="*/ 152 w 1347"/>
                  <a:gd name="T119" fmla="*/ 700 h 1885"/>
                  <a:gd name="T120" fmla="*/ 131 w 1347"/>
                  <a:gd name="T121" fmla="*/ 657 h 1885"/>
                  <a:gd name="T122" fmla="*/ 1061 w 1347"/>
                  <a:gd name="T123" fmla="*/ 1086 h 1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7" h="1885">
                    <a:moveTo>
                      <a:pt x="139" y="565"/>
                    </a:moveTo>
                    <a:lnTo>
                      <a:pt x="139" y="565"/>
                    </a:lnTo>
                    <a:lnTo>
                      <a:pt x="146" y="562"/>
                    </a:lnTo>
                    <a:lnTo>
                      <a:pt x="150" y="557"/>
                    </a:lnTo>
                    <a:lnTo>
                      <a:pt x="157" y="546"/>
                    </a:lnTo>
                    <a:lnTo>
                      <a:pt x="162" y="535"/>
                    </a:lnTo>
                    <a:lnTo>
                      <a:pt x="163" y="524"/>
                    </a:lnTo>
                    <a:lnTo>
                      <a:pt x="163" y="524"/>
                    </a:lnTo>
                    <a:lnTo>
                      <a:pt x="165" y="515"/>
                    </a:lnTo>
                    <a:lnTo>
                      <a:pt x="166" y="507"/>
                    </a:lnTo>
                    <a:lnTo>
                      <a:pt x="170" y="499"/>
                    </a:lnTo>
                    <a:lnTo>
                      <a:pt x="173" y="491"/>
                    </a:lnTo>
                    <a:lnTo>
                      <a:pt x="177" y="486"/>
                    </a:lnTo>
                    <a:lnTo>
                      <a:pt x="184" y="480"/>
                    </a:lnTo>
                    <a:lnTo>
                      <a:pt x="197" y="470"/>
                    </a:lnTo>
                    <a:lnTo>
                      <a:pt x="197" y="470"/>
                    </a:lnTo>
                    <a:lnTo>
                      <a:pt x="203" y="465"/>
                    </a:lnTo>
                    <a:lnTo>
                      <a:pt x="206" y="459"/>
                    </a:lnTo>
                    <a:lnTo>
                      <a:pt x="204" y="454"/>
                    </a:lnTo>
                    <a:lnTo>
                      <a:pt x="203" y="448"/>
                    </a:lnTo>
                    <a:lnTo>
                      <a:pt x="203" y="448"/>
                    </a:lnTo>
                    <a:lnTo>
                      <a:pt x="200" y="445"/>
                    </a:lnTo>
                    <a:lnTo>
                      <a:pt x="198" y="441"/>
                    </a:lnTo>
                    <a:lnTo>
                      <a:pt x="195" y="441"/>
                    </a:lnTo>
                    <a:lnTo>
                      <a:pt x="192" y="443"/>
                    </a:lnTo>
                    <a:lnTo>
                      <a:pt x="187" y="446"/>
                    </a:lnTo>
                    <a:lnTo>
                      <a:pt x="182" y="449"/>
                    </a:lnTo>
                    <a:lnTo>
                      <a:pt x="182" y="449"/>
                    </a:lnTo>
                    <a:lnTo>
                      <a:pt x="171" y="454"/>
                    </a:lnTo>
                    <a:lnTo>
                      <a:pt x="158" y="461"/>
                    </a:lnTo>
                    <a:lnTo>
                      <a:pt x="154" y="464"/>
                    </a:lnTo>
                    <a:lnTo>
                      <a:pt x="150" y="470"/>
                    </a:lnTo>
                    <a:lnTo>
                      <a:pt x="149" y="476"/>
                    </a:lnTo>
                    <a:lnTo>
                      <a:pt x="150" y="486"/>
                    </a:lnTo>
                    <a:lnTo>
                      <a:pt x="150" y="486"/>
                    </a:lnTo>
                    <a:lnTo>
                      <a:pt x="149" y="488"/>
                    </a:lnTo>
                    <a:lnTo>
                      <a:pt x="147" y="491"/>
                    </a:lnTo>
                    <a:lnTo>
                      <a:pt x="141" y="494"/>
                    </a:lnTo>
                    <a:lnTo>
                      <a:pt x="141" y="494"/>
                    </a:lnTo>
                    <a:lnTo>
                      <a:pt x="120" y="499"/>
                    </a:lnTo>
                    <a:lnTo>
                      <a:pt x="100" y="505"/>
                    </a:lnTo>
                    <a:lnTo>
                      <a:pt x="77" y="511"/>
                    </a:lnTo>
                    <a:lnTo>
                      <a:pt x="66" y="513"/>
                    </a:lnTo>
                    <a:lnTo>
                      <a:pt x="55" y="515"/>
                    </a:lnTo>
                    <a:lnTo>
                      <a:pt x="55" y="515"/>
                    </a:lnTo>
                    <a:lnTo>
                      <a:pt x="58" y="500"/>
                    </a:lnTo>
                    <a:lnTo>
                      <a:pt x="62" y="494"/>
                    </a:lnTo>
                    <a:lnTo>
                      <a:pt x="65" y="488"/>
                    </a:lnTo>
                    <a:lnTo>
                      <a:pt x="65" y="488"/>
                    </a:lnTo>
                    <a:lnTo>
                      <a:pt x="69" y="480"/>
                    </a:lnTo>
                    <a:lnTo>
                      <a:pt x="71" y="475"/>
                    </a:lnTo>
                    <a:lnTo>
                      <a:pt x="71" y="472"/>
                    </a:lnTo>
                    <a:lnTo>
                      <a:pt x="69" y="468"/>
                    </a:lnTo>
                    <a:lnTo>
                      <a:pt x="68" y="465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4" y="459"/>
                    </a:lnTo>
                    <a:lnTo>
                      <a:pt x="49" y="457"/>
                    </a:lnTo>
                    <a:lnTo>
                      <a:pt x="47" y="454"/>
                    </a:lnTo>
                    <a:lnTo>
                      <a:pt x="47" y="448"/>
                    </a:lnTo>
                    <a:lnTo>
                      <a:pt x="47" y="448"/>
                    </a:lnTo>
                    <a:lnTo>
                      <a:pt x="49" y="445"/>
                    </a:lnTo>
                    <a:lnTo>
                      <a:pt x="52" y="441"/>
                    </a:lnTo>
                    <a:lnTo>
                      <a:pt x="62" y="438"/>
                    </a:lnTo>
                    <a:lnTo>
                      <a:pt x="62" y="438"/>
                    </a:lnTo>
                    <a:lnTo>
                      <a:pt x="77" y="435"/>
                    </a:lnTo>
                    <a:lnTo>
                      <a:pt x="95" y="432"/>
                    </a:lnTo>
                    <a:lnTo>
                      <a:pt x="112" y="429"/>
                    </a:lnTo>
                    <a:lnTo>
                      <a:pt x="122" y="427"/>
                    </a:lnTo>
                    <a:lnTo>
                      <a:pt x="130" y="422"/>
                    </a:lnTo>
                    <a:lnTo>
                      <a:pt x="130" y="422"/>
                    </a:lnTo>
                    <a:lnTo>
                      <a:pt x="123" y="421"/>
                    </a:lnTo>
                    <a:lnTo>
                      <a:pt x="117" y="419"/>
                    </a:lnTo>
                    <a:lnTo>
                      <a:pt x="104" y="421"/>
                    </a:lnTo>
                    <a:lnTo>
                      <a:pt x="93" y="422"/>
                    </a:lnTo>
                    <a:lnTo>
                      <a:pt x="82" y="426"/>
                    </a:lnTo>
                    <a:lnTo>
                      <a:pt x="82" y="426"/>
                    </a:lnTo>
                    <a:lnTo>
                      <a:pt x="73" y="426"/>
                    </a:lnTo>
                    <a:lnTo>
                      <a:pt x="69" y="424"/>
                    </a:lnTo>
                    <a:lnTo>
                      <a:pt x="66" y="421"/>
                    </a:lnTo>
                    <a:lnTo>
                      <a:pt x="66" y="421"/>
                    </a:lnTo>
                    <a:lnTo>
                      <a:pt x="66" y="414"/>
                    </a:lnTo>
                    <a:lnTo>
                      <a:pt x="68" y="411"/>
                    </a:lnTo>
                    <a:lnTo>
                      <a:pt x="73" y="408"/>
                    </a:lnTo>
                    <a:lnTo>
                      <a:pt x="76" y="408"/>
                    </a:lnTo>
                    <a:lnTo>
                      <a:pt x="76" y="408"/>
                    </a:lnTo>
                    <a:lnTo>
                      <a:pt x="90" y="407"/>
                    </a:lnTo>
                    <a:lnTo>
                      <a:pt x="103" y="405"/>
                    </a:lnTo>
                    <a:lnTo>
                      <a:pt x="114" y="400"/>
                    </a:lnTo>
                    <a:lnTo>
                      <a:pt x="123" y="392"/>
                    </a:lnTo>
                    <a:lnTo>
                      <a:pt x="130" y="384"/>
                    </a:lnTo>
                    <a:lnTo>
                      <a:pt x="136" y="375"/>
                    </a:lnTo>
                    <a:lnTo>
                      <a:pt x="143" y="364"/>
                    </a:lnTo>
                    <a:lnTo>
                      <a:pt x="147" y="351"/>
                    </a:lnTo>
                    <a:lnTo>
                      <a:pt x="147" y="351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62" y="337"/>
                    </a:lnTo>
                    <a:lnTo>
                      <a:pt x="162" y="337"/>
                    </a:lnTo>
                    <a:lnTo>
                      <a:pt x="168" y="337"/>
                    </a:lnTo>
                    <a:lnTo>
                      <a:pt x="173" y="335"/>
                    </a:lnTo>
                    <a:lnTo>
                      <a:pt x="176" y="332"/>
                    </a:lnTo>
                    <a:lnTo>
                      <a:pt x="177" y="329"/>
                    </a:lnTo>
                    <a:lnTo>
                      <a:pt x="177" y="319"/>
                    </a:lnTo>
                    <a:lnTo>
                      <a:pt x="179" y="311"/>
                    </a:lnTo>
                    <a:lnTo>
                      <a:pt x="179" y="311"/>
                    </a:lnTo>
                    <a:lnTo>
                      <a:pt x="181" y="303"/>
                    </a:lnTo>
                    <a:lnTo>
                      <a:pt x="179" y="300"/>
                    </a:lnTo>
                    <a:lnTo>
                      <a:pt x="174" y="300"/>
                    </a:lnTo>
                    <a:lnTo>
                      <a:pt x="174" y="300"/>
                    </a:lnTo>
                    <a:lnTo>
                      <a:pt x="170" y="300"/>
                    </a:lnTo>
                    <a:lnTo>
                      <a:pt x="166" y="303"/>
                    </a:lnTo>
                    <a:lnTo>
                      <a:pt x="166" y="305"/>
                    </a:lnTo>
                    <a:lnTo>
                      <a:pt x="165" y="308"/>
                    </a:lnTo>
                    <a:lnTo>
                      <a:pt x="165" y="316"/>
                    </a:lnTo>
                    <a:lnTo>
                      <a:pt x="165" y="319"/>
                    </a:lnTo>
                    <a:lnTo>
                      <a:pt x="163" y="322"/>
                    </a:lnTo>
                    <a:lnTo>
                      <a:pt x="163" y="322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44" y="340"/>
                    </a:lnTo>
                    <a:lnTo>
                      <a:pt x="136" y="345"/>
                    </a:lnTo>
                    <a:lnTo>
                      <a:pt x="136" y="345"/>
                    </a:lnTo>
                    <a:lnTo>
                      <a:pt x="127" y="349"/>
                    </a:lnTo>
                    <a:lnTo>
                      <a:pt x="120" y="353"/>
                    </a:lnTo>
                    <a:lnTo>
                      <a:pt x="114" y="353"/>
                    </a:lnTo>
                    <a:lnTo>
                      <a:pt x="111" y="351"/>
                    </a:lnTo>
                    <a:lnTo>
                      <a:pt x="109" y="348"/>
                    </a:lnTo>
                    <a:lnTo>
                      <a:pt x="108" y="341"/>
                    </a:lnTo>
                    <a:lnTo>
                      <a:pt x="109" y="326"/>
                    </a:lnTo>
                    <a:lnTo>
                      <a:pt x="109" y="326"/>
                    </a:lnTo>
                    <a:lnTo>
                      <a:pt x="117" y="322"/>
                    </a:lnTo>
                    <a:lnTo>
                      <a:pt x="117" y="322"/>
                    </a:lnTo>
                    <a:lnTo>
                      <a:pt x="114" y="319"/>
                    </a:lnTo>
                    <a:lnTo>
                      <a:pt x="114" y="319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90" y="324"/>
                    </a:lnTo>
                    <a:lnTo>
                      <a:pt x="73" y="324"/>
                    </a:lnTo>
                    <a:lnTo>
                      <a:pt x="65" y="324"/>
                    </a:lnTo>
                    <a:lnTo>
                      <a:pt x="58" y="321"/>
                    </a:lnTo>
                    <a:lnTo>
                      <a:pt x="54" y="316"/>
                    </a:lnTo>
                    <a:lnTo>
                      <a:pt x="50" y="310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2" y="297"/>
                    </a:lnTo>
                    <a:lnTo>
                      <a:pt x="38" y="292"/>
                    </a:lnTo>
                    <a:lnTo>
                      <a:pt x="33" y="289"/>
                    </a:lnTo>
                    <a:lnTo>
                      <a:pt x="23" y="286"/>
                    </a:lnTo>
                    <a:lnTo>
                      <a:pt x="11" y="284"/>
                    </a:lnTo>
                    <a:lnTo>
                      <a:pt x="11" y="284"/>
                    </a:lnTo>
                    <a:lnTo>
                      <a:pt x="6" y="281"/>
                    </a:lnTo>
                    <a:lnTo>
                      <a:pt x="3" y="278"/>
                    </a:lnTo>
                    <a:lnTo>
                      <a:pt x="1" y="272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" y="262"/>
                    </a:lnTo>
                    <a:lnTo>
                      <a:pt x="4" y="259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20" y="251"/>
                    </a:lnTo>
                    <a:lnTo>
                      <a:pt x="28" y="249"/>
                    </a:lnTo>
                    <a:lnTo>
                      <a:pt x="44" y="243"/>
                    </a:lnTo>
                    <a:lnTo>
                      <a:pt x="52" y="240"/>
                    </a:lnTo>
                    <a:lnTo>
                      <a:pt x="58" y="233"/>
                    </a:lnTo>
                    <a:lnTo>
                      <a:pt x="63" y="225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8" y="211"/>
                    </a:lnTo>
                    <a:lnTo>
                      <a:pt x="69" y="210"/>
                    </a:lnTo>
                    <a:lnTo>
                      <a:pt x="73" y="210"/>
                    </a:lnTo>
                    <a:lnTo>
                      <a:pt x="76" y="210"/>
                    </a:lnTo>
                    <a:lnTo>
                      <a:pt x="82" y="214"/>
                    </a:lnTo>
                    <a:lnTo>
                      <a:pt x="89" y="219"/>
                    </a:lnTo>
                    <a:lnTo>
                      <a:pt x="89" y="219"/>
                    </a:lnTo>
                    <a:lnTo>
                      <a:pt x="95" y="229"/>
                    </a:lnTo>
                    <a:lnTo>
                      <a:pt x="98" y="240"/>
                    </a:lnTo>
                    <a:lnTo>
                      <a:pt x="101" y="254"/>
                    </a:lnTo>
                    <a:lnTo>
                      <a:pt x="104" y="270"/>
                    </a:lnTo>
                    <a:lnTo>
                      <a:pt x="104" y="270"/>
                    </a:lnTo>
                    <a:lnTo>
                      <a:pt x="116" y="241"/>
                    </a:lnTo>
                    <a:lnTo>
                      <a:pt x="116" y="241"/>
                    </a:lnTo>
                    <a:lnTo>
                      <a:pt x="122" y="246"/>
                    </a:lnTo>
                    <a:lnTo>
                      <a:pt x="125" y="249"/>
                    </a:lnTo>
                    <a:lnTo>
                      <a:pt x="127" y="252"/>
                    </a:lnTo>
                    <a:lnTo>
                      <a:pt x="125" y="256"/>
                    </a:lnTo>
                    <a:lnTo>
                      <a:pt x="125" y="256"/>
                    </a:lnTo>
                    <a:lnTo>
                      <a:pt x="125" y="260"/>
                    </a:lnTo>
                    <a:lnTo>
                      <a:pt x="122" y="267"/>
                    </a:lnTo>
                    <a:lnTo>
                      <a:pt x="117" y="276"/>
                    </a:lnTo>
                    <a:lnTo>
                      <a:pt x="116" y="281"/>
                    </a:lnTo>
                    <a:lnTo>
                      <a:pt x="116" y="286"/>
                    </a:lnTo>
                    <a:lnTo>
                      <a:pt x="119" y="291"/>
                    </a:lnTo>
                    <a:lnTo>
                      <a:pt x="123" y="295"/>
                    </a:lnTo>
                    <a:lnTo>
                      <a:pt x="123" y="295"/>
                    </a:lnTo>
                    <a:lnTo>
                      <a:pt x="130" y="299"/>
                    </a:lnTo>
                    <a:lnTo>
                      <a:pt x="136" y="300"/>
                    </a:lnTo>
                    <a:lnTo>
                      <a:pt x="143" y="300"/>
                    </a:lnTo>
                    <a:lnTo>
                      <a:pt x="149" y="299"/>
                    </a:lnTo>
                    <a:lnTo>
                      <a:pt x="157" y="297"/>
                    </a:lnTo>
                    <a:lnTo>
                      <a:pt x="163" y="294"/>
                    </a:lnTo>
                    <a:lnTo>
                      <a:pt x="168" y="289"/>
                    </a:lnTo>
                    <a:lnTo>
                      <a:pt x="174" y="284"/>
                    </a:lnTo>
                    <a:lnTo>
                      <a:pt x="174" y="284"/>
                    </a:lnTo>
                    <a:lnTo>
                      <a:pt x="155" y="273"/>
                    </a:lnTo>
                    <a:lnTo>
                      <a:pt x="150" y="268"/>
                    </a:lnTo>
                    <a:lnTo>
                      <a:pt x="147" y="264"/>
                    </a:lnTo>
                    <a:lnTo>
                      <a:pt x="147" y="257"/>
                    </a:lnTo>
                    <a:lnTo>
                      <a:pt x="150" y="251"/>
                    </a:lnTo>
                    <a:lnTo>
                      <a:pt x="162" y="230"/>
                    </a:lnTo>
                    <a:lnTo>
                      <a:pt x="162" y="230"/>
                    </a:lnTo>
                    <a:lnTo>
                      <a:pt x="165" y="224"/>
                    </a:lnTo>
                    <a:lnTo>
                      <a:pt x="165" y="216"/>
                    </a:lnTo>
                    <a:lnTo>
                      <a:pt x="165" y="216"/>
                    </a:lnTo>
                    <a:lnTo>
                      <a:pt x="166" y="202"/>
                    </a:lnTo>
                    <a:lnTo>
                      <a:pt x="170" y="191"/>
                    </a:lnTo>
                    <a:lnTo>
                      <a:pt x="173" y="183"/>
                    </a:lnTo>
                    <a:lnTo>
                      <a:pt x="179" y="176"/>
                    </a:lnTo>
                    <a:lnTo>
                      <a:pt x="185" y="171"/>
                    </a:lnTo>
                    <a:lnTo>
                      <a:pt x="195" y="168"/>
                    </a:lnTo>
                    <a:lnTo>
                      <a:pt x="206" y="165"/>
                    </a:lnTo>
                    <a:lnTo>
                      <a:pt x="219" y="165"/>
                    </a:lnTo>
                    <a:lnTo>
                      <a:pt x="219" y="165"/>
                    </a:lnTo>
                    <a:lnTo>
                      <a:pt x="257" y="165"/>
                    </a:lnTo>
                    <a:lnTo>
                      <a:pt x="257" y="165"/>
                    </a:lnTo>
                    <a:lnTo>
                      <a:pt x="254" y="159"/>
                    </a:lnTo>
                    <a:lnTo>
                      <a:pt x="251" y="154"/>
                    </a:lnTo>
                    <a:lnTo>
                      <a:pt x="244" y="144"/>
                    </a:lnTo>
                    <a:lnTo>
                      <a:pt x="241" y="138"/>
                    </a:lnTo>
                    <a:lnTo>
                      <a:pt x="239" y="133"/>
                    </a:lnTo>
                    <a:lnTo>
                      <a:pt x="241" y="127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52" y="110"/>
                    </a:lnTo>
                    <a:lnTo>
                      <a:pt x="258" y="100"/>
                    </a:lnTo>
                    <a:lnTo>
                      <a:pt x="266" y="89"/>
                    </a:lnTo>
                    <a:lnTo>
                      <a:pt x="271" y="86"/>
                    </a:lnTo>
                    <a:lnTo>
                      <a:pt x="276" y="81"/>
                    </a:lnTo>
                    <a:lnTo>
                      <a:pt x="276" y="81"/>
                    </a:lnTo>
                    <a:lnTo>
                      <a:pt x="281" y="78"/>
                    </a:lnTo>
                    <a:lnTo>
                      <a:pt x="285" y="73"/>
                    </a:lnTo>
                    <a:lnTo>
                      <a:pt x="290" y="60"/>
                    </a:lnTo>
                    <a:lnTo>
                      <a:pt x="298" y="33"/>
                    </a:lnTo>
                    <a:lnTo>
                      <a:pt x="298" y="33"/>
                    </a:lnTo>
                    <a:lnTo>
                      <a:pt x="305" y="17"/>
                    </a:lnTo>
                    <a:lnTo>
                      <a:pt x="309" y="13"/>
                    </a:lnTo>
                    <a:lnTo>
                      <a:pt x="314" y="8"/>
                    </a:lnTo>
                    <a:lnTo>
                      <a:pt x="319" y="6"/>
                    </a:lnTo>
                    <a:lnTo>
                      <a:pt x="325" y="8"/>
                    </a:lnTo>
                    <a:lnTo>
                      <a:pt x="332" y="11"/>
                    </a:lnTo>
                    <a:lnTo>
                      <a:pt x="339" y="19"/>
                    </a:lnTo>
                    <a:lnTo>
                      <a:pt x="339" y="19"/>
                    </a:lnTo>
                    <a:lnTo>
                      <a:pt x="346" y="24"/>
                    </a:lnTo>
                    <a:lnTo>
                      <a:pt x="352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405" y="27"/>
                    </a:lnTo>
                    <a:lnTo>
                      <a:pt x="446" y="25"/>
                    </a:lnTo>
                    <a:lnTo>
                      <a:pt x="465" y="24"/>
                    </a:lnTo>
                    <a:lnTo>
                      <a:pt x="486" y="21"/>
                    </a:lnTo>
                    <a:lnTo>
                      <a:pt x="506" y="17"/>
                    </a:lnTo>
                    <a:lnTo>
                      <a:pt x="525" y="11"/>
                    </a:lnTo>
                    <a:lnTo>
                      <a:pt x="525" y="11"/>
                    </a:lnTo>
                    <a:lnTo>
                      <a:pt x="544" y="5"/>
                    </a:lnTo>
                    <a:lnTo>
                      <a:pt x="565" y="2"/>
                    </a:lnTo>
                    <a:lnTo>
                      <a:pt x="58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4" y="0"/>
                    </a:lnTo>
                    <a:lnTo>
                      <a:pt x="622" y="3"/>
                    </a:lnTo>
                    <a:lnTo>
                      <a:pt x="629" y="6"/>
                    </a:lnTo>
                    <a:lnTo>
                      <a:pt x="633" y="13"/>
                    </a:lnTo>
                    <a:lnTo>
                      <a:pt x="633" y="13"/>
                    </a:lnTo>
                    <a:lnTo>
                      <a:pt x="635" y="21"/>
                    </a:lnTo>
                    <a:lnTo>
                      <a:pt x="635" y="29"/>
                    </a:lnTo>
                    <a:lnTo>
                      <a:pt x="632" y="36"/>
                    </a:lnTo>
                    <a:lnTo>
                      <a:pt x="625" y="44"/>
                    </a:lnTo>
                    <a:lnTo>
                      <a:pt x="625" y="44"/>
                    </a:lnTo>
                    <a:lnTo>
                      <a:pt x="602" y="70"/>
                    </a:lnTo>
                    <a:lnTo>
                      <a:pt x="575" y="92"/>
                    </a:lnTo>
                    <a:lnTo>
                      <a:pt x="560" y="103"/>
                    </a:lnTo>
                    <a:lnTo>
                      <a:pt x="546" y="113"/>
                    </a:lnTo>
                    <a:lnTo>
                      <a:pt x="530" y="121"/>
                    </a:lnTo>
                    <a:lnTo>
                      <a:pt x="514" y="129"/>
                    </a:lnTo>
                    <a:lnTo>
                      <a:pt x="514" y="129"/>
                    </a:lnTo>
                    <a:lnTo>
                      <a:pt x="500" y="133"/>
                    </a:lnTo>
                    <a:lnTo>
                      <a:pt x="486" y="141"/>
                    </a:lnTo>
                    <a:lnTo>
                      <a:pt x="471" y="149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51" y="164"/>
                    </a:lnTo>
                    <a:lnTo>
                      <a:pt x="448" y="167"/>
                    </a:lnTo>
                    <a:lnTo>
                      <a:pt x="448" y="171"/>
                    </a:lnTo>
                    <a:lnTo>
                      <a:pt x="448" y="171"/>
                    </a:lnTo>
                    <a:lnTo>
                      <a:pt x="448" y="175"/>
                    </a:lnTo>
                    <a:lnTo>
                      <a:pt x="449" y="176"/>
                    </a:lnTo>
                    <a:lnTo>
                      <a:pt x="452" y="178"/>
                    </a:lnTo>
                    <a:lnTo>
                      <a:pt x="462" y="178"/>
                    </a:lnTo>
                    <a:lnTo>
                      <a:pt x="462" y="178"/>
                    </a:lnTo>
                    <a:lnTo>
                      <a:pt x="473" y="178"/>
                    </a:lnTo>
                    <a:lnTo>
                      <a:pt x="478" y="179"/>
                    </a:lnTo>
                    <a:lnTo>
                      <a:pt x="479" y="181"/>
                    </a:lnTo>
                    <a:lnTo>
                      <a:pt x="481" y="184"/>
                    </a:lnTo>
                    <a:lnTo>
                      <a:pt x="481" y="184"/>
                    </a:lnTo>
                    <a:lnTo>
                      <a:pt x="481" y="192"/>
                    </a:lnTo>
                    <a:lnTo>
                      <a:pt x="479" y="197"/>
                    </a:lnTo>
                    <a:lnTo>
                      <a:pt x="475" y="200"/>
                    </a:lnTo>
                    <a:lnTo>
                      <a:pt x="468" y="203"/>
                    </a:lnTo>
                    <a:lnTo>
                      <a:pt x="468" y="203"/>
                    </a:lnTo>
                    <a:lnTo>
                      <a:pt x="459" y="208"/>
                    </a:lnTo>
                    <a:lnTo>
                      <a:pt x="452" y="216"/>
                    </a:lnTo>
                    <a:lnTo>
                      <a:pt x="446" y="22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36" y="237"/>
                    </a:lnTo>
                    <a:lnTo>
                      <a:pt x="436" y="237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44" y="235"/>
                    </a:lnTo>
                    <a:lnTo>
                      <a:pt x="444" y="235"/>
                    </a:lnTo>
                    <a:lnTo>
                      <a:pt x="459" y="233"/>
                    </a:lnTo>
                    <a:lnTo>
                      <a:pt x="473" y="229"/>
                    </a:lnTo>
                    <a:lnTo>
                      <a:pt x="498" y="218"/>
                    </a:lnTo>
                    <a:lnTo>
                      <a:pt x="498" y="218"/>
                    </a:lnTo>
                    <a:lnTo>
                      <a:pt x="511" y="211"/>
                    </a:lnTo>
                    <a:lnTo>
                      <a:pt x="525" y="208"/>
                    </a:lnTo>
                    <a:lnTo>
                      <a:pt x="538" y="205"/>
                    </a:lnTo>
                    <a:lnTo>
                      <a:pt x="551" y="203"/>
                    </a:lnTo>
                    <a:lnTo>
                      <a:pt x="565" y="203"/>
                    </a:lnTo>
                    <a:lnTo>
                      <a:pt x="578" y="203"/>
                    </a:lnTo>
                    <a:lnTo>
                      <a:pt x="592" y="205"/>
                    </a:lnTo>
                    <a:lnTo>
                      <a:pt x="606" y="208"/>
                    </a:lnTo>
                    <a:lnTo>
                      <a:pt x="606" y="208"/>
                    </a:lnTo>
                    <a:lnTo>
                      <a:pt x="617" y="210"/>
                    </a:lnTo>
                    <a:lnTo>
                      <a:pt x="630" y="210"/>
                    </a:lnTo>
                    <a:lnTo>
                      <a:pt x="654" y="208"/>
                    </a:lnTo>
                    <a:lnTo>
                      <a:pt x="679" y="205"/>
                    </a:lnTo>
                    <a:lnTo>
                      <a:pt x="691" y="203"/>
                    </a:lnTo>
                    <a:lnTo>
                      <a:pt x="703" y="203"/>
                    </a:lnTo>
                    <a:lnTo>
                      <a:pt x="703" y="203"/>
                    </a:lnTo>
                    <a:lnTo>
                      <a:pt x="737" y="203"/>
                    </a:lnTo>
                    <a:lnTo>
                      <a:pt x="770" y="203"/>
                    </a:lnTo>
                    <a:lnTo>
                      <a:pt x="770" y="203"/>
                    </a:lnTo>
                    <a:lnTo>
                      <a:pt x="778" y="205"/>
                    </a:lnTo>
                    <a:lnTo>
                      <a:pt x="786" y="206"/>
                    </a:lnTo>
                    <a:lnTo>
                      <a:pt x="794" y="208"/>
                    </a:lnTo>
                    <a:lnTo>
                      <a:pt x="800" y="213"/>
                    </a:lnTo>
                    <a:lnTo>
                      <a:pt x="807" y="218"/>
                    </a:lnTo>
                    <a:lnTo>
                      <a:pt x="811" y="222"/>
                    </a:lnTo>
                    <a:lnTo>
                      <a:pt x="814" y="229"/>
                    </a:lnTo>
                    <a:lnTo>
                      <a:pt x="818" y="237"/>
                    </a:lnTo>
                    <a:lnTo>
                      <a:pt x="818" y="237"/>
                    </a:lnTo>
                    <a:lnTo>
                      <a:pt x="821" y="245"/>
                    </a:lnTo>
                    <a:lnTo>
                      <a:pt x="821" y="252"/>
                    </a:lnTo>
                    <a:lnTo>
                      <a:pt x="819" y="259"/>
                    </a:lnTo>
                    <a:lnTo>
                      <a:pt x="816" y="265"/>
                    </a:lnTo>
                    <a:lnTo>
                      <a:pt x="813" y="270"/>
                    </a:lnTo>
                    <a:lnTo>
                      <a:pt x="808" y="276"/>
                    </a:lnTo>
                    <a:lnTo>
                      <a:pt x="803" y="281"/>
                    </a:lnTo>
                    <a:lnTo>
                      <a:pt x="795" y="284"/>
                    </a:lnTo>
                    <a:lnTo>
                      <a:pt x="795" y="284"/>
                    </a:lnTo>
                    <a:lnTo>
                      <a:pt x="786" y="292"/>
                    </a:lnTo>
                    <a:lnTo>
                      <a:pt x="778" y="300"/>
                    </a:lnTo>
                    <a:lnTo>
                      <a:pt x="772" y="311"/>
                    </a:lnTo>
                    <a:lnTo>
                      <a:pt x="768" y="321"/>
                    </a:lnTo>
                    <a:lnTo>
                      <a:pt x="768" y="321"/>
                    </a:lnTo>
                    <a:lnTo>
                      <a:pt x="757" y="346"/>
                    </a:lnTo>
                    <a:lnTo>
                      <a:pt x="745" y="370"/>
                    </a:lnTo>
                    <a:lnTo>
                      <a:pt x="729" y="391"/>
                    </a:lnTo>
                    <a:lnTo>
                      <a:pt x="711" y="410"/>
                    </a:lnTo>
                    <a:lnTo>
                      <a:pt x="692" y="427"/>
                    </a:lnTo>
                    <a:lnTo>
                      <a:pt x="671" y="443"/>
                    </a:lnTo>
                    <a:lnTo>
                      <a:pt x="649" y="457"/>
                    </a:lnTo>
                    <a:lnTo>
                      <a:pt x="627" y="472"/>
                    </a:lnTo>
                    <a:lnTo>
                      <a:pt x="627" y="472"/>
                    </a:lnTo>
                    <a:lnTo>
                      <a:pt x="627" y="476"/>
                    </a:lnTo>
                    <a:lnTo>
                      <a:pt x="630" y="480"/>
                    </a:lnTo>
                    <a:lnTo>
                      <a:pt x="635" y="483"/>
                    </a:lnTo>
                    <a:lnTo>
                      <a:pt x="638" y="484"/>
                    </a:lnTo>
                    <a:lnTo>
                      <a:pt x="638" y="484"/>
                    </a:lnTo>
                    <a:lnTo>
                      <a:pt x="644" y="494"/>
                    </a:lnTo>
                    <a:lnTo>
                      <a:pt x="649" y="502"/>
                    </a:lnTo>
                    <a:lnTo>
                      <a:pt x="652" y="508"/>
                    </a:lnTo>
                    <a:lnTo>
                      <a:pt x="651" y="515"/>
                    </a:lnTo>
                    <a:lnTo>
                      <a:pt x="649" y="519"/>
                    </a:lnTo>
                    <a:lnTo>
                      <a:pt x="643" y="524"/>
                    </a:lnTo>
                    <a:lnTo>
                      <a:pt x="635" y="527"/>
                    </a:lnTo>
                    <a:lnTo>
                      <a:pt x="624" y="529"/>
                    </a:lnTo>
                    <a:lnTo>
                      <a:pt x="624" y="529"/>
                    </a:lnTo>
                    <a:lnTo>
                      <a:pt x="610" y="532"/>
                    </a:lnTo>
                    <a:lnTo>
                      <a:pt x="595" y="537"/>
                    </a:lnTo>
                    <a:lnTo>
                      <a:pt x="568" y="546"/>
                    </a:lnTo>
                    <a:lnTo>
                      <a:pt x="514" y="570"/>
                    </a:lnTo>
                    <a:lnTo>
                      <a:pt x="514" y="570"/>
                    </a:lnTo>
                    <a:lnTo>
                      <a:pt x="529" y="570"/>
                    </a:lnTo>
                    <a:lnTo>
                      <a:pt x="543" y="570"/>
                    </a:lnTo>
                    <a:lnTo>
                      <a:pt x="571" y="572"/>
                    </a:lnTo>
                    <a:lnTo>
                      <a:pt x="584" y="572"/>
                    </a:lnTo>
                    <a:lnTo>
                      <a:pt x="598" y="570"/>
                    </a:lnTo>
                    <a:lnTo>
                      <a:pt x="611" y="564"/>
                    </a:lnTo>
                    <a:lnTo>
                      <a:pt x="625" y="556"/>
                    </a:lnTo>
                    <a:lnTo>
                      <a:pt x="625" y="556"/>
                    </a:lnTo>
                    <a:lnTo>
                      <a:pt x="629" y="554"/>
                    </a:lnTo>
                    <a:lnTo>
                      <a:pt x="632" y="553"/>
                    </a:lnTo>
                    <a:lnTo>
                      <a:pt x="637" y="553"/>
                    </a:lnTo>
                    <a:lnTo>
                      <a:pt x="640" y="554"/>
                    </a:lnTo>
                    <a:lnTo>
                      <a:pt x="640" y="554"/>
                    </a:lnTo>
                    <a:lnTo>
                      <a:pt x="657" y="562"/>
                    </a:lnTo>
                    <a:lnTo>
                      <a:pt x="673" y="569"/>
                    </a:lnTo>
                    <a:lnTo>
                      <a:pt x="708" y="581"/>
                    </a:lnTo>
                    <a:lnTo>
                      <a:pt x="726" y="588"/>
                    </a:lnTo>
                    <a:lnTo>
                      <a:pt x="741" y="597"/>
                    </a:lnTo>
                    <a:lnTo>
                      <a:pt x="757" y="605"/>
                    </a:lnTo>
                    <a:lnTo>
                      <a:pt x="773" y="618"/>
                    </a:lnTo>
                    <a:lnTo>
                      <a:pt x="773" y="618"/>
                    </a:lnTo>
                    <a:lnTo>
                      <a:pt x="784" y="629"/>
                    </a:lnTo>
                    <a:lnTo>
                      <a:pt x="795" y="640"/>
                    </a:lnTo>
                    <a:lnTo>
                      <a:pt x="803" y="653"/>
                    </a:lnTo>
                    <a:lnTo>
                      <a:pt x="811" y="667"/>
                    </a:lnTo>
                    <a:lnTo>
                      <a:pt x="816" y="681"/>
                    </a:lnTo>
                    <a:lnTo>
                      <a:pt x="821" y="696"/>
                    </a:lnTo>
                    <a:lnTo>
                      <a:pt x="824" y="711"/>
                    </a:lnTo>
                    <a:lnTo>
                      <a:pt x="826" y="727"/>
                    </a:lnTo>
                    <a:lnTo>
                      <a:pt x="826" y="727"/>
                    </a:lnTo>
                    <a:lnTo>
                      <a:pt x="829" y="754"/>
                    </a:lnTo>
                    <a:lnTo>
                      <a:pt x="834" y="781"/>
                    </a:lnTo>
                    <a:lnTo>
                      <a:pt x="841" y="808"/>
                    </a:lnTo>
                    <a:lnTo>
                      <a:pt x="851" y="834"/>
                    </a:lnTo>
                    <a:lnTo>
                      <a:pt x="851" y="834"/>
                    </a:lnTo>
                    <a:lnTo>
                      <a:pt x="856" y="843"/>
                    </a:lnTo>
                    <a:lnTo>
                      <a:pt x="862" y="853"/>
                    </a:lnTo>
                    <a:lnTo>
                      <a:pt x="868" y="859"/>
                    </a:lnTo>
                    <a:lnTo>
                      <a:pt x="876" y="866"/>
                    </a:lnTo>
                    <a:lnTo>
                      <a:pt x="884" y="870"/>
                    </a:lnTo>
                    <a:lnTo>
                      <a:pt x="894" y="873"/>
                    </a:lnTo>
                    <a:lnTo>
                      <a:pt x="905" y="875"/>
                    </a:lnTo>
                    <a:lnTo>
                      <a:pt x="916" y="877"/>
                    </a:lnTo>
                    <a:lnTo>
                      <a:pt x="916" y="877"/>
                    </a:lnTo>
                    <a:lnTo>
                      <a:pt x="929" y="878"/>
                    </a:lnTo>
                    <a:lnTo>
                      <a:pt x="943" y="880"/>
                    </a:lnTo>
                    <a:lnTo>
                      <a:pt x="956" y="883"/>
                    </a:lnTo>
                    <a:lnTo>
                      <a:pt x="967" y="889"/>
                    </a:lnTo>
                    <a:lnTo>
                      <a:pt x="978" y="896"/>
                    </a:lnTo>
                    <a:lnTo>
                      <a:pt x="989" y="904"/>
                    </a:lnTo>
                    <a:lnTo>
                      <a:pt x="997" y="915"/>
                    </a:lnTo>
                    <a:lnTo>
                      <a:pt x="1005" y="929"/>
                    </a:lnTo>
                    <a:lnTo>
                      <a:pt x="1005" y="929"/>
                    </a:lnTo>
                    <a:lnTo>
                      <a:pt x="1013" y="943"/>
                    </a:lnTo>
                    <a:lnTo>
                      <a:pt x="1024" y="954"/>
                    </a:lnTo>
                    <a:lnTo>
                      <a:pt x="1038" y="966"/>
                    </a:lnTo>
                    <a:lnTo>
                      <a:pt x="1053" y="975"/>
                    </a:lnTo>
                    <a:lnTo>
                      <a:pt x="1053" y="975"/>
                    </a:lnTo>
                    <a:lnTo>
                      <a:pt x="1043" y="985"/>
                    </a:lnTo>
                    <a:lnTo>
                      <a:pt x="1037" y="994"/>
                    </a:lnTo>
                    <a:lnTo>
                      <a:pt x="1035" y="1004"/>
                    </a:lnTo>
                    <a:lnTo>
                      <a:pt x="1037" y="1013"/>
                    </a:lnTo>
                    <a:lnTo>
                      <a:pt x="1040" y="1021"/>
                    </a:lnTo>
                    <a:lnTo>
                      <a:pt x="1045" y="1031"/>
                    </a:lnTo>
                    <a:lnTo>
                      <a:pt x="1058" y="1047"/>
                    </a:lnTo>
                    <a:lnTo>
                      <a:pt x="1058" y="1047"/>
                    </a:lnTo>
                    <a:lnTo>
                      <a:pt x="1067" y="1059"/>
                    </a:lnTo>
                    <a:lnTo>
                      <a:pt x="1075" y="1075"/>
                    </a:lnTo>
                    <a:lnTo>
                      <a:pt x="1081" y="1089"/>
                    </a:lnTo>
                    <a:lnTo>
                      <a:pt x="1088" y="1105"/>
                    </a:lnTo>
                    <a:lnTo>
                      <a:pt x="1099" y="1137"/>
                    </a:lnTo>
                    <a:lnTo>
                      <a:pt x="1105" y="1151"/>
                    </a:lnTo>
                    <a:lnTo>
                      <a:pt x="1113" y="1166"/>
                    </a:lnTo>
                    <a:lnTo>
                      <a:pt x="1113" y="1166"/>
                    </a:lnTo>
                    <a:lnTo>
                      <a:pt x="1116" y="1170"/>
                    </a:lnTo>
                    <a:lnTo>
                      <a:pt x="1116" y="1175"/>
                    </a:lnTo>
                    <a:lnTo>
                      <a:pt x="1116" y="1180"/>
                    </a:lnTo>
                    <a:lnTo>
                      <a:pt x="1115" y="1185"/>
                    </a:lnTo>
                    <a:lnTo>
                      <a:pt x="1110" y="1193"/>
                    </a:lnTo>
                    <a:lnTo>
                      <a:pt x="1104" y="1199"/>
                    </a:lnTo>
                    <a:lnTo>
                      <a:pt x="1104" y="1199"/>
                    </a:lnTo>
                    <a:lnTo>
                      <a:pt x="1083" y="1218"/>
                    </a:lnTo>
                    <a:lnTo>
                      <a:pt x="1061" y="1237"/>
                    </a:lnTo>
                    <a:lnTo>
                      <a:pt x="1061" y="1237"/>
                    </a:lnTo>
                    <a:lnTo>
                      <a:pt x="1085" y="1259"/>
                    </a:lnTo>
                    <a:lnTo>
                      <a:pt x="1085" y="1259"/>
                    </a:lnTo>
                    <a:lnTo>
                      <a:pt x="1091" y="1264"/>
                    </a:lnTo>
                    <a:lnTo>
                      <a:pt x="1096" y="1267"/>
                    </a:lnTo>
                    <a:lnTo>
                      <a:pt x="1102" y="1269"/>
                    </a:lnTo>
                    <a:lnTo>
                      <a:pt x="1107" y="1269"/>
                    </a:lnTo>
                    <a:lnTo>
                      <a:pt x="1112" y="1267"/>
                    </a:lnTo>
                    <a:lnTo>
                      <a:pt x="1116" y="1264"/>
                    </a:lnTo>
                    <a:lnTo>
                      <a:pt x="1121" y="1259"/>
                    </a:lnTo>
                    <a:lnTo>
                      <a:pt x="1124" y="1255"/>
                    </a:lnTo>
                    <a:lnTo>
                      <a:pt x="1124" y="1255"/>
                    </a:lnTo>
                    <a:lnTo>
                      <a:pt x="1129" y="1247"/>
                    </a:lnTo>
                    <a:lnTo>
                      <a:pt x="1134" y="1240"/>
                    </a:lnTo>
                    <a:lnTo>
                      <a:pt x="1139" y="1234"/>
                    </a:lnTo>
                    <a:lnTo>
                      <a:pt x="1145" y="1229"/>
                    </a:lnTo>
                    <a:lnTo>
                      <a:pt x="1158" y="1223"/>
                    </a:lnTo>
                    <a:lnTo>
                      <a:pt x="1170" y="1220"/>
                    </a:lnTo>
                    <a:lnTo>
                      <a:pt x="1185" y="1218"/>
                    </a:lnTo>
                    <a:lnTo>
                      <a:pt x="1199" y="1218"/>
                    </a:lnTo>
                    <a:lnTo>
                      <a:pt x="1227" y="1221"/>
                    </a:lnTo>
                    <a:lnTo>
                      <a:pt x="1227" y="1221"/>
                    </a:lnTo>
                    <a:lnTo>
                      <a:pt x="1247" y="1224"/>
                    </a:lnTo>
                    <a:lnTo>
                      <a:pt x="1264" y="1231"/>
                    </a:lnTo>
                    <a:lnTo>
                      <a:pt x="1283" y="1239"/>
                    </a:lnTo>
                    <a:lnTo>
                      <a:pt x="1301" y="1247"/>
                    </a:lnTo>
                    <a:lnTo>
                      <a:pt x="1301" y="1247"/>
                    </a:lnTo>
                    <a:lnTo>
                      <a:pt x="1315" y="1256"/>
                    </a:lnTo>
                    <a:lnTo>
                      <a:pt x="1326" y="1266"/>
                    </a:lnTo>
                    <a:lnTo>
                      <a:pt x="1335" y="1277"/>
                    </a:lnTo>
                    <a:lnTo>
                      <a:pt x="1342" y="1290"/>
                    </a:lnTo>
                    <a:lnTo>
                      <a:pt x="1345" y="1302"/>
                    </a:lnTo>
                    <a:lnTo>
                      <a:pt x="1347" y="1317"/>
                    </a:lnTo>
                    <a:lnTo>
                      <a:pt x="1347" y="1332"/>
                    </a:lnTo>
                    <a:lnTo>
                      <a:pt x="1343" y="1348"/>
                    </a:lnTo>
                    <a:lnTo>
                      <a:pt x="1343" y="1348"/>
                    </a:lnTo>
                    <a:lnTo>
                      <a:pt x="1335" y="1369"/>
                    </a:lnTo>
                    <a:lnTo>
                      <a:pt x="1326" y="1388"/>
                    </a:lnTo>
                    <a:lnTo>
                      <a:pt x="1302" y="1426"/>
                    </a:lnTo>
                    <a:lnTo>
                      <a:pt x="1302" y="1426"/>
                    </a:lnTo>
                    <a:lnTo>
                      <a:pt x="1299" y="1431"/>
                    </a:lnTo>
                    <a:lnTo>
                      <a:pt x="1294" y="1436"/>
                    </a:lnTo>
                    <a:lnTo>
                      <a:pt x="1288" y="1439"/>
                    </a:lnTo>
                    <a:lnTo>
                      <a:pt x="1283" y="1440"/>
                    </a:lnTo>
                    <a:lnTo>
                      <a:pt x="1283" y="1440"/>
                    </a:lnTo>
                    <a:lnTo>
                      <a:pt x="1269" y="1442"/>
                    </a:lnTo>
                    <a:lnTo>
                      <a:pt x="1264" y="1444"/>
                    </a:lnTo>
                    <a:lnTo>
                      <a:pt x="1261" y="1447"/>
                    </a:lnTo>
                    <a:lnTo>
                      <a:pt x="1258" y="1452"/>
                    </a:lnTo>
                    <a:lnTo>
                      <a:pt x="1256" y="1456"/>
                    </a:lnTo>
                    <a:lnTo>
                      <a:pt x="1256" y="1463"/>
                    </a:lnTo>
                    <a:lnTo>
                      <a:pt x="1256" y="1471"/>
                    </a:lnTo>
                    <a:lnTo>
                      <a:pt x="1256" y="1471"/>
                    </a:lnTo>
                    <a:lnTo>
                      <a:pt x="1256" y="1475"/>
                    </a:lnTo>
                    <a:lnTo>
                      <a:pt x="1256" y="1479"/>
                    </a:lnTo>
                    <a:lnTo>
                      <a:pt x="1253" y="1482"/>
                    </a:lnTo>
                    <a:lnTo>
                      <a:pt x="1250" y="1483"/>
                    </a:lnTo>
                    <a:lnTo>
                      <a:pt x="1243" y="1487"/>
                    </a:lnTo>
                    <a:lnTo>
                      <a:pt x="1234" y="1487"/>
                    </a:lnTo>
                    <a:lnTo>
                      <a:pt x="1234" y="1487"/>
                    </a:lnTo>
                    <a:lnTo>
                      <a:pt x="1218" y="1487"/>
                    </a:lnTo>
                    <a:lnTo>
                      <a:pt x="1210" y="1487"/>
                    </a:lnTo>
                    <a:lnTo>
                      <a:pt x="1202" y="1488"/>
                    </a:lnTo>
                    <a:lnTo>
                      <a:pt x="1202" y="1488"/>
                    </a:lnTo>
                    <a:lnTo>
                      <a:pt x="1196" y="1490"/>
                    </a:lnTo>
                    <a:lnTo>
                      <a:pt x="1189" y="1493"/>
                    </a:lnTo>
                    <a:lnTo>
                      <a:pt x="1186" y="1496"/>
                    </a:lnTo>
                    <a:lnTo>
                      <a:pt x="1186" y="1499"/>
                    </a:lnTo>
                    <a:lnTo>
                      <a:pt x="1186" y="1504"/>
                    </a:lnTo>
                    <a:lnTo>
                      <a:pt x="1188" y="1509"/>
                    </a:lnTo>
                    <a:lnTo>
                      <a:pt x="1188" y="1509"/>
                    </a:lnTo>
                    <a:lnTo>
                      <a:pt x="1193" y="1517"/>
                    </a:lnTo>
                    <a:lnTo>
                      <a:pt x="1193" y="1525"/>
                    </a:lnTo>
                    <a:lnTo>
                      <a:pt x="1193" y="1531"/>
                    </a:lnTo>
                    <a:lnTo>
                      <a:pt x="1189" y="1536"/>
                    </a:lnTo>
                    <a:lnTo>
                      <a:pt x="1186" y="1541"/>
                    </a:lnTo>
                    <a:lnTo>
                      <a:pt x="1180" y="1544"/>
                    </a:lnTo>
                    <a:lnTo>
                      <a:pt x="1167" y="1550"/>
                    </a:lnTo>
                    <a:lnTo>
                      <a:pt x="1167" y="1550"/>
                    </a:lnTo>
                    <a:lnTo>
                      <a:pt x="1159" y="1552"/>
                    </a:lnTo>
                    <a:lnTo>
                      <a:pt x="1158" y="1553"/>
                    </a:lnTo>
                    <a:lnTo>
                      <a:pt x="1158" y="1560"/>
                    </a:lnTo>
                    <a:lnTo>
                      <a:pt x="1158" y="1560"/>
                    </a:lnTo>
                    <a:lnTo>
                      <a:pt x="1158" y="1564"/>
                    </a:lnTo>
                    <a:lnTo>
                      <a:pt x="1158" y="1568"/>
                    </a:lnTo>
                    <a:lnTo>
                      <a:pt x="1159" y="1569"/>
                    </a:lnTo>
                    <a:lnTo>
                      <a:pt x="1161" y="1571"/>
                    </a:lnTo>
                    <a:lnTo>
                      <a:pt x="1167" y="1569"/>
                    </a:lnTo>
                    <a:lnTo>
                      <a:pt x="1167" y="1569"/>
                    </a:lnTo>
                    <a:lnTo>
                      <a:pt x="1215" y="1575"/>
                    </a:lnTo>
                    <a:lnTo>
                      <a:pt x="1237" y="1579"/>
                    </a:lnTo>
                    <a:lnTo>
                      <a:pt x="1261" y="1583"/>
                    </a:lnTo>
                    <a:lnTo>
                      <a:pt x="1261" y="1583"/>
                    </a:lnTo>
                    <a:lnTo>
                      <a:pt x="1269" y="1587"/>
                    </a:lnTo>
                    <a:lnTo>
                      <a:pt x="1277" y="1591"/>
                    </a:lnTo>
                    <a:lnTo>
                      <a:pt x="1280" y="1596"/>
                    </a:lnTo>
                    <a:lnTo>
                      <a:pt x="1283" y="1601"/>
                    </a:lnTo>
                    <a:lnTo>
                      <a:pt x="1283" y="1606"/>
                    </a:lnTo>
                    <a:lnTo>
                      <a:pt x="1281" y="1612"/>
                    </a:lnTo>
                    <a:lnTo>
                      <a:pt x="1278" y="1617"/>
                    </a:lnTo>
                    <a:lnTo>
                      <a:pt x="1270" y="1622"/>
                    </a:lnTo>
                    <a:lnTo>
                      <a:pt x="1270" y="1622"/>
                    </a:lnTo>
                    <a:lnTo>
                      <a:pt x="1245" y="1636"/>
                    </a:lnTo>
                    <a:lnTo>
                      <a:pt x="1220" y="1652"/>
                    </a:lnTo>
                    <a:lnTo>
                      <a:pt x="1194" y="1668"/>
                    </a:lnTo>
                    <a:lnTo>
                      <a:pt x="1167" y="1682"/>
                    </a:lnTo>
                    <a:lnTo>
                      <a:pt x="1140" y="1696"/>
                    </a:lnTo>
                    <a:lnTo>
                      <a:pt x="1113" y="1706"/>
                    </a:lnTo>
                    <a:lnTo>
                      <a:pt x="1099" y="1710"/>
                    </a:lnTo>
                    <a:lnTo>
                      <a:pt x="1085" y="1712"/>
                    </a:lnTo>
                    <a:lnTo>
                      <a:pt x="1069" y="1714"/>
                    </a:lnTo>
                    <a:lnTo>
                      <a:pt x="1053" y="1714"/>
                    </a:lnTo>
                    <a:lnTo>
                      <a:pt x="1053" y="1714"/>
                    </a:lnTo>
                    <a:lnTo>
                      <a:pt x="1011" y="1712"/>
                    </a:lnTo>
                    <a:lnTo>
                      <a:pt x="972" y="1709"/>
                    </a:lnTo>
                    <a:lnTo>
                      <a:pt x="951" y="1709"/>
                    </a:lnTo>
                    <a:lnTo>
                      <a:pt x="930" y="1709"/>
                    </a:lnTo>
                    <a:lnTo>
                      <a:pt x="911" y="1712"/>
                    </a:lnTo>
                    <a:lnTo>
                      <a:pt x="891" y="1715"/>
                    </a:lnTo>
                    <a:lnTo>
                      <a:pt x="891" y="1715"/>
                    </a:lnTo>
                    <a:lnTo>
                      <a:pt x="883" y="1715"/>
                    </a:lnTo>
                    <a:lnTo>
                      <a:pt x="878" y="1714"/>
                    </a:lnTo>
                    <a:lnTo>
                      <a:pt x="865" y="1704"/>
                    </a:lnTo>
                    <a:lnTo>
                      <a:pt x="865" y="1704"/>
                    </a:lnTo>
                    <a:lnTo>
                      <a:pt x="857" y="1699"/>
                    </a:lnTo>
                    <a:lnTo>
                      <a:pt x="846" y="1698"/>
                    </a:lnTo>
                    <a:lnTo>
                      <a:pt x="835" y="1696"/>
                    </a:lnTo>
                    <a:lnTo>
                      <a:pt x="824" y="1696"/>
                    </a:lnTo>
                    <a:lnTo>
                      <a:pt x="811" y="1699"/>
                    </a:lnTo>
                    <a:lnTo>
                      <a:pt x="800" y="1703"/>
                    </a:lnTo>
                    <a:lnTo>
                      <a:pt x="792" y="1709"/>
                    </a:lnTo>
                    <a:lnTo>
                      <a:pt x="784" y="1715"/>
                    </a:lnTo>
                    <a:lnTo>
                      <a:pt x="784" y="1715"/>
                    </a:lnTo>
                    <a:lnTo>
                      <a:pt x="811" y="1715"/>
                    </a:lnTo>
                    <a:lnTo>
                      <a:pt x="811" y="1715"/>
                    </a:lnTo>
                    <a:lnTo>
                      <a:pt x="819" y="1717"/>
                    </a:lnTo>
                    <a:lnTo>
                      <a:pt x="827" y="1718"/>
                    </a:lnTo>
                    <a:lnTo>
                      <a:pt x="832" y="1722"/>
                    </a:lnTo>
                    <a:lnTo>
                      <a:pt x="835" y="1725"/>
                    </a:lnTo>
                    <a:lnTo>
                      <a:pt x="835" y="1730"/>
                    </a:lnTo>
                    <a:lnTo>
                      <a:pt x="835" y="1730"/>
                    </a:lnTo>
                    <a:lnTo>
                      <a:pt x="835" y="1733"/>
                    </a:lnTo>
                    <a:lnTo>
                      <a:pt x="835" y="1736"/>
                    </a:lnTo>
                    <a:lnTo>
                      <a:pt x="830" y="1741"/>
                    </a:lnTo>
                    <a:lnTo>
                      <a:pt x="824" y="1745"/>
                    </a:lnTo>
                    <a:lnTo>
                      <a:pt x="818" y="1750"/>
                    </a:lnTo>
                    <a:lnTo>
                      <a:pt x="818" y="1750"/>
                    </a:lnTo>
                    <a:lnTo>
                      <a:pt x="810" y="1753"/>
                    </a:lnTo>
                    <a:lnTo>
                      <a:pt x="800" y="1755"/>
                    </a:lnTo>
                    <a:lnTo>
                      <a:pt x="791" y="1753"/>
                    </a:lnTo>
                    <a:lnTo>
                      <a:pt x="783" y="1750"/>
                    </a:lnTo>
                    <a:lnTo>
                      <a:pt x="773" y="1745"/>
                    </a:lnTo>
                    <a:lnTo>
                      <a:pt x="767" y="1739"/>
                    </a:lnTo>
                    <a:lnTo>
                      <a:pt x="760" y="1731"/>
                    </a:lnTo>
                    <a:lnTo>
                      <a:pt x="757" y="1723"/>
                    </a:lnTo>
                    <a:lnTo>
                      <a:pt x="757" y="1723"/>
                    </a:lnTo>
                    <a:lnTo>
                      <a:pt x="770" y="1718"/>
                    </a:lnTo>
                    <a:lnTo>
                      <a:pt x="770" y="1718"/>
                    </a:lnTo>
                    <a:lnTo>
                      <a:pt x="768" y="1717"/>
                    </a:lnTo>
                    <a:lnTo>
                      <a:pt x="768" y="1717"/>
                    </a:lnTo>
                    <a:lnTo>
                      <a:pt x="765" y="1715"/>
                    </a:lnTo>
                    <a:lnTo>
                      <a:pt x="760" y="1717"/>
                    </a:lnTo>
                    <a:lnTo>
                      <a:pt x="759" y="1718"/>
                    </a:lnTo>
                    <a:lnTo>
                      <a:pt x="756" y="1722"/>
                    </a:lnTo>
                    <a:lnTo>
                      <a:pt x="756" y="1722"/>
                    </a:lnTo>
                    <a:lnTo>
                      <a:pt x="733" y="1722"/>
                    </a:lnTo>
                    <a:lnTo>
                      <a:pt x="711" y="1723"/>
                    </a:lnTo>
                    <a:lnTo>
                      <a:pt x="700" y="1725"/>
                    </a:lnTo>
                    <a:lnTo>
                      <a:pt x="691" y="1728"/>
                    </a:lnTo>
                    <a:lnTo>
                      <a:pt x="679" y="1734"/>
                    </a:lnTo>
                    <a:lnTo>
                      <a:pt x="670" y="1744"/>
                    </a:lnTo>
                    <a:lnTo>
                      <a:pt x="670" y="1744"/>
                    </a:lnTo>
                    <a:lnTo>
                      <a:pt x="667" y="1747"/>
                    </a:lnTo>
                    <a:lnTo>
                      <a:pt x="662" y="1749"/>
                    </a:lnTo>
                    <a:lnTo>
                      <a:pt x="649" y="1747"/>
                    </a:lnTo>
                    <a:lnTo>
                      <a:pt x="637" y="1745"/>
                    </a:lnTo>
                    <a:lnTo>
                      <a:pt x="630" y="1747"/>
                    </a:lnTo>
                    <a:lnTo>
                      <a:pt x="625" y="1749"/>
                    </a:lnTo>
                    <a:lnTo>
                      <a:pt x="625" y="1749"/>
                    </a:lnTo>
                    <a:lnTo>
                      <a:pt x="614" y="1752"/>
                    </a:lnTo>
                    <a:lnTo>
                      <a:pt x="603" y="1753"/>
                    </a:lnTo>
                    <a:lnTo>
                      <a:pt x="594" y="1753"/>
                    </a:lnTo>
                    <a:lnTo>
                      <a:pt x="584" y="1750"/>
                    </a:lnTo>
                    <a:lnTo>
                      <a:pt x="576" y="1747"/>
                    </a:lnTo>
                    <a:lnTo>
                      <a:pt x="567" y="1744"/>
                    </a:lnTo>
                    <a:lnTo>
                      <a:pt x="549" y="1734"/>
                    </a:lnTo>
                    <a:lnTo>
                      <a:pt x="549" y="1734"/>
                    </a:lnTo>
                    <a:lnTo>
                      <a:pt x="543" y="1730"/>
                    </a:lnTo>
                    <a:lnTo>
                      <a:pt x="535" y="1728"/>
                    </a:lnTo>
                    <a:lnTo>
                      <a:pt x="519" y="1725"/>
                    </a:lnTo>
                    <a:lnTo>
                      <a:pt x="505" y="1726"/>
                    </a:lnTo>
                    <a:lnTo>
                      <a:pt x="489" y="1730"/>
                    </a:lnTo>
                    <a:lnTo>
                      <a:pt x="489" y="1730"/>
                    </a:lnTo>
                    <a:lnTo>
                      <a:pt x="473" y="1734"/>
                    </a:lnTo>
                    <a:lnTo>
                      <a:pt x="457" y="1739"/>
                    </a:lnTo>
                    <a:lnTo>
                      <a:pt x="443" y="1744"/>
                    </a:lnTo>
                    <a:lnTo>
                      <a:pt x="433" y="1745"/>
                    </a:lnTo>
                    <a:lnTo>
                      <a:pt x="425" y="1745"/>
                    </a:lnTo>
                    <a:lnTo>
                      <a:pt x="425" y="1745"/>
                    </a:lnTo>
                    <a:lnTo>
                      <a:pt x="421" y="1745"/>
                    </a:lnTo>
                    <a:lnTo>
                      <a:pt x="417" y="1749"/>
                    </a:lnTo>
                    <a:lnTo>
                      <a:pt x="414" y="1758"/>
                    </a:lnTo>
                    <a:lnTo>
                      <a:pt x="414" y="1758"/>
                    </a:lnTo>
                    <a:lnTo>
                      <a:pt x="411" y="1769"/>
                    </a:lnTo>
                    <a:lnTo>
                      <a:pt x="409" y="1779"/>
                    </a:lnTo>
                    <a:lnTo>
                      <a:pt x="409" y="1779"/>
                    </a:lnTo>
                    <a:lnTo>
                      <a:pt x="398" y="1801"/>
                    </a:lnTo>
                    <a:lnTo>
                      <a:pt x="394" y="1811"/>
                    </a:lnTo>
                    <a:lnTo>
                      <a:pt x="387" y="1817"/>
                    </a:lnTo>
                    <a:lnTo>
                      <a:pt x="381" y="1823"/>
                    </a:lnTo>
                    <a:lnTo>
                      <a:pt x="374" y="1828"/>
                    </a:lnTo>
                    <a:lnTo>
                      <a:pt x="367" y="1833"/>
                    </a:lnTo>
                    <a:lnTo>
                      <a:pt x="360" y="1834"/>
                    </a:lnTo>
                    <a:lnTo>
                      <a:pt x="352" y="1836"/>
                    </a:lnTo>
                    <a:lnTo>
                      <a:pt x="344" y="1836"/>
                    </a:lnTo>
                    <a:lnTo>
                      <a:pt x="336" y="1834"/>
                    </a:lnTo>
                    <a:lnTo>
                      <a:pt x="328" y="1831"/>
                    </a:lnTo>
                    <a:lnTo>
                      <a:pt x="319" y="1826"/>
                    </a:lnTo>
                    <a:lnTo>
                      <a:pt x="309" y="1822"/>
                    </a:lnTo>
                    <a:lnTo>
                      <a:pt x="292" y="1806"/>
                    </a:lnTo>
                    <a:lnTo>
                      <a:pt x="292" y="1806"/>
                    </a:lnTo>
                    <a:lnTo>
                      <a:pt x="285" y="1801"/>
                    </a:lnTo>
                    <a:lnTo>
                      <a:pt x="281" y="1798"/>
                    </a:lnTo>
                    <a:lnTo>
                      <a:pt x="276" y="1798"/>
                    </a:lnTo>
                    <a:lnTo>
                      <a:pt x="270" y="1803"/>
                    </a:lnTo>
                    <a:lnTo>
                      <a:pt x="270" y="1803"/>
                    </a:lnTo>
                    <a:lnTo>
                      <a:pt x="262" y="1806"/>
                    </a:lnTo>
                    <a:lnTo>
                      <a:pt x="254" y="1807"/>
                    </a:lnTo>
                    <a:lnTo>
                      <a:pt x="236" y="1811"/>
                    </a:lnTo>
                    <a:lnTo>
                      <a:pt x="236" y="1811"/>
                    </a:lnTo>
                    <a:lnTo>
                      <a:pt x="222" y="1812"/>
                    </a:lnTo>
                    <a:lnTo>
                      <a:pt x="209" y="1814"/>
                    </a:lnTo>
                    <a:lnTo>
                      <a:pt x="197" y="1817"/>
                    </a:lnTo>
                    <a:lnTo>
                      <a:pt x="184" y="1822"/>
                    </a:lnTo>
                    <a:lnTo>
                      <a:pt x="173" y="1828"/>
                    </a:lnTo>
                    <a:lnTo>
                      <a:pt x="162" y="1834"/>
                    </a:lnTo>
                    <a:lnTo>
                      <a:pt x="152" y="1844"/>
                    </a:lnTo>
                    <a:lnTo>
                      <a:pt x="143" y="1855"/>
                    </a:lnTo>
                    <a:lnTo>
                      <a:pt x="143" y="1855"/>
                    </a:lnTo>
                    <a:lnTo>
                      <a:pt x="136" y="1863"/>
                    </a:lnTo>
                    <a:lnTo>
                      <a:pt x="127" y="1869"/>
                    </a:lnTo>
                    <a:lnTo>
                      <a:pt x="117" y="1876"/>
                    </a:lnTo>
                    <a:lnTo>
                      <a:pt x="108" y="1880"/>
                    </a:lnTo>
                    <a:lnTo>
                      <a:pt x="108" y="1880"/>
                    </a:lnTo>
                    <a:lnTo>
                      <a:pt x="100" y="1884"/>
                    </a:lnTo>
                    <a:lnTo>
                      <a:pt x="93" y="1885"/>
                    </a:lnTo>
                    <a:lnTo>
                      <a:pt x="93" y="1885"/>
                    </a:lnTo>
                    <a:lnTo>
                      <a:pt x="87" y="1876"/>
                    </a:lnTo>
                    <a:lnTo>
                      <a:pt x="79" y="1869"/>
                    </a:lnTo>
                    <a:lnTo>
                      <a:pt x="71" y="1868"/>
                    </a:lnTo>
                    <a:lnTo>
                      <a:pt x="62" y="1866"/>
                    </a:lnTo>
                    <a:lnTo>
                      <a:pt x="54" y="1868"/>
                    </a:lnTo>
                    <a:lnTo>
                      <a:pt x="44" y="1869"/>
                    </a:lnTo>
                    <a:lnTo>
                      <a:pt x="27" y="1874"/>
                    </a:lnTo>
                    <a:lnTo>
                      <a:pt x="27" y="1874"/>
                    </a:lnTo>
                    <a:lnTo>
                      <a:pt x="22" y="1874"/>
                    </a:lnTo>
                    <a:lnTo>
                      <a:pt x="19" y="1872"/>
                    </a:lnTo>
                    <a:lnTo>
                      <a:pt x="15" y="1869"/>
                    </a:lnTo>
                    <a:lnTo>
                      <a:pt x="12" y="1865"/>
                    </a:lnTo>
                    <a:lnTo>
                      <a:pt x="12" y="1865"/>
                    </a:lnTo>
                    <a:lnTo>
                      <a:pt x="12" y="1858"/>
                    </a:lnTo>
                    <a:lnTo>
                      <a:pt x="14" y="1852"/>
                    </a:lnTo>
                    <a:lnTo>
                      <a:pt x="17" y="1847"/>
                    </a:lnTo>
                    <a:lnTo>
                      <a:pt x="22" y="1842"/>
                    </a:lnTo>
                    <a:lnTo>
                      <a:pt x="22" y="1842"/>
                    </a:lnTo>
                    <a:lnTo>
                      <a:pt x="47" y="1830"/>
                    </a:lnTo>
                    <a:lnTo>
                      <a:pt x="73" y="1817"/>
                    </a:lnTo>
                    <a:lnTo>
                      <a:pt x="73" y="1817"/>
                    </a:lnTo>
                    <a:lnTo>
                      <a:pt x="92" y="1809"/>
                    </a:lnTo>
                    <a:lnTo>
                      <a:pt x="108" y="1799"/>
                    </a:lnTo>
                    <a:lnTo>
                      <a:pt x="116" y="1795"/>
                    </a:lnTo>
                    <a:lnTo>
                      <a:pt x="123" y="1788"/>
                    </a:lnTo>
                    <a:lnTo>
                      <a:pt x="130" y="1780"/>
                    </a:lnTo>
                    <a:lnTo>
                      <a:pt x="135" y="1771"/>
                    </a:lnTo>
                    <a:lnTo>
                      <a:pt x="135" y="1771"/>
                    </a:lnTo>
                    <a:lnTo>
                      <a:pt x="139" y="1764"/>
                    </a:lnTo>
                    <a:lnTo>
                      <a:pt x="143" y="1763"/>
                    </a:lnTo>
                    <a:lnTo>
                      <a:pt x="146" y="1761"/>
                    </a:lnTo>
                    <a:lnTo>
                      <a:pt x="146" y="1761"/>
                    </a:lnTo>
                    <a:lnTo>
                      <a:pt x="162" y="1758"/>
                    </a:lnTo>
                    <a:lnTo>
                      <a:pt x="176" y="1752"/>
                    </a:lnTo>
                    <a:lnTo>
                      <a:pt x="187" y="1744"/>
                    </a:lnTo>
                    <a:lnTo>
                      <a:pt x="197" y="1734"/>
                    </a:lnTo>
                    <a:lnTo>
                      <a:pt x="204" y="1723"/>
                    </a:lnTo>
                    <a:lnTo>
                      <a:pt x="211" y="1710"/>
                    </a:lnTo>
                    <a:lnTo>
                      <a:pt x="224" y="1683"/>
                    </a:lnTo>
                    <a:lnTo>
                      <a:pt x="224" y="1683"/>
                    </a:lnTo>
                    <a:lnTo>
                      <a:pt x="230" y="1674"/>
                    </a:lnTo>
                    <a:lnTo>
                      <a:pt x="235" y="1664"/>
                    </a:lnTo>
                    <a:lnTo>
                      <a:pt x="239" y="1661"/>
                    </a:lnTo>
                    <a:lnTo>
                      <a:pt x="244" y="1658"/>
                    </a:lnTo>
                    <a:lnTo>
                      <a:pt x="249" y="1656"/>
                    </a:lnTo>
                    <a:lnTo>
                      <a:pt x="257" y="1656"/>
                    </a:lnTo>
                    <a:lnTo>
                      <a:pt x="257" y="1656"/>
                    </a:lnTo>
                    <a:lnTo>
                      <a:pt x="262" y="1656"/>
                    </a:lnTo>
                    <a:lnTo>
                      <a:pt x="268" y="1655"/>
                    </a:lnTo>
                    <a:lnTo>
                      <a:pt x="273" y="1652"/>
                    </a:lnTo>
                    <a:lnTo>
                      <a:pt x="276" y="1649"/>
                    </a:lnTo>
                    <a:lnTo>
                      <a:pt x="276" y="1649"/>
                    </a:lnTo>
                    <a:lnTo>
                      <a:pt x="282" y="1637"/>
                    </a:lnTo>
                    <a:lnTo>
                      <a:pt x="289" y="1629"/>
                    </a:lnTo>
                    <a:lnTo>
                      <a:pt x="295" y="1622"/>
                    </a:lnTo>
                    <a:lnTo>
                      <a:pt x="303" y="1615"/>
                    </a:lnTo>
                    <a:lnTo>
                      <a:pt x="309" y="1610"/>
                    </a:lnTo>
                    <a:lnTo>
                      <a:pt x="317" y="1607"/>
                    </a:lnTo>
                    <a:lnTo>
                      <a:pt x="327" y="1604"/>
                    </a:lnTo>
                    <a:lnTo>
                      <a:pt x="335" y="1602"/>
                    </a:lnTo>
                    <a:lnTo>
                      <a:pt x="352" y="1602"/>
                    </a:lnTo>
                    <a:lnTo>
                      <a:pt x="371" y="1604"/>
                    </a:lnTo>
                    <a:lnTo>
                      <a:pt x="408" y="1609"/>
                    </a:lnTo>
                    <a:lnTo>
                      <a:pt x="408" y="1609"/>
                    </a:lnTo>
                    <a:lnTo>
                      <a:pt x="425" y="1612"/>
                    </a:lnTo>
                    <a:lnTo>
                      <a:pt x="443" y="1612"/>
                    </a:lnTo>
                    <a:lnTo>
                      <a:pt x="476" y="1614"/>
                    </a:lnTo>
                    <a:lnTo>
                      <a:pt x="476" y="1614"/>
                    </a:lnTo>
                    <a:lnTo>
                      <a:pt x="486" y="1614"/>
                    </a:lnTo>
                    <a:lnTo>
                      <a:pt x="490" y="1612"/>
                    </a:lnTo>
                    <a:lnTo>
                      <a:pt x="494" y="1607"/>
                    </a:lnTo>
                    <a:lnTo>
                      <a:pt x="494" y="1607"/>
                    </a:lnTo>
                    <a:lnTo>
                      <a:pt x="498" y="1598"/>
                    </a:lnTo>
                    <a:lnTo>
                      <a:pt x="505" y="1588"/>
                    </a:lnTo>
                    <a:lnTo>
                      <a:pt x="513" y="1579"/>
                    </a:lnTo>
                    <a:lnTo>
                      <a:pt x="521" y="1571"/>
                    </a:lnTo>
                    <a:lnTo>
                      <a:pt x="540" y="1555"/>
                    </a:lnTo>
                    <a:lnTo>
                      <a:pt x="559" y="1539"/>
                    </a:lnTo>
                    <a:lnTo>
                      <a:pt x="559" y="1539"/>
                    </a:lnTo>
                    <a:lnTo>
                      <a:pt x="536" y="1542"/>
                    </a:lnTo>
                    <a:lnTo>
                      <a:pt x="516" y="1547"/>
                    </a:lnTo>
                    <a:lnTo>
                      <a:pt x="497" y="1555"/>
                    </a:lnTo>
                    <a:lnTo>
                      <a:pt x="478" y="1564"/>
                    </a:lnTo>
                    <a:lnTo>
                      <a:pt x="478" y="1564"/>
                    </a:lnTo>
                    <a:lnTo>
                      <a:pt x="465" y="1572"/>
                    </a:lnTo>
                    <a:lnTo>
                      <a:pt x="454" y="1579"/>
                    </a:lnTo>
                    <a:lnTo>
                      <a:pt x="443" y="1582"/>
                    </a:lnTo>
                    <a:lnTo>
                      <a:pt x="433" y="1582"/>
                    </a:lnTo>
                    <a:lnTo>
                      <a:pt x="422" y="1580"/>
                    </a:lnTo>
                    <a:lnTo>
                      <a:pt x="413" y="1575"/>
                    </a:lnTo>
                    <a:lnTo>
                      <a:pt x="403" y="1568"/>
                    </a:lnTo>
                    <a:lnTo>
                      <a:pt x="392" y="1558"/>
                    </a:lnTo>
                    <a:lnTo>
                      <a:pt x="392" y="1558"/>
                    </a:lnTo>
                    <a:lnTo>
                      <a:pt x="378" y="1544"/>
                    </a:lnTo>
                    <a:lnTo>
                      <a:pt x="370" y="1537"/>
                    </a:lnTo>
                    <a:lnTo>
                      <a:pt x="362" y="1534"/>
                    </a:lnTo>
                    <a:lnTo>
                      <a:pt x="354" y="1533"/>
                    </a:lnTo>
                    <a:lnTo>
                      <a:pt x="346" y="1533"/>
                    </a:lnTo>
                    <a:lnTo>
                      <a:pt x="335" y="1536"/>
                    </a:lnTo>
                    <a:lnTo>
                      <a:pt x="325" y="1542"/>
                    </a:lnTo>
                    <a:lnTo>
                      <a:pt x="325" y="1542"/>
                    </a:lnTo>
                    <a:lnTo>
                      <a:pt x="320" y="1544"/>
                    </a:lnTo>
                    <a:lnTo>
                      <a:pt x="316" y="1545"/>
                    </a:lnTo>
                    <a:lnTo>
                      <a:pt x="311" y="1545"/>
                    </a:lnTo>
                    <a:lnTo>
                      <a:pt x="306" y="1544"/>
                    </a:lnTo>
                    <a:lnTo>
                      <a:pt x="301" y="1542"/>
                    </a:lnTo>
                    <a:lnTo>
                      <a:pt x="297" y="1537"/>
                    </a:lnTo>
                    <a:lnTo>
                      <a:pt x="293" y="1533"/>
                    </a:lnTo>
                    <a:lnTo>
                      <a:pt x="292" y="1525"/>
                    </a:lnTo>
                    <a:lnTo>
                      <a:pt x="292" y="1525"/>
                    </a:lnTo>
                    <a:lnTo>
                      <a:pt x="289" y="1517"/>
                    </a:lnTo>
                    <a:lnTo>
                      <a:pt x="285" y="1510"/>
                    </a:lnTo>
                    <a:lnTo>
                      <a:pt x="281" y="1506"/>
                    </a:lnTo>
                    <a:lnTo>
                      <a:pt x="276" y="1502"/>
                    </a:lnTo>
                    <a:lnTo>
                      <a:pt x="270" y="1501"/>
                    </a:lnTo>
                    <a:lnTo>
                      <a:pt x="263" y="1502"/>
                    </a:lnTo>
                    <a:lnTo>
                      <a:pt x="255" y="1504"/>
                    </a:lnTo>
                    <a:lnTo>
                      <a:pt x="247" y="1509"/>
                    </a:lnTo>
                    <a:lnTo>
                      <a:pt x="247" y="1509"/>
                    </a:lnTo>
                    <a:lnTo>
                      <a:pt x="238" y="1514"/>
                    </a:lnTo>
                    <a:lnTo>
                      <a:pt x="230" y="1517"/>
                    </a:lnTo>
                    <a:lnTo>
                      <a:pt x="211" y="1523"/>
                    </a:lnTo>
                    <a:lnTo>
                      <a:pt x="192" y="1525"/>
                    </a:lnTo>
                    <a:lnTo>
                      <a:pt x="171" y="1525"/>
                    </a:lnTo>
                    <a:lnTo>
                      <a:pt x="171" y="1525"/>
                    </a:lnTo>
                    <a:lnTo>
                      <a:pt x="165" y="1525"/>
                    </a:lnTo>
                    <a:lnTo>
                      <a:pt x="158" y="1523"/>
                    </a:lnTo>
                    <a:lnTo>
                      <a:pt x="154" y="1521"/>
                    </a:lnTo>
                    <a:lnTo>
                      <a:pt x="150" y="1518"/>
                    </a:lnTo>
                    <a:lnTo>
                      <a:pt x="144" y="1510"/>
                    </a:lnTo>
                    <a:lnTo>
                      <a:pt x="141" y="1499"/>
                    </a:lnTo>
                    <a:lnTo>
                      <a:pt x="141" y="1499"/>
                    </a:lnTo>
                    <a:lnTo>
                      <a:pt x="141" y="1494"/>
                    </a:lnTo>
                    <a:lnTo>
                      <a:pt x="143" y="1490"/>
                    </a:lnTo>
                    <a:lnTo>
                      <a:pt x="143" y="1490"/>
                    </a:lnTo>
                    <a:lnTo>
                      <a:pt x="143" y="1487"/>
                    </a:lnTo>
                    <a:lnTo>
                      <a:pt x="141" y="1482"/>
                    </a:lnTo>
                    <a:lnTo>
                      <a:pt x="135" y="1475"/>
                    </a:lnTo>
                    <a:lnTo>
                      <a:pt x="131" y="1472"/>
                    </a:lnTo>
                    <a:lnTo>
                      <a:pt x="130" y="1467"/>
                    </a:lnTo>
                    <a:lnTo>
                      <a:pt x="130" y="1464"/>
                    </a:lnTo>
                    <a:lnTo>
                      <a:pt x="133" y="1460"/>
                    </a:lnTo>
                    <a:lnTo>
                      <a:pt x="133" y="1460"/>
                    </a:lnTo>
                    <a:lnTo>
                      <a:pt x="144" y="1450"/>
                    </a:lnTo>
                    <a:lnTo>
                      <a:pt x="155" y="1442"/>
                    </a:lnTo>
                    <a:lnTo>
                      <a:pt x="168" y="1434"/>
                    </a:lnTo>
                    <a:lnTo>
                      <a:pt x="181" y="1429"/>
                    </a:lnTo>
                    <a:lnTo>
                      <a:pt x="181" y="1429"/>
                    </a:lnTo>
                    <a:lnTo>
                      <a:pt x="233" y="1410"/>
                    </a:lnTo>
                    <a:lnTo>
                      <a:pt x="284" y="1391"/>
                    </a:lnTo>
                    <a:lnTo>
                      <a:pt x="284" y="1391"/>
                    </a:lnTo>
                    <a:lnTo>
                      <a:pt x="300" y="1385"/>
                    </a:lnTo>
                    <a:lnTo>
                      <a:pt x="312" y="1379"/>
                    </a:lnTo>
                    <a:lnTo>
                      <a:pt x="322" y="1371"/>
                    </a:lnTo>
                    <a:lnTo>
                      <a:pt x="328" y="1361"/>
                    </a:lnTo>
                    <a:lnTo>
                      <a:pt x="333" y="1350"/>
                    </a:lnTo>
                    <a:lnTo>
                      <a:pt x="336" y="1337"/>
                    </a:lnTo>
                    <a:lnTo>
                      <a:pt x="338" y="1323"/>
                    </a:lnTo>
                    <a:lnTo>
                      <a:pt x="338" y="1307"/>
                    </a:lnTo>
                    <a:lnTo>
                      <a:pt x="338" y="1307"/>
                    </a:lnTo>
                    <a:lnTo>
                      <a:pt x="338" y="1288"/>
                    </a:lnTo>
                    <a:lnTo>
                      <a:pt x="338" y="1271"/>
                    </a:lnTo>
                    <a:lnTo>
                      <a:pt x="338" y="1271"/>
                    </a:lnTo>
                    <a:lnTo>
                      <a:pt x="336" y="1259"/>
                    </a:lnTo>
                    <a:lnTo>
                      <a:pt x="333" y="1251"/>
                    </a:lnTo>
                    <a:lnTo>
                      <a:pt x="330" y="1247"/>
                    </a:lnTo>
                    <a:lnTo>
                      <a:pt x="324" y="1245"/>
                    </a:lnTo>
                    <a:lnTo>
                      <a:pt x="319" y="1244"/>
                    </a:lnTo>
                    <a:lnTo>
                      <a:pt x="311" y="1245"/>
                    </a:lnTo>
                    <a:lnTo>
                      <a:pt x="297" y="1250"/>
                    </a:lnTo>
                    <a:lnTo>
                      <a:pt x="297" y="1250"/>
                    </a:lnTo>
                    <a:lnTo>
                      <a:pt x="273" y="1259"/>
                    </a:lnTo>
                    <a:lnTo>
                      <a:pt x="247" y="1269"/>
                    </a:lnTo>
                    <a:lnTo>
                      <a:pt x="247" y="1269"/>
                    </a:lnTo>
                    <a:lnTo>
                      <a:pt x="243" y="1271"/>
                    </a:lnTo>
                    <a:lnTo>
                      <a:pt x="238" y="1271"/>
                    </a:lnTo>
                    <a:lnTo>
                      <a:pt x="235" y="1269"/>
                    </a:lnTo>
                    <a:lnTo>
                      <a:pt x="231" y="1266"/>
                    </a:lnTo>
                    <a:lnTo>
                      <a:pt x="231" y="1266"/>
                    </a:lnTo>
                    <a:lnTo>
                      <a:pt x="230" y="1261"/>
                    </a:lnTo>
                    <a:lnTo>
                      <a:pt x="231" y="1258"/>
                    </a:lnTo>
                    <a:lnTo>
                      <a:pt x="238" y="1251"/>
                    </a:lnTo>
                    <a:lnTo>
                      <a:pt x="238" y="1251"/>
                    </a:lnTo>
                    <a:lnTo>
                      <a:pt x="255" y="1236"/>
                    </a:lnTo>
                    <a:lnTo>
                      <a:pt x="273" y="1220"/>
                    </a:lnTo>
                    <a:lnTo>
                      <a:pt x="273" y="1220"/>
                    </a:lnTo>
                    <a:lnTo>
                      <a:pt x="290" y="1207"/>
                    </a:lnTo>
                    <a:lnTo>
                      <a:pt x="309" y="1193"/>
                    </a:lnTo>
                    <a:lnTo>
                      <a:pt x="309" y="1193"/>
                    </a:lnTo>
                    <a:lnTo>
                      <a:pt x="303" y="1190"/>
                    </a:lnTo>
                    <a:lnTo>
                      <a:pt x="297" y="1188"/>
                    </a:lnTo>
                    <a:lnTo>
                      <a:pt x="284" y="1183"/>
                    </a:lnTo>
                    <a:lnTo>
                      <a:pt x="278" y="1182"/>
                    </a:lnTo>
                    <a:lnTo>
                      <a:pt x="273" y="1177"/>
                    </a:lnTo>
                    <a:lnTo>
                      <a:pt x="270" y="1172"/>
                    </a:lnTo>
                    <a:lnTo>
                      <a:pt x="268" y="1164"/>
                    </a:lnTo>
                    <a:lnTo>
                      <a:pt x="268" y="1164"/>
                    </a:lnTo>
                    <a:lnTo>
                      <a:pt x="266" y="1156"/>
                    </a:lnTo>
                    <a:lnTo>
                      <a:pt x="266" y="1147"/>
                    </a:lnTo>
                    <a:lnTo>
                      <a:pt x="266" y="1143"/>
                    </a:lnTo>
                    <a:lnTo>
                      <a:pt x="268" y="1139"/>
                    </a:lnTo>
                    <a:lnTo>
                      <a:pt x="271" y="1136"/>
                    </a:lnTo>
                    <a:lnTo>
                      <a:pt x="276" y="1134"/>
                    </a:lnTo>
                    <a:lnTo>
                      <a:pt x="276" y="1134"/>
                    </a:lnTo>
                    <a:lnTo>
                      <a:pt x="292" y="1129"/>
                    </a:lnTo>
                    <a:lnTo>
                      <a:pt x="301" y="1129"/>
                    </a:lnTo>
                    <a:lnTo>
                      <a:pt x="309" y="1129"/>
                    </a:lnTo>
                    <a:lnTo>
                      <a:pt x="317" y="1129"/>
                    </a:lnTo>
                    <a:lnTo>
                      <a:pt x="324" y="1132"/>
                    </a:lnTo>
                    <a:lnTo>
                      <a:pt x="330" y="1136"/>
                    </a:lnTo>
                    <a:lnTo>
                      <a:pt x="335" y="1142"/>
                    </a:lnTo>
                    <a:lnTo>
                      <a:pt x="335" y="1142"/>
                    </a:lnTo>
                    <a:lnTo>
                      <a:pt x="344" y="1153"/>
                    </a:lnTo>
                    <a:lnTo>
                      <a:pt x="352" y="1161"/>
                    </a:lnTo>
                    <a:lnTo>
                      <a:pt x="362" y="1164"/>
                    </a:lnTo>
                    <a:lnTo>
                      <a:pt x="371" y="1166"/>
                    </a:lnTo>
                    <a:lnTo>
                      <a:pt x="381" y="1164"/>
                    </a:lnTo>
                    <a:lnTo>
                      <a:pt x="392" y="1163"/>
                    </a:lnTo>
                    <a:lnTo>
                      <a:pt x="411" y="1156"/>
                    </a:lnTo>
                    <a:lnTo>
                      <a:pt x="411" y="1156"/>
                    </a:lnTo>
                    <a:lnTo>
                      <a:pt x="428" y="1151"/>
                    </a:lnTo>
                    <a:lnTo>
                      <a:pt x="446" y="1148"/>
                    </a:lnTo>
                    <a:lnTo>
                      <a:pt x="463" y="1148"/>
                    </a:lnTo>
                    <a:lnTo>
                      <a:pt x="471" y="1150"/>
                    </a:lnTo>
                    <a:lnTo>
                      <a:pt x="479" y="1151"/>
                    </a:lnTo>
                    <a:lnTo>
                      <a:pt x="479" y="1151"/>
                    </a:lnTo>
                    <a:lnTo>
                      <a:pt x="490" y="1153"/>
                    </a:lnTo>
                    <a:lnTo>
                      <a:pt x="500" y="1153"/>
                    </a:lnTo>
                    <a:lnTo>
                      <a:pt x="508" y="1151"/>
                    </a:lnTo>
                    <a:lnTo>
                      <a:pt x="514" y="1147"/>
                    </a:lnTo>
                    <a:lnTo>
                      <a:pt x="521" y="1142"/>
                    </a:lnTo>
                    <a:lnTo>
                      <a:pt x="525" y="1137"/>
                    </a:lnTo>
                    <a:lnTo>
                      <a:pt x="532" y="1128"/>
                    </a:lnTo>
                    <a:lnTo>
                      <a:pt x="532" y="1128"/>
                    </a:lnTo>
                    <a:lnTo>
                      <a:pt x="536" y="1115"/>
                    </a:lnTo>
                    <a:lnTo>
                      <a:pt x="541" y="1101"/>
                    </a:lnTo>
                    <a:lnTo>
                      <a:pt x="543" y="1086"/>
                    </a:lnTo>
                    <a:lnTo>
                      <a:pt x="543" y="1078"/>
                    </a:lnTo>
                    <a:lnTo>
                      <a:pt x="543" y="1072"/>
                    </a:lnTo>
                    <a:lnTo>
                      <a:pt x="543" y="1072"/>
                    </a:lnTo>
                    <a:lnTo>
                      <a:pt x="541" y="1062"/>
                    </a:lnTo>
                    <a:lnTo>
                      <a:pt x="541" y="1053"/>
                    </a:lnTo>
                    <a:lnTo>
                      <a:pt x="543" y="1043"/>
                    </a:lnTo>
                    <a:lnTo>
                      <a:pt x="544" y="1035"/>
                    </a:lnTo>
                    <a:lnTo>
                      <a:pt x="548" y="1029"/>
                    </a:lnTo>
                    <a:lnTo>
                      <a:pt x="552" y="1021"/>
                    </a:lnTo>
                    <a:lnTo>
                      <a:pt x="563" y="1007"/>
                    </a:lnTo>
                    <a:lnTo>
                      <a:pt x="563" y="1007"/>
                    </a:lnTo>
                    <a:lnTo>
                      <a:pt x="568" y="1001"/>
                    </a:lnTo>
                    <a:lnTo>
                      <a:pt x="571" y="993"/>
                    </a:lnTo>
                    <a:lnTo>
                      <a:pt x="573" y="983"/>
                    </a:lnTo>
                    <a:lnTo>
                      <a:pt x="573" y="975"/>
                    </a:lnTo>
                    <a:lnTo>
                      <a:pt x="573" y="975"/>
                    </a:lnTo>
                    <a:lnTo>
                      <a:pt x="571" y="974"/>
                    </a:lnTo>
                    <a:lnTo>
                      <a:pt x="567" y="972"/>
                    </a:lnTo>
                    <a:lnTo>
                      <a:pt x="556" y="970"/>
                    </a:lnTo>
                    <a:lnTo>
                      <a:pt x="556" y="970"/>
                    </a:lnTo>
                    <a:lnTo>
                      <a:pt x="552" y="970"/>
                    </a:lnTo>
                    <a:lnTo>
                      <a:pt x="552" y="970"/>
                    </a:lnTo>
                    <a:lnTo>
                      <a:pt x="548" y="972"/>
                    </a:lnTo>
                    <a:lnTo>
                      <a:pt x="544" y="975"/>
                    </a:lnTo>
                    <a:lnTo>
                      <a:pt x="536" y="983"/>
                    </a:lnTo>
                    <a:lnTo>
                      <a:pt x="530" y="989"/>
                    </a:lnTo>
                    <a:lnTo>
                      <a:pt x="527" y="989"/>
                    </a:lnTo>
                    <a:lnTo>
                      <a:pt x="525" y="986"/>
                    </a:lnTo>
                    <a:lnTo>
                      <a:pt x="525" y="986"/>
                    </a:lnTo>
                    <a:lnTo>
                      <a:pt x="519" y="977"/>
                    </a:lnTo>
                    <a:lnTo>
                      <a:pt x="513" y="969"/>
                    </a:lnTo>
                    <a:lnTo>
                      <a:pt x="497" y="953"/>
                    </a:lnTo>
                    <a:lnTo>
                      <a:pt x="489" y="945"/>
                    </a:lnTo>
                    <a:lnTo>
                      <a:pt x="481" y="937"/>
                    </a:lnTo>
                    <a:lnTo>
                      <a:pt x="475" y="927"/>
                    </a:lnTo>
                    <a:lnTo>
                      <a:pt x="471" y="916"/>
                    </a:lnTo>
                    <a:lnTo>
                      <a:pt x="471" y="916"/>
                    </a:lnTo>
                    <a:lnTo>
                      <a:pt x="467" y="897"/>
                    </a:lnTo>
                    <a:lnTo>
                      <a:pt x="465" y="881"/>
                    </a:lnTo>
                    <a:lnTo>
                      <a:pt x="467" y="866"/>
                    </a:lnTo>
                    <a:lnTo>
                      <a:pt x="471" y="853"/>
                    </a:lnTo>
                    <a:lnTo>
                      <a:pt x="478" y="840"/>
                    </a:lnTo>
                    <a:lnTo>
                      <a:pt x="489" y="829"/>
                    </a:lnTo>
                    <a:lnTo>
                      <a:pt x="503" y="819"/>
                    </a:lnTo>
                    <a:lnTo>
                      <a:pt x="521" y="810"/>
                    </a:lnTo>
                    <a:lnTo>
                      <a:pt x="521" y="810"/>
                    </a:lnTo>
                    <a:lnTo>
                      <a:pt x="527" y="808"/>
                    </a:lnTo>
                    <a:lnTo>
                      <a:pt x="535" y="805"/>
                    </a:lnTo>
                    <a:lnTo>
                      <a:pt x="541" y="802"/>
                    </a:lnTo>
                    <a:lnTo>
                      <a:pt x="548" y="797"/>
                    </a:lnTo>
                    <a:lnTo>
                      <a:pt x="548" y="797"/>
                    </a:lnTo>
                    <a:lnTo>
                      <a:pt x="538" y="794"/>
                    </a:lnTo>
                    <a:lnTo>
                      <a:pt x="529" y="792"/>
                    </a:lnTo>
                    <a:lnTo>
                      <a:pt x="521" y="792"/>
                    </a:lnTo>
                    <a:lnTo>
                      <a:pt x="513" y="792"/>
                    </a:lnTo>
                    <a:lnTo>
                      <a:pt x="497" y="796"/>
                    </a:lnTo>
                    <a:lnTo>
                      <a:pt x="481" y="802"/>
                    </a:lnTo>
                    <a:lnTo>
                      <a:pt x="451" y="816"/>
                    </a:lnTo>
                    <a:lnTo>
                      <a:pt x="435" y="823"/>
                    </a:lnTo>
                    <a:lnTo>
                      <a:pt x="421" y="827"/>
                    </a:lnTo>
                    <a:lnTo>
                      <a:pt x="421" y="827"/>
                    </a:lnTo>
                    <a:lnTo>
                      <a:pt x="400" y="831"/>
                    </a:lnTo>
                    <a:lnTo>
                      <a:pt x="389" y="832"/>
                    </a:lnTo>
                    <a:lnTo>
                      <a:pt x="379" y="831"/>
                    </a:lnTo>
                    <a:lnTo>
                      <a:pt x="370" y="829"/>
                    </a:lnTo>
                    <a:lnTo>
                      <a:pt x="360" y="827"/>
                    </a:lnTo>
                    <a:lnTo>
                      <a:pt x="349" y="823"/>
                    </a:lnTo>
                    <a:lnTo>
                      <a:pt x="339" y="816"/>
                    </a:lnTo>
                    <a:lnTo>
                      <a:pt x="339" y="816"/>
                    </a:lnTo>
                    <a:lnTo>
                      <a:pt x="338" y="826"/>
                    </a:lnTo>
                    <a:lnTo>
                      <a:pt x="335" y="834"/>
                    </a:lnTo>
                    <a:lnTo>
                      <a:pt x="330" y="840"/>
                    </a:lnTo>
                    <a:lnTo>
                      <a:pt x="325" y="843"/>
                    </a:lnTo>
                    <a:lnTo>
                      <a:pt x="319" y="843"/>
                    </a:lnTo>
                    <a:lnTo>
                      <a:pt x="312" y="843"/>
                    </a:lnTo>
                    <a:lnTo>
                      <a:pt x="303" y="842"/>
                    </a:lnTo>
                    <a:lnTo>
                      <a:pt x="295" y="837"/>
                    </a:lnTo>
                    <a:lnTo>
                      <a:pt x="295" y="837"/>
                    </a:lnTo>
                    <a:lnTo>
                      <a:pt x="281" y="832"/>
                    </a:lnTo>
                    <a:lnTo>
                      <a:pt x="271" y="827"/>
                    </a:lnTo>
                    <a:lnTo>
                      <a:pt x="263" y="826"/>
                    </a:lnTo>
                    <a:lnTo>
                      <a:pt x="257" y="827"/>
                    </a:lnTo>
                    <a:lnTo>
                      <a:pt x="254" y="831"/>
                    </a:lnTo>
                    <a:lnTo>
                      <a:pt x="251" y="837"/>
                    </a:lnTo>
                    <a:lnTo>
                      <a:pt x="249" y="845"/>
                    </a:lnTo>
                    <a:lnTo>
                      <a:pt x="247" y="858"/>
                    </a:lnTo>
                    <a:lnTo>
                      <a:pt x="246" y="859"/>
                    </a:lnTo>
                    <a:lnTo>
                      <a:pt x="246" y="859"/>
                    </a:lnTo>
                    <a:lnTo>
                      <a:pt x="233" y="851"/>
                    </a:lnTo>
                    <a:lnTo>
                      <a:pt x="220" y="842"/>
                    </a:lnTo>
                    <a:lnTo>
                      <a:pt x="211" y="831"/>
                    </a:lnTo>
                    <a:lnTo>
                      <a:pt x="203" y="818"/>
                    </a:lnTo>
                    <a:lnTo>
                      <a:pt x="203" y="818"/>
                    </a:lnTo>
                    <a:lnTo>
                      <a:pt x="198" y="807"/>
                    </a:lnTo>
                    <a:lnTo>
                      <a:pt x="195" y="800"/>
                    </a:lnTo>
                    <a:lnTo>
                      <a:pt x="195" y="796"/>
                    </a:lnTo>
                    <a:lnTo>
                      <a:pt x="195" y="791"/>
                    </a:lnTo>
                    <a:lnTo>
                      <a:pt x="200" y="788"/>
                    </a:lnTo>
                    <a:lnTo>
                      <a:pt x="208" y="788"/>
                    </a:lnTo>
                    <a:lnTo>
                      <a:pt x="219" y="789"/>
                    </a:lnTo>
                    <a:lnTo>
                      <a:pt x="219" y="789"/>
                    </a:lnTo>
                    <a:lnTo>
                      <a:pt x="224" y="789"/>
                    </a:lnTo>
                    <a:lnTo>
                      <a:pt x="225" y="789"/>
                    </a:lnTo>
                    <a:lnTo>
                      <a:pt x="227" y="788"/>
                    </a:lnTo>
                    <a:lnTo>
                      <a:pt x="228" y="785"/>
                    </a:lnTo>
                    <a:lnTo>
                      <a:pt x="228" y="785"/>
                    </a:lnTo>
                    <a:lnTo>
                      <a:pt x="230" y="773"/>
                    </a:lnTo>
                    <a:lnTo>
                      <a:pt x="235" y="764"/>
                    </a:lnTo>
                    <a:lnTo>
                      <a:pt x="239" y="754"/>
                    </a:lnTo>
                    <a:lnTo>
                      <a:pt x="247" y="746"/>
                    </a:lnTo>
                    <a:lnTo>
                      <a:pt x="262" y="732"/>
                    </a:lnTo>
                    <a:lnTo>
                      <a:pt x="278" y="718"/>
                    </a:lnTo>
                    <a:lnTo>
                      <a:pt x="278" y="718"/>
                    </a:lnTo>
                    <a:lnTo>
                      <a:pt x="285" y="707"/>
                    </a:lnTo>
                    <a:lnTo>
                      <a:pt x="292" y="697"/>
                    </a:lnTo>
                    <a:lnTo>
                      <a:pt x="297" y="689"/>
                    </a:lnTo>
                    <a:lnTo>
                      <a:pt x="298" y="681"/>
                    </a:lnTo>
                    <a:lnTo>
                      <a:pt x="297" y="673"/>
                    </a:lnTo>
                    <a:lnTo>
                      <a:pt x="293" y="665"/>
                    </a:lnTo>
                    <a:lnTo>
                      <a:pt x="289" y="656"/>
                    </a:lnTo>
                    <a:lnTo>
                      <a:pt x="279" y="645"/>
                    </a:lnTo>
                    <a:lnTo>
                      <a:pt x="279" y="645"/>
                    </a:lnTo>
                    <a:lnTo>
                      <a:pt x="273" y="635"/>
                    </a:lnTo>
                    <a:lnTo>
                      <a:pt x="270" y="624"/>
                    </a:lnTo>
                    <a:lnTo>
                      <a:pt x="266" y="613"/>
                    </a:lnTo>
                    <a:lnTo>
                      <a:pt x="265" y="602"/>
                    </a:lnTo>
                    <a:lnTo>
                      <a:pt x="265" y="602"/>
                    </a:lnTo>
                    <a:lnTo>
                      <a:pt x="257" y="602"/>
                    </a:lnTo>
                    <a:lnTo>
                      <a:pt x="252" y="605"/>
                    </a:lnTo>
                    <a:lnTo>
                      <a:pt x="251" y="608"/>
                    </a:lnTo>
                    <a:lnTo>
                      <a:pt x="247" y="613"/>
                    </a:lnTo>
                    <a:lnTo>
                      <a:pt x="246" y="624"/>
                    </a:lnTo>
                    <a:lnTo>
                      <a:pt x="244" y="638"/>
                    </a:lnTo>
                    <a:lnTo>
                      <a:pt x="244" y="638"/>
                    </a:lnTo>
                    <a:lnTo>
                      <a:pt x="238" y="629"/>
                    </a:lnTo>
                    <a:lnTo>
                      <a:pt x="231" y="621"/>
                    </a:lnTo>
                    <a:lnTo>
                      <a:pt x="216" y="608"/>
                    </a:lnTo>
                    <a:lnTo>
                      <a:pt x="208" y="602"/>
                    </a:lnTo>
                    <a:lnTo>
                      <a:pt x="201" y="596"/>
                    </a:lnTo>
                    <a:lnTo>
                      <a:pt x="197" y="586"/>
                    </a:lnTo>
                    <a:lnTo>
                      <a:pt x="195" y="575"/>
                    </a:lnTo>
                    <a:lnTo>
                      <a:pt x="195" y="575"/>
                    </a:lnTo>
                    <a:lnTo>
                      <a:pt x="190" y="584"/>
                    </a:lnTo>
                    <a:lnTo>
                      <a:pt x="189" y="594"/>
                    </a:lnTo>
                    <a:lnTo>
                      <a:pt x="189" y="602"/>
                    </a:lnTo>
                    <a:lnTo>
                      <a:pt x="189" y="610"/>
                    </a:lnTo>
                    <a:lnTo>
                      <a:pt x="192" y="618"/>
                    </a:lnTo>
                    <a:lnTo>
                      <a:pt x="195" y="623"/>
                    </a:lnTo>
                    <a:lnTo>
                      <a:pt x="200" y="626"/>
                    </a:lnTo>
                    <a:lnTo>
                      <a:pt x="206" y="629"/>
                    </a:lnTo>
                    <a:lnTo>
                      <a:pt x="206" y="629"/>
                    </a:lnTo>
                    <a:lnTo>
                      <a:pt x="214" y="630"/>
                    </a:lnTo>
                    <a:lnTo>
                      <a:pt x="220" y="634"/>
                    </a:lnTo>
                    <a:lnTo>
                      <a:pt x="224" y="638"/>
                    </a:lnTo>
                    <a:lnTo>
                      <a:pt x="227" y="643"/>
                    </a:lnTo>
                    <a:lnTo>
                      <a:pt x="230" y="654"/>
                    </a:lnTo>
                    <a:lnTo>
                      <a:pt x="230" y="665"/>
                    </a:lnTo>
                    <a:lnTo>
                      <a:pt x="230" y="665"/>
                    </a:lnTo>
                    <a:lnTo>
                      <a:pt x="230" y="675"/>
                    </a:lnTo>
                    <a:lnTo>
                      <a:pt x="227" y="684"/>
                    </a:lnTo>
                    <a:lnTo>
                      <a:pt x="225" y="689"/>
                    </a:lnTo>
                    <a:lnTo>
                      <a:pt x="220" y="692"/>
                    </a:lnTo>
                    <a:lnTo>
                      <a:pt x="217" y="694"/>
                    </a:lnTo>
                    <a:lnTo>
                      <a:pt x="212" y="696"/>
                    </a:lnTo>
                    <a:lnTo>
                      <a:pt x="212" y="696"/>
                    </a:lnTo>
                    <a:lnTo>
                      <a:pt x="206" y="697"/>
                    </a:lnTo>
                    <a:lnTo>
                      <a:pt x="201" y="696"/>
                    </a:lnTo>
                    <a:lnTo>
                      <a:pt x="197" y="692"/>
                    </a:lnTo>
                    <a:lnTo>
                      <a:pt x="193" y="689"/>
                    </a:lnTo>
                    <a:lnTo>
                      <a:pt x="187" y="680"/>
                    </a:lnTo>
                    <a:lnTo>
                      <a:pt x="182" y="670"/>
                    </a:lnTo>
                    <a:lnTo>
                      <a:pt x="182" y="670"/>
                    </a:lnTo>
                    <a:lnTo>
                      <a:pt x="176" y="659"/>
                    </a:lnTo>
                    <a:lnTo>
                      <a:pt x="176" y="659"/>
                    </a:lnTo>
                    <a:lnTo>
                      <a:pt x="171" y="662"/>
                    </a:lnTo>
                    <a:lnTo>
                      <a:pt x="166" y="667"/>
                    </a:lnTo>
                    <a:lnTo>
                      <a:pt x="160" y="678"/>
                    </a:lnTo>
                    <a:lnTo>
                      <a:pt x="157" y="689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47" y="711"/>
                    </a:lnTo>
                    <a:lnTo>
                      <a:pt x="144" y="716"/>
                    </a:lnTo>
                    <a:lnTo>
                      <a:pt x="139" y="719"/>
                    </a:lnTo>
                    <a:lnTo>
                      <a:pt x="136" y="721"/>
                    </a:lnTo>
                    <a:lnTo>
                      <a:pt x="131" y="723"/>
                    </a:lnTo>
                    <a:lnTo>
                      <a:pt x="125" y="721"/>
                    </a:lnTo>
                    <a:lnTo>
                      <a:pt x="119" y="719"/>
                    </a:lnTo>
                    <a:lnTo>
                      <a:pt x="119" y="719"/>
                    </a:lnTo>
                    <a:lnTo>
                      <a:pt x="114" y="716"/>
                    </a:lnTo>
                    <a:lnTo>
                      <a:pt x="109" y="713"/>
                    </a:lnTo>
                    <a:lnTo>
                      <a:pt x="108" y="708"/>
                    </a:lnTo>
                    <a:lnTo>
                      <a:pt x="108" y="705"/>
                    </a:lnTo>
                    <a:lnTo>
                      <a:pt x="108" y="700"/>
                    </a:lnTo>
                    <a:lnTo>
                      <a:pt x="111" y="696"/>
                    </a:lnTo>
                    <a:lnTo>
                      <a:pt x="116" y="686"/>
                    </a:lnTo>
                    <a:lnTo>
                      <a:pt x="116" y="686"/>
                    </a:lnTo>
                    <a:lnTo>
                      <a:pt x="125" y="673"/>
                    </a:lnTo>
                    <a:lnTo>
                      <a:pt x="131" y="657"/>
                    </a:lnTo>
                    <a:lnTo>
                      <a:pt x="136" y="643"/>
                    </a:lnTo>
                    <a:lnTo>
                      <a:pt x="141" y="629"/>
                    </a:lnTo>
                    <a:lnTo>
                      <a:pt x="143" y="613"/>
                    </a:lnTo>
                    <a:lnTo>
                      <a:pt x="143" y="597"/>
                    </a:lnTo>
                    <a:lnTo>
                      <a:pt x="143" y="581"/>
                    </a:lnTo>
                    <a:lnTo>
                      <a:pt x="139" y="565"/>
                    </a:lnTo>
                    <a:lnTo>
                      <a:pt x="139" y="565"/>
                    </a:lnTo>
                    <a:close/>
                    <a:moveTo>
                      <a:pt x="1059" y="1088"/>
                    </a:moveTo>
                    <a:lnTo>
                      <a:pt x="1059" y="1088"/>
                    </a:lnTo>
                    <a:lnTo>
                      <a:pt x="1062" y="1094"/>
                    </a:lnTo>
                    <a:lnTo>
                      <a:pt x="1064" y="1096"/>
                    </a:lnTo>
                    <a:lnTo>
                      <a:pt x="1069" y="1097"/>
                    </a:lnTo>
                    <a:lnTo>
                      <a:pt x="1069" y="1097"/>
                    </a:lnTo>
                    <a:lnTo>
                      <a:pt x="1070" y="1096"/>
                    </a:lnTo>
                    <a:lnTo>
                      <a:pt x="1072" y="1093"/>
                    </a:lnTo>
                    <a:lnTo>
                      <a:pt x="1072" y="1093"/>
                    </a:lnTo>
                    <a:lnTo>
                      <a:pt x="1070" y="1089"/>
                    </a:lnTo>
                    <a:lnTo>
                      <a:pt x="1069" y="1088"/>
                    </a:lnTo>
                    <a:lnTo>
                      <a:pt x="1061" y="1086"/>
                    </a:lnTo>
                    <a:lnTo>
                      <a:pt x="1061" y="1086"/>
                    </a:lnTo>
                    <a:lnTo>
                      <a:pt x="1054" y="1080"/>
                    </a:lnTo>
                    <a:lnTo>
                      <a:pt x="1045" y="1075"/>
                    </a:lnTo>
                    <a:lnTo>
                      <a:pt x="1040" y="1075"/>
                    </a:lnTo>
                    <a:lnTo>
                      <a:pt x="1035" y="1075"/>
                    </a:lnTo>
                    <a:lnTo>
                      <a:pt x="1030" y="1075"/>
                    </a:lnTo>
                    <a:lnTo>
                      <a:pt x="1023" y="1077"/>
                    </a:lnTo>
                    <a:lnTo>
                      <a:pt x="1023" y="1077"/>
                    </a:lnTo>
                    <a:lnTo>
                      <a:pt x="1059" y="1088"/>
                    </a:lnTo>
                    <a:lnTo>
                      <a:pt x="1059" y="108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6" name="Freeform 8">
                <a:extLst>
                  <a:ext uri="{FF2B5EF4-FFF2-40B4-BE49-F238E27FC236}">
                    <a16:creationId xmlns:a16="http://schemas.microsoft.com/office/drawing/2014/main" id="{8F7CFA3F-FC3D-67E2-387D-286D9AD31B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2" y="849"/>
                <a:ext cx="828" cy="317"/>
              </a:xfrm>
              <a:custGeom>
                <a:avLst/>
                <a:gdLst>
                  <a:gd name="T0" fmla="*/ 426 w 1657"/>
                  <a:gd name="T1" fmla="*/ 542 h 636"/>
                  <a:gd name="T2" fmla="*/ 373 w 1657"/>
                  <a:gd name="T3" fmla="*/ 540 h 636"/>
                  <a:gd name="T4" fmla="*/ 175 w 1657"/>
                  <a:gd name="T5" fmla="*/ 548 h 636"/>
                  <a:gd name="T6" fmla="*/ 229 w 1657"/>
                  <a:gd name="T7" fmla="*/ 504 h 636"/>
                  <a:gd name="T8" fmla="*/ 307 w 1657"/>
                  <a:gd name="T9" fmla="*/ 470 h 636"/>
                  <a:gd name="T10" fmla="*/ 300 w 1657"/>
                  <a:gd name="T11" fmla="*/ 451 h 636"/>
                  <a:gd name="T12" fmla="*/ 289 w 1657"/>
                  <a:gd name="T13" fmla="*/ 412 h 636"/>
                  <a:gd name="T14" fmla="*/ 265 w 1657"/>
                  <a:gd name="T15" fmla="*/ 359 h 636"/>
                  <a:gd name="T16" fmla="*/ 78 w 1657"/>
                  <a:gd name="T17" fmla="*/ 358 h 636"/>
                  <a:gd name="T18" fmla="*/ 32 w 1657"/>
                  <a:gd name="T19" fmla="*/ 327 h 636"/>
                  <a:gd name="T20" fmla="*/ 221 w 1657"/>
                  <a:gd name="T21" fmla="*/ 291 h 636"/>
                  <a:gd name="T22" fmla="*/ 373 w 1657"/>
                  <a:gd name="T23" fmla="*/ 285 h 636"/>
                  <a:gd name="T24" fmla="*/ 292 w 1657"/>
                  <a:gd name="T25" fmla="*/ 251 h 636"/>
                  <a:gd name="T26" fmla="*/ 348 w 1657"/>
                  <a:gd name="T27" fmla="*/ 215 h 636"/>
                  <a:gd name="T28" fmla="*/ 281 w 1657"/>
                  <a:gd name="T29" fmla="*/ 202 h 636"/>
                  <a:gd name="T30" fmla="*/ 152 w 1657"/>
                  <a:gd name="T31" fmla="*/ 218 h 636"/>
                  <a:gd name="T32" fmla="*/ 30 w 1657"/>
                  <a:gd name="T33" fmla="*/ 210 h 636"/>
                  <a:gd name="T34" fmla="*/ 14 w 1657"/>
                  <a:gd name="T35" fmla="*/ 183 h 636"/>
                  <a:gd name="T36" fmla="*/ 73 w 1657"/>
                  <a:gd name="T37" fmla="*/ 177 h 636"/>
                  <a:gd name="T38" fmla="*/ 122 w 1657"/>
                  <a:gd name="T39" fmla="*/ 161 h 636"/>
                  <a:gd name="T40" fmla="*/ 119 w 1657"/>
                  <a:gd name="T41" fmla="*/ 150 h 636"/>
                  <a:gd name="T42" fmla="*/ 127 w 1657"/>
                  <a:gd name="T43" fmla="*/ 113 h 636"/>
                  <a:gd name="T44" fmla="*/ 181 w 1657"/>
                  <a:gd name="T45" fmla="*/ 65 h 636"/>
                  <a:gd name="T46" fmla="*/ 270 w 1657"/>
                  <a:gd name="T47" fmla="*/ 97 h 636"/>
                  <a:gd name="T48" fmla="*/ 326 w 1657"/>
                  <a:gd name="T49" fmla="*/ 108 h 636"/>
                  <a:gd name="T50" fmla="*/ 270 w 1657"/>
                  <a:gd name="T51" fmla="*/ 65 h 636"/>
                  <a:gd name="T52" fmla="*/ 249 w 1657"/>
                  <a:gd name="T53" fmla="*/ 38 h 636"/>
                  <a:gd name="T54" fmla="*/ 348 w 1657"/>
                  <a:gd name="T55" fmla="*/ 11 h 636"/>
                  <a:gd name="T56" fmla="*/ 426 w 1657"/>
                  <a:gd name="T57" fmla="*/ 56 h 636"/>
                  <a:gd name="T58" fmla="*/ 484 w 1657"/>
                  <a:gd name="T59" fmla="*/ 153 h 636"/>
                  <a:gd name="T60" fmla="*/ 489 w 1657"/>
                  <a:gd name="T61" fmla="*/ 226 h 636"/>
                  <a:gd name="T62" fmla="*/ 546 w 1657"/>
                  <a:gd name="T63" fmla="*/ 177 h 636"/>
                  <a:gd name="T64" fmla="*/ 605 w 1657"/>
                  <a:gd name="T65" fmla="*/ 192 h 636"/>
                  <a:gd name="T66" fmla="*/ 645 w 1657"/>
                  <a:gd name="T67" fmla="*/ 89 h 636"/>
                  <a:gd name="T68" fmla="*/ 716 w 1657"/>
                  <a:gd name="T69" fmla="*/ 110 h 636"/>
                  <a:gd name="T70" fmla="*/ 778 w 1657"/>
                  <a:gd name="T71" fmla="*/ 143 h 636"/>
                  <a:gd name="T72" fmla="*/ 824 w 1657"/>
                  <a:gd name="T73" fmla="*/ 89 h 636"/>
                  <a:gd name="T74" fmla="*/ 921 w 1657"/>
                  <a:gd name="T75" fmla="*/ 75 h 636"/>
                  <a:gd name="T76" fmla="*/ 967 w 1657"/>
                  <a:gd name="T77" fmla="*/ 115 h 636"/>
                  <a:gd name="T78" fmla="*/ 996 w 1657"/>
                  <a:gd name="T79" fmla="*/ 64 h 636"/>
                  <a:gd name="T80" fmla="*/ 1083 w 1657"/>
                  <a:gd name="T81" fmla="*/ 107 h 636"/>
                  <a:gd name="T82" fmla="*/ 1203 w 1657"/>
                  <a:gd name="T83" fmla="*/ 72 h 636"/>
                  <a:gd name="T84" fmla="*/ 1264 w 1657"/>
                  <a:gd name="T85" fmla="*/ 8 h 636"/>
                  <a:gd name="T86" fmla="*/ 1371 w 1657"/>
                  <a:gd name="T87" fmla="*/ 24 h 636"/>
                  <a:gd name="T88" fmla="*/ 1434 w 1657"/>
                  <a:gd name="T89" fmla="*/ 45 h 636"/>
                  <a:gd name="T90" fmla="*/ 1477 w 1657"/>
                  <a:gd name="T91" fmla="*/ 57 h 636"/>
                  <a:gd name="T92" fmla="*/ 1515 w 1657"/>
                  <a:gd name="T93" fmla="*/ 104 h 636"/>
                  <a:gd name="T94" fmla="*/ 1495 w 1657"/>
                  <a:gd name="T95" fmla="*/ 151 h 636"/>
                  <a:gd name="T96" fmla="*/ 1560 w 1657"/>
                  <a:gd name="T97" fmla="*/ 159 h 636"/>
                  <a:gd name="T98" fmla="*/ 1636 w 1657"/>
                  <a:gd name="T99" fmla="*/ 199 h 636"/>
                  <a:gd name="T100" fmla="*/ 1646 w 1657"/>
                  <a:gd name="T101" fmla="*/ 253 h 636"/>
                  <a:gd name="T102" fmla="*/ 1657 w 1657"/>
                  <a:gd name="T103" fmla="*/ 289 h 636"/>
                  <a:gd name="T104" fmla="*/ 1539 w 1657"/>
                  <a:gd name="T105" fmla="*/ 366 h 636"/>
                  <a:gd name="T106" fmla="*/ 1476 w 1657"/>
                  <a:gd name="T107" fmla="*/ 415 h 636"/>
                  <a:gd name="T108" fmla="*/ 1341 w 1657"/>
                  <a:gd name="T109" fmla="*/ 442 h 636"/>
                  <a:gd name="T110" fmla="*/ 1075 w 1657"/>
                  <a:gd name="T111" fmla="*/ 548 h 636"/>
                  <a:gd name="T112" fmla="*/ 904 w 1657"/>
                  <a:gd name="T113" fmla="*/ 607 h 636"/>
                  <a:gd name="T114" fmla="*/ 681 w 1657"/>
                  <a:gd name="T115" fmla="*/ 623 h 636"/>
                  <a:gd name="T116" fmla="*/ 519 w 1657"/>
                  <a:gd name="T117" fmla="*/ 582 h 636"/>
                  <a:gd name="T118" fmla="*/ 531 w 1657"/>
                  <a:gd name="T119" fmla="*/ 550 h 636"/>
                  <a:gd name="T120" fmla="*/ 321 w 1657"/>
                  <a:gd name="T121" fmla="*/ 407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7" h="636">
                    <a:moveTo>
                      <a:pt x="524" y="558"/>
                    </a:moveTo>
                    <a:lnTo>
                      <a:pt x="524" y="558"/>
                    </a:lnTo>
                    <a:lnTo>
                      <a:pt x="512" y="564"/>
                    </a:lnTo>
                    <a:lnTo>
                      <a:pt x="500" y="566"/>
                    </a:lnTo>
                    <a:lnTo>
                      <a:pt x="488" y="564"/>
                    </a:lnTo>
                    <a:lnTo>
                      <a:pt x="477" y="561"/>
                    </a:lnTo>
                    <a:lnTo>
                      <a:pt x="454" y="553"/>
                    </a:lnTo>
                    <a:lnTo>
                      <a:pt x="443" y="548"/>
                    </a:lnTo>
                    <a:lnTo>
                      <a:pt x="432" y="545"/>
                    </a:lnTo>
                    <a:lnTo>
                      <a:pt x="432" y="545"/>
                    </a:lnTo>
                    <a:lnTo>
                      <a:pt x="427" y="543"/>
                    </a:lnTo>
                    <a:lnTo>
                      <a:pt x="426" y="542"/>
                    </a:lnTo>
                    <a:lnTo>
                      <a:pt x="426" y="539"/>
                    </a:lnTo>
                    <a:lnTo>
                      <a:pt x="427" y="536"/>
                    </a:lnTo>
                    <a:lnTo>
                      <a:pt x="427" y="531"/>
                    </a:lnTo>
                    <a:lnTo>
                      <a:pt x="427" y="528"/>
                    </a:lnTo>
                    <a:lnTo>
                      <a:pt x="427" y="524"/>
                    </a:lnTo>
                    <a:lnTo>
                      <a:pt x="423" y="523"/>
                    </a:lnTo>
                    <a:lnTo>
                      <a:pt x="423" y="523"/>
                    </a:lnTo>
                    <a:lnTo>
                      <a:pt x="416" y="528"/>
                    </a:lnTo>
                    <a:lnTo>
                      <a:pt x="408" y="532"/>
                    </a:lnTo>
                    <a:lnTo>
                      <a:pt x="400" y="536"/>
                    </a:lnTo>
                    <a:lnTo>
                      <a:pt x="391" y="539"/>
                    </a:lnTo>
                    <a:lnTo>
                      <a:pt x="373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15" y="542"/>
                    </a:lnTo>
                    <a:lnTo>
                      <a:pt x="276" y="543"/>
                    </a:lnTo>
                    <a:lnTo>
                      <a:pt x="238" y="547"/>
                    </a:lnTo>
                    <a:lnTo>
                      <a:pt x="200" y="553"/>
                    </a:lnTo>
                    <a:lnTo>
                      <a:pt x="200" y="553"/>
                    </a:lnTo>
                    <a:lnTo>
                      <a:pt x="184" y="553"/>
                    </a:lnTo>
                    <a:lnTo>
                      <a:pt x="176" y="553"/>
                    </a:lnTo>
                    <a:lnTo>
                      <a:pt x="175" y="551"/>
                    </a:lnTo>
                    <a:lnTo>
                      <a:pt x="175" y="548"/>
                    </a:lnTo>
                    <a:lnTo>
                      <a:pt x="175" y="548"/>
                    </a:lnTo>
                    <a:lnTo>
                      <a:pt x="175" y="524"/>
                    </a:lnTo>
                    <a:lnTo>
                      <a:pt x="176" y="512"/>
                    </a:lnTo>
                    <a:lnTo>
                      <a:pt x="180" y="505"/>
                    </a:lnTo>
                    <a:lnTo>
                      <a:pt x="183" y="501"/>
                    </a:lnTo>
                    <a:lnTo>
                      <a:pt x="183" y="501"/>
                    </a:lnTo>
                    <a:lnTo>
                      <a:pt x="189" y="496"/>
                    </a:lnTo>
                    <a:lnTo>
                      <a:pt x="195" y="494"/>
                    </a:lnTo>
                    <a:lnTo>
                      <a:pt x="202" y="494"/>
                    </a:lnTo>
                    <a:lnTo>
                      <a:pt x="210" y="499"/>
                    </a:lnTo>
                    <a:lnTo>
                      <a:pt x="210" y="499"/>
                    </a:lnTo>
                    <a:lnTo>
                      <a:pt x="219" y="502"/>
                    </a:lnTo>
                    <a:lnTo>
                      <a:pt x="229" y="504"/>
                    </a:lnTo>
                    <a:lnTo>
                      <a:pt x="241" y="504"/>
                    </a:lnTo>
                    <a:lnTo>
                      <a:pt x="253" y="501"/>
                    </a:lnTo>
                    <a:lnTo>
                      <a:pt x="265" y="497"/>
                    </a:lnTo>
                    <a:lnTo>
                      <a:pt x="276" y="493"/>
                    </a:lnTo>
                    <a:lnTo>
                      <a:pt x="284" y="488"/>
                    </a:lnTo>
                    <a:lnTo>
                      <a:pt x="291" y="482"/>
                    </a:lnTo>
                    <a:lnTo>
                      <a:pt x="291" y="482"/>
                    </a:lnTo>
                    <a:lnTo>
                      <a:pt x="294" y="475"/>
                    </a:lnTo>
                    <a:lnTo>
                      <a:pt x="297" y="472"/>
                    </a:lnTo>
                    <a:lnTo>
                      <a:pt x="302" y="470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13" y="470"/>
                    </a:lnTo>
                    <a:lnTo>
                      <a:pt x="316" y="469"/>
                    </a:lnTo>
                    <a:lnTo>
                      <a:pt x="319" y="467"/>
                    </a:lnTo>
                    <a:lnTo>
                      <a:pt x="321" y="464"/>
                    </a:lnTo>
                    <a:lnTo>
                      <a:pt x="324" y="45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1" y="447"/>
                    </a:lnTo>
                    <a:lnTo>
                      <a:pt x="318" y="448"/>
                    </a:lnTo>
                    <a:lnTo>
                      <a:pt x="310" y="450"/>
                    </a:lnTo>
                    <a:lnTo>
                      <a:pt x="305" y="451"/>
                    </a:lnTo>
                    <a:lnTo>
                      <a:pt x="300" y="451"/>
                    </a:lnTo>
                    <a:lnTo>
                      <a:pt x="297" y="450"/>
                    </a:lnTo>
                    <a:lnTo>
                      <a:pt x="292" y="445"/>
                    </a:lnTo>
                    <a:lnTo>
                      <a:pt x="292" y="445"/>
                    </a:lnTo>
                    <a:lnTo>
                      <a:pt x="295" y="442"/>
                    </a:lnTo>
                    <a:lnTo>
                      <a:pt x="300" y="437"/>
                    </a:lnTo>
                    <a:lnTo>
                      <a:pt x="305" y="432"/>
                    </a:lnTo>
                    <a:lnTo>
                      <a:pt x="308" y="428"/>
                    </a:lnTo>
                    <a:lnTo>
                      <a:pt x="310" y="423"/>
                    </a:lnTo>
                    <a:lnTo>
                      <a:pt x="310" y="421"/>
                    </a:lnTo>
                    <a:lnTo>
                      <a:pt x="308" y="418"/>
                    </a:lnTo>
                    <a:lnTo>
                      <a:pt x="302" y="415"/>
                    </a:lnTo>
                    <a:lnTo>
                      <a:pt x="289" y="412"/>
                    </a:lnTo>
                    <a:lnTo>
                      <a:pt x="289" y="412"/>
                    </a:lnTo>
                    <a:lnTo>
                      <a:pt x="281" y="408"/>
                    </a:lnTo>
                    <a:lnTo>
                      <a:pt x="276" y="404"/>
                    </a:lnTo>
                    <a:lnTo>
                      <a:pt x="272" y="399"/>
                    </a:lnTo>
                    <a:lnTo>
                      <a:pt x="268" y="394"/>
                    </a:lnTo>
                    <a:lnTo>
                      <a:pt x="265" y="386"/>
                    </a:lnTo>
                    <a:lnTo>
                      <a:pt x="267" y="378"/>
                    </a:lnTo>
                    <a:lnTo>
                      <a:pt x="273" y="370"/>
                    </a:lnTo>
                    <a:lnTo>
                      <a:pt x="273" y="370"/>
                    </a:lnTo>
                    <a:lnTo>
                      <a:pt x="275" y="366"/>
                    </a:lnTo>
                    <a:lnTo>
                      <a:pt x="273" y="364"/>
                    </a:lnTo>
                    <a:lnTo>
                      <a:pt x="265" y="359"/>
                    </a:lnTo>
                    <a:lnTo>
                      <a:pt x="265" y="359"/>
                    </a:lnTo>
                    <a:lnTo>
                      <a:pt x="256" y="354"/>
                    </a:lnTo>
                    <a:lnTo>
                      <a:pt x="251" y="351"/>
                    </a:lnTo>
                    <a:lnTo>
                      <a:pt x="246" y="351"/>
                    </a:lnTo>
                    <a:lnTo>
                      <a:pt x="246" y="351"/>
                    </a:lnTo>
                    <a:lnTo>
                      <a:pt x="226" y="351"/>
                    </a:lnTo>
                    <a:lnTo>
                      <a:pt x="203" y="350"/>
                    </a:lnTo>
                    <a:lnTo>
                      <a:pt x="162" y="347"/>
                    </a:lnTo>
                    <a:lnTo>
                      <a:pt x="140" y="345"/>
                    </a:lnTo>
                    <a:lnTo>
                      <a:pt x="119" y="347"/>
                    </a:lnTo>
                    <a:lnTo>
                      <a:pt x="98" y="351"/>
                    </a:lnTo>
                    <a:lnTo>
                      <a:pt x="78" y="358"/>
                    </a:lnTo>
                    <a:lnTo>
                      <a:pt x="78" y="358"/>
                    </a:lnTo>
                    <a:lnTo>
                      <a:pt x="71" y="361"/>
                    </a:lnTo>
                    <a:lnTo>
                      <a:pt x="64" y="362"/>
                    </a:lnTo>
                    <a:lnTo>
                      <a:pt x="57" y="362"/>
                    </a:lnTo>
                    <a:lnTo>
                      <a:pt x="51" y="361"/>
                    </a:lnTo>
                    <a:lnTo>
                      <a:pt x="51" y="361"/>
                    </a:lnTo>
                    <a:lnTo>
                      <a:pt x="41" y="358"/>
                    </a:lnTo>
                    <a:lnTo>
                      <a:pt x="37" y="353"/>
                    </a:lnTo>
                    <a:lnTo>
                      <a:pt x="32" y="345"/>
                    </a:lnTo>
                    <a:lnTo>
                      <a:pt x="30" y="335"/>
                    </a:lnTo>
                    <a:lnTo>
                      <a:pt x="30" y="335"/>
                    </a:lnTo>
                    <a:lnTo>
                      <a:pt x="32" y="327"/>
                    </a:lnTo>
                    <a:lnTo>
                      <a:pt x="37" y="323"/>
                    </a:lnTo>
                    <a:lnTo>
                      <a:pt x="41" y="320"/>
                    </a:lnTo>
                    <a:lnTo>
                      <a:pt x="49" y="318"/>
                    </a:lnTo>
                    <a:lnTo>
                      <a:pt x="49" y="318"/>
                    </a:lnTo>
                    <a:lnTo>
                      <a:pt x="76" y="316"/>
                    </a:lnTo>
                    <a:lnTo>
                      <a:pt x="105" y="315"/>
                    </a:lnTo>
                    <a:lnTo>
                      <a:pt x="132" y="310"/>
                    </a:lnTo>
                    <a:lnTo>
                      <a:pt x="160" y="304"/>
                    </a:lnTo>
                    <a:lnTo>
                      <a:pt x="160" y="304"/>
                    </a:lnTo>
                    <a:lnTo>
                      <a:pt x="178" y="297"/>
                    </a:lnTo>
                    <a:lnTo>
                      <a:pt x="199" y="293"/>
                    </a:lnTo>
                    <a:lnTo>
                      <a:pt x="221" y="291"/>
                    </a:lnTo>
                    <a:lnTo>
                      <a:pt x="232" y="291"/>
                    </a:lnTo>
                    <a:lnTo>
                      <a:pt x="243" y="291"/>
                    </a:lnTo>
                    <a:lnTo>
                      <a:pt x="243" y="291"/>
                    </a:lnTo>
                    <a:lnTo>
                      <a:pt x="289" y="299"/>
                    </a:lnTo>
                    <a:lnTo>
                      <a:pt x="311" y="300"/>
                    </a:lnTo>
                    <a:lnTo>
                      <a:pt x="335" y="299"/>
                    </a:lnTo>
                    <a:lnTo>
                      <a:pt x="335" y="299"/>
                    </a:lnTo>
                    <a:lnTo>
                      <a:pt x="346" y="299"/>
                    </a:lnTo>
                    <a:lnTo>
                      <a:pt x="357" y="296"/>
                    </a:lnTo>
                    <a:lnTo>
                      <a:pt x="364" y="294"/>
                    </a:lnTo>
                    <a:lnTo>
                      <a:pt x="369" y="289"/>
                    </a:lnTo>
                    <a:lnTo>
                      <a:pt x="373" y="285"/>
                    </a:lnTo>
                    <a:lnTo>
                      <a:pt x="380" y="278"/>
                    </a:lnTo>
                    <a:lnTo>
                      <a:pt x="380" y="278"/>
                    </a:lnTo>
                    <a:lnTo>
                      <a:pt x="349" y="283"/>
                    </a:lnTo>
                    <a:lnTo>
                      <a:pt x="335" y="283"/>
                    </a:lnTo>
                    <a:lnTo>
                      <a:pt x="322" y="283"/>
                    </a:lnTo>
                    <a:lnTo>
                      <a:pt x="308" y="283"/>
                    </a:lnTo>
                    <a:lnTo>
                      <a:pt x="294" y="280"/>
                    </a:lnTo>
                    <a:lnTo>
                      <a:pt x="281" y="277"/>
                    </a:lnTo>
                    <a:lnTo>
                      <a:pt x="267" y="272"/>
                    </a:lnTo>
                    <a:lnTo>
                      <a:pt x="267" y="272"/>
                    </a:lnTo>
                    <a:lnTo>
                      <a:pt x="280" y="261"/>
                    </a:lnTo>
                    <a:lnTo>
                      <a:pt x="292" y="251"/>
                    </a:lnTo>
                    <a:lnTo>
                      <a:pt x="305" y="243"/>
                    </a:lnTo>
                    <a:lnTo>
                      <a:pt x="319" y="237"/>
                    </a:lnTo>
                    <a:lnTo>
                      <a:pt x="349" y="227"/>
                    </a:lnTo>
                    <a:lnTo>
                      <a:pt x="380" y="219"/>
                    </a:lnTo>
                    <a:lnTo>
                      <a:pt x="380" y="219"/>
                    </a:lnTo>
                    <a:lnTo>
                      <a:pt x="376" y="215"/>
                    </a:lnTo>
                    <a:lnTo>
                      <a:pt x="373" y="212"/>
                    </a:lnTo>
                    <a:lnTo>
                      <a:pt x="367" y="208"/>
                    </a:lnTo>
                    <a:lnTo>
                      <a:pt x="361" y="207"/>
                    </a:lnTo>
                    <a:lnTo>
                      <a:pt x="356" y="208"/>
                    </a:lnTo>
                    <a:lnTo>
                      <a:pt x="356" y="208"/>
                    </a:lnTo>
                    <a:lnTo>
                      <a:pt x="348" y="215"/>
                    </a:lnTo>
                    <a:lnTo>
                      <a:pt x="340" y="218"/>
                    </a:lnTo>
                    <a:lnTo>
                      <a:pt x="334" y="219"/>
                    </a:lnTo>
                    <a:lnTo>
                      <a:pt x="326" y="218"/>
                    </a:lnTo>
                    <a:lnTo>
                      <a:pt x="319" y="215"/>
                    </a:lnTo>
                    <a:lnTo>
                      <a:pt x="313" y="212"/>
                    </a:lnTo>
                    <a:lnTo>
                      <a:pt x="300" y="200"/>
                    </a:lnTo>
                    <a:lnTo>
                      <a:pt x="300" y="200"/>
                    </a:lnTo>
                    <a:lnTo>
                      <a:pt x="295" y="196"/>
                    </a:lnTo>
                    <a:lnTo>
                      <a:pt x="294" y="194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81" y="202"/>
                    </a:lnTo>
                    <a:lnTo>
                      <a:pt x="273" y="204"/>
                    </a:lnTo>
                    <a:lnTo>
                      <a:pt x="264" y="205"/>
                    </a:lnTo>
                    <a:lnTo>
                      <a:pt x="256" y="204"/>
                    </a:lnTo>
                    <a:lnTo>
                      <a:pt x="237" y="197"/>
                    </a:lnTo>
                    <a:lnTo>
                      <a:pt x="229" y="196"/>
                    </a:lnTo>
                    <a:lnTo>
                      <a:pt x="219" y="196"/>
                    </a:lnTo>
                    <a:lnTo>
                      <a:pt x="219" y="196"/>
                    </a:lnTo>
                    <a:lnTo>
                      <a:pt x="208" y="197"/>
                    </a:lnTo>
                    <a:lnTo>
                      <a:pt x="199" y="199"/>
                    </a:lnTo>
                    <a:lnTo>
                      <a:pt x="180" y="207"/>
                    </a:lnTo>
                    <a:lnTo>
                      <a:pt x="162" y="215"/>
                    </a:lnTo>
                    <a:lnTo>
                      <a:pt x="152" y="218"/>
                    </a:lnTo>
                    <a:lnTo>
                      <a:pt x="141" y="219"/>
                    </a:lnTo>
                    <a:lnTo>
                      <a:pt x="141" y="219"/>
                    </a:lnTo>
                    <a:lnTo>
                      <a:pt x="118" y="223"/>
                    </a:lnTo>
                    <a:lnTo>
                      <a:pt x="94" y="224"/>
                    </a:lnTo>
                    <a:lnTo>
                      <a:pt x="83" y="224"/>
                    </a:lnTo>
                    <a:lnTo>
                      <a:pt x="71" y="224"/>
                    </a:lnTo>
                    <a:lnTo>
                      <a:pt x="59" y="221"/>
                    </a:lnTo>
                    <a:lnTo>
                      <a:pt x="48" y="215"/>
                    </a:lnTo>
                    <a:lnTo>
                      <a:pt x="48" y="215"/>
                    </a:lnTo>
                    <a:lnTo>
                      <a:pt x="40" y="213"/>
                    </a:lnTo>
                    <a:lnTo>
                      <a:pt x="30" y="210"/>
                    </a:lnTo>
                    <a:lnTo>
                      <a:pt x="30" y="210"/>
                    </a:lnTo>
                    <a:lnTo>
                      <a:pt x="25" y="210"/>
                    </a:lnTo>
                    <a:lnTo>
                      <a:pt x="21" y="210"/>
                    </a:lnTo>
                    <a:lnTo>
                      <a:pt x="11" y="210"/>
                    </a:lnTo>
                    <a:lnTo>
                      <a:pt x="6" y="210"/>
                    </a:lnTo>
                    <a:lnTo>
                      <a:pt x="3" y="208"/>
                    </a:lnTo>
                    <a:lnTo>
                      <a:pt x="2" y="205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2" y="192"/>
                    </a:lnTo>
                    <a:lnTo>
                      <a:pt x="5" y="188"/>
                    </a:lnTo>
                    <a:lnTo>
                      <a:pt x="10" y="185"/>
                    </a:lnTo>
                    <a:lnTo>
                      <a:pt x="14" y="183"/>
                    </a:lnTo>
                    <a:lnTo>
                      <a:pt x="25" y="181"/>
                    </a:lnTo>
                    <a:lnTo>
                      <a:pt x="37" y="178"/>
                    </a:lnTo>
                    <a:lnTo>
                      <a:pt x="37" y="178"/>
                    </a:lnTo>
                    <a:lnTo>
                      <a:pt x="41" y="178"/>
                    </a:lnTo>
                    <a:lnTo>
                      <a:pt x="44" y="180"/>
                    </a:lnTo>
                    <a:lnTo>
                      <a:pt x="54" y="183"/>
                    </a:lnTo>
                    <a:lnTo>
                      <a:pt x="59" y="185"/>
                    </a:lnTo>
                    <a:lnTo>
                      <a:pt x="64" y="185"/>
                    </a:lnTo>
                    <a:lnTo>
                      <a:pt x="68" y="183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77"/>
                    </a:lnTo>
                    <a:lnTo>
                      <a:pt x="71" y="172"/>
                    </a:lnTo>
                    <a:lnTo>
                      <a:pt x="67" y="165"/>
                    </a:lnTo>
                    <a:lnTo>
                      <a:pt x="62" y="158"/>
                    </a:lnTo>
                    <a:lnTo>
                      <a:pt x="60" y="153"/>
                    </a:lnTo>
                    <a:lnTo>
                      <a:pt x="60" y="148"/>
                    </a:lnTo>
                    <a:lnTo>
                      <a:pt x="60" y="148"/>
                    </a:lnTo>
                    <a:lnTo>
                      <a:pt x="70" y="146"/>
                    </a:lnTo>
                    <a:lnTo>
                      <a:pt x="78" y="146"/>
                    </a:lnTo>
                    <a:lnTo>
                      <a:pt x="86" y="146"/>
                    </a:lnTo>
                    <a:lnTo>
                      <a:pt x="94" y="148"/>
                    </a:lnTo>
                    <a:lnTo>
                      <a:pt x="108" y="154"/>
                    </a:lnTo>
                    <a:lnTo>
                      <a:pt x="122" y="161"/>
                    </a:lnTo>
                    <a:lnTo>
                      <a:pt x="122" y="161"/>
                    </a:lnTo>
                    <a:lnTo>
                      <a:pt x="133" y="165"/>
                    </a:lnTo>
                    <a:lnTo>
                      <a:pt x="138" y="167"/>
                    </a:lnTo>
                    <a:lnTo>
                      <a:pt x="143" y="167"/>
                    </a:lnTo>
                    <a:lnTo>
                      <a:pt x="146" y="165"/>
                    </a:lnTo>
                    <a:lnTo>
                      <a:pt x="151" y="162"/>
                    </a:lnTo>
                    <a:lnTo>
                      <a:pt x="160" y="153"/>
                    </a:lnTo>
                    <a:lnTo>
                      <a:pt x="160" y="153"/>
                    </a:lnTo>
                    <a:lnTo>
                      <a:pt x="132" y="153"/>
                    </a:lnTo>
                    <a:lnTo>
                      <a:pt x="132" y="153"/>
                    </a:lnTo>
                    <a:lnTo>
                      <a:pt x="125" y="151"/>
                    </a:lnTo>
                    <a:lnTo>
                      <a:pt x="119" y="150"/>
                    </a:lnTo>
                    <a:lnTo>
                      <a:pt x="113" y="146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40"/>
                    </a:lnTo>
                    <a:lnTo>
                      <a:pt x="108" y="137"/>
                    </a:lnTo>
                    <a:lnTo>
                      <a:pt x="111" y="132"/>
                    </a:lnTo>
                    <a:lnTo>
                      <a:pt x="114" y="127"/>
                    </a:lnTo>
                    <a:lnTo>
                      <a:pt x="119" y="124"/>
                    </a:lnTo>
                    <a:lnTo>
                      <a:pt x="119" y="124"/>
                    </a:lnTo>
                    <a:lnTo>
                      <a:pt x="124" y="121"/>
                    </a:lnTo>
                    <a:lnTo>
                      <a:pt x="127" y="118"/>
                    </a:lnTo>
                    <a:lnTo>
                      <a:pt x="127" y="113"/>
                    </a:lnTo>
                    <a:lnTo>
                      <a:pt x="127" y="107"/>
                    </a:lnTo>
                    <a:lnTo>
                      <a:pt x="127" y="107"/>
                    </a:lnTo>
                    <a:lnTo>
                      <a:pt x="125" y="99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35" y="94"/>
                    </a:lnTo>
                    <a:lnTo>
                      <a:pt x="143" y="91"/>
                    </a:lnTo>
                    <a:lnTo>
                      <a:pt x="151" y="88"/>
                    </a:lnTo>
                    <a:lnTo>
                      <a:pt x="157" y="84"/>
                    </a:lnTo>
                    <a:lnTo>
                      <a:pt x="168" y="75"/>
                    </a:lnTo>
                    <a:lnTo>
                      <a:pt x="181" y="65"/>
                    </a:lnTo>
                    <a:lnTo>
                      <a:pt x="181" y="65"/>
                    </a:lnTo>
                    <a:lnTo>
                      <a:pt x="189" y="62"/>
                    </a:lnTo>
                    <a:lnTo>
                      <a:pt x="199" y="61"/>
                    </a:lnTo>
                    <a:lnTo>
                      <a:pt x="208" y="61"/>
                    </a:lnTo>
                    <a:lnTo>
                      <a:pt x="218" y="62"/>
                    </a:lnTo>
                    <a:lnTo>
                      <a:pt x="226" y="65"/>
                    </a:lnTo>
                    <a:lnTo>
                      <a:pt x="234" y="70"/>
                    </a:lnTo>
                    <a:lnTo>
                      <a:pt x="241" y="77"/>
                    </a:lnTo>
                    <a:lnTo>
                      <a:pt x="248" y="83"/>
                    </a:lnTo>
                    <a:lnTo>
                      <a:pt x="248" y="83"/>
                    </a:lnTo>
                    <a:lnTo>
                      <a:pt x="254" y="91"/>
                    </a:lnTo>
                    <a:lnTo>
                      <a:pt x="262" y="96"/>
                    </a:lnTo>
                    <a:lnTo>
                      <a:pt x="270" y="97"/>
                    </a:lnTo>
                    <a:lnTo>
                      <a:pt x="280" y="99"/>
                    </a:lnTo>
                    <a:lnTo>
                      <a:pt x="289" y="102"/>
                    </a:lnTo>
                    <a:lnTo>
                      <a:pt x="297" y="105"/>
                    </a:lnTo>
                    <a:lnTo>
                      <a:pt x="303" y="110"/>
                    </a:lnTo>
                    <a:lnTo>
                      <a:pt x="308" y="118"/>
                    </a:lnTo>
                    <a:lnTo>
                      <a:pt x="308" y="118"/>
                    </a:lnTo>
                    <a:lnTo>
                      <a:pt x="310" y="119"/>
                    </a:lnTo>
                    <a:lnTo>
                      <a:pt x="311" y="119"/>
                    </a:lnTo>
                    <a:lnTo>
                      <a:pt x="315" y="118"/>
                    </a:lnTo>
                    <a:lnTo>
                      <a:pt x="321" y="113"/>
                    </a:lnTo>
                    <a:lnTo>
                      <a:pt x="321" y="113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4" y="100"/>
                    </a:lnTo>
                    <a:lnTo>
                      <a:pt x="321" y="97"/>
                    </a:lnTo>
                    <a:lnTo>
                      <a:pt x="321" y="97"/>
                    </a:lnTo>
                    <a:lnTo>
                      <a:pt x="305" y="89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81" y="80"/>
                    </a:lnTo>
                    <a:lnTo>
                      <a:pt x="273" y="77"/>
                    </a:lnTo>
                    <a:lnTo>
                      <a:pt x="272" y="73"/>
                    </a:lnTo>
                    <a:lnTo>
                      <a:pt x="270" y="70"/>
                    </a:lnTo>
                    <a:lnTo>
                      <a:pt x="270" y="65"/>
                    </a:lnTo>
                    <a:lnTo>
                      <a:pt x="273" y="57"/>
                    </a:lnTo>
                    <a:lnTo>
                      <a:pt x="273" y="57"/>
                    </a:lnTo>
                    <a:lnTo>
                      <a:pt x="275" y="54"/>
                    </a:lnTo>
                    <a:lnTo>
                      <a:pt x="275" y="53"/>
                    </a:lnTo>
                    <a:lnTo>
                      <a:pt x="275" y="50"/>
                    </a:lnTo>
                    <a:lnTo>
                      <a:pt x="272" y="48"/>
                    </a:lnTo>
                    <a:lnTo>
                      <a:pt x="267" y="46"/>
                    </a:lnTo>
                    <a:lnTo>
                      <a:pt x="262" y="45"/>
                    </a:lnTo>
                    <a:lnTo>
                      <a:pt x="262" y="45"/>
                    </a:lnTo>
                    <a:lnTo>
                      <a:pt x="257" y="43"/>
                    </a:lnTo>
                    <a:lnTo>
                      <a:pt x="253" y="42"/>
                    </a:lnTo>
                    <a:lnTo>
                      <a:pt x="249" y="38"/>
                    </a:lnTo>
                    <a:lnTo>
                      <a:pt x="248" y="34"/>
                    </a:lnTo>
                    <a:lnTo>
                      <a:pt x="248" y="34"/>
                    </a:lnTo>
                    <a:lnTo>
                      <a:pt x="249" y="29"/>
                    </a:lnTo>
                    <a:lnTo>
                      <a:pt x="253" y="24"/>
                    </a:lnTo>
                    <a:lnTo>
                      <a:pt x="257" y="23"/>
                    </a:lnTo>
                    <a:lnTo>
                      <a:pt x="262" y="23"/>
                    </a:lnTo>
                    <a:lnTo>
                      <a:pt x="262" y="23"/>
                    </a:lnTo>
                    <a:lnTo>
                      <a:pt x="294" y="15"/>
                    </a:lnTo>
                    <a:lnTo>
                      <a:pt x="310" y="11"/>
                    </a:lnTo>
                    <a:lnTo>
                      <a:pt x="324" y="10"/>
                    </a:lnTo>
                    <a:lnTo>
                      <a:pt x="340" y="10"/>
                    </a:lnTo>
                    <a:lnTo>
                      <a:pt x="348" y="11"/>
                    </a:lnTo>
                    <a:lnTo>
                      <a:pt x="354" y="15"/>
                    </a:lnTo>
                    <a:lnTo>
                      <a:pt x="362" y="18"/>
                    </a:lnTo>
                    <a:lnTo>
                      <a:pt x="369" y="24"/>
                    </a:lnTo>
                    <a:lnTo>
                      <a:pt x="376" y="30"/>
                    </a:lnTo>
                    <a:lnTo>
                      <a:pt x="383" y="37"/>
                    </a:lnTo>
                    <a:lnTo>
                      <a:pt x="383" y="37"/>
                    </a:lnTo>
                    <a:lnTo>
                      <a:pt x="388" y="42"/>
                    </a:lnTo>
                    <a:lnTo>
                      <a:pt x="394" y="43"/>
                    </a:lnTo>
                    <a:lnTo>
                      <a:pt x="405" y="45"/>
                    </a:lnTo>
                    <a:lnTo>
                      <a:pt x="405" y="45"/>
                    </a:lnTo>
                    <a:lnTo>
                      <a:pt x="415" y="48"/>
                    </a:lnTo>
                    <a:lnTo>
                      <a:pt x="426" y="56"/>
                    </a:lnTo>
                    <a:lnTo>
                      <a:pt x="438" y="65"/>
                    </a:lnTo>
                    <a:lnTo>
                      <a:pt x="453" y="75"/>
                    </a:lnTo>
                    <a:lnTo>
                      <a:pt x="477" y="99"/>
                    </a:lnTo>
                    <a:lnTo>
                      <a:pt x="484" y="108"/>
                    </a:lnTo>
                    <a:lnTo>
                      <a:pt x="489" y="115"/>
                    </a:lnTo>
                    <a:lnTo>
                      <a:pt x="489" y="115"/>
                    </a:lnTo>
                    <a:lnTo>
                      <a:pt x="492" y="123"/>
                    </a:lnTo>
                    <a:lnTo>
                      <a:pt x="492" y="131"/>
                    </a:lnTo>
                    <a:lnTo>
                      <a:pt x="492" y="137"/>
                    </a:lnTo>
                    <a:lnTo>
                      <a:pt x="491" y="143"/>
                    </a:lnTo>
                    <a:lnTo>
                      <a:pt x="488" y="148"/>
                    </a:lnTo>
                    <a:lnTo>
                      <a:pt x="484" y="153"/>
                    </a:lnTo>
                    <a:lnTo>
                      <a:pt x="480" y="158"/>
                    </a:lnTo>
                    <a:lnTo>
                      <a:pt x="475" y="161"/>
                    </a:lnTo>
                    <a:lnTo>
                      <a:pt x="475" y="161"/>
                    </a:lnTo>
                    <a:lnTo>
                      <a:pt x="465" y="169"/>
                    </a:lnTo>
                    <a:lnTo>
                      <a:pt x="462" y="172"/>
                    </a:lnTo>
                    <a:lnTo>
                      <a:pt x="462" y="175"/>
                    </a:lnTo>
                    <a:lnTo>
                      <a:pt x="462" y="178"/>
                    </a:lnTo>
                    <a:lnTo>
                      <a:pt x="464" y="181"/>
                    </a:lnTo>
                    <a:lnTo>
                      <a:pt x="470" y="191"/>
                    </a:lnTo>
                    <a:lnTo>
                      <a:pt x="470" y="191"/>
                    </a:lnTo>
                    <a:lnTo>
                      <a:pt x="484" y="213"/>
                    </a:lnTo>
                    <a:lnTo>
                      <a:pt x="489" y="226"/>
                    </a:lnTo>
                    <a:lnTo>
                      <a:pt x="491" y="234"/>
                    </a:lnTo>
                    <a:lnTo>
                      <a:pt x="491" y="240"/>
                    </a:lnTo>
                    <a:lnTo>
                      <a:pt x="491" y="240"/>
                    </a:lnTo>
                    <a:lnTo>
                      <a:pt x="497" y="232"/>
                    </a:lnTo>
                    <a:lnTo>
                      <a:pt x="502" y="226"/>
                    </a:lnTo>
                    <a:lnTo>
                      <a:pt x="516" y="213"/>
                    </a:lnTo>
                    <a:lnTo>
                      <a:pt x="531" y="200"/>
                    </a:lnTo>
                    <a:lnTo>
                      <a:pt x="535" y="194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3" y="180"/>
                    </a:lnTo>
                    <a:lnTo>
                      <a:pt x="546" y="177"/>
                    </a:lnTo>
                    <a:lnTo>
                      <a:pt x="551" y="173"/>
                    </a:lnTo>
                    <a:lnTo>
                      <a:pt x="556" y="172"/>
                    </a:lnTo>
                    <a:lnTo>
                      <a:pt x="562" y="172"/>
                    </a:lnTo>
                    <a:lnTo>
                      <a:pt x="569" y="172"/>
                    </a:lnTo>
                    <a:lnTo>
                      <a:pt x="575" y="175"/>
                    </a:lnTo>
                    <a:lnTo>
                      <a:pt x="581" y="178"/>
                    </a:lnTo>
                    <a:lnTo>
                      <a:pt x="581" y="178"/>
                    </a:lnTo>
                    <a:lnTo>
                      <a:pt x="586" y="185"/>
                    </a:lnTo>
                    <a:lnTo>
                      <a:pt x="593" y="191"/>
                    </a:lnTo>
                    <a:lnTo>
                      <a:pt x="596" y="192"/>
                    </a:lnTo>
                    <a:lnTo>
                      <a:pt x="600" y="194"/>
                    </a:lnTo>
                    <a:lnTo>
                      <a:pt x="605" y="192"/>
                    </a:lnTo>
                    <a:lnTo>
                      <a:pt x="613" y="189"/>
                    </a:lnTo>
                    <a:lnTo>
                      <a:pt x="613" y="189"/>
                    </a:lnTo>
                    <a:lnTo>
                      <a:pt x="624" y="181"/>
                    </a:lnTo>
                    <a:lnTo>
                      <a:pt x="632" y="172"/>
                    </a:lnTo>
                    <a:lnTo>
                      <a:pt x="637" y="161"/>
                    </a:lnTo>
                    <a:lnTo>
                      <a:pt x="640" y="148"/>
                    </a:lnTo>
                    <a:lnTo>
                      <a:pt x="640" y="148"/>
                    </a:lnTo>
                    <a:lnTo>
                      <a:pt x="640" y="127"/>
                    </a:lnTo>
                    <a:lnTo>
                      <a:pt x="640" y="108"/>
                    </a:lnTo>
                    <a:lnTo>
                      <a:pt x="640" y="108"/>
                    </a:lnTo>
                    <a:lnTo>
                      <a:pt x="642" y="99"/>
                    </a:lnTo>
                    <a:lnTo>
                      <a:pt x="645" y="89"/>
                    </a:lnTo>
                    <a:lnTo>
                      <a:pt x="648" y="86"/>
                    </a:lnTo>
                    <a:lnTo>
                      <a:pt x="651" y="81"/>
                    </a:lnTo>
                    <a:lnTo>
                      <a:pt x="654" y="80"/>
                    </a:lnTo>
                    <a:lnTo>
                      <a:pt x="661" y="78"/>
                    </a:lnTo>
                    <a:lnTo>
                      <a:pt x="661" y="78"/>
                    </a:lnTo>
                    <a:lnTo>
                      <a:pt x="670" y="77"/>
                    </a:lnTo>
                    <a:lnTo>
                      <a:pt x="680" y="77"/>
                    </a:lnTo>
                    <a:lnTo>
                      <a:pt x="689" y="80"/>
                    </a:lnTo>
                    <a:lnTo>
                      <a:pt x="699" y="86"/>
                    </a:lnTo>
                    <a:lnTo>
                      <a:pt x="699" y="86"/>
                    </a:lnTo>
                    <a:lnTo>
                      <a:pt x="708" y="97"/>
                    </a:lnTo>
                    <a:lnTo>
                      <a:pt x="716" y="110"/>
                    </a:lnTo>
                    <a:lnTo>
                      <a:pt x="734" y="134"/>
                    </a:lnTo>
                    <a:lnTo>
                      <a:pt x="734" y="134"/>
                    </a:lnTo>
                    <a:lnTo>
                      <a:pt x="740" y="142"/>
                    </a:lnTo>
                    <a:lnTo>
                      <a:pt x="748" y="150"/>
                    </a:lnTo>
                    <a:lnTo>
                      <a:pt x="753" y="151"/>
                    </a:lnTo>
                    <a:lnTo>
                      <a:pt x="758" y="153"/>
                    </a:lnTo>
                    <a:lnTo>
                      <a:pt x="762" y="153"/>
                    </a:lnTo>
                    <a:lnTo>
                      <a:pt x="769" y="151"/>
                    </a:lnTo>
                    <a:lnTo>
                      <a:pt x="769" y="151"/>
                    </a:lnTo>
                    <a:lnTo>
                      <a:pt x="774" y="150"/>
                    </a:lnTo>
                    <a:lnTo>
                      <a:pt x="777" y="146"/>
                    </a:lnTo>
                    <a:lnTo>
                      <a:pt x="778" y="143"/>
                    </a:lnTo>
                    <a:lnTo>
                      <a:pt x="780" y="138"/>
                    </a:lnTo>
                    <a:lnTo>
                      <a:pt x="780" y="131"/>
                    </a:lnTo>
                    <a:lnTo>
                      <a:pt x="780" y="123"/>
                    </a:lnTo>
                    <a:lnTo>
                      <a:pt x="780" y="123"/>
                    </a:lnTo>
                    <a:lnTo>
                      <a:pt x="782" y="111"/>
                    </a:lnTo>
                    <a:lnTo>
                      <a:pt x="783" y="102"/>
                    </a:lnTo>
                    <a:lnTo>
                      <a:pt x="786" y="96"/>
                    </a:lnTo>
                    <a:lnTo>
                      <a:pt x="789" y="91"/>
                    </a:lnTo>
                    <a:lnTo>
                      <a:pt x="796" y="88"/>
                    </a:lnTo>
                    <a:lnTo>
                      <a:pt x="804" y="88"/>
                    </a:lnTo>
                    <a:lnTo>
                      <a:pt x="812" y="88"/>
                    </a:lnTo>
                    <a:lnTo>
                      <a:pt x="824" y="89"/>
                    </a:lnTo>
                    <a:lnTo>
                      <a:pt x="824" y="89"/>
                    </a:lnTo>
                    <a:lnTo>
                      <a:pt x="831" y="89"/>
                    </a:lnTo>
                    <a:lnTo>
                      <a:pt x="837" y="88"/>
                    </a:lnTo>
                    <a:lnTo>
                      <a:pt x="844" y="84"/>
                    </a:lnTo>
                    <a:lnTo>
                      <a:pt x="850" y="80"/>
                    </a:lnTo>
                    <a:lnTo>
                      <a:pt x="850" y="80"/>
                    </a:lnTo>
                    <a:lnTo>
                      <a:pt x="863" y="72"/>
                    </a:lnTo>
                    <a:lnTo>
                      <a:pt x="875" y="65"/>
                    </a:lnTo>
                    <a:lnTo>
                      <a:pt x="888" y="64"/>
                    </a:lnTo>
                    <a:lnTo>
                      <a:pt x="899" y="64"/>
                    </a:lnTo>
                    <a:lnTo>
                      <a:pt x="912" y="69"/>
                    </a:lnTo>
                    <a:lnTo>
                      <a:pt x="921" y="75"/>
                    </a:lnTo>
                    <a:lnTo>
                      <a:pt x="931" y="86"/>
                    </a:lnTo>
                    <a:lnTo>
                      <a:pt x="940" y="99"/>
                    </a:lnTo>
                    <a:lnTo>
                      <a:pt x="940" y="99"/>
                    </a:lnTo>
                    <a:lnTo>
                      <a:pt x="972" y="159"/>
                    </a:lnTo>
                    <a:lnTo>
                      <a:pt x="972" y="159"/>
                    </a:lnTo>
                    <a:lnTo>
                      <a:pt x="975" y="153"/>
                    </a:lnTo>
                    <a:lnTo>
                      <a:pt x="979" y="146"/>
                    </a:lnTo>
                    <a:lnTo>
                      <a:pt x="979" y="140"/>
                    </a:lnTo>
                    <a:lnTo>
                      <a:pt x="979" y="135"/>
                    </a:lnTo>
                    <a:lnTo>
                      <a:pt x="974" y="124"/>
                    </a:lnTo>
                    <a:lnTo>
                      <a:pt x="967" y="115"/>
                    </a:lnTo>
                    <a:lnTo>
                      <a:pt x="967" y="115"/>
                    </a:lnTo>
                    <a:lnTo>
                      <a:pt x="961" y="104"/>
                    </a:lnTo>
                    <a:lnTo>
                      <a:pt x="958" y="92"/>
                    </a:lnTo>
                    <a:lnTo>
                      <a:pt x="956" y="86"/>
                    </a:lnTo>
                    <a:lnTo>
                      <a:pt x="958" y="81"/>
                    </a:lnTo>
                    <a:lnTo>
                      <a:pt x="959" y="75"/>
                    </a:lnTo>
                    <a:lnTo>
                      <a:pt x="963" y="70"/>
                    </a:lnTo>
                    <a:lnTo>
                      <a:pt x="963" y="70"/>
                    </a:lnTo>
                    <a:lnTo>
                      <a:pt x="967" y="67"/>
                    </a:lnTo>
                    <a:lnTo>
                      <a:pt x="974" y="64"/>
                    </a:lnTo>
                    <a:lnTo>
                      <a:pt x="979" y="62"/>
                    </a:lnTo>
                    <a:lnTo>
                      <a:pt x="985" y="62"/>
                    </a:lnTo>
                    <a:lnTo>
                      <a:pt x="996" y="64"/>
                    </a:lnTo>
                    <a:lnTo>
                      <a:pt x="1009" y="67"/>
                    </a:lnTo>
                    <a:lnTo>
                      <a:pt x="1009" y="67"/>
                    </a:lnTo>
                    <a:lnTo>
                      <a:pt x="1023" y="73"/>
                    </a:lnTo>
                    <a:lnTo>
                      <a:pt x="1037" y="81"/>
                    </a:lnTo>
                    <a:lnTo>
                      <a:pt x="1050" y="92"/>
                    </a:lnTo>
                    <a:lnTo>
                      <a:pt x="1063" y="104"/>
                    </a:lnTo>
                    <a:lnTo>
                      <a:pt x="1063" y="104"/>
                    </a:lnTo>
                    <a:lnTo>
                      <a:pt x="1067" y="108"/>
                    </a:lnTo>
                    <a:lnTo>
                      <a:pt x="1071" y="111"/>
                    </a:lnTo>
                    <a:lnTo>
                      <a:pt x="1075" y="111"/>
                    </a:lnTo>
                    <a:lnTo>
                      <a:pt x="1079" y="111"/>
                    </a:lnTo>
                    <a:lnTo>
                      <a:pt x="1083" y="107"/>
                    </a:lnTo>
                    <a:lnTo>
                      <a:pt x="1088" y="100"/>
                    </a:lnTo>
                    <a:lnTo>
                      <a:pt x="1088" y="100"/>
                    </a:lnTo>
                    <a:lnTo>
                      <a:pt x="1102" y="84"/>
                    </a:lnTo>
                    <a:lnTo>
                      <a:pt x="1114" y="72"/>
                    </a:lnTo>
                    <a:lnTo>
                      <a:pt x="1126" y="64"/>
                    </a:lnTo>
                    <a:lnTo>
                      <a:pt x="1137" y="61"/>
                    </a:lnTo>
                    <a:lnTo>
                      <a:pt x="1150" y="59"/>
                    </a:lnTo>
                    <a:lnTo>
                      <a:pt x="1163" y="61"/>
                    </a:lnTo>
                    <a:lnTo>
                      <a:pt x="1175" y="64"/>
                    </a:lnTo>
                    <a:lnTo>
                      <a:pt x="1190" y="69"/>
                    </a:lnTo>
                    <a:lnTo>
                      <a:pt x="1190" y="69"/>
                    </a:lnTo>
                    <a:lnTo>
                      <a:pt x="1203" y="72"/>
                    </a:lnTo>
                    <a:lnTo>
                      <a:pt x="1212" y="72"/>
                    </a:lnTo>
                    <a:lnTo>
                      <a:pt x="1222" y="70"/>
                    </a:lnTo>
                    <a:lnTo>
                      <a:pt x="1231" y="65"/>
                    </a:lnTo>
                    <a:lnTo>
                      <a:pt x="1237" y="59"/>
                    </a:lnTo>
                    <a:lnTo>
                      <a:pt x="1244" y="51"/>
                    </a:lnTo>
                    <a:lnTo>
                      <a:pt x="1247" y="42"/>
                    </a:lnTo>
                    <a:lnTo>
                      <a:pt x="1250" y="29"/>
                    </a:lnTo>
                    <a:lnTo>
                      <a:pt x="1250" y="29"/>
                    </a:lnTo>
                    <a:lnTo>
                      <a:pt x="1252" y="18"/>
                    </a:lnTo>
                    <a:lnTo>
                      <a:pt x="1253" y="15"/>
                    </a:lnTo>
                    <a:lnTo>
                      <a:pt x="1257" y="11"/>
                    </a:lnTo>
                    <a:lnTo>
                      <a:pt x="1264" y="8"/>
                    </a:lnTo>
                    <a:lnTo>
                      <a:pt x="1274" y="5"/>
                    </a:lnTo>
                    <a:lnTo>
                      <a:pt x="1274" y="5"/>
                    </a:lnTo>
                    <a:lnTo>
                      <a:pt x="1304" y="2"/>
                    </a:lnTo>
                    <a:lnTo>
                      <a:pt x="1318" y="0"/>
                    </a:lnTo>
                    <a:lnTo>
                      <a:pt x="1334" y="0"/>
                    </a:lnTo>
                    <a:lnTo>
                      <a:pt x="1334" y="0"/>
                    </a:lnTo>
                    <a:lnTo>
                      <a:pt x="1349" y="2"/>
                    </a:lnTo>
                    <a:lnTo>
                      <a:pt x="1353" y="5"/>
                    </a:lnTo>
                    <a:lnTo>
                      <a:pt x="1360" y="7"/>
                    </a:lnTo>
                    <a:lnTo>
                      <a:pt x="1365" y="11"/>
                    </a:lnTo>
                    <a:lnTo>
                      <a:pt x="1368" y="16"/>
                    </a:lnTo>
                    <a:lnTo>
                      <a:pt x="1371" y="24"/>
                    </a:lnTo>
                    <a:lnTo>
                      <a:pt x="1372" y="32"/>
                    </a:lnTo>
                    <a:lnTo>
                      <a:pt x="1372" y="32"/>
                    </a:lnTo>
                    <a:lnTo>
                      <a:pt x="1374" y="42"/>
                    </a:lnTo>
                    <a:lnTo>
                      <a:pt x="1377" y="50"/>
                    </a:lnTo>
                    <a:lnTo>
                      <a:pt x="1382" y="56"/>
                    </a:lnTo>
                    <a:lnTo>
                      <a:pt x="1388" y="59"/>
                    </a:lnTo>
                    <a:lnTo>
                      <a:pt x="1395" y="61"/>
                    </a:lnTo>
                    <a:lnTo>
                      <a:pt x="1403" y="59"/>
                    </a:lnTo>
                    <a:lnTo>
                      <a:pt x="1412" y="56"/>
                    </a:lnTo>
                    <a:lnTo>
                      <a:pt x="1420" y="51"/>
                    </a:lnTo>
                    <a:lnTo>
                      <a:pt x="1420" y="51"/>
                    </a:lnTo>
                    <a:lnTo>
                      <a:pt x="1434" y="45"/>
                    </a:lnTo>
                    <a:lnTo>
                      <a:pt x="1449" y="38"/>
                    </a:lnTo>
                    <a:lnTo>
                      <a:pt x="1463" y="35"/>
                    </a:lnTo>
                    <a:lnTo>
                      <a:pt x="1479" y="34"/>
                    </a:lnTo>
                    <a:lnTo>
                      <a:pt x="1509" y="32"/>
                    </a:lnTo>
                    <a:lnTo>
                      <a:pt x="1539" y="29"/>
                    </a:lnTo>
                    <a:lnTo>
                      <a:pt x="1539" y="29"/>
                    </a:lnTo>
                    <a:lnTo>
                      <a:pt x="1528" y="34"/>
                    </a:lnTo>
                    <a:lnTo>
                      <a:pt x="1517" y="37"/>
                    </a:lnTo>
                    <a:lnTo>
                      <a:pt x="1506" y="40"/>
                    </a:lnTo>
                    <a:lnTo>
                      <a:pt x="1495" y="43"/>
                    </a:lnTo>
                    <a:lnTo>
                      <a:pt x="1485" y="50"/>
                    </a:lnTo>
                    <a:lnTo>
                      <a:pt x="1477" y="57"/>
                    </a:lnTo>
                    <a:lnTo>
                      <a:pt x="1474" y="62"/>
                    </a:lnTo>
                    <a:lnTo>
                      <a:pt x="1471" y="69"/>
                    </a:lnTo>
                    <a:lnTo>
                      <a:pt x="1469" y="77"/>
                    </a:lnTo>
                    <a:lnTo>
                      <a:pt x="1468" y="84"/>
                    </a:lnTo>
                    <a:lnTo>
                      <a:pt x="1468" y="84"/>
                    </a:lnTo>
                    <a:lnTo>
                      <a:pt x="1473" y="88"/>
                    </a:lnTo>
                    <a:lnTo>
                      <a:pt x="1479" y="89"/>
                    </a:lnTo>
                    <a:lnTo>
                      <a:pt x="1487" y="91"/>
                    </a:lnTo>
                    <a:lnTo>
                      <a:pt x="1495" y="92"/>
                    </a:lnTo>
                    <a:lnTo>
                      <a:pt x="1495" y="92"/>
                    </a:lnTo>
                    <a:lnTo>
                      <a:pt x="1509" y="99"/>
                    </a:lnTo>
                    <a:lnTo>
                      <a:pt x="1515" y="104"/>
                    </a:lnTo>
                    <a:lnTo>
                      <a:pt x="1519" y="105"/>
                    </a:lnTo>
                    <a:lnTo>
                      <a:pt x="1519" y="110"/>
                    </a:lnTo>
                    <a:lnTo>
                      <a:pt x="1519" y="110"/>
                    </a:lnTo>
                    <a:lnTo>
                      <a:pt x="1520" y="115"/>
                    </a:lnTo>
                    <a:lnTo>
                      <a:pt x="1519" y="118"/>
                    </a:lnTo>
                    <a:lnTo>
                      <a:pt x="1515" y="126"/>
                    </a:lnTo>
                    <a:lnTo>
                      <a:pt x="1509" y="132"/>
                    </a:lnTo>
                    <a:lnTo>
                      <a:pt x="1503" y="137"/>
                    </a:lnTo>
                    <a:lnTo>
                      <a:pt x="1503" y="137"/>
                    </a:lnTo>
                    <a:lnTo>
                      <a:pt x="1487" y="146"/>
                    </a:lnTo>
                    <a:lnTo>
                      <a:pt x="1487" y="146"/>
                    </a:lnTo>
                    <a:lnTo>
                      <a:pt x="1495" y="151"/>
                    </a:lnTo>
                    <a:lnTo>
                      <a:pt x="1501" y="153"/>
                    </a:lnTo>
                    <a:lnTo>
                      <a:pt x="1506" y="153"/>
                    </a:lnTo>
                    <a:lnTo>
                      <a:pt x="1512" y="151"/>
                    </a:lnTo>
                    <a:lnTo>
                      <a:pt x="1525" y="148"/>
                    </a:lnTo>
                    <a:lnTo>
                      <a:pt x="1530" y="146"/>
                    </a:lnTo>
                    <a:lnTo>
                      <a:pt x="1536" y="146"/>
                    </a:lnTo>
                    <a:lnTo>
                      <a:pt x="1536" y="146"/>
                    </a:lnTo>
                    <a:lnTo>
                      <a:pt x="1546" y="146"/>
                    </a:lnTo>
                    <a:lnTo>
                      <a:pt x="1555" y="148"/>
                    </a:lnTo>
                    <a:lnTo>
                      <a:pt x="1558" y="150"/>
                    </a:lnTo>
                    <a:lnTo>
                      <a:pt x="1560" y="153"/>
                    </a:lnTo>
                    <a:lnTo>
                      <a:pt x="1560" y="159"/>
                    </a:lnTo>
                    <a:lnTo>
                      <a:pt x="1558" y="167"/>
                    </a:lnTo>
                    <a:lnTo>
                      <a:pt x="1558" y="167"/>
                    </a:lnTo>
                    <a:lnTo>
                      <a:pt x="1557" y="172"/>
                    </a:lnTo>
                    <a:lnTo>
                      <a:pt x="1560" y="175"/>
                    </a:lnTo>
                    <a:lnTo>
                      <a:pt x="1563" y="178"/>
                    </a:lnTo>
                    <a:lnTo>
                      <a:pt x="1568" y="178"/>
                    </a:lnTo>
                    <a:lnTo>
                      <a:pt x="1568" y="178"/>
                    </a:lnTo>
                    <a:lnTo>
                      <a:pt x="1584" y="180"/>
                    </a:lnTo>
                    <a:lnTo>
                      <a:pt x="1598" y="183"/>
                    </a:lnTo>
                    <a:lnTo>
                      <a:pt x="1625" y="194"/>
                    </a:lnTo>
                    <a:lnTo>
                      <a:pt x="1625" y="194"/>
                    </a:lnTo>
                    <a:lnTo>
                      <a:pt x="1636" y="199"/>
                    </a:lnTo>
                    <a:lnTo>
                      <a:pt x="1644" y="202"/>
                    </a:lnTo>
                    <a:lnTo>
                      <a:pt x="1649" y="207"/>
                    </a:lnTo>
                    <a:lnTo>
                      <a:pt x="1650" y="212"/>
                    </a:lnTo>
                    <a:lnTo>
                      <a:pt x="1650" y="216"/>
                    </a:lnTo>
                    <a:lnTo>
                      <a:pt x="1646" y="223"/>
                    </a:lnTo>
                    <a:lnTo>
                      <a:pt x="1630" y="237"/>
                    </a:lnTo>
                    <a:lnTo>
                      <a:pt x="1630" y="237"/>
                    </a:lnTo>
                    <a:lnTo>
                      <a:pt x="1641" y="243"/>
                    </a:lnTo>
                    <a:lnTo>
                      <a:pt x="1644" y="246"/>
                    </a:lnTo>
                    <a:lnTo>
                      <a:pt x="1646" y="248"/>
                    </a:lnTo>
                    <a:lnTo>
                      <a:pt x="1647" y="250"/>
                    </a:lnTo>
                    <a:lnTo>
                      <a:pt x="1646" y="253"/>
                    </a:lnTo>
                    <a:lnTo>
                      <a:pt x="1639" y="261"/>
                    </a:lnTo>
                    <a:lnTo>
                      <a:pt x="1639" y="261"/>
                    </a:lnTo>
                    <a:lnTo>
                      <a:pt x="1638" y="266"/>
                    </a:lnTo>
                    <a:lnTo>
                      <a:pt x="1638" y="267"/>
                    </a:lnTo>
                    <a:lnTo>
                      <a:pt x="1639" y="267"/>
                    </a:lnTo>
                    <a:lnTo>
                      <a:pt x="1646" y="267"/>
                    </a:lnTo>
                    <a:lnTo>
                      <a:pt x="1646" y="267"/>
                    </a:lnTo>
                    <a:lnTo>
                      <a:pt x="1650" y="272"/>
                    </a:lnTo>
                    <a:lnTo>
                      <a:pt x="1655" y="277"/>
                    </a:lnTo>
                    <a:lnTo>
                      <a:pt x="1657" y="281"/>
                    </a:lnTo>
                    <a:lnTo>
                      <a:pt x="1657" y="285"/>
                    </a:lnTo>
                    <a:lnTo>
                      <a:pt x="1657" y="289"/>
                    </a:lnTo>
                    <a:lnTo>
                      <a:pt x="1654" y="294"/>
                    </a:lnTo>
                    <a:lnTo>
                      <a:pt x="1650" y="297"/>
                    </a:lnTo>
                    <a:lnTo>
                      <a:pt x="1646" y="299"/>
                    </a:lnTo>
                    <a:lnTo>
                      <a:pt x="1646" y="299"/>
                    </a:lnTo>
                    <a:lnTo>
                      <a:pt x="1633" y="307"/>
                    </a:lnTo>
                    <a:lnTo>
                      <a:pt x="1622" y="315"/>
                    </a:lnTo>
                    <a:lnTo>
                      <a:pt x="1600" y="331"/>
                    </a:lnTo>
                    <a:lnTo>
                      <a:pt x="1577" y="348"/>
                    </a:lnTo>
                    <a:lnTo>
                      <a:pt x="1565" y="354"/>
                    </a:lnTo>
                    <a:lnTo>
                      <a:pt x="1552" y="361"/>
                    </a:lnTo>
                    <a:lnTo>
                      <a:pt x="1552" y="361"/>
                    </a:lnTo>
                    <a:lnTo>
                      <a:pt x="1539" y="366"/>
                    </a:lnTo>
                    <a:lnTo>
                      <a:pt x="1525" y="369"/>
                    </a:lnTo>
                    <a:lnTo>
                      <a:pt x="1525" y="369"/>
                    </a:lnTo>
                    <a:lnTo>
                      <a:pt x="1512" y="372"/>
                    </a:lnTo>
                    <a:lnTo>
                      <a:pt x="1504" y="374"/>
                    </a:lnTo>
                    <a:lnTo>
                      <a:pt x="1498" y="377"/>
                    </a:lnTo>
                    <a:lnTo>
                      <a:pt x="1493" y="381"/>
                    </a:lnTo>
                    <a:lnTo>
                      <a:pt x="1488" y="386"/>
                    </a:lnTo>
                    <a:lnTo>
                      <a:pt x="1484" y="394"/>
                    </a:lnTo>
                    <a:lnTo>
                      <a:pt x="1482" y="404"/>
                    </a:lnTo>
                    <a:lnTo>
                      <a:pt x="1482" y="404"/>
                    </a:lnTo>
                    <a:lnTo>
                      <a:pt x="1480" y="410"/>
                    </a:lnTo>
                    <a:lnTo>
                      <a:pt x="1476" y="415"/>
                    </a:lnTo>
                    <a:lnTo>
                      <a:pt x="1471" y="421"/>
                    </a:lnTo>
                    <a:lnTo>
                      <a:pt x="1466" y="426"/>
                    </a:lnTo>
                    <a:lnTo>
                      <a:pt x="1450" y="435"/>
                    </a:lnTo>
                    <a:lnTo>
                      <a:pt x="1433" y="443"/>
                    </a:lnTo>
                    <a:lnTo>
                      <a:pt x="1415" y="448"/>
                    </a:lnTo>
                    <a:lnTo>
                      <a:pt x="1396" y="451"/>
                    </a:lnTo>
                    <a:lnTo>
                      <a:pt x="1379" y="451"/>
                    </a:lnTo>
                    <a:lnTo>
                      <a:pt x="1372" y="450"/>
                    </a:lnTo>
                    <a:lnTo>
                      <a:pt x="1366" y="448"/>
                    </a:lnTo>
                    <a:lnTo>
                      <a:pt x="1366" y="448"/>
                    </a:lnTo>
                    <a:lnTo>
                      <a:pt x="1353" y="443"/>
                    </a:lnTo>
                    <a:lnTo>
                      <a:pt x="1341" y="442"/>
                    </a:lnTo>
                    <a:lnTo>
                      <a:pt x="1330" y="445"/>
                    </a:lnTo>
                    <a:lnTo>
                      <a:pt x="1317" y="450"/>
                    </a:lnTo>
                    <a:lnTo>
                      <a:pt x="1317" y="450"/>
                    </a:lnTo>
                    <a:lnTo>
                      <a:pt x="1225" y="496"/>
                    </a:lnTo>
                    <a:lnTo>
                      <a:pt x="1131" y="539"/>
                    </a:lnTo>
                    <a:lnTo>
                      <a:pt x="1131" y="539"/>
                    </a:lnTo>
                    <a:lnTo>
                      <a:pt x="1125" y="543"/>
                    </a:lnTo>
                    <a:lnTo>
                      <a:pt x="1120" y="545"/>
                    </a:lnTo>
                    <a:lnTo>
                      <a:pt x="1117" y="545"/>
                    </a:lnTo>
                    <a:lnTo>
                      <a:pt x="1117" y="545"/>
                    </a:lnTo>
                    <a:lnTo>
                      <a:pt x="1096" y="547"/>
                    </a:lnTo>
                    <a:lnTo>
                      <a:pt x="1075" y="548"/>
                    </a:lnTo>
                    <a:lnTo>
                      <a:pt x="1036" y="555"/>
                    </a:lnTo>
                    <a:lnTo>
                      <a:pt x="994" y="563"/>
                    </a:lnTo>
                    <a:lnTo>
                      <a:pt x="974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42" y="566"/>
                    </a:lnTo>
                    <a:lnTo>
                      <a:pt x="932" y="570"/>
                    </a:lnTo>
                    <a:lnTo>
                      <a:pt x="925" y="575"/>
                    </a:lnTo>
                    <a:lnTo>
                      <a:pt x="920" y="583"/>
                    </a:lnTo>
                    <a:lnTo>
                      <a:pt x="920" y="583"/>
                    </a:lnTo>
                    <a:lnTo>
                      <a:pt x="912" y="596"/>
                    </a:lnTo>
                    <a:lnTo>
                      <a:pt x="904" y="607"/>
                    </a:lnTo>
                    <a:lnTo>
                      <a:pt x="894" y="613"/>
                    </a:lnTo>
                    <a:lnTo>
                      <a:pt x="883" y="618"/>
                    </a:lnTo>
                    <a:lnTo>
                      <a:pt x="871" y="621"/>
                    </a:lnTo>
                    <a:lnTo>
                      <a:pt x="858" y="624"/>
                    </a:lnTo>
                    <a:lnTo>
                      <a:pt x="834" y="629"/>
                    </a:lnTo>
                    <a:lnTo>
                      <a:pt x="834" y="629"/>
                    </a:lnTo>
                    <a:lnTo>
                      <a:pt x="809" y="634"/>
                    </a:lnTo>
                    <a:lnTo>
                      <a:pt x="782" y="636"/>
                    </a:lnTo>
                    <a:lnTo>
                      <a:pt x="758" y="634"/>
                    </a:lnTo>
                    <a:lnTo>
                      <a:pt x="732" y="632"/>
                    </a:lnTo>
                    <a:lnTo>
                      <a:pt x="707" y="628"/>
                    </a:lnTo>
                    <a:lnTo>
                      <a:pt x="681" y="623"/>
                    </a:lnTo>
                    <a:lnTo>
                      <a:pt x="632" y="610"/>
                    </a:lnTo>
                    <a:lnTo>
                      <a:pt x="632" y="610"/>
                    </a:lnTo>
                    <a:lnTo>
                      <a:pt x="618" y="607"/>
                    </a:lnTo>
                    <a:lnTo>
                      <a:pt x="602" y="605"/>
                    </a:lnTo>
                    <a:lnTo>
                      <a:pt x="573" y="604"/>
                    </a:lnTo>
                    <a:lnTo>
                      <a:pt x="573" y="604"/>
                    </a:lnTo>
                    <a:lnTo>
                      <a:pt x="559" y="602"/>
                    </a:lnTo>
                    <a:lnTo>
                      <a:pt x="546" y="599"/>
                    </a:lnTo>
                    <a:lnTo>
                      <a:pt x="535" y="594"/>
                    </a:lnTo>
                    <a:lnTo>
                      <a:pt x="524" y="586"/>
                    </a:lnTo>
                    <a:lnTo>
                      <a:pt x="524" y="586"/>
                    </a:lnTo>
                    <a:lnTo>
                      <a:pt x="519" y="582"/>
                    </a:lnTo>
                    <a:lnTo>
                      <a:pt x="516" y="578"/>
                    </a:lnTo>
                    <a:lnTo>
                      <a:pt x="516" y="575"/>
                    </a:lnTo>
                    <a:lnTo>
                      <a:pt x="516" y="572"/>
                    </a:lnTo>
                    <a:lnTo>
                      <a:pt x="519" y="566"/>
                    </a:lnTo>
                    <a:lnTo>
                      <a:pt x="526" y="559"/>
                    </a:lnTo>
                    <a:lnTo>
                      <a:pt x="526" y="559"/>
                    </a:lnTo>
                    <a:lnTo>
                      <a:pt x="532" y="559"/>
                    </a:lnTo>
                    <a:lnTo>
                      <a:pt x="534" y="558"/>
                    </a:lnTo>
                    <a:lnTo>
                      <a:pt x="535" y="555"/>
                    </a:lnTo>
                    <a:lnTo>
                      <a:pt x="535" y="555"/>
                    </a:lnTo>
                    <a:lnTo>
                      <a:pt x="534" y="551"/>
                    </a:lnTo>
                    <a:lnTo>
                      <a:pt x="531" y="550"/>
                    </a:lnTo>
                    <a:lnTo>
                      <a:pt x="531" y="550"/>
                    </a:lnTo>
                    <a:lnTo>
                      <a:pt x="527" y="551"/>
                    </a:lnTo>
                    <a:lnTo>
                      <a:pt x="526" y="553"/>
                    </a:lnTo>
                    <a:lnTo>
                      <a:pt x="524" y="558"/>
                    </a:lnTo>
                    <a:lnTo>
                      <a:pt x="524" y="558"/>
                    </a:lnTo>
                    <a:close/>
                    <a:moveTo>
                      <a:pt x="326" y="404"/>
                    </a:moveTo>
                    <a:lnTo>
                      <a:pt x="326" y="404"/>
                    </a:lnTo>
                    <a:lnTo>
                      <a:pt x="324" y="402"/>
                    </a:lnTo>
                    <a:lnTo>
                      <a:pt x="324" y="402"/>
                    </a:lnTo>
                    <a:lnTo>
                      <a:pt x="319" y="404"/>
                    </a:lnTo>
                    <a:lnTo>
                      <a:pt x="319" y="404"/>
                    </a:lnTo>
                    <a:lnTo>
                      <a:pt x="321" y="407"/>
                    </a:lnTo>
                    <a:lnTo>
                      <a:pt x="321" y="407"/>
                    </a:lnTo>
                    <a:lnTo>
                      <a:pt x="326" y="404"/>
                    </a:lnTo>
                    <a:lnTo>
                      <a:pt x="326" y="40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7" name="Freeform 9">
                <a:extLst>
                  <a:ext uri="{FF2B5EF4-FFF2-40B4-BE49-F238E27FC236}">
                    <a16:creationId xmlns:a16="http://schemas.microsoft.com/office/drawing/2014/main" id="{6150381B-349D-99A6-D0C8-F8308CBB6D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5" y="3488"/>
                <a:ext cx="322" cy="574"/>
              </a:xfrm>
              <a:custGeom>
                <a:avLst/>
                <a:gdLst>
                  <a:gd name="T0" fmla="*/ 284 w 643"/>
                  <a:gd name="T1" fmla="*/ 41 h 1150"/>
                  <a:gd name="T2" fmla="*/ 297 w 643"/>
                  <a:gd name="T3" fmla="*/ 64 h 1150"/>
                  <a:gd name="T4" fmla="*/ 334 w 643"/>
                  <a:gd name="T5" fmla="*/ 62 h 1150"/>
                  <a:gd name="T6" fmla="*/ 419 w 643"/>
                  <a:gd name="T7" fmla="*/ 56 h 1150"/>
                  <a:gd name="T8" fmla="*/ 480 w 643"/>
                  <a:gd name="T9" fmla="*/ 52 h 1150"/>
                  <a:gd name="T10" fmla="*/ 527 w 643"/>
                  <a:gd name="T11" fmla="*/ 33 h 1150"/>
                  <a:gd name="T12" fmla="*/ 593 w 643"/>
                  <a:gd name="T13" fmla="*/ 43 h 1150"/>
                  <a:gd name="T14" fmla="*/ 586 w 643"/>
                  <a:gd name="T15" fmla="*/ 70 h 1150"/>
                  <a:gd name="T16" fmla="*/ 620 w 643"/>
                  <a:gd name="T17" fmla="*/ 95 h 1150"/>
                  <a:gd name="T18" fmla="*/ 643 w 643"/>
                  <a:gd name="T19" fmla="*/ 111 h 1150"/>
                  <a:gd name="T20" fmla="*/ 599 w 643"/>
                  <a:gd name="T21" fmla="*/ 160 h 1150"/>
                  <a:gd name="T22" fmla="*/ 513 w 643"/>
                  <a:gd name="T23" fmla="*/ 222 h 1150"/>
                  <a:gd name="T24" fmla="*/ 510 w 643"/>
                  <a:gd name="T25" fmla="*/ 251 h 1150"/>
                  <a:gd name="T26" fmla="*/ 515 w 643"/>
                  <a:gd name="T27" fmla="*/ 311 h 1150"/>
                  <a:gd name="T28" fmla="*/ 515 w 643"/>
                  <a:gd name="T29" fmla="*/ 373 h 1150"/>
                  <a:gd name="T30" fmla="*/ 507 w 643"/>
                  <a:gd name="T31" fmla="*/ 391 h 1150"/>
                  <a:gd name="T32" fmla="*/ 484 w 643"/>
                  <a:gd name="T33" fmla="*/ 416 h 1150"/>
                  <a:gd name="T34" fmla="*/ 489 w 643"/>
                  <a:gd name="T35" fmla="*/ 465 h 1150"/>
                  <a:gd name="T36" fmla="*/ 475 w 643"/>
                  <a:gd name="T37" fmla="*/ 515 h 1150"/>
                  <a:gd name="T38" fmla="*/ 427 w 643"/>
                  <a:gd name="T39" fmla="*/ 537 h 1150"/>
                  <a:gd name="T40" fmla="*/ 383 w 643"/>
                  <a:gd name="T41" fmla="*/ 529 h 1150"/>
                  <a:gd name="T42" fmla="*/ 370 w 643"/>
                  <a:gd name="T43" fmla="*/ 546 h 1150"/>
                  <a:gd name="T44" fmla="*/ 394 w 643"/>
                  <a:gd name="T45" fmla="*/ 578 h 1150"/>
                  <a:gd name="T46" fmla="*/ 421 w 643"/>
                  <a:gd name="T47" fmla="*/ 638 h 1150"/>
                  <a:gd name="T48" fmla="*/ 459 w 643"/>
                  <a:gd name="T49" fmla="*/ 685 h 1150"/>
                  <a:gd name="T50" fmla="*/ 443 w 643"/>
                  <a:gd name="T51" fmla="*/ 723 h 1150"/>
                  <a:gd name="T52" fmla="*/ 400 w 643"/>
                  <a:gd name="T53" fmla="*/ 793 h 1150"/>
                  <a:gd name="T54" fmla="*/ 423 w 643"/>
                  <a:gd name="T55" fmla="*/ 872 h 1150"/>
                  <a:gd name="T56" fmla="*/ 443 w 643"/>
                  <a:gd name="T57" fmla="*/ 897 h 1150"/>
                  <a:gd name="T58" fmla="*/ 394 w 643"/>
                  <a:gd name="T59" fmla="*/ 932 h 1150"/>
                  <a:gd name="T60" fmla="*/ 346 w 643"/>
                  <a:gd name="T61" fmla="*/ 1031 h 1150"/>
                  <a:gd name="T62" fmla="*/ 354 w 643"/>
                  <a:gd name="T63" fmla="*/ 1101 h 1150"/>
                  <a:gd name="T64" fmla="*/ 337 w 643"/>
                  <a:gd name="T65" fmla="*/ 1134 h 1150"/>
                  <a:gd name="T66" fmla="*/ 245 w 643"/>
                  <a:gd name="T67" fmla="*/ 1142 h 1150"/>
                  <a:gd name="T68" fmla="*/ 162 w 643"/>
                  <a:gd name="T69" fmla="*/ 1126 h 1150"/>
                  <a:gd name="T70" fmla="*/ 97 w 643"/>
                  <a:gd name="T71" fmla="*/ 1142 h 1150"/>
                  <a:gd name="T72" fmla="*/ 70 w 643"/>
                  <a:gd name="T73" fmla="*/ 1142 h 1150"/>
                  <a:gd name="T74" fmla="*/ 94 w 643"/>
                  <a:gd name="T75" fmla="*/ 1064 h 1150"/>
                  <a:gd name="T76" fmla="*/ 114 w 643"/>
                  <a:gd name="T77" fmla="*/ 986 h 1150"/>
                  <a:gd name="T78" fmla="*/ 116 w 643"/>
                  <a:gd name="T79" fmla="*/ 888 h 1150"/>
                  <a:gd name="T80" fmla="*/ 113 w 643"/>
                  <a:gd name="T81" fmla="*/ 823 h 1150"/>
                  <a:gd name="T82" fmla="*/ 65 w 643"/>
                  <a:gd name="T83" fmla="*/ 827 h 1150"/>
                  <a:gd name="T84" fmla="*/ 51 w 643"/>
                  <a:gd name="T85" fmla="*/ 800 h 1150"/>
                  <a:gd name="T86" fmla="*/ 44 w 643"/>
                  <a:gd name="T87" fmla="*/ 772 h 1150"/>
                  <a:gd name="T88" fmla="*/ 13 w 643"/>
                  <a:gd name="T89" fmla="*/ 772 h 1150"/>
                  <a:gd name="T90" fmla="*/ 0 w 643"/>
                  <a:gd name="T91" fmla="*/ 746 h 1150"/>
                  <a:gd name="T92" fmla="*/ 24 w 643"/>
                  <a:gd name="T93" fmla="*/ 662 h 1150"/>
                  <a:gd name="T94" fmla="*/ 67 w 643"/>
                  <a:gd name="T95" fmla="*/ 583 h 1150"/>
                  <a:gd name="T96" fmla="*/ 113 w 643"/>
                  <a:gd name="T97" fmla="*/ 515 h 1150"/>
                  <a:gd name="T98" fmla="*/ 178 w 643"/>
                  <a:gd name="T99" fmla="*/ 295 h 1150"/>
                  <a:gd name="T100" fmla="*/ 187 w 643"/>
                  <a:gd name="T101" fmla="*/ 187 h 1150"/>
                  <a:gd name="T102" fmla="*/ 175 w 643"/>
                  <a:gd name="T103" fmla="*/ 100 h 1150"/>
                  <a:gd name="T104" fmla="*/ 167 w 643"/>
                  <a:gd name="T105" fmla="*/ 65 h 1150"/>
                  <a:gd name="T106" fmla="*/ 200 w 643"/>
                  <a:gd name="T107" fmla="*/ 32 h 1150"/>
                  <a:gd name="T108" fmla="*/ 95 w 643"/>
                  <a:gd name="T109" fmla="*/ 716 h 1150"/>
                  <a:gd name="T110" fmla="*/ 62 w 643"/>
                  <a:gd name="T111" fmla="*/ 762 h 1150"/>
                  <a:gd name="T112" fmla="*/ 84 w 643"/>
                  <a:gd name="T113" fmla="*/ 764 h 1150"/>
                  <a:gd name="T114" fmla="*/ 95 w 643"/>
                  <a:gd name="T115" fmla="*/ 716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3" h="1150">
                    <a:moveTo>
                      <a:pt x="299" y="0"/>
                    </a:moveTo>
                    <a:lnTo>
                      <a:pt x="299" y="0"/>
                    </a:lnTo>
                    <a:lnTo>
                      <a:pt x="289" y="21"/>
                    </a:lnTo>
                    <a:lnTo>
                      <a:pt x="289" y="21"/>
                    </a:lnTo>
                    <a:lnTo>
                      <a:pt x="286" y="30"/>
                    </a:lnTo>
                    <a:lnTo>
                      <a:pt x="284" y="41"/>
                    </a:lnTo>
                    <a:lnTo>
                      <a:pt x="286" y="46"/>
                    </a:lnTo>
                    <a:lnTo>
                      <a:pt x="286" y="51"/>
                    </a:lnTo>
                    <a:lnTo>
                      <a:pt x="289" y="56"/>
                    </a:lnTo>
                    <a:lnTo>
                      <a:pt x="292" y="59"/>
                    </a:lnTo>
                    <a:lnTo>
                      <a:pt x="292" y="59"/>
                    </a:lnTo>
                    <a:lnTo>
                      <a:pt x="297" y="64"/>
                    </a:lnTo>
                    <a:lnTo>
                      <a:pt x="302" y="65"/>
                    </a:lnTo>
                    <a:lnTo>
                      <a:pt x="307" y="67"/>
                    </a:lnTo>
                    <a:lnTo>
                      <a:pt x="313" y="68"/>
                    </a:lnTo>
                    <a:lnTo>
                      <a:pt x="324" y="67"/>
                    </a:lnTo>
                    <a:lnTo>
                      <a:pt x="334" y="62"/>
                    </a:lnTo>
                    <a:lnTo>
                      <a:pt x="334" y="62"/>
                    </a:lnTo>
                    <a:lnTo>
                      <a:pt x="345" y="57"/>
                    </a:lnTo>
                    <a:lnTo>
                      <a:pt x="354" y="52"/>
                    </a:lnTo>
                    <a:lnTo>
                      <a:pt x="365" y="51"/>
                    </a:lnTo>
                    <a:lnTo>
                      <a:pt x="376" y="51"/>
                    </a:lnTo>
                    <a:lnTo>
                      <a:pt x="397" y="52"/>
                    </a:lnTo>
                    <a:lnTo>
                      <a:pt x="419" y="56"/>
                    </a:lnTo>
                    <a:lnTo>
                      <a:pt x="419" y="56"/>
                    </a:lnTo>
                    <a:lnTo>
                      <a:pt x="440" y="59"/>
                    </a:lnTo>
                    <a:lnTo>
                      <a:pt x="450" y="59"/>
                    </a:lnTo>
                    <a:lnTo>
                      <a:pt x="461" y="59"/>
                    </a:lnTo>
                    <a:lnTo>
                      <a:pt x="470" y="56"/>
                    </a:lnTo>
                    <a:lnTo>
                      <a:pt x="480" y="52"/>
                    </a:lnTo>
                    <a:lnTo>
                      <a:pt x="489" y="46"/>
                    </a:lnTo>
                    <a:lnTo>
                      <a:pt x="497" y="40"/>
                    </a:lnTo>
                    <a:lnTo>
                      <a:pt x="497" y="40"/>
                    </a:lnTo>
                    <a:lnTo>
                      <a:pt x="504" y="37"/>
                    </a:lnTo>
                    <a:lnTo>
                      <a:pt x="515" y="33"/>
                    </a:lnTo>
                    <a:lnTo>
                      <a:pt x="527" y="33"/>
                    </a:lnTo>
                    <a:lnTo>
                      <a:pt x="543" y="33"/>
                    </a:lnTo>
                    <a:lnTo>
                      <a:pt x="572" y="35"/>
                    </a:lnTo>
                    <a:lnTo>
                      <a:pt x="583" y="37"/>
                    </a:lnTo>
                    <a:lnTo>
                      <a:pt x="589" y="40"/>
                    </a:lnTo>
                    <a:lnTo>
                      <a:pt x="589" y="40"/>
                    </a:lnTo>
                    <a:lnTo>
                      <a:pt x="593" y="43"/>
                    </a:lnTo>
                    <a:lnTo>
                      <a:pt x="593" y="44"/>
                    </a:lnTo>
                    <a:lnTo>
                      <a:pt x="593" y="48"/>
                    </a:lnTo>
                    <a:lnTo>
                      <a:pt x="593" y="51"/>
                    </a:lnTo>
                    <a:lnTo>
                      <a:pt x="593" y="51"/>
                    </a:lnTo>
                    <a:lnTo>
                      <a:pt x="588" y="60"/>
                    </a:lnTo>
                    <a:lnTo>
                      <a:pt x="586" y="70"/>
                    </a:lnTo>
                    <a:lnTo>
                      <a:pt x="588" y="76"/>
                    </a:lnTo>
                    <a:lnTo>
                      <a:pt x="591" y="83"/>
                    </a:lnTo>
                    <a:lnTo>
                      <a:pt x="597" y="87"/>
                    </a:lnTo>
                    <a:lnTo>
                      <a:pt x="604" y="91"/>
                    </a:lnTo>
                    <a:lnTo>
                      <a:pt x="620" y="95"/>
                    </a:lnTo>
                    <a:lnTo>
                      <a:pt x="620" y="95"/>
                    </a:lnTo>
                    <a:lnTo>
                      <a:pt x="627" y="98"/>
                    </a:lnTo>
                    <a:lnTo>
                      <a:pt x="635" y="102"/>
                    </a:lnTo>
                    <a:lnTo>
                      <a:pt x="642" y="105"/>
                    </a:lnTo>
                    <a:lnTo>
                      <a:pt x="643" y="108"/>
                    </a:lnTo>
                    <a:lnTo>
                      <a:pt x="643" y="111"/>
                    </a:lnTo>
                    <a:lnTo>
                      <a:pt x="643" y="111"/>
                    </a:lnTo>
                    <a:lnTo>
                      <a:pt x="643" y="119"/>
                    </a:lnTo>
                    <a:lnTo>
                      <a:pt x="639" y="127"/>
                    </a:lnTo>
                    <a:lnTo>
                      <a:pt x="634" y="133"/>
                    </a:lnTo>
                    <a:lnTo>
                      <a:pt x="626" y="140"/>
                    </a:lnTo>
                    <a:lnTo>
                      <a:pt x="626" y="140"/>
                    </a:lnTo>
                    <a:lnTo>
                      <a:pt x="599" y="160"/>
                    </a:lnTo>
                    <a:lnTo>
                      <a:pt x="573" y="181"/>
                    </a:lnTo>
                    <a:lnTo>
                      <a:pt x="546" y="202"/>
                    </a:lnTo>
                    <a:lnTo>
                      <a:pt x="534" y="211"/>
                    </a:lnTo>
                    <a:lnTo>
                      <a:pt x="518" y="219"/>
                    </a:lnTo>
                    <a:lnTo>
                      <a:pt x="518" y="219"/>
                    </a:lnTo>
                    <a:lnTo>
                      <a:pt x="513" y="222"/>
                    </a:lnTo>
                    <a:lnTo>
                      <a:pt x="510" y="226"/>
                    </a:lnTo>
                    <a:lnTo>
                      <a:pt x="508" y="230"/>
                    </a:lnTo>
                    <a:lnTo>
                      <a:pt x="507" y="233"/>
                    </a:lnTo>
                    <a:lnTo>
                      <a:pt x="507" y="243"/>
                    </a:lnTo>
                    <a:lnTo>
                      <a:pt x="510" y="251"/>
                    </a:lnTo>
                    <a:lnTo>
                      <a:pt x="510" y="251"/>
                    </a:lnTo>
                    <a:lnTo>
                      <a:pt x="515" y="257"/>
                    </a:lnTo>
                    <a:lnTo>
                      <a:pt x="516" y="265"/>
                    </a:lnTo>
                    <a:lnTo>
                      <a:pt x="518" y="273"/>
                    </a:lnTo>
                    <a:lnTo>
                      <a:pt x="518" y="281"/>
                    </a:lnTo>
                    <a:lnTo>
                      <a:pt x="518" y="295"/>
                    </a:lnTo>
                    <a:lnTo>
                      <a:pt x="515" y="311"/>
                    </a:lnTo>
                    <a:lnTo>
                      <a:pt x="515" y="311"/>
                    </a:lnTo>
                    <a:lnTo>
                      <a:pt x="510" y="341"/>
                    </a:lnTo>
                    <a:lnTo>
                      <a:pt x="508" y="349"/>
                    </a:lnTo>
                    <a:lnTo>
                      <a:pt x="510" y="357"/>
                    </a:lnTo>
                    <a:lnTo>
                      <a:pt x="511" y="365"/>
                    </a:lnTo>
                    <a:lnTo>
                      <a:pt x="515" y="373"/>
                    </a:lnTo>
                    <a:lnTo>
                      <a:pt x="515" y="373"/>
                    </a:lnTo>
                    <a:lnTo>
                      <a:pt x="515" y="376"/>
                    </a:lnTo>
                    <a:lnTo>
                      <a:pt x="515" y="380"/>
                    </a:lnTo>
                    <a:lnTo>
                      <a:pt x="515" y="383"/>
                    </a:lnTo>
                    <a:lnTo>
                      <a:pt x="511" y="386"/>
                    </a:lnTo>
                    <a:lnTo>
                      <a:pt x="507" y="391"/>
                    </a:lnTo>
                    <a:lnTo>
                      <a:pt x="500" y="394"/>
                    </a:lnTo>
                    <a:lnTo>
                      <a:pt x="500" y="394"/>
                    </a:lnTo>
                    <a:lnTo>
                      <a:pt x="494" y="399"/>
                    </a:lnTo>
                    <a:lnTo>
                      <a:pt x="489" y="405"/>
                    </a:lnTo>
                    <a:lnTo>
                      <a:pt x="486" y="411"/>
                    </a:lnTo>
                    <a:lnTo>
                      <a:pt x="484" y="416"/>
                    </a:lnTo>
                    <a:lnTo>
                      <a:pt x="483" y="424"/>
                    </a:lnTo>
                    <a:lnTo>
                      <a:pt x="483" y="430"/>
                    </a:lnTo>
                    <a:lnTo>
                      <a:pt x="486" y="445"/>
                    </a:lnTo>
                    <a:lnTo>
                      <a:pt x="486" y="445"/>
                    </a:lnTo>
                    <a:lnTo>
                      <a:pt x="488" y="456"/>
                    </a:lnTo>
                    <a:lnTo>
                      <a:pt x="489" y="465"/>
                    </a:lnTo>
                    <a:lnTo>
                      <a:pt x="491" y="475"/>
                    </a:lnTo>
                    <a:lnTo>
                      <a:pt x="489" y="484"/>
                    </a:lnTo>
                    <a:lnTo>
                      <a:pt x="488" y="494"/>
                    </a:lnTo>
                    <a:lnTo>
                      <a:pt x="484" y="502"/>
                    </a:lnTo>
                    <a:lnTo>
                      <a:pt x="480" y="508"/>
                    </a:lnTo>
                    <a:lnTo>
                      <a:pt x="475" y="515"/>
                    </a:lnTo>
                    <a:lnTo>
                      <a:pt x="469" y="521"/>
                    </a:lnTo>
                    <a:lnTo>
                      <a:pt x="462" y="526"/>
                    </a:lnTo>
                    <a:lnTo>
                      <a:pt x="454" y="530"/>
                    </a:lnTo>
                    <a:lnTo>
                      <a:pt x="446" y="534"/>
                    </a:lnTo>
                    <a:lnTo>
                      <a:pt x="437" y="535"/>
                    </a:lnTo>
                    <a:lnTo>
                      <a:pt x="427" y="537"/>
                    </a:lnTo>
                    <a:lnTo>
                      <a:pt x="418" y="535"/>
                    </a:lnTo>
                    <a:lnTo>
                      <a:pt x="407" y="534"/>
                    </a:lnTo>
                    <a:lnTo>
                      <a:pt x="407" y="534"/>
                    </a:lnTo>
                    <a:lnTo>
                      <a:pt x="397" y="532"/>
                    </a:lnTo>
                    <a:lnTo>
                      <a:pt x="388" y="529"/>
                    </a:lnTo>
                    <a:lnTo>
                      <a:pt x="383" y="529"/>
                    </a:lnTo>
                    <a:lnTo>
                      <a:pt x="380" y="530"/>
                    </a:lnTo>
                    <a:lnTo>
                      <a:pt x="376" y="532"/>
                    </a:lnTo>
                    <a:lnTo>
                      <a:pt x="373" y="537"/>
                    </a:lnTo>
                    <a:lnTo>
                      <a:pt x="373" y="537"/>
                    </a:lnTo>
                    <a:lnTo>
                      <a:pt x="372" y="542"/>
                    </a:lnTo>
                    <a:lnTo>
                      <a:pt x="370" y="546"/>
                    </a:lnTo>
                    <a:lnTo>
                      <a:pt x="372" y="550"/>
                    </a:lnTo>
                    <a:lnTo>
                      <a:pt x="373" y="554"/>
                    </a:lnTo>
                    <a:lnTo>
                      <a:pt x="380" y="562"/>
                    </a:lnTo>
                    <a:lnTo>
                      <a:pt x="386" y="569"/>
                    </a:lnTo>
                    <a:lnTo>
                      <a:pt x="386" y="569"/>
                    </a:lnTo>
                    <a:lnTo>
                      <a:pt x="394" y="578"/>
                    </a:lnTo>
                    <a:lnTo>
                      <a:pt x="400" y="588"/>
                    </a:lnTo>
                    <a:lnTo>
                      <a:pt x="405" y="599"/>
                    </a:lnTo>
                    <a:lnTo>
                      <a:pt x="410" y="610"/>
                    </a:lnTo>
                    <a:lnTo>
                      <a:pt x="410" y="610"/>
                    </a:lnTo>
                    <a:lnTo>
                      <a:pt x="415" y="624"/>
                    </a:lnTo>
                    <a:lnTo>
                      <a:pt x="421" y="638"/>
                    </a:lnTo>
                    <a:lnTo>
                      <a:pt x="430" y="651"/>
                    </a:lnTo>
                    <a:lnTo>
                      <a:pt x="442" y="662"/>
                    </a:lnTo>
                    <a:lnTo>
                      <a:pt x="442" y="662"/>
                    </a:lnTo>
                    <a:lnTo>
                      <a:pt x="450" y="670"/>
                    </a:lnTo>
                    <a:lnTo>
                      <a:pt x="456" y="678"/>
                    </a:lnTo>
                    <a:lnTo>
                      <a:pt x="459" y="685"/>
                    </a:lnTo>
                    <a:lnTo>
                      <a:pt x="459" y="692"/>
                    </a:lnTo>
                    <a:lnTo>
                      <a:pt x="459" y="700"/>
                    </a:lnTo>
                    <a:lnTo>
                      <a:pt x="454" y="708"/>
                    </a:lnTo>
                    <a:lnTo>
                      <a:pt x="450" y="716"/>
                    </a:lnTo>
                    <a:lnTo>
                      <a:pt x="443" y="723"/>
                    </a:lnTo>
                    <a:lnTo>
                      <a:pt x="443" y="723"/>
                    </a:lnTo>
                    <a:lnTo>
                      <a:pt x="432" y="735"/>
                    </a:lnTo>
                    <a:lnTo>
                      <a:pt x="423" y="748"/>
                    </a:lnTo>
                    <a:lnTo>
                      <a:pt x="415" y="761"/>
                    </a:lnTo>
                    <a:lnTo>
                      <a:pt x="407" y="775"/>
                    </a:lnTo>
                    <a:lnTo>
                      <a:pt x="407" y="775"/>
                    </a:lnTo>
                    <a:lnTo>
                      <a:pt x="400" y="793"/>
                    </a:lnTo>
                    <a:lnTo>
                      <a:pt x="396" y="808"/>
                    </a:lnTo>
                    <a:lnTo>
                      <a:pt x="394" y="823"/>
                    </a:lnTo>
                    <a:lnTo>
                      <a:pt x="397" y="835"/>
                    </a:lnTo>
                    <a:lnTo>
                      <a:pt x="402" y="848"/>
                    </a:lnTo>
                    <a:lnTo>
                      <a:pt x="410" y="861"/>
                    </a:lnTo>
                    <a:lnTo>
                      <a:pt x="423" y="872"/>
                    </a:lnTo>
                    <a:lnTo>
                      <a:pt x="438" y="885"/>
                    </a:lnTo>
                    <a:lnTo>
                      <a:pt x="438" y="885"/>
                    </a:lnTo>
                    <a:lnTo>
                      <a:pt x="448" y="891"/>
                    </a:lnTo>
                    <a:lnTo>
                      <a:pt x="448" y="891"/>
                    </a:lnTo>
                    <a:lnTo>
                      <a:pt x="446" y="894"/>
                    </a:lnTo>
                    <a:lnTo>
                      <a:pt x="443" y="897"/>
                    </a:lnTo>
                    <a:lnTo>
                      <a:pt x="443" y="897"/>
                    </a:lnTo>
                    <a:lnTo>
                      <a:pt x="434" y="901"/>
                    </a:lnTo>
                    <a:lnTo>
                      <a:pt x="424" y="905"/>
                    </a:lnTo>
                    <a:lnTo>
                      <a:pt x="413" y="913"/>
                    </a:lnTo>
                    <a:lnTo>
                      <a:pt x="403" y="921"/>
                    </a:lnTo>
                    <a:lnTo>
                      <a:pt x="394" y="932"/>
                    </a:lnTo>
                    <a:lnTo>
                      <a:pt x="386" y="942"/>
                    </a:lnTo>
                    <a:lnTo>
                      <a:pt x="370" y="967"/>
                    </a:lnTo>
                    <a:lnTo>
                      <a:pt x="357" y="993"/>
                    </a:lnTo>
                    <a:lnTo>
                      <a:pt x="353" y="1005"/>
                    </a:lnTo>
                    <a:lnTo>
                      <a:pt x="348" y="1020"/>
                    </a:lnTo>
                    <a:lnTo>
                      <a:pt x="346" y="1031"/>
                    </a:lnTo>
                    <a:lnTo>
                      <a:pt x="345" y="1043"/>
                    </a:lnTo>
                    <a:lnTo>
                      <a:pt x="346" y="1055"/>
                    </a:lnTo>
                    <a:lnTo>
                      <a:pt x="348" y="1066"/>
                    </a:lnTo>
                    <a:lnTo>
                      <a:pt x="348" y="1066"/>
                    </a:lnTo>
                    <a:lnTo>
                      <a:pt x="353" y="1085"/>
                    </a:lnTo>
                    <a:lnTo>
                      <a:pt x="354" y="1101"/>
                    </a:lnTo>
                    <a:lnTo>
                      <a:pt x="354" y="1109"/>
                    </a:lnTo>
                    <a:lnTo>
                      <a:pt x="353" y="1115"/>
                    </a:lnTo>
                    <a:lnTo>
                      <a:pt x="349" y="1120"/>
                    </a:lnTo>
                    <a:lnTo>
                      <a:pt x="346" y="1124"/>
                    </a:lnTo>
                    <a:lnTo>
                      <a:pt x="342" y="1129"/>
                    </a:lnTo>
                    <a:lnTo>
                      <a:pt x="337" y="1134"/>
                    </a:lnTo>
                    <a:lnTo>
                      <a:pt x="324" y="1140"/>
                    </a:lnTo>
                    <a:lnTo>
                      <a:pt x="307" y="1144"/>
                    </a:lnTo>
                    <a:lnTo>
                      <a:pt x="286" y="1145"/>
                    </a:lnTo>
                    <a:lnTo>
                      <a:pt x="286" y="1145"/>
                    </a:lnTo>
                    <a:lnTo>
                      <a:pt x="265" y="1145"/>
                    </a:lnTo>
                    <a:lnTo>
                      <a:pt x="245" y="1142"/>
                    </a:lnTo>
                    <a:lnTo>
                      <a:pt x="224" y="1137"/>
                    </a:lnTo>
                    <a:lnTo>
                      <a:pt x="203" y="1131"/>
                    </a:lnTo>
                    <a:lnTo>
                      <a:pt x="203" y="1131"/>
                    </a:lnTo>
                    <a:lnTo>
                      <a:pt x="189" y="1128"/>
                    </a:lnTo>
                    <a:lnTo>
                      <a:pt x="176" y="1126"/>
                    </a:lnTo>
                    <a:lnTo>
                      <a:pt x="162" y="1126"/>
                    </a:lnTo>
                    <a:lnTo>
                      <a:pt x="149" y="1126"/>
                    </a:lnTo>
                    <a:lnTo>
                      <a:pt x="135" y="1128"/>
                    </a:lnTo>
                    <a:lnTo>
                      <a:pt x="122" y="1131"/>
                    </a:lnTo>
                    <a:lnTo>
                      <a:pt x="110" y="1136"/>
                    </a:lnTo>
                    <a:lnTo>
                      <a:pt x="97" y="1142"/>
                    </a:lnTo>
                    <a:lnTo>
                      <a:pt x="97" y="1142"/>
                    </a:lnTo>
                    <a:lnTo>
                      <a:pt x="84" y="1148"/>
                    </a:lnTo>
                    <a:lnTo>
                      <a:pt x="79" y="1150"/>
                    </a:lnTo>
                    <a:lnTo>
                      <a:pt x="76" y="1150"/>
                    </a:lnTo>
                    <a:lnTo>
                      <a:pt x="73" y="1148"/>
                    </a:lnTo>
                    <a:lnTo>
                      <a:pt x="73" y="1148"/>
                    </a:lnTo>
                    <a:lnTo>
                      <a:pt x="70" y="1142"/>
                    </a:lnTo>
                    <a:lnTo>
                      <a:pt x="68" y="1136"/>
                    </a:lnTo>
                    <a:lnTo>
                      <a:pt x="70" y="1128"/>
                    </a:lnTo>
                    <a:lnTo>
                      <a:pt x="73" y="1121"/>
                    </a:lnTo>
                    <a:lnTo>
                      <a:pt x="73" y="1121"/>
                    </a:lnTo>
                    <a:lnTo>
                      <a:pt x="84" y="1093"/>
                    </a:lnTo>
                    <a:lnTo>
                      <a:pt x="94" y="1064"/>
                    </a:lnTo>
                    <a:lnTo>
                      <a:pt x="102" y="1034"/>
                    </a:lnTo>
                    <a:lnTo>
                      <a:pt x="110" y="1004"/>
                    </a:lnTo>
                    <a:lnTo>
                      <a:pt x="110" y="1004"/>
                    </a:lnTo>
                    <a:lnTo>
                      <a:pt x="113" y="994"/>
                    </a:lnTo>
                    <a:lnTo>
                      <a:pt x="114" y="991"/>
                    </a:lnTo>
                    <a:lnTo>
                      <a:pt x="114" y="986"/>
                    </a:lnTo>
                    <a:lnTo>
                      <a:pt x="114" y="986"/>
                    </a:lnTo>
                    <a:lnTo>
                      <a:pt x="111" y="970"/>
                    </a:lnTo>
                    <a:lnTo>
                      <a:pt x="110" y="953"/>
                    </a:lnTo>
                    <a:lnTo>
                      <a:pt x="110" y="937"/>
                    </a:lnTo>
                    <a:lnTo>
                      <a:pt x="111" y="921"/>
                    </a:lnTo>
                    <a:lnTo>
                      <a:pt x="116" y="888"/>
                    </a:lnTo>
                    <a:lnTo>
                      <a:pt x="121" y="856"/>
                    </a:lnTo>
                    <a:lnTo>
                      <a:pt x="121" y="856"/>
                    </a:lnTo>
                    <a:lnTo>
                      <a:pt x="121" y="845"/>
                    </a:lnTo>
                    <a:lnTo>
                      <a:pt x="121" y="835"/>
                    </a:lnTo>
                    <a:lnTo>
                      <a:pt x="118" y="829"/>
                    </a:lnTo>
                    <a:lnTo>
                      <a:pt x="113" y="823"/>
                    </a:lnTo>
                    <a:lnTo>
                      <a:pt x="108" y="821"/>
                    </a:lnTo>
                    <a:lnTo>
                      <a:pt x="100" y="820"/>
                    </a:lnTo>
                    <a:lnTo>
                      <a:pt x="91" y="821"/>
                    </a:lnTo>
                    <a:lnTo>
                      <a:pt x="79" y="823"/>
                    </a:lnTo>
                    <a:lnTo>
                      <a:pt x="79" y="823"/>
                    </a:lnTo>
                    <a:lnTo>
                      <a:pt x="65" y="827"/>
                    </a:lnTo>
                    <a:lnTo>
                      <a:pt x="59" y="827"/>
                    </a:lnTo>
                    <a:lnTo>
                      <a:pt x="54" y="827"/>
                    </a:lnTo>
                    <a:lnTo>
                      <a:pt x="51" y="824"/>
                    </a:lnTo>
                    <a:lnTo>
                      <a:pt x="49" y="820"/>
                    </a:lnTo>
                    <a:lnTo>
                      <a:pt x="48" y="812"/>
                    </a:lnTo>
                    <a:lnTo>
                      <a:pt x="51" y="800"/>
                    </a:lnTo>
                    <a:lnTo>
                      <a:pt x="51" y="800"/>
                    </a:lnTo>
                    <a:lnTo>
                      <a:pt x="52" y="789"/>
                    </a:lnTo>
                    <a:lnTo>
                      <a:pt x="52" y="785"/>
                    </a:lnTo>
                    <a:lnTo>
                      <a:pt x="52" y="778"/>
                    </a:lnTo>
                    <a:lnTo>
                      <a:pt x="49" y="775"/>
                    </a:lnTo>
                    <a:lnTo>
                      <a:pt x="44" y="772"/>
                    </a:lnTo>
                    <a:lnTo>
                      <a:pt x="37" y="772"/>
                    </a:lnTo>
                    <a:lnTo>
                      <a:pt x="27" y="773"/>
                    </a:lnTo>
                    <a:lnTo>
                      <a:pt x="27" y="773"/>
                    </a:lnTo>
                    <a:lnTo>
                      <a:pt x="22" y="775"/>
                    </a:lnTo>
                    <a:lnTo>
                      <a:pt x="17" y="773"/>
                    </a:lnTo>
                    <a:lnTo>
                      <a:pt x="13" y="772"/>
                    </a:lnTo>
                    <a:lnTo>
                      <a:pt x="8" y="769"/>
                    </a:lnTo>
                    <a:lnTo>
                      <a:pt x="5" y="764"/>
                    </a:lnTo>
                    <a:lnTo>
                      <a:pt x="3" y="759"/>
                    </a:lnTo>
                    <a:lnTo>
                      <a:pt x="0" y="753"/>
                    </a:lnTo>
                    <a:lnTo>
                      <a:pt x="0" y="746"/>
                    </a:lnTo>
                    <a:lnTo>
                      <a:pt x="0" y="746"/>
                    </a:lnTo>
                    <a:lnTo>
                      <a:pt x="0" y="735"/>
                    </a:lnTo>
                    <a:lnTo>
                      <a:pt x="2" y="724"/>
                    </a:lnTo>
                    <a:lnTo>
                      <a:pt x="5" y="713"/>
                    </a:lnTo>
                    <a:lnTo>
                      <a:pt x="8" y="704"/>
                    </a:lnTo>
                    <a:lnTo>
                      <a:pt x="16" y="683"/>
                    </a:lnTo>
                    <a:lnTo>
                      <a:pt x="24" y="662"/>
                    </a:lnTo>
                    <a:lnTo>
                      <a:pt x="24" y="662"/>
                    </a:lnTo>
                    <a:lnTo>
                      <a:pt x="32" y="637"/>
                    </a:lnTo>
                    <a:lnTo>
                      <a:pt x="43" y="615"/>
                    </a:lnTo>
                    <a:lnTo>
                      <a:pt x="51" y="604"/>
                    </a:lnTo>
                    <a:lnTo>
                      <a:pt x="59" y="592"/>
                    </a:lnTo>
                    <a:lnTo>
                      <a:pt x="67" y="583"/>
                    </a:lnTo>
                    <a:lnTo>
                      <a:pt x="78" y="573"/>
                    </a:lnTo>
                    <a:lnTo>
                      <a:pt x="78" y="573"/>
                    </a:lnTo>
                    <a:lnTo>
                      <a:pt x="89" y="561"/>
                    </a:lnTo>
                    <a:lnTo>
                      <a:pt x="98" y="546"/>
                    </a:lnTo>
                    <a:lnTo>
                      <a:pt x="106" y="530"/>
                    </a:lnTo>
                    <a:lnTo>
                      <a:pt x="113" y="515"/>
                    </a:lnTo>
                    <a:lnTo>
                      <a:pt x="124" y="481"/>
                    </a:lnTo>
                    <a:lnTo>
                      <a:pt x="133" y="448"/>
                    </a:lnTo>
                    <a:lnTo>
                      <a:pt x="133" y="448"/>
                    </a:lnTo>
                    <a:lnTo>
                      <a:pt x="149" y="397"/>
                    </a:lnTo>
                    <a:lnTo>
                      <a:pt x="165" y="346"/>
                    </a:lnTo>
                    <a:lnTo>
                      <a:pt x="178" y="295"/>
                    </a:lnTo>
                    <a:lnTo>
                      <a:pt x="191" y="243"/>
                    </a:lnTo>
                    <a:lnTo>
                      <a:pt x="191" y="243"/>
                    </a:lnTo>
                    <a:lnTo>
                      <a:pt x="192" y="229"/>
                    </a:lnTo>
                    <a:lnTo>
                      <a:pt x="192" y="214"/>
                    </a:lnTo>
                    <a:lnTo>
                      <a:pt x="191" y="200"/>
                    </a:lnTo>
                    <a:lnTo>
                      <a:pt x="187" y="187"/>
                    </a:lnTo>
                    <a:lnTo>
                      <a:pt x="181" y="159"/>
                    </a:lnTo>
                    <a:lnTo>
                      <a:pt x="175" y="132"/>
                    </a:lnTo>
                    <a:lnTo>
                      <a:pt x="175" y="132"/>
                    </a:lnTo>
                    <a:lnTo>
                      <a:pt x="173" y="124"/>
                    </a:lnTo>
                    <a:lnTo>
                      <a:pt x="173" y="116"/>
                    </a:lnTo>
                    <a:lnTo>
                      <a:pt x="175" y="100"/>
                    </a:lnTo>
                    <a:lnTo>
                      <a:pt x="175" y="92"/>
                    </a:lnTo>
                    <a:lnTo>
                      <a:pt x="175" y="84"/>
                    </a:lnTo>
                    <a:lnTo>
                      <a:pt x="172" y="76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7" y="65"/>
                    </a:lnTo>
                    <a:lnTo>
                      <a:pt x="168" y="62"/>
                    </a:lnTo>
                    <a:lnTo>
                      <a:pt x="172" y="54"/>
                    </a:lnTo>
                    <a:lnTo>
                      <a:pt x="179" y="46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200" y="32"/>
                    </a:lnTo>
                    <a:lnTo>
                      <a:pt x="213" y="25"/>
                    </a:lnTo>
                    <a:lnTo>
                      <a:pt x="240" y="16"/>
                    </a:lnTo>
                    <a:lnTo>
                      <a:pt x="268" y="8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  <a:moveTo>
                      <a:pt x="95" y="716"/>
                    </a:moveTo>
                    <a:lnTo>
                      <a:pt x="95" y="716"/>
                    </a:lnTo>
                    <a:lnTo>
                      <a:pt x="65" y="753"/>
                    </a:lnTo>
                    <a:lnTo>
                      <a:pt x="65" y="753"/>
                    </a:lnTo>
                    <a:lnTo>
                      <a:pt x="62" y="758"/>
                    </a:lnTo>
                    <a:lnTo>
                      <a:pt x="60" y="759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7" y="767"/>
                    </a:lnTo>
                    <a:lnTo>
                      <a:pt x="71" y="769"/>
                    </a:lnTo>
                    <a:lnTo>
                      <a:pt x="71" y="769"/>
                    </a:lnTo>
                    <a:lnTo>
                      <a:pt x="78" y="767"/>
                    </a:lnTo>
                    <a:lnTo>
                      <a:pt x="84" y="764"/>
                    </a:lnTo>
                    <a:lnTo>
                      <a:pt x="91" y="759"/>
                    </a:lnTo>
                    <a:lnTo>
                      <a:pt x="94" y="751"/>
                    </a:lnTo>
                    <a:lnTo>
                      <a:pt x="97" y="745"/>
                    </a:lnTo>
                    <a:lnTo>
                      <a:pt x="98" y="735"/>
                    </a:lnTo>
                    <a:lnTo>
                      <a:pt x="98" y="726"/>
                    </a:lnTo>
                    <a:lnTo>
                      <a:pt x="95" y="716"/>
                    </a:lnTo>
                    <a:lnTo>
                      <a:pt x="95" y="71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8" name="Freeform 10">
                <a:extLst>
                  <a:ext uri="{FF2B5EF4-FFF2-40B4-BE49-F238E27FC236}">
                    <a16:creationId xmlns:a16="http://schemas.microsoft.com/office/drawing/2014/main" id="{461248FA-E75D-12F9-BF58-71FC9A3D37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5" y="2104"/>
                <a:ext cx="394" cy="332"/>
              </a:xfrm>
              <a:custGeom>
                <a:avLst/>
                <a:gdLst>
                  <a:gd name="T0" fmla="*/ 140 w 786"/>
                  <a:gd name="T1" fmla="*/ 115 h 664"/>
                  <a:gd name="T2" fmla="*/ 149 w 786"/>
                  <a:gd name="T3" fmla="*/ 92 h 664"/>
                  <a:gd name="T4" fmla="*/ 124 w 786"/>
                  <a:gd name="T5" fmla="*/ 56 h 664"/>
                  <a:gd name="T6" fmla="*/ 162 w 786"/>
                  <a:gd name="T7" fmla="*/ 50 h 664"/>
                  <a:gd name="T8" fmla="*/ 233 w 786"/>
                  <a:gd name="T9" fmla="*/ 32 h 664"/>
                  <a:gd name="T10" fmla="*/ 316 w 786"/>
                  <a:gd name="T11" fmla="*/ 48 h 664"/>
                  <a:gd name="T12" fmla="*/ 371 w 786"/>
                  <a:gd name="T13" fmla="*/ 37 h 664"/>
                  <a:gd name="T14" fmla="*/ 416 w 786"/>
                  <a:gd name="T15" fmla="*/ 5 h 664"/>
                  <a:gd name="T16" fmla="*/ 448 w 786"/>
                  <a:gd name="T17" fmla="*/ 19 h 664"/>
                  <a:gd name="T18" fmla="*/ 522 w 786"/>
                  <a:gd name="T19" fmla="*/ 80 h 664"/>
                  <a:gd name="T20" fmla="*/ 597 w 786"/>
                  <a:gd name="T21" fmla="*/ 92 h 664"/>
                  <a:gd name="T22" fmla="*/ 629 w 786"/>
                  <a:gd name="T23" fmla="*/ 48 h 664"/>
                  <a:gd name="T24" fmla="*/ 648 w 786"/>
                  <a:gd name="T25" fmla="*/ 37 h 664"/>
                  <a:gd name="T26" fmla="*/ 664 w 786"/>
                  <a:gd name="T27" fmla="*/ 62 h 664"/>
                  <a:gd name="T28" fmla="*/ 700 w 786"/>
                  <a:gd name="T29" fmla="*/ 104 h 664"/>
                  <a:gd name="T30" fmla="*/ 749 w 786"/>
                  <a:gd name="T31" fmla="*/ 102 h 664"/>
                  <a:gd name="T32" fmla="*/ 759 w 786"/>
                  <a:gd name="T33" fmla="*/ 115 h 664"/>
                  <a:gd name="T34" fmla="*/ 781 w 786"/>
                  <a:gd name="T35" fmla="*/ 205 h 664"/>
                  <a:gd name="T36" fmla="*/ 776 w 786"/>
                  <a:gd name="T37" fmla="*/ 242 h 664"/>
                  <a:gd name="T38" fmla="*/ 778 w 786"/>
                  <a:gd name="T39" fmla="*/ 275 h 664"/>
                  <a:gd name="T40" fmla="*/ 775 w 786"/>
                  <a:gd name="T41" fmla="*/ 348 h 664"/>
                  <a:gd name="T42" fmla="*/ 729 w 786"/>
                  <a:gd name="T43" fmla="*/ 451 h 664"/>
                  <a:gd name="T44" fmla="*/ 713 w 786"/>
                  <a:gd name="T45" fmla="*/ 491 h 664"/>
                  <a:gd name="T46" fmla="*/ 675 w 786"/>
                  <a:gd name="T47" fmla="*/ 507 h 664"/>
                  <a:gd name="T48" fmla="*/ 521 w 786"/>
                  <a:gd name="T49" fmla="*/ 520 h 664"/>
                  <a:gd name="T50" fmla="*/ 491 w 786"/>
                  <a:gd name="T51" fmla="*/ 540 h 664"/>
                  <a:gd name="T52" fmla="*/ 413 w 786"/>
                  <a:gd name="T53" fmla="*/ 585 h 664"/>
                  <a:gd name="T54" fmla="*/ 376 w 786"/>
                  <a:gd name="T55" fmla="*/ 574 h 664"/>
                  <a:gd name="T56" fmla="*/ 365 w 786"/>
                  <a:gd name="T57" fmla="*/ 588 h 664"/>
                  <a:gd name="T58" fmla="*/ 317 w 786"/>
                  <a:gd name="T59" fmla="*/ 624 h 664"/>
                  <a:gd name="T60" fmla="*/ 109 w 786"/>
                  <a:gd name="T61" fmla="*/ 664 h 664"/>
                  <a:gd name="T62" fmla="*/ 101 w 786"/>
                  <a:gd name="T63" fmla="*/ 647 h 664"/>
                  <a:gd name="T64" fmla="*/ 128 w 786"/>
                  <a:gd name="T65" fmla="*/ 620 h 664"/>
                  <a:gd name="T66" fmla="*/ 89 w 786"/>
                  <a:gd name="T67" fmla="*/ 623 h 664"/>
                  <a:gd name="T68" fmla="*/ 49 w 786"/>
                  <a:gd name="T69" fmla="*/ 628 h 664"/>
                  <a:gd name="T70" fmla="*/ 57 w 786"/>
                  <a:gd name="T71" fmla="*/ 602 h 664"/>
                  <a:gd name="T72" fmla="*/ 9 w 786"/>
                  <a:gd name="T73" fmla="*/ 593 h 664"/>
                  <a:gd name="T74" fmla="*/ 22 w 786"/>
                  <a:gd name="T75" fmla="*/ 551 h 664"/>
                  <a:gd name="T76" fmla="*/ 52 w 786"/>
                  <a:gd name="T77" fmla="*/ 515 h 664"/>
                  <a:gd name="T78" fmla="*/ 4 w 786"/>
                  <a:gd name="T79" fmla="*/ 524 h 664"/>
                  <a:gd name="T80" fmla="*/ 8 w 786"/>
                  <a:gd name="T81" fmla="*/ 493 h 664"/>
                  <a:gd name="T82" fmla="*/ 74 w 786"/>
                  <a:gd name="T83" fmla="*/ 478 h 664"/>
                  <a:gd name="T84" fmla="*/ 111 w 786"/>
                  <a:gd name="T85" fmla="*/ 456 h 664"/>
                  <a:gd name="T86" fmla="*/ 132 w 786"/>
                  <a:gd name="T87" fmla="*/ 420 h 664"/>
                  <a:gd name="T88" fmla="*/ 176 w 786"/>
                  <a:gd name="T89" fmla="*/ 377 h 664"/>
                  <a:gd name="T90" fmla="*/ 206 w 786"/>
                  <a:gd name="T91" fmla="*/ 345 h 664"/>
                  <a:gd name="T92" fmla="*/ 219 w 786"/>
                  <a:gd name="T93" fmla="*/ 304 h 664"/>
                  <a:gd name="T94" fmla="*/ 248 w 786"/>
                  <a:gd name="T95" fmla="*/ 278 h 664"/>
                  <a:gd name="T96" fmla="*/ 152 w 786"/>
                  <a:gd name="T97" fmla="*/ 262 h 664"/>
                  <a:gd name="T98" fmla="*/ 98 w 786"/>
                  <a:gd name="T99" fmla="*/ 240 h 664"/>
                  <a:gd name="T100" fmla="*/ 100 w 786"/>
                  <a:gd name="T101" fmla="*/ 204 h 664"/>
                  <a:gd name="T102" fmla="*/ 149 w 786"/>
                  <a:gd name="T103" fmla="*/ 159 h 664"/>
                  <a:gd name="T104" fmla="*/ 182 w 786"/>
                  <a:gd name="T105" fmla="*/ 148 h 664"/>
                  <a:gd name="T106" fmla="*/ 125 w 786"/>
                  <a:gd name="T107" fmla="*/ 127 h 664"/>
                  <a:gd name="T108" fmla="*/ 246 w 786"/>
                  <a:gd name="T109" fmla="*/ 405 h 664"/>
                  <a:gd name="T110" fmla="*/ 282 w 786"/>
                  <a:gd name="T111" fmla="*/ 388 h 664"/>
                  <a:gd name="T112" fmla="*/ 238 w 786"/>
                  <a:gd name="T113" fmla="*/ 399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6" h="664">
                    <a:moveTo>
                      <a:pt x="87" y="108"/>
                    </a:moveTo>
                    <a:lnTo>
                      <a:pt x="87" y="108"/>
                    </a:lnTo>
                    <a:lnTo>
                      <a:pt x="103" y="107"/>
                    </a:lnTo>
                    <a:lnTo>
                      <a:pt x="119" y="107"/>
                    </a:lnTo>
                    <a:lnTo>
                      <a:pt x="125" y="108"/>
                    </a:lnTo>
                    <a:lnTo>
                      <a:pt x="133" y="110"/>
                    </a:lnTo>
                    <a:lnTo>
                      <a:pt x="140" y="115"/>
                    </a:lnTo>
                    <a:lnTo>
                      <a:pt x="146" y="119"/>
                    </a:lnTo>
                    <a:lnTo>
                      <a:pt x="146" y="119"/>
                    </a:lnTo>
                    <a:lnTo>
                      <a:pt x="151" y="111"/>
                    </a:lnTo>
                    <a:lnTo>
                      <a:pt x="152" y="105"/>
                    </a:lnTo>
                    <a:lnTo>
                      <a:pt x="152" y="99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3" y="86"/>
                    </a:lnTo>
                    <a:lnTo>
                      <a:pt x="133" y="81"/>
                    </a:lnTo>
                    <a:lnTo>
                      <a:pt x="124" y="78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20" y="64"/>
                    </a:lnTo>
                    <a:lnTo>
                      <a:pt x="124" y="56"/>
                    </a:lnTo>
                    <a:lnTo>
                      <a:pt x="125" y="50"/>
                    </a:lnTo>
                    <a:lnTo>
                      <a:pt x="130" y="45"/>
                    </a:lnTo>
                    <a:lnTo>
                      <a:pt x="136" y="43"/>
                    </a:lnTo>
                    <a:lnTo>
                      <a:pt x="144" y="43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62" y="50"/>
                    </a:lnTo>
                    <a:lnTo>
                      <a:pt x="168" y="46"/>
                    </a:lnTo>
                    <a:lnTo>
                      <a:pt x="182" y="40"/>
                    </a:lnTo>
                    <a:lnTo>
                      <a:pt x="182" y="40"/>
                    </a:lnTo>
                    <a:lnTo>
                      <a:pt x="200" y="34"/>
                    </a:lnTo>
                    <a:lnTo>
                      <a:pt x="216" y="30"/>
                    </a:lnTo>
                    <a:lnTo>
                      <a:pt x="225" y="30"/>
                    </a:lnTo>
                    <a:lnTo>
                      <a:pt x="233" y="32"/>
                    </a:lnTo>
                    <a:lnTo>
                      <a:pt x="241" y="34"/>
                    </a:lnTo>
                    <a:lnTo>
                      <a:pt x="249" y="37"/>
                    </a:lnTo>
                    <a:lnTo>
                      <a:pt x="249" y="37"/>
                    </a:lnTo>
                    <a:lnTo>
                      <a:pt x="265" y="43"/>
                    </a:lnTo>
                    <a:lnTo>
                      <a:pt x="282" y="46"/>
                    </a:lnTo>
                    <a:lnTo>
                      <a:pt x="298" y="48"/>
                    </a:lnTo>
                    <a:lnTo>
                      <a:pt x="316" y="48"/>
                    </a:lnTo>
                    <a:lnTo>
                      <a:pt x="349" y="46"/>
                    </a:lnTo>
                    <a:lnTo>
                      <a:pt x="367" y="46"/>
                    </a:lnTo>
                    <a:lnTo>
                      <a:pt x="384" y="51"/>
                    </a:lnTo>
                    <a:lnTo>
                      <a:pt x="384" y="51"/>
                    </a:lnTo>
                    <a:lnTo>
                      <a:pt x="378" y="45"/>
                    </a:lnTo>
                    <a:lnTo>
                      <a:pt x="375" y="42"/>
                    </a:lnTo>
                    <a:lnTo>
                      <a:pt x="371" y="37"/>
                    </a:lnTo>
                    <a:lnTo>
                      <a:pt x="371" y="32"/>
                    </a:lnTo>
                    <a:lnTo>
                      <a:pt x="373" y="29"/>
                    </a:lnTo>
                    <a:lnTo>
                      <a:pt x="376" y="26"/>
                    </a:lnTo>
                    <a:lnTo>
                      <a:pt x="384" y="19"/>
                    </a:lnTo>
                    <a:lnTo>
                      <a:pt x="384" y="19"/>
                    </a:lnTo>
                    <a:lnTo>
                      <a:pt x="400" y="11"/>
                    </a:lnTo>
                    <a:lnTo>
                      <a:pt x="416" y="5"/>
                    </a:lnTo>
                    <a:lnTo>
                      <a:pt x="416" y="5"/>
                    </a:lnTo>
                    <a:lnTo>
                      <a:pt x="425" y="2"/>
                    </a:lnTo>
                    <a:lnTo>
                      <a:pt x="430" y="0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1" y="7"/>
                    </a:lnTo>
                    <a:lnTo>
                      <a:pt x="448" y="19"/>
                    </a:lnTo>
                    <a:lnTo>
                      <a:pt x="448" y="19"/>
                    </a:lnTo>
                    <a:lnTo>
                      <a:pt x="457" y="34"/>
                    </a:lnTo>
                    <a:lnTo>
                      <a:pt x="467" y="46"/>
                    </a:lnTo>
                    <a:lnTo>
                      <a:pt x="479" y="57"/>
                    </a:lnTo>
                    <a:lnTo>
                      <a:pt x="492" y="67"/>
                    </a:lnTo>
                    <a:lnTo>
                      <a:pt x="506" y="73"/>
                    </a:lnTo>
                    <a:lnTo>
                      <a:pt x="522" y="80"/>
                    </a:lnTo>
                    <a:lnTo>
                      <a:pt x="538" y="84"/>
                    </a:lnTo>
                    <a:lnTo>
                      <a:pt x="556" y="88"/>
                    </a:lnTo>
                    <a:lnTo>
                      <a:pt x="556" y="88"/>
                    </a:lnTo>
                    <a:lnTo>
                      <a:pt x="572" y="91"/>
                    </a:lnTo>
                    <a:lnTo>
                      <a:pt x="580" y="92"/>
                    </a:lnTo>
                    <a:lnTo>
                      <a:pt x="589" y="94"/>
                    </a:lnTo>
                    <a:lnTo>
                      <a:pt x="597" y="92"/>
                    </a:lnTo>
                    <a:lnTo>
                      <a:pt x="605" y="91"/>
                    </a:lnTo>
                    <a:lnTo>
                      <a:pt x="611" y="84"/>
                    </a:lnTo>
                    <a:lnTo>
                      <a:pt x="619" y="77"/>
                    </a:lnTo>
                    <a:lnTo>
                      <a:pt x="619" y="77"/>
                    </a:lnTo>
                    <a:lnTo>
                      <a:pt x="626" y="62"/>
                    </a:lnTo>
                    <a:lnTo>
                      <a:pt x="629" y="56"/>
                    </a:lnTo>
                    <a:lnTo>
                      <a:pt x="629" y="48"/>
                    </a:lnTo>
                    <a:lnTo>
                      <a:pt x="629" y="48"/>
                    </a:lnTo>
                    <a:lnTo>
                      <a:pt x="630" y="43"/>
                    </a:lnTo>
                    <a:lnTo>
                      <a:pt x="634" y="40"/>
                    </a:lnTo>
                    <a:lnTo>
                      <a:pt x="637" y="38"/>
                    </a:lnTo>
                    <a:lnTo>
                      <a:pt x="641" y="37"/>
                    </a:lnTo>
                    <a:lnTo>
                      <a:pt x="641" y="37"/>
                    </a:lnTo>
                    <a:lnTo>
                      <a:pt x="648" y="37"/>
                    </a:lnTo>
                    <a:lnTo>
                      <a:pt x="654" y="37"/>
                    </a:lnTo>
                    <a:lnTo>
                      <a:pt x="657" y="40"/>
                    </a:lnTo>
                    <a:lnTo>
                      <a:pt x="659" y="42"/>
                    </a:lnTo>
                    <a:lnTo>
                      <a:pt x="659" y="45"/>
                    </a:lnTo>
                    <a:lnTo>
                      <a:pt x="659" y="45"/>
                    </a:lnTo>
                    <a:lnTo>
                      <a:pt x="661" y="54"/>
                    </a:lnTo>
                    <a:lnTo>
                      <a:pt x="664" y="62"/>
                    </a:lnTo>
                    <a:lnTo>
                      <a:pt x="670" y="69"/>
                    </a:lnTo>
                    <a:lnTo>
                      <a:pt x="676" y="73"/>
                    </a:lnTo>
                    <a:lnTo>
                      <a:pt x="689" y="84"/>
                    </a:lnTo>
                    <a:lnTo>
                      <a:pt x="694" y="92"/>
                    </a:lnTo>
                    <a:lnTo>
                      <a:pt x="699" y="100"/>
                    </a:lnTo>
                    <a:lnTo>
                      <a:pt x="699" y="100"/>
                    </a:lnTo>
                    <a:lnTo>
                      <a:pt x="700" y="104"/>
                    </a:lnTo>
                    <a:lnTo>
                      <a:pt x="705" y="107"/>
                    </a:lnTo>
                    <a:lnTo>
                      <a:pt x="710" y="108"/>
                    </a:lnTo>
                    <a:lnTo>
                      <a:pt x="715" y="108"/>
                    </a:lnTo>
                    <a:lnTo>
                      <a:pt x="727" y="107"/>
                    </a:lnTo>
                    <a:lnTo>
                      <a:pt x="738" y="105"/>
                    </a:lnTo>
                    <a:lnTo>
                      <a:pt x="738" y="105"/>
                    </a:lnTo>
                    <a:lnTo>
                      <a:pt x="749" y="102"/>
                    </a:lnTo>
                    <a:lnTo>
                      <a:pt x="761" y="102"/>
                    </a:lnTo>
                    <a:lnTo>
                      <a:pt x="773" y="102"/>
                    </a:lnTo>
                    <a:lnTo>
                      <a:pt x="786" y="104"/>
                    </a:lnTo>
                    <a:lnTo>
                      <a:pt x="786" y="104"/>
                    </a:lnTo>
                    <a:lnTo>
                      <a:pt x="773" y="107"/>
                    </a:lnTo>
                    <a:lnTo>
                      <a:pt x="764" y="110"/>
                    </a:lnTo>
                    <a:lnTo>
                      <a:pt x="759" y="115"/>
                    </a:lnTo>
                    <a:lnTo>
                      <a:pt x="756" y="121"/>
                    </a:lnTo>
                    <a:lnTo>
                      <a:pt x="756" y="127"/>
                    </a:lnTo>
                    <a:lnTo>
                      <a:pt x="757" y="135"/>
                    </a:lnTo>
                    <a:lnTo>
                      <a:pt x="764" y="153"/>
                    </a:lnTo>
                    <a:lnTo>
                      <a:pt x="764" y="153"/>
                    </a:lnTo>
                    <a:lnTo>
                      <a:pt x="773" y="180"/>
                    </a:lnTo>
                    <a:lnTo>
                      <a:pt x="781" y="205"/>
                    </a:lnTo>
                    <a:lnTo>
                      <a:pt x="781" y="205"/>
                    </a:lnTo>
                    <a:lnTo>
                      <a:pt x="784" y="216"/>
                    </a:lnTo>
                    <a:lnTo>
                      <a:pt x="786" y="226"/>
                    </a:lnTo>
                    <a:lnTo>
                      <a:pt x="786" y="229"/>
                    </a:lnTo>
                    <a:lnTo>
                      <a:pt x="784" y="234"/>
                    </a:lnTo>
                    <a:lnTo>
                      <a:pt x="781" y="239"/>
                    </a:lnTo>
                    <a:lnTo>
                      <a:pt x="776" y="242"/>
                    </a:lnTo>
                    <a:lnTo>
                      <a:pt x="776" y="242"/>
                    </a:lnTo>
                    <a:lnTo>
                      <a:pt x="772" y="248"/>
                    </a:lnTo>
                    <a:lnTo>
                      <a:pt x="770" y="253"/>
                    </a:lnTo>
                    <a:lnTo>
                      <a:pt x="772" y="259"/>
                    </a:lnTo>
                    <a:lnTo>
                      <a:pt x="775" y="264"/>
                    </a:lnTo>
                    <a:lnTo>
                      <a:pt x="775" y="264"/>
                    </a:lnTo>
                    <a:lnTo>
                      <a:pt x="778" y="275"/>
                    </a:lnTo>
                    <a:lnTo>
                      <a:pt x="781" y="286"/>
                    </a:lnTo>
                    <a:lnTo>
                      <a:pt x="783" y="296"/>
                    </a:lnTo>
                    <a:lnTo>
                      <a:pt x="783" y="307"/>
                    </a:lnTo>
                    <a:lnTo>
                      <a:pt x="783" y="316"/>
                    </a:lnTo>
                    <a:lnTo>
                      <a:pt x="781" y="327"/>
                    </a:lnTo>
                    <a:lnTo>
                      <a:pt x="780" y="337"/>
                    </a:lnTo>
                    <a:lnTo>
                      <a:pt x="775" y="348"/>
                    </a:lnTo>
                    <a:lnTo>
                      <a:pt x="775" y="348"/>
                    </a:lnTo>
                    <a:lnTo>
                      <a:pt x="770" y="362"/>
                    </a:lnTo>
                    <a:lnTo>
                      <a:pt x="764" y="378"/>
                    </a:lnTo>
                    <a:lnTo>
                      <a:pt x="754" y="410"/>
                    </a:lnTo>
                    <a:lnTo>
                      <a:pt x="748" y="424"/>
                    </a:lnTo>
                    <a:lnTo>
                      <a:pt x="740" y="439"/>
                    </a:lnTo>
                    <a:lnTo>
                      <a:pt x="729" y="451"/>
                    </a:lnTo>
                    <a:lnTo>
                      <a:pt x="716" y="464"/>
                    </a:lnTo>
                    <a:lnTo>
                      <a:pt x="716" y="464"/>
                    </a:lnTo>
                    <a:lnTo>
                      <a:pt x="715" y="467"/>
                    </a:lnTo>
                    <a:lnTo>
                      <a:pt x="713" y="472"/>
                    </a:lnTo>
                    <a:lnTo>
                      <a:pt x="713" y="472"/>
                    </a:lnTo>
                    <a:lnTo>
                      <a:pt x="715" y="483"/>
                    </a:lnTo>
                    <a:lnTo>
                      <a:pt x="713" y="491"/>
                    </a:lnTo>
                    <a:lnTo>
                      <a:pt x="710" y="497"/>
                    </a:lnTo>
                    <a:lnTo>
                      <a:pt x="705" y="502"/>
                    </a:lnTo>
                    <a:lnTo>
                      <a:pt x="699" y="505"/>
                    </a:lnTo>
                    <a:lnTo>
                      <a:pt x="691" y="507"/>
                    </a:lnTo>
                    <a:lnTo>
                      <a:pt x="683" y="507"/>
                    </a:lnTo>
                    <a:lnTo>
                      <a:pt x="675" y="507"/>
                    </a:lnTo>
                    <a:lnTo>
                      <a:pt x="675" y="507"/>
                    </a:lnTo>
                    <a:lnTo>
                      <a:pt x="656" y="505"/>
                    </a:lnTo>
                    <a:lnTo>
                      <a:pt x="637" y="505"/>
                    </a:lnTo>
                    <a:lnTo>
                      <a:pt x="616" y="509"/>
                    </a:lnTo>
                    <a:lnTo>
                      <a:pt x="597" y="512"/>
                    </a:lnTo>
                    <a:lnTo>
                      <a:pt x="559" y="520"/>
                    </a:lnTo>
                    <a:lnTo>
                      <a:pt x="540" y="521"/>
                    </a:lnTo>
                    <a:lnTo>
                      <a:pt x="521" y="520"/>
                    </a:lnTo>
                    <a:lnTo>
                      <a:pt x="521" y="520"/>
                    </a:lnTo>
                    <a:lnTo>
                      <a:pt x="514" y="520"/>
                    </a:lnTo>
                    <a:lnTo>
                      <a:pt x="511" y="521"/>
                    </a:lnTo>
                    <a:lnTo>
                      <a:pt x="510" y="523"/>
                    </a:lnTo>
                    <a:lnTo>
                      <a:pt x="510" y="523"/>
                    </a:lnTo>
                    <a:lnTo>
                      <a:pt x="500" y="534"/>
                    </a:lnTo>
                    <a:lnTo>
                      <a:pt x="491" y="540"/>
                    </a:lnTo>
                    <a:lnTo>
                      <a:pt x="479" y="547"/>
                    </a:lnTo>
                    <a:lnTo>
                      <a:pt x="467" y="551"/>
                    </a:lnTo>
                    <a:lnTo>
                      <a:pt x="443" y="561"/>
                    </a:lnTo>
                    <a:lnTo>
                      <a:pt x="432" y="567"/>
                    </a:lnTo>
                    <a:lnTo>
                      <a:pt x="422" y="575"/>
                    </a:lnTo>
                    <a:lnTo>
                      <a:pt x="422" y="575"/>
                    </a:lnTo>
                    <a:lnTo>
                      <a:pt x="413" y="585"/>
                    </a:lnTo>
                    <a:lnTo>
                      <a:pt x="406" y="588"/>
                    </a:lnTo>
                    <a:lnTo>
                      <a:pt x="400" y="591"/>
                    </a:lnTo>
                    <a:lnTo>
                      <a:pt x="394" y="591"/>
                    </a:lnTo>
                    <a:lnTo>
                      <a:pt x="387" y="590"/>
                    </a:lnTo>
                    <a:lnTo>
                      <a:pt x="383" y="583"/>
                    </a:lnTo>
                    <a:lnTo>
                      <a:pt x="376" y="574"/>
                    </a:lnTo>
                    <a:lnTo>
                      <a:pt x="376" y="574"/>
                    </a:lnTo>
                    <a:lnTo>
                      <a:pt x="375" y="570"/>
                    </a:lnTo>
                    <a:lnTo>
                      <a:pt x="371" y="570"/>
                    </a:lnTo>
                    <a:lnTo>
                      <a:pt x="368" y="572"/>
                    </a:lnTo>
                    <a:lnTo>
                      <a:pt x="367" y="574"/>
                    </a:lnTo>
                    <a:lnTo>
                      <a:pt x="367" y="577"/>
                    </a:lnTo>
                    <a:lnTo>
                      <a:pt x="367" y="577"/>
                    </a:lnTo>
                    <a:lnTo>
                      <a:pt x="365" y="588"/>
                    </a:lnTo>
                    <a:lnTo>
                      <a:pt x="362" y="597"/>
                    </a:lnTo>
                    <a:lnTo>
                      <a:pt x="356" y="605"/>
                    </a:lnTo>
                    <a:lnTo>
                      <a:pt x="349" y="612"/>
                    </a:lnTo>
                    <a:lnTo>
                      <a:pt x="341" y="617"/>
                    </a:lnTo>
                    <a:lnTo>
                      <a:pt x="332" y="620"/>
                    </a:lnTo>
                    <a:lnTo>
                      <a:pt x="317" y="624"/>
                    </a:lnTo>
                    <a:lnTo>
                      <a:pt x="317" y="624"/>
                    </a:lnTo>
                    <a:lnTo>
                      <a:pt x="292" y="632"/>
                    </a:lnTo>
                    <a:lnTo>
                      <a:pt x="267" y="639"/>
                    </a:lnTo>
                    <a:lnTo>
                      <a:pt x="216" y="648"/>
                    </a:lnTo>
                    <a:lnTo>
                      <a:pt x="165" y="655"/>
                    </a:lnTo>
                    <a:lnTo>
                      <a:pt x="114" y="663"/>
                    </a:lnTo>
                    <a:lnTo>
                      <a:pt x="114" y="663"/>
                    </a:lnTo>
                    <a:lnTo>
                      <a:pt x="109" y="664"/>
                    </a:lnTo>
                    <a:lnTo>
                      <a:pt x="106" y="663"/>
                    </a:lnTo>
                    <a:lnTo>
                      <a:pt x="106" y="659"/>
                    </a:lnTo>
                    <a:lnTo>
                      <a:pt x="106" y="656"/>
                    </a:lnTo>
                    <a:lnTo>
                      <a:pt x="106" y="656"/>
                    </a:lnTo>
                    <a:lnTo>
                      <a:pt x="106" y="653"/>
                    </a:lnTo>
                    <a:lnTo>
                      <a:pt x="106" y="650"/>
                    </a:lnTo>
                    <a:lnTo>
                      <a:pt x="101" y="647"/>
                    </a:lnTo>
                    <a:lnTo>
                      <a:pt x="100" y="644"/>
                    </a:lnTo>
                    <a:lnTo>
                      <a:pt x="100" y="640"/>
                    </a:lnTo>
                    <a:lnTo>
                      <a:pt x="100" y="639"/>
                    </a:lnTo>
                    <a:lnTo>
                      <a:pt x="103" y="636"/>
                    </a:lnTo>
                    <a:lnTo>
                      <a:pt x="103" y="636"/>
                    </a:lnTo>
                    <a:lnTo>
                      <a:pt x="128" y="620"/>
                    </a:lnTo>
                    <a:lnTo>
                      <a:pt x="128" y="620"/>
                    </a:lnTo>
                    <a:lnTo>
                      <a:pt x="122" y="617"/>
                    </a:lnTo>
                    <a:lnTo>
                      <a:pt x="117" y="615"/>
                    </a:lnTo>
                    <a:lnTo>
                      <a:pt x="112" y="615"/>
                    </a:lnTo>
                    <a:lnTo>
                      <a:pt x="108" y="615"/>
                    </a:lnTo>
                    <a:lnTo>
                      <a:pt x="98" y="620"/>
                    </a:lnTo>
                    <a:lnTo>
                      <a:pt x="89" y="623"/>
                    </a:lnTo>
                    <a:lnTo>
                      <a:pt x="89" y="623"/>
                    </a:lnTo>
                    <a:lnTo>
                      <a:pt x="79" y="626"/>
                    </a:lnTo>
                    <a:lnTo>
                      <a:pt x="70" y="631"/>
                    </a:lnTo>
                    <a:lnTo>
                      <a:pt x="60" y="634"/>
                    </a:lnTo>
                    <a:lnTo>
                      <a:pt x="55" y="634"/>
                    </a:lnTo>
                    <a:lnTo>
                      <a:pt x="49" y="632"/>
                    </a:lnTo>
                    <a:lnTo>
                      <a:pt x="49" y="632"/>
                    </a:lnTo>
                    <a:lnTo>
                      <a:pt x="49" y="628"/>
                    </a:lnTo>
                    <a:lnTo>
                      <a:pt x="51" y="624"/>
                    </a:lnTo>
                    <a:lnTo>
                      <a:pt x="55" y="618"/>
                    </a:lnTo>
                    <a:lnTo>
                      <a:pt x="62" y="613"/>
                    </a:lnTo>
                    <a:lnTo>
                      <a:pt x="65" y="610"/>
                    </a:lnTo>
                    <a:lnTo>
                      <a:pt x="66" y="605"/>
                    </a:lnTo>
                    <a:lnTo>
                      <a:pt x="66" y="605"/>
                    </a:lnTo>
                    <a:lnTo>
                      <a:pt x="57" y="602"/>
                    </a:lnTo>
                    <a:lnTo>
                      <a:pt x="49" y="602"/>
                    </a:lnTo>
                    <a:lnTo>
                      <a:pt x="39" y="602"/>
                    </a:lnTo>
                    <a:lnTo>
                      <a:pt x="31" y="602"/>
                    </a:lnTo>
                    <a:lnTo>
                      <a:pt x="31" y="602"/>
                    </a:lnTo>
                    <a:lnTo>
                      <a:pt x="22" y="601"/>
                    </a:lnTo>
                    <a:lnTo>
                      <a:pt x="16" y="596"/>
                    </a:lnTo>
                    <a:lnTo>
                      <a:pt x="9" y="593"/>
                    </a:lnTo>
                    <a:lnTo>
                      <a:pt x="6" y="586"/>
                    </a:lnTo>
                    <a:lnTo>
                      <a:pt x="6" y="582"/>
                    </a:lnTo>
                    <a:lnTo>
                      <a:pt x="6" y="574"/>
                    </a:lnTo>
                    <a:lnTo>
                      <a:pt x="9" y="567"/>
                    </a:lnTo>
                    <a:lnTo>
                      <a:pt x="14" y="559"/>
                    </a:lnTo>
                    <a:lnTo>
                      <a:pt x="14" y="559"/>
                    </a:lnTo>
                    <a:lnTo>
                      <a:pt x="22" y="551"/>
                    </a:lnTo>
                    <a:lnTo>
                      <a:pt x="30" y="545"/>
                    </a:lnTo>
                    <a:lnTo>
                      <a:pt x="46" y="534"/>
                    </a:lnTo>
                    <a:lnTo>
                      <a:pt x="84" y="516"/>
                    </a:lnTo>
                    <a:lnTo>
                      <a:pt x="84" y="516"/>
                    </a:lnTo>
                    <a:lnTo>
                      <a:pt x="76" y="513"/>
                    </a:lnTo>
                    <a:lnTo>
                      <a:pt x="68" y="513"/>
                    </a:lnTo>
                    <a:lnTo>
                      <a:pt x="52" y="515"/>
                    </a:lnTo>
                    <a:lnTo>
                      <a:pt x="38" y="518"/>
                    </a:lnTo>
                    <a:lnTo>
                      <a:pt x="24" y="521"/>
                    </a:lnTo>
                    <a:lnTo>
                      <a:pt x="24" y="521"/>
                    </a:lnTo>
                    <a:lnTo>
                      <a:pt x="16" y="523"/>
                    </a:lnTo>
                    <a:lnTo>
                      <a:pt x="9" y="524"/>
                    </a:lnTo>
                    <a:lnTo>
                      <a:pt x="8" y="524"/>
                    </a:lnTo>
                    <a:lnTo>
                      <a:pt x="4" y="524"/>
                    </a:lnTo>
                    <a:lnTo>
                      <a:pt x="3" y="521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07"/>
                    </a:lnTo>
                    <a:lnTo>
                      <a:pt x="3" y="499"/>
                    </a:lnTo>
                    <a:lnTo>
                      <a:pt x="4" y="496"/>
                    </a:lnTo>
                    <a:lnTo>
                      <a:pt x="8" y="493"/>
                    </a:lnTo>
                    <a:lnTo>
                      <a:pt x="12" y="491"/>
                    </a:lnTo>
                    <a:lnTo>
                      <a:pt x="16" y="489"/>
                    </a:lnTo>
                    <a:lnTo>
                      <a:pt x="16" y="489"/>
                    </a:lnTo>
                    <a:lnTo>
                      <a:pt x="28" y="488"/>
                    </a:lnTo>
                    <a:lnTo>
                      <a:pt x="39" y="485"/>
                    </a:lnTo>
                    <a:lnTo>
                      <a:pt x="63" y="480"/>
                    </a:lnTo>
                    <a:lnTo>
                      <a:pt x="74" y="478"/>
                    </a:lnTo>
                    <a:lnTo>
                      <a:pt x="87" y="480"/>
                    </a:lnTo>
                    <a:lnTo>
                      <a:pt x="98" y="483"/>
                    </a:lnTo>
                    <a:lnTo>
                      <a:pt x="111" y="488"/>
                    </a:lnTo>
                    <a:lnTo>
                      <a:pt x="111" y="488"/>
                    </a:lnTo>
                    <a:lnTo>
                      <a:pt x="108" y="469"/>
                    </a:lnTo>
                    <a:lnTo>
                      <a:pt x="108" y="462"/>
                    </a:lnTo>
                    <a:lnTo>
                      <a:pt x="111" y="456"/>
                    </a:lnTo>
                    <a:lnTo>
                      <a:pt x="116" y="450"/>
                    </a:lnTo>
                    <a:lnTo>
                      <a:pt x="122" y="442"/>
                    </a:lnTo>
                    <a:lnTo>
                      <a:pt x="147" y="421"/>
                    </a:lnTo>
                    <a:lnTo>
                      <a:pt x="147" y="421"/>
                    </a:lnTo>
                    <a:lnTo>
                      <a:pt x="144" y="418"/>
                    </a:lnTo>
                    <a:lnTo>
                      <a:pt x="140" y="418"/>
                    </a:lnTo>
                    <a:lnTo>
                      <a:pt x="132" y="420"/>
                    </a:lnTo>
                    <a:lnTo>
                      <a:pt x="124" y="421"/>
                    </a:lnTo>
                    <a:lnTo>
                      <a:pt x="119" y="421"/>
                    </a:lnTo>
                    <a:lnTo>
                      <a:pt x="114" y="418"/>
                    </a:lnTo>
                    <a:lnTo>
                      <a:pt x="114" y="418"/>
                    </a:lnTo>
                    <a:lnTo>
                      <a:pt x="135" y="404"/>
                    </a:lnTo>
                    <a:lnTo>
                      <a:pt x="155" y="391"/>
                    </a:lnTo>
                    <a:lnTo>
                      <a:pt x="176" y="377"/>
                    </a:lnTo>
                    <a:lnTo>
                      <a:pt x="184" y="370"/>
                    </a:lnTo>
                    <a:lnTo>
                      <a:pt x="194" y="361"/>
                    </a:lnTo>
                    <a:lnTo>
                      <a:pt x="194" y="361"/>
                    </a:lnTo>
                    <a:lnTo>
                      <a:pt x="203" y="353"/>
                    </a:lnTo>
                    <a:lnTo>
                      <a:pt x="206" y="348"/>
                    </a:lnTo>
                    <a:lnTo>
                      <a:pt x="206" y="345"/>
                    </a:lnTo>
                    <a:lnTo>
                      <a:pt x="206" y="345"/>
                    </a:lnTo>
                    <a:lnTo>
                      <a:pt x="205" y="337"/>
                    </a:lnTo>
                    <a:lnTo>
                      <a:pt x="205" y="329"/>
                    </a:lnTo>
                    <a:lnTo>
                      <a:pt x="205" y="323"/>
                    </a:lnTo>
                    <a:lnTo>
                      <a:pt x="206" y="318"/>
                    </a:lnTo>
                    <a:lnTo>
                      <a:pt x="209" y="313"/>
                    </a:lnTo>
                    <a:lnTo>
                      <a:pt x="213" y="308"/>
                    </a:lnTo>
                    <a:lnTo>
                      <a:pt x="219" y="304"/>
                    </a:lnTo>
                    <a:lnTo>
                      <a:pt x="228" y="299"/>
                    </a:lnTo>
                    <a:lnTo>
                      <a:pt x="240" y="296"/>
                    </a:lnTo>
                    <a:lnTo>
                      <a:pt x="260" y="288"/>
                    </a:lnTo>
                    <a:lnTo>
                      <a:pt x="260" y="288"/>
                    </a:lnTo>
                    <a:lnTo>
                      <a:pt x="279" y="280"/>
                    </a:lnTo>
                    <a:lnTo>
                      <a:pt x="279" y="280"/>
                    </a:lnTo>
                    <a:lnTo>
                      <a:pt x="248" y="278"/>
                    </a:lnTo>
                    <a:lnTo>
                      <a:pt x="217" y="277"/>
                    </a:lnTo>
                    <a:lnTo>
                      <a:pt x="201" y="277"/>
                    </a:lnTo>
                    <a:lnTo>
                      <a:pt x="187" y="273"/>
                    </a:lnTo>
                    <a:lnTo>
                      <a:pt x="173" y="27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52" y="262"/>
                    </a:lnTo>
                    <a:lnTo>
                      <a:pt x="146" y="258"/>
                    </a:lnTo>
                    <a:lnTo>
                      <a:pt x="132" y="246"/>
                    </a:lnTo>
                    <a:lnTo>
                      <a:pt x="125" y="242"/>
                    </a:lnTo>
                    <a:lnTo>
                      <a:pt x="117" y="239"/>
                    </a:lnTo>
                    <a:lnTo>
                      <a:pt x="109" y="237"/>
                    </a:lnTo>
                    <a:lnTo>
                      <a:pt x="98" y="240"/>
                    </a:lnTo>
                    <a:lnTo>
                      <a:pt x="98" y="240"/>
                    </a:lnTo>
                    <a:lnTo>
                      <a:pt x="98" y="235"/>
                    </a:lnTo>
                    <a:lnTo>
                      <a:pt x="97" y="231"/>
                    </a:lnTo>
                    <a:lnTo>
                      <a:pt x="93" y="221"/>
                    </a:lnTo>
                    <a:lnTo>
                      <a:pt x="93" y="216"/>
                    </a:lnTo>
                    <a:lnTo>
                      <a:pt x="93" y="212"/>
                    </a:lnTo>
                    <a:lnTo>
                      <a:pt x="95" y="207"/>
                    </a:lnTo>
                    <a:lnTo>
                      <a:pt x="100" y="204"/>
                    </a:lnTo>
                    <a:lnTo>
                      <a:pt x="100" y="204"/>
                    </a:lnTo>
                    <a:lnTo>
                      <a:pt x="114" y="194"/>
                    </a:lnTo>
                    <a:lnTo>
                      <a:pt x="128" y="186"/>
                    </a:lnTo>
                    <a:lnTo>
                      <a:pt x="135" y="181"/>
                    </a:lnTo>
                    <a:lnTo>
                      <a:pt x="141" y="175"/>
                    </a:lnTo>
                    <a:lnTo>
                      <a:pt x="146" y="167"/>
                    </a:lnTo>
                    <a:lnTo>
                      <a:pt x="149" y="159"/>
                    </a:lnTo>
                    <a:lnTo>
                      <a:pt x="149" y="159"/>
                    </a:lnTo>
                    <a:lnTo>
                      <a:pt x="152" y="154"/>
                    </a:lnTo>
                    <a:lnTo>
                      <a:pt x="157" y="151"/>
                    </a:lnTo>
                    <a:lnTo>
                      <a:pt x="163" y="151"/>
                    </a:lnTo>
                    <a:lnTo>
                      <a:pt x="168" y="150"/>
                    </a:lnTo>
                    <a:lnTo>
                      <a:pt x="176" y="150"/>
                    </a:lnTo>
                    <a:lnTo>
                      <a:pt x="182" y="148"/>
                    </a:lnTo>
                    <a:lnTo>
                      <a:pt x="187" y="14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79" y="137"/>
                    </a:lnTo>
                    <a:lnTo>
                      <a:pt x="165" y="135"/>
                    </a:lnTo>
                    <a:lnTo>
                      <a:pt x="138" y="131"/>
                    </a:lnTo>
                    <a:lnTo>
                      <a:pt x="125" y="127"/>
                    </a:lnTo>
                    <a:lnTo>
                      <a:pt x="111" y="124"/>
                    </a:lnTo>
                    <a:lnTo>
                      <a:pt x="98" y="118"/>
                    </a:lnTo>
                    <a:lnTo>
                      <a:pt x="87" y="108"/>
                    </a:lnTo>
                    <a:lnTo>
                      <a:pt x="87" y="108"/>
                    </a:lnTo>
                    <a:close/>
                    <a:moveTo>
                      <a:pt x="232" y="404"/>
                    </a:moveTo>
                    <a:lnTo>
                      <a:pt x="232" y="404"/>
                    </a:lnTo>
                    <a:lnTo>
                      <a:pt x="246" y="405"/>
                    </a:lnTo>
                    <a:lnTo>
                      <a:pt x="259" y="402"/>
                    </a:lnTo>
                    <a:lnTo>
                      <a:pt x="271" y="399"/>
                    </a:lnTo>
                    <a:lnTo>
                      <a:pt x="284" y="393"/>
                    </a:lnTo>
                    <a:lnTo>
                      <a:pt x="284" y="393"/>
                    </a:lnTo>
                    <a:lnTo>
                      <a:pt x="284" y="391"/>
                    </a:lnTo>
                    <a:lnTo>
                      <a:pt x="282" y="388"/>
                    </a:lnTo>
                    <a:lnTo>
                      <a:pt x="282" y="388"/>
                    </a:lnTo>
                    <a:lnTo>
                      <a:pt x="276" y="386"/>
                    </a:lnTo>
                    <a:lnTo>
                      <a:pt x="270" y="386"/>
                    </a:lnTo>
                    <a:lnTo>
                      <a:pt x="265" y="386"/>
                    </a:lnTo>
                    <a:lnTo>
                      <a:pt x="259" y="389"/>
                    </a:lnTo>
                    <a:lnTo>
                      <a:pt x="249" y="396"/>
                    </a:lnTo>
                    <a:lnTo>
                      <a:pt x="243" y="399"/>
                    </a:lnTo>
                    <a:lnTo>
                      <a:pt x="238" y="399"/>
                    </a:lnTo>
                    <a:lnTo>
                      <a:pt x="238" y="399"/>
                    </a:lnTo>
                    <a:lnTo>
                      <a:pt x="232" y="404"/>
                    </a:lnTo>
                    <a:lnTo>
                      <a:pt x="232" y="40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79" name="Freeform 11">
                <a:extLst>
                  <a:ext uri="{FF2B5EF4-FFF2-40B4-BE49-F238E27FC236}">
                    <a16:creationId xmlns:a16="http://schemas.microsoft.com/office/drawing/2014/main" id="{69A93B08-C87D-CE63-FD92-6A48FFFE11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3" y="1752"/>
                <a:ext cx="241" cy="312"/>
              </a:xfrm>
              <a:custGeom>
                <a:avLst/>
                <a:gdLst>
                  <a:gd name="T0" fmla="*/ 319 w 483"/>
                  <a:gd name="T1" fmla="*/ 558 h 624"/>
                  <a:gd name="T2" fmla="*/ 265 w 483"/>
                  <a:gd name="T3" fmla="*/ 485 h 624"/>
                  <a:gd name="T4" fmla="*/ 259 w 483"/>
                  <a:gd name="T5" fmla="*/ 558 h 624"/>
                  <a:gd name="T6" fmla="*/ 268 w 483"/>
                  <a:gd name="T7" fmla="*/ 583 h 624"/>
                  <a:gd name="T8" fmla="*/ 319 w 483"/>
                  <a:gd name="T9" fmla="*/ 589 h 624"/>
                  <a:gd name="T10" fmla="*/ 330 w 483"/>
                  <a:gd name="T11" fmla="*/ 616 h 624"/>
                  <a:gd name="T12" fmla="*/ 306 w 483"/>
                  <a:gd name="T13" fmla="*/ 618 h 624"/>
                  <a:gd name="T14" fmla="*/ 197 w 483"/>
                  <a:gd name="T15" fmla="*/ 618 h 624"/>
                  <a:gd name="T16" fmla="*/ 98 w 483"/>
                  <a:gd name="T17" fmla="*/ 597 h 624"/>
                  <a:gd name="T18" fmla="*/ 63 w 483"/>
                  <a:gd name="T19" fmla="*/ 562 h 624"/>
                  <a:gd name="T20" fmla="*/ 92 w 483"/>
                  <a:gd name="T21" fmla="*/ 545 h 624"/>
                  <a:gd name="T22" fmla="*/ 65 w 483"/>
                  <a:gd name="T23" fmla="*/ 499 h 624"/>
                  <a:gd name="T24" fmla="*/ 19 w 483"/>
                  <a:gd name="T25" fmla="*/ 483 h 624"/>
                  <a:gd name="T26" fmla="*/ 6 w 483"/>
                  <a:gd name="T27" fmla="*/ 410 h 624"/>
                  <a:gd name="T28" fmla="*/ 13 w 483"/>
                  <a:gd name="T29" fmla="*/ 248 h 624"/>
                  <a:gd name="T30" fmla="*/ 52 w 483"/>
                  <a:gd name="T31" fmla="*/ 249 h 624"/>
                  <a:gd name="T32" fmla="*/ 41 w 483"/>
                  <a:gd name="T33" fmla="*/ 219 h 624"/>
                  <a:gd name="T34" fmla="*/ 60 w 483"/>
                  <a:gd name="T35" fmla="*/ 159 h 624"/>
                  <a:gd name="T36" fmla="*/ 127 w 483"/>
                  <a:gd name="T37" fmla="*/ 132 h 624"/>
                  <a:gd name="T38" fmla="*/ 232 w 483"/>
                  <a:gd name="T39" fmla="*/ 121 h 624"/>
                  <a:gd name="T40" fmla="*/ 286 w 483"/>
                  <a:gd name="T41" fmla="*/ 65 h 624"/>
                  <a:gd name="T42" fmla="*/ 429 w 483"/>
                  <a:gd name="T43" fmla="*/ 0 h 624"/>
                  <a:gd name="T44" fmla="*/ 411 w 483"/>
                  <a:gd name="T45" fmla="*/ 64 h 624"/>
                  <a:gd name="T46" fmla="*/ 392 w 483"/>
                  <a:gd name="T47" fmla="*/ 138 h 624"/>
                  <a:gd name="T48" fmla="*/ 364 w 483"/>
                  <a:gd name="T49" fmla="*/ 170 h 624"/>
                  <a:gd name="T50" fmla="*/ 376 w 483"/>
                  <a:gd name="T51" fmla="*/ 235 h 624"/>
                  <a:gd name="T52" fmla="*/ 394 w 483"/>
                  <a:gd name="T53" fmla="*/ 253 h 624"/>
                  <a:gd name="T54" fmla="*/ 470 w 483"/>
                  <a:gd name="T55" fmla="*/ 267 h 624"/>
                  <a:gd name="T56" fmla="*/ 480 w 483"/>
                  <a:gd name="T57" fmla="*/ 302 h 624"/>
                  <a:gd name="T58" fmla="*/ 449 w 483"/>
                  <a:gd name="T59" fmla="*/ 338 h 624"/>
                  <a:gd name="T60" fmla="*/ 410 w 483"/>
                  <a:gd name="T61" fmla="*/ 359 h 624"/>
                  <a:gd name="T62" fmla="*/ 394 w 483"/>
                  <a:gd name="T63" fmla="*/ 338 h 624"/>
                  <a:gd name="T64" fmla="*/ 376 w 483"/>
                  <a:gd name="T65" fmla="*/ 332 h 624"/>
                  <a:gd name="T66" fmla="*/ 368 w 483"/>
                  <a:gd name="T67" fmla="*/ 383 h 624"/>
                  <a:gd name="T68" fmla="*/ 341 w 483"/>
                  <a:gd name="T69" fmla="*/ 405 h 624"/>
                  <a:gd name="T70" fmla="*/ 327 w 483"/>
                  <a:gd name="T71" fmla="*/ 435 h 624"/>
                  <a:gd name="T72" fmla="*/ 292 w 483"/>
                  <a:gd name="T73" fmla="*/ 464 h 624"/>
                  <a:gd name="T74" fmla="*/ 354 w 483"/>
                  <a:gd name="T75" fmla="*/ 467 h 624"/>
                  <a:gd name="T76" fmla="*/ 408 w 483"/>
                  <a:gd name="T77" fmla="*/ 483 h 624"/>
                  <a:gd name="T78" fmla="*/ 426 w 483"/>
                  <a:gd name="T79" fmla="*/ 458 h 624"/>
                  <a:gd name="T80" fmla="*/ 449 w 483"/>
                  <a:gd name="T81" fmla="*/ 500 h 624"/>
                  <a:gd name="T82" fmla="*/ 456 w 483"/>
                  <a:gd name="T83" fmla="*/ 561 h 624"/>
                  <a:gd name="T84" fmla="*/ 432 w 483"/>
                  <a:gd name="T85" fmla="*/ 602 h 624"/>
                  <a:gd name="T86" fmla="*/ 148 w 483"/>
                  <a:gd name="T87" fmla="*/ 162 h 624"/>
                  <a:gd name="T88" fmla="*/ 138 w 483"/>
                  <a:gd name="T89" fmla="*/ 205 h 624"/>
                  <a:gd name="T90" fmla="*/ 163 w 483"/>
                  <a:gd name="T91" fmla="*/ 216 h 624"/>
                  <a:gd name="T92" fmla="*/ 195 w 483"/>
                  <a:gd name="T93" fmla="*/ 232 h 624"/>
                  <a:gd name="T94" fmla="*/ 198 w 483"/>
                  <a:gd name="T95" fmla="*/ 159 h 624"/>
                  <a:gd name="T96" fmla="*/ 16 w 483"/>
                  <a:gd name="T97" fmla="*/ 386 h 624"/>
                  <a:gd name="T98" fmla="*/ 44 w 483"/>
                  <a:gd name="T99" fmla="*/ 407 h 624"/>
                  <a:gd name="T100" fmla="*/ 41 w 483"/>
                  <a:gd name="T101" fmla="*/ 380 h 624"/>
                  <a:gd name="T102" fmla="*/ 98 w 483"/>
                  <a:gd name="T103" fmla="*/ 237 h 624"/>
                  <a:gd name="T104" fmla="*/ 84 w 483"/>
                  <a:gd name="T105" fmla="*/ 256 h 624"/>
                  <a:gd name="T106" fmla="*/ 109 w 483"/>
                  <a:gd name="T107" fmla="*/ 259 h 624"/>
                  <a:gd name="T108" fmla="*/ 108 w 483"/>
                  <a:gd name="T109" fmla="*/ 23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83" h="624">
                    <a:moveTo>
                      <a:pt x="432" y="602"/>
                    </a:moveTo>
                    <a:lnTo>
                      <a:pt x="432" y="602"/>
                    </a:lnTo>
                    <a:lnTo>
                      <a:pt x="403" y="594"/>
                    </a:lnTo>
                    <a:lnTo>
                      <a:pt x="376" y="586"/>
                    </a:lnTo>
                    <a:lnTo>
                      <a:pt x="353" y="577"/>
                    </a:lnTo>
                    <a:lnTo>
                      <a:pt x="330" y="564"/>
                    </a:lnTo>
                    <a:lnTo>
                      <a:pt x="319" y="558"/>
                    </a:lnTo>
                    <a:lnTo>
                      <a:pt x="310" y="550"/>
                    </a:lnTo>
                    <a:lnTo>
                      <a:pt x="300" y="542"/>
                    </a:lnTo>
                    <a:lnTo>
                      <a:pt x="292" y="532"/>
                    </a:lnTo>
                    <a:lnTo>
                      <a:pt x="284" y="521"/>
                    </a:lnTo>
                    <a:lnTo>
                      <a:pt x="278" y="510"/>
                    </a:lnTo>
                    <a:lnTo>
                      <a:pt x="271" y="497"/>
                    </a:lnTo>
                    <a:lnTo>
                      <a:pt x="265" y="485"/>
                    </a:lnTo>
                    <a:lnTo>
                      <a:pt x="265" y="485"/>
                    </a:lnTo>
                    <a:lnTo>
                      <a:pt x="270" y="499"/>
                    </a:lnTo>
                    <a:lnTo>
                      <a:pt x="271" y="512"/>
                    </a:lnTo>
                    <a:lnTo>
                      <a:pt x="273" y="524"/>
                    </a:lnTo>
                    <a:lnTo>
                      <a:pt x="271" y="537"/>
                    </a:lnTo>
                    <a:lnTo>
                      <a:pt x="267" y="548"/>
                    </a:lnTo>
                    <a:lnTo>
                      <a:pt x="259" y="558"/>
                    </a:lnTo>
                    <a:lnTo>
                      <a:pt x="248" y="566"/>
                    </a:lnTo>
                    <a:lnTo>
                      <a:pt x="232" y="572"/>
                    </a:lnTo>
                    <a:lnTo>
                      <a:pt x="232" y="572"/>
                    </a:lnTo>
                    <a:lnTo>
                      <a:pt x="243" y="581"/>
                    </a:lnTo>
                    <a:lnTo>
                      <a:pt x="252" y="585"/>
                    </a:lnTo>
                    <a:lnTo>
                      <a:pt x="260" y="586"/>
                    </a:lnTo>
                    <a:lnTo>
                      <a:pt x="268" y="583"/>
                    </a:lnTo>
                    <a:lnTo>
                      <a:pt x="268" y="583"/>
                    </a:lnTo>
                    <a:lnTo>
                      <a:pt x="276" y="580"/>
                    </a:lnTo>
                    <a:lnTo>
                      <a:pt x="283" y="578"/>
                    </a:lnTo>
                    <a:lnTo>
                      <a:pt x="289" y="578"/>
                    </a:lnTo>
                    <a:lnTo>
                      <a:pt x="295" y="580"/>
                    </a:lnTo>
                    <a:lnTo>
                      <a:pt x="306" y="585"/>
                    </a:lnTo>
                    <a:lnTo>
                      <a:pt x="319" y="589"/>
                    </a:lnTo>
                    <a:lnTo>
                      <a:pt x="319" y="589"/>
                    </a:lnTo>
                    <a:lnTo>
                      <a:pt x="322" y="593"/>
                    </a:lnTo>
                    <a:lnTo>
                      <a:pt x="326" y="594"/>
                    </a:lnTo>
                    <a:lnTo>
                      <a:pt x="330" y="600"/>
                    </a:lnTo>
                    <a:lnTo>
                      <a:pt x="330" y="608"/>
                    </a:lnTo>
                    <a:lnTo>
                      <a:pt x="330" y="616"/>
                    </a:lnTo>
                    <a:lnTo>
                      <a:pt x="330" y="616"/>
                    </a:lnTo>
                    <a:lnTo>
                      <a:pt x="327" y="621"/>
                    </a:lnTo>
                    <a:lnTo>
                      <a:pt x="326" y="624"/>
                    </a:lnTo>
                    <a:lnTo>
                      <a:pt x="322" y="624"/>
                    </a:lnTo>
                    <a:lnTo>
                      <a:pt x="319" y="624"/>
                    </a:lnTo>
                    <a:lnTo>
                      <a:pt x="313" y="621"/>
                    </a:lnTo>
                    <a:lnTo>
                      <a:pt x="306" y="618"/>
                    </a:lnTo>
                    <a:lnTo>
                      <a:pt x="306" y="618"/>
                    </a:lnTo>
                    <a:lnTo>
                      <a:pt x="287" y="615"/>
                    </a:lnTo>
                    <a:lnTo>
                      <a:pt x="267" y="613"/>
                    </a:lnTo>
                    <a:lnTo>
                      <a:pt x="248" y="613"/>
                    </a:lnTo>
                    <a:lnTo>
                      <a:pt x="229" y="616"/>
                    </a:lnTo>
                    <a:lnTo>
                      <a:pt x="229" y="616"/>
                    </a:lnTo>
                    <a:lnTo>
                      <a:pt x="213" y="618"/>
                    </a:lnTo>
                    <a:lnTo>
                      <a:pt x="197" y="618"/>
                    </a:lnTo>
                    <a:lnTo>
                      <a:pt x="181" y="615"/>
                    </a:lnTo>
                    <a:lnTo>
                      <a:pt x="165" y="610"/>
                    </a:lnTo>
                    <a:lnTo>
                      <a:pt x="135" y="602"/>
                    </a:lnTo>
                    <a:lnTo>
                      <a:pt x="119" y="599"/>
                    </a:lnTo>
                    <a:lnTo>
                      <a:pt x="103" y="597"/>
                    </a:lnTo>
                    <a:lnTo>
                      <a:pt x="103" y="597"/>
                    </a:lnTo>
                    <a:lnTo>
                      <a:pt x="98" y="597"/>
                    </a:lnTo>
                    <a:lnTo>
                      <a:pt x="94" y="596"/>
                    </a:lnTo>
                    <a:lnTo>
                      <a:pt x="84" y="586"/>
                    </a:lnTo>
                    <a:lnTo>
                      <a:pt x="76" y="577"/>
                    </a:lnTo>
                    <a:lnTo>
                      <a:pt x="67" y="567"/>
                    </a:lnTo>
                    <a:lnTo>
                      <a:pt x="67" y="567"/>
                    </a:lnTo>
                    <a:lnTo>
                      <a:pt x="65" y="564"/>
                    </a:lnTo>
                    <a:lnTo>
                      <a:pt x="63" y="562"/>
                    </a:lnTo>
                    <a:lnTo>
                      <a:pt x="63" y="559"/>
                    </a:lnTo>
                    <a:lnTo>
                      <a:pt x="65" y="556"/>
                    </a:lnTo>
                    <a:lnTo>
                      <a:pt x="71" y="553"/>
                    </a:lnTo>
                    <a:lnTo>
                      <a:pt x="79" y="551"/>
                    </a:lnTo>
                    <a:lnTo>
                      <a:pt x="79" y="551"/>
                    </a:lnTo>
                    <a:lnTo>
                      <a:pt x="89" y="548"/>
                    </a:lnTo>
                    <a:lnTo>
                      <a:pt x="92" y="545"/>
                    </a:lnTo>
                    <a:lnTo>
                      <a:pt x="94" y="543"/>
                    </a:lnTo>
                    <a:lnTo>
                      <a:pt x="94" y="540"/>
                    </a:lnTo>
                    <a:lnTo>
                      <a:pt x="94" y="535"/>
                    </a:lnTo>
                    <a:lnTo>
                      <a:pt x="87" y="527"/>
                    </a:lnTo>
                    <a:lnTo>
                      <a:pt x="87" y="527"/>
                    </a:lnTo>
                    <a:lnTo>
                      <a:pt x="76" y="512"/>
                    </a:lnTo>
                    <a:lnTo>
                      <a:pt x="65" y="499"/>
                    </a:lnTo>
                    <a:lnTo>
                      <a:pt x="59" y="492"/>
                    </a:lnTo>
                    <a:lnTo>
                      <a:pt x="51" y="488"/>
                    </a:lnTo>
                    <a:lnTo>
                      <a:pt x="41" y="486"/>
                    </a:lnTo>
                    <a:lnTo>
                      <a:pt x="30" y="486"/>
                    </a:lnTo>
                    <a:lnTo>
                      <a:pt x="30" y="486"/>
                    </a:lnTo>
                    <a:lnTo>
                      <a:pt x="24" y="486"/>
                    </a:lnTo>
                    <a:lnTo>
                      <a:pt x="19" y="483"/>
                    </a:lnTo>
                    <a:lnTo>
                      <a:pt x="16" y="480"/>
                    </a:lnTo>
                    <a:lnTo>
                      <a:pt x="13" y="475"/>
                    </a:lnTo>
                    <a:lnTo>
                      <a:pt x="9" y="465"/>
                    </a:lnTo>
                    <a:lnTo>
                      <a:pt x="8" y="456"/>
                    </a:lnTo>
                    <a:lnTo>
                      <a:pt x="8" y="456"/>
                    </a:lnTo>
                    <a:lnTo>
                      <a:pt x="8" y="432"/>
                    </a:lnTo>
                    <a:lnTo>
                      <a:pt x="6" y="410"/>
                    </a:lnTo>
                    <a:lnTo>
                      <a:pt x="1" y="364"/>
                    </a:lnTo>
                    <a:lnTo>
                      <a:pt x="0" y="340"/>
                    </a:lnTo>
                    <a:lnTo>
                      <a:pt x="0" y="316"/>
                    </a:lnTo>
                    <a:lnTo>
                      <a:pt x="1" y="294"/>
                    </a:lnTo>
                    <a:lnTo>
                      <a:pt x="6" y="270"/>
                    </a:lnTo>
                    <a:lnTo>
                      <a:pt x="6" y="270"/>
                    </a:lnTo>
                    <a:lnTo>
                      <a:pt x="13" y="248"/>
                    </a:lnTo>
                    <a:lnTo>
                      <a:pt x="14" y="242"/>
                    </a:lnTo>
                    <a:lnTo>
                      <a:pt x="19" y="238"/>
                    </a:lnTo>
                    <a:lnTo>
                      <a:pt x="22" y="238"/>
                    </a:lnTo>
                    <a:lnTo>
                      <a:pt x="28" y="240"/>
                    </a:lnTo>
                    <a:lnTo>
                      <a:pt x="49" y="248"/>
                    </a:lnTo>
                    <a:lnTo>
                      <a:pt x="49" y="248"/>
                    </a:lnTo>
                    <a:lnTo>
                      <a:pt x="52" y="249"/>
                    </a:lnTo>
                    <a:lnTo>
                      <a:pt x="57" y="251"/>
                    </a:lnTo>
                    <a:lnTo>
                      <a:pt x="62" y="251"/>
                    </a:lnTo>
                    <a:lnTo>
                      <a:pt x="68" y="248"/>
                    </a:lnTo>
                    <a:lnTo>
                      <a:pt x="68" y="248"/>
                    </a:lnTo>
                    <a:lnTo>
                      <a:pt x="52" y="235"/>
                    </a:lnTo>
                    <a:lnTo>
                      <a:pt x="46" y="227"/>
                    </a:lnTo>
                    <a:lnTo>
                      <a:pt x="41" y="219"/>
                    </a:lnTo>
                    <a:lnTo>
                      <a:pt x="40" y="211"/>
                    </a:lnTo>
                    <a:lnTo>
                      <a:pt x="38" y="202"/>
                    </a:lnTo>
                    <a:lnTo>
                      <a:pt x="40" y="191"/>
                    </a:lnTo>
                    <a:lnTo>
                      <a:pt x="46" y="180"/>
                    </a:lnTo>
                    <a:lnTo>
                      <a:pt x="46" y="180"/>
                    </a:lnTo>
                    <a:lnTo>
                      <a:pt x="52" y="168"/>
                    </a:lnTo>
                    <a:lnTo>
                      <a:pt x="60" y="159"/>
                    </a:lnTo>
                    <a:lnTo>
                      <a:pt x="70" y="149"/>
                    </a:lnTo>
                    <a:lnTo>
                      <a:pt x="79" y="143"/>
                    </a:lnTo>
                    <a:lnTo>
                      <a:pt x="89" y="138"/>
                    </a:lnTo>
                    <a:lnTo>
                      <a:pt x="102" y="134"/>
                    </a:lnTo>
                    <a:lnTo>
                      <a:pt x="113" y="132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52" y="132"/>
                    </a:lnTo>
                    <a:lnTo>
                      <a:pt x="178" y="132"/>
                    </a:lnTo>
                    <a:lnTo>
                      <a:pt x="178" y="132"/>
                    </a:lnTo>
                    <a:lnTo>
                      <a:pt x="192" y="132"/>
                    </a:lnTo>
                    <a:lnTo>
                      <a:pt x="206" y="130"/>
                    </a:lnTo>
                    <a:lnTo>
                      <a:pt x="219" y="127"/>
                    </a:lnTo>
                    <a:lnTo>
                      <a:pt x="232" y="121"/>
                    </a:lnTo>
                    <a:lnTo>
                      <a:pt x="243" y="114"/>
                    </a:lnTo>
                    <a:lnTo>
                      <a:pt x="254" y="105"/>
                    </a:lnTo>
                    <a:lnTo>
                      <a:pt x="264" y="95"/>
                    </a:lnTo>
                    <a:lnTo>
                      <a:pt x="271" y="84"/>
                    </a:lnTo>
                    <a:lnTo>
                      <a:pt x="271" y="84"/>
                    </a:lnTo>
                    <a:lnTo>
                      <a:pt x="278" y="75"/>
                    </a:lnTo>
                    <a:lnTo>
                      <a:pt x="286" y="65"/>
                    </a:lnTo>
                    <a:lnTo>
                      <a:pt x="302" y="51"/>
                    </a:lnTo>
                    <a:lnTo>
                      <a:pt x="319" y="38"/>
                    </a:lnTo>
                    <a:lnTo>
                      <a:pt x="340" y="29"/>
                    </a:lnTo>
                    <a:lnTo>
                      <a:pt x="360" y="21"/>
                    </a:lnTo>
                    <a:lnTo>
                      <a:pt x="383" y="14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2" y="10"/>
                    </a:lnTo>
                    <a:lnTo>
                      <a:pt x="416" y="18"/>
                    </a:lnTo>
                    <a:lnTo>
                      <a:pt x="413" y="26"/>
                    </a:lnTo>
                    <a:lnTo>
                      <a:pt x="410" y="32"/>
                    </a:lnTo>
                    <a:lnTo>
                      <a:pt x="408" y="40"/>
                    </a:lnTo>
                    <a:lnTo>
                      <a:pt x="408" y="48"/>
                    </a:lnTo>
                    <a:lnTo>
                      <a:pt x="411" y="64"/>
                    </a:lnTo>
                    <a:lnTo>
                      <a:pt x="411" y="64"/>
                    </a:lnTo>
                    <a:lnTo>
                      <a:pt x="414" y="80"/>
                    </a:lnTo>
                    <a:lnTo>
                      <a:pt x="414" y="92"/>
                    </a:lnTo>
                    <a:lnTo>
                      <a:pt x="413" y="105"/>
                    </a:lnTo>
                    <a:lnTo>
                      <a:pt x="408" y="118"/>
                    </a:lnTo>
                    <a:lnTo>
                      <a:pt x="402" y="127"/>
                    </a:lnTo>
                    <a:lnTo>
                      <a:pt x="392" y="138"/>
                    </a:lnTo>
                    <a:lnTo>
                      <a:pt x="381" y="148"/>
                    </a:lnTo>
                    <a:lnTo>
                      <a:pt x="367" y="156"/>
                    </a:lnTo>
                    <a:lnTo>
                      <a:pt x="367" y="156"/>
                    </a:lnTo>
                    <a:lnTo>
                      <a:pt x="362" y="161"/>
                    </a:lnTo>
                    <a:lnTo>
                      <a:pt x="360" y="162"/>
                    </a:lnTo>
                    <a:lnTo>
                      <a:pt x="364" y="170"/>
                    </a:lnTo>
                    <a:lnTo>
                      <a:pt x="364" y="170"/>
                    </a:lnTo>
                    <a:lnTo>
                      <a:pt x="370" y="186"/>
                    </a:lnTo>
                    <a:lnTo>
                      <a:pt x="375" y="202"/>
                    </a:lnTo>
                    <a:lnTo>
                      <a:pt x="378" y="210"/>
                    </a:lnTo>
                    <a:lnTo>
                      <a:pt x="378" y="218"/>
                    </a:lnTo>
                    <a:lnTo>
                      <a:pt x="378" y="227"/>
                    </a:lnTo>
                    <a:lnTo>
                      <a:pt x="376" y="235"/>
                    </a:lnTo>
                    <a:lnTo>
                      <a:pt x="376" y="235"/>
                    </a:lnTo>
                    <a:lnTo>
                      <a:pt x="375" y="240"/>
                    </a:lnTo>
                    <a:lnTo>
                      <a:pt x="375" y="245"/>
                    </a:lnTo>
                    <a:lnTo>
                      <a:pt x="376" y="248"/>
                    </a:lnTo>
                    <a:lnTo>
                      <a:pt x="380" y="249"/>
                    </a:lnTo>
                    <a:lnTo>
                      <a:pt x="386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408" y="253"/>
                    </a:lnTo>
                    <a:lnTo>
                      <a:pt x="421" y="254"/>
                    </a:lnTo>
                    <a:lnTo>
                      <a:pt x="435" y="257"/>
                    </a:lnTo>
                    <a:lnTo>
                      <a:pt x="448" y="261"/>
                    </a:lnTo>
                    <a:lnTo>
                      <a:pt x="448" y="261"/>
                    </a:lnTo>
                    <a:lnTo>
                      <a:pt x="457" y="264"/>
                    </a:lnTo>
                    <a:lnTo>
                      <a:pt x="470" y="267"/>
                    </a:lnTo>
                    <a:lnTo>
                      <a:pt x="475" y="269"/>
                    </a:lnTo>
                    <a:lnTo>
                      <a:pt x="478" y="273"/>
                    </a:lnTo>
                    <a:lnTo>
                      <a:pt x="481" y="278"/>
                    </a:lnTo>
                    <a:lnTo>
                      <a:pt x="483" y="286"/>
                    </a:lnTo>
                    <a:lnTo>
                      <a:pt x="483" y="286"/>
                    </a:lnTo>
                    <a:lnTo>
                      <a:pt x="481" y="294"/>
                    </a:lnTo>
                    <a:lnTo>
                      <a:pt x="480" y="302"/>
                    </a:lnTo>
                    <a:lnTo>
                      <a:pt x="478" y="310"/>
                    </a:lnTo>
                    <a:lnTo>
                      <a:pt x="473" y="318"/>
                    </a:lnTo>
                    <a:lnTo>
                      <a:pt x="468" y="324"/>
                    </a:lnTo>
                    <a:lnTo>
                      <a:pt x="464" y="329"/>
                    </a:lnTo>
                    <a:lnTo>
                      <a:pt x="457" y="334"/>
                    </a:lnTo>
                    <a:lnTo>
                      <a:pt x="449" y="338"/>
                    </a:lnTo>
                    <a:lnTo>
                      <a:pt x="449" y="338"/>
                    </a:lnTo>
                    <a:lnTo>
                      <a:pt x="441" y="342"/>
                    </a:lnTo>
                    <a:lnTo>
                      <a:pt x="434" y="345"/>
                    </a:lnTo>
                    <a:lnTo>
                      <a:pt x="426" y="350"/>
                    </a:lnTo>
                    <a:lnTo>
                      <a:pt x="416" y="354"/>
                    </a:lnTo>
                    <a:lnTo>
                      <a:pt x="416" y="354"/>
                    </a:lnTo>
                    <a:lnTo>
                      <a:pt x="413" y="357"/>
                    </a:lnTo>
                    <a:lnTo>
                      <a:pt x="410" y="359"/>
                    </a:lnTo>
                    <a:lnTo>
                      <a:pt x="405" y="357"/>
                    </a:lnTo>
                    <a:lnTo>
                      <a:pt x="402" y="356"/>
                    </a:lnTo>
                    <a:lnTo>
                      <a:pt x="399" y="353"/>
                    </a:lnTo>
                    <a:lnTo>
                      <a:pt x="397" y="350"/>
                    </a:lnTo>
                    <a:lnTo>
                      <a:pt x="394" y="343"/>
                    </a:lnTo>
                    <a:lnTo>
                      <a:pt x="394" y="338"/>
                    </a:lnTo>
                    <a:lnTo>
                      <a:pt x="394" y="338"/>
                    </a:lnTo>
                    <a:lnTo>
                      <a:pt x="394" y="330"/>
                    </a:lnTo>
                    <a:lnTo>
                      <a:pt x="392" y="327"/>
                    </a:lnTo>
                    <a:lnTo>
                      <a:pt x="387" y="326"/>
                    </a:lnTo>
                    <a:lnTo>
                      <a:pt x="387" y="326"/>
                    </a:lnTo>
                    <a:lnTo>
                      <a:pt x="383" y="326"/>
                    </a:lnTo>
                    <a:lnTo>
                      <a:pt x="380" y="327"/>
                    </a:lnTo>
                    <a:lnTo>
                      <a:pt x="376" y="332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0" y="353"/>
                    </a:lnTo>
                    <a:lnTo>
                      <a:pt x="368" y="361"/>
                    </a:lnTo>
                    <a:lnTo>
                      <a:pt x="368" y="370"/>
                    </a:lnTo>
                    <a:lnTo>
                      <a:pt x="368" y="370"/>
                    </a:lnTo>
                    <a:lnTo>
                      <a:pt x="368" y="383"/>
                    </a:lnTo>
                    <a:lnTo>
                      <a:pt x="367" y="389"/>
                    </a:lnTo>
                    <a:lnTo>
                      <a:pt x="364" y="394"/>
                    </a:lnTo>
                    <a:lnTo>
                      <a:pt x="360" y="399"/>
                    </a:lnTo>
                    <a:lnTo>
                      <a:pt x="356" y="402"/>
                    </a:lnTo>
                    <a:lnTo>
                      <a:pt x="349" y="404"/>
                    </a:lnTo>
                    <a:lnTo>
                      <a:pt x="341" y="405"/>
                    </a:lnTo>
                    <a:lnTo>
                      <a:pt x="341" y="405"/>
                    </a:lnTo>
                    <a:lnTo>
                      <a:pt x="337" y="405"/>
                    </a:lnTo>
                    <a:lnTo>
                      <a:pt x="333" y="408"/>
                    </a:lnTo>
                    <a:lnTo>
                      <a:pt x="333" y="408"/>
                    </a:lnTo>
                    <a:lnTo>
                      <a:pt x="330" y="413"/>
                    </a:lnTo>
                    <a:lnTo>
                      <a:pt x="329" y="418"/>
                    </a:lnTo>
                    <a:lnTo>
                      <a:pt x="329" y="431"/>
                    </a:lnTo>
                    <a:lnTo>
                      <a:pt x="327" y="435"/>
                    </a:lnTo>
                    <a:lnTo>
                      <a:pt x="326" y="440"/>
                    </a:lnTo>
                    <a:lnTo>
                      <a:pt x="322" y="443"/>
                    </a:lnTo>
                    <a:lnTo>
                      <a:pt x="316" y="446"/>
                    </a:lnTo>
                    <a:lnTo>
                      <a:pt x="316" y="446"/>
                    </a:lnTo>
                    <a:lnTo>
                      <a:pt x="305" y="450"/>
                    </a:lnTo>
                    <a:lnTo>
                      <a:pt x="297" y="456"/>
                    </a:lnTo>
                    <a:lnTo>
                      <a:pt x="292" y="464"/>
                    </a:lnTo>
                    <a:lnTo>
                      <a:pt x="289" y="475"/>
                    </a:lnTo>
                    <a:lnTo>
                      <a:pt x="289" y="475"/>
                    </a:lnTo>
                    <a:lnTo>
                      <a:pt x="316" y="475"/>
                    </a:lnTo>
                    <a:lnTo>
                      <a:pt x="329" y="473"/>
                    </a:lnTo>
                    <a:lnTo>
                      <a:pt x="341" y="470"/>
                    </a:lnTo>
                    <a:lnTo>
                      <a:pt x="341" y="470"/>
                    </a:lnTo>
                    <a:lnTo>
                      <a:pt x="354" y="467"/>
                    </a:lnTo>
                    <a:lnTo>
                      <a:pt x="368" y="465"/>
                    </a:lnTo>
                    <a:lnTo>
                      <a:pt x="381" y="467"/>
                    </a:lnTo>
                    <a:lnTo>
                      <a:pt x="386" y="469"/>
                    </a:lnTo>
                    <a:lnTo>
                      <a:pt x="391" y="472"/>
                    </a:lnTo>
                    <a:lnTo>
                      <a:pt x="391" y="472"/>
                    </a:lnTo>
                    <a:lnTo>
                      <a:pt x="403" y="481"/>
                    </a:lnTo>
                    <a:lnTo>
                      <a:pt x="408" y="483"/>
                    </a:lnTo>
                    <a:lnTo>
                      <a:pt x="411" y="485"/>
                    </a:lnTo>
                    <a:lnTo>
                      <a:pt x="414" y="481"/>
                    </a:lnTo>
                    <a:lnTo>
                      <a:pt x="416" y="478"/>
                    </a:lnTo>
                    <a:lnTo>
                      <a:pt x="421" y="464"/>
                    </a:lnTo>
                    <a:lnTo>
                      <a:pt x="421" y="464"/>
                    </a:lnTo>
                    <a:lnTo>
                      <a:pt x="422" y="459"/>
                    </a:lnTo>
                    <a:lnTo>
                      <a:pt x="426" y="458"/>
                    </a:lnTo>
                    <a:lnTo>
                      <a:pt x="427" y="458"/>
                    </a:lnTo>
                    <a:lnTo>
                      <a:pt x="430" y="458"/>
                    </a:lnTo>
                    <a:lnTo>
                      <a:pt x="435" y="462"/>
                    </a:lnTo>
                    <a:lnTo>
                      <a:pt x="438" y="469"/>
                    </a:lnTo>
                    <a:lnTo>
                      <a:pt x="438" y="469"/>
                    </a:lnTo>
                    <a:lnTo>
                      <a:pt x="443" y="485"/>
                    </a:lnTo>
                    <a:lnTo>
                      <a:pt x="449" y="500"/>
                    </a:lnTo>
                    <a:lnTo>
                      <a:pt x="456" y="515"/>
                    </a:lnTo>
                    <a:lnTo>
                      <a:pt x="462" y="531"/>
                    </a:lnTo>
                    <a:lnTo>
                      <a:pt x="462" y="531"/>
                    </a:lnTo>
                    <a:lnTo>
                      <a:pt x="464" y="535"/>
                    </a:lnTo>
                    <a:lnTo>
                      <a:pt x="464" y="542"/>
                    </a:lnTo>
                    <a:lnTo>
                      <a:pt x="461" y="551"/>
                    </a:lnTo>
                    <a:lnTo>
                      <a:pt x="456" y="561"/>
                    </a:lnTo>
                    <a:lnTo>
                      <a:pt x="448" y="570"/>
                    </a:lnTo>
                    <a:lnTo>
                      <a:pt x="448" y="570"/>
                    </a:lnTo>
                    <a:lnTo>
                      <a:pt x="441" y="577"/>
                    </a:lnTo>
                    <a:lnTo>
                      <a:pt x="437" y="585"/>
                    </a:lnTo>
                    <a:lnTo>
                      <a:pt x="432" y="593"/>
                    </a:lnTo>
                    <a:lnTo>
                      <a:pt x="432" y="597"/>
                    </a:lnTo>
                    <a:lnTo>
                      <a:pt x="432" y="602"/>
                    </a:lnTo>
                    <a:lnTo>
                      <a:pt x="432" y="602"/>
                    </a:lnTo>
                    <a:close/>
                    <a:moveTo>
                      <a:pt x="198" y="159"/>
                    </a:moveTo>
                    <a:lnTo>
                      <a:pt x="198" y="159"/>
                    </a:lnTo>
                    <a:lnTo>
                      <a:pt x="190" y="157"/>
                    </a:lnTo>
                    <a:lnTo>
                      <a:pt x="181" y="157"/>
                    </a:lnTo>
                    <a:lnTo>
                      <a:pt x="165" y="157"/>
                    </a:lnTo>
                    <a:lnTo>
                      <a:pt x="148" y="162"/>
                    </a:lnTo>
                    <a:lnTo>
                      <a:pt x="132" y="167"/>
                    </a:lnTo>
                    <a:lnTo>
                      <a:pt x="132" y="167"/>
                    </a:lnTo>
                    <a:lnTo>
                      <a:pt x="136" y="172"/>
                    </a:lnTo>
                    <a:lnTo>
                      <a:pt x="140" y="178"/>
                    </a:lnTo>
                    <a:lnTo>
                      <a:pt x="140" y="184"/>
                    </a:lnTo>
                    <a:lnTo>
                      <a:pt x="140" y="191"/>
                    </a:lnTo>
                    <a:lnTo>
                      <a:pt x="138" y="205"/>
                    </a:lnTo>
                    <a:lnTo>
                      <a:pt x="136" y="219"/>
                    </a:lnTo>
                    <a:lnTo>
                      <a:pt x="136" y="219"/>
                    </a:lnTo>
                    <a:lnTo>
                      <a:pt x="141" y="216"/>
                    </a:lnTo>
                    <a:lnTo>
                      <a:pt x="146" y="215"/>
                    </a:lnTo>
                    <a:lnTo>
                      <a:pt x="151" y="213"/>
                    </a:lnTo>
                    <a:lnTo>
                      <a:pt x="156" y="213"/>
                    </a:lnTo>
                    <a:lnTo>
                      <a:pt x="163" y="216"/>
                    </a:lnTo>
                    <a:lnTo>
                      <a:pt x="170" y="221"/>
                    </a:lnTo>
                    <a:lnTo>
                      <a:pt x="184" y="234"/>
                    </a:lnTo>
                    <a:lnTo>
                      <a:pt x="194" y="238"/>
                    </a:lnTo>
                    <a:lnTo>
                      <a:pt x="198" y="240"/>
                    </a:lnTo>
                    <a:lnTo>
                      <a:pt x="203" y="240"/>
                    </a:lnTo>
                    <a:lnTo>
                      <a:pt x="203" y="240"/>
                    </a:lnTo>
                    <a:lnTo>
                      <a:pt x="195" y="232"/>
                    </a:lnTo>
                    <a:lnTo>
                      <a:pt x="189" y="224"/>
                    </a:lnTo>
                    <a:lnTo>
                      <a:pt x="186" y="215"/>
                    </a:lnTo>
                    <a:lnTo>
                      <a:pt x="184" y="205"/>
                    </a:lnTo>
                    <a:lnTo>
                      <a:pt x="184" y="194"/>
                    </a:lnTo>
                    <a:lnTo>
                      <a:pt x="187" y="183"/>
                    </a:lnTo>
                    <a:lnTo>
                      <a:pt x="192" y="172"/>
                    </a:lnTo>
                    <a:lnTo>
                      <a:pt x="198" y="159"/>
                    </a:lnTo>
                    <a:lnTo>
                      <a:pt x="198" y="159"/>
                    </a:lnTo>
                    <a:close/>
                    <a:moveTo>
                      <a:pt x="17" y="362"/>
                    </a:moveTo>
                    <a:lnTo>
                      <a:pt x="17" y="362"/>
                    </a:lnTo>
                    <a:lnTo>
                      <a:pt x="14" y="365"/>
                    </a:lnTo>
                    <a:lnTo>
                      <a:pt x="13" y="370"/>
                    </a:lnTo>
                    <a:lnTo>
                      <a:pt x="14" y="378"/>
                    </a:lnTo>
                    <a:lnTo>
                      <a:pt x="16" y="386"/>
                    </a:lnTo>
                    <a:lnTo>
                      <a:pt x="19" y="392"/>
                    </a:lnTo>
                    <a:lnTo>
                      <a:pt x="19" y="392"/>
                    </a:lnTo>
                    <a:lnTo>
                      <a:pt x="24" y="400"/>
                    </a:lnTo>
                    <a:lnTo>
                      <a:pt x="30" y="405"/>
                    </a:lnTo>
                    <a:lnTo>
                      <a:pt x="36" y="408"/>
                    </a:lnTo>
                    <a:lnTo>
                      <a:pt x="41" y="408"/>
                    </a:lnTo>
                    <a:lnTo>
                      <a:pt x="44" y="407"/>
                    </a:lnTo>
                    <a:lnTo>
                      <a:pt x="44" y="407"/>
                    </a:lnTo>
                    <a:lnTo>
                      <a:pt x="48" y="404"/>
                    </a:lnTo>
                    <a:lnTo>
                      <a:pt x="51" y="400"/>
                    </a:lnTo>
                    <a:lnTo>
                      <a:pt x="51" y="397"/>
                    </a:lnTo>
                    <a:lnTo>
                      <a:pt x="49" y="392"/>
                    </a:lnTo>
                    <a:lnTo>
                      <a:pt x="44" y="386"/>
                    </a:lnTo>
                    <a:lnTo>
                      <a:pt x="41" y="380"/>
                    </a:lnTo>
                    <a:lnTo>
                      <a:pt x="41" y="380"/>
                    </a:lnTo>
                    <a:lnTo>
                      <a:pt x="36" y="375"/>
                    </a:lnTo>
                    <a:lnTo>
                      <a:pt x="32" y="369"/>
                    </a:lnTo>
                    <a:lnTo>
                      <a:pt x="25" y="365"/>
                    </a:lnTo>
                    <a:lnTo>
                      <a:pt x="17" y="362"/>
                    </a:lnTo>
                    <a:lnTo>
                      <a:pt x="17" y="362"/>
                    </a:lnTo>
                    <a:close/>
                    <a:moveTo>
                      <a:pt x="98" y="237"/>
                    </a:moveTo>
                    <a:lnTo>
                      <a:pt x="98" y="237"/>
                    </a:lnTo>
                    <a:lnTo>
                      <a:pt x="92" y="235"/>
                    </a:lnTo>
                    <a:lnTo>
                      <a:pt x="87" y="237"/>
                    </a:lnTo>
                    <a:lnTo>
                      <a:pt x="84" y="240"/>
                    </a:lnTo>
                    <a:lnTo>
                      <a:pt x="82" y="248"/>
                    </a:lnTo>
                    <a:lnTo>
                      <a:pt x="82" y="248"/>
                    </a:lnTo>
                    <a:lnTo>
                      <a:pt x="84" y="256"/>
                    </a:lnTo>
                    <a:lnTo>
                      <a:pt x="87" y="262"/>
                    </a:lnTo>
                    <a:lnTo>
                      <a:pt x="92" y="267"/>
                    </a:lnTo>
                    <a:lnTo>
                      <a:pt x="98" y="269"/>
                    </a:lnTo>
                    <a:lnTo>
                      <a:pt x="98" y="269"/>
                    </a:lnTo>
                    <a:lnTo>
                      <a:pt x="102" y="267"/>
                    </a:lnTo>
                    <a:lnTo>
                      <a:pt x="105" y="265"/>
                    </a:lnTo>
                    <a:lnTo>
                      <a:pt x="109" y="259"/>
                    </a:lnTo>
                    <a:lnTo>
                      <a:pt x="113" y="251"/>
                    </a:lnTo>
                    <a:lnTo>
                      <a:pt x="113" y="243"/>
                    </a:lnTo>
                    <a:lnTo>
                      <a:pt x="113" y="243"/>
                    </a:lnTo>
                    <a:lnTo>
                      <a:pt x="113" y="240"/>
                    </a:lnTo>
                    <a:lnTo>
                      <a:pt x="113" y="237"/>
                    </a:lnTo>
                    <a:lnTo>
                      <a:pt x="111" y="235"/>
                    </a:lnTo>
                    <a:lnTo>
                      <a:pt x="108" y="235"/>
                    </a:lnTo>
                    <a:lnTo>
                      <a:pt x="103" y="235"/>
                    </a:lnTo>
                    <a:lnTo>
                      <a:pt x="98" y="237"/>
                    </a:lnTo>
                    <a:lnTo>
                      <a:pt x="98" y="2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0" name="Freeform 12">
                <a:extLst>
                  <a:ext uri="{FF2B5EF4-FFF2-40B4-BE49-F238E27FC236}">
                    <a16:creationId xmlns:a16="http://schemas.microsoft.com/office/drawing/2014/main" id="{BADAF6CD-4236-868F-F096-EF3AF7C7D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215"/>
                <a:ext cx="322" cy="251"/>
              </a:xfrm>
              <a:custGeom>
                <a:avLst/>
                <a:gdLst>
                  <a:gd name="T0" fmla="*/ 505 w 645"/>
                  <a:gd name="T1" fmla="*/ 3 h 504"/>
                  <a:gd name="T2" fmla="*/ 418 w 645"/>
                  <a:gd name="T3" fmla="*/ 24 h 504"/>
                  <a:gd name="T4" fmla="*/ 386 w 645"/>
                  <a:gd name="T5" fmla="*/ 72 h 504"/>
                  <a:gd name="T6" fmla="*/ 375 w 645"/>
                  <a:gd name="T7" fmla="*/ 122 h 504"/>
                  <a:gd name="T8" fmla="*/ 403 w 645"/>
                  <a:gd name="T9" fmla="*/ 170 h 504"/>
                  <a:gd name="T10" fmla="*/ 435 w 645"/>
                  <a:gd name="T11" fmla="*/ 202 h 504"/>
                  <a:gd name="T12" fmla="*/ 413 w 645"/>
                  <a:gd name="T13" fmla="*/ 230 h 504"/>
                  <a:gd name="T14" fmla="*/ 356 w 645"/>
                  <a:gd name="T15" fmla="*/ 268 h 504"/>
                  <a:gd name="T16" fmla="*/ 310 w 645"/>
                  <a:gd name="T17" fmla="*/ 249 h 504"/>
                  <a:gd name="T18" fmla="*/ 303 w 645"/>
                  <a:gd name="T19" fmla="*/ 151 h 504"/>
                  <a:gd name="T20" fmla="*/ 298 w 645"/>
                  <a:gd name="T21" fmla="*/ 110 h 504"/>
                  <a:gd name="T22" fmla="*/ 243 w 645"/>
                  <a:gd name="T23" fmla="*/ 126 h 504"/>
                  <a:gd name="T24" fmla="*/ 208 w 645"/>
                  <a:gd name="T25" fmla="*/ 180 h 504"/>
                  <a:gd name="T26" fmla="*/ 146 w 645"/>
                  <a:gd name="T27" fmla="*/ 292 h 504"/>
                  <a:gd name="T28" fmla="*/ 52 w 645"/>
                  <a:gd name="T29" fmla="*/ 384 h 504"/>
                  <a:gd name="T30" fmla="*/ 33 w 645"/>
                  <a:gd name="T31" fmla="*/ 407 h 504"/>
                  <a:gd name="T32" fmla="*/ 9 w 645"/>
                  <a:gd name="T33" fmla="*/ 418 h 504"/>
                  <a:gd name="T34" fmla="*/ 14 w 645"/>
                  <a:gd name="T35" fmla="*/ 443 h 504"/>
                  <a:gd name="T36" fmla="*/ 8 w 645"/>
                  <a:gd name="T37" fmla="*/ 451 h 504"/>
                  <a:gd name="T38" fmla="*/ 0 w 645"/>
                  <a:gd name="T39" fmla="*/ 464 h 504"/>
                  <a:gd name="T40" fmla="*/ 17 w 645"/>
                  <a:gd name="T41" fmla="*/ 470 h 504"/>
                  <a:gd name="T42" fmla="*/ 41 w 645"/>
                  <a:gd name="T43" fmla="*/ 469 h 504"/>
                  <a:gd name="T44" fmla="*/ 81 w 645"/>
                  <a:gd name="T45" fmla="*/ 478 h 504"/>
                  <a:gd name="T46" fmla="*/ 130 w 645"/>
                  <a:gd name="T47" fmla="*/ 457 h 504"/>
                  <a:gd name="T48" fmla="*/ 171 w 645"/>
                  <a:gd name="T49" fmla="*/ 429 h 504"/>
                  <a:gd name="T50" fmla="*/ 205 w 645"/>
                  <a:gd name="T51" fmla="*/ 435 h 504"/>
                  <a:gd name="T52" fmla="*/ 248 w 645"/>
                  <a:gd name="T53" fmla="*/ 432 h 504"/>
                  <a:gd name="T54" fmla="*/ 283 w 645"/>
                  <a:gd name="T55" fmla="*/ 427 h 504"/>
                  <a:gd name="T56" fmla="*/ 297 w 645"/>
                  <a:gd name="T57" fmla="*/ 442 h 504"/>
                  <a:gd name="T58" fmla="*/ 322 w 645"/>
                  <a:gd name="T59" fmla="*/ 467 h 504"/>
                  <a:gd name="T60" fmla="*/ 379 w 645"/>
                  <a:gd name="T61" fmla="*/ 481 h 504"/>
                  <a:gd name="T62" fmla="*/ 437 w 645"/>
                  <a:gd name="T63" fmla="*/ 502 h 504"/>
                  <a:gd name="T64" fmla="*/ 464 w 645"/>
                  <a:gd name="T65" fmla="*/ 470 h 504"/>
                  <a:gd name="T66" fmla="*/ 454 w 645"/>
                  <a:gd name="T67" fmla="*/ 415 h 504"/>
                  <a:gd name="T68" fmla="*/ 432 w 645"/>
                  <a:gd name="T69" fmla="*/ 384 h 504"/>
                  <a:gd name="T70" fmla="*/ 426 w 645"/>
                  <a:gd name="T71" fmla="*/ 357 h 504"/>
                  <a:gd name="T72" fmla="*/ 454 w 645"/>
                  <a:gd name="T73" fmla="*/ 342 h 504"/>
                  <a:gd name="T74" fmla="*/ 502 w 645"/>
                  <a:gd name="T75" fmla="*/ 337 h 504"/>
                  <a:gd name="T76" fmla="*/ 554 w 645"/>
                  <a:gd name="T77" fmla="*/ 330 h 504"/>
                  <a:gd name="T78" fmla="*/ 572 w 645"/>
                  <a:gd name="T79" fmla="*/ 294 h 504"/>
                  <a:gd name="T80" fmla="*/ 594 w 645"/>
                  <a:gd name="T81" fmla="*/ 281 h 504"/>
                  <a:gd name="T82" fmla="*/ 613 w 645"/>
                  <a:gd name="T83" fmla="*/ 257 h 504"/>
                  <a:gd name="T84" fmla="*/ 607 w 645"/>
                  <a:gd name="T85" fmla="*/ 237 h 504"/>
                  <a:gd name="T86" fmla="*/ 570 w 645"/>
                  <a:gd name="T87" fmla="*/ 224 h 504"/>
                  <a:gd name="T88" fmla="*/ 559 w 645"/>
                  <a:gd name="T89" fmla="*/ 199 h 504"/>
                  <a:gd name="T90" fmla="*/ 575 w 645"/>
                  <a:gd name="T91" fmla="*/ 173 h 504"/>
                  <a:gd name="T92" fmla="*/ 605 w 645"/>
                  <a:gd name="T93" fmla="*/ 172 h 504"/>
                  <a:gd name="T94" fmla="*/ 629 w 645"/>
                  <a:gd name="T95" fmla="*/ 135 h 504"/>
                  <a:gd name="T96" fmla="*/ 642 w 645"/>
                  <a:gd name="T97" fmla="*/ 94 h 504"/>
                  <a:gd name="T98" fmla="*/ 638 w 645"/>
                  <a:gd name="T99" fmla="*/ 45 h 504"/>
                  <a:gd name="T100" fmla="*/ 583 w 645"/>
                  <a:gd name="T101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5" h="504">
                    <a:moveTo>
                      <a:pt x="573" y="0"/>
                    </a:moveTo>
                    <a:lnTo>
                      <a:pt x="573" y="0"/>
                    </a:lnTo>
                    <a:lnTo>
                      <a:pt x="551" y="0"/>
                    </a:lnTo>
                    <a:lnTo>
                      <a:pt x="529" y="2"/>
                    </a:lnTo>
                    <a:lnTo>
                      <a:pt x="505" y="3"/>
                    </a:lnTo>
                    <a:lnTo>
                      <a:pt x="483" y="6"/>
                    </a:lnTo>
                    <a:lnTo>
                      <a:pt x="483" y="6"/>
                    </a:lnTo>
                    <a:lnTo>
                      <a:pt x="460" y="11"/>
                    </a:lnTo>
                    <a:lnTo>
                      <a:pt x="438" y="18"/>
                    </a:lnTo>
                    <a:lnTo>
                      <a:pt x="418" y="24"/>
                    </a:lnTo>
                    <a:lnTo>
                      <a:pt x="397" y="33"/>
                    </a:lnTo>
                    <a:lnTo>
                      <a:pt x="397" y="33"/>
                    </a:lnTo>
                    <a:lnTo>
                      <a:pt x="397" y="41"/>
                    </a:lnTo>
                    <a:lnTo>
                      <a:pt x="394" y="49"/>
                    </a:lnTo>
                    <a:lnTo>
                      <a:pt x="386" y="72"/>
                    </a:lnTo>
                    <a:lnTo>
                      <a:pt x="381" y="84"/>
                    </a:lnTo>
                    <a:lnTo>
                      <a:pt x="378" y="97"/>
                    </a:lnTo>
                    <a:lnTo>
                      <a:pt x="375" y="110"/>
                    </a:lnTo>
                    <a:lnTo>
                      <a:pt x="375" y="122"/>
                    </a:lnTo>
                    <a:lnTo>
                      <a:pt x="375" y="122"/>
                    </a:lnTo>
                    <a:lnTo>
                      <a:pt x="376" y="130"/>
                    </a:lnTo>
                    <a:lnTo>
                      <a:pt x="379" y="137"/>
                    </a:lnTo>
                    <a:lnTo>
                      <a:pt x="386" y="149"/>
                    </a:lnTo>
                    <a:lnTo>
                      <a:pt x="394" y="160"/>
                    </a:lnTo>
                    <a:lnTo>
                      <a:pt x="403" y="170"/>
                    </a:lnTo>
                    <a:lnTo>
                      <a:pt x="422" y="186"/>
                    </a:lnTo>
                    <a:lnTo>
                      <a:pt x="432" y="192"/>
                    </a:lnTo>
                    <a:lnTo>
                      <a:pt x="432" y="192"/>
                    </a:lnTo>
                    <a:lnTo>
                      <a:pt x="433" y="197"/>
                    </a:lnTo>
                    <a:lnTo>
                      <a:pt x="435" y="202"/>
                    </a:lnTo>
                    <a:lnTo>
                      <a:pt x="432" y="208"/>
                    </a:lnTo>
                    <a:lnTo>
                      <a:pt x="430" y="213"/>
                    </a:lnTo>
                    <a:lnTo>
                      <a:pt x="421" y="222"/>
                    </a:lnTo>
                    <a:lnTo>
                      <a:pt x="413" y="230"/>
                    </a:lnTo>
                    <a:lnTo>
                      <a:pt x="413" y="230"/>
                    </a:lnTo>
                    <a:lnTo>
                      <a:pt x="400" y="243"/>
                    </a:lnTo>
                    <a:lnTo>
                      <a:pt x="387" y="254"/>
                    </a:lnTo>
                    <a:lnTo>
                      <a:pt x="373" y="262"/>
                    </a:lnTo>
                    <a:lnTo>
                      <a:pt x="365" y="265"/>
                    </a:lnTo>
                    <a:lnTo>
                      <a:pt x="356" y="268"/>
                    </a:lnTo>
                    <a:lnTo>
                      <a:pt x="356" y="268"/>
                    </a:lnTo>
                    <a:lnTo>
                      <a:pt x="333" y="261"/>
                    </a:lnTo>
                    <a:lnTo>
                      <a:pt x="311" y="251"/>
                    </a:lnTo>
                    <a:lnTo>
                      <a:pt x="311" y="251"/>
                    </a:lnTo>
                    <a:lnTo>
                      <a:pt x="310" y="249"/>
                    </a:lnTo>
                    <a:lnTo>
                      <a:pt x="308" y="246"/>
                    </a:lnTo>
                    <a:lnTo>
                      <a:pt x="306" y="234"/>
                    </a:lnTo>
                    <a:lnTo>
                      <a:pt x="305" y="216"/>
                    </a:lnTo>
                    <a:lnTo>
                      <a:pt x="303" y="194"/>
                    </a:lnTo>
                    <a:lnTo>
                      <a:pt x="303" y="151"/>
                    </a:lnTo>
                    <a:lnTo>
                      <a:pt x="306" y="130"/>
                    </a:lnTo>
                    <a:lnTo>
                      <a:pt x="308" y="116"/>
                    </a:lnTo>
                    <a:lnTo>
                      <a:pt x="308" y="116"/>
                    </a:lnTo>
                    <a:lnTo>
                      <a:pt x="303" y="111"/>
                    </a:lnTo>
                    <a:lnTo>
                      <a:pt x="298" y="110"/>
                    </a:lnTo>
                    <a:lnTo>
                      <a:pt x="283" y="111"/>
                    </a:lnTo>
                    <a:lnTo>
                      <a:pt x="283" y="111"/>
                    </a:lnTo>
                    <a:lnTo>
                      <a:pt x="267" y="113"/>
                    </a:lnTo>
                    <a:lnTo>
                      <a:pt x="254" y="118"/>
                    </a:lnTo>
                    <a:lnTo>
                      <a:pt x="243" y="126"/>
                    </a:lnTo>
                    <a:lnTo>
                      <a:pt x="233" y="133"/>
                    </a:lnTo>
                    <a:lnTo>
                      <a:pt x="225" y="143"/>
                    </a:lnTo>
                    <a:lnTo>
                      <a:pt x="219" y="154"/>
                    </a:lnTo>
                    <a:lnTo>
                      <a:pt x="213" y="167"/>
                    </a:lnTo>
                    <a:lnTo>
                      <a:pt x="208" y="180"/>
                    </a:lnTo>
                    <a:lnTo>
                      <a:pt x="208" y="180"/>
                    </a:lnTo>
                    <a:lnTo>
                      <a:pt x="195" y="210"/>
                    </a:lnTo>
                    <a:lnTo>
                      <a:pt x="181" y="240"/>
                    </a:lnTo>
                    <a:lnTo>
                      <a:pt x="163" y="267"/>
                    </a:lnTo>
                    <a:lnTo>
                      <a:pt x="146" y="292"/>
                    </a:lnTo>
                    <a:lnTo>
                      <a:pt x="125" y="318"/>
                    </a:lnTo>
                    <a:lnTo>
                      <a:pt x="103" y="342"/>
                    </a:lnTo>
                    <a:lnTo>
                      <a:pt x="79" y="364"/>
                    </a:lnTo>
                    <a:lnTo>
                      <a:pt x="52" y="384"/>
                    </a:lnTo>
                    <a:lnTo>
                      <a:pt x="52" y="384"/>
                    </a:lnTo>
                    <a:lnTo>
                      <a:pt x="81" y="407"/>
                    </a:lnTo>
                    <a:lnTo>
                      <a:pt x="81" y="407"/>
                    </a:lnTo>
                    <a:lnTo>
                      <a:pt x="55" y="407"/>
                    </a:lnTo>
                    <a:lnTo>
                      <a:pt x="55" y="407"/>
                    </a:lnTo>
                    <a:lnTo>
                      <a:pt x="33" y="407"/>
                    </a:lnTo>
                    <a:lnTo>
                      <a:pt x="33" y="407"/>
                    </a:lnTo>
                    <a:lnTo>
                      <a:pt x="25" y="408"/>
                    </a:lnTo>
                    <a:lnTo>
                      <a:pt x="17" y="410"/>
                    </a:lnTo>
                    <a:lnTo>
                      <a:pt x="12" y="413"/>
                    </a:lnTo>
                    <a:lnTo>
                      <a:pt x="9" y="418"/>
                    </a:lnTo>
                    <a:lnTo>
                      <a:pt x="8" y="423"/>
                    </a:lnTo>
                    <a:lnTo>
                      <a:pt x="8" y="429"/>
                    </a:lnTo>
                    <a:lnTo>
                      <a:pt x="11" y="435"/>
                    </a:lnTo>
                    <a:lnTo>
                      <a:pt x="14" y="443"/>
                    </a:lnTo>
                    <a:lnTo>
                      <a:pt x="14" y="443"/>
                    </a:lnTo>
                    <a:lnTo>
                      <a:pt x="17" y="446"/>
                    </a:lnTo>
                    <a:lnTo>
                      <a:pt x="19" y="450"/>
                    </a:lnTo>
                    <a:lnTo>
                      <a:pt x="14" y="451"/>
                    </a:lnTo>
                    <a:lnTo>
                      <a:pt x="14" y="451"/>
                    </a:lnTo>
                    <a:lnTo>
                      <a:pt x="8" y="451"/>
                    </a:lnTo>
                    <a:lnTo>
                      <a:pt x="3" y="454"/>
                    </a:lnTo>
                    <a:lnTo>
                      <a:pt x="0" y="456"/>
                    </a:lnTo>
                    <a:lnTo>
                      <a:pt x="0" y="457"/>
                    </a:lnTo>
                    <a:lnTo>
                      <a:pt x="0" y="46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3" y="467"/>
                    </a:lnTo>
                    <a:lnTo>
                      <a:pt x="5" y="470"/>
                    </a:lnTo>
                    <a:lnTo>
                      <a:pt x="11" y="470"/>
                    </a:lnTo>
                    <a:lnTo>
                      <a:pt x="17" y="470"/>
                    </a:lnTo>
                    <a:lnTo>
                      <a:pt x="24" y="467"/>
                    </a:lnTo>
                    <a:lnTo>
                      <a:pt x="24" y="467"/>
                    </a:lnTo>
                    <a:lnTo>
                      <a:pt x="30" y="465"/>
                    </a:lnTo>
                    <a:lnTo>
                      <a:pt x="36" y="465"/>
                    </a:lnTo>
                    <a:lnTo>
                      <a:pt x="41" y="469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59" y="477"/>
                    </a:lnTo>
                    <a:lnTo>
                      <a:pt x="70" y="478"/>
                    </a:lnTo>
                    <a:lnTo>
                      <a:pt x="81" y="478"/>
                    </a:lnTo>
                    <a:lnTo>
                      <a:pt x="90" y="477"/>
                    </a:lnTo>
                    <a:lnTo>
                      <a:pt x="100" y="473"/>
                    </a:lnTo>
                    <a:lnTo>
                      <a:pt x="111" y="469"/>
                    </a:lnTo>
                    <a:lnTo>
                      <a:pt x="130" y="457"/>
                    </a:lnTo>
                    <a:lnTo>
                      <a:pt x="130" y="457"/>
                    </a:lnTo>
                    <a:lnTo>
                      <a:pt x="138" y="451"/>
                    </a:lnTo>
                    <a:lnTo>
                      <a:pt x="146" y="445"/>
                    </a:lnTo>
                    <a:lnTo>
                      <a:pt x="154" y="438"/>
                    </a:lnTo>
                    <a:lnTo>
                      <a:pt x="162" y="434"/>
                    </a:lnTo>
                    <a:lnTo>
                      <a:pt x="171" y="429"/>
                    </a:lnTo>
                    <a:lnTo>
                      <a:pt x="181" y="427"/>
                    </a:lnTo>
                    <a:lnTo>
                      <a:pt x="192" y="429"/>
                    </a:lnTo>
                    <a:lnTo>
                      <a:pt x="203" y="435"/>
                    </a:lnTo>
                    <a:lnTo>
                      <a:pt x="203" y="435"/>
                    </a:lnTo>
                    <a:lnTo>
                      <a:pt x="205" y="435"/>
                    </a:lnTo>
                    <a:lnTo>
                      <a:pt x="208" y="434"/>
                    </a:lnTo>
                    <a:lnTo>
                      <a:pt x="214" y="430"/>
                    </a:lnTo>
                    <a:lnTo>
                      <a:pt x="214" y="430"/>
                    </a:lnTo>
                    <a:lnTo>
                      <a:pt x="230" y="430"/>
                    </a:lnTo>
                    <a:lnTo>
                      <a:pt x="248" y="432"/>
                    </a:lnTo>
                    <a:lnTo>
                      <a:pt x="257" y="434"/>
                    </a:lnTo>
                    <a:lnTo>
                      <a:pt x="265" y="432"/>
                    </a:lnTo>
                    <a:lnTo>
                      <a:pt x="273" y="430"/>
                    </a:lnTo>
                    <a:lnTo>
                      <a:pt x="283" y="427"/>
                    </a:lnTo>
                    <a:lnTo>
                      <a:pt x="283" y="427"/>
                    </a:lnTo>
                    <a:lnTo>
                      <a:pt x="284" y="426"/>
                    </a:lnTo>
                    <a:lnTo>
                      <a:pt x="287" y="427"/>
                    </a:lnTo>
                    <a:lnTo>
                      <a:pt x="290" y="430"/>
                    </a:lnTo>
                    <a:lnTo>
                      <a:pt x="294" y="43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5" y="450"/>
                    </a:lnTo>
                    <a:lnTo>
                      <a:pt x="311" y="457"/>
                    </a:lnTo>
                    <a:lnTo>
                      <a:pt x="319" y="465"/>
                    </a:lnTo>
                    <a:lnTo>
                      <a:pt x="322" y="467"/>
                    </a:lnTo>
                    <a:lnTo>
                      <a:pt x="325" y="469"/>
                    </a:lnTo>
                    <a:lnTo>
                      <a:pt x="325" y="469"/>
                    </a:lnTo>
                    <a:lnTo>
                      <a:pt x="340" y="470"/>
                    </a:lnTo>
                    <a:lnTo>
                      <a:pt x="352" y="473"/>
                    </a:lnTo>
                    <a:lnTo>
                      <a:pt x="379" y="481"/>
                    </a:lnTo>
                    <a:lnTo>
                      <a:pt x="405" y="491"/>
                    </a:lnTo>
                    <a:lnTo>
                      <a:pt x="430" y="502"/>
                    </a:lnTo>
                    <a:lnTo>
                      <a:pt x="430" y="502"/>
                    </a:lnTo>
                    <a:lnTo>
                      <a:pt x="433" y="504"/>
                    </a:lnTo>
                    <a:lnTo>
                      <a:pt x="437" y="502"/>
                    </a:lnTo>
                    <a:lnTo>
                      <a:pt x="441" y="499"/>
                    </a:lnTo>
                    <a:lnTo>
                      <a:pt x="441" y="499"/>
                    </a:lnTo>
                    <a:lnTo>
                      <a:pt x="451" y="489"/>
                    </a:lnTo>
                    <a:lnTo>
                      <a:pt x="459" y="480"/>
                    </a:lnTo>
                    <a:lnTo>
                      <a:pt x="464" y="470"/>
                    </a:lnTo>
                    <a:lnTo>
                      <a:pt x="465" y="461"/>
                    </a:lnTo>
                    <a:lnTo>
                      <a:pt x="465" y="451"/>
                    </a:lnTo>
                    <a:lnTo>
                      <a:pt x="464" y="440"/>
                    </a:lnTo>
                    <a:lnTo>
                      <a:pt x="460" y="429"/>
                    </a:lnTo>
                    <a:lnTo>
                      <a:pt x="454" y="415"/>
                    </a:lnTo>
                    <a:lnTo>
                      <a:pt x="454" y="415"/>
                    </a:lnTo>
                    <a:lnTo>
                      <a:pt x="449" y="407"/>
                    </a:lnTo>
                    <a:lnTo>
                      <a:pt x="445" y="399"/>
                    </a:lnTo>
                    <a:lnTo>
                      <a:pt x="432" y="384"/>
                    </a:lnTo>
                    <a:lnTo>
                      <a:pt x="432" y="384"/>
                    </a:lnTo>
                    <a:lnTo>
                      <a:pt x="427" y="380"/>
                    </a:lnTo>
                    <a:lnTo>
                      <a:pt x="424" y="373"/>
                    </a:lnTo>
                    <a:lnTo>
                      <a:pt x="424" y="367"/>
                    </a:lnTo>
                    <a:lnTo>
                      <a:pt x="424" y="362"/>
                    </a:lnTo>
                    <a:lnTo>
                      <a:pt x="426" y="357"/>
                    </a:lnTo>
                    <a:lnTo>
                      <a:pt x="429" y="353"/>
                    </a:lnTo>
                    <a:lnTo>
                      <a:pt x="433" y="349"/>
                    </a:lnTo>
                    <a:lnTo>
                      <a:pt x="440" y="346"/>
                    </a:lnTo>
                    <a:lnTo>
                      <a:pt x="440" y="346"/>
                    </a:lnTo>
                    <a:lnTo>
                      <a:pt x="454" y="342"/>
                    </a:lnTo>
                    <a:lnTo>
                      <a:pt x="468" y="337"/>
                    </a:lnTo>
                    <a:lnTo>
                      <a:pt x="484" y="335"/>
                    </a:lnTo>
                    <a:lnTo>
                      <a:pt x="492" y="335"/>
                    </a:lnTo>
                    <a:lnTo>
                      <a:pt x="502" y="337"/>
                    </a:lnTo>
                    <a:lnTo>
                      <a:pt x="502" y="337"/>
                    </a:lnTo>
                    <a:lnTo>
                      <a:pt x="514" y="340"/>
                    </a:lnTo>
                    <a:lnTo>
                      <a:pt x="527" y="342"/>
                    </a:lnTo>
                    <a:lnTo>
                      <a:pt x="537" y="340"/>
                    </a:lnTo>
                    <a:lnTo>
                      <a:pt x="546" y="337"/>
                    </a:lnTo>
                    <a:lnTo>
                      <a:pt x="554" y="330"/>
                    </a:lnTo>
                    <a:lnTo>
                      <a:pt x="561" y="322"/>
                    </a:lnTo>
                    <a:lnTo>
                      <a:pt x="565" y="311"/>
                    </a:lnTo>
                    <a:lnTo>
                      <a:pt x="570" y="299"/>
                    </a:lnTo>
                    <a:lnTo>
                      <a:pt x="570" y="299"/>
                    </a:lnTo>
                    <a:lnTo>
                      <a:pt x="572" y="294"/>
                    </a:lnTo>
                    <a:lnTo>
                      <a:pt x="573" y="291"/>
                    </a:lnTo>
                    <a:lnTo>
                      <a:pt x="576" y="288"/>
                    </a:lnTo>
                    <a:lnTo>
                      <a:pt x="581" y="286"/>
                    </a:lnTo>
                    <a:lnTo>
                      <a:pt x="581" y="286"/>
                    </a:lnTo>
                    <a:lnTo>
                      <a:pt x="594" y="281"/>
                    </a:lnTo>
                    <a:lnTo>
                      <a:pt x="599" y="278"/>
                    </a:lnTo>
                    <a:lnTo>
                      <a:pt x="603" y="273"/>
                    </a:lnTo>
                    <a:lnTo>
                      <a:pt x="608" y="268"/>
                    </a:lnTo>
                    <a:lnTo>
                      <a:pt x="611" y="264"/>
                    </a:lnTo>
                    <a:lnTo>
                      <a:pt x="613" y="257"/>
                    </a:lnTo>
                    <a:lnTo>
                      <a:pt x="613" y="251"/>
                    </a:lnTo>
                    <a:lnTo>
                      <a:pt x="613" y="251"/>
                    </a:lnTo>
                    <a:lnTo>
                      <a:pt x="613" y="245"/>
                    </a:lnTo>
                    <a:lnTo>
                      <a:pt x="610" y="240"/>
                    </a:lnTo>
                    <a:lnTo>
                      <a:pt x="607" y="237"/>
                    </a:lnTo>
                    <a:lnTo>
                      <a:pt x="602" y="235"/>
                    </a:lnTo>
                    <a:lnTo>
                      <a:pt x="591" y="232"/>
                    </a:lnTo>
                    <a:lnTo>
                      <a:pt x="580" y="229"/>
                    </a:lnTo>
                    <a:lnTo>
                      <a:pt x="580" y="229"/>
                    </a:lnTo>
                    <a:lnTo>
                      <a:pt x="570" y="224"/>
                    </a:lnTo>
                    <a:lnTo>
                      <a:pt x="562" y="218"/>
                    </a:lnTo>
                    <a:lnTo>
                      <a:pt x="561" y="214"/>
                    </a:lnTo>
                    <a:lnTo>
                      <a:pt x="559" y="210"/>
                    </a:lnTo>
                    <a:lnTo>
                      <a:pt x="557" y="205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2" y="187"/>
                    </a:lnTo>
                    <a:lnTo>
                      <a:pt x="567" y="178"/>
                    </a:lnTo>
                    <a:lnTo>
                      <a:pt x="570" y="175"/>
                    </a:lnTo>
                    <a:lnTo>
                      <a:pt x="575" y="173"/>
                    </a:lnTo>
                    <a:lnTo>
                      <a:pt x="581" y="172"/>
                    </a:lnTo>
                    <a:lnTo>
                      <a:pt x="588" y="172"/>
                    </a:lnTo>
                    <a:lnTo>
                      <a:pt x="588" y="172"/>
                    </a:lnTo>
                    <a:lnTo>
                      <a:pt x="597" y="173"/>
                    </a:lnTo>
                    <a:lnTo>
                      <a:pt x="605" y="172"/>
                    </a:lnTo>
                    <a:lnTo>
                      <a:pt x="613" y="168"/>
                    </a:lnTo>
                    <a:lnTo>
                      <a:pt x="618" y="165"/>
                    </a:lnTo>
                    <a:lnTo>
                      <a:pt x="622" y="159"/>
                    </a:lnTo>
                    <a:lnTo>
                      <a:pt x="626" y="153"/>
                    </a:lnTo>
                    <a:lnTo>
                      <a:pt x="629" y="135"/>
                    </a:lnTo>
                    <a:lnTo>
                      <a:pt x="629" y="135"/>
                    </a:lnTo>
                    <a:lnTo>
                      <a:pt x="630" y="124"/>
                    </a:lnTo>
                    <a:lnTo>
                      <a:pt x="634" y="114"/>
                    </a:lnTo>
                    <a:lnTo>
                      <a:pt x="642" y="94"/>
                    </a:lnTo>
                    <a:lnTo>
                      <a:pt x="642" y="94"/>
                    </a:lnTo>
                    <a:lnTo>
                      <a:pt x="643" y="84"/>
                    </a:lnTo>
                    <a:lnTo>
                      <a:pt x="645" y="76"/>
                    </a:lnTo>
                    <a:lnTo>
                      <a:pt x="645" y="67"/>
                    </a:lnTo>
                    <a:lnTo>
                      <a:pt x="643" y="59"/>
                    </a:lnTo>
                    <a:lnTo>
                      <a:pt x="638" y="45"/>
                    </a:lnTo>
                    <a:lnTo>
                      <a:pt x="632" y="30"/>
                    </a:lnTo>
                    <a:lnTo>
                      <a:pt x="621" y="19"/>
                    </a:lnTo>
                    <a:lnTo>
                      <a:pt x="607" y="10"/>
                    </a:lnTo>
                    <a:lnTo>
                      <a:pt x="591" y="3"/>
                    </a:lnTo>
                    <a:lnTo>
                      <a:pt x="583" y="0"/>
                    </a:lnTo>
                    <a:lnTo>
                      <a:pt x="573" y="0"/>
                    </a:lnTo>
                    <a:lnTo>
                      <a:pt x="57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1" name="Freeform 13">
                <a:extLst>
                  <a:ext uri="{FF2B5EF4-FFF2-40B4-BE49-F238E27FC236}">
                    <a16:creationId xmlns:a16="http://schemas.microsoft.com/office/drawing/2014/main" id="{F13C8CF8-5EFE-BF98-424D-C0018AC81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E8209917-3772-DB28-80C2-73033633F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CD76C8C4-D221-CFAD-103F-71452492C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445"/>
                <a:ext cx="318" cy="198"/>
              </a:xfrm>
              <a:custGeom>
                <a:avLst/>
                <a:gdLst>
                  <a:gd name="T0" fmla="*/ 568 w 635"/>
                  <a:gd name="T1" fmla="*/ 259 h 395"/>
                  <a:gd name="T2" fmla="*/ 540 w 635"/>
                  <a:gd name="T3" fmla="*/ 292 h 395"/>
                  <a:gd name="T4" fmla="*/ 527 w 635"/>
                  <a:gd name="T5" fmla="*/ 322 h 395"/>
                  <a:gd name="T6" fmla="*/ 533 w 635"/>
                  <a:gd name="T7" fmla="*/ 357 h 395"/>
                  <a:gd name="T8" fmla="*/ 549 w 635"/>
                  <a:gd name="T9" fmla="*/ 373 h 395"/>
                  <a:gd name="T10" fmla="*/ 543 w 635"/>
                  <a:gd name="T11" fmla="*/ 386 h 395"/>
                  <a:gd name="T12" fmla="*/ 506 w 635"/>
                  <a:gd name="T13" fmla="*/ 394 h 395"/>
                  <a:gd name="T14" fmla="*/ 489 w 635"/>
                  <a:gd name="T15" fmla="*/ 379 h 395"/>
                  <a:gd name="T16" fmla="*/ 427 w 635"/>
                  <a:gd name="T17" fmla="*/ 343 h 395"/>
                  <a:gd name="T18" fmla="*/ 403 w 635"/>
                  <a:gd name="T19" fmla="*/ 325 h 395"/>
                  <a:gd name="T20" fmla="*/ 392 w 635"/>
                  <a:gd name="T21" fmla="*/ 284 h 395"/>
                  <a:gd name="T22" fmla="*/ 392 w 635"/>
                  <a:gd name="T23" fmla="*/ 262 h 395"/>
                  <a:gd name="T24" fmla="*/ 382 w 635"/>
                  <a:gd name="T25" fmla="*/ 254 h 395"/>
                  <a:gd name="T26" fmla="*/ 355 w 635"/>
                  <a:gd name="T27" fmla="*/ 263 h 395"/>
                  <a:gd name="T28" fmla="*/ 341 w 635"/>
                  <a:gd name="T29" fmla="*/ 284 h 395"/>
                  <a:gd name="T30" fmla="*/ 300 w 635"/>
                  <a:gd name="T31" fmla="*/ 301 h 395"/>
                  <a:gd name="T32" fmla="*/ 282 w 635"/>
                  <a:gd name="T33" fmla="*/ 298 h 395"/>
                  <a:gd name="T34" fmla="*/ 278 w 635"/>
                  <a:gd name="T35" fmla="*/ 282 h 395"/>
                  <a:gd name="T36" fmla="*/ 276 w 635"/>
                  <a:gd name="T37" fmla="*/ 247 h 395"/>
                  <a:gd name="T38" fmla="*/ 257 w 635"/>
                  <a:gd name="T39" fmla="*/ 219 h 395"/>
                  <a:gd name="T40" fmla="*/ 227 w 635"/>
                  <a:gd name="T41" fmla="*/ 212 h 395"/>
                  <a:gd name="T42" fmla="*/ 192 w 635"/>
                  <a:gd name="T43" fmla="*/ 208 h 395"/>
                  <a:gd name="T44" fmla="*/ 184 w 635"/>
                  <a:gd name="T45" fmla="*/ 192 h 395"/>
                  <a:gd name="T46" fmla="*/ 154 w 635"/>
                  <a:gd name="T47" fmla="*/ 187 h 395"/>
                  <a:gd name="T48" fmla="*/ 127 w 635"/>
                  <a:gd name="T49" fmla="*/ 173 h 395"/>
                  <a:gd name="T50" fmla="*/ 112 w 635"/>
                  <a:gd name="T51" fmla="*/ 152 h 395"/>
                  <a:gd name="T52" fmla="*/ 90 w 635"/>
                  <a:gd name="T53" fmla="*/ 135 h 395"/>
                  <a:gd name="T54" fmla="*/ 50 w 635"/>
                  <a:gd name="T55" fmla="*/ 128 h 395"/>
                  <a:gd name="T56" fmla="*/ 8 w 635"/>
                  <a:gd name="T57" fmla="*/ 98 h 395"/>
                  <a:gd name="T58" fmla="*/ 0 w 635"/>
                  <a:gd name="T59" fmla="*/ 55 h 395"/>
                  <a:gd name="T60" fmla="*/ 12 w 635"/>
                  <a:gd name="T61" fmla="*/ 43 h 395"/>
                  <a:gd name="T62" fmla="*/ 106 w 635"/>
                  <a:gd name="T63" fmla="*/ 1 h 395"/>
                  <a:gd name="T64" fmla="*/ 119 w 635"/>
                  <a:gd name="T65" fmla="*/ 8 h 395"/>
                  <a:gd name="T66" fmla="*/ 122 w 635"/>
                  <a:gd name="T67" fmla="*/ 23 h 395"/>
                  <a:gd name="T68" fmla="*/ 138 w 635"/>
                  <a:gd name="T69" fmla="*/ 35 h 395"/>
                  <a:gd name="T70" fmla="*/ 181 w 635"/>
                  <a:gd name="T71" fmla="*/ 35 h 395"/>
                  <a:gd name="T72" fmla="*/ 211 w 635"/>
                  <a:gd name="T73" fmla="*/ 44 h 395"/>
                  <a:gd name="T74" fmla="*/ 238 w 635"/>
                  <a:gd name="T75" fmla="*/ 44 h 395"/>
                  <a:gd name="T76" fmla="*/ 287 w 635"/>
                  <a:gd name="T77" fmla="*/ 22 h 395"/>
                  <a:gd name="T78" fmla="*/ 319 w 635"/>
                  <a:gd name="T79" fmla="*/ 6 h 395"/>
                  <a:gd name="T80" fmla="*/ 403 w 635"/>
                  <a:gd name="T81" fmla="*/ 1 h 395"/>
                  <a:gd name="T82" fmla="*/ 424 w 635"/>
                  <a:gd name="T83" fmla="*/ 1 h 395"/>
                  <a:gd name="T84" fmla="*/ 441 w 635"/>
                  <a:gd name="T85" fmla="*/ 25 h 395"/>
                  <a:gd name="T86" fmla="*/ 508 w 635"/>
                  <a:gd name="T87" fmla="*/ 43 h 395"/>
                  <a:gd name="T88" fmla="*/ 538 w 635"/>
                  <a:gd name="T89" fmla="*/ 62 h 395"/>
                  <a:gd name="T90" fmla="*/ 535 w 635"/>
                  <a:gd name="T91" fmla="*/ 84 h 395"/>
                  <a:gd name="T92" fmla="*/ 517 w 635"/>
                  <a:gd name="T93" fmla="*/ 104 h 395"/>
                  <a:gd name="T94" fmla="*/ 516 w 635"/>
                  <a:gd name="T95" fmla="*/ 125 h 395"/>
                  <a:gd name="T96" fmla="*/ 532 w 635"/>
                  <a:gd name="T97" fmla="*/ 144 h 395"/>
                  <a:gd name="T98" fmla="*/ 556 w 635"/>
                  <a:gd name="T99" fmla="*/ 149 h 395"/>
                  <a:gd name="T100" fmla="*/ 599 w 635"/>
                  <a:gd name="T101" fmla="*/ 157 h 395"/>
                  <a:gd name="T102" fmla="*/ 613 w 635"/>
                  <a:gd name="T103" fmla="*/ 170 h 395"/>
                  <a:gd name="T104" fmla="*/ 611 w 635"/>
                  <a:gd name="T105" fmla="*/ 182 h 395"/>
                  <a:gd name="T106" fmla="*/ 614 w 635"/>
                  <a:gd name="T107" fmla="*/ 198 h 395"/>
                  <a:gd name="T108" fmla="*/ 635 w 635"/>
                  <a:gd name="T109" fmla="*/ 211 h 395"/>
                  <a:gd name="T110" fmla="*/ 629 w 635"/>
                  <a:gd name="T111" fmla="*/ 230 h 395"/>
                  <a:gd name="T112" fmla="*/ 603 w 635"/>
                  <a:gd name="T113" fmla="*/ 262 h 395"/>
                  <a:gd name="T114" fmla="*/ 586 w 635"/>
                  <a:gd name="T115" fmla="*/ 257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5" h="395">
                    <a:moveTo>
                      <a:pt x="586" y="257"/>
                    </a:moveTo>
                    <a:lnTo>
                      <a:pt x="586" y="257"/>
                    </a:lnTo>
                    <a:lnTo>
                      <a:pt x="576" y="257"/>
                    </a:lnTo>
                    <a:lnTo>
                      <a:pt x="568" y="259"/>
                    </a:lnTo>
                    <a:lnTo>
                      <a:pt x="562" y="262"/>
                    </a:lnTo>
                    <a:lnTo>
                      <a:pt x="557" y="266"/>
                    </a:lnTo>
                    <a:lnTo>
                      <a:pt x="548" y="279"/>
                    </a:lnTo>
                    <a:lnTo>
                      <a:pt x="540" y="292"/>
                    </a:lnTo>
                    <a:lnTo>
                      <a:pt x="540" y="292"/>
                    </a:lnTo>
                    <a:lnTo>
                      <a:pt x="532" y="306"/>
                    </a:lnTo>
                    <a:lnTo>
                      <a:pt x="529" y="314"/>
                    </a:lnTo>
                    <a:lnTo>
                      <a:pt x="527" y="322"/>
                    </a:lnTo>
                    <a:lnTo>
                      <a:pt x="525" y="332"/>
                    </a:lnTo>
                    <a:lnTo>
                      <a:pt x="527" y="340"/>
                    </a:lnTo>
                    <a:lnTo>
                      <a:pt x="529" y="347"/>
                    </a:lnTo>
                    <a:lnTo>
                      <a:pt x="533" y="357"/>
                    </a:lnTo>
                    <a:lnTo>
                      <a:pt x="533" y="357"/>
                    </a:lnTo>
                    <a:lnTo>
                      <a:pt x="540" y="363"/>
                    </a:lnTo>
                    <a:lnTo>
                      <a:pt x="548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48" y="381"/>
                    </a:lnTo>
                    <a:lnTo>
                      <a:pt x="543" y="386"/>
                    </a:lnTo>
                    <a:lnTo>
                      <a:pt x="543" y="386"/>
                    </a:lnTo>
                    <a:lnTo>
                      <a:pt x="532" y="392"/>
                    </a:lnTo>
                    <a:lnTo>
                      <a:pt x="519" y="395"/>
                    </a:lnTo>
                    <a:lnTo>
                      <a:pt x="513" y="395"/>
                    </a:lnTo>
                    <a:lnTo>
                      <a:pt x="506" y="394"/>
                    </a:lnTo>
                    <a:lnTo>
                      <a:pt x="502" y="392"/>
                    </a:lnTo>
                    <a:lnTo>
                      <a:pt x="497" y="387"/>
                    </a:lnTo>
                    <a:lnTo>
                      <a:pt x="497" y="387"/>
                    </a:lnTo>
                    <a:lnTo>
                      <a:pt x="489" y="379"/>
                    </a:lnTo>
                    <a:lnTo>
                      <a:pt x="481" y="371"/>
                    </a:lnTo>
                    <a:lnTo>
                      <a:pt x="463" y="360"/>
                    </a:lnTo>
                    <a:lnTo>
                      <a:pt x="446" y="351"/>
                    </a:lnTo>
                    <a:lnTo>
                      <a:pt x="427" y="343"/>
                    </a:lnTo>
                    <a:lnTo>
                      <a:pt x="427" y="343"/>
                    </a:lnTo>
                    <a:lnTo>
                      <a:pt x="417" y="338"/>
                    </a:lnTo>
                    <a:lnTo>
                      <a:pt x="409" y="332"/>
                    </a:lnTo>
                    <a:lnTo>
                      <a:pt x="403" y="325"/>
                    </a:lnTo>
                    <a:lnTo>
                      <a:pt x="398" y="319"/>
                    </a:lnTo>
                    <a:lnTo>
                      <a:pt x="395" y="311"/>
                    </a:lnTo>
                    <a:lnTo>
                      <a:pt x="394" y="301"/>
                    </a:lnTo>
                    <a:lnTo>
                      <a:pt x="392" y="284"/>
                    </a:lnTo>
                    <a:lnTo>
                      <a:pt x="392" y="284"/>
                    </a:lnTo>
                    <a:lnTo>
                      <a:pt x="392" y="274"/>
                    </a:lnTo>
                    <a:lnTo>
                      <a:pt x="392" y="265"/>
                    </a:lnTo>
                    <a:lnTo>
                      <a:pt x="392" y="262"/>
                    </a:lnTo>
                    <a:lnTo>
                      <a:pt x="390" y="259"/>
                    </a:lnTo>
                    <a:lnTo>
                      <a:pt x="387" y="255"/>
                    </a:lnTo>
                    <a:lnTo>
                      <a:pt x="382" y="254"/>
                    </a:lnTo>
                    <a:lnTo>
                      <a:pt x="382" y="254"/>
                    </a:lnTo>
                    <a:lnTo>
                      <a:pt x="378" y="252"/>
                    </a:lnTo>
                    <a:lnTo>
                      <a:pt x="373" y="254"/>
                    </a:lnTo>
                    <a:lnTo>
                      <a:pt x="363" y="257"/>
                    </a:lnTo>
                    <a:lnTo>
                      <a:pt x="355" y="263"/>
                    </a:lnTo>
                    <a:lnTo>
                      <a:pt x="351" y="271"/>
                    </a:lnTo>
                    <a:lnTo>
                      <a:pt x="351" y="271"/>
                    </a:lnTo>
                    <a:lnTo>
                      <a:pt x="346" y="278"/>
                    </a:lnTo>
                    <a:lnTo>
                      <a:pt x="341" y="284"/>
                    </a:lnTo>
                    <a:lnTo>
                      <a:pt x="335" y="289"/>
                    </a:lnTo>
                    <a:lnTo>
                      <a:pt x="328" y="292"/>
                    </a:lnTo>
                    <a:lnTo>
                      <a:pt x="314" y="298"/>
                    </a:lnTo>
                    <a:lnTo>
                      <a:pt x="300" y="301"/>
                    </a:lnTo>
                    <a:lnTo>
                      <a:pt x="300" y="301"/>
                    </a:lnTo>
                    <a:lnTo>
                      <a:pt x="290" y="301"/>
                    </a:lnTo>
                    <a:lnTo>
                      <a:pt x="286" y="300"/>
                    </a:lnTo>
                    <a:lnTo>
                      <a:pt x="282" y="298"/>
                    </a:lnTo>
                    <a:lnTo>
                      <a:pt x="281" y="297"/>
                    </a:lnTo>
                    <a:lnTo>
                      <a:pt x="279" y="293"/>
                    </a:lnTo>
                    <a:lnTo>
                      <a:pt x="278" y="289"/>
                    </a:lnTo>
                    <a:lnTo>
                      <a:pt x="278" y="282"/>
                    </a:lnTo>
                    <a:lnTo>
                      <a:pt x="278" y="282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6" y="247"/>
                    </a:lnTo>
                    <a:lnTo>
                      <a:pt x="273" y="238"/>
                    </a:lnTo>
                    <a:lnTo>
                      <a:pt x="270" y="230"/>
                    </a:lnTo>
                    <a:lnTo>
                      <a:pt x="265" y="224"/>
                    </a:lnTo>
                    <a:lnTo>
                      <a:pt x="257" y="219"/>
                    </a:lnTo>
                    <a:lnTo>
                      <a:pt x="249" y="216"/>
                    </a:lnTo>
                    <a:lnTo>
                      <a:pt x="238" y="212"/>
                    </a:lnTo>
                    <a:lnTo>
                      <a:pt x="227" y="212"/>
                    </a:lnTo>
                    <a:lnTo>
                      <a:pt x="227" y="212"/>
                    </a:lnTo>
                    <a:lnTo>
                      <a:pt x="214" y="212"/>
                    </a:lnTo>
                    <a:lnTo>
                      <a:pt x="203" y="212"/>
                    </a:lnTo>
                    <a:lnTo>
                      <a:pt x="197" y="211"/>
                    </a:lnTo>
                    <a:lnTo>
                      <a:pt x="192" y="208"/>
                    </a:lnTo>
                    <a:lnTo>
                      <a:pt x="189" y="203"/>
                    </a:lnTo>
                    <a:lnTo>
                      <a:pt x="185" y="195"/>
                    </a:lnTo>
                    <a:lnTo>
                      <a:pt x="185" y="195"/>
                    </a:lnTo>
                    <a:lnTo>
                      <a:pt x="184" y="192"/>
                    </a:lnTo>
                    <a:lnTo>
                      <a:pt x="179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54" y="187"/>
                    </a:lnTo>
                    <a:lnTo>
                      <a:pt x="146" y="185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7" y="173"/>
                    </a:lnTo>
                    <a:lnTo>
                      <a:pt x="122" y="166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2" y="152"/>
                    </a:lnTo>
                    <a:lnTo>
                      <a:pt x="108" y="147"/>
                    </a:lnTo>
                    <a:lnTo>
                      <a:pt x="103" y="143"/>
                    </a:lnTo>
                    <a:lnTo>
                      <a:pt x="97" y="138"/>
                    </a:lnTo>
                    <a:lnTo>
                      <a:pt x="90" y="135"/>
                    </a:lnTo>
                    <a:lnTo>
                      <a:pt x="84" y="131"/>
                    </a:lnTo>
                    <a:lnTo>
                      <a:pt x="68" y="130"/>
                    </a:lnTo>
                    <a:lnTo>
                      <a:pt x="68" y="130"/>
                    </a:lnTo>
                    <a:lnTo>
                      <a:pt x="50" y="128"/>
                    </a:lnTo>
                    <a:lnTo>
                      <a:pt x="36" y="124"/>
                    </a:lnTo>
                    <a:lnTo>
                      <a:pt x="25" y="117"/>
                    </a:lnTo>
                    <a:lnTo>
                      <a:pt x="14" y="108"/>
                    </a:lnTo>
                    <a:lnTo>
                      <a:pt x="8" y="98"/>
                    </a:lnTo>
                    <a:lnTo>
                      <a:pt x="3" y="85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55" y="23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6" y="1"/>
                    </a:lnTo>
                    <a:lnTo>
                      <a:pt x="112" y="0"/>
                    </a:lnTo>
                    <a:lnTo>
                      <a:pt x="116" y="1"/>
                    </a:lnTo>
                    <a:lnTo>
                      <a:pt x="117" y="3"/>
                    </a:lnTo>
                    <a:lnTo>
                      <a:pt x="119" y="8"/>
                    </a:lnTo>
                    <a:lnTo>
                      <a:pt x="120" y="14"/>
                    </a:lnTo>
                    <a:lnTo>
                      <a:pt x="120" y="14"/>
                    </a:lnTo>
                    <a:lnTo>
                      <a:pt x="120" y="19"/>
                    </a:lnTo>
                    <a:lnTo>
                      <a:pt x="122" y="23"/>
                    </a:lnTo>
                    <a:lnTo>
                      <a:pt x="125" y="28"/>
                    </a:lnTo>
                    <a:lnTo>
                      <a:pt x="128" y="31"/>
                    </a:lnTo>
                    <a:lnTo>
                      <a:pt x="133" y="33"/>
                    </a:lnTo>
                    <a:lnTo>
                      <a:pt x="138" y="35"/>
                    </a:lnTo>
                    <a:lnTo>
                      <a:pt x="149" y="35"/>
                    </a:lnTo>
                    <a:lnTo>
                      <a:pt x="149" y="35"/>
                    </a:lnTo>
                    <a:lnTo>
                      <a:pt x="165" y="35"/>
                    </a:lnTo>
                    <a:lnTo>
                      <a:pt x="181" y="35"/>
                    </a:lnTo>
                    <a:lnTo>
                      <a:pt x="195" y="38"/>
                    </a:lnTo>
                    <a:lnTo>
                      <a:pt x="203" y="41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7" y="47"/>
                    </a:lnTo>
                    <a:lnTo>
                      <a:pt x="224" y="47"/>
                    </a:lnTo>
                    <a:lnTo>
                      <a:pt x="232" y="47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63" y="36"/>
                    </a:lnTo>
                    <a:lnTo>
                      <a:pt x="276" y="30"/>
                    </a:lnTo>
                    <a:lnTo>
                      <a:pt x="287" y="22"/>
                    </a:lnTo>
                    <a:lnTo>
                      <a:pt x="287" y="22"/>
                    </a:lnTo>
                    <a:lnTo>
                      <a:pt x="294" y="17"/>
                    </a:lnTo>
                    <a:lnTo>
                      <a:pt x="301" y="12"/>
                    </a:lnTo>
                    <a:lnTo>
                      <a:pt x="319" y="6"/>
                    </a:lnTo>
                    <a:lnTo>
                      <a:pt x="335" y="3"/>
                    </a:lnTo>
                    <a:lnTo>
                      <a:pt x="352" y="1"/>
                    </a:lnTo>
                    <a:lnTo>
                      <a:pt x="386" y="1"/>
                    </a:lnTo>
                    <a:lnTo>
                      <a:pt x="403" y="1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4" y="1"/>
                    </a:lnTo>
                    <a:lnTo>
                      <a:pt x="424" y="1"/>
                    </a:lnTo>
                    <a:lnTo>
                      <a:pt x="427" y="9"/>
                    </a:lnTo>
                    <a:lnTo>
                      <a:pt x="432" y="16"/>
                    </a:lnTo>
                    <a:lnTo>
                      <a:pt x="436" y="20"/>
                    </a:lnTo>
                    <a:lnTo>
                      <a:pt x="441" y="25"/>
                    </a:lnTo>
                    <a:lnTo>
                      <a:pt x="454" y="30"/>
                    </a:lnTo>
                    <a:lnTo>
                      <a:pt x="467" y="35"/>
                    </a:lnTo>
                    <a:lnTo>
                      <a:pt x="494" y="39"/>
                    </a:lnTo>
                    <a:lnTo>
                      <a:pt x="508" y="43"/>
                    </a:lnTo>
                    <a:lnTo>
                      <a:pt x="519" y="47"/>
                    </a:lnTo>
                    <a:lnTo>
                      <a:pt x="519" y="47"/>
                    </a:lnTo>
                    <a:lnTo>
                      <a:pt x="533" y="57"/>
                    </a:lnTo>
                    <a:lnTo>
                      <a:pt x="538" y="62"/>
                    </a:lnTo>
                    <a:lnTo>
                      <a:pt x="540" y="66"/>
                    </a:lnTo>
                    <a:lnTo>
                      <a:pt x="540" y="71"/>
                    </a:lnTo>
                    <a:lnTo>
                      <a:pt x="538" y="76"/>
                    </a:lnTo>
                    <a:lnTo>
                      <a:pt x="535" y="84"/>
                    </a:lnTo>
                    <a:lnTo>
                      <a:pt x="530" y="90"/>
                    </a:lnTo>
                    <a:lnTo>
                      <a:pt x="530" y="90"/>
                    </a:lnTo>
                    <a:lnTo>
                      <a:pt x="524" y="98"/>
                    </a:lnTo>
                    <a:lnTo>
                      <a:pt x="517" y="104"/>
                    </a:lnTo>
                    <a:lnTo>
                      <a:pt x="514" y="109"/>
                    </a:lnTo>
                    <a:lnTo>
                      <a:pt x="514" y="114"/>
                    </a:lnTo>
                    <a:lnTo>
                      <a:pt x="514" y="119"/>
                    </a:lnTo>
                    <a:lnTo>
                      <a:pt x="516" y="125"/>
                    </a:lnTo>
                    <a:lnTo>
                      <a:pt x="516" y="125"/>
                    </a:lnTo>
                    <a:lnTo>
                      <a:pt x="524" y="136"/>
                    </a:lnTo>
                    <a:lnTo>
                      <a:pt x="529" y="141"/>
                    </a:lnTo>
                    <a:lnTo>
                      <a:pt x="532" y="144"/>
                    </a:lnTo>
                    <a:lnTo>
                      <a:pt x="538" y="146"/>
                    </a:lnTo>
                    <a:lnTo>
                      <a:pt x="543" y="147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67" y="147"/>
                    </a:lnTo>
                    <a:lnTo>
                      <a:pt x="578" y="149"/>
                    </a:lnTo>
                    <a:lnTo>
                      <a:pt x="589" y="152"/>
                    </a:lnTo>
                    <a:lnTo>
                      <a:pt x="599" y="157"/>
                    </a:lnTo>
                    <a:lnTo>
                      <a:pt x="599" y="157"/>
                    </a:lnTo>
                    <a:lnTo>
                      <a:pt x="605" y="162"/>
                    </a:lnTo>
                    <a:lnTo>
                      <a:pt x="610" y="166"/>
                    </a:lnTo>
                    <a:lnTo>
                      <a:pt x="613" y="170"/>
                    </a:lnTo>
                    <a:lnTo>
                      <a:pt x="613" y="173"/>
                    </a:lnTo>
                    <a:lnTo>
                      <a:pt x="613" y="178"/>
                    </a:lnTo>
                    <a:lnTo>
                      <a:pt x="611" y="182"/>
                    </a:lnTo>
                    <a:lnTo>
                      <a:pt x="611" y="182"/>
                    </a:lnTo>
                    <a:lnTo>
                      <a:pt x="610" y="187"/>
                    </a:lnTo>
                    <a:lnTo>
                      <a:pt x="608" y="192"/>
                    </a:lnTo>
                    <a:lnTo>
                      <a:pt x="610" y="195"/>
                    </a:lnTo>
                    <a:lnTo>
                      <a:pt x="614" y="198"/>
                    </a:lnTo>
                    <a:lnTo>
                      <a:pt x="614" y="198"/>
                    </a:lnTo>
                    <a:lnTo>
                      <a:pt x="622" y="201"/>
                    </a:lnTo>
                    <a:lnTo>
                      <a:pt x="630" y="206"/>
                    </a:lnTo>
                    <a:lnTo>
                      <a:pt x="635" y="211"/>
                    </a:lnTo>
                    <a:lnTo>
                      <a:pt x="635" y="214"/>
                    </a:lnTo>
                    <a:lnTo>
                      <a:pt x="635" y="219"/>
                    </a:lnTo>
                    <a:lnTo>
                      <a:pt x="635" y="219"/>
                    </a:lnTo>
                    <a:lnTo>
                      <a:pt x="629" y="230"/>
                    </a:lnTo>
                    <a:lnTo>
                      <a:pt x="621" y="239"/>
                    </a:lnTo>
                    <a:lnTo>
                      <a:pt x="605" y="260"/>
                    </a:lnTo>
                    <a:lnTo>
                      <a:pt x="605" y="260"/>
                    </a:lnTo>
                    <a:lnTo>
                      <a:pt x="603" y="262"/>
                    </a:lnTo>
                    <a:lnTo>
                      <a:pt x="600" y="262"/>
                    </a:lnTo>
                    <a:lnTo>
                      <a:pt x="597" y="260"/>
                    </a:lnTo>
                    <a:lnTo>
                      <a:pt x="591" y="259"/>
                    </a:lnTo>
                    <a:lnTo>
                      <a:pt x="586" y="257"/>
                    </a:lnTo>
                    <a:lnTo>
                      <a:pt x="586" y="2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4" name="Freeform 16">
                <a:extLst>
                  <a:ext uri="{FF2B5EF4-FFF2-40B4-BE49-F238E27FC236}">
                    <a16:creationId xmlns:a16="http://schemas.microsoft.com/office/drawing/2014/main" id="{1018A89A-5CA8-A31C-86B2-117A89602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81"/>
                <a:ext cx="153" cy="267"/>
              </a:xfrm>
              <a:custGeom>
                <a:avLst/>
                <a:gdLst>
                  <a:gd name="T0" fmla="*/ 16 w 305"/>
                  <a:gd name="T1" fmla="*/ 77 h 534"/>
                  <a:gd name="T2" fmla="*/ 54 w 305"/>
                  <a:gd name="T3" fmla="*/ 88 h 534"/>
                  <a:gd name="T4" fmla="*/ 91 w 305"/>
                  <a:gd name="T5" fmla="*/ 73 h 534"/>
                  <a:gd name="T6" fmla="*/ 132 w 305"/>
                  <a:gd name="T7" fmla="*/ 42 h 534"/>
                  <a:gd name="T8" fmla="*/ 169 w 305"/>
                  <a:gd name="T9" fmla="*/ 12 h 534"/>
                  <a:gd name="T10" fmla="*/ 191 w 305"/>
                  <a:gd name="T11" fmla="*/ 0 h 534"/>
                  <a:gd name="T12" fmla="*/ 218 w 305"/>
                  <a:gd name="T13" fmla="*/ 5 h 534"/>
                  <a:gd name="T14" fmla="*/ 245 w 305"/>
                  <a:gd name="T15" fmla="*/ 27 h 534"/>
                  <a:gd name="T16" fmla="*/ 283 w 305"/>
                  <a:gd name="T17" fmla="*/ 81 h 534"/>
                  <a:gd name="T18" fmla="*/ 301 w 305"/>
                  <a:gd name="T19" fmla="*/ 143 h 534"/>
                  <a:gd name="T20" fmla="*/ 305 w 305"/>
                  <a:gd name="T21" fmla="*/ 175 h 534"/>
                  <a:gd name="T22" fmla="*/ 304 w 305"/>
                  <a:gd name="T23" fmla="*/ 181 h 534"/>
                  <a:gd name="T24" fmla="*/ 283 w 305"/>
                  <a:gd name="T25" fmla="*/ 220 h 534"/>
                  <a:gd name="T26" fmla="*/ 286 w 305"/>
                  <a:gd name="T27" fmla="*/ 259 h 534"/>
                  <a:gd name="T28" fmla="*/ 291 w 305"/>
                  <a:gd name="T29" fmla="*/ 305 h 534"/>
                  <a:gd name="T30" fmla="*/ 280 w 305"/>
                  <a:gd name="T31" fmla="*/ 399 h 534"/>
                  <a:gd name="T32" fmla="*/ 277 w 305"/>
                  <a:gd name="T33" fmla="*/ 436 h 534"/>
                  <a:gd name="T34" fmla="*/ 267 w 305"/>
                  <a:gd name="T35" fmla="*/ 467 h 534"/>
                  <a:gd name="T36" fmla="*/ 240 w 305"/>
                  <a:gd name="T37" fmla="*/ 475 h 534"/>
                  <a:gd name="T38" fmla="*/ 213 w 305"/>
                  <a:gd name="T39" fmla="*/ 471 h 534"/>
                  <a:gd name="T40" fmla="*/ 177 w 305"/>
                  <a:gd name="T41" fmla="*/ 466 h 534"/>
                  <a:gd name="T42" fmla="*/ 159 w 305"/>
                  <a:gd name="T43" fmla="*/ 499 h 534"/>
                  <a:gd name="T44" fmla="*/ 145 w 305"/>
                  <a:gd name="T45" fmla="*/ 521 h 534"/>
                  <a:gd name="T46" fmla="*/ 110 w 305"/>
                  <a:gd name="T47" fmla="*/ 534 h 534"/>
                  <a:gd name="T48" fmla="*/ 73 w 305"/>
                  <a:gd name="T49" fmla="*/ 518 h 534"/>
                  <a:gd name="T50" fmla="*/ 62 w 305"/>
                  <a:gd name="T51" fmla="*/ 512 h 534"/>
                  <a:gd name="T52" fmla="*/ 42 w 305"/>
                  <a:gd name="T53" fmla="*/ 513 h 534"/>
                  <a:gd name="T54" fmla="*/ 34 w 305"/>
                  <a:gd name="T55" fmla="*/ 505 h 534"/>
                  <a:gd name="T56" fmla="*/ 34 w 305"/>
                  <a:gd name="T57" fmla="*/ 491 h 534"/>
                  <a:gd name="T58" fmla="*/ 45 w 305"/>
                  <a:gd name="T59" fmla="*/ 480 h 534"/>
                  <a:gd name="T60" fmla="*/ 45 w 305"/>
                  <a:gd name="T61" fmla="*/ 467 h 534"/>
                  <a:gd name="T62" fmla="*/ 40 w 305"/>
                  <a:gd name="T63" fmla="*/ 421 h 534"/>
                  <a:gd name="T64" fmla="*/ 45 w 305"/>
                  <a:gd name="T65" fmla="*/ 359 h 534"/>
                  <a:gd name="T66" fmla="*/ 43 w 305"/>
                  <a:gd name="T67" fmla="*/ 340 h 534"/>
                  <a:gd name="T68" fmla="*/ 53 w 305"/>
                  <a:gd name="T69" fmla="*/ 331 h 534"/>
                  <a:gd name="T70" fmla="*/ 61 w 305"/>
                  <a:gd name="T71" fmla="*/ 337 h 534"/>
                  <a:gd name="T72" fmla="*/ 67 w 305"/>
                  <a:gd name="T73" fmla="*/ 336 h 534"/>
                  <a:gd name="T74" fmla="*/ 69 w 305"/>
                  <a:gd name="T75" fmla="*/ 324 h 534"/>
                  <a:gd name="T76" fmla="*/ 64 w 305"/>
                  <a:gd name="T77" fmla="*/ 312 h 534"/>
                  <a:gd name="T78" fmla="*/ 53 w 305"/>
                  <a:gd name="T79" fmla="*/ 307 h 534"/>
                  <a:gd name="T80" fmla="*/ 43 w 305"/>
                  <a:gd name="T81" fmla="*/ 293 h 534"/>
                  <a:gd name="T82" fmla="*/ 45 w 305"/>
                  <a:gd name="T83" fmla="*/ 270 h 534"/>
                  <a:gd name="T84" fmla="*/ 53 w 305"/>
                  <a:gd name="T85" fmla="*/ 242 h 534"/>
                  <a:gd name="T86" fmla="*/ 43 w 305"/>
                  <a:gd name="T87" fmla="*/ 204 h 534"/>
                  <a:gd name="T88" fmla="*/ 24 w 305"/>
                  <a:gd name="T89" fmla="*/ 169 h 534"/>
                  <a:gd name="T90" fmla="*/ 5 w 305"/>
                  <a:gd name="T91" fmla="*/ 134 h 534"/>
                  <a:gd name="T92" fmla="*/ 0 w 305"/>
                  <a:gd name="T93" fmla="*/ 96 h 534"/>
                  <a:gd name="T94" fmla="*/ 2 w 305"/>
                  <a:gd name="T95" fmla="*/ 6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5" h="534">
                    <a:moveTo>
                      <a:pt x="2" y="66"/>
                    </a:moveTo>
                    <a:lnTo>
                      <a:pt x="2" y="66"/>
                    </a:lnTo>
                    <a:lnTo>
                      <a:pt x="16" y="77"/>
                    </a:lnTo>
                    <a:lnTo>
                      <a:pt x="29" y="83"/>
                    </a:lnTo>
                    <a:lnTo>
                      <a:pt x="42" y="86"/>
                    </a:lnTo>
                    <a:lnTo>
                      <a:pt x="54" y="88"/>
                    </a:lnTo>
                    <a:lnTo>
                      <a:pt x="67" y="85"/>
                    </a:lnTo>
                    <a:lnTo>
                      <a:pt x="78" y="80"/>
                    </a:lnTo>
                    <a:lnTo>
                      <a:pt x="91" y="73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32" y="42"/>
                    </a:lnTo>
                    <a:lnTo>
                      <a:pt x="161" y="18"/>
                    </a:lnTo>
                    <a:lnTo>
                      <a:pt x="161" y="18"/>
                    </a:lnTo>
                    <a:lnTo>
                      <a:pt x="169" y="12"/>
                    </a:lnTo>
                    <a:lnTo>
                      <a:pt x="177" y="7"/>
                    </a:lnTo>
                    <a:lnTo>
                      <a:pt x="185" y="2"/>
                    </a:lnTo>
                    <a:lnTo>
                      <a:pt x="191" y="0"/>
                    </a:lnTo>
                    <a:lnTo>
                      <a:pt x="199" y="0"/>
                    </a:lnTo>
                    <a:lnTo>
                      <a:pt x="208" y="2"/>
                    </a:lnTo>
                    <a:lnTo>
                      <a:pt x="218" y="5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45" y="27"/>
                    </a:lnTo>
                    <a:lnTo>
                      <a:pt x="261" y="45"/>
                    </a:lnTo>
                    <a:lnTo>
                      <a:pt x="274" y="62"/>
                    </a:lnTo>
                    <a:lnTo>
                      <a:pt x="283" y="81"/>
                    </a:lnTo>
                    <a:lnTo>
                      <a:pt x="291" y="100"/>
                    </a:lnTo>
                    <a:lnTo>
                      <a:pt x="297" y="121"/>
                    </a:lnTo>
                    <a:lnTo>
                      <a:pt x="301" y="143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5" y="175"/>
                    </a:lnTo>
                    <a:lnTo>
                      <a:pt x="304" y="178"/>
                    </a:lnTo>
                    <a:lnTo>
                      <a:pt x="304" y="181"/>
                    </a:lnTo>
                    <a:lnTo>
                      <a:pt x="304" y="181"/>
                    </a:lnTo>
                    <a:lnTo>
                      <a:pt x="293" y="194"/>
                    </a:lnTo>
                    <a:lnTo>
                      <a:pt x="286" y="205"/>
                    </a:lnTo>
                    <a:lnTo>
                      <a:pt x="283" y="220"/>
                    </a:lnTo>
                    <a:lnTo>
                      <a:pt x="283" y="232"/>
                    </a:lnTo>
                    <a:lnTo>
                      <a:pt x="285" y="245"/>
                    </a:lnTo>
                    <a:lnTo>
                      <a:pt x="286" y="259"/>
                    </a:lnTo>
                    <a:lnTo>
                      <a:pt x="291" y="286"/>
                    </a:lnTo>
                    <a:lnTo>
                      <a:pt x="291" y="286"/>
                    </a:lnTo>
                    <a:lnTo>
                      <a:pt x="291" y="305"/>
                    </a:lnTo>
                    <a:lnTo>
                      <a:pt x="291" y="324"/>
                    </a:lnTo>
                    <a:lnTo>
                      <a:pt x="286" y="361"/>
                    </a:lnTo>
                    <a:lnTo>
                      <a:pt x="280" y="399"/>
                    </a:lnTo>
                    <a:lnTo>
                      <a:pt x="278" y="418"/>
                    </a:lnTo>
                    <a:lnTo>
                      <a:pt x="277" y="436"/>
                    </a:lnTo>
                    <a:lnTo>
                      <a:pt x="277" y="436"/>
                    </a:lnTo>
                    <a:lnTo>
                      <a:pt x="275" y="448"/>
                    </a:lnTo>
                    <a:lnTo>
                      <a:pt x="272" y="459"/>
                    </a:lnTo>
                    <a:lnTo>
                      <a:pt x="267" y="467"/>
                    </a:lnTo>
                    <a:lnTo>
                      <a:pt x="259" y="472"/>
                    </a:lnTo>
                    <a:lnTo>
                      <a:pt x="250" y="475"/>
                    </a:lnTo>
                    <a:lnTo>
                      <a:pt x="240" y="475"/>
                    </a:lnTo>
                    <a:lnTo>
                      <a:pt x="228" y="474"/>
                    </a:lnTo>
                    <a:lnTo>
                      <a:pt x="213" y="471"/>
                    </a:lnTo>
                    <a:lnTo>
                      <a:pt x="213" y="471"/>
                    </a:lnTo>
                    <a:lnTo>
                      <a:pt x="189" y="464"/>
                    </a:lnTo>
                    <a:lnTo>
                      <a:pt x="181" y="464"/>
                    </a:lnTo>
                    <a:lnTo>
                      <a:pt x="177" y="466"/>
                    </a:lnTo>
                    <a:lnTo>
                      <a:pt x="172" y="469"/>
                    </a:lnTo>
                    <a:lnTo>
                      <a:pt x="167" y="475"/>
                    </a:lnTo>
                    <a:lnTo>
                      <a:pt x="159" y="499"/>
                    </a:lnTo>
                    <a:lnTo>
                      <a:pt x="159" y="499"/>
                    </a:lnTo>
                    <a:lnTo>
                      <a:pt x="153" y="512"/>
                    </a:lnTo>
                    <a:lnTo>
                      <a:pt x="145" y="521"/>
                    </a:lnTo>
                    <a:lnTo>
                      <a:pt x="134" y="529"/>
                    </a:lnTo>
                    <a:lnTo>
                      <a:pt x="123" y="532"/>
                    </a:lnTo>
                    <a:lnTo>
                      <a:pt x="110" y="534"/>
                    </a:lnTo>
                    <a:lnTo>
                      <a:pt x="97" y="532"/>
                    </a:lnTo>
                    <a:lnTo>
                      <a:pt x="86" y="528"/>
                    </a:lnTo>
                    <a:lnTo>
                      <a:pt x="73" y="518"/>
                    </a:lnTo>
                    <a:lnTo>
                      <a:pt x="73" y="518"/>
                    </a:lnTo>
                    <a:lnTo>
                      <a:pt x="69" y="513"/>
                    </a:lnTo>
                    <a:lnTo>
                      <a:pt x="62" y="512"/>
                    </a:lnTo>
                    <a:lnTo>
                      <a:pt x="51" y="513"/>
                    </a:lnTo>
                    <a:lnTo>
                      <a:pt x="46" y="513"/>
                    </a:lnTo>
                    <a:lnTo>
                      <a:pt x="42" y="513"/>
                    </a:lnTo>
                    <a:lnTo>
                      <a:pt x="37" y="510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1" y="499"/>
                    </a:lnTo>
                    <a:lnTo>
                      <a:pt x="32" y="494"/>
                    </a:lnTo>
                    <a:lnTo>
                      <a:pt x="34" y="491"/>
                    </a:lnTo>
                    <a:lnTo>
                      <a:pt x="39" y="488"/>
                    </a:lnTo>
                    <a:lnTo>
                      <a:pt x="42" y="483"/>
                    </a:lnTo>
                    <a:lnTo>
                      <a:pt x="45" y="480"/>
                    </a:lnTo>
                    <a:lnTo>
                      <a:pt x="46" y="474"/>
                    </a:lnTo>
                    <a:lnTo>
                      <a:pt x="45" y="467"/>
                    </a:lnTo>
                    <a:lnTo>
                      <a:pt x="45" y="467"/>
                    </a:lnTo>
                    <a:lnTo>
                      <a:pt x="42" y="453"/>
                    </a:lnTo>
                    <a:lnTo>
                      <a:pt x="40" y="437"/>
                    </a:lnTo>
                    <a:lnTo>
                      <a:pt x="40" y="421"/>
                    </a:lnTo>
                    <a:lnTo>
                      <a:pt x="40" y="407"/>
                    </a:lnTo>
                    <a:lnTo>
                      <a:pt x="43" y="375"/>
                    </a:lnTo>
                    <a:lnTo>
                      <a:pt x="45" y="359"/>
                    </a:lnTo>
                    <a:lnTo>
                      <a:pt x="43" y="343"/>
                    </a:lnTo>
                    <a:lnTo>
                      <a:pt x="43" y="343"/>
                    </a:lnTo>
                    <a:lnTo>
                      <a:pt x="43" y="340"/>
                    </a:lnTo>
                    <a:lnTo>
                      <a:pt x="45" y="336"/>
                    </a:lnTo>
                    <a:lnTo>
                      <a:pt x="46" y="332"/>
                    </a:lnTo>
                    <a:lnTo>
                      <a:pt x="53" y="331"/>
                    </a:lnTo>
                    <a:lnTo>
                      <a:pt x="53" y="331"/>
                    </a:lnTo>
                    <a:lnTo>
                      <a:pt x="58" y="334"/>
                    </a:lnTo>
                    <a:lnTo>
                      <a:pt x="61" y="337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7" y="336"/>
                    </a:lnTo>
                    <a:lnTo>
                      <a:pt x="69" y="331"/>
                    </a:lnTo>
                    <a:lnTo>
                      <a:pt x="69" y="331"/>
                    </a:lnTo>
                    <a:lnTo>
                      <a:pt x="69" y="324"/>
                    </a:lnTo>
                    <a:lnTo>
                      <a:pt x="69" y="318"/>
                    </a:lnTo>
                    <a:lnTo>
                      <a:pt x="66" y="313"/>
                    </a:lnTo>
                    <a:lnTo>
                      <a:pt x="64" y="312"/>
                    </a:lnTo>
                    <a:lnTo>
                      <a:pt x="61" y="310"/>
                    </a:lnTo>
                    <a:lnTo>
                      <a:pt x="61" y="310"/>
                    </a:lnTo>
                    <a:lnTo>
                      <a:pt x="53" y="307"/>
                    </a:lnTo>
                    <a:lnTo>
                      <a:pt x="48" y="302"/>
                    </a:lnTo>
                    <a:lnTo>
                      <a:pt x="45" y="297"/>
                    </a:lnTo>
                    <a:lnTo>
                      <a:pt x="43" y="293"/>
                    </a:lnTo>
                    <a:lnTo>
                      <a:pt x="42" y="288"/>
                    </a:lnTo>
                    <a:lnTo>
                      <a:pt x="42" y="282"/>
                    </a:lnTo>
                    <a:lnTo>
                      <a:pt x="45" y="270"/>
                    </a:lnTo>
                    <a:lnTo>
                      <a:pt x="45" y="270"/>
                    </a:lnTo>
                    <a:lnTo>
                      <a:pt x="51" y="256"/>
                    </a:lnTo>
                    <a:lnTo>
                      <a:pt x="53" y="242"/>
                    </a:lnTo>
                    <a:lnTo>
                      <a:pt x="51" y="228"/>
                    </a:lnTo>
                    <a:lnTo>
                      <a:pt x="48" y="215"/>
                    </a:lnTo>
                    <a:lnTo>
                      <a:pt x="43" y="204"/>
                    </a:lnTo>
                    <a:lnTo>
                      <a:pt x="37" y="191"/>
                    </a:lnTo>
                    <a:lnTo>
                      <a:pt x="24" y="169"/>
                    </a:lnTo>
                    <a:lnTo>
                      <a:pt x="24" y="169"/>
                    </a:lnTo>
                    <a:lnTo>
                      <a:pt x="16" y="158"/>
                    </a:lnTo>
                    <a:lnTo>
                      <a:pt x="10" y="145"/>
                    </a:lnTo>
                    <a:lnTo>
                      <a:pt x="5" y="134"/>
                    </a:lnTo>
                    <a:lnTo>
                      <a:pt x="2" y="121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1"/>
                    </a:lnTo>
                    <a:lnTo>
                      <a:pt x="2" y="66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5" name="Freeform 17">
                <a:extLst>
                  <a:ext uri="{FF2B5EF4-FFF2-40B4-BE49-F238E27FC236}">
                    <a16:creationId xmlns:a16="http://schemas.microsoft.com/office/drawing/2014/main" id="{80F7269B-F89B-C4F7-0A78-4CE43BE98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014"/>
                <a:ext cx="282" cy="141"/>
              </a:xfrm>
              <a:custGeom>
                <a:avLst/>
                <a:gdLst>
                  <a:gd name="T0" fmla="*/ 535 w 564"/>
                  <a:gd name="T1" fmla="*/ 137 h 283"/>
                  <a:gd name="T2" fmla="*/ 558 w 564"/>
                  <a:gd name="T3" fmla="*/ 159 h 283"/>
                  <a:gd name="T4" fmla="*/ 562 w 564"/>
                  <a:gd name="T5" fmla="*/ 196 h 283"/>
                  <a:gd name="T6" fmla="*/ 540 w 564"/>
                  <a:gd name="T7" fmla="*/ 219 h 283"/>
                  <a:gd name="T8" fmla="*/ 496 w 564"/>
                  <a:gd name="T9" fmla="*/ 250 h 283"/>
                  <a:gd name="T10" fmla="*/ 459 w 564"/>
                  <a:gd name="T11" fmla="*/ 280 h 283"/>
                  <a:gd name="T12" fmla="*/ 442 w 564"/>
                  <a:gd name="T13" fmla="*/ 280 h 283"/>
                  <a:gd name="T14" fmla="*/ 431 w 564"/>
                  <a:gd name="T15" fmla="*/ 261 h 283"/>
                  <a:gd name="T16" fmla="*/ 405 w 564"/>
                  <a:gd name="T17" fmla="*/ 254 h 283"/>
                  <a:gd name="T18" fmla="*/ 369 w 564"/>
                  <a:gd name="T19" fmla="*/ 256 h 283"/>
                  <a:gd name="T20" fmla="*/ 340 w 564"/>
                  <a:gd name="T21" fmla="*/ 232 h 283"/>
                  <a:gd name="T22" fmla="*/ 313 w 564"/>
                  <a:gd name="T23" fmla="*/ 194 h 283"/>
                  <a:gd name="T24" fmla="*/ 288 w 564"/>
                  <a:gd name="T25" fmla="*/ 188 h 283"/>
                  <a:gd name="T26" fmla="*/ 261 w 564"/>
                  <a:gd name="T27" fmla="*/ 196 h 283"/>
                  <a:gd name="T28" fmla="*/ 246 w 564"/>
                  <a:gd name="T29" fmla="*/ 226 h 283"/>
                  <a:gd name="T30" fmla="*/ 240 w 564"/>
                  <a:gd name="T31" fmla="*/ 240 h 283"/>
                  <a:gd name="T32" fmla="*/ 205 w 564"/>
                  <a:gd name="T33" fmla="*/ 243 h 283"/>
                  <a:gd name="T34" fmla="*/ 159 w 564"/>
                  <a:gd name="T35" fmla="*/ 226 h 283"/>
                  <a:gd name="T36" fmla="*/ 129 w 564"/>
                  <a:gd name="T37" fmla="*/ 191 h 283"/>
                  <a:gd name="T38" fmla="*/ 149 w 564"/>
                  <a:gd name="T39" fmla="*/ 184 h 283"/>
                  <a:gd name="T40" fmla="*/ 196 w 564"/>
                  <a:gd name="T41" fmla="*/ 151 h 283"/>
                  <a:gd name="T42" fmla="*/ 238 w 564"/>
                  <a:gd name="T43" fmla="*/ 96 h 283"/>
                  <a:gd name="T44" fmla="*/ 291 w 564"/>
                  <a:gd name="T45" fmla="*/ 53 h 283"/>
                  <a:gd name="T46" fmla="*/ 310 w 564"/>
                  <a:gd name="T47" fmla="*/ 38 h 283"/>
                  <a:gd name="T48" fmla="*/ 261 w 564"/>
                  <a:gd name="T49" fmla="*/ 45 h 283"/>
                  <a:gd name="T50" fmla="*/ 211 w 564"/>
                  <a:gd name="T51" fmla="*/ 80 h 283"/>
                  <a:gd name="T52" fmla="*/ 191 w 564"/>
                  <a:gd name="T53" fmla="*/ 113 h 283"/>
                  <a:gd name="T54" fmla="*/ 165 w 564"/>
                  <a:gd name="T55" fmla="*/ 123 h 283"/>
                  <a:gd name="T56" fmla="*/ 148 w 564"/>
                  <a:gd name="T57" fmla="*/ 123 h 283"/>
                  <a:gd name="T58" fmla="*/ 140 w 564"/>
                  <a:gd name="T59" fmla="*/ 130 h 283"/>
                  <a:gd name="T60" fmla="*/ 130 w 564"/>
                  <a:gd name="T61" fmla="*/ 157 h 283"/>
                  <a:gd name="T62" fmla="*/ 99 w 564"/>
                  <a:gd name="T63" fmla="*/ 165 h 283"/>
                  <a:gd name="T64" fmla="*/ 70 w 564"/>
                  <a:gd name="T65" fmla="*/ 159 h 283"/>
                  <a:gd name="T66" fmla="*/ 18 w 564"/>
                  <a:gd name="T67" fmla="*/ 156 h 283"/>
                  <a:gd name="T68" fmla="*/ 0 w 564"/>
                  <a:gd name="T69" fmla="*/ 143 h 283"/>
                  <a:gd name="T70" fmla="*/ 10 w 564"/>
                  <a:gd name="T71" fmla="*/ 127 h 283"/>
                  <a:gd name="T72" fmla="*/ 33 w 564"/>
                  <a:gd name="T73" fmla="*/ 115 h 283"/>
                  <a:gd name="T74" fmla="*/ 60 w 564"/>
                  <a:gd name="T75" fmla="*/ 84 h 283"/>
                  <a:gd name="T76" fmla="*/ 73 w 564"/>
                  <a:gd name="T77" fmla="*/ 53 h 283"/>
                  <a:gd name="T78" fmla="*/ 111 w 564"/>
                  <a:gd name="T79" fmla="*/ 27 h 283"/>
                  <a:gd name="T80" fmla="*/ 154 w 564"/>
                  <a:gd name="T81" fmla="*/ 29 h 283"/>
                  <a:gd name="T82" fmla="*/ 180 w 564"/>
                  <a:gd name="T83" fmla="*/ 29 h 283"/>
                  <a:gd name="T84" fmla="*/ 184 w 564"/>
                  <a:gd name="T85" fmla="*/ 13 h 283"/>
                  <a:gd name="T86" fmla="*/ 192 w 564"/>
                  <a:gd name="T87" fmla="*/ 10 h 283"/>
                  <a:gd name="T88" fmla="*/ 234 w 564"/>
                  <a:gd name="T89" fmla="*/ 7 h 283"/>
                  <a:gd name="T90" fmla="*/ 281 w 564"/>
                  <a:gd name="T91" fmla="*/ 0 h 283"/>
                  <a:gd name="T92" fmla="*/ 300 w 564"/>
                  <a:gd name="T93" fmla="*/ 8 h 283"/>
                  <a:gd name="T94" fmla="*/ 358 w 564"/>
                  <a:gd name="T95" fmla="*/ 26 h 283"/>
                  <a:gd name="T96" fmla="*/ 413 w 564"/>
                  <a:gd name="T97" fmla="*/ 15 h 283"/>
                  <a:gd name="T98" fmla="*/ 458 w 564"/>
                  <a:gd name="T99" fmla="*/ 22 h 283"/>
                  <a:gd name="T100" fmla="*/ 486 w 564"/>
                  <a:gd name="T101" fmla="*/ 59 h 283"/>
                  <a:gd name="T102" fmla="*/ 508 w 564"/>
                  <a:gd name="T103" fmla="*/ 96 h 283"/>
                  <a:gd name="T104" fmla="*/ 528 w 564"/>
                  <a:gd name="T105" fmla="*/ 113 h 283"/>
                  <a:gd name="T106" fmla="*/ 523 w 564"/>
                  <a:gd name="T107" fmla="*/ 127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4" h="283">
                    <a:moveTo>
                      <a:pt x="510" y="137"/>
                    </a:moveTo>
                    <a:lnTo>
                      <a:pt x="510" y="137"/>
                    </a:lnTo>
                    <a:lnTo>
                      <a:pt x="524" y="135"/>
                    </a:lnTo>
                    <a:lnTo>
                      <a:pt x="535" y="137"/>
                    </a:lnTo>
                    <a:lnTo>
                      <a:pt x="543" y="140"/>
                    </a:lnTo>
                    <a:lnTo>
                      <a:pt x="550" y="145"/>
                    </a:lnTo>
                    <a:lnTo>
                      <a:pt x="553" y="153"/>
                    </a:lnTo>
                    <a:lnTo>
                      <a:pt x="558" y="159"/>
                    </a:lnTo>
                    <a:lnTo>
                      <a:pt x="562" y="177"/>
                    </a:lnTo>
                    <a:lnTo>
                      <a:pt x="562" y="177"/>
                    </a:lnTo>
                    <a:lnTo>
                      <a:pt x="564" y="188"/>
                    </a:lnTo>
                    <a:lnTo>
                      <a:pt x="562" y="196"/>
                    </a:lnTo>
                    <a:lnTo>
                      <a:pt x="559" y="204"/>
                    </a:lnTo>
                    <a:lnTo>
                      <a:pt x="553" y="210"/>
                    </a:lnTo>
                    <a:lnTo>
                      <a:pt x="547" y="215"/>
                    </a:lnTo>
                    <a:lnTo>
                      <a:pt x="540" y="219"/>
                    </a:lnTo>
                    <a:lnTo>
                      <a:pt x="526" y="229"/>
                    </a:lnTo>
                    <a:lnTo>
                      <a:pt x="526" y="229"/>
                    </a:lnTo>
                    <a:lnTo>
                      <a:pt x="512" y="240"/>
                    </a:lnTo>
                    <a:lnTo>
                      <a:pt x="496" y="250"/>
                    </a:lnTo>
                    <a:lnTo>
                      <a:pt x="480" y="261"/>
                    </a:lnTo>
                    <a:lnTo>
                      <a:pt x="467" y="273"/>
                    </a:lnTo>
                    <a:lnTo>
                      <a:pt x="467" y="273"/>
                    </a:lnTo>
                    <a:lnTo>
                      <a:pt x="459" y="280"/>
                    </a:lnTo>
                    <a:lnTo>
                      <a:pt x="451" y="283"/>
                    </a:lnTo>
                    <a:lnTo>
                      <a:pt x="448" y="283"/>
                    </a:lnTo>
                    <a:lnTo>
                      <a:pt x="445" y="281"/>
                    </a:lnTo>
                    <a:lnTo>
                      <a:pt x="442" y="280"/>
                    </a:lnTo>
                    <a:lnTo>
                      <a:pt x="440" y="277"/>
                    </a:lnTo>
                    <a:lnTo>
                      <a:pt x="440" y="277"/>
                    </a:lnTo>
                    <a:lnTo>
                      <a:pt x="435" y="267"/>
                    </a:lnTo>
                    <a:lnTo>
                      <a:pt x="431" y="261"/>
                    </a:lnTo>
                    <a:lnTo>
                      <a:pt x="424" y="256"/>
                    </a:lnTo>
                    <a:lnTo>
                      <a:pt x="419" y="254"/>
                    </a:lnTo>
                    <a:lnTo>
                      <a:pt x="412" y="253"/>
                    </a:lnTo>
                    <a:lnTo>
                      <a:pt x="405" y="254"/>
                    </a:lnTo>
                    <a:lnTo>
                      <a:pt x="391" y="256"/>
                    </a:lnTo>
                    <a:lnTo>
                      <a:pt x="391" y="256"/>
                    </a:lnTo>
                    <a:lnTo>
                      <a:pt x="380" y="258"/>
                    </a:lnTo>
                    <a:lnTo>
                      <a:pt x="369" y="256"/>
                    </a:lnTo>
                    <a:lnTo>
                      <a:pt x="359" y="253"/>
                    </a:lnTo>
                    <a:lnTo>
                      <a:pt x="353" y="248"/>
                    </a:lnTo>
                    <a:lnTo>
                      <a:pt x="346" y="240"/>
                    </a:lnTo>
                    <a:lnTo>
                      <a:pt x="340" y="232"/>
                    </a:lnTo>
                    <a:lnTo>
                      <a:pt x="331" y="218"/>
                    </a:lnTo>
                    <a:lnTo>
                      <a:pt x="331" y="218"/>
                    </a:lnTo>
                    <a:lnTo>
                      <a:pt x="323" y="204"/>
                    </a:lnTo>
                    <a:lnTo>
                      <a:pt x="313" y="194"/>
                    </a:lnTo>
                    <a:lnTo>
                      <a:pt x="307" y="191"/>
                    </a:lnTo>
                    <a:lnTo>
                      <a:pt x="302" y="188"/>
                    </a:lnTo>
                    <a:lnTo>
                      <a:pt x="296" y="188"/>
                    </a:lnTo>
                    <a:lnTo>
                      <a:pt x="288" y="188"/>
                    </a:lnTo>
                    <a:lnTo>
                      <a:pt x="288" y="188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61" y="196"/>
                    </a:lnTo>
                    <a:lnTo>
                      <a:pt x="254" y="200"/>
                    </a:lnTo>
                    <a:lnTo>
                      <a:pt x="250" y="207"/>
                    </a:lnTo>
                    <a:lnTo>
                      <a:pt x="246" y="215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5" y="234"/>
                    </a:lnTo>
                    <a:lnTo>
                      <a:pt x="243" y="237"/>
                    </a:lnTo>
                    <a:lnTo>
                      <a:pt x="240" y="240"/>
                    </a:lnTo>
                    <a:lnTo>
                      <a:pt x="232" y="243"/>
                    </a:lnTo>
                    <a:lnTo>
                      <a:pt x="221" y="245"/>
                    </a:lnTo>
                    <a:lnTo>
                      <a:pt x="221" y="245"/>
                    </a:lnTo>
                    <a:lnTo>
                      <a:pt x="205" y="243"/>
                    </a:lnTo>
                    <a:lnTo>
                      <a:pt x="191" y="242"/>
                    </a:lnTo>
                    <a:lnTo>
                      <a:pt x="180" y="238"/>
                    </a:lnTo>
                    <a:lnTo>
                      <a:pt x="169" y="234"/>
                    </a:lnTo>
                    <a:lnTo>
                      <a:pt x="159" y="226"/>
                    </a:lnTo>
                    <a:lnTo>
                      <a:pt x="148" y="218"/>
                    </a:lnTo>
                    <a:lnTo>
                      <a:pt x="122" y="196"/>
                    </a:lnTo>
                    <a:lnTo>
                      <a:pt x="122" y="196"/>
                    </a:lnTo>
                    <a:lnTo>
                      <a:pt x="129" y="191"/>
                    </a:lnTo>
                    <a:lnTo>
                      <a:pt x="132" y="189"/>
                    </a:lnTo>
                    <a:lnTo>
                      <a:pt x="135" y="188"/>
                    </a:lnTo>
                    <a:lnTo>
                      <a:pt x="135" y="188"/>
                    </a:lnTo>
                    <a:lnTo>
                      <a:pt x="149" y="184"/>
                    </a:lnTo>
                    <a:lnTo>
                      <a:pt x="164" y="178"/>
                    </a:lnTo>
                    <a:lnTo>
                      <a:pt x="175" y="170"/>
                    </a:lnTo>
                    <a:lnTo>
                      <a:pt x="186" y="161"/>
                    </a:lnTo>
                    <a:lnTo>
                      <a:pt x="196" y="151"/>
                    </a:lnTo>
                    <a:lnTo>
                      <a:pt x="203" y="140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38" y="96"/>
                    </a:lnTo>
                    <a:lnTo>
                      <a:pt x="257" y="75"/>
                    </a:lnTo>
                    <a:lnTo>
                      <a:pt x="267" y="67"/>
                    </a:lnTo>
                    <a:lnTo>
                      <a:pt x="278" y="59"/>
                    </a:lnTo>
                    <a:lnTo>
                      <a:pt x="291" y="53"/>
                    </a:lnTo>
                    <a:lnTo>
                      <a:pt x="305" y="48"/>
                    </a:lnTo>
                    <a:lnTo>
                      <a:pt x="305" y="48"/>
                    </a:lnTo>
                    <a:lnTo>
                      <a:pt x="307" y="45"/>
                    </a:lnTo>
                    <a:lnTo>
                      <a:pt x="310" y="38"/>
                    </a:lnTo>
                    <a:lnTo>
                      <a:pt x="310" y="38"/>
                    </a:lnTo>
                    <a:lnTo>
                      <a:pt x="292" y="38"/>
                    </a:lnTo>
                    <a:lnTo>
                      <a:pt x="275" y="40"/>
                    </a:lnTo>
                    <a:lnTo>
                      <a:pt x="261" y="45"/>
                    </a:lnTo>
                    <a:lnTo>
                      <a:pt x="246" y="49"/>
                    </a:lnTo>
                    <a:lnTo>
                      <a:pt x="234" y="57"/>
                    </a:lnTo>
                    <a:lnTo>
                      <a:pt x="223" y="69"/>
                    </a:lnTo>
                    <a:lnTo>
                      <a:pt x="211" y="80"/>
                    </a:lnTo>
                    <a:lnTo>
                      <a:pt x="202" y="96"/>
                    </a:lnTo>
                    <a:lnTo>
                      <a:pt x="202" y="96"/>
                    </a:lnTo>
                    <a:lnTo>
                      <a:pt x="196" y="108"/>
                    </a:lnTo>
                    <a:lnTo>
                      <a:pt x="191" y="113"/>
                    </a:lnTo>
                    <a:lnTo>
                      <a:pt x="184" y="116"/>
                    </a:lnTo>
                    <a:lnTo>
                      <a:pt x="180" y="119"/>
                    </a:lnTo>
                    <a:lnTo>
                      <a:pt x="173" y="123"/>
                    </a:lnTo>
                    <a:lnTo>
                      <a:pt x="165" y="123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3" y="123"/>
                    </a:lnTo>
                    <a:lnTo>
                      <a:pt x="148" y="123"/>
                    </a:lnTo>
                    <a:lnTo>
                      <a:pt x="145" y="123"/>
                    </a:lnTo>
                    <a:lnTo>
                      <a:pt x="143" y="124"/>
                    </a:lnTo>
                    <a:lnTo>
                      <a:pt x="142" y="127"/>
                    </a:lnTo>
                    <a:lnTo>
                      <a:pt x="140" y="130"/>
                    </a:lnTo>
                    <a:lnTo>
                      <a:pt x="140" y="130"/>
                    </a:lnTo>
                    <a:lnTo>
                      <a:pt x="138" y="142"/>
                    </a:lnTo>
                    <a:lnTo>
                      <a:pt x="135" y="151"/>
                    </a:lnTo>
                    <a:lnTo>
                      <a:pt x="130" y="157"/>
                    </a:lnTo>
                    <a:lnTo>
                      <a:pt x="124" y="162"/>
                    </a:lnTo>
                    <a:lnTo>
                      <a:pt x="118" y="165"/>
                    </a:lnTo>
                    <a:lnTo>
                      <a:pt x="108" y="165"/>
                    </a:lnTo>
                    <a:lnTo>
                      <a:pt x="99" y="165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78" y="161"/>
                    </a:lnTo>
                    <a:lnTo>
                      <a:pt x="70" y="159"/>
                    </a:lnTo>
                    <a:lnTo>
                      <a:pt x="53" y="161"/>
                    </a:lnTo>
                    <a:lnTo>
                      <a:pt x="35" y="159"/>
                    </a:lnTo>
                    <a:lnTo>
                      <a:pt x="26" y="157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8" y="151"/>
                    </a:lnTo>
                    <a:lnTo>
                      <a:pt x="3" y="148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2" y="137"/>
                    </a:lnTo>
                    <a:lnTo>
                      <a:pt x="5" y="132"/>
                    </a:lnTo>
                    <a:lnTo>
                      <a:pt x="10" y="127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26" y="119"/>
                    </a:lnTo>
                    <a:lnTo>
                      <a:pt x="33" y="115"/>
                    </a:lnTo>
                    <a:lnTo>
                      <a:pt x="41" y="108"/>
                    </a:lnTo>
                    <a:lnTo>
                      <a:pt x="49" y="102"/>
                    </a:lnTo>
                    <a:lnTo>
                      <a:pt x="56" y="92"/>
                    </a:lnTo>
                    <a:lnTo>
                      <a:pt x="60" y="84"/>
                    </a:lnTo>
                    <a:lnTo>
                      <a:pt x="65" y="73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73" y="53"/>
                    </a:lnTo>
                    <a:lnTo>
                      <a:pt x="80" y="43"/>
                    </a:lnTo>
                    <a:lnTo>
                      <a:pt x="89" y="37"/>
                    </a:lnTo>
                    <a:lnTo>
                      <a:pt x="100" y="30"/>
                    </a:lnTo>
                    <a:lnTo>
                      <a:pt x="111" y="27"/>
                    </a:lnTo>
                    <a:lnTo>
                      <a:pt x="126" y="26"/>
                    </a:lnTo>
                    <a:lnTo>
                      <a:pt x="140" y="27"/>
                    </a:lnTo>
                    <a:lnTo>
                      <a:pt x="154" y="29"/>
                    </a:lnTo>
                    <a:lnTo>
                      <a:pt x="154" y="29"/>
                    </a:lnTo>
                    <a:lnTo>
                      <a:pt x="164" y="32"/>
                    </a:lnTo>
                    <a:lnTo>
                      <a:pt x="173" y="34"/>
                    </a:lnTo>
                    <a:lnTo>
                      <a:pt x="176" y="32"/>
                    </a:lnTo>
                    <a:lnTo>
                      <a:pt x="180" y="29"/>
                    </a:lnTo>
                    <a:lnTo>
                      <a:pt x="183" y="24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4" y="13"/>
                    </a:lnTo>
                    <a:lnTo>
                      <a:pt x="186" y="11"/>
                    </a:lnTo>
                    <a:lnTo>
                      <a:pt x="189" y="10"/>
                    </a:lnTo>
                    <a:lnTo>
                      <a:pt x="192" y="10"/>
                    </a:lnTo>
                    <a:lnTo>
                      <a:pt x="192" y="10"/>
                    </a:lnTo>
                    <a:lnTo>
                      <a:pt x="199" y="11"/>
                    </a:lnTo>
                    <a:lnTo>
                      <a:pt x="207" y="11"/>
                    </a:lnTo>
                    <a:lnTo>
                      <a:pt x="219" y="10"/>
                    </a:lnTo>
                    <a:lnTo>
                      <a:pt x="234" y="7"/>
                    </a:lnTo>
                    <a:lnTo>
                      <a:pt x="248" y="3"/>
                    </a:lnTo>
                    <a:lnTo>
                      <a:pt x="262" y="0"/>
                    </a:lnTo>
                    <a:lnTo>
                      <a:pt x="275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4" y="5"/>
                    </a:lnTo>
                    <a:lnTo>
                      <a:pt x="300" y="8"/>
                    </a:lnTo>
                    <a:lnTo>
                      <a:pt x="300" y="8"/>
                    </a:lnTo>
                    <a:lnTo>
                      <a:pt x="315" y="18"/>
                    </a:lnTo>
                    <a:lnTo>
                      <a:pt x="329" y="22"/>
                    </a:lnTo>
                    <a:lnTo>
                      <a:pt x="343" y="26"/>
                    </a:lnTo>
                    <a:lnTo>
                      <a:pt x="358" y="26"/>
                    </a:lnTo>
                    <a:lnTo>
                      <a:pt x="370" y="24"/>
                    </a:lnTo>
                    <a:lnTo>
                      <a:pt x="385" y="21"/>
                    </a:lnTo>
                    <a:lnTo>
                      <a:pt x="413" y="15"/>
                    </a:lnTo>
                    <a:lnTo>
                      <a:pt x="413" y="15"/>
                    </a:lnTo>
                    <a:lnTo>
                      <a:pt x="426" y="15"/>
                    </a:lnTo>
                    <a:lnTo>
                      <a:pt x="437" y="15"/>
                    </a:lnTo>
                    <a:lnTo>
                      <a:pt x="448" y="18"/>
                    </a:lnTo>
                    <a:lnTo>
                      <a:pt x="458" y="22"/>
                    </a:lnTo>
                    <a:lnTo>
                      <a:pt x="467" y="29"/>
                    </a:lnTo>
                    <a:lnTo>
                      <a:pt x="475" y="37"/>
                    </a:lnTo>
                    <a:lnTo>
                      <a:pt x="481" y="48"/>
                    </a:lnTo>
                    <a:lnTo>
                      <a:pt x="486" y="59"/>
                    </a:lnTo>
                    <a:lnTo>
                      <a:pt x="486" y="59"/>
                    </a:lnTo>
                    <a:lnTo>
                      <a:pt x="493" y="73"/>
                    </a:lnTo>
                    <a:lnTo>
                      <a:pt x="499" y="86"/>
                    </a:lnTo>
                    <a:lnTo>
                      <a:pt x="508" y="96"/>
                    </a:lnTo>
                    <a:lnTo>
                      <a:pt x="520" y="105"/>
                    </a:lnTo>
                    <a:lnTo>
                      <a:pt x="520" y="105"/>
                    </a:lnTo>
                    <a:lnTo>
                      <a:pt x="524" y="108"/>
                    </a:lnTo>
                    <a:lnTo>
                      <a:pt x="528" y="113"/>
                    </a:lnTo>
                    <a:lnTo>
                      <a:pt x="529" y="116"/>
                    </a:lnTo>
                    <a:lnTo>
                      <a:pt x="529" y="119"/>
                    </a:lnTo>
                    <a:lnTo>
                      <a:pt x="526" y="124"/>
                    </a:lnTo>
                    <a:lnTo>
                      <a:pt x="523" y="127"/>
                    </a:lnTo>
                    <a:lnTo>
                      <a:pt x="510" y="137"/>
                    </a:lnTo>
                    <a:lnTo>
                      <a:pt x="510" y="1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6" name="Freeform 18">
                <a:extLst>
                  <a:ext uri="{FF2B5EF4-FFF2-40B4-BE49-F238E27FC236}">
                    <a16:creationId xmlns:a16="http://schemas.microsoft.com/office/drawing/2014/main" id="{62B940A6-8043-9977-A769-A6B8C0F86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927"/>
                <a:ext cx="148" cy="169"/>
              </a:xfrm>
              <a:custGeom>
                <a:avLst/>
                <a:gdLst>
                  <a:gd name="T0" fmla="*/ 281 w 297"/>
                  <a:gd name="T1" fmla="*/ 35 h 338"/>
                  <a:gd name="T2" fmla="*/ 283 w 297"/>
                  <a:gd name="T3" fmla="*/ 87 h 338"/>
                  <a:gd name="T4" fmla="*/ 283 w 297"/>
                  <a:gd name="T5" fmla="*/ 102 h 338"/>
                  <a:gd name="T6" fmla="*/ 296 w 297"/>
                  <a:gd name="T7" fmla="*/ 105 h 338"/>
                  <a:gd name="T8" fmla="*/ 294 w 297"/>
                  <a:gd name="T9" fmla="*/ 119 h 338"/>
                  <a:gd name="T10" fmla="*/ 281 w 297"/>
                  <a:gd name="T11" fmla="*/ 122 h 338"/>
                  <a:gd name="T12" fmla="*/ 264 w 297"/>
                  <a:gd name="T13" fmla="*/ 110 h 338"/>
                  <a:gd name="T14" fmla="*/ 243 w 297"/>
                  <a:gd name="T15" fmla="*/ 118 h 338"/>
                  <a:gd name="T16" fmla="*/ 229 w 297"/>
                  <a:gd name="T17" fmla="*/ 138 h 338"/>
                  <a:gd name="T18" fmla="*/ 251 w 297"/>
                  <a:gd name="T19" fmla="*/ 159 h 338"/>
                  <a:gd name="T20" fmla="*/ 264 w 297"/>
                  <a:gd name="T21" fmla="*/ 175 h 338"/>
                  <a:gd name="T22" fmla="*/ 253 w 297"/>
                  <a:gd name="T23" fmla="*/ 191 h 338"/>
                  <a:gd name="T24" fmla="*/ 226 w 297"/>
                  <a:gd name="T25" fmla="*/ 205 h 338"/>
                  <a:gd name="T26" fmla="*/ 213 w 297"/>
                  <a:gd name="T27" fmla="*/ 222 h 338"/>
                  <a:gd name="T28" fmla="*/ 216 w 297"/>
                  <a:gd name="T29" fmla="*/ 235 h 338"/>
                  <a:gd name="T30" fmla="*/ 234 w 297"/>
                  <a:gd name="T31" fmla="*/ 238 h 338"/>
                  <a:gd name="T32" fmla="*/ 261 w 297"/>
                  <a:gd name="T33" fmla="*/ 232 h 338"/>
                  <a:gd name="T34" fmla="*/ 275 w 297"/>
                  <a:gd name="T35" fmla="*/ 242 h 338"/>
                  <a:gd name="T36" fmla="*/ 270 w 297"/>
                  <a:gd name="T37" fmla="*/ 256 h 338"/>
                  <a:gd name="T38" fmla="*/ 243 w 297"/>
                  <a:gd name="T39" fmla="*/ 264 h 338"/>
                  <a:gd name="T40" fmla="*/ 207 w 297"/>
                  <a:gd name="T41" fmla="*/ 292 h 338"/>
                  <a:gd name="T42" fmla="*/ 178 w 297"/>
                  <a:gd name="T43" fmla="*/ 338 h 338"/>
                  <a:gd name="T44" fmla="*/ 154 w 297"/>
                  <a:gd name="T45" fmla="*/ 324 h 338"/>
                  <a:gd name="T46" fmla="*/ 111 w 297"/>
                  <a:gd name="T47" fmla="*/ 327 h 338"/>
                  <a:gd name="T48" fmla="*/ 49 w 297"/>
                  <a:gd name="T49" fmla="*/ 308 h 338"/>
                  <a:gd name="T50" fmla="*/ 15 w 297"/>
                  <a:gd name="T51" fmla="*/ 289 h 338"/>
                  <a:gd name="T52" fmla="*/ 18 w 297"/>
                  <a:gd name="T53" fmla="*/ 284 h 338"/>
                  <a:gd name="T54" fmla="*/ 27 w 297"/>
                  <a:gd name="T55" fmla="*/ 262 h 338"/>
                  <a:gd name="T56" fmla="*/ 38 w 297"/>
                  <a:gd name="T57" fmla="*/ 249 h 338"/>
                  <a:gd name="T58" fmla="*/ 70 w 297"/>
                  <a:gd name="T59" fmla="*/ 259 h 338"/>
                  <a:gd name="T60" fmla="*/ 113 w 297"/>
                  <a:gd name="T61" fmla="*/ 276 h 338"/>
                  <a:gd name="T62" fmla="*/ 142 w 297"/>
                  <a:gd name="T63" fmla="*/ 267 h 338"/>
                  <a:gd name="T64" fmla="*/ 153 w 297"/>
                  <a:gd name="T65" fmla="*/ 246 h 338"/>
                  <a:gd name="T66" fmla="*/ 151 w 297"/>
                  <a:gd name="T67" fmla="*/ 240 h 338"/>
                  <a:gd name="T68" fmla="*/ 132 w 297"/>
                  <a:gd name="T69" fmla="*/ 229 h 338"/>
                  <a:gd name="T70" fmla="*/ 140 w 297"/>
                  <a:gd name="T71" fmla="*/ 215 h 338"/>
                  <a:gd name="T72" fmla="*/ 115 w 297"/>
                  <a:gd name="T73" fmla="*/ 203 h 338"/>
                  <a:gd name="T74" fmla="*/ 89 w 297"/>
                  <a:gd name="T75" fmla="*/ 207 h 338"/>
                  <a:gd name="T76" fmla="*/ 54 w 297"/>
                  <a:gd name="T77" fmla="*/ 195 h 338"/>
                  <a:gd name="T78" fmla="*/ 35 w 297"/>
                  <a:gd name="T79" fmla="*/ 172 h 338"/>
                  <a:gd name="T80" fmla="*/ 42 w 297"/>
                  <a:gd name="T81" fmla="*/ 154 h 338"/>
                  <a:gd name="T82" fmla="*/ 40 w 297"/>
                  <a:gd name="T83" fmla="*/ 134 h 338"/>
                  <a:gd name="T84" fmla="*/ 5 w 297"/>
                  <a:gd name="T85" fmla="*/ 95 h 338"/>
                  <a:gd name="T86" fmla="*/ 10 w 297"/>
                  <a:gd name="T87" fmla="*/ 80 h 338"/>
                  <a:gd name="T88" fmla="*/ 51 w 297"/>
                  <a:gd name="T89" fmla="*/ 78 h 338"/>
                  <a:gd name="T90" fmla="*/ 73 w 297"/>
                  <a:gd name="T91" fmla="*/ 65 h 338"/>
                  <a:gd name="T92" fmla="*/ 89 w 297"/>
                  <a:gd name="T93" fmla="*/ 48 h 338"/>
                  <a:gd name="T94" fmla="*/ 92 w 297"/>
                  <a:gd name="T95" fmla="*/ 35 h 338"/>
                  <a:gd name="T96" fmla="*/ 132 w 297"/>
                  <a:gd name="T97" fmla="*/ 37 h 338"/>
                  <a:gd name="T98" fmla="*/ 142 w 297"/>
                  <a:gd name="T99" fmla="*/ 49 h 338"/>
                  <a:gd name="T100" fmla="*/ 137 w 297"/>
                  <a:gd name="T101" fmla="*/ 72 h 338"/>
                  <a:gd name="T102" fmla="*/ 145 w 297"/>
                  <a:gd name="T103" fmla="*/ 87 h 338"/>
                  <a:gd name="T104" fmla="*/ 158 w 297"/>
                  <a:gd name="T105" fmla="*/ 83 h 338"/>
                  <a:gd name="T106" fmla="*/ 165 w 297"/>
                  <a:gd name="T107" fmla="*/ 68 h 338"/>
                  <a:gd name="T108" fmla="*/ 177 w 297"/>
                  <a:gd name="T109" fmla="*/ 40 h 338"/>
                  <a:gd name="T110" fmla="*/ 170 w 297"/>
                  <a:gd name="T111" fmla="*/ 27 h 338"/>
                  <a:gd name="T112" fmla="*/ 181 w 297"/>
                  <a:gd name="T113" fmla="*/ 19 h 338"/>
                  <a:gd name="T114" fmla="*/ 246 w 297"/>
                  <a:gd name="T115" fmla="*/ 0 h 338"/>
                  <a:gd name="T116" fmla="*/ 277 w 297"/>
                  <a:gd name="T117" fmla="*/ 3 h 338"/>
                  <a:gd name="T118" fmla="*/ 283 w 297"/>
                  <a:gd name="T119" fmla="*/ 8 h 338"/>
                  <a:gd name="T120" fmla="*/ 289 w 297"/>
                  <a:gd name="T121" fmla="*/ 1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338">
                    <a:moveTo>
                      <a:pt x="289" y="16"/>
                    </a:moveTo>
                    <a:lnTo>
                      <a:pt x="289" y="16"/>
                    </a:lnTo>
                    <a:lnTo>
                      <a:pt x="285" y="26"/>
                    </a:lnTo>
                    <a:lnTo>
                      <a:pt x="281" y="35"/>
                    </a:lnTo>
                    <a:lnTo>
                      <a:pt x="281" y="46"/>
                    </a:lnTo>
                    <a:lnTo>
                      <a:pt x="281" y="56"/>
                    </a:lnTo>
                    <a:lnTo>
                      <a:pt x="283" y="76"/>
                    </a:lnTo>
                    <a:lnTo>
                      <a:pt x="283" y="87"/>
                    </a:lnTo>
                    <a:lnTo>
                      <a:pt x="281" y="97"/>
                    </a:lnTo>
                    <a:lnTo>
                      <a:pt x="281" y="97"/>
                    </a:lnTo>
                    <a:lnTo>
                      <a:pt x="281" y="100"/>
                    </a:lnTo>
                    <a:lnTo>
                      <a:pt x="283" y="102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93" y="103"/>
                    </a:lnTo>
                    <a:lnTo>
                      <a:pt x="296" y="105"/>
                    </a:lnTo>
                    <a:lnTo>
                      <a:pt x="296" y="108"/>
                    </a:lnTo>
                    <a:lnTo>
                      <a:pt x="297" y="110"/>
                    </a:lnTo>
                    <a:lnTo>
                      <a:pt x="296" y="114"/>
                    </a:lnTo>
                    <a:lnTo>
                      <a:pt x="294" y="119"/>
                    </a:lnTo>
                    <a:lnTo>
                      <a:pt x="294" y="119"/>
                    </a:lnTo>
                    <a:lnTo>
                      <a:pt x="291" y="122"/>
                    </a:lnTo>
                    <a:lnTo>
                      <a:pt x="286" y="124"/>
                    </a:lnTo>
                    <a:lnTo>
                      <a:pt x="281" y="122"/>
                    </a:lnTo>
                    <a:lnTo>
                      <a:pt x="277" y="121"/>
                    </a:lnTo>
                    <a:lnTo>
                      <a:pt x="277" y="121"/>
                    </a:lnTo>
                    <a:lnTo>
                      <a:pt x="270" y="113"/>
                    </a:lnTo>
                    <a:lnTo>
                      <a:pt x="264" y="110"/>
                    </a:lnTo>
                    <a:lnTo>
                      <a:pt x="258" y="110"/>
                    </a:lnTo>
                    <a:lnTo>
                      <a:pt x="253" y="111"/>
                    </a:lnTo>
                    <a:lnTo>
                      <a:pt x="248" y="114"/>
                    </a:lnTo>
                    <a:lnTo>
                      <a:pt x="243" y="118"/>
                    </a:lnTo>
                    <a:lnTo>
                      <a:pt x="235" y="127"/>
                    </a:lnTo>
                    <a:lnTo>
                      <a:pt x="235" y="127"/>
                    </a:lnTo>
                    <a:lnTo>
                      <a:pt x="231" y="132"/>
                    </a:lnTo>
                    <a:lnTo>
                      <a:pt x="229" y="138"/>
                    </a:lnTo>
                    <a:lnTo>
                      <a:pt x="231" y="141"/>
                    </a:lnTo>
                    <a:lnTo>
                      <a:pt x="232" y="146"/>
                    </a:lnTo>
                    <a:lnTo>
                      <a:pt x="242" y="153"/>
                    </a:lnTo>
                    <a:lnTo>
                      <a:pt x="251" y="159"/>
                    </a:lnTo>
                    <a:lnTo>
                      <a:pt x="251" y="159"/>
                    </a:lnTo>
                    <a:lnTo>
                      <a:pt x="258" y="165"/>
                    </a:lnTo>
                    <a:lnTo>
                      <a:pt x="261" y="170"/>
                    </a:lnTo>
                    <a:lnTo>
                      <a:pt x="264" y="175"/>
                    </a:lnTo>
                    <a:lnTo>
                      <a:pt x="264" y="178"/>
                    </a:lnTo>
                    <a:lnTo>
                      <a:pt x="262" y="183"/>
                    </a:lnTo>
                    <a:lnTo>
                      <a:pt x="259" y="188"/>
                    </a:lnTo>
                    <a:lnTo>
                      <a:pt x="253" y="191"/>
                    </a:lnTo>
                    <a:lnTo>
                      <a:pt x="246" y="194"/>
                    </a:lnTo>
                    <a:lnTo>
                      <a:pt x="246" y="194"/>
                    </a:lnTo>
                    <a:lnTo>
                      <a:pt x="235" y="199"/>
                    </a:lnTo>
                    <a:lnTo>
                      <a:pt x="226" y="205"/>
                    </a:lnTo>
                    <a:lnTo>
                      <a:pt x="226" y="205"/>
                    </a:lnTo>
                    <a:lnTo>
                      <a:pt x="219" y="210"/>
                    </a:lnTo>
                    <a:lnTo>
                      <a:pt x="215" y="216"/>
                    </a:lnTo>
                    <a:lnTo>
                      <a:pt x="213" y="222"/>
                    </a:lnTo>
                    <a:lnTo>
                      <a:pt x="213" y="227"/>
                    </a:lnTo>
                    <a:lnTo>
                      <a:pt x="215" y="232"/>
                    </a:lnTo>
                    <a:lnTo>
                      <a:pt x="215" y="232"/>
                    </a:lnTo>
                    <a:lnTo>
                      <a:pt x="216" y="235"/>
                    </a:lnTo>
                    <a:lnTo>
                      <a:pt x="219" y="237"/>
                    </a:lnTo>
                    <a:lnTo>
                      <a:pt x="223" y="238"/>
                    </a:lnTo>
                    <a:lnTo>
                      <a:pt x="226" y="240"/>
                    </a:lnTo>
                    <a:lnTo>
                      <a:pt x="234" y="238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50" y="234"/>
                    </a:lnTo>
                    <a:lnTo>
                      <a:pt x="261" y="232"/>
                    </a:lnTo>
                    <a:lnTo>
                      <a:pt x="266" y="232"/>
                    </a:lnTo>
                    <a:lnTo>
                      <a:pt x="269" y="232"/>
                    </a:lnTo>
                    <a:lnTo>
                      <a:pt x="272" y="235"/>
                    </a:lnTo>
                    <a:lnTo>
                      <a:pt x="275" y="242"/>
                    </a:lnTo>
                    <a:lnTo>
                      <a:pt x="275" y="242"/>
                    </a:lnTo>
                    <a:lnTo>
                      <a:pt x="275" y="246"/>
                    </a:lnTo>
                    <a:lnTo>
                      <a:pt x="273" y="251"/>
                    </a:lnTo>
                    <a:lnTo>
                      <a:pt x="270" y="256"/>
                    </a:lnTo>
                    <a:lnTo>
                      <a:pt x="266" y="257"/>
                    </a:lnTo>
                    <a:lnTo>
                      <a:pt x="254" y="262"/>
                    </a:lnTo>
                    <a:lnTo>
                      <a:pt x="243" y="264"/>
                    </a:lnTo>
                    <a:lnTo>
                      <a:pt x="243" y="264"/>
                    </a:lnTo>
                    <a:lnTo>
                      <a:pt x="231" y="267"/>
                    </a:lnTo>
                    <a:lnTo>
                      <a:pt x="221" y="273"/>
                    </a:lnTo>
                    <a:lnTo>
                      <a:pt x="213" y="281"/>
                    </a:lnTo>
                    <a:lnTo>
                      <a:pt x="207" y="292"/>
                    </a:lnTo>
                    <a:lnTo>
                      <a:pt x="207" y="292"/>
                    </a:lnTo>
                    <a:lnTo>
                      <a:pt x="202" y="305"/>
                    </a:lnTo>
                    <a:lnTo>
                      <a:pt x="194" y="316"/>
                    </a:lnTo>
                    <a:lnTo>
                      <a:pt x="178" y="338"/>
                    </a:lnTo>
                    <a:lnTo>
                      <a:pt x="178" y="338"/>
                    </a:lnTo>
                    <a:lnTo>
                      <a:pt x="170" y="330"/>
                    </a:lnTo>
                    <a:lnTo>
                      <a:pt x="164" y="326"/>
                    </a:lnTo>
                    <a:lnTo>
                      <a:pt x="154" y="324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27" y="327"/>
                    </a:lnTo>
                    <a:lnTo>
                      <a:pt x="111" y="327"/>
                    </a:lnTo>
                    <a:lnTo>
                      <a:pt x="96" y="326"/>
                    </a:lnTo>
                    <a:lnTo>
                      <a:pt x="80" y="321"/>
                    </a:lnTo>
                    <a:lnTo>
                      <a:pt x="65" y="316"/>
                    </a:lnTo>
                    <a:lnTo>
                      <a:pt x="49" y="308"/>
                    </a:lnTo>
                    <a:lnTo>
                      <a:pt x="21" y="294"/>
                    </a:lnTo>
                    <a:lnTo>
                      <a:pt x="21" y="294"/>
                    </a:lnTo>
                    <a:lnTo>
                      <a:pt x="18" y="292"/>
                    </a:lnTo>
                    <a:lnTo>
                      <a:pt x="15" y="289"/>
                    </a:lnTo>
                    <a:lnTo>
                      <a:pt x="15" y="286"/>
                    </a:lnTo>
                    <a:lnTo>
                      <a:pt x="15" y="284"/>
                    </a:lnTo>
                    <a:lnTo>
                      <a:pt x="18" y="284"/>
                    </a:lnTo>
                    <a:lnTo>
                      <a:pt x="18" y="284"/>
                    </a:lnTo>
                    <a:lnTo>
                      <a:pt x="21" y="283"/>
                    </a:lnTo>
                    <a:lnTo>
                      <a:pt x="22" y="281"/>
                    </a:lnTo>
                    <a:lnTo>
                      <a:pt x="26" y="276"/>
                    </a:lnTo>
                    <a:lnTo>
                      <a:pt x="27" y="262"/>
                    </a:lnTo>
                    <a:lnTo>
                      <a:pt x="29" y="256"/>
                    </a:lnTo>
                    <a:lnTo>
                      <a:pt x="32" y="251"/>
                    </a:lnTo>
                    <a:lnTo>
                      <a:pt x="35" y="249"/>
                    </a:lnTo>
                    <a:lnTo>
                      <a:pt x="38" y="249"/>
                    </a:lnTo>
                    <a:lnTo>
                      <a:pt x="48" y="251"/>
                    </a:lnTo>
                    <a:lnTo>
                      <a:pt x="48" y="251"/>
                    </a:lnTo>
                    <a:lnTo>
                      <a:pt x="59" y="254"/>
                    </a:lnTo>
                    <a:lnTo>
                      <a:pt x="70" y="259"/>
                    </a:lnTo>
                    <a:lnTo>
                      <a:pt x="91" y="270"/>
                    </a:lnTo>
                    <a:lnTo>
                      <a:pt x="91" y="270"/>
                    </a:lnTo>
                    <a:lnTo>
                      <a:pt x="102" y="275"/>
                    </a:lnTo>
                    <a:lnTo>
                      <a:pt x="113" y="276"/>
                    </a:lnTo>
                    <a:lnTo>
                      <a:pt x="121" y="278"/>
                    </a:lnTo>
                    <a:lnTo>
                      <a:pt x="129" y="276"/>
                    </a:lnTo>
                    <a:lnTo>
                      <a:pt x="135" y="272"/>
                    </a:lnTo>
                    <a:lnTo>
                      <a:pt x="142" y="267"/>
                    </a:lnTo>
                    <a:lnTo>
                      <a:pt x="146" y="259"/>
                    </a:lnTo>
                    <a:lnTo>
                      <a:pt x="151" y="248"/>
                    </a:lnTo>
                    <a:lnTo>
                      <a:pt x="151" y="248"/>
                    </a:lnTo>
                    <a:lnTo>
                      <a:pt x="153" y="246"/>
                    </a:lnTo>
                    <a:lnTo>
                      <a:pt x="153" y="246"/>
                    </a:lnTo>
                    <a:lnTo>
                      <a:pt x="154" y="243"/>
                    </a:lnTo>
                    <a:lnTo>
                      <a:pt x="154" y="242"/>
                    </a:lnTo>
                    <a:lnTo>
                      <a:pt x="151" y="240"/>
                    </a:lnTo>
                    <a:lnTo>
                      <a:pt x="142" y="237"/>
                    </a:lnTo>
                    <a:lnTo>
                      <a:pt x="135" y="235"/>
                    </a:lnTo>
                    <a:lnTo>
                      <a:pt x="134" y="232"/>
                    </a:lnTo>
                    <a:lnTo>
                      <a:pt x="132" y="229"/>
                    </a:lnTo>
                    <a:lnTo>
                      <a:pt x="134" y="226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40" y="215"/>
                    </a:lnTo>
                    <a:lnTo>
                      <a:pt x="138" y="213"/>
                    </a:lnTo>
                    <a:lnTo>
                      <a:pt x="129" y="207"/>
                    </a:lnTo>
                    <a:lnTo>
                      <a:pt x="123" y="205"/>
                    </a:lnTo>
                    <a:lnTo>
                      <a:pt x="115" y="203"/>
                    </a:lnTo>
                    <a:lnTo>
                      <a:pt x="107" y="203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89" y="207"/>
                    </a:lnTo>
                    <a:lnTo>
                      <a:pt x="80" y="207"/>
                    </a:lnTo>
                    <a:lnTo>
                      <a:pt x="70" y="205"/>
                    </a:lnTo>
                    <a:lnTo>
                      <a:pt x="62" y="200"/>
                    </a:lnTo>
                    <a:lnTo>
                      <a:pt x="54" y="195"/>
                    </a:lnTo>
                    <a:lnTo>
                      <a:pt x="46" y="189"/>
                    </a:lnTo>
                    <a:lnTo>
                      <a:pt x="40" y="181"/>
                    </a:lnTo>
                    <a:lnTo>
                      <a:pt x="35" y="172"/>
                    </a:lnTo>
                    <a:lnTo>
                      <a:pt x="35" y="172"/>
                    </a:lnTo>
                    <a:lnTo>
                      <a:pt x="34" y="168"/>
                    </a:lnTo>
                    <a:lnTo>
                      <a:pt x="34" y="168"/>
                    </a:lnTo>
                    <a:lnTo>
                      <a:pt x="38" y="162"/>
                    </a:lnTo>
                    <a:lnTo>
                      <a:pt x="42" y="154"/>
                    </a:lnTo>
                    <a:lnTo>
                      <a:pt x="43" y="149"/>
                    </a:lnTo>
                    <a:lnTo>
                      <a:pt x="43" y="143"/>
                    </a:lnTo>
                    <a:lnTo>
                      <a:pt x="43" y="138"/>
                    </a:lnTo>
                    <a:lnTo>
                      <a:pt x="40" y="134"/>
                    </a:lnTo>
                    <a:lnTo>
                      <a:pt x="35" y="126"/>
                    </a:lnTo>
                    <a:lnTo>
                      <a:pt x="18" y="111"/>
                    </a:lnTo>
                    <a:lnTo>
                      <a:pt x="10" y="103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0" y="80"/>
                    </a:lnTo>
                    <a:lnTo>
                      <a:pt x="18" y="80"/>
                    </a:lnTo>
                    <a:lnTo>
                      <a:pt x="34" y="80"/>
                    </a:lnTo>
                    <a:lnTo>
                      <a:pt x="43" y="80"/>
                    </a:lnTo>
                    <a:lnTo>
                      <a:pt x="51" y="78"/>
                    </a:lnTo>
                    <a:lnTo>
                      <a:pt x="59" y="75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73" y="65"/>
                    </a:lnTo>
                    <a:lnTo>
                      <a:pt x="83" y="60"/>
                    </a:lnTo>
                    <a:lnTo>
                      <a:pt x="86" y="57"/>
                    </a:lnTo>
                    <a:lnTo>
                      <a:pt x="88" y="54"/>
                    </a:lnTo>
                    <a:lnTo>
                      <a:pt x="89" y="48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92" y="35"/>
                    </a:lnTo>
                    <a:lnTo>
                      <a:pt x="102" y="35"/>
                    </a:lnTo>
                    <a:lnTo>
                      <a:pt x="126" y="35"/>
                    </a:lnTo>
                    <a:lnTo>
                      <a:pt x="126" y="35"/>
                    </a:lnTo>
                    <a:lnTo>
                      <a:pt x="132" y="37"/>
                    </a:lnTo>
                    <a:lnTo>
                      <a:pt x="138" y="40"/>
                    </a:lnTo>
                    <a:lnTo>
                      <a:pt x="140" y="41"/>
                    </a:lnTo>
                    <a:lnTo>
                      <a:pt x="142" y="45"/>
                    </a:lnTo>
                    <a:lnTo>
                      <a:pt x="142" y="49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7" y="72"/>
                    </a:lnTo>
                    <a:lnTo>
                      <a:pt x="137" y="72"/>
                    </a:lnTo>
                    <a:lnTo>
                      <a:pt x="137" y="76"/>
                    </a:lnTo>
                    <a:lnTo>
                      <a:pt x="138" y="81"/>
                    </a:lnTo>
                    <a:lnTo>
                      <a:pt x="140" y="86"/>
                    </a:lnTo>
                    <a:lnTo>
                      <a:pt x="145" y="87"/>
                    </a:lnTo>
                    <a:lnTo>
                      <a:pt x="145" y="87"/>
                    </a:lnTo>
                    <a:lnTo>
                      <a:pt x="150" y="89"/>
                    </a:lnTo>
                    <a:lnTo>
                      <a:pt x="154" y="86"/>
                    </a:lnTo>
                    <a:lnTo>
                      <a:pt x="158" y="83"/>
                    </a:lnTo>
                    <a:lnTo>
                      <a:pt x="159" y="80"/>
                    </a:lnTo>
                    <a:lnTo>
                      <a:pt x="159" y="80"/>
                    </a:lnTo>
                    <a:lnTo>
                      <a:pt x="162" y="73"/>
                    </a:lnTo>
                    <a:lnTo>
                      <a:pt x="165" y="68"/>
                    </a:lnTo>
                    <a:lnTo>
                      <a:pt x="173" y="59"/>
                    </a:lnTo>
                    <a:lnTo>
                      <a:pt x="177" y="53"/>
                    </a:lnTo>
                    <a:lnTo>
                      <a:pt x="178" y="46"/>
                    </a:lnTo>
                    <a:lnTo>
                      <a:pt x="177" y="40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70" y="30"/>
                    </a:lnTo>
                    <a:lnTo>
                      <a:pt x="170" y="27"/>
                    </a:lnTo>
                    <a:lnTo>
                      <a:pt x="172" y="24"/>
                    </a:lnTo>
                    <a:lnTo>
                      <a:pt x="177" y="22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202" y="10"/>
                    </a:lnTo>
                    <a:lnTo>
                      <a:pt x="224" y="3"/>
                    </a:lnTo>
                    <a:lnTo>
                      <a:pt x="235" y="0"/>
                    </a:lnTo>
                    <a:lnTo>
                      <a:pt x="246" y="0"/>
                    </a:lnTo>
                    <a:lnTo>
                      <a:pt x="259" y="0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7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8"/>
                    </a:lnTo>
                    <a:lnTo>
                      <a:pt x="283" y="11"/>
                    </a:lnTo>
                    <a:lnTo>
                      <a:pt x="286" y="14"/>
                    </a:lnTo>
                    <a:lnTo>
                      <a:pt x="289" y="16"/>
                    </a:lnTo>
                    <a:lnTo>
                      <a:pt x="289" y="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7" name="Freeform 19">
                <a:extLst>
                  <a:ext uri="{FF2B5EF4-FFF2-40B4-BE49-F238E27FC236}">
                    <a16:creationId xmlns:a16="http://schemas.microsoft.com/office/drawing/2014/main" id="{2954C9E7-EBD8-F0A6-0F32-193A1A680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3380"/>
                <a:ext cx="95" cy="185"/>
              </a:xfrm>
              <a:custGeom>
                <a:avLst/>
                <a:gdLst>
                  <a:gd name="T0" fmla="*/ 189 w 189"/>
                  <a:gd name="T1" fmla="*/ 144 h 370"/>
                  <a:gd name="T2" fmla="*/ 185 w 189"/>
                  <a:gd name="T3" fmla="*/ 190 h 370"/>
                  <a:gd name="T4" fmla="*/ 176 w 189"/>
                  <a:gd name="T5" fmla="*/ 231 h 370"/>
                  <a:gd name="T6" fmla="*/ 149 w 189"/>
                  <a:gd name="T7" fmla="*/ 303 h 370"/>
                  <a:gd name="T8" fmla="*/ 144 w 189"/>
                  <a:gd name="T9" fmla="*/ 311 h 370"/>
                  <a:gd name="T10" fmla="*/ 139 w 189"/>
                  <a:gd name="T11" fmla="*/ 319 h 370"/>
                  <a:gd name="T12" fmla="*/ 133 w 189"/>
                  <a:gd name="T13" fmla="*/ 333 h 370"/>
                  <a:gd name="T14" fmla="*/ 125 w 189"/>
                  <a:gd name="T15" fmla="*/ 357 h 370"/>
                  <a:gd name="T16" fmla="*/ 117 w 189"/>
                  <a:gd name="T17" fmla="*/ 368 h 370"/>
                  <a:gd name="T18" fmla="*/ 111 w 189"/>
                  <a:gd name="T19" fmla="*/ 370 h 370"/>
                  <a:gd name="T20" fmla="*/ 98 w 189"/>
                  <a:gd name="T21" fmla="*/ 368 h 370"/>
                  <a:gd name="T22" fmla="*/ 73 w 189"/>
                  <a:gd name="T23" fmla="*/ 351 h 370"/>
                  <a:gd name="T24" fmla="*/ 60 w 189"/>
                  <a:gd name="T25" fmla="*/ 341 h 370"/>
                  <a:gd name="T26" fmla="*/ 47 w 189"/>
                  <a:gd name="T27" fmla="*/ 330 h 370"/>
                  <a:gd name="T28" fmla="*/ 43 w 189"/>
                  <a:gd name="T29" fmla="*/ 314 h 370"/>
                  <a:gd name="T30" fmla="*/ 43 w 189"/>
                  <a:gd name="T31" fmla="*/ 311 h 370"/>
                  <a:gd name="T32" fmla="*/ 44 w 189"/>
                  <a:gd name="T33" fmla="*/ 308 h 370"/>
                  <a:gd name="T34" fmla="*/ 44 w 189"/>
                  <a:gd name="T35" fmla="*/ 301 h 370"/>
                  <a:gd name="T36" fmla="*/ 36 w 189"/>
                  <a:gd name="T37" fmla="*/ 297 h 370"/>
                  <a:gd name="T38" fmla="*/ 25 w 189"/>
                  <a:gd name="T39" fmla="*/ 292 h 370"/>
                  <a:gd name="T40" fmla="*/ 19 w 189"/>
                  <a:gd name="T41" fmla="*/ 287 h 370"/>
                  <a:gd name="T42" fmla="*/ 23 w 189"/>
                  <a:gd name="T43" fmla="*/ 278 h 370"/>
                  <a:gd name="T44" fmla="*/ 28 w 189"/>
                  <a:gd name="T45" fmla="*/ 273 h 370"/>
                  <a:gd name="T46" fmla="*/ 28 w 189"/>
                  <a:gd name="T47" fmla="*/ 262 h 370"/>
                  <a:gd name="T48" fmla="*/ 23 w 189"/>
                  <a:gd name="T49" fmla="*/ 249 h 370"/>
                  <a:gd name="T50" fmla="*/ 20 w 189"/>
                  <a:gd name="T51" fmla="*/ 243 h 370"/>
                  <a:gd name="T52" fmla="*/ 20 w 189"/>
                  <a:gd name="T53" fmla="*/ 238 h 370"/>
                  <a:gd name="T54" fmla="*/ 16 w 189"/>
                  <a:gd name="T55" fmla="*/ 222 h 370"/>
                  <a:gd name="T56" fmla="*/ 1 w 189"/>
                  <a:gd name="T57" fmla="*/ 192 h 370"/>
                  <a:gd name="T58" fmla="*/ 0 w 189"/>
                  <a:gd name="T59" fmla="*/ 177 h 370"/>
                  <a:gd name="T60" fmla="*/ 4 w 189"/>
                  <a:gd name="T61" fmla="*/ 166 h 370"/>
                  <a:gd name="T62" fmla="*/ 9 w 189"/>
                  <a:gd name="T63" fmla="*/ 162 h 370"/>
                  <a:gd name="T64" fmla="*/ 6 w 189"/>
                  <a:gd name="T65" fmla="*/ 139 h 370"/>
                  <a:gd name="T66" fmla="*/ 9 w 189"/>
                  <a:gd name="T67" fmla="*/ 122 h 370"/>
                  <a:gd name="T68" fmla="*/ 16 w 189"/>
                  <a:gd name="T69" fmla="*/ 108 h 370"/>
                  <a:gd name="T70" fmla="*/ 27 w 189"/>
                  <a:gd name="T71" fmla="*/ 98 h 370"/>
                  <a:gd name="T72" fmla="*/ 54 w 189"/>
                  <a:gd name="T73" fmla="*/ 84 h 370"/>
                  <a:gd name="T74" fmla="*/ 85 w 189"/>
                  <a:gd name="T75" fmla="*/ 74 h 370"/>
                  <a:gd name="T76" fmla="*/ 106 w 189"/>
                  <a:gd name="T77" fmla="*/ 66 h 370"/>
                  <a:gd name="T78" fmla="*/ 122 w 189"/>
                  <a:gd name="T79" fmla="*/ 55 h 370"/>
                  <a:gd name="T80" fmla="*/ 133 w 189"/>
                  <a:gd name="T81" fmla="*/ 39 h 370"/>
                  <a:gd name="T82" fmla="*/ 138 w 189"/>
                  <a:gd name="T83" fmla="*/ 19 h 370"/>
                  <a:gd name="T84" fmla="*/ 139 w 189"/>
                  <a:gd name="T85" fmla="*/ 11 h 370"/>
                  <a:gd name="T86" fmla="*/ 149 w 189"/>
                  <a:gd name="T87" fmla="*/ 1 h 370"/>
                  <a:gd name="T88" fmla="*/ 158 w 189"/>
                  <a:gd name="T89" fmla="*/ 0 h 370"/>
                  <a:gd name="T90" fmla="*/ 166 w 189"/>
                  <a:gd name="T91" fmla="*/ 3 h 370"/>
                  <a:gd name="T92" fmla="*/ 170 w 189"/>
                  <a:gd name="T93" fmla="*/ 8 h 370"/>
                  <a:gd name="T94" fmla="*/ 170 w 189"/>
                  <a:gd name="T95" fmla="*/ 22 h 370"/>
                  <a:gd name="T96" fmla="*/ 189 w 189"/>
                  <a:gd name="T97" fmla="*/ 14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9" h="370">
                    <a:moveTo>
                      <a:pt x="189" y="144"/>
                    </a:moveTo>
                    <a:lnTo>
                      <a:pt x="189" y="144"/>
                    </a:lnTo>
                    <a:lnTo>
                      <a:pt x="189" y="168"/>
                    </a:lnTo>
                    <a:lnTo>
                      <a:pt x="185" y="190"/>
                    </a:lnTo>
                    <a:lnTo>
                      <a:pt x="182" y="211"/>
                    </a:lnTo>
                    <a:lnTo>
                      <a:pt x="176" y="231"/>
                    </a:lnTo>
                    <a:lnTo>
                      <a:pt x="163" y="268"/>
                    </a:lnTo>
                    <a:lnTo>
                      <a:pt x="149" y="303"/>
                    </a:lnTo>
                    <a:lnTo>
                      <a:pt x="149" y="303"/>
                    </a:lnTo>
                    <a:lnTo>
                      <a:pt x="144" y="311"/>
                    </a:lnTo>
                    <a:lnTo>
                      <a:pt x="139" y="319"/>
                    </a:lnTo>
                    <a:lnTo>
                      <a:pt x="139" y="319"/>
                    </a:lnTo>
                    <a:lnTo>
                      <a:pt x="136" y="325"/>
                    </a:lnTo>
                    <a:lnTo>
                      <a:pt x="133" y="333"/>
                    </a:lnTo>
                    <a:lnTo>
                      <a:pt x="128" y="351"/>
                    </a:lnTo>
                    <a:lnTo>
                      <a:pt x="125" y="357"/>
                    </a:lnTo>
                    <a:lnTo>
                      <a:pt x="122" y="363"/>
                    </a:lnTo>
                    <a:lnTo>
                      <a:pt x="117" y="368"/>
                    </a:lnTo>
                    <a:lnTo>
                      <a:pt x="111" y="370"/>
                    </a:lnTo>
                    <a:lnTo>
                      <a:pt x="111" y="370"/>
                    </a:lnTo>
                    <a:lnTo>
                      <a:pt x="104" y="370"/>
                    </a:lnTo>
                    <a:lnTo>
                      <a:pt x="98" y="368"/>
                    </a:lnTo>
                    <a:lnTo>
                      <a:pt x="85" y="360"/>
                    </a:lnTo>
                    <a:lnTo>
                      <a:pt x="73" y="351"/>
                    </a:lnTo>
                    <a:lnTo>
                      <a:pt x="60" y="341"/>
                    </a:lnTo>
                    <a:lnTo>
                      <a:pt x="60" y="341"/>
                    </a:lnTo>
                    <a:lnTo>
                      <a:pt x="52" y="336"/>
                    </a:lnTo>
                    <a:lnTo>
                      <a:pt x="47" y="330"/>
                    </a:lnTo>
                    <a:lnTo>
                      <a:pt x="44" y="324"/>
                    </a:lnTo>
                    <a:lnTo>
                      <a:pt x="43" y="314"/>
                    </a:lnTo>
                    <a:lnTo>
                      <a:pt x="43" y="314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4" y="308"/>
                    </a:lnTo>
                    <a:lnTo>
                      <a:pt x="44" y="305"/>
                    </a:lnTo>
                    <a:lnTo>
                      <a:pt x="44" y="301"/>
                    </a:lnTo>
                    <a:lnTo>
                      <a:pt x="43" y="300"/>
                    </a:lnTo>
                    <a:lnTo>
                      <a:pt x="36" y="297"/>
                    </a:lnTo>
                    <a:lnTo>
                      <a:pt x="30" y="295"/>
                    </a:lnTo>
                    <a:lnTo>
                      <a:pt x="25" y="292"/>
                    </a:lnTo>
                    <a:lnTo>
                      <a:pt x="20" y="289"/>
                    </a:lnTo>
                    <a:lnTo>
                      <a:pt x="19" y="287"/>
                    </a:lnTo>
                    <a:lnTo>
                      <a:pt x="19" y="285"/>
                    </a:lnTo>
                    <a:lnTo>
                      <a:pt x="23" y="278"/>
                    </a:lnTo>
                    <a:lnTo>
                      <a:pt x="23" y="278"/>
                    </a:lnTo>
                    <a:lnTo>
                      <a:pt x="28" y="273"/>
                    </a:lnTo>
                    <a:lnTo>
                      <a:pt x="30" y="266"/>
                    </a:lnTo>
                    <a:lnTo>
                      <a:pt x="28" y="262"/>
                    </a:lnTo>
                    <a:lnTo>
                      <a:pt x="27" y="257"/>
                    </a:lnTo>
                    <a:lnTo>
                      <a:pt x="23" y="249"/>
                    </a:lnTo>
                    <a:lnTo>
                      <a:pt x="22" y="246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0" y="238"/>
                    </a:lnTo>
                    <a:lnTo>
                      <a:pt x="20" y="231"/>
                    </a:lnTo>
                    <a:lnTo>
                      <a:pt x="16" y="222"/>
                    </a:lnTo>
                    <a:lnTo>
                      <a:pt x="4" y="203"/>
                    </a:lnTo>
                    <a:lnTo>
                      <a:pt x="1" y="192"/>
                    </a:lnTo>
                    <a:lnTo>
                      <a:pt x="0" y="182"/>
                    </a:lnTo>
                    <a:lnTo>
                      <a:pt x="0" y="177"/>
                    </a:lnTo>
                    <a:lnTo>
                      <a:pt x="1" y="173"/>
                    </a:lnTo>
                    <a:lnTo>
                      <a:pt x="4" y="166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8" y="149"/>
                    </a:lnTo>
                    <a:lnTo>
                      <a:pt x="6" y="139"/>
                    </a:lnTo>
                    <a:lnTo>
                      <a:pt x="8" y="130"/>
                    </a:lnTo>
                    <a:lnTo>
                      <a:pt x="9" y="122"/>
                    </a:lnTo>
                    <a:lnTo>
                      <a:pt x="12" y="114"/>
                    </a:lnTo>
                    <a:lnTo>
                      <a:pt x="16" y="108"/>
                    </a:lnTo>
                    <a:lnTo>
                      <a:pt x="20" y="103"/>
                    </a:lnTo>
                    <a:lnTo>
                      <a:pt x="27" y="98"/>
                    </a:lnTo>
                    <a:lnTo>
                      <a:pt x="39" y="90"/>
                    </a:lnTo>
                    <a:lnTo>
                      <a:pt x="54" y="84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97" y="69"/>
                    </a:lnTo>
                    <a:lnTo>
                      <a:pt x="106" y="66"/>
                    </a:lnTo>
                    <a:lnTo>
                      <a:pt x="114" y="62"/>
                    </a:lnTo>
                    <a:lnTo>
                      <a:pt x="122" y="55"/>
                    </a:lnTo>
                    <a:lnTo>
                      <a:pt x="128" y="47"/>
                    </a:lnTo>
                    <a:lnTo>
                      <a:pt x="133" y="39"/>
                    </a:lnTo>
                    <a:lnTo>
                      <a:pt x="136" y="30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9" y="11"/>
                    </a:lnTo>
                    <a:lnTo>
                      <a:pt x="144" y="4"/>
                    </a:lnTo>
                    <a:lnTo>
                      <a:pt x="149" y="1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1"/>
                    </a:lnTo>
                    <a:lnTo>
                      <a:pt x="166" y="3"/>
                    </a:lnTo>
                    <a:lnTo>
                      <a:pt x="168" y="6"/>
                    </a:lnTo>
                    <a:lnTo>
                      <a:pt x="170" y="8"/>
                    </a:lnTo>
                    <a:lnTo>
                      <a:pt x="170" y="15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89" y="144"/>
                    </a:lnTo>
                    <a:lnTo>
                      <a:pt x="189" y="14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8" name="Freeform 20">
                <a:extLst>
                  <a:ext uri="{FF2B5EF4-FFF2-40B4-BE49-F238E27FC236}">
                    <a16:creationId xmlns:a16="http://schemas.microsoft.com/office/drawing/2014/main" id="{83EBA9CD-300D-38B2-6B11-EF8DA72D5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727"/>
                <a:ext cx="102" cy="73"/>
              </a:xfrm>
              <a:custGeom>
                <a:avLst/>
                <a:gdLst>
                  <a:gd name="T0" fmla="*/ 147 w 203"/>
                  <a:gd name="T1" fmla="*/ 2 h 146"/>
                  <a:gd name="T2" fmla="*/ 143 w 203"/>
                  <a:gd name="T3" fmla="*/ 18 h 146"/>
                  <a:gd name="T4" fmla="*/ 144 w 203"/>
                  <a:gd name="T5" fmla="*/ 29 h 146"/>
                  <a:gd name="T6" fmla="*/ 154 w 203"/>
                  <a:gd name="T7" fmla="*/ 37 h 146"/>
                  <a:gd name="T8" fmla="*/ 171 w 203"/>
                  <a:gd name="T9" fmla="*/ 38 h 146"/>
                  <a:gd name="T10" fmla="*/ 182 w 203"/>
                  <a:gd name="T11" fmla="*/ 40 h 146"/>
                  <a:gd name="T12" fmla="*/ 198 w 203"/>
                  <a:gd name="T13" fmla="*/ 43 h 146"/>
                  <a:gd name="T14" fmla="*/ 203 w 203"/>
                  <a:gd name="T15" fmla="*/ 52 h 146"/>
                  <a:gd name="T16" fmla="*/ 200 w 203"/>
                  <a:gd name="T17" fmla="*/ 68 h 146"/>
                  <a:gd name="T18" fmla="*/ 195 w 203"/>
                  <a:gd name="T19" fmla="*/ 79 h 146"/>
                  <a:gd name="T20" fmla="*/ 168 w 203"/>
                  <a:gd name="T21" fmla="*/ 126 h 146"/>
                  <a:gd name="T22" fmla="*/ 165 w 203"/>
                  <a:gd name="T23" fmla="*/ 130 h 146"/>
                  <a:gd name="T24" fmla="*/ 154 w 203"/>
                  <a:gd name="T25" fmla="*/ 138 h 146"/>
                  <a:gd name="T26" fmla="*/ 131 w 203"/>
                  <a:gd name="T27" fmla="*/ 145 h 146"/>
                  <a:gd name="T28" fmla="*/ 100 w 203"/>
                  <a:gd name="T29" fmla="*/ 143 h 146"/>
                  <a:gd name="T30" fmla="*/ 79 w 203"/>
                  <a:gd name="T31" fmla="*/ 135 h 146"/>
                  <a:gd name="T32" fmla="*/ 68 w 203"/>
                  <a:gd name="T33" fmla="*/ 127 h 146"/>
                  <a:gd name="T34" fmla="*/ 65 w 203"/>
                  <a:gd name="T35" fmla="*/ 121 h 146"/>
                  <a:gd name="T36" fmla="*/ 52 w 203"/>
                  <a:gd name="T37" fmla="*/ 103 h 146"/>
                  <a:gd name="T38" fmla="*/ 43 w 203"/>
                  <a:gd name="T39" fmla="*/ 99 h 146"/>
                  <a:gd name="T40" fmla="*/ 30 w 203"/>
                  <a:gd name="T41" fmla="*/ 102 h 146"/>
                  <a:gd name="T42" fmla="*/ 22 w 203"/>
                  <a:gd name="T43" fmla="*/ 106 h 146"/>
                  <a:gd name="T44" fmla="*/ 12 w 203"/>
                  <a:gd name="T45" fmla="*/ 108 h 146"/>
                  <a:gd name="T46" fmla="*/ 3 w 203"/>
                  <a:gd name="T47" fmla="*/ 103 h 146"/>
                  <a:gd name="T48" fmla="*/ 0 w 203"/>
                  <a:gd name="T49" fmla="*/ 99 h 146"/>
                  <a:gd name="T50" fmla="*/ 1 w 203"/>
                  <a:gd name="T51" fmla="*/ 87 h 146"/>
                  <a:gd name="T52" fmla="*/ 3 w 203"/>
                  <a:gd name="T53" fmla="*/ 83 h 146"/>
                  <a:gd name="T54" fmla="*/ 20 w 203"/>
                  <a:gd name="T55" fmla="*/ 57 h 146"/>
                  <a:gd name="T56" fmla="*/ 44 w 203"/>
                  <a:gd name="T57" fmla="*/ 40 h 146"/>
                  <a:gd name="T58" fmla="*/ 68 w 203"/>
                  <a:gd name="T59" fmla="*/ 25 h 146"/>
                  <a:gd name="T60" fmla="*/ 119 w 203"/>
                  <a:gd name="T61" fmla="*/ 5 h 146"/>
                  <a:gd name="T62" fmla="*/ 146 w 203"/>
                  <a:gd name="T6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146">
                    <a:moveTo>
                      <a:pt x="147" y="2"/>
                    </a:moveTo>
                    <a:lnTo>
                      <a:pt x="147" y="2"/>
                    </a:lnTo>
                    <a:lnTo>
                      <a:pt x="144" y="10"/>
                    </a:lnTo>
                    <a:lnTo>
                      <a:pt x="143" y="18"/>
                    </a:lnTo>
                    <a:lnTo>
                      <a:pt x="143" y="24"/>
                    </a:lnTo>
                    <a:lnTo>
                      <a:pt x="144" y="29"/>
                    </a:lnTo>
                    <a:lnTo>
                      <a:pt x="147" y="33"/>
                    </a:lnTo>
                    <a:lnTo>
                      <a:pt x="154" y="37"/>
                    </a:lnTo>
                    <a:lnTo>
                      <a:pt x="162" y="38"/>
                    </a:lnTo>
                    <a:lnTo>
                      <a:pt x="171" y="38"/>
                    </a:lnTo>
                    <a:lnTo>
                      <a:pt x="171" y="38"/>
                    </a:lnTo>
                    <a:lnTo>
                      <a:pt x="182" y="40"/>
                    </a:lnTo>
                    <a:lnTo>
                      <a:pt x="192" y="40"/>
                    </a:lnTo>
                    <a:lnTo>
                      <a:pt x="198" y="43"/>
                    </a:lnTo>
                    <a:lnTo>
                      <a:pt x="201" y="48"/>
                    </a:lnTo>
                    <a:lnTo>
                      <a:pt x="203" y="52"/>
                    </a:lnTo>
                    <a:lnTo>
                      <a:pt x="203" y="60"/>
                    </a:lnTo>
                    <a:lnTo>
                      <a:pt x="200" y="68"/>
                    </a:lnTo>
                    <a:lnTo>
                      <a:pt x="195" y="79"/>
                    </a:lnTo>
                    <a:lnTo>
                      <a:pt x="195" y="79"/>
                    </a:lnTo>
                    <a:lnTo>
                      <a:pt x="182" y="102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5" y="130"/>
                    </a:lnTo>
                    <a:lnTo>
                      <a:pt x="160" y="135"/>
                    </a:lnTo>
                    <a:lnTo>
                      <a:pt x="154" y="138"/>
                    </a:lnTo>
                    <a:lnTo>
                      <a:pt x="147" y="141"/>
                    </a:lnTo>
                    <a:lnTo>
                      <a:pt x="131" y="145"/>
                    </a:lnTo>
                    <a:lnTo>
                      <a:pt x="116" y="146"/>
                    </a:lnTo>
                    <a:lnTo>
                      <a:pt x="100" y="143"/>
                    </a:lnTo>
                    <a:lnTo>
                      <a:pt x="85" y="138"/>
                    </a:lnTo>
                    <a:lnTo>
                      <a:pt x="79" y="135"/>
                    </a:lnTo>
                    <a:lnTo>
                      <a:pt x="73" y="132"/>
                    </a:lnTo>
                    <a:lnTo>
                      <a:pt x="68" y="127"/>
                    </a:lnTo>
                    <a:lnTo>
                      <a:pt x="65" y="121"/>
                    </a:lnTo>
                    <a:lnTo>
                      <a:pt x="65" y="121"/>
                    </a:lnTo>
                    <a:lnTo>
                      <a:pt x="57" y="108"/>
                    </a:lnTo>
                    <a:lnTo>
                      <a:pt x="52" y="103"/>
                    </a:lnTo>
                    <a:lnTo>
                      <a:pt x="47" y="100"/>
                    </a:lnTo>
                    <a:lnTo>
                      <a:pt x="43" y="99"/>
                    </a:lnTo>
                    <a:lnTo>
                      <a:pt x="36" y="99"/>
                    </a:lnTo>
                    <a:lnTo>
                      <a:pt x="30" y="102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17" y="108"/>
                    </a:lnTo>
                    <a:lnTo>
                      <a:pt x="12" y="108"/>
                    </a:lnTo>
                    <a:lnTo>
                      <a:pt x="6" y="108"/>
                    </a:lnTo>
                    <a:lnTo>
                      <a:pt x="3" y="103"/>
                    </a:lnTo>
                    <a:lnTo>
                      <a:pt x="3" y="103"/>
                    </a:lnTo>
                    <a:lnTo>
                      <a:pt x="0" y="99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11" y="68"/>
                    </a:lnTo>
                    <a:lnTo>
                      <a:pt x="20" y="57"/>
                    </a:lnTo>
                    <a:lnTo>
                      <a:pt x="31" y="48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68" y="25"/>
                    </a:lnTo>
                    <a:lnTo>
                      <a:pt x="93" y="14"/>
                    </a:lnTo>
                    <a:lnTo>
                      <a:pt x="119" y="5"/>
                    </a:lnTo>
                    <a:lnTo>
                      <a:pt x="131" y="2"/>
                    </a:lnTo>
                    <a:lnTo>
                      <a:pt x="146" y="0"/>
                    </a:lnTo>
                    <a:lnTo>
                      <a:pt x="147" y="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89" name="Freeform 21">
                <a:extLst>
                  <a:ext uri="{FF2B5EF4-FFF2-40B4-BE49-F238E27FC236}">
                    <a16:creationId xmlns:a16="http://schemas.microsoft.com/office/drawing/2014/main" id="{45786CE1-F0D8-9E67-D727-BDB549A34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74"/>
                <a:ext cx="82" cy="80"/>
              </a:xfrm>
              <a:custGeom>
                <a:avLst/>
                <a:gdLst>
                  <a:gd name="T0" fmla="*/ 26 w 164"/>
                  <a:gd name="T1" fmla="*/ 128 h 161"/>
                  <a:gd name="T2" fmla="*/ 19 w 164"/>
                  <a:gd name="T3" fmla="*/ 121 h 161"/>
                  <a:gd name="T4" fmla="*/ 7 w 164"/>
                  <a:gd name="T5" fmla="*/ 116 h 161"/>
                  <a:gd name="T6" fmla="*/ 3 w 164"/>
                  <a:gd name="T7" fmla="*/ 112 h 161"/>
                  <a:gd name="T8" fmla="*/ 3 w 164"/>
                  <a:gd name="T9" fmla="*/ 107 h 161"/>
                  <a:gd name="T10" fmla="*/ 5 w 164"/>
                  <a:gd name="T11" fmla="*/ 94 h 161"/>
                  <a:gd name="T12" fmla="*/ 5 w 164"/>
                  <a:gd name="T13" fmla="*/ 74 h 161"/>
                  <a:gd name="T14" fmla="*/ 13 w 164"/>
                  <a:gd name="T15" fmla="*/ 64 h 161"/>
                  <a:gd name="T16" fmla="*/ 23 w 164"/>
                  <a:gd name="T17" fmla="*/ 61 h 161"/>
                  <a:gd name="T18" fmla="*/ 38 w 164"/>
                  <a:gd name="T19" fmla="*/ 62 h 161"/>
                  <a:gd name="T20" fmla="*/ 50 w 164"/>
                  <a:gd name="T21" fmla="*/ 77 h 161"/>
                  <a:gd name="T22" fmla="*/ 51 w 164"/>
                  <a:gd name="T23" fmla="*/ 67 h 161"/>
                  <a:gd name="T24" fmla="*/ 57 w 164"/>
                  <a:gd name="T25" fmla="*/ 51 h 161"/>
                  <a:gd name="T26" fmla="*/ 67 w 164"/>
                  <a:gd name="T27" fmla="*/ 39 h 161"/>
                  <a:gd name="T28" fmla="*/ 85 w 164"/>
                  <a:gd name="T29" fmla="*/ 26 h 161"/>
                  <a:gd name="T30" fmla="*/ 112 w 164"/>
                  <a:gd name="T31" fmla="*/ 15 h 161"/>
                  <a:gd name="T32" fmla="*/ 140 w 164"/>
                  <a:gd name="T33" fmla="*/ 4 h 161"/>
                  <a:gd name="T34" fmla="*/ 146 w 164"/>
                  <a:gd name="T35" fmla="*/ 0 h 161"/>
                  <a:gd name="T36" fmla="*/ 156 w 164"/>
                  <a:gd name="T37" fmla="*/ 2 h 161"/>
                  <a:gd name="T38" fmla="*/ 164 w 164"/>
                  <a:gd name="T39" fmla="*/ 8 h 161"/>
                  <a:gd name="T40" fmla="*/ 164 w 164"/>
                  <a:gd name="T41" fmla="*/ 20 h 161"/>
                  <a:gd name="T42" fmla="*/ 162 w 164"/>
                  <a:gd name="T43" fmla="*/ 26 h 161"/>
                  <a:gd name="T44" fmla="*/ 159 w 164"/>
                  <a:gd name="T45" fmla="*/ 42 h 161"/>
                  <a:gd name="T46" fmla="*/ 153 w 164"/>
                  <a:gd name="T47" fmla="*/ 66 h 161"/>
                  <a:gd name="T48" fmla="*/ 140 w 164"/>
                  <a:gd name="T49" fmla="*/ 77 h 161"/>
                  <a:gd name="T50" fmla="*/ 131 w 164"/>
                  <a:gd name="T51" fmla="*/ 80 h 161"/>
                  <a:gd name="T52" fmla="*/ 123 w 164"/>
                  <a:gd name="T53" fmla="*/ 86 h 161"/>
                  <a:gd name="T54" fmla="*/ 119 w 164"/>
                  <a:gd name="T55" fmla="*/ 97 h 161"/>
                  <a:gd name="T56" fmla="*/ 110 w 164"/>
                  <a:gd name="T57" fmla="*/ 118 h 161"/>
                  <a:gd name="T58" fmla="*/ 105 w 164"/>
                  <a:gd name="T59" fmla="*/ 120 h 161"/>
                  <a:gd name="T60" fmla="*/ 94 w 164"/>
                  <a:gd name="T61" fmla="*/ 120 h 161"/>
                  <a:gd name="T62" fmla="*/ 75 w 164"/>
                  <a:gd name="T63" fmla="*/ 126 h 161"/>
                  <a:gd name="T64" fmla="*/ 53 w 164"/>
                  <a:gd name="T65" fmla="*/ 145 h 161"/>
                  <a:gd name="T66" fmla="*/ 38 w 164"/>
                  <a:gd name="T67" fmla="*/ 156 h 161"/>
                  <a:gd name="T68" fmla="*/ 23 w 164"/>
                  <a:gd name="T69" fmla="*/ 161 h 161"/>
                  <a:gd name="T70" fmla="*/ 16 w 164"/>
                  <a:gd name="T71" fmla="*/ 161 h 161"/>
                  <a:gd name="T72" fmla="*/ 5 w 164"/>
                  <a:gd name="T73" fmla="*/ 158 h 161"/>
                  <a:gd name="T74" fmla="*/ 2 w 164"/>
                  <a:gd name="T75" fmla="*/ 151 h 161"/>
                  <a:gd name="T76" fmla="*/ 0 w 164"/>
                  <a:gd name="T77" fmla="*/ 145 h 161"/>
                  <a:gd name="T78" fmla="*/ 8 w 164"/>
                  <a:gd name="T79" fmla="*/ 137 h 161"/>
                  <a:gd name="T80" fmla="*/ 15 w 164"/>
                  <a:gd name="T81" fmla="*/ 134 h 161"/>
                  <a:gd name="T82" fmla="*/ 26 w 164"/>
                  <a:gd name="T83" fmla="*/ 12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61">
                    <a:moveTo>
                      <a:pt x="26" y="128"/>
                    </a:moveTo>
                    <a:lnTo>
                      <a:pt x="26" y="128"/>
                    </a:lnTo>
                    <a:lnTo>
                      <a:pt x="24" y="123"/>
                    </a:lnTo>
                    <a:lnTo>
                      <a:pt x="19" y="121"/>
                    </a:lnTo>
                    <a:lnTo>
                      <a:pt x="11" y="118"/>
                    </a:lnTo>
                    <a:lnTo>
                      <a:pt x="7" y="116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5" y="101"/>
                    </a:lnTo>
                    <a:lnTo>
                      <a:pt x="5" y="94"/>
                    </a:lnTo>
                    <a:lnTo>
                      <a:pt x="5" y="80"/>
                    </a:lnTo>
                    <a:lnTo>
                      <a:pt x="5" y="74"/>
                    </a:lnTo>
                    <a:lnTo>
                      <a:pt x="8" y="67"/>
                    </a:lnTo>
                    <a:lnTo>
                      <a:pt x="13" y="64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32" y="59"/>
                    </a:lnTo>
                    <a:lnTo>
                      <a:pt x="38" y="62"/>
                    </a:lnTo>
                    <a:lnTo>
                      <a:pt x="45" y="6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1" y="67"/>
                    </a:lnTo>
                    <a:lnTo>
                      <a:pt x="54" y="59"/>
                    </a:lnTo>
                    <a:lnTo>
                      <a:pt x="57" y="51"/>
                    </a:lnTo>
                    <a:lnTo>
                      <a:pt x="62" y="45"/>
                    </a:lnTo>
                    <a:lnTo>
                      <a:pt x="67" y="39"/>
                    </a:lnTo>
                    <a:lnTo>
                      <a:pt x="72" y="34"/>
                    </a:lnTo>
                    <a:lnTo>
                      <a:pt x="85" y="26"/>
                    </a:lnTo>
                    <a:lnTo>
                      <a:pt x="97" y="20"/>
                    </a:lnTo>
                    <a:lnTo>
                      <a:pt x="112" y="15"/>
                    </a:lnTo>
                    <a:lnTo>
                      <a:pt x="126" y="10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6" y="0"/>
                    </a:lnTo>
                    <a:lnTo>
                      <a:pt x="151" y="0"/>
                    </a:lnTo>
                    <a:lnTo>
                      <a:pt x="156" y="2"/>
                    </a:lnTo>
                    <a:lnTo>
                      <a:pt x="161" y="5"/>
                    </a:lnTo>
                    <a:lnTo>
                      <a:pt x="164" y="8"/>
                    </a:lnTo>
                    <a:lnTo>
                      <a:pt x="164" y="13"/>
                    </a:lnTo>
                    <a:lnTo>
                      <a:pt x="164" y="20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1" y="34"/>
                    </a:lnTo>
                    <a:lnTo>
                      <a:pt x="159" y="42"/>
                    </a:lnTo>
                    <a:lnTo>
                      <a:pt x="156" y="58"/>
                    </a:lnTo>
                    <a:lnTo>
                      <a:pt x="153" y="66"/>
                    </a:lnTo>
                    <a:lnTo>
                      <a:pt x="148" y="72"/>
                    </a:lnTo>
                    <a:lnTo>
                      <a:pt x="140" y="77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26" y="81"/>
                    </a:lnTo>
                    <a:lnTo>
                      <a:pt x="123" y="86"/>
                    </a:lnTo>
                    <a:lnTo>
                      <a:pt x="119" y="97"/>
                    </a:lnTo>
                    <a:lnTo>
                      <a:pt x="119" y="97"/>
                    </a:lnTo>
                    <a:lnTo>
                      <a:pt x="113" y="112"/>
                    </a:lnTo>
                    <a:lnTo>
                      <a:pt x="110" y="118"/>
                    </a:lnTo>
                    <a:lnTo>
                      <a:pt x="107" y="120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94" y="120"/>
                    </a:lnTo>
                    <a:lnTo>
                      <a:pt x="85" y="123"/>
                    </a:lnTo>
                    <a:lnTo>
                      <a:pt x="75" y="126"/>
                    </a:lnTo>
                    <a:lnTo>
                      <a:pt x="67" y="132"/>
                    </a:lnTo>
                    <a:lnTo>
                      <a:pt x="53" y="145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30" y="159"/>
                    </a:lnTo>
                    <a:lnTo>
                      <a:pt x="23" y="161"/>
                    </a:lnTo>
                    <a:lnTo>
                      <a:pt x="23" y="161"/>
                    </a:lnTo>
                    <a:lnTo>
                      <a:pt x="16" y="161"/>
                    </a:lnTo>
                    <a:lnTo>
                      <a:pt x="10" y="159"/>
                    </a:lnTo>
                    <a:lnTo>
                      <a:pt x="5" y="158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3" y="140"/>
                    </a:lnTo>
                    <a:lnTo>
                      <a:pt x="8" y="137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26" y="128"/>
                    </a:ln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0" name="Freeform 22">
                <a:extLst>
                  <a:ext uri="{FF2B5EF4-FFF2-40B4-BE49-F238E27FC236}">
                    <a16:creationId xmlns:a16="http://schemas.microsoft.com/office/drawing/2014/main" id="{00F168BE-92E2-FEE7-1C12-DCE916B7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449"/>
                <a:ext cx="47" cy="79"/>
              </a:xfrm>
              <a:custGeom>
                <a:avLst/>
                <a:gdLst>
                  <a:gd name="T0" fmla="*/ 83 w 95"/>
                  <a:gd name="T1" fmla="*/ 25 h 157"/>
                  <a:gd name="T2" fmla="*/ 94 w 95"/>
                  <a:gd name="T3" fmla="*/ 54 h 157"/>
                  <a:gd name="T4" fmla="*/ 94 w 95"/>
                  <a:gd name="T5" fmla="*/ 81 h 157"/>
                  <a:gd name="T6" fmla="*/ 84 w 95"/>
                  <a:gd name="T7" fmla="*/ 108 h 157"/>
                  <a:gd name="T8" fmla="*/ 72 w 95"/>
                  <a:gd name="T9" fmla="*/ 135 h 157"/>
                  <a:gd name="T10" fmla="*/ 65 w 95"/>
                  <a:gd name="T11" fmla="*/ 146 h 157"/>
                  <a:gd name="T12" fmla="*/ 56 w 95"/>
                  <a:gd name="T13" fmla="*/ 152 h 157"/>
                  <a:gd name="T14" fmla="*/ 49 w 95"/>
                  <a:gd name="T15" fmla="*/ 157 h 157"/>
                  <a:gd name="T16" fmla="*/ 41 w 95"/>
                  <a:gd name="T17" fmla="*/ 156 h 157"/>
                  <a:gd name="T18" fmla="*/ 40 w 95"/>
                  <a:gd name="T19" fmla="*/ 152 h 157"/>
                  <a:gd name="T20" fmla="*/ 41 w 95"/>
                  <a:gd name="T21" fmla="*/ 141 h 157"/>
                  <a:gd name="T22" fmla="*/ 48 w 95"/>
                  <a:gd name="T23" fmla="*/ 118 h 157"/>
                  <a:gd name="T24" fmla="*/ 46 w 95"/>
                  <a:gd name="T25" fmla="*/ 105 h 157"/>
                  <a:gd name="T26" fmla="*/ 35 w 95"/>
                  <a:gd name="T27" fmla="*/ 97 h 157"/>
                  <a:gd name="T28" fmla="*/ 11 w 95"/>
                  <a:gd name="T29" fmla="*/ 89 h 157"/>
                  <a:gd name="T30" fmla="*/ 3 w 95"/>
                  <a:gd name="T31" fmla="*/ 84 h 157"/>
                  <a:gd name="T32" fmla="*/ 0 w 95"/>
                  <a:gd name="T33" fmla="*/ 76 h 157"/>
                  <a:gd name="T34" fmla="*/ 2 w 95"/>
                  <a:gd name="T35" fmla="*/ 71 h 157"/>
                  <a:gd name="T36" fmla="*/ 5 w 95"/>
                  <a:gd name="T37" fmla="*/ 65 h 157"/>
                  <a:gd name="T38" fmla="*/ 10 w 95"/>
                  <a:gd name="T39" fmla="*/ 65 h 157"/>
                  <a:gd name="T40" fmla="*/ 35 w 95"/>
                  <a:gd name="T41" fmla="*/ 62 h 157"/>
                  <a:gd name="T42" fmla="*/ 40 w 95"/>
                  <a:gd name="T43" fmla="*/ 57 h 157"/>
                  <a:gd name="T44" fmla="*/ 40 w 95"/>
                  <a:gd name="T45" fmla="*/ 52 h 157"/>
                  <a:gd name="T46" fmla="*/ 30 w 95"/>
                  <a:gd name="T47" fmla="*/ 40 h 157"/>
                  <a:gd name="T48" fmla="*/ 18 w 95"/>
                  <a:gd name="T49" fmla="*/ 25 h 157"/>
                  <a:gd name="T50" fmla="*/ 32 w 95"/>
                  <a:gd name="T51" fmla="*/ 21 h 157"/>
                  <a:gd name="T52" fmla="*/ 43 w 95"/>
                  <a:gd name="T53" fmla="*/ 11 h 157"/>
                  <a:gd name="T54" fmla="*/ 48 w 95"/>
                  <a:gd name="T55" fmla="*/ 6 h 157"/>
                  <a:gd name="T56" fmla="*/ 57 w 95"/>
                  <a:gd name="T57" fmla="*/ 0 h 157"/>
                  <a:gd name="T58" fmla="*/ 64 w 95"/>
                  <a:gd name="T59" fmla="*/ 2 h 157"/>
                  <a:gd name="T60" fmla="*/ 67 w 95"/>
                  <a:gd name="T61" fmla="*/ 3 h 157"/>
                  <a:gd name="T62" fmla="*/ 68 w 95"/>
                  <a:gd name="T63" fmla="*/ 8 h 157"/>
                  <a:gd name="T64" fmla="*/ 65 w 95"/>
                  <a:gd name="T65" fmla="*/ 16 h 157"/>
                  <a:gd name="T66" fmla="*/ 64 w 95"/>
                  <a:gd name="T67" fmla="*/ 21 h 157"/>
                  <a:gd name="T68" fmla="*/ 67 w 95"/>
                  <a:gd name="T69" fmla="*/ 27 h 157"/>
                  <a:gd name="T70" fmla="*/ 72 w 95"/>
                  <a:gd name="T71" fmla="*/ 27 h 157"/>
                  <a:gd name="T72" fmla="*/ 81 w 95"/>
                  <a:gd name="T73" fmla="*/ 25 h 157"/>
                  <a:gd name="T74" fmla="*/ 83 w 95"/>
                  <a:gd name="T75" fmla="*/ 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7">
                    <a:moveTo>
                      <a:pt x="83" y="25"/>
                    </a:moveTo>
                    <a:lnTo>
                      <a:pt x="83" y="25"/>
                    </a:lnTo>
                    <a:lnTo>
                      <a:pt x="91" y="40"/>
                    </a:lnTo>
                    <a:lnTo>
                      <a:pt x="94" y="54"/>
                    </a:lnTo>
                    <a:lnTo>
                      <a:pt x="95" y="68"/>
                    </a:lnTo>
                    <a:lnTo>
                      <a:pt x="94" y="81"/>
                    </a:lnTo>
                    <a:lnTo>
                      <a:pt x="89" y="95"/>
                    </a:lnTo>
                    <a:lnTo>
                      <a:pt x="84" y="108"/>
                    </a:lnTo>
                    <a:lnTo>
                      <a:pt x="72" y="135"/>
                    </a:lnTo>
                    <a:lnTo>
                      <a:pt x="72" y="135"/>
                    </a:lnTo>
                    <a:lnTo>
                      <a:pt x="70" y="141"/>
                    </a:lnTo>
                    <a:lnTo>
                      <a:pt x="65" y="146"/>
                    </a:lnTo>
                    <a:lnTo>
                      <a:pt x="62" y="151"/>
                    </a:lnTo>
                    <a:lnTo>
                      <a:pt x="56" y="152"/>
                    </a:lnTo>
                    <a:lnTo>
                      <a:pt x="56" y="152"/>
                    </a:lnTo>
                    <a:lnTo>
                      <a:pt x="49" y="157"/>
                    </a:lnTo>
                    <a:lnTo>
                      <a:pt x="45" y="157"/>
                    </a:lnTo>
                    <a:lnTo>
                      <a:pt x="41" y="156"/>
                    </a:lnTo>
                    <a:lnTo>
                      <a:pt x="41" y="156"/>
                    </a:lnTo>
                    <a:lnTo>
                      <a:pt x="40" y="152"/>
                    </a:lnTo>
                    <a:lnTo>
                      <a:pt x="40" y="148"/>
                    </a:lnTo>
                    <a:lnTo>
                      <a:pt x="41" y="141"/>
                    </a:lnTo>
                    <a:lnTo>
                      <a:pt x="41" y="141"/>
                    </a:lnTo>
                    <a:lnTo>
                      <a:pt x="48" y="118"/>
                    </a:lnTo>
                    <a:lnTo>
                      <a:pt x="48" y="111"/>
                    </a:lnTo>
                    <a:lnTo>
                      <a:pt x="46" y="105"/>
                    </a:lnTo>
                    <a:lnTo>
                      <a:pt x="41" y="100"/>
                    </a:lnTo>
                    <a:lnTo>
                      <a:pt x="35" y="97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6" y="87"/>
                    </a:lnTo>
                    <a:lnTo>
                      <a:pt x="3" y="84"/>
                    </a:lnTo>
                    <a:lnTo>
                      <a:pt x="2" y="81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71"/>
                    </a:lnTo>
                    <a:lnTo>
                      <a:pt x="3" y="68"/>
                    </a:lnTo>
                    <a:lnTo>
                      <a:pt x="5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26" y="64"/>
                    </a:lnTo>
                    <a:lnTo>
                      <a:pt x="35" y="62"/>
                    </a:lnTo>
                    <a:lnTo>
                      <a:pt x="38" y="60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0" y="52"/>
                    </a:lnTo>
                    <a:lnTo>
                      <a:pt x="37" y="46"/>
                    </a:lnTo>
                    <a:lnTo>
                      <a:pt x="30" y="4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6" y="24"/>
                    </a:lnTo>
                    <a:lnTo>
                      <a:pt x="32" y="21"/>
                    </a:lnTo>
                    <a:lnTo>
                      <a:pt x="38" y="16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8" y="6"/>
                    </a:lnTo>
                    <a:lnTo>
                      <a:pt x="53" y="3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5" y="16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5"/>
                    </a:lnTo>
                    <a:lnTo>
                      <a:pt x="67" y="27"/>
                    </a:lnTo>
                    <a:lnTo>
                      <a:pt x="70" y="29"/>
                    </a:lnTo>
                    <a:lnTo>
                      <a:pt x="72" y="27"/>
                    </a:lnTo>
                    <a:lnTo>
                      <a:pt x="78" y="25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1" name="Freeform 23">
                <a:extLst>
                  <a:ext uri="{FF2B5EF4-FFF2-40B4-BE49-F238E27FC236}">
                    <a16:creationId xmlns:a16="http://schemas.microsoft.com/office/drawing/2014/main" id="{341D9BDC-98F1-DB70-7A91-4A45DA7E7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668"/>
                <a:ext cx="104" cy="48"/>
              </a:xfrm>
              <a:custGeom>
                <a:avLst/>
                <a:gdLst>
                  <a:gd name="T0" fmla="*/ 94 w 206"/>
                  <a:gd name="T1" fmla="*/ 37 h 97"/>
                  <a:gd name="T2" fmla="*/ 111 w 206"/>
                  <a:gd name="T3" fmla="*/ 19 h 97"/>
                  <a:gd name="T4" fmla="*/ 124 w 206"/>
                  <a:gd name="T5" fmla="*/ 11 h 97"/>
                  <a:gd name="T6" fmla="*/ 140 w 206"/>
                  <a:gd name="T7" fmla="*/ 7 h 97"/>
                  <a:gd name="T8" fmla="*/ 149 w 206"/>
                  <a:gd name="T9" fmla="*/ 7 h 97"/>
                  <a:gd name="T10" fmla="*/ 178 w 206"/>
                  <a:gd name="T11" fmla="*/ 7 h 97"/>
                  <a:gd name="T12" fmla="*/ 187 w 206"/>
                  <a:gd name="T13" fmla="*/ 2 h 97"/>
                  <a:gd name="T14" fmla="*/ 192 w 206"/>
                  <a:gd name="T15" fmla="*/ 0 h 97"/>
                  <a:gd name="T16" fmla="*/ 198 w 206"/>
                  <a:gd name="T17" fmla="*/ 2 h 97"/>
                  <a:gd name="T18" fmla="*/ 205 w 206"/>
                  <a:gd name="T19" fmla="*/ 11 h 97"/>
                  <a:gd name="T20" fmla="*/ 206 w 206"/>
                  <a:gd name="T21" fmla="*/ 19 h 97"/>
                  <a:gd name="T22" fmla="*/ 195 w 206"/>
                  <a:gd name="T23" fmla="*/ 29 h 97"/>
                  <a:gd name="T24" fmla="*/ 168 w 206"/>
                  <a:gd name="T25" fmla="*/ 40 h 97"/>
                  <a:gd name="T26" fmla="*/ 127 w 206"/>
                  <a:gd name="T27" fmla="*/ 51 h 97"/>
                  <a:gd name="T28" fmla="*/ 100 w 206"/>
                  <a:gd name="T29" fmla="*/ 59 h 97"/>
                  <a:gd name="T30" fmla="*/ 82 w 206"/>
                  <a:gd name="T31" fmla="*/ 65 h 97"/>
                  <a:gd name="T32" fmla="*/ 57 w 206"/>
                  <a:gd name="T33" fmla="*/ 73 h 97"/>
                  <a:gd name="T34" fmla="*/ 41 w 206"/>
                  <a:gd name="T35" fmla="*/ 83 h 97"/>
                  <a:gd name="T36" fmla="*/ 35 w 206"/>
                  <a:gd name="T37" fmla="*/ 91 h 97"/>
                  <a:gd name="T38" fmla="*/ 28 w 206"/>
                  <a:gd name="T39" fmla="*/ 95 h 97"/>
                  <a:gd name="T40" fmla="*/ 11 w 206"/>
                  <a:gd name="T41" fmla="*/ 95 h 97"/>
                  <a:gd name="T42" fmla="*/ 3 w 206"/>
                  <a:gd name="T43" fmla="*/ 91 h 97"/>
                  <a:gd name="T44" fmla="*/ 1 w 206"/>
                  <a:gd name="T45" fmla="*/ 88 h 97"/>
                  <a:gd name="T46" fmla="*/ 1 w 206"/>
                  <a:gd name="T47" fmla="*/ 81 h 97"/>
                  <a:gd name="T48" fmla="*/ 9 w 206"/>
                  <a:gd name="T49" fmla="*/ 73 h 97"/>
                  <a:gd name="T50" fmla="*/ 14 w 206"/>
                  <a:gd name="T51" fmla="*/ 70 h 97"/>
                  <a:gd name="T52" fmla="*/ 30 w 206"/>
                  <a:gd name="T53" fmla="*/ 54 h 97"/>
                  <a:gd name="T54" fmla="*/ 49 w 206"/>
                  <a:gd name="T55" fmla="*/ 45 h 97"/>
                  <a:gd name="T56" fmla="*/ 70 w 206"/>
                  <a:gd name="T57" fmla="*/ 40 h 97"/>
                  <a:gd name="T58" fmla="*/ 92 w 206"/>
                  <a:gd name="T59" fmla="*/ 38 h 97"/>
                  <a:gd name="T60" fmla="*/ 94 w 206"/>
                  <a:gd name="T61" fmla="*/ 46 h 97"/>
                  <a:gd name="T62" fmla="*/ 97 w 206"/>
                  <a:gd name="T63" fmla="*/ 48 h 97"/>
                  <a:gd name="T64" fmla="*/ 101 w 206"/>
                  <a:gd name="T65" fmla="*/ 43 h 97"/>
                  <a:gd name="T66" fmla="*/ 101 w 206"/>
                  <a:gd name="T67" fmla="*/ 40 h 97"/>
                  <a:gd name="T68" fmla="*/ 94 w 206"/>
                  <a:gd name="T69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97">
                    <a:moveTo>
                      <a:pt x="94" y="37"/>
                    </a:moveTo>
                    <a:lnTo>
                      <a:pt x="94" y="37"/>
                    </a:lnTo>
                    <a:lnTo>
                      <a:pt x="105" y="24"/>
                    </a:lnTo>
                    <a:lnTo>
                      <a:pt x="111" y="19"/>
                    </a:lnTo>
                    <a:lnTo>
                      <a:pt x="117" y="14"/>
                    </a:lnTo>
                    <a:lnTo>
                      <a:pt x="124" y="11"/>
                    </a:lnTo>
                    <a:lnTo>
                      <a:pt x="132" y="8"/>
                    </a:lnTo>
                    <a:lnTo>
                      <a:pt x="140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68" y="8"/>
                    </a:lnTo>
                    <a:lnTo>
                      <a:pt x="178" y="7"/>
                    </a:lnTo>
                    <a:lnTo>
                      <a:pt x="182" y="5"/>
                    </a:lnTo>
                    <a:lnTo>
                      <a:pt x="187" y="2"/>
                    </a:lnTo>
                    <a:lnTo>
                      <a:pt x="187" y="2"/>
                    </a:lnTo>
                    <a:lnTo>
                      <a:pt x="192" y="0"/>
                    </a:lnTo>
                    <a:lnTo>
                      <a:pt x="195" y="0"/>
                    </a:lnTo>
                    <a:lnTo>
                      <a:pt x="198" y="2"/>
                    </a:lnTo>
                    <a:lnTo>
                      <a:pt x="200" y="3"/>
                    </a:lnTo>
                    <a:lnTo>
                      <a:pt x="205" y="11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195" y="29"/>
                    </a:lnTo>
                    <a:lnTo>
                      <a:pt x="182" y="35"/>
                    </a:lnTo>
                    <a:lnTo>
                      <a:pt x="168" y="40"/>
                    </a:lnTo>
                    <a:lnTo>
                      <a:pt x="155" y="45"/>
                    </a:lnTo>
                    <a:lnTo>
                      <a:pt x="127" y="51"/>
                    </a:lnTo>
                    <a:lnTo>
                      <a:pt x="113" y="54"/>
                    </a:lnTo>
                    <a:lnTo>
                      <a:pt x="100" y="59"/>
                    </a:lnTo>
                    <a:lnTo>
                      <a:pt x="100" y="59"/>
                    </a:lnTo>
                    <a:lnTo>
                      <a:pt x="82" y="65"/>
                    </a:lnTo>
                    <a:lnTo>
                      <a:pt x="65" y="70"/>
                    </a:lnTo>
                    <a:lnTo>
                      <a:pt x="57" y="73"/>
                    </a:lnTo>
                    <a:lnTo>
                      <a:pt x="49" y="78"/>
                    </a:lnTo>
                    <a:lnTo>
                      <a:pt x="41" y="83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2" y="94"/>
                    </a:lnTo>
                    <a:lnTo>
                      <a:pt x="28" y="95"/>
                    </a:lnTo>
                    <a:lnTo>
                      <a:pt x="20" y="97"/>
                    </a:lnTo>
                    <a:lnTo>
                      <a:pt x="11" y="95"/>
                    </a:lnTo>
                    <a:lnTo>
                      <a:pt x="8" y="94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1" y="88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3" y="78"/>
                    </a:lnTo>
                    <a:lnTo>
                      <a:pt x="9" y="73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22" y="61"/>
                    </a:lnTo>
                    <a:lnTo>
                      <a:pt x="30" y="54"/>
                    </a:lnTo>
                    <a:lnTo>
                      <a:pt x="40" y="49"/>
                    </a:lnTo>
                    <a:lnTo>
                      <a:pt x="49" y="45"/>
                    </a:lnTo>
                    <a:lnTo>
                      <a:pt x="59" y="41"/>
                    </a:lnTo>
                    <a:lnTo>
                      <a:pt x="70" y="40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45"/>
                    </a:lnTo>
                    <a:lnTo>
                      <a:pt x="94" y="46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100" y="46"/>
                    </a:lnTo>
                    <a:lnTo>
                      <a:pt x="101" y="43"/>
                    </a:lnTo>
                    <a:lnTo>
                      <a:pt x="101" y="43"/>
                    </a:lnTo>
                    <a:lnTo>
                      <a:pt x="101" y="40"/>
                    </a:lnTo>
                    <a:lnTo>
                      <a:pt x="98" y="38"/>
                    </a:lnTo>
                    <a:lnTo>
                      <a:pt x="94" y="37"/>
                    </a:lnTo>
                    <a:lnTo>
                      <a:pt x="94" y="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2" name="Freeform 24">
                <a:extLst>
                  <a:ext uri="{FF2B5EF4-FFF2-40B4-BE49-F238E27FC236}">
                    <a16:creationId xmlns:a16="http://schemas.microsoft.com/office/drawing/2014/main" id="{26089BAB-B0FB-FBFF-1BC4-CBAFF3BF3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588"/>
                <a:ext cx="47" cy="60"/>
              </a:xfrm>
              <a:custGeom>
                <a:avLst/>
                <a:gdLst>
                  <a:gd name="T0" fmla="*/ 46 w 93"/>
                  <a:gd name="T1" fmla="*/ 117 h 120"/>
                  <a:gd name="T2" fmla="*/ 46 w 93"/>
                  <a:gd name="T3" fmla="*/ 117 h 120"/>
                  <a:gd name="T4" fmla="*/ 38 w 93"/>
                  <a:gd name="T5" fmla="*/ 119 h 120"/>
                  <a:gd name="T6" fmla="*/ 31 w 93"/>
                  <a:gd name="T7" fmla="*/ 120 h 120"/>
                  <a:gd name="T8" fmla="*/ 27 w 93"/>
                  <a:gd name="T9" fmla="*/ 119 h 120"/>
                  <a:gd name="T10" fmla="*/ 23 w 93"/>
                  <a:gd name="T11" fmla="*/ 115 h 120"/>
                  <a:gd name="T12" fmla="*/ 20 w 93"/>
                  <a:gd name="T13" fmla="*/ 112 h 120"/>
                  <a:gd name="T14" fmla="*/ 19 w 93"/>
                  <a:gd name="T15" fmla="*/ 108 h 120"/>
                  <a:gd name="T16" fmla="*/ 19 w 93"/>
                  <a:gd name="T17" fmla="*/ 101 h 120"/>
                  <a:gd name="T18" fmla="*/ 20 w 93"/>
                  <a:gd name="T19" fmla="*/ 93 h 120"/>
                  <a:gd name="T20" fmla="*/ 20 w 93"/>
                  <a:gd name="T21" fmla="*/ 93 h 120"/>
                  <a:gd name="T22" fmla="*/ 20 w 93"/>
                  <a:gd name="T23" fmla="*/ 85 h 120"/>
                  <a:gd name="T24" fmla="*/ 19 w 93"/>
                  <a:gd name="T25" fmla="*/ 77 h 120"/>
                  <a:gd name="T26" fmla="*/ 16 w 93"/>
                  <a:gd name="T27" fmla="*/ 71 h 120"/>
                  <a:gd name="T28" fmla="*/ 9 w 93"/>
                  <a:gd name="T29" fmla="*/ 65 h 120"/>
                  <a:gd name="T30" fmla="*/ 9 w 93"/>
                  <a:gd name="T31" fmla="*/ 65 h 120"/>
                  <a:gd name="T32" fmla="*/ 3 w 93"/>
                  <a:gd name="T33" fmla="*/ 57 h 120"/>
                  <a:gd name="T34" fmla="*/ 0 w 93"/>
                  <a:gd name="T35" fmla="*/ 47 h 120"/>
                  <a:gd name="T36" fmla="*/ 1 w 93"/>
                  <a:gd name="T37" fmla="*/ 39 h 120"/>
                  <a:gd name="T38" fmla="*/ 4 w 93"/>
                  <a:gd name="T39" fmla="*/ 31 h 120"/>
                  <a:gd name="T40" fmla="*/ 4 w 93"/>
                  <a:gd name="T41" fmla="*/ 31 h 120"/>
                  <a:gd name="T42" fmla="*/ 9 w 93"/>
                  <a:gd name="T43" fmla="*/ 22 h 120"/>
                  <a:gd name="T44" fmla="*/ 14 w 93"/>
                  <a:gd name="T45" fmla="*/ 11 h 120"/>
                  <a:gd name="T46" fmla="*/ 17 w 93"/>
                  <a:gd name="T47" fmla="*/ 7 h 120"/>
                  <a:gd name="T48" fmla="*/ 19 w 93"/>
                  <a:gd name="T49" fmla="*/ 3 h 120"/>
                  <a:gd name="T50" fmla="*/ 23 w 93"/>
                  <a:gd name="T51" fmla="*/ 1 h 120"/>
                  <a:gd name="T52" fmla="*/ 28 w 93"/>
                  <a:gd name="T53" fmla="*/ 0 h 120"/>
                  <a:gd name="T54" fmla="*/ 28 w 93"/>
                  <a:gd name="T55" fmla="*/ 0 h 120"/>
                  <a:gd name="T56" fmla="*/ 33 w 93"/>
                  <a:gd name="T57" fmla="*/ 0 h 120"/>
                  <a:gd name="T58" fmla="*/ 36 w 93"/>
                  <a:gd name="T59" fmla="*/ 3 h 120"/>
                  <a:gd name="T60" fmla="*/ 38 w 93"/>
                  <a:gd name="T61" fmla="*/ 6 h 120"/>
                  <a:gd name="T62" fmla="*/ 39 w 93"/>
                  <a:gd name="T63" fmla="*/ 9 h 120"/>
                  <a:gd name="T64" fmla="*/ 39 w 93"/>
                  <a:gd name="T65" fmla="*/ 19 h 120"/>
                  <a:gd name="T66" fmla="*/ 41 w 93"/>
                  <a:gd name="T67" fmla="*/ 23 h 120"/>
                  <a:gd name="T68" fmla="*/ 43 w 93"/>
                  <a:gd name="T69" fmla="*/ 27 h 120"/>
                  <a:gd name="T70" fmla="*/ 43 w 93"/>
                  <a:gd name="T71" fmla="*/ 27 h 120"/>
                  <a:gd name="T72" fmla="*/ 55 w 93"/>
                  <a:gd name="T73" fmla="*/ 41 h 120"/>
                  <a:gd name="T74" fmla="*/ 68 w 93"/>
                  <a:gd name="T75" fmla="*/ 55 h 120"/>
                  <a:gd name="T76" fmla="*/ 68 w 93"/>
                  <a:gd name="T77" fmla="*/ 55 h 120"/>
                  <a:gd name="T78" fmla="*/ 71 w 93"/>
                  <a:gd name="T79" fmla="*/ 57 h 120"/>
                  <a:gd name="T80" fmla="*/ 76 w 93"/>
                  <a:gd name="T81" fmla="*/ 60 h 120"/>
                  <a:gd name="T82" fmla="*/ 85 w 93"/>
                  <a:gd name="T83" fmla="*/ 63 h 120"/>
                  <a:gd name="T84" fmla="*/ 89 w 93"/>
                  <a:gd name="T85" fmla="*/ 65 h 120"/>
                  <a:gd name="T86" fmla="*/ 92 w 93"/>
                  <a:gd name="T87" fmla="*/ 68 h 120"/>
                  <a:gd name="T88" fmla="*/ 93 w 93"/>
                  <a:gd name="T89" fmla="*/ 73 h 120"/>
                  <a:gd name="T90" fmla="*/ 92 w 93"/>
                  <a:gd name="T91" fmla="*/ 79 h 120"/>
                  <a:gd name="T92" fmla="*/ 92 w 93"/>
                  <a:gd name="T93" fmla="*/ 79 h 120"/>
                  <a:gd name="T94" fmla="*/ 90 w 93"/>
                  <a:gd name="T95" fmla="*/ 88 h 120"/>
                  <a:gd name="T96" fmla="*/ 85 w 93"/>
                  <a:gd name="T97" fmla="*/ 96 h 120"/>
                  <a:gd name="T98" fmla="*/ 81 w 93"/>
                  <a:gd name="T99" fmla="*/ 103 h 120"/>
                  <a:gd name="T100" fmla="*/ 76 w 93"/>
                  <a:gd name="T101" fmla="*/ 108 h 120"/>
                  <a:gd name="T102" fmla="*/ 70 w 93"/>
                  <a:gd name="T103" fmla="*/ 111 h 120"/>
                  <a:gd name="T104" fmla="*/ 63 w 93"/>
                  <a:gd name="T105" fmla="*/ 114 h 120"/>
                  <a:gd name="T106" fmla="*/ 55 w 93"/>
                  <a:gd name="T107" fmla="*/ 117 h 120"/>
                  <a:gd name="T108" fmla="*/ 46 w 93"/>
                  <a:gd name="T109" fmla="*/ 117 h 120"/>
                  <a:gd name="T110" fmla="*/ 46 w 93"/>
                  <a:gd name="T111" fmla="*/ 11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120">
                    <a:moveTo>
                      <a:pt x="46" y="117"/>
                    </a:moveTo>
                    <a:lnTo>
                      <a:pt x="46" y="117"/>
                    </a:lnTo>
                    <a:lnTo>
                      <a:pt x="38" y="119"/>
                    </a:lnTo>
                    <a:lnTo>
                      <a:pt x="31" y="120"/>
                    </a:lnTo>
                    <a:lnTo>
                      <a:pt x="27" y="119"/>
                    </a:lnTo>
                    <a:lnTo>
                      <a:pt x="23" y="115"/>
                    </a:lnTo>
                    <a:lnTo>
                      <a:pt x="20" y="112"/>
                    </a:lnTo>
                    <a:lnTo>
                      <a:pt x="19" y="108"/>
                    </a:lnTo>
                    <a:lnTo>
                      <a:pt x="19" y="101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3" y="57"/>
                    </a:lnTo>
                    <a:lnTo>
                      <a:pt x="0" y="47"/>
                    </a:lnTo>
                    <a:lnTo>
                      <a:pt x="1" y="39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22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39" y="9"/>
                    </a:lnTo>
                    <a:lnTo>
                      <a:pt x="39" y="19"/>
                    </a:lnTo>
                    <a:lnTo>
                      <a:pt x="41" y="23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55" y="41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71" y="57"/>
                    </a:lnTo>
                    <a:lnTo>
                      <a:pt x="76" y="60"/>
                    </a:lnTo>
                    <a:lnTo>
                      <a:pt x="85" y="63"/>
                    </a:lnTo>
                    <a:lnTo>
                      <a:pt x="89" y="65"/>
                    </a:lnTo>
                    <a:lnTo>
                      <a:pt x="92" y="68"/>
                    </a:lnTo>
                    <a:lnTo>
                      <a:pt x="93" y="73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0" y="88"/>
                    </a:lnTo>
                    <a:lnTo>
                      <a:pt x="85" y="96"/>
                    </a:lnTo>
                    <a:lnTo>
                      <a:pt x="81" y="103"/>
                    </a:lnTo>
                    <a:lnTo>
                      <a:pt x="76" y="108"/>
                    </a:lnTo>
                    <a:lnTo>
                      <a:pt x="70" y="111"/>
                    </a:lnTo>
                    <a:lnTo>
                      <a:pt x="63" y="114"/>
                    </a:lnTo>
                    <a:lnTo>
                      <a:pt x="55" y="117"/>
                    </a:lnTo>
                    <a:lnTo>
                      <a:pt x="46" y="117"/>
                    </a:lnTo>
                    <a:lnTo>
                      <a:pt x="46" y="1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3" name="Freeform 25">
                <a:extLst>
                  <a:ext uri="{FF2B5EF4-FFF2-40B4-BE49-F238E27FC236}">
                    <a16:creationId xmlns:a16="http://schemas.microsoft.com/office/drawing/2014/main" id="{A06072BC-7C74-69BB-F1AB-AF70B86A6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274"/>
                <a:ext cx="58" cy="40"/>
              </a:xfrm>
              <a:custGeom>
                <a:avLst/>
                <a:gdLst>
                  <a:gd name="T0" fmla="*/ 30 w 114"/>
                  <a:gd name="T1" fmla="*/ 60 h 81"/>
                  <a:gd name="T2" fmla="*/ 30 w 114"/>
                  <a:gd name="T3" fmla="*/ 60 h 81"/>
                  <a:gd name="T4" fmla="*/ 21 w 114"/>
                  <a:gd name="T5" fmla="*/ 64 h 81"/>
                  <a:gd name="T6" fmla="*/ 21 w 114"/>
                  <a:gd name="T7" fmla="*/ 64 h 81"/>
                  <a:gd name="T8" fmla="*/ 11 w 114"/>
                  <a:gd name="T9" fmla="*/ 65 h 81"/>
                  <a:gd name="T10" fmla="*/ 6 w 114"/>
                  <a:gd name="T11" fmla="*/ 64 h 81"/>
                  <a:gd name="T12" fmla="*/ 3 w 114"/>
                  <a:gd name="T13" fmla="*/ 60 h 81"/>
                  <a:gd name="T14" fmla="*/ 3 w 114"/>
                  <a:gd name="T15" fmla="*/ 60 h 81"/>
                  <a:gd name="T16" fmla="*/ 0 w 114"/>
                  <a:gd name="T17" fmla="*/ 56 h 81"/>
                  <a:gd name="T18" fmla="*/ 2 w 114"/>
                  <a:gd name="T19" fmla="*/ 51 h 81"/>
                  <a:gd name="T20" fmla="*/ 3 w 114"/>
                  <a:gd name="T21" fmla="*/ 46 h 81"/>
                  <a:gd name="T22" fmla="*/ 8 w 114"/>
                  <a:gd name="T23" fmla="*/ 43 h 81"/>
                  <a:gd name="T24" fmla="*/ 8 w 114"/>
                  <a:gd name="T25" fmla="*/ 43 h 81"/>
                  <a:gd name="T26" fmla="*/ 14 w 114"/>
                  <a:gd name="T27" fmla="*/ 38 h 81"/>
                  <a:gd name="T28" fmla="*/ 16 w 114"/>
                  <a:gd name="T29" fmla="*/ 33 h 81"/>
                  <a:gd name="T30" fmla="*/ 16 w 114"/>
                  <a:gd name="T31" fmla="*/ 29 h 81"/>
                  <a:gd name="T32" fmla="*/ 14 w 114"/>
                  <a:gd name="T33" fmla="*/ 22 h 81"/>
                  <a:gd name="T34" fmla="*/ 14 w 114"/>
                  <a:gd name="T35" fmla="*/ 22 h 81"/>
                  <a:gd name="T36" fmla="*/ 13 w 114"/>
                  <a:gd name="T37" fmla="*/ 16 h 81"/>
                  <a:gd name="T38" fmla="*/ 14 w 114"/>
                  <a:gd name="T39" fmla="*/ 11 h 81"/>
                  <a:gd name="T40" fmla="*/ 17 w 114"/>
                  <a:gd name="T41" fmla="*/ 6 h 81"/>
                  <a:gd name="T42" fmla="*/ 22 w 114"/>
                  <a:gd name="T43" fmla="*/ 3 h 81"/>
                  <a:gd name="T44" fmla="*/ 22 w 114"/>
                  <a:gd name="T45" fmla="*/ 3 h 81"/>
                  <a:gd name="T46" fmla="*/ 30 w 114"/>
                  <a:gd name="T47" fmla="*/ 2 h 81"/>
                  <a:gd name="T48" fmla="*/ 40 w 114"/>
                  <a:gd name="T49" fmla="*/ 0 h 81"/>
                  <a:gd name="T50" fmla="*/ 52 w 114"/>
                  <a:gd name="T51" fmla="*/ 2 h 81"/>
                  <a:gd name="T52" fmla="*/ 65 w 114"/>
                  <a:gd name="T53" fmla="*/ 3 h 81"/>
                  <a:gd name="T54" fmla="*/ 76 w 114"/>
                  <a:gd name="T55" fmla="*/ 6 h 81"/>
                  <a:gd name="T56" fmla="*/ 87 w 114"/>
                  <a:gd name="T57" fmla="*/ 10 h 81"/>
                  <a:gd name="T58" fmla="*/ 97 w 114"/>
                  <a:gd name="T59" fmla="*/ 14 h 81"/>
                  <a:gd name="T60" fmla="*/ 103 w 114"/>
                  <a:gd name="T61" fmla="*/ 21 h 81"/>
                  <a:gd name="T62" fmla="*/ 103 w 114"/>
                  <a:gd name="T63" fmla="*/ 21 h 81"/>
                  <a:gd name="T64" fmla="*/ 110 w 114"/>
                  <a:gd name="T65" fmla="*/ 29 h 81"/>
                  <a:gd name="T66" fmla="*/ 114 w 114"/>
                  <a:gd name="T67" fmla="*/ 37 h 81"/>
                  <a:gd name="T68" fmla="*/ 114 w 114"/>
                  <a:gd name="T69" fmla="*/ 41 h 81"/>
                  <a:gd name="T70" fmla="*/ 114 w 114"/>
                  <a:gd name="T71" fmla="*/ 46 h 81"/>
                  <a:gd name="T72" fmla="*/ 111 w 114"/>
                  <a:gd name="T73" fmla="*/ 51 h 81"/>
                  <a:gd name="T74" fmla="*/ 106 w 114"/>
                  <a:gd name="T75" fmla="*/ 56 h 81"/>
                  <a:gd name="T76" fmla="*/ 106 w 114"/>
                  <a:gd name="T77" fmla="*/ 56 h 81"/>
                  <a:gd name="T78" fmla="*/ 103 w 114"/>
                  <a:gd name="T79" fmla="*/ 60 h 81"/>
                  <a:gd name="T80" fmla="*/ 100 w 114"/>
                  <a:gd name="T81" fmla="*/ 65 h 81"/>
                  <a:gd name="T82" fmla="*/ 92 w 114"/>
                  <a:gd name="T83" fmla="*/ 76 h 81"/>
                  <a:gd name="T84" fmla="*/ 87 w 114"/>
                  <a:gd name="T85" fmla="*/ 79 h 81"/>
                  <a:gd name="T86" fmla="*/ 83 w 114"/>
                  <a:gd name="T87" fmla="*/ 81 h 81"/>
                  <a:gd name="T88" fmla="*/ 75 w 114"/>
                  <a:gd name="T89" fmla="*/ 79 h 81"/>
                  <a:gd name="T90" fmla="*/ 65 w 114"/>
                  <a:gd name="T91" fmla="*/ 73 h 81"/>
                  <a:gd name="T92" fmla="*/ 65 w 114"/>
                  <a:gd name="T93" fmla="*/ 73 h 81"/>
                  <a:gd name="T94" fmla="*/ 60 w 114"/>
                  <a:gd name="T95" fmla="*/ 68 h 81"/>
                  <a:gd name="T96" fmla="*/ 52 w 114"/>
                  <a:gd name="T97" fmla="*/ 64 h 81"/>
                  <a:gd name="T98" fmla="*/ 43 w 114"/>
                  <a:gd name="T99" fmla="*/ 60 h 81"/>
                  <a:gd name="T100" fmla="*/ 38 w 114"/>
                  <a:gd name="T101" fmla="*/ 60 h 81"/>
                  <a:gd name="T102" fmla="*/ 30 w 114"/>
                  <a:gd name="T103" fmla="*/ 60 h 81"/>
                  <a:gd name="T104" fmla="*/ 30 w 114"/>
                  <a:gd name="T10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81">
                    <a:moveTo>
                      <a:pt x="30" y="60"/>
                    </a:moveTo>
                    <a:lnTo>
                      <a:pt x="30" y="60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11" y="65"/>
                    </a:lnTo>
                    <a:lnTo>
                      <a:pt x="6" y="64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4" y="38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3" y="16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5" y="3"/>
                    </a:lnTo>
                    <a:lnTo>
                      <a:pt x="76" y="6"/>
                    </a:lnTo>
                    <a:lnTo>
                      <a:pt x="87" y="10"/>
                    </a:lnTo>
                    <a:lnTo>
                      <a:pt x="97" y="14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10" y="29"/>
                    </a:lnTo>
                    <a:lnTo>
                      <a:pt x="114" y="37"/>
                    </a:lnTo>
                    <a:lnTo>
                      <a:pt x="114" y="41"/>
                    </a:lnTo>
                    <a:lnTo>
                      <a:pt x="114" y="46"/>
                    </a:lnTo>
                    <a:lnTo>
                      <a:pt x="111" y="51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3" y="60"/>
                    </a:lnTo>
                    <a:lnTo>
                      <a:pt x="100" y="65"/>
                    </a:lnTo>
                    <a:lnTo>
                      <a:pt x="92" y="76"/>
                    </a:lnTo>
                    <a:lnTo>
                      <a:pt x="87" y="79"/>
                    </a:lnTo>
                    <a:lnTo>
                      <a:pt x="83" y="81"/>
                    </a:lnTo>
                    <a:lnTo>
                      <a:pt x="75" y="79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60" y="68"/>
                    </a:lnTo>
                    <a:lnTo>
                      <a:pt x="52" y="64"/>
                    </a:lnTo>
                    <a:lnTo>
                      <a:pt x="43" y="60"/>
                    </a:lnTo>
                    <a:lnTo>
                      <a:pt x="38" y="60"/>
                    </a:lnTo>
                    <a:lnTo>
                      <a:pt x="30" y="60"/>
                    </a:lnTo>
                    <a:lnTo>
                      <a:pt x="30" y="6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4" name="Freeform 26">
                <a:extLst>
                  <a:ext uri="{FF2B5EF4-FFF2-40B4-BE49-F238E27FC236}">
                    <a16:creationId xmlns:a16="http://schemas.microsoft.com/office/drawing/2014/main" id="{52F2BE1E-C6F5-769F-371C-853981737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925"/>
                <a:ext cx="73" cy="62"/>
              </a:xfrm>
              <a:custGeom>
                <a:avLst/>
                <a:gdLst>
                  <a:gd name="T0" fmla="*/ 144 w 144"/>
                  <a:gd name="T1" fmla="*/ 27 h 126"/>
                  <a:gd name="T2" fmla="*/ 144 w 144"/>
                  <a:gd name="T3" fmla="*/ 27 h 126"/>
                  <a:gd name="T4" fmla="*/ 135 w 144"/>
                  <a:gd name="T5" fmla="*/ 34 h 126"/>
                  <a:gd name="T6" fmla="*/ 125 w 144"/>
                  <a:gd name="T7" fmla="*/ 42 h 126"/>
                  <a:gd name="T8" fmla="*/ 109 w 144"/>
                  <a:gd name="T9" fmla="*/ 59 h 126"/>
                  <a:gd name="T10" fmla="*/ 94 w 144"/>
                  <a:gd name="T11" fmla="*/ 78 h 126"/>
                  <a:gd name="T12" fmla="*/ 76 w 144"/>
                  <a:gd name="T13" fmla="*/ 96 h 126"/>
                  <a:gd name="T14" fmla="*/ 76 w 144"/>
                  <a:gd name="T15" fmla="*/ 96 h 126"/>
                  <a:gd name="T16" fmla="*/ 60 w 144"/>
                  <a:gd name="T17" fmla="*/ 113 h 126"/>
                  <a:gd name="T18" fmla="*/ 52 w 144"/>
                  <a:gd name="T19" fmla="*/ 119 h 126"/>
                  <a:gd name="T20" fmla="*/ 47 w 144"/>
                  <a:gd name="T21" fmla="*/ 123 h 126"/>
                  <a:gd name="T22" fmla="*/ 41 w 144"/>
                  <a:gd name="T23" fmla="*/ 126 h 126"/>
                  <a:gd name="T24" fmla="*/ 41 w 144"/>
                  <a:gd name="T25" fmla="*/ 126 h 126"/>
                  <a:gd name="T26" fmla="*/ 38 w 144"/>
                  <a:gd name="T27" fmla="*/ 121 h 126"/>
                  <a:gd name="T28" fmla="*/ 36 w 144"/>
                  <a:gd name="T29" fmla="*/ 118 h 126"/>
                  <a:gd name="T30" fmla="*/ 36 w 144"/>
                  <a:gd name="T31" fmla="*/ 110 h 126"/>
                  <a:gd name="T32" fmla="*/ 36 w 144"/>
                  <a:gd name="T33" fmla="*/ 104 h 126"/>
                  <a:gd name="T34" fmla="*/ 36 w 144"/>
                  <a:gd name="T35" fmla="*/ 99 h 126"/>
                  <a:gd name="T36" fmla="*/ 35 w 144"/>
                  <a:gd name="T37" fmla="*/ 96 h 126"/>
                  <a:gd name="T38" fmla="*/ 35 w 144"/>
                  <a:gd name="T39" fmla="*/ 96 h 126"/>
                  <a:gd name="T40" fmla="*/ 28 w 144"/>
                  <a:gd name="T41" fmla="*/ 96 h 126"/>
                  <a:gd name="T42" fmla="*/ 22 w 144"/>
                  <a:gd name="T43" fmla="*/ 99 h 126"/>
                  <a:gd name="T44" fmla="*/ 17 w 144"/>
                  <a:gd name="T45" fmla="*/ 100 h 126"/>
                  <a:gd name="T46" fmla="*/ 11 w 144"/>
                  <a:gd name="T47" fmla="*/ 102 h 126"/>
                  <a:gd name="T48" fmla="*/ 11 w 144"/>
                  <a:gd name="T49" fmla="*/ 102 h 126"/>
                  <a:gd name="T50" fmla="*/ 6 w 144"/>
                  <a:gd name="T51" fmla="*/ 102 h 126"/>
                  <a:gd name="T52" fmla="*/ 1 w 144"/>
                  <a:gd name="T53" fmla="*/ 100 h 126"/>
                  <a:gd name="T54" fmla="*/ 0 w 144"/>
                  <a:gd name="T55" fmla="*/ 97 h 126"/>
                  <a:gd name="T56" fmla="*/ 1 w 144"/>
                  <a:gd name="T57" fmla="*/ 92 h 126"/>
                  <a:gd name="T58" fmla="*/ 1 w 144"/>
                  <a:gd name="T59" fmla="*/ 92 h 126"/>
                  <a:gd name="T60" fmla="*/ 8 w 144"/>
                  <a:gd name="T61" fmla="*/ 77 h 126"/>
                  <a:gd name="T62" fmla="*/ 12 w 144"/>
                  <a:gd name="T63" fmla="*/ 69 h 126"/>
                  <a:gd name="T64" fmla="*/ 17 w 144"/>
                  <a:gd name="T65" fmla="*/ 62 h 126"/>
                  <a:gd name="T66" fmla="*/ 22 w 144"/>
                  <a:gd name="T67" fmla="*/ 58 h 126"/>
                  <a:gd name="T68" fmla="*/ 28 w 144"/>
                  <a:gd name="T69" fmla="*/ 53 h 126"/>
                  <a:gd name="T70" fmla="*/ 36 w 144"/>
                  <a:gd name="T71" fmla="*/ 53 h 126"/>
                  <a:gd name="T72" fmla="*/ 46 w 144"/>
                  <a:gd name="T73" fmla="*/ 54 h 126"/>
                  <a:gd name="T74" fmla="*/ 46 w 144"/>
                  <a:gd name="T75" fmla="*/ 54 h 126"/>
                  <a:gd name="T76" fmla="*/ 57 w 144"/>
                  <a:gd name="T77" fmla="*/ 56 h 126"/>
                  <a:gd name="T78" fmla="*/ 68 w 144"/>
                  <a:gd name="T79" fmla="*/ 56 h 126"/>
                  <a:gd name="T80" fmla="*/ 76 w 144"/>
                  <a:gd name="T81" fmla="*/ 54 h 126"/>
                  <a:gd name="T82" fmla="*/ 82 w 144"/>
                  <a:gd name="T83" fmla="*/ 50 h 126"/>
                  <a:gd name="T84" fmla="*/ 89 w 144"/>
                  <a:gd name="T85" fmla="*/ 45 h 126"/>
                  <a:gd name="T86" fmla="*/ 95 w 144"/>
                  <a:gd name="T87" fmla="*/ 38 h 126"/>
                  <a:gd name="T88" fmla="*/ 108 w 144"/>
                  <a:gd name="T89" fmla="*/ 26 h 126"/>
                  <a:gd name="T90" fmla="*/ 108 w 144"/>
                  <a:gd name="T91" fmla="*/ 26 h 126"/>
                  <a:gd name="T92" fmla="*/ 114 w 144"/>
                  <a:gd name="T93" fmla="*/ 16 h 126"/>
                  <a:gd name="T94" fmla="*/ 122 w 144"/>
                  <a:gd name="T95" fmla="*/ 8 h 126"/>
                  <a:gd name="T96" fmla="*/ 130 w 144"/>
                  <a:gd name="T97" fmla="*/ 4 h 126"/>
                  <a:gd name="T98" fmla="*/ 136 w 144"/>
                  <a:gd name="T99" fmla="*/ 0 h 126"/>
                  <a:gd name="T100" fmla="*/ 141 w 144"/>
                  <a:gd name="T101" fmla="*/ 0 h 126"/>
                  <a:gd name="T102" fmla="*/ 141 w 144"/>
                  <a:gd name="T103" fmla="*/ 0 h 126"/>
                  <a:gd name="T104" fmla="*/ 144 w 144"/>
                  <a:gd name="T105" fmla="*/ 7 h 126"/>
                  <a:gd name="T106" fmla="*/ 144 w 144"/>
                  <a:gd name="T107" fmla="*/ 13 h 126"/>
                  <a:gd name="T108" fmla="*/ 144 w 144"/>
                  <a:gd name="T109" fmla="*/ 21 h 126"/>
                  <a:gd name="T110" fmla="*/ 144 w 144"/>
                  <a:gd name="T111" fmla="*/ 27 h 126"/>
                  <a:gd name="T112" fmla="*/ 144 w 144"/>
                  <a:gd name="T113" fmla="*/ 2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26">
                    <a:moveTo>
                      <a:pt x="144" y="27"/>
                    </a:moveTo>
                    <a:lnTo>
                      <a:pt x="144" y="27"/>
                    </a:lnTo>
                    <a:lnTo>
                      <a:pt x="135" y="34"/>
                    </a:lnTo>
                    <a:lnTo>
                      <a:pt x="125" y="42"/>
                    </a:lnTo>
                    <a:lnTo>
                      <a:pt x="109" y="59"/>
                    </a:lnTo>
                    <a:lnTo>
                      <a:pt x="94" y="78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60" y="113"/>
                    </a:lnTo>
                    <a:lnTo>
                      <a:pt x="52" y="119"/>
                    </a:lnTo>
                    <a:lnTo>
                      <a:pt x="47" y="123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38" y="121"/>
                    </a:lnTo>
                    <a:lnTo>
                      <a:pt x="36" y="118"/>
                    </a:lnTo>
                    <a:lnTo>
                      <a:pt x="36" y="110"/>
                    </a:lnTo>
                    <a:lnTo>
                      <a:pt x="36" y="104"/>
                    </a:lnTo>
                    <a:lnTo>
                      <a:pt x="36" y="99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28" y="96"/>
                    </a:lnTo>
                    <a:lnTo>
                      <a:pt x="22" y="99"/>
                    </a:lnTo>
                    <a:lnTo>
                      <a:pt x="17" y="100"/>
                    </a:lnTo>
                    <a:lnTo>
                      <a:pt x="11" y="102"/>
                    </a:lnTo>
                    <a:lnTo>
                      <a:pt x="11" y="102"/>
                    </a:lnTo>
                    <a:lnTo>
                      <a:pt x="6" y="102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8" y="77"/>
                    </a:lnTo>
                    <a:lnTo>
                      <a:pt x="12" y="69"/>
                    </a:lnTo>
                    <a:lnTo>
                      <a:pt x="17" y="62"/>
                    </a:lnTo>
                    <a:lnTo>
                      <a:pt x="22" y="58"/>
                    </a:lnTo>
                    <a:lnTo>
                      <a:pt x="28" y="53"/>
                    </a:lnTo>
                    <a:lnTo>
                      <a:pt x="36" y="53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57" y="56"/>
                    </a:lnTo>
                    <a:lnTo>
                      <a:pt x="68" y="56"/>
                    </a:lnTo>
                    <a:lnTo>
                      <a:pt x="76" y="54"/>
                    </a:lnTo>
                    <a:lnTo>
                      <a:pt x="82" y="50"/>
                    </a:lnTo>
                    <a:lnTo>
                      <a:pt x="89" y="45"/>
                    </a:lnTo>
                    <a:lnTo>
                      <a:pt x="95" y="38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14" y="16"/>
                    </a:lnTo>
                    <a:lnTo>
                      <a:pt x="122" y="8"/>
                    </a:lnTo>
                    <a:lnTo>
                      <a:pt x="130" y="4"/>
                    </a:lnTo>
                    <a:lnTo>
                      <a:pt x="136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4" y="7"/>
                    </a:lnTo>
                    <a:lnTo>
                      <a:pt x="144" y="13"/>
                    </a:lnTo>
                    <a:lnTo>
                      <a:pt x="144" y="21"/>
                    </a:lnTo>
                    <a:lnTo>
                      <a:pt x="144" y="27"/>
                    </a:lnTo>
                    <a:lnTo>
                      <a:pt x="144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5" name="Freeform 27">
                <a:extLst>
                  <a:ext uri="{FF2B5EF4-FFF2-40B4-BE49-F238E27FC236}">
                    <a16:creationId xmlns:a16="http://schemas.microsoft.com/office/drawing/2014/main" id="{ECD10FDE-E4CC-80C3-2FD7-B97005164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0"/>
                <a:ext cx="32" cy="64"/>
              </a:xfrm>
              <a:custGeom>
                <a:avLst/>
                <a:gdLst>
                  <a:gd name="T0" fmla="*/ 29 w 65"/>
                  <a:gd name="T1" fmla="*/ 127 h 129"/>
                  <a:gd name="T2" fmla="*/ 29 w 65"/>
                  <a:gd name="T3" fmla="*/ 127 h 129"/>
                  <a:gd name="T4" fmla="*/ 19 w 65"/>
                  <a:gd name="T5" fmla="*/ 129 h 129"/>
                  <a:gd name="T6" fmla="*/ 13 w 65"/>
                  <a:gd name="T7" fmla="*/ 127 h 129"/>
                  <a:gd name="T8" fmla="*/ 10 w 65"/>
                  <a:gd name="T9" fmla="*/ 125 h 129"/>
                  <a:gd name="T10" fmla="*/ 7 w 65"/>
                  <a:gd name="T11" fmla="*/ 124 h 129"/>
                  <a:gd name="T12" fmla="*/ 5 w 65"/>
                  <a:gd name="T13" fmla="*/ 119 h 129"/>
                  <a:gd name="T14" fmla="*/ 3 w 65"/>
                  <a:gd name="T15" fmla="*/ 116 h 129"/>
                  <a:gd name="T16" fmla="*/ 3 w 65"/>
                  <a:gd name="T17" fmla="*/ 116 h 129"/>
                  <a:gd name="T18" fmla="*/ 2 w 65"/>
                  <a:gd name="T19" fmla="*/ 105 h 129"/>
                  <a:gd name="T20" fmla="*/ 2 w 65"/>
                  <a:gd name="T21" fmla="*/ 95 h 129"/>
                  <a:gd name="T22" fmla="*/ 3 w 65"/>
                  <a:gd name="T23" fmla="*/ 84 h 129"/>
                  <a:gd name="T24" fmla="*/ 7 w 65"/>
                  <a:gd name="T25" fmla="*/ 75 h 129"/>
                  <a:gd name="T26" fmla="*/ 15 w 65"/>
                  <a:gd name="T27" fmla="*/ 56 h 129"/>
                  <a:gd name="T28" fmla="*/ 22 w 65"/>
                  <a:gd name="T29" fmla="*/ 35 h 129"/>
                  <a:gd name="T30" fmla="*/ 22 w 65"/>
                  <a:gd name="T31" fmla="*/ 35 h 129"/>
                  <a:gd name="T32" fmla="*/ 19 w 65"/>
                  <a:gd name="T33" fmla="*/ 33 h 129"/>
                  <a:gd name="T34" fmla="*/ 16 w 65"/>
                  <a:gd name="T35" fmla="*/ 33 h 129"/>
                  <a:gd name="T36" fmla="*/ 8 w 65"/>
                  <a:gd name="T37" fmla="*/ 32 h 129"/>
                  <a:gd name="T38" fmla="*/ 5 w 65"/>
                  <a:gd name="T39" fmla="*/ 32 h 129"/>
                  <a:gd name="T40" fmla="*/ 2 w 65"/>
                  <a:gd name="T41" fmla="*/ 30 h 129"/>
                  <a:gd name="T42" fmla="*/ 0 w 65"/>
                  <a:gd name="T43" fmla="*/ 27 h 129"/>
                  <a:gd name="T44" fmla="*/ 0 w 65"/>
                  <a:gd name="T45" fmla="*/ 21 h 129"/>
                  <a:gd name="T46" fmla="*/ 0 w 65"/>
                  <a:gd name="T47" fmla="*/ 21 h 129"/>
                  <a:gd name="T48" fmla="*/ 2 w 65"/>
                  <a:gd name="T49" fmla="*/ 16 h 129"/>
                  <a:gd name="T50" fmla="*/ 3 w 65"/>
                  <a:gd name="T51" fmla="*/ 11 h 129"/>
                  <a:gd name="T52" fmla="*/ 7 w 65"/>
                  <a:gd name="T53" fmla="*/ 8 h 129"/>
                  <a:gd name="T54" fmla="*/ 10 w 65"/>
                  <a:gd name="T55" fmla="*/ 5 h 129"/>
                  <a:gd name="T56" fmla="*/ 18 w 65"/>
                  <a:gd name="T57" fmla="*/ 2 h 129"/>
                  <a:gd name="T58" fmla="*/ 27 w 65"/>
                  <a:gd name="T59" fmla="*/ 2 h 129"/>
                  <a:gd name="T60" fmla="*/ 27 w 65"/>
                  <a:gd name="T61" fmla="*/ 2 h 129"/>
                  <a:gd name="T62" fmla="*/ 38 w 65"/>
                  <a:gd name="T63" fmla="*/ 2 h 129"/>
                  <a:gd name="T64" fmla="*/ 48 w 65"/>
                  <a:gd name="T65" fmla="*/ 0 h 129"/>
                  <a:gd name="T66" fmla="*/ 53 w 65"/>
                  <a:gd name="T67" fmla="*/ 0 h 129"/>
                  <a:gd name="T68" fmla="*/ 57 w 65"/>
                  <a:gd name="T69" fmla="*/ 2 h 129"/>
                  <a:gd name="T70" fmla="*/ 61 w 65"/>
                  <a:gd name="T71" fmla="*/ 5 h 129"/>
                  <a:gd name="T72" fmla="*/ 64 w 65"/>
                  <a:gd name="T73" fmla="*/ 11 h 129"/>
                  <a:gd name="T74" fmla="*/ 64 w 65"/>
                  <a:gd name="T75" fmla="*/ 11 h 129"/>
                  <a:gd name="T76" fmla="*/ 65 w 65"/>
                  <a:gd name="T77" fmla="*/ 16 h 129"/>
                  <a:gd name="T78" fmla="*/ 65 w 65"/>
                  <a:gd name="T79" fmla="*/ 21 h 129"/>
                  <a:gd name="T80" fmla="*/ 64 w 65"/>
                  <a:gd name="T81" fmla="*/ 25 h 129"/>
                  <a:gd name="T82" fmla="*/ 61 w 65"/>
                  <a:gd name="T83" fmla="*/ 29 h 129"/>
                  <a:gd name="T84" fmla="*/ 53 w 65"/>
                  <a:gd name="T85" fmla="*/ 37 h 129"/>
                  <a:gd name="T86" fmla="*/ 45 w 65"/>
                  <a:gd name="T87" fmla="*/ 43 h 129"/>
                  <a:gd name="T88" fmla="*/ 45 w 65"/>
                  <a:gd name="T89" fmla="*/ 43 h 129"/>
                  <a:gd name="T90" fmla="*/ 37 w 65"/>
                  <a:gd name="T91" fmla="*/ 48 h 129"/>
                  <a:gd name="T92" fmla="*/ 37 w 65"/>
                  <a:gd name="T93" fmla="*/ 48 h 129"/>
                  <a:gd name="T94" fmla="*/ 42 w 65"/>
                  <a:gd name="T95" fmla="*/ 59 h 129"/>
                  <a:gd name="T96" fmla="*/ 42 w 65"/>
                  <a:gd name="T97" fmla="*/ 68 h 129"/>
                  <a:gd name="T98" fmla="*/ 38 w 65"/>
                  <a:gd name="T99" fmla="*/ 78 h 129"/>
                  <a:gd name="T100" fmla="*/ 35 w 65"/>
                  <a:gd name="T101" fmla="*/ 89 h 129"/>
                  <a:gd name="T102" fmla="*/ 32 w 65"/>
                  <a:gd name="T103" fmla="*/ 98 h 129"/>
                  <a:gd name="T104" fmla="*/ 29 w 65"/>
                  <a:gd name="T105" fmla="*/ 108 h 129"/>
                  <a:gd name="T106" fmla="*/ 27 w 65"/>
                  <a:gd name="T107" fmla="*/ 118 h 129"/>
                  <a:gd name="T108" fmla="*/ 29 w 65"/>
                  <a:gd name="T109" fmla="*/ 127 h 129"/>
                  <a:gd name="T110" fmla="*/ 29 w 65"/>
                  <a:gd name="T111" fmla="*/ 12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129">
                    <a:moveTo>
                      <a:pt x="29" y="127"/>
                    </a:moveTo>
                    <a:lnTo>
                      <a:pt x="29" y="127"/>
                    </a:lnTo>
                    <a:lnTo>
                      <a:pt x="19" y="129"/>
                    </a:lnTo>
                    <a:lnTo>
                      <a:pt x="13" y="127"/>
                    </a:lnTo>
                    <a:lnTo>
                      <a:pt x="10" y="125"/>
                    </a:lnTo>
                    <a:lnTo>
                      <a:pt x="7" y="124"/>
                    </a:lnTo>
                    <a:lnTo>
                      <a:pt x="5" y="119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2" y="105"/>
                    </a:lnTo>
                    <a:lnTo>
                      <a:pt x="2" y="95"/>
                    </a:lnTo>
                    <a:lnTo>
                      <a:pt x="3" y="84"/>
                    </a:lnTo>
                    <a:lnTo>
                      <a:pt x="7" y="75"/>
                    </a:lnTo>
                    <a:lnTo>
                      <a:pt x="15" y="5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3"/>
                    </a:lnTo>
                    <a:lnTo>
                      <a:pt x="16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2"/>
                    </a:lnTo>
                    <a:lnTo>
                      <a:pt x="61" y="5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6"/>
                    </a:lnTo>
                    <a:lnTo>
                      <a:pt x="65" y="21"/>
                    </a:lnTo>
                    <a:lnTo>
                      <a:pt x="64" y="25"/>
                    </a:lnTo>
                    <a:lnTo>
                      <a:pt x="61" y="29"/>
                    </a:lnTo>
                    <a:lnTo>
                      <a:pt x="53" y="37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2" y="59"/>
                    </a:lnTo>
                    <a:lnTo>
                      <a:pt x="42" y="68"/>
                    </a:lnTo>
                    <a:lnTo>
                      <a:pt x="38" y="78"/>
                    </a:lnTo>
                    <a:lnTo>
                      <a:pt x="35" y="89"/>
                    </a:lnTo>
                    <a:lnTo>
                      <a:pt x="32" y="98"/>
                    </a:lnTo>
                    <a:lnTo>
                      <a:pt x="29" y="108"/>
                    </a:lnTo>
                    <a:lnTo>
                      <a:pt x="27" y="118"/>
                    </a:lnTo>
                    <a:lnTo>
                      <a:pt x="29" y="127"/>
                    </a:lnTo>
                    <a:lnTo>
                      <a:pt x="29" y="1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6" name="Freeform 28">
                <a:extLst>
                  <a:ext uri="{FF2B5EF4-FFF2-40B4-BE49-F238E27FC236}">
                    <a16:creationId xmlns:a16="http://schemas.microsoft.com/office/drawing/2014/main" id="{DF475876-9975-F563-952A-06C0915C4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656"/>
                <a:ext cx="63" cy="27"/>
              </a:xfrm>
              <a:custGeom>
                <a:avLst/>
                <a:gdLst>
                  <a:gd name="T0" fmla="*/ 121 w 127"/>
                  <a:gd name="T1" fmla="*/ 24 h 56"/>
                  <a:gd name="T2" fmla="*/ 121 w 127"/>
                  <a:gd name="T3" fmla="*/ 24 h 56"/>
                  <a:gd name="T4" fmla="*/ 118 w 127"/>
                  <a:gd name="T5" fmla="*/ 24 h 56"/>
                  <a:gd name="T6" fmla="*/ 113 w 127"/>
                  <a:gd name="T7" fmla="*/ 24 h 56"/>
                  <a:gd name="T8" fmla="*/ 110 w 127"/>
                  <a:gd name="T9" fmla="*/ 26 h 56"/>
                  <a:gd name="T10" fmla="*/ 108 w 127"/>
                  <a:gd name="T11" fmla="*/ 29 h 56"/>
                  <a:gd name="T12" fmla="*/ 108 w 127"/>
                  <a:gd name="T13" fmla="*/ 29 h 56"/>
                  <a:gd name="T14" fmla="*/ 104 w 127"/>
                  <a:gd name="T15" fmla="*/ 34 h 56"/>
                  <a:gd name="T16" fmla="*/ 99 w 127"/>
                  <a:gd name="T17" fmla="*/ 38 h 56"/>
                  <a:gd name="T18" fmla="*/ 88 w 127"/>
                  <a:gd name="T19" fmla="*/ 46 h 56"/>
                  <a:gd name="T20" fmla="*/ 73 w 127"/>
                  <a:gd name="T21" fmla="*/ 51 h 56"/>
                  <a:gd name="T22" fmla="*/ 58 w 127"/>
                  <a:gd name="T23" fmla="*/ 54 h 56"/>
                  <a:gd name="T24" fmla="*/ 42 w 127"/>
                  <a:gd name="T25" fmla="*/ 56 h 56"/>
                  <a:gd name="T26" fmla="*/ 27 w 127"/>
                  <a:gd name="T27" fmla="*/ 56 h 56"/>
                  <a:gd name="T28" fmla="*/ 13 w 127"/>
                  <a:gd name="T29" fmla="*/ 51 h 56"/>
                  <a:gd name="T30" fmla="*/ 7 w 127"/>
                  <a:gd name="T31" fmla="*/ 50 h 56"/>
                  <a:gd name="T32" fmla="*/ 2 w 127"/>
                  <a:gd name="T33" fmla="*/ 46 h 56"/>
                  <a:gd name="T34" fmla="*/ 2 w 127"/>
                  <a:gd name="T35" fmla="*/ 46 h 56"/>
                  <a:gd name="T36" fmla="*/ 0 w 127"/>
                  <a:gd name="T37" fmla="*/ 43 h 56"/>
                  <a:gd name="T38" fmla="*/ 0 w 127"/>
                  <a:gd name="T39" fmla="*/ 43 h 56"/>
                  <a:gd name="T40" fmla="*/ 0 w 127"/>
                  <a:gd name="T41" fmla="*/ 43 h 56"/>
                  <a:gd name="T42" fmla="*/ 13 w 127"/>
                  <a:gd name="T43" fmla="*/ 32 h 56"/>
                  <a:gd name="T44" fmla="*/ 26 w 127"/>
                  <a:gd name="T45" fmla="*/ 24 h 56"/>
                  <a:gd name="T46" fmla="*/ 38 w 127"/>
                  <a:gd name="T47" fmla="*/ 16 h 56"/>
                  <a:gd name="T48" fmla="*/ 53 w 127"/>
                  <a:gd name="T49" fmla="*/ 11 h 56"/>
                  <a:gd name="T50" fmla="*/ 69 w 127"/>
                  <a:gd name="T51" fmla="*/ 7 h 56"/>
                  <a:gd name="T52" fmla="*/ 83 w 127"/>
                  <a:gd name="T53" fmla="*/ 4 h 56"/>
                  <a:gd name="T54" fmla="*/ 115 w 127"/>
                  <a:gd name="T55" fmla="*/ 0 h 56"/>
                  <a:gd name="T56" fmla="*/ 115 w 127"/>
                  <a:gd name="T57" fmla="*/ 0 h 56"/>
                  <a:gd name="T58" fmla="*/ 119 w 127"/>
                  <a:gd name="T59" fmla="*/ 0 h 56"/>
                  <a:gd name="T60" fmla="*/ 124 w 127"/>
                  <a:gd name="T61" fmla="*/ 2 h 56"/>
                  <a:gd name="T62" fmla="*/ 127 w 127"/>
                  <a:gd name="T63" fmla="*/ 5 h 56"/>
                  <a:gd name="T64" fmla="*/ 127 w 127"/>
                  <a:gd name="T65" fmla="*/ 11 h 56"/>
                  <a:gd name="T66" fmla="*/ 127 w 127"/>
                  <a:gd name="T67" fmla="*/ 11 h 56"/>
                  <a:gd name="T68" fmla="*/ 127 w 127"/>
                  <a:gd name="T69" fmla="*/ 11 h 56"/>
                  <a:gd name="T70" fmla="*/ 124 w 127"/>
                  <a:gd name="T71" fmla="*/ 13 h 56"/>
                  <a:gd name="T72" fmla="*/ 121 w 127"/>
                  <a:gd name="T73" fmla="*/ 16 h 56"/>
                  <a:gd name="T74" fmla="*/ 121 w 127"/>
                  <a:gd name="T75" fmla="*/ 19 h 56"/>
                  <a:gd name="T76" fmla="*/ 121 w 127"/>
                  <a:gd name="T77" fmla="*/ 24 h 56"/>
                  <a:gd name="T78" fmla="*/ 121 w 127"/>
                  <a:gd name="T79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56">
                    <a:moveTo>
                      <a:pt x="121" y="24"/>
                    </a:moveTo>
                    <a:lnTo>
                      <a:pt x="121" y="24"/>
                    </a:lnTo>
                    <a:lnTo>
                      <a:pt x="118" y="24"/>
                    </a:lnTo>
                    <a:lnTo>
                      <a:pt x="113" y="24"/>
                    </a:lnTo>
                    <a:lnTo>
                      <a:pt x="110" y="26"/>
                    </a:lnTo>
                    <a:lnTo>
                      <a:pt x="108" y="29"/>
                    </a:lnTo>
                    <a:lnTo>
                      <a:pt x="108" y="29"/>
                    </a:lnTo>
                    <a:lnTo>
                      <a:pt x="104" y="34"/>
                    </a:lnTo>
                    <a:lnTo>
                      <a:pt x="99" y="38"/>
                    </a:lnTo>
                    <a:lnTo>
                      <a:pt x="88" y="46"/>
                    </a:lnTo>
                    <a:lnTo>
                      <a:pt x="73" y="51"/>
                    </a:lnTo>
                    <a:lnTo>
                      <a:pt x="58" y="54"/>
                    </a:lnTo>
                    <a:lnTo>
                      <a:pt x="42" y="56"/>
                    </a:lnTo>
                    <a:lnTo>
                      <a:pt x="27" y="56"/>
                    </a:lnTo>
                    <a:lnTo>
                      <a:pt x="13" y="51"/>
                    </a:lnTo>
                    <a:lnTo>
                      <a:pt x="7" y="50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3" y="32"/>
                    </a:lnTo>
                    <a:lnTo>
                      <a:pt x="26" y="24"/>
                    </a:lnTo>
                    <a:lnTo>
                      <a:pt x="38" y="16"/>
                    </a:lnTo>
                    <a:lnTo>
                      <a:pt x="53" y="11"/>
                    </a:lnTo>
                    <a:lnTo>
                      <a:pt x="69" y="7"/>
                    </a:lnTo>
                    <a:lnTo>
                      <a:pt x="83" y="4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4" y="2"/>
                    </a:lnTo>
                    <a:lnTo>
                      <a:pt x="127" y="5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4" y="13"/>
                    </a:lnTo>
                    <a:lnTo>
                      <a:pt x="121" y="16"/>
                    </a:lnTo>
                    <a:lnTo>
                      <a:pt x="121" y="19"/>
                    </a:lnTo>
                    <a:lnTo>
                      <a:pt x="121" y="24"/>
                    </a:lnTo>
                    <a:lnTo>
                      <a:pt x="121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7" name="Freeform 29">
                <a:extLst>
                  <a:ext uri="{FF2B5EF4-FFF2-40B4-BE49-F238E27FC236}">
                    <a16:creationId xmlns:a16="http://schemas.microsoft.com/office/drawing/2014/main" id="{56B29B8B-3FDB-ECF2-4090-A949C6BC0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711"/>
                <a:ext cx="48" cy="32"/>
              </a:xfrm>
              <a:custGeom>
                <a:avLst/>
                <a:gdLst>
                  <a:gd name="T0" fmla="*/ 40 w 97"/>
                  <a:gd name="T1" fmla="*/ 0 h 63"/>
                  <a:gd name="T2" fmla="*/ 40 w 97"/>
                  <a:gd name="T3" fmla="*/ 0 h 63"/>
                  <a:gd name="T4" fmla="*/ 60 w 97"/>
                  <a:gd name="T5" fmla="*/ 6 h 63"/>
                  <a:gd name="T6" fmla="*/ 70 w 97"/>
                  <a:gd name="T7" fmla="*/ 9 h 63"/>
                  <a:gd name="T8" fmla="*/ 79 w 97"/>
                  <a:gd name="T9" fmla="*/ 16 h 63"/>
                  <a:gd name="T10" fmla="*/ 79 w 97"/>
                  <a:gd name="T11" fmla="*/ 16 h 63"/>
                  <a:gd name="T12" fmla="*/ 87 w 97"/>
                  <a:gd name="T13" fmla="*/ 24 h 63"/>
                  <a:gd name="T14" fmla="*/ 94 w 97"/>
                  <a:gd name="T15" fmla="*/ 33 h 63"/>
                  <a:gd name="T16" fmla="*/ 95 w 97"/>
                  <a:gd name="T17" fmla="*/ 38 h 63"/>
                  <a:gd name="T18" fmla="*/ 97 w 97"/>
                  <a:gd name="T19" fmla="*/ 43 h 63"/>
                  <a:gd name="T20" fmla="*/ 97 w 97"/>
                  <a:gd name="T21" fmla="*/ 49 h 63"/>
                  <a:gd name="T22" fmla="*/ 95 w 97"/>
                  <a:gd name="T23" fmla="*/ 54 h 63"/>
                  <a:gd name="T24" fmla="*/ 95 w 97"/>
                  <a:gd name="T25" fmla="*/ 54 h 63"/>
                  <a:gd name="T26" fmla="*/ 92 w 97"/>
                  <a:gd name="T27" fmla="*/ 59 h 63"/>
                  <a:gd name="T28" fmla="*/ 87 w 97"/>
                  <a:gd name="T29" fmla="*/ 62 h 63"/>
                  <a:gd name="T30" fmla="*/ 84 w 97"/>
                  <a:gd name="T31" fmla="*/ 63 h 63"/>
                  <a:gd name="T32" fmla="*/ 79 w 97"/>
                  <a:gd name="T33" fmla="*/ 63 h 63"/>
                  <a:gd name="T34" fmla="*/ 70 w 97"/>
                  <a:gd name="T35" fmla="*/ 60 h 63"/>
                  <a:gd name="T36" fmla="*/ 60 w 97"/>
                  <a:gd name="T37" fmla="*/ 55 h 63"/>
                  <a:gd name="T38" fmla="*/ 60 w 97"/>
                  <a:gd name="T39" fmla="*/ 55 h 63"/>
                  <a:gd name="T40" fmla="*/ 40 w 97"/>
                  <a:gd name="T41" fmla="*/ 49 h 63"/>
                  <a:gd name="T42" fmla="*/ 19 w 97"/>
                  <a:gd name="T43" fmla="*/ 41 h 63"/>
                  <a:gd name="T44" fmla="*/ 19 w 97"/>
                  <a:gd name="T45" fmla="*/ 41 h 63"/>
                  <a:gd name="T46" fmla="*/ 11 w 97"/>
                  <a:gd name="T47" fmla="*/ 38 h 63"/>
                  <a:gd name="T48" fmla="*/ 5 w 97"/>
                  <a:gd name="T49" fmla="*/ 33 h 63"/>
                  <a:gd name="T50" fmla="*/ 0 w 97"/>
                  <a:gd name="T51" fmla="*/ 27 h 63"/>
                  <a:gd name="T52" fmla="*/ 0 w 97"/>
                  <a:gd name="T53" fmla="*/ 24 h 63"/>
                  <a:gd name="T54" fmla="*/ 0 w 97"/>
                  <a:gd name="T55" fmla="*/ 19 h 63"/>
                  <a:gd name="T56" fmla="*/ 0 w 97"/>
                  <a:gd name="T57" fmla="*/ 19 h 63"/>
                  <a:gd name="T58" fmla="*/ 0 w 97"/>
                  <a:gd name="T59" fmla="*/ 16 h 63"/>
                  <a:gd name="T60" fmla="*/ 3 w 97"/>
                  <a:gd name="T61" fmla="*/ 13 h 63"/>
                  <a:gd name="T62" fmla="*/ 8 w 97"/>
                  <a:gd name="T63" fmla="*/ 8 h 63"/>
                  <a:gd name="T64" fmla="*/ 16 w 97"/>
                  <a:gd name="T65" fmla="*/ 5 h 63"/>
                  <a:gd name="T66" fmla="*/ 24 w 97"/>
                  <a:gd name="T67" fmla="*/ 5 h 63"/>
                  <a:gd name="T68" fmla="*/ 24 w 97"/>
                  <a:gd name="T69" fmla="*/ 5 h 63"/>
                  <a:gd name="T70" fmla="*/ 32 w 97"/>
                  <a:gd name="T71" fmla="*/ 3 h 63"/>
                  <a:gd name="T72" fmla="*/ 40 w 97"/>
                  <a:gd name="T73" fmla="*/ 0 h 63"/>
                  <a:gd name="T74" fmla="*/ 40 w 97"/>
                  <a:gd name="T7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63">
                    <a:moveTo>
                      <a:pt x="40" y="0"/>
                    </a:moveTo>
                    <a:lnTo>
                      <a:pt x="40" y="0"/>
                    </a:lnTo>
                    <a:lnTo>
                      <a:pt x="60" y="6"/>
                    </a:lnTo>
                    <a:lnTo>
                      <a:pt x="70" y="9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87" y="24"/>
                    </a:lnTo>
                    <a:lnTo>
                      <a:pt x="94" y="33"/>
                    </a:lnTo>
                    <a:lnTo>
                      <a:pt x="95" y="38"/>
                    </a:lnTo>
                    <a:lnTo>
                      <a:pt x="97" y="43"/>
                    </a:lnTo>
                    <a:lnTo>
                      <a:pt x="97" y="49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2" y="59"/>
                    </a:lnTo>
                    <a:lnTo>
                      <a:pt x="87" y="62"/>
                    </a:lnTo>
                    <a:lnTo>
                      <a:pt x="84" y="63"/>
                    </a:lnTo>
                    <a:lnTo>
                      <a:pt x="79" y="63"/>
                    </a:lnTo>
                    <a:lnTo>
                      <a:pt x="70" y="60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40" y="49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1" y="38"/>
                    </a:lnTo>
                    <a:lnTo>
                      <a:pt x="5" y="33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8" y="8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32" y="3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8" name="Freeform 30">
                <a:extLst>
                  <a:ext uri="{FF2B5EF4-FFF2-40B4-BE49-F238E27FC236}">
                    <a16:creationId xmlns:a16="http://schemas.microsoft.com/office/drawing/2014/main" id="{1AAF5B31-540F-CDA1-A3B7-F6ED59AEC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605"/>
                <a:ext cx="52" cy="28"/>
              </a:xfrm>
              <a:custGeom>
                <a:avLst/>
                <a:gdLst>
                  <a:gd name="T0" fmla="*/ 5 w 103"/>
                  <a:gd name="T1" fmla="*/ 45 h 57"/>
                  <a:gd name="T2" fmla="*/ 5 w 103"/>
                  <a:gd name="T3" fmla="*/ 45 h 57"/>
                  <a:gd name="T4" fmla="*/ 2 w 103"/>
                  <a:gd name="T5" fmla="*/ 34 h 57"/>
                  <a:gd name="T6" fmla="*/ 0 w 103"/>
                  <a:gd name="T7" fmla="*/ 23 h 57"/>
                  <a:gd name="T8" fmla="*/ 0 w 103"/>
                  <a:gd name="T9" fmla="*/ 18 h 57"/>
                  <a:gd name="T10" fmla="*/ 2 w 103"/>
                  <a:gd name="T11" fmla="*/ 13 h 57"/>
                  <a:gd name="T12" fmla="*/ 6 w 103"/>
                  <a:gd name="T13" fmla="*/ 8 h 57"/>
                  <a:gd name="T14" fmla="*/ 13 w 103"/>
                  <a:gd name="T15" fmla="*/ 3 h 57"/>
                  <a:gd name="T16" fmla="*/ 13 w 103"/>
                  <a:gd name="T17" fmla="*/ 3 h 57"/>
                  <a:gd name="T18" fmla="*/ 19 w 103"/>
                  <a:gd name="T19" fmla="*/ 2 h 57"/>
                  <a:gd name="T20" fmla="*/ 24 w 103"/>
                  <a:gd name="T21" fmla="*/ 0 h 57"/>
                  <a:gd name="T22" fmla="*/ 29 w 103"/>
                  <a:gd name="T23" fmla="*/ 0 h 57"/>
                  <a:gd name="T24" fmla="*/ 33 w 103"/>
                  <a:gd name="T25" fmla="*/ 3 h 57"/>
                  <a:gd name="T26" fmla="*/ 40 w 103"/>
                  <a:gd name="T27" fmla="*/ 10 h 57"/>
                  <a:gd name="T28" fmla="*/ 48 w 103"/>
                  <a:gd name="T29" fmla="*/ 19 h 57"/>
                  <a:gd name="T30" fmla="*/ 48 w 103"/>
                  <a:gd name="T31" fmla="*/ 19 h 57"/>
                  <a:gd name="T32" fmla="*/ 51 w 103"/>
                  <a:gd name="T33" fmla="*/ 23 h 57"/>
                  <a:gd name="T34" fmla="*/ 54 w 103"/>
                  <a:gd name="T35" fmla="*/ 26 h 57"/>
                  <a:gd name="T36" fmla="*/ 64 w 103"/>
                  <a:gd name="T37" fmla="*/ 30 h 57"/>
                  <a:gd name="T38" fmla="*/ 73 w 103"/>
                  <a:gd name="T39" fmla="*/ 32 h 57"/>
                  <a:gd name="T40" fmla="*/ 84 w 103"/>
                  <a:gd name="T41" fmla="*/ 32 h 57"/>
                  <a:gd name="T42" fmla="*/ 84 w 103"/>
                  <a:gd name="T43" fmla="*/ 32 h 57"/>
                  <a:gd name="T44" fmla="*/ 91 w 103"/>
                  <a:gd name="T45" fmla="*/ 32 h 57"/>
                  <a:gd name="T46" fmla="*/ 97 w 103"/>
                  <a:gd name="T47" fmla="*/ 32 h 57"/>
                  <a:gd name="T48" fmla="*/ 100 w 103"/>
                  <a:gd name="T49" fmla="*/ 32 h 57"/>
                  <a:gd name="T50" fmla="*/ 102 w 103"/>
                  <a:gd name="T51" fmla="*/ 34 h 57"/>
                  <a:gd name="T52" fmla="*/ 103 w 103"/>
                  <a:gd name="T53" fmla="*/ 37 h 57"/>
                  <a:gd name="T54" fmla="*/ 103 w 103"/>
                  <a:gd name="T55" fmla="*/ 40 h 57"/>
                  <a:gd name="T56" fmla="*/ 103 w 103"/>
                  <a:gd name="T57" fmla="*/ 40 h 57"/>
                  <a:gd name="T58" fmla="*/ 102 w 103"/>
                  <a:gd name="T59" fmla="*/ 46 h 57"/>
                  <a:gd name="T60" fmla="*/ 97 w 103"/>
                  <a:gd name="T61" fmla="*/ 51 h 57"/>
                  <a:gd name="T62" fmla="*/ 91 w 103"/>
                  <a:gd name="T63" fmla="*/ 56 h 57"/>
                  <a:gd name="T64" fmla="*/ 83 w 103"/>
                  <a:gd name="T65" fmla="*/ 57 h 57"/>
                  <a:gd name="T66" fmla="*/ 83 w 103"/>
                  <a:gd name="T67" fmla="*/ 57 h 57"/>
                  <a:gd name="T68" fmla="*/ 67 w 103"/>
                  <a:gd name="T69" fmla="*/ 57 h 57"/>
                  <a:gd name="T70" fmla="*/ 49 w 103"/>
                  <a:gd name="T71" fmla="*/ 56 h 57"/>
                  <a:gd name="T72" fmla="*/ 18 w 103"/>
                  <a:gd name="T73" fmla="*/ 51 h 57"/>
                  <a:gd name="T74" fmla="*/ 18 w 103"/>
                  <a:gd name="T75" fmla="*/ 51 h 57"/>
                  <a:gd name="T76" fmla="*/ 18 w 103"/>
                  <a:gd name="T77" fmla="*/ 51 h 57"/>
                  <a:gd name="T78" fmla="*/ 16 w 103"/>
                  <a:gd name="T79" fmla="*/ 48 h 57"/>
                  <a:gd name="T80" fmla="*/ 13 w 103"/>
                  <a:gd name="T81" fmla="*/ 45 h 57"/>
                  <a:gd name="T82" fmla="*/ 10 w 103"/>
                  <a:gd name="T83" fmla="*/ 45 h 57"/>
                  <a:gd name="T84" fmla="*/ 5 w 103"/>
                  <a:gd name="T85" fmla="*/ 45 h 57"/>
                  <a:gd name="T86" fmla="*/ 5 w 103"/>
                  <a:gd name="T87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3" h="57">
                    <a:moveTo>
                      <a:pt x="5" y="45"/>
                    </a:moveTo>
                    <a:lnTo>
                      <a:pt x="5" y="45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3"/>
                    </a:lnTo>
                    <a:lnTo>
                      <a:pt x="40" y="1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1" y="23"/>
                    </a:lnTo>
                    <a:lnTo>
                      <a:pt x="54" y="26"/>
                    </a:lnTo>
                    <a:lnTo>
                      <a:pt x="64" y="30"/>
                    </a:lnTo>
                    <a:lnTo>
                      <a:pt x="73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91" y="32"/>
                    </a:lnTo>
                    <a:lnTo>
                      <a:pt x="97" y="32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7"/>
                    </a:lnTo>
                    <a:lnTo>
                      <a:pt x="103" y="40"/>
                    </a:lnTo>
                    <a:lnTo>
                      <a:pt x="103" y="40"/>
                    </a:lnTo>
                    <a:lnTo>
                      <a:pt x="102" y="46"/>
                    </a:lnTo>
                    <a:lnTo>
                      <a:pt x="97" y="51"/>
                    </a:lnTo>
                    <a:lnTo>
                      <a:pt x="91" y="56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67" y="57"/>
                    </a:lnTo>
                    <a:lnTo>
                      <a:pt x="49" y="56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0" y="45"/>
                    </a:lnTo>
                    <a:lnTo>
                      <a:pt x="5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99" name="Freeform 31">
                <a:extLst>
                  <a:ext uri="{FF2B5EF4-FFF2-40B4-BE49-F238E27FC236}">
                    <a16:creationId xmlns:a16="http://schemas.microsoft.com/office/drawing/2014/main" id="{B9391EB6-F605-CA27-6D51-1A141B134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16"/>
                <a:ext cx="44" cy="35"/>
              </a:xfrm>
              <a:custGeom>
                <a:avLst/>
                <a:gdLst>
                  <a:gd name="T0" fmla="*/ 0 w 87"/>
                  <a:gd name="T1" fmla="*/ 70 h 70"/>
                  <a:gd name="T2" fmla="*/ 0 w 87"/>
                  <a:gd name="T3" fmla="*/ 70 h 70"/>
                  <a:gd name="T4" fmla="*/ 9 w 87"/>
                  <a:gd name="T5" fmla="*/ 51 h 70"/>
                  <a:gd name="T6" fmla="*/ 17 w 87"/>
                  <a:gd name="T7" fmla="*/ 33 h 70"/>
                  <a:gd name="T8" fmla="*/ 24 w 87"/>
                  <a:gd name="T9" fmla="*/ 26 h 70"/>
                  <a:gd name="T10" fmla="*/ 30 w 87"/>
                  <a:gd name="T11" fmla="*/ 18 h 70"/>
                  <a:gd name="T12" fmla="*/ 36 w 87"/>
                  <a:gd name="T13" fmla="*/ 11 h 70"/>
                  <a:gd name="T14" fmla="*/ 46 w 87"/>
                  <a:gd name="T15" fmla="*/ 5 h 70"/>
                  <a:gd name="T16" fmla="*/ 46 w 87"/>
                  <a:gd name="T17" fmla="*/ 5 h 70"/>
                  <a:gd name="T18" fmla="*/ 57 w 87"/>
                  <a:gd name="T19" fmla="*/ 0 h 70"/>
                  <a:gd name="T20" fmla="*/ 62 w 87"/>
                  <a:gd name="T21" fmla="*/ 0 h 70"/>
                  <a:gd name="T22" fmla="*/ 67 w 87"/>
                  <a:gd name="T23" fmla="*/ 0 h 70"/>
                  <a:gd name="T24" fmla="*/ 71 w 87"/>
                  <a:gd name="T25" fmla="*/ 2 h 70"/>
                  <a:gd name="T26" fmla="*/ 76 w 87"/>
                  <a:gd name="T27" fmla="*/ 5 h 70"/>
                  <a:gd name="T28" fmla="*/ 79 w 87"/>
                  <a:gd name="T29" fmla="*/ 8 h 70"/>
                  <a:gd name="T30" fmla="*/ 84 w 87"/>
                  <a:gd name="T31" fmla="*/ 13 h 70"/>
                  <a:gd name="T32" fmla="*/ 84 w 87"/>
                  <a:gd name="T33" fmla="*/ 13 h 70"/>
                  <a:gd name="T34" fmla="*/ 86 w 87"/>
                  <a:gd name="T35" fmla="*/ 19 h 70"/>
                  <a:gd name="T36" fmla="*/ 87 w 87"/>
                  <a:gd name="T37" fmla="*/ 24 h 70"/>
                  <a:gd name="T38" fmla="*/ 87 w 87"/>
                  <a:gd name="T39" fmla="*/ 27 h 70"/>
                  <a:gd name="T40" fmla="*/ 84 w 87"/>
                  <a:gd name="T41" fmla="*/ 32 h 70"/>
                  <a:gd name="T42" fmla="*/ 79 w 87"/>
                  <a:gd name="T43" fmla="*/ 38 h 70"/>
                  <a:gd name="T44" fmla="*/ 71 w 87"/>
                  <a:gd name="T45" fmla="*/ 45 h 70"/>
                  <a:gd name="T46" fmla="*/ 71 w 87"/>
                  <a:gd name="T47" fmla="*/ 45 h 70"/>
                  <a:gd name="T48" fmla="*/ 56 w 87"/>
                  <a:gd name="T49" fmla="*/ 54 h 70"/>
                  <a:gd name="T50" fmla="*/ 40 w 87"/>
                  <a:gd name="T51" fmla="*/ 62 h 70"/>
                  <a:gd name="T52" fmla="*/ 21 w 87"/>
                  <a:gd name="T53" fmla="*/ 67 h 70"/>
                  <a:gd name="T54" fmla="*/ 0 w 87"/>
                  <a:gd name="T55" fmla="*/ 70 h 70"/>
                  <a:gd name="T56" fmla="*/ 0 w 87"/>
                  <a:gd name="T5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70">
                    <a:moveTo>
                      <a:pt x="0" y="70"/>
                    </a:moveTo>
                    <a:lnTo>
                      <a:pt x="0" y="70"/>
                    </a:lnTo>
                    <a:lnTo>
                      <a:pt x="9" y="51"/>
                    </a:lnTo>
                    <a:lnTo>
                      <a:pt x="17" y="33"/>
                    </a:lnTo>
                    <a:lnTo>
                      <a:pt x="24" y="26"/>
                    </a:lnTo>
                    <a:lnTo>
                      <a:pt x="30" y="18"/>
                    </a:lnTo>
                    <a:lnTo>
                      <a:pt x="36" y="11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71" y="2"/>
                    </a:lnTo>
                    <a:lnTo>
                      <a:pt x="76" y="5"/>
                    </a:lnTo>
                    <a:lnTo>
                      <a:pt x="79" y="8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6" y="19"/>
                    </a:lnTo>
                    <a:lnTo>
                      <a:pt x="87" y="24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79" y="38"/>
                    </a:lnTo>
                    <a:lnTo>
                      <a:pt x="71" y="45"/>
                    </a:lnTo>
                    <a:lnTo>
                      <a:pt x="71" y="45"/>
                    </a:lnTo>
                    <a:lnTo>
                      <a:pt x="56" y="54"/>
                    </a:lnTo>
                    <a:lnTo>
                      <a:pt x="40" y="62"/>
                    </a:lnTo>
                    <a:lnTo>
                      <a:pt x="21" y="67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0" name="Freeform 32">
                <a:extLst>
                  <a:ext uri="{FF2B5EF4-FFF2-40B4-BE49-F238E27FC236}">
                    <a16:creationId xmlns:a16="http://schemas.microsoft.com/office/drawing/2014/main" id="{72A2CB28-2305-388F-9237-9AE240B3C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822"/>
                <a:ext cx="38" cy="31"/>
              </a:xfrm>
              <a:custGeom>
                <a:avLst/>
                <a:gdLst>
                  <a:gd name="T0" fmla="*/ 76 w 76"/>
                  <a:gd name="T1" fmla="*/ 20 h 62"/>
                  <a:gd name="T2" fmla="*/ 76 w 76"/>
                  <a:gd name="T3" fmla="*/ 20 h 62"/>
                  <a:gd name="T4" fmla="*/ 74 w 76"/>
                  <a:gd name="T5" fmla="*/ 27 h 62"/>
                  <a:gd name="T6" fmla="*/ 68 w 76"/>
                  <a:gd name="T7" fmla="*/ 33 h 62"/>
                  <a:gd name="T8" fmla="*/ 60 w 76"/>
                  <a:gd name="T9" fmla="*/ 41 h 62"/>
                  <a:gd name="T10" fmla="*/ 50 w 76"/>
                  <a:gd name="T11" fmla="*/ 49 h 62"/>
                  <a:gd name="T12" fmla="*/ 41 w 76"/>
                  <a:gd name="T13" fmla="*/ 55 h 62"/>
                  <a:gd name="T14" fmla="*/ 31 w 76"/>
                  <a:gd name="T15" fmla="*/ 60 h 62"/>
                  <a:gd name="T16" fmla="*/ 22 w 76"/>
                  <a:gd name="T17" fmla="*/ 62 h 62"/>
                  <a:gd name="T18" fmla="*/ 16 w 76"/>
                  <a:gd name="T19" fmla="*/ 62 h 62"/>
                  <a:gd name="T20" fmla="*/ 16 w 76"/>
                  <a:gd name="T21" fmla="*/ 62 h 62"/>
                  <a:gd name="T22" fmla="*/ 11 w 76"/>
                  <a:gd name="T23" fmla="*/ 60 h 62"/>
                  <a:gd name="T24" fmla="*/ 8 w 76"/>
                  <a:gd name="T25" fmla="*/ 58 h 62"/>
                  <a:gd name="T26" fmla="*/ 8 w 76"/>
                  <a:gd name="T27" fmla="*/ 58 h 62"/>
                  <a:gd name="T28" fmla="*/ 3 w 76"/>
                  <a:gd name="T29" fmla="*/ 50 h 62"/>
                  <a:gd name="T30" fmla="*/ 0 w 76"/>
                  <a:gd name="T31" fmla="*/ 44 h 62"/>
                  <a:gd name="T32" fmla="*/ 1 w 76"/>
                  <a:gd name="T33" fmla="*/ 36 h 62"/>
                  <a:gd name="T34" fmla="*/ 4 w 76"/>
                  <a:gd name="T35" fmla="*/ 28 h 62"/>
                  <a:gd name="T36" fmla="*/ 4 w 76"/>
                  <a:gd name="T37" fmla="*/ 28 h 62"/>
                  <a:gd name="T38" fmla="*/ 12 w 76"/>
                  <a:gd name="T39" fmla="*/ 17 h 62"/>
                  <a:gd name="T40" fmla="*/ 22 w 76"/>
                  <a:gd name="T41" fmla="*/ 8 h 62"/>
                  <a:gd name="T42" fmla="*/ 28 w 76"/>
                  <a:gd name="T43" fmla="*/ 4 h 62"/>
                  <a:gd name="T44" fmla="*/ 35 w 76"/>
                  <a:gd name="T45" fmla="*/ 3 h 62"/>
                  <a:gd name="T46" fmla="*/ 41 w 76"/>
                  <a:gd name="T47" fmla="*/ 1 h 62"/>
                  <a:gd name="T48" fmla="*/ 49 w 76"/>
                  <a:gd name="T49" fmla="*/ 0 h 62"/>
                  <a:gd name="T50" fmla="*/ 49 w 76"/>
                  <a:gd name="T51" fmla="*/ 0 h 62"/>
                  <a:gd name="T52" fmla="*/ 57 w 76"/>
                  <a:gd name="T53" fmla="*/ 0 h 62"/>
                  <a:gd name="T54" fmla="*/ 65 w 76"/>
                  <a:gd name="T55" fmla="*/ 3 h 62"/>
                  <a:gd name="T56" fmla="*/ 70 w 76"/>
                  <a:gd name="T57" fmla="*/ 8 h 62"/>
                  <a:gd name="T58" fmla="*/ 74 w 76"/>
                  <a:gd name="T59" fmla="*/ 14 h 62"/>
                  <a:gd name="T60" fmla="*/ 74 w 76"/>
                  <a:gd name="T61" fmla="*/ 14 h 62"/>
                  <a:gd name="T62" fmla="*/ 76 w 76"/>
                  <a:gd name="T63" fmla="*/ 17 h 62"/>
                  <a:gd name="T64" fmla="*/ 76 w 76"/>
                  <a:gd name="T65" fmla="*/ 20 h 62"/>
                  <a:gd name="T66" fmla="*/ 76 w 76"/>
                  <a:gd name="T67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62">
                    <a:moveTo>
                      <a:pt x="76" y="20"/>
                    </a:moveTo>
                    <a:lnTo>
                      <a:pt x="76" y="20"/>
                    </a:lnTo>
                    <a:lnTo>
                      <a:pt x="74" y="27"/>
                    </a:lnTo>
                    <a:lnTo>
                      <a:pt x="68" y="33"/>
                    </a:lnTo>
                    <a:lnTo>
                      <a:pt x="60" y="41"/>
                    </a:lnTo>
                    <a:lnTo>
                      <a:pt x="50" y="49"/>
                    </a:lnTo>
                    <a:lnTo>
                      <a:pt x="41" y="55"/>
                    </a:lnTo>
                    <a:lnTo>
                      <a:pt x="31" y="60"/>
                    </a:lnTo>
                    <a:lnTo>
                      <a:pt x="22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1" y="60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2" y="17"/>
                    </a:lnTo>
                    <a:lnTo>
                      <a:pt x="22" y="8"/>
                    </a:lnTo>
                    <a:lnTo>
                      <a:pt x="28" y="4"/>
                    </a:lnTo>
                    <a:lnTo>
                      <a:pt x="35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70" y="8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6" y="17"/>
                    </a:lnTo>
                    <a:lnTo>
                      <a:pt x="76" y="20"/>
                    </a:lnTo>
                    <a:lnTo>
                      <a:pt x="76" y="2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1" name="Freeform 33">
                <a:extLst>
                  <a:ext uri="{FF2B5EF4-FFF2-40B4-BE49-F238E27FC236}">
                    <a16:creationId xmlns:a16="http://schemas.microsoft.com/office/drawing/2014/main" id="{70CB2842-3DB4-07D6-DB07-C6DF514B1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2037"/>
                <a:ext cx="21" cy="40"/>
              </a:xfrm>
              <a:custGeom>
                <a:avLst/>
                <a:gdLst>
                  <a:gd name="T0" fmla="*/ 0 w 41"/>
                  <a:gd name="T1" fmla="*/ 30 h 79"/>
                  <a:gd name="T2" fmla="*/ 0 w 41"/>
                  <a:gd name="T3" fmla="*/ 30 h 79"/>
                  <a:gd name="T4" fmla="*/ 6 w 41"/>
                  <a:gd name="T5" fmla="*/ 28 h 79"/>
                  <a:gd name="T6" fmla="*/ 13 w 41"/>
                  <a:gd name="T7" fmla="*/ 27 h 79"/>
                  <a:gd name="T8" fmla="*/ 17 w 41"/>
                  <a:gd name="T9" fmla="*/ 24 h 79"/>
                  <a:gd name="T10" fmla="*/ 22 w 41"/>
                  <a:gd name="T11" fmla="*/ 19 h 79"/>
                  <a:gd name="T12" fmla="*/ 29 w 41"/>
                  <a:gd name="T13" fmla="*/ 9 h 79"/>
                  <a:gd name="T14" fmla="*/ 33 w 41"/>
                  <a:gd name="T15" fmla="*/ 5 h 79"/>
                  <a:gd name="T16" fmla="*/ 38 w 41"/>
                  <a:gd name="T17" fmla="*/ 0 h 79"/>
                  <a:gd name="T18" fmla="*/ 38 w 41"/>
                  <a:gd name="T19" fmla="*/ 0 h 79"/>
                  <a:gd name="T20" fmla="*/ 40 w 41"/>
                  <a:gd name="T21" fmla="*/ 9 h 79"/>
                  <a:gd name="T22" fmla="*/ 41 w 41"/>
                  <a:gd name="T23" fmla="*/ 21 h 79"/>
                  <a:gd name="T24" fmla="*/ 40 w 41"/>
                  <a:gd name="T25" fmla="*/ 32 h 79"/>
                  <a:gd name="T26" fmla="*/ 36 w 41"/>
                  <a:gd name="T27" fmla="*/ 44 h 79"/>
                  <a:gd name="T28" fmla="*/ 33 w 41"/>
                  <a:gd name="T29" fmla="*/ 55 h 79"/>
                  <a:gd name="T30" fmla="*/ 29 w 41"/>
                  <a:gd name="T31" fmla="*/ 65 h 79"/>
                  <a:gd name="T32" fmla="*/ 22 w 41"/>
                  <a:gd name="T33" fmla="*/ 73 h 79"/>
                  <a:gd name="T34" fmla="*/ 16 w 41"/>
                  <a:gd name="T35" fmla="*/ 78 h 79"/>
                  <a:gd name="T36" fmla="*/ 16 w 41"/>
                  <a:gd name="T37" fmla="*/ 78 h 79"/>
                  <a:gd name="T38" fmla="*/ 9 w 41"/>
                  <a:gd name="T39" fmla="*/ 79 h 79"/>
                  <a:gd name="T40" fmla="*/ 5 w 41"/>
                  <a:gd name="T41" fmla="*/ 76 h 79"/>
                  <a:gd name="T42" fmla="*/ 3 w 41"/>
                  <a:gd name="T43" fmla="*/ 73 h 79"/>
                  <a:gd name="T44" fmla="*/ 2 w 41"/>
                  <a:gd name="T45" fmla="*/ 68 h 79"/>
                  <a:gd name="T46" fmla="*/ 2 w 41"/>
                  <a:gd name="T47" fmla="*/ 68 h 79"/>
                  <a:gd name="T48" fmla="*/ 0 w 41"/>
                  <a:gd name="T49" fmla="*/ 49 h 79"/>
                  <a:gd name="T50" fmla="*/ 0 w 41"/>
                  <a:gd name="T51" fmla="*/ 30 h 79"/>
                  <a:gd name="T52" fmla="*/ 0 w 41"/>
                  <a:gd name="T53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79">
                    <a:moveTo>
                      <a:pt x="0" y="30"/>
                    </a:moveTo>
                    <a:lnTo>
                      <a:pt x="0" y="30"/>
                    </a:lnTo>
                    <a:lnTo>
                      <a:pt x="6" y="28"/>
                    </a:lnTo>
                    <a:lnTo>
                      <a:pt x="13" y="27"/>
                    </a:lnTo>
                    <a:lnTo>
                      <a:pt x="17" y="24"/>
                    </a:lnTo>
                    <a:lnTo>
                      <a:pt x="22" y="19"/>
                    </a:lnTo>
                    <a:lnTo>
                      <a:pt x="29" y="9"/>
                    </a:lnTo>
                    <a:lnTo>
                      <a:pt x="33" y="5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9"/>
                    </a:lnTo>
                    <a:lnTo>
                      <a:pt x="41" y="21"/>
                    </a:lnTo>
                    <a:lnTo>
                      <a:pt x="40" y="32"/>
                    </a:lnTo>
                    <a:lnTo>
                      <a:pt x="36" y="44"/>
                    </a:lnTo>
                    <a:lnTo>
                      <a:pt x="33" y="55"/>
                    </a:lnTo>
                    <a:lnTo>
                      <a:pt x="29" y="65"/>
                    </a:lnTo>
                    <a:lnTo>
                      <a:pt x="22" y="73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9" y="79"/>
                    </a:lnTo>
                    <a:lnTo>
                      <a:pt x="5" y="76"/>
                    </a:lnTo>
                    <a:lnTo>
                      <a:pt x="3" y="7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49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2" name="Freeform 34">
                <a:extLst>
                  <a:ext uri="{FF2B5EF4-FFF2-40B4-BE49-F238E27FC236}">
                    <a16:creationId xmlns:a16="http://schemas.microsoft.com/office/drawing/2014/main" id="{63E31638-4615-67AF-9FC0-3AADFBDC7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1157"/>
                <a:ext cx="34" cy="18"/>
              </a:xfrm>
              <a:custGeom>
                <a:avLst/>
                <a:gdLst>
                  <a:gd name="T0" fmla="*/ 67 w 67"/>
                  <a:gd name="T1" fmla="*/ 23 h 36"/>
                  <a:gd name="T2" fmla="*/ 67 w 67"/>
                  <a:gd name="T3" fmla="*/ 23 h 36"/>
                  <a:gd name="T4" fmla="*/ 66 w 67"/>
                  <a:gd name="T5" fmla="*/ 30 h 36"/>
                  <a:gd name="T6" fmla="*/ 62 w 67"/>
                  <a:gd name="T7" fmla="*/ 34 h 36"/>
                  <a:gd name="T8" fmla="*/ 58 w 67"/>
                  <a:gd name="T9" fmla="*/ 36 h 36"/>
                  <a:gd name="T10" fmla="*/ 51 w 67"/>
                  <a:gd name="T11" fmla="*/ 36 h 36"/>
                  <a:gd name="T12" fmla="*/ 51 w 67"/>
                  <a:gd name="T13" fmla="*/ 36 h 36"/>
                  <a:gd name="T14" fmla="*/ 29 w 67"/>
                  <a:gd name="T15" fmla="*/ 31 h 36"/>
                  <a:gd name="T16" fmla="*/ 7 w 67"/>
                  <a:gd name="T17" fmla="*/ 23 h 36"/>
                  <a:gd name="T18" fmla="*/ 7 w 67"/>
                  <a:gd name="T19" fmla="*/ 23 h 36"/>
                  <a:gd name="T20" fmla="*/ 4 w 67"/>
                  <a:gd name="T21" fmla="*/ 22 h 36"/>
                  <a:gd name="T22" fmla="*/ 2 w 67"/>
                  <a:gd name="T23" fmla="*/ 20 h 36"/>
                  <a:gd name="T24" fmla="*/ 0 w 67"/>
                  <a:gd name="T25" fmla="*/ 17 h 36"/>
                  <a:gd name="T26" fmla="*/ 2 w 67"/>
                  <a:gd name="T27" fmla="*/ 14 h 36"/>
                  <a:gd name="T28" fmla="*/ 2 w 67"/>
                  <a:gd name="T29" fmla="*/ 14 h 36"/>
                  <a:gd name="T30" fmla="*/ 7 w 67"/>
                  <a:gd name="T31" fmla="*/ 9 h 36"/>
                  <a:gd name="T32" fmla="*/ 12 w 67"/>
                  <a:gd name="T33" fmla="*/ 6 h 36"/>
                  <a:gd name="T34" fmla="*/ 21 w 67"/>
                  <a:gd name="T35" fmla="*/ 1 h 36"/>
                  <a:gd name="T36" fmla="*/ 32 w 67"/>
                  <a:gd name="T37" fmla="*/ 0 h 36"/>
                  <a:gd name="T38" fmla="*/ 45 w 67"/>
                  <a:gd name="T39" fmla="*/ 0 h 36"/>
                  <a:gd name="T40" fmla="*/ 45 w 67"/>
                  <a:gd name="T41" fmla="*/ 0 h 36"/>
                  <a:gd name="T42" fmla="*/ 50 w 67"/>
                  <a:gd name="T43" fmla="*/ 1 h 36"/>
                  <a:gd name="T44" fmla="*/ 54 w 67"/>
                  <a:gd name="T45" fmla="*/ 3 h 36"/>
                  <a:gd name="T46" fmla="*/ 58 w 67"/>
                  <a:gd name="T47" fmla="*/ 4 h 36"/>
                  <a:gd name="T48" fmla="*/ 59 w 67"/>
                  <a:gd name="T49" fmla="*/ 7 h 36"/>
                  <a:gd name="T50" fmla="*/ 64 w 67"/>
                  <a:gd name="T51" fmla="*/ 15 h 36"/>
                  <a:gd name="T52" fmla="*/ 67 w 67"/>
                  <a:gd name="T53" fmla="*/ 23 h 36"/>
                  <a:gd name="T54" fmla="*/ 67 w 67"/>
                  <a:gd name="T5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" h="36">
                    <a:moveTo>
                      <a:pt x="67" y="23"/>
                    </a:moveTo>
                    <a:lnTo>
                      <a:pt x="67" y="23"/>
                    </a:lnTo>
                    <a:lnTo>
                      <a:pt x="66" y="30"/>
                    </a:lnTo>
                    <a:lnTo>
                      <a:pt x="62" y="34"/>
                    </a:lnTo>
                    <a:lnTo>
                      <a:pt x="58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29" y="3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7" y="9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4" y="3"/>
                    </a:lnTo>
                    <a:lnTo>
                      <a:pt x="58" y="4"/>
                    </a:lnTo>
                    <a:lnTo>
                      <a:pt x="59" y="7"/>
                    </a:lnTo>
                    <a:lnTo>
                      <a:pt x="64" y="15"/>
                    </a:lnTo>
                    <a:lnTo>
                      <a:pt x="67" y="23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3" name="Freeform 35">
                <a:extLst>
                  <a:ext uri="{FF2B5EF4-FFF2-40B4-BE49-F238E27FC236}">
                    <a16:creationId xmlns:a16="http://schemas.microsoft.com/office/drawing/2014/main" id="{403578BB-8A98-C913-B019-7FB4F5ABE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395"/>
                <a:ext cx="35" cy="19"/>
              </a:xfrm>
              <a:custGeom>
                <a:avLst/>
                <a:gdLst>
                  <a:gd name="T0" fmla="*/ 0 w 70"/>
                  <a:gd name="T1" fmla="*/ 22 h 38"/>
                  <a:gd name="T2" fmla="*/ 0 w 70"/>
                  <a:gd name="T3" fmla="*/ 22 h 38"/>
                  <a:gd name="T4" fmla="*/ 5 w 70"/>
                  <a:gd name="T5" fmla="*/ 18 h 38"/>
                  <a:gd name="T6" fmla="*/ 11 w 70"/>
                  <a:gd name="T7" fmla="*/ 14 h 38"/>
                  <a:gd name="T8" fmla="*/ 22 w 70"/>
                  <a:gd name="T9" fmla="*/ 11 h 38"/>
                  <a:gd name="T10" fmla="*/ 35 w 70"/>
                  <a:gd name="T11" fmla="*/ 8 h 38"/>
                  <a:gd name="T12" fmla="*/ 46 w 70"/>
                  <a:gd name="T13" fmla="*/ 5 h 38"/>
                  <a:gd name="T14" fmla="*/ 46 w 70"/>
                  <a:gd name="T15" fmla="*/ 5 h 38"/>
                  <a:gd name="T16" fmla="*/ 56 w 70"/>
                  <a:gd name="T17" fmla="*/ 0 h 38"/>
                  <a:gd name="T18" fmla="*/ 61 w 70"/>
                  <a:gd name="T19" fmla="*/ 0 h 38"/>
                  <a:gd name="T20" fmla="*/ 62 w 70"/>
                  <a:gd name="T21" fmla="*/ 2 h 38"/>
                  <a:gd name="T22" fmla="*/ 65 w 70"/>
                  <a:gd name="T23" fmla="*/ 5 h 38"/>
                  <a:gd name="T24" fmla="*/ 65 w 70"/>
                  <a:gd name="T25" fmla="*/ 5 h 38"/>
                  <a:gd name="T26" fmla="*/ 69 w 70"/>
                  <a:gd name="T27" fmla="*/ 11 h 38"/>
                  <a:gd name="T28" fmla="*/ 70 w 70"/>
                  <a:gd name="T29" fmla="*/ 18 h 38"/>
                  <a:gd name="T30" fmla="*/ 69 w 70"/>
                  <a:gd name="T31" fmla="*/ 24 h 38"/>
                  <a:gd name="T32" fmla="*/ 67 w 70"/>
                  <a:gd name="T33" fmla="*/ 32 h 38"/>
                  <a:gd name="T34" fmla="*/ 67 w 70"/>
                  <a:gd name="T35" fmla="*/ 32 h 38"/>
                  <a:gd name="T36" fmla="*/ 65 w 70"/>
                  <a:gd name="T37" fmla="*/ 35 h 38"/>
                  <a:gd name="T38" fmla="*/ 64 w 70"/>
                  <a:gd name="T39" fmla="*/ 37 h 38"/>
                  <a:gd name="T40" fmla="*/ 59 w 70"/>
                  <a:gd name="T41" fmla="*/ 38 h 38"/>
                  <a:gd name="T42" fmla="*/ 48 w 70"/>
                  <a:gd name="T43" fmla="*/ 35 h 38"/>
                  <a:gd name="T44" fmla="*/ 48 w 70"/>
                  <a:gd name="T45" fmla="*/ 35 h 38"/>
                  <a:gd name="T46" fmla="*/ 35 w 70"/>
                  <a:gd name="T47" fmla="*/ 35 h 38"/>
                  <a:gd name="T48" fmla="*/ 22 w 70"/>
                  <a:gd name="T49" fmla="*/ 35 h 38"/>
                  <a:gd name="T50" fmla="*/ 16 w 70"/>
                  <a:gd name="T51" fmla="*/ 34 h 38"/>
                  <a:gd name="T52" fmla="*/ 11 w 70"/>
                  <a:gd name="T53" fmla="*/ 30 h 38"/>
                  <a:gd name="T54" fmla="*/ 5 w 70"/>
                  <a:gd name="T55" fmla="*/ 27 h 38"/>
                  <a:gd name="T56" fmla="*/ 0 w 70"/>
                  <a:gd name="T57" fmla="*/ 22 h 38"/>
                  <a:gd name="T58" fmla="*/ 0 w 70"/>
                  <a:gd name="T59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38">
                    <a:moveTo>
                      <a:pt x="0" y="22"/>
                    </a:moveTo>
                    <a:lnTo>
                      <a:pt x="0" y="22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22" y="11"/>
                    </a:lnTo>
                    <a:lnTo>
                      <a:pt x="35" y="8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2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9" y="11"/>
                    </a:lnTo>
                    <a:lnTo>
                      <a:pt x="70" y="18"/>
                    </a:lnTo>
                    <a:lnTo>
                      <a:pt x="69" y="24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5" y="35"/>
                    </a:lnTo>
                    <a:lnTo>
                      <a:pt x="64" y="37"/>
                    </a:lnTo>
                    <a:lnTo>
                      <a:pt x="59" y="38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35" y="35"/>
                    </a:lnTo>
                    <a:lnTo>
                      <a:pt x="22" y="35"/>
                    </a:lnTo>
                    <a:lnTo>
                      <a:pt x="16" y="34"/>
                    </a:lnTo>
                    <a:lnTo>
                      <a:pt x="11" y="30"/>
                    </a:lnTo>
                    <a:lnTo>
                      <a:pt x="5" y="27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4" name="Freeform 36">
                <a:extLst>
                  <a:ext uri="{FF2B5EF4-FFF2-40B4-BE49-F238E27FC236}">
                    <a16:creationId xmlns:a16="http://schemas.microsoft.com/office/drawing/2014/main" id="{FA4E4C88-6F21-41FC-75A0-CC687B4F6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344"/>
                <a:ext cx="21" cy="29"/>
              </a:xfrm>
              <a:custGeom>
                <a:avLst/>
                <a:gdLst>
                  <a:gd name="T0" fmla="*/ 38 w 41"/>
                  <a:gd name="T1" fmla="*/ 58 h 58"/>
                  <a:gd name="T2" fmla="*/ 38 w 41"/>
                  <a:gd name="T3" fmla="*/ 58 h 58"/>
                  <a:gd name="T4" fmla="*/ 17 w 41"/>
                  <a:gd name="T5" fmla="*/ 43 h 58"/>
                  <a:gd name="T6" fmla="*/ 11 w 41"/>
                  <a:gd name="T7" fmla="*/ 37 h 58"/>
                  <a:gd name="T8" fmla="*/ 6 w 41"/>
                  <a:gd name="T9" fmla="*/ 32 h 58"/>
                  <a:gd name="T10" fmla="*/ 3 w 41"/>
                  <a:gd name="T11" fmla="*/ 26 h 58"/>
                  <a:gd name="T12" fmla="*/ 1 w 41"/>
                  <a:gd name="T13" fmla="*/ 18 h 58"/>
                  <a:gd name="T14" fmla="*/ 0 w 41"/>
                  <a:gd name="T15" fmla="*/ 0 h 58"/>
                  <a:gd name="T16" fmla="*/ 0 w 41"/>
                  <a:gd name="T17" fmla="*/ 0 h 58"/>
                  <a:gd name="T18" fmla="*/ 17 w 41"/>
                  <a:gd name="T19" fmla="*/ 10 h 58"/>
                  <a:gd name="T20" fmla="*/ 25 w 41"/>
                  <a:gd name="T21" fmla="*/ 15 h 58"/>
                  <a:gd name="T22" fmla="*/ 31 w 41"/>
                  <a:gd name="T23" fmla="*/ 19 h 58"/>
                  <a:gd name="T24" fmla="*/ 36 w 41"/>
                  <a:gd name="T25" fmla="*/ 26 h 58"/>
                  <a:gd name="T26" fmla="*/ 39 w 41"/>
                  <a:gd name="T27" fmla="*/ 35 h 58"/>
                  <a:gd name="T28" fmla="*/ 41 w 41"/>
                  <a:gd name="T29" fmla="*/ 45 h 58"/>
                  <a:gd name="T30" fmla="*/ 38 w 41"/>
                  <a:gd name="T31" fmla="*/ 58 h 58"/>
                  <a:gd name="T32" fmla="*/ 38 w 41"/>
                  <a:gd name="T3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38" y="58"/>
                    </a:moveTo>
                    <a:lnTo>
                      <a:pt x="38" y="58"/>
                    </a:lnTo>
                    <a:lnTo>
                      <a:pt x="17" y="43"/>
                    </a:lnTo>
                    <a:lnTo>
                      <a:pt x="11" y="37"/>
                    </a:lnTo>
                    <a:lnTo>
                      <a:pt x="6" y="32"/>
                    </a:lnTo>
                    <a:lnTo>
                      <a:pt x="3" y="26"/>
                    </a:lnTo>
                    <a:lnTo>
                      <a:pt x="1" y="1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7" y="10"/>
                    </a:lnTo>
                    <a:lnTo>
                      <a:pt x="25" y="15"/>
                    </a:lnTo>
                    <a:lnTo>
                      <a:pt x="31" y="19"/>
                    </a:lnTo>
                    <a:lnTo>
                      <a:pt x="36" y="26"/>
                    </a:lnTo>
                    <a:lnTo>
                      <a:pt x="39" y="35"/>
                    </a:lnTo>
                    <a:lnTo>
                      <a:pt x="41" y="45"/>
                    </a:lnTo>
                    <a:lnTo>
                      <a:pt x="38" y="58"/>
                    </a:lnTo>
                    <a:lnTo>
                      <a:pt x="38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5" name="Freeform 37">
                <a:extLst>
                  <a:ext uri="{FF2B5EF4-FFF2-40B4-BE49-F238E27FC236}">
                    <a16:creationId xmlns:a16="http://schemas.microsoft.com/office/drawing/2014/main" id="{2EB981EB-F7E0-DA45-CADB-968BB5588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441"/>
                <a:ext cx="16" cy="23"/>
              </a:xfrm>
              <a:custGeom>
                <a:avLst/>
                <a:gdLst>
                  <a:gd name="T0" fmla="*/ 0 w 31"/>
                  <a:gd name="T1" fmla="*/ 41 h 46"/>
                  <a:gd name="T2" fmla="*/ 0 w 31"/>
                  <a:gd name="T3" fmla="*/ 41 h 46"/>
                  <a:gd name="T4" fmla="*/ 6 w 31"/>
                  <a:gd name="T5" fmla="*/ 18 h 46"/>
                  <a:gd name="T6" fmla="*/ 6 w 31"/>
                  <a:gd name="T7" fmla="*/ 18 h 46"/>
                  <a:gd name="T8" fmla="*/ 6 w 31"/>
                  <a:gd name="T9" fmla="*/ 11 h 46"/>
                  <a:gd name="T10" fmla="*/ 6 w 31"/>
                  <a:gd name="T11" fmla="*/ 5 h 46"/>
                  <a:gd name="T12" fmla="*/ 8 w 31"/>
                  <a:gd name="T13" fmla="*/ 2 h 46"/>
                  <a:gd name="T14" fmla="*/ 9 w 31"/>
                  <a:gd name="T15" fmla="*/ 0 h 46"/>
                  <a:gd name="T16" fmla="*/ 12 w 31"/>
                  <a:gd name="T17" fmla="*/ 0 h 46"/>
                  <a:gd name="T18" fmla="*/ 19 w 31"/>
                  <a:gd name="T19" fmla="*/ 0 h 46"/>
                  <a:gd name="T20" fmla="*/ 19 w 31"/>
                  <a:gd name="T21" fmla="*/ 0 h 46"/>
                  <a:gd name="T22" fmla="*/ 24 w 31"/>
                  <a:gd name="T23" fmla="*/ 2 h 46"/>
                  <a:gd name="T24" fmla="*/ 27 w 31"/>
                  <a:gd name="T25" fmla="*/ 5 h 46"/>
                  <a:gd name="T26" fmla="*/ 30 w 31"/>
                  <a:gd name="T27" fmla="*/ 8 h 46"/>
                  <a:gd name="T28" fmla="*/ 31 w 31"/>
                  <a:gd name="T29" fmla="*/ 11 h 46"/>
                  <a:gd name="T30" fmla="*/ 31 w 31"/>
                  <a:gd name="T31" fmla="*/ 19 h 46"/>
                  <a:gd name="T32" fmla="*/ 28 w 31"/>
                  <a:gd name="T33" fmla="*/ 27 h 46"/>
                  <a:gd name="T34" fmla="*/ 28 w 31"/>
                  <a:gd name="T35" fmla="*/ 27 h 46"/>
                  <a:gd name="T36" fmla="*/ 25 w 31"/>
                  <a:gd name="T37" fmla="*/ 37 h 46"/>
                  <a:gd name="T38" fmla="*/ 22 w 31"/>
                  <a:gd name="T39" fmla="*/ 41 h 46"/>
                  <a:gd name="T40" fmla="*/ 19 w 31"/>
                  <a:gd name="T41" fmla="*/ 45 h 46"/>
                  <a:gd name="T42" fmla="*/ 16 w 31"/>
                  <a:gd name="T43" fmla="*/ 46 h 46"/>
                  <a:gd name="T44" fmla="*/ 11 w 31"/>
                  <a:gd name="T45" fmla="*/ 46 h 46"/>
                  <a:gd name="T46" fmla="*/ 6 w 31"/>
                  <a:gd name="T47" fmla="*/ 45 h 46"/>
                  <a:gd name="T48" fmla="*/ 0 w 31"/>
                  <a:gd name="T49" fmla="*/ 41 h 46"/>
                  <a:gd name="T50" fmla="*/ 0 w 31"/>
                  <a:gd name="T51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46">
                    <a:moveTo>
                      <a:pt x="0" y="41"/>
                    </a:moveTo>
                    <a:lnTo>
                      <a:pt x="0" y="41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1" y="19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5" y="37"/>
                    </a:lnTo>
                    <a:lnTo>
                      <a:pt x="22" y="41"/>
                    </a:lnTo>
                    <a:lnTo>
                      <a:pt x="19" y="45"/>
                    </a:lnTo>
                    <a:lnTo>
                      <a:pt x="16" y="46"/>
                    </a:lnTo>
                    <a:lnTo>
                      <a:pt x="11" y="46"/>
                    </a:lnTo>
                    <a:lnTo>
                      <a:pt x="6" y="45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6" name="Freeform 38">
                <a:extLst>
                  <a:ext uri="{FF2B5EF4-FFF2-40B4-BE49-F238E27FC236}">
                    <a16:creationId xmlns:a16="http://schemas.microsoft.com/office/drawing/2014/main" id="{88D11CAE-C6BD-5D95-7CF6-8D1D18138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247"/>
                <a:ext cx="16" cy="21"/>
              </a:xfrm>
              <a:custGeom>
                <a:avLst/>
                <a:gdLst>
                  <a:gd name="T0" fmla="*/ 18 w 32"/>
                  <a:gd name="T1" fmla="*/ 0 h 41"/>
                  <a:gd name="T2" fmla="*/ 18 w 32"/>
                  <a:gd name="T3" fmla="*/ 0 h 41"/>
                  <a:gd name="T4" fmla="*/ 24 w 32"/>
                  <a:gd name="T5" fmla="*/ 2 h 41"/>
                  <a:gd name="T6" fmla="*/ 29 w 32"/>
                  <a:gd name="T7" fmla="*/ 7 h 41"/>
                  <a:gd name="T8" fmla="*/ 32 w 32"/>
                  <a:gd name="T9" fmla="*/ 11 h 41"/>
                  <a:gd name="T10" fmla="*/ 32 w 32"/>
                  <a:gd name="T11" fmla="*/ 16 h 41"/>
                  <a:gd name="T12" fmla="*/ 32 w 32"/>
                  <a:gd name="T13" fmla="*/ 16 h 41"/>
                  <a:gd name="T14" fmla="*/ 29 w 32"/>
                  <a:gd name="T15" fmla="*/ 26 h 41"/>
                  <a:gd name="T16" fmla="*/ 24 w 32"/>
                  <a:gd name="T17" fmla="*/ 32 h 41"/>
                  <a:gd name="T18" fmla="*/ 18 w 32"/>
                  <a:gd name="T19" fmla="*/ 38 h 41"/>
                  <a:gd name="T20" fmla="*/ 10 w 32"/>
                  <a:gd name="T21" fmla="*/ 40 h 41"/>
                  <a:gd name="T22" fmla="*/ 10 w 32"/>
                  <a:gd name="T23" fmla="*/ 40 h 41"/>
                  <a:gd name="T24" fmla="*/ 7 w 32"/>
                  <a:gd name="T25" fmla="*/ 41 h 41"/>
                  <a:gd name="T26" fmla="*/ 3 w 32"/>
                  <a:gd name="T27" fmla="*/ 40 h 41"/>
                  <a:gd name="T28" fmla="*/ 2 w 32"/>
                  <a:gd name="T29" fmla="*/ 38 h 41"/>
                  <a:gd name="T30" fmla="*/ 0 w 32"/>
                  <a:gd name="T31" fmla="*/ 37 h 41"/>
                  <a:gd name="T32" fmla="*/ 0 w 32"/>
                  <a:gd name="T33" fmla="*/ 26 h 41"/>
                  <a:gd name="T34" fmla="*/ 0 w 32"/>
                  <a:gd name="T35" fmla="*/ 26 h 41"/>
                  <a:gd name="T36" fmla="*/ 0 w 32"/>
                  <a:gd name="T37" fmla="*/ 21 h 41"/>
                  <a:gd name="T38" fmla="*/ 2 w 32"/>
                  <a:gd name="T39" fmla="*/ 16 h 41"/>
                  <a:gd name="T40" fmla="*/ 5 w 32"/>
                  <a:gd name="T41" fmla="*/ 10 h 41"/>
                  <a:gd name="T42" fmla="*/ 11 w 32"/>
                  <a:gd name="T43" fmla="*/ 3 h 41"/>
                  <a:gd name="T44" fmla="*/ 18 w 32"/>
                  <a:gd name="T45" fmla="*/ 0 h 41"/>
                  <a:gd name="T46" fmla="*/ 18 w 32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41">
                    <a:moveTo>
                      <a:pt x="18" y="0"/>
                    </a:moveTo>
                    <a:lnTo>
                      <a:pt x="18" y="0"/>
                    </a:lnTo>
                    <a:lnTo>
                      <a:pt x="24" y="2"/>
                    </a:lnTo>
                    <a:lnTo>
                      <a:pt x="29" y="7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9" y="26"/>
                    </a:lnTo>
                    <a:lnTo>
                      <a:pt x="24" y="32"/>
                    </a:lnTo>
                    <a:lnTo>
                      <a:pt x="18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7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5" y="10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7" name="Freeform 39">
                <a:extLst>
                  <a:ext uri="{FF2B5EF4-FFF2-40B4-BE49-F238E27FC236}">
                    <a16:creationId xmlns:a16="http://schemas.microsoft.com/office/drawing/2014/main" id="{5A9A85AD-45BD-403D-6DDD-2A9B2233D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466"/>
                <a:ext cx="17" cy="24"/>
              </a:xfrm>
              <a:custGeom>
                <a:avLst/>
                <a:gdLst>
                  <a:gd name="T0" fmla="*/ 0 w 35"/>
                  <a:gd name="T1" fmla="*/ 0 h 48"/>
                  <a:gd name="T2" fmla="*/ 0 w 35"/>
                  <a:gd name="T3" fmla="*/ 0 h 48"/>
                  <a:gd name="T4" fmla="*/ 16 w 35"/>
                  <a:gd name="T5" fmla="*/ 8 h 48"/>
                  <a:gd name="T6" fmla="*/ 27 w 35"/>
                  <a:gd name="T7" fmla="*/ 16 h 48"/>
                  <a:gd name="T8" fmla="*/ 32 w 35"/>
                  <a:gd name="T9" fmla="*/ 19 h 48"/>
                  <a:gd name="T10" fmla="*/ 35 w 35"/>
                  <a:gd name="T11" fmla="*/ 25 h 48"/>
                  <a:gd name="T12" fmla="*/ 35 w 35"/>
                  <a:gd name="T13" fmla="*/ 30 h 48"/>
                  <a:gd name="T14" fmla="*/ 35 w 35"/>
                  <a:gd name="T15" fmla="*/ 38 h 48"/>
                  <a:gd name="T16" fmla="*/ 35 w 35"/>
                  <a:gd name="T17" fmla="*/ 38 h 48"/>
                  <a:gd name="T18" fmla="*/ 32 w 35"/>
                  <a:gd name="T19" fmla="*/ 43 h 48"/>
                  <a:gd name="T20" fmla="*/ 29 w 35"/>
                  <a:gd name="T21" fmla="*/ 46 h 48"/>
                  <a:gd name="T22" fmla="*/ 26 w 35"/>
                  <a:gd name="T23" fmla="*/ 48 h 48"/>
                  <a:gd name="T24" fmla="*/ 21 w 35"/>
                  <a:gd name="T25" fmla="*/ 46 h 48"/>
                  <a:gd name="T26" fmla="*/ 21 w 35"/>
                  <a:gd name="T27" fmla="*/ 46 h 48"/>
                  <a:gd name="T28" fmla="*/ 15 w 35"/>
                  <a:gd name="T29" fmla="*/ 43 h 48"/>
                  <a:gd name="T30" fmla="*/ 12 w 35"/>
                  <a:gd name="T31" fmla="*/ 38 h 48"/>
                  <a:gd name="T32" fmla="*/ 8 w 35"/>
                  <a:gd name="T33" fmla="*/ 33 h 48"/>
                  <a:gd name="T34" fmla="*/ 8 w 35"/>
                  <a:gd name="T35" fmla="*/ 27 h 48"/>
                  <a:gd name="T36" fmla="*/ 7 w 35"/>
                  <a:gd name="T37" fmla="*/ 14 h 48"/>
                  <a:gd name="T38" fmla="*/ 4 w 35"/>
                  <a:gd name="T39" fmla="*/ 6 h 48"/>
                  <a:gd name="T40" fmla="*/ 0 w 35"/>
                  <a:gd name="T41" fmla="*/ 0 h 48"/>
                  <a:gd name="T42" fmla="*/ 0 w 35"/>
                  <a:gd name="T4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0" y="0"/>
                    </a:lnTo>
                    <a:lnTo>
                      <a:pt x="16" y="8"/>
                    </a:lnTo>
                    <a:lnTo>
                      <a:pt x="27" y="16"/>
                    </a:lnTo>
                    <a:lnTo>
                      <a:pt x="32" y="19"/>
                    </a:lnTo>
                    <a:lnTo>
                      <a:pt x="35" y="25"/>
                    </a:lnTo>
                    <a:lnTo>
                      <a:pt x="35" y="30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2" y="43"/>
                    </a:lnTo>
                    <a:lnTo>
                      <a:pt x="29" y="46"/>
                    </a:lnTo>
                    <a:lnTo>
                      <a:pt x="26" y="48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15" y="43"/>
                    </a:lnTo>
                    <a:lnTo>
                      <a:pt x="12" y="38"/>
                    </a:lnTo>
                    <a:lnTo>
                      <a:pt x="8" y="33"/>
                    </a:lnTo>
                    <a:lnTo>
                      <a:pt x="8" y="27"/>
                    </a:lnTo>
                    <a:lnTo>
                      <a:pt x="7" y="14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8" name="Freeform 40">
                <a:extLst>
                  <a:ext uri="{FF2B5EF4-FFF2-40B4-BE49-F238E27FC236}">
                    <a16:creationId xmlns:a16="http://schemas.microsoft.com/office/drawing/2014/main" id="{48976FD2-9D06-6433-2830-76A37AA94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81"/>
                <a:ext cx="19" cy="25"/>
              </a:xfrm>
              <a:custGeom>
                <a:avLst/>
                <a:gdLst>
                  <a:gd name="T0" fmla="*/ 0 w 39"/>
                  <a:gd name="T1" fmla="*/ 46 h 49"/>
                  <a:gd name="T2" fmla="*/ 0 w 39"/>
                  <a:gd name="T3" fmla="*/ 46 h 49"/>
                  <a:gd name="T4" fmla="*/ 15 w 39"/>
                  <a:gd name="T5" fmla="*/ 22 h 49"/>
                  <a:gd name="T6" fmla="*/ 20 w 39"/>
                  <a:gd name="T7" fmla="*/ 11 h 49"/>
                  <a:gd name="T8" fmla="*/ 21 w 39"/>
                  <a:gd name="T9" fmla="*/ 0 h 49"/>
                  <a:gd name="T10" fmla="*/ 21 w 39"/>
                  <a:gd name="T11" fmla="*/ 0 h 49"/>
                  <a:gd name="T12" fmla="*/ 29 w 39"/>
                  <a:gd name="T13" fmla="*/ 11 h 49"/>
                  <a:gd name="T14" fmla="*/ 35 w 39"/>
                  <a:gd name="T15" fmla="*/ 22 h 49"/>
                  <a:gd name="T16" fmla="*/ 37 w 39"/>
                  <a:gd name="T17" fmla="*/ 27 h 49"/>
                  <a:gd name="T18" fmla="*/ 39 w 39"/>
                  <a:gd name="T19" fmla="*/ 31 h 49"/>
                  <a:gd name="T20" fmla="*/ 37 w 39"/>
                  <a:gd name="T21" fmla="*/ 36 h 49"/>
                  <a:gd name="T22" fmla="*/ 35 w 39"/>
                  <a:gd name="T23" fmla="*/ 43 h 49"/>
                  <a:gd name="T24" fmla="*/ 35 w 39"/>
                  <a:gd name="T25" fmla="*/ 43 h 49"/>
                  <a:gd name="T26" fmla="*/ 32 w 39"/>
                  <a:gd name="T27" fmla="*/ 47 h 49"/>
                  <a:gd name="T28" fmla="*/ 29 w 39"/>
                  <a:gd name="T29" fmla="*/ 49 h 49"/>
                  <a:gd name="T30" fmla="*/ 24 w 39"/>
                  <a:gd name="T31" fmla="*/ 49 h 49"/>
                  <a:gd name="T32" fmla="*/ 20 w 39"/>
                  <a:gd name="T33" fmla="*/ 47 h 49"/>
                  <a:gd name="T34" fmla="*/ 12 w 39"/>
                  <a:gd name="T35" fmla="*/ 46 h 49"/>
                  <a:gd name="T36" fmla="*/ 5 w 39"/>
                  <a:gd name="T37" fmla="*/ 44 h 49"/>
                  <a:gd name="T38" fmla="*/ 0 w 39"/>
                  <a:gd name="T39" fmla="*/ 46 h 49"/>
                  <a:gd name="T40" fmla="*/ 0 w 39"/>
                  <a:gd name="T41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9">
                    <a:moveTo>
                      <a:pt x="0" y="46"/>
                    </a:moveTo>
                    <a:lnTo>
                      <a:pt x="0" y="46"/>
                    </a:lnTo>
                    <a:lnTo>
                      <a:pt x="15" y="22"/>
                    </a:lnTo>
                    <a:lnTo>
                      <a:pt x="20" y="1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9" y="11"/>
                    </a:lnTo>
                    <a:lnTo>
                      <a:pt x="35" y="22"/>
                    </a:lnTo>
                    <a:lnTo>
                      <a:pt x="37" y="27"/>
                    </a:lnTo>
                    <a:lnTo>
                      <a:pt x="39" y="31"/>
                    </a:lnTo>
                    <a:lnTo>
                      <a:pt x="37" y="36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2" y="47"/>
                    </a:lnTo>
                    <a:lnTo>
                      <a:pt x="29" y="49"/>
                    </a:lnTo>
                    <a:lnTo>
                      <a:pt x="24" y="49"/>
                    </a:lnTo>
                    <a:lnTo>
                      <a:pt x="20" y="47"/>
                    </a:lnTo>
                    <a:lnTo>
                      <a:pt x="12" y="46"/>
                    </a:lnTo>
                    <a:lnTo>
                      <a:pt x="5" y="44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09" name="Freeform 41">
                <a:extLst>
                  <a:ext uri="{FF2B5EF4-FFF2-40B4-BE49-F238E27FC236}">
                    <a16:creationId xmlns:a16="http://schemas.microsoft.com/office/drawing/2014/main" id="{B5308548-5F51-6A92-285A-93E5F5830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2049"/>
                <a:ext cx="17" cy="26"/>
              </a:xfrm>
              <a:custGeom>
                <a:avLst/>
                <a:gdLst>
                  <a:gd name="T0" fmla="*/ 3 w 35"/>
                  <a:gd name="T1" fmla="*/ 51 h 51"/>
                  <a:gd name="T2" fmla="*/ 3 w 35"/>
                  <a:gd name="T3" fmla="*/ 51 h 51"/>
                  <a:gd name="T4" fmla="*/ 2 w 35"/>
                  <a:gd name="T5" fmla="*/ 35 h 51"/>
                  <a:gd name="T6" fmla="*/ 0 w 35"/>
                  <a:gd name="T7" fmla="*/ 22 h 51"/>
                  <a:gd name="T8" fmla="*/ 2 w 35"/>
                  <a:gd name="T9" fmla="*/ 16 h 51"/>
                  <a:gd name="T10" fmla="*/ 3 w 35"/>
                  <a:gd name="T11" fmla="*/ 11 h 51"/>
                  <a:gd name="T12" fmla="*/ 6 w 35"/>
                  <a:gd name="T13" fmla="*/ 6 h 51"/>
                  <a:gd name="T14" fmla="*/ 11 w 35"/>
                  <a:gd name="T15" fmla="*/ 1 h 51"/>
                  <a:gd name="T16" fmla="*/ 11 w 35"/>
                  <a:gd name="T17" fmla="*/ 1 h 51"/>
                  <a:gd name="T18" fmla="*/ 16 w 35"/>
                  <a:gd name="T19" fmla="*/ 0 h 51"/>
                  <a:gd name="T20" fmla="*/ 21 w 35"/>
                  <a:gd name="T21" fmla="*/ 1 h 51"/>
                  <a:gd name="T22" fmla="*/ 22 w 35"/>
                  <a:gd name="T23" fmla="*/ 6 h 51"/>
                  <a:gd name="T24" fmla="*/ 24 w 35"/>
                  <a:gd name="T25" fmla="*/ 11 h 51"/>
                  <a:gd name="T26" fmla="*/ 29 w 35"/>
                  <a:gd name="T27" fmla="*/ 20 h 51"/>
                  <a:gd name="T28" fmla="*/ 30 w 35"/>
                  <a:gd name="T29" fmla="*/ 24 h 51"/>
                  <a:gd name="T30" fmla="*/ 35 w 35"/>
                  <a:gd name="T31" fmla="*/ 24 h 51"/>
                  <a:gd name="T32" fmla="*/ 35 w 35"/>
                  <a:gd name="T33" fmla="*/ 24 h 51"/>
                  <a:gd name="T34" fmla="*/ 30 w 35"/>
                  <a:gd name="T35" fmla="*/ 24 h 51"/>
                  <a:gd name="T36" fmla="*/ 27 w 35"/>
                  <a:gd name="T37" fmla="*/ 25 h 51"/>
                  <a:gd name="T38" fmla="*/ 19 w 35"/>
                  <a:gd name="T39" fmla="*/ 30 h 51"/>
                  <a:gd name="T40" fmla="*/ 11 w 35"/>
                  <a:gd name="T41" fmla="*/ 39 h 51"/>
                  <a:gd name="T42" fmla="*/ 3 w 35"/>
                  <a:gd name="T43" fmla="*/ 51 h 51"/>
                  <a:gd name="T44" fmla="*/ 3 w 35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1">
                    <a:moveTo>
                      <a:pt x="3" y="51"/>
                    </a:moveTo>
                    <a:lnTo>
                      <a:pt x="3" y="51"/>
                    </a:lnTo>
                    <a:lnTo>
                      <a:pt x="2" y="35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9" y="20"/>
                    </a:lnTo>
                    <a:lnTo>
                      <a:pt x="30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0" y="24"/>
                    </a:lnTo>
                    <a:lnTo>
                      <a:pt x="27" y="25"/>
                    </a:lnTo>
                    <a:lnTo>
                      <a:pt x="19" y="30"/>
                    </a:lnTo>
                    <a:lnTo>
                      <a:pt x="11" y="39"/>
                    </a:lnTo>
                    <a:lnTo>
                      <a:pt x="3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0" name="Freeform 42">
                <a:extLst>
                  <a:ext uri="{FF2B5EF4-FFF2-40B4-BE49-F238E27FC236}">
                    <a16:creationId xmlns:a16="http://schemas.microsoft.com/office/drawing/2014/main" id="{EACABEE0-91CC-2200-6BA4-2BFCA83C4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1942"/>
                <a:ext cx="13" cy="22"/>
              </a:xfrm>
              <a:custGeom>
                <a:avLst/>
                <a:gdLst>
                  <a:gd name="T0" fmla="*/ 3 w 25"/>
                  <a:gd name="T1" fmla="*/ 0 h 43"/>
                  <a:gd name="T2" fmla="*/ 3 w 25"/>
                  <a:gd name="T3" fmla="*/ 0 h 43"/>
                  <a:gd name="T4" fmla="*/ 4 w 25"/>
                  <a:gd name="T5" fmla="*/ 5 h 43"/>
                  <a:gd name="T6" fmla="*/ 8 w 25"/>
                  <a:gd name="T7" fmla="*/ 8 h 43"/>
                  <a:gd name="T8" fmla="*/ 17 w 25"/>
                  <a:gd name="T9" fmla="*/ 15 h 43"/>
                  <a:gd name="T10" fmla="*/ 22 w 25"/>
                  <a:gd name="T11" fmla="*/ 18 h 43"/>
                  <a:gd name="T12" fmla="*/ 25 w 25"/>
                  <a:gd name="T13" fmla="*/ 23 h 43"/>
                  <a:gd name="T14" fmla="*/ 25 w 25"/>
                  <a:gd name="T15" fmla="*/ 27 h 43"/>
                  <a:gd name="T16" fmla="*/ 24 w 25"/>
                  <a:gd name="T17" fmla="*/ 34 h 43"/>
                  <a:gd name="T18" fmla="*/ 24 w 25"/>
                  <a:gd name="T19" fmla="*/ 34 h 43"/>
                  <a:gd name="T20" fmla="*/ 20 w 25"/>
                  <a:gd name="T21" fmla="*/ 38 h 43"/>
                  <a:gd name="T22" fmla="*/ 16 w 25"/>
                  <a:gd name="T23" fmla="*/ 42 h 43"/>
                  <a:gd name="T24" fmla="*/ 11 w 25"/>
                  <a:gd name="T25" fmla="*/ 42 h 43"/>
                  <a:gd name="T26" fmla="*/ 8 w 25"/>
                  <a:gd name="T27" fmla="*/ 43 h 43"/>
                  <a:gd name="T28" fmla="*/ 3 w 25"/>
                  <a:gd name="T29" fmla="*/ 42 h 43"/>
                  <a:gd name="T30" fmla="*/ 1 w 25"/>
                  <a:gd name="T31" fmla="*/ 40 h 43"/>
                  <a:gd name="T32" fmla="*/ 0 w 25"/>
                  <a:gd name="T33" fmla="*/ 37 h 43"/>
                  <a:gd name="T34" fmla="*/ 0 w 25"/>
                  <a:gd name="T35" fmla="*/ 34 h 43"/>
                  <a:gd name="T36" fmla="*/ 0 w 25"/>
                  <a:gd name="T37" fmla="*/ 34 h 43"/>
                  <a:gd name="T38" fmla="*/ 1 w 25"/>
                  <a:gd name="T39" fmla="*/ 26 h 43"/>
                  <a:gd name="T40" fmla="*/ 1 w 25"/>
                  <a:gd name="T41" fmla="*/ 18 h 43"/>
                  <a:gd name="T42" fmla="*/ 1 w 25"/>
                  <a:gd name="T43" fmla="*/ 10 h 43"/>
                  <a:gd name="T44" fmla="*/ 3 w 25"/>
                  <a:gd name="T45" fmla="*/ 0 h 43"/>
                  <a:gd name="T46" fmla="*/ 3 w 25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43">
                    <a:moveTo>
                      <a:pt x="3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7" y="15"/>
                    </a:lnTo>
                    <a:lnTo>
                      <a:pt x="22" y="18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3" y="42"/>
                    </a:lnTo>
                    <a:lnTo>
                      <a:pt x="1" y="40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26"/>
                    </a:lnTo>
                    <a:lnTo>
                      <a:pt x="1" y="18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1" name="Freeform 43">
                <a:extLst>
                  <a:ext uri="{FF2B5EF4-FFF2-40B4-BE49-F238E27FC236}">
                    <a16:creationId xmlns:a16="http://schemas.microsoft.com/office/drawing/2014/main" id="{8B56AA15-54F8-7791-5937-45A013607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828"/>
                <a:ext cx="18" cy="14"/>
              </a:xfrm>
              <a:custGeom>
                <a:avLst/>
                <a:gdLst>
                  <a:gd name="T0" fmla="*/ 34 w 34"/>
                  <a:gd name="T1" fmla="*/ 17 h 28"/>
                  <a:gd name="T2" fmla="*/ 34 w 34"/>
                  <a:gd name="T3" fmla="*/ 17 h 28"/>
                  <a:gd name="T4" fmla="*/ 31 w 34"/>
                  <a:gd name="T5" fmla="*/ 22 h 28"/>
                  <a:gd name="T6" fmla="*/ 28 w 34"/>
                  <a:gd name="T7" fmla="*/ 27 h 28"/>
                  <a:gd name="T8" fmla="*/ 25 w 34"/>
                  <a:gd name="T9" fmla="*/ 28 h 28"/>
                  <a:gd name="T10" fmla="*/ 22 w 34"/>
                  <a:gd name="T11" fmla="*/ 28 h 28"/>
                  <a:gd name="T12" fmla="*/ 19 w 34"/>
                  <a:gd name="T13" fmla="*/ 27 h 28"/>
                  <a:gd name="T14" fmla="*/ 19 w 34"/>
                  <a:gd name="T15" fmla="*/ 27 h 28"/>
                  <a:gd name="T16" fmla="*/ 6 w 34"/>
                  <a:gd name="T17" fmla="*/ 20 h 28"/>
                  <a:gd name="T18" fmla="*/ 1 w 34"/>
                  <a:gd name="T19" fmla="*/ 15 h 28"/>
                  <a:gd name="T20" fmla="*/ 0 w 34"/>
                  <a:gd name="T21" fmla="*/ 12 h 28"/>
                  <a:gd name="T22" fmla="*/ 0 w 34"/>
                  <a:gd name="T23" fmla="*/ 9 h 28"/>
                  <a:gd name="T24" fmla="*/ 0 w 34"/>
                  <a:gd name="T25" fmla="*/ 9 h 28"/>
                  <a:gd name="T26" fmla="*/ 3 w 34"/>
                  <a:gd name="T27" fmla="*/ 4 h 28"/>
                  <a:gd name="T28" fmla="*/ 7 w 34"/>
                  <a:gd name="T29" fmla="*/ 1 h 28"/>
                  <a:gd name="T30" fmla="*/ 14 w 34"/>
                  <a:gd name="T31" fmla="*/ 0 h 28"/>
                  <a:gd name="T32" fmla="*/ 20 w 34"/>
                  <a:gd name="T33" fmla="*/ 0 h 28"/>
                  <a:gd name="T34" fmla="*/ 20 w 34"/>
                  <a:gd name="T35" fmla="*/ 0 h 28"/>
                  <a:gd name="T36" fmla="*/ 27 w 34"/>
                  <a:gd name="T37" fmla="*/ 1 h 28"/>
                  <a:gd name="T38" fmla="*/ 31 w 34"/>
                  <a:gd name="T39" fmla="*/ 4 h 28"/>
                  <a:gd name="T40" fmla="*/ 33 w 34"/>
                  <a:gd name="T41" fmla="*/ 9 h 28"/>
                  <a:gd name="T42" fmla="*/ 34 w 34"/>
                  <a:gd name="T43" fmla="*/ 17 h 28"/>
                  <a:gd name="T44" fmla="*/ 34 w 34"/>
                  <a:gd name="T4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28">
                    <a:moveTo>
                      <a:pt x="34" y="17"/>
                    </a:moveTo>
                    <a:lnTo>
                      <a:pt x="34" y="17"/>
                    </a:lnTo>
                    <a:lnTo>
                      <a:pt x="31" y="22"/>
                    </a:lnTo>
                    <a:lnTo>
                      <a:pt x="28" y="27"/>
                    </a:lnTo>
                    <a:lnTo>
                      <a:pt x="25" y="28"/>
                    </a:lnTo>
                    <a:lnTo>
                      <a:pt x="22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6" y="20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1" y="4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2" name="Freeform 44">
                <a:extLst>
                  <a:ext uri="{FF2B5EF4-FFF2-40B4-BE49-F238E27FC236}">
                    <a16:creationId xmlns:a16="http://schemas.microsoft.com/office/drawing/2014/main" id="{DF900CD0-9082-A3D0-055D-9F5333293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1798"/>
                <a:ext cx="19" cy="13"/>
              </a:xfrm>
              <a:custGeom>
                <a:avLst/>
                <a:gdLst>
                  <a:gd name="T0" fmla="*/ 39 w 39"/>
                  <a:gd name="T1" fmla="*/ 8 h 25"/>
                  <a:gd name="T2" fmla="*/ 39 w 39"/>
                  <a:gd name="T3" fmla="*/ 8 h 25"/>
                  <a:gd name="T4" fmla="*/ 35 w 39"/>
                  <a:gd name="T5" fmla="*/ 14 h 25"/>
                  <a:gd name="T6" fmla="*/ 29 w 39"/>
                  <a:gd name="T7" fmla="*/ 20 h 25"/>
                  <a:gd name="T8" fmla="*/ 23 w 39"/>
                  <a:gd name="T9" fmla="*/ 24 h 25"/>
                  <a:gd name="T10" fmla="*/ 15 w 39"/>
                  <a:gd name="T11" fmla="*/ 25 h 25"/>
                  <a:gd name="T12" fmla="*/ 15 w 39"/>
                  <a:gd name="T13" fmla="*/ 25 h 25"/>
                  <a:gd name="T14" fmla="*/ 10 w 39"/>
                  <a:gd name="T15" fmla="*/ 25 h 25"/>
                  <a:gd name="T16" fmla="*/ 4 w 39"/>
                  <a:gd name="T17" fmla="*/ 24 h 25"/>
                  <a:gd name="T18" fmla="*/ 0 w 39"/>
                  <a:gd name="T19" fmla="*/ 20 h 25"/>
                  <a:gd name="T20" fmla="*/ 0 w 39"/>
                  <a:gd name="T21" fmla="*/ 17 h 25"/>
                  <a:gd name="T22" fmla="*/ 0 w 39"/>
                  <a:gd name="T23" fmla="*/ 14 h 25"/>
                  <a:gd name="T24" fmla="*/ 0 w 39"/>
                  <a:gd name="T25" fmla="*/ 14 h 25"/>
                  <a:gd name="T26" fmla="*/ 4 w 39"/>
                  <a:gd name="T27" fmla="*/ 8 h 25"/>
                  <a:gd name="T28" fmla="*/ 8 w 39"/>
                  <a:gd name="T29" fmla="*/ 3 h 25"/>
                  <a:gd name="T30" fmla="*/ 16 w 39"/>
                  <a:gd name="T31" fmla="*/ 0 h 25"/>
                  <a:gd name="T32" fmla="*/ 24 w 39"/>
                  <a:gd name="T33" fmla="*/ 0 h 25"/>
                  <a:gd name="T34" fmla="*/ 24 w 39"/>
                  <a:gd name="T35" fmla="*/ 0 h 25"/>
                  <a:gd name="T36" fmla="*/ 34 w 39"/>
                  <a:gd name="T37" fmla="*/ 1 h 25"/>
                  <a:gd name="T38" fmla="*/ 37 w 39"/>
                  <a:gd name="T39" fmla="*/ 3 h 25"/>
                  <a:gd name="T40" fmla="*/ 39 w 39"/>
                  <a:gd name="T41" fmla="*/ 8 h 25"/>
                  <a:gd name="T42" fmla="*/ 39 w 39"/>
                  <a:gd name="T4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5">
                    <a:moveTo>
                      <a:pt x="39" y="8"/>
                    </a:moveTo>
                    <a:lnTo>
                      <a:pt x="39" y="8"/>
                    </a:lnTo>
                    <a:lnTo>
                      <a:pt x="35" y="14"/>
                    </a:lnTo>
                    <a:lnTo>
                      <a:pt x="29" y="20"/>
                    </a:lnTo>
                    <a:lnTo>
                      <a:pt x="23" y="24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0" y="25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3" name="Freeform 45">
                <a:extLst>
                  <a:ext uri="{FF2B5EF4-FFF2-40B4-BE49-F238E27FC236}">
                    <a16:creationId xmlns:a16="http://schemas.microsoft.com/office/drawing/2014/main" id="{B70BD1F9-99ED-95EA-5E02-8ED231568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422"/>
                <a:ext cx="15" cy="15"/>
              </a:xfrm>
              <a:custGeom>
                <a:avLst/>
                <a:gdLst>
                  <a:gd name="T0" fmla="*/ 31 w 31"/>
                  <a:gd name="T1" fmla="*/ 12 h 30"/>
                  <a:gd name="T2" fmla="*/ 31 w 31"/>
                  <a:gd name="T3" fmla="*/ 12 h 30"/>
                  <a:gd name="T4" fmla="*/ 29 w 31"/>
                  <a:gd name="T5" fmla="*/ 20 h 30"/>
                  <a:gd name="T6" fmla="*/ 26 w 31"/>
                  <a:gd name="T7" fmla="*/ 25 h 30"/>
                  <a:gd name="T8" fmla="*/ 21 w 31"/>
                  <a:gd name="T9" fmla="*/ 28 h 30"/>
                  <a:gd name="T10" fmla="*/ 15 w 31"/>
                  <a:gd name="T11" fmla="*/ 30 h 30"/>
                  <a:gd name="T12" fmla="*/ 15 w 31"/>
                  <a:gd name="T13" fmla="*/ 30 h 30"/>
                  <a:gd name="T14" fmla="*/ 8 w 31"/>
                  <a:gd name="T15" fmla="*/ 28 h 30"/>
                  <a:gd name="T16" fmla="*/ 4 w 31"/>
                  <a:gd name="T17" fmla="*/ 25 h 30"/>
                  <a:gd name="T18" fmla="*/ 0 w 31"/>
                  <a:gd name="T19" fmla="*/ 20 h 30"/>
                  <a:gd name="T20" fmla="*/ 0 w 31"/>
                  <a:gd name="T21" fmla="*/ 14 h 30"/>
                  <a:gd name="T22" fmla="*/ 0 w 31"/>
                  <a:gd name="T23" fmla="*/ 14 h 30"/>
                  <a:gd name="T24" fmla="*/ 0 w 31"/>
                  <a:gd name="T25" fmla="*/ 8 h 30"/>
                  <a:gd name="T26" fmla="*/ 4 w 31"/>
                  <a:gd name="T27" fmla="*/ 3 h 30"/>
                  <a:gd name="T28" fmla="*/ 8 w 31"/>
                  <a:gd name="T29" fmla="*/ 0 h 30"/>
                  <a:gd name="T30" fmla="*/ 13 w 31"/>
                  <a:gd name="T31" fmla="*/ 0 h 30"/>
                  <a:gd name="T32" fmla="*/ 13 w 31"/>
                  <a:gd name="T33" fmla="*/ 0 h 30"/>
                  <a:gd name="T34" fmla="*/ 19 w 31"/>
                  <a:gd name="T35" fmla="*/ 0 h 30"/>
                  <a:gd name="T36" fmla="*/ 24 w 31"/>
                  <a:gd name="T37" fmla="*/ 3 h 30"/>
                  <a:gd name="T38" fmla="*/ 29 w 31"/>
                  <a:gd name="T39" fmla="*/ 6 h 30"/>
                  <a:gd name="T40" fmla="*/ 31 w 31"/>
                  <a:gd name="T41" fmla="*/ 12 h 30"/>
                  <a:gd name="T42" fmla="*/ 31 w 3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30">
                    <a:moveTo>
                      <a:pt x="31" y="12"/>
                    </a:moveTo>
                    <a:lnTo>
                      <a:pt x="31" y="12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1" y="12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4" name="Freeform 46">
                <a:extLst>
                  <a:ext uri="{FF2B5EF4-FFF2-40B4-BE49-F238E27FC236}">
                    <a16:creationId xmlns:a16="http://schemas.microsoft.com/office/drawing/2014/main" id="{4882C64D-DD1C-3E8E-84A5-B0939ABD6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270"/>
                <a:ext cx="13" cy="19"/>
              </a:xfrm>
              <a:custGeom>
                <a:avLst/>
                <a:gdLst>
                  <a:gd name="T0" fmla="*/ 14 w 25"/>
                  <a:gd name="T1" fmla="*/ 40 h 40"/>
                  <a:gd name="T2" fmla="*/ 14 w 25"/>
                  <a:gd name="T3" fmla="*/ 40 h 40"/>
                  <a:gd name="T4" fmla="*/ 11 w 25"/>
                  <a:gd name="T5" fmla="*/ 38 h 40"/>
                  <a:gd name="T6" fmla="*/ 8 w 25"/>
                  <a:gd name="T7" fmla="*/ 35 h 40"/>
                  <a:gd name="T8" fmla="*/ 4 w 25"/>
                  <a:gd name="T9" fmla="*/ 29 h 40"/>
                  <a:gd name="T10" fmla="*/ 1 w 25"/>
                  <a:gd name="T11" fmla="*/ 14 h 40"/>
                  <a:gd name="T12" fmla="*/ 1 w 25"/>
                  <a:gd name="T13" fmla="*/ 14 h 40"/>
                  <a:gd name="T14" fmla="*/ 0 w 25"/>
                  <a:gd name="T15" fmla="*/ 10 h 40"/>
                  <a:gd name="T16" fmla="*/ 0 w 25"/>
                  <a:gd name="T17" fmla="*/ 5 h 40"/>
                  <a:gd name="T18" fmla="*/ 1 w 25"/>
                  <a:gd name="T19" fmla="*/ 2 h 40"/>
                  <a:gd name="T20" fmla="*/ 4 w 25"/>
                  <a:gd name="T21" fmla="*/ 0 h 40"/>
                  <a:gd name="T22" fmla="*/ 6 w 25"/>
                  <a:gd name="T23" fmla="*/ 0 h 40"/>
                  <a:gd name="T24" fmla="*/ 6 w 25"/>
                  <a:gd name="T25" fmla="*/ 0 h 40"/>
                  <a:gd name="T26" fmla="*/ 14 w 25"/>
                  <a:gd name="T27" fmla="*/ 2 h 40"/>
                  <a:gd name="T28" fmla="*/ 19 w 25"/>
                  <a:gd name="T29" fmla="*/ 5 h 40"/>
                  <a:gd name="T30" fmla="*/ 22 w 25"/>
                  <a:gd name="T31" fmla="*/ 11 h 40"/>
                  <a:gd name="T32" fmla="*/ 25 w 25"/>
                  <a:gd name="T33" fmla="*/ 19 h 40"/>
                  <a:gd name="T34" fmla="*/ 25 w 25"/>
                  <a:gd name="T35" fmla="*/ 19 h 40"/>
                  <a:gd name="T36" fmla="*/ 25 w 25"/>
                  <a:gd name="T37" fmla="*/ 25 h 40"/>
                  <a:gd name="T38" fmla="*/ 24 w 25"/>
                  <a:gd name="T39" fmla="*/ 30 h 40"/>
                  <a:gd name="T40" fmla="*/ 20 w 25"/>
                  <a:gd name="T41" fmla="*/ 37 h 40"/>
                  <a:gd name="T42" fmla="*/ 14 w 25"/>
                  <a:gd name="T43" fmla="*/ 40 h 40"/>
                  <a:gd name="T44" fmla="*/ 14 w 25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11" y="38"/>
                    </a:lnTo>
                    <a:lnTo>
                      <a:pt x="8" y="35"/>
                    </a:lnTo>
                    <a:lnTo>
                      <a:pt x="4" y="29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2" y="1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25"/>
                    </a:lnTo>
                    <a:lnTo>
                      <a:pt x="24" y="30"/>
                    </a:lnTo>
                    <a:lnTo>
                      <a:pt x="20" y="37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5" name="Freeform 47">
                <a:extLst>
                  <a:ext uri="{FF2B5EF4-FFF2-40B4-BE49-F238E27FC236}">
                    <a16:creationId xmlns:a16="http://schemas.microsoft.com/office/drawing/2014/main" id="{0975F2EC-0F69-1BE6-1715-94A24750B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627"/>
                <a:ext cx="13" cy="17"/>
              </a:xfrm>
              <a:custGeom>
                <a:avLst/>
                <a:gdLst>
                  <a:gd name="T0" fmla="*/ 26 w 26"/>
                  <a:gd name="T1" fmla="*/ 6 h 35"/>
                  <a:gd name="T2" fmla="*/ 26 w 26"/>
                  <a:gd name="T3" fmla="*/ 6 h 35"/>
                  <a:gd name="T4" fmla="*/ 26 w 26"/>
                  <a:gd name="T5" fmla="*/ 14 h 35"/>
                  <a:gd name="T6" fmla="*/ 26 w 26"/>
                  <a:gd name="T7" fmla="*/ 22 h 35"/>
                  <a:gd name="T8" fmla="*/ 26 w 26"/>
                  <a:gd name="T9" fmla="*/ 27 h 35"/>
                  <a:gd name="T10" fmla="*/ 26 w 26"/>
                  <a:gd name="T11" fmla="*/ 30 h 35"/>
                  <a:gd name="T12" fmla="*/ 22 w 26"/>
                  <a:gd name="T13" fmla="*/ 33 h 35"/>
                  <a:gd name="T14" fmla="*/ 18 w 26"/>
                  <a:gd name="T15" fmla="*/ 35 h 35"/>
                  <a:gd name="T16" fmla="*/ 18 w 26"/>
                  <a:gd name="T17" fmla="*/ 35 h 35"/>
                  <a:gd name="T18" fmla="*/ 13 w 26"/>
                  <a:gd name="T19" fmla="*/ 35 h 35"/>
                  <a:gd name="T20" fmla="*/ 10 w 26"/>
                  <a:gd name="T21" fmla="*/ 32 h 35"/>
                  <a:gd name="T22" fmla="*/ 5 w 26"/>
                  <a:gd name="T23" fmla="*/ 27 h 35"/>
                  <a:gd name="T24" fmla="*/ 3 w 26"/>
                  <a:gd name="T25" fmla="*/ 22 h 35"/>
                  <a:gd name="T26" fmla="*/ 3 w 26"/>
                  <a:gd name="T27" fmla="*/ 22 h 35"/>
                  <a:gd name="T28" fmla="*/ 0 w 26"/>
                  <a:gd name="T29" fmla="*/ 14 h 35"/>
                  <a:gd name="T30" fmla="*/ 0 w 26"/>
                  <a:gd name="T31" fmla="*/ 8 h 35"/>
                  <a:gd name="T32" fmla="*/ 2 w 26"/>
                  <a:gd name="T33" fmla="*/ 5 h 35"/>
                  <a:gd name="T34" fmla="*/ 3 w 26"/>
                  <a:gd name="T35" fmla="*/ 3 h 35"/>
                  <a:gd name="T36" fmla="*/ 8 w 26"/>
                  <a:gd name="T37" fmla="*/ 1 h 35"/>
                  <a:gd name="T38" fmla="*/ 13 w 26"/>
                  <a:gd name="T39" fmla="*/ 0 h 35"/>
                  <a:gd name="T40" fmla="*/ 13 w 26"/>
                  <a:gd name="T41" fmla="*/ 0 h 35"/>
                  <a:gd name="T42" fmla="*/ 13 w 26"/>
                  <a:gd name="T43" fmla="*/ 0 h 35"/>
                  <a:gd name="T44" fmla="*/ 14 w 26"/>
                  <a:gd name="T45" fmla="*/ 3 h 35"/>
                  <a:gd name="T46" fmla="*/ 18 w 26"/>
                  <a:gd name="T47" fmla="*/ 5 h 35"/>
                  <a:gd name="T48" fmla="*/ 26 w 26"/>
                  <a:gd name="T49" fmla="*/ 6 h 35"/>
                  <a:gd name="T50" fmla="*/ 26 w 26"/>
                  <a:gd name="T5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35">
                    <a:moveTo>
                      <a:pt x="26" y="6"/>
                    </a:moveTo>
                    <a:lnTo>
                      <a:pt x="26" y="6"/>
                    </a:lnTo>
                    <a:lnTo>
                      <a:pt x="26" y="14"/>
                    </a:lnTo>
                    <a:lnTo>
                      <a:pt x="26" y="22"/>
                    </a:lnTo>
                    <a:lnTo>
                      <a:pt x="26" y="27"/>
                    </a:lnTo>
                    <a:lnTo>
                      <a:pt x="26" y="30"/>
                    </a:lnTo>
                    <a:lnTo>
                      <a:pt x="22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3" y="35"/>
                    </a:lnTo>
                    <a:lnTo>
                      <a:pt x="10" y="32"/>
                    </a:lnTo>
                    <a:lnTo>
                      <a:pt x="5" y="27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6" name="Freeform 48">
                <a:extLst>
                  <a:ext uri="{FF2B5EF4-FFF2-40B4-BE49-F238E27FC236}">
                    <a16:creationId xmlns:a16="http://schemas.microsoft.com/office/drawing/2014/main" id="{0CFDAE7C-9EA6-98C6-F9D7-ABB114A19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217"/>
                <a:ext cx="35" cy="11"/>
              </a:xfrm>
              <a:custGeom>
                <a:avLst/>
                <a:gdLst>
                  <a:gd name="T0" fmla="*/ 0 w 70"/>
                  <a:gd name="T1" fmla="*/ 22 h 22"/>
                  <a:gd name="T2" fmla="*/ 0 w 70"/>
                  <a:gd name="T3" fmla="*/ 22 h 22"/>
                  <a:gd name="T4" fmla="*/ 8 w 70"/>
                  <a:gd name="T5" fmla="*/ 16 h 22"/>
                  <a:gd name="T6" fmla="*/ 16 w 70"/>
                  <a:gd name="T7" fmla="*/ 11 h 22"/>
                  <a:gd name="T8" fmla="*/ 24 w 70"/>
                  <a:gd name="T9" fmla="*/ 8 h 22"/>
                  <a:gd name="T10" fmla="*/ 32 w 70"/>
                  <a:gd name="T11" fmla="*/ 5 h 22"/>
                  <a:gd name="T12" fmla="*/ 50 w 70"/>
                  <a:gd name="T13" fmla="*/ 1 h 22"/>
                  <a:gd name="T14" fmla="*/ 70 w 70"/>
                  <a:gd name="T15" fmla="*/ 0 h 22"/>
                  <a:gd name="T16" fmla="*/ 70 w 70"/>
                  <a:gd name="T17" fmla="*/ 0 h 22"/>
                  <a:gd name="T18" fmla="*/ 53 w 70"/>
                  <a:gd name="T19" fmla="*/ 9 h 22"/>
                  <a:gd name="T20" fmla="*/ 35 w 70"/>
                  <a:gd name="T21" fmla="*/ 17 h 22"/>
                  <a:gd name="T22" fmla="*/ 19 w 70"/>
                  <a:gd name="T23" fmla="*/ 20 h 22"/>
                  <a:gd name="T24" fmla="*/ 0 w 70"/>
                  <a:gd name="T25" fmla="*/ 22 h 22"/>
                  <a:gd name="T26" fmla="*/ 0 w 70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2">
                    <a:moveTo>
                      <a:pt x="0" y="22"/>
                    </a:moveTo>
                    <a:lnTo>
                      <a:pt x="0" y="22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24" y="8"/>
                    </a:lnTo>
                    <a:lnTo>
                      <a:pt x="32" y="5"/>
                    </a:lnTo>
                    <a:lnTo>
                      <a:pt x="50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3" y="9"/>
                    </a:lnTo>
                    <a:lnTo>
                      <a:pt x="35" y="17"/>
                    </a:lnTo>
                    <a:lnTo>
                      <a:pt x="19" y="2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7" name="Freeform 49">
                <a:extLst>
                  <a:ext uri="{FF2B5EF4-FFF2-40B4-BE49-F238E27FC236}">
                    <a16:creationId xmlns:a16="http://schemas.microsoft.com/office/drawing/2014/main" id="{1A6ADEF2-B9CD-1224-5615-212914893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389"/>
                <a:ext cx="16" cy="12"/>
              </a:xfrm>
              <a:custGeom>
                <a:avLst/>
                <a:gdLst>
                  <a:gd name="T0" fmla="*/ 32 w 32"/>
                  <a:gd name="T1" fmla="*/ 24 h 24"/>
                  <a:gd name="T2" fmla="*/ 32 w 32"/>
                  <a:gd name="T3" fmla="*/ 24 h 24"/>
                  <a:gd name="T4" fmla="*/ 29 w 32"/>
                  <a:gd name="T5" fmla="*/ 24 h 24"/>
                  <a:gd name="T6" fmla="*/ 29 w 32"/>
                  <a:gd name="T7" fmla="*/ 24 h 24"/>
                  <a:gd name="T8" fmla="*/ 21 w 32"/>
                  <a:gd name="T9" fmla="*/ 24 h 24"/>
                  <a:gd name="T10" fmla="*/ 13 w 32"/>
                  <a:gd name="T11" fmla="*/ 24 h 24"/>
                  <a:gd name="T12" fmla="*/ 10 w 32"/>
                  <a:gd name="T13" fmla="*/ 24 h 24"/>
                  <a:gd name="T14" fmla="*/ 5 w 32"/>
                  <a:gd name="T15" fmla="*/ 22 h 24"/>
                  <a:gd name="T16" fmla="*/ 3 w 32"/>
                  <a:gd name="T17" fmla="*/ 19 h 24"/>
                  <a:gd name="T18" fmla="*/ 2 w 32"/>
                  <a:gd name="T19" fmla="*/ 13 h 24"/>
                  <a:gd name="T20" fmla="*/ 2 w 32"/>
                  <a:gd name="T21" fmla="*/ 13 h 24"/>
                  <a:gd name="T22" fmla="*/ 0 w 32"/>
                  <a:gd name="T23" fmla="*/ 8 h 24"/>
                  <a:gd name="T24" fmla="*/ 2 w 32"/>
                  <a:gd name="T25" fmla="*/ 3 h 24"/>
                  <a:gd name="T26" fmla="*/ 3 w 32"/>
                  <a:gd name="T27" fmla="*/ 0 h 24"/>
                  <a:gd name="T28" fmla="*/ 10 w 32"/>
                  <a:gd name="T29" fmla="*/ 0 h 24"/>
                  <a:gd name="T30" fmla="*/ 10 w 32"/>
                  <a:gd name="T31" fmla="*/ 0 h 24"/>
                  <a:gd name="T32" fmla="*/ 19 w 32"/>
                  <a:gd name="T33" fmla="*/ 1 h 24"/>
                  <a:gd name="T34" fmla="*/ 26 w 32"/>
                  <a:gd name="T35" fmla="*/ 6 h 24"/>
                  <a:gd name="T36" fmla="*/ 30 w 32"/>
                  <a:gd name="T37" fmla="*/ 14 h 24"/>
                  <a:gd name="T38" fmla="*/ 32 w 32"/>
                  <a:gd name="T39" fmla="*/ 24 h 24"/>
                  <a:gd name="T40" fmla="*/ 32 w 32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4">
                    <a:moveTo>
                      <a:pt x="32" y="24"/>
                    </a:moveTo>
                    <a:lnTo>
                      <a:pt x="32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1" y="24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5" y="22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9" y="1"/>
                    </a:lnTo>
                    <a:lnTo>
                      <a:pt x="26" y="6"/>
                    </a:lnTo>
                    <a:lnTo>
                      <a:pt x="30" y="14"/>
                    </a:lnTo>
                    <a:lnTo>
                      <a:pt x="32" y="24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8" name="Freeform 50">
                <a:extLst>
                  <a:ext uri="{FF2B5EF4-FFF2-40B4-BE49-F238E27FC236}">
                    <a16:creationId xmlns:a16="http://schemas.microsoft.com/office/drawing/2014/main" id="{1C6D68A2-A8F1-4C0C-95BB-329DB6A3E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865"/>
                <a:ext cx="19" cy="15"/>
              </a:xfrm>
              <a:custGeom>
                <a:avLst/>
                <a:gdLst>
                  <a:gd name="T0" fmla="*/ 39 w 39"/>
                  <a:gd name="T1" fmla="*/ 0 h 30"/>
                  <a:gd name="T2" fmla="*/ 39 w 39"/>
                  <a:gd name="T3" fmla="*/ 0 h 30"/>
                  <a:gd name="T4" fmla="*/ 32 w 39"/>
                  <a:gd name="T5" fmla="*/ 13 h 30"/>
                  <a:gd name="T6" fmla="*/ 26 w 39"/>
                  <a:gd name="T7" fmla="*/ 21 h 30"/>
                  <a:gd name="T8" fmla="*/ 18 w 39"/>
                  <a:gd name="T9" fmla="*/ 27 h 30"/>
                  <a:gd name="T10" fmla="*/ 8 w 39"/>
                  <a:gd name="T11" fmla="*/ 30 h 30"/>
                  <a:gd name="T12" fmla="*/ 8 w 39"/>
                  <a:gd name="T13" fmla="*/ 30 h 30"/>
                  <a:gd name="T14" fmla="*/ 5 w 39"/>
                  <a:gd name="T15" fmla="*/ 30 h 30"/>
                  <a:gd name="T16" fmla="*/ 2 w 39"/>
                  <a:gd name="T17" fmla="*/ 29 h 30"/>
                  <a:gd name="T18" fmla="*/ 0 w 39"/>
                  <a:gd name="T19" fmla="*/ 27 h 30"/>
                  <a:gd name="T20" fmla="*/ 0 w 39"/>
                  <a:gd name="T21" fmla="*/ 24 h 30"/>
                  <a:gd name="T22" fmla="*/ 0 w 39"/>
                  <a:gd name="T23" fmla="*/ 24 h 30"/>
                  <a:gd name="T24" fmla="*/ 7 w 39"/>
                  <a:gd name="T25" fmla="*/ 15 h 30"/>
                  <a:gd name="T26" fmla="*/ 15 w 39"/>
                  <a:gd name="T27" fmla="*/ 8 h 30"/>
                  <a:gd name="T28" fmla="*/ 24 w 39"/>
                  <a:gd name="T29" fmla="*/ 3 h 30"/>
                  <a:gd name="T30" fmla="*/ 39 w 39"/>
                  <a:gd name="T31" fmla="*/ 0 h 30"/>
                  <a:gd name="T32" fmla="*/ 39 w 39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39" y="0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7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5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7" y="15"/>
                    </a:lnTo>
                    <a:lnTo>
                      <a:pt x="15" y="8"/>
                    </a:lnTo>
                    <a:lnTo>
                      <a:pt x="24" y="3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19" name="Freeform 51">
                <a:extLst>
                  <a:ext uri="{FF2B5EF4-FFF2-40B4-BE49-F238E27FC236}">
                    <a16:creationId xmlns:a16="http://schemas.microsoft.com/office/drawing/2014/main" id="{A6E5AFE9-6AE9-B43B-6813-A2A384F28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2053"/>
                <a:ext cx="17" cy="15"/>
              </a:xfrm>
              <a:custGeom>
                <a:avLst/>
                <a:gdLst>
                  <a:gd name="T0" fmla="*/ 2 w 34"/>
                  <a:gd name="T1" fmla="*/ 0 h 30"/>
                  <a:gd name="T2" fmla="*/ 2 w 34"/>
                  <a:gd name="T3" fmla="*/ 0 h 30"/>
                  <a:gd name="T4" fmla="*/ 13 w 34"/>
                  <a:gd name="T5" fmla="*/ 0 h 30"/>
                  <a:gd name="T6" fmla="*/ 23 w 34"/>
                  <a:gd name="T7" fmla="*/ 5 h 30"/>
                  <a:gd name="T8" fmla="*/ 26 w 34"/>
                  <a:gd name="T9" fmla="*/ 6 h 30"/>
                  <a:gd name="T10" fmla="*/ 29 w 34"/>
                  <a:gd name="T11" fmla="*/ 11 h 30"/>
                  <a:gd name="T12" fmla="*/ 34 w 34"/>
                  <a:gd name="T13" fmla="*/ 21 h 30"/>
                  <a:gd name="T14" fmla="*/ 34 w 34"/>
                  <a:gd name="T15" fmla="*/ 21 h 30"/>
                  <a:gd name="T16" fmla="*/ 34 w 34"/>
                  <a:gd name="T17" fmla="*/ 24 h 30"/>
                  <a:gd name="T18" fmla="*/ 32 w 34"/>
                  <a:gd name="T19" fmla="*/ 27 h 30"/>
                  <a:gd name="T20" fmla="*/ 31 w 34"/>
                  <a:gd name="T21" fmla="*/ 30 h 30"/>
                  <a:gd name="T22" fmla="*/ 27 w 34"/>
                  <a:gd name="T23" fmla="*/ 30 h 30"/>
                  <a:gd name="T24" fmla="*/ 27 w 34"/>
                  <a:gd name="T25" fmla="*/ 30 h 30"/>
                  <a:gd name="T26" fmla="*/ 18 w 34"/>
                  <a:gd name="T27" fmla="*/ 25 h 30"/>
                  <a:gd name="T28" fmla="*/ 10 w 34"/>
                  <a:gd name="T29" fmla="*/ 19 h 30"/>
                  <a:gd name="T30" fmla="*/ 5 w 34"/>
                  <a:gd name="T31" fmla="*/ 11 h 30"/>
                  <a:gd name="T32" fmla="*/ 0 w 34"/>
                  <a:gd name="T33" fmla="*/ 2 h 30"/>
                  <a:gd name="T34" fmla="*/ 2 w 34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0">
                    <a:moveTo>
                      <a:pt x="2" y="0"/>
                    </a:moveTo>
                    <a:lnTo>
                      <a:pt x="2" y="0"/>
                    </a:lnTo>
                    <a:lnTo>
                      <a:pt x="13" y="0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9" y="1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2" y="27"/>
                    </a:lnTo>
                    <a:lnTo>
                      <a:pt x="31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18" y="25"/>
                    </a:lnTo>
                    <a:lnTo>
                      <a:pt x="10" y="19"/>
                    </a:lnTo>
                    <a:lnTo>
                      <a:pt x="5" y="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0" name="Freeform 52">
                <a:extLst>
                  <a:ext uri="{FF2B5EF4-FFF2-40B4-BE49-F238E27FC236}">
                    <a16:creationId xmlns:a16="http://schemas.microsoft.com/office/drawing/2014/main" id="{3ADF5EEF-C2A3-A09C-A57E-1CFAF91F7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90"/>
                <a:ext cx="23" cy="14"/>
              </a:xfrm>
              <a:custGeom>
                <a:avLst/>
                <a:gdLst>
                  <a:gd name="T0" fmla="*/ 0 w 47"/>
                  <a:gd name="T1" fmla="*/ 29 h 29"/>
                  <a:gd name="T2" fmla="*/ 0 w 47"/>
                  <a:gd name="T3" fmla="*/ 29 h 29"/>
                  <a:gd name="T4" fmla="*/ 4 w 47"/>
                  <a:gd name="T5" fmla="*/ 21 h 29"/>
                  <a:gd name="T6" fmla="*/ 7 w 47"/>
                  <a:gd name="T7" fmla="*/ 13 h 29"/>
                  <a:gd name="T8" fmla="*/ 12 w 47"/>
                  <a:gd name="T9" fmla="*/ 8 h 29"/>
                  <a:gd name="T10" fmla="*/ 16 w 47"/>
                  <a:gd name="T11" fmla="*/ 3 h 29"/>
                  <a:gd name="T12" fmla="*/ 23 w 47"/>
                  <a:gd name="T13" fmla="*/ 2 h 29"/>
                  <a:gd name="T14" fmla="*/ 29 w 47"/>
                  <a:gd name="T15" fmla="*/ 0 h 29"/>
                  <a:gd name="T16" fmla="*/ 37 w 47"/>
                  <a:gd name="T17" fmla="*/ 0 h 29"/>
                  <a:gd name="T18" fmla="*/ 47 w 47"/>
                  <a:gd name="T19" fmla="*/ 0 h 29"/>
                  <a:gd name="T20" fmla="*/ 47 w 47"/>
                  <a:gd name="T21" fmla="*/ 0 h 29"/>
                  <a:gd name="T22" fmla="*/ 24 w 47"/>
                  <a:gd name="T23" fmla="*/ 18 h 29"/>
                  <a:gd name="T24" fmla="*/ 13 w 47"/>
                  <a:gd name="T25" fmla="*/ 24 h 29"/>
                  <a:gd name="T26" fmla="*/ 0 w 47"/>
                  <a:gd name="T27" fmla="*/ 29 h 29"/>
                  <a:gd name="T28" fmla="*/ 0 w 47"/>
                  <a:gd name="T2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lnTo>
                      <a:pt x="0" y="29"/>
                    </a:lnTo>
                    <a:lnTo>
                      <a:pt x="4" y="21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29" y="0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24" y="18"/>
                    </a:lnTo>
                    <a:lnTo>
                      <a:pt x="13" y="24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1" name="Freeform 53">
                <a:extLst>
                  <a:ext uri="{FF2B5EF4-FFF2-40B4-BE49-F238E27FC236}">
                    <a16:creationId xmlns:a16="http://schemas.microsoft.com/office/drawing/2014/main" id="{D60B6280-B01E-E9EF-54D8-F70729DCF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1433"/>
                <a:ext cx="13" cy="13"/>
              </a:xfrm>
              <a:custGeom>
                <a:avLst/>
                <a:gdLst>
                  <a:gd name="T0" fmla="*/ 13 w 25"/>
                  <a:gd name="T1" fmla="*/ 0 h 26"/>
                  <a:gd name="T2" fmla="*/ 13 w 25"/>
                  <a:gd name="T3" fmla="*/ 0 h 26"/>
                  <a:gd name="T4" fmla="*/ 19 w 25"/>
                  <a:gd name="T5" fmla="*/ 2 h 26"/>
                  <a:gd name="T6" fmla="*/ 22 w 25"/>
                  <a:gd name="T7" fmla="*/ 3 h 26"/>
                  <a:gd name="T8" fmla="*/ 24 w 25"/>
                  <a:gd name="T9" fmla="*/ 8 h 26"/>
                  <a:gd name="T10" fmla="*/ 25 w 25"/>
                  <a:gd name="T11" fmla="*/ 13 h 26"/>
                  <a:gd name="T12" fmla="*/ 25 w 25"/>
                  <a:gd name="T13" fmla="*/ 13 h 26"/>
                  <a:gd name="T14" fmla="*/ 24 w 25"/>
                  <a:gd name="T15" fmla="*/ 19 h 26"/>
                  <a:gd name="T16" fmla="*/ 22 w 25"/>
                  <a:gd name="T17" fmla="*/ 22 h 26"/>
                  <a:gd name="T18" fmla="*/ 17 w 25"/>
                  <a:gd name="T19" fmla="*/ 24 h 26"/>
                  <a:gd name="T20" fmla="*/ 11 w 25"/>
                  <a:gd name="T21" fmla="*/ 26 h 26"/>
                  <a:gd name="T22" fmla="*/ 11 w 25"/>
                  <a:gd name="T23" fmla="*/ 26 h 26"/>
                  <a:gd name="T24" fmla="*/ 6 w 25"/>
                  <a:gd name="T25" fmla="*/ 24 h 26"/>
                  <a:gd name="T26" fmla="*/ 3 w 25"/>
                  <a:gd name="T27" fmla="*/ 22 h 26"/>
                  <a:gd name="T28" fmla="*/ 0 w 25"/>
                  <a:gd name="T29" fmla="*/ 18 h 26"/>
                  <a:gd name="T30" fmla="*/ 0 w 25"/>
                  <a:gd name="T31" fmla="*/ 13 h 26"/>
                  <a:gd name="T32" fmla="*/ 0 w 25"/>
                  <a:gd name="T33" fmla="*/ 13 h 26"/>
                  <a:gd name="T34" fmla="*/ 1 w 25"/>
                  <a:gd name="T35" fmla="*/ 8 h 26"/>
                  <a:gd name="T36" fmla="*/ 3 w 25"/>
                  <a:gd name="T37" fmla="*/ 3 h 26"/>
                  <a:gd name="T38" fmla="*/ 8 w 25"/>
                  <a:gd name="T39" fmla="*/ 2 h 26"/>
                  <a:gd name="T40" fmla="*/ 13 w 25"/>
                  <a:gd name="T41" fmla="*/ 0 h 26"/>
                  <a:gd name="T42" fmla="*/ 13 w 25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6">
                    <a:moveTo>
                      <a:pt x="13" y="0"/>
                    </a:moveTo>
                    <a:lnTo>
                      <a:pt x="13" y="0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19"/>
                    </a:lnTo>
                    <a:lnTo>
                      <a:pt x="22" y="22"/>
                    </a:lnTo>
                    <a:lnTo>
                      <a:pt x="17" y="24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6" y="24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2" name="Freeform 54">
                <a:extLst>
                  <a:ext uri="{FF2B5EF4-FFF2-40B4-BE49-F238E27FC236}">
                    <a16:creationId xmlns:a16="http://schemas.microsoft.com/office/drawing/2014/main" id="{77A12C2A-8266-4647-B8FB-1F4C9EC0B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885"/>
                <a:ext cx="17" cy="15"/>
              </a:xfrm>
              <a:custGeom>
                <a:avLst/>
                <a:gdLst>
                  <a:gd name="T0" fmla="*/ 0 w 33"/>
                  <a:gd name="T1" fmla="*/ 0 h 30"/>
                  <a:gd name="T2" fmla="*/ 0 w 33"/>
                  <a:gd name="T3" fmla="*/ 0 h 30"/>
                  <a:gd name="T4" fmla="*/ 11 w 33"/>
                  <a:gd name="T5" fmla="*/ 4 h 30"/>
                  <a:gd name="T6" fmla="*/ 20 w 33"/>
                  <a:gd name="T7" fmla="*/ 9 h 30"/>
                  <a:gd name="T8" fmla="*/ 25 w 33"/>
                  <a:gd name="T9" fmla="*/ 12 h 30"/>
                  <a:gd name="T10" fmla="*/ 28 w 33"/>
                  <a:gd name="T11" fmla="*/ 15 h 30"/>
                  <a:gd name="T12" fmla="*/ 31 w 33"/>
                  <a:gd name="T13" fmla="*/ 20 h 30"/>
                  <a:gd name="T14" fmla="*/ 33 w 33"/>
                  <a:gd name="T15" fmla="*/ 25 h 30"/>
                  <a:gd name="T16" fmla="*/ 33 w 33"/>
                  <a:gd name="T17" fmla="*/ 25 h 30"/>
                  <a:gd name="T18" fmla="*/ 30 w 33"/>
                  <a:gd name="T19" fmla="*/ 28 h 30"/>
                  <a:gd name="T20" fmla="*/ 27 w 33"/>
                  <a:gd name="T21" fmla="*/ 30 h 30"/>
                  <a:gd name="T22" fmla="*/ 27 w 33"/>
                  <a:gd name="T23" fmla="*/ 30 h 30"/>
                  <a:gd name="T24" fmla="*/ 20 w 33"/>
                  <a:gd name="T25" fmla="*/ 30 h 30"/>
                  <a:gd name="T26" fmla="*/ 16 w 33"/>
                  <a:gd name="T27" fmla="*/ 27 h 30"/>
                  <a:gd name="T28" fmla="*/ 12 w 33"/>
                  <a:gd name="T29" fmla="*/ 25 h 30"/>
                  <a:gd name="T30" fmla="*/ 8 w 33"/>
                  <a:gd name="T31" fmla="*/ 20 h 30"/>
                  <a:gd name="T32" fmla="*/ 3 w 33"/>
                  <a:gd name="T33" fmla="*/ 11 h 30"/>
                  <a:gd name="T34" fmla="*/ 0 w 33"/>
                  <a:gd name="T35" fmla="*/ 0 h 30"/>
                  <a:gd name="T36" fmla="*/ 0 w 33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lnTo>
                      <a:pt x="0" y="0"/>
                    </a:lnTo>
                    <a:lnTo>
                      <a:pt x="11" y="4"/>
                    </a:lnTo>
                    <a:lnTo>
                      <a:pt x="20" y="9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1" y="20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0" y="2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0" y="30"/>
                    </a:lnTo>
                    <a:lnTo>
                      <a:pt x="16" y="27"/>
                    </a:lnTo>
                    <a:lnTo>
                      <a:pt x="12" y="25"/>
                    </a:lnTo>
                    <a:lnTo>
                      <a:pt x="8" y="20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3" name="Freeform 55">
                <a:extLst>
                  <a:ext uri="{FF2B5EF4-FFF2-40B4-BE49-F238E27FC236}">
                    <a16:creationId xmlns:a16="http://schemas.microsoft.com/office/drawing/2014/main" id="{6645DDCB-0238-798D-A58B-3618F5327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929"/>
                <a:ext cx="13" cy="12"/>
              </a:xfrm>
              <a:custGeom>
                <a:avLst/>
                <a:gdLst>
                  <a:gd name="T0" fmla="*/ 13 w 27"/>
                  <a:gd name="T1" fmla="*/ 0 h 24"/>
                  <a:gd name="T2" fmla="*/ 13 w 27"/>
                  <a:gd name="T3" fmla="*/ 0 h 24"/>
                  <a:gd name="T4" fmla="*/ 17 w 27"/>
                  <a:gd name="T5" fmla="*/ 0 h 24"/>
                  <a:gd name="T6" fmla="*/ 22 w 27"/>
                  <a:gd name="T7" fmla="*/ 3 h 24"/>
                  <a:gd name="T8" fmla="*/ 24 w 27"/>
                  <a:gd name="T9" fmla="*/ 6 h 24"/>
                  <a:gd name="T10" fmla="*/ 25 w 27"/>
                  <a:gd name="T11" fmla="*/ 11 h 24"/>
                  <a:gd name="T12" fmla="*/ 25 w 27"/>
                  <a:gd name="T13" fmla="*/ 11 h 24"/>
                  <a:gd name="T14" fmla="*/ 27 w 27"/>
                  <a:gd name="T15" fmla="*/ 17 h 24"/>
                  <a:gd name="T16" fmla="*/ 24 w 27"/>
                  <a:gd name="T17" fmla="*/ 20 h 24"/>
                  <a:gd name="T18" fmla="*/ 19 w 27"/>
                  <a:gd name="T19" fmla="*/ 24 h 24"/>
                  <a:gd name="T20" fmla="*/ 14 w 27"/>
                  <a:gd name="T21" fmla="*/ 24 h 24"/>
                  <a:gd name="T22" fmla="*/ 14 w 27"/>
                  <a:gd name="T23" fmla="*/ 24 h 24"/>
                  <a:gd name="T24" fmla="*/ 8 w 27"/>
                  <a:gd name="T25" fmla="*/ 24 h 24"/>
                  <a:gd name="T26" fmla="*/ 3 w 27"/>
                  <a:gd name="T27" fmla="*/ 22 h 24"/>
                  <a:gd name="T28" fmla="*/ 0 w 27"/>
                  <a:gd name="T29" fmla="*/ 19 h 24"/>
                  <a:gd name="T30" fmla="*/ 0 w 27"/>
                  <a:gd name="T31" fmla="*/ 14 h 24"/>
                  <a:gd name="T32" fmla="*/ 0 w 27"/>
                  <a:gd name="T33" fmla="*/ 14 h 24"/>
                  <a:gd name="T34" fmla="*/ 0 w 27"/>
                  <a:gd name="T35" fmla="*/ 9 h 24"/>
                  <a:gd name="T36" fmla="*/ 3 w 27"/>
                  <a:gd name="T37" fmla="*/ 6 h 24"/>
                  <a:gd name="T38" fmla="*/ 8 w 27"/>
                  <a:gd name="T39" fmla="*/ 1 h 24"/>
                  <a:gd name="T40" fmla="*/ 13 w 27"/>
                  <a:gd name="T41" fmla="*/ 0 h 24"/>
                  <a:gd name="T42" fmla="*/ 13 w 27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4">
                    <a:moveTo>
                      <a:pt x="13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" y="3"/>
                    </a:lnTo>
                    <a:lnTo>
                      <a:pt x="24" y="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7"/>
                    </a:lnTo>
                    <a:lnTo>
                      <a:pt x="24" y="20"/>
                    </a:lnTo>
                    <a:lnTo>
                      <a:pt x="19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8" y="24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4" name="Freeform 56">
                <a:extLst>
                  <a:ext uri="{FF2B5EF4-FFF2-40B4-BE49-F238E27FC236}">
                    <a16:creationId xmlns:a16="http://schemas.microsoft.com/office/drawing/2014/main" id="{C44C4BC1-20CB-5E95-E7A2-7644E12B0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636"/>
                <a:ext cx="12" cy="15"/>
              </a:xfrm>
              <a:custGeom>
                <a:avLst/>
                <a:gdLst>
                  <a:gd name="T0" fmla="*/ 8 w 24"/>
                  <a:gd name="T1" fmla="*/ 28 h 28"/>
                  <a:gd name="T2" fmla="*/ 8 w 24"/>
                  <a:gd name="T3" fmla="*/ 28 h 28"/>
                  <a:gd name="T4" fmla="*/ 5 w 24"/>
                  <a:gd name="T5" fmla="*/ 25 h 28"/>
                  <a:gd name="T6" fmla="*/ 2 w 24"/>
                  <a:gd name="T7" fmla="*/ 22 h 28"/>
                  <a:gd name="T8" fmla="*/ 0 w 24"/>
                  <a:gd name="T9" fmla="*/ 17 h 28"/>
                  <a:gd name="T10" fmla="*/ 0 w 24"/>
                  <a:gd name="T11" fmla="*/ 13 h 28"/>
                  <a:gd name="T12" fmla="*/ 0 w 24"/>
                  <a:gd name="T13" fmla="*/ 13 h 28"/>
                  <a:gd name="T14" fmla="*/ 2 w 24"/>
                  <a:gd name="T15" fmla="*/ 6 h 28"/>
                  <a:gd name="T16" fmla="*/ 5 w 24"/>
                  <a:gd name="T17" fmla="*/ 3 h 28"/>
                  <a:gd name="T18" fmla="*/ 8 w 24"/>
                  <a:gd name="T19" fmla="*/ 0 h 28"/>
                  <a:gd name="T20" fmla="*/ 15 w 24"/>
                  <a:gd name="T21" fmla="*/ 0 h 28"/>
                  <a:gd name="T22" fmla="*/ 15 w 24"/>
                  <a:gd name="T23" fmla="*/ 0 h 28"/>
                  <a:gd name="T24" fmla="*/ 19 w 24"/>
                  <a:gd name="T25" fmla="*/ 1 h 28"/>
                  <a:gd name="T26" fmla="*/ 23 w 24"/>
                  <a:gd name="T27" fmla="*/ 3 h 28"/>
                  <a:gd name="T28" fmla="*/ 24 w 24"/>
                  <a:gd name="T29" fmla="*/ 5 h 28"/>
                  <a:gd name="T30" fmla="*/ 24 w 24"/>
                  <a:gd name="T31" fmla="*/ 9 h 28"/>
                  <a:gd name="T32" fmla="*/ 24 w 24"/>
                  <a:gd name="T33" fmla="*/ 9 h 28"/>
                  <a:gd name="T34" fmla="*/ 19 w 24"/>
                  <a:gd name="T35" fmla="*/ 20 h 28"/>
                  <a:gd name="T36" fmla="*/ 15 w 24"/>
                  <a:gd name="T37" fmla="*/ 25 h 28"/>
                  <a:gd name="T38" fmla="*/ 8 w 24"/>
                  <a:gd name="T39" fmla="*/ 28 h 28"/>
                  <a:gd name="T40" fmla="*/ 8 w 24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8" y="28"/>
                    </a:moveTo>
                    <a:lnTo>
                      <a:pt x="8" y="28"/>
                    </a:lnTo>
                    <a:lnTo>
                      <a:pt x="5" y="25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4" y="5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19" y="20"/>
                    </a:lnTo>
                    <a:lnTo>
                      <a:pt x="15" y="25"/>
                    </a:lnTo>
                    <a:lnTo>
                      <a:pt x="8" y="28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5" name="Freeform 57">
                <a:extLst>
                  <a:ext uri="{FF2B5EF4-FFF2-40B4-BE49-F238E27FC236}">
                    <a16:creationId xmlns:a16="http://schemas.microsoft.com/office/drawing/2014/main" id="{3B3F7BFD-739D-4218-9D08-6101137BB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3304"/>
                <a:ext cx="8" cy="12"/>
              </a:xfrm>
              <a:custGeom>
                <a:avLst/>
                <a:gdLst>
                  <a:gd name="T0" fmla="*/ 3 w 15"/>
                  <a:gd name="T1" fmla="*/ 0 h 24"/>
                  <a:gd name="T2" fmla="*/ 3 w 15"/>
                  <a:gd name="T3" fmla="*/ 0 h 24"/>
                  <a:gd name="T4" fmla="*/ 11 w 15"/>
                  <a:gd name="T5" fmla="*/ 8 h 24"/>
                  <a:gd name="T6" fmla="*/ 15 w 15"/>
                  <a:gd name="T7" fmla="*/ 14 h 24"/>
                  <a:gd name="T8" fmla="*/ 15 w 15"/>
                  <a:gd name="T9" fmla="*/ 14 h 24"/>
                  <a:gd name="T10" fmla="*/ 15 w 15"/>
                  <a:gd name="T11" fmla="*/ 19 h 24"/>
                  <a:gd name="T12" fmla="*/ 14 w 15"/>
                  <a:gd name="T13" fmla="*/ 21 h 24"/>
                  <a:gd name="T14" fmla="*/ 11 w 15"/>
                  <a:gd name="T15" fmla="*/ 24 h 24"/>
                  <a:gd name="T16" fmla="*/ 6 w 15"/>
                  <a:gd name="T17" fmla="*/ 24 h 24"/>
                  <a:gd name="T18" fmla="*/ 6 w 15"/>
                  <a:gd name="T19" fmla="*/ 24 h 24"/>
                  <a:gd name="T20" fmla="*/ 3 w 15"/>
                  <a:gd name="T21" fmla="*/ 24 h 24"/>
                  <a:gd name="T22" fmla="*/ 1 w 15"/>
                  <a:gd name="T23" fmla="*/ 21 h 24"/>
                  <a:gd name="T24" fmla="*/ 0 w 15"/>
                  <a:gd name="T25" fmla="*/ 18 h 24"/>
                  <a:gd name="T26" fmla="*/ 0 w 15"/>
                  <a:gd name="T27" fmla="*/ 13 h 24"/>
                  <a:gd name="T28" fmla="*/ 0 w 15"/>
                  <a:gd name="T29" fmla="*/ 13 h 24"/>
                  <a:gd name="T30" fmla="*/ 3 w 15"/>
                  <a:gd name="T31" fmla="*/ 0 h 24"/>
                  <a:gd name="T32" fmla="*/ 3 w 15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4">
                    <a:moveTo>
                      <a:pt x="3" y="0"/>
                    </a:moveTo>
                    <a:lnTo>
                      <a:pt x="3" y="0"/>
                    </a:lnTo>
                    <a:lnTo>
                      <a:pt x="11" y="8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1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6" name="Freeform 58">
                <a:extLst>
                  <a:ext uri="{FF2B5EF4-FFF2-40B4-BE49-F238E27FC236}">
                    <a16:creationId xmlns:a16="http://schemas.microsoft.com/office/drawing/2014/main" id="{C49FFC7B-76E6-A5AF-2944-1BE37B717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084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7" name="Freeform 59">
                <a:extLst>
                  <a:ext uri="{FF2B5EF4-FFF2-40B4-BE49-F238E27FC236}">
                    <a16:creationId xmlns:a16="http://schemas.microsoft.com/office/drawing/2014/main" id="{52E0780B-C656-D044-48D3-280A222DF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724"/>
                <a:ext cx="5" cy="3"/>
              </a:xfrm>
              <a:custGeom>
                <a:avLst/>
                <a:gdLst>
                  <a:gd name="T0" fmla="*/ 0 w 9"/>
                  <a:gd name="T1" fmla="*/ 5 h 7"/>
                  <a:gd name="T2" fmla="*/ 0 w 9"/>
                  <a:gd name="T3" fmla="*/ 5 h 7"/>
                  <a:gd name="T4" fmla="*/ 6 w 9"/>
                  <a:gd name="T5" fmla="*/ 0 h 7"/>
                  <a:gd name="T6" fmla="*/ 6 w 9"/>
                  <a:gd name="T7" fmla="*/ 0 h 7"/>
                  <a:gd name="T8" fmla="*/ 9 w 9"/>
                  <a:gd name="T9" fmla="*/ 3 h 7"/>
                  <a:gd name="T10" fmla="*/ 9 w 9"/>
                  <a:gd name="T11" fmla="*/ 3 h 7"/>
                  <a:gd name="T12" fmla="*/ 1 w 9"/>
                  <a:gd name="T13" fmla="*/ 7 h 7"/>
                  <a:gd name="T14" fmla="*/ 0 w 9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8" name="Freeform 60">
                <a:extLst>
                  <a:ext uri="{FF2B5EF4-FFF2-40B4-BE49-F238E27FC236}">
                    <a16:creationId xmlns:a16="http://schemas.microsoft.com/office/drawing/2014/main" id="{87C2CB9C-66D4-BE7E-09A6-C85BFC720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" y="2882"/>
                <a:ext cx="3" cy="3"/>
              </a:xfrm>
              <a:custGeom>
                <a:avLst/>
                <a:gdLst>
                  <a:gd name="T0" fmla="*/ 6 w 6"/>
                  <a:gd name="T1" fmla="*/ 1 h 5"/>
                  <a:gd name="T2" fmla="*/ 6 w 6"/>
                  <a:gd name="T3" fmla="*/ 1 h 5"/>
                  <a:gd name="T4" fmla="*/ 4 w 6"/>
                  <a:gd name="T5" fmla="*/ 5 h 5"/>
                  <a:gd name="T6" fmla="*/ 4 w 6"/>
                  <a:gd name="T7" fmla="*/ 5 h 5"/>
                  <a:gd name="T8" fmla="*/ 0 w 6"/>
                  <a:gd name="T9" fmla="*/ 1 h 5"/>
                  <a:gd name="T10" fmla="*/ 0 w 6"/>
                  <a:gd name="T11" fmla="*/ 1 h 5"/>
                  <a:gd name="T12" fmla="*/ 1 w 6"/>
                  <a:gd name="T13" fmla="*/ 0 h 5"/>
                  <a:gd name="T14" fmla="*/ 1 w 6"/>
                  <a:gd name="T15" fmla="*/ 0 h 5"/>
                  <a:gd name="T16" fmla="*/ 6 w 6"/>
                  <a:gd name="T17" fmla="*/ 1 h 5"/>
                  <a:gd name="T18" fmla="*/ 6 w 6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lnTo>
                      <a:pt x="6" y="1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29" name="Freeform 61">
                <a:extLst>
                  <a:ext uri="{FF2B5EF4-FFF2-40B4-BE49-F238E27FC236}">
                    <a16:creationId xmlns:a16="http://schemas.microsoft.com/office/drawing/2014/main" id="{21975B52-DE30-AF02-4132-5380F69FE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" y="3323"/>
                <a:ext cx="3" cy="3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5 w 7"/>
                  <a:gd name="T5" fmla="*/ 0 h 5"/>
                  <a:gd name="T6" fmla="*/ 5 w 7"/>
                  <a:gd name="T7" fmla="*/ 0 h 5"/>
                  <a:gd name="T8" fmla="*/ 7 w 7"/>
                  <a:gd name="T9" fmla="*/ 3 h 5"/>
                  <a:gd name="T10" fmla="*/ 7 w 7"/>
                  <a:gd name="T11" fmla="*/ 3 h 5"/>
                  <a:gd name="T12" fmla="*/ 2 w 7"/>
                  <a:gd name="T13" fmla="*/ 5 h 5"/>
                  <a:gd name="T14" fmla="*/ 2 w 7"/>
                  <a:gd name="T15" fmla="*/ 5 h 5"/>
                  <a:gd name="T16" fmla="*/ 0 w 7"/>
                  <a:gd name="T17" fmla="*/ 3 h 5"/>
                  <a:gd name="T18" fmla="*/ 0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0" name="Freeform 62">
                <a:extLst>
                  <a:ext uri="{FF2B5EF4-FFF2-40B4-BE49-F238E27FC236}">
                    <a16:creationId xmlns:a16="http://schemas.microsoft.com/office/drawing/2014/main" id="{69A3E654-61DA-740E-583D-10B5E968A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" y="4713"/>
                <a:ext cx="3" cy="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4 w 4"/>
                  <a:gd name="T5" fmla="*/ 4 h 6"/>
                  <a:gd name="T6" fmla="*/ 4 w 4"/>
                  <a:gd name="T7" fmla="*/ 4 h 6"/>
                  <a:gd name="T8" fmla="*/ 3 w 4"/>
                  <a:gd name="T9" fmla="*/ 6 h 6"/>
                  <a:gd name="T10" fmla="*/ 3 w 4"/>
                  <a:gd name="T11" fmla="*/ 6 h 6"/>
                  <a:gd name="T12" fmla="*/ 0 w 4"/>
                  <a:gd name="T13" fmla="*/ 1 h 6"/>
                  <a:gd name="T14" fmla="*/ 0 w 4"/>
                  <a:gd name="T15" fmla="*/ 1 h 6"/>
                  <a:gd name="T16" fmla="*/ 3 w 4"/>
                  <a:gd name="T17" fmla="*/ 0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1" name="Freeform 63">
                <a:extLst>
                  <a:ext uri="{FF2B5EF4-FFF2-40B4-BE49-F238E27FC236}">
                    <a16:creationId xmlns:a16="http://schemas.microsoft.com/office/drawing/2014/main" id="{9AE84593-703C-DD48-D136-3781ACC7F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2050"/>
                <a:ext cx="4" cy="3"/>
              </a:xfrm>
              <a:custGeom>
                <a:avLst/>
                <a:gdLst>
                  <a:gd name="T0" fmla="*/ 6 w 8"/>
                  <a:gd name="T1" fmla="*/ 7 h 7"/>
                  <a:gd name="T2" fmla="*/ 6 w 8"/>
                  <a:gd name="T3" fmla="*/ 7 h 7"/>
                  <a:gd name="T4" fmla="*/ 2 w 8"/>
                  <a:gd name="T5" fmla="*/ 5 h 7"/>
                  <a:gd name="T6" fmla="*/ 0 w 8"/>
                  <a:gd name="T7" fmla="*/ 3 h 7"/>
                  <a:gd name="T8" fmla="*/ 0 w 8"/>
                  <a:gd name="T9" fmla="*/ 2 h 7"/>
                  <a:gd name="T10" fmla="*/ 0 w 8"/>
                  <a:gd name="T11" fmla="*/ 2 h 7"/>
                  <a:gd name="T12" fmla="*/ 2 w 8"/>
                  <a:gd name="T13" fmla="*/ 0 h 7"/>
                  <a:gd name="T14" fmla="*/ 5 w 8"/>
                  <a:gd name="T15" fmla="*/ 0 h 7"/>
                  <a:gd name="T16" fmla="*/ 8 w 8"/>
                  <a:gd name="T17" fmla="*/ 5 h 7"/>
                  <a:gd name="T18" fmla="*/ 6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7"/>
                    </a:move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5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2" name="Freeform 64">
                <a:extLst>
                  <a:ext uri="{FF2B5EF4-FFF2-40B4-BE49-F238E27FC236}">
                    <a16:creationId xmlns:a16="http://schemas.microsoft.com/office/drawing/2014/main" id="{7EAC7EF3-FB53-3D2B-F97D-A70A77B7F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929"/>
                <a:ext cx="3" cy="6"/>
              </a:xfrm>
              <a:custGeom>
                <a:avLst/>
                <a:gdLst>
                  <a:gd name="T0" fmla="*/ 6 w 6"/>
                  <a:gd name="T1" fmla="*/ 13 h 13"/>
                  <a:gd name="T2" fmla="*/ 6 w 6"/>
                  <a:gd name="T3" fmla="*/ 13 h 13"/>
                  <a:gd name="T4" fmla="*/ 3 w 6"/>
                  <a:gd name="T5" fmla="*/ 11 h 13"/>
                  <a:gd name="T6" fmla="*/ 0 w 6"/>
                  <a:gd name="T7" fmla="*/ 8 h 13"/>
                  <a:gd name="T8" fmla="*/ 0 w 6"/>
                  <a:gd name="T9" fmla="*/ 5 h 13"/>
                  <a:gd name="T10" fmla="*/ 0 w 6"/>
                  <a:gd name="T11" fmla="*/ 0 h 13"/>
                  <a:gd name="T12" fmla="*/ 0 w 6"/>
                  <a:gd name="T13" fmla="*/ 0 h 13"/>
                  <a:gd name="T14" fmla="*/ 3 w 6"/>
                  <a:gd name="T15" fmla="*/ 2 h 13"/>
                  <a:gd name="T16" fmla="*/ 6 w 6"/>
                  <a:gd name="T17" fmla="*/ 5 h 13"/>
                  <a:gd name="T18" fmla="*/ 6 w 6"/>
                  <a:gd name="T19" fmla="*/ 13 h 13"/>
                  <a:gd name="T20" fmla="*/ 6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lnTo>
                      <a:pt x="6" y="13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3" name="Freeform 65">
                <a:extLst>
                  <a:ext uri="{FF2B5EF4-FFF2-40B4-BE49-F238E27FC236}">
                    <a16:creationId xmlns:a16="http://schemas.microsoft.com/office/drawing/2014/main" id="{29850365-D111-FD1A-65A5-454EF9744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7" y="1728"/>
                <a:ext cx="3" cy="4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7 h 8"/>
                  <a:gd name="T4" fmla="*/ 2 w 7"/>
                  <a:gd name="T5" fmla="*/ 2 h 8"/>
                  <a:gd name="T6" fmla="*/ 3 w 7"/>
                  <a:gd name="T7" fmla="*/ 0 h 8"/>
                  <a:gd name="T8" fmla="*/ 5 w 7"/>
                  <a:gd name="T9" fmla="*/ 0 h 8"/>
                  <a:gd name="T10" fmla="*/ 5 w 7"/>
                  <a:gd name="T11" fmla="*/ 0 h 8"/>
                  <a:gd name="T12" fmla="*/ 7 w 7"/>
                  <a:gd name="T13" fmla="*/ 2 h 8"/>
                  <a:gd name="T14" fmla="*/ 7 w 7"/>
                  <a:gd name="T15" fmla="*/ 5 h 8"/>
                  <a:gd name="T16" fmla="*/ 2 w 7"/>
                  <a:gd name="T17" fmla="*/ 8 h 8"/>
                  <a:gd name="T18" fmla="*/ 0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2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4" name="Freeform 66">
                <a:extLst>
                  <a:ext uri="{FF2B5EF4-FFF2-40B4-BE49-F238E27FC236}">
                    <a16:creationId xmlns:a16="http://schemas.microsoft.com/office/drawing/2014/main" id="{58DC702B-BC40-D064-42CD-29285BEFD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426"/>
                <a:ext cx="3" cy="2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2 h 5"/>
                  <a:gd name="T4" fmla="*/ 2 w 6"/>
                  <a:gd name="T5" fmla="*/ 5 h 5"/>
                  <a:gd name="T6" fmla="*/ 2 w 6"/>
                  <a:gd name="T7" fmla="*/ 5 h 5"/>
                  <a:gd name="T8" fmla="*/ 0 w 6"/>
                  <a:gd name="T9" fmla="*/ 2 h 5"/>
                  <a:gd name="T10" fmla="*/ 0 w 6"/>
                  <a:gd name="T11" fmla="*/ 2 h 5"/>
                  <a:gd name="T12" fmla="*/ 5 w 6"/>
                  <a:gd name="T13" fmla="*/ 0 h 5"/>
                  <a:gd name="T14" fmla="*/ 5 w 6"/>
                  <a:gd name="T15" fmla="*/ 0 h 5"/>
                  <a:gd name="T16" fmla="*/ 6 w 6"/>
                  <a:gd name="T17" fmla="*/ 2 h 5"/>
                  <a:gd name="T18" fmla="*/ 6 w 6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5" name="Freeform 67">
                <a:extLst>
                  <a:ext uri="{FF2B5EF4-FFF2-40B4-BE49-F238E27FC236}">
                    <a16:creationId xmlns:a16="http://schemas.microsoft.com/office/drawing/2014/main" id="{026B9E39-CA87-6BB5-141C-8BA60994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1505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2 w 8"/>
                  <a:gd name="T5" fmla="*/ 6 h 6"/>
                  <a:gd name="T6" fmla="*/ 2 w 8"/>
                  <a:gd name="T7" fmla="*/ 6 h 6"/>
                  <a:gd name="T8" fmla="*/ 0 w 8"/>
                  <a:gd name="T9" fmla="*/ 3 h 6"/>
                  <a:gd name="T10" fmla="*/ 0 w 8"/>
                  <a:gd name="T11" fmla="*/ 3 h 6"/>
                  <a:gd name="T12" fmla="*/ 7 w 8"/>
                  <a:gd name="T13" fmla="*/ 0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6" name="Freeform 68">
                <a:extLst>
                  <a:ext uri="{FF2B5EF4-FFF2-40B4-BE49-F238E27FC236}">
                    <a16:creationId xmlns:a16="http://schemas.microsoft.com/office/drawing/2014/main" id="{3A6A2949-BE2A-B73C-A473-98832AA4E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1185"/>
                <a:ext cx="3" cy="3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6 w 8"/>
                  <a:gd name="T9" fmla="*/ 4 h 4"/>
                  <a:gd name="T10" fmla="*/ 6 w 8"/>
                  <a:gd name="T11" fmla="*/ 4 h 4"/>
                  <a:gd name="T12" fmla="*/ 0 w 8"/>
                  <a:gd name="T13" fmla="*/ 1 h 4"/>
                  <a:gd name="T14" fmla="*/ 0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7" name="Freeform 69">
                <a:extLst>
                  <a:ext uri="{FF2B5EF4-FFF2-40B4-BE49-F238E27FC236}">
                    <a16:creationId xmlns:a16="http://schemas.microsoft.com/office/drawing/2014/main" id="{2B09F5FC-55C3-E238-0040-57A730A5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202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8" name="Freeform 70">
                <a:extLst>
                  <a:ext uri="{FF2B5EF4-FFF2-40B4-BE49-F238E27FC236}">
                    <a16:creationId xmlns:a16="http://schemas.microsoft.com/office/drawing/2014/main" id="{87EE7E42-BDF3-CF81-D38E-0AD01C14E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199"/>
                <a:ext cx="6" cy="5"/>
              </a:xfrm>
              <a:custGeom>
                <a:avLst/>
                <a:gdLst>
                  <a:gd name="T0" fmla="*/ 2 w 13"/>
                  <a:gd name="T1" fmla="*/ 0 h 11"/>
                  <a:gd name="T2" fmla="*/ 2 w 13"/>
                  <a:gd name="T3" fmla="*/ 0 h 11"/>
                  <a:gd name="T4" fmla="*/ 10 w 13"/>
                  <a:gd name="T5" fmla="*/ 2 h 11"/>
                  <a:gd name="T6" fmla="*/ 11 w 13"/>
                  <a:gd name="T7" fmla="*/ 3 h 11"/>
                  <a:gd name="T8" fmla="*/ 13 w 13"/>
                  <a:gd name="T9" fmla="*/ 7 h 11"/>
                  <a:gd name="T10" fmla="*/ 13 w 13"/>
                  <a:gd name="T11" fmla="*/ 7 h 11"/>
                  <a:gd name="T12" fmla="*/ 11 w 13"/>
                  <a:gd name="T13" fmla="*/ 10 h 11"/>
                  <a:gd name="T14" fmla="*/ 10 w 13"/>
                  <a:gd name="T15" fmla="*/ 11 h 11"/>
                  <a:gd name="T16" fmla="*/ 10 w 13"/>
                  <a:gd name="T17" fmla="*/ 11 h 11"/>
                  <a:gd name="T18" fmla="*/ 5 w 13"/>
                  <a:gd name="T19" fmla="*/ 10 h 11"/>
                  <a:gd name="T20" fmla="*/ 3 w 13"/>
                  <a:gd name="T21" fmla="*/ 8 h 11"/>
                  <a:gd name="T22" fmla="*/ 0 w 13"/>
                  <a:gd name="T23" fmla="*/ 2 h 11"/>
                  <a:gd name="T24" fmla="*/ 2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lnTo>
                      <a:pt x="2" y="0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39" name="Freeform 71">
                <a:extLst>
                  <a:ext uri="{FF2B5EF4-FFF2-40B4-BE49-F238E27FC236}">
                    <a16:creationId xmlns:a16="http://schemas.microsoft.com/office/drawing/2014/main" id="{C50E1752-8144-70AD-F466-280C2AFCA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123"/>
                <a:ext cx="6" cy="5"/>
              </a:xfrm>
              <a:custGeom>
                <a:avLst/>
                <a:gdLst>
                  <a:gd name="T0" fmla="*/ 0 w 11"/>
                  <a:gd name="T1" fmla="*/ 8 h 9"/>
                  <a:gd name="T2" fmla="*/ 0 w 11"/>
                  <a:gd name="T3" fmla="*/ 8 h 9"/>
                  <a:gd name="T4" fmla="*/ 2 w 11"/>
                  <a:gd name="T5" fmla="*/ 3 h 9"/>
                  <a:gd name="T6" fmla="*/ 3 w 11"/>
                  <a:gd name="T7" fmla="*/ 1 h 9"/>
                  <a:gd name="T8" fmla="*/ 7 w 11"/>
                  <a:gd name="T9" fmla="*/ 0 h 9"/>
                  <a:gd name="T10" fmla="*/ 7 w 11"/>
                  <a:gd name="T11" fmla="*/ 0 h 9"/>
                  <a:gd name="T12" fmla="*/ 10 w 11"/>
                  <a:gd name="T13" fmla="*/ 1 h 9"/>
                  <a:gd name="T14" fmla="*/ 11 w 11"/>
                  <a:gd name="T15" fmla="*/ 5 h 9"/>
                  <a:gd name="T16" fmla="*/ 11 w 11"/>
                  <a:gd name="T17" fmla="*/ 5 h 9"/>
                  <a:gd name="T18" fmla="*/ 10 w 11"/>
                  <a:gd name="T19" fmla="*/ 8 h 9"/>
                  <a:gd name="T20" fmla="*/ 8 w 11"/>
                  <a:gd name="T21" fmla="*/ 9 h 9"/>
                  <a:gd name="T22" fmla="*/ 2 w 11"/>
                  <a:gd name="T23" fmla="*/ 9 h 9"/>
                  <a:gd name="T24" fmla="*/ 0 w 11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lnTo>
                      <a:pt x="0" y="8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0" name="Freeform 72">
                <a:extLst>
                  <a:ext uri="{FF2B5EF4-FFF2-40B4-BE49-F238E27FC236}">
                    <a16:creationId xmlns:a16="http://schemas.microsoft.com/office/drawing/2014/main" id="{E665215F-FEFB-A1A9-C940-0754A6375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050"/>
                <a:ext cx="3" cy="2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  <a:gd name="T4" fmla="*/ 2 w 7"/>
                  <a:gd name="T5" fmla="*/ 5 h 5"/>
                  <a:gd name="T6" fmla="*/ 2 w 7"/>
                  <a:gd name="T7" fmla="*/ 5 h 5"/>
                  <a:gd name="T8" fmla="*/ 0 w 7"/>
                  <a:gd name="T9" fmla="*/ 2 h 5"/>
                  <a:gd name="T10" fmla="*/ 0 w 7"/>
                  <a:gd name="T11" fmla="*/ 2 h 5"/>
                  <a:gd name="T12" fmla="*/ 5 w 7"/>
                  <a:gd name="T13" fmla="*/ 0 h 5"/>
                  <a:gd name="T14" fmla="*/ 5 w 7"/>
                  <a:gd name="T15" fmla="*/ 0 h 5"/>
                  <a:gd name="T16" fmla="*/ 7 w 7"/>
                  <a:gd name="T17" fmla="*/ 2 h 5"/>
                  <a:gd name="T18" fmla="*/ 7 w 7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1" name="Freeform 73">
                <a:extLst>
                  <a:ext uri="{FF2B5EF4-FFF2-40B4-BE49-F238E27FC236}">
                    <a16:creationId xmlns:a16="http://schemas.microsoft.com/office/drawing/2014/main" id="{C44ED12F-78F8-D6D6-EF40-67AC8601F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627"/>
                <a:ext cx="7" cy="3"/>
              </a:xfrm>
              <a:custGeom>
                <a:avLst/>
                <a:gdLst>
                  <a:gd name="T0" fmla="*/ 13 w 13"/>
                  <a:gd name="T1" fmla="*/ 6 h 6"/>
                  <a:gd name="T2" fmla="*/ 13 w 13"/>
                  <a:gd name="T3" fmla="*/ 6 h 6"/>
                  <a:gd name="T4" fmla="*/ 5 w 13"/>
                  <a:gd name="T5" fmla="*/ 5 h 6"/>
                  <a:gd name="T6" fmla="*/ 1 w 13"/>
                  <a:gd name="T7" fmla="*/ 3 h 6"/>
                  <a:gd name="T8" fmla="*/ 0 w 13"/>
                  <a:gd name="T9" fmla="*/ 0 h 6"/>
                  <a:gd name="T10" fmla="*/ 0 w 13"/>
                  <a:gd name="T11" fmla="*/ 0 h 6"/>
                  <a:gd name="T12" fmla="*/ 5 w 13"/>
                  <a:gd name="T13" fmla="*/ 0 h 6"/>
                  <a:gd name="T14" fmla="*/ 8 w 13"/>
                  <a:gd name="T15" fmla="*/ 0 h 6"/>
                  <a:gd name="T16" fmla="*/ 11 w 13"/>
                  <a:gd name="T17" fmla="*/ 3 h 6"/>
                  <a:gd name="T18" fmla="*/ 13 w 13"/>
                  <a:gd name="T19" fmla="*/ 6 h 6"/>
                  <a:gd name="T20" fmla="*/ 13 w 13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13" y="6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2" name="Freeform 74">
                <a:extLst>
                  <a:ext uri="{FF2B5EF4-FFF2-40B4-BE49-F238E27FC236}">
                    <a16:creationId xmlns:a16="http://schemas.microsoft.com/office/drawing/2014/main" id="{0025588A-45BD-4656-B9BB-631DFDF13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46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5 w 8"/>
                  <a:gd name="T5" fmla="*/ 6 h 6"/>
                  <a:gd name="T6" fmla="*/ 2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0 w 8"/>
                  <a:gd name="T13" fmla="*/ 3 h 6"/>
                  <a:gd name="T14" fmla="*/ 2 w 8"/>
                  <a:gd name="T15" fmla="*/ 1 h 6"/>
                  <a:gd name="T16" fmla="*/ 7 w 8"/>
                  <a:gd name="T17" fmla="*/ 0 h 6"/>
                  <a:gd name="T18" fmla="*/ 8 w 8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3" name="Freeform 75">
                <a:extLst>
                  <a:ext uri="{FF2B5EF4-FFF2-40B4-BE49-F238E27FC236}">
                    <a16:creationId xmlns:a16="http://schemas.microsoft.com/office/drawing/2014/main" id="{F49EAAF3-552D-EADB-960E-D04399C0F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307"/>
                <a:ext cx="46" cy="31"/>
              </a:xfrm>
              <a:custGeom>
                <a:avLst/>
                <a:gdLst>
                  <a:gd name="T0" fmla="*/ 3 w 92"/>
                  <a:gd name="T1" fmla="*/ 32 h 64"/>
                  <a:gd name="T2" fmla="*/ 0 w 92"/>
                  <a:gd name="T3" fmla="*/ 48 h 64"/>
                  <a:gd name="T4" fmla="*/ 0 w 92"/>
                  <a:gd name="T5" fmla="*/ 48 h 64"/>
                  <a:gd name="T6" fmla="*/ 2 w 92"/>
                  <a:gd name="T7" fmla="*/ 51 h 64"/>
                  <a:gd name="T8" fmla="*/ 7 w 92"/>
                  <a:gd name="T9" fmla="*/ 56 h 64"/>
                  <a:gd name="T10" fmla="*/ 11 w 92"/>
                  <a:gd name="T11" fmla="*/ 59 h 64"/>
                  <a:gd name="T12" fmla="*/ 18 w 92"/>
                  <a:gd name="T13" fmla="*/ 62 h 64"/>
                  <a:gd name="T14" fmla="*/ 24 w 92"/>
                  <a:gd name="T15" fmla="*/ 64 h 64"/>
                  <a:gd name="T16" fmla="*/ 32 w 92"/>
                  <a:gd name="T17" fmla="*/ 64 h 64"/>
                  <a:gd name="T18" fmla="*/ 32 w 92"/>
                  <a:gd name="T19" fmla="*/ 64 h 64"/>
                  <a:gd name="T20" fmla="*/ 40 w 92"/>
                  <a:gd name="T21" fmla="*/ 62 h 64"/>
                  <a:gd name="T22" fmla="*/ 51 w 92"/>
                  <a:gd name="T23" fmla="*/ 57 h 64"/>
                  <a:gd name="T24" fmla="*/ 61 w 92"/>
                  <a:gd name="T25" fmla="*/ 51 h 64"/>
                  <a:gd name="T26" fmla="*/ 70 w 92"/>
                  <a:gd name="T27" fmla="*/ 45 h 64"/>
                  <a:gd name="T28" fmla="*/ 86 w 92"/>
                  <a:gd name="T29" fmla="*/ 30 h 64"/>
                  <a:gd name="T30" fmla="*/ 91 w 92"/>
                  <a:gd name="T31" fmla="*/ 24 h 64"/>
                  <a:gd name="T32" fmla="*/ 92 w 92"/>
                  <a:gd name="T33" fmla="*/ 21 h 64"/>
                  <a:gd name="T34" fmla="*/ 92 w 92"/>
                  <a:gd name="T35" fmla="*/ 21 h 64"/>
                  <a:gd name="T36" fmla="*/ 91 w 92"/>
                  <a:gd name="T37" fmla="*/ 15 h 64"/>
                  <a:gd name="T38" fmla="*/ 88 w 92"/>
                  <a:gd name="T39" fmla="*/ 10 h 64"/>
                  <a:gd name="T40" fmla="*/ 81 w 92"/>
                  <a:gd name="T41" fmla="*/ 5 h 64"/>
                  <a:gd name="T42" fmla="*/ 75 w 92"/>
                  <a:gd name="T43" fmla="*/ 0 h 64"/>
                  <a:gd name="T44" fmla="*/ 75 w 92"/>
                  <a:gd name="T45" fmla="*/ 0 h 64"/>
                  <a:gd name="T46" fmla="*/ 70 w 92"/>
                  <a:gd name="T47" fmla="*/ 0 h 64"/>
                  <a:gd name="T48" fmla="*/ 61 w 92"/>
                  <a:gd name="T49" fmla="*/ 3 h 64"/>
                  <a:gd name="T50" fmla="*/ 37 w 92"/>
                  <a:gd name="T51" fmla="*/ 13 h 64"/>
                  <a:gd name="T52" fmla="*/ 13 w 92"/>
                  <a:gd name="T53" fmla="*/ 24 h 64"/>
                  <a:gd name="T54" fmla="*/ 7 w 92"/>
                  <a:gd name="T55" fmla="*/ 29 h 64"/>
                  <a:gd name="T56" fmla="*/ 3 w 92"/>
                  <a:gd name="T57" fmla="*/ 32 h 64"/>
                  <a:gd name="T58" fmla="*/ 3 w 92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4">
                    <a:moveTo>
                      <a:pt x="3" y="32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7" y="56"/>
                    </a:lnTo>
                    <a:lnTo>
                      <a:pt x="11" y="59"/>
                    </a:lnTo>
                    <a:lnTo>
                      <a:pt x="18" y="62"/>
                    </a:lnTo>
                    <a:lnTo>
                      <a:pt x="24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61" y="51"/>
                    </a:lnTo>
                    <a:lnTo>
                      <a:pt x="70" y="45"/>
                    </a:lnTo>
                    <a:lnTo>
                      <a:pt x="86" y="30"/>
                    </a:lnTo>
                    <a:lnTo>
                      <a:pt x="91" y="24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1" y="15"/>
                    </a:lnTo>
                    <a:lnTo>
                      <a:pt x="88" y="10"/>
                    </a:lnTo>
                    <a:lnTo>
                      <a:pt x="81" y="5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1" y="3"/>
                    </a:lnTo>
                    <a:lnTo>
                      <a:pt x="37" y="13"/>
                    </a:lnTo>
                    <a:lnTo>
                      <a:pt x="13" y="24"/>
                    </a:lnTo>
                    <a:lnTo>
                      <a:pt x="7" y="29"/>
                    </a:lnTo>
                    <a:lnTo>
                      <a:pt x="3" y="32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4" name="Freeform 76">
                <a:extLst>
                  <a:ext uri="{FF2B5EF4-FFF2-40B4-BE49-F238E27FC236}">
                    <a16:creationId xmlns:a16="http://schemas.microsoft.com/office/drawing/2014/main" id="{01ADF6A2-A382-3E16-986C-D5CCBA98C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6" y="538"/>
                <a:ext cx="16" cy="23"/>
              </a:xfrm>
              <a:custGeom>
                <a:avLst/>
                <a:gdLst>
                  <a:gd name="T0" fmla="*/ 32 w 32"/>
                  <a:gd name="T1" fmla="*/ 0 h 46"/>
                  <a:gd name="T2" fmla="*/ 32 w 32"/>
                  <a:gd name="T3" fmla="*/ 0 h 46"/>
                  <a:gd name="T4" fmla="*/ 25 w 32"/>
                  <a:gd name="T5" fmla="*/ 3 h 46"/>
                  <a:gd name="T6" fmla="*/ 21 w 32"/>
                  <a:gd name="T7" fmla="*/ 7 h 46"/>
                  <a:gd name="T8" fmla="*/ 13 w 32"/>
                  <a:gd name="T9" fmla="*/ 15 h 46"/>
                  <a:gd name="T10" fmla="*/ 0 w 32"/>
                  <a:gd name="T11" fmla="*/ 32 h 46"/>
                  <a:gd name="T12" fmla="*/ 0 w 32"/>
                  <a:gd name="T13" fmla="*/ 32 h 46"/>
                  <a:gd name="T14" fmla="*/ 30 w 32"/>
                  <a:gd name="T15" fmla="*/ 46 h 46"/>
                  <a:gd name="T16" fmla="*/ 30 w 32"/>
                  <a:gd name="T17" fmla="*/ 46 h 46"/>
                  <a:gd name="T18" fmla="*/ 27 w 32"/>
                  <a:gd name="T19" fmla="*/ 42 h 46"/>
                  <a:gd name="T20" fmla="*/ 25 w 32"/>
                  <a:gd name="T21" fmla="*/ 35 h 46"/>
                  <a:gd name="T22" fmla="*/ 27 w 32"/>
                  <a:gd name="T23" fmla="*/ 30 h 46"/>
                  <a:gd name="T24" fmla="*/ 28 w 32"/>
                  <a:gd name="T25" fmla="*/ 24 h 46"/>
                  <a:gd name="T26" fmla="*/ 32 w 32"/>
                  <a:gd name="T27" fmla="*/ 13 h 46"/>
                  <a:gd name="T28" fmla="*/ 32 w 32"/>
                  <a:gd name="T29" fmla="*/ 7 h 46"/>
                  <a:gd name="T30" fmla="*/ 32 w 32"/>
                  <a:gd name="T31" fmla="*/ 0 h 46"/>
                  <a:gd name="T32" fmla="*/ 32 w 32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lnTo>
                      <a:pt x="32" y="0"/>
                    </a:lnTo>
                    <a:lnTo>
                      <a:pt x="25" y="3"/>
                    </a:lnTo>
                    <a:lnTo>
                      <a:pt x="21" y="7"/>
                    </a:lnTo>
                    <a:lnTo>
                      <a:pt x="13" y="1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7" y="42"/>
                    </a:lnTo>
                    <a:lnTo>
                      <a:pt x="25" y="35"/>
                    </a:lnTo>
                    <a:lnTo>
                      <a:pt x="27" y="30"/>
                    </a:lnTo>
                    <a:lnTo>
                      <a:pt x="28" y="24"/>
                    </a:lnTo>
                    <a:lnTo>
                      <a:pt x="32" y="13"/>
                    </a:lnTo>
                    <a:lnTo>
                      <a:pt x="32" y="7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5" name="Freeform 77">
                <a:extLst>
                  <a:ext uri="{FF2B5EF4-FFF2-40B4-BE49-F238E27FC236}">
                    <a16:creationId xmlns:a16="http://schemas.microsoft.com/office/drawing/2014/main" id="{38096407-4C13-EE6E-C861-6E1ACFC5D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2" y="662"/>
                <a:ext cx="43" cy="5"/>
              </a:xfrm>
              <a:custGeom>
                <a:avLst/>
                <a:gdLst>
                  <a:gd name="T0" fmla="*/ 86 w 86"/>
                  <a:gd name="T1" fmla="*/ 0 h 10"/>
                  <a:gd name="T2" fmla="*/ 86 w 86"/>
                  <a:gd name="T3" fmla="*/ 0 h 10"/>
                  <a:gd name="T4" fmla="*/ 0 w 86"/>
                  <a:gd name="T5" fmla="*/ 0 h 10"/>
                  <a:gd name="T6" fmla="*/ 0 w 86"/>
                  <a:gd name="T7" fmla="*/ 0 h 10"/>
                  <a:gd name="T8" fmla="*/ 24 w 86"/>
                  <a:gd name="T9" fmla="*/ 6 h 10"/>
                  <a:gd name="T10" fmla="*/ 35 w 86"/>
                  <a:gd name="T11" fmla="*/ 8 h 10"/>
                  <a:gd name="T12" fmla="*/ 46 w 86"/>
                  <a:gd name="T13" fmla="*/ 10 h 10"/>
                  <a:gd name="T14" fmla="*/ 56 w 86"/>
                  <a:gd name="T15" fmla="*/ 10 h 10"/>
                  <a:gd name="T16" fmla="*/ 67 w 86"/>
                  <a:gd name="T17" fmla="*/ 8 h 10"/>
                  <a:gd name="T18" fmla="*/ 76 w 86"/>
                  <a:gd name="T19" fmla="*/ 5 h 10"/>
                  <a:gd name="T20" fmla="*/ 86 w 86"/>
                  <a:gd name="T21" fmla="*/ 0 h 10"/>
                  <a:gd name="T22" fmla="*/ 86 w 8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10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5" y="8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7" y="8"/>
                    </a:lnTo>
                    <a:lnTo>
                      <a:pt x="76" y="5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6" name="Freeform 78">
                <a:extLst>
                  <a:ext uri="{FF2B5EF4-FFF2-40B4-BE49-F238E27FC236}">
                    <a16:creationId xmlns:a16="http://schemas.microsoft.com/office/drawing/2014/main" id="{3CE39499-DEB3-80DA-B2C6-E223F5A3A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3" y="569"/>
                <a:ext cx="6" cy="3"/>
              </a:xfrm>
              <a:custGeom>
                <a:avLst/>
                <a:gdLst>
                  <a:gd name="T0" fmla="*/ 0 w 12"/>
                  <a:gd name="T1" fmla="*/ 5 h 5"/>
                  <a:gd name="T2" fmla="*/ 0 w 12"/>
                  <a:gd name="T3" fmla="*/ 5 h 5"/>
                  <a:gd name="T4" fmla="*/ 7 w 12"/>
                  <a:gd name="T5" fmla="*/ 5 h 5"/>
                  <a:gd name="T6" fmla="*/ 7 w 12"/>
                  <a:gd name="T7" fmla="*/ 5 h 5"/>
                  <a:gd name="T8" fmla="*/ 8 w 12"/>
                  <a:gd name="T9" fmla="*/ 5 h 5"/>
                  <a:gd name="T10" fmla="*/ 12 w 12"/>
                  <a:gd name="T11" fmla="*/ 2 h 5"/>
                  <a:gd name="T12" fmla="*/ 12 w 12"/>
                  <a:gd name="T13" fmla="*/ 2 h 5"/>
                  <a:gd name="T14" fmla="*/ 2 w 12"/>
                  <a:gd name="T15" fmla="*/ 0 h 5"/>
                  <a:gd name="T16" fmla="*/ 2 w 12"/>
                  <a:gd name="T17" fmla="*/ 0 h 5"/>
                  <a:gd name="T18" fmla="*/ 0 w 12"/>
                  <a:gd name="T19" fmla="*/ 5 h 5"/>
                  <a:gd name="T20" fmla="*/ 0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lnTo>
                      <a:pt x="0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7" name="Freeform 79">
                <a:extLst>
                  <a:ext uri="{FF2B5EF4-FFF2-40B4-BE49-F238E27FC236}">
                    <a16:creationId xmlns:a16="http://schemas.microsoft.com/office/drawing/2014/main" id="{213ED03D-F109-F60C-CF1C-816880D34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" y="473"/>
                <a:ext cx="39" cy="38"/>
              </a:xfrm>
              <a:custGeom>
                <a:avLst/>
                <a:gdLst>
                  <a:gd name="T0" fmla="*/ 59 w 78"/>
                  <a:gd name="T1" fmla="*/ 33 h 76"/>
                  <a:gd name="T2" fmla="*/ 59 w 78"/>
                  <a:gd name="T3" fmla="*/ 33 h 76"/>
                  <a:gd name="T4" fmla="*/ 60 w 78"/>
                  <a:gd name="T5" fmla="*/ 30 h 76"/>
                  <a:gd name="T6" fmla="*/ 64 w 78"/>
                  <a:gd name="T7" fmla="*/ 27 h 76"/>
                  <a:gd name="T8" fmla="*/ 73 w 78"/>
                  <a:gd name="T9" fmla="*/ 21 h 76"/>
                  <a:gd name="T10" fmla="*/ 73 w 78"/>
                  <a:gd name="T11" fmla="*/ 21 h 76"/>
                  <a:gd name="T12" fmla="*/ 67 w 78"/>
                  <a:gd name="T13" fmla="*/ 24 h 76"/>
                  <a:gd name="T14" fmla="*/ 62 w 78"/>
                  <a:gd name="T15" fmla="*/ 24 h 76"/>
                  <a:gd name="T16" fmla="*/ 57 w 78"/>
                  <a:gd name="T17" fmla="*/ 24 h 76"/>
                  <a:gd name="T18" fmla="*/ 52 w 78"/>
                  <a:gd name="T19" fmla="*/ 22 h 76"/>
                  <a:gd name="T20" fmla="*/ 44 w 78"/>
                  <a:gd name="T21" fmla="*/ 18 h 76"/>
                  <a:gd name="T22" fmla="*/ 35 w 78"/>
                  <a:gd name="T23" fmla="*/ 11 h 76"/>
                  <a:gd name="T24" fmla="*/ 27 w 78"/>
                  <a:gd name="T25" fmla="*/ 5 h 76"/>
                  <a:gd name="T26" fmla="*/ 19 w 78"/>
                  <a:gd name="T27" fmla="*/ 2 h 76"/>
                  <a:gd name="T28" fmla="*/ 14 w 78"/>
                  <a:gd name="T29" fmla="*/ 0 h 76"/>
                  <a:gd name="T30" fmla="*/ 10 w 78"/>
                  <a:gd name="T31" fmla="*/ 0 h 76"/>
                  <a:gd name="T32" fmla="*/ 5 w 78"/>
                  <a:gd name="T33" fmla="*/ 2 h 76"/>
                  <a:gd name="T34" fmla="*/ 0 w 78"/>
                  <a:gd name="T35" fmla="*/ 5 h 76"/>
                  <a:gd name="T36" fmla="*/ 0 w 78"/>
                  <a:gd name="T37" fmla="*/ 5 h 76"/>
                  <a:gd name="T38" fmla="*/ 5 w 78"/>
                  <a:gd name="T39" fmla="*/ 10 h 76"/>
                  <a:gd name="T40" fmla="*/ 10 w 78"/>
                  <a:gd name="T41" fmla="*/ 14 h 76"/>
                  <a:gd name="T42" fmla="*/ 11 w 78"/>
                  <a:gd name="T43" fmla="*/ 21 h 76"/>
                  <a:gd name="T44" fmla="*/ 13 w 78"/>
                  <a:gd name="T45" fmla="*/ 27 h 76"/>
                  <a:gd name="T46" fmla="*/ 14 w 78"/>
                  <a:gd name="T47" fmla="*/ 41 h 76"/>
                  <a:gd name="T48" fmla="*/ 17 w 78"/>
                  <a:gd name="T49" fmla="*/ 49 h 76"/>
                  <a:gd name="T50" fmla="*/ 22 w 78"/>
                  <a:gd name="T51" fmla="*/ 56 h 76"/>
                  <a:gd name="T52" fmla="*/ 22 w 78"/>
                  <a:gd name="T53" fmla="*/ 56 h 76"/>
                  <a:gd name="T54" fmla="*/ 29 w 78"/>
                  <a:gd name="T55" fmla="*/ 62 h 76"/>
                  <a:gd name="T56" fmla="*/ 35 w 78"/>
                  <a:gd name="T57" fmla="*/ 68 h 76"/>
                  <a:gd name="T58" fmla="*/ 41 w 78"/>
                  <a:gd name="T59" fmla="*/ 72 h 76"/>
                  <a:gd name="T60" fmla="*/ 48 w 78"/>
                  <a:gd name="T61" fmla="*/ 75 h 76"/>
                  <a:gd name="T62" fmla="*/ 56 w 78"/>
                  <a:gd name="T63" fmla="*/ 76 h 76"/>
                  <a:gd name="T64" fmla="*/ 62 w 78"/>
                  <a:gd name="T65" fmla="*/ 75 h 76"/>
                  <a:gd name="T66" fmla="*/ 70 w 78"/>
                  <a:gd name="T67" fmla="*/ 73 h 76"/>
                  <a:gd name="T68" fmla="*/ 78 w 78"/>
                  <a:gd name="T69" fmla="*/ 70 h 76"/>
                  <a:gd name="T70" fmla="*/ 78 w 78"/>
                  <a:gd name="T71" fmla="*/ 70 h 76"/>
                  <a:gd name="T72" fmla="*/ 73 w 78"/>
                  <a:gd name="T73" fmla="*/ 65 h 76"/>
                  <a:gd name="T74" fmla="*/ 67 w 78"/>
                  <a:gd name="T75" fmla="*/ 56 h 76"/>
                  <a:gd name="T76" fmla="*/ 62 w 78"/>
                  <a:gd name="T77" fmla="*/ 45 h 76"/>
                  <a:gd name="T78" fmla="*/ 59 w 78"/>
                  <a:gd name="T79" fmla="*/ 33 h 76"/>
                  <a:gd name="T80" fmla="*/ 59 w 78"/>
                  <a:gd name="T81" fmla="*/ 3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76">
                    <a:moveTo>
                      <a:pt x="59" y="33"/>
                    </a:moveTo>
                    <a:lnTo>
                      <a:pt x="59" y="33"/>
                    </a:lnTo>
                    <a:lnTo>
                      <a:pt x="60" y="30"/>
                    </a:lnTo>
                    <a:lnTo>
                      <a:pt x="64" y="27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67" y="24"/>
                    </a:lnTo>
                    <a:lnTo>
                      <a:pt x="62" y="24"/>
                    </a:lnTo>
                    <a:lnTo>
                      <a:pt x="57" y="24"/>
                    </a:lnTo>
                    <a:lnTo>
                      <a:pt x="52" y="22"/>
                    </a:lnTo>
                    <a:lnTo>
                      <a:pt x="44" y="18"/>
                    </a:lnTo>
                    <a:lnTo>
                      <a:pt x="35" y="11"/>
                    </a:lnTo>
                    <a:lnTo>
                      <a:pt x="27" y="5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10"/>
                    </a:lnTo>
                    <a:lnTo>
                      <a:pt x="10" y="14"/>
                    </a:lnTo>
                    <a:lnTo>
                      <a:pt x="11" y="21"/>
                    </a:lnTo>
                    <a:lnTo>
                      <a:pt x="13" y="27"/>
                    </a:lnTo>
                    <a:lnTo>
                      <a:pt x="14" y="41"/>
                    </a:lnTo>
                    <a:lnTo>
                      <a:pt x="17" y="49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9" y="62"/>
                    </a:lnTo>
                    <a:lnTo>
                      <a:pt x="35" y="68"/>
                    </a:lnTo>
                    <a:lnTo>
                      <a:pt x="41" y="72"/>
                    </a:lnTo>
                    <a:lnTo>
                      <a:pt x="48" y="75"/>
                    </a:lnTo>
                    <a:lnTo>
                      <a:pt x="56" y="76"/>
                    </a:lnTo>
                    <a:lnTo>
                      <a:pt x="62" y="75"/>
                    </a:lnTo>
                    <a:lnTo>
                      <a:pt x="70" y="73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3" y="65"/>
                    </a:lnTo>
                    <a:lnTo>
                      <a:pt x="67" y="56"/>
                    </a:lnTo>
                    <a:lnTo>
                      <a:pt x="62" y="45"/>
                    </a:lnTo>
                    <a:lnTo>
                      <a:pt x="59" y="33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8" name="Freeform 80">
                <a:extLst>
                  <a:ext uri="{FF2B5EF4-FFF2-40B4-BE49-F238E27FC236}">
                    <a16:creationId xmlns:a16="http://schemas.microsoft.com/office/drawing/2014/main" id="{C76B7F31-7CD6-6A10-4852-D14B1A636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9" y="564"/>
                <a:ext cx="3" cy="4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4 h 6"/>
                  <a:gd name="T8" fmla="*/ 2 w 5"/>
                  <a:gd name="T9" fmla="*/ 6 h 6"/>
                  <a:gd name="T10" fmla="*/ 2 w 5"/>
                  <a:gd name="T11" fmla="*/ 6 h 6"/>
                  <a:gd name="T12" fmla="*/ 5 w 5"/>
                  <a:gd name="T13" fmla="*/ 1 h 6"/>
                  <a:gd name="T14" fmla="*/ 5 w 5"/>
                  <a:gd name="T15" fmla="*/ 1 h 6"/>
                  <a:gd name="T16" fmla="*/ 2 w 5"/>
                  <a:gd name="T17" fmla="*/ 0 h 6"/>
                  <a:gd name="T18" fmla="*/ 2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49" name="Freeform 81">
                <a:extLst>
                  <a:ext uri="{FF2B5EF4-FFF2-40B4-BE49-F238E27FC236}">
                    <a16:creationId xmlns:a16="http://schemas.microsoft.com/office/drawing/2014/main" id="{A5AEE916-BCCA-F53E-3219-CE47E8337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" y="521"/>
                <a:ext cx="34" cy="10"/>
              </a:xfrm>
              <a:custGeom>
                <a:avLst/>
                <a:gdLst>
                  <a:gd name="T0" fmla="*/ 0 w 69"/>
                  <a:gd name="T1" fmla="*/ 19 h 19"/>
                  <a:gd name="T2" fmla="*/ 0 w 69"/>
                  <a:gd name="T3" fmla="*/ 19 h 19"/>
                  <a:gd name="T4" fmla="*/ 34 w 69"/>
                  <a:gd name="T5" fmla="*/ 13 h 19"/>
                  <a:gd name="T6" fmla="*/ 69 w 69"/>
                  <a:gd name="T7" fmla="*/ 11 h 19"/>
                  <a:gd name="T8" fmla="*/ 69 w 69"/>
                  <a:gd name="T9" fmla="*/ 11 h 19"/>
                  <a:gd name="T10" fmla="*/ 57 w 69"/>
                  <a:gd name="T11" fmla="*/ 5 h 19"/>
                  <a:gd name="T12" fmla="*/ 48 w 69"/>
                  <a:gd name="T13" fmla="*/ 2 h 19"/>
                  <a:gd name="T14" fmla="*/ 40 w 69"/>
                  <a:gd name="T15" fmla="*/ 0 h 19"/>
                  <a:gd name="T16" fmla="*/ 30 w 69"/>
                  <a:gd name="T17" fmla="*/ 3 h 19"/>
                  <a:gd name="T18" fmla="*/ 23 w 69"/>
                  <a:gd name="T19" fmla="*/ 6 h 19"/>
                  <a:gd name="T20" fmla="*/ 16 w 69"/>
                  <a:gd name="T21" fmla="*/ 11 h 19"/>
                  <a:gd name="T22" fmla="*/ 8 w 69"/>
                  <a:gd name="T23" fmla="*/ 14 h 19"/>
                  <a:gd name="T24" fmla="*/ 0 w 69"/>
                  <a:gd name="T25" fmla="*/ 19 h 19"/>
                  <a:gd name="T26" fmla="*/ 0 w 69"/>
                  <a:gd name="T2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9">
                    <a:moveTo>
                      <a:pt x="0" y="19"/>
                    </a:moveTo>
                    <a:lnTo>
                      <a:pt x="0" y="19"/>
                    </a:lnTo>
                    <a:lnTo>
                      <a:pt x="34" y="13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57" y="5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6"/>
                    </a:lnTo>
                    <a:lnTo>
                      <a:pt x="16" y="11"/>
                    </a:lnTo>
                    <a:lnTo>
                      <a:pt x="8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0" name="Freeform 82">
                <a:extLst>
                  <a:ext uri="{FF2B5EF4-FFF2-40B4-BE49-F238E27FC236}">
                    <a16:creationId xmlns:a16="http://schemas.microsoft.com/office/drawing/2014/main" id="{E2D2949F-D3C8-0A3A-66B7-99665EF9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1140"/>
                <a:ext cx="64" cy="28"/>
              </a:xfrm>
              <a:custGeom>
                <a:avLst/>
                <a:gdLst>
                  <a:gd name="T0" fmla="*/ 116 w 127"/>
                  <a:gd name="T1" fmla="*/ 13 h 56"/>
                  <a:gd name="T2" fmla="*/ 116 w 127"/>
                  <a:gd name="T3" fmla="*/ 13 h 56"/>
                  <a:gd name="T4" fmla="*/ 113 w 127"/>
                  <a:gd name="T5" fmla="*/ 5 h 56"/>
                  <a:gd name="T6" fmla="*/ 108 w 127"/>
                  <a:gd name="T7" fmla="*/ 2 h 56"/>
                  <a:gd name="T8" fmla="*/ 103 w 127"/>
                  <a:gd name="T9" fmla="*/ 0 h 56"/>
                  <a:gd name="T10" fmla="*/ 98 w 127"/>
                  <a:gd name="T11" fmla="*/ 2 h 56"/>
                  <a:gd name="T12" fmla="*/ 89 w 127"/>
                  <a:gd name="T13" fmla="*/ 7 h 56"/>
                  <a:gd name="T14" fmla="*/ 81 w 127"/>
                  <a:gd name="T15" fmla="*/ 11 h 56"/>
                  <a:gd name="T16" fmla="*/ 81 w 127"/>
                  <a:gd name="T17" fmla="*/ 11 h 56"/>
                  <a:gd name="T18" fmla="*/ 62 w 127"/>
                  <a:gd name="T19" fmla="*/ 19 h 56"/>
                  <a:gd name="T20" fmla="*/ 41 w 127"/>
                  <a:gd name="T21" fmla="*/ 26 h 56"/>
                  <a:gd name="T22" fmla="*/ 32 w 127"/>
                  <a:gd name="T23" fmla="*/ 27 h 56"/>
                  <a:gd name="T24" fmla="*/ 20 w 127"/>
                  <a:gd name="T25" fmla="*/ 27 h 56"/>
                  <a:gd name="T26" fmla="*/ 11 w 127"/>
                  <a:gd name="T27" fmla="*/ 26 h 56"/>
                  <a:gd name="T28" fmla="*/ 0 w 127"/>
                  <a:gd name="T29" fmla="*/ 22 h 56"/>
                  <a:gd name="T30" fmla="*/ 0 w 127"/>
                  <a:gd name="T31" fmla="*/ 22 h 56"/>
                  <a:gd name="T32" fmla="*/ 0 w 127"/>
                  <a:gd name="T33" fmla="*/ 40 h 56"/>
                  <a:gd name="T34" fmla="*/ 1 w 127"/>
                  <a:gd name="T35" fmla="*/ 46 h 56"/>
                  <a:gd name="T36" fmla="*/ 3 w 127"/>
                  <a:gd name="T37" fmla="*/ 53 h 56"/>
                  <a:gd name="T38" fmla="*/ 6 w 127"/>
                  <a:gd name="T39" fmla="*/ 56 h 56"/>
                  <a:gd name="T40" fmla="*/ 12 w 127"/>
                  <a:gd name="T41" fmla="*/ 54 h 56"/>
                  <a:gd name="T42" fmla="*/ 19 w 127"/>
                  <a:gd name="T43" fmla="*/ 49 h 56"/>
                  <a:gd name="T44" fmla="*/ 30 w 127"/>
                  <a:gd name="T45" fmla="*/ 41 h 56"/>
                  <a:gd name="T46" fmla="*/ 30 w 127"/>
                  <a:gd name="T47" fmla="*/ 41 h 56"/>
                  <a:gd name="T48" fmla="*/ 36 w 127"/>
                  <a:gd name="T49" fmla="*/ 37 h 56"/>
                  <a:gd name="T50" fmla="*/ 46 w 127"/>
                  <a:gd name="T51" fmla="*/ 34 h 56"/>
                  <a:gd name="T52" fmla="*/ 55 w 127"/>
                  <a:gd name="T53" fmla="*/ 34 h 56"/>
                  <a:gd name="T54" fmla="*/ 66 w 127"/>
                  <a:gd name="T55" fmla="*/ 34 h 56"/>
                  <a:gd name="T56" fmla="*/ 66 w 127"/>
                  <a:gd name="T57" fmla="*/ 34 h 56"/>
                  <a:gd name="T58" fmla="*/ 90 w 127"/>
                  <a:gd name="T59" fmla="*/ 34 h 56"/>
                  <a:gd name="T60" fmla="*/ 114 w 127"/>
                  <a:gd name="T61" fmla="*/ 34 h 56"/>
                  <a:gd name="T62" fmla="*/ 114 w 127"/>
                  <a:gd name="T63" fmla="*/ 34 h 56"/>
                  <a:gd name="T64" fmla="*/ 120 w 127"/>
                  <a:gd name="T65" fmla="*/ 32 h 56"/>
                  <a:gd name="T66" fmla="*/ 125 w 127"/>
                  <a:gd name="T67" fmla="*/ 32 h 56"/>
                  <a:gd name="T68" fmla="*/ 127 w 127"/>
                  <a:gd name="T69" fmla="*/ 29 h 56"/>
                  <a:gd name="T70" fmla="*/ 127 w 127"/>
                  <a:gd name="T71" fmla="*/ 27 h 56"/>
                  <a:gd name="T72" fmla="*/ 124 w 127"/>
                  <a:gd name="T73" fmla="*/ 21 h 56"/>
                  <a:gd name="T74" fmla="*/ 117 w 127"/>
                  <a:gd name="T75" fmla="*/ 14 h 56"/>
                  <a:gd name="T76" fmla="*/ 116 w 127"/>
                  <a:gd name="T77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7" h="56">
                    <a:moveTo>
                      <a:pt x="116" y="13"/>
                    </a:moveTo>
                    <a:lnTo>
                      <a:pt x="116" y="13"/>
                    </a:lnTo>
                    <a:lnTo>
                      <a:pt x="113" y="5"/>
                    </a:lnTo>
                    <a:lnTo>
                      <a:pt x="108" y="2"/>
                    </a:lnTo>
                    <a:lnTo>
                      <a:pt x="103" y="0"/>
                    </a:lnTo>
                    <a:lnTo>
                      <a:pt x="98" y="2"/>
                    </a:lnTo>
                    <a:lnTo>
                      <a:pt x="89" y="7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62" y="19"/>
                    </a:lnTo>
                    <a:lnTo>
                      <a:pt x="41" y="26"/>
                    </a:lnTo>
                    <a:lnTo>
                      <a:pt x="32" y="27"/>
                    </a:lnTo>
                    <a:lnTo>
                      <a:pt x="20" y="27"/>
                    </a:lnTo>
                    <a:lnTo>
                      <a:pt x="11" y="2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0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6" y="56"/>
                    </a:lnTo>
                    <a:lnTo>
                      <a:pt x="12" y="54"/>
                    </a:lnTo>
                    <a:lnTo>
                      <a:pt x="19" y="49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6" y="37"/>
                    </a:lnTo>
                    <a:lnTo>
                      <a:pt x="46" y="34"/>
                    </a:lnTo>
                    <a:lnTo>
                      <a:pt x="55" y="34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90" y="34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20" y="32"/>
                    </a:lnTo>
                    <a:lnTo>
                      <a:pt x="125" y="32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4" y="21"/>
                    </a:lnTo>
                    <a:lnTo>
                      <a:pt x="117" y="14"/>
                    </a:lnTo>
                    <a:lnTo>
                      <a:pt x="116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1" name="Freeform 83">
                <a:extLst>
                  <a:ext uri="{FF2B5EF4-FFF2-40B4-BE49-F238E27FC236}">
                    <a16:creationId xmlns:a16="http://schemas.microsoft.com/office/drawing/2014/main" id="{7FF0511F-9DA0-0873-91F6-76FEE3C41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8" y="773"/>
                <a:ext cx="34" cy="7"/>
              </a:xfrm>
              <a:custGeom>
                <a:avLst/>
                <a:gdLst>
                  <a:gd name="T0" fmla="*/ 0 w 68"/>
                  <a:gd name="T1" fmla="*/ 5 h 13"/>
                  <a:gd name="T2" fmla="*/ 0 w 68"/>
                  <a:gd name="T3" fmla="*/ 5 h 13"/>
                  <a:gd name="T4" fmla="*/ 7 w 68"/>
                  <a:gd name="T5" fmla="*/ 8 h 13"/>
                  <a:gd name="T6" fmla="*/ 17 w 68"/>
                  <a:gd name="T7" fmla="*/ 10 h 13"/>
                  <a:gd name="T8" fmla="*/ 33 w 68"/>
                  <a:gd name="T9" fmla="*/ 10 h 13"/>
                  <a:gd name="T10" fmla="*/ 50 w 68"/>
                  <a:gd name="T11" fmla="*/ 10 h 13"/>
                  <a:gd name="T12" fmla="*/ 60 w 68"/>
                  <a:gd name="T13" fmla="*/ 12 h 13"/>
                  <a:gd name="T14" fmla="*/ 68 w 68"/>
                  <a:gd name="T15" fmla="*/ 13 h 13"/>
                  <a:gd name="T16" fmla="*/ 68 w 68"/>
                  <a:gd name="T17" fmla="*/ 13 h 13"/>
                  <a:gd name="T18" fmla="*/ 52 w 68"/>
                  <a:gd name="T19" fmla="*/ 5 h 13"/>
                  <a:gd name="T20" fmla="*/ 34 w 68"/>
                  <a:gd name="T21" fmla="*/ 0 h 13"/>
                  <a:gd name="T22" fmla="*/ 27 w 68"/>
                  <a:gd name="T23" fmla="*/ 0 h 13"/>
                  <a:gd name="T24" fmla="*/ 17 w 68"/>
                  <a:gd name="T25" fmla="*/ 0 h 13"/>
                  <a:gd name="T26" fmla="*/ 9 w 68"/>
                  <a:gd name="T27" fmla="*/ 2 h 13"/>
                  <a:gd name="T28" fmla="*/ 0 w 68"/>
                  <a:gd name="T29" fmla="*/ 5 h 13"/>
                  <a:gd name="T30" fmla="*/ 0 w 68"/>
                  <a:gd name="T3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lnTo>
                      <a:pt x="0" y="5"/>
                    </a:lnTo>
                    <a:lnTo>
                      <a:pt x="7" y="8"/>
                    </a:lnTo>
                    <a:lnTo>
                      <a:pt x="17" y="10"/>
                    </a:lnTo>
                    <a:lnTo>
                      <a:pt x="33" y="10"/>
                    </a:lnTo>
                    <a:lnTo>
                      <a:pt x="50" y="10"/>
                    </a:lnTo>
                    <a:lnTo>
                      <a:pt x="60" y="12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52" y="5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2" name="Freeform 84">
                <a:extLst>
                  <a:ext uri="{FF2B5EF4-FFF2-40B4-BE49-F238E27FC236}">
                    <a16:creationId xmlns:a16="http://schemas.microsoft.com/office/drawing/2014/main" id="{FC17CB3D-060F-2E5B-E690-089F1B2C4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8" y="1098"/>
                <a:ext cx="35" cy="34"/>
              </a:xfrm>
              <a:custGeom>
                <a:avLst/>
                <a:gdLst>
                  <a:gd name="T0" fmla="*/ 45 w 70"/>
                  <a:gd name="T1" fmla="*/ 21 h 68"/>
                  <a:gd name="T2" fmla="*/ 45 w 70"/>
                  <a:gd name="T3" fmla="*/ 21 h 68"/>
                  <a:gd name="T4" fmla="*/ 52 w 70"/>
                  <a:gd name="T5" fmla="*/ 13 h 68"/>
                  <a:gd name="T6" fmla="*/ 52 w 70"/>
                  <a:gd name="T7" fmla="*/ 11 h 68"/>
                  <a:gd name="T8" fmla="*/ 54 w 70"/>
                  <a:gd name="T9" fmla="*/ 10 h 68"/>
                  <a:gd name="T10" fmla="*/ 52 w 70"/>
                  <a:gd name="T11" fmla="*/ 6 h 68"/>
                  <a:gd name="T12" fmla="*/ 51 w 70"/>
                  <a:gd name="T13" fmla="*/ 3 h 68"/>
                  <a:gd name="T14" fmla="*/ 51 w 70"/>
                  <a:gd name="T15" fmla="*/ 3 h 68"/>
                  <a:gd name="T16" fmla="*/ 48 w 70"/>
                  <a:gd name="T17" fmla="*/ 2 h 68"/>
                  <a:gd name="T18" fmla="*/ 45 w 70"/>
                  <a:gd name="T19" fmla="*/ 0 h 68"/>
                  <a:gd name="T20" fmla="*/ 40 w 70"/>
                  <a:gd name="T21" fmla="*/ 2 h 68"/>
                  <a:gd name="T22" fmla="*/ 32 w 70"/>
                  <a:gd name="T23" fmla="*/ 8 h 68"/>
                  <a:gd name="T24" fmla="*/ 32 w 70"/>
                  <a:gd name="T25" fmla="*/ 8 h 68"/>
                  <a:gd name="T26" fmla="*/ 24 w 70"/>
                  <a:gd name="T27" fmla="*/ 13 h 68"/>
                  <a:gd name="T28" fmla="*/ 19 w 70"/>
                  <a:gd name="T29" fmla="*/ 19 h 68"/>
                  <a:gd name="T30" fmla="*/ 16 w 70"/>
                  <a:gd name="T31" fmla="*/ 27 h 68"/>
                  <a:gd name="T32" fmla="*/ 13 w 70"/>
                  <a:gd name="T33" fmla="*/ 35 h 68"/>
                  <a:gd name="T34" fmla="*/ 10 w 70"/>
                  <a:gd name="T35" fmla="*/ 52 h 68"/>
                  <a:gd name="T36" fmla="*/ 5 w 70"/>
                  <a:gd name="T37" fmla="*/ 60 h 68"/>
                  <a:gd name="T38" fmla="*/ 0 w 70"/>
                  <a:gd name="T39" fmla="*/ 68 h 68"/>
                  <a:gd name="T40" fmla="*/ 0 w 70"/>
                  <a:gd name="T41" fmla="*/ 68 h 68"/>
                  <a:gd name="T42" fmla="*/ 70 w 70"/>
                  <a:gd name="T43" fmla="*/ 48 h 68"/>
                  <a:gd name="T44" fmla="*/ 70 w 70"/>
                  <a:gd name="T45" fmla="*/ 48 h 68"/>
                  <a:gd name="T46" fmla="*/ 54 w 70"/>
                  <a:gd name="T47" fmla="*/ 44 h 68"/>
                  <a:gd name="T48" fmla="*/ 41 w 70"/>
                  <a:gd name="T49" fmla="*/ 40 h 68"/>
                  <a:gd name="T50" fmla="*/ 38 w 70"/>
                  <a:gd name="T51" fmla="*/ 37 h 68"/>
                  <a:gd name="T52" fmla="*/ 37 w 70"/>
                  <a:gd name="T53" fmla="*/ 33 h 68"/>
                  <a:gd name="T54" fmla="*/ 38 w 70"/>
                  <a:gd name="T55" fmla="*/ 27 h 68"/>
                  <a:gd name="T56" fmla="*/ 45 w 70"/>
                  <a:gd name="T57" fmla="*/ 21 h 68"/>
                  <a:gd name="T58" fmla="*/ 45 w 70"/>
                  <a:gd name="T59" fmla="*/ 2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68">
                    <a:moveTo>
                      <a:pt x="45" y="21"/>
                    </a:moveTo>
                    <a:lnTo>
                      <a:pt x="45" y="2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40" y="2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0" y="52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54" y="44"/>
                    </a:lnTo>
                    <a:lnTo>
                      <a:pt x="41" y="40"/>
                    </a:lnTo>
                    <a:lnTo>
                      <a:pt x="38" y="37"/>
                    </a:lnTo>
                    <a:lnTo>
                      <a:pt x="37" y="33"/>
                    </a:lnTo>
                    <a:lnTo>
                      <a:pt x="38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3" name="Freeform 85">
                <a:extLst>
                  <a:ext uri="{FF2B5EF4-FFF2-40B4-BE49-F238E27FC236}">
                    <a16:creationId xmlns:a16="http://schemas.microsoft.com/office/drawing/2014/main" id="{2A86EF0B-6830-2CAD-FCB0-7EDA4AF10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1166"/>
                <a:ext cx="2" cy="7"/>
              </a:xfrm>
              <a:custGeom>
                <a:avLst/>
                <a:gdLst>
                  <a:gd name="T0" fmla="*/ 3 w 5"/>
                  <a:gd name="T1" fmla="*/ 11 h 12"/>
                  <a:gd name="T2" fmla="*/ 3 w 5"/>
                  <a:gd name="T3" fmla="*/ 11 h 12"/>
                  <a:gd name="T4" fmla="*/ 5 w 5"/>
                  <a:gd name="T5" fmla="*/ 6 h 12"/>
                  <a:gd name="T6" fmla="*/ 5 w 5"/>
                  <a:gd name="T7" fmla="*/ 3 h 12"/>
                  <a:gd name="T8" fmla="*/ 3 w 5"/>
                  <a:gd name="T9" fmla="*/ 1 h 12"/>
                  <a:gd name="T10" fmla="*/ 0 w 5"/>
                  <a:gd name="T11" fmla="*/ 0 h 12"/>
                  <a:gd name="T12" fmla="*/ 0 w 5"/>
                  <a:gd name="T13" fmla="*/ 0 h 12"/>
                  <a:gd name="T14" fmla="*/ 2 w 5"/>
                  <a:gd name="T15" fmla="*/ 12 h 12"/>
                  <a:gd name="T16" fmla="*/ 2 w 5"/>
                  <a:gd name="T17" fmla="*/ 12 h 12"/>
                  <a:gd name="T18" fmla="*/ 3 w 5"/>
                  <a:gd name="T19" fmla="*/ 11 h 12"/>
                  <a:gd name="T20" fmla="*/ 3 w 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3" y="11"/>
                    </a:moveTo>
                    <a:lnTo>
                      <a:pt x="3" y="11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4" name="Freeform 86">
                <a:extLst>
                  <a:ext uri="{FF2B5EF4-FFF2-40B4-BE49-F238E27FC236}">
                    <a16:creationId xmlns:a16="http://schemas.microsoft.com/office/drawing/2014/main" id="{4127913F-61EE-D047-4176-E91C3EFED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56"/>
                <a:ext cx="4" cy="9"/>
              </a:xfrm>
              <a:custGeom>
                <a:avLst/>
                <a:gdLst>
                  <a:gd name="T0" fmla="*/ 0 w 8"/>
                  <a:gd name="T1" fmla="*/ 19 h 19"/>
                  <a:gd name="T2" fmla="*/ 0 w 8"/>
                  <a:gd name="T3" fmla="*/ 19 h 19"/>
                  <a:gd name="T4" fmla="*/ 0 w 8"/>
                  <a:gd name="T5" fmla="*/ 19 h 19"/>
                  <a:gd name="T6" fmla="*/ 0 w 8"/>
                  <a:gd name="T7" fmla="*/ 19 h 19"/>
                  <a:gd name="T8" fmla="*/ 0 w 8"/>
                  <a:gd name="T9" fmla="*/ 19 h 19"/>
                  <a:gd name="T10" fmla="*/ 0 w 8"/>
                  <a:gd name="T11" fmla="*/ 19 h 19"/>
                  <a:gd name="T12" fmla="*/ 0 w 8"/>
                  <a:gd name="T13" fmla="*/ 19 h 19"/>
                  <a:gd name="T14" fmla="*/ 5 w 8"/>
                  <a:gd name="T15" fmla="*/ 16 h 19"/>
                  <a:gd name="T16" fmla="*/ 6 w 8"/>
                  <a:gd name="T17" fmla="*/ 11 h 19"/>
                  <a:gd name="T18" fmla="*/ 8 w 8"/>
                  <a:gd name="T19" fmla="*/ 5 h 19"/>
                  <a:gd name="T20" fmla="*/ 6 w 8"/>
                  <a:gd name="T21" fmla="*/ 0 h 19"/>
                  <a:gd name="T22" fmla="*/ 6 w 8"/>
                  <a:gd name="T23" fmla="*/ 0 h 19"/>
                  <a:gd name="T24" fmla="*/ 6 w 8"/>
                  <a:gd name="T25" fmla="*/ 0 h 19"/>
                  <a:gd name="T26" fmla="*/ 6 w 8"/>
                  <a:gd name="T27" fmla="*/ 0 h 19"/>
                  <a:gd name="T28" fmla="*/ 1 w 8"/>
                  <a:gd name="T29" fmla="*/ 3 h 19"/>
                  <a:gd name="T30" fmla="*/ 0 w 8"/>
                  <a:gd name="T31" fmla="*/ 8 h 19"/>
                  <a:gd name="T32" fmla="*/ 0 w 8"/>
                  <a:gd name="T33" fmla="*/ 14 h 19"/>
                  <a:gd name="T34" fmla="*/ 0 w 8"/>
                  <a:gd name="T35" fmla="*/ 19 h 19"/>
                  <a:gd name="T36" fmla="*/ 0 w 8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5" y="16"/>
                    </a:lnTo>
                    <a:lnTo>
                      <a:pt x="6" y="11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5" name="Freeform 87">
                <a:extLst>
                  <a:ext uri="{FF2B5EF4-FFF2-40B4-BE49-F238E27FC236}">
                    <a16:creationId xmlns:a16="http://schemas.microsoft.com/office/drawing/2014/main" id="{71BA2B5B-6CBE-554A-3A13-1EE6C0068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2" y="1568"/>
                <a:ext cx="15" cy="18"/>
              </a:xfrm>
              <a:custGeom>
                <a:avLst/>
                <a:gdLst>
                  <a:gd name="T0" fmla="*/ 29 w 29"/>
                  <a:gd name="T1" fmla="*/ 0 h 37"/>
                  <a:gd name="T2" fmla="*/ 29 w 29"/>
                  <a:gd name="T3" fmla="*/ 0 h 37"/>
                  <a:gd name="T4" fmla="*/ 21 w 29"/>
                  <a:gd name="T5" fmla="*/ 2 h 37"/>
                  <a:gd name="T6" fmla="*/ 16 w 29"/>
                  <a:gd name="T7" fmla="*/ 5 h 37"/>
                  <a:gd name="T8" fmla="*/ 9 w 29"/>
                  <a:gd name="T9" fmla="*/ 8 h 37"/>
                  <a:gd name="T10" fmla="*/ 6 w 29"/>
                  <a:gd name="T11" fmla="*/ 11 h 37"/>
                  <a:gd name="T12" fmla="*/ 3 w 29"/>
                  <a:gd name="T13" fmla="*/ 18 h 37"/>
                  <a:gd name="T14" fmla="*/ 2 w 29"/>
                  <a:gd name="T15" fmla="*/ 22 h 37"/>
                  <a:gd name="T16" fmla="*/ 0 w 29"/>
                  <a:gd name="T17" fmla="*/ 37 h 37"/>
                  <a:gd name="T18" fmla="*/ 0 w 29"/>
                  <a:gd name="T19" fmla="*/ 37 h 37"/>
                  <a:gd name="T20" fmla="*/ 11 w 29"/>
                  <a:gd name="T21" fmla="*/ 30 h 37"/>
                  <a:gd name="T22" fmla="*/ 19 w 29"/>
                  <a:gd name="T23" fmla="*/ 22 h 37"/>
                  <a:gd name="T24" fmla="*/ 25 w 29"/>
                  <a:gd name="T25" fmla="*/ 13 h 37"/>
                  <a:gd name="T26" fmla="*/ 29 w 29"/>
                  <a:gd name="T27" fmla="*/ 0 h 37"/>
                  <a:gd name="T28" fmla="*/ 29 w 29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7">
                    <a:moveTo>
                      <a:pt x="29" y="0"/>
                    </a:moveTo>
                    <a:lnTo>
                      <a:pt x="29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1" y="30"/>
                    </a:lnTo>
                    <a:lnTo>
                      <a:pt x="19" y="22"/>
                    </a:lnTo>
                    <a:lnTo>
                      <a:pt x="25" y="13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6" name="Rectangle 88">
                <a:extLst>
                  <a:ext uri="{FF2B5EF4-FFF2-40B4-BE49-F238E27FC236}">
                    <a16:creationId xmlns:a16="http://schemas.microsoft.com/office/drawing/2014/main" id="{0EFD00B8-FAB5-22C6-9635-FFF4CEEA0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7" name="Freeform 89">
                <a:extLst>
                  <a:ext uri="{FF2B5EF4-FFF2-40B4-BE49-F238E27FC236}">
                    <a16:creationId xmlns:a16="http://schemas.microsoft.com/office/drawing/2014/main" id="{271C7CEA-6D96-3552-1778-6C3A05869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8" name="Rectangle 90">
                <a:extLst>
                  <a:ext uri="{FF2B5EF4-FFF2-40B4-BE49-F238E27FC236}">
                    <a16:creationId xmlns:a16="http://schemas.microsoft.com/office/drawing/2014/main" id="{2B23E1F4-72AA-50B2-7B30-889C460AD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1" y="1929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59" name="Rectangle 91">
                <a:extLst>
                  <a:ext uri="{FF2B5EF4-FFF2-40B4-BE49-F238E27FC236}">
                    <a16:creationId xmlns:a16="http://schemas.microsoft.com/office/drawing/2014/main" id="{A71F1927-8E6A-F3A4-2356-1D086BFCE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4" y="1935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0" name="Rectangle 92">
                <a:extLst>
                  <a:ext uri="{FF2B5EF4-FFF2-40B4-BE49-F238E27FC236}">
                    <a16:creationId xmlns:a16="http://schemas.microsoft.com/office/drawing/2014/main" id="{D6565238-5AFD-2CDA-8D25-8D78B3F62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1" name="Rectangle 93">
                <a:extLst>
                  <a:ext uri="{FF2B5EF4-FFF2-40B4-BE49-F238E27FC236}">
                    <a16:creationId xmlns:a16="http://schemas.microsoft.com/office/drawing/2014/main" id="{85DE1204-2B0A-81A0-4444-0EBF4E514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2" name="Freeform 94">
                <a:extLst>
                  <a:ext uri="{FF2B5EF4-FFF2-40B4-BE49-F238E27FC236}">
                    <a16:creationId xmlns:a16="http://schemas.microsoft.com/office/drawing/2014/main" id="{FC895B32-0F29-E717-189A-40E6666959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0" y="607"/>
                <a:ext cx="976" cy="1401"/>
              </a:xfrm>
              <a:custGeom>
                <a:avLst/>
                <a:gdLst>
                  <a:gd name="T0" fmla="*/ 7 w 1950"/>
                  <a:gd name="T1" fmla="*/ 2030 h 2802"/>
                  <a:gd name="T2" fmla="*/ 36 w 1950"/>
                  <a:gd name="T3" fmla="*/ 2165 h 2802"/>
                  <a:gd name="T4" fmla="*/ 65 w 1950"/>
                  <a:gd name="T5" fmla="*/ 2219 h 2802"/>
                  <a:gd name="T6" fmla="*/ 100 w 1950"/>
                  <a:gd name="T7" fmla="*/ 2243 h 2802"/>
                  <a:gd name="T8" fmla="*/ 125 w 1950"/>
                  <a:gd name="T9" fmla="*/ 2362 h 2802"/>
                  <a:gd name="T10" fmla="*/ 212 w 1950"/>
                  <a:gd name="T11" fmla="*/ 2472 h 2802"/>
                  <a:gd name="T12" fmla="*/ 258 w 1950"/>
                  <a:gd name="T13" fmla="*/ 2577 h 2802"/>
                  <a:gd name="T14" fmla="*/ 254 w 1950"/>
                  <a:gd name="T15" fmla="*/ 2662 h 2802"/>
                  <a:gd name="T16" fmla="*/ 292 w 1950"/>
                  <a:gd name="T17" fmla="*/ 2789 h 2802"/>
                  <a:gd name="T18" fmla="*/ 543 w 1950"/>
                  <a:gd name="T19" fmla="*/ 2793 h 2802"/>
                  <a:gd name="T20" fmla="*/ 556 w 1950"/>
                  <a:gd name="T21" fmla="*/ 2675 h 2802"/>
                  <a:gd name="T22" fmla="*/ 654 w 1950"/>
                  <a:gd name="T23" fmla="*/ 2637 h 2802"/>
                  <a:gd name="T24" fmla="*/ 853 w 1950"/>
                  <a:gd name="T25" fmla="*/ 2556 h 2802"/>
                  <a:gd name="T26" fmla="*/ 889 w 1950"/>
                  <a:gd name="T27" fmla="*/ 2464 h 2802"/>
                  <a:gd name="T28" fmla="*/ 911 w 1950"/>
                  <a:gd name="T29" fmla="*/ 2283 h 2802"/>
                  <a:gd name="T30" fmla="*/ 927 w 1950"/>
                  <a:gd name="T31" fmla="*/ 2259 h 2802"/>
                  <a:gd name="T32" fmla="*/ 900 w 1950"/>
                  <a:gd name="T33" fmla="*/ 2153 h 2802"/>
                  <a:gd name="T34" fmla="*/ 940 w 1950"/>
                  <a:gd name="T35" fmla="*/ 2110 h 2802"/>
                  <a:gd name="T36" fmla="*/ 1038 w 1950"/>
                  <a:gd name="T37" fmla="*/ 2078 h 2802"/>
                  <a:gd name="T38" fmla="*/ 1129 w 1950"/>
                  <a:gd name="T39" fmla="*/ 2035 h 2802"/>
                  <a:gd name="T40" fmla="*/ 1175 w 1950"/>
                  <a:gd name="T41" fmla="*/ 2025 h 2802"/>
                  <a:gd name="T42" fmla="*/ 1180 w 1950"/>
                  <a:gd name="T43" fmla="*/ 1981 h 2802"/>
                  <a:gd name="T44" fmla="*/ 1242 w 1950"/>
                  <a:gd name="T45" fmla="*/ 1889 h 2802"/>
                  <a:gd name="T46" fmla="*/ 1188 w 1950"/>
                  <a:gd name="T47" fmla="*/ 1757 h 2802"/>
                  <a:gd name="T48" fmla="*/ 1145 w 1950"/>
                  <a:gd name="T49" fmla="*/ 1736 h 2802"/>
                  <a:gd name="T50" fmla="*/ 1005 w 1950"/>
                  <a:gd name="T51" fmla="*/ 1667 h 2802"/>
                  <a:gd name="T52" fmla="*/ 973 w 1950"/>
                  <a:gd name="T53" fmla="*/ 1470 h 2802"/>
                  <a:gd name="T54" fmla="*/ 994 w 1950"/>
                  <a:gd name="T55" fmla="*/ 1438 h 2802"/>
                  <a:gd name="T56" fmla="*/ 986 w 1950"/>
                  <a:gd name="T57" fmla="*/ 1311 h 2802"/>
                  <a:gd name="T58" fmla="*/ 1075 w 1950"/>
                  <a:gd name="T59" fmla="*/ 1241 h 2802"/>
                  <a:gd name="T60" fmla="*/ 1146 w 1950"/>
                  <a:gd name="T61" fmla="*/ 1192 h 2802"/>
                  <a:gd name="T62" fmla="*/ 1316 w 1950"/>
                  <a:gd name="T63" fmla="*/ 1104 h 2802"/>
                  <a:gd name="T64" fmla="*/ 1434 w 1950"/>
                  <a:gd name="T65" fmla="*/ 1057 h 2802"/>
                  <a:gd name="T66" fmla="*/ 1580 w 1950"/>
                  <a:gd name="T67" fmla="*/ 920 h 2802"/>
                  <a:gd name="T68" fmla="*/ 1531 w 1950"/>
                  <a:gd name="T69" fmla="*/ 825 h 2802"/>
                  <a:gd name="T70" fmla="*/ 1656 w 1950"/>
                  <a:gd name="T71" fmla="*/ 691 h 2802"/>
                  <a:gd name="T72" fmla="*/ 1698 w 1950"/>
                  <a:gd name="T73" fmla="*/ 625 h 2802"/>
                  <a:gd name="T74" fmla="*/ 1806 w 1950"/>
                  <a:gd name="T75" fmla="*/ 639 h 2802"/>
                  <a:gd name="T76" fmla="*/ 1928 w 1950"/>
                  <a:gd name="T77" fmla="*/ 593 h 2802"/>
                  <a:gd name="T78" fmla="*/ 1899 w 1950"/>
                  <a:gd name="T79" fmla="*/ 429 h 2802"/>
                  <a:gd name="T80" fmla="*/ 1841 w 1950"/>
                  <a:gd name="T81" fmla="*/ 318 h 2802"/>
                  <a:gd name="T82" fmla="*/ 1769 w 1950"/>
                  <a:gd name="T83" fmla="*/ 177 h 2802"/>
                  <a:gd name="T84" fmla="*/ 1553 w 1950"/>
                  <a:gd name="T85" fmla="*/ 97 h 2802"/>
                  <a:gd name="T86" fmla="*/ 1347 w 1950"/>
                  <a:gd name="T87" fmla="*/ 26 h 2802"/>
                  <a:gd name="T88" fmla="*/ 1337 w 1950"/>
                  <a:gd name="T89" fmla="*/ 104 h 2802"/>
                  <a:gd name="T90" fmla="*/ 1078 w 1950"/>
                  <a:gd name="T91" fmla="*/ 104 h 2802"/>
                  <a:gd name="T92" fmla="*/ 1005 w 1950"/>
                  <a:gd name="T93" fmla="*/ 197 h 2802"/>
                  <a:gd name="T94" fmla="*/ 821 w 1950"/>
                  <a:gd name="T95" fmla="*/ 245 h 2802"/>
                  <a:gd name="T96" fmla="*/ 775 w 1950"/>
                  <a:gd name="T97" fmla="*/ 396 h 2802"/>
                  <a:gd name="T98" fmla="*/ 649 w 1950"/>
                  <a:gd name="T99" fmla="*/ 528 h 2802"/>
                  <a:gd name="T100" fmla="*/ 522 w 1950"/>
                  <a:gd name="T101" fmla="*/ 580 h 2802"/>
                  <a:gd name="T102" fmla="*/ 473 w 1950"/>
                  <a:gd name="T103" fmla="*/ 787 h 2802"/>
                  <a:gd name="T104" fmla="*/ 462 w 1950"/>
                  <a:gd name="T105" fmla="*/ 965 h 2802"/>
                  <a:gd name="T106" fmla="*/ 282 w 1950"/>
                  <a:gd name="T107" fmla="*/ 990 h 2802"/>
                  <a:gd name="T108" fmla="*/ 160 w 1950"/>
                  <a:gd name="T109" fmla="*/ 1157 h 2802"/>
                  <a:gd name="T110" fmla="*/ 176 w 1950"/>
                  <a:gd name="T111" fmla="*/ 1312 h 2802"/>
                  <a:gd name="T112" fmla="*/ 217 w 1950"/>
                  <a:gd name="T113" fmla="*/ 1482 h 2802"/>
                  <a:gd name="T114" fmla="*/ 246 w 1950"/>
                  <a:gd name="T115" fmla="*/ 1605 h 2802"/>
                  <a:gd name="T116" fmla="*/ 238 w 1950"/>
                  <a:gd name="T117" fmla="*/ 1733 h 2802"/>
                  <a:gd name="T118" fmla="*/ 154 w 1950"/>
                  <a:gd name="T119" fmla="*/ 1843 h 2802"/>
                  <a:gd name="T120" fmla="*/ 108 w 1950"/>
                  <a:gd name="T121" fmla="*/ 1930 h 2802"/>
                  <a:gd name="T122" fmla="*/ 1193 w 1950"/>
                  <a:gd name="T123" fmla="*/ 1922 h 2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0" h="2802">
                    <a:moveTo>
                      <a:pt x="74" y="2062"/>
                    </a:moveTo>
                    <a:lnTo>
                      <a:pt x="74" y="2062"/>
                    </a:lnTo>
                    <a:lnTo>
                      <a:pt x="66" y="2062"/>
                    </a:lnTo>
                    <a:lnTo>
                      <a:pt x="60" y="2060"/>
                    </a:lnTo>
                    <a:lnTo>
                      <a:pt x="54" y="2059"/>
                    </a:lnTo>
                    <a:lnTo>
                      <a:pt x="49" y="2054"/>
                    </a:lnTo>
                    <a:lnTo>
                      <a:pt x="39" y="2045"/>
                    </a:lnTo>
                    <a:lnTo>
                      <a:pt x="31" y="2033"/>
                    </a:lnTo>
                    <a:lnTo>
                      <a:pt x="31" y="2033"/>
                    </a:lnTo>
                    <a:lnTo>
                      <a:pt x="28" y="2029"/>
                    </a:lnTo>
                    <a:lnTo>
                      <a:pt x="25" y="2025"/>
                    </a:lnTo>
                    <a:lnTo>
                      <a:pt x="20" y="2022"/>
                    </a:lnTo>
                    <a:lnTo>
                      <a:pt x="19" y="2022"/>
                    </a:lnTo>
                    <a:lnTo>
                      <a:pt x="15" y="2024"/>
                    </a:lnTo>
                    <a:lnTo>
                      <a:pt x="15" y="2024"/>
                    </a:lnTo>
                    <a:lnTo>
                      <a:pt x="11" y="2025"/>
                    </a:lnTo>
                    <a:lnTo>
                      <a:pt x="7" y="2030"/>
                    </a:lnTo>
                    <a:lnTo>
                      <a:pt x="3" y="2035"/>
                    </a:lnTo>
                    <a:lnTo>
                      <a:pt x="1" y="2040"/>
                    </a:lnTo>
                    <a:lnTo>
                      <a:pt x="1" y="2040"/>
                    </a:lnTo>
                    <a:lnTo>
                      <a:pt x="0" y="2049"/>
                    </a:lnTo>
                    <a:lnTo>
                      <a:pt x="0" y="2057"/>
                    </a:lnTo>
                    <a:lnTo>
                      <a:pt x="0" y="2067"/>
                    </a:lnTo>
                    <a:lnTo>
                      <a:pt x="3" y="2076"/>
                    </a:lnTo>
                    <a:lnTo>
                      <a:pt x="3" y="2076"/>
                    </a:lnTo>
                    <a:lnTo>
                      <a:pt x="19" y="2141"/>
                    </a:lnTo>
                    <a:lnTo>
                      <a:pt x="19" y="2141"/>
                    </a:lnTo>
                    <a:lnTo>
                      <a:pt x="19" y="2145"/>
                    </a:lnTo>
                    <a:lnTo>
                      <a:pt x="19" y="2151"/>
                    </a:lnTo>
                    <a:lnTo>
                      <a:pt x="17" y="2160"/>
                    </a:lnTo>
                    <a:lnTo>
                      <a:pt x="19" y="2164"/>
                    </a:lnTo>
                    <a:lnTo>
                      <a:pt x="22" y="2167"/>
                    </a:lnTo>
                    <a:lnTo>
                      <a:pt x="28" y="2167"/>
                    </a:lnTo>
                    <a:lnTo>
                      <a:pt x="36" y="2165"/>
                    </a:lnTo>
                    <a:lnTo>
                      <a:pt x="36" y="2165"/>
                    </a:lnTo>
                    <a:lnTo>
                      <a:pt x="42" y="2168"/>
                    </a:lnTo>
                    <a:lnTo>
                      <a:pt x="46" y="2172"/>
                    </a:lnTo>
                    <a:lnTo>
                      <a:pt x="50" y="2175"/>
                    </a:lnTo>
                    <a:lnTo>
                      <a:pt x="54" y="2180"/>
                    </a:lnTo>
                    <a:lnTo>
                      <a:pt x="55" y="2186"/>
                    </a:lnTo>
                    <a:lnTo>
                      <a:pt x="54" y="2192"/>
                    </a:lnTo>
                    <a:lnTo>
                      <a:pt x="49" y="2200"/>
                    </a:lnTo>
                    <a:lnTo>
                      <a:pt x="49" y="2200"/>
                    </a:lnTo>
                    <a:lnTo>
                      <a:pt x="47" y="2203"/>
                    </a:lnTo>
                    <a:lnTo>
                      <a:pt x="46" y="2207"/>
                    </a:lnTo>
                    <a:lnTo>
                      <a:pt x="46" y="2208"/>
                    </a:lnTo>
                    <a:lnTo>
                      <a:pt x="47" y="2210"/>
                    </a:lnTo>
                    <a:lnTo>
                      <a:pt x="50" y="2214"/>
                    </a:lnTo>
                    <a:lnTo>
                      <a:pt x="57" y="2216"/>
                    </a:lnTo>
                    <a:lnTo>
                      <a:pt x="57" y="2216"/>
                    </a:lnTo>
                    <a:lnTo>
                      <a:pt x="65" y="2219"/>
                    </a:lnTo>
                    <a:lnTo>
                      <a:pt x="68" y="2222"/>
                    </a:lnTo>
                    <a:lnTo>
                      <a:pt x="69" y="2226"/>
                    </a:lnTo>
                    <a:lnTo>
                      <a:pt x="68" y="2227"/>
                    </a:lnTo>
                    <a:lnTo>
                      <a:pt x="68" y="2227"/>
                    </a:lnTo>
                    <a:lnTo>
                      <a:pt x="66" y="2237"/>
                    </a:lnTo>
                    <a:lnTo>
                      <a:pt x="66" y="2243"/>
                    </a:lnTo>
                    <a:lnTo>
                      <a:pt x="68" y="2248"/>
                    </a:lnTo>
                    <a:lnTo>
                      <a:pt x="73" y="2249"/>
                    </a:lnTo>
                    <a:lnTo>
                      <a:pt x="77" y="2249"/>
                    </a:lnTo>
                    <a:lnTo>
                      <a:pt x="82" y="2249"/>
                    </a:lnTo>
                    <a:lnTo>
                      <a:pt x="93" y="2248"/>
                    </a:lnTo>
                    <a:lnTo>
                      <a:pt x="93" y="2248"/>
                    </a:lnTo>
                    <a:lnTo>
                      <a:pt x="95" y="2243"/>
                    </a:lnTo>
                    <a:lnTo>
                      <a:pt x="96" y="2241"/>
                    </a:lnTo>
                    <a:lnTo>
                      <a:pt x="98" y="2241"/>
                    </a:lnTo>
                    <a:lnTo>
                      <a:pt x="98" y="2241"/>
                    </a:lnTo>
                    <a:lnTo>
                      <a:pt x="100" y="2243"/>
                    </a:lnTo>
                    <a:lnTo>
                      <a:pt x="100" y="2246"/>
                    </a:lnTo>
                    <a:lnTo>
                      <a:pt x="95" y="2249"/>
                    </a:lnTo>
                    <a:lnTo>
                      <a:pt x="95" y="2249"/>
                    </a:lnTo>
                    <a:lnTo>
                      <a:pt x="96" y="2256"/>
                    </a:lnTo>
                    <a:lnTo>
                      <a:pt x="98" y="2264"/>
                    </a:lnTo>
                    <a:lnTo>
                      <a:pt x="98" y="2276"/>
                    </a:lnTo>
                    <a:lnTo>
                      <a:pt x="98" y="2283"/>
                    </a:lnTo>
                    <a:lnTo>
                      <a:pt x="100" y="2291"/>
                    </a:lnTo>
                    <a:lnTo>
                      <a:pt x="103" y="2295"/>
                    </a:lnTo>
                    <a:lnTo>
                      <a:pt x="106" y="2302"/>
                    </a:lnTo>
                    <a:lnTo>
                      <a:pt x="106" y="2302"/>
                    </a:lnTo>
                    <a:lnTo>
                      <a:pt x="116" y="2315"/>
                    </a:lnTo>
                    <a:lnTo>
                      <a:pt x="122" y="2327"/>
                    </a:lnTo>
                    <a:lnTo>
                      <a:pt x="125" y="2342"/>
                    </a:lnTo>
                    <a:lnTo>
                      <a:pt x="127" y="2356"/>
                    </a:lnTo>
                    <a:lnTo>
                      <a:pt x="127" y="2356"/>
                    </a:lnTo>
                    <a:lnTo>
                      <a:pt x="125" y="2362"/>
                    </a:lnTo>
                    <a:lnTo>
                      <a:pt x="125" y="2367"/>
                    </a:lnTo>
                    <a:lnTo>
                      <a:pt x="127" y="2369"/>
                    </a:lnTo>
                    <a:lnTo>
                      <a:pt x="128" y="2370"/>
                    </a:lnTo>
                    <a:lnTo>
                      <a:pt x="135" y="2370"/>
                    </a:lnTo>
                    <a:lnTo>
                      <a:pt x="135" y="2370"/>
                    </a:lnTo>
                    <a:lnTo>
                      <a:pt x="141" y="2370"/>
                    </a:lnTo>
                    <a:lnTo>
                      <a:pt x="147" y="2372"/>
                    </a:lnTo>
                    <a:lnTo>
                      <a:pt x="152" y="2373"/>
                    </a:lnTo>
                    <a:lnTo>
                      <a:pt x="155" y="2376"/>
                    </a:lnTo>
                    <a:lnTo>
                      <a:pt x="160" y="2386"/>
                    </a:lnTo>
                    <a:lnTo>
                      <a:pt x="165" y="2396"/>
                    </a:lnTo>
                    <a:lnTo>
                      <a:pt x="165" y="2396"/>
                    </a:lnTo>
                    <a:lnTo>
                      <a:pt x="177" y="2423"/>
                    </a:lnTo>
                    <a:lnTo>
                      <a:pt x="185" y="2435"/>
                    </a:lnTo>
                    <a:lnTo>
                      <a:pt x="195" y="2448"/>
                    </a:lnTo>
                    <a:lnTo>
                      <a:pt x="195" y="2448"/>
                    </a:lnTo>
                    <a:lnTo>
                      <a:pt x="212" y="2472"/>
                    </a:lnTo>
                    <a:lnTo>
                      <a:pt x="233" y="2494"/>
                    </a:lnTo>
                    <a:lnTo>
                      <a:pt x="244" y="2505"/>
                    </a:lnTo>
                    <a:lnTo>
                      <a:pt x="255" y="2515"/>
                    </a:lnTo>
                    <a:lnTo>
                      <a:pt x="266" y="2524"/>
                    </a:lnTo>
                    <a:lnTo>
                      <a:pt x="279" y="2534"/>
                    </a:lnTo>
                    <a:lnTo>
                      <a:pt x="279" y="2534"/>
                    </a:lnTo>
                    <a:lnTo>
                      <a:pt x="285" y="2538"/>
                    </a:lnTo>
                    <a:lnTo>
                      <a:pt x="290" y="2546"/>
                    </a:lnTo>
                    <a:lnTo>
                      <a:pt x="292" y="2550"/>
                    </a:lnTo>
                    <a:lnTo>
                      <a:pt x="290" y="2553"/>
                    </a:lnTo>
                    <a:lnTo>
                      <a:pt x="289" y="2554"/>
                    </a:lnTo>
                    <a:lnTo>
                      <a:pt x="284" y="2558"/>
                    </a:lnTo>
                    <a:lnTo>
                      <a:pt x="284" y="2558"/>
                    </a:lnTo>
                    <a:lnTo>
                      <a:pt x="273" y="2561"/>
                    </a:lnTo>
                    <a:lnTo>
                      <a:pt x="265" y="2565"/>
                    </a:lnTo>
                    <a:lnTo>
                      <a:pt x="260" y="2570"/>
                    </a:lnTo>
                    <a:lnTo>
                      <a:pt x="258" y="2577"/>
                    </a:lnTo>
                    <a:lnTo>
                      <a:pt x="258" y="2583"/>
                    </a:lnTo>
                    <a:lnTo>
                      <a:pt x="260" y="2591"/>
                    </a:lnTo>
                    <a:lnTo>
                      <a:pt x="266" y="2608"/>
                    </a:lnTo>
                    <a:lnTo>
                      <a:pt x="266" y="2608"/>
                    </a:lnTo>
                    <a:lnTo>
                      <a:pt x="238" y="2604"/>
                    </a:lnTo>
                    <a:lnTo>
                      <a:pt x="238" y="2604"/>
                    </a:lnTo>
                    <a:lnTo>
                      <a:pt x="235" y="2608"/>
                    </a:lnTo>
                    <a:lnTo>
                      <a:pt x="235" y="2613"/>
                    </a:lnTo>
                    <a:lnTo>
                      <a:pt x="236" y="2624"/>
                    </a:lnTo>
                    <a:lnTo>
                      <a:pt x="239" y="2634"/>
                    </a:lnTo>
                    <a:lnTo>
                      <a:pt x="241" y="2643"/>
                    </a:lnTo>
                    <a:lnTo>
                      <a:pt x="241" y="2643"/>
                    </a:lnTo>
                    <a:lnTo>
                      <a:pt x="244" y="2645"/>
                    </a:lnTo>
                    <a:lnTo>
                      <a:pt x="247" y="2648"/>
                    </a:lnTo>
                    <a:lnTo>
                      <a:pt x="247" y="2656"/>
                    </a:lnTo>
                    <a:lnTo>
                      <a:pt x="247" y="2656"/>
                    </a:lnTo>
                    <a:lnTo>
                      <a:pt x="254" y="2662"/>
                    </a:lnTo>
                    <a:lnTo>
                      <a:pt x="260" y="2669"/>
                    </a:lnTo>
                    <a:lnTo>
                      <a:pt x="270" y="2681"/>
                    </a:lnTo>
                    <a:lnTo>
                      <a:pt x="279" y="2696"/>
                    </a:lnTo>
                    <a:lnTo>
                      <a:pt x="285" y="2702"/>
                    </a:lnTo>
                    <a:lnTo>
                      <a:pt x="290" y="2708"/>
                    </a:lnTo>
                    <a:lnTo>
                      <a:pt x="290" y="2708"/>
                    </a:lnTo>
                    <a:lnTo>
                      <a:pt x="300" y="2718"/>
                    </a:lnTo>
                    <a:lnTo>
                      <a:pt x="305" y="2726"/>
                    </a:lnTo>
                    <a:lnTo>
                      <a:pt x="308" y="2735"/>
                    </a:lnTo>
                    <a:lnTo>
                      <a:pt x="309" y="2743"/>
                    </a:lnTo>
                    <a:lnTo>
                      <a:pt x="309" y="2753"/>
                    </a:lnTo>
                    <a:lnTo>
                      <a:pt x="306" y="2762"/>
                    </a:lnTo>
                    <a:lnTo>
                      <a:pt x="303" y="2772"/>
                    </a:lnTo>
                    <a:lnTo>
                      <a:pt x="298" y="2783"/>
                    </a:lnTo>
                    <a:lnTo>
                      <a:pt x="298" y="2783"/>
                    </a:lnTo>
                    <a:lnTo>
                      <a:pt x="295" y="2786"/>
                    </a:lnTo>
                    <a:lnTo>
                      <a:pt x="292" y="2789"/>
                    </a:lnTo>
                    <a:lnTo>
                      <a:pt x="290" y="2791"/>
                    </a:lnTo>
                    <a:lnTo>
                      <a:pt x="289" y="2794"/>
                    </a:lnTo>
                    <a:lnTo>
                      <a:pt x="289" y="2797"/>
                    </a:lnTo>
                    <a:lnTo>
                      <a:pt x="290" y="2801"/>
                    </a:lnTo>
                    <a:lnTo>
                      <a:pt x="290" y="2801"/>
                    </a:lnTo>
                    <a:lnTo>
                      <a:pt x="319" y="2802"/>
                    </a:lnTo>
                    <a:lnTo>
                      <a:pt x="347" y="2802"/>
                    </a:lnTo>
                    <a:lnTo>
                      <a:pt x="405" y="2799"/>
                    </a:lnTo>
                    <a:lnTo>
                      <a:pt x="433" y="2797"/>
                    </a:lnTo>
                    <a:lnTo>
                      <a:pt x="462" y="2796"/>
                    </a:lnTo>
                    <a:lnTo>
                      <a:pt x="490" y="2797"/>
                    </a:lnTo>
                    <a:lnTo>
                      <a:pt x="519" y="2801"/>
                    </a:lnTo>
                    <a:lnTo>
                      <a:pt x="519" y="2801"/>
                    </a:lnTo>
                    <a:lnTo>
                      <a:pt x="527" y="2802"/>
                    </a:lnTo>
                    <a:lnTo>
                      <a:pt x="533" y="2801"/>
                    </a:lnTo>
                    <a:lnTo>
                      <a:pt x="538" y="2797"/>
                    </a:lnTo>
                    <a:lnTo>
                      <a:pt x="543" y="2793"/>
                    </a:lnTo>
                    <a:lnTo>
                      <a:pt x="544" y="2786"/>
                    </a:lnTo>
                    <a:lnTo>
                      <a:pt x="546" y="2780"/>
                    </a:lnTo>
                    <a:lnTo>
                      <a:pt x="544" y="2772"/>
                    </a:lnTo>
                    <a:lnTo>
                      <a:pt x="543" y="2764"/>
                    </a:lnTo>
                    <a:lnTo>
                      <a:pt x="543" y="2764"/>
                    </a:lnTo>
                    <a:lnTo>
                      <a:pt x="536" y="2750"/>
                    </a:lnTo>
                    <a:lnTo>
                      <a:pt x="529" y="2735"/>
                    </a:lnTo>
                    <a:lnTo>
                      <a:pt x="529" y="2735"/>
                    </a:lnTo>
                    <a:lnTo>
                      <a:pt x="525" y="2726"/>
                    </a:lnTo>
                    <a:lnTo>
                      <a:pt x="524" y="2716"/>
                    </a:lnTo>
                    <a:lnTo>
                      <a:pt x="524" y="2707"/>
                    </a:lnTo>
                    <a:lnTo>
                      <a:pt x="527" y="2699"/>
                    </a:lnTo>
                    <a:lnTo>
                      <a:pt x="532" y="2691"/>
                    </a:lnTo>
                    <a:lnTo>
                      <a:pt x="538" y="2685"/>
                    </a:lnTo>
                    <a:lnTo>
                      <a:pt x="546" y="2680"/>
                    </a:lnTo>
                    <a:lnTo>
                      <a:pt x="556" y="2675"/>
                    </a:lnTo>
                    <a:lnTo>
                      <a:pt x="556" y="2675"/>
                    </a:lnTo>
                    <a:lnTo>
                      <a:pt x="563" y="2672"/>
                    </a:lnTo>
                    <a:lnTo>
                      <a:pt x="573" y="2672"/>
                    </a:lnTo>
                    <a:lnTo>
                      <a:pt x="581" y="2672"/>
                    </a:lnTo>
                    <a:lnTo>
                      <a:pt x="590" y="2670"/>
                    </a:lnTo>
                    <a:lnTo>
                      <a:pt x="598" y="2669"/>
                    </a:lnTo>
                    <a:lnTo>
                      <a:pt x="602" y="2667"/>
                    </a:lnTo>
                    <a:lnTo>
                      <a:pt x="605" y="2664"/>
                    </a:lnTo>
                    <a:lnTo>
                      <a:pt x="608" y="2659"/>
                    </a:lnTo>
                    <a:lnTo>
                      <a:pt x="610" y="2654"/>
                    </a:lnTo>
                    <a:lnTo>
                      <a:pt x="610" y="2648"/>
                    </a:lnTo>
                    <a:lnTo>
                      <a:pt x="610" y="2642"/>
                    </a:lnTo>
                    <a:lnTo>
                      <a:pt x="610" y="2642"/>
                    </a:lnTo>
                    <a:lnTo>
                      <a:pt x="613" y="2639"/>
                    </a:lnTo>
                    <a:lnTo>
                      <a:pt x="619" y="2637"/>
                    </a:lnTo>
                    <a:lnTo>
                      <a:pt x="619" y="2637"/>
                    </a:lnTo>
                    <a:lnTo>
                      <a:pt x="637" y="2639"/>
                    </a:lnTo>
                    <a:lnTo>
                      <a:pt x="654" y="2637"/>
                    </a:lnTo>
                    <a:lnTo>
                      <a:pt x="691" y="2634"/>
                    </a:lnTo>
                    <a:lnTo>
                      <a:pt x="710" y="2631"/>
                    </a:lnTo>
                    <a:lnTo>
                      <a:pt x="727" y="2631"/>
                    </a:lnTo>
                    <a:lnTo>
                      <a:pt x="745" y="2631"/>
                    </a:lnTo>
                    <a:lnTo>
                      <a:pt x="762" y="2632"/>
                    </a:lnTo>
                    <a:lnTo>
                      <a:pt x="762" y="2632"/>
                    </a:lnTo>
                    <a:lnTo>
                      <a:pt x="772" y="2634"/>
                    </a:lnTo>
                    <a:lnTo>
                      <a:pt x="780" y="2634"/>
                    </a:lnTo>
                    <a:lnTo>
                      <a:pt x="787" y="2634"/>
                    </a:lnTo>
                    <a:lnTo>
                      <a:pt x="794" y="2632"/>
                    </a:lnTo>
                    <a:lnTo>
                      <a:pt x="800" y="2629"/>
                    </a:lnTo>
                    <a:lnTo>
                      <a:pt x="807" y="2626"/>
                    </a:lnTo>
                    <a:lnTo>
                      <a:pt x="819" y="2616"/>
                    </a:lnTo>
                    <a:lnTo>
                      <a:pt x="819" y="2616"/>
                    </a:lnTo>
                    <a:lnTo>
                      <a:pt x="830" y="2602"/>
                    </a:lnTo>
                    <a:lnTo>
                      <a:pt x="838" y="2588"/>
                    </a:lnTo>
                    <a:lnTo>
                      <a:pt x="853" y="2556"/>
                    </a:lnTo>
                    <a:lnTo>
                      <a:pt x="853" y="2556"/>
                    </a:lnTo>
                    <a:lnTo>
                      <a:pt x="857" y="2543"/>
                    </a:lnTo>
                    <a:lnTo>
                      <a:pt x="862" y="2532"/>
                    </a:lnTo>
                    <a:lnTo>
                      <a:pt x="865" y="2527"/>
                    </a:lnTo>
                    <a:lnTo>
                      <a:pt x="870" y="2523"/>
                    </a:lnTo>
                    <a:lnTo>
                      <a:pt x="876" y="2519"/>
                    </a:lnTo>
                    <a:lnTo>
                      <a:pt x="883" y="2516"/>
                    </a:lnTo>
                    <a:lnTo>
                      <a:pt x="883" y="2516"/>
                    </a:lnTo>
                    <a:lnTo>
                      <a:pt x="883" y="2511"/>
                    </a:lnTo>
                    <a:lnTo>
                      <a:pt x="883" y="2505"/>
                    </a:lnTo>
                    <a:lnTo>
                      <a:pt x="884" y="2500"/>
                    </a:lnTo>
                    <a:lnTo>
                      <a:pt x="889" y="2497"/>
                    </a:lnTo>
                    <a:lnTo>
                      <a:pt x="889" y="2497"/>
                    </a:lnTo>
                    <a:lnTo>
                      <a:pt x="889" y="2484"/>
                    </a:lnTo>
                    <a:lnTo>
                      <a:pt x="889" y="2484"/>
                    </a:lnTo>
                    <a:lnTo>
                      <a:pt x="889" y="2475"/>
                    </a:lnTo>
                    <a:lnTo>
                      <a:pt x="889" y="2464"/>
                    </a:lnTo>
                    <a:lnTo>
                      <a:pt x="892" y="2443"/>
                    </a:lnTo>
                    <a:lnTo>
                      <a:pt x="897" y="2423"/>
                    </a:lnTo>
                    <a:lnTo>
                      <a:pt x="903" y="2403"/>
                    </a:lnTo>
                    <a:lnTo>
                      <a:pt x="908" y="2383"/>
                    </a:lnTo>
                    <a:lnTo>
                      <a:pt x="911" y="2362"/>
                    </a:lnTo>
                    <a:lnTo>
                      <a:pt x="911" y="2351"/>
                    </a:lnTo>
                    <a:lnTo>
                      <a:pt x="910" y="2342"/>
                    </a:lnTo>
                    <a:lnTo>
                      <a:pt x="908" y="2330"/>
                    </a:lnTo>
                    <a:lnTo>
                      <a:pt x="903" y="2319"/>
                    </a:lnTo>
                    <a:lnTo>
                      <a:pt x="903" y="2319"/>
                    </a:lnTo>
                    <a:lnTo>
                      <a:pt x="905" y="2318"/>
                    </a:lnTo>
                    <a:lnTo>
                      <a:pt x="905" y="2318"/>
                    </a:lnTo>
                    <a:lnTo>
                      <a:pt x="913" y="2311"/>
                    </a:lnTo>
                    <a:lnTo>
                      <a:pt x="918" y="2307"/>
                    </a:lnTo>
                    <a:lnTo>
                      <a:pt x="919" y="2300"/>
                    </a:lnTo>
                    <a:lnTo>
                      <a:pt x="918" y="2294"/>
                    </a:lnTo>
                    <a:lnTo>
                      <a:pt x="911" y="2283"/>
                    </a:lnTo>
                    <a:lnTo>
                      <a:pt x="910" y="2276"/>
                    </a:lnTo>
                    <a:lnTo>
                      <a:pt x="907" y="2270"/>
                    </a:lnTo>
                    <a:lnTo>
                      <a:pt x="907" y="2270"/>
                    </a:lnTo>
                    <a:lnTo>
                      <a:pt x="894" y="2265"/>
                    </a:lnTo>
                    <a:lnTo>
                      <a:pt x="894" y="2265"/>
                    </a:lnTo>
                    <a:lnTo>
                      <a:pt x="895" y="2264"/>
                    </a:lnTo>
                    <a:lnTo>
                      <a:pt x="895" y="2264"/>
                    </a:lnTo>
                    <a:lnTo>
                      <a:pt x="900" y="2262"/>
                    </a:lnTo>
                    <a:lnTo>
                      <a:pt x="903" y="2264"/>
                    </a:lnTo>
                    <a:lnTo>
                      <a:pt x="907" y="2265"/>
                    </a:lnTo>
                    <a:lnTo>
                      <a:pt x="908" y="2268"/>
                    </a:lnTo>
                    <a:lnTo>
                      <a:pt x="908" y="2268"/>
                    </a:lnTo>
                    <a:lnTo>
                      <a:pt x="916" y="2268"/>
                    </a:lnTo>
                    <a:lnTo>
                      <a:pt x="922" y="2267"/>
                    </a:lnTo>
                    <a:lnTo>
                      <a:pt x="924" y="2265"/>
                    </a:lnTo>
                    <a:lnTo>
                      <a:pt x="926" y="2262"/>
                    </a:lnTo>
                    <a:lnTo>
                      <a:pt x="927" y="2259"/>
                    </a:lnTo>
                    <a:lnTo>
                      <a:pt x="926" y="2254"/>
                    </a:lnTo>
                    <a:lnTo>
                      <a:pt x="926" y="2254"/>
                    </a:lnTo>
                    <a:lnTo>
                      <a:pt x="924" y="2245"/>
                    </a:lnTo>
                    <a:lnTo>
                      <a:pt x="924" y="2238"/>
                    </a:lnTo>
                    <a:lnTo>
                      <a:pt x="927" y="2234"/>
                    </a:lnTo>
                    <a:lnTo>
                      <a:pt x="927" y="2234"/>
                    </a:lnTo>
                    <a:lnTo>
                      <a:pt x="932" y="2226"/>
                    </a:lnTo>
                    <a:lnTo>
                      <a:pt x="934" y="2216"/>
                    </a:lnTo>
                    <a:lnTo>
                      <a:pt x="935" y="2208"/>
                    </a:lnTo>
                    <a:lnTo>
                      <a:pt x="934" y="2200"/>
                    </a:lnTo>
                    <a:lnTo>
                      <a:pt x="930" y="2192"/>
                    </a:lnTo>
                    <a:lnTo>
                      <a:pt x="927" y="2186"/>
                    </a:lnTo>
                    <a:lnTo>
                      <a:pt x="916" y="2172"/>
                    </a:lnTo>
                    <a:lnTo>
                      <a:pt x="916" y="2172"/>
                    </a:lnTo>
                    <a:lnTo>
                      <a:pt x="907" y="2162"/>
                    </a:lnTo>
                    <a:lnTo>
                      <a:pt x="902" y="2157"/>
                    </a:lnTo>
                    <a:lnTo>
                      <a:pt x="900" y="2153"/>
                    </a:lnTo>
                    <a:lnTo>
                      <a:pt x="900" y="2149"/>
                    </a:lnTo>
                    <a:lnTo>
                      <a:pt x="900" y="2149"/>
                    </a:lnTo>
                    <a:lnTo>
                      <a:pt x="921" y="2149"/>
                    </a:lnTo>
                    <a:lnTo>
                      <a:pt x="930" y="2148"/>
                    </a:lnTo>
                    <a:lnTo>
                      <a:pt x="935" y="2146"/>
                    </a:lnTo>
                    <a:lnTo>
                      <a:pt x="938" y="2145"/>
                    </a:lnTo>
                    <a:lnTo>
                      <a:pt x="938" y="2145"/>
                    </a:lnTo>
                    <a:lnTo>
                      <a:pt x="942" y="2140"/>
                    </a:lnTo>
                    <a:lnTo>
                      <a:pt x="942" y="2135"/>
                    </a:lnTo>
                    <a:lnTo>
                      <a:pt x="940" y="2132"/>
                    </a:lnTo>
                    <a:lnTo>
                      <a:pt x="937" y="2127"/>
                    </a:lnTo>
                    <a:lnTo>
                      <a:pt x="929" y="2121"/>
                    </a:lnTo>
                    <a:lnTo>
                      <a:pt x="926" y="2116"/>
                    </a:lnTo>
                    <a:lnTo>
                      <a:pt x="926" y="2111"/>
                    </a:lnTo>
                    <a:lnTo>
                      <a:pt x="926" y="2111"/>
                    </a:lnTo>
                    <a:lnTo>
                      <a:pt x="934" y="2110"/>
                    </a:lnTo>
                    <a:lnTo>
                      <a:pt x="940" y="2110"/>
                    </a:lnTo>
                    <a:lnTo>
                      <a:pt x="956" y="2111"/>
                    </a:lnTo>
                    <a:lnTo>
                      <a:pt x="962" y="2111"/>
                    </a:lnTo>
                    <a:lnTo>
                      <a:pt x="969" y="2110"/>
                    </a:lnTo>
                    <a:lnTo>
                      <a:pt x="975" y="2108"/>
                    </a:lnTo>
                    <a:lnTo>
                      <a:pt x="980" y="2102"/>
                    </a:lnTo>
                    <a:lnTo>
                      <a:pt x="980" y="2102"/>
                    </a:lnTo>
                    <a:lnTo>
                      <a:pt x="984" y="2095"/>
                    </a:lnTo>
                    <a:lnTo>
                      <a:pt x="991" y="2092"/>
                    </a:lnTo>
                    <a:lnTo>
                      <a:pt x="997" y="2091"/>
                    </a:lnTo>
                    <a:lnTo>
                      <a:pt x="1003" y="2089"/>
                    </a:lnTo>
                    <a:lnTo>
                      <a:pt x="1016" y="2089"/>
                    </a:lnTo>
                    <a:lnTo>
                      <a:pt x="1023" y="2087"/>
                    </a:lnTo>
                    <a:lnTo>
                      <a:pt x="1027" y="2084"/>
                    </a:lnTo>
                    <a:lnTo>
                      <a:pt x="1027" y="2084"/>
                    </a:lnTo>
                    <a:lnTo>
                      <a:pt x="1034" y="2081"/>
                    </a:lnTo>
                    <a:lnTo>
                      <a:pt x="1035" y="2079"/>
                    </a:lnTo>
                    <a:lnTo>
                      <a:pt x="1038" y="2078"/>
                    </a:lnTo>
                    <a:lnTo>
                      <a:pt x="1038" y="2078"/>
                    </a:lnTo>
                    <a:lnTo>
                      <a:pt x="1048" y="2064"/>
                    </a:lnTo>
                    <a:lnTo>
                      <a:pt x="1054" y="2057"/>
                    </a:lnTo>
                    <a:lnTo>
                      <a:pt x="1061" y="2052"/>
                    </a:lnTo>
                    <a:lnTo>
                      <a:pt x="1067" y="2049"/>
                    </a:lnTo>
                    <a:lnTo>
                      <a:pt x="1073" y="2049"/>
                    </a:lnTo>
                    <a:lnTo>
                      <a:pt x="1083" y="2051"/>
                    </a:lnTo>
                    <a:lnTo>
                      <a:pt x="1092" y="2057"/>
                    </a:lnTo>
                    <a:lnTo>
                      <a:pt x="1092" y="2057"/>
                    </a:lnTo>
                    <a:lnTo>
                      <a:pt x="1096" y="2057"/>
                    </a:lnTo>
                    <a:lnTo>
                      <a:pt x="1099" y="2056"/>
                    </a:lnTo>
                    <a:lnTo>
                      <a:pt x="1102" y="2052"/>
                    </a:lnTo>
                    <a:lnTo>
                      <a:pt x="1105" y="2049"/>
                    </a:lnTo>
                    <a:lnTo>
                      <a:pt x="1105" y="2049"/>
                    </a:lnTo>
                    <a:lnTo>
                      <a:pt x="1108" y="2043"/>
                    </a:lnTo>
                    <a:lnTo>
                      <a:pt x="1115" y="2040"/>
                    </a:lnTo>
                    <a:lnTo>
                      <a:pt x="1129" y="2035"/>
                    </a:lnTo>
                    <a:lnTo>
                      <a:pt x="1135" y="2032"/>
                    </a:lnTo>
                    <a:lnTo>
                      <a:pt x="1142" y="2027"/>
                    </a:lnTo>
                    <a:lnTo>
                      <a:pt x="1145" y="2022"/>
                    </a:lnTo>
                    <a:lnTo>
                      <a:pt x="1148" y="2013"/>
                    </a:lnTo>
                    <a:lnTo>
                      <a:pt x="1148" y="2013"/>
                    </a:lnTo>
                    <a:lnTo>
                      <a:pt x="1148" y="2011"/>
                    </a:lnTo>
                    <a:lnTo>
                      <a:pt x="1151" y="2010"/>
                    </a:lnTo>
                    <a:lnTo>
                      <a:pt x="1158" y="2008"/>
                    </a:lnTo>
                    <a:lnTo>
                      <a:pt x="1166" y="2008"/>
                    </a:lnTo>
                    <a:lnTo>
                      <a:pt x="1169" y="2010"/>
                    </a:lnTo>
                    <a:lnTo>
                      <a:pt x="1173" y="2013"/>
                    </a:lnTo>
                    <a:lnTo>
                      <a:pt x="1173" y="2013"/>
                    </a:lnTo>
                    <a:lnTo>
                      <a:pt x="1173" y="2014"/>
                    </a:lnTo>
                    <a:lnTo>
                      <a:pt x="1173" y="2016"/>
                    </a:lnTo>
                    <a:lnTo>
                      <a:pt x="1173" y="2022"/>
                    </a:lnTo>
                    <a:lnTo>
                      <a:pt x="1173" y="2024"/>
                    </a:lnTo>
                    <a:lnTo>
                      <a:pt x="1175" y="2025"/>
                    </a:lnTo>
                    <a:lnTo>
                      <a:pt x="1177" y="2027"/>
                    </a:lnTo>
                    <a:lnTo>
                      <a:pt x="1181" y="2025"/>
                    </a:lnTo>
                    <a:lnTo>
                      <a:pt x="1181" y="2025"/>
                    </a:lnTo>
                    <a:lnTo>
                      <a:pt x="1185" y="2024"/>
                    </a:lnTo>
                    <a:lnTo>
                      <a:pt x="1186" y="2022"/>
                    </a:lnTo>
                    <a:lnTo>
                      <a:pt x="1188" y="2018"/>
                    </a:lnTo>
                    <a:lnTo>
                      <a:pt x="1188" y="2011"/>
                    </a:lnTo>
                    <a:lnTo>
                      <a:pt x="1189" y="2006"/>
                    </a:lnTo>
                    <a:lnTo>
                      <a:pt x="1189" y="2006"/>
                    </a:lnTo>
                    <a:lnTo>
                      <a:pt x="1193" y="2002"/>
                    </a:lnTo>
                    <a:lnTo>
                      <a:pt x="1193" y="1997"/>
                    </a:lnTo>
                    <a:lnTo>
                      <a:pt x="1191" y="1994"/>
                    </a:lnTo>
                    <a:lnTo>
                      <a:pt x="1189" y="1991"/>
                    </a:lnTo>
                    <a:lnTo>
                      <a:pt x="1183" y="1986"/>
                    </a:lnTo>
                    <a:lnTo>
                      <a:pt x="1180" y="1984"/>
                    </a:lnTo>
                    <a:lnTo>
                      <a:pt x="1180" y="1981"/>
                    </a:lnTo>
                    <a:lnTo>
                      <a:pt x="1180" y="1981"/>
                    </a:lnTo>
                    <a:lnTo>
                      <a:pt x="1183" y="1978"/>
                    </a:lnTo>
                    <a:lnTo>
                      <a:pt x="1189" y="1976"/>
                    </a:lnTo>
                    <a:lnTo>
                      <a:pt x="1202" y="1976"/>
                    </a:lnTo>
                    <a:lnTo>
                      <a:pt x="1207" y="1976"/>
                    </a:lnTo>
                    <a:lnTo>
                      <a:pt x="1210" y="1973"/>
                    </a:lnTo>
                    <a:lnTo>
                      <a:pt x="1212" y="1968"/>
                    </a:lnTo>
                    <a:lnTo>
                      <a:pt x="1210" y="1959"/>
                    </a:lnTo>
                    <a:lnTo>
                      <a:pt x="1210" y="1959"/>
                    </a:lnTo>
                    <a:lnTo>
                      <a:pt x="1208" y="1948"/>
                    </a:lnTo>
                    <a:lnTo>
                      <a:pt x="1208" y="1940"/>
                    </a:lnTo>
                    <a:lnTo>
                      <a:pt x="1210" y="1932"/>
                    </a:lnTo>
                    <a:lnTo>
                      <a:pt x="1213" y="1924"/>
                    </a:lnTo>
                    <a:lnTo>
                      <a:pt x="1223" y="1910"/>
                    </a:lnTo>
                    <a:lnTo>
                      <a:pt x="1232" y="1897"/>
                    </a:lnTo>
                    <a:lnTo>
                      <a:pt x="1232" y="1897"/>
                    </a:lnTo>
                    <a:lnTo>
                      <a:pt x="1237" y="1892"/>
                    </a:lnTo>
                    <a:lnTo>
                      <a:pt x="1242" y="1889"/>
                    </a:lnTo>
                    <a:lnTo>
                      <a:pt x="1254" y="1884"/>
                    </a:lnTo>
                    <a:lnTo>
                      <a:pt x="1269" y="1881"/>
                    </a:lnTo>
                    <a:lnTo>
                      <a:pt x="1281" y="1878"/>
                    </a:lnTo>
                    <a:lnTo>
                      <a:pt x="1281" y="1878"/>
                    </a:lnTo>
                    <a:lnTo>
                      <a:pt x="1275" y="1854"/>
                    </a:lnTo>
                    <a:lnTo>
                      <a:pt x="1266" y="1833"/>
                    </a:lnTo>
                    <a:lnTo>
                      <a:pt x="1259" y="1822"/>
                    </a:lnTo>
                    <a:lnTo>
                      <a:pt x="1253" y="1814"/>
                    </a:lnTo>
                    <a:lnTo>
                      <a:pt x="1243" y="1805"/>
                    </a:lnTo>
                    <a:lnTo>
                      <a:pt x="1234" y="1798"/>
                    </a:lnTo>
                    <a:lnTo>
                      <a:pt x="1234" y="1798"/>
                    </a:lnTo>
                    <a:lnTo>
                      <a:pt x="1215" y="1789"/>
                    </a:lnTo>
                    <a:lnTo>
                      <a:pt x="1207" y="1784"/>
                    </a:lnTo>
                    <a:lnTo>
                      <a:pt x="1197" y="1778"/>
                    </a:lnTo>
                    <a:lnTo>
                      <a:pt x="1191" y="1771"/>
                    </a:lnTo>
                    <a:lnTo>
                      <a:pt x="1188" y="1763"/>
                    </a:lnTo>
                    <a:lnTo>
                      <a:pt x="1188" y="1757"/>
                    </a:lnTo>
                    <a:lnTo>
                      <a:pt x="1188" y="1752"/>
                    </a:lnTo>
                    <a:lnTo>
                      <a:pt x="1191" y="1736"/>
                    </a:lnTo>
                    <a:lnTo>
                      <a:pt x="1191" y="1736"/>
                    </a:lnTo>
                    <a:lnTo>
                      <a:pt x="1191" y="1733"/>
                    </a:lnTo>
                    <a:lnTo>
                      <a:pt x="1189" y="1730"/>
                    </a:lnTo>
                    <a:lnTo>
                      <a:pt x="1181" y="1724"/>
                    </a:lnTo>
                    <a:lnTo>
                      <a:pt x="1172" y="1717"/>
                    </a:lnTo>
                    <a:lnTo>
                      <a:pt x="1161" y="1713"/>
                    </a:lnTo>
                    <a:lnTo>
                      <a:pt x="1161" y="1713"/>
                    </a:lnTo>
                    <a:lnTo>
                      <a:pt x="1156" y="1713"/>
                    </a:lnTo>
                    <a:lnTo>
                      <a:pt x="1154" y="1714"/>
                    </a:lnTo>
                    <a:lnTo>
                      <a:pt x="1154" y="1714"/>
                    </a:lnTo>
                    <a:lnTo>
                      <a:pt x="1153" y="1727"/>
                    </a:lnTo>
                    <a:lnTo>
                      <a:pt x="1151" y="1732"/>
                    </a:lnTo>
                    <a:lnTo>
                      <a:pt x="1150" y="1733"/>
                    </a:lnTo>
                    <a:lnTo>
                      <a:pt x="1146" y="1736"/>
                    </a:lnTo>
                    <a:lnTo>
                      <a:pt x="1145" y="1736"/>
                    </a:lnTo>
                    <a:lnTo>
                      <a:pt x="1139" y="1736"/>
                    </a:lnTo>
                    <a:lnTo>
                      <a:pt x="1132" y="1733"/>
                    </a:lnTo>
                    <a:lnTo>
                      <a:pt x="1127" y="1730"/>
                    </a:lnTo>
                    <a:lnTo>
                      <a:pt x="1121" y="1725"/>
                    </a:lnTo>
                    <a:lnTo>
                      <a:pt x="1121" y="1725"/>
                    </a:lnTo>
                    <a:lnTo>
                      <a:pt x="1107" y="1706"/>
                    </a:lnTo>
                    <a:lnTo>
                      <a:pt x="1099" y="1700"/>
                    </a:lnTo>
                    <a:lnTo>
                      <a:pt x="1091" y="1694"/>
                    </a:lnTo>
                    <a:lnTo>
                      <a:pt x="1083" y="1689"/>
                    </a:lnTo>
                    <a:lnTo>
                      <a:pt x="1072" y="1689"/>
                    </a:lnTo>
                    <a:lnTo>
                      <a:pt x="1061" y="1690"/>
                    </a:lnTo>
                    <a:lnTo>
                      <a:pt x="1048" y="1697"/>
                    </a:lnTo>
                    <a:lnTo>
                      <a:pt x="1048" y="1697"/>
                    </a:lnTo>
                    <a:lnTo>
                      <a:pt x="1042" y="1689"/>
                    </a:lnTo>
                    <a:lnTo>
                      <a:pt x="1034" y="1682"/>
                    </a:lnTo>
                    <a:lnTo>
                      <a:pt x="1015" y="1673"/>
                    </a:lnTo>
                    <a:lnTo>
                      <a:pt x="1005" y="1667"/>
                    </a:lnTo>
                    <a:lnTo>
                      <a:pt x="997" y="1660"/>
                    </a:lnTo>
                    <a:lnTo>
                      <a:pt x="988" y="1652"/>
                    </a:lnTo>
                    <a:lnTo>
                      <a:pt x="981" y="1641"/>
                    </a:lnTo>
                    <a:lnTo>
                      <a:pt x="981" y="1641"/>
                    </a:lnTo>
                    <a:lnTo>
                      <a:pt x="973" y="1622"/>
                    </a:lnTo>
                    <a:lnTo>
                      <a:pt x="967" y="1603"/>
                    </a:lnTo>
                    <a:lnTo>
                      <a:pt x="964" y="1584"/>
                    </a:lnTo>
                    <a:lnTo>
                      <a:pt x="961" y="1565"/>
                    </a:lnTo>
                    <a:lnTo>
                      <a:pt x="959" y="1546"/>
                    </a:lnTo>
                    <a:lnTo>
                      <a:pt x="959" y="1527"/>
                    </a:lnTo>
                    <a:lnTo>
                      <a:pt x="961" y="1489"/>
                    </a:lnTo>
                    <a:lnTo>
                      <a:pt x="961" y="1489"/>
                    </a:lnTo>
                    <a:lnTo>
                      <a:pt x="962" y="1484"/>
                    </a:lnTo>
                    <a:lnTo>
                      <a:pt x="964" y="1479"/>
                    </a:lnTo>
                    <a:lnTo>
                      <a:pt x="965" y="1474"/>
                    </a:lnTo>
                    <a:lnTo>
                      <a:pt x="969" y="1471"/>
                    </a:lnTo>
                    <a:lnTo>
                      <a:pt x="973" y="1470"/>
                    </a:lnTo>
                    <a:lnTo>
                      <a:pt x="976" y="1470"/>
                    </a:lnTo>
                    <a:lnTo>
                      <a:pt x="981" y="1470"/>
                    </a:lnTo>
                    <a:lnTo>
                      <a:pt x="984" y="1471"/>
                    </a:lnTo>
                    <a:lnTo>
                      <a:pt x="984" y="1471"/>
                    </a:lnTo>
                    <a:lnTo>
                      <a:pt x="994" y="1479"/>
                    </a:lnTo>
                    <a:lnTo>
                      <a:pt x="1000" y="1481"/>
                    </a:lnTo>
                    <a:lnTo>
                      <a:pt x="1003" y="1479"/>
                    </a:lnTo>
                    <a:lnTo>
                      <a:pt x="1007" y="1478"/>
                    </a:lnTo>
                    <a:lnTo>
                      <a:pt x="1007" y="1478"/>
                    </a:lnTo>
                    <a:lnTo>
                      <a:pt x="1008" y="1474"/>
                    </a:lnTo>
                    <a:lnTo>
                      <a:pt x="1010" y="1471"/>
                    </a:lnTo>
                    <a:lnTo>
                      <a:pt x="1010" y="1468"/>
                    </a:lnTo>
                    <a:lnTo>
                      <a:pt x="1010" y="1465"/>
                    </a:lnTo>
                    <a:lnTo>
                      <a:pt x="1005" y="1458"/>
                    </a:lnTo>
                    <a:lnTo>
                      <a:pt x="1002" y="1452"/>
                    </a:lnTo>
                    <a:lnTo>
                      <a:pt x="1002" y="1452"/>
                    </a:lnTo>
                    <a:lnTo>
                      <a:pt x="994" y="1438"/>
                    </a:lnTo>
                    <a:lnTo>
                      <a:pt x="989" y="1425"/>
                    </a:lnTo>
                    <a:lnTo>
                      <a:pt x="986" y="1414"/>
                    </a:lnTo>
                    <a:lnTo>
                      <a:pt x="986" y="1404"/>
                    </a:lnTo>
                    <a:lnTo>
                      <a:pt x="988" y="1395"/>
                    </a:lnTo>
                    <a:lnTo>
                      <a:pt x="994" y="1384"/>
                    </a:lnTo>
                    <a:lnTo>
                      <a:pt x="1002" y="1373"/>
                    </a:lnTo>
                    <a:lnTo>
                      <a:pt x="1013" y="1362"/>
                    </a:lnTo>
                    <a:lnTo>
                      <a:pt x="1013" y="1362"/>
                    </a:lnTo>
                    <a:lnTo>
                      <a:pt x="1019" y="1350"/>
                    </a:lnTo>
                    <a:lnTo>
                      <a:pt x="1019" y="1350"/>
                    </a:lnTo>
                    <a:lnTo>
                      <a:pt x="1005" y="1344"/>
                    </a:lnTo>
                    <a:lnTo>
                      <a:pt x="991" y="1336"/>
                    </a:lnTo>
                    <a:lnTo>
                      <a:pt x="991" y="1336"/>
                    </a:lnTo>
                    <a:lnTo>
                      <a:pt x="986" y="1331"/>
                    </a:lnTo>
                    <a:lnTo>
                      <a:pt x="984" y="1325"/>
                    </a:lnTo>
                    <a:lnTo>
                      <a:pt x="984" y="1317"/>
                    </a:lnTo>
                    <a:lnTo>
                      <a:pt x="986" y="1311"/>
                    </a:lnTo>
                    <a:lnTo>
                      <a:pt x="986" y="1311"/>
                    </a:lnTo>
                    <a:lnTo>
                      <a:pt x="988" y="1306"/>
                    </a:lnTo>
                    <a:lnTo>
                      <a:pt x="991" y="1306"/>
                    </a:lnTo>
                    <a:lnTo>
                      <a:pt x="999" y="1306"/>
                    </a:lnTo>
                    <a:lnTo>
                      <a:pt x="999" y="1306"/>
                    </a:lnTo>
                    <a:lnTo>
                      <a:pt x="1013" y="1306"/>
                    </a:lnTo>
                    <a:lnTo>
                      <a:pt x="1026" y="1306"/>
                    </a:lnTo>
                    <a:lnTo>
                      <a:pt x="1035" y="1303"/>
                    </a:lnTo>
                    <a:lnTo>
                      <a:pt x="1045" y="1298"/>
                    </a:lnTo>
                    <a:lnTo>
                      <a:pt x="1053" y="1290"/>
                    </a:lnTo>
                    <a:lnTo>
                      <a:pt x="1057" y="1281"/>
                    </a:lnTo>
                    <a:lnTo>
                      <a:pt x="1064" y="1269"/>
                    </a:lnTo>
                    <a:lnTo>
                      <a:pt x="1067" y="1255"/>
                    </a:lnTo>
                    <a:lnTo>
                      <a:pt x="1067" y="1255"/>
                    </a:lnTo>
                    <a:lnTo>
                      <a:pt x="1069" y="1249"/>
                    </a:lnTo>
                    <a:lnTo>
                      <a:pt x="1070" y="1244"/>
                    </a:lnTo>
                    <a:lnTo>
                      <a:pt x="1075" y="1241"/>
                    </a:lnTo>
                    <a:lnTo>
                      <a:pt x="1081" y="1239"/>
                    </a:lnTo>
                    <a:lnTo>
                      <a:pt x="1081" y="1239"/>
                    </a:lnTo>
                    <a:lnTo>
                      <a:pt x="1092" y="1235"/>
                    </a:lnTo>
                    <a:lnTo>
                      <a:pt x="1104" y="1230"/>
                    </a:lnTo>
                    <a:lnTo>
                      <a:pt x="1116" y="1227"/>
                    </a:lnTo>
                    <a:lnTo>
                      <a:pt x="1123" y="1225"/>
                    </a:lnTo>
                    <a:lnTo>
                      <a:pt x="1129" y="1225"/>
                    </a:lnTo>
                    <a:lnTo>
                      <a:pt x="1129" y="1225"/>
                    </a:lnTo>
                    <a:lnTo>
                      <a:pt x="1132" y="1225"/>
                    </a:lnTo>
                    <a:lnTo>
                      <a:pt x="1137" y="1223"/>
                    </a:lnTo>
                    <a:lnTo>
                      <a:pt x="1142" y="1220"/>
                    </a:lnTo>
                    <a:lnTo>
                      <a:pt x="1146" y="1212"/>
                    </a:lnTo>
                    <a:lnTo>
                      <a:pt x="1150" y="1204"/>
                    </a:lnTo>
                    <a:lnTo>
                      <a:pt x="1150" y="1204"/>
                    </a:lnTo>
                    <a:lnTo>
                      <a:pt x="1150" y="1200"/>
                    </a:lnTo>
                    <a:lnTo>
                      <a:pt x="1150" y="1195"/>
                    </a:lnTo>
                    <a:lnTo>
                      <a:pt x="1146" y="1192"/>
                    </a:lnTo>
                    <a:lnTo>
                      <a:pt x="1143" y="1190"/>
                    </a:lnTo>
                    <a:lnTo>
                      <a:pt x="1134" y="1187"/>
                    </a:lnTo>
                    <a:lnTo>
                      <a:pt x="1123" y="1184"/>
                    </a:lnTo>
                    <a:lnTo>
                      <a:pt x="1123" y="1184"/>
                    </a:lnTo>
                    <a:lnTo>
                      <a:pt x="1189" y="1163"/>
                    </a:lnTo>
                    <a:lnTo>
                      <a:pt x="1189" y="1163"/>
                    </a:lnTo>
                    <a:lnTo>
                      <a:pt x="1212" y="1157"/>
                    </a:lnTo>
                    <a:lnTo>
                      <a:pt x="1223" y="1152"/>
                    </a:lnTo>
                    <a:lnTo>
                      <a:pt x="1232" y="1146"/>
                    </a:lnTo>
                    <a:lnTo>
                      <a:pt x="1232" y="1146"/>
                    </a:lnTo>
                    <a:lnTo>
                      <a:pt x="1250" y="1130"/>
                    </a:lnTo>
                    <a:lnTo>
                      <a:pt x="1259" y="1120"/>
                    </a:lnTo>
                    <a:lnTo>
                      <a:pt x="1269" y="1114"/>
                    </a:lnTo>
                    <a:lnTo>
                      <a:pt x="1278" y="1107"/>
                    </a:lnTo>
                    <a:lnTo>
                      <a:pt x="1289" y="1104"/>
                    </a:lnTo>
                    <a:lnTo>
                      <a:pt x="1302" y="1103"/>
                    </a:lnTo>
                    <a:lnTo>
                      <a:pt x="1316" y="1104"/>
                    </a:lnTo>
                    <a:lnTo>
                      <a:pt x="1316" y="1104"/>
                    </a:lnTo>
                    <a:lnTo>
                      <a:pt x="1320" y="1103"/>
                    </a:lnTo>
                    <a:lnTo>
                      <a:pt x="1324" y="1101"/>
                    </a:lnTo>
                    <a:lnTo>
                      <a:pt x="1331" y="1093"/>
                    </a:lnTo>
                    <a:lnTo>
                      <a:pt x="1331" y="1093"/>
                    </a:lnTo>
                    <a:lnTo>
                      <a:pt x="1340" y="1085"/>
                    </a:lnTo>
                    <a:lnTo>
                      <a:pt x="1348" y="1079"/>
                    </a:lnTo>
                    <a:lnTo>
                      <a:pt x="1359" y="1076"/>
                    </a:lnTo>
                    <a:lnTo>
                      <a:pt x="1370" y="1074"/>
                    </a:lnTo>
                    <a:lnTo>
                      <a:pt x="1370" y="1074"/>
                    </a:lnTo>
                    <a:lnTo>
                      <a:pt x="1378" y="1073"/>
                    </a:lnTo>
                    <a:lnTo>
                      <a:pt x="1386" y="1069"/>
                    </a:lnTo>
                    <a:lnTo>
                      <a:pt x="1401" y="1060"/>
                    </a:lnTo>
                    <a:lnTo>
                      <a:pt x="1409" y="1055"/>
                    </a:lnTo>
                    <a:lnTo>
                      <a:pt x="1416" y="1053"/>
                    </a:lnTo>
                    <a:lnTo>
                      <a:pt x="1424" y="1053"/>
                    </a:lnTo>
                    <a:lnTo>
                      <a:pt x="1434" y="1057"/>
                    </a:lnTo>
                    <a:lnTo>
                      <a:pt x="1434" y="1057"/>
                    </a:lnTo>
                    <a:lnTo>
                      <a:pt x="1442" y="1046"/>
                    </a:lnTo>
                    <a:lnTo>
                      <a:pt x="1451" y="1036"/>
                    </a:lnTo>
                    <a:lnTo>
                      <a:pt x="1472" y="1020"/>
                    </a:lnTo>
                    <a:lnTo>
                      <a:pt x="1483" y="1011"/>
                    </a:lnTo>
                    <a:lnTo>
                      <a:pt x="1493" y="1003"/>
                    </a:lnTo>
                    <a:lnTo>
                      <a:pt x="1501" y="992"/>
                    </a:lnTo>
                    <a:lnTo>
                      <a:pt x="1509" y="980"/>
                    </a:lnTo>
                    <a:lnTo>
                      <a:pt x="1509" y="980"/>
                    </a:lnTo>
                    <a:lnTo>
                      <a:pt x="1515" y="968"/>
                    </a:lnTo>
                    <a:lnTo>
                      <a:pt x="1525" y="958"/>
                    </a:lnTo>
                    <a:lnTo>
                      <a:pt x="1534" y="949"/>
                    </a:lnTo>
                    <a:lnTo>
                      <a:pt x="1547" y="939"/>
                    </a:lnTo>
                    <a:lnTo>
                      <a:pt x="1547" y="939"/>
                    </a:lnTo>
                    <a:lnTo>
                      <a:pt x="1555" y="933"/>
                    </a:lnTo>
                    <a:lnTo>
                      <a:pt x="1563" y="930"/>
                    </a:lnTo>
                    <a:lnTo>
                      <a:pt x="1580" y="920"/>
                    </a:lnTo>
                    <a:lnTo>
                      <a:pt x="1598" y="911"/>
                    </a:lnTo>
                    <a:lnTo>
                      <a:pt x="1606" y="904"/>
                    </a:lnTo>
                    <a:lnTo>
                      <a:pt x="1613" y="898"/>
                    </a:lnTo>
                    <a:lnTo>
                      <a:pt x="1613" y="898"/>
                    </a:lnTo>
                    <a:lnTo>
                      <a:pt x="1586" y="880"/>
                    </a:lnTo>
                    <a:lnTo>
                      <a:pt x="1574" y="872"/>
                    </a:lnTo>
                    <a:lnTo>
                      <a:pt x="1559" y="866"/>
                    </a:lnTo>
                    <a:lnTo>
                      <a:pt x="1559" y="866"/>
                    </a:lnTo>
                    <a:lnTo>
                      <a:pt x="1555" y="861"/>
                    </a:lnTo>
                    <a:lnTo>
                      <a:pt x="1552" y="855"/>
                    </a:lnTo>
                    <a:lnTo>
                      <a:pt x="1550" y="849"/>
                    </a:lnTo>
                    <a:lnTo>
                      <a:pt x="1548" y="842"/>
                    </a:lnTo>
                    <a:lnTo>
                      <a:pt x="1547" y="836"/>
                    </a:lnTo>
                    <a:lnTo>
                      <a:pt x="1545" y="831"/>
                    </a:lnTo>
                    <a:lnTo>
                      <a:pt x="1539" y="826"/>
                    </a:lnTo>
                    <a:lnTo>
                      <a:pt x="1531" y="825"/>
                    </a:lnTo>
                    <a:lnTo>
                      <a:pt x="1531" y="825"/>
                    </a:lnTo>
                    <a:lnTo>
                      <a:pt x="1579" y="787"/>
                    </a:lnTo>
                    <a:lnTo>
                      <a:pt x="1591" y="774"/>
                    </a:lnTo>
                    <a:lnTo>
                      <a:pt x="1599" y="763"/>
                    </a:lnTo>
                    <a:lnTo>
                      <a:pt x="1601" y="756"/>
                    </a:lnTo>
                    <a:lnTo>
                      <a:pt x="1602" y="752"/>
                    </a:lnTo>
                    <a:lnTo>
                      <a:pt x="1602" y="747"/>
                    </a:lnTo>
                    <a:lnTo>
                      <a:pt x="1601" y="742"/>
                    </a:lnTo>
                    <a:lnTo>
                      <a:pt x="1596" y="729"/>
                    </a:lnTo>
                    <a:lnTo>
                      <a:pt x="1586" y="714"/>
                    </a:lnTo>
                    <a:lnTo>
                      <a:pt x="1586" y="714"/>
                    </a:lnTo>
                    <a:lnTo>
                      <a:pt x="1602" y="710"/>
                    </a:lnTo>
                    <a:lnTo>
                      <a:pt x="1610" y="709"/>
                    </a:lnTo>
                    <a:lnTo>
                      <a:pt x="1618" y="707"/>
                    </a:lnTo>
                    <a:lnTo>
                      <a:pt x="1618" y="707"/>
                    </a:lnTo>
                    <a:lnTo>
                      <a:pt x="1628" y="706"/>
                    </a:lnTo>
                    <a:lnTo>
                      <a:pt x="1637" y="702"/>
                    </a:lnTo>
                    <a:lnTo>
                      <a:pt x="1656" y="691"/>
                    </a:lnTo>
                    <a:lnTo>
                      <a:pt x="1666" y="687"/>
                    </a:lnTo>
                    <a:lnTo>
                      <a:pt x="1675" y="683"/>
                    </a:lnTo>
                    <a:lnTo>
                      <a:pt x="1687" y="682"/>
                    </a:lnTo>
                    <a:lnTo>
                      <a:pt x="1698" y="685"/>
                    </a:lnTo>
                    <a:lnTo>
                      <a:pt x="1698" y="685"/>
                    </a:lnTo>
                    <a:lnTo>
                      <a:pt x="1701" y="685"/>
                    </a:lnTo>
                    <a:lnTo>
                      <a:pt x="1702" y="683"/>
                    </a:lnTo>
                    <a:lnTo>
                      <a:pt x="1707" y="679"/>
                    </a:lnTo>
                    <a:lnTo>
                      <a:pt x="1709" y="672"/>
                    </a:lnTo>
                    <a:lnTo>
                      <a:pt x="1709" y="669"/>
                    </a:lnTo>
                    <a:lnTo>
                      <a:pt x="1707" y="666"/>
                    </a:lnTo>
                    <a:lnTo>
                      <a:pt x="1707" y="666"/>
                    </a:lnTo>
                    <a:lnTo>
                      <a:pt x="1698" y="644"/>
                    </a:lnTo>
                    <a:lnTo>
                      <a:pt x="1694" y="636"/>
                    </a:lnTo>
                    <a:lnTo>
                      <a:pt x="1694" y="629"/>
                    </a:lnTo>
                    <a:lnTo>
                      <a:pt x="1694" y="626"/>
                    </a:lnTo>
                    <a:lnTo>
                      <a:pt x="1698" y="625"/>
                    </a:lnTo>
                    <a:lnTo>
                      <a:pt x="1699" y="625"/>
                    </a:lnTo>
                    <a:lnTo>
                      <a:pt x="1704" y="625"/>
                    </a:lnTo>
                    <a:lnTo>
                      <a:pt x="1715" y="628"/>
                    </a:lnTo>
                    <a:lnTo>
                      <a:pt x="1733" y="636"/>
                    </a:lnTo>
                    <a:lnTo>
                      <a:pt x="1733" y="636"/>
                    </a:lnTo>
                    <a:lnTo>
                      <a:pt x="1737" y="637"/>
                    </a:lnTo>
                    <a:lnTo>
                      <a:pt x="1742" y="637"/>
                    </a:lnTo>
                    <a:lnTo>
                      <a:pt x="1748" y="634"/>
                    </a:lnTo>
                    <a:lnTo>
                      <a:pt x="1753" y="631"/>
                    </a:lnTo>
                    <a:lnTo>
                      <a:pt x="1753" y="631"/>
                    </a:lnTo>
                    <a:lnTo>
                      <a:pt x="1756" y="626"/>
                    </a:lnTo>
                    <a:lnTo>
                      <a:pt x="1760" y="626"/>
                    </a:lnTo>
                    <a:lnTo>
                      <a:pt x="1764" y="626"/>
                    </a:lnTo>
                    <a:lnTo>
                      <a:pt x="1769" y="628"/>
                    </a:lnTo>
                    <a:lnTo>
                      <a:pt x="1769" y="628"/>
                    </a:lnTo>
                    <a:lnTo>
                      <a:pt x="1787" y="634"/>
                    </a:lnTo>
                    <a:lnTo>
                      <a:pt x="1806" y="639"/>
                    </a:lnTo>
                    <a:lnTo>
                      <a:pt x="1825" y="641"/>
                    </a:lnTo>
                    <a:lnTo>
                      <a:pt x="1844" y="642"/>
                    </a:lnTo>
                    <a:lnTo>
                      <a:pt x="1861" y="642"/>
                    </a:lnTo>
                    <a:lnTo>
                      <a:pt x="1880" y="641"/>
                    </a:lnTo>
                    <a:lnTo>
                      <a:pt x="1918" y="636"/>
                    </a:lnTo>
                    <a:lnTo>
                      <a:pt x="1918" y="636"/>
                    </a:lnTo>
                    <a:lnTo>
                      <a:pt x="1939" y="636"/>
                    </a:lnTo>
                    <a:lnTo>
                      <a:pt x="1942" y="634"/>
                    </a:lnTo>
                    <a:lnTo>
                      <a:pt x="1947" y="633"/>
                    </a:lnTo>
                    <a:lnTo>
                      <a:pt x="1950" y="629"/>
                    </a:lnTo>
                    <a:lnTo>
                      <a:pt x="1950" y="625"/>
                    </a:lnTo>
                    <a:lnTo>
                      <a:pt x="1950" y="625"/>
                    </a:lnTo>
                    <a:lnTo>
                      <a:pt x="1950" y="621"/>
                    </a:lnTo>
                    <a:lnTo>
                      <a:pt x="1950" y="617"/>
                    </a:lnTo>
                    <a:lnTo>
                      <a:pt x="1945" y="607"/>
                    </a:lnTo>
                    <a:lnTo>
                      <a:pt x="1938" y="599"/>
                    </a:lnTo>
                    <a:lnTo>
                      <a:pt x="1928" y="593"/>
                    </a:lnTo>
                    <a:lnTo>
                      <a:pt x="1928" y="593"/>
                    </a:lnTo>
                    <a:lnTo>
                      <a:pt x="1920" y="588"/>
                    </a:lnTo>
                    <a:lnTo>
                      <a:pt x="1914" y="583"/>
                    </a:lnTo>
                    <a:lnTo>
                      <a:pt x="1901" y="571"/>
                    </a:lnTo>
                    <a:lnTo>
                      <a:pt x="1901" y="571"/>
                    </a:lnTo>
                    <a:lnTo>
                      <a:pt x="1891" y="558"/>
                    </a:lnTo>
                    <a:lnTo>
                      <a:pt x="1884" y="545"/>
                    </a:lnTo>
                    <a:lnTo>
                      <a:pt x="1877" y="533"/>
                    </a:lnTo>
                    <a:lnTo>
                      <a:pt x="1874" y="520"/>
                    </a:lnTo>
                    <a:lnTo>
                      <a:pt x="1874" y="507"/>
                    </a:lnTo>
                    <a:lnTo>
                      <a:pt x="1876" y="494"/>
                    </a:lnTo>
                    <a:lnTo>
                      <a:pt x="1880" y="480"/>
                    </a:lnTo>
                    <a:lnTo>
                      <a:pt x="1887" y="464"/>
                    </a:lnTo>
                    <a:lnTo>
                      <a:pt x="1887" y="464"/>
                    </a:lnTo>
                    <a:lnTo>
                      <a:pt x="1893" y="450"/>
                    </a:lnTo>
                    <a:lnTo>
                      <a:pt x="1898" y="439"/>
                    </a:lnTo>
                    <a:lnTo>
                      <a:pt x="1899" y="429"/>
                    </a:lnTo>
                    <a:lnTo>
                      <a:pt x="1898" y="421"/>
                    </a:lnTo>
                    <a:lnTo>
                      <a:pt x="1895" y="413"/>
                    </a:lnTo>
                    <a:lnTo>
                      <a:pt x="1888" y="405"/>
                    </a:lnTo>
                    <a:lnTo>
                      <a:pt x="1877" y="396"/>
                    </a:lnTo>
                    <a:lnTo>
                      <a:pt x="1864" y="386"/>
                    </a:lnTo>
                    <a:lnTo>
                      <a:pt x="1864" y="386"/>
                    </a:lnTo>
                    <a:lnTo>
                      <a:pt x="1850" y="375"/>
                    </a:lnTo>
                    <a:lnTo>
                      <a:pt x="1844" y="369"/>
                    </a:lnTo>
                    <a:lnTo>
                      <a:pt x="1839" y="363"/>
                    </a:lnTo>
                    <a:lnTo>
                      <a:pt x="1836" y="356"/>
                    </a:lnTo>
                    <a:lnTo>
                      <a:pt x="1834" y="348"/>
                    </a:lnTo>
                    <a:lnTo>
                      <a:pt x="1837" y="339"/>
                    </a:lnTo>
                    <a:lnTo>
                      <a:pt x="1842" y="328"/>
                    </a:lnTo>
                    <a:lnTo>
                      <a:pt x="1842" y="328"/>
                    </a:lnTo>
                    <a:lnTo>
                      <a:pt x="1844" y="323"/>
                    </a:lnTo>
                    <a:lnTo>
                      <a:pt x="1844" y="320"/>
                    </a:lnTo>
                    <a:lnTo>
                      <a:pt x="1841" y="318"/>
                    </a:lnTo>
                    <a:lnTo>
                      <a:pt x="1841" y="318"/>
                    </a:lnTo>
                    <a:lnTo>
                      <a:pt x="1828" y="313"/>
                    </a:lnTo>
                    <a:lnTo>
                      <a:pt x="1820" y="307"/>
                    </a:lnTo>
                    <a:lnTo>
                      <a:pt x="1814" y="299"/>
                    </a:lnTo>
                    <a:lnTo>
                      <a:pt x="1810" y="290"/>
                    </a:lnTo>
                    <a:lnTo>
                      <a:pt x="1809" y="278"/>
                    </a:lnTo>
                    <a:lnTo>
                      <a:pt x="1809" y="269"/>
                    </a:lnTo>
                    <a:lnTo>
                      <a:pt x="1812" y="248"/>
                    </a:lnTo>
                    <a:lnTo>
                      <a:pt x="1812" y="248"/>
                    </a:lnTo>
                    <a:lnTo>
                      <a:pt x="1812" y="236"/>
                    </a:lnTo>
                    <a:lnTo>
                      <a:pt x="1812" y="223"/>
                    </a:lnTo>
                    <a:lnTo>
                      <a:pt x="1810" y="212"/>
                    </a:lnTo>
                    <a:lnTo>
                      <a:pt x="1806" y="202"/>
                    </a:lnTo>
                    <a:lnTo>
                      <a:pt x="1801" y="193"/>
                    </a:lnTo>
                    <a:lnTo>
                      <a:pt x="1793" y="186"/>
                    </a:lnTo>
                    <a:lnTo>
                      <a:pt x="1782" y="180"/>
                    </a:lnTo>
                    <a:lnTo>
                      <a:pt x="1769" y="177"/>
                    </a:lnTo>
                    <a:lnTo>
                      <a:pt x="1769" y="177"/>
                    </a:lnTo>
                    <a:lnTo>
                      <a:pt x="1764" y="175"/>
                    </a:lnTo>
                    <a:lnTo>
                      <a:pt x="1760" y="172"/>
                    </a:lnTo>
                    <a:lnTo>
                      <a:pt x="1753" y="166"/>
                    </a:lnTo>
                    <a:lnTo>
                      <a:pt x="1753" y="166"/>
                    </a:lnTo>
                    <a:lnTo>
                      <a:pt x="1747" y="156"/>
                    </a:lnTo>
                    <a:lnTo>
                      <a:pt x="1741" y="148"/>
                    </a:lnTo>
                    <a:lnTo>
                      <a:pt x="1733" y="143"/>
                    </a:lnTo>
                    <a:lnTo>
                      <a:pt x="1723" y="137"/>
                    </a:lnTo>
                    <a:lnTo>
                      <a:pt x="1714" y="134"/>
                    </a:lnTo>
                    <a:lnTo>
                      <a:pt x="1704" y="131"/>
                    </a:lnTo>
                    <a:lnTo>
                      <a:pt x="1683" y="128"/>
                    </a:lnTo>
                    <a:lnTo>
                      <a:pt x="1683" y="128"/>
                    </a:lnTo>
                    <a:lnTo>
                      <a:pt x="1650" y="123"/>
                    </a:lnTo>
                    <a:lnTo>
                      <a:pt x="1617" y="116"/>
                    </a:lnTo>
                    <a:lnTo>
                      <a:pt x="1585" y="108"/>
                    </a:lnTo>
                    <a:lnTo>
                      <a:pt x="1553" y="97"/>
                    </a:lnTo>
                    <a:lnTo>
                      <a:pt x="1523" y="85"/>
                    </a:lnTo>
                    <a:lnTo>
                      <a:pt x="1493" y="69"/>
                    </a:lnTo>
                    <a:lnTo>
                      <a:pt x="1464" y="51"/>
                    </a:lnTo>
                    <a:lnTo>
                      <a:pt x="1436" y="31"/>
                    </a:lnTo>
                    <a:lnTo>
                      <a:pt x="1436" y="31"/>
                    </a:lnTo>
                    <a:lnTo>
                      <a:pt x="1423" y="21"/>
                    </a:lnTo>
                    <a:lnTo>
                      <a:pt x="1409" y="15"/>
                    </a:lnTo>
                    <a:lnTo>
                      <a:pt x="1393" y="8"/>
                    </a:lnTo>
                    <a:lnTo>
                      <a:pt x="1375" y="5"/>
                    </a:lnTo>
                    <a:lnTo>
                      <a:pt x="1375" y="5"/>
                    </a:lnTo>
                    <a:lnTo>
                      <a:pt x="1361" y="2"/>
                    </a:lnTo>
                    <a:lnTo>
                      <a:pt x="1355" y="0"/>
                    </a:lnTo>
                    <a:lnTo>
                      <a:pt x="1350" y="0"/>
                    </a:lnTo>
                    <a:lnTo>
                      <a:pt x="1347" y="4"/>
                    </a:lnTo>
                    <a:lnTo>
                      <a:pt x="1343" y="8"/>
                    </a:lnTo>
                    <a:lnTo>
                      <a:pt x="1343" y="16"/>
                    </a:lnTo>
                    <a:lnTo>
                      <a:pt x="1347" y="26"/>
                    </a:lnTo>
                    <a:lnTo>
                      <a:pt x="1347" y="26"/>
                    </a:lnTo>
                    <a:lnTo>
                      <a:pt x="1347" y="34"/>
                    </a:lnTo>
                    <a:lnTo>
                      <a:pt x="1347" y="40"/>
                    </a:lnTo>
                    <a:lnTo>
                      <a:pt x="1343" y="47"/>
                    </a:lnTo>
                    <a:lnTo>
                      <a:pt x="1339" y="53"/>
                    </a:lnTo>
                    <a:lnTo>
                      <a:pt x="1339" y="53"/>
                    </a:lnTo>
                    <a:lnTo>
                      <a:pt x="1331" y="62"/>
                    </a:lnTo>
                    <a:lnTo>
                      <a:pt x="1328" y="67"/>
                    </a:lnTo>
                    <a:lnTo>
                      <a:pt x="1324" y="72"/>
                    </a:lnTo>
                    <a:lnTo>
                      <a:pt x="1323" y="77"/>
                    </a:lnTo>
                    <a:lnTo>
                      <a:pt x="1324" y="81"/>
                    </a:lnTo>
                    <a:lnTo>
                      <a:pt x="1328" y="88"/>
                    </a:lnTo>
                    <a:lnTo>
                      <a:pt x="1335" y="94"/>
                    </a:lnTo>
                    <a:lnTo>
                      <a:pt x="1335" y="94"/>
                    </a:lnTo>
                    <a:lnTo>
                      <a:pt x="1337" y="96"/>
                    </a:lnTo>
                    <a:lnTo>
                      <a:pt x="1339" y="97"/>
                    </a:lnTo>
                    <a:lnTo>
                      <a:pt x="1337" y="104"/>
                    </a:lnTo>
                    <a:lnTo>
                      <a:pt x="1334" y="108"/>
                    </a:lnTo>
                    <a:lnTo>
                      <a:pt x="1331" y="112"/>
                    </a:lnTo>
                    <a:lnTo>
                      <a:pt x="1331" y="112"/>
                    </a:lnTo>
                    <a:lnTo>
                      <a:pt x="1320" y="121"/>
                    </a:lnTo>
                    <a:lnTo>
                      <a:pt x="1307" y="129"/>
                    </a:lnTo>
                    <a:lnTo>
                      <a:pt x="1301" y="132"/>
                    </a:lnTo>
                    <a:lnTo>
                      <a:pt x="1294" y="134"/>
                    </a:lnTo>
                    <a:lnTo>
                      <a:pt x="1286" y="134"/>
                    </a:lnTo>
                    <a:lnTo>
                      <a:pt x="1280" y="134"/>
                    </a:lnTo>
                    <a:lnTo>
                      <a:pt x="1280" y="134"/>
                    </a:lnTo>
                    <a:lnTo>
                      <a:pt x="1235" y="124"/>
                    </a:lnTo>
                    <a:lnTo>
                      <a:pt x="1191" y="118"/>
                    </a:lnTo>
                    <a:lnTo>
                      <a:pt x="1146" y="113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089" y="108"/>
                    </a:lnTo>
                    <a:lnTo>
                      <a:pt x="1078" y="104"/>
                    </a:lnTo>
                    <a:lnTo>
                      <a:pt x="1078" y="104"/>
                    </a:lnTo>
                    <a:lnTo>
                      <a:pt x="1064" y="99"/>
                    </a:lnTo>
                    <a:lnTo>
                      <a:pt x="1053" y="96"/>
                    </a:lnTo>
                    <a:lnTo>
                      <a:pt x="1043" y="96"/>
                    </a:lnTo>
                    <a:lnTo>
                      <a:pt x="1037" y="97"/>
                    </a:lnTo>
                    <a:lnTo>
                      <a:pt x="1032" y="104"/>
                    </a:lnTo>
                    <a:lnTo>
                      <a:pt x="1030" y="112"/>
                    </a:lnTo>
                    <a:lnTo>
                      <a:pt x="1029" y="123"/>
                    </a:lnTo>
                    <a:lnTo>
                      <a:pt x="1029" y="139"/>
                    </a:lnTo>
                    <a:lnTo>
                      <a:pt x="1029" y="139"/>
                    </a:lnTo>
                    <a:lnTo>
                      <a:pt x="1030" y="150"/>
                    </a:lnTo>
                    <a:lnTo>
                      <a:pt x="1029" y="159"/>
                    </a:lnTo>
                    <a:lnTo>
                      <a:pt x="1027" y="169"/>
                    </a:lnTo>
                    <a:lnTo>
                      <a:pt x="1024" y="178"/>
                    </a:lnTo>
                    <a:lnTo>
                      <a:pt x="1019" y="185"/>
                    </a:lnTo>
                    <a:lnTo>
                      <a:pt x="1013" y="191"/>
                    </a:lnTo>
                    <a:lnTo>
                      <a:pt x="1005" y="197"/>
                    </a:lnTo>
                    <a:lnTo>
                      <a:pt x="994" y="202"/>
                    </a:lnTo>
                    <a:lnTo>
                      <a:pt x="994" y="202"/>
                    </a:lnTo>
                    <a:lnTo>
                      <a:pt x="984" y="204"/>
                    </a:lnTo>
                    <a:lnTo>
                      <a:pt x="973" y="204"/>
                    </a:lnTo>
                    <a:lnTo>
                      <a:pt x="962" y="204"/>
                    </a:lnTo>
                    <a:lnTo>
                      <a:pt x="951" y="201"/>
                    </a:lnTo>
                    <a:lnTo>
                      <a:pt x="951" y="201"/>
                    </a:lnTo>
                    <a:lnTo>
                      <a:pt x="934" y="194"/>
                    </a:lnTo>
                    <a:lnTo>
                      <a:pt x="916" y="193"/>
                    </a:lnTo>
                    <a:lnTo>
                      <a:pt x="900" y="194"/>
                    </a:lnTo>
                    <a:lnTo>
                      <a:pt x="884" y="197"/>
                    </a:lnTo>
                    <a:lnTo>
                      <a:pt x="870" y="204"/>
                    </a:lnTo>
                    <a:lnTo>
                      <a:pt x="856" y="212"/>
                    </a:lnTo>
                    <a:lnTo>
                      <a:pt x="843" y="223"/>
                    </a:lnTo>
                    <a:lnTo>
                      <a:pt x="829" y="236"/>
                    </a:lnTo>
                    <a:lnTo>
                      <a:pt x="829" y="236"/>
                    </a:lnTo>
                    <a:lnTo>
                      <a:pt x="821" y="245"/>
                    </a:lnTo>
                    <a:lnTo>
                      <a:pt x="814" y="256"/>
                    </a:lnTo>
                    <a:lnTo>
                      <a:pt x="799" y="277"/>
                    </a:lnTo>
                    <a:lnTo>
                      <a:pt x="789" y="288"/>
                    </a:lnTo>
                    <a:lnTo>
                      <a:pt x="780" y="296"/>
                    </a:lnTo>
                    <a:lnTo>
                      <a:pt x="765" y="304"/>
                    </a:lnTo>
                    <a:lnTo>
                      <a:pt x="749" y="309"/>
                    </a:lnTo>
                    <a:lnTo>
                      <a:pt x="749" y="309"/>
                    </a:lnTo>
                    <a:lnTo>
                      <a:pt x="764" y="320"/>
                    </a:lnTo>
                    <a:lnTo>
                      <a:pt x="773" y="326"/>
                    </a:lnTo>
                    <a:lnTo>
                      <a:pt x="773" y="326"/>
                    </a:lnTo>
                    <a:lnTo>
                      <a:pt x="783" y="337"/>
                    </a:lnTo>
                    <a:lnTo>
                      <a:pt x="791" y="348"/>
                    </a:lnTo>
                    <a:lnTo>
                      <a:pt x="794" y="359"/>
                    </a:lnTo>
                    <a:lnTo>
                      <a:pt x="794" y="369"/>
                    </a:lnTo>
                    <a:lnTo>
                      <a:pt x="791" y="378"/>
                    </a:lnTo>
                    <a:lnTo>
                      <a:pt x="784" y="386"/>
                    </a:lnTo>
                    <a:lnTo>
                      <a:pt x="775" y="396"/>
                    </a:lnTo>
                    <a:lnTo>
                      <a:pt x="760" y="405"/>
                    </a:lnTo>
                    <a:lnTo>
                      <a:pt x="760" y="405"/>
                    </a:lnTo>
                    <a:lnTo>
                      <a:pt x="741" y="417"/>
                    </a:lnTo>
                    <a:lnTo>
                      <a:pt x="732" y="425"/>
                    </a:lnTo>
                    <a:lnTo>
                      <a:pt x="722" y="432"/>
                    </a:lnTo>
                    <a:lnTo>
                      <a:pt x="722" y="432"/>
                    </a:lnTo>
                    <a:lnTo>
                      <a:pt x="711" y="442"/>
                    </a:lnTo>
                    <a:lnTo>
                      <a:pt x="700" y="452"/>
                    </a:lnTo>
                    <a:lnTo>
                      <a:pt x="687" y="461"/>
                    </a:lnTo>
                    <a:lnTo>
                      <a:pt x="676" y="472"/>
                    </a:lnTo>
                    <a:lnTo>
                      <a:pt x="665" y="483"/>
                    </a:lnTo>
                    <a:lnTo>
                      <a:pt x="657" y="496"/>
                    </a:lnTo>
                    <a:lnTo>
                      <a:pt x="654" y="502"/>
                    </a:lnTo>
                    <a:lnTo>
                      <a:pt x="652" y="510"/>
                    </a:lnTo>
                    <a:lnTo>
                      <a:pt x="651" y="518"/>
                    </a:lnTo>
                    <a:lnTo>
                      <a:pt x="649" y="528"/>
                    </a:lnTo>
                    <a:lnTo>
                      <a:pt x="649" y="528"/>
                    </a:lnTo>
                    <a:lnTo>
                      <a:pt x="649" y="534"/>
                    </a:lnTo>
                    <a:lnTo>
                      <a:pt x="648" y="539"/>
                    </a:lnTo>
                    <a:lnTo>
                      <a:pt x="644" y="544"/>
                    </a:lnTo>
                    <a:lnTo>
                      <a:pt x="640" y="547"/>
                    </a:lnTo>
                    <a:lnTo>
                      <a:pt x="630" y="553"/>
                    </a:lnTo>
                    <a:lnTo>
                      <a:pt x="619" y="558"/>
                    </a:lnTo>
                    <a:lnTo>
                      <a:pt x="619" y="558"/>
                    </a:lnTo>
                    <a:lnTo>
                      <a:pt x="602" y="563"/>
                    </a:lnTo>
                    <a:lnTo>
                      <a:pt x="583" y="569"/>
                    </a:lnTo>
                    <a:lnTo>
                      <a:pt x="565" y="572"/>
                    </a:lnTo>
                    <a:lnTo>
                      <a:pt x="556" y="572"/>
                    </a:lnTo>
                    <a:lnTo>
                      <a:pt x="546" y="572"/>
                    </a:lnTo>
                    <a:lnTo>
                      <a:pt x="546" y="572"/>
                    </a:lnTo>
                    <a:lnTo>
                      <a:pt x="533" y="572"/>
                    </a:lnTo>
                    <a:lnTo>
                      <a:pt x="529" y="574"/>
                    </a:lnTo>
                    <a:lnTo>
                      <a:pt x="525" y="577"/>
                    </a:lnTo>
                    <a:lnTo>
                      <a:pt x="522" y="580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8"/>
                    </a:lnTo>
                    <a:lnTo>
                      <a:pt x="521" y="598"/>
                    </a:lnTo>
                    <a:lnTo>
                      <a:pt x="522" y="612"/>
                    </a:lnTo>
                    <a:lnTo>
                      <a:pt x="521" y="628"/>
                    </a:lnTo>
                    <a:lnTo>
                      <a:pt x="517" y="658"/>
                    </a:lnTo>
                    <a:lnTo>
                      <a:pt x="514" y="690"/>
                    </a:lnTo>
                    <a:lnTo>
                      <a:pt x="514" y="704"/>
                    </a:lnTo>
                    <a:lnTo>
                      <a:pt x="514" y="720"/>
                    </a:lnTo>
                    <a:lnTo>
                      <a:pt x="514" y="720"/>
                    </a:lnTo>
                    <a:lnTo>
                      <a:pt x="514" y="726"/>
                    </a:lnTo>
                    <a:lnTo>
                      <a:pt x="513" y="731"/>
                    </a:lnTo>
                    <a:lnTo>
                      <a:pt x="511" y="736"/>
                    </a:lnTo>
                    <a:lnTo>
                      <a:pt x="508" y="741"/>
                    </a:lnTo>
                    <a:lnTo>
                      <a:pt x="508" y="741"/>
                    </a:lnTo>
                    <a:lnTo>
                      <a:pt x="473" y="787"/>
                    </a:lnTo>
                    <a:lnTo>
                      <a:pt x="454" y="809"/>
                    </a:lnTo>
                    <a:lnTo>
                      <a:pt x="443" y="820"/>
                    </a:lnTo>
                    <a:lnTo>
                      <a:pt x="432" y="830"/>
                    </a:lnTo>
                    <a:lnTo>
                      <a:pt x="432" y="830"/>
                    </a:lnTo>
                    <a:lnTo>
                      <a:pt x="416" y="845"/>
                    </a:lnTo>
                    <a:lnTo>
                      <a:pt x="398" y="864"/>
                    </a:lnTo>
                    <a:lnTo>
                      <a:pt x="398" y="864"/>
                    </a:lnTo>
                    <a:lnTo>
                      <a:pt x="427" y="876"/>
                    </a:lnTo>
                    <a:lnTo>
                      <a:pt x="427" y="876"/>
                    </a:lnTo>
                    <a:lnTo>
                      <a:pt x="438" y="882"/>
                    </a:lnTo>
                    <a:lnTo>
                      <a:pt x="448" y="890"/>
                    </a:lnTo>
                    <a:lnTo>
                      <a:pt x="455" y="899"/>
                    </a:lnTo>
                    <a:lnTo>
                      <a:pt x="462" y="912"/>
                    </a:lnTo>
                    <a:lnTo>
                      <a:pt x="465" y="923"/>
                    </a:lnTo>
                    <a:lnTo>
                      <a:pt x="467" y="936"/>
                    </a:lnTo>
                    <a:lnTo>
                      <a:pt x="467" y="950"/>
                    </a:lnTo>
                    <a:lnTo>
                      <a:pt x="462" y="965"/>
                    </a:lnTo>
                    <a:lnTo>
                      <a:pt x="462" y="965"/>
                    </a:lnTo>
                    <a:lnTo>
                      <a:pt x="459" y="974"/>
                    </a:lnTo>
                    <a:lnTo>
                      <a:pt x="452" y="982"/>
                    </a:lnTo>
                    <a:lnTo>
                      <a:pt x="446" y="987"/>
                    </a:lnTo>
                    <a:lnTo>
                      <a:pt x="438" y="992"/>
                    </a:lnTo>
                    <a:lnTo>
                      <a:pt x="430" y="995"/>
                    </a:lnTo>
                    <a:lnTo>
                      <a:pt x="420" y="998"/>
                    </a:lnTo>
                    <a:lnTo>
                      <a:pt x="411" y="998"/>
                    </a:lnTo>
                    <a:lnTo>
                      <a:pt x="401" y="998"/>
                    </a:lnTo>
                    <a:lnTo>
                      <a:pt x="401" y="998"/>
                    </a:lnTo>
                    <a:lnTo>
                      <a:pt x="368" y="996"/>
                    </a:lnTo>
                    <a:lnTo>
                      <a:pt x="352" y="995"/>
                    </a:lnTo>
                    <a:lnTo>
                      <a:pt x="335" y="993"/>
                    </a:lnTo>
                    <a:lnTo>
                      <a:pt x="335" y="993"/>
                    </a:lnTo>
                    <a:lnTo>
                      <a:pt x="314" y="990"/>
                    </a:lnTo>
                    <a:lnTo>
                      <a:pt x="293" y="990"/>
                    </a:lnTo>
                    <a:lnTo>
                      <a:pt x="282" y="990"/>
                    </a:lnTo>
                    <a:lnTo>
                      <a:pt x="271" y="992"/>
                    </a:lnTo>
                    <a:lnTo>
                      <a:pt x="262" y="995"/>
                    </a:lnTo>
                    <a:lnTo>
                      <a:pt x="252" y="999"/>
                    </a:lnTo>
                    <a:lnTo>
                      <a:pt x="252" y="999"/>
                    </a:lnTo>
                    <a:lnTo>
                      <a:pt x="235" y="1011"/>
                    </a:lnTo>
                    <a:lnTo>
                      <a:pt x="219" y="1023"/>
                    </a:lnTo>
                    <a:lnTo>
                      <a:pt x="204" y="1038"/>
                    </a:lnTo>
                    <a:lnTo>
                      <a:pt x="193" y="1052"/>
                    </a:lnTo>
                    <a:lnTo>
                      <a:pt x="181" y="1068"/>
                    </a:lnTo>
                    <a:lnTo>
                      <a:pt x="171" y="1084"/>
                    </a:lnTo>
                    <a:lnTo>
                      <a:pt x="163" y="1103"/>
                    </a:lnTo>
                    <a:lnTo>
                      <a:pt x="155" y="1120"/>
                    </a:lnTo>
                    <a:lnTo>
                      <a:pt x="155" y="1120"/>
                    </a:lnTo>
                    <a:lnTo>
                      <a:pt x="152" y="1130"/>
                    </a:lnTo>
                    <a:lnTo>
                      <a:pt x="152" y="1139"/>
                    </a:lnTo>
                    <a:lnTo>
                      <a:pt x="155" y="1147"/>
                    </a:lnTo>
                    <a:lnTo>
                      <a:pt x="160" y="1157"/>
                    </a:lnTo>
                    <a:lnTo>
                      <a:pt x="160" y="1157"/>
                    </a:lnTo>
                    <a:lnTo>
                      <a:pt x="165" y="1161"/>
                    </a:lnTo>
                    <a:lnTo>
                      <a:pt x="168" y="1168"/>
                    </a:lnTo>
                    <a:lnTo>
                      <a:pt x="170" y="1174"/>
                    </a:lnTo>
                    <a:lnTo>
                      <a:pt x="171" y="1182"/>
                    </a:lnTo>
                    <a:lnTo>
                      <a:pt x="170" y="1195"/>
                    </a:lnTo>
                    <a:lnTo>
                      <a:pt x="165" y="1209"/>
                    </a:lnTo>
                    <a:lnTo>
                      <a:pt x="165" y="1209"/>
                    </a:lnTo>
                    <a:lnTo>
                      <a:pt x="158" y="1227"/>
                    </a:lnTo>
                    <a:lnTo>
                      <a:pt x="154" y="1244"/>
                    </a:lnTo>
                    <a:lnTo>
                      <a:pt x="154" y="1252"/>
                    </a:lnTo>
                    <a:lnTo>
                      <a:pt x="154" y="1262"/>
                    </a:lnTo>
                    <a:lnTo>
                      <a:pt x="155" y="1269"/>
                    </a:lnTo>
                    <a:lnTo>
                      <a:pt x="160" y="1279"/>
                    </a:lnTo>
                    <a:lnTo>
                      <a:pt x="160" y="1279"/>
                    </a:lnTo>
                    <a:lnTo>
                      <a:pt x="170" y="1295"/>
                    </a:lnTo>
                    <a:lnTo>
                      <a:pt x="176" y="1312"/>
                    </a:lnTo>
                    <a:lnTo>
                      <a:pt x="182" y="1330"/>
                    </a:lnTo>
                    <a:lnTo>
                      <a:pt x="184" y="1347"/>
                    </a:lnTo>
                    <a:lnTo>
                      <a:pt x="184" y="1365"/>
                    </a:lnTo>
                    <a:lnTo>
                      <a:pt x="181" y="1382"/>
                    </a:lnTo>
                    <a:lnTo>
                      <a:pt x="176" y="1400"/>
                    </a:lnTo>
                    <a:lnTo>
                      <a:pt x="168" y="1417"/>
                    </a:lnTo>
                    <a:lnTo>
                      <a:pt x="168" y="1417"/>
                    </a:lnTo>
                    <a:lnTo>
                      <a:pt x="165" y="1427"/>
                    </a:lnTo>
                    <a:lnTo>
                      <a:pt x="163" y="1435"/>
                    </a:lnTo>
                    <a:lnTo>
                      <a:pt x="163" y="1443"/>
                    </a:lnTo>
                    <a:lnTo>
                      <a:pt x="166" y="1449"/>
                    </a:lnTo>
                    <a:lnTo>
                      <a:pt x="170" y="1457"/>
                    </a:lnTo>
                    <a:lnTo>
                      <a:pt x="174" y="1462"/>
                    </a:lnTo>
                    <a:lnTo>
                      <a:pt x="182" y="1468"/>
                    </a:lnTo>
                    <a:lnTo>
                      <a:pt x="190" y="1471"/>
                    </a:lnTo>
                    <a:lnTo>
                      <a:pt x="190" y="1471"/>
                    </a:lnTo>
                    <a:lnTo>
                      <a:pt x="217" y="1482"/>
                    </a:lnTo>
                    <a:lnTo>
                      <a:pt x="244" y="1492"/>
                    </a:lnTo>
                    <a:lnTo>
                      <a:pt x="244" y="1492"/>
                    </a:lnTo>
                    <a:lnTo>
                      <a:pt x="252" y="1497"/>
                    </a:lnTo>
                    <a:lnTo>
                      <a:pt x="260" y="1501"/>
                    </a:lnTo>
                    <a:lnTo>
                      <a:pt x="266" y="1508"/>
                    </a:lnTo>
                    <a:lnTo>
                      <a:pt x="271" y="1514"/>
                    </a:lnTo>
                    <a:lnTo>
                      <a:pt x="276" y="1522"/>
                    </a:lnTo>
                    <a:lnTo>
                      <a:pt x="278" y="1530"/>
                    </a:lnTo>
                    <a:lnTo>
                      <a:pt x="278" y="1538"/>
                    </a:lnTo>
                    <a:lnTo>
                      <a:pt x="276" y="1547"/>
                    </a:lnTo>
                    <a:lnTo>
                      <a:pt x="276" y="1547"/>
                    </a:lnTo>
                    <a:lnTo>
                      <a:pt x="271" y="1565"/>
                    </a:lnTo>
                    <a:lnTo>
                      <a:pt x="270" y="1576"/>
                    </a:lnTo>
                    <a:lnTo>
                      <a:pt x="266" y="1584"/>
                    </a:lnTo>
                    <a:lnTo>
                      <a:pt x="262" y="1593"/>
                    </a:lnTo>
                    <a:lnTo>
                      <a:pt x="255" y="1600"/>
                    </a:lnTo>
                    <a:lnTo>
                      <a:pt x="246" y="1605"/>
                    </a:lnTo>
                    <a:lnTo>
                      <a:pt x="233" y="1608"/>
                    </a:lnTo>
                    <a:lnTo>
                      <a:pt x="233" y="1608"/>
                    </a:lnTo>
                    <a:lnTo>
                      <a:pt x="219" y="1609"/>
                    </a:lnTo>
                    <a:lnTo>
                      <a:pt x="206" y="1611"/>
                    </a:lnTo>
                    <a:lnTo>
                      <a:pt x="198" y="1614"/>
                    </a:lnTo>
                    <a:lnTo>
                      <a:pt x="195" y="1619"/>
                    </a:lnTo>
                    <a:lnTo>
                      <a:pt x="193" y="1624"/>
                    </a:lnTo>
                    <a:lnTo>
                      <a:pt x="195" y="1632"/>
                    </a:lnTo>
                    <a:lnTo>
                      <a:pt x="201" y="1643"/>
                    </a:lnTo>
                    <a:lnTo>
                      <a:pt x="209" y="1655"/>
                    </a:lnTo>
                    <a:lnTo>
                      <a:pt x="209" y="1655"/>
                    </a:lnTo>
                    <a:lnTo>
                      <a:pt x="225" y="1681"/>
                    </a:lnTo>
                    <a:lnTo>
                      <a:pt x="233" y="1694"/>
                    </a:lnTo>
                    <a:lnTo>
                      <a:pt x="238" y="1706"/>
                    </a:lnTo>
                    <a:lnTo>
                      <a:pt x="239" y="1719"/>
                    </a:lnTo>
                    <a:lnTo>
                      <a:pt x="239" y="1727"/>
                    </a:lnTo>
                    <a:lnTo>
                      <a:pt x="238" y="1733"/>
                    </a:lnTo>
                    <a:lnTo>
                      <a:pt x="236" y="1740"/>
                    </a:lnTo>
                    <a:lnTo>
                      <a:pt x="233" y="1748"/>
                    </a:lnTo>
                    <a:lnTo>
                      <a:pt x="228" y="1754"/>
                    </a:lnTo>
                    <a:lnTo>
                      <a:pt x="224" y="1762"/>
                    </a:lnTo>
                    <a:lnTo>
                      <a:pt x="224" y="1762"/>
                    </a:lnTo>
                    <a:lnTo>
                      <a:pt x="222" y="1765"/>
                    </a:lnTo>
                    <a:lnTo>
                      <a:pt x="222" y="1768"/>
                    </a:lnTo>
                    <a:lnTo>
                      <a:pt x="222" y="1768"/>
                    </a:lnTo>
                    <a:lnTo>
                      <a:pt x="219" y="1787"/>
                    </a:lnTo>
                    <a:lnTo>
                      <a:pt x="216" y="1802"/>
                    </a:lnTo>
                    <a:lnTo>
                      <a:pt x="212" y="1814"/>
                    </a:lnTo>
                    <a:lnTo>
                      <a:pt x="206" y="1822"/>
                    </a:lnTo>
                    <a:lnTo>
                      <a:pt x="197" y="1830"/>
                    </a:lnTo>
                    <a:lnTo>
                      <a:pt x="185" y="1835"/>
                    </a:lnTo>
                    <a:lnTo>
                      <a:pt x="171" y="1840"/>
                    </a:lnTo>
                    <a:lnTo>
                      <a:pt x="154" y="1843"/>
                    </a:lnTo>
                    <a:lnTo>
                      <a:pt x="154" y="1843"/>
                    </a:lnTo>
                    <a:lnTo>
                      <a:pt x="146" y="1844"/>
                    </a:lnTo>
                    <a:lnTo>
                      <a:pt x="138" y="1846"/>
                    </a:lnTo>
                    <a:lnTo>
                      <a:pt x="133" y="1849"/>
                    </a:lnTo>
                    <a:lnTo>
                      <a:pt x="131" y="1852"/>
                    </a:lnTo>
                    <a:lnTo>
                      <a:pt x="131" y="1856"/>
                    </a:lnTo>
                    <a:lnTo>
                      <a:pt x="131" y="1856"/>
                    </a:lnTo>
                    <a:lnTo>
                      <a:pt x="133" y="1862"/>
                    </a:lnTo>
                    <a:lnTo>
                      <a:pt x="131" y="1868"/>
                    </a:lnTo>
                    <a:lnTo>
                      <a:pt x="130" y="1875"/>
                    </a:lnTo>
                    <a:lnTo>
                      <a:pt x="127" y="1881"/>
                    </a:lnTo>
                    <a:lnTo>
                      <a:pt x="120" y="1890"/>
                    </a:lnTo>
                    <a:lnTo>
                      <a:pt x="114" y="1902"/>
                    </a:lnTo>
                    <a:lnTo>
                      <a:pt x="114" y="1902"/>
                    </a:lnTo>
                    <a:lnTo>
                      <a:pt x="106" y="1914"/>
                    </a:lnTo>
                    <a:lnTo>
                      <a:pt x="104" y="1922"/>
                    </a:lnTo>
                    <a:lnTo>
                      <a:pt x="106" y="1925"/>
                    </a:lnTo>
                    <a:lnTo>
                      <a:pt x="108" y="1930"/>
                    </a:lnTo>
                    <a:lnTo>
                      <a:pt x="108" y="1930"/>
                    </a:lnTo>
                    <a:lnTo>
                      <a:pt x="111" y="1941"/>
                    </a:lnTo>
                    <a:lnTo>
                      <a:pt x="114" y="1952"/>
                    </a:lnTo>
                    <a:lnTo>
                      <a:pt x="116" y="1964"/>
                    </a:lnTo>
                    <a:lnTo>
                      <a:pt x="114" y="1975"/>
                    </a:lnTo>
                    <a:lnTo>
                      <a:pt x="111" y="1997"/>
                    </a:lnTo>
                    <a:lnTo>
                      <a:pt x="104" y="2019"/>
                    </a:lnTo>
                    <a:lnTo>
                      <a:pt x="104" y="2019"/>
                    </a:lnTo>
                    <a:lnTo>
                      <a:pt x="101" y="2033"/>
                    </a:lnTo>
                    <a:lnTo>
                      <a:pt x="96" y="2046"/>
                    </a:lnTo>
                    <a:lnTo>
                      <a:pt x="92" y="2052"/>
                    </a:lnTo>
                    <a:lnTo>
                      <a:pt x="87" y="2057"/>
                    </a:lnTo>
                    <a:lnTo>
                      <a:pt x="81" y="2060"/>
                    </a:lnTo>
                    <a:lnTo>
                      <a:pt x="74" y="2062"/>
                    </a:lnTo>
                    <a:lnTo>
                      <a:pt x="74" y="2062"/>
                    </a:lnTo>
                    <a:close/>
                    <a:moveTo>
                      <a:pt x="1193" y="1922"/>
                    </a:moveTo>
                    <a:lnTo>
                      <a:pt x="1193" y="1922"/>
                    </a:lnTo>
                    <a:lnTo>
                      <a:pt x="1189" y="1935"/>
                    </a:lnTo>
                    <a:lnTo>
                      <a:pt x="1183" y="1944"/>
                    </a:lnTo>
                    <a:lnTo>
                      <a:pt x="1175" y="1952"/>
                    </a:lnTo>
                    <a:lnTo>
                      <a:pt x="1164" y="1959"/>
                    </a:lnTo>
                    <a:lnTo>
                      <a:pt x="1164" y="1959"/>
                    </a:lnTo>
                    <a:lnTo>
                      <a:pt x="1166" y="1944"/>
                    </a:lnTo>
                    <a:lnTo>
                      <a:pt x="1167" y="1940"/>
                    </a:lnTo>
                    <a:lnTo>
                      <a:pt x="1170" y="1933"/>
                    </a:lnTo>
                    <a:lnTo>
                      <a:pt x="1173" y="1930"/>
                    </a:lnTo>
                    <a:lnTo>
                      <a:pt x="1180" y="1927"/>
                    </a:lnTo>
                    <a:lnTo>
                      <a:pt x="1185" y="1924"/>
                    </a:lnTo>
                    <a:lnTo>
                      <a:pt x="1193" y="1922"/>
                    </a:lnTo>
                    <a:lnTo>
                      <a:pt x="1193" y="19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3" name="Freeform 95">
                <a:extLst>
                  <a:ext uri="{FF2B5EF4-FFF2-40B4-BE49-F238E27FC236}">
                    <a16:creationId xmlns:a16="http://schemas.microsoft.com/office/drawing/2014/main" id="{0C632DE9-95B8-40EF-D552-33328D3DF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" y="1454"/>
                <a:ext cx="27" cy="27"/>
              </a:xfrm>
              <a:custGeom>
                <a:avLst/>
                <a:gdLst>
                  <a:gd name="T0" fmla="*/ 41 w 54"/>
                  <a:gd name="T1" fmla="*/ 50 h 54"/>
                  <a:gd name="T2" fmla="*/ 41 w 54"/>
                  <a:gd name="T3" fmla="*/ 50 h 54"/>
                  <a:gd name="T4" fmla="*/ 32 w 54"/>
                  <a:gd name="T5" fmla="*/ 47 h 54"/>
                  <a:gd name="T6" fmla="*/ 24 w 54"/>
                  <a:gd name="T7" fmla="*/ 42 h 54"/>
                  <a:gd name="T8" fmla="*/ 22 w 54"/>
                  <a:gd name="T9" fmla="*/ 38 h 54"/>
                  <a:gd name="T10" fmla="*/ 21 w 54"/>
                  <a:gd name="T11" fmla="*/ 34 h 54"/>
                  <a:gd name="T12" fmla="*/ 19 w 54"/>
                  <a:gd name="T13" fmla="*/ 30 h 54"/>
                  <a:gd name="T14" fmla="*/ 21 w 54"/>
                  <a:gd name="T15" fmla="*/ 23 h 54"/>
                  <a:gd name="T16" fmla="*/ 21 w 54"/>
                  <a:gd name="T17" fmla="*/ 23 h 54"/>
                  <a:gd name="T18" fmla="*/ 22 w 54"/>
                  <a:gd name="T19" fmla="*/ 19 h 54"/>
                  <a:gd name="T20" fmla="*/ 25 w 54"/>
                  <a:gd name="T21" fmla="*/ 12 h 54"/>
                  <a:gd name="T22" fmla="*/ 27 w 54"/>
                  <a:gd name="T23" fmla="*/ 11 h 54"/>
                  <a:gd name="T24" fmla="*/ 25 w 54"/>
                  <a:gd name="T25" fmla="*/ 7 h 54"/>
                  <a:gd name="T26" fmla="*/ 24 w 54"/>
                  <a:gd name="T27" fmla="*/ 4 h 54"/>
                  <a:gd name="T28" fmla="*/ 19 w 54"/>
                  <a:gd name="T29" fmla="*/ 3 h 54"/>
                  <a:gd name="T30" fmla="*/ 19 w 54"/>
                  <a:gd name="T31" fmla="*/ 3 h 54"/>
                  <a:gd name="T32" fmla="*/ 10 w 54"/>
                  <a:gd name="T33" fmla="*/ 0 h 54"/>
                  <a:gd name="T34" fmla="*/ 5 w 54"/>
                  <a:gd name="T35" fmla="*/ 0 h 54"/>
                  <a:gd name="T36" fmla="*/ 0 w 54"/>
                  <a:gd name="T37" fmla="*/ 3 h 54"/>
                  <a:gd name="T38" fmla="*/ 0 w 54"/>
                  <a:gd name="T39" fmla="*/ 3 h 54"/>
                  <a:gd name="T40" fmla="*/ 3 w 54"/>
                  <a:gd name="T41" fmla="*/ 3 h 54"/>
                  <a:gd name="T42" fmla="*/ 6 w 54"/>
                  <a:gd name="T43" fmla="*/ 3 h 54"/>
                  <a:gd name="T44" fmla="*/ 13 w 54"/>
                  <a:gd name="T45" fmla="*/ 6 h 54"/>
                  <a:gd name="T46" fmla="*/ 13 w 54"/>
                  <a:gd name="T47" fmla="*/ 6 h 54"/>
                  <a:gd name="T48" fmla="*/ 18 w 54"/>
                  <a:gd name="T49" fmla="*/ 7 h 54"/>
                  <a:gd name="T50" fmla="*/ 21 w 54"/>
                  <a:gd name="T51" fmla="*/ 11 h 54"/>
                  <a:gd name="T52" fmla="*/ 21 w 54"/>
                  <a:gd name="T53" fmla="*/ 12 h 54"/>
                  <a:gd name="T54" fmla="*/ 21 w 54"/>
                  <a:gd name="T55" fmla="*/ 15 h 54"/>
                  <a:gd name="T56" fmla="*/ 18 w 54"/>
                  <a:gd name="T57" fmla="*/ 22 h 54"/>
                  <a:gd name="T58" fmla="*/ 14 w 54"/>
                  <a:gd name="T59" fmla="*/ 27 h 54"/>
                  <a:gd name="T60" fmla="*/ 14 w 54"/>
                  <a:gd name="T61" fmla="*/ 27 h 54"/>
                  <a:gd name="T62" fmla="*/ 14 w 54"/>
                  <a:gd name="T63" fmla="*/ 33 h 54"/>
                  <a:gd name="T64" fmla="*/ 14 w 54"/>
                  <a:gd name="T65" fmla="*/ 38 h 54"/>
                  <a:gd name="T66" fmla="*/ 16 w 54"/>
                  <a:gd name="T67" fmla="*/ 41 h 54"/>
                  <a:gd name="T68" fmla="*/ 19 w 54"/>
                  <a:gd name="T69" fmla="*/ 44 h 54"/>
                  <a:gd name="T70" fmla="*/ 25 w 54"/>
                  <a:gd name="T71" fmla="*/ 50 h 54"/>
                  <a:gd name="T72" fmla="*/ 35 w 54"/>
                  <a:gd name="T73" fmla="*/ 54 h 54"/>
                  <a:gd name="T74" fmla="*/ 35 w 54"/>
                  <a:gd name="T75" fmla="*/ 54 h 54"/>
                  <a:gd name="T76" fmla="*/ 46 w 54"/>
                  <a:gd name="T77" fmla="*/ 54 h 54"/>
                  <a:gd name="T78" fmla="*/ 51 w 54"/>
                  <a:gd name="T79" fmla="*/ 54 h 54"/>
                  <a:gd name="T80" fmla="*/ 54 w 54"/>
                  <a:gd name="T81" fmla="*/ 50 h 54"/>
                  <a:gd name="T82" fmla="*/ 54 w 54"/>
                  <a:gd name="T83" fmla="*/ 50 h 54"/>
                  <a:gd name="T84" fmla="*/ 48 w 54"/>
                  <a:gd name="T85" fmla="*/ 50 h 54"/>
                  <a:gd name="T86" fmla="*/ 41 w 54"/>
                  <a:gd name="T87" fmla="*/ 50 h 54"/>
                  <a:gd name="T88" fmla="*/ 41 w 54"/>
                  <a:gd name="T8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" h="54">
                    <a:moveTo>
                      <a:pt x="41" y="50"/>
                    </a:moveTo>
                    <a:lnTo>
                      <a:pt x="41" y="50"/>
                    </a:lnTo>
                    <a:lnTo>
                      <a:pt x="32" y="47"/>
                    </a:lnTo>
                    <a:lnTo>
                      <a:pt x="24" y="42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19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2" y="19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8" y="7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18" y="22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3"/>
                    </a:lnTo>
                    <a:lnTo>
                      <a:pt x="14" y="38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5" y="50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46" y="54"/>
                    </a:lnTo>
                    <a:lnTo>
                      <a:pt x="51" y="54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48" y="50"/>
                    </a:lnTo>
                    <a:lnTo>
                      <a:pt x="41" y="50"/>
                    </a:lnTo>
                    <a:lnTo>
                      <a:pt x="41" y="5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4" name="Freeform 96">
                <a:extLst>
                  <a:ext uri="{FF2B5EF4-FFF2-40B4-BE49-F238E27FC236}">
                    <a16:creationId xmlns:a16="http://schemas.microsoft.com/office/drawing/2014/main" id="{013FCCA6-7EB5-B2B0-1CD2-38B08CE34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1118"/>
                <a:ext cx="8" cy="15"/>
              </a:xfrm>
              <a:custGeom>
                <a:avLst/>
                <a:gdLst>
                  <a:gd name="T0" fmla="*/ 7 w 15"/>
                  <a:gd name="T1" fmla="*/ 8 h 30"/>
                  <a:gd name="T2" fmla="*/ 7 w 15"/>
                  <a:gd name="T3" fmla="*/ 8 h 30"/>
                  <a:gd name="T4" fmla="*/ 6 w 15"/>
                  <a:gd name="T5" fmla="*/ 3 h 30"/>
                  <a:gd name="T6" fmla="*/ 6 w 15"/>
                  <a:gd name="T7" fmla="*/ 0 h 30"/>
                  <a:gd name="T8" fmla="*/ 6 w 15"/>
                  <a:gd name="T9" fmla="*/ 0 h 30"/>
                  <a:gd name="T10" fmla="*/ 1 w 15"/>
                  <a:gd name="T11" fmla="*/ 1 h 30"/>
                  <a:gd name="T12" fmla="*/ 0 w 15"/>
                  <a:gd name="T13" fmla="*/ 3 h 30"/>
                  <a:gd name="T14" fmla="*/ 0 w 15"/>
                  <a:gd name="T15" fmla="*/ 6 h 30"/>
                  <a:gd name="T16" fmla="*/ 3 w 15"/>
                  <a:gd name="T17" fmla="*/ 11 h 30"/>
                  <a:gd name="T18" fmla="*/ 3 w 15"/>
                  <a:gd name="T19" fmla="*/ 11 h 30"/>
                  <a:gd name="T20" fmla="*/ 7 w 15"/>
                  <a:gd name="T21" fmla="*/ 17 h 30"/>
                  <a:gd name="T22" fmla="*/ 9 w 15"/>
                  <a:gd name="T23" fmla="*/ 24 h 30"/>
                  <a:gd name="T24" fmla="*/ 9 w 15"/>
                  <a:gd name="T25" fmla="*/ 27 h 30"/>
                  <a:gd name="T26" fmla="*/ 7 w 15"/>
                  <a:gd name="T27" fmla="*/ 30 h 30"/>
                  <a:gd name="T28" fmla="*/ 7 w 15"/>
                  <a:gd name="T29" fmla="*/ 30 h 30"/>
                  <a:gd name="T30" fmla="*/ 14 w 15"/>
                  <a:gd name="T31" fmla="*/ 27 h 30"/>
                  <a:gd name="T32" fmla="*/ 15 w 15"/>
                  <a:gd name="T33" fmla="*/ 25 h 30"/>
                  <a:gd name="T34" fmla="*/ 15 w 15"/>
                  <a:gd name="T35" fmla="*/ 24 h 30"/>
                  <a:gd name="T36" fmla="*/ 15 w 15"/>
                  <a:gd name="T37" fmla="*/ 20 h 30"/>
                  <a:gd name="T38" fmla="*/ 14 w 15"/>
                  <a:gd name="T39" fmla="*/ 17 h 30"/>
                  <a:gd name="T40" fmla="*/ 7 w 15"/>
                  <a:gd name="T41" fmla="*/ 8 h 30"/>
                  <a:gd name="T42" fmla="*/ 7 w 15"/>
                  <a:gd name="T4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30">
                    <a:moveTo>
                      <a:pt x="7" y="8"/>
                    </a:moveTo>
                    <a:lnTo>
                      <a:pt x="7" y="8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7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7"/>
                    </a:lnTo>
                    <a:lnTo>
                      <a:pt x="7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5" name="Freeform 97">
                <a:extLst>
                  <a:ext uri="{FF2B5EF4-FFF2-40B4-BE49-F238E27FC236}">
                    <a16:creationId xmlns:a16="http://schemas.microsoft.com/office/drawing/2014/main" id="{C1CBE85D-40FD-0452-0922-597FF22B1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" y="586"/>
                <a:ext cx="8" cy="16"/>
              </a:xfrm>
              <a:custGeom>
                <a:avLst/>
                <a:gdLst>
                  <a:gd name="T0" fmla="*/ 10 w 16"/>
                  <a:gd name="T1" fmla="*/ 19 h 31"/>
                  <a:gd name="T2" fmla="*/ 10 w 16"/>
                  <a:gd name="T3" fmla="*/ 19 h 31"/>
                  <a:gd name="T4" fmla="*/ 11 w 16"/>
                  <a:gd name="T5" fmla="*/ 6 h 31"/>
                  <a:gd name="T6" fmla="*/ 13 w 16"/>
                  <a:gd name="T7" fmla="*/ 3 h 31"/>
                  <a:gd name="T8" fmla="*/ 16 w 16"/>
                  <a:gd name="T9" fmla="*/ 0 h 31"/>
                  <a:gd name="T10" fmla="*/ 16 w 16"/>
                  <a:gd name="T11" fmla="*/ 0 h 31"/>
                  <a:gd name="T12" fmla="*/ 11 w 16"/>
                  <a:gd name="T13" fmla="*/ 1 h 31"/>
                  <a:gd name="T14" fmla="*/ 7 w 16"/>
                  <a:gd name="T15" fmla="*/ 6 h 31"/>
                  <a:gd name="T16" fmla="*/ 5 w 16"/>
                  <a:gd name="T17" fmla="*/ 12 h 31"/>
                  <a:gd name="T18" fmla="*/ 5 w 16"/>
                  <a:gd name="T19" fmla="*/ 22 h 31"/>
                  <a:gd name="T20" fmla="*/ 5 w 16"/>
                  <a:gd name="T21" fmla="*/ 22 h 31"/>
                  <a:gd name="T22" fmla="*/ 3 w 16"/>
                  <a:gd name="T23" fmla="*/ 28 h 31"/>
                  <a:gd name="T24" fmla="*/ 0 w 16"/>
                  <a:gd name="T25" fmla="*/ 31 h 31"/>
                  <a:gd name="T26" fmla="*/ 0 w 16"/>
                  <a:gd name="T27" fmla="*/ 31 h 31"/>
                  <a:gd name="T28" fmla="*/ 3 w 16"/>
                  <a:gd name="T29" fmla="*/ 30 h 31"/>
                  <a:gd name="T30" fmla="*/ 7 w 16"/>
                  <a:gd name="T31" fmla="*/ 27 h 31"/>
                  <a:gd name="T32" fmla="*/ 10 w 16"/>
                  <a:gd name="T33" fmla="*/ 23 h 31"/>
                  <a:gd name="T34" fmla="*/ 10 w 16"/>
                  <a:gd name="T35" fmla="*/ 19 h 31"/>
                  <a:gd name="T36" fmla="*/ 10 w 16"/>
                  <a:gd name="T37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1">
                    <a:moveTo>
                      <a:pt x="10" y="19"/>
                    </a:moveTo>
                    <a:lnTo>
                      <a:pt x="10" y="19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7" y="6"/>
                    </a:lnTo>
                    <a:lnTo>
                      <a:pt x="5" y="1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" y="30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6" name="Freeform 98">
                <a:extLst>
                  <a:ext uri="{FF2B5EF4-FFF2-40B4-BE49-F238E27FC236}">
                    <a16:creationId xmlns:a16="http://schemas.microsoft.com/office/drawing/2014/main" id="{95156B23-1892-0BCA-88FA-A800C96EC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1096"/>
                <a:ext cx="8" cy="13"/>
              </a:xfrm>
              <a:custGeom>
                <a:avLst/>
                <a:gdLst>
                  <a:gd name="T0" fmla="*/ 13 w 16"/>
                  <a:gd name="T1" fmla="*/ 7 h 27"/>
                  <a:gd name="T2" fmla="*/ 13 w 16"/>
                  <a:gd name="T3" fmla="*/ 7 h 27"/>
                  <a:gd name="T4" fmla="*/ 14 w 16"/>
                  <a:gd name="T5" fmla="*/ 3 h 27"/>
                  <a:gd name="T6" fmla="*/ 16 w 16"/>
                  <a:gd name="T7" fmla="*/ 0 h 27"/>
                  <a:gd name="T8" fmla="*/ 16 w 16"/>
                  <a:gd name="T9" fmla="*/ 0 h 27"/>
                  <a:gd name="T10" fmla="*/ 9 w 16"/>
                  <a:gd name="T11" fmla="*/ 3 h 27"/>
                  <a:gd name="T12" fmla="*/ 8 w 16"/>
                  <a:gd name="T13" fmla="*/ 7 h 27"/>
                  <a:gd name="T14" fmla="*/ 8 w 16"/>
                  <a:gd name="T15" fmla="*/ 10 h 27"/>
                  <a:gd name="T16" fmla="*/ 8 w 16"/>
                  <a:gd name="T17" fmla="*/ 10 h 27"/>
                  <a:gd name="T18" fmla="*/ 6 w 16"/>
                  <a:gd name="T19" fmla="*/ 16 h 27"/>
                  <a:gd name="T20" fmla="*/ 5 w 16"/>
                  <a:gd name="T21" fmla="*/ 21 h 27"/>
                  <a:gd name="T22" fmla="*/ 3 w 16"/>
                  <a:gd name="T23" fmla="*/ 24 h 27"/>
                  <a:gd name="T24" fmla="*/ 0 w 16"/>
                  <a:gd name="T25" fmla="*/ 27 h 27"/>
                  <a:gd name="T26" fmla="*/ 0 w 16"/>
                  <a:gd name="T27" fmla="*/ 27 h 27"/>
                  <a:gd name="T28" fmla="*/ 5 w 16"/>
                  <a:gd name="T29" fmla="*/ 24 h 27"/>
                  <a:gd name="T30" fmla="*/ 9 w 16"/>
                  <a:gd name="T31" fmla="*/ 21 h 27"/>
                  <a:gd name="T32" fmla="*/ 13 w 16"/>
                  <a:gd name="T33" fmla="*/ 15 h 27"/>
                  <a:gd name="T34" fmla="*/ 13 w 16"/>
                  <a:gd name="T35" fmla="*/ 7 h 27"/>
                  <a:gd name="T36" fmla="*/ 13 w 16"/>
                  <a:gd name="T3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7">
                    <a:moveTo>
                      <a:pt x="13" y="7"/>
                    </a:moveTo>
                    <a:lnTo>
                      <a:pt x="13" y="7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24"/>
                    </a:lnTo>
                    <a:lnTo>
                      <a:pt x="9" y="21"/>
                    </a:lnTo>
                    <a:lnTo>
                      <a:pt x="13" y="15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7" name="Freeform 99">
                <a:extLst>
                  <a:ext uri="{FF2B5EF4-FFF2-40B4-BE49-F238E27FC236}">
                    <a16:creationId xmlns:a16="http://schemas.microsoft.com/office/drawing/2014/main" id="{F6B78421-F1EE-630D-C77F-BA5FE413D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9" y="605"/>
                <a:ext cx="373" cy="405"/>
              </a:xfrm>
              <a:custGeom>
                <a:avLst/>
                <a:gdLst>
                  <a:gd name="T0" fmla="*/ 729 w 745"/>
                  <a:gd name="T1" fmla="*/ 776 h 810"/>
                  <a:gd name="T2" fmla="*/ 717 w 745"/>
                  <a:gd name="T3" fmla="*/ 746 h 810"/>
                  <a:gd name="T4" fmla="*/ 723 w 745"/>
                  <a:gd name="T5" fmla="*/ 721 h 810"/>
                  <a:gd name="T6" fmla="*/ 717 w 745"/>
                  <a:gd name="T7" fmla="*/ 699 h 810"/>
                  <a:gd name="T8" fmla="*/ 701 w 745"/>
                  <a:gd name="T9" fmla="*/ 687 h 810"/>
                  <a:gd name="T10" fmla="*/ 631 w 745"/>
                  <a:gd name="T11" fmla="*/ 667 h 810"/>
                  <a:gd name="T12" fmla="*/ 596 w 745"/>
                  <a:gd name="T13" fmla="*/ 640 h 810"/>
                  <a:gd name="T14" fmla="*/ 555 w 745"/>
                  <a:gd name="T15" fmla="*/ 624 h 810"/>
                  <a:gd name="T16" fmla="*/ 516 w 745"/>
                  <a:gd name="T17" fmla="*/ 575 h 810"/>
                  <a:gd name="T18" fmla="*/ 483 w 745"/>
                  <a:gd name="T19" fmla="*/ 535 h 810"/>
                  <a:gd name="T20" fmla="*/ 467 w 745"/>
                  <a:gd name="T21" fmla="*/ 521 h 810"/>
                  <a:gd name="T22" fmla="*/ 477 w 745"/>
                  <a:gd name="T23" fmla="*/ 487 h 810"/>
                  <a:gd name="T24" fmla="*/ 494 w 745"/>
                  <a:gd name="T25" fmla="*/ 430 h 810"/>
                  <a:gd name="T26" fmla="*/ 488 w 745"/>
                  <a:gd name="T27" fmla="*/ 403 h 810"/>
                  <a:gd name="T28" fmla="*/ 447 w 745"/>
                  <a:gd name="T29" fmla="*/ 362 h 810"/>
                  <a:gd name="T30" fmla="*/ 435 w 745"/>
                  <a:gd name="T31" fmla="*/ 344 h 810"/>
                  <a:gd name="T32" fmla="*/ 448 w 745"/>
                  <a:gd name="T33" fmla="*/ 319 h 810"/>
                  <a:gd name="T34" fmla="*/ 437 w 745"/>
                  <a:gd name="T35" fmla="*/ 301 h 810"/>
                  <a:gd name="T36" fmla="*/ 413 w 745"/>
                  <a:gd name="T37" fmla="*/ 287 h 810"/>
                  <a:gd name="T38" fmla="*/ 404 w 745"/>
                  <a:gd name="T39" fmla="*/ 243 h 810"/>
                  <a:gd name="T40" fmla="*/ 418 w 745"/>
                  <a:gd name="T41" fmla="*/ 217 h 810"/>
                  <a:gd name="T42" fmla="*/ 421 w 745"/>
                  <a:gd name="T43" fmla="*/ 192 h 810"/>
                  <a:gd name="T44" fmla="*/ 402 w 745"/>
                  <a:gd name="T45" fmla="*/ 179 h 810"/>
                  <a:gd name="T46" fmla="*/ 316 w 745"/>
                  <a:gd name="T47" fmla="*/ 122 h 810"/>
                  <a:gd name="T48" fmla="*/ 277 w 745"/>
                  <a:gd name="T49" fmla="*/ 101 h 810"/>
                  <a:gd name="T50" fmla="*/ 202 w 745"/>
                  <a:gd name="T51" fmla="*/ 92 h 810"/>
                  <a:gd name="T52" fmla="*/ 135 w 745"/>
                  <a:gd name="T53" fmla="*/ 76 h 810"/>
                  <a:gd name="T54" fmla="*/ 75 w 745"/>
                  <a:gd name="T55" fmla="*/ 44 h 810"/>
                  <a:gd name="T56" fmla="*/ 0 w 745"/>
                  <a:gd name="T57" fmla="*/ 3 h 810"/>
                  <a:gd name="T58" fmla="*/ 99 w 745"/>
                  <a:gd name="T59" fmla="*/ 65 h 810"/>
                  <a:gd name="T60" fmla="*/ 161 w 745"/>
                  <a:gd name="T61" fmla="*/ 90 h 810"/>
                  <a:gd name="T62" fmla="*/ 226 w 745"/>
                  <a:gd name="T63" fmla="*/ 98 h 810"/>
                  <a:gd name="T64" fmla="*/ 299 w 745"/>
                  <a:gd name="T65" fmla="*/ 116 h 810"/>
                  <a:gd name="T66" fmla="*/ 351 w 745"/>
                  <a:gd name="T67" fmla="*/ 155 h 810"/>
                  <a:gd name="T68" fmla="*/ 404 w 745"/>
                  <a:gd name="T69" fmla="*/ 186 h 810"/>
                  <a:gd name="T70" fmla="*/ 418 w 745"/>
                  <a:gd name="T71" fmla="*/ 206 h 810"/>
                  <a:gd name="T72" fmla="*/ 407 w 745"/>
                  <a:gd name="T73" fmla="*/ 228 h 810"/>
                  <a:gd name="T74" fmla="*/ 397 w 745"/>
                  <a:gd name="T75" fmla="*/ 270 h 810"/>
                  <a:gd name="T76" fmla="*/ 423 w 745"/>
                  <a:gd name="T77" fmla="*/ 301 h 810"/>
                  <a:gd name="T78" fmla="*/ 440 w 745"/>
                  <a:gd name="T79" fmla="*/ 313 h 810"/>
                  <a:gd name="T80" fmla="*/ 435 w 745"/>
                  <a:gd name="T81" fmla="*/ 338 h 810"/>
                  <a:gd name="T82" fmla="*/ 429 w 745"/>
                  <a:gd name="T83" fmla="*/ 354 h 810"/>
                  <a:gd name="T84" fmla="*/ 459 w 745"/>
                  <a:gd name="T85" fmla="*/ 381 h 810"/>
                  <a:gd name="T86" fmla="*/ 488 w 745"/>
                  <a:gd name="T87" fmla="*/ 419 h 810"/>
                  <a:gd name="T88" fmla="*/ 480 w 745"/>
                  <a:gd name="T89" fmla="*/ 468 h 810"/>
                  <a:gd name="T90" fmla="*/ 461 w 745"/>
                  <a:gd name="T91" fmla="*/ 513 h 810"/>
                  <a:gd name="T92" fmla="*/ 467 w 745"/>
                  <a:gd name="T93" fmla="*/ 532 h 810"/>
                  <a:gd name="T94" fmla="*/ 491 w 745"/>
                  <a:gd name="T95" fmla="*/ 551 h 810"/>
                  <a:gd name="T96" fmla="*/ 534 w 745"/>
                  <a:gd name="T97" fmla="*/ 613 h 810"/>
                  <a:gd name="T98" fmla="*/ 567 w 745"/>
                  <a:gd name="T99" fmla="*/ 638 h 810"/>
                  <a:gd name="T100" fmla="*/ 601 w 745"/>
                  <a:gd name="T101" fmla="*/ 654 h 810"/>
                  <a:gd name="T102" fmla="*/ 667 w 745"/>
                  <a:gd name="T103" fmla="*/ 683 h 810"/>
                  <a:gd name="T104" fmla="*/ 701 w 745"/>
                  <a:gd name="T105" fmla="*/ 694 h 810"/>
                  <a:gd name="T106" fmla="*/ 717 w 745"/>
                  <a:gd name="T107" fmla="*/ 711 h 810"/>
                  <a:gd name="T108" fmla="*/ 715 w 745"/>
                  <a:gd name="T109" fmla="*/ 730 h 810"/>
                  <a:gd name="T110" fmla="*/ 713 w 745"/>
                  <a:gd name="T111" fmla="*/ 765 h 810"/>
                  <a:gd name="T112" fmla="*/ 739 w 745"/>
                  <a:gd name="T113" fmla="*/ 789 h 810"/>
                  <a:gd name="T114" fmla="*/ 721 w 745"/>
                  <a:gd name="T115" fmla="*/ 810 h 810"/>
                  <a:gd name="T116" fmla="*/ 745 w 745"/>
                  <a:gd name="T117" fmla="*/ 786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5" h="810">
                    <a:moveTo>
                      <a:pt x="745" y="786"/>
                    </a:moveTo>
                    <a:lnTo>
                      <a:pt x="745" y="786"/>
                    </a:lnTo>
                    <a:lnTo>
                      <a:pt x="736" y="781"/>
                    </a:lnTo>
                    <a:lnTo>
                      <a:pt x="729" y="776"/>
                    </a:lnTo>
                    <a:lnTo>
                      <a:pt x="723" y="770"/>
                    </a:lnTo>
                    <a:lnTo>
                      <a:pt x="720" y="762"/>
                    </a:lnTo>
                    <a:lnTo>
                      <a:pt x="717" y="756"/>
                    </a:lnTo>
                    <a:lnTo>
                      <a:pt x="717" y="746"/>
                    </a:lnTo>
                    <a:lnTo>
                      <a:pt x="718" y="737"/>
                    </a:lnTo>
                    <a:lnTo>
                      <a:pt x="721" y="727"/>
                    </a:lnTo>
                    <a:lnTo>
                      <a:pt x="721" y="727"/>
                    </a:lnTo>
                    <a:lnTo>
                      <a:pt x="723" y="721"/>
                    </a:lnTo>
                    <a:lnTo>
                      <a:pt x="723" y="714"/>
                    </a:lnTo>
                    <a:lnTo>
                      <a:pt x="723" y="708"/>
                    </a:lnTo>
                    <a:lnTo>
                      <a:pt x="721" y="703"/>
                    </a:lnTo>
                    <a:lnTo>
                      <a:pt x="717" y="699"/>
                    </a:lnTo>
                    <a:lnTo>
                      <a:pt x="713" y="694"/>
                    </a:lnTo>
                    <a:lnTo>
                      <a:pt x="707" y="691"/>
                    </a:lnTo>
                    <a:lnTo>
                      <a:pt x="701" y="687"/>
                    </a:lnTo>
                    <a:lnTo>
                      <a:pt x="701" y="687"/>
                    </a:lnTo>
                    <a:lnTo>
                      <a:pt x="686" y="683"/>
                    </a:lnTo>
                    <a:lnTo>
                      <a:pt x="672" y="679"/>
                    </a:lnTo>
                    <a:lnTo>
                      <a:pt x="643" y="672"/>
                    </a:lnTo>
                    <a:lnTo>
                      <a:pt x="631" y="667"/>
                    </a:lnTo>
                    <a:lnTo>
                      <a:pt x="618" y="660"/>
                    </a:lnTo>
                    <a:lnTo>
                      <a:pt x="605" y="652"/>
                    </a:lnTo>
                    <a:lnTo>
                      <a:pt x="596" y="640"/>
                    </a:lnTo>
                    <a:lnTo>
                      <a:pt x="596" y="640"/>
                    </a:lnTo>
                    <a:lnTo>
                      <a:pt x="583" y="638"/>
                    </a:lnTo>
                    <a:lnTo>
                      <a:pt x="572" y="635"/>
                    </a:lnTo>
                    <a:lnTo>
                      <a:pt x="562" y="630"/>
                    </a:lnTo>
                    <a:lnTo>
                      <a:pt x="555" y="624"/>
                    </a:lnTo>
                    <a:lnTo>
                      <a:pt x="547" y="618"/>
                    </a:lnTo>
                    <a:lnTo>
                      <a:pt x="540" y="610"/>
                    </a:lnTo>
                    <a:lnTo>
                      <a:pt x="528" y="592"/>
                    </a:lnTo>
                    <a:lnTo>
                      <a:pt x="516" y="575"/>
                    </a:lnTo>
                    <a:lnTo>
                      <a:pt x="504" y="557"/>
                    </a:lnTo>
                    <a:lnTo>
                      <a:pt x="497" y="549"/>
                    </a:lnTo>
                    <a:lnTo>
                      <a:pt x="491" y="541"/>
                    </a:lnTo>
                    <a:lnTo>
                      <a:pt x="483" y="535"/>
                    </a:lnTo>
                    <a:lnTo>
                      <a:pt x="474" y="529"/>
                    </a:lnTo>
                    <a:lnTo>
                      <a:pt x="474" y="529"/>
                    </a:lnTo>
                    <a:lnTo>
                      <a:pt x="469" y="525"/>
                    </a:lnTo>
                    <a:lnTo>
                      <a:pt x="467" y="521"/>
                    </a:lnTo>
                    <a:lnTo>
                      <a:pt x="467" y="516"/>
                    </a:lnTo>
                    <a:lnTo>
                      <a:pt x="467" y="511"/>
                    </a:lnTo>
                    <a:lnTo>
                      <a:pt x="470" y="498"/>
                    </a:lnTo>
                    <a:lnTo>
                      <a:pt x="477" y="487"/>
                    </a:lnTo>
                    <a:lnTo>
                      <a:pt x="477" y="487"/>
                    </a:lnTo>
                    <a:lnTo>
                      <a:pt x="486" y="465"/>
                    </a:lnTo>
                    <a:lnTo>
                      <a:pt x="493" y="446"/>
                    </a:lnTo>
                    <a:lnTo>
                      <a:pt x="494" y="430"/>
                    </a:lnTo>
                    <a:lnTo>
                      <a:pt x="494" y="424"/>
                    </a:lnTo>
                    <a:lnTo>
                      <a:pt x="494" y="416"/>
                    </a:lnTo>
                    <a:lnTo>
                      <a:pt x="491" y="409"/>
                    </a:lnTo>
                    <a:lnTo>
                      <a:pt x="488" y="403"/>
                    </a:lnTo>
                    <a:lnTo>
                      <a:pt x="478" y="390"/>
                    </a:lnTo>
                    <a:lnTo>
                      <a:pt x="466" y="378"/>
                    </a:lnTo>
                    <a:lnTo>
                      <a:pt x="447" y="362"/>
                    </a:lnTo>
                    <a:lnTo>
                      <a:pt x="447" y="362"/>
                    </a:lnTo>
                    <a:lnTo>
                      <a:pt x="439" y="357"/>
                    </a:lnTo>
                    <a:lnTo>
                      <a:pt x="435" y="351"/>
                    </a:lnTo>
                    <a:lnTo>
                      <a:pt x="435" y="348"/>
                    </a:lnTo>
                    <a:lnTo>
                      <a:pt x="435" y="344"/>
                    </a:lnTo>
                    <a:lnTo>
                      <a:pt x="440" y="335"/>
                    </a:lnTo>
                    <a:lnTo>
                      <a:pt x="440" y="335"/>
                    </a:lnTo>
                    <a:lnTo>
                      <a:pt x="448" y="324"/>
                    </a:lnTo>
                    <a:lnTo>
                      <a:pt x="448" y="319"/>
                    </a:lnTo>
                    <a:lnTo>
                      <a:pt x="448" y="314"/>
                    </a:lnTo>
                    <a:lnTo>
                      <a:pt x="447" y="309"/>
                    </a:lnTo>
                    <a:lnTo>
                      <a:pt x="443" y="305"/>
                    </a:lnTo>
                    <a:lnTo>
                      <a:pt x="437" y="301"/>
                    </a:lnTo>
                    <a:lnTo>
                      <a:pt x="427" y="298"/>
                    </a:lnTo>
                    <a:lnTo>
                      <a:pt x="427" y="298"/>
                    </a:lnTo>
                    <a:lnTo>
                      <a:pt x="420" y="294"/>
                    </a:lnTo>
                    <a:lnTo>
                      <a:pt x="413" y="287"/>
                    </a:lnTo>
                    <a:lnTo>
                      <a:pt x="407" y="278"/>
                    </a:lnTo>
                    <a:lnTo>
                      <a:pt x="404" y="267"/>
                    </a:lnTo>
                    <a:lnTo>
                      <a:pt x="402" y="254"/>
                    </a:lnTo>
                    <a:lnTo>
                      <a:pt x="404" y="243"/>
                    </a:lnTo>
                    <a:lnTo>
                      <a:pt x="407" y="233"/>
                    </a:lnTo>
                    <a:lnTo>
                      <a:pt x="412" y="225"/>
                    </a:lnTo>
                    <a:lnTo>
                      <a:pt x="412" y="225"/>
                    </a:lnTo>
                    <a:lnTo>
                      <a:pt x="418" y="217"/>
                    </a:lnTo>
                    <a:lnTo>
                      <a:pt x="423" y="209"/>
                    </a:lnTo>
                    <a:lnTo>
                      <a:pt x="424" y="203"/>
                    </a:lnTo>
                    <a:lnTo>
                      <a:pt x="423" y="198"/>
                    </a:lnTo>
                    <a:lnTo>
                      <a:pt x="421" y="192"/>
                    </a:lnTo>
                    <a:lnTo>
                      <a:pt x="416" y="187"/>
                    </a:lnTo>
                    <a:lnTo>
                      <a:pt x="410" y="182"/>
                    </a:lnTo>
                    <a:lnTo>
                      <a:pt x="402" y="179"/>
                    </a:lnTo>
                    <a:lnTo>
                      <a:pt x="402" y="179"/>
                    </a:lnTo>
                    <a:lnTo>
                      <a:pt x="380" y="166"/>
                    </a:lnTo>
                    <a:lnTo>
                      <a:pt x="358" y="152"/>
                    </a:lnTo>
                    <a:lnTo>
                      <a:pt x="337" y="138"/>
                    </a:lnTo>
                    <a:lnTo>
                      <a:pt x="316" y="122"/>
                    </a:lnTo>
                    <a:lnTo>
                      <a:pt x="316" y="122"/>
                    </a:lnTo>
                    <a:lnTo>
                      <a:pt x="304" y="112"/>
                    </a:lnTo>
                    <a:lnTo>
                      <a:pt x="291" y="106"/>
                    </a:lnTo>
                    <a:lnTo>
                      <a:pt x="277" y="101"/>
                    </a:lnTo>
                    <a:lnTo>
                      <a:pt x="262" y="98"/>
                    </a:lnTo>
                    <a:lnTo>
                      <a:pt x="232" y="95"/>
                    </a:lnTo>
                    <a:lnTo>
                      <a:pt x="202" y="92"/>
                    </a:lnTo>
                    <a:lnTo>
                      <a:pt x="202" y="92"/>
                    </a:lnTo>
                    <a:lnTo>
                      <a:pt x="184" y="90"/>
                    </a:lnTo>
                    <a:lnTo>
                      <a:pt x="167" y="87"/>
                    </a:lnTo>
                    <a:lnTo>
                      <a:pt x="151" y="82"/>
                    </a:lnTo>
                    <a:lnTo>
                      <a:pt x="135" y="76"/>
                    </a:lnTo>
                    <a:lnTo>
                      <a:pt x="119" y="70"/>
                    </a:lnTo>
                    <a:lnTo>
                      <a:pt x="103" y="62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99" y="65"/>
                    </a:lnTo>
                    <a:lnTo>
                      <a:pt x="113" y="73"/>
                    </a:lnTo>
                    <a:lnTo>
                      <a:pt x="129" y="79"/>
                    </a:lnTo>
                    <a:lnTo>
                      <a:pt x="145" y="85"/>
                    </a:lnTo>
                    <a:lnTo>
                      <a:pt x="161" y="90"/>
                    </a:lnTo>
                    <a:lnTo>
                      <a:pt x="178" y="93"/>
                    </a:lnTo>
                    <a:lnTo>
                      <a:pt x="196" y="95"/>
                    </a:lnTo>
                    <a:lnTo>
                      <a:pt x="196" y="95"/>
                    </a:lnTo>
                    <a:lnTo>
                      <a:pt x="226" y="98"/>
                    </a:lnTo>
                    <a:lnTo>
                      <a:pt x="256" y="101"/>
                    </a:lnTo>
                    <a:lnTo>
                      <a:pt x="270" y="105"/>
                    </a:lnTo>
                    <a:lnTo>
                      <a:pt x="284" y="109"/>
                    </a:lnTo>
                    <a:lnTo>
                      <a:pt x="299" y="116"/>
                    </a:lnTo>
                    <a:lnTo>
                      <a:pt x="310" y="125"/>
                    </a:lnTo>
                    <a:lnTo>
                      <a:pt x="310" y="125"/>
                    </a:lnTo>
                    <a:lnTo>
                      <a:pt x="331" y="141"/>
                    </a:lnTo>
                    <a:lnTo>
                      <a:pt x="351" y="155"/>
                    </a:lnTo>
                    <a:lnTo>
                      <a:pt x="373" y="170"/>
                    </a:lnTo>
                    <a:lnTo>
                      <a:pt x="397" y="182"/>
                    </a:lnTo>
                    <a:lnTo>
                      <a:pt x="397" y="182"/>
                    </a:lnTo>
                    <a:lnTo>
                      <a:pt x="404" y="186"/>
                    </a:lnTo>
                    <a:lnTo>
                      <a:pt x="410" y="190"/>
                    </a:lnTo>
                    <a:lnTo>
                      <a:pt x="415" y="195"/>
                    </a:lnTo>
                    <a:lnTo>
                      <a:pt x="418" y="200"/>
                    </a:lnTo>
                    <a:lnTo>
                      <a:pt x="418" y="206"/>
                    </a:lnTo>
                    <a:lnTo>
                      <a:pt x="416" y="213"/>
                    </a:lnTo>
                    <a:lnTo>
                      <a:pt x="413" y="220"/>
                    </a:lnTo>
                    <a:lnTo>
                      <a:pt x="407" y="228"/>
                    </a:lnTo>
                    <a:lnTo>
                      <a:pt x="407" y="228"/>
                    </a:lnTo>
                    <a:lnTo>
                      <a:pt x="400" y="236"/>
                    </a:lnTo>
                    <a:lnTo>
                      <a:pt x="397" y="246"/>
                    </a:lnTo>
                    <a:lnTo>
                      <a:pt x="397" y="257"/>
                    </a:lnTo>
                    <a:lnTo>
                      <a:pt x="397" y="270"/>
                    </a:lnTo>
                    <a:lnTo>
                      <a:pt x="402" y="279"/>
                    </a:lnTo>
                    <a:lnTo>
                      <a:pt x="407" y="289"/>
                    </a:lnTo>
                    <a:lnTo>
                      <a:pt x="413" y="297"/>
                    </a:lnTo>
                    <a:lnTo>
                      <a:pt x="423" y="301"/>
                    </a:lnTo>
                    <a:lnTo>
                      <a:pt x="423" y="301"/>
                    </a:lnTo>
                    <a:lnTo>
                      <a:pt x="431" y="305"/>
                    </a:lnTo>
                    <a:lnTo>
                      <a:pt x="437" y="308"/>
                    </a:lnTo>
                    <a:lnTo>
                      <a:pt x="440" y="313"/>
                    </a:lnTo>
                    <a:lnTo>
                      <a:pt x="443" y="316"/>
                    </a:lnTo>
                    <a:lnTo>
                      <a:pt x="443" y="322"/>
                    </a:lnTo>
                    <a:lnTo>
                      <a:pt x="442" y="327"/>
                    </a:lnTo>
                    <a:lnTo>
                      <a:pt x="435" y="338"/>
                    </a:lnTo>
                    <a:lnTo>
                      <a:pt x="435" y="338"/>
                    </a:lnTo>
                    <a:lnTo>
                      <a:pt x="431" y="348"/>
                    </a:lnTo>
                    <a:lnTo>
                      <a:pt x="429" y="351"/>
                    </a:lnTo>
                    <a:lnTo>
                      <a:pt x="429" y="354"/>
                    </a:lnTo>
                    <a:lnTo>
                      <a:pt x="434" y="360"/>
                    </a:lnTo>
                    <a:lnTo>
                      <a:pt x="440" y="365"/>
                    </a:lnTo>
                    <a:lnTo>
                      <a:pt x="440" y="365"/>
                    </a:lnTo>
                    <a:lnTo>
                      <a:pt x="459" y="381"/>
                    </a:lnTo>
                    <a:lnTo>
                      <a:pt x="474" y="394"/>
                    </a:lnTo>
                    <a:lnTo>
                      <a:pt x="483" y="406"/>
                    </a:lnTo>
                    <a:lnTo>
                      <a:pt x="486" y="413"/>
                    </a:lnTo>
                    <a:lnTo>
                      <a:pt x="488" y="419"/>
                    </a:lnTo>
                    <a:lnTo>
                      <a:pt x="489" y="427"/>
                    </a:lnTo>
                    <a:lnTo>
                      <a:pt x="489" y="433"/>
                    </a:lnTo>
                    <a:lnTo>
                      <a:pt x="486" y="449"/>
                    </a:lnTo>
                    <a:lnTo>
                      <a:pt x="480" y="468"/>
                    </a:lnTo>
                    <a:lnTo>
                      <a:pt x="470" y="490"/>
                    </a:lnTo>
                    <a:lnTo>
                      <a:pt x="470" y="490"/>
                    </a:lnTo>
                    <a:lnTo>
                      <a:pt x="466" y="502"/>
                    </a:lnTo>
                    <a:lnTo>
                      <a:pt x="461" y="513"/>
                    </a:lnTo>
                    <a:lnTo>
                      <a:pt x="461" y="519"/>
                    </a:lnTo>
                    <a:lnTo>
                      <a:pt x="461" y="524"/>
                    </a:lnTo>
                    <a:lnTo>
                      <a:pt x="464" y="529"/>
                    </a:lnTo>
                    <a:lnTo>
                      <a:pt x="467" y="532"/>
                    </a:lnTo>
                    <a:lnTo>
                      <a:pt x="467" y="532"/>
                    </a:lnTo>
                    <a:lnTo>
                      <a:pt x="477" y="537"/>
                    </a:lnTo>
                    <a:lnTo>
                      <a:pt x="485" y="544"/>
                    </a:lnTo>
                    <a:lnTo>
                      <a:pt x="491" y="551"/>
                    </a:lnTo>
                    <a:lnTo>
                      <a:pt x="499" y="560"/>
                    </a:lnTo>
                    <a:lnTo>
                      <a:pt x="510" y="578"/>
                    </a:lnTo>
                    <a:lnTo>
                      <a:pt x="521" y="595"/>
                    </a:lnTo>
                    <a:lnTo>
                      <a:pt x="534" y="613"/>
                    </a:lnTo>
                    <a:lnTo>
                      <a:pt x="540" y="621"/>
                    </a:lnTo>
                    <a:lnTo>
                      <a:pt x="548" y="627"/>
                    </a:lnTo>
                    <a:lnTo>
                      <a:pt x="556" y="633"/>
                    </a:lnTo>
                    <a:lnTo>
                      <a:pt x="567" y="638"/>
                    </a:lnTo>
                    <a:lnTo>
                      <a:pt x="577" y="641"/>
                    </a:lnTo>
                    <a:lnTo>
                      <a:pt x="589" y="643"/>
                    </a:lnTo>
                    <a:lnTo>
                      <a:pt x="589" y="643"/>
                    </a:lnTo>
                    <a:lnTo>
                      <a:pt x="601" y="654"/>
                    </a:lnTo>
                    <a:lnTo>
                      <a:pt x="612" y="664"/>
                    </a:lnTo>
                    <a:lnTo>
                      <a:pt x="624" y="670"/>
                    </a:lnTo>
                    <a:lnTo>
                      <a:pt x="639" y="675"/>
                    </a:lnTo>
                    <a:lnTo>
                      <a:pt x="667" y="683"/>
                    </a:lnTo>
                    <a:lnTo>
                      <a:pt x="680" y="686"/>
                    </a:lnTo>
                    <a:lnTo>
                      <a:pt x="694" y="691"/>
                    </a:lnTo>
                    <a:lnTo>
                      <a:pt x="694" y="691"/>
                    </a:lnTo>
                    <a:lnTo>
                      <a:pt x="701" y="694"/>
                    </a:lnTo>
                    <a:lnTo>
                      <a:pt x="707" y="697"/>
                    </a:lnTo>
                    <a:lnTo>
                      <a:pt x="712" y="702"/>
                    </a:lnTo>
                    <a:lnTo>
                      <a:pt x="715" y="706"/>
                    </a:lnTo>
                    <a:lnTo>
                      <a:pt x="717" y="711"/>
                    </a:lnTo>
                    <a:lnTo>
                      <a:pt x="718" y="718"/>
                    </a:lnTo>
                    <a:lnTo>
                      <a:pt x="718" y="724"/>
                    </a:lnTo>
                    <a:lnTo>
                      <a:pt x="715" y="730"/>
                    </a:lnTo>
                    <a:lnTo>
                      <a:pt x="715" y="730"/>
                    </a:lnTo>
                    <a:lnTo>
                      <a:pt x="713" y="740"/>
                    </a:lnTo>
                    <a:lnTo>
                      <a:pt x="712" y="749"/>
                    </a:lnTo>
                    <a:lnTo>
                      <a:pt x="712" y="757"/>
                    </a:lnTo>
                    <a:lnTo>
                      <a:pt x="713" y="765"/>
                    </a:lnTo>
                    <a:lnTo>
                      <a:pt x="717" y="773"/>
                    </a:lnTo>
                    <a:lnTo>
                      <a:pt x="723" y="780"/>
                    </a:lnTo>
                    <a:lnTo>
                      <a:pt x="731" y="784"/>
                    </a:lnTo>
                    <a:lnTo>
                      <a:pt x="739" y="789"/>
                    </a:lnTo>
                    <a:lnTo>
                      <a:pt x="739" y="789"/>
                    </a:lnTo>
                    <a:lnTo>
                      <a:pt x="731" y="800"/>
                    </a:lnTo>
                    <a:lnTo>
                      <a:pt x="721" y="810"/>
                    </a:lnTo>
                    <a:lnTo>
                      <a:pt x="721" y="810"/>
                    </a:lnTo>
                    <a:lnTo>
                      <a:pt x="729" y="807"/>
                    </a:lnTo>
                    <a:lnTo>
                      <a:pt x="734" y="800"/>
                    </a:lnTo>
                    <a:lnTo>
                      <a:pt x="740" y="794"/>
                    </a:lnTo>
                    <a:lnTo>
                      <a:pt x="745" y="786"/>
                    </a:lnTo>
                    <a:lnTo>
                      <a:pt x="745" y="78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0">
                <a:extLst>
                  <a:ext uri="{FF2B5EF4-FFF2-40B4-BE49-F238E27FC236}">
                    <a16:creationId xmlns:a16="http://schemas.microsoft.com/office/drawing/2014/main" id="{F954E771-E664-9000-9450-EA539521C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" y="1013"/>
                <a:ext cx="82" cy="79"/>
              </a:xfrm>
              <a:custGeom>
                <a:avLst/>
                <a:gdLst>
                  <a:gd name="T0" fmla="*/ 10 w 166"/>
                  <a:gd name="T1" fmla="*/ 153 h 159"/>
                  <a:gd name="T2" fmla="*/ 10 w 166"/>
                  <a:gd name="T3" fmla="*/ 153 h 159"/>
                  <a:gd name="T4" fmla="*/ 29 w 166"/>
                  <a:gd name="T5" fmla="*/ 130 h 159"/>
                  <a:gd name="T6" fmla="*/ 50 w 166"/>
                  <a:gd name="T7" fmla="*/ 113 h 159"/>
                  <a:gd name="T8" fmla="*/ 74 w 166"/>
                  <a:gd name="T9" fmla="*/ 95 h 159"/>
                  <a:gd name="T10" fmla="*/ 97 w 166"/>
                  <a:gd name="T11" fmla="*/ 81 h 159"/>
                  <a:gd name="T12" fmla="*/ 97 w 166"/>
                  <a:gd name="T13" fmla="*/ 81 h 159"/>
                  <a:gd name="T14" fmla="*/ 104 w 166"/>
                  <a:gd name="T15" fmla="*/ 75 h 159"/>
                  <a:gd name="T16" fmla="*/ 110 w 166"/>
                  <a:gd name="T17" fmla="*/ 70 h 159"/>
                  <a:gd name="T18" fmla="*/ 121 w 166"/>
                  <a:gd name="T19" fmla="*/ 57 h 159"/>
                  <a:gd name="T20" fmla="*/ 129 w 166"/>
                  <a:gd name="T21" fmla="*/ 43 h 159"/>
                  <a:gd name="T22" fmla="*/ 139 w 166"/>
                  <a:gd name="T23" fmla="*/ 29 h 159"/>
                  <a:gd name="T24" fmla="*/ 139 w 166"/>
                  <a:gd name="T25" fmla="*/ 29 h 159"/>
                  <a:gd name="T26" fmla="*/ 143 w 166"/>
                  <a:gd name="T27" fmla="*/ 19 h 159"/>
                  <a:gd name="T28" fmla="*/ 151 w 166"/>
                  <a:gd name="T29" fmla="*/ 11 h 159"/>
                  <a:gd name="T30" fmla="*/ 158 w 166"/>
                  <a:gd name="T31" fmla="*/ 5 h 159"/>
                  <a:gd name="T32" fmla="*/ 166 w 166"/>
                  <a:gd name="T33" fmla="*/ 0 h 159"/>
                  <a:gd name="T34" fmla="*/ 166 w 166"/>
                  <a:gd name="T35" fmla="*/ 0 h 159"/>
                  <a:gd name="T36" fmla="*/ 156 w 166"/>
                  <a:gd name="T37" fmla="*/ 5 h 159"/>
                  <a:gd name="T38" fmla="*/ 148 w 166"/>
                  <a:gd name="T39" fmla="*/ 13 h 159"/>
                  <a:gd name="T40" fmla="*/ 140 w 166"/>
                  <a:gd name="T41" fmla="*/ 21 h 159"/>
                  <a:gd name="T42" fmla="*/ 132 w 166"/>
                  <a:gd name="T43" fmla="*/ 32 h 159"/>
                  <a:gd name="T44" fmla="*/ 132 w 166"/>
                  <a:gd name="T45" fmla="*/ 32 h 159"/>
                  <a:gd name="T46" fmla="*/ 124 w 166"/>
                  <a:gd name="T47" fmla="*/ 46 h 159"/>
                  <a:gd name="T48" fmla="*/ 115 w 166"/>
                  <a:gd name="T49" fmla="*/ 60 h 159"/>
                  <a:gd name="T50" fmla="*/ 105 w 166"/>
                  <a:gd name="T51" fmla="*/ 73 h 159"/>
                  <a:gd name="T52" fmla="*/ 99 w 166"/>
                  <a:gd name="T53" fmla="*/ 78 h 159"/>
                  <a:gd name="T54" fmla="*/ 91 w 166"/>
                  <a:gd name="T55" fmla="*/ 83 h 159"/>
                  <a:gd name="T56" fmla="*/ 91 w 166"/>
                  <a:gd name="T57" fmla="*/ 83 h 159"/>
                  <a:gd name="T58" fmla="*/ 67 w 166"/>
                  <a:gd name="T59" fmla="*/ 99 h 159"/>
                  <a:gd name="T60" fmla="*/ 45 w 166"/>
                  <a:gd name="T61" fmla="*/ 114 h 159"/>
                  <a:gd name="T62" fmla="*/ 23 w 166"/>
                  <a:gd name="T63" fmla="*/ 133 h 159"/>
                  <a:gd name="T64" fmla="*/ 4 w 166"/>
                  <a:gd name="T65" fmla="*/ 154 h 159"/>
                  <a:gd name="T66" fmla="*/ 4 w 166"/>
                  <a:gd name="T67" fmla="*/ 154 h 159"/>
                  <a:gd name="T68" fmla="*/ 0 w 166"/>
                  <a:gd name="T69" fmla="*/ 159 h 159"/>
                  <a:gd name="T70" fmla="*/ 0 w 166"/>
                  <a:gd name="T71" fmla="*/ 159 h 159"/>
                  <a:gd name="T72" fmla="*/ 5 w 166"/>
                  <a:gd name="T73" fmla="*/ 156 h 159"/>
                  <a:gd name="T74" fmla="*/ 10 w 166"/>
                  <a:gd name="T75" fmla="*/ 153 h 159"/>
                  <a:gd name="T76" fmla="*/ 10 w 166"/>
                  <a:gd name="T77" fmla="*/ 15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59">
                    <a:moveTo>
                      <a:pt x="10" y="153"/>
                    </a:moveTo>
                    <a:lnTo>
                      <a:pt x="10" y="153"/>
                    </a:lnTo>
                    <a:lnTo>
                      <a:pt x="29" y="130"/>
                    </a:lnTo>
                    <a:lnTo>
                      <a:pt x="50" y="113"/>
                    </a:lnTo>
                    <a:lnTo>
                      <a:pt x="74" y="95"/>
                    </a:lnTo>
                    <a:lnTo>
                      <a:pt x="97" y="81"/>
                    </a:lnTo>
                    <a:lnTo>
                      <a:pt x="97" y="81"/>
                    </a:lnTo>
                    <a:lnTo>
                      <a:pt x="104" y="75"/>
                    </a:lnTo>
                    <a:lnTo>
                      <a:pt x="110" y="70"/>
                    </a:lnTo>
                    <a:lnTo>
                      <a:pt x="121" y="57"/>
                    </a:lnTo>
                    <a:lnTo>
                      <a:pt x="129" y="43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3" y="19"/>
                    </a:lnTo>
                    <a:lnTo>
                      <a:pt x="151" y="11"/>
                    </a:lnTo>
                    <a:lnTo>
                      <a:pt x="158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56" y="5"/>
                    </a:lnTo>
                    <a:lnTo>
                      <a:pt x="148" y="13"/>
                    </a:lnTo>
                    <a:lnTo>
                      <a:pt x="140" y="21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24" y="46"/>
                    </a:lnTo>
                    <a:lnTo>
                      <a:pt x="115" y="60"/>
                    </a:lnTo>
                    <a:lnTo>
                      <a:pt x="105" y="73"/>
                    </a:lnTo>
                    <a:lnTo>
                      <a:pt x="99" y="78"/>
                    </a:lnTo>
                    <a:lnTo>
                      <a:pt x="91" y="83"/>
                    </a:lnTo>
                    <a:lnTo>
                      <a:pt x="91" y="83"/>
                    </a:lnTo>
                    <a:lnTo>
                      <a:pt x="67" y="99"/>
                    </a:lnTo>
                    <a:lnTo>
                      <a:pt x="45" y="114"/>
                    </a:lnTo>
                    <a:lnTo>
                      <a:pt x="23" y="133"/>
                    </a:lnTo>
                    <a:lnTo>
                      <a:pt x="4" y="154"/>
                    </a:lnTo>
                    <a:lnTo>
                      <a:pt x="4" y="154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" y="156"/>
                    </a:lnTo>
                    <a:lnTo>
                      <a:pt x="10" y="153"/>
                    </a:lnTo>
                    <a:lnTo>
                      <a:pt x="10" y="15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7219F1B7-6EB6-E0CE-4E07-37BD67E4B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" y="1511"/>
                <a:ext cx="106" cy="18"/>
              </a:xfrm>
              <a:custGeom>
                <a:avLst/>
                <a:gdLst>
                  <a:gd name="T0" fmla="*/ 183 w 211"/>
                  <a:gd name="T1" fmla="*/ 6 h 36"/>
                  <a:gd name="T2" fmla="*/ 183 w 211"/>
                  <a:gd name="T3" fmla="*/ 6 h 36"/>
                  <a:gd name="T4" fmla="*/ 173 w 211"/>
                  <a:gd name="T5" fmla="*/ 1 h 36"/>
                  <a:gd name="T6" fmla="*/ 163 w 211"/>
                  <a:gd name="T7" fmla="*/ 0 h 36"/>
                  <a:gd name="T8" fmla="*/ 154 w 211"/>
                  <a:gd name="T9" fmla="*/ 1 h 36"/>
                  <a:gd name="T10" fmla="*/ 143 w 211"/>
                  <a:gd name="T11" fmla="*/ 5 h 36"/>
                  <a:gd name="T12" fmla="*/ 143 w 211"/>
                  <a:gd name="T13" fmla="*/ 5 h 36"/>
                  <a:gd name="T14" fmla="*/ 116 w 211"/>
                  <a:gd name="T15" fmla="*/ 13 h 36"/>
                  <a:gd name="T16" fmla="*/ 89 w 211"/>
                  <a:gd name="T17" fmla="*/ 21 h 36"/>
                  <a:gd name="T18" fmla="*/ 62 w 211"/>
                  <a:gd name="T19" fmla="*/ 25 h 36"/>
                  <a:gd name="T20" fmla="*/ 48 w 211"/>
                  <a:gd name="T21" fmla="*/ 27 h 36"/>
                  <a:gd name="T22" fmla="*/ 33 w 211"/>
                  <a:gd name="T23" fmla="*/ 27 h 36"/>
                  <a:gd name="T24" fmla="*/ 33 w 211"/>
                  <a:gd name="T25" fmla="*/ 27 h 36"/>
                  <a:gd name="T26" fmla="*/ 24 w 211"/>
                  <a:gd name="T27" fmla="*/ 27 h 36"/>
                  <a:gd name="T28" fmla="*/ 16 w 211"/>
                  <a:gd name="T29" fmla="*/ 30 h 36"/>
                  <a:gd name="T30" fmla="*/ 0 w 211"/>
                  <a:gd name="T31" fmla="*/ 36 h 36"/>
                  <a:gd name="T32" fmla="*/ 0 w 211"/>
                  <a:gd name="T33" fmla="*/ 36 h 36"/>
                  <a:gd name="T34" fmla="*/ 13 w 211"/>
                  <a:gd name="T35" fmla="*/ 32 h 36"/>
                  <a:gd name="T36" fmla="*/ 21 w 211"/>
                  <a:gd name="T37" fmla="*/ 30 h 36"/>
                  <a:gd name="T38" fmla="*/ 27 w 211"/>
                  <a:gd name="T39" fmla="*/ 28 h 36"/>
                  <a:gd name="T40" fmla="*/ 27 w 211"/>
                  <a:gd name="T41" fmla="*/ 28 h 36"/>
                  <a:gd name="T42" fmla="*/ 41 w 211"/>
                  <a:gd name="T43" fmla="*/ 28 h 36"/>
                  <a:gd name="T44" fmla="*/ 55 w 211"/>
                  <a:gd name="T45" fmla="*/ 28 h 36"/>
                  <a:gd name="T46" fmla="*/ 84 w 211"/>
                  <a:gd name="T47" fmla="*/ 24 h 36"/>
                  <a:gd name="T48" fmla="*/ 111 w 211"/>
                  <a:gd name="T49" fmla="*/ 16 h 36"/>
                  <a:gd name="T50" fmla="*/ 138 w 211"/>
                  <a:gd name="T51" fmla="*/ 6 h 36"/>
                  <a:gd name="T52" fmla="*/ 138 w 211"/>
                  <a:gd name="T53" fmla="*/ 6 h 36"/>
                  <a:gd name="T54" fmla="*/ 148 w 211"/>
                  <a:gd name="T55" fmla="*/ 5 h 36"/>
                  <a:gd name="T56" fmla="*/ 157 w 211"/>
                  <a:gd name="T57" fmla="*/ 3 h 36"/>
                  <a:gd name="T58" fmla="*/ 168 w 211"/>
                  <a:gd name="T59" fmla="*/ 5 h 36"/>
                  <a:gd name="T60" fmla="*/ 176 w 211"/>
                  <a:gd name="T61" fmla="*/ 9 h 36"/>
                  <a:gd name="T62" fmla="*/ 176 w 211"/>
                  <a:gd name="T63" fmla="*/ 9 h 36"/>
                  <a:gd name="T64" fmla="*/ 186 w 211"/>
                  <a:gd name="T65" fmla="*/ 14 h 36"/>
                  <a:gd name="T66" fmla="*/ 195 w 211"/>
                  <a:gd name="T67" fmla="*/ 14 h 36"/>
                  <a:gd name="T68" fmla="*/ 203 w 211"/>
                  <a:gd name="T69" fmla="*/ 14 h 36"/>
                  <a:gd name="T70" fmla="*/ 211 w 211"/>
                  <a:gd name="T71" fmla="*/ 9 h 36"/>
                  <a:gd name="T72" fmla="*/ 211 w 211"/>
                  <a:gd name="T73" fmla="*/ 9 h 36"/>
                  <a:gd name="T74" fmla="*/ 203 w 211"/>
                  <a:gd name="T75" fmla="*/ 11 h 36"/>
                  <a:gd name="T76" fmla="*/ 197 w 211"/>
                  <a:gd name="T77" fmla="*/ 11 h 36"/>
                  <a:gd name="T78" fmla="*/ 191 w 211"/>
                  <a:gd name="T79" fmla="*/ 9 h 36"/>
                  <a:gd name="T80" fmla="*/ 183 w 211"/>
                  <a:gd name="T81" fmla="*/ 6 h 36"/>
                  <a:gd name="T82" fmla="*/ 183 w 211"/>
                  <a:gd name="T83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6">
                    <a:moveTo>
                      <a:pt x="183" y="6"/>
                    </a:moveTo>
                    <a:lnTo>
                      <a:pt x="183" y="6"/>
                    </a:lnTo>
                    <a:lnTo>
                      <a:pt x="173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5"/>
                    </a:lnTo>
                    <a:lnTo>
                      <a:pt x="143" y="5"/>
                    </a:lnTo>
                    <a:lnTo>
                      <a:pt x="116" y="13"/>
                    </a:lnTo>
                    <a:lnTo>
                      <a:pt x="89" y="21"/>
                    </a:lnTo>
                    <a:lnTo>
                      <a:pt x="62" y="25"/>
                    </a:lnTo>
                    <a:lnTo>
                      <a:pt x="48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24" y="27"/>
                    </a:lnTo>
                    <a:lnTo>
                      <a:pt x="16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41" y="28"/>
                    </a:lnTo>
                    <a:lnTo>
                      <a:pt x="55" y="28"/>
                    </a:lnTo>
                    <a:lnTo>
                      <a:pt x="84" y="24"/>
                    </a:lnTo>
                    <a:lnTo>
                      <a:pt x="111" y="1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48" y="5"/>
                    </a:lnTo>
                    <a:lnTo>
                      <a:pt x="157" y="3"/>
                    </a:lnTo>
                    <a:lnTo>
                      <a:pt x="168" y="5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86" y="14"/>
                    </a:lnTo>
                    <a:lnTo>
                      <a:pt x="195" y="14"/>
                    </a:lnTo>
                    <a:lnTo>
                      <a:pt x="203" y="14"/>
                    </a:lnTo>
                    <a:lnTo>
                      <a:pt x="211" y="9"/>
                    </a:lnTo>
                    <a:lnTo>
                      <a:pt x="211" y="9"/>
                    </a:lnTo>
                    <a:lnTo>
                      <a:pt x="203" y="11"/>
                    </a:lnTo>
                    <a:lnTo>
                      <a:pt x="197" y="11"/>
                    </a:lnTo>
                    <a:lnTo>
                      <a:pt x="191" y="9"/>
                    </a:lnTo>
                    <a:lnTo>
                      <a:pt x="183" y="6"/>
                    </a:lnTo>
                    <a:lnTo>
                      <a:pt x="183" y="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">
                <a:extLst>
                  <a:ext uri="{FF2B5EF4-FFF2-40B4-BE49-F238E27FC236}">
                    <a16:creationId xmlns:a16="http://schemas.microsoft.com/office/drawing/2014/main" id="{69BFDAEF-7301-168F-BDB2-06AC163D0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1493"/>
                <a:ext cx="63" cy="43"/>
              </a:xfrm>
              <a:custGeom>
                <a:avLst/>
                <a:gdLst>
                  <a:gd name="T0" fmla="*/ 110 w 128"/>
                  <a:gd name="T1" fmla="*/ 67 h 88"/>
                  <a:gd name="T2" fmla="*/ 110 w 128"/>
                  <a:gd name="T3" fmla="*/ 67 h 88"/>
                  <a:gd name="T4" fmla="*/ 88 w 128"/>
                  <a:gd name="T5" fmla="*/ 56 h 88"/>
                  <a:gd name="T6" fmla="*/ 67 w 128"/>
                  <a:gd name="T7" fmla="*/ 48 h 88"/>
                  <a:gd name="T8" fmla="*/ 56 w 128"/>
                  <a:gd name="T9" fmla="*/ 45 h 88"/>
                  <a:gd name="T10" fmla="*/ 43 w 128"/>
                  <a:gd name="T11" fmla="*/ 43 h 88"/>
                  <a:gd name="T12" fmla="*/ 32 w 128"/>
                  <a:gd name="T13" fmla="*/ 42 h 88"/>
                  <a:gd name="T14" fmla="*/ 20 w 128"/>
                  <a:gd name="T15" fmla="*/ 43 h 88"/>
                  <a:gd name="T16" fmla="*/ 20 w 128"/>
                  <a:gd name="T17" fmla="*/ 43 h 88"/>
                  <a:gd name="T18" fmla="*/ 15 w 128"/>
                  <a:gd name="T19" fmla="*/ 43 h 88"/>
                  <a:gd name="T20" fmla="*/ 10 w 128"/>
                  <a:gd name="T21" fmla="*/ 42 h 88"/>
                  <a:gd name="T22" fmla="*/ 8 w 128"/>
                  <a:gd name="T23" fmla="*/ 38 h 88"/>
                  <a:gd name="T24" fmla="*/ 7 w 128"/>
                  <a:gd name="T25" fmla="*/ 35 h 88"/>
                  <a:gd name="T26" fmla="*/ 7 w 128"/>
                  <a:gd name="T27" fmla="*/ 27 h 88"/>
                  <a:gd name="T28" fmla="*/ 10 w 128"/>
                  <a:gd name="T29" fmla="*/ 21 h 88"/>
                  <a:gd name="T30" fmla="*/ 10 w 128"/>
                  <a:gd name="T31" fmla="*/ 21 h 88"/>
                  <a:gd name="T32" fmla="*/ 15 w 128"/>
                  <a:gd name="T33" fmla="*/ 10 h 88"/>
                  <a:gd name="T34" fmla="*/ 18 w 128"/>
                  <a:gd name="T35" fmla="*/ 5 h 88"/>
                  <a:gd name="T36" fmla="*/ 23 w 128"/>
                  <a:gd name="T37" fmla="*/ 0 h 88"/>
                  <a:gd name="T38" fmla="*/ 23 w 128"/>
                  <a:gd name="T39" fmla="*/ 0 h 88"/>
                  <a:gd name="T40" fmla="*/ 15 w 128"/>
                  <a:gd name="T41" fmla="*/ 4 h 88"/>
                  <a:gd name="T42" fmla="*/ 12 w 128"/>
                  <a:gd name="T43" fmla="*/ 10 h 88"/>
                  <a:gd name="T44" fmla="*/ 4 w 128"/>
                  <a:gd name="T45" fmla="*/ 23 h 88"/>
                  <a:gd name="T46" fmla="*/ 4 w 128"/>
                  <a:gd name="T47" fmla="*/ 23 h 88"/>
                  <a:gd name="T48" fmla="*/ 0 w 128"/>
                  <a:gd name="T49" fmla="*/ 31 h 88"/>
                  <a:gd name="T50" fmla="*/ 0 w 128"/>
                  <a:gd name="T51" fmla="*/ 38 h 88"/>
                  <a:gd name="T52" fmla="*/ 2 w 128"/>
                  <a:gd name="T53" fmla="*/ 42 h 88"/>
                  <a:gd name="T54" fmla="*/ 4 w 128"/>
                  <a:gd name="T55" fmla="*/ 45 h 88"/>
                  <a:gd name="T56" fmla="*/ 8 w 128"/>
                  <a:gd name="T57" fmla="*/ 45 h 88"/>
                  <a:gd name="T58" fmla="*/ 13 w 128"/>
                  <a:gd name="T59" fmla="*/ 45 h 88"/>
                  <a:gd name="T60" fmla="*/ 13 w 128"/>
                  <a:gd name="T61" fmla="*/ 45 h 88"/>
                  <a:gd name="T62" fmla="*/ 26 w 128"/>
                  <a:gd name="T63" fmla="*/ 45 h 88"/>
                  <a:gd name="T64" fmla="*/ 39 w 128"/>
                  <a:gd name="T65" fmla="*/ 45 h 88"/>
                  <a:gd name="T66" fmla="*/ 50 w 128"/>
                  <a:gd name="T67" fmla="*/ 48 h 88"/>
                  <a:gd name="T68" fmla="*/ 61 w 128"/>
                  <a:gd name="T69" fmla="*/ 51 h 88"/>
                  <a:gd name="T70" fmla="*/ 83 w 128"/>
                  <a:gd name="T71" fmla="*/ 59 h 88"/>
                  <a:gd name="T72" fmla="*/ 104 w 128"/>
                  <a:gd name="T73" fmla="*/ 69 h 88"/>
                  <a:gd name="T74" fmla="*/ 104 w 128"/>
                  <a:gd name="T75" fmla="*/ 69 h 88"/>
                  <a:gd name="T76" fmla="*/ 104 w 128"/>
                  <a:gd name="T77" fmla="*/ 72 h 88"/>
                  <a:gd name="T78" fmla="*/ 102 w 128"/>
                  <a:gd name="T79" fmla="*/ 75 h 88"/>
                  <a:gd name="T80" fmla="*/ 97 w 128"/>
                  <a:gd name="T81" fmla="*/ 78 h 88"/>
                  <a:gd name="T82" fmla="*/ 94 w 128"/>
                  <a:gd name="T83" fmla="*/ 80 h 88"/>
                  <a:gd name="T84" fmla="*/ 93 w 128"/>
                  <a:gd name="T85" fmla="*/ 81 h 88"/>
                  <a:gd name="T86" fmla="*/ 93 w 128"/>
                  <a:gd name="T87" fmla="*/ 85 h 88"/>
                  <a:gd name="T88" fmla="*/ 94 w 128"/>
                  <a:gd name="T89" fmla="*/ 88 h 88"/>
                  <a:gd name="T90" fmla="*/ 94 w 128"/>
                  <a:gd name="T91" fmla="*/ 88 h 88"/>
                  <a:gd name="T92" fmla="*/ 102 w 128"/>
                  <a:gd name="T93" fmla="*/ 88 h 88"/>
                  <a:gd name="T94" fmla="*/ 112 w 128"/>
                  <a:gd name="T95" fmla="*/ 85 h 88"/>
                  <a:gd name="T96" fmla="*/ 128 w 128"/>
                  <a:gd name="T97" fmla="*/ 78 h 88"/>
                  <a:gd name="T98" fmla="*/ 128 w 128"/>
                  <a:gd name="T99" fmla="*/ 78 h 88"/>
                  <a:gd name="T100" fmla="*/ 113 w 128"/>
                  <a:gd name="T101" fmla="*/ 83 h 88"/>
                  <a:gd name="T102" fmla="*/ 107 w 128"/>
                  <a:gd name="T103" fmla="*/ 85 h 88"/>
                  <a:gd name="T104" fmla="*/ 99 w 128"/>
                  <a:gd name="T105" fmla="*/ 86 h 88"/>
                  <a:gd name="T106" fmla="*/ 99 w 128"/>
                  <a:gd name="T107" fmla="*/ 86 h 88"/>
                  <a:gd name="T108" fmla="*/ 97 w 128"/>
                  <a:gd name="T109" fmla="*/ 81 h 88"/>
                  <a:gd name="T110" fmla="*/ 99 w 128"/>
                  <a:gd name="T111" fmla="*/ 78 h 88"/>
                  <a:gd name="T112" fmla="*/ 101 w 128"/>
                  <a:gd name="T113" fmla="*/ 77 h 88"/>
                  <a:gd name="T114" fmla="*/ 104 w 128"/>
                  <a:gd name="T115" fmla="*/ 75 h 88"/>
                  <a:gd name="T116" fmla="*/ 108 w 128"/>
                  <a:gd name="T117" fmla="*/ 72 h 88"/>
                  <a:gd name="T118" fmla="*/ 110 w 128"/>
                  <a:gd name="T119" fmla="*/ 69 h 88"/>
                  <a:gd name="T120" fmla="*/ 110 w 128"/>
                  <a:gd name="T121" fmla="*/ 67 h 88"/>
                  <a:gd name="T122" fmla="*/ 110 w 128"/>
                  <a:gd name="T12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88">
                    <a:moveTo>
                      <a:pt x="110" y="67"/>
                    </a:moveTo>
                    <a:lnTo>
                      <a:pt x="110" y="67"/>
                    </a:lnTo>
                    <a:lnTo>
                      <a:pt x="88" y="56"/>
                    </a:lnTo>
                    <a:lnTo>
                      <a:pt x="67" y="48"/>
                    </a:lnTo>
                    <a:lnTo>
                      <a:pt x="56" y="45"/>
                    </a:lnTo>
                    <a:lnTo>
                      <a:pt x="43" y="43"/>
                    </a:lnTo>
                    <a:lnTo>
                      <a:pt x="32" y="42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5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7" y="35"/>
                    </a:lnTo>
                    <a:lnTo>
                      <a:pt x="7" y="27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5" y="10"/>
                    </a:lnTo>
                    <a:lnTo>
                      <a:pt x="18" y="5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5" y="4"/>
                    </a:lnTo>
                    <a:lnTo>
                      <a:pt x="12" y="10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4" y="45"/>
                    </a:lnTo>
                    <a:lnTo>
                      <a:pt x="8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26" y="45"/>
                    </a:lnTo>
                    <a:lnTo>
                      <a:pt x="39" y="45"/>
                    </a:lnTo>
                    <a:lnTo>
                      <a:pt x="50" y="48"/>
                    </a:lnTo>
                    <a:lnTo>
                      <a:pt x="61" y="51"/>
                    </a:lnTo>
                    <a:lnTo>
                      <a:pt x="83" y="5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72"/>
                    </a:lnTo>
                    <a:lnTo>
                      <a:pt x="102" y="75"/>
                    </a:lnTo>
                    <a:lnTo>
                      <a:pt x="97" y="78"/>
                    </a:lnTo>
                    <a:lnTo>
                      <a:pt x="94" y="80"/>
                    </a:lnTo>
                    <a:lnTo>
                      <a:pt x="93" y="81"/>
                    </a:lnTo>
                    <a:lnTo>
                      <a:pt x="93" y="85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102" y="88"/>
                    </a:lnTo>
                    <a:lnTo>
                      <a:pt x="112" y="85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13" y="83"/>
                    </a:lnTo>
                    <a:lnTo>
                      <a:pt x="107" y="85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7" y="81"/>
                    </a:lnTo>
                    <a:lnTo>
                      <a:pt x="99" y="78"/>
                    </a:lnTo>
                    <a:lnTo>
                      <a:pt x="101" y="77"/>
                    </a:lnTo>
                    <a:lnTo>
                      <a:pt x="104" y="75"/>
                    </a:lnTo>
                    <a:lnTo>
                      <a:pt x="108" y="72"/>
                    </a:lnTo>
                    <a:lnTo>
                      <a:pt x="110" y="69"/>
                    </a:lnTo>
                    <a:lnTo>
                      <a:pt x="110" y="67"/>
                    </a:lnTo>
                    <a:lnTo>
                      <a:pt x="110" y="6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">
                <a:extLst>
                  <a:ext uri="{FF2B5EF4-FFF2-40B4-BE49-F238E27FC236}">
                    <a16:creationId xmlns:a16="http://schemas.microsoft.com/office/drawing/2014/main" id="{23E829B7-E5BB-157A-141D-6D9F3A774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" y="1483"/>
                <a:ext cx="23" cy="9"/>
              </a:xfrm>
              <a:custGeom>
                <a:avLst/>
                <a:gdLst>
                  <a:gd name="T0" fmla="*/ 24 w 46"/>
                  <a:gd name="T1" fmla="*/ 5 h 18"/>
                  <a:gd name="T2" fmla="*/ 24 w 46"/>
                  <a:gd name="T3" fmla="*/ 5 h 18"/>
                  <a:gd name="T4" fmla="*/ 18 w 46"/>
                  <a:gd name="T5" fmla="*/ 0 h 18"/>
                  <a:gd name="T6" fmla="*/ 11 w 46"/>
                  <a:gd name="T7" fmla="*/ 0 h 18"/>
                  <a:gd name="T8" fmla="*/ 7 w 46"/>
                  <a:gd name="T9" fmla="*/ 0 h 18"/>
                  <a:gd name="T10" fmla="*/ 0 w 46"/>
                  <a:gd name="T11" fmla="*/ 3 h 18"/>
                  <a:gd name="T12" fmla="*/ 0 w 46"/>
                  <a:gd name="T13" fmla="*/ 3 h 18"/>
                  <a:gd name="T14" fmla="*/ 5 w 46"/>
                  <a:gd name="T15" fmla="*/ 3 h 18"/>
                  <a:gd name="T16" fmla="*/ 8 w 46"/>
                  <a:gd name="T17" fmla="*/ 3 h 18"/>
                  <a:gd name="T18" fmla="*/ 13 w 46"/>
                  <a:gd name="T19" fmla="*/ 5 h 18"/>
                  <a:gd name="T20" fmla="*/ 18 w 46"/>
                  <a:gd name="T21" fmla="*/ 8 h 18"/>
                  <a:gd name="T22" fmla="*/ 18 w 46"/>
                  <a:gd name="T23" fmla="*/ 8 h 18"/>
                  <a:gd name="T24" fmla="*/ 24 w 46"/>
                  <a:gd name="T25" fmla="*/ 13 h 18"/>
                  <a:gd name="T26" fmla="*/ 31 w 46"/>
                  <a:gd name="T27" fmla="*/ 16 h 18"/>
                  <a:gd name="T28" fmla="*/ 38 w 46"/>
                  <a:gd name="T29" fmla="*/ 18 h 18"/>
                  <a:gd name="T30" fmla="*/ 43 w 46"/>
                  <a:gd name="T31" fmla="*/ 16 h 18"/>
                  <a:gd name="T32" fmla="*/ 46 w 46"/>
                  <a:gd name="T33" fmla="*/ 15 h 18"/>
                  <a:gd name="T34" fmla="*/ 46 w 46"/>
                  <a:gd name="T35" fmla="*/ 15 h 18"/>
                  <a:gd name="T36" fmla="*/ 40 w 46"/>
                  <a:gd name="T37" fmla="*/ 15 h 18"/>
                  <a:gd name="T38" fmla="*/ 34 w 46"/>
                  <a:gd name="T39" fmla="*/ 13 h 18"/>
                  <a:gd name="T40" fmla="*/ 29 w 46"/>
                  <a:gd name="T41" fmla="*/ 10 h 18"/>
                  <a:gd name="T42" fmla="*/ 24 w 46"/>
                  <a:gd name="T43" fmla="*/ 5 h 18"/>
                  <a:gd name="T44" fmla="*/ 24 w 46"/>
                  <a:gd name="T4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18">
                    <a:moveTo>
                      <a:pt x="24" y="5"/>
                    </a:moveTo>
                    <a:lnTo>
                      <a:pt x="24" y="5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4" y="13"/>
                    </a:lnTo>
                    <a:lnTo>
                      <a:pt x="31" y="16"/>
                    </a:lnTo>
                    <a:lnTo>
                      <a:pt x="38" y="18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4">
                <a:extLst>
                  <a:ext uri="{FF2B5EF4-FFF2-40B4-BE49-F238E27FC236}">
                    <a16:creationId xmlns:a16="http://schemas.microsoft.com/office/drawing/2014/main" id="{969DA85C-D8F1-7A77-EB8D-179EDAA03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9" y="1174"/>
                <a:ext cx="65" cy="287"/>
              </a:xfrm>
              <a:custGeom>
                <a:avLst/>
                <a:gdLst>
                  <a:gd name="T0" fmla="*/ 82 w 129"/>
                  <a:gd name="T1" fmla="*/ 564 h 574"/>
                  <a:gd name="T2" fmla="*/ 82 w 129"/>
                  <a:gd name="T3" fmla="*/ 560 h 574"/>
                  <a:gd name="T4" fmla="*/ 95 w 129"/>
                  <a:gd name="T5" fmla="*/ 528 h 574"/>
                  <a:gd name="T6" fmla="*/ 87 w 129"/>
                  <a:gd name="T7" fmla="*/ 499 h 574"/>
                  <a:gd name="T8" fmla="*/ 75 w 129"/>
                  <a:gd name="T9" fmla="*/ 471 h 574"/>
                  <a:gd name="T10" fmla="*/ 75 w 129"/>
                  <a:gd name="T11" fmla="*/ 452 h 574"/>
                  <a:gd name="T12" fmla="*/ 84 w 129"/>
                  <a:gd name="T13" fmla="*/ 445 h 574"/>
                  <a:gd name="T14" fmla="*/ 92 w 129"/>
                  <a:gd name="T15" fmla="*/ 436 h 574"/>
                  <a:gd name="T16" fmla="*/ 92 w 129"/>
                  <a:gd name="T17" fmla="*/ 417 h 574"/>
                  <a:gd name="T18" fmla="*/ 94 w 129"/>
                  <a:gd name="T19" fmla="*/ 356 h 574"/>
                  <a:gd name="T20" fmla="*/ 84 w 129"/>
                  <a:gd name="T21" fmla="*/ 326 h 574"/>
                  <a:gd name="T22" fmla="*/ 73 w 129"/>
                  <a:gd name="T23" fmla="*/ 312 h 574"/>
                  <a:gd name="T24" fmla="*/ 54 w 129"/>
                  <a:gd name="T25" fmla="*/ 283 h 574"/>
                  <a:gd name="T26" fmla="*/ 48 w 129"/>
                  <a:gd name="T27" fmla="*/ 256 h 574"/>
                  <a:gd name="T28" fmla="*/ 51 w 129"/>
                  <a:gd name="T29" fmla="*/ 232 h 574"/>
                  <a:gd name="T30" fmla="*/ 43 w 129"/>
                  <a:gd name="T31" fmla="*/ 193 h 574"/>
                  <a:gd name="T32" fmla="*/ 24 w 129"/>
                  <a:gd name="T33" fmla="*/ 159 h 574"/>
                  <a:gd name="T34" fmla="*/ 8 w 129"/>
                  <a:gd name="T35" fmla="*/ 140 h 574"/>
                  <a:gd name="T36" fmla="*/ 6 w 129"/>
                  <a:gd name="T37" fmla="*/ 124 h 574"/>
                  <a:gd name="T38" fmla="*/ 19 w 129"/>
                  <a:gd name="T39" fmla="*/ 107 h 574"/>
                  <a:gd name="T40" fmla="*/ 41 w 129"/>
                  <a:gd name="T41" fmla="*/ 72 h 574"/>
                  <a:gd name="T42" fmla="*/ 65 w 129"/>
                  <a:gd name="T43" fmla="*/ 50 h 574"/>
                  <a:gd name="T44" fmla="*/ 70 w 129"/>
                  <a:gd name="T45" fmla="*/ 45 h 574"/>
                  <a:gd name="T46" fmla="*/ 68 w 129"/>
                  <a:gd name="T47" fmla="*/ 34 h 574"/>
                  <a:gd name="T48" fmla="*/ 63 w 129"/>
                  <a:gd name="T49" fmla="*/ 21 h 574"/>
                  <a:gd name="T50" fmla="*/ 65 w 129"/>
                  <a:gd name="T51" fmla="*/ 2 h 574"/>
                  <a:gd name="T52" fmla="*/ 63 w 129"/>
                  <a:gd name="T53" fmla="*/ 2 h 574"/>
                  <a:gd name="T54" fmla="*/ 55 w 129"/>
                  <a:gd name="T55" fmla="*/ 10 h 574"/>
                  <a:gd name="T56" fmla="*/ 60 w 129"/>
                  <a:gd name="T57" fmla="*/ 31 h 574"/>
                  <a:gd name="T58" fmla="*/ 65 w 129"/>
                  <a:gd name="T59" fmla="*/ 42 h 574"/>
                  <a:gd name="T60" fmla="*/ 62 w 129"/>
                  <a:gd name="T61" fmla="*/ 50 h 574"/>
                  <a:gd name="T62" fmla="*/ 49 w 129"/>
                  <a:gd name="T63" fmla="*/ 59 h 574"/>
                  <a:gd name="T64" fmla="*/ 30 w 129"/>
                  <a:gd name="T65" fmla="*/ 83 h 574"/>
                  <a:gd name="T66" fmla="*/ 6 w 129"/>
                  <a:gd name="T67" fmla="*/ 118 h 574"/>
                  <a:gd name="T68" fmla="*/ 0 w 129"/>
                  <a:gd name="T69" fmla="*/ 131 h 574"/>
                  <a:gd name="T70" fmla="*/ 9 w 129"/>
                  <a:gd name="T71" fmla="*/ 151 h 574"/>
                  <a:gd name="T72" fmla="*/ 25 w 129"/>
                  <a:gd name="T73" fmla="*/ 172 h 574"/>
                  <a:gd name="T74" fmla="*/ 41 w 129"/>
                  <a:gd name="T75" fmla="*/ 209 h 574"/>
                  <a:gd name="T76" fmla="*/ 43 w 129"/>
                  <a:gd name="T77" fmla="*/ 248 h 574"/>
                  <a:gd name="T78" fmla="*/ 43 w 129"/>
                  <a:gd name="T79" fmla="*/ 269 h 574"/>
                  <a:gd name="T80" fmla="*/ 52 w 129"/>
                  <a:gd name="T81" fmla="*/ 294 h 574"/>
                  <a:gd name="T82" fmla="*/ 68 w 129"/>
                  <a:gd name="T83" fmla="*/ 315 h 574"/>
                  <a:gd name="T84" fmla="*/ 82 w 129"/>
                  <a:gd name="T85" fmla="*/ 337 h 574"/>
                  <a:gd name="T86" fmla="*/ 89 w 129"/>
                  <a:gd name="T87" fmla="*/ 374 h 574"/>
                  <a:gd name="T88" fmla="*/ 86 w 129"/>
                  <a:gd name="T89" fmla="*/ 434 h 574"/>
                  <a:gd name="T90" fmla="*/ 84 w 129"/>
                  <a:gd name="T91" fmla="*/ 442 h 574"/>
                  <a:gd name="T92" fmla="*/ 78 w 129"/>
                  <a:gd name="T93" fmla="*/ 447 h 574"/>
                  <a:gd name="T94" fmla="*/ 67 w 129"/>
                  <a:gd name="T95" fmla="*/ 459 h 574"/>
                  <a:gd name="T96" fmla="*/ 73 w 129"/>
                  <a:gd name="T97" fmla="*/ 483 h 574"/>
                  <a:gd name="T98" fmla="*/ 84 w 129"/>
                  <a:gd name="T99" fmla="*/ 512 h 574"/>
                  <a:gd name="T100" fmla="*/ 87 w 129"/>
                  <a:gd name="T101" fmla="*/ 542 h 574"/>
                  <a:gd name="T102" fmla="*/ 76 w 129"/>
                  <a:gd name="T103" fmla="*/ 561 h 574"/>
                  <a:gd name="T104" fmla="*/ 79 w 129"/>
                  <a:gd name="T105" fmla="*/ 574 h 574"/>
                  <a:gd name="T106" fmla="*/ 92 w 129"/>
                  <a:gd name="T107" fmla="*/ 569 h 574"/>
                  <a:gd name="T108" fmla="*/ 125 w 129"/>
                  <a:gd name="T109" fmla="*/ 571 h 574"/>
                  <a:gd name="T110" fmla="*/ 129 w 129"/>
                  <a:gd name="T111" fmla="*/ 569 h 574"/>
                  <a:gd name="T112" fmla="*/ 95 w 129"/>
                  <a:gd name="T113" fmla="*/ 566 h 574"/>
                  <a:gd name="T114" fmla="*/ 84 w 129"/>
                  <a:gd name="T115" fmla="*/ 571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9" h="574">
                    <a:moveTo>
                      <a:pt x="84" y="571"/>
                    </a:moveTo>
                    <a:lnTo>
                      <a:pt x="84" y="571"/>
                    </a:lnTo>
                    <a:lnTo>
                      <a:pt x="82" y="564"/>
                    </a:lnTo>
                    <a:lnTo>
                      <a:pt x="82" y="561"/>
                    </a:lnTo>
                    <a:lnTo>
                      <a:pt x="82" y="560"/>
                    </a:lnTo>
                    <a:lnTo>
                      <a:pt x="82" y="560"/>
                    </a:lnTo>
                    <a:lnTo>
                      <a:pt x="89" y="548"/>
                    </a:lnTo>
                    <a:lnTo>
                      <a:pt x="94" y="539"/>
                    </a:lnTo>
                    <a:lnTo>
                      <a:pt x="95" y="528"/>
                    </a:lnTo>
                    <a:lnTo>
                      <a:pt x="94" y="518"/>
                    </a:lnTo>
                    <a:lnTo>
                      <a:pt x="90" y="509"/>
                    </a:lnTo>
                    <a:lnTo>
                      <a:pt x="87" y="499"/>
                    </a:lnTo>
                    <a:lnTo>
                      <a:pt x="78" y="480"/>
                    </a:lnTo>
                    <a:lnTo>
                      <a:pt x="78" y="480"/>
                    </a:lnTo>
                    <a:lnTo>
                      <a:pt x="75" y="471"/>
                    </a:lnTo>
                    <a:lnTo>
                      <a:pt x="71" y="461"/>
                    </a:lnTo>
                    <a:lnTo>
                      <a:pt x="71" y="456"/>
                    </a:lnTo>
                    <a:lnTo>
                      <a:pt x="75" y="452"/>
                    </a:lnTo>
                    <a:lnTo>
                      <a:pt x="78" y="448"/>
                    </a:lnTo>
                    <a:lnTo>
                      <a:pt x="84" y="445"/>
                    </a:lnTo>
                    <a:lnTo>
                      <a:pt x="84" y="445"/>
                    </a:lnTo>
                    <a:lnTo>
                      <a:pt x="87" y="442"/>
                    </a:lnTo>
                    <a:lnTo>
                      <a:pt x="90" y="439"/>
                    </a:lnTo>
                    <a:lnTo>
                      <a:pt x="92" y="436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2" y="417"/>
                    </a:lnTo>
                    <a:lnTo>
                      <a:pt x="92" y="402"/>
                    </a:lnTo>
                    <a:lnTo>
                      <a:pt x="95" y="371"/>
                    </a:lnTo>
                    <a:lnTo>
                      <a:pt x="94" y="356"/>
                    </a:lnTo>
                    <a:lnTo>
                      <a:pt x="90" y="340"/>
                    </a:lnTo>
                    <a:lnTo>
                      <a:pt x="89" y="334"/>
                    </a:lnTo>
                    <a:lnTo>
                      <a:pt x="84" y="326"/>
                    </a:lnTo>
                    <a:lnTo>
                      <a:pt x="79" y="320"/>
                    </a:lnTo>
                    <a:lnTo>
                      <a:pt x="73" y="312"/>
                    </a:lnTo>
                    <a:lnTo>
                      <a:pt x="73" y="312"/>
                    </a:lnTo>
                    <a:lnTo>
                      <a:pt x="62" y="299"/>
                    </a:lnTo>
                    <a:lnTo>
                      <a:pt x="57" y="291"/>
                    </a:lnTo>
                    <a:lnTo>
                      <a:pt x="54" y="283"/>
                    </a:lnTo>
                    <a:lnTo>
                      <a:pt x="51" y="274"/>
                    </a:lnTo>
                    <a:lnTo>
                      <a:pt x="49" y="266"/>
                    </a:lnTo>
                    <a:lnTo>
                      <a:pt x="48" y="256"/>
                    </a:lnTo>
                    <a:lnTo>
                      <a:pt x="49" y="247"/>
                    </a:lnTo>
                    <a:lnTo>
                      <a:pt x="49" y="247"/>
                    </a:lnTo>
                    <a:lnTo>
                      <a:pt x="51" y="232"/>
                    </a:lnTo>
                    <a:lnTo>
                      <a:pt x="49" y="218"/>
                    </a:lnTo>
                    <a:lnTo>
                      <a:pt x="48" y="205"/>
                    </a:lnTo>
                    <a:lnTo>
                      <a:pt x="43" y="193"/>
                    </a:lnTo>
                    <a:lnTo>
                      <a:pt x="38" y="182"/>
                    </a:lnTo>
                    <a:lnTo>
                      <a:pt x="32" y="169"/>
                    </a:lnTo>
                    <a:lnTo>
                      <a:pt x="24" y="159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8" y="140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4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9" y="107"/>
                    </a:lnTo>
                    <a:lnTo>
                      <a:pt x="25" y="99"/>
                    </a:lnTo>
                    <a:lnTo>
                      <a:pt x="35" y="80"/>
                    </a:lnTo>
                    <a:lnTo>
                      <a:pt x="41" y="72"/>
                    </a:lnTo>
                    <a:lnTo>
                      <a:pt x="48" y="62"/>
                    </a:lnTo>
                    <a:lnTo>
                      <a:pt x="55" y="56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8" y="47"/>
                    </a:lnTo>
                    <a:lnTo>
                      <a:pt x="70" y="45"/>
                    </a:lnTo>
                    <a:lnTo>
                      <a:pt x="71" y="42"/>
                    </a:lnTo>
                    <a:lnTo>
                      <a:pt x="71" y="39"/>
                    </a:lnTo>
                    <a:lnTo>
                      <a:pt x="68" y="34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2" y="1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3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5" y="10"/>
                    </a:lnTo>
                    <a:lnTo>
                      <a:pt x="55" y="18"/>
                    </a:lnTo>
                    <a:lnTo>
                      <a:pt x="57" y="24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3" y="37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5" y="48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49" y="59"/>
                    </a:lnTo>
                    <a:lnTo>
                      <a:pt x="43" y="66"/>
                    </a:lnTo>
                    <a:lnTo>
                      <a:pt x="35" y="75"/>
                    </a:lnTo>
                    <a:lnTo>
                      <a:pt x="30" y="83"/>
                    </a:lnTo>
                    <a:lnTo>
                      <a:pt x="19" y="101"/>
                    </a:lnTo>
                    <a:lnTo>
                      <a:pt x="13" y="110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5"/>
                    </a:lnTo>
                    <a:lnTo>
                      <a:pt x="3" y="14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7" y="161"/>
                    </a:lnTo>
                    <a:lnTo>
                      <a:pt x="25" y="172"/>
                    </a:lnTo>
                    <a:lnTo>
                      <a:pt x="32" y="185"/>
                    </a:lnTo>
                    <a:lnTo>
                      <a:pt x="36" y="196"/>
                    </a:lnTo>
                    <a:lnTo>
                      <a:pt x="41" y="209"/>
                    </a:lnTo>
                    <a:lnTo>
                      <a:pt x="43" y="221"/>
                    </a:lnTo>
                    <a:lnTo>
                      <a:pt x="44" y="236"/>
                    </a:lnTo>
                    <a:lnTo>
                      <a:pt x="43" y="248"/>
                    </a:lnTo>
                    <a:lnTo>
                      <a:pt x="43" y="248"/>
                    </a:lnTo>
                    <a:lnTo>
                      <a:pt x="43" y="259"/>
                    </a:lnTo>
                    <a:lnTo>
                      <a:pt x="43" y="269"/>
                    </a:lnTo>
                    <a:lnTo>
                      <a:pt x="44" y="277"/>
                    </a:lnTo>
                    <a:lnTo>
                      <a:pt x="48" y="286"/>
                    </a:lnTo>
                    <a:lnTo>
                      <a:pt x="52" y="294"/>
                    </a:lnTo>
                    <a:lnTo>
                      <a:pt x="57" y="302"/>
                    </a:lnTo>
                    <a:lnTo>
                      <a:pt x="68" y="315"/>
                    </a:lnTo>
                    <a:lnTo>
                      <a:pt x="68" y="315"/>
                    </a:lnTo>
                    <a:lnTo>
                      <a:pt x="73" y="323"/>
                    </a:lnTo>
                    <a:lnTo>
                      <a:pt x="79" y="329"/>
                    </a:lnTo>
                    <a:lnTo>
                      <a:pt x="82" y="337"/>
                    </a:lnTo>
                    <a:lnTo>
                      <a:pt x="86" y="344"/>
                    </a:lnTo>
                    <a:lnTo>
                      <a:pt x="89" y="359"/>
                    </a:lnTo>
                    <a:lnTo>
                      <a:pt x="89" y="374"/>
                    </a:lnTo>
                    <a:lnTo>
                      <a:pt x="86" y="404"/>
                    </a:lnTo>
                    <a:lnTo>
                      <a:pt x="86" y="420"/>
                    </a:lnTo>
                    <a:lnTo>
                      <a:pt x="86" y="434"/>
                    </a:lnTo>
                    <a:lnTo>
                      <a:pt x="86" y="434"/>
                    </a:lnTo>
                    <a:lnTo>
                      <a:pt x="86" y="439"/>
                    </a:lnTo>
                    <a:lnTo>
                      <a:pt x="84" y="442"/>
                    </a:lnTo>
                    <a:lnTo>
                      <a:pt x="81" y="445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71" y="452"/>
                    </a:lnTo>
                    <a:lnTo>
                      <a:pt x="68" y="455"/>
                    </a:lnTo>
                    <a:lnTo>
                      <a:pt x="67" y="459"/>
                    </a:lnTo>
                    <a:lnTo>
                      <a:pt x="67" y="464"/>
                    </a:lnTo>
                    <a:lnTo>
                      <a:pt x="68" y="474"/>
                    </a:lnTo>
                    <a:lnTo>
                      <a:pt x="73" y="483"/>
                    </a:lnTo>
                    <a:lnTo>
                      <a:pt x="73" y="483"/>
                    </a:lnTo>
                    <a:lnTo>
                      <a:pt x="81" y="502"/>
                    </a:lnTo>
                    <a:lnTo>
                      <a:pt x="84" y="512"/>
                    </a:lnTo>
                    <a:lnTo>
                      <a:pt x="87" y="521"/>
                    </a:lnTo>
                    <a:lnTo>
                      <a:pt x="89" y="531"/>
                    </a:lnTo>
                    <a:lnTo>
                      <a:pt x="87" y="542"/>
                    </a:lnTo>
                    <a:lnTo>
                      <a:pt x="84" y="552"/>
                    </a:lnTo>
                    <a:lnTo>
                      <a:pt x="76" y="561"/>
                    </a:lnTo>
                    <a:lnTo>
                      <a:pt x="76" y="561"/>
                    </a:lnTo>
                    <a:lnTo>
                      <a:pt x="76" y="564"/>
                    </a:lnTo>
                    <a:lnTo>
                      <a:pt x="76" y="567"/>
                    </a:lnTo>
                    <a:lnTo>
                      <a:pt x="79" y="574"/>
                    </a:lnTo>
                    <a:lnTo>
                      <a:pt x="79" y="574"/>
                    </a:lnTo>
                    <a:lnTo>
                      <a:pt x="86" y="571"/>
                    </a:lnTo>
                    <a:lnTo>
                      <a:pt x="92" y="569"/>
                    </a:lnTo>
                    <a:lnTo>
                      <a:pt x="106" y="571"/>
                    </a:lnTo>
                    <a:lnTo>
                      <a:pt x="119" y="572"/>
                    </a:lnTo>
                    <a:lnTo>
                      <a:pt x="125" y="571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19" y="569"/>
                    </a:lnTo>
                    <a:lnTo>
                      <a:pt x="108" y="567"/>
                    </a:lnTo>
                    <a:lnTo>
                      <a:pt x="95" y="566"/>
                    </a:lnTo>
                    <a:lnTo>
                      <a:pt x="90" y="567"/>
                    </a:lnTo>
                    <a:lnTo>
                      <a:pt x="84" y="571"/>
                    </a:lnTo>
                    <a:lnTo>
                      <a:pt x="84" y="5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5">
                <a:extLst>
                  <a:ext uri="{FF2B5EF4-FFF2-40B4-BE49-F238E27FC236}">
                    <a16:creationId xmlns:a16="http://schemas.microsoft.com/office/drawing/2014/main" id="{D30F905B-5963-5A56-3368-62348E756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1457"/>
                <a:ext cx="39" cy="10"/>
              </a:xfrm>
              <a:custGeom>
                <a:avLst/>
                <a:gdLst>
                  <a:gd name="T0" fmla="*/ 54 w 78"/>
                  <a:gd name="T1" fmla="*/ 16 h 21"/>
                  <a:gd name="T2" fmla="*/ 54 w 78"/>
                  <a:gd name="T3" fmla="*/ 16 h 21"/>
                  <a:gd name="T4" fmla="*/ 54 w 78"/>
                  <a:gd name="T5" fmla="*/ 16 h 21"/>
                  <a:gd name="T6" fmla="*/ 54 w 78"/>
                  <a:gd name="T7" fmla="*/ 16 h 21"/>
                  <a:gd name="T8" fmla="*/ 37 w 78"/>
                  <a:gd name="T9" fmla="*/ 11 h 21"/>
                  <a:gd name="T10" fmla="*/ 19 w 78"/>
                  <a:gd name="T11" fmla="*/ 8 h 21"/>
                  <a:gd name="T12" fmla="*/ 19 w 78"/>
                  <a:gd name="T13" fmla="*/ 8 h 21"/>
                  <a:gd name="T14" fmla="*/ 16 w 78"/>
                  <a:gd name="T15" fmla="*/ 6 h 21"/>
                  <a:gd name="T16" fmla="*/ 11 w 78"/>
                  <a:gd name="T17" fmla="*/ 3 h 21"/>
                  <a:gd name="T18" fmla="*/ 7 w 78"/>
                  <a:gd name="T19" fmla="*/ 0 h 21"/>
                  <a:gd name="T20" fmla="*/ 5 w 78"/>
                  <a:gd name="T21" fmla="*/ 0 h 21"/>
                  <a:gd name="T22" fmla="*/ 4 w 78"/>
                  <a:gd name="T23" fmla="*/ 1 h 21"/>
                  <a:gd name="T24" fmla="*/ 4 w 78"/>
                  <a:gd name="T25" fmla="*/ 1 h 21"/>
                  <a:gd name="T26" fmla="*/ 0 w 78"/>
                  <a:gd name="T27" fmla="*/ 3 h 21"/>
                  <a:gd name="T28" fmla="*/ 0 w 78"/>
                  <a:gd name="T29" fmla="*/ 3 h 21"/>
                  <a:gd name="T30" fmla="*/ 4 w 78"/>
                  <a:gd name="T31" fmla="*/ 5 h 21"/>
                  <a:gd name="T32" fmla="*/ 7 w 78"/>
                  <a:gd name="T33" fmla="*/ 6 h 21"/>
                  <a:gd name="T34" fmla="*/ 10 w 78"/>
                  <a:gd name="T35" fmla="*/ 9 h 21"/>
                  <a:gd name="T36" fmla="*/ 13 w 78"/>
                  <a:gd name="T37" fmla="*/ 11 h 21"/>
                  <a:gd name="T38" fmla="*/ 13 w 78"/>
                  <a:gd name="T39" fmla="*/ 11 h 21"/>
                  <a:gd name="T40" fmla="*/ 31 w 78"/>
                  <a:gd name="T41" fmla="*/ 14 h 21"/>
                  <a:gd name="T42" fmla="*/ 48 w 78"/>
                  <a:gd name="T43" fmla="*/ 19 h 21"/>
                  <a:gd name="T44" fmla="*/ 56 w 78"/>
                  <a:gd name="T45" fmla="*/ 21 h 21"/>
                  <a:gd name="T46" fmla="*/ 64 w 78"/>
                  <a:gd name="T47" fmla="*/ 21 h 21"/>
                  <a:gd name="T48" fmla="*/ 72 w 78"/>
                  <a:gd name="T49" fmla="*/ 19 h 21"/>
                  <a:gd name="T50" fmla="*/ 78 w 78"/>
                  <a:gd name="T51" fmla="*/ 16 h 21"/>
                  <a:gd name="T52" fmla="*/ 78 w 78"/>
                  <a:gd name="T53" fmla="*/ 16 h 21"/>
                  <a:gd name="T54" fmla="*/ 73 w 78"/>
                  <a:gd name="T55" fmla="*/ 17 h 21"/>
                  <a:gd name="T56" fmla="*/ 67 w 78"/>
                  <a:gd name="T57" fmla="*/ 17 h 21"/>
                  <a:gd name="T58" fmla="*/ 54 w 78"/>
                  <a:gd name="T59" fmla="*/ 16 h 21"/>
                  <a:gd name="T60" fmla="*/ 54 w 78"/>
                  <a:gd name="T6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21">
                    <a:moveTo>
                      <a:pt x="54" y="16"/>
                    </a:move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37" y="11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31" y="14"/>
                    </a:lnTo>
                    <a:lnTo>
                      <a:pt x="48" y="19"/>
                    </a:lnTo>
                    <a:lnTo>
                      <a:pt x="56" y="21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3" y="17"/>
                    </a:lnTo>
                    <a:lnTo>
                      <a:pt x="67" y="17"/>
                    </a:lnTo>
                    <a:lnTo>
                      <a:pt x="54" y="16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6">
                <a:extLst>
                  <a:ext uri="{FF2B5EF4-FFF2-40B4-BE49-F238E27FC236}">
                    <a16:creationId xmlns:a16="http://schemas.microsoft.com/office/drawing/2014/main" id="{4547C4EB-B8E2-55DE-E1BF-9271EFB9F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634"/>
                <a:ext cx="13" cy="9"/>
              </a:xfrm>
              <a:custGeom>
                <a:avLst/>
                <a:gdLst>
                  <a:gd name="T0" fmla="*/ 27 w 27"/>
                  <a:gd name="T1" fmla="*/ 0 h 18"/>
                  <a:gd name="T2" fmla="*/ 27 w 27"/>
                  <a:gd name="T3" fmla="*/ 0 h 18"/>
                  <a:gd name="T4" fmla="*/ 17 w 27"/>
                  <a:gd name="T5" fmla="*/ 5 h 18"/>
                  <a:gd name="T6" fmla="*/ 9 w 27"/>
                  <a:gd name="T7" fmla="*/ 12 h 18"/>
                  <a:gd name="T8" fmla="*/ 9 w 27"/>
                  <a:gd name="T9" fmla="*/ 12 h 18"/>
                  <a:gd name="T10" fmla="*/ 0 w 27"/>
                  <a:gd name="T11" fmla="*/ 18 h 18"/>
                  <a:gd name="T12" fmla="*/ 0 w 27"/>
                  <a:gd name="T13" fmla="*/ 18 h 18"/>
                  <a:gd name="T14" fmla="*/ 7 w 27"/>
                  <a:gd name="T15" fmla="*/ 13 h 18"/>
                  <a:gd name="T16" fmla="*/ 14 w 27"/>
                  <a:gd name="T17" fmla="*/ 8 h 18"/>
                  <a:gd name="T18" fmla="*/ 14 w 27"/>
                  <a:gd name="T19" fmla="*/ 8 h 18"/>
                  <a:gd name="T20" fmla="*/ 27 w 27"/>
                  <a:gd name="T21" fmla="*/ 0 h 18"/>
                  <a:gd name="T22" fmla="*/ 27 w 2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lnTo>
                      <a:pt x="27" y="0"/>
                    </a:lnTo>
                    <a:lnTo>
                      <a:pt x="17" y="5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7" y="13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5" name="Freeform 107">
                <a:extLst>
                  <a:ext uri="{FF2B5EF4-FFF2-40B4-BE49-F238E27FC236}">
                    <a16:creationId xmlns:a16="http://schemas.microsoft.com/office/drawing/2014/main" id="{2D3CAF76-EE23-CB60-1F6D-361F2067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5" y="1139"/>
                <a:ext cx="22" cy="34"/>
              </a:xfrm>
              <a:custGeom>
                <a:avLst/>
                <a:gdLst>
                  <a:gd name="T0" fmla="*/ 5 w 45"/>
                  <a:gd name="T1" fmla="*/ 54 h 66"/>
                  <a:gd name="T2" fmla="*/ 5 w 45"/>
                  <a:gd name="T3" fmla="*/ 54 h 66"/>
                  <a:gd name="T4" fmla="*/ 8 w 45"/>
                  <a:gd name="T5" fmla="*/ 55 h 66"/>
                  <a:gd name="T6" fmla="*/ 10 w 45"/>
                  <a:gd name="T7" fmla="*/ 57 h 66"/>
                  <a:gd name="T8" fmla="*/ 10 w 45"/>
                  <a:gd name="T9" fmla="*/ 60 h 66"/>
                  <a:gd name="T10" fmla="*/ 8 w 45"/>
                  <a:gd name="T11" fmla="*/ 65 h 66"/>
                  <a:gd name="T12" fmla="*/ 8 w 45"/>
                  <a:gd name="T13" fmla="*/ 65 h 66"/>
                  <a:gd name="T14" fmla="*/ 7 w 45"/>
                  <a:gd name="T15" fmla="*/ 66 h 66"/>
                  <a:gd name="T16" fmla="*/ 7 w 45"/>
                  <a:gd name="T17" fmla="*/ 66 h 66"/>
                  <a:gd name="T18" fmla="*/ 7 w 45"/>
                  <a:gd name="T19" fmla="*/ 66 h 66"/>
                  <a:gd name="T20" fmla="*/ 12 w 45"/>
                  <a:gd name="T21" fmla="*/ 63 h 66"/>
                  <a:gd name="T22" fmla="*/ 15 w 45"/>
                  <a:gd name="T23" fmla="*/ 62 h 66"/>
                  <a:gd name="T24" fmla="*/ 15 w 45"/>
                  <a:gd name="T25" fmla="*/ 62 h 66"/>
                  <a:gd name="T26" fmla="*/ 16 w 45"/>
                  <a:gd name="T27" fmla="*/ 57 h 66"/>
                  <a:gd name="T28" fmla="*/ 15 w 45"/>
                  <a:gd name="T29" fmla="*/ 52 h 66"/>
                  <a:gd name="T30" fmla="*/ 10 w 45"/>
                  <a:gd name="T31" fmla="*/ 50 h 66"/>
                  <a:gd name="T32" fmla="*/ 7 w 45"/>
                  <a:gd name="T33" fmla="*/ 49 h 66"/>
                  <a:gd name="T34" fmla="*/ 7 w 45"/>
                  <a:gd name="T35" fmla="*/ 49 h 66"/>
                  <a:gd name="T36" fmla="*/ 7 w 45"/>
                  <a:gd name="T37" fmla="*/ 42 h 66"/>
                  <a:gd name="T38" fmla="*/ 8 w 45"/>
                  <a:gd name="T39" fmla="*/ 36 h 66"/>
                  <a:gd name="T40" fmla="*/ 12 w 45"/>
                  <a:gd name="T41" fmla="*/ 30 h 66"/>
                  <a:gd name="T42" fmla="*/ 16 w 45"/>
                  <a:gd name="T43" fmla="*/ 23 h 66"/>
                  <a:gd name="T44" fmla="*/ 29 w 45"/>
                  <a:gd name="T45" fmla="*/ 11 h 66"/>
                  <a:gd name="T46" fmla="*/ 45 w 45"/>
                  <a:gd name="T47" fmla="*/ 0 h 66"/>
                  <a:gd name="T48" fmla="*/ 45 w 45"/>
                  <a:gd name="T49" fmla="*/ 0 h 66"/>
                  <a:gd name="T50" fmla="*/ 35 w 45"/>
                  <a:gd name="T51" fmla="*/ 4 h 66"/>
                  <a:gd name="T52" fmla="*/ 27 w 45"/>
                  <a:gd name="T53" fmla="*/ 11 h 66"/>
                  <a:gd name="T54" fmla="*/ 19 w 45"/>
                  <a:gd name="T55" fmla="*/ 17 h 66"/>
                  <a:gd name="T56" fmla="*/ 13 w 45"/>
                  <a:gd name="T57" fmla="*/ 23 h 66"/>
                  <a:gd name="T58" fmla="*/ 8 w 45"/>
                  <a:gd name="T59" fmla="*/ 30 h 66"/>
                  <a:gd name="T60" fmla="*/ 4 w 45"/>
                  <a:gd name="T61" fmla="*/ 38 h 66"/>
                  <a:gd name="T62" fmla="*/ 0 w 45"/>
                  <a:gd name="T63" fmla="*/ 44 h 66"/>
                  <a:gd name="T64" fmla="*/ 0 w 45"/>
                  <a:gd name="T65" fmla="*/ 52 h 66"/>
                  <a:gd name="T66" fmla="*/ 0 w 45"/>
                  <a:gd name="T67" fmla="*/ 52 h 66"/>
                  <a:gd name="T68" fmla="*/ 4 w 45"/>
                  <a:gd name="T69" fmla="*/ 50 h 66"/>
                  <a:gd name="T70" fmla="*/ 4 w 45"/>
                  <a:gd name="T71" fmla="*/ 50 h 66"/>
                  <a:gd name="T72" fmla="*/ 5 w 45"/>
                  <a:gd name="T73" fmla="*/ 54 h 66"/>
                  <a:gd name="T74" fmla="*/ 5 w 45"/>
                  <a:gd name="T75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6">
                    <a:moveTo>
                      <a:pt x="5" y="54"/>
                    </a:moveTo>
                    <a:lnTo>
                      <a:pt x="5" y="54"/>
                    </a:lnTo>
                    <a:lnTo>
                      <a:pt x="8" y="55"/>
                    </a:lnTo>
                    <a:lnTo>
                      <a:pt x="10" y="57"/>
                    </a:lnTo>
                    <a:lnTo>
                      <a:pt x="10" y="60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12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6" y="57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6" y="23"/>
                    </a:lnTo>
                    <a:lnTo>
                      <a:pt x="29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7" y="11"/>
                    </a:lnTo>
                    <a:lnTo>
                      <a:pt x="19" y="17"/>
                    </a:lnTo>
                    <a:lnTo>
                      <a:pt x="13" y="23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4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6" name="Freeform 108">
                <a:extLst>
                  <a:ext uri="{FF2B5EF4-FFF2-40B4-BE49-F238E27FC236}">
                    <a16:creationId xmlns:a16="http://schemas.microsoft.com/office/drawing/2014/main" id="{2BA56AE5-11D7-C241-3417-22274CE8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" y="1168"/>
                <a:ext cx="5" cy="9"/>
              </a:xfrm>
              <a:custGeom>
                <a:avLst/>
                <a:gdLst>
                  <a:gd name="T0" fmla="*/ 5 w 10"/>
                  <a:gd name="T1" fmla="*/ 3 h 19"/>
                  <a:gd name="T2" fmla="*/ 5 w 10"/>
                  <a:gd name="T3" fmla="*/ 3 h 19"/>
                  <a:gd name="T4" fmla="*/ 7 w 10"/>
                  <a:gd name="T5" fmla="*/ 1 h 19"/>
                  <a:gd name="T6" fmla="*/ 8 w 10"/>
                  <a:gd name="T7" fmla="*/ 0 h 19"/>
                  <a:gd name="T8" fmla="*/ 8 w 10"/>
                  <a:gd name="T9" fmla="*/ 0 h 19"/>
                  <a:gd name="T10" fmla="*/ 2 w 10"/>
                  <a:gd name="T11" fmla="*/ 3 h 19"/>
                  <a:gd name="T12" fmla="*/ 0 w 10"/>
                  <a:gd name="T13" fmla="*/ 5 h 19"/>
                  <a:gd name="T14" fmla="*/ 0 w 10"/>
                  <a:gd name="T15" fmla="*/ 6 h 19"/>
                  <a:gd name="T16" fmla="*/ 0 w 10"/>
                  <a:gd name="T17" fmla="*/ 6 h 19"/>
                  <a:gd name="T18" fmla="*/ 3 w 10"/>
                  <a:gd name="T19" fmla="*/ 14 h 19"/>
                  <a:gd name="T20" fmla="*/ 3 w 10"/>
                  <a:gd name="T21" fmla="*/ 19 h 19"/>
                  <a:gd name="T22" fmla="*/ 3 w 10"/>
                  <a:gd name="T23" fmla="*/ 19 h 19"/>
                  <a:gd name="T24" fmla="*/ 7 w 10"/>
                  <a:gd name="T25" fmla="*/ 17 h 19"/>
                  <a:gd name="T26" fmla="*/ 10 w 10"/>
                  <a:gd name="T27" fmla="*/ 16 h 19"/>
                  <a:gd name="T28" fmla="*/ 10 w 10"/>
                  <a:gd name="T29" fmla="*/ 11 h 19"/>
                  <a:gd name="T30" fmla="*/ 5 w 10"/>
                  <a:gd name="T31" fmla="*/ 3 h 19"/>
                  <a:gd name="T32" fmla="*/ 5 w 10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9">
                    <a:moveTo>
                      <a:pt x="5" y="3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10" y="16"/>
                    </a:lnTo>
                    <a:lnTo>
                      <a:pt x="10" y="11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7" name="Freeform 109">
                <a:extLst>
                  <a:ext uri="{FF2B5EF4-FFF2-40B4-BE49-F238E27FC236}">
                    <a16:creationId xmlns:a16="http://schemas.microsoft.com/office/drawing/2014/main" id="{4BBF5687-93EA-A93E-0F8B-0610E997D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1462"/>
                <a:ext cx="84" cy="16"/>
              </a:xfrm>
              <a:custGeom>
                <a:avLst/>
                <a:gdLst>
                  <a:gd name="T0" fmla="*/ 30 w 167"/>
                  <a:gd name="T1" fmla="*/ 26 h 32"/>
                  <a:gd name="T2" fmla="*/ 30 w 167"/>
                  <a:gd name="T3" fmla="*/ 26 h 32"/>
                  <a:gd name="T4" fmla="*/ 22 w 167"/>
                  <a:gd name="T5" fmla="*/ 23 h 32"/>
                  <a:gd name="T6" fmla="*/ 14 w 167"/>
                  <a:gd name="T7" fmla="*/ 21 h 32"/>
                  <a:gd name="T8" fmla="*/ 6 w 167"/>
                  <a:gd name="T9" fmla="*/ 23 h 32"/>
                  <a:gd name="T10" fmla="*/ 0 w 167"/>
                  <a:gd name="T11" fmla="*/ 26 h 32"/>
                  <a:gd name="T12" fmla="*/ 0 w 167"/>
                  <a:gd name="T13" fmla="*/ 26 h 32"/>
                  <a:gd name="T14" fmla="*/ 6 w 167"/>
                  <a:gd name="T15" fmla="*/ 24 h 32"/>
                  <a:gd name="T16" fmla="*/ 11 w 167"/>
                  <a:gd name="T17" fmla="*/ 24 h 32"/>
                  <a:gd name="T18" fmla="*/ 17 w 167"/>
                  <a:gd name="T19" fmla="*/ 26 h 32"/>
                  <a:gd name="T20" fmla="*/ 25 w 167"/>
                  <a:gd name="T21" fmla="*/ 29 h 32"/>
                  <a:gd name="T22" fmla="*/ 25 w 167"/>
                  <a:gd name="T23" fmla="*/ 29 h 32"/>
                  <a:gd name="T24" fmla="*/ 28 w 167"/>
                  <a:gd name="T25" fmla="*/ 32 h 32"/>
                  <a:gd name="T26" fmla="*/ 32 w 167"/>
                  <a:gd name="T27" fmla="*/ 32 h 32"/>
                  <a:gd name="T28" fmla="*/ 41 w 167"/>
                  <a:gd name="T29" fmla="*/ 32 h 32"/>
                  <a:gd name="T30" fmla="*/ 49 w 167"/>
                  <a:gd name="T31" fmla="*/ 31 h 32"/>
                  <a:gd name="T32" fmla="*/ 59 w 167"/>
                  <a:gd name="T33" fmla="*/ 27 h 32"/>
                  <a:gd name="T34" fmla="*/ 59 w 167"/>
                  <a:gd name="T35" fmla="*/ 27 h 32"/>
                  <a:gd name="T36" fmla="*/ 71 w 167"/>
                  <a:gd name="T37" fmla="*/ 23 h 32"/>
                  <a:gd name="T38" fmla="*/ 86 w 167"/>
                  <a:gd name="T39" fmla="*/ 19 h 32"/>
                  <a:gd name="T40" fmla="*/ 113 w 167"/>
                  <a:gd name="T41" fmla="*/ 16 h 32"/>
                  <a:gd name="T42" fmla="*/ 127 w 167"/>
                  <a:gd name="T43" fmla="*/ 15 h 32"/>
                  <a:gd name="T44" fmla="*/ 141 w 167"/>
                  <a:gd name="T45" fmla="*/ 12 h 32"/>
                  <a:gd name="T46" fmla="*/ 154 w 167"/>
                  <a:gd name="T47" fmla="*/ 7 h 32"/>
                  <a:gd name="T48" fmla="*/ 167 w 167"/>
                  <a:gd name="T49" fmla="*/ 0 h 32"/>
                  <a:gd name="T50" fmla="*/ 167 w 167"/>
                  <a:gd name="T51" fmla="*/ 0 h 32"/>
                  <a:gd name="T52" fmla="*/ 154 w 167"/>
                  <a:gd name="T53" fmla="*/ 5 h 32"/>
                  <a:gd name="T54" fmla="*/ 141 w 167"/>
                  <a:gd name="T55" fmla="*/ 10 h 32"/>
                  <a:gd name="T56" fmla="*/ 116 w 167"/>
                  <a:gd name="T57" fmla="*/ 13 h 32"/>
                  <a:gd name="T58" fmla="*/ 89 w 167"/>
                  <a:gd name="T59" fmla="*/ 18 h 32"/>
                  <a:gd name="T60" fmla="*/ 76 w 167"/>
                  <a:gd name="T61" fmla="*/ 19 h 32"/>
                  <a:gd name="T62" fmla="*/ 63 w 167"/>
                  <a:gd name="T63" fmla="*/ 24 h 32"/>
                  <a:gd name="T64" fmla="*/ 63 w 167"/>
                  <a:gd name="T65" fmla="*/ 24 h 32"/>
                  <a:gd name="T66" fmla="*/ 55 w 167"/>
                  <a:gd name="T67" fmla="*/ 27 h 32"/>
                  <a:gd name="T68" fmla="*/ 46 w 167"/>
                  <a:gd name="T69" fmla="*/ 29 h 32"/>
                  <a:gd name="T70" fmla="*/ 38 w 167"/>
                  <a:gd name="T71" fmla="*/ 29 h 32"/>
                  <a:gd name="T72" fmla="*/ 35 w 167"/>
                  <a:gd name="T73" fmla="*/ 29 h 32"/>
                  <a:gd name="T74" fmla="*/ 30 w 167"/>
                  <a:gd name="T75" fmla="*/ 26 h 32"/>
                  <a:gd name="T76" fmla="*/ 30 w 167"/>
                  <a:gd name="T7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7" h="32">
                    <a:moveTo>
                      <a:pt x="30" y="26"/>
                    </a:moveTo>
                    <a:lnTo>
                      <a:pt x="30" y="26"/>
                    </a:lnTo>
                    <a:lnTo>
                      <a:pt x="22" y="23"/>
                    </a:lnTo>
                    <a:lnTo>
                      <a:pt x="14" y="21"/>
                    </a:lnTo>
                    <a:lnTo>
                      <a:pt x="6" y="2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4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41" y="32"/>
                    </a:lnTo>
                    <a:lnTo>
                      <a:pt x="49" y="31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71" y="23"/>
                    </a:lnTo>
                    <a:lnTo>
                      <a:pt x="86" y="19"/>
                    </a:lnTo>
                    <a:lnTo>
                      <a:pt x="113" y="16"/>
                    </a:lnTo>
                    <a:lnTo>
                      <a:pt x="127" y="15"/>
                    </a:lnTo>
                    <a:lnTo>
                      <a:pt x="141" y="12"/>
                    </a:lnTo>
                    <a:lnTo>
                      <a:pt x="154" y="7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54" y="5"/>
                    </a:lnTo>
                    <a:lnTo>
                      <a:pt x="141" y="10"/>
                    </a:lnTo>
                    <a:lnTo>
                      <a:pt x="116" y="13"/>
                    </a:lnTo>
                    <a:lnTo>
                      <a:pt x="89" y="18"/>
                    </a:lnTo>
                    <a:lnTo>
                      <a:pt x="76" y="19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55" y="27"/>
                    </a:lnTo>
                    <a:lnTo>
                      <a:pt x="46" y="29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8" name="Freeform 110">
                <a:extLst>
                  <a:ext uri="{FF2B5EF4-FFF2-40B4-BE49-F238E27FC236}">
                    <a16:creationId xmlns:a16="http://schemas.microsoft.com/office/drawing/2014/main" id="{F37E9A08-89B4-831A-FD0B-452587A71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87"/>
                <a:ext cx="64" cy="17"/>
              </a:xfrm>
              <a:custGeom>
                <a:avLst/>
                <a:gdLst>
                  <a:gd name="T0" fmla="*/ 0 w 127"/>
                  <a:gd name="T1" fmla="*/ 34 h 34"/>
                  <a:gd name="T2" fmla="*/ 0 w 127"/>
                  <a:gd name="T3" fmla="*/ 34 h 34"/>
                  <a:gd name="T4" fmla="*/ 11 w 127"/>
                  <a:gd name="T5" fmla="*/ 29 h 34"/>
                  <a:gd name="T6" fmla="*/ 22 w 127"/>
                  <a:gd name="T7" fmla="*/ 26 h 34"/>
                  <a:gd name="T8" fmla="*/ 44 w 127"/>
                  <a:gd name="T9" fmla="*/ 19 h 34"/>
                  <a:gd name="T10" fmla="*/ 44 w 127"/>
                  <a:gd name="T11" fmla="*/ 19 h 34"/>
                  <a:gd name="T12" fmla="*/ 65 w 127"/>
                  <a:gd name="T13" fmla="*/ 16 h 34"/>
                  <a:gd name="T14" fmla="*/ 86 w 127"/>
                  <a:gd name="T15" fmla="*/ 13 h 34"/>
                  <a:gd name="T16" fmla="*/ 106 w 127"/>
                  <a:gd name="T17" fmla="*/ 8 h 34"/>
                  <a:gd name="T18" fmla="*/ 116 w 127"/>
                  <a:gd name="T19" fmla="*/ 5 h 34"/>
                  <a:gd name="T20" fmla="*/ 125 w 127"/>
                  <a:gd name="T21" fmla="*/ 0 h 34"/>
                  <a:gd name="T22" fmla="*/ 127 w 127"/>
                  <a:gd name="T23" fmla="*/ 0 h 34"/>
                  <a:gd name="T24" fmla="*/ 127 w 127"/>
                  <a:gd name="T25" fmla="*/ 0 h 34"/>
                  <a:gd name="T26" fmla="*/ 117 w 127"/>
                  <a:gd name="T27" fmla="*/ 3 h 34"/>
                  <a:gd name="T28" fmla="*/ 108 w 127"/>
                  <a:gd name="T29" fmla="*/ 7 h 34"/>
                  <a:gd name="T30" fmla="*/ 89 w 127"/>
                  <a:gd name="T31" fmla="*/ 10 h 34"/>
                  <a:gd name="T32" fmla="*/ 70 w 127"/>
                  <a:gd name="T33" fmla="*/ 13 h 34"/>
                  <a:gd name="T34" fmla="*/ 49 w 127"/>
                  <a:gd name="T35" fmla="*/ 16 h 34"/>
                  <a:gd name="T36" fmla="*/ 49 w 127"/>
                  <a:gd name="T37" fmla="*/ 16 h 34"/>
                  <a:gd name="T38" fmla="*/ 24 w 127"/>
                  <a:gd name="T39" fmla="*/ 22 h 34"/>
                  <a:gd name="T40" fmla="*/ 13 w 127"/>
                  <a:gd name="T41" fmla="*/ 27 h 34"/>
                  <a:gd name="T42" fmla="*/ 0 w 127"/>
                  <a:gd name="T43" fmla="*/ 34 h 34"/>
                  <a:gd name="T44" fmla="*/ 0 w 127"/>
                  <a:gd name="T4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34">
                    <a:moveTo>
                      <a:pt x="0" y="34"/>
                    </a:moveTo>
                    <a:lnTo>
                      <a:pt x="0" y="34"/>
                    </a:lnTo>
                    <a:lnTo>
                      <a:pt x="11" y="29"/>
                    </a:lnTo>
                    <a:lnTo>
                      <a:pt x="22" y="26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65" y="16"/>
                    </a:lnTo>
                    <a:lnTo>
                      <a:pt x="86" y="13"/>
                    </a:lnTo>
                    <a:lnTo>
                      <a:pt x="106" y="8"/>
                    </a:lnTo>
                    <a:lnTo>
                      <a:pt x="116" y="5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17" y="3"/>
                    </a:lnTo>
                    <a:lnTo>
                      <a:pt x="108" y="7"/>
                    </a:lnTo>
                    <a:lnTo>
                      <a:pt x="89" y="10"/>
                    </a:lnTo>
                    <a:lnTo>
                      <a:pt x="70" y="13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24" y="22"/>
                    </a:lnTo>
                    <a:lnTo>
                      <a:pt x="13" y="27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79" name="Freeform 111">
                <a:extLst>
                  <a:ext uri="{FF2B5EF4-FFF2-40B4-BE49-F238E27FC236}">
                    <a16:creationId xmlns:a16="http://schemas.microsoft.com/office/drawing/2014/main" id="{A58ADE02-6192-0D1D-CD37-816A86521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2" y="1478"/>
                <a:ext cx="13" cy="17"/>
              </a:xfrm>
              <a:custGeom>
                <a:avLst/>
                <a:gdLst>
                  <a:gd name="T0" fmla="*/ 22 w 27"/>
                  <a:gd name="T1" fmla="*/ 25 h 33"/>
                  <a:gd name="T2" fmla="*/ 22 w 27"/>
                  <a:gd name="T3" fmla="*/ 25 h 33"/>
                  <a:gd name="T4" fmla="*/ 20 w 27"/>
                  <a:gd name="T5" fmla="*/ 22 h 33"/>
                  <a:gd name="T6" fmla="*/ 17 w 27"/>
                  <a:gd name="T7" fmla="*/ 20 h 33"/>
                  <a:gd name="T8" fmla="*/ 9 w 27"/>
                  <a:gd name="T9" fmla="*/ 16 h 33"/>
                  <a:gd name="T10" fmla="*/ 8 w 27"/>
                  <a:gd name="T11" fmla="*/ 14 h 33"/>
                  <a:gd name="T12" fmla="*/ 5 w 27"/>
                  <a:gd name="T13" fmla="*/ 11 h 33"/>
                  <a:gd name="T14" fmla="*/ 5 w 27"/>
                  <a:gd name="T15" fmla="*/ 9 h 33"/>
                  <a:gd name="T16" fmla="*/ 6 w 27"/>
                  <a:gd name="T17" fmla="*/ 5 h 33"/>
                  <a:gd name="T18" fmla="*/ 6 w 27"/>
                  <a:gd name="T19" fmla="*/ 5 h 33"/>
                  <a:gd name="T20" fmla="*/ 11 w 27"/>
                  <a:gd name="T21" fmla="*/ 0 h 33"/>
                  <a:gd name="T22" fmla="*/ 11 w 27"/>
                  <a:gd name="T23" fmla="*/ 0 h 33"/>
                  <a:gd name="T24" fmla="*/ 5 w 27"/>
                  <a:gd name="T25" fmla="*/ 3 h 33"/>
                  <a:gd name="T26" fmla="*/ 1 w 27"/>
                  <a:gd name="T27" fmla="*/ 8 h 33"/>
                  <a:gd name="T28" fmla="*/ 1 w 27"/>
                  <a:gd name="T29" fmla="*/ 8 h 33"/>
                  <a:gd name="T30" fmla="*/ 0 w 27"/>
                  <a:gd name="T31" fmla="*/ 11 h 33"/>
                  <a:gd name="T32" fmla="*/ 0 w 27"/>
                  <a:gd name="T33" fmla="*/ 14 h 33"/>
                  <a:gd name="T34" fmla="*/ 1 w 27"/>
                  <a:gd name="T35" fmla="*/ 17 h 33"/>
                  <a:gd name="T36" fmla="*/ 5 w 27"/>
                  <a:gd name="T37" fmla="*/ 19 h 33"/>
                  <a:gd name="T38" fmla="*/ 11 w 27"/>
                  <a:gd name="T39" fmla="*/ 24 h 33"/>
                  <a:gd name="T40" fmla="*/ 14 w 27"/>
                  <a:gd name="T41" fmla="*/ 25 h 33"/>
                  <a:gd name="T42" fmla="*/ 16 w 27"/>
                  <a:gd name="T43" fmla="*/ 28 h 33"/>
                  <a:gd name="T44" fmla="*/ 16 w 27"/>
                  <a:gd name="T45" fmla="*/ 28 h 33"/>
                  <a:gd name="T46" fmla="*/ 19 w 27"/>
                  <a:gd name="T47" fmla="*/ 32 h 33"/>
                  <a:gd name="T48" fmla="*/ 22 w 27"/>
                  <a:gd name="T49" fmla="*/ 33 h 33"/>
                  <a:gd name="T50" fmla="*/ 24 w 27"/>
                  <a:gd name="T51" fmla="*/ 32 h 33"/>
                  <a:gd name="T52" fmla="*/ 27 w 27"/>
                  <a:gd name="T53" fmla="*/ 30 h 33"/>
                  <a:gd name="T54" fmla="*/ 27 w 27"/>
                  <a:gd name="T55" fmla="*/ 30 h 33"/>
                  <a:gd name="T56" fmla="*/ 22 w 27"/>
                  <a:gd name="T57" fmla="*/ 25 h 33"/>
                  <a:gd name="T58" fmla="*/ 22 w 27"/>
                  <a:gd name="T5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33">
                    <a:moveTo>
                      <a:pt x="22" y="25"/>
                    </a:moveTo>
                    <a:lnTo>
                      <a:pt x="22" y="25"/>
                    </a:lnTo>
                    <a:lnTo>
                      <a:pt x="20" y="22"/>
                    </a:lnTo>
                    <a:lnTo>
                      <a:pt x="17" y="20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5" y="19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4" y="32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2" y="25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0" name="Freeform 112">
                <a:extLst>
                  <a:ext uri="{FF2B5EF4-FFF2-40B4-BE49-F238E27FC236}">
                    <a16:creationId xmlns:a16="http://schemas.microsoft.com/office/drawing/2014/main" id="{8DEA4E0F-068F-F2AA-3DA6-762A18831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" y="1482"/>
                <a:ext cx="38" cy="7"/>
              </a:xfrm>
              <a:custGeom>
                <a:avLst/>
                <a:gdLst>
                  <a:gd name="T0" fmla="*/ 14 w 76"/>
                  <a:gd name="T1" fmla="*/ 1 h 12"/>
                  <a:gd name="T2" fmla="*/ 14 w 76"/>
                  <a:gd name="T3" fmla="*/ 1 h 12"/>
                  <a:gd name="T4" fmla="*/ 9 w 76"/>
                  <a:gd name="T5" fmla="*/ 0 h 12"/>
                  <a:gd name="T6" fmla="*/ 6 w 76"/>
                  <a:gd name="T7" fmla="*/ 1 h 12"/>
                  <a:gd name="T8" fmla="*/ 0 w 76"/>
                  <a:gd name="T9" fmla="*/ 4 h 12"/>
                  <a:gd name="T10" fmla="*/ 0 w 76"/>
                  <a:gd name="T11" fmla="*/ 4 h 12"/>
                  <a:gd name="T12" fmla="*/ 3 w 76"/>
                  <a:gd name="T13" fmla="*/ 3 h 12"/>
                  <a:gd name="T14" fmla="*/ 8 w 76"/>
                  <a:gd name="T15" fmla="*/ 4 h 12"/>
                  <a:gd name="T16" fmla="*/ 8 w 76"/>
                  <a:gd name="T17" fmla="*/ 4 h 12"/>
                  <a:gd name="T18" fmla="*/ 14 w 76"/>
                  <a:gd name="T19" fmla="*/ 6 h 12"/>
                  <a:gd name="T20" fmla="*/ 22 w 76"/>
                  <a:gd name="T21" fmla="*/ 8 h 12"/>
                  <a:gd name="T22" fmla="*/ 36 w 76"/>
                  <a:gd name="T23" fmla="*/ 9 h 12"/>
                  <a:gd name="T24" fmla="*/ 52 w 76"/>
                  <a:gd name="T25" fmla="*/ 9 h 12"/>
                  <a:gd name="T26" fmla="*/ 68 w 76"/>
                  <a:gd name="T27" fmla="*/ 12 h 12"/>
                  <a:gd name="T28" fmla="*/ 68 w 76"/>
                  <a:gd name="T29" fmla="*/ 12 h 12"/>
                  <a:gd name="T30" fmla="*/ 76 w 76"/>
                  <a:gd name="T31" fmla="*/ 9 h 12"/>
                  <a:gd name="T32" fmla="*/ 76 w 76"/>
                  <a:gd name="T33" fmla="*/ 9 h 12"/>
                  <a:gd name="T34" fmla="*/ 67 w 76"/>
                  <a:gd name="T35" fmla="*/ 8 h 12"/>
                  <a:gd name="T36" fmla="*/ 59 w 76"/>
                  <a:gd name="T37" fmla="*/ 6 h 12"/>
                  <a:gd name="T38" fmla="*/ 43 w 76"/>
                  <a:gd name="T39" fmla="*/ 6 h 12"/>
                  <a:gd name="T40" fmla="*/ 28 w 76"/>
                  <a:gd name="T41" fmla="*/ 6 h 12"/>
                  <a:gd name="T42" fmla="*/ 21 w 76"/>
                  <a:gd name="T43" fmla="*/ 4 h 12"/>
                  <a:gd name="T44" fmla="*/ 14 w 76"/>
                  <a:gd name="T45" fmla="*/ 1 h 12"/>
                  <a:gd name="T46" fmla="*/ 14 w 76"/>
                  <a:gd name="T4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12">
                    <a:moveTo>
                      <a:pt x="14" y="1"/>
                    </a:moveTo>
                    <a:lnTo>
                      <a:pt x="14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4" y="6"/>
                    </a:lnTo>
                    <a:lnTo>
                      <a:pt x="22" y="8"/>
                    </a:lnTo>
                    <a:lnTo>
                      <a:pt x="36" y="9"/>
                    </a:lnTo>
                    <a:lnTo>
                      <a:pt x="52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67" y="8"/>
                    </a:lnTo>
                    <a:lnTo>
                      <a:pt x="59" y="6"/>
                    </a:lnTo>
                    <a:lnTo>
                      <a:pt x="43" y="6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1" name="Freeform 113">
                <a:extLst>
                  <a:ext uri="{FF2B5EF4-FFF2-40B4-BE49-F238E27FC236}">
                    <a16:creationId xmlns:a16="http://schemas.microsoft.com/office/drawing/2014/main" id="{BDE5D381-47AC-D2D3-700E-9F4FFB3D8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1467"/>
                <a:ext cx="28" cy="10"/>
              </a:xfrm>
              <a:custGeom>
                <a:avLst/>
                <a:gdLst>
                  <a:gd name="T0" fmla="*/ 57 w 57"/>
                  <a:gd name="T1" fmla="*/ 17 h 19"/>
                  <a:gd name="T2" fmla="*/ 57 w 57"/>
                  <a:gd name="T3" fmla="*/ 17 h 19"/>
                  <a:gd name="T4" fmla="*/ 46 w 57"/>
                  <a:gd name="T5" fmla="*/ 11 h 19"/>
                  <a:gd name="T6" fmla="*/ 33 w 57"/>
                  <a:gd name="T7" fmla="*/ 7 h 19"/>
                  <a:gd name="T8" fmla="*/ 22 w 57"/>
                  <a:gd name="T9" fmla="*/ 4 h 19"/>
                  <a:gd name="T10" fmla="*/ 10 w 57"/>
                  <a:gd name="T11" fmla="*/ 4 h 19"/>
                  <a:gd name="T12" fmla="*/ 10 w 57"/>
                  <a:gd name="T13" fmla="*/ 4 h 19"/>
                  <a:gd name="T14" fmla="*/ 5 w 57"/>
                  <a:gd name="T15" fmla="*/ 0 h 19"/>
                  <a:gd name="T16" fmla="*/ 3 w 57"/>
                  <a:gd name="T17" fmla="*/ 0 h 19"/>
                  <a:gd name="T18" fmla="*/ 2 w 57"/>
                  <a:gd name="T19" fmla="*/ 1 h 19"/>
                  <a:gd name="T20" fmla="*/ 2 w 57"/>
                  <a:gd name="T21" fmla="*/ 1 h 19"/>
                  <a:gd name="T22" fmla="*/ 0 w 57"/>
                  <a:gd name="T23" fmla="*/ 3 h 19"/>
                  <a:gd name="T24" fmla="*/ 2 w 57"/>
                  <a:gd name="T25" fmla="*/ 4 h 19"/>
                  <a:gd name="T26" fmla="*/ 2 w 57"/>
                  <a:gd name="T27" fmla="*/ 4 h 19"/>
                  <a:gd name="T28" fmla="*/ 2 w 57"/>
                  <a:gd name="T29" fmla="*/ 4 h 19"/>
                  <a:gd name="T30" fmla="*/ 8 w 57"/>
                  <a:gd name="T31" fmla="*/ 6 h 19"/>
                  <a:gd name="T32" fmla="*/ 8 w 57"/>
                  <a:gd name="T33" fmla="*/ 7 h 19"/>
                  <a:gd name="T34" fmla="*/ 8 w 57"/>
                  <a:gd name="T35" fmla="*/ 7 h 19"/>
                  <a:gd name="T36" fmla="*/ 18 w 57"/>
                  <a:gd name="T37" fmla="*/ 7 h 19"/>
                  <a:gd name="T38" fmla="*/ 29 w 57"/>
                  <a:gd name="T39" fmla="*/ 11 h 19"/>
                  <a:gd name="T40" fmla="*/ 38 w 57"/>
                  <a:gd name="T41" fmla="*/ 14 h 19"/>
                  <a:gd name="T42" fmla="*/ 46 w 57"/>
                  <a:gd name="T43" fmla="*/ 17 h 19"/>
                  <a:gd name="T44" fmla="*/ 48 w 57"/>
                  <a:gd name="T45" fmla="*/ 19 h 19"/>
                  <a:gd name="T46" fmla="*/ 48 w 57"/>
                  <a:gd name="T47" fmla="*/ 19 h 19"/>
                  <a:gd name="T48" fmla="*/ 53 w 57"/>
                  <a:gd name="T49" fmla="*/ 19 h 19"/>
                  <a:gd name="T50" fmla="*/ 57 w 57"/>
                  <a:gd name="T51" fmla="*/ 17 h 19"/>
                  <a:gd name="T52" fmla="*/ 57 w 57"/>
                  <a:gd name="T5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19">
                    <a:moveTo>
                      <a:pt x="57" y="17"/>
                    </a:moveTo>
                    <a:lnTo>
                      <a:pt x="57" y="17"/>
                    </a:lnTo>
                    <a:lnTo>
                      <a:pt x="46" y="11"/>
                    </a:lnTo>
                    <a:lnTo>
                      <a:pt x="33" y="7"/>
                    </a:lnTo>
                    <a:lnTo>
                      <a:pt x="2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8" y="7"/>
                    </a:lnTo>
                    <a:lnTo>
                      <a:pt x="29" y="11"/>
                    </a:lnTo>
                    <a:lnTo>
                      <a:pt x="38" y="14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3" y="19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2" name="Freeform 114">
                <a:extLst>
                  <a:ext uri="{FF2B5EF4-FFF2-40B4-BE49-F238E27FC236}">
                    <a16:creationId xmlns:a16="http://schemas.microsoft.com/office/drawing/2014/main" id="{5FAF0B22-6769-16DD-42CC-A74FC928C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" y="528"/>
                <a:ext cx="50" cy="95"/>
              </a:xfrm>
              <a:custGeom>
                <a:avLst/>
                <a:gdLst>
                  <a:gd name="T0" fmla="*/ 30 w 100"/>
                  <a:gd name="T1" fmla="*/ 151 h 190"/>
                  <a:gd name="T2" fmla="*/ 30 w 100"/>
                  <a:gd name="T3" fmla="*/ 151 h 190"/>
                  <a:gd name="T4" fmla="*/ 35 w 100"/>
                  <a:gd name="T5" fmla="*/ 133 h 190"/>
                  <a:gd name="T6" fmla="*/ 40 w 100"/>
                  <a:gd name="T7" fmla="*/ 114 h 190"/>
                  <a:gd name="T8" fmla="*/ 42 w 100"/>
                  <a:gd name="T9" fmla="*/ 104 h 190"/>
                  <a:gd name="T10" fmla="*/ 42 w 100"/>
                  <a:gd name="T11" fmla="*/ 97 h 190"/>
                  <a:gd name="T12" fmla="*/ 40 w 100"/>
                  <a:gd name="T13" fmla="*/ 87 h 190"/>
                  <a:gd name="T14" fmla="*/ 37 w 100"/>
                  <a:gd name="T15" fmla="*/ 76 h 190"/>
                  <a:gd name="T16" fmla="*/ 37 w 100"/>
                  <a:gd name="T17" fmla="*/ 76 h 190"/>
                  <a:gd name="T18" fmla="*/ 35 w 100"/>
                  <a:gd name="T19" fmla="*/ 70 h 190"/>
                  <a:gd name="T20" fmla="*/ 35 w 100"/>
                  <a:gd name="T21" fmla="*/ 65 h 190"/>
                  <a:gd name="T22" fmla="*/ 35 w 100"/>
                  <a:gd name="T23" fmla="*/ 58 h 190"/>
                  <a:gd name="T24" fmla="*/ 37 w 100"/>
                  <a:gd name="T25" fmla="*/ 52 h 190"/>
                  <a:gd name="T26" fmla="*/ 43 w 100"/>
                  <a:gd name="T27" fmla="*/ 43 h 190"/>
                  <a:gd name="T28" fmla="*/ 51 w 100"/>
                  <a:gd name="T29" fmla="*/ 35 h 190"/>
                  <a:gd name="T30" fmla="*/ 51 w 100"/>
                  <a:gd name="T31" fmla="*/ 35 h 190"/>
                  <a:gd name="T32" fmla="*/ 77 w 100"/>
                  <a:gd name="T33" fmla="*/ 17 h 190"/>
                  <a:gd name="T34" fmla="*/ 88 w 100"/>
                  <a:gd name="T35" fmla="*/ 8 h 190"/>
                  <a:gd name="T36" fmla="*/ 100 w 100"/>
                  <a:gd name="T37" fmla="*/ 0 h 190"/>
                  <a:gd name="T38" fmla="*/ 100 w 100"/>
                  <a:gd name="T39" fmla="*/ 0 h 190"/>
                  <a:gd name="T40" fmla="*/ 86 w 100"/>
                  <a:gd name="T41" fmla="*/ 8 h 190"/>
                  <a:gd name="T42" fmla="*/ 73 w 100"/>
                  <a:gd name="T43" fmla="*/ 17 h 190"/>
                  <a:gd name="T44" fmla="*/ 46 w 100"/>
                  <a:gd name="T45" fmla="*/ 38 h 190"/>
                  <a:gd name="T46" fmla="*/ 46 w 100"/>
                  <a:gd name="T47" fmla="*/ 38 h 190"/>
                  <a:gd name="T48" fmla="*/ 37 w 100"/>
                  <a:gd name="T49" fmla="*/ 46 h 190"/>
                  <a:gd name="T50" fmla="*/ 30 w 100"/>
                  <a:gd name="T51" fmla="*/ 55 h 190"/>
                  <a:gd name="T52" fmla="*/ 29 w 100"/>
                  <a:gd name="T53" fmla="*/ 62 h 190"/>
                  <a:gd name="T54" fmla="*/ 29 w 100"/>
                  <a:gd name="T55" fmla="*/ 66 h 190"/>
                  <a:gd name="T56" fmla="*/ 29 w 100"/>
                  <a:gd name="T57" fmla="*/ 73 h 190"/>
                  <a:gd name="T58" fmla="*/ 30 w 100"/>
                  <a:gd name="T59" fmla="*/ 79 h 190"/>
                  <a:gd name="T60" fmla="*/ 30 w 100"/>
                  <a:gd name="T61" fmla="*/ 79 h 190"/>
                  <a:gd name="T62" fmla="*/ 34 w 100"/>
                  <a:gd name="T63" fmla="*/ 89 h 190"/>
                  <a:gd name="T64" fmla="*/ 35 w 100"/>
                  <a:gd name="T65" fmla="*/ 98 h 190"/>
                  <a:gd name="T66" fmla="*/ 35 w 100"/>
                  <a:gd name="T67" fmla="*/ 108 h 190"/>
                  <a:gd name="T68" fmla="*/ 34 w 100"/>
                  <a:gd name="T69" fmla="*/ 117 h 190"/>
                  <a:gd name="T70" fmla="*/ 30 w 100"/>
                  <a:gd name="T71" fmla="*/ 135 h 190"/>
                  <a:gd name="T72" fmla="*/ 24 w 100"/>
                  <a:gd name="T73" fmla="*/ 154 h 190"/>
                  <a:gd name="T74" fmla="*/ 24 w 100"/>
                  <a:gd name="T75" fmla="*/ 154 h 190"/>
                  <a:gd name="T76" fmla="*/ 21 w 100"/>
                  <a:gd name="T77" fmla="*/ 165 h 190"/>
                  <a:gd name="T78" fmla="*/ 15 w 100"/>
                  <a:gd name="T79" fmla="*/ 174 h 190"/>
                  <a:gd name="T80" fmla="*/ 8 w 100"/>
                  <a:gd name="T81" fmla="*/ 182 h 190"/>
                  <a:gd name="T82" fmla="*/ 0 w 100"/>
                  <a:gd name="T83" fmla="*/ 190 h 190"/>
                  <a:gd name="T84" fmla="*/ 0 w 100"/>
                  <a:gd name="T85" fmla="*/ 190 h 190"/>
                  <a:gd name="T86" fmla="*/ 10 w 100"/>
                  <a:gd name="T87" fmla="*/ 184 h 190"/>
                  <a:gd name="T88" fmla="*/ 19 w 100"/>
                  <a:gd name="T89" fmla="*/ 174 h 190"/>
                  <a:gd name="T90" fmla="*/ 26 w 100"/>
                  <a:gd name="T91" fmla="*/ 163 h 190"/>
                  <a:gd name="T92" fmla="*/ 30 w 100"/>
                  <a:gd name="T93" fmla="*/ 151 h 190"/>
                  <a:gd name="T94" fmla="*/ 30 w 100"/>
                  <a:gd name="T95" fmla="*/ 15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" h="190">
                    <a:moveTo>
                      <a:pt x="30" y="151"/>
                    </a:moveTo>
                    <a:lnTo>
                      <a:pt x="30" y="151"/>
                    </a:lnTo>
                    <a:lnTo>
                      <a:pt x="35" y="133"/>
                    </a:lnTo>
                    <a:lnTo>
                      <a:pt x="40" y="114"/>
                    </a:lnTo>
                    <a:lnTo>
                      <a:pt x="42" y="104"/>
                    </a:lnTo>
                    <a:lnTo>
                      <a:pt x="42" y="97"/>
                    </a:lnTo>
                    <a:lnTo>
                      <a:pt x="40" y="87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5" y="70"/>
                    </a:lnTo>
                    <a:lnTo>
                      <a:pt x="35" y="65"/>
                    </a:lnTo>
                    <a:lnTo>
                      <a:pt x="35" y="58"/>
                    </a:lnTo>
                    <a:lnTo>
                      <a:pt x="37" y="52"/>
                    </a:lnTo>
                    <a:lnTo>
                      <a:pt x="43" y="43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77" y="17"/>
                    </a:lnTo>
                    <a:lnTo>
                      <a:pt x="88" y="8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6" y="8"/>
                    </a:lnTo>
                    <a:lnTo>
                      <a:pt x="73" y="17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30" y="55"/>
                    </a:lnTo>
                    <a:lnTo>
                      <a:pt x="29" y="62"/>
                    </a:lnTo>
                    <a:lnTo>
                      <a:pt x="29" y="66"/>
                    </a:lnTo>
                    <a:lnTo>
                      <a:pt x="29" y="73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34" y="89"/>
                    </a:lnTo>
                    <a:lnTo>
                      <a:pt x="35" y="98"/>
                    </a:lnTo>
                    <a:lnTo>
                      <a:pt x="35" y="108"/>
                    </a:lnTo>
                    <a:lnTo>
                      <a:pt x="34" y="117"/>
                    </a:lnTo>
                    <a:lnTo>
                      <a:pt x="30" y="135"/>
                    </a:lnTo>
                    <a:lnTo>
                      <a:pt x="24" y="154"/>
                    </a:lnTo>
                    <a:lnTo>
                      <a:pt x="24" y="154"/>
                    </a:lnTo>
                    <a:lnTo>
                      <a:pt x="21" y="165"/>
                    </a:lnTo>
                    <a:lnTo>
                      <a:pt x="15" y="174"/>
                    </a:lnTo>
                    <a:lnTo>
                      <a:pt x="8" y="18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10" y="184"/>
                    </a:lnTo>
                    <a:lnTo>
                      <a:pt x="19" y="174"/>
                    </a:lnTo>
                    <a:lnTo>
                      <a:pt x="26" y="163"/>
                    </a:lnTo>
                    <a:lnTo>
                      <a:pt x="30" y="151"/>
                    </a:lnTo>
                    <a:lnTo>
                      <a:pt x="30" y="15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3" name="Freeform 115">
                <a:extLst>
                  <a:ext uri="{FF2B5EF4-FFF2-40B4-BE49-F238E27FC236}">
                    <a16:creationId xmlns:a16="http://schemas.microsoft.com/office/drawing/2014/main" id="{310E0767-CCE5-C543-116D-5677E5A82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626"/>
                <a:ext cx="19" cy="23"/>
              </a:xfrm>
              <a:custGeom>
                <a:avLst/>
                <a:gdLst>
                  <a:gd name="T0" fmla="*/ 30 w 38"/>
                  <a:gd name="T1" fmla="*/ 11 h 44"/>
                  <a:gd name="T2" fmla="*/ 30 w 38"/>
                  <a:gd name="T3" fmla="*/ 11 h 44"/>
                  <a:gd name="T4" fmla="*/ 33 w 38"/>
                  <a:gd name="T5" fmla="*/ 4 h 44"/>
                  <a:gd name="T6" fmla="*/ 38 w 38"/>
                  <a:gd name="T7" fmla="*/ 0 h 44"/>
                  <a:gd name="T8" fmla="*/ 38 w 38"/>
                  <a:gd name="T9" fmla="*/ 0 h 44"/>
                  <a:gd name="T10" fmla="*/ 33 w 38"/>
                  <a:gd name="T11" fmla="*/ 3 h 44"/>
                  <a:gd name="T12" fmla="*/ 30 w 38"/>
                  <a:gd name="T13" fmla="*/ 6 h 44"/>
                  <a:gd name="T14" fmla="*/ 24 w 38"/>
                  <a:gd name="T15" fmla="*/ 14 h 44"/>
                  <a:gd name="T16" fmla="*/ 24 w 38"/>
                  <a:gd name="T17" fmla="*/ 14 h 44"/>
                  <a:gd name="T18" fmla="*/ 19 w 38"/>
                  <a:gd name="T19" fmla="*/ 25 h 44"/>
                  <a:gd name="T20" fmla="*/ 13 w 38"/>
                  <a:gd name="T21" fmla="*/ 33 h 44"/>
                  <a:gd name="T22" fmla="*/ 6 w 38"/>
                  <a:gd name="T23" fmla="*/ 39 h 44"/>
                  <a:gd name="T24" fmla="*/ 0 w 38"/>
                  <a:gd name="T25" fmla="*/ 44 h 44"/>
                  <a:gd name="T26" fmla="*/ 0 w 38"/>
                  <a:gd name="T27" fmla="*/ 44 h 44"/>
                  <a:gd name="T28" fmla="*/ 8 w 38"/>
                  <a:gd name="T29" fmla="*/ 39 h 44"/>
                  <a:gd name="T30" fmla="*/ 16 w 38"/>
                  <a:gd name="T31" fmla="*/ 33 h 44"/>
                  <a:gd name="T32" fmla="*/ 24 w 38"/>
                  <a:gd name="T33" fmla="*/ 23 h 44"/>
                  <a:gd name="T34" fmla="*/ 30 w 38"/>
                  <a:gd name="T35" fmla="*/ 11 h 44"/>
                  <a:gd name="T36" fmla="*/ 30 w 38"/>
                  <a:gd name="T37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4">
                    <a:moveTo>
                      <a:pt x="30" y="11"/>
                    </a:moveTo>
                    <a:lnTo>
                      <a:pt x="30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30" y="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6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39"/>
                    </a:lnTo>
                    <a:lnTo>
                      <a:pt x="16" y="33"/>
                    </a:lnTo>
                    <a:lnTo>
                      <a:pt x="24" y="23"/>
                    </a:lnTo>
                    <a:lnTo>
                      <a:pt x="30" y="11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4" name="Freeform 116">
                <a:extLst>
                  <a:ext uri="{FF2B5EF4-FFF2-40B4-BE49-F238E27FC236}">
                    <a16:creationId xmlns:a16="http://schemas.microsoft.com/office/drawing/2014/main" id="{2AA29BAC-6D69-9448-503E-6C7B273B6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511"/>
                <a:ext cx="13" cy="8"/>
              </a:xfrm>
              <a:custGeom>
                <a:avLst/>
                <a:gdLst>
                  <a:gd name="T0" fmla="*/ 25 w 25"/>
                  <a:gd name="T1" fmla="*/ 0 h 16"/>
                  <a:gd name="T2" fmla="*/ 25 w 25"/>
                  <a:gd name="T3" fmla="*/ 0 h 16"/>
                  <a:gd name="T4" fmla="*/ 13 w 25"/>
                  <a:gd name="T5" fmla="*/ 8 h 16"/>
                  <a:gd name="T6" fmla="*/ 13 w 25"/>
                  <a:gd name="T7" fmla="*/ 8 h 16"/>
                  <a:gd name="T8" fmla="*/ 0 w 25"/>
                  <a:gd name="T9" fmla="*/ 16 h 16"/>
                  <a:gd name="T10" fmla="*/ 0 w 25"/>
                  <a:gd name="T11" fmla="*/ 16 h 16"/>
                  <a:gd name="T12" fmla="*/ 17 w 25"/>
                  <a:gd name="T13" fmla="*/ 5 h 16"/>
                  <a:gd name="T14" fmla="*/ 17 w 25"/>
                  <a:gd name="T15" fmla="*/ 5 h 16"/>
                  <a:gd name="T16" fmla="*/ 25 w 25"/>
                  <a:gd name="T17" fmla="*/ 0 h 16"/>
                  <a:gd name="T18" fmla="*/ 25 w 25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lnTo>
                      <a:pt x="25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5" name="Freeform 117">
                <a:extLst>
                  <a:ext uri="{FF2B5EF4-FFF2-40B4-BE49-F238E27FC236}">
                    <a16:creationId xmlns:a16="http://schemas.microsoft.com/office/drawing/2014/main" id="{3B586095-2223-35CC-83E6-DE40436BD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8" y="531"/>
                <a:ext cx="4" cy="1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0 h 2"/>
                  <a:gd name="T4" fmla="*/ 0 w 8"/>
                  <a:gd name="T5" fmla="*/ 2 h 2"/>
                  <a:gd name="T6" fmla="*/ 0 w 8"/>
                  <a:gd name="T7" fmla="*/ 2 h 2"/>
                  <a:gd name="T8" fmla="*/ 8 w 8"/>
                  <a:gd name="T9" fmla="*/ 0 h 2"/>
                  <a:gd name="T10" fmla="*/ 8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6" name="Rectangle 118">
                <a:extLst>
                  <a:ext uri="{FF2B5EF4-FFF2-40B4-BE49-F238E27FC236}">
                    <a16:creationId xmlns:a16="http://schemas.microsoft.com/office/drawing/2014/main" id="{F9837519-72FE-2B51-8915-38C5D20DE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6" y="661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7" name="Freeform 119">
                <a:extLst>
                  <a:ext uri="{FF2B5EF4-FFF2-40B4-BE49-F238E27FC236}">
                    <a16:creationId xmlns:a16="http://schemas.microsoft.com/office/drawing/2014/main" id="{7E6D21AC-1837-8BCD-3CD9-FE3A345268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1" y="398"/>
                <a:ext cx="1929" cy="1327"/>
              </a:xfrm>
              <a:custGeom>
                <a:avLst/>
                <a:gdLst>
                  <a:gd name="T0" fmla="*/ 3668 w 3859"/>
                  <a:gd name="T1" fmla="*/ 240 h 2656"/>
                  <a:gd name="T2" fmla="*/ 3771 w 3859"/>
                  <a:gd name="T3" fmla="*/ 121 h 2656"/>
                  <a:gd name="T4" fmla="*/ 3457 w 3859"/>
                  <a:gd name="T5" fmla="*/ 105 h 2656"/>
                  <a:gd name="T6" fmla="*/ 3304 w 3859"/>
                  <a:gd name="T7" fmla="*/ 57 h 2656"/>
                  <a:gd name="T8" fmla="*/ 3184 w 3859"/>
                  <a:gd name="T9" fmla="*/ 45 h 2656"/>
                  <a:gd name="T10" fmla="*/ 3096 w 3859"/>
                  <a:gd name="T11" fmla="*/ 67 h 2656"/>
                  <a:gd name="T12" fmla="*/ 2996 w 3859"/>
                  <a:gd name="T13" fmla="*/ 49 h 2656"/>
                  <a:gd name="T14" fmla="*/ 2844 w 3859"/>
                  <a:gd name="T15" fmla="*/ 127 h 2656"/>
                  <a:gd name="T16" fmla="*/ 2604 w 3859"/>
                  <a:gd name="T17" fmla="*/ 172 h 2656"/>
                  <a:gd name="T18" fmla="*/ 2450 w 3859"/>
                  <a:gd name="T19" fmla="*/ 232 h 2656"/>
                  <a:gd name="T20" fmla="*/ 2361 w 3859"/>
                  <a:gd name="T21" fmla="*/ 288 h 2656"/>
                  <a:gd name="T22" fmla="*/ 2247 w 3859"/>
                  <a:gd name="T23" fmla="*/ 288 h 2656"/>
                  <a:gd name="T24" fmla="*/ 2139 w 3859"/>
                  <a:gd name="T25" fmla="*/ 199 h 2656"/>
                  <a:gd name="T26" fmla="*/ 2005 w 3859"/>
                  <a:gd name="T27" fmla="*/ 315 h 2656"/>
                  <a:gd name="T28" fmla="*/ 1832 w 3859"/>
                  <a:gd name="T29" fmla="*/ 354 h 2656"/>
                  <a:gd name="T30" fmla="*/ 1854 w 3859"/>
                  <a:gd name="T31" fmla="*/ 439 h 2656"/>
                  <a:gd name="T32" fmla="*/ 1648 w 3859"/>
                  <a:gd name="T33" fmla="*/ 378 h 2656"/>
                  <a:gd name="T34" fmla="*/ 1556 w 3859"/>
                  <a:gd name="T35" fmla="*/ 434 h 2656"/>
                  <a:gd name="T36" fmla="*/ 1535 w 3859"/>
                  <a:gd name="T37" fmla="*/ 513 h 2656"/>
                  <a:gd name="T38" fmla="*/ 1662 w 3859"/>
                  <a:gd name="T39" fmla="*/ 548 h 2656"/>
                  <a:gd name="T40" fmla="*/ 1637 w 3859"/>
                  <a:gd name="T41" fmla="*/ 581 h 2656"/>
                  <a:gd name="T42" fmla="*/ 1552 w 3859"/>
                  <a:gd name="T43" fmla="*/ 682 h 2656"/>
                  <a:gd name="T44" fmla="*/ 1355 w 3859"/>
                  <a:gd name="T45" fmla="*/ 818 h 2656"/>
                  <a:gd name="T46" fmla="*/ 1278 w 3859"/>
                  <a:gd name="T47" fmla="*/ 898 h 2656"/>
                  <a:gd name="T48" fmla="*/ 1189 w 3859"/>
                  <a:gd name="T49" fmla="*/ 969 h 2656"/>
                  <a:gd name="T50" fmla="*/ 1170 w 3859"/>
                  <a:gd name="T51" fmla="*/ 1099 h 2656"/>
                  <a:gd name="T52" fmla="*/ 1055 w 3859"/>
                  <a:gd name="T53" fmla="*/ 1187 h 2656"/>
                  <a:gd name="T54" fmla="*/ 1030 w 3859"/>
                  <a:gd name="T55" fmla="*/ 1264 h 2656"/>
                  <a:gd name="T56" fmla="*/ 774 w 3859"/>
                  <a:gd name="T57" fmla="*/ 1472 h 2656"/>
                  <a:gd name="T58" fmla="*/ 614 w 3859"/>
                  <a:gd name="T59" fmla="*/ 1453 h 2656"/>
                  <a:gd name="T60" fmla="*/ 542 w 3859"/>
                  <a:gd name="T61" fmla="*/ 1576 h 2656"/>
                  <a:gd name="T62" fmla="*/ 417 w 3859"/>
                  <a:gd name="T63" fmla="*/ 1625 h 2656"/>
                  <a:gd name="T64" fmla="*/ 291 w 3859"/>
                  <a:gd name="T65" fmla="*/ 1682 h 2656"/>
                  <a:gd name="T66" fmla="*/ 218 w 3859"/>
                  <a:gd name="T67" fmla="*/ 1747 h 2656"/>
                  <a:gd name="T68" fmla="*/ 145 w 3859"/>
                  <a:gd name="T69" fmla="*/ 1754 h 2656"/>
                  <a:gd name="T70" fmla="*/ 23 w 3859"/>
                  <a:gd name="T71" fmla="*/ 1812 h 2656"/>
                  <a:gd name="T72" fmla="*/ 21 w 3859"/>
                  <a:gd name="T73" fmla="*/ 1904 h 2656"/>
                  <a:gd name="T74" fmla="*/ 10 w 3859"/>
                  <a:gd name="T75" fmla="*/ 2046 h 2656"/>
                  <a:gd name="T76" fmla="*/ 96 w 3859"/>
                  <a:gd name="T77" fmla="*/ 2197 h 2656"/>
                  <a:gd name="T78" fmla="*/ 83 w 3859"/>
                  <a:gd name="T79" fmla="*/ 2251 h 2656"/>
                  <a:gd name="T80" fmla="*/ 48 w 3859"/>
                  <a:gd name="T81" fmla="*/ 2303 h 2656"/>
                  <a:gd name="T82" fmla="*/ 161 w 3859"/>
                  <a:gd name="T83" fmla="*/ 2376 h 2656"/>
                  <a:gd name="T84" fmla="*/ 237 w 3859"/>
                  <a:gd name="T85" fmla="*/ 2610 h 2656"/>
                  <a:gd name="T86" fmla="*/ 706 w 3859"/>
                  <a:gd name="T87" fmla="*/ 2495 h 2656"/>
                  <a:gd name="T88" fmla="*/ 879 w 3859"/>
                  <a:gd name="T89" fmla="*/ 2330 h 2656"/>
                  <a:gd name="T90" fmla="*/ 1093 w 3859"/>
                  <a:gd name="T91" fmla="*/ 2298 h 2656"/>
                  <a:gd name="T92" fmla="*/ 1184 w 3859"/>
                  <a:gd name="T93" fmla="*/ 2008 h 2656"/>
                  <a:gd name="T94" fmla="*/ 1128 w 3859"/>
                  <a:gd name="T95" fmla="*/ 1679 h 2656"/>
                  <a:gd name="T96" fmla="*/ 1430 w 3859"/>
                  <a:gd name="T97" fmla="*/ 1328 h 2656"/>
                  <a:gd name="T98" fmla="*/ 1540 w 3859"/>
                  <a:gd name="T99" fmla="*/ 966 h 2656"/>
                  <a:gd name="T100" fmla="*/ 1751 w 3859"/>
                  <a:gd name="T101" fmla="*/ 699 h 2656"/>
                  <a:gd name="T102" fmla="*/ 2070 w 3859"/>
                  <a:gd name="T103" fmla="*/ 493 h 2656"/>
                  <a:gd name="T104" fmla="*/ 2388 w 3859"/>
                  <a:gd name="T105" fmla="*/ 389 h 2656"/>
                  <a:gd name="T106" fmla="*/ 3020 w 3859"/>
                  <a:gd name="T107" fmla="*/ 481 h 2656"/>
                  <a:gd name="T108" fmla="*/ 3268 w 3859"/>
                  <a:gd name="T109" fmla="*/ 224 h 2656"/>
                  <a:gd name="T110" fmla="*/ 3651 w 3859"/>
                  <a:gd name="T111" fmla="*/ 348 h 2656"/>
                  <a:gd name="T112" fmla="*/ 210 w 3859"/>
                  <a:gd name="T113" fmla="*/ 2165 h 2656"/>
                  <a:gd name="T114" fmla="*/ 337 w 3859"/>
                  <a:gd name="T115" fmla="*/ 2027 h 2656"/>
                  <a:gd name="T116" fmla="*/ 895 w 3859"/>
                  <a:gd name="T117" fmla="*/ 1492 h 2656"/>
                  <a:gd name="T118" fmla="*/ 955 w 3859"/>
                  <a:gd name="T119" fmla="*/ 1469 h 2656"/>
                  <a:gd name="T120" fmla="*/ 2104 w 3859"/>
                  <a:gd name="T121" fmla="*/ 296 h 2656"/>
                  <a:gd name="T122" fmla="*/ 2691 w 3859"/>
                  <a:gd name="T123" fmla="*/ 192 h 2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59" h="2656">
                    <a:moveTo>
                      <a:pt x="3714" y="331"/>
                    </a:moveTo>
                    <a:lnTo>
                      <a:pt x="3714" y="331"/>
                    </a:lnTo>
                    <a:lnTo>
                      <a:pt x="3721" y="331"/>
                    </a:lnTo>
                    <a:lnTo>
                      <a:pt x="3727" y="329"/>
                    </a:lnTo>
                    <a:lnTo>
                      <a:pt x="3733" y="326"/>
                    </a:lnTo>
                    <a:lnTo>
                      <a:pt x="3738" y="323"/>
                    </a:lnTo>
                    <a:lnTo>
                      <a:pt x="3741" y="319"/>
                    </a:lnTo>
                    <a:lnTo>
                      <a:pt x="3744" y="315"/>
                    </a:lnTo>
                    <a:lnTo>
                      <a:pt x="3746" y="310"/>
                    </a:lnTo>
                    <a:lnTo>
                      <a:pt x="3748" y="304"/>
                    </a:lnTo>
                    <a:lnTo>
                      <a:pt x="3748" y="304"/>
                    </a:lnTo>
                    <a:lnTo>
                      <a:pt x="3748" y="292"/>
                    </a:lnTo>
                    <a:lnTo>
                      <a:pt x="3749" y="286"/>
                    </a:lnTo>
                    <a:lnTo>
                      <a:pt x="3752" y="281"/>
                    </a:lnTo>
                    <a:lnTo>
                      <a:pt x="3757" y="280"/>
                    </a:lnTo>
                    <a:lnTo>
                      <a:pt x="3762" y="280"/>
                    </a:lnTo>
                    <a:lnTo>
                      <a:pt x="3768" y="281"/>
                    </a:lnTo>
                    <a:lnTo>
                      <a:pt x="3781" y="286"/>
                    </a:lnTo>
                    <a:lnTo>
                      <a:pt x="3781" y="286"/>
                    </a:lnTo>
                    <a:lnTo>
                      <a:pt x="3794" y="291"/>
                    </a:lnTo>
                    <a:lnTo>
                      <a:pt x="3808" y="296"/>
                    </a:lnTo>
                    <a:lnTo>
                      <a:pt x="3821" y="299"/>
                    </a:lnTo>
                    <a:lnTo>
                      <a:pt x="3829" y="299"/>
                    </a:lnTo>
                    <a:lnTo>
                      <a:pt x="3835" y="299"/>
                    </a:lnTo>
                    <a:lnTo>
                      <a:pt x="3835" y="299"/>
                    </a:lnTo>
                    <a:lnTo>
                      <a:pt x="3843" y="297"/>
                    </a:lnTo>
                    <a:lnTo>
                      <a:pt x="3846" y="294"/>
                    </a:lnTo>
                    <a:lnTo>
                      <a:pt x="3848" y="289"/>
                    </a:lnTo>
                    <a:lnTo>
                      <a:pt x="3845" y="280"/>
                    </a:lnTo>
                    <a:lnTo>
                      <a:pt x="3845" y="280"/>
                    </a:lnTo>
                    <a:lnTo>
                      <a:pt x="3841" y="272"/>
                    </a:lnTo>
                    <a:lnTo>
                      <a:pt x="3835" y="265"/>
                    </a:lnTo>
                    <a:lnTo>
                      <a:pt x="3830" y="264"/>
                    </a:lnTo>
                    <a:lnTo>
                      <a:pt x="3824" y="262"/>
                    </a:lnTo>
                    <a:lnTo>
                      <a:pt x="3811" y="262"/>
                    </a:lnTo>
                    <a:lnTo>
                      <a:pt x="3805" y="262"/>
                    </a:lnTo>
                    <a:lnTo>
                      <a:pt x="3797" y="261"/>
                    </a:lnTo>
                    <a:lnTo>
                      <a:pt x="3797" y="261"/>
                    </a:lnTo>
                    <a:lnTo>
                      <a:pt x="3768" y="256"/>
                    </a:lnTo>
                    <a:lnTo>
                      <a:pt x="3738" y="251"/>
                    </a:lnTo>
                    <a:lnTo>
                      <a:pt x="3678" y="242"/>
                    </a:lnTo>
                    <a:lnTo>
                      <a:pt x="3678" y="242"/>
                    </a:lnTo>
                    <a:lnTo>
                      <a:pt x="3671" y="242"/>
                    </a:lnTo>
                    <a:lnTo>
                      <a:pt x="3668" y="240"/>
                    </a:lnTo>
                    <a:lnTo>
                      <a:pt x="3667" y="235"/>
                    </a:lnTo>
                    <a:lnTo>
                      <a:pt x="3667" y="235"/>
                    </a:lnTo>
                    <a:lnTo>
                      <a:pt x="3665" y="229"/>
                    </a:lnTo>
                    <a:lnTo>
                      <a:pt x="3663" y="224"/>
                    </a:lnTo>
                    <a:lnTo>
                      <a:pt x="3660" y="221"/>
                    </a:lnTo>
                    <a:lnTo>
                      <a:pt x="3657" y="219"/>
                    </a:lnTo>
                    <a:lnTo>
                      <a:pt x="3648" y="218"/>
                    </a:lnTo>
                    <a:lnTo>
                      <a:pt x="3638" y="216"/>
                    </a:lnTo>
                    <a:lnTo>
                      <a:pt x="3638" y="216"/>
                    </a:lnTo>
                    <a:lnTo>
                      <a:pt x="3548" y="202"/>
                    </a:lnTo>
                    <a:lnTo>
                      <a:pt x="3548" y="202"/>
                    </a:lnTo>
                    <a:lnTo>
                      <a:pt x="3565" y="200"/>
                    </a:lnTo>
                    <a:lnTo>
                      <a:pt x="3584" y="199"/>
                    </a:lnTo>
                    <a:lnTo>
                      <a:pt x="3602" y="199"/>
                    </a:lnTo>
                    <a:lnTo>
                      <a:pt x="3619" y="202"/>
                    </a:lnTo>
                    <a:lnTo>
                      <a:pt x="3619" y="202"/>
                    </a:lnTo>
                    <a:lnTo>
                      <a:pt x="3648" y="208"/>
                    </a:lnTo>
                    <a:lnTo>
                      <a:pt x="3676" y="215"/>
                    </a:lnTo>
                    <a:lnTo>
                      <a:pt x="3690" y="216"/>
                    </a:lnTo>
                    <a:lnTo>
                      <a:pt x="3705" y="216"/>
                    </a:lnTo>
                    <a:lnTo>
                      <a:pt x="3719" y="213"/>
                    </a:lnTo>
                    <a:lnTo>
                      <a:pt x="3733" y="208"/>
                    </a:lnTo>
                    <a:lnTo>
                      <a:pt x="3733" y="208"/>
                    </a:lnTo>
                    <a:lnTo>
                      <a:pt x="3759" y="199"/>
                    </a:lnTo>
                    <a:lnTo>
                      <a:pt x="3784" y="191"/>
                    </a:lnTo>
                    <a:lnTo>
                      <a:pt x="3810" y="183"/>
                    </a:lnTo>
                    <a:lnTo>
                      <a:pt x="3837" y="178"/>
                    </a:lnTo>
                    <a:lnTo>
                      <a:pt x="3837" y="178"/>
                    </a:lnTo>
                    <a:lnTo>
                      <a:pt x="3843" y="176"/>
                    </a:lnTo>
                    <a:lnTo>
                      <a:pt x="3851" y="173"/>
                    </a:lnTo>
                    <a:lnTo>
                      <a:pt x="3856" y="169"/>
                    </a:lnTo>
                    <a:lnTo>
                      <a:pt x="3857" y="165"/>
                    </a:lnTo>
                    <a:lnTo>
                      <a:pt x="3859" y="161"/>
                    </a:lnTo>
                    <a:lnTo>
                      <a:pt x="3859" y="161"/>
                    </a:lnTo>
                    <a:lnTo>
                      <a:pt x="3857" y="151"/>
                    </a:lnTo>
                    <a:lnTo>
                      <a:pt x="3854" y="145"/>
                    </a:lnTo>
                    <a:lnTo>
                      <a:pt x="3849" y="140"/>
                    </a:lnTo>
                    <a:lnTo>
                      <a:pt x="3843" y="135"/>
                    </a:lnTo>
                    <a:lnTo>
                      <a:pt x="3843" y="135"/>
                    </a:lnTo>
                    <a:lnTo>
                      <a:pt x="3826" y="127"/>
                    </a:lnTo>
                    <a:lnTo>
                      <a:pt x="3808" y="122"/>
                    </a:lnTo>
                    <a:lnTo>
                      <a:pt x="3791" y="121"/>
                    </a:lnTo>
                    <a:lnTo>
                      <a:pt x="3771" y="121"/>
                    </a:lnTo>
                    <a:lnTo>
                      <a:pt x="3771" y="121"/>
                    </a:lnTo>
                    <a:lnTo>
                      <a:pt x="3756" y="122"/>
                    </a:lnTo>
                    <a:lnTo>
                      <a:pt x="3746" y="121"/>
                    </a:lnTo>
                    <a:lnTo>
                      <a:pt x="3743" y="118"/>
                    </a:lnTo>
                    <a:lnTo>
                      <a:pt x="3740" y="115"/>
                    </a:lnTo>
                    <a:lnTo>
                      <a:pt x="3740" y="115"/>
                    </a:lnTo>
                    <a:lnTo>
                      <a:pt x="3733" y="108"/>
                    </a:lnTo>
                    <a:lnTo>
                      <a:pt x="3727" y="103"/>
                    </a:lnTo>
                    <a:lnTo>
                      <a:pt x="3714" y="95"/>
                    </a:lnTo>
                    <a:lnTo>
                      <a:pt x="3702" y="91"/>
                    </a:lnTo>
                    <a:lnTo>
                      <a:pt x="3687" y="89"/>
                    </a:lnTo>
                    <a:lnTo>
                      <a:pt x="3657" y="88"/>
                    </a:lnTo>
                    <a:lnTo>
                      <a:pt x="3643" y="86"/>
                    </a:lnTo>
                    <a:lnTo>
                      <a:pt x="3629" y="84"/>
                    </a:lnTo>
                    <a:lnTo>
                      <a:pt x="3629" y="84"/>
                    </a:lnTo>
                    <a:lnTo>
                      <a:pt x="3621" y="86"/>
                    </a:lnTo>
                    <a:lnTo>
                      <a:pt x="3614" y="86"/>
                    </a:lnTo>
                    <a:lnTo>
                      <a:pt x="3611" y="86"/>
                    </a:lnTo>
                    <a:lnTo>
                      <a:pt x="3608" y="83"/>
                    </a:lnTo>
                    <a:lnTo>
                      <a:pt x="3605" y="80"/>
                    </a:lnTo>
                    <a:lnTo>
                      <a:pt x="3603" y="75"/>
                    </a:lnTo>
                    <a:lnTo>
                      <a:pt x="3603" y="75"/>
                    </a:lnTo>
                    <a:lnTo>
                      <a:pt x="3602" y="72"/>
                    </a:lnTo>
                    <a:lnTo>
                      <a:pt x="3600" y="68"/>
                    </a:lnTo>
                    <a:lnTo>
                      <a:pt x="3595" y="64"/>
                    </a:lnTo>
                    <a:lnTo>
                      <a:pt x="3587" y="61"/>
                    </a:lnTo>
                    <a:lnTo>
                      <a:pt x="3581" y="59"/>
                    </a:lnTo>
                    <a:lnTo>
                      <a:pt x="3581" y="59"/>
                    </a:lnTo>
                    <a:lnTo>
                      <a:pt x="3563" y="54"/>
                    </a:lnTo>
                    <a:lnTo>
                      <a:pt x="3548" y="53"/>
                    </a:lnTo>
                    <a:lnTo>
                      <a:pt x="3533" y="53"/>
                    </a:lnTo>
                    <a:lnTo>
                      <a:pt x="3521" y="57"/>
                    </a:lnTo>
                    <a:lnTo>
                      <a:pt x="3509" y="64"/>
                    </a:lnTo>
                    <a:lnTo>
                      <a:pt x="3498" y="73"/>
                    </a:lnTo>
                    <a:lnTo>
                      <a:pt x="3487" y="88"/>
                    </a:lnTo>
                    <a:lnTo>
                      <a:pt x="3478" y="103"/>
                    </a:lnTo>
                    <a:lnTo>
                      <a:pt x="3478" y="103"/>
                    </a:lnTo>
                    <a:lnTo>
                      <a:pt x="3468" y="119"/>
                    </a:lnTo>
                    <a:lnTo>
                      <a:pt x="3463" y="124"/>
                    </a:lnTo>
                    <a:lnTo>
                      <a:pt x="3459" y="127"/>
                    </a:lnTo>
                    <a:lnTo>
                      <a:pt x="3454" y="127"/>
                    </a:lnTo>
                    <a:lnTo>
                      <a:pt x="3446" y="127"/>
                    </a:lnTo>
                    <a:lnTo>
                      <a:pt x="3427" y="122"/>
                    </a:lnTo>
                    <a:lnTo>
                      <a:pt x="3427" y="122"/>
                    </a:lnTo>
                    <a:lnTo>
                      <a:pt x="3457" y="105"/>
                    </a:lnTo>
                    <a:lnTo>
                      <a:pt x="3457" y="105"/>
                    </a:lnTo>
                    <a:lnTo>
                      <a:pt x="3449" y="97"/>
                    </a:lnTo>
                    <a:lnTo>
                      <a:pt x="3443" y="91"/>
                    </a:lnTo>
                    <a:lnTo>
                      <a:pt x="3443" y="91"/>
                    </a:lnTo>
                    <a:lnTo>
                      <a:pt x="3436" y="89"/>
                    </a:lnTo>
                    <a:lnTo>
                      <a:pt x="3432" y="88"/>
                    </a:lnTo>
                    <a:lnTo>
                      <a:pt x="3427" y="84"/>
                    </a:lnTo>
                    <a:lnTo>
                      <a:pt x="3425" y="83"/>
                    </a:lnTo>
                    <a:lnTo>
                      <a:pt x="3425" y="80"/>
                    </a:lnTo>
                    <a:lnTo>
                      <a:pt x="3425" y="80"/>
                    </a:lnTo>
                    <a:lnTo>
                      <a:pt x="3425" y="76"/>
                    </a:lnTo>
                    <a:lnTo>
                      <a:pt x="3427" y="73"/>
                    </a:lnTo>
                    <a:lnTo>
                      <a:pt x="3432" y="72"/>
                    </a:lnTo>
                    <a:lnTo>
                      <a:pt x="3438" y="70"/>
                    </a:lnTo>
                    <a:lnTo>
                      <a:pt x="3444" y="70"/>
                    </a:lnTo>
                    <a:lnTo>
                      <a:pt x="3444" y="70"/>
                    </a:lnTo>
                    <a:lnTo>
                      <a:pt x="3457" y="64"/>
                    </a:lnTo>
                    <a:lnTo>
                      <a:pt x="3470" y="56"/>
                    </a:lnTo>
                    <a:lnTo>
                      <a:pt x="3470" y="56"/>
                    </a:lnTo>
                    <a:lnTo>
                      <a:pt x="3473" y="53"/>
                    </a:lnTo>
                    <a:lnTo>
                      <a:pt x="3474" y="48"/>
                    </a:lnTo>
                    <a:lnTo>
                      <a:pt x="3474" y="45"/>
                    </a:lnTo>
                    <a:lnTo>
                      <a:pt x="3470" y="41"/>
                    </a:lnTo>
                    <a:lnTo>
                      <a:pt x="3470" y="41"/>
                    </a:lnTo>
                    <a:lnTo>
                      <a:pt x="3460" y="38"/>
                    </a:lnTo>
                    <a:lnTo>
                      <a:pt x="3452" y="34"/>
                    </a:lnTo>
                    <a:lnTo>
                      <a:pt x="3435" y="22"/>
                    </a:lnTo>
                    <a:lnTo>
                      <a:pt x="3417" y="13"/>
                    </a:lnTo>
                    <a:lnTo>
                      <a:pt x="3409" y="10"/>
                    </a:lnTo>
                    <a:lnTo>
                      <a:pt x="3400" y="10"/>
                    </a:lnTo>
                    <a:lnTo>
                      <a:pt x="3400" y="10"/>
                    </a:lnTo>
                    <a:lnTo>
                      <a:pt x="3385" y="11"/>
                    </a:lnTo>
                    <a:lnTo>
                      <a:pt x="3370" y="13"/>
                    </a:lnTo>
                    <a:lnTo>
                      <a:pt x="3354" y="16"/>
                    </a:lnTo>
                    <a:lnTo>
                      <a:pt x="3339" y="21"/>
                    </a:lnTo>
                    <a:lnTo>
                      <a:pt x="3324" y="27"/>
                    </a:lnTo>
                    <a:lnTo>
                      <a:pt x="3309" y="34"/>
                    </a:lnTo>
                    <a:lnTo>
                      <a:pt x="3295" y="41"/>
                    </a:lnTo>
                    <a:lnTo>
                      <a:pt x="3281" y="51"/>
                    </a:lnTo>
                    <a:lnTo>
                      <a:pt x="3281" y="51"/>
                    </a:lnTo>
                    <a:lnTo>
                      <a:pt x="3285" y="54"/>
                    </a:lnTo>
                    <a:lnTo>
                      <a:pt x="3290" y="56"/>
                    </a:lnTo>
                    <a:lnTo>
                      <a:pt x="3300" y="57"/>
                    </a:lnTo>
                    <a:lnTo>
                      <a:pt x="3304" y="57"/>
                    </a:lnTo>
                    <a:lnTo>
                      <a:pt x="3309" y="59"/>
                    </a:lnTo>
                    <a:lnTo>
                      <a:pt x="3312" y="62"/>
                    </a:lnTo>
                    <a:lnTo>
                      <a:pt x="3316" y="67"/>
                    </a:lnTo>
                    <a:lnTo>
                      <a:pt x="3316" y="67"/>
                    </a:lnTo>
                    <a:lnTo>
                      <a:pt x="3309" y="70"/>
                    </a:lnTo>
                    <a:lnTo>
                      <a:pt x="3303" y="73"/>
                    </a:lnTo>
                    <a:lnTo>
                      <a:pt x="3289" y="78"/>
                    </a:lnTo>
                    <a:lnTo>
                      <a:pt x="3282" y="81"/>
                    </a:lnTo>
                    <a:lnTo>
                      <a:pt x="3279" y="88"/>
                    </a:lnTo>
                    <a:lnTo>
                      <a:pt x="3277" y="94"/>
                    </a:lnTo>
                    <a:lnTo>
                      <a:pt x="3277" y="105"/>
                    </a:lnTo>
                    <a:lnTo>
                      <a:pt x="3277" y="105"/>
                    </a:lnTo>
                    <a:lnTo>
                      <a:pt x="3273" y="105"/>
                    </a:lnTo>
                    <a:lnTo>
                      <a:pt x="3270" y="108"/>
                    </a:lnTo>
                    <a:lnTo>
                      <a:pt x="3266" y="111"/>
                    </a:lnTo>
                    <a:lnTo>
                      <a:pt x="3265" y="116"/>
                    </a:lnTo>
                    <a:lnTo>
                      <a:pt x="3262" y="124"/>
                    </a:lnTo>
                    <a:lnTo>
                      <a:pt x="3260" y="126"/>
                    </a:lnTo>
                    <a:lnTo>
                      <a:pt x="3255" y="127"/>
                    </a:lnTo>
                    <a:lnTo>
                      <a:pt x="3255" y="127"/>
                    </a:lnTo>
                    <a:lnTo>
                      <a:pt x="3249" y="126"/>
                    </a:lnTo>
                    <a:lnTo>
                      <a:pt x="3243" y="127"/>
                    </a:lnTo>
                    <a:lnTo>
                      <a:pt x="3233" y="130"/>
                    </a:lnTo>
                    <a:lnTo>
                      <a:pt x="3211" y="143"/>
                    </a:lnTo>
                    <a:lnTo>
                      <a:pt x="3211" y="143"/>
                    </a:lnTo>
                    <a:lnTo>
                      <a:pt x="3211" y="134"/>
                    </a:lnTo>
                    <a:lnTo>
                      <a:pt x="3211" y="124"/>
                    </a:lnTo>
                    <a:lnTo>
                      <a:pt x="3209" y="107"/>
                    </a:lnTo>
                    <a:lnTo>
                      <a:pt x="3209" y="97"/>
                    </a:lnTo>
                    <a:lnTo>
                      <a:pt x="3209" y="88"/>
                    </a:lnTo>
                    <a:lnTo>
                      <a:pt x="3211" y="80"/>
                    </a:lnTo>
                    <a:lnTo>
                      <a:pt x="3216" y="70"/>
                    </a:lnTo>
                    <a:lnTo>
                      <a:pt x="3216" y="70"/>
                    </a:lnTo>
                    <a:lnTo>
                      <a:pt x="3217" y="67"/>
                    </a:lnTo>
                    <a:lnTo>
                      <a:pt x="3217" y="64"/>
                    </a:lnTo>
                    <a:lnTo>
                      <a:pt x="3216" y="56"/>
                    </a:lnTo>
                    <a:lnTo>
                      <a:pt x="3212" y="48"/>
                    </a:lnTo>
                    <a:lnTo>
                      <a:pt x="3208" y="41"/>
                    </a:lnTo>
                    <a:lnTo>
                      <a:pt x="3208" y="41"/>
                    </a:lnTo>
                    <a:lnTo>
                      <a:pt x="3204" y="40"/>
                    </a:lnTo>
                    <a:lnTo>
                      <a:pt x="3201" y="38"/>
                    </a:lnTo>
                    <a:lnTo>
                      <a:pt x="3196" y="40"/>
                    </a:lnTo>
                    <a:lnTo>
                      <a:pt x="3184" y="45"/>
                    </a:lnTo>
                    <a:lnTo>
                      <a:pt x="3184" y="45"/>
                    </a:lnTo>
                    <a:lnTo>
                      <a:pt x="3165" y="56"/>
                    </a:lnTo>
                    <a:lnTo>
                      <a:pt x="3146" y="67"/>
                    </a:lnTo>
                    <a:lnTo>
                      <a:pt x="3127" y="80"/>
                    </a:lnTo>
                    <a:lnTo>
                      <a:pt x="3109" y="92"/>
                    </a:lnTo>
                    <a:lnTo>
                      <a:pt x="3109" y="92"/>
                    </a:lnTo>
                    <a:lnTo>
                      <a:pt x="3088" y="108"/>
                    </a:lnTo>
                    <a:lnTo>
                      <a:pt x="3069" y="126"/>
                    </a:lnTo>
                    <a:lnTo>
                      <a:pt x="3061" y="135"/>
                    </a:lnTo>
                    <a:lnTo>
                      <a:pt x="3053" y="146"/>
                    </a:lnTo>
                    <a:lnTo>
                      <a:pt x="3046" y="157"/>
                    </a:lnTo>
                    <a:lnTo>
                      <a:pt x="3041" y="170"/>
                    </a:lnTo>
                    <a:lnTo>
                      <a:pt x="3041" y="170"/>
                    </a:lnTo>
                    <a:lnTo>
                      <a:pt x="3038" y="178"/>
                    </a:lnTo>
                    <a:lnTo>
                      <a:pt x="3033" y="184"/>
                    </a:lnTo>
                    <a:lnTo>
                      <a:pt x="3028" y="189"/>
                    </a:lnTo>
                    <a:lnTo>
                      <a:pt x="3022" y="194"/>
                    </a:lnTo>
                    <a:lnTo>
                      <a:pt x="3014" y="197"/>
                    </a:lnTo>
                    <a:lnTo>
                      <a:pt x="3006" y="199"/>
                    </a:lnTo>
                    <a:lnTo>
                      <a:pt x="2996" y="197"/>
                    </a:lnTo>
                    <a:lnTo>
                      <a:pt x="2987" y="194"/>
                    </a:lnTo>
                    <a:lnTo>
                      <a:pt x="2987" y="194"/>
                    </a:lnTo>
                    <a:lnTo>
                      <a:pt x="2987" y="189"/>
                    </a:lnTo>
                    <a:lnTo>
                      <a:pt x="2988" y="184"/>
                    </a:lnTo>
                    <a:lnTo>
                      <a:pt x="2995" y="175"/>
                    </a:lnTo>
                    <a:lnTo>
                      <a:pt x="3009" y="161"/>
                    </a:lnTo>
                    <a:lnTo>
                      <a:pt x="3009" y="161"/>
                    </a:lnTo>
                    <a:lnTo>
                      <a:pt x="3019" y="151"/>
                    </a:lnTo>
                    <a:lnTo>
                      <a:pt x="3020" y="145"/>
                    </a:lnTo>
                    <a:lnTo>
                      <a:pt x="3020" y="143"/>
                    </a:lnTo>
                    <a:lnTo>
                      <a:pt x="3019" y="140"/>
                    </a:lnTo>
                    <a:lnTo>
                      <a:pt x="3019" y="140"/>
                    </a:lnTo>
                    <a:lnTo>
                      <a:pt x="3014" y="132"/>
                    </a:lnTo>
                    <a:lnTo>
                      <a:pt x="3012" y="126"/>
                    </a:lnTo>
                    <a:lnTo>
                      <a:pt x="3012" y="121"/>
                    </a:lnTo>
                    <a:lnTo>
                      <a:pt x="3015" y="118"/>
                    </a:lnTo>
                    <a:lnTo>
                      <a:pt x="3019" y="115"/>
                    </a:lnTo>
                    <a:lnTo>
                      <a:pt x="3023" y="113"/>
                    </a:lnTo>
                    <a:lnTo>
                      <a:pt x="3034" y="108"/>
                    </a:lnTo>
                    <a:lnTo>
                      <a:pt x="3034" y="108"/>
                    </a:lnTo>
                    <a:lnTo>
                      <a:pt x="3053" y="99"/>
                    </a:lnTo>
                    <a:lnTo>
                      <a:pt x="3073" y="88"/>
                    </a:lnTo>
                    <a:lnTo>
                      <a:pt x="3082" y="83"/>
                    </a:lnTo>
                    <a:lnTo>
                      <a:pt x="3090" y="75"/>
                    </a:lnTo>
                    <a:lnTo>
                      <a:pt x="3096" y="67"/>
                    </a:lnTo>
                    <a:lnTo>
                      <a:pt x="3101" y="56"/>
                    </a:lnTo>
                    <a:lnTo>
                      <a:pt x="3101" y="56"/>
                    </a:lnTo>
                    <a:lnTo>
                      <a:pt x="3098" y="54"/>
                    </a:lnTo>
                    <a:lnTo>
                      <a:pt x="3095" y="54"/>
                    </a:lnTo>
                    <a:lnTo>
                      <a:pt x="3088" y="56"/>
                    </a:lnTo>
                    <a:lnTo>
                      <a:pt x="3084" y="56"/>
                    </a:lnTo>
                    <a:lnTo>
                      <a:pt x="3080" y="57"/>
                    </a:lnTo>
                    <a:lnTo>
                      <a:pt x="3077" y="56"/>
                    </a:lnTo>
                    <a:lnTo>
                      <a:pt x="3074" y="53"/>
                    </a:lnTo>
                    <a:lnTo>
                      <a:pt x="3074" y="53"/>
                    </a:lnTo>
                    <a:lnTo>
                      <a:pt x="3079" y="49"/>
                    </a:lnTo>
                    <a:lnTo>
                      <a:pt x="3084" y="46"/>
                    </a:lnTo>
                    <a:lnTo>
                      <a:pt x="3093" y="43"/>
                    </a:lnTo>
                    <a:lnTo>
                      <a:pt x="3104" y="41"/>
                    </a:lnTo>
                    <a:lnTo>
                      <a:pt x="3114" y="38"/>
                    </a:lnTo>
                    <a:lnTo>
                      <a:pt x="3114" y="38"/>
                    </a:lnTo>
                    <a:lnTo>
                      <a:pt x="3123" y="37"/>
                    </a:lnTo>
                    <a:lnTo>
                      <a:pt x="3123" y="37"/>
                    </a:lnTo>
                    <a:lnTo>
                      <a:pt x="3120" y="34"/>
                    </a:lnTo>
                    <a:lnTo>
                      <a:pt x="3120" y="32"/>
                    </a:lnTo>
                    <a:lnTo>
                      <a:pt x="3120" y="32"/>
                    </a:lnTo>
                    <a:lnTo>
                      <a:pt x="3119" y="24"/>
                    </a:lnTo>
                    <a:lnTo>
                      <a:pt x="3119" y="19"/>
                    </a:lnTo>
                    <a:lnTo>
                      <a:pt x="3115" y="14"/>
                    </a:lnTo>
                    <a:lnTo>
                      <a:pt x="3111" y="10"/>
                    </a:lnTo>
                    <a:lnTo>
                      <a:pt x="3107" y="8"/>
                    </a:lnTo>
                    <a:lnTo>
                      <a:pt x="3101" y="5"/>
                    </a:lnTo>
                    <a:lnTo>
                      <a:pt x="3088" y="2"/>
                    </a:lnTo>
                    <a:lnTo>
                      <a:pt x="3088" y="2"/>
                    </a:lnTo>
                    <a:lnTo>
                      <a:pt x="3079" y="0"/>
                    </a:lnTo>
                    <a:lnTo>
                      <a:pt x="3069" y="0"/>
                    </a:lnTo>
                    <a:lnTo>
                      <a:pt x="3060" y="2"/>
                    </a:lnTo>
                    <a:lnTo>
                      <a:pt x="3050" y="3"/>
                    </a:lnTo>
                    <a:lnTo>
                      <a:pt x="3033" y="10"/>
                    </a:lnTo>
                    <a:lnTo>
                      <a:pt x="3014" y="18"/>
                    </a:lnTo>
                    <a:lnTo>
                      <a:pt x="3014" y="18"/>
                    </a:lnTo>
                    <a:lnTo>
                      <a:pt x="3036" y="38"/>
                    </a:lnTo>
                    <a:lnTo>
                      <a:pt x="3036" y="38"/>
                    </a:lnTo>
                    <a:lnTo>
                      <a:pt x="3030" y="45"/>
                    </a:lnTo>
                    <a:lnTo>
                      <a:pt x="3023" y="48"/>
                    </a:lnTo>
                    <a:lnTo>
                      <a:pt x="3017" y="51"/>
                    </a:lnTo>
                    <a:lnTo>
                      <a:pt x="3011" y="51"/>
                    </a:lnTo>
                    <a:lnTo>
                      <a:pt x="3004" y="51"/>
                    </a:lnTo>
                    <a:lnTo>
                      <a:pt x="2996" y="49"/>
                    </a:lnTo>
                    <a:lnTo>
                      <a:pt x="2982" y="43"/>
                    </a:lnTo>
                    <a:lnTo>
                      <a:pt x="2982" y="43"/>
                    </a:lnTo>
                    <a:lnTo>
                      <a:pt x="2974" y="40"/>
                    </a:lnTo>
                    <a:lnTo>
                      <a:pt x="2963" y="37"/>
                    </a:lnTo>
                    <a:lnTo>
                      <a:pt x="2953" y="35"/>
                    </a:lnTo>
                    <a:lnTo>
                      <a:pt x="2942" y="35"/>
                    </a:lnTo>
                    <a:lnTo>
                      <a:pt x="2933" y="37"/>
                    </a:lnTo>
                    <a:lnTo>
                      <a:pt x="2925" y="38"/>
                    </a:lnTo>
                    <a:lnTo>
                      <a:pt x="2918" y="41"/>
                    </a:lnTo>
                    <a:lnTo>
                      <a:pt x="2915" y="48"/>
                    </a:lnTo>
                    <a:lnTo>
                      <a:pt x="2915" y="48"/>
                    </a:lnTo>
                    <a:lnTo>
                      <a:pt x="2911" y="56"/>
                    </a:lnTo>
                    <a:lnTo>
                      <a:pt x="2906" y="61"/>
                    </a:lnTo>
                    <a:lnTo>
                      <a:pt x="2899" y="64"/>
                    </a:lnTo>
                    <a:lnTo>
                      <a:pt x="2895" y="64"/>
                    </a:lnTo>
                    <a:lnTo>
                      <a:pt x="2884" y="62"/>
                    </a:lnTo>
                    <a:lnTo>
                      <a:pt x="2877" y="62"/>
                    </a:lnTo>
                    <a:lnTo>
                      <a:pt x="2872" y="64"/>
                    </a:lnTo>
                    <a:lnTo>
                      <a:pt x="2872" y="64"/>
                    </a:lnTo>
                    <a:lnTo>
                      <a:pt x="2868" y="67"/>
                    </a:lnTo>
                    <a:lnTo>
                      <a:pt x="2864" y="68"/>
                    </a:lnTo>
                    <a:lnTo>
                      <a:pt x="2864" y="72"/>
                    </a:lnTo>
                    <a:lnTo>
                      <a:pt x="2864" y="72"/>
                    </a:lnTo>
                    <a:lnTo>
                      <a:pt x="2868" y="75"/>
                    </a:lnTo>
                    <a:lnTo>
                      <a:pt x="2872" y="78"/>
                    </a:lnTo>
                    <a:lnTo>
                      <a:pt x="2882" y="83"/>
                    </a:lnTo>
                    <a:lnTo>
                      <a:pt x="2893" y="86"/>
                    </a:lnTo>
                    <a:lnTo>
                      <a:pt x="2898" y="89"/>
                    </a:lnTo>
                    <a:lnTo>
                      <a:pt x="2901" y="92"/>
                    </a:lnTo>
                    <a:lnTo>
                      <a:pt x="2901" y="92"/>
                    </a:lnTo>
                    <a:lnTo>
                      <a:pt x="2896" y="95"/>
                    </a:lnTo>
                    <a:lnTo>
                      <a:pt x="2890" y="95"/>
                    </a:lnTo>
                    <a:lnTo>
                      <a:pt x="2877" y="97"/>
                    </a:lnTo>
                    <a:lnTo>
                      <a:pt x="2871" y="99"/>
                    </a:lnTo>
                    <a:lnTo>
                      <a:pt x="2868" y="102"/>
                    </a:lnTo>
                    <a:lnTo>
                      <a:pt x="2864" y="107"/>
                    </a:lnTo>
                    <a:lnTo>
                      <a:pt x="2863" y="115"/>
                    </a:lnTo>
                    <a:lnTo>
                      <a:pt x="2863" y="115"/>
                    </a:lnTo>
                    <a:lnTo>
                      <a:pt x="2863" y="121"/>
                    </a:lnTo>
                    <a:lnTo>
                      <a:pt x="2861" y="126"/>
                    </a:lnTo>
                    <a:lnTo>
                      <a:pt x="2858" y="127"/>
                    </a:lnTo>
                    <a:lnTo>
                      <a:pt x="2852" y="127"/>
                    </a:lnTo>
                    <a:lnTo>
                      <a:pt x="2852" y="127"/>
                    </a:lnTo>
                    <a:lnTo>
                      <a:pt x="2844" y="127"/>
                    </a:lnTo>
                    <a:lnTo>
                      <a:pt x="2842" y="126"/>
                    </a:lnTo>
                    <a:lnTo>
                      <a:pt x="2841" y="124"/>
                    </a:lnTo>
                    <a:lnTo>
                      <a:pt x="2841" y="118"/>
                    </a:lnTo>
                    <a:lnTo>
                      <a:pt x="2842" y="111"/>
                    </a:lnTo>
                    <a:lnTo>
                      <a:pt x="2842" y="111"/>
                    </a:lnTo>
                    <a:lnTo>
                      <a:pt x="2842" y="108"/>
                    </a:lnTo>
                    <a:lnTo>
                      <a:pt x="2842" y="103"/>
                    </a:lnTo>
                    <a:lnTo>
                      <a:pt x="2839" y="97"/>
                    </a:lnTo>
                    <a:lnTo>
                      <a:pt x="2833" y="94"/>
                    </a:lnTo>
                    <a:lnTo>
                      <a:pt x="2826" y="92"/>
                    </a:lnTo>
                    <a:lnTo>
                      <a:pt x="2826" y="92"/>
                    </a:lnTo>
                    <a:lnTo>
                      <a:pt x="2814" y="91"/>
                    </a:lnTo>
                    <a:lnTo>
                      <a:pt x="2801" y="88"/>
                    </a:lnTo>
                    <a:lnTo>
                      <a:pt x="2795" y="89"/>
                    </a:lnTo>
                    <a:lnTo>
                      <a:pt x="2788" y="91"/>
                    </a:lnTo>
                    <a:lnTo>
                      <a:pt x="2782" y="94"/>
                    </a:lnTo>
                    <a:lnTo>
                      <a:pt x="2777" y="102"/>
                    </a:lnTo>
                    <a:lnTo>
                      <a:pt x="2777" y="102"/>
                    </a:lnTo>
                    <a:lnTo>
                      <a:pt x="2772" y="107"/>
                    </a:lnTo>
                    <a:lnTo>
                      <a:pt x="2766" y="110"/>
                    </a:lnTo>
                    <a:lnTo>
                      <a:pt x="2753" y="116"/>
                    </a:lnTo>
                    <a:lnTo>
                      <a:pt x="2739" y="121"/>
                    </a:lnTo>
                    <a:lnTo>
                      <a:pt x="2723" y="126"/>
                    </a:lnTo>
                    <a:lnTo>
                      <a:pt x="2723" y="126"/>
                    </a:lnTo>
                    <a:lnTo>
                      <a:pt x="2707" y="129"/>
                    </a:lnTo>
                    <a:lnTo>
                      <a:pt x="2691" y="132"/>
                    </a:lnTo>
                    <a:lnTo>
                      <a:pt x="2675" y="138"/>
                    </a:lnTo>
                    <a:lnTo>
                      <a:pt x="2667" y="143"/>
                    </a:lnTo>
                    <a:lnTo>
                      <a:pt x="2661" y="149"/>
                    </a:lnTo>
                    <a:lnTo>
                      <a:pt x="2661" y="149"/>
                    </a:lnTo>
                    <a:lnTo>
                      <a:pt x="2658" y="151"/>
                    </a:lnTo>
                    <a:lnTo>
                      <a:pt x="2655" y="151"/>
                    </a:lnTo>
                    <a:lnTo>
                      <a:pt x="2648" y="151"/>
                    </a:lnTo>
                    <a:lnTo>
                      <a:pt x="2633" y="148"/>
                    </a:lnTo>
                    <a:lnTo>
                      <a:pt x="2625" y="148"/>
                    </a:lnTo>
                    <a:lnTo>
                      <a:pt x="2621" y="148"/>
                    </a:lnTo>
                    <a:lnTo>
                      <a:pt x="2618" y="149"/>
                    </a:lnTo>
                    <a:lnTo>
                      <a:pt x="2615" y="153"/>
                    </a:lnTo>
                    <a:lnTo>
                      <a:pt x="2613" y="157"/>
                    </a:lnTo>
                    <a:lnTo>
                      <a:pt x="2613" y="164"/>
                    </a:lnTo>
                    <a:lnTo>
                      <a:pt x="2612" y="172"/>
                    </a:lnTo>
                    <a:lnTo>
                      <a:pt x="2612" y="172"/>
                    </a:lnTo>
                    <a:lnTo>
                      <a:pt x="2609" y="172"/>
                    </a:lnTo>
                    <a:lnTo>
                      <a:pt x="2604" y="172"/>
                    </a:lnTo>
                    <a:lnTo>
                      <a:pt x="2604" y="172"/>
                    </a:lnTo>
                    <a:lnTo>
                      <a:pt x="2596" y="170"/>
                    </a:lnTo>
                    <a:lnTo>
                      <a:pt x="2590" y="170"/>
                    </a:lnTo>
                    <a:lnTo>
                      <a:pt x="2583" y="170"/>
                    </a:lnTo>
                    <a:lnTo>
                      <a:pt x="2577" y="170"/>
                    </a:lnTo>
                    <a:lnTo>
                      <a:pt x="2577" y="170"/>
                    </a:lnTo>
                    <a:lnTo>
                      <a:pt x="2567" y="169"/>
                    </a:lnTo>
                    <a:lnTo>
                      <a:pt x="2558" y="169"/>
                    </a:lnTo>
                    <a:lnTo>
                      <a:pt x="2540" y="170"/>
                    </a:lnTo>
                    <a:lnTo>
                      <a:pt x="2525" y="173"/>
                    </a:lnTo>
                    <a:lnTo>
                      <a:pt x="2517" y="172"/>
                    </a:lnTo>
                    <a:lnTo>
                      <a:pt x="2510" y="170"/>
                    </a:lnTo>
                    <a:lnTo>
                      <a:pt x="2510" y="170"/>
                    </a:lnTo>
                    <a:lnTo>
                      <a:pt x="2499" y="167"/>
                    </a:lnTo>
                    <a:lnTo>
                      <a:pt x="2488" y="167"/>
                    </a:lnTo>
                    <a:lnTo>
                      <a:pt x="2478" y="167"/>
                    </a:lnTo>
                    <a:lnTo>
                      <a:pt x="2469" y="170"/>
                    </a:lnTo>
                    <a:lnTo>
                      <a:pt x="2450" y="176"/>
                    </a:lnTo>
                    <a:lnTo>
                      <a:pt x="2439" y="176"/>
                    </a:lnTo>
                    <a:lnTo>
                      <a:pt x="2428" y="176"/>
                    </a:lnTo>
                    <a:lnTo>
                      <a:pt x="2428" y="176"/>
                    </a:lnTo>
                    <a:lnTo>
                      <a:pt x="2436" y="186"/>
                    </a:lnTo>
                    <a:lnTo>
                      <a:pt x="2445" y="194"/>
                    </a:lnTo>
                    <a:lnTo>
                      <a:pt x="2453" y="200"/>
                    </a:lnTo>
                    <a:lnTo>
                      <a:pt x="2463" y="203"/>
                    </a:lnTo>
                    <a:lnTo>
                      <a:pt x="2472" y="207"/>
                    </a:lnTo>
                    <a:lnTo>
                      <a:pt x="2482" y="208"/>
                    </a:lnTo>
                    <a:lnTo>
                      <a:pt x="2499" y="208"/>
                    </a:lnTo>
                    <a:lnTo>
                      <a:pt x="2499" y="208"/>
                    </a:lnTo>
                    <a:lnTo>
                      <a:pt x="2510" y="210"/>
                    </a:lnTo>
                    <a:lnTo>
                      <a:pt x="2520" y="210"/>
                    </a:lnTo>
                    <a:lnTo>
                      <a:pt x="2528" y="213"/>
                    </a:lnTo>
                    <a:lnTo>
                      <a:pt x="2532" y="216"/>
                    </a:lnTo>
                    <a:lnTo>
                      <a:pt x="2537" y="223"/>
                    </a:lnTo>
                    <a:lnTo>
                      <a:pt x="2540" y="230"/>
                    </a:lnTo>
                    <a:lnTo>
                      <a:pt x="2542" y="240"/>
                    </a:lnTo>
                    <a:lnTo>
                      <a:pt x="2540" y="253"/>
                    </a:lnTo>
                    <a:lnTo>
                      <a:pt x="2540" y="253"/>
                    </a:lnTo>
                    <a:lnTo>
                      <a:pt x="2507" y="238"/>
                    </a:lnTo>
                    <a:lnTo>
                      <a:pt x="2491" y="234"/>
                    </a:lnTo>
                    <a:lnTo>
                      <a:pt x="2475" y="230"/>
                    </a:lnTo>
                    <a:lnTo>
                      <a:pt x="2466" y="230"/>
                    </a:lnTo>
                    <a:lnTo>
                      <a:pt x="2458" y="230"/>
                    </a:lnTo>
                    <a:lnTo>
                      <a:pt x="2450" y="232"/>
                    </a:lnTo>
                    <a:lnTo>
                      <a:pt x="2442" y="235"/>
                    </a:lnTo>
                    <a:lnTo>
                      <a:pt x="2436" y="238"/>
                    </a:lnTo>
                    <a:lnTo>
                      <a:pt x="2428" y="245"/>
                    </a:lnTo>
                    <a:lnTo>
                      <a:pt x="2420" y="251"/>
                    </a:lnTo>
                    <a:lnTo>
                      <a:pt x="2412" y="261"/>
                    </a:lnTo>
                    <a:lnTo>
                      <a:pt x="2412" y="261"/>
                    </a:lnTo>
                    <a:lnTo>
                      <a:pt x="2410" y="254"/>
                    </a:lnTo>
                    <a:lnTo>
                      <a:pt x="2410" y="248"/>
                    </a:lnTo>
                    <a:lnTo>
                      <a:pt x="2413" y="243"/>
                    </a:lnTo>
                    <a:lnTo>
                      <a:pt x="2416" y="238"/>
                    </a:lnTo>
                    <a:lnTo>
                      <a:pt x="2418" y="234"/>
                    </a:lnTo>
                    <a:lnTo>
                      <a:pt x="2420" y="229"/>
                    </a:lnTo>
                    <a:lnTo>
                      <a:pt x="2416" y="224"/>
                    </a:lnTo>
                    <a:lnTo>
                      <a:pt x="2410" y="219"/>
                    </a:lnTo>
                    <a:lnTo>
                      <a:pt x="2410" y="219"/>
                    </a:lnTo>
                    <a:lnTo>
                      <a:pt x="2402" y="216"/>
                    </a:lnTo>
                    <a:lnTo>
                      <a:pt x="2394" y="215"/>
                    </a:lnTo>
                    <a:lnTo>
                      <a:pt x="2386" y="216"/>
                    </a:lnTo>
                    <a:lnTo>
                      <a:pt x="2382" y="218"/>
                    </a:lnTo>
                    <a:lnTo>
                      <a:pt x="2378" y="221"/>
                    </a:lnTo>
                    <a:lnTo>
                      <a:pt x="2378" y="221"/>
                    </a:lnTo>
                    <a:lnTo>
                      <a:pt x="2377" y="224"/>
                    </a:lnTo>
                    <a:lnTo>
                      <a:pt x="2377" y="226"/>
                    </a:lnTo>
                    <a:lnTo>
                      <a:pt x="2382" y="230"/>
                    </a:lnTo>
                    <a:lnTo>
                      <a:pt x="2386" y="234"/>
                    </a:lnTo>
                    <a:lnTo>
                      <a:pt x="2386" y="237"/>
                    </a:lnTo>
                    <a:lnTo>
                      <a:pt x="2386" y="240"/>
                    </a:lnTo>
                    <a:lnTo>
                      <a:pt x="2386" y="240"/>
                    </a:lnTo>
                    <a:lnTo>
                      <a:pt x="2367" y="235"/>
                    </a:lnTo>
                    <a:lnTo>
                      <a:pt x="2364" y="235"/>
                    </a:lnTo>
                    <a:lnTo>
                      <a:pt x="2359" y="235"/>
                    </a:lnTo>
                    <a:lnTo>
                      <a:pt x="2355" y="238"/>
                    </a:lnTo>
                    <a:lnTo>
                      <a:pt x="2351" y="242"/>
                    </a:lnTo>
                    <a:lnTo>
                      <a:pt x="2351" y="242"/>
                    </a:lnTo>
                    <a:lnTo>
                      <a:pt x="2348" y="246"/>
                    </a:lnTo>
                    <a:lnTo>
                      <a:pt x="2348" y="251"/>
                    </a:lnTo>
                    <a:lnTo>
                      <a:pt x="2350" y="254"/>
                    </a:lnTo>
                    <a:lnTo>
                      <a:pt x="2351" y="256"/>
                    </a:lnTo>
                    <a:lnTo>
                      <a:pt x="2358" y="261"/>
                    </a:lnTo>
                    <a:lnTo>
                      <a:pt x="2359" y="262"/>
                    </a:lnTo>
                    <a:lnTo>
                      <a:pt x="2361" y="265"/>
                    </a:lnTo>
                    <a:lnTo>
                      <a:pt x="2361" y="265"/>
                    </a:lnTo>
                    <a:lnTo>
                      <a:pt x="2361" y="275"/>
                    </a:lnTo>
                    <a:lnTo>
                      <a:pt x="2361" y="288"/>
                    </a:lnTo>
                    <a:lnTo>
                      <a:pt x="2361" y="292"/>
                    </a:lnTo>
                    <a:lnTo>
                      <a:pt x="2359" y="297"/>
                    </a:lnTo>
                    <a:lnTo>
                      <a:pt x="2358" y="300"/>
                    </a:lnTo>
                    <a:lnTo>
                      <a:pt x="2353" y="302"/>
                    </a:lnTo>
                    <a:lnTo>
                      <a:pt x="2353" y="302"/>
                    </a:lnTo>
                    <a:lnTo>
                      <a:pt x="2347" y="304"/>
                    </a:lnTo>
                    <a:lnTo>
                      <a:pt x="2340" y="305"/>
                    </a:lnTo>
                    <a:lnTo>
                      <a:pt x="2331" y="313"/>
                    </a:lnTo>
                    <a:lnTo>
                      <a:pt x="2321" y="321"/>
                    </a:lnTo>
                    <a:lnTo>
                      <a:pt x="2313" y="331"/>
                    </a:lnTo>
                    <a:lnTo>
                      <a:pt x="2313" y="331"/>
                    </a:lnTo>
                    <a:lnTo>
                      <a:pt x="2310" y="324"/>
                    </a:lnTo>
                    <a:lnTo>
                      <a:pt x="2310" y="319"/>
                    </a:lnTo>
                    <a:lnTo>
                      <a:pt x="2310" y="315"/>
                    </a:lnTo>
                    <a:lnTo>
                      <a:pt x="2312" y="311"/>
                    </a:lnTo>
                    <a:lnTo>
                      <a:pt x="2315" y="304"/>
                    </a:lnTo>
                    <a:lnTo>
                      <a:pt x="2320" y="296"/>
                    </a:lnTo>
                    <a:lnTo>
                      <a:pt x="2320" y="296"/>
                    </a:lnTo>
                    <a:lnTo>
                      <a:pt x="2324" y="284"/>
                    </a:lnTo>
                    <a:lnTo>
                      <a:pt x="2328" y="273"/>
                    </a:lnTo>
                    <a:lnTo>
                      <a:pt x="2328" y="250"/>
                    </a:lnTo>
                    <a:lnTo>
                      <a:pt x="2328" y="250"/>
                    </a:lnTo>
                    <a:lnTo>
                      <a:pt x="2328" y="243"/>
                    </a:lnTo>
                    <a:lnTo>
                      <a:pt x="2324" y="237"/>
                    </a:lnTo>
                    <a:lnTo>
                      <a:pt x="2320" y="230"/>
                    </a:lnTo>
                    <a:lnTo>
                      <a:pt x="2315" y="227"/>
                    </a:lnTo>
                    <a:lnTo>
                      <a:pt x="2315" y="227"/>
                    </a:lnTo>
                    <a:lnTo>
                      <a:pt x="2310" y="224"/>
                    </a:lnTo>
                    <a:lnTo>
                      <a:pt x="2307" y="224"/>
                    </a:lnTo>
                    <a:lnTo>
                      <a:pt x="2305" y="226"/>
                    </a:lnTo>
                    <a:lnTo>
                      <a:pt x="2304" y="229"/>
                    </a:lnTo>
                    <a:lnTo>
                      <a:pt x="2302" y="234"/>
                    </a:lnTo>
                    <a:lnTo>
                      <a:pt x="2301" y="237"/>
                    </a:lnTo>
                    <a:lnTo>
                      <a:pt x="2299" y="238"/>
                    </a:lnTo>
                    <a:lnTo>
                      <a:pt x="2299" y="238"/>
                    </a:lnTo>
                    <a:lnTo>
                      <a:pt x="2280" y="251"/>
                    </a:lnTo>
                    <a:lnTo>
                      <a:pt x="2261" y="261"/>
                    </a:lnTo>
                    <a:lnTo>
                      <a:pt x="2261" y="261"/>
                    </a:lnTo>
                    <a:lnTo>
                      <a:pt x="2253" y="264"/>
                    </a:lnTo>
                    <a:lnTo>
                      <a:pt x="2248" y="269"/>
                    </a:lnTo>
                    <a:lnTo>
                      <a:pt x="2245" y="273"/>
                    </a:lnTo>
                    <a:lnTo>
                      <a:pt x="2247" y="281"/>
                    </a:lnTo>
                    <a:lnTo>
                      <a:pt x="2247" y="281"/>
                    </a:lnTo>
                    <a:lnTo>
                      <a:pt x="2247" y="288"/>
                    </a:lnTo>
                    <a:lnTo>
                      <a:pt x="2247" y="292"/>
                    </a:lnTo>
                    <a:lnTo>
                      <a:pt x="2245" y="297"/>
                    </a:lnTo>
                    <a:lnTo>
                      <a:pt x="2242" y="300"/>
                    </a:lnTo>
                    <a:lnTo>
                      <a:pt x="2234" y="307"/>
                    </a:lnTo>
                    <a:lnTo>
                      <a:pt x="2227" y="315"/>
                    </a:lnTo>
                    <a:lnTo>
                      <a:pt x="2227" y="315"/>
                    </a:lnTo>
                    <a:lnTo>
                      <a:pt x="2226" y="297"/>
                    </a:lnTo>
                    <a:lnTo>
                      <a:pt x="2227" y="280"/>
                    </a:lnTo>
                    <a:lnTo>
                      <a:pt x="2231" y="262"/>
                    </a:lnTo>
                    <a:lnTo>
                      <a:pt x="2235" y="246"/>
                    </a:lnTo>
                    <a:lnTo>
                      <a:pt x="2235" y="246"/>
                    </a:lnTo>
                    <a:lnTo>
                      <a:pt x="2240" y="243"/>
                    </a:lnTo>
                    <a:lnTo>
                      <a:pt x="2245" y="238"/>
                    </a:lnTo>
                    <a:lnTo>
                      <a:pt x="2248" y="234"/>
                    </a:lnTo>
                    <a:lnTo>
                      <a:pt x="2250" y="230"/>
                    </a:lnTo>
                    <a:lnTo>
                      <a:pt x="2248" y="227"/>
                    </a:lnTo>
                    <a:lnTo>
                      <a:pt x="2248" y="227"/>
                    </a:lnTo>
                    <a:lnTo>
                      <a:pt x="2247" y="224"/>
                    </a:lnTo>
                    <a:lnTo>
                      <a:pt x="2243" y="223"/>
                    </a:lnTo>
                    <a:lnTo>
                      <a:pt x="2239" y="221"/>
                    </a:lnTo>
                    <a:lnTo>
                      <a:pt x="2226" y="223"/>
                    </a:lnTo>
                    <a:lnTo>
                      <a:pt x="2226" y="223"/>
                    </a:lnTo>
                    <a:lnTo>
                      <a:pt x="2200" y="223"/>
                    </a:lnTo>
                    <a:lnTo>
                      <a:pt x="2188" y="221"/>
                    </a:lnTo>
                    <a:lnTo>
                      <a:pt x="2177" y="218"/>
                    </a:lnTo>
                    <a:lnTo>
                      <a:pt x="2167" y="213"/>
                    </a:lnTo>
                    <a:lnTo>
                      <a:pt x="2159" y="205"/>
                    </a:lnTo>
                    <a:lnTo>
                      <a:pt x="2151" y="194"/>
                    </a:lnTo>
                    <a:lnTo>
                      <a:pt x="2146" y="180"/>
                    </a:lnTo>
                    <a:lnTo>
                      <a:pt x="2146" y="180"/>
                    </a:lnTo>
                    <a:lnTo>
                      <a:pt x="2145" y="176"/>
                    </a:lnTo>
                    <a:lnTo>
                      <a:pt x="2140" y="173"/>
                    </a:lnTo>
                    <a:lnTo>
                      <a:pt x="2135" y="172"/>
                    </a:lnTo>
                    <a:lnTo>
                      <a:pt x="2131" y="173"/>
                    </a:lnTo>
                    <a:lnTo>
                      <a:pt x="2131" y="173"/>
                    </a:lnTo>
                    <a:lnTo>
                      <a:pt x="2127" y="176"/>
                    </a:lnTo>
                    <a:lnTo>
                      <a:pt x="2126" y="180"/>
                    </a:lnTo>
                    <a:lnTo>
                      <a:pt x="2126" y="184"/>
                    </a:lnTo>
                    <a:lnTo>
                      <a:pt x="2127" y="189"/>
                    </a:lnTo>
                    <a:lnTo>
                      <a:pt x="2127" y="189"/>
                    </a:lnTo>
                    <a:lnTo>
                      <a:pt x="2127" y="191"/>
                    </a:lnTo>
                    <a:lnTo>
                      <a:pt x="2131" y="192"/>
                    </a:lnTo>
                    <a:lnTo>
                      <a:pt x="2135" y="196"/>
                    </a:lnTo>
                    <a:lnTo>
                      <a:pt x="2139" y="199"/>
                    </a:lnTo>
                    <a:lnTo>
                      <a:pt x="2139" y="202"/>
                    </a:lnTo>
                    <a:lnTo>
                      <a:pt x="2137" y="205"/>
                    </a:lnTo>
                    <a:lnTo>
                      <a:pt x="2137" y="205"/>
                    </a:lnTo>
                    <a:lnTo>
                      <a:pt x="2135" y="207"/>
                    </a:lnTo>
                    <a:lnTo>
                      <a:pt x="2132" y="208"/>
                    </a:lnTo>
                    <a:lnTo>
                      <a:pt x="2127" y="210"/>
                    </a:lnTo>
                    <a:lnTo>
                      <a:pt x="2115" y="205"/>
                    </a:lnTo>
                    <a:lnTo>
                      <a:pt x="2115" y="205"/>
                    </a:lnTo>
                    <a:lnTo>
                      <a:pt x="2102" y="203"/>
                    </a:lnTo>
                    <a:lnTo>
                      <a:pt x="2089" y="203"/>
                    </a:lnTo>
                    <a:lnTo>
                      <a:pt x="2089" y="203"/>
                    </a:lnTo>
                    <a:lnTo>
                      <a:pt x="2084" y="203"/>
                    </a:lnTo>
                    <a:lnTo>
                      <a:pt x="2080" y="205"/>
                    </a:lnTo>
                    <a:lnTo>
                      <a:pt x="2077" y="207"/>
                    </a:lnTo>
                    <a:lnTo>
                      <a:pt x="2075" y="211"/>
                    </a:lnTo>
                    <a:lnTo>
                      <a:pt x="2075" y="211"/>
                    </a:lnTo>
                    <a:lnTo>
                      <a:pt x="2073" y="216"/>
                    </a:lnTo>
                    <a:lnTo>
                      <a:pt x="2075" y="221"/>
                    </a:lnTo>
                    <a:lnTo>
                      <a:pt x="2078" y="223"/>
                    </a:lnTo>
                    <a:lnTo>
                      <a:pt x="2084" y="226"/>
                    </a:lnTo>
                    <a:lnTo>
                      <a:pt x="2084" y="226"/>
                    </a:lnTo>
                    <a:lnTo>
                      <a:pt x="2089" y="227"/>
                    </a:lnTo>
                    <a:lnTo>
                      <a:pt x="2092" y="229"/>
                    </a:lnTo>
                    <a:lnTo>
                      <a:pt x="2094" y="232"/>
                    </a:lnTo>
                    <a:lnTo>
                      <a:pt x="2094" y="237"/>
                    </a:lnTo>
                    <a:lnTo>
                      <a:pt x="2092" y="240"/>
                    </a:lnTo>
                    <a:lnTo>
                      <a:pt x="2091" y="243"/>
                    </a:lnTo>
                    <a:lnTo>
                      <a:pt x="2088" y="245"/>
                    </a:lnTo>
                    <a:lnTo>
                      <a:pt x="2083" y="246"/>
                    </a:lnTo>
                    <a:lnTo>
                      <a:pt x="2083" y="246"/>
                    </a:lnTo>
                    <a:lnTo>
                      <a:pt x="2075" y="250"/>
                    </a:lnTo>
                    <a:lnTo>
                      <a:pt x="2069" y="253"/>
                    </a:lnTo>
                    <a:lnTo>
                      <a:pt x="2056" y="261"/>
                    </a:lnTo>
                    <a:lnTo>
                      <a:pt x="2045" y="270"/>
                    </a:lnTo>
                    <a:lnTo>
                      <a:pt x="2034" y="283"/>
                    </a:lnTo>
                    <a:lnTo>
                      <a:pt x="2034" y="283"/>
                    </a:lnTo>
                    <a:lnTo>
                      <a:pt x="2030" y="286"/>
                    </a:lnTo>
                    <a:lnTo>
                      <a:pt x="2026" y="289"/>
                    </a:lnTo>
                    <a:lnTo>
                      <a:pt x="2015" y="296"/>
                    </a:lnTo>
                    <a:lnTo>
                      <a:pt x="2005" y="302"/>
                    </a:lnTo>
                    <a:lnTo>
                      <a:pt x="2003" y="305"/>
                    </a:lnTo>
                    <a:lnTo>
                      <a:pt x="2002" y="308"/>
                    </a:lnTo>
                    <a:lnTo>
                      <a:pt x="2002" y="308"/>
                    </a:lnTo>
                    <a:lnTo>
                      <a:pt x="2005" y="315"/>
                    </a:lnTo>
                    <a:lnTo>
                      <a:pt x="2008" y="318"/>
                    </a:lnTo>
                    <a:lnTo>
                      <a:pt x="2015" y="318"/>
                    </a:lnTo>
                    <a:lnTo>
                      <a:pt x="2019" y="318"/>
                    </a:lnTo>
                    <a:lnTo>
                      <a:pt x="2032" y="318"/>
                    </a:lnTo>
                    <a:lnTo>
                      <a:pt x="2038" y="318"/>
                    </a:lnTo>
                    <a:lnTo>
                      <a:pt x="2045" y="321"/>
                    </a:lnTo>
                    <a:lnTo>
                      <a:pt x="2045" y="321"/>
                    </a:lnTo>
                    <a:lnTo>
                      <a:pt x="2045" y="324"/>
                    </a:lnTo>
                    <a:lnTo>
                      <a:pt x="2046" y="329"/>
                    </a:lnTo>
                    <a:lnTo>
                      <a:pt x="2046" y="329"/>
                    </a:lnTo>
                    <a:lnTo>
                      <a:pt x="2030" y="331"/>
                    </a:lnTo>
                    <a:lnTo>
                      <a:pt x="2013" y="331"/>
                    </a:lnTo>
                    <a:lnTo>
                      <a:pt x="2005" y="331"/>
                    </a:lnTo>
                    <a:lnTo>
                      <a:pt x="1997" y="329"/>
                    </a:lnTo>
                    <a:lnTo>
                      <a:pt x="1989" y="324"/>
                    </a:lnTo>
                    <a:lnTo>
                      <a:pt x="1981" y="319"/>
                    </a:lnTo>
                    <a:lnTo>
                      <a:pt x="1981" y="319"/>
                    </a:lnTo>
                    <a:lnTo>
                      <a:pt x="1975" y="315"/>
                    </a:lnTo>
                    <a:lnTo>
                      <a:pt x="1969" y="311"/>
                    </a:lnTo>
                    <a:lnTo>
                      <a:pt x="1956" y="308"/>
                    </a:lnTo>
                    <a:lnTo>
                      <a:pt x="1942" y="307"/>
                    </a:lnTo>
                    <a:lnTo>
                      <a:pt x="1929" y="308"/>
                    </a:lnTo>
                    <a:lnTo>
                      <a:pt x="1902" y="315"/>
                    </a:lnTo>
                    <a:lnTo>
                      <a:pt x="1888" y="316"/>
                    </a:lnTo>
                    <a:lnTo>
                      <a:pt x="1873" y="319"/>
                    </a:lnTo>
                    <a:lnTo>
                      <a:pt x="1873" y="319"/>
                    </a:lnTo>
                    <a:lnTo>
                      <a:pt x="1870" y="319"/>
                    </a:lnTo>
                    <a:lnTo>
                      <a:pt x="1868" y="321"/>
                    </a:lnTo>
                    <a:lnTo>
                      <a:pt x="1868" y="323"/>
                    </a:lnTo>
                    <a:lnTo>
                      <a:pt x="1872" y="326"/>
                    </a:lnTo>
                    <a:lnTo>
                      <a:pt x="1876" y="331"/>
                    </a:lnTo>
                    <a:lnTo>
                      <a:pt x="1878" y="332"/>
                    </a:lnTo>
                    <a:lnTo>
                      <a:pt x="1878" y="335"/>
                    </a:lnTo>
                    <a:lnTo>
                      <a:pt x="1878" y="335"/>
                    </a:lnTo>
                    <a:lnTo>
                      <a:pt x="1870" y="337"/>
                    </a:lnTo>
                    <a:lnTo>
                      <a:pt x="1862" y="337"/>
                    </a:lnTo>
                    <a:lnTo>
                      <a:pt x="1846" y="337"/>
                    </a:lnTo>
                    <a:lnTo>
                      <a:pt x="1838" y="337"/>
                    </a:lnTo>
                    <a:lnTo>
                      <a:pt x="1830" y="337"/>
                    </a:lnTo>
                    <a:lnTo>
                      <a:pt x="1822" y="340"/>
                    </a:lnTo>
                    <a:lnTo>
                      <a:pt x="1816" y="345"/>
                    </a:lnTo>
                    <a:lnTo>
                      <a:pt x="1816" y="345"/>
                    </a:lnTo>
                    <a:lnTo>
                      <a:pt x="1826" y="350"/>
                    </a:lnTo>
                    <a:lnTo>
                      <a:pt x="1832" y="354"/>
                    </a:lnTo>
                    <a:lnTo>
                      <a:pt x="1837" y="361"/>
                    </a:lnTo>
                    <a:lnTo>
                      <a:pt x="1838" y="367"/>
                    </a:lnTo>
                    <a:lnTo>
                      <a:pt x="1838" y="373"/>
                    </a:lnTo>
                    <a:lnTo>
                      <a:pt x="1835" y="380"/>
                    </a:lnTo>
                    <a:lnTo>
                      <a:pt x="1830" y="388"/>
                    </a:lnTo>
                    <a:lnTo>
                      <a:pt x="1822" y="396"/>
                    </a:lnTo>
                    <a:lnTo>
                      <a:pt x="1822" y="396"/>
                    </a:lnTo>
                    <a:lnTo>
                      <a:pt x="1830" y="402"/>
                    </a:lnTo>
                    <a:lnTo>
                      <a:pt x="1838" y="405"/>
                    </a:lnTo>
                    <a:lnTo>
                      <a:pt x="1846" y="408"/>
                    </a:lnTo>
                    <a:lnTo>
                      <a:pt x="1854" y="408"/>
                    </a:lnTo>
                    <a:lnTo>
                      <a:pt x="1862" y="407"/>
                    </a:lnTo>
                    <a:lnTo>
                      <a:pt x="1870" y="404"/>
                    </a:lnTo>
                    <a:lnTo>
                      <a:pt x="1886" y="397"/>
                    </a:lnTo>
                    <a:lnTo>
                      <a:pt x="1886" y="397"/>
                    </a:lnTo>
                    <a:lnTo>
                      <a:pt x="1895" y="394"/>
                    </a:lnTo>
                    <a:lnTo>
                      <a:pt x="1905" y="391"/>
                    </a:lnTo>
                    <a:lnTo>
                      <a:pt x="1924" y="388"/>
                    </a:lnTo>
                    <a:lnTo>
                      <a:pt x="1943" y="388"/>
                    </a:lnTo>
                    <a:lnTo>
                      <a:pt x="1965" y="388"/>
                    </a:lnTo>
                    <a:lnTo>
                      <a:pt x="1965" y="388"/>
                    </a:lnTo>
                    <a:lnTo>
                      <a:pt x="1951" y="397"/>
                    </a:lnTo>
                    <a:lnTo>
                      <a:pt x="1938" y="405"/>
                    </a:lnTo>
                    <a:lnTo>
                      <a:pt x="1934" y="412"/>
                    </a:lnTo>
                    <a:lnTo>
                      <a:pt x="1929" y="416"/>
                    </a:lnTo>
                    <a:lnTo>
                      <a:pt x="1927" y="423"/>
                    </a:lnTo>
                    <a:lnTo>
                      <a:pt x="1929" y="432"/>
                    </a:lnTo>
                    <a:lnTo>
                      <a:pt x="1929" y="432"/>
                    </a:lnTo>
                    <a:lnTo>
                      <a:pt x="1929" y="437"/>
                    </a:lnTo>
                    <a:lnTo>
                      <a:pt x="1930" y="442"/>
                    </a:lnTo>
                    <a:lnTo>
                      <a:pt x="1929" y="446"/>
                    </a:lnTo>
                    <a:lnTo>
                      <a:pt x="1922" y="450"/>
                    </a:lnTo>
                    <a:lnTo>
                      <a:pt x="1922" y="450"/>
                    </a:lnTo>
                    <a:lnTo>
                      <a:pt x="1918" y="450"/>
                    </a:lnTo>
                    <a:lnTo>
                      <a:pt x="1913" y="448"/>
                    </a:lnTo>
                    <a:lnTo>
                      <a:pt x="1905" y="440"/>
                    </a:lnTo>
                    <a:lnTo>
                      <a:pt x="1905" y="440"/>
                    </a:lnTo>
                    <a:lnTo>
                      <a:pt x="1894" y="432"/>
                    </a:lnTo>
                    <a:lnTo>
                      <a:pt x="1889" y="429"/>
                    </a:lnTo>
                    <a:lnTo>
                      <a:pt x="1883" y="427"/>
                    </a:lnTo>
                    <a:lnTo>
                      <a:pt x="1876" y="427"/>
                    </a:lnTo>
                    <a:lnTo>
                      <a:pt x="1870" y="429"/>
                    </a:lnTo>
                    <a:lnTo>
                      <a:pt x="1862" y="432"/>
                    </a:lnTo>
                    <a:lnTo>
                      <a:pt x="1854" y="439"/>
                    </a:lnTo>
                    <a:lnTo>
                      <a:pt x="1854" y="439"/>
                    </a:lnTo>
                    <a:lnTo>
                      <a:pt x="1829" y="461"/>
                    </a:lnTo>
                    <a:lnTo>
                      <a:pt x="1814" y="472"/>
                    </a:lnTo>
                    <a:lnTo>
                      <a:pt x="1799" y="481"/>
                    </a:lnTo>
                    <a:lnTo>
                      <a:pt x="1799" y="481"/>
                    </a:lnTo>
                    <a:lnTo>
                      <a:pt x="1791" y="462"/>
                    </a:lnTo>
                    <a:lnTo>
                      <a:pt x="1787" y="453"/>
                    </a:lnTo>
                    <a:lnTo>
                      <a:pt x="1786" y="445"/>
                    </a:lnTo>
                    <a:lnTo>
                      <a:pt x="1786" y="445"/>
                    </a:lnTo>
                    <a:lnTo>
                      <a:pt x="1783" y="429"/>
                    </a:lnTo>
                    <a:lnTo>
                      <a:pt x="1781" y="424"/>
                    </a:lnTo>
                    <a:lnTo>
                      <a:pt x="1778" y="421"/>
                    </a:lnTo>
                    <a:lnTo>
                      <a:pt x="1775" y="421"/>
                    </a:lnTo>
                    <a:lnTo>
                      <a:pt x="1770" y="421"/>
                    </a:lnTo>
                    <a:lnTo>
                      <a:pt x="1764" y="423"/>
                    </a:lnTo>
                    <a:lnTo>
                      <a:pt x="1756" y="427"/>
                    </a:lnTo>
                    <a:lnTo>
                      <a:pt x="1756" y="427"/>
                    </a:lnTo>
                    <a:lnTo>
                      <a:pt x="1741" y="437"/>
                    </a:lnTo>
                    <a:lnTo>
                      <a:pt x="1727" y="448"/>
                    </a:lnTo>
                    <a:lnTo>
                      <a:pt x="1700" y="467"/>
                    </a:lnTo>
                    <a:lnTo>
                      <a:pt x="1700" y="467"/>
                    </a:lnTo>
                    <a:lnTo>
                      <a:pt x="1689" y="446"/>
                    </a:lnTo>
                    <a:lnTo>
                      <a:pt x="1684" y="437"/>
                    </a:lnTo>
                    <a:lnTo>
                      <a:pt x="1683" y="427"/>
                    </a:lnTo>
                    <a:lnTo>
                      <a:pt x="1684" y="418"/>
                    </a:lnTo>
                    <a:lnTo>
                      <a:pt x="1687" y="408"/>
                    </a:lnTo>
                    <a:lnTo>
                      <a:pt x="1697" y="399"/>
                    </a:lnTo>
                    <a:lnTo>
                      <a:pt x="1710" y="391"/>
                    </a:lnTo>
                    <a:lnTo>
                      <a:pt x="1710" y="391"/>
                    </a:lnTo>
                    <a:lnTo>
                      <a:pt x="1713" y="386"/>
                    </a:lnTo>
                    <a:lnTo>
                      <a:pt x="1716" y="380"/>
                    </a:lnTo>
                    <a:lnTo>
                      <a:pt x="1718" y="373"/>
                    </a:lnTo>
                    <a:lnTo>
                      <a:pt x="1718" y="369"/>
                    </a:lnTo>
                    <a:lnTo>
                      <a:pt x="1716" y="365"/>
                    </a:lnTo>
                    <a:lnTo>
                      <a:pt x="1716" y="365"/>
                    </a:lnTo>
                    <a:lnTo>
                      <a:pt x="1711" y="359"/>
                    </a:lnTo>
                    <a:lnTo>
                      <a:pt x="1706" y="356"/>
                    </a:lnTo>
                    <a:lnTo>
                      <a:pt x="1700" y="356"/>
                    </a:lnTo>
                    <a:lnTo>
                      <a:pt x="1694" y="358"/>
                    </a:lnTo>
                    <a:lnTo>
                      <a:pt x="1694" y="358"/>
                    </a:lnTo>
                    <a:lnTo>
                      <a:pt x="1681" y="361"/>
                    </a:lnTo>
                    <a:lnTo>
                      <a:pt x="1670" y="365"/>
                    </a:lnTo>
                    <a:lnTo>
                      <a:pt x="1659" y="372"/>
                    </a:lnTo>
                    <a:lnTo>
                      <a:pt x="1648" y="378"/>
                    </a:lnTo>
                    <a:lnTo>
                      <a:pt x="1640" y="386"/>
                    </a:lnTo>
                    <a:lnTo>
                      <a:pt x="1630" y="396"/>
                    </a:lnTo>
                    <a:lnTo>
                      <a:pt x="1624" y="405"/>
                    </a:lnTo>
                    <a:lnTo>
                      <a:pt x="1617" y="418"/>
                    </a:lnTo>
                    <a:lnTo>
                      <a:pt x="1617" y="418"/>
                    </a:lnTo>
                    <a:lnTo>
                      <a:pt x="1614" y="423"/>
                    </a:lnTo>
                    <a:lnTo>
                      <a:pt x="1614" y="427"/>
                    </a:lnTo>
                    <a:lnTo>
                      <a:pt x="1614" y="429"/>
                    </a:lnTo>
                    <a:lnTo>
                      <a:pt x="1616" y="431"/>
                    </a:lnTo>
                    <a:lnTo>
                      <a:pt x="1619" y="432"/>
                    </a:lnTo>
                    <a:lnTo>
                      <a:pt x="1622" y="432"/>
                    </a:lnTo>
                    <a:lnTo>
                      <a:pt x="1622" y="432"/>
                    </a:lnTo>
                    <a:lnTo>
                      <a:pt x="1630" y="434"/>
                    </a:lnTo>
                    <a:lnTo>
                      <a:pt x="1633" y="437"/>
                    </a:lnTo>
                    <a:lnTo>
                      <a:pt x="1635" y="440"/>
                    </a:lnTo>
                    <a:lnTo>
                      <a:pt x="1635" y="445"/>
                    </a:lnTo>
                    <a:lnTo>
                      <a:pt x="1633" y="454"/>
                    </a:lnTo>
                    <a:lnTo>
                      <a:pt x="1632" y="458"/>
                    </a:lnTo>
                    <a:lnTo>
                      <a:pt x="1633" y="462"/>
                    </a:lnTo>
                    <a:lnTo>
                      <a:pt x="1633" y="462"/>
                    </a:lnTo>
                    <a:lnTo>
                      <a:pt x="1633" y="466"/>
                    </a:lnTo>
                    <a:lnTo>
                      <a:pt x="1633" y="467"/>
                    </a:lnTo>
                    <a:lnTo>
                      <a:pt x="1630" y="469"/>
                    </a:lnTo>
                    <a:lnTo>
                      <a:pt x="1619" y="470"/>
                    </a:lnTo>
                    <a:lnTo>
                      <a:pt x="1619" y="470"/>
                    </a:lnTo>
                    <a:lnTo>
                      <a:pt x="1614" y="470"/>
                    </a:lnTo>
                    <a:lnTo>
                      <a:pt x="1611" y="469"/>
                    </a:lnTo>
                    <a:lnTo>
                      <a:pt x="1608" y="467"/>
                    </a:lnTo>
                    <a:lnTo>
                      <a:pt x="1606" y="464"/>
                    </a:lnTo>
                    <a:lnTo>
                      <a:pt x="1603" y="458"/>
                    </a:lnTo>
                    <a:lnTo>
                      <a:pt x="1603" y="450"/>
                    </a:lnTo>
                    <a:lnTo>
                      <a:pt x="1603" y="450"/>
                    </a:lnTo>
                    <a:lnTo>
                      <a:pt x="1602" y="443"/>
                    </a:lnTo>
                    <a:lnTo>
                      <a:pt x="1598" y="437"/>
                    </a:lnTo>
                    <a:lnTo>
                      <a:pt x="1595" y="432"/>
                    </a:lnTo>
                    <a:lnTo>
                      <a:pt x="1590" y="427"/>
                    </a:lnTo>
                    <a:lnTo>
                      <a:pt x="1581" y="419"/>
                    </a:lnTo>
                    <a:lnTo>
                      <a:pt x="1568" y="416"/>
                    </a:lnTo>
                    <a:lnTo>
                      <a:pt x="1568" y="416"/>
                    </a:lnTo>
                    <a:lnTo>
                      <a:pt x="1563" y="416"/>
                    </a:lnTo>
                    <a:lnTo>
                      <a:pt x="1560" y="418"/>
                    </a:lnTo>
                    <a:lnTo>
                      <a:pt x="1559" y="421"/>
                    </a:lnTo>
                    <a:lnTo>
                      <a:pt x="1557" y="426"/>
                    </a:lnTo>
                    <a:lnTo>
                      <a:pt x="1556" y="434"/>
                    </a:lnTo>
                    <a:lnTo>
                      <a:pt x="1552" y="437"/>
                    </a:lnTo>
                    <a:lnTo>
                      <a:pt x="1548" y="440"/>
                    </a:lnTo>
                    <a:lnTo>
                      <a:pt x="1548" y="440"/>
                    </a:lnTo>
                    <a:lnTo>
                      <a:pt x="1544" y="432"/>
                    </a:lnTo>
                    <a:lnTo>
                      <a:pt x="1540" y="427"/>
                    </a:lnTo>
                    <a:lnTo>
                      <a:pt x="1538" y="426"/>
                    </a:lnTo>
                    <a:lnTo>
                      <a:pt x="1535" y="426"/>
                    </a:lnTo>
                    <a:lnTo>
                      <a:pt x="1532" y="427"/>
                    </a:lnTo>
                    <a:lnTo>
                      <a:pt x="1529" y="431"/>
                    </a:lnTo>
                    <a:lnTo>
                      <a:pt x="1529" y="431"/>
                    </a:lnTo>
                    <a:lnTo>
                      <a:pt x="1522" y="437"/>
                    </a:lnTo>
                    <a:lnTo>
                      <a:pt x="1516" y="443"/>
                    </a:lnTo>
                    <a:lnTo>
                      <a:pt x="1503" y="453"/>
                    </a:lnTo>
                    <a:lnTo>
                      <a:pt x="1487" y="462"/>
                    </a:lnTo>
                    <a:lnTo>
                      <a:pt x="1475" y="472"/>
                    </a:lnTo>
                    <a:lnTo>
                      <a:pt x="1475" y="472"/>
                    </a:lnTo>
                    <a:lnTo>
                      <a:pt x="1468" y="477"/>
                    </a:lnTo>
                    <a:lnTo>
                      <a:pt x="1467" y="480"/>
                    </a:lnTo>
                    <a:lnTo>
                      <a:pt x="1467" y="485"/>
                    </a:lnTo>
                    <a:lnTo>
                      <a:pt x="1467" y="485"/>
                    </a:lnTo>
                    <a:lnTo>
                      <a:pt x="1468" y="488"/>
                    </a:lnTo>
                    <a:lnTo>
                      <a:pt x="1471" y="489"/>
                    </a:lnTo>
                    <a:lnTo>
                      <a:pt x="1479" y="489"/>
                    </a:lnTo>
                    <a:lnTo>
                      <a:pt x="1479" y="489"/>
                    </a:lnTo>
                    <a:lnTo>
                      <a:pt x="1522" y="489"/>
                    </a:lnTo>
                    <a:lnTo>
                      <a:pt x="1522" y="489"/>
                    </a:lnTo>
                    <a:lnTo>
                      <a:pt x="1521" y="493"/>
                    </a:lnTo>
                    <a:lnTo>
                      <a:pt x="1517" y="494"/>
                    </a:lnTo>
                    <a:lnTo>
                      <a:pt x="1511" y="496"/>
                    </a:lnTo>
                    <a:lnTo>
                      <a:pt x="1511" y="496"/>
                    </a:lnTo>
                    <a:lnTo>
                      <a:pt x="1505" y="496"/>
                    </a:lnTo>
                    <a:lnTo>
                      <a:pt x="1500" y="497"/>
                    </a:lnTo>
                    <a:lnTo>
                      <a:pt x="1495" y="499"/>
                    </a:lnTo>
                    <a:lnTo>
                      <a:pt x="1494" y="502"/>
                    </a:lnTo>
                    <a:lnTo>
                      <a:pt x="1494" y="505"/>
                    </a:lnTo>
                    <a:lnTo>
                      <a:pt x="1494" y="505"/>
                    </a:lnTo>
                    <a:lnTo>
                      <a:pt x="1494" y="508"/>
                    </a:lnTo>
                    <a:lnTo>
                      <a:pt x="1495" y="512"/>
                    </a:lnTo>
                    <a:lnTo>
                      <a:pt x="1497" y="513"/>
                    </a:lnTo>
                    <a:lnTo>
                      <a:pt x="1500" y="513"/>
                    </a:lnTo>
                    <a:lnTo>
                      <a:pt x="1513" y="515"/>
                    </a:lnTo>
                    <a:lnTo>
                      <a:pt x="1513" y="515"/>
                    </a:lnTo>
                    <a:lnTo>
                      <a:pt x="1524" y="515"/>
                    </a:lnTo>
                    <a:lnTo>
                      <a:pt x="1535" y="513"/>
                    </a:lnTo>
                    <a:lnTo>
                      <a:pt x="1544" y="508"/>
                    </a:lnTo>
                    <a:lnTo>
                      <a:pt x="1554" y="502"/>
                    </a:lnTo>
                    <a:lnTo>
                      <a:pt x="1554" y="502"/>
                    </a:lnTo>
                    <a:lnTo>
                      <a:pt x="1559" y="499"/>
                    </a:lnTo>
                    <a:lnTo>
                      <a:pt x="1565" y="496"/>
                    </a:lnTo>
                    <a:lnTo>
                      <a:pt x="1568" y="496"/>
                    </a:lnTo>
                    <a:lnTo>
                      <a:pt x="1571" y="497"/>
                    </a:lnTo>
                    <a:lnTo>
                      <a:pt x="1575" y="499"/>
                    </a:lnTo>
                    <a:lnTo>
                      <a:pt x="1578" y="502"/>
                    </a:lnTo>
                    <a:lnTo>
                      <a:pt x="1578" y="502"/>
                    </a:lnTo>
                    <a:lnTo>
                      <a:pt x="1583" y="510"/>
                    </a:lnTo>
                    <a:lnTo>
                      <a:pt x="1583" y="516"/>
                    </a:lnTo>
                    <a:lnTo>
                      <a:pt x="1581" y="520"/>
                    </a:lnTo>
                    <a:lnTo>
                      <a:pt x="1579" y="523"/>
                    </a:lnTo>
                    <a:lnTo>
                      <a:pt x="1571" y="527"/>
                    </a:lnTo>
                    <a:lnTo>
                      <a:pt x="1571" y="527"/>
                    </a:lnTo>
                    <a:lnTo>
                      <a:pt x="1571" y="535"/>
                    </a:lnTo>
                    <a:lnTo>
                      <a:pt x="1568" y="539"/>
                    </a:lnTo>
                    <a:lnTo>
                      <a:pt x="1565" y="540"/>
                    </a:lnTo>
                    <a:lnTo>
                      <a:pt x="1565" y="540"/>
                    </a:lnTo>
                    <a:lnTo>
                      <a:pt x="1565" y="547"/>
                    </a:lnTo>
                    <a:lnTo>
                      <a:pt x="1565" y="553"/>
                    </a:lnTo>
                    <a:lnTo>
                      <a:pt x="1567" y="554"/>
                    </a:lnTo>
                    <a:lnTo>
                      <a:pt x="1568" y="554"/>
                    </a:lnTo>
                    <a:lnTo>
                      <a:pt x="1573" y="554"/>
                    </a:lnTo>
                    <a:lnTo>
                      <a:pt x="1579" y="550"/>
                    </a:lnTo>
                    <a:lnTo>
                      <a:pt x="1579" y="550"/>
                    </a:lnTo>
                    <a:lnTo>
                      <a:pt x="1589" y="543"/>
                    </a:lnTo>
                    <a:lnTo>
                      <a:pt x="1594" y="540"/>
                    </a:lnTo>
                    <a:lnTo>
                      <a:pt x="1598" y="539"/>
                    </a:lnTo>
                    <a:lnTo>
                      <a:pt x="1605" y="539"/>
                    </a:lnTo>
                    <a:lnTo>
                      <a:pt x="1610" y="539"/>
                    </a:lnTo>
                    <a:lnTo>
                      <a:pt x="1616" y="543"/>
                    </a:lnTo>
                    <a:lnTo>
                      <a:pt x="1622" y="551"/>
                    </a:lnTo>
                    <a:lnTo>
                      <a:pt x="1622" y="551"/>
                    </a:lnTo>
                    <a:lnTo>
                      <a:pt x="1624" y="553"/>
                    </a:lnTo>
                    <a:lnTo>
                      <a:pt x="1629" y="554"/>
                    </a:lnTo>
                    <a:lnTo>
                      <a:pt x="1633" y="556"/>
                    </a:lnTo>
                    <a:lnTo>
                      <a:pt x="1640" y="558"/>
                    </a:lnTo>
                    <a:lnTo>
                      <a:pt x="1646" y="556"/>
                    </a:lnTo>
                    <a:lnTo>
                      <a:pt x="1651" y="554"/>
                    </a:lnTo>
                    <a:lnTo>
                      <a:pt x="1657" y="553"/>
                    </a:lnTo>
                    <a:lnTo>
                      <a:pt x="1662" y="548"/>
                    </a:lnTo>
                    <a:lnTo>
                      <a:pt x="1662" y="548"/>
                    </a:lnTo>
                    <a:lnTo>
                      <a:pt x="1667" y="543"/>
                    </a:lnTo>
                    <a:lnTo>
                      <a:pt x="1675" y="540"/>
                    </a:lnTo>
                    <a:lnTo>
                      <a:pt x="1689" y="539"/>
                    </a:lnTo>
                    <a:lnTo>
                      <a:pt x="1697" y="537"/>
                    </a:lnTo>
                    <a:lnTo>
                      <a:pt x="1703" y="534"/>
                    </a:lnTo>
                    <a:lnTo>
                      <a:pt x="1708" y="529"/>
                    </a:lnTo>
                    <a:lnTo>
                      <a:pt x="1711" y="520"/>
                    </a:lnTo>
                    <a:lnTo>
                      <a:pt x="1711" y="520"/>
                    </a:lnTo>
                    <a:lnTo>
                      <a:pt x="1713" y="518"/>
                    </a:lnTo>
                    <a:lnTo>
                      <a:pt x="1714" y="520"/>
                    </a:lnTo>
                    <a:lnTo>
                      <a:pt x="1718" y="523"/>
                    </a:lnTo>
                    <a:lnTo>
                      <a:pt x="1719" y="524"/>
                    </a:lnTo>
                    <a:lnTo>
                      <a:pt x="1719" y="524"/>
                    </a:lnTo>
                    <a:lnTo>
                      <a:pt x="1729" y="529"/>
                    </a:lnTo>
                    <a:lnTo>
                      <a:pt x="1735" y="534"/>
                    </a:lnTo>
                    <a:lnTo>
                      <a:pt x="1738" y="539"/>
                    </a:lnTo>
                    <a:lnTo>
                      <a:pt x="1740" y="545"/>
                    </a:lnTo>
                    <a:lnTo>
                      <a:pt x="1740" y="551"/>
                    </a:lnTo>
                    <a:lnTo>
                      <a:pt x="1737" y="558"/>
                    </a:lnTo>
                    <a:lnTo>
                      <a:pt x="1730" y="572"/>
                    </a:lnTo>
                    <a:lnTo>
                      <a:pt x="1730" y="572"/>
                    </a:lnTo>
                    <a:lnTo>
                      <a:pt x="1738" y="570"/>
                    </a:lnTo>
                    <a:lnTo>
                      <a:pt x="1743" y="572"/>
                    </a:lnTo>
                    <a:lnTo>
                      <a:pt x="1748" y="577"/>
                    </a:lnTo>
                    <a:lnTo>
                      <a:pt x="1751" y="581"/>
                    </a:lnTo>
                    <a:lnTo>
                      <a:pt x="1754" y="586"/>
                    </a:lnTo>
                    <a:lnTo>
                      <a:pt x="1759" y="591"/>
                    </a:lnTo>
                    <a:lnTo>
                      <a:pt x="1765" y="593"/>
                    </a:lnTo>
                    <a:lnTo>
                      <a:pt x="1775" y="591"/>
                    </a:lnTo>
                    <a:lnTo>
                      <a:pt x="1775" y="591"/>
                    </a:lnTo>
                    <a:lnTo>
                      <a:pt x="1762" y="599"/>
                    </a:lnTo>
                    <a:lnTo>
                      <a:pt x="1752" y="602"/>
                    </a:lnTo>
                    <a:lnTo>
                      <a:pt x="1746" y="605"/>
                    </a:lnTo>
                    <a:lnTo>
                      <a:pt x="1741" y="604"/>
                    </a:lnTo>
                    <a:lnTo>
                      <a:pt x="1737" y="601"/>
                    </a:lnTo>
                    <a:lnTo>
                      <a:pt x="1733" y="594"/>
                    </a:lnTo>
                    <a:lnTo>
                      <a:pt x="1732" y="585"/>
                    </a:lnTo>
                    <a:lnTo>
                      <a:pt x="1729" y="574"/>
                    </a:lnTo>
                    <a:lnTo>
                      <a:pt x="1729" y="574"/>
                    </a:lnTo>
                    <a:lnTo>
                      <a:pt x="1713" y="569"/>
                    </a:lnTo>
                    <a:lnTo>
                      <a:pt x="1697" y="569"/>
                    </a:lnTo>
                    <a:lnTo>
                      <a:pt x="1681" y="569"/>
                    </a:lnTo>
                    <a:lnTo>
                      <a:pt x="1667" y="572"/>
                    </a:lnTo>
                    <a:lnTo>
                      <a:pt x="1637" y="581"/>
                    </a:lnTo>
                    <a:lnTo>
                      <a:pt x="1606" y="591"/>
                    </a:lnTo>
                    <a:lnTo>
                      <a:pt x="1606" y="591"/>
                    </a:lnTo>
                    <a:lnTo>
                      <a:pt x="1603" y="594"/>
                    </a:lnTo>
                    <a:lnTo>
                      <a:pt x="1600" y="597"/>
                    </a:lnTo>
                    <a:lnTo>
                      <a:pt x="1597" y="604"/>
                    </a:lnTo>
                    <a:lnTo>
                      <a:pt x="1597" y="610"/>
                    </a:lnTo>
                    <a:lnTo>
                      <a:pt x="1597" y="610"/>
                    </a:lnTo>
                    <a:lnTo>
                      <a:pt x="1608" y="610"/>
                    </a:lnTo>
                    <a:lnTo>
                      <a:pt x="1619" y="612"/>
                    </a:lnTo>
                    <a:lnTo>
                      <a:pt x="1643" y="615"/>
                    </a:lnTo>
                    <a:lnTo>
                      <a:pt x="1654" y="616"/>
                    </a:lnTo>
                    <a:lnTo>
                      <a:pt x="1667" y="615"/>
                    </a:lnTo>
                    <a:lnTo>
                      <a:pt x="1679" y="613"/>
                    </a:lnTo>
                    <a:lnTo>
                      <a:pt x="1692" y="608"/>
                    </a:lnTo>
                    <a:lnTo>
                      <a:pt x="1692" y="608"/>
                    </a:lnTo>
                    <a:lnTo>
                      <a:pt x="1683" y="615"/>
                    </a:lnTo>
                    <a:lnTo>
                      <a:pt x="1670" y="620"/>
                    </a:lnTo>
                    <a:lnTo>
                      <a:pt x="1656" y="621"/>
                    </a:lnTo>
                    <a:lnTo>
                      <a:pt x="1641" y="623"/>
                    </a:lnTo>
                    <a:lnTo>
                      <a:pt x="1627" y="623"/>
                    </a:lnTo>
                    <a:lnTo>
                      <a:pt x="1614" y="620"/>
                    </a:lnTo>
                    <a:lnTo>
                      <a:pt x="1603" y="616"/>
                    </a:lnTo>
                    <a:lnTo>
                      <a:pt x="1595" y="612"/>
                    </a:lnTo>
                    <a:lnTo>
                      <a:pt x="1595" y="612"/>
                    </a:lnTo>
                    <a:lnTo>
                      <a:pt x="1584" y="608"/>
                    </a:lnTo>
                    <a:lnTo>
                      <a:pt x="1575" y="608"/>
                    </a:lnTo>
                    <a:lnTo>
                      <a:pt x="1567" y="612"/>
                    </a:lnTo>
                    <a:lnTo>
                      <a:pt x="1559" y="618"/>
                    </a:lnTo>
                    <a:lnTo>
                      <a:pt x="1544" y="631"/>
                    </a:lnTo>
                    <a:lnTo>
                      <a:pt x="1538" y="637"/>
                    </a:lnTo>
                    <a:lnTo>
                      <a:pt x="1532" y="643"/>
                    </a:lnTo>
                    <a:lnTo>
                      <a:pt x="1532" y="643"/>
                    </a:lnTo>
                    <a:lnTo>
                      <a:pt x="1532" y="647"/>
                    </a:lnTo>
                    <a:lnTo>
                      <a:pt x="1535" y="648"/>
                    </a:lnTo>
                    <a:lnTo>
                      <a:pt x="1541" y="651"/>
                    </a:lnTo>
                    <a:lnTo>
                      <a:pt x="1546" y="655"/>
                    </a:lnTo>
                    <a:lnTo>
                      <a:pt x="1548" y="658"/>
                    </a:lnTo>
                    <a:lnTo>
                      <a:pt x="1548" y="661"/>
                    </a:lnTo>
                    <a:lnTo>
                      <a:pt x="1548" y="661"/>
                    </a:lnTo>
                    <a:lnTo>
                      <a:pt x="1546" y="675"/>
                    </a:lnTo>
                    <a:lnTo>
                      <a:pt x="1546" y="678"/>
                    </a:lnTo>
                    <a:lnTo>
                      <a:pt x="1546" y="682"/>
                    </a:lnTo>
                    <a:lnTo>
                      <a:pt x="1549" y="682"/>
                    </a:lnTo>
                    <a:lnTo>
                      <a:pt x="1552" y="682"/>
                    </a:lnTo>
                    <a:lnTo>
                      <a:pt x="1567" y="678"/>
                    </a:lnTo>
                    <a:lnTo>
                      <a:pt x="1567" y="678"/>
                    </a:lnTo>
                    <a:lnTo>
                      <a:pt x="1581" y="677"/>
                    </a:lnTo>
                    <a:lnTo>
                      <a:pt x="1586" y="677"/>
                    </a:lnTo>
                    <a:lnTo>
                      <a:pt x="1589" y="678"/>
                    </a:lnTo>
                    <a:lnTo>
                      <a:pt x="1590" y="682"/>
                    </a:lnTo>
                    <a:lnTo>
                      <a:pt x="1592" y="686"/>
                    </a:lnTo>
                    <a:lnTo>
                      <a:pt x="1590" y="704"/>
                    </a:lnTo>
                    <a:lnTo>
                      <a:pt x="1590" y="704"/>
                    </a:lnTo>
                    <a:lnTo>
                      <a:pt x="1578" y="696"/>
                    </a:lnTo>
                    <a:lnTo>
                      <a:pt x="1565" y="693"/>
                    </a:lnTo>
                    <a:lnTo>
                      <a:pt x="1552" y="693"/>
                    </a:lnTo>
                    <a:lnTo>
                      <a:pt x="1541" y="696"/>
                    </a:lnTo>
                    <a:lnTo>
                      <a:pt x="1527" y="702"/>
                    </a:lnTo>
                    <a:lnTo>
                      <a:pt x="1513" y="713"/>
                    </a:lnTo>
                    <a:lnTo>
                      <a:pt x="1495" y="729"/>
                    </a:lnTo>
                    <a:lnTo>
                      <a:pt x="1475" y="750"/>
                    </a:lnTo>
                    <a:lnTo>
                      <a:pt x="1475" y="750"/>
                    </a:lnTo>
                    <a:lnTo>
                      <a:pt x="1478" y="753"/>
                    </a:lnTo>
                    <a:lnTo>
                      <a:pt x="1481" y="755"/>
                    </a:lnTo>
                    <a:lnTo>
                      <a:pt x="1489" y="756"/>
                    </a:lnTo>
                    <a:lnTo>
                      <a:pt x="1497" y="756"/>
                    </a:lnTo>
                    <a:lnTo>
                      <a:pt x="1500" y="758"/>
                    </a:lnTo>
                    <a:lnTo>
                      <a:pt x="1503" y="759"/>
                    </a:lnTo>
                    <a:lnTo>
                      <a:pt x="1503" y="759"/>
                    </a:lnTo>
                    <a:lnTo>
                      <a:pt x="1492" y="764"/>
                    </a:lnTo>
                    <a:lnTo>
                      <a:pt x="1481" y="769"/>
                    </a:lnTo>
                    <a:lnTo>
                      <a:pt x="1475" y="772"/>
                    </a:lnTo>
                    <a:lnTo>
                      <a:pt x="1470" y="775"/>
                    </a:lnTo>
                    <a:lnTo>
                      <a:pt x="1465" y="780"/>
                    </a:lnTo>
                    <a:lnTo>
                      <a:pt x="1463" y="785"/>
                    </a:lnTo>
                    <a:lnTo>
                      <a:pt x="1463" y="785"/>
                    </a:lnTo>
                    <a:lnTo>
                      <a:pt x="1460" y="791"/>
                    </a:lnTo>
                    <a:lnTo>
                      <a:pt x="1457" y="797"/>
                    </a:lnTo>
                    <a:lnTo>
                      <a:pt x="1454" y="801"/>
                    </a:lnTo>
                    <a:lnTo>
                      <a:pt x="1449" y="804"/>
                    </a:lnTo>
                    <a:lnTo>
                      <a:pt x="1440" y="807"/>
                    </a:lnTo>
                    <a:lnTo>
                      <a:pt x="1430" y="807"/>
                    </a:lnTo>
                    <a:lnTo>
                      <a:pt x="1430" y="807"/>
                    </a:lnTo>
                    <a:lnTo>
                      <a:pt x="1414" y="805"/>
                    </a:lnTo>
                    <a:lnTo>
                      <a:pt x="1398" y="807"/>
                    </a:lnTo>
                    <a:lnTo>
                      <a:pt x="1384" y="809"/>
                    </a:lnTo>
                    <a:lnTo>
                      <a:pt x="1370" y="813"/>
                    </a:lnTo>
                    <a:lnTo>
                      <a:pt x="1355" y="818"/>
                    </a:lnTo>
                    <a:lnTo>
                      <a:pt x="1343" y="826"/>
                    </a:lnTo>
                    <a:lnTo>
                      <a:pt x="1330" y="836"/>
                    </a:lnTo>
                    <a:lnTo>
                      <a:pt x="1317" y="845"/>
                    </a:lnTo>
                    <a:lnTo>
                      <a:pt x="1317" y="845"/>
                    </a:lnTo>
                    <a:lnTo>
                      <a:pt x="1333" y="845"/>
                    </a:lnTo>
                    <a:lnTo>
                      <a:pt x="1333" y="845"/>
                    </a:lnTo>
                    <a:lnTo>
                      <a:pt x="1343" y="847"/>
                    </a:lnTo>
                    <a:lnTo>
                      <a:pt x="1347" y="848"/>
                    </a:lnTo>
                    <a:lnTo>
                      <a:pt x="1347" y="853"/>
                    </a:lnTo>
                    <a:lnTo>
                      <a:pt x="1347" y="853"/>
                    </a:lnTo>
                    <a:lnTo>
                      <a:pt x="1347" y="858"/>
                    </a:lnTo>
                    <a:lnTo>
                      <a:pt x="1346" y="859"/>
                    </a:lnTo>
                    <a:lnTo>
                      <a:pt x="1344" y="861"/>
                    </a:lnTo>
                    <a:lnTo>
                      <a:pt x="1341" y="861"/>
                    </a:lnTo>
                    <a:lnTo>
                      <a:pt x="1336" y="858"/>
                    </a:lnTo>
                    <a:lnTo>
                      <a:pt x="1332" y="858"/>
                    </a:lnTo>
                    <a:lnTo>
                      <a:pt x="1332" y="858"/>
                    </a:lnTo>
                    <a:lnTo>
                      <a:pt x="1325" y="858"/>
                    </a:lnTo>
                    <a:lnTo>
                      <a:pt x="1319" y="858"/>
                    </a:lnTo>
                    <a:lnTo>
                      <a:pt x="1319" y="858"/>
                    </a:lnTo>
                    <a:lnTo>
                      <a:pt x="1309" y="861"/>
                    </a:lnTo>
                    <a:lnTo>
                      <a:pt x="1301" y="866"/>
                    </a:lnTo>
                    <a:lnTo>
                      <a:pt x="1297" y="872"/>
                    </a:lnTo>
                    <a:lnTo>
                      <a:pt x="1293" y="882"/>
                    </a:lnTo>
                    <a:lnTo>
                      <a:pt x="1293" y="882"/>
                    </a:lnTo>
                    <a:lnTo>
                      <a:pt x="1295" y="885"/>
                    </a:lnTo>
                    <a:lnTo>
                      <a:pt x="1297" y="888"/>
                    </a:lnTo>
                    <a:lnTo>
                      <a:pt x="1298" y="891"/>
                    </a:lnTo>
                    <a:lnTo>
                      <a:pt x="1303" y="893"/>
                    </a:lnTo>
                    <a:lnTo>
                      <a:pt x="1311" y="894"/>
                    </a:lnTo>
                    <a:lnTo>
                      <a:pt x="1319" y="896"/>
                    </a:lnTo>
                    <a:lnTo>
                      <a:pt x="1319" y="896"/>
                    </a:lnTo>
                    <a:lnTo>
                      <a:pt x="1339" y="898"/>
                    </a:lnTo>
                    <a:lnTo>
                      <a:pt x="1339" y="898"/>
                    </a:lnTo>
                    <a:lnTo>
                      <a:pt x="1333" y="902"/>
                    </a:lnTo>
                    <a:lnTo>
                      <a:pt x="1328" y="905"/>
                    </a:lnTo>
                    <a:lnTo>
                      <a:pt x="1322" y="907"/>
                    </a:lnTo>
                    <a:lnTo>
                      <a:pt x="1317" y="909"/>
                    </a:lnTo>
                    <a:lnTo>
                      <a:pt x="1306" y="905"/>
                    </a:lnTo>
                    <a:lnTo>
                      <a:pt x="1297" y="901"/>
                    </a:lnTo>
                    <a:lnTo>
                      <a:pt x="1297" y="901"/>
                    </a:lnTo>
                    <a:lnTo>
                      <a:pt x="1290" y="898"/>
                    </a:lnTo>
                    <a:lnTo>
                      <a:pt x="1284" y="896"/>
                    </a:lnTo>
                    <a:lnTo>
                      <a:pt x="1278" y="898"/>
                    </a:lnTo>
                    <a:lnTo>
                      <a:pt x="1274" y="899"/>
                    </a:lnTo>
                    <a:lnTo>
                      <a:pt x="1271" y="902"/>
                    </a:lnTo>
                    <a:lnTo>
                      <a:pt x="1271" y="902"/>
                    </a:lnTo>
                    <a:lnTo>
                      <a:pt x="1276" y="907"/>
                    </a:lnTo>
                    <a:lnTo>
                      <a:pt x="1278" y="913"/>
                    </a:lnTo>
                    <a:lnTo>
                      <a:pt x="1278" y="920"/>
                    </a:lnTo>
                    <a:lnTo>
                      <a:pt x="1278" y="928"/>
                    </a:lnTo>
                    <a:lnTo>
                      <a:pt x="1278" y="934"/>
                    </a:lnTo>
                    <a:lnTo>
                      <a:pt x="1278" y="942"/>
                    </a:lnTo>
                    <a:lnTo>
                      <a:pt x="1281" y="948"/>
                    </a:lnTo>
                    <a:lnTo>
                      <a:pt x="1287" y="953"/>
                    </a:lnTo>
                    <a:lnTo>
                      <a:pt x="1287" y="953"/>
                    </a:lnTo>
                    <a:lnTo>
                      <a:pt x="1274" y="953"/>
                    </a:lnTo>
                    <a:lnTo>
                      <a:pt x="1263" y="955"/>
                    </a:lnTo>
                    <a:lnTo>
                      <a:pt x="1254" y="961"/>
                    </a:lnTo>
                    <a:lnTo>
                      <a:pt x="1246" y="969"/>
                    </a:lnTo>
                    <a:lnTo>
                      <a:pt x="1246" y="969"/>
                    </a:lnTo>
                    <a:lnTo>
                      <a:pt x="1251" y="972"/>
                    </a:lnTo>
                    <a:lnTo>
                      <a:pt x="1255" y="972"/>
                    </a:lnTo>
                    <a:lnTo>
                      <a:pt x="1258" y="972"/>
                    </a:lnTo>
                    <a:lnTo>
                      <a:pt x="1262" y="969"/>
                    </a:lnTo>
                    <a:lnTo>
                      <a:pt x="1268" y="964"/>
                    </a:lnTo>
                    <a:lnTo>
                      <a:pt x="1276" y="961"/>
                    </a:lnTo>
                    <a:lnTo>
                      <a:pt x="1276" y="961"/>
                    </a:lnTo>
                    <a:lnTo>
                      <a:pt x="1276" y="969"/>
                    </a:lnTo>
                    <a:lnTo>
                      <a:pt x="1274" y="975"/>
                    </a:lnTo>
                    <a:lnTo>
                      <a:pt x="1270" y="979"/>
                    </a:lnTo>
                    <a:lnTo>
                      <a:pt x="1265" y="982"/>
                    </a:lnTo>
                    <a:lnTo>
                      <a:pt x="1254" y="985"/>
                    </a:lnTo>
                    <a:lnTo>
                      <a:pt x="1249" y="986"/>
                    </a:lnTo>
                    <a:lnTo>
                      <a:pt x="1244" y="988"/>
                    </a:lnTo>
                    <a:lnTo>
                      <a:pt x="1244" y="988"/>
                    </a:lnTo>
                    <a:lnTo>
                      <a:pt x="1241" y="991"/>
                    </a:lnTo>
                    <a:lnTo>
                      <a:pt x="1238" y="991"/>
                    </a:lnTo>
                    <a:lnTo>
                      <a:pt x="1230" y="991"/>
                    </a:lnTo>
                    <a:lnTo>
                      <a:pt x="1224" y="986"/>
                    </a:lnTo>
                    <a:lnTo>
                      <a:pt x="1219" y="980"/>
                    </a:lnTo>
                    <a:lnTo>
                      <a:pt x="1219" y="980"/>
                    </a:lnTo>
                    <a:lnTo>
                      <a:pt x="1214" y="974"/>
                    </a:lnTo>
                    <a:lnTo>
                      <a:pt x="1208" y="969"/>
                    </a:lnTo>
                    <a:lnTo>
                      <a:pt x="1201" y="966"/>
                    </a:lnTo>
                    <a:lnTo>
                      <a:pt x="1192" y="967"/>
                    </a:lnTo>
                    <a:lnTo>
                      <a:pt x="1192" y="967"/>
                    </a:lnTo>
                    <a:lnTo>
                      <a:pt x="1189" y="969"/>
                    </a:lnTo>
                    <a:lnTo>
                      <a:pt x="1185" y="971"/>
                    </a:lnTo>
                    <a:lnTo>
                      <a:pt x="1184" y="979"/>
                    </a:lnTo>
                    <a:lnTo>
                      <a:pt x="1184" y="979"/>
                    </a:lnTo>
                    <a:lnTo>
                      <a:pt x="1184" y="983"/>
                    </a:lnTo>
                    <a:lnTo>
                      <a:pt x="1185" y="988"/>
                    </a:lnTo>
                    <a:lnTo>
                      <a:pt x="1189" y="991"/>
                    </a:lnTo>
                    <a:lnTo>
                      <a:pt x="1190" y="993"/>
                    </a:lnTo>
                    <a:lnTo>
                      <a:pt x="1198" y="998"/>
                    </a:lnTo>
                    <a:lnTo>
                      <a:pt x="1206" y="1001"/>
                    </a:lnTo>
                    <a:lnTo>
                      <a:pt x="1206" y="1001"/>
                    </a:lnTo>
                    <a:lnTo>
                      <a:pt x="1195" y="1006"/>
                    </a:lnTo>
                    <a:lnTo>
                      <a:pt x="1185" y="1012"/>
                    </a:lnTo>
                    <a:lnTo>
                      <a:pt x="1181" y="1015"/>
                    </a:lnTo>
                    <a:lnTo>
                      <a:pt x="1179" y="1018"/>
                    </a:lnTo>
                    <a:lnTo>
                      <a:pt x="1179" y="1023"/>
                    </a:lnTo>
                    <a:lnTo>
                      <a:pt x="1181" y="1029"/>
                    </a:lnTo>
                    <a:lnTo>
                      <a:pt x="1181" y="1029"/>
                    </a:lnTo>
                    <a:lnTo>
                      <a:pt x="1184" y="1033"/>
                    </a:lnTo>
                    <a:lnTo>
                      <a:pt x="1187" y="1034"/>
                    </a:lnTo>
                    <a:lnTo>
                      <a:pt x="1192" y="1033"/>
                    </a:lnTo>
                    <a:lnTo>
                      <a:pt x="1197" y="1031"/>
                    </a:lnTo>
                    <a:lnTo>
                      <a:pt x="1208" y="1026"/>
                    </a:lnTo>
                    <a:lnTo>
                      <a:pt x="1214" y="1026"/>
                    </a:lnTo>
                    <a:lnTo>
                      <a:pt x="1220" y="1028"/>
                    </a:lnTo>
                    <a:lnTo>
                      <a:pt x="1220" y="1028"/>
                    </a:lnTo>
                    <a:lnTo>
                      <a:pt x="1216" y="1034"/>
                    </a:lnTo>
                    <a:lnTo>
                      <a:pt x="1214" y="1040"/>
                    </a:lnTo>
                    <a:lnTo>
                      <a:pt x="1209" y="1055"/>
                    </a:lnTo>
                    <a:lnTo>
                      <a:pt x="1206" y="1061"/>
                    </a:lnTo>
                    <a:lnTo>
                      <a:pt x="1201" y="1066"/>
                    </a:lnTo>
                    <a:lnTo>
                      <a:pt x="1193" y="1069"/>
                    </a:lnTo>
                    <a:lnTo>
                      <a:pt x="1184" y="1069"/>
                    </a:lnTo>
                    <a:lnTo>
                      <a:pt x="1184" y="1069"/>
                    </a:lnTo>
                    <a:lnTo>
                      <a:pt x="1181" y="1069"/>
                    </a:lnTo>
                    <a:lnTo>
                      <a:pt x="1179" y="1071"/>
                    </a:lnTo>
                    <a:lnTo>
                      <a:pt x="1177" y="1075"/>
                    </a:lnTo>
                    <a:lnTo>
                      <a:pt x="1177" y="1080"/>
                    </a:lnTo>
                    <a:lnTo>
                      <a:pt x="1179" y="1085"/>
                    </a:lnTo>
                    <a:lnTo>
                      <a:pt x="1179" y="1085"/>
                    </a:lnTo>
                    <a:lnTo>
                      <a:pt x="1179" y="1091"/>
                    </a:lnTo>
                    <a:lnTo>
                      <a:pt x="1179" y="1096"/>
                    </a:lnTo>
                    <a:lnTo>
                      <a:pt x="1176" y="1098"/>
                    </a:lnTo>
                    <a:lnTo>
                      <a:pt x="1170" y="1099"/>
                    </a:lnTo>
                    <a:lnTo>
                      <a:pt x="1170" y="1099"/>
                    </a:lnTo>
                    <a:lnTo>
                      <a:pt x="1163" y="1101"/>
                    </a:lnTo>
                    <a:lnTo>
                      <a:pt x="1158" y="1102"/>
                    </a:lnTo>
                    <a:lnTo>
                      <a:pt x="1155" y="1106"/>
                    </a:lnTo>
                    <a:lnTo>
                      <a:pt x="1150" y="1109"/>
                    </a:lnTo>
                    <a:lnTo>
                      <a:pt x="1146" y="1118"/>
                    </a:lnTo>
                    <a:lnTo>
                      <a:pt x="1143" y="1128"/>
                    </a:lnTo>
                    <a:lnTo>
                      <a:pt x="1143" y="1128"/>
                    </a:lnTo>
                    <a:lnTo>
                      <a:pt x="1139" y="1136"/>
                    </a:lnTo>
                    <a:lnTo>
                      <a:pt x="1138" y="1142"/>
                    </a:lnTo>
                    <a:lnTo>
                      <a:pt x="1139" y="1147"/>
                    </a:lnTo>
                    <a:lnTo>
                      <a:pt x="1141" y="1152"/>
                    </a:lnTo>
                    <a:lnTo>
                      <a:pt x="1144" y="1153"/>
                    </a:lnTo>
                    <a:lnTo>
                      <a:pt x="1149" y="1155"/>
                    </a:lnTo>
                    <a:lnTo>
                      <a:pt x="1157" y="1155"/>
                    </a:lnTo>
                    <a:lnTo>
                      <a:pt x="1165" y="1153"/>
                    </a:lnTo>
                    <a:lnTo>
                      <a:pt x="1165" y="1153"/>
                    </a:lnTo>
                    <a:lnTo>
                      <a:pt x="1171" y="1152"/>
                    </a:lnTo>
                    <a:lnTo>
                      <a:pt x="1173" y="1153"/>
                    </a:lnTo>
                    <a:lnTo>
                      <a:pt x="1174" y="1158"/>
                    </a:lnTo>
                    <a:lnTo>
                      <a:pt x="1174" y="1158"/>
                    </a:lnTo>
                    <a:lnTo>
                      <a:pt x="1176" y="1164"/>
                    </a:lnTo>
                    <a:lnTo>
                      <a:pt x="1177" y="1169"/>
                    </a:lnTo>
                    <a:lnTo>
                      <a:pt x="1182" y="1172"/>
                    </a:lnTo>
                    <a:lnTo>
                      <a:pt x="1187" y="1174"/>
                    </a:lnTo>
                    <a:lnTo>
                      <a:pt x="1198" y="1177"/>
                    </a:lnTo>
                    <a:lnTo>
                      <a:pt x="1214" y="1180"/>
                    </a:lnTo>
                    <a:lnTo>
                      <a:pt x="1214" y="1180"/>
                    </a:lnTo>
                    <a:lnTo>
                      <a:pt x="1206" y="1180"/>
                    </a:lnTo>
                    <a:lnTo>
                      <a:pt x="1201" y="1182"/>
                    </a:lnTo>
                    <a:lnTo>
                      <a:pt x="1190" y="1185"/>
                    </a:lnTo>
                    <a:lnTo>
                      <a:pt x="1185" y="1187"/>
                    </a:lnTo>
                    <a:lnTo>
                      <a:pt x="1181" y="1187"/>
                    </a:lnTo>
                    <a:lnTo>
                      <a:pt x="1176" y="1185"/>
                    </a:lnTo>
                    <a:lnTo>
                      <a:pt x="1171" y="1182"/>
                    </a:lnTo>
                    <a:lnTo>
                      <a:pt x="1171" y="1182"/>
                    </a:lnTo>
                    <a:lnTo>
                      <a:pt x="1168" y="1180"/>
                    </a:lnTo>
                    <a:lnTo>
                      <a:pt x="1163" y="1179"/>
                    </a:lnTo>
                    <a:lnTo>
                      <a:pt x="1149" y="1175"/>
                    </a:lnTo>
                    <a:lnTo>
                      <a:pt x="1131" y="1175"/>
                    </a:lnTo>
                    <a:lnTo>
                      <a:pt x="1114" y="1175"/>
                    </a:lnTo>
                    <a:lnTo>
                      <a:pt x="1095" y="1177"/>
                    </a:lnTo>
                    <a:lnTo>
                      <a:pt x="1077" y="1180"/>
                    </a:lnTo>
                    <a:lnTo>
                      <a:pt x="1063" y="1183"/>
                    </a:lnTo>
                    <a:lnTo>
                      <a:pt x="1055" y="1187"/>
                    </a:lnTo>
                    <a:lnTo>
                      <a:pt x="1055" y="1187"/>
                    </a:lnTo>
                    <a:lnTo>
                      <a:pt x="1052" y="1191"/>
                    </a:lnTo>
                    <a:lnTo>
                      <a:pt x="1047" y="1198"/>
                    </a:lnTo>
                    <a:lnTo>
                      <a:pt x="1047" y="1198"/>
                    </a:lnTo>
                    <a:lnTo>
                      <a:pt x="1055" y="1201"/>
                    </a:lnTo>
                    <a:lnTo>
                      <a:pt x="1057" y="1204"/>
                    </a:lnTo>
                    <a:lnTo>
                      <a:pt x="1057" y="1206"/>
                    </a:lnTo>
                    <a:lnTo>
                      <a:pt x="1055" y="1209"/>
                    </a:lnTo>
                    <a:lnTo>
                      <a:pt x="1049" y="1210"/>
                    </a:lnTo>
                    <a:lnTo>
                      <a:pt x="1044" y="1214"/>
                    </a:lnTo>
                    <a:lnTo>
                      <a:pt x="1044" y="1214"/>
                    </a:lnTo>
                    <a:lnTo>
                      <a:pt x="1039" y="1217"/>
                    </a:lnTo>
                    <a:lnTo>
                      <a:pt x="1034" y="1218"/>
                    </a:lnTo>
                    <a:lnTo>
                      <a:pt x="1030" y="1220"/>
                    </a:lnTo>
                    <a:lnTo>
                      <a:pt x="1025" y="1220"/>
                    </a:lnTo>
                    <a:lnTo>
                      <a:pt x="1015" y="1218"/>
                    </a:lnTo>
                    <a:lnTo>
                      <a:pt x="1006" y="1217"/>
                    </a:lnTo>
                    <a:lnTo>
                      <a:pt x="1006" y="1217"/>
                    </a:lnTo>
                    <a:lnTo>
                      <a:pt x="987" y="1214"/>
                    </a:lnTo>
                    <a:lnTo>
                      <a:pt x="977" y="1214"/>
                    </a:lnTo>
                    <a:lnTo>
                      <a:pt x="968" y="1214"/>
                    </a:lnTo>
                    <a:lnTo>
                      <a:pt x="958" y="1214"/>
                    </a:lnTo>
                    <a:lnTo>
                      <a:pt x="950" y="1217"/>
                    </a:lnTo>
                    <a:lnTo>
                      <a:pt x="941" y="1222"/>
                    </a:lnTo>
                    <a:lnTo>
                      <a:pt x="933" y="1229"/>
                    </a:lnTo>
                    <a:lnTo>
                      <a:pt x="933" y="1229"/>
                    </a:lnTo>
                    <a:lnTo>
                      <a:pt x="939" y="1231"/>
                    </a:lnTo>
                    <a:lnTo>
                      <a:pt x="946" y="1233"/>
                    </a:lnTo>
                    <a:lnTo>
                      <a:pt x="958" y="1231"/>
                    </a:lnTo>
                    <a:lnTo>
                      <a:pt x="969" y="1229"/>
                    </a:lnTo>
                    <a:lnTo>
                      <a:pt x="974" y="1231"/>
                    </a:lnTo>
                    <a:lnTo>
                      <a:pt x="980" y="1234"/>
                    </a:lnTo>
                    <a:lnTo>
                      <a:pt x="980" y="1234"/>
                    </a:lnTo>
                    <a:lnTo>
                      <a:pt x="984" y="1236"/>
                    </a:lnTo>
                    <a:lnTo>
                      <a:pt x="990" y="1237"/>
                    </a:lnTo>
                    <a:lnTo>
                      <a:pt x="1000" y="1239"/>
                    </a:lnTo>
                    <a:lnTo>
                      <a:pt x="1006" y="1241"/>
                    </a:lnTo>
                    <a:lnTo>
                      <a:pt x="1009" y="1244"/>
                    </a:lnTo>
                    <a:lnTo>
                      <a:pt x="1012" y="1249"/>
                    </a:lnTo>
                    <a:lnTo>
                      <a:pt x="1014" y="1256"/>
                    </a:lnTo>
                    <a:lnTo>
                      <a:pt x="1014" y="1256"/>
                    </a:lnTo>
                    <a:lnTo>
                      <a:pt x="1019" y="1258"/>
                    </a:lnTo>
                    <a:lnTo>
                      <a:pt x="1027" y="1261"/>
                    </a:lnTo>
                    <a:lnTo>
                      <a:pt x="1030" y="1264"/>
                    </a:lnTo>
                    <a:lnTo>
                      <a:pt x="1031" y="1269"/>
                    </a:lnTo>
                    <a:lnTo>
                      <a:pt x="1031" y="1274"/>
                    </a:lnTo>
                    <a:lnTo>
                      <a:pt x="1025" y="1282"/>
                    </a:lnTo>
                    <a:lnTo>
                      <a:pt x="1025" y="1282"/>
                    </a:lnTo>
                    <a:lnTo>
                      <a:pt x="1023" y="1280"/>
                    </a:lnTo>
                    <a:lnTo>
                      <a:pt x="1020" y="1277"/>
                    </a:lnTo>
                    <a:lnTo>
                      <a:pt x="1017" y="1271"/>
                    </a:lnTo>
                    <a:lnTo>
                      <a:pt x="1015" y="1268"/>
                    </a:lnTo>
                    <a:lnTo>
                      <a:pt x="1014" y="1264"/>
                    </a:lnTo>
                    <a:lnTo>
                      <a:pt x="1011" y="1264"/>
                    </a:lnTo>
                    <a:lnTo>
                      <a:pt x="1007" y="1266"/>
                    </a:lnTo>
                    <a:lnTo>
                      <a:pt x="1007" y="1266"/>
                    </a:lnTo>
                    <a:lnTo>
                      <a:pt x="980" y="1279"/>
                    </a:lnTo>
                    <a:lnTo>
                      <a:pt x="969" y="1287"/>
                    </a:lnTo>
                    <a:lnTo>
                      <a:pt x="958" y="1293"/>
                    </a:lnTo>
                    <a:lnTo>
                      <a:pt x="958" y="1293"/>
                    </a:lnTo>
                    <a:lnTo>
                      <a:pt x="936" y="1309"/>
                    </a:lnTo>
                    <a:lnTo>
                      <a:pt x="912" y="1322"/>
                    </a:lnTo>
                    <a:lnTo>
                      <a:pt x="912" y="1322"/>
                    </a:lnTo>
                    <a:lnTo>
                      <a:pt x="888" y="1334"/>
                    </a:lnTo>
                    <a:lnTo>
                      <a:pt x="877" y="1341"/>
                    </a:lnTo>
                    <a:lnTo>
                      <a:pt x="868" y="1350"/>
                    </a:lnTo>
                    <a:lnTo>
                      <a:pt x="868" y="1350"/>
                    </a:lnTo>
                    <a:lnTo>
                      <a:pt x="845" y="1377"/>
                    </a:lnTo>
                    <a:lnTo>
                      <a:pt x="822" y="1401"/>
                    </a:lnTo>
                    <a:lnTo>
                      <a:pt x="811" y="1414"/>
                    </a:lnTo>
                    <a:lnTo>
                      <a:pt x="796" y="1423"/>
                    </a:lnTo>
                    <a:lnTo>
                      <a:pt x="782" y="1433"/>
                    </a:lnTo>
                    <a:lnTo>
                      <a:pt x="766" y="1441"/>
                    </a:lnTo>
                    <a:lnTo>
                      <a:pt x="766" y="1441"/>
                    </a:lnTo>
                    <a:lnTo>
                      <a:pt x="756" y="1447"/>
                    </a:lnTo>
                    <a:lnTo>
                      <a:pt x="752" y="1449"/>
                    </a:lnTo>
                    <a:lnTo>
                      <a:pt x="750" y="1452"/>
                    </a:lnTo>
                    <a:lnTo>
                      <a:pt x="747" y="1457"/>
                    </a:lnTo>
                    <a:lnTo>
                      <a:pt x="747" y="1461"/>
                    </a:lnTo>
                    <a:lnTo>
                      <a:pt x="749" y="1466"/>
                    </a:lnTo>
                    <a:lnTo>
                      <a:pt x="750" y="1472"/>
                    </a:lnTo>
                    <a:lnTo>
                      <a:pt x="750" y="1472"/>
                    </a:lnTo>
                    <a:lnTo>
                      <a:pt x="753" y="1477"/>
                    </a:lnTo>
                    <a:lnTo>
                      <a:pt x="756" y="1480"/>
                    </a:lnTo>
                    <a:lnTo>
                      <a:pt x="760" y="1480"/>
                    </a:lnTo>
                    <a:lnTo>
                      <a:pt x="763" y="1480"/>
                    </a:lnTo>
                    <a:lnTo>
                      <a:pt x="768" y="1476"/>
                    </a:lnTo>
                    <a:lnTo>
                      <a:pt x="774" y="1472"/>
                    </a:lnTo>
                    <a:lnTo>
                      <a:pt x="774" y="1472"/>
                    </a:lnTo>
                    <a:lnTo>
                      <a:pt x="779" y="1472"/>
                    </a:lnTo>
                    <a:lnTo>
                      <a:pt x="782" y="1472"/>
                    </a:lnTo>
                    <a:lnTo>
                      <a:pt x="785" y="1476"/>
                    </a:lnTo>
                    <a:lnTo>
                      <a:pt x="787" y="1477"/>
                    </a:lnTo>
                    <a:lnTo>
                      <a:pt x="788" y="1485"/>
                    </a:lnTo>
                    <a:lnTo>
                      <a:pt x="790" y="1493"/>
                    </a:lnTo>
                    <a:lnTo>
                      <a:pt x="790" y="1493"/>
                    </a:lnTo>
                    <a:lnTo>
                      <a:pt x="780" y="1490"/>
                    </a:lnTo>
                    <a:lnTo>
                      <a:pt x="769" y="1488"/>
                    </a:lnTo>
                    <a:lnTo>
                      <a:pt x="760" y="1488"/>
                    </a:lnTo>
                    <a:lnTo>
                      <a:pt x="750" y="1490"/>
                    </a:lnTo>
                    <a:lnTo>
                      <a:pt x="731" y="1495"/>
                    </a:lnTo>
                    <a:lnTo>
                      <a:pt x="714" y="1503"/>
                    </a:lnTo>
                    <a:lnTo>
                      <a:pt x="695" y="1511"/>
                    </a:lnTo>
                    <a:lnTo>
                      <a:pt x="677" y="1519"/>
                    </a:lnTo>
                    <a:lnTo>
                      <a:pt x="656" y="1523"/>
                    </a:lnTo>
                    <a:lnTo>
                      <a:pt x="647" y="1525"/>
                    </a:lnTo>
                    <a:lnTo>
                      <a:pt x="636" y="1525"/>
                    </a:lnTo>
                    <a:lnTo>
                      <a:pt x="636" y="1525"/>
                    </a:lnTo>
                    <a:lnTo>
                      <a:pt x="648" y="1520"/>
                    </a:lnTo>
                    <a:lnTo>
                      <a:pt x="655" y="1515"/>
                    </a:lnTo>
                    <a:lnTo>
                      <a:pt x="655" y="1515"/>
                    </a:lnTo>
                    <a:lnTo>
                      <a:pt x="668" y="1506"/>
                    </a:lnTo>
                    <a:lnTo>
                      <a:pt x="672" y="1499"/>
                    </a:lnTo>
                    <a:lnTo>
                      <a:pt x="674" y="1496"/>
                    </a:lnTo>
                    <a:lnTo>
                      <a:pt x="674" y="1492"/>
                    </a:lnTo>
                    <a:lnTo>
                      <a:pt x="674" y="1492"/>
                    </a:lnTo>
                    <a:lnTo>
                      <a:pt x="672" y="1488"/>
                    </a:lnTo>
                    <a:lnTo>
                      <a:pt x="671" y="1485"/>
                    </a:lnTo>
                    <a:lnTo>
                      <a:pt x="664" y="1482"/>
                    </a:lnTo>
                    <a:lnTo>
                      <a:pt x="658" y="1480"/>
                    </a:lnTo>
                    <a:lnTo>
                      <a:pt x="652" y="1477"/>
                    </a:lnTo>
                    <a:lnTo>
                      <a:pt x="652" y="1477"/>
                    </a:lnTo>
                    <a:lnTo>
                      <a:pt x="642" y="1474"/>
                    </a:lnTo>
                    <a:lnTo>
                      <a:pt x="637" y="1472"/>
                    </a:lnTo>
                    <a:lnTo>
                      <a:pt x="636" y="1469"/>
                    </a:lnTo>
                    <a:lnTo>
                      <a:pt x="636" y="1469"/>
                    </a:lnTo>
                    <a:lnTo>
                      <a:pt x="634" y="1461"/>
                    </a:lnTo>
                    <a:lnTo>
                      <a:pt x="633" y="1457"/>
                    </a:lnTo>
                    <a:lnTo>
                      <a:pt x="628" y="1453"/>
                    </a:lnTo>
                    <a:lnTo>
                      <a:pt x="625" y="1452"/>
                    </a:lnTo>
                    <a:lnTo>
                      <a:pt x="620" y="1452"/>
                    </a:lnTo>
                    <a:lnTo>
                      <a:pt x="614" y="1453"/>
                    </a:lnTo>
                    <a:lnTo>
                      <a:pt x="604" y="1455"/>
                    </a:lnTo>
                    <a:lnTo>
                      <a:pt x="604" y="1455"/>
                    </a:lnTo>
                    <a:lnTo>
                      <a:pt x="579" y="1461"/>
                    </a:lnTo>
                    <a:lnTo>
                      <a:pt x="548" y="1471"/>
                    </a:lnTo>
                    <a:lnTo>
                      <a:pt x="548" y="1471"/>
                    </a:lnTo>
                    <a:lnTo>
                      <a:pt x="598" y="1484"/>
                    </a:lnTo>
                    <a:lnTo>
                      <a:pt x="598" y="1484"/>
                    </a:lnTo>
                    <a:lnTo>
                      <a:pt x="591" y="1488"/>
                    </a:lnTo>
                    <a:lnTo>
                      <a:pt x="587" y="1493"/>
                    </a:lnTo>
                    <a:lnTo>
                      <a:pt x="582" y="1498"/>
                    </a:lnTo>
                    <a:lnTo>
                      <a:pt x="577" y="1499"/>
                    </a:lnTo>
                    <a:lnTo>
                      <a:pt x="574" y="1499"/>
                    </a:lnTo>
                    <a:lnTo>
                      <a:pt x="574" y="1499"/>
                    </a:lnTo>
                    <a:lnTo>
                      <a:pt x="566" y="1501"/>
                    </a:lnTo>
                    <a:lnTo>
                      <a:pt x="560" y="1504"/>
                    </a:lnTo>
                    <a:lnTo>
                      <a:pt x="555" y="1509"/>
                    </a:lnTo>
                    <a:lnTo>
                      <a:pt x="552" y="1515"/>
                    </a:lnTo>
                    <a:lnTo>
                      <a:pt x="552" y="1515"/>
                    </a:lnTo>
                    <a:lnTo>
                      <a:pt x="552" y="1519"/>
                    </a:lnTo>
                    <a:lnTo>
                      <a:pt x="552" y="1522"/>
                    </a:lnTo>
                    <a:lnTo>
                      <a:pt x="555" y="1525"/>
                    </a:lnTo>
                    <a:lnTo>
                      <a:pt x="556" y="1526"/>
                    </a:lnTo>
                    <a:lnTo>
                      <a:pt x="564" y="1530"/>
                    </a:lnTo>
                    <a:lnTo>
                      <a:pt x="569" y="1533"/>
                    </a:lnTo>
                    <a:lnTo>
                      <a:pt x="569" y="1533"/>
                    </a:lnTo>
                    <a:lnTo>
                      <a:pt x="580" y="1539"/>
                    </a:lnTo>
                    <a:lnTo>
                      <a:pt x="580" y="1539"/>
                    </a:lnTo>
                    <a:lnTo>
                      <a:pt x="583" y="1542"/>
                    </a:lnTo>
                    <a:lnTo>
                      <a:pt x="588" y="1544"/>
                    </a:lnTo>
                    <a:lnTo>
                      <a:pt x="591" y="1547"/>
                    </a:lnTo>
                    <a:lnTo>
                      <a:pt x="591" y="1550"/>
                    </a:lnTo>
                    <a:lnTo>
                      <a:pt x="591" y="1553"/>
                    </a:lnTo>
                    <a:lnTo>
                      <a:pt x="591" y="1553"/>
                    </a:lnTo>
                    <a:lnTo>
                      <a:pt x="590" y="1557"/>
                    </a:lnTo>
                    <a:lnTo>
                      <a:pt x="588" y="1558"/>
                    </a:lnTo>
                    <a:lnTo>
                      <a:pt x="583" y="1560"/>
                    </a:lnTo>
                    <a:lnTo>
                      <a:pt x="572" y="1557"/>
                    </a:lnTo>
                    <a:lnTo>
                      <a:pt x="572" y="1557"/>
                    </a:lnTo>
                    <a:lnTo>
                      <a:pt x="563" y="1557"/>
                    </a:lnTo>
                    <a:lnTo>
                      <a:pt x="553" y="1558"/>
                    </a:lnTo>
                    <a:lnTo>
                      <a:pt x="548" y="1560"/>
                    </a:lnTo>
                    <a:lnTo>
                      <a:pt x="545" y="1563"/>
                    </a:lnTo>
                    <a:lnTo>
                      <a:pt x="544" y="1568"/>
                    </a:lnTo>
                    <a:lnTo>
                      <a:pt x="542" y="1576"/>
                    </a:lnTo>
                    <a:lnTo>
                      <a:pt x="542" y="1576"/>
                    </a:lnTo>
                    <a:lnTo>
                      <a:pt x="550" y="1577"/>
                    </a:lnTo>
                    <a:lnTo>
                      <a:pt x="550" y="1577"/>
                    </a:lnTo>
                    <a:lnTo>
                      <a:pt x="548" y="1580"/>
                    </a:lnTo>
                    <a:lnTo>
                      <a:pt x="548" y="1580"/>
                    </a:lnTo>
                    <a:lnTo>
                      <a:pt x="542" y="1577"/>
                    </a:lnTo>
                    <a:lnTo>
                      <a:pt x="542" y="1577"/>
                    </a:lnTo>
                    <a:lnTo>
                      <a:pt x="536" y="1576"/>
                    </a:lnTo>
                    <a:lnTo>
                      <a:pt x="531" y="1573"/>
                    </a:lnTo>
                    <a:lnTo>
                      <a:pt x="520" y="1566"/>
                    </a:lnTo>
                    <a:lnTo>
                      <a:pt x="513" y="1565"/>
                    </a:lnTo>
                    <a:lnTo>
                      <a:pt x="509" y="1565"/>
                    </a:lnTo>
                    <a:lnTo>
                      <a:pt x="504" y="1566"/>
                    </a:lnTo>
                    <a:lnTo>
                      <a:pt x="499" y="1571"/>
                    </a:lnTo>
                    <a:lnTo>
                      <a:pt x="499" y="1571"/>
                    </a:lnTo>
                    <a:lnTo>
                      <a:pt x="498" y="1576"/>
                    </a:lnTo>
                    <a:lnTo>
                      <a:pt x="496" y="1580"/>
                    </a:lnTo>
                    <a:lnTo>
                      <a:pt x="494" y="1593"/>
                    </a:lnTo>
                    <a:lnTo>
                      <a:pt x="498" y="1606"/>
                    </a:lnTo>
                    <a:lnTo>
                      <a:pt x="501" y="1620"/>
                    </a:lnTo>
                    <a:lnTo>
                      <a:pt x="501" y="1620"/>
                    </a:lnTo>
                    <a:lnTo>
                      <a:pt x="496" y="1620"/>
                    </a:lnTo>
                    <a:lnTo>
                      <a:pt x="490" y="1620"/>
                    </a:lnTo>
                    <a:lnTo>
                      <a:pt x="480" y="1620"/>
                    </a:lnTo>
                    <a:lnTo>
                      <a:pt x="477" y="1619"/>
                    </a:lnTo>
                    <a:lnTo>
                      <a:pt x="475" y="1615"/>
                    </a:lnTo>
                    <a:lnTo>
                      <a:pt x="475" y="1611"/>
                    </a:lnTo>
                    <a:lnTo>
                      <a:pt x="477" y="1601"/>
                    </a:lnTo>
                    <a:lnTo>
                      <a:pt x="477" y="1601"/>
                    </a:lnTo>
                    <a:lnTo>
                      <a:pt x="479" y="1595"/>
                    </a:lnTo>
                    <a:lnTo>
                      <a:pt x="477" y="1588"/>
                    </a:lnTo>
                    <a:lnTo>
                      <a:pt x="472" y="1585"/>
                    </a:lnTo>
                    <a:lnTo>
                      <a:pt x="466" y="1584"/>
                    </a:lnTo>
                    <a:lnTo>
                      <a:pt x="466" y="1584"/>
                    </a:lnTo>
                    <a:lnTo>
                      <a:pt x="458" y="1584"/>
                    </a:lnTo>
                    <a:lnTo>
                      <a:pt x="453" y="1585"/>
                    </a:lnTo>
                    <a:lnTo>
                      <a:pt x="442" y="1593"/>
                    </a:lnTo>
                    <a:lnTo>
                      <a:pt x="436" y="1596"/>
                    </a:lnTo>
                    <a:lnTo>
                      <a:pt x="429" y="1600"/>
                    </a:lnTo>
                    <a:lnTo>
                      <a:pt x="423" y="1601"/>
                    </a:lnTo>
                    <a:lnTo>
                      <a:pt x="417" y="1601"/>
                    </a:lnTo>
                    <a:lnTo>
                      <a:pt x="417" y="1601"/>
                    </a:lnTo>
                    <a:lnTo>
                      <a:pt x="417" y="1625"/>
                    </a:lnTo>
                    <a:lnTo>
                      <a:pt x="417" y="1625"/>
                    </a:lnTo>
                    <a:lnTo>
                      <a:pt x="399" y="1619"/>
                    </a:lnTo>
                    <a:lnTo>
                      <a:pt x="382" y="1614"/>
                    </a:lnTo>
                    <a:lnTo>
                      <a:pt x="363" y="1614"/>
                    </a:lnTo>
                    <a:lnTo>
                      <a:pt x="356" y="1614"/>
                    </a:lnTo>
                    <a:lnTo>
                      <a:pt x="350" y="1615"/>
                    </a:lnTo>
                    <a:lnTo>
                      <a:pt x="350" y="1615"/>
                    </a:lnTo>
                    <a:lnTo>
                      <a:pt x="343" y="1617"/>
                    </a:lnTo>
                    <a:lnTo>
                      <a:pt x="339" y="1620"/>
                    </a:lnTo>
                    <a:lnTo>
                      <a:pt x="337" y="1622"/>
                    </a:lnTo>
                    <a:lnTo>
                      <a:pt x="336" y="1623"/>
                    </a:lnTo>
                    <a:lnTo>
                      <a:pt x="336" y="1628"/>
                    </a:lnTo>
                    <a:lnTo>
                      <a:pt x="336" y="1633"/>
                    </a:lnTo>
                    <a:lnTo>
                      <a:pt x="336" y="1633"/>
                    </a:lnTo>
                    <a:lnTo>
                      <a:pt x="340" y="1654"/>
                    </a:lnTo>
                    <a:lnTo>
                      <a:pt x="343" y="1660"/>
                    </a:lnTo>
                    <a:lnTo>
                      <a:pt x="348" y="1665"/>
                    </a:lnTo>
                    <a:lnTo>
                      <a:pt x="353" y="1668"/>
                    </a:lnTo>
                    <a:lnTo>
                      <a:pt x="361" y="1669"/>
                    </a:lnTo>
                    <a:lnTo>
                      <a:pt x="383" y="1671"/>
                    </a:lnTo>
                    <a:lnTo>
                      <a:pt x="383" y="1671"/>
                    </a:lnTo>
                    <a:lnTo>
                      <a:pt x="396" y="1674"/>
                    </a:lnTo>
                    <a:lnTo>
                      <a:pt x="409" y="1676"/>
                    </a:lnTo>
                    <a:lnTo>
                      <a:pt x="409" y="1676"/>
                    </a:lnTo>
                    <a:lnTo>
                      <a:pt x="413" y="1677"/>
                    </a:lnTo>
                    <a:lnTo>
                      <a:pt x="417" y="1681"/>
                    </a:lnTo>
                    <a:lnTo>
                      <a:pt x="417" y="1684"/>
                    </a:lnTo>
                    <a:lnTo>
                      <a:pt x="417" y="1688"/>
                    </a:lnTo>
                    <a:lnTo>
                      <a:pt x="417" y="1688"/>
                    </a:lnTo>
                    <a:lnTo>
                      <a:pt x="413" y="1698"/>
                    </a:lnTo>
                    <a:lnTo>
                      <a:pt x="410" y="1701"/>
                    </a:lnTo>
                    <a:lnTo>
                      <a:pt x="409" y="1703"/>
                    </a:lnTo>
                    <a:lnTo>
                      <a:pt x="405" y="1701"/>
                    </a:lnTo>
                    <a:lnTo>
                      <a:pt x="405" y="1701"/>
                    </a:lnTo>
                    <a:lnTo>
                      <a:pt x="364" y="1692"/>
                    </a:lnTo>
                    <a:lnTo>
                      <a:pt x="343" y="1685"/>
                    </a:lnTo>
                    <a:lnTo>
                      <a:pt x="324" y="1677"/>
                    </a:lnTo>
                    <a:lnTo>
                      <a:pt x="324" y="1677"/>
                    </a:lnTo>
                    <a:lnTo>
                      <a:pt x="315" y="1671"/>
                    </a:lnTo>
                    <a:lnTo>
                      <a:pt x="309" y="1669"/>
                    </a:lnTo>
                    <a:lnTo>
                      <a:pt x="307" y="1669"/>
                    </a:lnTo>
                    <a:lnTo>
                      <a:pt x="304" y="1671"/>
                    </a:lnTo>
                    <a:lnTo>
                      <a:pt x="296" y="1677"/>
                    </a:lnTo>
                    <a:lnTo>
                      <a:pt x="296" y="1677"/>
                    </a:lnTo>
                    <a:lnTo>
                      <a:pt x="291" y="1682"/>
                    </a:lnTo>
                    <a:lnTo>
                      <a:pt x="285" y="1684"/>
                    </a:lnTo>
                    <a:lnTo>
                      <a:pt x="274" y="1684"/>
                    </a:lnTo>
                    <a:lnTo>
                      <a:pt x="274" y="1684"/>
                    </a:lnTo>
                    <a:lnTo>
                      <a:pt x="261" y="1684"/>
                    </a:lnTo>
                    <a:lnTo>
                      <a:pt x="250" y="1687"/>
                    </a:lnTo>
                    <a:lnTo>
                      <a:pt x="226" y="1695"/>
                    </a:lnTo>
                    <a:lnTo>
                      <a:pt x="226" y="1695"/>
                    </a:lnTo>
                    <a:lnTo>
                      <a:pt x="231" y="1701"/>
                    </a:lnTo>
                    <a:lnTo>
                      <a:pt x="235" y="1704"/>
                    </a:lnTo>
                    <a:lnTo>
                      <a:pt x="240" y="1708"/>
                    </a:lnTo>
                    <a:lnTo>
                      <a:pt x="247" y="1709"/>
                    </a:lnTo>
                    <a:lnTo>
                      <a:pt x="261" y="1711"/>
                    </a:lnTo>
                    <a:lnTo>
                      <a:pt x="267" y="1712"/>
                    </a:lnTo>
                    <a:lnTo>
                      <a:pt x="275" y="1715"/>
                    </a:lnTo>
                    <a:lnTo>
                      <a:pt x="275" y="1715"/>
                    </a:lnTo>
                    <a:lnTo>
                      <a:pt x="247" y="1715"/>
                    </a:lnTo>
                    <a:lnTo>
                      <a:pt x="224" y="1715"/>
                    </a:lnTo>
                    <a:lnTo>
                      <a:pt x="224" y="1715"/>
                    </a:lnTo>
                    <a:lnTo>
                      <a:pt x="213" y="1715"/>
                    </a:lnTo>
                    <a:lnTo>
                      <a:pt x="208" y="1715"/>
                    </a:lnTo>
                    <a:lnTo>
                      <a:pt x="207" y="1717"/>
                    </a:lnTo>
                    <a:lnTo>
                      <a:pt x="204" y="1720"/>
                    </a:lnTo>
                    <a:lnTo>
                      <a:pt x="204" y="1720"/>
                    </a:lnTo>
                    <a:lnTo>
                      <a:pt x="204" y="1722"/>
                    </a:lnTo>
                    <a:lnTo>
                      <a:pt x="205" y="1725"/>
                    </a:lnTo>
                    <a:lnTo>
                      <a:pt x="207" y="1728"/>
                    </a:lnTo>
                    <a:lnTo>
                      <a:pt x="208" y="1731"/>
                    </a:lnTo>
                    <a:lnTo>
                      <a:pt x="208" y="1731"/>
                    </a:lnTo>
                    <a:lnTo>
                      <a:pt x="213" y="1733"/>
                    </a:lnTo>
                    <a:lnTo>
                      <a:pt x="218" y="1736"/>
                    </a:lnTo>
                    <a:lnTo>
                      <a:pt x="224" y="1736"/>
                    </a:lnTo>
                    <a:lnTo>
                      <a:pt x="231" y="1735"/>
                    </a:lnTo>
                    <a:lnTo>
                      <a:pt x="231" y="1735"/>
                    </a:lnTo>
                    <a:lnTo>
                      <a:pt x="247" y="1730"/>
                    </a:lnTo>
                    <a:lnTo>
                      <a:pt x="253" y="1730"/>
                    </a:lnTo>
                    <a:lnTo>
                      <a:pt x="255" y="1731"/>
                    </a:lnTo>
                    <a:lnTo>
                      <a:pt x="256" y="1733"/>
                    </a:lnTo>
                    <a:lnTo>
                      <a:pt x="256" y="1739"/>
                    </a:lnTo>
                    <a:lnTo>
                      <a:pt x="253" y="1757"/>
                    </a:lnTo>
                    <a:lnTo>
                      <a:pt x="253" y="1757"/>
                    </a:lnTo>
                    <a:lnTo>
                      <a:pt x="247" y="1752"/>
                    </a:lnTo>
                    <a:lnTo>
                      <a:pt x="242" y="1750"/>
                    </a:lnTo>
                    <a:lnTo>
                      <a:pt x="229" y="1747"/>
                    </a:lnTo>
                    <a:lnTo>
                      <a:pt x="218" y="1747"/>
                    </a:lnTo>
                    <a:lnTo>
                      <a:pt x="205" y="1749"/>
                    </a:lnTo>
                    <a:lnTo>
                      <a:pt x="205" y="1749"/>
                    </a:lnTo>
                    <a:lnTo>
                      <a:pt x="201" y="1750"/>
                    </a:lnTo>
                    <a:lnTo>
                      <a:pt x="196" y="1752"/>
                    </a:lnTo>
                    <a:lnTo>
                      <a:pt x="193" y="1752"/>
                    </a:lnTo>
                    <a:lnTo>
                      <a:pt x="191" y="1750"/>
                    </a:lnTo>
                    <a:lnTo>
                      <a:pt x="189" y="1749"/>
                    </a:lnTo>
                    <a:lnTo>
                      <a:pt x="188" y="1746"/>
                    </a:lnTo>
                    <a:lnTo>
                      <a:pt x="188" y="1746"/>
                    </a:lnTo>
                    <a:lnTo>
                      <a:pt x="185" y="1738"/>
                    </a:lnTo>
                    <a:lnTo>
                      <a:pt x="181" y="1733"/>
                    </a:lnTo>
                    <a:lnTo>
                      <a:pt x="175" y="1730"/>
                    </a:lnTo>
                    <a:lnTo>
                      <a:pt x="172" y="1730"/>
                    </a:lnTo>
                    <a:lnTo>
                      <a:pt x="167" y="1730"/>
                    </a:lnTo>
                    <a:lnTo>
                      <a:pt x="167" y="1730"/>
                    </a:lnTo>
                    <a:lnTo>
                      <a:pt x="162" y="1733"/>
                    </a:lnTo>
                    <a:lnTo>
                      <a:pt x="161" y="1736"/>
                    </a:lnTo>
                    <a:lnTo>
                      <a:pt x="161" y="1741"/>
                    </a:lnTo>
                    <a:lnTo>
                      <a:pt x="161" y="1746"/>
                    </a:lnTo>
                    <a:lnTo>
                      <a:pt x="161" y="1746"/>
                    </a:lnTo>
                    <a:lnTo>
                      <a:pt x="161" y="1754"/>
                    </a:lnTo>
                    <a:lnTo>
                      <a:pt x="161" y="1762"/>
                    </a:lnTo>
                    <a:lnTo>
                      <a:pt x="161" y="1765"/>
                    </a:lnTo>
                    <a:lnTo>
                      <a:pt x="162" y="1768"/>
                    </a:lnTo>
                    <a:lnTo>
                      <a:pt x="167" y="1769"/>
                    </a:lnTo>
                    <a:lnTo>
                      <a:pt x="174" y="1771"/>
                    </a:lnTo>
                    <a:lnTo>
                      <a:pt x="174" y="1771"/>
                    </a:lnTo>
                    <a:lnTo>
                      <a:pt x="178" y="1771"/>
                    </a:lnTo>
                    <a:lnTo>
                      <a:pt x="181" y="1774"/>
                    </a:lnTo>
                    <a:lnTo>
                      <a:pt x="186" y="1781"/>
                    </a:lnTo>
                    <a:lnTo>
                      <a:pt x="197" y="1798"/>
                    </a:lnTo>
                    <a:lnTo>
                      <a:pt x="197" y="1798"/>
                    </a:lnTo>
                    <a:lnTo>
                      <a:pt x="181" y="1795"/>
                    </a:lnTo>
                    <a:lnTo>
                      <a:pt x="169" y="1789"/>
                    </a:lnTo>
                    <a:lnTo>
                      <a:pt x="158" y="1781"/>
                    </a:lnTo>
                    <a:lnTo>
                      <a:pt x="150" y="1769"/>
                    </a:lnTo>
                    <a:lnTo>
                      <a:pt x="150" y="1769"/>
                    </a:lnTo>
                    <a:lnTo>
                      <a:pt x="150" y="1765"/>
                    </a:lnTo>
                    <a:lnTo>
                      <a:pt x="151" y="1760"/>
                    </a:lnTo>
                    <a:lnTo>
                      <a:pt x="151" y="1758"/>
                    </a:lnTo>
                    <a:lnTo>
                      <a:pt x="150" y="1757"/>
                    </a:lnTo>
                    <a:lnTo>
                      <a:pt x="148" y="1755"/>
                    </a:lnTo>
                    <a:lnTo>
                      <a:pt x="145" y="1754"/>
                    </a:lnTo>
                    <a:lnTo>
                      <a:pt x="145" y="1754"/>
                    </a:lnTo>
                    <a:lnTo>
                      <a:pt x="124" y="1752"/>
                    </a:lnTo>
                    <a:lnTo>
                      <a:pt x="120" y="1754"/>
                    </a:lnTo>
                    <a:lnTo>
                      <a:pt x="116" y="1754"/>
                    </a:lnTo>
                    <a:lnTo>
                      <a:pt x="115" y="1757"/>
                    </a:lnTo>
                    <a:lnTo>
                      <a:pt x="113" y="1760"/>
                    </a:lnTo>
                    <a:lnTo>
                      <a:pt x="113" y="1760"/>
                    </a:lnTo>
                    <a:lnTo>
                      <a:pt x="113" y="1766"/>
                    </a:lnTo>
                    <a:lnTo>
                      <a:pt x="112" y="1771"/>
                    </a:lnTo>
                    <a:lnTo>
                      <a:pt x="105" y="1781"/>
                    </a:lnTo>
                    <a:lnTo>
                      <a:pt x="99" y="1790"/>
                    </a:lnTo>
                    <a:lnTo>
                      <a:pt x="96" y="1796"/>
                    </a:lnTo>
                    <a:lnTo>
                      <a:pt x="94" y="1803"/>
                    </a:lnTo>
                    <a:lnTo>
                      <a:pt x="94" y="1803"/>
                    </a:lnTo>
                    <a:lnTo>
                      <a:pt x="86" y="1792"/>
                    </a:lnTo>
                    <a:lnTo>
                      <a:pt x="78" y="1785"/>
                    </a:lnTo>
                    <a:lnTo>
                      <a:pt x="61" y="1774"/>
                    </a:lnTo>
                    <a:lnTo>
                      <a:pt x="61" y="1774"/>
                    </a:lnTo>
                    <a:lnTo>
                      <a:pt x="54" y="1773"/>
                    </a:lnTo>
                    <a:lnTo>
                      <a:pt x="48" y="1773"/>
                    </a:lnTo>
                    <a:lnTo>
                      <a:pt x="43" y="1774"/>
                    </a:lnTo>
                    <a:lnTo>
                      <a:pt x="38" y="1779"/>
                    </a:lnTo>
                    <a:lnTo>
                      <a:pt x="38" y="1779"/>
                    </a:lnTo>
                    <a:lnTo>
                      <a:pt x="35" y="1784"/>
                    </a:lnTo>
                    <a:lnTo>
                      <a:pt x="35" y="1787"/>
                    </a:lnTo>
                    <a:lnTo>
                      <a:pt x="37" y="1789"/>
                    </a:lnTo>
                    <a:lnTo>
                      <a:pt x="37" y="1792"/>
                    </a:lnTo>
                    <a:lnTo>
                      <a:pt x="42" y="1795"/>
                    </a:lnTo>
                    <a:lnTo>
                      <a:pt x="48" y="1798"/>
                    </a:lnTo>
                    <a:lnTo>
                      <a:pt x="48" y="1798"/>
                    </a:lnTo>
                    <a:lnTo>
                      <a:pt x="54" y="1803"/>
                    </a:lnTo>
                    <a:lnTo>
                      <a:pt x="62" y="1806"/>
                    </a:lnTo>
                    <a:lnTo>
                      <a:pt x="69" y="1809"/>
                    </a:lnTo>
                    <a:lnTo>
                      <a:pt x="75" y="1816"/>
                    </a:lnTo>
                    <a:lnTo>
                      <a:pt x="75" y="1816"/>
                    </a:lnTo>
                    <a:lnTo>
                      <a:pt x="72" y="1820"/>
                    </a:lnTo>
                    <a:lnTo>
                      <a:pt x="67" y="1822"/>
                    </a:lnTo>
                    <a:lnTo>
                      <a:pt x="64" y="1823"/>
                    </a:lnTo>
                    <a:lnTo>
                      <a:pt x="61" y="1823"/>
                    </a:lnTo>
                    <a:lnTo>
                      <a:pt x="53" y="1820"/>
                    </a:lnTo>
                    <a:lnTo>
                      <a:pt x="46" y="1817"/>
                    </a:lnTo>
                    <a:lnTo>
                      <a:pt x="40" y="1812"/>
                    </a:lnTo>
                    <a:lnTo>
                      <a:pt x="34" y="1811"/>
                    </a:lnTo>
                    <a:lnTo>
                      <a:pt x="26" y="1811"/>
                    </a:lnTo>
                    <a:lnTo>
                      <a:pt x="23" y="1812"/>
                    </a:lnTo>
                    <a:lnTo>
                      <a:pt x="19" y="1814"/>
                    </a:lnTo>
                    <a:lnTo>
                      <a:pt x="19" y="1814"/>
                    </a:lnTo>
                    <a:lnTo>
                      <a:pt x="21" y="1820"/>
                    </a:lnTo>
                    <a:lnTo>
                      <a:pt x="24" y="1823"/>
                    </a:lnTo>
                    <a:lnTo>
                      <a:pt x="29" y="1827"/>
                    </a:lnTo>
                    <a:lnTo>
                      <a:pt x="34" y="1828"/>
                    </a:lnTo>
                    <a:lnTo>
                      <a:pt x="43" y="1833"/>
                    </a:lnTo>
                    <a:lnTo>
                      <a:pt x="46" y="1836"/>
                    </a:lnTo>
                    <a:lnTo>
                      <a:pt x="50" y="1841"/>
                    </a:lnTo>
                    <a:lnTo>
                      <a:pt x="50" y="1841"/>
                    </a:lnTo>
                    <a:lnTo>
                      <a:pt x="35" y="1838"/>
                    </a:lnTo>
                    <a:lnTo>
                      <a:pt x="23" y="1836"/>
                    </a:lnTo>
                    <a:lnTo>
                      <a:pt x="23" y="1836"/>
                    </a:lnTo>
                    <a:lnTo>
                      <a:pt x="15" y="1836"/>
                    </a:lnTo>
                    <a:lnTo>
                      <a:pt x="8" y="1836"/>
                    </a:lnTo>
                    <a:lnTo>
                      <a:pt x="4" y="1839"/>
                    </a:lnTo>
                    <a:lnTo>
                      <a:pt x="2" y="1841"/>
                    </a:lnTo>
                    <a:lnTo>
                      <a:pt x="0" y="1844"/>
                    </a:lnTo>
                    <a:lnTo>
                      <a:pt x="0" y="1844"/>
                    </a:lnTo>
                    <a:lnTo>
                      <a:pt x="0" y="1849"/>
                    </a:lnTo>
                    <a:lnTo>
                      <a:pt x="2" y="1850"/>
                    </a:lnTo>
                    <a:lnTo>
                      <a:pt x="4" y="1852"/>
                    </a:lnTo>
                    <a:lnTo>
                      <a:pt x="5" y="1854"/>
                    </a:lnTo>
                    <a:lnTo>
                      <a:pt x="11" y="1855"/>
                    </a:lnTo>
                    <a:lnTo>
                      <a:pt x="18" y="1855"/>
                    </a:lnTo>
                    <a:lnTo>
                      <a:pt x="18" y="1855"/>
                    </a:lnTo>
                    <a:lnTo>
                      <a:pt x="27" y="1857"/>
                    </a:lnTo>
                    <a:lnTo>
                      <a:pt x="31" y="1858"/>
                    </a:lnTo>
                    <a:lnTo>
                      <a:pt x="32" y="1863"/>
                    </a:lnTo>
                    <a:lnTo>
                      <a:pt x="32" y="1863"/>
                    </a:lnTo>
                    <a:lnTo>
                      <a:pt x="32" y="1868"/>
                    </a:lnTo>
                    <a:lnTo>
                      <a:pt x="31" y="1871"/>
                    </a:lnTo>
                    <a:lnTo>
                      <a:pt x="27" y="1873"/>
                    </a:lnTo>
                    <a:lnTo>
                      <a:pt x="24" y="1874"/>
                    </a:lnTo>
                    <a:lnTo>
                      <a:pt x="24" y="1874"/>
                    </a:lnTo>
                    <a:lnTo>
                      <a:pt x="19" y="1876"/>
                    </a:lnTo>
                    <a:lnTo>
                      <a:pt x="16" y="1879"/>
                    </a:lnTo>
                    <a:lnTo>
                      <a:pt x="15" y="1882"/>
                    </a:lnTo>
                    <a:lnTo>
                      <a:pt x="15" y="1885"/>
                    </a:lnTo>
                    <a:lnTo>
                      <a:pt x="18" y="1892"/>
                    </a:lnTo>
                    <a:lnTo>
                      <a:pt x="18" y="1898"/>
                    </a:lnTo>
                    <a:lnTo>
                      <a:pt x="18" y="1898"/>
                    </a:lnTo>
                    <a:lnTo>
                      <a:pt x="19" y="1901"/>
                    </a:lnTo>
                    <a:lnTo>
                      <a:pt x="21" y="1904"/>
                    </a:lnTo>
                    <a:lnTo>
                      <a:pt x="23" y="1906"/>
                    </a:lnTo>
                    <a:lnTo>
                      <a:pt x="24" y="1906"/>
                    </a:lnTo>
                    <a:lnTo>
                      <a:pt x="31" y="1906"/>
                    </a:lnTo>
                    <a:lnTo>
                      <a:pt x="35" y="1906"/>
                    </a:lnTo>
                    <a:lnTo>
                      <a:pt x="35" y="1906"/>
                    </a:lnTo>
                    <a:lnTo>
                      <a:pt x="58" y="1908"/>
                    </a:lnTo>
                    <a:lnTo>
                      <a:pt x="58" y="1908"/>
                    </a:lnTo>
                    <a:lnTo>
                      <a:pt x="62" y="1911"/>
                    </a:lnTo>
                    <a:lnTo>
                      <a:pt x="65" y="1914"/>
                    </a:lnTo>
                    <a:lnTo>
                      <a:pt x="65" y="1919"/>
                    </a:lnTo>
                    <a:lnTo>
                      <a:pt x="65" y="1925"/>
                    </a:lnTo>
                    <a:lnTo>
                      <a:pt x="65" y="1925"/>
                    </a:lnTo>
                    <a:lnTo>
                      <a:pt x="64" y="1928"/>
                    </a:lnTo>
                    <a:lnTo>
                      <a:pt x="62" y="1930"/>
                    </a:lnTo>
                    <a:lnTo>
                      <a:pt x="54" y="1931"/>
                    </a:lnTo>
                    <a:lnTo>
                      <a:pt x="54" y="1931"/>
                    </a:lnTo>
                    <a:lnTo>
                      <a:pt x="40" y="1933"/>
                    </a:lnTo>
                    <a:lnTo>
                      <a:pt x="37" y="1935"/>
                    </a:lnTo>
                    <a:lnTo>
                      <a:pt x="34" y="1935"/>
                    </a:lnTo>
                    <a:lnTo>
                      <a:pt x="32" y="1938"/>
                    </a:lnTo>
                    <a:lnTo>
                      <a:pt x="31" y="1941"/>
                    </a:lnTo>
                    <a:lnTo>
                      <a:pt x="31" y="1951"/>
                    </a:lnTo>
                    <a:lnTo>
                      <a:pt x="31" y="1951"/>
                    </a:lnTo>
                    <a:lnTo>
                      <a:pt x="32" y="1966"/>
                    </a:lnTo>
                    <a:lnTo>
                      <a:pt x="34" y="1974"/>
                    </a:lnTo>
                    <a:lnTo>
                      <a:pt x="35" y="1982"/>
                    </a:lnTo>
                    <a:lnTo>
                      <a:pt x="38" y="1989"/>
                    </a:lnTo>
                    <a:lnTo>
                      <a:pt x="45" y="1995"/>
                    </a:lnTo>
                    <a:lnTo>
                      <a:pt x="51" y="2001"/>
                    </a:lnTo>
                    <a:lnTo>
                      <a:pt x="59" y="2008"/>
                    </a:lnTo>
                    <a:lnTo>
                      <a:pt x="59" y="2008"/>
                    </a:lnTo>
                    <a:lnTo>
                      <a:pt x="21" y="2008"/>
                    </a:lnTo>
                    <a:lnTo>
                      <a:pt x="21" y="2008"/>
                    </a:lnTo>
                    <a:lnTo>
                      <a:pt x="21" y="2017"/>
                    </a:lnTo>
                    <a:lnTo>
                      <a:pt x="23" y="2025"/>
                    </a:lnTo>
                    <a:lnTo>
                      <a:pt x="27" y="2033"/>
                    </a:lnTo>
                    <a:lnTo>
                      <a:pt x="34" y="2039"/>
                    </a:lnTo>
                    <a:lnTo>
                      <a:pt x="34" y="2039"/>
                    </a:lnTo>
                    <a:lnTo>
                      <a:pt x="29" y="2041"/>
                    </a:lnTo>
                    <a:lnTo>
                      <a:pt x="24" y="2039"/>
                    </a:lnTo>
                    <a:lnTo>
                      <a:pt x="13" y="2036"/>
                    </a:lnTo>
                    <a:lnTo>
                      <a:pt x="10" y="2038"/>
                    </a:lnTo>
                    <a:lnTo>
                      <a:pt x="8" y="2039"/>
                    </a:lnTo>
                    <a:lnTo>
                      <a:pt x="10" y="2046"/>
                    </a:lnTo>
                    <a:lnTo>
                      <a:pt x="15" y="2055"/>
                    </a:lnTo>
                    <a:lnTo>
                      <a:pt x="15" y="2055"/>
                    </a:lnTo>
                    <a:lnTo>
                      <a:pt x="15" y="2062"/>
                    </a:lnTo>
                    <a:lnTo>
                      <a:pt x="15" y="2070"/>
                    </a:lnTo>
                    <a:lnTo>
                      <a:pt x="11" y="2078"/>
                    </a:lnTo>
                    <a:lnTo>
                      <a:pt x="7" y="2084"/>
                    </a:lnTo>
                    <a:lnTo>
                      <a:pt x="7" y="2084"/>
                    </a:lnTo>
                    <a:lnTo>
                      <a:pt x="2" y="2092"/>
                    </a:lnTo>
                    <a:lnTo>
                      <a:pt x="0" y="2097"/>
                    </a:lnTo>
                    <a:lnTo>
                      <a:pt x="2" y="2101"/>
                    </a:lnTo>
                    <a:lnTo>
                      <a:pt x="5" y="2106"/>
                    </a:lnTo>
                    <a:lnTo>
                      <a:pt x="15" y="2111"/>
                    </a:lnTo>
                    <a:lnTo>
                      <a:pt x="24" y="2114"/>
                    </a:lnTo>
                    <a:lnTo>
                      <a:pt x="24" y="2114"/>
                    </a:lnTo>
                    <a:lnTo>
                      <a:pt x="29" y="2117"/>
                    </a:lnTo>
                    <a:lnTo>
                      <a:pt x="37" y="2117"/>
                    </a:lnTo>
                    <a:lnTo>
                      <a:pt x="43" y="2119"/>
                    </a:lnTo>
                    <a:lnTo>
                      <a:pt x="51" y="2120"/>
                    </a:lnTo>
                    <a:lnTo>
                      <a:pt x="51" y="2120"/>
                    </a:lnTo>
                    <a:lnTo>
                      <a:pt x="54" y="2125"/>
                    </a:lnTo>
                    <a:lnTo>
                      <a:pt x="58" y="2128"/>
                    </a:lnTo>
                    <a:lnTo>
                      <a:pt x="58" y="2132"/>
                    </a:lnTo>
                    <a:lnTo>
                      <a:pt x="54" y="2135"/>
                    </a:lnTo>
                    <a:lnTo>
                      <a:pt x="54" y="2135"/>
                    </a:lnTo>
                    <a:lnTo>
                      <a:pt x="45" y="2141"/>
                    </a:lnTo>
                    <a:lnTo>
                      <a:pt x="40" y="2147"/>
                    </a:lnTo>
                    <a:lnTo>
                      <a:pt x="38" y="2154"/>
                    </a:lnTo>
                    <a:lnTo>
                      <a:pt x="40" y="2160"/>
                    </a:lnTo>
                    <a:lnTo>
                      <a:pt x="43" y="2167"/>
                    </a:lnTo>
                    <a:lnTo>
                      <a:pt x="46" y="2173"/>
                    </a:lnTo>
                    <a:lnTo>
                      <a:pt x="50" y="2179"/>
                    </a:lnTo>
                    <a:lnTo>
                      <a:pt x="53" y="2186"/>
                    </a:lnTo>
                    <a:lnTo>
                      <a:pt x="53" y="2186"/>
                    </a:lnTo>
                    <a:lnTo>
                      <a:pt x="54" y="2192"/>
                    </a:lnTo>
                    <a:lnTo>
                      <a:pt x="58" y="2198"/>
                    </a:lnTo>
                    <a:lnTo>
                      <a:pt x="61" y="2201"/>
                    </a:lnTo>
                    <a:lnTo>
                      <a:pt x="64" y="2203"/>
                    </a:lnTo>
                    <a:lnTo>
                      <a:pt x="69" y="2205"/>
                    </a:lnTo>
                    <a:lnTo>
                      <a:pt x="73" y="2205"/>
                    </a:lnTo>
                    <a:lnTo>
                      <a:pt x="80" y="2203"/>
                    </a:lnTo>
                    <a:lnTo>
                      <a:pt x="85" y="2200"/>
                    </a:lnTo>
                    <a:lnTo>
                      <a:pt x="85" y="2200"/>
                    </a:lnTo>
                    <a:lnTo>
                      <a:pt x="91" y="2198"/>
                    </a:lnTo>
                    <a:lnTo>
                      <a:pt x="96" y="2197"/>
                    </a:lnTo>
                    <a:lnTo>
                      <a:pt x="102" y="2197"/>
                    </a:lnTo>
                    <a:lnTo>
                      <a:pt x="107" y="2197"/>
                    </a:lnTo>
                    <a:lnTo>
                      <a:pt x="112" y="2198"/>
                    </a:lnTo>
                    <a:lnTo>
                      <a:pt x="115" y="2201"/>
                    </a:lnTo>
                    <a:lnTo>
                      <a:pt x="120" y="2205"/>
                    </a:lnTo>
                    <a:lnTo>
                      <a:pt x="121" y="2211"/>
                    </a:lnTo>
                    <a:lnTo>
                      <a:pt x="121" y="2211"/>
                    </a:lnTo>
                    <a:lnTo>
                      <a:pt x="127" y="2221"/>
                    </a:lnTo>
                    <a:lnTo>
                      <a:pt x="134" y="2230"/>
                    </a:lnTo>
                    <a:lnTo>
                      <a:pt x="135" y="2236"/>
                    </a:lnTo>
                    <a:lnTo>
                      <a:pt x="135" y="2243"/>
                    </a:lnTo>
                    <a:lnTo>
                      <a:pt x="132" y="2248"/>
                    </a:lnTo>
                    <a:lnTo>
                      <a:pt x="127" y="2254"/>
                    </a:lnTo>
                    <a:lnTo>
                      <a:pt x="127" y="2254"/>
                    </a:lnTo>
                    <a:lnTo>
                      <a:pt x="120" y="2263"/>
                    </a:lnTo>
                    <a:lnTo>
                      <a:pt x="118" y="2267"/>
                    </a:lnTo>
                    <a:lnTo>
                      <a:pt x="116" y="2271"/>
                    </a:lnTo>
                    <a:lnTo>
                      <a:pt x="118" y="2275"/>
                    </a:lnTo>
                    <a:lnTo>
                      <a:pt x="120" y="2278"/>
                    </a:lnTo>
                    <a:lnTo>
                      <a:pt x="124" y="2281"/>
                    </a:lnTo>
                    <a:lnTo>
                      <a:pt x="132" y="2282"/>
                    </a:lnTo>
                    <a:lnTo>
                      <a:pt x="132" y="2282"/>
                    </a:lnTo>
                    <a:lnTo>
                      <a:pt x="135" y="2284"/>
                    </a:lnTo>
                    <a:lnTo>
                      <a:pt x="137" y="2287"/>
                    </a:lnTo>
                    <a:lnTo>
                      <a:pt x="137" y="2290"/>
                    </a:lnTo>
                    <a:lnTo>
                      <a:pt x="134" y="2295"/>
                    </a:lnTo>
                    <a:lnTo>
                      <a:pt x="134" y="2295"/>
                    </a:lnTo>
                    <a:lnTo>
                      <a:pt x="127" y="2302"/>
                    </a:lnTo>
                    <a:lnTo>
                      <a:pt x="120" y="2306"/>
                    </a:lnTo>
                    <a:lnTo>
                      <a:pt x="110" y="2306"/>
                    </a:lnTo>
                    <a:lnTo>
                      <a:pt x="100" y="2306"/>
                    </a:lnTo>
                    <a:lnTo>
                      <a:pt x="100" y="2306"/>
                    </a:lnTo>
                    <a:lnTo>
                      <a:pt x="94" y="2303"/>
                    </a:lnTo>
                    <a:lnTo>
                      <a:pt x="89" y="2298"/>
                    </a:lnTo>
                    <a:lnTo>
                      <a:pt x="88" y="2292"/>
                    </a:lnTo>
                    <a:lnTo>
                      <a:pt x="89" y="2284"/>
                    </a:lnTo>
                    <a:lnTo>
                      <a:pt x="89" y="2284"/>
                    </a:lnTo>
                    <a:lnTo>
                      <a:pt x="91" y="2279"/>
                    </a:lnTo>
                    <a:lnTo>
                      <a:pt x="91" y="2276"/>
                    </a:lnTo>
                    <a:lnTo>
                      <a:pt x="88" y="2268"/>
                    </a:lnTo>
                    <a:lnTo>
                      <a:pt x="85" y="2260"/>
                    </a:lnTo>
                    <a:lnTo>
                      <a:pt x="83" y="2255"/>
                    </a:lnTo>
                    <a:lnTo>
                      <a:pt x="83" y="2251"/>
                    </a:lnTo>
                    <a:lnTo>
                      <a:pt x="83" y="2251"/>
                    </a:lnTo>
                    <a:lnTo>
                      <a:pt x="91" y="2252"/>
                    </a:lnTo>
                    <a:lnTo>
                      <a:pt x="94" y="2254"/>
                    </a:lnTo>
                    <a:lnTo>
                      <a:pt x="97" y="2254"/>
                    </a:lnTo>
                    <a:lnTo>
                      <a:pt x="97" y="2254"/>
                    </a:lnTo>
                    <a:lnTo>
                      <a:pt x="105" y="2251"/>
                    </a:lnTo>
                    <a:lnTo>
                      <a:pt x="112" y="2248"/>
                    </a:lnTo>
                    <a:lnTo>
                      <a:pt x="115" y="2244"/>
                    </a:lnTo>
                    <a:lnTo>
                      <a:pt x="116" y="2241"/>
                    </a:lnTo>
                    <a:lnTo>
                      <a:pt x="116" y="2238"/>
                    </a:lnTo>
                    <a:lnTo>
                      <a:pt x="116" y="2233"/>
                    </a:lnTo>
                    <a:lnTo>
                      <a:pt x="116" y="2233"/>
                    </a:lnTo>
                    <a:lnTo>
                      <a:pt x="115" y="2228"/>
                    </a:lnTo>
                    <a:lnTo>
                      <a:pt x="112" y="2225"/>
                    </a:lnTo>
                    <a:lnTo>
                      <a:pt x="108" y="2224"/>
                    </a:lnTo>
                    <a:lnTo>
                      <a:pt x="105" y="2222"/>
                    </a:lnTo>
                    <a:lnTo>
                      <a:pt x="99" y="2224"/>
                    </a:lnTo>
                    <a:lnTo>
                      <a:pt x="93" y="2225"/>
                    </a:lnTo>
                    <a:lnTo>
                      <a:pt x="93" y="2225"/>
                    </a:lnTo>
                    <a:lnTo>
                      <a:pt x="78" y="2230"/>
                    </a:lnTo>
                    <a:lnTo>
                      <a:pt x="70" y="2232"/>
                    </a:lnTo>
                    <a:lnTo>
                      <a:pt x="64" y="2235"/>
                    </a:lnTo>
                    <a:lnTo>
                      <a:pt x="58" y="2240"/>
                    </a:lnTo>
                    <a:lnTo>
                      <a:pt x="54" y="2244"/>
                    </a:lnTo>
                    <a:lnTo>
                      <a:pt x="53" y="2252"/>
                    </a:lnTo>
                    <a:lnTo>
                      <a:pt x="53" y="2263"/>
                    </a:lnTo>
                    <a:lnTo>
                      <a:pt x="53" y="2263"/>
                    </a:lnTo>
                    <a:lnTo>
                      <a:pt x="51" y="2267"/>
                    </a:lnTo>
                    <a:lnTo>
                      <a:pt x="48" y="2270"/>
                    </a:lnTo>
                    <a:lnTo>
                      <a:pt x="48" y="2270"/>
                    </a:lnTo>
                    <a:lnTo>
                      <a:pt x="37" y="2271"/>
                    </a:lnTo>
                    <a:lnTo>
                      <a:pt x="29" y="2276"/>
                    </a:lnTo>
                    <a:lnTo>
                      <a:pt x="24" y="2281"/>
                    </a:lnTo>
                    <a:lnTo>
                      <a:pt x="23" y="2287"/>
                    </a:lnTo>
                    <a:lnTo>
                      <a:pt x="21" y="2294"/>
                    </a:lnTo>
                    <a:lnTo>
                      <a:pt x="23" y="2302"/>
                    </a:lnTo>
                    <a:lnTo>
                      <a:pt x="26" y="2317"/>
                    </a:lnTo>
                    <a:lnTo>
                      <a:pt x="26" y="2317"/>
                    </a:lnTo>
                    <a:lnTo>
                      <a:pt x="31" y="2316"/>
                    </a:lnTo>
                    <a:lnTo>
                      <a:pt x="32" y="2313"/>
                    </a:lnTo>
                    <a:lnTo>
                      <a:pt x="37" y="2306"/>
                    </a:lnTo>
                    <a:lnTo>
                      <a:pt x="40" y="2305"/>
                    </a:lnTo>
                    <a:lnTo>
                      <a:pt x="42" y="2302"/>
                    </a:lnTo>
                    <a:lnTo>
                      <a:pt x="45" y="2302"/>
                    </a:lnTo>
                    <a:lnTo>
                      <a:pt x="48" y="2303"/>
                    </a:lnTo>
                    <a:lnTo>
                      <a:pt x="48" y="2303"/>
                    </a:lnTo>
                    <a:lnTo>
                      <a:pt x="53" y="2306"/>
                    </a:lnTo>
                    <a:lnTo>
                      <a:pt x="54" y="2309"/>
                    </a:lnTo>
                    <a:lnTo>
                      <a:pt x="54" y="2313"/>
                    </a:lnTo>
                    <a:lnTo>
                      <a:pt x="53" y="2316"/>
                    </a:lnTo>
                    <a:lnTo>
                      <a:pt x="50" y="2322"/>
                    </a:lnTo>
                    <a:lnTo>
                      <a:pt x="45" y="2327"/>
                    </a:lnTo>
                    <a:lnTo>
                      <a:pt x="45" y="2327"/>
                    </a:lnTo>
                    <a:lnTo>
                      <a:pt x="35" y="2357"/>
                    </a:lnTo>
                    <a:lnTo>
                      <a:pt x="26" y="2387"/>
                    </a:lnTo>
                    <a:lnTo>
                      <a:pt x="26" y="2387"/>
                    </a:lnTo>
                    <a:lnTo>
                      <a:pt x="24" y="2392"/>
                    </a:lnTo>
                    <a:lnTo>
                      <a:pt x="23" y="2397"/>
                    </a:lnTo>
                    <a:lnTo>
                      <a:pt x="24" y="2400"/>
                    </a:lnTo>
                    <a:lnTo>
                      <a:pt x="26" y="2403"/>
                    </a:lnTo>
                    <a:lnTo>
                      <a:pt x="31" y="2408"/>
                    </a:lnTo>
                    <a:lnTo>
                      <a:pt x="37" y="2411"/>
                    </a:lnTo>
                    <a:lnTo>
                      <a:pt x="37" y="2411"/>
                    </a:lnTo>
                    <a:lnTo>
                      <a:pt x="40" y="2413"/>
                    </a:lnTo>
                    <a:lnTo>
                      <a:pt x="43" y="2413"/>
                    </a:lnTo>
                    <a:lnTo>
                      <a:pt x="46" y="2411"/>
                    </a:lnTo>
                    <a:lnTo>
                      <a:pt x="48" y="2410"/>
                    </a:lnTo>
                    <a:lnTo>
                      <a:pt x="51" y="2403"/>
                    </a:lnTo>
                    <a:lnTo>
                      <a:pt x="53" y="2397"/>
                    </a:lnTo>
                    <a:lnTo>
                      <a:pt x="53" y="2397"/>
                    </a:lnTo>
                    <a:lnTo>
                      <a:pt x="54" y="2389"/>
                    </a:lnTo>
                    <a:lnTo>
                      <a:pt x="58" y="2386"/>
                    </a:lnTo>
                    <a:lnTo>
                      <a:pt x="59" y="2384"/>
                    </a:lnTo>
                    <a:lnTo>
                      <a:pt x="65" y="2384"/>
                    </a:lnTo>
                    <a:lnTo>
                      <a:pt x="73" y="2386"/>
                    </a:lnTo>
                    <a:lnTo>
                      <a:pt x="73" y="2386"/>
                    </a:lnTo>
                    <a:lnTo>
                      <a:pt x="86" y="2387"/>
                    </a:lnTo>
                    <a:lnTo>
                      <a:pt x="99" y="2387"/>
                    </a:lnTo>
                    <a:lnTo>
                      <a:pt x="110" y="2384"/>
                    </a:lnTo>
                    <a:lnTo>
                      <a:pt x="120" y="2381"/>
                    </a:lnTo>
                    <a:lnTo>
                      <a:pt x="129" y="2375"/>
                    </a:lnTo>
                    <a:lnTo>
                      <a:pt x="137" y="2368"/>
                    </a:lnTo>
                    <a:lnTo>
                      <a:pt x="143" y="2359"/>
                    </a:lnTo>
                    <a:lnTo>
                      <a:pt x="147" y="2349"/>
                    </a:lnTo>
                    <a:lnTo>
                      <a:pt x="147" y="2349"/>
                    </a:lnTo>
                    <a:lnTo>
                      <a:pt x="147" y="2359"/>
                    </a:lnTo>
                    <a:lnTo>
                      <a:pt x="150" y="2367"/>
                    </a:lnTo>
                    <a:lnTo>
                      <a:pt x="154" y="2371"/>
                    </a:lnTo>
                    <a:lnTo>
                      <a:pt x="161" y="2376"/>
                    </a:lnTo>
                    <a:lnTo>
                      <a:pt x="174" y="2383"/>
                    </a:lnTo>
                    <a:lnTo>
                      <a:pt x="180" y="2387"/>
                    </a:lnTo>
                    <a:lnTo>
                      <a:pt x="185" y="2394"/>
                    </a:lnTo>
                    <a:lnTo>
                      <a:pt x="185" y="2394"/>
                    </a:lnTo>
                    <a:lnTo>
                      <a:pt x="178" y="2395"/>
                    </a:lnTo>
                    <a:lnTo>
                      <a:pt x="174" y="2398"/>
                    </a:lnTo>
                    <a:lnTo>
                      <a:pt x="169" y="2402"/>
                    </a:lnTo>
                    <a:lnTo>
                      <a:pt x="166" y="2406"/>
                    </a:lnTo>
                    <a:lnTo>
                      <a:pt x="159" y="2416"/>
                    </a:lnTo>
                    <a:lnTo>
                      <a:pt x="154" y="2421"/>
                    </a:lnTo>
                    <a:lnTo>
                      <a:pt x="150" y="2424"/>
                    </a:lnTo>
                    <a:lnTo>
                      <a:pt x="150" y="2424"/>
                    </a:lnTo>
                    <a:lnTo>
                      <a:pt x="148" y="2427"/>
                    </a:lnTo>
                    <a:lnTo>
                      <a:pt x="148" y="2430"/>
                    </a:lnTo>
                    <a:lnTo>
                      <a:pt x="156" y="2438"/>
                    </a:lnTo>
                    <a:lnTo>
                      <a:pt x="161" y="2444"/>
                    </a:lnTo>
                    <a:lnTo>
                      <a:pt x="164" y="2451"/>
                    </a:lnTo>
                    <a:lnTo>
                      <a:pt x="164" y="2457"/>
                    </a:lnTo>
                    <a:lnTo>
                      <a:pt x="162" y="2465"/>
                    </a:lnTo>
                    <a:lnTo>
                      <a:pt x="162" y="2465"/>
                    </a:lnTo>
                    <a:lnTo>
                      <a:pt x="140" y="2454"/>
                    </a:lnTo>
                    <a:lnTo>
                      <a:pt x="140" y="2454"/>
                    </a:lnTo>
                    <a:lnTo>
                      <a:pt x="115" y="2443"/>
                    </a:lnTo>
                    <a:lnTo>
                      <a:pt x="108" y="2441"/>
                    </a:lnTo>
                    <a:lnTo>
                      <a:pt x="102" y="2443"/>
                    </a:lnTo>
                    <a:lnTo>
                      <a:pt x="97" y="2446"/>
                    </a:lnTo>
                    <a:lnTo>
                      <a:pt x="94" y="2452"/>
                    </a:lnTo>
                    <a:lnTo>
                      <a:pt x="85" y="2475"/>
                    </a:lnTo>
                    <a:lnTo>
                      <a:pt x="85" y="2475"/>
                    </a:lnTo>
                    <a:lnTo>
                      <a:pt x="83" y="2484"/>
                    </a:lnTo>
                    <a:lnTo>
                      <a:pt x="81" y="2492"/>
                    </a:lnTo>
                    <a:lnTo>
                      <a:pt x="81" y="2500"/>
                    </a:lnTo>
                    <a:lnTo>
                      <a:pt x="85" y="2508"/>
                    </a:lnTo>
                    <a:lnTo>
                      <a:pt x="88" y="2516"/>
                    </a:lnTo>
                    <a:lnTo>
                      <a:pt x="91" y="2524"/>
                    </a:lnTo>
                    <a:lnTo>
                      <a:pt x="102" y="2537"/>
                    </a:lnTo>
                    <a:lnTo>
                      <a:pt x="102" y="2537"/>
                    </a:lnTo>
                    <a:lnTo>
                      <a:pt x="120" y="2552"/>
                    </a:lnTo>
                    <a:lnTo>
                      <a:pt x="137" y="2565"/>
                    </a:lnTo>
                    <a:lnTo>
                      <a:pt x="154" y="2578"/>
                    </a:lnTo>
                    <a:lnTo>
                      <a:pt x="174" y="2587"/>
                    </a:lnTo>
                    <a:lnTo>
                      <a:pt x="194" y="2597"/>
                    </a:lnTo>
                    <a:lnTo>
                      <a:pt x="215" y="2603"/>
                    </a:lnTo>
                    <a:lnTo>
                      <a:pt x="237" y="2610"/>
                    </a:lnTo>
                    <a:lnTo>
                      <a:pt x="261" y="2613"/>
                    </a:lnTo>
                    <a:lnTo>
                      <a:pt x="261" y="2613"/>
                    </a:lnTo>
                    <a:lnTo>
                      <a:pt x="256" y="2619"/>
                    </a:lnTo>
                    <a:lnTo>
                      <a:pt x="253" y="2624"/>
                    </a:lnTo>
                    <a:lnTo>
                      <a:pt x="253" y="2629"/>
                    </a:lnTo>
                    <a:lnTo>
                      <a:pt x="253" y="2633"/>
                    </a:lnTo>
                    <a:lnTo>
                      <a:pt x="255" y="2637"/>
                    </a:lnTo>
                    <a:lnTo>
                      <a:pt x="259" y="2640"/>
                    </a:lnTo>
                    <a:lnTo>
                      <a:pt x="262" y="2641"/>
                    </a:lnTo>
                    <a:lnTo>
                      <a:pt x="269" y="2643"/>
                    </a:lnTo>
                    <a:lnTo>
                      <a:pt x="269" y="2643"/>
                    </a:lnTo>
                    <a:lnTo>
                      <a:pt x="312" y="2648"/>
                    </a:lnTo>
                    <a:lnTo>
                      <a:pt x="355" y="2653"/>
                    </a:lnTo>
                    <a:lnTo>
                      <a:pt x="396" y="2656"/>
                    </a:lnTo>
                    <a:lnTo>
                      <a:pt x="418" y="2654"/>
                    </a:lnTo>
                    <a:lnTo>
                      <a:pt x="440" y="2653"/>
                    </a:lnTo>
                    <a:lnTo>
                      <a:pt x="440" y="2653"/>
                    </a:lnTo>
                    <a:lnTo>
                      <a:pt x="442" y="2651"/>
                    </a:lnTo>
                    <a:lnTo>
                      <a:pt x="442" y="2651"/>
                    </a:lnTo>
                    <a:lnTo>
                      <a:pt x="464" y="2641"/>
                    </a:lnTo>
                    <a:lnTo>
                      <a:pt x="486" y="2633"/>
                    </a:lnTo>
                    <a:lnTo>
                      <a:pt x="509" y="2626"/>
                    </a:lnTo>
                    <a:lnTo>
                      <a:pt x="531" y="2618"/>
                    </a:lnTo>
                    <a:lnTo>
                      <a:pt x="531" y="2618"/>
                    </a:lnTo>
                    <a:lnTo>
                      <a:pt x="555" y="2608"/>
                    </a:lnTo>
                    <a:lnTo>
                      <a:pt x="579" y="2599"/>
                    </a:lnTo>
                    <a:lnTo>
                      <a:pt x="590" y="2594"/>
                    </a:lnTo>
                    <a:lnTo>
                      <a:pt x="601" y="2586"/>
                    </a:lnTo>
                    <a:lnTo>
                      <a:pt x="609" y="2578"/>
                    </a:lnTo>
                    <a:lnTo>
                      <a:pt x="617" y="2568"/>
                    </a:lnTo>
                    <a:lnTo>
                      <a:pt x="617" y="2568"/>
                    </a:lnTo>
                    <a:lnTo>
                      <a:pt x="623" y="2559"/>
                    </a:lnTo>
                    <a:lnTo>
                      <a:pt x="631" y="2551"/>
                    </a:lnTo>
                    <a:lnTo>
                      <a:pt x="650" y="2540"/>
                    </a:lnTo>
                    <a:lnTo>
                      <a:pt x="660" y="2533"/>
                    </a:lnTo>
                    <a:lnTo>
                      <a:pt x="668" y="2527"/>
                    </a:lnTo>
                    <a:lnTo>
                      <a:pt x="672" y="2518"/>
                    </a:lnTo>
                    <a:lnTo>
                      <a:pt x="674" y="2511"/>
                    </a:lnTo>
                    <a:lnTo>
                      <a:pt x="674" y="2505"/>
                    </a:lnTo>
                    <a:lnTo>
                      <a:pt x="674" y="2505"/>
                    </a:lnTo>
                    <a:lnTo>
                      <a:pt x="685" y="2506"/>
                    </a:lnTo>
                    <a:lnTo>
                      <a:pt x="693" y="2505"/>
                    </a:lnTo>
                    <a:lnTo>
                      <a:pt x="699" y="2502"/>
                    </a:lnTo>
                    <a:lnTo>
                      <a:pt x="706" y="2495"/>
                    </a:lnTo>
                    <a:lnTo>
                      <a:pt x="715" y="2483"/>
                    </a:lnTo>
                    <a:lnTo>
                      <a:pt x="722" y="2478"/>
                    </a:lnTo>
                    <a:lnTo>
                      <a:pt x="728" y="2473"/>
                    </a:lnTo>
                    <a:lnTo>
                      <a:pt x="728" y="2473"/>
                    </a:lnTo>
                    <a:lnTo>
                      <a:pt x="737" y="2470"/>
                    </a:lnTo>
                    <a:lnTo>
                      <a:pt x="745" y="2464"/>
                    </a:lnTo>
                    <a:lnTo>
                      <a:pt x="752" y="2457"/>
                    </a:lnTo>
                    <a:lnTo>
                      <a:pt x="756" y="2449"/>
                    </a:lnTo>
                    <a:lnTo>
                      <a:pt x="756" y="2449"/>
                    </a:lnTo>
                    <a:lnTo>
                      <a:pt x="760" y="2441"/>
                    </a:lnTo>
                    <a:lnTo>
                      <a:pt x="761" y="2440"/>
                    </a:lnTo>
                    <a:lnTo>
                      <a:pt x="763" y="2438"/>
                    </a:lnTo>
                    <a:lnTo>
                      <a:pt x="768" y="2441"/>
                    </a:lnTo>
                    <a:lnTo>
                      <a:pt x="774" y="2444"/>
                    </a:lnTo>
                    <a:lnTo>
                      <a:pt x="774" y="2444"/>
                    </a:lnTo>
                    <a:lnTo>
                      <a:pt x="784" y="2449"/>
                    </a:lnTo>
                    <a:lnTo>
                      <a:pt x="795" y="2456"/>
                    </a:lnTo>
                    <a:lnTo>
                      <a:pt x="799" y="2457"/>
                    </a:lnTo>
                    <a:lnTo>
                      <a:pt x="804" y="2457"/>
                    </a:lnTo>
                    <a:lnTo>
                      <a:pt x="809" y="2456"/>
                    </a:lnTo>
                    <a:lnTo>
                      <a:pt x="814" y="2452"/>
                    </a:lnTo>
                    <a:lnTo>
                      <a:pt x="814" y="2452"/>
                    </a:lnTo>
                    <a:lnTo>
                      <a:pt x="825" y="2441"/>
                    </a:lnTo>
                    <a:lnTo>
                      <a:pt x="836" y="2432"/>
                    </a:lnTo>
                    <a:lnTo>
                      <a:pt x="861" y="2417"/>
                    </a:lnTo>
                    <a:lnTo>
                      <a:pt x="861" y="2417"/>
                    </a:lnTo>
                    <a:lnTo>
                      <a:pt x="871" y="2411"/>
                    </a:lnTo>
                    <a:lnTo>
                      <a:pt x="877" y="2405"/>
                    </a:lnTo>
                    <a:lnTo>
                      <a:pt x="882" y="2397"/>
                    </a:lnTo>
                    <a:lnTo>
                      <a:pt x="884" y="2389"/>
                    </a:lnTo>
                    <a:lnTo>
                      <a:pt x="885" y="2383"/>
                    </a:lnTo>
                    <a:lnTo>
                      <a:pt x="884" y="2373"/>
                    </a:lnTo>
                    <a:lnTo>
                      <a:pt x="882" y="2365"/>
                    </a:lnTo>
                    <a:lnTo>
                      <a:pt x="879" y="2356"/>
                    </a:lnTo>
                    <a:lnTo>
                      <a:pt x="879" y="2356"/>
                    </a:lnTo>
                    <a:lnTo>
                      <a:pt x="876" y="2351"/>
                    </a:lnTo>
                    <a:lnTo>
                      <a:pt x="871" y="2346"/>
                    </a:lnTo>
                    <a:lnTo>
                      <a:pt x="869" y="2344"/>
                    </a:lnTo>
                    <a:lnTo>
                      <a:pt x="869" y="2341"/>
                    </a:lnTo>
                    <a:lnTo>
                      <a:pt x="871" y="2338"/>
                    </a:lnTo>
                    <a:lnTo>
                      <a:pt x="874" y="2333"/>
                    </a:lnTo>
                    <a:lnTo>
                      <a:pt x="874" y="2333"/>
                    </a:lnTo>
                    <a:lnTo>
                      <a:pt x="877" y="2332"/>
                    </a:lnTo>
                    <a:lnTo>
                      <a:pt x="879" y="2330"/>
                    </a:lnTo>
                    <a:lnTo>
                      <a:pt x="882" y="2330"/>
                    </a:lnTo>
                    <a:lnTo>
                      <a:pt x="885" y="2332"/>
                    </a:lnTo>
                    <a:lnTo>
                      <a:pt x="890" y="2333"/>
                    </a:lnTo>
                    <a:lnTo>
                      <a:pt x="895" y="2335"/>
                    </a:lnTo>
                    <a:lnTo>
                      <a:pt x="895" y="2335"/>
                    </a:lnTo>
                    <a:lnTo>
                      <a:pt x="901" y="2335"/>
                    </a:lnTo>
                    <a:lnTo>
                      <a:pt x="906" y="2336"/>
                    </a:lnTo>
                    <a:lnTo>
                      <a:pt x="909" y="2340"/>
                    </a:lnTo>
                    <a:lnTo>
                      <a:pt x="912" y="2343"/>
                    </a:lnTo>
                    <a:lnTo>
                      <a:pt x="915" y="2351"/>
                    </a:lnTo>
                    <a:lnTo>
                      <a:pt x="919" y="2360"/>
                    </a:lnTo>
                    <a:lnTo>
                      <a:pt x="919" y="2360"/>
                    </a:lnTo>
                    <a:lnTo>
                      <a:pt x="922" y="2371"/>
                    </a:lnTo>
                    <a:lnTo>
                      <a:pt x="930" y="2383"/>
                    </a:lnTo>
                    <a:lnTo>
                      <a:pt x="939" y="2394"/>
                    </a:lnTo>
                    <a:lnTo>
                      <a:pt x="949" y="2403"/>
                    </a:lnTo>
                    <a:lnTo>
                      <a:pt x="961" y="2411"/>
                    </a:lnTo>
                    <a:lnTo>
                      <a:pt x="973" y="2417"/>
                    </a:lnTo>
                    <a:lnTo>
                      <a:pt x="985" y="2421"/>
                    </a:lnTo>
                    <a:lnTo>
                      <a:pt x="990" y="2421"/>
                    </a:lnTo>
                    <a:lnTo>
                      <a:pt x="995" y="2419"/>
                    </a:lnTo>
                    <a:lnTo>
                      <a:pt x="995" y="2419"/>
                    </a:lnTo>
                    <a:lnTo>
                      <a:pt x="1007" y="2416"/>
                    </a:lnTo>
                    <a:lnTo>
                      <a:pt x="1019" y="2416"/>
                    </a:lnTo>
                    <a:lnTo>
                      <a:pt x="1030" y="2417"/>
                    </a:lnTo>
                    <a:lnTo>
                      <a:pt x="1039" y="2421"/>
                    </a:lnTo>
                    <a:lnTo>
                      <a:pt x="1047" y="2427"/>
                    </a:lnTo>
                    <a:lnTo>
                      <a:pt x="1055" y="2435"/>
                    </a:lnTo>
                    <a:lnTo>
                      <a:pt x="1069" y="2454"/>
                    </a:lnTo>
                    <a:lnTo>
                      <a:pt x="1069" y="2454"/>
                    </a:lnTo>
                    <a:lnTo>
                      <a:pt x="1079" y="2430"/>
                    </a:lnTo>
                    <a:lnTo>
                      <a:pt x="1087" y="2410"/>
                    </a:lnTo>
                    <a:lnTo>
                      <a:pt x="1088" y="2398"/>
                    </a:lnTo>
                    <a:lnTo>
                      <a:pt x="1088" y="2387"/>
                    </a:lnTo>
                    <a:lnTo>
                      <a:pt x="1087" y="2376"/>
                    </a:lnTo>
                    <a:lnTo>
                      <a:pt x="1084" y="2365"/>
                    </a:lnTo>
                    <a:lnTo>
                      <a:pt x="1084" y="2365"/>
                    </a:lnTo>
                    <a:lnTo>
                      <a:pt x="1079" y="2357"/>
                    </a:lnTo>
                    <a:lnTo>
                      <a:pt x="1077" y="2348"/>
                    </a:lnTo>
                    <a:lnTo>
                      <a:pt x="1077" y="2338"/>
                    </a:lnTo>
                    <a:lnTo>
                      <a:pt x="1079" y="2330"/>
                    </a:lnTo>
                    <a:lnTo>
                      <a:pt x="1081" y="2322"/>
                    </a:lnTo>
                    <a:lnTo>
                      <a:pt x="1084" y="2314"/>
                    </a:lnTo>
                    <a:lnTo>
                      <a:pt x="1093" y="2298"/>
                    </a:lnTo>
                    <a:lnTo>
                      <a:pt x="1093" y="2298"/>
                    </a:lnTo>
                    <a:lnTo>
                      <a:pt x="1101" y="2290"/>
                    </a:lnTo>
                    <a:lnTo>
                      <a:pt x="1103" y="2286"/>
                    </a:lnTo>
                    <a:lnTo>
                      <a:pt x="1104" y="2282"/>
                    </a:lnTo>
                    <a:lnTo>
                      <a:pt x="1104" y="2282"/>
                    </a:lnTo>
                    <a:lnTo>
                      <a:pt x="1101" y="2270"/>
                    </a:lnTo>
                    <a:lnTo>
                      <a:pt x="1101" y="2259"/>
                    </a:lnTo>
                    <a:lnTo>
                      <a:pt x="1104" y="2251"/>
                    </a:lnTo>
                    <a:lnTo>
                      <a:pt x="1111" y="2246"/>
                    </a:lnTo>
                    <a:lnTo>
                      <a:pt x="1119" y="2243"/>
                    </a:lnTo>
                    <a:lnTo>
                      <a:pt x="1128" y="2240"/>
                    </a:lnTo>
                    <a:lnTo>
                      <a:pt x="1147" y="2236"/>
                    </a:lnTo>
                    <a:lnTo>
                      <a:pt x="1147" y="2236"/>
                    </a:lnTo>
                    <a:lnTo>
                      <a:pt x="1170" y="2230"/>
                    </a:lnTo>
                    <a:lnTo>
                      <a:pt x="1179" y="2227"/>
                    </a:lnTo>
                    <a:lnTo>
                      <a:pt x="1187" y="2221"/>
                    </a:lnTo>
                    <a:lnTo>
                      <a:pt x="1193" y="2214"/>
                    </a:lnTo>
                    <a:lnTo>
                      <a:pt x="1197" y="2205"/>
                    </a:lnTo>
                    <a:lnTo>
                      <a:pt x="1198" y="2194"/>
                    </a:lnTo>
                    <a:lnTo>
                      <a:pt x="1197" y="2179"/>
                    </a:lnTo>
                    <a:lnTo>
                      <a:pt x="1197" y="2179"/>
                    </a:lnTo>
                    <a:lnTo>
                      <a:pt x="1197" y="2176"/>
                    </a:lnTo>
                    <a:lnTo>
                      <a:pt x="1198" y="2171"/>
                    </a:lnTo>
                    <a:lnTo>
                      <a:pt x="1203" y="2162"/>
                    </a:lnTo>
                    <a:lnTo>
                      <a:pt x="1203" y="2162"/>
                    </a:lnTo>
                    <a:lnTo>
                      <a:pt x="1208" y="2154"/>
                    </a:lnTo>
                    <a:lnTo>
                      <a:pt x="1211" y="2147"/>
                    </a:lnTo>
                    <a:lnTo>
                      <a:pt x="1211" y="2140"/>
                    </a:lnTo>
                    <a:lnTo>
                      <a:pt x="1211" y="2132"/>
                    </a:lnTo>
                    <a:lnTo>
                      <a:pt x="1209" y="2125"/>
                    </a:lnTo>
                    <a:lnTo>
                      <a:pt x="1206" y="2119"/>
                    </a:lnTo>
                    <a:lnTo>
                      <a:pt x="1201" y="2113"/>
                    </a:lnTo>
                    <a:lnTo>
                      <a:pt x="1195" y="2106"/>
                    </a:lnTo>
                    <a:lnTo>
                      <a:pt x="1195" y="2106"/>
                    </a:lnTo>
                    <a:lnTo>
                      <a:pt x="1189" y="2097"/>
                    </a:lnTo>
                    <a:lnTo>
                      <a:pt x="1182" y="2087"/>
                    </a:lnTo>
                    <a:lnTo>
                      <a:pt x="1173" y="2068"/>
                    </a:lnTo>
                    <a:lnTo>
                      <a:pt x="1173" y="2068"/>
                    </a:lnTo>
                    <a:lnTo>
                      <a:pt x="1168" y="2055"/>
                    </a:lnTo>
                    <a:lnTo>
                      <a:pt x="1165" y="2043"/>
                    </a:lnTo>
                    <a:lnTo>
                      <a:pt x="1166" y="2032"/>
                    </a:lnTo>
                    <a:lnTo>
                      <a:pt x="1170" y="2022"/>
                    </a:lnTo>
                    <a:lnTo>
                      <a:pt x="1174" y="2014"/>
                    </a:lnTo>
                    <a:lnTo>
                      <a:pt x="1184" y="2008"/>
                    </a:lnTo>
                    <a:lnTo>
                      <a:pt x="1195" y="2005"/>
                    </a:lnTo>
                    <a:lnTo>
                      <a:pt x="1209" y="2003"/>
                    </a:lnTo>
                    <a:lnTo>
                      <a:pt x="1209" y="2003"/>
                    </a:lnTo>
                    <a:lnTo>
                      <a:pt x="1220" y="2001"/>
                    </a:lnTo>
                    <a:lnTo>
                      <a:pt x="1228" y="1998"/>
                    </a:lnTo>
                    <a:lnTo>
                      <a:pt x="1235" y="1995"/>
                    </a:lnTo>
                    <a:lnTo>
                      <a:pt x="1239" y="1989"/>
                    </a:lnTo>
                    <a:lnTo>
                      <a:pt x="1243" y="1982"/>
                    </a:lnTo>
                    <a:lnTo>
                      <a:pt x="1246" y="1976"/>
                    </a:lnTo>
                    <a:lnTo>
                      <a:pt x="1249" y="1963"/>
                    </a:lnTo>
                    <a:lnTo>
                      <a:pt x="1249" y="1963"/>
                    </a:lnTo>
                    <a:lnTo>
                      <a:pt x="1251" y="1955"/>
                    </a:lnTo>
                    <a:lnTo>
                      <a:pt x="1249" y="1951"/>
                    </a:lnTo>
                    <a:lnTo>
                      <a:pt x="1246" y="1946"/>
                    </a:lnTo>
                    <a:lnTo>
                      <a:pt x="1243" y="1943"/>
                    </a:lnTo>
                    <a:lnTo>
                      <a:pt x="1231" y="1936"/>
                    </a:lnTo>
                    <a:lnTo>
                      <a:pt x="1220" y="1931"/>
                    </a:lnTo>
                    <a:lnTo>
                      <a:pt x="1220" y="1931"/>
                    </a:lnTo>
                    <a:lnTo>
                      <a:pt x="1189" y="1919"/>
                    </a:lnTo>
                    <a:lnTo>
                      <a:pt x="1189" y="1919"/>
                    </a:lnTo>
                    <a:lnTo>
                      <a:pt x="1173" y="1912"/>
                    </a:lnTo>
                    <a:lnTo>
                      <a:pt x="1162" y="1906"/>
                    </a:lnTo>
                    <a:lnTo>
                      <a:pt x="1152" y="1897"/>
                    </a:lnTo>
                    <a:lnTo>
                      <a:pt x="1144" y="1887"/>
                    </a:lnTo>
                    <a:lnTo>
                      <a:pt x="1141" y="1876"/>
                    </a:lnTo>
                    <a:lnTo>
                      <a:pt x="1138" y="1863"/>
                    </a:lnTo>
                    <a:lnTo>
                      <a:pt x="1139" y="1849"/>
                    </a:lnTo>
                    <a:lnTo>
                      <a:pt x="1141" y="1833"/>
                    </a:lnTo>
                    <a:lnTo>
                      <a:pt x="1141" y="1833"/>
                    </a:lnTo>
                    <a:lnTo>
                      <a:pt x="1147" y="1814"/>
                    </a:lnTo>
                    <a:lnTo>
                      <a:pt x="1154" y="1793"/>
                    </a:lnTo>
                    <a:lnTo>
                      <a:pt x="1154" y="1793"/>
                    </a:lnTo>
                    <a:lnTo>
                      <a:pt x="1158" y="1779"/>
                    </a:lnTo>
                    <a:lnTo>
                      <a:pt x="1158" y="1765"/>
                    </a:lnTo>
                    <a:lnTo>
                      <a:pt x="1157" y="1758"/>
                    </a:lnTo>
                    <a:lnTo>
                      <a:pt x="1155" y="1752"/>
                    </a:lnTo>
                    <a:lnTo>
                      <a:pt x="1152" y="1744"/>
                    </a:lnTo>
                    <a:lnTo>
                      <a:pt x="1149" y="1738"/>
                    </a:lnTo>
                    <a:lnTo>
                      <a:pt x="1149" y="1738"/>
                    </a:lnTo>
                    <a:lnTo>
                      <a:pt x="1139" y="1725"/>
                    </a:lnTo>
                    <a:lnTo>
                      <a:pt x="1133" y="1711"/>
                    </a:lnTo>
                    <a:lnTo>
                      <a:pt x="1130" y="1695"/>
                    </a:lnTo>
                    <a:lnTo>
                      <a:pt x="1128" y="1687"/>
                    </a:lnTo>
                    <a:lnTo>
                      <a:pt x="1128" y="1679"/>
                    </a:lnTo>
                    <a:lnTo>
                      <a:pt x="1128" y="1679"/>
                    </a:lnTo>
                    <a:lnTo>
                      <a:pt x="1133" y="1650"/>
                    </a:lnTo>
                    <a:lnTo>
                      <a:pt x="1138" y="1620"/>
                    </a:lnTo>
                    <a:lnTo>
                      <a:pt x="1139" y="1606"/>
                    </a:lnTo>
                    <a:lnTo>
                      <a:pt x="1138" y="1592"/>
                    </a:lnTo>
                    <a:lnTo>
                      <a:pt x="1135" y="1577"/>
                    </a:lnTo>
                    <a:lnTo>
                      <a:pt x="1127" y="1563"/>
                    </a:lnTo>
                    <a:lnTo>
                      <a:pt x="1127" y="1563"/>
                    </a:lnTo>
                    <a:lnTo>
                      <a:pt x="1123" y="1553"/>
                    </a:lnTo>
                    <a:lnTo>
                      <a:pt x="1123" y="1546"/>
                    </a:lnTo>
                    <a:lnTo>
                      <a:pt x="1127" y="1536"/>
                    </a:lnTo>
                    <a:lnTo>
                      <a:pt x="1130" y="1526"/>
                    </a:lnTo>
                    <a:lnTo>
                      <a:pt x="1130" y="1526"/>
                    </a:lnTo>
                    <a:lnTo>
                      <a:pt x="1143" y="1498"/>
                    </a:lnTo>
                    <a:lnTo>
                      <a:pt x="1149" y="1484"/>
                    </a:lnTo>
                    <a:lnTo>
                      <a:pt x="1158" y="1471"/>
                    </a:lnTo>
                    <a:lnTo>
                      <a:pt x="1158" y="1471"/>
                    </a:lnTo>
                    <a:lnTo>
                      <a:pt x="1171" y="1453"/>
                    </a:lnTo>
                    <a:lnTo>
                      <a:pt x="1187" y="1436"/>
                    </a:lnTo>
                    <a:lnTo>
                      <a:pt x="1201" y="1422"/>
                    </a:lnTo>
                    <a:lnTo>
                      <a:pt x="1219" y="1407"/>
                    </a:lnTo>
                    <a:lnTo>
                      <a:pt x="1236" y="1396"/>
                    </a:lnTo>
                    <a:lnTo>
                      <a:pt x="1246" y="1393"/>
                    </a:lnTo>
                    <a:lnTo>
                      <a:pt x="1255" y="1388"/>
                    </a:lnTo>
                    <a:lnTo>
                      <a:pt x="1266" y="1387"/>
                    </a:lnTo>
                    <a:lnTo>
                      <a:pt x="1278" y="1385"/>
                    </a:lnTo>
                    <a:lnTo>
                      <a:pt x="1290" y="1385"/>
                    </a:lnTo>
                    <a:lnTo>
                      <a:pt x="1303" y="1385"/>
                    </a:lnTo>
                    <a:lnTo>
                      <a:pt x="1303" y="1385"/>
                    </a:lnTo>
                    <a:lnTo>
                      <a:pt x="1351" y="1388"/>
                    </a:lnTo>
                    <a:lnTo>
                      <a:pt x="1400" y="1391"/>
                    </a:lnTo>
                    <a:lnTo>
                      <a:pt x="1400" y="1391"/>
                    </a:lnTo>
                    <a:lnTo>
                      <a:pt x="1413" y="1391"/>
                    </a:lnTo>
                    <a:lnTo>
                      <a:pt x="1424" y="1388"/>
                    </a:lnTo>
                    <a:lnTo>
                      <a:pt x="1428" y="1385"/>
                    </a:lnTo>
                    <a:lnTo>
                      <a:pt x="1432" y="1380"/>
                    </a:lnTo>
                    <a:lnTo>
                      <a:pt x="1435" y="1376"/>
                    </a:lnTo>
                    <a:lnTo>
                      <a:pt x="1438" y="1369"/>
                    </a:lnTo>
                    <a:lnTo>
                      <a:pt x="1438" y="1369"/>
                    </a:lnTo>
                    <a:lnTo>
                      <a:pt x="1440" y="1355"/>
                    </a:lnTo>
                    <a:lnTo>
                      <a:pt x="1438" y="1347"/>
                    </a:lnTo>
                    <a:lnTo>
                      <a:pt x="1436" y="1341"/>
                    </a:lnTo>
                    <a:lnTo>
                      <a:pt x="1435" y="1334"/>
                    </a:lnTo>
                    <a:lnTo>
                      <a:pt x="1430" y="1328"/>
                    </a:lnTo>
                    <a:lnTo>
                      <a:pt x="1424" y="1323"/>
                    </a:lnTo>
                    <a:lnTo>
                      <a:pt x="1416" y="1320"/>
                    </a:lnTo>
                    <a:lnTo>
                      <a:pt x="1416" y="1320"/>
                    </a:lnTo>
                    <a:lnTo>
                      <a:pt x="1401" y="1314"/>
                    </a:lnTo>
                    <a:lnTo>
                      <a:pt x="1389" y="1309"/>
                    </a:lnTo>
                    <a:lnTo>
                      <a:pt x="1389" y="1309"/>
                    </a:lnTo>
                    <a:lnTo>
                      <a:pt x="1378" y="1306"/>
                    </a:lnTo>
                    <a:lnTo>
                      <a:pt x="1370" y="1303"/>
                    </a:lnTo>
                    <a:lnTo>
                      <a:pt x="1365" y="1298"/>
                    </a:lnTo>
                    <a:lnTo>
                      <a:pt x="1362" y="1295"/>
                    </a:lnTo>
                    <a:lnTo>
                      <a:pt x="1362" y="1290"/>
                    </a:lnTo>
                    <a:lnTo>
                      <a:pt x="1365" y="1282"/>
                    </a:lnTo>
                    <a:lnTo>
                      <a:pt x="1376" y="1264"/>
                    </a:lnTo>
                    <a:lnTo>
                      <a:pt x="1376" y="1264"/>
                    </a:lnTo>
                    <a:lnTo>
                      <a:pt x="1393" y="1244"/>
                    </a:lnTo>
                    <a:lnTo>
                      <a:pt x="1413" y="1225"/>
                    </a:lnTo>
                    <a:lnTo>
                      <a:pt x="1432" y="1206"/>
                    </a:lnTo>
                    <a:lnTo>
                      <a:pt x="1449" y="1187"/>
                    </a:lnTo>
                    <a:lnTo>
                      <a:pt x="1449" y="1187"/>
                    </a:lnTo>
                    <a:lnTo>
                      <a:pt x="1462" y="1174"/>
                    </a:lnTo>
                    <a:lnTo>
                      <a:pt x="1475" y="1161"/>
                    </a:lnTo>
                    <a:lnTo>
                      <a:pt x="1479" y="1153"/>
                    </a:lnTo>
                    <a:lnTo>
                      <a:pt x="1484" y="1147"/>
                    </a:lnTo>
                    <a:lnTo>
                      <a:pt x="1487" y="1139"/>
                    </a:lnTo>
                    <a:lnTo>
                      <a:pt x="1487" y="1131"/>
                    </a:lnTo>
                    <a:lnTo>
                      <a:pt x="1487" y="1131"/>
                    </a:lnTo>
                    <a:lnTo>
                      <a:pt x="1489" y="1106"/>
                    </a:lnTo>
                    <a:lnTo>
                      <a:pt x="1492" y="1082"/>
                    </a:lnTo>
                    <a:lnTo>
                      <a:pt x="1495" y="1058"/>
                    </a:lnTo>
                    <a:lnTo>
                      <a:pt x="1497" y="1033"/>
                    </a:lnTo>
                    <a:lnTo>
                      <a:pt x="1497" y="1033"/>
                    </a:lnTo>
                    <a:lnTo>
                      <a:pt x="1495" y="1025"/>
                    </a:lnTo>
                    <a:lnTo>
                      <a:pt x="1494" y="1017"/>
                    </a:lnTo>
                    <a:lnTo>
                      <a:pt x="1489" y="1001"/>
                    </a:lnTo>
                    <a:lnTo>
                      <a:pt x="1487" y="993"/>
                    </a:lnTo>
                    <a:lnTo>
                      <a:pt x="1487" y="985"/>
                    </a:lnTo>
                    <a:lnTo>
                      <a:pt x="1489" y="979"/>
                    </a:lnTo>
                    <a:lnTo>
                      <a:pt x="1492" y="972"/>
                    </a:lnTo>
                    <a:lnTo>
                      <a:pt x="1492" y="972"/>
                    </a:lnTo>
                    <a:lnTo>
                      <a:pt x="1498" y="967"/>
                    </a:lnTo>
                    <a:lnTo>
                      <a:pt x="1506" y="964"/>
                    </a:lnTo>
                    <a:lnTo>
                      <a:pt x="1514" y="964"/>
                    </a:lnTo>
                    <a:lnTo>
                      <a:pt x="1522" y="964"/>
                    </a:lnTo>
                    <a:lnTo>
                      <a:pt x="1540" y="966"/>
                    </a:lnTo>
                    <a:lnTo>
                      <a:pt x="1548" y="966"/>
                    </a:lnTo>
                    <a:lnTo>
                      <a:pt x="1557" y="966"/>
                    </a:lnTo>
                    <a:lnTo>
                      <a:pt x="1557" y="966"/>
                    </a:lnTo>
                    <a:lnTo>
                      <a:pt x="1583" y="961"/>
                    </a:lnTo>
                    <a:lnTo>
                      <a:pt x="1595" y="958"/>
                    </a:lnTo>
                    <a:lnTo>
                      <a:pt x="1608" y="953"/>
                    </a:lnTo>
                    <a:lnTo>
                      <a:pt x="1617" y="945"/>
                    </a:lnTo>
                    <a:lnTo>
                      <a:pt x="1622" y="940"/>
                    </a:lnTo>
                    <a:lnTo>
                      <a:pt x="1625" y="936"/>
                    </a:lnTo>
                    <a:lnTo>
                      <a:pt x="1629" y="929"/>
                    </a:lnTo>
                    <a:lnTo>
                      <a:pt x="1630" y="923"/>
                    </a:lnTo>
                    <a:lnTo>
                      <a:pt x="1632" y="913"/>
                    </a:lnTo>
                    <a:lnTo>
                      <a:pt x="1632" y="904"/>
                    </a:lnTo>
                    <a:lnTo>
                      <a:pt x="1632" y="904"/>
                    </a:lnTo>
                    <a:lnTo>
                      <a:pt x="1633" y="898"/>
                    </a:lnTo>
                    <a:lnTo>
                      <a:pt x="1638" y="891"/>
                    </a:lnTo>
                    <a:lnTo>
                      <a:pt x="1649" y="878"/>
                    </a:lnTo>
                    <a:lnTo>
                      <a:pt x="1649" y="878"/>
                    </a:lnTo>
                    <a:lnTo>
                      <a:pt x="1667" y="861"/>
                    </a:lnTo>
                    <a:lnTo>
                      <a:pt x="1687" y="844"/>
                    </a:lnTo>
                    <a:lnTo>
                      <a:pt x="1708" y="828"/>
                    </a:lnTo>
                    <a:lnTo>
                      <a:pt x="1729" y="812"/>
                    </a:lnTo>
                    <a:lnTo>
                      <a:pt x="1729" y="812"/>
                    </a:lnTo>
                    <a:lnTo>
                      <a:pt x="1745" y="802"/>
                    </a:lnTo>
                    <a:lnTo>
                      <a:pt x="1756" y="793"/>
                    </a:lnTo>
                    <a:lnTo>
                      <a:pt x="1762" y="786"/>
                    </a:lnTo>
                    <a:lnTo>
                      <a:pt x="1764" y="783"/>
                    </a:lnTo>
                    <a:lnTo>
                      <a:pt x="1765" y="780"/>
                    </a:lnTo>
                    <a:lnTo>
                      <a:pt x="1764" y="777"/>
                    </a:lnTo>
                    <a:lnTo>
                      <a:pt x="1762" y="772"/>
                    </a:lnTo>
                    <a:lnTo>
                      <a:pt x="1756" y="766"/>
                    </a:lnTo>
                    <a:lnTo>
                      <a:pt x="1746" y="756"/>
                    </a:lnTo>
                    <a:lnTo>
                      <a:pt x="1730" y="743"/>
                    </a:lnTo>
                    <a:lnTo>
                      <a:pt x="1730" y="743"/>
                    </a:lnTo>
                    <a:lnTo>
                      <a:pt x="1724" y="737"/>
                    </a:lnTo>
                    <a:lnTo>
                      <a:pt x="1719" y="732"/>
                    </a:lnTo>
                    <a:lnTo>
                      <a:pt x="1718" y="728"/>
                    </a:lnTo>
                    <a:lnTo>
                      <a:pt x="1718" y="723"/>
                    </a:lnTo>
                    <a:lnTo>
                      <a:pt x="1719" y="718"/>
                    </a:lnTo>
                    <a:lnTo>
                      <a:pt x="1722" y="713"/>
                    </a:lnTo>
                    <a:lnTo>
                      <a:pt x="1729" y="709"/>
                    </a:lnTo>
                    <a:lnTo>
                      <a:pt x="1735" y="705"/>
                    </a:lnTo>
                    <a:lnTo>
                      <a:pt x="1735" y="705"/>
                    </a:lnTo>
                    <a:lnTo>
                      <a:pt x="1751" y="699"/>
                    </a:lnTo>
                    <a:lnTo>
                      <a:pt x="1765" y="691"/>
                    </a:lnTo>
                    <a:lnTo>
                      <a:pt x="1778" y="680"/>
                    </a:lnTo>
                    <a:lnTo>
                      <a:pt x="1783" y="674"/>
                    </a:lnTo>
                    <a:lnTo>
                      <a:pt x="1787" y="667"/>
                    </a:lnTo>
                    <a:lnTo>
                      <a:pt x="1787" y="667"/>
                    </a:lnTo>
                    <a:lnTo>
                      <a:pt x="1805" y="642"/>
                    </a:lnTo>
                    <a:lnTo>
                      <a:pt x="1813" y="631"/>
                    </a:lnTo>
                    <a:lnTo>
                      <a:pt x="1822" y="621"/>
                    </a:lnTo>
                    <a:lnTo>
                      <a:pt x="1830" y="613"/>
                    </a:lnTo>
                    <a:lnTo>
                      <a:pt x="1840" y="605"/>
                    </a:lnTo>
                    <a:lnTo>
                      <a:pt x="1849" y="601"/>
                    </a:lnTo>
                    <a:lnTo>
                      <a:pt x="1861" y="596"/>
                    </a:lnTo>
                    <a:lnTo>
                      <a:pt x="1870" y="591"/>
                    </a:lnTo>
                    <a:lnTo>
                      <a:pt x="1881" y="589"/>
                    </a:lnTo>
                    <a:lnTo>
                      <a:pt x="1894" y="588"/>
                    </a:lnTo>
                    <a:lnTo>
                      <a:pt x="1905" y="586"/>
                    </a:lnTo>
                    <a:lnTo>
                      <a:pt x="1918" y="588"/>
                    </a:lnTo>
                    <a:lnTo>
                      <a:pt x="1932" y="589"/>
                    </a:lnTo>
                    <a:lnTo>
                      <a:pt x="1961" y="596"/>
                    </a:lnTo>
                    <a:lnTo>
                      <a:pt x="1961" y="596"/>
                    </a:lnTo>
                    <a:lnTo>
                      <a:pt x="1972" y="597"/>
                    </a:lnTo>
                    <a:lnTo>
                      <a:pt x="1980" y="597"/>
                    </a:lnTo>
                    <a:lnTo>
                      <a:pt x="1988" y="596"/>
                    </a:lnTo>
                    <a:lnTo>
                      <a:pt x="1992" y="593"/>
                    </a:lnTo>
                    <a:lnTo>
                      <a:pt x="1997" y="588"/>
                    </a:lnTo>
                    <a:lnTo>
                      <a:pt x="2000" y="581"/>
                    </a:lnTo>
                    <a:lnTo>
                      <a:pt x="2003" y="572"/>
                    </a:lnTo>
                    <a:lnTo>
                      <a:pt x="2003" y="562"/>
                    </a:lnTo>
                    <a:lnTo>
                      <a:pt x="2003" y="562"/>
                    </a:lnTo>
                    <a:lnTo>
                      <a:pt x="2003" y="543"/>
                    </a:lnTo>
                    <a:lnTo>
                      <a:pt x="2003" y="524"/>
                    </a:lnTo>
                    <a:lnTo>
                      <a:pt x="2003" y="524"/>
                    </a:lnTo>
                    <a:lnTo>
                      <a:pt x="2005" y="516"/>
                    </a:lnTo>
                    <a:lnTo>
                      <a:pt x="2007" y="510"/>
                    </a:lnTo>
                    <a:lnTo>
                      <a:pt x="2010" y="504"/>
                    </a:lnTo>
                    <a:lnTo>
                      <a:pt x="2015" y="499"/>
                    </a:lnTo>
                    <a:lnTo>
                      <a:pt x="2019" y="496"/>
                    </a:lnTo>
                    <a:lnTo>
                      <a:pt x="2024" y="493"/>
                    </a:lnTo>
                    <a:lnTo>
                      <a:pt x="2030" y="491"/>
                    </a:lnTo>
                    <a:lnTo>
                      <a:pt x="2038" y="489"/>
                    </a:lnTo>
                    <a:lnTo>
                      <a:pt x="2038" y="489"/>
                    </a:lnTo>
                    <a:lnTo>
                      <a:pt x="2050" y="489"/>
                    </a:lnTo>
                    <a:lnTo>
                      <a:pt x="2061" y="489"/>
                    </a:lnTo>
                    <a:lnTo>
                      <a:pt x="2070" y="493"/>
                    </a:lnTo>
                    <a:lnTo>
                      <a:pt x="2081" y="496"/>
                    </a:lnTo>
                    <a:lnTo>
                      <a:pt x="2081" y="496"/>
                    </a:lnTo>
                    <a:lnTo>
                      <a:pt x="2107" y="502"/>
                    </a:lnTo>
                    <a:lnTo>
                      <a:pt x="2132" y="507"/>
                    </a:lnTo>
                    <a:lnTo>
                      <a:pt x="2158" y="508"/>
                    </a:lnTo>
                    <a:lnTo>
                      <a:pt x="2183" y="510"/>
                    </a:lnTo>
                    <a:lnTo>
                      <a:pt x="2210" y="512"/>
                    </a:lnTo>
                    <a:lnTo>
                      <a:pt x="2235" y="515"/>
                    </a:lnTo>
                    <a:lnTo>
                      <a:pt x="2261" y="520"/>
                    </a:lnTo>
                    <a:lnTo>
                      <a:pt x="2274" y="523"/>
                    </a:lnTo>
                    <a:lnTo>
                      <a:pt x="2286" y="527"/>
                    </a:lnTo>
                    <a:lnTo>
                      <a:pt x="2286" y="527"/>
                    </a:lnTo>
                    <a:lnTo>
                      <a:pt x="2281" y="521"/>
                    </a:lnTo>
                    <a:lnTo>
                      <a:pt x="2277" y="515"/>
                    </a:lnTo>
                    <a:lnTo>
                      <a:pt x="2275" y="508"/>
                    </a:lnTo>
                    <a:lnTo>
                      <a:pt x="2275" y="502"/>
                    </a:lnTo>
                    <a:lnTo>
                      <a:pt x="2277" y="497"/>
                    </a:lnTo>
                    <a:lnTo>
                      <a:pt x="2280" y="493"/>
                    </a:lnTo>
                    <a:lnTo>
                      <a:pt x="2285" y="488"/>
                    </a:lnTo>
                    <a:lnTo>
                      <a:pt x="2293" y="483"/>
                    </a:lnTo>
                    <a:lnTo>
                      <a:pt x="2293" y="483"/>
                    </a:lnTo>
                    <a:lnTo>
                      <a:pt x="2299" y="478"/>
                    </a:lnTo>
                    <a:lnTo>
                      <a:pt x="2304" y="473"/>
                    </a:lnTo>
                    <a:lnTo>
                      <a:pt x="2315" y="461"/>
                    </a:lnTo>
                    <a:lnTo>
                      <a:pt x="2315" y="461"/>
                    </a:lnTo>
                    <a:lnTo>
                      <a:pt x="2318" y="456"/>
                    </a:lnTo>
                    <a:lnTo>
                      <a:pt x="2321" y="450"/>
                    </a:lnTo>
                    <a:lnTo>
                      <a:pt x="2320" y="445"/>
                    </a:lnTo>
                    <a:lnTo>
                      <a:pt x="2318" y="439"/>
                    </a:lnTo>
                    <a:lnTo>
                      <a:pt x="2318" y="439"/>
                    </a:lnTo>
                    <a:lnTo>
                      <a:pt x="2305" y="419"/>
                    </a:lnTo>
                    <a:lnTo>
                      <a:pt x="2302" y="413"/>
                    </a:lnTo>
                    <a:lnTo>
                      <a:pt x="2302" y="408"/>
                    </a:lnTo>
                    <a:lnTo>
                      <a:pt x="2305" y="405"/>
                    </a:lnTo>
                    <a:lnTo>
                      <a:pt x="2312" y="404"/>
                    </a:lnTo>
                    <a:lnTo>
                      <a:pt x="2335" y="397"/>
                    </a:lnTo>
                    <a:lnTo>
                      <a:pt x="2335" y="397"/>
                    </a:lnTo>
                    <a:lnTo>
                      <a:pt x="2345" y="396"/>
                    </a:lnTo>
                    <a:lnTo>
                      <a:pt x="2351" y="396"/>
                    </a:lnTo>
                    <a:lnTo>
                      <a:pt x="2356" y="394"/>
                    </a:lnTo>
                    <a:lnTo>
                      <a:pt x="2356" y="394"/>
                    </a:lnTo>
                    <a:lnTo>
                      <a:pt x="2364" y="391"/>
                    </a:lnTo>
                    <a:lnTo>
                      <a:pt x="2372" y="391"/>
                    </a:lnTo>
                    <a:lnTo>
                      <a:pt x="2388" y="389"/>
                    </a:lnTo>
                    <a:lnTo>
                      <a:pt x="2396" y="389"/>
                    </a:lnTo>
                    <a:lnTo>
                      <a:pt x="2402" y="388"/>
                    </a:lnTo>
                    <a:lnTo>
                      <a:pt x="2410" y="385"/>
                    </a:lnTo>
                    <a:lnTo>
                      <a:pt x="2416" y="381"/>
                    </a:lnTo>
                    <a:lnTo>
                      <a:pt x="2416" y="381"/>
                    </a:lnTo>
                    <a:lnTo>
                      <a:pt x="2434" y="367"/>
                    </a:lnTo>
                    <a:lnTo>
                      <a:pt x="2450" y="358"/>
                    </a:lnTo>
                    <a:lnTo>
                      <a:pt x="2467" y="353"/>
                    </a:lnTo>
                    <a:lnTo>
                      <a:pt x="2485" y="350"/>
                    </a:lnTo>
                    <a:lnTo>
                      <a:pt x="2502" y="351"/>
                    </a:lnTo>
                    <a:lnTo>
                      <a:pt x="2520" y="356"/>
                    </a:lnTo>
                    <a:lnTo>
                      <a:pt x="2537" y="364"/>
                    </a:lnTo>
                    <a:lnTo>
                      <a:pt x="2555" y="377"/>
                    </a:lnTo>
                    <a:lnTo>
                      <a:pt x="2555" y="377"/>
                    </a:lnTo>
                    <a:lnTo>
                      <a:pt x="2601" y="412"/>
                    </a:lnTo>
                    <a:lnTo>
                      <a:pt x="2623" y="427"/>
                    </a:lnTo>
                    <a:lnTo>
                      <a:pt x="2648" y="442"/>
                    </a:lnTo>
                    <a:lnTo>
                      <a:pt x="2648" y="442"/>
                    </a:lnTo>
                    <a:lnTo>
                      <a:pt x="2666" y="453"/>
                    </a:lnTo>
                    <a:lnTo>
                      <a:pt x="2685" y="461"/>
                    </a:lnTo>
                    <a:lnTo>
                      <a:pt x="2706" y="469"/>
                    </a:lnTo>
                    <a:lnTo>
                      <a:pt x="2725" y="473"/>
                    </a:lnTo>
                    <a:lnTo>
                      <a:pt x="2745" y="475"/>
                    </a:lnTo>
                    <a:lnTo>
                      <a:pt x="2755" y="475"/>
                    </a:lnTo>
                    <a:lnTo>
                      <a:pt x="2766" y="473"/>
                    </a:lnTo>
                    <a:lnTo>
                      <a:pt x="2775" y="472"/>
                    </a:lnTo>
                    <a:lnTo>
                      <a:pt x="2787" y="467"/>
                    </a:lnTo>
                    <a:lnTo>
                      <a:pt x="2796" y="462"/>
                    </a:lnTo>
                    <a:lnTo>
                      <a:pt x="2807" y="456"/>
                    </a:lnTo>
                    <a:lnTo>
                      <a:pt x="2807" y="456"/>
                    </a:lnTo>
                    <a:lnTo>
                      <a:pt x="2823" y="448"/>
                    </a:lnTo>
                    <a:lnTo>
                      <a:pt x="2839" y="442"/>
                    </a:lnTo>
                    <a:lnTo>
                      <a:pt x="2857" y="440"/>
                    </a:lnTo>
                    <a:lnTo>
                      <a:pt x="2872" y="440"/>
                    </a:lnTo>
                    <a:lnTo>
                      <a:pt x="2888" y="442"/>
                    </a:lnTo>
                    <a:lnTo>
                      <a:pt x="2904" y="445"/>
                    </a:lnTo>
                    <a:lnTo>
                      <a:pt x="2938" y="454"/>
                    </a:lnTo>
                    <a:lnTo>
                      <a:pt x="2938" y="454"/>
                    </a:lnTo>
                    <a:lnTo>
                      <a:pt x="2966" y="466"/>
                    </a:lnTo>
                    <a:lnTo>
                      <a:pt x="2996" y="477"/>
                    </a:lnTo>
                    <a:lnTo>
                      <a:pt x="2996" y="477"/>
                    </a:lnTo>
                    <a:lnTo>
                      <a:pt x="3009" y="481"/>
                    </a:lnTo>
                    <a:lnTo>
                      <a:pt x="3015" y="481"/>
                    </a:lnTo>
                    <a:lnTo>
                      <a:pt x="3020" y="481"/>
                    </a:lnTo>
                    <a:lnTo>
                      <a:pt x="3025" y="478"/>
                    </a:lnTo>
                    <a:lnTo>
                      <a:pt x="3028" y="475"/>
                    </a:lnTo>
                    <a:lnTo>
                      <a:pt x="3031" y="469"/>
                    </a:lnTo>
                    <a:lnTo>
                      <a:pt x="3034" y="461"/>
                    </a:lnTo>
                    <a:lnTo>
                      <a:pt x="3034" y="461"/>
                    </a:lnTo>
                    <a:lnTo>
                      <a:pt x="3041" y="448"/>
                    </a:lnTo>
                    <a:lnTo>
                      <a:pt x="3044" y="443"/>
                    </a:lnTo>
                    <a:lnTo>
                      <a:pt x="3049" y="439"/>
                    </a:lnTo>
                    <a:lnTo>
                      <a:pt x="3055" y="435"/>
                    </a:lnTo>
                    <a:lnTo>
                      <a:pt x="3061" y="432"/>
                    </a:lnTo>
                    <a:lnTo>
                      <a:pt x="3069" y="432"/>
                    </a:lnTo>
                    <a:lnTo>
                      <a:pt x="3077" y="432"/>
                    </a:lnTo>
                    <a:lnTo>
                      <a:pt x="3077" y="432"/>
                    </a:lnTo>
                    <a:lnTo>
                      <a:pt x="3084" y="432"/>
                    </a:lnTo>
                    <a:lnTo>
                      <a:pt x="3088" y="432"/>
                    </a:lnTo>
                    <a:lnTo>
                      <a:pt x="3093" y="431"/>
                    </a:lnTo>
                    <a:lnTo>
                      <a:pt x="3098" y="427"/>
                    </a:lnTo>
                    <a:lnTo>
                      <a:pt x="3103" y="424"/>
                    </a:lnTo>
                    <a:lnTo>
                      <a:pt x="3106" y="419"/>
                    </a:lnTo>
                    <a:lnTo>
                      <a:pt x="3109" y="408"/>
                    </a:lnTo>
                    <a:lnTo>
                      <a:pt x="3109" y="408"/>
                    </a:lnTo>
                    <a:lnTo>
                      <a:pt x="3114" y="392"/>
                    </a:lnTo>
                    <a:lnTo>
                      <a:pt x="3119" y="377"/>
                    </a:lnTo>
                    <a:lnTo>
                      <a:pt x="3120" y="369"/>
                    </a:lnTo>
                    <a:lnTo>
                      <a:pt x="3120" y="359"/>
                    </a:lnTo>
                    <a:lnTo>
                      <a:pt x="3120" y="351"/>
                    </a:lnTo>
                    <a:lnTo>
                      <a:pt x="3117" y="342"/>
                    </a:lnTo>
                    <a:lnTo>
                      <a:pt x="3117" y="342"/>
                    </a:lnTo>
                    <a:lnTo>
                      <a:pt x="3115" y="334"/>
                    </a:lnTo>
                    <a:lnTo>
                      <a:pt x="3115" y="324"/>
                    </a:lnTo>
                    <a:lnTo>
                      <a:pt x="3119" y="315"/>
                    </a:lnTo>
                    <a:lnTo>
                      <a:pt x="3122" y="305"/>
                    </a:lnTo>
                    <a:lnTo>
                      <a:pt x="3122" y="305"/>
                    </a:lnTo>
                    <a:lnTo>
                      <a:pt x="3127" y="297"/>
                    </a:lnTo>
                    <a:lnTo>
                      <a:pt x="3131" y="289"/>
                    </a:lnTo>
                    <a:lnTo>
                      <a:pt x="3147" y="272"/>
                    </a:lnTo>
                    <a:lnTo>
                      <a:pt x="3165" y="257"/>
                    </a:lnTo>
                    <a:lnTo>
                      <a:pt x="3185" y="245"/>
                    </a:lnTo>
                    <a:lnTo>
                      <a:pt x="3206" y="234"/>
                    </a:lnTo>
                    <a:lnTo>
                      <a:pt x="3228" y="226"/>
                    </a:lnTo>
                    <a:lnTo>
                      <a:pt x="3238" y="224"/>
                    </a:lnTo>
                    <a:lnTo>
                      <a:pt x="3249" y="223"/>
                    </a:lnTo>
                    <a:lnTo>
                      <a:pt x="3258" y="223"/>
                    </a:lnTo>
                    <a:lnTo>
                      <a:pt x="3268" y="224"/>
                    </a:lnTo>
                    <a:lnTo>
                      <a:pt x="3268" y="224"/>
                    </a:lnTo>
                    <a:lnTo>
                      <a:pt x="3279" y="224"/>
                    </a:lnTo>
                    <a:lnTo>
                      <a:pt x="3289" y="226"/>
                    </a:lnTo>
                    <a:lnTo>
                      <a:pt x="3300" y="224"/>
                    </a:lnTo>
                    <a:lnTo>
                      <a:pt x="3309" y="223"/>
                    </a:lnTo>
                    <a:lnTo>
                      <a:pt x="3327" y="216"/>
                    </a:lnTo>
                    <a:lnTo>
                      <a:pt x="3346" y="207"/>
                    </a:lnTo>
                    <a:lnTo>
                      <a:pt x="3346" y="207"/>
                    </a:lnTo>
                    <a:lnTo>
                      <a:pt x="3357" y="202"/>
                    </a:lnTo>
                    <a:lnTo>
                      <a:pt x="3368" y="199"/>
                    </a:lnTo>
                    <a:lnTo>
                      <a:pt x="3381" y="196"/>
                    </a:lnTo>
                    <a:lnTo>
                      <a:pt x="3393" y="196"/>
                    </a:lnTo>
                    <a:lnTo>
                      <a:pt x="3406" y="197"/>
                    </a:lnTo>
                    <a:lnTo>
                      <a:pt x="3419" y="200"/>
                    </a:lnTo>
                    <a:lnTo>
                      <a:pt x="3428" y="205"/>
                    </a:lnTo>
                    <a:lnTo>
                      <a:pt x="3438" y="211"/>
                    </a:lnTo>
                    <a:lnTo>
                      <a:pt x="3438" y="211"/>
                    </a:lnTo>
                    <a:lnTo>
                      <a:pt x="3452" y="223"/>
                    </a:lnTo>
                    <a:lnTo>
                      <a:pt x="3467" y="232"/>
                    </a:lnTo>
                    <a:lnTo>
                      <a:pt x="3484" y="238"/>
                    </a:lnTo>
                    <a:lnTo>
                      <a:pt x="3501" y="243"/>
                    </a:lnTo>
                    <a:lnTo>
                      <a:pt x="3501" y="243"/>
                    </a:lnTo>
                    <a:lnTo>
                      <a:pt x="3555" y="253"/>
                    </a:lnTo>
                    <a:lnTo>
                      <a:pt x="3581" y="261"/>
                    </a:lnTo>
                    <a:lnTo>
                      <a:pt x="3595" y="265"/>
                    </a:lnTo>
                    <a:lnTo>
                      <a:pt x="3606" y="272"/>
                    </a:lnTo>
                    <a:lnTo>
                      <a:pt x="3606" y="272"/>
                    </a:lnTo>
                    <a:lnTo>
                      <a:pt x="3617" y="278"/>
                    </a:lnTo>
                    <a:lnTo>
                      <a:pt x="3627" y="286"/>
                    </a:lnTo>
                    <a:lnTo>
                      <a:pt x="3633" y="296"/>
                    </a:lnTo>
                    <a:lnTo>
                      <a:pt x="3636" y="305"/>
                    </a:lnTo>
                    <a:lnTo>
                      <a:pt x="3638" y="315"/>
                    </a:lnTo>
                    <a:lnTo>
                      <a:pt x="3638" y="326"/>
                    </a:lnTo>
                    <a:lnTo>
                      <a:pt x="3633" y="337"/>
                    </a:lnTo>
                    <a:lnTo>
                      <a:pt x="3629" y="348"/>
                    </a:lnTo>
                    <a:lnTo>
                      <a:pt x="3629" y="348"/>
                    </a:lnTo>
                    <a:lnTo>
                      <a:pt x="3617" y="362"/>
                    </a:lnTo>
                    <a:lnTo>
                      <a:pt x="3608" y="377"/>
                    </a:lnTo>
                    <a:lnTo>
                      <a:pt x="3606" y="377"/>
                    </a:lnTo>
                    <a:lnTo>
                      <a:pt x="3625" y="381"/>
                    </a:lnTo>
                    <a:lnTo>
                      <a:pt x="3625" y="381"/>
                    </a:lnTo>
                    <a:lnTo>
                      <a:pt x="3632" y="367"/>
                    </a:lnTo>
                    <a:lnTo>
                      <a:pt x="3641" y="356"/>
                    </a:lnTo>
                    <a:lnTo>
                      <a:pt x="3651" y="348"/>
                    </a:lnTo>
                    <a:lnTo>
                      <a:pt x="3660" y="342"/>
                    </a:lnTo>
                    <a:lnTo>
                      <a:pt x="3673" y="337"/>
                    </a:lnTo>
                    <a:lnTo>
                      <a:pt x="3686" y="334"/>
                    </a:lnTo>
                    <a:lnTo>
                      <a:pt x="3700" y="332"/>
                    </a:lnTo>
                    <a:lnTo>
                      <a:pt x="3714" y="331"/>
                    </a:lnTo>
                    <a:lnTo>
                      <a:pt x="3714" y="331"/>
                    </a:lnTo>
                    <a:close/>
                    <a:moveTo>
                      <a:pt x="181" y="2211"/>
                    </a:moveTo>
                    <a:lnTo>
                      <a:pt x="181" y="2211"/>
                    </a:lnTo>
                    <a:lnTo>
                      <a:pt x="175" y="2216"/>
                    </a:lnTo>
                    <a:lnTo>
                      <a:pt x="167" y="2217"/>
                    </a:lnTo>
                    <a:lnTo>
                      <a:pt x="167" y="2217"/>
                    </a:lnTo>
                    <a:lnTo>
                      <a:pt x="161" y="2222"/>
                    </a:lnTo>
                    <a:lnTo>
                      <a:pt x="161" y="2222"/>
                    </a:lnTo>
                    <a:lnTo>
                      <a:pt x="159" y="2219"/>
                    </a:lnTo>
                    <a:lnTo>
                      <a:pt x="159" y="2219"/>
                    </a:lnTo>
                    <a:lnTo>
                      <a:pt x="166" y="2216"/>
                    </a:lnTo>
                    <a:lnTo>
                      <a:pt x="166" y="2216"/>
                    </a:lnTo>
                    <a:lnTo>
                      <a:pt x="167" y="2209"/>
                    </a:lnTo>
                    <a:lnTo>
                      <a:pt x="169" y="2203"/>
                    </a:lnTo>
                    <a:lnTo>
                      <a:pt x="169" y="2203"/>
                    </a:lnTo>
                    <a:lnTo>
                      <a:pt x="170" y="2198"/>
                    </a:lnTo>
                    <a:lnTo>
                      <a:pt x="174" y="2195"/>
                    </a:lnTo>
                    <a:lnTo>
                      <a:pt x="175" y="2194"/>
                    </a:lnTo>
                    <a:lnTo>
                      <a:pt x="178" y="2194"/>
                    </a:lnTo>
                    <a:lnTo>
                      <a:pt x="180" y="2194"/>
                    </a:lnTo>
                    <a:lnTo>
                      <a:pt x="183" y="2195"/>
                    </a:lnTo>
                    <a:lnTo>
                      <a:pt x="183" y="2195"/>
                    </a:lnTo>
                    <a:lnTo>
                      <a:pt x="186" y="2200"/>
                    </a:lnTo>
                    <a:lnTo>
                      <a:pt x="186" y="2203"/>
                    </a:lnTo>
                    <a:lnTo>
                      <a:pt x="185" y="2208"/>
                    </a:lnTo>
                    <a:lnTo>
                      <a:pt x="181" y="2211"/>
                    </a:lnTo>
                    <a:lnTo>
                      <a:pt x="181" y="2211"/>
                    </a:lnTo>
                    <a:close/>
                    <a:moveTo>
                      <a:pt x="210" y="2165"/>
                    </a:moveTo>
                    <a:lnTo>
                      <a:pt x="210" y="2165"/>
                    </a:lnTo>
                    <a:lnTo>
                      <a:pt x="218" y="2159"/>
                    </a:lnTo>
                    <a:lnTo>
                      <a:pt x="228" y="2152"/>
                    </a:lnTo>
                    <a:lnTo>
                      <a:pt x="237" y="2149"/>
                    </a:lnTo>
                    <a:lnTo>
                      <a:pt x="250" y="2147"/>
                    </a:lnTo>
                    <a:lnTo>
                      <a:pt x="250" y="2147"/>
                    </a:lnTo>
                    <a:lnTo>
                      <a:pt x="240" y="2155"/>
                    </a:lnTo>
                    <a:lnTo>
                      <a:pt x="231" y="2160"/>
                    </a:lnTo>
                    <a:lnTo>
                      <a:pt x="221" y="2163"/>
                    </a:lnTo>
                    <a:lnTo>
                      <a:pt x="210" y="2165"/>
                    </a:lnTo>
                    <a:lnTo>
                      <a:pt x="210" y="2165"/>
                    </a:lnTo>
                    <a:close/>
                    <a:moveTo>
                      <a:pt x="274" y="2170"/>
                    </a:moveTo>
                    <a:lnTo>
                      <a:pt x="274" y="2170"/>
                    </a:lnTo>
                    <a:lnTo>
                      <a:pt x="270" y="2151"/>
                    </a:lnTo>
                    <a:lnTo>
                      <a:pt x="272" y="2144"/>
                    </a:lnTo>
                    <a:lnTo>
                      <a:pt x="274" y="2140"/>
                    </a:lnTo>
                    <a:lnTo>
                      <a:pt x="278" y="2136"/>
                    </a:lnTo>
                    <a:lnTo>
                      <a:pt x="286" y="2136"/>
                    </a:lnTo>
                    <a:lnTo>
                      <a:pt x="310" y="2136"/>
                    </a:lnTo>
                    <a:lnTo>
                      <a:pt x="310" y="2136"/>
                    </a:lnTo>
                    <a:lnTo>
                      <a:pt x="274" y="2170"/>
                    </a:lnTo>
                    <a:lnTo>
                      <a:pt x="274" y="2170"/>
                    </a:lnTo>
                    <a:close/>
                    <a:moveTo>
                      <a:pt x="340" y="2033"/>
                    </a:moveTo>
                    <a:lnTo>
                      <a:pt x="340" y="2033"/>
                    </a:lnTo>
                    <a:lnTo>
                      <a:pt x="339" y="2030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31" y="2016"/>
                    </a:lnTo>
                    <a:lnTo>
                      <a:pt x="323" y="2008"/>
                    </a:lnTo>
                    <a:lnTo>
                      <a:pt x="313" y="2001"/>
                    </a:lnTo>
                    <a:lnTo>
                      <a:pt x="304" y="1997"/>
                    </a:lnTo>
                    <a:lnTo>
                      <a:pt x="294" y="1995"/>
                    </a:lnTo>
                    <a:lnTo>
                      <a:pt x="283" y="1995"/>
                    </a:lnTo>
                    <a:lnTo>
                      <a:pt x="270" y="1995"/>
                    </a:lnTo>
                    <a:lnTo>
                      <a:pt x="259" y="1998"/>
                    </a:lnTo>
                    <a:lnTo>
                      <a:pt x="259" y="1998"/>
                    </a:lnTo>
                    <a:lnTo>
                      <a:pt x="259" y="1992"/>
                    </a:lnTo>
                    <a:lnTo>
                      <a:pt x="261" y="1985"/>
                    </a:lnTo>
                    <a:lnTo>
                      <a:pt x="264" y="1982"/>
                    </a:lnTo>
                    <a:lnTo>
                      <a:pt x="266" y="1981"/>
                    </a:lnTo>
                    <a:lnTo>
                      <a:pt x="266" y="1981"/>
                    </a:lnTo>
                    <a:lnTo>
                      <a:pt x="274" y="1985"/>
                    </a:lnTo>
                    <a:lnTo>
                      <a:pt x="283" y="1987"/>
                    </a:lnTo>
                    <a:lnTo>
                      <a:pt x="301" y="1989"/>
                    </a:lnTo>
                    <a:lnTo>
                      <a:pt x="320" y="1990"/>
                    </a:lnTo>
                    <a:lnTo>
                      <a:pt x="329" y="1992"/>
                    </a:lnTo>
                    <a:lnTo>
                      <a:pt x="337" y="1995"/>
                    </a:lnTo>
                    <a:lnTo>
                      <a:pt x="337" y="1995"/>
                    </a:lnTo>
                    <a:lnTo>
                      <a:pt x="343" y="2000"/>
                    </a:lnTo>
                    <a:lnTo>
                      <a:pt x="345" y="2003"/>
                    </a:lnTo>
                    <a:lnTo>
                      <a:pt x="345" y="2008"/>
                    </a:lnTo>
                    <a:lnTo>
                      <a:pt x="345" y="2011"/>
                    </a:lnTo>
                    <a:lnTo>
                      <a:pt x="340" y="2019"/>
                    </a:lnTo>
                    <a:lnTo>
                      <a:pt x="339" y="2024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40" y="2033"/>
                    </a:lnTo>
                    <a:lnTo>
                      <a:pt x="340" y="2033"/>
                    </a:lnTo>
                    <a:close/>
                    <a:moveTo>
                      <a:pt x="909" y="2302"/>
                    </a:moveTo>
                    <a:lnTo>
                      <a:pt x="909" y="2302"/>
                    </a:lnTo>
                    <a:lnTo>
                      <a:pt x="903" y="2284"/>
                    </a:lnTo>
                    <a:lnTo>
                      <a:pt x="901" y="2278"/>
                    </a:lnTo>
                    <a:lnTo>
                      <a:pt x="903" y="2273"/>
                    </a:lnTo>
                    <a:lnTo>
                      <a:pt x="904" y="2268"/>
                    </a:lnTo>
                    <a:lnTo>
                      <a:pt x="911" y="2265"/>
                    </a:lnTo>
                    <a:lnTo>
                      <a:pt x="926" y="2259"/>
                    </a:lnTo>
                    <a:lnTo>
                      <a:pt x="926" y="2259"/>
                    </a:lnTo>
                    <a:lnTo>
                      <a:pt x="922" y="2270"/>
                    </a:lnTo>
                    <a:lnTo>
                      <a:pt x="915" y="2279"/>
                    </a:lnTo>
                    <a:lnTo>
                      <a:pt x="911" y="2289"/>
                    </a:lnTo>
                    <a:lnTo>
                      <a:pt x="909" y="2295"/>
                    </a:lnTo>
                    <a:lnTo>
                      <a:pt x="909" y="2302"/>
                    </a:lnTo>
                    <a:lnTo>
                      <a:pt x="909" y="2302"/>
                    </a:lnTo>
                    <a:close/>
                    <a:moveTo>
                      <a:pt x="920" y="1519"/>
                    </a:moveTo>
                    <a:lnTo>
                      <a:pt x="920" y="1519"/>
                    </a:lnTo>
                    <a:lnTo>
                      <a:pt x="896" y="1519"/>
                    </a:lnTo>
                    <a:lnTo>
                      <a:pt x="872" y="1519"/>
                    </a:lnTo>
                    <a:lnTo>
                      <a:pt x="872" y="1519"/>
                    </a:lnTo>
                    <a:lnTo>
                      <a:pt x="861" y="1519"/>
                    </a:lnTo>
                    <a:lnTo>
                      <a:pt x="852" y="1519"/>
                    </a:lnTo>
                    <a:lnTo>
                      <a:pt x="842" y="1522"/>
                    </a:lnTo>
                    <a:lnTo>
                      <a:pt x="836" y="1526"/>
                    </a:lnTo>
                    <a:lnTo>
                      <a:pt x="836" y="1526"/>
                    </a:lnTo>
                    <a:lnTo>
                      <a:pt x="825" y="1534"/>
                    </a:lnTo>
                    <a:lnTo>
                      <a:pt x="818" y="1539"/>
                    </a:lnTo>
                    <a:lnTo>
                      <a:pt x="812" y="1541"/>
                    </a:lnTo>
                    <a:lnTo>
                      <a:pt x="809" y="1538"/>
                    </a:lnTo>
                    <a:lnTo>
                      <a:pt x="807" y="1531"/>
                    </a:lnTo>
                    <a:lnTo>
                      <a:pt x="806" y="1525"/>
                    </a:lnTo>
                    <a:lnTo>
                      <a:pt x="806" y="1507"/>
                    </a:lnTo>
                    <a:lnTo>
                      <a:pt x="806" y="1507"/>
                    </a:lnTo>
                    <a:lnTo>
                      <a:pt x="817" y="1511"/>
                    </a:lnTo>
                    <a:lnTo>
                      <a:pt x="826" y="1512"/>
                    </a:lnTo>
                    <a:lnTo>
                      <a:pt x="838" y="1512"/>
                    </a:lnTo>
                    <a:lnTo>
                      <a:pt x="847" y="1511"/>
                    </a:lnTo>
                    <a:lnTo>
                      <a:pt x="868" y="1504"/>
                    </a:lnTo>
                    <a:lnTo>
                      <a:pt x="887" y="1496"/>
                    </a:lnTo>
                    <a:lnTo>
                      <a:pt x="887" y="1496"/>
                    </a:lnTo>
                    <a:lnTo>
                      <a:pt x="895" y="1492"/>
                    </a:lnTo>
                    <a:lnTo>
                      <a:pt x="904" y="1487"/>
                    </a:lnTo>
                    <a:lnTo>
                      <a:pt x="909" y="1485"/>
                    </a:lnTo>
                    <a:lnTo>
                      <a:pt x="914" y="1487"/>
                    </a:lnTo>
                    <a:lnTo>
                      <a:pt x="919" y="1490"/>
                    </a:lnTo>
                    <a:lnTo>
                      <a:pt x="922" y="1498"/>
                    </a:lnTo>
                    <a:lnTo>
                      <a:pt x="923" y="1499"/>
                    </a:lnTo>
                    <a:lnTo>
                      <a:pt x="923" y="1499"/>
                    </a:lnTo>
                    <a:lnTo>
                      <a:pt x="930" y="1506"/>
                    </a:lnTo>
                    <a:lnTo>
                      <a:pt x="933" y="1512"/>
                    </a:lnTo>
                    <a:lnTo>
                      <a:pt x="933" y="1514"/>
                    </a:lnTo>
                    <a:lnTo>
                      <a:pt x="931" y="1517"/>
                    </a:lnTo>
                    <a:lnTo>
                      <a:pt x="926" y="1517"/>
                    </a:lnTo>
                    <a:lnTo>
                      <a:pt x="920" y="1519"/>
                    </a:lnTo>
                    <a:lnTo>
                      <a:pt x="920" y="1519"/>
                    </a:lnTo>
                    <a:close/>
                    <a:moveTo>
                      <a:pt x="955" y="1469"/>
                    </a:moveTo>
                    <a:lnTo>
                      <a:pt x="955" y="1469"/>
                    </a:lnTo>
                    <a:lnTo>
                      <a:pt x="960" y="1461"/>
                    </a:lnTo>
                    <a:lnTo>
                      <a:pt x="965" y="1453"/>
                    </a:lnTo>
                    <a:lnTo>
                      <a:pt x="968" y="1436"/>
                    </a:lnTo>
                    <a:lnTo>
                      <a:pt x="971" y="1428"/>
                    </a:lnTo>
                    <a:lnTo>
                      <a:pt x="974" y="1420"/>
                    </a:lnTo>
                    <a:lnTo>
                      <a:pt x="979" y="1414"/>
                    </a:lnTo>
                    <a:lnTo>
                      <a:pt x="987" y="1409"/>
                    </a:lnTo>
                    <a:lnTo>
                      <a:pt x="987" y="1409"/>
                    </a:lnTo>
                    <a:lnTo>
                      <a:pt x="995" y="1403"/>
                    </a:lnTo>
                    <a:lnTo>
                      <a:pt x="1000" y="1401"/>
                    </a:lnTo>
                    <a:lnTo>
                      <a:pt x="1003" y="1403"/>
                    </a:lnTo>
                    <a:lnTo>
                      <a:pt x="1006" y="1404"/>
                    </a:lnTo>
                    <a:lnTo>
                      <a:pt x="1006" y="1404"/>
                    </a:lnTo>
                    <a:lnTo>
                      <a:pt x="1007" y="1407"/>
                    </a:lnTo>
                    <a:lnTo>
                      <a:pt x="1009" y="1411"/>
                    </a:lnTo>
                    <a:lnTo>
                      <a:pt x="1007" y="1412"/>
                    </a:lnTo>
                    <a:lnTo>
                      <a:pt x="1007" y="1414"/>
                    </a:lnTo>
                    <a:lnTo>
                      <a:pt x="1000" y="1422"/>
                    </a:lnTo>
                    <a:lnTo>
                      <a:pt x="1000" y="1422"/>
                    </a:lnTo>
                    <a:lnTo>
                      <a:pt x="993" y="1428"/>
                    </a:lnTo>
                    <a:lnTo>
                      <a:pt x="992" y="1434"/>
                    </a:lnTo>
                    <a:lnTo>
                      <a:pt x="993" y="1438"/>
                    </a:lnTo>
                    <a:lnTo>
                      <a:pt x="996" y="1441"/>
                    </a:lnTo>
                    <a:lnTo>
                      <a:pt x="1009" y="1445"/>
                    </a:lnTo>
                    <a:lnTo>
                      <a:pt x="1025" y="1449"/>
                    </a:lnTo>
                    <a:lnTo>
                      <a:pt x="1025" y="1449"/>
                    </a:lnTo>
                    <a:lnTo>
                      <a:pt x="955" y="1469"/>
                    </a:lnTo>
                    <a:lnTo>
                      <a:pt x="955" y="1469"/>
                    </a:lnTo>
                    <a:close/>
                    <a:moveTo>
                      <a:pt x="1556" y="756"/>
                    </a:moveTo>
                    <a:lnTo>
                      <a:pt x="1556" y="756"/>
                    </a:lnTo>
                    <a:lnTo>
                      <a:pt x="1565" y="753"/>
                    </a:lnTo>
                    <a:lnTo>
                      <a:pt x="1573" y="751"/>
                    </a:lnTo>
                    <a:lnTo>
                      <a:pt x="1583" y="751"/>
                    </a:lnTo>
                    <a:lnTo>
                      <a:pt x="1590" y="751"/>
                    </a:lnTo>
                    <a:lnTo>
                      <a:pt x="1608" y="756"/>
                    </a:lnTo>
                    <a:lnTo>
                      <a:pt x="1624" y="764"/>
                    </a:lnTo>
                    <a:lnTo>
                      <a:pt x="1624" y="764"/>
                    </a:lnTo>
                    <a:lnTo>
                      <a:pt x="1616" y="763"/>
                    </a:lnTo>
                    <a:lnTo>
                      <a:pt x="1606" y="761"/>
                    </a:lnTo>
                    <a:lnTo>
                      <a:pt x="1589" y="761"/>
                    </a:lnTo>
                    <a:lnTo>
                      <a:pt x="1573" y="761"/>
                    </a:lnTo>
                    <a:lnTo>
                      <a:pt x="1563" y="759"/>
                    </a:lnTo>
                    <a:lnTo>
                      <a:pt x="1556" y="756"/>
                    </a:lnTo>
                    <a:lnTo>
                      <a:pt x="1556" y="756"/>
                    </a:lnTo>
                    <a:close/>
                    <a:moveTo>
                      <a:pt x="1824" y="529"/>
                    </a:moveTo>
                    <a:lnTo>
                      <a:pt x="1824" y="529"/>
                    </a:lnTo>
                    <a:lnTo>
                      <a:pt x="1910" y="529"/>
                    </a:lnTo>
                    <a:lnTo>
                      <a:pt x="1910" y="529"/>
                    </a:lnTo>
                    <a:lnTo>
                      <a:pt x="1900" y="534"/>
                    </a:lnTo>
                    <a:lnTo>
                      <a:pt x="1891" y="537"/>
                    </a:lnTo>
                    <a:lnTo>
                      <a:pt x="1880" y="539"/>
                    </a:lnTo>
                    <a:lnTo>
                      <a:pt x="1870" y="539"/>
                    </a:lnTo>
                    <a:lnTo>
                      <a:pt x="1859" y="537"/>
                    </a:lnTo>
                    <a:lnTo>
                      <a:pt x="1848" y="535"/>
                    </a:lnTo>
                    <a:lnTo>
                      <a:pt x="1824" y="529"/>
                    </a:lnTo>
                    <a:lnTo>
                      <a:pt x="1824" y="529"/>
                    </a:lnTo>
                    <a:close/>
                    <a:moveTo>
                      <a:pt x="2072" y="348"/>
                    </a:moveTo>
                    <a:lnTo>
                      <a:pt x="2072" y="348"/>
                    </a:lnTo>
                    <a:lnTo>
                      <a:pt x="2065" y="348"/>
                    </a:lnTo>
                    <a:lnTo>
                      <a:pt x="2065" y="348"/>
                    </a:lnTo>
                    <a:lnTo>
                      <a:pt x="2067" y="343"/>
                    </a:lnTo>
                    <a:lnTo>
                      <a:pt x="2067" y="343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73" y="348"/>
                    </a:lnTo>
                    <a:lnTo>
                      <a:pt x="2072" y="348"/>
                    </a:lnTo>
                    <a:lnTo>
                      <a:pt x="2072" y="348"/>
                    </a:lnTo>
                    <a:close/>
                    <a:moveTo>
                      <a:pt x="2121" y="327"/>
                    </a:moveTo>
                    <a:lnTo>
                      <a:pt x="2121" y="327"/>
                    </a:lnTo>
                    <a:lnTo>
                      <a:pt x="2091" y="313"/>
                    </a:lnTo>
                    <a:lnTo>
                      <a:pt x="2091" y="313"/>
                    </a:lnTo>
                    <a:lnTo>
                      <a:pt x="2104" y="296"/>
                    </a:lnTo>
                    <a:lnTo>
                      <a:pt x="2112" y="288"/>
                    </a:lnTo>
                    <a:lnTo>
                      <a:pt x="2116" y="284"/>
                    </a:lnTo>
                    <a:lnTo>
                      <a:pt x="2123" y="281"/>
                    </a:lnTo>
                    <a:lnTo>
                      <a:pt x="2123" y="281"/>
                    </a:lnTo>
                    <a:lnTo>
                      <a:pt x="2123" y="288"/>
                    </a:lnTo>
                    <a:lnTo>
                      <a:pt x="2123" y="294"/>
                    </a:lnTo>
                    <a:lnTo>
                      <a:pt x="2119" y="305"/>
                    </a:lnTo>
                    <a:lnTo>
                      <a:pt x="2118" y="311"/>
                    </a:lnTo>
                    <a:lnTo>
                      <a:pt x="2116" y="316"/>
                    </a:lnTo>
                    <a:lnTo>
                      <a:pt x="2118" y="323"/>
                    </a:lnTo>
                    <a:lnTo>
                      <a:pt x="2121" y="327"/>
                    </a:lnTo>
                    <a:lnTo>
                      <a:pt x="2121" y="327"/>
                    </a:lnTo>
                    <a:close/>
                    <a:moveTo>
                      <a:pt x="2135" y="269"/>
                    </a:moveTo>
                    <a:lnTo>
                      <a:pt x="2135" y="269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51" y="262"/>
                    </a:lnTo>
                    <a:lnTo>
                      <a:pt x="2159" y="259"/>
                    </a:lnTo>
                    <a:lnTo>
                      <a:pt x="2166" y="254"/>
                    </a:lnTo>
                    <a:lnTo>
                      <a:pt x="2173" y="251"/>
                    </a:lnTo>
                    <a:lnTo>
                      <a:pt x="2183" y="248"/>
                    </a:lnTo>
                    <a:lnTo>
                      <a:pt x="2191" y="250"/>
                    </a:lnTo>
                    <a:lnTo>
                      <a:pt x="2200" y="253"/>
                    </a:lnTo>
                    <a:lnTo>
                      <a:pt x="2212" y="259"/>
                    </a:lnTo>
                    <a:lnTo>
                      <a:pt x="2212" y="259"/>
                    </a:lnTo>
                    <a:lnTo>
                      <a:pt x="2177" y="261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35" y="269"/>
                    </a:lnTo>
                    <a:lnTo>
                      <a:pt x="2135" y="269"/>
                    </a:lnTo>
                    <a:close/>
                    <a:moveTo>
                      <a:pt x="2299" y="340"/>
                    </a:moveTo>
                    <a:lnTo>
                      <a:pt x="2299" y="340"/>
                    </a:lnTo>
                    <a:lnTo>
                      <a:pt x="2297" y="338"/>
                    </a:lnTo>
                    <a:lnTo>
                      <a:pt x="2297" y="338"/>
                    </a:lnTo>
                    <a:lnTo>
                      <a:pt x="2299" y="334"/>
                    </a:lnTo>
                    <a:lnTo>
                      <a:pt x="2299" y="334"/>
                    </a:lnTo>
                    <a:lnTo>
                      <a:pt x="2302" y="335"/>
                    </a:lnTo>
                    <a:lnTo>
                      <a:pt x="2302" y="335"/>
                    </a:lnTo>
                    <a:lnTo>
                      <a:pt x="2299" y="340"/>
                    </a:lnTo>
                    <a:lnTo>
                      <a:pt x="2299" y="340"/>
                    </a:lnTo>
                    <a:close/>
                    <a:moveTo>
                      <a:pt x="2699" y="207"/>
                    </a:moveTo>
                    <a:lnTo>
                      <a:pt x="2699" y="207"/>
                    </a:lnTo>
                    <a:lnTo>
                      <a:pt x="2694" y="200"/>
                    </a:lnTo>
                    <a:lnTo>
                      <a:pt x="2691" y="192"/>
                    </a:lnTo>
                    <a:lnTo>
                      <a:pt x="2690" y="178"/>
                    </a:lnTo>
                    <a:lnTo>
                      <a:pt x="2688" y="172"/>
                    </a:lnTo>
                    <a:lnTo>
                      <a:pt x="2687" y="165"/>
                    </a:lnTo>
                    <a:lnTo>
                      <a:pt x="2682" y="161"/>
                    </a:lnTo>
                    <a:lnTo>
                      <a:pt x="2677" y="156"/>
                    </a:lnTo>
                    <a:lnTo>
                      <a:pt x="2677" y="156"/>
                    </a:lnTo>
                    <a:lnTo>
                      <a:pt x="2682" y="153"/>
                    </a:lnTo>
                    <a:lnTo>
                      <a:pt x="2687" y="151"/>
                    </a:lnTo>
                    <a:lnTo>
                      <a:pt x="2691" y="151"/>
                    </a:lnTo>
                    <a:lnTo>
                      <a:pt x="2696" y="153"/>
                    </a:lnTo>
                    <a:lnTo>
                      <a:pt x="2704" y="156"/>
                    </a:lnTo>
                    <a:lnTo>
                      <a:pt x="2712" y="162"/>
                    </a:lnTo>
                    <a:lnTo>
                      <a:pt x="2721" y="169"/>
                    </a:lnTo>
                    <a:lnTo>
                      <a:pt x="2729" y="173"/>
                    </a:lnTo>
                    <a:lnTo>
                      <a:pt x="2734" y="175"/>
                    </a:lnTo>
                    <a:lnTo>
                      <a:pt x="2739" y="175"/>
                    </a:lnTo>
                    <a:lnTo>
                      <a:pt x="2744" y="175"/>
                    </a:lnTo>
                    <a:lnTo>
                      <a:pt x="2750" y="172"/>
                    </a:lnTo>
                    <a:lnTo>
                      <a:pt x="2750" y="172"/>
                    </a:lnTo>
                    <a:lnTo>
                      <a:pt x="2741" y="178"/>
                    </a:lnTo>
                    <a:lnTo>
                      <a:pt x="2737" y="181"/>
                    </a:lnTo>
                    <a:lnTo>
                      <a:pt x="2736" y="184"/>
                    </a:lnTo>
                    <a:lnTo>
                      <a:pt x="2736" y="184"/>
                    </a:lnTo>
                    <a:lnTo>
                      <a:pt x="2739" y="196"/>
                    </a:lnTo>
                    <a:lnTo>
                      <a:pt x="2744" y="207"/>
                    </a:lnTo>
                    <a:lnTo>
                      <a:pt x="2750" y="216"/>
                    </a:lnTo>
                    <a:lnTo>
                      <a:pt x="2755" y="221"/>
                    </a:lnTo>
                    <a:lnTo>
                      <a:pt x="2755" y="221"/>
                    </a:lnTo>
                    <a:lnTo>
                      <a:pt x="2747" y="224"/>
                    </a:lnTo>
                    <a:lnTo>
                      <a:pt x="2739" y="226"/>
                    </a:lnTo>
                    <a:lnTo>
                      <a:pt x="2733" y="227"/>
                    </a:lnTo>
                    <a:lnTo>
                      <a:pt x="2725" y="226"/>
                    </a:lnTo>
                    <a:lnTo>
                      <a:pt x="2718" y="223"/>
                    </a:lnTo>
                    <a:lnTo>
                      <a:pt x="2712" y="219"/>
                    </a:lnTo>
                    <a:lnTo>
                      <a:pt x="2706" y="213"/>
                    </a:lnTo>
                    <a:lnTo>
                      <a:pt x="2699" y="207"/>
                    </a:lnTo>
                    <a:lnTo>
                      <a:pt x="2699" y="20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8" name="Rectangle 120">
                <a:extLst>
                  <a:ext uri="{FF2B5EF4-FFF2-40B4-BE49-F238E27FC236}">
                    <a16:creationId xmlns:a16="http://schemas.microsoft.com/office/drawing/2014/main" id="{5D7DEF1D-FE21-0F5D-B4E4-C02A041A5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3" y="668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89" name="Rectangle 121">
                <a:extLst>
                  <a:ext uri="{FF2B5EF4-FFF2-40B4-BE49-F238E27FC236}">
                    <a16:creationId xmlns:a16="http://schemas.microsoft.com/office/drawing/2014/main" id="{92E06AE0-ABEF-6170-CB4A-E16257F5D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1" y="1401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0" name="Freeform 122">
                <a:extLst>
                  <a:ext uri="{FF2B5EF4-FFF2-40B4-BE49-F238E27FC236}">
                    <a16:creationId xmlns:a16="http://schemas.microsoft.com/office/drawing/2014/main" id="{F020299B-7A8D-6DFC-24B4-C9CBE3577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1411"/>
                <a:ext cx="2" cy="3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3 h 6"/>
                  <a:gd name="T6" fmla="*/ 3 w 3"/>
                  <a:gd name="T7" fmla="*/ 6 h 6"/>
                  <a:gd name="T8" fmla="*/ 3 w 3"/>
                  <a:gd name="T9" fmla="*/ 6 h 6"/>
                  <a:gd name="T10" fmla="*/ 0 w 3"/>
                  <a:gd name="T11" fmla="*/ 0 h 6"/>
                  <a:gd name="T12" fmla="*/ 0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1" name="Freeform 123">
                <a:extLst>
                  <a:ext uri="{FF2B5EF4-FFF2-40B4-BE49-F238E27FC236}">
                    <a16:creationId xmlns:a16="http://schemas.microsoft.com/office/drawing/2014/main" id="{64E453C6-81DB-0C3E-EADC-A24323F7A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065"/>
                <a:ext cx="774" cy="821"/>
              </a:xfrm>
              <a:custGeom>
                <a:avLst/>
                <a:gdLst>
                  <a:gd name="T0" fmla="*/ 241 w 1547"/>
                  <a:gd name="T1" fmla="*/ 1236 h 1641"/>
                  <a:gd name="T2" fmla="*/ 378 w 1547"/>
                  <a:gd name="T3" fmla="*/ 1304 h 1641"/>
                  <a:gd name="T4" fmla="*/ 265 w 1547"/>
                  <a:gd name="T5" fmla="*/ 1565 h 1641"/>
                  <a:gd name="T6" fmla="*/ 393 w 1547"/>
                  <a:gd name="T7" fmla="*/ 1581 h 1641"/>
                  <a:gd name="T8" fmla="*/ 494 w 1547"/>
                  <a:gd name="T9" fmla="*/ 1570 h 1641"/>
                  <a:gd name="T10" fmla="*/ 625 w 1547"/>
                  <a:gd name="T11" fmla="*/ 1600 h 1641"/>
                  <a:gd name="T12" fmla="*/ 748 w 1547"/>
                  <a:gd name="T13" fmla="*/ 1636 h 1641"/>
                  <a:gd name="T14" fmla="*/ 857 w 1547"/>
                  <a:gd name="T15" fmla="*/ 1609 h 1641"/>
                  <a:gd name="T16" fmla="*/ 996 w 1547"/>
                  <a:gd name="T17" fmla="*/ 1590 h 1641"/>
                  <a:gd name="T18" fmla="*/ 1137 w 1547"/>
                  <a:gd name="T19" fmla="*/ 1568 h 1641"/>
                  <a:gd name="T20" fmla="*/ 1219 w 1547"/>
                  <a:gd name="T21" fmla="*/ 1605 h 1641"/>
                  <a:gd name="T22" fmla="*/ 1180 w 1547"/>
                  <a:gd name="T23" fmla="*/ 1505 h 1641"/>
                  <a:gd name="T24" fmla="*/ 1226 w 1547"/>
                  <a:gd name="T25" fmla="*/ 1435 h 1641"/>
                  <a:gd name="T26" fmla="*/ 1313 w 1547"/>
                  <a:gd name="T27" fmla="*/ 1365 h 1641"/>
                  <a:gd name="T28" fmla="*/ 1343 w 1547"/>
                  <a:gd name="T29" fmla="*/ 1331 h 1641"/>
                  <a:gd name="T30" fmla="*/ 1146 w 1547"/>
                  <a:gd name="T31" fmla="*/ 1184 h 1641"/>
                  <a:gd name="T32" fmla="*/ 1105 w 1547"/>
                  <a:gd name="T33" fmla="*/ 1100 h 1641"/>
                  <a:gd name="T34" fmla="*/ 1045 w 1547"/>
                  <a:gd name="T35" fmla="*/ 993 h 1641"/>
                  <a:gd name="T36" fmla="*/ 1111 w 1547"/>
                  <a:gd name="T37" fmla="*/ 974 h 1641"/>
                  <a:gd name="T38" fmla="*/ 1283 w 1547"/>
                  <a:gd name="T39" fmla="*/ 907 h 1641"/>
                  <a:gd name="T40" fmla="*/ 1432 w 1547"/>
                  <a:gd name="T41" fmla="*/ 825 h 1641"/>
                  <a:gd name="T42" fmla="*/ 1515 w 1547"/>
                  <a:gd name="T43" fmla="*/ 855 h 1641"/>
                  <a:gd name="T44" fmla="*/ 1536 w 1547"/>
                  <a:gd name="T45" fmla="*/ 756 h 1641"/>
                  <a:gd name="T46" fmla="*/ 1482 w 1547"/>
                  <a:gd name="T47" fmla="*/ 669 h 1641"/>
                  <a:gd name="T48" fmla="*/ 1472 w 1547"/>
                  <a:gd name="T49" fmla="*/ 566 h 1641"/>
                  <a:gd name="T50" fmla="*/ 1458 w 1547"/>
                  <a:gd name="T51" fmla="*/ 491 h 1641"/>
                  <a:gd name="T52" fmla="*/ 1399 w 1547"/>
                  <a:gd name="T53" fmla="*/ 398 h 1641"/>
                  <a:gd name="T54" fmla="*/ 1412 w 1547"/>
                  <a:gd name="T55" fmla="*/ 275 h 1641"/>
                  <a:gd name="T56" fmla="*/ 1394 w 1547"/>
                  <a:gd name="T57" fmla="*/ 202 h 1641"/>
                  <a:gd name="T58" fmla="*/ 1281 w 1547"/>
                  <a:gd name="T59" fmla="*/ 151 h 1641"/>
                  <a:gd name="T60" fmla="*/ 1308 w 1547"/>
                  <a:gd name="T61" fmla="*/ 121 h 1641"/>
                  <a:gd name="T62" fmla="*/ 1308 w 1547"/>
                  <a:gd name="T63" fmla="*/ 77 h 1641"/>
                  <a:gd name="T64" fmla="*/ 1262 w 1547"/>
                  <a:gd name="T65" fmla="*/ 39 h 1641"/>
                  <a:gd name="T66" fmla="*/ 1221 w 1547"/>
                  <a:gd name="T67" fmla="*/ 70 h 1641"/>
                  <a:gd name="T68" fmla="*/ 1178 w 1547"/>
                  <a:gd name="T69" fmla="*/ 88 h 1641"/>
                  <a:gd name="T70" fmla="*/ 994 w 1547"/>
                  <a:gd name="T71" fmla="*/ 145 h 1641"/>
                  <a:gd name="T72" fmla="*/ 922 w 1547"/>
                  <a:gd name="T73" fmla="*/ 193 h 1641"/>
                  <a:gd name="T74" fmla="*/ 838 w 1547"/>
                  <a:gd name="T75" fmla="*/ 166 h 1641"/>
                  <a:gd name="T76" fmla="*/ 908 w 1547"/>
                  <a:gd name="T77" fmla="*/ 94 h 1641"/>
                  <a:gd name="T78" fmla="*/ 864 w 1547"/>
                  <a:gd name="T79" fmla="*/ 77 h 1641"/>
                  <a:gd name="T80" fmla="*/ 692 w 1547"/>
                  <a:gd name="T81" fmla="*/ 72 h 1641"/>
                  <a:gd name="T82" fmla="*/ 621 w 1547"/>
                  <a:gd name="T83" fmla="*/ 12 h 1641"/>
                  <a:gd name="T84" fmla="*/ 467 w 1547"/>
                  <a:gd name="T85" fmla="*/ 5 h 1641"/>
                  <a:gd name="T86" fmla="*/ 495 w 1547"/>
                  <a:gd name="T87" fmla="*/ 91 h 1641"/>
                  <a:gd name="T88" fmla="*/ 468 w 1547"/>
                  <a:gd name="T89" fmla="*/ 121 h 1641"/>
                  <a:gd name="T90" fmla="*/ 513 w 1547"/>
                  <a:gd name="T91" fmla="*/ 205 h 1641"/>
                  <a:gd name="T92" fmla="*/ 433 w 1547"/>
                  <a:gd name="T93" fmla="*/ 280 h 1641"/>
                  <a:gd name="T94" fmla="*/ 376 w 1547"/>
                  <a:gd name="T95" fmla="*/ 312 h 1641"/>
                  <a:gd name="T96" fmla="*/ 216 w 1547"/>
                  <a:gd name="T97" fmla="*/ 253 h 1641"/>
                  <a:gd name="T98" fmla="*/ 211 w 1547"/>
                  <a:gd name="T99" fmla="*/ 329 h 1641"/>
                  <a:gd name="T100" fmla="*/ 177 w 1547"/>
                  <a:gd name="T101" fmla="*/ 493 h 1641"/>
                  <a:gd name="T102" fmla="*/ 185 w 1547"/>
                  <a:gd name="T103" fmla="*/ 534 h 1641"/>
                  <a:gd name="T104" fmla="*/ 142 w 1547"/>
                  <a:gd name="T105" fmla="*/ 615 h 1641"/>
                  <a:gd name="T106" fmla="*/ 28 w 1547"/>
                  <a:gd name="T107" fmla="*/ 664 h 1641"/>
                  <a:gd name="T108" fmla="*/ 11 w 1547"/>
                  <a:gd name="T109" fmla="*/ 815 h 1641"/>
                  <a:gd name="T110" fmla="*/ 33 w 1547"/>
                  <a:gd name="T111" fmla="*/ 914 h 1641"/>
                  <a:gd name="T112" fmla="*/ 28 w 1547"/>
                  <a:gd name="T113" fmla="*/ 1026 h 1641"/>
                  <a:gd name="T114" fmla="*/ 81 w 1547"/>
                  <a:gd name="T115" fmla="*/ 1109 h 1641"/>
                  <a:gd name="T116" fmla="*/ 96 w 1547"/>
                  <a:gd name="T117" fmla="*/ 1196 h 1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641">
                    <a:moveTo>
                      <a:pt x="133" y="1233"/>
                    </a:moveTo>
                    <a:lnTo>
                      <a:pt x="133" y="1233"/>
                    </a:lnTo>
                    <a:lnTo>
                      <a:pt x="146" y="1233"/>
                    </a:lnTo>
                    <a:lnTo>
                      <a:pt x="157" y="1235"/>
                    </a:lnTo>
                    <a:lnTo>
                      <a:pt x="179" y="1241"/>
                    </a:lnTo>
                    <a:lnTo>
                      <a:pt x="192" y="1242"/>
                    </a:lnTo>
                    <a:lnTo>
                      <a:pt x="203" y="1242"/>
                    </a:lnTo>
                    <a:lnTo>
                      <a:pt x="216" y="1239"/>
                    </a:lnTo>
                    <a:lnTo>
                      <a:pt x="227" y="1235"/>
                    </a:lnTo>
                    <a:lnTo>
                      <a:pt x="227" y="1235"/>
                    </a:lnTo>
                    <a:lnTo>
                      <a:pt x="230" y="1233"/>
                    </a:lnTo>
                    <a:lnTo>
                      <a:pt x="235" y="1233"/>
                    </a:lnTo>
                    <a:lnTo>
                      <a:pt x="241" y="1236"/>
                    </a:lnTo>
                    <a:lnTo>
                      <a:pt x="241" y="1236"/>
                    </a:lnTo>
                    <a:lnTo>
                      <a:pt x="255" y="1244"/>
                    </a:lnTo>
                    <a:lnTo>
                      <a:pt x="271" y="1250"/>
                    </a:lnTo>
                    <a:lnTo>
                      <a:pt x="285" y="1257"/>
                    </a:lnTo>
                    <a:lnTo>
                      <a:pt x="301" y="1262"/>
                    </a:lnTo>
                    <a:lnTo>
                      <a:pt x="332" y="1269"/>
                    </a:lnTo>
                    <a:lnTo>
                      <a:pt x="363" y="1277"/>
                    </a:lnTo>
                    <a:lnTo>
                      <a:pt x="363" y="1277"/>
                    </a:lnTo>
                    <a:lnTo>
                      <a:pt x="371" y="1279"/>
                    </a:lnTo>
                    <a:lnTo>
                      <a:pt x="378" y="1282"/>
                    </a:lnTo>
                    <a:lnTo>
                      <a:pt x="382" y="1285"/>
                    </a:lnTo>
                    <a:lnTo>
                      <a:pt x="384" y="1290"/>
                    </a:lnTo>
                    <a:lnTo>
                      <a:pt x="384" y="1295"/>
                    </a:lnTo>
                    <a:lnTo>
                      <a:pt x="382" y="1300"/>
                    </a:lnTo>
                    <a:lnTo>
                      <a:pt x="378" y="1304"/>
                    </a:lnTo>
                    <a:lnTo>
                      <a:pt x="373" y="1311"/>
                    </a:lnTo>
                    <a:lnTo>
                      <a:pt x="373" y="1311"/>
                    </a:lnTo>
                    <a:lnTo>
                      <a:pt x="354" y="1331"/>
                    </a:lnTo>
                    <a:lnTo>
                      <a:pt x="335" y="1350"/>
                    </a:lnTo>
                    <a:lnTo>
                      <a:pt x="319" y="1373"/>
                    </a:lnTo>
                    <a:lnTo>
                      <a:pt x="305" y="1397"/>
                    </a:lnTo>
                    <a:lnTo>
                      <a:pt x="305" y="1397"/>
                    </a:lnTo>
                    <a:lnTo>
                      <a:pt x="295" y="1417"/>
                    </a:lnTo>
                    <a:lnTo>
                      <a:pt x="289" y="1438"/>
                    </a:lnTo>
                    <a:lnTo>
                      <a:pt x="282" y="1458"/>
                    </a:lnTo>
                    <a:lnTo>
                      <a:pt x="279" y="1479"/>
                    </a:lnTo>
                    <a:lnTo>
                      <a:pt x="271" y="1522"/>
                    </a:lnTo>
                    <a:lnTo>
                      <a:pt x="265" y="1565"/>
                    </a:lnTo>
                    <a:lnTo>
                      <a:pt x="265" y="1565"/>
                    </a:lnTo>
                    <a:lnTo>
                      <a:pt x="263" y="1571"/>
                    </a:lnTo>
                    <a:lnTo>
                      <a:pt x="265" y="1578"/>
                    </a:lnTo>
                    <a:lnTo>
                      <a:pt x="268" y="1581"/>
                    </a:lnTo>
                    <a:lnTo>
                      <a:pt x="273" y="1584"/>
                    </a:lnTo>
                    <a:lnTo>
                      <a:pt x="284" y="1587"/>
                    </a:lnTo>
                    <a:lnTo>
                      <a:pt x="295" y="1589"/>
                    </a:lnTo>
                    <a:lnTo>
                      <a:pt x="295" y="1589"/>
                    </a:lnTo>
                    <a:lnTo>
                      <a:pt x="314" y="1590"/>
                    </a:lnTo>
                    <a:lnTo>
                      <a:pt x="333" y="1589"/>
                    </a:lnTo>
                    <a:lnTo>
                      <a:pt x="371" y="1589"/>
                    </a:lnTo>
                    <a:lnTo>
                      <a:pt x="371" y="1589"/>
                    </a:lnTo>
                    <a:lnTo>
                      <a:pt x="379" y="1589"/>
                    </a:lnTo>
                    <a:lnTo>
                      <a:pt x="387" y="1586"/>
                    </a:lnTo>
                    <a:lnTo>
                      <a:pt x="393" y="1581"/>
                    </a:lnTo>
                    <a:lnTo>
                      <a:pt x="400" y="1573"/>
                    </a:lnTo>
                    <a:lnTo>
                      <a:pt x="400" y="1573"/>
                    </a:lnTo>
                    <a:lnTo>
                      <a:pt x="408" y="1560"/>
                    </a:lnTo>
                    <a:lnTo>
                      <a:pt x="416" y="1552"/>
                    </a:lnTo>
                    <a:lnTo>
                      <a:pt x="425" y="1546"/>
                    </a:lnTo>
                    <a:lnTo>
                      <a:pt x="435" y="1543"/>
                    </a:lnTo>
                    <a:lnTo>
                      <a:pt x="444" y="1544"/>
                    </a:lnTo>
                    <a:lnTo>
                      <a:pt x="455" y="1547"/>
                    </a:lnTo>
                    <a:lnTo>
                      <a:pt x="465" y="1554"/>
                    </a:lnTo>
                    <a:lnTo>
                      <a:pt x="476" y="1563"/>
                    </a:lnTo>
                    <a:lnTo>
                      <a:pt x="476" y="1563"/>
                    </a:lnTo>
                    <a:lnTo>
                      <a:pt x="482" y="1566"/>
                    </a:lnTo>
                    <a:lnTo>
                      <a:pt x="489" y="1570"/>
                    </a:lnTo>
                    <a:lnTo>
                      <a:pt x="494" y="1570"/>
                    </a:lnTo>
                    <a:lnTo>
                      <a:pt x="500" y="1570"/>
                    </a:lnTo>
                    <a:lnTo>
                      <a:pt x="500" y="1570"/>
                    </a:lnTo>
                    <a:lnTo>
                      <a:pt x="514" y="1568"/>
                    </a:lnTo>
                    <a:lnTo>
                      <a:pt x="527" y="1566"/>
                    </a:lnTo>
                    <a:lnTo>
                      <a:pt x="540" y="1568"/>
                    </a:lnTo>
                    <a:lnTo>
                      <a:pt x="552" y="1570"/>
                    </a:lnTo>
                    <a:lnTo>
                      <a:pt x="563" y="1573"/>
                    </a:lnTo>
                    <a:lnTo>
                      <a:pt x="576" y="1578"/>
                    </a:lnTo>
                    <a:lnTo>
                      <a:pt x="600" y="1589"/>
                    </a:lnTo>
                    <a:lnTo>
                      <a:pt x="600" y="1589"/>
                    </a:lnTo>
                    <a:lnTo>
                      <a:pt x="613" y="1597"/>
                    </a:lnTo>
                    <a:lnTo>
                      <a:pt x="619" y="1600"/>
                    </a:lnTo>
                    <a:lnTo>
                      <a:pt x="625" y="1600"/>
                    </a:lnTo>
                    <a:lnTo>
                      <a:pt x="625" y="1600"/>
                    </a:lnTo>
                    <a:lnTo>
                      <a:pt x="640" y="1595"/>
                    </a:lnTo>
                    <a:lnTo>
                      <a:pt x="652" y="1593"/>
                    </a:lnTo>
                    <a:lnTo>
                      <a:pt x="665" y="1595"/>
                    </a:lnTo>
                    <a:lnTo>
                      <a:pt x="678" y="1598"/>
                    </a:lnTo>
                    <a:lnTo>
                      <a:pt x="689" y="1605"/>
                    </a:lnTo>
                    <a:lnTo>
                      <a:pt x="700" y="1611"/>
                    </a:lnTo>
                    <a:lnTo>
                      <a:pt x="710" y="1620"/>
                    </a:lnTo>
                    <a:lnTo>
                      <a:pt x="719" y="1630"/>
                    </a:lnTo>
                    <a:lnTo>
                      <a:pt x="719" y="1630"/>
                    </a:lnTo>
                    <a:lnTo>
                      <a:pt x="727" y="1636"/>
                    </a:lnTo>
                    <a:lnTo>
                      <a:pt x="735" y="1641"/>
                    </a:lnTo>
                    <a:lnTo>
                      <a:pt x="740" y="1641"/>
                    </a:lnTo>
                    <a:lnTo>
                      <a:pt x="745" y="1640"/>
                    </a:lnTo>
                    <a:lnTo>
                      <a:pt x="748" y="1636"/>
                    </a:lnTo>
                    <a:lnTo>
                      <a:pt x="749" y="1632"/>
                    </a:lnTo>
                    <a:lnTo>
                      <a:pt x="752" y="1614"/>
                    </a:lnTo>
                    <a:lnTo>
                      <a:pt x="752" y="1614"/>
                    </a:lnTo>
                    <a:lnTo>
                      <a:pt x="754" y="1606"/>
                    </a:lnTo>
                    <a:lnTo>
                      <a:pt x="756" y="1600"/>
                    </a:lnTo>
                    <a:lnTo>
                      <a:pt x="759" y="1595"/>
                    </a:lnTo>
                    <a:lnTo>
                      <a:pt x="764" y="1592"/>
                    </a:lnTo>
                    <a:lnTo>
                      <a:pt x="768" y="1590"/>
                    </a:lnTo>
                    <a:lnTo>
                      <a:pt x="775" y="1589"/>
                    </a:lnTo>
                    <a:lnTo>
                      <a:pt x="781" y="1589"/>
                    </a:lnTo>
                    <a:lnTo>
                      <a:pt x="789" y="1590"/>
                    </a:lnTo>
                    <a:lnTo>
                      <a:pt x="789" y="1590"/>
                    </a:lnTo>
                    <a:lnTo>
                      <a:pt x="835" y="1603"/>
                    </a:lnTo>
                    <a:lnTo>
                      <a:pt x="857" y="1609"/>
                    </a:lnTo>
                    <a:lnTo>
                      <a:pt x="880" y="1619"/>
                    </a:lnTo>
                    <a:lnTo>
                      <a:pt x="880" y="1619"/>
                    </a:lnTo>
                    <a:lnTo>
                      <a:pt x="887" y="1624"/>
                    </a:lnTo>
                    <a:lnTo>
                      <a:pt x="897" y="1627"/>
                    </a:lnTo>
                    <a:lnTo>
                      <a:pt x="903" y="1627"/>
                    </a:lnTo>
                    <a:lnTo>
                      <a:pt x="908" y="1627"/>
                    </a:lnTo>
                    <a:lnTo>
                      <a:pt x="913" y="1625"/>
                    </a:lnTo>
                    <a:lnTo>
                      <a:pt x="918" y="1622"/>
                    </a:lnTo>
                    <a:lnTo>
                      <a:pt x="918" y="1622"/>
                    </a:lnTo>
                    <a:lnTo>
                      <a:pt x="930" y="1614"/>
                    </a:lnTo>
                    <a:lnTo>
                      <a:pt x="943" y="1608"/>
                    </a:lnTo>
                    <a:lnTo>
                      <a:pt x="956" y="1603"/>
                    </a:lnTo>
                    <a:lnTo>
                      <a:pt x="968" y="1598"/>
                    </a:lnTo>
                    <a:lnTo>
                      <a:pt x="996" y="1590"/>
                    </a:lnTo>
                    <a:lnTo>
                      <a:pt x="1023" y="1584"/>
                    </a:lnTo>
                    <a:lnTo>
                      <a:pt x="1023" y="1584"/>
                    </a:lnTo>
                    <a:lnTo>
                      <a:pt x="1032" y="1582"/>
                    </a:lnTo>
                    <a:lnTo>
                      <a:pt x="1042" y="1578"/>
                    </a:lnTo>
                    <a:lnTo>
                      <a:pt x="1059" y="1570"/>
                    </a:lnTo>
                    <a:lnTo>
                      <a:pt x="1069" y="1566"/>
                    </a:lnTo>
                    <a:lnTo>
                      <a:pt x="1077" y="1563"/>
                    </a:lnTo>
                    <a:lnTo>
                      <a:pt x="1086" y="1562"/>
                    </a:lnTo>
                    <a:lnTo>
                      <a:pt x="1097" y="1563"/>
                    </a:lnTo>
                    <a:lnTo>
                      <a:pt x="1097" y="1563"/>
                    </a:lnTo>
                    <a:lnTo>
                      <a:pt x="1118" y="1568"/>
                    </a:lnTo>
                    <a:lnTo>
                      <a:pt x="1127" y="1570"/>
                    </a:lnTo>
                    <a:lnTo>
                      <a:pt x="1137" y="1568"/>
                    </a:lnTo>
                    <a:lnTo>
                      <a:pt x="1137" y="1568"/>
                    </a:lnTo>
                    <a:lnTo>
                      <a:pt x="1148" y="1565"/>
                    </a:lnTo>
                    <a:lnTo>
                      <a:pt x="1159" y="1565"/>
                    </a:lnTo>
                    <a:lnTo>
                      <a:pt x="1169" y="1565"/>
                    </a:lnTo>
                    <a:lnTo>
                      <a:pt x="1177" y="1568"/>
                    </a:lnTo>
                    <a:lnTo>
                      <a:pt x="1185" y="1573"/>
                    </a:lnTo>
                    <a:lnTo>
                      <a:pt x="1191" y="1579"/>
                    </a:lnTo>
                    <a:lnTo>
                      <a:pt x="1197" y="1587"/>
                    </a:lnTo>
                    <a:lnTo>
                      <a:pt x="1204" y="1597"/>
                    </a:lnTo>
                    <a:lnTo>
                      <a:pt x="1204" y="1597"/>
                    </a:lnTo>
                    <a:lnTo>
                      <a:pt x="1207" y="1601"/>
                    </a:lnTo>
                    <a:lnTo>
                      <a:pt x="1210" y="1605"/>
                    </a:lnTo>
                    <a:lnTo>
                      <a:pt x="1215" y="1606"/>
                    </a:lnTo>
                    <a:lnTo>
                      <a:pt x="1219" y="1605"/>
                    </a:lnTo>
                    <a:lnTo>
                      <a:pt x="1219" y="1605"/>
                    </a:lnTo>
                    <a:lnTo>
                      <a:pt x="1223" y="1600"/>
                    </a:lnTo>
                    <a:lnTo>
                      <a:pt x="1224" y="1595"/>
                    </a:lnTo>
                    <a:lnTo>
                      <a:pt x="1223" y="1589"/>
                    </a:lnTo>
                    <a:lnTo>
                      <a:pt x="1219" y="1586"/>
                    </a:lnTo>
                    <a:lnTo>
                      <a:pt x="1219" y="1586"/>
                    </a:lnTo>
                    <a:lnTo>
                      <a:pt x="1215" y="1581"/>
                    </a:lnTo>
                    <a:lnTo>
                      <a:pt x="1210" y="1576"/>
                    </a:lnTo>
                    <a:lnTo>
                      <a:pt x="1205" y="1565"/>
                    </a:lnTo>
                    <a:lnTo>
                      <a:pt x="1202" y="1554"/>
                    </a:lnTo>
                    <a:lnTo>
                      <a:pt x="1199" y="1543"/>
                    </a:lnTo>
                    <a:lnTo>
                      <a:pt x="1196" y="1530"/>
                    </a:lnTo>
                    <a:lnTo>
                      <a:pt x="1191" y="1519"/>
                    </a:lnTo>
                    <a:lnTo>
                      <a:pt x="1185" y="1509"/>
                    </a:lnTo>
                    <a:lnTo>
                      <a:pt x="1180" y="1505"/>
                    </a:lnTo>
                    <a:lnTo>
                      <a:pt x="1175" y="1500"/>
                    </a:lnTo>
                    <a:lnTo>
                      <a:pt x="1175" y="1500"/>
                    </a:lnTo>
                    <a:lnTo>
                      <a:pt x="1172" y="1498"/>
                    </a:lnTo>
                    <a:lnTo>
                      <a:pt x="1170" y="1493"/>
                    </a:lnTo>
                    <a:lnTo>
                      <a:pt x="1170" y="1489"/>
                    </a:lnTo>
                    <a:lnTo>
                      <a:pt x="1170" y="1482"/>
                    </a:lnTo>
                    <a:lnTo>
                      <a:pt x="1172" y="1476"/>
                    </a:lnTo>
                    <a:lnTo>
                      <a:pt x="1175" y="1470"/>
                    </a:lnTo>
                    <a:lnTo>
                      <a:pt x="1180" y="1463"/>
                    </a:lnTo>
                    <a:lnTo>
                      <a:pt x="1185" y="1458"/>
                    </a:lnTo>
                    <a:lnTo>
                      <a:pt x="1185" y="1458"/>
                    </a:lnTo>
                    <a:lnTo>
                      <a:pt x="1194" y="1452"/>
                    </a:lnTo>
                    <a:lnTo>
                      <a:pt x="1204" y="1446"/>
                    </a:lnTo>
                    <a:lnTo>
                      <a:pt x="1226" y="1435"/>
                    </a:lnTo>
                    <a:lnTo>
                      <a:pt x="1226" y="1435"/>
                    </a:lnTo>
                    <a:lnTo>
                      <a:pt x="1242" y="1427"/>
                    </a:lnTo>
                    <a:lnTo>
                      <a:pt x="1259" y="1417"/>
                    </a:lnTo>
                    <a:lnTo>
                      <a:pt x="1267" y="1411"/>
                    </a:lnTo>
                    <a:lnTo>
                      <a:pt x="1273" y="1404"/>
                    </a:lnTo>
                    <a:lnTo>
                      <a:pt x="1278" y="1398"/>
                    </a:lnTo>
                    <a:lnTo>
                      <a:pt x="1283" y="1390"/>
                    </a:lnTo>
                    <a:lnTo>
                      <a:pt x="1283" y="1390"/>
                    </a:lnTo>
                    <a:lnTo>
                      <a:pt x="1286" y="1381"/>
                    </a:lnTo>
                    <a:lnTo>
                      <a:pt x="1291" y="1374"/>
                    </a:lnTo>
                    <a:lnTo>
                      <a:pt x="1296" y="1370"/>
                    </a:lnTo>
                    <a:lnTo>
                      <a:pt x="1300" y="1366"/>
                    </a:lnTo>
                    <a:lnTo>
                      <a:pt x="1307" y="1365"/>
                    </a:lnTo>
                    <a:lnTo>
                      <a:pt x="1313" y="1365"/>
                    </a:lnTo>
                    <a:lnTo>
                      <a:pt x="1320" y="1366"/>
                    </a:lnTo>
                    <a:lnTo>
                      <a:pt x="1326" y="1368"/>
                    </a:lnTo>
                    <a:lnTo>
                      <a:pt x="1326" y="1368"/>
                    </a:lnTo>
                    <a:lnTo>
                      <a:pt x="1335" y="1371"/>
                    </a:lnTo>
                    <a:lnTo>
                      <a:pt x="1342" y="1371"/>
                    </a:lnTo>
                    <a:lnTo>
                      <a:pt x="1345" y="1370"/>
                    </a:lnTo>
                    <a:lnTo>
                      <a:pt x="1348" y="1366"/>
                    </a:lnTo>
                    <a:lnTo>
                      <a:pt x="1350" y="1363"/>
                    </a:lnTo>
                    <a:lnTo>
                      <a:pt x="1350" y="1358"/>
                    </a:lnTo>
                    <a:lnTo>
                      <a:pt x="1350" y="1347"/>
                    </a:lnTo>
                    <a:lnTo>
                      <a:pt x="1350" y="1347"/>
                    </a:lnTo>
                    <a:lnTo>
                      <a:pt x="1348" y="1341"/>
                    </a:lnTo>
                    <a:lnTo>
                      <a:pt x="1347" y="1335"/>
                    </a:lnTo>
                    <a:lnTo>
                      <a:pt x="1343" y="1331"/>
                    </a:lnTo>
                    <a:lnTo>
                      <a:pt x="1340" y="1327"/>
                    </a:lnTo>
                    <a:lnTo>
                      <a:pt x="1331" y="1322"/>
                    </a:lnTo>
                    <a:lnTo>
                      <a:pt x="1321" y="1317"/>
                    </a:lnTo>
                    <a:lnTo>
                      <a:pt x="1321" y="1317"/>
                    </a:lnTo>
                    <a:lnTo>
                      <a:pt x="1299" y="1306"/>
                    </a:lnTo>
                    <a:lnTo>
                      <a:pt x="1278" y="1292"/>
                    </a:lnTo>
                    <a:lnTo>
                      <a:pt x="1259" y="1277"/>
                    </a:lnTo>
                    <a:lnTo>
                      <a:pt x="1240" y="1262"/>
                    </a:lnTo>
                    <a:lnTo>
                      <a:pt x="1204" y="1231"/>
                    </a:lnTo>
                    <a:lnTo>
                      <a:pt x="1185" y="1215"/>
                    </a:lnTo>
                    <a:lnTo>
                      <a:pt x="1164" y="1201"/>
                    </a:lnTo>
                    <a:lnTo>
                      <a:pt x="1164" y="1201"/>
                    </a:lnTo>
                    <a:lnTo>
                      <a:pt x="1154" y="1193"/>
                    </a:lnTo>
                    <a:lnTo>
                      <a:pt x="1146" y="1184"/>
                    </a:lnTo>
                    <a:lnTo>
                      <a:pt x="1131" y="1161"/>
                    </a:lnTo>
                    <a:lnTo>
                      <a:pt x="1124" y="1150"/>
                    </a:lnTo>
                    <a:lnTo>
                      <a:pt x="1115" y="1139"/>
                    </a:lnTo>
                    <a:lnTo>
                      <a:pt x="1105" y="1131"/>
                    </a:lnTo>
                    <a:lnTo>
                      <a:pt x="1094" y="1123"/>
                    </a:lnTo>
                    <a:lnTo>
                      <a:pt x="1094" y="1123"/>
                    </a:lnTo>
                    <a:lnTo>
                      <a:pt x="1091" y="1120"/>
                    </a:lnTo>
                    <a:lnTo>
                      <a:pt x="1091" y="1119"/>
                    </a:lnTo>
                    <a:lnTo>
                      <a:pt x="1091" y="1115"/>
                    </a:lnTo>
                    <a:lnTo>
                      <a:pt x="1091" y="1114"/>
                    </a:lnTo>
                    <a:lnTo>
                      <a:pt x="1096" y="1109"/>
                    </a:lnTo>
                    <a:lnTo>
                      <a:pt x="1100" y="1106"/>
                    </a:lnTo>
                    <a:lnTo>
                      <a:pt x="1100" y="1106"/>
                    </a:lnTo>
                    <a:lnTo>
                      <a:pt x="1105" y="1100"/>
                    </a:lnTo>
                    <a:lnTo>
                      <a:pt x="1108" y="1095"/>
                    </a:lnTo>
                    <a:lnTo>
                      <a:pt x="1110" y="1090"/>
                    </a:lnTo>
                    <a:lnTo>
                      <a:pt x="1110" y="1085"/>
                    </a:lnTo>
                    <a:lnTo>
                      <a:pt x="1108" y="1080"/>
                    </a:lnTo>
                    <a:lnTo>
                      <a:pt x="1107" y="1076"/>
                    </a:lnTo>
                    <a:lnTo>
                      <a:pt x="1099" y="1066"/>
                    </a:lnTo>
                    <a:lnTo>
                      <a:pt x="1099" y="1066"/>
                    </a:lnTo>
                    <a:lnTo>
                      <a:pt x="1073" y="1042"/>
                    </a:lnTo>
                    <a:lnTo>
                      <a:pt x="1061" y="1030"/>
                    </a:lnTo>
                    <a:lnTo>
                      <a:pt x="1051" y="1015"/>
                    </a:lnTo>
                    <a:lnTo>
                      <a:pt x="1051" y="1015"/>
                    </a:lnTo>
                    <a:lnTo>
                      <a:pt x="1046" y="1009"/>
                    </a:lnTo>
                    <a:lnTo>
                      <a:pt x="1045" y="1001"/>
                    </a:lnTo>
                    <a:lnTo>
                      <a:pt x="1045" y="993"/>
                    </a:lnTo>
                    <a:lnTo>
                      <a:pt x="1050" y="987"/>
                    </a:lnTo>
                    <a:lnTo>
                      <a:pt x="1050" y="987"/>
                    </a:lnTo>
                    <a:lnTo>
                      <a:pt x="1054" y="980"/>
                    </a:lnTo>
                    <a:lnTo>
                      <a:pt x="1062" y="979"/>
                    </a:lnTo>
                    <a:lnTo>
                      <a:pt x="1070" y="980"/>
                    </a:lnTo>
                    <a:lnTo>
                      <a:pt x="1078" y="982"/>
                    </a:lnTo>
                    <a:lnTo>
                      <a:pt x="1078" y="982"/>
                    </a:lnTo>
                    <a:lnTo>
                      <a:pt x="1088" y="988"/>
                    </a:lnTo>
                    <a:lnTo>
                      <a:pt x="1092" y="988"/>
                    </a:lnTo>
                    <a:lnTo>
                      <a:pt x="1096" y="988"/>
                    </a:lnTo>
                    <a:lnTo>
                      <a:pt x="1097" y="985"/>
                    </a:lnTo>
                    <a:lnTo>
                      <a:pt x="1097" y="985"/>
                    </a:lnTo>
                    <a:lnTo>
                      <a:pt x="1104" y="979"/>
                    </a:lnTo>
                    <a:lnTo>
                      <a:pt x="1111" y="974"/>
                    </a:lnTo>
                    <a:lnTo>
                      <a:pt x="1118" y="971"/>
                    </a:lnTo>
                    <a:lnTo>
                      <a:pt x="1126" y="968"/>
                    </a:lnTo>
                    <a:lnTo>
                      <a:pt x="1142" y="965"/>
                    </a:lnTo>
                    <a:lnTo>
                      <a:pt x="1158" y="965"/>
                    </a:lnTo>
                    <a:lnTo>
                      <a:pt x="1158" y="965"/>
                    </a:lnTo>
                    <a:lnTo>
                      <a:pt x="1170" y="963"/>
                    </a:lnTo>
                    <a:lnTo>
                      <a:pt x="1183" y="960"/>
                    </a:lnTo>
                    <a:lnTo>
                      <a:pt x="1194" y="957"/>
                    </a:lnTo>
                    <a:lnTo>
                      <a:pt x="1204" y="952"/>
                    </a:lnTo>
                    <a:lnTo>
                      <a:pt x="1224" y="939"/>
                    </a:lnTo>
                    <a:lnTo>
                      <a:pt x="1245" y="926"/>
                    </a:lnTo>
                    <a:lnTo>
                      <a:pt x="1245" y="926"/>
                    </a:lnTo>
                    <a:lnTo>
                      <a:pt x="1264" y="917"/>
                    </a:lnTo>
                    <a:lnTo>
                      <a:pt x="1283" y="907"/>
                    </a:lnTo>
                    <a:lnTo>
                      <a:pt x="1321" y="890"/>
                    </a:lnTo>
                    <a:lnTo>
                      <a:pt x="1401" y="858"/>
                    </a:lnTo>
                    <a:lnTo>
                      <a:pt x="1401" y="858"/>
                    </a:lnTo>
                    <a:lnTo>
                      <a:pt x="1412" y="855"/>
                    </a:lnTo>
                    <a:lnTo>
                      <a:pt x="1416" y="852"/>
                    </a:lnTo>
                    <a:lnTo>
                      <a:pt x="1416" y="850"/>
                    </a:lnTo>
                    <a:lnTo>
                      <a:pt x="1415" y="847"/>
                    </a:lnTo>
                    <a:lnTo>
                      <a:pt x="1415" y="847"/>
                    </a:lnTo>
                    <a:lnTo>
                      <a:pt x="1412" y="839"/>
                    </a:lnTo>
                    <a:lnTo>
                      <a:pt x="1412" y="834"/>
                    </a:lnTo>
                    <a:lnTo>
                      <a:pt x="1412" y="831"/>
                    </a:lnTo>
                    <a:lnTo>
                      <a:pt x="1415" y="830"/>
                    </a:lnTo>
                    <a:lnTo>
                      <a:pt x="1423" y="828"/>
                    </a:lnTo>
                    <a:lnTo>
                      <a:pt x="1432" y="825"/>
                    </a:lnTo>
                    <a:lnTo>
                      <a:pt x="1432" y="825"/>
                    </a:lnTo>
                    <a:lnTo>
                      <a:pt x="1442" y="822"/>
                    </a:lnTo>
                    <a:lnTo>
                      <a:pt x="1450" y="820"/>
                    </a:lnTo>
                    <a:lnTo>
                      <a:pt x="1459" y="820"/>
                    </a:lnTo>
                    <a:lnTo>
                      <a:pt x="1467" y="822"/>
                    </a:lnTo>
                    <a:lnTo>
                      <a:pt x="1475" y="823"/>
                    </a:lnTo>
                    <a:lnTo>
                      <a:pt x="1482" y="828"/>
                    </a:lnTo>
                    <a:lnTo>
                      <a:pt x="1490" y="834"/>
                    </a:lnTo>
                    <a:lnTo>
                      <a:pt x="1496" y="842"/>
                    </a:lnTo>
                    <a:lnTo>
                      <a:pt x="1496" y="842"/>
                    </a:lnTo>
                    <a:lnTo>
                      <a:pt x="1501" y="847"/>
                    </a:lnTo>
                    <a:lnTo>
                      <a:pt x="1505" y="852"/>
                    </a:lnTo>
                    <a:lnTo>
                      <a:pt x="1512" y="855"/>
                    </a:lnTo>
                    <a:lnTo>
                      <a:pt x="1515" y="855"/>
                    </a:lnTo>
                    <a:lnTo>
                      <a:pt x="1520" y="855"/>
                    </a:lnTo>
                    <a:lnTo>
                      <a:pt x="1520" y="855"/>
                    </a:lnTo>
                    <a:lnTo>
                      <a:pt x="1521" y="844"/>
                    </a:lnTo>
                    <a:lnTo>
                      <a:pt x="1523" y="833"/>
                    </a:lnTo>
                    <a:lnTo>
                      <a:pt x="1526" y="822"/>
                    </a:lnTo>
                    <a:lnTo>
                      <a:pt x="1528" y="817"/>
                    </a:lnTo>
                    <a:lnTo>
                      <a:pt x="1532" y="810"/>
                    </a:lnTo>
                    <a:lnTo>
                      <a:pt x="1532" y="810"/>
                    </a:lnTo>
                    <a:lnTo>
                      <a:pt x="1540" y="801"/>
                    </a:lnTo>
                    <a:lnTo>
                      <a:pt x="1545" y="791"/>
                    </a:lnTo>
                    <a:lnTo>
                      <a:pt x="1547" y="782"/>
                    </a:lnTo>
                    <a:lnTo>
                      <a:pt x="1545" y="772"/>
                    </a:lnTo>
                    <a:lnTo>
                      <a:pt x="1542" y="764"/>
                    </a:lnTo>
                    <a:lnTo>
                      <a:pt x="1536" y="756"/>
                    </a:lnTo>
                    <a:lnTo>
                      <a:pt x="1528" y="750"/>
                    </a:lnTo>
                    <a:lnTo>
                      <a:pt x="1517" y="744"/>
                    </a:lnTo>
                    <a:lnTo>
                      <a:pt x="1517" y="744"/>
                    </a:lnTo>
                    <a:lnTo>
                      <a:pt x="1507" y="737"/>
                    </a:lnTo>
                    <a:lnTo>
                      <a:pt x="1501" y="731"/>
                    </a:lnTo>
                    <a:lnTo>
                      <a:pt x="1497" y="723"/>
                    </a:lnTo>
                    <a:lnTo>
                      <a:pt x="1496" y="712"/>
                    </a:lnTo>
                    <a:lnTo>
                      <a:pt x="1496" y="712"/>
                    </a:lnTo>
                    <a:lnTo>
                      <a:pt x="1496" y="702"/>
                    </a:lnTo>
                    <a:lnTo>
                      <a:pt x="1494" y="695"/>
                    </a:lnTo>
                    <a:lnTo>
                      <a:pt x="1491" y="687"/>
                    </a:lnTo>
                    <a:lnTo>
                      <a:pt x="1488" y="679"/>
                    </a:lnTo>
                    <a:lnTo>
                      <a:pt x="1488" y="679"/>
                    </a:lnTo>
                    <a:lnTo>
                      <a:pt x="1482" y="669"/>
                    </a:lnTo>
                    <a:lnTo>
                      <a:pt x="1480" y="658"/>
                    </a:lnTo>
                    <a:lnTo>
                      <a:pt x="1482" y="647"/>
                    </a:lnTo>
                    <a:lnTo>
                      <a:pt x="1486" y="636"/>
                    </a:lnTo>
                    <a:lnTo>
                      <a:pt x="1486" y="636"/>
                    </a:lnTo>
                    <a:lnTo>
                      <a:pt x="1490" y="626"/>
                    </a:lnTo>
                    <a:lnTo>
                      <a:pt x="1493" y="618"/>
                    </a:lnTo>
                    <a:lnTo>
                      <a:pt x="1494" y="610"/>
                    </a:lnTo>
                    <a:lnTo>
                      <a:pt x="1493" y="602"/>
                    </a:lnTo>
                    <a:lnTo>
                      <a:pt x="1491" y="594"/>
                    </a:lnTo>
                    <a:lnTo>
                      <a:pt x="1488" y="587"/>
                    </a:lnTo>
                    <a:lnTo>
                      <a:pt x="1483" y="579"/>
                    </a:lnTo>
                    <a:lnTo>
                      <a:pt x="1477" y="572"/>
                    </a:lnTo>
                    <a:lnTo>
                      <a:pt x="1477" y="572"/>
                    </a:lnTo>
                    <a:lnTo>
                      <a:pt x="1472" y="566"/>
                    </a:lnTo>
                    <a:lnTo>
                      <a:pt x="1467" y="560"/>
                    </a:lnTo>
                    <a:lnTo>
                      <a:pt x="1464" y="553"/>
                    </a:lnTo>
                    <a:lnTo>
                      <a:pt x="1463" y="545"/>
                    </a:lnTo>
                    <a:lnTo>
                      <a:pt x="1463" y="539"/>
                    </a:lnTo>
                    <a:lnTo>
                      <a:pt x="1463" y="533"/>
                    </a:lnTo>
                    <a:lnTo>
                      <a:pt x="1464" y="526"/>
                    </a:lnTo>
                    <a:lnTo>
                      <a:pt x="1467" y="520"/>
                    </a:lnTo>
                    <a:lnTo>
                      <a:pt x="1467" y="520"/>
                    </a:lnTo>
                    <a:lnTo>
                      <a:pt x="1470" y="513"/>
                    </a:lnTo>
                    <a:lnTo>
                      <a:pt x="1470" y="509"/>
                    </a:lnTo>
                    <a:lnTo>
                      <a:pt x="1470" y="506"/>
                    </a:lnTo>
                    <a:lnTo>
                      <a:pt x="1469" y="502"/>
                    </a:lnTo>
                    <a:lnTo>
                      <a:pt x="1464" y="498"/>
                    </a:lnTo>
                    <a:lnTo>
                      <a:pt x="1458" y="491"/>
                    </a:lnTo>
                    <a:lnTo>
                      <a:pt x="1458" y="491"/>
                    </a:lnTo>
                    <a:lnTo>
                      <a:pt x="1443" y="480"/>
                    </a:lnTo>
                    <a:lnTo>
                      <a:pt x="1429" y="472"/>
                    </a:lnTo>
                    <a:lnTo>
                      <a:pt x="1415" y="463"/>
                    </a:lnTo>
                    <a:lnTo>
                      <a:pt x="1409" y="456"/>
                    </a:lnTo>
                    <a:lnTo>
                      <a:pt x="1402" y="450"/>
                    </a:lnTo>
                    <a:lnTo>
                      <a:pt x="1402" y="450"/>
                    </a:lnTo>
                    <a:lnTo>
                      <a:pt x="1396" y="442"/>
                    </a:lnTo>
                    <a:lnTo>
                      <a:pt x="1391" y="432"/>
                    </a:lnTo>
                    <a:lnTo>
                      <a:pt x="1389" y="426"/>
                    </a:lnTo>
                    <a:lnTo>
                      <a:pt x="1388" y="418"/>
                    </a:lnTo>
                    <a:lnTo>
                      <a:pt x="1389" y="412"/>
                    </a:lnTo>
                    <a:lnTo>
                      <a:pt x="1394" y="405"/>
                    </a:lnTo>
                    <a:lnTo>
                      <a:pt x="1399" y="398"/>
                    </a:lnTo>
                    <a:lnTo>
                      <a:pt x="1409" y="391"/>
                    </a:lnTo>
                    <a:lnTo>
                      <a:pt x="1409" y="391"/>
                    </a:lnTo>
                    <a:lnTo>
                      <a:pt x="1416" y="385"/>
                    </a:lnTo>
                    <a:lnTo>
                      <a:pt x="1424" y="377"/>
                    </a:lnTo>
                    <a:lnTo>
                      <a:pt x="1429" y="367"/>
                    </a:lnTo>
                    <a:lnTo>
                      <a:pt x="1431" y="359"/>
                    </a:lnTo>
                    <a:lnTo>
                      <a:pt x="1432" y="350"/>
                    </a:lnTo>
                    <a:lnTo>
                      <a:pt x="1432" y="340"/>
                    </a:lnTo>
                    <a:lnTo>
                      <a:pt x="1431" y="331"/>
                    </a:lnTo>
                    <a:lnTo>
                      <a:pt x="1428" y="320"/>
                    </a:lnTo>
                    <a:lnTo>
                      <a:pt x="1428" y="320"/>
                    </a:lnTo>
                    <a:lnTo>
                      <a:pt x="1418" y="297"/>
                    </a:lnTo>
                    <a:lnTo>
                      <a:pt x="1413" y="286"/>
                    </a:lnTo>
                    <a:lnTo>
                      <a:pt x="1412" y="275"/>
                    </a:lnTo>
                    <a:lnTo>
                      <a:pt x="1412" y="275"/>
                    </a:lnTo>
                    <a:lnTo>
                      <a:pt x="1410" y="266"/>
                    </a:lnTo>
                    <a:lnTo>
                      <a:pt x="1407" y="256"/>
                    </a:lnTo>
                    <a:lnTo>
                      <a:pt x="1404" y="248"/>
                    </a:lnTo>
                    <a:lnTo>
                      <a:pt x="1397" y="242"/>
                    </a:lnTo>
                    <a:lnTo>
                      <a:pt x="1391" y="237"/>
                    </a:lnTo>
                    <a:lnTo>
                      <a:pt x="1383" y="232"/>
                    </a:lnTo>
                    <a:lnTo>
                      <a:pt x="1375" y="229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75" y="221"/>
                    </a:lnTo>
                    <a:lnTo>
                      <a:pt x="1383" y="215"/>
                    </a:lnTo>
                    <a:lnTo>
                      <a:pt x="1389" y="209"/>
                    </a:lnTo>
                    <a:lnTo>
                      <a:pt x="1394" y="202"/>
                    </a:lnTo>
                    <a:lnTo>
                      <a:pt x="1399" y="194"/>
                    </a:lnTo>
                    <a:lnTo>
                      <a:pt x="1399" y="188"/>
                    </a:lnTo>
                    <a:lnTo>
                      <a:pt x="1399" y="183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72" y="167"/>
                    </a:lnTo>
                    <a:lnTo>
                      <a:pt x="1350" y="153"/>
                    </a:lnTo>
                    <a:lnTo>
                      <a:pt x="1337" y="148"/>
                    </a:lnTo>
                    <a:lnTo>
                      <a:pt x="1324" y="145"/>
                    </a:lnTo>
                    <a:lnTo>
                      <a:pt x="1312" y="145"/>
                    </a:lnTo>
                    <a:lnTo>
                      <a:pt x="1297" y="148"/>
                    </a:lnTo>
                    <a:lnTo>
                      <a:pt x="1297" y="148"/>
                    </a:lnTo>
                    <a:lnTo>
                      <a:pt x="1289" y="151"/>
                    </a:lnTo>
                    <a:lnTo>
                      <a:pt x="1281" y="151"/>
                    </a:lnTo>
                    <a:lnTo>
                      <a:pt x="1275" y="151"/>
                    </a:lnTo>
                    <a:lnTo>
                      <a:pt x="1270" y="150"/>
                    </a:lnTo>
                    <a:lnTo>
                      <a:pt x="1264" y="147"/>
                    </a:lnTo>
                    <a:lnTo>
                      <a:pt x="1259" y="142"/>
                    </a:lnTo>
                    <a:lnTo>
                      <a:pt x="1251" y="129"/>
                    </a:lnTo>
                    <a:lnTo>
                      <a:pt x="1251" y="129"/>
                    </a:lnTo>
                    <a:lnTo>
                      <a:pt x="1259" y="128"/>
                    </a:lnTo>
                    <a:lnTo>
                      <a:pt x="1266" y="124"/>
                    </a:lnTo>
                    <a:lnTo>
                      <a:pt x="1280" y="118"/>
                    </a:lnTo>
                    <a:lnTo>
                      <a:pt x="1286" y="116"/>
                    </a:lnTo>
                    <a:lnTo>
                      <a:pt x="1294" y="116"/>
                    </a:lnTo>
                    <a:lnTo>
                      <a:pt x="1300" y="116"/>
                    </a:lnTo>
                    <a:lnTo>
                      <a:pt x="1308" y="121"/>
                    </a:lnTo>
                    <a:lnTo>
                      <a:pt x="1308" y="121"/>
                    </a:lnTo>
                    <a:lnTo>
                      <a:pt x="1312" y="121"/>
                    </a:lnTo>
                    <a:lnTo>
                      <a:pt x="1316" y="121"/>
                    </a:lnTo>
                    <a:lnTo>
                      <a:pt x="1320" y="120"/>
                    </a:lnTo>
                    <a:lnTo>
                      <a:pt x="1323" y="116"/>
                    </a:lnTo>
                    <a:lnTo>
                      <a:pt x="1323" y="116"/>
                    </a:lnTo>
                    <a:lnTo>
                      <a:pt x="1324" y="112"/>
                    </a:lnTo>
                    <a:lnTo>
                      <a:pt x="1323" y="108"/>
                    </a:lnTo>
                    <a:lnTo>
                      <a:pt x="1321" y="105"/>
                    </a:lnTo>
                    <a:lnTo>
                      <a:pt x="1318" y="102"/>
                    </a:lnTo>
                    <a:lnTo>
                      <a:pt x="1318" y="102"/>
                    </a:lnTo>
                    <a:lnTo>
                      <a:pt x="1312" y="97"/>
                    </a:lnTo>
                    <a:lnTo>
                      <a:pt x="1307" y="93"/>
                    </a:lnTo>
                    <a:lnTo>
                      <a:pt x="1307" y="85"/>
                    </a:lnTo>
                    <a:lnTo>
                      <a:pt x="1308" y="77"/>
                    </a:lnTo>
                    <a:lnTo>
                      <a:pt x="1308" y="77"/>
                    </a:lnTo>
                    <a:lnTo>
                      <a:pt x="1310" y="70"/>
                    </a:lnTo>
                    <a:lnTo>
                      <a:pt x="1312" y="64"/>
                    </a:lnTo>
                    <a:lnTo>
                      <a:pt x="1310" y="61"/>
                    </a:lnTo>
                    <a:lnTo>
                      <a:pt x="1307" y="56"/>
                    </a:lnTo>
                    <a:lnTo>
                      <a:pt x="1304" y="54"/>
                    </a:lnTo>
                    <a:lnTo>
                      <a:pt x="1299" y="53"/>
                    </a:lnTo>
                    <a:lnTo>
                      <a:pt x="1288" y="51"/>
                    </a:lnTo>
                    <a:lnTo>
                      <a:pt x="1288" y="51"/>
                    </a:lnTo>
                    <a:lnTo>
                      <a:pt x="1277" y="51"/>
                    </a:lnTo>
                    <a:lnTo>
                      <a:pt x="1270" y="48"/>
                    </a:lnTo>
                    <a:lnTo>
                      <a:pt x="1267" y="43"/>
                    </a:lnTo>
                    <a:lnTo>
                      <a:pt x="1267" y="43"/>
                    </a:lnTo>
                    <a:lnTo>
                      <a:pt x="1262" y="39"/>
                    </a:lnTo>
                    <a:lnTo>
                      <a:pt x="1259" y="35"/>
                    </a:lnTo>
                    <a:lnTo>
                      <a:pt x="1256" y="35"/>
                    </a:lnTo>
                    <a:lnTo>
                      <a:pt x="1253" y="37"/>
                    </a:lnTo>
                    <a:lnTo>
                      <a:pt x="1248" y="40"/>
                    </a:lnTo>
                    <a:lnTo>
                      <a:pt x="1246" y="45"/>
                    </a:lnTo>
                    <a:lnTo>
                      <a:pt x="1246" y="45"/>
                    </a:lnTo>
                    <a:lnTo>
                      <a:pt x="1246" y="53"/>
                    </a:lnTo>
                    <a:lnTo>
                      <a:pt x="1245" y="58"/>
                    </a:lnTo>
                    <a:lnTo>
                      <a:pt x="1242" y="61"/>
                    </a:lnTo>
                    <a:lnTo>
                      <a:pt x="1239" y="62"/>
                    </a:lnTo>
                    <a:lnTo>
                      <a:pt x="1231" y="64"/>
                    </a:lnTo>
                    <a:lnTo>
                      <a:pt x="1221" y="66"/>
                    </a:lnTo>
                    <a:lnTo>
                      <a:pt x="1221" y="66"/>
                    </a:lnTo>
                    <a:lnTo>
                      <a:pt x="1221" y="70"/>
                    </a:lnTo>
                    <a:lnTo>
                      <a:pt x="1223" y="75"/>
                    </a:lnTo>
                    <a:lnTo>
                      <a:pt x="1226" y="83"/>
                    </a:lnTo>
                    <a:lnTo>
                      <a:pt x="1227" y="86"/>
                    </a:lnTo>
                    <a:lnTo>
                      <a:pt x="1229" y="91"/>
                    </a:lnTo>
                    <a:lnTo>
                      <a:pt x="1227" y="94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1" y="101"/>
                    </a:lnTo>
                    <a:lnTo>
                      <a:pt x="1218" y="102"/>
                    </a:lnTo>
                    <a:lnTo>
                      <a:pt x="1213" y="102"/>
                    </a:lnTo>
                    <a:lnTo>
                      <a:pt x="1210" y="101"/>
                    </a:lnTo>
                    <a:lnTo>
                      <a:pt x="1192" y="93"/>
                    </a:lnTo>
                    <a:lnTo>
                      <a:pt x="1192" y="93"/>
                    </a:lnTo>
                    <a:lnTo>
                      <a:pt x="1178" y="88"/>
                    </a:lnTo>
                    <a:lnTo>
                      <a:pt x="1162" y="86"/>
                    </a:lnTo>
                    <a:lnTo>
                      <a:pt x="1146" y="85"/>
                    </a:lnTo>
                    <a:lnTo>
                      <a:pt x="1132" y="85"/>
                    </a:lnTo>
                    <a:lnTo>
                      <a:pt x="1118" y="88"/>
                    </a:lnTo>
                    <a:lnTo>
                      <a:pt x="1105" y="94"/>
                    </a:lnTo>
                    <a:lnTo>
                      <a:pt x="1091" y="102"/>
                    </a:lnTo>
                    <a:lnTo>
                      <a:pt x="1078" y="115"/>
                    </a:lnTo>
                    <a:lnTo>
                      <a:pt x="1078" y="115"/>
                    </a:lnTo>
                    <a:lnTo>
                      <a:pt x="1065" y="124"/>
                    </a:lnTo>
                    <a:lnTo>
                      <a:pt x="1051" y="132"/>
                    </a:lnTo>
                    <a:lnTo>
                      <a:pt x="1035" y="139"/>
                    </a:lnTo>
                    <a:lnTo>
                      <a:pt x="1016" y="142"/>
                    </a:lnTo>
                    <a:lnTo>
                      <a:pt x="1016" y="142"/>
                    </a:lnTo>
                    <a:lnTo>
                      <a:pt x="994" y="145"/>
                    </a:lnTo>
                    <a:lnTo>
                      <a:pt x="983" y="147"/>
                    </a:lnTo>
                    <a:lnTo>
                      <a:pt x="973" y="151"/>
                    </a:lnTo>
                    <a:lnTo>
                      <a:pt x="964" y="156"/>
                    </a:lnTo>
                    <a:lnTo>
                      <a:pt x="954" y="162"/>
                    </a:lnTo>
                    <a:lnTo>
                      <a:pt x="946" y="172"/>
                    </a:lnTo>
                    <a:lnTo>
                      <a:pt x="941" y="185"/>
                    </a:lnTo>
                    <a:lnTo>
                      <a:pt x="941" y="185"/>
                    </a:lnTo>
                    <a:lnTo>
                      <a:pt x="938" y="189"/>
                    </a:lnTo>
                    <a:lnTo>
                      <a:pt x="935" y="194"/>
                    </a:lnTo>
                    <a:lnTo>
                      <a:pt x="932" y="194"/>
                    </a:lnTo>
                    <a:lnTo>
                      <a:pt x="930" y="196"/>
                    </a:lnTo>
                    <a:lnTo>
                      <a:pt x="926" y="196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13" y="189"/>
                    </a:lnTo>
                    <a:lnTo>
                      <a:pt x="903" y="188"/>
                    </a:lnTo>
                    <a:lnTo>
                      <a:pt x="886" y="185"/>
                    </a:lnTo>
                    <a:lnTo>
                      <a:pt x="867" y="185"/>
                    </a:lnTo>
                    <a:lnTo>
                      <a:pt x="848" y="185"/>
                    </a:lnTo>
                    <a:lnTo>
                      <a:pt x="848" y="185"/>
                    </a:lnTo>
                    <a:lnTo>
                      <a:pt x="838" y="185"/>
                    </a:lnTo>
                    <a:lnTo>
                      <a:pt x="833" y="183"/>
                    </a:lnTo>
                    <a:lnTo>
                      <a:pt x="832" y="178"/>
                    </a:lnTo>
                    <a:lnTo>
                      <a:pt x="832" y="178"/>
                    </a:lnTo>
                    <a:lnTo>
                      <a:pt x="832" y="175"/>
                    </a:lnTo>
                    <a:lnTo>
                      <a:pt x="833" y="172"/>
                    </a:lnTo>
                    <a:lnTo>
                      <a:pt x="838" y="166"/>
                    </a:lnTo>
                    <a:lnTo>
                      <a:pt x="838" y="166"/>
                    </a:lnTo>
                    <a:lnTo>
                      <a:pt x="851" y="153"/>
                    </a:lnTo>
                    <a:lnTo>
                      <a:pt x="862" y="140"/>
                    </a:lnTo>
                    <a:lnTo>
                      <a:pt x="872" y="126"/>
                    </a:lnTo>
                    <a:lnTo>
                      <a:pt x="875" y="118"/>
                    </a:lnTo>
                    <a:lnTo>
                      <a:pt x="876" y="108"/>
                    </a:lnTo>
                    <a:lnTo>
                      <a:pt x="876" y="108"/>
                    </a:lnTo>
                    <a:lnTo>
                      <a:pt x="878" y="104"/>
                    </a:lnTo>
                    <a:lnTo>
                      <a:pt x="881" y="99"/>
                    </a:lnTo>
                    <a:lnTo>
                      <a:pt x="886" y="97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903" y="96"/>
                    </a:lnTo>
                    <a:lnTo>
                      <a:pt x="907" y="94"/>
                    </a:lnTo>
                    <a:lnTo>
                      <a:pt x="908" y="94"/>
                    </a:lnTo>
                    <a:lnTo>
                      <a:pt x="910" y="91"/>
                    </a:lnTo>
                    <a:lnTo>
                      <a:pt x="910" y="88"/>
                    </a:lnTo>
                    <a:lnTo>
                      <a:pt x="910" y="88"/>
                    </a:lnTo>
                    <a:lnTo>
                      <a:pt x="907" y="81"/>
                    </a:lnTo>
                    <a:lnTo>
                      <a:pt x="902" y="75"/>
                    </a:lnTo>
                    <a:lnTo>
                      <a:pt x="895" y="72"/>
                    </a:lnTo>
                    <a:lnTo>
                      <a:pt x="887" y="70"/>
                    </a:lnTo>
                    <a:lnTo>
                      <a:pt x="887" y="70"/>
                    </a:lnTo>
                    <a:lnTo>
                      <a:pt x="873" y="70"/>
                    </a:lnTo>
                    <a:lnTo>
                      <a:pt x="870" y="70"/>
                    </a:lnTo>
                    <a:lnTo>
                      <a:pt x="867" y="70"/>
                    </a:lnTo>
                    <a:lnTo>
                      <a:pt x="865" y="74"/>
                    </a:lnTo>
                    <a:lnTo>
                      <a:pt x="864" y="77"/>
                    </a:lnTo>
                    <a:lnTo>
                      <a:pt x="864" y="77"/>
                    </a:lnTo>
                    <a:lnTo>
                      <a:pt x="860" y="89"/>
                    </a:lnTo>
                    <a:lnTo>
                      <a:pt x="856" y="99"/>
                    </a:lnTo>
                    <a:lnTo>
                      <a:pt x="849" y="105"/>
                    </a:lnTo>
                    <a:lnTo>
                      <a:pt x="841" y="107"/>
                    </a:lnTo>
                    <a:lnTo>
                      <a:pt x="832" y="108"/>
                    </a:lnTo>
                    <a:lnTo>
                      <a:pt x="824" y="108"/>
                    </a:lnTo>
                    <a:lnTo>
                      <a:pt x="810" y="105"/>
                    </a:lnTo>
                    <a:lnTo>
                      <a:pt x="810" y="105"/>
                    </a:lnTo>
                    <a:lnTo>
                      <a:pt x="754" y="91"/>
                    </a:lnTo>
                    <a:lnTo>
                      <a:pt x="698" y="77"/>
                    </a:lnTo>
                    <a:lnTo>
                      <a:pt x="698" y="77"/>
                    </a:lnTo>
                    <a:lnTo>
                      <a:pt x="695" y="75"/>
                    </a:lnTo>
                    <a:lnTo>
                      <a:pt x="692" y="74"/>
                    </a:lnTo>
                    <a:lnTo>
                      <a:pt x="692" y="72"/>
                    </a:lnTo>
                    <a:lnTo>
                      <a:pt x="691" y="69"/>
                    </a:lnTo>
                    <a:lnTo>
                      <a:pt x="694" y="59"/>
                    </a:lnTo>
                    <a:lnTo>
                      <a:pt x="694" y="59"/>
                    </a:lnTo>
                    <a:lnTo>
                      <a:pt x="695" y="53"/>
                    </a:lnTo>
                    <a:lnTo>
                      <a:pt x="695" y="45"/>
                    </a:lnTo>
                    <a:lnTo>
                      <a:pt x="694" y="40"/>
                    </a:lnTo>
                    <a:lnTo>
                      <a:pt x="691" y="35"/>
                    </a:lnTo>
                    <a:lnTo>
                      <a:pt x="687" y="31"/>
                    </a:lnTo>
                    <a:lnTo>
                      <a:pt x="683" y="26"/>
                    </a:lnTo>
                    <a:lnTo>
                      <a:pt x="670" y="20"/>
                    </a:lnTo>
                    <a:lnTo>
                      <a:pt x="670" y="20"/>
                    </a:lnTo>
                    <a:lnTo>
                      <a:pt x="654" y="15"/>
                    </a:lnTo>
                    <a:lnTo>
                      <a:pt x="638" y="12"/>
                    </a:lnTo>
                    <a:lnTo>
                      <a:pt x="621" y="12"/>
                    </a:lnTo>
                    <a:lnTo>
                      <a:pt x="605" y="15"/>
                    </a:lnTo>
                    <a:lnTo>
                      <a:pt x="605" y="15"/>
                    </a:lnTo>
                    <a:lnTo>
                      <a:pt x="592" y="18"/>
                    </a:lnTo>
                    <a:lnTo>
                      <a:pt x="581" y="18"/>
                    </a:lnTo>
                    <a:lnTo>
                      <a:pt x="568" y="18"/>
                    </a:lnTo>
                    <a:lnTo>
                      <a:pt x="557" y="18"/>
                    </a:lnTo>
                    <a:lnTo>
                      <a:pt x="533" y="12"/>
                    </a:lnTo>
                    <a:lnTo>
                      <a:pt x="509" y="5"/>
                    </a:lnTo>
                    <a:lnTo>
                      <a:pt x="509" y="5"/>
                    </a:lnTo>
                    <a:lnTo>
                      <a:pt x="500" y="2"/>
                    </a:lnTo>
                    <a:lnTo>
                      <a:pt x="489" y="0"/>
                    </a:lnTo>
                    <a:lnTo>
                      <a:pt x="478" y="2"/>
                    </a:lnTo>
                    <a:lnTo>
                      <a:pt x="467" y="5"/>
                    </a:lnTo>
                    <a:lnTo>
                      <a:pt x="467" y="5"/>
                    </a:lnTo>
                    <a:lnTo>
                      <a:pt x="474" y="21"/>
                    </a:lnTo>
                    <a:lnTo>
                      <a:pt x="481" y="35"/>
                    </a:lnTo>
                    <a:lnTo>
                      <a:pt x="481" y="35"/>
                    </a:lnTo>
                    <a:lnTo>
                      <a:pt x="482" y="42"/>
                    </a:lnTo>
                    <a:lnTo>
                      <a:pt x="487" y="47"/>
                    </a:lnTo>
                    <a:lnTo>
                      <a:pt x="498" y="58"/>
                    </a:lnTo>
                    <a:lnTo>
                      <a:pt x="503" y="62"/>
                    </a:lnTo>
                    <a:lnTo>
                      <a:pt x="506" y="67"/>
                    </a:lnTo>
                    <a:lnTo>
                      <a:pt x="508" y="74"/>
                    </a:lnTo>
                    <a:lnTo>
                      <a:pt x="508" y="78"/>
                    </a:lnTo>
                    <a:lnTo>
                      <a:pt x="508" y="78"/>
                    </a:lnTo>
                    <a:lnTo>
                      <a:pt x="505" y="85"/>
                    </a:lnTo>
                    <a:lnTo>
                      <a:pt x="501" y="88"/>
                    </a:lnTo>
                    <a:lnTo>
                      <a:pt x="495" y="91"/>
                    </a:lnTo>
                    <a:lnTo>
                      <a:pt x="489" y="93"/>
                    </a:lnTo>
                    <a:lnTo>
                      <a:pt x="474" y="96"/>
                    </a:lnTo>
                    <a:lnTo>
                      <a:pt x="468" y="97"/>
                    </a:lnTo>
                    <a:lnTo>
                      <a:pt x="462" y="99"/>
                    </a:lnTo>
                    <a:lnTo>
                      <a:pt x="462" y="99"/>
                    </a:lnTo>
                    <a:lnTo>
                      <a:pt x="454" y="105"/>
                    </a:lnTo>
                    <a:lnTo>
                      <a:pt x="451" y="110"/>
                    </a:lnTo>
                    <a:lnTo>
                      <a:pt x="451" y="113"/>
                    </a:lnTo>
                    <a:lnTo>
                      <a:pt x="451" y="113"/>
                    </a:lnTo>
                    <a:lnTo>
                      <a:pt x="451" y="116"/>
                    </a:lnTo>
                    <a:lnTo>
                      <a:pt x="452" y="120"/>
                    </a:lnTo>
                    <a:lnTo>
                      <a:pt x="457" y="121"/>
                    </a:lnTo>
                    <a:lnTo>
                      <a:pt x="468" y="121"/>
                    </a:lnTo>
                    <a:lnTo>
                      <a:pt x="468" y="121"/>
                    </a:lnTo>
                    <a:lnTo>
                      <a:pt x="476" y="123"/>
                    </a:lnTo>
                    <a:lnTo>
                      <a:pt x="482" y="128"/>
                    </a:lnTo>
                    <a:lnTo>
                      <a:pt x="487" y="132"/>
                    </a:lnTo>
                    <a:lnTo>
                      <a:pt x="492" y="140"/>
                    </a:lnTo>
                    <a:lnTo>
                      <a:pt x="498" y="153"/>
                    </a:lnTo>
                    <a:lnTo>
                      <a:pt x="501" y="159"/>
                    </a:lnTo>
                    <a:lnTo>
                      <a:pt x="506" y="166"/>
                    </a:lnTo>
                    <a:lnTo>
                      <a:pt x="506" y="166"/>
                    </a:lnTo>
                    <a:lnTo>
                      <a:pt x="501" y="174"/>
                    </a:lnTo>
                    <a:lnTo>
                      <a:pt x="498" y="180"/>
                    </a:lnTo>
                    <a:lnTo>
                      <a:pt x="498" y="186"/>
                    </a:lnTo>
                    <a:lnTo>
                      <a:pt x="501" y="193"/>
                    </a:lnTo>
                    <a:lnTo>
                      <a:pt x="506" y="199"/>
                    </a:lnTo>
                    <a:lnTo>
                      <a:pt x="513" y="205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484" y="216"/>
                    </a:lnTo>
                    <a:lnTo>
                      <a:pt x="484" y="216"/>
                    </a:lnTo>
                    <a:lnTo>
                      <a:pt x="467" y="216"/>
                    </a:lnTo>
                    <a:lnTo>
                      <a:pt x="452" y="218"/>
                    </a:lnTo>
                    <a:lnTo>
                      <a:pt x="441" y="220"/>
                    </a:lnTo>
                    <a:lnTo>
                      <a:pt x="435" y="223"/>
                    </a:lnTo>
                    <a:lnTo>
                      <a:pt x="432" y="231"/>
                    </a:lnTo>
                    <a:lnTo>
                      <a:pt x="430" y="240"/>
                    </a:lnTo>
                    <a:lnTo>
                      <a:pt x="428" y="255"/>
                    </a:lnTo>
                    <a:lnTo>
                      <a:pt x="428" y="274"/>
                    </a:lnTo>
                    <a:lnTo>
                      <a:pt x="428" y="274"/>
                    </a:lnTo>
                    <a:lnTo>
                      <a:pt x="433" y="280"/>
                    </a:lnTo>
                    <a:lnTo>
                      <a:pt x="433" y="280"/>
                    </a:lnTo>
                    <a:lnTo>
                      <a:pt x="430" y="282"/>
                    </a:lnTo>
                    <a:lnTo>
                      <a:pt x="430" y="282"/>
                    </a:lnTo>
                    <a:lnTo>
                      <a:pt x="427" y="275"/>
                    </a:lnTo>
                    <a:lnTo>
                      <a:pt x="427" y="275"/>
                    </a:lnTo>
                    <a:lnTo>
                      <a:pt x="416" y="270"/>
                    </a:lnTo>
                    <a:lnTo>
                      <a:pt x="408" y="269"/>
                    </a:lnTo>
                    <a:lnTo>
                      <a:pt x="400" y="270"/>
                    </a:lnTo>
                    <a:lnTo>
                      <a:pt x="393" y="275"/>
                    </a:lnTo>
                    <a:lnTo>
                      <a:pt x="387" y="280"/>
                    </a:lnTo>
                    <a:lnTo>
                      <a:pt x="384" y="290"/>
                    </a:lnTo>
                    <a:lnTo>
                      <a:pt x="379" y="299"/>
                    </a:lnTo>
                    <a:lnTo>
                      <a:pt x="376" y="312"/>
                    </a:lnTo>
                    <a:lnTo>
                      <a:pt x="376" y="312"/>
                    </a:lnTo>
                    <a:lnTo>
                      <a:pt x="370" y="283"/>
                    </a:lnTo>
                    <a:lnTo>
                      <a:pt x="366" y="275"/>
                    </a:lnTo>
                    <a:lnTo>
                      <a:pt x="362" y="269"/>
                    </a:lnTo>
                    <a:lnTo>
                      <a:pt x="355" y="264"/>
                    </a:lnTo>
                    <a:lnTo>
                      <a:pt x="347" y="259"/>
                    </a:lnTo>
                    <a:lnTo>
                      <a:pt x="324" y="255"/>
                    </a:lnTo>
                    <a:lnTo>
                      <a:pt x="324" y="255"/>
                    </a:lnTo>
                    <a:lnTo>
                      <a:pt x="303" y="251"/>
                    </a:lnTo>
                    <a:lnTo>
                      <a:pt x="284" y="250"/>
                    </a:lnTo>
                    <a:lnTo>
                      <a:pt x="244" y="248"/>
                    </a:lnTo>
                    <a:lnTo>
                      <a:pt x="244" y="248"/>
                    </a:lnTo>
                    <a:lnTo>
                      <a:pt x="235" y="248"/>
                    </a:lnTo>
                    <a:lnTo>
                      <a:pt x="225" y="250"/>
                    </a:lnTo>
                    <a:lnTo>
                      <a:pt x="216" y="253"/>
                    </a:lnTo>
                    <a:lnTo>
                      <a:pt x="209" y="258"/>
                    </a:lnTo>
                    <a:lnTo>
                      <a:pt x="201" y="264"/>
                    </a:lnTo>
                    <a:lnTo>
                      <a:pt x="195" y="270"/>
                    </a:lnTo>
                    <a:lnTo>
                      <a:pt x="184" y="286"/>
                    </a:lnTo>
                    <a:lnTo>
                      <a:pt x="184" y="286"/>
                    </a:lnTo>
                    <a:lnTo>
                      <a:pt x="181" y="291"/>
                    </a:lnTo>
                    <a:lnTo>
                      <a:pt x="181" y="294"/>
                    </a:lnTo>
                    <a:lnTo>
                      <a:pt x="182" y="299"/>
                    </a:lnTo>
                    <a:lnTo>
                      <a:pt x="185" y="302"/>
                    </a:lnTo>
                    <a:lnTo>
                      <a:pt x="185" y="302"/>
                    </a:lnTo>
                    <a:lnTo>
                      <a:pt x="193" y="309"/>
                    </a:lnTo>
                    <a:lnTo>
                      <a:pt x="201" y="315"/>
                    </a:lnTo>
                    <a:lnTo>
                      <a:pt x="206" y="321"/>
                    </a:lnTo>
                    <a:lnTo>
                      <a:pt x="211" y="329"/>
                    </a:lnTo>
                    <a:lnTo>
                      <a:pt x="217" y="344"/>
                    </a:lnTo>
                    <a:lnTo>
                      <a:pt x="220" y="358"/>
                    </a:lnTo>
                    <a:lnTo>
                      <a:pt x="220" y="374"/>
                    </a:lnTo>
                    <a:lnTo>
                      <a:pt x="217" y="390"/>
                    </a:lnTo>
                    <a:lnTo>
                      <a:pt x="212" y="405"/>
                    </a:lnTo>
                    <a:lnTo>
                      <a:pt x="208" y="421"/>
                    </a:lnTo>
                    <a:lnTo>
                      <a:pt x="208" y="421"/>
                    </a:lnTo>
                    <a:lnTo>
                      <a:pt x="204" y="436"/>
                    </a:lnTo>
                    <a:lnTo>
                      <a:pt x="200" y="450"/>
                    </a:lnTo>
                    <a:lnTo>
                      <a:pt x="196" y="464"/>
                    </a:lnTo>
                    <a:lnTo>
                      <a:pt x="190" y="479"/>
                    </a:lnTo>
                    <a:lnTo>
                      <a:pt x="187" y="483"/>
                    </a:lnTo>
                    <a:lnTo>
                      <a:pt x="182" y="488"/>
                    </a:lnTo>
                    <a:lnTo>
                      <a:pt x="177" y="493"/>
                    </a:lnTo>
                    <a:lnTo>
                      <a:pt x="171" y="496"/>
                    </a:lnTo>
                    <a:lnTo>
                      <a:pt x="163" y="498"/>
                    </a:lnTo>
                    <a:lnTo>
                      <a:pt x="155" y="499"/>
                    </a:lnTo>
                    <a:lnTo>
                      <a:pt x="144" y="498"/>
                    </a:lnTo>
                    <a:lnTo>
                      <a:pt x="133" y="496"/>
                    </a:lnTo>
                    <a:lnTo>
                      <a:pt x="133" y="496"/>
                    </a:lnTo>
                    <a:lnTo>
                      <a:pt x="139" y="502"/>
                    </a:lnTo>
                    <a:lnTo>
                      <a:pt x="144" y="507"/>
                    </a:lnTo>
                    <a:lnTo>
                      <a:pt x="144" y="507"/>
                    </a:lnTo>
                    <a:lnTo>
                      <a:pt x="158" y="512"/>
                    </a:lnTo>
                    <a:lnTo>
                      <a:pt x="173" y="517"/>
                    </a:lnTo>
                    <a:lnTo>
                      <a:pt x="177" y="521"/>
                    </a:lnTo>
                    <a:lnTo>
                      <a:pt x="182" y="526"/>
                    </a:lnTo>
                    <a:lnTo>
                      <a:pt x="185" y="534"/>
                    </a:lnTo>
                    <a:lnTo>
                      <a:pt x="187" y="542"/>
                    </a:lnTo>
                    <a:lnTo>
                      <a:pt x="187" y="542"/>
                    </a:lnTo>
                    <a:lnTo>
                      <a:pt x="187" y="552"/>
                    </a:lnTo>
                    <a:lnTo>
                      <a:pt x="187" y="563"/>
                    </a:lnTo>
                    <a:lnTo>
                      <a:pt x="184" y="571"/>
                    </a:lnTo>
                    <a:lnTo>
                      <a:pt x="181" y="579"/>
                    </a:lnTo>
                    <a:lnTo>
                      <a:pt x="176" y="587"/>
                    </a:lnTo>
                    <a:lnTo>
                      <a:pt x="169" y="593"/>
                    </a:lnTo>
                    <a:lnTo>
                      <a:pt x="162" y="599"/>
                    </a:lnTo>
                    <a:lnTo>
                      <a:pt x="154" y="604"/>
                    </a:lnTo>
                    <a:lnTo>
                      <a:pt x="154" y="604"/>
                    </a:lnTo>
                    <a:lnTo>
                      <a:pt x="147" y="607"/>
                    </a:lnTo>
                    <a:lnTo>
                      <a:pt x="144" y="610"/>
                    </a:lnTo>
                    <a:lnTo>
                      <a:pt x="142" y="615"/>
                    </a:lnTo>
                    <a:lnTo>
                      <a:pt x="142" y="620"/>
                    </a:lnTo>
                    <a:lnTo>
                      <a:pt x="142" y="620"/>
                    </a:lnTo>
                    <a:lnTo>
                      <a:pt x="139" y="629"/>
                    </a:lnTo>
                    <a:lnTo>
                      <a:pt x="136" y="637"/>
                    </a:lnTo>
                    <a:lnTo>
                      <a:pt x="131" y="644"/>
                    </a:lnTo>
                    <a:lnTo>
                      <a:pt x="127" y="648"/>
                    </a:lnTo>
                    <a:lnTo>
                      <a:pt x="119" y="653"/>
                    </a:lnTo>
                    <a:lnTo>
                      <a:pt x="112" y="656"/>
                    </a:lnTo>
                    <a:lnTo>
                      <a:pt x="95" y="663"/>
                    </a:lnTo>
                    <a:lnTo>
                      <a:pt x="95" y="663"/>
                    </a:lnTo>
                    <a:lnTo>
                      <a:pt x="84" y="664"/>
                    </a:lnTo>
                    <a:lnTo>
                      <a:pt x="73" y="664"/>
                    </a:lnTo>
                    <a:lnTo>
                      <a:pt x="50" y="664"/>
                    </a:lnTo>
                    <a:lnTo>
                      <a:pt x="28" y="664"/>
                    </a:lnTo>
                    <a:lnTo>
                      <a:pt x="17" y="668"/>
                    </a:lnTo>
                    <a:lnTo>
                      <a:pt x="7" y="671"/>
                    </a:lnTo>
                    <a:lnTo>
                      <a:pt x="7" y="671"/>
                    </a:lnTo>
                    <a:lnTo>
                      <a:pt x="20" y="691"/>
                    </a:lnTo>
                    <a:lnTo>
                      <a:pt x="30" y="709"/>
                    </a:lnTo>
                    <a:lnTo>
                      <a:pt x="38" y="726"/>
                    </a:lnTo>
                    <a:lnTo>
                      <a:pt x="41" y="742"/>
                    </a:lnTo>
                    <a:lnTo>
                      <a:pt x="41" y="750"/>
                    </a:lnTo>
                    <a:lnTo>
                      <a:pt x="41" y="760"/>
                    </a:lnTo>
                    <a:lnTo>
                      <a:pt x="38" y="768"/>
                    </a:lnTo>
                    <a:lnTo>
                      <a:pt x="34" y="776"/>
                    </a:lnTo>
                    <a:lnTo>
                      <a:pt x="25" y="795"/>
                    </a:lnTo>
                    <a:lnTo>
                      <a:pt x="11" y="815"/>
                    </a:lnTo>
                    <a:lnTo>
                      <a:pt x="11" y="815"/>
                    </a:lnTo>
                    <a:lnTo>
                      <a:pt x="1" y="826"/>
                    </a:lnTo>
                    <a:lnTo>
                      <a:pt x="0" y="833"/>
                    </a:lnTo>
                    <a:lnTo>
                      <a:pt x="0" y="834"/>
                    </a:lnTo>
                    <a:lnTo>
                      <a:pt x="1" y="837"/>
                    </a:lnTo>
                    <a:lnTo>
                      <a:pt x="1" y="837"/>
                    </a:lnTo>
                    <a:lnTo>
                      <a:pt x="6" y="845"/>
                    </a:lnTo>
                    <a:lnTo>
                      <a:pt x="9" y="855"/>
                    </a:lnTo>
                    <a:lnTo>
                      <a:pt x="12" y="877"/>
                    </a:lnTo>
                    <a:lnTo>
                      <a:pt x="14" y="887"/>
                    </a:lnTo>
                    <a:lnTo>
                      <a:pt x="17" y="896"/>
                    </a:lnTo>
                    <a:lnTo>
                      <a:pt x="23" y="906"/>
                    </a:lnTo>
                    <a:lnTo>
                      <a:pt x="28" y="911"/>
                    </a:lnTo>
                    <a:lnTo>
                      <a:pt x="33" y="914"/>
                    </a:lnTo>
                    <a:lnTo>
                      <a:pt x="33" y="914"/>
                    </a:lnTo>
                    <a:lnTo>
                      <a:pt x="39" y="918"/>
                    </a:lnTo>
                    <a:lnTo>
                      <a:pt x="44" y="925"/>
                    </a:lnTo>
                    <a:lnTo>
                      <a:pt x="52" y="939"/>
                    </a:lnTo>
                    <a:lnTo>
                      <a:pt x="63" y="974"/>
                    </a:lnTo>
                    <a:lnTo>
                      <a:pt x="63" y="974"/>
                    </a:lnTo>
                    <a:lnTo>
                      <a:pt x="66" y="982"/>
                    </a:lnTo>
                    <a:lnTo>
                      <a:pt x="66" y="992"/>
                    </a:lnTo>
                    <a:lnTo>
                      <a:pt x="65" y="995"/>
                    </a:lnTo>
                    <a:lnTo>
                      <a:pt x="61" y="999"/>
                    </a:lnTo>
                    <a:lnTo>
                      <a:pt x="58" y="1003"/>
                    </a:lnTo>
                    <a:lnTo>
                      <a:pt x="52" y="1006"/>
                    </a:lnTo>
                    <a:lnTo>
                      <a:pt x="52" y="1006"/>
                    </a:lnTo>
                    <a:lnTo>
                      <a:pt x="39" y="1017"/>
                    </a:lnTo>
                    <a:lnTo>
                      <a:pt x="28" y="1026"/>
                    </a:lnTo>
                    <a:lnTo>
                      <a:pt x="23" y="1036"/>
                    </a:lnTo>
                    <a:lnTo>
                      <a:pt x="22" y="1041"/>
                    </a:lnTo>
                    <a:lnTo>
                      <a:pt x="22" y="1046"/>
                    </a:lnTo>
                    <a:lnTo>
                      <a:pt x="23" y="1052"/>
                    </a:lnTo>
                    <a:lnTo>
                      <a:pt x="25" y="1057"/>
                    </a:lnTo>
                    <a:lnTo>
                      <a:pt x="31" y="1066"/>
                    </a:lnTo>
                    <a:lnTo>
                      <a:pt x="42" y="1076"/>
                    </a:lnTo>
                    <a:lnTo>
                      <a:pt x="57" y="1085"/>
                    </a:lnTo>
                    <a:lnTo>
                      <a:pt x="57" y="1085"/>
                    </a:lnTo>
                    <a:lnTo>
                      <a:pt x="65" y="1090"/>
                    </a:lnTo>
                    <a:lnTo>
                      <a:pt x="71" y="1096"/>
                    </a:lnTo>
                    <a:lnTo>
                      <a:pt x="77" y="1103"/>
                    </a:lnTo>
                    <a:lnTo>
                      <a:pt x="81" y="1109"/>
                    </a:lnTo>
                    <a:lnTo>
                      <a:pt x="81" y="1109"/>
                    </a:lnTo>
                    <a:lnTo>
                      <a:pt x="84" y="1115"/>
                    </a:lnTo>
                    <a:lnTo>
                      <a:pt x="85" y="1120"/>
                    </a:lnTo>
                    <a:lnTo>
                      <a:pt x="85" y="1127"/>
                    </a:lnTo>
                    <a:lnTo>
                      <a:pt x="82" y="1130"/>
                    </a:lnTo>
                    <a:lnTo>
                      <a:pt x="82" y="1130"/>
                    </a:lnTo>
                    <a:lnTo>
                      <a:pt x="73" y="1139"/>
                    </a:lnTo>
                    <a:lnTo>
                      <a:pt x="68" y="1149"/>
                    </a:lnTo>
                    <a:lnTo>
                      <a:pt x="66" y="1157"/>
                    </a:lnTo>
                    <a:lnTo>
                      <a:pt x="68" y="1165"/>
                    </a:lnTo>
                    <a:lnTo>
                      <a:pt x="71" y="1171"/>
                    </a:lnTo>
                    <a:lnTo>
                      <a:pt x="77" y="1177"/>
                    </a:lnTo>
                    <a:lnTo>
                      <a:pt x="92" y="1192"/>
                    </a:lnTo>
                    <a:lnTo>
                      <a:pt x="92" y="1192"/>
                    </a:lnTo>
                    <a:lnTo>
                      <a:pt x="96" y="1196"/>
                    </a:lnTo>
                    <a:lnTo>
                      <a:pt x="101" y="1203"/>
                    </a:lnTo>
                    <a:lnTo>
                      <a:pt x="104" y="1208"/>
                    </a:lnTo>
                    <a:lnTo>
                      <a:pt x="109" y="1214"/>
                    </a:lnTo>
                    <a:lnTo>
                      <a:pt x="109" y="1214"/>
                    </a:lnTo>
                    <a:lnTo>
                      <a:pt x="119" y="1227"/>
                    </a:lnTo>
                    <a:lnTo>
                      <a:pt x="125" y="1231"/>
                    </a:lnTo>
                    <a:lnTo>
                      <a:pt x="130" y="1231"/>
                    </a:lnTo>
                    <a:lnTo>
                      <a:pt x="133" y="1233"/>
                    </a:lnTo>
                    <a:lnTo>
                      <a:pt x="133" y="12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2" name="Freeform 124">
                <a:extLst>
                  <a:ext uri="{FF2B5EF4-FFF2-40B4-BE49-F238E27FC236}">
                    <a16:creationId xmlns:a16="http://schemas.microsoft.com/office/drawing/2014/main" id="{56F3DA32-0EB7-324C-D136-6A973A731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2932"/>
                <a:ext cx="1081" cy="1169"/>
              </a:xfrm>
              <a:custGeom>
                <a:avLst/>
                <a:gdLst>
                  <a:gd name="T0" fmla="*/ 1719 w 2162"/>
                  <a:gd name="T1" fmla="*/ 1261 h 2338"/>
                  <a:gd name="T2" fmla="*/ 1730 w 2162"/>
                  <a:gd name="T3" fmla="*/ 1162 h 2338"/>
                  <a:gd name="T4" fmla="*/ 1564 w 2162"/>
                  <a:gd name="T5" fmla="*/ 1135 h 2338"/>
                  <a:gd name="T6" fmla="*/ 1321 w 2162"/>
                  <a:gd name="T7" fmla="*/ 945 h 2338"/>
                  <a:gd name="T8" fmla="*/ 1159 w 2162"/>
                  <a:gd name="T9" fmla="*/ 716 h 2338"/>
                  <a:gd name="T10" fmla="*/ 993 w 2162"/>
                  <a:gd name="T11" fmla="*/ 546 h 2338"/>
                  <a:gd name="T12" fmla="*/ 1037 w 2162"/>
                  <a:gd name="T13" fmla="*/ 475 h 2338"/>
                  <a:gd name="T14" fmla="*/ 989 w 2162"/>
                  <a:gd name="T15" fmla="*/ 387 h 2338"/>
                  <a:gd name="T16" fmla="*/ 1032 w 2162"/>
                  <a:gd name="T17" fmla="*/ 341 h 2338"/>
                  <a:gd name="T18" fmla="*/ 1182 w 2162"/>
                  <a:gd name="T19" fmla="*/ 279 h 2338"/>
                  <a:gd name="T20" fmla="*/ 1210 w 2162"/>
                  <a:gd name="T21" fmla="*/ 205 h 2338"/>
                  <a:gd name="T22" fmla="*/ 1207 w 2162"/>
                  <a:gd name="T23" fmla="*/ 117 h 2338"/>
                  <a:gd name="T24" fmla="*/ 958 w 2162"/>
                  <a:gd name="T25" fmla="*/ 9 h 2338"/>
                  <a:gd name="T26" fmla="*/ 819 w 2162"/>
                  <a:gd name="T27" fmla="*/ 17 h 2338"/>
                  <a:gd name="T28" fmla="*/ 694 w 2162"/>
                  <a:gd name="T29" fmla="*/ 40 h 2338"/>
                  <a:gd name="T30" fmla="*/ 669 w 2162"/>
                  <a:gd name="T31" fmla="*/ 111 h 2338"/>
                  <a:gd name="T32" fmla="*/ 616 w 2162"/>
                  <a:gd name="T33" fmla="*/ 109 h 2338"/>
                  <a:gd name="T34" fmla="*/ 591 w 2162"/>
                  <a:gd name="T35" fmla="*/ 176 h 2338"/>
                  <a:gd name="T36" fmla="*/ 503 w 2162"/>
                  <a:gd name="T37" fmla="*/ 162 h 2338"/>
                  <a:gd name="T38" fmla="*/ 459 w 2162"/>
                  <a:gd name="T39" fmla="*/ 175 h 2338"/>
                  <a:gd name="T40" fmla="*/ 421 w 2162"/>
                  <a:gd name="T41" fmla="*/ 259 h 2338"/>
                  <a:gd name="T42" fmla="*/ 335 w 2162"/>
                  <a:gd name="T43" fmla="*/ 205 h 2338"/>
                  <a:gd name="T44" fmla="*/ 262 w 2162"/>
                  <a:gd name="T45" fmla="*/ 182 h 2338"/>
                  <a:gd name="T46" fmla="*/ 124 w 2162"/>
                  <a:gd name="T47" fmla="*/ 248 h 2338"/>
                  <a:gd name="T48" fmla="*/ 35 w 2162"/>
                  <a:gd name="T49" fmla="*/ 278 h 2338"/>
                  <a:gd name="T50" fmla="*/ 78 w 2162"/>
                  <a:gd name="T51" fmla="*/ 384 h 2338"/>
                  <a:gd name="T52" fmla="*/ 1 w 2162"/>
                  <a:gd name="T53" fmla="*/ 437 h 2338"/>
                  <a:gd name="T54" fmla="*/ 54 w 2162"/>
                  <a:gd name="T55" fmla="*/ 522 h 2338"/>
                  <a:gd name="T56" fmla="*/ 87 w 2162"/>
                  <a:gd name="T57" fmla="*/ 619 h 2338"/>
                  <a:gd name="T58" fmla="*/ 174 w 2162"/>
                  <a:gd name="T59" fmla="*/ 665 h 2338"/>
                  <a:gd name="T60" fmla="*/ 192 w 2162"/>
                  <a:gd name="T61" fmla="*/ 715 h 2338"/>
                  <a:gd name="T62" fmla="*/ 349 w 2162"/>
                  <a:gd name="T63" fmla="*/ 589 h 2338"/>
                  <a:gd name="T64" fmla="*/ 611 w 2162"/>
                  <a:gd name="T65" fmla="*/ 692 h 2338"/>
                  <a:gd name="T66" fmla="*/ 726 w 2162"/>
                  <a:gd name="T67" fmla="*/ 927 h 2338"/>
                  <a:gd name="T68" fmla="*/ 883 w 2162"/>
                  <a:gd name="T69" fmla="*/ 1062 h 2338"/>
                  <a:gd name="T70" fmla="*/ 997 w 2162"/>
                  <a:gd name="T71" fmla="*/ 1175 h 2338"/>
                  <a:gd name="T72" fmla="*/ 1156 w 2162"/>
                  <a:gd name="T73" fmla="*/ 1296 h 2338"/>
                  <a:gd name="T74" fmla="*/ 1301 w 2162"/>
                  <a:gd name="T75" fmla="*/ 1331 h 2338"/>
                  <a:gd name="T76" fmla="*/ 1398 w 2162"/>
                  <a:gd name="T77" fmla="*/ 1412 h 2338"/>
                  <a:gd name="T78" fmla="*/ 1504 w 2162"/>
                  <a:gd name="T79" fmla="*/ 1475 h 2338"/>
                  <a:gd name="T80" fmla="*/ 1564 w 2162"/>
                  <a:gd name="T81" fmla="*/ 1566 h 2338"/>
                  <a:gd name="T82" fmla="*/ 1639 w 2162"/>
                  <a:gd name="T83" fmla="*/ 1575 h 2338"/>
                  <a:gd name="T84" fmla="*/ 1746 w 2162"/>
                  <a:gd name="T85" fmla="*/ 1853 h 2338"/>
                  <a:gd name="T86" fmla="*/ 1682 w 2162"/>
                  <a:gd name="T87" fmla="*/ 1941 h 2338"/>
                  <a:gd name="T88" fmla="*/ 1541 w 2162"/>
                  <a:gd name="T89" fmla="*/ 1991 h 2338"/>
                  <a:gd name="T90" fmla="*/ 1331 w 2162"/>
                  <a:gd name="T91" fmla="*/ 2028 h 2338"/>
                  <a:gd name="T92" fmla="*/ 1150 w 2162"/>
                  <a:gd name="T93" fmla="*/ 2006 h 2338"/>
                  <a:gd name="T94" fmla="*/ 1082 w 2162"/>
                  <a:gd name="T95" fmla="*/ 2011 h 2338"/>
                  <a:gd name="T96" fmla="*/ 1051 w 2162"/>
                  <a:gd name="T97" fmla="*/ 2111 h 2338"/>
                  <a:gd name="T98" fmla="*/ 1217 w 2162"/>
                  <a:gd name="T99" fmla="*/ 2184 h 2338"/>
                  <a:gd name="T100" fmla="*/ 1415 w 2162"/>
                  <a:gd name="T101" fmla="*/ 2284 h 2338"/>
                  <a:gd name="T102" fmla="*/ 1555 w 2162"/>
                  <a:gd name="T103" fmla="*/ 2327 h 2338"/>
                  <a:gd name="T104" fmla="*/ 1576 w 2162"/>
                  <a:gd name="T105" fmla="*/ 2215 h 2338"/>
                  <a:gd name="T106" fmla="*/ 1638 w 2162"/>
                  <a:gd name="T107" fmla="*/ 1990 h 2338"/>
                  <a:gd name="T108" fmla="*/ 1692 w 2162"/>
                  <a:gd name="T109" fmla="*/ 2060 h 2338"/>
                  <a:gd name="T110" fmla="*/ 1819 w 2162"/>
                  <a:gd name="T111" fmla="*/ 1912 h 2338"/>
                  <a:gd name="T112" fmla="*/ 1900 w 2162"/>
                  <a:gd name="T113" fmla="*/ 1823 h 2338"/>
                  <a:gd name="T114" fmla="*/ 1889 w 2162"/>
                  <a:gd name="T115" fmla="*/ 1688 h 2338"/>
                  <a:gd name="T116" fmla="*/ 1812 w 2162"/>
                  <a:gd name="T117" fmla="*/ 1585 h 2338"/>
                  <a:gd name="T118" fmla="*/ 1927 w 2162"/>
                  <a:gd name="T119" fmla="*/ 1469 h 2338"/>
                  <a:gd name="T120" fmla="*/ 2028 w 2162"/>
                  <a:gd name="T121" fmla="*/ 1515 h 2338"/>
                  <a:gd name="T122" fmla="*/ 2133 w 2162"/>
                  <a:gd name="T123" fmla="*/ 1620 h 2338"/>
                  <a:gd name="T124" fmla="*/ 2090 w 2162"/>
                  <a:gd name="T125" fmla="*/ 1447 h 2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2" h="2338">
                    <a:moveTo>
                      <a:pt x="2027" y="1409"/>
                    </a:moveTo>
                    <a:lnTo>
                      <a:pt x="2027" y="1409"/>
                    </a:lnTo>
                    <a:lnTo>
                      <a:pt x="2006" y="1399"/>
                    </a:lnTo>
                    <a:lnTo>
                      <a:pt x="1987" y="1388"/>
                    </a:lnTo>
                    <a:lnTo>
                      <a:pt x="1966" y="1377"/>
                    </a:lnTo>
                    <a:lnTo>
                      <a:pt x="1949" y="1363"/>
                    </a:lnTo>
                    <a:lnTo>
                      <a:pt x="1949" y="1363"/>
                    </a:lnTo>
                    <a:lnTo>
                      <a:pt x="1933" y="1351"/>
                    </a:lnTo>
                    <a:lnTo>
                      <a:pt x="1917" y="1342"/>
                    </a:lnTo>
                    <a:lnTo>
                      <a:pt x="1885" y="1324"/>
                    </a:lnTo>
                    <a:lnTo>
                      <a:pt x="1852" y="1310"/>
                    </a:lnTo>
                    <a:lnTo>
                      <a:pt x="1817" y="1296"/>
                    </a:lnTo>
                    <a:lnTo>
                      <a:pt x="1817" y="1296"/>
                    </a:lnTo>
                    <a:lnTo>
                      <a:pt x="1768" y="1280"/>
                    </a:lnTo>
                    <a:lnTo>
                      <a:pt x="1719" y="1261"/>
                    </a:lnTo>
                    <a:lnTo>
                      <a:pt x="1719" y="1261"/>
                    </a:lnTo>
                    <a:lnTo>
                      <a:pt x="1706" y="1255"/>
                    </a:lnTo>
                    <a:lnTo>
                      <a:pt x="1695" y="1248"/>
                    </a:lnTo>
                    <a:lnTo>
                      <a:pt x="1688" y="1242"/>
                    </a:lnTo>
                    <a:lnTo>
                      <a:pt x="1685" y="1234"/>
                    </a:lnTo>
                    <a:lnTo>
                      <a:pt x="1685" y="1226"/>
                    </a:lnTo>
                    <a:lnTo>
                      <a:pt x="1688" y="1216"/>
                    </a:lnTo>
                    <a:lnTo>
                      <a:pt x="1695" y="1207"/>
                    </a:lnTo>
                    <a:lnTo>
                      <a:pt x="1706" y="1196"/>
                    </a:lnTo>
                    <a:lnTo>
                      <a:pt x="1706" y="1196"/>
                    </a:lnTo>
                    <a:lnTo>
                      <a:pt x="1719" y="1183"/>
                    </a:lnTo>
                    <a:lnTo>
                      <a:pt x="1719" y="1183"/>
                    </a:lnTo>
                    <a:lnTo>
                      <a:pt x="1725" y="1175"/>
                    </a:lnTo>
                    <a:lnTo>
                      <a:pt x="1728" y="1169"/>
                    </a:lnTo>
                    <a:lnTo>
                      <a:pt x="1730" y="1162"/>
                    </a:lnTo>
                    <a:lnTo>
                      <a:pt x="1730" y="1156"/>
                    </a:lnTo>
                    <a:lnTo>
                      <a:pt x="1726" y="1151"/>
                    </a:lnTo>
                    <a:lnTo>
                      <a:pt x="1722" y="1145"/>
                    </a:lnTo>
                    <a:lnTo>
                      <a:pt x="1715" y="1140"/>
                    </a:lnTo>
                    <a:lnTo>
                      <a:pt x="1707" y="1137"/>
                    </a:lnTo>
                    <a:lnTo>
                      <a:pt x="1707" y="1137"/>
                    </a:lnTo>
                    <a:lnTo>
                      <a:pt x="1690" y="1132"/>
                    </a:lnTo>
                    <a:lnTo>
                      <a:pt x="1672" y="1131"/>
                    </a:lnTo>
                    <a:lnTo>
                      <a:pt x="1653" y="1131"/>
                    </a:lnTo>
                    <a:lnTo>
                      <a:pt x="1636" y="1134"/>
                    </a:lnTo>
                    <a:lnTo>
                      <a:pt x="1636" y="1134"/>
                    </a:lnTo>
                    <a:lnTo>
                      <a:pt x="1615" y="1137"/>
                    </a:lnTo>
                    <a:lnTo>
                      <a:pt x="1595" y="1139"/>
                    </a:lnTo>
                    <a:lnTo>
                      <a:pt x="1576" y="1137"/>
                    </a:lnTo>
                    <a:lnTo>
                      <a:pt x="1564" y="1135"/>
                    </a:lnTo>
                    <a:lnTo>
                      <a:pt x="1555" y="1132"/>
                    </a:lnTo>
                    <a:lnTo>
                      <a:pt x="1555" y="1132"/>
                    </a:lnTo>
                    <a:lnTo>
                      <a:pt x="1512" y="1116"/>
                    </a:lnTo>
                    <a:lnTo>
                      <a:pt x="1491" y="1107"/>
                    </a:lnTo>
                    <a:lnTo>
                      <a:pt x="1471" y="1097"/>
                    </a:lnTo>
                    <a:lnTo>
                      <a:pt x="1452" y="1086"/>
                    </a:lnTo>
                    <a:lnTo>
                      <a:pt x="1434" y="1073"/>
                    </a:lnTo>
                    <a:lnTo>
                      <a:pt x="1417" y="1061"/>
                    </a:lnTo>
                    <a:lnTo>
                      <a:pt x="1399" y="1048"/>
                    </a:lnTo>
                    <a:lnTo>
                      <a:pt x="1383" y="1034"/>
                    </a:lnTo>
                    <a:lnTo>
                      <a:pt x="1369" y="1018"/>
                    </a:lnTo>
                    <a:lnTo>
                      <a:pt x="1355" y="1002"/>
                    </a:lnTo>
                    <a:lnTo>
                      <a:pt x="1344" y="983"/>
                    </a:lnTo>
                    <a:lnTo>
                      <a:pt x="1331" y="964"/>
                    </a:lnTo>
                    <a:lnTo>
                      <a:pt x="1321" y="945"/>
                    </a:lnTo>
                    <a:lnTo>
                      <a:pt x="1312" y="923"/>
                    </a:lnTo>
                    <a:lnTo>
                      <a:pt x="1306" y="900"/>
                    </a:lnTo>
                    <a:lnTo>
                      <a:pt x="1306" y="900"/>
                    </a:lnTo>
                    <a:lnTo>
                      <a:pt x="1294" y="867"/>
                    </a:lnTo>
                    <a:lnTo>
                      <a:pt x="1282" y="838"/>
                    </a:lnTo>
                    <a:lnTo>
                      <a:pt x="1266" y="810"/>
                    </a:lnTo>
                    <a:lnTo>
                      <a:pt x="1258" y="797"/>
                    </a:lnTo>
                    <a:lnTo>
                      <a:pt x="1248" y="784"/>
                    </a:lnTo>
                    <a:lnTo>
                      <a:pt x="1239" y="772"/>
                    </a:lnTo>
                    <a:lnTo>
                      <a:pt x="1228" y="761"/>
                    </a:lnTo>
                    <a:lnTo>
                      <a:pt x="1217" y="751"/>
                    </a:lnTo>
                    <a:lnTo>
                      <a:pt x="1204" y="742"/>
                    </a:lnTo>
                    <a:lnTo>
                      <a:pt x="1190" y="732"/>
                    </a:lnTo>
                    <a:lnTo>
                      <a:pt x="1175" y="724"/>
                    </a:lnTo>
                    <a:lnTo>
                      <a:pt x="1159" y="716"/>
                    </a:lnTo>
                    <a:lnTo>
                      <a:pt x="1143" y="710"/>
                    </a:lnTo>
                    <a:lnTo>
                      <a:pt x="1143" y="710"/>
                    </a:lnTo>
                    <a:lnTo>
                      <a:pt x="1126" y="702"/>
                    </a:lnTo>
                    <a:lnTo>
                      <a:pt x="1110" y="692"/>
                    </a:lnTo>
                    <a:lnTo>
                      <a:pt x="1094" y="683"/>
                    </a:lnTo>
                    <a:lnTo>
                      <a:pt x="1080" y="670"/>
                    </a:lnTo>
                    <a:lnTo>
                      <a:pt x="1067" y="657"/>
                    </a:lnTo>
                    <a:lnTo>
                      <a:pt x="1053" y="645"/>
                    </a:lnTo>
                    <a:lnTo>
                      <a:pt x="1029" y="616"/>
                    </a:lnTo>
                    <a:lnTo>
                      <a:pt x="1029" y="616"/>
                    </a:lnTo>
                    <a:lnTo>
                      <a:pt x="1013" y="595"/>
                    </a:lnTo>
                    <a:lnTo>
                      <a:pt x="1005" y="583"/>
                    </a:lnTo>
                    <a:lnTo>
                      <a:pt x="1001" y="572"/>
                    </a:lnTo>
                    <a:lnTo>
                      <a:pt x="996" y="559"/>
                    </a:lnTo>
                    <a:lnTo>
                      <a:pt x="993" y="546"/>
                    </a:lnTo>
                    <a:lnTo>
                      <a:pt x="991" y="533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4" y="508"/>
                    </a:lnTo>
                    <a:lnTo>
                      <a:pt x="996" y="500"/>
                    </a:lnTo>
                    <a:lnTo>
                      <a:pt x="999" y="497"/>
                    </a:lnTo>
                    <a:lnTo>
                      <a:pt x="1002" y="494"/>
                    </a:lnTo>
                    <a:lnTo>
                      <a:pt x="1005" y="491"/>
                    </a:lnTo>
                    <a:lnTo>
                      <a:pt x="1012" y="489"/>
                    </a:lnTo>
                    <a:lnTo>
                      <a:pt x="1012" y="489"/>
                    </a:lnTo>
                    <a:lnTo>
                      <a:pt x="1021" y="489"/>
                    </a:lnTo>
                    <a:lnTo>
                      <a:pt x="1029" y="486"/>
                    </a:lnTo>
                    <a:lnTo>
                      <a:pt x="1032" y="483"/>
                    </a:lnTo>
                    <a:lnTo>
                      <a:pt x="1035" y="479"/>
                    </a:lnTo>
                    <a:lnTo>
                      <a:pt x="1037" y="475"/>
                    </a:lnTo>
                    <a:lnTo>
                      <a:pt x="1037" y="470"/>
                    </a:lnTo>
                    <a:lnTo>
                      <a:pt x="1037" y="470"/>
                    </a:lnTo>
                    <a:lnTo>
                      <a:pt x="1037" y="457"/>
                    </a:lnTo>
                    <a:lnTo>
                      <a:pt x="1037" y="446"/>
                    </a:lnTo>
                    <a:lnTo>
                      <a:pt x="1034" y="440"/>
                    </a:lnTo>
                    <a:lnTo>
                      <a:pt x="1032" y="435"/>
                    </a:lnTo>
                    <a:lnTo>
                      <a:pt x="1028" y="432"/>
                    </a:lnTo>
                    <a:lnTo>
                      <a:pt x="1023" y="427"/>
                    </a:lnTo>
                    <a:lnTo>
                      <a:pt x="1023" y="427"/>
                    </a:lnTo>
                    <a:lnTo>
                      <a:pt x="1016" y="424"/>
                    </a:lnTo>
                    <a:lnTo>
                      <a:pt x="1010" y="419"/>
                    </a:lnTo>
                    <a:lnTo>
                      <a:pt x="1002" y="410"/>
                    </a:lnTo>
                    <a:lnTo>
                      <a:pt x="996" y="398"/>
                    </a:lnTo>
                    <a:lnTo>
                      <a:pt x="989" y="387"/>
                    </a:lnTo>
                    <a:lnTo>
                      <a:pt x="989" y="387"/>
                    </a:lnTo>
                    <a:lnTo>
                      <a:pt x="988" y="381"/>
                    </a:lnTo>
                    <a:lnTo>
                      <a:pt x="986" y="376"/>
                    </a:lnTo>
                    <a:lnTo>
                      <a:pt x="988" y="370"/>
                    </a:lnTo>
                    <a:lnTo>
                      <a:pt x="989" y="365"/>
                    </a:lnTo>
                    <a:lnTo>
                      <a:pt x="994" y="356"/>
                    </a:lnTo>
                    <a:lnTo>
                      <a:pt x="1001" y="346"/>
                    </a:lnTo>
                    <a:lnTo>
                      <a:pt x="1001" y="346"/>
                    </a:lnTo>
                    <a:lnTo>
                      <a:pt x="1004" y="340"/>
                    </a:lnTo>
                    <a:lnTo>
                      <a:pt x="1010" y="337"/>
                    </a:lnTo>
                    <a:lnTo>
                      <a:pt x="1016" y="333"/>
                    </a:lnTo>
                    <a:lnTo>
                      <a:pt x="1020" y="335"/>
                    </a:lnTo>
                    <a:lnTo>
                      <a:pt x="1023" y="337"/>
                    </a:lnTo>
                    <a:lnTo>
                      <a:pt x="1023" y="337"/>
                    </a:lnTo>
                    <a:lnTo>
                      <a:pt x="1028" y="340"/>
                    </a:lnTo>
                    <a:lnTo>
                      <a:pt x="1032" y="341"/>
                    </a:lnTo>
                    <a:lnTo>
                      <a:pt x="1035" y="343"/>
                    </a:lnTo>
                    <a:lnTo>
                      <a:pt x="1040" y="341"/>
                    </a:lnTo>
                    <a:lnTo>
                      <a:pt x="1047" y="338"/>
                    </a:lnTo>
                    <a:lnTo>
                      <a:pt x="1055" y="337"/>
                    </a:lnTo>
                    <a:lnTo>
                      <a:pt x="1055" y="337"/>
                    </a:lnTo>
                    <a:lnTo>
                      <a:pt x="1077" y="329"/>
                    </a:lnTo>
                    <a:lnTo>
                      <a:pt x="1099" y="319"/>
                    </a:lnTo>
                    <a:lnTo>
                      <a:pt x="1120" y="308"/>
                    </a:lnTo>
                    <a:lnTo>
                      <a:pt x="1140" y="295"/>
                    </a:lnTo>
                    <a:lnTo>
                      <a:pt x="1140" y="295"/>
                    </a:lnTo>
                    <a:lnTo>
                      <a:pt x="1151" y="289"/>
                    </a:lnTo>
                    <a:lnTo>
                      <a:pt x="1163" y="281"/>
                    </a:lnTo>
                    <a:lnTo>
                      <a:pt x="1169" y="279"/>
                    </a:lnTo>
                    <a:lnTo>
                      <a:pt x="1175" y="278"/>
                    </a:lnTo>
                    <a:lnTo>
                      <a:pt x="1182" y="279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96" y="287"/>
                    </a:lnTo>
                    <a:lnTo>
                      <a:pt x="1201" y="290"/>
                    </a:lnTo>
                    <a:lnTo>
                      <a:pt x="1207" y="290"/>
                    </a:lnTo>
                    <a:lnTo>
                      <a:pt x="1212" y="290"/>
                    </a:lnTo>
                    <a:lnTo>
                      <a:pt x="1221" y="286"/>
                    </a:lnTo>
                    <a:lnTo>
                      <a:pt x="1231" y="283"/>
                    </a:lnTo>
                    <a:lnTo>
                      <a:pt x="1231" y="283"/>
                    </a:lnTo>
                    <a:lnTo>
                      <a:pt x="1228" y="270"/>
                    </a:lnTo>
                    <a:lnTo>
                      <a:pt x="1225" y="259"/>
                    </a:lnTo>
                    <a:lnTo>
                      <a:pt x="1213" y="238"/>
                    </a:lnTo>
                    <a:lnTo>
                      <a:pt x="1210" y="227"/>
                    </a:lnTo>
                    <a:lnTo>
                      <a:pt x="1209" y="216"/>
                    </a:lnTo>
                    <a:lnTo>
                      <a:pt x="1210" y="205"/>
                    </a:lnTo>
                    <a:lnTo>
                      <a:pt x="1213" y="198"/>
                    </a:lnTo>
                    <a:lnTo>
                      <a:pt x="1217" y="192"/>
                    </a:lnTo>
                    <a:lnTo>
                      <a:pt x="1217" y="192"/>
                    </a:lnTo>
                    <a:lnTo>
                      <a:pt x="1218" y="189"/>
                    </a:lnTo>
                    <a:lnTo>
                      <a:pt x="1217" y="186"/>
                    </a:lnTo>
                    <a:lnTo>
                      <a:pt x="1212" y="182"/>
                    </a:lnTo>
                    <a:lnTo>
                      <a:pt x="1212" y="182"/>
                    </a:lnTo>
                    <a:lnTo>
                      <a:pt x="1199" y="176"/>
                    </a:lnTo>
                    <a:lnTo>
                      <a:pt x="1190" y="168"/>
                    </a:lnTo>
                    <a:lnTo>
                      <a:pt x="1186" y="160"/>
                    </a:lnTo>
                    <a:lnTo>
                      <a:pt x="1185" y="152"/>
                    </a:lnTo>
                    <a:lnTo>
                      <a:pt x="1188" y="144"/>
                    </a:lnTo>
                    <a:lnTo>
                      <a:pt x="1193" y="135"/>
                    </a:lnTo>
                    <a:lnTo>
                      <a:pt x="1199" y="127"/>
                    </a:lnTo>
                    <a:lnTo>
                      <a:pt x="1207" y="117"/>
                    </a:lnTo>
                    <a:lnTo>
                      <a:pt x="1207" y="117"/>
                    </a:lnTo>
                    <a:lnTo>
                      <a:pt x="1129" y="100"/>
                    </a:lnTo>
                    <a:lnTo>
                      <a:pt x="1089" y="92"/>
                    </a:lnTo>
                    <a:lnTo>
                      <a:pt x="1053" y="82"/>
                    </a:lnTo>
                    <a:lnTo>
                      <a:pt x="1053" y="82"/>
                    </a:lnTo>
                    <a:lnTo>
                      <a:pt x="1028" y="74"/>
                    </a:lnTo>
                    <a:lnTo>
                      <a:pt x="1016" y="68"/>
                    </a:lnTo>
                    <a:lnTo>
                      <a:pt x="1005" y="62"/>
                    </a:lnTo>
                    <a:lnTo>
                      <a:pt x="994" y="55"/>
                    </a:lnTo>
                    <a:lnTo>
                      <a:pt x="985" y="47"/>
                    </a:lnTo>
                    <a:lnTo>
                      <a:pt x="977" y="38"/>
                    </a:lnTo>
                    <a:lnTo>
                      <a:pt x="970" y="28"/>
                    </a:lnTo>
                    <a:lnTo>
                      <a:pt x="970" y="28"/>
                    </a:lnTo>
                    <a:lnTo>
                      <a:pt x="964" y="17"/>
                    </a:lnTo>
                    <a:lnTo>
                      <a:pt x="958" y="9"/>
                    </a:lnTo>
                    <a:lnTo>
                      <a:pt x="950" y="3"/>
                    </a:lnTo>
                    <a:lnTo>
                      <a:pt x="942" y="0"/>
                    </a:lnTo>
                    <a:lnTo>
                      <a:pt x="934" y="0"/>
                    </a:lnTo>
                    <a:lnTo>
                      <a:pt x="926" y="0"/>
                    </a:lnTo>
                    <a:lnTo>
                      <a:pt x="905" y="5"/>
                    </a:lnTo>
                    <a:lnTo>
                      <a:pt x="905" y="5"/>
                    </a:lnTo>
                    <a:lnTo>
                      <a:pt x="899" y="6"/>
                    </a:lnTo>
                    <a:lnTo>
                      <a:pt x="891" y="6"/>
                    </a:lnTo>
                    <a:lnTo>
                      <a:pt x="875" y="6"/>
                    </a:lnTo>
                    <a:lnTo>
                      <a:pt x="875" y="6"/>
                    </a:lnTo>
                    <a:lnTo>
                      <a:pt x="862" y="6"/>
                    </a:lnTo>
                    <a:lnTo>
                      <a:pt x="851" y="8"/>
                    </a:lnTo>
                    <a:lnTo>
                      <a:pt x="840" y="9"/>
                    </a:lnTo>
                    <a:lnTo>
                      <a:pt x="829" y="13"/>
                    </a:lnTo>
                    <a:lnTo>
                      <a:pt x="819" y="17"/>
                    </a:lnTo>
                    <a:lnTo>
                      <a:pt x="810" y="22"/>
                    </a:lnTo>
                    <a:lnTo>
                      <a:pt x="800" y="30"/>
                    </a:lnTo>
                    <a:lnTo>
                      <a:pt x="792" y="38"/>
                    </a:lnTo>
                    <a:lnTo>
                      <a:pt x="792" y="38"/>
                    </a:lnTo>
                    <a:lnTo>
                      <a:pt x="786" y="44"/>
                    </a:lnTo>
                    <a:lnTo>
                      <a:pt x="778" y="51"/>
                    </a:lnTo>
                    <a:lnTo>
                      <a:pt x="770" y="54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6" y="57"/>
                    </a:lnTo>
                    <a:lnTo>
                      <a:pt x="729" y="55"/>
                    </a:lnTo>
                    <a:lnTo>
                      <a:pt x="729" y="55"/>
                    </a:lnTo>
                    <a:lnTo>
                      <a:pt x="716" y="51"/>
                    </a:lnTo>
                    <a:lnTo>
                      <a:pt x="705" y="44"/>
                    </a:lnTo>
                    <a:lnTo>
                      <a:pt x="694" y="40"/>
                    </a:lnTo>
                    <a:lnTo>
                      <a:pt x="689" y="40"/>
                    </a:lnTo>
                    <a:lnTo>
                      <a:pt x="684" y="41"/>
                    </a:lnTo>
                    <a:lnTo>
                      <a:pt x="684" y="41"/>
                    </a:lnTo>
                    <a:lnTo>
                      <a:pt x="678" y="44"/>
                    </a:lnTo>
                    <a:lnTo>
                      <a:pt x="675" y="49"/>
                    </a:lnTo>
                    <a:lnTo>
                      <a:pt x="675" y="54"/>
                    </a:lnTo>
                    <a:lnTo>
                      <a:pt x="676" y="60"/>
                    </a:lnTo>
                    <a:lnTo>
                      <a:pt x="681" y="71"/>
                    </a:lnTo>
                    <a:lnTo>
                      <a:pt x="683" y="78"/>
                    </a:lnTo>
                    <a:lnTo>
                      <a:pt x="683" y="84"/>
                    </a:lnTo>
                    <a:lnTo>
                      <a:pt x="683" y="84"/>
                    </a:lnTo>
                    <a:lnTo>
                      <a:pt x="678" y="100"/>
                    </a:lnTo>
                    <a:lnTo>
                      <a:pt x="676" y="106"/>
                    </a:lnTo>
                    <a:lnTo>
                      <a:pt x="673" y="109"/>
                    </a:lnTo>
                    <a:lnTo>
                      <a:pt x="669" y="111"/>
                    </a:lnTo>
                    <a:lnTo>
                      <a:pt x="662" y="111"/>
                    </a:lnTo>
                    <a:lnTo>
                      <a:pt x="656" y="111"/>
                    </a:lnTo>
                    <a:lnTo>
                      <a:pt x="646" y="108"/>
                    </a:lnTo>
                    <a:lnTo>
                      <a:pt x="646" y="108"/>
                    </a:lnTo>
                    <a:lnTo>
                      <a:pt x="629" y="100"/>
                    </a:lnTo>
                    <a:lnTo>
                      <a:pt x="629" y="100"/>
                    </a:lnTo>
                    <a:lnTo>
                      <a:pt x="619" y="97"/>
                    </a:lnTo>
                    <a:lnTo>
                      <a:pt x="616" y="97"/>
                    </a:lnTo>
                    <a:lnTo>
                      <a:pt x="611" y="100"/>
                    </a:lnTo>
                    <a:lnTo>
                      <a:pt x="611" y="100"/>
                    </a:lnTo>
                    <a:lnTo>
                      <a:pt x="610" y="103"/>
                    </a:lnTo>
                    <a:lnTo>
                      <a:pt x="610" y="105"/>
                    </a:lnTo>
                    <a:lnTo>
                      <a:pt x="610" y="106"/>
                    </a:lnTo>
                    <a:lnTo>
                      <a:pt x="611" y="108"/>
                    </a:lnTo>
                    <a:lnTo>
                      <a:pt x="616" y="109"/>
                    </a:lnTo>
                    <a:lnTo>
                      <a:pt x="619" y="113"/>
                    </a:lnTo>
                    <a:lnTo>
                      <a:pt x="619" y="113"/>
                    </a:lnTo>
                    <a:lnTo>
                      <a:pt x="622" y="119"/>
                    </a:lnTo>
                    <a:lnTo>
                      <a:pt x="624" y="128"/>
                    </a:lnTo>
                    <a:lnTo>
                      <a:pt x="624" y="138"/>
                    </a:lnTo>
                    <a:lnTo>
                      <a:pt x="624" y="148"/>
                    </a:lnTo>
                    <a:lnTo>
                      <a:pt x="622" y="157"/>
                    </a:lnTo>
                    <a:lnTo>
                      <a:pt x="621" y="165"/>
                    </a:lnTo>
                    <a:lnTo>
                      <a:pt x="618" y="171"/>
                    </a:lnTo>
                    <a:lnTo>
                      <a:pt x="613" y="175"/>
                    </a:lnTo>
                    <a:lnTo>
                      <a:pt x="613" y="175"/>
                    </a:lnTo>
                    <a:lnTo>
                      <a:pt x="607" y="178"/>
                    </a:lnTo>
                    <a:lnTo>
                      <a:pt x="602" y="178"/>
                    </a:lnTo>
                    <a:lnTo>
                      <a:pt x="595" y="178"/>
                    </a:lnTo>
                    <a:lnTo>
                      <a:pt x="591" y="176"/>
                    </a:lnTo>
                    <a:lnTo>
                      <a:pt x="586" y="173"/>
                    </a:lnTo>
                    <a:lnTo>
                      <a:pt x="581" y="170"/>
                    </a:lnTo>
                    <a:lnTo>
                      <a:pt x="573" y="160"/>
                    </a:lnTo>
                    <a:lnTo>
                      <a:pt x="573" y="160"/>
                    </a:lnTo>
                    <a:lnTo>
                      <a:pt x="572" y="155"/>
                    </a:lnTo>
                    <a:lnTo>
                      <a:pt x="567" y="154"/>
                    </a:lnTo>
                    <a:lnTo>
                      <a:pt x="561" y="151"/>
                    </a:lnTo>
                    <a:lnTo>
                      <a:pt x="554" y="151"/>
                    </a:lnTo>
                    <a:lnTo>
                      <a:pt x="549" y="154"/>
                    </a:lnTo>
                    <a:lnTo>
                      <a:pt x="549" y="154"/>
                    </a:lnTo>
                    <a:lnTo>
                      <a:pt x="537" y="163"/>
                    </a:lnTo>
                    <a:lnTo>
                      <a:pt x="527" y="168"/>
                    </a:lnTo>
                    <a:lnTo>
                      <a:pt x="518" y="170"/>
                    </a:lnTo>
                    <a:lnTo>
                      <a:pt x="510" y="168"/>
                    </a:lnTo>
                    <a:lnTo>
                      <a:pt x="503" y="162"/>
                    </a:lnTo>
                    <a:lnTo>
                      <a:pt x="497" y="155"/>
                    </a:lnTo>
                    <a:lnTo>
                      <a:pt x="486" y="136"/>
                    </a:lnTo>
                    <a:lnTo>
                      <a:pt x="486" y="136"/>
                    </a:lnTo>
                    <a:lnTo>
                      <a:pt x="481" y="127"/>
                    </a:lnTo>
                    <a:lnTo>
                      <a:pt x="478" y="125"/>
                    </a:lnTo>
                    <a:lnTo>
                      <a:pt x="473" y="125"/>
                    </a:lnTo>
                    <a:lnTo>
                      <a:pt x="473" y="125"/>
                    </a:lnTo>
                    <a:lnTo>
                      <a:pt x="468" y="127"/>
                    </a:lnTo>
                    <a:lnTo>
                      <a:pt x="467" y="132"/>
                    </a:lnTo>
                    <a:lnTo>
                      <a:pt x="465" y="141"/>
                    </a:lnTo>
                    <a:lnTo>
                      <a:pt x="465" y="141"/>
                    </a:lnTo>
                    <a:lnTo>
                      <a:pt x="465" y="151"/>
                    </a:lnTo>
                    <a:lnTo>
                      <a:pt x="465" y="162"/>
                    </a:lnTo>
                    <a:lnTo>
                      <a:pt x="462" y="170"/>
                    </a:lnTo>
                    <a:lnTo>
                      <a:pt x="459" y="175"/>
                    </a:lnTo>
                    <a:lnTo>
                      <a:pt x="454" y="179"/>
                    </a:lnTo>
                    <a:lnTo>
                      <a:pt x="454" y="179"/>
                    </a:lnTo>
                    <a:lnTo>
                      <a:pt x="448" y="186"/>
                    </a:lnTo>
                    <a:lnTo>
                      <a:pt x="441" y="192"/>
                    </a:lnTo>
                    <a:lnTo>
                      <a:pt x="437" y="198"/>
                    </a:lnTo>
                    <a:lnTo>
                      <a:pt x="432" y="206"/>
                    </a:lnTo>
                    <a:lnTo>
                      <a:pt x="429" y="214"/>
                    </a:lnTo>
                    <a:lnTo>
                      <a:pt x="427" y="222"/>
                    </a:lnTo>
                    <a:lnTo>
                      <a:pt x="425" y="232"/>
                    </a:lnTo>
                    <a:lnTo>
                      <a:pt x="427" y="241"/>
                    </a:lnTo>
                    <a:lnTo>
                      <a:pt x="427" y="241"/>
                    </a:lnTo>
                    <a:lnTo>
                      <a:pt x="427" y="246"/>
                    </a:lnTo>
                    <a:lnTo>
                      <a:pt x="425" y="251"/>
                    </a:lnTo>
                    <a:lnTo>
                      <a:pt x="424" y="256"/>
                    </a:lnTo>
                    <a:lnTo>
                      <a:pt x="421" y="259"/>
                    </a:lnTo>
                    <a:lnTo>
                      <a:pt x="413" y="263"/>
                    </a:lnTo>
                    <a:lnTo>
                      <a:pt x="403" y="267"/>
                    </a:lnTo>
                    <a:lnTo>
                      <a:pt x="403" y="267"/>
                    </a:lnTo>
                    <a:lnTo>
                      <a:pt x="395" y="267"/>
                    </a:lnTo>
                    <a:lnTo>
                      <a:pt x="387" y="265"/>
                    </a:lnTo>
                    <a:lnTo>
                      <a:pt x="381" y="259"/>
                    </a:lnTo>
                    <a:lnTo>
                      <a:pt x="376" y="251"/>
                    </a:lnTo>
                    <a:lnTo>
                      <a:pt x="376" y="251"/>
                    </a:lnTo>
                    <a:lnTo>
                      <a:pt x="370" y="240"/>
                    </a:lnTo>
                    <a:lnTo>
                      <a:pt x="362" y="227"/>
                    </a:lnTo>
                    <a:lnTo>
                      <a:pt x="354" y="217"/>
                    </a:lnTo>
                    <a:lnTo>
                      <a:pt x="348" y="213"/>
                    </a:lnTo>
                    <a:lnTo>
                      <a:pt x="343" y="209"/>
                    </a:lnTo>
                    <a:lnTo>
                      <a:pt x="343" y="209"/>
                    </a:lnTo>
                    <a:lnTo>
                      <a:pt x="335" y="205"/>
                    </a:lnTo>
                    <a:lnTo>
                      <a:pt x="329" y="202"/>
                    </a:lnTo>
                    <a:lnTo>
                      <a:pt x="319" y="190"/>
                    </a:lnTo>
                    <a:lnTo>
                      <a:pt x="310" y="179"/>
                    </a:lnTo>
                    <a:lnTo>
                      <a:pt x="303" y="165"/>
                    </a:lnTo>
                    <a:lnTo>
                      <a:pt x="303" y="165"/>
                    </a:lnTo>
                    <a:lnTo>
                      <a:pt x="295" y="151"/>
                    </a:lnTo>
                    <a:lnTo>
                      <a:pt x="292" y="146"/>
                    </a:lnTo>
                    <a:lnTo>
                      <a:pt x="289" y="144"/>
                    </a:lnTo>
                    <a:lnTo>
                      <a:pt x="284" y="146"/>
                    </a:lnTo>
                    <a:lnTo>
                      <a:pt x="279" y="149"/>
                    </a:lnTo>
                    <a:lnTo>
                      <a:pt x="268" y="162"/>
                    </a:lnTo>
                    <a:lnTo>
                      <a:pt x="268" y="162"/>
                    </a:lnTo>
                    <a:lnTo>
                      <a:pt x="265" y="167"/>
                    </a:lnTo>
                    <a:lnTo>
                      <a:pt x="263" y="171"/>
                    </a:lnTo>
                    <a:lnTo>
                      <a:pt x="262" y="182"/>
                    </a:lnTo>
                    <a:lnTo>
                      <a:pt x="262" y="182"/>
                    </a:lnTo>
                    <a:lnTo>
                      <a:pt x="256" y="198"/>
                    </a:lnTo>
                    <a:lnTo>
                      <a:pt x="248" y="214"/>
                    </a:lnTo>
                    <a:lnTo>
                      <a:pt x="236" y="225"/>
                    </a:lnTo>
                    <a:lnTo>
                      <a:pt x="225" y="235"/>
                    </a:lnTo>
                    <a:lnTo>
                      <a:pt x="211" y="241"/>
                    </a:lnTo>
                    <a:lnTo>
                      <a:pt x="197" y="244"/>
                    </a:lnTo>
                    <a:lnTo>
                      <a:pt x="179" y="244"/>
                    </a:lnTo>
                    <a:lnTo>
                      <a:pt x="162" y="243"/>
                    </a:lnTo>
                    <a:lnTo>
                      <a:pt x="162" y="243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2" y="244"/>
                    </a:lnTo>
                    <a:lnTo>
                      <a:pt x="132" y="244"/>
                    </a:lnTo>
                    <a:lnTo>
                      <a:pt x="124" y="248"/>
                    </a:lnTo>
                    <a:lnTo>
                      <a:pt x="116" y="251"/>
                    </a:lnTo>
                    <a:lnTo>
                      <a:pt x="101" y="254"/>
                    </a:lnTo>
                    <a:lnTo>
                      <a:pt x="86" y="254"/>
                    </a:lnTo>
                    <a:lnTo>
                      <a:pt x="70" y="254"/>
                    </a:lnTo>
                    <a:lnTo>
                      <a:pt x="70" y="254"/>
                    </a:lnTo>
                    <a:lnTo>
                      <a:pt x="57" y="254"/>
                    </a:lnTo>
                    <a:lnTo>
                      <a:pt x="51" y="256"/>
                    </a:lnTo>
                    <a:lnTo>
                      <a:pt x="44" y="257"/>
                    </a:lnTo>
                    <a:lnTo>
                      <a:pt x="44" y="257"/>
                    </a:lnTo>
                    <a:lnTo>
                      <a:pt x="36" y="262"/>
                    </a:lnTo>
                    <a:lnTo>
                      <a:pt x="33" y="265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2" y="275"/>
                    </a:lnTo>
                    <a:lnTo>
                      <a:pt x="35" y="278"/>
                    </a:lnTo>
                    <a:lnTo>
                      <a:pt x="39" y="283"/>
                    </a:lnTo>
                    <a:lnTo>
                      <a:pt x="39" y="283"/>
                    </a:lnTo>
                    <a:lnTo>
                      <a:pt x="46" y="289"/>
                    </a:lnTo>
                    <a:lnTo>
                      <a:pt x="51" y="295"/>
                    </a:lnTo>
                    <a:lnTo>
                      <a:pt x="60" y="311"/>
                    </a:lnTo>
                    <a:lnTo>
                      <a:pt x="70" y="329"/>
                    </a:lnTo>
                    <a:lnTo>
                      <a:pt x="74" y="335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7" y="346"/>
                    </a:lnTo>
                    <a:lnTo>
                      <a:pt x="90" y="351"/>
                    </a:lnTo>
                    <a:lnTo>
                      <a:pt x="90" y="356"/>
                    </a:lnTo>
                    <a:lnTo>
                      <a:pt x="90" y="362"/>
                    </a:lnTo>
                    <a:lnTo>
                      <a:pt x="86" y="373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3" y="391"/>
                    </a:lnTo>
                    <a:lnTo>
                      <a:pt x="66" y="395"/>
                    </a:lnTo>
                    <a:lnTo>
                      <a:pt x="51" y="403"/>
                    </a:lnTo>
                    <a:lnTo>
                      <a:pt x="36" y="410"/>
                    </a:lnTo>
                    <a:lnTo>
                      <a:pt x="20" y="416"/>
                    </a:lnTo>
                    <a:lnTo>
                      <a:pt x="20" y="416"/>
                    </a:lnTo>
                    <a:lnTo>
                      <a:pt x="14" y="418"/>
                    </a:lnTo>
                    <a:lnTo>
                      <a:pt x="6" y="419"/>
                    </a:lnTo>
                    <a:lnTo>
                      <a:pt x="3" y="421"/>
                    </a:lnTo>
                    <a:lnTo>
                      <a:pt x="1" y="422"/>
                    </a:lnTo>
                    <a:lnTo>
                      <a:pt x="0" y="425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" y="437"/>
                    </a:lnTo>
                    <a:lnTo>
                      <a:pt x="5" y="446"/>
                    </a:lnTo>
                    <a:lnTo>
                      <a:pt x="11" y="454"/>
                    </a:lnTo>
                    <a:lnTo>
                      <a:pt x="14" y="457"/>
                    </a:lnTo>
                    <a:lnTo>
                      <a:pt x="19" y="459"/>
                    </a:lnTo>
                    <a:lnTo>
                      <a:pt x="19" y="459"/>
                    </a:lnTo>
                    <a:lnTo>
                      <a:pt x="30" y="465"/>
                    </a:lnTo>
                    <a:lnTo>
                      <a:pt x="41" y="472"/>
                    </a:lnTo>
                    <a:lnTo>
                      <a:pt x="41" y="472"/>
                    </a:lnTo>
                    <a:lnTo>
                      <a:pt x="51" y="478"/>
                    </a:lnTo>
                    <a:lnTo>
                      <a:pt x="57" y="484"/>
                    </a:lnTo>
                    <a:lnTo>
                      <a:pt x="60" y="491"/>
                    </a:lnTo>
                    <a:lnTo>
                      <a:pt x="62" y="499"/>
                    </a:lnTo>
                    <a:lnTo>
                      <a:pt x="62" y="506"/>
                    </a:lnTo>
                    <a:lnTo>
                      <a:pt x="60" y="514"/>
                    </a:lnTo>
                    <a:lnTo>
                      <a:pt x="54" y="522"/>
                    </a:lnTo>
                    <a:lnTo>
                      <a:pt x="47" y="530"/>
                    </a:lnTo>
                    <a:lnTo>
                      <a:pt x="47" y="530"/>
                    </a:lnTo>
                    <a:lnTo>
                      <a:pt x="41" y="537"/>
                    </a:lnTo>
                    <a:lnTo>
                      <a:pt x="36" y="545"/>
                    </a:lnTo>
                    <a:lnTo>
                      <a:pt x="33" y="554"/>
                    </a:lnTo>
                    <a:lnTo>
                      <a:pt x="32" y="562"/>
                    </a:lnTo>
                    <a:lnTo>
                      <a:pt x="33" y="570"/>
                    </a:lnTo>
                    <a:lnTo>
                      <a:pt x="36" y="578"/>
                    </a:lnTo>
                    <a:lnTo>
                      <a:pt x="39" y="587"/>
                    </a:lnTo>
                    <a:lnTo>
                      <a:pt x="46" y="594"/>
                    </a:lnTo>
                    <a:lnTo>
                      <a:pt x="46" y="594"/>
                    </a:lnTo>
                    <a:lnTo>
                      <a:pt x="62" y="607"/>
                    </a:lnTo>
                    <a:lnTo>
                      <a:pt x="70" y="611"/>
                    </a:lnTo>
                    <a:lnTo>
                      <a:pt x="78" y="616"/>
                    </a:lnTo>
                    <a:lnTo>
                      <a:pt x="87" y="619"/>
                    </a:lnTo>
                    <a:lnTo>
                      <a:pt x="97" y="621"/>
                    </a:lnTo>
                    <a:lnTo>
                      <a:pt x="106" y="622"/>
                    </a:lnTo>
                    <a:lnTo>
                      <a:pt x="117" y="622"/>
                    </a:lnTo>
                    <a:lnTo>
                      <a:pt x="117" y="622"/>
                    </a:lnTo>
                    <a:lnTo>
                      <a:pt x="133" y="622"/>
                    </a:lnTo>
                    <a:lnTo>
                      <a:pt x="149" y="621"/>
                    </a:lnTo>
                    <a:lnTo>
                      <a:pt x="157" y="621"/>
                    </a:lnTo>
                    <a:lnTo>
                      <a:pt x="163" y="624"/>
                    </a:lnTo>
                    <a:lnTo>
                      <a:pt x="170" y="629"/>
                    </a:lnTo>
                    <a:lnTo>
                      <a:pt x="176" y="637"/>
                    </a:lnTo>
                    <a:lnTo>
                      <a:pt x="176" y="637"/>
                    </a:lnTo>
                    <a:lnTo>
                      <a:pt x="179" y="645"/>
                    </a:lnTo>
                    <a:lnTo>
                      <a:pt x="179" y="653"/>
                    </a:lnTo>
                    <a:lnTo>
                      <a:pt x="178" y="659"/>
                    </a:lnTo>
                    <a:lnTo>
                      <a:pt x="174" y="665"/>
                    </a:lnTo>
                    <a:lnTo>
                      <a:pt x="165" y="678"/>
                    </a:lnTo>
                    <a:lnTo>
                      <a:pt x="154" y="689"/>
                    </a:lnTo>
                    <a:lnTo>
                      <a:pt x="154" y="689"/>
                    </a:lnTo>
                    <a:lnTo>
                      <a:pt x="149" y="697"/>
                    </a:lnTo>
                    <a:lnTo>
                      <a:pt x="147" y="705"/>
                    </a:lnTo>
                    <a:lnTo>
                      <a:pt x="147" y="711"/>
                    </a:lnTo>
                    <a:lnTo>
                      <a:pt x="151" y="719"/>
                    </a:lnTo>
                    <a:lnTo>
                      <a:pt x="151" y="719"/>
                    </a:lnTo>
                    <a:lnTo>
                      <a:pt x="152" y="722"/>
                    </a:lnTo>
                    <a:lnTo>
                      <a:pt x="155" y="724"/>
                    </a:lnTo>
                    <a:lnTo>
                      <a:pt x="162" y="722"/>
                    </a:lnTo>
                    <a:lnTo>
                      <a:pt x="167" y="721"/>
                    </a:lnTo>
                    <a:lnTo>
                      <a:pt x="173" y="719"/>
                    </a:lnTo>
                    <a:lnTo>
                      <a:pt x="173" y="719"/>
                    </a:lnTo>
                    <a:lnTo>
                      <a:pt x="192" y="715"/>
                    </a:lnTo>
                    <a:lnTo>
                      <a:pt x="208" y="710"/>
                    </a:lnTo>
                    <a:lnTo>
                      <a:pt x="224" y="702"/>
                    </a:lnTo>
                    <a:lnTo>
                      <a:pt x="238" y="692"/>
                    </a:lnTo>
                    <a:lnTo>
                      <a:pt x="252" y="681"/>
                    </a:lnTo>
                    <a:lnTo>
                      <a:pt x="263" y="668"/>
                    </a:lnTo>
                    <a:lnTo>
                      <a:pt x="275" y="654"/>
                    </a:lnTo>
                    <a:lnTo>
                      <a:pt x="284" y="640"/>
                    </a:lnTo>
                    <a:lnTo>
                      <a:pt x="284" y="640"/>
                    </a:lnTo>
                    <a:lnTo>
                      <a:pt x="292" y="629"/>
                    </a:lnTo>
                    <a:lnTo>
                      <a:pt x="300" y="619"/>
                    </a:lnTo>
                    <a:lnTo>
                      <a:pt x="308" y="610"/>
                    </a:lnTo>
                    <a:lnTo>
                      <a:pt x="317" y="603"/>
                    </a:lnTo>
                    <a:lnTo>
                      <a:pt x="327" y="597"/>
                    </a:lnTo>
                    <a:lnTo>
                      <a:pt x="338" y="592"/>
                    </a:lnTo>
                    <a:lnTo>
                      <a:pt x="349" y="589"/>
                    </a:lnTo>
                    <a:lnTo>
                      <a:pt x="359" y="586"/>
                    </a:lnTo>
                    <a:lnTo>
                      <a:pt x="370" y="584"/>
                    </a:lnTo>
                    <a:lnTo>
                      <a:pt x="381" y="584"/>
                    </a:lnTo>
                    <a:lnTo>
                      <a:pt x="403" y="586"/>
                    </a:lnTo>
                    <a:lnTo>
                      <a:pt x="425" y="591"/>
                    </a:lnTo>
                    <a:lnTo>
                      <a:pt x="445" y="599"/>
                    </a:lnTo>
                    <a:lnTo>
                      <a:pt x="445" y="599"/>
                    </a:lnTo>
                    <a:lnTo>
                      <a:pt x="508" y="632"/>
                    </a:lnTo>
                    <a:lnTo>
                      <a:pt x="538" y="649"/>
                    </a:lnTo>
                    <a:lnTo>
                      <a:pt x="572" y="664"/>
                    </a:lnTo>
                    <a:lnTo>
                      <a:pt x="572" y="664"/>
                    </a:lnTo>
                    <a:lnTo>
                      <a:pt x="583" y="670"/>
                    </a:lnTo>
                    <a:lnTo>
                      <a:pt x="592" y="676"/>
                    </a:lnTo>
                    <a:lnTo>
                      <a:pt x="602" y="684"/>
                    </a:lnTo>
                    <a:lnTo>
                      <a:pt x="611" y="692"/>
                    </a:lnTo>
                    <a:lnTo>
                      <a:pt x="619" y="703"/>
                    </a:lnTo>
                    <a:lnTo>
                      <a:pt x="626" y="713"/>
                    </a:lnTo>
                    <a:lnTo>
                      <a:pt x="630" y="726"/>
                    </a:lnTo>
                    <a:lnTo>
                      <a:pt x="635" y="738"/>
                    </a:lnTo>
                    <a:lnTo>
                      <a:pt x="635" y="738"/>
                    </a:lnTo>
                    <a:lnTo>
                      <a:pt x="646" y="773"/>
                    </a:lnTo>
                    <a:lnTo>
                      <a:pt x="657" y="808"/>
                    </a:lnTo>
                    <a:lnTo>
                      <a:pt x="680" y="880"/>
                    </a:lnTo>
                    <a:lnTo>
                      <a:pt x="680" y="880"/>
                    </a:lnTo>
                    <a:lnTo>
                      <a:pt x="684" y="891"/>
                    </a:lnTo>
                    <a:lnTo>
                      <a:pt x="691" y="900"/>
                    </a:lnTo>
                    <a:lnTo>
                      <a:pt x="699" y="910"/>
                    </a:lnTo>
                    <a:lnTo>
                      <a:pt x="710" y="916"/>
                    </a:lnTo>
                    <a:lnTo>
                      <a:pt x="710" y="916"/>
                    </a:lnTo>
                    <a:lnTo>
                      <a:pt x="726" y="927"/>
                    </a:lnTo>
                    <a:lnTo>
                      <a:pt x="742" y="940"/>
                    </a:lnTo>
                    <a:lnTo>
                      <a:pt x="754" y="953"/>
                    </a:lnTo>
                    <a:lnTo>
                      <a:pt x="767" y="965"/>
                    </a:lnTo>
                    <a:lnTo>
                      <a:pt x="778" y="981"/>
                    </a:lnTo>
                    <a:lnTo>
                      <a:pt x="786" y="999"/>
                    </a:lnTo>
                    <a:lnTo>
                      <a:pt x="792" y="1018"/>
                    </a:lnTo>
                    <a:lnTo>
                      <a:pt x="794" y="1039"/>
                    </a:lnTo>
                    <a:lnTo>
                      <a:pt x="794" y="1039"/>
                    </a:lnTo>
                    <a:lnTo>
                      <a:pt x="808" y="1035"/>
                    </a:lnTo>
                    <a:lnTo>
                      <a:pt x="823" y="1035"/>
                    </a:lnTo>
                    <a:lnTo>
                      <a:pt x="837" y="1035"/>
                    </a:lnTo>
                    <a:lnTo>
                      <a:pt x="850" y="1040"/>
                    </a:lnTo>
                    <a:lnTo>
                      <a:pt x="861" y="1045"/>
                    </a:lnTo>
                    <a:lnTo>
                      <a:pt x="872" y="1053"/>
                    </a:lnTo>
                    <a:lnTo>
                      <a:pt x="883" y="1062"/>
                    </a:lnTo>
                    <a:lnTo>
                      <a:pt x="893" y="1075"/>
                    </a:lnTo>
                    <a:lnTo>
                      <a:pt x="893" y="1075"/>
                    </a:lnTo>
                    <a:lnTo>
                      <a:pt x="900" y="1088"/>
                    </a:lnTo>
                    <a:lnTo>
                      <a:pt x="908" y="1099"/>
                    </a:lnTo>
                    <a:lnTo>
                      <a:pt x="920" y="1110"/>
                    </a:lnTo>
                    <a:lnTo>
                      <a:pt x="926" y="1113"/>
                    </a:lnTo>
                    <a:lnTo>
                      <a:pt x="932" y="1116"/>
                    </a:lnTo>
                    <a:lnTo>
                      <a:pt x="932" y="1116"/>
                    </a:lnTo>
                    <a:lnTo>
                      <a:pt x="943" y="1121"/>
                    </a:lnTo>
                    <a:lnTo>
                      <a:pt x="953" y="1127"/>
                    </a:lnTo>
                    <a:lnTo>
                      <a:pt x="962" y="1134"/>
                    </a:lnTo>
                    <a:lnTo>
                      <a:pt x="970" y="1140"/>
                    </a:lnTo>
                    <a:lnTo>
                      <a:pt x="978" y="1148"/>
                    </a:lnTo>
                    <a:lnTo>
                      <a:pt x="986" y="1156"/>
                    </a:lnTo>
                    <a:lnTo>
                      <a:pt x="997" y="1175"/>
                    </a:lnTo>
                    <a:lnTo>
                      <a:pt x="997" y="1175"/>
                    </a:lnTo>
                    <a:lnTo>
                      <a:pt x="1005" y="1186"/>
                    </a:lnTo>
                    <a:lnTo>
                      <a:pt x="1012" y="1196"/>
                    </a:lnTo>
                    <a:lnTo>
                      <a:pt x="1021" y="1205"/>
                    </a:lnTo>
                    <a:lnTo>
                      <a:pt x="1029" y="1213"/>
                    </a:lnTo>
                    <a:lnTo>
                      <a:pt x="1048" y="1228"/>
                    </a:lnTo>
                    <a:lnTo>
                      <a:pt x="1069" y="1240"/>
                    </a:lnTo>
                    <a:lnTo>
                      <a:pt x="1112" y="1264"/>
                    </a:lnTo>
                    <a:lnTo>
                      <a:pt x="1131" y="1278"/>
                    </a:lnTo>
                    <a:lnTo>
                      <a:pt x="1140" y="1286"/>
                    </a:lnTo>
                    <a:lnTo>
                      <a:pt x="1150" y="1294"/>
                    </a:lnTo>
                    <a:lnTo>
                      <a:pt x="1150" y="1294"/>
                    </a:lnTo>
                    <a:lnTo>
                      <a:pt x="1153" y="1296"/>
                    </a:lnTo>
                    <a:lnTo>
                      <a:pt x="1156" y="1296"/>
                    </a:lnTo>
                    <a:lnTo>
                      <a:pt x="1156" y="1296"/>
                    </a:lnTo>
                    <a:lnTo>
                      <a:pt x="1167" y="1293"/>
                    </a:lnTo>
                    <a:lnTo>
                      <a:pt x="1178" y="1293"/>
                    </a:lnTo>
                    <a:lnTo>
                      <a:pt x="1190" y="1294"/>
                    </a:lnTo>
                    <a:lnTo>
                      <a:pt x="1201" y="1296"/>
                    </a:lnTo>
                    <a:lnTo>
                      <a:pt x="1223" y="1301"/>
                    </a:lnTo>
                    <a:lnTo>
                      <a:pt x="1234" y="1302"/>
                    </a:lnTo>
                    <a:lnTo>
                      <a:pt x="1245" y="1302"/>
                    </a:lnTo>
                    <a:lnTo>
                      <a:pt x="1245" y="1302"/>
                    </a:lnTo>
                    <a:lnTo>
                      <a:pt x="1256" y="1302"/>
                    </a:lnTo>
                    <a:lnTo>
                      <a:pt x="1266" y="1304"/>
                    </a:lnTo>
                    <a:lnTo>
                      <a:pt x="1274" y="1305"/>
                    </a:lnTo>
                    <a:lnTo>
                      <a:pt x="1282" y="1310"/>
                    </a:lnTo>
                    <a:lnTo>
                      <a:pt x="1288" y="1316"/>
                    </a:lnTo>
                    <a:lnTo>
                      <a:pt x="1294" y="1323"/>
                    </a:lnTo>
                    <a:lnTo>
                      <a:pt x="1301" y="1331"/>
                    </a:lnTo>
                    <a:lnTo>
                      <a:pt x="1306" y="1340"/>
                    </a:lnTo>
                    <a:lnTo>
                      <a:pt x="1306" y="1340"/>
                    </a:lnTo>
                    <a:lnTo>
                      <a:pt x="1313" y="1358"/>
                    </a:lnTo>
                    <a:lnTo>
                      <a:pt x="1318" y="1366"/>
                    </a:lnTo>
                    <a:lnTo>
                      <a:pt x="1325" y="1374"/>
                    </a:lnTo>
                    <a:lnTo>
                      <a:pt x="1331" y="1380"/>
                    </a:lnTo>
                    <a:lnTo>
                      <a:pt x="1339" y="1386"/>
                    </a:lnTo>
                    <a:lnTo>
                      <a:pt x="1348" y="1390"/>
                    </a:lnTo>
                    <a:lnTo>
                      <a:pt x="1360" y="1391"/>
                    </a:lnTo>
                    <a:lnTo>
                      <a:pt x="1360" y="1391"/>
                    </a:lnTo>
                    <a:lnTo>
                      <a:pt x="1374" y="1393"/>
                    </a:lnTo>
                    <a:lnTo>
                      <a:pt x="1383" y="1394"/>
                    </a:lnTo>
                    <a:lnTo>
                      <a:pt x="1391" y="1399"/>
                    </a:lnTo>
                    <a:lnTo>
                      <a:pt x="1396" y="1404"/>
                    </a:lnTo>
                    <a:lnTo>
                      <a:pt x="1398" y="1412"/>
                    </a:lnTo>
                    <a:lnTo>
                      <a:pt x="1396" y="1421"/>
                    </a:lnTo>
                    <a:lnTo>
                      <a:pt x="1393" y="1434"/>
                    </a:lnTo>
                    <a:lnTo>
                      <a:pt x="1388" y="1450"/>
                    </a:lnTo>
                    <a:lnTo>
                      <a:pt x="1388" y="1450"/>
                    </a:lnTo>
                    <a:lnTo>
                      <a:pt x="1412" y="1439"/>
                    </a:lnTo>
                    <a:lnTo>
                      <a:pt x="1412" y="1439"/>
                    </a:lnTo>
                    <a:lnTo>
                      <a:pt x="1428" y="1436"/>
                    </a:lnTo>
                    <a:lnTo>
                      <a:pt x="1444" y="1434"/>
                    </a:lnTo>
                    <a:lnTo>
                      <a:pt x="1460" y="1437"/>
                    </a:lnTo>
                    <a:lnTo>
                      <a:pt x="1474" y="1442"/>
                    </a:lnTo>
                    <a:lnTo>
                      <a:pt x="1487" y="1448"/>
                    </a:lnTo>
                    <a:lnTo>
                      <a:pt x="1496" y="1458"/>
                    </a:lnTo>
                    <a:lnTo>
                      <a:pt x="1501" y="1463"/>
                    </a:lnTo>
                    <a:lnTo>
                      <a:pt x="1502" y="1469"/>
                    </a:lnTo>
                    <a:lnTo>
                      <a:pt x="1504" y="1475"/>
                    </a:lnTo>
                    <a:lnTo>
                      <a:pt x="1506" y="1482"/>
                    </a:lnTo>
                    <a:lnTo>
                      <a:pt x="1506" y="1482"/>
                    </a:lnTo>
                    <a:lnTo>
                      <a:pt x="1506" y="1496"/>
                    </a:lnTo>
                    <a:lnTo>
                      <a:pt x="1507" y="1509"/>
                    </a:lnTo>
                    <a:lnTo>
                      <a:pt x="1510" y="1518"/>
                    </a:lnTo>
                    <a:lnTo>
                      <a:pt x="1515" y="1528"/>
                    </a:lnTo>
                    <a:lnTo>
                      <a:pt x="1523" y="1537"/>
                    </a:lnTo>
                    <a:lnTo>
                      <a:pt x="1531" y="1544"/>
                    </a:lnTo>
                    <a:lnTo>
                      <a:pt x="1541" y="1550"/>
                    </a:lnTo>
                    <a:lnTo>
                      <a:pt x="1553" y="1555"/>
                    </a:lnTo>
                    <a:lnTo>
                      <a:pt x="1553" y="1555"/>
                    </a:lnTo>
                    <a:lnTo>
                      <a:pt x="1557" y="1556"/>
                    </a:lnTo>
                    <a:lnTo>
                      <a:pt x="1560" y="1559"/>
                    </a:lnTo>
                    <a:lnTo>
                      <a:pt x="1564" y="1566"/>
                    </a:lnTo>
                    <a:lnTo>
                      <a:pt x="1564" y="1566"/>
                    </a:lnTo>
                    <a:lnTo>
                      <a:pt x="1569" y="1572"/>
                    </a:lnTo>
                    <a:lnTo>
                      <a:pt x="1574" y="1575"/>
                    </a:lnTo>
                    <a:lnTo>
                      <a:pt x="1580" y="1579"/>
                    </a:lnTo>
                    <a:lnTo>
                      <a:pt x="1585" y="1580"/>
                    </a:lnTo>
                    <a:lnTo>
                      <a:pt x="1590" y="1580"/>
                    </a:lnTo>
                    <a:lnTo>
                      <a:pt x="1596" y="1580"/>
                    </a:lnTo>
                    <a:lnTo>
                      <a:pt x="1603" y="1577"/>
                    </a:lnTo>
                    <a:lnTo>
                      <a:pt x="1607" y="1572"/>
                    </a:lnTo>
                    <a:lnTo>
                      <a:pt x="1607" y="1572"/>
                    </a:lnTo>
                    <a:lnTo>
                      <a:pt x="1612" y="1569"/>
                    </a:lnTo>
                    <a:lnTo>
                      <a:pt x="1617" y="1566"/>
                    </a:lnTo>
                    <a:lnTo>
                      <a:pt x="1620" y="1566"/>
                    </a:lnTo>
                    <a:lnTo>
                      <a:pt x="1625" y="1566"/>
                    </a:lnTo>
                    <a:lnTo>
                      <a:pt x="1631" y="1569"/>
                    </a:lnTo>
                    <a:lnTo>
                      <a:pt x="1639" y="1575"/>
                    </a:lnTo>
                    <a:lnTo>
                      <a:pt x="1639" y="1575"/>
                    </a:lnTo>
                    <a:lnTo>
                      <a:pt x="1650" y="1591"/>
                    </a:lnTo>
                    <a:lnTo>
                      <a:pt x="1655" y="1599"/>
                    </a:lnTo>
                    <a:lnTo>
                      <a:pt x="1660" y="1607"/>
                    </a:lnTo>
                    <a:lnTo>
                      <a:pt x="1660" y="1607"/>
                    </a:lnTo>
                    <a:lnTo>
                      <a:pt x="1679" y="1663"/>
                    </a:lnTo>
                    <a:lnTo>
                      <a:pt x="1698" y="1717"/>
                    </a:lnTo>
                    <a:lnTo>
                      <a:pt x="1719" y="1771"/>
                    </a:lnTo>
                    <a:lnTo>
                      <a:pt x="1730" y="1798"/>
                    </a:lnTo>
                    <a:lnTo>
                      <a:pt x="1742" y="1825"/>
                    </a:lnTo>
                    <a:lnTo>
                      <a:pt x="1742" y="1825"/>
                    </a:lnTo>
                    <a:lnTo>
                      <a:pt x="1747" y="1836"/>
                    </a:lnTo>
                    <a:lnTo>
                      <a:pt x="1747" y="1842"/>
                    </a:lnTo>
                    <a:lnTo>
                      <a:pt x="1747" y="1849"/>
                    </a:lnTo>
                    <a:lnTo>
                      <a:pt x="1746" y="1853"/>
                    </a:lnTo>
                    <a:lnTo>
                      <a:pt x="1741" y="1856"/>
                    </a:lnTo>
                    <a:lnTo>
                      <a:pt x="1734" y="1860"/>
                    </a:lnTo>
                    <a:lnTo>
                      <a:pt x="1726" y="1863"/>
                    </a:lnTo>
                    <a:lnTo>
                      <a:pt x="1726" y="1863"/>
                    </a:lnTo>
                    <a:lnTo>
                      <a:pt x="1715" y="1864"/>
                    </a:lnTo>
                    <a:lnTo>
                      <a:pt x="1706" y="1869"/>
                    </a:lnTo>
                    <a:lnTo>
                      <a:pt x="1698" y="1874"/>
                    </a:lnTo>
                    <a:lnTo>
                      <a:pt x="1693" y="1880"/>
                    </a:lnTo>
                    <a:lnTo>
                      <a:pt x="1688" y="1888"/>
                    </a:lnTo>
                    <a:lnTo>
                      <a:pt x="1687" y="1898"/>
                    </a:lnTo>
                    <a:lnTo>
                      <a:pt x="1685" y="1909"/>
                    </a:lnTo>
                    <a:lnTo>
                      <a:pt x="1685" y="1920"/>
                    </a:lnTo>
                    <a:lnTo>
                      <a:pt x="1685" y="1920"/>
                    </a:lnTo>
                    <a:lnTo>
                      <a:pt x="1684" y="1931"/>
                    </a:lnTo>
                    <a:lnTo>
                      <a:pt x="1682" y="1941"/>
                    </a:lnTo>
                    <a:lnTo>
                      <a:pt x="1677" y="1949"/>
                    </a:lnTo>
                    <a:lnTo>
                      <a:pt x="1671" y="1955"/>
                    </a:lnTo>
                    <a:lnTo>
                      <a:pt x="1665" y="1960"/>
                    </a:lnTo>
                    <a:lnTo>
                      <a:pt x="1655" y="1963"/>
                    </a:lnTo>
                    <a:lnTo>
                      <a:pt x="1645" y="1964"/>
                    </a:lnTo>
                    <a:lnTo>
                      <a:pt x="1634" y="1963"/>
                    </a:lnTo>
                    <a:lnTo>
                      <a:pt x="1634" y="1963"/>
                    </a:lnTo>
                    <a:lnTo>
                      <a:pt x="1620" y="1963"/>
                    </a:lnTo>
                    <a:lnTo>
                      <a:pt x="1614" y="1964"/>
                    </a:lnTo>
                    <a:lnTo>
                      <a:pt x="1606" y="1968"/>
                    </a:lnTo>
                    <a:lnTo>
                      <a:pt x="1606" y="1968"/>
                    </a:lnTo>
                    <a:lnTo>
                      <a:pt x="1580" y="1979"/>
                    </a:lnTo>
                    <a:lnTo>
                      <a:pt x="1568" y="1985"/>
                    </a:lnTo>
                    <a:lnTo>
                      <a:pt x="1553" y="1988"/>
                    </a:lnTo>
                    <a:lnTo>
                      <a:pt x="1541" y="1991"/>
                    </a:lnTo>
                    <a:lnTo>
                      <a:pt x="1526" y="1993"/>
                    </a:lnTo>
                    <a:lnTo>
                      <a:pt x="1512" y="1991"/>
                    </a:lnTo>
                    <a:lnTo>
                      <a:pt x="1496" y="1988"/>
                    </a:lnTo>
                    <a:lnTo>
                      <a:pt x="1496" y="1988"/>
                    </a:lnTo>
                    <a:lnTo>
                      <a:pt x="1493" y="1988"/>
                    </a:lnTo>
                    <a:lnTo>
                      <a:pt x="1490" y="1988"/>
                    </a:lnTo>
                    <a:lnTo>
                      <a:pt x="1482" y="1991"/>
                    </a:lnTo>
                    <a:lnTo>
                      <a:pt x="1482" y="1991"/>
                    </a:lnTo>
                    <a:lnTo>
                      <a:pt x="1464" y="2003"/>
                    </a:lnTo>
                    <a:lnTo>
                      <a:pt x="1445" y="2011"/>
                    </a:lnTo>
                    <a:lnTo>
                      <a:pt x="1428" y="2017"/>
                    </a:lnTo>
                    <a:lnTo>
                      <a:pt x="1409" y="2020"/>
                    </a:lnTo>
                    <a:lnTo>
                      <a:pt x="1390" y="2023"/>
                    </a:lnTo>
                    <a:lnTo>
                      <a:pt x="1371" y="2026"/>
                    </a:lnTo>
                    <a:lnTo>
                      <a:pt x="1331" y="2028"/>
                    </a:lnTo>
                    <a:lnTo>
                      <a:pt x="1331" y="2028"/>
                    </a:lnTo>
                    <a:lnTo>
                      <a:pt x="1309" y="2028"/>
                    </a:lnTo>
                    <a:lnTo>
                      <a:pt x="1288" y="2025"/>
                    </a:lnTo>
                    <a:lnTo>
                      <a:pt x="1269" y="2018"/>
                    </a:lnTo>
                    <a:lnTo>
                      <a:pt x="1261" y="2014"/>
                    </a:lnTo>
                    <a:lnTo>
                      <a:pt x="1252" y="2007"/>
                    </a:lnTo>
                    <a:lnTo>
                      <a:pt x="1252" y="2007"/>
                    </a:lnTo>
                    <a:lnTo>
                      <a:pt x="1239" y="1999"/>
                    </a:lnTo>
                    <a:lnTo>
                      <a:pt x="1226" y="1993"/>
                    </a:lnTo>
                    <a:lnTo>
                      <a:pt x="1213" y="1990"/>
                    </a:lnTo>
                    <a:lnTo>
                      <a:pt x="1201" y="1988"/>
                    </a:lnTo>
                    <a:lnTo>
                      <a:pt x="1188" y="1990"/>
                    </a:lnTo>
                    <a:lnTo>
                      <a:pt x="1175" y="1993"/>
                    </a:lnTo>
                    <a:lnTo>
                      <a:pt x="1163" y="1998"/>
                    </a:lnTo>
                    <a:lnTo>
                      <a:pt x="1150" y="2006"/>
                    </a:lnTo>
                    <a:lnTo>
                      <a:pt x="1150" y="2006"/>
                    </a:lnTo>
                    <a:lnTo>
                      <a:pt x="1139" y="2012"/>
                    </a:lnTo>
                    <a:lnTo>
                      <a:pt x="1134" y="2014"/>
                    </a:lnTo>
                    <a:lnTo>
                      <a:pt x="1129" y="2015"/>
                    </a:lnTo>
                    <a:lnTo>
                      <a:pt x="1124" y="2014"/>
                    </a:lnTo>
                    <a:lnTo>
                      <a:pt x="1120" y="2012"/>
                    </a:lnTo>
                    <a:lnTo>
                      <a:pt x="1115" y="2011"/>
                    </a:lnTo>
                    <a:lnTo>
                      <a:pt x="1110" y="2006"/>
                    </a:lnTo>
                    <a:lnTo>
                      <a:pt x="1110" y="2006"/>
                    </a:lnTo>
                    <a:lnTo>
                      <a:pt x="1101" y="1999"/>
                    </a:lnTo>
                    <a:lnTo>
                      <a:pt x="1097" y="1998"/>
                    </a:lnTo>
                    <a:lnTo>
                      <a:pt x="1094" y="1998"/>
                    </a:lnTo>
                    <a:lnTo>
                      <a:pt x="1091" y="1999"/>
                    </a:lnTo>
                    <a:lnTo>
                      <a:pt x="1088" y="2001"/>
                    </a:lnTo>
                    <a:lnTo>
                      <a:pt x="1082" y="2011"/>
                    </a:lnTo>
                    <a:lnTo>
                      <a:pt x="1082" y="2011"/>
                    </a:lnTo>
                    <a:lnTo>
                      <a:pt x="1074" y="2020"/>
                    </a:lnTo>
                    <a:lnTo>
                      <a:pt x="1064" y="2028"/>
                    </a:lnTo>
                    <a:lnTo>
                      <a:pt x="1064" y="2028"/>
                    </a:lnTo>
                    <a:lnTo>
                      <a:pt x="1051" y="2041"/>
                    </a:lnTo>
                    <a:lnTo>
                      <a:pt x="1047" y="2047"/>
                    </a:lnTo>
                    <a:lnTo>
                      <a:pt x="1043" y="2053"/>
                    </a:lnTo>
                    <a:lnTo>
                      <a:pt x="1040" y="2061"/>
                    </a:lnTo>
                    <a:lnTo>
                      <a:pt x="1039" y="2069"/>
                    </a:lnTo>
                    <a:lnTo>
                      <a:pt x="1039" y="2077"/>
                    </a:lnTo>
                    <a:lnTo>
                      <a:pt x="1039" y="2085"/>
                    </a:lnTo>
                    <a:lnTo>
                      <a:pt x="1039" y="2085"/>
                    </a:lnTo>
                    <a:lnTo>
                      <a:pt x="1042" y="2095"/>
                    </a:lnTo>
                    <a:lnTo>
                      <a:pt x="1047" y="2103"/>
                    </a:lnTo>
                    <a:lnTo>
                      <a:pt x="1051" y="2111"/>
                    </a:lnTo>
                    <a:lnTo>
                      <a:pt x="1058" y="2115"/>
                    </a:lnTo>
                    <a:lnTo>
                      <a:pt x="1066" y="2120"/>
                    </a:lnTo>
                    <a:lnTo>
                      <a:pt x="1074" y="2125"/>
                    </a:lnTo>
                    <a:lnTo>
                      <a:pt x="1082" y="2126"/>
                    </a:lnTo>
                    <a:lnTo>
                      <a:pt x="1091" y="2128"/>
                    </a:lnTo>
                    <a:lnTo>
                      <a:pt x="1091" y="2128"/>
                    </a:lnTo>
                    <a:lnTo>
                      <a:pt x="1123" y="2133"/>
                    </a:lnTo>
                    <a:lnTo>
                      <a:pt x="1137" y="2138"/>
                    </a:lnTo>
                    <a:lnTo>
                      <a:pt x="1151" y="2142"/>
                    </a:lnTo>
                    <a:lnTo>
                      <a:pt x="1166" y="2147"/>
                    </a:lnTo>
                    <a:lnTo>
                      <a:pt x="1178" y="2155"/>
                    </a:lnTo>
                    <a:lnTo>
                      <a:pt x="1191" y="2163"/>
                    </a:lnTo>
                    <a:lnTo>
                      <a:pt x="1204" y="2173"/>
                    </a:lnTo>
                    <a:lnTo>
                      <a:pt x="1204" y="2173"/>
                    </a:lnTo>
                    <a:lnTo>
                      <a:pt x="1217" y="2184"/>
                    </a:lnTo>
                    <a:lnTo>
                      <a:pt x="1231" y="2195"/>
                    </a:lnTo>
                    <a:lnTo>
                      <a:pt x="1245" y="2203"/>
                    </a:lnTo>
                    <a:lnTo>
                      <a:pt x="1261" y="2211"/>
                    </a:lnTo>
                    <a:lnTo>
                      <a:pt x="1277" y="2217"/>
                    </a:lnTo>
                    <a:lnTo>
                      <a:pt x="1293" y="2223"/>
                    </a:lnTo>
                    <a:lnTo>
                      <a:pt x="1310" y="2228"/>
                    </a:lnTo>
                    <a:lnTo>
                      <a:pt x="1326" y="2233"/>
                    </a:lnTo>
                    <a:lnTo>
                      <a:pt x="1326" y="2233"/>
                    </a:lnTo>
                    <a:lnTo>
                      <a:pt x="1342" y="2236"/>
                    </a:lnTo>
                    <a:lnTo>
                      <a:pt x="1356" y="2241"/>
                    </a:lnTo>
                    <a:lnTo>
                      <a:pt x="1369" y="2246"/>
                    </a:lnTo>
                    <a:lnTo>
                      <a:pt x="1383" y="2254"/>
                    </a:lnTo>
                    <a:lnTo>
                      <a:pt x="1394" y="2261"/>
                    </a:lnTo>
                    <a:lnTo>
                      <a:pt x="1406" y="2271"/>
                    </a:lnTo>
                    <a:lnTo>
                      <a:pt x="1415" y="2284"/>
                    </a:lnTo>
                    <a:lnTo>
                      <a:pt x="1423" y="2300"/>
                    </a:lnTo>
                    <a:lnTo>
                      <a:pt x="1423" y="2300"/>
                    </a:lnTo>
                    <a:lnTo>
                      <a:pt x="1428" y="2304"/>
                    </a:lnTo>
                    <a:lnTo>
                      <a:pt x="1431" y="2311"/>
                    </a:lnTo>
                    <a:lnTo>
                      <a:pt x="1444" y="2320"/>
                    </a:lnTo>
                    <a:lnTo>
                      <a:pt x="1458" y="2328"/>
                    </a:lnTo>
                    <a:lnTo>
                      <a:pt x="1475" y="2333"/>
                    </a:lnTo>
                    <a:lnTo>
                      <a:pt x="1493" y="2336"/>
                    </a:lnTo>
                    <a:lnTo>
                      <a:pt x="1512" y="2338"/>
                    </a:lnTo>
                    <a:lnTo>
                      <a:pt x="1528" y="2336"/>
                    </a:lnTo>
                    <a:lnTo>
                      <a:pt x="1542" y="2333"/>
                    </a:lnTo>
                    <a:lnTo>
                      <a:pt x="1542" y="2333"/>
                    </a:lnTo>
                    <a:lnTo>
                      <a:pt x="1549" y="2331"/>
                    </a:lnTo>
                    <a:lnTo>
                      <a:pt x="1553" y="2328"/>
                    </a:lnTo>
                    <a:lnTo>
                      <a:pt x="1555" y="2327"/>
                    </a:lnTo>
                    <a:lnTo>
                      <a:pt x="1557" y="2325"/>
                    </a:lnTo>
                    <a:lnTo>
                      <a:pt x="1557" y="2322"/>
                    </a:lnTo>
                    <a:lnTo>
                      <a:pt x="1555" y="2317"/>
                    </a:lnTo>
                    <a:lnTo>
                      <a:pt x="1555" y="2317"/>
                    </a:lnTo>
                    <a:lnTo>
                      <a:pt x="1553" y="2314"/>
                    </a:lnTo>
                    <a:lnTo>
                      <a:pt x="1553" y="2309"/>
                    </a:lnTo>
                    <a:lnTo>
                      <a:pt x="1555" y="2303"/>
                    </a:lnTo>
                    <a:lnTo>
                      <a:pt x="1564" y="2292"/>
                    </a:lnTo>
                    <a:lnTo>
                      <a:pt x="1564" y="2292"/>
                    </a:lnTo>
                    <a:lnTo>
                      <a:pt x="1582" y="2265"/>
                    </a:lnTo>
                    <a:lnTo>
                      <a:pt x="1587" y="2255"/>
                    </a:lnTo>
                    <a:lnTo>
                      <a:pt x="1588" y="2246"/>
                    </a:lnTo>
                    <a:lnTo>
                      <a:pt x="1587" y="2238"/>
                    </a:lnTo>
                    <a:lnTo>
                      <a:pt x="1582" y="2227"/>
                    </a:lnTo>
                    <a:lnTo>
                      <a:pt x="1576" y="2215"/>
                    </a:lnTo>
                    <a:lnTo>
                      <a:pt x="1564" y="2200"/>
                    </a:lnTo>
                    <a:lnTo>
                      <a:pt x="1564" y="2200"/>
                    </a:lnTo>
                    <a:lnTo>
                      <a:pt x="1557" y="2187"/>
                    </a:lnTo>
                    <a:lnTo>
                      <a:pt x="1550" y="2174"/>
                    </a:lnTo>
                    <a:lnTo>
                      <a:pt x="1549" y="2166"/>
                    </a:lnTo>
                    <a:lnTo>
                      <a:pt x="1549" y="2160"/>
                    </a:lnTo>
                    <a:lnTo>
                      <a:pt x="1550" y="2152"/>
                    </a:lnTo>
                    <a:lnTo>
                      <a:pt x="1552" y="2144"/>
                    </a:lnTo>
                    <a:lnTo>
                      <a:pt x="1552" y="2144"/>
                    </a:lnTo>
                    <a:lnTo>
                      <a:pt x="1569" y="2104"/>
                    </a:lnTo>
                    <a:lnTo>
                      <a:pt x="1590" y="2065"/>
                    </a:lnTo>
                    <a:lnTo>
                      <a:pt x="1599" y="2045"/>
                    </a:lnTo>
                    <a:lnTo>
                      <a:pt x="1612" y="2026"/>
                    </a:lnTo>
                    <a:lnTo>
                      <a:pt x="1623" y="2007"/>
                    </a:lnTo>
                    <a:lnTo>
                      <a:pt x="1638" y="1990"/>
                    </a:lnTo>
                    <a:lnTo>
                      <a:pt x="1638" y="1990"/>
                    </a:lnTo>
                    <a:lnTo>
                      <a:pt x="1641" y="1996"/>
                    </a:lnTo>
                    <a:lnTo>
                      <a:pt x="1641" y="2001"/>
                    </a:lnTo>
                    <a:lnTo>
                      <a:pt x="1641" y="2001"/>
                    </a:lnTo>
                    <a:lnTo>
                      <a:pt x="1641" y="2018"/>
                    </a:lnTo>
                    <a:lnTo>
                      <a:pt x="1642" y="2026"/>
                    </a:lnTo>
                    <a:lnTo>
                      <a:pt x="1644" y="2033"/>
                    </a:lnTo>
                    <a:lnTo>
                      <a:pt x="1647" y="2041"/>
                    </a:lnTo>
                    <a:lnTo>
                      <a:pt x="1650" y="2047"/>
                    </a:lnTo>
                    <a:lnTo>
                      <a:pt x="1657" y="2052"/>
                    </a:lnTo>
                    <a:lnTo>
                      <a:pt x="1665" y="2055"/>
                    </a:lnTo>
                    <a:lnTo>
                      <a:pt x="1665" y="2055"/>
                    </a:lnTo>
                    <a:lnTo>
                      <a:pt x="1674" y="2058"/>
                    </a:lnTo>
                    <a:lnTo>
                      <a:pt x="1682" y="2060"/>
                    </a:lnTo>
                    <a:lnTo>
                      <a:pt x="1692" y="2060"/>
                    </a:lnTo>
                    <a:lnTo>
                      <a:pt x="1699" y="2057"/>
                    </a:lnTo>
                    <a:lnTo>
                      <a:pt x="1707" y="2053"/>
                    </a:lnTo>
                    <a:lnTo>
                      <a:pt x="1715" y="2049"/>
                    </a:lnTo>
                    <a:lnTo>
                      <a:pt x="1723" y="2044"/>
                    </a:lnTo>
                    <a:lnTo>
                      <a:pt x="1730" y="2036"/>
                    </a:lnTo>
                    <a:lnTo>
                      <a:pt x="1730" y="2036"/>
                    </a:lnTo>
                    <a:lnTo>
                      <a:pt x="1758" y="2001"/>
                    </a:lnTo>
                    <a:lnTo>
                      <a:pt x="1773" y="1982"/>
                    </a:lnTo>
                    <a:lnTo>
                      <a:pt x="1788" y="1966"/>
                    </a:lnTo>
                    <a:lnTo>
                      <a:pt x="1788" y="1966"/>
                    </a:lnTo>
                    <a:lnTo>
                      <a:pt x="1803" y="1950"/>
                    </a:lnTo>
                    <a:lnTo>
                      <a:pt x="1809" y="1941"/>
                    </a:lnTo>
                    <a:lnTo>
                      <a:pt x="1814" y="1933"/>
                    </a:lnTo>
                    <a:lnTo>
                      <a:pt x="1817" y="1923"/>
                    </a:lnTo>
                    <a:lnTo>
                      <a:pt x="1819" y="1912"/>
                    </a:lnTo>
                    <a:lnTo>
                      <a:pt x="1820" y="1903"/>
                    </a:lnTo>
                    <a:lnTo>
                      <a:pt x="1819" y="1891"/>
                    </a:lnTo>
                    <a:lnTo>
                      <a:pt x="1819" y="1891"/>
                    </a:lnTo>
                    <a:lnTo>
                      <a:pt x="1819" y="1879"/>
                    </a:lnTo>
                    <a:lnTo>
                      <a:pt x="1820" y="1869"/>
                    </a:lnTo>
                    <a:lnTo>
                      <a:pt x="1823" y="1860"/>
                    </a:lnTo>
                    <a:lnTo>
                      <a:pt x="1828" y="1852"/>
                    </a:lnTo>
                    <a:lnTo>
                      <a:pt x="1834" y="1845"/>
                    </a:lnTo>
                    <a:lnTo>
                      <a:pt x="1842" y="1841"/>
                    </a:lnTo>
                    <a:lnTo>
                      <a:pt x="1852" y="1837"/>
                    </a:lnTo>
                    <a:lnTo>
                      <a:pt x="1865" y="1834"/>
                    </a:lnTo>
                    <a:lnTo>
                      <a:pt x="1865" y="1834"/>
                    </a:lnTo>
                    <a:lnTo>
                      <a:pt x="1873" y="1833"/>
                    </a:lnTo>
                    <a:lnTo>
                      <a:pt x="1882" y="1829"/>
                    </a:lnTo>
                    <a:lnTo>
                      <a:pt x="1900" y="1823"/>
                    </a:lnTo>
                    <a:lnTo>
                      <a:pt x="1900" y="1823"/>
                    </a:lnTo>
                    <a:lnTo>
                      <a:pt x="1906" y="1820"/>
                    </a:lnTo>
                    <a:lnTo>
                      <a:pt x="1912" y="1817"/>
                    </a:lnTo>
                    <a:lnTo>
                      <a:pt x="1917" y="1814"/>
                    </a:lnTo>
                    <a:lnTo>
                      <a:pt x="1920" y="1809"/>
                    </a:lnTo>
                    <a:lnTo>
                      <a:pt x="1923" y="1804"/>
                    </a:lnTo>
                    <a:lnTo>
                      <a:pt x="1925" y="1799"/>
                    </a:lnTo>
                    <a:lnTo>
                      <a:pt x="1927" y="1785"/>
                    </a:lnTo>
                    <a:lnTo>
                      <a:pt x="1927" y="1785"/>
                    </a:lnTo>
                    <a:lnTo>
                      <a:pt x="1927" y="1763"/>
                    </a:lnTo>
                    <a:lnTo>
                      <a:pt x="1925" y="1744"/>
                    </a:lnTo>
                    <a:lnTo>
                      <a:pt x="1920" y="1728"/>
                    </a:lnTo>
                    <a:lnTo>
                      <a:pt x="1912" y="1712"/>
                    </a:lnTo>
                    <a:lnTo>
                      <a:pt x="1903" y="1699"/>
                    </a:lnTo>
                    <a:lnTo>
                      <a:pt x="1889" y="1688"/>
                    </a:lnTo>
                    <a:lnTo>
                      <a:pt x="1871" y="1679"/>
                    </a:lnTo>
                    <a:lnTo>
                      <a:pt x="1850" y="1671"/>
                    </a:lnTo>
                    <a:lnTo>
                      <a:pt x="1850" y="1671"/>
                    </a:lnTo>
                    <a:lnTo>
                      <a:pt x="1838" y="1664"/>
                    </a:lnTo>
                    <a:lnTo>
                      <a:pt x="1825" y="1658"/>
                    </a:lnTo>
                    <a:lnTo>
                      <a:pt x="1825" y="1658"/>
                    </a:lnTo>
                    <a:lnTo>
                      <a:pt x="1814" y="1650"/>
                    </a:lnTo>
                    <a:lnTo>
                      <a:pt x="1809" y="1645"/>
                    </a:lnTo>
                    <a:lnTo>
                      <a:pt x="1806" y="1639"/>
                    </a:lnTo>
                    <a:lnTo>
                      <a:pt x="1804" y="1634"/>
                    </a:lnTo>
                    <a:lnTo>
                      <a:pt x="1803" y="1628"/>
                    </a:lnTo>
                    <a:lnTo>
                      <a:pt x="1803" y="1620"/>
                    </a:lnTo>
                    <a:lnTo>
                      <a:pt x="1804" y="1612"/>
                    </a:lnTo>
                    <a:lnTo>
                      <a:pt x="1804" y="1612"/>
                    </a:lnTo>
                    <a:lnTo>
                      <a:pt x="1812" y="1585"/>
                    </a:lnTo>
                    <a:lnTo>
                      <a:pt x="1823" y="1561"/>
                    </a:lnTo>
                    <a:lnTo>
                      <a:pt x="1836" y="1537"/>
                    </a:lnTo>
                    <a:lnTo>
                      <a:pt x="1849" y="1515"/>
                    </a:lnTo>
                    <a:lnTo>
                      <a:pt x="1849" y="1515"/>
                    </a:lnTo>
                    <a:lnTo>
                      <a:pt x="1855" y="1505"/>
                    </a:lnTo>
                    <a:lnTo>
                      <a:pt x="1861" y="1498"/>
                    </a:lnTo>
                    <a:lnTo>
                      <a:pt x="1869" y="1491"/>
                    </a:lnTo>
                    <a:lnTo>
                      <a:pt x="1877" y="1485"/>
                    </a:lnTo>
                    <a:lnTo>
                      <a:pt x="1885" y="1480"/>
                    </a:lnTo>
                    <a:lnTo>
                      <a:pt x="1895" y="1475"/>
                    </a:lnTo>
                    <a:lnTo>
                      <a:pt x="1904" y="1472"/>
                    </a:lnTo>
                    <a:lnTo>
                      <a:pt x="1914" y="1471"/>
                    </a:lnTo>
                    <a:lnTo>
                      <a:pt x="1914" y="1471"/>
                    </a:lnTo>
                    <a:lnTo>
                      <a:pt x="1922" y="1469"/>
                    </a:lnTo>
                    <a:lnTo>
                      <a:pt x="1927" y="1469"/>
                    </a:lnTo>
                    <a:lnTo>
                      <a:pt x="1931" y="1472"/>
                    </a:lnTo>
                    <a:lnTo>
                      <a:pt x="1935" y="1477"/>
                    </a:lnTo>
                    <a:lnTo>
                      <a:pt x="1935" y="1477"/>
                    </a:lnTo>
                    <a:lnTo>
                      <a:pt x="1939" y="1488"/>
                    </a:lnTo>
                    <a:lnTo>
                      <a:pt x="1946" y="1496"/>
                    </a:lnTo>
                    <a:lnTo>
                      <a:pt x="1952" y="1502"/>
                    </a:lnTo>
                    <a:lnTo>
                      <a:pt x="1960" y="1507"/>
                    </a:lnTo>
                    <a:lnTo>
                      <a:pt x="1970" y="1510"/>
                    </a:lnTo>
                    <a:lnTo>
                      <a:pt x="1979" y="1512"/>
                    </a:lnTo>
                    <a:lnTo>
                      <a:pt x="1989" y="1512"/>
                    </a:lnTo>
                    <a:lnTo>
                      <a:pt x="2000" y="1512"/>
                    </a:lnTo>
                    <a:lnTo>
                      <a:pt x="2000" y="1512"/>
                    </a:lnTo>
                    <a:lnTo>
                      <a:pt x="2009" y="1512"/>
                    </a:lnTo>
                    <a:lnTo>
                      <a:pt x="2020" y="1513"/>
                    </a:lnTo>
                    <a:lnTo>
                      <a:pt x="2028" y="1515"/>
                    </a:lnTo>
                    <a:lnTo>
                      <a:pt x="2036" y="1520"/>
                    </a:lnTo>
                    <a:lnTo>
                      <a:pt x="2044" y="1525"/>
                    </a:lnTo>
                    <a:lnTo>
                      <a:pt x="2051" y="1532"/>
                    </a:lnTo>
                    <a:lnTo>
                      <a:pt x="2055" y="1540"/>
                    </a:lnTo>
                    <a:lnTo>
                      <a:pt x="2062" y="1550"/>
                    </a:lnTo>
                    <a:lnTo>
                      <a:pt x="2062" y="1550"/>
                    </a:lnTo>
                    <a:lnTo>
                      <a:pt x="2073" y="1577"/>
                    </a:lnTo>
                    <a:lnTo>
                      <a:pt x="2081" y="1591"/>
                    </a:lnTo>
                    <a:lnTo>
                      <a:pt x="2090" y="1602"/>
                    </a:lnTo>
                    <a:lnTo>
                      <a:pt x="2090" y="1602"/>
                    </a:lnTo>
                    <a:lnTo>
                      <a:pt x="2098" y="1609"/>
                    </a:lnTo>
                    <a:lnTo>
                      <a:pt x="2106" y="1613"/>
                    </a:lnTo>
                    <a:lnTo>
                      <a:pt x="2116" y="1617"/>
                    </a:lnTo>
                    <a:lnTo>
                      <a:pt x="2125" y="1620"/>
                    </a:lnTo>
                    <a:lnTo>
                      <a:pt x="2133" y="1620"/>
                    </a:lnTo>
                    <a:lnTo>
                      <a:pt x="2141" y="1618"/>
                    </a:lnTo>
                    <a:lnTo>
                      <a:pt x="2147" y="1617"/>
                    </a:lnTo>
                    <a:lnTo>
                      <a:pt x="2152" y="1612"/>
                    </a:lnTo>
                    <a:lnTo>
                      <a:pt x="2152" y="1612"/>
                    </a:lnTo>
                    <a:lnTo>
                      <a:pt x="2157" y="1602"/>
                    </a:lnTo>
                    <a:lnTo>
                      <a:pt x="2162" y="1588"/>
                    </a:lnTo>
                    <a:lnTo>
                      <a:pt x="2162" y="1572"/>
                    </a:lnTo>
                    <a:lnTo>
                      <a:pt x="2162" y="1555"/>
                    </a:lnTo>
                    <a:lnTo>
                      <a:pt x="2160" y="1537"/>
                    </a:lnTo>
                    <a:lnTo>
                      <a:pt x="2157" y="1521"/>
                    </a:lnTo>
                    <a:lnTo>
                      <a:pt x="2151" y="1509"/>
                    </a:lnTo>
                    <a:lnTo>
                      <a:pt x="2144" y="1498"/>
                    </a:lnTo>
                    <a:lnTo>
                      <a:pt x="2144" y="1498"/>
                    </a:lnTo>
                    <a:lnTo>
                      <a:pt x="2119" y="1472"/>
                    </a:lnTo>
                    <a:lnTo>
                      <a:pt x="2090" y="1447"/>
                    </a:lnTo>
                    <a:lnTo>
                      <a:pt x="2076" y="1436"/>
                    </a:lnTo>
                    <a:lnTo>
                      <a:pt x="2060" y="1426"/>
                    </a:lnTo>
                    <a:lnTo>
                      <a:pt x="2044" y="1417"/>
                    </a:lnTo>
                    <a:lnTo>
                      <a:pt x="2027" y="1409"/>
                    </a:lnTo>
                    <a:lnTo>
                      <a:pt x="2027" y="140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3" name="Freeform 125">
                <a:extLst>
                  <a:ext uri="{FF2B5EF4-FFF2-40B4-BE49-F238E27FC236}">
                    <a16:creationId xmlns:a16="http://schemas.microsoft.com/office/drawing/2014/main" id="{41B4A7B5-C89C-8308-962E-1D0F9230A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4" name="Freeform 126">
                <a:extLst>
                  <a:ext uri="{FF2B5EF4-FFF2-40B4-BE49-F238E27FC236}">
                    <a16:creationId xmlns:a16="http://schemas.microsoft.com/office/drawing/2014/main" id="{E228C2DC-DFB7-17F4-169A-6EA94BE2B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5" name="Freeform 127">
                <a:extLst>
                  <a:ext uri="{FF2B5EF4-FFF2-40B4-BE49-F238E27FC236}">
                    <a16:creationId xmlns:a16="http://schemas.microsoft.com/office/drawing/2014/main" id="{37CBFCDF-F451-A595-2C55-9606B77F4C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3" y="3532"/>
                <a:ext cx="582" cy="595"/>
              </a:xfrm>
              <a:custGeom>
                <a:avLst/>
                <a:gdLst>
                  <a:gd name="T0" fmla="*/ 737 w 1162"/>
                  <a:gd name="T1" fmla="*/ 777 h 1190"/>
                  <a:gd name="T2" fmla="*/ 767 w 1162"/>
                  <a:gd name="T3" fmla="*/ 785 h 1190"/>
                  <a:gd name="T4" fmla="*/ 848 w 1162"/>
                  <a:gd name="T5" fmla="*/ 829 h 1190"/>
                  <a:gd name="T6" fmla="*/ 775 w 1162"/>
                  <a:gd name="T7" fmla="*/ 748 h 1190"/>
                  <a:gd name="T8" fmla="*/ 676 w 1162"/>
                  <a:gd name="T9" fmla="*/ 659 h 1190"/>
                  <a:gd name="T10" fmla="*/ 565 w 1162"/>
                  <a:gd name="T11" fmla="*/ 599 h 1190"/>
                  <a:gd name="T12" fmla="*/ 529 w 1162"/>
                  <a:gd name="T13" fmla="*/ 529 h 1190"/>
                  <a:gd name="T14" fmla="*/ 571 w 1162"/>
                  <a:gd name="T15" fmla="*/ 586 h 1190"/>
                  <a:gd name="T16" fmla="*/ 513 w 1162"/>
                  <a:gd name="T17" fmla="*/ 441 h 1190"/>
                  <a:gd name="T18" fmla="*/ 506 w 1162"/>
                  <a:gd name="T19" fmla="*/ 251 h 1190"/>
                  <a:gd name="T20" fmla="*/ 589 w 1162"/>
                  <a:gd name="T21" fmla="*/ 360 h 1190"/>
                  <a:gd name="T22" fmla="*/ 654 w 1162"/>
                  <a:gd name="T23" fmla="*/ 394 h 1190"/>
                  <a:gd name="T24" fmla="*/ 600 w 1162"/>
                  <a:gd name="T25" fmla="*/ 329 h 1190"/>
                  <a:gd name="T26" fmla="*/ 695 w 1162"/>
                  <a:gd name="T27" fmla="*/ 381 h 1190"/>
                  <a:gd name="T28" fmla="*/ 670 w 1162"/>
                  <a:gd name="T29" fmla="*/ 319 h 1190"/>
                  <a:gd name="T30" fmla="*/ 703 w 1162"/>
                  <a:gd name="T31" fmla="*/ 306 h 1190"/>
                  <a:gd name="T32" fmla="*/ 783 w 1162"/>
                  <a:gd name="T33" fmla="*/ 337 h 1190"/>
                  <a:gd name="T34" fmla="*/ 683 w 1162"/>
                  <a:gd name="T35" fmla="*/ 268 h 1190"/>
                  <a:gd name="T36" fmla="*/ 679 w 1162"/>
                  <a:gd name="T37" fmla="*/ 206 h 1190"/>
                  <a:gd name="T38" fmla="*/ 794 w 1162"/>
                  <a:gd name="T39" fmla="*/ 168 h 1190"/>
                  <a:gd name="T40" fmla="*/ 896 w 1162"/>
                  <a:gd name="T41" fmla="*/ 160 h 1190"/>
                  <a:gd name="T42" fmla="*/ 1091 w 1162"/>
                  <a:gd name="T43" fmla="*/ 187 h 1190"/>
                  <a:gd name="T44" fmla="*/ 1156 w 1162"/>
                  <a:gd name="T45" fmla="*/ 60 h 1190"/>
                  <a:gd name="T46" fmla="*/ 1105 w 1162"/>
                  <a:gd name="T47" fmla="*/ 35 h 1190"/>
                  <a:gd name="T48" fmla="*/ 937 w 1162"/>
                  <a:gd name="T49" fmla="*/ 106 h 1190"/>
                  <a:gd name="T50" fmla="*/ 799 w 1162"/>
                  <a:gd name="T51" fmla="*/ 60 h 1190"/>
                  <a:gd name="T52" fmla="*/ 606 w 1162"/>
                  <a:gd name="T53" fmla="*/ 75 h 1190"/>
                  <a:gd name="T54" fmla="*/ 460 w 1162"/>
                  <a:gd name="T55" fmla="*/ 121 h 1190"/>
                  <a:gd name="T56" fmla="*/ 322 w 1162"/>
                  <a:gd name="T57" fmla="*/ 152 h 1190"/>
                  <a:gd name="T58" fmla="*/ 163 w 1162"/>
                  <a:gd name="T59" fmla="*/ 213 h 1190"/>
                  <a:gd name="T60" fmla="*/ 111 w 1162"/>
                  <a:gd name="T61" fmla="*/ 322 h 1190"/>
                  <a:gd name="T62" fmla="*/ 50 w 1162"/>
                  <a:gd name="T63" fmla="*/ 402 h 1190"/>
                  <a:gd name="T64" fmla="*/ 1 w 1162"/>
                  <a:gd name="T65" fmla="*/ 483 h 1190"/>
                  <a:gd name="T66" fmla="*/ 100 w 1162"/>
                  <a:gd name="T67" fmla="*/ 635 h 1190"/>
                  <a:gd name="T68" fmla="*/ 112 w 1162"/>
                  <a:gd name="T69" fmla="*/ 692 h 1190"/>
                  <a:gd name="T70" fmla="*/ 189 w 1162"/>
                  <a:gd name="T71" fmla="*/ 748 h 1190"/>
                  <a:gd name="T72" fmla="*/ 241 w 1162"/>
                  <a:gd name="T73" fmla="*/ 745 h 1190"/>
                  <a:gd name="T74" fmla="*/ 259 w 1162"/>
                  <a:gd name="T75" fmla="*/ 789 h 1190"/>
                  <a:gd name="T76" fmla="*/ 212 w 1162"/>
                  <a:gd name="T77" fmla="*/ 880 h 1190"/>
                  <a:gd name="T78" fmla="*/ 298 w 1162"/>
                  <a:gd name="T79" fmla="*/ 1007 h 1190"/>
                  <a:gd name="T80" fmla="*/ 359 w 1162"/>
                  <a:gd name="T81" fmla="*/ 1116 h 1190"/>
                  <a:gd name="T82" fmla="*/ 386 w 1162"/>
                  <a:gd name="T83" fmla="*/ 1064 h 1190"/>
                  <a:gd name="T84" fmla="*/ 468 w 1162"/>
                  <a:gd name="T85" fmla="*/ 1182 h 1190"/>
                  <a:gd name="T86" fmla="*/ 511 w 1162"/>
                  <a:gd name="T87" fmla="*/ 1112 h 1190"/>
                  <a:gd name="T88" fmla="*/ 603 w 1162"/>
                  <a:gd name="T89" fmla="*/ 1172 h 1190"/>
                  <a:gd name="T90" fmla="*/ 557 w 1162"/>
                  <a:gd name="T91" fmla="*/ 1043 h 1190"/>
                  <a:gd name="T92" fmla="*/ 559 w 1162"/>
                  <a:gd name="T93" fmla="*/ 956 h 1190"/>
                  <a:gd name="T94" fmla="*/ 630 w 1162"/>
                  <a:gd name="T95" fmla="*/ 974 h 1190"/>
                  <a:gd name="T96" fmla="*/ 608 w 1162"/>
                  <a:gd name="T97" fmla="*/ 926 h 1190"/>
                  <a:gd name="T98" fmla="*/ 575 w 1162"/>
                  <a:gd name="T99" fmla="*/ 858 h 1190"/>
                  <a:gd name="T100" fmla="*/ 654 w 1162"/>
                  <a:gd name="T101" fmla="*/ 846 h 1190"/>
                  <a:gd name="T102" fmla="*/ 133 w 1162"/>
                  <a:gd name="T103" fmla="*/ 611 h 1190"/>
                  <a:gd name="T104" fmla="*/ 192 w 1162"/>
                  <a:gd name="T105" fmla="*/ 615 h 1190"/>
                  <a:gd name="T106" fmla="*/ 538 w 1162"/>
                  <a:gd name="T107" fmla="*/ 619 h 1190"/>
                  <a:gd name="T108" fmla="*/ 446 w 1162"/>
                  <a:gd name="T109" fmla="*/ 800 h 1190"/>
                  <a:gd name="T110" fmla="*/ 413 w 1162"/>
                  <a:gd name="T111" fmla="*/ 762 h 1190"/>
                  <a:gd name="T112" fmla="*/ 564 w 1162"/>
                  <a:gd name="T113" fmla="*/ 791 h 1190"/>
                  <a:gd name="T114" fmla="*/ 559 w 1162"/>
                  <a:gd name="T115" fmla="*/ 675 h 1190"/>
                  <a:gd name="T116" fmla="*/ 578 w 1162"/>
                  <a:gd name="T117" fmla="*/ 648 h 1190"/>
                  <a:gd name="T118" fmla="*/ 603 w 1162"/>
                  <a:gd name="T119" fmla="*/ 702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2" h="1190">
                    <a:moveTo>
                      <a:pt x="735" y="907"/>
                    </a:moveTo>
                    <a:lnTo>
                      <a:pt x="735" y="907"/>
                    </a:lnTo>
                    <a:lnTo>
                      <a:pt x="743" y="913"/>
                    </a:lnTo>
                    <a:lnTo>
                      <a:pt x="746" y="915"/>
                    </a:lnTo>
                    <a:lnTo>
                      <a:pt x="749" y="915"/>
                    </a:lnTo>
                    <a:lnTo>
                      <a:pt x="753" y="913"/>
                    </a:lnTo>
                    <a:lnTo>
                      <a:pt x="756" y="912"/>
                    </a:lnTo>
                    <a:lnTo>
                      <a:pt x="757" y="908"/>
                    </a:lnTo>
                    <a:lnTo>
                      <a:pt x="757" y="904"/>
                    </a:lnTo>
                    <a:lnTo>
                      <a:pt x="757" y="904"/>
                    </a:lnTo>
                    <a:lnTo>
                      <a:pt x="754" y="873"/>
                    </a:lnTo>
                    <a:lnTo>
                      <a:pt x="751" y="842"/>
                    </a:lnTo>
                    <a:lnTo>
                      <a:pt x="740" y="781"/>
                    </a:lnTo>
                    <a:lnTo>
                      <a:pt x="740" y="781"/>
                    </a:lnTo>
                    <a:lnTo>
                      <a:pt x="737" y="777"/>
                    </a:lnTo>
                    <a:lnTo>
                      <a:pt x="732" y="772"/>
                    </a:lnTo>
                    <a:lnTo>
                      <a:pt x="719" y="764"/>
                    </a:lnTo>
                    <a:lnTo>
                      <a:pt x="719" y="764"/>
                    </a:lnTo>
                    <a:lnTo>
                      <a:pt x="706" y="756"/>
                    </a:lnTo>
                    <a:lnTo>
                      <a:pt x="691" y="748"/>
                    </a:lnTo>
                    <a:lnTo>
                      <a:pt x="691" y="748"/>
                    </a:lnTo>
                    <a:lnTo>
                      <a:pt x="705" y="745"/>
                    </a:lnTo>
                    <a:lnTo>
                      <a:pt x="718" y="745"/>
                    </a:lnTo>
                    <a:lnTo>
                      <a:pt x="729" y="746"/>
                    </a:lnTo>
                    <a:lnTo>
                      <a:pt x="738" y="751"/>
                    </a:lnTo>
                    <a:lnTo>
                      <a:pt x="746" y="758"/>
                    </a:lnTo>
                    <a:lnTo>
                      <a:pt x="754" y="765"/>
                    </a:lnTo>
                    <a:lnTo>
                      <a:pt x="761" y="775"/>
                    </a:lnTo>
                    <a:lnTo>
                      <a:pt x="767" y="785"/>
                    </a:lnTo>
                    <a:lnTo>
                      <a:pt x="767" y="785"/>
                    </a:lnTo>
                    <a:lnTo>
                      <a:pt x="776" y="802"/>
                    </a:lnTo>
                    <a:lnTo>
                      <a:pt x="783" y="810"/>
                    </a:lnTo>
                    <a:lnTo>
                      <a:pt x="789" y="816"/>
                    </a:lnTo>
                    <a:lnTo>
                      <a:pt x="797" y="823"/>
                    </a:lnTo>
                    <a:lnTo>
                      <a:pt x="805" y="827"/>
                    </a:lnTo>
                    <a:lnTo>
                      <a:pt x="815" y="832"/>
                    </a:lnTo>
                    <a:lnTo>
                      <a:pt x="824" y="835"/>
                    </a:lnTo>
                    <a:lnTo>
                      <a:pt x="824" y="835"/>
                    </a:lnTo>
                    <a:lnTo>
                      <a:pt x="835" y="839"/>
                    </a:lnTo>
                    <a:lnTo>
                      <a:pt x="838" y="840"/>
                    </a:lnTo>
                    <a:lnTo>
                      <a:pt x="842" y="839"/>
                    </a:lnTo>
                    <a:lnTo>
                      <a:pt x="843" y="837"/>
                    </a:lnTo>
                    <a:lnTo>
                      <a:pt x="846" y="834"/>
                    </a:lnTo>
                    <a:lnTo>
                      <a:pt x="846" y="834"/>
                    </a:lnTo>
                    <a:lnTo>
                      <a:pt x="848" y="829"/>
                    </a:lnTo>
                    <a:lnTo>
                      <a:pt x="849" y="823"/>
                    </a:lnTo>
                    <a:lnTo>
                      <a:pt x="848" y="816"/>
                    </a:lnTo>
                    <a:lnTo>
                      <a:pt x="845" y="810"/>
                    </a:lnTo>
                    <a:lnTo>
                      <a:pt x="845" y="810"/>
                    </a:lnTo>
                    <a:lnTo>
                      <a:pt x="840" y="804"/>
                    </a:lnTo>
                    <a:lnTo>
                      <a:pt x="834" y="797"/>
                    </a:lnTo>
                    <a:lnTo>
                      <a:pt x="827" y="792"/>
                    </a:lnTo>
                    <a:lnTo>
                      <a:pt x="818" y="789"/>
                    </a:lnTo>
                    <a:lnTo>
                      <a:pt x="818" y="789"/>
                    </a:lnTo>
                    <a:lnTo>
                      <a:pt x="808" y="785"/>
                    </a:lnTo>
                    <a:lnTo>
                      <a:pt x="799" y="780"/>
                    </a:lnTo>
                    <a:lnTo>
                      <a:pt x="791" y="773"/>
                    </a:lnTo>
                    <a:lnTo>
                      <a:pt x="784" y="765"/>
                    </a:lnTo>
                    <a:lnTo>
                      <a:pt x="780" y="758"/>
                    </a:lnTo>
                    <a:lnTo>
                      <a:pt x="775" y="748"/>
                    </a:lnTo>
                    <a:lnTo>
                      <a:pt x="773" y="737"/>
                    </a:lnTo>
                    <a:lnTo>
                      <a:pt x="772" y="726"/>
                    </a:lnTo>
                    <a:lnTo>
                      <a:pt x="772" y="726"/>
                    </a:lnTo>
                    <a:lnTo>
                      <a:pt x="770" y="711"/>
                    </a:lnTo>
                    <a:lnTo>
                      <a:pt x="767" y="700"/>
                    </a:lnTo>
                    <a:lnTo>
                      <a:pt x="762" y="691"/>
                    </a:lnTo>
                    <a:lnTo>
                      <a:pt x="757" y="684"/>
                    </a:lnTo>
                    <a:lnTo>
                      <a:pt x="749" y="678"/>
                    </a:lnTo>
                    <a:lnTo>
                      <a:pt x="741" y="673"/>
                    </a:lnTo>
                    <a:lnTo>
                      <a:pt x="730" y="670"/>
                    </a:lnTo>
                    <a:lnTo>
                      <a:pt x="718" y="669"/>
                    </a:lnTo>
                    <a:lnTo>
                      <a:pt x="718" y="669"/>
                    </a:lnTo>
                    <a:lnTo>
                      <a:pt x="703" y="667"/>
                    </a:lnTo>
                    <a:lnTo>
                      <a:pt x="689" y="664"/>
                    </a:lnTo>
                    <a:lnTo>
                      <a:pt x="676" y="659"/>
                    </a:lnTo>
                    <a:lnTo>
                      <a:pt x="664" y="654"/>
                    </a:lnTo>
                    <a:lnTo>
                      <a:pt x="652" y="646"/>
                    </a:lnTo>
                    <a:lnTo>
                      <a:pt x="641" y="638"/>
                    </a:lnTo>
                    <a:lnTo>
                      <a:pt x="632" y="627"/>
                    </a:lnTo>
                    <a:lnTo>
                      <a:pt x="624" y="615"/>
                    </a:lnTo>
                    <a:lnTo>
                      <a:pt x="624" y="615"/>
                    </a:lnTo>
                    <a:lnTo>
                      <a:pt x="614" y="603"/>
                    </a:lnTo>
                    <a:lnTo>
                      <a:pt x="610" y="599"/>
                    </a:lnTo>
                    <a:lnTo>
                      <a:pt x="603" y="596"/>
                    </a:lnTo>
                    <a:lnTo>
                      <a:pt x="597" y="594"/>
                    </a:lnTo>
                    <a:lnTo>
                      <a:pt x="591" y="592"/>
                    </a:lnTo>
                    <a:lnTo>
                      <a:pt x="583" y="594"/>
                    </a:lnTo>
                    <a:lnTo>
                      <a:pt x="575" y="596"/>
                    </a:lnTo>
                    <a:lnTo>
                      <a:pt x="575" y="596"/>
                    </a:lnTo>
                    <a:lnTo>
                      <a:pt x="565" y="599"/>
                    </a:lnTo>
                    <a:lnTo>
                      <a:pt x="557" y="599"/>
                    </a:lnTo>
                    <a:lnTo>
                      <a:pt x="549" y="599"/>
                    </a:lnTo>
                    <a:lnTo>
                      <a:pt x="541" y="596"/>
                    </a:lnTo>
                    <a:lnTo>
                      <a:pt x="535" y="591"/>
                    </a:lnTo>
                    <a:lnTo>
                      <a:pt x="529" y="586"/>
                    </a:lnTo>
                    <a:lnTo>
                      <a:pt x="517" y="572"/>
                    </a:lnTo>
                    <a:lnTo>
                      <a:pt x="517" y="572"/>
                    </a:lnTo>
                    <a:lnTo>
                      <a:pt x="513" y="564"/>
                    </a:lnTo>
                    <a:lnTo>
                      <a:pt x="511" y="554"/>
                    </a:lnTo>
                    <a:lnTo>
                      <a:pt x="511" y="545"/>
                    </a:lnTo>
                    <a:lnTo>
                      <a:pt x="514" y="537"/>
                    </a:lnTo>
                    <a:lnTo>
                      <a:pt x="514" y="537"/>
                    </a:lnTo>
                    <a:lnTo>
                      <a:pt x="519" y="532"/>
                    </a:lnTo>
                    <a:lnTo>
                      <a:pt x="524" y="529"/>
                    </a:lnTo>
                    <a:lnTo>
                      <a:pt x="529" y="529"/>
                    </a:lnTo>
                    <a:lnTo>
                      <a:pt x="535" y="529"/>
                    </a:lnTo>
                    <a:lnTo>
                      <a:pt x="535" y="529"/>
                    </a:lnTo>
                    <a:lnTo>
                      <a:pt x="544" y="532"/>
                    </a:lnTo>
                    <a:lnTo>
                      <a:pt x="552" y="537"/>
                    </a:lnTo>
                    <a:lnTo>
                      <a:pt x="560" y="545"/>
                    </a:lnTo>
                    <a:lnTo>
                      <a:pt x="565" y="554"/>
                    </a:lnTo>
                    <a:lnTo>
                      <a:pt x="565" y="554"/>
                    </a:lnTo>
                    <a:lnTo>
                      <a:pt x="567" y="559"/>
                    </a:lnTo>
                    <a:lnTo>
                      <a:pt x="567" y="564"/>
                    </a:lnTo>
                    <a:lnTo>
                      <a:pt x="564" y="570"/>
                    </a:lnTo>
                    <a:lnTo>
                      <a:pt x="559" y="578"/>
                    </a:lnTo>
                    <a:lnTo>
                      <a:pt x="556" y="584"/>
                    </a:lnTo>
                    <a:lnTo>
                      <a:pt x="556" y="584"/>
                    </a:lnTo>
                    <a:lnTo>
                      <a:pt x="564" y="586"/>
                    </a:lnTo>
                    <a:lnTo>
                      <a:pt x="571" y="586"/>
                    </a:lnTo>
                    <a:lnTo>
                      <a:pt x="578" y="584"/>
                    </a:lnTo>
                    <a:lnTo>
                      <a:pt x="583" y="581"/>
                    </a:lnTo>
                    <a:lnTo>
                      <a:pt x="586" y="576"/>
                    </a:lnTo>
                    <a:lnTo>
                      <a:pt x="587" y="570"/>
                    </a:lnTo>
                    <a:lnTo>
                      <a:pt x="587" y="562"/>
                    </a:lnTo>
                    <a:lnTo>
                      <a:pt x="587" y="554"/>
                    </a:lnTo>
                    <a:lnTo>
                      <a:pt x="587" y="554"/>
                    </a:lnTo>
                    <a:lnTo>
                      <a:pt x="586" y="542"/>
                    </a:lnTo>
                    <a:lnTo>
                      <a:pt x="583" y="530"/>
                    </a:lnTo>
                    <a:lnTo>
                      <a:pt x="578" y="521"/>
                    </a:lnTo>
                    <a:lnTo>
                      <a:pt x="571" y="511"/>
                    </a:lnTo>
                    <a:lnTo>
                      <a:pt x="559" y="492"/>
                    </a:lnTo>
                    <a:lnTo>
                      <a:pt x="544" y="475"/>
                    </a:lnTo>
                    <a:lnTo>
                      <a:pt x="544" y="475"/>
                    </a:lnTo>
                    <a:lnTo>
                      <a:pt x="513" y="441"/>
                    </a:lnTo>
                    <a:lnTo>
                      <a:pt x="498" y="424"/>
                    </a:lnTo>
                    <a:lnTo>
                      <a:pt x="486" y="405"/>
                    </a:lnTo>
                    <a:lnTo>
                      <a:pt x="475" y="386"/>
                    </a:lnTo>
                    <a:lnTo>
                      <a:pt x="463" y="365"/>
                    </a:lnTo>
                    <a:lnTo>
                      <a:pt x="456" y="345"/>
                    </a:lnTo>
                    <a:lnTo>
                      <a:pt x="449" y="322"/>
                    </a:lnTo>
                    <a:lnTo>
                      <a:pt x="449" y="322"/>
                    </a:lnTo>
                    <a:lnTo>
                      <a:pt x="448" y="308"/>
                    </a:lnTo>
                    <a:lnTo>
                      <a:pt x="449" y="295"/>
                    </a:lnTo>
                    <a:lnTo>
                      <a:pt x="454" y="283"/>
                    </a:lnTo>
                    <a:lnTo>
                      <a:pt x="460" y="272"/>
                    </a:lnTo>
                    <a:lnTo>
                      <a:pt x="470" y="264"/>
                    </a:lnTo>
                    <a:lnTo>
                      <a:pt x="481" y="256"/>
                    </a:lnTo>
                    <a:lnTo>
                      <a:pt x="492" y="252"/>
                    </a:lnTo>
                    <a:lnTo>
                      <a:pt x="506" y="251"/>
                    </a:lnTo>
                    <a:lnTo>
                      <a:pt x="506" y="251"/>
                    </a:lnTo>
                    <a:lnTo>
                      <a:pt x="498" y="257"/>
                    </a:lnTo>
                    <a:lnTo>
                      <a:pt x="492" y="264"/>
                    </a:lnTo>
                    <a:lnTo>
                      <a:pt x="490" y="270"/>
                    </a:lnTo>
                    <a:lnTo>
                      <a:pt x="490" y="275"/>
                    </a:lnTo>
                    <a:lnTo>
                      <a:pt x="494" y="279"/>
                    </a:lnTo>
                    <a:lnTo>
                      <a:pt x="498" y="284"/>
                    </a:lnTo>
                    <a:lnTo>
                      <a:pt x="511" y="292"/>
                    </a:lnTo>
                    <a:lnTo>
                      <a:pt x="511" y="292"/>
                    </a:lnTo>
                    <a:lnTo>
                      <a:pt x="538" y="306"/>
                    </a:lnTo>
                    <a:lnTo>
                      <a:pt x="551" y="314"/>
                    </a:lnTo>
                    <a:lnTo>
                      <a:pt x="562" y="324"/>
                    </a:lnTo>
                    <a:lnTo>
                      <a:pt x="573" y="335"/>
                    </a:lnTo>
                    <a:lnTo>
                      <a:pt x="583" y="346"/>
                    </a:lnTo>
                    <a:lnTo>
                      <a:pt x="589" y="360"/>
                    </a:lnTo>
                    <a:lnTo>
                      <a:pt x="595" y="376"/>
                    </a:lnTo>
                    <a:lnTo>
                      <a:pt x="595" y="376"/>
                    </a:lnTo>
                    <a:lnTo>
                      <a:pt x="597" y="381"/>
                    </a:lnTo>
                    <a:lnTo>
                      <a:pt x="600" y="386"/>
                    </a:lnTo>
                    <a:lnTo>
                      <a:pt x="603" y="391"/>
                    </a:lnTo>
                    <a:lnTo>
                      <a:pt x="608" y="394"/>
                    </a:lnTo>
                    <a:lnTo>
                      <a:pt x="618" y="399"/>
                    </a:lnTo>
                    <a:lnTo>
                      <a:pt x="629" y="402"/>
                    </a:lnTo>
                    <a:lnTo>
                      <a:pt x="629" y="402"/>
                    </a:lnTo>
                    <a:lnTo>
                      <a:pt x="637" y="402"/>
                    </a:lnTo>
                    <a:lnTo>
                      <a:pt x="643" y="402"/>
                    </a:lnTo>
                    <a:lnTo>
                      <a:pt x="649" y="400"/>
                    </a:lnTo>
                    <a:lnTo>
                      <a:pt x="652" y="397"/>
                    </a:lnTo>
                    <a:lnTo>
                      <a:pt x="654" y="394"/>
                    </a:lnTo>
                    <a:lnTo>
                      <a:pt x="654" y="394"/>
                    </a:lnTo>
                    <a:lnTo>
                      <a:pt x="656" y="389"/>
                    </a:lnTo>
                    <a:lnTo>
                      <a:pt x="656" y="386"/>
                    </a:lnTo>
                    <a:lnTo>
                      <a:pt x="654" y="383"/>
                    </a:lnTo>
                    <a:lnTo>
                      <a:pt x="652" y="381"/>
                    </a:lnTo>
                    <a:lnTo>
                      <a:pt x="646" y="376"/>
                    </a:lnTo>
                    <a:lnTo>
                      <a:pt x="640" y="373"/>
                    </a:lnTo>
                    <a:lnTo>
                      <a:pt x="640" y="373"/>
                    </a:lnTo>
                    <a:lnTo>
                      <a:pt x="629" y="367"/>
                    </a:lnTo>
                    <a:lnTo>
                      <a:pt x="619" y="359"/>
                    </a:lnTo>
                    <a:lnTo>
                      <a:pt x="619" y="359"/>
                    </a:lnTo>
                    <a:lnTo>
                      <a:pt x="610" y="353"/>
                    </a:lnTo>
                    <a:lnTo>
                      <a:pt x="603" y="343"/>
                    </a:lnTo>
                    <a:lnTo>
                      <a:pt x="600" y="338"/>
                    </a:lnTo>
                    <a:lnTo>
                      <a:pt x="600" y="333"/>
                    </a:lnTo>
                    <a:lnTo>
                      <a:pt x="600" y="329"/>
                    </a:lnTo>
                    <a:lnTo>
                      <a:pt x="605" y="324"/>
                    </a:lnTo>
                    <a:lnTo>
                      <a:pt x="605" y="324"/>
                    </a:lnTo>
                    <a:lnTo>
                      <a:pt x="608" y="322"/>
                    </a:lnTo>
                    <a:lnTo>
                      <a:pt x="613" y="321"/>
                    </a:lnTo>
                    <a:lnTo>
                      <a:pt x="616" y="322"/>
                    </a:lnTo>
                    <a:lnTo>
                      <a:pt x="621" y="326"/>
                    </a:lnTo>
                    <a:lnTo>
                      <a:pt x="630" y="332"/>
                    </a:lnTo>
                    <a:lnTo>
                      <a:pt x="637" y="340"/>
                    </a:lnTo>
                    <a:lnTo>
                      <a:pt x="637" y="340"/>
                    </a:lnTo>
                    <a:lnTo>
                      <a:pt x="649" y="353"/>
                    </a:lnTo>
                    <a:lnTo>
                      <a:pt x="660" y="364"/>
                    </a:lnTo>
                    <a:lnTo>
                      <a:pt x="675" y="373"/>
                    </a:lnTo>
                    <a:lnTo>
                      <a:pt x="691" y="380"/>
                    </a:lnTo>
                    <a:lnTo>
                      <a:pt x="691" y="380"/>
                    </a:lnTo>
                    <a:lnTo>
                      <a:pt x="695" y="381"/>
                    </a:lnTo>
                    <a:lnTo>
                      <a:pt x="700" y="383"/>
                    </a:lnTo>
                    <a:lnTo>
                      <a:pt x="706" y="383"/>
                    </a:lnTo>
                    <a:lnTo>
                      <a:pt x="711" y="380"/>
                    </a:lnTo>
                    <a:lnTo>
                      <a:pt x="711" y="380"/>
                    </a:lnTo>
                    <a:lnTo>
                      <a:pt x="713" y="376"/>
                    </a:lnTo>
                    <a:lnTo>
                      <a:pt x="713" y="375"/>
                    </a:lnTo>
                    <a:lnTo>
                      <a:pt x="713" y="368"/>
                    </a:lnTo>
                    <a:lnTo>
                      <a:pt x="710" y="364"/>
                    </a:lnTo>
                    <a:lnTo>
                      <a:pt x="706" y="360"/>
                    </a:lnTo>
                    <a:lnTo>
                      <a:pt x="706" y="360"/>
                    </a:lnTo>
                    <a:lnTo>
                      <a:pt x="691" y="343"/>
                    </a:lnTo>
                    <a:lnTo>
                      <a:pt x="681" y="333"/>
                    </a:lnTo>
                    <a:lnTo>
                      <a:pt x="675" y="326"/>
                    </a:lnTo>
                    <a:lnTo>
                      <a:pt x="675" y="326"/>
                    </a:lnTo>
                    <a:lnTo>
                      <a:pt x="670" y="319"/>
                    </a:lnTo>
                    <a:lnTo>
                      <a:pt x="667" y="314"/>
                    </a:lnTo>
                    <a:lnTo>
                      <a:pt x="665" y="311"/>
                    </a:lnTo>
                    <a:lnTo>
                      <a:pt x="665" y="306"/>
                    </a:lnTo>
                    <a:lnTo>
                      <a:pt x="665" y="303"/>
                    </a:lnTo>
                    <a:lnTo>
                      <a:pt x="668" y="300"/>
                    </a:lnTo>
                    <a:lnTo>
                      <a:pt x="668" y="300"/>
                    </a:lnTo>
                    <a:lnTo>
                      <a:pt x="672" y="297"/>
                    </a:lnTo>
                    <a:lnTo>
                      <a:pt x="675" y="295"/>
                    </a:lnTo>
                    <a:lnTo>
                      <a:pt x="678" y="295"/>
                    </a:lnTo>
                    <a:lnTo>
                      <a:pt x="681" y="295"/>
                    </a:lnTo>
                    <a:lnTo>
                      <a:pt x="687" y="299"/>
                    </a:lnTo>
                    <a:lnTo>
                      <a:pt x="694" y="302"/>
                    </a:lnTo>
                    <a:lnTo>
                      <a:pt x="694" y="302"/>
                    </a:lnTo>
                    <a:lnTo>
                      <a:pt x="699" y="303"/>
                    </a:lnTo>
                    <a:lnTo>
                      <a:pt x="703" y="306"/>
                    </a:lnTo>
                    <a:lnTo>
                      <a:pt x="711" y="313"/>
                    </a:lnTo>
                    <a:lnTo>
                      <a:pt x="711" y="313"/>
                    </a:lnTo>
                    <a:lnTo>
                      <a:pt x="719" y="318"/>
                    </a:lnTo>
                    <a:lnTo>
                      <a:pt x="726" y="322"/>
                    </a:lnTo>
                    <a:lnTo>
                      <a:pt x="737" y="332"/>
                    </a:lnTo>
                    <a:lnTo>
                      <a:pt x="749" y="343"/>
                    </a:lnTo>
                    <a:lnTo>
                      <a:pt x="756" y="346"/>
                    </a:lnTo>
                    <a:lnTo>
                      <a:pt x="764" y="349"/>
                    </a:lnTo>
                    <a:lnTo>
                      <a:pt x="764" y="349"/>
                    </a:lnTo>
                    <a:lnTo>
                      <a:pt x="773" y="351"/>
                    </a:lnTo>
                    <a:lnTo>
                      <a:pt x="776" y="351"/>
                    </a:lnTo>
                    <a:lnTo>
                      <a:pt x="781" y="348"/>
                    </a:lnTo>
                    <a:lnTo>
                      <a:pt x="781" y="348"/>
                    </a:lnTo>
                    <a:lnTo>
                      <a:pt x="783" y="343"/>
                    </a:lnTo>
                    <a:lnTo>
                      <a:pt x="783" y="337"/>
                    </a:lnTo>
                    <a:lnTo>
                      <a:pt x="783" y="337"/>
                    </a:lnTo>
                    <a:lnTo>
                      <a:pt x="778" y="327"/>
                    </a:lnTo>
                    <a:lnTo>
                      <a:pt x="770" y="318"/>
                    </a:lnTo>
                    <a:lnTo>
                      <a:pt x="759" y="306"/>
                    </a:lnTo>
                    <a:lnTo>
                      <a:pt x="746" y="297"/>
                    </a:lnTo>
                    <a:lnTo>
                      <a:pt x="732" y="289"/>
                    </a:lnTo>
                    <a:lnTo>
                      <a:pt x="719" y="283"/>
                    </a:lnTo>
                    <a:lnTo>
                      <a:pt x="708" y="278"/>
                    </a:lnTo>
                    <a:lnTo>
                      <a:pt x="697" y="278"/>
                    </a:lnTo>
                    <a:lnTo>
                      <a:pt x="697" y="278"/>
                    </a:lnTo>
                    <a:lnTo>
                      <a:pt x="691" y="278"/>
                    </a:lnTo>
                    <a:lnTo>
                      <a:pt x="686" y="278"/>
                    </a:lnTo>
                    <a:lnTo>
                      <a:pt x="684" y="275"/>
                    </a:lnTo>
                    <a:lnTo>
                      <a:pt x="683" y="268"/>
                    </a:lnTo>
                    <a:lnTo>
                      <a:pt x="683" y="268"/>
                    </a:lnTo>
                    <a:lnTo>
                      <a:pt x="684" y="264"/>
                    </a:lnTo>
                    <a:lnTo>
                      <a:pt x="683" y="257"/>
                    </a:lnTo>
                    <a:lnTo>
                      <a:pt x="679" y="249"/>
                    </a:lnTo>
                    <a:lnTo>
                      <a:pt x="673" y="241"/>
                    </a:lnTo>
                    <a:lnTo>
                      <a:pt x="667" y="233"/>
                    </a:lnTo>
                    <a:lnTo>
                      <a:pt x="667" y="233"/>
                    </a:lnTo>
                    <a:lnTo>
                      <a:pt x="664" y="229"/>
                    </a:lnTo>
                    <a:lnTo>
                      <a:pt x="662" y="224"/>
                    </a:lnTo>
                    <a:lnTo>
                      <a:pt x="660" y="218"/>
                    </a:lnTo>
                    <a:lnTo>
                      <a:pt x="662" y="211"/>
                    </a:lnTo>
                    <a:lnTo>
                      <a:pt x="662" y="211"/>
                    </a:lnTo>
                    <a:lnTo>
                      <a:pt x="665" y="206"/>
                    </a:lnTo>
                    <a:lnTo>
                      <a:pt x="670" y="205"/>
                    </a:lnTo>
                    <a:lnTo>
                      <a:pt x="675" y="205"/>
                    </a:lnTo>
                    <a:lnTo>
                      <a:pt x="679" y="206"/>
                    </a:lnTo>
                    <a:lnTo>
                      <a:pt x="679" y="206"/>
                    </a:lnTo>
                    <a:lnTo>
                      <a:pt x="692" y="213"/>
                    </a:lnTo>
                    <a:lnTo>
                      <a:pt x="705" y="216"/>
                    </a:lnTo>
                    <a:lnTo>
                      <a:pt x="716" y="216"/>
                    </a:lnTo>
                    <a:lnTo>
                      <a:pt x="726" y="211"/>
                    </a:lnTo>
                    <a:lnTo>
                      <a:pt x="735" y="206"/>
                    </a:lnTo>
                    <a:lnTo>
                      <a:pt x="743" y="198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5" y="176"/>
                    </a:lnTo>
                    <a:lnTo>
                      <a:pt x="770" y="171"/>
                    </a:lnTo>
                    <a:lnTo>
                      <a:pt x="776" y="168"/>
                    </a:lnTo>
                    <a:lnTo>
                      <a:pt x="783" y="167"/>
                    </a:lnTo>
                    <a:lnTo>
                      <a:pt x="788" y="167"/>
                    </a:lnTo>
                    <a:lnTo>
                      <a:pt x="794" y="168"/>
                    </a:lnTo>
                    <a:lnTo>
                      <a:pt x="800" y="171"/>
                    </a:lnTo>
                    <a:lnTo>
                      <a:pt x="807" y="175"/>
                    </a:lnTo>
                    <a:lnTo>
                      <a:pt x="807" y="175"/>
                    </a:lnTo>
                    <a:lnTo>
                      <a:pt x="816" y="181"/>
                    </a:lnTo>
                    <a:lnTo>
                      <a:pt x="824" y="184"/>
                    </a:lnTo>
                    <a:lnTo>
                      <a:pt x="832" y="186"/>
                    </a:lnTo>
                    <a:lnTo>
                      <a:pt x="840" y="186"/>
                    </a:lnTo>
                    <a:lnTo>
                      <a:pt x="848" y="186"/>
                    </a:lnTo>
                    <a:lnTo>
                      <a:pt x="857" y="183"/>
                    </a:lnTo>
                    <a:lnTo>
                      <a:pt x="865" y="179"/>
                    </a:lnTo>
                    <a:lnTo>
                      <a:pt x="873" y="173"/>
                    </a:lnTo>
                    <a:lnTo>
                      <a:pt x="873" y="173"/>
                    </a:lnTo>
                    <a:lnTo>
                      <a:pt x="880" y="168"/>
                    </a:lnTo>
                    <a:lnTo>
                      <a:pt x="888" y="164"/>
                    </a:lnTo>
                    <a:lnTo>
                      <a:pt x="896" y="160"/>
                    </a:lnTo>
                    <a:lnTo>
                      <a:pt x="899" y="160"/>
                    </a:lnTo>
                    <a:lnTo>
                      <a:pt x="903" y="162"/>
                    </a:lnTo>
                    <a:lnTo>
                      <a:pt x="903" y="162"/>
                    </a:lnTo>
                    <a:lnTo>
                      <a:pt x="923" y="167"/>
                    </a:lnTo>
                    <a:lnTo>
                      <a:pt x="940" y="171"/>
                    </a:lnTo>
                    <a:lnTo>
                      <a:pt x="978" y="176"/>
                    </a:lnTo>
                    <a:lnTo>
                      <a:pt x="1015" y="183"/>
                    </a:lnTo>
                    <a:lnTo>
                      <a:pt x="1034" y="186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62" y="195"/>
                    </a:lnTo>
                    <a:lnTo>
                      <a:pt x="1070" y="197"/>
                    </a:lnTo>
                    <a:lnTo>
                      <a:pt x="1078" y="195"/>
                    </a:lnTo>
                    <a:lnTo>
                      <a:pt x="1086" y="192"/>
                    </a:lnTo>
                    <a:lnTo>
                      <a:pt x="1091" y="187"/>
                    </a:lnTo>
                    <a:lnTo>
                      <a:pt x="1097" y="183"/>
                    </a:lnTo>
                    <a:lnTo>
                      <a:pt x="1100" y="175"/>
                    </a:lnTo>
                    <a:lnTo>
                      <a:pt x="1105" y="167"/>
                    </a:lnTo>
                    <a:lnTo>
                      <a:pt x="1105" y="167"/>
                    </a:lnTo>
                    <a:lnTo>
                      <a:pt x="1112" y="149"/>
                    </a:lnTo>
                    <a:lnTo>
                      <a:pt x="1115" y="130"/>
                    </a:lnTo>
                    <a:lnTo>
                      <a:pt x="1115" y="130"/>
                    </a:lnTo>
                    <a:lnTo>
                      <a:pt x="1120" y="111"/>
                    </a:lnTo>
                    <a:lnTo>
                      <a:pt x="1126" y="95"/>
                    </a:lnTo>
                    <a:lnTo>
                      <a:pt x="1131" y="87"/>
                    </a:lnTo>
                    <a:lnTo>
                      <a:pt x="1135" y="79"/>
                    </a:lnTo>
                    <a:lnTo>
                      <a:pt x="1143" y="73"/>
                    </a:lnTo>
                    <a:lnTo>
                      <a:pt x="1151" y="67"/>
                    </a:lnTo>
                    <a:lnTo>
                      <a:pt x="1151" y="67"/>
                    </a:lnTo>
                    <a:lnTo>
                      <a:pt x="1156" y="60"/>
                    </a:lnTo>
                    <a:lnTo>
                      <a:pt x="1159" y="54"/>
                    </a:lnTo>
                    <a:lnTo>
                      <a:pt x="1162" y="48"/>
                    </a:lnTo>
                    <a:lnTo>
                      <a:pt x="1162" y="40"/>
                    </a:lnTo>
                    <a:lnTo>
                      <a:pt x="1161" y="33"/>
                    </a:lnTo>
                    <a:lnTo>
                      <a:pt x="1158" y="27"/>
                    </a:lnTo>
                    <a:lnTo>
                      <a:pt x="1154" y="21"/>
                    </a:lnTo>
                    <a:lnTo>
                      <a:pt x="1148" y="16"/>
                    </a:lnTo>
                    <a:lnTo>
                      <a:pt x="1148" y="16"/>
                    </a:lnTo>
                    <a:lnTo>
                      <a:pt x="1137" y="8"/>
                    </a:lnTo>
                    <a:lnTo>
                      <a:pt x="1124" y="3"/>
                    </a:lnTo>
                    <a:lnTo>
                      <a:pt x="1112" y="0"/>
                    </a:lnTo>
                    <a:lnTo>
                      <a:pt x="1099" y="0"/>
                    </a:lnTo>
                    <a:lnTo>
                      <a:pt x="1099" y="0"/>
                    </a:lnTo>
                    <a:lnTo>
                      <a:pt x="1104" y="19"/>
                    </a:lnTo>
                    <a:lnTo>
                      <a:pt x="1105" y="35"/>
                    </a:lnTo>
                    <a:lnTo>
                      <a:pt x="1104" y="51"/>
                    </a:lnTo>
                    <a:lnTo>
                      <a:pt x="1100" y="63"/>
                    </a:lnTo>
                    <a:lnTo>
                      <a:pt x="1093" y="75"/>
                    </a:lnTo>
                    <a:lnTo>
                      <a:pt x="1088" y="79"/>
                    </a:lnTo>
                    <a:lnTo>
                      <a:pt x="1083" y="83"/>
                    </a:lnTo>
                    <a:lnTo>
                      <a:pt x="1077" y="86"/>
                    </a:lnTo>
                    <a:lnTo>
                      <a:pt x="1070" y="87"/>
                    </a:lnTo>
                    <a:lnTo>
                      <a:pt x="1064" y="89"/>
                    </a:lnTo>
                    <a:lnTo>
                      <a:pt x="1056" y="89"/>
                    </a:lnTo>
                    <a:lnTo>
                      <a:pt x="1056" y="89"/>
                    </a:lnTo>
                    <a:lnTo>
                      <a:pt x="1027" y="90"/>
                    </a:lnTo>
                    <a:lnTo>
                      <a:pt x="1000" y="95"/>
                    </a:lnTo>
                    <a:lnTo>
                      <a:pt x="946" y="105"/>
                    </a:lnTo>
                    <a:lnTo>
                      <a:pt x="946" y="105"/>
                    </a:lnTo>
                    <a:lnTo>
                      <a:pt x="937" y="106"/>
                    </a:lnTo>
                    <a:lnTo>
                      <a:pt x="930" y="106"/>
                    </a:lnTo>
                    <a:lnTo>
                      <a:pt x="926" y="105"/>
                    </a:lnTo>
                    <a:lnTo>
                      <a:pt x="926" y="105"/>
                    </a:lnTo>
                    <a:lnTo>
                      <a:pt x="905" y="92"/>
                    </a:lnTo>
                    <a:lnTo>
                      <a:pt x="883" y="83"/>
                    </a:lnTo>
                    <a:lnTo>
                      <a:pt x="870" y="79"/>
                    </a:lnTo>
                    <a:lnTo>
                      <a:pt x="859" y="78"/>
                    </a:lnTo>
                    <a:lnTo>
                      <a:pt x="846" y="78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29" y="79"/>
                    </a:lnTo>
                    <a:lnTo>
                      <a:pt x="824" y="78"/>
                    </a:lnTo>
                    <a:lnTo>
                      <a:pt x="813" y="71"/>
                    </a:lnTo>
                    <a:lnTo>
                      <a:pt x="813" y="71"/>
                    </a:lnTo>
                    <a:lnTo>
                      <a:pt x="799" y="60"/>
                    </a:lnTo>
                    <a:lnTo>
                      <a:pt x="783" y="51"/>
                    </a:lnTo>
                    <a:lnTo>
                      <a:pt x="767" y="44"/>
                    </a:lnTo>
                    <a:lnTo>
                      <a:pt x="751" y="41"/>
                    </a:lnTo>
                    <a:lnTo>
                      <a:pt x="735" y="41"/>
                    </a:lnTo>
                    <a:lnTo>
                      <a:pt x="719" y="44"/>
                    </a:lnTo>
                    <a:lnTo>
                      <a:pt x="702" y="51"/>
                    </a:lnTo>
                    <a:lnTo>
                      <a:pt x="684" y="60"/>
                    </a:lnTo>
                    <a:lnTo>
                      <a:pt x="684" y="60"/>
                    </a:lnTo>
                    <a:lnTo>
                      <a:pt x="675" y="67"/>
                    </a:lnTo>
                    <a:lnTo>
                      <a:pt x="665" y="68"/>
                    </a:lnTo>
                    <a:lnTo>
                      <a:pt x="654" y="70"/>
                    </a:lnTo>
                    <a:lnTo>
                      <a:pt x="643" y="68"/>
                    </a:lnTo>
                    <a:lnTo>
                      <a:pt x="624" y="68"/>
                    </a:lnTo>
                    <a:lnTo>
                      <a:pt x="614" y="71"/>
                    </a:lnTo>
                    <a:lnTo>
                      <a:pt x="606" y="75"/>
                    </a:lnTo>
                    <a:lnTo>
                      <a:pt x="606" y="75"/>
                    </a:lnTo>
                    <a:lnTo>
                      <a:pt x="594" y="83"/>
                    </a:lnTo>
                    <a:lnTo>
                      <a:pt x="579" y="87"/>
                    </a:lnTo>
                    <a:lnTo>
                      <a:pt x="567" y="89"/>
                    </a:lnTo>
                    <a:lnTo>
                      <a:pt x="554" y="90"/>
                    </a:lnTo>
                    <a:lnTo>
                      <a:pt x="529" y="90"/>
                    </a:lnTo>
                    <a:lnTo>
                      <a:pt x="503" y="89"/>
                    </a:lnTo>
                    <a:lnTo>
                      <a:pt x="503" y="89"/>
                    </a:lnTo>
                    <a:lnTo>
                      <a:pt x="495" y="90"/>
                    </a:lnTo>
                    <a:lnTo>
                      <a:pt x="489" y="90"/>
                    </a:lnTo>
                    <a:lnTo>
                      <a:pt x="483" y="94"/>
                    </a:lnTo>
                    <a:lnTo>
                      <a:pt x="478" y="100"/>
                    </a:lnTo>
                    <a:lnTo>
                      <a:pt x="478" y="100"/>
                    </a:lnTo>
                    <a:lnTo>
                      <a:pt x="470" y="111"/>
                    </a:lnTo>
                    <a:lnTo>
                      <a:pt x="460" y="121"/>
                    </a:lnTo>
                    <a:lnTo>
                      <a:pt x="449" y="127"/>
                    </a:lnTo>
                    <a:lnTo>
                      <a:pt x="436" y="133"/>
                    </a:lnTo>
                    <a:lnTo>
                      <a:pt x="424" y="137"/>
                    </a:lnTo>
                    <a:lnTo>
                      <a:pt x="409" y="137"/>
                    </a:lnTo>
                    <a:lnTo>
                      <a:pt x="397" y="135"/>
                    </a:lnTo>
                    <a:lnTo>
                      <a:pt x="384" y="130"/>
                    </a:lnTo>
                    <a:lnTo>
                      <a:pt x="384" y="130"/>
                    </a:lnTo>
                    <a:lnTo>
                      <a:pt x="373" y="127"/>
                    </a:lnTo>
                    <a:lnTo>
                      <a:pt x="363" y="124"/>
                    </a:lnTo>
                    <a:lnTo>
                      <a:pt x="355" y="125"/>
                    </a:lnTo>
                    <a:lnTo>
                      <a:pt x="347" y="129"/>
                    </a:lnTo>
                    <a:lnTo>
                      <a:pt x="340" y="132"/>
                    </a:lnTo>
                    <a:lnTo>
                      <a:pt x="333" y="138"/>
                    </a:lnTo>
                    <a:lnTo>
                      <a:pt x="322" y="152"/>
                    </a:lnTo>
                    <a:lnTo>
                      <a:pt x="322" y="152"/>
                    </a:lnTo>
                    <a:lnTo>
                      <a:pt x="311" y="165"/>
                    </a:lnTo>
                    <a:lnTo>
                      <a:pt x="298" y="175"/>
                    </a:lnTo>
                    <a:lnTo>
                      <a:pt x="284" y="183"/>
                    </a:lnTo>
                    <a:lnTo>
                      <a:pt x="268" y="187"/>
                    </a:lnTo>
                    <a:lnTo>
                      <a:pt x="268" y="187"/>
                    </a:lnTo>
                    <a:lnTo>
                      <a:pt x="246" y="191"/>
                    </a:lnTo>
                    <a:lnTo>
                      <a:pt x="222" y="192"/>
                    </a:lnTo>
                    <a:lnTo>
                      <a:pt x="178" y="192"/>
                    </a:lnTo>
                    <a:lnTo>
                      <a:pt x="178" y="192"/>
                    </a:lnTo>
                    <a:lnTo>
                      <a:pt x="166" y="192"/>
                    </a:lnTo>
                    <a:lnTo>
                      <a:pt x="162" y="194"/>
                    </a:lnTo>
                    <a:lnTo>
                      <a:pt x="160" y="197"/>
                    </a:lnTo>
                    <a:lnTo>
                      <a:pt x="158" y="198"/>
                    </a:lnTo>
                    <a:lnTo>
                      <a:pt x="158" y="203"/>
                    </a:lnTo>
                    <a:lnTo>
                      <a:pt x="163" y="213"/>
                    </a:lnTo>
                    <a:lnTo>
                      <a:pt x="163" y="213"/>
                    </a:lnTo>
                    <a:lnTo>
                      <a:pt x="166" y="222"/>
                    </a:lnTo>
                    <a:lnTo>
                      <a:pt x="168" y="232"/>
                    </a:lnTo>
                    <a:lnTo>
                      <a:pt x="168" y="240"/>
                    </a:lnTo>
                    <a:lnTo>
                      <a:pt x="166" y="249"/>
                    </a:lnTo>
                    <a:lnTo>
                      <a:pt x="163" y="256"/>
                    </a:lnTo>
                    <a:lnTo>
                      <a:pt x="158" y="262"/>
                    </a:lnTo>
                    <a:lnTo>
                      <a:pt x="152" y="268"/>
                    </a:lnTo>
                    <a:lnTo>
                      <a:pt x="146" y="273"/>
                    </a:lnTo>
                    <a:lnTo>
                      <a:pt x="146" y="273"/>
                    </a:lnTo>
                    <a:lnTo>
                      <a:pt x="138" y="278"/>
                    </a:lnTo>
                    <a:lnTo>
                      <a:pt x="131" y="283"/>
                    </a:lnTo>
                    <a:lnTo>
                      <a:pt x="122" y="295"/>
                    </a:lnTo>
                    <a:lnTo>
                      <a:pt x="116" y="308"/>
                    </a:lnTo>
                    <a:lnTo>
                      <a:pt x="111" y="322"/>
                    </a:lnTo>
                    <a:lnTo>
                      <a:pt x="111" y="322"/>
                    </a:lnTo>
                    <a:lnTo>
                      <a:pt x="104" y="341"/>
                    </a:lnTo>
                    <a:lnTo>
                      <a:pt x="101" y="349"/>
                    </a:lnTo>
                    <a:lnTo>
                      <a:pt x="97" y="359"/>
                    </a:lnTo>
                    <a:lnTo>
                      <a:pt x="90" y="365"/>
                    </a:lnTo>
                    <a:lnTo>
                      <a:pt x="82" y="372"/>
                    </a:lnTo>
                    <a:lnTo>
                      <a:pt x="73" y="376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58" y="380"/>
                    </a:lnTo>
                    <a:lnTo>
                      <a:pt x="55" y="380"/>
                    </a:lnTo>
                    <a:lnTo>
                      <a:pt x="52" y="386"/>
                    </a:lnTo>
                    <a:lnTo>
                      <a:pt x="49" y="392"/>
                    </a:lnTo>
                    <a:lnTo>
                      <a:pt x="50" y="402"/>
                    </a:lnTo>
                    <a:lnTo>
                      <a:pt x="50" y="402"/>
                    </a:lnTo>
                    <a:lnTo>
                      <a:pt x="52" y="413"/>
                    </a:lnTo>
                    <a:lnTo>
                      <a:pt x="52" y="424"/>
                    </a:lnTo>
                    <a:lnTo>
                      <a:pt x="49" y="434"/>
                    </a:lnTo>
                    <a:lnTo>
                      <a:pt x="46" y="443"/>
                    </a:lnTo>
                    <a:lnTo>
                      <a:pt x="39" y="451"/>
                    </a:lnTo>
                    <a:lnTo>
                      <a:pt x="31" y="457"/>
                    </a:lnTo>
                    <a:lnTo>
                      <a:pt x="22" y="462"/>
                    </a:lnTo>
                    <a:lnTo>
                      <a:pt x="12" y="465"/>
                    </a:lnTo>
                    <a:lnTo>
                      <a:pt x="12" y="465"/>
                    </a:lnTo>
                    <a:lnTo>
                      <a:pt x="4" y="467"/>
                    </a:lnTo>
                    <a:lnTo>
                      <a:pt x="1" y="468"/>
                    </a:lnTo>
                    <a:lnTo>
                      <a:pt x="1" y="470"/>
                    </a:lnTo>
                    <a:lnTo>
                      <a:pt x="0" y="476"/>
                    </a:lnTo>
                    <a:lnTo>
                      <a:pt x="1" y="483"/>
                    </a:lnTo>
                    <a:lnTo>
                      <a:pt x="1" y="483"/>
                    </a:lnTo>
                    <a:lnTo>
                      <a:pt x="6" y="499"/>
                    </a:lnTo>
                    <a:lnTo>
                      <a:pt x="12" y="513"/>
                    </a:lnTo>
                    <a:lnTo>
                      <a:pt x="20" y="526"/>
                    </a:lnTo>
                    <a:lnTo>
                      <a:pt x="30" y="537"/>
                    </a:lnTo>
                    <a:lnTo>
                      <a:pt x="41" y="546"/>
                    </a:lnTo>
                    <a:lnTo>
                      <a:pt x="54" y="556"/>
                    </a:lnTo>
                    <a:lnTo>
                      <a:pt x="79" y="573"/>
                    </a:lnTo>
                    <a:lnTo>
                      <a:pt x="79" y="573"/>
                    </a:lnTo>
                    <a:lnTo>
                      <a:pt x="90" y="581"/>
                    </a:lnTo>
                    <a:lnTo>
                      <a:pt x="100" y="589"/>
                    </a:lnTo>
                    <a:lnTo>
                      <a:pt x="106" y="599"/>
                    </a:lnTo>
                    <a:lnTo>
                      <a:pt x="108" y="607"/>
                    </a:lnTo>
                    <a:lnTo>
                      <a:pt x="108" y="615"/>
                    </a:lnTo>
                    <a:lnTo>
                      <a:pt x="106" y="624"/>
                    </a:lnTo>
                    <a:lnTo>
                      <a:pt x="100" y="635"/>
                    </a:lnTo>
                    <a:lnTo>
                      <a:pt x="92" y="646"/>
                    </a:lnTo>
                    <a:lnTo>
                      <a:pt x="92" y="646"/>
                    </a:lnTo>
                    <a:lnTo>
                      <a:pt x="89" y="653"/>
                    </a:lnTo>
                    <a:lnTo>
                      <a:pt x="87" y="657"/>
                    </a:lnTo>
                    <a:lnTo>
                      <a:pt x="85" y="669"/>
                    </a:lnTo>
                    <a:lnTo>
                      <a:pt x="85" y="681"/>
                    </a:lnTo>
                    <a:lnTo>
                      <a:pt x="89" y="692"/>
                    </a:lnTo>
                    <a:lnTo>
                      <a:pt x="89" y="692"/>
                    </a:lnTo>
                    <a:lnTo>
                      <a:pt x="92" y="696"/>
                    </a:lnTo>
                    <a:lnTo>
                      <a:pt x="95" y="699"/>
                    </a:lnTo>
                    <a:lnTo>
                      <a:pt x="100" y="700"/>
                    </a:lnTo>
                    <a:lnTo>
                      <a:pt x="104" y="699"/>
                    </a:lnTo>
                    <a:lnTo>
                      <a:pt x="104" y="699"/>
                    </a:lnTo>
                    <a:lnTo>
                      <a:pt x="109" y="696"/>
                    </a:lnTo>
                    <a:lnTo>
                      <a:pt x="112" y="692"/>
                    </a:lnTo>
                    <a:lnTo>
                      <a:pt x="116" y="684"/>
                    </a:lnTo>
                    <a:lnTo>
                      <a:pt x="117" y="675"/>
                    </a:lnTo>
                    <a:lnTo>
                      <a:pt x="117" y="665"/>
                    </a:lnTo>
                    <a:lnTo>
                      <a:pt x="117" y="665"/>
                    </a:lnTo>
                    <a:lnTo>
                      <a:pt x="119" y="662"/>
                    </a:lnTo>
                    <a:lnTo>
                      <a:pt x="120" y="661"/>
                    </a:lnTo>
                    <a:lnTo>
                      <a:pt x="120" y="661"/>
                    </a:lnTo>
                    <a:lnTo>
                      <a:pt x="133" y="669"/>
                    </a:lnTo>
                    <a:lnTo>
                      <a:pt x="144" y="677"/>
                    </a:lnTo>
                    <a:lnTo>
                      <a:pt x="155" y="686"/>
                    </a:lnTo>
                    <a:lnTo>
                      <a:pt x="165" y="697"/>
                    </a:lnTo>
                    <a:lnTo>
                      <a:pt x="173" y="708"/>
                    </a:lnTo>
                    <a:lnTo>
                      <a:pt x="181" y="721"/>
                    </a:lnTo>
                    <a:lnTo>
                      <a:pt x="185" y="734"/>
                    </a:lnTo>
                    <a:lnTo>
                      <a:pt x="189" y="748"/>
                    </a:lnTo>
                    <a:lnTo>
                      <a:pt x="189" y="748"/>
                    </a:lnTo>
                    <a:lnTo>
                      <a:pt x="192" y="758"/>
                    </a:lnTo>
                    <a:lnTo>
                      <a:pt x="193" y="762"/>
                    </a:lnTo>
                    <a:lnTo>
                      <a:pt x="197" y="765"/>
                    </a:lnTo>
                    <a:lnTo>
                      <a:pt x="200" y="767"/>
                    </a:lnTo>
                    <a:lnTo>
                      <a:pt x="205" y="767"/>
                    </a:lnTo>
                    <a:lnTo>
                      <a:pt x="209" y="764"/>
                    </a:lnTo>
                    <a:lnTo>
                      <a:pt x="219" y="756"/>
                    </a:lnTo>
                    <a:lnTo>
                      <a:pt x="219" y="756"/>
                    </a:lnTo>
                    <a:lnTo>
                      <a:pt x="224" y="750"/>
                    </a:lnTo>
                    <a:lnTo>
                      <a:pt x="228" y="743"/>
                    </a:lnTo>
                    <a:lnTo>
                      <a:pt x="230" y="742"/>
                    </a:lnTo>
                    <a:lnTo>
                      <a:pt x="233" y="742"/>
                    </a:lnTo>
                    <a:lnTo>
                      <a:pt x="236" y="742"/>
                    </a:lnTo>
                    <a:lnTo>
                      <a:pt x="241" y="745"/>
                    </a:lnTo>
                    <a:lnTo>
                      <a:pt x="241" y="745"/>
                    </a:lnTo>
                    <a:lnTo>
                      <a:pt x="247" y="751"/>
                    </a:lnTo>
                    <a:lnTo>
                      <a:pt x="255" y="756"/>
                    </a:lnTo>
                    <a:lnTo>
                      <a:pt x="262" y="759"/>
                    </a:lnTo>
                    <a:lnTo>
                      <a:pt x="270" y="762"/>
                    </a:lnTo>
                    <a:lnTo>
                      <a:pt x="287" y="764"/>
                    </a:lnTo>
                    <a:lnTo>
                      <a:pt x="305" y="765"/>
                    </a:lnTo>
                    <a:lnTo>
                      <a:pt x="305" y="765"/>
                    </a:lnTo>
                    <a:lnTo>
                      <a:pt x="301" y="773"/>
                    </a:lnTo>
                    <a:lnTo>
                      <a:pt x="297" y="781"/>
                    </a:lnTo>
                    <a:lnTo>
                      <a:pt x="290" y="786"/>
                    </a:lnTo>
                    <a:lnTo>
                      <a:pt x="286" y="786"/>
                    </a:lnTo>
                    <a:lnTo>
                      <a:pt x="286" y="786"/>
                    </a:lnTo>
                    <a:lnTo>
                      <a:pt x="270" y="786"/>
                    </a:lnTo>
                    <a:lnTo>
                      <a:pt x="259" y="789"/>
                    </a:lnTo>
                    <a:lnTo>
                      <a:pt x="247" y="796"/>
                    </a:lnTo>
                    <a:lnTo>
                      <a:pt x="238" y="804"/>
                    </a:lnTo>
                    <a:lnTo>
                      <a:pt x="230" y="813"/>
                    </a:lnTo>
                    <a:lnTo>
                      <a:pt x="224" y="823"/>
                    </a:lnTo>
                    <a:lnTo>
                      <a:pt x="216" y="832"/>
                    </a:lnTo>
                    <a:lnTo>
                      <a:pt x="208" y="840"/>
                    </a:lnTo>
                    <a:lnTo>
                      <a:pt x="208" y="840"/>
                    </a:lnTo>
                    <a:lnTo>
                      <a:pt x="201" y="848"/>
                    </a:lnTo>
                    <a:lnTo>
                      <a:pt x="198" y="854"/>
                    </a:lnTo>
                    <a:lnTo>
                      <a:pt x="197" y="859"/>
                    </a:lnTo>
                    <a:lnTo>
                      <a:pt x="197" y="864"/>
                    </a:lnTo>
                    <a:lnTo>
                      <a:pt x="200" y="869"/>
                    </a:lnTo>
                    <a:lnTo>
                      <a:pt x="203" y="873"/>
                    </a:lnTo>
                    <a:lnTo>
                      <a:pt x="212" y="880"/>
                    </a:lnTo>
                    <a:lnTo>
                      <a:pt x="212" y="880"/>
                    </a:lnTo>
                    <a:lnTo>
                      <a:pt x="224" y="888"/>
                    </a:lnTo>
                    <a:lnTo>
                      <a:pt x="233" y="896"/>
                    </a:lnTo>
                    <a:lnTo>
                      <a:pt x="251" y="912"/>
                    </a:lnTo>
                    <a:lnTo>
                      <a:pt x="266" y="929"/>
                    </a:lnTo>
                    <a:lnTo>
                      <a:pt x="284" y="947"/>
                    </a:lnTo>
                    <a:lnTo>
                      <a:pt x="284" y="947"/>
                    </a:lnTo>
                    <a:lnTo>
                      <a:pt x="290" y="953"/>
                    </a:lnTo>
                    <a:lnTo>
                      <a:pt x="295" y="959"/>
                    </a:lnTo>
                    <a:lnTo>
                      <a:pt x="298" y="967"/>
                    </a:lnTo>
                    <a:lnTo>
                      <a:pt x="301" y="974"/>
                    </a:lnTo>
                    <a:lnTo>
                      <a:pt x="301" y="981"/>
                    </a:lnTo>
                    <a:lnTo>
                      <a:pt x="301" y="989"/>
                    </a:lnTo>
                    <a:lnTo>
                      <a:pt x="301" y="997"/>
                    </a:lnTo>
                    <a:lnTo>
                      <a:pt x="298" y="1007"/>
                    </a:lnTo>
                    <a:lnTo>
                      <a:pt x="298" y="1007"/>
                    </a:lnTo>
                    <a:lnTo>
                      <a:pt x="295" y="1020"/>
                    </a:lnTo>
                    <a:lnTo>
                      <a:pt x="293" y="1032"/>
                    </a:lnTo>
                    <a:lnTo>
                      <a:pt x="293" y="1045"/>
                    </a:lnTo>
                    <a:lnTo>
                      <a:pt x="295" y="1058"/>
                    </a:lnTo>
                    <a:lnTo>
                      <a:pt x="300" y="1069"/>
                    </a:lnTo>
                    <a:lnTo>
                      <a:pt x="305" y="1080"/>
                    </a:lnTo>
                    <a:lnTo>
                      <a:pt x="313" y="1091"/>
                    </a:lnTo>
                    <a:lnTo>
                      <a:pt x="324" y="1101"/>
                    </a:lnTo>
                    <a:lnTo>
                      <a:pt x="324" y="1101"/>
                    </a:lnTo>
                    <a:lnTo>
                      <a:pt x="332" y="1109"/>
                    </a:lnTo>
                    <a:lnTo>
                      <a:pt x="340" y="1115"/>
                    </a:lnTo>
                    <a:lnTo>
                      <a:pt x="344" y="1116"/>
                    </a:lnTo>
                    <a:lnTo>
                      <a:pt x="349" y="1118"/>
                    </a:lnTo>
                    <a:lnTo>
                      <a:pt x="354" y="1118"/>
                    </a:lnTo>
                    <a:lnTo>
                      <a:pt x="359" y="1116"/>
                    </a:lnTo>
                    <a:lnTo>
                      <a:pt x="359" y="1116"/>
                    </a:lnTo>
                    <a:lnTo>
                      <a:pt x="363" y="1115"/>
                    </a:lnTo>
                    <a:lnTo>
                      <a:pt x="365" y="1112"/>
                    </a:lnTo>
                    <a:lnTo>
                      <a:pt x="367" y="1109"/>
                    </a:lnTo>
                    <a:lnTo>
                      <a:pt x="367" y="1104"/>
                    </a:lnTo>
                    <a:lnTo>
                      <a:pt x="365" y="1094"/>
                    </a:lnTo>
                    <a:lnTo>
                      <a:pt x="365" y="1086"/>
                    </a:lnTo>
                    <a:lnTo>
                      <a:pt x="365" y="1086"/>
                    </a:lnTo>
                    <a:lnTo>
                      <a:pt x="367" y="1078"/>
                    </a:lnTo>
                    <a:lnTo>
                      <a:pt x="368" y="1072"/>
                    </a:lnTo>
                    <a:lnTo>
                      <a:pt x="371" y="1067"/>
                    </a:lnTo>
                    <a:lnTo>
                      <a:pt x="374" y="1064"/>
                    </a:lnTo>
                    <a:lnTo>
                      <a:pt x="378" y="1064"/>
                    </a:lnTo>
                    <a:lnTo>
                      <a:pt x="378" y="1064"/>
                    </a:lnTo>
                    <a:lnTo>
                      <a:pt x="386" y="1064"/>
                    </a:lnTo>
                    <a:lnTo>
                      <a:pt x="390" y="1067"/>
                    </a:lnTo>
                    <a:lnTo>
                      <a:pt x="398" y="1077"/>
                    </a:lnTo>
                    <a:lnTo>
                      <a:pt x="398" y="1077"/>
                    </a:lnTo>
                    <a:lnTo>
                      <a:pt x="406" y="1086"/>
                    </a:lnTo>
                    <a:lnTo>
                      <a:pt x="413" y="1097"/>
                    </a:lnTo>
                    <a:lnTo>
                      <a:pt x="425" y="1121"/>
                    </a:lnTo>
                    <a:lnTo>
                      <a:pt x="436" y="1147"/>
                    </a:lnTo>
                    <a:lnTo>
                      <a:pt x="448" y="1170"/>
                    </a:lnTo>
                    <a:lnTo>
                      <a:pt x="448" y="1170"/>
                    </a:lnTo>
                    <a:lnTo>
                      <a:pt x="451" y="1175"/>
                    </a:lnTo>
                    <a:lnTo>
                      <a:pt x="454" y="1178"/>
                    </a:lnTo>
                    <a:lnTo>
                      <a:pt x="459" y="1182"/>
                    </a:lnTo>
                    <a:lnTo>
                      <a:pt x="465" y="1182"/>
                    </a:lnTo>
                    <a:lnTo>
                      <a:pt x="465" y="1182"/>
                    </a:lnTo>
                    <a:lnTo>
                      <a:pt x="468" y="1182"/>
                    </a:lnTo>
                    <a:lnTo>
                      <a:pt x="470" y="1180"/>
                    </a:lnTo>
                    <a:lnTo>
                      <a:pt x="473" y="1175"/>
                    </a:lnTo>
                    <a:lnTo>
                      <a:pt x="473" y="1170"/>
                    </a:lnTo>
                    <a:lnTo>
                      <a:pt x="473" y="1166"/>
                    </a:lnTo>
                    <a:lnTo>
                      <a:pt x="473" y="1166"/>
                    </a:lnTo>
                    <a:lnTo>
                      <a:pt x="473" y="1155"/>
                    </a:lnTo>
                    <a:lnTo>
                      <a:pt x="475" y="1147"/>
                    </a:lnTo>
                    <a:lnTo>
                      <a:pt x="483" y="1129"/>
                    </a:lnTo>
                    <a:lnTo>
                      <a:pt x="483" y="1129"/>
                    </a:lnTo>
                    <a:lnTo>
                      <a:pt x="487" y="1120"/>
                    </a:lnTo>
                    <a:lnTo>
                      <a:pt x="492" y="1113"/>
                    </a:lnTo>
                    <a:lnTo>
                      <a:pt x="497" y="1109"/>
                    </a:lnTo>
                    <a:lnTo>
                      <a:pt x="502" y="1107"/>
                    </a:lnTo>
                    <a:lnTo>
                      <a:pt x="506" y="1109"/>
                    </a:lnTo>
                    <a:lnTo>
                      <a:pt x="511" y="1112"/>
                    </a:lnTo>
                    <a:lnTo>
                      <a:pt x="517" y="1118"/>
                    </a:lnTo>
                    <a:lnTo>
                      <a:pt x="524" y="1126"/>
                    </a:lnTo>
                    <a:lnTo>
                      <a:pt x="524" y="1126"/>
                    </a:lnTo>
                    <a:lnTo>
                      <a:pt x="537" y="1142"/>
                    </a:lnTo>
                    <a:lnTo>
                      <a:pt x="552" y="1158"/>
                    </a:lnTo>
                    <a:lnTo>
                      <a:pt x="586" y="1185"/>
                    </a:lnTo>
                    <a:lnTo>
                      <a:pt x="586" y="1185"/>
                    </a:lnTo>
                    <a:lnTo>
                      <a:pt x="589" y="1186"/>
                    </a:lnTo>
                    <a:lnTo>
                      <a:pt x="594" y="1190"/>
                    </a:lnTo>
                    <a:lnTo>
                      <a:pt x="598" y="1190"/>
                    </a:lnTo>
                    <a:lnTo>
                      <a:pt x="603" y="1186"/>
                    </a:lnTo>
                    <a:lnTo>
                      <a:pt x="603" y="1186"/>
                    </a:lnTo>
                    <a:lnTo>
                      <a:pt x="606" y="1182"/>
                    </a:lnTo>
                    <a:lnTo>
                      <a:pt x="606" y="1177"/>
                    </a:lnTo>
                    <a:lnTo>
                      <a:pt x="603" y="1172"/>
                    </a:lnTo>
                    <a:lnTo>
                      <a:pt x="600" y="1167"/>
                    </a:lnTo>
                    <a:lnTo>
                      <a:pt x="600" y="1167"/>
                    </a:lnTo>
                    <a:lnTo>
                      <a:pt x="592" y="1159"/>
                    </a:lnTo>
                    <a:lnTo>
                      <a:pt x="586" y="1150"/>
                    </a:lnTo>
                    <a:lnTo>
                      <a:pt x="581" y="1139"/>
                    </a:lnTo>
                    <a:lnTo>
                      <a:pt x="581" y="1134"/>
                    </a:lnTo>
                    <a:lnTo>
                      <a:pt x="581" y="1126"/>
                    </a:lnTo>
                    <a:lnTo>
                      <a:pt x="581" y="1126"/>
                    </a:lnTo>
                    <a:lnTo>
                      <a:pt x="581" y="1112"/>
                    </a:lnTo>
                    <a:lnTo>
                      <a:pt x="579" y="1097"/>
                    </a:lnTo>
                    <a:lnTo>
                      <a:pt x="575" y="1083"/>
                    </a:lnTo>
                    <a:lnTo>
                      <a:pt x="568" y="1069"/>
                    </a:lnTo>
                    <a:lnTo>
                      <a:pt x="568" y="1069"/>
                    </a:lnTo>
                    <a:lnTo>
                      <a:pt x="564" y="1056"/>
                    </a:lnTo>
                    <a:lnTo>
                      <a:pt x="557" y="1043"/>
                    </a:lnTo>
                    <a:lnTo>
                      <a:pt x="543" y="1018"/>
                    </a:lnTo>
                    <a:lnTo>
                      <a:pt x="529" y="994"/>
                    </a:lnTo>
                    <a:lnTo>
                      <a:pt x="522" y="981"/>
                    </a:lnTo>
                    <a:lnTo>
                      <a:pt x="516" y="969"/>
                    </a:lnTo>
                    <a:lnTo>
                      <a:pt x="516" y="969"/>
                    </a:lnTo>
                    <a:lnTo>
                      <a:pt x="513" y="959"/>
                    </a:lnTo>
                    <a:lnTo>
                      <a:pt x="513" y="951"/>
                    </a:lnTo>
                    <a:lnTo>
                      <a:pt x="514" y="947"/>
                    </a:lnTo>
                    <a:lnTo>
                      <a:pt x="516" y="947"/>
                    </a:lnTo>
                    <a:lnTo>
                      <a:pt x="517" y="947"/>
                    </a:lnTo>
                    <a:lnTo>
                      <a:pt x="517" y="947"/>
                    </a:lnTo>
                    <a:lnTo>
                      <a:pt x="525" y="950"/>
                    </a:lnTo>
                    <a:lnTo>
                      <a:pt x="533" y="951"/>
                    </a:lnTo>
                    <a:lnTo>
                      <a:pt x="551" y="954"/>
                    </a:lnTo>
                    <a:lnTo>
                      <a:pt x="559" y="956"/>
                    </a:lnTo>
                    <a:lnTo>
                      <a:pt x="567" y="961"/>
                    </a:lnTo>
                    <a:lnTo>
                      <a:pt x="571" y="967"/>
                    </a:lnTo>
                    <a:lnTo>
                      <a:pt x="576" y="978"/>
                    </a:lnTo>
                    <a:lnTo>
                      <a:pt x="576" y="978"/>
                    </a:lnTo>
                    <a:lnTo>
                      <a:pt x="578" y="985"/>
                    </a:lnTo>
                    <a:lnTo>
                      <a:pt x="579" y="988"/>
                    </a:lnTo>
                    <a:lnTo>
                      <a:pt x="584" y="991"/>
                    </a:lnTo>
                    <a:lnTo>
                      <a:pt x="587" y="993"/>
                    </a:lnTo>
                    <a:lnTo>
                      <a:pt x="592" y="993"/>
                    </a:lnTo>
                    <a:lnTo>
                      <a:pt x="597" y="993"/>
                    </a:lnTo>
                    <a:lnTo>
                      <a:pt x="606" y="989"/>
                    </a:lnTo>
                    <a:lnTo>
                      <a:pt x="606" y="989"/>
                    </a:lnTo>
                    <a:lnTo>
                      <a:pt x="618" y="981"/>
                    </a:lnTo>
                    <a:lnTo>
                      <a:pt x="630" y="974"/>
                    </a:lnTo>
                    <a:lnTo>
                      <a:pt x="630" y="974"/>
                    </a:lnTo>
                    <a:lnTo>
                      <a:pt x="637" y="970"/>
                    </a:lnTo>
                    <a:lnTo>
                      <a:pt x="645" y="967"/>
                    </a:lnTo>
                    <a:lnTo>
                      <a:pt x="648" y="966"/>
                    </a:lnTo>
                    <a:lnTo>
                      <a:pt x="649" y="962"/>
                    </a:lnTo>
                    <a:lnTo>
                      <a:pt x="651" y="959"/>
                    </a:lnTo>
                    <a:lnTo>
                      <a:pt x="649" y="954"/>
                    </a:lnTo>
                    <a:lnTo>
                      <a:pt x="649" y="954"/>
                    </a:lnTo>
                    <a:lnTo>
                      <a:pt x="643" y="942"/>
                    </a:lnTo>
                    <a:lnTo>
                      <a:pt x="635" y="931"/>
                    </a:lnTo>
                    <a:lnTo>
                      <a:pt x="630" y="926"/>
                    </a:lnTo>
                    <a:lnTo>
                      <a:pt x="625" y="923"/>
                    </a:lnTo>
                    <a:lnTo>
                      <a:pt x="621" y="923"/>
                    </a:lnTo>
                    <a:lnTo>
                      <a:pt x="616" y="923"/>
                    </a:lnTo>
                    <a:lnTo>
                      <a:pt x="616" y="923"/>
                    </a:lnTo>
                    <a:lnTo>
                      <a:pt x="608" y="926"/>
                    </a:lnTo>
                    <a:lnTo>
                      <a:pt x="603" y="926"/>
                    </a:lnTo>
                    <a:lnTo>
                      <a:pt x="600" y="926"/>
                    </a:lnTo>
                    <a:lnTo>
                      <a:pt x="597" y="923"/>
                    </a:lnTo>
                    <a:lnTo>
                      <a:pt x="594" y="915"/>
                    </a:lnTo>
                    <a:lnTo>
                      <a:pt x="591" y="908"/>
                    </a:lnTo>
                    <a:lnTo>
                      <a:pt x="591" y="908"/>
                    </a:lnTo>
                    <a:lnTo>
                      <a:pt x="586" y="902"/>
                    </a:lnTo>
                    <a:lnTo>
                      <a:pt x="584" y="896"/>
                    </a:lnTo>
                    <a:lnTo>
                      <a:pt x="581" y="881"/>
                    </a:lnTo>
                    <a:lnTo>
                      <a:pt x="579" y="875"/>
                    </a:lnTo>
                    <a:lnTo>
                      <a:pt x="578" y="869"/>
                    </a:lnTo>
                    <a:lnTo>
                      <a:pt x="573" y="862"/>
                    </a:lnTo>
                    <a:lnTo>
                      <a:pt x="565" y="858"/>
                    </a:lnTo>
                    <a:lnTo>
                      <a:pt x="565" y="858"/>
                    </a:lnTo>
                    <a:lnTo>
                      <a:pt x="575" y="858"/>
                    </a:lnTo>
                    <a:lnTo>
                      <a:pt x="583" y="854"/>
                    </a:lnTo>
                    <a:lnTo>
                      <a:pt x="600" y="846"/>
                    </a:lnTo>
                    <a:lnTo>
                      <a:pt x="608" y="845"/>
                    </a:lnTo>
                    <a:lnTo>
                      <a:pt x="618" y="845"/>
                    </a:lnTo>
                    <a:lnTo>
                      <a:pt x="621" y="846"/>
                    </a:lnTo>
                    <a:lnTo>
                      <a:pt x="625" y="850"/>
                    </a:lnTo>
                    <a:lnTo>
                      <a:pt x="633" y="858"/>
                    </a:lnTo>
                    <a:lnTo>
                      <a:pt x="633" y="858"/>
                    </a:lnTo>
                    <a:lnTo>
                      <a:pt x="637" y="859"/>
                    </a:lnTo>
                    <a:lnTo>
                      <a:pt x="641" y="858"/>
                    </a:lnTo>
                    <a:lnTo>
                      <a:pt x="646" y="858"/>
                    </a:lnTo>
                    <a:lnTo>
                      <a:pt x="648" y="856"/>
                    </a:lnTo>
                    <a:lnTo>
                      <a:pt x="648" y="856"/>
                    </a:lnTo>
                    <a:lnTo>
                      <a:pt x="651" y="850"/>
                    </a:lnTo>
                    <a:lnTo>
                      <a:pt x="654" y="846"/>
                    </a:lnTo>
                    <a:lnTo>
                      <a:pt x="657" y="845"/>
                    </a:lnTo>
                    <a:lnTo>
                      <a:pt x="660" y="845"/>
                    </a:lnTo>
                    <a:lnTo>
                      <a:pt x="667" y="848"/>
                    </a:lnTo>
                    <a:lnTo>
                      <a:pt x="673" y="853"/>
                    </a:lnTo>
                    <a:lnTo>
                      <a:pt x="673" y="853"/>
                    </a:lnTo>
                    <a:lnTo>
                      <a:pt x="691" y="864"/>
                    </a:lnTo>
                    <a:lnTo>
                      <a:pt x="705" y="878"/>
                    </a:lnTo>
                    <a:lnTo>
                      <a:pt x="735" y="907"/>
                    </a:lnTo>
                    <a:lnTo>
                      <a:pt x="735" y="907"/>
                    </a:lnTo>
                    <a:close/>
                    <a:moveTo>
                      <a:pt x="157" y="615"/>
                    </a:moveTo>
                    <a:lnTo>
                      <a:pt x="157" y="615"/>
                    </a:lnTo>
                    <a:lnTo>
                      <a:pt x="152" y="613"/>
                    </a:lnTo>
                    <a:lnTo>
                      <a:pt x="147" y="611"/>
                    </a:lnTo>
                    <a:lnTo>
                      <a:pt x="138" y="613"/>
                    </a:lnTo>
                    <a:lnTo>
                      <a:pt x="133" y="611"/>
                    </a:lnTo>
                    <a:lnTo>
                      <a:pt x="130" y="610"/>
                    </a:lnTo>
                    <a:lnTo>
                      <a:pt x="128" y="607"/>
                    </a:lnTo>
                    <a:lnTo>
                      <a:pt x="128" y="602"/>
                    </a:lnTo>
                    <a:lnTo>
                      <a:pt x="128" y="602"/>
                    </a:lnTo>
                    <a:lnTo>
                      <a:pt x="130" y="596"/>
                    </a:lnTo>
                    <a:lnTo>
                      <a:pt x="135" y="592"/>
                    </a:lnTo>
                    <a:lnTo>
                      <a:pt x="139" y="591"/>
                    </a:lnTo>
                    <a:lnTo>
                      <a:pt x="144" y="591"/>
                    </a:lnTo>
                    <a:lnTo>
                      <a:pt x="157" y="592"/>
                    </a:lnTo>
                    <a:lnTo>
                      <a:pt x="168" y="594"/>
                    </a:lnTo>
                    <a:lnTo>
                      <a:pt x="168" y="594"/>
                    </a:lnTo>
                    <a:lnTo>
                      <a:pt x="174" y="596"/>
                    </a:lnTo>
                    <a:lnTo>
                      <a:pt x="181" y="600"/>
                    </a:lnTo>
                    <a:lnTo>
                      <a:pt x="192" y="615"/>
                    </a:lnTo>
                    <a:lnTo>
                      <a:pt x="192" y="615"/>
                    </a:lnTo>
                    <a:lnTo>
                      <a:pt x="181" y="618"/>
                    </a:lnTo>
                    <a:lnTo>
                      <a:pt x="173" y="619"/>
                    </a:lnTo>
                    <a:lnTo>
                      <a:pt x="163" y="618"/>
                    </a:lnTo>
                    <a:lnTo>
                      <a:pt x="157" y="615"/>
                    </a:lnTo>
                    <a:lnTo>
                      <a:pt x="157" y="615"/>
                    </a:lnTo>
                    <a:close/>
                    <a:moveTo>
                      <a:pt x="538" y="619"/>
                    </a:moveTo>
                    <a:lnTo>
                      <a:pt x="538" y="619"/>
                    </a:lnTo>
                    <a:lnTo>
                      <a:pt x="540" y="621"/>
                    </a:lnTo>
                    <a:lnTo>
                      <a:pt x="540" y="621"/>
                    </a:lnTo>
                    <a:lnTo>
                      <a:pt x="535" y="624"/>
                    </a:lnTo>
                    <a:lnTo>
                      <a:pt x="535" y="624"/>
                    </a:lnTo>
                    <a:lnTo>
                      <a:pt x="533" y="621"/>
                    </a:lnTo>
                    <a:lnTo>
                      <a:pt x="533" y="621"/>
                    </a:lnTo>
                    <a:lnTo>
                      <a:pt x="538" y="619"/>
                    </a:lnTo>
                    <a:lnTo>
                      <a:pt x="538" y="619"/>
                    </a:lnTo>
                    <a:close/>
                    <a:moveTo>
                      <a:pt x="549" y="824"/>
                    </a:moveTo>
                    <a:lnTo>
                      <a:pt x="549" y="824"/>
                    </a:lnTo>
                    <a:lnTo>
                      <a:pt x="537" y="834"/>
                    </a:lnTo>
                    <a:lnTo>
                      <a:pt x="530" y="837"/>
                    </a:lnTo>
                    <a:lnTo>
                      <a:pt x="525" y="839"/>
                    </a:lnTo>
                    <a:lnTo>
                      <a:pt x="519" y="837"/>
                    </a:lnTo>
                    <a:lnTo>
                      <a:pt x="513" y="835"/>
                    </a:lnTo>
                    <a:lnTo>
                      <a:pt x="505" y="832"/>
                    </a:lnTo>
                    <a:lnTo>
                      <a:pt x="498" y="826"/>
                    </a:lnTo>
                    <a:lnTo>
                      <a:pt x="498" y="826"/>
                    </a:lnTo>
                    <a:lnTo>
                      <a:pt x="487" y="816"/>
                    </a:lnTo>
                    <a:lnTo>
                      <a:pt x="475" y="808"/>
                    </a:lnTo>
                    <a:lnTo>
                      <a:pt x="460" y="804"/>
                    </a:lnTo>
                    <a:lnTo>
                      <a:pt x="446" y="800"/>
                    </a:lnTo>
                    <a:lnTo>
                      <a:pt x="446" y="800"/>
                    </a:lnTo>
                    <a:lnTo>
                      <a:pt x="433" y="797"/>
                    </a:lnTo>
                    <a:lnTo>
                      <a:pt x="422" y="794"/>
                    </a:lnTo>
                    <a:lnTo>
                      <a:pt x="409" y="789"/>
                    </a:lnTo>
                    <a:lnTo>
                      <a:pt x="398" y="783"/>
                    </a:lnTo>
                    <a:lnTo>
                      <a:pt x="398" y="783"/>
                    </a:lnTo>
                    <a:lnTo>
                      <a:pt x="389" y="775"/>
                    </a:lnTo>
                    <a:lnTo>
                      <a:pt x="378" y="767"/>
                    </a:lnTo>
                    <a:lnTo>
                      <a:pt x="351" y="751"/>
                    </a:lnTo>
                    <a:lnTo>
                      <a:pt x="351" y="751"/>
                    </a:lnTo>
                    <a:lnTo>
                      <a:pt x="368" y="756"/>
                    </a:lnTo>
                    <a:lnTo>
                      <a:pt x="386" y="761"/>
                    </a:lnTo>
                    <a:lnTo>
                      <a:pt x="400" y="764"/>
                    </a:lnTo>
                    <a:lnTo>
                      <a:pt x="406" y="764"/>
                    </a:lnTo>
                    <a:lnTo>
                      <a:pt x="413" y="762"/>
                    </a:lnTo>
                    <a:lnTo>
                      <a:pt x="413" y="762"/>
                    </a:lnTo>
                    <a:lnTo>
                      <a:pt x="427" y="758"/>
                    </a:lnTo>
                    <a:lnTo>
                      <a:pt x="440" y="758"/>
                    </a:lnTo>
                    <a:lnTo>
                      <a:pt x="452" y="758"/>
                    </a:lnTo>
                    <a:lnTo>
                      <a:pt x="465" y="761"/>
                    </a:lnTo>
                    <a:lnTo>
                      <a:pt x="476" y="764"/>
                    </a:lnTo>
                    <a:lnTo>
                      <a:pt x="487" y="769"/>
                    </a:lnTo>
                    <a:lnTo>
                      <a:pt x="510" y="783"/>
                    </a:lnTo>
                    <a:lnTo>
                      <a:pt x="510" y="783"/>
                    </a:lnTo>
                    <a:lnTo>
                      <a:pt x="519" y="786"/>
                    </a:lnTo>
                    <a:lnTo>
                      <a:pt x="527" y="789"/>
                    </a:lnTo>
                    <a:lnTo>
                      <a:pt x="537" y="789"/>
                    </a:lnTo>
                    <a:lnTo>
                      <a:pt x="546" y="789"/>
                    </a:lnTo>
                    <a:lnTo>
                      <a:pt x="546" y="789"/>
                    </a:lnTo>
                    <a:lnTo>
                      <a:pt x="556" y="789"/>
                    </a:lnTo>
                    <a:lnTo>
                      <a:pt x="564" y="791"/>
                    </a:lnTo>
                    <a:lnTo>
                      <a:pt x="571" y="794"/>
                    </a:lnTo>
                    <a:lnTo>
                      <a:pt x="578" y="800"/>
                    </a:lnTo>
                    <a:lnTo>
                      <a:pt x="578" y="800"/>
                    </a:lnTo>
                    <a:lnTo>
                      <a:pt x="549" y="824"/>
                    </a:lnTo>
                    <a:lnTo>
                      <a:pt x="549" y="824"/>
                    </a:lnTo>
                    <a:close/>
                    <a:moveTo>
                      <a:pt x="597" y="683"/>
                    </a:moveTo>
                    <a:lnTo>
                      <a:pt x="597" y="683"/>
                    </a:lnTo>
                    <a:lnTo>
                      <a:pt x="595" y="681"/>
                    </a:lnTo>
                    <a:lnTo>
                      <a:pt x="594" y="678"/>
                    </a:lnTo>
                    <a:lnTo>
                      <a:pt x="591" y="677"/>
                    </a:lnTo>
                    <a:lnTo>
                      <a:pt x="587" y="677"/>
                    </a:lnTo>
                    <a:lnTo>
                      <a:pt x="587" y="677"/>
                    </a:lnTo>
                    <a:lnTo>
                      <a:pt x="576" y="677"/>
                    </a:lnTo>
                    <a:lnTo>
                      <a:pt x="565" y="677"/>
                    </a:lnTo>
                    <a:lnTo>
                      <a:pt x="559" y="675"/>
                    </a:lnTo>
                    <a:lnTo>
                      <a:pt x="554" y="672"/>
                    </a:lnTo>
                    <a:lnTo>
                      <a:pt x="549" y="669"/>
                    </a:lnTo>
                    <a:lnTo>
                      <a:pt x="544" y="664"/>
                    </a:lnTo>
                    <a:lnTo>
                      <a:pt x="544" y="664"/>
                    </a:lnTo>
                    <a:lnTo>
                      <a:pt x="535" y="656"/>
                    </a:lnTo>
                    <a:lnTo>
                      <a:pt x="524" y="651"/>
                    </a:lnTo>
                    <a:lnTo>
                      <a:pt x="502" y="640"/>
                    </a:lnTo>
                    <a:lnTo>
                      <a:pt x="502" y="640"/>
                    </a:lnTo>
                    <a:lnTo>
                      <a:pt x="510" y="637"/>
                    </a:lnTo>
                    <a:lnTo>
                      <a:pt x="521" y="635"/>
                    </a:lnTo>
                    <a:lnTo>
                      <a:pt x="530" y="635"/>
                    </a:lnTo>
                    <a:lnTo>
                      <a:pt x="541" y="637"/>
                    </a:lnTo>
                    <a:lnTo>
                      <a:pt x="554" y="640"/>
                    </a:lnTo>
                    <a:lnTo>
                      <a:pt x="565" y="643"/>
                    </a:lnTo>
                    <a:lnTo>
                      <a:pt x="578" y="648"/>
                    </a:lnTo>
                    <a:lnTo>
                      <a:pt x="589" y="654"/>
                    </a:lnTo>
                    <a:lnTo>
                      <a:pt x="600" y="661"/>
                    </a:lnTo>
                    <a:lnTo>
                      <a:pt x="610" y="669"/>
                    </a:lnTo>
                    <a:lnTo>
                      <a:pt x="621" y="677"/>
                    </a:lnTo>
                    <a:lnTo>
                      <a:pt x="629" y="686"/>
                    </a:lnTo>
                    <a:lnTo>
                      <a:pt x="637" y="694"/>
                    </a:lnTo>
                    <a:lnTo>
                      <a:pt x="643" y="704"/>
                    </a:lnTo>
                    <a:lnTo>
                      <a:pt x="646" y="715"/>
                    </a:lnTo>
                    <a:lnTo>
                      <a:pt x="649" y="724"/>
                    </a:lnTo>
                    <a:lnTo>
                      <a:pt x="649" y="724"/>
                    </a:lnTo>
                    <a:lnTo>
                      <a:pt x="641" y="719"/>
                    </a:lnTo>
                    <a:lnTo>
                      <a:pt x="633" y="718"/>
                    </a:lnTo>
                    <a:lnTo>
                      <a:pt x="616" y="711"/>
                    </a:lnTo>
                    <a:lnTo>
                      <a:pt x="610" y="707"/>
                    </a:lnTo>
                    <a:lnTo>
                      <a:pt x="603" y="702"/>
                    </a:lnTo>
                    <a:lnTo>
                      <a:pt x="598" y="694"/>
                    </a:lnTo>
                    <a:lnTo>
                      <a:pt x="597" y="683"/>
                    </a:lnTo>
                    <a:lnTo>
                      <a:pt x="597" y="68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6" name="Freeform 128">
                <a:extLst>
                  <a:ext uri="{FF2B5EF4-FFF2-40B4-BE49-F238E27FC236}">
                    <a16:creationId xmlns:a16="http://schemas.microsoft.com/office/drawing/2014/main" id="{2755FEEC-D0F4-599D-9E52-AC951CF90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7" name="Freeform 129">
                <a:extLst>
                  <a:ext uri="{FF2B5EF4-FFF2-40B4-BE49-F238E27FC236}">
                    <a16:creationId xmlns:a16="http://schemas.microsoft.com/office/drawing/2014/main" id="{7EF31482-093F-927E-8CD2-84C93AF31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8" name="Freeform 130">
                <a:extLst>
                  <a:ext uri="{FF2B5EF4-FFF2-40B4-BE49-F238E27FC236}">
                    <a16:creationId xmlns:a16="http://schemas.microsoft.com/office/drawing/2014/main" id="{E752E59D-A297-6B8B-9FD1-A418F9465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2762"/>
                <a:ext cx="577" cy="301"/>
              </a:xfrm>
              <a:custGeom>
                <a:avLst/>
                <a:gdLst>
                  <a:gd name="T0" fmla="*/ 1125 w 1153"/>
                  <a:gd name="T1" fmla="*/ 99 h 602"/>
                  <a:gd name="T2" fmla="*/ 1094 w 1153"/>
                  <a:gd name="T3" fmla="*/ 78 h 602"/>
                  <a:gd name="T4" fmla="*/ 1036 w 1153"/>
                  <a:gd name="T5" fmla="*/ 43 h 602"/>
                  <a:gd name="T6" fmla="*/ 991 w 1153"/>
                  <a:gd name="T7" fmla="*/ 48 h 602"/>
                  <a:gd name="T8" fmla="*/ 952 w 1153"/>
                  <a:gd name="T9" fmla="*/ 48 h 602"/>
                  <a:gd name="T10" fmla="*/ 918 w 1153"/>
                  <a:gd name="T11" fmla="*/ 21 h 602"/>
                  <a:gd name="T12" fmla="*/ 902 w 1153"/>
                  <a:gd name="T13" fmla="*/ 7 h 602"/>
                  <a:gd name="T14" fmla="*/ 882 w 1153"/>
                  <a:gd name="T15" fmla="*/ 10 h 602"/>
                  <a:gd name="T16" fmla="*/ 820 w 1153"/>
                  <a:gd name="T17" fmla="*/ 8 h 602"/>
                  <a:gd name="T18" fmla="*/ 774 w 1153"/>
                  <a:gd name="T19" fmla="*/ 0 h 602"/>
                  <a:gd name="T20" fmla="*/ 740 w 1153"/>
                  <a:gd name="T21" fmla="*/ 21 h 602"/>
                  <a:gd name="T22" fmla="*/ 728 w 1153"/>
                  <a:gd name="T23" fmla="*/ 61 h 602"/>
                  <a:gd name="T24" fmla="*/ 686 w 1153"/>
                  <a:gd name="T25" fmla="*/ 105 h 602"/>
                  <a:gd name="T26" fmla="*/ 635 w 1153"/>
                  <a:gd name="T27" fmla="*/ 102 h 602"/>
                  <a:gd name="T28" fmla="*/ 588 w 1153"/>
                  <a:gd name="T29" fmla="*/ 86 h 602"/>
                  <a:gd name="T30" fmla="*/ 553 w 1153"/>
                  <a:gd name="T31" fmla="*/ 91 h 602"/>
                  <a:gd name="T32" fmla="*/ 537 w 1153"/>
                  <a:gd name="T33" fmla="*/ 113 h 602"/>
                  <a:gd name="T34" fmla="*/ 505 w 1153"/>
                  <a:gd name="T35" fmla="*/ 126 h 602"/>
                  <a:gd name="T36" fmla="*/ 462 w 1153"/>
                  <a:gd name="T37" fmla="*/ 150 h 602"/>
                  <a:gd name="T38" fmla="*/ 451 w 1153"/>
                  <a:gd name="T39" fmla="*/ 169 h 602"/>
                  <a:gd name="T40" fmla="*/ 407 w 1153"/>
                  <a:gd name="T41" fmla="*/ 175 h 602"/>
                  <a:gd name="T42" fmla="*/ 319 w 1153"/>
                  <a:gd name="T43" fmla="*/ 183 h 602"/>
                  <a:gd name="T44" fmla="*/ 251 w 1153"/>
                  <a:gd name="T45" fmla="*/ 175 h 602"/>
                  <a:gd name="T46" fmla="*/ 199 w 1153"/>
                  <a:gd name="T47" fmla="*/ 146 h 602"/>
                  <a:gd name="T48" fmla="*/ 173 w 1153"/>
                  <a:gd name="T49" fmla="*/ 127 h 602"/>
                  <a:gd name="T50" fmla="*/ 154 w 1153"/>
                  <a:gd name="T51" fmla="*/ 134 h 602"/>
                  <a:gd name="T52" fmla="*/ 146 w 1153"/>
                  <a:gd name="T53" fmla="*/ 159 h 602"/>
                  <a:gd name="T54" fmla="*/ 124 w 1153"/>
                  <a:gd name="T55" fmla="*/ 191 h 602"/>
                  <a:gd name="T56" fmla="*/ 92 w 1153"/>
                  <a:gd name="T57" fmla="*/ 196 h 602"/>
                  <a:gd name="T58" fmla="*/ 79 w 1153"/>
                  <a:gd name="T59" fmla="*/ 205 h 602"/>
                  <a:gd name="T60" fmla="*/ 76 w 1153"/>
                  <a:gd name="T61" fmla="*/ 231 h 602"/>
                  <a:gd name="T62" fmla="*/ 59 w 1153"/>
                  <a:gd name="T63" fmla="*/ 254 h 602"/>
                  <a:gd name="T64" fmla="*/ 43 w 1153"/>
                  <a:gd name="T65" fmla="*/ 274 h 602"/>
                  <a:gd name="T66" fmla="*/ 46 w 1153"/>
                  <a:gd name="T67" fmla="*/ 302 h 602"/>
                  <a:gd name="T68" fmla="*/ 48 w 1153"/>
                  <a:gd name="T69" fmla="*/ 340 h 602"/>
                  <a:gd name="T70" fmla="*/ 29 w 1153"/>
                  <a:gd name="T71" fmla="*/ 353 h 602"/>
                  <a:gd name="T72" fmla="*/ 13 w 1153"/>
                  <a:gd name="T73" fmla="*/ 362 h 602"/>
                  <a:gd name="T74" fmla="*/ 30 w 1153"/>
                  <a:gd name="T75" fmla="*/ 388 h 602"/>
                  <a:gd name="T76" fmla="*/ 49 w 1153"/>
                  <a:gd name="T77" fmla="*/ 424 h 602"/>
                  <a:gd name="T78" fmla="*/ 119 w 1153"/>
                  <a:gd name="T79" fmla="*/ 482 h 602"/>
                  <a:gd name="T80" fmla="*/ 173 w 1153"/>
                  <a:gd name="T81" fmla="*/ 528 h 602"/>
                  <a:gd name="T82" fmla="*/ 256 w 1153"/>
                  <a:gd name="T83" fmla="*/ 574 h 602"/>
                  <a:gd name="T84" fmla="*/ 315 w 1153"/>
                  <a:gd name="T85" fmla="*/ 596 h 602"/>
                  <a:gd name="T86" fmla="*/ 392 w 1153"/>
                  <a:gd name="T87" fmla="*/ 602 h 602"/>
                  <a:gd name="T88" fmla="*/ 411 w 1153"/>
                  <a:gd name="T89" fmla="*/ 590 h 602"/>
                  <a:gd name="T90" fmla="*/ 469 w 1153"/>
                  <a:gd name="T91" fmla="*/ 563 h 602"/>
                  <a:gd name="T92" fmla="*/ 523 w 1153"/>
                  <a:gd name="T93" fmla="*/ 550 h 602"/>
                  <a:gd name="T94" fmla="*/ 572 w 1153"/>
                  <a:gd name="T95" fmla="*/ 529 h 602"/>
                  <a:gd name="T96" fmla="*/ 608 w 1153"/>
                  <a:gd name="T97" fmla="*/ 515 h 602"/>
                  <a:gd name="T98" fmla="*/ 696 w 1153"/>
                  <a:gd name="T99" fmla="*/ 515 h 602"/>
                  <a:gd name="T100" fmla="*/ 769 w 1153"/>
                  <a:gd name="T101" fmla="*/ 513 h 602"/>
                  <a:gd name="T102" fmla="*/ 796 w 1153"/>
                  <a:gd name="T103" fmla="*/ 510 h 602"/>
                  <a:gd name="T104" fmla="*/ 807 w 1153"/>
                  <a:gd name="T105" fmla="*/ 496 h 602"/>
                  <a:gd name="T106" fmla="*/ 842 w 1153"/>
                  <a:gd name="T107" fmla="*/ 488 h 602"/>
                  <a:gd name="T108" fmla="*/ 863 w 1153"/>
                  <a:gd name="T109" fmla="*/ 482 h 602"/>
                  <a:gd name="T110" fmla="*/ 910 w 1153"/>
                  <a:gd name="T111" fmla="*/ 415 h 602"/>
                  <a:gd name="T112" fmla="*/ 967 w 1153"/>
                  <a:gd name="T113" fmla="*/ 305 h 602"/>
                  <a:gd name="T114" fmla="*/ 1026 w 1153"/>
                  <a:gd name="T115" fmla="*/ 197 h 602"/>
                  <a:gd name="T116" fmla="*/ 1066 w 1153"/>
                  <a:gd name="T117" fmla="*/ 162 h 602"/>
                  <a:gd name="T118" fmla="*/ 1107 w 1153"/>
                  <a:gd name="T119" fmla="*/ 151 h 602"/>
                  <a:gd name="T120" fmla="*/ 1145 w 1153"/>
                  <a:gd name="T121" fmla="*/ 129 h 602"/>
                  <a:gd name="T122" fmla="*/ 1153 w 1153"/>
                  <a:gd name="T123" fmla="*/ 110 h 602"/>
                  <a:gd name="T124" fmla="*/ 1137 w 1153"/>
                  <a:gd name="T125" fmla="*/ 10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3" h="602">
                    <a:moveTo>
                      <a:pt x="1137" y="102"/>
                    </a:moveTo>
                    <a:lnTo>
                      <a:pt x="1137" y="102"/>
                    </a:lnTo>
                    <a:lnTo>
                      <a:pt x="1129" y="100"/>
                    </a:lnTo>
                    <a:lnTo>
                      <a:pt x="1125" y="99"/>
                    </a:lnTo>
                    <a:lnTo>
                      <a:pt x="1114" y="94"/>
                    </a:lnTo>
                    <a:lnTo>
                      <a:pt x="1104" y="86"/>
                    </a:lnTo>
                    <a:lnTo>
                      <a:pt x="1094" y="78"/>
                    </a:lnTo>
                    <a:lnTo>
                      <a:pt x="1094" y="78"/>
                    </a:lnTo>
                    <a:lnTo>
                      <a:pt x="1072" y="61"/>
                    </a:lnTo>
                    <a:lnTo>
                      <a:pt x="1061" y="53"/>
                    </a:lnTo>
                    <a:lnTo>
                      <a:pt x="1048" y="46"/>
                    </a:lnTo>
                    <a:lnTo>
                      <a:pt x="1036" y="43"/>
                    </a:lnTo>
                    <a:lnTo>
                      <a:pt x="1023" y="42"/>
                    </a:lnTo>
                    <a:lnTo>
                      <a:pt x="1007" y="43"/>
                    </a:lnTo>
                    <a:lnTo>
                      <a:pt x="991" y="48"/>
                    </a:lnTo>
                    <a:lnTo>
                      <a:pt x="991" y="48"/>
                    </a:lnTo>
                    <a:lnTo>
                      <a:pt x="982" y="51"/>
                    </a:lnTo>
                    <a:lnTo>
                      <a:pt x="971" y="51"/>
                    </a:lnTo>
                    <a:lnTo>
                      <a:pt x="961" y="50"/>
                    </a:lnTo>
                    <a:lnTo>
                      <a:pt x="952" y="48"/>
                    </a:lnTo>
                    <a:lnTo>
                      <a:pt x="942" y="43"/>
                    </a:lnTo>
                    <a:lnTo>
                      <a:pt x="934" y="37"/>
                    </a:lnTo>
                    <a:lnTo>
                      <a:pt x="926" y="29"/>
                    </a:lnTo>
                    <a:lnTo>
                      <a:pt x="918" y="21"/>
                    </a:lnTo>
                    <a:lnTo>
                      <a:pt x="918" y="21"/>
                    </a:lnTo>
                    <a:lnTo>
                      <a:pt x="913" y="15"/>
                    </a:lnTo>
                    <a:lnTo>
                      <a:pt x="909" y="10"/>
                    </a:lnTo>
                    <a:lnTo>
                      <a:pt x="902" y="7"/>
                    </a:lnTo>
                    <a:lnTo>
                      <a:pt x="899" y="7"/>
                    </a:lnTo>
                    <a:lnTo>
                      <a:pt x="894" y="7"/>
                    </a:lnTo>
                    <a:lnTo>
                      <a:pt x="894" y="7"/>
                    </a:lnTo>
                    <a:lnTo>
                      <a:pt x="882" y="10"/>
                    </a:lnTo>
                    <a:lnTo>
                      <a:pt x="869" y="11"/>
                    </a:lnTo>
                    <a:lnTo>
                      <a:pt x="856" y="11"/>
                    </a:lnTo>
                    <a:lnTo>
                      <a:pt x="845" y="11"/>
                    </a:lnTo>
                    <a:lnTo>
                      <a:pt x="820" y="8"/>
                    </a:lnTo>
                    <a:lnTo>
                      <a:pt x="796" y="2"/>
                    </a:lnTo>
                    <a:lnTo>
                      <a:pt x="796" y="2"/>
                    </a:lnTo>
                    <a:lnTo>
                      <a:pt x="783" y="0"/>
                    </a:lnTo>
                    <a:lnTo>
                      <a:pt x="774" y="0"/>
                    </a:lnTo>
                    <a:lnTo>
                      <a:pt x="762" y="2"/>
                    </a:lnTo>
                    <a:lnTo>
                      <a:pt x="755" y="7"/>
                    </a:lnTo>
                    <a:lnTo>
                      <a:pt x="747" y="13"/>
                    </a:lnTo>
                    <a:lnTo>
                      <a:pt x="740" y="21"/>
                    </a:lnTo>
                    <a:lnTo>
                      <a:pt x="735" y="3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28" y="61"/>
                    </a:lnTo>
                    <a:lnTo>
                      <a:pt x="721" y="77"/>
                    </a:lnTo>
                    <a:lnTo>
                      <a:pt x="712" y="89"/>
                    </a:lnTo>
                    <a:lnTo>
                      <a:pt x="701" y="99"/>
                    </a:lnTo>
                    <a:lnTo>
                      <a:pt x="686" y="105"/>
                    </a:lnTo>
                    <a:lnTo>
                      <a:pt x="672" y="107"/>
                    </a:lnTo>
                    <a:lnTo>
                      <a:pt x="654" y="107"/>
                    </a:lnTo>
                    <a:lnTo>
                      <a:pt x="635" y="102"/>
                    </a:lnTo>
                    <a:lnTo>
                      <a:pt x="635" y="102"/>
                    </a:lnTo>
                    <a:lnTo>
                      <a:pt x="621" y="97"/>
                    </a:lnTo>
                    <a:lnTo>
                      <a:pt x="607" y="91"/>
                    </a:lnTo>
                    <a:lnTo>
                      <a:pt x="607" y="91"/>
                    </a:lnTo>
                    <a:lnTo>
                      <a:pt x="588" y="86"/>
                    </a:lnTo>
                    <a:lnTo>
                      <a:pt x="578" y="85"/>
                    </a:lnTo>
                    <a:lnTo>
                      <a:pt x="569" y="85"/>
                    </a:lnTo>
                    <a:lnTo>
                      <a:pt x="561" y="86"/>
                    </a:lnTo>
                    <a:lnTo>
                      <a:pt x="553" y="91"/>
                    </a:lnTo>
                    <a:lnTo>
                      <a:pt x="546" y="99"/>
                    </a:lnTo>
                    <a:lnTo>
                      <a:pt x="540" y="108"/>
                    </a:lnTo>
                    <a:lnTo>
                      <a:pt x="540" y="108"/>
                    </a:lnTo>
                    <a:lnTo>
                      <a:pt x="537" y="113"/>
                    </a:lnTo>
                    <a:lnTo>
                      <a:pt x="534" y="118"/>
                    </a:lnTo>
                    <a:lnTo>
                      <a:pt x="526" y="123"/>
                    </a:lnTo>
                    <a:lnTo>
                      <a:pt x="516" y="124"/>
                    </a:lnTo>
                    <a:lnTo>
                      <a:pt x="505" y="126"/>
                    </a:lnTo>
                    <a:lnTo>
                      <a:pt x="505" y="126"/>
                    </a:lnTo>
                    <a:lnTo>
                      <a:pt x="454" y="126"/>
                    </a:lnTo>
                    <a:lnTo>
                      <a:pt x="454" y="126"/>
                    </a:lnTo>
                    <a:lnTo>
                      <a:pt x="462" y="150"/>
                    </a:lnTo>
                    <a:lnTo>
                      <a:pt x="464" y="158"/>
                    </a:lnTo>
                    <a:lnTo>
                      <a:pt x="462" y="162"/>
                    </a:lnTo>
                    <a:lnTo>
                      <a:pt x="459" y="166"/>
                    </a:lnTo>
                    <a:lnTo>
                      <a:pt x="451" y="169"/>
                    </a:lnTo>
                    <a:lnTo>
                      <a:pt x="427" y="170"/>
                    </a:lnTo>
                    <a:lnTo>
                      <a:pt x="427" y="170"/>
                    </a:lnTo>
                    <a:lnTo>
                      <a:pt x="418" y="172"/>
                    </a:lnTo>
                    <a:lnTo>
                      <a:pt x="407" y="175"/>
                    </a:lnTo>
                    <a:lnTo>
                      <a:pt x="407" y="175"/>
                    </a:lnTo>
                    <a:lnTo>
                      <a:pt x="378" y="178"/>
                    </a:lnTo>
                    <a:lnTo>
                      <a:pt x="348" y="181"/>
                    </a:lnTo>
                    <a:lnTo>
                      <a:pt x="319" y="183"/>
                    </a:lnTo>
                    <a:lnTo>
                      <a:pt x="292" y="183"/>
                    </a:lnTo>
                    <a:lnTo>
                      <a:pt x="278" y="181"/>
                    </a:lnTo>
                    <a:lnTo>
                      <a:pt x="264" y="178"/>
                    </a:lnTo>
                    <a:lnTo>
                      <a:pt x="251" y="175"/>
                    </a:lnTo>
                    <a:lnTo>
                      <a:pt x="237" y="170"/>
                    </a:lnTo>
                    <a:lnTo>
                      <a:pt x="224" y="164"/>
                    </a:lnTo>
                    <a:lnTo>
                      <a:pt x="211" y="156"/>
                    </a:lnTo>
                    <a:lnTo>
                      <a:pt x="199" y="146"/>
                    </a:lnTo>
                    <a:lnTo>
                      <a:pt x="186" y="137"/>
                    </a:lnTo>
                    <a:lnTo>
                      <a:pt x="186" y="137"/>
                    </a:lnTo>
                    <a:lnTo>
                      <a:pt x="180" y="131"/>
                    </a:lnTo>
                    <a:lnTo>
                      <a:pt x="173" y="127"/>
                    </a:lnTo>
                    <a:lnTo>
                      <a:pt x="168" y="126"/>
                    </a:lnTo>
                    <a:lnTo>
                      <a:pt x="164" y="127"/>
                    </a:lnTo>
                    <a:lnTo>
                      <a:pt x="159" y="131"/>
                    </a:lnTo>
                    <a:lnTo>
                      <a:pt x="154" y="134"/>
                    </a:lnTo>
                    <a:lnTo>
                      <a:pt x="151" y="140"/>
                    </a:lnTo>
                    <a:lnTo>
                      <a:pt x="149" y="150"/>
                    </a:lnTo>
                    <a:lnTo>
                      <a:pt x="149" y="150"/>
                    </a:lnTo>
                    <a:lnTo>
                      <a:pt x="146" y="159"/>
                    </a:lnTo>
                    <a:lnTo>
                      <a:pt x="141" y="169"/>
                    </a:lnTo>
                    <a:lnTo>
                      <a:pt x="137" y="178"/>
                    </a:lnTo>
                    <a:lnTo>
                      <a:pt x="132" y="185"/>
                    </a:lnTo>
                    <a:lnTo>
                      <a:pt x="124" y="191"/>
                    </a:lnTo>
                    <a:lnTo>
                      <a:pt x="114" y="194"/>
                    </a:lnTo>
                    <a:lnTo>
                      <a:pt x="105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87" y="196"/>
                    </a:lnTo>
                    <a:lnTo>
                      <a:pt x="83" y="197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79" y="215"/>
                    </a:lnTo>
                    <a:lnTo>
                      <a:pt x="78" y="223"/>
                    </a:lnTo>
                    <a:lnTo>
                      <a:pt x="76" y="231"/>
                    </a:lnTo>
                    <a:lnTo>
                      <a:pt x="73" y="237"/>
                    </a:lnTo>
                    <a:lnTo>
                      <a:pt x="70" y="243"/>
                    </a:lnTo>
                    <a:lnTo>
                      <a:pt x="65" y="250"/>
                    </a:lnTo>
                    <a:lnTo>
                      <a:pt x="59" y="254"/>
                    </a:lnTo>
                    <a:lnTo>
                      <a:pt x="51" y="261"/>
                    </a:lnTo>
                    <a:lnTo>
                      <a:pt x="51" y="261"/>
                    </a:lnTo>
                    <a:lnTo>
                      <a:pt x="46" y="266"/>
                    </a:lnTo>
                    <a:lnTo>
                      <a:pt x="43" y="274"/>
                    </a:lnTo>
                    <a:lnTo>
                      <a:pt x="41" y="281"/>
                    </a:lnTo>
                    <a:lnTo>
                      <a:pt x="41" y="289"/>
                    </a:lnTo>
                    <a:lnTo>
                      <a:pt x="41" y="289"/>
                    </a:lnTo>
                    <a:lnTo>
                      <a:pt x="46" y="302"/>
                    </a:lnTo>
                    <a:lnTo>
                      <a:pt x="49" y="315"/>
                    </a:lnTo>
                    <a:lnTo>
                      <a:pt x="51" y="326"/>
                    </a:lnTo>
                    <a:lnTo>
                      <a:pt x="49" y="337"/>
                    </a:lnTo>
                    <a:lnTo>
                      <a:pt x="48" y="340"/>
                    </a:lnTo>
                    <a:lnTo>
                      <a:pt x="44" y="345"/>
                    </a:lnTo>
                    <a:lnTo>
                      <a:pt x="40" y="348"/>
                    </a:lnTo>
                    <a:lnTo>
                      <a:pt x="35" y="351"/>
                    </a:lnTo>
                    <a:lnTo>
                      <a:pt x="29" y="353"/>
                    </a:lnTo>
                    <a:lnTo>
                      <a:pt x="21" y="35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13" y="362"/>
                    </a:lnTo>
                    <a:lnTo>
                      <a:pt x="21" y="370"/>
                    </a:lnTo>
                    <a:lnTo>
                      <a:pt x="27" y="378"/>
                    </a:lnTo>
                    <a:lnTo>
                      <a:pt x="30" y="388"/>
                    </a:lnTo>
                    <a:lnTo>
                      <a:pt x="30" y="388"/>
                    </a:lnTo>
                    <a:lnTo>
                      <a:pt x="33" y="399"/>
                    </a:lnTo>
                    <a:lnTo>
                      <a:pt x="38" y="409"/>
                    </a:lnTo>
                    <a:lnTo>
                      <a:pt x="43" y="416"/>
                    </a:lnTo>
                    <a:lnTo>
                      <a:pt x="49" y="424"/>
                    </a:lnTo>
                    <a:lnTo>
                      <a:pt x="62" y="439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119" y="482"/>
                    </a:lnTo>
                    <a:lnTo>
                      <a:pt x="140" y="497"/>
                    </a:lnTo>
                    <a:lnTo>
                      <a:pt x="159" y="515"/>
                    </a:lnTo>
                    <a:lnTo>
                      <a:pt x="159" y="515"/>
                    </a:lnTo>
                    <a:lnTo>
                      <a:pt x="173" y="528"/>
                    </a:lnTo>
                    <a:lnTo>
                      <a:pt x="189" y="539"/>
                    </a:lnTo>
                    <a:lnTo>
                      <a:pt x="205" y="550"/>
                    </a:lnTo>
                    <a:lnTo>
                      <a:pt x="222" y="558"/>
                    </a:lnTo>
                    <a:lnTo>
                      <a:pt x="256" y="574"/>
                    </a:lnTo>
                    <a:lnTo>
                      <a:pt x="291" y="590"/>
                    </a:lnTo>
                    <a:lnTo>
                      <a:pt x="291" y="590"/>
                    </a:lnTo>
                    <a:lnTo>
                      <a:pt x="303" y="593"/>
                    </a:lnTo>
                    <a:lnTo>
                      <a:pt x="315" y="596"/>
                    </a:lnTo>
                    <a:lnTo>
                      <a:pt x="340" y="599"/>
                    </a:lnTo>
                    <a:lnTo>
                      <a:pt x="367" y="601"/>
                    </a:lnTo>
                    <a:lnTo>
                      <a:pt x="392" y="602"/>
                    </a:lnTo>
                    <a:lnTo>
                      <a:pt x="392" y="602"/>
                    </a:lnTo>
                    <a:lnTo>
                      <a:pt x="399" y="601"/>
                    </a:lnTo>
                    <a:lnTo>
                      <a:pt x="403" y="598"/>
                    </a:lnTo>
                    <a:lnTo>
                      <a:pt x="411" y="590"/>
                    </a:lnTo>
                    <a:lnTo>
                      <a:pt x="411" y="590"/>
                    </a:lnTo>
                    <a:lnTo>
                      <a:pt x="416" y="583"/>
                    </a:lnTo>
                    <a:lnTo>
                      <a:pt x="424" y="578"/>
                    </a:lnTo>
                    <a:lnTo>
                      <a:pt x="438" y="572"/>
                    </a:lnTo>
                    <a:lnTo>
                      <a:pt x="469" y="563"/>
                    </a:lnTo>
                    <a:lnTo>
                      <a:pt x="469" y="563"/>
                    </a:lnTo>
                    <a:lnTo>
                      <a:pt x="481" y="559"/>
                    </a:lnTo>
                    <a:lnTo>
                      <a:pt x="496" y="556"/>
                    </a:lnTo>
                    <a:lnTo>
                      <a:pt x="523" y="550"/>
                    </a:lnTo>
                    <a:lnTo>
                      <a:pt x="535" y="547"/>
                    </a:lnTo>
                    <a:lnTo>
                      <a:pt x="548" y="544"/>
                    </a:lnTo>
                    <a:lnTo>
                      <a:pt x="561" y="537"/>
                    </a:lnTo>
                    <a:lnTo>
                      <a:pt x="572" y="529"/>
                    </a:lnTo>
                    <a:lnTo>
                      <a:pt x="572" y="529"/>
                    </a:lnTo>
                    <a:lnTo>
                      <a:pt x="583" y="523"/>
                    </a:lnTo>
                    <a:lnTo>
                      <a:pt x="596" y="517"/>
                    </a:lnTo>
                    <a:lnTo>
                      <a:pt x="608" y="515"/>
                    </a:lnTo>
                    <a:lnTo>
                      <a:pt x="621" y="513"/>
                    </a:lnTo>
                    <a:lnTo>
                      <a:pt x="621" y="513"/>
                    </a:lnTo>
                    <a:lnTo>
                      <a:pt x="658" y="513"/>
                    </a:lnTo>
                    <a:lnTo>
                      <a:pt x="696" y="515"/>
                    </a:lnTo>
                    <a:lnTo>
                      <a:pt x="732" y="517"/>
                    </a:lnTo>
                    <a:lnTo>
                      <a:pt x="750" y="515"/>
                    </a:lnTo>
                    <a:lnTo>
                      <a:pt x="769" y="513"/>
                    </a:lnTo>
                    <a:lnTo>
                      <a:pt x="769" y="513"/>
                    </a:lnTo>
                    <a:lnTo>
                      <a:pt x="777" y="513"/>
                    </a:lnTo>
                    <a:lnTo>
                      <a:pt x="785" y="513"/>
                    </a:lnTo>
                    <a:lnTo>
                      <a:pt x="793" y="512"/>
                    </a:lnTo>
                    <a:lnTo>
                      <a:pt x="796" y="510"/>
                    </a:lnTo>
                    <a:lnTo>
                      <a:pt x="799" y="507"/>
                    </a:lnTo>
                    <a:lnTo>
                      <a:pt x="799" y="507"/>
                    </a:lnTo>
                    <a:lnTo>
                      <a:pt x="802" y="501"/>
                    </a:lnTo>
                    <a:lnTo>
                      <a:pt x="807" y="496"/>
                    </a:lnTo>
                    <a:lnTo>
                      <a:pt x="812" y="493"/>
                    </a:lnTo>
                    <a:lnTo>
                      <a:pt x="818" y="491"/>
                    </a:lnTo>
                    <a:lnTo>
                      <a:pt x="829" y="488"/>
                    </a:lnTo>
                    <a:lnTo>
                      <a:pt x="842" y="488"/>
                    </a:lnTo>
                    <a:lnTo>
                      <a:pt x="842" y="488"/>
                    </a:lnTo>
                    <a:lnTo>
                      <a:pt x="850" y="488"/>
                    </a:lnTo>
                    <a:lnTo>
                      <a:pt x="856" y="486"/>
                    </a:lnTo>
                    <a:lnTo>
                      <a:pt x="863" y="482"/>
                    </a:lnTo>
                    <a:lnTo>
                      <a:pt x="867" y="477"/>
                    </a:lnTo>
                    <a:lnTo>
                      <a:pt x="867" y="477"/>
                    </a:lnTo>
                    <a:lnTo>
                      <a:pt x="896" y="436"/>
                    </a:lnTo>
                    <a:lnTo>
                      <a:pt x="910" y="415"/>
                    </a:lnTo>
                    <a:lnTo>
                      <a:pt x="923" y="394"/>
                    </a:lnTo>
                    <a:lnTo>
                      <a:pt x="923" y="394"/>
                    </a:lnTo>
                    <a:lnTo>
                      <a:pt x="945" y="350"/>
                    </a:lnTo>
                    <a:lnTo>
                      <a:pt x="967" y="305"/>
                    </a:lnTo>
                    <a:lnTo>
                      <a:pt x="988" y="261"/>
                    </a:lnTo>
                    <a:lnTo>
                      <a:pt x="1012" y="218"/>
                    </a:lnTo>
                    <a:lnTo>
                      <a:pt x="1012" y="218"/>
                    </a:lnTo>
                    <a:lnTo>
                      <a:pt x="1026" y="197"/>
                    </a:lnTo>
                    <a:lnTo>
                      <a:pt x="1034" y="186"/>
                    </a:lnTo>
                    <a:lnTo>
                      <a:pt x="1044" y="177"/>
                    </a:lnTo>
                    <a:lnTo>
                      <a:pt x="1055" y="169"/>
                    </a:lnTo>
                    <a:lnTo>
                      <a:pt x="1066" y="162"/>
                    </a:lnTo>
                    <a:lnTo>
                      <a:pt x="1079" y="158"/>
                    </a:lnTo>
                    <a:lnTo>
                      <a:pt x="1093" y="154"/>
                    </a:lnTo>
                    <a:lnTo>
                      <a:pt x="1093" y="154"/>
                    </a:lnTo>
                    <a:lnTo>
                      <a:pt x="1107" y="151"/>
                    </a:lnTo>
                    <a:lnTo>
                      <a:pt x="1121" y="146"/>
                    </a:lnTo>
                    <a:lnTo>
                      <a:pt x="1134" y="140"/>
                    </a:lnTo>
                    <a:lnTo>
                      <a:pt x="1145" y="129"/>
                    </a:lnTo>
                    <a:lnTo>
                      <a:pt x="1145" y="129"/>
                    </a:lnTo>
                    <a:lnTo>
                      <a:pt x="1150" y="123"/>
                    </a:lnTo>
                    <a:lnTo>
                      <a:pt x="1153" y="118"/>
                    </a:lnTo>
                    <a:lnTo>
                      <a:pt x="1153" y="113"/>
                    </a:lnTo>
                    <a:lnTo>
                      <a:pt x="1153" y="110"/>
                    </a:lnTo>
                    <a:lnTo>
                      <a:pt x="1150" y="107"/>
                    </a:lnTo>
                    <a:lnTo>
                      <a:pt x="1147" y="104"/>
                    </a:lnTo>
                    <a:lnTo>
                      <a:pt x="1142" y="102"/>
                    </a:lnTo>
                    <a:lnTo>
                      <a:pt x="1137" y="102"/>
                    </a:lnTo>
                    <a:lnTo>
                      <a:pt x="1137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199" name="Freeform 131">
                <a:extLst>
                  <a:ext uri="{FF2B5EF4-FFF2-40B4-BE49-F238E27FC236}">
                    <a16:creationId xmlns:a16="http://schemas.microsoft.com/office/drawing/2014/main" id="{84AFFC0C-F19D-809C-FAF7-635EEC771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713"/>
                <a:ext cx="660" cy="272"/>
              </a:xfrm>
              <a:custGeom>
                <a:avLst/>
                <a:gdLst>
                  <a:gd name="T0" fmla="*/ 576 w 1320"/>
                  <a:gd name="T1" fmla="*/ 506 h 544"/>
                  <a:gd name="T2" fmla="*/ 697 w 1320"/>
                  <a:gd name="T3" fmla="*/ 526 h 544"/>
                  <a:gd name="T4" fmla="*/ 837 w 1320"/>
                  <a:gd name="T5" fmla="*/ 539 h 544"/>
                  <a:gd name="T6" fmla="*/ 910 w 1320"/>
                  <a:gd name="T7" fmla="*/ 531 h 544"/>
                  <a:gd name="T8" fmla="*/ 958 w 1320"/>
                  <a:gd name="T9" fmla="*/ 504 h 544"/>
                  <a:gd name="T10" fmla="*/ 1021 w 1320"/>
                  <a:gd name="T11" fmla="*/ 504 h 544"/>
                  <a:gd name="T12" fmla="*/ 1113 w 1320"/>
                  <a:gd name="T13" fmla="*/ 490 h 544"/>
                  <a:gd name="T14" fmla="*/ 1132 w 1320"/>
                  <a:gd name="T15" fmla="*/ 471 h 544"/>
                  <a:gd name="T16" fmla="*/ 1186 w 1320"/>
                  <a:gd name="T17" fmla="*/ 425 h 544"/>
                  <a:gd name="T18" fmla="*/ 1205 w 1320"/>
                  <a:gd name="T19" fmla="*/ 404 h 544"/>
                  <a:gd name="T20" fmla="*/ 1212 w 1320"/>
                  <a:gd name="T21" fmla="*/ 351 h 544"/>
                  <a:gd name="T22" fmla="*/ 1240 w 1320"/>
                  <a:gd name="T23" fmla="*/ 317 h 544"/>
                  <a:gd name="T24" fmla="*/ 1218 w 1320"/>
                  <a:gd name="T25" fmla="*/ 293 h 544"/>
                  <a:gd name="T26" fmla="*/ 1217 w 1320"/>
                  <a:gd name="T27" fmla="*/ 266 h 544"/>
                  <a:gd name="T28" fmla="*/ 1263 w 1320"/>
                  <a:gd name="T29" fmla="*/ 259 h 544"/>
                  <a:gd name="T30" fmla="*/ 1298 w 1320"/>
                  <a:gd name="T31" fmla="*/ 264 h 544"/>
                  <a:gd name="T32" fmla="*/ 1320 w 1320"/>
                  <a:gd name="T33" fmla="*/ 213 h 544"/>
                  <a:gd name="T34" fmla="*/ 1294 w 1320"/>
                  <a:gd name="T35" fmla="*/ 164 h 544"/>
                  <a:gd name="T36" fmla="*/ 1285 w 1320"/>
                  <a:gd name="T37" fmla="*/ 105 h 544"/>
                  <a:gd name="T38" fmla="*/ 1256 w 1320"/>
                  <a:gd name="T39" fmla="*/ 53 h 544"/>
                  <a:gd name="T40" fmla="*/ 1167 w 1320"/>
                  <a:gd name="T41" fmla="*/ 56 h 544"/>
                  <a:gd name="T42" fmla="*/ 1063 w 1320"/>
                  <a:gd name="T43" fmla="*/ 23 h 544"/>
                  <a:gd name="T44" fmla="*/ 969 w 1320"/>
                  <a:gd name="T45" fmla="*/ 2 h 544"/>
                  <a:gd name="T46" fmla="*/ 954 w 1320"/>
                  <a:gd name="T47" fmla="*/ 31 h 544"/>
                  <a:gd name="T48" fmla="*/ 945 w 1320"/>
                  <a:gd name="T49" fmla="*/ 51 h 544"/>
                  <a:gd name="T50" fmla="*/ 912 w 1320"/>
                  <a:gd name="T51" fmla="*/ 74 h 544"/>
                  <a:gd name="T52" fmla="*/ 880 w 1320"/>
                  <a:gd name="T53" fmla="*/ 91 h 544"/>
                  <a:gd name="T54" fmla="*/ 789 w 1320"/>
                  <a:gd name="T55" fmla="*/ 86 h 544"/>
                  <a:gd name="T56" fmla="*/ 750 w 1320"/>
                  <a:gd name="T57" fmla="*/ 77 h 544"/>
                  <a:gd name="T58" fmla="*/ 718 w 1320"/>
                  <a:gd name="T59" fmla="*/ 105 h 544"/>
                  <a:gd name="T60" fmla="*/ 680 w 1320"/>
                  <a:gd name="T61" fmla="*/ 110 h 544"/>
                  <a:gd name="T62" fmla="*/ 635 w 1320"/>
                  <a:gd name="T63" fmla="*/ 150 h 544"/>
                  <a:gd name="T64" fmla="*/ 583 w 1320"/>
                  <a:gd name="T65" fmla="*/ 185 h 544"/>
                  <a:gd name="T66" fmla="*/ 581 w 1320"/>
                  <a:gd name="T67" fmla="*/ 202 h 544"/>
                  <a:gd name="T68" fmla="*/ 613 w 1320"/>
                  <a:gd name="T69" fmla="*/ 261 h 544"/>
                  <a:gd name="T70" fmla="*/ 626 w 1320"/>
                  <a:gd name="T71" fmla="*/ 310 h 544"/>
                  <a:gd name="T72" fmla="*/ 603 w 1320"/>
                  <a:gd name="T73" fmla="*/ 340 h 544"/>
                  <a:gd name="T74" fmla="*/ 559 w 1320"/>
                  <a:gd name="T75" fmla="*/ 320 h 544"/>
                  <a:gd name="T76" fmla="*/ 541 w 1320"/>
                  <a:gd name="T77" fmla="*/ 302 h 544"/>
                  <a:gd name="T78" fmla="*/ 443 w 1320"/>
                  <a:gd name="T79" fmla="*/ 309 h 544"/>
                  <a:gd name="T80" fmla="*/ 324 w 1320"/>
                  <a:gd name="T81" fmla="*/ 340 h 544"/>
                  <a:gd name="T82" fmla="*/ 252 w 1320"/>
                  <a:gd name="T83" fmla="*/ 351 h 544"/>
                  <a:gd name="T84" fmla="*/ 168 w 1320"/>
                  <a:gd name="T85" fmla="*/ 324 h 544"/>
                  <a:gd name="T86" fmla="*/ 154 w 1320"/>
                  <a:gd name="T87" fmla="*/ 334 h 544"/>
                  <a:gd name="T88" fmla="*/ 121 w 1320"/>
                  <a:gd name="T89" fmla="*/ 378 h 544"/>
                  <a:gd name="T90" fmla="*/ 86 w 1320"/>
                  <a:gd name="T91" fmla="*/ 382 h 544"/>
                  <a:gd name="T92" fmla="*/ 73 w 1320"/>
                  <a:gd name="T93" fmla="*/ 351 h 544"/>
                  <a:gd name="T94" fmla="*/ 43 w 1320"/>
                  <a:gd name="T95" fmla="*/ 326 h 544"/>
                  <a:gd name="T96" fmla="*/ 12 w 1320"/>
                  <a:gd name="T97" fmla="*/ 340 h 544"/>
                  <a:gd name="T98" fmla="*/ 1 w 1320"/>
                  <a:gd name="T99" fmla="*/ 378 h 544"/>
                  <a:gd name="T100" fmla="*/ 70 w 1320"/>
                  <a:gd name="T101" fmla="*/ 444 h 544"/>
                  <a:gd name="T102" fmla="*/ 105 w 1320"/>
                  <a:gd name="T103" fmla="*/ 442 h 544"/>
                  <a:gd name="T104" fmla="*/ 149 w 1320"/>
                  <a:gd name="T105" fmla="*/ 428 h 544"/>
                  <a:gd name="T106" fmla="*/ 195 w 1320"/>
                  <a:gd name="T107" fmla="*/ 463 h 544"/>
                  <a:gd name="T108" fmla="*/ 262 w 1320"/>
                  <a:gd name="T109" fmla="*/ 447 h 544"/>
                  <a:gd name="T110" fmla="*/ 352 w 1320"/>
                  <a:gd name="T111" fmla="*/ 420 h 544"/>
                  <a:gd name="T112" fmla="*/ 457 w 1320"/>
                  <a:gd name="T113" fmla="*/ 402 h 544"/>
                  <a:gd name="T114" fmla="*/ 470 w 1320"/>
                  <a:gd name="T115" fmla="*/ 431 h 544"/>
                  <a:gd name="T116" fmla="*/ 478 w 1320"/>
                  <a:gd name="T117" fmla="*/ 45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20" h="544">
                    <a:moveTo>
                      <a:pt x="478" y="459"/>
                    </a:moveTo>
                    <a:lnTo>
                      <a:pt x="478" y="459"/>
                    </a:lnTo>
                    <a:lnTo>
                      <a:pt x="510" y="479"/>
                    </a:lnTo>
                    <a:lnTo>
                      <a:pt x="543" y="494"/>
                    </a:lnTo>
                    <a:lnTo>
                      <a:pt x="559" y="501"/>
                    </a:lnTo>
                    <a:lnTo>
                      <a:pt x="576" y="506"/>
                    </a:lnTo>
                    <a:lnTo>
                      <a:pt x="594" y="510"/>
                    </a:lnTo>
                    <a:lnTo>
                      <a:pt x="611" y="513"/>
                    </a:lnTo>
                    <a:lnTo>
                      <a:pt x="611" y="513"/>
                    </a:lnTo>
                    <a:lnTo>
                      <a:pt x="640" y="518"/>
                    </a:lnTo>
                    <a:lnTo>
                      <a:pt x="669" y="523"/>
                    </a:lnTo>
                    <a:lnTo>
                      <a:pt x="697" y="526"/>
                    </a:lnTo>
                    <a:lnTo>
                      <a:pt x="727" y="529"/>
                    </a:lnTo>
                    <a:lnTo>
                      <a:pt x="727" y="529"/>
                    </a:lnTo>
                    <a:lnTo>
                      <a:pt x="781" y="533"/>
                    </a:lnTo>
                    <a:lnTo>
                      <a:pt x="808" y="534"/>
                    </a:lnTo>
                    <a:lnTo>
                      <a:pt x="837" y="539"/>
                    </a:lnTo>
                    <a:lnTo>
                      <a:pt x="837" y="539"/>
                    </a:lnTo>
                    <a:lnTo>
                      <a:pt x="854" y="542"/>
                    </a:lnTo>
                    <a:lnTo>
                      <a:pt x="873" y="544"/>
                    </a:lnTo>
                    <a:lnTo>
                      <a:pt x="883" y="544"/>
                    </a:lnTo>
                    <a:lnTo>
                      <a:pt x="893" y="542"/>
                    </a:lnTo>
                    <a:lnTo>
                      <a:pt x="900" y="537"/>
                    </a:lnTo>
                    <a:lnTo>
                      <a:pt x="910" y="531"/>
                    </a:lnTo>
                    <a:lnTo>
                      <a:pt x="910" y="531"/>
                    </a:lnTo>
                    <a:lnTo>
                      <a:pt x="918" y="523"/>
                    </a:lnTo>
                    <a:lnTo>
                      <a:pt x="927" y="517"/>
                    </a:lnTo>
                    <a:lnTo>
                      <a:pt x="937" y="512"/>
                    </a:lnTo>
                    <a:lnTo>
                      <a:pt x="947" y="507"/>
                    </a:lnTo>
                    <a:lnTo>
                      <a:pt x="958" y="504"/>
                    </a:lnTo>
                    <a:lnTo>
                      <a:pt x="967" y="502"/>
                    </a:lnTo>
                    <a:lnTo>
                      <a:pt x="978" y="502"/>
                    </a:lnTo>
                    <a:lnTo>
                      <a:pt x="989" y="502"/>
                    </a:lnTo>
                    <a:lnTo>
                      <a:pt x="989" y="502"/>
                    </a:lnTo>
                    <a:lnTo>
                      <a:pt x="1005" y="504"/>
                    </a:lnTo>
                    <a:lnTo>
                      <a:pt x="1021" y="504"/>
                    </a:lnTo>
                    <a:lnTo>
                      <a:pt x="1037" y="501"/>
                    </a:lnTo>
                    <a:lnTo>
                      <a:pt x="1051" y="498"/>
                    </a:lnTo>
                    <a:lnTo>
                      <a:pt x="1082" y="491"/>
                    </a:lnTo>
                    <a:lnTo>
                      <a:pt x="1097" y="490"/>
                    </a:lnTo>
                    <a:lnTo>
                      <a:pt x="1113" y="490"/>
                    </a:lnTo>
                    <a:lnTo>
                      <a:pt x="1113" y="490"/>
                    </a:lnTo>
                    <a:lnTo>
                      <a:pt x="1117" y="490"/>
                    </a:lnTo>
                    <a:lnTo>
                      <a:pt x="1120" y="488"/>
                    </a:lnTo>
                    <a:lnTo>
                      <a:pt x="1123" y="486"/>
                    </a:lnTo>
                    <a:lnTo>
                      <a:pt x="1126" y="482"/>
                    </a:lnTo>
                    <a:lnTo>
                      <a:pt x="1126" y="482"/>
                    </a:lnTo>
                    <a:lnTo>
                      <a:pt x="1132" y="471"/>
                    </a:lnTo>
                    <a:lnTo>
                      <a:pt x="1139" y="461"/>
                    </a:lnTo>
                    <a:lnTo>
                      <a:pt x="1147" y="452"/>
                    </a:lnTo>
                    <a:lnTo>
                      <a:pt x="1155" y="444"/>
                    </a:lnTo>
                    <a:lnTo>
                      <a:pt x="1164" y="437"/>
                    </a:lnTo>
                    <a:lnTo>
                      <a:pt x="1175" y="431"/>
                    </a:lnTo>
                    <a:lnTo>
                      <a:pt x="1186" y="425"/>
                    </a:lnTo>
                    <a:lnTo>
                      <a:pt x="1198" y="420"/>
                    </a:lnTo>
                    <a:lnTo>
                      <a:pt x="1198" y="420"/>
                    </a:lnTo>
                    <a:lnTo>
                      <a:pt x="1204" y="418"/>
                    </a:lnTo>
                    <a:lnTo>
                      <a:pt x="1205" y="413"/>
                    </a:lnTo>
                    <a:lnTo>
                      <a:pt x="1205" y="410"/>
                    </a:lnTo>
                    <a:lnTo>
                      <a:pt x="1205" y="404"/>
                    </a:lnTo>
                    <a:lnTo>
                      <a:pt x="1205" y="404"/>
                    </a:lnTo>
                    <a:lnTo>
                      <a:pt x="1204" y="393"/>
                    </a:lnTo>
                    <a:lnTo>
                      <a:pt x="1202" y="382"/>
                    </a:lnTo>
                    <a:lnTo>
                      <a:pt x="1204" y="371"/>
                    </a:lnTo>
                    <a:lnTo>
                      <a:pt x="1207" y="361"/>
                    </a:lnTo>
                    <a:lnTo>
                      <a:pt x="1212" y="351"/>
                    </a:lnTo>
                    <a:lnTo>
                      <a:pt x="1217" y="342"/>
                    </a:lnTo>
                    <a:lnTo>
                      <a:pt x="1225" y="334"/>
                    </a:lnTo>
                    <a:lnTo>
                      <a:pt x="1232" y="326"/>
                    </a:lnTo>
                    <a:lnTo>
                      <a:pt x="1232" y="326"/>
                    </a:lnTo>
                    <a:lnTo>
                      <a:pt x="1239" y="320"/>
                    </a:lnTo>
                    <a:lnTo>
                      <a:pt x="1240" y="317"/>
                    </a:lnTo>
                    <a:lnTo>
                      <a:pt x="1240" y="313"/>
                    </a:lnTo>
                    <a:lnTo>
                      <a:pt x="1237" y="309"/>
                    </a:lnTo>
                    <a:lnTo>
                      <a:pt x="1231" y="304"/>
                    </a:lnTo>
                    <a:lnTo>
                      <a:pt x="1231" y="304"/>
                    </a:lnTo>
                    <a:lnTo>
                      <a:pt x="1221" y="296"/>
                    </a:lnTo>
                    <a:lnTo>
                      <a:pt x="1218" y="293"/>
                    </a:lnTo>
                    <a:lnTo>
                      <a:pt x="1215" y="288"/>
                    </a:lnTo>
                    <a:lnTo>
                      <a:pt x="1213" y="283"/>
                    </a:lnTo>
                    <a:lnTo>
                      <a:pt x="1212" y="277"/>
                    </a:lnTo>
                    <a:lnTo>
                      <a:pt x="1213" y="272"/>
                    </a:lnTo>
                    <a:lnTo>
                      <a:pt x="1217" y="266"/>
                    </a:lnTo>
                    <a:lnTo>
                      <a:pt x="1217" y="266"/>
                    </a:lnTo>
                    <a:lnTo>
                      <a:pt x="1221" y="259"/>
                    </a:lnTo>
                    <a:lnTo>
                      <a:pt x="1226" y="256"/>
                    </a:lnTo>
                    <a:lnTo>
                      <a:pt x="1232" y="255"/>
                    </a:lnTo>
                    <a:lnTo>
                      <a:pt x="1237" y="253"/>
                    </a:lnTo>
                    <a:lnTo>
                      <a:pt x="1250" y="255"/>
                    </a:lnTo>
                    <a:lnTo>
                      <a:pt x="1263" y="259"/>
                    </a:lnTo>
                    <a:lnTo>
                      <a:pt x="1263" y="259"/>
                    </a:lnTo>
                    <a:lnTo>
                      <a:pt x="1274" y="264"/>
                    </a:lnTo>
                    <a:lnTo>
                      <a:pt x="1283" y="267"/>
                    </a:lnTo>
                    <a:lnTo>
                      <a:pt x="1290" y="267"/>
                    </a:lnTo>
                    <a:lnTo>
                      <a:pt x="1294" y="267"/>
                    </a:lnTo>
                    <a:lnTo>
                      <a:pt x="1298" y="264"/>
                    </a:lnTo>
                    <a:lnTo>
                      <a:pt x="1301" y="258"/>
                    </a:lnTo>
                    <a:lnTo>
                      <a:pt x="1301" y="258"/>
                    </a:lnTo>
                    <a:lnTo>
                      <a:pt x="1309" y="243"/>
                    </a:lnTo>
                    <a:lnTo>
                      <a:pt x="1317" y="229"/>
                    </a:lnTo>
                    <a:lnTo>
                      <a:pt x="1320" y="221"/>
                    </a:lnTo>
                    <a:lnTo>
                      <a:pt x="1320" y="213"/>
                    </a:lnTo>
                    <a:lnTo>
                      <a:pt x="1318" y="205"/>
                    </a:lnTo>
                    <a:lnTo>
                      <a:pt x="1313" y="196"/>
                    </a:lnTo>
                    <a:lnTo>
                      <a:pt x="1313" y="196"/>
                    </a:lnTo>
                    <a:lnTo>
                      <a:pt x="1306" y="186"/>
                    </a:lnTo>
                    <a:lnTo>
                      <a:pt x="1299" y="175"/>
                    </a:lnTo>
                    <a:lnTo>
                      <a:pt x="1294" y="164"/>
                    </a:lnTo>
                    <a:lnTo>
                      <a:pt x="1290" y="153"/>
                    </a:lnTo>
                    <a:lnTo>
                      <a:pt x="1288" y="142"/>
                    </a:lnTo>
                    <a:lnTo>
                      <a:pt x="1285" y="131"/>
                    </a:lnTo>
                    <a:lnTo>
                      <a:pt x="1285" y="118"/>
                    </a:lnTo>
                    <a:lnTo>
                      <a:pt x="1285" y="105"/>
                    </a:lnTo>
                    <a:lnTo>
                      <a:pt x="1285" y="105"/>
                    </a:lnTo>
                    <a:lnTo>
                      <a:pt x="1285" y="89"/>
                    </a:lnTo>
                    <a:lnTo>
                      <a:pt x="1283" y="78"/>
                    </a:lnTo>
                    <a:lnTo>
                      <a:pt x="1279" y="69"/>
                    </a:lnTo>
                    <a:lnTo>
                      <a:pt x="1274" y="62"/>
                    </a:lnTo>
                    <a:lnTo>
                      <a:pt x="1266" y="58"/>
                    </a:lnTo>
                    <a:lnTo>
                      <a:pt x="1256" y="53"/>
                    </a:lnTo>
                    <a:lnTo>
                      <a:pt x="1245" y="51"/>
                    </a:lnTo>
                    <a:lnTo>
                      <a:pt x="1229" y="51"/>
                    </a:lnTo>
                    <a:lnTo>
                      <a:pt x="1229" y="51"/>
                    </a:lnTo>
                    <a:lnTo>
                      <a:pt x="1205" y="53"/>
                    </a:lnTo>
                    <a:lnTo>
                      <a:pt x="1180" y="54"/>
                    </a:lnTo>
                    <a:lnTo>
                      <a:pt x="1167" y="56"/>
                    </a:lnTo>
                    <a:lnTo>
                      <a:pt x="1155" y="54"/>
                    </a:lnTo>
                    <a:lnTo>
                      <a:pt x="1140" y="51"/>
                    </a:lnTo>
                    <a:lnTo>
                      <a:pt x="1128" y="47"/>
                    </a:lnTo>
                    <a:lnTo>
                      <a:pt x="1128" y="47"/>
                    </a:lnTo>
                    <a:lnTo>
                      <a:pt x="1096" y="34"/>
                    </a:lnTo>
                    <a:lnTo>
                      <a:pt x="1063" y="23"/>
                    </a:lnTo>
                    <a:lnTo>
                      <a:pt x="1028" y="12"/>
                    </a:lnTo>
                    <a:lnTo>
                      <a:pt x="994" y="4"/>
                    </a:lnTo>
                    <a:lnTo>
                      <a:pt x="994" y="4"/>
                    </a:lnTo>
                    <a:lnTo>
                      <a:pt x="985" y="2"/>
                    </a:lnTo>
                    <a:lnTo>
                      <a:pt x="977" y="0"/>
                    </a:lnTo>
                    <a:lnTo>
                      <a:pt x="969" y="2"/>
                    </a:lnTo>
                    <a:lnTo>
                      <a:pt x="964" y="5"/>
                    </a:lnTo>
                    <a:lnTo>
                      <a:pt x="961" y="8"/>
                    </a:lnTo>
                    <a:lnTo>
                      <a:pt x="958" y="15"/>
                    </a:lnTo>
                    <a:lnTo>
                      <a:pt x="956" y="23"/>
                    </a:lnTo>
                    <a:lnTo>
                      <a:pt x="954" y="31"/>
                    </a:lnTo>
                    <a:lnTo>
                      <a:pt x="954" y="31"/>
                    </a:lnTo>
                    <a:lnTo>
                      <a:pt x="954" y="37"/>
                    </a:lnTo>
                    <a:lnTo>
                      <a:pt x="954" y="43"/>
                    </a:lnTo>
                    <a:lnTo>
                      <a:pt x="953" y="47"/>
                    </a:lnTo>
                    <a:lnTo>
                      <a:pt x="951" y="48"/>
                    </a:lnTo>
                    <a:lnTo>
                      <a:pt x="948" y="50"/>
                    </a:lnTo>
                    <a:lnTo>
                      <a:pt x="945" y="51"/>
                    </a:lnTo>
                    <a:lnTo>
                      <a:pt x="945" y="51"/>
                    </a:lnTo>
                    <a:lnTo>
                      <a:pt x="932" y="51"/>
                    </a:lnTo>
                    <a:lnTo>
                      <a:pt x="924" y="54"/>
                    </a:lnTo>
                    <a:lnTo>
                      <a:pt x="918" y="59"/>
                    </a:lnTo>
                    <a:lnTo>
                      <a:pt x="915" y="66"/>
                    </a:lnTo>
                    <a:lnTo>
                      <a:pt x="912" y="74"/>
                    </a:lnTo>
                    <a:lnTo>
                      <a:pt x="910" y="81"/>
                    </a:lnTo>
                    <a:lnTo>
                      <a:pt x="908" y="101"/>
                    </a:lnTo>
                    <a:lnTo>
                      <a:pt x="908" y="101"/>
                    </a:lnTo>
                    <a:lnTo>
                      <a:pt x="899" y="97"/>
                    </a:lnTo>
                    <a:lnTo>
                      <a:pt x="889" y="94"/>
                    </a:lnTo>
                    <a:lnTo>
                      <a:pt x="880" y="91"/>
                    </a:lnTo>
                    <a:lnTo>
                      <a:pt x="870" y="91"/>
                    </a:lnTo>
                    <a:lnTo>
                      <a:pt x="850" y="91"/>
                    </a:lnTo>
                    <a:lnTo>
                      <a:pt x="829" y="91"/>
                    </a:lnTo>
                    <a:lnTo>
                      <a:pt x="808" y="91"/>
                    </a:lnTo>
                    <a:lnTo>
                      <a:pt x="799" y="89"/>
                    </a:lnTo>
                    <a:lnTo>
                      <a:pt x="789" y="86"/>
                    </a:lnTo>
                    <a:lnTo>
                      <a:pt x="780" y="81"/>
                    </a:lnTo>
                    <a:lnTo>
                      <a:pt x="772" y="77"/>
                    </a:lnTo>
                    <a:lnTo>
                      <a:pt x="764" y="69"/>
                    </a:lnTo>
                    <a:lnTo>
                      <a:pt x="756" y="58"/>
                    </a:lnTo>
                    <a:lnTo>
                      <a:pt x="756" y="58"/>
                    </a:lnTo>
                    <a:lnTo>
                      <a:pt x="750" y="77"/>
                    </a:lnTo>
                    <a:lnTo>
                      <a:pt x="743" y="94"/>
                    </a:lnTo>
                    <a:lnTo>
                      <a:pt x="740" y="101"/>
                    </a:lnTo>
                    <a:lnTo>
                      <a:pt x="734" y="105"/>
                    </a:lnTo>
                    <a:lnTo>
                      <a:pt x="727" y="107"/>
                    </a:lnTo>
                    <a:lnTo>
                      <a:pt x="718" y="105"/>
                    </a:lnTo>
                    <a:lnTo>
                      <a:pt x="718" y="105"/>
                    </a:lnTo>
                    <a:lnTo>
                      <a:pt x="708" y="102"/>
                    </a:lnTo>
                    <a:lnTo>
                      <a:pt x="700" y="101"/>
                    </a:lnTo>
                    <a:lnTo>
                      <a:pt x="694" y="102"/>
                    </a:lnTo>
                    <a:lnTo>
                      <a:pt x="689" y="104"/>
                    </a:lnTo>
                    <a:lnTo>
                      <a:pt x="684" y="107"/>
                    </a:lnTo>
                    <a:lnTo>
                      <a:pt x="680" y="110"/>
                    </a:lnTo>
                    <a:lnTo>
                      <a:pt x="670" y="123"/>
                    </a:lnTo>
                    <a:lnTo>
                      <a:pt x="670" y="123"/>
                    </a:lnTo>
                    <a:lnTo>
                      <a:pt x="664" y="131"/>
                    </a:lnTo>
                    <a:lnTo>
                      <a:pt x="656" y="139"/>
                    </a:lnTo>
                    <a:lnTo>
                      <a:pt x="648" y="145"/>
                    </a:lnTo>
                    <a:lnTo>
                      <a:pt x="635" y="150"/>
                    </a:lnTo>
                    <a:lnTo>
                      <a:pt x="635" y="150"/>
                    </a:lnTo>
                    <a:lnTo>
                      <a:pt x="621" y="155"/>
                    </a:lnTo>
                    <a:lnTo>
                      <a:pt x="608" y="162"/>
                    </a:lnTo>
                    <a:lnTo>
                      <a:pt x="595" y="172"/>
                    </a:lnTo>
                    <a:lnTo>
                      <a:pt x="583" y="185"/>
                    </a:lnTo>
                    <a:lnTo>
                      <a:pt x="583" y="185"/>
                    </a:lnTo>
                    <a:lnTo>
                      <a:pt x="580" y="188"/>
                    </a:lnTo>
                    <a:lnTo>
                      <a:pt x="576" y="193"/>
                    </a:lnTo>
                    <a:lnTo>
                      <a:pt x="576" y="196"/>
                    </a:lnTo>
                    <a:lnTo>
                      <a:pt x="576" y="197"/>
                    </a:lnTo>
                    <a:lnTo>
                      <a:pt x="578" y="199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92" y="209"/>
                    </a:lnTo>
                    <a:lnTo>
                      <a:pt x="599" y="218"/>
                    </a:lnTo>
                    <a:lnTo>
                      <a:pt x="605" y="228"/>
                    </a:lnTo>
                    <a:lnTo>
                      <a:pt x="608" y="239"/>
                    </a:lnTo>
                    <a:lnTo>
                      <a:pt x="613" y="261"/>
                    </a:lnTo>
                    <a:lnTo>
                      <a:pt x="616" y="272"/>
                    </a:lnTo>
                    <a:lnTo>
                      <a:pt x="621" y="282"/>
                    </a:lnTo>
                    <a:lnTo>
                      <a:pt x="621" y="282"/>
                    </a:lnTo>
                    <a:lnTo>
                      <a:pt x="626" y="296"/>
                    </a:lnTo>
                    <a:lnTo>
                      <a:pt x="627" y="304"/>
                    </a:lnTo>
                    <a:lnTo>
                      <a:pt x="626" y="310"/>
                    </a:lnTo>
                    <a:lnTo>
                      <a:pt x="626" y="318"/>
                    </a:lnTo>
                    <a:lnTo>
                      <a:pt x="622" y="324"/>
                    </a:lnTo>
                    <a:lnTo>
                      <a:pt x="618" y="331"/>
                    </a:lnTo>
                    <a:lnTo>
                      <a:pt x="611" y="336"/>
                    </a:lnTo>
                    <a:lnTo>
                      <a:pt x="611" y="336"/>
                    </a:lnTo>
                    <a:lnTo>
                      <a:pt x="603" y="340"/>
                    </a:lnTo>
                    <a:lnTo>
                      <a:pt x="595" y="342"/>
                    </a:lnTo>
                    <a:lnTo>
                      <a:pt x="589" y="340"/>
                    </a:lnTo>
                    <a:lnTo>
                      <a:pt x="583" y="339"/>
                    </a:lnTo>
                    <a:lnTo>
                      <a:pt x="576" y="336"/>
                    </a:lnTo>
                    <a:lnTo>
                      <a:pt x="570" y="331"/>
                    </a:lnTo>
                    <a:lnTo>
                      <a:pt x="559" y="320"/>
                    </a:lnTo>
                    <a:lnTo>
                      <a:pt x="559" y="320"/>
                    </a:lnTo>
                    <a:lnTo>
                      <a:pt x="556" y="317"/>
                    </a:lnTo>
                    <a:lnTo>
                      <a:pt x="553" y="313"/>
                    </a:lnTo>
                    <a:lnTo>
                      <a:pt x="553" y="313"/>
                    </a:lnTo>
                    <a:lnTo>
                      <a:pt x="548" y="305"/>
                    </a:lnTo>
                    <a:lnTo>
                      <a:pt x="541" y="302"/>
                    </a:lnTo>
                    <a:lnTo>
                      <a:pt x="534" y="301"/>
                    </a:lnTo>
                    <a:lnTo>
                      <a:pt x="524" y="301"/>
                    </a:lnTo>
                    <a:lnTo>
                      <a:pt x="524" y="301"/>
                    </a:lnTo>
                    <a:lnTo>
                      <a:pt x="503" y="302"/>
                    </a:lnTo>
                    <a:lnTo>
                      <a:pt x="483" y="304"/>
                    </a:lnTo>
                    <a:lnTo>
                      <a:pt x="443" y="309"/>
                    </a:lnTo>
                    <a:lnTo>
                      <a:pt x="443" y="309"/>
                    </a:lnTo>
                    <a:lnTo>
                      <a:pt x="411" y="313"/>
                    </a:lnTo>
                    <a:lnTo>
                      <a:pt x="381" y="320"/>
                    </a:lnTo>
                    <a:lnTo>
                      <a:pt x="351" y="329"/>
                    </a:lnTo>
                    <a:lnTo>
                      <a:pt x="324" y="340"/>
                    </a:lnTo>
                    <a:lnTo>
                      <a:pt x="324" y="340"/>
                    </a:lnTo>
                    <a:lnTo>
                      <a:pt x="311" y="347"/>
                    </a:lnTo>
                    <a:lnTo>
                      <a:pt x="298" y="350"/>
                    </a:lnTo>
                    <a:lnTo>
                      <a:pt x="287" y="353"/>
                    </a:lnTo>
                    <a:lnTo>
                      <a:pt x="275" y="355"/>
                    </a:lnTo>
                    <a:lnTo>
                      <a:pt x="263" y="353"/>
                    </a:lnTo>
                    <a:lnTo>
                      <a:pt x="252" y="351"/>
                    </a:lnTo>
                    <a:lnTo>
                      <a:pt x="240" y="348"/>
                    </a:lnTo>
                    <a:lnTo>
                      <a:pt x="229" y="342"/>
                    </a:lnTo>
                    <a:lnTo>
                      <a:pt x="229" y="342"/>
                    </a:lnTo>
                    <a:lnTo>
                      <a:pt x="214" y="336"/>
                    </a:lnTo>
                    <a:lnTo>
                      <a:pt x="200" y="331"/>
                    </a:lnTo>
                    <a:lnTo>
                      <a:pt x="168" y="324"/>
                    </a:lnTo>
                    <a:lnTo>
                      <a:pt x="168" y="324"/>
                    </a:lnTo>
                    <a:lnTo>
                      <a:pt x="162" y="323"/>
                    </a:lnTo>
                    <a:lnTo>
                      <a:pt x="157" y="324"/>
                    </a:lnTo>
                    <a:lnTo>
                      <a:pt x="155" y="328"/>
                    </a:lnTo>
                    <a:lnTo>
                      <a:pt x="154" y="334"/>
                    </a:lnTo>
                    <a:lnTo>
                      <a:pt x="154" y="334"/>
                    </a:lnTo>
                    <a:lnTo>
                      <a:pt x="152" y="347"/>
                    </a:lnTo>
                    <a:lnTo>
                      <a:pt x="149" y="355"/>
                    </a:lnTo>
                    <a:lnTo>
                      <a:pt x="144" y="363"/>
                    </a:lnTo>
                    <a:lnTo>
                      <a:pt x="136" y="369"/>
                    </a:lnTo>
                    <a:lnTo>
                      <a:pt x="130" y="375"/>
                    </a:lnTo>
                    <a:lnTo>
                      <a:pt x="121" y="378"/>
                    </a:lnTo>
                    <a:lnTo>
                      <a:pt x="101" y="385"/>
                    </a:lnTo>
                    <a:lnTo>
                      <a:pt x="101" y="385"/>
                    </a:lnTo>
                    <a:lnTo>
                      <a:pt x="95" y="386"/>
                    </a:lnTo>
                    <a:lnTo>
                      <a:pt x="90" y="386"/>
                    </a:lnTo>
                    <a:lnTo>
                      <a:pt x="87" y="385"/>
                    </a:lnTo>
                    <a:lnTo>
                      <a:pt x="86" y="382"/>
                    </a:lnTo>
                    <a:lnTo>
                      <a:pt x="86" y="378"/>
                    </a:lnTo>
                    <a:lnTo>
                      <a:pt x="86" y="378"/>
                    </a:lnTo>
                    <a:lnTo>
                      <a:pt x="84" y="371"/>
                    </a:lnTo>
                    <a:lnTo>
                      <a:pt x="82" y="363"/>
                    </a:lnTo>
                    <a:lnTo>
                      <a:pt x="78" y="356"/>
                    </a:lnTo>
                    <a:lnTo>
                      <a:pt x="73" y="351"/>
                    </a:lnTo>
                    <a:lnTo>
                      <a:pt x="62" y="344"/>
                    </a:lnTo>
                    <a:lnTo>
                      <a:pt x="55" y="339"/>
                    </a:lnTo>
                    <a:lnTo>
                      <a:pt x="51" y="332"/>
                    </a:lnTo>
                    <a:lnTo>
                      <a:pt x="51" y="332"/>
                    </a:lnTo>
                    <a:lnTo>
                      <a:pt x="47" y="329"/>
                    </a:lnTo>
                    <a:lnTo>
                      <a:pt x="43" y="326"/>
                    </a:lnTo>
                    <a:lnTo>
                      <a:pt x="33" y="323"/>
                    </a:lnTo>
                    <a:lnTo>
                      <a:pt x="25" y="323"/>
                    </a:lnTo>
                    <a:lnTo>
                      <a:pt x="22" y="324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12" y="340"/>
                    </a:lnTo>
                    <a:lnTo>
                      <a:pt x="5" y="355"/>
                    </a:lnTo>
                    <a:lnTo>
                      <a:pt x="1" y="361"/>
                    </a:lnTo>
                    <a:lnTo>
                      <a:pt x="0" y="367"/>
                    </a:lnTo>
                    <a:lnTo>
                      <a:pt x="0" y="374"/>
                    </a:lnTo>
                    <a:lnTo>
                      <a:pt x="1" y="378"/>
                    </a:lnTo>
                    <a:lnTo>
                      <a:pt x="1" y="378"/>
                    </a:lnTo>
                    <a:lnTo>
                      <a:pt x="8" y="388"/>
                    </a:lnTo>
                    <a:lnTo>
                      <a:pt x="16" y="396"/>
                    </a:lnTo>
                    <a:lnTo>
                      <a:pt x="33" y="412"/>
                    </a:lnTo>
                    <a:lnTo>
                      <a:pt x="52" y="428"/>
                    </a:lnTo>
                    <a:lnTo>
                      <a:pt x="60" y="436"/>
                    </a:lnTo>
                    <a:lnTo>
                      <a:pt x="70" y="444"/>
                    </a:lnTo>
                    <a:lnTo>
                      <a:pt x="70" y="444"/>
                    </a:lnTo>
                    <a:lnTo>
                      <a:pt x="74" y="448"/>
                    </a:lnTo>
                    <a:lnTo>
                      <a:pt x="81" y="450"/>
                    </a:lnTo>
                    <a:lnTo>
                      <a:pt x="86" y="450"/>
                    </a:lnTo>
                    <a:lnTo>
                      <a:pt x="92" y="448"/>
                    </a:lnTo>
                    <a:lnTo>
                      <a:pt x="105" y="442"/>
                    </a:lnTo>
                    <a:lnTo>
                      <a:pt x="117" y="436"/>
                    </a:lnTo>
                    <a:lnTo>
                      <a:pt x="117" y="436"/>
                    </a:lnTo>
                    <a:lnTo>
                      <a:pt x="128" y="429"/>
                    </a:lnTo>
                    <a:lnTo>
                      <a:pt x="138" y="426"/>
                    </a:lnTo>
                    <a:lnTo>
                      <a:pt x="143" y="426"/>
                    </a:lnTo>
                    <a:lnTo>
                      <a:pt x="149" y="428"/>
                    </a:lnTo>
                    <a:lnTo>
                      <a:pt x="154" y="431"/>
                    </a:lnTo>
                    <a:lnTo>
                      <a:pt x="159" y="437"/>
                    </a:lnTo>
                    <a:lnTo>
                      <a:pt x="159" y="437"/>
                    </a:lnTo>
                    <a:lnTo>
                      <a:pt x="170" y="448"/>
                    </a:lnTo>
                    <a:lnTo>
                      <a:pt x="181" y="456"/>
                    </a:lnTo>
                    <a:lnTo>
                      <a:pt x="195" y="463"/>
                    </a:lnTo>
                    <a:lnTo>
                      <a:pt x="209" y="466"/>
                    </a:lnTo>
                    <a:lnTo>
                      <a:pt x="224" y="466"/>
                    </a:lnTo>
                    <a:lnTo>
                      <a:pt x="236" y="463"/>
                    </a:lnTo>
                    <a:lnTo>
                      <a:pt x="251" y="456"/>
                    </a:lnTo>
                    <a:lnTo>
                      <a:pt x="262" y="447"/>
                    </a:lnTo>
                    <a:lnTo>
                      <a:pt x="262" y="447"/>
                    </a:lnTo>
                    <a:lnTo>
                      <a:pt x="276" y="436"/>
                    </a:lnTo>
                    <a:lnTo>
                      <a:pt x="290" y="428"/>
                    </a:lnTo>
                    <a:lnTo>
                      <a:pt x="305" y="423"/>
                    </a:lnTo>
                    <a:lnTo>
                      <a:pt x="321" y="420"/>
                    </a:lnTo>
                    <a:lnTo>
                      <a:pt x="321" y="420"/>
                    </a:lnTo>
                    <a:lnTo>
                      <a:pt x="352" y="420"/>
                    </a:lnTo>
                    <a:lnTo>
                      <a:pt x="383" y="417"/>
                    </a:lnTo>
                    <a:lnTo>
                      <a:pt x="413" y="412"/>
                    </a:lnTo>
                    <a:lnTo>
                      <a:pt x="443" y="404"/>
                    </a:lnTo>
                    <a:lnTo>
                      <a:pt x="443" y="404"/>
                    </a:lnTo>
                    <a:lnTo>
                      <a:pt x="449" y="402"/>
                    </a:lnTo>
                    <a:lnTo>
                      <a:pt x="457" y="402"/>
                    </a:lnTo>
                    <a:lnTo>
                      <a:pt x="462" y="404"/>
                    </a:lnTo>
                    <a:lnTo>
                      <a:pt x="467" y="407"/>
                    </a:lnTo>
                    <a:lnTo>
                      <a:pt x="470" y="412"/>
                    </a:lnTo>
                    <a:lnTo>
                      <a:pt x="472" y="417"/>
                    </a:lnTo>
                    <a:lnTo>
                      <a:pt x="472" y="423"/>
                    </a:lnTo>
                    <a:lnTo>
                      <a:pt x="470" y="431"/>
                    </a:lnTo>
                    <a:lnTo>
                      <a:pt x="470" y="431"/>
                    </a:lnTo>
                    <a:lnTo>
                      <a:pt x="467" y="440"/>
                    </a:lnTo>
                    <a:lnTo>
                      <a:pt x="467" y="448"/>
                    </a:lnTo>
                    <a:lnTo>
                      <a:pt x="472" y="455"/>
                    </a:lnTo>
                    <a:lnTo>
                      <a:pt x="478" y="459"/>
                    </a:lnTo>
                    <a:lnTo>
                      <a:pt x="478" y="45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0" name="Freeform 132">
                <a:extLst>
                  <a:ext uri="{FF2B5EF4-FFF2-40B4-BE49-F238E27FC236}">
                    <a16:creationId xmlns:a16="http://schemas.microsoft.com/office/drawing/2014/main" id="{26EFFD49-5948-C5F2-FCD0-8AA0CE084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496"/>
                <a:ext cx="556" cy="251"/>
              </a:xfrm>
              <a:custGeom>
                <a:avLst/>
                <a:gdLst>
                  <a:gd name="T0" fmla="*/ 653 w 1112"/>
                  <a:gd name="T1" fmla="*/ 80 h 502"/>
                  <a:gd name="T2" fmla="*/ 616 w 1112"/>
                  <a:gd name="T3" fmla="*/ 89 h 502"/>
                  <a:gd name="T4" fmla="*/ 597 w 1112"/>
                  <a:gd name="T5" fmla="*/ 65 h 502"/>
                  <a:gd name="T6" fmla="*/ 568 w 1112"/>
                  <a:gd name="T7" fmla="*/ 48 h 502"/>
                  <a:gd name="T8" fmla="*/ 521 w 1112"/>
                  <a:gd name="T9" fmla="*/ 46 h 502"/>
                  <a:gd name="T10" fmla="*/ 494 w 1112"/>
                  <a:gd name="T11" fmla="*/ 24 h 502"/>
                  <a:gd name="T12" fmla="*/ 473 w 1112"/>
                  <a:gd name="T13" fmla="*/ 15 h 502"/>
                  <a:gd name="T14" fmla="*/ 429 w 1112"/>
                  <a:gd name="T15" fmla="*/ 30 h 502"/>
                  <a:gd name="T16" fmla="*/ 376 w 1112"/>
                  <a:gd name="T17" fmla="*/ 7 h 502"/>
                  <a:gd name="T18" fmla="*/ 360 w 1112"/>
                  <a:gd name="T19" fmla="*/ 2 h 502"/>
                  <a:gd name="T20" fmla="*/ 195 w 1112"/>
                  <a:gd name="T21" fmla="*/ 65 h 502"/>
                  <a:gd name="T22" fmla="*/ 108 w 1112"/>
                  <a:gd name="T23" fmla="*/ 115 h 502"/>
                  <a:gd name="T24" fmla="*/ 36 w 1112"/>
                  <a:gd name="T25" fmla="*/ 132 h 502"/>
                  <a:gd name="T26" fmla="*/ 6 w 1112"/>
                  <a:gd name="T27" fmla="*/ 148 h 502"/>
                  <a:gd name="T28" fmla="*/ 0 w 1112"/>
                  <a:gd name="T29" fmla="*/ 175 h 502"/>
                  <a:gd name="T30" fmla="*/ 24 w 1112"/>
                  <a:gd name="T31" fmla="*/ 202 h 502"/>
                  <a:gd name="T32" fmla="*/ 30 w 1112"/>
                  <a:gd name="T33" fmla="*/ 243 h 502"/>
                  <a:gd name="T34" fmla="*/ 35 w 1112"/>
                  <a:gd name="T35" fmla="*/ 262 h 502"/>
                  <a:gd name="T36" fmla="*/ 81 w 1112"/>
                  <a:gd name="T37" fmla="*/ 327 h 502"/>
                  <a:gd name="T38" fmla="*/ 130 w 1112"/>
                  <a:gd name="T39" fmla="*/ 354 h 502"/>
                  <a:gd name="T40" fmla="*/ 190 w 1112"/>
                  <a:gd name="T41" fmla="*/ 408 h 502"/>
                  <a:gd name="T42" fmla="*/ 270 w 1112"/>
                  <a:gd name="T43" fmla="*/ 459 h 502"/>
                  <a:gd name="T44" fmla="*/ 333 w 1112"/>
                  <a:gd name="T45" fmla="*/ 499 h 502"/>
                  <a:gd name="T46" fmla="*/ 390 w 1112"/>
                  <a:gd name="T47" fmla="*/ 494 h 502"/>
                  <a:gd name="T48" fmla="*/ 437 w 1112"/>
                  <a:gd name="T49" fmla="*/ 461 h 502"/>
                  <a:gd name="T50" fmla="*/ 456 w 1112"/>
                  <a:gd name="T51" fmla="*/ 416 h 502"/>
                  <a:gd name="T52" fmla="*/ 481 w 1112"/>
                  <a:gd name="T53" fmla="*/ 408 h 502"/>
                  <a:gd name="T54" fmla="*/ 570 w 1112"/>
                  <a:gd name="T55" fmla="*/ 426 h 502"/>
                  <a:gd name="T56" fmla="*/ 683 w 1112"/>
                  <a:gd name="T57" fmla="*/ 464 h 502"/>
                  <a:gd name="T58" fmla="*/ 756 w 1112"/>
                  <a:gd name="T59" fmla="*/ 458 h 502"/>
                  <a:gd name="T60" fmla="*/ 799 w 1112"/>
                  <a:gd name="T61" fmla="*/ 469 h 502"/>
                  <a:gd name="T62" fmla="*/ 819 w 1112"/>
                  <a:gd name="T63" fmla="*/ 466 h 502"/>
                  <a:gd name="T64" fmla="*/ 854 w 1112"/>
                  <a:gd name="T65" fmla="*/ 443 h 502"/>
                  <a:gd name="T66" fmla="*/ 886 w 1112"/>
                  <a:gd name="T67" fmla="*/ 447 h 502"/>
                  <a:gd name="T68" fmla="*/ 927 w 1112"/>
                  <a:gd name="T69" fmla="*/ 440 h 502"/>
                  <a:gd name="T70" fmla="*/ 951 w 1112"/>
                  <a:gd name="T71" fmla="*/ 418 h 502"/>
                  <a:gd name="T72" fmla="*/ 983 w 1112"/>
                  <a:gd name="T73" fmla="*/ 402 h 502"/>
                  <a:gd name="T74" fmla="*/ 1020 w 1112"/>
                  <a:gd name="T75" fmla="*/ 351 h 502"/>
                  <a:gd name="T76" fmla="*/ 1048 w 1112"/>
                  <a:gd name="T77" fmla="*/ 318 h 502"/>
                  <a:gd name="T78" fmla="*/ 1112 w 1112"/>
                  <a:gd name="T79" fmla="*/ 293 h 502"/>
                  <a:gd name="T80" fmla="*/ 1047 w 1112"/>
                  <a:gd name="T81" fmla="*/ 240 h 502"/>
                  <a:gd name="T82" fmla="*/ 1000 w 1112"/>
                  <a:gd name="T83" fmla="*/ 229 h 502"/>
                  <a:gd name="T84" fmla="*/ 953 w 1112"/>
                  <a:gd name="T85" fmla="*/ 231 h 502"/>
                  <a:gd name="T86" fmla="*/ 924 w 1112"/>
                  <a:gd name="T87" fmla="*/ 181 h 502"/>
                  <a:gd name="T88" fmla="*/ 902 w 1112"/>
                  <a:gd name="T89" fmla="*/ 162 h 502"/>
                  <a:gd name="T90" fmla="*/ 878 w 1112"/>
                  <a:gd name="T91" fmla="*/ 156 h 502"/>
                  <a:gd name="T92" fmla="*/ 829 w 1112"/>
                  <a:gd name="T93" fmla="*/ 151 h 502"/>
                  <a:gd name="T94" fmla="*/ 789 w 1112"/>
                  <a:gd name="T95" fmla="*/ 189 h 502"/>
                  <a:gd name="T96" fmla="*/ 749 w 1112"/>
                  <a:gd name="T97" fmla="*/ 205 h 502"/>
                  <a:gd name="T98" fmla="*/ 713 w 1112"/>
                  <a:gd name="T99" fmla="*/ 173 h 502"/>
                  <a:gd name="T100" fmla="*/ 680 w 1112"/>
                  <a:gd name="T101" fmla="*/ 134 h 502"/>
                  <a:gd name="T102" fmla="*/ 649 w 1112"/>
                  <a:gd name="T103" fmla="*/ 119 h 502"/>
                  <a:gd name="T104" fmla="*/ 662 w 1112"/>
                  <a:gd name="T105" fmla="*/ 89 h 502"/>
                  <a:gd name="T106" fmla="*/ 670 w 1112"/>
                  <a:gd name="T107" fmla="*/ 7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12" h="502">
                    <a:moveTo>
                      <a:pt x="670" y="75"/>
                    </a:moveTo>
                    <a:lnTo>
                      <a:pt x="670" y="75"/>
                    </a:lnTo>
                    <a:lnTo>
                      <a:pt x="664" y="73"/>
                    </a:lnTo>
                    <a:lnTo>
                      <a:pt x="661" y="75"/>
                    </a:lnTo>
                    <a:lnTo>
                      <a:pt x="653" y="80"/>
                    </a:lnTo>
                    <a:lnTo>
                      <a:pt x="653" y="80"/>
                    </a:lnTo>
                    <a:lnTo>
                      <a:pt x="638" y="88"/>
                    </a:lnTo>
                    <a:lnTo>
                      <a:pt x="630" y="89"/>
                    </a:lnTo>
                    <a:lnTo>
                      <a:pt x="622" y="89"/>
                    </a:lnTo>
                    <a:lnTo>
                      <a:pt x="616" y="89"/>
                    </a:lnTo>
                    <a:lnTo>
                      <a:pt x="610" y="86"/>
                    </a:lnTo>
                    <a:lnTo>
                      <a:pt x="605" y="81"/>
                    </a:lnTo>
                    <a:lnTo>
                      <a:pt x="602" y="73"/>
                    </a:lnTo>
                    <a:lnTo>
                      <a:pt x="602" y="73"/>
                    </a:lnTo>
                    <a:lnTo>
                      <a:pt x="597" y="65"/>
                    </a:lnTo>
                    <a:lnTo>
                      <a:pt x="592" y="59"/>
                    </a:lnTo>
                    <a:lnTo>
                      <a:pt x="587" y="54"/>
                    </a:lnTo>
                    <a:lnTo>
                      <a:pt x="581" y="51"/>
                    </a:lnTo>
                    <a:lnTo>
                      <a:pt x="575" y="50"/>
                    </a:lnTo>
                    <a:lnTo>
                      <a:pt x="568" y="48"/>
                    </a:lnTo>
                    <a:lnTo>
                      <a:pt x="554" y="48"/>
                    </a:lnTo>
                    <a:lnTo>
                      <a:pt x="554" y="48"/>
                    </a:lnTo>
                    <a:lnTo>
                      <a:pt x="537" y="48"/>
                    </a:lnTo>
                    <a:lnTo>
                      <a:pt x="529" y="48"/>
                    </a:lnTo>
                    <a:lnTo>
                      <a:pt x="521" y="46"/>
                    </a:lnTo>
                    <a:lnTo>
                      <a:pt x="513" y="45"/>
                    </a:lnTo>
                    <a:lnTo>
                      <a:pt x="506" y="40"/>
                    </a:lnTo>
                    <a:lnTo>
                      <a:pt x="500" y="34"/>
                    </a:lnTo>
                    <a:lnTo>
                      <a:pt x="494" y="24"/>
                    </a:lnTo>
                    <a:lnTo>
                      <a:pt x="494" y="24"/>
                    </a:lnTo>
                    <a:lnTo>
                      <a:pt x="492" y="21"/>
                    </a:lnTo>
                    <a:lnTo>
                      <a:pt x="489" y="18"/>
                    </a:lnTo>
                    <a:lnTo>
                      <a:pt x="486" y="16"/>
                    </a:lnTo>
                    <a:lnTo>
                      <a:pt x="483" y="15"/>
                    </a:lnTo>
                    <a:lnTo>
                      <a:pt x="473" y="15"/>
                    </a:lnTo>
                    <a:lnTo>
                      <a:pt x="462" y="19"/>
                    </a:lnTo>
                    <a:lnTo>
                      <a:pt x="462" y="19"/>
                    </a:lnTo>
                    <a:lnTo>
                      <a:pt x="451" y="26"/>
                    </a:lnTo>
                    <a:lnTo>
                      <a:pt x="440" y="29"/>
                    </a:lnTo>
                    <a:lnTo>
                      <a:pt x="429" y="30"/>
                    </a:lnTo>
                    <a:lnTo>
                      <a:pt x="417" y="30"/>
                    </a:lnTo>
                    <a:lnTo>
                      <a:pt x="406" y="29"/>
                    </a:lnTo>
                    <a:lnTo>
                      <a:pt x="395" y="24"/>
                    </a:lnTo>
                    <a:lnTo>
                      <a:pt x="386" y="16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73" y="3"/>
                    </a:lnTo>
                    <a:lnTo>
                      <a:pt x="370" y="2"/>
                    </a:lnTo>
                    <a:lnTo>
                      <a:pt x="365" y="0"/>
                    </a:lnTo>
                    <a:lnTo>
                      <a:pt x="360" y="2"/>
                    </a:lnTo>
                    <a:lnTo>
                      <a:pt x="360" y="2"/>
                    </a:lnTo>
                    <a:lnTo>
                      <a:pt x="313" y="21"/>
                    </a:lnTo>
                    <a:lnTo>
                      <a:pt x="265" y="37"/>
                    </a:lnTo>
                    <a:lnTo>
                      <a:pt x="219" y="56"/>
                    </a:lnTo>
                    <a:lnTo>
                      <a:pt x="195" y="65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41" y="97"/>
                    </a:lnTo>
                    <a:lnTo>
                      <a:pt x="125" y="107"/>
                    </a:lnTo>
                    <a:lnTo>
                      <a:pt x="108" y="115"/>
                    </a:lnTo>
                    <a:lnTo>
                      <a:pt x="92" y="123"/>
                    </a:lnTo>
                    <a:lnTo>
                      <a:pt x="74" y="127"/>
                    </a:lnTo>
                    <a:lnTo>
                      <a:pt x="55" y="131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0" y="132"/>
                    </a:lnTo>
                    <a:lnTo>
                      <a:pt x="25" y="134"/>
                    </a:lnTo>
                    <a:lnTo>
                      <a:pt x="20" y="135"/>
                    </a:lnTo>
                    <a:lnTo>
                      <a:pt x="16" y="138"/>
                    </a:lnTo>
                    <a:lnTo>
                      <a:pt x="6" y="148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0" y="165"/>
                    </a:lnTo>
                    <a:lnTo>
                      <a:pt x="0" y="170"/>
                    </a:lnTo>
                    <a:lnTo>
                      <a:pt x="0" y="175"/>
                    </a:lnTo>
                    <a:lnTo>
                      <a:pt x="3" y="178"/>
                    </a:lnTo>
                    <a:lnTo>
                      <a:pt x="8" y="185"/>
                    </a:lnTo>
                    <a:lnTo>
                      <a:pt x="14" y="191"/>
                    </a:lnTo>
                    <a:lnTo>
                      <a:pt x="14" y="191"/>
                    </a:lnTo>
                    <a:lnTo>
                      <a:pt x="24" y="202"/>
                    </a:lnTo>
                    <a:lnTo>
                      <a:pt x="30" y="215"/>
                    </a:lnTo>
                    <a:lnTo>
                      <a:pt x="31" y="221"/>
                    </a:lnTo>
                    <a:lnTo>
                      <a:pt x="33" y="229"/>
                    </a:lnTo>
                    <a:lnTo>
                      <a:pt x="31" y="235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30" y="248"/>
                    </a:lnTo>
                    <a:lnTo>
                      <a:pt x="30" y="253"/>
                    </a:lnTo>
                    <a:lnTo>
                      <a:pt x="31" y="258"/>
                    </a:lnTo>
                    <a:lnTo>
                      <a:pt x="35" y="262"/>
                    </a:lnTo>
                    <a:lnTo>
                      <a:pt x="35" y="262"/>
                    </a:lnTo>
                    <a:lnTo>
                      <a:pt x="52" y="289"/>
                    </a:lnTo>
                    <a:lnTo>
                      <a:pt x="60" y="302"/>
                    </a:lnTo>
                    <a:lnTo>
                      <a:pt x="70" y="315"/>
                    </a:lnTo>
                    <a:lnTo>
                      <a:pt x="81" y="327"/>
                    </a:lnTo>
                    <a:lnTo>
                      <a:pt x="93" y="337"/>
                    </a:lnTo>
                    <a:lnTo>
                      <a:pt x="106" y="345"/>
                    </a:lnTo>
                    <a:lnTo>
                      <a:pt x="124" y="351"/>
                    </a:lnTo>
                    <a:lnTo>
                      <a:pt x="124" y="351"/>
                    </a:lnTo>
                    <a:lnTo>
                      <a:pt x="130" y="354"/>
                    </a:lnTo>
                    <a:lnTo>
                      <a:pt x="136" y="359"/>
                    </a:lnTo>
                    <a:lnTo>
                      <a:pt x="149" y="370"/>
                    </a:lnTo>
                    <a:lnTo>
                      <a:pt x="149" y="370"/>
                    </a:lnTo>
                    <a:lnTo>
                      <a:pt x="168" y="391"/>
                    </a:lnTo>
                    <a:lnTo>
                      <a:pt x="190" y="408"/>
                    </a:lnTo>
                    <a:lnTo>
                      <a:pt x="213" y="424"/>
                    </a:lnTo>
                    <a:lnTo>
                      <a:pt x="238" y="439"/>
                    </a:lnTo>
                    <a:lnTo>
                      <a:pt x="238" y="439"/>
                    </a:lnTo>
                    <a:lnTo>
                      <a:pt x="254" y="448"/>
                    </a:lnTo>
                    <a:lnTo>
                      <a:pt x="270" y="459"/>
                    </a:lnTo>
                    <a:lnTo>
                      <a:pt x="300" y="482"/>
                    </a:lnTo>
                    <a:lnTo>
                      <a:pt x="300" y="482"/>
                    </a:lnTo>
                    <a:lnTo>
                      <a:pt x="311" y="489"/>
                    </a:lnTo>
                    <a:lnTo>
                      <a:pt x="321" y="494"/>
                    </a:lnTo>
                    <a:lnTo>
                      <a:pt x="333" y="499"/>
                    </a:lnTo>
                    <a:lnTo>
                      <a:pt x="344" y="501"/>
                    </a:lnTo>
                    <a:lnTo>
                      <a:pt x="356" y="502"/>
                    </a:lnTo>
                    <a:lnTo>
                      <a:pt x="368" y="501"/>
                    </a:lnTo>
                    <a:lnTo>
                      <a:pt x="379" y="499"/>
                    </a:lnTo>
                    <a:lnTo>
                      <a:pt x="390" y="494"/>
                    </a:lnTo>
                    <a:lnTo>
                      <a:pt x="402" y="489"/>
                    </a:lnTo>
                    <a:lnTo>
                      <a:pt x="411" y="485"/>
                    </a:lnTo>
                    <a:lnTo>
                      <a:pt x="421" y="477"/>
                    </a:lnTo>
                    <a:lnTo>
                      <a:pt x="430" y="469"/>
                    </a:lnTo>
                    <a:lnTo>
                      <a:pt x="437" y="461"/>
                    </a:lnTo>
                    <a:lnTo>
                      <a:pt x="443" y="450"/>
                    </a:lnTo>
                    <a:lnTo>
                      <a:pt x="449" y="440"/>
                    </a:lnTo>
                    <a:lnTo>
                      <a:pt x="452" y="428"/>
                    </a:lnTo>
                    <a:lnTo>
                      <a:pt x="452" y="428"/>
                    </a:lnTo>
                    <a:lnTo>
                      <a:pt x="456" y="416"/>
                    </a:lnTo>
                    <a:lnTo>
                      <a:pt x="459" y="413"/>
                    </a:lnTo>
                    <a:lnTo>
                      <a:pt x="462" y="410"/>
                    </a:lnTo>
                    <a:lnTo>
                      <a:pt x="465" y="408"/>
                    </a:lnTo>
                    <a:lnTo>
                      <a:pt x="470" y="407"/>
                    </a:lnTo>
                    <a:lnTo>
                      <a:pt x="481" y="408"/>
                    </a:lnTo>
                    <a:lnTo>
                      <a:pt x="481" y="408"/>
                    </a:lnTo>
                    <a:lnTo>
                      <a:pt x="503" y="410"/>
                    </a:lnTo>
                    <a:lnTo>
                      <a:pt x="525" y="415"/>
                    </a:lnTo>
                    <a:lnTo>
                      <a:pt x="548" y="420"/>
                    </a:lnTo>
                    <a:lnTo>
                      <a:pt x="570" y="426"/>
                    </a:lnTo>
                    <a:lnTo>
                      <a:pt x="611" y="44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8" y="461"/>
                    </a:lnTo>
                    <a:lnTo>
                      <a:pt x="683" y="464"/>
                    </a:lnTo>
                    <a:lnTo>
                      <a:pt x="699" y="464"/>
                    </a:lnTo>
                    <a:lnTo>
                      <a:pt x="715" y="462"/>
                    </a:lnTo>
                    <a:lnTo>
                      <a:pt x="715" y="462"/>
                    </a:lnTo>
                    <a:lnTo>
                      <a:pt x="735" y="459"/>
                    </a:lnTo>
                    <a:lnTo>
                      <a:pt x="756" y="458"/>
                    </a:lnTo>
                    <a:lnTo>
                      <a:pt x="767" y="459"/>
                    </a:lnTo>
                    <a:lnTo>
                      <a:pt x="778" y="461"/>
                    </a:lnTo>
                    <a:lnTo>
                      <a:pt x="788" y="464"/>
                    </a:lnTo>
                    <a:lnTo>
                      <a:pt x="799" y="469"/>
                    </a:lnTo>
                    <a:lnTo>
                      <a:pt x="799" y="469"/>
                    </a:lnTo>
                    <a:lnTo>
                      <a:pt x="802" y="470"/>
                    </a:lnTo>
                    <a:lnTo>
                      <a:pt x="807" y="472"/>
                    </a:lnTo>
                    <a:lnTo>
                      <a:pt x="810" y="470"/>
                    </a:lnTo>
                    <a:lnTo>
                      <a:pt x="813" y="470"/>
                    </a:lnTo>
                    <a:lnTo>
                      <a:pt x="819" y="466"/>
                    </a:lnTo>
                    <a:lnTo>
                      <a:pt x="824" y="461"/>
                    </a:lnTo>
                    <a:lnTo>
                      <a:pt x="824" y="461"/>
                    </a:lnTo>
                    <a:lnTo>
                      <a:pt x="837" y="451"/>
                    </a:lnTo>
                    <a:lnTo>
                      <a:pt x="848" y="445"/>
                    </a:lnTo>
                    <a:lnTo>
                      <a:pt x="854" y="443"/>
                    </a:lnTo>
                    <a:lnTo>
                      <a:pt x="862" y="442"/>
                    </a:lnTo>
                    <a:lnTo>
                      <a:pt x="869" y="443"/>
                    </a:lnTo>
                    <a:lnTo>
                      <a:pt x="877" y="445"/>
                    </a:lnTo>
                    <a:lnTo>
                      <a:pt x="877" y="445"/>
                    </a:lnTo>
                    <a:lnTo>
                      <a:pt x="886" y="447"/>
                    </a:lnTo>
                    <a:lnTo>
                      <a:pt x="894" y="448"/>
                    </a:lnTo>
                    <a:lnTo>
                      <a:pt x="904" y="448"/>
                    </a:lnTo>
                    <a:lnTo>
                      <a:pt x="912" y="447"/>
                    </a:lnTo>
                    <a:lnTo>
                      <a:pt x="919" y="445"/>
                    </a:lnTo>
                    <a:lnTo>
                      <a:pt x="927" y="440"/>
                    </a:lnTo>
                    <a:lnTo>
                      <a:pt x="934" y="435"/>
                    </a:lnTo>
                    <a:lnTo>
                      <a:pt x="942" y="428"/>
                    </a:lnTo>
                    <a:lnTo>
                      <a:pt x="942" y="428"/>
                    </a:lnTo>
                    <a:lnTo>
                      <a:pt x="946" y="423"/>
                    </a:lnTo>
                    <a:lnTo>
                      <a:pt x="951" y="418"/>
                    </a:lnTo>
                    <a:lnTo>
                      <a:pt x="958" y="415"/>
                    </a:lnTo>
                    <a:lnTo>
                      <a:pt x="964" y="412"/>
                    </a:lnTo>
                    <a:lnTo>
                      <a:pt x="964" y="412"/>
                    </a:lnTo>
                    <a:lnTo>
                      <a:pt x="975" y="408"/>
                    </a:lnTo>
                    <a:lnTo>
                      <a:pt x="983" y="402"/>
                    </a:lnTo>
                    <a:lnTo>
                      <a:pt x="997" y="386"/>
                    </a:lnTo>
                    <a:lnTo>
                      <a:pt x="997" y="386"/>
                    </a:lnTo>
                    <a:lnTo>
                      <a:pt x="1004" y="378"/>
                    </a:lnTo>
                    <a:lnTo>
                      <a:pt x="1010" y="369"/>
                    </a:lnTo>
                    <a:lnTo>
                      <a:pt x="1020" y="351"/>
                    </a:lnTo>
                    <a:lnTo>
                      <a:pt x="1026" y="342"/>
                    </a:lnTo>
                    <a:lnTo>
                      <a:pt x="1032" y="332"/>
                    </a:lnTo>
                    <a:lnTo>
                      <a:pt x="1039" y="324"/>
                    </a:lnTo>
                    <a:lnTo>
                      <a:pt x="1048" y="318"/>
                    </a:lnTo>
                    <a:lnTo>
                      <a:pt x="1048" y="318"/>
                    </a:lnTo>
                    <a:lnTo>
                      <a:pt x="1064" y="310"/>
                    </a:lnTo>
                    <a:lnTo>
                      <a:pt x="1080" y="304"/>
                    </a:lnTo>
                    <a:lnTo>
                      <a:pt x="1096" y="299"/>
                    </a:lnTo>
                    <a:lnTo>
                      <a:pt x="1112" y="293"/>
                    </a:lnTo>
                    <a:lnTo>
                      <a:pt x="1112" y="293"/>
                    </a:lnTo>
                    <a:lnTo>
                      <a:pt x="1101" y="280"/>
                    </a:lnTo>
                    <a:lnTo>
                      <a:pt x="1088" y="269"/>
                    </a:lnTo>
                    <a:lnTo>
                      <a:pt x="1064" y="251"/>
                    </a:lnTo>
                    <a:lnTo>
                      <a:pt x="1064" y="251"/>
                    </a:lnTo>
                    <a:lnTo>
                      <a:pt x="1047" y="240"/>
                    </a:lnTo>
                    <a:lnTo>
                      <a:pt x="1039" y="237"/>
                    </a:lnTo>
                    <a:lnTo>
                      <a:pt x="1029" y="232"/>
                    </a:lnTo>
                    <a:lnTo>
                      <a:pt x="1021" y="231"/>
                    </a:lnTo>
                    <a:lnTo>
                      <a:pt x="1010" y="229"/>
                    </a:lnTo>
                    <a:lnTo>
                      <a:pt x="1000" y="229"/>
                    </a:lnTo>
                    <a:lnTo>
                      <a:pt x="989" y="231"/>
                    </a:lnTo>
                    <a:lnTo>
                      <a:pt x="989" y="231"/>
                    </a:lnTo>
                    <a:lnTo>
                      <a:pt x="975" y="232"/>
                    </a:lnTo>
                    <a:lnTo>
                      <a:pt x="962" y="232"/>
                    </a:lnTo>
                    <a:lnTo>
                      <a:pt x="953" y="231"/>
                    </a:lnTo>
                    <a:lnTo>
                      <a:pt x="943" y="224"/>
                    </a:lnTo>
                    <a:lnTo>
                      <a:pt x="937" y="218"/>
                    </a:lnTo>
                    <a:lnTo>
                      <a:pt x="931" y="208"/>
                    </a:lnTo>
                    <a:lnTo>
                      <a:pt x="927" y="196"/>
                    </a:lnTo>
                    <a:lnTo>
                      <a:pt x="924" y="181"/>
                    </a:lnTo>
                    <a:lnTo>
                      <a:pt x="924" y="181"/>
                    </a:lnTo>
                    <a:lnTo>
                      <a:pt x="921" y="173"/>
                    </a:lnTo>
                    <a:lnTo>
                      <a:pt x="918" y="167"/>
                    </a:lnTo>
                    <a:lnTo>
                      <a:pt x="912" y="162"/>
                    </a:lnTo>
                    <a:lnTo>
                      <a:pt x="902" y="162"/>
                    </a:lnTo>
                    <a:lnTo>
                      <a:pt x="902" y="162"/>
                    </a:lnTo>
                    <a:lnTo>
                      <a:pt x="889" y="161"/>
                    </a:lnTo>
                    <a:lnTo>
                      <a:pt x="885" y="159"/>
                    </a:lnTo>
                    <a:lnTo>
                      <a:pt x="878" y="156"/>
                    </a:lnTo>
                    <a:lnTo>
                      <a:pt x="878" y="156"/>
                    </a:lnTo>
                    <a:lnTo>
                      <a:pt x="867" y="150"/>
                    </a:lnTo>
                    <a:lnTo>
                      <a:pt x="856" y="146"/>
                    </a:lnTo>
                    <a:lnTo>
                      <a:pt x="846" y="145"/>
                    </a:lnTo>
                    <a:lnTo>
                      <a:pt x="837" y="146"/>
                    </a:lnTo>
                    <a:lnTo>
                      <a:pt x="829" y="151"/>
                    </a:lnTo>
                    <a:lnTo>
                      <a:pt x="819" y="156"/>
                    </a:lnTo>
                    <a:lnTo>
                      <a:pt x="811" y="165"/>
                    </a:lnTo>
                    <a:lnTo>
                      <a:pt x="802" y="175"/>
                    </a:lnTo>
                    <a:lnTo>
                      <a:pt x="802" y="175"/>
                    </a:lnTo>
                    <a:lnTo>
                      <a:pt x="789" y="189"/>
                    </a:lnTo>
                    <a:lnTo>
                      <a:pt x="776" y="199"/>
                    </a:lnTo>
                    <a:lnTo>
                      <a:pt x="765" y="204"/>
                    </a:lnTo>
                    <a:lnTo>
                      <a:pt x="761" y="205"/>
                    </a:lnTo>
                    <a:lnTo>
                      <a:pt x="754" y="207"/>
                    </a:lnTo>
                    <a:lnTo>
                      <a:pt x="749" y="205"/>
                    </a:lnTo>
                    <a:lnTo>
                      <a:pt x="743" y="204"/>
                    </a:lnTo>
                    <a:lnTo>
                      <a:pt x="734" y="197"/>
                    </a:lnTo>
                    <a:lnTo>
                      <a:pt x="722" y="188"/>
                    </a:lnTo>
                    <a:lnTo>
                      <a:pt x="713" y="173"/>
                    </a:lnTo>
                    <a:lnTo>
                      <a:pt x="713" y="173"/>
                    </a:lnTo>
                    <a:lnTo>
                      <a:pt x="705" y="161"/>
                    </a:lnTo>
                    <a:lnTo>
                      <a:pt x="697" y="148"/>
                    </a:lnTo>
                    <a:lnTo>
                      <a:pt x="692" y="143"/>
                    </a:lnTo>
                    <a:lnTo>
                      <a:pt x="686" y="138"/>
                    </a:lnTo>
                    <a:lnTo>
                      <a:pt x="680" y="134"/>
                    </a:lnTo>
                    <a:lnTo>
                      <a:pt x="672" y="131"/>
                    </a:lnTo>
                    <a:lnTo>
                      <a:pt x="672" y="131"/>
                    </a:lnTo>
                    <a:lnTo>
                      <a:pt x="662" y="127"/>
                    </a:lnTo>
                    <a:lnTo>
                      <a:pt x="654" y="124"/>
                    </a:lnTo>
                    <a:lnTo>
                      <a:pt x="649" y="119"/>
                    </a:lnTo>
                    <a:lnTo>
                      <a:pt x="648" y="115"/>
                    </a:lnTo>
                    <a:lnTo>
                      <a:pt x="648" y="110"/>
                    </a:lnTo>
                    <a:lnTo>
                      <a:pt x="649" y="105"/>
                    </a:lnTo>
                    <a:lnTo>
                      <a:pt x="654" y="97"/>
                    </a:lnTo>
                    <a:lnTo>
                      <a:pt x="662" y="89"/>
                    </a:lnTo>
                    <a:lnTo>
                      <a:pt x="662" y="89"/>
                    </a:lnTo>
                    <a:lnTo>
                      <a:pt x="668" y="83"/>
                    </a:lnTo>
                    <a:lnTo>
                      <a:pt x="670" y="80"/>
                    </a:lnTo>
                    <a:lnTo>
                      <a:pt x="670" y="75"/>
                    </a:lnTo>
                    <a:lnTo>
                      <a:pt x="670" y="7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1" name="Freeform 133">
                <a:extLst>
                  <a:ext uri="{FF2B5EF4-FFF2-40B4-BE49-F238E27FC236}">
                    <a16:creationId xmlns:a16="http://schemas.microsoft.com/office/drawing/2014/main" id="{5DB6DF97-A80E-3708-249C-2842CA960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0" y="1770"/>
                <a:ext cx="61" cy="155"/>
              </a:xfrm>
              <a:custGeom>
                <a:avLst/>
                <a:gdLst>
                  <a:gd name="T0" fmla="*/ 6 w 122"/>
                  <a:gd name="T1" fmla="*/ 268 h 311"/>
                  <a:gd name="T2" fmla="*/ 6 w 122"/>
                  <a:gd name="T3" fmla="*/ 254 h 311"/>
                  <a:gd name="T4" fmla="*/ 9 w 122"/>
                  <a:gd name="T5" fmla="*/ 220 h 311"/>
                  <a:gd name="T6" fmla="*/ 13 w 122"/>
                  <a:gd name="T7" fmla="*/ 185 h 311"/>
                  <a:gd name="T8" fmla="*/ 25 w 122"/>
                  <a:gd name="T9" fmla="*/ 154 h 311"/>
                  <a:gd name="T10" fmla="*/ 35 w 122"/>
                  <a:gd name="T11" fmla="*/ 138 h 311"/>
                  <a:gd name="T12" fmla="*/ 51 w 122"/>
                  <a:gd name="T13" fmla="*/ 125 h 311"/>
                  <a:gd name="T14" fmla="*/ 57 w 122"/>
                  <a:gd name="T15" fmla="*/ 119 h 311"/>
                  <a:gd name="T16" fmla="*/ 63 w 122"/>
                  <a:gd name="T17" fmla="*/ 103 h 311"/>
                  <a:gd name="T18" fmla="*/ 63 w 122"/>
                  <a:gd name="T19" fmla="*/ 93 h 311"/>
                  <a:gd name="T20" fmla="*/ 67 w 122"/>
                  <a:gd name="T21" fmla="*/ 62 h 311"/>
                  <a:gd name="T22" fmla="*/ 79 w 122"/>
                  <a:gd name="T23" fmla="*/ 36 h 311"/>
                  <a:gd name="T24" fmla="*/ 97 w 122"/>
                  <a:gd name="T25" fmla="*/ 16 h 311"/>
                  <a:gd name="T26" fmla="*/ 122 w 122"/>
                  <a:gd name="T27" fmla="*/ 0 h 311"/>
                  <a:gd name="T28" fmla="*/ 108 w 122"/>
                  <a:gd name="T29" fmla="*/ 8 h 311"/>
                  <a:gd name="T30" fmla="*/ 84 w 122"/>
                  <a:gd name="T31" fmla="*/ 27 h 311"/>
                  <a:gd name="T32" fmla="*/ 67 w 122"/>
                  <a:gd name="T33" fmla="*/ 49 h 311"/>
                  <a:gd name="T34" fmla="*/ 59 w 122"/>
                  <a:gd name="T35" fmla="*/ 79 h 311"/>
                  <a:gd name="T36" fmla="*/ 57 w 122"/>
                  <a:gd name="T37" fmla="*/ 97 h 311"/>
                  <a:gd name="T38" fmla="*/ 55 w 122"/>
                  <a:gd name="T39" fmla="*/ 114 h 311"/>
                  <a:gd name="T40" fmla="*/ 46 w 122"/>
                  <a:gd name="T41" fmla="*/ 128 h 311"/>
                  <a:gd name="T42" fmla="*/ 36 w 122"/>
                  <a:gd name="T43" fmla="*/ 135 h 311"/>
                  <a:gd name="T44" fmla="*/ 24 w 122"/>
                  <a:gd name="T45" fmla="*/ 149 h 311"/>
                  <a:gd name="T46" fmla="*/ 11 w 122"/>
                  <a:gd name="T47" fmla="*/ 173 h 311"/>
                  <a:gd name="T48" fmla="*/ 5 w 122"/>
                  <a:gd name="T49" fmla="*/ 206 h 311"/>
                  <a:gd name="T50" fmla="*/ 1 w 122"/>
                  <a:gd name="T51" fmla="*/ 241 h 311"/>
                  <a:gd name="T52" fmla="*/ 0 w 122"/>
                  <a:gd name="T53" fmla="*/ 257 h 311"/>
                  <a:gd name="T54" fmla="*/ 0 w 122"/>
                  <a:gd name="T55" fmla="*/ 271 h 311"/>
                  <a:gd name="T56" fmla="*/ 1 w 122"/>
                  <a:gd name="T57" fmla="*/ 292 h 311"/>
                  <a:gd name="T58" fmla="*/ 5 w 122"/>
                  <a:gd name="T59" fmla="*/ 301 h 311"/>
                  <a:gd name="T60" fmla="*/ 13 w 122"/>
                  <a:gd name="T61" fmla="*/ 309 h 311"/>
                  <a:gd name="T62" fmla="*/ 21 w 122"/>
                  <a:gd name="T63" fmla="*/ 311 h 311"/>
                  <a:gd name="T64" fmla="*/ 17 w 122"/>
                  <a:gd name="T65" fmla="*/ 306 h 311"/>
                  <a:gd name="T66" fmla="*/ 9 w 122"/>
                  <a:gd name="T67" fmla="*/ 298 h 311"/>
                  <a:gd name="T68" fmla="*/ 6 w 122"/>
                  <a:gd name="T69" fmla="*/ 290 h 311"/>
                  <a:gd name="T70" fmla="*/ 6 w 122"/>
                  <a:gd name="T71" fmla="*/ 26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311">
                    <a:moveTo>
                      <a:pt x="6" y="268"/>
                    </a:moveTo>
                    <a:lnTo>
                      <a:pt x="6" y="268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8" y="238"/>
                    </a:lnTo>
                    <a:lnTo>
                      <a:pt x="9" y="220"/>
                    </a:lnTo>
                    <a:lnTo>
                      <a:pt x="11" y="203"/>
                    </a:lnTo>
                    <a:lnTo>
                      <a:pt x="13" y="185"/>
                    </a:lnTo>
                    <a:lnTo>
                      <a:pt x="17" y="170"/>
                    </a:lnTo>
                    <a:lnTo>
                      <a:pt x="25" y="154"/>
                    </a:lnTo>
                    <a:lnTo>
                      <a:pt x="30" y="146"/>
                    </a:lnTo>
                    <a:lnTo>
                      <a:pt x="35" y="138"/>
                    </a:lnTo>
                    <a:lnTo>
                      <a:pt x="43" y="131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7" y="119"/>
                    </a:lnTo>
                    <a:lnTo>
                      <a:pt x="60" y="111"/>
                    </a:lnTo>
                    <a:lnTo>
                      <a:pt x="63" y="10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77"/>
                    </a:lnTo>
                    <a:lnTo>
                      <a:pt x="67" y="62"/>
                    </a:lnTo>
                    <a:lnTo>
                      <a:pt x="71" y="49"/>
                    </a:lnTo>
                    <a:lnTo>
                      <a:pt x="79" y="36"/>
                    </a:lnTo>
                    <a:lnTo>
                      <a:pt x="87" y="25"/>
                    </a:lnTo>
                    <a:lnTo>
                      <a:pt x="97" y="16"/>
                    </a:lnTo>
                    <a:lnTo>
                      <a:pt x="109" y="8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8" y="8"/>
                    </a:lnTo>
                    <a:lnTo>
                      <a:pt x="95" y="16"/>
                    </a:lnTo>
                    <a:lnTo>
                      <a:pt x="84" y="27"/>
                    </a:lnTo>
                    <a:lnTo>
                      <a:pt x="75" y="38"/>
                    </a:lnTo>
                    <a:lnTo>
                      <a:pt x="67" y="49"/>
                    </a:lnTo>
                    <a:lnTo>
                      <a:pt x="62" y="63"/>
                    </a:lnTo>
                    <a:lnTo>
                      <a:pt x="59" y="79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57" y="104"/>
                    </a:lnTo>
                    <a:lnTo>
                      <a:pt x="55" y="114"/>
                    </a:lnTo>
                    <a:lnTo>
                      <a:pt x="51" y="122"/>
                    </a:lnTo>
                    <a:lnTo>
                      <a:pt x="46" y="128"/>
                    </a:lnTo>
                    <a:lnTo>
                      <a:pt x="46" y="128"/>
                    </a:lnTo>
                    <a:lnTo>
                      <a:pt x="36" y="135"/>
                    </a:lnTo>
                    <a:lnTo>
                      <a:pt x="30" y="141"/>
                    </a:lnTo>
                    <a:lnTo>
                      <a:pt x="24" y="149"/>
                    </a:lnTo>
                    <a:lnTo>
                      <a:pt x="19" y="157"/>
                    </a:lnTo>
                    <a:lnTo>
                      <a:pt x="11" y="173"/>
                    </a:lnTo>
                    <a:lnTo>
                      <a:pt x="8" y="189"/>
                    </a:lnTo>
                    <a:lnTo>
                      <a:pt x="5" y="206"/>
                    </a:lnTo>
                    <a:lnTo>
                      <a:pt x="3" y="224"/>
                    </a:lnTo>
                    <a:lnTo>
                      <a:pt x="1" y="241"/>
                    </a:lnTo>
                    <a:lnTo>
                      <a:pt x="0" y="257"/>
                    </a:lnTo>
                    <a:lnTo>
                      <a:pt x="0" y="257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0" y="282"/>
                    </a:lnTo>
                    <a:lnTo>
                      <a:pt x="1" y="292"/>
                    </a:lnTo>
                    <a:lnTo>
                      <a:pt x="1" y="297"/>
                    </a:lnTo>
                    <a:lnTo>
                      <a:pt x="5" y="301"/>
                    </a:lnTo>
                    <a:lnTo>
                      <a:pt x="8" y="306"/>
                    </a:lnTo>
                    <a:lnTo>
                      <a:pt x="13" y="309"/>
                    </a:lnTo>
                    <a:lnTo>
                      <a:pt x="13" y="309"/>
                    </a:lnTo>
                    <a:lnTo>
                      <a:pt x="21" y="311"/>
                    </a:lnTo>
                    <a:lnTo>
                      <a:pt x="17" y="306"/>
                    </a:lnTo>
                    <a:lnTo>
                      <a:pt x="17" y="306"/>
                    </a:lnTo>
                    <a:lnTo>
                      <a:pt x="13" y="303"/>
                    </a:lnTo>
                    <a:lnTo>
                      <a:pt x="9" y="298"/>
                    </a:lnTo>
                    <a:lnTo>
                      <a:pt x="8" y="295"/>
                    </a:lnTo>
                    <a:lnTo>
                      <a:pt x="6" y="290"/>
                    </a:lnTo>
                    <a:lnTo>
                      <a:pt x="6" y="279"/>
                    </a:lnTo>
                    <a:lnTo>
                      <a:pt x="6" y="268"/>
                    </a:lnTo>
                    <a:lnTo>
                      <a:pt x="6" y="268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2" name="Freeform 134">
                <a:extLst>
                  <a:ext uri="{FF2B5EF4-FFF2-40B4-BE49-F238E27FC236}">
                    <a16:creationId xmlns:a16="http://schemas.microsoft.com/office/drawing/2014/main" id="{7ED7A512-4C5B-8708-2A90-67D54CE12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1746"/>
                <a:ext cx="27" cy="81"/>
              </a:xfrm>
              <a:custGeom>
                <a:avLst/>
                <a:gdLst>
                  <a:gd name="T0" fmla="*/ 49 w 56"/>
                  <a:gd name="T1" fmla="*/ 60 h 162"/>
                  <a:gd name="T2" fmla="*/ 49 w 56"/>
                  <a:gd name="T3" fmla="*/ 60 h 162"/>
                  <a:gd name="T4" fmla="*/ 41 w 56"/>
                  <a:gd name="T5" fmla="*/ 38 h 162"/>
                  <a:gd name="T6" fmla="*/ 38 w 56"/>
                  <a:gd name="T7" fmla="*/ 21 h 162"/>
                  <a:gd name="T8" fmla="*/ 38 w 56"/>
                  <a:gd name="T9" fmla="*/ 14 h 162"/>
                  <a:gd name="T10" fmla="*/ 38 w 56"/>
                  <a:gd name="T11" fmla="*/ 10 h 162"/>
                  <a:gd name="T12" fmla="*/ 40 w 56"/>
                  <a:gd name="T13" fmla="*/ 5 h 162"/>
                  <a:gd name="T14" fmla="*/ 43 w 56"/>
                  <a:gd name="T15" fmla="*/ 0 h 162"/>
                  <a:gd name="T16" fmla="*/ 41 w 56"/>
                  <a:gd name="T17" fmla="*/ 0 h 162"/>
                  <a:gd name="T18" fmla="*/ 41 w 56"/>
                  <a:gd name="T19" fmla="*/ 0 h 162"/>
                  <a:gd name="T20" fmla="*/ 37 w 56"/>
                  <a:gd name="T21" fmla="*/ 3 h 162"/>
                  <a:gd name="T22" fmla="*/ 33 w 56"/>
                  <a:gd name="T23" fmla="*/ 8 h 162"/>
                  <a:gd name="T24" fmla="*/ 32 w 56"/>
                  <a:gd name="T25" fmla="*/ 14 h 162"/>
                  <a:gd name="T26" fmla="*/ 32 w 56"/>
                  <a:gd name="T27" fmla="*/ 21 h 162"/>
                  <a:gd name="T28" fmla="*/ 35 w 56"/>
                  <a:gd name="T29" fmla="*/ 38 h 162"/>
                  <a:gd name="T30" fmla="*/ 43 w 56"/>
                  <a:gd name="T31" fmla="*/ 64 h 162"/>
                  <a:gd name="T32" fmla="*/ 43 w 56"/>
                  <a:gd name="T33" fmla="*/ 64 h 162"/>
                  <a:gd name="T34" fmla="*/ 48 w 56"/>
                  <a:gd name="T35" fmla="*/ 79 h 162"/>
                  <a:gd name="T36" fmla="*/ 49 w 56"/>
                  <a:gd name="T37" fmla="*/ 94 h 162"/>
                  <a:gd name="T38" fmla="*/ 49 w 56"/>
                  <a:gd name="T39" fmla="*/ 106 h 162"/>
                  <a:gd name="T40" fmla="*/ 46 w 56"/>
                  <a:gd name="T41" fmla="*/ 118 h 162"/>
                  <a:gd name="T42" fmla="*/ 41 w 56"/>
                  <a:gd name="T43" fmla="*/ 127 h 162"/>
                  <a:gd name="T44" fmla="*/ 32 w 56"/>
                  <a:gd name="T45" fmla="*/ 138 h 162"/>
                  <a:gd name="T46" fmla="*/ 21 w 56"/>
                  <a:gd name="T47" fmla="*/ 148 h 162"/>
                  <a:gd name="T48" fmla="*/ 6 w 56"/>
                  <a:gd name="T49" fmla="*/ 157 h 162"/>
                  <a:gd name="T50" fmla="*/ 6 w 56"/>
                  <a:gd name="T51" fmla="*/ 157 h 162"/>
                  <a:gd name="T52" fmla="*/ 0 w 56"/>
                  <a:gd name="T53" fmla="*/ 162 h 162"/>
                  <a:gd name="T54" fmla="*/ 0 w 56"/>
                  <a:gd name="T55" fmla="*/ 162 h 162"/>
                  <a:gd name="T56" fmla="*/ 11 w 56"/>
                  <a:gd name="T57" fmla="*/ 154 h 162"/>
                  <a:gd name="T58" fmla="*/ 11 w 56"/>
                  <a:gd name="T59" fmla="*/ 154 h 162"/>
                  <a:gd name="T60" fmla="*/ 27 w 56"/>
                  <a:gd name="T61" fmla="*/ 145 h 162"/>
                  <a:gd name="T62" fmla="*/ 38 w 56"/>
                  <a:gd name="T63" fmla="*/ 135 h 162"/>
                  <a:gd name="T64" fmla="*/ 46 w 56"/>
                  <a:gd name="T65" fmla="*/ 124 h 162"/>
                  <a:gd name="T66" fmla="*/ 53 w 56"/>
                  <a:gd name="T67" fmla="*/ 114 h 162"/>
                  <a:gd name="T68" fmla="*/ 56 w 56"/>
                  <a:gd name="T69" fmla="*/ 103 h 162"/>
                  <a:gd name="T70" fmla="*/ 56 w 56"/>
                  <a:gd name="T71" fmla="*/ 91 h 162"/>
                  <a:gd name="T72" fmla="*/ 54 w 56"/>
                  <a:gd name="T73" fmla="*/ 76 h 162"/>
                  <a:gd name="T74" fmla="*/ 49 w 56"/>
                  <a:gd name="T75" fmla="*/ 60 h 162"/>
                  <a:gd name="T76" fmla="*/ 49 w 56"/>
                  <a:gd name="T77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6" h="162">
                    <a:moveTo>
                      <a:pt x="49" y="60"/>
                    </a:moveTo>
                    <a:lnTo>
                      <a:pt x="49" y="60"/>
                    </a:lnTo>
                    <a:lnTo>
                      <a:pt x="41" y="38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8" y="10"/>
                    </a:lnTo>
                    <a:lnTo>
                      <a:pt x="40" y="5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7" y="3"/>
                    </a:lnTo>
                    <a:lnTo>
                      <a:pt x="33" y="8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5" y="38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8" y="79"/>
                    </a:lnTo>
                    <a:lnTo>
                      <a:pt x="49" y="94"/>
                    </a:lnTo>
                    <a:lnTo>
                      <a:pt x="49" y="106"/>
                    </a:lnTo>
                    <a:lnTo>
                      <a:pt x="46" y="118"/>
                    </a:lnTo>
                    <a:lnTo>
                      <a:pt x="41" y="127"/>
                    </a:lnTo>
                    <a:lnTo>
                      <a:pt x="32" y="138"/>
                    </a:lnTo>
                    <a:lnTo>
                      <a:pt x="21" y="148"/>
                    </a:lnTo>
                    <a:lnTo>
                      <a:pt x="6" y="157"/>
                    </a:lnTo>
                    <a:lnTo>
                      <a:pt x="6" y="157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11" y="154"/>
                    </a:lnTo>
                    <a:lnTo>
                      <a:pt x="11" y="154"/>
                    </a:lnTo>
                    <a:lnTo>
                      <a:pt x="27" y="145"/>
                    </a:lnTo>
                    <a:lnTo>
                      <a:pt x="38" y="135"/>
                    </a:lnTo>
                    <a:lnTo>
                      <a:pt x="46" y="124"/>
                    </a:lnTo>
                    <a:lnTo>
                      <a:pt x="53" y="114"/>
                    </a:lnTo>
                    <a:lnTo>
                      <a:pt x="56" y="103"/>
                    </a:lnTo>
                    <a:lnTo>
                      <a:pt x="56" y="91"/>
                    </a:lnTo>
                    <a:lnTo>
                      <a:pt x="54" y="76"/>
                    </a:lnTo>
                    <a:lnTo>
                      <a:pt x="49" y="60"/>
                    </a:lnTo>
                    <a:lnTo>
                      <a:pt x="49" y="6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3" name="Freeform 135">
                <a:extLst>
                  <a:ext uri="{FF2B5EF4-FFF2-40B4-BE49-F238E27FC236}">
                    <a16:creationId xmlns:a16="http://schemas.microsoft.com/office/drawing/2014/main" id="{CC05C9B4-3A47-5FBB-A0AF-7F14A190A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4" name="Freeform 136">
                <a:extLst>
                  <a:ext uri="{FF2B5EF4-FFF2-40B4-BE49-F238E27FC236}">
                    <a16:creationId xmlns:a16="http://schemas.microsoft.com/office/drawing/2014/main" id="{45657DAB-A797-1ABF-413A-CC961F2DE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5" name="Freeform 137">
                <a:extLst>
                  <a:ext uri="{FF2B5EF4-FFF2-40B4-BE49-F238E27FC236}">
                    <a16:creationId xmlns:a16="http://schemas.microsoft.com/office/drawing/2014/main" id="{1E5F87D4-01FD-6005-7B62-66D3DE13C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" y="1939"/>
                <a:ext cx="172" cy="166"/>
              </a:xfrm>
              <a:custGeom>
                <a:avLst/>
                <a:gdLst>
                  <a:gd name="T0" fmla="*/ 327 w 343"/>
                  <a:gd name="T1" fmla="*/ 327 h 332"/>
                  <a:gd name="T2" fmla="*/ 321 w 343"/>
                  <a:gd name="T3" fmla="*/ 316 h 332"/>
                  <a:gd name="T4" fmla="*/ 321 w 343"/>
                  <a:gd name="T5" fmla="*/ 302 h 332"/>
                  <a:gd name="T6" fmla="*/ 326 w 343"/>
                  <a:gd name="T7" fmla="*/ 284 h 332"/>
                  <a:gd name="T8" fmla="*/ 337 w 343"/>
                  <a:gd name="T9" fmla="*/ 264 h 332"/>
                  <a:gd name="T10" fmla="*/ 343 w 343"/>
                  <a:gd name="T11" fmla="*/ 248 h 332"/>
                  <a:gd name="T12" fmla="*/ 343 w 343"/>
                  <a:gd name="T13" fmla="*/ 238 h 332"/>
                  <a:gd name="T14" fmla="*/ 338 w 343"/>
                  <a:gd name="T15" fmla="*/ 229 h 332"/>
                  <a:gd name="T16" fmla="*/ 334 w 343"/>
                  <a:gd name="T17" fmla="*/ 225 h 332"/>
                  <a:gd name="T18" fmla="*/ 289 w 343"/>
                  <a:gd name="T19" fmla="*/ 197 h 332"/>
                  <a:gd name="T20" fmla="*/ 264 w 343"/>
                  <a:gd name="T21" fmla="*/ 187 h 332"/>
                  <a:gd name="T22" fmla="*/ 237 w 343"/>
                  <a:gd name="T23" fmla="*/ 186 h 332"/>
                  <a:gd name="T24" fmla="*/ 221 w 343"/>
                  <a:gd name="T25" fmla="*/ 187 h 332"/>
                  <a:gd name="T26" fmla="*/ 191 w 343"/>
                  <a:gd name="T27" fmla="*/ 186 h 332"/>
                  <a:gd name="T28" fmla="*/ 160 w 343"/>
                  <a:gd name="T29" fmla="*/ 181 h 332"/>
                  <a:gd name="T30" fmla="*/ 132 w 343"/>
                  <a:gd name="T31" fmla="*/ 168 h 332"/>
                  <a:gd name="T32" fmla="*/ 119 w 343"/>
                  <a:gd name="T33" fmla="*/ 160 h 332"/>
                  <a:gd name="T34" fmla="*/ 113 w 343"/>
                  <a:gd name="T35" fmla="*/ 157 h 332"/>
                  <a:gd name="T36" fmla="*/ 97 w 343"/>
                  <a:gd name="T37" fmla="*/ 156 h 332"/>
                  <a:gd name="T38" fmla="*/ 70 w 343"/>
                  <a:gd name="T39" fmla="*/ 146 h 332"/>
                  <a:gd name="T40" fmla="*/ 52 w 343"/>
                  <a:gd name="T41" fmla="*/ 132 h 332"/>
                  <a:gd name="T42" fmla="*/ 38 w 343"/>
                  <a:gd name="T43" fmla="*/ 114 h 332"/>
                  <a:gd name="T44" fmla="*/ 25 w 343"/>
                  <a:gd name="T45" fmla="*/ 81 h 332"/>
                  <a:gd name="T46" fmla="*/ 14 w 343"/>
                  <a:gd name="T47" fmla="*/ 33 h 332"/>
                  <a:gd name="T48" fmla="*/ 8 w 343"/>
                  <a:gd name="T49" fmla="*/ 11 h 332"/>
                  <a:gd name="T50" fmla="*/ 8 w 343"/>
                  <a:gd name="T51" fmla="*/ 0 h 332"/>
                  <a:gd name="T52" fmla="*/ 6 w 343"/>
                  <a:gd name="T53" fmla="*/ 0 h 332"/>
                  <a:gd name="T54" fmla="*/ 3 w 343"/>
                  <a:gd name="T55" fmla="*/ 2 h 332"/>
                  <a:gd name="T56" fmla="*/ 0 w 343"/>
                  <a:gd name="T57" fmla="*/ 9 h 332"/>
                  <a:gd name="T58" fmla="*/ 2 w 343"/>
                  <a:gd name="T59" fmla="*/ 14 h 332"/>
                  <a:gd name="T60" fmla="*/ 14 w 343"/>
                  <a:gd name="T61" fmla="*/ 60 h 332"/>
                  <a:gd name="T62" fmla="*/ 27 w 343"/>
                  <a:gd name="T63" fmla="*/ 106 h 332"/>
                  <a:gd name="T64" fmla="*/ 38 w 343"/>
                  <a:gd name="T65" fmla="*/ 125 h 332"/>
                  <a:gd name="T66" fmla="*/ 54 w 343"/>
                  <a:gd name="T67" fmla="*/ 143 h 332"/>
                  <a:gd name="T68" fmla="*/ 76 w 343"/>
                  <a:gd name="T69" fmla="*/ 154 h 332"/>
                  <a:gd name="T70" fmla="*/ 108 w 343"/>
                  <a:gd name="T71" fmla="*/ 160 h 332"/>
                  <a:gd name="T72" fmla="*/ 110 w 343"/>
                  <a:gd name="T73" fmla="*/ 160 h 332"/>
                  <a:gd name="T74" fmla="*/ 113 w 343"/>
                  <a:gd name="T75" fmla="*/ 164 h 332"/>
                  <a:gd name="T76" fmla="*/ 141 w 343"/>
                  <a:gd name="T77" fmla="*/ 178 h 332"/>
                  <a:gd name="T78" fmla="*/ 170 w 343"/>
                  <a:gd name="T79" fmla="*/ 187 h 332"/>
                  <a:gd name="T80" fmla="*/ 200 w 343"/>
                  <a:gd name="T81" fmla="*/ 191 h 332"/>
                  <a:gd name="T82" fmla="*/ 230 w 343"/>
                  <a:gd name="T83" fmla="*/ 189 h 332"/>
                  <a:gd name="T84" fmla="*/ 245 w 343"/>
                  <a:gd name="T85" fmla="*/ 187 h 332"/>
                  <a:gd name="T86" fmla="*/ 272 w 343"/>
                  <a:gd name="T87" fmla="*/ 194 h 332"/>
                  <a:gd name="T88" fmla="*/ 305 w 343"/>
                  <a:gd name="T89" fmla="*/ 213 h 332"/>
                  <a:gd name="T90" fmla="*/ 327 w 343"/>
                  <a:gd name="T91" fmla="*/ 229 h 332"/>
                  <a:gd name="T92" fmla="*/ 335 w 343"/>
                  <a:gd name="T93" fmla="*/ 237 h 332"/>
                  <a:gd name="T94" fmla="*/ 338 w 343"/>
                  <a:gd name="T95" fmla="*/ 246 h 332"/>
                  <a:gd name="T96" fmla="*/ 337 w 343"/>
                  <a:gd name="T97" fmla="*/ 256 h 332"/>
                  <a:gd name="T98" fmla="*/ 332 w 343"/>
                  <a:gd name="T99" fmla="*/ 267 h 332"/>
                  <a:gd name="T100" fmla="*/ 316 w 343"/>
                  <a:gd name="T101" fmla="*/ 297 h 332"/>
                  <a:gd name="T102" fmla="*/ 314 w 343"/>
                  <a:gd name="T103" fmla="*/ 314 h 332"/>
                  <a:gd name="T104" fmla="*/ 319 w 343"/>
                  <a:gd name="T105" fmla="*/ 327 h 332"/>
                  <a:gd name="T106" fmla="*/ 327 w 343"/>
                  <a:gd name="T107" fmla="*/ 32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332">
                    <a:moveTo>
                      <a:pt x="327" y="327"/>
                    </a:moveTo>
                    <a:lnTo>
                      <a:pt x="327" y="327"/>
                    </a:lnTo>
                    <a:lnTo>
                      <a:pt x="322" y="322"/>
                    </a:lnTo>
                    <a:lnTo>
                      <a:pt x="321" y="316"/>
                    </a:lnTo>
                    <a:lnTo>
                      <a:pt x="321" y="310"/>
                    </a:lnTo>
                    <a:lnTo>
                      <a:pt x="321" y="302"/>
                    </a:lnTo>
                    <a:lnTo>
                      <a:pt x="322" y="294"/>
                    </a:lnTo>
                    <a:lnTo>
                      <a:pt x="326" y="284"/>
                    </a:lnTo>
                    <a:lnTo>
                      <a:pt x="337" y="264"/>
                    </a:lnTo>
                    <a:lnTo>
                      <a:pt x="337" y="264"/>
                    </a:lnTo>
                    <a:lnTo>
                      <a:pt x="341" y="254"/>
                    </a:lnTo>
                    <a:lnTo>
                      <a:pt x="343" y="248"/>
                    </a:lnTo>
                    <a:lnTo>
                      <a:pt x="343" y="243"/>
                    </a:lnTo>
                    <a:lnTo>
                      <a:pt x="343" y="238"/>
                    </a:lnTo>
                    <a:lnTo>
                      <a:pt x="341" y="233"/>
                    </a:lnTo>
                    <a:lnTo>
                      <a:pt x="338" y="229"/>
                    </a:lnTo>
                    <a:lnTo>
                      <a:pt x="334" y="225"/>
                    </a:lnTo>
                    <a:lnTo>
                      <a:pt x="334" y="225"/>
                    </a:lnTo>
                    <a:lnTo>
                      <a:pt x="311" y="210"/>
                    </a:lnTo>
                    <a:lnTo>
                      <a:pt x="289" y="197"/>
                    </a:lnTo>
                    <a:lnTo>
                      <a:pt x="276" y="191"/>
                    </a:lnTo>
                    <a:lnTo>
                      <a:pt x="264" y="187"/>
                    </a:lnTo>
                    <a:lnTo>
                      <a:pt x="251" y="186"/>
                    </a:lnTo>
                    <a:lnTo>
                      <a:pt x="237" y="186"/>
                    </a:lnTo>
                    <a:lnTo>
                      <a:pt x="237" y="186"/>
                    </a:lnTo>
                    <a:lnTo>
                      <a:pt x="221" y="187"/>
                    </a:lnTo>
                    <a:lnTo>
                      <a:pt x="205" y="187"/>
                    </a:lnTo>
                    <a:lnTo>
                      <a:pt x="191" y="186"/>
                    </a:lnTo>
                    <a:lnTo>
                      <a:pt x="175" y="184"/>
                    </a:lnTo>
                    <a:lnTo>
                      <a:pt x="160" y="181"/>
                    </a:lnTo>
                    <a:lnTo>
                      <a:pt x="146" y="175"/>
                    </a:lnTo>
                    <a:lnTo>
                      <a:pt x="132" y="168"/>
                    </a:lnTo>
                    <a:lnTo>
                      <a:pt x="119" y="160"/>
                    </a:lnTo>
                    <a:lnTo>
                      <a:pt x="119" y="160"/>
                    </a:lnTo>
                    <a:lnTo>
                      <a:pt x="116" y="159"/>
                    </a:lnTo>
                    <a:lnTo>
                      <a:pt x="113" y="157"/>
                    </a:lnTo>
                    <a:lnTo>
                      <a:pt x="113" y="157"/>
                    </a:lnTo>
                    <a:lnTo>
                      <a:pt x="97" y="156"/>
                    </a:lnTo>
                    <a:lnTo>
                      <a:pt x="83" y="151"/>
                    </a:lnTo>
                    <a:lnTo>
                      <a:pt x="70" y="146"/>
                    </a:lnTo>
                    <a:lnTo>
                      <a:pt x="60" y="140"/>
                    </a:lnTo>
                    <a:lnTo>
                      <a:pt x="52" y="132"/>
                    </a:lnTo>
                    <a:lnTo>
                      <a:pt x="44" y="124"/>
                    </a:lnTo>
                    <a:lnTo>
                      <a:pt x="38" y="114"/>
                    </a:lnTo>
                    <a:lnTo>
                      <a:pt x="33" y="103"/>
                    </a:lnTo>
                    <a:lnTo>
                      <a:pt x="25" y="81"/>
                    </a:lnTo>
                    <a:lnTo>
                      <a:pt x="19" y="57"/>
                    </a:lnTo>
                    <a:lnTo>
                      <a:pt x="14" y="3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8" y="36"/>
                    </a:lnTo>
                    <a:lnTo>
                      <a:pt x="14" y="60"/>
                    </a:lnTo>
                    <a:lnTo>
                      <a:pt x="19" y="84"/>
                    </a:lnTo>
                    <a:lnTo>
                      <a:pt x="27" y="106"/>
                    </a:lnTo>
                    <a:lnTo>
                      <a:pt x="32" y="116"/>
                    </a:lnTo>
                    <a:lnTo>
                      <a:pt x="38" y="125"/>
                    </a:lnTo>
                    <a:lnTo>
                      <a:pt x="46" y="135"/>
                    </a:lnTo>
                    <a:lnTo>
                      <a:pt x="54" y="143"/>
                    </a:lnTo>
                    <a:lnTo>
                      <a:pt x="65" y="149"/>
                    </a:lnTo>
                    <a:lnTo>
                      <a:pt x="76" y="154"/>
                    </a:lnTo>
                    <a:lnTo>
                      <a:pt x="90" y="157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10" y="160"/>
                    </a:lnTo>
                    <a:lnTo>
                      <a:pt x="113" y="164"/>
                    </a:lnTo>
                    <a:lnTo>
                      <a:pt x="113" y="164"/>
                    </a:lnTo>
                    <a:lnTo>
                      <a:pt x="127" y="171"/>
                    </a:lnTo>
                    <a:lnTo>
                      <a:pt x="141" y="178"/>
                    </a:lnTo>
                    <a:lnTo>
                      <a:pt x="156" y="183"/>
                    </a:lnTo>
                    <a:lnTo>
                      <a:pt x="170" y="187"/>
                    </a:lnTo>
                    <a:lnTo>
                      <a:pt x="184" y="189"/>
                    </a:lnTo>
                    <a:lnTo>
                      <a:pt x="200" y="191"/>
                    </a:lnTo>
                    <a:lnTo>
                      <a:pt x="214" y="191"/>
                    </a:lnTo>
                    <a:lnTo>
                      <a:pt x="230" y="189"/>
                    </a:lnTo>
                    <a:lnTo>
                      <a:pt x="230" y="189"/>
                    </a:lnTo>
                    <a:lnTo>
                      <a:pt x="245" y="187"/>
                    </a:lnTo>
                    <a:lnTo>
                      <a:pt x="259" y="191"/>
                    </a:lnTo>
                    <a:lnTo>
                      <a:pt x="272" y="194"/>
                    </a:lnTo>
                    <a:lnTo>
                      <a:pt x="283" y="198"/>
                    </a:lnTo>
                    <a:lnTo>
                      <a:pt x="305" y="213"/>
                    </a:lnTo>
                    <a:lnTo>
                      <a:pt x="327" y="229"/>
                    </a:lnTo>
                    <a:lnTo>
                      <a:pt x="327" y="229"/>
                    </a:lnTo>
                    <a:lnTo>
                      <a:pt x="332" y="232"/>
                    </a:lnTo>
                    <a:lnTo>
                      <a:pt x="335" y="237"/>
                    </a:lnTo>
                    <a:lnTo>
                      <a:pt x="337" y="241"/>
                    </a:lnTo>
                    <a:lnTo>
                      <a:pt x="338" y="246"/>
                    </a:lnTo>
                    <a:lnTo>
                      <a:pt x="338" y="251"/>
                    </a:lnTo>
                    <a:lnTo>
                      <a:pt x="337" y="256"/>
                    </a:lnTo>
                    <a:lnTo>
                      <a:pt x="332" y="267"/>
                    </a:lnTo>
                    <a:lnTo>
                      <a:pt x="332" y="267"/>
                    </a:lnTo>
                    <a:lnTo>
                      <a:pt x="319" y="289"/>
                    </a:lnTo>
                    <a:lnTo>
                      <a:pt x="316" y="297"/>
                    </a:lnTo>
                    <a:lnTo>
                      <a:pt x="314" y="306"/>
                    </a:lnTo>
                    <a:lnTo>
                      <a:pt x="314" y="314"/>
                    </a:lnTo>
                    <a:lnTo>
                      <a:pt x="316" y="321"/>
                    </a:lnTo>
                    <a:lnTo>
                      <a:pt x="319" y="327"/>
                    </a:lnTo>
                    <a:lnTo>
                      <a:pt x="322" y="332"/>
                    </a:lnTo>
                    <a:lnTo>
                      <a:pt x="327" y="327"/>
                    </a:lnTo>
                    <a:lnTo>
                      <a:pt x="327" y="32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6" name="Freeform 138">
                <a:extLst>
                  <a:ext uri="{FF2B5EF4-FFF2-40B4-BE49-F238E27FC236}">
                    <a16:creationId xmlns:a16="http://schemas.microsoft.com/office/drawing/2014/main" id="{E46FFC00-A3E0-1ACB-530F-3C81BA806C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226 w 1047"/>
                  <a:gd name="T1" fmla="*/ 294 h 818"/>
                  <a:gd name="T2" fmla="*/ 240 w 1047"/>
                  <a:gd name="T3" fmla="*/ 309 h 818"/>
                  <a:gd name="T4" fmla="*/ 513 w 1047"/>
                  <a:gd name="T5" fmla="*/ 25 h 818"/>
                  <a:gd name="T6" fmla="*/ 466 w 1047"/>
                  <a:gd name="T7" fmla="*/ 47 h 818"/>
                  <a:gd name="T8" fmla="*/ 405 w 1047"/>
                  <a:gd name="T9" fmla="*/ 65 h 818"/>
                  <a:gd name="T10" fmla="*/ 410 w 1047"/>
                  <a:gd name="T11" fmla="*/ 136 h 818"/>
                  <a:gd name="T12" fmla="*/ 354 w 1047"/>
                  <a:gd name="T13" fmla="*/ 165 h 818"/>
                  <a:gd name="T14" fmla="*/ 347 w 1047"/>
                  <a:gd name="T15" fmla="*/ 213 h 818"/>
                  <a:gd name="T16" fmla="*/ 327 w 1047"/>
                  <a:gd name="T17" fmla="*/ 240 h 818"/>
                  <a:gd name="T18" fmla="*/ 224 w 1047"/>
                  <a:gd name="T19" fmla="*/ 224 h 818"/>
                  <a:gd name="T20" fmla="*/ 194 w 1047"/>
                  <a:gd name="T21" fmla="*/ 216 h 818"/>
                  <a:gd name="T22" fmla="*/ 119 w 1047"/>
                  <a:gd name="T23" fmla="*/ 230 h 818"/>
                  <a:gd name="T24" fmla="*/ 70 w 1047"/>
                  <a:gd name="T25" fmla="*/ 243 h 818"/>
                  <a:gd name="T26" fmla="*/ 0 w 1047"/>
                  <a:gd name="T27" fmla="*/ 214 h 818"/>
                  <a:gd name="T28" fmla="*/ 72 w 1047"/>
                  <a:gd name="T29" fmla="*/ 373 h 818"/>
                  <a:gd name="T30" fmla="*/ 99 w 1047"/>
                  <a:gd name="T31" fmla="*/ 370 h 818"/>
                  <a:gd name="T32" fmla="*/ 146 w 1047"/>
                  <a:gd name="T33" fmla="*/ 286 h 818"/>
                  <a:gd name="T34" fmla="*/ 199 w 1047"/>
                  <a:gd name="T35" fmla="*/ 273 h 818"/>
                  <a:gd name="T36" fmla="*/ 191 w 1047"/>
                  <a:gd name="T37" fmla="*/ 321 h 818"/>
                  <a:gd name="T38" fmla="*/ 240 w 1047"/>
                  <a:gd name="T39" fmla="*/ 335 h 818"/>
                  <a:gd name="T40" fmla="*/ 267 w 1047"/>
                  <a:gd name="T41" fmla="*/ 386 h 818"/>
                  <a:gd name="T42" fmla="*/ 259 w 1047"/>
                  <a:gd name="T43" fmla="*/ 413 h 818"/>
                  <a:gd name="T44" fmla="*/ 246 w 1047"/>
                  <a:gd name="T45" fmla="*/ 421 h 818"/>
                  <a:gd name="T46" fmla="*/ 310 w 1047"/>
                  <a:gd name="T47" fmla="*/ 514 h 818"/>
                  <a:gd name="T48" fmla="*/ 312 w 1047"/>
                  <a:gd name="T49" fmla="*/ 537 h 818"/>
                  <a:gd name="T50" fmla="*/ 323 w 1047"/>
                  <a:gd name="T51" fmla="*/ 549 h 818"/>
                  <a:gd name="T52" fmla="*/ 380 w 1047"/>
                  <a:gd name="T53" fmla="*/ 586 h 818"/>
                  <a:gd name="T54" fmla="*/ 453 w 1047"/>
                  <a:gd name="T55" fmla="*/ 648 h 818"/>
                  <a:gd name="T56" fmla="*/ 502 w 1047"/>
                  <a:gd name="T57" fmla="*/ 675 h 818"/>
                  <a:gd name="T58" fmla="*/ 572 w 1047"/>
                  <a:gd name="T59" fmla="*/ 668 h 818"/>
                  <a:gd name="T60" fmla="*/ 656 w 1047"/>
                  <a:gd name="T61" fmla="*/ 710 h 818"/>
                  <a:gd name="T62" fmla="*/ 729 w 1047"/>
                  <a:gd name="T63" fmla="*/ 773 h 818"/>
                  <a:gd name="T64" fmla="*/ 723 w 1047"/>
                  <a:gd name="T65" fmla="*/ 773 h 818"/>
                  <a:gd name="T66" fmla="*/ 590 w 1047"/>
                  <a:gd name="T67" fmla="*/ 795 h 818"/>
                  <a:gd name="T68" fmla="*/ 653 w 1047"/>
                  <a:gd name="T69" fmla="*/ 802 h 818"/>
                  <a:gd name="T70" fmla="*/ 736 w 1047"/>
                  <a:gd name="T71" fmla="*/ 807 h 818"/>
                  <a:gd name="T72" fmla="*/ 766 w 1047"/>
                  <a:gd name="T73" fmla="*/ 813 h 818"/>
                  <a:gd name="T74" fmla="*/ 756 w 1047"/>
                  <a:gd name="T75" fmla="*/ 768 h 818"/>
                  <a:gd name="T76" fmla="*/ 637 w 1047"/>
                  <a:gd name="T77" fmla="*/ 654 h 818"/>
                  <a:gd name="T78" fmla="*/ 532 w 1047"/>
                  <a:gd name="T79" fmla="*/ 549 h 818"/>
                  <a:gd name="T80" fmla="*/ 483 w 1047"/>
                  <a:gd name="T81" fmla="*/ 511 h 818"/>
                  <a:gd name="T82" fmla="*/ 461 w 1047"/>
                  <a:gd name="T83" fmla="*/ 425 h 818"/>
                  <a:gd name="T84" fmla="*/ 408 w 1047"/>
                  <a:gd name="T85" fmla="*/ 379 h 818"/>
                  <a:gd name="T86" fmla="*/ 394 w 1047"/>
                  <a:gd name="T87" fmla="*/ 319 h 818"/>
                  <a:gd name="T88" fmla="*/ 428 w 1047"/>
                  <a:gd name="T89" fmla="*/ 263 h 818"/>
                  <a:gd name="T90" fmla="*/ 485 w 1047"/>
                  <a:gd name="T91" fmla="*/ 284 h 818"/>
                  <a:gd name="T92" fmla="*/ 521 w 1047"/>
                  <a:gd name="T93" fmla="*/ 303 h 818"/>
                  <a:gd name="T94" fmla="*/ 591 w 1047"/>
                  <a:gd name="T95" fmla="*/ 267 h 818"/>
                  <a:gd name="T96" fmla="*/ 694 w 1047"/>
                  <a:gd name="T97" fmla="*/ 278 h 818"/>
                  <a:gd name="T98" fmla="*/ 785 w 1047"/>
                  <a:gd name="T99" fmla="*/ 300 h 818"/>
                  <a:gd name="T100" fmla="*/ 842 w 1047"/>
                  <a:gd name="T101" fmla="*/ 290 h 818"/>
                  <a:gd name="T102" fmla="*/ 898 w 1047"/>
                  <a:gd name="T103" fmla="*/ 292 h 818"/>
                  <a:gd name="T104" fmla="*/ 974 w 1047"/>
                  <a:gd name="T105" fmla="*/ 324 h 818"/>
                  <a:gd name="T106" fmla="*/ 998 w 1047"/>
                  <a:gd name="T107" fmla="*/ 346 h 818"/>
                  <a:gd name="T108" fmla="*/ 1011 w 1047"/>
                  <a:gd name="T109" fmla="*/ 321 h 818"/>
                  <a:gd name="T110" fmla="*/ 1041 w 1047"/>
                  <a:gd name="T111" fmla="*/ 284 h 818"/>
                  <a:gd name="T112" fmla="*/ 998 w 1047"/>
                  <a:gd name="T113" fmla="*/ 248 h 818"/>
                  <a:gd name="T114" fmla="*/ 961 w 1047"/>
                  <a:gd name="T115" fmla="*/ 141 h 818"/>
                  <a:gd name="T116" fmla="*/ 931 w 1047"/>
                  <a:gd name="T117" fmla="*/ 151 h 818"/>
                  <a:gd name="T118" fmla="*/ 896 w 1047"/>
                  <a:gd name="T119" fmla="*/ 170 h 818"/>
                  <a:gd name="T120" fmla="*/ 747 w 1047"/>
                  <a:gd name="T121" fmla="*/ 141 h 818"/>
                  <a:gd name="T122" fmla="*/ 677 w 1047"/>
                  <a:gd name="T123" fmla="*/ 111 h 818"/>
                  <a:gd name="T124" fmla="*/ 539 w 1047"/>
                  <a:gd name="T125" fmla="*/ 5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7" h="818">
                    <a:moveTo>
                      <a:pt x="238" y="313"/>
                    </a:moveTo>
                    <a:lnTo>
                      <a:pt x="238" y="313"/>
                    </a:lnTo>
                    <a:lnTo>
                      <a:pt x="232" y="298"/>
                    </a:lnTo>
                    <a:lnTo>
                      <a:pt x="232" y="298"/>
                    </a:lnTo>
                    <a:lnTo>
                      <a:pt x="227" y="297"/>
                    </a:lnTo>
                    <a:lnTo>
                      <a:pt x="226" y="295"/>
                    </a:lnTo>
                    <a:lnTo>
                      <a:pt x="226" y="294"/>
                    </a:lnTo>
                    <a:lnTo>
                      <a:pt x="226" y="294"/>
                    </a:lnTo>
                    <a:lnTo>
                      <a:pt x="229" y="292"/>
                    </a:lnTo>
                    <a:lnTo>
                      <a:pt x="229" y="292"/>
                    </a:lnTo>
                    <a:lnTo>
                      <a:pt x="232" y="294"/>
                    </a:lnTo>
                    <a:lnTo>
                      <a:pt x="234" y="297"/>
                    </a:lnTo>
                    <a:lnTo>
                      <a:pt x="234" y="297"/>
                    </a:lnTo>
                    <a:lnTo>
                      <a:pt x="237" y="298"/>
                    </a:lnTo>
                    <a:lnTo>
                      <a:pt x="240" y="302"/>
                    </a:lnTo>
                    <a:lnTo>
                      <a:pt x="240" y="309"/>
                    </a:lnTo>
                    <a:lnTo>
                      <a:pt x="240" y="309"/>
                    </a:lnTo>
                    <a:lnTo>
                      <a:pt x="238" y="313"/>
                    </a:lnTo>
                    <a:close/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7" name="Freeform 139">
                <a:extLst>
                  <a:ext uri="{FF2B5EF4-FFF2-40B4-BE49-F238E27FC236}">
                    <a16:creationId xmlns:a16="http://schemas.microsoft.com/office/drawing/2014/main" id="{99288CAC-ADFF-A664-65F4-525200BAA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0" y="3137"/>
                <a:ext cx="7" cy="10"/>
              </a:xfrm>
              <a:custGeom>
                <a:avLst/>
                <a:gdLst>
                  <a:gd name="T0" fmla="*/ 12 w 14"/>
                  <a:gd name="T1" fmla="*/ 21 h 21"/>
                  <a:gd name="T2" fmla="*/ 12 w 14"/>
                  <a:gd name="T3" fmla="*/ 21 h 21"/>
                  <a:gd name="T4" fmla="*/ 6 w 14"/>
                  <a:gd name="T5" fmla="*/ 6 h 21"/>
                  <a:gd name="T6" fmla="*/ 6 w 14"/>
                  <a:gd name="T7" fmla="*/ 6 h 21"/>
                  <a:gd name="T8" fmla="*/ 1 w 14"/>
                  <a:gd name="T9" fmla="*/ 5 h 21"/>
                  <a:gd name="T10" fmla="*/ 0 w 14"/>
                  <a:gd name="T11" fmla="*/ 3 h 21"/>
                  <a:gd name="T12" fmla="*/ 0 w 14"/>
                  <a:gd name="T13" fmla="*/ 2 h 21"/>
                  <a:gd name="T14" fmla="*/ 0 w 14"/>
                  <a:gd name="T15" fmla="*/ 2 h 21"/>
                  <a:gd name="T16" fmla="*/ 3 w 14"/>
                  <a:gd name="T17" fmla="*/ 0 h 21"/>
                  <a:gd name="T18" fmla="*/ 3 w 14"/>
                  <a:gd name="T19" fmla="*/ 0 h 21"/>
                  <a:gd name="T20" fmla="*/ 6 w 14"/>
                  <a:gd name="T21" fmla="*/ 2 h 21"/>
                  <a:gd name="T22" fmla="*/ 8 w 14"/>
                  <a:gd name="T23" fmla="*/ 5 h 21"/>
                  <a:gd name="T24" fmla="*/ 8 w 14"/>
                  <a:gd name="T25" fmla="*/ 5 h 21"/>
                  <a:gd name="T26" fmla="*/ 11 w 14"/>
                  <a:gd name="T27" fmla="*/ 6 h 21"/>
                  <a:gd name="T28" fmla="*/ 14 w 14"/>
                  <a:gd name="T29" fmla="*/ 10 h 21"/>
                  <a:gd name="T30" fmla="*/ 14 w 14"/>
                  <a:gd name="T31" fmla="*/ 17 h 21"/>
                  <a:gd name="T32" fmla="*/ 14 w 14"/>
                  <a:gd name="T33" fmla="*/ 17 h 21"/>
                  <a:gd name="T34" fmla="*/ 12 w 14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1">
                    <a:moveTo>
                      <a:pt x="12" y="21"/>
                    </a:moveTo>
                    <a:lnTo>
                      <a:pt x="12" y="21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2" y="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8" name="Freeform 140">
                <a:extLst>
                  <a:ext uri="{FF2B5EF4-FFF2-40B4-BE49-F238E27FC236}">
                    <a16:creationId xmlns:a16="http://schemas.microsoft.com/office/drawing/2014/main" id="{55D9AF1E-A975-F441-B4C3-84D4D2054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493 w 1047"/>
                  <a:gd name="T1" fmla="*/ 30 h 818"/>
                  <a:gd name="T2" fmla="*/ 447 w 1047"/>
                  <a:gd name="T3" fmla="*/ 54 h 818"/>
                  <a:gd name="T4" fmla="*/ 413 w 1047"/>
                  <a:gd name="T5" fmla="*/ 90 h 818"/>
                  <a:gd name="T6" fmla="*/ 394 w 1047"/>
                  <a:gd name="T7" fmla="*/ 149 h 818"/>
                  <a:gd name="T8" fmla="*/ 354 w 1047"/>
                  <a:gd name="T9" fmla="*/ 168 h 818"/>
                  <a:gd name="T10" fmla="*/ 347 w 1047"/>
                  <a:gd name="T11" fmla="*/ 219 h 818"/>
                  <a:gd name="T12" fmla="*/ 323 w 1047"/>
                  <a:gd name="T13" fmla="*/ 240 h 818"/>
                  <a:gd name="T14" fmla="*/ 211 w 1047"/>
                  <a:gd name="T15" fmla="*/ 214 h 818"/>
                  <a:gd name="T16" fmla="*/ 172 w 1047"/>
                  <a:gd name="T17" fmla="*/ 230 h 818"/>
                  <a:gd name="T18" fmla="*/ 110 w 1047"/>
                  <a:gd name="T19" fmla="*/ 228 h 818"/>
                  <a:gd name="T20" fmla="*/ 61 w 1047"/>
                  <a:gd name="T21" fmla="*/ 243 h 818"/>
                  <a:gd name="T22" fmla="*/ 27 w 1047"/>
                  <a:gd name="T23" fmla="*/ 294 h 818"/>
                  <a:gd name="T24" fmla="*/ 83 w 1047"/>
                  <a:gd name="T25" fmla="*/ 381 h 818"/>
                  <a:gd name="T26" fmla="*/ 102 w 1047"/>
                  <a:gd name="T27" fmla="*/ 359 h 818"/>
                  <a:gd name="T28" fmla="*/ 154 w 1047"/>
                  <a:gd name="T29" fmla="*/ 265 h 818"/>
                  <a:gd name="T30" fmla="*/ 184 w 1047"/>
                  <a:gd name="T31" fmla="*/ 287 h 818"/>
                  <a:gd name="T32" fmla="*/ 199 w 1047"/>
                  <a:gd name="T33" fmla="*/ 327 h 818"/>
                  <a:gd name="T34" fmla="*/ 254 w 1047"/>
                  <a:gd name="T35" fmla="*/ 324 h 818"/>
                  <a:gd name="T36" fmla="*/ 275 w 1047"/>
                  <a:gd name="T37" fmla="*/ 413 h 818"/>
                  <a:gd name="T38" fmla="*/ 246 w 1047"/>
                  <a:gd name="T39" fmla="*/ 405 h 818"/>
                  <a:gd name="T40" fmla="*/ 250 w 1047"/>
                  <a:gd name="T41" fmla="*/ 424 h 818"/>
                  <a:gd name="T42" fmla="*/ 318 w 1047"/>
                  <a:gd name="T43" fmla="*/ 524 h 818"/>
                  <a:gd name="T44" fmla="*/ 313 w 1047"/>
                  <a:gd name="T45" fmla="*/ 545 h 818"/>
                  <a:gd name="T46" fmla="*/ 331 w 1047"/>
                  <a:gd name="T47" fmla="*/ 549 h 818"/>
                  <a:gd name="T48" fmla="*/ 412 w 1047"/>
                  <a:gd name="T49" fmla="*/ 606 h 818"/>
                  <a:gd name="T50" fmla="*/ 466 w 1047"/>
                  <a:gd name="T51" fmla="*/ 660 h 818"/>
                  <a:gd name="T52" fmla="*/ 524 w 1047"/>
                  <a:gd name="T53" fmla="*/ 670 h 818"/>
                  <a:gd name="T54" fmla="*/ 591 w 1047"/>
                  <a:gd name="T55" fmla="*/ 675 h 818"/>
                  <a:gd name="T56" fmla="*/ 682 w 1047"/>
                  <a:gd name="T57" fmla="*/ 727 h 818"/>
                  <a:gd name="T58" fmla="*/ 731 w 1047"/>
                  <a:gd name="T59" fmla="*/ 776 h 818"/>
                  <a:gd name="T60" fmla="*/ 690 w 1047"/>
                  <a:gd name="T61" fmla="*/ 776 h 818"/>
                  <a:gd name="T62" fmla="*/ 610 w 1047"/>
                  <a:gd name="T63" fmla="*/ 803 h 818"/>
                  <a:gd name="T64" fmla="*/ 686 w 1047"/>
                  <a:gd name="T65" fmla="*/ 797 h 818"/>
                  <a:gd name="T66" fmla="*/ 744 w 1047"/>
                  <a:gd name="T67" fmla="*/ 813 h 818"/>
                  <a:gd name="T68" fmla="*/ 760 w 1047"/>
                  <a:gd name="T69" fmla="*/ 802 h 818"/>
                  <a:gd name="T70" fmla="*/ 748 w 1047"/>
                  <a:gd name="T71" fmla="*/ 764 h 818"/>
                  <a:gd name="T72" fmla="*/ 591 w 1047"/>
                  <a:gd name="T73" fmla="*/ 606 h 818"/>
                  <a:gd name="T74" fmla="*/ 523 w 1047"/>
                  <a:gd name="T75" fmla="*/ 548 h 818"/>
                  <a:gd name="T76" fmla="*/ 482 w 1047"/>
                  <a:gd name="T77" fmla="*/ 489 h 818"/>
                  <a:gd name="T78" fmla="*/ 440 w 1047"/>
                  <a:gd name="T79" fmla="*/ 408 h 818"/>
                  <a:gd name="T80" fmla="*/ 408 w 1047"/>
                  <a:gd name="T81" fmla="*/ 378 h 818"/>
                  <a:gd name="T82" fmla="*/ 393 w 1047"/>
                  <a:gd name="T83" fmla="*/ 306 h 818"/>
                  <a:gd name="T84" fmla="*/ 439 w 1047"/>
                  <a:gd name="T85" fmla="*/ 262 h 818"/>
                  <a:gd name="T86" fmla="*/ 493 w 1047"/>
                  <a:gd name="T87" fmla="*/ 292 h 818"/>
                  <a:gd name="T88" fmla="*/ 531 w 1047"/>
                  <a:gd name="T89" fmla="*/ 297 h 818"/>
                  <a:gd name="T90" fmla="*/ 613 w 1047"/>
                  <a:gd name="T91" fmla="*/ 265 h 818"/>
                  <a:gd name="T92" fmla="*/ 717 w 1047"/>
                  <a:gd name="T93" fmla="*/ 281 h 818"/>
                  <a:gd name="T94" fmla="*/ 790 w 1047"/>
                  <a:gd name="T95" fmla="*/ 300 h 818"/>
                  <a:gd name="T96" fmla="*/ 864 w 1047"/>
                  <a:gd name="T97" fmla="*/ 290 h 818"/>
                  <a:gd name="T98" fmla="*/ 910 w 1047"/>
                  <a:gd name="T99" fmla="*/ 292 h 818"/>
                  <a:gd name="T100" fmla="*/ 980 w 1047"/>
                  <a:gd name="T101" fmla="*/ 336 h 818"/>
                  <a:gd name="T102" fmla="*/ 1001 w 1047"/>
                  <a:gd name="T103" fmla="*/ 344 h 818"/>
                  <a:gd name="T104" fmla="*/ 1004 w 1047"/>
                  <a:gd name="T105" fmla="*/ 303 h 818"/>
                  <a:gd name="T106" fmla="*/ 1047 w 1047"/>
                  <a:gd name="T107" fmla="*/ 284 h 818"/>
                  <a:gd name="T108" fmla="*/ 982 w 1047"/>
                  <a:gd name="T109" fmla="*/ 216 h 818"/>
                  <a:gd name="T110" fmla="*/ 955 w 1047"/>
                  <a:gd name="T111" fmla="*/ 136 h 818"/>
                  <a:gd name="T112" fmla="*/ 923 w 1047"/>
                  <a:gd name="T113" fmla="*/ 157 h 818"/>
                  <a:gd name="T114" fmla="*/ 804 w 1047"/>
                  <a:gd name="T115" fmla="*/ 162 h 818"/>
                  <a:gd name="T116" fmla="*/ 728 w 1047"/>
                  <a:gd name="T117" fmla="*/ 130 h 818"/>
                  <a:gd name="T118" fmla="*/ 642 w 1047"/>
                  <a:gd name="T119" fmla="*/ 81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7" h="818"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09" name="Freeform 141">
                <a:extLst>
                  <a:ext uri="{FF2B5EF4-FFF2-40B4-BE49-F238E27FC236}">
                    <a16:creationId xmlns:a16="http://schemas.microsoft.com/office/drawing/2014/main" id="{92583250-62BE-3C23-5826-DE124AADB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" y="3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0" name="Freeform 142">
                <a:extLst>
                  <a:ext uri="{FF2B5EF4-FFF2-40B4-BE49-F238E27FC236}">
                    <a16:creationId xmlns:a16="http://schemas.microsoft.com/office/drawing/2014/main" id="{793BBB3F-F0F4-595A-1168-2E8FA2BDB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1575"/>
                <a:ext cx="17" cy="10"/>
              </a:xfrm>
              <a:custGeom>
                <a:avLst/>
                <a:gdLst>
                  <a:gd name="T0" fmla="*/ 0 w 34"/>
                  <a:gd name="T1" fmla="*/ 19 h 19"/>
                  <a:gd name="T2" fmla="*/ 0 w 34"/>
                  <a:gd name="T3" fmla="*/ 19 h 19"/>
                  <a:gd name="T4" fmla="*/ 18 w 34"/>
                  <a:gd name="T5" fmla="*/ 9 h 19"/>
                  <a:gd name="T6" fmla="*/ 34 w 34"/>
                  <a:gd name="T7" fmla="*/ 0 h 19"/>
                  <a:gd name="T8" fmla="*/ 34 w 34"/>
                  <a:gd name="T9" fmla="*/ 0 h 19"/>
                  <a:gd name="T10" fmla="*/ 16 w 34"/>
                  <a:gd name="T11" fmla="*/ 9 h 19"/>
                  <a:gd name="T12" fmla="*/ 0 w 34"/>
                  <a:gd name="T13" fmla="*/ 19 h 19"/>
                  <a:gd name="T14" fmla="*/ 0 w 34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0" y="19"/>
                    </a:moveTo>
                    <a:lnTo>
                      <a:pt x="0" y="19"/>
                    </a:lnTo>
                    <a:lnTo>
                      <a:pt x="18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6" y="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1" name="Freeform 143">
                <a:extLst>
                  <a:ext uri="{FF2B5EF4-FFF2-40B4-BE49-F238E27FC236}">
                    <a16:creationId xmlns:a16="http://schemas.microsoft.com/office/drawing/2014/main" id="{4538D080-60A1-F1AA-83A8-2801C678D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1687"/>
                <a:ext cx="12" cy="50"/>
              </a:xfrm>
              <a:custGeom>
                <a:avLst/>
                <a:gdLst>
                  <a:gd name="T0" fmla="*/ 8 w 24"/>
                  <a:gd name="T1" fmla="*/ 74 h 101"/>
                  <a:gd name="T2" fmla="*/ 8 w 24"/>
                  <a:gd name="T3" fmla="*/ 74 h 101"/>
                  <a:gd name="T4" fmla="*/ 8 w 24"/>
                  <a:gd name="T5" fmla="*/ 74 h 101"/>
                  <a:gd name="T6" fmla="*/ 13 w 24"/>
                  <a:gd name="T7" fmla="*/ 45 h 101"/>
                  <a:gd name="T8" fmla="*/ 16 w 24"/>
                  <a:gd name="T9" fmla="*/ 32 h 101"/>
                  <a:gd name="T10" fmla="*/ 21 w 24"/>
                  <a:gd name="T11" fmla="*/ 20 h 101"/>
                  <a:gd name="T12" fmla="*/ 21 w 24"/>
                  <a:gd name="T13" fmla="*/ 20 h 101"/>
                  <a:gd name="T14" fmla="*/ 24 w 24"/>
                  <a:gd name="T15" fmla="*/ 12 h 101"/>
                  <a:gd name="T16" fmla="*/ 23 w 24"/>
                  <a:gd name="T17" fmla="*/ 7 h 101"/>
                  <a:gd name="T18" fmla="*/ 19 w 24"/>
                  <a:gd name="T19" fmla="*/ 4 h 101"/>
                  <a:gd name="T20" fmla="*/ 19 w 24"/>
                  <a:gd name="T21" fmla="*/ 4 h 101"/>
                  <a:gd name="T22" fmla="*/ 16 w 24"/>
                  <a:gd name="T23" fmla="*/ 0 h 101"/>
                  <a:gd name="T24" fmla="*/ 11 w 24"/>
                  <a:gd name="T25" fmla="*/ 0 h 101"/>
                  <a:gd name="T26" fmla="*/ 8 w 24"/>
                  <a:gd name="T27" fmla="*/ 2 h 101"/>
                  <a:gd name="T28" fmla="*/ 5 w 24"/>
                  <a:gd name="T29" fmla="*/ 4 h 101"/>
                  <a:gd name="T30" fmla="*/ 5 w 24"/>
                  <a:gd name="T31" fmla="*/ 4 h 101"/>
                  <a:gd name="T32" fmla="*/ 10 w 24"/>
                  <a:gd name="T33" fmla="*/ 4 h 101"/>
                  <a:gd name="T34" fmla="*/ 15 w 24"/>
                  <a:gd name="T35" fmla="*/ 7 h 101"/>
                  <a:gd name="T36" fmla="*/ 15 w 24"/>
                  <a:gd name="T37" fmla="*/ 7 h 101"/>
                  <a:gd name="T38" fmla="*/ 18 w 24"/>
                  <a:gd name="T39" fmla="*/ 10 h 101"/>
                  <a:gd name="T40" fmla="*/ 18 w 24"/>
                  <a:gd name="T41" fmla="*/ 15 h 101"/>
                  <a:gd name="T42" fmla="*/ 15 w 24"/>
                  <a:gd name="T43" fmla="*/ 23 h 101"/>
                  <a:gd name="T44" fmla="*/ 15 w 24"/>
                  <a:gd name="T45" fmla="*/ 23 h 101"/>
                  <a:gd name="T46" fmla="*/ 8 w 24"/>
                  <a:gd name="T47" fmla="*/ 39 h 101"/>
                  <a:gd name="T48" fmla="*/ 5 w 24"/>
                  <a:gd name="T49" fmla="*/ 58 h 101"/>
                  <a:gd name="T50" fmla="*/ 2 w 24"/>
                  <a:gd name="T51" fmla="*/ 77 h 101"/>
                  <a:gd name="T52" fmla="*/ 0 w 24"/>
                  <a:gd name="T53" fmla="*/ 101 h 101"/>
                  <a:gd name="T54" fmla="*/ 0 w 24"/>
                  <a:gd name="T55" fmla="*/ 101 h 101"/>
                  <a:gd name="T56" fmla="*/ 5 w 24"/>
                  <a:gd name="T57" fmla="*/ 96 h 101"/>
                  <a:gd name="T58" fmla="*/ 5 w 24"/>
                  <a:gd name="T59" fmla="*/ 96 h 101"/>
                  <a:gd name="T60" fmla="*/ 8 w 24"/>
                  <a:gd name="T61" fmla="*/ 74 h 101"/>
                  <a:gd name="T62" fmla="*/ 8 w 24"/>
                  <a:gd name="T63" fmla="*/ 7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101">
                    <a:moveTo>
                      <a:pt x="8" y="74"/>
                    </a:moveTo>
                    <a:lnTo>
                      <a:pt x="8" y="74"/>
                    </a:lnTo>
                    <a:lnTo>
                      <a:pt x="8" y="74"/>
                    </a:lnTo>
                    <a:lnTo>
                      <a:pt x="13" y="45"/>
                    </a:lnTo>
                    <a:lnTo>
                      <a:pt x="16" y="3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10"/>
                    </a:lnTo>
                    <a:lnTo>
                      <a:pt x="18" y="15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8" y="39"/>
                    </a:lnTo>
                    <a:lnTo>
                      <a:pt x="5" y="58"/>
                    </a:lnTo>
                    <a:lnTo>
                      <a:pt x="2" y="7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2" name="Freeform 144">
                <a:extLst>
                  <a:ext uri="{FF2B5EF4-FFF2-40B4-BE49-F238E27FC236}">
                    <a16:creationId xmlns:a16="http://schemas.microsoft.com/office/drawing/2014/main" id="{55687B68-22D2-C7EF-85F2-26686C1C0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1554"/>
                <a:ext cx="8" cy="11"/>
              </a:xfrm>
              <a:custGeom>
                <a:avLst/>
                <a:gdLst>
                  <a:gd name="T0" fmla="*/ 14 w 16"/>
                  <a:gd name="T1" fmla="*/ 4 h 22"/>
                  <a:gd name="T2" fmla="*/ 14 w 16"/>
                  <a:gd name="T3" fmla="*/ 4 h 22"/>
                  <a:gd name="T4" fmla="*/ 16 w 16"/>
                  <a:gd name="T5" fmla="*/ 0 h 22"/>
                  <a:gd name="T6" fmla="*/ 16 w 16"/>
                  <a:gd name="T7" fmla="*/ 0 h 22"/>
                  <a:gd name="T8" fmla="*/ 14 w 16"/>
                  <a:gd name="T9" fmla="*/ 0 h 22"/>
                  <a:gd name="T10" fmla="*/ 11 w 16"/>
                  <a:gd name="T11" fmla="*/ 1 h 22"/>
                  <a:gd name="T12" fmla="*/ 9 w 16"/>
                  <a:gd name="T13" fmla="*/ 3 h 22"/>
                  <a:gd name="T14" fmla="*/ 8 w 16"/>
                  <a:gd name="T15" fmla="*/ 8 h 22"/>
                  <a:gd name="T16" fmla="*/ 8 w 16"/>
                  <a:gd name="T17" fmla="*/ 8 h 22"/>
                  <a:gd name="T18" fmla="*/ 4 w 16"/>
                  <a:gd name="T19" fmla="*/ 16 h 22"/>
                  <a:gd name="T20" fmla="*/ 0 w 16"/>
                  <a:gd name="T21" fmla="*/ 22 h 22"/>
                  <a:gd name="T22" fmla="*/ 0 w 16"/>
                  <a:gd name="T23" fmla="*/ 22 h 22"/>
                  <a:gd name="T24" fmla="*/ 4 w 16"/>
                  <a:gd name="T25" fmla="*/ 19 h 22"/>
                  <a:gd name="T26" fmla="*/ 8 w 16"/>
                  <a:gd name="T27" fmla="*/ 16 h 22"/>
                  <a:gd name="T28" fmla="*/ 11 w 16"/>
                  <a:gd name="T29" fmla="*/ 11 h 22"/>
                  <a:gd name="T30" fmla="*/ 14 w 16"/>
                  <a:gd name="T31" fmla="*/ 4 h 22"/>
                  <a:gd name="T32" fmla="*/ 14 w 16"/>
                  <a:gd name="T3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2">
                    <a:moveTo>
                      <a:pt x="14" y="4"/>
                    </a:moveTo>
                    <a:lnTo>
                      <a:pt x="14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19"/>
                    </a:lnTo>
                    <a:lnTo>
                      <a:pt x="8" y="16"/>
                    </a:lnTo>
                    <a:lnTo>
                      <a:pt x="11" y="1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3" name="Freeform 145">
                <a:extLst>
                  <a:ext uri="{FF2B5EF4-FFF2-40B4-BE49-F238E27FC236}">
                    <a16:creationId xmlns:a16="http://schemas.microsoft.com/office/drawing/2014/main" id="{987262D5-03A5-6261-D76E-150F4F5BC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3135"/>
                <a:ext cx="338" cy="284"/>
              </a:xfrm>
              <a:custGeom>
                <a:avLst/>
                <a:gdLst>
                  <a:gd name="T0" fmla="*/ 640 w 676"/>
                  <a:gd name="T1" fmla="*/ 356 h 568"/>
                  <a:gd name="T2" fmla="*/ 665 w 676"/>
                  <a:gd name="T3" fmla="*/ 349 h 568"/>
                  <a:gd name="T4" fmla="*/ 675 w 676"/>
                  <a:gd name="T5" fmla="*/ 330 h 568"/>
                  <a:gd name="T6" fmla="*/ 656 w 676"/>
                  <a:gd name="T7" fmla="*/ 306 h 568"/>
                  <a:gd name="T8" fmla="*/ 638 w 676"/>
                  <a:gd name="T9" fmla="*/ 286 h 568"/>
                  <a:gd name="T10" fmla="*/ 637 w 676"/>
                  <a:gd name="T11" fmla="*/ 271 h 568"/>
                  <a:gd name="T12" fmla="*/ 651 w 676"/>
                  <a:gd name="T13" fmla="*/ 257 h 568"/>
                  <a:gd name="T14" fmla="*/ 667 w 676"/>
                  <a:gd name="T15" fmla="*/ 243 h 568"/>
                  <a:gd name="T16" fmla="*/ 624 w 676"/>
                  <a:gd name="T17" fmla="*/ 213 h 568"/>
                  <a:gd name="T18" fmla="*/ 600 w 676"/>
                  <a:gd name="T19" fmla="*/ 176 h 568"/>
                  <a:gd name="T20" fmla="*/ 611 w 676"/>
                  <a:gd name="T21" fmla="*/ 136 h 568"/>
                  <a:gd name="T22" fmla="*/ 622 w 676"/>
                  <a:gd name="T23" fmla="*/ 73 h 568"/>
                  <a:gd name="T24" fmla="*/ 584 w 676"/>
                  <a:gd name="T25" fmla="*/ 84 h 568"/>
                  <a:gd name="T26" fmla="*/ 549 w 676"/>
                  <a:gd name="T27" fmla="*/ 73 h 568"/>
                  <a:gd name="T28" fmla="*/ 527 w 676"/>
                  <a:gd name="T29" fmla="*/ 46 h 568"/>
                  <a:gd name="T30" fmla="*/ 509 w 676"/>
                  <a:gd name="T31" fmla="*/ 35 h 568"/>
                  <a:gd name="T32" fmla="*/ 432 w 676"/>
                  <a:gd name="T33" fmla="*/ 25 h 568"/>
                  <a:gd name="T34" fmla="*/ 386 w 676"/>
                  <a:gd name="T35" fmla="*/ 36 h 568"/>
                  <a:gd name="T36" fmla="*/ 359 w 676"/>
                  <a:gd name="T37" fmla="*/ 36 h 568"/>
                  <a:gd name="T38" fmla="*/ 252 w 676"/>
                  <a:gd name="T39" fmla="*/ 9 h 568"/>
                  <a:gd name="T40" fmla="*/ 200 w 676"/>
                  <a:gd name="T41" fmla="*/ 3 h 568"/>
                  <a:gd name="T42" fmla="*/ 147 w 676"/>
                  <a:gd name="T43" fmla="*/ 16 h 568"/>
                  <a:gd name="T44" fmla="*/ 122 w 676"/>
                  <a:gd name="T45" fmla="*/ 38 h 568"/>
                  <a:gd name="T46" fmla="*/ 92 w 676"/>
                  <a:gd name="T47" fmla="*/ 51 h 568"/>
                  <a:gd name="T48" fmla="*/ 69 w 676"/>
                  <a:gd name="T49" fmla="*/ 40 h 568"/>
                  <a:gd name="T50" fmla="*/ 39 w 676"/>
                  <a:gd name="T51" fmla="*/ 8 h 568"/>
                  <a:gd name="T52" fmla="*/ 8 w 676"/>
                  <a:gd name="T53" fmla="*/ 5 h 568"/>
                  <a:gd name="T54" fmla="*/ 0 w 676"/>
                  <a:gd name="T55" fmla="*/ 14 h 568"/>
                  <a:gd name="T56" fmla="*/ 6 w 676"/>
                  <a:gd name="T57" fmla="*/ 32 h 568"/>
                  <a:gd name="T58" fmla="*/ 36 w 676"/>
                  <a:gd name="T59" fmla="*/ 95 h 568"/>
                  <a:gd name="T60" fmla="*/ 65 w 676"/>
                  <a:gd name="T61" fmla="*/ 121 h 568"/>
                  <a:gd name="T62" fmla="*/ 84 w 676"/>
                  <a:gd name="T63" fmla="*/ 163 h 568"/>
                  <a:gd name="T64" fmla="*/ 87 w 676"/>
                  <a:gd name="T65" fmla="*/ 208 h 568"/>
                  <a:gd name="T66" fmla="*/ 96 w 676"/>
                  <a:gd name="T67" fmla="*/ 222 h 568"/>
                  <a:gd name="T68" fmla="*/ 123 w 676"/>
                  <a:gd name="T69" fmla="*/ 230 h 568"/>
                  <a:gd name="T70" fmla="*/ 158 w 676"/>
                  <a:gd name="T71" fmla="*/ 256 h 568"/>
                  <a:gd name="T72" fmla="*/ 200 w 676"/>
                  <a:gd name="T73" fmla="*/ 306 h 568"/>
                  <a:gd name="T74" fmla="*/ 292 w 676"/>
                  <a:gd name="T75" fmla="*/ 400 h 568"/>
                  <a:gd name="T76" fmla="*/ 379 w 676"/>
                  <a:gd name="T77" fmla="*/ 491 h 568"/>
                  <a:gd name="T78" fmla="*/ 422 w 676"/>
                  <a:gd name="T79" fmla="*/ 527 h 568"/>
                  <a:gd name="T80" fmla="*/ 511 w 676"/>
                  <a:gd name="T81" fmla="*/ 568 h 568"/>
                  <a:gd name="T82" fmla="*/ 509 w 676"/>
                  <a:gd name="T83" fmla="*/ 551 h 568"/>
                  <a:gd name="T84" fmla="*/ 495 w 676"/>
                  <a:gd name="T85" fmla="*/ 500 h 568"/>
                  <a:gd name="T86" fmla="*/ 508 w 676"/>
                  <a:gd name="T87" fmla="*/ 476 h 568"/>
                  <a:gd name="T88" fmla="*/ 525 w 676"/>
                  <a:gd name="T89" fmla="*/ 462 h 568"/>
                  <a:gd name="T90" fmla="*/ 529 w 676"/>
                  <a:gd name="T91" fmla="*/ 440 h 568"/>
                  <a:gd name="T92" fmla="*/ 548 w 676"/>
                  <a:gd name="T93" fmla="*/ 414 h 568"/>
                  <a:gd name="T94" fmla="*/ 575 w 676"/>
                  <a:gd name="T95" fmla="*/ 398 h 568"/>
                  <a:gd name="T96" fmla="*/ 576 w 676"/>
                  <a:gd name="T97" fmla="*/ 375 h 568"/>
                  <a:gd name="T98" fmla="*/ 598 w 676"/>
                  <a:gd name="T99" fmla="*/ 36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76" h="568">
                    <a:moveTo>
                      <a:pt x="614" y="362"/>
                    </a:moveTo>
                    <a:lnTo>
                      <a:pt x="614" y="362"/>
                    </a:lnTo>
                    <a:lnTo>
                      <a:pt x="627" y="360"/>
                    </a:lnTo>
                    <a:lnTo>
                      <a:pt x="640" y="356"/>
                    </a:lnTo>
                    <a:lnTo>
                      <a:pt x="652" y="351"/>
                    </a:lnTo>
                    <a:lnTo>
                      <a:pt x="659" y="349"/>
                    </a:lnTo>
                    <a:lnTo>
                      <a:pt x="665" y="349"/>
                    </a:lnTo>
                    <a:lnTo>
                      <a:pt x="665" y="349"/>
                    </a:lnTo>
                    <a:lnTo>
                      <a:pt x="672" y="348"/>
                    </a:lnTo>
                    <a:lnTo>
                      <a:pt x="675" y="344"/>
                    </a:lnTo>
                    <a:lnTo>
                      <a:pt x="676" y="338"/>
                    </a:lnTo>
                    <a:lnTo>
                      <a:pt x="675" y="330"/>
                    </a:lnTo>
                    <a:lnTo>
                      <a:pt x="675" y="330"/>
                    </a:lnTo>
                    <a:lnTo>
                      <a:pt x="670" y="324"/>
                    </a:lnTo>
                    <a:lnTo>
                      <a:pt x="665" y="317"/>
                    </a:lnTo>
                    <a:lnTo>
                      <a:pt x="656" y="306"/>
                    </a:lnTo>
                    <a:lnTo>
                      <a:pt x="656" y="306"/>
                    </a:lnTo>
                    <a:lnTo>
                      <a:pt x="648" y="298"/>
                    </a:lnTo>
                    <a:lnTo>
                      <a:pt x="641" y="290"/>
                    </a:lnTo>
                    <a:lnTo>
                      <a:pt x="638" y="286"/>
                    </a:lnTo>
                    <a:lnTo>
                      <a:pt x="637" y="281"/>
                    </a:lnTo>
                    <a:lnTo>
                      <a:pt x="635" y="276"/>
                    </a:lnTo>
                    <a:lnTo>
                      <a:pt x="637" y="271"/>
                    </a:lnTo>
                    <a:lnTo>
                      <a:pt x="637" y="271"/>
                    </a:lnTo>
                    <a:lnTo>
                      <a:pt x="638" y="267"/>
                    </a:lnTo>
                    <a:lnTo>
                      <a:pt x="641" y="262"/>
                    </a:lnTo>
                    <a:lnTo>
                      <a:pt x="646" y="259"/>
                    </a:lnTo>
                    <a:lnTo>
                      <a:pt x="651" y="257"/>
                    </a:lnTo>
                    <a:lnTo>
                      <a:pt x="664" y="256"/>
                    </a:lnTo>
                    <a:lnTo>
                      <a:pt x="676" y="254"/>
                    </a:lnTo>
                    <a:lnTo>
                      <a:pt x="676" y="254"/>
                    </a:lnTo>
                    <a:lnTo>
                      <a:pt x="667" y="243"/>
                    </a:lnTo>
                    <a:lnTo>
                      <a:pt x="657" y="235"/>
                    </a:lnTo>
                    <a:lnTo>
                      <a:pt x="637" y="222"/>
                    </a:lnTo>
                    <a:lnTo>
                      <a:pt x="637" y="222"/>
                    </a:lnTo>
                    <a:lnTo>
                      <a:pt x="624" y="213"/>
                    </a:lnTo>
                    <a:lnTo>
                      <a:pt x="613" y="205"/>
                    </a:lnTo>
                    <a:lnTo>
                      <a:pt x="606" y="195"/>
                    </a:lnTo>
                    <a:lnTo>
                      <a:pt x="602" y="186"/>
                    </a:lnTo>
                    <a:lnTo>
                      <a:pt x="600" y="176"/>
                    </a:lnTo>
                    <a:lnTo>
                      <a:pt x="602" y="165"/>
                    </a:lnTo>
                    <a:lnTo>
                      <a:pt x="605" y="151"/>
                    </a:lnTo>
                    <a:lnTo>
                      <a:pt x="611" y="136"/>
                    </a:lnTo>
                    <a:lnTo>
                      <a:pt x="611" y="136"/>
                    </a:lnTo>
                    <a:lnTo>
                      <a:pt x="637" y="74"/>
                    </a:lnTo>
                    <a:lnTo>
                      <a:pt x="637" y="74"/>
                    </a:lnTo>
                    <a:lnTo>
                      <a:pt x="629" y="71"/>
                    </a:lnTo>
                    <a:lnTo>
                      <a:pt x="622" y="73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597" y="81"/>
                    </a:lnTo>
                    <a:lnTo>
                      <a:pt x="584" y="84"/>
                    </a:lnTo>
                    <a:lnTo>
                      <a:pt x="575" y="86"/>
                    </a:lnTo>
                    <a:lnTo>
                      <a:pt x="565" y="84"/>
                    </a:lnTo>
                    <a:lnTo>
                      <a:pt x="557" y="79"/>
                    </a:lnTo>
                    <a:lnTo>
                      <a:pt x="549" y="73"/>
                    </a:lnTo>
                    <a:lnTo>
                      <a:pt x="540" y="63"/>
                    </a:lnTo>
                    <a:lnTo>
                      <a:pt x="532" y="52"/>
                    </a:lnTo>
                    <a:lnTo>
                      <a:pt x="532" y="52"/>
                    </a:lnTo>
                    <a:lnTo>
                      <a:pt x="527" y="46"/>
                    </a:lnTo>
                    <a:lnTo>
                      <a:pt x="522" y="41"/>
                    </a:lnTo>
                    <a:lnTo>
                      <a:pt x="516" y="38"/>
                    </a:lnTo>
                    <a:lnTo>
                      <a:pt x="509" y="35"/>
                    </a:lnTo>
                    <a:lnTo>
                      <a:pt x="509" y="35"/>
                    </a:lnTo>
                    <a:lnTo>
                      <a:pt x="479" y="28"/>
                    </a:lnTo>
                    <a:lnTo>
                      <a:pt x="463" y="27"/>
                    </a:lnTo>
                    <a:lnTo>
                      <a:pt x="448" y="25"/>
                    </a:lnTo>
                    <a:lnTo>
                      <a:pt x="432" y="25"/>
                    </a:lnTo>
                    <a:lnTo>
                      <a:pt x="417" y="27"/>
                    </a:lnTo>
                    <a:lnTo>
                      <a:pt x="401" y="30"/>
                    </a:lnTo>
                    <a:lnTo>
                      <a:pt x="386" y="36"/>
                    </a:lnTo>
                    <a:lnTo>
                      <a:pt x="386" y="36"/>
                    </a:lnTo>
                    <a:lnTo>
                      <a:pt x="379" y="38"/>
                    </a:lnTo>
                    <a:lnTo>
                      <a:pt x="373" y="40"/>
                    </a:lnTo>
                    <a:lnTo>
                      <a:pt x="365" y="38"/>
                    </a:lnTo>
                    <a:lnTo>
                      <a:pt x="359" y="36"/>
                    </a:lnTo>
                    <a:lnTo>
                      <a:pt x="359" y="36"/>
                    </a:lnTo>
                    <a:lnTo>
                      <a:pt x="333" y="27"/>
                    </a:lnTo>
                    <a:lnTo>
                      <a:pt x="306" y="20"/>
                    </a:lnTo>
                    <a:lnTo>
                      <a:pt x="252" y="9"/>
                    </a:lnTo>
                    <a:lnTo>
                      <a:pt x="252" y="9"/>
                    </a:lnTo>
                    <a:lnTo>
                      <a:pt x="227" y="5"/>
                    </a:lnTo>
                    <a:lnTo>
                      <a:pt x="212" y="3"/>
                    </a:lnTo>
                    <a:lnTo>
                      <a:pt x="200" y="3"/>
                    </a:lnTo>
                    <a:lnTo>
                      <a:pt x="187" y="3"/>
                    </a:lnTo>
                    <a:lnTo>
                      <a:pt x="174" y="6"/>
                    </a:lnTo>
                    <a:lnTo>
                      <a:pt x="162" y="9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1" y="19"/>
                    </a:lnTo>
                    <a:lnTo>
                      <a:pt x="135" y="25"/>
                    </a:lnTo>
                    <a:lnTo>
                      <a:pt x="122" y="38"/>
                    </a:lnTo>
                    <a:lnTo>
                      <a:pt x="114" y="44"/>
                    </a:lnTo>
                    <a:lnTo>
                      <a:pt x="108" y="47"/>
                    </a:lnTo>
                    <a:lnTo>
                      <a:pt x="100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84" y="49"/>
                    </a:lnTo>
                    <a:lnTo>
                      <a:pt x="76" y="46"/>
                    </a:lnTo>
                    <a:lnTo>
                      <a:pt x="69" y="40"/>
                    </a:lnTo>
                    <a:lnTo>
                      <a:pt x="63" y="35"/>
                    </a:lnTo>
                    <a:lnTo>
                      <a:pt x="50" y="20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1" y="3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5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14" y="54"/>
                    </a:lnTo>
                    <a:lnTo>
                      <a:pt x="23" y="76"/>
                    </a:lnTo>
                    <a:lnTo>
                      <a:pt x="28" y="86"/>
                    </a:lnTo>
                    <a:lnTo>
                      <a:pt x="36" y="95"/>
                    </a:lnTo>
                    <a:lnTo>
                      <a:pt x="44" y="105"/>
                    </a:lnTo>
                    <a:lnTo>
                      <a:pt x="55" y="113"/>
                    </a:lnTo>
                    <a:lnTo>
                      <a:pt x="55" y="113"/>
                    </a:lnTo>
                    <a:lnTo>
                      <a:pt x="65" y="121"/>
                    </a:lnTo>
                    <a:lnTo>
                      <a:pt x="71" y="130"/>
                    </a:lnTo>
                    <a:lnTo>
                      <a:pt x="77" y="140"/>
                    </a:lnTo>
                    <a:lnTo>
                      <a:pt x="81" y="152"/>
                    </a:lnTo>
                    <a:lnTo>
                      <a:pt x="84" y="163"/>
                    </a:lnTo>
                    <a:lnTo>
                      <a:pt x="85" y="176"/>
                    </a:lnTo>
                    <a:lnTo>
                      <a:pt x="87" y="202"/>
                    </a:lnTo>
                    <a:lnTo>
                      <a:pt x="87" y="202"/>
                    </a:lnTo>
                    <a:lnTo>
                      <a:pt x="87" y="208"/>
                    </a:lnTo>
                    <a:lnTo>
                      <a:pt x="89" y="216"/>
                    </a:lnTo>
                    <a:lnTo>
                      <a:pt x="90" y="219"/>
                    </a:lnTo>
                    <a:lnTo>
                      <a:pt x="92" y="221"/>
                    </a:lnTo>
                    <a:lnTo>
                      <a:pt x="96" y="222"/>
                    </a:lnTo>
                    <a:lnTo>
                      <a:pt x="101" y="224"/>
                    </a:lnTo>
                    <a:lnTo>
                      <a:pt x="101" y="224"/>
                    </a:lnTo>
                    <a:lnTo>
                      <a:pt x="112" y="227"/>
                    </a:lnTo>
                    <a:lnTo>
                      <a:pt x="123" y="230"/>
                    </a:lnTo>
                    <a:lnTo>
                      <a:pt x="133" y="236"/>
                    </a:lnTo>
                    <a:lnTo>
                      <a:pt x="143" y="241"/>
                    </a:lnTo>
                    <a:lnTo>
                      <a:pt x="150" y="249"/>
                    </a:lnTo>
                    <a:lnTo>
                      <a:pt x="158" y="256"/>
                    </a:lnTo>
                    <a:lnTo>
                      <a:pt x="173" y="271"/>
                    </a:lnTo>
                    <a:lnTo>
                      <a:pt x="173" y="271"/>
                    </a:lnTo>
                    <a:lnTo>
                      <a:pt x="185" y="289"/>
                    </a:lnTo>
                    <a:lnTo>
                      <a:pt x="200" y="306"/>
                    </a:lnTo>
                    <a:lnTo>
                      <a:pt x="230" y="338"/>
                    </a:lnTo>
                    <a:lnTo>
                      <a:pt x="262" y="368"/>
                    </a:lnTo>
                    <a:lnTo>
                      <a:pt x="292" y="400"/>
                    </a:lnTo>
                    <a:lnTo>
                      <a:pt x="292" y="400"/>
                    </a:lnTo>
                    <a:lnTo>
                      <a:pt x="313" y="424"/>
                    </a:lnTo>
                    <a:lnTo>
                      <a:pt x="336" y="446"/>
                    </a:lnTo>
                    <a:lnTo>
                      <a:pt x="359" y="468"/>
                    </a:lnTo>
                    <a:lnTo>
                      <a:pt x="379" y="491"/>
                    </a:lnTo>
                    <a:lnTo>
                      <a:pt x="379" y="491"/>
                    </a:lnTo>
                    <a:lnTo>
                      <a:pt x="392" y="505"/>
                    </a:lnTo>
                    <a:lnTo>
                      <a:pt x="406" y="516"/>
                    </a:lnTo>
                    <a:lnTo>
                      <a:pt x="422" y="527"/>
                    </a:lnTo>
                    <a:lnTo>
                      <a:pt x="438" y="537"/>
                    </a:lnTo>
                    <a:lnTo>
                      <a:pt x="455" y="546"/>
                    </a:lnTo>
                    <a:lnTo>
                      <a:pt x="475" y="554"/>
                    </a:lnTo>
                    <a:lnTo>
                      <a:pt x="511" y="568"/>
                    </a:lnTo>
                    <a:lnTo>
                      <a:pt x="511" y="568"/>
                    </a:lnTo>
                    <a:lnTo>
                      <a:pt x="513" y="564"/>
                    </a:lnTo>
                    <a:lnTo>
                      <a:pt x="513" y="564"/>
                    </a:lnTo>
                    <a:lnTo>
                      <a:pt x="509" y="551"/>
                    </a:lnTo>
                    <a:lnTo>
                      <a:pt x="503" y="538"/>
                    </a:lnTo>
                    <a:lnTo>
                      <a:pt x="500" y="524"/>
                    </a:lnTo>
                    <a:lnTo>
                      <a:pt x="495" y="511"/>
                    </a:lnTo>
                    <a:lnTo>
                      <a:pt x="495" y="500"/>
                    </a:lnTo>
                    <a:lnTo>
                      <a:pt x="497" y="494"/>
                    </a:lnTo>
                    <a:lnTo>
                      <a:pt x="498" y="487"/>
                    </a:lnTo>
                    <a:lnTo>
                      <a:pt x="503" y="483"/>
                    </a:lnTo>
                    <a:lnTo>
                      <a:pt x="508" y="476"/>
                    </a:lnTo>
                    <a:lnTo>
                      <a:pt x="514" y="472"/>
                    </a:lnTo>
                    <a:lnTo>
                      <a:pt x="524" y="467"/>
                    </a:lnTo>
                    <a:lnTo>
                      <a:pt x="524" y="467"/>
                    </a:lnTo>
                    <a:lnTo>
                      <a:pt x="525" y="462"/>
                    </a:lnTo>
                    <a:lnTo>
                      <a:pt x="525" y="457"/>
                    </a:lnTo>
                    <a:lnTo>
                      <a:pt x="525" y="457"/>
                    </a:lnTo>
                    <a:lnTo>
                      <a:pt x="527" y="448"/>
                    </a:lnTo>
                    <a:lnTo>
                      <a:pt x="529" y="440"/>
                    </a:lnTo>
                    <a:lnTo>
                      <a:pt x="532" y="433"/>
                    </a:lnTo>
                    <a:lnTo>
                      <a:pt x="536" y="425"/>
                    </a:lnTo>
                    <a:lnTo>
                      <a:pt x="541" y="421"/>
                    </a:lnTo>
                    <a:lnTo>
                      <a:pt x="548" y="414"/>
                    </a:lnTo>
                    <a:lnTo>
                      <a:pt x="562" y="406"/>
                    </a:lnTo>
                    <a:lnTo>
                      <a:pt x="562" y="406"/>
                    </a:lnTo>
                    <a:lnTo>
                      <a:pt x="571" y="402"/>
                    </a:lnTo>
                    <a:lnTo>
                      <a:pt x="575" y="398"/>
                    </a:lnTo>
                    <a:lnTo>
                      <a:pt x="575" y="394"/>
                    </a:lnTo>
                    <a:lnTo>
                      <a:pt x="575" y="394"/>
                    </a:lnTo>
                    <a:lnTo>
                      <a:pt x="575" y="383"/>
                    </a:lnTo>
                    <a:lnTo>
                      <a:pt x="576" y="375"/>
                    </a:lnTo>
                    <a:lnTo>
                      <a:pt x="581" y="370"/>
                    </a:lnTo>
                    <a:lnTo>
                      <a:pt x="586" y="367"/>
                    </a:lnTo>
                    <a:lnTo>
                      <a:pt x="592" y="365"/>
                    </a:lnTo>
                    <a:lnTo>
                      <a:pt x="598" y="364"/>
                    </a:lnTo>
                    <a:lnTo>
                      <a:pt x="614" y="362"/>
                    </a:lnTo>
                    <a:lnTo>
                      <a:pt x="614" y="36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4" name="Freeform 146">
                <a:extLst>
                  <a:ext uri="{FF2B5EF4-FFF2-40B4-BE49-F238E27FC236}">
                    <a16:creationId xmlns:a16="http://schemas.microsoft.com/office/drawing/2014/main" id="{485C653C-3682-41B6-FDCD-D54EE0F35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2654"/>
                <a:ext cx="479" cy="186"/>
              </a:xfrm>
              <a:custGeom>
                <a:avLst/>
                <a:gdLst>
                  <a:gd name="T0" fmla="*/ 821 w 958"/>
                  <a:gd name="T1" fmla="*/ 29 h 372"/>
                  <a:gd name="T2" fmla="*/ 756 w 958"/>
                  <a:gd name="T3" fmla="*/ 22 h 372"/>
                  <a:gd name="T4" fmla="*/ 705 w 958"/>
                  <a:gd name="T5" fmla="*/ 43 h 372"/>
                  <a:gd name="T6" fmla="*/ 673 w 958"/>
                  <a:gd name="T7" fmla="*/ 48 h 372"/>
                  <a:gd name="T8" fmla="*/ 643 w 958"/>
                  <a:gd name="T9" fmla="*/ 35 h 372"/>
                  <a:gd name="T10" fmla="*/ 595 w 958"/>
                  <a:gd name="T11" fmla="*/ 29 h 372"/>
                  <a:gd name="T12" fmla="*/ 562 w 958"/>
                  <a:gd name="T13" fmla="*/ 49 h 372"/>
                  <a:gd name="T14" fmla="*/ 508 w 958"/>
                  <a:gd name="T15" fmla="*/ 73 h 372"/>
                  <a:gd name="T16" fmla="*/ 487 w 958"/>
                  <a:gd name="T17" fmla="*/ 70 h 372"/>
                  <a:gd name="T18" fmla="*/ 479 w 958"/>
                  <a:gd name="T19" fmla="*/ 48 h 372"/>
                  <a:gd name="T20" fmla="*/ 446 w 958"/>
                  <a:gd name="T21" fmla="*/ 22 h 372"/>
                  <a:gd name="T22" fmla="*/ 425 w 958"/>
                  <a:gd name="T23" fmla="*/ 2 h 372"/>
                  <a:gd name="T24" fmla="*/ 398 w 958"/>
                  <a:gd name="T25" fmla="*/ 6 h 372"/>
                  <a:gd name="T26" fmla="*/ 360 w 958"/>
                  <a:gd name="T27" fmla="*/ 27 h 372"/>
                  <a:gd name="T28" fmla="*/ 330 w 958"/>
                  <a:gd name="T29" fmla="*/ 21 h 372"/>
                  <a:gd name="T30" fmla="*/ 317 w 958"/>
                  <a:gd name="T31" fmla="*/ 5 h 372"/>
                  <a:gd name="T32" fmla="*/ 271 w 958"/>
                  <a:gd name="T33" fmla="*/ 6 h 372"/>
                  <a:gd name="T34" fmla="*/ 217 w 958"/>
                  <a:gd name="T35" fmla="*/ 46 h 372"/>
                  <a:gd name="T36" fmla="*/ 187 w 958"/>
                  <a:gd name="T37" fmla="*/ 90 h 372"/>
                  <a:gd name="T38" fmla="*/ 120 w 958"/>
                  <a:gd name="T39" fmla="*/ 141 h 372"/>
                  <a:gd name="T40" fmla="*/ 65 w 958"/>
                  <a:gd name="T41" fmla="*/ 156 h 372"/>
                  <a:gd name="T42" fmla="*/ 30 w 958"/>
                  <a:gd name="T43" fmla="*/ 159 h 372"/>
                  <a:gd name="T44" fmla="*/ 12 w 958"/>
                  <a:gd name="T45" fmla="*/ 175 h 372"/>
                  <a:gd name="T46" fmla="*/ 0 w 958"/>
                  <a:gd name="T47" fmla="*/ 233 h 372"/>
                  <a:gd name="T48" fmla="*/ 9 w 958"/>
                  <a:gd name="T49" fmla="*/ 273 h 372"/>
                  <a:gd name="T50" fmla="*/ 28 w 958"/>
                  <a:gd name="T51" fmla="*/ 286 h 372"/>
                  <a:gd name="T52" fmla="*/ 93 w 958"/>
                  <a:gd name="T53" fmla="*/ 338 h 372"/>
                  <a:gd name="T54" fmla="*/ 144 w 958"/>
                  <a:gd name="T55" fmla="*/ 368 h 372"/>
                  <a:gd name="T56" fmla="*/ 192 w 958"/>
                  <a:gd name="T57" fmla="*/ 372 h 372"/>
                  <a:gd name="T58" fmla="*/ 290 w 958"/>
                  <a:gd name="T59" fmla="*/ 359 h 372"/>
                  <a:gd name="T60" fmla="*/ 306 w 958"/>
                  <a:gd name="T61" fmla="*/ 348 h 372"/>
                  <a:gd name="T62" fmla="*/ 314 w 958"/>
                  <a:gd name="T63" fmla="*/ 322 h 372"/>
                  <a:gd name="T64" fmla="*/ 354 w 958"/>
                  <a:gd name="T65" fmla="*/ 314 h 372"/>
                  <a:gd name="T66" fmla="*/ 392 w 958"/>
                  <a:gd name="T67" fmla="*/ 310 h 372"/>
                  <a:gd name="T68" fmla="*/ 410 w 958"/>
                  <a:gd name="T69" fmla="*/ 294 h 372"/>
                  <a:gd name="T70" fmla="*/ 437 w 958"/>
                  <a:gd name="T71" fmla="*/ 270 h 372"/>
                  <a:gd name="T72" fmla="*/ 473 w 958"/>
                  <a:gd name="T73" fmla="*/ 273 h 372"/>
                  <a:gd name="T74" fmla="*/ 532 w 958"/>
                  <a:gd name="T75" fmla="*/ 292 h 372"/>
                  <a:gd name="T76" fmla="*/ 557 w 958"/>
                  <a:gd name="T77" fmla="*/ 294 h 372"/>
                  <a:gd name="T78" fmla="*/ 573 w 958"/>
                  <a:gd name="T79" fmla="*/ 273 h 372"/>
                  <a:gd name="T80" fmla="*/ 583 w 958"/>
                  <a:gd name="T81" fmla="*/ 237 h 372"/>
                  <a:gd name="T82" fmla="*/ 607 w 958"/>
                  <a:gd name="T83" fmla="*/ 203 h 372"/>
                  <a:gd name="T84" fmla="*/ 641 w 958"/>
                  <a:gd name="T85" fmla="*/ 189 h 372"/>
                  <a:gd name="T86" fmla="*/ 688 w 958"/>
                  <a:gd name="T87" fmla="*/ 194 h 372"/>
                  <a:gd name="T88" fmla="*/ 721 w 958"/>
                  <a:gd name="T89" fmla="*/ 202 h 372"/>
                  <a:gd name="T90" fmla="*/ 754 w 958"/>
                  <a:gd name="T91" fmla="*/ 195 h 372"/>
                  <a:gd name="T92" fmla="*/ 800 w 958"/>
                  <a:gd name="T93" fmla="*/ 200 h 372"/>
                  <a:gd name="T94" fmla="*/ 831 w 958"/>
                  <a:gd name="T95" fmla="*/ 224 h 372"/>
                  <a:gd name="T96" fmla="*/ 869 w 958"/>
                  <a:gd name="T97" fmla="*/ 238 h 372"/>
                  <a:gd name="T98" fmla="*/ 899 w 958"/>
                  <a:gd name="T99" fmla="*/ 208 h 372"/>
                  <a:gd name="T100" fmla="*/ 923 w 958"/>
                  <a:gd name="T101" fmla="*/ 160 h 372"/>
                  <a:gd name="T102" fmla="*/ 958 w 958"/>
                  <a:gd name="T103" fmla="*/ 102 h 372"/>
                  <a:gd name="T104" fmla="*/ 851 w 958"/>
                  <a:gd name="T105" fmla="*/ 4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8" h="372">
                    <a:moveTo>
                      <a:pt x="851" y="46"/>
                    </a:moveTo>
                    <a:lnTo>
                      <a:pt x="851" y="46"/>
                    </a:lnTo>
                    <a:lnTo>
                      <a:pt x="837" y="36"/>
                    </a:lnTo>
                    <a:lnTo>
                      <a:pt x="821" y="29"/>
                    </a:lnTo>
                    <a:lnTo>
                      <a:pt x="805" y="24"/>
                    </a:lnTo>
                    <a:lnTo>
                      <a:pt x="789" y="21"/>
                    </a:lnTo>
                    <a:lnTo>
                      <a:pt x="773" y="21"/>
                    </a:lnTo>
                    <a:lnTo>
                      <a:pt x="756" y="22"/>
                    </a:lnTo>
                    <a:lnTo>
                      <a:pt x="738" y="29"/>
                    </a:lnTo>
                    <a:lnTo>
                      <a:pt x="721" y="36"/>
                    </a:lnTo>
                    <a:lnTo>
                      <a:pt x="721" y="36"/>
                    </a:lnTo>
                    <a:lnTo>
                      <a:pt x="705" y="43"/>
                    </a:lnTo>
                    <a:lnTo>
                      <a:pt x="697" y="46"/>
                    </a:lnTo>
                    <a:lnTo>
                      <a:pt x="689" y="48"/>
                    </a:lnTo>
                    <a:lnTo>
                      <a:pt x="681" y="48"/>
                    </a:lnTo>
                    <a:lnTo>
                      <a:pt x="673" y="48"/>
                    </a:lnTo>
                    <a:lnTo>
                      <a:pt x="664" y="44"/>
                    </a:lnTo>
                    <a:lnTo>
                      <a:pt x="656" y="41"/>
                    </a:lnTo>
                    <a:lnTo>
                      <a:pt x="656" y="41"/>
                    </a:lnTo>
                    <a:lnTo>
                      <a:pt x="643" y="35"/>
                    </a:lnTo>
                    <a:lnTo>
                      <a:pt x="630" y="30"/>
                    </a:lnTo>
                    <a:lnTo>
                      <a:pt x="619" y="27"/>
                    </a:lnTo>
                    <a:lnTo>
                      <a:pt x="607" y="27"/>
                    </a:lnTo>
                    <a:lnTo>
                      <a:pt x="595" y="29"/>
                    </a:lnTo>
                    <a:lnTo>
                      <a:pt x="584" y="33"/>
                    </a:lnTo>
                    <a:lnTo>
                      <a:pt x="573" y="40"/>
                    </a:lnTo>
                    <a:lnTo>
                      <a:pt x="562" y="49"/>
                    </a:lnTo>
                    <a:lnTo>
                      <a:pt x="562" y="49"/>
                    </a:lnTo>
                    <a:lnTo>
                      <a:pt x="549" y="59"/>
                    </a:lnTo>
                    <a:lnTo>
                      <a:pt x="537" y="65"/>
                    </a:lnTo>
                    <a:lnTo>
                      <a:pt x="522" y="70"/>
                    </a:lnTo>
                    <a:lnTo>
                      <a:pt x="508" y="73"/>
                    </a:lnTo>
                    <a:lnTo>
                      <a:pt x="508" y="73"/>
                    </a:lnTo>
                    <a:lnTo>
                      <a:pt x="494" y="73"/>
                    </a:lnTo>
                    <a:lnTo>
                      <a:pt x="489" y="71"/>
                    </a:lnTo>
                    <a:lnTo>
                      <a:pt x="487" y="70"/>
                    </a:lnTo>
                    <a:lnTo>
                      <a:pt x="486" y="67"/>
                    </a:lnTo>
                    <a:lnTo>
                      <a:pt x="486" y="67"/>
                    </a:lnTo>
                    <a:lnTo>
                      <a:pt x="484" y="56"/>
                    </a:lnTo>
                    <a:lnTo>
                      <a:pt x="479" y="48"/>
                    </a:lnTo>
                    <a:lnTo>
                      <a:pt x="473" y="41"/>
                    </a:lnTo>
                    <a:lnTo>
                      <a:pt x="467" y="36"/>
                    </a:lnTo>
                    <a:lnTo>
                      <a:pt x="452" y="27"/>
                    </a:lnTo>
                    <a:lnTo>
                      <a:pt x="446" y="22"/>
                    </a:lnTo>
                    <a:lnTo>
                      <a:pt x="441" y="16"/>
                    </a:lnTo>
                    <a:lnTo>
                      <a:pt x="441" y="16"/>
                    </a:lnTo>
                    <a:lnTo>
                      <a:pt x="433" y="8"/>
                    </a:lnTo>
                    <a:lnTo>
                      <a:pt x="425" y="2"/>
                    </a:lnTo>
                    <a:lnTo>
                      <a:pt x="419" y="0"/>
                    </a:lnTo>
                    <a:lnTo>
                      <a:pt x="411" y="0"/>
                    </a:lnTo>
                    <a:lnTo>
                      <a:pt x="405" y="2"/>
                    </a:lnTo>
                    <a:lnTo>
                      <a:pt x="398" y="6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68" y="24"/>
                    </a:lnTo>
                    <a:lnTo>
                      <a:pt x="360" y="27"/>
                    </a:lnTo>
                    <a:lnTo>
                      <a:pt x="352" y="30"/>
                    </a:lnTo>
                    <a:lnTo>
                      <a:pt x="344" y="30"/>
                    </a:lnTo>
                    <a:lnTo>
                      <a:pt x="336" y="27"/>
                    </a:lnTo>
                    <a:lnTo>
                      <a:pt x="330" y="21"/>
                    </a:lnTo>
                    <a:lnTo>
                      <a:pt x="324" y="8"/>
                    </a:lnTo>
                    <a:lnTo>
                      <a:pt x="324" y="8"/>
                    </a:lnTo>
                    <a:lnTo>
                      <a:pt x="321" y="5"/>
                    </a:lnTo>
                    <a:lnTo>
                      <a:pt x="31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289" y="5"/>
                    </a:lnTo>
                    <a:lnTo>
                      <a:pt x="271" y="6"/>
                    </a:lnTo>
                    <a:lnTo>
                      <a:pt x="255" y="13"/>
                    </a:lnTo>
                    <a:lnTo>
                      <a:pt x="241" y="22"/>
                    </a:lnTo>
                    <a:lnTo>
                      <a:pt x="228" y="32"/>
                    </a:lnTo>
                    <a:lnTo>
                      <a:pt x="217" y="46"/>
                    </a:lnTo>
                    <a:lnTo>
                      <a:pt x="208" y="60"/>
                    </a:lnTo>
                    <a:lnTo>
                      <a:pt x="198" y="75"/>
                    </a:lnTo>
                    <a:lnTo>
                      <a:pt x="198" y="75"/>
                    </a:lnTo>
                    <a:lnTo>
                      <a:pt x="187" y="90"/>
                    </a:lnTo>
                    <a:lnTo>
                      <a:pt x="174" y="105"/>
                    </a:lnTo>
                    <a:lnTo>
                      <a:pt x="159" y="117"/>
                    </a:lnTo>
                    <a:lnTo>
                      <a:pt x="140" y="130"/>
                    </a:lnTo>
                    <a:lnTo>
                      <a:pt x="120" y="141"/>
                    </a:lnTo>
                    <a:lnTo>
                      <a:pt x="101" y="149"/>
                    </a:lnTo>
                    <a:lnTo>
                      <a:pt x="82" y="154"/>
                    </a:lnTo>
                    <a:lnTo>
                      <a:pt x="65" y="156"/>
                    </a:lnTo>
                    <a:lnTo>
                      <a:pt x="65" y="156"/>
                    </a:lnTo>
                    <a:lnTo>
                      <a:pt x="52" y="156"/>
                    </a:lnTo>
                    <a:lnTo>
                      <a:pt x="41" y="156"/>
                    </a:lnTo>
                    <a:lnTo>
                      <a:pt x="36" y="157"/>
                    </a:lnTo>
                    <a:lnTo>
                      <a:pt x="30" y="159"/>
                    </a:lnTo>
                    <a:lnTo>
                      <a:pt x="25" y="160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12" y="175"/>
                    </a:lnTo>
                    <a:lnTo>
                      <a:pt x="8" y="187"/>
                    </a:lnTo>
                    <a:lnTo>
                      <a:pt x="4" y="202"/>
                    </a:lnTo>
                    <a:lnTo>
                      <a:pt x="1" y="218"/>
                    </a:lnTo>
                    <a:lnTo>
                      <a:pt x="0" y="233"/>
                    </a:lnTo>
                    <a:lnTo>
                      <a:pt x="1" y="249"/>
                    </a:lnTo>
                    <a:lnTo>
                      <a:pt x="4" y="262"/>
                    </a:lnTo>
                    <a:lnTo>
                      <a:pt x="9" y="273"/>
                    </a:lnTo>
                    <a:lnTo>
                      <a:pt x="9" y="273"/>
                    </a:lnTo>
                    <a:lnTo>
                      <a:pt x="12" y="276"/>
                    </a:lnTo>
                    <a:lnTo>
                      <a:pt x="16" y="279"/>
                    </a:lnTo>
                    <a:lnTo>
                      <a:pt x="16" y="279"/>
                    </a:lnTo>
                    <a:lnTo>
                      <a:pt x="28" y="286"/>
                    </a:lnTo>
                    <a:lnTo>
                      <a:pt x="39" y="294"/>
                    </a:lnTo>
                    <a:lnTo>
                      <a:pt x="62" y="311"/>
                    </a:lnTo>
                    <a:lnTo>
                      <a:pt x="82" y="330"/>
                    </a:lnTo>
                    <a:lnTo>
                      <a:pt x="93" y="338"/>
                    </a:lnTo>
                    <a:lnTo>
                      <a:pt x="105" y="346"/>
                    </a:lnTo>
                    <a:lnTo>
                      <a:pt x="105" y="346"/>
                    </a:lnTo>
                    <a:lnTo>
                      <a:pt x="132" y="362"/>
                    </a:lnTo>
                    <a:lnTo>
                      <a:pt x="144" y="368"/>
                    </a:lnTo>
                    <a:lnTo>
                      <a:pt x="151" y="370"/>
                    </a:lnTo>
                    <a:lnTo>
                      <a:pt x="159" y="372"/>
                    </a:lnTo>
                    <a:lnTo>
                      <a:pt x="159" y="372"/>
                    </a:lnTo>
                    <a:lnTo>
                      <a:pt x="192" y="372"/>
                    </a:lnTo>
                    <a:lnTo>
                      <a:pt x="225" y="370"/>
                    </a:lnTo>
                    <a:lnTo>
                      <a:pt x="257" y="367"/>
                    </a:lnTo>
                    <a:lnTo>
                      <a:pt x="290" y="359"/>
                    </a:lnTo>
                    <a:lnTo>
                      <a:pt x="290" y="359"/>
                    </a:lnTo>
                    <a:lnTo>
                      <a:pt x="300" y="357"/>
                    </a:lnTo>
                    <a:lnTo>
                      <a:pt x="305" y="354"/>
                    </a:lnTo>
                    <a:lnTo>
                      <a:pt x="306" y="351"/>
                    </a:lnTo>
                    <a:lnTo>
                      <a:pt x="306" y="348"/>
                    </a:lnTo>
                    <a:lnTo>
                      <a:pt x="306" y="348"/>
                    </a:lnTo>
                    <a:lnTo>
                      <a:pt x="306" y="337"/>
                    </a:lnTo>
                    <a:lnTo>
                      <a:pt x="309" y="329"/>
                    </a:lnTo>
                    <a:lnTo>
                      <a:pt x="314" y="322"/>
                    </a:lnTo>
                    <a:lnTo>
                      <a:pt x="321" y="318"/>
                    </a:lnTo>
                    <a:lnTo>
                      <a:pt x="329" y="316"/>
                    </a:lnTo>
                    <a:lnTo>
                      <a:pt x="336" y="314"/>
                    </a:lnTo>
                    <a:lnTo>
                      <a:pt x="354" y="314"/>
                    </a:lnTo>
                    <a:lnTo>
                      <a:pt x="354" y="314"/>
                    </a:lnTo>
                    <a:lnTo>
                      <a:pt x="370" y="314"/>
                    </a:lnTo>
                    <a:lnTo>
                      <a:pt x="384" y="311"/>
                    </a:lnTo>
                    <a:lnTo>
                      <a:pt x="392" y="310"/>
                    </a:lnTo>
                    <a:lnTo>
                      <a:pt x="398" y="305"/>
                    </a:lnTo>
                    <a:lnTo>
                      <a:pt x="405" y="300"/>
                    </a:lnTo>
                    <a:lnTo>
                      <a:pt x="410" y="294"/>
                    </a:lnTo>
                    <a:lnTo>
                      <a:pt x="410" y="294"/>
                    </a:lnTo>
                    <a:lnTo>
                      <a:pt x="416" y="284"/>
                    </a:lnTo>
                    <a:lnTo>
                      <a:pt x="422" y="278"/>
                    </a:lnTo>
                    <a:lnTo>
                      <a:pt x="429" y="273"/>
                    </a:lnTo>
                    <a:lnTo>
                      <a:pt x="437" y="270"/>
                    </a:lnTo>
                    <a:lnTo>
                      <a:pt x="445" y="270"/>
                    </a:lnTo>
                    <a:lnTo>
                      <a:pt x="454" y="270"/>
                    </a:lnTo>
                    <a:lnTo>
                      <a:pt x="464" y="272"/>
                    </a:lnTo>
                    <a:lnTo>
                      <a:pt x="473" y="273"/>
                    </a:lnTo>
                    <a:lnTo>
                      <a:pt x="473" y="273"/>
                    </a:lnTo>
                    <a:lnTo>
                      <a:pt x="502" y="284"/>
                    </a:lnTo>
                    <a:lnTo>
                      <a:pt x="518" y="289"/>
                    </a:lnTo>
                    <a:lnTo>
                      <a:pt x="532" y="292"/>
                    </a:lnTo>
                    <a:lnTo>
                      <a:pt x="532" y="292"/>
                    </a:lnTo>
                    <a:lnTo>
                      <a:pt x="545" y="295"/>
                    </a:lnTo>
                    <a:lnTo>
                      <a:pt x="551" y="295"/>
                    </a:lnTo>
                    <a:lnTo>
                      <a:pt x="557" y="294"/>
                    </a:lnTo>
                    <a:lnTo>
                      <a:pt x="564" y="291"/>
                    </a:lnTo>
                    <a:lnTo>
                      <a:pt x="567" y="287"/>
                    </a:lnTo>
                    <a:lnTo>
                      <a:pt x="572" y="281"/>
                    </a:lnTo>
                    <a:lnTo>
                      <a:pt x="573" y="273"/>
                    </a:lnTo>
                    <a:lnTo>
                      <a:pt x="573" y="273"/>
                    </a:lnTo>
                    <a:lnTo>
                      <a:pt x="576" y="259"/>
                    </a:lnTo>
                    <a:lnTo>
                      <a:pt x="580" y="248"/>
                    </a:lnTo>
                    <a:lnTo>
                      <a:pt x="583" y="237"/>
                    </a:lnTo>
                    <a:lnTo>
                      <a:pt x="587" y="225"/>
                    </a:lnTo>
                    <a:lnTo>
                      <a:pt x="594" y="218"/>
                    </a:lnTo>
                    <a:lnTo>
                      <a:pt x="600" y="210"/>
                    </a:lnTo>
                    <a:lnTo>
                      <a:pt x="607" y="203"/>
                    </a:lnTo>
                    <a:lnTo>
                      <a:pt x="614" y="198"/>
                    </a:lnTo>
                    <a:lnTo>
                      <a:pt x="622" y="194"/>
                    </a:lnTo>
                    <a:lnTo>
                      <a:pt x="632" y="191"/>
                    </a:lnTo>
                    <a:lnTo>
                      <a:pt x="641" y="189"/>
                    </a:lnTo>
                    <a:lnTo>
                      <a:pt x="653" y="187"/>
                    </a:lnTo>
                    <a:lnTo>
                      <a:pt x="664" y="189"/>
                    </a:lnTo>
                    <a:lnTo>
                      <a:pt x="675" y="191"/>
                    </a:lnTo>
                    <a:lnTo>
                      <a:pt x="688" y="194"/>
                    </a:lnTo>
                    <a:lnTo>
                      <a:pt x="700" y="197"/>
                    </a:lnTo>
                    <a:lnTo>
                      <a:pt x="700" y="197"/>
                    </a:lnTo>
                    <a:lnTo>
                      <a:pt x="711" y="200"/>
                    </a:lnTo>
                    <a:lnTo>
                      <a:pt x="721" y="202"/>
                    </a:lnTo>
                    <a:lnTo>
                      <a:pt x="732" y="202"/>
                    </a:lnTo>
                    <a:lnTo>
                      <a:pt x="742" y="198"/>
                    </a:lnTo>
                    <a:lnTo>
                      <a:pt x="742" y="198"/>
                    </a:lnTo>
                    <a:lnTo>
                      <a:pt x="754" y="195"/>
                    </a:lnTo>
                    <a:lnTo>
                      <a:pt x="767" y="194"/>
                    </a:lnTo>
                    <a:lnTo>
                      <a:pt x="780" y="194"/>
                    </a:lnTo>
                    <a:lnTo>
                      <a:pt x="791" y="195"/>
                    </a:lnTo>
                    <a:lnTo>
                      <a:pt x="800" y="200"/>
                    </a:lnTo>
                    <a:lnTo>
                      <a:pt x="811" y="206"/>
                    </a:lnTo>
                    <a:lnTo>
                      <a:pt x="821" y="214"/>
                    </a:lnTo>
                    <a:lnTo>
                      <a:pt x="831" y="224"/>
                    </a:lnTo>
                    <a:lnTo>
                      <a:pt x="831" y="224"/>
                    </a:lnTo>
                    <a:lnTo>
                      <a:pt x="840" y="232"/>
                    </a:lnTo>
                    <a:lnTo>
                      <a:pt x="850" y="237"/>
                    </a:lnTo>
                    <a:lnTo>
                      <a:pt x="859" y="238"/>
                    </a:lnTo>
                    <a:lnTo>
                      <a:pt x="869" y="238"/>
                    </a:lnTo>
                    <a:lnTo>
                      <a:pt x="878" y="233"/>
                    </a:lnTo>
                    <a:lnTo>
                      <a:pt x="888" y="227"/>
                    </a:lnTo>
                    <a:lnTo>
                      <a:pt x="894" y="219"/>
                    </a:lnTo>
                    <a:lnTo>
                      <a:pt x="899" y="208"/>
                    </a:lnTo>
                    <a:lnTo>
                      <a:pt x="899" y="208"/>
                    </a:lnTo>
                    <a:lnTo>
                      <a:pt x="910" y="184"/>
                    </a:lnTo>
                    <a:lnTo>
                      <a:pt x="923" y="160"/>
                    </a:lnTo>
                    <a:lnTo>
                      <a:pt x="923" y="160"/>
                    </a:lnTo>
                    <a:lnTo>
                      <a:pt x="943" y="133"/>
                    </a:lnTo>
                    <a:lnTo>
                      <a:pt x="951" y="117"/>
                    </a:lnTo>
                    <a:lnTo>
                      <a:pt x="958" y="102"/>
                    </a:lnTo>
                    <a:lnTo>
                      <a:pt x="958" y="102"/>
                    </a:lnTo>
                    <a:lnTo>
                      <a:pt x="931" y="90"/>
                    </a:lnTo>
                    <a:lnTo>
                      <a:pt x="904" y="78"/>
                    </a:lnTo>
                    <a:lnTo>
                      <a:pt x="877" y="63"/>
                    </a:lnTo>
                    <a:lnTo>
                      <a:pt x="851" y="46"/>
                    </a:lnTo>
                    <a:lnTo>
                      <a:pt x="851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5" name="Freeform 147">
                <a:extLst>
                  <a:ext uri="{FF2B5EF4-FFF2-40B4-BE49-F238E27FC236}">
                    <a16:creationId xmlns:a16="http://schemas.microsoft.com/office/drawing/2014/main" id="{598F75DD-7251-EFED-7A3A-380DC978F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7" y="3437"/>
                <a:ext cx="158" cy="315"/>
              </a:xfrm>
              <a:custGeom>
                <a:avLst/>
                <a:gdLst>
                  <a:gd name="T0" fmla="*/ 132 w 317"/>
                  <a:gd name="T1" fmla="*/ 612 h 631"/>
                  <a:gd name="T2" fmla="*/ 147 w 317"/>
                  <a:gd name="T3" fmla="*/ 629 h 631"/>
                  <a:gd name="T4" fmla="*/ 177 w 317"/>
                  <a:gd name="T5" fmla="*/ 629 h 631"/>
                  <a:gd name="T6" fmla="*/ 189 w 317"/>
                  <a:gd name="T7" fmla="*/ 623 h 631"/>
                  <a:gd name="T8" fmla="*/ 194 w 317"/>
                  <a:gd name="T9" fmla="*/ 605 h 631"/>
                  <a:gd name="T10" fmla="*/ 193 w 317"/>
                  <a:gd name="T11" fmla="*/ 590 h 631"/>
                  <a:gd name="T12" fmla="*/ 194 w 317"/>
                  <a:gd name="T13" fmla="*/ 563 h 631"/>
                  <a:gd name="T14" fmla="*/ 212 w 317"/>
                  <a:gd name="T15" fmla="*/ 548 h 631"/>
                  <a:gd name="T16" fmla="*/ 236 w 317"/>
                  <a:gd name="T17" fmla="*/ 539 h 631"/>
                  <a:gd name="T18" fmla="*/ 255 w 317"/>
                  <a:gd name="T19" fmla="*/ 515 h 631"/>
                  <a:gd name="T20" fmla="*/ 263 w 317"/>
                  <a:gd name="T21" fmla="*/ 497 h 631"/>
                  <a:gd name="T22" fmla="*/ 275 w 317"/>
                  <a:gd name="T23" fmla="*/ 461 h 631"/>
                  <a:gd name="T24" fmla="*/ 293 w 317"/>
                  <a:gd name="T25" fmla="*/ 448 h 631"/>
                  <a:gd name="T26" fmla="*/ 315 w 317"/>
                  <a:gd name="T27" fmla="*/ 432 h 631"/>
                  <a:gd name="T28" fmla="*/ 313 w 317"/>
                  <a:gd name="T29" fmla="*/ 418 h 631"/>
                  <a:gd name="T30" fmla="*/ 309 w 317"/>
                  <a:gd name="T31" fmla="*/ 402 h 631"/>
                  <a:gd name="T32" fmla="*/ 301 w 317"/>
                  <a:gd name="T33" fmla="*/ 377 h 631"/>
                  <a:gd name="T34" fmla="*/ 288 w 317"/>
                  <a:gd name="T35" fmla="*/ 372 h 631"/>
                  <a:gd name="T36" fmla="*/ 269 w 317"/>
                  <a:gd name="T37" fmla="*/ 375 h 631"/>
                  <a:gd name="T38" fmla="*/ 253 w 317"/>
                  <a:gd name="T39" fmla="*/ 361 h 631"/>
                  <a:gd name="T40" fmla="*/ 245 w 317"/>
                  <a:gd name="T41" fmla="*/ 340 h 631"/>
                  <a:gd name="T42" fmla="*/ 232 w 317"/>
                  <a:gd name="T43" fmla="*/ 331 h 631"/>
                  <a:gd name="T44" fmla="*/ 220 w 317"/>
                  <a:gd name="T45" fmla="*/ 310 h 631"/>
                  <a:gd name="T46" fmla="*/ 212 w 317"/>
                  <a:gd name="T47" fmla="*/ 262 h 631"/>
                  <a:gd name="T48" fmla="*/ 202 w 317"/>
                  <a:gd name="T49" fmla="*/ 224 h 631"/>
                  <a:gd name="T50" fmla="*/ 197 w 317"/>
                  <a:gd name="T51" fmla="*/ 215 h 631"/>
                  <a:gd name="T52" fmla="*/ 207 w 317"/>
                  <a:gd name="T53" fmla="*/ 202 h 631"/>
                  <a:gd name="T54" fmla="*/ 212 w 317"/>
                  <a:gd name="T55" fmla="*/ 170 h 631"/>
                  <a:gd name="T56" fmla="*/ 213 w 317"/>
                  <a:gd name="T57" fmla="*/ 154 h 631"/>
                  <a:gd name="T58" fmla="*/ 218 w 317"/>
                  <a:gd name="T59" fmla="*/ 107 h 631"/>
                  <a:gd name="T60" fmla="*/ 197 w 317"/>
                  <a:gd name="T61" fmla="*/ 73 h 631"/>
                  <a:gd name="T62" fmla="*/ 167 w 317"/>
                  <a:gd name="T63" fmla="*/ 51 h 631"/>
                  <a:gd name="T64" fmla="*/ 105 w 317"/>
                  <a:gd name="T65" fmla="*/ 13 h 631"/>
                  <a:gd name="T66" fmla="*/ 80 w 317"/>
                  <a:gd name="T67" fmla="*/ 5 h 631"/>
                  <a:gd name="T68" fmla="*/ 51 w 317"/>
                  <a:gd name="T69" fmla="*/ 2 h 631"/>
                  <a:gd name="T70" fmla="*/ 37 w 317"/>
                  <a:gd name="T71" fmla="*/ 23 h 631"/>
                  <a:gd name="T72" fmla="*/ 20 w 317"/>
                  <a:gd name="T73" fmla="*/ 59 h 631"/>
                  <a:gd name="T74" fmla="*/ 12 w 317"/>
                  <a:gd name="T75" fmla="*/ 89 h 631"/>
                  <a:gd name="T76" fmla="*/ 10 w 317"/>
                  <a:gd name="T77" fmla="*/ 118 h 631"/>
                  <a:gd name="T78" fmla="*/ 21 w 317"/>
                  <a:gd name="T79" fmla="*/ 145 h 631"/>
                  <a:gd name="T80" fmla="*/ 34 w 317"/>
                  <a:gd name="T81" fmla="*/ 166 h 631"/>
                  <a:gd name="T82" fmla="*/ 37 w 317"/>
                  <a:gd name="T83" fmla="*/ 199 h 631"/>
                  <a:gd name="T84" fmla="*/ 26 w 317"/>
                  <a:gd name="T85" fmla="*/ 232 h 631"/>
                  <a:gd name="T86" fmla="*/ 18 w 317"/>
                  <a:gd name="T87" fmla="*/ 254 h 631"/>
                  <a:gd name="T88" fmla="*/ 21 w 317"/>
                  <a:gd name="T89" fmla="*/ 261 h 631"/>
                  <a:gd name="T90" fmla="*/ 31 w 317"/>
                  <a:gd name="T91" fmla="*/ 281 h 631"/>
                  <a:gd name="T92" fmla="*/ 32 w 317"/>
                  <a:gd name="T93" fmla="*/ 318 h 631"/>
                  <a:gd name="T94" fmla="*/ 24 w 317"/>
                  <a:gd name="T95" fmla="*/ 356 h 631"/>
                  <a:gd name="T96" fmla="*/ 8 w 317"/>
                  <a:gd name="T97" fmla="*/ 409 h 631"/>
                  <a:gd name="T98" fmla="*/ 5 w 317"/>
                  <a:gd name="T99" fmla="*/ 424 h 631"/>
                  <a:gd name="T100" fmla="*/ 8 w 317"/>
                  <a:gd name="T101" fmla="*/ 434 h 631"/>
                  <a:gd name="T102" fmla="*/ 20 w 317"/>
                  <a:gd name="T103" fmla="*/ 445 h 631"/>
                  <a:gd name="T104" fmla="*/ 29 w 317"/>
                  <a:gd name="T105" fmla="*/ 475 h 631"/>
                  <a:gd name="T106" fmla="*/ 8 w 317"/>
                  <a:gd name="T107" fmla="*/ 472 h 631"/>
                  <a:gd name="T108" fmla="*/ 20 w 317"/>
                  <a:gd name="T109" fmla="*/ 494 h 631"/>
                  <a:gd name="T110" fmla="*/ 51 w 317"/>
                  <a:gd name="T111" fmla="*/ 521 h 631"/>
                  <a:gd name="T112" fmla="*/ 105 w 317"/>
                  <a:gd name="T113" fmla="*/ 559 h 631"/>
                  <a:gd name="T114" fmla="*/ 126 w 317"/>
                  <a:gd name="T115" fmla="*/ 593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7" h="631">
                    <a:moveTo>
                      <a:pt x="129" y="601"/>
                    </a:moveTo>
                    <a:lnTo>
                      <a:pt x="129" y="601"/>
                    </a:lnTo>
                    <a:lnTo>
                      <a:pt x="132" y="612"/>
                    </a:lnTo>
                    <a:lnTo>
                      <a:pt x="137" y="620"/>
                    </a:lnTo>
                    <a:lnTo>
                      <a:pt x="142" y="625"/>
                    </a:lnTo>
                    <a:lnTo>
                      <a:pt x="147" y="629"/>
                    </a:lnTo>
                    <a:lnTo>
                      <a:pt x="155" y="631"/>
                    </a:lnTo>
                    <a:lnTo>
                      <a:pt x="161" y="631"/>
                    </a:lnTo>
                    <a:lnTo>
                      <a:pt x="177" y="629"/>
                    </a:lnTo>
                    <a:lnTo>
                      <a:pt x="177" y="629"/>
                    </a:lnTo>
                    <a:lnTo>
                      <a:pt x="183" y="628"/>
                    </a:lnTo>
                    <a:lnTo>
                      <a:pt x="189" y="623"/>
                    </a:lnTo>
                    <a:lnTo>
                      <a:pt x="193" y="618"/>
                    </a:lnTo>
                    <a:lnTo>
                      <a:pt x="194" y="612"/>
                    </a:lnTo>
                    <a:lnTo>
                      <a:pt x="194" y="605"/>
                    </a:lnTo>
                    <a:lnTo>
                      <a:pt x="194" y="599"/>
                    </a:lnTo>
                    <a:lnTo>
                      <a:pt x="193" y="590"/>
                    </a:lnTo>
                    <a:lnTo>
                      <a:pt x="193" y="590"/>
                    </a:lnTo>
                    <a:lnTo>
                      <a:pt x="189" y="578"/>
                    </a:lnTo>
                    <a:lnTo>
                      <a:pt x="191" y="569"/>
                    </a:lnTo>
                    <a:lnTo>
                      <a:pt x="194" y="563"/>
                    </a:lnTo>
                    <a:lnTo>
                      <a:pt x="199" y="556"/>
                    </a:lnTo>
                    <a:lnTo>
                      <a:pt x="204" y="551"/>
                    </a:lnTo>
                    <a:lnTo>
                      <a:pt x="212" y="548"/>
                    </a:lnTo>
                    <a:lnTo>
                      <a:pt x="226" y="544"/>
                    </a:lnTo>
                    <a:lnTo>
                      <a:pt x="226" y="544"/>
                    </a:lnTo>
                    <a:lnTo>
                      <a:pt x="236" y="539"/>
                    </a:lnTo>
                    <a:lnTo>
                      <a:pt x="243" y="532"/>
                    </a:lnTo>
                    <a:lnTo>
                      <a:pt x="250" y="524"/>
                    </a:lnTo>
                    <a:lnTo>
                      <a:pt x="255" y="515"/>
                    </a:lnTo>
                    <a:lnTo>
                      <a:pt x="255" y="515"/>
                    </a:lnTo>
                    <a:lnTo>
                      <a:pt x="259" y="507"/>
                    </a:lnTo>
                    <a:lnTo>
                      <a:pt x="263" y="497"/>
                    </a:lnTo>
                    <a:lnTo>
                      <a:pt x="267" y="478"/>
                    </a:lnTo>
                    <a:lnTo>
                      <a:pt x="271" y="469"/>
                    </a:lnTo>
                    <a:lnTo>
                      <a:pt x="275" y="461"/>
                    </a:lnTo>
                    <a:lnTo>
                      <a:pt x="283" y="455"/>
                    </a:lnTo>
                    <a:lnTo>
                      <a:pt x="293" y="448"/>
                    </a:lnTo>
                    <a:lnTo>
                      <a:pt x="293" y="448"/>
                    </a:lnTo>
                    <a:lnTo>
                      <a:pt x="304" y="443"/>
                    </a:lnTo>
                    <a:lnTo>
                      <a:pt x="312" y="437"/>
                    </a:lnTo>
                    <a:lnTo>
                      <a:pt x="315" y="432"/>
                    </a:lnTo>
                    <a:lnTo>
                      <a:pt x="317" y="428"/>
                    </a:lnTo>
                    <a:lnTo>
                      <a:pt x="317" y="42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10" y="412"/>
                    </a:lnTo>
                    <a:lnTo>
                      <a:pt x="309" y="402"/>
                    </a:lnTo>
                    <a:lnTo>
                      <a:pt x="305" y="386"/>
                    </a:lnTo>
                    <a:lnTo>
                      <a:pt x="304" y="378"/>
                    </a:lnTo>
                    <a:lnTo>
                      <a:pt x="301" y="377"/>
                    </a:lnTo>
                    <a:lnTo>
                      <a:pt x="298" y="374"/>
                    </a:lnTo>
                    <a:lnTo>
                      <a:pt x="294" y="374"/>
                    </a:lnTo>
                    <a:lnTo>
                      <a:pt x="288" y="372"/>
                    </a:lnTo>
                    <a:lnTo>
                      <a:pt x="275" y="375"/>
                    </a:lnTo>
                    <a:lnTo>
                      <a:pt x="275" y="375"/>
                    </a:lnTo>
                    <a:lnTo>
                      <a:pt x="269" y="375"/>
                    </a:lnTo>
                    <a:lnTo>
                      <a:pt x="263" y="374"/>
                    </a:lnTo>
                    <a:lnTo>
                      <a:pt x="258" y="369"/>
                    </a:lnTo>
                    <a:lnTo>
                      <a:pt x="253" y="361"/>
                    </a:lnTo>
                    <a:lnTo>
                      <a:pt x="253" y="361"/>
                    </a:lnTo>
                    <a:lnTo>
                      <a:pt x="248" y="347"/>
                    </a:lnTo>
                    <a:lnTo>
                      <a:pt x="245" y="340"/>
                    </a:lnTo>
                    <a:lnTo>
                      <a:pt x="240" y="337"/>
                    </a:lnTo>
                    <a:lnTo>
                      <a:pt x="240" y="337"/>
                    </a:lnTo>
                    <a:lnTo>
                      <a:pt x="232" y="331"/>
                    </a:lnTo>
                    <a:lnTo>
                      <a:pt x="228" y="324"/>
                    </a:lnTo>
                    <a:lnTo>
                      <a:pt x="223" y="318"/>
                    </a:lnTo>
                    <a:lnTo>
                      <a:pt x="220" y="310"/>
                    </a:lnTo>
                    <a:lnTo>
                      <a:pt x="215" y="296"/>
                    </a:lnTo>
                    <a:lnTo>
                      <a:pt x="213" y="280"/>
                    </a:lnTo>
                    <a:lnTo>
                      <a:pt x="212" y="262"/>
                    </a:lnTo>
                    <a:lnTo>
                      <a:pt x="210" y="247"/>
                    </a:lnTo>
                    <a:lnTo>
                      <a:pt x="205" y="232"/>
                    </a:lnTo>
                    <a:lnTo>
                      <a:pt x="202" y="224"/>
                    </a:lnTo>
                    <a:lnTo>
                      <a:pt x="197" y="218"/>
                    </a:lnTo>
                    <a:lnTo>
                      <a:pt x="197" y="218"/>
                    </a:lnTo>
                    <a:lnTo>
                      <a:pt x="197" y="215"/>
                    </a:lnTo>
                    <a:lnTo>
                      <a:pt x="197" y="215"/>
                    </a:lnTo>
                    <a:lnTo>
                      <a:pt x="204" y="208"/>
                    </a:lnTo>
                    <a:lnTo>
                      <a:pt x="207" y="202"/>
                    </a:lnTo>
                    <a:lnTo>
                      <a:pt x="210" y="194"/>
                    </a:lnTo>
                    <a:lnTo>
                      <a:pt x="210" y="186"/>
                    </a:lnTo>
                    <a:lnTo>
                      <a:pt x="212" y="170"/>
                    </a:lnTo>
                    <a:lnTo>
                      <a:pt x="212" y="162"/>
                    </a:lnTo>
                    <a:lnTo>
                      <a:pt x="213" y="154"/>
                    </a:lnTo>
                    <a:lnTo>
                      <a:pt x="213" y="154"/>
                    </a:lnTo>
                    <a:lnTo>
                      <a:pt x="218" y="135"/>
                    </a:lnTo>
                    <a:lnTo>
                      <a:pt x="220" y="119"/>
                    </a:lnTo>
                    <a:lnTo>
                      <a:pt x="218" y="107"/>
                    </a:lnTo>
                    <a:lnTo>
                      <a:pt x="213" y="94"/>
                    </a:lnTo>
                    <a:lnTo>
                      <a:pt x="207" y="85"/>
                    </a:lnTo>
                    <a:lnTo>
                      <a:pt x="197" y="73"/>
                    </a:lnTo>
                    <a:lnTo>
                      <a:pt x="185" y="64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47" y="37"/>
                    </a:lnTo>
                    <a:lnTo>
                      <a:pt x="128" y="24"/>
                    </a:lnTo>
                    <a:lnTo>
                      <a:pt x="105" y="13"/>
                    </a:lnTo>
                    <a:lnTo>
                      <a:pt x="93" y="8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26" y="46"/>
                    </a:lnTo>
                    <a:lnTo>
                      <a:pt x="20" y="59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2" y="89"/>
                    </a:lnTo>
                    <a:lnTo>
                      <a:pt x="10" y="100"/>
                    </a:lnTo>
                    <a:lnTo>
                      <a:pt x="10" y="110"/>
                    </a:lnTo>
                    <a:lnTo>
                      <a:pt x="10" y="118"/>
                    </a:lnTo>
                    <a:lnTo>
                      <a:pt x="12" y="127"/>
                    </a:lnTo>
                    <a:lnTo>
                      <a:pt x="15" y="137"/>
                    </a:lnTo>
                    <a:lnTo>
                      <a:pt x="21" y="145"/>
                    </a:lnTo>
                    <a:lnTo>
                      <a:pt x="21" y="145"/>
                    </a:lnTo>
                    <a:lnTo>
                      <a:pt x="29" y="156"/>
                    </a:lnTo>
                    <a:lnTo>
                      <a:pt x="34" y="166"/>
                    </a:lnTo>
                    <a:lnTo>
                      <a:pt x="37" y="177"/>
                    </a:lnTo>
                    <a:lnTo>
                      <a:pt x="37" y="188"/>
                    </a:lnTo>
                    <a:lnTo>
                      <a:pt x="37" y="199"/>
                    </a:lnTo>
                    <a:lnTo>
                      <a:pt x="34" y="210"/>
                    </a:lnTo>
                    <a:lnTo>
                      <a:pt x="26" y="232"/>
                    </a:lnTo>
                    <a:lnTo>
                      <a:pt x="26" y="232"/>
                    </a:lnTo>
                    <a:lnTo>
                      <a:pt x="20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20" y="258"/>
                    </a:lnTo>
                    <a:lnTo>
                      <a:pt x="21" y="261"/>
                    </a:lnTo>
                    <a:lnTo>
                      <a:pt x="21" y="261"/>
                    </a:lnTo>
                    <a:lnTo>
                      <a:pt x="26" y="266"/>
                    </a:lnTo>
                    <a:lnTo>
                      <a:pt x="27" y="272"/>
                    </a:lnTo>
                    <a:lnTo>
                      <a:pt x="31" y="281"/>
                    </a:lnTo>
                    <a:lnTo>
                      <a:pt x="31" y="304"/>
                    </a:lnTo>
                    <a:lnTo>
                      <a:pt x="31" y="304"/>
                    </a:lnTo>
                    <a:lnTo>
                      <a:pt x="32" y="318"/>
                    </a:lnTo>
                    <a:lnTo>
                      <a:pt x="31" y="331"/>
                    </a:lnTo>
                    <a:lnTo>
                      <a:pt x="27" y="343"/>
                    </a:lnTo>
                    <a:lnTo>
                      <a:pt x="24" y="356"/>
                    </a:lnTo>
                    <a:lnTo>
                      <a:pt x="15" y="382"/>
                    </a:lnTo>
                    <a:lnTo>
                      <a:pt x="12" y="396"/>
                    </a:lnTo>
                    <a:lnTo>
                      <a:pt x="8" y="409"/>
                    </a:lnTo>
                    <a:lnTo>
                      <a:pt x="8" y="409"/>
                    </a:lnTo>
                    <a:lnTo>
                      <a:pt x="5" y="416"/>
                    </a:lnTo>
                    <a:lnTo>
                      <a:pt x="5" y="424"/>
                    </a:lnTo>
                    <a:lnTo>
                      <a:pt x="5" y="428"/>
                    </a:lnTo>
                    <a:lnTo>
                      <a:pt x="7" y="431"/>
                    </a:lnTo>
                    <a:lnTo>
                      <a:pt x="8" y="434"/>
                    </a:lnTo>
                    <a:lnTo>
                      <a:pt x="13" y="439"/>
                    </a:lnTo>
                    <a:lnTo>
                      <a:pt x="13" y="439"/>
                    </a:lnTo>
                    <a:lnTo>
                      <a:pt x="20" y="445"/>
                    </a:lnTo>
                    <a:lnTo>
                      <a:pt x="24" y="455"/>
                    </a:lnTo>
                    <a:lnTo>
                      <a:pt x="27" y="464"/>
                    </a:lnTo>
                    <a:lnTo>
                      <a:pt x="29" y="475"/>
                    </a:lnTo>
                    <a:lnTo>
                      <a:pt x="29" y="475"/>
                    </a:lnTo>
                    <a:lnTo>
                      <a:pt x="15" y="472"/>
                    </a:lnTo>
                    <a:lnTo>
                      <a:pt x="8" y="472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0" y="494"/>
                    </a:lnTo>
                    <a:lnTo>
                      <a:pt x="39" y="512"/>
                    </a:lnTo>
                    <a:lnTo>
                      <a:pt x="39" y="512"/>
                    </a:lnTo>
                    <a:lnTo>
                      <a:pt x="51" y="521"/>
                    </a:lnTo>
                    <a:lnTo>
                      <a:pt x="66" y="531"/>
                    </a:lnTo>
                    <a:lnTo>
                      <a:pt x="93" y="550"/>
                    </a:lnTo>
                    <a:lnTo>
                      <a:pt x="105" y="559"/>
                    </a:lnTo>
                    <a:lnTo>
                      <a:pt x="115" y="572"/>
                    </a:lnTo>
                    <a:lnTo>
                      <a:pt x="123" y="585"/>
                    </a:lnTo>
                    <a:lnTo>
                      <a:pt x="126" y="593"/>
                    </a:lnTo>
                    <a:lnTo>
                      <a:pt x="129" y="601"/>
                    </a:lnTo>
                    <a:lnTo>
                      <a:pt x="129" y="6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6" name="Freeform 148">
                <a:extLst>
                  <a:ext uri="{FF2B5EF4-FFF2-40B4-BE49-F238E27FC236}">
                    <a16:creationId xmlns:a16="http://schemas.microsoft.com/office/drawing/2014/main" id="{1FA56265-903F-9E3C-6AE8-211B1C085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3460"/>
                <a:ext cx="213" cy="156"/>
              </a:xfrm>
              <a:custGeom>
                <a:avLst/>
                <a:gdLst>
                  <a:gd name="T0" fmla="*/ 53 w 428"/>
                  <a:gd name="T1" fmla="*/ 299 h 313"/>
                  <a:gd name="T2" fmla="*/ 113 w 428"/>
                  <a:gd name="T3" fmla="*/ 312 h 313"/>
                  <a:gd name="T4" fmla="*/ 145 w 428"/>
                  <a:gd name="T5" fmla="*/ 313 h 313"/>
                  <a:gd name="T6" fmla="*/ 177 w 428"/>
                  <a:gd name="T7" fmla="*/ 312 h 313"/>
                  <a:gd name="T8" fmla="*/ 196 w 428"/>
                  <a:gd name="T9" fmla="*/ 309 h 313"/>
                  <a:gd name="T10" fmla="*/ 215 w 428"/>
                  <a:gd name="T11" fmla="*/ 302 h 313"/>
                  <a:gd name="T12" fmla="*/ 231 w 428"/>
                  <a:gd name="T13" fmla="*/ 293 h 313"/>
                  <a:gd name="T14" fmla="*/ 247 w 428"/>
                  <a:gd name="T15" fmla="*/ 275 h 313"/>
                  <a:gd name="T16" fmla="*/ 255 w 428"/>
                  <a:gd name="T17" fmla="*/ 266 h 313"/>
                  <a:gd name="T18" fmla="*/ 274 w 428"/>
                  <a:gd name="T19" fmla="*/ 250 h 313"/>
                  <a:gd name="T20" fmla="*/ 296 w 428"/>
                  <a:gd name="T21" fmla="*/ 242 h 313"/>
                  <a:gd name="T22" fmla="*/ 321 w 428"/>
                  <a:gd name="T23" fmla="*/ 245 h 313"/>
                  <a:gd name="T24" fmla="*/ 334 w 428"/>
                  <a:gd name="T25" fmla="*/ 250 h 313"/>
                  <a:gd name="T26" fmla="*/ 353 w 428"/>
                  <a:gd name="T27" fmla="*/ 253 h 313"/>
                  <a:gd name="T28" fmla="*/ 371 w 428"/>
                  <a:gd name="T29" fmla="*/ 248 h 313"/>
                  <a:gd name="T30" fmla="*/ 382 w 428"/>
                  <a:gd name="T31" fmla="*/ 243 h 313"/>
                  <a:gd name="T32" fmla="*/ 401 w 428"/>
                  <a:gd name="T33" fmla="*/ 224 h 313"/>
                  <a:gd name="T34" fmla="*/ 417 w 428"/>
                  <a:gd name="T35" fmla="*/ 201 h 313"/>
                  <a:gd name="T36" fmla="*/ 426 w 428"/>
                  <a:gd name="T37" fmla="*/ 174 h 313"/>
                  <a:gd name="T38" fmla="*/ 428 w 428"/>
                  <a:gd name="T39" fmla="*/ 161 h 313"/>
                  <a:gd name="T40" fmla="*/ 428 w 428"/>
                  <a:gd name="T41" fmla="*/ 134 h 313"/>
                  <a:gd name="T42" fmla="*/ 423 w 428"/>
                  <a:gd name="T43" fmla="*/ 110 h 313"/>
                  <a:gd name="T44" fmla="*/ 410 w 428"/>
                  <a:gd name="T45" fmla="*/ 88 h 313"/>
                  <a:gd name="T46" fmla="*/ 391 w 428"/>
                  <a:gd name="T47" fmla="*/ 72 h 313"/>
                  <a:gd name="T48" fmla="*/ 372 w 428"/>
                  <a:gd name="T49" fmla="*/ 61 h 313"/>
                  <a:gd name="T50" fmla="*/ 337 w 428"/>
                  <a:gd name="T51" fmla="*/ 34 h 313"/>
                  <a:gd name="T52" fmla="*/ 323 w 428"/>
                  <a:gd name="T53" fmla="*/ 18 h 313"/>
                  <a:gd name="T54" fmla="*/ 310 w 428"/>
                  <a:gd name="T55" fmla="*/ 8 h 313"/>
                  <a:gd name="T56" fmla="*/ 297 w 428"/>
                  <a:gd name="T57" fmla="*/ 2 h 313"/>
                  <a:gd name="T58" fmla="*/ 285 w 428"/>
                  <a:gd name="T59" fmla="*/ 0 h 313"/>
                  <a:gd name="T60" fmla="*/ 269 w 428"/>
                  <a:gd name="T61" fmla="*/ 4 h 313"/>
                  <a:gd name="T62" fmla="*/ 243 w 428"/>
                  <a:gd name="T63" fmla="*/ 10 h 313"/>
                  <a:gd name="T64" fmla="*/ 205 w 428"/>
                  <a:gd name="T65" fmla="*/ 23 h 313"/>
                  <a:gd name="T66" fmla="*/ 178 w 428"/>
                  <a:gd name="T67" fmla="*/ 27 h 313"/>
                  <a:gd name="T68" fmla="*/ 166 w 428"/>
                  <a:gd name="T69" fmla="*/ 26 h 313"/>
                  <a:gd name="T70" fmla="*/ 158 w 428"/>
                  <a:gd name="T71" fmla="*/ 27 h 313"/>
                  <a:gd name="T72" fmla="*/ 150 w 428"/>
                  <a:gd name="T73" fmla="*/ 37 h 313"/>
                  <a:gd name="T74" fmla="*/ 147 w 428"/>
                  <a:gd name="T75" fmla="*/ 45 h 313"/>
                  <a:gd name="T76" fmla="*/ 142 w 428"/>
                  <a:gd name="T77" fmla="*/ 54 h 313"/>
                  <a:gd name="T78" fmla="*/ 134 w 428"/>
                  <a:gd name="T79" fmla="*/ 58 h 313"/>
                  <a:gd name="T80" fmla="*/ 126 w 428"/>
                  <a:gd name="T81" fmla="*/ 58 h 313"/>
                  <a:gd name="T82" fmla="*/ 116 w 428"/>
                  <a:gd name="T83" fmla="*/ 53 h 313"/>
                  <a:gd name="T84" fmla="*/ 93 w 428"/>
                  <a:gd name="T85" fmla="*/ 43 h 313"/>
                  <a:gd name="T86" fmla="*/ 73 w 428"/>
                  <a:gd name="T87" fmla="*/ 45 h 313"/>
                  <a:gd name="T88" fmla="*/ 58 w 428"/>
                  <a:gd name="T89" fmla="*/ 56 h 313"/>
                  <a:gd name="T90" fmla="*/ 45 w 428"/>
                  <a:gd name="T91" fmla="*/ 78 h 313"/>
                  <a:gd name="T92" fmla="*/ 40 w 428"/>
                  <a:gd name="T93" fmla="*/ 91 h 313"/>
                  <a:gd name="T94" fmla="*/ 29 w 428"/>
                  <a:gd name="T95" fmla="*/ 110 h 313"/>
                  <a:gd name="T96" fmla="*/ 18 w 428"/>
                  <a:gd name="T97" fmla="*/ 120 h 313"/>
                  <a:gd name="T98" fmla="*/ 11 w 428"/>
                  <a:gd name="T99" fmla="*/ 123 h 313"/>
                  <a:gd name="T100" fmla="*/ 4 w 428"/>
                  <a:gd name="T101" fmla="*/ 132 h 313"/>
                  <a:gd name="T102" fmla="*/ 2 w 428"/>
                  <a:gd name="T103" fmla="*/ 145 h 313"/>
                  <a:gd name="T104" fmla="*/ 0 w 428"/>
                  <a:gd name="T105" fmla="*/ 167 h 313"/>
                  <a:gd name="T106" fmla="*/ 7 w 428"/>
                  <a:gd name="T107" fmla="*/ 213 h 313"/>
                  <a:gd name="T108" fmla="*/ 8 w 428"/>
                  <a:gd name="T109" fmla="*/ 237 h 313"/>
                  <a:gd name="T110" fmla="*/ 13 w 428"/>
                  <a:gd name="T111" fmla="*/ 256 h 313"/>
                  <a:gd name="T112" fmla="*/ 24 w 428"/>
                  <a:gd name="T113" fmla="*/ 275 h 313"/>
                  <a:gd name="T114" fmla="*/ 39 w 428"/>
                  <a:gd name="T115" fmla="*/ 289 h 313"/>
                  <a:gd name="T116" fmla="*/ 53 w 428"/>
                  <a:gd name="T117" fmla="*/ 299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8" h="313">
                    <a:moveTo>
                      <a:pt x="53" y="299"/>
                    </a:moveTo>
                    <a:lnTo>
                      <a:pt x="53" y="299"/>
                    </a:lnTo>
                    <a:lnTo>
                      <a:pt x="83" y="307"/>
                    </a:lnTo>
                    <a:lnTo>
                      <a:pt x="113" y="312"/>
                    </a:lnTo>
                    <a:lnTo>
                      <a:pt x="129" y="313"/>
                    </a:lnTo>
                    <a:lnTo>
                      <a:pt x="145" y="313"/>
                    </a:lnTo>
                    <a:lnTo>
                      <a:pt x="161" y="313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96" y="309"/>
                    </a:lnTo>
                    <a:lnTo>
                      <a:pt x="205" y="305"/>
                    </a:lnTo>
                    <a:lnTo>
                      <a:pt x="215" y="302"/>
                    </a:lnTo>
                    <a:lnTo>
                      <a:pt x="223" y="297"/>
                    </a:lnTo>
                    <a:lnTo>
                      <a:pt x="231" y="293"/>
                    </a:lnTo>
                    <a:lnTo>
                      <a:pt x="239" y="285"/>
                    </a:lnTo>
                    <a:lnTo>
                      <a:pt x="247" y="275"/>
                    </a:lnTo>
                    <a:lnTo>
                      <a:pt x="247" y="275"/>
                    </a:lnTo>
                    <a:lnTo>
                      <a:pt x="255" y="266"/>
                    </a:lnTo>
                    <a:lnTo>
                      <a:pt x="264" y="256"/>
                    </a:lnTo>
                    <a:lnTo>
                      <a:pt x="274" y="250"/>
                    </a:lnTo>
                    <a:lnTo>
                      <a:pt x="285" y="245"/>
                    </a:lnTo>
                    <a:lnTo>
                      <a:pt x="296" y="242"/>
                    </a:lnTo>
                    <a:lnTo>
                      <a:pt x="309" y="242"/>
                    </a:lnTo>
                    <a:lnTo>
                      <a:pt x="321" y="245"/>
                    </a:lnTo>
                    <a:lnTo>
                      <a:pt x="334" y="250"/>
                    </a:lnTo>
                    <a:lnTo>
                      <a:pt x="334" y="250"/>
                    </a:lnTo>
                    <a:lnTo>
                      <a:pt x="343" y="253"/>
                    </a:lnTo>
                    <a:lnTo>
                      <a:pt x="353" y="253"/>
                    </a:lnTo>
                    <a:lnTo>
                      <a:pt x="363" y="251"/>
                    </a:lnTo>
                    <a:lnTo>
                      <a:pt x="371" y="248"/>
                    </a:lnTo>
                    <a:lnTo>
                      <a:pt x="371" y="248"/>
                    </a:lnTo>
                    <a:lnTo>
                      <a:pt x="382" y="243"/>
                    </a:lnTo>
                    <a:lnTo>
                      <a:pt x="391" y="235"/>
                    </a:lnTo>
                    <a:lnTo>
                      <a:pt x="401" y="224"/>
                    </a:lnTo>
                    <a:lnTo>
                      <a:pt x="410" y="213"/>
                    </a:lnTo>
                    <a:lnTo>
                      <a:pt x="417" y="201"/>
                    </a:lnTo>
                    <a:lnTo>
                      <a:pt x="423" y="186"/>
                    </a:lnTo>
                    <a:lnTo>
                      <a:pt x="426" y="174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428" y="147"/>
                    </a:lnTo>
                    <a:lnTo>
                      <a:pt x="428" y="134"/>
                    </a:lnTo>
                    <a:lnTo>
                      <a:pt x="426" y="121"/>
                    </a:lnTo>
                    <a:lnTo>
                      <a:pt x="423" y="110"/>
                    </a:lnTo>
                    <a:lnTo>
                      <a:pt x="418" y="99"/>
                    </a:lnTo>
                    <a:lnTo>
                      <a:pt x="410" y="88"/>
                    </a:lnTo>
                    <a:lnTo>
                      <a:pt x="402" y="80"/>
                    </a:lnTo>
                    <a:lnTo>
                      <a:pt x="391" y="72"/>
                    </a:lnTo>
                    <a:lnTo>
                      <a:pt x="391" y="72"/>
                    </a:lnTo>
                    <a:lnTo>
                      <a:pt x="372" y="61"/>
                    </a:lnTo>
                    <a:lnTo>
                      <a:pt x="353" y="48"/>
                    </a:lnTo>
                    <a:lnTo>
                      <a:pt x="337" y="34"/>
                    </a:lnTo>
                    <a:lnTo>
                      <a:pt x="323" y="18"/>
                    </a:lnTo>
                    <a:lnTo>
                      <a:pt x="323" y="18"/>
                    </a:lnTo>
                    <a:lnTo>
                      <a:pt x="316" y="13"/>
                    </a:lnTo>
                    <a:lnTo>
                      <a:pt x="310" y="8"/>
                    </a:lnTo>
                    <a:lnTo>
                      <a:pt x="304" y="5"/>
                    </a:lnTo>
                    <a:lnTo>
                      <a:pt x="297" y="2"/>
                    </a:lnTo>
                    <a:lnTo>
                      <a:pt x="291" y="2"/>
                    </a:lnTo>
                    <a:lnTo>
                      <a:pt x="285" y="0"/>
                    </a:lnTo>
                    <a:lnTo>
                      <a:pt x="269" y="4"/>
                    </a:lnTo>
                    <a:lnTo>
                      <a:pt x="269" y="4"/>
                    </a:lnTo>
                    <a:lnTo>
                      <a:pt x="256" y="7"/>
                    </a:lnTo>
                    <a:lnTo>
                      <a:pt x="243" y="10"/>
                    </a:lnTo>
                    <a:lnTo>
                      <a:pt x="218" y="19"/>
                    </a:lnTo>
                    <a:lnTo>
                      <a:pt x="205" y="23"/>
                    </a:lnTo>
                    <a:lnTo>
                      <a:pt x="193" y="26"/>
                    </a:lnTo>
                    <a:lnTo>
                      <a:pt x="178" y="27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1" y="26"/>
                    </a:lnTo>
                    <a:lnTo>
                      <a:pt x="158" y="27"/>
                    </a:lnTo>
                    <a:lnTo>
                      <a:pt x="153" y="32"/>
                    </a:lnTo>
                    <a:lnTo>
                      <a:pt x="150" y="37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39" y="56"/>
                    </a:lnTo>
                    <a:lnTo>
                      <a:pt x="134" y="58"/>
                    </a:lnTo>
                    <a:lnTo>
                      <a:pt x="131" y="58"/>
                    </a:lnTo>
                    <a:lnTo>
                      <a:pt x="126" y="58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04" y="48"/>
                    </a:lnTo>
                    <a:lnTo>
                      <a:pt x="93" y="43"/>
                    </a:lnTo>
                    <a:lnTo>
                      <a:pt x="83" y="43"/>
                    </a:lnTo>
                    <a:lnTo>
                      <a:pt x="73" y="45"/>
                    </a:lnTo>
                    <a:lnTo>
                      <a:pt x="66" y="50"/>
                    </a:lnTo>
                    <a:lnTo>
                      <a:pt x="58" y="56"/>
                    </a:lnTo>
                    <a:lnTo>
                      <a:pt x="51" y="66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91"/>
                    </a:lnTo>
                    <a:lnTo>
                      <a:pt x="34" y="104"/>
                    </a:lnTo>
                    <a:lnTo>
                      <a:pt x="29" y="110"/>
                    </a:lnTo>
                    <a:lnTo>
                      <a:pt x="24" y="115"/>
                    </a:lnTo>
                    <a:lnTo>
                      <a:pt x="18" y="120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7" y="126"/>
                    </a:lnTo>
                    <a:lnTo>
                      <a:pt x="4" y="132"/>
                    </a:lnTo>
                    <a:lnTo>
                      <a:pt x="2" y="145"/>
                    </a:lnTo>
                    <a:lnTo>
                      <a:pt x="2" y="145"/>
                    </a:lnTo>
                    <a:lnTo>
                      <a:pt x="0" y="156"/>
                    </a:lnTo>
                    <a:lnTo>
                      <a:pt x="0" y="167"/>
                    </a:lnTo>
                    <a:lnTo>
                      <a:pt x="4" y="191"/>
                    </a:lnTo>
                    <a:lnTo>
                      <a:pt x="7" y="213"/>
                    </a:lnTo>
                    <a:lnTo>
                      <a:pt x="8" y="237"/>
                    </a:lnTo>
                    <a:lnTo>
                      <a:pt x="8" y="237"/>
                    </a:lnTo>
                    <a:lnTo>
                      <a:pt x="10" y="247"/>
                    </a:lnTo>
                    <a:lnTo>
                      <a:pt x="13" y="256"/>
                    </a:lnTo>
                    <a:lnTo>
                      <a:pt x="18" y="266"/>
                    </a:lnTo>
                    <a:lnTo>
                      <a:pt x="24" y="275"/>
                    </a:lnTo>
                    <a:lnTo>
                      <a:pt x="31" y="283"/>
                    </a:lnTo>
                    <a:lnTo>
                      <a:pt x="39" y="289"/>
                    </a:lnTo>
                    <a:lnTo>
                      <a:pt x="46" y="296"/>
                    </a:lnTo>
                    <a:lnTo>
                      <a:pt x="53" y="299"/>
                    </a:lnTo>
                    <a:lnTo>
                      <a:pt x="53" y="29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7" name="Freeform 149">
                <a:extLst>
                  <a:ext uri="{FF2B5EF4-FFF2-40B4-BE49-F238E27FC236}">
                    <a16:creationId xmlns:a16="http://schemas.microsoft.com/office/drawing/2014/main" id="{33CCE644-063F-5C40-60B3-944649949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51"/>
                <a:ext cx="255" cy="147"/>
              </a:xfrm>
              <a:custGeom>
                <a:avLst/>
                <a:gdLst>
                  <a:gd name="T0" fmla="*/ 38 w 510"/>
                  <a:gd name="T1" fmla="*/ 165 h 294"/>
                  <a:gd name="T2" fmla="*/ 37 w 510"/>
                  <a:gd name="T3" fmla="*/ 197 h 294"/>
                  <a:gd name="T4" fmla="*/ 56 w 510"/>
                  <a:gd name="T5" fmla="*/ 222 h 294"/>
                  <a:gd name="T6" fmla="*/ 80 w 510"/>
                  <a:gd name="T7" fmla="*/ 237 h 294"/>
                  <a:gd name="T8" fmla="*/ 84 w 510"/>
                  <a:gd name="T9" fmla="*/ 248 h 294"/>
                  <a:gd name="T10" fmla="*/ 81 w 510"/>
                  <a:gd name="T11" fmla="*/ 254 h 294"/>
                  <a:gd name="T12" fmla="*/ 59 w 510"/>
                  <a:gd name="T13" fmla="*/ 257 h 294"/>
                  <a:gd name="T14" fmla="*/ 51 w 510"/>
                  <a:gd name="T15" fmla="*/ 259 h 294"/>
                  <a:gd name="T16" fmla="*/ 42 w 510"/>
                  <a:gd name="T17" fmla="*/ 272 h 294"/>
                  <a:gd name="T18" fmla="*/ 38 w 510"/>
                  <a:gd name="T19" fmla="*/ 284 h 294"/>
                  <a:gd name="T20" fmla="*/ 45 w 510"/>
                  <a:gd name="T21" fmla="*/ 292 h 294"/>
                  <a:gd name="T22" fmla="*/ 57 w 510"/>
                  <a:gd name="T23" fmla="*/ 292 h 294"/>
                  <a:gd name="T24" fmla="*/ 134 w 510"/>
                  <a:gd name="T25" fmla="*/ 283 h 294"/>
                  <a:gd name="T26" fmla="*/ 162 w 510"/>
                  <a:gd name="T27" fmla="*/ 283 h 294"/>
                  <a:gd name="T28" fmla="*/ 178 w 510"/>
                  <a:gd name="T29" fmla="*/ 270 h 294"/>
                  <a:gd name="T30" fmla="*/ 188 w 510"/>
                  <a:gd name="T31" fmla="*/ 254 h 294"/>
                  <a:gd name="T32" fmla="*/ 204 w 510"/>
                  <a:gd name="T33" fmla="*/ 245 h 294"/>
                  <a:gd name="T34" fmla="*/ 219 w 510"/>
                  <a:gd name="T35" fmla="*/ 256 h 294"/>
                  <a:gd name="T36" fmla="*/ 232 w 510"/>
                  <a:gd name="T37" fmla="*/ 273 h 294"/>
                  <a:gd name="T38" fmla="*/ 253 w 510"/>
                  <a:gd name="T39" fmla="*/ 284 h 294"/>
                  <a:gd name="T40" fmla="*/ 265 w 510"/>
                  <a:gd name="T41" fmla="*/ 284 h 294"/>
                  <a:gd name="T42" fmla="*/ 297 w 510"/>
                  <a:gd name="T43" fmla="*/ 287 h 294"/>
                  <a:gd name="T44" fmla="*/ 310 w 510"/>
                  <a:gd name="T45" fmla="*/ 291 h 294"/>
                  <a:gd name="T46" fmla="*/ 319 w 510"/>
                  <a:gd name="T47" fmla="*/ 284 h 294"/>
                  <a:gd name="T48" fmla="*/ 323 w 510"/>
                  <a:gd name="T49" fmla="*/ 272 h 294"/>
                  <a:gd name="T50" fmla="*/ 318 w 510"/>
                  <a:gd name="T51" fmla="*/ 260 h 294"/>
                  <a:gd name="T52" fmla="*/ 310 w 510"/>
                  <a:gd name="T53" fmla="*/ 248 h 294"/>
                  <a:gd name="T54" fmla="*/ 315 w 510"/>
                  <a:gd name="T55" fmla="*/ 235 h 294"/>
                  <a:gd name="T56" fmla="*/ 334 w 510"/>
                  <a:gd name="T57" fmla="*/ 222 h 294"/>
                  <a:gd name="T58" fmla="*/ 364 w 510"/>
                  <a:gd name="T59" fmla="*/ 210 h 294"/>
                  <a:gd name="T60" fmla="*/ 378 w 510"/>
                  <a:gd name="T61" fmla="*/ 205 h 294"/>
                  <a:gd name="T62" fmla="*/ 386 w 510"/>
                  <a:gd name="T63" fmla="*/ 191 h 294"/>
                  <a:gd name="T64" fmla="*/ 383 w 510"/>
                  <a:gd name="T65" fmla="*/ 170 h 294"/>
                  <a:gd name="T66" fmla="*/ 375 w 510"/>
                  <a:gd name="T67" fmla="*/ 143 h 294"/>
                  <a:gd name="T68" fmla="*/ 386 w 510"/>
                  <a:gd name="T69" fmla="*/ 117 h 294"/>
                  <a:gd name="T70" fmla="*/ 424 w 510"/>
                  <a:gd name="T71" fmla="*/ 108 h 294"/>
                  <a:gd name="T72" fmla="*/ 448 w 510"/>
                  <a:gd name="T73" fmla="*/ 106 h 294"/>
                  <a:gd name="T74" fmla="*/ 453 w 510"/>
                  <a:gd name="T75" fmla="*/ 100 h 294"/>
                  <a:gd name="T76" fmla="*/ 474 w 510"/>
                  <a:gd name="T77" fmla="*/ 76 h 294"/>
                  <a:gd name="T78" fmla="*/ 504 w 510"/>
                  <a:gd name="T79" fmla="*/ 51 h 294"/>
                  <a:gd name="T80" fmla="*/ 509 w 510"/>
                  <a:gd name="T81" fmla="*/ 32 h 294"/>
                  <a:gd name="T82" fmla="*/ 499 w 510"/>
                  <a:gd name="T83" fmla="*/ 9 h 294"/>
                  <a:gd name="T84" fmla="*/ 494 w 510"/>
                  <a:gd name="T85" fmla="*/ 3 h 294"/>
                  <a:gd name="T86" fmla="*/ 474 w 510"/>
                  <a:gd name="T87" fmla="*/ 2 h 294"/>
                  <a:gd name="T88" fmla="*/ 466 w 510"/>
                  <a:gd name="T89" fmla="*/ 9 h 294"/>
                  <a:gd name="T90" fmla="*/ 467 w 510"/>
                  <a:gd name="T91" fmla="*/ 22 h 294"/>
                  <a:gd name="T92" fmla="*/ 467 w 510"/>
                  <a:gd name="T93" fmla="*/ 38 h 294"/>
                  <a:gd name="T94" fmla="*/ 458 w 510"/>
                  <a:gd name="T95" fmla="*/ 43 h 294"/>
                  <a:gd name="T96" fmla="*/ 424 w 510"/>
                  <a:gd name="T97" fmla="*/ 41 h 294"/>
                  <a:gd name="T98" fmla="*/ 361 w 510"/>
                  <a:gd name="T99" fmla="*/ 48 h 294"/>
                  <a:gd name="T100" fmla="*/ 275 w 510"/>
                  <a:gd name="T101" fmla="*/ 52 h 294"/>
                  <a:gd name="T102" fmla="*/ 267 w 510"/>
                  <a:gd name="T103" fmla="*/ 56 h 294"/>
                  <a:gd name="T104" fmla="*/ 253 w 510"/>
                  <a:gd name="T105" fmla="*/ 67 h 294"/>
                  <a:gd name="T106" fmla="*/ 208 w 510"/>
                  <a:gd name="T107" fmla="*/ 86 h 294"/>
                  <a:gd name="T108" fmla="*/ 153 w 510"/>
                  <a:gd name="T109" fmla="*/ 87 h 294"/>
                  <a:gd name="T110" fmla="*/ 84 w 510"/>
                  <a:gd name="T111" fmla="*/ 81 h 294"/>
                  <a:gd name="T112" fmla="*/ 40 w 510"/>
                  <a:gd name="T113" fmla="*/ 81 h 294"/>
                  <a:gd name="T114" fmla="*/ 19 w 510"/>
                  <a:gd name="T115" fmla="*/ 90 h 294"/>
                  <a:gd name="T116" fmla="*/ 0 w 510"/>
                  <a:gd name="T117" fmla="*/ 113 h 294"/>
                  <a:gd name="T118" fmla="*/ 34 w 510"/>
                  <a:gd name="T119" fmla="*/ 127 h 294"/>
                  <a:gd name="T120" fmla="*/ 42 w 510"/>
                  <a:gd name="T121" fmla="*/ 132 h 294"/>
                  <a:gd name="T122" fmla="*/ 46 w 510"/>
                  <a:gd name="T123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0" h="294">
                    <a:moveTo>
                      <a:pt x="43" y="154"/>
                    </a:moveTo>
                    <a:lnTo>
                      <a:pt x="43" y="154"/>
                    </a:lnTo>
                    <a:lnTo>
                      <a:pt x="38" y="165"/>
                    </a:lnTo>
                    <a:lnTo>
                      <a:pt x="35" y="176"/>
                    </a:lnTo>
                    <a:lnTo>
                      <a:pt x="35" y="187"/>
                    </a:lnTo>
                    <a:lnTo>
                      <a:pt x="37" y="197"/>
                    </a:lnTo>
                    <a:lnTo>
                      <a:pt x="42" y="206"/>
                    </a:lnTo>
                    <a:lnTo>
                      <a:pt x="46" y="214"/>
                    </a:lnTo>
                    <a:lnTo>
                      <a:pt x="56" y="222"/>
                    </a:lnTo>
                    <a:lnTo>
                      <a:pt x="65" y="230"/>
                    </a:lnTo>
                    <a:lnTo>
                      <a:pt x="65" y="230"/>
                    </a:lnTo>
                    <a:lnTo>
                      <a:pt x="80" y="237"/>
                    </a:lnTo>
                    <a:lnTo>
                      <a:pt x="84" y="240"/>
                    </a:lnTo>
                    <a:lnTo>
                      <a:pt x="84" y="243"/>
                    </a:lnTo>
                    <a:lnTo>
                      <a:pt x="84" y="248"/>
                    </a:lnTo>
                    <a:lnTo>
                      <a:pt x="84" y="248"/>
                    </a:lnTo>
                    <a:lnTo>
                      <a:pt x="84" y="251"/>
                    </a:lnTo>
                    <a:lnTo>
                      <a:pt x="81" y="254"/>
                    </a:lnTo>
                    <a:lnTo>
                      <a:pt x="76" y="257"/>
                    </a:lnTo>
                    <a:lnTo>
                      <a:pt x="69" y="257"/>
                    </a:lnTo>
                    <a:lnTo>
                      <a:pt x="59" y="257"/>
                    </a:lnTo>
                    <a:lnTo>
                      <a:pt x="59" y="257"/>
                    </a:lnTo>
                    <a:lnTo>
                      <a:pt x="56" y="257"/>
                    </a:lnTo>
                    <a:lnTo>
                      <a:pt x="51" y="259"/>
                    </a:lnTo>
                    <a:lnTo>
                      <a:pt x="48" y="260"/>
                    </a:lnTo>
                    <a:lnTo>
                      <a:pt x="45" y="264"/>
                    </a:lnTo>
                    <a:lnTo>
                      <a:pt x="42" y="272"/>
                    </a:lnTo>
                    <a:lnTo>
                      <a:pt x="38" y="279"/>
                    </a:lnTo>
                    <a:lnTo>
                      <a:pt x="38" y="279"/>
                    </a:lnTo>
                    <a:lnTo>
                      <a:pt x="38" y="284"/>
                    </a:lnTo>
                    <a:lnTo>
                      <a:pt x="38" y="289"/>
                    </a:lnTo>
                    <a:lnTo>
                      <a:pt x="42" y="291"/>
                    </a:lnTo>
                    <a:lnTo>
                      <a:pt x="45" y="292"/>
                    </a:lnTo>
                    <a:lnTo>
                      <a:pt x="51" y="294"/>
                    </a:lnTo>
                    <a:lnTo>
                      <a:pt x="57" y="292"/>
                    </a:lnTo>
                    <a:lnTo>
                      <a:pt x="57" y="292"/>
                    </a:lnTo>
                    <a:lnTo>
                      <a:pt x="83" y="287"/>
                    </a:lnTo>
                    <a:lnTo>
                      <a:pt x="108" y="284"/>
                    </a:lnTo>
                    <a:lnTo>
                      <a:pt x="134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2" y="283"/>
                    </a:lnTo>
                    <a:lnTo>
                      <a:pt x="165" y="281"/>
                    </a:lnTo>
                    <a:lnTo>
                      <a:pt x="172" y="276"/>
                    </a:lnTo>
                    <a:lnTo>
                      <a:pt x="178" y="270"/>
                    </a:lnTo>
                    <a:lnTo>
                      <a:pt x="181" y="262"/>
                    </a:lnTo>
                    <a:lnTo>
                      <a:pt x="181" y="262"/>
                    </a:lnTo>
                    <a:lnTo>
                      <a:pt x="188" y="254"/>
                    </a:lnTo>
                    <a:lnTo>
                      <a:pt x="192" y="248"/>
                    </a:lnTo>
                    <a:lnTo>
                      <a:pt x="199" y="245"/>
                    </a:lnTo>
                    <a:lnTo>
                      <a:pt x="204" y="245"/>
                    </a:lnTo>
                    <a:lnTo>
                      <a:pt x="210" y="246"/>
                    </a:lnTo>
                    <a:lnTo>
                      <a:pt x="215" y="251"/>
                    </a:lnTo>
                    <a:lnTo>
                      <a:pt x="219" y="256"/>
                    </a:lnTo>
                    <a:lnTo>
                      <a:pt x="224" y="262"/>
                    </a:lnTo>
                    <a:lnTo>
                      <a:pt x="224" y="262"/>
                    </a:lnTo>
                    <a:lnTo>
                      <a:pt x="232" y="273"/>
                    </a:lnTo>
                    <a:lnTo>
                      <a:pt x="242" y="281"/>
                    </a:lnTo>
                    <a:lnTo>
                      <a:pt x="246" y="283"/>
                    </a:lnTo>
                    <a:lnTo>
                      <a:pt x="253" y="284"/>
                    </a:lnTo>
                    <a:lnTo>
                      <a:pt x="259" y="286"/>
                    </a:lnTo>
                    <a:lnTo>
                      <a:pt x="265" y="284"/>
                    </a:lnTo>
                    <a:lnTo>
                      <a:pt x="265" y="284"/>
                    </a:lnTo>
                    <a:lnTo>
                      <a:pt x="273" y="283"/>
                    </a:lnTo>
                    <a:lnTo>
                      <a:pt x="281" y="283"/>
                    </a:lnTo>
                    <a:lnTo>
                      <a:pt x="297" y="287"/>
                    </a:lnTo>
                    <a:lnTo>
                      <a:pt x="297" y="287"/>
                    </a:lnTo>
                    <a:lnTo>
                      <a:pt x="304" y="289"/>
                    </a:lnTo>
                    <a:lnTo>
                      <a:pt x="310" y="291"/>
                    </a:lnTo>
                    <a:lnTo>
                      <a:pt x="315" y="289"/>
                    </a:lnTo>
                    <a:lnTo>
                      <a:pt x="318" y="287"/>
                    </a:lnTo>
                    <a:lnTo>
                      <a:pt x="319" y="284"/>
                    </a:lnTo>
                    <a:lnTo>
                      <a:pt x="319" y="284"/>
                    </a:lnTo>
                    <a:lnTo>
                      <a:pt x="323" y="278"/>
                    </a:lnTo>
                    <a:lnTo>
                      <a:pt x="323" y="272"/>
                    </a:lnTo>
                    <a:lnTo>
                      <a:pt x="321" y="267"/>
                    </a:lnTo>
                    <a:lnTo>
                      <a:pt x="318" y="260"/>
                    </a:lnTo>
                    <a:lnTo>
                      <a:pt x="318" y="260"/>
                    </a:lnTo>
                    <a:lnTo>
                      <a:pt x="313" y="256"/>
                    </a:lnTo>
                    <a:lnTo>
                      <a:pt x="312" y="251"/>
                    </a:lnTo>
                    <a:lnTo>
                      <a:pt x="310" y="248"/>
                    </a:lnTo>
                    <a:lnTo>
                      <a:pt x="310" y="243"/>
                    </a:lnTo>
                    <a:lnTo>
                      <a:pt x="312" y="240"/>
                    </a:lnTo>
                    <a:lnTo>
                      <a:pt x="315" y="235"/>
                    </a:lnTo>
                    <a:lnTo>
                      <a:pt x="324" y="229"/>
                    </a:lnTo>
                    <a:lnTo>
                      <a:pt x="324" y="229"/>
                    </a:lnTo>
                    <a:lnTo>
                      <a:pt x="334" y="222"/>
                    </a:lnTo>
                    <a:lnTo>
                      <a:pt x="343" y="218"/>
                    </a:lnTo>
                    <a:lnTo>
                      <a:pt x="353" y="213"/>
                    </a:lnTo>
                    <a:lnTo>
                      <a:pt x="364" y="210"/>
                    </a:lnTo>
                    <a:lnTo>
                      <a:pt x="364" y="210"/>
                    </a:lnTo>
                    <a:lnTo>
                      <a:pt x="372" y="208"/>
                    </a:lnTo>
                    <a:lnTo>
                      <a:pt x="378" y="205"/>
                    </a:lnTo>
                    <a:lnTo>
                      <a:pt x="381" y="200"/>
                    </a:lnTo>
                    <a:lnTo>
                      <a:pt x="385" y="195"/>
                    </a:lnTo>
                    <a:lnTo>
                      <a:pt x="386" y="191"/>
                    </a:lnTo>
                    <a:lnTo>
                      <a:pt x="386" y="184"/>
                    </a:lnTo>
                    <a:lnTo>
                      <a:pt x="385" y="178"/>
                    </a:lnTo>
                    <a:lnTo>
                      <a:pt x="383" y="170"/>
                    </a:lnTo>
                    <a:lnTo>
                      <a:pt x="383" y="170"/>
                    </a:lnTo>
                    <a:lnTo>
                      <a:pt x="378" y="156"/>
                    </a:lnTo>
                    <a:lnTo>
                      <a:pt x="375" y="143"/>
                    </a:lnTo>
                    <a:lnTo>
                      <a:pt x="377" y="133"/>
                    </a:lnTo>
                    <a:lnTo>
                      <a:pt x="380" y="124"/>
                    </a:lnTo>
                    <a:lnTo>
                      <a:pt x="386" y="117"/>
                    </a:lnTo>
                    <a:lnTo>
                      <a:pt x="396" y="113"/>
                    </a:lnTo>
                    <a:lnTo>
                      <a:pt x="408" y="110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40" y="108"/>
                    </a:lnTo>
                    <a:lnTo>
                      <a:pt x="448" y="106"/>
                    </a:lnTo>
                    <a:lnTo>
                      <a:pt x="451" y="103"/>
                    </a:lnTo>
                    <a:lnTo>
                      <a:pt x="453" y="100"/>
                    </a:lnTo>
                    <a:lnTo>
                      <a:pt x="453" y="100"/>
                    </a:lnTo>
                    <a:lnTo>
                      <a:pt x="458" y="92"/>
                    </a:lnTo>
                    <a:lnTo>
                      <a:pt x="462" y="87"/>
                    </a:lnTo>
                    <a:lnTo>
                      <a:pt x="474" y="76"/>
                    </a:lnTo>
                    <a:lnTo>
                      <a:pt x="496" y="59"/>
                    </a:lnTo>
                    <a:lnTo>
                      <a:pt x="496" y="59"/>
                    </a:lnTo>
                    <a:lnTo>
                      <a:pt x="504" y="51"/>
                    </a:lnTo>
                    <a:lnTo>
                      <a:pt x="509" y="43"/>
                    </a:lnTo>
                    <a:lnTo>
                      <a:pt x="510" y="36"/>
                    </a:lnTo>
                    <a:lnTo>
                      <a:pt x="509" y="32"/>
                    </a:lnTo>
                    <a:lnTo>
                      <a:pt x="507" y="25"/>
                    </a:lnTo>
                    <a:lnTo>
                      <a:pt x="504" y="21"/>
                    </a:lnTo>
                    <a:lnTo>
                      <a:pt x="499" y="9"/>
                    </a:lnTo>
                    <a:lnTo>
                      <a:pt x="499" y="9"/>
                    </a:lnTo>
                    <a:lnTo>
                      <a:pt x="497" y="6"/>
                    </a:lnTo>
                    <a:lnTo>
                      <a:pt x="494" y="3"/>
                    </a:lnTo>
                    <a:lnTo>
                      <a:pt x="488" y="0"/>
                    </a:lnTo>
                    <a:lnTo>
                      <a:pt x="482" y="0"/>
                    </a:lnTo>
                    <a:lnTo>
                      <a:pt x="474" y="2"/>
                    </a:lnTo>
                    <a:lnTo>
                      <a:pt x="474" y="2"/>
                    </a:lnTo>
                    <a:lnTo>
                      <a:pt x="469" y="5"/>
                    </a:lnTo>
                    <a:lnTo>
                      <a:pt x="466" y="9"/>
                    </a:lnTo>
                    <a:lnTo>
                      <a:pt x="466" y="14"/>
                    </a:lnTo>
                    <a:lnTo>
                      <a:pt x="467" y="22"/>
                    </a:lnTo>
                    <a:lnTo>
                      <a:pt x="467" y="22"/>
                    </a:lnTo>
                    <a:lnTo>
                      <a:pt x="469" y="29"/>
                    </a:lnTo>
                    <a:lnTo>
                      <a:pt x="469" y="33"/>
                    </a:lnTo>
                    <a:lnTo>
                      <a:pt x="467" y="38"/>
                    </a:lnTo>
                    <a:lnTo>
                      <a:pt x="466" y="41"/>
                    </a:lnTo>
                    <a:lnTo>
                      <a:pt x="462" y="43"/>
                    </a:lnTo>
                    <a:lnTo>
                      <a:pt x="458" y="43"/>
                    </a:lnTo>
                    <a:lnTo>
                      <a:pt x="445" y="43"/>
                    </a:lnTo>
                    <a:lnTo>
                      <a:pt x="445" y="43"/>
                    </a:lnTo>
                    <a:lnTo>
                      <a:pt x="424" y="41"/>
                    </a:lnTo>
                    <a:lnTo>
                      <a:pt x="402" y="41"/>
                    </a:lnTo>
                    <a:lnTo>
                      <a:pt x="381" y="44"/>
                    </a:lnTo>
                    <a:lnTo>
                      <a:pt x="361" y="48"/>
                    </a:lnTo>
                    <a:lnTo>
                      <a:pt x="318" y="52"/>
                    </a:lnTo>
                    <a:lnTo>
                      <a:pt x="296" y="54"/>
                    </a:lnTo>
                    <a:lnTo>
                      <a:pt x="275" y="52"/>
                    </a:lnTo>
                    <a:lnTo>
                      <a:pt x="275" y="52"/>
                    </a:lnTo>
                    <a:lnTo>
                      <a:pt x="272" y="54"/>
                    </a:lnTo>
                    <a:lnTo>
                      <a:pt x="267" y="56"/>
                    </a:lnTo>
                    <a:lnTo>
                      <a:pt x="261" y="60"/>
                    </a:lnTo>
                    <a:lnTo>
                      <a:pt x="261" y="60"/>
                    </a:lnTo>
                    <a:lnTo>
                      <a:pt x="253" y="67"/>
                    </a:lnTo>
                    <a:lnTo>
                      <a:pt x="243" y="71"/>
                    </a:lnTo>
                    <a:lnTo>
                      <a:pt x="227" y="81"/>
                    </a:lnTo>
                    <a:lnTo>
                      <a:pt x="208" y="86"/>
                    </a:lnTo>
                    <a:lnTo>
                      <a:pt x="191" y="87"/>
                    </a:lnTo>
                    <a:lnTo>
                      <a:pt x="172" y="89"/>
                    </a:lnTo>
                    <a:lnTo>
                      <a:pt x="153" y="87"/>
                    </a:lnTo>
                    <a:lnTo>
                      <a:pt x="115" y="86"/>
                    </a:lnTo>
                    <a:lnTo>
                      <a:pt x="115" y="86"/>
                    </a:lnTo>
                    <a:lnTo>
                      <a:pt x="84" y="81"/>
                    </a:lnTo>
                    <a:lnTo>
                      <a:pt x="70" y="79"/>
                    </a:lnTo>
                    <a:lnTo>
                      <a:pt x="56" y="79"/>
                    </a:lnTo>
                    <a:lnTo>
                      <a:pt x="40" y="81"/>
                    </a:lnTo>
                    <a:lnTo>
                      <a:pt x="34" y="84"/>
                    </a:lnTo>
                    <a:lnTo>
                      <a:pt x="26" y="87"/>
                    </a:lnTo>
                    <a:lnTo>
                      <a:pt x="19" y="90"/>
                    </a:lnTo>
                    <a:lnTo>
                      <a:pt x="13" y="97"/>
                    </a:lnTo>
                    <a:lnTo>
                      <a:pt x="7" y="10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8" y="121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8" y="129"/>
                    </a:lnTo>
                    <a:lnTo>
                      <a:pt x="42" y="132"/>
                    </a:lnTo>
                    <a:lnTo>
                      <a:pt x="45" y="135"/>
                    </a:lnTo>
                    <a:lnTo>
                      <a:pt x="46" y="138"/>
                    </a:lnTo>
                    <a:lnTo>
                      <a:pt x="46" y="146"/>
                    </a:lnTo>
                    <a:lnTo>
                      <a:pt x="43" y="154"/>
                    </a:lnTo>
                    <a:lnTo>
                      <a:pt x="43" y="1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8" name="Freeform 150">
                <a:extLst>
                  <a:ext uri="{FF2B5EF4-FFF2-40B4-BE49-F238E27FC236}">
                    <a16:creationId xmlns:a16="http://schemas.microsoft.com/office/drawing/2014/main" id="{2095E94F-D99F-2F9F-88EC-006A07189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2027"/>
                <a:ext cx="240" cy="88"/>
              </a:xfrm>
              <a:custGeom>
                <a:avLst/>
                <a:gdLst>
                  <a:gd name="T0" fmla="*/ 386 w 480"/>
                  <a:gd name="T1" fmla="*/ 38 h 177"/>
                  <a:gd name="T2" fmla="*/ 355 w 480"/>
                  <a:gd name="T3" fmla="*/ 40 h 177"/>
                  <a:gd name="T4" fmla="*/ 324 w 480"/>
                  <a:gd name="T5" fmla="*/ 35 h 177"/>
                  <a:gd name="T6" fmla="*/ 294 w 480"/>
                  <a:gd name="T7" fmla="*/ 24 h 177"/>
                  <a:gd name="T8" fmla="*/ 267 w 480"/>
                  <a:gd name="T9" fmla="*/ 10 h 177"/>
                  <a:gd name="T10" fmla="*/ 256 w 480"/>
                  <a:gd name="T11" fmla="*/ 3 h 177"/>
                  <a:gd name="T12" fmla="*/ 232 w 480"/>
                  <a:gd name="T13" fmla="*/ 0 h 177"/>
                  <a:gd name="T14" fmla="*/ 221 w 480"/>
                  <a:gd name="T15" fmla="*/ 0 h 177"/>
                  <a:gd name="T16" fmla="*/ 208 w 480"/>
                  <a:gd name="T17" fmla="*/ 3 h 177"/>
                  <a:gd name="T18" fmla="*/ 204 w 480"/>
                  <a:gd name="T19" fmla="*/ 16 h 177"/>
                  <a:gd name="T20" fmla="*/ 202 w 480"/>
                  <a:gd name="T21" fmla="*/ 30 h 177"/>
                  <a:gd name="T22" fmla="*/ 197 w 480"/>
                  <a:gd name="T23" fmla="*/ 48 h 177"/>
                  <a:gd name="T24" fmla="*/ 183 w 480"/>
                  <a:gd name="T25" fmla="*/ 57 h 177"/>
                  <a:gd name="T26" fmla="*/ 161 w 480"/>
                  <a:gd name="T27" fmla="*/ 57 h 177"/>
                  <a:gd name="T28" fmla="*/ 143 w 480"/>
                  <a:gd name="T29" fmla="*/ 56 h 177"/>
                  <a:gd name="T30" fmla="*/ 121 w 480"/>
                  <a:gd name="T31" fmla="*/ 46 h 177"/>
                  <a:gd name="T32" fmla="*/ 107 w 480"/>
                  <a:gd name="T33" fmla="*/ 40 h 177"/>
                  <a:gd name="T34" fmla="*/ 102 w 480"/>
                  <a:gd name="T35" fmla="*/ 42 h 177"/>
                  <a:gd name="T36" fmla="*/ 24 w 480"/>
                  <a:gd name="T37" fmla="*/ 53 h 177"/>
                  <a:gd name="T38" fmla="*/ 16 w 480"/>
                  <a:gd name="T39" fmla="*/ 54 h 177"/>
                  <a:gd name="T40" fmla="*/ 7 w 480"/>
                  <a:gd name="T41" fmla="*/ 62 h 177"/>
                  <a:gd name="T42" fmla="*/ 2 w 480"/>
                  <a:gd name="T43" fmla="*/ 73 h 177"/>
                  <a:gd name="T44" fmla="*/ 0 w 480"/>
                  <a:gd name="T45" fmla="*/ 94 h 177"/>
                  <a:gd name="T46" fmla="*/ 2 w 480"/>
                  <a:gd name="T47" fmla="*/ 102 h 177"/>
                  <a:gd name="T48" fmla="*/ 7 w 480"/>
                  <a:gd name="T49" fmla="*/ 107 h 177"/>
                  <a:gd name="T50" fmla="*/ 19 w 480"/>
                  <a:gd name="T51" fmla="*/ 103 h 177"/>
                  <a:gd name="T52" fmla="*/ 26 w 480"/>
                  <a:gd name="T53" fmla="*/ 102 h 177"/>
                  <a:gd name="T54" fmla="*/ 53 w 480"/>
                  <a:gd name="T55" fmla="*/ 103 h 177"/>
                  <a:gd name="T56" fmla="*/ 73 w 480"/>
                  <a:gd name="T57" fmla="*/ 108 h 177"/>
                  <a:gd name="T58" fmla="*/ 80 w 480"/>
                  <a:gd name="T59" fmla="*/ 113 h 177"/>
                  <a:gd name="T60" fmla="*/ 69 w 480"/>
                  <a:gd name="T61" fmla="*/ 126 h 177"/>
                  <a:gd name="T62" fmla="*/ 54 w 480"/>
                  <a:gd name="T63" fmla="*/ 132 h 177"/>
                  <a:gd name="T64" fmla="*/ 24 w 480"/>
                  <a:gd name="T65" fmla="*/ 140 h 177"/>
                  <a:gd name="T66" fmla="*/ 15 w 480"/>
                  <a:gd name="T67" fmla="*/ 143 h 177"/>
                  <a:gd name="T68" fmla="*/ 12 w 480"/>
                  <a:gd name="T69" fmla="*/ 150 h 177"/>
                  <a:gd name="T70" fmla="*/ 13 w 480"/>
                  <a:gd name="T71" fmla="*/ 154 h 177"/>
                  <a:gd name="T72" fmla="*/ 21 w 480"/>
                  <a:gd name="T73" fmla="*/ 159 h 177"/>
                  <a:gd name="T74" fmla="*/ 26 w 480"/>
                  <a:gd name="T75" fmla="*/ 159 h 177"/>
                  <a:gd name="T76" fmla="*/ 61 w 480"/>
                  <a:gd name="T77" fmla="*/ 159 h 177"/>
                  <a:gd name="T78" fmla="*/ 73 w 480"/>
                  <a:gd name="T79" fmla="*/ 161 h 177"/>
                  <a:gd name="T80" fmla="*/ 124 w 480"/>
                  <a:gd name="T81" fmla="*/ 169 h 177"/>
                  <a:gd name="T82" fmla="*/ 228 w 480"/>
                  <a:gd name="T83" fmla="*/ 175 h 177"/>
                  <a:gd name="T84" fmla="*/ 280 w 480"/>
                  <a:gd name="T85" fmla="*/ 177 h 177"/>
                  <a:gd name="T86" fmla="*/ 321 w 480"/>
                  <a:gd name="T87" fmla="*/ 175 h 177"/>
                  <a:gd name="T88" fmla="*/ 404 w 480"/>
                  <a:gd name="T89" fmla="*/ 167 h 177"/>
                  <a:gd name="T90" fmla="*/ 445 w 480"/>
                  <a:gd name="T91" fmla="*/ 165 h 177"/>
                  <a:gd name="T92" fmla="*/ 456 w 480"/>
                  <a:gd name="T93" fmla="*/ 164 h 177"/>
                  <a:gd name="T94" fmla="*/ 463 w 480"/>
                  <a:gd name="T95" fmla="*/ 161 h 177"/>
                  <a:gd name="T96" fmla="*/ 464 w 480"/>
                  <a:gd name="T97" fmla="*/ 153 h 177"/>
                  <a:gd name="T98" fmla="*/ 464 w 480"/>
                  <a:gd name="T99" fmla="*/ 145 h 177"/>
                  <a:gd name="T100" fmla="*/ 461 w 480"/>
                  <a:gd name="T101" fmla="*/ 124 h 177"/>
                  <a:gd name="T102" fmla="*/ 464 w 480"/>
                  <a:gd name="T103" fmla="*/ 107 h 177"/>
                  <a:gd name="T104" fmla="*/ 480 w 480"/>
                  <a:gd name="T105" fmla="*/ 73 h 177"/>
                  <a:gd name="T106" fmla="*/ 459 w 480"/>
                  <a:gd name="T107" fmla="*/ 61 h 177"/>
                  <a:gd name="T108" fmla="*/ 426 w 480"/>
                  <a:gd name="T109" fmla="*/ 42 h 177"/>
                  <a:gd name="T110" fmla="*/ 401 w 480"/>
                  <a:gd name="T111" fmla="*/ 37 h 177"/>
                  <a:gd name="T112" fmla="*/ 386 w 480"/>
                  <a:gd name="T113" fmla="*/ 3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80" h="177">
                    <a:moveTo>
                      <a:pt x="386" y="38"/>
                    </a:moveTo>
                    <a:lnTo>
                      <a:pt x="386" y="38"/>
                    </a:lnTo>
                    <a:lnTo>
                      <a:pt x="371" y="40"/>
                    </a:lnTo>
                    <a:lnTo>
                      <a:pt x="355" y="40"/>
                    </a:lnTo>
                    <a:lnTo>
                      <a:pt x="340" y="38"/>
                    </a:lnTo>
                    <a:lnTo>
                      <a:pt x="324" y="35"/>
                    </a:lnTo>
                    <a:lnTo>
                      <a:pt x="310" y="30"/>
                    </a:lnTo>
                    <a:lnTo>
                      <a:pt x="294" y="24"/>
                    </a:lnTo>
                    <a:lnTo>
                      <a:pt x="282" y="18"/>
                    </a:lnTo>
                    <a:lnTo>
                      <a:pt x="267" y="10"/>
                    </a:lnTo>
                    <a:lnTo>
                      <a:pt x="267" y="10"/>
                    </a:lnTo>
                    <a:lnTo>
                      <a:pt x="256" y="3"/>
                    </a:lnTo>
                    <a:lnTo>
                      <a:pt x="245" y="2"/>
                    </a:lnTo>
                    <a:lnTo>
                      <a:pt x="232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13" y="2"/>
                    </a:lnTo>
                    <a:lnTo>
                      <a:pt x="208" y="3"/>
                    </a:lnTo>
                    <a:lnTo>
                      <a:pt x="205" y="10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2" y="30"/>
                    </a:lnTo>
                    <a:lnTo>
                      <a:pt x="201" y="40"/>
                    </a:lnTo>
                    <a:lnTo>
                      <a:pt x="197" y="48"/>
                    </a:lnTo>
                    <a:lnTo>
                      <a:pt x="191" y="54"/>
                    </a:lnTo>
                    <a:lnTo>
                      <a:pt x="183" y="57"/>
                    </a:lnTo>
                    <a:lnTo>
                      <a:pt x="174" y="57"/>
                    </a:lnTo>
                    <a:lnTo>
                      <a:pt x="161" y="57"/>
                    </a:lnTo>
                    <a:lnTo>
                      <a:pt x="143" y="56"/>
                    </a:lnTo>
                    <a:lnTo>
                      <a:pt x="143" y="56"/>
                    </a:lnTo>
                    <a:lnTo>
                      <a:pt x="132" y="51"/>
                    </a:lnTo>
                    <a:lnTo>
                      <a:pt x="121" y="46"/>
                    </a:lnTo>
                    <a:lnTo>
                      <a:pt x="112" y="42"/>
                    </a:lnTo>
                    <a:lnTo>
                      <a:pt x="107" y="40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62" y="48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16" y="54"/>
                    </a:lnTo>
                    <a:lnTo>
                      <a:pt x="10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3"/>
                    </a:lnTo>
                    <a:lnTo>
                      <a:pt x="0" y="80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102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12" y="107"/>
                    </a:lnTo>
                    <a:lnTo>
                      <a:pt x="19" y="103"/>
                    </a:lnTo>
                    <a:lnTo>
                      <a:pt x="23" y="102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53" y="103"/>
                    </a:lnTo>
                    <a:lnTo>
                      <a:pt x="67" y="105"/>
                    </a:lnTo>
                    <a:lnTo>
                      <a:pt x="73" y="108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75" y="119"/>
                    </a:lnTo>
                    <a:lnTo>
                      <a:pt x="69" y="126"/>
                    </a:lnTo>
                    <a:lnTo>
                      <a:pt x="61" y="129"/>
                    </a:lnTo>
                    <a:lnTo>
                      <a:pt x="54" y="132"/>
                    </a:lnTo>
                    <a:lnTo>
                      <a:pt x="39" y="135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15" y="143"/>
                    </a:lnTo>
                    <a:lnTo>
                      <a:pt x="12" y="146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3" y="154"/>
                    </a:lnTo>
                    <a:lnTo>
                      <a:pt x="16" y="157"/>
                    </a:lnTo>
                    <a:lnTo>
                      <a:pt x="21" y="159"/>
                    </a:lnTo>
                    <a:lnTo>
                      <a:pt x="26" y="159"/>
                    </a:lnTo>
                    <a:lnTo>
                      <a:pt x="26" y="159"/>
                    </a:lnTo>
                    <a:lnTo>
                      <a:pt x="50" y="159"/>
                    </a:lnTo>
                    <a:lnTo>
                      <a:pt x="61" y="159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99" y="165"/>
                    </a:lnTo>
                    <a:lnTo>
                      <a:pt x="124" y="169"/>
                    </a:lnTo>
                    <a:lnTo>
                      <a:pt x="177" y="173"/>
                    </a:lnTo>
                    <a:lnTo>
                      <a:pt x="228" y="175"/>
                    </a:lnTo>
                    <a:lnTo>
                      <a:pt x="280" y="177"/>
                    </a:lnTo>
                    <a:lnTo>
                      <a:pt x="280" y="177"/>
                    </a:lnTo>
                    <a:lnTo>
                      <a:pt x="301" y="177"/>
                    </a:lnTo>
                    <a:lnTo>
                      <a:pt x="321" y="175"/>
                    </a:lnTo>
                    <a:lnTo>
                      <a:pt x="363" y="172"/>
                    </a:lnTo>
                    <a:lnTo>
                      <a:pt x="404" y="167"/>
                    </a:lnTo>
                    <a:lnTo>
                      <a:pt x="425" y="165"/>
                    </a:lnTo>
                    <a:lnTo>
                      <a:pt x="445" y="165"/>
                    </a:lnTo>
                    <a:lnTo>
                      <a:pt x="445" y="165"/>
                    </a:lnTo>
                    <a:lnTo>
                      <a:pt x="456" y="164"/>
                    </a:lnTo>
                    <a:lnTo>
                      <a:pt x="459" y="162"/>
                    </a:lnTo>
                    <a:lnTo>
                      <a:pt x="463" y="161"/>
                    </a:lnTo>
                    <a:lnTo>
                      <a:pt x="464" y="157"/>
                    </a:lnTo>
                    <a:lnTo>
                      <a:pt x="464" y="153"/>
                    </a:lnTo>
                    <a:lnTo>
                      <a:pt x="464" y="145"/>
                    </a:lnTo>
                    <a:lnTo>
                      <a:pt x="464" y="145"/>
                    </a:lnTo>
                    <a:lnTo>
                      <a:pt x="463" y="134"/>
                    </a:lnTo>
                    <a:lnTo>
                      <a:pt x="461" y="124"/>
                    </a:lnTo>
                    <a:lnTo>
                      <a:pt x="463" y="116"/>
                    </a:lnTo>
                    <a:lnTo>
                      <a:pt x="464" y="107"/>
                    </a:lnTo>
                    <a:lnTo>
                      <a:pt x="471" y="89"/>
                    </a:lnTo>
                    <a:lnTo>
                      <a:pt x="480" y="73"/>
                    </a:lnTo>
                    <a:lnTo>
                      <a:pt x="480" y="73"/>
                    </a:lnTo>
                    <a:lnTo>
                      <a:pt x="459" y="61"/>
                    </a:lnTo>
                    <a:lnTo>
                      <a:pt x="437" y="46"/>
                    </a:lnTo>
                    <a:lnTo>
                      <a:pt x="426" y="42"/>
                    </a:lnTo>
                    <a:lnTo>
                      <a:pt x="415" y="38"/>
                    </a:lnTo>
                    <a:lnTo>
                      <a:pt x="401" y="37"/>
                    </a:lnTo>
                    <a:lnTo>
                      <a:pt x="386" y="38"/>
                    </a:lnTo>
                    <a:lnTo>
                      <a:pt x="386" y="38"/>
                    </a:lnTo>
                    <a:close/>
                  </a:path>
                </a:pathLst>
              </a:custGeom>
              <a:pattFill prst="wdUpDiag">
                <a:fgClr>
                  <a:srgbClr val="5D9965"/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19" name="Freeform 151">
                <a:extLst>
                  <a:ext uri="{FF2B5EF4-FFF2-40B4-BE49-F238E27FC236}">
                    <a16:creationId xmlns:a16="http://schemas.microsoft.com/office/drawing/2014/main" id="{93129801-8792-62E2-AB8A-591EC71BA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30"/>
                <a:ext cx="151" cy="173"/>
              </a:xfrm>
              <a:custGeom>
                <a:avLst/>
                <a:gdLst>
                  <a:gd name="T0" fmla="*/ 182 w 301"/>
                  <a:gd name="T1" fmla="*/ 200 h 344"/>
                  <a:gd name="T2" fmla="*/ 205 w 301"/>
                  <a:gd name="T3" fmla="*/ 179 h 344"/>
                  <a:gd name="T4" fmla="*/ 235 w 301"/>
                  <a:gd name="T5" fmla="*/ 187 h 344"/>
                  <a:gd name="T6" fmla="*/ 255 w 301"/>
                  <a:gd name="T7" fmla="*/ 198 h 344"/>
                  <a:gd name="T8" fmla="*/ 270 w 301"/>
                  <a:gd name="T9" fmla="*/ 195 h 344"/>
                  <a:gd name="T10" fmla="*/ 276 w 301"/>
                  <a:gd name="T11" fmla="*/ 189 h 344"/>
                  <a:gd name="T12" fmla="*/ 271 w 301"/>
                  <a:gd name="T13" fmla="*/ 177 h 344"/>
                  <a:gd name="T14" fmla="*/ 266 w 301"/>
                  <a:gd name="T15" fmla="*/ 168 h 344"/>
                  <a:gd name="T16" fmla="*/ 268 w 301"/>
                  <a:gd name="T17" fmla="*/ 157 h 344"/>
                  <a:gd name="T18" fmla="*/ 282 w 301"/>
                  <a:gd name="T19" fmla="*/ 150 h 344"/>
                  <a:gd name="T20" fmla="*/ 300 w 301"/>
                  <a:gd name="T21" fmla="*/ 144 h 344"/>
                  <a:gd name="T22" fmla="*/ 301 w 301"/>
                  <a:gd name="T23" fmla="*/ 138 h 344"/>
                  <a:gd name="T24" fmla="*/ 293 w 301"/>
                  <a:gd name="T25" fmla="*/ 122 h 344"/>
                  <a:gd name="T26" fmla="*/ 281 w 301"/>
                  <a:gd name="T27" fmla="*/ 114 h 344"/>
                  <a:gd name="T28" fmla="*/ 257 w 301"/>
                  <a:gd name="T29" fmla="*/ 106 h 344"/>
                  <a:gd name="T30" fmla="*/ 190 w 301"/>
                  <a:gd name="T31" fmla="*/ 90 h 344"/>
                  <a:gd name="T32" fmla="*/ 171 w 301"/>
                  <a:gd name="T33" fmla="*/ 79 h 344"/>
                  <a:gd name="T34" fmla="*/ 128 w 301"/>
                  <a:gd name="T35" fmla="*/ 25 h 344"/>
                  <a:gd name="T36" fmla="*/ 114 w 301"/>
                  <a:gd name="T37" fmla="*/ 6 h 344"/>
                  <a:gd name="T38" fmla="*/ 101 w 301"/>
                  <a:gd name="T39" fmla="*/ 0 h 344"/>
                  <a:gd name="T40" fmla="*/ 90 w 301"/>
                  <a:gd name="T41" fmla="*/ 3 h 344"/>
                  <a:gd name="T42" fmla="*/ 90 w 301"/>
                  <a:gd name="T43" fmla="*/ 12 h 344"/>
                  <a:gd name="T44" fmla="*/ 95 w 301"/>
                  <a:gd name="T45" fmla="*/ 27 h 344"/>
                  <a:gd name="T46" fmla="*/ 90 w 301"/>
                  <a:gd name="T47" fmla="*/ 49 h 344"/>
                  <a:gd name="T48" fmla="*/ 81 w 301"/>
                  <a:gd name="T49" fmla="*/ 54 h 344"/>
                  <a:gd name="T50" fmla="*/ 65 w 301"/>
                  <a:gd name="T51" fmla="*/ 42 h 344"/>
                  <a:gd name="T52" fmla="*/ 46 w 301"/>
                  <a:gd name="T53" fmla="*/ 44 h 344"/>
                  <a:gd name="T54" fmla="*/ 33 w 301"/>
                  <a:gd name="T55" fmla="*/ 66 h 344"/>
                  <a:gd name="T56" fmla="*/ 30 w 301"/>
                  <a:gd name="T57" fmla="*/ 79 h 344"/>
                  <a:gd name="T58" fmla="*/ 22 w 301"/>
                  <a:gd name="T59" fmla="*/ 104 h 344"/>
                  <a:gd name="T60" fmla="*/ 3 w 301"/>
                  <a:gd name="T61" fmla="*/ 109 h 344"/>
                  <a:gd name="T62" fmla="*/ 1 w 301"/>
                  <a:gd name="T63" fmla="*/ 117 h 344"/>
                  <a:gd name="T64" fmla="*/ 11 w 301"/>
                  <a:gd name="T65" fmla="*/ 147 h 344"/>
                  <a:gd name="T66" fmla="*/ 15 w 301"/>
                  <a:gd name="T67" fmla="*/ 187 h 344"/>
                  <a:gd name="T68" fmla="*/ 11 w 301"/>
                  <a:gd name="T69" fmla="*/ 208 h 344"/>
                  <a:gd name="T70" fmla="*/ 9 w 301"/>
                  <a:gd name="T71" fmla="*/ 223 h 344"/>
                  <a:gd name="T72" fmla="*/ 19 w 301"/>
                  <a:gd name="T73" fmla="*/ 241 h 344"/>
                  <a:gd name="T74" fmla="*/ 31 w 301"/>
                  <a:gd name="T75" fmla="*/ 250 h 344"/>
                  <a:gd name="T76" fmla="*/ 63 w 301"/>
                  <a:gd name="T77" fmla="*/ 270 h 344"/>
                  <a:gd name="T78" fmla="*/ 97 w 301"/>
                  <a:gd name="T79" fmla="*/ 306 h 344"/>
                  <a:gd name="T80" fmla="*/ 128 w 301"/>
                  <a:gd name="T81" fmla="*/ 343 h 344"/>
                  <a:gd name="T82" fmla="*/ 141 w 301"/>
                  <a:gd name="T83" fmla="*/ 344 h 344"/>
                  <a:gd name="T84" fmla="*/ 144 w 301"/>
                  <a:gd name="T85" fmla="*/ 339 h 344"/>
                  <a:gd name="T86" fmla="*/ 144 w 301"/>
                  <a:gd name="T87" fmla="*/ 324 h 344"/>
                  <a:gd name="T88" fmla="*/ 147 w 301"/>
                  <a:gd name="T89" fmla="*/ 281 h 344"/>
                  <a:gd name="T90" fmla="*/ 160 w 301"/>
                  <a:gd name="T91" fmla="*/ 24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1" h="344">
                    <a:moveTo>
                      <a:pt x="173" y="216"/>
                    </a:moveTo>
                    <a:lnTo>
                      <a:pt x="173" y="216"/>
                    </a:lnTo>
                    <a:lnTo>
                      <a:pt x="182" y="200"/>
                    </a:lnTo>
                    <a:lnTo>
                      <a:pt x="190" y="189"/>
                    </a:lnTo>
                    <a:lnTo>
                      <a:pt x="197" y="182"/>
                    </a:lnTo>
                    <a:lnTo>
                      <a:pt x="205" y="179"/>
                    </a:lnTo>
                    <a:lnTo>
                      <a:pt x="212" y="179"/>
                    </a:lnTo>
                    <a:lnTo>
                      <a:pt x="222" y="181"/>
                    </a:lnTo>
                    <a:lnTo>
                      <a:pt x="235" y="187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5" y="198"/>
                    </a:lnTo>
                    <a:lnTo>
                      <a:pt x="260" y="198"/>
                    </a:lnTo>
                    <a:lnTo>
                      <a:pt x="265" y="198"/>
                    </a:lnTo>
                    <a:lnTo>
                      <a:pt x="270" y="195"/>
                    </a:lnTo>
                    <a:lnTo>
                      <a:pt x="270" y="195"/>
                    </a:lnTo>
                    <a:lnTo>
                      <a:pt x="276" y="190"/>
                    </a:lnTo>
                    <a:lnTo>
                      <a:pt x="276" y="189"/>
                    </a:lnTo>
                    <a:lnTo>
                      <a:pt x="276" y="187"/>
                    </a:lnTo>
                    <a:lnTo>
                      <a:pt x="274" y="182"/>
                    </a:lnTo>
                    <a:lnTo>
                      <a:pt x="271" y="177"/>
                    </a:lnTo>
                    <a:lnTo>
                      <a:pt x="271" y="177"/>
                    </a:lnTo>
                    <a:lnTo>
                      <a:pt x="268" y="173"/>
                    </a:lnTo>
                    <a:lnTo>
                      <a:pt x="266" y="168"/>
                    </a:lnTo>
                    <a:lnTo>
                      <a:pt x="265" y="163"/>
                    </a:lnTo>
                    <a:lnTo>
                      <a:pt x="266" y="160"/>
                    </a:lnTo>
                    <a:lnTo>
                      <a:pt x="268" y="157"/>
                    </a:lnTo>
                    <a:lnTo>
                      <a:pt x="273" y="154"/>
                    </a:lnTo>
                    <a:lnTo>
                      <a:pt x="282" y="150"/>
                    </a:lnTo>
                    <a:lnTo>
                      <a:pt x="282" y="150"/>
                    </a:lnTo>
                    <a:lnTo>
                      <a:pt x="289" y="150"/>
                    </a:lnTo>
                    <a:lnTo>
                      <a:pt x="295" y="147"/>
                    </a:lnTo>
                    <a:lnTo>
                      <a:pt x="300" y="144"/>
                    </a:lnTo>
                    <a:lnTo>
                      <a:pt x="300" y="141"/>
                    </a:lnTo>
                    <a:lnTo>
                      <a:pt x="301" y="138"/>
                    </a:lnTo>
                    <a:lnTo>
                      <a:pt x="301" y="138"/>
                    </a:lnTo>
                    <a:lnTo>
                      <a:pt x="300" y="133"/>
                    </a:lnTo>
                    <a:lnTo>
                      <a:pt x="298" y="127"/>
                    </a:lnTo>
                    <a:lnTo>
                      <a:pt x="293" y="122"/>
                    </a:lnTo>
                    <a:lnTo>
                      <a:pt x="289" y="117"/>
                    </a:lnTo>
                    <a:lnTo>
                      <a:pt x="289" y="117"/>
                    </a:lnTo>
                    <a:lnTo>
                      <a:pt x="281" y="114"/>
                    </a:lnTo>
                    <a:lnTo>
                      <a:pt x="274" y="109"/>
                    </a:lnTo>
                    <a:lnTo>
                      <a:pt x="257" y="106"/>
                    </a:lnTo>
                    <a:lnTo>
                      <a:pt x="257" y="106"/>
                    </a:lnTo>
                    <a:lnTo>
                      <a:pt x="219" y="100"/>
                    </a:lnTo>
                    <a:lnTo>
                      <a:pt x="200" y="95"/>
                    </a:lnTo>
                    <a:lnTo>
                      <a:pt x="190" y="90"/>
                    </a:lnTo>
                    <a:lnTo>
                      <a:pt x="181" y="85"/>
                    </a:lnTo>
                    <a:lnTo>
                      <a:pt x="181" y="85"/>
                    </a:lnTo>
                    <a:lnTo>
                      <a:pt x="171" y="79"/>
                    </a:lnTo>
                    <a:lnTo>
                      <a:pt x="163" y="71"/>
                    </a:lnTo>
                    <a:lnTo>
                      <a:pt x="151" y="57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2" y="15"/>
                    </a:lnTo>
                    <a:lnTo>
                      <a:pt x="114" y="6"/>
                    </a:lnTo>
                    <a:lnTo>
                      <a:pt x="111" y="3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0" y="3"/>
                    </a:lnTo>
                    <a:lnTo>
                      <a:pt x="89" y="6"/>
                    </a:lnTo>
                    <a:lnTo>
                      <a:pt x="89" y="9"/>
                    </a:lnTo>
                    <a:lnTo>
                      <a:pt x="90" y="12"/>
                    </a:lnTo>
                    <a:lnTo>
                      <a:pt x="95" y="20"/>
                    </a:lnTo>
                    <a:lnTo>
                      <a:pt x="97" y="23"/>
                    </a:lnTo>
                    <a:lnTo>
                      <a:pt x="95" y="27"/>
                    </a:lnTo>
                    <a:lnTo>
                      <a:pt x="95" y="27"/>
                    </a:lnTo>
                    <a:lnTo>
                      <a:pt x="93" y="38"/>
                    </a:lnTo>
                    <a:lnTo>
                      <a:pt x="90" y="49"/>
                    </a:lnTo>
                    <a:lnTo>
                      <a:pt x="89" y="52"/>
                    </a:lnTo>
                    <a:lnTo>
                      <a:pt x="85" y="54"/>
                    </a:lnTo>
                    <a:lnTo>
                      <a:pt x="81" y="54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65" y="42"/>
                    </a:lnTo>
                    <a:lnTo>
                      <a:pt x="57" y="41"/>
                    </a:lnTo>
                    <a:lnTo>
                      <a:pt x="50" y="41"/>
                    </a:lnTo>
                    <a:lnTo>
                      <a:pt x="46" y="44"/>
                    </a:lnTo>
                    <a:lnTo>
                      <a:pt x="41" y="49"/>
                    </a:lnTo>
                    <a:lnTo>
                      <a:pt x="38" y="55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0" y="73"/>
                    </a:lnTo>
                    <a:lnTo>
                      <a:pt x="30" y="79"/>
                    </a:lnTo>
                    <a:lnTo>
                      <a:pt x="28" y="93"/>
                    </a:lnTo>
                    <a:lnTo>
                      <a:pt x="25" y="100"/>
                    </a:lnTo>
                    <a:lnTo>
                      <a:pt x="22" y="104"/>
                    </a:lnTo>
                    <a:lnTo>
                      <a:pt x="14" y="108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1" y="117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11" y="147"/>
                    </a:lnTo>
                    <a:lnTo>
                      <a:pt x="15" y="166"/>
                    </a:lnTo>
                    <a:lnTo>
                      <a:pt x="15" y="176"/>
                    </a:lnTo>
                    <a:lnTo>
                      <a:pt x="15" y="187"/>
                    </a:lnTo>
                    <a:lnTo>
                      <a:pt x="14" y="196"/>
                    </a:lnTo>
                    <a:lnTo>
                      <a:pt x="11" y="208"/>
                    </a:lnTo>
                    <a:lnTo>
                      <a:pt x="11" y="208"/>
                    </a:lnTo>
                    <a:lnTo>
                      <a:pt x="9" y="212"/>
                    </a:lnTo>
                    <a:lnTo>
                      <a:pt x="8" y="219"/>
                    </a:lnTo>
                    <a:lnTo>
                      <a:pt x="9" y="223"/>
                    </a:lnTo>
                    <a:lnTo>
                      <a:pt x="11" y="230"/>
                    </a:lnTo>
                    <a:lnTo>
                      <a:pt x="14" y="236"/>
                    </a:lnTo>
                    <a:lnTo>
                      <a:pt x="19" y="241"/>
                    </a:lnTo>
                    <a:lnTo>
                      <a:pt x="23" y="246"/>
                    </a:lnTo>
                    <a:lnTo>
                      <a:pt x="31" y="250"/>
                    </a:lnTo>
                    <a:lnTo>
                      <a:pt x="31" y="250"/>
                    </a:lnTo>
                    <a:lnTo>
                      <a:pt x="42" y="255"/>
                    </a:lnTo>
                    <a:lnTo>
                      <a:pt x="54" y="262"/>
                    </a:lnTo>
                    <a:lnTo>
                      <a:pt x="63" y="270"/>
                    </a:lnTo>
                    <a:lnTo>
                      <a:pt x="73" y="279"/>
                    </a:lnTo>
                    <a:lnTo>
                      <a:pt x="73" y="279"/>
                    </a:lnTo>
                    <a:lnTo>
                      <a:pt x="97" y="306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8" y="343"/>
                    </a:lnTo>
                    <a:lnTo>
                      <a:pt x="133" y="344"/>
                    </a:lnTo>
                    <a:lnTo>
                      <a:pt x="136" y="344"/>
                    </a:lnTo>
                    <a:lnTo>
                      <a:pt x="141" y="344"/>
                    </a:lnTo>
                    <a:lnTo>
                      <a:pt x="141" y="344"/>
                    </a:lnTo>
                    <a:lnTo>
                      <a:pt x="143" y="343"/>
                    </a:lnTo>
                    <a:lnTo>
                      <a:pt x="144" y="339"/>
                    </a:lnTo>
                    <a:lnTo>
                      <a:pt x="146" y="335"/>
                    </a:lnTo>
                    <a:lnTo>
                      <a:pt x="144" y="324"/>
                    </a:lnTo>
                    <a:lnTo>
                      <a:pt x="144" y="324"/>
                    </a:lnTo>
                    <a:lnTo>
                      <a:pt x="144" y="309"/>
                    </a:lnTo>
                    <a:lnTo>
                      <a:pt x="144" y="295"/>
                    </a:lnTo>
                    <a:lnTo>
                      <a:pt x="147" y="281"/>
                    </a:lnTo>
                    <a:lnTo>
                      <a:pt x="151" y="266"/>
                    </a:lnTo>
                    <a:lnTo>
                      <a:pt x="155" y="254"/>
                    </a:lnTo>
                    <a:lnTo>
                      <a:pt x="160" y="241"/>
                    </a:lnTo>
                    <a:lnTo>
                      <a:pt x="173" y="216"/>
                    </a:lnTo>
                    <a:lnTo>
                      <a:pt x="173" y="2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0" name="Freeform 152">
                <a:extLst>
                  <a:ext uri="{FF2B5EF4-FFF2-40B4-BE49-F238E27FC236}">
                    <a16:creationId xmlns:a16="http://schemas.microsoft.com/office/drawing/2014/main" id="{0BB2953D-776F-CB86-AA1D-4243DBCFD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6" y="4213"/>
                <a:ext cx="216" cy="117"/>
              </a:xfrm>
              <a:custGeom>
                <a:avLst/>
                <a:gdLst>
                  <a:gd name="T0" fmla="*/ 414 w 432"/>
                  <a:gd name="T1" fmla="*/ 2 h 235"/>
                  <a:gd name="T2" fmla="*/ 373 w 432"/>
                  <a:gd name="T3" fmla="*/ 18 h 235"/>
                  <a:gd name="T4" fmla="*/ 360 w 432"/>
                  <a:gd name="T5" fmla="*/ 25 h 235"/>
                  <a:gd name="T6" fmla="*/ 316 w 432"/>
                  <a:gd name="T7" fmla="*/ 52 h 235"/>
                  <a:gd name="T8" fmla="*/ 270 w 432"/>
                  <a:gd name="T9" fmla="*/ 70 h 235"/>
                  <a:gd name="T10" fmla="*/ 221 w 432"/>
                  <a:gd name="T11" fmla="*/ 76 h 235"/>
                  <a:gd name="T12" fmla="*/ 168 w 432"/>
                  <a:gd name="T13" fmla="*/ 72 h 235"/>
                  <a:gd name="T14" fmla="*/ 152 w 432"/>
                  <a:gd name="T15" fmla="*/ 68 h 235"/>
                  <a:gd name="T16" fmla="*/ 138 w 432"/>
                  <a:gd name="T17" fmla="*/ 70 h 235"/>
                  <a:gd name="T18" fmla="*/ 127 w 432"/>
                  <a:gd name="T19" fmla="*/ 79 h 235"/>
                  <a:gd name="T20" fmla="*/ 121 w 432"/>
                  <a:gd name="T21" fmla="*/ 97 h 235"/>
                  <a:gd name="T22" fmla="*/ 119 w 432"/>
                  <a:gd name="T23" fmla="*/ 102 h 235"/>
                  <a:gd name="T24" fmla="*/ 111 w 432"/>
                  <a:gd name="T25" fmla="*/ 111 h 235"/>
                  <a:gd name="T26" fmla="*/ 94 w 432"/>
                  <a:gd name="T27" fmla="*/ 114 h 235"/>
                  <a:gd name="T28" fmla="*/ 82 w 432"/>
                  <a:gd name="T29" fmla="*/ 114 h 235"/>
                  <a:gd name="T30" fmla="*/ 62 w 432"/>
                  <a:gd name="T31" fmla="*/ 122 h 235"/>
                  <a:gd name="T32" fmla="*/ 52 w 432"/>
                  <a:gd name="T33" fmla="*/ 127 h 235"/>
                  <a:gd name="T34" fmla="*/ 32 w 432"/>
                  <a:gd name="T35" fmla="*/ 138 h 235"/>
                  <a:gd name="T36" fmla="*/ 20 w 432"/>
                  <a:gd name="T37" fmla="*/ 140 h 235"/>
                  <a:gd name="T38" fmla="*/ 8 w 432"/>
                  <a:gd name="T39" fmla="*/ 137 h 235"/>
                  <a:gd name="T40" fmla="*/ 1 w 432"/>
                  <a:gd name="T41" fmla="*/ 135 h 235"/>
                  <a:gd name="T42" fmla="*/ 0 w 432"/>
                  <a:gd name="T43" fmla="*/ 137 h 235"/>
                  <a:gd name="T44" fmla="*/ 1 w 432"/>
                  <a:gd name="T45" fmla="*/ 146 h 235"/>
                  <a:gd name="T46" fmla="*/ 9 w 432"/>
                  <a:gd name="T47" fmla="*/ 167 h 235"/>
                  <a:gd name="T48" fmla="*/ 25 w 432"/>
                  <a:gd name="T49" fmla="*/ 195 h 235"/>
                  <a:gd name="T50" fmla="*/ 41 w 432"/>
                  <a:gd name="T51" fmla="*/ 211 h 235"/>
                  <a:gd name="T52" fmla="*/ 51 w 432"/>
                  <a:gd name="T53" fmla="*/ 219 h 235"/>
                  <a:gd name="T54" fmla="*/ 68 w 432"/>
                  <a:gd name="T55" fmla="*/ 229 h 235"/>
                  <a:gd name="T56" fmla="*/ 84 w 432"/>
                  <a:gd name="T57" fmla="*/ 234 h 235"/>
                  <a:gd name="T58" fmla="*/ 119 w 432"/>
                  <a:gd name="T59" fmla="*/ 234 h 235"/>
                  <a:gd name="T60" fmla="*/ 170 w 432"/>
                  <a:gd name="T61" fmla="*/ 226 h 235"/>
                  <a:gd name="T62" fmla="*/ 187 w 432"/>
                  <a:gd name="T63" fmla="*/ 226 h 235"/>
                  <a:gd name="T64" fmla="*/ 217 w 432"/>
                  <a:gd name="T65" fmla="*/ 222 h 235"/>
                  <a:gd name="T66" fmla="*/ 246 w 432"/>
                  <a:gd name="T67" fmla="*/ 208 h 235"/>
                  <a:gd name="T68" fmla="*/ 271 w 432"/>
                  <a:gd name="T69" fmla="*/ 186 h 235"/>
                  <a:gd name="T70" fmla="*/ 289 w 432"/>
                  <a:gd name="T71" fmla="*/ 156 h 235"/>
                  <a:gd name="T72" fmla="*/ 292 w 432"/>
                  <a:gd name="T73" fmla="*/ 151 h 235"/>
                  <a:gd name="T74" fmla="*/ 300 w 432"/>
                  <a:gd name="T75" fmla="*/ 146 h 235"/>
                  <a:gd name="T76" fmla="*/ 308 w 432"/>
                  <a:gd name="T77" fmla="*/ 146 h 235"/>
                  <a:gd name="T78" fmla="*/ 318 w 432"/>
                  <a:gd name="T79" fmla="*/ 149 h 235"/>
                  <a:gd name="T80" fmla="*/ 321 w 432"/>
                  <a:gd name="T81" fmla="*/ 153 h 235"/>
                  <a:gd name="T82" fmla="*/ 333 w 432"/>
                  <a:gd name="T83" fmla="*/ 164 h 235"/>
                  <a:gd name="T84" fmla="*/ 340 w 432"/>
                  <a:gd name="T85" fmla="*/ 165 h 235"/>
                  <a:gd name="T86" fmla="*/ 346 w 432"/>
                  <a:gd name="T87" fmla="*/ 162 h 235"/>
                  <a:gd name="T88" fmla="*/ 349 w 432"/>
                  <a:gd name="T89" fmla="*/ 159 h 235"/>
                  <a:gd name="T90" fmla="*/ 348 w 432"/>
                  <a:gd name="T91" fmla="*/ 153 h 235"/>
                  <a:gd name="T92" fmla="*/ 340 w 432"/>
                  <a:gd name="T93" fmla="*/ 145 h 235"/>
                  <a:gd name="T94" fmla="*/ 335 w 432"/>
                  <a:gd name="T95" fmla="*/ 140 h 235"/>
                  <a:gd name="T96" fmla="*/ 322 w 432"/>
                  <a:gd name="T97" fmla="*/ 122 h 235"/>
                  <a:gd name="T98" fmla="*/ 319 w 432"/>
                  <a:gd name="T99" fmla="*/ 108 h 235"/>
                  <a:gd name="T100" fmla="*/ 327 w 432"/>
                  <a:gd name="T101" fmla="*/ 97 h 235"/>
                  <a:gd name="T102" fmla="*/ 345 w 432"/>
                  <a:gd name="T103" fmla="*/ 86 h 235"/>
                  <a:gd name="T104" fmla="*/ 357 w 432"/>
                  <a:gd name="T105" fmla="*/ 78 h 235"/>
                  <a:gd name="T106" fmla="*/ 387 w 432"/>
                  <a:gd name="T107" fmla="*/ 49 h 235"/>
                  <a:gd name="T108" fmla="*/ 418 w 432"/>
                  <a:gd name="T109" fmla="*/ 21 h 235"/>
                  <a:gd name="T110" fmla="*/ 429 w 432"/>
                  <a:gd name="T111" fmla="*/ 14 h 235"/>
                  <a:gd name="T112" fmla="*/ 432 w 432"/>
                  <a:gd name="T113" fmla="*/ 8 h 235"/>
                  <a:gd name="T114" fmla="*/ 430 w 432"/>
                  <a:gd name="T115" fmla="*/ 5 h 235"/>
                  <a:gd name="T116" fmla="*/ 426 w 432"/>
                  <a:gd name="T117" fmla="*/ 0 h 235"/>
                  <a:gd name="T118" fmla="*/ 414 w 432"/>
                  <a:gd name="T119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2" h="235">
                    <a:moveTo>
                      <a:pt x="414" y="2"/>
                    </a:moveTo>
                    <a:lnTo>
                      <a:pt x="414" y="2"/>
                    </a:lnTo>
                    <a:lnTo>
                      <a:pt x="386" y="11"/>
                    </a:lnTo>
                    <a:lnTo>
                      <a:pt x="373" y="18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38" y="40"/>
                    </a:lnTo>
                    <a:lnTo>
                      <a:pt x="316" y="52"/>
                    </a:lnTo>
                    <a:lnTo>
                      <a:pt x="294" y="62"/>
                    </a:lnTo>
                    <a:lnTo>
                      <a:pt x="270" y="70"/>
                    </a:lnTo>
                    <a:lnTo>
                      <a:pt x="246" y="75"/>
                    </a:lnTo>
                    <a:lnTo>
                      <a:pt x="221" y="76"/>
                    </a:lnTo>
                    <a:lnTo>
                      <a:pt x="195" y="76"/>
                    </a:lnTo>
                    <a:lnTo>
                      <a:pt x="168" y="72"/>
                    </a:lnTo>
                    <a:lnTo>
                      <a:pt x="168" y="72"/>
                    </a:lnTo>
                    <a:lnTo>
                      <a:pt x="152" y="68"/>
                    </a:lnTo>
                    <a:lnTo>
                      <a:pt x="146" y="68"/>
                    </a:lnTo>
                    <a:lnTo>
                      <a:pt x="138" y="70"/>
                    </a:lnTo>
                    <a:lnTo>
                      <a:pt x="132" y="73"/>
                    </a:lnTo>
                    <a:lnTo>
                      <a:pt x="127" y="79"/>
                    </a:lnTo>
                    <a:lnTo>
                      <a:pt x="122" y="86"/>
                    </a:lnTo>
                    <a:lnTo>
                      <a:pt x="121" y="97"/>
                    </a:lnTo>
                    <a:lnTo>
                      <a:pt x="121" y="97"/>
                    </a:lnTo>
                    <a:lnTo>
                      <a:pt x="119" y="102"/>
                    </a:lnTo>
                    <a:lnTo>
                      <a:pt x="117" y="105"/>
                    </a:lnTo>
                    <a:lnTo>
                      <a:pt x="111" y="111"/>
                    </a:lnTo>
                    <a:lnTo>
                      <a:pt x="103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2" y="122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41" y="133"/>
                    </a:lnTo>
                    <a:lnTo>
                      <a:pt x="32" y="138"/>
                    </a:lnTo>
                    <a:lnTo>
                      <a:pt x="25" y="140"/>
                    </a:lnTo>
                    <a:lnTo>
                      <a:pt x="20" y="140"/>
                    </a:lnTo>
                    <a:lnTo>
                      <a:pt x="14" y="138"/>
                    </a:lnTo>
                    <a:lnTo>
                      <a:pt x="8" y="137"/>
                    </a:lnTo>
                    <a:lnTo>
                      <a:pt x="8" y="137"/>
                    </a:lnTo>
                    <a:lnTo>
                      <a:pt x="1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1" y="146"/>
                    </a:lnTo>
                    <a:lnTo>
                      <a:pt x="1" y="146"/>
                    </a:lnTo>
                    <a:lnTo>
                      <a:pt x="9" y="167"/>
                    </a:lnTo>
                    <a:lnTo>
                      <a:pt x="19" y="186"/>
                    </a:lnTo>
                    <a:lnTo>
                      <a:pt x="25" y="195"/>
                    </a:lnTo>
                    <a:lnTo>
                      <a:pt x="33" y="203"/>
                    </a:lnTo>
                    <a:lnTo>
                      <a:pt x="41" y="211"/>
                    </a:lnTo>
                    <a:lnTo>
                      <a:pt x="51" y="219"/>
                    </a:lnTo>
                    <a:lnTo>
                      <a:pt x="51" y="219"/>
                    </a:lnTo>
                    <a:lnTo>
                      <a:pt x="59" y="226"/>
                    </a:lnTo>
                    <a:lnTo>
                      <a:pt x="68" y="229"/>
                    </a:lnTo>
                    <a:lnTo>
                      <a:pt x="76" y="232"/>
                    </a:lnTo>
                    <a:lnTo>
                      <a:pt x="84" y="234"/>
                    </a:lnTo>
                    <a:lnTo>
                      <a:pt x="102" y="235"/>
                    </a:lnTo>
                    <a:lnTo>
                      <a:pt x="119" y="234"/>
                    </a:lnTo>
                    <a:lnTo>
                      <a:pt x="152" y="229"/>
                    </a:lnTo>
                    <a:lnTo>
                      <a:pt x="170" y="226"/>
                    </a:lnTo>
                    <a:lnTo>
                      <a:pt x="187" y="226"/>
                    </a:lnTo>
                    <a:lnTo>
                      <a:pt x="187" y="226"/>
                    </a:lnTo>
                    <a:lnTo>
                      <a:pt x="203" y="226"/>
                    </a:lnTo>
                    <a:lnTo>
                      <a:pt x="217" y="222"/>
                    </a:lnTo>
                    <a:lnTo>
                      <a:pt x="233" y="216"/>
                    </a:lnTo>
                    <a:lnTo>
                      <a:pt x="246" y="208"/>
                    </a:lnTo>
                    <a:lnTo>
                      <a:pt x="259" y="199"/>
                    </a:lnTo>
                    <a:lnTo>
                      <a:pt x="271" y="186"/>
                    </a:lnTo>
                    <a:lnTo>
                      <a:pt x="281" y="172"/>
                    </a:lnTo>
                    <a:lnTo>
                      <a:pt x="289" y="156"/>
                    </a:lnTo>
                    <a:lnTo>
                      <a:pt x="289" y="156"/>
                    </a:lnTo>
                    <a:lnTo>
                      <a:pt x="292" y="151"/>
                    </a:lnTo>
                    <a:lnTo>
                      <a:pt x="295" y="148"/>
                    </a:lnTo>
                    <a:lnTo>
                      <a:pt x="300" y="146"/>
                    </a:lnTo>
                    <a:lnTo>
                      <a:pt x="305" y="145"/>
                    </a:lnTo>
                    <a:lnTo>
                      <a:pt x="308" y="146"/>
                    </a:lnTo>
                    <a:lnTo>
                      <a:pt x="313" y="146"/>
                    </a:lnTo>
                    <a:lnTo>
                      <a:pt x="318" y="149"/>
                    </a:lnTo>
                    <a:lnTo>
                      <a:pt x="321" y="153"/>
                    </a:lnTo>
                    <a:lnTo>
                      <a:pt x="321" y="153"/>
                    </a:lnTo>
                    <a:lnTo>
                      <a:pt x="327" y="159"/>
                    </a:lnTo>
                    <a:lnTo>
                      <a:pt x="333" y="164"/>
                    </a:lnTo>
                    <a:lnTo>
                      <a:pt x="337" y="165"/>
                    </a:lnTo>
                    <a:lnTo>
                      <a:pt x="340" y="165"/>
                    </a:lnTo>
                    <a:lnTo>
                      <a:pt x="343" y="165"/>
                    </a:lnTo>
                    <a:lnTo>
                      <a:pt x="346" y="162"/>
                    </a:lnTo>
                    <a:lnTo>
                      <a:pt x="346" y="162"/>
                    </a:lnTo>
                    <a:lnTo>
                      <a:pt x="349" y="159"/>
                    </a:lnTo>
                    <a:lnTo>
                      <a:pt x="349" y="156"/>
                    </a:lnTo>
                    <a:lnTo>
                      <a:pt x="348" y="153"/>
                    </a:lnTo>
                    <a:lnTo>
                      <a:pt x="346" y="149"/>
                    </a:lnTo>
                    <a:lnTo>
                      <a:pt x="340" y="145"/>
                    </a:lnTo>
                    <a:lnTo>
                      <a:pt x="335" y="140"/>
                    </a:lnTo>
                    <a:lnTo>
                      <a:pt x="335" y="140"/>
                    </a:lnTo>
                    <a:lnTo>
                      <a:pt x="327" y="130"/>
                    </a:lnTo>
                    <a:lnTo>
                      <a:pt x="322" y="122"/>
                    </a:lnTo>
                    <a:lnTo>
                      <a:pt x="321" y="114"/>
                    </a:lnTo>
                    <a:lnTo>
                      <a:pt x="319" y="108"/>
                    </a:lnTo>
                    <a:lnTo>
                      <a:pt x="322" y="103"/>
                    </a:lnTo>
                    <a:lnTo>
                      <a:pt x="327" y="97"/>
                    </a:lnTo>
                    <a:lnTo>
                      <a:pt x="335" y="92"/>
                    </a:lnTo>
                    <a:lnTo>
                      <a:pt x="345" y="86"/>
                    </a:lnTo>
                    <a:lnTo>
                      <a:pt x="345" y="86"/>
                    </a:lnTo>
                    <a:lnTo>
                      <a:pt x="357" y="78"/>
                    </a:lnTo>
                    <a:lnTo>
                      <a:pt x="367" y="70"/>
                    </a:lnTo>
                    <a:lnTo>
                      <a:pt x="387" y="49"/>
                    </a:lnTo>
                    <a:lnTo>
                      <a:pt x="406" y="30"/>
                    </a:lnTo>
                    <a:lnTo>
                      <a:pt x="418" y="21"/>
                    </a:lnTo>
                    <a:lnTo>
                      <a:pt x="429" y="14"/>
                    </a:lnTo>
                    <a:lnTo>
                      <a:pt x="429" y="14"/>
                    </a:lnTo>
                    <a:lnTo>
                      <a:pt x="430" y="11"/>
                    </a:lnTo>
                    <a:lnTo>
                      <a:pt x="432" y="8"/>
                    </a:lnTo>
                    <a:lnTo>
                      <a:pt x="432" y="8"/>
                    </a:lnTo>
                    <a:lnTo>
                      <a:pt x="430" y="5"/>
                    </a:lnTo>
                    <a:lnTo>
                      <a:pt x="429" y="2"/>
                    </a:lnTo>
                    <a:lnTo>
                      <a:pt x="426" y="0"/>
                    </a:lnTo>
                    <a:lnTo>
                      <a:pt x="419" y="0"/>
                    </a:lnTo>
                    <a:lnTo>
                      <a:pt x="414" y="2"/>
                    </a:lnTo>
                    <a:lnTo>
                      <a:pt x="414" y="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1" name="Freeform 153">
                <a:extLst>
                  <a:ext uri="{FF2B5EF4-FFF2-40B4-BE49-F238E27FC236}">
                    <a16:creationId xmlns:a16="http://schemas.microsoft.com/office/drawing/2014/main" id="{F9BDA6DD-14EE-0402-7B2E-5CFD5AA8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4213"/>
                <a:ext cx="268" cy="89"/>
              </a:xfrm>
              <a:custGeom>
                <a:avLst/>
                <a:gdLst>
                  <a:gd name="T0" fmla="*/ 506 w 535"/>
                  <a:gd name="T1" fmla="*/ 102 h 180"/>
                  <a:gd name="T2" fmla="*/ 479 w 535"/>
                  <a:gd name="T3" fmla="*/ 106 h 180"/>
                  <a:gd name="T4" fmla="*/ 456 w 535"/>
                  <a:gd name="T5" fmla="*/ 116 h 180"/>
                  <a:gd name="T6" fmla="*/ 438 w 535"/>
                  <a:gd name="T7" fmla="*/ 121 h 180"/>
                  <a:gd name="T8" fmla="*/ 432 w 535"/>
                  <a:gd name="T9" fmla="*/ 118 h 180"/>
                  <a:gd name="T10" fmla="*/ 427 w 535"/>
                  <a:gd name="T11" fmla="*/ 108 h 180"/>
                  <a:gd name="T12" fmla="*/ 427 w 535"/>
                  <a:gd name="T13" fmla="*/ 100 h 180"/>
                  <a:gd name="T14" fmla="*/ 424 w 535"/>
                  <a:gd name="T15" fmla="*/ 84 h 180"/>
                  <a:gd name="T16" fmla="*/ 418 w 535"/>
                  <a:gd name="T17" fmla="*/ 78 h 180"/>
                  <a:gd name="T18" fmla="*/ 406 w 535"/>
                  <a:gd name="T19" fmla="*/ 78 h 180"/>
                  <a:gd name="T20" fmla="*/ 398 w 535"/>
                  <a:gd name="T21" fmla="*/ 79 h 180"/>
                  <a:gd name="T22" fmla="*/ 375 w 535"/>
                  <a:gd name="T23" fmla="*/ 83 h 180"/>
                  <a:gd name="T24" fmla="*/ 349 w 535"/>
                  <a:gd name="T25" fmla="*/ 79 h 180"/>
                  <a:gd name="T26" fmla="*/ 308 w 535"/>
                  <a:gd name="T27" fmla="*/ 68 h 180"/>
                  <a:gd name="T28" fmla="*/ 265 w 535"/>
                  <a:gd name="T29" fmla="*/ 60 h 180"/>
                  <a:gd name="T30" fmla="*/ 224 w 535"/>
                  <a:gd name="T31" fmla="*/ 59 h 180"/>
                  <a:gd name="T32" fmla="*/ 181 w 535"/>
                  <a:gd name="T33" fmla="*/ 70 h 180"/>
                  <a:gd name="T34" fmla="*/ 176 w 535"/>
                  <a:gd name="T35" fmla="*/ 70 h 180"/>
                  <a:gd name="T36" fmla="*/ 162 w 535"/>
                  <a:gd name="T37" fmla="*/ 70 h 180"/>
                  <a:gd name="T38" fmla="*/ 154 w 535"/>
                  <a:gd name="T39" fmla="*/ 68 h 180"/>
                  <a:gd name="T40" fmla="*/ 133 w 535"/>
                  <a:gd name="T41" fmla="*/ 57 h 180"/>
                  <a:gd name="T42" fmla="*/ 122 w 535"/>
                  <a:gd name="T43" fmla="*/ 45 h 180"/>
                  <a:gd name="T44" fmla="*/ 122 w 535"/>
                  <a:gd name="T45" fmla="*/ 41 h 180"/>
                  <a:gd name="T46" fmla="*/ 122 w 535"/>
                  <a:gd name="T47" fmla="*/ 27 h 180"/>
                  <a:gd name="T48" fmla="*/ 117 w 535"/>
                  <a:gd name="T49" fmla="*/ 24 h 180"/>
                  <a:gd name="T50" fmla="*/ 105 w 535"/>
                  <a:gd name="T51" fmla="*/ 27 h 180"/>
                  <a:gd name="T52" fmla="*/ 93 w 535"/>
                  <a:gd name="T53" fmla="*/ 30 h 180"/>
                  <a:gd name="T54" fmla="*/ 74 w 535"/>
                  <a:gd name="T55" fmla="*/ 32 h 180"/>
                  <a:gd name="T56" fmla="*/ 58 w 535"/>
                  <a:gd name="T57" fmla="*/ 25 h 180"/>
                  <a:gd name="T58" fmla="*/ 44 w 535"/>
                  <a:gd name="T59" fmla="*/ 11 h 180"/>
                  <a:gd name="T60" fmla="*/ 38 w 535"/>
                  <a:gd name="T61" fmla="*/ 0 h 180"/>
                  <a:gd name="T62" fmla="*/ 35 w 535"/>
                  <a:gd name="T63" fmla="*/ 13 h 180"/>
                  <a:gd name="T64" fmla="*/ 31 w 535"/>
                  <a:gd name="T65" fmla="*/ 29 h 180"/>
                  <a:gd name="T66" fmla="*/ 22 w 535"/>
                  <a:gd name="T67" fmla="*/ 35 h 180"/>
                  <a:gd name="T68" fmla="*/ 14 w 535"/>
                  <a:gd name="T69" fmla="*/ 33 h 180"/>
                  <a:gd name="T70" fmla="*/ 9 w 535"/>
                  <a:gd name="T71" fmla="*/ 38 h 180"/>
                  <a:gd name="T72" fmla="*/ 6 w 535"/>
                  <a:gd name="T73" fmla="*/ 46 h 180"/>
                  <a:gd name="T74" fmla="*/ 0 w 535"/>
                  <a:gd name="T75" fmla="*/ 75 h 180"/>
                  <a:gd name="T76" fmla="*/ 6 w 535"/>
                  <a:gd name="T77" fmla="*/ 95 h 180"/>
                  <a:gd name="T78" fmla="*/ 24 w 535"/>
                  <a:gd name="T79" fmla="*/ 110 h 180"/>
                  <a:gd name="T80" fmla="*/ 54 w 535"/>
                  <a:gd name="T81" fmla="*/ 114 h 180"/>
                  <a:gd name="T82" fmla="*/ 90 w 535"/>
                  <a:gd name="T83" fmla="*/ 114 h 180"/>
                  <a:gd name="T84" fmla="*/ 162 w 535"/>
                  <a:gd name="T85" fmla="*/ 121 h 180"/>
                  <a:gd name="T86" fmla="*/ 198 w 535"/>
                  <a:gd name="T87" fmla="*/ 127 h 180"/>
                  <a:gd name="T88" fmla="*/ 219 w 535"/>
                  <a:gd name="T89" fmla="*/ 133 h 180"/>
                  <a:gd name="T90" fmla="*/ 230 w 535"/>
                  <a:gd name="T91" fmla="*/ 143 h 180"/>
                  <a:gd name="T92" fmla="*/ 232 w 535"/>
                  <a:gd name="T93" fmla="*/ 146 h 180"/>
                  <a:gd name="T94" fmla="*/ 246 w 535"/>
                  <a:gd name="T95" fmla="*/ 168 h 180"/>
                  <a:gd name="T96" fmla="*/ 263 w 535"/>
                  <a:gd name="T97" fmla="*/ 178 h 180"/>
                  <a:gd name="T98" fmla="*/ 284 w 535"/>
                  <a:gd name="T99" fmla="*/ 180 h 180"/>
                  <a:gd name="T100" fmla="*/ 306 w 535"/>
                  <a:gd name="T101" fmla="*/ 176 h 180"/>
                  <a:gd name="T102" fmla="*/ 394 w 535"/>
                  <a:gd name="T103" fmla="*/ 162 h 180"/>
                  <a:gd name="T104" fmla="*/ 459 w 535"/>
                  <a:gd name="T105" fmla="*/ 159 h 180"/>
                  <a:gd name="T106" fmla="*/ 481 w 535"/>
                  <a:gd name="T107" fmla="*/ 159 h 180"/>
                  <a:gd name="T108" fmla="*/ 499 w 535"/>
                  <a:gd name="T109" fmla="*/ 157 h 180"/>
                  <a:gd name="T110" fmla="*/ 516 w 535"/>
                  <a:gd name="T111" fmla="*/ 154 h 180"/>
                  <a:gd name="T112" fmla="*/ 527 w 535"/>
                  <a:gd name="T113" fmla="*/ 149 h 180"/>
                  <a:gd name="T114" fmla="*/ 533 w 535"/>
                  <a:gd name="T115" fmla="*/ 143 h 180"/>
                  <a:gd name="T116" fmla="*/ 535 w 535"/>
                  <a:gd name="T117" fmla="*/ 133 h 180"/>
                  <a:gd name="T118" fmla="*/ 535 w 535"/>
                  <a:gd name="T119" fmla="*/ 124 h 180"/>
                  <a:gd name="T120" fmla="*/ 529 w 535"/>
                  <a:gd name="T121" fmla="*/ 110 h 180"/>
                  <a:gd name="T122" fmla="*/ 522 w 535"/>
                  <a:gd name="T123" fmla="*/ 103 h 180"/>
                  <a:gd name="T124" fmla="*/ 506 w 535"/>
                  <a:gd name="T125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5" h="180">
                    <a:moveTo>
                      <a:pt x="506" y="102"/>
                    </a:moveTo>
                    <a:lnTo>
                      <a:pt x="506" y="102"/>
                    </a:lnTo>
                    <a:lnTo>
                      <a:pt x="492" y="103"/>
                    </a:lnTo>
                    <a:lnTo>
                      <a:pt x="479" y="106"/>
                    </a:lnTo>
                    <a:lnTo>
                      <a:pt x="456" y="116"/>
                    </a:lnTo>
                    <a:lnTo>
                      <a:pt x="456" y="116"/>
                    </a:lnTo>
                    <a:lnTo>
                      <a:pt x="443" y="121"/>
                    </a:lnTo>
                    <a:lnTo>
                      <a:pt x="438" y="121"/>
                    </a:lnTo>
                    <a:lnTo>
                      <a:pt x="435" y="119"/>
                    </a:lnTo>
                    <a:lnTo>
                      <a:pt x="432" y="118"/>
                    </a:lnTo>
                    <a:lnTo>
                      <a:pt x="429" y="113"/>
                    </a:lnTo>
                    <a:lnTo>
                      <a:pt x="427" y="108"/>
                    </a:lnTo>
                    <a:lnTo>
                      <a:pt x="427" y="100"/>
                    </a:lnTo>
                    <a:lnTo>
                      <a:pt x="427" y="100"/>
                    </a:lnTo>
                    <a:lnTo>
                      <a:pt x="425" y="87"/>
                    </a:lnTo>
                    <a:lnTo>
                      <a:pt x="424" y="84"/>
                    </a:lnTo>
                    <a:lnTo>
                      <a:pt x="421" y="79"/>
                    </a:lnTo>
                    <a:lnTo>
                      <a:pt x="418" y="78"/>
                    </a:lnTo>
                    <a:lnTo>
                      <a:pt x="413" y="78"/>
                    </a:lnTo>
                    <a:lnTo>
                      <a:pt x="406" y="78"/>
                    </a:lnTo>
                    <a:lnTo>
                      <a:pt x="398" y="79"/>
                    </a:lnTo>
                    <a:lnTo>
                      <a:pt x="398" y="79"/>
                    </a:lnTo>
                    <a:lnTo>
                      <a:pt x="387" y="83"/>
                    </a:lnTo>
                    <a:lnTo>
                      <a:pt x="375" y="83"/>
                    </a:lnTo>
                    <a:lnTo>
                      <a:pt x="362" y="81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08" y="68"/>
                    </a:lnTo>
                    <a:lnTo>
                      <a:pt x="287" y="64"/>
                    </a:lnTo>
                    <a:lnTo>
                      <a:pt x="265" y="60"/>
                    </a:lnTo>
                    <a:lnTo>
                      <a:pt x="244" y="59"/>
                    </a:lnTo>
                    <a:lnTo>
                      <a:pt x="224" y="59"/>
                    </a:lnTo>
                    <a:lnTo>
                      <a:pt x="201" y="62"/>
                    </a:lnTo>
                    <a:lnTo>
                      <a:pt x="181" y="70"/>
                    </a:lnTo>
                    <a:lnTo>
                      <a:pt x="181" y="70"/>
                    </a:lnTo>
                    <a:lnTo>
                      <a:pt x="176" y="70"/>
                    </a:lnTo>
                    <a:lnTo>
                      <a:pt x="171" y="72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54" y="68"/>
                    </a:lnTo>
                    <a:lnTo>
                      <a:pt x="147" y="65"/>
                    </a:lnTo>
                    <a:lnTo>
                      <a:pt x="133" y="57"/>
                    </a:lnTo>
                    <a:lnTo>
                      <a:pt x="124" y="49"/>
                    </a:lnTo>
                    <a:lnTo>
                      <a:pt x="122" y="45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4" y="33"/>
                    </a:lnTo>
                    <a:lnTo>
                      <a:pt x="122" y="27"/>
                    </a:lnTo>
                    <a:lnTo>
                      <a:pt x="120" y="25"/>
                    </a:lnTo>
                    <a:lnTo>
                      <a:pt x="117" y="24"/>
                    </a:lnTo>
                    <a:lnTo>
                      <a:pt x="111" y="24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93" y="30"/>
                    </a:lnTo>
                    <a:lnTo>
                      <a:pt x="84" y="32"/>
                    </a:lnTo>
                    <a:lnTo>
                      <a:pt x="74" y="32"/>
                    </a:lnTo>
                    <a:lnTo>
                      <a:pt x="66" y="30"/>
                    </a:lnTo>
                    <a:lnTo>
                      <a:pt x="58" y="25"/>
                    </a:lnTo>
                    <a:lnTo>
                      <a:pt x="51" y="19"/>
                    </a:lnTo>
                    <a:lnTo>
                      <a:pt x="44" y="1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5" y="13"/>
                    </a:lnTo>
                    <a:lnTo>
                      <a:pt x="33" y="24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2" y="35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1" y="35"/>
                    </a:lnTo>
                    <a:lnTo>
                      <a:pt x="9" y="3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1" y="86"/>
                    </a:lnTo>
                    <a:lnTo>
                      <a:pt x="6" y="95"/>
                    </a:lnTo>
                    <a:lnTo>
                      <a:pt x="14" y="103"/>
                    </a:lnTo>
                    <a:lnTo>
                      <a:pt x="24" y="110"/>
                    </a:lnTo>
                    <a:lnTo>
                      <a:pt x="38" y="113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90" y="114"/>
                    </a:lnTo>
                    <a:lnTo>
                      <a:pt x="127" y="118"/>
                    </a:lnTo>
                    <a:lnTo>
                      <a:pt x="162" y="121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208" y="129"/>
                    </a:lnTo>
                    <a:lnTo>
                      <a:pt x="219" y="133"/>
                    </a:lnTo>
                    <a:lnTo>
                      <a:pt x="227" y="138"/>
                    </a:lnTo>
                    <a:lnTo>
                      <a:pt x="230" y="143"/>
                    </a:lnTo>
                    <a:lnTo>
                      <a:pt x="232" y="146"/>
                    </a:lnTo>
                    <a:lnTo>
                      <a:pt x="232" y="146"/>
                    </a:lnTo>
                    <a:lnTo>
                      <a:pt x="238" y="159"/>
                    </a:lnTo>
                    <a:lnTo>
                      <a:pt x="246" y="168"/>
                    </a:lnTo>
                    <a:lnTo>
                      <a:pt x="254" y="175"/>
                    </a:lnTo>
                    <a:lnTo>
                      <a:pt x="263" y="178"/>
                    </a:lnTo>
                    <a:lnTo>
                      <a:pt x="275" y="180"/>
                    </a:lnTo>
                    <a:lnTo>
                      <a:pt x="284" y="180"/>
                    </a:lnTo>
                    <a:lnTo>
                      <a:pt x="306" y="176"/>
                    </a:lnTo>
                    <a:lnTo>
                      <a:pt x="306" y="176"/>
                    </a:lnTo>
                    <a:lnTo>
                      <a:pt x="349" y="168"/>
                    </a:lnTo>
                    <a:lnTo>
                      <a:pt x="394" y="162"/>
                    </a:lnTo>
                    <a:lnTo>
                      <a:pt x="437" y="159"/>
                    </a:lnTo>
                    <a:lnTo>
                      <a:pt x="459" y="159"/>
                    </a:lnTo>
                    <a:lnTo>
                      <a:pt x="481" y="159"/>
                    </a:lnTo>
                    <a:lnTo>
                      <a:pt x="481" y="159"/>
                    </a:lnTo>
                    <a:lnTo>
                      <a:pt x="491" y="159"/>
                    </a:lnTo>
                    <a:lnTo>
                      <a:pt x="499" y="157"/>
                    </a:lnTo>
                    <a:lnTo>
                      <a:pt x="516" y="154"/>
                    </a:lnTo>
                    <a:lnTo>
                      <a:pt x="516" y="154"/>
                    </a:lnTo>
                    <a:lnTo>
                      <a:pt x="522" y="153"/>
                    </a:lnTo>
                    <a:lnTo>
                      <a:pt x="527" y="149"/>
                    </a:lnTo>
                    <a:lnTo>
                      <a:pt x="530" y="146"/>
                    </a:lnTo>
                    <a:lnTo>
                      <a:pt x="533" y="143"/>
                    </a:lnTo>
                    <a:lnTo>
                      <a:pt x="535" y="138"/>
                    </a:lnTo>
                    <a:lnTo>
                      <a:pt x="535" y="133"/>
                    </a:lnTo>
                    <a:lnTo>
                      <a:pt x="535" y="124"/>
                    </a:lnTo>
                    <a:lnTo>
                      <a:pt x="535" y="124"/>
                    </a:lnTo>
                    <a:lnTo>
                      <a:pt x="532" y="113"/>
                    </a:lnTo>
                    <a:lnTo>
                      <a:pt x="529" y="110"/>
                    </a:lnTo>
                    <a:lnTo>
                      <a:pt x="526" y="106"/>
                    </a:lnTo>
                    <a:lnTo>
                      <a:pt x="522" y="103"/>
                    </a:lnTo>
                    <a:lnTo>
                      <a:pt x="518" y="102"/>
                    </a:lnTo>
                    <a:lnTo>
                      <a:pt x="506" y="102"/>
                    </a:lnTo>
                    <a:lnTo>
                      <a:pt x="506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2" name="Freeform 154">
                <a:extLst>
                  <a:ext uri="{FF2B5EF4-FFF2-40B4-BE49-F238E27FC236}">
                    <a16:creationId xmlns:a16="http://schemas.microsoft.com/office/drawing/2014/main" id="{CAD0FB08-7C7A-8E98-0715-EB7B3E287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3363"/>
                <a:ext cx="130" cy="131"/>
              </a:xfrm>
              <a:custGeom>
                <a:avLst/>
                <a:gdLst>
                  <a:gd name="T0" fmla="*/ 35 w 260"/>
                  <a:gd name="T1" fmla="*/ 178 h 262"/>
                  <a:gd name="T2" fmla="*/ 63 w 260"/>
                  <a:gd name="T3" fmla="*/ 189 h 262"/>
                  <a:gd name="T4" fmla="*/ 81 w 260"/>
                  <a:gd name="T5" fmla="*/ 209 h 262"/>
                  <a:gd name="T6" fmla="*/ 93 w 260"/>
                  <a:gd name="T7" fmla="*/ 233 h 262"/>
                  <a:gd name="T8" fmla="*/ 103 w 260"/>
                  <a:gd name="T9" fmla="*/ 262 h 262"/>
                  <a:gd name="T10" fmla="*/ 114 w 260"/>
                  <a:gd name="T11" fmla="*/ 241 h 262"/>
                  <a:gd name="T12" fmla="*/ 117 w 260"/>
                  <a:gd name="T13" fmla="*/ 236 h 262"/>
                  <a:gd name="T14" fmla="*/ 143 w 260"/>
                  <a:gd name="T15" fmla="*/ 216 h 262"/>
                  <a:gd name="T16" fmla="*/ 160 w 260"/>
                  <a:gd name="T17" fmla="*/ 206 h 262"/>
                  <a:gd name="T18" fmla="*/ 179 w 260"/>
                  <a:gd name="T19" fmla="*/ 203 h 262"/>
                  <a:gd name="T20" fmla="*/ 190 w 260"/>
                  <a:gd name="T21" fmla="*/ 205 h 262"/>
                  <a:gd name="T22" fmla="*/ 208 w 260"/>
                  <a:gd name="T23" fmla="*/ 206 h 262"/>
                  <a:gd name="T24" fmla="*/ 224 w 260"/>
                  <a:gd name="T25" fmla="*/ 203 h 262"/>
                  <a:gd name="T26" fmla="*/ 236 w 260"/>
                  <a:gd name="T27" fmla="*/ 195 h 262"/>
                  <a:gd name="T28" fmla="*/ 241 w 260"/>
                  <a:gd name="T29" fmla="*/ 187 h 262"/>
                  <a:gd name="T30" fmla="*/ 252 w 260"/>
                  <a:gd name="T31" fmla="*/ 152 h 262"/>
                  <a:gd name="T32" fmla="*/ 260 w 260"/>
                  <a:gd name="T33" fmla="*/ 116 h 262"/>
                  <a:gd name="T34" fmla="*/ 257 w 260"/>
                  <a:gd name="T35" fmla="*/ 114 h 262"/>
                  <a:gd name="T36" fmla="*/ 252 w 260"/>
                  <a:gd name="T37" fmla="*/ 111 h 262"/>
                  <a:gd name="T38" fmla="*/ 230 w 260"/>
                  <a:gd name="T39" fmla="*/ 98 h 262"/>
                  <a:gd name="T40" fmla="*/ 193 w 260"/>
                  <a:gd name="T41" fmla="*/ 66 h 262"/>
                  <a:gd name="T42" fmla="*/ 178 w 260"/>
                  <a:gd name="T43" fmla="*/ 46 h 262"/>
                  <a:gd name="T44" fmla="*/ 152 w 260"/>
                  <a:gd name="T45" fmla="*/ 19 h 262"/>
                  <a:gd name="T46" fmla="*/ 120 w 260"/>
                  <a:gd name="T47" fmla="*/ 0 h 262"/>
                  <a:gd name="T48" fmla="*/ 117 w 260"/>
                  <a:gd name="T49" fmla="*/ 12 h 262"/>
                  <a:gd name="T50" fmla="*/ 104 w 260"/>
                  <a:gd name="T51" fmla="*/ 35 h 262"/>
                  <a:gd name="T52" fmla="*/ 85 w 260"/>
                  <a:gd name="T53" fmla="*/ 50 h 262"/>
                  <a:gd name="T54" fmla="*/ 63 w 260"/>
                  <a:gd name="T55" fmla="*/ 63 h 262"/>
                  <a:gd name="T56" fmla="*/ 52 w 260"/>
                  <a:gd name="T57" fmla="*/ 68 h 262"/>
                  <a:gd name="T58" fmla="*/ 38 w 260"/>
                  <a:gd name="T59" fmla="*/ 77 h 262"/>
                  <a:gd name="T60" fmla="*/ 22 w 260"/>
                  <a:gd name="T61" fmla="*/ 100 h 262"/>
                  <a:gd name="T62" fmla="*/ 9 w 260"/>
                  <a:gd name="T63" fmla="*/ 111 h 262"/>
                  <a:gd name="T64" fmla="*/ 0 w 260"/>
                  <a:gd name="T65" fmla="*/ 114 h 262"/>
                  <a:gd name="T66" fmla="*/ 0 w 260"/>
                  <a:gd name="T67" fmla="*/ 124 h 262"/>
                  <a:gd name="T68" fmla="*/ 6 w 260"/>
                  <a:gd name="T69" fmla="*/ 139 h 262"/>
                  <a:gd name="T70" fmla="*/ 17 w 260"/>
                  <a:gd name="T71" fmla="*/ 163 h 262"/>
                  <a:gd name="T72" fmla="*/ 28 w 260"/>
                  <a:gd name="T73" fmla="*/ 174 h 262"/>
                  <a:gd name="T74" fmla="*/ 35 w 260"/>
                  <a:gd name="T75" fmla="*/ 17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2">
                    <a:moveTo>
                      <a:pt x="35" y="178"/>
                    </a:moveTo>
                    <a:lnTo>
                      <a:pt x="35" y="178"/>
                    </a:lnTo>
                    <a:lnTo>
                      <a:pt x="50" y="182"/>
                    </a:lnTo>
                    <a:lnTo>
                      <a:pt x="63" y="189"/>
                    </a:lnTo>
                    <a:lnTo>
                      <a:pt x="73" y="198"/>
                    </a:lnTo>
                    <a:lnTo>
                      <a:pt x="81" y="209"/>
                    </a:lnTo>
                    <a:lnTo>
                      <a:pt x="87" y="220"/>
                    </a:lnTo>
                    <a:lnTo>
                      <a:pt x="93" y="233"/>
                    </a:lnTo>
                    <a:lnTo>
                      <a:pt x="103" y="262"/>
                    </a:lnTo>
                    <a:lnTo>
                      <a:pt x="103" y="262"/>
                    </a:lnTo>
                    <a:lnTo>
                      <a:pt x="111" y="247"/>
                    </a:lnTo>
                    <a:lnTo>
                      <a:pt x="114" y="241"/>
                    </a:lnTo>
                    <a:lnTo>
                      <a:pt x="117" y="236"/>
                    </a:lnTo>
                    <a:lnTo>
                      <a:pt x="117" y="236"/>
                    </a:lnTo>
                    <a:lnTo>
                      <a:pt x="133" y="222"/>
                    </a:lnTo>
                    <a:lnTo>
                      <a:pt x="143" y="216"/>
                    </a:lnTo>
                    <a:lnTo>
                      <a:pt x="151" y="211"/>
                    </a:lnTo>
                    <a:lnTo>
                      <a:pt x="160" y="206"/>
                    </a:lnTo>
                    <a:lnTo>
                      <a:pt x="170" y="203"/>
                    </a:lnTo>
                    <a:lnTo>
                      <a:pt x="179" y="203"/>
                    </a:lnTo>
                    <a:lnTo>
                      <a:pt x="190" y="205"/>
                    </a:lnTo>
                    <a:lnTo>
                      <a:pt x="190" y="205"/>
                    </a:lnTo>
                    <a:lnTo>
                      <a:pt x="200" y="206"/>
                    </a:lnTo>
                    <a:lnTo>
                      <a:pt x="208" y="206"/>
                    </a:lnTo>
                    <a:lnTo>
                      <a:pt x="217" y="205"/>
                    </a:lnTo>
                    <a:lnTo>
                      <a:pt x="224" y="203"/>
                    </a:lnTo>
                    <a:lnTo>
                      <a:pt x="232" y="198"/>
                    </a:lnTo>
                    <a:lnTo>
                      <a:pt x="236" y="195"/>
                    </a:lnTo>
                    <a:lnTo>
                      <a:pt x="239" y="192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52" y="152"/>
                    </a:lnTo>
                    <a:lnTo>
                      <a:pt x="257" y="135"/>
                    </a:lnTo>
                    <a:lnTo>
                      <a:pt x="260" y="116"/>
                    </a:lnTo>
                    <a:lnTo>
                      <a:pt x="260" y="116"/>
                    </a:lnTo>
                    <a:lnTo>
                      <a:pt x="257" y="114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41" y="104"/>
                    </a:lnTo>
                    <a:lnTo>
                      <a:pt x="230" y="98"/>
                    </a:lnTo>
                    <a:lnTo>
                      <a:pt x="211" y="84"/>
                    </a:lnTo>
                    <a:lnTo>
                      <a:pt x="193" y="66"/>
                    </a:lnTo>
                    <a:lnTo>
                      <a:pt x="178" y="46"/>
                    </a:lnTo>
                    <a:lnTo>
                      <a:pt x="178" y="46"/>
                    </a:lnTo>
                    <a:lnTo>
                      <a:pt x="165" y="31"/>
                    </a:lnTo>
                    <a:lnTo>
                      <a:pt x="152" y="19"/>
                    </a:lnTo>
                    <a:lnTo>
                      <a:pt x="138" y="9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7" y="12"/>
                    </a:lnTo>
                    <a:lnTo>
                      <a:pt x="111" y="25"/>
                    </a:lnTo>
                    <a:lnTo>
                      <a:pt x="104" y="35"/>
                    </a:lnTo>
                    <a:lnTo>
                      <a:pt x="95" y="43"/>
                    </a:lnTo>
                    <a:lnTo>
                      <a:pt x="85" y="50"/>
                    </a:lnTo>
                    <a:lnTo>
                      <a:pt x="76" y="57"/>
                    </a:lnTo>
                    <a:lnTo>
                      <a:pt x="63" y="63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44" y="71"/>
                    </a:lnTo>
                    <a:lnTo>
                      <a:pt x="38" y="77"/>
                    </a:lnTo>
                    <a:lnTo>
                      <a:pt x="27" y="92"/>
                    </a:lnTo>
                    <a:lnTo>
                      <a:pt x="22" y="100"/>
                    </a:lnTo>
                    <a:lnTo>
                      <a:pt x="15" y="106"/>
                    </a:lnTo>
                    <a:lnTo>
                      <a:pt x="9" y="11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6" y="139"/>
                    </a:lnTo>
                    <a:lnTo>
                      <a:pt x="14" y="155"/>
                    </a:lnTo>
                    <a:lnTo>
                      <a:pt x="17" y="163"/>
                    </a:lnTo>
                    <a:lnTo>
                      <a:pt x="22" y="170"/>
                    </a:lnTo>
                    <a:lnTo>
                      <a:pt x="28" y="174"/>
                    </a:lnTo>
                    <a:lnTo>
                      <a:pt x="35" y="178"/>
                    </a:lnTo>
                    <a:lnTo>
                      <a:pt x="35" y="178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3" name="Freeform 155">
                <a:extLst>
                  <a:ext uri="{FF2B5EF4-FFF2-40B4-BE49-F238E27FC236}">
                    <a16:creationId xmlns:a16="http://schemas.microsoft.com/office/drawing/2014/main" id="{78D4FCE6-BAD5-9E49-CF23-E8D3BB5BE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" y="1725"/>
                <a:ext cx="94" cy="121"/>
              </a:xfrm>
              <a:custGeom>
                <a:avLst/>
                <a:gdLst>
                  <a:gd name="T0" fmla="*/ 146 w 188"/>
                  <a:gd name="T1" fmla="*/ 35 h 243"/>
                  <a:gd name="T2" fmla="*/ 150 w 188"/>
                  <a:gd name="T3" fmla="*/ 32 h 243"/>
                  <a:gd name="T4" fmla="*/ 162 w 188"/>
                  <a:gd name="T5" fmla="*/ 33 h 243"/>
                  <a:gd name="T6" fmla="*/ 169 w 188"/>
                  <a:gd name="T7" fmla="*/ 33 h 243"/>
                  <a:gd name="T8" fmla="*/ 181 w 188"/>
                  <a:gd name="T9" fmla="*/ 27 h 243"/>
                  <a:gd name="T10" fmla="*/ 186 w 188"/>
                  <a:gd name="T11" fmla="*/ 24 h 243"/>
                  <a:gd name="T12" fmla="*/ 188 w 188"/>
                  <a:gd name="T13" fmla="*/ 16 h 243"/>
                  <a:gd name="T14" fmla="*/ 188 w 188"/>
                  <a:gd name="T15" fmla="*/ 13 h 243"/>
                  <a:gd name="T16" fmla="*/ 181 w 188"/>
                  <a:gd name="T17" fmla="*/ 6 h 243"/>
                  <a:gd name="T18" fmla="*/ 169 w 188"/>
                  <a:gd name="T19" fmla="*/ 0 h 243"/>
                  <a:gd name="T20" fmla="*/ 162 w 188"/>
                  <a:gd name="T21" fmla="*/ 6 h 243"/>
                  <a:gd name="T22" fmla="*/ 150 w 188"/>
                  <a:gd name="T23" fmla="*/ 14 h 243"/>
                  <a:gd name="T24" fmla="*/ 126 w 188"/>
                  <a:gd name="T25" fmla="*/ 21 h 243"/>
                  <a:gd name="T26" fmla="*/ 108 w 188"/>
                  <a:gd name="T27" fmla="*/ 22 h 243"/>
                  <a:gd name="T28" fmla="*/ 81 w 188"/>
                  <a:gd name="T29" fmla="*/ 27 h 243"/>
                  <a:gd name="T30" fmla="*/ 57 w 188"/>
                  <a:gd name="T31" fmla="*/ 38 h 243"/>
                  <a:gd name="T32" fmla="*/ 37 w 188"/>
                  <a:gd name="T33" fmla="*/ 54 h 243"/>
                  <a:gd name="T34" fmla="*/ 19 w 188"/>
                  <a:gd name="T35" fmla="*/ 73 h 243"/>
                  <a:gd name="T36" fmla="*/ 7 w 188"/>
                  <a:gd name="T37" fmla="*/ 97 h 243"/>
                  <a:gd name="T38" fmla="*/ 0 w 188"/>
                  <a:gd name="T39" fmla="*/ 121 h 243"/>
                  <a:gd name="T40" fmla="*/ 0 w 188"/>
                  <a:gd name="T41" fmla="*/ 146 h 243"/>
                  <a:gd name="T42" fmla="*/ 7 w 188"/>
                  <a:gd name="T43" fmla="*/ 172 h 243"/>
                  <a:gd name="T44" fmla="*/ 13 w 188"/>
                  <a:gd name="T45" fmla="*/ 186 h 243"/>
                  <a:gd name="T46" fmla="*/ 18 w 188"/>
                  <a:gd name="T47" fmla="*/ 208 h 243"/>
                  <a:gd name="T48" fmla="*/ 15 w 188"/>
                  <a:gd name="T49" fmla="*/ 222 h 243"/>
                  <a:gd name="T50" fmla="*/ 10 w 188"/>
                  <a:gd name="T51" fmla="*/ 230 h 243"/>
                  <a:gd name="T52" fmla="*/ 7 w 188"/>
                  <a:gd name="T53" fmla="*/ 237 h 243"/>
                  <a:gd name="T54" fmla="*/ 8 w 188"/>
                  <a:gd name="T55" fmla="*/ 242 h 243"/>
                  <a:gd name="T56" fmla="*/ 21 w 188"/>
                  <a:gd name="T57" fmla="*/ 242 h 243"/>
                  <a:gd name="T58" fmla="*/ 29 w 188"/>
                  <a:gd name="T59" fmla="*/ 238 h 243"/>
                  <a:gd name="T60" fmla="*/ 42 w 188"/>
                  <a:gd name="T61" fmla="*/ 230 h 243"/>
                  <a:gd name="T62" fmla="*/ 46 w 188"/>
                  <a:gd name="T63" fmla="*/ 222 h 243"/>
                  <a:gd name="T64" fmla="*/ 59 w 188"/>
                  <a:gd name="T65" fmla="*/ 195 h 243"/>
                  <a:gd name="T66" fmla="*/ 78 w 188"/>
                  <a:gd name="T67" fmla="*/ 173 h 243"/>
                  <a:gd name="T68" fmla="*/ 123 w 188"/>
                  <a:gd name="T69" fmla="*/ 134 h 243"/>
                  <a:gd name="T70" fmla="*/ 127 w 188"/>
                  <a:gd name="T71" fmla="*/ 129 h 243"/>
                  <a:gd name="T72" fmla="*/ 130 w 188"/>
                  <a:gd name="T73" fmla="*/ 122 h 243"/>
                  <a:gd name="T74" fmla="*/ 127 w 188"/>
                  <a:gd name="T75" fmla="*/ 118 h 243"/>
                  <a:gd name="T76" fmla="*/ 123 w 188"/>
                  <a:gd name="T77" fmla="*/ 116 h 243"/>
                  <a:gd name="T78" fmla="*/ 116 w 188"/>
                  <a:gd name="T79" fmla="*/ 113 h 243"/>
                  <a:gd name="T80" fmla="*/ 115 w 188"/>
                  <a:gd name="T81" fmla="*/ 105 h 243"/>
                  <a:gd name="T82" fmla="*/ 116 w 188"/>
                  <a:gd name="T83" fmla="*/ 95 h 243"/>
                  <a:gd name="T84" fmla="*/ 130 w 188"/>
                  <a:gd name="T85" fmla="*/ 70 h 243"/>
                  <a:gd name="T86" fmla="*/ 145 w 188"/>
                  <a:gd name="T87" fmla="*/ 45 h 243"/>
                  <a:gd name="T88" fmla="*/ 146 w 188"/>
                  <a:gd name="T89" fmla="*/ 3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243">
                    <a:moveTo>
                      <a:pt x="146" y="35"/>
                    </a:moveTo>
                    <a:lnTo>
                      <a:pt x="146" y="35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6" y="32"/>
                    </a:lnTo>
                    <a:lnTo>
                      <a:pt x="162" y="33"/>
                    </a:lnTo>
                    <a:lnTo>
                      <a:pt x="165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81" y="27"/>
                    </a:lnTo>
                    <a:lnTo>
                      <a:pt x="184" y="26"/>
                    </a:lnTo>
                    <a:lnTo>
                      <a:pt x="186" y="24"/>
                    </a:lnTo>
                    <a:lnTo>
                      <a:pt x="188" y="21"/>
                    </a:lnTo>
                    <a:lnTo>
                      <a:pt x="188" y="16"/>
                    </a:lnTo>
                    <a:lnTo>
                      <a:pt x="188" y="16"/>
                    </a:lnTo>
                    <a:lnTo>
                      <a:pt x="188" y="13"/>
                    </a:lnTo>
                    <a:lnTo>
                      <a:pt x="186" y="11"/>
                    </a:lnTo>
                    <a:lnTo>
                      <a:pt x="181" y="6"/>
                    </a:lnTo>
                    <a:lnTo>
                      <a:pt x="175" y="5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62" y="6"/>
                    </a:lnTo>
                    <a:lnTo>
                      <a:pt x="156" y="11"/>
                    </a:lnTo>
                    <a:lnTo>
                      <a:pt x="150" y="14"/>
                    </a:lnTo>
                    <a:lnTo>
                      <a:pt x="142" y="18"/>
                    </a:lnTo>
                    <a:lnTo>
                      <a:pt x="126" y="21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94" y="24"/>
                    </a:lnTo>
                    <a:lnTo>
                      <a:pt x="81" y="27"/>
                    </a:lnTo>
                    <a:lnTo>
                      <a:pt x="69" y="32"/>
                    </a:lnTo>
                    <a:lnTo>
                      <a:pt x="57" y="38"/>
                    </a:lnTo>
                    <a:lnTo>
                      <a:pt x="46" y="46"/>
                    </a:lnTo>
                    <a:lnTo>
                      <a:pt x="37" y="54"/>
                    </a:lnTo>
                    <a:lnTo>
                      <a:pt x="27" y="64"/>
                    </a:lnTo>
                    <a:lnTo>
                      <a:pt x="19" y="73"/>
                    </a:lnTo>
                    <a:lnTo>
                      <a:pt x="13" y="84"/>
                    </a:lnTo>
                    <a:lnTo>
                      <a:pt x="7" y="97"/>
                    </a:lnTo>
                    <a:lnTo>
                      <a:pt x="3" y="108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59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13" y="186"/>
                    </a:lnTo>
                    <a:lnTo>
                      <a:pt x="18" y="200"/>
                    </a:lnTo>
                    <a:lnTo>
                      <a:pt x="18" y="208"/>
                    </a:lnTo>
                    <a:lnTo>
                      <a:pt x="16" y="215"/>
                    </a:lnTo>
                    <a:lnTo>
                      <a:pt x="15" y="222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7" y="234"/>
                    </a:lnTo>
                    <a:lnTo>
                      <a:pt x="7" y="237"/>
                    </a:lnTo>
                    <a:lnTo>
                      <a:pt x="7" y="240"/>
                    </a:lnTo>
                    <a:lnTo>
                      <a:pt x="8" y="242"/>
                    </a:lnTo>
                    <a:lnTo>
                      <a:pt x="15" y="243"/>
                    </a:lnTo>
                    <a:lnTo>
                      <a:pt x="21" y="242"/>
                    </a:lnTo>
                    <a:lnTo>
                      <a:pt x="21" y="242"/>
                    </a:lnTo>
                    <a:lnTo>
                      <a:pt x="29" y="238"/>
                    </a:lnTo>
                    <a:lnTo>
                      <a:pt x="37" y="235"/>
                    </a:lnTo>
                    <a:lnTo>
                      <a:pt x="42" y="230"/>
                    </a:lnTo>
                    <a:lnTo>
                      <a:pt x="46" y="222"/>
                    </a:lnTo>
                    <a:lnTo>
                      <a:pt x="46" y="222"/>
                    </a:lnTo>
                    <a:lnTo>
                      <a:pt x="53" y="208"/>
                    </a:lnTo>
                    <a:lnTo>
                      <a:pt x="59" y="195"/>
                    </a:lnTo>
                    <a:lnTo>
                      <a:pt x="69" y="183"/>
                    </a:lnTo>
                    <a:lnTo>
                      <a:pt x="78" y="173"/>
                    </a:lnTo>
                    <a:lnTo>
                      <a:pt x="100" y="153"/>
                    </a:lnTo>
                    <a:lnTo>
                      <a:pt x="123" y="134"/>
                    </a:lnTo>
                    <a:lnTo>
                      <a:pt x="123" y="134"/>
                    </a:lnTo>
                    <a:lnTo>
                      <a:pt x="127" y="129"/>
                    </a:lnTo>
                    <a:lnTo>
                      <a:pt x="130" y="126"/>
                    </a:lnTo>
                    <a:lnTo>
                      <a:pt x="130" y="122"/>
                    </a:lnTo>
                    <a:lnTo>
                      <a:pt x="130" y="121"/>
                    </a:lnTo>
                    <a:lnTo>
                      <a:pt x="127" y="118"/>
                    </a:lnTo>
                    <a:lnTo>
                      <a:pt x="123" y="116"/>
                    </a:lnTo>
                    <a:lnTo>
                      <a:pt x="123" y="116"/>
                    </a:lnTo>
                    <a:lnTo>
                      <a:pt x="119" y="114"/>
                    </a:lnTo>
                    <a:lnTo>
                      <a:pt x="116" y="113"/>
                    </a:lnTo>
                    <a:lnTo>
                      <a:pt x="115" y="110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95"/>
                    </a:lnTo>
                    <a:lnTo>
                      <a:pt x="121" y="87"/>
                    </a:lnTo>
                    <a:lnTo>
                      <a:pt x="130" y="70"/>
                    </a:lnTo>
                    <a:lnTo>
                      <a:pt x="140" y="54"/>
                    </a:lnTo>
                    <a:lnTo>
                      <a:pt x="145" y="45"/>
                    </a:lnTo>
                    <a:lnTo>
                      <a:pt x="146" y="35"/>
                    </a:lnTo>
                    <a:lnTo>
                      <a:pt x="146" y="3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4" name="Freeform 156">
                <a:extLst>
                  <a:ext uri="{FF2B5EF4-FFF2-40B4-BE49-F238E27FC236}">
                    <a16:creationId xmlns:a16="http://schemas.microsoft.com/office/drawing/2014/main" id="{15B8D815-42EE-C253-42E2-44B4E4A4B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1655"/>
                <a:ext cx="120" cy="82"/>
              </a:xfrm>
              <a:custGeom>
                <a:avLst/>
                <a:gdLst>
                  <a:gd name="T0" fmla="*/ 1 w 240"/>
                  <a:gd name="T1" fmla="*/ 40 h 164"/>
                  <a:gd name="T2" fmla="*/ 8 w 240"/>
                  <a:gd name="T3" fmla="*/ 54 h 164"/>
                  <a:gd name="T4" fmla="*/ 11 w 240"/>
                  <a:gd name="T5" fmla="*/ 76 h 164"/>
                  <a:gd name="T6" fmla="*/ 16 w 240"/>
                  <a:gd name="T7" fmla="*/ 89 h 164"/>
                  <a:gd name="T8" fmla="*/ 20 w 240"/>
                  <a:gd name="T9" fmla="*/ 94 h 164"/>
                  <a:gd name="T10" fmla="*/ 32 w 240"/>
                  <a:gd name="T11" fmla="*/ 103 h 164"/>
                  <a:gd name="T12" fmla="*/ 38 w 240"/>
                  <a:gd name="T13" fmla="*/ 114 h 164"/>
                  <a:gd name="T14" fmla="*/ 38 w 240"/>
                  <a:gd name="T15" fmla="*/ 125 h 164"/>
                  <a:gd name="T16" fmla="*/ 32 w 240"/>
                  <a:gd name="T17" fmla="*/ 138 h 164"/>
                  <a:gd name="T18" fmla="*/ 30 w 240"/>
                  <a:gd name="T19" fmla="*/ 144 h 164"/>
                  <a:gd name="T20" fmla="*/ 30 w 240"/>
                  <a:gd name="T21" fmla="*/ 157 h 164"/>
                  <a:gd name="T22" fmla="*/ 35 w 240"/>
                  <a:gd name="T23" fmla="*/ 162 h 164"/>
                  <a:gd name="T24" fmla="*/ 38 w 240"/>
                  <a:gd name="T25" fmla="*/ 164 h 164"/>
                  <a:gd name="T26" fmla="*/ 48 w 240"/>
                  <a:gd name="T27" fmla="*/ 160 h 164"/>
                  <a:gd name="T28" fmla="*/ 57 w 240"/>
                  <a:gd name="T29" fmla="*/ 149 h 164"/>
                  <a:gd name="T30" fmla="*/ 62 w 240"/>
                  <a:gd name="T31" fmla="*/ 140 h 164"/>
                  <a:gd name="T32" fmla="*/ 67 w 240"/>
                  <a:gd name="T33" fmla="*/ 130 h 164"/>
                  <a:gd name="T34" fmla="*/ 68 w 240"/>
                  <a:gd name="T35" fmla="*/ 122 h 164"/>
                  <a:gd name="T36" fmla="*/ 75 w 240"/>
                  <a:gd name="T37" fmla="*/ 111 h 164"/>
                  <a:gd name="T38" fmla="*/ 84 w 240"/>
                  <a:gd name="T39" fmla="*/ 103 h 164"/>
                  <a:gd name="T40" fmla="*/ 95 w 240"/>
                  <a:gd name="T41" fmla="*/ 98 h 164"/>
                  <a:gd name="T42" fmla="*/ 102 w 240"/>
                  <a:gd name="T43" fmla="*/ 98 h 164"/>
                  <a:gd name="T44" fmla="*/ 130 w 240"/>
                  <a:gd name="T45" fmla="*/ 97 h 164"/>
                  <a:gd name="T46" fmla="*/ 157 w 240"/>
                  <a:gd name="T47" fmla="*/ 87 h 164"/>
                  <a:gd name="T48" fmla="*/ 206 w 240"/>
                  <a:gd name="T49" fmla="*/ 59 h 164"/>
                  <a:gd name="T50" fmla="*/ 216 w 240"/>
                  <a:gd name="T51" fmla="*/ 52 h 164"/>
                  <a:gd name="T52" fmla="*/ 225 w 240"/>
                  <a:gd name="T53" fmla="*/ 36 h 164"/>
                  <a:gd name="T54" fmla="*/ 230 w 240"/>
                  <a:gd name="T55" fmla="*/ 30 h 164"/>
                  <a:gd name="T56" fmla="*/ 238 w 240"/>
                  <a:gd name="T57" fmla="*/ 22 h 164"/>
                  <a:gd name="T58" fmla="*/ 238 w 240"/>
                  <a:gd name="T59" fmla="*/ 11 h 164"/>
                  <a:gd name="T60" fmla="*/ 237 w 240"/>
                  <a:gd name="T61" fmla="*/ 6 h 164"/>
                  <a:gd name="T62" fmla="*/ 227 w 240"/>
                  <a:gd name="T63" fmla="*/ 0 h 164"/>
                  <a:gd name="T64" fmla="*/ 221 w 240"/>
                  <a:gd name="T65" fmla="*/ 0 h 164"/>
                  <a:gd name="T66" fmla="*/ 202 w 240"/>
                  <a:gd name="T67" fmla="*/ 2 h 164"/>
                  <a:gd name="T68" fmla="*/ 198 w 240"/>
                  <a:gd name="T69" fmla="*/ 5 h 164"/>
                  <a:gd name="T70" fmla="*/ 198 w 240"/>
                  <a:gd name="T71" fmla="*/ 14 h 164"/>
                  <a:gd name="T72" fmla="*/ 194 w 240"/>
                  <a:gd name="T73" fmla="*/ 24 h 164"/>
                  <a:gd name="T74" fmla="*/ 179 w 240"/>
                  <a:gd name="T75" fmla="*/ 19 h 164"/>
                  <a:gd name="T76" fmla="*/ 173 w 240"/>
                  <a:gd name="T77" fmla="*/ 16 h 164"/>
                  <a:gd name="T78" fmla="*/ 124 w 240"/>
                  <a:gd name="T79" fmla="*/ 13 h 164"/>
                  <a:gd name="T80" fmla="*/ 100 w 240"/>
                  <a:gd name="T81" fmla="*/ 14 h 164"/>
                  <a:gd name="T82" fmla="*/ 76 w 240"/>
                  <a:gd name="T83" fmla="*/ 22 h 164"/>
                  <a:gd name="T84" fmla="*/ 62 w 240"/>
                  <a:gd name="T85" fmla="*/ 29 h 164"/>
                  <a:gd name="T86" fmla="*/ 41 w 240"/>
                  <a:gd name="T87" fmla="*/ 36 h 164"/>
                  <a:gd name="T88" fmla="*/ 25 w 240"/>
                  <a:gd name="T89" fmla="*/ 35 h 164"/>
                  <a:gd name="T90" fmla="*/ 17 w 240"/>
                  <a:gd name="T91" fmla="*/ 30 h 164"/>
                  <a:gd name="T92" fmla="*/ 5 w 240"/>
                  <a:gd name="T93" fmla="*/ 33 h 164"/>
                  <a:gd name="T94" fmla="*/ 0 w 240"/>
                  <a:gd name="T95" fmla="*/ 36 h 164"/>
                  <a:gd name="T96" fmla="*/ 1 w 240"/>
                  <a:gd name="T97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" h="164">
                    <a:moveTo>
                      <a:pt x="1" y="40"/>
                    </a:moveTo>
                    <a:lnTo>
                      <a:pt x="1" y="40"/>
                    </a:lnTo>
                    <a:lnTo>
                      <a:pt x="6" y="46"/>
                    </a:lnTo>
                    <a:lnTo>
                      <a:pt x="8" y="54"/>
                    </a:lnTo>
                    <a:lnTo>
                      <a:pt x="9" y="68"/>
                    </a:lnTo>
                    <a:lnTo>
                      <a:pt x="11" y="76"/>
                    </a:lnTo>
                    <a:lnTo>
                      <a:pt x="13" y="83"/>
                    </a:lnTo>
                    <a:lnTo>
                      <a:pt x="16" y="89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7" y="98"/>
                    </a:lnTo>
                    <a:lnTo>
                      <a:pt x="32" y="103"/>
                    </a:lnTo>
                    <a:lnTo>
                      <a:pt x="35" y="108"/>
                    </a:lnTo>
                    <a:lnTo>
                      <a:pt x="38" y="114"/>
                    </a:lnTo>
                    <a:lnTo>
                      <a:pt x="38" y="119"/>
                    </a:lnTo>
                    <a:lnTo>
                      <a:pt x="38" y="125"/>
                    </a:lnTo>
                    <a:lnTo>
                      <a:pt x="35" y="132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0" y="144"/>
                    </a:lnTo>
                    <a:lnTo>
                      <a:pt x="28" y="151"/>
                    </a:lnTo>
                    <a:lnTo>
                      <a:pt x="30" y="157"/>
                    </a:lnTo>
                    <a:lnTo>
                      <a:pt x="32" y="160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38" y="164"/>
                    </a:lnTo>
                    <a:lnTo>
                      <a:pt x="41" y="164"/>
                    </a:lnTo>
                    <a:lnTo>
                      <a:pt x="48" y="160"/>
                    </a:lnTo>
                    <a:lnTo>
                      <a:pt x="52" y="156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62" y="140"/>
                    </a:lnTo>
                    <a:lnTo>
                      <a:pt x="65" y="135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8" y="122"/>
                    </a:lnTo>
                    <a:lnTo>
                      <a:pt x="71" y="116"/>
                    </a:lnTo>
                    <a:lnTo>
                      <a:pt x="75" y="111"/>
                    </a:lnTo>
                    <a:lnTo>
                      <a:pt x="79" y="106"/>
                    </a:lnTo>
                    <a:lnTo>
                      <a:pt x="84" y="103"/>
                    </a:lnTo>
                    <a:lnTo>
                      <a:pt x="89" y="100"/>
                    </a:lnTo>
                    <a:lnTo>
                      <a:pt x="95" y="98"/>
                    </a:lnTo>
                    <a:lnTo>
                      <a:pt x="102" y="98"/>
                    </a:lnTo>
                    <a:lnTo>
                      <a:pt x="102" y="98"/>
                    </a:lnTo>
                    <a:lnTo>
                      <a:pt x="116" y="98"/>
                    </a:lnTo>
                    <a:lnTo>
                      <a:pt x="130" y="97"/>
                    </a:lnTo>
                    <a:lnTo>
                      <a:pt x="144" y="92"/>
                    </a:lnTo>
                    <a:lnTo>
                      <a:pt x="157" y="87"/>
                    </a:lnTo>
                    <a:lnTo>
                      <a:pt x="183" y="75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16" y="52"/>
                    </a:lnTo>
                    <a:lnTo>
                      <a:pt x="221" y="44"/>
                    </a:lnTo>
                    <a:lnTo>
                      <a:pt x="225" y="36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25"/>
                    </a:lnTo>
                    <a:lnTo>
                      <a:pt x="238" y="22"/>
                    </a:lnTo>
                    <a:lnTo>
                      <a:pt x="240" y="17"/>
                    </a:lnTo>
                    <a:lnTo>
                      <a:pt x="238" y="11"/>
                    </a:lnTo>
                    <a:lnTo>
                      <a:pt x="238" y="11"/>
                    </a:lnTo>
                    <a:lnTo>
                      <a:pt x="237" y="6"/>
                    </a:lnTo>
                    <a:lnTo>
                      <a:pt x="232" y="3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6" y="0"/>
                    </a:lnTo>
                    <a:lnTo>
                      <a:pt x="202" y="2"/>
                    </a:lnTo>
                    <a:lnTo>
                      <a:pt x="200" y="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14"/>
                    </a:lnTo>
                    <a:lnTo>
                      <a:pt x="197" y="21"/>
                    </a:lnTo>
                    <a:lnTo>
                      <a:pt x="194" y="24"/>
                    </a:lnTo>
                    <a:lnTo>
                      <a:pt x="189" y="24"/>
                    </a:lnTo>
                    <a:lnTo>
                      <a:pt x="179" y="19"/>
                    </a:lnTo>
                    <a:lnTo>
                      <a:pt x="173" y="16"/>
                    </a:lnTo>
                    <a:lnTo>
                      <a:pt x="173" y="16"/>
                    </a:lnTo>
                    <a:lnTo>
                      <a:pt x="148" y="13"/>
                    </a:lnTo>
                    <a:lnTo>
                      <a:pt x="124" y="13"/>
                    </a:lnTo>
                    <a:lnTo>
                      <a:pt x="111" y="13"/>
                    </a:lnTo>
                    <a:lnTo>
                      <a:pt x="100" y="14"/>
                    </a:lnTo>
                    <a:lnTo>
                      <a:pt x="87" y="17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62" y="29"/>
                    </a:lnTo>
                    <a:lnTo>
                      <a:pt x="48" y="35"/>
                    </a:lnTo>
                    <a:lnTo>
                      <a:pt x="41" y="36"/>
                    </a:lnTo>
                    <a:lnTo>
                      <a:pt x="33" y="36"/>
                    </a:lnTo>
                    <a:lnTo>
                      <a:pt x="25" y="35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1" y="33"/>
                    </a:lnTo>
                    <a:lnTo>
                      <a:pt x="5" y="33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40"/>
                    </a:lnTo>
                    <a:lnTo>
                      <a:pt x="1" y="4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5" name="Rectangle 157">
                <a:extLst>
                  <a:ext uri="{FF2B5EF4-FFF2-40B4-BE49-F238E27FC236}">
                    <a16:creationId xmlns:a16="http://schemas.microsoft.com/office/drawing/2014/main" id="{36FB3E67-B70B-79FC-B4EE-18E67C0AA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6" name="Rectangle 158">
                <a:extLst>
                  <a:ext uri="{FF2B5EF4-FFF2-40B4-BE49-F238E27FC236}">
                    <a16:creationId xmlns:a16="http://schemas.microsoft.com/office/drawing/2014/main" id="{442026A7-C5EC-063F-B764-DA5477863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7" name="Rectangle 159">
                <a:extLst>
                  <a:ext uri="{FF2B5EF4-FFF2-40B4-BE49-F238E27FC236}">
                    <a16:creationId xmlns:a16="http://schemas.microsoft.com/office/drawing/2014/main" id="{D8626542-B706-FA83-89D7-215A08045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8" name="Rectangle 160">
                <a:extLst>
                  <a:ext uri="{FF2B5EF4-FFF2-40B4-BE49-F238E27FC236}">
                    <a16:creationId xmlns:a16="http://schemas.microsoft.com/office/drawing/2014/main" id="{A7FAA446-A8FC-A5A2-78BD-8A014598C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29" name="Freeform 161">
                <a:extLst>
                  <a:ext uri="{FF2B5EF4-FFF2-40B4-BE49-F238E27FC236}">
                    <a16:creationId xmlns:a16="http://schemas.microsoft.com/office/drawing/2014/main" id="{952C2190-544D-0451-3092-33A024859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6" y="1795"/>
                <a:ext cx="60" cy="117"/>
              </a:xfrm>
              <a:custGeom>
                <a:avLst/>
                <a:gdLst>
                  <a:gd name="T0" fmla="*/ 11 w 119"/>
                  <a:gd name="T1" fmla="*/ 140 h 234"/>
                  <a:gd name="T2" fmla="*/ 11 w 119"/>
                  <a:gd name="T3" fmla="*/ 140 h 234"/>
                  <a:gd name="T4" fmla="*/ 4 w 119"/>
                  <a:gd name="T5" fmla="*/ 159 h 234"/>
                  <a:gd name="T6" fmla="*/ 1 w 119"/>
                  <a:gd name="T7" fmla="*/ 178 h 234"/>
                  <a:gd name="T8" fmla="*/ 0 w 119"/>
                  <a:gd name="T9" fmla="*/ 189 h 234"/>
                  <a:gd name="T10" fmla="*/ 0 w 119"/>
                  <a:gd name="T11" fmla="*/ 199 h 234"/>
                  <a:gd name="T12" fmla="*/ 1 w 119"/>
                  <a:gd name="T13" fmla="*/ 209 h 234"/>
                  <a:gd name="T14" fmla="*/ 4 w 119"/>
                  <a:gd name="T15" fmla="*/ 220 h 234"/>
                  <a:gd name="T16" fmla="*/ 4 w 119"/>
                  <a:gd name="T17" fmla="*/ 220 h 234"/>
                  <a:gd name="T18" fmla="*/ 6 w 119"/>
                  <a:gd name="T19" fmla="*/ 228 h 234"/>
                  <a:gd name="T20" fmla="*/ 8 w 119"/>
                  <a:gd name="T21" fmla="*/ 232 h 234"/>
                  <a:gd name="T22" fmla="*/ 12 w 119"/>
                  <a:gd name="T23" fmla="*/ 234 h 234"/>
                  <a:gd name="T24" fmla="*/ 12 w 119"/>
                  <a:gd name="T25" fmla="*/ 234 h 234"/>
                  <a:gd name="T26" fmla="*/ 17 w 119"/>
                  <a:gd name="T27" fmla="*/ 234 h 234"/>
                  <a:gd name="T28" fmla="*/ 22 w 119"/>
                  <a:gd name="T29" fmla="*/ 234 h 234"/>
                  <a:gd name="T30" fmla="*/ 25 w 119"/>
                  <a:gd name="T31" fmla="*/ 231 h 234"/>
                  <a:gd name="T32" fmla="*/ 28 w 119"/>
                  <a:gd name="T33" fmla="*/ 228 h 234"/>
                  <a:gd name="T34" fmla="*/ 28 w 119"/>
                  <a:gd name="T35" fmla="*/ 228 h 234"/>
                  <a:gd name="T36" fmla="*/ 38 w 119"/>
                  <a:gd name="T37" fmla="*/ 216 h 234"/>
                  <a:gd name="T38" fmla="*/ 43 w 119"/>
                  <a:gd name="T39" fmla="*/ 210 h 234"/>
                  <a:gd name="T40" fmla="*/ 46 w 119"/>
                  <a:gd name="T41" fmla="*/ 204 h 234"/>
                  <a:gd name="T42" fmla="*/ 46 w 119"/>
                  <a:gd name="T43" fmla="*/ 204 h 234"/>
                  <a:gd name="T44" fmla="*/ 62 w 119"/>
                  <a:gd name="T45" fmla="*/ 158 h 234"/>
                  <a:gd name="T46" fmla="*/ 77 w 119"/>
                  <a:gd name="T47" fmla="*/ 110 h 234"/>
                  <a:gd name="T48" fmla="*/ 95 w 119"/>
                  <a:gd name="T49" fmla="*/ 64 h 234"/>
                  <a:gd name="T50" fmla="*/ 116 w 119"/>
                  <a:gd name="T51" fmla="*/ 20 h 234"/>
                  <a:gd name="T52" fmla="*/ 116 w 119"/>
                  <a:gd name="T53" fmla="*/ 20 h 234"/>
                  <a:gd name="T54" fmla="*/ 117 w 119"/>
                  <a:gd name="T55" fmla="*/ 15 h 234"/>
                  <a:gd name="T56" fmla="*/ 119 w 119"/>
                  <a:gd name="T57" fmla="*/ 10 h 234"/>
                  <a:gd name="T58" fmla="*/ 117 w 119"/>
                  <a:gd name="T59" fmla="*/ 5 h 234"/>
                  <a:gd name="T60" fmla="*/ 114 w 119"/>
                  <a:gd name="T61" fmla="*/ 2 h 234"/>
                  <a:gd name="T62" fmla="*/ 114 w 119"/>
                  <a:gd name="T63" fmla="*/ 2 h 234"/>
                  <a:gd name="T64" fmla="*/ 109 w 119"/>
                  <a:gd name="T65" fmla="*/ 0 h 234"/>
                  <a:gd name="T66" fmla="*/ 106 w 119"/>
                  <a:gd name="T67" fmla="*/ 2 h 234"/>
                  <a:gd name="T68" fmla="*/ 101 w 119"/>
                  <a:gd name="T69" fmla="*/ 4 h 234"/>
                  <a:gd name="T70" fmla="*/ 97 w 119"/>
                  <a:gd name="T71" fmla="*/ 7 h 234"/>
                  <a:gd name="T72" fmla="*/ 97 w 119"/>
                  <a:gd name="T73" fmla="*/ 7 h 234"/>
                  <a:gd name="T74" fmla="*/ 90 w 119"/>
                  <a:gd name="T75" fmla="*/ 16 h 234"/>
                  <a:gd name="T76" fmla="*/ 84 w 119"/>
                  <a:gd name="T77" fmla="*/ 27 h 234"/>
                  <a:gd name="T78" fmla="*/ 74 w 119"/>
                  <a:gd name="T79" fmla="*/ 51 h 234"/>
                  <a:gd name="T80" fmla="*/ 74 w 119"/>
                  <a:gd name="T81" fmla="*/ 51 h 234"/>
                  <a:gd name="T82" fmla="*/ 65 w 119"/>
                  <a:gd name="T83" fmla="*/ 72 h 234"/>
                  <a:gd name="T84" fmla="*/ 52 w 119"/>
                  <a:gd name="T85" fmla="*/ 91 h 234"/>
                  <a:gd name="T86" fmla="*/ 46 w 119"/>
                  <a:gd name="T87" fmla="*/ 101 h 234"/>
                  <a:gd name="T88" fmla="*/ 38 w 119"/>
                  <a:gd name="T89" fmla="*/ 108 h 234"/>
                  <a:gd name="T90" fmla="*/ 28 w 119"/>
                  <a:gd name="T91" fmla="*/ 115 h 234"/>
                  <a:gd name="T92" fmla="*/ 17 w 119"/>
                  <a:gd name="T93" fmla="*/ 121 h 234"/>
                  <a:gd name="T94" fmla="*/ 17 w 119"/>
                  <a:gd name="T95" fmla="*/ 121 h 234"/>
                  <a:gd name="T96" fmla="*/ 19 w 119"/>
                  <a:gd name="T97" fmla="*/ 126 h 234"/>
                  <a:gd name="T98" fmla="*/ 17 w 119"/>
                  <a:gd name="T99" fmla="*/ 132 h 234"/>
                  <a:gd name="T100" fmla="*/ 16 w 119"/>
                  <a:gd name="T101" fmla="*/ 137 h 234"/>
                  <a:gd name="T102" fmla="*/ 11 w 119"/>
                  <a:gd name="T103" fmla="*/ 140 h 234"/>
                  <a:gd name="T104" fmla="*/ 11 w 119"/>
                  <a:gd name="T105" fmla="*/ 14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9" h="234">
                    <a:moveTo>
                      <a:pt x="11" y="140"/>
                    </a:moveTo>
                    <a:lnTo>
                      <a:pt x="11" y="140"/>
                    </a:lnTo>
                    <a:lnTo>
                      <a:pt x="4" y="159"/>
                    </a:lnTo>
                    <a:lnTo>
                      <a:pt x="1" y="178"/>
                    </a:lnTo>
                    <a:lnTo>
                      <a:pt x="0" y="189"/>
                    </a:lnTo>
                    <a:lnTo>
                      <a:pt x="0" y="199"/>
                    </a:lnTo>
                    <a:lnTo>
                      <a:pt x="1" y="209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6" y="228"/>
                    </a:lnTo>
                    <a:lnTo>
                      <a:pt x="8" y="232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7" y="234"/>
                    </a:lnTo>
                    <a:lnTo>
                      <a:pt x="22" y="234"/>
                    </a:lnTo>
                    <a:lnTo>
                      <a:pt x="25" y="231"/>
                    </a:lnTo>
                    <a:lnTo>
                      <a:pt x="28" y="228"/>
                    </a:lnTo>
                    <a:lnTo>
                      <a:pt x="28" y="228"/>
                    </a:lnTo>
                    <a:lnTo>
                      <a:pt x="38" y="216"/>
                    </a:lnTo>
                    <a:lnTo>
                      <a:pt x="43" y="210"/>
                    </a:lnTo>
                    <a:lnTo>
                      <a:pt x="46" y="204"/>
                    </a:lnTo>
                    <a:lnTo>
                      <a:pt x="46" y="204"/>
                    </a:lnTo>
                    <a:lnTo>
                      <a:pt x="62" y="158"/>
                    </a:lnTo>
                    <a:lnTo>
                      <a:pt x="77" y="110"/>
                    </a:lnTo>
                    <a:lnTo>
                      <a:pt x="95" y="64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7" y="15"/>
                    </a:lnTo>
                    <a:lnTo>
                      <a:pt x="119" y="10"/>
                    </a:lnTo>
                    <a:lnTo>
                      <a:pt x="117" y="5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09" y="0"/>
                    </a:lnTo>
                    <a:lnTo>
                      <a:pt x="106" y="2"/>
                    </a:lnTo>
                    <a:lnTo>
                      <a:pt x="101" y="4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0" y="16"/>
                    </a:lnTo>
                    <a:lnTo>
                      <a:pt x="84" y="27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65" y="72"/>
                    </a:lnTo>
                    <a:lnTo>
                      <a:pt x="52" y="91"/>
                    </a:lnTo>
                    <a:lnTo>
                      <a:pt x="46" y="101"/>
                    </a:lnTo>
                    <a:lnTo>
                      <a:pt x="38" y="108"/>
                    </a:lnTo>
                    <a:lnTo>
                      <a:pt x="28" y="115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9" y="126"/>
                    </a:lnTo>
                    <a:lnTo>
                      <a:pt x="17" y="132"/>
                    </a:lnTo>
                    <a:lnTo>
                      <a:pt x="16" y="137"/>
                    </a:lnTo>
                    <a:lnTo>
                      <a:pt x="11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0" name="Freeform 162">
                <a:extLst>
                  <a:ext uri="{FF2B5EF4-FFF2-40B4-BE49-F238E27FC236}">
                    <a16:creationId xmlns:a16="http://schemas.microsoft.com/office/drawing/2014/main" id="{B73A1635-FC60-E017-72F4-6D2A81798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1" name="Freeform 163">
                <a:extLst>
                  <a:ext uri="{FF2B5EF4-FFF2-40B4-BE49-F238E27FC236}">
                    <a16:creationId xmlns:a16="http://schemas.microsoft.com/office/drawing/2014/main" id="{6D39B9DD-EF50-5CCE-F989-8D85959C5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" y="3796"/>
                <a:ext cx="72" cy="43"/>
              </a:xfrm>
              <a:custGeom>
                <a:avLst/>
                <a:gdLst>
                  <a:gd name="T0" fmla="*/ 145 w 145"/>
                  <a:gd name="T1" fmla="*/ 71 h 86"/>
                  <a:gd name="T2" fmla="*/ 145 w 145"/>
                  <a:gd name="T3" fmla="*/ 71 h 86"/>
                  <a:gd name="T4" fmla="*/ 134 w 145"/>
                  <a:gd name="T5" fmla="*/ 47 h 86"/>
                  <a:gd name="T6" fmla="*/ 123 w 145"/>
                  <a:gd name="T7" fmla="*/ 30 h 86"/>
                  <a:gd name="T8" fmla="*/ 116 w 145"/>
                  <a:gd name="T9" fmla="*/ 22 h 86"/>
                  <a:gd name="T10" fmla="*/ 108 w 145"/>
                  <a:gd name="T11" fmla="*/ 16 h 86"/>
                  <a:gd name="T12" fmla="*/ 102 w 145"/>
                  <a:gd name="T13" fmla="*/ 9 h 86"/>
                  <a:gd name="T14" fmla="*/ 94 w 145"/>
                  <a:gd name="T15" fmla="*/ 6 h 86"/>
                  <a:gd name="T16" fmla="*/ 86 w 145"/>
                  <a:gd name="T17" fmla="*/ 3 h 86"/>
                  <a:gd name="T18" fmla="*/ 77 w 145"/>
                  <a:gd name="T19" fmla="*/ 0 h 86"/>
                  <a:gd name="T20" fmla="*/ 69 w 145"/>
                  <a:gd name="T21" fmla="*/ 0 h 86"/>
                  <a:gd name="T22" fmla="*/ 59 w 145"/>
                  <a:gd name="T23" fmla="*/ 0 h 86"/>
                  <a:gd name="T24" fmla="*/ 50 w 145"/>
                  <a:gd name="T25" fmla="*/ 0 h 86"/>
                  <a:gd name="T26" fmla="*/ 40 w 145"/>
                  <a:gd name="T27" fmla="*/ 3 h 86"/>
                  <a:gd name="T28" fmla="*/ 19 w 145"/>
                  <a:gd name="T29" fmla="*/ 9 h 86"/>
                  <a:gd name="T30" fmla="*/ 19 w 145"/>
                  <a:gd name="T31" fmla="*/ 9 h 86"/>
                  <a:gd name="T32" fmla="*/ 13 w 145"/>
                  <a:gd name="T33" fmla="*/ 13 h 86"/>
                  <a:gd name="T34" fmla="*/ 7 w 145"/>
                  <a:gd name="T35" fmla="*/ 17 h 86"/>
                  <a:gd name="T36" fmla="*/ 2 w 145"/>
                  <a:gd name="T37" fmla="*/ 22 h 86"/>
                  <a:gd name="T38" fmla="*/ 0 w 145"/>
                  <a:gd name="T39" fmla="*/ 30 h 86"/>
                  <a:gd name="T40" fmla="*/ 0 w 145"/>
                  <a:gd name="T41" fmla="*/ 30 h 86"/>
                  <a:gd name="T42" fmla="*/ 2 w 145"/>
                  <a:gd name="T43" fmla="*/ 36 h 86"/>
                  <a:gd name="T44" fmla="*/ 5 w 145"/>
                  <a:gd name="T45" fmla="*/ 43 h 86"/>
                  <a:gd name="T46" fmla="*/ 8 w 145"/>
                  <a:gd name="T47" fmla="*/ 46 h 86"/>
                  <a:gd name="T48" fmla="*/ 15 w 145"/>
                  <a:gd name="T49" fmla="*/ 47 h 86"/>
                  <a:gd name="T50" fmla="*/ 15 w 145"/>
                  <a:gd name="T51" fmla="*/ 47 h 86"/>
                  <a:gd name="T52" fmla="*/ 23 w 145"/>
                  <a:gd name="T53" fmla="*/ 47 h 86"/>
                  <a:gd name="T54" fmla="*/ 29 w 145"/>
                  <a:gd name="T55" fmla="*/ 49 h 86"/>
                  <a:gd name="T56" fmla="*/ 42 w 145"/>
                  <a:gd name="T57" fmla="*/ 55 h 86"/>
                  <a:gd name="T58" fmla="*/ 51 w 145"/>
                  <a:gd name="T59" fmla="*/ 62 h 86"/>
                  <a:gd name="T60" fmla="*/ 62 w 145"/>
                  <a:gd name="T61" fmla="*/ 71 h 86"/>
                  <a:gd name="T62" fmla="*/ 62 w 145"/>
                  <a:gd name="T63" fmla="*/ 71 h 86"/>
                  <a:gd name="T64" fmla="*/ 72 w 145"/>
                  <a:gd name="T65" fmla="*/ 79 h 86"/>
                  <a:gd name="T66" fmla="*/ 83 w 145"/>
                  <a:gd name="T67" fmla="*/ 84 h 86"/>
                  <a:gd name="T68" fmla="*/ 94 w 145"/>
                  <a:gd name="T69" fmla="*/ 86 h 86"/>
                  <a:gd name="T70" fmla="*/ 104 w 145"/>
                  <a:gd name="T71" fmla="*/ 86 h 86"/>
                  <a:gd name="T72" fmla="*/ 115 w 145"/>
                  <a:gd name="T73" fmla="*/ 84 h 86"/>
                  <a:gd name="T74" fmla="*/ 124 w 145"/>
                  <a:gd name="T75" fmla="*/ 79 h 86"/>
                  <a:gd name="T76" fmla="*/ 145 w 145"/>
                  <a:gd name="T77" fmla="*/ 71 h 86"/>
                  <a:gd name="T78" fmla="*/ 145 w 145"/>
                  <a:gd name="T79" fmla="*/ 7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86">
                    <a:moveTo>
                      <a:pt x="145" y="71"/>
                    </a:moveTo>
                    <a:lnTo>
                      <a:pt x="145" y="71"/>
                    </a:lnTo>
                    <a:lnTo>
                      <a:pt x="134" y="47"/>
                    </a:lnTo>
                    <a:lnTo>
                      <a:pt x="123" y="30"/>
                    </a:lnTo>
                    <a:lnTo>
                      <a:pt x="116" y="22"/>
                    </a:lnTo>
                    <a:lnTo>
                      <a:pt x="108" y="16"/>
                    </a:lnTo>
                    <a:lnTo>
                      <a:pt x="102" y="9"/>
                    </a:lnTo>
                    <a:lnTo>
                      <a:pt x="94" y="6"/>
                    </a:lnTo>
                    <a:lnTo>
                      <a:pt x="86" y="3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5" y="43"/>
                    </a:lnTo>
                    <a:lnTo>
                      <a:pt x="8" y="46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23" y="47"/>
                    </a:lnTo>
                    <a:lnTo>
                      <a:pt x="29" y="49"/>
                    </a:lnTo>
                    <a:lnTo>
                      <a:pt x="42" y="55"/>
                    </a:lnTo>
                    <a:lnTo>
                      <a:pt x="51" y="62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72" y="79"/>
                    </a:lnTo>
                    <a:lnTo>
                      <a:pt x="83" y="84"/>
                    </a:lnTo>
                    <a:lnTo>
                      <a:pt x="94" y="86"/>
                    </a:lnTo>
                    <a:lnTo>
                      <a:pt x="104" y="86"/>
                    </a:lnTo>
                    <a:lnTo>
                      <a:pt x="115" y="84"/>
                    </a:lnTo>
                    <a:lnTo>
                      <a:pt x="124" y="79"/>
                    </a:lnTo>
                    <a:lnTo>
                      <a:pt x="145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2" name="Freeform 164">
                <a:extLst>
                  <a:ext uri="{FF2B5EF4-FFF2-40B4-BE49-F238E27FC236}">
                    <a16:creationId xmlns:a16="http://schemas.microsoft.com/office/drawing/2014/main" id="{D3E6471B-C5F5-1AA2-283C-12E3E609F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" y="4127"/>
                <a:ext cx="47" cy="63"/>
              </a:xfrm>
              <a:custGeom>
                <a:avLst/>
                <a:gdLst>
                  <a:gd name="T0" fmla="*/ 80 w 96"/>
                  <a:gd name="T1" fmla="*/ 0 h 125"/>
                  <a:gd name="T2" fmla="*/ 80 w 96"/>
                  <a:gd name="T3" fmla="*/ 0 h 125"/>
                  <a:gd name="T4" fmla="*/ 67 w 96"/>
                  <a:gd name="T5" fmla="*/ 1 h 125"/>
                  <a:gd name="T6" fmla="*/ 53 w 96"/>
                  <a:gd name="T7" fmla="*/ 6 h 125"/>
                  <a:gd name="T8" fmla="*/ 38 w 96"/>
                  <a:gd name="T9" fmla="*/ 12 h 125"/>
                  <a:gd name="T10" fmla="*/ 26 w 96"/>
                  <a:gd name="T11" fmla="*/ 23 h 125"/>
                  <a:gd name="T12" fmla="*/ 16 w 96"/>
                  <a:gd name="T13" fmla="*/ 34 h 125"/>
                  <a:gd name="T14" fmla="*/ 8 w 96"/>
                  <a:gd name="T15" fmla="*/ 49 h 125"/>
                  <a:gd name="T16" fmla="*/ 2 w 96"/>
                  <a:gd name="T17" fmla="*/ 63 h 125"/>
                  <a:gd name="T18" fmla="*/ 0 w 96"/>
                  <a:gd name="T19" fmla="*/ 71 h 125"/>
                  <a:gd name="T20" fmla="*/ 0 w 96"/>
                  <a:gd name="T21" fmla="*/ 77 h 125"/>
                  <a:gd name="T22" fmla="*/ 0 w 96"/>
                  <a:gd name="T23" fmla="*/ 77 h 125"/>
                  <a:gd name="T24" fmla="*/ 0 w 96"/>
                  <a:gd name="T25" fmla="*/ 81 h 125"/>
                  <a:gd name="T26" fmla="*/ 2 w 96"/>
                  <a:gd name="T27" fmla="*/ 87 h 125"/>
                  <a:gd name="T28" fmla="*/ 2 w 96"/>
                  <a:gd name="T29" fmla="*/ 87 h 125"/>
                  <a:gd name="T30" fmla="*/ 7 w 96"/>
                  <a:gd name="T31" fmla="*/ 108 h 125"/>
                  <a:gd name="T32" fmla="*/ 10 w 96"/>
                  <a:gd name="T33" fmla="*/ 112 h 125"/>
                  <a:gd name="T34" fmla="*/ 13 w 96"/>
                  <a:gd name="T35" fmla="*/ 117 h 125"/>
                  <a:gd name="T36" fmla="*/ 16 w 96"/>
                  <a:gd name="T37" fmla="*/ 120 h 125"/>
                  <a:gd name="T38" fmla="*/ 22 w 96"/>
                  <a:gd name="T39" fmla="*/ 123 h 125"/>
                  <a:gd name="T40" fmla="*/ 22 w 96"/>
                  <a:gd name="T41" fmla="*/ 123 h 125"/>
                  <a:gd name="T42" fmla="*/ 27 w 96"/>
                  <a:gd name="T43" fmla="*/ 125 h 125"/>
                  <a:gd name="T44" fmla="*/ 32 w 96"/>
                  <a:gd name="T45" fmla="*/ 123 h 125"/>
                  <a:gd name="T46" fmla="*/ 35 w 96"/>
                  <a:gd name="T47" fmla="*/ 120 h 125"/>
                  <a:gd name="T48" fmla="*/ 37 w 96"/>
                  <a:gd name="T49" fmla="*/ 117 h 125"/>
                  <a:gd name="T50" fmla="*/ 42 w 96"/>
                  <a:gd name="T51" fmla="*/ 108 h 125"/>
                  <a:gd name="T52" fmla="*/ 43 w 96"/>
                  <a:gd name="T53" fmla="*/ 104 h 125"/>
                  <a:gd name="T54" fmla="*/ 46 w 96"/>
                  <a:gd name="T55" fmla="*/ 100 h 125"/>
                  <a:gd name="T56" fmla="*/ 46 w 96"/>
                  <a:gd name="T57" fmla="*/ 100 h 125"/>
                  <a:gd name="T58" fmla="*/ 49 w 96"/>
                  <a:gd name="T59" fmla="*/ 96 h 125"/>
                  <a:gd name="T60" fmla="*/ 53 w 96"/>
                  <a:gd name="T61" fmla="*/ 95 h 125"/>
                  <a:gd name="T62" fmla="*/ 53 w 96"/>
                  <a:gd name="T63" fmla="*/ 95 h 125"/>
                  <a:gd name="T64" fmla="*/ 65 w 96"/>
                  <a:gd name="T65" fmla="*/ 88 h 125"/>
                  <a:gd name="T66" fmla="*/ 73 w 96"/>
                  <a:gd name="T67" fmla="*/ 81 h 125"/>
                  <a:gd name="T68" fmla="*/ 80 w 96"/>
                  <a:gd name="T69" fmla="*/ 71 h 125"/>
                  <a:gd name="T70" fmla="*/ 84 w 96"/>
                  <a:gd name="T71" fmla="*/ 61 h 125"/>
                  <a:gd name="T72" fmla="*/ 89 w 96"/>
                  <a:gd name="T73" fmla="*/ 39 h 125"/>
                  <a:gd name="T74" fmla="*/ 92 w 96"/>
                  <a:gd name="T75" fmla="*/ 28 h 125"/>
                  <a:gd name="T76" fmla="*/ 96 w 96"/>
                  <a:gd name="T77" fmla="*/ 17 h 125"/>
                  <a:gd name="T78" fmla="*/ 96 w 96"/>
                  <a:gd name="T79" fmla="*/ 17 h 125"/>
                  <a:gd name="T80" fmla="*/ 96 w 96"/>
                  <a:gd name="T81" fmla="*/ 11 h 125"/>
                  <a:gd name="T82" fmla="*/ 94 w 96"/>
                  <a:gd name="T83" fmla="*/ 4 h 125"/>
                  <a:gd name="T84" fmla="*/ 89 w 96"/>
                  <a:gd name="T85" fmla="*/ 1 h 125"/>
                  <a:gd name="T86" fmla="*/ 80 w 96"/>
                  <a:gd name="T87" fmla="*/ 0 h 125"/>
                  <a:gd name="T88" fmla="*/ 80 w 96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" h="125">
                    <a:moveTo>
                      <a:pt x="80" y="0"/>
                    </a:moveTo>
                    <a:lnTo>
                      <a:pt x="80" y="0"/>
                    </a:lnTo>
                    <a:lnTo>
                      <a:pt x="67" y="1"/>
                    </a:lnTo>
                    <a:lnTo>
                      <a:pt x="53" y="6"/>
                    </a:lnTo>
                    <a:lnTo>
                      <a:pt x="38" y="12"/>
                    </a:lnTo>
                    <a:lnTo>
                      <a:pt x="26" y="23"/>
                    </a:lnTo>
                    <a:lnTo>
                      <a:pt x="16" y="34"/>
                    </a:lnTo>
                    <a:lnTo>
                      <a:pt x="8" y="49"/>
                    </a:lnTo>
                    <a:lnTo>
                      <a:pt x="2" y="63"/>
                    </a:lnTo>
                    <a:lnTo>
                      <a:pt x="0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7" y="108"/>
                    </a:lnTo>
                    <a:lnTo>
                      <a:pt x="10" y="112"/>
                    </a:lnTo>
                    <a:lnTo>
                      <a:pt x="13" y="117"/>
                    </a:lnTo>
                    <a:lnTo>
                      <a:pt x="16" y="120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27" y="125"/>
                    </a:lnTo>
                    <a:lnTo>
                      <a:pt x="32" y="123"/>
                    </a:lnTo>
                    <a:lnTo>
                      <a:pt x="35" y="120"/>
                    </a:lnTo>
                    <a:lnTo>
                      <a:pt x="37" y="117"/>
                    </a:lnTo>
                    <a:lnTo>
                      <a:pt x="42" y="108"/>
                    </a:lnTo>
                    <a:lnTo>
                      <a:pt x="43" y="104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65" y="88"/>
                    </a:lnTo>
                    <a:lnTo>
                      <a:pt x="73" y="81"/>
                    </a:lnTo>
                    <a:lnTo>
                      <a:pt x="80" y="71"/>
                    </a:lnTo>
                    <a:lnTo>
                      <a:pt x="84" y="61"/>
                    </a:lnTo>
                    <a:lnTo>
                      <a:pt x="89" y="39"/>
                    </a:lnTo>
                    <a:lnTo>
                      <a:pt x="92" y="28"/>
                    </a:lnTo>
                    <a:lnTo>
                      <a:pt x="96" y="17"/>
                    </a:lnTo>
                    <a:lnTo>
                      <a:pt x="96" y="17"/>
                    </a:lnTo>
                    <a:lnTo>
                      <a:pt x="96" y="11"/>
                    </a:lnTo>
                    <a:lnTo>
                      <a:pt x="94" y="4"/>
                    </a:lnTo>
                    <a:lnTo>
                      <a:pt x="89" y="1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3" name="Freeform 165">
                <a:extLst>
                  <a:ext uri="{FF2B5EF4-FFF2-40B4-BE49-F238E27FC236}">
                    <a16:creationId xmlns:a16="http://schemas.microsoft.com/office/drawing/2014/main" id="{7AD85E67-ED15-3175-1F37-5B820CF0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5" y="1613"/>
                <a:ext cx="81" cy="40"/>
              </a:xfrm>
              <a:custGeom>
                <a:avLst/>
                <a:gdLst>
                  <a:gd name="T0" fmla="*/ 40 w 162"/>
                  <a:gd name="T1" fmla="*/ 41 h 81"/>
                  <a:gd name="T2" fmla="*/ 40 w 162"/>
                  <a:gd name="T3" fmla="*/ 41 h 81"/>
                  <a:gd name="T4" fmla="*/ 49 w 162"/>
                  <a:gd name="T5" fmla="*/ 43 h 81"/>
                  <a:gd name="T6" fmla="*/ 59 w 162"/>
                  <a:gd name="T7" fmla="*/ 46 h 81"/>
                  <a:gd name="T8" fmla="*/ 65 w 162"/>
                  <a:gd name="T9" fmla="*/ 51 h 81"/>
                  <a:gd name="T10" fmla="*/ 72 w 162"/>
                  <a:gd name="T11" fmla="*/ 59 h 81"/>
                  <a:gd name="T12" fmla="*/ 72 w 162"/>
                  <a:gd name="T13" fmla="*/ 59 h 81"/>
                  <a:gd name="T14" fmla="*/ 81 w 162"/>
                  <a:gd name="T15" fmla="*/ 70 h 81"/>
                  <a:gd name="T16" fmla="*/ 86 w 162"/>
                  <a:gd name="T17" fmla="*/ 75 h 81"/>
                  <a:gd name="T18" fmla="*/ 91 w 162"/>
                  <a:gd name="T19" fmla="*/ 80 h 81"/>
                  <a:gd name="T20" fmla="*/ 97 w 162"/>
                  <a:gd name="T21" fmla="*/ 81 h 81"/>
                  <a:gd name="T22" fmla="*/ 103 w 162"/>
                  <a:gd name="T23" fmla="*/ 81 h 81"/>
                  <a:gd name="T24" fmla="*/ 108 w 162"/>
                  <a:gd name="T25" fmla="*/ 80 h 81"/>
                  <a:gd name="T26" fmla="*/ 115 w 162"/>
                  <a:gd name="T27" fmla="*/ 75 h 81"/>
                  <a:gd name="T28" fmla="*/ 115 w 162"/>
                  <a:gd name="T29" fmla="*/ 75 h 81"/>
                  <a:gd name="T30" fmla="*/ 119 w 162"/>
                  <a:gd name="T31" fmla="*/ 70 h 81"/>
                  <a:gd name="T32" fmla="*/ 126 w 162"/>
                  <a:gd name="T33" fmla="*/ 67 h 81"/>
                  <a:gd name="T34" fmla="*/ 138 w 162"/>
                  <a:gd name="T35" fmla="*/ 61 h 81"/>
                  <a:gd name="T36" fmla="*/ 149 w 162"/>
                  <a:gd name="T37" fmla="*/ 54 h 81"/>
                  <a:gd name="T38" fmla="*/ 156 w 162"/>
                  <a:gd name="T39" fmla="*/ 49 h 81"/>
                  <a:gd name="T40" fmla="*/ 161 w 162"/>
                  <a:gd name="T41" fmla="*/ 45 h 81"/>
                  <a:gd name="T42" fmla="*/ 161 w 162"/>
                  <a:gd name="T43" fmla="*/ 45 h 81"/>
                  <a:gd name="T44" fmla="*/ 162 w 162"/>
                  <a:gd name="T45" fmla="*/ 40 h 81"/>
                  <a:gd name="T46" fmla="*/ 161 w 162"/>
                  <a:gd name="T47" fmla="*/ 35 h 81"/>
                  <a:gd name="T48" fmla="*/ 156 w 162"/>
                  <a:gd name="T49" fmla="*/ 27 h 81"/>
                  <a:gd name="T50" fmla="*/ 156 w 162"/>
                  <a:gd name="T51" fmla="*/ 27 h 81"/>
                  <a:gd name="T52" fmla="*/ 149 w 162"/>
                  <a:gd name="T53" fmla="*/ 21 h 81"/>
                  <a:gd name="T54" fmla="*/ 142 w 162"/>
                  <a:gd name="T55" fmla="*/ 14 h 81"/>
                  <a:gd name="T56" fmla="*/ 135 w 162"/>
                  <a:gd name="T57" fmla="*/ 10 h 81"/>
                  <a:gd name="T58" fmla="*/ 127 w 162"/>
                  <a:gd name="T59" fmla="*/ 5 h 81"/>
                  <a:gd name="T60" fmla="*/ 119 w 162"/>
                  <a:gd name="T61" fmla="*/ 2 h 81"/>
                  <a:gd name="T62" fmla="*/ 110 w 162"/>
                  <a:gd name="T63" fmla="*/ 0 h 81"/>
                  <a:gd name="T64" fmla="*/ 103 w 162"/>
                  <a:gd name="T65" fmla="*/ 0 h 81"/>
                  <a:gd name="T66" fmla="*/ 95 w 162"/>
                  <a:gd name="T67" fmla="*/ 2 h 81"/>
                  <a:gd name="T68" fmla="*/ 95 w 162"/>
                  <a:gd name="T69" fmla="*/ 2 h 81"/>
                  <a:gd name="T70" fmla="*/ 73 w 162"/>
                  <a:gd name="T71" fmla="*/ 8 h 81"/>
                  <a:gd name="T72" fmla="*/ 53 w 162"/>
                  <a:gd name="T73" fmla="*/ 16 h 81"/>
                  <a:gd name="T74" fmla="*/ 40 w 162"/>
                  <a:gd name="T75" fmla="*/ 19 h 81"/>
                  <a:gd name="T76" fmla="*/ 27 w 162"/>
                  <a:gd name="T77" fmla="*/ 22 h 81"/>
                  <a:gd name="T78" fmla="*/ 14 w 162"/>
                  <a:gd name="T79" fmla="*/ 24 h 81"/>
                  <a:gd name="T80" fmla="*/ 0 w 162"/>
                  <a:gd name="T81" fmla="*/ 24 h 81"/>
                  <a:gd name="T82" fmla="*/ 0 w 162"/>
                  <a:gd name="T83" fmla="*/ 24 h 81"/>
                  <a:gd name="T84" fmla="*/ 11 w 162"/>
                  <a:gd name="T85" fmla="*/ 34 h 81"/>
                  <a:gd name="T86" fmla="*/ 22 w 162"/>
                  <a:gd name="T87" fmla="*/ 40 h 81"/>
                  <a:gd name="T88" fmla="*/ 30 w 162"/>
                  <a:gd name="T89" fmla="*/ 41 h 81"/>
                  <a:gd name="T90" fmla="*/ 40 w 162"/>
                  <a:gd name="T91" fmla="*/ 41 h 81"/>
                  <a:gd name="T92" fmla="*/ 40 w 162"/>
                  <a:gd name="T93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2" h="81">
                    <a:moveTo>
                      <a:pt x="40" y="41"/>
                    </a:moveTo>
                    <a:lnTo>
                      <a:pt x="40" y="41"/>
                    </a:lnTo>
                    <a:lnTo>
                      <a:pt x="49" y="43"/>
                    </a:lnTo>
                    <a:lnTo>
                      <a:pt x="59" y="46"/>
                    </a:lnTo>
                    <a:lnTo>
                      <a:pt x="65" y="51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81" y="70"/>
                    </a:lnTo>
                    <a:lnTo>
                      <a:pt x="86" y="75"/>
                    </a:lnTo>
                    <a:lnTo>
                      <a:pt x="91" y="80"/>
                    </a:lnTo>
                    <a:lnTo>
                      <a:pt x="97" y="81"/>
                    </a:lnTo>
                    <a:lnTo>
                      <a:pt x="103" y="81"/>
                    </a:lnTo>
                    <a:lnTo>
                      <a:pt x="108" y="80"/>
                    </a:lnTo>
                    <a:lnTo>
                      <a:pt x="115" y="75"/>
                    </a:lnTo>
                    <a:lnTo>
                      <a:pt x="115" y="75"/>
                    </a:lnTo>
                    <a:lnTo>
                      <a:pt x="119" y="70"/>
                    </a:lnTo>
                    <a:lnTo>
                      <a:pt x="126" y="67"/>
                    </a:lnTo>
                    <a:lnTo>
                      <a:pt x="138" y="61"/>
                    </a:lnTo>
                    <a:lnTo>
                      <a:pt x="149" y="54"/>
                    </a:lnTo>
                    <a:lnTo>
                      <a:pt x="156" y="49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62" y="40"/>
                    </a:lnTo>
                    <a:lnTo>
                      <a:pt x="161" y="35"/>
                    </a:lnTo>
                    <a:lnTo>
                      <a:pt x="156" y="27"/>
                    </a:lnTo>
                    <a:lnTo>
                      <a:pt x="156" y="27"/>
                    </a:lnTo>
                    <a:lnTo>
                      <a:pt x="149" y="21"/>
                    </a:lnTo>
                    <a:lnTo>
                      <a:pt x="142" y="14"/>
                    </a:lnTo>
                    <a:lnTo>
                      <a:pt x="135" y="10"/>
                    </a:lnTo>
                    <a:lnTo>
                      <a:pt x="127" y="5"/>
                    </a:lnTo>
                    <a:lnTo>
                      <a:pt x="119" y="2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73" y="8"/>
                    </a:lnTo>
                    <a:lnTo>
                      <a:pt x="53" y="16"/>
                    </a:lnTo>
                    <a:lnTo>
                      <a:pt x="40" y="19"/>
                    </a:lnTo>
                    <a:lnTo>
                      <a:pt x="27" y="22"/>
                    </a:lnTo>
                    <a:lnTo>
                      <a:pt x="1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1" y="34"/>
                    </a:lnTo>
                    <a:lnTo>
                      <a:pt x="22" y="40"/>
                    </a:lnTo>
                    <a:lnTo>
                      <a:pt x="30" y="41"/>
                    </a:lnTo>
                    <a:lnTo>
                      <a:pt x="40" y="41"/>
                    </a:lnTo>
                    <a:lnTo>
                      <a:pt x="40" y="4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4" name="Freeform 166">
                <a:extLst>
                  <a:ext uri="{FF2B5EF4-FFF2-40B4-BE49-F238E27FC236}">
                    <a16:creationId xmlns:a16="http://schemas.microsoft.com/office/drawing/2014/main" id="{CD79A4C8-E6BD-9A11-19FC-E613F874C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2" y="433"/>
                <a:ext cx="107" cy="30"/>
              </a:xfrm>
              <a:custGeom>
                <a:avLst/>
                <a:gdLst>
                  <a:gd name="T0" fmla="*/ 62 w 212"/>
                  <a:gd name="T1" fmla="*/ 57 h 60"/>
                  <a:gd name="T2" fmla="*/ 62 w 212"/>
                  <a:gd name="T3" fmla="*/ 57 h 60"/>
                  <a:gd name="T4" fmla="*/ 73 w 212"/>
                  <a:gd name="T5" fmla="*/ 57 h 60"/>
                  <a:gd name="T6" fmla="*/ 84 w 212"/>
                  <a:gd name="T7" fmla="*/ 57 h 60"/>
                  <a:gd name="T8" fmla="*/ 84 w 212"/>
                  <a:gd name="T9" fmla="*/ 57 h 60"/>
                  <a:gd name="T10" fmla="*/ 103 w 212"/>
                  <a:gd name="T11" fmla="*/ 59 h 60"/>
                  <a:gd name="T12" fmla="*/ 120 w 212"/>
                  <a:gd name="T13" fmla="*/ 57 h 60"/>
                  <a:gd name="T14" fmla="*/ 136 w 212"/>
                  <a:gd name="T15" fmla="*/ 54 h 60"/>
                  <a:gd name="T16" fmla="*/ 152 w 212"/>
                  <a:gd name="T17" fmla="*/ 46 h 60"/>
                  <a:gd name="T18" fmla="*/ 168 w 212"/>
                  <a:gd name="T19" fmla="*/ 37 h 60"/>
                  <a:gd name="T20" fmla="*/ 182 w 212"/>
                  <a:gd name="T21" fmla="*/ 27 h 60"/>
                  <a:gd name="T22" fmla="*/ 212 w 212"/>
                  <a:gd name="T23" fmla="*/ 3 h 60"/>
                  <a:gd name="T24" fmla="*/ 212 w 212"/>
                  <a:gd name="T25" fmla="*/ 3 h 60"/>
                  <a:gd name="T26" fmla="*/ 193 w 212"/>
                  <a:gd name="T27" fmla="*/ 0 h 60"/>
                  <a:gd name="T28" fmla="*/ 193 w 212"/>
                  <a:gd name="T29" fmla="*/ 0 h 60"/>
                  <a:gd name="T30" fmla="*/ 185 w 212"/>
                  <a:gd name="T31" fmla="*/ 0 h 60"/>
                  <a:gd name="T32" fmla="*/ 179 w 212"/>
                  <a:gd name="T33" fmla="*/ 2 h 60"/>
                  <a:gd name="T34" fmla="*/ 163 w 212"/>
                  <a:gd name="T35" fmla="*/ 8 h 60"/>
                  <a:gd name="T36" fmla="*/ 149 w 212"/>
                  <a:gd name="T37" fmla="*/ 13 h 60"/>
                  <a:gd name="T38" fmla="*/ 143 w 212"/>
                  <a:gd name="T39" fmla="*/ 14 h 60"/>
                  <a:gd name="T40" fmla="*/ 138 w 212"/>
                  <a:gd name="T41" fmla="*/ 16 h 60"/>
                  <a:gd name="T42" fmla="*/ 138 w 212"/>
                  <a:gd name="T43" fmla="*/ 16 h 60"/>
                  <a:gd name="T44" fmla="*/ 120 w 212"/>
                  <a:gd name="T45" fmla="*/ 16 h 60"/>
                  <a:gd name="T46" fmla="*/ 103 w 212"/>
                  <a:gd name="T47" fmla="*/ 19 h 60"/>
                  <a:gd name="T48" fmla="*/ 68 w 212"/>
                  <a:gd name="T49" fmla="*/ 25 h 60"/>
                  <a:gd name="T50" fmla="*/ 52 w 212"/>
                  <a:gd name="T51" fmla="*/ 29 h 60"/>
                  <a:gd name="T52" fmla="*/ 35 w 212"/>
                  <a:gd name="T53" fmla="*/ 32 h 60"/>
                  <a:gd name="T54" fmla="*/ 17 w 212"/>
                  <a:gd name="T55" fmla="*/ 33 h 60"/>
                  <a:gd name="T56" fmla="*/ 0 w 212"/>
                  <a:gd name="T57" fmla="*/ 32 h 60"/>
                  <a:gd name="T58" fmla="*/ 0 w 212"/>
                  <a:gd name="T59" fmla="*/ 32 h 60"/>
                  <a:gd name="T60" fmla="*/ 4 w 212"/>
                  <a:gd name="T61" fmla="*/ 45 h 60"/>
                  <a:gd name="T62" fmla="*/ 11 w 212"/>
                  <a:gd name="T63" fmla="*/ 52 h 60"/>
                  <a:gd name="T64" fmla="*/ 17 w 212"/>
                  <a:gd name="T65" fmla="*/ 57 h 60"/>
                  <a:gd name="T66" fmla="*/ 25 w 212"/>
                  <a:gd name="T67" fmla="*/ 59 h 60"/>
                  <a:gd name="T68" fmla="*/ 35 w 212"/>
                  <a:gd name="T69" fmla="*/ 60 h 60"/>
                  <a:gd name="T70" fmla="*/ 42 w 212"/>
                  <a:gd name="T71" fmla="*/ 59 h 60"/>
                  <a:gd name="T72" fmla="*/ 62 w 212"/>
                  <a:gd name="T73" fmla="*/ 57 h 60"/>
                  <a:gd name="T74" fmla="*/ 62 w 212"/>
                  <a:gd name="T75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2" h="60">
                    <a:moveTo>
                      <a:pt x="62" y="57"/>
                    </a:moveTo>
                    <a:lnTo>
                      <a:pt x="62" y="57"/>
                    </a:lnTo>
                    <a:lnTo>
                      <a:pt x="73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103" y="59"/>
                    </a:lnTo>
                    <a:lnTo>
                      <a:pt x="120" y="57"/>
                    </a:lnTo>
                    <a:lnTo>
                      <a:pt x="136" y="54"/>
                    </a:lnTo>
                    <a:lnTo>
                      <a:pt x="152" y="46"/>
                    </a:lnTo>
                    <a:lnTo>
                      <a:pt x="168" y="37"/>
                    </a:lnTo>
                    <a:lnTo>
                      <a:pt x="182" y="27"/>
                    </a:lnTo>
                    <a:lnTo>
                      <a:pt x="212" y="3"/>
                    </a:lnTo>
                    <a:lnTo>
                      <a:pt x="212" y="3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85" y="0"/>
                    </a:lnTo>
                    <a:lnTo>
                      <a:pt x="179" y="2"/>
                    </a:lnTo>
                    <a:lnTo>
                      <a:pt x="163" y="8"/>
                    </a:lnTo>
                    <a:lnTo>
                      <a:pt x="149" y="13"/>
                    </a:lnTo>
                    <a:lnTo>
                      <a:pt x="143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20" y="16"/>
                    </a:lnTo>
                    <a:lnTo>
                      <a:pt x="103" y="19"/>
                    </a:lnTo>
                    <a:lnTo>
                      <a:pt x="68" y="25"/>
                    </a:lnTo>
                    <a:lnTo>
                      <a:pt x="52" y="29"/>
                    </a:lnTo>
                    <a:lnTo>
                      <a:pt x="35" y="32"/>
                    </a:lnTo>
                    <a:lnTo>
                      <a:pt x="17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" y="45"/>
                    </a:lnTo>
                    <a:lnTo>
                      <a:pt x="11" y="52"/>
                    </a:lnTo>
                    <a:lnTo>
                      <a:pt x="17" y="57"/>
                    </a:lnTo>
                    <a:lnTo>
                      <a:pt x="25" y="59"/>
                    </a:lnTo>
                    <a:lnTo>
                      <a:pt x="35" y="60"/>
                    </a:lnTo>
                    <a:lnTo>
                      <a:pt x="42" y="59"/>
                    </a:lnTo>
                    <a:lnTo>
                      <a:pt x="62" y="57"/>
                    </a:lnTo>
                    <a:lnTo>
                      <a:pt x="62" y="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5" name="Freeform 167">
                <a:extLst>
                  <a:ext uri="{FF2B5EF4-FFF2-40B4-BE49-F238E27FC236}">
                    <a16:creationId xmlns:a16="http://schemas.microsoft.com/office/drawing/2014/main" id="{B5C8FA46-0277-8C5C-861B-AF0DB85D6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1"/>
                <a:ext cx="60" cy="44"/>
              </a:xfrm>
              <a:custGeom>
                <a:avLst/>
                <a:gdLst>
                  <a:gd name="T0" fmla="*/ 93 w 120"/>
                  <a:gd name="T1" fmla="*/ 45 h 88"/>
                  <a:gd name="T2" fmla="*/ 108 w 120"/>
                  <a:gd name="T3" fmla="*/ 50 h 88"/>
                  <a:gd name="T4" fmla="*/ 112 w 120"/>
                  <a:gd name="T5" fmla="*/ 48 h 88"/>
                  <a:gd name="T6" fmla="*/ 119 w 120"/>
                  <a:gd name="T7" fmla="*/ 42 h 88"/>
                  <a:gd name="T8" fmla="*/ 120 w 120"/>
                  <a:gd name="T9" fmla="*/ 39 h 88"/>
                  <a:gd name="T10" fmla="*/ 119 w 120"/>
                  <a:gd name="T11" fmla="*/ 31 h 88"/>
                  <a:gd name="T12" fmla="*/ 112 w 120"/>
                  <a:gd name="T13" fmla="*/ 24 h 88"/>
                  <a:gd name="T14" fmla="*/ 106 w 120"/>
                  <a:gd name="T15" fmla="*/ 21 h 88"/>
                  <a:gd name="T16" fmla="*/ 82 w 120"/>
                  <a:gd name="T17" fmla="*/ 10 h 88"/>
                  <a:gd name="T18" fmla="*/ 57 w 120"/>
                  <a:gd name="T19" fmla="*/ 2 h 88"/>
                  <a:gd name="T20" fmla="*/ 44 w 120"/>
                  <a:gd name="T21" fmla="*/ 2 h 88"/>
                  <a:gd name="T22" fmla="*/ 42 w 120"/>
                  <a:gd name="T23" fmla="*/ 5 h 88"/>
                  <a:gd name="T24" fmla="*/ 44 w 120"/>
                  <a:gd name="T25" fmla="*/ 20 h 88"/>
                  <a:gd name="T26" fmla="*/ 47 w 120"/>
                  <a:gd name="T27" fmla="*/ 21 h 88"/>
                  <a:gd name="T28" fmla="*/ 50 w 120"/>
                  <a:gd name="T29" fmla="*/ 29 h 88"/>
                  <a:gd name="T30" fmla="*/ 49 w 120"/>
                  <a:gd name="T31" fmla="*/ 32 h 88"/>
                  <a:gd name="T32" fmla="*/ 47 w 120"/>
                  <a:gd name="T33" fmla="*/ 34 h 88"/>
                  <a:gd name="T34" fmla="*/ 42 w 120"/>
                  <a:gd name="T35" fmla="*/ 21 h 88"/>
                  <a:gd name="T36" fmla="*/ 12 w 120"/>
                  <a:gd name="T37" fmla="*/ 23 h 88"/>
                  <a:gd name="T38" fmla="*/ 3 w 120"/>
                  <a:gd name="T39" fmla="*/ 26 h 88"/>
                  <a:gd name="T40" fmla="*/ 0 w 120"/>
                  <a:gd name="T41" fmla="*/ 35 h 88"/>
                  <a:gd name="T42" fmla="*/ 0 w 120"/>
                  <a:gd name="T43" fmla="*/ 40 h 88"/>
                  <a:gd name="T44" fmla="*/ 3 w 120"/>
                  <a:gd name="T45" fmla="*/ 48 h 88"/>
                  <a:gd name="T46" fmla="*/ 8 w 120"/>
                  <a:gd name="T47" fmla="*/ 50 h 88"/>
                  <a:gd name="T48" fmla="*/ 50 w 120"/>
                  <a:gd name="T49" fmla="*/ 69 h 88"/>
                  <a:gd name="T50" fmla="*/ 84 w 120"/>
                  <a:gd name="T51" fmla="*/ 81 h 88"/>
                  <a:gd name="T52" fmla="*/ 95 w 120"/>
                  <a:gd name="T53" fmla="*/ 83 h 88"/>
                  <a:gd name="T54" fmla="*/ 106 w 120"/>
                  <a:gd name="T55" fmla="*/ 88 h 88"/>
                  <a:gd name="T56" fmla="*/ 109 w 120"/>
                  <a:gd name="T57" fmla="*/ 88 h 88"/>
                  <a:gd name="T58" fmla="*/ 112 w 120"/>
                  <a:gd name="T59" fmla="*/ 81 h 88"/>
                  <a:gd name="T60" fmla="*/ 112 w 120"/>
                  <a:gd name="T61" fmla="*/ 77 h 88"/>
                  <a:gd name="T62" fmla="*/ 103 w 120"/>
                  <a:gd name="T63" fmla="*/ 69 h 88"/>
                  <a:gd name="T64" fmla="*/ 93 w 120"/>
                  <a:gd name="T65" fmla="*/ 64 h 88"/>
                  <a:gd name="T66" fmla="*/ 84 w 120"/>
                  <a:gd name="T67" fmla="*/ 58 h 88"/>
                  <a:gd name="T68" fmla="*/ 82 w 120"/>
                  <a:gd name="T69" fmla="*/ 48 h 88"/>
                  <a:gd name="T70" fmla="*/ 85 w 120"/>
                  <a:gd name="T71" fmla="*/ 42 h 88"/>
                  <a:gd name="T72" fmla="*/ 93 w 120"/>
                  <a:gd name="T73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88">
                    <a:moveTo>
                      <a:pt x="93" y="45"/>
                    </a:moveTo>
                    <a:lnTo>
                      <a:pt x="93" y="45"/>
                    </a:lnTo>
                    <a:lnTo>
                      <a:pt x="101" y="48"/>
                    </a:lnTo>
                    <a:lnTo>
                      <a:pt x="108" y="50"/>
                    </a:lnTo>
                    <a:lnTo>
                      <a:pt x="109" y="50"/>
                    </a:lnTo>
                    <a:lnTo>
                      <a:pt x="112" y="48"/>
                    </a:lnTo>
                    <a:lnTo>
                      <a:pt x="116" y="47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20" y="39"/>
                    </a:lnTo>
                    <a:lnTo>
                      <a:pt x="120" y="34"/>
                    </a:lnTo>
                    <a:lnTo>
                      <a:pt x="119" y="31"/>
                    </a:lnTo>
                    <a:lnTo>
                      <a:pt x="117" y="29"/>
                    </a:lnTo>
                    <a:lnTo>
                      <a:pt x="112" y="24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93" y="16"/>
                    </a:lnTo>
                    <a:lnTo>
                      <a:pt x="82" y="10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13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7" y="21"/>
                    </a:lnTo>
                    <a:lnTo>
                      <a:pt x="49" y="24"/>
                    </a:lnTo>
                    <a:lnTo>
                      <a:pt x="50" y="29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1" y="43"/>
                    </a:lnTo>
                    <a:lnTo>
                      <a:pt x="3" y="4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30" y="59"/>
                    </a:lnTo>
                    <a:lnTo>
                      <a:pt x="50" y="69"/>
                    </a:lnTo>
                    <a:lnTo>
                      <a:pt x="73" y="78"/>
                    </a:lnTo>
                    <a:lnTo>
                      <a:pt x="84" y="81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100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11" y="85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77"/>
                    </a:lnTo>
                    <a:lnTo>
                      <a:pt x="111" y="72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93" y="64"/>
                    </a:lnTo>
                    <a:lnTo>
                      <a:pt x="87" y="61"/>
                    </a:lnTo>
                    <a:lnTo>
                      <a:pt x="84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93" y="45"/>
                    </a:lnTo>
                    <a:lnTo>
                      <a:pt x="93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6" name="Freeform 168">
                <a:extLst>
                  <a:ext uri="{FF2B5EF4-FFF2-40B4-BE49-F238E27FC236}">
                    <a16:creationId xmlns:a16="http://schemas.microsoft.com/office/drawing/2014/main" id="{6C3E7290-C8F8-0346-F7C9-291DECDA0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878"/>
                <a:ext cx="32" cy="54"/>
              </a:xfrm>
              <a:custGeom>
                <a:avLst/>
                <a:gdLst>
                  <a:gd name="T0" fmla="*/ 11 w 63"/>
                  <a:gd name="T1" fmla="*/ 7 h 108"/>
                  <a:gd name="T2" fmla="*/ 11 w 63"/>
                  <a:gd name="T3" fmla="*/ 7 h 108"/>
                  <a:gd name="T4" fmla="*/ 3 w 63"/>
                  <a:gd name="T5" fmla="*/ 13 h 108"/>
                  <a:gd name="T6" fmla="*/ 1 w 63"/>
                  <a:gd name="T7" fmla="*/ 16 h 108"/>
                  <a:gd name="T8" fmla="*/ 0 w 63"/>
                  <a:gd name="T9" fmla="*/ 21 h 108"/>
                  <a:gd name="T10" fmla="*/ 0 w 63"/>
                  <a:gd name="T11" fmla="*/ 24 h 108"/>
                  <a:gd name="T12" fmla="*/ 1 w 63"/>
                  <a:gd name="T13" fmla="*/ 27 h 108"/>
                  <a:gd name="T14" fmla="*/ 11 w 63"/>
                  <a:gd name="T15" fmla="*/ 37 h 108"/>
                  <a:gd name="T16" fmla="*/ 11 w 63"/>
                  <a:gd name="T17" fmla="*/ 37 h 108"/>
                  <a:gd name="T18" fmla="*/ 14 w 63"/>
                  <a:gd name="T19" fmla="*/ 40 h 108"/>
                  <a:gd name="T20" fmla="*/ 16 w 63"/>
                  <a:gd name="T21" fmla="*/ 45 h 108"/>
                  <a:gd name="T22" fmla="*/ 19 w 63"/>
                  <a:gd name="T23" fmla="*/ 54 h 108"/>
                  <a:gd name="T24" fmla="*/ 19 w 63"/>
                  <a:gd name="T25" fmla="*/ 66 h 108"/>
                  <a:gd name="T26" fmla="*/ 19 w 63"/>
                  <a:gd name="T27" fmla="*/ 75 h 108"/>
                  <a:gd name="T28" fmla="*/ 19 w 63"/>
                  <a:gd name="T29" fmla="*/ 75 h 108"/>
                  <a:gd name="T30" fmla="*/ 19 w 63"/>
                  <a:gd name="T31" fmla="*/ 86 h 108"/>
                  <a:gd name="T32" fmla="*/ 19 w 63"/>
                  <a:gd name="T33" fmla="*/ 96 h 108"/>
                  <a:gd name="T34" fmla="*/ 20 w 63"/>
                  <a:gd name="T35" fmla="*/ 100 h 108"/>
                  <a:gd name="T36" fmla="*/ 23 w 63"/>
                  <a:gd name="T37" fmla="*/ 105 h 108"/>
                  <a:gd name="T38" fmla="*/ 27 w 63"/>
                  <a:gd name="T39" fmla="*/ 107 h 108"/>
                  <a:gd name="T40" fmla="*/ 33 w 63"/>
                  <a:gd name="T41" fmla="*/ 108 h 108"/>
                  <a:gd name="T42" fmla="*/ 33 w 63"/>
                  <a:gd name="T43" fmla="*/ 108 h 108"/>
                  <a:gd name="T44" fmla="*/ 39 w 63"/>
                  <a:gd name="T45" fmla="*/ 108 h 108"/>
                  <a:gd name="T46" fmla="*/ 44 w 63"/>
                  <a:gd name="T47" fmla="*/ 107 h 108"/>
                  <a:gd name="T48" fmla="*/ 49 w 63"/>
                  <a:gd name="T49" fmla="*/ 104 h 108"/>
                  <a:gd name="T50" fmla="*/ 52 w 63"/>
                  <a:gd name="T51" fmla="*/ 99 h 108"/>
                  <a:gd name="T52" fmla="*/ 58 w 63"/>
                  <a:gd name="T53" fmla="*/ 89 h 108"/>
                  <a:gd name="T54" fmla="*/ 62 w 63"/>
                  <a:gd name="T55" fmla="*/ 80 h 108"/>
                  <a:gd name="T56" fmla="*/ 62 w 63"/>
                  <a:gd name="T57" fmla="*/ 80 h 108"/>
                  <a:gd name="T58" fmla="*/ 63 w 63"/>
                  <a:gd name="T59" fmla="*/ 75 h 108"/>
                  <a:gd name="T60" fmla="*/ 63 w 63"/>
                  <a:gd name="T61" fmla="*/ 70 h 108"/>
                  <a:gd name="T62" fmla="*/ 63 w 63"/>
                  <a:gd name="T63" fmla="*/ 61 h 108"/>
                  <a:gd name="T64" fmla="*/ 63 w 63"/>
                  <a:gd name="T65" fmla="*/ 61 h 108"/>
                  <a:gd name="T66" fmla="*/ 63 w 63"/>
                  <a:gd name="T67" fmla="*/ 48 h 108"/>
                  <a:gd name="T68" fmla="*/ 62 w 63"/>
                  <a:gd name="T69" fmla="*/ 37 h 108"/>
                  <a:gd name="T70" fmla="*/ 58 w 63"/>
                  <a:gd name="T71" fmla="*/ 26 h 108"/>
                  <a:gd name="T72" fmla="*/ 52 w 63"/>
                  <a:gd name="T73" fmla="*/ 15 h 108"/>
                  <a:gd name="T74" fmla="*/ 52 w 63"/>
                  <a:gd name="T75" fmla="*/ 15 h 108"/>
                  <a:gd name="T76" fmla="*/ 49 w 63"/>
                  <a:gd name="T77" fmla="*/ 10 h 108"/>
                  <a:gd name="T78" fmla="*/ 44 w 63"/>
                  <a:gd name="T79" fmla="*/ 5 h 108"/>
                  <a:gd name="T80" fmla="*/ 39 w 63"/>
                  <a:gd name="T81" fmla="*/ 4 h 108"/>
                  <a:gd name="T82" fmla="*/ 35 w 63"/>
                  <a:gd name="T83" fmla="*/ 2 h 108"/>
                  <a:gd name="T84" fmla="*/ 28 w 63"/>
                  <a:gd name="T85" fmla="*/ 0 h 108"/>
                  <a:gd name="T86" fmla="*/ 23 w 63"/>
                  <a:gd name="T87" fmla="*/ 2 h 108"/>
                  <a:gd name="T88" fmla="*/ 17 w 63"/>
                  <a:gd name="T89" fmla="*/ 4 h 108"/>
                  <a:gd name="T90" fmla="*/ 11 w 63"/>
                  <a:gd name="T91" fmla="*/ 7 h 108"/>
                  <a:gd name="T92" fmla="*/ 11 w 63"/>
                  <a:gd name="T93" fmla="*/ 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" h="108">
                    <a:moveTo>
                      <a:pt x="11" y="7"/>
                    </a:moveTo>
                    <a:lnTo>
                      <a:pt x="11" y="7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6" y="45"/>
                    </a:lnTo>
                    <a:lnTo>
                      <a:pt x="19" y="54"/>
                    </a:lnTo>
                    <a:lnTo>
                      <a:pt x="19" y="66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86"/>
                    </a:lnTo>
                    <a:lnTo>
                      <a:pt x="19" y="96"/>
                    </a:lnTo>
                    <a:lnTo>
                      <a:pt x="20" y="100"/>
                    </a:lnTo>
                    <a:lnTo>
                      <a:pt x="23" y="105"/>
                    </a:lnTo>
                    <a:lnTo>
                      <a:pt x="27" y="107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9" y="108"/>
                    </a:lnTo>
                    <a:lnTo>
                      <a:pt x="44" y="107"/>
                    </a:lnTo>
                    <a:lnTo>
                      <a:pt x="49" y="104"/>
                    </a:lnTo>
                    <a:lnTo>
                      <a:pt x="52" y="99"/>
                    </a:lnTo>
                    <a:lnTo>
                      <a:pt x="58" y="89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3" y="75"/>
                    </a:lnTo>
                    <a:lnTo>
                      <a:pt x="63" y="70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48"/>
                    </a:lnTo>
                    <a:lnTo>
                      <a:pt x="62" y="37"/>
                    </a:lnTo>
                    <a:lnTo>
                      <a:pt x="58" y="2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9" y="10"/>
                    </a:lnTo>
                    <a:lnTo>
                      <a:pt x="44" y="5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7" name="Freeform 169">
                <a:extLst>
                  <a:ext uri="{FF2B5EF4-FFF2-40B4-BE49-F238E27FC236}">
                    <a16:creationId xmlns:a16="http://schemas.microsoft.com/office/drawing/2014/main" id="{D7736B79-DFAB-B841-397C-EFE2DA1D0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3896"/>
                <a:ext cx="45" cy="47"/>
              </a:xfrm>
              <a:custGeom>
                <a:avLst/>
                <a:gdLst>
                  <a:gd name="T0" fmla="*/ 87 w 89"/>
                  <a:gd name="T1" fmla="*/ 84 h 92"/>
                  <a:gd name="T2" fmla="*/ 87 w 89"/>
                  <a:gd name="T3" fmla="*/ 84 h 92"/>
                  <a:gd name="T4" fmla="*/ 89 w 89"/>
                  <a:gd name="T5" fmla="*/ 81 h 92"/>
                  <a:gd name="T6" fmla="*/ 89 w 89"/>
                  <a:gd name="T7" fmla="*/ 76 h 92"/>
                  <a:gd name="T8" fmla="*/ 87 w 89"/>
                  <a:gd name="T9" fmla="*/ 70 h 92"/>
                  <a:gd name="T10" fmla="*/ 84 w 89"/>
                  <a:gd name="T11" fmla="*/ 63 h 92"/>
                  <a:gd name="T12" fmla="*/ 79 w 89"/>
                  <a:gd name="T13" fmla="*/ 59 h 92"/>
                  <a:gd name="T14" fmla="*/ 79 w 89"/>
                  <a:gd name="T15" fmla="*/ 59 h 92"/>
                  <a:gd name="T16" fmla="*/ 66 w 89"/>
                  <a:gd name="T17" fmla="*/ 46 h 92"/>
                  <a:gd name="T18" fmla="*/ 55 w 89"/>
                  <a:gd name="T19" fmla="*/ 32 h 92"/>
                  <a:gd name="T20" fmla="*/ 46 w 89"/>
                  <a:gd name="T21" fmla="*/ 17 h 92"/>
                  <a:gd name="T22" fmla="*/ 36 w 89"/>
                  <a:gd name="T23" fmla="*/ 0 h 92"/>
                  <a:gd name="T24" fmla="*/ 36 w 89"/>
                  <a:gd name="T25" fmla="*/ 0 h 92"/>
                  <a:gd name="T26" fmla="*/ 36 w 89"/>
                  <a:gd name="T27" fmla="*/ 6 h 92"/>
                  <a:gd name="T28" fmla="*/ 35 w 89"/>
                  <a:gd name="T29" fmla="*/ 11 h 92"/>
                  <a:gd name="T30" fmla="*/ 30 w 89"/>
                  <a:gd name="T31" fmla="*/ 19 h 92"/>
                  <a:gd name="T32" fmla="*/ 23 w 89"/>
                  <a:gd name="T33" fmla="*/ 27 h 92"/>
                  <a:gd name="T34" fmla="*/ 14 w 89"/>
                  <a:gd name="T35" fmla="*/ 33 h 92"/>
                  <a:gd name="T36" fmla="*/ 14 w 89"/>
                  <a:gd name="T37" fmla="*/ 33 h 92"/>
                  <a:gd name="T38" fmla="*/ 9 w 89"/>
                  <a:gd name="T39" fmla="*/ 36 h 92"/>
                  <a:gd name="T40" fmla="*/ 4 w 89"/>
                  <a:gd name="T41" fmla="*/ 41 h 92"/>
                  <a:gd name="T42" fmla="*/ 1 w 89"/>
                  <a:gd name="T43" fmla="*/ 48 h 92"/>
                  <a:gd name="T44" fmla="*/ 0 w 89"/>
                  <a:gd name="T45" fmla="*/ 52 h 92"/>
                  <a:gd name="T46" fmla="*/ 0 w 89"/>
                  <a:gd name="T47" fmla="*/ 59 h 92"/>
                  <a:gd name="T48" fmla="*/ 1 w 89"/>
                  <a:gd name="T49" fmla="*/ 63 h 92"/>
                  <a:gd name="T50" fmla="*/ 4 w 89"/>
                  <a:gd name="T51" fmla="*/ 67 h 92"/>
                  <a:gd name="T52" fmla="*/ 9 w 89"/>
                  <a:gd name="T53" fmla="*/ 70 h 92"/>
                  <a:gd name="T54" fmla="*/ 9 w 89"/>
                  <a:gd name="T55" fmla="*/ 70 h 92"/>
                  <a:gd name="T56" fmla="*/ 22 w 89"/>
                  <a:gd name="T57" fmla="*/ 75 h 92"/>
                  <a:gd name="T58" fmla="*/ 33 w 89"/>
                  <a:gd name="T59" fmla="*/ 81 h 92"/>
                  <a:gd name="T60" fmla="*/ 46 w 89"/>
                  <a:gd name="T61" fmla="*/ 86 h 92"/>
                  <a:gd name="T62" fmla="*/ 58 w 89"/>
                  <a:gd name="T63" fmla="*/ 89 h 92"/>
                  <a:gd name="T64" fmla="*/ 58 w 89"/>
                  <a:gd name="T65" fmla="*/ 89 h 92"/>
                  <a:gd name="T66" fmla="*/ 66 w 89"/>
                  <a:gd name="T67" fmla="*/ 90 h 92"/>
                  <a:gd name="T68" fmla="*/ 74 w 89"/>
                  <a:gd name="T69" fmla="*/ 92 h 92"/>
                  <a:gd name="T70" fmla="*/ 81 w 89"/>
                  <a:gd name="T71" fmla="*/ 90 h 92"/>
                  <a:gd name="T72" fmla="*/ 84 w 89"/>
                  <a:gd name="T73" fmla="*/ 87 h 92"/>
                  <a:gd name="T74" fmla="*/ 87 w 89"/>
                  <a:gd name="T75" fmla="*/ 84 h 92"/>
                  <a:gd name="T76" fmla="*/ 87 w 89"/>
                  <a:gd name="T77" fmla="*/ 8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" h="92">
                    <a:moveTo>
                      <a:pt x="87" y="84"/>
                    </a:moveTo>
                    <a:lnTo>
                      <a:pt x="87" y="84"/>
                    </a:lnTo>
                    <a:lnTo>
                      <a:pt x="89" y="81"/>
                    </a:lnTo>
                    <a:lnTo>
                      <a:pt x="89" y="76"/>
                    </a:lnTo>
                    <a:lnTo>
                      <a:pt x="87" y="70"/>
                    </a:lnTo>
                    <a:lnTo>
                      <a:pt x="84" y="63"/>
                    </a:lnTo>
                    <a:lnTo>
                      <a:pt x="79" y="59"/>
                    </a:lnTo>
                    <a:lnTo>
                      <a:pt x="79" y="59"/>
                    </a:lnTo>
                    <a:lnTo>
                      <a:pt x="66" y="46"/>
                    </a:lnTo>
                    <a:lnTo>
                      <a:pt x="55" y="32"/>
                    </a:lnTo>
                    <a:lnTo>
                      <a:pt x="46" y="17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6"/>
                    </a:lnTo>
                    <a:lnTo>
                      <a:pt x="35" y="11"/>
                    </a:lnTo>
                    <a:lnTo>
                      <a:pt x="30" y="19"/>
                    </a:lnTo>
                    <a:lnTo>
                      <a:pt x="23" y="27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8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4" y="67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22" y="75"/>
                    </a:lnTo>
                    <a:lnTo>
                      <a:pt x="33" y="81"/>
                    </a:lnTo>
                    <a:lnTo>
                      <a:pt x="46" y="86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66" y="90"/>
                    </a:lnTo>
                    <a:lnTo>
                      <a:pt x="74" y="92"/>
                    </a:lnTo>
                    <a:lnTo>
                      <a:pt x="81" y="90"/>
                    </a:lnTo>
                    <a:lnTo>
                      <a:pt x="84" y="87"/>
                    </a:lnTo>
                    <a:lnTo>
                      <a:pt x="87" y="84"/>
                    </a:lnTo>
                    <a:lnTo>
                      <a:pt x="87" y="8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8" name="Freeform 170">
                <a:extLst>
                  <a:ext uri="{FF2B5EF4-FFF2-40B4-BE49-F238E27FC236}">
                    <a16:creationId xmlns:a16="http://schemas.microsoft.com/office/drawing/2014/main" id="{F41AD978-4508-E6C8-7376-3B6C5BF1E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950"/>
                <a:ext cx="54" cy="53"/>
              </a:xfrm>
              <a:custGeom>
                <a:avLst/>
                <a:gdLst>
                  <a:gd name="T0" fmla="*/ 25 w 108"/>
                  <a:gd name="T1" fmla="*/ 4 h 107"/>
                  <a:gd name="T2" fmla="*/ 25 w 108"/>
                  <a:gd name="T3" fmla="*/ 4 h 107"/>
                  <a:gd name="T4" fmla="*/ 24 w 108"/>
                  <a:gd name="T5" fmla="*/ 0 h 107"/>
                  <a:gd name="T6" fmla="*/ 21 w 108"/>
                  <a:gd name="T7" fmla="*/ 0 h 107"/>
                  <a:gd name="T8" fmla="*/ 16 w 108"/>
                  <a:gd name="T9" fmla="*/ 0 h 107"/>
                  <a:gd name="T10" fmla="*/ 6 w 108"/>
                  <a:gd name="T11" fmla="*/ 5 h 107"/>
                  <a:gd name="T12" fmla="*/ 6 w 108"/>
                  <a:gd name="T13" fmla="*/ 5 h 107"/>
                  <a:gd name="T14" fmla="*/ 2 w 108"/>
                  <a:gd name="T15" fmla="*/ 10 h 107"/>
                  <a:gd name="T16" fmla="*/ 0 w 108"/>
                  <a:gd name="T17" fmla="*/ 13 h 107"/>
                  <a:gd name="T18" fmla="*/ 0 w 108"/>
                  <a:gd name="T19" fmla="*/ 18 h 107"/>
                  <a:gd name="T20" fmla="*/ 3 w 108"/>
                  <a:gd name="T21" fmla="*/ 21 h 107"/>
                  <a:gd name="T22" fmla="*/ 3 w 108"/>
                  <a:gd name="T23" fmla="*/ 21 h 107"/>
                  <a:gd name="T24" fmla="*/ 44 w 108"/>
                  <a:gd name="T25" fmla="*/ 65 h 107"/>
                  <a:gd name="T26" fmla="*/ 65 w 108"/>
                  <a:gd name="T27" fmla="*/ 86 h 107"/>
                  <a:gd name="T28" fmla="*/ 78 w 108"/>
                  <a:gd name="T29" fmla="*/ 96 h 107"/>
                  <a:gd name="T30" fmla="*/ 90 w 108"/>
                  <a:gd name="T31" fmla="*/ 104 h 107"/>
                  <a:gd name="T32" fmla="*/ 90 w 108"/>
                  <a:gd name="T33" fmla="*/ 104 h 107"/>
                  <a:gd name="T34" fmla="*/ 97 w 108"/>
                  <a:gd name="T35" fmla="*/ 107 h 107"/>
                  <a:gd name="T36" fmla="*/ 102 w 108"/>
                  <a:gd name="T37" fmla="*/ 107 h 107"/>
                  <a:gd name="T38" fmla="*/ 103 w 108"/>
                  <a:gd name="T39" fmla="*/ 105 h 107"/>
                  <a:gd name="T40" fmla="*/ 106 w 108"/>
                  <a:gd name="T41" fmla="*/ 102 h 107"/>
                  <a:gd name="T42" fmla="*/ 108 w 108"/>
                  <a:gd name="T43" fmla="*/ 96 h 107"/>
                  <a:gd name="T44" fmla="*/ 108 w 108"/>
                  <a:gd name="T45" fmla="*/ 96 h 107"/>
                  <a:gd name="T46" fmla="*/ 108 w 108"/>
                  <a:gd name="T47" fmla="*/ 91 h 107"/>
                  <a:gd name="T48" fmla="*/ 106 w 108"/>
                  <a:gd name="T49" fmla="*/ 86 h 107"/>
                  <a:gd name="T50" fmla="*/ 105 w 108"/>
                  <a:gd name="T51" fmla="*/ 83 h 107"/>
                  <a:gd name="T52" fmla="*/ 102 w 108"/>
                  <a:gd name="T53" fmla="*/ 81 h 107"/>
                  <a:gd name="T54" fmla="*/ 95 w 108"/>
                  <a:gd name="T55" fmla="*/ 78 h 107"/>
                  <a:gd name="T56" fmla="*/ 87 w 108"/>
                  <a:gd name="T57" fmla="*/ 75 h 107"/>
                  <a:gd name="T58" fmla="*/ 87 w 108"/>
                  <a:gd name="T59" fmla="*/ 75 h 107"/>
                  <a:gd name="T60" fmla="*/ 79 w 108"/>
                  <a:gd name="T61" fmla="*/ 73 h 107"/>
                  <a:gd name="T62" fmla="*/ 71 w 108"/>
                  <a:gd name="T63" fmla="*/ 70 h 107"/>
                  <a:gd name="T64" fmla="*/ 68 w 108"/>
                  <a:gd name="T65" fmla="*/ 69 h 107"/>
                  <a:gd name="T66" fmla="*/ 67 w 108"/>
                  <a:gd name="T67" fmla="*/ 65 h 107"/>
                  <a:gd name="T68" fmla="*/ 65 w 108"/>
                  <a:gd name="T69" fmla="*/ 62 h 107"/>
                  <a:gd name="T70" fmla="*/ 65 w 108"/>
                  <a:gd name="T71" fmla="*/ 58 h 107"/>
                  <a:gd name="T72" fmla="*/ 65 w 108"/>
                  <a:gd name="T73" fmla="*/ 58 h 107"/>
                  <a:gd name="T74" fmla="*/ 63 w 108"/>
                  <a:gd name="T75" fmla="*/ 48 h 107"/>
                  <a:gd name="T76" fmla="*/ 60 w 108"/>
                  <a:gd name="T77" fmla="*/ 40 h 107"/>
                  <a:gd name="T78" fmla="*/ 56 w 108"/>
                  <a:gd name="T79" fmla="*/ 32 h 107"/>
                  <a:gd name="T80" fmla="*/ 51 w 108"/>
                  <a:gd name="T81" fmla="*/ 27 h 107"/>
                  <a:gd name="T82" fmla="*/ 36 w 108"/>
                  <a:gd name="T83" fmla="*/ 16 h 107"/>
                  <a:gd name="T84" fmla="*/ 30 w 108"/>
                  <a:gd name="T85" fmla="*/ 10 h 107"/>
                  <a:gd name="T86" fmla="*/ 25 w 108"/>
                  <a:gd name="T87" fmla="*/ 4 h 107"/>
                  <a:gd name="T88" fmla="*/ 25 w 108"/>
                  <a:gd name="T8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107">
                    <a:moveTo>
                      <a:pt x="25" y="4"/>
                    </a:moveTo>
                    <a:lnTo>
                      <a:pt x="25" y="4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4" y="65"/>
                    </a:lnTo>
                    <a:lnTo>
                      <a:pt x="65" y="86"/>
                    </a:lnTo>
                    <a:lnTo>
                      <a:pt x="78" y="96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7" y="107"/>
                    </a:lnTo>
                    <a:lnTo>
                      <a:pt x="102" y="107"/>
                    </a:lnTo>
                    <a:lnTo>
                      <a:pt x="103" y="105"/>
                    </a:lnTo>
                    <a:lnTo>
                      <a:pt x="106" y="10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1"/>
                    </a:lnTo>
                    <a:lnTo>
                      <a:pt x="106" y="86"/>
                    </a:lnTo>
                    <a:lnTo>
                      <a:pt x="105" y="83"/>
                    </a:lnTo>
                    <a:lnTo>
                      <a:pt x="102" y="81"/>
                    </a:lnTo>
                    <a:lnTo>
                      <a:pt x="95" y="78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79" y="73"/>
                    </a:lnTo>
                    <a:lnTo>
                      <a:pt x="71" y="70"/>
                    </a:lnTo>
                    <a:lnTo>
                      <a:pt x="68" y="69"/>
                    </a:lnTo>
                    <a:lnTo>
                      <a:pt x="67" y="65"/>
                    </a:lnTo>
                    <a:lnTo>
                      <a:pt x="65" y="62"/>
                    </a:lnTo>
                    <a:lnTo>
                      <a:pt x="65" y="58"/>
                    </a:lnTo>
                    <a:lnTo>
                      <a:pt x="65" y="58"/>
                    </a:lnTo>
                    <a:lnTo>
                      <a:pt x="63" y="48"/>
                    </a:lnTo>
                    <a:lnTo>
                      <a:pt x="60" y="40"/>
                    </a:lnTo>
                    <a:lnTo>
                      <a:pt x="56" y="32"/>
                    </a:lnTo>
                    <a:lnTo>
                      <a:pt x="51" y="27"/>
                    </a:lnTo>
                    <a:lnTo>
                      <a:pt x="36" y="16"/>
                    </a:lnTo>
                    <a:lnTo>
                      <a:pt x="30" y="1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39" name="Freeform 171">
                <a:extLst>
                  <a:ext uri="{FF2B5EF4-FFF2-40B4-BE49-F238E27FC236}">
                    <a16:creationId xmlns:a16="http://schemas.microsoft.com/office/drawing/2014/main" id="{9F1F4B66-DF46-1393-640D-2EA3B868B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" y="3742"/>
                <a:ext cx="47" cy="47"/>
              </a:xfrm>
              <a:custGeom>
                <a:avLst/>
                <a:gdLst>
                  <a:gd name="T0" fmla="*/ 46 w 94"/>
                  <a:gd name="T1" fmla="*/ 27 h 94"/>
                  <a:gd name="T2" fmla="*/ 46 w 94"/>
                  <a:gd name="T3" fmla="*/ 27 h 94"/>
                  <a:gd name="T4" fmla="*/ 46 w 94"/>
                  <a:gd name="T5" fmla="*/ 20 h 94"/>
                  <a:gd name="T6" fmla="*/ 45 w 94"/>
                  <a:gd name="T7" fmla="*/ 14 h 94"/>
                  <a:gd name="T8" fmla="*/ 42 w 94"/>
                  <a:gd name="T9" fmla="*/ 9 h 94"/>
                  <a:gd name="T10" fmla="*/ 37 w 94"/>
                  <a:gd name="T11" fmla="*/ 6 h 94"/>
                  <a:gd name="T12" fmla="*/ 30 w 94"/>
                  <a:gd name="T13" fmla="*/ 3 h 94"/>
                  <a:gd name="T14" fmla="*/ 24 w 94"/>
                  <a:gd name="T15" fmla="*/ 1 h 94"/>
                  <a:gd name="T16" fmla="*/ 18 w 94"/>
                  <a:gd name="T17" fmla="*/ 0 h 94"/>
                  <a:gd name="T18" fmla="*/ 11 w 94"/>
                  <a:gd name="T19" fmla="*/ 0 h 94"/>
                  <a:gd name="T20" fmla="*/ 11 w 94"/>
                  <a:gd name="T21" fmla="*/ 0 h 94"/>
                  <a:gd name="T22" fmla="*/ 7 w 94"/>
                  <a:gd name="T23" fmla="*/ 0 h 94"/>
                  <a:gd name="T24" fmla="*/ 3 w 94"/>
                  <a:gd name="T25" fmla="*/ 1 h 94"/>
                  <a:gd name="T26" fmla="*/ 0 w 94"/>
                  <a:gd name="T27" fmla="*/ 5 h 94"/>
                  <a:gd name="T28" fmla="*/ 0 w 94"/>
                  <a:gd name="T29" fmla="*/ 11 h 94"/>
                  <a:gd name="T30" fmla="*/ 0 w 94"/>
                  <a:gd name="T31" fmla="*/ 11 h 94"/>
                  <a:gd name="T32" fmla="*/ 0 w 94"/>
                  <a:gd name="T33" fmla="*/ 17 h 94"/>
                  <a:gd name="T34" fmla="*/ 2 w 94"/>
                  <a:gd name="T35" fmla="*/ 25 h 94"/>
                  <a:gd name="T36" fmla="*/ 8 w 94"/>
                  <a:gd name="T37" fmla="*/ 40 h 94"/>
                  <a:gd name="T38" fmla="*/ 18 w 94"/>
                  <a:gd name="T39" fmla="*/ 54 h 94"/>
                  <a:gd name="T40" fmla="*/ 29 w 94"/>
                  <a:gd name="T41" fmla="*/ 67 h 94"/>
                  <a:gd name="T42" fmla="*/ 43 w 94"/>
                  <a:gd name="T43" fmla="*/ 78 h 94"/>
                  <a:gd name="T44" fmla="*/ 59 w 94"/>
                  <a:gd name="T45" fmla="*/ 87 h 94"/>
                  <a:gd name="T46" fmla="*/ 77 w 94"/>
                  <a:gd name="T47" fmla="*/ 92 h 94"/>
                  <a:gd name="T48" fmla="*/ 84 w 94"/>
                  <a:gd name="T49" fmla="*/ 94 h 94"/>
                  <a:gd name="T50" fmla="*/ 94 w 94"/>
                  <a:gd name="T51" fmla="*/ 94 h 94"/>
                  <a:gd name="T52" fmla="*/ 94 w 94"/>
                  <a:gd name="T53" fmla="*/ 94 h 94"/>
                  <a:gd name="T54" fmla="*/ 73 w 94"/>
                  <a:gd name="T55" fmla="*/ 81 h 94"/>
                  <a:gd name="T56" fmla="*/ 64 w 94"/>
                  <a:gd name="T57" fmla="*/ 74 h 94"/>
                  <a:gd name="T58" fmla="*/ 57 w 94"/>
                  <a:gd name="T59" fmla="*/ 67 h 94"/>
                  <a:gd name="T60" fmla="*/ 53 w 94"/>
                  <a:gd name="T61" fmla="*/ 59 h 94"/>
                  <a:gd name="T62" fmla="*/ 48 w 94"/>
                  <a:gd name="T63" fmla="*/ 49 h 94"/>
                  <a:gd name="T64" fmla="*/ 46 w 94"/>
                  <a:gd name="T65" fmla="*/ 40 h 94"/>
                  <a:gd name="T66" fmla="*/ 46 w 94"/>
                  <a:gd name="T67" fmla="*/ 27 h 94"/>
                  <a:gd name="T68" fmla="*/ 46 w 94"/>
                  <a:gd name="T69" fmla="*/ 2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94">
                    <a:moveTo>
                      <a:pt x="46" y="27"/>
                    </a:moveTo>
                    <a:lnTo>
                      <a:pt x="46" y="27"/>
                    </a:lnTo>
                    <a:lnTo>
                      <a:pt x="46" y="20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8" y="40"/>
                    </a:lnTo>
                    <a:lnTo>
                      <a:pt x="18" y="54"/>
                    </a:lnTo>
                    <a:lnTo>
                      <a:pt x="29" y="67"/>
                    </a:lnTo>
                    <a:lnTo>
                      <a:pt x="43" y="78"/>
                    </a:lnTo>
                    <a:lnTo>
                      <a:pt x="59" y="87"/>
                    </a:lnTo>
                    <a:lnTo>
                      <a:pt x="77" y="92"/>
                    </a:lnTo>
                    <a:lnTo>
                      <a:pt x="84" y="94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73" y="81"/>
                    </a:lnTo>
                    <a:lnTo>
                      <a:pt x="64" y="74"/>
                    </a:lnTo>
                    <a:lnTo>
                      <a:pt x="57" y="67"/>
                    </a:lnTo>
                    <a:lnTo>
                      <a:pt x="53" y="59"/>
                    </a:lnTo>
                    <a:lnTo>
                      <a:pt x="48" y="49"/>
                    </a:lnTo>
                    <a:lnTo>
                      <a:pt x="46" y="40"/>
                    </a:lnTo>
                    <a:lnTo>
                      <a:pt x="46" y="27"/>
                    </a:lnTo>
                    <a:lnTo>
                      <a:pt x="46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0" name="Freeform 172">
                <a:extLst>
                  <a:ext uri="{FF2B5EF4-FFF2-40B4-BE49-F238E27FC236}">
                    <a16:creationId xmlns:a16="http://schemas.microsoft.com/office/drawing/2014/main" id="{B1D7BB2A-8A03-671A-7A80-49C4172BD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" y="2022"/>
                <a:ext cx="37" cy="27"/>
              </a:xfrm>
              <a:custGeom>
                <a:avLst/>
                <a:gdLst>
                  <a:gd name="T0" fmla="*/ 0 w 75"/>
                  <a:gd name="T1" fmla="*/ 24 h 54"/>
                  <a:gd name="T2" fmla="*/ 0 w 75"/>
                  <a:gd name="T3" fmla="*/ 24 h 54"/>
                  <a:gd name="T4" fmla="*/ 2 w 75"/>
                  <a:gd name="T5" fmla="*/ 31 h 54"/>
                  <a:gd name="T6" fmla="*/ 5 w 75"/>
                  <a:gd name="T7" fmla="*/ 38 h 54"/>
                  <a:gd name="T8" fmla="*/ 12 w 75"/>
                  <a:gd name="T9" fmla="*/ 43 h 54"/>
                  <a:gd name="T10" fmla="*/ 16 w 75"/>
                  <a:gd name="T11" fmla="*/ 46 h 54"/>
                  <a:gd name="T12" fmla="*/ 31 w 75"/>
                  <a:gd name="T13" fmla="*/ 49 h 54"/>
                  <a:gd name="T14" fmla="*/ 43 w 75"/>
                  <a:gd name="T15" fmla="*/ 54 h 54"/>
                  <a:gd name="T16" fmla="*/ 43 w 75"/>
                  <a:gd name="T17" fmla="*/ 54 h 54"/>
                  <a:gd name="T18" fmla="*/ 56 w 75"/>
                  <a:gd name="T19" fmla="*/ 52 h 54"/>
                  <a:gd name="T20" fmla="*/ 62 w 75"/>
                  <a:gd name="T21" fmla="*/ 51 h 54"/>
                  <a:gd name="T22" fmla="*/ 66 w 75"/>
                  <a:gd name="T23" fmla="*/ 47 h 54"/>
                  <a:gd name="T24" fmla="*/ 70 w 75"/>
                  <a:gd name="T25" fmla="*/ 44 h 54"/>
                  <a:gd name="T26" fmla="*/ 72 w 75"/>
                  <a:gd name="T27" fmla="*/ 39 h 54"/>
                  <a:gd name="T28" fmla="*/ 73 w 75"/>
                  <a:gd name="T29" fmla="*/ 35 h 54"/>
                  <a:gd name="T30" fmla="*/ 75 w 75"/>
                  <a:gd name="T31" fmla="*/ 28 h 54"/>
                  <a:gd name="T32" fmla="*/ 75 w 75"/>
                  <a:gd name="T33" fmla="*/ 28 h 54"/>
                  <a:gd name="T34" fmla="*/ 73 w 75"/>
                  <a:gd name="T35" fmla="*/ 20 h 54"/>
                  <a:gd name="T36" fmla="*/ 70 w 75"/>
                  <a:gd name="T37" fmla="*/ 12 h 54"/>
                  <a:gd name="T38" fmla="*/ 66 w 75"/>
                  <a:gd name="T39" fmla="*/ 9 h 54"/>
                  <a:gd name="T40" fmla="*/ 59 w 75"/>
                  <a:gd name="T41" fmla="*/ 4 h 54"/>
                  <a:gd name="T42" fmla="*/ 45 w 75"/>
                  <a:gd name="T43" fmla="*/ 1 h 54"/>
                  <a:gd name="T44" fmla="*/ 32 w 75"/>
                  <a:gd name="T45" fmla="*/ 0 h 54"/>
                  <a:gd name="T46" fmla="*/ 32 w 75"/>
                  <a:gd name="T47" fmla="*/ 0 h 54"/>
                  <a:gd name="T48" fmla="*/ 21 w 75"/>
                  <a:gd name="T49" fmla="*/ 0 h 54"/>
                  <a:gd name="T50" fmla="*/ 16 w 75"/>
                  <a:gd name="T51" fmla="*/ 0 h 54"/>
                  <a:gd name="T52" fmla="*/ 10 w 75"/>
                  <a:gd name="T53" fmla="*/ 1 h 54"/>
                  <a:gd name="T54" fmla="*/ 5 w 75"/>
                  <a:gd name="T55" fmla="*/ 4 h 54"/>
                  <a:gd name="T56" fmla="*/ 2 w 75"/>
                  <a:gd name="T57" fmla="*/ 9 h 54"/>
                  <a:gd name="T58" fmla="*/ 0 w 75"/>
                  <a:gd name="T59" fmla="*/ 16 h 54"/>
                  <a:gd name="T60" fmla="*/ 0 w 75"/>
                  <a:gd name="T61" fmla="*/ 24 h 54"/>
                  <a:gd name="T62" fmla="*/ 0 w 75"/>
                  <a:gd name="T63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12" y="43"/>
                    </a:lnTo>
                    <a:lnTo>
                      <a:pt x="16" y="46"/>
                    </a:lnTo>
                    <a:lnTo>
                      <a:pt x="31" y="49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56" y="52"/>
                    </a:lnTo>
                    <a:lnTo>
                      <a:pt x="62" y="51"/>
                    </a:lnTo>
                    <a:lnTo>
                      <a:pt x="66" y="47"/>
                    </a:lnTo>
                    <a:lnTo>
                      <a:pt x="70" y="44"/>
                    </a:lnTo>
                    <a:lnTo>
                      <a:pt x="72" y="39"/>
                    </a:lnTo>
                    <a:lnTo>
                      <a:pt x="73" y="35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3" y="20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45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1" name="Freeform 173">
                <a:extLst>
                  <a:ext uri="{FF2B5EF4-FFF2-40B4-BE49-F238E27FC236}">
                    <a16:creationId xmlns:a16="http://schemas.microsoft.com/office/drawing/2014/main" id="{AEF8E1CA-7EF6-38AF-5C89-0729D2981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3132"/>
                <a:ext cx="23" cy="62"/>
              </a:xfrm>
              <a:custGeom>
                <a:avLst/>
                <a:gdLst>
                  <a:gd name="T0" fmla="*/ 46 w 46"/>
                  <a:gd name="T1" fmla="*/ 126 h 126"/>
                  <a:gd name="T2" fmla="*/ 46 w 46"/>
                  <a:gd name="T3" fmla="*/ 126 h 126"/>
                  <a:gd name="T4" fmla="*/ 39 w 46"/>
                  <a:gd name="T5" fmla="*/ 110 h 126"/>
                  <a:gd name="T6" fmla="*/ 36 w 46"/>
                  <a:gd name="T7" fmla="*/ 96 h 126"/>
                  <a:gd name="T8" fmla="*/ 28 w 46"/>
                  <a:gd name="T9" fmla="*/ 64 h 126"/>
                  <a:gd name="T10" fmla="*/ 24 w 46"/>
                  <a:gd name="T11" fmla="*/ 48 h 126"/>
                  <a:gd name="T12" fmla="*/ 19 w 46"/>
                  <a:gd name="T13" fmla="*/ 32 h 126"/>
                  <a:gd name="T14" fmla="*/ 11 w 46"/>
                  <a:gd name="T15" fmla="*/ 16 h 126"/>
                  <a:gd name="T16" fmla="*/ 0 w 46"/>
                  <a:gd name="T17" fmla="*/ 0 h 126"/>
                  <a:gd name="T18" fmla="*/ 0 w 46"/>
                  <a:gd name="T19" fmla="*/ 0 h 126"/>
                  <a:gd name="T20" fmla="*/ 0 w 46"/>
                  <a:gd name="T21" fmla="*/ 31 h 126"/>
                  <a:gd name="T22" fmla="*/ 0 w 46"/>
                  <a:gd name="T23" fmla="*/ 56 h 126"/>
                  <a:gd name="T24" fmla="*/ 1 w 46"/>
                  <a:gd name="T25" fmla="*/ 75 h 126"/>
                  <a:gd name="T26" fmla="*/ 6 w 46"/>
                  <a:gd name="T27" fmla="*/ 91 h 126"/>
                  <a:gd name="T28" fmla="*/ 12 w 46"/>
                  <a:gd name="T29" fmla="*/ 104 h 126"/>
                  <a:gd name="T30" fmla="*/ 20 w 46"/>
                  <a:gd name="T31" fmla="*/ 113 h 126"/>
                  <a:gd name="T32" fmla="*/ 31 w 46"/>
                  <a:gd name="T33" fmla="*/ 121 h 126"/>
                  <a:gd name="T34" fmla="*/ 46 w 46"/>
                  <a:gd name="T35" fmla="*/ 126 h 126"/>
                  <a:gd name="T36" fmla="*/ 46 w 46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6">
                    <a:moveTo>
                      <a:pt x="46" y="126"/>
                    </a:moveTo>
                    <a:lnTo>
                      <a:pt x="46" y="126"/>
                    </a:lnTo>
                    <a:lnTo>
                      <a:pt x="39" y="110"/>
                    </a:lnTo>
                    <a:lnTo>
                      <a:pt x="36" y="96"/>
                    </a:lnTo>
                    <a:lnTo>
                      <a:pt x="28" y="64"/>
                    </a:lnTo>
                    <a:lnTo>
                      <a:pt x="24" y="48"/>
                    </a:lnTo>
                    <a:lnTo>
                      <a:pt x="19" y="32"/>
                    </a:lnTo>
                    <a:lnTo>
                      <a:pt x="11" y="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56"/>
                    </a:lnTo>
                    <a:lnTo>
                      <a:pt x="1" y="75"/>
                    </a:lnTo>
                    <a:lnTo>
                      <a:pt x="6" y="91"/>
                    </a:lnTo>
                    <a:lnTo>
                      <a:pt x="12" y="104"/>
                    </a:lnTo>
                    <a:lnTo>
                      <a:pt x="20" y="113"/>
                    </a:lnTo>
                    <a:lnTo>
                      <a:pt x="31" y="121"/>
                    </a:lnTo>
                    <a:lnTo>
                      <a:pt x="46" y="126"/>
                    </a:lnTo>
                    <a:lnTo>
                      <a:pt x="46" y="12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2" name="Freeform 174">
                <a:extLst>
                  <a:ext uri="{FF2B5EF4-FFF2-40B4-BE49-F238E27FC236}">
                    <a16:creationId xmlns:a16="http://schemas.microsoft.com/office/drawing/2014/main" id="{55F57EBA-7C63-BA68-E818-20C651098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" y="3719"/>
                <a:ext cx="33" cy="22"/>
              </a:xfrm>
              <a:custGeom>
                <a:avLst/>
                <a:gdLst>
                  <a:gd name="T0" fmla="*/ 67 w 67"/>
                  <a:gd name="T1" fmla="*/ 11 h 43"/>
                  <a:gd name="T2" fmla="*/ 67 w 67"/>
                  <a:gd name="T3" fmla="*/ 11 h 43"/>
                  <a:gd name="T4" fmla="*/ 67 w 67"/>
                  <a:gd name="T5" fmla="*/ 6 h 43"/>
                  <a:gd name="T6" fmla="*/ 67 w 67"/>
                  <a:gd name="T7" fmla="*/ 3 h 43"/>
                  <a:gd name="T8" fmla="*/ 65 w 67"/>
                  <a:gd name="T9" fmla="*/ 1 h 43"/>
                  <a:gd name="T10" fmla="*/ 64 w 67"/>
                  <a:gd name="T11" fmla="*/ 0 h 43"/>
                  <a:gd name="T12" fmla="*/ 59 w 67"/>
                  <a:gd name="T13" fmla="*/ 0 h 43"/>
                  <a:gd name="T14" fmla="*/ 54 w 67"/>
                  <a:gd name="T15" fmla="*/ 1 h 43"/>
                  <a:gd name="T16" fmla="*/ 54 w 67"/>
                  <a:gd name="T17" fmla="*/ 1 h 43"/>
                  <a:gd name="T18" fmla="*/ 46 w 67"/>
                  <a:gd name="T19" fmla="*/ 3 h 43"/>
                  <a:gd name="T20" fmla="*/ 38 w 67"/>
                  <a:gd name="T21" fmla="*/ 3 h 43"/>
                  <a:gd name="T22" fmla="*/ 21 w 67"/>
                  <a:gd name="T23" fmla="*/ 0 h 43"/>
                  <a:gd name="T24" fmla="*/ 13 w 67"/>
                  <a:gd name="T25" fmla="*/ 0 h 43"/>
                  <a:gd name="T26" fmla="*/ 6 w 67"/>
                  <a:gd name="T27" fmla="*/ 3 h 43"/>
                  <a:gd name="T28" fmla="*/ 5 w 67"/>
                  <a:gd name="T29" fmla="*/ 6 h 43"/>
                  <a:gd name="T30" fmla="*/ 2 w 67"/>
                  <a:gd name="T31" fmla="*/ 9 h 43"/>
                  <a:gd name="T32" fmla="*/ 0 w 67"/>
                  <a:gd name="T33" fmla="*/ 14 h 43"/>
                  <a:gd name="T34" fmla="*/ 0 w 67"/>
                  <a:gd name="T35" fmla="*/ 20 h 43"/>
                  <a:gd name="T36" fmla="*/ 0 w 67"/>
                  <a:gd name="T37" fmla="*/ 20 h 43"/>
                  <a:gd name="T38" fmla="*/ 2 w 67"/>
                  <a:gd name="T39" fmla="*/ 32 h 43"/>
                  <a:gd name="T40" fmla="*/ 3 w 67"/>
                  <a:gd name="T41" fmla="*/ 36 h 43"/>
                  <a:gd name="T42" fmla="*/ 5 w 67"/>
                  <a:gd name="T43" fmla="*/ 39 h 43"/>
                  <a:gd name="T44" fmla="*/ 11 w 67"/>
                  <a:gd name="T45" fmla="*/ 43 h 43"/>
                  <a:gd name="T46" fmla="*/ 19 w 67"/>
                  <a:gd name="T47" fmla="*/ 43 h 43"/>
                  <a:gd name="T48" fmla="*/ 37 w 67"/>
                  <a:gd name="T49" fmla="*/ 41 h 43"/>
                  <a:gd name="T50" fmla="*/ 44 w 67"/>
                  <a:gd name="T51" fmla="*/ 41 h 43"/>
                  <a:gd name="T52" fmla="*/ 51 w 67"/>
                  <a:gd name="T53" fmla="*/ 41 h 43"/>
                  <a:gd name="T54" fmla="*/ 51 w 67"/>
                  <a:gd name="T55" fmla="*/ 41 h 43"/>
                  <a:gd name="T56" fmla="*/ 57 w 67"/>
                  <a:gd name="T57" fmla="*/ 41 h 43"/>
                  <a:gd name="T58" fmla="*/ 60 w 67"/>
                  <a:gd name="T59" fmla="*/ 39 h 43"/>
                  <a:gd name="T60" fmla="*/ 62 w 67"/>
                  <a:gd name="T61" fmla="*/ 35 h 43"/>
                  <a:gd name="T62" fmla="*/ 62 w 67"/>
                  <a:gd name="T63" fmla="*/ 30 h 43"/>
                  <a:gd name="T64" fmla="*/ 62 w 67"/>
                  <a:gd name="T65" fmla="*/ 19 h 43"/>
                  <a:gd name="T66" fmla="*/ 64 w 67"/>
                  <a:gd name="T67" fmla="*/ 14 h 43"/>
                  <a:gd name="T68" fmla="*/ 67 w 67"/>
                  <a:gd name="T69" fmla="*/ 11 h 43"/>
                  <a:gd name="T70" fmla="*/ 67 w 67"/>
                  <a:gd name="T7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" h="43">
                    <a:moveTo>
                      <a:pt x="67" y="11"/>
                    </a:moveTo>
                    <a:lnTo>
                      <a:pt x="67" y="11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32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11" y="43"/>
                    </a:lnTo>
                    <a:lnTo>
                      <a:pt x="19" y="43"/>
                    </a:lnTo>
                    <a:lnTo>
                      <a:pt x="37" y="41"/>
                    </a:lnTo>
                    <a:lnTo>
                      <a:pt x="44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7" y="41"/>
                    </a:lnTo>
                    <a:lnTo>
                      <a:pt x="60" y="39"/>
                    </a:lnTo>
                    <a:lnTo>
                      <a:pt x="62" y="35"/>
                    </a:lnTo>
                    <a:lnTo>
                      <a:pt x="62" y="30"/>
                    </a:lnTo>
                    <a:lnTo>
                      <a:pt x="62" y="19"/>
                    </a:lnTo>
                    <a:lnTo>
                      <a:pt x="64" y="14"/>
                    </a:lnTo>
                    <a:lnTo>
                      <a:pt x="67" y="11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3" name="Freeform 175">
                <a:extLst>
                  <a:ext uri="{FF2B5EF4-FFF2-40B4-BE49-F238E27FC236}">
                    <a16:creationId xmlns:a16="http://schemas.microsoft.com/office/drawing/2014/main" id="{923ABD75-0778-8C52-B986-8E0CF0E6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6" y="3971"/>
                <a:ext cx="42" cy="19"/>
              </a:xfrm>
              <a:custGeom>
                <a:avLst/>
                <a:gdLst>
                  <a:gd name="T0" fmla="*/ 62 w 83"/>
                  <a:gd name="T1" fmla="*/ 5 h 38"/>
                  <a:gd name="T2" fmla="*/ 62 w 83"/>
                  <a:gd name="T3" fmla="*/ 5 h 38"/>
                  <a:gd name="T4" fmla="*/ 56 w 83"/>
                  <a:gd name="T5" fmla="*/ 2 h 38"/>
                  <a:gd name="T6" fmla="*/ 49 w 83"/>
                  <a:gd name="T7" fmla="*/ 0 h 38"/>
                  <a:gd name="T8" fmla="*/ 43 w 83"/>
                  <a:gd name="T9" fmla="*/ 0 h 38"/>
                  <a:gd name="T10" fmla="*/ 43 w 83"/>
                  <a:gd name="T11" fmla="*/ 0 h 38"/>
                  <a:gd name="T12" fmla="*/ 25 w 83"/>
                  <a:gd name="T13" fmla="*/ 0 h 38"/>
                  <a:gd name="T14" fmla="*/ 13 w 83"/>
                  <a:gd name="T15" fmla="*/ 0 h 38"/>
                  <a:gd name="T16" fmla="*/ 13 w 83"/>
                  <a:gd name="T17" fmla="*/ 0 h 38"/>
                  <a:gd name="T18" fmla="*/ 5 w 83"/>
                  <a:gd name="T19" fmla="*/ 3 h 38"/>
                  <a:gd name="T20" fmla="*/ 2 w 83"/>
                  <a:gd name="T21" fmla="*/ 5 h 38"/>
                  <a:gd name="T22" fmla="*/ 0 w 83"/>
                  <a:gd name="T23" fmla="*/ 8 h 38"/>
                  <a:gd name="T24" fmla="*/ 0 w 83"/>
                  <a:gd name="T25" fmla="*/ 10 h 38"/>
                  <a:gd name="T26" fmla="*/ 0 w 83"/>
                  <a:gd name="T27" fmla="*/ 13 h 38"/>
                  <a:gd name="T28" fmla="*/ 5 w 83"/>
                  <a:gd name="T29" fmla="*/ 19 h 38"/>
                  <a:gd name="T30" fmla="*/ 5 w 83"/>
                  <a:gd name="T31" fmla="*/ 19 h 38"/>
                  <a:gd name="T32" fmla="*/ 17 w 83"/>
                  <a:gd name="T33" fmla="*/ 30 h 38"/>
                  <a:gd name="T34" fmla="*/ 25 w 83"/>
                  <a:gd name="T35" fmla="*/ 34 h 38"/>
                  <a:gd name="T36" fmla="*/ 32 w 83"/>
                  <a:gd name="T37" fmla="*/ 37 h 38"/>
                  <a:gd name="T38" fmla="*/ 40 w 83"/>
                  <a:gd name="T39" fmla="*/ 38 h 38"/>
                  <a:gd name="T40" fmla="*/ 48 w 83"/>
                  <a:gd name="T41" fmla="*/ 38 h 38"/>
                  <a:gd name="T42" fmla="*/ 56 w 83"/>
                  <a:gd name="T43" fmla="*/ 38 h 38"/>
                  <a:gd name="T44" fmla="*/ 63 w 83"/>
                  <a:gd name="T45" fmla="*/ 35 h 38"/>
                  <a:gd name="T46" fmla="*/ 63 w 83"/>
                  <a:gd name="T47" fmla="*/ 35 h 38"/>
                  <a:gd name="T48" fmla="*/ 71 w 83"/>
                  <a:gd name="T49" fmla="*/ 32 h 38"/>
                  <a:gd name="T50" fmla="*/ 78 w 83"/>
                  <a:gd name="T51" fmla="*/ 27 h 38"/>
                  <a:gd name="T52" fmla="*/ 83 w 83"/>
                  <a:gd name="T53" fmla="*/ 21 h 38"/>
                  <a:gd name="T54" fmla="*/ 83 w 83"/>
                  <a:gd name="T55" fmla="*/ 18 h 38"/>
                  <a:gd name="T56" fmla="*/ 83 w 83"/>
                  <a:gd name="T57" fmla="*/ 13 h 38"/>
                  <a:gd name="T58" fmla="*/ 83 w 83"/>
                  <a:gd name="T59" fmla="*/ 13 h 38"/>
                  <a:gd name="T60" fmla="*/ 83 w 83"/>
                  <a:gd name="T61" fmla="*/ 10 h 38"/>
                  <a:gd name="T62" fmla="*/ 81 w 83"/>
                  <a:gd name="T63" fmla="*/ 8 h 38"/>
                  <a:gd name="T64" fmla="*/ 75 w 83"/>
                  <a:gd name="T65" fmla="*/ 7 h 38"/>
                  <a:gd name="T66" fmla="*/ 68 w 83"/>
                  <a:gd name="T67" fmla="*/ 7 h 38"/>
                  <a:gd name="T68" fmla="*/ 62 w 83"/>
                  <a:gd name="T69" fmla="*/ 5 h 38"/>
                  <a:gd name="T70" fmla="*/ 62 w 83"/>
                  <a:gd name="T7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38">
                    <a:moveTo>
                      <a:pt x="62" y="5"/>
                    </a:moveTo>
                    <a:lnTo>
                      <a:pt x="62" y="5"/>
                    </a:lnTo>
                    <a:lnTo>
                      <a:pt x="56" y="2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7" y="30"/>
                    </a:lnTo>
                    <a:lnTo>
                      <a:pt x="25" y="34"/>
                    </a:lnTo>
                    <a:lnTo>
                      <a:pt x="32" y="37"/>
                    </a:lnTo>
                    <a:lnTo>
                      <a:pt x="40" y="38"/>
                    </a:lnTo>
                    <a:lnTo>
                      <a:pt x="48" y="38"/>
                    </a:lnTo>
                    <a:lnTo>
                      <a:pt x="56" y="38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71" y="32"/>
                    </a:lnTo>
                    <a:lnTo>
                      <a:pt x="78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0"/>
                    </a:lnTo>
                    <a:lnTo>
                      <a:pt x="81" y="8"/>
                    </a:lnTo>
                    <a:lnTo>
                      <a:pt x="75" y="7"/>
                    </a:lnTo>
                    <a:lnTo>
                      <a:pt x="68" y="7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4" name="Freeform 176">
                <a:extLst>
                  <a:ext uri="{FF2B5EF4-FFF2-40B4-BE49-F238E27FC236}">
                    <a16:creationId xmlns:a16="http://schemas.microsoft.com/office/drawing/2014/main" id="{C24E9E42-65B0-5315-F0DB-AC5A85A75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3629"/>
                <a:ext cx="25" cy="28"/>
              </a:xfrm>
              <a:custGeom>
                <a:avLst/>
                <a:gdLst>
                  <a:gd name="T0" fmla="*/ 23 w 50"/>
                  <a:gd name="T1" fmla="*/ 55 h 55"/>
                  <a:gd name="T2" fmla="*/ 23 w 50"/>
                  <a:gd name="T3" fmla="*/ 55 h 55"/>
                  <a:gd name="T4" fmla="*/ 29 w 50"/>
                  <a:gd name="T5" fmla="*/ 55 h 55"/>
                  <a:gd name="T6" fmla="*/ 34 w 50"/>
                  <a:gd name="T7" fmla="*/ 54 h 55"/>
                  <a:gd name="T8" fmla="*/ 39 w 50"/>
                  <a:gd name="T9" fmla="*/ 52 h 55"/>
                  <a:gd name="T10" fmla="*/ 42 w 50"/>
                  <a:gd name="T11" fmla="*/ 49 h 55"/>
                  <a:gd name="T12" fmla="*/ 45 w 50"/>
                  <a:gd name="T13" fmla="*/ 44 h 55"/>
                  <a:gd name="T14" fmla="*/ 48 w 50"/>
                  <a:gd name="T15" fmla="*/ 41 h 55"/>
                  <a:gd name="T16" fmla="*/ 50 w 50"/>
                  <a:gd name="T17" fmla="*/ 31 h 55"/>
                  <a:gd name="T18" fmla="*/ 50 w 50"/>
                  <a:gd name="T19" fmla="*/ 31 h 55"/>
                  <a:gd name="T20" fmla="*/ 48 w 50"/>
                  <a:gd name="T21" fmla="*/ 25 h 55"/>
                  <a:gd name="T22" fmla="*/ 46 w 50"/>
                  <a:gd name="T23" fmla="*/ 19 h 55"/>
                  <a:gd name="T24" fmla="*/ 45 w 50"/>
                  <a:gd name="T25" fmla="*/ 14 h 55"/>
                  <a:gd name="T26" fmla="*/ 42 w 50"/>
                  <a:gd name="T27" fmla="*/ 9 h 55"/>
                  <a:gd name="T28" fmla="*/ 37 w 50"/>
                  <a:gd name="T29" fmla="*/ 6 h 55"/>
                  <a:gd name="T30" fmla="*/ 32 w 50"/>
                  <a:gd name="T31" fmla="*/ 3 h 55"/>
                  <a:gd name="T32" fmla="*/ 26 w 50"/>
                  <a:gd name="T33" fmla="*/ 1 h 55"/>
                  <a:gd name="T34" fmla="*/ 19 w 50"/>
                  <a:gd name="T35" fmla="*/ 0 h 55"/>
                  <a:gd name="T36" fmla="*/ 19 w 50"/>
                  <a:gd name="T37" fmla="*/ 0 h 55"/>
                  <a:gd name="T38" fmla="*/ 15 w 50"/>
                  <a:gd name="T39" fmla="*/ 0 h 55"/>
                  <a:gd name="T40" fmla="*/ 10 w 50"/>
                  <a:gd name="T41" fmla="*/ 1 h 55"/>
                  <a:gd name="T42" fmla="*/ 7 w 50"/>
                  <a:gd name="T43" fmla="*/ 4 h 55"/>
                  <a:gd name="T44" fmla="*/ 4 w 50"/>
                  <a:gd name="T45" fmla="*/ 8 h 55"/>
                  <a:gd name="T46" fmla="*/ 2 w 50"/>
                  <a:gd name="T47" fmla="*/ 11 h 55"/>
                  <a:gd name="T48" fmla="*/ 0 w 50"/>
                  <a:gd name="T49" fmla="*/ 16 h 55"/>
                  <a:gd name="T50" fmla="*/ 0 w 50"/>
                  <a:gd name="T51" fmla="*/ 25 h 55"/>
                  <a:gd name="T52" fmla="*/ 0 w 50"/>
                  <a:gd name="T53" fmla="*/ 25 h 55"/>
                  <a:gd name="T54" fmla="*/ 0 w 50"/>
                  <a:gd name="T55" fmla="*/ 36 h 55"/>
                  <a:gd name="T56" fmla="*/ 2 w 50"/>
                  <a:gd name="T57" fmla="*/ 43 h 55"/>
                  <a:gd name="T58" fmla="*/ 4 w 50"/>
                  <a:gd name="T59" fmla="*/ 46 h 55"/>
                  <a:gd name="T60" fmla="*/ 7 w 50"/>
                  <a:gd name="T61" fmla="*/ 51 h 55"/>
                  <a:gd name="T62" fmla="*/ 10 w 50"/>
                  <a:gd name="T63" fmla="*/ 52 h 55"/>
                  <a:gd name="T64" fmla="*/ 16 w 50"/>
                  <a:gd name="T65" fmla="*/ 55 h 55"/>
                  <a:gd name="T66" fmla="*/ 23 w 50"/>
                  <a:gd name="T67" fmla="*/ 55 h 55"/>
                  <a:gd name="T68" fmla="*/ 23 w 50"/>
                  <a:gd name="T6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5">
                    <a:moveTo>
                      <a:pt x="23" y="55"/>
                    </a:moveTo>
                    <a:lnTo>
                      <a:pt x="23" y="55"/>
                    </a:lnTo>
                    <a:lnTo>
                      <a:pt x="29" y="55"/>
                    </a:lnTo>
                    <a:lnTo>
                      <a:pt x="34" y="54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4"/>
                    </a:lnTo>
                    <a:lnTo>
                      <a:pt x="48" y="4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8" y="25"/>
                    </a:lnTo>
                    <a:lnTo>
                      <a:pt x="46" y="19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2" y="3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10" y="52"/>
                    </a:lnTo>
                    <a:lnTo>
                      <a:pt x="16" y="55"/>
                    </a:lnTo>
                    <a:lnTo>
                      <a:pt x="23" y="55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5" name="Freeform 177">
                <a:extLst>
                  <a:ext uri="{FF2B5EF4-FFF2-40B4-BE49-F238E27FC236}">
                    <a16:creationId xmlns:a16="http://schemas.microsoft.com/office/drawing/2014/main" id="{FBB5898D-FB7E-2161-D0BA-6A7D8F4DF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" y="3359"/>
                <a:ext cx="69" cy="11"/>
              </a:xfrm>
              <a:custGeom>
                <a:avLst/>
                <a:gdLst>
                  <a:gd name="T0" fmla="*/ 0 w 136"/>
                  <a:gd name="T1" fmla="*/ 4 h 22"/>
                  <a:gd name="T2" fmla="*/ 0 w 136"/>
                  <a:gd name="T3" fmla="*/ 4 h 22"/>
                  <a:gd name="T4" fmla="*/ 33 w 136"/>
                  <a:gd name="T5" fmla="*/ 12 h 22"/>
                  <a:gd name="T6" fmla="*/ 49 w 136"/>
                  <a:gd name="T7" fmla="*/ 17 h 22"/>
                  <a:gd name="T8" fmla="*/ 65 w 136"/>
                  <a:gd name="T9" fmla="*/ 19 h 22"/>
                  <a:gd name="T10" fmla="*/ 82 w 136"/>
                  <a:gd name="T11" fmla="*/ 22 h 22"/>
                  <a:gd name="T12" fmla="*/ 100 w 136"/>
                  <a:gd name="T13" fmla="*/ 20 h 22"/>
                  <a:gd name="T14" fmla="*/ 119 w 136"/>
                  <a:gd name="T15" fmla="*/ 19 h 22"/>
                  <a:gd name="T16" fmla="*/ 136 w 136"/>
                  <a:gd name="T17" fmla="*/ 14 h 22"/>
                  <a:gd name="T18" fmla="*/ 136 w 136"/>
                  <a:gd name="T19" fmla="*/ 14 h 22"/>
                  <a:gd name="T20" fmla="*/ 101 w 136"/>
                  <a:gd name="T21" fmla="*/ 4 h 22"/>
                  <a:gd name="T22" fmla="*/ 84 w 136"/>
                  <a:gd name="T23" fmla="*/ 1 h 22"/>
                  <a:gd name="T24" fmla="*/ 66 w 136"/>
                  <a:gd name="T25" fmla="*/ 0 h 22"/>
                  <a:gd name="T26" fmla="*/ 50 w 136"/>
                  <a:gd name="T27" fmla="*/ 0 h 22"/>
                  <a:gd name="T28" fmla="*/ 33 w 136"/>
                  <a:gd name="T29" fmla="*/ 0 h 22"/>
                  <a:gd name="T30" fmla="*/ 17 w 136"/>
                  <a:gd name="T31" fmla="*/ 1 h 22"/>
                  <a:gd name="T32" fmla="*/ 0 w 136"/>
                  <a:gd name="T33" fmla="*/ 4 h 22"/>
                  <a:gd name="T34" fmla="*/ 0 w 136"/>
                  <a:gd name="T3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22">
                    <a:moveTo>
                      <a:pt x="0" y="4"/>
                    </a:moveTo>
                    <a:lnTo>
                      <a:pt x="0" y="4"/>
                    </a:lnTo>
                    <a:lnTo>
                      <a:pt x="33" y="12"/>
                    </a:lnTo>
                    <a:lnTo>
                      <a:pt x="49" y="17"/>
                    </a:lnTo>
                    <a:lnTo>
                      <a:pt x="65" y="19"/>
                    </a:lnTo>
                    <a:lnTo>
                      <a:pt x="82" y="22"/>
                    </a:lnTo>
                    <a:lnTo>
                      <a:pt x="100" y="20"/>
                    </a:lnTo>
                    <a:lnTo>
                      <a:pt x="119" y="19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01" y="4"/>
                    </a:lnTo>
                    <a:lnTo>
                      <a:pt x="84" y="1"/>
                    </a:lnTo>
                    <a:lnTo>
                      <a:pt x="66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7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6" name="Freeform 178">
                <a:extLst>
                  <a:ext uri="{FF2B5EF4-FFF2-40B4-BE49-F238E27FC236}">
                    <a16:creationId xmlns:a16="http://schemas.microsoft.com/office/drawing/2014/main" id="{A9D7BE3A-4049-2A26-2912-519485CEF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3962"/>
                <a:ext cx="28" cy="27"/>
              </a:xfrm>
              <a:custGeom>
                <a:avLst/>
                <a:gdLst>
                  <a:gd name="T0" fmla="*/ 20 w 56"/>
                  <a:gd name="T1" fmla="*/ 0 h 56"/>
                  <a:gd name="T2" fmla="*/ 20 w 56"/>
                  <a:gd name="T3" fmla="*/ 0 h 56"/>
                  <a:gd name="T4" fmla="*/ 12 w 56"/>
                  <a:gd name="T5" fmla="*/ 0 h 56"/>
                  <a:gd name="T6" fmla="*/ 5 w 56"/>
                  <a:gd name="T7" fmla="*/ 2 h 56"/>
                  <a:gd name="T8" fmla="*/ 4 w 56"/>
                  <a:gd name="T9" fmla="*/ 5 h 56"/>
                  <a:gd name="T10" fmla="*/ 2 w 56"/>
                  <a:gd name="T11" fmla="*/ 7 h 56"/>
                  <a:gd name="T12" fmla="*/ 0 w 56"/>
                  <a:gd name="T13" fmla="*/ 14 h 56"/>
                  <a:gd name="T14" fmla="*/ 0 w 56"/>
                  <a:gd name="T15" fmla="*/ 14 h 56"/>
                  <a:gd name="T16" fmla="*/ 2 w 56"/>
                  <a:gd name="T17" fmla="*/ 21 h 56"/>
                  <a:gd name="T18" fmla="*/ 5 w 56"/>
                  <a:gd name="T19" fmla="*/ 27 h 56"/>
                  <a:gd name="T20" fmla="*/ 10 w 56"/>
                  <a:gd name="T21" fmla="*/ 35 h 56"/>
                  <a:gd name="T22" fmla="*/ 15 w 56"/>
                  <a:gd name="T23" fmla="*/ 41 h 56"/>
                  <a:gd name="T24" fmla="*/ 21 w 56"/>
                  <a:gd name="T25" fmla="*/ 48 h 56"/>
                  <a:gd name="T26" fmla="*/ 27 w 56"/>
                  <a:gd name="T27" fmla="*/ 53 h 56"/>
                  <a:gd name="T28" fmla="*/ 34 w 56"/>
                  <a:gd name="T29" fmla="*/ 56 h 56"/>
                  <a:gd name="T30" fmla="*/ 39 w 56"/>
                  <a:gd name="T31" fmla="*/ 56 h 56"/>
                  <a:gd name="T32" fmla="*/ 39 w 56"/>
                  <a:gd name="T33" fmla="*/ 56 h 56"/>
                  <a:gd name="T34" fmla="*/ 43 w 56"/>
                  <a:gd name="T35" fmla="*/ 54 h 56"/>
                  <a:gd name="T36" fmla="*/ 47 w 56"/>
                  <a:gd name="T37" fmla="*/ 53 h 56"/>
                  <a:gd name="T38" fmla="*/ 53 w 56"/>
                  <a:gd name="T39" fmla="*/ 46 h 56"/>
                  <a:gd name="T40" fmla="*/ 54 w 56"/>
                  <a:gd name="T41" fmla="*/ 40 h 56"/>
                  <a:gd name="T42" fmla="*/ 56 w 56"/>
                  <a:gd name="T43" fmla="*/ 32 h 56"/>
                  <a:gd name="T44" fmla="*/ 56 w 56"/>
                  <a:gd name="T45" fmla="*/ 32 h 56"/>
                  <a:gd name="T46" fmla="*/ 54 w 56"/>
                  <a:gd name="T47" fmla="*/ 26 h 56"/>
                  <a:gd name="T48" fmla="*/ 51 w 56"/>
                  <a:gd name="T49" fmla="*/ 19 h 56"/>
                  <a:gd name="T50" fmla="*/ 48 w 56"/>
                  <a:gd name="T51" fmla="*/ 14 h 56"/>
                  <a:gd name="T52" fmla="*/ 43 w 56"/>
                  <a:gd name="T53" fmla="*/ 10 h 56"/>
                  <a:gd name="T54" fmla="*/ 39 w 56"/>
                  <a:gd name="T55" fmla="*/ 7 h 56"/>
                  <a:gd name="T56" fmla="*/ 32 w 56"/>
                  <a:gd name="T57" fmla="*/ 3 h 56"/>
                  <a:gd name="T58" fmla="*/ 20 w 56"/>
                  <a:gd name="T59" fmla="*/ 0 h 56"/>
                  <a:gd name="T60" fmla="*/ 20 w 56"/>
                  <a:gd name="T6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6">
                    <a:moveTo>
                      <a:pt x="20" y="0"/>
                    </a:moveTo>
                    <a:lnTo>
                      <a:pt x="20" y="0"/>
                    </a:lnTo>
                    <a:lnTo>
                      <a:pt x="12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10" y="35"/>
                    </a:lnTo>
                    <a:lnTo>
                      <a:pt x="15" y="41"/>
                    </a:lnTo>
                    <a:lnTo>
                      <a:pt x="21" y="48"/>
                    </a:lnTo>
                    <a:lnTo>
                      <a:pt x="27" y="53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7" y="53"/>
                    </a:lnTo>
                    <a:lnTo>
                      <a:pt x="53" y="46"/>
                    </a:lnTo>
                    <a:lnTo>
                      <a:pt x="54" y="40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4" y="26"/>
                    </a:lnTo>
                    <a:lnTo>
                      <a:pt x="51" y="19"/>
                    </a:lnTo>
                    <a:lnTo>
                      <a:pt x="48" y="14"/>
                    </a:lnTo>
                    <a:lnTo>
                      <a:pt x="43" y="10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7" name="Freeform 179">
                <a:extLst>
                  <a:ext uri="{FF2B5EF4-FFF2-40B4-BE49-F238E27FC236}">
                    <a16:creationId xmlns:a16="http://schemas.microsoft.com/office/drawing/2014/main" id="{86E64974-F9B0-C6D1-8DAD-02869966F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7" y="4042"/>
                <a:ext cx="22" cy="29"/>
              </a:xfrm>
              <a:custGeom>
                <a:avLst/>
                <a:gdLst>
                  <a:gd name="T0" fmla="*/ 17 w 44"/>
                  <a:gd name="T1" fmla="*/ 58 h 58"/>
                  <a:gd name="T2" fmla="*/ 17 w 44"/>
                  <a:gd name="T3" fmla="*/ 58 h 58"/>
                  <a:gd name="T4" fmla="*/ 24 w 44"/>
                  <a:gd name="T5" fmla="*/ 57 h 58"/>
                  <a:gd name="T6" fmla="*/ 30 w 44"/>
                  <a:gd name="T7" fmla="*/ 55 h 58"/>
                  <a:gd name="T8" fmla="*/ 35 w 44"/>
                  <a:gd name="T9" fmla="*/ 50 h 58"/>
                  <a:gd name="T10" fmla="*/ 38 w 44"/>
                  <a:gd name="T11" fmla="*/ 46 h 58"/>
                  <a:gd name="T12" fmla="*/ 41 w 44"/>
                  <a:gd name="T13" fmla="*/ 35 h 58"/>
                  <a:gd name="T14" fmla="*/ 44 w 44"/>
                  <a:gd name="T15" fmla="*/ 22 h 58"/>
                  <a:gd name="T16" fmla="*/ 44 w 44"/>
                  <a:gd name="T17" fmla="*/ 22 h 58"/>
                  <a:gd name="T18" fmla="*/ 44 w 44"/>
                  <a:gd name="T19" fmla="*/ 12 h 58"/>
                  <a:gd name="T20" fmla="*/ 43 w 44"/>
                  <a:gd name="T21" fmla="*/ 6 h 58"/>
                  <a:gd name="T22" fmla="*/ 39 w 44"/>
                  <a:gd name="T23" fmla="*/ 3 h 58"/>
                  <a:gd name="T24" fmla="*/ 36 w 44"/>
                  <a:gd name="T25" fmla="*/ 1 h 58"/>
                  <a:gd name="T26" fmla="*/ 33 w 44"/>
                  <a:gd name="T27" fmla="*/ 0 h 58"/>
                  <a:gd name="T28" fmla="*/ 28 w 44"/>
                  <a:gd name="T29" fmla="*/ 0 h 58"/>
                  <a:gd name="T30" fmla="*/ 28 w 44"/>
                  <a:gd name="T31" fmla="*/ 0 h 58"/>
                  <a:gd name="T32" fmla="*/ 17 w 44"/>
                  <a:gd name="T33" fmla="*/ 1 h 58"/>
                  <a:gd name="T34" fmla="*/ 11 w 44"/>
                  <a:gd name="T35" fmla="*/ 4 h 58"/>
                  <a:gd name="T36" fmla="*/ 8 w 44"/>
                  <a:gd name="T37" fmla="*/ 8 h 58"/>
                  <a:gd name="T38" fmla="*/ 3 w 44"/>
                  <a:gd name="T39" fmla="*/ 11 h 58"/>
                  <a:gd name="T40" fmla="*/ 1 w 44"/>
                  <a:gd name="T41" fmla="*/ 15 h 58"/>
                  <a:gd name="T42" fmla="*/ 0 w 44"/>
                  <a:gd name="T43" fmla="*/ 22 h 58"/>
                  <a:gd name="T44" fmla="*/ 0 w 44"/>
                  <a:gd name="T45" fmla="*/ 30 h 58"/>
                  <a:gd name="T46" fmla="*/ 0 w 44"/>
                  <a:gd name="T47" fmla="*/ 30 h 58"/>
                  <a:gd name="T48" fmla="*/ 0 w 44"/>
                  <a:gd name="T49" fmla="*/ 41 h 58"/>
                  <a:gd name="T50" fmla="*/ 3 w 44"/>
                  <a:gd name="T51" fmla="*/ 50 h 58"/>
                  <a:gd name="T52" fmla="*/ 6 w 44"/>
                  <a:gd name="T53" fmla="*/ 54 h 58"/>
                  <a:gd name="T54" fmla="*/ 9 w 44"/>
                  <a:gd name="T55" fmla="*/ 57 h 58"/>
                  <a:gd name="T56" fmla="*/ 12 w 44"/>
                  <a:gd name="T57" fmla="*/ 58 h 58"/>
                  <a:gd name="T58" fmla="*/ 17 w 44"/>
                  <a:gd name="T59" fmla="*/ 58 h 58"/>
                  <a:gd name="T60" fmla="*/ 17 w 44"/>
                  <a:gd name="T6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58">
                    <a:moveTo>
                      <a:pt x="17" y="58"/>
                    </a:moveTo>
                    <a:lnTo>
                      <a:pt x="17" y="58"/>
                    </a:lnTo>
                    <a:lnTo>
                      <a:pt x="24" y="57"/>
                    </a:lnTo>
                    <a:lnTo>
                      <a:pt x="30" y="55"/>
                    </a:lnTo>
                    <a:lnTo>
                      <a:pt x="35" y="50"/>
                    </a:lnTo>
                    <a:lnTo>
                      <a:pt x="38" y="46"/>
                    </a:lnTo>
                    <a:lnTo>
                      <a:pt x="41" y="35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12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1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3" y="50"/>
                    </a:lnTo>
                    <a:lnTo>
                      <a:pt x="6" y="54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7" y="58"/>
                    </a:lnTo>
                    <a:lnTo>
                      <a:pt x="17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8" name="Rectangle 180">
                <a:extLst>
                  <a:ext uri="{FF2B5EF4-FFF2-40B4-BE49-F238E27FC236}">
                    <a16:creationId xmlns:a16="http://schemas.microsoft.com/office/drawing/2014/main" id="{F886FA19-54BD-E78F-F4A5-739EFD60B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49" name="Rectangle 181">
                <a:extLst>
                  <a:ext uri="{FF2B5EF4-FFF2-40B4-BE49-F238E27FC236}">
                    <a16:creationId xmlns:a16="http://schemas.microsoft.com/office/drawing/2014/main" id="{93335082-AB42-2B8F-4B89-DA2F18AE9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0" name="Freeform 182">
                <a:extLst>
                  <a:ext uri="{FF2B5EF4-FFF2-40B4-BE49-F238E27FC236}">
                    <a16:creationId xmlns:a16="http://schemas.microsoft.com/office/drawing/2014/main" id="{0D04E92B-6256-B1FA-26AD-0FE033C30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" y="3336"/>
                <a:ext cx="39" cy="17"/>
              </a:xfrm>
              <a:custGeom>
                <a:avLst/>
                <a:gdLst>
                  <a:gd name="T0" fmla="*/ 0 w 80"/>
                  <a:gd name="T1" fmla="*/ 1 h 33"/>
                  <a:gd name="T2" fmla="*/ 0 w 80"/>
                  <a:gd name="T3" fmla="*/ 1 h 33"/>
                  <a:gd name="T4" fmla="*/ 5 w 80"/>
                  <a:gd name="T5" fmla="*/ 12 h 33"/>
                  <a:gd name="T6" fmla="*/ 12 w 80"/>
                  <a:gd name="T7" fmla="*/ 20 h 33"/>
                  <a:gd name="T8" fmla="*/ 21 w 80"/>
                  <a:gd name="T9" fmla="*/ 27 h 33"/>
                  <a:gd name="T10" fmla="*/ 32 w 80"/>
                  <a:gd name="T11" fmla="*/ 31 h 33"/>
                  <a:gd name="T12" fmla="*/ 43 w 80"/>
                  <a:gd name="T13" fmla="*/ 33 h 33"/>
                  <a:gd name="T14" fmla="*/ 54 w 80"/>
                  <a:gd name="T15" fmla="*/ 33 h 33"/>
                  <a:gd name="T16" fmla="*/ 64 w 80"/>
                  <a:gd name="T17" fmla="*/ 30 h 33"/>
                  <a:gd name="T18" fmla="*/ 73 w 80"/>
                  <a:gd name="T19" fmla="*/ 25 h 33"/>
                  <a:gd name="T20" fmla="*/ 73 w 80"/>
                  <a:gd name="T21" fmla="*/ 25 h 33"/>
                  <a:gd name="T22" fmla="*/ 78 w 80"/>
                  <a:gd name="T23" fmla="*/ 20 h 33"/>
                  <a:gd name="T24" fmla="*/ 80 w 80"/>
                  <a:gd name="T25" fmla="*/ 16 h 33"/>
                  <a:gd name="T26" fmla="*/ 78 w 80"/>
                  <a:gd name="T27" fmla="*/ 11 h 33"/>
                  <a:gd name="T28" fmla="*/ 77 w 80"/>
                  <a:gd name="T29" fmla="*/ 6 h 33"/>
                  <a:gd name="T30" fmla="*/ 77 w 80"/>
                  <a:gd name="T31" fmla="*/ 6 h 33"/>
                  <a:gd name="T32" fmla="*/ 58 w 80"/>
                  <a:gd name="T33" fmla="*/ 4 h 33"/>
                  <a:gd name="T34" fmla="*/ 39 w 80"/>
                  <a:gd name="T35" fmla="*/ 1 h 33"/>
                  <a:gd name="T36" fmla="*/ 19 w 80"/>
                  <a:gd name="T37" fmla="*/ 0 h 33"/>
                  <a:gd name="T38" fmla="*/ 10 w 80"/>
                  <a:gd name="T39" fmla="*/ 0 h 33"/>
                  <a:gd name="T40" fmla="*/ 0 w 80"/>
                  <a:gd name="T41" fmla="*/ 1 h 33"/>
                  <a:gd name="T42" fmla="*/ 0 w 80"/>
                  <a:gd name="T4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0" h="33">
                    <a:moveTo>
                      <a:pt x="0" y="1"/>
                    </a:moveTo>
                    <a:lnTo>
                      <a:pt x="0" y="1"/>
                    </a:lnTo>
                    <a:lnTo>
                      <a:pt x="5" y="12"/>
                    </a:lnTo>
                    <a:lnTo>
                      <a:pt x="12" y="20"/>
                    </a:lnTo>
                    <a:lnTo>
                      <a:pt x="21" y="27"/>
                    </a:lnTo>
                    <a:lnTo>
                      <a:pt x="32" y="31"/>
                    </a:lnTo>
                    <a:lnTo>
                      <a:pt x="43" y="33"/>
                    </a:lnTo>
                    <a:lnTo>
                      <a:pt x="54" y="33"/>
                    </a:lnTo>
                    <a:lnTo>
                      <a:pt x="64" y="30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78" y="11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58" y="4"/>
                    </a:lnTo>
                    <a:lnTo>
                      <a:pt x="39" y="1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1" name="Rectangle 183">
                <a:extLst>
                  <a:ext uri="{FF2B5EF4-FFF2-40B4-BE49-F238E27FC236}">
                    <a16:creationId xmlns:a16="http://schemas.microsoft.com/office/drawing/2014/main" id="{554634F4-A56B-A961-876A-D6AE233FF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2" name="Freeform 184">
                <a:extLst>
                  <a:ext uri="{FF2B5EF4-FFF2-40B4-BE49-F238E27FC236}">
                    <a16:creationId xmlns:a16="http://schemas.microsoft.com/office/drawing/2014/main" id="{5D45E438-AA31-C07B-6416-A2819DA65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" y="487"/>
                <a:ext cx="31" cy="19"/>
              </a:xfrm>
              <a:custGeom>
                <a:avLst/>
                <a:gdLst>
                  <a:gd name="T0" fmla="*/ 25 w 64"/>
                  <a:gd name="T1" fmla="*/ 38 h 38"/>
                  <a:gd name="T2" fmla="*/ 25 w 64"/>
                  <a:gd name="T3" fmla="*/ 38 h 38"/>
                  <a:gd name="T4" fmla="*/ 32 w 64"/>
                  <a:gd name="T5" fmla="*/ 38 h 38"/>
                  <a:gd name="T6" fmla="*/ 40 w 64"/>
                  <a:gd name="T7" fmla="*/ 37 h 38"/>
                  <a:gd name="T8" fmla="*/ 46 w 64"/>
                  <a:gd name="T9" fmla="*/ 35 h 38"/>
                  <a:gd name="T10" fmla="*/ 51 w 64"/>
                  <a:gd name="T11" fmla="*/ 32 h 38"/>
                  <a:gd name="T12" fmla="*/ 56 w 64"/>
                  <a:gd name="T13" fmla="*/ 29 h 38"/>
                  <a:gd name="T14" fmla="*/ 59 w 64"/>
                  <a:gd name="T15" fmla="*/ 22 h 38"/>
                  <a:gd name="T16" fmla="*/ 62 w 64"/>
                  <a:gd name="T17" fmla="*/ 18 h 38"/>
                  <a:gd name="T18" fmla="*/ 64 w 64"/>
                  <a:gd name="T19" fmla="*/ 11 h 38"/>
                  <a:gd name="T20" fmla="*/ 64 w 64"/>
                  <a:gd name="T21" fmla="*/ 11 h 38"/>
                  <a:gd name="T22" fmla="*/ 64 w 64"/>
                  <a:gd name="T23" fmla="*/ 5 h 38"/>
                  <a:gd name="T24" fmla="*/ 62 w 64"/>
                  <a:gd name="T25" fmla="*/ 2 h 38"/>
                  <a:gd name="T26" fmla="*/ 60 w 64"/>
                  <a:gd name="T27" fmla="*/ 0 h 38"/>
                  <a:gd name="T28" fmla="*/ 56 w 64"/>
                  <a:gd name="T29" fmla="*/ 0 h 38"/>
                  <a:gd name="T30" fmla="*/ 49 w 64"/>
                  <a:gd name="T31" fmla="*/ 0 h 38"/>
                  <a:gd name="T32" fmla="*/ 41 w 64"/>
                  <a:gd name="T33" fmla="*/ 0 h 38"/>
                  <a:gd name="T34" fmla="*/ 41 w 64"/>
                  <a:gd name="T35" fmla="*/ 0 h 38"/>
                  <a:gd name="T36" fmla="*/ 29 w 64"/>
                  <a:gd name="T37" fmla="*/ 0 h 38"/>
                  <a:gd name="T38" fmla="*/ 16 w 64"/>
                  <a:gd name="T39" fmla="*/ 2 h 38"/>
                  <a:gd name="T40" fmla="*/ 10 w 64"/>
                  <a:gd name="T41" fmla="*/ 5 h 38"/>
                  <a:gd name="T42" fmla="*/ 6 w 64"/>
                  <a:gd name="T43" fmla="*/ 8 h 38"/>
                  <a:gd name="T44" fmla="*/ 2 w 64"/>
                  <a:gd name="T45" fmla="*/ 13 h 38"/>
                  <a:gd name="T46" fmla="*/ 0 w 64"/>
                  <a:gd name="T47" fmla="*/ 19 h 38"/>
                  <a:gd name="T48" fmla="*/ 0 w 64"/>
                  <a:gd name="T49" fmla="*/ 19 h 38"/>
                  <a:gd name="T50" fmla="*/ 0 w 64"/>
                  <a:gd name="T51" fmla="*/ 24 h 38"/>
                  <a:gd name="T52" fmla="*/ 0 w 64"/>
                  <a:gd name="T53" fmla="*/ 29 h 38"/>
                  <a:gd name="T54" fmla="*/ 2 w 64"/>
                  <a:gd name="T55" fmla="*/ 32 h 38"/>
                  <a:gd name="T56" fmla="*/ 5 w 64"/>
                  <a:gd name="T57" fmla="*/ 33 h 38"/>
                  <a:gd name="T58" fmla="*/ 14 w 64"/>
                  <a:gd name="T59" fmla="*/ 37 h 38"/>
                  <a:gd name="T60" fmla="*/ 25 w 64"/>
                  <a:gd name="T61" fmla="*/ 38 h 38"/>
                  <a:gd name="T62" fmla="*/ 25 w 64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38">
                    <a:moveTo>
                      <a:pt x="25" y="38"/>
                    </a:moveTo>
                    <a:lnTo>
                      <a:pt x="25" y="38"/>
                    </a:lnTo>
                    <a:lnTo>
                      <a:pt x="32" y="38"/>
                    </a:lnTo>
                    <a:lnTo>
                      <a:pt x="40" y="37"/>
                    </a:lnTo>
                    <a:lnTo>
                      <a:pt x="46" y="35"/>
                    </a:lnTo>
                    <a:lnTo>
                      <a:pt x="51" y="32"/>
                    </a:lnTo>
                    <a:lnTo>
                      <a:pt x="56" y="29"/>
                    </a:lnTo>
                    <a:lnTo>
                      <a:pt x="59" y="22"/>
                    </a:lnTo>
                    <a:lnTo>
                      <a:pt x="62" y="1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5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5" y="33"/>
                    </a:lnTo>
                    <a:lnTo>
                      <a:pt x="14" y="37"/>
                    </a:lnTo>
                    <a:lnTo>
                      <a:pt x="25" y="38"/>
                    </a:lnTo>
                    <a:lnTo>
                      <a:pt x="25" y="3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3" name="Freeform 185">
                <a:extLst>
                  <a:ext uri="{FF2B5EF4-FFF2-40B4-BE49-F238E27FC236}">
                    <a16:creationId xmlns:a16="http://schemas.microsoft.com/office/drawing/2014/main" id="{D42A33A5-57C4-76C8-CF00-A9554D6F7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2" y="4199"/>
                <a:ext cx="12" cy="51"/>
              </a:xfrm>
              <a:custGeom>
                <a:avLst/>
                <a:gdLst>
                  <a:gd name="T0" fmla="*/ 12 w 24"/>
                  <a:gd name="T1" fmla="*/ 102 h 102"/>
                  <a:gd name="T2" fmla="*/ 12 w 24"/>
                  <a:gd name="T3" fmla="*/ 102 h 102"/>
                  <a:gd name="T4" fmla="*/ 17 w 24"/>
                  <a:gd name="T5" fmla="*/ 87 h 102"/>
                  <a:gd name="T6" fmla="*/ 22 w 24"/>
                  <a:gd name="T7" fmla="*/ 73 h 102"/>
                  <a:gd name="T8" fmla="*/ 24 w 24"/>
                  <a:gd name="T9" fmla="*/ 60 h 102"/>
                  <a:gd name="T10" fmla="*/ 24 w 24"/>
                  <a:gd name="T11" fmla="*/ 48 h 102"/>
                  <a:gd name="T12" fmla="*/ 24 w 24"/>
                  <a:gd name="T13" fmla="*/ 35 h 102"/>
                  <a:gd name="T14" fmla="*/ 22 w 24"/>
                  <a:gd name="T15" fmla="*/ 24 h 102"/>
                  <a:gd name="T16" fmla="*/ 16 w 24"/>
                  <a:gd name="T17" fmla="*/ 0 h 102"/>
                  <a:gd name="T18" fmla="*/ 16 w 24"/>
                  <a:gd name="T19" fmla="*/ 0 h 102"/>
                  <a:gd name="T20" fmla="*/ 11 w 24"/>
                  <a:gd name="T21" fmla="*/ 11 h 102"/>
                  <a:gd name="T22" fmla="*/ 6 w 24"/>
                  <a:gd name="T23" fmla="*/ 22 h 102"/>
                  <a:gd name="T24" fmla="*/ 1 w 24"/>
                  <a:gd name="T25" fmla="*/ 35 h 102"/>
                  <a:gd name="T26" fmla="*/ 0 w 24"/>
                  <a:gd name="T27" fmla="*/ 46 h 102"/>
                  <a:gd name="T28" fmla="*/ 0 w 24"/>
                  <a:gd name="T29" fmla="*/ 59 h 102"/>
                  <a:gd name="T30" fmla="*/ 1 w 24"/>
                  <a:gd name="T31" fmla="*/ 73 h 102"/>
                  <a:gd name="T32" fmla="*/ 5 w 24"/>
                  <a:gd name="T33" fmla="*/ 86 h 102"/>
                  <a:gd name="T34" fmla="*/ 12 w 24"/>
                  <a:gd name="T35" fmla="*/ 102 h 102"/>
                  <a:gd name="T36" fmla="*/ 12 w 24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2">
                    <a:moveTo>
                      <a:pt x="12" y="102"/>
                    </a:moveTo>
                    <a:lnTo>
                      <a:pt x="12" y="102"/>
                    </a:lnTo>
                    <a:lnTo>
                      <a:pt x="17" y="87"/>
                    </a:lnTo>
                    <a:lnTo>
                      <a:pt x="22" y="73"/>
                    </a:lnTo>
                    <a:lnTo>
                      <a:pt x="24" y="60"/>
                    </a:lnTo>
                    <a:lnTo>
                      <a:pt x="24" y="48"/>
                    </a:lnTo>
                    <a:lnTo>
                      <a:pt x="24" y="35"/>
                    </a:lnTo>
                    <a:lnTo>
                      <a:pt x="22" y="2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1"/>
                    </a:lnTo>
                    <a:lnTo>
                      <a:pt x="6" y="22"/>
                    </a:lnTo>
                    <a:lnTo>
                      <a:pt x="1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5" y="86"/>
                    </a:lnTo>
                    <a:lnTo>
                      <a:pt x="12" y="102"/>
                    </a:lnTo>
                    <a:lnTo>
                      <a:pt x="12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4" name="Freeform 186">
                <a:extLst>
                  <a:ext uri="{FF2B5EF4-FFF2-40B4-BE49-F238E27FC236}">
                    <a16:creationId xmlns:a16="http://schemas.microsoft.com/office/drawing/2014/main" id="{40B0EF77-1EF2-D40F-69BB-9ADDF68E0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5" y="483"/>
                <a:ext cx="43" cy="23"/>
              </a:xfrm>
              <a:custGeom>
                <a:avLst/>
                <a:gdLst>
                  <a:gd name="T0" fmla="*/ 34 w 86"/>
                  <a:gd name="T1" fmla="*/ 31 h 44"/>
                  <a:gd name="T2" fmla="*/ 34 w 86"/>
                  <a:gd name="T3" fmla="*/ 31 h 44"/>
                  <a:gd name="T4" fmla="*/ 42 w 86"/>
                  <a:gd name="T5" fmla="*/ 39 h 44"/>
                  <a:gd name="T6" fmla="*/ 51 w 86"/>
                  <a:gd name="T7" fmla="*/ 43 h 44"/>
                  <a:gd name="T8" fmla="*/ 62 w 86"/>
                  <a:gd name="T9" fmla="*/ 44 h 44"/>
                  <a:gd name="T10" fmla="*/ 73 w 86"/>
                  <a:gd name="T11" fmla="*/ 44 h 44"/>
                  <a:gd name="T12" fmla="*/ 73 w 86"/>
                  <a:gd name="T13" fmla="*/ 44 h 44"/>
                  <a:gd name="T14" fmla="*/ 80 w 86"/>
                  <a:gd name="T15" fmla="*/ 41 h 44"/>
                  <a:gd name="T16" fmla="*/ 83 w 86"/>
                  <a:gd name="T17" fmla="*/ 38 h 44"/>
                  <a:gd name="T18" fmla="*/ 85 w 86"/>
                  <a:gd name="T19" fmla="*/ 35 h 44"/>
                  <a:gd name="T20" fmla="*/ 85 w 86"/>
                  <a:gd name="T21" fmla="*/ 35 h 44"/>
                  <a:gd name="T22" fmla="*/ 86 w 86"/>
                  <a:gd name="T23" fmla="*/ 30 h 44"/>
                  <a:gd name="T24" fmla="*/ 83 w 86"/>
                  <a:gd name="T25" fmla="*/ 27 h 44"/>
                  <a:gd name="T26" fmla="*/ 75 w 86"/>
                  <a:gd name="T27" fmla="*/ 22 h 44"/>
                  <a:gd name="T28" fmla="*/ 75 w 86"/>
                  <a:gd name="T29" fmla="*/ 22 h 44"/>
                  <a:gd name="T30" fmla="*/ 59 w 86"/>
                  <a:gd name="T31" fmla="*/ 14 h 44"/>
                  <a:gd name="T32" fmla="*/ 43 w 86"/>
                  <a:gd name="T33" fmla="*/ 8 h 44"/>
                  <a:gd name="T34" fmla="*/ 23 w 86"/>
                  <a:gd name="T35" fmla="*/ 3 h 44"/>
                  <a:gd name="T36" fmla="*/ 0 w 86"/>
                  <a:gd name="T37" fmla="*/ 0 h 44"/>
                  <a:gd name="T38" fmla="*/ 0 w 86"/>
                  <a:gd name="T39" fmla="*/ 0 h 44"/>
                  <a:gd name="T40" fmla="*/ 19 w 86"/>
                  <a:gd name="T41" fmla="*/ 17 h 44"/>
                  <a:gd name="T42" fmla="*/ 34 w 86"/>
                  <a:gd name="T43" fmla="*/ 31 h 44"/>
                  <a:gd name="T44" fmla="*/ 34 w 86"/>
                  <a:gd name="T45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44">
                    <a:moveTo>
                      <a:pt x="34" y="31"/>
                    </a:moveTo>
                    <a:lnTo>
                      <a:pt x="34" y="31"/>
                    </a:lnTo>
                    <a:lnTo>
                      <a:pt x="42" y="39"/>
                    </a:lnTo>
                    <a:lnTo>
                      <a:pt x="51" y="43"/>
                    </a:lnTo>
                    <a:lnTo>
                      <a:pt x="62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80" y="41"/>
                    </a:lnTo>
                    <a:lnTo>
                      <a:pt x="83" y="38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6" y="30"/>
                    </a:lnTo>
                    <a:lnTo>
                      <a:pt x="83" y="27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59" y="14"/>
                    </a:lnTo>
                    <a:lnTo>
                      <a:pt x="43" y="8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17"/>
                    </a:lnTo>
                    <a:lnTo>
                      <a:pt x="34" y="31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5" name="Freeform 187">
                <a:extLst>
                  <a:ext uri="{FF2B5EF4-FFF2-40B4-BE49-F238E27FC236}">
                    <a16:creationId xmlns:a16="http://schemas.microsoft.com/office/drawing/2014/main" id="{4CB04D1E-6C73-910B-6AE0-73CC9CC69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" y="4074"/>
                <a:ext cx="39" cy="26"/>
              </a:xfrm>
              <a:custGeom>
                <a:avLst/>
                <a:gdLst>
                  <a:gd name="T0" fmla="*/ 5 w 78"/>
                  <a:gd name="T1" fmla="*/ 25 h 51"/>
                  <a:gd name="T2" fmla="*/ 5 w 78"/>
                  <a:gd name="T3" fmla="*/ 25 h 51"/>
                  <a:gd name="T4" fmla="*/ 2 w 78"/>
                  <a:gd name="T5" fmla="*/ 30 h 51"/>
                  <a:gd name="T6" fmla="*/ 0 w 78"/>
                  <a:gd name="T7" fmla="*/ 35 h 51"/>
                  <a:gd name="T8" fmla="*/ 0 w 78"/>
                  <a:gd name="T9" fmla="*/ 41 h 51"/>
                  <a:gd name="T10" fmla="*/ 2 w 78"/>
                  <a:gd name="T11" fmla="*/ 46 h 51"/>
                  <a:gd name="T12" fmla="*/ 2 w 78"/>
                  <a:gd name="T13" fmla="*/ 46 h 51"/>
                  <a:gd name="T14" fmla="*/ 3 w 78"/>
                  <a:gd name="T15" fmla="*/ 49 h 51"/>
                  <a:gd name="T16" fmla="*/ 6 w 78"/>
                  <a:gd name="T17" fmla="*/ 51 h 51"/>
                  <a:gd name="T18" fmla="*/ 9 w 78"/>
                  <a:gd name="T19" fmla="*/ 51 h 51"/>
                  <a:gd name="T20" fmla="*/ 11 w 78"/>
                  <a:gd name="T21" fmla="*/ 49 h 51"/>
                  <a:gd name="T22" fmla="*/ 11 w 78"/>
                  <a:gd name="T23" fmla="*/ 49 h 51"/>
                  <a:gd name="T24" fmla="*/ 19 w 78"/>
                  <a:gd name="T25" fmla="*/ 41 h 51"/>
                  <a:gd name="T26" fmla="*/ 27 w 78"/>
                  <a:gd name="T27" fmla="*/ 35 h 51"/>
                  <a:gd name="T28" fmla="*/ 44 w 78"/>
                  <a:gd name="T29" fmla="*/ 24 h 51"/>
                  <a:gd name="T30" fmla="*/ 62 w 78"/>
                  <a:gd name="T31" fmla="*/ 14 h 51"/>
                  <a:gd name="T32" fmla="*/ 71 w 78"/>
                  <a:gd name="T33" fmla="*/ 8 h 51"/>
                  <a:gd name="T34" fmla="*/ 78 w 78"/>
                  <a:gd name="T35" fmla="*/ 0 h 51"/>
                  <a:gd name="T36" fmla="*/ 78 w 78"/>
                  <a:gd name="T37" fmla="*/ 0 h 51"/>
                  <a:gd name="T38" fmla="*/ 57 w 78"/>
                  <a:gd name="T39" fmla="*/ 1 h 51"/>
                  <a:gd name="T40" fmla="*/ 48 w 78"/>
                  <a:gd name="T41" fmla="*/ 1 h 51"/>
                  <a:gd name="T42" fmla="*/ 38 w 78"/>
                  <a:gd name="T43" fmla="*/ 4 h 51"/>
                  <a:gd name="T44" fmla="*/ 29 w 78"/>
                  <a:gd name="T45" fmla="*/ 8 h 51"/>
                  <a:gd name="T46" fmla="*/ 21 w 78"/>
                  <a:gd name="T47" fmla="*/ 12 h 51"/>
                  <a:gd name="T48" fmla="*/ 13 w 78"/>
                  <a:gd name="T49" fmla="*/ 17 h 51"/>
                  <a:gd name="T50" fmla="*/ 5 w 78"/>
                  <a:gd name="T51" fmla="*/ 25 h 51"/>
                  <a:gd name="T52" fmla="*/ 5 w 78"/>
                  <a:gd name="T5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51">
                    <a:moveTo>
                      <a:pt x="5" y="25"/>
                    </a:moveTo>
                    <a:lnTo>
                      <a:pt x="5" y="25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49"/>
                    </a:lnTo>
                    <a:lnTo>
                      <a:pt x="6" y="51"/>
                    </a:lnTo>
                    <a:lnTo>
                      <a:pt x="9" y="51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9" y="41"/>
                    </a:lnTo>
                    <a:lnTo>
                      <a:pt x="27" y="35"/>
                    </a:lnTo>
                    <a:lnTo>
                      <a:pt x="44" y="24"/>
                    </a:lnTo>
                    <a:lnTo>
                      <a:pt x="62" y="14"/>
                    </a:lnTo>
                    <a:lnTo>
                      <a:pt x="71" y="8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57" y="1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9" y="8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5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6" name="Freeform 188">
                <a:extLst>
                  <a:ext uri="{FF2B5EF4-FFF2-40B4-BE49-F238E27FC236}">
                    <a16:creationId xmlns:a16="http://schemas.microsoft.com/office/drawing/2014/main" id="{AD54D9CE-6C10-3C05-121A-1F6BFDA4A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" y="3985"/>
                <a:ext cx="35" cy="21"/>
              </a:xfrm>
              <a:custGeom>
                <a:avLst/>
                <a:gdLst>
                  <a:gd name="T0" fmla="*/ 70 w 70"/>
                  <a:gd name="T1" fmla="*/ 10 h 43"/>
                  <a:gd name="T2" fmla="*/ 70 w 70"/>
                  <a:gd name="T3" fmla="*/ 10 h 43"/>
                  <a:gd name="T4" fmla="*/ 66 w 70"/>
                  <a:gd name="T5" fmla="*/ 2 h 43"/>
                  <a:gd name="T6" fmla="*/ 65 w 70"/>
                  <a:gd name="T7" fmla="*/ 0 h 43"/>
                  <a:gd name="T8" fmla="*/ 62 w 70"/>
                  <a:gd name="T9" fmla="*/ 0 h 43"/>
                  <a:gd name="T10" fmla="*/ 62 w 70"/>
                  <a:gd name="T11" fmla="*/ 0 h 43"/>
                  <a:gd name="T12" fmla="*/ 47 w 70"/>
                  <a:gd name="T13" fmla="*/ 5 h 43"/>
                  <a:gd name="T14" fmla="*/ 33 w 70"/>
                  <a:gd name="T15" fmla="*/ 8 h 43"/>
                  <a:gd name="T16" fmla="*/ 19 w 70"/>
                  <a:gd name="T17" fmla="*/ 11 h 43"/>
                  <a:gd name="T18" fmla="*/ 12 w 70"/>
                  <a:gd name="T19" fmla="*/ 16 h 43"/>
                  <a:gd name="T20" fmla="*/ 8 w 70"/>
                  <a:gd name="T21" fmla="*/ 21 h 43"/>
                  <a:gd name="T22" fmla="*/ 8 w 70"/>
                  <a:gd name="T23" fmla="*/ 21 h 43"/>
                  <a:gd name="T24" fmla="*/ 3 w 70"/>
                  <a:gd name="T25" fmla="*/ 24 h 43"/>
                  <a:gd name="T26" fmla="*/ 1 w 70"/>
                  <a:gd name="T27" fmla="*/ 30 h 43"/>
                  <a:gd name="T28" fmla="*/ 0 w 70"/>
                  <a:gd name="T29" fmla="*/ 35 h 43"/>
                  <a:gd name="T30" fmla="*/ 3 w 70"/>
                  <a:gd name="T31" fmla="*/ 40 h 43"/>
                  <a:gd name="T32" fmla="*/ 3 w 70"/>
                  <a:gd name="T33" fmla="*/ 40 h 43"/>
                  <a:gd name="T34" fmla="*/ 8 w 70"/>
                  <a:gd name="T35" fmla="*/ 43 h 43"/>
                  <a:gd name="T36" fmla="*/ 12 w 70"/>
                  <a:gd name="T37" fmla="*/ 43 h 43"/>
                  <a:gd name="T38" fmla="*/ 17 w 70"/>
                  <a:gd name="T39" fmla="*/ 43 h 43"/>
                  <a:gd name="T40" fmla="*/ 22 w 70"/>
                  <a:gd name="T41" fmla="*/ 43 h 43"/>
                  <a:gd name="T42" fmla="*/ 30 w 70"/>
                  <a:gd name="T43" fmla="*/ 40 h 43"/>
                  <a:gd name="T44" fmla="*/ 38 w 70"/>
                  <a:gd name="T45" fmla="*/ 35 h 43"/>
                  <a:gd name="T46" fmla="*/ 38 w 70"/>
                  <a:gd name="T47" fmla="*/ 35 h 43"/>
                  <a:gd name="T48" fmla="*/ 47 w 70"/>
                  <a:gd name="T49" fmla="*/ 30 h 43"/>
                  <a:gd name="T50" fmla="*/ 57 w 70"/>
                  <a:gd name="T51" fmla="*/ 26 h 43"/>
                  <a:gd name="T52" fmla="*/ 65 w 70"/>
                  <a:gd name="T53" fmla="*/ 19 h 43"/>
                  <a:gd name="T54" fmla="*/ 68 w 70"/>
                  <a:gd name="T55" fmla="*/ 15 h 43"/>
                  <a:gd name="T56" fmla="*/ 70 w 70"/>
                  <a:gd name="T57" fmla="*/ 10 h 43"/>
                  <a:gd name="T58" fmla="*/ 70 w 70"/>
                  <a:gd name="T5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43">
                    <a:moveTo>
                      <a:pt x="70" y="10"/>
                    </a:moveTo>
                    <a:lnTo>
                      <a:pt x="70" y="10"/>
                    </a:lnTo>
                    <a:lnTo>
                      <a:pt x="66" y="2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7" y="5"/>
                    </a:lnTo>
                    <a:lnTo>
                      <a:pt x="33" y="8"/>
                    </a:lnTo>
                    <a:lnTo>
                      <a:pt x="19" y="11"/>
                    </a:lnTo>
                    <a:lnTo>
                      <a:pt x="12" y="16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3" y="24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2" y="43"/>
                    </a:lnTo>
                    <a:lnTo>
                      <a:pt x="30" y="40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47" y="30"/>
                    </a:lnTo>
                    <a:lnTo>
                      <a:pt x="57" y="26"/>
                    </a:lnTo>
                    <a:lnTo>
                      <a:pt x="65" y="19"/>
                    </a:lnTo>
                    <a:lnTo>
                      <a:pt x="68" y="15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7" name="Freeform 189">
                <a:extLst>
                  <a:ext uri="{FF2B5EF4-FFF2-40B4-BE49-F238E27FC236}">
                    <a16:creationId xmlns:a16="http://schemas.microsoft.com/office/drawing/2014/main" id="{0AF4BCFF-264D-B651-FB19-24C93B5E0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" y="3692"/>
                <a:ext cx="28" cy="19"/>
              </a:xfrm>
              <a:custGeom>
                <a:avLst/>
                <a:gdLst>
                  <a:gd name="T0" fmla="*/ 31 w 56"/>
                  <a:gd name="T1" fmla="*/ 0 h 38"/>
                  <a:gd name="T2" fmla="*/ 31 w 56"/>
                  <a:gd name="T3" fmla="*/ 0 h 38"/>
                  <a:gd name="T4" fmla="*/ 19 w 56"/>
                  <a:gd name="T5" fmla="*/ 2 h 38"/>
                  <a:gd name="T6" fmla="*/ 10 w 56"/>
                  <a:gd name="T7" fmla="*/ 8 h 38"/>
                  <a:gd name="T8" fmla="*/ 7 w 56"/>
                  <a:gd name="T9" fmla="*/ 11 h 38"/>
                  <a:gd name="T10" fmla="*/ 4 w 56"/>
                  <a:gd name="T11" fmla="*/ 14 h 38"/>
                  <a:gd name="T12" fmla="*/ 2 w 56"/>
                  <a:gd name="T13" fmla="*/ 21 h 38"/>
                  <a:gd name="T14" fmla="*/ 0 w 56"/>
                  <a:gd name="T15" fmla="*/ 26 h 38"/>
                  <a:gd name="T16" fmla="*/ 0 w 56"/>
                  <a:gd name="T17" fmla="*/ 26 h 38"/>
                  <a:gd name="T18" fmla="*/ 0 w 56"/>
                  <a:gd name="T19" fmla="*/ 30 h 38"/>
                  <a:gd name="T20" fmla="*/ 2 w 56"/>
                  <a:gd name="T21" fmla="*/ 35 h 38"/>
                  <a:gd name="T22" fmla="*/ 4 w 56"/>
                  <a:gd name="T23" fmla="*/ 37 h 38"/>
                  <a:gd name="T24" fmla="*/ 7 w 56"/>
                  <a:gd name="T25" fmla="*/ 37 h 38"/>
                  <a:gd name="T26" fmla="*/ 13 w 56"/>
                  <a:gd name="T27" fmla="*/ 38 h 38"/>
                  <a:gd name="T28" fmla="*/ 19 w 56"/>
                  <a:gd name="T29" fmla="*/ 38 h 38"/>
                  <a:gd name="T30" fmla="*/ 19 w 56"/>
                  <a:gd name="T31" fmla="*/ 38 h 38"/>
                  <a:gd name="T32" fmla="*/ 27 w 56"/>
                  <a:gd name="T33" fmla="*/ 38 h 38"/>
                  <a:gd name="T34" fmla="*/ 34 w 56"/>
                  <a:gd name="T35" fmla="*/ 37 h 38"/>
                  <a:gd name="T36" fmla="*/ 40 w 56"/>
                  <a:gd name="T37" fmla="*/ 34 h 38"/>
                  <a:gd name="T38" fmla="*/ 46 w 56"/>
                  <a:gd name="T39" fmla="*/ 30 h 38"/>
                  <a:gd name="T40" fmla="*/ 50 w 56"/>
                  <a:gd name="T41" fmla="*/ 27 h 38"/>
                  <a:gd name="T42" fmla="*/ 53 w 56"/>
                  <a:gd name="T43" fmla="*/ 24 h 38"/>
                  <a:gd name="T44" fmla="*/ 54 w 56"/>
                  <a:gd name="T45" fmla="*/ 19 h 38"/>
                  <a:gd name="T46" fmla="*/ 56 w 56"/>
                  <a:gd name="T47" fmla="*/ 14 h 38"/>
                  <a:gd name="T48" fmla="*/ 56 w 56"/>
                  <a:gd name="T49" fmla="*/ 14 h 38"/>
                  <a:gd name="T50" fmla="*/ 54 w 56"/>
                  <a:gd name="T51" fmla="*/ 10 h 38"/>
                  <a:gd name="T52" fmla="*/ 53 w 56"/>
                  <a:gd name="T53" fmla="*/ 7 h 38"/>
                  <a:gd name="T54" fmla="*/ 50 w 56"/>
                  <a:gd name="T55" fmla="*/ 3 h 38"/>
                  <a:gd name="T56" fmla="*/ 46 w 56"/>
                  <a:gd name="T57" fmla="*/ 2 h 38"/>
                  <a:gd name="T58" fmla="*/ 40 w 56"/>
                  <a:gd name="T59" fmla="*/ 0 h 38"/>
                  <a:gd name="T60" fmla="*/ 31 w 56"/>
                  <a:gd name="T61" fmla="*/ 0 h 38"/>
                  <a:gd name="T62" fmla="*/ 31 w 56"/>
                  <a:gd name="T6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38">
                    <a:moveTo>
                      <a:pt x="31" y="0"/>
                    </a:move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4" y="37"/>
                    </a:lnTo>
                    <a:lnTo>
                      <a:pt x="7" y="37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7" y="38"/>
                    </a:lnTo>
                    <a:lnTo>
                      <a:pt x="34" y="37"/>
                    </a:lnTo>
                    <a:lnTo>
                      <a:pt x="40" y="34"/>
                    </a:lnTo>
                    <a:lnTo>
                      <a:pt x="46" y="30"/>
                    </a:lnTo>
                    <a:lnTo>
                      <a:pt x="50" y="27"/>
                    </a:lnTo>
                    <a:lnTo>
                      <a:pt x="53" y="24"/>
                    </a:lnTo>
                    <a:lnTo>
                      <a:pt x="54" y="19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53" y="7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8" name="Freeform 190">
                <a:extLst>
                  <a:ext uri="{FF2B5EF4-FFF2-40B4-BE49-F238E27FC236}">
                    <a16:creationId xmlns:a16="http://schemas.microsoft.com/office/drawing/2014/main" id="{DFA6F3BD-A9CC-47B3-7D8F-4E6A04992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" y="4178"/>
                <a:ext cx="25" cy="24"/>
              </a:xfrm>
              <a:custGeom>
                <a:avLst/>
                <a:gdLst>
                  <a:gd name="T0" fmla="*/ 12 w 50"/>
                  <a:gd name="T1" fmla="*/ 0 h 47"/>
                  <a:gd name="T2" fmla="*/ 12 w 50"/>
                  <a:gd name="T3" fmla="*/ 0 h 47"/>
                  <a:gd name="T4" fmla="*/ 6 w 50"/>
                  <a:gd name="T5" fmla="*/ 0 h 47"/>
                  <a:gd name="T6" fmla="*/ 1 w 50"/>
                  <a:gd name="T7" fmla="*/ 3 h 47"/>
                  <a:gd name="T8" fmla="*/ 0 w 50"/>
                  <a:gd name="T9" fmla="*/ 8 h 47"/>
                  <a:gd name="T10" fmla="*/ 0 w 50"/>
                  <a:gd name="T11" fmla="*/ 12 h 47"/>
                  <a:gd name="T12" fmla="*/ 0 w 50"/>
                  <a:gd name="T13" fmla="*/ 12 h 47"/>
                  <a:gd name="T14" fmla="*/ 4 w 50"/>
                  <a:gd name="T15" fmla="*/ 27 h 47"/>
                  <a:gd name="T16" fmla="*/ 8 w 50"/>
                  <a:gd name="T17" fmla="*/ 33 h 47"/>
                  <a:gd name="T18" fmla="*/ 11 w 50"/>
                  <a:gd name="T19" fmla="*/ 38 h 47"/>
                  <a:gd name="T20" fmla="*/ 15 w 50"/>
                  <a:gd name="T21" fmla="*/ 41 h 47"/>
                  <a:gd name="T22" fmla="*/ 22 w 50"/>
                  <a:gd name="T23" fmla="*/ 44 h 47"/>
                  <a:gd name="T24" fmla="*/ 28 w 50"/>
                  <a:gd name="T25" fmla="*/ 47 h 47"/>
                  <a:gd name="T26" fmla="*/ 35 w 50"/>
                  <a:gd name="T27" fmla="*/ 47 h 47"/>
                  <a:gd name="T28" fmla="*/ 35 w 50"/>
                  <a:gd name="T29" fmla="*/ 47 h 47"/>
                  <a:gd name="T30" fmla="*/ 38 w 50"/>
                  <a:gd name="T31" fmla="*/ 47 h 47"/>
                  <a:gd name="T32" fmla="*/ 41 w 50"/>
                  <a:gd name="T33" fmla="*/ 46 h 47"/>
                  <a:gd name="T34" fmla="*/ 46 w 50"/>
                  <a:gd name="T35" fmla="*/ 43 h 47"/>
                  <a:gd name="T36" fmla="*/ 50 w 50"/>
                  <a:gd name="T37" fmla="*/ 30 h 47"/>
                  <a:gd name="T38" fmla="*/ 50 w 50"/>
                  <a:gd name="T39" fmla="*/ 30 h 47"/>
                  <a:gd name="T40" fmla="*/ 42 w 50"/>
                  <a:gd name="T41" fmla="*/ 19 h 47"/>
                  <a:gd name="T42" fmla="*/ 35 w 50"/>
                  <a:gd name="T43" fmla="*/ 9 h 47"/>
                  <a:gd name="T44" fmla="*/ 23 w 50"/>
                  <a:gd name="T45" fmla="*/ 3 h 47"/>
                  <a:gd name="T46" fmla="*/ 12 w 50"/>
                  <a:gd name="T47" fmla="*/ 0 h 47"/>
                  <a:gd name="T48" fmla="*/ 12 w 50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7">
                    <a:moveTo>
                      <a:pt x="12" y="0"/>
                    </a:moveTo>
                    <a:lnTo>
                      <a:pt x="12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27"/>
                    </a:lnTo>
                    <a:lnTo>
                      <a:pt x="8" y="33"/>
                    </a:lnTo>
                    <a:lnTo>
                      <a:pt x="11" y="38"/>
                    </a:lnTo>
                    <a:lnTo>
                      <a:pt x="15" y="41"/>
                    </a:lnTo>
                    <a:lnTo>
                      <a:pt x="22" y="44"/>
                    </a:lnTo>
                    <a:lnTo>
                      <a:pt x="28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6"/>
                    </a:lnTo>
                    <a:lnTo>
                      <a:pt x="46" y="43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2" y="19"/>
                    </a:lnTo>
                    <a:lnTo>
                      <a:pt x="35" y="9"/>
                    </a:lnTo>
                    <a:lnTo>
                      <a:pt x="23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59" name="Freeform 191">
                <a:extLst>
                  <a:ext uri="{FF2B5EF4-FFF2-40B4-BE49-F238E27FC236}">
                    <a16:creationId xmlns:a16="http://schemas.microsoft.com/office/drawing/2014/main" id="{466E80DB-03A7-C0F2-42B0-2DEDB9F2A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3838"/>
                <a:ext cx="24" cy="25"/>
              </a:xfrm>
              <a:custGeom>
                <a:avLst/>
                <a:gdLst>
                  <a:gd name="T0" fmla="*/ 37 w 48"/>
                  <a:gd name="T1" fmla="*/ 51 h 51"/>
                  <a:gd name="T2" fmla="*/ 37 w 48"/>
                  <a:gd name="T3" fmla="*/ 51 h 51"/>
                  <a:gd name="T4" fmla="*/ 41 w 48"/>
                  <a:gd name="T5" fmla="*/ 51 h 51"/>
                  <a:gd name="T6" fmla="*/ 46 w 48"/>
                  <a:gd name="T7" fmla="*/ 50 h 51"/>
                  <a:gd name="T8" fmla="*/ 48 w 48"/>
                  <a:gd name="T9" fmla="*/ 46 h 51"/>
                  <a:gd name="T10" fmla="*/ 48 w 48"/>
                  <a:gd name="T11" fmla="*/ 43 h 51"/>
                  <a:gd name="T12" fmla="*/ 48 w 48"/>
                  <a:gd name="T13" fmla="*/ 43 h 51"/>
                  <a:gd name="T14" fmla="*/ 43 w 48"/>
                  <a:gd name="T15" fmla="*/ 31 h 51"/>
                  <a:gd name="T16" fmla="*/ 37 w 48"/>
                  <a:gd name="T17" fmla="*/ 18 h 51"/>
                  <a:gd name="T18" fmla="*/ 33 w 48"/>
                  <a:gd name="T19" fmla="*/ 13 h 51"/>
                  <a:gd name="T20" fmla="*/ 29 w 48"/>
                  <a:gd name="T21" fmla="*/ 8 h 51"/>
                  <a:gd name="T22" fmla="*/ 24 w 48"/>
                  <a:gd name="T23" fmla="*/ 4 h 51"/>
                  <a:gd name="T24" fmla="*/ 17 w 48"/>
                  <a:gd name="T25" fmla="*/ 2 h 51"/>
                  <a:gd name="T26" fmla="*/ 17 w 48"/>
                  <a:gd name="T27" fmla="*/ 2 h 51"/>
                  <a:gd name="T28" fmla="*/ 11 w 48"/>
                  <a:gd name="T29" fmla="*/ 0 h 51"/>
                  <a:gd name="T30" fmla="*/ 6 w 48"/>
                  <a:gd name="T31" fmla="*/ 0 h 51"/>
                  <a:gd name="T32" fmla="*/ 2 w 48"/>
                  <a:gd name="T33" fmla="*/ 4 h 51"/>
                  <a:gd name="T34" fmla="*/ 0 w 48"/>
                  <a:gd name="T35" fmla="*/ 8 h 51"/>
                  <a:gd name="T36" fmla="*/ 0 w 48"/>
                  <a:gd name="T37" fmla="*/ 8 h 51"/>
                  <a:gd name="T38" fmla="*/ 0 w 48"/>
                  <a:gd name="T39" fmla="*/ 13 h 51"/>
                  <a:gd name="T40" fmla="*/ 3 w 48"/>
                  <a:gd name="T41" fmla="*/ 19 h 51"/>
                  <a:gd name="T42" fmla="*/ 14 w 48"/>
                  <a:gd name="T43" fmla="*/ 34 h 51"/>
                  <a:gd name="T44" fmla="*/ 27 w 48"/>
                  <a:gd name="T45" fmla="*/ 45 h 51"/>
                  <a:gd name="T46" fmla="*/ 33 w 48"/>
                  <a:gd name="T47" fmla="*/ 50 h 51"/>
                  <a:gd name="T48" fmla="*/ 37 w 48"/>
                  <a:gd name="T49" fmla="*/ 51 h 51"/>
                  <a:gd name="T50" fmla="*/ 37 w 48"/>
                  <a:gd name="T5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51">
                    <a:moveTo>
                      <a:pt x="37" y="51"/>
                    </a:moveTo>
                    <a:lnTo>
                      <a:pt x="37" y="51"/>
                    </a:lnTo>
                    <a:lnTo>
                      <a:pt x="41" y="51"/>
                    </a:lnTo>
                    <a:lnTo>
                      <a:pt x="46" y="50"/>
                    </a:lnTo>
                    <a:lnTo>
                      <a:pt x="48" y="46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3" y="31"/>
                    </a:lnTo>
                    <a:lnTo>
                      <a:pt x="37" y="18"/>
                    </a:lnTo>
                    <a:lnTo>
                      <a:pt x="33" y="13"/>
                    </a:lnTo>
                    <a:lnTo>
                      <a:pt x="29" y="8"/>
                    </a:lnTo>
                    <a:lnTo>
                      <a:pt x="24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14" y="34"/>
                    </a:lnTo>
                    <a:lnTo>
                      <a:pt x="27" y="45"/>
                    </a:lnTo>
                    <a:lnTo>
                      <a:pt x="33" y="50"/>
                    </a:lnTo>
                    <a:lnTo>
                      <a:pt x="37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0" name="Freeform 192">
                <a:extLst>
                  <a:ext uri="{FF2B5EF4-FFF2-40B4-BE49-F238E27FC236}">
                    <a16:creationId xmlns:a16="http://schemas.microsoft.com/office/drawing/2014/main" id="{2E934D23-8D14-1E72-6417-2BEA309D3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4134"/>
                <a:ext cx="16" cy="26"/>
              </a:xfrm>
              <a:custGeom>
                <a:avLst/>
                <a:gdLst>
                  <a:gd name="T0" fmla="*/ 10 w 32"/>
                  <a:gd name="T1" fmla="*/ 0 h 52"/>
                  <a:gd name="T2" fmla="*/ 10 w 32"/>
                  <a:gd name="T3" fmla="*/ 0 h 52"/>
                  <a:gd name="T4" fmla="*/ 5 w 32"/>
                  <a:gd name="T5" fmla="*/ 0 h 52"/>
                  <a:gd name="T6" fmla="*/ 2 w 32"/>
                  <a:gd name="T7" fmla="*/ 1 h 52"/>
                  <a:gd name="T8" fmla="*/ 2 w 32"/>
                  <a:gd name="T9" fmla="*/ 5 h 52"/>
                  <a:gd name="T10" fmla="*/ 0 w 32"/>
                  <a:gd name="T11" fmla="*/ 8 h 52"/>
                  <a:gd name="T12" fmla="*/ 0 w 32"/>
                  <a:gd name="T13" fmla="*/ 14 h 52"/>
                  <a:gd name="T14" fmla="*/ 0 w 32"/>
                  <a:gd name="T15" fmla="*/ 22 h 52"/>
                  <a:gd name="T16" fmla="*/ 0 w 32"/>
                  <a:gd name="T17" fmla="*/ 22 h 52"/>
                  <a:gd name="T18" fmla="*/ 0 w 32"/>
                  <a:gd name="T19" fmla="*/ 32 h 52"/>
                  <a:gd name="T20" fmla="*/ 2 w 32"/>
                  <a:gd name="T21" fmla="*/ 41 h 52"/>
                  <a:gd name="T22" fmla="*/ 3 w 32"/>
                  <a:gd name="T23" fmla="*/ 44 h 52"/>
                  <a:gd name="T24" fmla="*/ 7 w 32"/>
                  <a:gd name="T25" fmla="*/ 49 h 52"/>
                  <a:gd name="T26" fmla="*/ 10 w 32"/>
                  <a:gd name="T27" fmla="*/ 51 h 52"/>
                  <a:gd name="T28" fmla="*/ 15 w 32"/>
                  <a:gd name="T29" fmla="*/ 52 h 52"/>
                  <a:gd name="T30" fmla="*/ 15 w 32"/>
                  <a:gd name="T31" fmla="*/ 52 h 52"/>
                  <a:gd name="T32" fmla="*/ 21 w 32"/>
                  <a:gd name="T33" fmla="*/ 52 h 52"/>
                  <a:gd name="T34" fmla="*/ 27 w 32"/>
                  <a:gd name="T35" fmla="*/ 49 h 52"/>
                  <a:gd name="T36" fmla="*/ 32 w 32"/>
                  <a:gd name="T37" fmla="*/ 41 h 52"/>
                  <a:gd name="T38" fmla="*/ 32 w 32"/>
                  <a:gd name="T39" fmla="*/ 33 h 52"/>
                  <a:gd name="T40" fmla="*/ 32 w 32"/>
                  <a:gd name="T41" fmla="*/ 33 h 52"/>
                  <a:gd name="T42" fmla="*/ 30 w 32"/>
                  <a:gd name="T43" fmla="*/ 22 h 52"/>
                  <a:gd name="T44" fmla="*/ 26 w 32"/>
                  <a:gd name="T45" fmla="*/ 11 h 52"/>
                  <a:gd name="T46" fmla="*/ 22 w 32"/>
                  <a:gd name="T47" fmla="*/ 8 h 52"/>
                  <a:gd name="T48" fmla="*/ 19 w 32"/>
                  <a:gd name="T49" fmla="*/ 5 h 52"/>
                  <a:gd name="T50" fmla="*/ 15 w 32"/>
                  <a:gd name="T51" fmla="*/ 1 h 52"/>
                  <a:gd name="T52" fmla="*/ 10 w 32"/>
                  <a:gd name="T53" fmla="*/ 0 h 52"/>
                  <a:gd name="T54" fmla="*/ 10 w 32"/>
                  <a:gd name="T5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52">
                    <a:moveTo>
                      <a:pt x="1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2" y="41"/>
                    </a:lnTo>
                    <a:lnTo>
                      <a:pt x="3" y="44"/>
                    </a:lnTo>
                    <a:lnTo>
                      <a:pt x="7" y="49"/>
                    </a:lnTo>
                    <a:lnTo>
                      <a:pt x="10" y="51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21" y="52"/>
                    </a:lnTo>
                    <a:lnTo>
                      <a:pt x="27" y="49"/>
                    </a:lnTo>
                    <a:lnTo>
                      <a:pt x="32" y="41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0" y="22"/>
                    </a:lnTo>
                    <a:lnTo>
                      <a:pt x="26" y="11"/>
                    </a:lnTo>
                    <a:lnTo>
                      <a:pt x="22" y="8"/>
                    </a:lnTo>
                    <a:lnTo>
                      <a:pt x="19" y="5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1" name="Freeform 193">
                <a:extLst>
                  <a:ext uri="{FF2B5EF4-FFF2-40B4-BE49-F238E27FC236}">
                    <a16:creationId xmlns:a16="http://schemas.microsoft.com/office/drawing/2014/main" id="{B2F8E61E-A506-5F6C-3984-E2CFFE77D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992"/>
                <a:ext cx="35" cy="12"/>
              </a:xfrm>
              <a:custGeom>
                <a:avLst/>
                <a:gdLst>
                  <a:gd name="T0" fmla="*/ 12 w 70"/>
                  <a:gd name="T1" fmla="*/ 26 h 26"/>
                  <a:gd name="T2" fmla="*/ 12 w 70"/>
                  <a:gd name="T3" fmla="*/ 26 h 26"/>
                  <a:gd name="T4" fmla="*/ 20 w 70"/>
                  <a:gd name="T5" fmla="*/ 26 h 26"/>
                  <a:gd name="T6" fmla="*/ 27 w 70"/>
                  <a:gd name="T7" fmla="*/ 26 h 26"/>
                  <a:gd name="T8" fmla="*/ 39 w 70"/>
                  <a:gd name="T9" fmla="*/ 22 h 26"/>
                  <a:gd name="T10" fmla="*/ 54 w 70"/>
                  <a:gd name="T11" fmla="*/ 18 h 26"/>
                  <a:gd name="T12" fmla="*/ 70 w 70"/>
                  <a:gd name="T13" fmla="*/ 13 h 26"/>
                  <a:gd name="T14" fmla="*/ 70 w 70"/>
                  <a:gd name="T15" fmla="*/ 13 h 26"/>
                  <a:gd name="T16" fmla="*/ 62 w 70"/>
                  <a:gd name="T17" fmla="*/ 7 h 26"/>
                  <a:gd name="T18" fmla="*/ 54 w 70"/>
                  <a:gd name="T19" fmla="*/ 3 h 26"/>
                  <a:gd name="T20" fmla="*/ 46 w 70"/>
                  <a:gd name="T21" fmla="*/ 0 h 26"/>
                  <a:gd name="T22" fmla="*/ 38 w 70"/>
                  <a:gd name="T23" fmla="*/ 0 h 26"/>
                  <a:gd name="T24" fmla="*/ 30 w 70"/>
                  <a:gd name="T25" fmla="*/ 0 h 26"/>
                  <a:gd name="T26" fmla="*/ 24 w 70"/>
                  <a:gd name="T27" fmla="*/ 0 h 26"/>
                  <a:gd name="T28" fmla="*/ 8 w 70"/>
                  <a:gd name="T29" fmla="*/ 5 h 26"/>
                  <a:gd name="T30" fmla="*/ 8 w 70"/>
                  <a:gd name="T31" fmla="*/ 5 h 26"/>
                  <a:gd name="T32" fmla="*/ 4 w 70"/>
                  <a:gd name="T33" fmla="*/ 8 h 26"/>
                  <a:gd name="T34" fmla="*/ 1 w 70"/>
                  <a:gd name="T35" fmla="*/ 11 h 26"/>
                  <a:gd name="T36" fmla="*/ 0 w 70"/>
                  <a:gd name="T37" fmla="*/ 16 h 26"/>
                  <a:gd name="T38" fmla="*/ 0 w 70"/>
                  <a:gd name="T39" fmla="*/ 21 h 26"/>
                  <a:gd name="T40" fmla="*/ 0 w 70"/>
                  <a:gd name="T41" fmla="*/ 21 h 26"/>
                  <a:gd name="T42" fmla="*/ 1 w 70"/>
                  <a:gd name="T43" fmla="*/ 24 h 26"/>
                  <a:gd name="T44" fmla="*/ 6 w 70"/>
                  <a:gd name="T45" fmla="*/ 26 h 26"/>
                  <a:gd name="T46" fmla="*/ 12 w 70"/>
                  <a:gd name="T47" fmla="*/ 26 h 26"/>
                  <a:gd name="T48" fmla="*/ 12 w 70"/>
                  <a:gd name="T4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26">
                    <a:moveTo>
                      <a:pt x="12" y="26"/>
                    </a:moveTo>
                    <a:lnTo>
                      <a:pt x="12" y="26"/>
                    </a:lnTo>
                    <a:lnTo>
                      <a:pt x="20" y="26"/>
                    </a:lnTo>
                    <a:lnTo>
                      <a:pt x="27" y="26"/>
                    </a:lnTo>
                    <a:lnTo>
                      <a:pt x="39" y="22"/>
                    </a:lnTo>
                    <a:lnTo>
                      <a:pt x="54" y="18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62" y="7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6" y="26"/>
                    </a:lnTo>
                    <a:lnTo>
                      <a:pt x="12" y="26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2" name="Freeform 194">
                <a:extLst>
                  <a:ext uri="{FF2B5EF4-FFF2-40B4-BE49-F238E27FC236}">
                    <a16:creationId xmlns:a16="http://schemas.microsoft.com/office/drawing/2014/main" id="{440FC19E-7A83-02C7-8789-E821FEAB3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3415"/>
                <a:ext cx="34" cy="24"/>
              </a:xfrm>
              <a:custGeom>
                <a:avLst/>
                <a:gdLst>
                  <a:gd name="T0" fmla="*/ 2 w 69"/>
                  <a:gd name="T1" fmla="*/ 0 h 48"/>
                  <a:gd name="T2" fmla="*/ 2 w 69"/>
                  <a:gd name="T3" fmla="*/ 0 h 48"/>
                  <a:gd name="T4" fmla="*/ 0 w 69"/>
                  <a:gd name="T5" fmla="*/ 2 h 48"/>
                  <a:gd name="T6" fmla="*/ 0 w 69"/>
                  <a:gd name="T7" fmla="*/ 2 h 48"/>
                  <a:gd name="T8" fmla="*/ 7 w 69"/>
                  <a:gd name="T9" fmla="*/ 12 h 48"/>
                  <a:gd name="T10" fmla="*/ 15 w 69"/>
                  <a:gd name="T11" fmla="*/ 18 h 48"/>
                  <a:gd name="T12" fmla="*/ 23 w 69"/>
                  <a:gd name="T13" fmla="*/ 24 h 48"/>
                  <a:gd name="T14" fmla="*/ 31 w 69"/>
                  <a:gd name="T15" fmla="*/ 31 h 48"/>
                  <a:gd name="T16" fmla="*/ 50 w 69"/>
                  <a:gd name="T17" fmla="*/ 40 h 48"/>
                  <a:gd name="T18" fmla="*/ 69 w 69"/>
                  <a:gd name="T19" fmla="*/ 48 h 48"/>
                  <a:gd name="T20" fmla="*/ 69 w 69"/>
                  <a:gd name="T21" fmla="*/ 48 h 48"/>
                  <a:gd name="T22" fmla="*/ 62 w 69"/>
                  <a:gd name="T23" fmla="*/ 39 h 48"/>
                  <a:gd name="T24" fmla="*/ 56 w 69"/>
                  <a:gd name="T25" fmla="*/ 31 h 48"/>
                  <a:gd name="T26" fmla="*/ 48 w 69"/>
                  <a:gd name="T27" fmla="*/ 23 h 48"/>
                  <a:gd name="T28" fmla="*/ 40 w 69"/>
                  <a:gd name="T29" fmla="*/ 18 h 48"/>
                  <a:gd name="T30" fmla="*/ 23 w 69"/>
                  <a:gd name="T31" fmla="*/ 7 h 48"/>
                  <a:gd name="T32" fmla="*/ 2 w 69"/>
                  <a:gd name="T33" fmla="*/ 0 h 48"/>
                  <a:gd name="T34" fmla="*/ 2 w 69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48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2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31" y="31"/>
                    </a:lnTo>
                    <a:lnTo>
                      <a:pt x="50" y="40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2" y="39"/>
                    </a:lnTo>
                    <a:lnTo>
                      <a:pt x="56" y="31"/>
                    </a:lnTo>
                    <a:lnTo>
                      <a:pt x="48" y="23"/>
                    </a:lnTo>
                    <a:lnTo>
                      <a:pt x="40" y="18"/>
                    </a:lnTo>
                    <a:lnTo>
                      <a:pt x="23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3" name="Freeform 195">
                <a:extLst>
                  <a:ext uri="{FF2B5EF4-FFF2-40B4-BE49-F238E27FC236}">
                    <a16:creationId xmlns:a16="http://schemas.microsoft.com/office/drawing/2014/main" id="{B86A41B5-B242-416C-3F7A-35362CA1C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173"/>
                <a:ext cx="22" cy="16"/>
              </a:xfrm>
              <a:custGeom>
                <a:avLst/>
                <a:gdLst>
                  <a:gd name="T0" fmla="*/ 25 w 42"/>
                  <a:gd name="T1" fmla="*/ 32 h 32"/>
                  <a:gd name="T2" fmla="*/ 25 w 42"/>
                  <a:gd name="T3" fmla="*/ 32 h 32"/>
                  <a:gd name="T4" fmla="*/ 31 w 42"/>
                  <a:gd name="T5" fmla="*/ 30 h 32"/>
                  <a:gd name="T6" fmla="*/ 38 w 42"/>
                  <a:gd name="T7" fmla="*/ 27 h 32"/>
                  <a:gd name="T8" fmla="*/ 41 w 42"/>
                  <a:gd name="T9" fmla="*/ 23 h 32"/>
                  <a:gd name="T10" fmla="*/ 42 w 42"/>
                  <a:gd name="T11" fmla="*/ 13 h 32"/>
                  <a:gd name="T12" fmla="*/ 42 w 42"/>
                  <a:gd name="T13" fmla="*/ 13 h 32"/>
                  <a:gd name="T14" fmla="*/ 39 w 42"/>
                  <a:gd name="T15" fmla="*/ 7 h 32"/>
                  <a:gd name="T16" fmla="*/ 33 w 42"/>
                  <a:gd name="T17" fmla="*/ 2 h 32"/>
                  <a:gd name="T18" fmla="*/ 27 w 42"/>
                  <a:gd name="T19" fmla="*/ 0 h 32"/>
                  <a:gd name="T20" fmla="*/ 19 w 42"/>
                  <a:gd name="T21" fmla="*/ 0 h 32"/>
                  <a:gd name="T22" fmla="*/ 19 w 42"/>
                  <a:gd name="T23" fmla="*/ 0 h 32"/>
                  <a:gd name="T24" fmla="*/ 11 w 42"/>
                  <a:gd name="T25" fmla="*/ 2 h 32"/>
                  <a:gd name="T26" fmla="*/ 4 w 42"/>
                  <a:gd name="T27" fmla="*/ 3 h 32"/>
                  <a:gd name="T28" fmla="*/ 3 w 42"/>
                  <a:gd name="T29" fmla="*/ 5 h 32"/>
                  <a:gd name="T30" fmla="*/ 1 w 42"/>
                  <a:gd name="T31" fmla="*/ 8 h 32"/>
                  <a:gd name="T32" fmla="*/ 0 w 42"/>
                  <a:gd name="T33" fmla="*/ 11 h 32"/>
                  <a:gd name="T34" fmla="*/ 1 w 42"/>
                  <a:gd name="T35" fmla="*/ 16 h 32"/>
                  <a:gd name="T36" fmla="*/ 1 w 42"/>
                  <a:gd name="T37" fmla="*/ 16 h 32"/>
                  <a:gd name="T38" fmla="*/ 4 w 42"/>
                  <a:gd name="T39" fmla="*/ 23 h 32"/>
                  <a:gd name="T40" fmla="*/ 9 w 42"/>
                  <a:gd name="T41" fmla="*/ 27 h 32"/>
                  <a:gd name="T42" fmla="*/ 15 w 42"/>
                  <a:gd name="T43" fmla="*/ 30 h 32"/>
                  <a:gd name="T44" fmla="*/ 25 w 42"/>
                  <a:gd name="T45" fmla="*/ 32 h 32"/>
                  <a:gd name="T46" fmla="*/ 25 w 42"/>
                  <a:gd name="T4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32">
                    <a:moveTo>
                      <a:pt x="25" y="32"/>
                    </a:moveTo>
                    <a:lnTo>
                      <a:pt x="25" y="32"/>
                    </a:lnTo>
                    <a:lnTo>
                      <a:pt x="31" y="30"/>
                    </a:lnTo>
                    <a:lnTo>
                      <a:pt x="38" y="27"/>
                    </a:lnTo>
                    <a:lnTo>
                      <a:pt x="41" y="2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39" y="7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9" y="27"/>
                    </a:lnTo>
                    <a:lnTo>
                      <a:pt x="15" y="30"/>
                    </a:lnTo>
                    <a:lnTo>
                      <a:pt x="25" y="32"/>
                    </a:lnTo>
                    <a:lnTo>
                      <a:pt x="25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4" name="Freeform 196">
                <a:extLst>
                  <a:ext uri="{FF2B5EF4-FFF2-40B4-BE49-F238E27FC236}">
                    <a16:creationId xmlns:a16="http://schemas.microsoft.com/office/drawing/2014/main" id="{79087D2B-CC41-02DB-AD07-D33BA1E4A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4" y="407"/>
                <a:ext cx="26" cy="16"/>
              </a:xfrm>
              <a:custGeom>
                <a:avLst/>
                <a:gdLst>
                  <a:gd name="T0" fmla="*/ 51 w 51"/>
                  <a:gd name="T1" fmla="*/ 29 h 32"/>
                  <a:gd name="T2" fmla="*/ 51 w 51"/>
                  <a:gd name="T3" fmla="*/ 29 h 32"/>
                  <a:gd name="T4" fmla="*/ 45 w 51"/>
                  <a:gd name="T5" fmla="*/ 26 h 32"/>
                  <a:gd name="T6" fmla="*/ 40 w 51"/>
                  <a:gd name="T7" fmla="*/ 21 h 32"/>
                  <a:gd name="T8" fmla="*/ 35 w 51"/>
                  <a:gd name="T9" fmla="*/ 10 h 32"/>
                  <a:gd name="T10" fmla="*/ 32 w 51"/>
                  <a:gd name="T11" fmla="*/ 5 h 32"/>
                  <a:gd name="T12" fmla="*/ 27 w 51"/>
                  <a:gd name="T13" fmla="*/ 2 h 32"/>
                  <a:gd name="T14" fmla="*/ 23 w 51"/>
                  <a:gd name="T15" fmla="*/ 0 h 32"/>
                  <a:gd name="T16" fmla="*/ 15 w 51"/>
                  <a:gd name="T17" fmla="*/ 2 h 32"/>
                  <a:gd name="T18" fmla="*/ 15 w 51"/>
                  <a:gd name="T19" fmla="*/ 2 h 32"/>
                  <a:gd name="T20" fmla="*/ 8 w 51"/>
                  <a:gd name="T21" fmla="*/ 5 h 32"/>
                  <a:gd name="T22" fmla="*/ 3 w 51"/>
                  <a:gd name="T23" fmla="*/ 8 h 32"/>
                  <a:gd name="T24" fmla="*/ 2 w 51"/>
                  <a:gd name="T25" fmla="*/ 11 h 32"/>
                  <a:gd name="T26" fmla="*/ 0 w 51"/>
                  <a:gd name="T27" fmla="*/ 13 h 32"/>
                  <a:gd name="T28" fmla="*/ 2 w 51"/>
                  <a:gd name="T29" fmla="*/ 16 h 32"/>
                  <a:gd name="T30" fmla="*/ 2 w 51"/>
                  <a:gd name="T31" fmla="*/ 19 h 32"/>
                  <a:gd name="T32" fmla="*/ 2 w 51"/>
                  <a:gd name="T33" fmla="*/ 19 h 32"/>
                  <a:gd name="T34" fmla="*/ 7 w 51"/>
                  <a:gd name="T35" fmla="*/ 26 h 32"/>
                  <a:gd name="T36" fmla="*/ 11 w 51"/>
                  <a:gd name="T37" fmla="*/ 29 h 32"/>
                  <a:gd name="T38" fmla="*/ 16 w 51"/>
                  <a:gd name="T39" fmla="*/ 30 h 32"/>
                  <a:gd name="T40" fmla="*/ 23 w 51"/>
                  <a:gd name="T41" fmla="*/ 32 h 32"/>
                  <a:gd name="T42" fmla="*/ 35 w 51"/>
                  <a:gd name="T43" fmla="*/ 32 h 32"/>
                  <a:gd name="T44" fmla="*/ 51 w 51"/>
                  <a:gd name="T45" fmla="*/ 29 h 32"/>
                  <a:gd name="T46" fmla="*/ 51 w 51"/>
                  <a:gd name="T4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32">
                    <a:moveTo>
                      <a:pt x="51" y="29"/>
                    </a:moveTo>
                    <a:lnTo>
                      <a:pt x="51" y="29"/>
                    </a:lnTo>
                    <a:lnTo>
                      <a:pt x="45" y="26"/>
                    </a:lnTo>
                    <a:lnTo>
                      <a:pt x="40" y="21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35" y="32"/>
                    </a:lnTo>
                    <a:lnTo>
                      <a:pt x="51" y="29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5" name="Freeform 197">
                <a:extLst>
                  <a:ext uri="{FF2B5EF4-FFF2-40B4-BE49-F238E27FC236}">
                    <a16:creationId xmlns:a16="http://schemas.microsoft.com/office/drawing/2014/main" id="{29472084-8BBE-3ABE-F6F2-622AD6437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8" y="4074"/>
                <a:ext cx="30" cy="20"/>
              </a:xfrm>
              <a:custGeom>
                <a:avLst/>
                <a:gdLst>
                  <a:gd name="T0" fmla="*/ 0 w 61"/>
                  <a:gd name="T1" fmla="*/ 41 h 41"/>
                  <a:gd name="T2" fmla="*/ 0 w 61"/>
                  <a:gd name="T3" fmla="*/ 41 h 41"/>
                  <a:gd name="T4" fmla="*/ 61 w 61"/>
                  <a:gd name="T5" fmla="*/ 0 h 41"/>
                  <a:gd name="T6" fmla="*/ 61 w 61"/>
                  <a:gd name="T7" fmla="*/ 0 h 41"/>
                  <a:gd name="T8" fmla="*/ 38 w 61"/>
                  <a:gd name="T9" fmla="*/ 0 h 41"/>
                  <a:gd name="T10" fmla="*/ 31 w 61"/>
                  <a:gd name="T11" fmla="*/ 3 h 41"/>
                  <a:gd name="T12" fmla="*/ 21 w 61"/>
                  <a:gd name="T13" fmla="*/ 6 h 41"/>
                  <a:gd name="T14" fmla="*/ 15 w 61"/>
                  <a:gd name="T15" fmla="*/ 11 h 41"/>
                  <a:gd name="T16" fmla="*/ 8 w 61"/>
                  <a:gd name="T17" fmla="*/ 18 h 41"/>
                  <a:gd name="T18" fmla="*/ 4 w 61"/>
                  <a:gd name="T19" fmla="*/ 29 h 41"/>
                  <a:gd name="T20" fmla="*/ 0 w 61"/>
                  <a:gd name="T21" fmla="*/ 41 h 41"/>
                  <a:gd name="T22" fmla="*/ 0 w 61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41">
                    <a:moveTo>
                      <a:pt x="0" y="41"/>
                    </a:moveTo>
                    <a:lnTo>
                      <a:pt x="0" y="4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38" y="0"/>
                    </a:lnTo>
                    <a:lnTo>
                      <a:pt x="31" y="3"/>
                    </a:lnTo>
                    <a:lnTo>
                      <a:pt x="21" y="6"/>
                    </a:lnTo>
                    <a:lnTo>
                      <a:pt x="15" y="11"/>
                    </a:lnTo>
                    <a:lnTo>
                      <a:pt x="8" y="18"/>
                    </a:lnTo>
                    <a:lnTo>
                      <a:pt x="4" y="29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6" name="Freeform 198">
                <a:extLst>
                  <a:ext uri="{FF2B5EF4-FFF2-40B4-BE49-F238E27FC236}">
                    <a16:creationId xmlns:a16="http://schemas.microsoft.com/office/drawing/2014/main" id="{BBD3E907-4798-0EFE-DB6F-8FE4E143A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4091"/>
                <a:ext cx="22" cy="14"/>
              </a:xfrm>
              <a:custGeom>
                <a:avLst/>
                <a:gdLst>
                  <a:gd name="T0" fmla="*/ 18 w 45"/>
                  <a:gd name="T1" fmla="*/ 6 h 27"/>
                  <a:gd name="T2" fmla="*/ 18 w 45"/>
                  <a:gd name="T3" fmla="*/ 6 h 27"/>
                  <a:gd name="T4" fmla="*/ 11 w 45"/>
                  <a:gd name="T5" fmla="*/ 5 h 27"/>
                  <a:gd name="T6" fmla="*/ 5 w 45"/>
                  <a:gd name="T7" fmla="*/ 3 h 27"/>
                  <a:gd name="T8" fmla="*/ 3 w 45"/>
                  <a:gd name="T9" fmla="*/ 5 h 27"/>
                  <a:gd name="T10" fmla="*/ 2 w 45"/>
                  <a:gd name="T11" fmla="*/ 6 h 27"/>
                  <a:gd name="T12" fmla="*/ 0 w 45"/>
                  <a:gd name="T13" fmla="*/ 14 h 27"/>
                  <a:gd name="T14" fmla="*/ 0 w 45"/>
                  <a:gd name="T15" fmla="*/ 14 h 27"/>
                  <a:gd name="T16" fmla="*/ 2 w 45"/>
                  <a:gd name="T17" fmla="*/ 19 h 27"/>
                  <a:gd name="T18" fmla="*/ 2 w 45"/>
                  <a:gd name="T19" fmla="*/ 22 h 27"/>
                  <a:gd name="T20" fmla="*/ 5 w 45"/>
                  <a:gd name="T21" fmla="*/ 25 h 27"/>
                  <a:gd name="T22" fmla="*/ 6 w 45"/>
                  <a:gd name="T23" fmla="*/ 25 h 27"/>
                  <a:gd name="T24" fmla="*/ 13 w 45"/>
                  <a:gd name="T25" fmla="*/ 27 h 27"/>
                  <a:gd name="T26" fmla="*/ 19 w 45"/>
                  <a:gd name="T27" fmla="*/ 25 h 27"/>
                  <a:gd name="T28" fmla="*/ 19 w 45"/>
                  <a:gd name="T29" fmla="*/ 25 h 27"/>
                  <a:gd name="T30" fmla="*/ 27 w 45"/>
                  <a:gd name="T31" fmla="*/ 24 h 27"/>
                  <a:gd name="T32" fmla="*/ 35 w 45"/>
                  <a:gd name="T33" fmla="*/ 19 h 27"/>
                  <a:gd name="T34" fmla="*/ 38 w 45"/>
                  <a:gd name="T35" fmla="*/ 16 h 27"/>
                  <a:gd name="T36" fmla="*/ 41 w 45"/>
                  <a:gd name="T37" fmla="*/ 11 h 27"/>
                  <a:gd name="T38" fmla="*/ 43 w 45"/>
                  <a:gd name="T39" fmla="*/ 6 h 27"/>
                  <a:gd name="T40" fmla="*/ 45 w 45"/>
                  <a:gd name="T41" fmla="*/ 0 h 27"/>
                  <a:gd name="T42" fmla="*/ 45 w 45"/>
                  <a:gd name="T43" fmla="*/ 0 h 27"/>
                  <a:gd name="T44" fmla="*/ 40 w 45"/>
                  <a:gd name="T45" fmla="*/ 0 h 27"/>
                  <a:gd name="T46" fmla="*/ 37 w 45"/>
                  <a:gd name="T47" fmla="*/ 2 h 27"/>
                  <a:gd name="T48" fmla="*/ 30 w 45"/>
                  <a:gd name="T49" fmla="*/ 5 h 27"/>
                  <a:gd name="T50" fmla="*/ 24 w 45"/>
                  <a:gd name="T51" fmla="*/ 8 h 27"/>
                  <a:gd name="T52" fmla="*/ 21 w 45"/>
                  <a:gd name="T53" fmla="*/ 8 h 27"/>
                  <a:gd name="T54" fmla="*/ 18 w 45"/>
                  <a:gd name="T55" fmla="*/ 6 h 27"/>
                  <a:gd name="T56" fmla="*/ 18 w 45"/>
                  <a:gd name="T5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27">
                    <a:moveTo>
                      <a:pt x="18" y="6"/>
                    </a:moveTo>
                    <a:lnTo>
                      <a:pt x="18" y="6"/>
                    </a:lnTo>
                    <a:lnTo>
                      <a:pt x="11" y="5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7" y="24"/>
                    </a:lnTo>
                    <a:lnTo>
                      <a:pt x="35" y="19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7" name="Freeform 199">
                <a:extLst>
                  <a:ext uri="{FF2B5EF4-FFF2-40B4-BE49-F238E27FC236}">
                    <a16:creationId xmlns:a16="http://schemas.microsoft.com/office/drawing/2014/main" id="{A40D9642-DCC3-261A-B81B-DA71704FF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3256"/>
                <a:ext cx="25" cy="19"/>
              </a:xfrm>
              <a:custGeom>
                <a:avLst/>
                <a:gdLst>
                  <a:gd name="T0" fmla="*/ 0 w 49"/>
                  <a:gd name="T1" fmla="*/ 0 h 40"/>
                  <a:gd name="T2" fmla="*/ 0 w 49"/>
                  <a:gd name="T3" fmla="*/ 0 h 40"/>
                  <a:gd name="T4" fmla="*/ 16 w 49"/>
                  <a:gd name="T5" fmla="*/ 21 h 40"/>
                  <a:gd name="T6" fmla="*/ 27 w 49"/>
                  <a:gd name="T7" fmla="*/ 32 h 40"/>
                  <a:gd name="T8" fmla="*/ 32 w 49"/>
                  <a:gd name="T9" fmla="*/ 35 h 40"/>
                  <a:gd name="T10" fmla="*/ 37 w 49"/>
                  <a:gd name="T11" fmla="*/ 37 h 40"/>
                  <a:gd name="T12" fmla="*/ 49 w 49"/>
                  <a:gd name="T13" fmla="*/ 40 h 40"/>
                  <a:gd name="T14" fmla="*/ 49 w 49"/>
                  <a:gd name="T15" fmla="*/ 40 h 40"/>
                  <a:gd name="T16" fmla="*/ 27 w 49"/>
                  <a:gd name="T17" fmla="*/ 16 h 40"/>
                  <a:gd name="T18" fmla="*/ 15 w 49"/>
                  <a:gd name="T19" fmla="*/ 5 h 40"/>
                  <a:gd name="T20" fmla="*/ 7 w 49"/>
                  <a:gd name="T21" fmla="*/ 0 h 40"/>
                  <a:gd name="T22" fmla="*/ 0 w 49"/>
                  <a:gd name="T23" fmla="*/ 0 h 40"/>
                  <a:gd name="T24" fmla="*/ 0 w 49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40">
                    <a:moveTo>
                      <a:pt x="0" y="0"/>
                    </a:moveTo>
                    <a:lnTo>
                      <a:pt x="0" y="0"/>
                    </a:lnTo>
                    <a:lnTo>
                      <a:pt x="16" y="21"/>
                    </a:lnTo>
                    <a:lnTo>
                      <a:pt x="27" y="32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27" y="16"/>
                    </a:lnTo>
                    <a:lnTo>
                      <a:pt x="15" y="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8" name="Freeform 200">
                <a:extLst>
                  <a:ext uri="{FF2B5EF4-FFF2-40B4-BE49-F238E27FC236}">
                    <a16:creationId xmlns:a16="http://schemas.microsoft.com/office/drawing/2014/main" id="{C3CE69C5-EF53-2886-A92F-458C60AE0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5" y="4046"/>
                <a:ext cx="12" cy="20"/>
              </a:xfrm>
              <a:custGeom>
                <a:avLst/>
                <a:gdLst>
                  <a:gd name="T0" fmla="*/ 13 w 26"/>
                  <a:gd name="T1" fmla="*/ 39 h 39"/>
                  <a:gd name="T2" fmla="*/ 13 w 26"/>
                  <a:gd name="T3" fmla="*/ 39 h 39"/>
                  <a:gd name="T4" fmla="*/ 19 w 26"/>
                  <a:gd name="T5" fmla="*/ 38 h 39"/>
                  <a:gd name="T6" fmla="*/ 22 w 26"/>
                  <a:gd name="T7" fmla="*/ 33 h 39"/>
                  <a:gd name="T8" fmla="*/ 26 w 26"/>
                  <a:gd name="T9" fmla="*/ 28 h 39"/>
                  <a:gd name="T10" fmla="*/ 26 w 26"/>
                  <a:gd name="T11" fmla="*/ 20 h 39"/>
                  <a:gd name="T12" fmla="*/ 26 w 26"/>
                  <a:gd name="T13" fmla="*/ 20 h 39"/>
                  <a:gd name="T14" fmla="*/ 26 w 26"/>
                  <a:gd name="T15" fmla="*/ 14 h 39"/>
                  <a:gd name="T16" fmla="*/ 26 w 26"/>
                  <a:gd name="T17" fmla="*/ 7 h 39"/>
                  <a:gd name="T18" fmla="*/ 22 w 26"/>
                  <a:gd name="T19" fmla="*/ 3 h 39"/>
                  <a:gd name="T20" fmla="*/ 19 w 26"/>
                  <a:gd name="T21" fmla="*/ 1 h 39"/>
                  <a:gd name="T22" fmla="*/ 16 w 26"/>
                  <a:gd name="T23" fmla="*/ 0 h 39"/>
                  <a:gd name="T24" fmla="*/ 16 w 26"/>
                  <a:gd name="T25" fmla="*/ 0 h 39"/>
                  <a:gd name="T26" fmla="*/ 10 w 26"/>
                  <a:gd name="T27" fmla="*/ 1 h 39"/>
                  <a:gd name="T28" fmla="*/ 5 w 26"/>
                  <a:gd name="T29" fmla="*/ 6 h 39"/>
                  <a:gd name="T30" fmla="*/ 2 w 26"/>
                  <a:gd name="T31" fmla="*/ 12 h 39"/>
                  <a:gd name="T32" fmla="*/ 0 w 26"/>
                  <a:gd name="T33" fmla="*/ 20 h 39"/>
                  <a:gd name="T34" fmla="*/ 0 w 26"/>
                  <a:gd name="T35" fmla="*/ 20 h 39"/>
                  <a:gd name="T36" fmla="*/ 0 w 26"/>
                  <a:gd name="T37" fmla="*/ 27 h 39"/>
                  <a:gd name="T38" fmla="*/ 3 w 26"/>
                  <a:gd name="T39" fmla="*/ 33 h 39"/>
                  <a:gd name="T40" fmla="*/ 7 w 26"/>
                  <a:gd name="T41" fmla="*/ 36 h 39"/>
                  <a:gd name="T42" fmla="*/ 13 w 26"/>
                  <a:gd name="T43" fmla="*/ 39 h 39"/>
                  <a:gd name="T44" fmla="*/ 13 w 26"/>
                  <a:gd name="T4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39">
                    <a:moveTo>
                      <a:pt x="13" y="39"/>
                    </a:moveTo>
                    <a:lnTo>
                      <a:pt x="13" y="39"/>
                    </a:lnTo>
                    <a:lnTo>
                      <a:pt x="19" y="38"/>
                    </a:lnTo>
                    <a:lnTo>
                      <a:pt x="22" y="33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14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13" y="39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69" name="Freeform 201">
                <a:extLst>
                  <a:ext uri="{FF2B5EF4-FFF2-40B4-BE49-F238E27FC236}">
                    <a16:creationId xmlns:a16="http://schemas.microsoft.com/office/drawing/2014/main" id="{B16DD2DF-6810-B436-7EB0-F86DEF13B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3985"/>
                <a:ext cx="13" cy="19"/>
              </a:xfrm>
              <a:custGeom>
                <a:avLst/>
                <a:gdLst>
                  <a:gd name="T0" fmla="*/ 17 w 25"/>
                  <a:gd name="T1" fmla="*/ 0 h 40"/>
                  <a:gd name="T2" fmla="*/ 17 w 25"/>
                  <a:gd name="T3" fmla="*/ 0 h 40"/>
                  <a:gd name="T4" fmla="*/ 11 w 25"/>
                  <a:gd name="T5" fmla="*/ 3 h 40"/>
                  <a:gd name="T6" fmla="*/ 4 w 25"/>
                  <a:gd name="T7" fmla="*/ 8 h 40"/>
                  <a:gd name="T8" fmla="*/ 1 w 25"/>
                  <a:gd name="T9" fmla="*/ 16 h 40"/>
                  <a:gd name="T10" fmla="*/ 0 w 25"/>
                  <a:gd name="T11" fmla="*/ 24 h 40"/>
                  <a:gd name="T12" fmla="*/ 0 w 25"/>
                  <a:gd name="T13" fmla="*/ 24 h 40"/>
                  <a:gd name="T14" fmla="*/ 1 w 25"/>
                  <a:gd name="T15" fmla="*/ 29 h 40"/>
                  <a:gd name="T16" fmla="*/ 1 w 25"/>
                  <a:gd name="T17" fmla="*/ 35 h 40"/>
                  <a:gd name="T18" fmla="*/ 4 w 25"/>
                  <a:gd name="T19" fmla="*/ 38 h 40"/>
                  <a:gd name="T20" fmla="*/ 8 w 25"/>
                  <a:gd name="T21" fmla="*/ 40 h 40"/>
                  <a:gd name="T22" fmla="*/ 11 w 25"/>
                  <a:gd name="T23" fmla="*/ 38 h 40"/>
                  <a:gd name="T24" fmla="*/ 11 w 25"/>
                  <a:gd name="T25" fmla="*/ 38 h 40"/>
                  <a:gd name="T26" fmla="*/ 17 w 25"/>
                  <a:gd name="T27" fmla="*/ 35 h 40"/>
                  <a:gd name="T28" fmla="*/ 22 w 25"/>
                  <a:gd name="T29" fmla="*/ 30 h 40"/>
                  <a:gd name="T30" fmla="*/ 25 w 25"/>
                  <a:gd name="T31" fmla="*/ 22 h 40"/>
                  <a:gd name="T32" fmla="*/ 25 w 25"/>
                  <a:gd name="T33" fmla="*/ 13 h 40"/>
                  <a:gd name="T34" fmla="*/ 25 w 25"/>
                  <a:gd name="T35" fmla="*/ 13 h 40"/>
                  <a:gd name="T36" fmla="*/ 24 w 25"/>
                  <a:gd name="T37" fmla="*/ 5 h 40"/>
                  <a:gd name="T38" fmla="*/ 22 w 25"/>
                  <a:gd name="T39" fmla="*/ 2 h 40"/>
                  <a:gd name="T40" fmla="*/ 20 w 25"/>
                  <a:gd name="T41" fmla="*/ 0 h 40"/>
                  <a:gd name="T42" fmla="*/ 17 w 25"/>
                  <a:gd name="T43" fmla="*/ 0 h 40"/>
                  <a:gd name="T44" fmla="*/ 17 w 25"/>
                  <a:gd name="T4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7" y="0"/>
                    </a:moveTo>
                    <a:lnTo>
                      <a:pt x="17" y="0"/>
                    </a:lnTo>
                    <a:lnTo>
                      <a:pt x="11" y="3"/>
                    </a:lnTo>
                    <a:lnTo>
                      <a:pt x="4" y="8"/>
                    </a:lnTo>
                    <a:lnTo>
                      <a:pt x="1" y="1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7" y="35"/>
                    </a:lnTo>
                    <a:lnTo>
                      <a:pt x="22" y="30"/>
                    </a:lnTo>
                    <a:lnTo>
                      <a:pt x="25" y="2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70" name="Freeform 202">
                <a:extLst>
                  <a:ext uri="{FF2B5EF4-FFF2-40B4-BE49-F238E27FC236}">
                    <a16:creationId xmlns:a16="http://schemas.microsoft.com/office/drawing/2014/main" id="{D7C8DC31-87F7-5110-4097-4C7D8DADD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" y="3663"/>
                <a:ext cx="14" cy="13"/>
              </a:xfrm>
              <a:custGeom>
                <a:avLst/>
                <a:gdLst>
                  <a:gd name="T0" fmla="*/ 13 w 29"/>
                  <a:gd name="T1" fmla="*/ 25 h 25"/>
                  <a:gd name="T2" fmla="*/ 13 w 29"/>
                  <a:gd name="T3" fmla="*/ 25 h 25"/>
                  <a:gd name="T4" fmla="*/ 20 w 29"/>
                  <a:gd name="T5" fmla="*/ 25 h 25"/>
                  <a:gd name="T6" fmla="*/ 24 w 29"/>
                  <a:gd name="T7" fmla="*/ 24 h 25"/>
                  <a:gd name="T8" fmla="*/ 27 w 29"/>
                  <a:gd name="T9" fmla="*/ 19 h 25"/>
                  <a:gd name="T10" fmla="*/ 29 w 29"/>
                  <a:gd name="T11" fmla="*/ 14 h 25"/>
                  <a:gd name="T12" fmla="*/ 29 w 29"/>
                  <a:gd name="T13" fmla="*/ 14 h 25"/>
                  <a:gd name="T14" fmla="*/ 27 w 29"/>
                  <a:gd name="T15" fmla="*/ 6 h 25"/>
                  <a:gd name="T16" fmla="*/ 26 w 29"/>
                  <a:gd name="T17" fmla="*/ 3 h 25"/>
                  <a:gd name="T18" fmla="*/ 20 w 29"/>
                  <a:gd name="T19" fmla="*/ 0 h 25"/>
                  <a:gd name="T20" fmla="*/ 13 w 29"/>
                  <a:gd name="T21" fmla="*/ 0 h 25"/>
                  <a:gd name="T22" fmla="*/ 13 w 29"/>
                  <a:gd name="T23" fmla="*/ 0 h 25"/>
                  <a:gd name="T24" fmla="*/ 4 w 29"/>
                  <a:gd name="T25" fmla="*/ 0 h 25"/>
                  <a:gd name="T26" fmla="*/ 0 w 29"/>
                  <a:gd name="T27" fmla="*/ 3 h 25"/>
                  <a:gd name="T28" fmla="*/ 0 w 29"/>
                  <a:gd name="T29" fmla="*/ 8 h 25"/>
                  <a:gd name="T30" fmla="*/ 0 w 29"/>
                  <a:gd name="T31" fmla="*/ 8 h 25"/>
                  <a:gd name="T32" fmla="*/ 0 w 29"/>
                  <a:gd name="T33" fmla="*/ 13 h 25"/>
                  <a:gd name="T34" fmla="*/ 4 w 29"/>
                  <a:gd name="T35" fmla="*/ 19 h 25"/>
                  <a:gd name="T36" fmla="*/ 7 w 29"/>
                  <a:gd name="T37" fmla="*/ 22 h 25"/>
                  <a:gd name="T38" fmla="*/ 13 w 29"/>
                  <a:gd name="T39" fmla="*/ 25 h 25"/>
                  <a:gd name="T40" fmla="*/ 13 w 29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5">
                    <a:moveTo>
                      <a:pt x="13" y="25"/>
                    </a:moveTo>
                    <a:lnTo>
                      <a:pt x="13" y="25"/>
                    </a:lnTo>
                    <a:lnTo>
                      <a:pt x="20" y="25"/>
                    </a:lnTo>
                    <a:lnTo>
                      <a:pt x="24" y="24"/>
                    </a:lnTo>
                    <a:lnTo>
                      <a:pt x="27" y="19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6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3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71" name="Freeform 203">
                <a:extLst>
                  <a:ext uri="{FF2B5EF4-FFF2-40B4-BE49-F238E27FC236}">
                    <a16:creationId xmlns:a16="http://schemas.microsoft.com/office/drawing/2014/main" id="{B68196B8-736C-23E0-8FA7-4E214AB47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3280"/>
                <a:ext cx="23" cy="19"/>
              </a:xfrm>
              <a:custGeom>
                <a:avLst/>
                <a:gdLst>
                  <a:gd name="T0" fmla="*/ 0 w 46"/>
                  <a:gd name="T1" fmla="*/ 0 h 39"/>
                  <a:gd name="T2" fmla="*/ 0 w 46"/>
                  <a:gd name="T3" fmla="*/ 0 h 39"/>
                  <a:gd name="T4" fmla="*/ 2 w 46"/>
                  <a:gd name="T5" fmla="*/ 8 h 39"/>
                  <a:gd name="T6" fmla="*/ 6 w 46"/>
                  <a:gd name="T7" fmla="*/ 15 h 39"/>
                  <a:gd name="T8" fmla="*/ 10 w 46"/>
                  <a:gd name="T9" fmla="*/ 21 h 39"/>
                  <a:gd name="T10" fmla="*/ 16 w 46"/>
                  <a:gd name="T11" fmla="*/ 24 h 39"/>
                  <a:gd name="T12" fmla="*/ 30 w 46"/>
                  <a:gd name="T13" fmla="*/ 32 h 39"/>
                  <a:gd name="T14" fmla="*/ 46 w 46"/>
                  <a:gd name="T15" fmla="*/ 39 h 39"/>
                  <a:gd name="T16" fmla="*/ 46 w 46"/>
                  <a:gd name="T17" fmla="*/ 39 h 39"/>
                  <a:gd name="T18" fmla="*/ 35 w 46"/>
                  <a:gd name="T19" fmla="*/ 24 h 39"/>
                  <a:gd name="T20" fmla="*/ 24 w 46"/>
                  <a:gd name="T21" fmla="*/ 13 h 39"/>
                  <a:gd name="T22" fmla="*/ 13 w 46"/>
                  <a:gd name="T23" fmla="*/ 7 h 39"/>
                  <a:gd name="T24" fmla="*/ 0 w 46"/>
                  <a:gd name="T25" fmla="*/ 0 h 39"/>
                  <a:gd name="T26" fmla="*/ 0 w 46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15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30" y="32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35" y="24"/>
                    </a:lnTo>
                    <a:lnTo>
                      <a:pt x="24" y="13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  <p:sp>
            <p:nvSpPr>
              <p:cNvPr id="272" name="Freeform 204">
                <a:extLst>
                  <a:ext uri="{FF2B5EF4-FFF2-40B4-BE49-F238E27FC236}">
                    <a16:creationId xmlns:a16="http://schemas.microsoft.com/office/drawing/2014/main" id="{196E8989-04FE-9024-F94D-46783FF81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6" y="3407"/>
                <a:ext cx="27" cy="8"/>
              </a:xfrm>
              <a:custGeom>
                <a:avLst/>
                <a:gdLst>
                  <a:gd name="T0" fmla="*/ 0 w 52"/>
                  <a:gd name="T1" fmla="*/ 6 h 15"/>
                  <a:gd name="T2" fmla="*/ 0 w 52"/>
                  <a:gd name="T3" fmla="*/ 6 h 15"/>
                  <a:gd name="T4" fmla="*/ 52 w 52"/>
                  <a:gd name="T5" fmla="*/ 15 h 15"/>
                  <a:gd name="T6" fmla="*/ 52 w 52"/>
                  <a:gd name="T7" fmla="*/ 15 h 15"/>
                  <a:gd name="T8" fmla="*/ 41 w 52"/>
                  <a:gd name="T9" fmla="*/ 6 h 15"/>
                  <a:gd name="T10" fmla="*/ 35 w 52"/>
                  <a:gd name="T11" fmla="*/ 3 h 15"/>
                  <a:gd name="T12" fmla="*/ 28 w 52"/>
                  <a:gd name="T13" fmla="*/ 0 h 15"/>
                  <a:gd name="T14" fmla="*/ 22 w 52"/>
                  <a:gd name="T15" fmla="*/ 0 h 15"/>
                  <a:gd name="T16" fmla="*/ 14 w 52"/>
                  <a:gd name="T17" fmla="*/ 0 h 15"/>
                  <a:gd name="T18" fmla="*/ 8 w 52"/>
                  <a:gd name="T19" fmla="*/ 1 h 15"/>
                  <a:gd name="T20" fmla="*/ 0 w 52"/>
                  <a:gd name="T21" fmla="*/ 6 h 15"/>
                  <a:gd name="T22" fmla="*/ 0 w 52"/>
                  <a:gd name="T2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5">
                    <a:moveTo>
                      <a:pt x="0" y="6"/>
                    </a:moveTo>
                    <a:lnTo>
                      <a:pt x="0" y="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AT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ptos" panose="021100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10" name="Freeform 206">
              <a:extLst>
                <a:ext uri="{FF2B5EF4-FFF2-40B4-BE49-F238E27FC236}">
                  <a16:creationId xmlns:a16="http://schemas.microsoft.com/office/drawing/2014/main" id="{F24FE197-C685-995A-DF2B-332E80EDD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2081"/>
              <a:ext cx="3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7 w 7"/>
                <a:gd name="T5" fmla="*/ 7 h 8"/>
                <a:gd name="T6" fmla="*/ 7 w 7"/>
                <a:gd name="T7" fmla="*/ 7 h 8"/>
                <a:gd name="T8" fmla="*/ 2 w 7"/>
                <a:gd name="T9" fmla="*/ 0 h 8"/>
                <a:gd name="T10" fmla="*/ 0 w 7"/>
                <a:gd name="T11" fmla="*/ 2 h 8"/>
                <a:gd name="T12" fmla="*/ 0 w 7"/>
                <a:gd name="T13" fmla="*/ 2 h 8"/>
                <a:gd name="T14" fmla="*/ 4 w 7"/>
                <a:gd name="T15" fmla="*/ 8 h 8"/>
                <a:gd name="T16" fmla="*/ 4 w 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1" name="Freeform 207">
              <a:extLst>
                <a:ext uri="{FF2B5EF4-FFF2-40B4-BE49-F238E27FC236}">
                  <a16:creationId xmlns:a16="http://schemas.microsoft.com/office/drawing/2014/main" id="{6829A8A3-92AD-DAEE-B19E-64C7F346F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188"/>
              <a:ext cx="3" cy="5"/>
            </a:xfrm>
            <a:custGeom>
              <a:avLst/>
              <a:gdLst>
                <a:gd name="T0" fmla="*/ 3 w 7"/>
                <a:gd name="T1" fmla="*/ 0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3 h 10"/>
                <a:gd name="T8" fmla="*/ 5 w 7"/>
                <a:gd name="T9" fmla="*/ 10 h 10"/>
                <a:gd name="T10" fmla="*/ 7 w 7"/>
                <a:gd name="T11" fmla="*/ 8 h 10"/>
                <a:gd name="T12" fmla="*/ 7 w 7"/>
                <a:gd name="T13" fmla="*/ 8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2" name="Freeform 208">
              <a:extLst>
                <a:ext uri="{FF2B5EF4-FFF2-40B4-BE49-F238E27FC236}">
                  <a16:creationId xmlns:a16="http://schemas.microsoft.com/office/drawing/2014/main" id="{8FE39EF1-919E-BAE4-E60B-80859033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" y="3413"/>
              <a:ext cx="4" cy="3"/>
            </a:xfrm>
            <a:custGeom>
              <a:avLst/>
              <a:gdLst>
                <a:gd name="T0" fmla="*/ 0 w 8"/>
                <a:gd name="T1" fmla="*/ 1 h 6"/>
                <a:gd name="T2" fmla="*/ 0 w 8"/>
                <a:gd name="T3" fmla="*/ 1 h 6"/>
                <a:gd name="T4" fmla="*/ 0 w 8"/>
                <a:gd name="T5" fmla="*/ 3 h 6"/>
                <a:gd name="T6" fmla="*/ 2 w 8"/>
                <a:gd name="T7" fmla="*/ 4 h 6"/>
                <a:gd name="T8" fmla="*/ 6 w 8"/>
                <a:gd name="T9" fmla="*/ 6 h 6"/>
                <a:gd name="T10" fmla="*/ 8 w 8"/>
                <a:gd name="T11" fmla="*/ 4 h 6"/>
                <a:gd name="T12" fmla="*/ 8 w 8"/>
                <a:gd name="T13" fmla="*/ 4 h 6"/>
                <a:gd name="T14" fmla="*/ 5 w 8"/>
                <a:gd name="T15" fmla="*/ 0 h 6"/>
                <a:gd name="T16" fmla="*/ 2 w 8"/>
                <a:gd name="T17" fmla="*/ 0 h 6"/>
                <a:gd name="T18" fmla="*/ 0 w 8"/>
                <a:gd name="T19" fmla="*/ 1 h 6"/>
                <a:gd name="T20" fmla="*/ 0 w 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3" name="Freeform 209">
              <a:extLst>
                <a:ext uri="{FF2B5EF4-FFF2-40B4-BE49-F238E27FC236}">
                  <a16:creationId xmlns:a16="http://schemas.microsoft.com/office/drawing/2014/main" id="{BE4A18FC-D23B-A825-78E1-BD7922A8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3415"/>
              <a:ext cx="1" cy="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4" name="Freeform 210">
              <a:extLst>
                <a:ext uri="{FF2B5EF4-FFF2-40B4-BE49-F238E27FC236}">
                  <a16:creationId xmlns:a16="http://schemas.microsoft.com/office/drawing/2014/main" id="{86680DE0-228F-5D81-6351-6DAE366F7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5" name="Freeform 211">
              <a:extLst>
                <a:ext uri="{FF2B5EF4-FFF2-40B4-BE49-F238E27FC236}">
                  <a16:creationId xmlns:a16="http://schemas.microsoft.com/office/drawing/2014/main" id="{0589D457-C526-FDBF-ACD3-E009EF281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6" name="Freeform 212">
              <a:extLst>
                <a:ext uri="{FF2B5EF4-FFF2-40B4-BE49-F238E27FC236}">
                  <a16:creationId xmlns:a16="http://schemas.microsoft.com/office/drawing/2014/main" id="{97630D86-9D84-C6B9-A21D-94E631839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7" name="Freeform 213">
              <a:extLst>
                <a:ext uri="{FF2B5EF4-FFF2-40B4-BE49-F238E27FC236}">
                  <a16:creationId xmlns:a16="http://schemas.microsoft.com/office/drawing/2014/main" id="{43DE092E-E4AD-4D92-21BE-D20D807EA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8" name="Freeform 214">
              <a:extLst>
                <a:ext uri="{FF2B5EF4-FFF2-40B4-BE49-F238E27FC236}">
                  <a16:creationId xmlns:a16="http://schemas.microsoft.com/office/drawing/2014/main" id="{128B42B7-5A3B-56C0-4135-A226C9A7E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" y="1109"/>
              <a:ext cx="36" cy="9"/>
            </a:xfrm>
            <a:custGeom>
              <a:avLst/>
              <a:gdLst>
                <a:gd name="T0" fmla="*/ 6 w 73"/>
                <a:gd name="T1" fmla="*/ 18 h 18"/>
                <a:gd name="T2" fmla="*/ 6 w 73"/>
                <a:gd name="T3" fmla="*/ 18 h 18"/>
                <a:gd name="T4" fmla="*/ 19 w 73"/>
                <a:gd name="T5" fmla="*/ 18 h 18"/>
                <a:gd name="T6" fmla="*/ 30 w 73"/>
                <a:gd name="T7" fmla="*/ 16 h 18"/>
                <a:gd name="T8" fmla="*/ 43 w 73"/>
                <a:gd name="T9" fmla="*/ 11 h 18"/>
                <a:gd name="T10" fmla="*/ 54 w 73"/>
                <a:gd name="T11" fmla="*/ 7 h 18"/>
                <a:gd name="T12" fmla="*/ 54 w 73"/>
                <a:gd name="T13" fmla="*/ 7 h 18"/>
                <a:gd name="T14" fmla="*/ 63 w 73"/>
                <a:gd name="T15" fmla="*/ 3 h 18"/>
                <a:gd name="T16" fmla="*/ 70 w 73"/>
                <a:gd name="T17" fmla="*/ 2 h 18"/>
                <a:gd name="T18" fmla="*/ 73 w 73"/>
                <a:gd name="T19" fmla="*/ 0 h 18"/>
                <a:gd name="T20" fmla="*/ 73 w 73"/>
                <a:gd name="T21" fmla="*/ 0 h 18"/>
                <a:gd name="T22" fmla="*/ 59 w 73"/>
                <a:gd name="T23" fmla="*/ 3 h 18"/>
                <a:gd name="T24" fmla="*/ 59 w 73"/>
                <a:gd name="T25" fmla="*/ 3 h 18"/>
                <a:gd name="T26" fmla="*/ 48 w 73"/>
                <a:gd name="T27" fmla="*/ 10 h 18"/>
                <a:gd name="T28" fmla="*/ 36 w 73"/>
                <a:gd name="T29" fmla="*/ 13 h 18"/>
                <a:gd name="T30" fmla="*/ 25 w 73"/>
                <a:gd name="T31" fmla="*/ 15 h 18"/>
                <a:gd name="T32" fmla="*/ 13 w 73"/>
                <a:gd name="T33" fmla="*/ 15 h 18"/>
                <a:gd name="T34" fmla="*/ 13 w 73"/>
                <a:gd name="T35" fmla="*/ 15 h 18"/>
                <a:gd name="T36" fmla="*/ 6 w 73"/>
                <a:gd name="T37" fmla="*/ 15 h 18"/>
                <a:gd name="T38" fmla="*/ 1 w 73"/>
                <a:gd name="T39" fmla="*/ 16 h 18"/>
                <a:gd name="T40" fmla="*/ 0 w 73"/>
                <a:gd name="T41" fmla="*/ 18 h 18"/>
                <a:gd name="T42" fmla="*/ 0 w 73"/>
                <a:gd name="T43" fmla="*/ 18 h 18"/>
                <a:gd name="T44" fmla="*/ 6 w 73"/>
                <a:gd name="T45" fmla="*/ 18 h 18"/>
                <a:gd name="T46" fmla="*/ 6 w 73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8">
                  <a:moveTo>
                    <a:pt x="6" y="18"/>
                  </a:moveTo>
                  <a:lnTo>
                    <a:pt x="6" y="18"/>
                  </a:lnTo>
                  <a:lnTo>
                    <a:pt x="19" y="18"/>
                  </a:lnTo>
                  <a:lnTo>
                    <a:pt x="30" y="16"/>
                  </a:lnTo>
                  <a:lnTo>
                    <a:pt x="43" y="11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48" y="10"/>
                  </a:lnTo>
                  <a:lnTo>
                    <a:pt x="36" y="13"/>
                  </a:lnTo>
                  <a:lnTo>
                    <a:pt x="2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19" name="Freeform 215">
              <a:extLst>
                <a:ext uri="{FF2B5EF4-FFF2-40B4-BE49-F238E27FC236}">
                  <a16:creationId xmlns:a16="http://schemas.microsoft.com/office/drawing/2014/main" id="{76AEAFE7-0D07-E19E-D58F-988055524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" y="1585"/>
              <a:ext cx="30" cy="8"/>
            </a:xfrm>
            <a:custGeom>
              <a:avLst/>
              <a:gdLst>
                <a:gd name="T0" fmla="*/ 60 w 60"/>
                <a:gd name="T1" fmla="*/ 0 h 15"/>
                <a:gd name="T2" fmla="*/ 60 w 60"/>
                <a:gd name="T3" fmla="*/ 0 h 15"/>
                <a:gd name="T4" fmla="*/ 52 w 60"/>
                <a:gd name="T5" fmla="*/ 3 h 15"/>
                <a:gd name="T6" fmla="*/ 43 w 60"/>
                <a:gd name="T7" fmla="*/ 6 h 15"/>
                <a:gd name="T8" fmla="*/ 33 w 60"/>
                <a:gd name="T9" fmla="*/ 8 h 15"/>
                <a:gd name="T10" fmla="*/ 22 w 60"/>
                <a:gd name="T11" fmla="*/ 8 h 15"/>
                <a:gd name="T12" fmla="*/ 22 w 60"/>
                <a:gd name="T13" fmla="*/ 8 h 15"/>
                <a:gd name="T14" fmla="*/ 17 w 60"/>
                <a:gd name="T15" fmla="*/ 8 h 15"/>
                <a:gd name="T16" fmla="*/ 11 w 60"/>
                <a:gd name="T17" fmla="*/ 9 h 15"/>
                <a:gd name="T18" fmla="*/ 0 w 60"/>
                <a:gd name="T19" fmla="*/ 15 h 15"/>
                <a:gd name="T20" fmla="*/ 0 w 60"/>
                <a:gd name="T21" fmla="*/ 15 h 15"/>
                <a:gd name="T22" fmla="*/ 8 w 60"/>
                <a:gd name="T23" fmla="*/ 11 h 15"/>
                <a:gd name="T24" fmla="*/ 17 w 60"/>
                <a:gd name="T25" fmla="*/ 11 h 15"/>
                <a:gd name="T26" fmla="*/ 17 w 60"/>
                <a:gd name="T27" fmla="*/ 11 h 15"/>
                <a:gd name="T28" fmla="*/ 28 w 60"/>
                <a:gd name="T29" fmla="*/ 11 h 15"/>
                <a:gd name="T30" fmla="*/ 40 w 60"/>
                <a:gd name="T31" fmla="*/ 8 h 15"/>
                <a:gd name="T32" fmla="*/ 51 w 60"/>
                <a:gd name="T33" fmla="*/ 4 h 15"/>
                <a:gd name="T34" fmla="*/ 60 w 60"/>
                <a:gd name="T35" fmla="*/ 0 h 15"/>
                <a:gd name="T36" fmla="*/ 60 w 60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lnTo>
                    <a:pt x="60" y="0"/>
                  </a:lnTo>
                  <a:lnTo>
                    <a:pt x="52" y="3"/>
                  </a:lnTo>
                  <a:lnTo>
                    <a:pt x="43" y="6"/>
                  </a:lnTo>
                  <a:lnTo>
                    <a:pt x="3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7" y="8"/>
                  </a:lnTo>
                  <a:lnTo>
                    <a:pt x="11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28" y="11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0" name="Freeform 216">
              <a:extLst>
                <a:ext uri="{FF2B5EF4-FFF2-40B4-BE49-F238E27FC236}">
                  <a16:creationId xmlns:a16="http://schemas.microsoft.com/office/drawing/2014/main" id="{6AD24C4A-7E7C-6486-CD25-F8E1F8439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8" y="1166"/>
              <a:ext cx="10" cy="8"/>
            </a:xfrm>
            <a:custGeom>
              <a:avLst/>
              <a:gdLst>
                <a:gd name="T0" fmla="*/ 16 w 21"/>
                <a:gd name="T1" fmla="*/ 17 h 17"/>
                <a:gd name="T2" fmla="*/ 16 w 21"/>
                <a:gd name="T3" fmla="*/ 17 h 17"/>
                <a:gd name="T4" fmla="*/ 21 w 21"/>
                <a:gd name="T5" fmla="*/ 14 h 17"/>
                <a:gd name="T6" fmla="*/ 21 w 21"/>
                <a:gd name="T7" fmla="*/ 14 h 17"/>
                <a:gd name="T8" fmla="*/ 19 w 21"/>
                <a:gd name="T9" fmla="*/ 2 h 17"/>
                <a:gd name="T10" fmla="*/ 19 w 21"/>
                <a:gd name="T11" fmla="*/ 2 h 17"/>
                <a:gd name="T12" fmla="*/ 14 w 21"/>
                <a:gd name="T13" fmla="*/ 0 h 17"/>
                <a:gd name="T14" fmla="*/ 14 w 21"/>
                <a:gd name="T15" fmla="*/ 0 h 17"/>
                <a:gd name="T16" fmla="*/ 14 w 21"/>
                <a:gd name="T17" fmla="*/ 0 h 17"/>
                <a:gd name="T18" fmla="*/ 6 w 21"/>
                <a:gd name="T19" fmla="*/ 2 h 17"/>
                <a:gd name="T20" fmla="*/ 0 w 21"/>
                <a:gd name="T21" fmla="*/ 5 h 17"/>
                <a:gd name="T22" fmla="*/ 0 w 21"/>
                <a:gd name="T23" fmla="*/ 5 h 17"/>
                <a:gd name="T24" fmla="*/ 6 w 21"/>
                <a:gd name="T25" fmla="*/ 3 h 17"/>
                <a:gd name="T26" fmla="*/ 13 w 21"/>
                <a:gd name="T27" fmla="*/ 2 h 17"/>
                <a:gd name="T28" fmla="*/ 13 w 21"/>
                <a:gd name="T29" fmla="*/ 2 h 17"/>
                <a:gd name="T30" fmla="*/ 16 w 21"/>
                <a:gd name="T31" fmla="*/ 17 h 17"/>
                <a:gd name="T32" fmla="*/ 16 w 2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6" y="17"/>
                  </a:moveTo>
                  <a:lnTo>
                    <a:pt x="16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1" name="Freeform 217">
              <a:extLst>
                <a:ext uri="{FF2B5EF4-FFF2-40B4-BE49-F238E27FC236}">
                  <a16:creationId xmlns:a16="http://schemas.microsoft.com/office/drawing/2014/main" id="{6AF05A70-3DE9-EDAE-ED5D-0227AC42C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" y="1504"/>
              <a:ext cx="16" cy="12"/>
            </a:xfrm>
            <a:custGeom>
              <a:avLst/>
              <a:gdLst>
                <a:gd name="T0" fmla="*/ 8 w 32"/>
                <a:gd name="T1" fmla="*/ 15 h 23"/>
                <a:gd name="T2" fmla="*/ 8 w 32"/>
                <a:gd name="T3" fmla="*/ 15 h 23"/>
                <a:gd name="T4" fmla="*/ 0 w 32"/>
                <a:gd name="T5" fmla="*/ 23 h 23"/>
                <a:gd name="T6" fmla="*/ 0 w 32"/>
                <a:gd name="T7" fmla="*/ 23 h 23"/>
                <a:gd name="T8" fmla="*/ 7 w 32"/>
                <a:gd name="T9" fmla="*/ 20 h 23"/>
                <a:gd name="T10" fmla="*/ 14 w 32"/>
                <a:gd name="T11" fmla="*/ 14 h 23"/>
                <a:gd name="T12" fmla="*/ 14 w 32"/>
                <a:gd name="T13" fmla="*/ 14 h 23"/>
                <a:gd name="T14" fmla="*/ 22 w 32"/>
                <a:gd name="T15" fmla="*/ 4 h 23"/>
                <a:gd name="T16" fmla="*/ 32 w 32"/>
                <a:gd name="T17" fmla="*/ 0 h 23"/>
                <a:gd name="T18" fmla="*/ 32 w 32"/>
                <a:gd name="T19" fmla="*/ 0 h 23"/>
                <a:gd name="T20" fmla="*/ 19 w 32"/>
                <a:gd name="T21" fmla="*/ 6 h 23"/>
                <a:gd name="T22" fmla="*/ 8 w 32"/>
                <a:gd name="T23" fmla="*/ 15 h 23"/>
                <a:gd name="T24" fmla="*/ 8 w 32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15"/>
                  </a:move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7" y="2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9" y="6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2" name="Freeform 218">
              <a:extLst>
                <a:ext uri="{FF2B5EF4-FFF2-40B4-BE49-F238E27FC236}">
                  <a16:creationId xmlns:a16="http://schemas.microsoft.com/office/drawing/2014/main" id="{A4E35A59-D7CC-07F8-5EDE-DFBD897B7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" y="1009"/>
              <a:ext cx="38" cy="4"/>
            </a:xfrm>
            <a:custGeom>
              <a:avLst/>
              <a:gdLst>
                <a:gd name="T0" fmla="*/ 44 w 74"/>
                <a:gd name="T1" fmla="*/ 5 h 8"/>
                <a:gd name="T2" fmla="*/ 44 w 74"/>
                <a:gd name="T3" fmla="*/ 5 h 8"/>
                <a:gd name="T4" fmla="*/ 54 w 74"/>
                <a:gd name="T5" fmla="*/ 6 h 8"/>
                <a:gd name="T6" fmla="*/ 62 w 74"/>
                <a:gd name="T7" fmla="*/ 6 h 8"/>
                <a:gd name="T8" fmla="*/ 68 w 74"/>
                <a:gd name="T9" fmla="*/ 5 h 8"/>
                <a:gd name="T10" fmla="*/ 74 w 74"/>
                <a:gd name="T11" fmla="*/ 2 h 8"/>
                <a:gd name="T12" fmla="*/ 74 w 74"/>
                <a:gd name="T13" fmla="*/ 2 h 8"/>
                <a:gd name="T14" fmla="*/ 70 w 74"/>
                <a:gd name="T15" fmla="*/ 3 h 8"/>
                <a:gd name="T16" fmla="*/ 63 w 74"/>
                <a:gd name="T17" fmla="*/ 3 h 8"/>
                <a:gd name="T18" fmla="*/ 49 w 74"/>
                <a:gd name="T19" fmla="*/ 2 h 8"/>
                <a:gd name="T20" fmla="*/ 49 w 74"/>
                <a:gd name="T21" fmla="*/ 2 h 8"/>
                <a:gd name="T22" fmla="*/ 36 w 74"/>
                <a:gd name="T23" fmla="*/ 0 h 8"/>
                <a:gd name="T24" fmla="*/ 23 w 74"/>
                <a:gd name="T25" fmla="*/ 0 h 8"/>
                <a:gd name="T26" fmla="*/ 11 w 74"/>
                <a:gd name="T27" fmla="*/ 3 h 8"/>
                <a:gd name="T28" fmla="*/ 0 w 74"/>
                <a:gd name="T29" fmla="*/ 8 h 8"/>
                <a:gd name="T30" fmla="*/ 0 w 74"/>
                <a:gd name="T31" fmla="*/ 8 h 8"/>
                <a:gd name="T32" fmla="*/ 11 w 74"/>
                <a:gd name="T33" fmla="*/ 5 h 8"/>
                <a:gd name="T34" fmla="*/ 20 w 74"/>
                <a:gd name="T35" fmla="*/ 3 h 8"/>
                <a:gd name="T36" fmla="*/ 31 w 74"/>
                <a:gd name="T37" fmla="*/ 3 h 8"/>
                <a:gd name="T38" fmla="*/ 44 w 74"/>
                <a:gd name="T39" fmla="*/ 5 h 8"/>
                <a:gd name="T40" fmla="*/ 44 w 74"/>
                <a:gd name="T4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8">
                  <a:moveTo>
                    <a:pt x="44" y="5"/>
                  </a:moveTo>
                  <a:lnTo>
                    <a:pt x="44" y="5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8" y="5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0" y="3"/>
                  </a:lnTo>
                  <a:lnTo>
                    <a:pt x="63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1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0" y="3"/>
                  </a:lnTo>
                  <a:lnTo>
                    <a:pt x="31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3" name="Freeform 219">
              <a:extLst>
                <a:ext uri="{FF2B5EF4-FFF2-40B4-BE49-F238E27FC236}">
                  <a16:creationId xmlns:a16="http://schemas.microsoft.com/office/drawing/2014/main" id="{3C696713-7E35-8A89-AA85-80175F389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" y="1474"/>
              <a:ext cx="12" cy="16"/>
            </a:xfrm>
            <a:custGeom>
              <a:avLst/>
              <a:gdLst>
                <a:gd name="T0" fmla="*/ 8 w 26"/>
                <a:gd name="T1" fmla="*/ 17 h 32"/>
                <a:gd name="T2" fmla="*/ 8 w 26"/>
                <a:gd name="T3" fmla="*/ 17 h 32"/>
                <a:gd name="T4" fmla="*/ 5 w 26"/>
                <a:gd name="T5" fmla="*/ 25 h 32"/>
                <a:gd name="T6" fmla="*/ 0 w 26"/>
                <a:gd name="T7" fmla="*/ 32 h 32"/>
                <a:gd name="T8" fmla="*/ 0 w 26"/>
                <a:gd name="T9" fmla="*/ 32 h 32"/>
                <a:gd name="T10" fmla="*/ 5 w 26"/>
                <a:gd name="T11" fmla="*/ 30 h 32"/>
                <a:gd name="T12" fmla="*/ 8 w 26"/>
                <a:gd name="T13" fmla="*/ 27 h 32"/>
                <a:gd name="T14" fmla="*/ 12 w 26"/>
                <a:gd name="T15" fmla="*/ 20 h 32"/>
                <a:gd name="T16" fmla="*/ 15 w 26"/>
                <a:gd name="T17" fmla="*/ 14 h 32"/>
                <a:gd name="T18" fmla="*/ 15 w 26"/>
                <a:gd name="T19" fmla="*/ 14 h 32"/>
                <a:gd name="T20" fmla="*/ 19 w 26"/>
                <a:gd name="T21" fmla="*/ 6 h 32"/>
                <a:gd name="T22" fmla="*/ 26 w 26"/>
                <a:gd name="T23" fmla="*/ 0 h 32"/>
                <a:gd name="T24" fmla="*/ 26 w 26"/>
                <a:gd name="T25" fmla="*/ 0 h 32"/>
                <a:gd name="T26" fmla="*/ 19 w 26"/>
                <a:gd name="T27" fmla="*/ 3 h 32"/>
                <a:gd name="T28" fmla="*/ 15 w 26"/>
                <a:gd name="T29" fmla="*/ 8 h 32"/>
                <a:gd name="T30" fmla="*/ 12 w 26"/>
                <a:gd name="T31" fmla="*/ 13 h 32"/>
                <a:gd name="T32" fmla="*/ 8 w 26"/>
                <a:gd name="T33" fmla="*/ 17 h 32"/>
                <a:gd name="T34" fmla="*/ 8 w 26"/>
                <a:gd name="T35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32">
                  <a:moveTo>
                    <a:pt x="8" y="17"/>
                  </a:moveTo>
                  <a:lnTo>
                    <a:pt x="8" y="17"/>
                  </a:lnTo>
                  <a:lnTo>
                    <a:pt x="5" y="2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30"/>
                  </a:lnTo>
                  <a:lnTo>
                    <a:pt x="8" y="27"/>
                  </a:lnTo>
                  <a:lnTo>
                    <a:pt x="12" y="2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4" name="Freeform 220">
              <a:extLst>
                <a:ext uri="{FF2B5EF4-FFF2-40B4-BE49-F238E27FC236}">
                  <a16:creationId xmlns:a16="http://schemas.microsoft.com/office/drawing/2014/main" id="{228BB9D2-699C-520D-D1C1-7C2A5E14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" y="1489"/>
              <a:ext cx="23" cy="4"/>
            </a:xfrm>
            <a:custGeom>
              <a:avLst/>
              <a:gdLst>
                <a:gd name="T0" fmla="*/ 12 w 46"/>
                <a:gd name="T1" fmla="*/ 8 h 8"/>
                <a:gd name="T2" fmla="*/ 12 w 46"/>
                <a:gd name="T3" fmla="*/ 8 h 8"/>
                <a:gd name="T4" fmla="*/ 19 w 46"/>
                <a:gd name="T5" fmla="*/ 8 h 8"/>
                <a:gd name="T6" fmla="*/ 27 w 46"/>
                <a:gd name="T7" fmla="*/ 7 h 8"/>
                <a:gd name="T8" fmla="*/ 46 w 46"/>
                <a:gd name="T9" fmla="*/ 0 h 8"/>
                <a:gd name="T10" fmla="*/ 46 w 46"/>
                <a:gd name="T11" fmla="*/ 0 h 8"/>
                <a:gd name="T12" fmla="*/ 44 w 46"/>
                <a:gd name="T13" fmla="*/ 0 h 8"/>
                <a:gd name="T14" fmla="*/ 44 w 46"/>
                <a:gd name="T15" fmla="*/ 0 h 8"/>
                <a:gd name="T16" fmla="*/ 30 w 46"/>
                <a:gd name="T17" fmla="*/ 5 h 8"/>
                <a:gd name="T18" fmla="*/ 24 w 46"/>
                <a:gd name="T19" fmla="*/ 7 h 8"/>
                <a:gd name="T20" fmla="*/ 19 w 46"/>
                <a:gd name="T21" fmla="*/ 5 h 8"/>
                <a:gd name="T22" fmla="*/ 19 w 46"/>
                <a:gd name="T23" fmla="*/ 5 h 8"/>
                <a:gd name="T24" fmla="*/ 12 w 46"/>
                <a:gd name="T25" fmla="*/ 5 h 8"/>
                <a:gd name="T26" fmla="*/ 6 w 46"/>
                <a:gd name="T27" fmla="*/ 5 h 8"/>
                <a:gd name="T28" fmla="*/ 3 w 46"/>
                <a:gd name="T29" fmla="*/ 7 h 8"/>
                <a:gd name="T30" fmla="*/ 0 w 46"/>
                <a:gd name="T31" fmla="*/ 8 h 8"/>
                <a:gd name="T32" fmla="*/ 0 w 46"/>
                <a:gd name="T33" fmla="*/ 8 h 8"/>
                <a:gd name="T34" fmla="*/ 4 w 46"/>
                <a:gd name="T35" fmla="*/ 7 h 8"/>
                <a:gd name="T36" fmla="*/ 12 w 46"/>
                <a:gd name="T37" fmla="*/ 8 h 8"/>
                <a:gd name="T38" fmla="*/ 12 w 46"/>
                <a:gd name="T3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8">
                  <a:moveTo>
                    <a:pt x="12" y="8"/>
                  </a:moveTo>
                  <a:lnTo>
                    <a:pt x="12" y="8"/>
                  </a:lnTo>
                  <a:lnTo>
                    <a:pt x="19" y="8"/>
                  </a:lnTo>
                  <a:lnTo>
                    <a:pt x="27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7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5" name="Freeform 221">
              <a:extLst>
                <a:ext uri="{FF2B5EF4-FFF2-40B4-BE49-F238E27FC236}">
                  <a16:creationId xmlns:a16="http://schemas.microsoft.com/office/drawing/2014/main" id="{1D9B020A-EFCC-8572-2AB0-163397564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133"/>
              <a:ext cx="19" cy="6"/>
            </a:xfrm>
            <a:custGeom>
              <a:avLst/>
              <a:gdLst>
                <a:gd name="T0" fmla="*/ 36 w 36"/>
                <a:gd name="T1" fmla="*/ 0 h 13"/>
                <a:gd name="T2" fmla="*/ 36 w 36"/>
                <a:gd name="T3" fmla="*/ 0 h 13"/>
                <a:gd name="T4" fmla="*/ 24 w 36"/>
                <a:gd name="T5" fmla="*/ 3 h 13"/>
                <a:gd name="T6" fmla="*/ 24 w 36"/>
                <a:gd name="T7" fmla="*/ 3 h 13"/>
                <a:gd name="T8" fmla="*/ 11 w 36"/>
                <a:gd name="T9" fmla="*/ 8 h 13"/>
                <a:gd name="T10" fmla="*/ 0 w 36"/>
                <a:gd name="T11" fmla="*/ 13 h 13"/>
                <a:gd name="T12" fmla="*/ 0 w 36"/>
                <a:gd name="T13" fmla="*/ 13 h 13"/>
                <a:gd name="T14" fmla="*/ 8 w 36"/>
                <a:gd name="T15" fmla="*/ 9 h 13"/>
                <a:gd name="T16" fmla="*/ 17 w 36"/>
                <a:gd name="T17" fmla="*/ 6 h 13"/>
                <a:gd name="T18" fmla="*/ 17 w 36"/>
                <a:gd name="T19" fmla="*/ 6 h 13"/>
                <a:gd name="T20" fmla="*/ 29 w 36"/>
                <a:gd name="T21" fmla="*/ 3 h 13"/>
                <a:gd name="T22" fmla="*/ 33 w 36"/>
                <a:gd name="T23" fmla="*/ 1 h 13"/>
                <a:gd name="T24" fmla="*/ 36 w 36"/>
                <a:gd name="T25" fmla="*/ 0 h 13"/>
                <a:gd name="T26" fmla="*/ 36 w 36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13">
                  <a:moveTo>
                    <a:pt x="36" y="0"/>
                  </a:moveTo>
                  <a:lnTo>
                    <a:pt x="3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1" y="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8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9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6" name="Freeform 222">
              <a:extLst>
                <a:ext uri="{FF2B5EF4-FFF2-40B4-BE49-F238E27FC236}">
                  <a16:creationId xmlns:a16="http://schemas.microsoft.com/office/drawing/2014/main" id="{6311E194-0891-6BDE-2FE8-D660B70DA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" y="1173"/>
              <a:ext cx="43" cy="9"/>
            </a:xfrm>
            <a:custGeom>
              <a:avLst/>
              <a:gdLst>
                <a:gd name="T0" fmla="*/ 69 w 85"/>
                <a:gd name="T1" fmla="*/ 15 h 19"/>
                <a:gd name="T2" fmla="*/ 69 w 85"/>
                <a:gd name="T3" fmla="*/ 15 h 19"/>
                <a:gd name="T4" fmla="*/ 73 w 85"/>
                <a:gd name="T5" fmla="*/ 13 h 19"/>
                <a:gd name="T6" fmla="*/ 77 w 85"/>
                <a:gd name="T7" fmla="*/ 13 h 19"/>
                <a:gd name="T8" fmla="*/ 82 w 85"/>
                <a:gd name="T9" fmla="*/ 11 h 19"/>
                <a:gd name="T10" fmla="*/ 85 w 85"/>
                <a:gd name="T11" fmla="*/ 10 h 19"/>
                <a:gd name="T12" fmla="*/ 85 w 85"/>
                <a:gd name="T13" fmla="*/ 10 h 19"/>
                <a:gd name="T14" fmla="*/ 79 w 85"/>
                <a:gd name="T15" fmla="*/ 10 h 19"/>
                <a:gd name="T16" fmla="*/ 74 w 85"/>
                <a:gd name="T17" fmla="*/ 11 h 19"/>
                <a:gd name="T18" fmla="*/ 74 w 85"/>
                <a:gd name="T19" fmla="*/ 11 h 19"/>
                <a:gd name="T20" fmla="*/ 68 w 85"/>
                <a:gd name="T21" fmla="*/ 15 h 19"/>
                <a:gd name="T22" fmla="*/ 60 w 85"/>
                <a:gd name="T23" fmla="*/ 16 h 19"/>
                <a:gd name="T24" fmla="*/ 54 w 85"/>
                <a:gd name="T25" fmla="*/ 16 h 19"/>
                <a:gd name="T26" fmla="*/ 47 w 85"/>
                <a:gd name="T27" fmla="*/ 16 h 19"/>
                <a:gd name="T28" fmla="*/ 33 w 85"/>
                <a:gd name="T29" fmla="*/ 13 h 19"/>
                <a:gd name="T30" fmla="*/ 20 w 85"/>
                <a:gd name="T31" fmla="*/ 10 h 19"/>
                <a:gd name="T32" fmla="*/ 20 w 85"/>
                <a:gd name="T33" fmla="*/ 10 h 19"/>
                <a:gd name="T34" fmla="*/ 15 w 85"/>
                <a:gd name="T35" fmla="*/ 7 h 19"/>
                <a:gd name="T36" fmla="*/ 11 w 85"/>
                <a:gd name="T37" fmla="*/ 2 h 19"/>
                <a:gd name="T38" fmla="*/ 8 w 85"/>
                <a:gd name="T39" fmla="*/ 2 h 19"/>
                <a:gd name="T40" fmla="*/ 4 w 85"/>
                <a:gd name="T41" fmla="*/ 0 h 19"/>
                <a:gd name="T42" fmla="*/ 3 w 85"/>
                <a:gd name="T43" fmla="*/ 2 h 19"/>
                <a:gd name="T44" fmla="*/ 0 w 85"/>
                <a:gd name="T45" fmla="*/ 3 h 19"/>
                <a:gd name="T46" fmla="*/ 0 w 85"/>
                <a:gd name="T47" fmla="*/ 3 h 19"/>
                <a:gd name="T48" fmla="*/ 3 w 85"/>
                <a:gd name="T49" fmla="*/ 5 h 19"/>
                <a:gd name="T50" fmla="*/ 6 w 85"/>
                <a:gd name="T51" fmla="*/ 8 h 19"/>
                <a:gd name="T52" fmla="*/ 11 w 85"/>
                <a:gd name="T53" fmla="*/ 11 h 19"/>
                <a:gd name="T54" fmla="*/ 14 w 85"/>
                <a:gd name="T55" fmla="*/ 13 h 19"/>
                <a:gd name="T56" fmla="*/ 14 w 85"/>
                <a:gd name="T57" fmla="*/ 13 h 19"/>
                <a:gd name="T58" fmla="*/ 28 w 85"/>
                <a:gd name="T59" fmla="*/ 16 h 19"/>
                <a:gd name="T60" fmla="*/ 41 w 85"/>
                <a:gd name="T61" fmla="*/ 19 h 19"/>
                <a:gd name="T62" fmla="*/ 49 w 85"/>
                <a:gd name="T63" fmla="*/ 19 h 19"/>
                <a:gd name="T64" fmla="*/ 55 w 85"/>
                <a:gd name="T65" fmla="*/ 19 h 19"/>
                <a:gd name="T66" fmla="*/ 62 w 85"/>
                <a:gd name="T67" fmla="*/ 18 h 19"/>
                <a:gd name="T68" fmla="*/ 69 w 85"/>
                <a:gd name="T69" fmla="*/ 15 h 19"/>
                <a:gd name="T70" fmla="*/ 69 w 85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9">
                  <a:moveTo>
                    <a:pt x="69" y="15"/>
                  </a:moveTo>
                  <a:lnTo>
                    <a:pt x="69" y="15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82" y="11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79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68" y="15"/>
                  </a:lnTo>
                  <a:lnTo>
                    <a:pt x="60" y="16"/>
                  </a:lnTo>
                  <a:lnTo>
                    <a:pt x="54" y="16"/>
                  </a:lnTo>
                  <a:lnTo>
                    <a:pt x="47" y="16"/>
                  </a:lnTo>
                  <a:lnTo>
                    <a:pt x="33" y="13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5" y="7"/>
                  </a:lnTo>
                  <a:lnTo>
                    <a:pt x="11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8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28" y="16"/>
                  </a:lnTo>
                  <a:lnTo>
                    <a:pt x="41" y="19"/>
                  </a:lnTo>
                  <a:lnTo>
                    <a:pt x="49" y="19"/>
                  </a:lnTo>
                  <a:lnTo>
                    <a:pt x="55" y="19"/>
                  </a:lnTo>
                  <a:lnTo>
                    <a:pt x="62" y="18"/>
                  </a:lnTo>
                  <a:lnTo>
                    <a:pt x="69" y="15"/>
                  </a:lnTo>
                  <a:lnTo>
                    <a:pt x="69" y="1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7" name="Freeform 223">
              <a:extLst>
                <a:ext uri="{FF2B5EF4-FFF2-40B4-BE49-F238E27FC236}">
                  <a16:creationId xmlns:a16="http://schemas.microsoft.com/office/drawing/2014/main" id="{10AB245E-A37E-FA93-60CA-EBD7D1981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" y="1469"/>
              <a:ext cx="7" cy="10"/>
            </a:xfrm>
            <a:custGeom>
              <a:avLst/>
              <a:gdLst>
                <a:gd name="T0" fmla="*/ 7 w 13"/>
                <a:gd name="T1" fmla="*/ 1 h 20"/>
                <a:gd name="T2" fmla="*/ 7 w 13"/>
                <a:gd name="T3" fmla="*/ 1 h 20"/>
                <a:gd name="T4" fmla="*/ 7 w 13"/>
                <a:gd name="T5" fmla="*/ 1 h 20"/>
                <a:gd name="T6" fmla="*/ 3 w 13"/>
                <a:gd name="T7" fmla="*/ 0 h 20"/>
                <a:gd name="T8" fmla="*/ 2 w 13"/>
                <a:gd name="T9" fmla="*/ 0 h 20"/>
                <a:gd name="T10" fmla="*/ 0 w 13"/>
                <a:gd name="T11" fmla="*/ 1 h 20"/>
                <a:gd name="T12" fmla="*/ 0 w 13"/>
                <a:gd name="T13" fmla="*/ 1 h 20"/>
                <a:gd name="T14" fmla="*/ 0 w 13"/>
                <a:gd name="T15" fmla="*/ 3 h 20"/>
                <a:gd name="T16" fmla="*/ 2 w 13"/>
                <a:gd name="T17" fmla="*/ 4 h 20"/>
                <a:gd name="T18" fmla="*/ 7 w 13"/>
                <a:gd name="T19" fmla="*/ 6 h 20"/>
                <a:gd name="T20" fmla="*/ 7 w 13"/>
                <a:gd name="T21" fmla="*/ 6 h 20"/>
                <a:gd name="T22" fmla="*/ 8 w 13"/>
                <a:gd name="T23" fmla="*/ 16 h 20"/>
                <a:gd name="T24" fmla="*/ 7 w 13"/>
                <a:gd name="T25" fmla="*/ 19 h 20"/>
                <a:gd name="T26" fmla="*/ 5 w 13"/>
                <a:gd name="T27" fmla="*/ 20 h 20"/>
                <a:gd name="T28" fmla="*/ 5 w 13"/>
                <a:gd name="T29" fmla="*/ 20 h 20"/>
                <a:gd name="T30" fmla="*/ 8 w 13"/>
                <a:gd name="T31" fmla="*/ 19 h 20"/>
                <a:gd name="T32" fmla="*/ 11 w 13"/>
                <a:gd name="T33" fmla="*/ 16 h 20"/>
                <a:gd name="T34" fmla="*/ 13 w 13"/>
                <a:gd name="T35" fmla="*/ 11 h 20"/>
                <a:gd name="T36" fmla="*/ 13 w 13"/>
                <a:gd name="T37" fmla="*/ 4 h 20"/>
                <a:gd name="T38" fmla="*/ 13 w 13"/>
                <a:gd name="T39" fmla="*/ 4 h 20"/>
                <a:gd name="T40" fmla="*/ 8 w 13"/>
                <a:gd name="T41" fmla="*/ 4 h 20"/>
                <a:gd name="T42" fmla="*/ 8 w 13"/>
                <a:gd name="T43" fmla="*/ 4 h 20"/>
                <a:gd name="T44" fmla="*/ 7 w 13"/>
                <a:gd name="T45" fmla="*/ 1 h 20"/>
                <a:gd name="T46" fmla="*/ 7 w 13"/>
                <a:gd name="T4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20">
                  <a:moveTo>
                    <a:pt x="7" y="1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3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8" name="Freeform 224">
              <a:extLst>
                <a:ext uri="{FF2B5EF4-FFF2-40B4-BE49-F238E27FC236}">
                  <a16:creationId xmlns:a16="http://schemas.microsoft.com/office/drawing/2014/main" id="{E5DA3ECF-8CC3-7186-0D5C-2F4549E8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" y="1459"/>
              <a:ext cx="6" cy="3"/>
            </a:xfrm>
            <a:custGeom>
              <a:avLst/>
              <a:gdLst>
                <a:gd name="T0" fmla="*/ 9 w 12"/>
                <a:gd name="T1" fmla="*/ 2 h 6"/>
                <a:gd name="T2" fmla="*/ 9 w 12"/>
                <a:gd name="T3" fmla="*/ 2 h 6"/>
                <a:gd name="T4" fmla="*/ 0 w 12"/>
                <a:gd name="T5" fmla="*/ 6 h 6"/>
                <a:gd name="T6" fmla="*/ 0 w 12"/>
                <a:gd name="T7" fmla="*/ 6 h 6"/>
                <a:gd name="T8" fmla="*/ 12 w 12"/>
                <a:gd name="T9" fmla="*/ 0 h 6"/>
                <a:gd name="T10" fmla="*/ 12 w 12"/>
                <a:gd name="T11" fmla="*/ 0 h 6"/>
                <a:gd name="T12" fmla="*/ 9 w 12"/>
                <a:gd name="T13" fmla="*/ 2 h 6"/>
                <a:gd name="T14" fmla="*/ 9 w 1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9" y="2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29" name="Freeform 225">
              <a:extLst>
                <a:ext uri="{FF2B5EF4-FFF2-40B4-BE49-F238E27FC236}">
                  <a16:creationId xmlns:a16="http://schemas.microsoft.com/office/drawing/2014/main" id="{8A624EFC-2FA2-7BE3-4FBA-CDEFEDB84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" y="1485"/>
              <a:ext cx="10" cy="8"/>
            </a:xfrm>
            <a:custGeom>
              <a:avLst/>
              <a:gdLst>
                <a:gd name="T0" fmla="*/ 0 w 19"/>
                <a:gd name="T1" fmla="*/ 18 h 18"/>
                <a:gd name="T2" fmla="*/ 0 w 19"/>
                <a:gd name="T3" fmla="*/ 18 h 18"/>
                <a:gd name="T4" fmla="*/ 1 w 19"/>
                <a:gd name="T5" fmla="*/ 18 h 18"/>
                <a:gd name="T6" fmla="*/ 3 w 19"/>
                <a:gd name="T7" fmla="*/ 16 h 18"/>
                <a:gd name="T8" fmla="*/ 6 w 19"/>
                <a:gd name="T9" fmla="*/ 13 h 18"/>
                <a:gd name="T10" fmla="*/ 9 w 19"/>
                <a:gd name="T11" fmla="*/ 7 h 18"/>
                <a:gd name="T12" fmla="*/ 13 w 19"/>
                <a:gd name="T13" fmla="*/ 4 h 18"/>
                <a:gd name="T14" fmla="*/ 13 w 19"/>
                <a:gd name="T15" fmla="*/ 4 h 18"/>
                <a:gd name="T16" fmla="*/ 19 w 19"/>
                <a:gd name="T17" fmla="*/ 0 h 18"/>
                <a:gd name="T18" fmla="*/ 19 w 19"/>
                <a:gd name="T19" fmla="*/ 0 h 18"/>
                <a:gd name="T20" fmla="*/ 6 w 19"/>
                <a:gd name="T21" fmla="*/ 7 h 18"/>
                <a:gd name="T22" fmla="*/ 6 w 19"/>
                <a:gd name="T23" fmla="*/ 7 h 18"/>
                <a:gd name="T24" fmla="*/ 5 w 19"/>
                <a:gd name="T25" fmla="*/ 8 h 18"/>
                <a:gd name="T26" fmla="*/ 3 w 19"/>
                <a:gd name="T27" fmla="*/ 12 h 18"/>
                <a:gd name="T28" fmla="*/ 0 w 19"/>
                <a:gd name="T29" fmla="*/ 18 h 18"/>
                <a:gd name="T30" fmla="*/ 0 w 19"/>
                <a:gd name="T3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lnTo>
                    <a:pt x="0" y="18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6" y="13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0" name="Freeform 226">
              <a:extLst>
                <a:ext uri="{FF2B5EF4-FFF2-40B4-BE49-F238E27FC236}">
                  <a16:creationId xmlns:a16="http://schemas.microsoft.com/office/drawing/2014/main" id="{01426DE2-1A3D-394D-EC52-B1B581EFA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" y="1455"/>
              <a:ext cx="5" cy="4"/>
            </a:xfrm>
            <a:custGeom>
              <a:avLst/>
              <a:gdLst>
                <a:gd name="T0" fmla="*/ 6 w 9"/>
                <a:gd name="T1" fmla="*/ 3 h 6"/>
                <a:gd name="T2" fmla="*/ 6 w 9"/>
                <a:gd name="T3" fmla="*/ 3 h 6"/>
                <a:gd name="T4" fmla="*/ 9 w 9"/>
                <a:gd name="T5" fmla="*/ 0 h 6"/>
                <a:gd name="T6" fmla="*/ 9 w 9"/>
                <a:gd name="T7" fmla="*/ 0 h 6"/>
                <a:gd name="T8" fmla="*/ 6 w 9"/>
                <a:gd name="T9" fmla="*/ 1 h 6"/>
                <a:gd name="T10" fmla="*/ 0 w 9"/>
                <a:gd name="T11" fmla="*/ 6 h 6"/>
                <a:gd name="T12" fmla="*/ 0 w 9"/>
                <a:gd name="T13" fmla="*/ 6 h 6"/>
                <a:gd name="T14" fmla="*/ 3 w 9"/>
                <a:gd name="T15" fmla="*/ 4 h 6"/>
                <a:gd name="T16" fmla="*/ 6 w 9"/>
                <a:gd name="T17" fmla="*/ 3 h 6"/>
                <a:gd name="T18" fmla="*/ 6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6" y="3"/>
                  </a:moveTo>
                  <a:lnTo>
                    <a:pt x="6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1" name="Freeform 227">
              <a:extLst>
                <a:ext uri="{FF2B5EF4-FFF2-40B4-BE49-F238E27FC236}">
                  <a16:creationId xmlns:a16="http://schemas.microsoft.com/office/drawing/2014/main" id="{C55B5E54-DB0E-4B13-851B-FA494E01F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1529"/>
              <a:ext cx="3" cy="3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0 w 6"/>
                <a:gd name="T5" fmla="*/ 5 h 5"/>
                <a:gd name="T6" fmla="*/ 0 w 6"/>
                <a:gd name="T7" fmla="*/ 5 h 5"/>
                <a:gd name="T8" fmla="*/ 6 w 6"/>
                <a:gd name="T9" fmla="*/ 0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2" name="Freeform 228">
              <a:extLst>
                <a:ext uri="{FF2B5EF4-FFF2-40B4-BE49-F238E27FC236}">
                  <a16:creationId xmlns:a16="http://schemas.microsoft.com/office/drawing/2014/main" id="{AF6C169E-BAB7-DA95-A6BE-217AF9386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" y="1092"/>
              <a:ext cx="11" cy="4"/>
            </a:xfrm>
            <a:custGeom>
              <a:avLst/>
              <a:gdLst>
                <a:gd name="T0" fmla="*/ 0 w 20"/>
                <a:gd name="T1" fmla="*/ 6 h 6"/>
                <a:gd name="T2" fmla="*/ 0 w 20"/>
                <a:gd name="T3" fmla="*/ 6 h 6"/>
                <a:gd name="T4" fmla="*/ 9 w 20"/>
                <a:gd name="T5" fmla="*/ 3 h 6"/>
                <a:gd name="T6" fmla="*/ 16 w 20"/>
                <a:gd name="T7" fmla="*/ 1 h 6"/>
                <a:gd name="T8" fmla="*/ 20 w 20"/>
                <a:gd name="T9" fmla="*/ 0 h 6"/>
                <a:gd name="T10" fmla="*/ 20 w 20"/>
                <a:gd name="T11" fmla="*/ 0 h 6"/>
                <a:gd name="T12" fmla="*/ 8 w 20"/>
                <a:gd name="T13" fmla="*/ 3 h 6"/>
                <a:gd name="T14" fmla="*/ 3 w 20"/>
                <a:gd name="T15" fmla="*/ 5 h 6"/>
                <a:gd name="T16" fmla="*/ 0 w 20"/>
                <a:gd name="T17" fmla="*/ 6 h 6"/>
                <a:gd name="T18" fmla="*/ 0 w 20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lnTo>
                    <a:pt x="0" y="6"/>
                  </a:lnTo>
                  <a:lnTo>
                    <a:pt x="9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8" y="3"/>
                  </a:lnTo>
                  <a:lnTo>
                    <a:pt x="3" y="5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3" name="Freeform 229">
              <a:extLst>
                <a:ext uri="{FF2B5EF4-FFF2-40B4-BE49-F238E27FC236}">
                  <a16:creationId xmlns:a16="http://schemas.microsoft.com/office/drawing/2014/main" id="{D535F43B-62B3-9254-9404-D70BDFE90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5" y="3183"/>
              <a:ext cx="46" cy="34"/>
            </a:xfrm>
            <a:custGeom>
              <a:avLst/>
              <a:gdLst>
                <a:gd name="T0" fmla="*/ 0 w 93"/>
                <a:gd name="T1" fmla="*/ 66 h 66"/>
                <a:gd name="T2" fmla="*/ 0 w 93"/>
                <a:gd name="T3" fmla="*/ 66 h 66"/>
                <a:gd name="T4" fmla="*/ 20 w 93"/>
                <a:gd name="T5" fmla="*/ 55 h 66"/>
                <a:gd name="T6" fmla="*/ 37 w 93"/>
                <a:gd name="T7" fmla="*/ 44 h 66"/>
                <a:gd name="T8" fmla="*/ 37 w 93"/>
                <a:gd name="T9" fmla="*/ 44 h 66"/>
                <a:gd name="T10" fmla="*/ 51 w 93"/>
                <a:gd name="T11" fmla="*/ 35 h 66"/>
                <a:gd name="T12" fmla="*/ 64 w 93"/>
                <a:gd name="T13" fmla="*/ 22 h 66"/>
                <a:gd name="T14" fmla="*/ 78 w 93"/>
                <a:gd name="T15" fmla="*/ 9 h 66"/>
                <a:gd name="T16" fmla="*/ 93 w 93"/>
                <a:gd name="T17" fmla="*/ 0 h 66"/>
                <a:gd name="T18" fmla="*/ 93 w 93"/>
                <a:gd name="T19" fmla="*/ 0 h 66"/>
                <a:gd name="T20" fmla="*/ 83 w 93"/>
                <a:gd name="T21" fmla="*/ 3 h 66"/>
                <a:gd name="T22" fmla="*/ 75 w 93"/>
                <a:gd name="T23" fmla="*/ 9 h 66"/>
                <a:gd name="T24" fmla="*/ 61 w 93"/>
                <a:gd name="T25" fmla="*/ 22 h 66"/>
                <a:gd name="T26" fmla="*/ 47 w 93"/>
                <a:gd name="T27" fmla="*/ 36 h 66"/>
                <a:gd name="T28" fmla="*/ 39 w 93"/>
                <a:gd name="T29" fmla="*/ 43 h 66"/>
                <a:gd name="T30" fmla="*/ 31 w 93"/>
                <a:gd name="T31" fmla="*/ 47 h 66"/>
                <a:gd name="T32" fmla="*/ 31 w 93"/>
                <a:gd name="T33" fmla="*/ 47 h 66"/>
                <a:gd name="T34" fmla="*/ 0 w 93"/>
                <a:gd name="T35" fmla="*/ 66 h 66"/>
                <a:gd name="T36" fmla="*/ 0 w 93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6">
                  <a:moveTo>
                    <a:pt x="0" y="66"/>
                  </a:moveTo>
                  <a:lnTo>
                    <a:pt x="0" y="66"/>
                  </a:lnTo>
                  <a:lnTo>
                    <a:pt x="20" y="55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51" y="35"/>
                  </a:lnTo>
                  <a:lnTo>
                    <a:pt x="64" y="22"/>
                  </a:lnTo>
                  <a:lnTo>
                    <a:pt x="78" y="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3" y="3"/>
                  </a:lnTo>
                  <a:lnTo>
                    <a:pt x="75" y="9"/>
                  </a:lnTo>
                  <a:lnTo>
                    <a:pt x="61" y="22"/>
                  </a:lnTo>
                  <a:lnTo>
                    <a:pt x="47" y="36"/>
                  </a:lnTo>
                  <a:lnTo>
                    <a:pt x="39" y="43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4" name="Freeform 230">
              <a:extLst>
                <a:ext uri="{FF2B5EF4-FFF2-40B4-BE49-F238E27FC236}">
                  <a16:creationId xmlns:a16="http://schemas.microsoft.com/office/drawing/2014/main" id="{78328A59-3131-9E86-1D01-285A8DB34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" y="602"/>
              <a:ext cx="7" cy="3"/>
            </a:xfrm>
            <a:custGeom>
              <a:avLst/>
              <a:gdLst>
                <a:gd name="T0" fmla="*/ 0 w 12"/>
                <a:gd name="T1" fmla="*/ 7 h 7"/>
                <a:gd name="T2" fmla="*/ 0 w 12"/>
                <a:gd name="T3" fmla="*/ 7 h 7"/>
                <a:gd name="T4" fmla="*/ 6 w 12"/>
                <a:gd name="T5" fmla="*/ 4 h 7"/>
                <a:gd name="T6" fmla="*/ 12 w 12"/>
                <a:gd name="T7" fmla="*/ 0 h 7"/>
                <a:gd name="T8" fmla="*/ 12 w 12"/>
                <a:gd name="T9" fmla="*/ 0 h 7"/>
                <a:gd name="T10" fmla="*/ 6 w 12"/>
                <a:gd name="T11" fmla="*/ 4 h 7"/>
                <a:gd name="T12" fmla="*/ 0 w 12"/>
                <a:gd name="T13" fmla="*/ 7 h 7"/>
                <a:gd name="T14" fmla="*/ 0 w 1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lnTo>
                    <a:pt x="0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5" name="Freeform 231">
              <a:extLst>
                <a:ext uri="{FF2B5EF4-FFF2-40B4-BE49-F238E27FC236}">
                  <a16:creationId xmlns:a16="http://schemas.microsoft.com/office/drawing/2014/main" id="{ED5D2928-5FE7-AB53-CE02-C35FEFB3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" y="1485"/>
              <a:ext cx="3" cy="2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2 h 5"/>
                <a:gd name="T4" fmla="*/ 6 w 6"/>
                <a:gd name="T5" fmla="*/ 0 h 5"/>
                <a:gd name="T6" fmla="*/ 6 w 6"/>
                <a:gd name="T7" fmla="*/ 0 h 5"/>
                <a:gd name="T8" fmla="*/ 0 w 6"/>
                <a:gd name="T9" fmla="*/ 5 h 5"/>
                <a:gd name="T10" fmla="*/ 0 w 6"/>
                <a:gd name="T11" fmla="*/ 5 h 5"/>
                <a:gd name="T12" fmla="*/ 5 w 6"/>
                <a:gd name="T13" fmla="*/ 2 h 5"/>
                <a:gd name="T14" fmla="*/ 5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6" name="Freeform 232">
              <a:extLst>
                <a:ext uri="{FF2B5EF4-FFF2-40B4-BE49-F238E27FC236}">
                  <a16:creationId xmlns:a16="http://schemas.microsoft.com/office/drawing/2014/main" id="{BC6B6D75-B932-3310-9F31-E00D8D700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" y="584"/>
              <a:ext cx="165" cy="65"/>
            </a:xfrm>
            <a:custGeom>
              <a:avLst/>
              <a:gdLst>
                <a:gd name="T0" fmla="*/ 26 w 331"/>
                <a:gd name="T1" fmla="*/ 7 h 129"/>
                <a:gd name="T2" fmla="*/ 26 w 331"/>
                <a:gd name="T3" fmla="*/ 7 h 129"/>
                <a:gd name="T4" fmla="*/ 38 w 331"/>
                <a:gd name="T5" fmla="*/ 10 h 129"/>
                <a:gd name="T6" fmla="*/ 49 w 331"/>
                <a:gd name="T7" fmla="*/ 15 h 129"/>
                <a:gd name="T8" fmla="*/ 60 w 331"/>
                <a:gd name="T9" fmla="*/ 21 h 129"/>
                <a:gd name="T10" fmla="*/ 72 w 331"/>
                <a:gd name="T11" fmla="*/ 27 h 129"/>
                <a:gd name="T12" fmla="*/ 92 w 331"/>
                <a:gd name="T13" fmla="*/ 43 h 129"/>
                <a:gd name="T14" fmla="*/ 111 w 331"/>
                <a:gd name="T15" fmla="*/ 59 h 129"/>
                <a:gd name="T16" fmla="*/ 111 w 331"/>
                <a:gd name="T17" fmla="*/ 59 h 129"/>
                <a:gd name="T18" fmla="*/ 129 w 331"/>
                <a:gd name="T19" fmla="*/ 72 h 129"/>
                <a:gd name="T20" fmla="*/ 148 w 331"/>
                <a:gd name="T21" fmla="*/ 85 h 129"/>
                <a:gd name="T22" fmla="*/ 167 w 331"/>
                <a:gd name="T23" fmla="*/ 96 h 129"/>
                <a:gd name="T24" fmla="*/ 186 w 331"/>
                <a:gd name="T25" fmla="*/ 105 h 129"/>
                <a:gd name="T26" fmla="*/ 207 w 331"/>
                <a:gd name="T27" fmla="*/ 113 h 129"/>
                <a:gd name="T28" fmla="*/ 227 w 331"/>
                <a:gd name="T29" fmla="*/ 120 h 129"/>
                <a:gd name="T30" fmla="*/ 248 w 331"/>
                <a:gd name="T31" fmla="*/ 124 h 129"/>
                <a:gd name="T32" fmla="*/ 270 w 331"/>
                <a:gd name="T33" fmla="*/ 127 h 129"/>
                <a:gd name="T34" fmla="*/ 270 w 331"/>
                <a:gd name="T35" fmla="*/ 127 h 129"/>
                <a:gd name="T36" fmla="*/ 286 w 331"/>
                <a:gd name="T37" fmla="*/ 129 h 129"/>
                <a:gd name="T38" fmla="*/ 302 w 331"/>
                <a:gd name="T39" fmla="*/ 127 h 129"/>
                <a:gd name="T40" fmla="*/ 316 w 331"/>
                <a:gd name="T41" fmla="*/ 124 h 129"/>
                <a:gd name="T42" fmla="*/ 331 w 331"/>
                <a:gd name="T43" fmla="*/ 118 h 129"/>
                <a:gd name="T44" fmla="*/ 331 w 331"/>
                <a:gd name="T45" fmla="*/ 118 h 129"/>
                <a:gd name="T46" fmla="*/ 318 w 331"/>
                <a:gd name="T47" fmla="*/ 123 h 129"/>
                <a:gd name="T48" fmla="*/ 303 w 331"/>
                <a:gd name="T49" fmla="*/ 126 h 129"/>
                <a:gd name="T50" fmla="*/ 289 w 331"/>
                <a:gd name="T51" fmla="*/ 126 h 129"/>
                <a:gd name="T52" fmla="*/ 276 w 331"/>
                <a:gd name="T53" fmla="*/ 126 h 129"/>
                <a:gd name="T54" fmla="*/ 276 w 331"/>
                <a:gd name="T55" fmla="*/ 126 h 129"/>
                <a:gd name="T56" fmla="*/ 254 w 331"/>
                <a:gd name="T57" fmla="*/ 121 h 129"/>
                <a:gd name="T58" fmla="*/ 232 w 331"/>
                <a:gd name="T59" fmla="*/ 116 h 129"/>
                <a:gd name="T60" fmla="*/ 211 w 331"/>
                <a:gd name="T61" fmla="*/ 110 h 129"/>
                <a:gd name="T62" fmla="*/ 192 w 331"/>
                <a:gd name="T63" fmla="*/ 102 h 129"/>
                <a:gd name="T64" fmla="*/ 172 w 331"/>
                <a:gd name="T65" fmla="*/ 93 h 129"/>
                <a:gd name="T66" fmla="*/ 153 w 331"/>
                <a:gd name="T67" fmla="*/ 81 h 129"/>
                <a:gd name="T68" fmla="*/ 135 w 331"/>
                <a:gd name="T69" fmla="*/ 70 h 129"/>
                <a:gd name="T70" fmla="*/ 116 w 331"/>
                <a:gd name="T71" fmla="*/ 56 h 129"/>
                <a:gd name="T72" fmla="*/ 116 w 331"/>
                <a:gd name="T73" fmla="*/ 56 h 129"/>
                <a:gd name="T74" fmla="*/ 97 w 331"/>
                <a:gd name="T75" fmla="*/ 40 h 129"/>
                <a:gd name="T76" fmla="*/ 78 w 331"/>
                <a:gd name="T77" fmla="*/ 26 h 129"/>
                <a:gd name="T78" fmla="*/ 67 w 331"/>
                <a:gd name="T79" fmla="*/ 18 h 129"/>
                <a:gd name="T80" fmla="*/ 56 w 331"/>
                <a:gd name="T81" fmla="*/ 13 h 129"/>
                <a:gd name="T82" fmla="*/ 43 w 331"/>
                <a:gd name="T83" fmla="*/ 8 h 129"/>
                <a:gd name="T84" fmla="*/ 32 w 331"/>
                <a:gd name="T85" fmla="*/ 4 h 129"/>
                <a:gd name="T86" fmla="*/ 32 w 331"/>
                <a:gd name="T87" fmla="*/ 4 h 129"/>
                <a:gd name="T88" fmla="*/ 13 w 331"/>
                <a:gd name="T89" fmla="*/ 0 h 129"/>
                <a:gd name="T90" fmla="*/ 5 w 331"/>
                <a:gd name="T91" fmla="*/ 0 h 129"/>
                <a:gd name="T92" fmla="*/ 2 w 331"/>
                <a:gd name="T93" fmla="*/ 2 h 129"/>
                <a:gd name="T94" fmla="*/ 0 w 331"/>
                <a:gd name="T95" fmla="*/ 4 h 129"/>
                <a:gd name="T96" fmla="*/ 0 w 331"/>
                <a:gd name="T97" fmla="*/ 4 h 129"/>
                <a:gd name="T98" fmla="*/ 5 w 331"/>
                <a:gd name="T99" fmla="*/ 4 h 129"/>
                <a:gd name="T100" fmla="*/ 11 w 331"/>
                <a:gd name="T101" fmla="*/ 4 h 129"/>
                <a:gd name="T102" fmla="*/ 26 w 331"/>
                <a:gd name="T103" fmla="*/ 7 h 129"/>
                <a:gd name="T104" fmla="*/ 26 w 331"/>
                <a:gd name="T105" fmla="*/ 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129">
                  <a:moveTo>
                    <a:pt x="26" y="7"/>
                  </a:moveTo>
                  <a:lnTo>
                    <a:pt x="26" y="7"/>
                  </a:lnTo>
                  <a:lnTo>
                    <a:pt x="38" y="10"/>
                  </a:lnTo>
                  <a:lnTo>
                    <a:pt x="49" y="15"/>
                  </a:lnTo>
                  <a:lnTo>
                    <a:pt x="60" y="21"/>
                  </a:lnTo>
                  <a:lnTo>
                    <a:pt x="72" y="27"/>
                  </a:lnTo>
                  <a:lnTo>
                    <a:pt x="92" y="43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29" y="72"/>
                  </a:lnTo>
                  <a:lnTo>
                    <a:pt x="148" y="85"/>
                  </a:lnTo>
                  <a:lnTo>
                    <a:pt x="167" y="96"/>
                  </a:lnTo>
                  <a:lnTo>
                    <a:pt x="186" y="105"/>
                  </a:lnTo>
                  <a:lnTo>
                    <a:pt x="207" y="113"/>
                  </a:lnTo>
                  <a:lnTo>
                    <a:pt x="227" y="120"/>
                  </a:lnTo>
                  <a:lnTo>
                    <a:pt x="248" y="124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86" y="129"/>
                  </a:lnTo>
                  <a:lnTo>
                    <a:pt x="302" y="127"/>
                  </a:lnTo>
                  <a:lnTo>
                    <a:pt x="316" y="124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18" y="123"/>
                  </a:lnTo>
                  <a:lnTo>
                    <a:pt x="303" y="126"/>
                  </a:lnTo>
                  <a:lnTo>
                    <a:pt x="28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54" y="121"/>
                  </a:lnTo>
                  <a:lnTo>
                    <a:pt x="232" y="116"/>
                  </a:lnTo>
                  <a:lnTo>
                    <a:pt x="211" y="110"/>
                  </a:lnTo>
                  <a:lnTo>
                    <a:pt x="192" y="102"/>
                  </a:lnTo>
                  <a:lnTo>
                    <a:pt x="172" y="93"/>
                  </a:lnTo>
                  <a:lnTo>
                    <a:pt x="153" y="81"/>
                  </a:lnTo>
                  <a:lnTo>
                    <a:pt x="135" y="70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97" y="40"/>
                  </a:lnTo>
                  <a:lnTo>
                    <a:pt x="78" y="26"/>
                  </a:lnTo>
                  <a:lnTo>
                    <a:pt x="67" y="18"/>
                  </a:lnTo>
                  <a:lnTo>
                    <a:pt x="56" y="13"/>
                  </a:lnTo>
                  <a:lnTo>
                    <a:pt x="43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11" y="4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7" name="Freeform 233">
              <a:extLst>
                <a:ext uri="{FF2B5EF4-FFF2-40B4-BE49-F238E27FC236}">
                  <a16:creationId xmlns:a16="http://schemas.microsoft.com/office/drawing/2014/main" id="{AA7AE9DF-0770-86AC-5D1C-2245F474F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" y="3009"/>
              <a:ext cx="7" cy="10"/>
            </a:xfrm>
            <a:custGeom>
              <a:avLst/>
              <a:gdLst>
                <a:gd name="T0" fmla="*/ 0 w 14"/>
                <a:gd name="T1" fmla="*/ 21 h 21"/>
                <a:gd name="T2" fmla="*/ 0 w 14"/>
                <a:gd name="T3" fmla="*/ 21 h 21"/>
                <a:gd name="T4" fmla="*/ 5 w 14"/>
                <a:gd name="T5" fmla="*/ 19 h 21"/>
                <a:gd name="T6" fmla="*/ 8 w 14"/>
                <a:gd name="T7" fmla="*/ 16 h 21"/>
                <a:gd name="T8" fmla="*/ 11 w 14"/>
                <a:gd name="T9" fmla="*/ 11 h 21"/>
                <a:gd name="T10" fmla="*/ 14 w 14"/>
                <a:gd name="T11" fmla="*/ 5 h 21"/>
                <a:gd name="T12" fmla="*/ 14 w 14"/>
                <a:gd name="T13" fmla="*/ 5 h 21"/>
                <a:gd name="T14" fmla="*/ 11 w 14"/>
                <a:gd name="T15" fmla="*/ 0 h 21"/>
                <a:gd name="T16" fmla="*/ 11 w 14"/>
                <a:gd name="T17" fmla="*/ 0 h 21"/>
                <a:gd name="T18" fmla="*/ 6 w 14"/>
                <a:gd name="T19" fmla="*/ 13 h 21"/>
                <a:gd name="T20" fmla="*/ 3 w 14"/>
                <a:gd name="T21" fmla="*/ 18 h 21"/>
                <a:gd name="T22" fmla="*/ 0 w 14"/>
                <a:gd name="T23" fmla="*/ 21 h 21"/>
                <a:gd name="T24" fmla="*/ 0 w 14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lnTo>
                    <a:pt x="0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1" y="11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8" name="Freeform 234">
              <a:extLst>
                <a:ext uri="{FF2B5EF4-FFF2-40B4-BE49-F238E27FC236}">
                  <a16:creationId xmlns:a16="http://schemas.microsoft.com/office/drawing/2014/main" id="{E60D25A6-0816-79F5-6832-3B7CF1451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" y="1752"/>
              <a:ext cx="188" cy="82"/>
            </a:xfrm>
            <a:custGeom>
              <a:avLst/>
              <a:gdLst>
                <a:gd name="T0" fmla="*/ 80 w 375"/>
                <a:gd name="T1" fmla="*/ 4 h 163"/>
                <a:gd name="T2" fmla="*/ 80 w 375"/>
                <a:gd name="T3" fmla="*/ 4 h 163"/>
                <a:gd name="T4" fmla="*/ 88 w 375"/>
                <a:gd name="T5" fmla="*/ 3 h 163"/>
                <a:gd name="T6" fmla="*/ 96 w 375"/>
                <a:gd name="T7" fmla="*/ 3 h 163"/>
                <a:gd name="T8" fmla="*/ 103 w 375"/>
                <a:gd name="T9" fmla="*/ 3 h 163"/>
                <a:gd name="T10" fmla="*/ 111 w 375"/>
                <a:gd name="T11" fmla="*/ 4 h 163"/>
                <a:gd name="T12" fmla="*/ 119 w 375"/>
                <a:gd name="T13" fmla="*/ 6 h 163"/>
                <a:gd name="T14" fmla="*/ 127 w 375"/>
                <a:gd name="T15" fmla="*/ 11 h 163"/>
                <a:gd name="T16" fmla="*/ 135 w 375"/>
                <a:gd name="T17" fmla="*/ 16 h 163"/>
                <a:gd name="T18" fmla="*/ 143 w 375"/>
                <a:gd name="T19" fmla="*/ 20 h 163"/>
                <a:gd name="T20" fmla="*/ 143 w 375"/>
                <a:gd name="T21" fmla="*/ 20 h 163"/>
                <a:gd name="T22" fmla="*/ 177 w 375"/>
                <a:gd name="T23" fmla="*/ 51 h 163"/>
                <a:gd name="T24" fmla="*/ 208 w 375"/>
                <a:gd name="T25" fmla="*/ 79 h 163"/>
                <a:gd name="T26" fmla="*/ 240 w 375"/>
                <a:gd name="T27" fmla="*/ 111 h 163"/>
                <a:gd name="T28" fmla="*/ 270 w 375"/>
                <a:gd name="T29" fmla="*/ 143 h 163"/>
                <a:gd name="T30" fmla="*/ 270 w 375"/>
                <a:gd name="T31" fmla="*/ 143 h 163"/>
                <a:gd name="T32" fmla="*/ 280 w 375"/>
                <a:gd name="T33" fmla="*/ 151 h 163"/>
                <a:gd name="T34" fmla="*/ 291 w 375"/>
                <a:gd name="T35" fmla="*/ 157 h 163"/>
                <a:gd name="T36" fmla="*/ 304 w 375"/>
                <a:gd name="T37" fmla="*/ 162 h 163"/>
                <a:gd name="T38" fmla="*/ 318 w 375"/>
                <a:gd name="T39" fmla="*/ 163 h 163"/>
                <a:gd name="T40" fmla="*/ 332 w 375"/>
                <a:gd name="T41" fmla="*/ 162 h 163"/>
                <a:gd name="T42" fmla="*/ 346 w 375"/>
                <a:gd name="T43" fmla="*/ 160 h 163"/>
                <a:gd name="T44" fmla="*/ 361 w 375"/>
                <a:gd name="T45" fmla="*/ 155 h 163"/>
                <a:gd name="T46" fmla="*/ 375 w 375"/>
                <a:gd name="T47" fmla="*/ 149 h 163"/>
                <a:gd name="T48" fmla="*/ 375 w 375"/>
                <a:gd name="T49" fmla="*/ 149 h 163"/>
                <a:gd name="T50" fmla="*/ 361 w 375"/>
                <a:gd name="T51" fmla="*/ 154 h 163"/>
                <a:gd name="T52" fmla="*/ 346 w 375"/>
                <a:gd name="T53" fmla="*/ 159 h 163"/>
                <a:gd name="T54" fmla="*/ 334 w 375"/>
                <a:gd name="T55" fmla="*/ 160 h 163"/>
                <a:gd name="T56" fmla="*/ 319 w 375"/>
                <a:gd name="T57" fmla="*/ 160 h 163"/>
                <a:gd name="T58" fmla="*/ 307 w 375"/>
                <a:gd name="T59" fmla="*/ 159 h 163"/>
                <a:gd name="T60" fmla="*/ 296 w 375"/>
                <a:gd name="T61" fmla="*/ 154 h 163"/>
                <a:gd name="T62" fmla="*/ 285 w 375"/>
                <a:gd name="T63" fmla="*/ 147 h 163"/>
                <a:gd name="T64" fmla="*/ 275 w 375"/>
                <a:gd name="T65" fmla="*/ 139 h 163"/>
                <a:gd name="T66" fmla="*/ 275 w 375"/>
                <a:gd name="T67" fmla="*/ 139 h 163"/>
                <a:gd name="T68" fmla="*/ 245 w 375"/>
                <a:gd name="T69" fmla="*/ 108 h 163"/>
                <a:gd name="T70" fmla="*/ 213 w 375"/>
                <a:gd name="T71" fmla="*/ 78 h 163"/>
                <a:gd name="T72" fmla="*/ 181 w 375"/>
                <a:gd name="T73" fmla="*/ 47 h 163"/>
                <a:gd name="T74" fmla="*/ 148 w 375"/>
                <a:gd name="T75" fmla="*/ 17 h 163"/>
                <a:gd name="T76" fmla="*/ 148 w 375"/>
                <a:gd name="T77" fmla="*/ 17 h 163"/>
                <a:gd name="T78" fmla="*/ 140 w 375"/>
                <a:gd name="T79" fmla="*/ 12 h 163"/>
                <a:gd name="T80" fmla="*/ 132 w 375"/>
                <a:gd name="T81" fmla="*/ 8 h 163"/>
                <a:gd name="T82" fmla="*/ 126 w 375"/>
                <a:gd name="T83" fmla="*/ 3 h 163"/>
                <a:gd name="T84" fmla="*/ 118 w 375"/>
                <a:gd name="T85" fmla="*/ 1 h 163"/>
                <a:gd name="T86" fmla="*/ 110 w 375"/>
                <a:gd name="T87" fmla="*/ 0 h 163"/>
                <a:gd name="T88" fmla="*/ 102 w 375"/>
                <a:gd name="T89" fmla="*/ 0 h 163"/>
                <a:gd name="T90" fmla="*/ 94 w 375"/>
                <a:gd name="T91" fmla="*/ 0 h 163"/>
                <a:gd name="T92" fmla="*/ 84 w 375"/>
                <a:gd name="T93" fmla="*/ 1 h 163"/>
                <a:gd name="T94" fmla="*/ 84 w 375"/>
                <a:gd name="T95" fmla="*/ 1 h 163"/>
                <a:gd name="T96" fmla="*/ 65 w 375"/>
                <a:gd name="T97" fmla="*/ 8 h 163"/>
                <a:gd name="T98" fmla="*/ 48 w 375"/>
                <a:gd name="T99" fmla="*/ 14 h 163"/>
                <a:gd name="T100" fmla="*/ 11 w 375"/>
                <a:gd name="T101" fmla="*/ 28 h 163"/>
                <a:gd name="T102" fmla="*/ 11 w 375"/>
                <a:gd name="T103" fmla="*/ 28 h 163"/>
                <a:gd name="T104" fmla="*/ 0 w 375"/>
                <a:gd name="T105" fmla="*/ 35 h 163"/>
                <a:gd name="T106" fmla="*/ 0 w 375"/>
                <a:gd name="T107" fmla="*/ 35 h 163"/>
                <a:gd name="T108" fmla="*/ 5 w 375"/>
                <a:gd name="T109" fmla="*/ 31 h 163"/>
                <a:gd name="T110" fmla="*/ 5 w 375"/>
                <a:gd name="T111" fmla="*/ 31 h 163"/>
                <a:gd name="T112" fmla="*/ 42 w 375"/>
                <a:gd name="T113" fmla="*/ 17 h 163"/>
                <a:gd name="T114" fmla="*/ 61 w 375"/>
                <a:gd name="T115" fmla="*/ 11 h 163"/>
                <a:gd name="T116" fmla="*/ 80 w 375"/>
                <a:gd name="T117" fmla="*/ 4 h 163"/>
                <a:gd name="T118" fmla="*/ 80 w 375"/>
                <a:gd name="T119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5" h="163">
                  <a:moveTo>
                    <a:pt x="80" y="4"/>
                  </a:moveTo>
                  <a:lnTo>
                    <a:pt x="80" y="4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3" y="3"/>
                  </a:lnTo>
                  <a:lnTo>
                    <a:pt x="111" y="4"/>
                  </a:lnTo>
                  <a:lnTo>
                    <a:pt x="119" y="6"/>
                  </a:lnTo>
                  <a:lnTo>
                    <a:pt x="127" y="11"/>
                  </a:lnTo>
                  <a:lnTo>
                    <a:pt x="135" y="16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77" y="51"/>
                  </a:lnTo>
                  <a:lnTo>
                    <a:pt x="208" y="79"/>
                  </a:lnTo>
                  <a:lnTo>
                    <a:pt x="240" y="111"/>
                  </a:lnTo>
                  <a:lnTo>
                    <a:pt x="270" y="143"/>
                  </a:lnTo>
                  <a:lnTo>
                    <a:pt x="270" y="143"/>
                  </a:lnTo>
                  <a:lnTo>
                    <a:pt x="280" y="151"/>
                  </a:lnTo>
                  <a:lnTo>
                    <a:pt x="291" y="157"/>
                  </a:lnTo>
                  <a:lnTo>
                    <a:pt x="304" y="162"/>
                  </a:lnTo>
                  <a:lnTo>
                    <a:pt x="318" y="163"/>
                  </a:lnTo>
                  <a:lnTo>
                    <a:pt x="332" y="162"/>
                  </a:lnTo>
                  <a:lnTo>
                    <a:pt x="346" y="160"/>
                  </a:lnTo>
                  <a:lnTo>
                    <a:pt x="361" y="155"/>
                  </a:lnTo>
                  <a:lnTo>
                    <a:pt x="375" y="149"/>
                  </a:lnTo>
                  <a:lnTo>
                    <a:pt x="375" y="149"/>
                  </a:lnTo>
                  <a:lnTo>
                    <a:pt x="361" y="154"/>
                  </a:lnTo>
                  <a:lnTo>
                    <a:pt x="346" y="159"/>
                  </a:lnTo>
                  <a:lnTo>
                    <a:pt x="334" y="160"/>
                  </a:lnTo>
                  <a:lnTo>
                    <a:pt x="319" y="160"/>
                  </a:lnTo>
                  <a:lnTo>
                    <a:pt x="307" y="159"/>
                  </a:lnTo>
                  <a:lnTo>
                    <a:pt x="296" y="154"/>
                  </a:lnTo>
                  <a:lnTo>
                    <a:pt x="285" y="147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45" y="108"/>
                  </a:lnTo>
                  <a:lnTo>
                    <a:pt x="213" y="78"/>
                  </a:lnTo>
                  <a:lnTo>
                    <a:pt x="181" y="47"/>
                  </a:lnTo>
                  <a:lnTo>
                    <a:pt x="148" y="17"/>
                  </a:lnTo>
                  <a:lnTo>
                    <a:pt x="148" y="17"/>
                  </a:lnTo>
                  <a:lnTo>
                    <a:pt x="140" y="12"/>
                  </a:lnTo>
                  <a:lnTo>
                    <a:pt x="132" y="8"/>
                  </a:lnTo>
                  <a:lnTo>
                    <a:pt x="126" y="3"/>
                  </a:lnTo>
                  <a:lnTo>
                    <a:pt x="118" y="1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4" y="0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65" y="8"/>
                  </a:lnTo>
                  <a:lnTo>
                    <a:pt x="48" y="14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2" y="17"/>
                  </a:lnTo>
                  <a:lnTo>
                    <a:pt x="61" y="11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39" name="Freeform 235">
              <a:extLst>
                <a:ext uri="{FF2B5EF4-FFF2-40B4-BE49-F238E27FC236}">
                  <a16:creationId xmlns:a16="http://schemas.microsoft.com/office/drawing/2014/main" id="{F29A0D6B-2AD4-7921-0B21-E2545FAC7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" y="519"/>
              <a:ext cx="64" cy="9"/>
            </a:xfrm>
            <a:custGeom>
              <a:avLst/>
              <a:gdLst>
                <a:gd name="T0" fmla="*/ 73 w 129"/>
                <a:gd name="T1" fmla="*/ 10 h 18"/>
                <a:gd name="T2" fmla="*/ 73 w 129"/>
                <a:gd name="T3" fmla="*/ 10 h 18"/>
                <a:gd name="T4" fmla="*/ 88 w 129"/>
                <a:gd name="T5" fmla="*/ 11 h 18"/>
                <a:gd name="T6" fmla="*/ 102 w 129"/>
                <a:gd name="T7" fmla="*/ 11 h 18"/>
                <a:gd name="T8" fmla="*/ 116 w 129"/>
                <a:gd name="T9" fmla="*/ 7 h 18"/>
                <a:gd name="T10" fmla="*/ 129 w 129"/>
                <a:gd name="T11" fmla="*/ 0 h 18"/>
                <a:gd name="T12" fmla="*/ 129 w 129"/>
                <a:gd name="T13" fmla="*/ 0 h 18"/>
                <a:gd name="T14" fmla="*/ 118 w 129"/>
                <a:gd name="T15" fmla="*/ 5 h 18"/>
                <a:gd name="T16" fmla="*/ 105 w 129"/>
                <a:gd name="T17" fmla="*/ 8 h 18"/>
                <a:gd name="T18" fmla="*/ 91 w 129"/>
                <a:gd name="T19" fmla="*/ 10 h 18"/>
                <a:gd name="T20" fmla="*/ 78 w 129"/>
                <a:gd name="T21" fmla="*/ 7 h 18"/>
                <a:gd name="T22" fmla="*/ 78 w 129"/>
                <a:gd name="T23" fmla="*/ 7 h 18"/>
                <a:gd name="T24" fmla="*/ 67 w 129"/>
                <a:gd name="T25" fmla="*/ 5 h 18"/>
                <a:gd name="T26" fmla="*/ 58 w 129"/>
                <a:gd name="T27" fmla="*/ 3 h 18"/>
                <a:gd name="T28" fmla="*/ 46 w 129"/>
                <a:gd name="T29" fmla="*/ 3 h 18"/>
                <a:gd name="T30" fmla="*/ 37 w 129"/>
                <a:gd name="T31" fmla="*/ 5 h 18"/>
                <a:gd name="T32" fmla="*/ 18 w 129"/>
                <a:gd name="T33" fmla="*/ 10 h 18"/>
                <a:gd name="T34" fmla="*/ 0 w 129"/>
                <a:gd name="T35" fmla="*/ 18 h 18"/>
                <a:gd name="T36" fmla="*/ 0 w 129"/>
                <a:gd name="T37" fmla="*/ 18 h 18"/>
                <a:gd name="T38" fmla="*/ 18 w 129"/>
                <a:gd name="T39" fmla="*/ 11 h 18"/>
                <a:gd name="T40" fmla="*/ 34 w 129"/>
                <a:gd name="T41" fmla="*/ 8 h 18"/>
                <a:gd name="T42" fmla="*/ 43 w 129"/>
                <a:gd name="T43" fmla="*/ 7 h 18"/>
                <a:gd name="T44" fmla="*/ 53 w 129"/>
                <a:gd name="T45" fmla="*/ 7 h 18"/>
                <a:gd name="T46" fmla="*/ 62 w 129"/>
                <a:gd name="T47" fmla="*/ 8 h 18"/>
                <a:gd name="T48" fmla="*/ 73 w 129"/>
                <a:gd name="T49" fmla="*/ 10 h 18"/>
                <a:gd name="T50" fmla="*/ 73 w 129"/>
                <a:gd name="T5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18">
                  <a:moveTo>
                    <a:pt x="73" y="10"/>
                  </a:moveTo>
                  <a:lnTo>
                    <a:pt x="73" y="10"/>
                  </a:lnTo>
                  <a:lnTo>
                    <a:pt x="88" y="11"/>
                  </a:lnTo>
                  <a:lnTo>
                    <a:pt x="102" y="11"/>
                  </a:lnTo>
                  <a:lnTo>
                    <a:pt x="116" y="7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18" y="5"/>
                  </a:lnTo>
                  <a:lnTo>
                    <a:pt x="105" y="8"/>
                  </a:lnTo>
                  <a:lnTo>
                    <a:pt x="91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67" y="5"/>
                  </a:lnTo>
                  <a:lnTo>
                    <a:pt x="58" y="3"/>
                  </a:lnTo>
                  <a:lnTo>
                    <a:pt x="46" y="3"/>
                  </a:lnTo>
                  <a:lnTo>
                    <a:pt x="37" y="5"/>
                  </a:lnTo>
                  <a:lnTo>
                    <a:pt x="18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8" y="11"/>
                  </a:lnTo>
                  <a:lnTo>
                    <a:pt x="34" y="8"/>
                  </a:lnTo>
                  <a:lnTo>
                    <a:pt x="43" y="7"/>
                  </a:lnTo>
                  <a:lnTo>
                    <a:pt x="53" y="7"/>
                  </a:lnTo>
                  <a:lnTo>
                    <a:pt x="62" y="8"/>
                  </a:lnTo>
                  <a:lnTo>
                    <a:pt x="73" y="10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0" name="Freeform 236">
              <a:extLst>
                <a:ext uri="{FF2B5EF4-FFF2-40B4-BE49-F238E27FC236}">
                  <a16:creationId xmlns:a16="http://schemas.microsoft.com/office/drawing/2014/main" id="{CBD0C2DD-038F-1107-25AA-8796E2C95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" y="629"/>
              <a:ext cx="104" cy="23"/>
            </a:xfrm>
            <a:custGeom>
              <a:avLst/>
              <a:gdLst>
                <a:gd name="T0" fmla="*/ 111 w 206"/>
                <a:gd name="T1" fmla="*/ 21 h 44"/>
                <a:gd name="T2" fmla="*/ 111 w 206"/>
                <a:gd name="T3" fmla="*/ 21 h 44"/>
                <a:gd name="T4" fmla="*/ 130 w 206"/>
                <a:gd name="T5" fmla="*/ 29 h 44"/>
                <a:gd name="T6" fmla="*/ 150 w 206"/>
                <a:gd name="T7" fmla="*/ 38 h 44"/>
                <a:gd name="T8" fmla="*/ 150 w 206"/>
                <a:gd name="T9" fmla="*/ 38 h 44"/>
                <a:gd name="T10" fmla="*/ 166 w 206"/>
                <a:gd name="T11" fmla="*/ 43 h 44"/>
                <a:gd name="T12" fmla="*/ 181 w 206"/>
                <a:gd name="T13" fmla="*/ 44 h 44"/>
                <a:gd name="T14" fmla="*/ 193 w 206"/>
                <a:gd name="T15" fmla="*/ 44 h 44"/>
                <a:gd name="T16" fmla="*/ 206 w 206"/>
                <a:gd name="T17" fmla="*/ 38 h 44"/>
                <a:gd name="T18" fmla="*/ 206 w 206"/>
                <a:gd name="T19" fmla="*/ 38 h 44"/>
                <a:gd name="T20" fmla="*/ 195 w 206"/>
                <a:gd name="T21" fmla="*/ 41 h 44"/>
                <a:gd name="T22" fmla="*/ 184 w 206"/>
                <a:gd name="T23" fmla="*/ 41 h 44"/>
                <a:gd name="T24" fmla="*/ 171 w 206"/>
                <a:gd name="T25" fmla="*/ 40 h 44"/>
                <a:gd name="T26" fmla="*/ 157 w 206"/>
                <a:gd name="T27" fmla="*/ 35 h 44"/>
                <a:gd name="T28" fmla="*/ 157 w 206"/>
                <a:gd name="T29" fmla="*/ 35 h 44"/>
                <a:gd name="T30" fmla="*/ 136 w 206"/>
                <a:gd name="T31" fmla="*/ 25 h 44"/>
                <a:gd name="T32" fmla="*/ 115 w 206"/>
                <a:gd name="T33" fmla="*/ 17 h 44"/>
                <a:gd name="T34" fmla="*/ 115 w 206"/>
                <a:gd name="T35" fmla="*/ 17 h 44"/>
                <a:gd name="T36" fmla="*/ 87 w 206"/>
                <a:gd name="T37" fmla="*/ 8 h 44"/>
                <a:gd name="T38" fmla="*/ 73 w 206"/>
                <a:gd name="T39" fmla="*/ 3 h 44"/>
                <a:gd name="T40" fmla="*/ 58 w 206"/>
                <a:gd name="T41" fmla="*/ 0 h 44"/>
                <a:gd name="T42" fmla="*/ 44 w 206"/>
                <a:gd name="T43" fmla="*/ 0 h 44"/>
                <a:gd name="T44" fmla="*/ 28 w 206"/>
                <a:gd name="T45" fmla="*/ 0 h 44"/>
                <a:gd name="T46" fmla="*/ 14 w 206"/>
                <a:gd name="T47" fmla="*/ 3 h 44"/>
                <a:gd name="T48" fmla="*/ 0 w 206"/>
                <a:gd name="T49" fmla="*/ 9 h 44"/>
                <a:gd name="T50" fmla="*/ 0 w 206"/>
                <a:gd name="T51" fmla="*/ 9 h 44"/>
                <a:gd name="T52" fmla="*/ 14 w 206"/>
                <a:gd name="T53" fmla="*/ 5 h 44"/>
                <a:gd name="T54" fmla="*/ 28 w 206"/>
                <a:gd name="T55" fmla="*/ 3 h 44"/>
                <a:gd name="T56" fmla="*/ 41 w 206"/>
                <a:gd name="T57" fmla="*/ 3 h 44"/>
                <a:gd name="T58" fmla="*/ 55 w 206"/>
                <a:gd name="T59" fmla="*/ 5 h 44"/>
                <a:gd name="T60" fmla="*/ 69 w 206"/>
                <a:gd name="T61" fmla="*/ 8 h 44"/>
                <a:gd name="T62" fmla="*/ 82 w 206"/>
                <a:gd name="T63" fmla="*/ 11 h 44"/>
                <a:gd name="T64" fmla="*/ 111 w 206"/>
                <a:gd name="T65" fmla="*/ 21 h 44"/>
                <a:gd name="T66" fmla="*/ 111 w 206"/>
                <a:gd name="T6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44">
                  <a:moveTo>
                    <a:pt x="111" y="21"/>
                  </a:moveTo>
                  <a:lnTo>
                    <a:pt x="111" y="21"/>
                  </a:lnTo>
                  <a:lnTo>
                    <a:pt x="130" y="29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66" y="43"/>
                  </a:lnTo>
                  <a:lnTo>
                    <a:pt x="181" y="44"/>
                  </a:lnTo>
                  <a:lnTo>
                    <a:pt x="193" y="44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41"/>
                  </a:lnTo>
                  <a:lnTo>
                    <a:pt x="184" y="41"/>
                  </a:lnTo>
                  <a:lnTo>
                    <a:pt x="171" y="40"/>
                  </a:lnTo>
                  <a:lnTo>
                    <a:pt x="157" y="35"/>
                  </a:lnTo>
                  <a:lnTo>
                    <a:pt x="157" y="35"/>
                  </a:lnTo>
                  <a:lnTo>
                    <a:pt x="136" y="25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87" y="8"/>
                  </a:lnTo>
                  <a:lnTo>
                    <a:pt x="73" y="3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28" y="0"/>
                  </a:lnTo>
                  <a:lnTo>
                    <a:pt x="14" y="3"/>
                  </a:lnTo>
                  <a:lnTo>
                    <a:pt x="0" y="9"/>
                  </a:lnTo>
                  <a:lnTo>
                    <a:pt x="0" y="9"/>
                  </a:lnTo>
                  <a:lnTo>
                    <a:pt x="14" y="5"/>
                  </a:lnTo>
                  <a:lnTo>
                    <a:pt x="28" y="3"/>
                  </a:lnTo>
                  <a:lnTo>
                    <a:pt x="41" y="3"/>
                  </a:lnTo>
                  <a:lnTo>
                    <a:pt x="55" y="5"/>
                  </a:lnTo>
                  <a:lnTo>
                    <a:pt x="69" y="8"/>
                  </a:lnTo>
                  <a:lnTo>
                    <a:pt x="82" y="11"/>
                  </a:lnTo>
                  <a:lnTo>
                    <a:pt x="111" y="21"/>
                  </a:lnTo>
                  <a:lnTo>
                    <a:pt x="111" y="2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1" name="Freeform 237">
              <a:extLst>
                <a:ext uri="{FF2B5EF4-FFF2-40B4-BE49-F238E27FC236}">
                  <a16:creationId xmlns:a16="http://schemas.microsoft.com/office/drawing/2014/main" id="{90F8CF30-C34F-1142-9872-888B8A311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" y="623"/>
              <a:ext cx="19" cy="3"/>
            </a:xfrm>
            <a:custGeom>
              <a:avLst/>
              <a:gdLst>
                <a:gd name="T0" fmla="*/ 38 w 38"/>
                <a:gd name="T1" fmla="*/ 0 h 7"/>
                <a:gd name="T2" fmla="*/ 38 w 38"/>
                <a:gd name="T3" fmla="*/ 0 h 7"/>
                <a:gd name="T4" fmla="*/ 27 w 38"/>
                <a:gd name="T5" fmla="*/ 3 h 7"/>
                <a:gd name="T6" fmla="*/ 13 w 38"/>
                <a:gd name="T7" fmla="*/ 3 h 7"/>
                <a:gd name="T8" fmla="*/ 13 w 38"/>
                <a:gd name="T9" fmla="*/ 3 h 7"/>
                <a:gd name="T10" fmla="*/ 6 w 38"/>
                <a:gd name="T11" fmla="*/ 5 h 7"/>
                <a:gd name="T12" fmla="*/ 0 w 38"/>
                <a:gd name="T13" fmla="*/ 7 h 7"/>
                <a:gd name="T14" fmla="*/ 0 w 38"/>
                <a:gd name="T15" fmla="*/ 7 h 7"/>
                <a:gd name="T16" fmla="*/ 8 w 38"/>
                <a:gd name="T17" fmla="*/ 7 h 7"/>
                <a:gd name="T18" fmla="*/ 8 w 38"/>
                <a:gd name="T19" fmla="*/ 7 h 7"/>
                <a:gd name="T20" fmla="*/ 16 w 38"/>
                <a:gd name="T21" fmla="*/ 7 h 7"/>
                <a:gd name="T22" fmla="*/ 24 w 38"/>
                <a:gd name="T23" fmla="*/ 5 h 7"/>
                <a:gd name="T24" fmla="*/ 32 w 38"/>
                <a:gd name="T25" fmla="*/ 3 h 7"/>
                <a:gd name="T26" fmla="*/ 38 w 38"/>
                <a:gd name="T27" fmla="*/ 0 h 7"/>
                <a:gd name="T28" fmla="*/ 38 w 3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7">
                  <a:moveTo>
                    <a:pt x="38" y="0"/>
                  </a:moveTo>
                  <a:lnTo>
                    <a:pt x="38" y="0"/>
                  </a:lnTo>
                  <a:lnTo>
                    <a:pt x="27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6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3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2" name="Freeform 238">
              <a:extLst>
                <a:ext uri="{FF2B5EF4-FFF2-40B4-BE49-F238E27FC236}">
                  <a16:creationId xmlns:a16="http://schemas.microsoft.com/office/drawing/2014/main" id="{D46FD0C5-0C62-11AC-95E9-D48180FB1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476"/>
              <a:ext cx="14" cy="2"/>
            </a:xfrm>
            <a:custGeom>
              <a:avLst/>
              <a:gdLst>
                <a:gd name="T0" fmla="*/ 19 w 27"/>
                <a:gd name="T1" fmla="*/ 3 h 5"/>
                <a:gd name="T2" fmla="*/ 19 w 27"/>
                <a:gd name="T3" fmla="*/ 3 h 5"/>
                <a:gd name="T4" fmla="*/ 22 w 27"/>
                <a:gd name="T5" fmla="*/ 5 h 5"/>
                <a:gd name="T6" fmla="*/ 27 w 27"/>
                <a:gd name="T7" fmla="*/ 3 h 5"/>
                <a:gd name="T8" fmla="*/ 27 w 27"/>
                <a:gd name="T9" fmla="*/ 3 h 5"/>
                <a:gd name="T10" fmla="*/ 22 w 27"/>
                <a:gd name="T11" fmla="*/ 0 h 5"/>
                <a:gd name="T12" fmla="*/ 22 w 27"/>
                <a:gd name="T13" fmla="*/ 0 h 5"/>
                <a:gd name="T14" fmla="*/ 16 w 27"/>
                <a:gd name="T15" fmla="*/ 0 h 5"/>
                <a:gd name="T16" fmla="*/ 11 w 27"/>
                <a:gd name="T17" fmla="*/ 0 h 5"/>
                <a:gd name="T18" fmla="*/ 5 w 27"/>
                <a:gd name="T19" fmla="*/ 2 h 5"/>
                <a:gd name="T20" fmla="*/ 0 w 27"/>
                <a:gd name="T21" fmla="*/ 5 h 5"/>
                <a:gd name="T22" fmla="*/ 0 w 27"/>
                <a:gd name="T23" fmla="*/ 5 h 5"/>
                <a:gd name="T24" fmla="*/ 9 w 27"/>
                <a:gd name="T25" fmla="*/ 3 h 5"/>
                <a:gd name="T26" fmla="*/ 19 w 27"/>
                <a:gd name="T27" fmla="*/ 3 h 5"/>
                <a:gd name="T28" fmla="*/ 19 w 27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">
                  <a:moveTo>
                    <a:pt x="19" y="3"/>
                  </a:moveTo>
                  <a:lnTo>
                    <a:pt x="19" y="3"/>
                  </a:lnTo>
                  <a:lnTo>
                    <a:pt x="22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3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3" name="Freeform 239">
              <a:extLst>
                <a:ext uri="{FF2B5EF4-FFF2-40B4-BE49-F238E27FC236}">
                  <a16:creationId xmlns:a16="http://schemas.microsoft.com/office/drawing/2014/main" id="{4FBF8557-EC1D-5A21-B430-5029982B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4" y="1689"/>
              <a:ext cx="12" cy="12"/>
            </a:xfrm>
            <a:custGeom>
              <a:avLst/>
              <a:gdLst>
                <a:gd name="T0" fmla="*/ 15 w 24"/>
                <a:gd name="T1" fmla="*/ 8 h 23"/>
                <a:gd name="T2" fmla="*/ 15 w 24"/>
                <a:gd name="T3" fmla="*/ 8 h 23"/>
                <a:gd name="T4" fmla="*/ 8 w 24"/>
                <a:gd name="T5" fmla="*/ 17 h 23"/>
                <a:gd name="T6" fmla="*/ 0 w 24"/>
                <a:gd name="T7" fmla="*/ 23 h 23"/>
                <a:gd name="T8" fmla="*/ 0 w 24"/>
                <a:gd name="T9" fmla="*/ 23 h 23"/>
                <a:gd name="T10" fmla="*/ 5 w 24"/>
                <a:gd name="T11" fmla="*/ 22 h 23"/>
                <a:gd name="T12" fmla="*/ 11 w 24"/>
                <a:gd name="T13" fmla="*/ 17 h 23"/>
                <a:gd name="T14" fmla="*/ 16 w 24"/>
                <a:gd name="T15" fmla="*/ 12 h 23"/>
                <a:gd name="T16" fmla="*/ 21 w 24"/>
                <a:gd name="T17" fmla="*/ 4 h 23"/>
                <a:gd name="T18" fmla="*/ 21 w 24"/>
                <a:gd name="T19" fmla="*/ 4 h 23"/>
                <a:gd name="T20" fmla="*/ 24 w 24"/>
                <a:gd name="T21" fmla="*/ 0 h 23"/>
                <a:gd name="T22" fmla="*/ 24 w 24"/>
                <a:gd name="T23" fmla="*/ 0 h 23"/>
                <a:gd name="T24" fmla="*/ 19 w 24"/>
                <a:gd name="T25" fmla="*/ 3 h 23"/>
                <a:gd name="T26" fmla="*/ 15 w 24"/>
                <a:gd name="T27" fmla="*/ 8 h 23"/>
                <a:gd name="T28" fmla="*/ 15 w 24"/>
                <a:gd name="T2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5" y="8"/>
                  </a:moveTo>
                  <a:lnTo>
                    <a:pt x="15" y="8"/>
                  </a:lnTo>
                  <a:lnTo>
                    <a:pt x="8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" y="22"/>
                  </a:lnTo>
                  <a:lnTo>
                    <a:pt x="11" y="17"/>
                  </a:lnTo>
                  <a:lnTo>
                    <a:pt x="16" y="1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4" name="Freeform 240">
              <a:extLst>
                <a:ext uri="{FF2B5EF4-FFF2-40B4-BE49-F238E27FC236}">
                  <a16:creationId xmlns:a16="http://schemas.microsoft.com/office/drawing/2014/main" id="{C7D26E04-3320-9D6E-BD18-EF3FD31DD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9" y="3109"/>
              <a:ext cx="8" cy="4"/>
            </a:xfrm>
            <a:custGeom>
              <a:avLst/>
              <a:gdLst>
                <a:gd name="T0" fmla="*/ 0 w 18"/>
                <a:gd name="T1" fmla="*/ 10 h 10"/>
                <a:gd name="T2" fmla="*/ 0 w 18"/>
                <a:gd name="T3" fmla="*/ 10 h 10"/>
                <a:gd name="T4" fmla="*/ 10 w 18"/>
                <a:gd name="T5" fmla="*/ 5 h 10"/>
                <a:gd name="T6" fmla="*/ 10 w 18"/>
                <a:gd name="T7" fmla="*/ 5 h 10"/>
                <a:gd name="T8" fmla="*/ 18 w 18"/>
                <a:gd name="T9" fmla="*/ 0 h 10"/>
                <a:gd name="T10" fmla="*/ 18 w 18"/>
                <a:gd name="T11" fmla="*/ 0 h 10"/>
                <a:gd name="T12" fmla="*/ 3 w 18"/>
                <a:gd name="T13" fmla="*/ 8 h 10"/>
                <a:gd name="T14" fmla="*/ 3 w 18"/>
                <a:gd name="T15" fmla="*/ 8 h 10"/>
                <a:gd name="T16" fmla="*/ 0 w 18"/>
                <a:gd name="T17" fmla="*/ 10 h 10"/>
                <a:gd name="T18" fmla="*/ 0 w 1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lnTo>
                    <a:pt x="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5" name="Freeform 241">
              <a:extLst>
                <a:ext uri="{FF2B5EF4-FFF2-40B4-BE49-F238E27FC236}">
                  <a16:creationId xmlns:a16="http://schemas.microsoft.com/office/drawing/2014/main" id="{06378C05-5583-BA44-01C4-89E0D14E6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516 w 3571"/>
                <a:gd name="T1" fmla="*/ 253 h 1398"/>
                <a:gd name="T2" fmla="*/ 645 w 3571"/>
                <a:gd name="T3" fmla="*/ 304 h 1398"/>
                <a:gd name="T4" fmla="*/ 567 w 3571"/>
                <a:gd name="T5" fmla="*/ 372 h 1398"/>
                <a:gd name="T6" fmla="*/ 372 w 3571"/>
                <a:gd name="T7" fmla="*/ 381 h 1398"/>
                <a:gd name="T8" fmla="*/ 305 w 3571"/>
                <a:gd name="T9" fmla="*/ 359 h 1398"/>
                <a:gd name="T10" fmla="*/ 143 w 3571"/>
                <a:gd name="T11" fmla="*/ 378 h 1398"/>
                <a:gd name="T12" fmla="*/ 129 w 3571"/>
                <a:gd name="T13" fmla="*/ 377 h 1398"/>
                <a:gd name="T14" fmla="*/ 296 w 3571"/>
                <a:gd name="T15" fmla="*/ 248 h 1398"/>
                <a:gd name="T16" fmla="*/ 1484 w 3571"/>
                <a:gd name="T17" fmla="*/ 27 h 1398"/>
                <a:gd name="T18" fmla="*/ 975 w 3571"/>
                <a:gd name="T19" fmla="*/ 180 h 1398"/>
                <a:gd name="T20" fmla="*/ 764 w 3571"/>
                <a:gd name="T21" fmla="*/ 205 h 1398"/>
                <a:gd name="T22" fmla="*/ 550 w 3571"/>
                <a:gd name="T23" fmla="*/ 200 h 1398"/>
                <a:gd name="T24" fmla="*/ 346 w 3571"/>
                <a:gd name="T25" fmla="*/ 45 h 1398"/>
                <a:gd name="T26" fmla="*/ 191 w 3571"/>
                <a:gd name="T27" fmla="*/ 7 h 1398"/>
                <a:gd name="T28" fmla="*/ 100 w 3571"/>
                <a:gd name="T29" fmla="*/ 121 h 1398"/>
                <a:gd name="T30" fmla="*/ 30 w 3571"/>
                <a:gd name="T31" fmla="*/ 294 h 1398"/>
                <a:gd name="T32" fmla="*/ 122 w 3571"/>
                <a:gd name="T33" fmla="*/ 324 h 1398"/>
                <a:gd name="T34" fmla="*/ 35 w 3571"/>
                <a:gd name="T35" fmla="*/ 454 h 1398"/>
                <a:gd name="T36" fmla="*/ 138 w 3571"/>
                <a:gd name="T37" fmla="*/ 578 h 1398"/>
                <a:gd name="T38" fmla="*/ 169 w 3571"/>
                <a:gd name="T39" fmla="*/ 707 h 1398"/>
                <a:gd name="T40" fmla="*/ 176 w 3571"/>
                <a:gd name="T41" fmla="*/ 805 h 1398"/>
                <a:gd name="T42" fmla="*/ 107 w 3571"/>
                <a:gd name="T43" fmla="*/ 775 h 1398"/>
                <a:gd name="T44" fmla="*/ 80 w 3571"/>
                <a:gd name="T45" fmla="*/ 869 h 1398"/>
                <a:gd name="T46" fmla="*/ 203 w 3571"/>
                <a:gd name="T47" fmla="*/ 923 h 1398"/>
                <a:gd name="T48" fmla="*/ 235 w 3571"/>
                <a:gd name="T49" fmla="*/ 1018 h 1398"/>
                <a:gd name="T50" fmla="*/ 323 w 3571"/>
                <a:gd name="T51" fmla="*/ 1090 h 1398"/>
                <a:gd name="T52" fmla="*/ 272 w 3571"/>
                <a:gd name="T53" fmla="*/ 1136 h 1398"/>
                <a:gd name="T54" fmla="*/ 439 w 3571"/>
                <a:gd name="T55" fmla="*/ 1150 h 1398"/>
                <a:gd name="T56" fmla="*/ 377 w 3571"/>
                <a:gd name="T57" fmla="*/ 1201 h 1398"/>
                <a:gd name="T58" fmla="*/ 424 w 3571"/>
                <a:gd name="T59" fmla="*/ 1237 h 1398"/>
                <a:gd name="T60" fmla="*/ 589 w 3571"/>
                <a:gd name="T61" fmla="*/ 1234 h 1398"/>
                <a:gd name="T62" fmla="*/ 721 w 3571"/>
                <a:gd name="T63" fmla="*/ 1347 h 1398"/>
                <a:gd name="T64" fmla="*/ 896 w 3571"/>
                <a:gd name="T65" fmla="*/ 1331 h 1398"/>
                <a:gd name="T66" fmla="*/ 1020 w 3571"/>
                <a:gd name="T67" fmla="*/ 1199 h 1398"/>
                <a:gd name="T68" fmla="*/ 1381 w 3571"/>
                <a:gd name="T69" fmla="*/ 1376 h 1398"/>
                <a:gd name="T70" fmla="*/ 1547 w 3571"/>
                <a:gd name="T71" fmla="*/ 1330 h 1398"/>
                <a:gd name="T72" fmla="*/ 1692 w 3571"/>
                <a:gd name="T73" fmla="*/ 1206 h 1398"/>
                <a:gd name="T74" fmla="*/ 1887 w 3571"/>
                <a:gd name="T75" fmla="*/ 1217 h 1398"/>
                <a:gd name="T76" fmla="*/ 1952 w 3571"/>
                <a:gd name="T77" fmla="*/ 1257 h 1398"/>
                <a:gd name="T78" fmla="*/ 1979 w 3571"/>
                <a:gd name="T79" fmla="*/ 1398 h 1398"/>
                <a:gd name="T80" fmla="*/ 2040 w 3571"/>
                <a:gd name="T81" fmla="*/ 1291 h 1398"/>
                <a:gd name="T82" fmla="*/ 2183 w 3571"/>
                <a:gd name="T83" fmla="*/ 1220 h 1398"/>
                <a:gd name="T84" fmla="*/ 2443 w 3571"/>
                <a:gd name="T85" fmla="*/ 1196 h 1398"/>
                <a:gd name="T86" fmla="*/ 2810 w 3571"/>
                <a:gd name="T87" fmla="*/ 1122 h 1398"/>
                <a:gd name="T88" fmla="*/ 3096 w 3571"/>
                <a:gd name="T89" fmla="*/ 1072 h 1398"/>
                <a:gd name="T90" fmla="*/ 3203 w 3571"/>
                <a:gd name="T91" fmla="*/ 1061 h 1398"/>
                <a:gd name="T92" fmla="*/ 3458 w 3571"/>
                <a:gd name="T93" fmla="*/ 1072 h 1398"/>
                <a:gd name="T94" fmla="*/ 3541 w 3571"/>
                <a:gd name="T95" fmla="*/ 1063 h 1398"/>
                <a:gd name="T96" fmla="*/ 3473 w 3571"/>
                <a:gd name="T97" fmla="*/ 871 h 1398"/>
                <a:gd name="T98" fmla="*/ 3408 w 3571"/>
                <a:gd name="T99" fmla="*/ 682 h 1398"/>
                <a:gd name="T100" fmla="*/ 3433 w 3571"/>
                <a:gd name="T101" fmla="*/ 596 h 1398"/>
                <a:gd name="T102" fmla="*/ 3422 w 3571"/>
                <a:gd name="T103" fmla="*/ 483 h 1398"/>
                <a:gd name="T104" fmla="*/ 3268 w 3571"/>
                <a:gd name="T105" fmla="*/ 412 h 1398"/>
                <a:gd name="T106" fmla="*/ 3198 w 3571"/>
                <a:gd name="T107" fmla="*/ 223 h 1398"/>
                <a:gd name="T108" fmla="*/ 3039 w 3571"/>
                <a:gd name="T109" fmla="*/ 153 h 1398"/>
                <a:gd name="T110" fmla="*/ 2858 w 3571"/>
                <a:gd name="T111" fmla="*/ 143 h 1398"/>
                <a:gd name="T112" fmla="*/ 2524 w 3571"/>
                <a:gd name="T113" fmla="*/ 235 h 1398"/>
                <a:gd name="T114" fmla="*/ 2191 w 3571"/>
                <a:gd name="T115" fmla="*/ 238 h 1398"/>
                <a:gd name="T116" fmla="*/ 1997 w 3571"/>
                <a:gd name="T117" fmla="*/ 170 h 1398"/>
                <a:gd name="T118" fmla="*/ 1838 w 3571"/>
                <a:gd name="T119" fmla="*/ 92 h 1398"/>
                <a:gd name="T120" fmla="*/ 1662 w 3571"/>
                <a:gd name="T121" fmla="*/ 43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331" y="254"/>
                  </a:moveTo>
                  <a:lnTo>
                    <a:pt x="331" y="254"/>
                  </a:lnTo>
                  <a:lnTo>
                    <a:pt x="339" y="254"/>
                  </a:lnTo>
                  <a:lnTo>
                    <a:pt x="346" y="251"/>
                  </a:lnTo>
                  <a:lnTo>
                    <a:pt x="353" y="248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69" y="237"/>
                  </a:lnTo>
                  <a:lnTo>
                    <a:pt x="377" y="234"/>
                  </a:lnTo>
                  <a:lnTo>
                    <a:pt x="385" y="231"/>
                  </a:lnTo>
                  <a:lnTo>
                    <a:pt x="393" y="231"/>
                  </a:lnTo>
                  <a:lnTo>
                    <a:pt x="393" y="231"/>
                  </a:lnTo>
                  <a:lnTo>
                    <a:pt x="404" y="232"/>
                  </a:lnTo>
                  <a:lnTo>
                    <a:pt x="416" y="235"/>
                  </a:lnTo>
                  <a:lnTo>
                    <a:pt x="416" y="235"/>
                  </a:lnTo>
                  <a:lnTo>
                    <a:pt x="435" y="243"/>
                  </a:lnTo>
                  <a:lnTo>
                    <a:pt x="454" y="250"/>
                  </a:lnTo>
                  <a:lnTo>
                    <a:pt x="475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505" y="256"/>
                  </a:lnTo>
                  <a:lnTo>
                    <a:pt x="516" y="253"/>
                  </a:lnTo>
                  <a:lnTo>
                    <a:pt x="526" y="251"/>
                  </a:lnTo>
                  <a:lnTo>
                    <a:pt x="537" y="246"/>
                  </a:lnTo>
                  <a:lnTo>
                    <a:pt x="537" y="246"/>
                  </a:lnTo>
                  <a:lnTo>
                    <a:pt x="540" y="245"/>
                  </a:lnTo>
                  <a:lnTo>
                    <a:pt x="540" y="245"/>
                  </a:lnTo>
                  <a:lnTo>
                    <a:pt x="545" y="246"/>
                  </a:lnTo>
                  <a:lnTo>
                    <a:pt x="548" y="250"/>
                  </a:lnTo>
                  <a:lnTo>
                    <a:pt x="548" y="250"/>
                  </a:lnTo>
                  <a:lnTo>
                    <a:pt x="558" y="265"/>
                  </a:lnTo>
                  <a:lnTo>
                    <a:pt x="570" y="277"/>
                  </a:lnTo>
                  <a:lnTo>
                    <a:pt x="585" y="285"/>
                  </a:lnTo>
                  <a:lnTo>
                    <a:pt x="599" y="291"/>
                  </a:lnTo>
                  <a:lnTo>
                    <a:pt x="613" y="294"/>
                  </a:lnTo>
                  <a:lnTo>
                    <a:pt x="631" y="297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7" y="300"/>
                  </a:lnTo>
                  <a:lnTo>
                    <a:pt x="672" y="304"/>
                  </a:lnTo>
                  <a:lnTo>
                    <a:pt x="672" y="304"/>
                  </a:lnTo>
                  <a:lnTo>
                    <a:pt x="671" y="304"/>
                  </a:lnTo>
                  <a:lnTo>
                    <a:pt x="671" y="304"/>
                  </a:lnTo>
                  <a:lnTo>
                    <a:pt x="645" y="304"/>
                  </a:lnTo>
                  <a:lnTo>
                    <a:pt x="620" y="307"/>
                  </a:lnTo>
                  <a:lnTo>
                    <a:pt x="569" y="315"/>
                  </a:lnTo>
                  <a:lnTo>
                    <a:pt x="569" y="315"/>
                  </a:lnTo>
                  <a:lnTo>
                    <a:pt x="559" y="318"/>
                  </a:lnTo>
                  <a:lnTo>
                    <a:pt x="548" y="323"/>
                  </a:lnTo>
                  <a:lnTo>
                    <a:pt x="548" y="323"/>
                  </a:lnTo>
                  <a:lnTo>
                    <a:pt x="539" y="327"/>
                  </a:lnTo>
                  <a:lnTo>
                    <a:pt x="528" y="335"/>
                  </a:lnTo>
                  <a:lnTo>
                    <a:pt x="524" y="339"/>
                  </a:lnTo>
                  <a:lnTo>
                    <a:pt x="521" y="343"/>
                  </a:lnTo>
                  <a:lnTo>
                    <a:pt x="520" y="350"/>
                  </a:lnTo>
                  <a:lnTo>
                    <a:pt x="521" y="354"/>
                  </a:lnTo>
                  <a:lnTo>
                    <a:pt x="521" y="354"/>
                  </a:lnTo>
                  <a:lnTo>
                    <a:pt x="523" y="361"/>
                  </a:lnTo>
                  <a:lnTo>
                    <a:pt x="526" y="364"/>
                  </a:lnTo>
                  <a:lnTo>
                    <a:pt x="529" y="366"/>
                  </a:lnTo>
                  <a:lnTo>
                    <a:pt x="534" y="367"/>
                  </a:lnTo>
                  <a:lnTo>
                    <a:pt x="545" y="369"/>
                  </a:lnTo>
                  <a:lnTo>
                    <a:pt x="556" y="369"/>
                  </a:lnTo>
                  <a:lnTo>
                    <a:pt x="556" y="369"/>
                  </a:lnTo>
                  <a:lnTo>
                    <a:pt x="567" y="372"/>
                  </a:lnTo>
                  <a:lnTo>
                    <a:pt x="567" y="372"/>
                  </a:lnTo>
                  <a:lnTo>
                    <a:pt x="558" y="380"/>
                  </a:lnTo>
                  <a:lnTo>
                    <a:pt x="548" y="385"/>
                  </a:lnTo>
                  <a:lnTo>
                    <a:pt x="537" y="388"/>
                  </a:lnTo>
                  <a:lnTo>
                    <a:pt x="528" y="388"/>
                  </a:lnTo>
                  <a:lnTo>
                    <a:pt x="528" y="388"/>
                  </a:lnTo>
                  <a:lnTo>
                    <a:pt x="515" y="388"/>
                  </a:lnTo>
                  <a:lnTo>
                    <a:pt x="515" y="388"/>
                  </a:lnTo>
                  <a:lnTo>
                    <a:pt x="499" y="385"/>
                  </a:lnTo>
                  <a:lnTo>
                    <a:pt x="483" y="383"/>
                  </a:lnTo>
                  <a:lnTo>
                    <a:pt x="450" y="381"/>
                  </a:lnTo>
                  <a:lnTo>
                    <a:pt x="450" y="381"/>
                  </a:lnTo>
                  <a:lnTo>
                    <a:pt x="432" y="381"/>
                  </a:lnTo>
                  <a:lnTo>
                    <a:pt x="432" y="381"/>
                  </a:lnTo>
                  <a:lnTo>
                    <a:pt x="413" y="381"/>
                  </a:lnTo>
                  <a:lnTo>
                    <a:pt x="413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78" y="381"/>
                  </a:lnTo>
                  <a:lnTo>
                    <a:pt x="378" y="381"/>
                  </a:lnTo>
                  <a:lnTo>
                    <a:pt x="372" y="381"/>
                  </a:lnTo>
                  <a:lnTo>
                    <a:pt x="372" y="381"/>
                  </a:lnTo>
                  <a:lnTo>
                    <a:pt x="367" y="381"/>
                  </a:lnTo>
                  <a:lnTo>
                    <a:pt x="362" y="378"/>
                  </a:lnTo>
                  <a:lnTo>
                    <a:pt x="362" y="373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59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0" y="356"/>
                  </a:lnTo>
                  <a:lnTo>
                    <a:pt x="350" y="356"/>
                  </a:lnTo>
                  <a:lnTo>
                    <a:pt x="346" y="356"/>
                  </a:lnTo>
                  <a:lnTo>
                    <a:pt x="346" y="356"/>
                  </a:lnTo>
                  <a:lnTo>
                    <a:pt x="335" y="356"/>
                  </a:lnTo>
                  <a:lnTo>
                    <a:pt x="335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16" y="356"/>
                  </a:lnTo>
                  <a:lnTo>
                    <a:pt x="305" y="359"/>
                  </a:lnTo>
                  <a:lnTo>
                    <a:pt x="305" y="359"/>
                  </a:lnTo>
                  <a:lnTo>
                    <a:pt x="305" y="362"/>
                  </a:lnTo>
                  <a:lnTo>
                    <a:pt x="307" y="367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9" y="377"/>
                  </a:lnTo>
                  <a:lnTo>
                    <a:pt x="319" y="380"/>
                  </a:lnTo>
                  <a:lnTo>
                    <a:pt x="318" y="385"/>
                  </a:lnTo>
                  <a:lnTo>
                    <a:pt x="318" y="385"/>
                  </a:lnTo>
                  <a:lnTo>
                    <a:pt x="315" y="389"/>
                  </a:lnTo>
                  <a:lnTo>
                    <a:pt x="308" y="393"/>
                  </a:lnTo>
                  <a:lnTo>
                    <a:pt x="304" y="394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289" y="394"/>
                  </a:lnTo>
                  <a:lnTo>
                    <a:pt x="289" y="394"/>
                  </a:lnTo>
                  <a:lnTo>
                    <a:pt x="264" y="386"/>
                  </a:lnTo>
                  <a:lnTo>
                    <a:pt x="238" y="380"/>
                  </a:lnTo>
                  <a:lnTo>
                    <a:pt x="211" y="375"/>
                  </a:lnTo>
                  <a:lnTo>
                    <a:pt x="186" y="373"/>
                  </a:lnTo>
                  <a:lnTo>
                    <a:pt x="186" y="373"/>
                  </a:lnTo>
                  <a:lnTo>
                    <a:pt x="164" y="375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0" y="377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8" y="369"/>
                  </a:lnTo>
                  <a:lnTo>
                    <a:pt x="140" y="364"/>
                  </a:lnTo>
                  <a:lnTo>
                    <a:pt x="146" y="358"/>
                  </a:lnTo>
                  <a:lnTo>
                    <a:pt x="156" y="354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92" y="335"/>
                  </a:lnTo>
                  <a:lnTo>
                    <a:pt x="207" y="326"/>
                  </a:lnTo>
                  <a:lnTo>
                    <a:pt x="219" y="316"/>
                  </a:lnTo>
                  <a:lnTo>
                    <a:pt x="232" y="305"/>
                  </a:lnTo>
                  <a:lnTo>
                    <a:pt x="243" y="294"/>
                  </a:lnTo>
                  <a:lnTo>
                    <a:pt x="253" y="281"/>
                  </a:lnTo>
                  <a:lnTo>
                    <a:pt x="262" y="267"/>
                  </a:lnTo>
                  <a:lnTo>
                    <a:pt x="262" y="267"/>
                  </a:lnTo>
                  <a:lnTo>
                    <a:pt x="269" y="259"/>
                  </a:lnTo>
                  <a:lnTo>
                    <a:pt x="277" y="253"/>
                  </a:lnTo>
                  <a:lnTo>
                    <a:pt x="286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305" y="248"/>
                  </a:lnTo>
                  <a:lnTo>
                    <a:pt x="313" y="251"/>
                  </a:lnTo>
                  <a:lnTo>
                    <a:pt x="313" y="251"/>
                  </a:lnTo>
                  <a:lnTo>
                    <a:pt x="323" y="253"/>
                  </a:lnTo>
                  <a:lnTo>
                    <a:pt x="331" y="254"/>
                  </a:lnTo>
                  <a:close/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5D9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6" name="Freeform 242">
              <a:extLst>
                <a:ext uri="{FF2B5EF4-FFF2-40B4-BE49-F238E27FC236}">
                  <a16:creationId xmlns:a16="http://schemas.microsoft.com/office/drawing/2014/main" id="{FE6B99AE-E529-D9E2-2AB1-AE419BE23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00"/>
              <a:ext cx="272" cy="83"/>
            </a:xfrm>
            <a:custGeom>
              <a:avLst/>
              <a:gdLst>
                <a:gd name="T0" fmla="*/ 210 w 543"/>
                <a:gd name="T1" fmla="*/ 23 h 165"/>
                <a:gd name="T2" fmla="*/ 232 w 543"/>
                <a:gd name="T3" fmla="*/ 12 h 165"/>
                <a:gd name="T4" fmla="*/ 248 w 543"/>
                <a:gd name="T5" fmla="*/ 3 h 165"/>
                <a:gd name="T6" fmla="*/ 264 w 543"/>
                <a:gd name="T7" fmla="*/ 0 h 165"/>
                <a:gd name="T8" fmla="*/ 287 w 543"/>
                <a:gd name="T9" fmla="*/ 4 h 165"/>
                <a:gd name="T10" fmla="*/ 346 w 543"/>
                <a:gd name="T11" fmla="*/ 23 h 165"/>
                <a:gd name="T12" fmla="*/ 376 w 543"/>
                <a:gd name="T13" fmla="*/ 25 h 165"/>
                <a:gd name="T14" fmla="*/ 408 w 543"/>
                <a:gd name="T15" fmla="*/ 15 h 165"/>
                <a:gd name="T16" fmla="*/ 411 w 543"/>
                <a:gd name="T17" fmla="*/ 14 h 165"/>
                <a:gd name="T18" fmla="*/ 419 w 543"/>
                <a:gd name="T19" fmla="*/ 19 h 165"/>
                <a:gd name="T20" fmla="*/ 456 w 543"/>
                <a:gd name="T21" fmla="*/ 54 h 165"/>
                <a:gd name="T22" fmla="*/ 502 w 543"/>
                <a:gd name="T23" fmla="*/ 66 h 165"/>
                <a:gd name="T24" fmla="*/ 538 w 543"/>
                <a:gd name="T25" fmla="*/ 69 h 165"/>
                <a:gd name="T26" fmla="*/ 542 w 543"/>
                <a:gd name="T27" fmla="*/ 73 h 165"/>
                <a:gd name="T28" fmla="*/ 491 w 543"/>
                <a:gd name="T29" fmla="*/ 76 h 165"/>
                <a:gd name="T30" fmla="*/ 430 w 543"/>
                <a:gd name="T31" fmla="*/ 87 h 165"/>
                <a:gd name="T32" fmla="*/ 410 w 543"/>
                <a:gd name="T33" fmla="*/ 96 h 165"/>
                <a:gd name="T34" fmla="*/ 392 w 543"/>
                <a:gd name="T35" fmla="*/ 112 h 165"/>
                <a:gd name="T36" fmla="*/ 392 w 543"/>
                <a:gd name="T37" fmla="*/ 123 h 165"/>
                <a:gd name="T38" fmla="*/ 400 w 543"/>
                <a:gd name="T39" fmla="*/ 135 h 165"/>
                <a:gd name="T40" fmla="*/ 427 w 543"/>
                <a:gd name="T41" fmla="*/ 138 h 165"/>
                <a:gd name="T42" fmla="*/ 438 w 543"/>
                <a:gd name="T43" fmla="*/ 141 h 165"/>
                <a:gd name="T44" fmla="*/ 408 w 543"/>
                <a:gd name="T45" fmla="*/ 157 h 165"/>
                <a:gd name="T46" fmla="*/ 386 w 543"/>
                <a:gd name="T47" fmla="*/ 157 h 165"/>
                <a:gd name="T48" fmla="*/ 354 w 543"/>
                <a:gd name="T49" fmla="*/ 152 h 165"/>
                <a:gd name="T50" fmla="*/ 303 w 543"/>
                <a:gd name="T51" fmla="*/ 150 h 165"/>
                <a:gd name="T52" fmla="*/ 284 w 543"/>
                <a:gd name="T53" fmla="*/ 150 h 165"/>
                <a:gd name="T54" fmla="*/ 256 w 543"/>
                <a:gd name="T55" fmla="*/ 150 h 165"/>
                <a:gd name="T56" fmla="*/ 249 w 543"/>
                <a:gd name="T57" fmla="*/ 150 h 165"/>
                <a:gd name="T58" fmla="*/ 238 w 543"/>
                <a:gd name="T59" fmla="*/ 150 h 165"/>
                <a:gd name="T60" fmla="*/ 235 w 543"/>
                <a:gd name="T61" fmla="*/ 133 h 165"/>
                <a:gd name="T62" fmla="*/ 232 w 543"/>
                <a:gd name="T63" fmla="*/ 127 h 165"/>
                <a:gd name="T64" fmla="*/ 224 w 543"/>
                <a:gd name="T65" fmla="*/ 125 h 165"/>
                <a:gd name="T66" fmla="*/ 217 w 543"/>
                <a:gd name="T67" fmla="*/ 125 h 165"/>
                <a:gd name="T68" fmla="*/ 206 w 543"/>
                <a:gd name="T69" fmla="*/ 125 h 165"/>
                <a:gd name="T70" fmla="*/ 187 w 543"/>
                <a:gd name="T71" fmla="*/ 125 h 165"/>
                <a:gd name="T72" fmla="*/ 176 w 543"/>
                <a:gd name="T73" fmla="*/ 131 h 165"/>
                <a:gd name="T74" fmla="*/ 187 w 543"/>
                <a:gd name="T75" fmla="*/ 144 h 165"/>
                <a:gd name="T76" fmla="*/ 189 w 543"/>
                <a:gd name="T77" fmla="*/ 154 h 165"/>
                <a:gd name="T78" fmla="*/ 179 w 543"/>
                <a:gd name="T79" fmla="*/ 162 h 165"/>
                <a:gd name="T80" fmla="*/ 168 w 543"/>
                <a:gd name="T81" fmla="*/ 165 h 165"/>
                <a:gd name="T82" fmla="*/ 135 w 543"/>
                <a:gd name="T83" fmla="*/ 155 h 165"/>
                <a:gd name="T84" fmla="*/ 57 w 543"/>
                <a:gd name="T85" fmla="*/ 142 h 165"/>
                <a:gd name="T86" fmla="*/ 14 w 543"/>
                <a:gd name="T87" fmla="*/ 147 h 165"/>
                <a:gd name="T88" fmla="*/ 14 w 543"/>
                <a:gd name="T89" fmla="*/ 147 h 165"/>
                <a:gd name="T90" fmla="*/ 8 w 543"/>
                <a:gd name="T91" fmla="*/ 144 h 165"/>
                <a:gd name="T92" fmla="*/ 1 w 543"/>
                <a:gd name="T93" fmla="*/ 149 h 165"/>
                <a:gd name="T94" fmla="*/ 1 w 543"/>
                <a:gd name="T95" fmla="*/ 149 h 165"/>
                <a:gd name="T96" fmla="*/ 1 w 543"/>
                <a:gd name="T97" fmla="*/ 149 h 165"/>
                <a:gd name="T98" fmla="*/ 0 w 543"/>
                <a:gd name="T99" fmla="*/ 146 h 165"/>
                <a:gd name="T100" fmla="*/ 0 w 543"/>
                <a:gd name="T101" fmla="*/ 146 h 165"/>
                <a:gd name="T102" fmla="*/ 6 w 543"/>
                <a:gd name="T103" fmla="*/ 142 h 165"/>
                <a:gd name="T104" fmla="*/ 11 w 543"/>
                <a:gd name="T105" fmla="*/ 133 h 165"/>
                <a:gd name="T106" fmla="*/ 35 w 543"/>
                <a:gd name="T107" fmla="*/ 119 h 165"/>
                <a:gd name="T108" fmla="*/ 78 w 543"/>
                <a:gd name="T109" fmla="*/ 95 h 165"/>
                <a:gd name="T110" fmla="*/ 114 w 543"/>
                <a:gd name="T111" fmla="*/ 63 h 165"/>
                <a:gd name="T112" fmla="*/ 133 w 543"/>
                <a:gd name="T113" fmla="*/ 36 h 165"/>
                <a:gd name="T114" fmla="*/ 157 w 543"/>
                <a:gd name="T115" fmla="*/ 17 h 165"/>
                <a:gd name="T116" fmla="*/ 176 w 543"/>
                <a:gd name="T117" fmla="*/ 17 h 165"/>
                <a:gd name="T118" fmla="*/ 194 w 543"/>
                <a:gd name="T119" fmla="*/ 2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3" h="165">
                  <a:moveTo>
                    <a:pt x="202" y="23"/>
                  </a:moveTo>
                  <a:lnTo>
                    <a:pt x="202" y="23"/>
                  </a:lnTo>
                  <a:lnTo>
                    <a:pt x="210" y="23"/>
                  </a:lnTo>
                  <a:lnTo>
                    <a:pt x="217" y="20"/>
                  </a:lnTo>
                  <a:lnTo>
                    <a:pt x="224" y="17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6"/>
                  </a:lnTo>
                  <a:lnTo>
                    <a:pt x="248" y="3"/>
                  </a:lnTo>
                  <a:lnTo>
                    <a:pt x="256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5" y="1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306" y="12"/>
                  </a:lnTo>
                  <a:lnTo>
                    <a:pt x="325" y="19"/>
                  </a:lnTo>
                  <a:lnTo>
                    <a:pt x="346" y="23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76" y="25"/>
                  </a:lnTo>
                  <a:lnTo>
                    <a:pt x="387" y="22"/>
                  </a:lnTo>
                  <a:lnTo>
                    <a:pt x="397" y="20"/>
                  </a:lnTo>
                  <a:lnTo>
                    <a:pt x="408" y="15"/>
                  </a:lnTo>
                  <a:lnTo>
                    <a:pt x="408" y="15"/>
                  </a:lnTo>
                  <a:lnTo>
                    <a:pt x="411" y="14"/>
                  </a:lnTo>
                  <a:lnTo>
                    <a:pt x="411" y="14"/>
                  </a:lnTo>
                  <a:lnTo>
                    <a:pt x="416" y="15"/>
                  </a:lnTo>
                  <a:lnTo>
                    <a:pt x="419" y="19"/>
                  </a:lnTo>
                  <a:lnTo>
                    <a:pt x="419" y="19"/>
                  </a:lnTo>
                  <a:lnTo>
                    <a:pt x="429" y="34"/>
                  </a:lnTo>
                  <a:lnTo>
                    <a:pt x="441" y="46"/>
                  </a:lnTo>
                  <a:lnTo>
                    <a:pt x="456" y="54"/>
                  </a:lnTo>
                  <a:lnTo>
                    <a:pt x="470" y="60"/>
                  </a:lnTo>
                  <a:lnTo>
                    <a:pt x="484" y="63"/>
                  </a:lnTo>
                  <a:lnTo>
                    <a:pt x="502" y="66"/>
                  </a:lnTo>
                  <a:lnTo>
                    <a:pt x="534" y="68"/>
                  </a:lnTo>
                  <a:lnTo>
                    <a:pt x="534" y="68"/>
                  </a:lnTo>
                  <a:lnTo>
                    <a:pt x="538" y="69"/>
                  </a:lnTo>
                  <a:lnTo>
                    <a:pt x="543" y="73"/>
                  </a:lnTo>
                  <a:lnTo>
                    <a:pt x="543" y="73"/>
                  </a:lnTo>
                  <a:lnTo>
                    <a:pt x="542" y="73"/>
                  </a:lnTo>
                  <a:lnTo>
                    <a:pt x="542" y="73"/>
                  </a:lnTo>
                  <a:lnTo>
                    <a:pt x="516" y="73"/>
                  </a:lnTo>
                  <a:lnTo>
                    <a:pt x="491" y="76"/>
                  </a:lnTo>
                  <a:lnTo>
                    <a:pt x="440" y="84"/>
                  </a:lnTo>
                  <a:lnTo>
                    <a:pt x="440" y="84"/>
                  </a:lnTo>
                  <a:lnTo>
                    <a:pt x="430" y="87"/>
                  </a:lnTo>
                  <a:lnTo>
                    <a:pt x="419" y="92"/>
                  </a:lnTo>
                  <a:lnTo>
                    <a:pt x="419" y="92"/>
                  </a:lnTo>
                  <a:lnTo>
                    <a:pt x="410" y="96"/>
                  </a:lnTo>
                  <a:lnTo>
                    <a:pt x="399" y="104"/>
                  </a:lnTo>
                  <a:lnTo>
                    <a:pt x="395" y="108"/>
                  </a:lnTo>
                  <a:lnTo>
                    <a:pt x="392" y="112"/>
                  </a:lnTo>
                  <a:lnTo>
                    <a:pt x="391" y="119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4" y="130"/>
                  </a:lnTo>
                  <a:lnTo>
                    <a:pt x="397" y="133"/>
                  </a:lnTo>
                  <a:lnTo>
                    <a:pt x="400" y="135"/>
                  </a:lnTo>
                  <a:lnTo>
                    <a:pt x="405" y="136"/>
                  </a:lnTo>
                  <a:lnTo>
                    <a:pt x="416" y="138"/>
                  </a:lnTo>
                  <a:lnTo>
                    <a:pt x="427" y="138"/>
                  </a:lnTo>
                  <a:lnTo>
                    <a:pt x="427" y="138"/>
                  </a:lnTo>
                  <a:lnTo>
                    <a:pt x="438" y="141"/>
                  </a:lnTo>
                  <a:lnTo>
                    <a:pt x="438" y="141"/>
                  </a:lnTo>
                  <a:lnTo>
                    <a:pt x="429" y="149"/>
                  </a:lnTo>
                  <a:lnTo>
                    <a:pt x="419" y="154"/>
                  </a:lnTo>
                  <a:lnTo>
                    <a:pt x="408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86" y="157"/>
                  </a:lnTo>
                  <a:lnTo>
                    <a:pt x="386" y="157"/>
                  </a:lnTo>
                  <a:lnTo>
                    <a:pt x="370" y="154"/>
                  </a:lnTo>
                  <a:lnTo>
                    <a:pt x="354" y="152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03" y="150"/>
                  </a:lnTo>
                  <a:lnTo>
                    <a:pt x="303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8" y="150"/>
                  </a:lnTo>
                  <a:lnTo>
                    <a:pt x="233" y="147"/>
                  </a:lnTo>
                  <a:lnTo>
                    <a:pt x="233" y="142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5" y="128"/>
                  </a:lnTo>
                  <a:lnTo>
                    <a:pt x="232" y="127"/>
                  </a:lnTo>
                  <a:lnTo>
                    <a:pt x="229" y="125"/>
                  </a:lnTo>
                  <a:lnTo>
                    <a:pt x="224" y="125"/>
                  </a:lnTo>
                  <a:lnTo>
                    <a:pt x="224" y="12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06" y="125"/>
                  </a:lnTo>
                  <a:lnTo>
                    <a:pt x="206" y="125"/>
                  </a:lnTo>
                  <a:lnTo>
                    <a:pt x="197" y="125"/>
                  </a:lnTo>
                  <a:lnTo>
                    <a:pt x="197" y="125"/>
                  </a:lnTo>
                  <a:lnTo>
                    <a:pt x="187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6" y="131"/>
                  </a:lnTo>
                  <a:lnTo>
                    <a:pt x="178" y="136"/>
                  </a:lnTo>
                  <a:lnTo>
                    <a:pt x="184" y="141"/>
                  </a:lnTo>
                  <a:lnTo>
                    <a:pt x="187" y="144"/>
                  </a:lnTo>
                  <a:lnTo>
                    <a:pt x="190" y="146"/>
                  </a:lnTo>
                  <a:lnTo>
                    <a:pt x="190" y="149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6" y="158"/>
                  </a:lnTo>
                  <a:lnTo>
                    <a:pt x="179" y="162"/>
                  </a:lnTo>
                  <a:lnTo>
                    <a:pt x="175" y="163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35" y="155"/>
                  </a:lnTo>
                  <a:lnTo>
                    <a:pt x="109" y="149"/>
                  </a:lnTo>
                  <a:lnTo>
                    <a:pt x="82" y="144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35" y="144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1" y="146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9" y="138"/>
                  </a:lnTo>
                  <a:lnTo>
                    <a:pt x="11" y="133"/>
                  </a:lnTo>
                  <a:lnTo>
                    <a:pt x="17" y="127"/>
                  </a:lnTo>
                  <a:lnTo>
                    <a:pt x="27" y="123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63" y="104"/>
                  </a:lnTo>
                  <a:lnTo>
                    <a:pt x="78" y="95"/>
                  </a:lnTo>
                  <a:lnTo>
                    <a:pt x="90" y="85"/>
                  </a:lnTo>
                  <a:lnTo>
                    <a:pt x="103" y="74"/>
                  </a:lnTo>
                  <a:lnTo>
                    <a:pt x="114" y="63"/>
                  </a:lnTo>
                  <a:lnTo>
                    <a:pt x="124" y="50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40" y="28"/>
                  </a:lnTo>
                  <a:lnTo>
                    <a:pt x="148" y="22"/>
                  </a:lnTo>
                  <a:lnTo>
                    <a:pt x="157" y="17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76" y="1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94" y="22"/>
                  </a:lnTo>
                  <a:lnTo>
                    <a:pt x="202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7" name="Freeform 243">
              <a:extLst>
                <a:ext uri="{FF2B5EF4-FFF2-40B4-BE49-F238E27FC236}">
                  <a16:creationId xmlns:a16="http://schemas.microsoft.com/office/drawing/2014/main" id="{291C40E3-18A7-31D1-4BB9-2B56C59C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1462 w 3571"/>
                <a:gd name="T1" fmla="*/ 24 h 1398"/>
                <a:gd name="T2" fmla="*/ 980 w 3571"/>
                <a:gd name="T3" fmla="*/ 173 h 1398"/>
                <a:gd name="T4" fmla="*/ 810 w 3571"/>
                <a:gd name="T5" fmla="*/ 204 h 1398"/>
                <a:gd name="T6" fmla="*/ 569 w 3571"/>
                <a:gd name="T7" fmla="*/ 197 h 1398"/>
                <a:gd name="T8" fmla="*/ 405 w 3571"/>
                <a:gd name="T9" fmla="*/ 126 h 1398"/>
                <a:gd name="T10" fmla="*/ 297 w 3571"/>
                <a:gd name="T11" fmla="*/ 35 h 1398"/>
                <a:gd name="T12" fmla="*/ 169 w 3571"/>
                <a:gd name="T13" fmla="*/ 21 h 1398"/>
                <a:gd name="T14" fmla="*/ 108 w 3571"/>
                <a:gd name="T15" fmla="*/ 154 h 1398"/>
                <a:gd name="T16" fmla="*/ 30 w 3571"/>
                <a:gd name="T17" fmla="*/ 294 h 1398"/>
                <a:gd name="T18" fmla="*/ 103 w 3571"/>
                <a:gd name="T19" fmla="*/ 324 h 1398"/>
                <a:gd name="T20" fmla="*/ 43 w 3571"/>
                <a:gd name="T21" fmla="*/ 396 h 1398"/>
                <a:gd name="T22" fmla="*/ 43 w 3571"/>
                <a:gd name="T23" fmla="*/ 599 h 1398"/>
                <a:gd name="T24" fmla="*/ 130 w 3571"/>
                <a:gd name="T25" fmla="*/ 631 h 1398"/>
                <a:gd name="T26" fmla="*/ 200 w 3571"/>
                <a:gd name="T27" fmla="*/ 729 h 1398"/>
                <a:gd name="T28" fmla="*/ 226 w 3571"/>
                <a:gd name="T29" fmla="*/ 832 h 1398"/>
                <a:gd name="T30" fmla="*/ 95 w 3571"/>
                <a:gd name="T31" fmla="*/ 777 h 1398"/>
                <a:gd name="T32" fmla="*/ 76 w 3571"/>
                <a:gd name="T33" fmla="*/ 863 h 1398"/>
                <a:gd name="T34" fmla="*/ 169 w 3571"/>
                <a:gd name="T35" fmla="*/ 894 h 1398"/>
                <a:gd name="T36" fmla="*/ 256 w 3571"/>
                <a:gd name="T37" fmla="*/ 983 h 1398"/>
                <a:gd name="T38" fmla="*/ 278 w 3571"/>
                <a:gd name="T39" fmla="*/ 1079 h 1398"/>
                <a:gd name="T40" fmla="*/ 319 w 3571"/>
                <a:gd name="T41" fmla="*/ 1128 h 1398"/>
                <a:gd name="T42" fmla="*/ 272 w 3571"/>
                <a:gd name="T43" fmla="*/ 1160 h 1398"/>
                <a:gd name="T44" fmla="*/ 440 w 3571"/>
                <a:gd name="T45" fmla="*/ 1150 h 1398"/>
                <a:gd name="T46" fmla="*/ 377 w 3571"/>
                <a:gd name="T47" fmla="*/ 1201 h 1398"/>
                <a:gd name="T48" fmla="*/ 437 w 3571"/>
                <a:gd name="T49" fmla="*/ 1212 h 1398"/>
                <a:gd name="T50" fmla="*/ 523 w 3571"/>
                <a:gd name="T51" fmla="*/ 1207 h 1398"/>
                <a:gd name="T52" fmla="*/ 623 w 3571"/>
                <a:gd name="T53" fmla="*/ 1257 h 1398"/>
                <a:gd name="T54" fmla="*/ 833 w 3571"/>
                <a:gd name="T55" fmla="*/ 1323 h 1398"/>
                <a:gd name="T56" fmla="*/ 912 w 3571"/>
                <a:gd name="T57" fmla="*/ 1291 h 1398"/>
                <a:gd name="T58" fmla="*/ 1066 w 3571"/>
                <a:gd name="T59" fmla="*/ 1214 h 1398"/>
                <a:gd name="T60" fmla="*/ 1381 w 3571"/>
                <a:gd name="T61" fmla="*/ 1376 h 1398"/>
                <a:gd name="T62" fmla="*/ 1543 w 3571"/>
                <a:gd name="T63" fmla="*/ 1331 h 1398"/>
                <a:gd name="T64" fmla="*/ 1649 w 3571"/>
                <a:gd name="T65" fmla="*/ 1222 h 1398"/>
                <a:gd name="T66" fmla="*/ 1838 w 3571"/>
                <a:gd name="T67" fmla="*/ 1260 h 1398"/>
                <a:gd name="T68" fmla="*/ 1944 w 3571"/>
                <a:gd name="T69" fmla="*/ 1183 h 1398"/>
                <a:gd name="T70" fmla="*/ 1917 w 3571"/>
                <a:gd name="T71" fmla="*/ 1326 h 1398"/>
                <a:gd name="T72" fmla="*/ 2006 w 3571"/>
                <a:gd name="T73" fmla="*/ 1382 h 1398"/>
                <a:gd name="T74" fmla="*/ 2037 w 3571"/>
                <a:gd name="T75" fmla="*/ 1279 h 1398"/>
                <a:gd name="T76" fmla="*/ 2164 w 3571"/>
                <a:gd name="T77" fmla="*/ 1217 h 1398"/>
                <a:gd name="T78" fmla="*/ 2413 w 3571"/>
                <a:gd name="T79" fmla="*/ 1174 h 1398"/>
                <a:gd name="T80" fmla="*/ 2669 w 3571"/>
                <a:gd name="T81" fmla="*/ 1193 h 1398"/>
                <a:gd name="T82" fmla="*/ 2966 w 3571"/>
                <a:gd name="T83" fmla="*/ 1122 h 1398"/>
                <a:gd name="T84" fmla="*/ 3141 w 3571"/>
                <a:gd name="T85" fmla="*/ 1109 h 1398"/>
                <a:gd name="T86" fmla="*/ 3244 w 3571"/>
                <a:gd name="T87" fmla="*/ 1066 h 1398"/>
                <a:gd name="T88" fmla="*/ 3474 w 3571"/>
                <a:gd name="T89" fmla="*/ 1080 h 1398"/>
                <a:gd name="T90" fmla="*/ 3547 w 3571"/>
                <a:gd name="T91" fmla="*/ 1071 h 1398"/>
                <a:gd name="T92" fmla="*/ 3455 w 3571"/>
                <a:gd name="T93" fmla="*/ 926 h 1398"/>
                <a:gd name="T94" fmla="*/ 3420 w 3571"/>
                <a:gd name="T95" fmla="*/ 721 h 1398"/>
                <a:gd name="T96" fmla="*/ 3387 w 3571"/>
                <a:gd name="T97" fmla="*/ 599 h 1398"/>
                <a:gd name="T98" fmla="*/ 3436 w 3571"/>
                <a:gd name="T99" fmla="*/ 558 h 1398"/>
                <a:gd name="T100" fmla="*/ 3385 w 3571"/>
                <a:gd name="T101" fmla="*/ 481 h 1398"/>
                <a:gd name="T102" fmla="*/ 3257 w 3571"/>
                <a:gd name="T103" fmla="*/ 381 h 1398"/>
                <a:gd name="T104" fmla="*/ 3198 w 3571"/>
                <a:gd name="T105" fmla="*/ 223 h 1398"/>
                <a:gd name="T106" fmla="*/ 3045 w 3571"/>
                <a:gd name="T107" fmla="*/ 145 h 1398"/>
                <a:gd name="T108" fmla="*/ 2901 w 3571"/>
                <a:gd name="T109" fmla="*/ 153 h 1398"/>
                <a:gd name="T110" fmla="*/ 2658 w 3571"/>
                <a:gd name="T111" fmla="*/ 240 h 1398"/>
                <a:gd name="T112" fmla="*/ 2354 w 3571"/>
                <a:gd name="T113" fmla="*/ 245 h 1398"/>
                <a:gd name="T114" fmla="*/ 2143 w 3571"/>
                <a:gd name="T115" fmla="*/ 223 h 1398"/>
                <a:gd name="T116" fmla="*/ 1967 w 3571"/>
                <a:gd name="T117" fmla="*/ 161 h 1398"/>
                <a:gd name="T118" fmla="*/ 1830 w 3571"/>
                <a:gd name="T119" fmla="*/ 83 h 1398"/>
                <a:gd name="T120" fmla="*/ 1674 w 3571"/>
                <a:gd name="T121" fmla="*/ 64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8" name="Freeform 244">
              <a:extLst>
                <a:ext uri="{FF2B5EF4-FFF2-40B4-BE49-F238E27FC236}">
                  <a16:creationId xmlns:a16="http://schemas.microsoft.com/office/drawing/2014/main" id="{6C265436-1296-F803-1B35-0D42E74605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" y="3673"/>
              <a:ext cx="4" cy="2"/>
            </a:xfrm>
            <a:custGeom>
              <a:avLst/>
              <a:gdLst>
                <a:gd name="T0" fmla="*/ 0 w 8"/>
                <a:gd name="T1" fmla="*/ 2 h 5"/>
                <a:gd name="T2" fmla="*/ 0 w 8"/>
                <a:gd name="T3" fmla="*/ 2 h 5"/>
                <a:gd name="T4" fmla="*/ 0 w 8"/>
                <a:gd name="T5" fmla="*/ 2 h 5"/>
                <a:gd name="T6" fmla="*/ 1 w 8"/>
                <a:gd name="T7" fmla="*/ 5 h 5"/>
                <a:gd name="T8" fmla="*/ 1 w 8"/>
                <a:gd name="T9" fmla="*/ 5 h 5"/>
                <a:gd name="T10" fmla="*/ 1 w 8"/>
                <a:gd name="T11" fmla="*/ 5 h 5"/>
                <a:gd name="T12" fmla="*/ 0 w 8"/>
                <a:gd name="T13" fmla="*/ 2 h 5"/>
                <a:gd name="T14" fmla="*/ 8 w 8"/>
                <a:gd name="T15" fmla="*/ 0 h 5"/>
                <a:gd name="T16" fmla="*/ 8 w 8"/>
                <a:gd name="T17" fmla="*/ 0 h 5"/>
                <a:gd name="T18" fmla="*/ 1 w 8"/>
                <a:gd name="T19" fmla="*/ 5 h 5"/>
                <a:gd name="T20" fmla="*/ 1 w 8"/>
                <a:gd name="T21" fmla="*/ 5 h 5"/>
                <a:gd name="T22" fmla="*/ 1 w 8"/>
                <a:gd name="T23" fmla="*/ 5 h 5"/>
                <a:gd name="T24" fmla="*/ 1 w 8"/>
                <a:gd name="T25" fmla="*/ 5 h 5"/>
                <a:gd name="T26" fmla="*/ 1 w 8"/>
                <a:gd name="T27" fmla="*/ 5 h 5"/>
                <a:gd name="T28" fmla="*/ 1 w 8"/>
                <a:gd name="T29" fmla="*/ 5 h 5"/>
                <a:gd name="T30" fmla="*/ 8 w 8"/>
                <a:gd name="T31" fmla="*/ 0 h 5"/>
                <a:gd name="T32" fmla="*/ 8 w 8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5D9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49" name="Freeform 245">
              <a:extLst>
                <a:ext uri="{FF2B5EF4-FFF2-40B4-BE49-F238E27FC236}">
                  <a16:creationId xmlns:a16="http://schemas.microsoft.com/office/drawing/2014/main" id="{6F1ED1D5-5B8C-0386-A9C3-F53415DB6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0" name="Freeform 246">
              <a:extLst>
                <a:ext uri="{FF2B5EF4-FFF2-40B4-BE49-F238E27FC236}">
                  <a16:creationId xmlns:a16="http://schemas.microsoft.com/office/drawing/2014/main" id="{7501F07A-6CF7-8A10-B1BE-788389311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" y="3673"/>
              <a:ext cx="3" cy="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0 w 7"/>
                <a:gd name="T5" fmla="*/ 5 h 5"/>
                <a:gd name="T6" fmla="*/ 0 w 7"/>
                <a:gd name="T7" fmla="*/ 5 h 5"/>
                <a:gd name="T8" fmla="*/ 0 w 7"/>
                <a:gd name="T9" fmla="*/ 5 h 5"/>
                <a:gd name="T10" fmla="*/ 0 w 7"/>
                <a:gd name="T11" fmla="*/ 5 h 5"/>
                <a:gd name="T12" fmla="*/ 0 w 7"/>
                <a:gd name="T13" fmla="*/ 5 h 5"/>
                <a:gd name="T14" fmla="*/ 0 w 7"/>
                <a:gd name="T15" fmla="*/ 5 h 5"/>
                <a:gd name="T16" fmla="*/ 7 w 7"/>
                <a:gd name="T17" fmla="*/ 0 h 5"/>
                <a:gd name="T18" fmla="*/ 7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1" name="Freeform 247">
              <a:extLst>
                <a:ext uri="{FF2B5EF4-FFF2-40B4-BE49-F238E27FC236}">
                  <a16:creationId xmlns:a16="http://schemas.microsoft.com/office/drawing/2014/main" id="{B5879D97-F36E-3DF2-8BA3-427A2D3BF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" y="509"/>
              <a:ext cx="872" cy="1027"/>
            </a:xfrm>
            <a:custGeom>
              <a:avLst/>
              <a:gdLst>
                <a:gd name="T0" fmla="*/ 1469 w 1743"/>
                <a:gd name="T1" fmla="*/ 1246 h 2053"/>
                <a:gd name="T2" fmla="*/ 1539 w 1743"/>
                <a:gd name="T3" fmla="*/ 1180 h 2053"/>
                <a:gd name="T4" fmla="*/ 1444 w 1743"/>
                <a:gd name="T5" fmla="*/ 1086 h 2053"/>
                <a:gd name="T6" fmla="*/ 1406 w 1743"/>
                <a:gd name="T7" fmla="*/ 1033 h 2053"/>
                <a:gd name="T8" fmla="*/ 1380 w 1743"/>
                <a:gd name="T9" fmla="*/ 952 h 2053"/>
                <a:gd name="T10" fmla="*/ 1372 w 1743"/>
                <a:gd name="T11" fmla="*/ 867 h 2053"/>
                <a:gd name="T12" fmla="*/ 1396 w 1743"/>
                <a:gd name="T13" fmla="*/ 795 h 2053"/>
                <a:gd name="T14" fmla="*/ 1242 w 1743"/>
                <a:gd name="T15" fmla="*/ 614 h 2053"/>
                <a:gd name="T16" fmla="*/ 1334 w 1743"/>
                <a:gd name="T17" fmla="*/ 457 h 2053"/>
                <a:gd name="T18" fmla="*/ 1131 w 1743"/>
                <a:gd name="T19" fmla="*/ 355 h 2053"/>
                <a:gd name="T20" fmla="*/ 1109 w 1743"/>
                <a:gd name="T21" fmla="*/ 241 h 2053"/>
                <a:gd name="T22" fmla="*/ 1085 w 1743"/>
                <a:gd name="T23" fmla="*/ 203 h 2053"/>
                <a:gd name="T24" fmla="*/ 1167 w 1743"/>
                <a:gd name="T25" fmla="*/ 87 h 2053"/>
                <a:gd name="T26" fmla="*/ 986 w 1743"/>
                <a:gd name="T27" fmla="*/ 15 h 2053"/>
                <a:gd name="T28" fmla="*/ 872 w 1743"/>
                <a:gd name="T29" fmla="*/ 31 h 2053"/>
                <a:gd name="T30" fmla="*/ 713 w 1743"/>
                <a:gd name="T31" fmla="*/ 81 h 2053"/>
                <a:gd name="T32" fmla="*/ 689 w 1743"/>
                <a:gd name="T33" fmla="*/ 212 h 2053"/>
                <a:gd name="T34" fmla="*/ 610 w 1743"/>
                <a:gd name="T35" fmla="*/ 268 h 2053"/>
                <a:gd name="T36" fmla="*/ 429 w 1743"/>
                <a:gd name="T37" fmla="*/ 244 h 2053"/>
                <a:gd name="T38" fmla="*/ 278 w 1743"/>
                <a:gd name="T39" fmla="*/ 274 h 2053"/>
                <a:gd name="T40" fmla="*/ 56 w 1743"/>
                <a:gd name="T41" fmla="*/ 157 h 2053"/>
                <a:gd name="T42" fmla="*/ 2 w 1743"/>
                <a:gd name="T43" fmla="*/ 192 h 2053"/>
                <a:gd name="T44" fmla="*/ 272 w 1743"/>
                <a:gd name="T45" fmla="*/ 293 h 2053"/>
                <a:gd name="T46" fmla="*/ 418 w 1743"/>
                <a:gd name="T47" fmla="*/ 401 h 2053"/>
                <a:gd name="T48" fmla="*/ 442 w 1743"/>
                <a:gd name="T49" fmla="*/ 501 h 2053"/>
                <a:gd name="T50" fmla="*/ 486 w 1743"/>
                <a:gd name="T51" fmla="*/ 601 h 2053"/>
                <a:gd name="T52" fmla="*/ 478 w 1743"/>
                <a:gd name="T53" fmla="*/ 727 h 2053"/>
                <a:gd name="T54" fmla="*/ 613 w 1743"/>
                <a:gd name="T55" fmla="*/ 852 h 2053"/>
                <a:gd name="T56" fmla="*/ 716 w 1743"/>
                <a:gd name="T57" fmla="*/ 919 h 2053"/>
                <a:gd name="T58" fmla="*/ 710 w 1743"/>
                <a:gd name="T59" fmla="*/ 1005 h 2053"/>
                <a:gd name="T60" fmla="*/ 605 w 1743"/>
                <a:gd name="T61" fmla="*/ 1051 h 2053"/>
                <a:gd name="T62" fmla="*/ 465 w 1743"/>
                <a:gd name="T63" fmla="*/ 1170 h 2053"/>
                <a:gd name="T64" fmla="*/ 410 w 1743"/>
                <a:gd name="T65" fmla="*/ 1211 h 2053"/>
                <a:gd name="T66" fmla="*/ 368 w 1743"/>
                <a:gd name="T67" fmla="*/ 1248 h 2053"/>
                <a:gd name="T68" fmla="*/ 294 w 1743"/>
                <a:gd name="T69" fmla="*/ 1310 h 2053"/>
                <a:gd name="T70" fmla="*/ 273 w 1743"/>
                <a:gd name="T71" fmla="*/ 1318 h 2053"/>
                <a:gd name="T72" fmla="*/ 245 w 1743"/>
                <a:gd name="T73" fmla="*/ 1345 h 2053"/>
                <a:gd name="T74" fmla="*/ 179 w 1743"/>
                <a:gd name="T75" fmla="*/ 1351 h 2053"/>
                <a:gd name="T76" fmla="*/ 135 w 1743"/>
                <a:gd name="T77" fmla="*/ 1437 h 2053"/>
                <a:gd name="T78" fmla="*/ 167 w 1743"/>
                <a:gd name="T79" fmla="*/ 1562 h 2053"/>
                <a:gd name="T80" fmla="*/ 210 w 1743"/>
                <a:gd name="T81" fmla="*/ 1686 h 2053"/>
                <a:gd name="T82" fmla="*/ 191 w 1743"/>
                <a:gd name="T83" fmla="*/ 1801 h 2053"/>
                <a:gd name="T84" fmla="*/ 206 w 1743"/>
                <a:gd name="T85" fmla="*/ 1897 h 2053"/>
                <a:gd name="T86" fmla="*/ 281 w 1743"/>
                <a:gd name="T87" fmla="*/ 1901 h 2053"/>
                <a:gd name="T88" fmla="*/ 310 w 1743"/>
                <a:gd name="T89" fmla="*/ 1939 h 2053"/>
                <a:gd name="T90" fmla="*/ 311 w 1743"/>
                <a:gd name="T91" fmla="*/ 1917 h 2053"/>
                <a:gd name="T92" fmla="*/ 354 w 1743"/>
                <a:gd name="T93" fmla="*/ 1939 h 2053"/>
                <a:gd name="T94" fmla="*/ 343 w 1743"/>
                <a:gd name="T95" fmla="*/ 1964 h 2053"/>
                <a:gd name="T96" fmla="*/ 410 w 1743"/>
                <a:gd name="T97" fmla="*/ 1953 h 2053"/>
                <a:gd name="T98" fmla="*/ 391 w 1743"/>
                <a:gd name="T99" fmla="*/ 1967 h 2053"/>
                <a:gd name="T100" fmla="*/ 435 w 1743"/>
                <a:gd name="T101" fmla="*/ 2015 h 2053"/>
                <a:gd name="T102" fmla="*/ 496 w 1743"/>
                <a:gd name="T103" fmla="*/ 2045 h 2053"/>
                <a:gd name="T104" fmla="*/ 675 w 1743"/>
                <a:gd name="T105" fmla="*/ 2005 h 2053"/>
                <a:gd name="T106" fmla="*/ 794 w 1743"/>
                <a:gd name="T107" fmla="*/ 1972 h 2053"/>
                <a:gd name="T108" fmla="*/ 907 w 1743"/>
                <a:gd name="T109" fmla="*/ 1958 h 2053"/>
                <a:gd name="T110" fmla="*/ 972 w 1743"/>
                <a:gd name="T111" fmla="*/ 1928 h 2053"/>
                <a:gd name="T112" fmla="*/ 1117 w 1743"/>
                <a:gd name="T113" fmla="*/ 1905 h 2053"/>
                <a:gd name="T114" fmla="*/ 1183 w 1743"/>
                <a:gd name="T115" fmla="*/ 1912 h 2053"/>
                <a:gd name="T116" fmla="*/ 1350 w 1743"/>
                <a:gd name="T117" fmla="*/ 1785 h 2053"/>
                <a:gd name="T118" fmla="*/ 1739 w 1743"/>
                <a:gd name="T119" fmla="*/ 1408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3" h="2053">
                  <a:moveTo>
                    <a:pt x="1708" y="1375"/>
                  </a:moveTo>
                  <a:lnTo>
                    <a:pt x="1708" y="1375"/>
                  </a:lnTo>
                  <a:lnTo>
                    <a:pt x="1676" y="1354"/>
                  </a:lnTo>
                  <a:lnTo>
                    <a:pt x="1644" y="1335"/>
                  </a:lnTo>
                  <a:lnTo>
                    <a:pt x="1644" y="1335"/>
                  </a:lnTo>
                  <a:lnTo>
                    <a:pt x="1625" y="1326"/>
                  </a:lnTo>
                  <a:lnTo>
                    <a:pt x="1604" y="1316"/>
                  </a:lnTo>
                  <a:lnTo>
                    <a:pt x="1565" y="1300"/>
                  </a:lnTo>
                  <a:lnTo>
                    <a:pt x="1525" y="1283"/>
                  </a:lnTo>
                  <a:lnTo>
                    <a:pt x="1506" y="1272"/>
                  </a:lnTo>
                  <a:lnTo>
                    <a:pt x="1487" y="1261"/>
                  </a:lnTo>
                  <a:lnTo>
                    <a:pt x="1487" y="1261"/>
                  </a:lnTo>
                  <a:lnTo>
                    <a:pt x="1480" y="1257"/>
                  </a:lnTo>
                  <a:lnTo>
                    <a:pt x="1474" y="1253"/>
                  </a:lnTo>
                  <a:lnTo>
                    <a:pt x="1469" y="1246"/>
                  </a:lnTo>
                  <a:lnTo>
                    <a:pt x="1469" y="1243"/>
                  </a:lnTo>
                  <a:lnTo>
                    <a:pt x="1468" y="1238"/>
                  </a:lnTo>
                  <a:lnTo>
                    <a:pt x="1468" y="1238"/>
                  </a:lnTo>
                  <a:lnTo>
                    <a:pt x="1468" y="1234"/>
                  </a:lnTo>
                  <a:lnTo>
                    <a:pt x="1469" y="1230"/>
                  </a:lnTo>
                  <a:lnTo>
                    <a:pt x="1472" y="1229"/>
                  </a:lnTo>
                  <a:lnTo>
                    <a:pt x="1476" y="1227"/>
                  </a:lnTo>
                  <a:lnTo>
                    <a:pt x="1482" y="1224"/>
                  </a:lnTo>
                  <a:lnTo>
                    <a:pt x="1488" y="1222"/>
                  </a:lnTo>
                  <a:lnTo>
                    <a:pt x="1488" y="1222"/>
                  </a:lnTo>
                  <a:lnTo>
                    <a:pt x="1506" y="1211"/>
                  </a:lnTo>
                  <a:lnTo>
                    <a:pt x="1523" y="1200"/>
                  </a:lnTo>
                  <a:lnTo>
                    <a:pt x="1530" y="1194"/>
                  </a:lnTo>
                  <a:lnTo>
                    <a:pt x="1536" y="1188"/>
                  </a:lnTo>
                  <a:lnTo>
                    <a:pt x="1539" y="1180"/>
                  </a:lnTo>
                  <a:lnTo>
                    <a:pt x="1541" y="1168"/>
                  </a:lnTo>
                  <a:lnTo>
                    <a:pt x="1541" y="1168"/>
                  </a:lnTo>
                  <a:lnTo>
                    <a:pt x="1539" y="1159"/>
                  </a:lnTo>
                  <a:lnTo>
                    <a:pt x="1536" y="1149"/>
                  </a:lnTo>
                  <a:lnTo>
                    <a:pt x="1530" y="1143"/>
                  </a:lnTo>
                  <a:lnTo>
                    <a:pt x="1523" y="1137"/>
                  </a:lnTo>
                  <a:lnTo>
                    <a:pt x="1514" y="1132"/>
                  </a:lnTo>
                  <a:lnTo>
                    <a:pt x="1504" y="1129"/>
                  </a:lnTo>
                  <a:lnTo>
                    <a:pt x="1485" y="1122"/>
                  </a:lnTo>
                  <a:lnTo>
                    <a:pt x="1485" y="1122"/>
                  </a:lnTo>
                  <a:lnTo>
                    <a:pt x="1472" y="1116"/>
                  </a:lnTo>
                  <a:lnTo>
                    <a:pt x="1460" y="1108"/>
                  </a:lnTo>
                  <a:lnTo>
                    <a:pt x="1450" y="1099"/>
                  </a:lnTo>
                  <a:lnTo>
                    <a:pt x="1444" y="1086"/>
                  </a:lnTo>
                  <a:lnTo>
                    <a:pt x="1444" y="1086"/>
                  </a:lnTo>
                  <a:lnTo>
                    <a:pt x="1442" y="1080"/>
                  </a:lnTo>
                  <a:lnTo>
                    <a:pt x="1441" y="1073"/>
                  </a:lnTo>
                  <a:lnTo>
                    <a:pt x="1442" y="1068"/>
                  </a:lnTo>
                  <a:lnTo>
                    <a:pt x="1444" y="1062"/>
                  </a:lnTo>
                  <a:lnTo>
                    <a:pt x="1450" y="1053"/>
                  </a:lnTo>
                  <a:lnTo>
                    <a:pt x="1460" y="1043"/>
                  </a:lnTo>
                  <a:lnTo>
                    <a:pt x="1460" y="1043"/>
                  </a:lnTo>
                  <a:lnTo>
                    <a:pt x="1450" y="1040"/>
                  </a:lnTo>
                  <a:lnTo>
                    <a:pt x="1445" y="1038"/>
                  </a:lnTo>
                  <a:lnTo>
                    <a:pt x="1441" y="1038"/>
                  </a:lnTo>
                  <a:lnTo>
                    <a:pt x="1441" y="1038"/>
                  </a:lnTo>
                  <a:lnTo>
                    <a:pt x="1431" y="1038"/>
                  </a:lnTo>
                  <a:lnTo>
                    <a:pt x="1423" y="1038"/>
                  </a:lnTo>
                  <a:lnTo>
                    <a:pt x="1414" y="1037"/>
                  </a:lnTo>
                  <a:lnTo>
                    <a:pt x="1406" y="1033"/>
                  </a:lnTo>
                  <a:lnTo>
                    <a:pt x="1398" y="1029"/>
                  </a:lnTo>
                  <a:lnTo>
                    <a:pt x="1391" y="1024"/>
                  </a:lnTo>
                  <a:lnTo>
                    <a:pt x="1377" y="1011"/>
                  </a:lnTo>
                  <a:lnTo>
                    <a:pt x="1377" y="1011"/>
                  </a:lnTo>
                  <a:lnTo>
                    <a:pt x="1372" y="1005"/>
                  </a:lnTo>
                  <a:lnTo>
                    <a:pt x="1369" y="999"/>
                  </a:lnTo>
                  <a:lnTo>
                    <a:pt x="1368" y="992"/>
                  </a:lnTo>
                  <a:lnTo>
                    <a:pt x="1368" y="986"/>
                  </a:lnTo>
                  <a:lnTo>
                    <a:pt x="1369" y="979"/>
                  </a:lnTo>
                  <a:lnTo>
                    <a:pt x="1371" y="973"/>
                  </a:lnTo>
                  <a:lnTo>
                    <a:pt x="1380" y="960"/>
                  </a:lnTo>
                  <a:lnTo>
                    <a:pt x="1380" y="960"/>
                  </a:lnTo>
                  <a:lnTo>
                    <a:pt x="1382" y="957"/>
                  </a:lnTo>
                  <a:lnTo>
                    <a:pt x="1382" y="954"/>
                  </a:lnTo>
                  <a:lnTo>
                    <a:pt x="1380" y="952"/>
                  </a:lnTo>
                  <a:lnTo>
                    <a:pt x="1379" y="949"/>
                  </a:lnTo>
                  <a:lnTo>
                    <a:pt x="1379" y="949"/>
                  </a:lnTo>
                  <a:lnTo>
                    <a:pt x="1372" y="943"/>
                  </a:lnTo>
                  <a:lnTo>
                    <a:pt x="1369" y="937"/>
                  </a:lnTo>
                  <a:lnTo>
                    <a:pt x="1366" y="930"/>
                  </a:lnTo>
                  <a:lnTo>
                    <a:pt x="1366" y="924"/>
                  </a:lnTo>
                  <a:lnTo>
                    <a:pt x="1368" y="916"/>
                  </a:lnTo>
                  <a:lnTo>
                    <a:pt x="1369" y="910"/>
                  </a:lnTo>
                  <a:lnTo>
                    <a:pt x="1376" y="895"/>
                  </a:lnTo>
                  <a:lnTo>
                    <a:pt x="1376" y="895"/>
                  </a:lnTo>
                  <a:lnTo>
                    <a:pt x="1379" y="887"/>
                  </a:lnTo>
                  <a:lnTo>
                    <a:pt x="1379" y="881"/>
                  </a:lnTo>
                  <a:lnTo>
                    <a:pt x="1377" y="873"/>
                  </a:lnTo>
                  <a:lnTo>
                    <a:pt x="1372" y="867"/>
                  </a:lnTo>
                  <a:lnTo>
                    <a:pt x="1372" y="867"/>
                  </a:lnTo>
                  <a:lnTo>
                    <a:pt x="1369" y="862"/>
                  </a:lnTo>
                  <a:lnTo>
                    <a:pt x="1368" y="857"/>
                  </a:lnTo>
                  <a:lnTo>
                    <a:pt x="1366" y="852"/>
                  </a:lnTo>
                  <a:lnTo>
                    <a:pt x="1368" y="849"/>
                  </a:lnTo>
                  <a:lnTo>
                    <a:pt x="1369" y="846"/>
                  </a:lnTo>
                  <a:lnTo>
                    <a:pt x="1372" y="843"/>
                  </a:lnTo>
                  <a:lnTo>
                    <a:pt x="1382" y="841"/>
                  </a:lnTo>
                  <a:lnTo>
                    <a:pt x="1382" y="841"/>
                  </a:lnTo>
                  <a:lnTo>
                    <a:pt x="1395" y="838"/>
                  </a:lnTo>
                  <a:lnTo>
                    <a:pt x="1404" y="835"/>
                  </a:lnTo>
                  <a:lnTo>
                    <a:pt x="1409" y="830"/>
                  </a:lnTo>
                  <a:lnTo>
                    <a:pt x="1411" y="825"/>
                  </a:lnTo>
                  <a:lnTo>
                    <a:pt x="1411" y="819"/>
                  </a:lnTo>
                  <a:lnTo>
                    <a:pt x="1407" y="811"/>
                  </a:lnTo>
                  <a:lnTo>
                    <a:pt x="1396" y="795"/>
                  </a:lnTo>
                  <a:lnTo>
                    <a:pt x="1396" y="795"/>
                  </a:lnTo>
                  <a:lnTo>
                    <a:pt x="1387" y="783"/>
                  </a:lnTo>
                  <a:lnTo>
                    <a:pt x="1382" y="776"/>
                  </a:lnTo>
                  <a:lnTo>
                    <a:pt x="1377" y="770"/>
                  </a:lnTo>
                  <a:lnTo>
                    <a:pt x="1377" y="770"/>
                  </a:lnTo>
                  <a:lnTo>
                    <a:pt x="1360" y="757"/>
                  </a:lnTo>
                  <a:lnTo>
                    <a:pt x="1344" y="741"/>
                  </a:lnTo>
                  <a:lnTo>
                    <a:pt x="1328" y="724"/>
                  </a:lnTo>
                  <a:lnTo>
                    <a:pt x="1315" y="706"/>
                  </a:lnTo>
                  <a:lnTo>
                    <a:pt x="1288" y="671"/>
                  </a:lnTo>
                  <a:lnTo>
                    <a:pt x="1274" y="654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48" y="625"/>
                  </a:lnTo>
                  <a:lnTo>
                    <a:pt x="1242" y="614"/>
                  </a:lnTo>
                  <a:lnTo>
                    <a:pt x="1237" y="603"/>
                  </a:lnTo>
                  <a:lnTo>
                    <a:pt x="1237" y="590"/>
                  </a:lnTo>
                  <a:lnTo>
                    <a:pt x="1239" y="579"/>
                  </a:lnTo>
                  <a:lnTo>
                    <a:pt x="1244" y="568"/>
                  </a:lnTo>
                  <a:lnTo>
                    <a:pt x="1252" y="557"/>
                  </a:lnTo>
                  <a:lnTo>
                    <a:pt x="1261" y="546"/>
                  </a:lnTo>
                  <a:lnTo>
                    <a:pt x="1261" y="546"/>
                  </a:lnTo>
                  <a:lnTo>
                    <a:pt x="1295" y="516"/>
                  </a:lnTo>
                  <a:lnTo>
                    <a:pt x="1328" y="486"/>
                  </a:lnTo>
                  <a:lnTo>
                    <a:pt x="1328" y="486"/>
                  </a:lnTo>
                  <a:lnTo>
                    <a:pt x="1336" y="476"/>
                  </a:lnTo>
                  <a:lnTo>
                    <a:pt x="1337" y="471"/>
                  </a:lnTo>
                  <a:lnTo>
                    <a:pt x="1337" y="466"/>
                  </a:lnTo>
                  <a:lnTo>
                    <a:pt x="1337" y="462"/>
                  </a:lnTo>
                  <a:lnTo>
                    <a:pt x="1334" y="457"/>
                  </a:lnTo>
                  <a:lnTo>
                    <a:pt x="1329" y="452"/>
                  </a:lnTo>
                  <a:lnTo>
                    <a:pt x="1323" y="446"/>
                  </a:lnTo>
                  <a:lnTo>
                    <a:pt x="1323" y="446"/>
                  </a:lnTo>
                  <a:lnTo>
                    <a:pt x="1288" y="422"/>
                  </a:lnTo>
                  <a:lnTo>
                    <a:pt x="1271" y="409"/>
                  </a:lnTo>
                  <a:lnTo>
                    <a:pt x="1252" y="400"/>
                  </a:lnTo>
                  <a:lnTo>
                    <a:pt x="1233" y="390"/>
                  </a:lnTo>
                  <a:lnTo>
                    <a:pt x="1214" y="382"/>
                  </a:lnTo>
                  <a:lnTo>
                    <a:pt x="1193" y="376"/>
                  </a:lnTo>
                  <a:lnTo>
                    <a:pt x="1171" y="371"/>
                  </a:lnTo>
                  <a:lnTo>
                    <a:pt x="1171" y="371"/>
                  </a:lnTo>
                  <a:lnTo>
                    <a:pt x="1160" y="368"/>
                  </a:lnTo>
                  <a:lnTo>
                    <a:pt x="1150" y="365"/>
                  </a:lnTo>
                  <a:lnTo>
                    <a:pt x="1140" y="360"/>
                  </a:lnTo>
                  <a:lnTo>
                    <a:pt x="1131" y="355"/>
                  </a:lnTo>
                  <a:lnTo>
                    <a:pt x="1125" y="349"/>
                  </a:lnTo>
                  <a:lnTo>
                    <a:pt x="1118" y="343"/>
                  </a:lnTo>
                  <a:lnTo>
                    <a:pt x="1112" y="336"/>
                  </a:lnTo>
                  <a:lnTo>
                    <a:pt x="1107" y="328"/>
                  </a:lnTo>
                  <a:lnTo>
                    <a:pt x="1104" y="320"/>
                  </a:lnTo>
                  <a:lnTo>
                    <a:pt x="1101" y="312"/>
                  </a:lnTo>
                  <a:lnTo>
                    <a:pt x="1099" y="303"/>
                  </a:lnTo>
                  <a:lnTo>
                    <a:pt x="1099" y="293"/>
                  </a:lnTo>
                  <a:lnTo>
                    <a:pt x="1099" y="284"/>
                  </a:lnTo>
                  <a:lnTo>
                    <a:pt x="1101" y="273"/>
                  </a:lnTo>
                  <a:lnTo>
                    <a:pt x="1104" y="262"/>
                  </a:lnTo>
                  <a:lnTo>
                    <a:pt x="1107" y="252"/>
                  </a:lnTo>
                  <a:lnTo>
                    <a:pt x="1107" y="252"/>
                  </a:lnTo>
                  <a:lnTo>
                    <a:pt x="1109" y="246"/>
                  </a:lnTo>
                  <a:lnTo>
                    <a:pt x="1109" y="241"/>
                  </a:lnTo>
                  <a:lnTo>
                    <a:pt x="1109" y="238"/>
                  </a:lnTo>
                  <a:lnTo>
                    <a:pt x="1107" y="236"/>
                  </a:lnTo>
                  <a:lnTo>
                    <a:pt x="1101" y="235"/>
                  </a:lnTo>
                  <a:lnTo>
                    <a:pt x="1093" y="235"/>
                  </a:lnTo>
                  <a:lnTo>
                    <a:pt x="1093" y="235"/>
                  </a:lnTo>
                  <a:lnTo>
                    <a:pt x="1086" y="233"/>
                  </a:lnTo>
                  <a:lnTo>
                    <a:pt x="1080" y="231"/>
                  </a:lnTo>
                  <a:lnTo>
                    <a:pt x="1077" y="227"/>
                  </a:lnTo>
                  <a:lnTo>
                    <a:pt x="1075" y="220"/>
                  </a:lnTo>
                  <a:lnTo>
                    <a:pt x="1075" y="220"/>
                  </a:lnTo>
                  <a:lnTo>
                    <a:pt x="1075" y="214"/>
                  </a:lnTo>
                  <a:lnTo>
                    <a:pt x="1077" y="208"/>
                  </a:lnTo>
                  <a:lnTo>
                    <a:pt x="1080" y="204"/>
                  </a:lnTo>
                  <a:lnTo>
                    <a:pt x="1085" y="203"/>
                  </a:lnTo>
                  <a:lnTo>
                    <a:pt x="1085" y="203"/>
                  </a:lnTo>
                  <a:lnTo>
                    <a:pt x="1098" y="201"/>
                  </a:lnTo>
                  <a:lnTo>
                    <a:pt x="1109" y="196"/>
                  </a:lnTo>
                  <a:lnTo>
                    <a:pt x="1115" y="190"/>
                  </a:lnTo>
                  <a:lnTo>
                    <a:pt x="1121" y="182"/>
                  </a:lnTo>
                  <a:lnTo>
                    <a:pt x="1126" y="173"/>
                  </a:lnTo>
                  <a:lnTo>
                    <a:pt x="1129" y="163"/>
                  </a:lnTo>
                  <a:lnTo>
                    <a:pt x="1136" y="144"/>
                  </a:lnTo>
                  <a:lnTo>
                    <a:pt x="1136" y="144"/>
                  </a:lnTo>
                  <a:lnTo>
                    <a:pt x="1140" y="135"/>
                  </a:lnTo>
                  <a:lnTo>
                    <a:pt x="1148" y="125"/>
                  </a:lnTo>
                  <a:lnTo>
                    <a:pt x="1148" y="125"/>
                  </a:lnTo>
                  <a:lnTo>
                    <a:pt x="1158" y="114"/>
                  </a:lnTo>
                  <a:lnTo>
                    <a:pt x="1164" y="103"/>
                  </a:lnTo>
                  <a:lnTo>
                    <a:pt x="1167" y="95"/>
                  </a:lnTo>
                  <a:lnTo>
                    <a:pt x="1167" y="87"/>
                  </a:lnTo>
                  <a:lnTo>
                    <a:pt x="1164" y="81"/>
                  </a:lnTo>
                  <a:lnTo>
                    <a:pt x="1156" y="74"/>
                  </a:lnTo>
                  <a:lnTo>
                    <a:pt x="1145" y="68"/>
                  </a:lnTo>
                  <a:lnTo>
                    <a:pt x="1131" y="63"/>
                  </a:lnTo>
                  <a:lnTo>
                    <a:pt x="1131" y="63"/>
                  </a:lnTo>
                  <a:lnTo>
                    <a:pt x="1118" y="58"/>
                  </a:lnTo>
                  <a:lnTo>
                    <a:pt x="1107" y="57"/>
                  </a:lnTo>
                  <a:lnTo>
                    <a:pt x="1107" y="57"/>
                  </a:lnTo>
                  <a:lnTo>
                    <a:pt x="1075" y="50"/>
                  </a:lnTo>
                  <a:lnTo>
                    <a:pt x="1044" y="44"/>
                  </a:lnTo>
                  <a:lnTo>
                    <a:pt x="1028" y="39"/>
                  </a:lnTo>
                  <a:lnTo>
                    <a:pt x="1013" y="34"/>
                  </a:lnTo>
                  <a:lnTo>
                    <a:pt x="999" y="27"/>
                  </a:lnTo>
                  <a:lnTo>
                    <a:pt x="986" y="15"/>
                  </a:lnTo>
                  <a:lnTo>
                    <a:pt x="986" y="15"/>
                  </a:lnTo>
                  <a:lnTo>
                    <a:pt x="978" y="11"/>
                  </a:lnTo>
                  <a:lnTo>
                    <a:pt x="970" y="6"/>
                  </a:lnTo>
                  <a:lnTo>
                    <a:pt x="964" y="3"/>
                  </a:lnTo>
                  <a:lnTo>
                    <a:pt x="956" y="0"/>
                  </a:lnTo>
                  <a:lnTo>
                    <a:pt x="948" y="0"/>
                  </a:lnTo>
                  <a:lnTo>
                    <a:pt x="940" y="0"/>
                  </a:lnTo>
                  <a:lnTo>
                    <a:pt x="932" y="1"/>
                  </a:lnTo>
                  <a:lnTo>
                    <a:pt x="924" y="4"/>
                  </a:lnTo>
                  <a:lnTo>
                    <a:pt x="924" y="4"/>
                  </a:lnTo>
                  <a:lnTo>
                    <a:pt x="916" y="9"/>
                  </a:lnTo>
                  <a:lnTo>
                    <a:pt x="916" y="9"/>
                  </a:lnTo>
                  <a:lnTo>
                    <a:pt x="899" y="20"/>
                  </a:lnTo>
                  <a:lnTo>
                    <a:pt x="899" y="20"/>
                  </a:lnTo>
                  <a:lnTo>
                    <a:pt x="886" y="27"/>
                  </a:lnTo>
                  <a:lnTo>
                    <a:pt x="872" y="31"/>
                  </a:lnTo>
                  <a:lnTo>
                    <a:pt x="858" y="31"/>
                  </a:lnTo>
                  <a:lnTo>
                    <a:pt x="843" y="30"/>
                  </a:lnTo>
                  <a:lnTo>
                    <a:pt x="843" y="30"/>
                  </a:lnTo>
                  <a:lnTo>
                    <a:pt x="832" y="28"/>
                  </a:lnTo>
                  <a:lnTo>
                    <a:pt x="823" y="27"/>
                  </a:lnTo>
                  <a:lnTo>
                    <a:pt x="813" y="27"/>
                  </a:lnTo>
                  <a:lnTo>
                    <a:pt x="804" y="28"/>
                  </a:lnTo>
                  <a:lnTo>
                    <a:pt x="788" y="31"/>
                  </a:lnTo>
                  <a:lnTo>
                    <a:pt x="770" y="38"/>
                  </a:lnTo>
                  <a:lnTo>
                    <a:pt x="770" y="38"/>
                  </a:lnTo>
                  <a:lnTo>
                    <a:pt x="758" y="46"/>
                  </a:lnTo>
                  <a:lnTo>
                    <a:pt x="747" y="55"/>
                  </a:lnTo>
                  <a:lnTo>
                    <a:pt x="721" y="73"/>
                  </a:lnTo>
                  <a:lnTo>
                    <a:pt x="721" y="73"/>
                  </a:lnTo>
                  <a:lnTo>
                    <a:pt x="713" y="81"/>
                  </a:lnTo>
                  <a:lnTo>
                    <a:pt x="707" y="90"/>
                  </a:lnTo>
                  <a:lnTo>
                    <a:pt x="705" y="96"/>
                  </a:lnTo>
                  <a:lnTo>
                    <a:pt x="705" y="103"/>
                  </a:lnTo>
                  <a:lnTo>
                    <a:pt x="705" y="108"/>
                  </a:lnTo>
                  <a:lnTo>
                    <a:pt x="707" y="114"/>
                  </a:lnTo>
                  <a:lnTo>
                    <a:pt x="707" y="114"/>
                  </a:lnTo>
                  <a:lnTo>
                    <a:pt x="710" y="125"/>
                  </a:lnTo>
                  <a:lnTo>
                    <a:pt x="712" y="135"/>
                  </a:lnTo>
                  <a:lnTo>
                    <a:pt x="712" y="142"/>
                  </a:lnTo>
                  <a:lnTo>
                    <a:pt x="710" y="152"/>
                  </a:lnTo>
                  <a:lnTo>
                    <a:pt x="705" y="171"/>
                  </a:lnTo>
                  <a:lnTo>
                    <a:pt x="700" y="189"/>
                  </a:lnTo>
                  <a:lnTo>
                    <a:pt x="700" y="189"/>
                  </a:lnTo>
                  <a:lnTo>
                    <a:pt x="696" y="201"/>
                  </a:lnTo>
                  <a:lnTo>
                    <a:pt x="689" y="212"/>
                  </a:lnTo>
                  <a:lnTo>
                    <a:pt x="680" y="222"/>
                  </a:lnTo>
                  <a:lnTo>
                    <a:pt x="670" y="228"/>
                  </a:lnTo>
                  <a:lnTo>
                    <a:pt x="670" y="228"/>
                  </a:lnTo>
                  <a:lnTo>
                    <a:pt x="664" y="231"/>
                  </a:lnTo>
                  <a:lnTo>
                    <a:pt x="656" y="233"/>
                  </a:lnTo>
                  <a:lnTo>
                    <a:pt x="648" y="235"/>
                  </a:lnTo>
                  <a:lnTo>
                    <a:pt x="640" y="235"/>
                  </a:lnTo>
                  <a:lnTo>
                    <a:pt x="640" y="235"/>
                  </a:lnTo>
                  <a:lnTo>
                    <a:pt x="632" y="235"/>
                  </a:lnTo>
                  <a:lnTo>
                    <a:pt x="632" y="235"/>
                  </a:lnTo>
                  <a:lnTo>
                    <a:pt x="627" y="239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18" y="258"/>
                  </a:lnTo>
                  <a:lnTo>
                    <a:pt x="610" y="268"/>
                  </a:lnTo>
                  <a:lnTo>
                    <a:pt x="602" y="274"/>
                  </a:lnTo>
                  <a:lnTo>
                    <a:pt x="594" y="279"/>
                  </a:lnTo>
                  <a:lnTo>
                    <a:pt x="594" y="279"/>
                  </a:lnTo>
                  <a:lnTo>
                    <a:pt x="581" y="285"/>
                  </a:lnTo>
                  <a:lnTo>
                    <a:pt x="569" y="285"/>
                  </a:lnTo>
                  <a:lnTo>
                    <a:pt x="554" y="284"/>
                  </a:lnTo>
                  <a:lnTo>
                    <a:pt x="538" y="279"/>
                  </a:lnTo>
                  <a:lnTo>
                    <a:pt x="538" y="279"/>
                  </a:lnTo>
                  <a:lnTo>
                    <a:pt x="518" y="270"/>
                  </a:lnTo>
                  <a:lnTo>
                    <a:pt x="499" y="262"/>
                  </a:lnTo>
                  <a:lnTo>
                    <a:pt x="499" y="262"/>
                  </a:lnTo>
                  <a:lnTo>
                    <a:pt x="470" y="252"/>
                  </a:lnTo>
                  <a:lnTo>
                    <a:pt x="457" y="249"/>
                  </a:lnTo>
                  <a:lnTo>
                    <a:pt x="443" y="246"/>
                  </a:lnTo>
                  <a:lnTo>
                    <a:pt x="429" y="244"/>
                  </a:lnTo>
                  <a:lnTo>
                    <a:pt x="416" y="244"/>
                  </a:lnTo>
                  <a:lnTo>
                    <a:pt x="402" y="246"/>
                  </a:lnTo>
                  <a:lnTo>
                    <a:pt x="388" y="250"/>
                  </a:lnTo>
                  <a:lnTo>
                    <a:pt x="388" y="250"/>
                  </a:lnTo>
                  <a:lnTo>
                    <a:pt x="375" y="258"/>
                  </a:lnTo>
                  <a:lnTo>
                    <a:pt x="375" y="258"/>
                  </a:lnTo>
                  <a:lnTo>
                    <a:pt x="368" y="263"/>
                  </a:lnTo>
                  <a:lnTo>
                    <a:pt x="361" y="268"/>
                  </a:lnTo>
                  <a:lnTo>
                    <a:pt x="361" y="268"/>
                  </a:lnTo>
                  <a:lnTo>
                    <a:pt x="346" y="274"/>
                  </a:lnTo>
                  <a:lnTo>
                    <a:pt x="332" y="277"/>
                  </a:lnTo>
                  <a:lnTo>
                    <a:pt x="316" y="279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278" y="274"/>
                  </a:lnTo>
                  <a:lnTo>
                    <a:pt x="257" y="270"/>
                  </a:lnTo>
                  <a:lnTo>
                    <a:pt x="237" y="263"/>
                  </a:lnTo>
                  <a:lnTo>
                    <a:pt x="216" y="255"/>
                  </a:lnTo>
                  <a:lnTo>
                    <a:pt x="197" y="246"/>
                  </a:lnTo>
                  <a:lnTo>
                    <a:pt x="178" y="235"/>
                  </a:lnTo>
                  <a:lnTo>
                    <a:pt x="159" y="222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22" y="193"/>
                  </a:lnTo>
                  <a:lnTo>
                    <a:pt x="102" y="177"/>
                  </a:lnTo>
                  <a:lnTo>
                    <a:pt x="90" y="171"/>
                  </a:lnTo>
                  <a:lnTo>
                    <a:pt x="79" y="165"/>
                  </a:lnTo>
                  <a:lnTo>
                    <a:pt x="68" y="160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41" y="154"/>
                  </a:lnTo>
                  <a:lnTo>
                    <a:pt x="35" y="154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27" y="157"/>
                  </a:lnTo>
                  <a:lnTo>
                    <a:pt x="25" y="160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7"/>
                  </a:lnTo>
                  <a:lnTo>
                    <a:pt x="21" y="181"/>
                  </a:lnTo>
                  <a:lnTo>
                    <a:pt x="17" y="184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8" y="189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98" y="254"/>
                  </a:lnTo>
                  <a:lnTo>
                    <a:pt x="114" y="262"/>
                  </a:lnTo>
                  <a:lnTo>
                    <a:pt x="130" y="268"/>
                  </a:lnTo>
                  <a:lnTo>
                    <a:pt x="146" y="274"/>
                  </a:lnTo>
                  <a:lnTo>
                    <a:pt x="162" y="279"/>
                  </a:lnTo>
                  <a:lnTo>
                    <a:pt x="179" y="282"/>
                  </a:lnTo>
                  <a:lnTo>
                    <a:pt x="197" y="284"/>
                  </a:lnTo>
                  <a:lnTo>
                    <a:pt x="197" y="284"/>
                  </a:lnTo>
                  <a:lnTo>
                    <a:pt x="227" y="287"/>
                  </a:lnTo>
                  <a:lnTo>
                    <a:pt x="257" y="290"/>
                  </a:lnTo>
                  <a:lnTo>
                    <a:pt x="272" y="293"/>
                  </a:lnTo>
                  <a:lnTo>
                    <a:pt x="286" y="298"/>
                  </a:lnTo>
                  <a:lnTo>
                    <a:pt x="299" y="304"/>
                  </a:lnTo>
                  <a:lnTo>
                    <a:pt x="311" y="314"/>
                  </a:lnTo>
                  <a:lnTo>
                    <a:pt x="311" y="314"/>
                  </a:lnTo>
                  <a:lnTo>
                    <a:pt x="332" y="330"/>
                  </a:lnTo>
                  <a:lnTo>
                    <a:pt x="353" y="344"/>
                  </a:lnTo>
                  <a:lnTo>
                    <a:pt x="375" y="358"/>
                  </a:lnTo>
                  <a:lnTo>
                    <a:pt x="397" y="371"/>
                  </a:lnTo>
                  <a:lnTo>
                    <a:pt x="397" y="371"/>
                  </a:lnTo>
                  <a:lnTo>
                    <a:pt x="405" y="374"/>
                  </a:lnTo>
                  <a:lnTo>
                    <a:pt x="411" y="379"/>
                  </a:lnTo>
                  <a:lnTo>
                    <a:pt x="416" y="384"/>
                  </a:lnTo>
                  <a:lnTo>
                    <a:pt x="418" y="390"/>
                  </a:lnTo>
                  <a:lnTo>
                    <a:pt x="419" y="395"/>
                  </a:lnTo>
                  <a:lnTo>
                    <a:pt x="418" y="401"/>
                  </a:lnTo>
                  <a:lnTo>
                    <a:pt x="413" y="409"/>
                  </a:lnTo>
                  <a:lnTo>
                    <a:pt x="407" y="417"/>
                  </a:lnTo>
                  <a:lnTo>
                    <a:pt x="407" y="417"/>
                  </a:lnTo>
                  <a:lnTo>
                    <a:pt x="402" y="425"/>
                  </a:lnTo>
                  <a:lnTo>
                    <a:pt x="399" y="435"/>
                  </a:lnTo>
                  <a:lnTo>
                    <a:pt x="397" y="446"/>
                  </a:lnTo>
                  <a:lnTo>
                    <a:pt x="399" y="459"/>
                  </a:lnTo>
                  <a:lnTo>
                    <a:pt x="402" y="470"/>
                  </a:lnTo>
                  <a:lnTo>
                    <a:pt x="408" y="479"/>
                  </a:lnTo>
                  <a:lnTo>
                    <a:pt x="415" y="486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32" y="493"/>
                  </a:lnTo>
                  <a:lnTo>
                    <a:pt x="438" y="497"/>
                  </a:lnTo>
                  <a:lnTo>
                    <a:pt x="442" y="501"/>
                  </a:lnTo>
                  <a:lnTo>
                    <a:pt x="443" y="506"/>
                  </a:lnTo>
                  <a:lnTo>
                    <a:pt x="443" y="511"/>
                  </a:lnTo>
                  <a:lnTo>
                    <a:pt x="443" y="516"/>
                  </a:lnTo>
                  <a:lnTo>
                    <a:pt x="435" y="527"/>
                  </a:lnTo>
                  <a:lnTo>
                    <a:pt x="435" y="527"/>
                  </a:lnTo>
                  <a:lnTo>
                    <a:pt x="430" y="536"/>
                  </a:lnTo>
                  <a:lnTo>
                    <a:pt x="430" y="540"/>
                  </a:lnTo>
                  <a:lnTo>
                    <a:pt x="430" y="543"/>
                  </a:lnTo>
                  <a:lnTo>
                    <a:pt x="434" y="549"/>
                  </a:lnTo>
                  <a:lnTo>
                    <a:pt x="442" y="554"/>
                  </a:lnTo>
                  <a:lnTo>
                    <a:pt x="442" y="554"/>
                  </a:lnTo>
                  <a:lnTo>
                    <a:pt x="461" y="570"/>
                  </a:lnTo>
                  <a:lnTo>
                    <a:pt x="473" y="582"/>
                  </a:lnTo>
                  <a:lnTo>
                    <a:pt x="483" y="595"/>
                  </a:lnTo>
                  <a:lnTo>
                    <a:pt x="486" y="601"/>
                  </a:lnTo>
                  <a:lnTo>
                    <a:pt x="489" y="608"/>
                  </a:lnTo>
                  <a:lnTo>
                    <a:pt x="489" y="616"/>
                  </a:lnTo>
                  <a:lnTo>
                    <a:pt x="489" y="622"/>
                  </a:lnTo>
                  <a:lnTo>
                    <a:pt x="488" y="638"/>
                  </a:lnTo>
                  <a:lnTo>
                    <a:pt x="481" y="657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65" y="690"/>
                  </a:lnTo>
                  <a:lnTo>
                    <a:pt x="462" y="703"/>
                  </a:lnTo>
                  <a:lnTo>
                    <a:pt x="462" y="708"/>
                  </a:lnTo>
                  <a:lnTo>
                    <a:pt x="462" y="713"/>
                  </a:lnTo>
                  <a:lnTo>
                    <a:pt x="464" y="717"/>
                  </a:lnTo>
                  <a:lnTo>
                    <a:pt x="469" y="721"/>
                  </a:lnTo>
                  <a:lnTo>
                    <a:pt x="469" y="721"/>
                  </a:lnTo>
                  <a:lnTo>
                    <a:pt x="478" y="727"/>
                  </a:lnTo>
                  <a:lnTo>
                    <a:pt x="486" y="733"/>
                  </a:lnTo>
                  <a:lnTo>
                    <a:pt x="492" y="741"/>
                  </a:lnTo>
                  <a:lnTo>
                    <a:pt x="499" y="749"/>
                  </a:lnTo>
                  <a:lnTo>
                    <a:pt x="511" y="767"/>
                  </a:lnTo>
                  <a:lnTo>
                    <a:pt x="523" y="784"/>
                  </a:lnTo>
                  <a:lnTo>
                    <a:pt x="535" y="802"/>
                  </a:lnTo>
                  <a:lnTo>
                    <a:pt x="542" y="810"/>
                  </a:lnTo>
                  <a:lnTo>
                    <a:pt x="550" y="816"/>
                  </a:lnTo>
                  <a:lnTo>
                    <a:pt x="557" y="822"/>
                  </a:lnTo>
                  <a:lnTo>
                    <a:pt x="567" y="827"/>
                  </a:lnTo>
                  <a:lnTo>
                    <a:pt x="578" y="830"/>
                  </a:lnTo>
                  <a:lnTo>
                    <a:pt x="591" y="832"/>
                  </a:lnTo>
                  <a:lnTo>
                    <a:pt x="591" y="832"/>
                  </a:lnTo>
                  <a:lnTo>
                    <a:pt x="600" y="844"/>
                  </a:lnTo>
                  <a:lnTo>
                    <a:pt x="613" y="852"/>
                  </a:lnTo>
                  <a:lnTo>
                    <a:pt x="626" y="859"/>
                  </a:lnTo>
                  <a:lnTo>
                    <a:pt x="638" y="864"/>
                  </a:lnTo>
                  <a:lnTo>
                    <a:pt x="667" y="871"/>
                  </a:lnTo>
                  <a:lnTo>
                    <a:pt x="681" y="875"/>
                  </a:lnTo>
                  <a:lnTo>
                    <a:pt x="696" y="879"/>
                  </a:lnTo>
                  <a:lnTo>
                    <a:pt x="696" y="879"/>
                  </a:lnTo>
                  <a:lnTo>
                    <a:pt x="702" y="883"/>
                  </a:lnTo>
                  <a:lnTo>
                    <a:pt x="708" y="886"/>
                  </a:lnTo>
                  <a:lnTo>
                    <a:pt x="712" y="891"/>
                  </a:lnTo>
                  <a:lnTo>
                    <a:pt x="716" y="895"/>
                  </a:lnTo>
                  <a:lnTo>
                    <a:pt x="718" y="900"/>
                  </a:lnTo>
                  <a:lnTo>
                    <a:pt x="718" y="906"/>
                  </a:lnTo>
                  <a:lnTo>
                    <a:pt x="718" y="913"/>
                  </a:lnTo>
                  <a:lnTo>
                    <a:pt x="716" y="919"/>
                  </a:lnTo>
                  <a:lnTo>
                    <a:pt x="716" y="919"/>
                  </a:lnTo>
                  <a:lnTo>
                    <a:pt x="713" y="929"/>
                  </a:lnTo>
                  <a:lnTo>
                    <a:pt x="712" y="938"/>
                  </a:lnTo>
                  <a:lnTo>
                    <a:pt x="712" y="948"/>
                  </a:lnTo>
                  <a:lnTo>
                    <a:pt x="715" y="954"/>
                  </a:lnTo>
                  <a:lnTo>
                    <a:pt x="718" y="962"/>
                  </a:lnTo>
                  <a:lnTo>
                    <a:pt x="724" y="968"/>
                  </a:lnTo>
                  <a:lnTo>
                    <a:pt x="731" y="973"/>
                  </a:lnTo>
                  <a:lnTo>
                    <a:pt x="740" y="978"/>
                  </a:lnTo>
                  <a:lnTo>
                    <a:pt x="740" y="978"/>
                  </a:lnTo>
                  <a:lnTo>
                    <a:pt x="735" y="986"/>
                  </a:lnTo>
                  <a:lnTo>
                    <a:pt x="729" y="992"/>
                  </a:lnTo>
                  <a:lnTo>
                    <a:pt x="724" y="999"/>
                  </a:lnTo>
                  <a:lnTo>
                    <a:pt x="716" y="1002"/>
                  </a:lnTo>
                  <a:lnTo>
                    <a:pt x="716" y="1002"/>
                  </a:lnTo>
                  <a:lnTo>
                    <a:pt x="710" y="1005"/>
                  </a:lnTo>
                  <a:lnTo>
                    <a:pt x="704" y="1006"/>
                  </a:lnTo>
                  <a:lnTo>
                    <a:pt x="696" y="1006"/>
                  </a:lnTo>
                  <a:lnTo>
                    <a:pt x="686" y="1005"/>
                  </a:lnTo>
                  <a:lnTo>
                    <a:pt x="686" y="1005"/>
                  </a:lnTo>
                  <a:lnTo>
                    <a:pt x="673" y="1003"/>
                  </a:lnTo>
                  <a:lnTo>
                    <a:pt x="662" y="1003"/>
                  </a:lnTo>
                  <a:lnTo>
                    <a:pt x="653" y="1005"/>
                  </a:lnTo>
                  <a:lnTo>
                    <a:pt x="642" y="1008"/>
                  </a:lnTo>
                  <a:lnTo>
                    <a:pt x="642" y="1008"/>
                  </a:lnTo>
                  <a:lnTo>
                    <a:pt x="634" y="1013"/>
                  </a:lnTo>
                  <a:lnTo>
                    <a:pt x="627" y="1019"/>
                  </a:lnTo>
                  <a:lnTo>
                    <a:pt x="619" y="1027"/>
                  </a:lnTo>
                  <a:lnTo>
                    <a:pt x="615" y="1037"/>
                  </a:lnTo>
                  <a:lnTo>
                    <a:pt x="615" y="1037"/>
                  </a:lnTo>
                  <a:lnTo>
                    <a:pt x="605" y="1051"/>
                  </a:lnTo>
                  <a:lnTo>
                    <a:pt x="597" y="1065"/>
                  </a:lnTo>
                  <a:lnTo>
                    <a:pt x="586" y="1078"/>
                  </a:lnTo>
                  <a:lnTo>
                    <a:pt x="580" y="1083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50" y="1103"/>
                  </a:lnTo>
                  <a:lnTo>
                    <a:pt x="526" y="1121"/>
                  </a:lnTo>
                  <a:lnTo>
                    <a:pt x="505" y="1138"/>
                  </a:lnTo>
                  <a:lnTo>
                    <a:pt x="486" y="1161"/>
                  </a:lnTo>
                  <a:lnTo>
                    <a:pt x="486" y="1161"/>
                  </a:lnTo>
                  <a:lnTo>
                    <a:pt x="481" y="1164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2" y="1168"/>
                  </a:lnTo>
                  <a:lnTo>
                    <a:pt x="465" y="1170"/>
                  </a:lnTo>
                  <a:lnTo>
                    <a:pt x="456" y="1173"/>
                  </a:lnTo>
                  <a:lnTo>
                    <a:pt x="456" y="1173"/>
                  </a:lnTo>
                  <a:lnTo>
                    <a:pt x="454" y="1176"/>
                  </a:lnTo>
                  <a:lnTo>
                    <a:pt x="453" y="1180"/>
                  </a:lnTo>
                  <a:lnTo>
                    <a:pt x="453" y="1180"/>
                  </a:lnTo>
                  <a:lnTo>
                    <a:pt x="453" y="1188"/>
                  </a:lnTo>
                  <a:lnTo>
                    <a:pt x="449" y="1194"/>
                  </a:lnTo>
                  <a:lnTo>
                    <a:pt x="445" y="1197"/>
                  </a:lnTo>
                  <a:lnTo>
                    <a:pt x="440" y="1200"/>
                  </a:lnTo>
                  <a:lnTo>
                    <a:pt x="440" y="1200"/>
                  </a:lnTo>
                  <a:lnTo>
                    <a:pt x="437" y="1202"/>
                  </a:lnTo>
                  <a:lnTo>
                    <a:pt x="430" y="1203"/>
                  </a:lnTo>
                  <a:lnTo>
                    <a:pt x="421" y="1207"/>
                  </a:lnTo>
                  <a:lnTo>
                    <a:pt x="421" y="1207"/>
                  </a:lnTo>
                  <a:lnTo>
                    <a:pt x="410" y="1211"/>
                  </a:lnTo>
                  <a:lnTo>
                    <a:pt x="397" y="1216"/>
                  </a:lnTo>
                  <a:lnTo>
                    <a:pt x="386" y="1218"/>
                  </a:lnTo>
                  <a:lnTo>
                    <a:pt x="373" y="1218"/>
                  </a:lnTo>
                  <a:lnTo>
                    <a:pt x="373" y="1218"/>
                  </a:lnTo>
                  <a:lnTo>
                    <a:pt x="367" y="1218"/>
                  </a:lnTo>
                  <a:lnTo>
                    <a:pt x="367" y="1218"/>
                  </a:lnTo>
                  <a:lnTo>
                    <a:pt x="367" y="1221"/>
                  </a:lnTo>
                  <a:lnTo>
                    <a:pt x="368" y="1226"/>
                  </a:lnTo>
                  <a:lnTo>
                    <a:pt x="368" y="1226"/>
                  </a:lnTo>
                  <a:lnTo>
                    <a:pt x="375" y="1235"/>
                  </a:lnTo>
                  <a:lnTo>
                    <a:pt x="376" y="1238"/>
                  </a:lnTo>
                  <a:lnTo>
                    <a:pt x="376" y="1242"/>
                  </a:lnTo>
                  <a:lnTo>
                    <a:pt x="376" y="1243"/>
                  </a:lnTo>
                  <a:lnTo>
                    <a:pt x="375" y="1245"/>
                  </a:lnTo>
                  <a:lnTo>
                    <a:pt x="368" y="1248"/>
                  </a:lnTo>
                  <a:lnTo>
                    <a:pt x="368" y="1248"/>
                  </a:lnTo>
                  <a:lnTo>
                    <a:pt x="365" y="1249"/>
                  </a:lnTo>
                  <a:lnTo>
                    <a:pt x="361" y="1251"/>
                  </a:lnTo>
                  <a:lnTo>
                    <a:pt x="349" y="1254"/>
                  </a:lnTo>
                  <a:lnTo>
                    <a:pt x="349" y="1254"/>
                  </a:lnTo>
                  <a:lnTo>
                    <a:pt x="340" y="1257"/>
                  </a:lnTo>
                  <a:lnTo>
                    <a:pt x="332" y="1261"/>
                  </a:lnTo>
                  <a:lnTo>
                    <a:pt x="332" y="1261"/>
                  </a:lnTo>
                  <a:lnTo>
                    <a:pt x="316" y="1272"/>
                  </a:lnTo>
                  <a:lnTo>
                    <a:pt x="303" y="1284"/>
                  </a:lnTo>
                  <a:lnTo>
                    <a:pt x="299" y="1291"/>
                  </a:lnTo>
                  <a:lnTo>
                    <a:pt x="295" y="1297"/>
                  </a:lnTo>
                  <a:lnTo>
                    <a:pt x="294" y="1303"/>
                  </a:lnTo>
                  <a:lnTo>
                    <a:pt x="294" y="1310"/>
                  </a:lnTo>
                  <a:lnTo>
                    <a:pt x="294" y="1310"/>
                  </a:lnTo>
                  <a:lnTo>
                    <a:pt x="297" y="1311"/>
                  </a:lnTo>
                  <a:lnTo>
                    <a:pt x="302" y="1313"/>
                  </a:lnTo>
                  <a:lnTo>
                    <a:pt x="303" y="1318"/>
                  </a:lnTo>
                  <a:lnTo>
                    <a:pt x="302" y="1323"/>
                  </a:lnTo>
                  <a:lnTo>
                    <a:pt x="302" y="1323"/>
                  </a:lnTo>
                  <a:lnTo>
                    <a:pt x="299" y="1324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89" y="1330"/>
                  </a:lnTo>
                  <a:lnTo>
                    <a:pt x="289" y="1330"/>
                  </a:lnTo>
                  <a:lnTo>
                    <a:pt x="286" y="1315"/>
                  </a:lnTo>
                  <a:lnTo>
                    <a:pt x="286" y="1315"/>
                  </a:lnTo>
                  <a:lnTo>
                    <a:pt x="279" y="1316"/>
                  </a:lnTo>
                  <a:lnTo>
                    <a:pt x="273" y="1318"/>
                  </a:lnTo>
                  <a:lnTo>
                    <a:pt x="273" y="1318"/>
                  </a:lnTo>
                  <a:lnTo>
                    <a:pt x="272" y="1319"/>
                  </a:lnTo>
                  <a:lnTo>
                    <a:pt x="270" y="1321"/>
                  </a:lnTo>
                  <a:lnTo>
                    <a:pt x="270" y="1321"/>
                  </a:lnTo>
                  <a:lnTo>
                    <a:pt x="275" y="1329"/>
                  </a:lnTo>
                  <a:lnTo>
                    <a:pt x="275" y="1334"/>
                  </a:lnTo>
                  <a:lnTo>
                    <a:pt x="272" y="1335"/>
                  </a:lnTo>
                  <a:lnTo>
                    <a:pt x="268" y="1337"/>
                  </a:lnTo>
                  <a:lnTo>
                    <a:pt x="268" y="1337"/>
                  </a:lnTo>
                  <a:lnTo>
                    <a:pt x="265" y="1338"/>
                  </a:lnTo>
                  <a:lnTo>
                    <a:pt x="260" y="1340"/>
                  </a:lnTo>
                  <a:lnTo>
                    <a:pt x="256" y="1340"/>
                  </a:lnTo>
                  <a:lnTo>
                    <a:pt x="252" y="1342"/>
                  </a:lnTo>
                  <a:lnTo>
                    <a:pt x="252" y="1342"/>
                  </a:lnTo>
                  <a:lnTo>
                    <a:pt x="245" y="1345"/>
                  </a:lnTo>
                  <a:lnTo>
                    <a:pt x="238" y="1346"/>
                  </a:lnTo>
                  <a:lnTo>
                    <a:pt x="232" y="1346"/>
                  </a:lnTo>
                  <a:lnTo>
                    <a:pt x="224" y="1346"/>
                  </a:lnTo>
                  <a:lnTo>
                    <a:pt x="211" y="1343"/>
                  </a:lnTo>
                  <a:lnTo>
                    <a:pt x="197" y="1340"/>
                  </a:lnTo>
                  <a:lnTo>
                    <a:pt x="197" y="1340"/>
                  </a:lnTo>
                  <a:lnTo>
                    <a:pt x="194" y="1338"/>
                  </a:lnTo>
                  <a:lnTo>
                    <a:pt x="189" y="1335"/>
                  </a:lnTo>
                  <a:lnTo>
                    <a:pt x="186" y="1332"/>
                  </a:lnTo>
                  <a:lnTo>
                    <a:pt x="183" y="1330"/>
                  </a:lnTo>
                  <a:lnTo>
                    <a:pt x="181" y="1332"/>
                  </a:lnTo>
                  <a:lnTo>
                    <a:pt x="181" y="1332"/>
                  </a:lnTo>
                  <a:lnTo>
                    <a:pt x="178" y="1338"/>
                  </a:lnTo>
                  <a:lnTo>
                    <a:pt x="178" y="1345"/>
                  </a:lnTo>
                  <a:lnTo>
                    <a:pt x="179" y="1351"/>
                  </a:lnTo>
                  <a:lnTo>
                    <a:pt x="181" y="1357"/>
                  </a:lnTo>
                  <a:lnTo>
                    <a:pt x="181" y="1357"/>
                  </a:lnTo>
                  <a:lnTo>
                    <a:pt x="184" y="1364"/>
                  </a:lnTo>
                  <a:lnTo>
                    <a:pt x="187" y="1369"/>
                  </a:lnTo>
                  <a:lnTo>
                    <a:pt x="187" y="1372"/>
                  </a:lnTo>
                  <a:lnTo>
                    <a:pt x="186" y="1375"/>
                  </a:lnTo>
                  <a:lnTo>
                    <a:pt x="184" y="1377"/>
                  </a:lnTo>
                  <a:lnTo>
                    <a:pt x="181" y="1380"/>
                  </a:lnTo>
                  <a:lnTo>
                    <a:pt x="181" y="1380"/>
                  </a:lnTo>
                  <a:lnTo>
                    <a:pt x="171" y="1386"/>
                  </a:lnTo>
                  <a:lnTo>
                    <a:pt x="164" y="1392"/>
                  </a:lnTo>
                  <a:lnTo>
                    <a:pt x="157" y="1402"/>
                  </a:lnTo>
                  <a:lnTo>
                    <a:pt x="151" y="1410"/>
                  </a:lnTo>
                  <a:lnTo>
                    <a:pt x="141" y="1429"/>
                  </a:lnTo>
                  <a:lnTo>
                    <a:pt x="135" y="1437"/>
                  </a:lnTo>
                  <a:lnTo>
                    <a:pt x="129" y="1445"/>
                  </a:lnTo>
                  <a:lnTo>
                    <a:pt x="129" y="1445"/>
                  </a:lnTo>
                  <a:lnTo>
                    <a:pt x="122" y="1454"/>
                  </a:lnTo>
                  <a:lnTo>
                    <a:pt x="122" y="1458"/>
                  </a:lnTo>
                  <a:lnTo>
                    <a:pt x="122" y="1462"/>
                  </a:lnTo>
                  <a:lnTo>
                    <a:pt x="124" y="1470"/>
                  </a:lnTo>
                  <a:lnTo>
                    <a:pt x="130" y="1478"/>
                  </a:lnTo>
                  <a:lnTo>
                    <a:pt x="130" y="1478"/>
                  </a:lnTo>
                  <a:lnTo>
                    <a:pt x="140" y="1489"/>
                  </a:lnTo>
                  <a:lnTo>
                    <a:pt x="148" y="1499"/>
                  </a:lnTo>
                  <a:lnTo>
                    <a:pt x="154" y="1512"/>
                  </a:lnTo>
                  <a:lnTo>
                    <a:pt x="159" y="1523"/>
                  </a:lnTo>
                  <a:lnTo>
                    <a:pt x="164" y="1535"/>
                  </a:lnTo>
                  <a:lnTo>
                    <a:pt x="165" y="1548"/>
                  </a:lnTo>
                  <a:lnTo>
                    <a:pt x="167" y="1562"/>
                  </a:lnTo>
                  <a:lnTo>
                    <a:pt x="165" y="1577"/>
                  </a:lnTo>
                  <a:lnTo>
                    <a:pt x="165" y="1577"/>
                  </a:lnTo>
                  <a:lnTo>
                    <a:pt x="164" y="1586"/>
                  </a:lnTo>
                  <a:lnTo>
                    <a:pt x="165" y="1596"/>
                  </a:lnTo>
                  <a:lnTo>
                    <a:pt x="167" y="1604"/>
                  </a:lnTo>
                  <a:lnTo>
                    <a:pt x="170" y="1613"/>
                  </a:lnTo>
                  <a:lnTo>
                    <a:pt x="173" y="1621"/>
                  </a:lnTo>
                  <a:lnTo>
                    <a:pt x="178" y="1629"/>
                  </a:lnTo>
                  <a:lnTo>
                    <a:pt x="189" y="1642"/>
                  </a:lnTo>
                  <a:lnTo>
                    <a:pt x="189" y="1642"/>
                  </a:lnTo>
                  <a:lnTo>
                    <a:pt x="195" y="1650"/>
                  </a:lnTo>
                  <a:lnTo>
                    <a:pt x="200" y="1656"/>
                  </a:lnTo>
                  <a:lnTo>
                    <a:pt x="205" y="1664"/>
                  </a:lnTo>
                  <a:lnTo>
                    <a:pt x="206" y="1670"/>
                  </a:lnTo>
                  <a:lnTo>
                    <a:pt x="210" y="1686"/>
                  </a:lnTo>
                  <a:lnTo>
                    <a:pt x="211" y="1701"/>
                  </a:lnTo>
                  <a:lnTo>
                    <a:pt x="208" y="1732"/>
                  </a:lnTo>
                  <a:lnTo>
                    <a:pt x="208" y="1747"/>
                  </a:lnTo>
                  <a:lnTo>
                    <a:pt x="208" y="1762"/>
                  </a:lnTo>
                  <a:lnTo>
                    <a:pt x="208" y="1762"/>
                  </a:lnTo>
                  <a:lnTo>
                    <a:pt x="208" y="1766"/>
                  </a:lnTo>
                  <a:lnTo>
                    <a:pt x="206" y="1769"/>
                  </a:lnTo>
                  <a:lnTo>
                    <a:pt x="203" y="1772"/>
                  </a:lnTo>
                  <a:lnTo>
                    <a:pt x="200" y="1775"/>
                  </a:lnTo>
                  <a:lnTo>
                    <a:pt x="200" y="1775"/>
                  </a:lnTo>
                  <a:lnTo>
                    <a:pt x="194" y="1778"/>
                  </a:lnTo>
                  <a:lnTo>
                    <a:pt x="191" y="1782"/>
                  </a:lnTo>
                  <a:lnTo>
                    <a:pt x="187" y="1786"/>
                  </a:lnTo>
                  <a:lnTo>
                    <a:pt x="187" y="1791"/>
                  </a:lnTo>
                  <a:lnTo>
                    <a:pt x="191" y="1801"/>
                  </a:lnTo>
                  <a:lnTo>
                    <a:pt x="194" y="1810"/>
                  </a:lnTo>
                  <a:lnTo>
                    <a:pt x="194" y="1810"/>
                  </a:lnTo>
                  <a:lnTo>
                    <a:pt x="203" y="1829"/>
                  </a:lnTo>
                  <a:lnTo>
                    <a:pt x="206" y="1839"/>
                  </a:lnTo>
                  <a:lnTo>
                    <a:pt x="210" y="1848"/>
                  </a:lnTo>
                  <a:lnTo>
                    <a:pt x="211" y="1858"/>
                  </a:lnTo>
                  <a:lnTo>
                    <a:pt x="210" y="1869"/>
                  </a:lnTo>
                  <a:lnTo>
                    <a:pt x="205" y="1878"/>
                  </a:lnTo>
                  <a:lnTo>
                    <a:pt x="198" y="1890"/>
                  </a:lnTo>
                  <a:lnTo>
                    <a:pt x="198" y="1890"/>
                  </a:lnTo>
                  <a:lnTo>
                    <a:pt x="198" y="1891"/>
                  </a:lnTo>
                  <a:lnTo>
                    <a:pt x="198" y="1894"/>
                  </a:lnTo>
                  <a:lnTo>
                    <a:pt x="200" y="1901"/>
                  </a:lnTo>
                  <a:lnTo>
                    <a:pt x="200" y="1901"/>
                  </a:lnTo>
                  <a:lnTo>
                    <a:pt x="206" y="1897"/>
                  </a:lnTo>
                  <a:lnTo>
                    <a:pt x="211" y="1896"/>
                  </a:lnTo>
                  <a:lnTo>
                    <a:pt x="224" y="1897"/>
                  </a:lnTo>
                  <a:lnTo>
                    <a:pt x="235" y="1899"/>
                  </a:lnTo>
                  <a:lnTo>
                    <a:pt x="245" y="1899"/>
                  </a:lnTo>
                  <a:lnTo>
                    <a:pt x="245" y="1899"/>
                  </a:lnTo>
                  <a:lnTo>
                    <a:pt x="251" y="1894"/>
                  </a:lnTo>
                  <a:lnTo>
                    <a:pt x="254" y="1893"/>
                  </a:lnTo>
                  <a:lnTo>
                    <a:pt x="254" y="1893"/>
                  </a:lnTo>
                  <a:lnTo>
                    <a:pt x="259" y="1890"/>
                  </a:lnTo>
                  <a:lnTo>
                    <a:pt x="264" y="1890"/>
                  </a:lnTo>
                  <a:lnTo>
                    <a:pt x="273" y="1893"/>
                  </a:lnTo>
                  <a:lnTo>
                    <a:pt x="273" y="1893"/>
                  </a:lnTo>
                  <a:lnTo>
                    <a:pt x="278" y="1894"/>
                  </a:lnTo>
                  <a:lnTo>
                    <a:pt x="279" y="1897"/>
                  </a:lnTo>
                  <a:lnTo>
                    <a:pt x="281" y="1901"/>
                  </a:lnTo>
                  <a:lnTo>
                    <a:pt x="279" y="1902"/>
                  </a:lnTo>
                  <a:lnTo>
                    <a:pt x="276" y="1909"/>
                  </a:lnTo>
                  <a:lnTo>
                    <a:pt x="275" y="1913"/>
                  </a:lnTo>
                  <a:lnTo>
                    <a:pt x="275" y="1913"/>
                  </a:lnTo>
                  <a:lnTo>
                    <a:pt x="273" y="1920"/>
                  </a:lnTo>
                  <a:lnTo>
                    <a:pt x="275" y="1924"/>
                  </a:lnTo>
                  <a:lnTo>
                    <a:pt x="276" y="1928"/>
                  </a:lnTo>
                  <a:lnTo>
                    <a:pt x="278" y="1932"/>
                  </a:lnTo>
                  <a:lnTo>
                    <a:pt x="286" y="1937"/>
                  </a:lnTo>
                  <a:lnTo>
                    <a:pt x="295" y="1940"/>
                  </a:lnTo>
                  <a:lnTo>
                    <a:pt x="295" y="1940"/>
                  </a:lnTo>
                  <a:lnTo>
                    <a:pt x="302" y="1940"/>
                  </a:lnTo>
                  <a:lnTo>
                    <a:pt x="308" y="1940"/>
                  </a:lnTo>
                  <a:lnTo>
                    <a:pt x="308" y="1940"/>
                  </a:lnTo>
                  <a:lnTo>
                    <a:pt x="310" y="1939"/>
                  </a:lnTo>
                  <a:lnTo>
                    <a:pt x="311" y="1936"/>
                  </a:lnTo>
                  <a:lnTo>
                    <a:pt x="310" y="1926"/>
                  </a:lnTo>
                  <a:lnTo>
                    <a:pt x="310" y="1926"/>
                  </a:lnTo>
                  <a:lnTo>
                    <a:pt x="305" y="1924"/>
                  </a:lnTo>
                  <a:lnTo>
                    <a:pt x="303" y="1923"/>
                  </a:lnTo>
                  <a:lnTo>
                    <a:pt x="303" y="1921"/>
                  </a:lnTo>
                  <a:lnTo>
                    <a:pt x="303" y="1921"/>
                  </a:lnTo>
                  <a:lnTo>
                    <a:pt x="305" y="1920"/>
                  </a:lnTo>
                  <a:lnTo>
                    <a:pt x="306" y="1920"/>
                  </a:lnTo>
                  <a:lnTo>
                    <a:pt x="310" y="1921"/>
                  </a:lnTo>
                  <a:lnTo>
                    <a:pt x="310" y="1921"/>
                  </a:lnTo>
                  <a:lnTo>
                    <a:pt x="308" y="1920"/>
                  </a:lnTo>
                  <a:lnTo>
                    <a:pt x="310" y="1918"/>
                  </a:lnTo>
                  <a:lnTo>
                    <a:pt x="310" y="1918"/>
                  </a:lnTo>
                  <a:lnTo>
                    <a:pt x="311" y="1917"/>
                  </a:lnTo>
                  <a:lnTo>
                    <a:pt x="313" y="1917"/>
                  </a:lnTo>
                  <a:lnTo>
                    <a:pt x="318" y="1921"/>
                  </a:lnTo>
                  <a:lnTo>
                    <a:pt x="318" y="1921"/>
                  </a:lnTo>
                  <a:lnTo>
                    <a:pt x="330" y="1921"/>
                  </a:lnTo>
                  <a:lnTo>
                    <a:pt x="341" y="1924"/>
                  </a:lnTo>
                  <a:lnTo>
                    <a:pt x="354" y="1928"/>
                  </a:lnTo>
                  <a:lnTo>
                    <a:pt x="365" y="1934"/>
                  </a:lnTo>
                  <a:lnTo>
                    <a:pt x="365" y="1934"/>
                  </a:lnTo>
                  <a:lnTo>
                    <a:pt x="361" y="1936"/>
                  </a:lnTo>
                  <a:lnTo>
                    <a:pt x="356" y="1936"/>
                  </a:lnTo>
                  <a:lnTo>
                    <a:pt x="354" y="1934"/>
                  </a:lnTo>
                  <a:lnTo>
                    <a:pt x="354" y="1934"/>
                  </a:lnTo>
                  <a:lnTo>
                    <a:pt x="359" y="1937"/>
                  </a:lnTo>
                  <a:lnTo>
                    <a:pt x="359" y="1937"/>
                  </a:lnTo>
                  <a:lnTo>
                    <a:pt x="354" y="1939"/>
                  </a:lnTo>
                  <a:lnTo>
                    <a:pt x="351" y="1937"/>
                  </a:lnTo>
                  <a:lnTo>
                    <a:pt x="351" y="1937"/>
                  </a:lnTo>
                  <a:lnTo>
                    <a:pt x="341" y="1937"/>
                  </a:lnTo>
                  <a:lnTo>
                    <a:pt x="332" y="1939"/>
                  </a:lnTo>
                  <a:lnTo>
                    <a:pt x="332" y="1939"/>
                  </a:lnTo>
                  <a:lnTo>
                    <a:pt x="327" y="1944"/>
                  </a:lnTo>
                  <a:lnTo>
                    <a:pt x="327" y="1944"/>
                  </a:lnTo>
                  <a:lnTo>
                    <a:pt x="326" y="1948"/>
                  </a:lnTo>
                  <a:lnTo>
                    <a:pt x="326" y="1950"/>
                  </a:lnTo>
                  <a:lnTo>
                    <a:pt x="329" y="1953"/>
                  </a:lnTo>
                  <a:lnTo>
                    <a:pt x="330" y="1955"/>
                  </a:lnTo>
                  <a:lnTo>
                    <a:pt x="338" y="1959"/>
                  </a:lnTo>
                  <a:lnTo>
                    <a:pt x="341" y="1961"/>
                  </a:lnTo>
                  <a:lnTo>
                    <a:pt x="343" y="1964"/>
                  </a:lnTo>
                  <a:lnTo>
                    <a:pt x="343" y="1964"/>
                  </a:lnTo>
                  <a:lnTo>
                    <a:pt x="348" y="1969"/>
                  </a:lnTo>
                  <a:lnTo>
                    <a:pt x="348" y="1969"/>
                  </a:lnTo>
                  <a:lnTo>
                    <a:pt x="351" y="1963"/>
                  </a:lnTo>
                  <a:lnTo>
                    <a:pt x="353" y="1959"/>
                  </a:lnTo>
                  <a:lnTo>
                    <a:pt x="354" y="1958"/>
                  </a:lnTo>
                  <a:lnTo>
                    <a:pt x="354" y="1958"/>
                  </a:lnTo>
                  <a:lnTo>
                    <a:pt x="367" y="1951"/>
                  </a:lnTo>
                  <a:lnTo>
                    <a:pt x="367" y="1951"/>
                  </a:lnTo>
                  <a:lnTo>
                    <a:pt x="373" y="1948"/>
                  </a:lnTo>
                  <a:lnTo>
                    <a:pt x="376" y="1947"/>
                  </a:lnTo>
                  <a:lnTo>
                    <a:pt x="381" y="1948"/>
                  </a:lnTo>
                  <a:lnTo>
                    <a:pt x="381" y="1948"/>
                  </a:lnTo>
                  <a:lnTo>
                    <a:pt x="388" y="1951"/>
                  </a:lnTo>
                  <a:lnTo>
                    <a:pt x="395" y="1953"/>
                  </a:lnTo>
                  <a:lnTo>
                    <a:pt x="410" y="1953"/>
                  </a:lnTo>
                  <a:lnTo>
                    <a:pt x="426" y="1953"/>
                  </a:lnTo>
                  <a:lnTo>
                    <a:pt x="434" y="1955"/>
                  </a:lnTo>
                  <a:lnTo>
                    <a:pt x="443" y="1956"/>
                  </a:lnTo>
                  <a:lnTo>
                    <a:pt x="443" y="1956"/>
                  </a:lnTo>
                  <a:lnTo>
                    <a:pt x="435" y="1959"/>
                  </a:lnTo>
                  <a:lnTo>
                    <a:pt x="435" y="1959"/>
                  </a:lnTo>
                  <a:lnTo>
                    <a:pt x="437" y="1959"/>
                  </a:lnTo>
                  <a:lnTo>
                    <a:pt x="437" y="1959"/>
                  </a:lnTo>
                  <a:lnTo>
                    <a:pt x="418" y="1966"/>
                  </a:lnTo>
                  <a:lnTo>
                    <a:pt x="410" y="1967"/>
                  </a:lnTo>
                  <a:lnTo>
                    <a:pt x="403" y="1967"/>
                  </a:lnTo>
                  <a:lnTo>
                    <a:pt x="403" y="1967"/>
                  </a:lnTo>
                  <a:lnTo>
                    <a:pt x="395" y="1966"/>
                  </a:lnTo>
                  <a:lnTo>
                    <a:pt x="391" y="1967"/>
                  </a:lnTo>
                  <a:lnTo>
                    <a:pt x="391" y="1967"/>
                  </a:lnTo>
                  <a:lnTo>
                    <a:pt x="386" y="1972"/>
                  </a:lnTo>
                  <a:lnTo>
                    <a:pt x="383" y="1977"/>
                  </a:lnTo>
                  <a:lnTo>
                    <a:pt x="378" y="1988"/>
                  </a:lnTo>
                  <a:lnTo>
                    <a:pt x="378" y="1988"/>
                  </a:lnTo>
                  <a:lnTo>
                    <a:pt x="375" y="1994"/>
                  </a:lnTo>
                  <a:lnTo>
                    <a:pt x="375" y="2002"/>
                  </a:lnTo>
                  <a:lnTo>
                    <a:pt x="376" y="2005"/>
                  </a:lnTo>
                  <a:lnTo>
                    <a:pt x="378" y="2009"/>
                  </a:lnTo>
                  <a:lnTo>
                    <a:pt x="383" y="2010"/>
                  </a:lnTo>
                  <a:lnTo>
                    <a:pt x="388" y="2010"/>
                  </a:lnTo>
                  <a:lnTo>
                    <a:pt x="388" y="2010"/>
                  </a:lnTo>
                  <a:lnTo>
                    <a:pt x="400" y="2009"/>
                  </a:lnTo>
                  <a:lnTo>
                    <a:pt x="411" y="2010"/>
                  </a:lnTo>
                  <a:lnTo>
                    <a:pt x="424" y="2012"/>
                  </a:lnTo>
                  <a:lnTo>
                    <a:pt x="435" y="2015"/>
                  </a:lnTo>
                  <a:lnTo>
                    <a:pt x="456" y="2023"/>
                  </a:lnTo>
                  <a:lnTo>
                    <a:pt x="478" y="2034"/>
                  </a:lnTo>
                  <a:lnTo>
                    <a:pt x="478" y="2034"/>
                  </a:lnTo>
                  <a:lnTo>
                    <a:pt x="478" y="2036"/>
                  </a:lnTo>
                  <a:lnTo>
                    <a:pt x="476" y="2039"/>
                  </a:lnTo>
                  <a:lnTo>
                    <a:pt x="472" y="2042"/>
                  </a:lnTo>
                  <a:lnTo>
                    <a:pt x="469" y="2044"/>
                  </a:lnTo>
                  <a:lnTo>
                    <a:pt x="467" y="2045"/>
                  </a:lnTo>
                  <a:lnTo>
                    <a:pt x="465" y="2048"/>
                  </a:lnTo>
                  <a:lnTo>
                    <a:pt x="467" y="2053"/>
                  </a:lnTo>
                  <a:lnTo>
                    <a:pt x="467" y="2053"/>
                  </a:lnTo>
                  <a:lnTo>
                    <a:pt x="475" y="2052"/>
                  </a:lnTo>
                  <a:lnTo>
                    <a:pt x="481" y="2050"/>
                  </a:lnTo>
                  <a:lnTo>
                    <a:pt x="496" y="2045"/>
                  </a:lnTo>
                  <a:lnTo>
                    <a:pt x="496" y="2045"/>
                  </a:lnTo>
                  <a:lnTo>
                    <a:pt x="502" y="2040"/>
                  </a:lnTo>
                  <a:lnTo>
                    <a:pt x="502" y="2040"/>
                  </a:lnTo>
                  <a:lnTo>
                    <a:pt x="518" y="2034"/>
                  </a:lnTo>
                  <a:lnTo>
                    <a:pt x="526" y="2031"/>
                  </a:lnTo>
                  <a:lnTo>
                    <a:pt x="535" y="2031"/>
                  </a:lnTo>
                  <a:lnTo>
                    <a:pt x="535" y="2031"/>
                  </a:lnTo>
                  <a:lnTo>
                    <a:pt x="550" y="2031"/>
                  </a:lnTo>
                  <a:lnTo>
                    <a:pt x="564" y="2029"/>
                  </a:lnTo>
                  <a:lnTo>
                    <a:pt x="591" y="2025"/>
                  </a:lnTo>
                  <a:lnTo>
                    <a:pt x="618" y="2017"/>
                  </a:lnTo>
                  <a:lnTo>
                    <a:pt x="645" y="2009"/>
                  </a:lnTo>
                  <a:lnTo>
                    <a:pt x="645" y="2009"/>
                  </a:lnTo>
                  <a:lnTo>
                    <a:pt x="656" y="2005"/>
                  </a:lnTo>
                  <a:lnTo>
                    <a:pt x="665" y="2004"/>
                  </a:lnTo>
                  <a:lnTo>
                    <a:pt x="675" y="2005"/>
                  </a:lnTo>
                  <a:lnTo>
                    <a:pt x="685" y="2010"/>
                  </a:lnTo>
                  <a:lnTo>
                    <a:pt x="685" y="2010"/>
                  </a:lnTo>
                  <a:lnTo>
                    <a:pt x="693" y="2013"/>
                  </a:lnTo>
                  <a:lnTo>
                    <a:pt x="699" y="2015"/>
                  </a:lnTo>
                  <a:lnTo>
                    <a:pt x="705" y="2015"/>
                  </a:lnTo>
                  <a:lnTo>
                    <a:pt x="713" y="2013"/>
                  </a:lnTo>
                  <a:lnTo>
                    <a:pt x="713" y="2013"/>
                  </a:lnTo>
                  <a:lnTo>
                    <a:pt x="721" y="2005"/>
                  </a:lnTo>
                  <a:lnTo>
                    <a:pt x="721" y="2005"/>
                  </a:lnTo>
                  <a:lnTo>
                    <a:pt x="732" y="1996"/>
                  </a:lnTo>
                  <a:lnTo>
                    <a:pt x="745" y="1990"/>
                  </a:lnTo>
                  <a:lnTo>
                    <a:pt x="745" y="1990"/>
                  </a:lnTo>
                  <a:lnTo>
                    <a:pt x="758" y="1983"/>
                  </a:lnTo>
                  <a:lnTo>
                    <a:pt x="769" y="1978"/>
                  </a:lnTo>
                  <a:lnTo>
                    <a:pt x="794" y="1972"/>
                  </a:lnTo>
                  <a:lnTo>
                    <a:pt x="794" y="1972"/>
                  </a:lnTo>
                  <a:lnTo>
                    <a:pt x="815" y="1969"/>
                  </a:lnTo>
                  <a:lnTo>
                    <a:pt x="834" y="1966"/>
                  </a:lnTo>
                  <a:lnTo>
                    <a:pt x="853" y="1963"/>
                  </a:lnTo>
                  <a:lnTo>
                    <a:pt x="862" y="1959"/>
                  </a:lnTo>
                  <a:lnTo>
                    <a:pt x="872" y="1956"/>
                  </a:lnTo>
                  <a:lnTo>
                    <a:pt x="872" y="1956"/>
                  </a:lnTo>
                  <a:lnTo>
                    <a:pt x="878" y="1951"/>
                  </a:lnTo>
                  <a:lnTo>
                    <a:pt x="878" y="1951"/>
                  </a:lnTo>
                  <a:lnTo>
                    <a:pt x="885" y="1948"/>
                  </a:lnTo>
                  <a:lnTo>
                    <a:pt x="889" y="1948"/>
                  </a:lnTo>
                  <a:lnTo>
                    <a:pt x="896" y="1948"/>
                  </a:lnTo>
                  <a:lnTo>
                    <a:pt x="902" y="1953"/>
                  </a:lnTo>
                  <a:lnTo>
                    <a:pt x="902" y="1953"/>
                  </a:lnTo>
                  <a:lnTo>
                    <a:pt x="907" y="1958"/>
                  </a:lnTo>
                  <a:lnTo>
                    <a:pt x="912" y="1961"/>
                  </a:lnTo>
                  <a:lnTo>
                    <a:pt x="918" y="1963"/>
                  </a:lnTo>
                  <a:lnTo>
                    <a:pt x="924" y="1963"/>
                  </a:lnTo>
                  <a:lnTo>
                    <a:pt x="924" y="1963"/>
                  </a:lnTo>
                  <a:lnTo>
                    <a:pt x="929" y="1956"/>
                  </a:lnTo>
                  <a:lnTo>
                    <a:pt x="932" y="1948"/>
                  </a:lnTo>
                  <a:lnTo>
                    <a:pt x="932" y="1948"/>
                  </a:lnTo>
                  <a:lnTo>
                    <a:pt x="936" y="1944"/>
                  </a:lnTo>
                  <a:lnTo>
                    <a:pt x="939" y="1939"/>
                  </a:lnTo>
                  <a:lnTo>
                    <a:pt x="943" y="1934"/>
                  </a:lnTo>
                  <a:lnTo>
                    <a:pt x="950" y="1931"/>
                  </a:lnTo>
                  <a:lnTo>
                    <a:pt x="950" y="1931"/>
                  </a:lnTo>
                  <a:lnTo>
                    <a:pt x="956" y="1928"/>
                  </a:lnTo>
                  <a:lnTo>
                    <a:pt x="964" y="1926"/>
                  </a:lnTo>
                  <a:lnTo>
                    <a:pt x="972" y="1928"/>
                  </a:lnTo>
                  <a:lnTo>
                    <a:pt x="980" y="1931"/>
                  </a:lnTo>
                  <a:lnTo>
                    <a:pt x="980" y="1931"/>
                  </a:lnTo>
                  <a:lnTo>
                    <a:pt x="985" y="1934"/>
                  </a:lnTo>
                  <a:lnTo>
                    <a:pt x="988" y="1934"/>
                  </a:lnTo>
                  <a:lnTo>
                    <a:pt x="996" y="1934"/>
                  </a:lnTo>
                  <a:lnTo>
                    <a:pt x="1005" y="1932"/>
                  </a:lnTo>
                  <a:lnTo>
                    <a:pt x="1013" y="1929"/>
                  </a:lnTo>
                  <a:lnTo>
                    <a:pt x="1013" y="1929"/>
                  </a:lnTo>
                  <a:lnTo>
                    <a:pt x="1026" y="1924"/>
                  </a:lnTo>
                  <a:lnTo>
                    <a:pt x="1039" y="1923"/>
                  </a:lnTo>
                  <a:lnTo>
                    <a:pt x="1066" y="1918"/>
                  </a:lnTo>
                  <a:lnTo>
                    <a:pt x="1091" y="1915"/>
                  </a:lnTo>
                  <a:lnTo>
                    <a:pt x="1104" y="1910"/>
                  </a:lnTo>
                  <a:lnTo>
                    <a:pt x="1117" y="1905"/>
                  </a:lnTo>
                  <a:lnTo>
                    <a:pt x="1117" y="1905"/>
                  </a:lnTo>
                  <a:lnTo>
                    <a:pt x="1126" y="1901"/>
                  </a:lnTo>
                  <a:lnTo>
                    <a:pt x="1126" y="1901"/>
                  </a:lnTo>
                  <a:lnTo>
                    <a:pt x="1129" y="1899"/>
                  </a:lnTo>
                  <a:lnTo>
                    <a:pt x="1129" y="1899"/>
                  </a:lnTo>
                  <a:lnTo>
                    <a:pt x="1133" y="1897"/>
                  </a:lnTo>
                  <a:lnTo>
                    <a:pt x="1133" y="1897"/>
                  </a:lnTo>
                  <a:lnTo>
                    <a:pt x="1134" y="1896"/>
                  </a:lnTo>
                  <a:lnTo>
                    <a:pt x="1136" y="1896"/>
                  </a:lnTo>
                  <a:lnTo>
                    <a:pt x="1140" y="1899"/>
                  </a:lnTo>
                  <a:lnTo>
                    <a:pt x="1145" y="1902"/>
                  </a:lnTo>
                  <a:lnTo>
                    <a:pt x="1148" y="1904"/>
                  </a:lnTo>
                  <a:lnTo>
                    <a:pt x="1148" y="1904"/>
                  </a:lnTo>
                  <a:lnTo>
                    <a:pt x="1166" y="1907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96" y="1913"/>
                  </a:lnTo>
                  <a:lnTo>
                    <a:pt x="1202" y="1913"/>
                  </a:lnTo>
                  <a:lnTo>
                    <a:pt x="1207" y="1912"/>
                  </a:lnTo>
                  <a:lnTo>
                    <a:pt x="1207" y="1912"/>
                  </a:lnTo>
                  <a:lnTo>
                    <a:pt x="1215" y="1905"/>
                  </a:lnTo>
                  <a:lnTo>
                    <a:pt x="1215" y="1905"/>
                  </a:lnTo>
                  <a:lnTo>
                    <a:pt x="1229" y="1886"/>
                  </a:lnTo>
                  <a:lnTo>
                    <a:pt x="1245" y="1870"/>
                  </a:lnTo>
                  <a:lnTo>
                    <a:pt x="1261" y="1855"/>
                  </a:lnTo>
                  <a:lnTo>
                    <a:pt x="1279" y="1839"/>
                  </a:lnTo>
                  <a:lnTo>
                    <a:pt x="1314" y="1812"/>
                  </a:lnTo>
                  <a:lnTo>
                    <a:pt x="1350" y="1785"/>
                  </a:lnTo>
                  <a:lnTo>
                    <a:pt x="1350" y="1785"/>
                  </a:lnTo>
                  <a:lnTo>
                    <a:pt x="1436" y="1718"/>
                  </a:lnTo>
                  <a:lnTo>
                    <a:pt x="1436" y="1718"/>
                  </a:lnTo>
                  <a:lnTo>
                    <a:pt x="1566" y="1612"/>
                  </a:lnTo>
                  <a:lnTo>
                    <a:pt x="1566" y="1612"/>
                  </a:lnTo>
                  <a:lnTo>
                    <a:pt x="1571" y="1607"/>
                  </a:lnTo>
                  <a:lnTo>
                    <a:pt x="1571" y="1607"/>
                  </a:lnTo>
                  <a:lnTo>
                    <a:pt x="1609" y="1575"/>
                  </a:lnTo>
                  <a:lnTo>
                    <a:pt x="1646" y="1540"/>
                  </a:lnTo>
                  <a:lnTo>
                    <a:pt x="1716" y="1470"/>
                  </a:lnTo>
                  <a:lnTo>
                    <a:pt x="1716" y="1470"/>
                  </a:lnTo>
                  <a:lnTo>
                    <a:pt x="1728" y="1456"/>
                  </a:lnTo>
                  <a:lnTo>
                    <a:pt x="1736" y="1443"/>
                  </a:lnTo>
                  <a:lnTo>
                    <a:pt x="1741" y="1431"/>
                  </a:lnTo>
                  <a:lnTo>
                    <a:pt x="1743" y="1419"/>
                  </a:lnTo>
                  <a:lnTo>
                    <a:pt x="1739" y="1408"/>
                  </a:lnTo>
                  <a:lnTo>
                    <a:pt x="1733" y="1397"/>
                  </a:lnTo>
                  <a:lnTo>
                    <a:pt x="1722" y="1386"/>
                  </a:lnTo>
                  <a:lnTo>
                    <a:pt x="1708" y="1375"/>
                  </a:lnTo>
                  <a:lnTo>
                    <a:pt x="1708" y="137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2" name="Freeform 248">
              <a:extLst>
                <a:ext uri="{FF2B5EF4-FFF2-40B4-BE49-F238E27FC236}">
                  <a16:creationId xmlns:a16="http://schemas.microsoft.com/office/drawing/2014/main" id="{3270CC97-FDC3-75BE-F9ED-A6C4BCCD3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" y="1470"/>
              <a:ext cx="4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1 w 6"/>
                <a:gd name="T5" fmla="*/ 3 h 3"/>
                <a:gd name="T6" fmla="*/ 1 w 6"/>
                <a:gd name="T7" fmla="*/ 3 h 3"/>
                <a:gd name="T8" fmla="*/ 6 w 6"/>
                <a:gd name="T9" fmla="*/ 3 h 3"/>
                <a:gd name="T10" fmla="*/ 6 w 6"/>
                <a:gd name="T11" fmla="*/ 2 h 3"/>
                <a:gd name="T12" fmla="*/ 6 w 6"/>
                <a:gd name="T13" fmla="*/ 2 h 3"/>
                <a:gd name="T14" fmla="*/ 0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3" name="Freeform 249">
              <a:extLst>
                <a:ext uri="{FF2B5EF4-FFF2-40B4-BE49-F238E27FC236}">
                  <a16:creationId xmlns:a16="http://schemas.microsoft.com/office/drawing/2014/main" id="{D68130DA-FBB4-6651-BB05-8D5B55211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5" y="1165"/>
              <a:ext cx="3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4 w 5"/>
                <a:gd name="T5" fmla="*/ 0 h 4"/>
                <a:gd name="T6" fmla="*/ 4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2 h 4"/>
                <a:gd name="T14" fmla="*/ 5 w 5"/>
                <a:gd name="T15" fmla="*/ 4 h 4"/>
                <a:gd name="T16" fmla="*/ 5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4" name="Freeform 250">
              <a:extLst>
                <a:ext uri="{FF2B5EF4-FFF2-40B4-BE49-F238E27FC236}">
                  <a16:creationId xmlns:a16="http://schemas.microsoft.com/office/drawing/2014/main" id="{440C07A1-BC29-64AB-6321-73B8BA9D5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2065"/>
              <a:ext cx="856" cy="628"/>
            </a:xfrm>
            <a:custGeom>
              <a:avLst/>
              <a:gdLst>
                <a:gd name="T0" fmla="*/ 1697 w 1713"/>
                <a:gd name="T1" fmla="*/ 879 h 1257"/>
                <a:gd name="T2" fmla="*/ 1659 w 1713"/>
                <a:gd name="T3" fmla="*/ 806 h 1257"/>
                <a:gd name="T4" fmla="*/ 1605 w 1713"/>
                <a:gd name="T5" fmla="*/ 707 h 1257"/>
                <a:gd name="T6" fmla="*/ 1617 w 1713"/>
                <a:gd name="T7" fmla="*/ 620 h 1257"/>
                <a:gd name="T8" fmla="*/ 1552 w 1713"/>
                <a:gd name="T9" fmla="*/ 585 h 1257"/>
                <a:gd name="T10" fmla="*/ 1533 w 1713"/>
                <a:gd name="T11" fmla="*/ 544 h 1257"/>
                <a:gd name="T12" fmla="*/ 1606 w 1713"/>
                <a:gd name="T13" fmla="*/ 479 h 1257"/>
                <a:gd name="T14" fmla="*/ 1651 w 1713"/>
                <a:gd name="T15" fmla="*/ 447 h 1257"/>
                <a:gd name="T16" fmla="*/ 1613 w 1713"/>
                <a:gd name="T17" fmla="*/ 326 h 1257"/>
                <a:gd name="T18" fmla="*/ 1555 w 1713"/>
                <a:gd name="T19" fmla="*/ 182 h 1257"/>
                <a:gd name="T20" fmla="*/ 1528 w 1713"/>
                <a:gd name="T21" fmla="*/ 139 h 1257"/>
                <a:gd name="T22" fmla="*/ 1397 w 1713"/>
                <a:gd name="T23" fmla="*/ 115 h 1257"/>
                <a:gd name="T24" fmla="*/ 1128 w 1713"/>
                <a:gd name="T25" fmla="*/ 123 h 1257"/>
                <a:gd name="T26" fmla="*/ 907 w 1713"/>
                <a:gd name="T27" fmla="*/ 108 h 1257"/>
                <a:gd name="T28" fmla="*/ 842 w 1713"/>
                <a:gd name="T29" fmla="*/ 128 h 1257"/>
                <a:gd name="T30" fmla="*/ 847 w 1713"/>
                <a:gd name="T31" fmla="*/ 104 h 1257"/>
                <a:gd name="T32" fmla="*/ 761 w 1713"/>
                <a:gd name="T33" fmla="*/ 101 h 1257"/>
                <a:gd name="T34" fmla="*/ 706 w 1713"/>
                <a:gd name="T35" fmla="*/ 34 h 1257"/>
                <a:gd name="T36" fmla="*/ 733 w 1713"/>
                <a:gd name="T37" fmla="*/ 32 h 1257"/>
                <a:gd name="T38" fmla="*/ 682 w 1713"/>
                <a:gd name="T39" fmla="*/ 5 h 1257"/>
                <a:gd name="T40" fmla="*/ 515 w 1713"/>
                <a:gd name="T41" fmla="*/ 18 h 1257"/>
                <a:gd name="T42" fmla="*/ 342 w 1713"/>
                <a:gd name="T43" fmla="*/ 91 h 1257"/>
                <a:gd name="T44" fmla="*/ 272 w 1713"/>
                <a:gd name="T45" fmla="*/ 134 h 1257"/>
                <a:gd name="T46" fmla="*/ 65 w 1713"/>
                <a:gd name="T47" fmla="*/ 189 h 1257"/>
                <a:gd name="T48" fmla="*/ 3 w 1713"/>
                <a:gd name="T49" fmla="*/ 201 h 1257"/>
                <a:gd name="T50" fmla="*/ 15 w 1713"/>
                <a:gd name="T51" fmla="*/ 221 h 1257"/>
                <a:gd name="T52" fmla="*/ 43 w 1713"/>
                <a:gd name="T53" fmla="*/ 239 h 1257"/>
                <a:gd name="T54" fmla="*/ 18 w 1713"/>
                <a:gd name="T55" fmla="*/ 250 h 1257"/>
                <a:gd name="T56" fmla="*/ 34 w 1713"/>
                <a:gd name="T57" fmla="*/ 315 h 1257"/>
                <a:gd name="T58" fmla="*/ 19 w 1713"/>
                <a:gd name="T59" fmla="*/ 398 h 1257"/>
                <a:gd name="T60" fmla="*/ 29 w 1713"/>
                <a:gd name="T61" fmla="*/ 453 h 1257"/>
                <a:gd name="T62" fmla="*/ 80 w 1713"/>
                <a:gd name="T63" fmla="*/ 507 h 1257"/>
                <a:gd name="T64" fmla="*/ 73 w 1713"/>
                <a:gd name="T65" fmla="*/ 547 h 1257"/>
                <a:gd name="T66" fmla="*/ 92 w 1713"/>
                <a:gd name="T67" fmla="*/ 650 h 1257"/>
                <a:gd name="T68" fmla="*/ 118 w 1713"/>
                <a:gd name="T69" fmla="*/ 722 h 1257"/>
                <a:gd name="T70" fmla="*/ 143 w 1713"/>
                <a:gd name="T71" fmla="*/ 814 h 1257"/>
                <a:gd name="T72" fmla="*/ 132 w 1713"/>
                <a:gd name="T73" fmla="*/ 850 h 1257"/>
                <a:gd name="T74" fmla="*/ 173 w 1713"/>
                <a:gd name="T75" fmla="*/ 847 h 1257"/>
                <a:gd name="T76" fmla="*/ 223 w 1713"/>
                <a:gd name="T77" fmla="*/ 882 h 1257"/>
                <a:gd name="T78" fmla="*/ 294 w 1713"/>
                <a:gd name="T79" fmla="*/ 890 h 1257"/>
                <a:gd name="T80" fmla="*/ 323 w 1713"/>
                <a:gd name="T81" fmla="*/ 917 h 1257"/>
                <a:gd name="T82" fmla="*/ 377 w 1713"/>
                <a:gd name="T83" fmla="*/ 912 h 1257"/>
                <a:gd name="T84" fmla="*/ 385 w 1713"/>
                <a:gd name="T85" fmla="*/ 950 h 1257"/>
                <a:gd name="T86" fmla="*/ 375 w 1713"/>
                <a:gd name="T87" fmla="*/ 969 h 1257"/>
                <a:gd name="T88" fmla="*/ 434 w 1713"/>
                <a:gd name="T89" fmla="*/ 1026 h 1257"/>
                <a:gd name="T90" fmla="*/ 469 w 1713"/>
                <a:gd name="T91" fmla="*/ 1020 h 1257"/>
                <a:gd name="T92" fmla="*/ 488 w 1713"/>
                <a:gd name="T93" fmla="*/ 974 h 1257"/>
                <a:gd name="T94" fmla="*/ 575 w 1713"/>
                <a:gd name="T95" fmla="*/ 993 h 1257"/>
                <a:gd name="T96" fmla="*/ 637 w 1713"/>
                <a:gd name="T97" fmla="*/ 1006 h 1257"/>
                <a:gd name="T98" fmla="*/ 642 w 1713"/>
                <a:gd name="T99" fmla="*/ 1057 h 1257"/>
                <a:gd name="T100" fmla="*/ 725 w 1713"/>
                <a:gd name="T101" fmla="*/ 1068 h 1257"/>
                <a:gd name="T102" fmla="*/ 860 w 1713"/>
                <a:gd name="T103" fmla="*/ 1169 h 1257"/>
                <a:gd name="T104" fmla="*/ 917 w 1713"/>
                <a:gd name="T105" fmla="*/ 1147 h 1257"/>
                <a:gd name="T106" fmla="*/ 990 w 1713"/>
                <a:gd name="T107" fmla="*/ 1179 h 1257"/>
                <a:gd name="T108" fmla="*/ 1031 w 1713"/>
                <a:gd name="T109" fmla="*/ 1223 h 1257"/>
                <a:gd name="T110" fmla="*/ 1109 w 1713"/>
                <a:gd name="T111" fmla="*/ 1179 h 1257"/>
                <a:gd name="T112" fmla="*/ 1204 w 1713"/>
                <a:gd name="T113" fmla="*/ 1195 h 1257"/>
                <a:gd name="T114" fmla="*/ 1331 w 1713"/>
                <a:gd name="T115" fmla="*/ 1179 h 1257"/>
                <a:gd name="T116" fmla="*/ 1444 w 1713"/>
                <a:gd name="T117" fmla="*/ 1242 h 1257"/>
                <a:gd name="T118" fmla="*/ 1493 w 1713"/>
                <a:gd name="T119" fmla="*/ 1206 h 1257"/>
                <a:gd name="T120" fmla="*/ 1505 w 1713"/>
                <a:gd name="T121" fmla="*/ 1123 h 1257"/>
                <a:gd name="T122" fmla="*/ 1682 w 1713"/>
                <a:gd name="T123" fmla="*/ 966 h 1257"/>
                <a:gd name="T124" fmla="*/ 1705 w 1713"/>
                <a:gd name="T125" fmla="*/ 914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3" h="1257">
                  <a:moveTo>
                    <a:pt x="1698" y="901"/>
                  </a:moveTo>
                  <a:lnTo>
                    <a:pt x="1698" y="901"/>
                  </a:lnTo>
                  <a:lnTo>
                    <a:pt x="1695" y="896"/>
                  </a:lnTo>
                  <a:lnTo>
                    <a:pt x="1692" y="891"/>
                  </a:lnTo>
                  <a:lnTo>
                    <a:pt x="1692" y="885"/>
                  </a:lnTo>
                  <a:lnTo>
                    <a:pt x="1694" y="882"/>
                  </a:lnTo>
                  <a:lnTo>
                    <a:pt x="1697" y="879"/>
                  </a:lnTo>
                  <a:lnTo>
                    <a:pt x="1697" y="879"/>
                  </a:lnTo>
                  <a:lnTo>
                    <a:pt x="1700" y="876"/>
                  </a:lnTo>
                  <a:lnTo>
                    <a:pt x="1700" y="871"/>
                  </a:lnTo>
                  <a:lnTo>
                    <a:pt x="1700" y="866"/>
                  </a:lnTo>
                  <a:lnTo>
                    <a:pt x="1697" y="863"/>
                  </a:lnTo>
                  <a:lnTo>
                    <a:pt x="1697" y="863"/>
                  </a:lnTo>
                  <a:lnTo>
                    <a:pt x="1686" y="849"/>
                  </a:lnTo>
                  <a:lnTo>
                    <a:pt x="1676" y="834"/>
                  </a:lnTo>
                  <a:lnTo>
                    <a:pt x="1659" y="806"/>
                  </a:lnTo>
                  <a:lnTo>
                    <a:pt x="1643" y="776"/>
                  </a:lnTo>
                  <a:lnTo>
                    <a:pt x="1633" y="761"/>
                  </a:lnTo>
                  <a:lnTo>
                    <a:pt x="1624" y="749"/>
                  </a:lnTo>
                  <a:lnTo>
                    <a:pt x="1624" y="749"/>
                  </a:lnTo>
                  <a:lnTo>
                    <a:pt x="1616" y="739"/>
                  </a:lnTo>
                  <a:lnTo>
                    <a:pt x="1611" y="728"/>
                  </a:lnTo>
                  <a:lnTo>
                    <a:pt x="1606" y="718"/>
                  </a:lnTo>
                  <a:lnTo>
                    <a:pt x="1605" y="707"/>
                  </a:lnTo>
                  <a:lnTo>
                    <a:pt x="1603" y="698"/>
                  </a:lnTo>
                  <a:lnTo>
                    <a:pt x="1603" y="687"/>
                  </a:lnTo>
                  <a:lnTo>
                    <a:pt x="1605" y="675"/>
                  </a:lnTo>
                  <a:lnTo>
                    <a:pt x="1608" y="664"/>
                  </a:lnTo>
                  <a:lnTo>
                    <a:pt x="1608" y="664"/>
                  </a:lnTo>
                  <a:lnTo>
                    <a:pt x="1613" y="645"/>
                  </a:lnTo>
                  <a:lnTo>
                    <a:pt x="1616" y="631"/>
                  </a:lnTo>
                  <a:lnTo>
                    <a:pt x="1617" y="620"/>
                  </a:lnTo>
                  <a:lnTo>
                    <a:pt x="1616" y="615"/>
                  </a:lnTo>
                  <a:lnTo>
                    <a:pt x="1614" y="612"/>
                  </a:lnTo>
                  <a:lnTo>
                    <a:pt x="1608" y="606"/>
                  </a:lnTo>
                  <a:lnTo>
                    <a:pt x="1598" y="601"/>
                  </a:lnTo>
                  <a:lnTo>
                    <a:pt x="1584" y="594"/>
                  </a:lnTo>
                  <a:lnTo>
                    <a:pt x="1565" y="590"/>
                  </a:lnTo>
                  <a:lnTo>
                    <a:pt x="1565" y="590"/>
                  </a:lnTo>
                  <a:lnTo>
                    <a:pt x="1552" y="585"/>
                  </a:lnTo>
                  <a:lnTo>
                    <a:pt x="1552" y="585"/>
                  </a:lnTo>
                  <a:lnTo>
                    <a:pt x="1544" y="580"/>
                  </a:lnTo>
                  <a:lnTo>
                    <a:pt x="1538" y="577"/>
                  </a:lnTo>
                  <a:lnTo>
                    <a:pt x="1533" y="571"/>
                  </a:lnTo>
                  <a:lnTo>
                    <a:pt x="1530" y="564"/>
                  </a:lnTo>
                  <a:lnTo>
                    <a:pt x="1530" y="558"/>
                  </a:lnTo>
                  <a:lnTo>
                    <a:pt x="1530" y="552"/>
                  </a:lnTo>
                  <a:lnTo>
                    <a:pt x="1533" y="544"/>
                  </a:lnTo>
                  <a:lnTo>
                    <a:pt x="1538" y="536"/>
                  </a:lnTo>
                  <a:lnTo>
                    <a:pt x="1538" y="536"/>
                  </a:lnTo>
                  <a:lnTo>
                    <a:pt x="1554" y="515"/>
                  </a:lnTo>
                  <a:lnTo>
                    <a:pt x="1563" y="506"/>
                  </a:lnTo>
                  <a:lnTo>
                    <a:pt x="1573" y="498"/>
                  </a:lnTo>
                  <a:lnTo>
                    <a:pt x="1582" y="490"/>
                  </a:lnTo>
                  <a:lnTo>
                    <a:pt x="1594" y="483"/>
                  </a:lnTo>
                  <a:lnTo>
                    <a:pt x="1606" y="479"/>
                  </a:lnTo>
                  <a:lnTo>
                    <a:pt x="1619" y="475"/>
                  </a:lnTo>
                  <a:lnTo>
                    <a:pt x="1619" y="475"/>
                  </a:lnTo>
                  <a:lnTo>
                    <a:pt x="1632" y="472"/>
                  </a:lnTo>
                  <a:lnTo>
                    <a:pt x="1638" y="469"/>
                  </a:lnTo>
                  <a:lnTo>
                    <a:pt x="1643" y="464"/>
                  </a:lnTo>
                  <a:lnTo>
                    <a:pt x="1648" y="459"/>
                  </a:lnTo>
                  <a:lnTo>
                    <a:pt x="1651" y="453"/>
                  </a:lnTo>
                  <a:lnTo>
                    <a:pt x="1651" y="447"/>
                  </a:lnTo>
                  <a:lnTo>
                    <a:pt x="1651" y="439"/>
                  </a:lnTo>
                  <a:lnTo>
                    <a:pt x="1651" y="439"/>
                  </a:lnTo>
                  <a:lnTo>
                    <a:pt x="1644" y="409"/>
                  </a:lnTo>
                  <a:lnTo>
                    <a:pt x="1636" y="380"/>
                  </a:lnTo>
                  <a:lnTo>
                    <a:pt x="1632" y="366"/>
                  </a:lnTo>
                  <a:lnTo>
                    <a:pt x="1627" y="353"/>
                  </a:lnTo>
                  <a:lnTo>
                    <a:pt x="1621" y="339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590" y="293"/>
                  </a:lnTo>
                  <a:lnTo>
                    <a:pt x="1582" y="275"/>
                  </a:lnTo>
                  <a:lnTo>
                    <a:pt x="1573" y="258"/>
                  </a:lnTo>
                  <a:lnTo>
                    <a:pt x="1566" y="240"/>
                  </a:lnTo>
                  <a:lnTo>
                    <a:pt x="1560" y="221"/>
                  </a:lnTo>
                  <a:lnTo>
                    <a:pt x="1557" y="202"/>
                  </a:lnTo>
                  <a:lnTo>
                    <a:pt x="1555" y="182"/>
                  </a:lnTo>
                  <a:lnTo>
                    <a:pt x="1555" y="182"/>
                  </a:lnTo>
                  <a:lnTo>
                    <a:pt x="1554" y="174"/>
                  </a:lnTo>
                  <a:lnTo>
                    <a:pt x="1552" y="167"/>
                  </a:lnTo>
                  <a:lnTo>
                    <a:pt x="1549" y="161"/>
                  </a:lnTo>
                  <a:lnTo>
                    <a:pt x="1546" y="155"/>
                  </a:lnTo>
                  <a:lnTo>
                    <a:pt x="1541" y="148"/>
                  </a:lnTo>
                  <a:lnTo>
                    <a:pt x="1535" y="143"/>
                  </a:lnTo>
                  <a:lnTo>
                    <a:pt x="1528" y="139"/>
                  </a:lnTo>
                  <a:lnTo>
                    <a:pt x="1522" y="135"/>
                  </a:lnTo>
                  <a:lnTo>
                    <a:pt x="1522" y="135"/>
                  </a:lnTo>
                  <a:lnTo>
                    <a:pt x="1500" y="128"/>
                  </a:lnTo>
                  <a:lnTo>
                    <a:pt x="1476" y="121"/>
                  </a:lnTo>
                  <a:lnTo>
                    <a:pt x="1454" y="116"/>
                  </a:lnTo>
                  <a:lnTo>
                    <a:pt x="1430" y="115"/>
                  </a:lnTo>
                  <a:lnTo>
                    <a:pt x="1430" y="115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57" y="118"/>
                  </a:lnTo>
                  <a:lnTo>
                    <a:pt x="1317" y="121"/>
                  </a:lnTo>
                  <a:lnTo>
                    <a:pt x="1277" y="124"/>
                  </a:lnTo>
                  <a:lnTo>
                    <a:pt x="1238" y="126"/>
                  </a:lnTo>
                  <a:lnTo>
                    <a:pt x="1238" y="126"/>
                  </a:lnTo>
                  <a:lnTo>
                    <a:pt x="1184" y="126"/>
                  </a:lnTo>
                  <a:lnTo>
                    <a:pt x="1128" y="123"/>
                  </a:lnTo>
                  <a:lnTo>
                    <a:pt x="1072" y="118"/>
                  </a:lnTo>
                  <a:lnTo>
                    <a:pt x="1018" y="113"/>
                  </a:lnTo>
                  <a:lnTo>
                    <a:pt x="1018" y="113"/>
                  </a:lnTo>
                  <a:lnTo>
                    <a:pt x="980" y="108"/>
                  </a:lnTo>
                  <a:lnTo>
                    <a:pt x="963" y="107"/>
                  </a:lnTo>
                  <a:lnTo>
                    <a:pt x="944" y="105"/>
                  </a:lnTo>
                  <a:lnTo>
                    <a:pt x="926" y="105"/>
                  </a:lnTo>
                  <a:lnTo>
                    <a:pt x="907" y="108"/>
                  </a:lnTo>
                  <a:lnTo>
                    <a:pt x="890" y="115"/>
                  </a:lnTo>
                  <a:lnTo>
                    <a:pt x="880" y="120"/>
                  </a:lnTo>
                  <a:lnTo>
                    <a:pt x="872" y="124"/>
                  </a:lnTo>
                  <a:lnTo>
                    <a:pt x="872" y="124"/>
                  </a:lnTo>
                  <a:lnTo>
                    <a:pt x="863" y="129"/>
                  </a:lnTo>
                  <a:lnTo>
                    <a:pt x="853" y="131"/>
                  </a:lnTo>
                  <a:lnTo>
                    <a:pt x="847" y="129"/>
                  </a:lnTo>
                  <a:lnTo>
                    <a:pt x="842" y="128"/>
                  </a:lnTo>
                  <a:lnTo>
                    <a:pt x="839" y="124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3" y="115"/>
                  </a:lnTo>
                  <a:lnTo>
                    <a:pt x="834" y="112"/>
                  </a:lnTo>
                  <a:lnTo>
                    <a:pt x="836" y="108"/>
                  </a:lnTo>
                  <a:lnTo>
                    <a:pt x="841" y="107"/>
                  </a:lnTo>
                  <a:lnTo>
                    <a:pt x="847" y="104"/>
                  </a:lnTo>
                  <a:lnTo>
                    <a:pt x="850" y="101"/>
                  </a:lnTo>
                  <a:lnTo>
                    <a:pt x="852" y="97"/>
                  </a:lnTo>
                  <a:lnTo>
                    <a:pt x="852" y="97"/>
                  </a:lnTo>
                  <a:lnTo>
                    <a:pt x="820" y="102"/>
                  </a:lnTo>
                  <a:lnTo>
                    <a:pt x="796" y="104"/>
                  </a:lnTo>
                  <a:lnTo>
                    <a:pt x="777" y="104"/>
                  </a:lnTo>
                  <a:lnTo>
                    <a:pt x="769" y="102"/>
                  </a:lnTo>
                  <a:lnTo>
                    <a:pt x="761" y="101"/>
                  </a:lnTo>
                  <a:lnTo>
                    <a:pt x="755" y="97"/>
                  </a:lnTo>
                  <a:lnTo>
                    <a:pt x="748" y="93"/>
                  </a:lnTo>
                  <a:lnTo>
                    <a:pt x="737" y="81"/>
                  </a:lnTo>
                  <a:lnTo>
                    <a:pt x="725" y="66"/>
                  </a:lnTo>
                  <a:lnTo>
                    <a:pt x="713" y="45"/>
                  </a:lnTo>
                  <a:lnTo>
                    <a:pt x="713" y="45"/>
                  </a:lnTo>
                  <a:lnTo>
                    <a:pt x="707" y="37"/>
                  </a:lnTo>
                  <a:lnTo>
                    <a:pt x="706" y="34"/>
                  </a:lnTo>
                  <a:lnTo>
                    <a:pt x="706" y="31"/>
                  </a:lnTo>
                  <a:lnTo>
                    <a:pt x="709" y="29"/>
                  </a:lnTo>
                  <a:lnTo>
                    <a:pt x="709" y="29"/>
                  </a:lnTo>
                  <a:lnTo>
                    <a:pt x="712" y="26"/>
                  </a:lnTo>
                  <a:lnTo>
                    <a:pt x="717" y="26"/>
                  </a:lnTo>
                  <a:lnTo>
                    <a:pt x="725" y="31"/>
                  </a:lnTo>
                  <a:lnTo>
                    <a:pt x="725" y="31"/>
                  </a:lnTo>
                  <a:lnTo>
                    <a:pt x="733" y="32"/>
                  </a:lnTo>
                  <a:lnTo>
                    <a:pt x="740" y="34"/>
                  </a:lnTo>
                  <a:lnTo>
                    <a:pt x="742" y="32"/>
                  </a:lnTo>
                  <a:lnTo>
                    <a:pt x="742" y="32"/>
                  </a:lnTo>
                  <a:lnTo>
                    <a:pt x="731" y="24"/>
                  </a:lnTo>
                  <a:lnTo>
                    <a:pt x="720" y="18"/>
                  </a:lnTo>
                  <a:lnTo>
                    <a:pt x="707" y="12"/>
                  </a:lnTo>
                  <a:lnTo>
                    <a:pt x="696" y="8"/>
                  </a:lnTo>
                  <a:lnTo>
                    <a:pt x="682" y="5"/>
                  </a:lnTo>
                  <a:lnTo>
                    <a:pt x="669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21" y="0"/>
                  </a:lnTo>
                  <a:lnTo>
                    <a:pt x="599" y="2"/>
                  </a:lnTo>
                  <a:lnTo>
                    <a:pt x="578" y="5"/>
                  </a:lnTo>
                  <a:lnTo>
                    <a:pt x="556" y="8"/>
                  </a:lnTo>
                  <a:lnTo>
                    <a:pt x="515" y="18"/>
                  </a:lnTo>
                  <a:lnTo>
                    <a:pt x="474" y="31"/>
                  </a:lnTo>
                  <a:lnTo>
                    <a:pt x="474" y="31"/>
                  </a:lnTo>
                  <a:lnTo>
                    <a:pt x="434" y="43"/>
                  </a:lnTo>
                  <a:lnTo>
                    <a:pt x="413" y="50"/>
                  </a:lnTo>
                  <a:lnTo>
                    <a:pt x="394" y="58"/>
                  </a:lnTo>
                  <a:lnTo>
                    <a:pt x="377" y="67"/>
                  </a:lnTo>
                  <a:lnTo>
                    <a:pt x="359" y="78"/>
                  </a:lnTo>
                  <a:lnTo>
                    <a:pt x="342" y="91"/>
                  </a:lnTo>
                  <a:lnTo>
                    <a:pt x="327" y="107"/>
                  </a:lnTo>
                  <a:lnTo>
                    <a:pt x="327" y="107"/>
                  </a:lnTo>
                  <a:lnTo>
                    <a:pt x="321" y="113"/>
                  </a:lnTo>
                  <a:lnTo>
                    <a:pt x="315" y="118"/>
                  </a:lnTo>
                  <a:lnTo>
                    <a:pt x="302" y="126"/>
                  </a:lnTo>
                  <a:lnTo>
                    <a:pt x="286" y="131"/>
                  </a:lnTo>
                  <a:lnTo>
                    <a:pt x="272" y="134"/>
                  </a:lnTo>
                  <a:lnTo>
                    <a:pt x="272" y="134"/>
                  </a:lnTo>
                  <a:lnTo>
                    <a:pt x="223" y="142"/>
                  </a:lnTo>
                  <a:lnTo>
                    <a:pt x="173" y="151"/>
                  </a:lnTo>
                  <a:lnTo>
                    <a:pt x="148" y="156"/>
                  </a:lnTo>
                  <a:lnTo>
                    <a:pt x="124" y="164"/>
                  </a:lnTo>
                  <a:lnTo>
                    <a:pt x="100" y="172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5" y="189"/>
                  </a:lnTo>
                  <a:lnTo>
                    <a:pt x="51" y="194"/>
                  </a:lnTo>
                  <a:lnTo>
                    <a:pt x="38" y="197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16" y="197"/>
                  </a:lnTo>
                  <a:lnTo>
                    <a:pt x="10" y="197"/>
                  </a:lnTo>
                  <a:lnTo>
                    <a:pt x="7" y="199"/>
                  </a:lnTo>
                  <a:lnTo>
                    <a:pt x="3" y="201"/>
                  </a:lnTo>
                  <a:lnTo>
                    <a:pt x="2" y="204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3" y="213"/>
                  </a:lnTo>
                  <a:lnTo>
                    <a:pt x="5" y="216"/>
                  </a:lnTo>
                  <a:lnTo>
                    <a:pt x="7" y="218"/>
                  </a:lnTo>
                  <a:lnTo>
                    <a:pt x="10" y="220"/>
                  </a:lnTo>
                  <a:lnTo>
                    <a:pt x="15" y="221"/>
                  </a:lnTo>
                  <a:lnTo>
                    <a:pt x="24" y="218"/>
                  </a:lnTo>
                  <a:lnTo>
                    <a:pt x="24" y="218"/>
                  </a:lnTo>
                  <a:lnTo>
                    <a:pt x="27" y="218"/>
                  </a:lnTo>
                  <a:lnTo>
                    <a:pt x="30" y="218"/>
                  </a:lnTo>
                  <a:lnTo>
                    <a:pt x="37" y="223"/>
                  </a:lnTo>
                  <a:lnTo>
                    <a:pt x="42" y="22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43"/>
                  </a:lnTo>
                  <a:lnTo>
                    <a:pt x="42" y="247"/>
                  </a:lnTo>
                  <a:lnTo>
                    <a:pt x="40" y="248"/>
                  </a:lnTo>
                  <a:lnTo>
                    <a:pt x="38" y="250"/>
                  </a:lnTo>
                  <a:lnTo>
                    <a:pt x="32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18" y="250"/>
                  </a:lnTo>
                  <a:lnTo>
                    <a:pt x="15" y="251"/>
                  </a:lnTo>
                  <a:lnTo>
                    <a:pt x="13" y="255"/>
                  </a:lnTo>
                  <a:lnTo>
                    <a:pt x="13" y="259"/>
                  </a:lnTo>
                  <a:lnTo>
                    <a:pt x="15" y="267"/>
                  </a:lnTo>
                  <a:lnTo>
                    <a:pt x="15" y="267"/>
                  </a:lnTo>
                  <a:lnTo>
                    <a:pt x="29" y="302"/>
                  </a:lnTo>
                  <a:lnTo>
                    <a:pt x="29" y="302"/>
                  </a:lnTo>
                  <a:lnTo>
                    <a:pt x="34" y="315"/>
                  </a:lnTo>
                  <a:lnTo>
                    <a:pt x="37" y="329"/>
                  </a:lnTo>
                  <a:lnTo>
                    <a:pt x="38" y="342"/>
                  </a:lnTo>
                  <a:lnTo>
                    <a:pt x="38" y="355"/>
                  </a:lnTo>
                  <a:lnTo>
                    <a:pt x="38" y="367"/>
                  </a:lnTo>
                  <a:lnTo>
                    <a:pt x="34" y="378"/>
                  </a:lnTo>
                  <a:lnTo>
                    <a:pt x="29" y="390"/>
                  </a:lnTo>
                  <a:lnTo>
                    <a:pt x="19" y="398"/>
                  </a:lnTo>
                  <a:lnTo>
                    <a:pt x="19" y="398"/>
                  </a:lnTo>
                  <a:lnTo>
                    <a:pt x="8" y="409"/>
                  </a:lnTo>
                  <a:lnTo>
                    <a:pt x="2" y="418"/>
                  </a:lnTo>
                  <a:lnTo>
                    <a:pt x="0" y="426"/>
                  </a:lnTo>
                  <a:lnTo>
                    <a:pt x="2" y="432"/>
                  </a:lnTo>
                  <a:lnTo>
                    <a:pt x="7" y="437"/>
                  </a:lnTo>
                  <a:lnTo>
                    <a:pt x="13" y="444"/>
                  </a:lnTo>
                  <a:lnTo>
                    <a:pt x="29" y="453"/>
                  </a:lnTo>
                  <a:lnTo>
                    <a:pt x="29" y="453"/>
                  </a:lnTo>
                  <a:lnTo>
                    <a:pt x="45" y="463"/>
                  </a:lnTo>
                  <a:lnTo>
                    <a:pt x="59" y="472"/>
                  </a:lnTo>
                  <a:lnTo>
                    <a:pt x="59" y="472"/>
                  </a:lnTo>
                  <a:lnTo>
                    <a:pt x="70" y="482"/>
                  </a:lnTo>
                  <a:lnTo>
                    <a:pt x="75" y="488"/>
                  </a:lnTo>
                  <a:lnTo>
                    <a:pt x="78" y="494"/>
                  </a:lnTo>
                  <a:lnTo>
                    <a:pt x="80" y="501"/>
                  </a:lnTo>
                  <a:lnTo>
                    <a:pt x="80" y="507"/>
                  </a:lnTo>
                  <a:lnTo>
                    <a:pt x="78" y="515"/>
                  </a:lnTo>
                  <a:lnTo>
                    <a:pt x="75" y="523"/>
                  </a:lnTo>
                  <a:lnTo>
                    <a:pt x="75" y="523"/>
                  </a:lnTo>
                  <a:lnTo>
                    <a:pt x="72" y="529"/>
                  </a:lnTo>
                  <a:lnTo>
                    <a:pt x="69" y="534"/>
                  </a:lnTo>
                  <a:lnTo>
                    <a:pt x="69" y="540"/>
                  </a:lnTo>
                  <a:lnTo>
                    <a:pt x="73" y="547"/>
                  </a:lnTo>
                  <a:lnTo>
                    <a:pt x="73" y="547"/>
                  </a:lnTo>
                  <a:lnTo>
                    <a:pt x="83" y="558"/>
                  </a:lnTo>
                  <a:lnTo>
                    <a:pt x="89" y="569"/>
                  </a:lnTo>
                  <a:lnTo>
                    <a:pt x="94" y="582"/>
                  </a:lnTo>
                  <a:lnTo>
                    <a:pt x="96" y="594"/>
                  </a:lnTo>
                  <a:lnTo>
                    <a:pt x="97" y="607"/>
                  </a:lnTo>
                  <a:lnTo>
                    <a:pt x="97" y="621"/>
                  </a:lnTo>
                  <a:lnTo>
                    <a:pt x="92" y="650"/>
                  </a:lnTo>
                  <a:lnTo>
                    <a:pt x="92" y="650"/>
                  </a:lnTo>
                  <a:lnTo>
                    <a:pt x="91" y="660"/>
                  </a:lnTo>
                  <a:lnTo>
                    <a:pt x="91" y="669"/>
                  </a:lnTo>
                  <a:lnTo>
                    <a:pt x="92" y="679"/>
                  </a:lnTo>
                  <a:lnTo>
                    <a:pt x="96" y="688"/>
                  </a:lnTo>
                  <a:lnTo>
                    <a:pt x="99" y="699"/>
                  </a:lnTo>
                  <a:lnTo>
                    <a:pt x="105" y="707"/>
                  </a:lnTo>
                  <a:lnTo>
                    <a:pt x="110" y="715"/>
                  </a:lnTo>
                  <a:lnTo>
                    <a:pt x="118" y="722"/>
                  </a:lnTo>
                  <a:lnTo>
                    <a:pt x="118" y="722"/>
                  </a:lnTo>
                  <a:lnTo>
                    <a:pt x="130" y="734"/>
                  </a:lnTo>
                  <a:lnTo>
                    <a:pt x="142" y="747"/>
                  </a:lnTo>
                  <a:lnTo>
                    <a:pt x="148" y="760"/>
                  </a:lnTo>
                  <a:lnTo>
                    <a:pt x="153" y="772"/>
                  </a:lnTo>
                  <a:lnTo>
                    <a:pt x="153" y="785"/>
                  </a:lnTo>
                  <a:lnTo>
                    <a:pt x="150" y="799"/>
                  </a:lnTo>
                  <a:lnTo>
                    <a:pt x="143" y="814"/>
                  </a:lnTo>
                  <a:lnTo>
                    <a:pt x="134" y="828"/>
                  </a:lnTo>
                  <a:lnTo>
                    <a:pt x="134" y="828"/>
                  </a:lnTo>
                  <a:lnTo>
                    <a:pt x="130" y="833"/>
                  </a:lnTo>
                  <a:lnTo>
                    <a:pt x="127" y="837"/>
                  </a:lnTo>
                  <a:lnTo>
                    <a:pt x="126" y="842"/>
                  </a:lnTo>
                  <a:lnTo>
                    <a:pt x="129" y="847"/>
                  </a:lnTo>
                  <a:lnTo>
                    <a:pt x="129" y="847"/>
                  </a:lnTo>
                  <a:lnTo>
                    <a:pt x="132" y="850"/>
                  </a:lnTo>
                  <a:lnTo>
                    <a:pt x="137" y="852"/>
                  </a:lnTo>
                  <a:lnTo>
                    <a:pt x="142" y="852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53" y="847"/>
                  </a:lnTo>
                  <a:lnTo>
                    <a:pt x="161" y="845"/>
                  </a:lnTo>
                  <a:lnTo>
                    <a:pt x="167" y="845"/>
                  </a:lnTo>
                  <a:lnTo>
                    <a:pt x="173" y="847"/>
                  </a:lnTo>
                  <a:lnTo>
                    <a:pt x="180" y="849"/>
                  </a:lnTo>
                  <a:lnTo>
                    <a:pt x="184" y="853"/>
                  </a:lnTo>
                  <a:lnTo>
                    <a:pt x="194" y="861"/>
                  </a:lnTo>
                  <a:lnTo>
                    <a:pt x="194" y="861"/>
                  </a:lnTo>
                  <a:lnTo>
                    <a:pt x="200" y="869"/>
                  </a:lnTo>
                  <a:lnTo>
                    <a:pt x="208" y="876"/>
                  </a:lnTo>
                  <a:lnTo>
                    <a:pt x="215" y="879"/>
                  </a:lnTo>
                  <a:lnTo>
                    <a:pt x="223" y="882"/>
                  </a:lnTo>
                  <a:lnTo>
                    <a:pt x="240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70" y="884"/>
                  </a:lnTo>
                  <a:lnTo>
                    <a:pt x="277" y="884"/>
                  </a:lnTo>
                  <a:lnTo>
                    <a:pt x="283" y="885"/>
                  </a:lnTo>
                  <a:lnTo>
                    <a:pt x="289" y="887"/>
                  </a:lnTo>
                  <a:lnTo>
                    <a:pt x="294" y="890"/>
                  </a:lnTo>
                  <a:lnTo>
                    <a:pt x="297" y="896"/>
                  </a:lnTo>
                  <a:lnTo>
                    <a:pt x="300" y="904"/>
                  </a:lnTo>
                  <a:lnTo>
                    <a:pt x="300" y="904"/>
                  </a:lnTo>
                  <a:lnTo>
                    <a:pt x="304" y="911"/>
                  </a:lnTo>
                  <a:lnTo>
                    <a:pt x="310" y="915"/>
                  </a:lnTo>
                  <a:lnTo>
                    <a:pt x="313" y="917"/>
                  </a:lnTo>
                  <a:lnTo>
                    <a:pt x="318" y="917"/>
                  </a:lnTo>
                  <a:lnTo>
                    <a:pt x="323" y="917"/>
                  </a:lnTo>
                  <a:lnTo>
                    <a:pt x="329" y="914"/>
                  </a:lnTo>
                  <a:lnTo>
                    <a:pt x="329" y="914"/>
                  </a:lnTo>
                  <a:lnTo>
                    <a:pt x="342" y="909"/>
                  </a:lnTo>
                  <a:lnTo>
                    <a:pt x="350" y="907"/>
                  </a:lnTo>
                  <a:lnTo>
                    <a:pt x="356" y="906"/>
                  </a:lnTo>
                  <a:lnTo>
                    <a:pt x="364" y="907"/>
                  </a:lnTo>
                  <a:lnTo>
                    <a:pt x="370" y="909"/>
                  </a:lnTo>
                  <a:lnTo>
                    <a:pt x="377" y="912"/>
                  </a:lnTo>
                  <a:lnTo>
                    <a:pt x="381" y="917"/>
                  </a:lnTo>
                  <a:lnTo>
                    <a:pt x="381" y="917"/>
                  </a:lnTo>
                  <a:lnTo>
                    <a:pt x="385" y="922"/>
                  </a:lnTo>
                  <a:lnTo>
                    <a:pt x="388" y="926"/>
                  </a:lnTo>
                  <a:lnTo>
                    <a:pt x="388" y="933"/>
                  </a:lnTo>
                  <a:lnTo>
                    <a:pt x="388" y="939"/>
                  </a:lnTo>
                  <a:lnTo>
                    <a:pt x="388" y="944"/>
                  </a:lnTo>
                  <a:lnTo>
                    <a:pt x="385" y="950"/>
                  </a:lnTo>
                  <a:lnTo>
                    <a:pt x="380" y="955"/>
                  </a:lnTo>
                  <a:lnTo>
                    <a:pt x="374" y="960"/>
                  </a:lnTo>
                  <a:lnTo>
                    <a:pt x="374" y="960"/>
                  </a:lnTo>
                  <a:lnTo>
                    <a:pt x="370" y="963"/>
                  </a:lnTo>
                  <a:lnTo>
                    <a:pt x="372" y="966"/>
                  </a:lnTo>
                  <a:lnTo>
                    <a:pt x="374" y="969"/>
                  </a:lnTo>
                  <a:lnTo>
                    <a:pt x="375" y="969"/>
                  </a:lnTo>
                  <a:lnTo>
                    <a:pt x="375" y="969"/>
                  </a:lnTo>
                  <a:lnTo>
                    <a:pt x="383" y="974"/>
                  </a:lnTo>
                  <a:lnTo>
                    <a:pt x="389" y="977"/>
                  </a:lnTo>
                  <a:lnTo>
                    <a:pt x="399" y="988"/>
                  </a:lnTo>
                  <a:lnTo>
                    <a:pt x="408" y="1001"/>
                  </a:lnTo>
                  <a:lnTo>
                    <a:pt x="416" y="1012"/>
                  </a:lnTo>
                  <a:lnTo>
                    <a:pt x="416" y="1012"/>
                  </a:lnTo>
                  <a:lnTo>
                    <a:pt x="424" y="1020"/>
                  </a:lnTo>
                  <a:lnTo>
                    <a:pt x="434" y="1026"/>
                  </a:lnTo>
                  <a:lnTo>
                    <a:pt x="439" y="1030"/>
                  </a:lnTo>
                  <a:lnTo>
                    <a:pt x="443" y="1030"/>
                  </a:lnTo>
                  <a:lnTo>
                    <a:pt x="450" y="1030"/>
                  </a:lnTo>
                  <a:lnTo>
                    <a:pt x="455" y="1028"/>
                  </a:lnTo>
                  <a:lnTo>
                    <a:pt x="455" y="1028"/>
                  </a:lnTo>
                  <a:lnTo>
                    <a:pt x="461" y="1026"/>
                  </a:lnTo>
                  <a:lnTo>
                    <a:pt x="466" y="1023"/>
                  </a:lnTo>
                  <a:lnTo>
                    <a:pt x="469" y="1020"/>
                  </a:lnTo>
                  <a:lnTo>
                    <a:pt x="472" y="1015"/>
                  </a:lnTo>
                  <a:lnTo>
                    <a:pt x="475" y="1006"/>
                  </a:lnTo>
                  <a:lnTo>
                    <a:pt x="475" y="995"/>
                  </a:lnTo>
                  <a:lnTo>
                    <a:pt x="475" y="995"/>
                  </a:lnTo>
                  <a:lnTo>
                    <a:pt x="477" y="984"/>
                  </a:lnTo>
                  <a:lnTo>
                    <a:pt x="478" y="980"/>
                  </a:lnTo>
                  <a:lnTo>
                    <a:pt x="482" y="979"/>
                  </a:lnTo>
                  <a:lnTo>
                    <a:pt x="488" y="974"/>
                  </a:lnTo>
                  <a:lnTo>
                    <a:pt x="499" y="974"/>
                  </a:lnTo>
                  <a:lnTo>
                    <a:pt x="499" y="974"/>
                  </a:lnTo>
                  <a:lnTo>
                    <a:pt x="516" y="974"/>
                  </a:lnTo>
                  <a:lnTo>
                    <a:pt x="534" y="977"/>
                  </a:lnTo>
                  <a:lnTo>
                    <a:pt x="550" y="982"/>
                  </a:lnTo>
                  <a:lnTo>
                    <a:pt x="566" y="988"/>
                  </a:lnTo>
                  <a:lnTo>
                    <a:pt x="566" y="988"/>
                  </a:lnTo>
                  <a:lnTo>
                    <a:pt x="575" y="993"/>
                  </a:lnTo>
                  <a:lnTo>
                    <a:pt x="586" y="996"/>
                  </a:lnTo>
                  <a:lnTo>
                    <a:pt x="596" y="998"/>
                  </a:lnTo>
                  <a:lnTo>
                    <a:pt x="607" y="998"/>
                  </a:lnTo>
                  <a:lnTo>
                    <a:pt x="607" y="998"/>
                  </a:lnTo>
                  <a:lnTo>
                    <a:pt x="623" y="998"/>
                  </a:lnTo>
                  <a:lnTo>
                    <a:pt x="629" y="999"/>
                  </a:lnTo>
                  <a:lnTo>
                    <a:pt x="634" y="1001"/>
                  </a:lnTo>
                  <a:lnTo>
                    <a:pt x="637" y="1006"/>
                  </a:lnTo>
                  <a:lnTo>
                    <a:pt x="639" y="1011"/>
                  </a:lnTo>
                  <a:lnTo>
                    <a:pt x="639" y="1019"/>
                  </a:lnTo>
                  <a:lnTo>
                    <a:pt x="636" y="1030"/>
                  </a:lnTo>
                  <a:lnTo>
                    <a:pt x="636" y="1030"/>
                  </a:lnTo>
                  <a:lnTo>
                    <a:pt x="634" y="1038"/>
                  </a:lnTo>
                  <a:lnTo>
                    <a:pt x="636" y="1046"/>
                  </a:lnTo>
                  <a:lnTo>
                    <a:pt x="637" y="1052"/>
                  </a:lnTo>
                  <a:lnTo>
                    <a:pt x="642" y="1057"/>
                  </a:lnTo>
                  <a:lnTo>
                    <a:pt x="648" y="1060"/>
                  </a:lnTo>
                  <a:lnTo>
                    <a:pt x="655" y="1061"/>
                  </a:lnTo>
                  <a:lnTo>
                    <a:pt x="664" y="1063"/>
                  </a:lnTo>
                  <a:lnTo>
                    <a:pt x="674" y="1061"/>
                  </a:lnTo>
                  <a:lnTo>
                    <a:pt x="674" y="1061"/>
                  </a:lnTo>
                  <a:lnTo>
                    <a:pt x="691" y="1061"/>
                  </a:lnTo>
                  <a:lnTo>
                    <a:pt x="707" y="1063"/>
                  </a:lnTo>
                  <a:lnTo>
                    <a:pt x="725" y="1068"/>
                  </a:lnTo>
                  <a:lnTo>
                    <a:pt x="740" y="1076"/>
                  </a:lnTo>
                  <a:lnTo>
                    <a:pt x="740" y="1076"/>
                  </a:lnTo>
                  <a:lnTo>
                    <a:pt x="771" y="1095"/>
                  </a:lnTo>
                  <a:lnTo>
                    <a:pt x="799" y="1117"/>
                  </a:lnTo>
                  <a:lnTo>
                    <a:pt x="826" y="1141"/>
                  </a:lnTo>
                  <a:lnTo>
                    <a:pt x="853" y="1165"/>
                  </a:lnTo>
                  <a:lnTo>
                    <a:pt x="853" y="1165"/>
                  </a:lnTo>
                  <a:lnTo>
                    <a:pt x="860" y="1169"/>
                  </a:lnTo>
                  <a:lnTo>
                    <a:pt x="864" y="1173"/>
                  </a:lnTo>
                  <a:lnTo>
                    <a:pt x="869" y="1174"/>
                  </a:lnTo>
                  <a:lnTo>
                    <a:pt x="872" y="1174"/>
                  </a:lnTo>
                  <a:lnTo>
                    <a:pt x="880" y="1171"/>
                  </a:lnTo>
                  <a:lnTo>
                    <a:pt x="888" y="1166"/>
                  </a:lnTo>
                  <a:lnTo>
                    <a:pt x="888" y="1166"/>
                  </a:lnTo>
                  <a:lnTo>
                    <a:pt x="903" y="1157"/>
                  </a:lnTo>
                  <a:lnTo>
                    <a:pt x="917" y="1147"/>
                  </a:lnTo>
                  <a:lnTo>
                    <a:pt x="925" y="1144"/>
                  </a:lnTo>
                  <a:lnTo>
                    <a:pt x="931" y="1142"/>
                  </a:lnTo>
                  <a:lnTo>
                    <a:pt x="937" y="1144"/>
                  </a:lnTo>
                  <a:lnTo>
                    <a:pt x="944" y="1147"/>
                  </a:lnTo>
                  <a:lnTo>
                    <a:pt x="944" y="1147"/>
                  </a:lnTo>
                  <a:lnTo>
                    <a:pt x="963" y="1160"/>
                  </a:lnTo>
                  <a:lnTo>
                    <a:pt x="982" y="1173"/>
                  </a:lnTo>
                  <a:lnTo>
                    <a:pt x="990" y="1179"/>
                  </a:lnTo>
                  <a:lnTo>
                    <a:pt x="998" y="1185"/>
                  </a:lnTo>
                  <a:lnTo>
                    <a:pt x="1004" y="1193"/>
                  </a:lnTo>
                  <a:lnTo>
                    <a:pt x="1009" y="1201"/>
                  </a:lnTo>
                  <a:lnTo>
                    <a:pt x="1009" y="1201"/>
                  </a:lnTo>
                  <a:lnTo>
                    <a:pt x="1015" y="1212"/>
                  </a:lnTo>
                  <a:lnTo>
                    <a:pt x="1020" y="1220"/>
                  </a:lnTo>
                  <a:lnTo>
                    <a:pt x="1025" y="1223"/>
                  </a:lnTo>
                  <a:lnTo>
                    <a:pt x="1031" y="1223"/>
                  </a:lnTo>
                  <a:lnTo>
                    <a:pt x="1036" y="1222"/>
                  </a:lnTo>
                  <a:lnTo>
                    <a:pt x="1041" y="1217"/>
                  </a:lnTo>
                  <a:lnTo>
                    <a:pt x="1052" y="1206"/>
                  </a:lnTo>
                  <a:lnTo>
                    <a:pt x="1052" y="1206"/>
                  </a:lnTo>
                  <a:lnTo>
                    <a:pt x="1065" y="1196"/>
                  </a:lnTo>
                  <a:lnTo>
                    <a:pt x="1079" y="1188"/>
                  </a:lnTo>
                  <a:lnTo>
                    <a:pt x="1093" y="1182"/>
                  </a:lnTo>
                  <a:lnTo>
                    <a:pt x="1109" y="1179"/>
                  </a:lnTo>
                  <a:lnTo>
                    <a:pt x="1123" y="1179"/>
                  </a:lnTo>
                  <a:lnTo>
                    <a:pt x="1139" y="1181"/>
                  </a:lnTo>
                  <a:lnTo>
                    <a:pt x="1153" y="1184"/>
                  </a:lnTo>
                  <a:lnTo>
                    <a:pt x="1168" y="1188"/>
                  </a:lnTo>
                  <a:lnTo>
                    <a:pt x="1168" y="1188"/>
                  </a:lnTo>
                  <a:lnTo>
                    <a:pt x="1184" y="1193"/>
                  </a:lnTo>
                  <a:lnTo>
                    <a:pt x="1198" y="1196"/>
                  </a:lnTo>
                  <a:lnTo>
                    <a:pt x="1204" y="1195"/>
                  </a:lnTo>
                  <a:lnTo>
                    <a:pt x="1212" y="1195"/>
                  </a:lnTo>
                  <a:lnTo>
                    <a:pt x="1227" y="1188"/>
                  </a:lnTo>
                  <a:lnTo>
                    <a:pt x="1227" y="1188"/>
                  </a:lnTo>
                  <a:lnTo>
                    <a:pt x="1246" y="1181"/>
                  </a:lnTo>
                  <a:lnTo>
                    <a:pt x="1268" y="1176"/>
                  </a:lnTo>
                  <a:lnTo>
                    <a:pt x="1289" y="1174"/>
                  </a:lnTo>
                  <a:lnTo>
                    <a:pt x="1311" y="1174"/>
                  </a:lnTo>
                  <a:lnTo>
                    <a:pt x="1331" y="1179"/>
                  </a:lnTo>
                  <a:lnTo>
                    <a:pt x="1352" y="1187"/>
                  </a:lnTo>
                  <a:lnTo>
                    <a:pt x="1371" y="1196"/>
                  </a:lnTo>
                  <a:lnTo>
                    <a:pt x="1389" y="1209"/>
                  </a:lnTo>
                  <a:lnTo>
                    <a:pt x="1389" y="1209"/>
                  </a:lnTo>
                  <a:lnTo>
                    <a:pt x="1401" y="1220"/>
                  </a:lnTo>
                  <a:lnTo>
                    <a:pt x="1416" y="1228"/>
                  </a:lnTo>
                  <a:lnTo>
                    <a:pt x="1430" y="1236"/>
                  </a:lnTo>
                  <a:lnTo>
                    <a:pt x="1444" y="1242"/>
                  </a:lnTo>
                  <a:lnTo>
                    <a:pt x="1458" y="1249"/>
                  </a:lnTo>
                  <a:lnTo>
                    <a:pt x="1474" y="1252"/>
                  </a:lnTo>
                  <a:lnTo>
                    <a:pt x="1490" y="1255"/>
                  </a:lnTo>
                  <a:lnTo>
                    <a:pt x="1506" y="1257"/>
                  </a:lnTo>
                  <a:lnTo>
                    <a:pt x="1506" y="1257"/>
                  </a:lnTo>
                  <a:lnTo>
                    <a:pt x="1503" y="1239"/>
                  </a:lnTo>
                  <a:lnTo>
                    <a:pt x="1498" y="1222"/>
                  </a:lnTo>
                  <a:lnTo>
                    <a:pt x="1493" y="1206"/>
                  </a:lnTo>
                  <a:lnTo>
                    <a:pt x="1490" y="1190"/>
                  </a:lnTo>
                  <a:lnTo>
                    <a:pt x="1489" y="1173"/>
                  </a:lnTo>
                  <a:lnTo>
                    <a:pt x="1490" y="1157"/>
                  </a:lnTo>
                  <a:lnTo>
                    <a:pt x="1492" y="1149"/>
                  </a:lnTo>
                  <a:lnTo>
                    <a:pt x="1495" y="1141"/>
                  </a:lnTo>
                  <a:lnTo>
                    <a:pt x="1500" y="1131"/>
                  </a:lnTo>
                  <a:lnTo>
                    <a:pt x="1505" y="1123"/>
                  </a:lnTo>
                  <a:lnTo>
                    <a:pt x="1505" y="1123"/>
                  </a:lnTo>
                  <a:lnTo>
                    <a:pt x="1552" y="1068"/>
                  </a:lnTo>
                  <a:lnTo>
                    <a:pt x="1552" y="1068"/>
                  </a:lnTo>
                  <a:lnTo>
                    <a:pt x="1566" y="1053"/>
                  </a:lnTo>
                  <a:lnTo>
                    <a:pt x="1581" y="1039"/>
                  </a:lnTo>
                  <a:lnTo>
                    <a:pt x="1613" y="1012"/>
                  </a:lnTo>
                  <a:lnTo>
                    <a:pt x="1613" y="1012"/>
                  </a:lnTo>
                  <a:lnTo>
                    <a:pt x="1648" y="988"/>
                  </a:lnTo>
                  <a:lnTo>
                    <a:pt x="1682" y="966"/>
                  </a:lnTo>
                  <a:lnTo>
                    <a:pt x="1682" y="966"/>
                  </a:lnTo>
                  <a:lnTo>
                    <a:pt x="1695" y="958"/>
                  </a:lnTo>
                  <a:lnTo>
                    <a:pt x="1705" y="950"/>
                  </a:lnTo>
                  <a:lnTo>
                    <a:pt x="1709" y="944"/>
                  </a:lnTo>
                  <a:lnTo>
                    <a:pt x="1713" y="938"/>
                  </a:lnTo>
                  <a:lnTo>
                    <a:pt x="1713" y="931"/>
                  </a:lnTo>
                  <a:lnTo>
                    <a:pt x="1709" y="923"/>
                  </a:lnTo>
                  <a:lnTo>
                    <a:pt x="1705" y="914"/>
                  </a:lnTo>
                  <a:lnTo>
                    <a:pt x="1698" y="901"/>
                  </a:lnTo>
                  <a:lnTo>
                    <a:pt x="1698" y="90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5" name="Freeform 251">
              <a:extLst>
                <a:ext uri="{FF2B5EF4-FFF2-40B4-BE49-F238E27FC236}">
                  <a16:creationId xmlns:a16="http://schemas.microsoft.com/office/drawing/2014/main" id="{3131713A-EBEA-7C48-8025-3C90C7F2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" y="1933"/>
              <a:ext cx="786" cy="516"/>
            </a:xfrm>
            <a:custGeom>
              <a:avLst/>
              <a:gdLst>
                <a:gd name="T0" fmla="*/ 1527 w 1573"/>
                <a:gd name="T1" fmla="*/ 537 h 1031"/>
                <a:gd name="T2" fmla="*/ 1497 w 1573"/>
                <a:gd name="T3" fmla="*/ 511 h 1031"/>
                <a:gd name="T4" fmla="*/ 1408 w 1573"/>
                <a:gd name="T5" fmla="*/ 494 h 1031"/>
                <a:gd name="T6" fmla="*/ 1414 w 1573"/>
                <a:gd name="T7" fmla="*/ 454 h 1031"/>
                <a:gd name="T8" fmla="*/ 1359 w 1573"/>
                <a:gd name="T9" fmla="*/ 424 h 1031"/>
                <a:gd name="T10" fmla="*/ 1255 w 1573"/>
                <a:gd name="T11" fmla="*/ 310 h 1031"/>
                <a:gd name="T12" fmla="*/ 1212 w 1573"/>
                <a:gd name="T13" fmla="*/ 263 h 1031"/>
                <a:gd name="T14" fmla="*/ 1223 w 1573"/>
                <a:gd name="T15" fmla="*/ 203 h 1031"/>
                <a:gd name="T16" fmla="*/ 1203 w 1573"/>
                <a:gd name="T17" fmla="*/ 119 h 1031"/>
                <a:gd name="T18" fmla="*/ 1138 w 1573"/>
                <a:gd name="T19" fmla="*/ 78 h 1031"/>
                <a:gd name="T20" fmla="*/ 1071 w 1573"/>
                <a:gd name="T21" fmla="*/ 60 h 1031"/>
                <a:gd name="T22" fmla="*/ 984 w 1573"/>
                <a:gd name="T23" fmla="*/ 87 h 1031"/>
                <a:gd name="T24" fmla="*/ 938 w 1573"/>
                <a:gd name="T25" fmla="*/ 40 h 1031"/>
                <a:gd name="T26" fmla="*/ 869 w 1573"/>
                <a:gd name="T27" fmla="*/ 33 h 1031"/>
                <a:gd name="T28" fmla="*/ 820 w 1573"/>
                <a:gd name="T29" fmla="*/ 13 h 1031"/>
                <a:gd name="T30" fmla="*/ 720 w 1573"/>
                <a:gd name="T31" fmla="*/ 3 h 1031"/>
                <a:gd name="T32" fmla="*/ 664 w 1573"/>
                <a:gd name="T33" fmla="*/ 60 h 1031"/>
                <a:gd name="T34" fmla="*/ 610 w 1573"/>
                <a:gd name="T35" fmla="*/ 68 h 1031"/>
                <a:gd name="T36" fmla="*/ 507 w 1573"/>
                <a:gd name="T37" fmla="*/ 100 h 1031"/>
                <a:gd name="T38" fmla="*/ 501 w 1573"/>
                <a:gd name="T39" fmla="*/ 149 h 1031"/>
                <a:gd name="T40" fmla="*/ 544 w 1573"/>
                <a:gd name="T41" fmla="*/ 162 h 1031"/>
                <a:gd name="T42" fmla="*/ 521 w 1573"/>
                <a:gd name="T43" fmla="*/ 205 h 1031"/>
                <a:gd name="T44" fmla="*/ 466 w 1573"/>
                <a:gd name="T45" fmla="*/ 214 h 1031"/>
                <a:gd name="T46" fmla="*/ 426 w 1573"/>
                <a:gd name="T47" fmla="*/ 252 h 1031"/>
                <a:gd name="T48" fmla="*/ 386 w 1573"/>
                <a:gd name="T49" fmla="*/ 287 h 1031"/>
                <a:gd name="T50" fmla="*/ 380 w 1573"/>
                <a:gd name="T51" fmla="*/ 337 h 1031"/>
                <a:gd name="T52" fmla="*/ 386 w 1573"/>
                <a:gd name="T53" fmla="*/ 373 h 1031"/>
                <a:gd name="T54" fmla="*/ 393 w 1573"/>
                <a:gd name="T55" fmla="*/ 418 h 1031"/>
                <a:gd name="T56" fmla="*/ 348 w 1573"/>
                <a:gd name="T57" fmla="*/ 429 h 1031"/>
                <a:gd name="T58" fmla="*/ 305 w 1573"/>
                <a:gd name="T59" fmla="*/ 403 h 1031"/>
                <a:gd name="T60" fmla="*/ 254 w 1573"/>
                <a:gd name="T61" fmla="*/ 429 h 1031"/>
                <a:gd name="T62" fmla="*/ 193 w 1573"/>
                <a:gd name="T63" fmla="*/ 473 h 1031"/>
                <a:gd name="T64" fmla="*/ 113 w 1573"/>
                <a:gd name="T65" fmla="*/ 472 h 1031"/>
                <a:gd name="T66" fmla="*/ 29 w 1573"/>
                <a:gd name="T67" fmla="*/ 483 h 1031"/>
                <a:gd name="T68" fmla="*/ 54 w 1573"/>
                <a:gd name="T69" fmla="*/ 546 h 1031"/>
                <a:gd name="T70" fmla="*/ 110 w 1573"/>
                <a:gd name="T71" fmla="*/ 678 h 1031"/>
                <a:gd name="T72" fmla="*/ 78 w 1573"/>
                <a:gd name="T73" fmla="*/ 757 h 1031"/>
                <a:gd name="T74" fmla="*/ 15 w 1573"/>
                <a:gd name="T75" fmla="*/ 792 h 1031"/>
                <a:gd name="T76" fmla="*/ 42 w 1573"/>
                <a:gd name="T77" fmla="*/ 835 h 1031"/>
                <a:gd name="T78" fmla="*/ 80 w 1573"/>
                <a:gd name="T79" fmla="*/ 905 h 1031"/>
                <a:gd name="T80" fmla="*/ 108 w 1573"/>
                <a:gd name="T81" fmla="*/ 953 h 1031"/>
                <a:gd name="T82" fmla="*/ 172 w 1573"/>
                <a:gd name="T83" fmla="*/ 923 h 1031"/>
                <a:gd name="T84" fmla="*/ 226 w 1573"/>
                <a:gd name="T85" fmla="*/ 892 h 1031"/>
                <a:gd name="T86" fmla="*/ 366 w 1573"/>
                <a:gd name="T87" fmla="*/ 881 h 1031"/>
                <a:gd name="T88" fmla="*/ 558 w 1573"/>
                <a:gd name="T89" fmla="*/ 911 h 1031"/>
                <a:gd name="T90" fmla="*/ 656 w 1573"/>
                <a:gd name="T91" fmla="*/ 919 h 1031"/>
                <a:gd name="T92" fmla="*/ 722 w 1573"/>
                <a:gd name="T93" fmla="*/ 956 h 1031"/>
                <a:gd name="T94" fmla="*/ 871 w 1573"/>
                <a:gd name="T95" fmla="*/ 962 h 1031"/>
                <a:gd name="T96" fmla="*/ 977 w 1573"/>
                <a:gd name="T97" fmla="*/ 969 h 1031"/>
                <a:gd name="T98" fmla="*/ 1047 w 1573"/>
                <a:gd name="T99" fmla="*/ 967 h 1031"/>
                <a:gd name="T100" fmla="*/ 1074 w 1573"/>
                <a:gd name="T101" fmla="*/ 1004 h 1031"/>
                <a:gd name="T102" fmla="*/ 1185 w 1573"/>
                <a:gd name="T103" fmla="*/ 985 h 1031"/>
                <a:gd name="T104" fmla="*/ 1277 w 1573"/>
                <a:gd name="T105" fmla="*/ 1031 h 1031"/>
                <a:gd name="T106" fmla="*/ 1262 w 1573"/>
                <a:gd name="T107" fmla="*/ 973 h 1031"/>
                <a:gd name="T108" fmla="*/ 1295 w 1573"/>
                <a:gd name="T109" fmla="*/ 883 h 1031"/>
                <a:gd name="T110" fmla="*/ 1387 w 1573"/>
                <a:gd name="T111" fmla="*/ 850 h 1031"/>
                <a:gd name="T112" fmla="*/ 1446 w 1573"/>
                <a:gd name="T113" fmla="*/ 848 h 1031"/>
                <a:gd name="T114" fmla="*/ 1414 w 1573"/>
                <a:gd name="T115" fmla="*/ 778 h 1031"/>
                <a:gd name="T116" fmla="*/ 1362 w 1573"/>
                <a:gd name="T117" fmla="*/ 681 h 1031"/>
                <a:gd name="T118" fmla="*/ 1357 w 1573"/>
                <a:gd name="T119" fmla="*/ 638 h 1031"/>
                <a:gd name="T120" fmla="*/ 1409 w 1573"/>
                <a:gd name="T121" fmla="*/ 607 h 1031"/>
                <a:gd name="T122" fmla="*/ 1519 w 1573"/>
                <a:gd name="T123" fmla="*/ 624 h 1031"/>
                <a:gd name="T124" fmla="*/ 1570 w 1573"/>
                <a:gd name="T125" fmla="*/ 567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3" h="1031">
                  <a:moveTo>
                    <a:pt x="1565" y="564"/>
                  </a:moveTo>
                  <a:lnTo>
                    <a:pt x="1565" y="564"/>
                  </a:lnTo>
                  <a:lnTo>
                    <a:pt x="1555" y="562"/>
                  </a:lnTo>
                  <a:lnTo>
                    <a:pt x="1549" y="559"/>
                  </a:lnTo>
                  <a:lnTo>
                    <a:pt x="1541" y="554"/>
                  </a:lnTo>
                  <a:lnTo>
                    <a:pt x="1536" y="549"/>
                  </a:lnTo>
                  <a:lnTo>
                    <a:pt x="1532" y="543"/>
                  </a:lnTo>
                  <a:lnTo>
                    <a:pt x="1527" y="537"/>
                  </a:lnTo>
                  <a:lnTo>
                    <a:pt x="1524" y="529"/>
                  </a:lnTo>
                  <a:lnTo>
                    <a:pt x="1521" y="521"/>
                  </a:lnTo>
                  <a:lnTo>
                    <a:pt x="1521" y="521"/>
                  </a:lnTo>
                  <a:lnTo>
                    <a:pt x="1519" y="518"/>
                  </a:lnTo>
                  <a:lnTo>
                    <a:pt x="1517" y="514"/>
                  </a:lnTo>
                  <a:lnTo>
                    <a:pt x="1511" y="511"/>
                  </a:lnTo>
                  <a:lnTo>
                    <a:pt x="1497" y="511"/>
                  </a:lnTo>
                  <a:lnTo>
                    <a:pt x="1497" y="511"/>
                  </a:lnTo>
                  <a:lnTo>
                    <a:pt x="1463" y="511"/>
                  </a:lnTo>
                  <a:lnTo>
                    <a:pt x="1447" y="510"/>
                  </a:lnTo>
                  <a:lnTo>
                    <a:pt x="1430" y="506"/>
                  </a:lnTo>
                  <a:lnTo>
                    <a:pt x="1430" y="506"/>
                  </a:lnTo>
                  <a:lnTo>
                    <a:pt x="1422" y="505"/>
                  </a:lnTo>
                  <a:lnTo>
                    <a:pt x="1416" y="502"/>
                  </a:lnTo>
                  <a:lnTo>
                    <a:pt x="1411" y="499"/>
                  </a:lnTo>
                  <a:lnTo>
                    <a:pt x="1408" y="494"/>
                  </a:lnTo>
                  <a:lnTo>
                    <a:pt x="1406" y="489"/>
                  </a:lnTo>
                  <a:lnTo>
                    <a:pt x="1406" y="484"/>
                  </a:lnTo>
                  <a:lnTo>
                    <a:pt x="1408" y="478"/>
                  </a:lnTo>
                  <a:lnTo>
                    <a:pt x="1409" y="470"/>
                  </a:lnTo>
                  <a:lnTo>
                    <a:pt x="1409" y="470"/>
                  </a:lnTo>
                  <a:lnTo>
                    <a:pt x="1413" y="464"/>
                  </a:lnTo>
                  <a:lnTo>
                    <a:pt x="1414" y="457"/>
                  </a:lnTo>
                  <a:lnTo>
                    <a:pt x="1414" y="454"/>
                  </a:lnTo>
                  <a:lnTo>
                    <a:pt x="1413" y="449"/>
                  </a:lnTo>
                  <a:lnTo>
                    <a:pt x="1409" y="446"/>
                  </a:lnTo>
                  <a:lnTo>
                    <a:pt x="1405" y="443"/>
                  </a:lnTo>
                  <a:lnTo>
                    <a:pt x="1393" y="440"/>
                  </a:lnTo>
                  <a:lnTo>
                    <a:pt x="1393" y="440"/>
                  </a:lnTo>
                  <a:lnTo>
                    <a:pt x="1381" y="435"/>
                  </a:lnTo>
                  <a:lnTo>
                    <a:pt x="1370" y="430"/>
                  </a:lnTo>
                  <a:lnTo>
                    <a:pt x="1359" y="424"/>
                  </a:lnTo>
                  <a:lnTo>
                    <a:pt x="1347" y="416"/>
                  </a:lnTo>
                  <a:lnTo>
                    <a:pt x="1328" y="400"/>
                  </a:lnTo>
                  <a:lnTo>
                    <a:pt x="1311" y="381"/>
                  </a:lnTo>
                  <a:lnTo>
                    <a:pt x="1311" y="381"/>
                  </a:lnTo>
                  <a:lnTo>
                    <a:pt x="1292" y="357"/>
                  </a:lnTo>
                  <a:lnTo>
                    <a:pt x="1274" y="332"/>
                  </a:lnTo>
                  <a:lnTo>
                    <a:pt x="1265" y="321"/>
                  </a:lnTo>
                  <a:lnTo>
                    <a:pt x="1255" y="310"/>
                  </a:lnTo>
                  <a:lnTo>
                    <a:pt x="1244" y="298"/>
                  </a:lnTo>
                  <a:lnTo>
                    <a:pt x="1233" y="290"/>
                  </a:lnTo>
                  <a:lnTo>
                    <a:pt x="1233" y="290"/>
                  </a:lnTo>
                  <a:lnTo>
                    <a:pt x="1227" y="286"/>
                  </a:lnTo>
                  <a:lnTo>
                    <a:pt x="1220" y="279"/>
                  </a:lnTo>
                  <a:lnTo>
                    <a:pt x="1217" y="275"/>
                  </a:lnTo>
                  <a:lnTo>
                    <a:pt x="1214" y="270"/>
                  </a:lnTo>
                  <a:lnTo>
                    <a:pt x="1212" y="263"/>
                  </a:lnTo>
                  <a:lnTo>
                    <a:pt x="1212" y="257"/>
                  </a:lnTo>
                  <a:lnTo>
                    <a:pt x="1214" y="249"/>
                  </a:lnTo>
                  <a:lnTo>
                    <a:pt x="1217" y="241"/>
                  </a:lnTo>
                  <a:lnTo>
                    <a:pt x="1217" y="241"/>
                  </a:lnTo>
                  <a:lnTo>
                    <a:pt x="1225" y="222"/>
                  </a:lnTo>
                  <a:lnTo>
                    <a:pt x="1225" y="213"/>
                  </a:lnTo>
                  <a:lnTo>
                    <a:pt x="1225" y="208"/>
                  </a:lnTo>
                  <a:lnTo>
                    <a:pt x="1223" y="203"/>
                  </a:lnTo>
                  <a:lnTo>
                    <a:pt x="1223" y="203"/>
                  </a:lnTo>
                  <a:lnTo>
                    <a:pt x="1219" y="194"/>
                  </a:lnTo>
                  <a:lnTo>
                    <a:pt x="1214" y="184"/>
                  </a:lnTo>
                  <a:lnTo>
                    <a:pt x="1211" y="163"/>
                  </a:lnTo>
                  <a:lnTo>
                    <a:pt x="1208" y="144"/>
                  </a:lnTo>
                  <a:lnTo>
                    <a:pt x="1204" y="124"/>
                  </a:lnTo>
                  <a:lnTo>
                    <a:pt x="1204" y="124"/>
                  </a:lnTo>
                  <a:lnTo>
                    <a:pt x="1203" y="119"/>
                  </a:lnTo>
                  <a:lnTo>
                    <a:pt x="1201" y="114"/>
                  </a:lnTo>
                  <a:lnTo>
                    <a:pt x="1193" y="106"/>
                  </a:lnTo>
                  <a:lnTo>
                    <a:pt x="1185" y="101"/>
                  </a:lnTo>
                  <a:lnTo>
                    <a:pt x="1176" y="98"/>
                  </a:lnTo>
                  <a:lnTo>
                    <a:pt x="1155" y="90"/>
                  </a:lnTo>
                  <a:lnTo>
                    <a:pt x="1146" y="86"/>
                  </a:lnTo>
                  <a:lnTo>
                    <a:pt x="1138" y="78"/>
                  </a:lnTo>
                  <a:lnTo>
                    <a:pt x="1138" y="78"/>
                  </a:lnTo>
                  <a:lnTo>
                    <a:pt x="1133" y="73"/>
                  </a:lnTo>
                  <a:lnTo>
                    <a:pt x="1128" y="70"/>
                  </a:lnTo>
                  <a:lnTo>
                    <a:pt x="1115" y="65"/>
                  </a:lnTo>
                  <a:lnTo>
                    <a:pt x="1103" y="62"/>
                  </a:lnTo>
                  <a:lnTo>
                    <a:pt x="1088" y="60"/>
                  </a:lnTo>
                  <a:lnTo>
                    <a:pt x="1088" y="60"/>
                  </a:lnTo>
                  <a:lnTo>
                    <a:pt x="1079" y="59"/>
                  </a:lnTo>
                  <a:lnTo>
                    <a:pt x="1071" y="60"/>
                  </a:lnTo>
                  <a:lnTo>
                    <a:pt x="1061" y="62"/>
                  </a:lnTo>
                  <a:lnTo>
                    <a:pt x="1054" y="65"/>
                  </a:lnTo>
                  <a:lnTo>
                    <a:pt x="1038" y="71"/>
                  </a:lnTo>
                  <a:lnTo>
                    <a:pt x="1020" y="79"/>
                  </a:lnTo>
                  <a:lnTo>
                    <a:pt x="1020" y="79"/>
                  </a:lnTo>
                  <a:lnTo>
                    <a:pt x="1007" y="84"/>
                  </a:lnTo>
                  <a:lnTo>
                    <a:pt x="996" y="87"/>
                  </a:lnTo>
                  <a:lnTo>
                    <a:pt x="984" y="87"/>
                  </a:lnTo>
                  <a:lnTo>
                    <a:pt x="974" y="86"/>
                  </a:lnTo>
                  <a:lnTo>
                    <a:pt x="965" y="82"/>
                  </a:lnTo>
                  <a:lnTo>
                    <a:pt x="957" y="79"/>
                  </a:lnTo>
                  <a:lnTo>
                    <a:pt x="950" y="73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2" y="51"/>
                  </a:lnTo>
                  <a:lnTo>
                    <a:pt x="938" y="40"/>
                  </a:lnTo>
                  <a:lnTo>
                    <a:pt x="931" y="30"/>
                  </a:lnTo>
                  <a:lnTo>
                    <a:pt x="925" y="25"/>
                  </a:lnTo>
                  <a:lnTo>
                    <a:pt x="917" y="24"/>
                  </a:lnTo>
                  <a:lnTo>
                    <a:pt x="907" y="24"/>
                  </a:lnTo>
                  <a:lnTo>
                    <a:pt x="896" y="25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69" y="33"/>
                  </a:lnTo>
                  <a:lnTo>
                    <a:pt x="857" y="36"/>
                  </a:lnTo>
                  <a:lnTo>
                    <a:pt x="852" y="36"/>
                  </a:lnTo>
                  <a:lnTo>
                    <a:pt x="845" y="35"/>
                  </a:lnTo>
                  <a:lnTo>
                    <a:pt x="841" y="33"/>
                  </a:lnTo>
                  <a:lnTo>
                    <a:pt x="837" y="28"/>
                  </a:lnTo>
                  <a:lnTo>
                    <a:pt x="837" y="28"/>
                  </a:lnTo>
                  <a:lnTo>
                    <a:pt x="830" y="19"/>
                  </a:lnTo>
                  <a:lnTo>
                    <a:pt x="820" y="13"/>
                  </a:lnTo>
                  <a:lnTo>
                    <a:pt x="812" y="9"/>
                  </a:lnTo>
                  <a:lnTo>
                    <a:pt x="803" y="6"/>
                  </a:lnTo>
                  <a:lnTo>
                    <a:pt x="782" y="5"/>
                  </a:lnTo>
                  <a:lnTo>
                    <a:pt x="761" y="1"/>
                  </a:lnTo>
                  <a:lnTo>
                    <a:pt x="761" y="1"/>
                  </a:lnTo>
                  <a:lnTo>
                    <a:pt x="747" y="0"/>
                  </a:lnTo>
                  <a:lnTo>
                    <a:pt x="733" y="1"/>
                  </a:lnTo>
                  <a:lnTo>
                    <a:pt x="720" y="3"/>
                  </a:lnTo>
                  <a:lnTo>
                    <a:pt x="709" y="8"/>
                  </a:lnTo>
                  <a:lnTo>
                    <a:pt x="698" y="14"/>
                  </a:lnTo>
                  <a:lnTo>
                    <a:pt x="688" y="24"/>
                  </a:lnTo>
                  <a:lnTo>
                    <a:pt x="680" y="35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69" y="54"/>
                  </a:lnTo>
                  <a:lnTo>
                    <a:pt x="664" y="60"/>
                  </a:lnTo>
                  <a:lnTo>
                    <a:pt x="658" y="65"/>
                  </a:lnTo>
                  <a:lnTo>
                    <a:pt x="653" y="70"/>
                  </a:lnTo>
                  <a:lnTo>
                    <a:pt x="647" y="71"/>
                  </a:lnTo>
                  <a:lnTo>
                    <a:pt x="639" y="73"/>
                  </a:lnTo>
                  <a:lnTo>
                    <a:pt x="633" y="73"/>
                  </a:lnTo>
                  <a:lnTo>
                    <a:pt x="626" y="71"/>
                  </a:lnTo>
                  <a:lnTo>
                    <a:pt x="626" y="71"/>
                  </a:lnTo>
                  <a:lnTo>
                    <a:pt x="610" y="68"/>
                  </a:lnTo>
                  <a:lnTo>
                    <a:pt x="596" y="67"/>
                  </a:lnTo>
                  <a:lnTo>
                    <a:pt x="582" y="68"/>
                  </a:lnTo>
                  <a:lnTo>
                    <a:pt x="569" y="71"/>
                  </a:lnTo>
                  <a:lnTo>
                    <a:pt x="544" y="82"/>
                  </a:lnTo>
                  <a:lnTo>
                    <a:pt x="518" y="94"/>
                  </a:lnTo>
                  <a:lnTo>
                    <a:pt x="518" y="94"/>
                  </a:lnTo>
                  <a:lnTo>
                    <a:pt x="512" y="97"/>
                  </a:lnTo>
                  <a:lnTo>
                    <a:pt x="507" y="100"/>
                  </a:lnTo>
                  <a:lnTo>
                    <a:pt x="504" y="106"/>
                  </a:lnTo>
                  <a:lnTo>
                    <a:pt x="502" y="113"/>
                  </a:lnTo>
                  <a:lnTo>
                    <a:pt x="499" y="125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6" y="144"/>
                  </a:lnTo>
                  <a:lnTo>
                    <a:pt x="499" y="148"/>
                  </a:lnTo>
                  <a:lnTo>
                    <a:pt x="501" y="149"/>
                  </a:lnTo>
                  <a:lnTo>
                    <a:pt x="505" y="149"/>
                  </a:lnTo>
                  <a:lnTo>
                    <a:pt x="515" y="149"/>
                  </a:lnTo>
                  <a:lnTo>
                    <a:pt x="523" y="149"/>
                  </a:lnTo>
                  <a:lnTo>
                    <a:pt x="523" y="149"/>
                  </a:lnTo>
                  <a:lnTo>
                    <a:pt x="531" y="152"/>
                  </a:lnTo>
                  <a:lnTo>
                    <a:pt x="539" y="155"/>
                  </a:lnTo>
                  <a:lnTo>
                    <a:pt x="542" y="159"/>
                  </a:lnTo>
                  <a:lnTo>
                    <a:pt x="544" y="162"/>
                  </a:lnTo>
                  <a:lnTo>
                    <a:pt x="545" y="167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4" y="179"/>
                  </a:lnTo>
                  <a:lnTo>
                    <a:pt x="540" y="186"/>
                  </a:lnTo>
                  <a:lnTo>
                    <a:pt x="534" y="194"/>
                  </a:lnTo>
                  <a:lnTo>
                    <a:pt x="528" y="198"/>
                  </a:lnTo>
                  <a:lnTo>
                    <a:pt x="521" y="205"/>
                  </a:lnTo>
                  <a:lnTo>
                    <a:pt x="513" y="208"/>
                  </a:lnTo>
                  <a:lnTo>
                    <a:pt x="505" y="211"/>
                  </a:lnTo>
                  <a:lnTo>
                    <a:pt x="498" y="211"/>
                  </a:lnTo>
                  <a:lnTo>
                    <a:pt x="498" y="211"/>
                  </a:lnTo>
                  <a:lnTo>
                    <a:pt x="486" y="211"/>
                  </a:lnTo>
                  <a:lnTo>
                    <a:pt x="475" y="211"/>
                  </a:lnTo>
                  <a:lnTo>
                    <a:pt x="469" y="213"/>
                  </a:lnTo>
                  <a:lnTo>
                    <a:pt x="466" y="214"/>
                  </a:lnTo>
                  <a:lnTo>
                    <a:pt x="461" y="217"/>
                  </a:lnTo>
                  <a:lnTo>
                    <a:pt x="458" y="224"/>
                  </a:lnTo>
                  <a:lnTo>
                    <a:pt x="458" y="224"/>
                  </a:lnTo>
                  <a:lnTo>
                    <a:pt x="455" y="230"/>
                  </a:lnTo>
                  <a:lnTo>
                    <a:pt x="450" y="236"/>
                  </a:lnTo>
                  <a:lnTo>
                    <a:pt x="445" y="241"/>
                  </a:lnTo>
                  <a:lnTo>
                    <a:pt x="439" y="246"/>
                  </a:lnTo>
                  <a:lnTo>
                    <a:pt x="426" y="252"/>
                  </a:lnTo>
                  <a:lnTo>
                    <a:pt x="412" y="257"/>
                  </a:lnTo>
                  <a:lnTo>
                    <a:pt x="412" y="257"/>
                  </a:lnTo>
                  <a:lnTo>
                    <a:pt x="401" y="263"/>
                  </a:lnTo>
                  <a:lnTo>
                    <a:pt x="396" y="267"/>
                  </a:lnTo>
                  <a:lnTo>
                    <a:pt x="391" y="270"/>
                  </a:lnTo>
                  <a:lnTo>
                    <a:pt x="390" y="275"/>
                  </a:lnTo>
                  <a:lnTo>
                    <a:pt x="386" y="281"/>
                  </a:lnTo>
                  <a:lnTo>
                    <a:pt x="386" y="28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305"/>
                  </a:lnTo>
                  <a:lnTo>
                    <a:pt x="388" y="316"/>
                  </a:lnTo>
                  <a:lnTo>
                    <a:pt x="385" y="327"/>
                  </a:lnTo>
                  <a:lnTo>
                    <a:pt x="383" y="332"/>
                  </a:lnTo>
                  <a:lnTo>
                    <a:pt x="380" y="337"/>
                  </a:lnTo>
                  <a:lnTo>
                    <a:pt x="380" y="337"/>
                  </a:lnTo>
                  <a:lnTo>
                    <a:pt x="372" y="348"/>
                  </a:lnTo>
                  <a:lnTo>
                    <a:pt x="370" y="352"/>
                  </a:lnTo>
                  <a:lnTo>
                    <a:pt x="370" y="357"/>
                  </a:lnTo>
                  <a:lnTo>
                    <a:pt x="372" y="360"/>
                  </a:lnTo>
                  <a:lnTo>
                    <a:pt x="375" y="365"/>
                  </a:lnTo>
                  <a:lnTo>
                    <a:pt x="380" y="368"/>
                  </a:lnTo>
                  <a:lnTo>
                    <a:pt x="386" y="373"/>
                  </a:lnTo>
                  <a:lnTo>
                    <a:pt x="386" y="373"/>
                  </a:lnTo>
                  <a:lnTo>
                    <a:pt x="391" y="376"/>
                  </a:lnTo>
                  <a:lnTo>
                    <a:pt x="396" y="381"/>
                  </a:lnTo>
                  <a:lnTo>
                    <a:pt x="399" y="387"/>
                  </a:lnTo>
                  <a:lnTo>
                    <a:pt x="401" y="392"/>
                  </a:lnTo>
                  <a:lnTo>
                    <a:pt x="401" y="398"/>
                  </a:lnTo>
                  <a:lnTo>
                    <a:pt x="401" y="405"/>
                  </a:lnTo>
                  <a:lnTo>
                    <a:pt x="397" y="411"/>
                  </a:lnTo>
                  <a:lnTo>
                    <a:pt x="393" y="418"/>
                  </a:lnTo>
                  <a:lnTo>
                    <a:pt x="393" y="418"/>
                  </a:lnTo>
                  <a:lnTo>
                    <a:pt x="388" y="422"/>
                  </a:lnTo>
                  <a:lnTo>
                    <a:pt x="382" y="425"/>
                  </a:lnTo>
                  <a:lnTo>
                    <a:pt x="374" y="429"/>
                  </a:lnTo>
                  <a:lnTo>
                    <a:pt x="367" y="430"/>
                  </a:lnTo>
                  <a:lnTo>
                    <a:pt x="359" y="432"/>
                  </a:lnTo>
                  <a:lnTo>
                    <a:pt x="353" y="430"/>
                  </a:lnTo>
                  <a:lnTo>
                    <a:pt x="348" y="429"/>
                  </a:lnTo>
                  <a:lnTo>
                    <a:pt x="345" y="424"/>
                  </a:lnTo>
                  <a:lnTo>
                    <a:pt x="345" y="424"/>
                  </a:lnTo>
                  <a:lnTo>
                    <a:pt x="337" y="411"/>
                  </a:lnTo>
                  <a:lnTo>
                    <a:pt x="329" y="402"/>
                  </a:lnTo>
                  <a:lnTo>
                    <a:pt x="324" y="400"/>
                  </a:lnTo>
                  <a:lnTo>
                    <a:pt x="321" y="398"/>
                  </a:lnTo>
                  <a:lnTo>
                    <a:pt x="313" y="400"/>
                  </a:lnTo>
                  <a:lnTo>
                    <a:pt x="305" y="403"/>
                  </a:lnTo>
                  <a:lnTo>
                    <a:pt x="297" y="408"/>
                  </a:lnTo>
                  <a:lnTo>
                    <a:pt x="283" y="422"/>
                  </a:lnTo>
                  <a:lnTo>
                    <a:pt x="283" y="422"/>
                  </a:lnTo>
                  <a:lnTo>
                    <a:pt x="278" y="425"/>
                  </a:lnTo>
                  <a:lnTo>
                    <a:pt x="275" y="427"/>
                  </a:lnTo>
                  <a:lnTo>
                    <a:pt x="266" y="429"/>
                  </a:lnTo>
                  <a:lnTo>
                    <a:pt x="266" y="429"/>
                  </a:lnTo>
                  <a:lnTo>
                    <a:pt x="254" y="429"/>
                  </a:lnTo>
                  <a:lnTo>
                    <a:pt x="247" y="433"/>
                  </a:lnTo>
                  <a:lnTo>
                    <a:pt x="240" y="438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227" y="454"/>
                  </a:lnTo>
                  <a:lnTo>
                    <a:pt x="218" y="460"/>
                  </a:lnTo>
                  <a:lnTo>
                    <a:pt x="205" y="467"/>
                  </a:lnTo>
                  <a:lnTo>
                    <a:pt x="193" y="473"/>
                  </a:lnTo>
                  <a:lnTo>
                    <a:pt x="178" y="478"/>
                  </a:lnTo>
                  <a:lnTo>
                    <a:pt x="166" y="481"/>
                  </a:lnTo>
                  <a:lnTo>
                    <a:pt x="154" y="481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37" y="475"/>
                  </a:lnTo>
                  <a:lnTo>
                    <a:pt x="129" y="473"/>
                  </a:lnTo>
                  <a:lnTo>
                    <a:pt x="113" y="472"/>
                  </a:lnTo>
                  <a:lnTo>
                    <a:pt x="97" y="472"/>
                  </a:lnTo>
                  <a:lnTo>
                    <a:pt x="80" y="473"/>
                  </a:lnTo>
                  <a:lnTo>
                    <a:pt x="80" y="473"/>
                  </a:lnTo>
                  <a:lnTo>
                    <a:pt x="59" y="475"/>
                  </a:lnTo>
                  <a:lnTo>
                    <a:pt x="45" y="476"/>
                  </a:lnTo>
                  <a:lnTo>
                    <a:pt x="35" y="479"/>
                  </a:lnTo>
                  <a:lnTo>
                    <a:pt x="32" y="481"/>
                  </a:lnTo>
                  <a:lnTo>
                    <a:pt x="29" y="483"/>
                  </a:lnTo>
                  <a:lnTo>
                    <a:pt x="29" y="487"/>
                  </a:lnTo>
                  <a:lnTo>
                    <a:pt x="27" y="491"/>
                  </a:lnTo>
                  <a:lnTo>
                    <a:pt x="31" y="500"/>
                  </a:lnTo>
                  <a:lnTo>
                    <a:pt x="37" y="514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50" y="540"/>
                  </a:lnTo>
                  <a:lnTo>
                    <a:pt x="54" y="546"/>
                  </a:lnTo>
                  <a:lnTo>
                    <a:pt x="54" y="546"/>
                  </a:lnTo>
                  <a:lnTo>
                    <a:pt x="73" y="576"/>
                  </a:lnTo>
                  <a:lnTo>
                    <a:pt x="81" y="592"/>
                  </a:lnTo>
                  <a:lnTo>
                    <a:pt x="89" y="608"/>
                  </a:lnTo>
                  <a:lnTo>
                    <a:pt x="96" y="626"/>
                  </a:lnTo>
                  <a:lnTo>
                    <a:pt x="102" y="643"/>
                  </a:lnTo>
                  <a:lnTo>
                    <a:pt x="105" y="661"/>
                  </a:lnTo>
                  <a:lnTo>
                    <a:pt x="110" y="678"/>
                  </a:lnTo>
                  <a:lnTo>
                    <a:pt x="110" y="678"/>
                  </a:lnTo>
                  <a:lnTo>
                    <a:pt x="112" y="697"/>
                  </a:lnTo>
                  <a:lnTo>
                    <a:pt x="112" y="711"/>
                  </a:lnTo>
                  <a:lnTo>
                    <a:pt x="110" y="724"/>
                  </a:lnTo>
                  <a:lnTo>
                    <a:pt x="107" y="735"/>
                  </a:lnTo>
                  <a:lnTo>
                    <a:pt x="100" y="743"/>
                  </a:lnTo>
                  <a:lnTo>
                    <a:pt x="91" y="751"/>
                  </a:lnTo>
                  <a:lnTo>
                    <a:pt x="78" y="757"/>
                  </a:lnTo>
                  <a:lnTo>
                    <a:pt x="62" y="765"/>
                  </a:lnTo>
                  <a:lnTo>
                    <a:pt x="62" y="765"/>
                  </a:lnTo>
                  <a:lnTo>
                    <a:pt x="48" y="770"/>
                  </a:lnTo>
                  <a:lnTo>
                    <a:pt x="35" y="775"/>
                  </a:lnTo>
                  <a:lnTo>
                    <a:pt x="24" y="783"/>
                  </a:lnTo>
                  <a:lnTo>
                    <a:pt x="19" y="788"/>
                  </a:lnTo>
                  <a:lnTo>
                    <a:pt x="15" y="792"/>
                  </a:lnTo>
                  <a:lnTo>
                    <a:pt x="15" y="792"/>
                  </a:lnTo>
                  <a:lnTo>
                    <a:pt x="3" y="808"/>
                  </a:lnTo>
                  <a:lnTo>
                    <a:pt x="0" y="815"/>
                  </a:lnTo>
                  <a:lnTo>
                    <a:pt x="0" y="818"/>
                  </a:lnTo>
                  <a:lnTo>
                    <a:pt x="3" y="821"/>
                  </a:lnTo>
                  <a:lnTo>
                    <a:pt x="8" y="824"/>
                  </a:lnTo>
                  <a:lnTo>
                    <a:pt x="27" y="830"/>
                  </a:lnTo>
                  <a:lnTo>
                    <a:pt x="27" y="830"/>
                  </a:lnTo>
                  <a:lnTo>
                    <a:pt x="42" y="835"/>
                  </a:lnTo>
                  <a:lnTo>
                    <a:pt x="54" y="842"/>
                  </a:lnTo>
                  <a:lnTo>
                    <a:pt x="65" y="850"/>
                  </a:lnTo>
                  <a:lnTo>
                    <a:pt x="73" y="859"/>
                  </a:lnTo>
                  <a:lnTo>
                    <a:pt x="78" y="869"/>
                  </a:lnTo>
                  <a:lnTo>
                    <a:pt x="81" y="880"/>
                  </a:lnTo>
                  <a:lnTo>
                    <a:pt x="83" y="892"/>
                  </a:lnTo>
                  <a:lnTo>
                    <a:pt x="80" y="905"/>
                  </a:lnTo>
                  <a:lnTo>
                    <a:pt x="80" y="905"/>
                  </a:lnTo>
                  <a:lnTo>
                    <a:pt x="73" y="926"/>
                  </a:lnTo>
                  <a:lnTo>
                    <a:pt x="72" y="934"/>
                  </a:lnTo>
                  <a:lnTo>
                    <a:pt x="72" y="940"/>
                  </a:lnTo>
                  <a:lnTo>
                    <a:pt x="75" y="946"/>
                  </a:lnTo>
                  <a:lnTo>
                    <a:pt x="83" y="950"/>
                  </a:lnTo>
                  <a:lnTo>
                    <a:pt x="92" y="953"/>
                  </a:lnTo>
                  <a:lnTo>
                    <a:pt x="108" y="953"/>
                  </a:lnTo>
                  <a:lnTo>
                    <a:pt x="108" y="953"/>
                  </a:lnTo>
                  <a:lnTo>
                    <a:pt x="129" y="953"/>
                  </a:lnTo>
                  <a:lnTo>
                    <a:pt x="139" y="951"/>
                  </a:lnTo>
                  <a:lnTo>
                    <a:pt x="146" y="950"/>
                  </a:lnTo>
                  <a:lnTo>
                    <a:pt x="153" y="945"/>
                  </a:lnTo>
                  <a:lnTo>
                    <a:pt x="161" y="940"/>
                  </a:lnTo>
                  <a:lnTo>
                    <a:pt x="166" y="932"/>
                  </a:lnTo>
                  <a:lnTo>
                    <a:pt x="172" y="923"/>
                  </a:lnTo>
                  <a:lnTo>
                    <a:pt x="172" y="923"/>
                  </a:lnTo>
                  <a:lnTo>
                    <a:pt x="175" y="916"/>
                  </a:lnTo>
                  <a:lnTo>
                    <a:pt x="181" y="910"/>
                  </a:lnTo>
                  <a:lnTo>
                    <a:pt x="186" y="904"/>
                  </a:lnTo>
                  <a:lnTo>
                    <a:pt x="193" y="899"/>
                  </a:lnTo>
                  <a:lnTo>
                    <a:pt x="200" y="896"/>
                  </a:lnTo>
                  <a:lnTo>
                    <a:pt x="208" y="894"/>
                  </a:lnTo>
                  <a:lnTo>
                    <a:pt x="216" y="892"/>
                  </a:lnTo>
                  <a:lnTo>
                    <a:pt x="226" y="892"/>
                  </a:lnTo>
                  <a:lnTo>
                    <a:pt x="226" y="892"/>
                  </a:lnTo>
                  <a:lnTo>
                    <a:pt x="258" y="894"/>
                  </a:lnTo>
                  <a:lnTo>
                    <a:pt x="274" y="894"/>
                  </a:lnTo>
                  <a:lnTo>
                    <a:pt x="289" y="891"/>
                  </a:lnTo>
                  <a:lnTo>
                    <a:pt x="289" y="891"/>
                  </a:lnTo>
                  <a:lnTo>
                    <a:pt x="315" y="884"/>
                  </a:lnTo>
                  <a:lnTo>
                    <a:pt x="340" y="881"/>
                  </a:lnTo>
                  <a:lnTo>
                    <a:pt x="366" y="881"/>
                  </a:lnTo>
                  <a:lnTo>
                    <a:pt x="391" y="883"/>
                  </a:lnTo>
                  <a:lnTo>
                    <a:pt x="417" y="886"/>
                  </a:lnTo>
                  <a:lnTo>
                    <a:pt x="442" y="889"/>
                  </a:lnTo>
                  <a:lnTo>
                    <a:pt x="491" y="897"/>
                  </a:lnTo>
                  <a:lnTo>
                    <a:pt x="491" y="897"/>
                  </a:lnTo>
                  <a:lnTo>
                    <a:pt x="509" y="899"/>
                  </a:lnTo>
                  <a:lnTo>
                    <a:pt x="525" y="904"/>
                  </a:lnTo>
                  <a:lnTo>
                    <a:pt x="558" y="911"/>
                  </a:lnTo>
                  <a:lnTo>
                    <a:pt x="574" y="915"/>
                  </a:lnTo>
                  <a:lnTo>
                    <a:pt x="591" y="916"/>
                  </a:lnTo>
                  <a:lnTo>
                    <a:pt x="607" y="918"/>
                  </a:lnTo>
                  <a:lnTo>
                    <a:pt x="625" y="918"/>
                  </a:lnTo>
                  <a:lnTo>
                    <a:pt x="625" y="918"/>
                  </a:lnTo>
                  <a:lnTo>
                    <a:pt x="636" y="918"/>
                  </a:lnTo>
                  <a:lnTo>
                    <a:pt x="645" y="918"/>
                  </a:lnTo>
                  <a:lnTo>
                    <a:pt x="656" y="919"/>
                  </a:lnTo>
                  <a:lnTo>
                    <a:pt x="666" y="923"/>
                  </a:lnTo>
                  <a:lnTo>
                    <a:pt x="675" y="926"/>
                  </a:lnTo>
                  <a:lnTo>
                    <a:pt x="683" y="931"/>
                  </a:lnTo>
                  <a:lnTo>
                    <a:pt x="693" y="937"/>
                  </a:lnTo>
                  <a:lnTo>
                    <a:pt x="701" y="943"/>
                  </a:lnTo>
                  <a:lnTo>
                    <a:pt x="701" y="943"/>
                  </a:lnTo>
                  <a:lnTo>
                    <a:pt x="710" y="951"/>
                  </a:lnTo>
                  <a:lnTo>
                    <a:pt x="722" y="956"/>
                  </a:lnTo>
                  <a:lnTo>
                    <a:pt x="733" y="959"/>
                  </a:lnTo>
                  <a:lnTo>
                    <a:pt x="744" y="961"/>
                  </a:lnTo>
                  <a:lnTo>
                    <a:pt x="768" y="961"/>
                  </a:lnTo>
                  <a:lnTo>
                    <a:pt x="790" y="961"/>
                  </a:lnTo>
                  <a:lnTo>
                    <a:pt x="790" y="961"/>
                  </a:lnTo>
                  <a:lnTo>
                    <a:pt x="817" y="961"/>
                  </a:lnTo>
                  <a:lnTo>
                    <a:pt x="844" y="961"/>
                  </a:lnTo>
                  <a:lnTo>
                    <a:pt x="871" y="962"/>
                  </a:lnTo>
                  <a:lnTo>
                    <a:pt x="898" y="965"/>
                  </a:lnTo>
                  <a:lnTo>
                    <a:pt x="898" y="965"/>
                  </a:lnTo>
                  <a:lnTo>
                    <a:pt x="920" y="970"/>
                  </a:lnTo>
                  <a:lnTo>
                    <a:pt x="931" y="972"/>
                  </a:lnTo>
                  <a:lnTo>
                    <a:pt x="942" y="973"/>
                  </a:lnTo>
                  <a:lnTo>
                    <a:pt x="955" y="975"/>
                  </a:lnTo>
                  <a:lnTo>
                    <a:pt x="966" y="973"/>
                  </a:lnTo>
                  <a:lnTo>
                    <a:pt x="977" y="969"/>
                  </a:lnTo>
                  <a:lnTo>
                    <a:pt x="990" y="961"/>
                  </a:lnTo>
                  <a:lnTo>
                    <a:pt x="990" y="961"/>
                  </a:lnTo>
                  <a:lnTo>
                    <a:pt x="999" y="956"/>
                  </a:lnTo>
                  <a:lnTo>
                    <a:pt x="1011" y="953"/>
                  </a:lnTo>
                  <a:lnTo>
                    <a:pt x="1020" y="953"/>
                  </a:lnTo>
                  <a:lnTo>
                    <a:pt x="1031" y="954"/>
                  </a:lnTo>
                  <a:lnTo>
                    <a:pt x="1039" y="959"/>
                  </a:lnTo>
                  <a:lnTo>
                    <a:pt x="1047" y="967"/>
                  </a:lnTo>
                  <a:lnTo>
                    <a:pt x="1054" y="975"/>
                  </a:lnTo>
                  <a:lnTo>
                    <a:pt x="1058" y="986"/>
                  </a:lnTo>
                  <a:lnTo>
                    <a:pt x="1058" y="986"/>
                  </a:lnTo>
                  <a:lnTo>
                    <a:pt x="1061" y="994"/>
                  </a:lnTo>
                  <a:lnTo>
                    <a:pt x="1063" y="999"/>
                  </a:lnTo>
                  <a:lnTo>
                    <a:pt x="1066" y="1002"/>
                  </a:lnTo>
                  <a:lnTo>
                    <a:pt x="1071" y="1004"/>
                  </a:lnTo>
                  <a:lnTo>
                    <a:pt x="1074" y="1004"/>
                  </a:lnTo>
                  <a:lnTo>
                    <a:pt x="1079" y="1004"/>
                  </a:lnTo>
                  <a:lnTo>
                    <a:pt x="1090" y="999"/>
                  </a:lnTo>
                  <a:lnTo>
                    <a:pt x="1090" y="999"/>
                  </a:lnTo>
                  <a:lnTo>
                    <a:pt x="1109" y="991"/>
                  </a:lnTo>
                  <a:lnTo>
                    <a:pt x="1128" y="986"/>
                  </a:lnTo>
                  <a:lnTo>
                    <a:pt x="1147" y="983"/>
                  </a:lnTo>
                  <a:lnTo>
                    <a:pt x="1166" y="983"/>
                  </a:lnTo>
                  <a:lnTo>
                    <a:pt x="1185" y="985"/>
                  </a:lnTo>
                  <a:lnTo>
                    <a:pt x="1203" y="991"/>
                  </a:lnTo>
                  <a:lnTo>
                    <a:pt x="1222" y="999"/>
                  </a:lnTo>
                  <a:lnTo>
                    <a:pt x="1239" y="1010"/>
                  </a:lnTo>
                  <a:lnTo>
                    <a:pt x="1239" y="1010"/>
                  </a:lnTo>
                  <a:lnTo>
                    <a:pt x="1257" y="1023"/>
                  </a:lnTo>
                  <a:lnTo>
                    <a:pt x="1266" y="1027"/>
                  </a:lnTo>
                  <a:lnTo>
                    <a:pt x="1271" y="1029"/>
                  </a:lnTo>
                  <a:lnTo>
                    <a:pt x="1277" y="1031"/>
                  </a:lnTo>
                  <a:lnTo>
                    <a:pt x="1277" y="1031"/>
                  </a:lnTo>
                  <a:lnTo>
                    <a:pt x="1277" y="1024"/>
                  </a:lnTo>
                  <a:lnTo>
                    <a:pt x="1276" y="1019"/>
                  </a:lnTo>
                  <a:lnTo>
                    <a:pt x="1271" y="1010"/>
                  </a:lnTo>
                  <a:lnTo>
                    <a:pt x="1271" y="1010"/>
                  </a:lnTo>
                  <a:lnTo>
                    <a:pt x="1266" y="997"/>
                  </a:lnTo>
                  <a:lnTo>
                    <a:pt x="1263" y="985"/>
                  </a:lnTo>
                  <a:lnTo>
                    <a:pt x="1262" y="973"/>
                  </a:lnTo>
                  <a:lnTo>
                    <a:pt x="1260" y="961"/>
                  </a:lnTo>
                  <a:lnTo>
                    <a:pt x="1262" y="948"/>
                  </a:lnTo>
                  <a:lnTo>
                    <a:pt x="1265" y="937"/>
                  </a:lnTo>
                  <a:lnTo>
                    <a:pt x="1268" y="924"/>
                  </a:lnTo>
                  <a:lnTo>
                    <a:pt x="1273" y="913"/>
                  </a:lnTo>
                  <a:lnTo>
                    <a:pt x="1279" y="902"/>
                  </a:lnTo>
                  <a:lnTo>
                    <a:pt x="1287" y="892"/>
                  </a:lnTo>
                  <a:lnTo>
                    <a:pt x="1295" y="883"/>
                  </a:lnTo>
                  <a:lnTo>
                    <a:pt x="1304" y="875"/>
                  </a:lnTo>
                  <a:lnTo>
                    <a:pt x="1314" y="869"/>
                  </a:lnTo>
                  <a:lnTo>
                    <a:pt x="1327" y="862"/>
                  </a:lnTo>
                  <a:lnTo>
                    <a:pt x="1338" y="856"/>
                  </a:lnTo>
                  <a:lnTo>
                    <a:pt x="1351" y="853"/>
                  </a:lnTo>
                  <a:lnTo>
                    <a:pt x="1351" y="853"/>
                  </a:lnTo>
                  <a:lnTo>
                    <a:pt x="1370" y="850"/>
                  </a:lnTo>
                  <a:lnTo>
                    <a:pt x="1387" y="850"/>
                  </a:lnTo>
                  <a:lnTo>
                    <a:pt x="1405" y="851"/>
                  </a:lnTo>
                  <a:lnTo>
                    <a:pt x="1422" y="854"/>
                  </a:lnTo>
                  <a:lnTo>
                    <a:pt x="1422" y="854"/>
                  </a:lnTo>
                  <a:lnTo>
                    <a:pt x="1433" y="854"/>
                  </a:lnTo>
                  <a:lnTo>
                    <a:pt x="1440" y="854"/>
                  </a:lnTo>
                  <a:lnTo>
                    <a:pt x="1443" y="851"/>
                  </a:lnTo>
                  <a:lnTo>
                    <a:pt x="1443" y="851"/>
                  </a:lnTo>
                  <a:lnTo>
                    <a:pt x="1446" y="848"/>
                  </a:lnTo>
                  <a:lnTo>
                    <a:pt x="1446" y="846"/>
                  </a:lnTo>
                  <a:lnTo>
                    <a:pt x="1444" y="842"/>
                  </a:lnTo>
                  <a:lnTo>
                    <a:pt x="1440" y="837"/>
                  </a:lnTo>
                  <a:lnTo>
                    <a:pt x="1436" y="832"/>
                  </a:lnTo>
                  <a:lnTo>
                    <a:pt x="1436" y="832"/>
                  </a:lnTo>
                  <a:lnTo>
                    <a:pt x="1424" y="805"/>
                  </a:lnTo>
                  <a:lnTo>
                    <a:pt x="1417" y="792"/>
                  </a:lnTo>
                  <a:lnTo>
                    <a:pt x="1414" y="778"/>
                  </a:lnTo>
                  <a:lnTo>
                    <a:pt x="1414" y="778"/>
                  </a:lnTo>
                  <a:lnTo>
                    <a:pt x="1406" y="751"/>
                  </a:lnTo>
                  <a:lnTo>
                    <a:pt x="1401" y="737"/>
                  </a:lnTo>
                  <a:lnTo>
                    <a:pt x="1397" y="724"/>
                  </a:lnTo>
                  <a:lnTo>
                    <a:pt x="1390" y="713"/>
                  </a:lnTo>
                  <a:lnTo>
                    <a:pt x="1382" y="702"/>
                  </a:lnTo>
                  <a:lnTo>
                    <a:pt x="1373" y="691"/>
                  </a:lnTo>
                  <a:lnTo>
                    <a:pt x="1362" y="681"/>
                  </a:lnTo>
                  <a:lnTo>
                    <a:pt x="1362" y="681"/>
                  </a:lnTo>
                  <a:lnTo>
                    <a:pt x="1357" y="676"/>
                  </a:lnTo>
                  <a:lnTo>
                    <a:pt x="1354" y="672"/>
                  </a:lnTo>
                  <a:lnTo>
                    <a:pt x="1352" y="667"/>
                  </a:lnTo>
                  <a:lnTo>
                    <a:pt x="1351" y="661"/>
                  </a:lnTo>
                  <a:lnTo>
                    <a:pt x="1352" y="649"/>
                  </a:lnTo>
                  <a:lnTo>
                    <a:pt x="1357" y="638"/>
                  </a:lnTo>
                  <a:lnTo>
                    <a:pt x="1357" y="638"/>
                  </a:lnTo>
                  <a:lnTo>
                    <a:pt x="1362" y="626"/>
                  </a:lnTo>
                  <a:lnTo>
                    <a:pt x="1370" y="616"/>
                  </a:lnTo>
                  <a:lnTo>
                    <a:pt x="1374" y="613"/>
                  </a:lnTo>
                  <a:lnTo>
                    <a:pt x="1379" y="610"/>
                  </a:lnTo>
                  <a:lnTo>
                    <a:pt x="1386" y="608"/>
                  </a:lnTo>
                  <a:lnTo>
                    <a:pt x="1392" y="607"/>
                  </a:lnTo>
                  <a:lnTo>
                    <a:pt x="1392" y="607"/>
                  </a:lnTo>
                  <a:lnTo>
                    <a:pt x="1409" y="607"/>
                  </a:lnTo>
                  <a:lnTo>
                    <a:pt x="1425" y="608"/>
                  </a:lnTo>
                  <a:lnTo>
                    <a:pt x="1441" y="611"/>
                  </a:lnTo>
                  <a:lnTo>
                    <a:pt x="1457" y="618"/>
                  </a:lnTo>
                  <a:lnTo>
                    <a:pt x="1457" y="618"/>
                  </a:lnTo>
                  <a:lnTo>
                    <a:pt x="1474" y="624"/>
                  </a:lnTo>
                  <a:lnTo>
                    <a:pt x="1490" y="627"/>
                  </a:lnTo>
                  <a:lnTo>
                    <a:pt x="1505" y="627"/>
                  </a:lnTo>
                  <a:lnTo>
                    <a:pt x="1519" y="624"/>
                  </a:lnTo>
                  <a:lnTo>
                    <a:pt x="1533" y="619"/>
                  </a:lnTo>
                  <a:lnTo>
                    <a:pt x="1546" y="610"/>
                  </a:lnTo>
                  <a:lnTo>
                    <a:pt x="1557" y="599"/>
                  </a:lnTo>
                  <a:lnTo>
                    <a:pt x="1568" y="584"/>
                  </a:lnTo>
                  <a:lnTo>
                    <a:pt x="1568" y="584"/>
                  </a:lnTo>
                  <a:lnTo>
                    <a:pt x="1571" y="578"/>
                  </a:lnTo>
                  <a:lnTo>
                    <a:pt x="1573" y="572"/>
                  </a:lnTo>
                  <a:lnTo>
                    <a:pt x="1570" y="567"/>
                  </a:lnTo>
                  <a:lnTo>
                    <a:pt x="1565" y="564"/>
                  </a:lnTo>
                  <a:lnTo>
                    <a:pt x="1565" y="56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6" name="Freeform 252">
              <a:extLst>
                <a:ext uri="{FF2B5EF4-FFF2-40B4-BE49-F238E27FC236}">
                  <a16:creationId xmlns:a16="http://schemas.microsoft.com/office/drawing/2014/main" id="{FBBFF7AA-7FF1-E2F4-7A0A-404F185E1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" y="1731"/>
              <a:ext cx="597" cy="237"/>
            </a:xfrm>
            <a:custGeom>
              <a:avLst/>
              <a:gdLst>
                <a:gd name="T0" fmla="*/ 57 w 1195"/>
                <a:gd name="T1" fmla="*/ 357 h 475"/>
                <a:gd name="T2" fmla="*/ 119 w 1195"/>
                <a:gd name="T3" fmla="*/ 332 h 475"/>
                <a:gd name="T4" fmla="*/ 258 w 1195"/>
                <a:gd name="T5" fmla="*/ 317 h 475"/>
                <a:gd name="T6" fmla="*/ 396 w 1195"/>
                <a:gd name="T7" fmla="*/ 327 h 475"/>
                <a:gd name="T8" fmla="*/ 536 w 1195"/>
                <a:gd name="T9" fmla="*/ 344 h 475"/>
                <a:gd name="T10" fmla="*/ 590 w 1195"/>
                <a:gd name="T11" fmla="*/ 343 h 475"/>
                <a:gd name="T12" fmla="*/ 618 w 1195"/>
                <a:gd name="T13" fmla="*/ 327 h 475"/>
                <a:gd name="T14" fmla="*/ 648 w 1195"/>
                <a:gd name="T15" fmla="*/ 317 h 475"/>
                <a:gd name="T16" fmla="*/ 674 w 1195"/>
                <a:gd name="T17" fmla="*/ 335 h 475"/>
                <a:gd name="T18" fmla="*/ 707 w 1195"/>
                <a:gd name="T19" fmla="*/ 360 h 475"/>
                <a:gd name="T20" fmla="*/ 774 w 1195"/>
                <a:gd name="T21" fmla="*/ 381 h 475"/>
                <a:gd name="T22" fmla="*/ 874 w 1195"/>
                <a:gd name="T23" fmla="*/ 430 h 475"/>
                <a:gd name="T24" fmla="*/ 928 w 1195"/>
                <a:gd name="T25" fmla="*/ 467 h 475"/>
                <a:gd name="T26" fmla="*/ 961 w 1195"/>
                <a:gd name="T27" fmla="*/ 475 h 475"/>
                <a:gd name="T28" fmla="*/ 987 w 1195"/>
                <a:gd name="T29" fmla="*/ 465 h 475"/>
                <a:gd name="T30" fmla="*/ 1036 w 1195"/>
                <a:gd name="T31" fmla="*/ 446 h 475"/>
                <a:gd name="T32" fmla="*/ 1068 w 1195"/>
                <a:gd name="T33" fmla="*/ 448 h 475"/>
                <a:gd name="T34" fmla="*/ 1096 w 1195"/>
                <a:gd name="T35" fmla="*/ 448 h 475"/>
                <a:gd name="T36" fmla="*/ 1114 w 1195"/>
                <a:gd name="T37" fmla="*/ 429 h 475"/>
                <a:gd name="T38" fmla="*/ 1160 w 1195"/>
                <a:gd name="T39" fmla="*/ 387 h 475"/>
                <a:gd name="T40" fmla="*/ 1192 w 1195"/>
                <a:gd name="T41" fmla="*/ 362 h 475"/>
                <a:gd name="T42" fmla="*/ 1182 w 1195"/>
                <a:gd name="T43" fmla="*/ 319 h 475"/>
                <a:gd name="T44" fmla="*/ 1149 w 1195"/>
                <a:gd name="T45" fmla="*/ 286 h 475"/>
                <a:gd name="T46" fmla="*/ 1128 w 1195"/>
                <a:gd name="T47" fmla="*/ 252 h 475"/>
                <a:gd name="T48" fmla="*/ 1107 w 1195"/>
                <a:gd name="T49" fmla="*/ 243 h 475"/>
                <a:gd name="T50" fmla="*/ 1087 w 1195"/>
                <a:gd name="T51" fmla="*/ 235 h 475"/>
                <a:gd name="T52" fmla="*/ 1095 w 1195"/>
                <a:gd name="T53" fmla="*/ 213 h 475"/>
                <a:gd name="T54" fmla="*/ 1106 w 1195"/>
                <a:gd name="T55" fmla="*/ 175 h 475"/>
                <a:gd name="T56" fmla="*/ 1088 w 1195"/>
                <a:gd name="T57" fmla="*/ 141 h 475"/>
                <a:gd name="T58" fmla="*/ 1039 w 1195"/>
                <a:gd name="T59" fmla="*/ 103 h 475"/>
                <a:gd name="T60" fmla="*/ 961 w 1195"/>
                <a:gd name="T61" fmla="*/ 86 h 475"/>
                <a:gd name="T62" fmla="*/ 906 w 1195"/>
                <a:gd name="T63" fmla="*/ 94 h 475"/>
                <a:gd name="T64" fmla="*/ 844 w 1195"/>
                <a:gd name="T65" fmla="*/ 82 h 475"/>
                <a:gd name="T66" fmla="*/ 788 w 1195"/>
                <a:gd name="T67" fmla="*/ 43 h 475"/>
                <a:gd name="T68" fmla="*/ 731 w 1195"/>
                <a:gd name="T69" fmla="*/ 13 h 475"/>
                <a:gd name="T70" fmla="*/ 672 w 1195"/>
                <a:gd name="T71" fmla="*/ 0 h 475"/>
                <a:gd name="T72" fmla="*/ 609 w 1195"/>
                <a:gd name="T73" fmla="*/ 5 h 475"/>
                <a:gd name="T74" fmla="*/ 550 w 1195"/>
                <a:gd name="T75" fmla="*/ 22 h 475"/>
                <a:gd name="T76" fmla="*/ 534 w 1195"/>
                <a:gd name="T77" fmla="*/ 30 h 475"/>
                <a:gd name="T78" fmla="*/ 529 w 1195"/>
                <a:gd name="T79" fmla="*/ 51 h 475"/>
                <a:gd name="T80" fmla="*/ 545 w 1195"/>
                <a:gd name="T81" fmla="*/ 106 h 475"/>
                <a:gd name="T82" fmla="*/ 537 w 1195"/>
                <a:gd name="T83" fmla="*/ 154 h 475"/>
                <a:gd name="T84" fmla="*/ 502 w 1195"/>
                <a:gd name="T85" fmla="*/ 184 h 475"/>
                <a:gd name="T86" fmla="*/ 462 w 1195"/>
                <a:gd name="T87" fmla="*/ 203 h 475"/>
                <a:gd name="T88" fmla="*/ 407 w 1195"/>
                <a:gd name="T89" fmla="*/ 200 h 475"/>
                <a:gd name="T90" fmla="*/ 356 w 1195"/>
                <a:gd name="T91" fmla="*/ 154 h 475"/>
                <a:gd name="T92" fmla="*/ 259 w 1195"/>
                <a:gd name="T93" fmla="*/ 63 h 475"/>
                <a:gd name="T94" fmla="*/ 227 w 1195"/>
                <a:gd name="T95" fmla="*/ 47 h 475"/>
                <a:gd name="T96" fmla="*/ 196 w 1195"/>
                <a:gd name="T97" fmla="*/ 47 h 475"/>
                <a:gd name="T98" fmla="*/ 121 w 1195"/>
                <a:gd name="T99" fmla="*/ 74 h 475"/>
                <a:gd name="T100" fmla="*/ 103 w 1195"/>
                <a:gd name="T101" fmla="*/ 86 h 475"/>
                <a:gd name="T102" fmla="*/ 65 w 1195"/>
                <a:gd name="T103" fmla="*/ 127 h 475"/>
                <a:gd name="T104" fmla="*/ 57 w 1195"/>
                <a:gd name="T105" fmla="*/ 171 h 475"/>
                <a:gd name="T106" fmla="*/ 45 w 1195"/>
                <a:gd name="T107" fmla="*/ 203 h 475"/>
                <a:gd name="T108" fmla="*/ 24 w 1195"/>
                <a:gd name="T109" fmla="*/ 224 h 475"/>
                <a:gd name="T110" fmla="*/ 5 w 1195"/>
                <a:gd name="T111" fmla="*/ 281 h 475"/>
                <a:gd name="T112" fmla="*/ 0 w 1195"/>
                <a:gd name="T113" fmla="*/ 332 h 475"/>
                <a:gd name="T114" fmla="*/ 0 w 1195"/>
                <a:gd name="T115" fmla="*/ 368 h 475"/>
                <a:gd name="T116" fmla="*/ 11 w 1195"/>
                <a:gd name="T117" fmla="*/ 384 h 475"/>
                <a:gd name="T118" fmla="*/ 21 w 1195"/>
                <a:gd name="T119" fmla="*/ 387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475">
                  <a:moveTo>
                    <a:pt x="40" y="371"/>
                  </a:moveTo>
                  <a:lnTo>
                    <a:pt x="40" y="371"/>
                  </a:lnTo>
                  <a:lnTo>
                    <a:pt x="49" y="364"/>
                  </a:lnTo>
                  <a:lnTo>
                    <a:pt x="57" y="357"/>
                  </a:lnTo>
                  <a:lnTo>
                    <a:pt x="76" y="346"/>
                  </a:lnTo>
                  <a:lnTo>
                    <a:pt x="97" y="338"/>
                  </a:lnTo>
                  <a:lnTo>
                    <a:pt x="119" y="332"/>
                  </a:lnTo>
                  <a:lnTo>
                    <a:pt x="119" y="332"/>
                  </a:lnTo>
                  <a:lnTo>
                    <a:pt x="153" y="324"/>
                  </a:lnTo>
                  <a:lnTo>
                    <a:pt x="188" y="319"/>
                  </a:lnTo>
                  <a:lnTo>
                    <a:pt x="223" y="317"/>
                  </a:lnTo>
                  <a:lnTo>
                    <a:pt x="258" y="317"/>
                  </a:lnTo>
                  <a:lnTo>
                    <a:pt x="293" y="319"/>
                  </a:lnTo>
                  <a:lnTo>
                    <a:pt x="326" y="322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431" y="330"/>
                  </a:lnTo>
                  <a:lnTo>
                    <a:pt x="466" y="335"/>
                  </a:lnTo>
                  <a:lnTo>
                    <a:pt x="536" y="344"/>
                  </a:lnTo>
                  <a:lnTo>
                    <a:pt x="536" y="344"/>
                  </a:lnTo>
                  <a:lnTo>
                    <a:pt x="558" y="346"/>
                  </a:lnTo>
                  <a:lnTo>
                    <a:pt x="569" y="346"/>
                  </a:lnTo>
                  <a:lnTo>
                    <a:pt x="578" y="344"/>
                  </a:lnTo>
                  <a:lnTo>
                    <a:pt x="590" y="343"/>
                  </a:lnTo>
                  <a:lnTo>
                    <a:pt x="599" y="338"/>
                  </a:lnTo>
                  <a:lnTo>
                    <a:pt x="609" y="333"/>
                  </a:lnTo>
                  <a:lnTo>
                    <a:pt x="618" y="327"/>
                  </a:lnTo>
                  <a:lnTo>
                    <a:pt x="618" y="327"/>
                  </a:lnTo>
                  <a:lnTo>
                    <a:pt x="626" y="322"/>
                  </a:lnTo>
                  <a:lnTo>
                    <a:pt x="634" y="319"/>
                  </a:lnTo>
                  <a:lnTo>
                    <a:pt x="640" y="317"/>
                  </a:lnTo>
                  <a:lnTo>
                    <a:pt x="648" y="317"/>
                  </a:lnTo>
                  <a:lnTo>
                    <a:pt x="655" y="321"/>
                  </a:lnTo>
                  <a:lnTo>
                    <a:pt x="661" y="324"/>
                  </a:lnTo>
                  <a:lnTo>
                    <a:pt x="667" y="329"/>
                  </a:lnTo>
                  <a:lnTo>
                    <a:pt x="674" y="335"/>
                  </a:lnTo>
                  <a:lnTo>
                    <a:pt x="674" y="335"/>
                  </a:lnTo>
                  <a:lnTo>
                    <a:pt x="683" y="346"/>
                  </a:lnTo>
                  <a:lnTo>
                    <a:pt x="694" y="354"/>
                  </a:lnTo>
                  <a:lnTo>
                    <a:pt x="707" y="360"/>
                  </a:lnTo>
                  <a:lnTo>
                    <a:pt x="720" y="365"/>
                  </a:lnTo>
                  <a:lnTo>
                    <a:pt x="720" y="365"/>
                  </a:lnTo>
                  <a:lnTo>
                    <a:pt x="747" y="373"/>
                  </a:lnTo>
                  <a:lnTo>
                    <a:pt x="774" y="381"/>
                  </a:lnTo>
                  <a:lnTo>
                    <a:pt x="799" y="392"/>
                  </a:lnTo>
                  <a:lnTo>
                    <a:pt x="825" y="403"/>
                  </a:lnTo>
                  <a:lnTo>
                    <a:pt x="850" y="416"/>
                  </a:lnTo>
                  <a:lnTo>
                    <a:pt x="874" y="430"/>
                  </a:lnTo>
                  <a:lnTo>
                    <a:pt x="898" y="445"/>
                  </a:lnTo>
                  <a:lnTo>
                    <a:pt x="920" y="462"/>
                  </a:lnTo>
                  <a:lnTo>
                    <a:pt x="920" y="462"/>
                  </a:lnTo>
                  <a:lnTo>
                    <a:pt x="928" y="467"/>
                  </a:lnTo>
                  <a:lnTo>
                    <a:pt x="936" y="472"/>
                  </a:lnTo>
                  <a:lnTo>
                    <a:pt x="944" y="475"/>
                  </a:lnTo>
                  <a:lnTo>
                    <a:pt x="953" y="475"/>
                  </a:lnTo>
                  <a:lnTo>
                    <a:pt x="961" y="475"/>
                  </a:lnTo>
                  <a:lnTo>
                    <a:pt x="969" y="473"/>
                  </a:lnTo>
                  <a:lnTo>
                    <a:pt x="977" y="470"/>
                  </a:lnTo>
                  <a:lnTo>
                    <a:pt x="987" y="465"/>
                  </a:lnTo>
                  <a:lnTo>
                    <a:pt x="987" y="465"/>
                  </a:lnTo>
                  <a:lnTo>
                    <a:pt x="1006" y="454"/>
                  </a:lnTo>
                  <a:lnTo>
                    <a:pt x="1015" y="451"/>
                  </a:lnTo>
                  <a:lnTo>
                    <a:pt x="1026" y="448"/>
                  </a:lnTo>
                  <a:lnTo>
                    <a:pt x="1036" y="446"/>
                  </a:lnTo>
                  <a:lnTo>
                    <a:pt x="1047" y="445"/>
                  </a:lnTo>
                  <a:lnTo>
                    <a:pt x="1057" y="446"/>
                  </a:lnTo>
                  <a:lnTo>
                    <a:pt x="1068" y="448"/>
                  </a:lnTo>
                  <a:lnTo>
                    <a:pt x="1068" y="448"/>
                  </a:lnTo>
                  <a:lnTo>
                    <a:pt x="1076" y="449"/>
                  </a:lnTo>
                  <a:lnTo>
                    <a:pt x="1084" y="451"/>
                  </a:lnTo>
                  <a:lnTo>
                    <a:pt x="1090" y="449"/>
                  </a:lnTo>
                  <a:lnTo>
                    <a:pt x="1096" y="448"/>
                  </a:lnTo>
                  <a:lnTo>
                    <a:pt x="1101" y="445"/>
                  </a:lnTo>
                  <a:lnTo>
                    <a:pt x="1106" y="440"/>
                  </a:lnTo>
                  <a:lnTo>
                    <a:pt x="1114" y="429"/>
                  </a:lnTo>
                  <a:lnTo>
                    <a:pt x="1114" y="429"/>
                  </a:lnTo>
                  <a:lnTo>
                    <a:pt x="1123" y="414"/>
                  </a:lnTo>
                  <a:lnTo>
                    <a:pt x="1134" y="403"/>
                  </a:lnTo>
                  <a:lnTo>
                    <a:pt x="1146" y="395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74" y="379"/>
                  </a:lnTo>
                  <a:lnTo>
                    <a:pt x="1184" y="371"/>
                  </a:lnTo>
                  <a:lnTo>
                    <a:pt x="1192" y="362"/>
                  </a:lnTo>
                  <a:lnTo>
                    <a:pt x="1195" y="352"/>
                  </a:lnTo>
                  <a:lnTo>
                    <a:pt x="1193" y="341"/>
                  </a:lnTo>
                  <a:lnTo>
                    <a:pt x="1190" y="330"/>
                  </a:lnTo>
                  <a:lnTo>
                    <a:pt x="1182" y="319"/>
                  </a:lnTo>
                  <a:lnTo>
                    <a:pt x="1171" y="308"/>
                  </a:lnTo>
                  <a:lnTo>
                    <a:pt x="1171" y="308"/>
                  </a:lnTo>
                  <a:lnTo>
                    <a:pt x="1160" y="297"/>
                  </a:lnTo>
                  <a:lnTo>
                    <a:pt x="1149" y="286"/>
                  </a:lnTo>
                  <a:lnTo>
                    <a:pt x="1141" y="273"/>
                  </a:lnTo>
                  <a:lnTo>
                    <a:pt x="1133" y="260"/>
                  </a:lnTo>
                  <a:lnTo>
                    <a:pt x="1133" y="260"/>
                  </a:lnTo>
                  <a:lnTo>
                    <a:pt x="1128" y="252"/>
                  </a:lnTo>
                  <a:lnTo>
                    <a:pt x="1122" y="248"/>
                  </a:lnTo>
                  <a:lnTo>
                    <a:pt x="1115" y="244"/>
                  </a:lnTo>
                  <a:lnTo>
                    <a:pt x="1107" y="243"/>
                  </a:lnTo>
                  <a:lnTo>
                    <a:pt x="1107" y="243"/>
                  </a:lnTo>
                  <a:lnTo>
                    <a:pt x="1099" y="243"/>
                  </a:lnTo>
                  <a:lnTo>
                    <a:pt x="1093" y="241"/>
                  </a:lnTo>
                  <a:lnTo>
                    <a:pt x="1090" y="238"/>
                  </a:lnTo>
                  <a:lnTo>
                    <a:pt x="1087" y="235"/>
                  </a:lnTo>
                  <a:lnTo>
                    <a:pt x="1087" y="230"/>
                  </a:lnTo>
                  <a:lnTo>
                    <a:pt x="1088" y="225"/>
                  </a:lnTo>
                  <a:lnTo>
                    <a:pt x="1095" y="213"/>
                  </a:lnTo>
                  <a:lnTo>
                    <a:pt x="1095" y="213"/>
                  </a:lnTo>
                  <a:lnTo>
                    <a:pt x="1099" y="203"/>
                  </a:lnTo>
                  <a:lnTo>
                    <a:pt x="1103" y="194"/>
                  </a:lnTo>
                  <a:lnTo>
                    <a:pt x="1106" y="184"/>
                  </a:lnTo>
                  <a:lnTo>
                    <a:pt x="1106" y="175"/>
                  </a:lnTo>
                  <a:lnTo>
                    <a:pt x="1104" y="167"/>
                  </a:lnTo>
                  <a:lnTo>
                    <a:pt x="1099" y="157"/>
                  </a:lnTo>
                  <a:lnTo>
                    <a:pt x="1095" y="149"/>
                  </a:lnTo>
                  <a:lnTo>
                    <a:pt x="1088" y="141"/>
                  </a:lnTo>
                  <a:lnTo>
                    <a:pt x="1088" y="141"/>
                  </a:lnTo>
                  <a:lnTo>
                    <a:pt x="1072" y="127"/>
                  </a:lnTo>
                  <a:lnTo>
                    <a:pt x="1057" y="114"/>
                  </a:lnTo>
                  <a:lnTo>
                    <a:pt x="1039" y="103"/>
                  </a:lnTo>
                  <a:lnTo>
                    <a:pt x="1020" y="95"/>
                  </a:lnTo>
                  <a:lnTo>
                    <a:pt x="1001" y="90"/>
                  </a:lnTo>
                  <a:lnTo>
                    <a:pt x="982" y="87"/>
                  </a:lnTo>
                  <a:lnTo>
                    <a:pt x="961" y="86"/>
                  </a:lnTo>
                  <a:lnTo>
                    <a:pt x="941" y="89"/>
                  </a:lnTo>
                  <a:lnTo>
                    <a:pt x="941" y="89"/>
                  </a:lnTo>
                  <a:lnTo>
                    <a:pt x="923" y="92"/>
                  </a:lnTo>
                  <a:lnTo>
                    <a:pt x="906" y="94"/>
                  </a:lnTo>
                  <a:lnTo>
                    <a:pt x="890" y="94"/>
                  </a:lnTo>
                  <a:lnTo>
                    <a:pt x="874" y="92"/>
                  </a:lnTo>
                  <a:lnTo>
                    <a:pt x="858" y="87"/>
                  </a:lnTo>
                  <a:lnTo>
                    <a:pt x="844" y="82"/>
                  </a:lnTo>
                  <a:lnTo>
                    <a:pt x="829" y="73"/>
                  </a:lnTo>
                  <a:lnTo>
                    <a:pt x="815" y="63"/>
                  </a:lnTo>
                  <a:lnTo>
                    <a:pt x="815" y="63"/>
                  </a:lnTo>
                  <a:lnTo>
                    <a:pt x="788" y="43"/>
                  </a:lnTo>
                  <a:lnTo>
                    <a:pt x="774" y="33"/>
                  </a:lnTo>
                  <a:lnTo>
                    <a:pt x="760" y="25"/>
                  </a:lnTo>
                  <a:lnTo>
                    <a:pt x="745" y="19"/>
                  </a:lnTo>
                  <a:lnTo>
                    <a:pt x="731" y="13"/>
                  </a:lnTo>
                  <a:lnTo>
                    <a:pt x="717" y="8"/>
                  </a:lnTo>
                  <a:lnTo>
                    <a:pt x="702" y="5"/>
                  </a:lnTo>
                  <a:lnTo>
                    <a:pt x="686" y="1"/>
                  </a:lnTo>
                  <a:lnTo>
                    <a:pt x="672" y="0"/>
                  </a:lnTo>
                  <a:lnTo>
                    <a:pt x="656" y="0"/>
                  </a:lnTo>
                  <a:lnTo>
                    <a:pt x="640" y="0"/>
                  </a:lnTo>
                  <a:lnTo>
                    <a:pt x="625" y="1"/>
                  </a:lnTo>
                  <a:lnTo>
                    <a:pt x="609" y="5"/>
                  </a:lnTo>
                  <a:lnTo>
                    <a:pt x="593" y="8"/>
                  </a:lnTo>
                  <a:lnTo>
                    <a:pt x="575" y="13"/>
                  </a:lnTo>
                  <a:lnTo>
                    <a:pt x="575" y="13"/>
                  </a:lnTo>
                  <a:lnTo>
                    <a:pt x="550" y="22"/>
                  </a:lnTo>
                  <a:lnTo>
                    <a:pt x="540" y="25"/>
                  </a:lnTo>
                  <a:lnTo>
                    <a:pt x="532" y="30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31" y="35"/>
                  </a:lnTo>
                  <a:lnTo>
                    <a:pt x="529" y="40"/>
                  </a:lnTo>
                  <a:lnTo>
                    <a:pt x="529" y="44"/>
                  </a:lnTo>
                  <a:lnTo>
                    <a:pt x="529" y="51"/>
                  </a:lnTo>
                  <a:lnTo>
                    <a:pt x="532" y="6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5" y="106"/>
                  </a:lnTo>
                  <a:lnTo>
                    <a:pt x="547" y="121"/>
                  </a:lnTo>
                  <a:lnTo>
                    <a:pt x="547" y="133"/>
                  </a:lnTo>
                  <a:lnTo>
                    <a:pt x="544" y="144"/>
                  </a:lnTo>
                  <a:lnTo>
                    <a:pt x="537" y="154"/>
                  </a:lnTo>
                  <a:lnTo>
                    <a:pt x="529" y="165"/>
                  </a:lnTo>
                  <a:lnTo>
                    <a:pt x="518" y="175"/>
                  </a:lnTo>
                  <a:lnTo>
                    <a:pt x="502" y="184"/>
                  </a:lnTo>
                  <a:lnTo>
                    <a:pt x="502" y="184"/>
                  </a:lnTo>
                  <a:lnTo>
                    <a:pt x="491" y="192"/>
                  </a:lnTo>
                  <a:lnTo>
                    <a:pt x="491" y="192"/>
                  </a:lnTo>
                  <a:lnTo>
                    <a:pt x="477" y="198"/>
                  </a:lnTo>
                  <a:lnTo>
                    <a:pt x="462" y="203"/>
                  </a:lnTo>
                  <a:lnTo>
                    <a:pt x="448" y="205"/>
                  </a:lnTo>
                  <a:lnTo>
                    <a:pt x="434" y="206"/>
                  </a:lnTo>
                  <a:lnTo>
                    <a:pt x="420" y="205"/>
                  </a:lnTo>
                  <a:lnTo>
                    <a:pt x="407" y="200"/>
                  </a:lnTo>
                  <a:lnTo>
                    <a:pt x="396" y="194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56" y="154"/>
                  </a:lnTo>
                  <a:lnTo>
                    <a:pt x="324" y="122"/>
                  </a:lnTo>
                  <a:lnTo>
                    <a:pt x="293" y="94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1" y="59"/>
                  </a:lnTo>
                  <a:lnTo>
                    <a:pt x="243" y="54"/>
                  </a:lnTo>
                  <a:lnTo>
                    <a:pt x="235" y="49"/>
                  </a:lnTo>
                  <a:lnTo>
                    <a:pt x="227" y="47"/>
                  </a:lnTo>
                  <a:lnTo>
                    <a:pt x="219" y="46"/>
                  </a:lnTo>
                  <a:lnTo>
                    <a:pt x="212" y="46"/>
                  </a:lnTo>
                  <a:lnTo>
                    <a:pt x="204" y="46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77" y="54"/>
                  </a:lnTo>
                  <a:lnTo>
                    <a:pt x="158" y="60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03" y="86"/>
                  </a:lnTo>
                  <a:lnTo>
                    <a:pt x="91" y="94"/>
                  </a:lnTo>
                  <a:lnTo>
                    <a:pt x="81" y="103"/>
                  </a:lnTo>
                  <a:lnTo>
                    <a:pt x="73" y="114"/>
                  </a:lnTo>
                  <a:lnTo>
                    <a:pt x="65" y="127"/>
                  </a:lnTo>
                  <a:lnTo>
                    <a:pt x="61" y="140"/>
                  </a:lnTo>
                  <a:lnTo>
                    <a:pt x="57" y="155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81"/>
                  </a:lnTo>
                  <a:lnTo>
                    <a:pt x="54" y="189"/>
                  </a:lnTo>
                  <a:lnTo>
                    <a:pt x="51" y="197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37" y="209"/>
                  </a:lnTo>
                  <a:lnTo>
                    <a:pt x="29" y="216"/>
                  </a:lnTo>
                  <a:lnTo>
                    <a:pt x="24" y="224"/>
                  </a:lnTo>
                  <a:lnTo>
                    <a:pt x="19" y="232"/>
                  </a:lnTo>
                  <a:lnTo>
                    <a:pt x="11" y="248"/>
                  </a:lnTo>
                  <a:lnTo>
                    <a:pt x="7" y="263"/>
                  </a:lnTo>
                  <a:lnTo>
                    <a:pt x="5" y="281"/>
                  </a:lnTo>
                  <a:lnTo>
                    <a:pt x="3" y="298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2" y="373"/>
                  </a:lnTo>
                  <a:lnTo>
                    <a:pt x="3" y="376"/>
                  </a:lnTo>
                  <a:lnTo>
                    <a:pt x="7" y="381"/>
                  </a:lnTo>
                  <a:lnTo>
                    <a:pt x="11" y="384"/>
                  </a:lnTo>
                  <a:lnTo>
                    <a:pt x="15" y="389"/>
                  </a:lnTo>
                  <a:lnTo>
                    <a:pt x="15" y="389"/>
                  </a:lnTo>
                  <a:lnTo>
                    <a:pt x="18" y="389"/>
                  </a:lnTo>
                  <a:lnTo>
                    <a:pt x="21" y="387"/>
                  </a:lnTo>
                  <a:lnTo>
                    <a:pt x="29" y="383"/>
                  </a:lnTo>
                  <a:lnTo>
                    <a:pt x="40" y="371"/>
                  </a:lnTo>
                  <a:lnTo>
                    <a:pt x="40" y="37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7" name="Freeform 253">
              <a:extLst>
                <a:ext uri="{FF2B5EF4-FFF2-40B4-BE49-F238E27FC236}">
                  <a16:creationId xmlns:a16="http://schemas.microsoft.com/office/drawing/2014/main" id="{CC779A97-92F8-78EA-BAA3-D178F737B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" y="1902"/>
              <a:ext cx="472" cy="258"/>
            </a:xfrm>
            <a:custGeom>
              <a:avLst/>
              <a:gdLst>
                <a:gd name="T0" fmla="*/ 396 w 945"/>
                <a:gd name="T1" fmla="*/ 429 h 516"/>
                <a:gd name="T2" fmla="*/ 445 w 945"/>
                <a:gd name="T3" fmla="*/ 466 h 516"/>
                <a:gd name="T4" fmla="*/ 461 w 945"/>
                <a:gd name="T5" fmla="*/ 505 h 516"/>
                <a:gd name="T6" fmla="*/ 480 w 945"/>
                <a:gd name="T7" fmla="*/ 512 h 516"/>
                <a:gd name="T8" fmla="*/ 539 w 945"/>
                <a:gd name="T9" fmla="*/ 509 h 516"/>
                <a:gd name="T10" fmla="*/ 598 w 945"/>
                <a:gd name="T11" fmla="*/ 515 h 516"/>
                <a:gd name="T12" fmla="*/ 626 w 945"/>
                <a:gd name="T13" fmla="*/ 513 h 516"/>
                <a:gd name="T14" fmla="*/ 648 w 945"/>
                <a:gd name="T15" fmla="*/ 499 h 516"/>
                <a:gd name="T16" fmla="*/ 666 w 945"/>
                <a:gd name="T17" fmla="*/ 474 h 516"/>
                <a:gd name="T18" fmla="*/ 729 w 945"/>
                <a:gd name="T19" fmla="*/ 447 h 516"/>
                <a:gd name="T20" fmla="*/ 764 w 945"/>
                <a:gd name="T21" fmla="*/ 428 h 516"/>
                <a:gd name="T22" fmla="*/ 793 w 945"/>
                <a:gd name="T23" fmla="*/ 394 h 516"/>
                <a:gd name="T24" fmla="*/ 798 w 945"/>
                <a:gd name="T25" fmla="*/ 358 h 516"/>
                <a:gd name="T26" fmla="*/ 822 w 945"/>
                <a:gd name="T27" fmla="*/ 307 h 516"/>
                <a:gd name="T28" fmla="*/ 863 w 945"/>
                <a:gd name="T29" fmla="*/ 286 h 516"/>
                <a:gd name="T30" fmla="*/ 876 w 945"/>
                <a:gd name="T31" fmla="*/ 270 h 516"/>
                <a:gd name="T32" fmla="*/ 912 w 945"/>
                <a:gd name="T33" fmla="*/ 250 h 516"/>
                <a:gd name="T34" fmla="*/ 931 w 945"/>
                <a:gd name="T35" fmla="*/ 239 h 516"/>
                <a:gd name="T36" fmla="*/ 912 w 945"/>
                <a:gd name="T37" fmla="*/ 223 h 516"/>
                <a:gd name="T38" fmla="*/ 909 w 945"/>
                <a:gd name="T39" fmla="*/ 199 h 516"/>
                <a:gd name="T40" fmla="*/ 879 w 945"/>
                <a:gd name="T41" fmla="*/ 142 h 516"/>
                <a:gd name="T42" fmla="*/ 834 w 945"/>
                <a:gd name="T43" fmla="*/ 108 h 516"/>
                <a:gd name="T44" fmla="*/ 748 w 945"/>
                <a:gd name="T45" fmla="*/ 69 h 516"/>
                <a:gd name="T46" fmla="*/ 664 w 945"/>
                <a:gd name="T47" fmla="*/ 40 h 516"/>
                <a:gd name="T48" fmla="*/ 634 w 945"/>
                <a:gd name="T49" fmla="*/ 13 h 516"/>
                <a:gd name="T50" fmla="*/ 623 w 945"/>
                <a:gd name="T51" fmla="*/ 5 h 516"/>
                <a:gd name="T52" fmla="*/ 594 w 945"/>
                <a:gd name="T53" fmla="*/ 23 h 516"/>
                <a:gd name="T54" fmla="*/ 550 w 945"/>
                <a:gd name="T55" fmla="*/ 35 h 516"/>
                <a:gd name="T56" fmla="*/ 478 w 945"/>
                <a:gd name="T57" fmla="*/ 23 h 516"/>
                <a:gd name="T58" fmla="*/ 293 w 945"/>
                <a:gd name="T59" fmla="*/ 5 h 516"/>
                <a:gd name="T60" fmla="*/ 224 w 945"/>
                <a:gd name="T61" fmla="*/ 0 h 516"/>
                <a:gd name="T62" fmla="*/ 110 w 945"/>
                <a:gd name="T63" fmla="*/ 15 h 516"/>
                <a:gd name="T64" fmla="*/ 67 w 945"/>
                <a:gd name="T65" fmla="*/ 35 h 516"/>
                <a:gd name="T66" fmla="*/ 16 w 945"/>
                <a:gd name="T67" fmla="*/ 70 h 516"/>
                <a:gd name="T68" fmla="*/ 2 w 945"/>
                <a:gd name="T69" fmla="*/ 86 h 516"/>
                <a:gd name="T70" fmla="*/ 19 w 945"/>
                <a:gd name="T71" fmla="*/ 156 h 516"/>
                <a:gd name="T72" fmla="*/ 46 w 945"/>
                <a:gd name="T73" fmla="*/ 207 h 516"/>
                <a:gd name="T74" fmla="*/ 91 w 945"/>
                <a:gd name="T75" fmla="*/ 231 h 516"/>
                <a:gd name="T76" fmla="*/ 113 w 945"/>
                <a:gd name="T77" fmla="*/ 235 h 516"/>
                <a:gd name="T78" fmla="*/ 154 w 945"/>
                <a:gd name="T79" fmla="*/ 256 h 516"/>
                <a:gd name="T80" fmla="*/ 215 w 945"/>
                <a:gd name="T81" fmla="*/ 262 h 516"/>
                <a:gd name="T82" fmla="*/ 258 w 945"/>
                <a:gd name="T83" fmla="*/ 262 h 516"/>
                <a:gd name="T84" fmla="*/ 328 w 945"/>
                <a:gd name="T85" fmla="*/ 300 h 516"/>
                <a:gd name="T86" fmla="*/ 337 w 945"/>
                <a:gd name="T87" fmla="*/ 313 h 516"/>
                <a:gd name="T88" fmla="*/ 331 w 945"/>
                <a:gd name="T89" fmla="*/ 339 h 516"/>
                <a:gd name="T90" fmla="*/ 315 w 945"/>
                <a:gd name="T91" fmla="*/ 377 h 516"/>
                <a:gd name="T92" fmla="*/ 321 w 945"/>
                <a:gd name="T93" fmla="*/ 402 h 516"/>
                <a:gd name="T94" fmla="*/ 324 w 945"/>
                <a:gd name="T95" fmla="*/ 413 h 516"/>
                <a:gd name="T96" fmla="*/ 362 w 945"/>
                <a:gd name="T97" fmla="*/ 42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5" h="516">
                  <a:moveTo>
                    <a:pt x="362" y="423"/>
                  </a:moveTo>
                  <a:lnTo>
                    <a:pt x="362" y="423"/>
                  </a:lnTo>
                  <a:lnTo>
                    <a:pt x="380" y="426"/>
                  </a:lnTo>
                  <a:lnTo>
                    <a:pt x="396" y="429"/>
                  </a:lnTo>
                  <a:lnTo>
                    <a:pt x="410" y="435"/>
                  </a:lnTo>
                  <a:lnTo>
                    <a:pt x="423" y="443"/>
                  </a:lnTo>
                  <a:lnTo>
                    <a:pt x="434" y="453"/>
                  </a:lnTo>
                  <a:lnTo>
                    <a:pt x="445" y="466"/>
                  </a:lnTo>
                  <a:lnTo>
                    <a:pt x="451" y="480"/>
                  </a:lnTo>
                  <a:lnTo>
                    <a:pt x="458" y="497"/>
                  </a:lnTo>
                  <a:lnTo>
                    <a:pt x="458" y="497"/>
                  </a:lnTo>
                  <a:lnTo>
                    <a:pt x="461" y="505"/>
                  </a:lnTo>
                  <a:lnTo>
                    <a:pt x="463" y="509"/>
                  </a:lnTo>
                  <a:lnTo>
                    <a:pt x="466" y="510"/>
                  </a:lnTo>
                  <a:lnTo>
                    <a:pt x="472" y="512"/>
                  </a:lnTo>
                  <a:lnTo>
                    <a:pt x="480" y="512"/>
                  </a:lnTo>
                  <a:lnTo>
                    <a:pt x="480" y="512"/>
                  </a:lnTo>
                  <a:lnTo>
                    <a:pt x="494" y="513"/>
                  </a:lnTo>
                  <a:lnTo>
                    <a:pt x="509" y="512"/>
                  </a:lnTo>
                  <a:lnTo>
                    <a:pt x="539" y="509"/>
                  </a:lnTo>
                  <a:lnTo>
                    <a:pt x="553" y="507"/>
                  </a:lnTo>
                  <a:lnTo>
                    <a:pt x="569" y="509"/>
                  </a:lnTo>
                  <a:lnTo>
                    <a:pt x="583" y="510"/>
                  </a:lnTo>
                  <a:lnTo>
                    <a:pt x="598" y="515"/>
                  </a:lnTo>
                  <a:lnTo>
                    <a:pt x="598" y="515"/>
                  </a:lnTo>
                  <a:lnTo>
                    <a:pt x="604" y="516"/>
                  </a:lnTo>
                  <a:lnTo>
                    <a:pt x="610" y="516"/>
                  </a:lnTo>
                  <a:lnTo>
                    <a:pt x="626" y="513"/>
                  </a:lnTo>
                  <a:lnTo>
                    <a:pt x="634" y="510"/>
                  </a:lnTo>
                  <a:lnTo>
                    <a:pt x="640" y="507"/>
                  </a:lnTo>
                  <a:lnTo>
                    <a:pt x="645" y="502"/>
                  </a:lnTo>
                  <a:lnTo>
                    <a:pt x="648" y="499"/>
                  </a:lnTo>
                  <a:lnTo>
                    <a:pt x="648" y="499"/>
                  </a:lnTo>
                  <a:lnTo>
                    <a:pt x="653" y="491"/>
                  </a:lnTo>
                  <a:lnTo>
                    <a:pt x="656" y="485"/>
                  </a:lnTo>
                  <a:lnTo>
                    <a:pt x="666" y="474"/>
                  </a:lnTo>
                  <a:lnTo>
                    <a:pt x="679" y="466"/>
                  </a:lnTo>
                  <a:lnTo>
                    <a:pt x="691" y="459"/>
                  </a:lnTo>
                  <a:lnTo>
                    <a:pt x="717" y="451"/>
                  </a:lnTo>
                  <a:lnTo>
                    <a:pt x="729" y="447"/>
                  </a:lnTo>
                  <a:lnTo>
                    <a:pt x="742" y="442"/>
                  </a:lnTo>
                  <a:lnTo>
                    <a:pt x="742" y="442"/>
                  </a:lnTo>
                  <a:lnTo>
                    <a:pt x="753" y="435"/>
                  </a:lnTo>
                  <a:lnTo>
                    <a:pt x="764" y="428"/>
                  </a:lnTo>
                  <a:lnTo>
                    <a:pt x="774" y="420"/>
                  </a:lnTo>
                  <a:lnTo>
                    <a:pt x="782" y="412"/>
                  </a:lnTo>
                  <a:lnTo>
                    <a:pt x="788" y="404"/>
                  </a:lnTo>
                  <a:lnTo>
                    <a:pt x="793" y="394"/>
                  </a:lnTo>
                  <a:lnTo>
                    <a:pt x="795" y="385"/>
                  </a:lnTo>
                  <a:lnTo>
                    <a:pt x="796" y="375"/>
                  </a:lnTo>
                  <a:lnTo>
                    <a:pt x="796" y="375"/>
                  </a:lnTo>
                  <a:lnTo>
                    <a:pt x="798" y="358"/>
                  </a:lnTo>
                  <a:lnTo>
                    <a:pt x="801" y="342"/>
                  </a:lnTo>
                  <a:lnTo>
                    <a:pt x="806" y="329"/>
                  </a:lnTo>
                  <a:lnTo>
                    <a:pt x="814" y="316"/>
                  </a:lnTo>
                  <a:lnTo>
                    <a:pt x="822" y="307"/>
                  </a:lnTo>
                  <a:lnTo>
                    <a:pt x="833" y="299"/>
                  </a:lnTo>
                  <a:lnTo>
                    <a:pt x="847" y="293"/>
                  </a:lnTo>
                  <a:lnTo>
                    <a:pt x="863" y="286"/>
                  </a:lnTo>
                  <a:lnTo>
                    <a:pt x="863" y="286"/>
                  </a:lnTo>
                  <a:lnTo>
                    <a:pt x="866" y="285"/>
                  </a:lnTo>
                  <a:lnTo>
                    <a:pt x="869" y="280"/>
                  </a:lnTo>
                  <a:lnTo>
                    <a:pt x="869" y="280"/>
                  </a:lnTo>
                  <a:lnTo>
                    <a:pt x="876" y="270"/>
                  </a:lnTo>
                  <a:lnTo>
                    <a:pt x="884" y="262"/>
                  </a:lnTo>
                  <a:lnTo>
                    <a:pt x="893" y="256"/>
                  </a:lnTo>
                  <a:lnTo>
                    <a:pt x="903" y="253"/>
                  </a:lnTo>
                  <a:lnTo>
                    <a:pt x="912" y="250"/>
                  </a:lnTo>
                  <a:lnTo>
                    <a:pt x="923" y="246"/>
                  </a:lnTo>
                  <a:lnTo>
                    <a:pt x="945" y="243"/>
                  </a:lnTo>
                  <a:lnTo>
                    <a:pt x="945" y="243"/>
                  </a:lnTo>
                  <a:lnTo>
                    <a:pt x="931" y="239"/>
                  </a:lnTo>
                  <a:lnTo>
                    <a:pt x="925" y="237"/>
                  </a:lnTo>
                  <a:lnTo>
                    <a:pt x="920" y="232"/>
                  </a:lnTo>
                  <a:lnTo>
                    <a:pt x="915" y="229"/>
                  </a:lnTo>
                  <a:lnTo>
                    <a:pt x="912" y="223"/>
                  </a:lnTo>
                  <a:lnTo>
                    <a:pt x="909" y="216"/>
                  </a:lnTo>
                  <a:lnTo>
                    <a:pt x="909" y="207"/>
                  </a:lnTo>
                  <a:lnTo>
                    <a:pt x="909" y="207"/>
                  </a:lnTo>
                  <a:lnTo>
                    <a:pt x="909" y="199"/>
                  </a:lnTo>
                  <a:lnTo>
                    <a:pt x="906" y="191"/>
                  </a:lnTo>
                  <a:lnTo>
                    <a:pt x="896" y="169"/>
                  </a:lnTo>
                  <a:lnTo>
                    <a:pt x="885" y="150"/>
                  </a:lnTo>
                  <a:lnTo>
                    <a:pt x="879" y="142"/>
                  </a:lnTo>
                  <a:lnTo>
                    <a:pt x="874" y="137"/>
                  </a:lnTo>
                  <a:lnTo>
                    <a:pt x="874" y="137"/>
                  </a:lnTo>
                  <a:lnTo>
                    <a:pt x="855" y="121"/>
                  </a:lnTo>
                  <a:lnTo>
                    <a:pt x="834" y="108"/>
                  </a:lnTo>
                  <a:lnTo>
                    <a:pt x="814" y="97"/>
                  </a:lnTo>
                  <a:lnTo>
                    <a:pt x="793" y="86"/>
                  </a:lnTo>
                  <a:lnTo>
                    <a:pt x="771" y="77"/>
                  </a:lnTo>
                  <a:lnTo>
                    <a:pt x="748" y="69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683" y="48"/>
                  </a:lnTo>
                  <a:lnTo>
                    <a:pt x="664" y="40"/>
                  </a:lnTo>
                  <a:lnTo>
                    <a:pt x="656" y="35"/>
                  </a:lnTo>
                  <a:lnTo>
                    <a:pt x="648" y="29"/>
                  </a:lnTo>
                  <a:lnTo>
                    <a:pt x="640" y="2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29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8" y="7"/>
                  </a:lnTo>
                  <a:lnTo>
                    <a:pt x="612" y="11"/>
                  </a:lnTo>
                  <a:lnTo>
                    <a:pt x="612" y="11"/>
                  </a:lnTo>
                  <a:lnTo>
                    <a:pt x="594" y="23"/>
                  </a:lnTo>
                  <a:lnTo>
                    <a:pt x="577" y="30"/>
                  </a:lnTo>
                  <a:lnTo>
                    <a:pt x="567" y="34"/>
                  </a:lnTo>
                  <a:lnTo>
                    <a:pt x="559" y="35"/>
                  </a:lnTo>
                  <a:lnTo>
                    <a:pt x="550" y="35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10" y="27"/>
                  </a:lnTo>
                  <a:lnTo>
                    <a:pt x="478" y="23"/>
                  </a:lnTo>
                  <a:lnTo>
                    <a:pt x="416" y="18"/>
                  </a:lnTo>
                  <a:lnTo>
                    <a:pt x="355" y="13"/>
                  </a:lnTo>
                  <a:lnTo>
                    <a:pt x="323" y="10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70" y="3"/>
                  </a:lnTo>
                  <a:lnTo>
                    <a:pt x="248" y="2"/>
                  </a:lnTo>
                  <a:lnTo>
                    <a:pt x="224" y="0"/>
                  </a:lnTo>
                  <a:lnTo>
                    <a:pt x="202" y="2"/>
                  </a:lnTo>
                  <a:lnTo>
                    <a:pt x="180" y="3"/>
                  </a:lnTo>
                  <a:lnTo>
                    <a:pt x="156" y="7"/>
                  </a:lnTo>
                  <a:lnTo>
                    <a:pt x="110" y="15"/>
                  </a:lnTo>
                  <a:lnTo>
                    <a:pt x="110" y="15"/>
                  </a:lnTo>
                  <a:lnTo>
                    <a:pt x="94" y="19"/>
                  </a:lnTo>
                  <a:lnTo>
                    <a:pt x="81" y="26"/>
                  </a:lnTo>
                  <a:lnTo>
                    <a:pt x="67" y="35"/>
                  </a:lnTo>
                  <a:lnTo>
                    <a:pt x="56" y="45"/>
                  </a:lnTo>
                  <a:lnTo>
                    <a:pt x="43" y="54"/>
                  </a:lnTo>
                  <a:lnTo>
                    <a:pt x="30" y="62"/>
                  </a:lnTo>
                  <a:lnTo>
                    <a:pt x="16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8" y="108"/>
                  </a:lnTo>
                  <a:lnTo>
                    <a:pt x="13" y="132"/>
                  </a:lnTo>
                  <a:lnTo>
                    <a:pt x="19" y="156"/>
                  </a:lnTo>
                  <a:lnTo>
                    <a:pt x="27" y="178"/>
                  </a:lnTo>
                  <a:lnTo>
                    <a:pt x="32" y="189"/>
                  </a:lnTo>
                  <a:lnTo>
                    <a:pt x="38" y="199"/>
                  </a:lnTo>
                  <a:lnTo>
                    <a:pt x="46" y="207"/>
                  </a:lnTo>
                  <a:lnTo>
                    <a:pt x="54" y="215"/>
                  </a:lnTo>
                  <a:lnTo>
                    <a:pt x="64" y="221"/>
                  </a:lnTo>
                  <a:lnTo>
                    <a:pt x="77" y="226"/>
                  </a:lnTo>
                  <a:lnTo>
                    <a:pt x="91" y="231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10" y="234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6" y="243"/>
                  </a:lnTo>
                  <a:lnTo>
                    <a:pt x="140" y="250"/>
                  </a:lnTo>
                  <a:lnTo>
                    <a:pt x="154" y="256"/>
                  </a:lnTo>
                  <a:lnTo>
                    <a:pt x="169" y="259"/>
                  </a:lnTo>
                  <a:lnTo>
                    <a:pt x="185" y="261"/>
                  </a:lnTo>
                  <a:lnTo>
                    <a:pt x="199" y="262"/>
                  </a:lnTo>
                  <a:lnTo>
                    <a:pt x="215" y="262"/>
                  </a:lnTo>
                  <a:lnTo>
                    <a:pt x="231" y="261"/>
                  </a:lnTo>
                  <a:lnTo>
                    <a:pt x="231" y="261"/>
                  </a:lnTo>
                  <a:lnTo>
                    <a:pt x="245" y="261"/>
                  </a:lnTo>
                  <a:lnTo>
                    <a:pt x="258" y="262"/>
                  </a:lnTo>
                  <a:lnTo>
                    <a:pt x="270" y="266"/>
                  </a:lnTo>
                  <a:lnTo>
                    <a:pt x="283" y="272"/>
                  </a:lnTo>
                  <a:lnTo>
                    <a:pt x="305" y="285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32" y="304"/>
                  </a:lnTo>
                  <a:lnTo>
                    <a:pt x="335" y="308"/>
                  </a:lnTo>
                  <a:lnTo>
                    <a:pt x="337" y="313"/>
                  </a:lnTo>
                  <a:lnTo>
                    <a:pt x="337" y="318"/>
                  </a:lnTo>
                  <a:lnTo>
                    <a:pt x="337" y="323"/>
                  </a:lnTo>
                  <a:lnTo>
                    <a:pt x="335" y="32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20" y="359"/>
                  </a:lnTo>
                  <a:lnTo>
                    <a:pt x="316" y="369"/>
                  </a:lnTo>
                  <a:lnTo>
                    <a:pt x="315" y="377"/>
                  </a:lnTo>
                  <a:lnTo>
                    <a:pt x="315" y="385"/>
                  </a:lnTo>
                  <a:lnTo>
                    <a:pt x="315" y="391"/>
                  </a:lnTo>
                  <a:lnTo>
                    <a:pt x="316" y="397"/>
                  </a:lnTo>
                  <a:lnTo>
                    <a:pt x="321" y="402"/>
                  </a:lnTo>
                  <a:lnTo>
                    <a:pt x="321" y="402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24" y="413"/>
                  </a:lnTo>
                  <a:lnTo>
                    <a:pt x="335" y="416"/>
                  </a:lnTo>
                  <a:lnTo>
                    <a:pt x="348" y="421"/>
                  </a:lnTo>
                  <a:lnTo>
                    <a:pt x="362" y="423"/>
                  </a:lnTo>
                  <a:lnTo>
                    <a:pt x="362" y="42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8" name="Freeform 254">
              <a:extLst>
                <a:ext uri="{FF2B5EF4-FFF2-40B4-BE49-F238E27FC236}">
                  <a16:creationId xmlns:a16="http://schemas.microsoft.com/office/drawing/2014/main" id="{2100160F-22D0-8BF7-B831-44E2773D9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" y="2774"/>
              <a:ext cx="293" cy="317"/>
            </a:xfrm>
            <a:custGeom>
              <a:avLst/>
              <a:gdLst>
                <a:gd name="T0" fmla="*/ 577 w 586"/>
                <a:gd name="T1" fmla="*/ 389 h 633"/>
                <a:gd name="T2" fmla="*/ 564 w 586"/>
                <a:gd name="T3" fmla="*/ 362 h 633"/>
                <a:gd name="T4" fmla="*/ 532 w 586"/>
                <a:gd name="T5" fmla="*/ 344 h 633"/>
                <a:gd name="T6" fmla="*/ 501 w 586"/>
                <a:gd name="T7" fmla="*/ 317 h 633"/>
                <a:gd name="T8" fmla="*/ 486 w 586"/>
                <a:gd name="T9" fmla="*/ 284 h 633"/>
                <a:gd name="T10" fmla="*/ 451 w 586"/>
                <a:gd name="T11" fmla="*/ 246 h 633"/>
                <a:gd name="T12" fmla="*/ 439 w 586"/>
                <a:gd name="T13" fmla="*/ 219 h 633"/>
                <a:gd name="T14" fmla="*/ 421 w 586"/>
                <a:gd name="T15" fmla="*/ 213 h 633"/>
                <a:gd name="T16" fmla="*/ 409 w 586"/>
                <a:gd name="T17" fmla="*/ 182 h 633"/>
                <a:gd name="T18" fmla="*/ 407 w 586"/>
                <a:gd name="T19" fmla="*/ 154 h 633"/>
                <a:gd name="T20" fmla="*/ 401 w 586"/>
                <a:gd name="T21" fmla="*/ 120 h 633"/>
                <a:gd name="T22" fmla="*/ 383 w 586"/>
                <a:gd name="T23" fmla="*/ 108 h 633"/>
                <a:gd name="T24" fmla="*/ 355 w 586"/>
                <a:gd name="T25" fmla="*/ 98 h 633"/>
                <a:gd name="T26" fmla="*/ 324 w 586"/>
                <a:gd name="T27" fmla="*/ 79 h 633"/>
                <a:gd name="T28" fmla="*/ 304 w 586"/>
                <a:gd name="T29" fmla="*/ 78 h 633"/>
                <a:gd name="T30" fmla="*/ 232 w 586"/>
                <a:gd name="T31" fmla="*/ 74 h 633"/>
                <a:gd name="T32" fmla="*/ 180 w 586"/>
                <a:gd name="T33" fmla="*/ 27 h 633"/>
                <a:gd name="T34" fmla="*/ 148 w 586"/>
                <a:gd name="T35" fmla="*/ 1 h 633"/>
                <a:gd name="T36" fmla="*/ 107 w 586"/>
                <a:gd name="T37" fmla="*/ 3 h 633"/>
                <a:gd name="T38" fmla="*/ 7 w 586"/>
                <a:gd name="T39" fmla="*/ 17 h 633"/>
                <a:gd name="T40" fmla="*/ 0 w 586"/>
                <a:gd name="T41" fmla="*/ 24 h 633"/>
                <a:gd name="T42" fmla="*/ 62 w 586"/>
                <a:gd name="T43" fmla="*/ 79 h 633"/>
                <a:gd name="T44" fmla="*/ 100 w 586"/>
                <a:gd name="T45" fmla="*/ 149 h 633"/>
                <a:gd name="T46" fmla="*/ 150 w 586"/>
                <a:gd name="T47" fmla="*/ 198 h 633"/>
                <a:gd name="T48" fmla="*/ 191 w 586"/>
                <a:gd name="T49" fmla="*/ 243 h 633"/>
                <a:gd name="T50" fmla="*/ 200 w 586"/>
                <a:gd name="T51" fmla="*/ 267 h 633"/>
                <a:gd name="T52" fmla="*/ 235 w 586"/>
                <a:gd name="T53" fmla="*/ 300 h 633"/>
                <a:gd name="T54" fmla="*/ 267 w 586"/>
                <a:gd name="T55" fmla="*/ 333 h 633"/>
                <a:gd name="T56" fmla="*/ 296 w 586"/>
                <a:gd name="T57" fmla="*/ 425 h 633"/>
                <a:gd name="T58" fmla="*/ 288 w 586"/>
                <a:gd name="T59" fmla="*/ 468 h 633"/>
                <a:gd name="T60" fmla="*/ 278 w 586"/>
                <a:gd name="T61" fmla="*/ 500 h 633"/>
                <a:gd name="T62" fmla="*/ 285 w 586"/>
                <a:gd name="T63" fmla="*/ 551 h 633"/>
                <a:gd name="T64" fmla="*/ 297 w 586"/>
                <a:gd name="T65" fmla="*/ 618 h 633"/>
                <a:gd name="T66" fmla="*/ 308 w 586"/>
                <a:gd name="T67" fmla="*/ 633 h 633"/>
                <a:gd name="T68" fmla="*/ 329 w 586"/>
                <a:gd name="T69" fmla="*/ 632 h 633"/>
                <a:gd name="T70" fmla="*/ 342 w 586"/>
                <a:gd name="T71" fmla="*/ 621 h 633"/>
                <a:gd name="T72" fmla="*/ 351 w 586"/>
                <a:gd name="T73" fmla="*/ 584 h 633"/>
                <a:gd name="T74" fmla="*/ 367 w 586"/>
                <a:gd name="T75" fmla="*/ 560 h 633"/>
                <a:gd name="T76" fmla="*/ 396 w 586"/>
                <a:gd name="T77" fmla="*/ 530 h 633"/>
                <a:gd name="T78" fmla="*/ 405 w 586"/>
                <a:gd name="T79" fmla="*/ 478 h 633"/>
                <a:gd name="T80" fmla="*/ 399 w 586"/>
                <a:gd name="T81" fmla="*/ 438 h 633"/>
                <a:gd name="T82" fmla="*/ 424 w 586"/>
                <a:gd name="T83" fmla="*/ 405 h 633"/>
                <a:gd name="T84" fmla="*/ 443 w 586"/>
                <a:gd name="T85" fmla="*/ 406 h 633"/>
                <a:gd name="T86" fmla="*/ 507 w 586"/>
                <a:gd name="T87" fmla="*/ 417 h 633"/>
                <a:gd name="T88" fmla="*/ 545 w 586"/>
                <a:gd name="T89" fmla="*/ 429 h 633"/>
                <a:gd name="T90" fmla="*/ 580 w 586"/>
                <a:gd name="T91" fmla="*/ 441 h 633"/>
                <a:gd name="T92" fmla="*/ 580 w 586"/>
                <a:gd name="T93" fmla="*/ 433 h 633"/>
                <a:gd name="T94" fmla="*/ 566 w 586"/>
                <a:gd name="T95" fmla="*/ 41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6" h="633">
                  <a:moveTo>
                    <a:pt x="569" y="406"/>
                  </a:moveTo>
                  <a:lnTo>
                    <a:pt x="569" y="406"/>
                  </a:lnTo>
                  <a:lnTo>
                    <a:pt x="574" y="397"/>
                  </a:lnTo>
                  <a:lnTo>
                    <a:pt x="577" y="389"/>
                  </a:lnTo>
                  <a:lnTo>
                    <a:pt x="577" y="381"/>
                  </a:lnTo>
                  <a:lnTo>
                    <a:pt x="575" y="373"/>
                  </a:lnTo>
                  <a:lnTo>
                    <a:pt x="571" y="367"/>
                  </a:lnTo>
                  <a:lnTo>
                    <a:pt x="564" y="362"/>
                  </a:lnTo>
                  <a:lnTo>
                    <a:pt x="558" y="357"/>
                  </a:lnTo>
                  <a:lnTo>
                    <a:pt x="548" y="352"/>
                  </a:lnTo>
                  <a:lnTo>
                    <a:pt x="548" y="352"/>
                  </a:lnTo>
                  <a:lnTo>
                    <a:pt x="532" y="344"/>
                  </a:lnTo>
                  <a:lnTo>
                    <a:pt x="517" y="336"/>
                  </a:lnTo>
                  <a:lnTo>
                    <a:pt x="510" y="330"/>
                  </a:lnTo>
                  <a:lnTo>
                    <a:pt x="505" y="324"/>
                  </a:lnTo>
                  <a:lnTo>
                    <a:pt x="501" y="317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3" y="295"/>
                  </a:lnTo>
                  <a:lnTo>
                    <a:pt x="486" y="284"/>
                  </a:lnTo>
                  <a:lnTo>
                    <a:pt x="478" y="275"/>
                  </a:lnTo>
                  <a:lnTo>
                    <a:pt x="469" y="265"/>
                  </a:lnTo>
                  <a:lnTo>
                    <a:pt x="459" y="255"/>
                  </a:lnTo>
                  <a:lnTo>
                    <a:pt x="451" y="246"/>
                  </a:lnTo>
                  <a:lnTo>
                    <a:pt x="445" y="235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39" y="219"/>
                  </a:lnTo>
                  <a:lnTo>
                    <a:pt x="434" y="216"/>
                  </a:lnTo>
                  <a:lnTo>
                    <a:pt x="434" y="216"/>
                  </a:lnTo>
                  <a:lnTo>
                    <a:pt x="428" y="216"/>
                  </a:lnTo>
                  <a:lnTo>
                    <a:pt x="421" y="213"/>
                  </a:lnTo>
                  <a:lnTo>
                    <a:pt x="418" y="209"/>
                  </a:lnTo>
                  <a:lnTo>
                    <a:pt x="415" y="205"/>
                  </a:lnTo>
                  <a:lnTo>
                    <a:pt x="412" y="194"/>
                  </a:lnTo>
                  <a:lnTo>
                    <a:pt x="409" y="182"/>
                  </a:lnTo>
                  <a:lnTo>
                    <a:pt x="409" y="182"/>
                  </a:lnTo>
                  <a:lnTo>
                    <a:pt x="407" y="173"/>
                  </a:lnTo>
                  <a:lnTo>
                    <a:pt x="407" y="163"/>
                  </a:lnTo>
                  <a:lnTo>
                    <a:pt x="407" y="154"/>
                  </a:lnTo>
                  <a:lnTo>
                    <a:pt x="405" y="144"/>
                  </a:lnTo>
                  <a:lnTo>
                    <a:pt x="405" y="144"/>
                  </a:lnTo>
                  <a:lnTo>
                    <a:pt x="402" y="133"/>
                  </a:lnTo>
                  <a:lnTo>
                    <a:pt x="401" y="120"/>
                  </a:lnTo>
                  <a:lnTo>
                    <a:pt x="399" y="116"/>
                  </a:lnTo>
                  <a:lnTo>
                    <a:pt x="394" y="113"/>
                  </a:lnTo>
                  <a:lnTo>
                    <a:pt x="389" y="109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75" y="106"/>
                  </a:lnTo>
                  <a:lnTo>
                    <a:pt x="369" y="105"/>
                  </a:lnTo>
                  <a:lnTo>
                    <a:pt x="355" y="98"/>
                  </a:lnTo>
                  <a:lnTo>
                    <a:pt x="342" y="92"/>
                  </a:lnTo>
                  <a:lnTo>
                    <a:pt x="329" y="84"/>
                  </a:lnTo>
                  <a:lnTo>
                    <a:pt x="329" y="84"/>
                  </a:lnTo>
                  <a:lnTo>
                    <a:pt x="324" y="79"/>
                  </a:lnTo>
                  <a:lnTo>
                    <a:pt x="318" y="78"/>
                  </a:lnTo>
                  <a:lnTo>
                    <a:pt x="312" y="76"/>
                  </a:lnTo>
                  <a:lnTo>
                    <a:pt x="304" y="78"/>
                  </a:lnTo>
                  <a:lnTo>
                    <a:pt x="304" y="78"/>
                  </a:lnTo>
                  <a:lnTo>
                    <a:pt x="285" y="81"/>
                  </a:lnTo>
                  <a:lnTo>
                    <a:pt x="266" y="82"/>
                  </a:lnTo>
                  <a:lnTo>
                    <a:pt x="248" y="79"/>
                  </a:lnTo>
                  <a:lnTo>
                    <a:pt x="232" y="74"/>
                  </a:lnTo>
                  <a:lnTo>
                    <a:pt x="218" y="66"/>
                  </a:lnTo>
                  <a:lnTo>
                    <a:pt x="204" y="55"/>
                  </a:lnTo>
                  <a:lnTo>
                    <a:pt x="191" y="41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0" y="16"/>
                  </a:lnTo>
                  <a:lnTo>
                    <a:pt x="159" y="6"/>
                  </a:lnTo>
                  <a:lnTo>
                    <a:pt x="148" y="1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07" y="3"/>
                  </a:lnTo>
                  <a:lnTo>
                    <a:pt x="78" y="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2" y="47"/>
                  </a:lnTo>
                  <a:lnTo>
                    <a:pt x="43" y="57"/>
                  </a:lnTo>
                  <a:lnTo>
                    <a:pt x="53" y="68"/>
                  </a:lnTo>
                  <a:lnTo>
                    <a:pt x="62" y="79"/>
                  </a:lnTo>
                  <a:lnTo>
                    <a:pt x="70" y="93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100" y="149"/>
                  </a:lnTo>
                  <a:lnTo>
                    <a:pt x="115" y="168"/>
                  </a:lnTo>
                  <a:lnTo>
                    <a:pt x="131" y="184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64" y="209"/>
                  </a:lnTo>
                  <a:lnTo>
                    <a:pt x="177" y="222"/>
                  </a:lnTo>
                  <a:lnTo>
                    <a:pt x="186" y="236"/>
                  </a:lnTo>
                  <a:lnTo>
                    <a:pt x="191" y="243"/>
                  </a:lnTo>
                  <a:lnTo>
                    <a:pt x="194" y="251"/>
                  </a:lnTo>
                  <a:lnTo>
                    <a:pt x="194" y="251"/>
                  </a:lnTo>
                  <a:lnTo>
                    <a:pt x="197" y="260"/>
                  </a:lnTo>
                  <a:lnTo>
                    <a:pt x="200" y="267"/>
                  </a:lnTo>
                  <a:lnTo>
                    <a:pt x="210" y="281"/>
                  </a:lnTo>
                  <a:lnTo>
                    <a:pt x="223" y="290"/>
                  </a:lnTo>
                  <a:lnTo>
                    <a:pt x="235" y="300"/>
                  </a:lnTo>
                  <a:lnTo>
                    <a:pt x="235" y="300"/>
                  </a:lnTo>
                  <a:lnTo>
                    <a:pt x="243" y="306"/>
                  </a:lnTo>
                  <a:lnTo>
                    <a:pt x="253" y="314"/>
                  </a:lnTo>
                  <a:lnTo>
                    <a:pt x="259" y="324"/>
                  </a:lnTo>
                  <a:lnTo>
                    <a:pt x="267" y="333"/>
                  </a:lnTo>
                  <a:lnTo>
                    <a:pt x="278" y="354"/>
                  </a:lnTo>
                  <a:lnTo>
                    <a:pt x="288" y="378"/>
                  </a:lnTo>
                  <a:lnTo>
                    <a:pt x="294" y="402"/>
                  </a:lnTo>
                  <a:lnTo>
                    <a:pt x="296" y="425"/>
                  </a:lnTo>
                  <a:lnTo>
                    <a:pt x="296" y="437"/>
                  </a:lnTo>
                  <a:lnTo>
                    <a:pt x="294" y="448"/>
                  </a:lnTo>
                  <a:lnTo>
                    <a:pt x="291" y="459"/>
                  </a:lnTo>
                  <a:lnTo>
                    <a:pt x="288" y="468"/>
                  </a:lnTo>
                  <a:lnTo>
                    <a:pt x="288" y="468"/>
                  </a:lnTo>
                  <a:lnTo>
                    <a:pt x="283" y="479"/>
                  </a:lnTo>
                  <a:lnTo>
                    <a:pt x="280" y="489"/>
                  </a:lnTo>
                  <a:lnTo>
                    <a:pt x="278" y="500"/>
                  </a:lnTo>
                  <a:lnTo>
                    <a:pt x="278" y="510"/>
                  </a:lnTo>
                  <a:lnTo>
                    <a:pt x="280" y="530"/>
                  </a:lnTo>
                  <a:lnTo>
                    <a:pt x="285" y="551"/>
                  </a:lnTo>
                  <a:lnTo>
                    <a:pt x="285" y="551"/>
                  </a:lnTo>
                  <a:lnTo>
                    <a:pt x="291" y="581"/>
                  </a:lnTo>
                  <a:lnTo>
                    <a:pt x="297" y="610"/>
                  </a:lnTo>
                  <a:lnTo>
                    <a:pt x="297" y="610"/>
                  </a:lnTo>
                  <a:lnTo>
                    <a:pt x="297" y="618"/>
                  </a:lnTo>
                  <a:lnTo>
                    <a:pt x="299" y="626"/>
                  </a:lnTo>
                  <a:lnTo>
                    <a:pt x="300" y="629"/>
                  </a:lnTo>
                  <a:lnTo>
                    <a:pt x="304" y="632"/>
                  </a:lnTo>
                  <a:lnTo>
                    <a:pt x="308" y="633"/>
                  </a:lnTo>
                  <a:lnTo>
                    <a:pt x="313" y="633"/>
                  </a:lnTo>
                  <a:lnTo>
                    <a:pt x="313" y="633"/>
                  </a:lnTo>
                  <a:lnTo>
                    <a:pt x="323" y="633"/>
                  </a:lnTo>
                  <a:lnTo>
                    <a:pt x="329" y="632"/>
                  </a:lnTo>
                  <a:lnTo>
                    <a:pt x="329" y="632"/>
                  </a:lnTo>
                  <a:lnTo>
                    <a:pt x="334" y="629"/>
                  </a:lnTo>
                  <a:lnTo>
                    <a:pt x="339" y="626"/>
                  </a:lnTo>
                  <a:lnTo>
                    <a:pt x="342" y="621"/>
                  </a:lnTo>
                  <a:lnTo>
                    <a:pt x="343" y="613"/>
                  </a:lnTo>
                  <a:lnTo>
                    <a:pt x="343" y="613"/>
                  </a:lnTo>
                  <a:lnTo>
                    <a:pt x="347" y="599"/>
                  </a:lnTo>
                  <a:lnTo>
                    <a:pt x="351" y="584"/>
                  </a:lnTo>
                  <a:lnTo>
                    <a:pt x="353" y="578"/>
                  </a:lnTo>
                  <a:lnTo>
                    <a:pt x="358" y="572"/>
                  </a:lnTo>
                  <a:lnTo>
                    <a:pt x="362" y="565"/>
                  </a:lnTo>
                  <a:lnTo>
                    <a:pt x="367" y="560"/>
                  </a:lnTo>
                  <a:lnTo>
                    <a:pt x="367" y="560"/>
                  </a:lnTo>
                  <a:lnTo>
                    <a:pt x="380" y="551"/>
                  </a:lnTo>
                  <a:lnTo>
                    <a:pt x="389" y="540"/>
                  </a:lnTo>
                  <a:lnTo>
                    <a:pt x="396" y="530"/>
                  </a:lnTo>
                  <a:lnTo>
                    <a:pt x="402" y="518"/>
                  </a:lnTo>
                  <a:lnTo>
                    <a:pt x="405" y="506"/>
                  </a:lnTo>
                  <a:lnTo>
                    <a:pt x="407" y="492"/>
                  </a:lnTo>
                  <a:lnTo>
                    <a:pt x="405" y="478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399" y="449"/>
                  </a:lnTo>
                  <a:lnTo>
                    <a:pt x="399" y="438"/>
                  </a:lnTo>
                  <a:lnTo>
                    <a:pt x="402" y="427"/>
                  </a:lnTo>
                  <a:lnTo>
                    <a:pt x="409" y="417"/>
                  </a:lnTo>
                  <a:lnTo>
                    <a:pt x="416" y="410"/>
                  </a:lnTo>
                  <a:lnTo>
                    <a:pt x="424" y="405"/>
                  </a:lnTo>
                  <a:lnTo>
                    <a:pt x="434" y="405"/>
                  </a:lnTo>
                  <a:lnTo>
                    <a:pt x="439" y="405"/>
                  </a:lnTo>
                  <a:lnTo>
                    <a:pt x="443" y="406"/>
                  </a:lnTo>
                  <a:lnTo>
                    <a:pt x="443" y="406"/>
                  </a:lnTo>
                  <a:lnTo>
                    <a:pt x="456" y="411"/>
                  </a:lnTo>
                  <a:lnTo>
                    <a:pt x="469" y="414"/>
                  </a:lnTo>
                  <a:lnTo>
                    <a:pt x="494" y="417"/>
                  </a:lnTo>
                  <a:lnTo>
                    <a:pt x="507" y="417"/>
                  </a:lnTo>
                  <a:lnTo>
                    <a:pt x="520" y="419"/>
                  </a:lnTo>
                  <a:lnTo>
                    <a:pt x="532" y="422"/>
                  </a:lnTo>
                  <a:lnTo>
                    <a:pt x="545" y="429"/>
                  </a:lnTo>
                  <a:lnTo>
                    <a:pt x="545" y="429"/>
                  </a:lnTo>
                  <a:lnTo>
                    <a:pt x="553" y="433"/>
                  </a:lnTo>
                  <a:lnTo>
                    <a:pt x="564" y="438"/>
                  </a:lnTo>
                  <a:lnTo>
                    <a:pt x="574" y="441"/>
                  </a:lnTo>
                  <a:lnTo>
                    <a:pt x="580" y="441"/>
                  </a:lnTo>
                  <a:lnTo>
                    <a:pt x="586" y="441"/>
                  </a:lnTo>
                  <a:lnTo>
                    <a:pt x="586" y="441"/>
                  </a:lnTo>
                  <a:lnTo>
                    <a:pt x="585" y="437"/>
                  </a:lnTo>
                  <a:lnTo>
                    <a:pt x="580" y="433"/>
                  </a:lnTo>
                  <a:lnTo>
                    <a:pt x="572" y="427"/>
                  </a:lnTo>
                  <a:lnTo>
                    <a:pt x="569" y="424"/>
                  </a:lnTo>
                  <a:lnTo>
                    <a:pt x="566" y="419"/>
                  </a:lnTo>
                  <a:lnTo>
                    <a:pt x="566" y="414"/>
                  </a:lnTo>
                  <a:lnTo>
                    <a:pt x="569" y="406"/>
                  </a:lnTo>
                  <a:lnTo>
                    <a:pt x="569" y="40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59" name="Freeform 255">
              <a:extLst>
                <a:ext uri="{FF2B5EF4-FFF2-40B4-BE49-F238E27FC236}">
                  <a16:creationId xmlns:a16="http://schemas.microsoft.com/office/drawing/2014/main" id="{F78C7707-A918-4193-51C7-688EB7D1B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0" name="Freeform 256">
              <a:extLst>
                <a:ext uri="{FF2B5EF4-FFF2-40B4-BE49-F238E27FC236}">
                  <a16:creationId xmlns:a16="http://schemas.microsoft.com/office/drawing/2014/main" id="{A837B114-6A0B-A830-D3B0-758E3AF51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" y="1554"/>
              <a:ext cx="352" cy="212"/>
            </a:xfrm>
            <a:custGeom>
              <a:avLst/>
              <a:gdLst>
                <a:gd name="T0" fmla="*/ 500 w 705"/>
                <a:gd name="T1" fmla="*/ 20 h 424"/>
                <a:gd name="T2" fmla="*/ 355 w 705"/>
                <a:gd name="T3" fmla="*/ 4 h 424"/>
                <a:gd name="T4" fmla="*/ 321 w 705"/>
                <a:gd name="T5" fmla="*/ 0 h 424"/>
                <a:gd name="T6" fmla="*/ 313 w 705"/>
                <a:gd name="T7" fmla="*/ 16 h 424"/>
                <a:gd name="T8" fmla="*/ 298 w 705"/>
                <a:gd name="T9" fmla="*/ 23 h 424"/>
                <a:gd name="T10" fmla="*/ 278 w 705"/>
                <a:gd name="T11" fmla="*/ 25 h 424"/>
                <a:gd name="T12" fmla="*/ 211 w 705"/>
                <a:gd name="T13" fmla="*/ 28 h 424"/>
                <a:gd name="T14" fmla="*/ 144 w 705"/>
                <a:gd name="T15" fmla="*/ 31 h 424"/>
                <a:gd name="T16" fmla="*/ 124 w 705"/>
                <a:gd name="T17" fmla="*/ 39 h 424"/>
                <a:gd name="T18" fmla="*/ 100 w 705"/>
                <a:gd name="T19" fmla="*/ 52 h 424"/>
                <a:gd name="T20" fmla="*/ 62 w 705"/>
                <a:gd name="T21" fmla="*/ 70 h 424"/>
                <a:gd name="T22" fmla="*/ 30 w 705"/>
                <a:gd name="T23" fmla="*/ 73 h 424"/>
                <a:gd name="T24" fmla="*/ 16 w 705"/>
                <a:gd name="T25" fmla="*/ 81 h 424"/>
                <a:gd name="T26" fmla="*/ 3 w 705"/>
                <a:gd name="T27" fmla="*/ 103 h 424"/>
                <a:gd name="T28" fmla="*/ 1 w 705"/>
                <a:gd name="T29" fmla="*/ 128 h 424"/>
                <a:gd name="T30" fmla="*/ 11 w 705"/>
                <a:gd name="T31" fmla="*/ 133 h 424"/>
                <a:gd name="T32" fmla="*/ 20 w 705"/>
                <a:gd name="T33" fmla="*/ 138 h 424"/>
                <a:gd name="T34" fmla="*/ 8 w 705"/>
                <a:gd name="T35" fmla="*/ 157 h 424"/>
                <a:gd name="T36" fmla="*/ 20 w 705"/>
                <a:gd name="T37" fmla="*/ 209 h 424"/>
                <a:gd name="T38" fmla="*/ 20 w 705"/>
                <a:gd name="T39" fmla="*/ 222 h 424"/>
                <a:gd name="T40" fmla="*/ 81 w 705"/>
                <a:gd name="T41" fmla="*/ 270 h 424"/>
                <a:gd name="T42" fmla="*/ 122 w 705"/>
                <a:gd name="T43" fmla="*/ 293 h 424"/>
                <a:gd name="T44" fmla="*/ 144 w 705"/>
                <a:gd name="T45" fmla="*/ 293 h 424"/>
                <a:gd name="T46" fmla="*/ 163 w 705"/>
                <a:gd name="T47" fmla="*/ 273 h 424"/>
                <a:gd name="T48" fmla="*/ 174 w 705"/>
                <a:gd name="T49" fmla="*/ 266 h 424"/>
                <a:gd name="T50" fmla="*/ 186 w 705"/>
                <a:gd name="T51" fmla="*/ 273 h 424"/>
                <a:gd name="T52" fmla="*/ 179 w 705"/>
                <a:gd name="T53" fmla="*/ 298 h 424"/>
                <a:gd name="T54" fmla="*/ 171 w 705"/>
                <a:gd name="T55" fmla="*/ 340 h 424"/>
                <a:gd name="T56" fmla="*/ 182 w 705"/>
                <a:gd name="T57" fmla="*/ 352 h 424"/>
                <a:gd name="T58" fmla="*/ 254 w 705"/>
                <a:gd name="T59" fmla="*/ 330 h 424"/>
                <a:gd name="T60" fmla="*/ 286 w 705"/>
                <a:gd name="T61" fmla="*/ 317 h 424"/>
                <a:gd name="T62" fmla="*/ 305 w 705"/>
                <a:gd name="T63" fmla="*/ 320 h 424"/>
                <a:gd name="T64" fmla="*/ 376 w 705"/>
                <a:gd name="T65" fmla="*/ 343 h 424"/>
                <a:gd name="T66" fmla="*/ 449 w 705"/>
                <a:gd name="T67" fmla="*/ 371 h 424"/>
                <a:gd name="T68" fmla="*/ 486 w 705"/>
                <a:gd name="T69" fmla="*/ 401 h 424"/>
                <a:gd name="T70" fmla="*/ 516 w 705"/>
                <a:gd name="T71" fmla="*/ 421 h 424"/>
                <a:gd name="T72" fmla="*/ 554 w 705"/>
                <a:gd name="T73" fmla="*/ 421 h 424"/>
                <a:gd name="T74" fmla="*/ 595 w 705"/>
                <a:gd name="T75" fmla="*/ 411 h 424"/>
                <a:gd name="T76" fmla="*/ 622 w 705"/>
                <a:gd name="T77" fmla="*/ 416 h 424"/>
                <a:gd name="T78" fmla="*/ 662 w 705"/>
                <a:gd name="T79" fmla="*/ 413 h 424"/>
                <a:gd name="T80" fmla="*/ 687 w 705"/>
                <a:gd name="T81" fmla="*/ 389 h 424"/>
                <a:gd name="T82" fmla="*/ 705 w 705"/>
                <a:gd name="T83" fmla="*/ 354 h 424"/>
                <a:gd name="T84" fmla="*/ 687 w 705"/>
                <a:gd name="T85" fmla="*/ 330 h 424"/>
                <a:gd name="T86" fmla="*/ 667 w 705"/>
                <a:gd name="T87" fmla="*/ 320 h 424"/>
                <a:gd name="T88" fmla="*/ 643 w 705"/>
                <a:gd name="T89" fmla="*/ 308 h 424"/>
                <a:gd name="T90" fmla="*/ 622 w 705"/>
                <a:gd name="T91" fmla="*/ 308 h 424"/>
                <a:gd name="T92" fmla="*/ 616 w 705"/>
                <a:gd name="T93" fmla="*/ 300 h 424"/>
                <a:gd name="T94" fmla="*/ 603 w 705"/>
                <a:gd name="T95" fmla="*/ 287 h 424"/>
                <a:gd name="T96" fmla="*/ 587 w 705"/>
                <a:gd name="T97" fmla="*/ 259 h 424"/>
                <a:gd name="T98" fmla="*/ 572 w 705"/>
                <a:gd name="T99" fmla="*/ 211 h 424"/>
                <a:gd name="T100" fmla="*/ 525 w 705"/>
                <a:gd name="T101" fmla="*/ 174 h 424"/>
                <a:gd name="T102" fmla="*/ 502 w 705"/>
                <a:gd name="T103" fmla="*/ 162 h 424"/>
                <a:gd name="T104" fmla="*/ 502 w 705"/>
                <a:gd name="T105" fmla="*/ 165 h 424"/>
                <a:gd name="T106" fmla="*/ 487 w 705"/>
                <a:gd name="T107" fmla="*/ 139 h 424"/>
                <a:gd name="T108" fmla="*/ 510 w 705"/>
                <a:gd name="T109" fmla="*/ 114 h 424"/>
                <a:gd name="T110" fmla="*/ 535 w 705"/>
                <a:gd name="T111" fmla="*/ 98 h 424"/>
                <a:gd name="T112" fmla="*/ 564 w 705"/>
                <a:gd name="T113" fmla="*/ 84 h 424"/>
                <a:gd name="T114" fmla="*/ 579 w 705"/>
                <a:gd name="T115" fmla="*/ 39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5" h="424">
                  <a:moveTo>
                    <a:pt x="556" y="35"/>
                  </a:moveTo>
                  <a:lnTo>
                    <a:pt x="556" y="35"/>
                  </a:lnTo>
                  <a:lnTo>
                    <a:pt x="529" y="27"/>
                  </a:lnTo>
                  <a:lnTo>
                    <a:pt x="500" y="20"/>
                  </a:lnTo>
                  <a:lnTo>
                    <a:pt x="471" y="16"/>
                  </a:lnTo>
                  <a:lnTo>
                    <a:pt x="441" y="14"/>
                  </a:lnTo>
                  <a:lnTo>
                    <a:pt x="384" y="8"/>
                  </a:lnTo>
                  <a:lnTo>
                    <a:pt x="355" y="4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4"/>
                  </a:lnTo>
                  <a:lnTo>
                    <a:pt x="319" y="4"/>
                  </a:lnTo>
                  <a:lnTo>
                    <a:pt x="316" y="11"/>
                  </a:lnTo>
                  <a:lnTo>
                    <a:pt x="313" y="16"/>
                  </a:lnTo>
                  <a:lnTo>
                    <a:pt x="309" y="19"/>
                  </a:lnTo>
                  <a:lnTo>
                    <a:pt x="305" y="22"/>
                  </a:lnTo>
                  <a:lnTo>
                    <a:pt x="305" y="22"/>
                  </a:lnTo>
                  <a:lnTo>
                    <a:pt x="298" y="23"/>
                  </a:lnTo>
                  <a:lnTo>
                    <a:pt x="292" y="25"/>
                  </a:lnTo>
                  <a:lnTo>
                    <a:pt x="284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60" y="23"/>
                  </a:lnTo>
                  <a:lnTo>
                    <a:pt x="244" y="23"/>
                  </a:lnTo>
                  <a:lnTo>
                    <a:pt x="227" y="27"/>
                  </a:lnTo>
                  <a:lnTo>
                    <a:pt x="211" y="28"/>
                  </a:lnTo>
                  <a:lnTo>
                    <a:pt x="193" y="31"/>
                  </a:lnTo>
                  <a:lnTo>
                    <a:pt x="178" y="35"/>
                  </a:lnTo>
                  <a:lnTo>
                    <a:pt x="160" y="35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39" y="33"/>
                  </a:lnTo>
                  <a:lnTo>
                    <a:pt x="133" y="35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00" y="5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73" y="66"/>
                  </a:lnTo>
                  <a:lnTo>
                    <a:pt x="62" y="70"/>
                  </a:lnTo>
                  <a:lnTo>
                    <a:pt x="50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0" y="73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9" y="84"/>
                  </a:lnTo>
                  <a:lnTo>
                    <a:pt x="4" y="90"/>
                  </a:lnTo>
                  <a:lnTo>
                    <a:pt x="3" y="97"/>
                  </a:lnTo>
                  <a:lnTo>
                    <a:pt x="3" y="103"/>
                  </a:lnTo>
                  <a:lnTo>
                    <a:pt x="3" y="116"/>
                  </a:lnTo>
                  <a:lnTo>
                    <a:pt x="1" y="122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6" y="133"/>
                  </a:lnTo>
                  <a:lnTo>
                    <a:pt x="17" y="135"/>
                  </a:lnTo>
                  <a:lnTo>
                    <a:pt x="20" y="138"/>
                  </a:lnTo>
                  <a:lnTo>
                    <a:pt x="20" y="138"/>
                  </a:lnTo>
                  <a:lnTo>
                    <a:pt x="16" y="143"/>
                  </a:lnTo>
                  <a:lnTo>
                    <a:pt x="11" y="147"/>
                  </a:lnTo>
                  <a:lnTo>
                    <a:pt x="9" y="152"/>
                  </a:lnTo>
                  <a:lnTo>
                    <a:pt x="8" y="157"/>
                  </a:lnTo>
                  <a:lnTo>
                    <a:pt x="9" y="168"/>
                  </a:lnTo>
                  <a:lnTo>
                    <a:pt x="11" y="178"/>
                  </a:lnTo>
                  <a:lnTo>
                    <a:pt x="19" y="198"/>
                  </a:lnTo>
                  <a:lnTo>
                    <a:pt x="20" y="209"/>
                  </a:lnTo>
                  <a:lnTo>
                    <a:pt x="19" y="214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20" y="222"/>
                  </a:lnTo>
                  <a:lnTo>
                    <a:pt x="25" y="225"/>
                  </a:lnTo>
                  <a:lnTo>
                    <a:pt x="25" y="225"/>
                  </a:lnTo>
                  <a:lnTo>
                    <a:pt x="62" y="255"/>
                  </a:lnTo>
                  <a:lnTo>
                    <a:pt x="81" y="270"/>
                  </a:lnTo>
                  <a:lnTo>
                    <a:pt x="100" y="282"/>
                  </a:lnTo>
                  <a:lnTo>
                    <a:pt x="100" y="282"/>
                  </a:lnTo>
                  <a:lnTo>
                    <a:pt x="111" y="289"/>
                  </a:lnTo>
                  <a:lnTo>
                    <a:pt x="122" y="293"/>
                  </a:lnTo>
                  <a:lnTo>
                    <a:pt x="133" y="297"/>
                  </a:lnTo>
                  <a:lnTo>
                    <a:pt x="139" y="295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52" y="287"/>
                  </a:lnTo>
                  <a:lnTo>
                    <a:pt x="159" y="278"/>
                  </a:lnTo>
                  <a:lnTo>
                    <a:pt x="159" y="278"/>
                  </a:lnTo>
                  <a:lnTo>
                    <a:pt x="163" y="273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71" y="268"/>
                  </a:lnTo>
                  <a:lnTo>
                    <a:pt x="174" y="266"/>
                  </a:lnTo>
                  <a:lnTo>
                    <a:pt x="179" y="266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6" y="273"/>
                  </a:lnTo>
                  <a:lnTo>
                    <a:pt x="187" y="278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79" y="298"/>
                  </a:lnTo>
                  <a:lnTo>
                    <a:pt x="176" y="31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8" y="362"/>
                  </a:lnTo>
                  <a:lnTo>
                    <a:pt x="168" y="362"/>
                  </a:lnTo>
                  <a:lnTo>
                    <a:pt x="182" y="352"/>
                  </a:lnTo>
                  <a:lnTo>
                    <a:pt x="197" y="346"/>
                  </a:lnTo>
                  <a:lnTo>
                    <a:pt x="211" y="341"/>
                  </a:lnTo>
                  <a:lnTo>
                    <a:pt x="225" y="336"/>
                  </a:lnTo>
                  <a:lnTo>
                    <a:pt x="254" y="330"/>
                  </a:lnTo>
                  <a:lnTo>
                    <a:pt x="267" y="325"/>
                  </a:lnTo>
                  <a:lnTo>
                    <a:pt x="279" y="320"/>
                  </a:lnTo>
                  <a:lnTo>
                    <a:pt x="279" y="320"/>
                  </a:lnTo>
                  <a:lnTo>
                    <a:pt x="286" y="317"/>
                  </a:lnTo>
                  <a:lnTo>
                    <a:pt x="292" y="317"/>
                  </a:lnTo>
                  <a:lnTo>
                    <a:pt x="298" y="319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22" y="328"/>
                  </a:lnTo>
                  <a:lnTo>
                    <a:pt x="340" y="33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406" y="352"/>
                  </a:lnTo>
                  <a:lnTo>
                    <a:pt x="421" y="359"/>
                  </a:lnTo>
                  <a:lnTo>
                    <a:pt x="435" y="363"/>
                  </a:lnTo>
                  <a:lnTo>
                    <a:pt x="449" y="371"/>
                  </a:lnTo>
                  <a:lnTo>
                    <a:pt x="462" y="379"/>
                  </a:lnTo>
                  <a:lnTo>
                    <a:pt x="475" y="389"/>
                  </a:lnTo>
                  <a:lnTo>
                    <a:pt x="486" y="401"/>
                  </a:lnTo>
                  <a:lnTo>
                    <a:pt x="486" y="401"/>
                  </a:lnTo>
                  <a:lnTo>
                    <a:pt x="494" y="408"/>
                  </a:lnTo>
                  <a:lnTo>
                    <a:pt x="500" y="413"/>
                  </a:lnTo>
                  <a:lnTo>
                    <a:pt x="508" y="417"/>
                  </a:lnTo>
                  <a:lnTo>
                    <a:pt x="516" y="421"/>
                  </a:lnTo>
                  <a:lnTo>
                    <a:pt x="525" y="424"/>
                  </a:lnTo>
                  <a:lnTo>
                    <a:pt x="533" y="424"/>
                  </a:lnTo>
                  <a:lnTo>
                    <a:pt x="545" y="424"/>
                  </a:lnTo>
                  <a:lnTo>
                    <a:pt x="554" y="421"/>
                  </a:lnTo>
                  <a:lnTo>
                    <a:pt x="554" y="421"/>
                  </a:lnTo>
                  <a:lnTo>
                    <a:pt x="568" y="416"/>
                  </a:lnTo>
                  <a:lnTo>
                    <a:pt x="581" y="413"/>
                  </a:lnTo>
                  <a:lnTo>
                    <a:pt x="595" y="411"/>
                  </a:lnTo>
                  <a:lnTo>
                    <a:pt x="603" y="411"/>
                  </a:lnTo>
                  <a:lnTo>
                    <a:pt x="610" y="413"/>
                  </a:lnTo>
                  <a:lnTo>
                    <a:pt x="610" y="413"/>
                  </a:lnTo>
                  <a:lnTo>
                    <a:pt x="622" y="416"/>
                  </a:lnTo>
                  <a:lnTo>
                    <a:pt x="633" y="417"/>
                  </a:lnTo>
                  <a:lnTo>
                    <a:pt x="643" y="417"/>
                  </a:lnTo>
                  <a:lnTo>
                    <a:pt x="653" y="416"/>
                  </a:lnTo>
                  <a:lnTo>
                    <a:pt x="662" y="413"/>
                  </a:lnTo>
                  <a:lnTo>
                    <a:pt x="670" y="406"/>
                  </a:lnTo>
                  <a:lnTo>
                    <a:pt x="680" y="398"/>
                  </a:lnTo>
                  <a:lnTo>
                    <a:pt x="687" y="389"/>
                  </a:lnTo>
                  <a:lnTo>
                    <a:pt x="687" y="389"/>
                  </a:lnTo>
                  <a:lnTo>
                    <a:pt x="700" y="373"/>
                  </a:lnTo>
                  <a:lnTo>
                    <a:pt x="703" y="365"/>
                  </a:lnTo>
                  <a:lnTo>
                    <a:pt x="705" y="360"/>
                  </a:lnTo>
                  <a:lnTo>
                    <a:pt x="705" y="354"/>
                  </a:lnTo>
                  <a:lnTo>
                    <a:pt x="702" y="346"/>
                  </a:lnTo>
                  <a:lnTo>
                    <a:pt x="695" y="340"/>
                  </a:lnTo>
                  <a:lnTo>
                    <a:pt x="687" y="330"/>
                  </a:lnTo>
                  <a:lnTo>
                    <a:pt x="687" y="33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2" y="319"/>
                  </a:lnTo>
                  <a:lnTo>
                    <a:pt x="657" y="317"/>
                  </a:lnTo>
                  <a:lnTo>
                    <a:pt x="651" y="313"/>
                  </a:lnTo>
                  <a:lnTo>
                    <a:pt x="643" y="308"/>
                  </a:lnTo>
                  <a:lnTo>
                    <a:pt x="637" y="308"/>
                  </a:lnTo>
                  <a:lnTo>
                    <a:pt x="632" y="308"/>
                  </a:lnTo>
                  <a:lnTo>
                    <a:pt x="632" y="308"/>
                  </a:lnTo>
                  <a:lnTo>
                    <a:pt x="622" y="308"/>
                  </a:lnTo>
                  <a:lnTo>
                    <a:pt x="621" y="308"/>
                  </a:lnTo>
                  <a:lnTo>
                    <a:pt x="619" y="306"/>
                  </a:lnTo>
                  <a:lnTo>
                    <a:pt x="618" y="303"/>
                  </a:lnTo>
                  <a:lnTo>
                    <a:pt x="616" y="300"/>
                  </a:lnTo>
                  <a:lnTo>
                    <a:pt x="614" y="298"/>
                  </a:lnTo>
                  <a:lnTo>
                    <a:pt x="614" y="298"/>
                  </a:lnTo>
                  <a:lnTo>
                    <a:pt x="608" y="293"/>
                  </a:lnTo>
                  <a:lnTo>
                    <a:pt x="603" y="287"/>
                  </a:lnTo>
                  <a:lnTo>
                    <a:pt x="595" y="273"/>
                  </a:lnTo>
                  <a:lnTo>
                    <a:pt x="595" y="273"/>
                  </a:lnTo>
                  <a:lnTo>
                    <a:pt x="591" y="266"/>
                  </a:lnTo>
                  <a:lnTo>
                    <a:pt x="587" y="259"/>
                  </a:lnTo>
                  <a:lnTo>
                    <a:pt x="583" y="238"/>
                  </a:lnTo>
                  <a:lnTo>
                    <a:pt x="583" y="238"/>
                  </a:lnTo>
                  <a:lnTo>
                    <a:pt x="576" y="220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67" y="206"/>
                  </a:lnTo>
                  <a:lnTo>
                    <a:pt x="559" y="200"/>
                  </a:lnTo>
                  <a:lnTo>
                    <a:pt x="525" y="174"/>
                  </a:lnTo>
                  <a:lnTo>
                    <a:pt x="525" y="174"/>
                  </a:lnTo>
                  <a:lnTo>
                    <a:pt x="508" y="163"/>
                  </a:lnTo>
                  <a:lnTo>
                    <a:pt x="503" y="162"/>
                  </a:lnTo>
                  <a:lnTo>
                    <a:pt x="502" y="162"/>
                  </a:lnTo>
                  <a:lnTo>
                    <a:pt x="503" y="165"/>
                  </a:lnTo>
                  <a:lnTo>
                    <a:pt x="503" y="165"/>
                  </a:lnTo>
                  <a:lnTo>
                    <a:pt x="502" y="165"/>
                  </a:lnTo>
                  <a:lnTo>
                    <a:pt x="502" y="165"/>
                  </a:lnTo>
                  <a:lnTo>
                    <a:pt x="495" y="160"/>
                  </a:lnTo>
                  <a:lnTo>
                    <a:pt x="491" y="154"/>
                  </a:lnTo>
                  <a:lnTo>
                    <a:pt x="487" y="146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91" y="135"/>
                  </a:lnTo>
                  <a:lnTo>
                    <a:pt x="495" y="128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6" y="108"/>
                  </a:lnTo>
                  <a:lnTo>
                    <a:pt x="524" y="103"/>
                  </a:lnTo>
                  <a:lnTo>
                    <a:pt x="535" y="98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6" y="85"/>
                  </a:lnTo>
                  <a:lnTo>
                    <a:pt x="564" y="84"/>
                  </a:lnTo>
                  <a:lnTo>
                    <a:pt x="578" y="87"/>
                  </a:lnTo>
                  <a:lnTo>
                    <a:pt x="606" y="35"/>
                  </a:lnTo>
                  <a:lnTo>
                    <a:pt x="606" y="35"/>
                  </a:lnTo>
                  <a:lnTo>
                    <a:pt x="579" y="39"/>
                  </a:lnTo>
                  <a:lnTo>
                    <a:pt x="570" y="39"/>
                  </a:lnTo>
                  <a:lnTo>
                    <a:pt x="556" y="35"/>
                  </a:lnTo>
                  <a:lnTo>
                    <a:pt x="556" y="3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1" name="Freeform 257">
              <a:extLst>
                <a:ext uri="{FF2B5EF4-FFF2-40B4-BE49-F238E27FC236}">
                  <a16:creationId xmlns:a16="http://schemas.microsoft.com/office/drawing/2014/main" id="{DB7FB735-5E94-3C7C-BE02-BD655F25D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" y="2373"/>
              <a:ext cx="9" cy="7"/>
            </a:xfrm>
            <a:custGeom>
              <a:avLst/>
              <a:gdLst>
                <a:gd name="T0" fmla="*/ 17 w 17"/>
                <a:gd name="T1" fmla="*/ 14 h 14"/>
                <a:gd name="T2" fmla="*/ 6 w 17"/>
                <a:gd name="T3" fmla="*/ 0 h 14"/>
                <a:gd name="T4" fmla="*/ 6 w 17"/>
                <a:gd name="T5" fmla="*/ 0 h 14"/>
                <a:gd name="T6" fmla="*/ 0 w 17"/>
                <a:gd name="T7" fmla="*/ 0 h 14"/>
                <a:gd name="T8" fmla="*/ 17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2" name="Freeform 258">
              <a:extLst>
                <a:ext uri="{FF2B5EF4-FFF2-40B4-BE49-F238E27FC236}">
                  <a16:creationId xmlns:a16="http://schemas.microsoft.com/office/drawing/2014/main" id="{8163D218-391E-63CE-FA98-E0E866650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" y="1127"/>
              <a:ext cx="3" cy="8"/>
            </a:xfrm>
            <a:custGeom>
              <a:avLst/>
              <a:gdLst>
                <a:gd name="T0" fmla="*/ 0 w 4"/>
                <a:gd name="T1" fmla="*/ 3 h 16"/>
                <a:gd name="T2" fmla="*/ 0 w 4"/>
                <a:gd name="T3" fmla="*/ 3 h 16"/>
                <a:gd name="T4" fmla="*/ 1 w 4"/>
                <a:gd name="T5" fmla="*/ 11 h 16"/>
                <a:gd name="T6" fmla="*/ 4 w 4"/>
                <a:gd name="T7" fmla="*/ 16 h 16"/>
                <a:gd name="T8" fmla="*/ 0 w 4"/>
                <a:gd name="T9" fmla="*/ 0 h 16"/>
                <a:gd name="T10" fmla="*/ 0 w 4"/>
                <a:gd name="T11" fmla="*/ 0 h 16"/>
                <a:gd name="T12" fmla="*/ 0 w 4"/>
                <a:gd name="T13" fmla="*/ 3 h 16"/>
                <a:gd name="T14" fmla="*/ 0 w 4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6">
                  <a:moveTo>
                    <a:pt x="0" y="3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4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3" name="Freeform 259">
              <a:extLst>
                <a:ext uri="{FF2B5EF4-FFF2-40B4-BE49-F238E27FC236}">
                  <a16:creationId xmlns:a16="http://schemas.microsoft.com/office/drawing/2014/main" id="{E2BB2D5F-D9FD-7186-68D1-C8FFB8BB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" y="2342"/>
              <a:ext cx="1563" cy="883"/>
            </a:xfrm>
            <a:custGeom>
              <a:avLst/>
              <a:gdLst>
                <a:gd name="T0" fmla="*/ 3088 w 3126"/>
                <a:gd name="T1" fmla="*/ 775 h 1766"/>
                <a:gd name="T2" fmla="*/ 3126 w 3126"/>
                <a:gd name="T3" fmla="*/ 665 h 1766"/>
                <a:gd name="T4" fmla="*/ 2967 w 3126"/>
                <a:gd name="T5" fmla="*/ 564 h 1766"/>
                <a:gd name="T6" fmla="*/ 2740 w 3126"/>
                <a:gd name="T7" fmla="*/ 533 h 1766"/>
                <a:gd name="T8" fmla="*/ 2597 w 3126"/>
                <a:gd name="T9" fmla="*/ 438 h 1766"/>
                <a:gd name="T10" fmla="*/ 2365 w 3126"/>
                <a:gd name="T11" fmla="*/ 427 h 1766"/>
                <a:gd name="T12" fmla="*/ 2213 w 3126"/>
                <a:gd name="T13" fmla="*/ 281 h 1766"/>
                <a:gd name="T14" fmla="*/ 2029 w 3126"/>
                <a:gd name="T15" fmla="*/ 232 h 1766"/>
                <a:gd name="T16" fmla="*/ 2035 w 3126"/>
                <a:gd name="T17" fmla="*/ 109 h 1766"/>
                <a:gd name="T18" fmla="*/ 1863 w 3126"/>
                <a:gd name="T19" fmla="*/ 5 h 1766"/>
                <a:gd name="T20" fmla="*/ 1693 w 3126"/>
                <a:gd name="T21" fmla="*/ 33 h 1766"/>
                <a:gd name="T22" fmla="*/ 1439 w 3126"/>
                <a:gd name="T23" fmla="*/ 79 h 1766"/>
                <a:gd name="T24" fmla="*/ 1428 w 3126"/>
                <a:gd name="T25" fmla="*/ 225 h 1766"/>
                <a:gd name="T26" fmla="*/ 1266 w 3126"/>
                <a:gd name="T27" fmla="*/ 192 h 1766"/>
                <a:gd name="T28" fmla="*/ 1121 w 3126"/>
                <a:gd name="T29" fmla="*/ 167 h 1766"/>
                <a:gd name="T30" fmla="*/ 1018 w 3126"/>
                <a:gd name="T31" fmla="*/ 171 h 1766"/>
                <a:gd name="T32" fmla="*/ 764 w 3126"/>
                <a:gd name="T33" fmla="*/ 125 h 1766"/>
                <a:gd name="T34" fmla="*/ 342 w 3126"/>
                <a:gd name="T35" fmla="*/ 100 h 1766"/>
                <a:gd name="T36" fmla="*/ 205 w 3126"/>
                <a:gd name="T37" fmla="*/ 165 h 1766"/>
                <a:gd name="T38" fmla="*/ 295 w 3126"/>
                <a:gd name="T39" fmla="*/ 332 h 1766"/>
                <a:gd name="T40" fmla="*/ 216 w 3126"/>
                <a:gd name="T41" fmla="*/ 460 h 1766"/>
                <a:gd name="T42" fmla="*/ 110 w 3126"/>
                <a:gd name="T43" fmla="*/ 703 h 1766"/>
                <a:gd name="T44" fmla="*/ 41 w 3126"/>
                <a:gd name="T45" fmla="*/ 764 h 1766"/>
                <a:gd name="T46" fmla="*/ 130 w 3126"/>
                <a:gd name="T47" fmla="*/ 929 h 1766"/>
                <a:gd name="T48" fmla="*/ 354 w 3126"/>
                <a:gd name="T49" fmla="*/ 956 h 1766"/>
                <a:gd name="T50" fmla="*/ 507 w 3126"/>
                <a:gd name="T51" fmla="*/ 1000 h 1766"/>
                <a:gd name="T52" fmla="*/ 715 w 3126"/>
                <a:gd name="T53" fmla="*/ 921 h 1766"/>
                <a:gd name="T54" fmla="*/ 955 w 3126"/>
                <a:gd name="T55" fmla="*/ 835 h 1766"/>
                <a:gd name="T56" fmla="*/ 1142 w 3126"/>
                <a:gd name="T57" fmla="*/ 913 h 1766"/>
                <a:gd name="T58" fmla="*/ 1253 w 3126"/>
                <a:gd name="T59" fmla="*/ 1008 h 1766"/>
                <a:gd name="T60" fmla="*/ 1368 w 3126"/>
                <a:gd name="T61" fmla="*/ 1185 h 1766"/>
                <a:gd name="T62" fmla="*/ 1447 w 3126"/>
                <a:gd name="T63" fmla="*/ 1294 h 1766"/>
                <a:gd name="T64" fmla="*/ 1341 w 3126"/>
                <a:gd name="T65" fmla="*/ 1313 h 1766"/>
                <a:gd name="T66" fmla="*/ 1258 w 3126"/>
                <a:gd name="T67" fmla="*/ 1297 h 1766"/>
                <a:gd name="T68" fmla="*/ 1198 w 3126"/>
                <a:gd name="T69" fmla="*/ 1463 h 1766"/>
                <a:gd name="T70" fmla="*/ 1234 w 3126"/>
                <a:gd name="T71" fmla="*/ 1542 h 1766"/>
                <a:gd name="T72" fmla="*/ 1401 w 3126"/>
                <a:gd name="T73" fmla="*/ 1550 h 1766"/>
                <a:gd name="T74" fmla="*/ 1390 w 3126"/>
                <a:gd name="T75" fmla="*/ 1475 h 1766"/>
                <a:gd name="T76" fmla="*/ 1571 w 3126"/>
                <a:gd name="T77" fmla="*/ 1291 h 1766"/>
                <a:gd name="T78" fmla="*/ 1689 w 3126"/>
                <a:gd name="T79" fmla="*/ 1251 h 1766"/>
                <a:gd name="T80" fmla="*/ 1790 w 3126"/>
                <a:gd name="T81" fmla="*/ 1267 h 1766"/>
                <a:gd name="T82" fmla="*/ 1709 w 3126"/>
                <a:gd name="T83" fmla="*/ 1288 h 1766"/>
                <a:gd name="T84" fmla="*/ 1828 w 3126"/>
                <a:gd name="T85" fmla="*/ 1364 h 1766"/>
                <a:gd name="T86" fmla="*/ 2073 w 3126"/>
                <a:gd name="T87" fmla="*/ 1386 h 1766"/>
                <a:gd name="T88" fmla="*/ 1994 w 3126"/>
                <a:gd name="T89" fmla="*/ 1463 h 1766"/>
                <a:gd name="T90" fmla="*/ 1943 w 3126"/>
                <a:gd name="T91" fmla="*/ 1548 h 1766"/>
                <a:gd name="T92" fmla="*/ 2106 w 3126"/>
                <a:gd name="T93" fmla="*/ 1663 h 1766"/>
                <a:gd name="T94" fmla="*/ 2135 w 3126"/>
                <a:gd name="T95" fmla="*/ 1764 h 1766"/>
                <a:gd name="T96" fmla="*/ 2343 w 3126"/>
                <a:gd name="T97" fmla="*/ 1674 h 1766"/>
                <a:gd name="T98" fmla="*/ 2510 w 3126"/>
                <a:gd name="T99" fmla="*/ 1620 h 1766"/>
                <a:gd name="T100" fmla="*/ 2629 w 3126"/>
                <a:gd name="T101" fmla="*/ 1559 h 1766"/>
                <a:gd name="T102" fmla="*/ 2521 w 3126"/>
                <a:gd name="T103" fmla="*/ 1536 h 1766"/>
                <a:gd name="T104" fmla="*/ 2426 w 3126"/>
                <a:gd name="T105" fmla="*/ 1540 h 1766"/>
                <a:gd name="T106" fmla="*/ 2359 w 3126"/>
                <a:gd name="T107" fmla="*/ 1496 h 1766"/>
                <a:gd name="T108" fmla="*/ 2260 w 3126"/>
                <a:gd name="T109" fmla="*/ 1389 h 1766"/>
                <a:gd name="T110" fmla="*/ 2300 w 3126"/>
                <a:gd name="T111" fmla="*/ 1389 h 1766"/>
                <a:gd name="T112" fmla="*/ 2368 w 3126"/>
                <a:gd name="T113" fmla="*/ 1310 h 1766"/>
                <a:gd name="T114" fmla="*/ 2438 w 3126"/>
                <a:gd name="T115" fmla="*/ 1278 h 1766"/>
                <a:gd name="T116" fmla="*/ 2629 w 3126"/>
                <a:gd name="T117" fmla="*/ 1245 h 1766"/>
                <a:gd name="T118" fmla="*/ 2732 w 3126"/>
                <a:gd name="T119" fmla="*/ 1189 h 1766"/>
                <a:gd name="T120" fmla="*/ 2834 w 3126"/>
                <a:gd name="T121" fmla="*/ 1094 h 1766"/>
                <a:gd name="T122" fmla="*/ 2875 w 3126"/>
                <a:gd name="T123" fmla="*/ 1038 h 1766"/>
                <a:gd name="T124" fmla="*/ 3001 w 3126"/>
                <a:gd name="T125" fmla="*/ 970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6" h="1766">
                  <a:moveTo>
                    <a:pt x="3126" y="919"/>
                  </a:moveTo>
                  <a:lnTo>
                    <a:pt x="3126" y="919"/>
                  </a:lnTo>
                  <a:lnTo>
                    <a:pt x="3125" y="899"/>
                  </a:lnTo>
                  <a:lnTo>
                    <a:pt x="3121" y="876"/>
                  </a:lnTo>
                  <a:lnTo>
                    <a:pt x="3118" y="867"/>
                  </a:lnTo>
                  <a:lnTo>
                    <a:pt x="3113" y="857"/>
                  </a:lnTo>
                  <a:lnTo>
                    <a:pt x="3106" y="849"/>
                  </a:lnTo>
                  <a:lnTo>
                    <a:pt x="3096" y="842"/>
                  </a:lnTo>
                  <a:lnTo>
                    <a:pt x="3096" y="842"/>
                  </a:lnTo>
                  <a:lnTo>
                    <a:pt x="3088" y="835"/>
                  </a:lnTo>
                  <a:lnTo>
                    <a:pt x="3082" y="829"/>
                  </a:lnTo>
                  <a:lnTo>
                    <a:pt x="3077" y="822"/>
                  </a:lnTo>
                  <a:lnTo>
                    <a:pt x="3074" y="815"/>
                  </a:lnTo>
                  <a:lnTo>
                    <a:pt x="3074" y="807"/>
                  </a:lnTo>
                  <a:lnTo>
                    <a:pt x="3075" y="799"/>
                  </a:lnTo>
                  <a:lnTo>
                    <a:pt x="3079" y="791"/>
                  </a:lnTo>
                  <a:lnTo>
                    <a:pt x="3083" y="781"/>
                  </a:lnTo>
                  <a:lnTo>
                    <a:pt x="3083" y="781"/>
                  </a:lnTo>
                  <a:lnTo>
                    <a:pt x="3088" y="775"/>
                  </a:lnTo>
                  <a:lnTo>
                    <a:pt x="3090" y="770"/>
                  </a:lnTo>
                  <a:lnTo>
                    <a:pt x="3088" y="765"/>
                  </a:lnTo>
                  <a:lnTo>
                    <a:pt x="3083" y="759"/>
                  </a:lnTo>
                  <a:lnTo>
                    <a:pt x="3083" y="759"/>
                  </a:lnTo>
                  <a:lnTo>
                    <a:pt x="3077" y="749"/>
                  </a:lnTo>
                  <a:lnTo>
                    <a:pt x="3072" y="741"/>
                  </a:lnTo>
                  <a:lnTo>
                    <a:pt x="3069" y="735"/>
                  </a:lnTo>
                  <a:lnTo>
                    <a:pt x="3069" y="729"/>
                  </a:lnTo>
                  <a:lnTo>
                    <a:pt x="3072" y="722"/>
                  </a:lnTo>
                  <a:lnTo>
                    <a:pt x="3079" y="718"/>
                  </a:lnTo>
                  <a:lnTo>
                    <a:pt x="3085" y="711"/>
                  </a:lnTo>
                  <a:lnTo>
                    <a:pt x="3096" y="705"/>
                  </a:lnTo>
                  <a:lnTo>
                    <a:pt x="3096" y="705"/>
                  </a:lnTo>
                  <a:lnTo>
                    <a:pt x="3109" y="697"/>
                  </a:lnTo>
                  <a:lnTo>
                    <a:pt x="3115" y="692"/>
                  </a:lnTo>
                  <a:lnTo>
                    <a:pt x="3120" y="686"/>
                  </a:lnTo>
                  <a:lnTo>
                    <a:pt x="3125" y="680"/>
                  </a:lnTo>
                  <a:lnTo>
                    <a:pt x="3126" y="673"/>
                  </a:lnTo>
                  <a:lnTo>
                    <a:pt x="3126" y="665"/>
                  </a:lnTo>
                  <a:lnTo>
                    <a:pt x="3125" y="657"/>
                  </a:lnTo>
                  <a:lnTo>
                    <a:pt x="3125" y="657"/>
                  </a:lnTo>
                  <a:lnTo>
                    <a:pt x="3117" y="635"/>
                  </a:lnTo>
                  <a:lnTo>
                    <a:pt x="3112" y="611"/>
                  </a:lnTo>
                  <a:lnTo>
                    <a:pt x="3112" y="611"/>
                  </a:lnTo>
                  <a:lnTo>
                    <a:pt x="3090" y="618"/>
                  </a:lnTo>
                  <a:lnTo>
                    <a:pt x="3082" y="621"/>
                  </a:lnTo>
                  <a:lnTo>
                    <a:pt x="3075" y="621"/>
                  </a:lnTo>
                  <a:lnTo>
                    <a:pt x="3069" y="619"/>
                  </a:lnTo>
                  <a:lnTo>
                    <a:pt x="3063" y="616"/>
                  </a:lnTo>
                  <a:lnTo>
                    <a:pt x="3058" y="611"/>
                  </a:lnTo>
                  <a:lnTo>
                    <a:pt x="3052" y="605"/>
                  </a:lnTo>
                  <a:lnTo>
                    <a:pt x="3052" y="605"/>
                  </a:lnTo>
                  <a:lnTo>
                    <a:pt x="3040" y="592"/>
                  </a:lnTo>
                  <a:lnTo>
                    <a:pt x="3026" y="583"/>
                  </a:lnTo>
                  <a:lnTo>
                    <a:pt x="3013" y="576"/>
                  </a:lnTo>
                  <a:lnTo>
                    <a:pt x="2998" y="570"/>
                  </a:lnTo>
                  <a:lnTo>
                    <a:pt x="2983" y="567"/>
                  </a:lnTo>
                  <a:lnTo>
                    <a:pt x="2967" y="564"/>
                  </a:lnTo>
                  <a:lnTo>
                    <a:pt x="2939" y="560"/>
                  </a:lnTo>
                  <a:lnTo>
                    <a:pt x="2939" y="560"/>
                  </a:lnTo>
                  <a:lnTo>
                    <a:pt x="2905" y="554"/>
                  </a:lnTo>
                  <a:lnTo>
                    <a:pt x="2872" y="546"/>
                  </a:lnTo>
                  <a:lnTo>
                    <a:pt x="2840" y="537"/>
                  </a:lnTo>
                  <a:lnTo>
                    <a:pt x="2810" y="522"/>
                  </a:lnTo>
                  <a:lnTo>
                    <a:pt x="2810" y="522"/>
                  </a:lnTo>
                  <a:lnTo>
                    <a:pt x="2802" y="519"/>
                  </a:lnTo>
                  <a:lnTo>
                    <a:pt x="2794" y="518"/>
                  </a:lnTo>
                  <a:lnTo>
                    <a:pt x="2786" y="519"/>
                  </a:lnTo>
                  <a:lnTo>
                    <a:pt x="2780" y="525"/>
                  </a:lnTo>
                  <a:lnTo>
                    <a:pt x="2780" y="525"/>
                  </a:lnTo>
                  <a:lnTo>
                    <a:pt x="2770" y="533"/>
                  </a:lnTo>
                  <a:lnTo>
                    <a:pt x="2761" y="538"/>
                  </a:lnTo>
                  <a:lnTo>
                    <a:pt x="2754" y="540"/>
                  </a:lnTo>
                  <a:lnTo>
                    <a:pt x="2750" y="540"/>
                  </a:lnTo>
                  <a:lnTo>
                    <a:pt x="2745" y="538"/>
                  </a:lnTo>
                  <a:lnTo>
                    <a:pt x="2740" y="533"/>
                  </a:lnTo>
                  <a:lnTo>
                    <a:pt x="2740" y="533"/>
                  </a:lnTo>
                  <a:lnTo>
                    <a:pt x="2729" y="524"/>
                  </a:lnTo>
                  <a:lnTo>
                    <a:pt x="2716" y="514"/>
                  </a:lnTo>
                  <a:lnTo>
                    <a:pt x="2691" y="498"/>
                  </a:lnTo>
                  <a:lnTo>
                    <a:pt x="2678" y="489"/>
                  </a:lnTo>
                  <a:lnTo>
                    <a:pt x="2669" y="478"/>
                  </a:lnTo>
                  <a:lnTo>
                    <a:pt x="2659" y="467"/>
                  </a:lnTo>
                  <a:lnTo>
                    <a:pt x="2651" y="452"/>
                  </a:lnTo>
                  <a:lnTo>
                    <a:pt x="2651" y="452"/>
                  </a:lnTo>
                  <a:lnTo>
                    <a:pt x="2648" y="446"/>
                  </a:lnTo>
                  <a:lnTo>
                    <a:pt x="2643" y="441"/>
                  </a:lnTo>
                  <a:lnTo>
                    <a:pt x="2640" y="437"/>
                  </a:lnTo>
                  <a:lnTo>
                    <a:pt x="2634" y="433"/>
                  </a:lnTo>
                  <a:lnTo>
                    <a:pt x="2629" y="430"/>
                  </a:lnTo>
                  <a:lnTo>
                    <a:pt x="2624" y="430"/>
                  </a:lnTo>
                  <a:lnTo>
                    <a:pt x="2618" y="430"/>
                  </a:lnTo>
                  <a:lnTo>
                    <a:pt x="2613" y="432"/>
                  </a:lnTo>
                  <a:lnTo>
                    <a:pt x="2613" y="432"/>
                  </a:lnTo>
                  <a:lnTo>
                    <a:pt x="2605" y="437"/>
                  </a:lnTo>
                  <a:lnTo>
                    <a:pt x="2597" y="438"/>
                  </a:lnTo>
                  <a:lnTo>
                    <a:pt x="2583" y="441"/>
                  </a:lnTo>
                  <a:lnTo>
                    <a:pt x="2567" y="443"/>
                  </a:lnTo>
                  <a:lnTo>
                    <a:pt x="2561" y="444"/>
                  </a:lnTo>
                  <a:lnTo>
                    <a:pt x="2553" y="448"/>
                  </a:lnTo>
                  <a:lnTo>
                    <a:pt x="2553" y="448"/>
                  </a:lnTo>
                  <a:lnTo>
                    <a:pt x="2534" y="454"/>
                  </a:lnTo>
                  <a:lnTo>
                    <a:pt x="2516" y="459"/>
                  </a:lnTo>
                  <a:lnTo>
                    <a:pt x="2497" y="462"/>
                  </a:lnTo>
                  <a:lnTo>
                    <a:pt x="2480" y="462"/>
                  </a:lnTo>
                  <a:lnTo>
                    <a:pt x="2462" y="460"/>
                  </a:lnTo>
                  <a:lnTo>
                    <a:pt x="2445" y="456"/>
                  </a:lnTo>
                  <a:lnTo>
                    <a:pt x="2427" y="449"/>
                  </a:lnTo>
                  <a:lnTo>
                    <a:pt x="2410" y="440"/>
                  </a:lnTo>
                  <a:lnTo>
                    <a:pt x="2410" y="440"/>
                  </a:lnTo>
                  <a:lnTo>
                    <a:pt x="2394" y="430"/>
                  </a:lnTo>
                  <a:lnTo>
                    <a:pt x="2388" y="429"/>
                  </a:lnTo>
                  <a:lnTo>
                    <a:pt x="2380" y="427"/>
                  </a:lnTo>
                  <a:lnTo>
                    <a:pt x="2372" y="427"/>
                  </a:lnTo>
                  <a:lnTo>
                    <a:pt x="2365" y="427"/>
                  </a:lnTo>
                  <a:lnTo>
                    <a:pt x="2348" y="432"/>
                  </a:lnTo>
                  <a:lnTo>
                    <a:pt x="2348" y="432"/>
                  </a:lnTo>
                  <a:lnTo>
                    <a:pt x="2330" y="435"/>
                  </a:lnTo>
                  <a:lnTo>
                    <a:pt x="2314" y="437"/>
                  </a:lnTo>
                  <a:lnTo>
                    <a:pt x="2300" y="433"/>
                  </a:lnTo>
                  <a:lnTo>
                    <a:pt x="2294" y="430"/>
                  </a:lnTo>
                  <a:lnTo>
                    <a:pt x="2287" y="427"/>
                  </a:lnTo>
                  <a:lnTo>
                    <a:pt x="2283" y="422"/>
                  </a:lnTo>
                  <a:lnTo>
                    <a:pt x="2278" y="417"/>
                  </a:lnTo>
                  <a:lnTo>
                    <a:pt x="2270" y="405"/>
                  </a:lnTo>
                  <a:lnTo>
                    <a:pt x="2265" y="390"/>
                  </a:lnTo>
                  <a:lnTo>
                    <a:pt x="2262" y="371"/>
                  </a:lnTo>
                  <a:lnTo>
                    <a:pt x="2262" y="371"/>
                  </a:lnTo>
                  <a:lnTo>
                    <a:pt x="2260" y="359"/>
                  </a:lnTo>
                  <a:lnTo>
                    <a:pt x="2256" y="346"/>
                  </a:lnTo>
                  <a:lnTo>
                    <a:pt x="2251" y="335"/>
                  </a:lnTo>
                  <a:lnTo>
                    <a:pt x="2245" y="324"/>
                  </a:lnTo>
                  <a:lnTo>
                    <a:pt x="2229" y="302"/>
                  </a:lnTo>
                  <a:lnTo>
                    <a:pt x="2213" y="281"/>
                  </a:lnTo>
                  <a:lnTo>
                    <a:pt x="2213" y="281"/>
                  </a:lnTo>
                  <a:lnTo>
                    <a:pt x="2205" y="271"/>
                  </a:lnTo>
                  <a:lnTo>
                    <a:pt x="2195" y="263"/>
                  </a:lnTo>
                  <a:lnTo>
                    <a:pt x="2186" y="259"/>
                  </a:lnTo>
                  <a:lnTo>
                    <a:pt x="2175" y="255"/>
                  </a:lnTo>
                  <a:lnTo>
                    <a:pt x="2164" y="252"/>
                  </a:lnTo>
                  <a:lnTo>
                    <a:pt x="2152" y="252"/>
                  </a:lnTo>
                  <a:lnTo>
                    <a:pt x="2129" y="252"/>
                  </a:lnTo>
                  <a:lnTo>
                    <a:pt x="2129" y="252"/>
                  </a:lnTo>
                  <a:lnTo>
                    <a:pt x="2108" y="252"/>
                  </a:lnTo>
                  <a:lnTo>
                    <a:pt x="2087" y="252"/>
                  </a:lnTo>
                  <a:lnTo>
                    <a:pt x="2067" y="251"/>
                  </a:lnTo>
                  <a:lnTo>
                    <a:pt x="2048" y="246"/>
                  </a:lnTo>
                  <a:lnTo>
                    <a:pt x="2048" y="246"/>
                  </a:lnTo>
                  <a:lnTo>
                    <a:pt x="2040" y="243"/>
                  </a:lnTo>
                  <a:lnTo>
                    <a:pt x="2033" y="240"/>
                  </a:lnTo>
                  <a:lnTo>
                    <a:pt x="2030" y="238"/>
                  </a:lnTo>
                  <a:lnTo>
                    <a:pt x="2029" y="235"/>
                  </a:lnTo>
                  <a:lnTo>
                    <a:pt x="2029" y="232"/>
                  </a:lnTo>
                  <a:lnTo>
                    <a:pt x="2029" y="228"/>
                  </a:lnTo>
                  <a:lnTo>
                    <a:pt x="2029" y="228"/>
                  </a:lnTo>
                  <a:lnTo>
                    <a:pt x="2032" y="221"/>
                  </a:lnTo>
                  <a:lnTo>
                    <a:pt x="2032" y="214"/>
                  </a:lnTo>
                  <a:lnTo>
                    <a:pt x="2032" y="208"/>
                  </a:lnTo>
                  <a:lnTo>
                    <a:pt x="2029" y="201"/>
                  </a:lnTo>
                  <a:lnTo>
                    <a:pt x="2022" y="190"/>
                  </a:lnTo>
                  <a:lnTo>
                    <a:pt x="2016" y="181"/>
                  </a:lnTo>
                  <a:lnTo>
                    <a:pt x="2016" y="181"/>
                  </a:lnTo>
                  <a:lnTo>
                    <a:pt x="2006" y="167"/>
                  </a:lnTo>
                  <a:lnTo>
                    <a:pt x="2000" y="154"/>
                  </a:lnTo>
                  <a:lnTo>
                    <a:pt x="1997" y="146"/>
                  </a:lnTo>
                  <a:lnTo>
                    <a:pt x="1997" y="138"/>
                  </a:lnTo>
                  <a:lnTo>
                    <a:pt x="2000" y="132"/>
                  </a:lnTo>
                  <a:lnTo>
                    <a:pt x="2008" y="125"/>
                  </a:lnTo>
                  <a:lnTo>
                    <a:pt x="2019" y="119"/>
                  </a:lnTo>
                  <a:lnTo>
                    <a:pt x="2033" y="113"/>
                  </a:lnTo>
                  <a:lnTo>
                    <a:pt x="2033" y="113"/>
                  </a:lnTo>
                  <a:lnTo>
                    <a:pt x="2035" y="109"/>
                  </a:lnTo>
                  <a:lnTo>
                    <a:pt x="2036" y="106"/>
                  </a:lnTo>
                  <a:lnTo>
                    <a:pt x="2036" y="106"/>
                  </a:lnTo>
                  <a:lnTo>
                    <a:pt x="1998" y="68"/>
                  </a:lnTo>
                  <a:lnTo>
                    <a:pt x="1981" y="49"/>
                  </a:lnTo>
                  <a:lnTo>
                    <a:pt x="1963" y="27"/>
                  </a:lnTo>
                  <a:lnTo>
                    <a:pt x="1963" y="27"/>
                  </a:lnTo>
                  <a:lnTo>
                    <a:pt x="1954" y="16"/>
                  </a:lnTo>
                  <a:lnTo>
                    <a:pt x="1948" y="11"/>
                  </a:lnTo>
                  <a:lnTo>
                    <a:pt x="1941" y="8"/>
                  </a:lnTo>
                  <a:lnTo>
                    <a:pt x="1935" y="6"/>
                  </a:lnTo>
                  <a:lnTo>
                    <a:pt x="1927" y="6"/>
                  </a:lnTo>
                  <a:lnTo>
                    <a:pt x="1919" y="6"/>
                  </a:lnTo>
                  <a:lnTo>
                    <a:pt x="1909" y="9"/>
                  </a:lnTo>
                  <a:lnTo>
                    <a:pt x="1909" y="9"/>
                  </a:lnTo>
                  <a:lnTo>
                    <a:pt x="1898" y="12"/>
                  </a:lnTo>
                  <a:lnTo>
                    <a:pt x="1887" y="12"/>
                  </a:lnTo>
                  <a:lnTo>
                    <a:pt x="1874" y="11"/>
                  </a:lnTo>
                  <a:lnTo>
                    <a:pt x="1863" y="5"/>
                  </a:lnTo>
                  <a:lnTo>
                    <a:pt x="1863" y="5"/>
                  </a:lnTo>
                  <a:lnTo>
                    <a:pt x="1854" y="0"/>
                  </a:lnTo>
                  <a:lnTo>
                    <a:pt x="1843" y="0"/>
                  </a:lnTo>
                  <a:lnTo>
                    <a:pt x="1833" y="1"/>
                  </a:lnTo>
                  <a:lnTo>
                    <a:pt x="1822" y="5"/>
                  </a:lnTo>
                  <a:lnTo>
                    <a:pt x="1822" y="5"/>
                  </a:lnTo>
                  <a:lnTo>
                    <a:pt x="1798" y="16"/>
                  </a:lnTo>
                  <a:lnTo>
                    <a:pt x="1785" y="19"/>
                  </a:lnTo>
                  <a:lnTo>
                    <a:pt x="1773" y="22"/>
                  </a:lnTo>
                  <a:lnTo>
                    <a:pt x="1760" y="22"/>
                  </a:lnTo>
                  <a:lnTo>
                    <a:pt x="1747" y="22"/>
                  </a:lnTo>
                  <a:lnTo>
                    <a:pt x="1735" y="19"/>
                  </a:lnTo>
                  <a:lnTo>
                    <a:pt x="1722" y="14"/>
                  </a:lnTo>
                  <a:lnTo>
                    <a:pt x="1722" y="14"/>
                  </a:lnTo>
                  <a:lnTo>
                    <a:pt x="1714" y="11"/>
                  </a:lnTo>
                  <a:lnTo>
                    <a:pt x="1708" y="12"/>
                  </a:lnTo>
                  <a:lnTo>
                    <a:pt x="1703" y="16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693" y="33"/>
                  </a:lnTo>
                  <a:lnTo>
                    <a:pt x="1687" y="43"/>
                  </a:lnTo>
                  <a:lnTo>
                    <a:pt x="1679" y="49"/>
                  </a:lnTo>
                  <a:lnTo>
                    <a:pt x="1670" y="55"/>
                  </a:lnTo>
                  <a:lnTo>
                    <a:pt x="1660" y="59"/>
                  </a:lnTo>
                  <a:lnTo>
                    <a:pt x="1650" y="60"/>
                  </a:lnTo>
                  <a:lnTo>
                    <a:pt x="1639" y="62"/>
                  </a:lnTo>
                  <a:lnTo>
                    <a:pt x="1628" y="62"/>
                  </a:lnTo>
                  <a:lnTo>
                    <a:pt x="1628" y="62"/>
                  </a:lnTo>
                  <a:lnTo>
                    <a:pt x="1568" y="62"/>
                  </a:lnTo>
                  <a:lnTo>
                    <a:pt x="1538" y="60"/>
                  </a:lnTo>
                  <a:lnTo>
                    <a:pt x="1508" y="57"/>
                  </a:lnTo>
                  <a:lnTo>
                    <a:pt x="1508" y="57"/>
                  </a:lnTo>
                  <a:lnTo>
                    <a:pt x="1498" y="55"/>
                  </a:lnTo>
                  <a:lnTo>
                    <a:pt x="1487" y="57"/>
                  </a:lnTo>
                  <a:lnTo>
                    <a:pt x="1476" y="59"/>
                  </a:lnTo>
                  <a:lnTo>
                    <a:pt x="1466" y="62"/>
                  </a:lnTo>
                  <a:lnTo>
                    <a:pt x="1457" y="65"/>
                  </a:lnTo>
                  <a:lnTo>
                    <a:pt x="1447" y="71"/>
                  </a:lnTo>
                  <a:lnTo>
                    <a:pt x="1439" y="79"/>
                  </a:lnTo>
                  <a:lnTo>
                    <a:pt x="1433" y="89"/>
                  </a:lnTo>
                  <a:lnTo>
                    <a:pt x="1433" y="89"/>
                  </a:lnTo>
                  <a:lnTo>
                    <a:pt x="1420" y="109"/>
                  </a:lnTo>
                  <a:lnTo>
                    <a:pt x="1414" y="120"/>
                  </a:lnTo>
                  <a:lnTo>
                    <a:pt x="1409" y="130"/>
                  </a:lnTo>
                  <a:lnTo>
                    <a:pt x="1406" y="141"/>
                  </a:lnTo>
                  <a:lnTo>
                    <a:pt x="1406" y="154"/>
                  </a:lnTo>
                  <a:lnTo>
                    <a:pt x="1407" y="160"/>
                  </a:lnTo>
                  <a:lnTo>
                    <a:pt x="1409" y="167"/>
                  </a:lnTo>
                  <a:lnTo>
                    <a:pt x="1412" y="173"/>
                  </a:lnTo>
                  <a:lnTo>
                    <a:pt x="1419" y="179"/>
                  </a:lnTo>
                  <a:lnTo>
                    <a:pt x="1419" y="179"/>
                  </a:lnTo>
                  <a:lnTo>
                    <a:pt x="1422" y="184"/>
                  </a:lnTo>
                  <a:lnTo>
                    <a:pt x="1423" y="190"/>
                  </a:lnTo>
                  <a:lnTo>
                    <a:pt x="1426" y="203"/>
                  </a:lnTo>
                  <a:lnTo>
                    <a:pt x="1426" y="203"/>
                  </a:lnTo>
                  <a:lnTo>
                    <a:pt x="1430" y="211"/>
                  </a:lnTo>
                  <a:lnTo>
                    <a:pt x="1430" y="219"/>
                  </a:lnTo>
                  <a:lnTo>
                    <a:pt x="1428" y="225"/>
                  </a:lnTo>
                  <a:lnTo>
                    <a:pt x="1425" y="232"/>
                  </a:lnTo>
                  <a:lnTo>
                    <a:pt x="1420" y="235"/>
                  </a:lnTo>
                  <a:lnTo>
                    <a:pt x="1415" y="238"/>
                  </a:lnTo>
                  <a:lnTo>
                    <a:pt x="1407" y="240"/>
                  </a:lnTo>
                  <a:lnTo>
                    <a:pt x="1398" y="240"/>
                  </a:lnTo>
                  <a:lnTo>
                    <a:pt x="1398" y="240"/>
                  </a:lnTo>
                  <a:lnTo>
                    <a:pt x="1387" y="238"/>
                  </a:lnTo>
                  <a:lnTo>
                    <a:pt x="1377" y="235"/>
                  </a:lnTo>
                  <a:lnTo>
                    <a:pt x="1369" y="232"/>
                  </a:lnTo>
                  <a:lnTo>
                    <a:pt x="1361" y="225"/>
                  </a:lnTo>
                  <a:lnTo>
                    <a:pt x="1345" y="214"/>
                  </a:lnTo>
                  <a:lnTo>
                    <a:pt x="1338" y="209"/>
                  </a:lnTo>
                  <a:lnTo>
                    <a:pt x="1328" y="205"/>
                  </a:lnTo>
                  <a:lnTo>
                    <a:pt x="1328" y="205"/>
                  </a:lnTo>
                  <a:lnTo>
                    <a:pt x="1317" y="200"/>
                  </a:lnTo>
                  <a:lnTo>
                    <a:pt x="1304" y="195"/>
                  </a:lnTo>
                  <a:lnTo>
                    <a:pt x="1291" y="194"/>
                  </a:lnTo>
                  <a:lnTo>
                    <a:pt x="1279" y="192"/>
                  </a:lnTo>
                  <a:lnTo>
                    <a:pt x="1266" y="192"/>
                  </a:lnTo>
                  <a:lnTo>
                    <a:pt x="1253" y="194"/>
                  </a:lnTo>
                  <a:lnTo>
                    <a:pt x="1242" y="197"/>
                  </a:lnTo>
                  <a:lnTo>
                    <a:pt x="1230" y="203"/>
                  </a:lnTo>
                  <a:lnTo>
                    <a:pt x="1230" y="203"/>
                  </a:lnTo>
                  <a:lnTo>
                    <a:pt x="1215" y="209"/>
                  </a:lnTo>
                  <a:lnTo>
                    <a:pt x="1204" y="213"/>
                  </a:lnTo>
                  <a:lnTo>
                    <a:pt x="1195" y="216"/>
                  </a:lnTo>
                  <a:lnTo>
                    <a:pt x="1187" y="214"/>
                  </a:lnTo>
                  <a:lnTo>
                    <a:pt x="1179" y="211"/>
                  </a:lnTo>
                  <a:lnTo>
                    <a:pt x="1171" y="205"/>
                  </a:lnTo>
                  <a:lnTo>
                    <a:pt x="1164" y="195"/>
                  </a:lnTo>
                  <a:lnTo>
                    <a:pt x="1156" y="182"/>
                  </a:lnTo>
                  <a:lnTo>
                    <a:pt x="1156" y="182"/>
                  </a:lnTo>
                  <a:lnTo>
                    <a:pt x="1152" y="174"/>
                  </a:lnTo>
                  <a:lnTo>
                    <a:pt x="1147" y="170"/>
                  </a:lnTo>
                  <a:lnTo>
                    <a:pt x="1141" y="165"/>
                  </a:lnTo>
                  <a:lnTo>
                    <a:pt x="1134" y="163"/>
                  </a:lnTo>
                  <a:lnTo>
                    <a:pt x="1128" y="163"/>
                  </a:lnTo>
                  <a:lnTo>
                    <a:pt x="1121" y="167"/>
                  </a:lnTo>
                  <a:lnTo>
                    <a:pt x="1117" y="170"/>
                  </a:lnTo>
                  <a:lnTo>
                    <a:pt x="1110" y="176"/>
                  </a:lnTo>
                  <a:lnTo>
                    <a:pt x="1110" y="176"/>
                  </a:lnTo>
                  <a:lnTo>
                    <a:pt x="1104" y="186"/>
                  </a:lnTo>
                  <a:lnTo>
                    <a:pt x="1099" y="195"/>
                  </a:lnTo>
                  <a:lnTo>
                    <a:pt x="1099" y="195"/>
                  </a:lnTo>
                  <a:lnTo>
                    <a:pt x="1096" y="201"/>
                  </a:lnTo>
                  <a:lnTo>
                    <a:pt x="1093" y="205"/>
                  </a:lnTo>
                  <a:lnTo>
                    <a:pt x="1088" y="206"/>
                  </a:lnTo>
                  <a:lnTo>
                    <a:pt x="1085" y="208"/>
                  </a:lnTo>
                  <a:lnTo>
                    <a:pt x="1080" y="208"/>
                  </a:lnTo>
                  <a:lnTo>
                    <a:pt x="1077" y="206"/>
                  </a:lnTo>
                  <a:lnTo>
                    <a:pt x="1072" y="203"/>
                  </a:lnTo>
                  <a:lnTo>
                    <a:pt x="1069" y="198"/>
                  </a:lnTo>
                  <a:lnTo>
                    <a:pt x="1069" y="198"/>
                  </a:lnTo>
                  <a:lnTo>
                    <a:pt x="1058" y="187"/>
                  </a:lnTo>
                  <a:lnTo>
                    <a:pt x="1045" y="179"/>
                  </a:lnTo>
                  <a:lnTo>
                    <a:pt x="1033" y="174"/>
                  </a:lnTo>
                  <a:lnTo>
                    <a:pt x="1018" y="171"/>
                  </a:lnTo>
                  <a:lnTo>
                    <a:pt x="1004" y="170"/>
                  </a:lnTo>
                  <a:lnTo>
                    <a:pt x="991" y="170"/>
                  </a:lnTo>
                  <a:lnTo>
                    <a:pt x="963" y="170"/>
                  </a:lnTo>
                  <a:lnTo>
                    <a:pt x="963" y="170"/>
                  </a:lnTo>
                  <a:lnTo>
                    <a:pt x="952" y="170"/>
                  </a:lnTo>
                  <a:lnTo>
                    <a:pt x="940" y="170"/>
                  </a:lnTo>
                  <a:lnTo>
                    <a:pt x="920" y="173"/>
                  </a:lnTo>
                  <a:lnTo>
                    <a:pt x="909" y="174"/>
                  </a:lnTo>
                  <a:lnTo>
                    <a:pt x="898" y="174"/>
                  </a:lnTo>
                  <a:lnTo>
                    <a:pt x="885" y="173"/>
                  </a:lnTo>
                  <a:lnTo>
                    <a:pt x="872" y="168"/>
                  </a:lnTo>
                  <a:lnTo>
                    <a:pt x="872" y="168"/>
                  </a:lnTo>
                  <a:lnTo>
                    <a:pt x="821" y="152"/>
                  </a:lnTo>
                  <a:lnTo>
                    <a:pt x="797" y="143"/>
                  </a:lnTo>
                  <a:lnTo>
                    <a:pt x="785" y="136"/>
                  </a:lnTo>
                  <a:lnTo>
                    <a:pt x="774" y="128"/>
                  </a:lnTo>
                  <a:lnTo>
                    <a:pt x="774" y="128"/>
                  </a:lnTo>
                  <a:lnTo>
                    <a:pt x="769" y="127"/>
                  </a:lnTo>
                  <a:lnTo>
                    <a:pt x="764" y="125"/>
                  </a:lnTo>
                  <a:lnTo>
                    <a:pt x="753" y="125"/>
                  </a:lnTo>
                  <a:lnTo>
                    <a:pt x="753" y="125"/>
                  </a:lnTo>
                  <a:lnTo>
                    <a:pt x="737" y="125"/>
                  </a:lnTo>
                  <a:lnTo>
                    <a:pt x="723" y="125"/>
                  </a:lnTo>
                  <a:lnTo>
                    <a:pt x="693" y="120"/>
                  </a:lnTo>
                  <a:lnTo>
                    <a:pt x="634" y="109"/>
                  </a:lnTo>
                  <a:lnTo>
                    <a:pt x="634" y="109"/>
                  </a:lnTo>
                  <a:lnTo>
                    <a:pt x="596" y="101"/>
                  </a:lnTo>
                  <a:lnTo>
                    <a:pt x="558" y="95"/>
                  </a:lnTo>
                  <a:lnTo>
                    <a:pt x="519" y="90"/>
                  </a:lnTo>
                  <a:lnTo>
                    <a:pt x="481" y="89"/>
                  </a:lnTo>
                  <a:lnTo>
                    <a:pt x="481" y="89"/>
                  </a:lnTo>
                  <a:lnTo>
                    <a:pt x="464" y="89"/>
                  </a:lnTo>
                  <a:lnTo>
                    <a:pt x="446" y="90"/>
                  </a:lnTo>
                  <a:lnTo>
                    <a:pt x="411" y="97"/>
                  </a:lnTo>
                  <a:lnTo>
                    <a:pt x="376" y="100"/>
                  </a:lnTo>
                  <a:lnTo>
                    <a:pt x="359" y="101"/>
                  </a:lnTo>
                  <a:lnTo>
                    <a:pt x="342" y="100"/>
                  </a:lnTo>
                  <a:lnTo>
                    <a:pt x="342" y="100"/>
                  </a:lnTo>
                  <a:lnTo>
                    <a:pt x="337" y="100"/>
                  </a:lnTo>
                  <a:lnTo>
                    <a:pt x="334" y="101"/>
                  </a:lnTo>
                  <a:lnTo>
                    <a:pt x="327" y="106"/>
                  </a:lnTo>
                  <a:lnTo>
                    <a:pt x="322" y="113"/>
                  </a:lnTo>
                  <a:lnTo>
                    <a:pt x="318" y="119"/>
                  </a:lnTo>
                  <a:lnTo>
                    <a:pt x="318" y="119"/>
                  </a:lnTo>
                  <a:lnTo>
                    <a:pt x="310" y="133"/>
                  </a:lnTo>
                  <a:lnTo>
                    <a:pt x="300" y="144"/>
                  </a:lnTo>
                  <a:lnTo>
                    <a:pt x="291" y="152"/>
                  </a:lnTo>
                  <a:lnTo>
                    <a:pt x="280" y="159"/>
                  </a:lnTo>
                  <a:lnTo>
                    <a:pt x="267" y="163"/>
                  </a:lnTo>
                  <a:lnTo>
                    <a:pt x="253" y="165"/>
                  </a:lnTo>
                  <a:lnTo>
                    <a:pt x="238" y="163"/>
                  </a:lnTo>
                  <a:lnTo>
                    <a:pt x="224" y="160"/>
                  </a:lnTo>
                  <a:lnTo>
                    <a:pt x="224" y="160"/>
                  </a:lnTo>
                  <a:lnTo>
                    <a:pt x="213" y="160"/>
                  </a:lnTo>
                  <a:lnTo>
                    <a:pt x="210" y="160"/>
                  </a:lnTo>
                  <a:lnTo>
                    <a:pt x="207" y="162"/>
                  </a:lnTo>
                  <a:lnTo>
                    <a:pt x="205" y="165"/>
                  </a:lnTo>
                  <a:lnTo>
                    <a:pt x="205" y="168"/>
                  </a:lnTo>
                  <a:lnTo>
                    <a:pt x="207" y="173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27" y="213"/>
                  </a:lnTo>
                  <a:lnTo>
                    <a:pt x="246" y="246"/>
                  </a:lnTo>
                  <a:lnTo>
                    <a:pt x="256" y="262"/>
                  </a:lnTo>
                  <a:lnTo>
                    <a:pt x="267" y="278"/>
                  </a:lnTo>
                  <a:lnTo>
                    <a:pt x="280" y="292"/>
                  </a:lnTo>
                  <a:lnTo>
                    <a:pt x="295" y="305"/>
                  </a:lnTo>
                  <a:lnTo>
                    <a:pt x="295" y="305"/>
                  </a:lnTo>
                  <a:lnTo>
                    <a:pt x="302" y="309"/>
                  </a:lnTo>
                  <a:lnTo>
                    <a:pt x="305" y="316"/>
                  </a:lnTo>
                  <a:lnTo>
                    <a:pt x="305" y="319"/>
                  </a:lnTo>
                  <a:lnTo>
                    <a:pt x="305" y="322"/>
                  </a:lnTo>
                  <a:lnTo>
                    <a:pt x="303" y="325"/>
                  </a:lnTo>
                  <a:lnTo>
                    <a:pt x="300" y="329"/>
                  </a:lnTo>
                  <a:lnTo>
                    <a:pt x="300" y="329"/>
                  </a:lnTo>
                  <a:lnTo>
                    <a:pt x="295" y="332"/>
                  </a:lnTo>
                  <a:lnTo>
                    <a:pt x="294" y="335"/>
                  </a:lnTo>
                  <a:lnTo>
                    <a:pt x="292" y="338"/>
                  </a:lnTo>
                  <a:lnTo>
                    <a:pt x="292" y="341"/>
                  </a:lnTo>
                  <a:lnTo>
                    <a:pt x="295" y="348"/>
                  </a:lnTo>
                  <a:lnTo>
                    <a:pt x="299" y="356"/>
                  </a:lnTo>
                  <a:lnTo>
                    <a:pt x="299" y="356"/>
                  </a:lnTo>
                  <a:lnTo>
                    <a:pt x="303" y="365"/>
                  </a:lnTo>
                  <a:lnTo>
                    <a:pt x="305" y="375"/>
                  </a:lnTo>
                  <a:lnTo>
                    <a:pt x="303" y="384"/>
                  </a:lnTo>
                  <a:lnTo>
                    <a:pt x="299" y="394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89" y="406"/>
                  </a:lnTo>
                  <a:lnTo>
                    <a:pt x="281" y="417"/>
                  </a:lnTo>
                  <a:lnTo>
                    <a:pt x="270" y="425"/>
                  </a:lnTo>
                  <a:lnTo>
                    <a:pt x="259" y="433"/>
                  </a:lnTo>
                  <a:lnTo>
                    <a:pt x="259" y="433"/>
                  </a:lnTo>
                  <a:lnTo>
                    <a:pt x="237" y="446"/>
                  </a:lnTo>
                  <a:lnTo>
                    <a:pt x="216" y="460"/>
                  </a:lnTo>
                  <a:lnTo>
                    <a:pt x="195" y="476"/>
                  </a:lnTo>
                  <a:lnTo>
                    <a:pt x="175" y="492"/>
                  </a:lnTo>
                  <a:lnTo>
                    <a:pt x="156" y="508"/>
                  </a:lnTo>
                  <a:lnTo>
                    <a:pt x="138" y="527"/>
                  </a:lnTo>
                  <a:lnTo>
                    <a:pt x="119" y="545"/>
                  </a:lnTo>
                  <a:lnTo>
                    <a:pt x="103" y="564"/>
                  </a:lnTo>
                  <a:lnTo>
                    <a:pt x="103" y="564"/>
                  </a:lnTo>
                  <a:lnTo>
                    <a:pt x="91" y="579"/>
                  </a:lnTo>
                  <a:lnTo>
                    <a:pt x="83" y="594"/>
                  </a:lnTo>
                  <a:lnTo>
                    <a:pt x="78" y="606"/>
                  </a:lnTo>
                  <a:lnTo>
                    <a:pt x="76" y="619"/>
                  </a:lnTo>
                  <a:lnTo>
                    <a:pt x="76" y="632"/>
                  </a:lnTo>
                  <a:lnTo>
                    <a:pt x="78" y="646"/>
                  </a:lnTo>
                  <a:lnTo>
                    <a:pt x="83" y="662"/>
                  </a:lnTo>
                  <a:lnTo>
                    <a:pt x="91" y="680"/>
                  </a:lnTo>
                  <a:lnTo>
                    <a:pt x="91" y="680"/>
                  </a:lnTo>
                  <a:lnTo>
                    <a:pt x="94" y="686"/>
                  </a:lnTo>
                  <a:lnTo>
                    <a:pt x="98" y="691"/>
                  </a:lnTo>
                  <a:lnTo>
                    <a:pt x="110" y="703"/>
                  </a:lnTo>
                  <a:lnTo>
                    <a:pt x="110" y="703"/>
                  </a:lnTo>
                  <a:lnTo>
                    <a:pt x="114" y="710"/>
                  </a:lnTo>
                  <a:lnTo>
                    <a:pt x="116" y="718"/>
                  </a:lnTo>
                  <a:lnTo>
                    <a:pt x="114" y="726"/>
                  </a:lnTo>
                  <a:lnTo>
                    <a:pt x="111" y="734"/>
                  </a:lnTo>
                  <a:lnTo>
                    <a:pt x="111" y="734"/>
                  </a:lnTo>
                  <a:lnTo>
                    <a:pt x="110" y="737"/>
                  </a:lnTo>
                  <a:lnTo>
                    <a:pt x="105" y="740"/>
                  </a:lnTo>
                  <a:lnTo>
                    <a:pt x="100" y="740"/>
                  </a:lnTo>
                  <a:lnTo>
                    <a:pt x="95" y="738"/>
                  </a:lnTo>
                  <a:lnTo>
                    <a:pt x="95" y="738"/>
                  </a:lnTo>
                  <a:lnTo>
                    <a:pt x="84" y="734"/>
                  </a:lnTo>
                  <a:lnTo>
                    <a:pt x="76" y="730"/>
                  </a:lnTo>
                  <a:lnTo>
                    <a:pt x="68" y="730"/>
                  </a:lnTo>
                  <a:lnTo>
                    <a:pt x="60" y="734"/>
                  </a:lnTo>
                  <a:lnTo>
                    <a:pt x="56" y="738"/>
                  </a:lnTo>
                  <a:lnTo>
                    <a:pt x="49" y="745"/>
                  </a:lnTo>
                  <a:lnTo>
                    <a:pt x="46" y="754"/>
                  </a:lnTo>
                  <a:lnTo>
                    <a:pt x="41" y="764"/>
                  </a:lnTo>
                  <a:lnTo>
                    <a:pt x="41" y="764"/>
                  </a:lnTo>
                  <a:lnTo>
                    <a:pt x="38" y="773"/>
                  </a:lnTo>
                  <a:lnTo>
                    <a:pt x="32" y="781"/>
                  </a:lnTo>
                  <a:lnTo>
                    <a:pt x="19" y="799"/>
                  </a:lnTo>
                  <a:lnTo>
                    <a:pt x="19" y="799"/>
                  </a:lnTo>
                  <a:lnTo>
                    <a:pt x="5" y="822"/>
                  </a:lnTo>
                  <a:lnTo>
                    <a:pt x="0" y="832"/>
                  </a:lnTo>
                  <a:lnTo>
                    <a:pt x="0" y="838"/>
                  </a:lnTo>
                  <a:lnTo>
                    <a:pt x="3" y="846"/>
                  </a:lnTo>
                  <a:lnTo>
                    <a:pt x="8" y="853"/>
                  </a:lnTo>
                  <a:lnTo>
                    <a:pt x="17" y="861"/>
                  </a:lnTo>
                  <a:lnTo>
                    <a:pt x="32" y="870"/>
                  </a:lnTo>
                  <a:lnTo>
                    <a:pt x="32" y="870"/>
                  </a:lnTo>
                  <a:lnTo>
                    <a:pt x="62" y="896"/>
                  </a:lnTo>
                  <a:lnTo>
                    <a:pt x="78" y="907"/>
                  </a:lnTo>
                  <a:lnTo>
                    <a:pt x="94" y="918"/>
                  </a:lnTo>
                  <a:lnTo>
                    <a:pt x="111" y="926"/>
                  </a:lnTo>
                  <a:lnTo>
                    <a:pt x="121" y="927"/>
                  </a:lnTo>
                  <a:lnTo>
                    <a:pt x="130" y="929"/>
                  </a:lnTo>
                  <a:lnTo>
                    <a:pt x="141" y="929"/>
                  </a:lnTo>
                  <a:lnTo>
                    <a:pt x="151" y="927"/>
                  </a:lnTo>
                  <a:lnTo>
                    <a:pt x="162" y="924"/>
                  </a:lnTo>
                  <a:lnTo>
                    <a:pt x="173" y="919"/>
                  </a:lnTo>
                  <a:lnTo>
                    <a:pt x="173" y="919"/>
                  </a:lnTo>
                  <a:lnTo>
                    <a:pt x="181" y="919"/>
                  </a:lnTo>
                  <a:lnTo>
                    <a:pt x="184" y="919"/>
                  </a:lnTo>
                  <a:lnTo>
                    <a:pt x="186" y="921"/>
                  </a:lnTo>
                  <a:lnTo>
                    <a:pt x="186" y="921"/>
                  </a:lnTo>
                  <a:lnTo>
                    <a:pt x="197" y="929"/>
                  </a:lnTo>
                  <a:lnTo>
                    <a:pt x="208" y="935"/>
                  </a:lnTo>
                  <a:lnTo>
                    <a:pt x="221" y="938"/>
                  </a:lnTo>
                  <a:lnTo>
                    <a:pt x="232" y="940"/>
                  </a:lnTo>
                  <a:lnTo>
                    <a:pt x="257" y="942"/>
                  </a:lnTo>
                  <a:lnTo>
                    <a:pt x="283" y="943"/>
                  </a:lnTo>
                  <a:lnTo>
                    <a:pt x="283" y="943"/>
                  </a:lnTo>
                  <a:lnTo>
                    <a:pt x="311" y="948"/>
                  </a:lnTo>
                  <a:lnTo>
                    <a:pt x="340" y="954"/>
                  </a:lnTo>
                  <a:lnTo>
                    <a:pt x="354" y="956"/>
                  </a:lnTo>
                  <a:lnTo>
                    <a:pt x="370" y="957"/>
                  </a:lnTo>
                  <a:lnTo>
                    <a:pt x="384" y="956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7" y="951"/>
                  </a:lnTo>
                  <a:lnTo>
                    <a:pt x="413" y="950"/>
                  </a:lnTo>
                  <a:lnTo>
                    <a:pt x="418" y="951"/>
                  </a:lnTo>
                  <a:lnTo>
                    <a:pt x="424" y="953"/>
                  </a:lnTo>
                  <a:lnTo>
                    <a:pt x="435" y="959"/>
                  </a:lnTo>
                  <a:lnTo>
                    <a:pt x="446" y="967"/>
                  </a:lnTo>
                  <a:lnTo>
                    <a:pt x="446" y="967"/>
                  </a:lnTo>
                  <a:lnTo>
                    <a:pt x="462" y="981"/>
                  </a:lnTo>
                  <a:lnTo>
                    <a:pt x="480" y="996"/>
                  </a:lnTo>
                  <a:lnTo>
                    <a:pt x="480" y="996"/>
                  </a:lnTo>
                  <a:lnTo>
                    <a:pt x="489" y="1000"/>
                  </a:lnTo>
                  <a:lnTo>
                    <a:pt x="494" y="1002"/>
                  </a:lnTo>
                  <a:lnTo>
                    <a:pt x="497" y="1002"/>
                  </a:lnTo>
                  <a:lnTo>
                    <a:pt x="502" y="1002"/>
                  </a:lnTo>
                  <a:lnTo>
                    <a:pt x="507" y="1000"/>
                  </a:lnTo>
                  <a:lnTo>
                    <a:pt x="510" y="997"/>
                  </a:lnTo>
                  <a:lnTo>
                    <a:pt x="513" y="994"/>
                  </a:lnTo>
                  <a:lnTo>
                    <a:pt x="513" y="994"/>
                  </a:lnTo>
                  <a:lnTo>
                    <a:pt x="519" y="984"/>
                  </a:lnTo>
                  <a:lnTo>
                    <a:pt x="527" y="978"/>
                  </a:lnTo>
                  <a:lnTo>
                    <a:pt x="534" y="972"/>
                  </a:lnTo>
                  <a:lnTo>
                    <a:pt x="542" y="967"/>
                  </a:lnTo>
                  <a:lnTo>
                    <a:pt x="558" y="959"/>
                  </a:lnTo>
                  <a:lnTo>
                    <a:pt x="575" y="953"/>
                  </a:lnTo>
                  <a:lnTo>
                    <a:pt x="594" y="950"/>
                  </a:lnTo>
                  <a:lnTo>
                    <a:pt x="612" y="948"/>
                  </a:lnTo>
                  <a:lnTo>
                    <a:pt x="648" y="946"/>
                  </a:lnTo>
                  <a:lnTo>
                    <a:pt x="648" y="946"/>
                  </a:lnTo>
                  <a:lnTo>
                    <a:pt x="670" y="943"/>
                  </a:lnTo>
                  <a:lnTo>
                    <a:pt x="680" y="942"/>
                  </a:lnTo>
                  <a:lnTo>
                    <a:pt x="689" y="938"/>
                  </a:lnTo>
                  <a:lnTo>
                    <a:pt x="697" y="934"/>
                  </a:lnTo>
                  <a:lnTo>
                    <a:pt x="705" y="927"/>
                  </a:lnTo>
                  <a:lnTo>
                    <a:pt x="715" y="921"/>
                  </a:lnTo>
                  <a:lnTo>
                    <a:pt x="721" y="913"/>
                  </a:lnTo>
                  <a:lnTo>
                    <a:pt x="721" y="913"/>
                  </a:lnTo>
                  <a:lnTo>
                    <a:pt x="734" y="900"/>
                  </a:lnTo>
                  <a:lnTo>
                    <a:pt x="748" y="889"/>
                  </a:lnTo>
                  <a:lnTo>
                    <a:pt x="762" y="880"/>
                  </a:lnTo>
                  <a:lnTo>
                    <a:pt x="778" y="872"/>
                  </a:lnTo>
                  <a:lnTo>
                    <a:pt x="794" y="865"/>
                  </a:lnTo>
                  <a:lnTo>
                    <a:pt x="810" y="859"/>
                  </a:lnTo>
                  <a:lnTo>
                    <a:pt x="828" y="854"/>
                  </a:lnTo>
                  <a:lnTo>
                    <a:pt x="845" y="851"/>
                  </a:lnTo>
                  <a:lnTo>
                    <a:pt x="845" y="851"/>
                  </a:lnTo>
                  <a:lnTo>
                    <a:pt x="848" y="849"/>
                  </a:lnTo>
                  <a:lnTo>
                    <a:pt x="848" y="849"/>
                  </a:lnTo>
                  <a:lnTo>
                    <a:pt x="886" y="845"/>
                  </a:lnTo>
                  <a:lnTo>
                    <a:pt x="905" y="843"/>
                  </a:lnTo>
                  <a:lnTo>
                    <a:pt x="925" y="838"/>
                  </a:lnTo>
                  <a:lnTo>
                    <a:pt x="925" y="838"/>
                  </a:lnTo>
                  <a:lnTo>
                    <a:pt x="940" y="837"/>
                  </a:lnTo>
                  <a:lnTo>
                    <a:pt x="955" y="835"/>
                  </a:lnTo>
                  <a:lnTo>
                    <a:pt x="969" y="837"/>
                  </a:lnTo>
                  <a:lnTo>
                    <a:pt x="982" y="840"/>
                  </a:lnTo>
                  <a:lnTo>
                    <a:pt x="993" y="846"/>
                  </a:lnTo>
                  <a:lnTo>
                    <a:pt x="1004" y="854"/>
                  </a:lnTo>
                  <a:lnTo>
                    <a:pt x="1013" y="865"/>
                  </a:lnTo>
                  <a:lnTo>
                    <a:pt x="1023" y="878"/>
                  </a:lnTo>
                  <a:lnTo>
                    <a:pt x="1023" y="878"/>
                  </a:lnTo>
                  <a:lnTo>
                    <a:pt x="1029" y="888"/>
                  </a:lnTo>
                  <a:lnTo>
                    <a:pt x="1039" y="897"/>
                  </a:lnTo>
                  <a:lnTo>
                    <a:pt x="1047" y="903"/>
                  </a:lnTo>
                  <a:lnTo>
                    <a:pt x="1056" y="908"/>
                  </a:lnTo>
                  <a:lnTo>
                    <a:pt x="1067" y="911"/>
                  </a:lnTo>
                  <a:lnTo>
                    <a:pt x="1077" y="913"/>
                  </a:lnTo>
                  <a:lnTo>
                    <a:pt x="1088" y="915"/>
                  </a:lnTo>
                  <a:lnTo>
                    <a:pt x="1101" y="913"/>
                  </a:lnTo>
                  <a:lnTo>
                    <a:pt x="1101" y="913"/>
                  </a:lnTo>
                  <a:lnTo>
                    <a:pt x="1121" y="913"/>
                  </a:lnTo>
                  <a:lnTo>
                    <a:pt x="1131" y="913"/>
                  </a:lnTo>
                  <a:lnTo>
                    <a:pt x="1142" y="913"/>
                  </a:lnTo>
                  <a:lnTo>
                    <a:pt x="1152" y="916"/>
                  </a:lnTo>
                  <a:lnTo>
                    <a:pt x="1161" y="919"/>
                  </a:lnTo>
                  <a:lnTo>
                    <a:pt x="1169" y="924"/>
                  </a:lnTo>
                  <a:lnTo>
                    <a:pt x="1177" y="932"/>
                  </a:lnTo>
                  <a:lnTo>
                    <a:pt x="1177" y="932"/>
                  </a:lnTo>
                  <a:lnTo>
                    <a:pt x="1182" y="935"/>
                  </a:lnTo>
                  <a:lnTo>
                    <a:pt x="1185" y="937"/>
                  </a:lnTo>
                  <a:lnTo>
                    <a:pt x="1195" y="938"/>
                  </a:lnTo>
                  <a:lnTo>
                    <a:pt x="1195" y="938"/>
                  </a:lnTo>
                  <a:lnTo>
                    <a:pt x="1207" y="938"/>
                  </a:lnTo>
                  <a:lnTo>
                    <a:pt x="1218" y="942"/>
                  </a:lnTo>
                  <a:lnTo>
                    <a:pt x="1226" y="946"/>
                  </a:lnTo>
                  <a:lnTo>
                    <a:pt x="1234" y="953"/>
                  </a:lnTo>
                  <a:lnTo>
                    <a:pt x="1241" y="961"/>
                  </a:lnTo>
                  <a:lnTo>
                    <a:pt x="1245" y="969"/>
                  </a:lnTo>
                  <a:lnTo>
                    <a:pt x="1249" y="978"/>
                  </a:lnTo>
                  <a:lnTo>
                    <a:pt x="1250" y="988"/>
                  </a:lnTo>
                  <a:lnTo>
                    <a:pt x="1250" y="988"/>
                  </a:lnTo>
                  <a:lnTo>
                    <a:pt x="1253" y="1008"/>
                  </a:lnTo>
                  <a:lnTo>
                    <a:pt x="1258" y="1026"/>
                  </a:lnTo>
                  <a:lnTo>
                    <a:pt x="1264" y="1043"/>
                  </a:lnTo>
                  <a:lnTo>
                    <a:pt x="1272" y="1059"/>
                  </a:lnTo>
                  <a:lnTo>
                    <a:pt x="1284" y="1073"/>
                  </a:lnTo>
                  <a:lnTo>
                    <a:pt x="1295" y="1086"/>
                  </a:lnTo>
                  <a:lnTo>
                    <a:pt x="1309" y="1099"/>
                  </a:lnTo>
                  <a:lnTo>
                    <a:pt x="1325" y="1110"/>
                  </a:lnTo>
                  <a:lnTo>
                    <a:pt x="1325" y="1110"/>
                  </a:lnTo>
                  <a:lnTo>
                    <a:pt x="1330" y="1115"/>
                  </a:lnTo>
                  <a:lnTo>
                    <a:pt x="1334" y="1121"/>
                  </a:lnTo>
                  <a:lnTo>
                    <a:pt x="1336" y="1127"/>
                  </a:lnTo>
                  <a:lnTo>
                    <a:pt x="1336" y="1134"/>
                  </a:lnTo>
                  <a:lnTo>
                    <a:pt x="1336" y="1134"/>
                  </a:lnTo>
                  <a:lnTo>
                    <a:pt x="1336" y="1148"/>
                  </a:lnTo>
                  <a:lnTo>
                    <a:pt x="1339" y="1158"/>
                  </a:lnTo>
                  <a:lnTo>
                    <a:pt x="1344" y="1167"/>
                  </a:lnTo>
                  <a:lnTo>
                    <a:pt x="1350" y="1173"/>
                  </a:lnTo>
                  <a:lnTo>
                    <a:pt x="1358" y="1180"/>
                  </a:lnTo>
                  <a:lnTo>
                    <a:pt x="1368" y="1185"/>
                  </a:lnTo>
                  <a:lnTo>
                    <a:pt x="1387" y="1193"/>
                  </a:lnTo>
                  <a:lnTo>
                    <a:pt x="1387" y="1193"/>
                  </a:lnTo>
                  <a:lnTo>
                    <a:pt x="1395" y="1197"/>
                  </a:lnTo>
                  <a:lnTo>
                    <a:pt x="1403" y="1202"/>
                  </a:lnTo>
                  <a:lnTo>
                    <a:pt x="1409" y="1207"/>
                  </a:lnTo>
                  <a:lnTo>
                    <a:pt x="1414" y="1213"/>
                  </a:lnTo>
                  <a:lnTo>
                    <a:pt x="1417" y="1220"/>
                  </a:lnTo>
                  <a:lnTo>
                    <a:pt x="1420" y="1227"/>
                  </a:lnTo>
                  <a:lnTo>
                    <a:pt x="1422" y="1235"/>
                  </a:lnTo>
                  <a:lnTo>
                    <a:pt x="1423" y="1243"/>
                  </a:lnTo>
                  <a:lnTo>
                    <a:pt x="1423" y="1243"/>
                  </a:lnTo>
                  <a:lnTo>
                    <a:pt x="1423" y="1259"/>
                  </a:lnTo>
                  <a:lnTo>
                    <a:pt x="1425" y="1266"/>
                  </a:lnTo>
                  <a:lnTo>
                    <a:pt x="1428" y="1274"/>
                  </a:lnTo>
                  <a:lnTo>
                    <a:pt x="1431" y="1278"/>
                  </a:lnTo>
                  <a:lnTo>
                    <a:pt x="1436" y="1285"/>
                  </a:lnTo>
                  <a:lnTo>
                    <a:pt x="1441" y="1289"/>
                  </a:lnTo>
                  <a:lnTo>
                    <a:pt x="1447" y="1294"/>
                  </a:lnTo>
                  <a:lnTo>
                    <a:pt x="1447" y="1294"/>
                  </a:lnTo>
                  <a:lnTo>
                    <a:pt x="1453" y="1299"/>
                  </a:lnTo>
                  <a:lnTo>
                    <a:pt x="1455" y="1304"/>
                  </a:lnTo>
                  <a:lnTo>
                    <a:pt x="1455" y="1310"/>
                  </a:lnTo>
                  <a:lnTo>
                    <a:pt x="1455" y="1316"/>
                  </a:lnTo>
                  <a:lnTo>
                    <a:pt x="1455" y="1316"/>
                  </a:lnTo>
                  <a:lnTo>
                    <a:pt x="1453" y="1320"/>
                  </a:lnTo>
                  <a:lnTo>
                    <a:pt x="1453" y="1323"/>
                  </a:lnTo>
                  <a:lnTo>
                    <a:pt x="1449" y="1324"/>
                  </a:lnTo>
                  <a:lnTo>
                    <a:pt x="1444" y="1324"/>
                  </a:lnTo>
                  <a:lnTo>
                    <a:pt x="1439" y="1326"/>
                  </a:lnTo>
                  <a:lnTo>
                    <a:pt x="1439" y="1326"/>
                  </a:lnTo>
                  <a:lnTo>
                    <a:pt x="1425" y="1331"/>
                  </a:lnTo>
                  <a:lnTo>
                    <a:pt x="1412" y="1332"/>
                  </a:lnTo>
                  <a:lnTo>
                    <a:pt x="1401" y="1332"/>
                  </a:lnTo>
                  <a:lnTo>
                    <a:pt x="1388" y="1329"/>
                  </a:lnTo>
                  <a:lnTo>
                    <a:pt x="1377" y="1328"/>
                  </a:lnTo>
                  <a:lnTo>
                    <a:pt x="1365" y="1323"/>
                  </a:lnTo>
                  <a:lnTo>
                    <a:pt x="1341" y="1313"/>
                  </a:lnTo>
                  <a:lnTo>
                    <a:pt x="1341" y="1313"/>
                  </a:lnTo>
                  <a:lnTo>
                    <a:pt x="1333" y="1310"/>
                  </a:lnTo>
                  <a:lnTo>
                    <a:pt x="1323" y="1307"/>
                  </a:lnTo>
                  <a:lnTo>
                    <a:pt x="1318" y="1307"/>
                  </a:lnTo>
                  <a:lnTo>
                    <a:pt x="1315" y="1307"/>
                  </a:lnTo>
                  <a:lnTo>
                    <a:pt x="1311" y="1310"/>
                  </a:lnTo>
                  <a:lnTo>
                    <a:pt x="1306" y="1313"/>
                  </a:lnTo>
                  <a:lnTo>
                    <a:pt x="1306" y="1313"/>
                  </a:lnTo>
                  <a:lnTo>
                    <a:pt x="1301" y="1320"/>
                  </a:lnTo>
                  <a:lnTo>
                    <a:pt x="1295" y="1323"/>
                  </a:lnTo>
                  <a:lnTo>
                    <a:pt x="1290" y="1324"/>
                  </a:lnTo>
                  <a:lnTo>
                    <a:pt x="1285" y="1323"/>
                  </a:lnTo>
                  <a:lnTo>
                    <a:pt x="1282" y="1321"/>
                  </a:lnTo>
                  <a:lnTo>
                    <a:pt x="1277" y="1318"/>
                  </a:lnTo>
                  <a:lnTo>
                    <a:pt x="1271" y="1307"/>
                  </a:lnTo>
                  <a:lnTo>
                    <a:pt x="1271" y="1307"/>
                  </a:lnTo>
                  <a:lnTo>
                    <a:pt x="1268" y="1302"/>
                  </a:lnTo>
                  <a:lnTo>
                    <a:pt x="1264" y="1299"/>
                  </a:lnTo>
                  <a:lnTo>
                    <a:pt x="1261" y="1297"/>
                  </a:lnTo>
                  <a:lnTo>
                    <a:pt x="1258" y="1297"/>
                  </a:lnTo>
                  <a:lnTo>
                    <a:pt x="1253" y="1302"/>
                  </a:lnTo>
                  <a:lnTo>
                    <a:pt x="1249" y="1308"/>
                  </a:lnTo>
                  <a:lnTo>
                    <a:pt x="1249" y="1308"/>
                  </a:lnTo>
                  <a:lnTo>
                    <a:pt x="1245" y="1315"/>
                  </a:lnTo>
                  <a:lnTo>
                    <a:pt x="1245" y="1323"/>
                  </a:lnTo>
                  <a:lnTo>
                    <a:pt x="1250" y="1335"/>
                  </a:lnTo>
                  <a:lnTo>
                    <a:pt x="1250" y="1335"/>
                  </a:lnTo>
                  <a:lnTo>
                    <a:pt x="1253" y="1350"/>
                  </a:lnTo>
                  <a:lnTo>
                    <a:pt x="1255" y="1364"/>
                  </a:lnTo>
                  <a:lnTo>
                    <a:pt x="1255" y="1377"/>
                  </a:lnTo>
                  <a:lnTo>
                    <a:pt x="1252" y="1389"/>
                  </a:lnTo>
                  <a:lnTo>
                    <a:pt x="1247" y="1401"/>
                  </a:lnTo>
                  <a:lnTo>
                    <a:pt x="1239" y="1412"/>
                  </a:lnTo>
                  <a:lnTo>
                    <a:pt x="1230" y="1423"/>
                  </a:lnTo>
                  <a:lnTo>
                    <a:pt x="1218" y="1432"/>
                  </a:lnTo>
                  <a:lnTo>
                    <a:pt x="1218" y="1432"/>
                  </a:lnTo>
                  <a:lnTo>
                    <a:pt x="1210" y="1440"/>
                  </a:lnTo>
                  <a:lnTo>
                    <a:pt x="1203" y="1451"/>
                  </a:lnTo>
                  <a:lnTo>
                    <a:pt x="1198" y="1463"/>
                  </a:lnTo>
                  <a:lnTo>
                    <a:pt x="1195" y="1475"/>
                  </a:lnTo>
                  <a:lnTo>
                    <a:pt x="1195" y="1475"/>
                  </a:lnTo>
                  <a:lnTo>
                    <a:pt x="1193" y="1485"/>
                  </a:lnTo>
                  <a:lnTo>
                    <a:pt x="1190" y="1493"/>
                  </a:lnTo>
                  <a:lnTo>
                    <a:pt x="1187" y="1501"/>
                  </a:lnTo>
                  <a:lnTo>
                    <a:pt x="1182" y="1509"/>
                  </a:lnTo>
                  <a:lnTo>
                    <a:pt x="1176" y="1515"/>
                  </a:lnTo>
                  <a:lnTo>
                    <a:pt x="1168" y="1518"/>
                  </a:lnTo>
                  <a:lnTo>
                    <a:pt x="1160" y="1523"/>
                  </a:lnTo>
                  <a:lnTo>
                    <a:pt x="1150" y="1524"/>
                  </a:lnTo>
                  <a:lnTo>
                    <a:pt x="1150" y="1524"/>
                  </a:lnTo>
                  <a:lnTo>
                    <a:pt x="1163" y="1534"/>
                  </a:lnTo>
                  <a:lnTo>
                    <a:pt x="1174" y="1542"/>
                  </a:lnTo>
                  <a:lnTo>
                    <a:pt x="1183" y="1548"/>
                  </a:lnTo>
                  <a:lnTo>
                    <a:pt x="1193" y="1551"/>
                  </a:lnTo>
                  <a:lnTo>
                    <a:pt x="1203" y="1551"/>
                  </a:lnTo>
                  <a:lnTo>
                    <a:pt x="1212" y="1550"/>
                  </a:lnTo>
                  <a:lnTo>
                    <a:pt x="1223" y="1547"/>
                  </a:lnTo>
                  <a:lnTo>
                    <a:pt x="1234" y="1542"/>
                  </a:lnTo>
                  <a:lnTo>
                    <a:pt x="1234" y="1542"/>
                  </a:lnTo>
                  <a:lnTo>
                    <a:pt x="1237" y="1540"/>
                  </a:lnTo>
                  <a:lnTo>
                    <a:pt x="1237" y="1540"/>
                  </a:lnTo>
                  <a:lnTo>
                    <a:pt x="1252" y="1532"/>
                  </a:lnTo>
                  <a:lnTo>
                    <a:pt x="1252" y="1532"/>
                  </a:lnTo>
                  <a:lnTo>
                    <a:pt x="1269" y="1524"/>
                  </a:lnTo>
                  <a:lnTo>
                    <a:pt x="1269" y="1524"/>
                  </a:lnTo>
                  <a:lnTo>
                    <a:pt x="1290" y="1518"/>
                  </a:lnTo>
                  <a:lnTo>
                    <a:pt x="1311" y="1515"/>
                  </a:lnTo>
                  <a:lnTo>
                    <a:pt x="1331" y="1513"/>
                  </a:lnTo>
                  <a:lnTo>
                    <a:pt x="1353" y="1513"/>
                  </a:lnTo>
                  <a:lnTo>
                    <a:pt x="1353" y="1513"/>
                  </a:lnTo>
                  <a:lnTo>
                    <a:pt x="1361" y="1515"/>
                  </a:lnTo>
                  <a:lnTo>
                    <a:pt x="1371" y="1517"/>
                  </a:lnTo>
                  <a:lnTo>
                    <a:pt x="1377" y="1520"/>
                  </a:lnTo>
                  <a:lnTo>
                    <a:pt x="1384" y="1523"/>
                  </a:lnTo>
                  <a:lnTo>
                    <a:pt x="1390" y="1529"/>
                  </a:lnTo>
                  <a:lnTo>
                    <a:pt x="1395" y="1536"/>
                  </a:lnTo>
                  <a:lnTo>
                    <a:pt x="1401" y="1550"/>
                  </a:lnTo>
                  <a:lnTo>
                    <a:pt x="1401" y="1550"/>
                  </a:lnTo>
                  <a:lnTo>
                    <a:pt x="1398" y="1532"/>
                  </a:lnTo>
                  <a:lnTo>
                    <a:pt x="1392" y="1517"/>
                  </a:lnTo>
                  <a:lnTo>
                    <a:pt x="1384" y="1504"/>
                  </a:lnTo>
                  <a:lnTo>
                    <a:pt x="1372" y="1494"/>
                  </a:lnTo>
                  <a:lnTo>
                    <a:pt x="1372" y="1494"/>
                  </a:lnTo>
                  <a:lnTo>
                    <a:pt x="1369" y="1490"/>
                  </a:lnTo>
                  <a:lnTo>
                    <a:pt x="1368" y="1486"/>
                  </a:lnTo>
                  <a:lnTo>
                    <a:pt x="1368" y="1482"/>
                  </a:lnTo>
                  <a:lnTo>
                    <a:pt x="1369" y="1477"/>
                  </a:lnTo>
                  <a:lnTo>
                    <a:pt x="1369" y="1477"/>
                  </a:lnTo>
                  <a:lnTo>
                    <a:pt x="1374" y="1470"/>
                  </a:lnTo>
                  <a:lnTo>
                    <a:pt x="1376" y="1470"/>
                  </a:lnTo>
                  <a:lnTo>
                    <a:pt x="1377" y="1470"/>
                  </a:lnTo>
                  <a:lnTo>
                    <a:pt x="1377" y="1470"/>
                  </a:lnTo>
                  <a:lnTo>
                    <a:pt x="1379" y="1469"/>
                  </a:lnTo>
                  <a:lnTo>
                    <a:pt x="1382" y="1467"/>
                  </a:lnTo>
                  <a:lnTo>
                    <a:pt x="1385" y="1469"/>
                  </a:lnTo>
                  <a:lnTo>
                    <a:pt x="1390" y="1475"/>
                  </a:lnTo>
                  <a:lnTo>
                    <a:pt x="1390" y="1475"/>
                  </a:lnTo>
                  <a:lnTo>
                    <a:pt x="1398" y="1480"/>
                  </a:lnTo>
                  <a:lnTo>
                    <a:pt x="1406" y="1482"/>
                  </a:lnTo>
                  <a:lnTo>
                    <a:pt x="1412" y="1482"/>
                  </a:lnTo>
                  <a:lnTo>
                    <a:pt x="1420" y="1478"/>
                  </a:lnTo>
                  <a:lnTo>
                    <a:pt x="1420" y="1478"/>
                  </a:lnTo>
                  <a:lnTo>
                    <a:pt x="1434" y="1470"/>
                  </a:lnTo>
                  <a:lnTo>
                    <a:pt x="1434" y="1470"/>
                  </a:lnTo>
                  <a:lnTo>
                    <a:pt x="1455" y="1456"/>
                  </a:lnTo>
                  <a:lnTo>
                    <a:pt x="1474" y="1439"/>
                  </a:lnTo>
                  <a:lnTo>
                    <a:pt x="1492" y="1421"/>
                  </a:lnTo>
                  <a:lnTo>
                    <a:pt x="1508" y="1404"/>
                  </a:lnTo>
                  <a:lnTo>
                    <a:pt x="1523" y="1383"/>
                  </a:lnTo>
                  <a:lnTo>
                    <a:pt x="1536" y="1362"/>
                  </a:lnTo>
                  <a:lnTo>
                    <a:pt x="1547" y="1340"/>
                  </a:lnTo>
                  <a:lnTo>
                    <a:pt x="1557" y="1316"/>
                  </a:lnTo>
                  <a:lnTo>
                    <a:pt x="1557" y="1316"/>
                  </a:lnTo>
                  <a:lnTo>
                    <a:pt x="1563" y="1302"/>
                  </a:lnTo>
                  <a:lnTo>
                    <a:pt x="1571" y="1291"/>
                  </a:lnTo>
                  <a:lnTo>
                    <a:pt x="1581" y="1281"/>
                  </a:lnTo>
                  <a:lnTo>
                    <a:pt x="1590" y="1274"/>
                  </a:lnTo>
                  <a:lnTo>
                    <a:pt x="1590" y="1274"/>
                  </a:lnTo>
                  <a:lnTo>
                    <a:pt x="1600" y="1270"/>
                  </a:lnTo>
                  <a:lnTo>
                    <a:pt x="1612" y="1269"/>
                  </a:lnTo>
                  <a:lnTo>
                    <a:pt x="1623" y="1267"/>
                  </a:lnTo>
                  <a:lnTo>
                    <a:pt x="1636" y="1269"/>
                  </a:lnTo>
                  <a:lnTo>
                    <a:pt x="1636" y="1269"/>
                  </a:lnTo>
                  <a:lnTo>
                    <a:pt x="1646" y="1269"/>
                  </a:lnTo>
                  <a:lnTo>
                    <a:pt x="1654" y="1269"/>
                  </a:lnTo>
                  <a:lnTo>
                    <a:pt x="1662" y="1267"/>
                  </a:lnTo>
                  <a:lnTo>
                    <a:pt x="1668" y="1264"/>
                  </a:lnTo>
                  <a:lnTo>
                    <a:pt x="1668" y="1264"/>
                  </a:lnTo>
                  <a:lnTo>
                    <a:pt x="1676" y="1259"/>
                  </a:lnTo>
                  <a:lnTo>
                    <a:pt x="1682" y="1253"/>
                  </a:lnTo>
                  <a:lnTo>
                    <a:pt x="1682" y="1253"/>
                  </a:lnTo>
                  <a:lnTo>
                    <a:pt x="1684" y="1250"/>
                  </a:lnTo>
                  <a:lnTo>
                    <a:pt x="1684" y="1250"/>
                  </a:lnTo>
                  <a:lnTo>
                    <a:pt x="1689" y="1251"/>
                  </a:lnTo>
                  <a:lnTo>
                    <a:pt x="1689" y="1251"/>
                  </a:lnTo>
                  <a:lnTo>
                    <a:pt x="1697" y="1258"/>
                  </a:lnTo>
                  <a:lnTo>
                    <a:pt x="1704" y="1261"/>
                  </a:lnTo>
                  <a:lnTo>
                    <a:pt x="1712" y="1264"/>
                  </a:lnTo>
                  <a:lnTo>
                    <a:pt x="1720" y="1264"/>
                  </a:lnTo>
                  <a:lnTo>
                    <a:pt x="1728" y="1264"/>
                  </a:lnTo>
                  <a:lnTo>
                    <a:pt x="1736" y="1262"/>
                  </a:lnTo>
                  <a:lnTo>
                    <a:pt x="1743" y="1261"/>
                  </a:lnTo>
                  <a:lnTo>
                    <a:pt x="1751" y="1256"/>
                  </a:lnTo>
                  <a:lnTo>
                    <a:pt x="1751" y="1256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8" y="1248"/>
                  </a:lnTo>
                  <a:lnTo>
                    <a:pt x="1771" y="1251"/>
                  </a:lnTo>
                  <a:lnTo>
                    <a:pt x="1771" y="1251"/>
                  </a:lnTo>
                  <a:lnTo>
                    <a:pt x="1778" y="1258"/>
                  </a:lnTo>
                  <a:lnTo>
                    <a:pt x="1784" y="1262"/>
                  </a:lnTo>
                  <a:lnTo>
                    <a:pt x="1790" y="1267"/>
                  </a:lnTo>
                  <a:lnTo>
                    <a:pt x="1798" y="1270"/>
                  </a:lnTo>
                  <a:lnTo>
                    <a:pt x="1814" y="1275"/>
                  </a:lnTo>
                  <a:lnTo>
                    <a:pt x="1833" y="1277"/>
                  </a:lnTo>
                  <a:lnTo>
                    <a:pt x="1833" y="1277"/>
                  </a:lnTo>
                  <a:lnTo>
                    <a:pt x="1814" y="1281"/>
                  </a:lnTo>
                  <a:lnTo>
                    <a:pt x="1798" y="1285"/>
                  </a:lnTo>
                  <a:lnTo>
                    <a:pt x="1781" y="1285"/>
                  </a:lnTo>
                  <a:lnTo>
                    <a:pt x="1763" y="1285"/>
                  </a:lnTo>
                  <a:lnTo>
                    <a:pt x="1747" y="1283"/>
                  </a:lnTo>
                  <a:lnTo>
                    <a:pt x="1731" y="1278"/>
                  </a:lnTo>
                  <a:lnTo>
                    <a:pt x="1698" y="1269"/>
                  </a:lnTo>
                  <a:lnTo>
                    <a:pt x="1698" y="1269"/>
                  </a:lnTo>
                  <a:lnTo>
                    <a:pt x="1690" y="1267"/>
                  </a:lnTo>
                  <a:lnTo>
                    <a:pt x="1690" y="1267"/>
                  </a:lnTo>
                  <a:lnTo>
                    <a:pt x="1690" y="1270"/>
                  </a:lnTo>
                  <a:lnTo>
                    <a:pt x="1692" y="1272"/>
                  </a:lnTo>
                  <a:lnTo>
                    <a:pt x="1692" y="1272"/>
                  </a:lnTo>
                  <a:lnTo>
                    <a:pt x="1700" y="1281"/>
                  </a:lnTo>
                  <a:lnTo>
                    <a:pt x="1709" y="1288"/>
                  </a:lnTo>
                  <a:lnTo>
                    <a:pt x="1719" y="1293"/>
                  </a:lnTo>
                  <a:lnTo>
                    <a:pt x="1730" y="1296"/>
                  </a:lnTo>
                  <a:lnTo>
                    <a:pt x="1751" y="1301"/>
                  </a:lnTo>
                  <a:lnTo>
                    <a:pt x="1760" y="1304"/>
                  </a:lnTo>
                  <a:lnTo>
                    <a:pt x="1770" y="1310"/>
                  </a:lnTo>
                  <a:lnTo>
                    <a:pt x="1770" y="1310"/>
                  </a:lnTo>
                  <a:lnTo>
                    <a:pt x="1768" y="1313"/>
                  </a:lnTo>
                  <a:lnTo>
                    <a:pt x="1765" y="1316"/>
                  </a:lnTo>
                  <a:lnTo>
                    <a:pt x="1757" y="1321"/>
                  </a:lnTo>
                  <a:lnTo>
                    <a:pt x="1751" y="1324"/>
                  </a:lnTo>
                  <a:lnTo>
                    <a:pt x="1749" y="1328"/>
                  </a:lnTo>
                  <a:lnTo>
                    <a:pt x="1747" y="1331"/>
                  </a:lnTo>
                  <a:lnTo>
                    <a:pt x="1747" y="1331"/>
                  </a:lnTo>
                  <a:lnTo>
                    <a:pt x="1763" y="1334"/>
                  </a:lnTo>
                  <a:lnTo>
                    <a:pt x="1781" y="1337"/>
                  </a:lnTo>
                  <a:lnTo>
                    <a:pt x="1795" y="1343"/>
                  </a:lnTo>
                  <a:lnTo>
                    <a:pt x="1809" y="1353"/>
                  </a:lnTo>
                  <a:lnTo>
                    <a:pt x="1809" y="1353"/>
                  </a:lnTo>
                  <a:lnTo>
                    <a:pt x="1828" y="1364"/>
                  </a:lnTo>
                  <a:lnTo>
                    <a:pt x="1849" y="1370"/>
                  </a:lnTo>
                  <a:lnTo>
                    <a:pt x="1870" y="1375"/>
                  </a:lnTo>
                  <a:lnTo>
                    <a:pt x="1892" y="1378"/>
                  </a:lnTo>
                  <a:lnTo>
                    <a:pt x="1892" y="1378"/>
                  </a:lnTo>
                  <a:lnTo>
                    <a:pt x="1913" y="1378"/>
                  </a:lnTo>
                  <a:lnTo>
                    <a:pt x="1932" y="1377"/>
                  </a:lnTo>
                  <a:lnTo>
                    <a:pt x="1971" y="1372"/>
                  </a:lnTo>
                  <a:lnTo>
                    <a:pt x="1992" y="1372"/>
                  </a:lnTo>
                  <a:lnTo>
                    <a:pt x="2011" y="1374"/>
                  </a:lnTo>
                  <a:lnTo>
                    <a:pt x="2021" y="1375"/>
                  </a:lnTo>
                  <a:lnTo>
                    <a:pt x="2030" y="1378"/>
                  </a:lnTo>
                  <a:lnTo>
                    <a:pt x="2040" y="1383"/>
                  </a:lnTo>
                  <a:lnTo>
                    <a:pt x="2049" y="1389"/>
                  </a:lnTo>
                  <a:lnTo>
                    <a:pt x="2049" y="1389"/>
                  </a:lnTo>
                  <a:lnTo>
                    <a:pt x="2052" y="1389"/>
                  </a:lnTo>
                  <a:lnTo>
                    <a:pt x="2057" y="1389"/>
                  </a:lnTo>
                  <a:lnTo>
                    <a:pt x="2065" y="1386"/>
                  </a:lnTo>
                  <a:lnTo>
                    <a:pt x="2065" y="1386"/>
                  </a:lnTo>
                  <a:lnTo>
                    <a:pt x="2073" y="1386"/>
                  </a:lnTo>
                  <a:lnTo>
                    <a:pt x="2078" y="1389"/>
                  </a:lnTo>
                  <a:lnTo>
                    <a:pt x="2081" y="1394"/>
                  </a:lnTo>
                  <a:lnTo>
                    <a:pt x="2084" y="1399"/>
                  </a:lnTo>
                  <a:lnTo>
                    <a:pt x="2089" y="1412"/>
                  </a:lnTo>
                  <a:lnTo>
                    <a:pt x="2094" y="1415"/>
                  </a:lnTo>
                  <a:lnTo>
                    <a:pt x="2098" y="1418"/>
                  </a:lnTo>
                  <a:lnTo>
                    <a:pt x="2098" y="1418"/>
                  </a:lnTo>
                  <a:lnTo>
                    <a:pt x="2098" y="1421"/>
                  </a:lnTo>
                  <a:lnTo>
                    <a:pt x="2094" y="1424"/>
                  </a:lnTo>
                  <a:lnTo>
                    <a:pt x="2089" y="1431"/>
                  </a:lnTo>
                  <a:lnTo>
                    <a:pt x="2083" y="1434"/>
                  </a:lnTo>
                  <a:lnTo>
                    <a:pt x="2083" y="1434"/>
                  </a:lnTo>
                  <a:lnTo>
                    <a:pt x="2067" y="1442"/>
                  </a:lnTo>
                  <a:lnTo>
                    <a:pt x="2051" y="1448"/>
                  </a:lnTo>
                  <a:lnTo>
                    <a:pt x="2035" y="1453"/>
                  </a:lnTo>
                  <a:lnTo>
                    <a:pt x="2019" y="1456"/>
                  </a:lnTo>
                  <a:lnTo>
                    <a:pt x="2019" y="1456"/>
                  </a:lnTo>
                  <a:lnTo>
                    <a:pt x="2006" y="1459"/>
                  </a:lnTo>
                  <a:lnTo>
                    <a:pt x="1994" y="1463"/>
                  </a:lnTo>
                  <a:lnTo>
                    <a:pt x="1970" y="1474"/>
                  </a:lnTo>
                  <a:lnTo>
                    <a:pt x="1970" y="1474"/>
                  </a:lnTo>
                  <a:lnTo>
                    <a:pt x="1954" y="1483"/>
                  </a:lnTo>
                  <a:lnTo>
                    <a:pt x="1936" y="1493"/>
                  </a:lnTo>
                  <a:lnTo>
                    <a:pt x="1922" y="1505"/>
                  </a:lnTo>
                  <a:lnTo>
                    <a:pt x="1908" y="1518"/>
                  </a:lnTo>
                  <a:lnTo>
                    <a:pt x="1908" y="1518"/>
                  </a:lnTo>
                  <a:lnTo>
                    <a:pt x="1903" y="1523"/>
                  </a:lnTo>
                  <a:lnTo>
                    <a:pt x="1900" y="1529"/>
                  </a:lnTo>
                  <a:lnTo>
                    <a:pt x="1898" y="1536"/>
                  </a:lnTo>
                  <a:lnTo>
                    <a:pt x="1898" y="1540"/>
                  </a:lnTo>
                  <a:lnTo>
                    <a:pt x="1898" y="1540"/>
                  </a:lnTo>
                  <a:lnTo>
                    <a:pt x="1900" y="1544"/>
                  </a:lnTo>
                  <a:lnTo>
                    <a:pt x="1901" y="1547"/>
                  </a:lnTo>
                  <a:lnTo>
                    <a:pt x="1908" y="1548"/>
                  </a:lnTo>
                  <a:lnTo>
                    <a:pt x="1914" y="1548"/>
                  </a:lnTo>
                  <a:lnTo>
                    <a:pt x="1921" y="1548"/>
                  </a:lnTo>
                  <a:lnTo>
                    <a:pt x="1921" y="1548"/>
                  </a:lnTo>
                  <a:lnTo>
                    <a:pt x="1943" y="1548"/>
                  </a:lnTo>
                  <a:lnTo>
                    <a:pt x="1963" y="1550"/>
                  </a:lnTo>
                  <a:lnTo>
                    <a:pt x="1973" y="1553"/>
                  </a:lnTo>
                  <a:lnTo>
                    <a:pt x="1982" y="1556"/>
                  </a:lnTo>
                  <a:lnTo>
                    <a:pt x="1992" y="1563"/>
                  </a:lnTo>
                  <a:lnTo>
                    <a:pt x="2002" y="1567"/>
                  </a:lnTo>
                  <a:lnTo>
                    <a:pt x="2002" y="1567"/>
                  </a:lnTo>
                  <a:lnTo>
                    <a:pt x="2014" y="1575"/>
                  </a:lnTo>
                  <a:lnTo>
                    <a:pt x="2027" y="1582"/>
                  </a:lnTo>
                  <a:lnTo>
                    <a:pt x="2054" y="1590"/>
                  </a:lnTo>
                  <a:lnTo>
                    <a:pt x="2054" y="1590"/>
                  </a:lnTo>
                  <a:lnTo>
                    <a:pt x="2062" y="1593"/>
                  </a:lnTo>
                  <a:lnTo>
                    <a:pt x="2070" y="1598"/>
                  </a:lnTo>
                  <a:lnTo>
                    <a:pt x="2076" y="1602"/>
                  </a:lnTo>
                  <a:lnTo>
                    <a:pt x="2083" y="1609"/>
                  </a:lnTo>
                  <a:lnTo>
                    <a:pt x="2094" y="1623"/>
                  </a:lnTo>
                  <a:lnTo>
                    <a:pt x="2102" y="1637"/>
                  </a:lnTo>
                  <a:lnTo>
                    <a:pt x="2103" y="1647"/>
                  </a:lnTo>
                  <a:lnTo>
                    <a:pt x="2105" y="1655"/>
                  </a:lnTo>
                  <a:lnTo>
                    <a:pt x="2106" y="1663"/>
                  </a:lnTo>
                  <a:lnTo>
                    <a:pt x="2105" y="1671"/>
                  </a:lnTo>
                  <a:lnTo>
                    <a:pt x="2103" y="1679"/>
                  </a:lnTo>
                  <a:lnTo>
                    <a:pt x="2102" y="1686"/>
                  </a:lnTo>
                  <a:lnTo>
                    <a:pt x="2097" y="1693"/>
                  </a:lnTo>
                  <a:lnTo>
                    <a:pt x="2092" y="1699"/>
                  </a:lnTo>
                  <a:lnTo>
                    <a:pt x="2092" y="1699"/>
                  </a:lnTo>
                  <a:lnTo>
                    <a:pt x="2083" y="1710"/>
                  </a:lnTo>
                  <a:lnTo>
                    <a:pt x="2079" y="1718"/>
                  </a:lnTo>
                  <a:lnTo>
                    <a:pt x="2078" y="1725"/>
                  </a:lnTo>
                  <a:lnTo>
                    <a:pt x="2079" y="1731"/>
                  </a:lnTo>
                  <a:lnTo>
                    <a:pt x="2084" y="1736"/>
                  </a:lnTo>
                  <a:lnTo>
                    <a:pt x="2089" y="1740"/>
                  </a:lnTo>
                  <a:lnTo>
                    <a:pt x="2100" y="1752"/>
                  </a:lnTo>
                  <a:lnTo>
                    <a:pt x="2100" y="1752"/>
                  </a:lnTo>
                  <a:lnTo>
                    <a:pt x="2108" y="1756"/>
                  </a:lnTo>
                  <a:lnTo>
                    <a:pt x="2116" y="1761"/>
                  </a:lnTo>
                  <a:lnTo>
                    <a:pt x="2125" y="1763"/>
                  </a:lnTo>
                  <a:lnTo>
                    <a:pt x="2135" y="1764"/>
                  </a:lnTo>
                  <a:lnTo>
                    <a:pt x="2135" y="1764"/>
                  </a:lnTo>
                  <a:lnTo>
                    <a:pt x="2144" y="1766"/>
                  </a:lnTo>
                  <a:lnTo>
                    <a:pt x="2154" y="1764"/>
                  </a:lnTo>
                  <a:lnTo>
                    <a:pt x="2173" y="1761"/>
                  </a:lnTo>
                  <a:lnTo>
                    <a:pt x="2191" y="1756"/>
                  </a:lnTo>
                  <a:lnTo>
                    <a:pt x="2206" y="1748"/>
                  </a:lnTo>
                  <a:lnTo>
                    <a:pt x="2206" y="1748"/>
                  </a:lnTo>
                  <a:lnTo>
                    <a:pt x="2237" y="1729"/>
                  </a:lnTo>
                  <a:lnTo>
                    <a:pt x="2237" y="1729"/>
                  </a:lnTo>
                  <a:lnTo>
                    <a:pt x="2245" y="1725"/>
                  </a:lnTo>
                  <a:lnTo>
                    <a:pt x="2253" y="1718"/>
                  </a:lnTo>
                  <a:lnTo>
                    <a:pt x="2267" y="1704"/>
                  </a:lnTo>
                  <a:lnTo>
                    <a:pt x="2281" y="1691"/>
                  </a:lnTo>
                  <a:lnTo>
                    <a:pt x="2289" y="1685"/>
                  </a:lnTo>
                  <a:lnTo>
                    <a:pt x="2299" y="1682"/>
                  </a:lnTo>
                  <a:lnTo>
                    <a:pt x="2299" y="1682"/>
                  </a:lnTo>
                  <a:lnTo>
                    <a:pt x="2310" y="1677"/>
                  </a:lnTo>
                  <a:lnTo>
                    <a:pt x="2322" y="1675"/>
                  </a:lnTo>
                  <a:lnTo>
                    <a:pt x="2322" y="1675"/>
                  </a:lnTo>
                  <a:lnTo>
                    <a:pt x="2343" y="1674"/>
                  </a:lnTo>
                  <a:lnTo>
                    <a:pt x="2362" y="1671"/>
                  </a:lnTo>
                  <a:lnTo>
                    <a:pt x="2381" y="1664"/>
                  </a:lnTo>
                  <a:lnTo>
                    <a:pt x="2399" y="1656"/>
                  </a:lnTo>
                  <a:lnTo>
                    <a:pt x="2399" y="1656"/>
                  </a:lnTo>
                  <a:lnTo>
                    <a:pt x="2413" y="1648"/>
                  </a:lnTo>
                  <a:lnTo>
                    <a:pt x="2427" y="1637"/>
                  </a:lnTo>
                  <a:lnTo>
                    <a:pt x="2440" y="1623"/>
                  </a:lnTo>
                  <a:lnTo>
                    <a:pt x="2451" y="1607"/>
                  </a:lnTo>
                  <a:lnTo>
                    <a:pt x="2451" y="1607"/>
                  </a:lnTo>
                  <a:lnTo>
                    <a:pt x="2457" y="1601"/>
                  </a:lnTo>
                  <a:lnTo>
                    <a:pt x="2457" y="1601"/>
                  </a:lnTo>
                  <a:lnTo>
                    <a:pt x="2462" y="1599"/>
                  </a:lnTo>
                  <a:lnTo>
                    <a:pt x="2469" y="1601"/>
                  </a:lnTo>
                  <a:lnTo>
                    <a:pt x="2473" y="1602"/>
                  </a:lnTo>
                  <a:lnTo>
                    <a:pt x="2480" y="1605"/>
                  </a:lnTo>
                  <a:lnTo>
                    <a:pt x="2480" y="1605"/>
                  </a:lnTo>
                  <a:lnTo>
                    <a:pt x="2489" y="1612"/>
                  </a:lnTo>
                  <a:lnTo>
                    <a:pt x="2500" y="1617"/>
                  </a:lnTo>
                  <a:lnTo>
                    <a:pt x="2510" y="1620"/>
                  </a:lnTo>
                  <a:lnTo>
                    <a:pt x="2521" y="1623"/>
                  </a:lnTo>
                  <a:lnTo>
                    <a:pt x="2543" y="1625"/>
                  </a:lnTo>
                  <a:lnTo>
                    <a:pt x="2567" y="1625"/>
                  </a:lnTo>
                  <a:lnTo>
                    <a:pt x="2567" y="1625"/>
                  </a:lnTo>
                  <a:lnTo>
                    <a:pt x="2591" y="1623"/>
                  </a:lnTo>
                  <a:lnTo>
                    <a:pt x="2600" y="1621"/>
                  </a:lnTo>
                  <a:lnTo>
                    <a:pt x="2605" y="1618"/>
                  </a:lnTo>
                  <a:lnTo>
                    <a:pt x="2605" y="1618"/>
                  </a:lnTo>
                  <a:lnTo>
                    <a:pt x="2610" y="1617"/>
                  </a:lnTo>
                  <a:lnTo>
                    <a:pt x="2613" y="1613"/>
                  </a:lnTo>
                  <a:lnTo>
                    <a:pt x="2616" y="1610"/>
                  </a:lnTo>
                  <a:lnTo>
                    <a:pt x="2618" y="1605"/>
                  </a:lnTo>
                  <a:lnTo>
                    <a:pt x="2621" y="1594"/>
                  </a:lnTo>
                  <a:lnTo>
                    <a:pt x="2624" y="1577"/>
                  </a:lnTo>
                  <a:lnTo>
                    <a:pt x="2624" y="1577"/>
                  </a:lnTo>
                  <a:lnTo>
                    <a:pt x="2626" y="1569"/>
                  </a:lnTo>
                  <a:lnTo>
                    <a:pt x="2627" y="1564"/>
                  </a:lnTo>
                  <a:lnTo>
                    <a:pt x="2629" y="1559"/>
                  </a:lnTo>
                  <a:lnTo>
                    <a:pt x="2629" y="1559"/>
                  </a:lnTo>
                  <a:lnTo>
                    <a:pt x="2635" y="1550"/>
                  </a:lnTo>
                  <a:lnTo>
                    <a:pt x="2639" y="1542"/>
                  </a:lnTo>
                  <a:lnTo>
                    <a:pt x="2639" y="1536"/>
                  </a:lnTo>
                  <a:lnTo>
                    <a:pt x="2635" y="1531"/>
                  </a:lnTo>
                  <a:lnTo>
                    <a:pt x="2631" y="1526"/>
                  </a:lnTo>
                  <a:lnTo>
                    <a:pt x="2624" y="1521"/>
                  </a:lnTo>
                  <a:lnTo>
                    <a:pt x="2610" y="1517"/>
                  </a:lnTo>
                  <a:lnTo>
                    <a:pt x="2610" y="1517"/>
                  </a:lnTo>
                  <a:lnTo>
                    <a:pt x="2594" y="1513"/>
                  </a:lnTo>
                  <a:lnTo>
                    <a:pt x="2578" y="1513"/>
                  </a:lnTo>
                  <a:lnTo>
                    <a:pt x="2564" y="1517"/>
                  </a:lnTo>
                  <a:lnTo>
                    <a:pt x="2548" y="1523"/>
                  </a:lnTo>
                  <a:lnTo>
                    <a:pt x="2548" y="1523"/>
                  </a:lnTo>
                  <a:lnTo>
                    <a:pt x="2540" y="1528"/>
                  </a:lnTo>
                  <a:lnTo>
                    <a:pt x="2540" y="1528"/>
                  </a:lnTo>
                  <a:lnTo>
                    <a:pt x="2534" y="1531"/>
                  </a:lnTo>
                  <a:lnTo>
                    <a:pt x="2534" y="1531"/>
                  </a:lnTo>
                  <a:lnTo>
                    <a:pt x="2527" y="1534"/>
                  </a:lnTo>
                  <a:lnTo>
                    <a:pt x="2521" y="1536"/>
                  </a:lnTo>
                  <a:lnTo>
                    <a:pt x="2515" y="1534"/>
                  </a:lnTo>
                  <a:lnTo>
                    <a:pt x="2508" y="1529"/>
                  </a:lnTo>
                  <a:lnTo>
                    <a:pt x="2508" y="1529"/>
                  </a:lnTo>
                  <a:lnTo>
                    <a:pt x="2502" y="1523"/>
                  </a:lnTo>
                  <a:lnTo>
                    <a:pt x="2497" y="1521"/>
                  </a:lnTo>
                  <a:lnTo>
                    <a:pt x="2497" y="1521"/>
                  </a:lnTo>
                  <a:lnTo>
                    <a:pt x="2492" y="1523"/>
                  </a:lnTo>
                  <a:lnTo>
                    <a:pt x="2489" y="1526"/>
                  </a:lnTo>
                  <a:lnTo>
                    <a:pt x="2483" y="1537"/>
                  </a:lnTo>
                  <a:lnTo>
                    <a:pt x="2483" y="1537"/>
                  </a:lnTo>
                  <a:lnTo>
                    <a:pt x="2478" y="1545"/>
                  </a:lnTo>
                  <a:lnTo>
                    <a:pt x="2473" y="1550"/>
                  </a:lnTo>
                  <a:lnTo>
                    <a:pt x="2473" y="1550"/>
                  </a:lnTo>
                  <a:lnTo>
                    <a:pt x="2464" y="1551"/>
                  </a:lnTo>
                  <a:lnTo>
                    <a:pt x="2453" y="1550"/>
                  </a:lnTo>
                  <a:lnTo>
                    <a:pt x="2429" y="1542"/>
                  </a:lnTo>
                  <a:lnTo>
                    <a:pt x="2429" y="1542"/>
                  </a:lnTo>
                  <a:lnTo>
                    <a:pt x="2426" y="1540"/>
                  </a:lnTo>
                  <a:lnTo>
                    <a:pt x="2426" y="1540"/>
                  </a:lnTo>
                  <a:lnTo>
                    <a:pt x="2422" y="1540"/>
                  </a:lnTo>
                  <a:lnTo>
                    <a:pt x="2419" y="1544"/>
                  </a:lnTo>
                  <a:lnTo>
                    <a:pt x="2418" y="1551"/>
                  </a:lnTo>
                  <a:lnTo>
                    <a:pt x="2419" y="1563"/>
                  </a:lnTo>
                  <a:lnTo>
                    <a:pt x="2418" y="1564"/>
                  </a:lnTo>
                  <a:lnTo>
                    <a:pt x="2418" y="1564"/>
                  </a:lnTo>
                  <a:lnTo>
                    <a:pt x="2415" y="1564"/>
                  </a:lnTo>
                  <a:lnTo>
                    <a:pt x="2415" y="1564"/>
                  </a:lnTo>
                  <a:lnTo>
                    <a:pt x="2405" y="1563"/>
                  </a:lnTo>
                  <a:lnTo>
                    <a:pt x="2395" y="1559"/>
                  </a:lnTo>
                  <a:lnTo>
                    <a:pt x="2388" y="1555"/>
                  </a:lnTo>
                  <a:lnTo>
                    <a:pt x="2380" y="1548"/>
                  </a:lnTo>
                  <a:lnTo>
                    <a:pt x="2373" y="1542"/>
                  </a:lnTo>
                  <a:lnTo>
                    <a:pt x="2368" y="1534"/>
                  </a:lnTo>
                  <a:lnTo>
                    <a:pt x="2365" y="1524"/>
                  </a:lnTo>
                  <a:lnTo>
                    <a:pt x="2364" y="1515"/>
                  </a:lnTo>
                  <a:lnTo>
                    <a:pt x="2364" y="1515"/>
                  </a:lnTo>
                  <a:lnTo>
                    <a:pt x="2362" y="1505"/>
                  </a:lnTo>
                  <a:lnTo>
                    <a:pt x="2359" y="1496"/>
                  </a:lnTo>
                  <a:lnTo>
                    <a:pt x="2354" y="1490"/>
                  </a:lnTo>
                  <a:lnTo>
                    <a:pt x="2351" y="1486"/>
                  </a:lnTo>
                  <a:lnTo>
                    <a:pt x="2348" y="1485"/>
                  </a:lnTo>
                  <a:lnTo>
                    <a:pt x="2348" y="1485"/>
                  </a:lnTo>
                  <a:lnTo>
                    <a:pt x="2338" y="1480"/>
                  </a:lnTo>
                  <a:lnTo>
                    <a:pt x="2329" y="1474"/>
                  </a:lnTo>
                  <a:lnTo>
                    <a:pt x="2310" y="1459"/>
                  </a:lnTo>
                  <a:lnTo>
                    <a:pt x="2299" y="1453"/>
                  </a:lnTo>
                  <a:lnTo>
                    <a:pt x="2289" y="1447"/>
                  </a:lnTo>
                  <a:lnTo>
                    <a:pt x="2278" y="1443"/>
                  </a:lnTo>
                  <a:lnTo>
                    <a:pt x="2265" y="1443"/>
                  </a:lnTo>
                  <a:lnTo>
                    <a:pt x="2265" y="1443"/>
                  </a:lnTo>
                  <a:lnTo>
                    <a:pt x="2260" y="1434"/>
                  </a:lnTo>
                  <a:lnTo>
                    <a:pt x="2257" y="1424"/>
                  </a:lnTo>
                  <a:lnTo>
                    <a:pt x="2254" y="1410"/>
                  </a:lnTo>
                  <a:lnTo>
                    <a:pt x="2254" y="1396"/>
                  </a:lnTo>
                  <a:lnTo>
                    <a:pt x="2254" y="1396"/>
                  </a:lnTo>
                  <a:lnTo>
                    <a:pt x="2260" y="1389"/>
                  </a:lnTo>
                  <a:lnTo>
                    <a:pt x="2260" y="1389"/>
                  </a:lnTo>
                  <a:lnTo>
                    <a:pt x="2262" y="1386"/>
                  </a:lnTo>
                  <a:lnTo>
                    <a:pt x="2264" y="1383"/>
                  </a:lnTo>
                  <a:lnTo>
                    <a:pt x="2265" y="1375"/>
                  </a:lnTo>
                  <a:lnTo>
                    <a:pt x="2267" y="1366"/>
                  </a:lnTo>
                  <a:lnTo>
                    <a:pt x="2268" y="1362"/>
                  </a:lnTo>
                  <a:lnTo>
                    <a:pt x="2270" y="1359"/>
                  </a:lnTo>
                  <a:lnTo>
                    <a:pt x="2272" y="1359"/>
                  </a:lnTo>
                  <a:lnTo>
                    <a:pt x="2272" y="1359"/>
                  </a:lnTo>
                  <a:lnTo>
                    <a:pt x="2275" y="1359"/>
                  </a:lnTo>
                  <a:lnTo>
                    <a:pt x="2275" y="1359"/>
                  </a:lnTo>
                  <a:lnTo>
                    <a:pt x="2281" y="1361"/>
                  </a:lnTo>
                  <a:lnTo>
                    <a:pt x="2284" y="1364"/>
                  </a:lnTo>
                  <a:lnTo>
                    <a:pt x="2286" y="1369"/>
                  </a:lnTo>
                  <a:lnTo>
                    <a:pt x="2287" y="1374"/>
                  </a:lnTo>
                  <a:lnTo>
                    <a:pt x="2287" y="1380"/>
                  </a:lnTo>
                  <a:lnTo>
                    <a:pt x="2289" y="1385"/>
                  </a:lnTo>
                  <a:lnTo>
                    <a:pt x="2294" y="1388"/>
                  </a:lnTo>
                  <a:lnTo>
                    <a:pt x="2299" y="1391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6"/>
                  </a:lnTo>
                  <a:lnTo>
                    <a:pt x="2300" y="1386"/>
                  </a:lnTo>
                  <a:lnTo>
                    <a:pt x="2300" y="1375"/>
                  </a:lnTo>
                  <a:lnTo>
                    <a:pt x="2302" y="1366"/>
                  </a:lnTo>
                  <a:lnTo>
                    <a:pt x="2303" y="1361"/>
                  </a:lnTo>
                  <a:lnTo>
                    <a:pt x="2305" y="1356"/>
                  </a:lnTo>
                  <a:lnTo>
                    <a:pt x="2310" y="1353"/>
                  </a:lnTo>
                  <a:lnTo>
                    <a:pt x="2316" y="1350"/>
                  </a:lnTo>
                  <a:lnTo>
                    <a:pt x="2318" y="1350"/>
                  </a:lnTo>
                  <a:lnTo>
                    <a:pt x="2318" y="1350"/>
                  </a:lnTo>
                  <a:lnTo>
                    <a:pt x="2335" y="1340"/>
                  </a:lnTo>
                  <a:lnTo>
                    <a:pt x="2335" y="1340"/>
                  </a:lnTo>
                  <a:lnTo>
                    <a:pt x="2345" y="1335"/>
                  </a:lnTo>
                  <a:lnTo>
                    <a:pt x="2354" y="1329"/>
                  </a:lnTo>
                  <a:lnTo>
                    <a:pt x="2362" y="1321"/>
                  </a:lnTo>
                  <a:lnTo>
                    <a:pt x="2368" y="1310"/>
                  </a:lnTo>
                  <a:lnTo>
                    <a:pt x="2368" y="1310"/>
                  </a:lnTo>
                  <a:lnTo>
                    <a:pt x="2368" y="1321"/>
                  </a:lnTo>
                  <a:lnTo>
                    <a:pt x="2365" y="1331"/>
                  </a:lnTo>
                  <a:lnTo>
                    <a:pt x="2359" y="1340"/>
                  </a:lnTo>
                  <a:lnTo>
                    <a:pt x="2353" y="1348"/>
                  </a:lnTo>
                  <a:lnTo>
                    <a:pt x="2340" y="1362"/>
                  </a:lnTo>
                  <a:lnTo>
                    <a:pt x="2334" y="1372"/>
                  </a:lnTo>
                  <a:lnTo>
                    <a:pt x="2330" y="1382"/>
                  </a:lnTo>
                  <a:lnTo>
                    <a:pt x="2330" y="1382"/>
                  </a:lnTo>
                  <a:lnTo>
                    <a:pt x="2338" y="1383"/>
                  </a:lnTo>
                  <a:lnTo>
                    <a:pt x="2345" y="1382"/>
                  </a:lnTo>
                  <a:lnTo>
                    <a:pt x="2351" y="1378"/>
                  </a:lnTo>
                  <a:lnTo>
                    <a:pt x="2357" y="1374"/>
                  </a:lnTo>
                  <a:lnTo>
                    <a:pt x="2357" y="1374"/>
                  </a:lnTo>
                  <a:lnTo>
                    <a:pt x="2375" y="1358"/>
                  </a:lnTo>
                  <a:lnTo>
                    <a:pt x="2389" y="1340"/>
                  </a:lnTo>
                  <a:lnTo>
                    <a:pt x="2416" y="1304"/>
                  </a:lnTo>
                  <a:lnTo>
                    <a:pt x="2416" y="1304"/>
                  </a:lnTo>
                  <a:lnTo>
                    <a:pt x="2430" y="1286"/>
                  </a:lnTo>
                  <a:lnTo>
                    <a:pt x="2438" y="1278"/>
                  </a:lnTo>
                  <a:lnTo>
                    <a:pt x="2448" y="1272"/>
                  </a:lnTo>
                  <a:lnTo>
                    <a:pt x="2457" y="1266"/>
                  </a:lnTo>
                  <a:lnTo>
                    <a:pt x="2467" y="1261"/>
                  </a:lnTo>
                  <a:lnTo>
                    <a:pt x="2478" y="1258"/>
                  </a:lnTo>
                  <a:lnTo>
                    <a:pt x="2491" y="1256"/>
                  </a:lnTo>
                  <a:lnTo>
                    <a:pt x="2491" y="1256"/>
                  </a:lnTo>
                  <a:lnTo>
                    <a:pt x="2513" y="1254"/>
                  </a:lnTo>
                  <a:lnTo>
                    <a:pt x="2534" y="1251"/>
                  </a:lnTo>
                  <a:lnTo>
                    <a:pt x="2554" y="1245"/>
                  </a:lnTo>
                  <a:lnTo>
                    <a:pt x="2575" y="1237"/>
                  </a:lnTo>
                  <a:lnTo>
                    <a:pt x="2575" y="1237"/>
                  </a:lnTo>
                  <a:lnTo>
                    <a:pt x="2588" y="1231"/>
                  </a:lnTo>
                  <a:lnTo>
                    <a:pt x="2599" y="1229"/>
                  </a:lnTo>
                  <a:lnTo>
                    <a:pt x="2605" y="1229"/>
                  </a:lnTo>
                  <a:lnTo>
                    <a:pt x="2612" y="1231"/>
                  </a:lnTo>
                  <a:lnTo>
                    <a:pt x="2616" y="1234"/>
                  </a:lnTo>
                  <a:lnTo>
                    <a:pt x="2623" y="1239"/>
                  </a:lnTo>
                  <a:lnTo>
                    <a:pt x="2623" y="1239"/>
                  </a:lnTo>
                  <a:lnTo>
                    <a:pt x="2629" y="1245"/>
                  </a:lnTo>
                  <a:lnTo>
                    <a:pt x="2632" y="1245"/>
                  </a:lnTo>
                  <a:lnTo>
                    <a:pt x="2635" y="1245"/>
                  </a:lnTo>
                  <a:lnTo>
                    <a:pt x="2640" y="1242"/>
                  </a:lnTo>
                  <a:lnTo>
                    <a:pt x="2645" y="1234"/>
                  </a:lnTo>
                  <a:lnTo>
                    <a:pt x="2645" y="1234"/>
                  </a:lnTo>
                  <a:lnTo>
                    <a:pt x="2651" y="1226"/>
                  </a:lnTo>
                  <a:lnTo>
                    <a:pt x="2658" y="1220"/>
                  </a:lnTo>
                  <a:lnTo>
                    <a:pt x="2664" y="1213"/>
                  </a:lnTo>
                  <a:lnTo>
                    <a:pt x="2672" y="1208"/>
                  </a:lnTo>
                  <a:lnTo>
                    <a:pt x="2681" y="1205"/>
                  </a:lnTo>
                  <a:lnTo>
                    <a:pt x="2689" y="1202"/>
                  </a:lnTo>
                  <a:lnTo>
                    <a:pt x="2699" y="1200"/>
                  </a:lnTo>
                  <a:lnTo>
                    <a:pt x="2708" y="1199"/>
                  </a:lnTo>
                  <a:lnTo>
                    <a:pt x="2708" y="1199"/>
                  </a:lnTo>
                  <a:lnTo>
                    <a:pt x="2716" y="1199"/>
                  </a:lnTo>
                  <a:lnTo>
                    <a:pt x="2721" y="1197"/>
                  </a:lnTo>
                  <a:lnTo>
                    <a:pt x="2727" y="1194"/>
                  </a:lnTo>
                  <a:lnTo>
                    <a:pt x="2732" y="1189"/>
                  </a:lnTo>
                  <a:lnTo>
                    <a:pt x="2732" y="1189"/>
                  </a:lnTo>
                  <a:lnTo>
                    <a:pt x="2745" y="1172"/>
                  </a:lnTo>
                  <a:lnTo>
                    <a:pt x="2754" y="1158"/>
                  </a:lnTo>
                  <a:lnTo>
                    <a:pt x="2761" y="1153"/>
                  </a:lnTo>
                  <a:lnTo>
                    <a:pt x="2767" y="1148"/>
                  </a:lnTo>
                  <a:lnTo>
                    <a:pt x="2775" y="1146"/>
                  </a:lnTo>
                  <a:lnTo>
                    <a:pt x="2786" y="1145"/>
                  </a:lnTo>
                  <a:lnTo>
                    <a:pt x="2786" y="1145"/>
                  </a:lnTo>
                  <a:lnTo>
                    <a:pt x="2791" y="1146"/>
                  </a:lnTo>
                  <a:lnTo>
                    <a:pt x="2793" y="1146"/>
                  </a:lnTo>
                  <a:lnTo>
                    <a:pt x="2794" y="1145"/>
                  </a:lnTo>
                  <a:lnTo>
                    <a:pt x="2794" y="1145"/>
                  </a:lnTo>
                  <a:lnTo>
                    <a:pt x="2808" y="1132"/>
                  </a:lnTo>
                  <a:lnTo>
                    <a:pt x="2816" y="1123"/>
                  </a:lnTo>
                  <a:lnTo>
                    <a:pt x="2820" y="1115"/>
                  </a:lnTo>
                  <a:lnTo>
                    <a:pt x="2821" y="1108"/>
                  </a:lnTo>
                  <a:lnTo>
                    <a:pt x="2821" y="1108"/>
                  </a:lnTo>
                  <a:lnTo>
                    <a:pt x="2824" y="1105"/>
                  </a:lnTo>
                  <a:lnTo>
                    <a:pt x="2829" y="1100"/>
                  </a:lnTo>
                  <a:lnTo>
                    <a:pt x="2834" y="1094"/>
                  </a:lnTo>
                  <a:lnTo>
                    <a:pt x="2836" y="1091"/>
                  </a:lnTo>
                  <a:lnTo>
                    <a:pt x="2836" y="1088"/>
                  </a:lnTo>
                  <a:lnTo>
                    <a:pt x="2836" y="1088"/>
                  </a:lnTo>
                  <a:lnTo>
                    <a:pt x="2836" y="1085"/>
                  </a:lnTo>
                  <a:lnTo>
                    <a:pt x="2837" y="1081"/>
                  </a:lnTo>
                  <a:lnTo>
                    <a:pt x="2842" y="1075"/>
                  </a:lnTo>
                  <a:lnTo>
                    <a:pt x="2847" y="1069"/>
                  </a:lnTo>
                  <a:lnTo>
                    <a:pt x="2848" y="1064"/>
                  </a:lnTo>
                  <a:lnTo>
                    <a:pt x="2848" y="1061"/>
                  </a:lnTo>
                  <a:lnTo>
                    <a:pt x="2848" y="1061"/>
                  </a:lnTo>
                  <a:lnTo>
                    <a:pt x="2848" y="1058"/>
                  </a:lnTo>
                  <a:lnTo>
                    <a:pt x="2851" y="1056"/>
                  </a:lnTo>
                  <a:lnTo>
                    <a:pt x="2855" y="1054"/>
                  </a:lnTo>
                  <a:lnTo>
                    <a:pt x="2856" y="1053"/>
                  </a:lnTo>
                  <a:lnTo>
                    <a:pt x="2856" y="1053"/>
                  </a:lnTo>
                  <a:lnTo>
                    <a:pt x="2861" y="1046"/>
                  </a:lnTo>
                  <a:lnTo>
                    <a:pt x="2864" y="1046"/>
                  </a:lnTo>
                  <a:lnTo>
                    <a:pt x="2867" y="1045"/>
                  </a:lnTo>
                  <a:lnTo>
                    <a:pt x="2875" y="1038"/>
                  </a:lnTo>
                  <a:lnTo>
                    <a:pt x="2875" y="1038"/>
                  </a:lnTo>
                  <a:lnTo>
                    <a:pt x="2882" y="1034"/>
                  </a:lnTo>
                  <a:lnTo>
                    <a:pt x="2890" y="1029"/>
                  </a:lnTo>
                  <a:lnTo>
                    <a:pt x="2910" y="1019"/>
                  </a:lnTo>
                  <a:lnTo>
                    <a:pt x="2910" y="1019"/>
                  </a:lnTo>
                  <a:lnTo>
                    <a:pt x="2920" y="1016"/>
                  </a:lnTo>
                  <a:lnTo>
                    <a:pt x="2926" y="1011"/>
                  </a:lnTo>
                  <a:lnTo>
                    <a:pt x="2934" y="1005"/>
                  </a:lnTo>
                  <a:lnTo>
                    <a:pt x="2939" y="997"/>
                  </a:lnTo>
                  <a:lnTo>
                    <a:pt x="2939" y="997"/>
                  </a:lnTo>
                  <a:lnTo>
                    <a:pt x="2945" y="989"/>
                  </a:lnTo>
                  <a:lnTo>
                    <a:pt x="2951" y="983"/>
                  </a:lnTo>
                  <a:lnTo>
                    <a:pt x="2958" y="977"/>
                  </a:lnTo>
                  <a:lnTo>
                    <a:pt x="2966" y="973"/>
                  </a:lnTo>
                  <a:lnTo>
                    <a:pt x="2974" y="970"/>
                  </a:lnTo>
                  <a:lnTo>
                    <a:pt x="2982" y="969"/>
                  </a:lnTo>
                  <a:lnTo>
                    <a:pt x="2991" y="969"/>
                  </a:lnTo>
                  <a:lnTo>
                    <a:pt x="3001" y="970"/>
                  </a:lnTo>
                  <a:lnTo>
                    <a:pt x="3001" y="970"/>
                  </a:lnTo>
                  <a:lnTo>
                    <a:pt x="3072" y="983"/>
                  </a:lnTo>
                  <a:lnTo>
                    <a:pt x="3072" y="983"/>
                  </a:lnTo>
                  <a:lnTo>
                    <a:pt x="3085" y="984"/>
                  </a:lnTo>
                  <a:lnTo>
                    <a:pt x="3094" y="984"/>
                  </a:lnTo>
                  <a:lnTo>
                    <a:pt x="3101" y="983"/>
                  </a:lnTo>
                  <a:lnTo>
                    <a:pt x="3107" y="980"/>
                  </a:lnTo>
                  <a:lnTo>
                    <a:pt x="3112" y="975"/>
                  </a:lnTo>
                  <a:lnTo>
                    <a:pt x="3115" y="969"/>
                  </a:lnTo>
                  <a:lnTo>
                    <a:pt x="3118" y="959"/>
                  </a:lnTo>
                  <a:lnTo>
                    <a:pt x="3121" y="946"/>
                  </a:lnTo>
                  <a:lnTo>
                    <a:pt x="3121" y="946"/>
                  </a:lnTo>
                  <a:lnTo>
                    <a:pt x="3125" y="932"/>
                  </a:lnTo>
                  <a:lnTo>
                    <a:pt x="3126" y="926"/>
                  </a:lnTo>
                  <a:lnTo>
                    <a:pt x="3126" y="919"/>
                  </a:lnTo>
                  <a:lnTo>
                    <a:pt x="3126" y="919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4" name="Freeform 260">
              <a:extLst>
                <a:ext uri="{FF2B5EF4-FFF2-40B4-BE49-F238E27FC236}">
                  <a16:creationId xmlns:a16="http://schemas.microsoft.com/office/drawing/2014/main" id="{5C8C8A2C-9A5E-0D37-AC27-EAC80C303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5" name="Freeform 261">
              <a:extLst>
                <a:ext uri="{FF2B5EF4-FFF2-40B4-BE49-F238E27FC236}">
                  <a16:creationId xmlns:a16="http://schemas.microsoft.com/office/drawing/2014/main" id="{59838B10-3722-77DA-781C-D6A7C8ACC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6" y="396"/>
              <a:ext cx="2043" cy="3134"/>
            </a:xfrm>
            <a:custGeom>
              <a:avLst/>
              <a:gdLst>
                <a:gd name="T0" fmla="*/ 1949 w 4086"/>
                <a:gd name="T1" fmla="*/ 237 h 6267"/>
                <a:gd name="T2" fmla="*/ 1837 w 4086"/>
                <a:gd name="T3" fmla="*/ 481 h 6267"/>
                <a:gd name="T4" fmla="*/ 1684 w 4086"/>
                <a:gd name="T5" fmla="*/ 345 h 6267"/>
                <a:gd name="T6" fmla="*/ 1552 w 4086"/>
                <a:gd name="T7" fmla="*/ 253 h 6267"/>
                <a:gd name="T8" fmla="*/ 1470 w 4086"/>
                <a:gd name="T9" fmla="*/ 326 h 6267"/>
                <a:gd name="T10" fmla="*/ 1649 w 4086"/>
                <a:gd name="T11" fmla="*/ 580 h 6267"/>
                <a:gd name="T12" fmla="*/ 1489 w 4086"/>
                <a:gd name="T13" fmla="*/ 646 h 6267"/>
                <a:gd name="T14" fmla="*/ 1319 w 4086"/>
                <a:gd name="T15" fmla="*/ 781 h 6267"/>
                <a:gd name="T16" fmla="*/ 1268 w 4086"/>
                <a:gd name="T17" fmla="*/ 967 h 6267"/>
                <a:gd name="T18" fmla="*/ 1206 w 4086"/>
                <a:gd name="T19" fmla="*/ 1072 h 6267"/>
                <a:gd name="T20" fmla="*/ 890 w 4086"/>
                <a:gd name="T21" fmla="*/ 1055 h 6267"/>
                <a:gd name="T22" fmla="*/ 1100 w 4086"/>
                <a:gd name="T23" fmla="*/ 1215 h 6267"/>
                <a:gd name="T24" fmla="*/ 896 w 4086"/>
                <a:gd name="T25" fmla="*/ 1215 h 6267"/>
                <a:gd name="T26" fmla="*/ 450 w 4086"/>
                <a:gd name="T27" fmla="*/ 839 h 6267"/>
                <a:gd name="T28" fmla="*/ 849 w 4086"/>
                <a:gd name="T29" fmla="*/ 843 h 6267"/>
                <a:gd name="T30" fmla="*/ 1187 w 4086"/>
                <a:gd name="T31" fmla="*/ 500 h 6267"/>
                <a:gd name="T32" fmla="*/ 472 w 4086"/>
                <a:gd name="T33" fmla="*/ 365 h 6267"/>
                <a:gd name="T34" fmla="*/ 4 w 4086"/>
                <a:gd name="T35" fmla="*/ 478 h 6267"/>
                <a:gd name="T36" fmla="*/ 240 w 4086"/>
                <a:gd name="T37" fmla="*/ 702 h 6267"/>
                <a:gd name="T38" fmla="*/ 277 w 4086"/>
                <a:gd name="T39" fmla="*/ 996 h 6267"/>
                <a:gd name="T40" fmla="*/ 262 w 4086"/>
                <a:gd name="T41" fmla="*/ 1153 h 6267"/>
                <a:gd name="T42" fmla="*/ 336 w 4086"/>
                <a:gd name="T43" fmla="*/ 1291 h 6267"/>
                <a:gd name="T44" fmla="*/ 385 w 4086"/>
                <a:gd name="T45" fmla="*/ 1460 h 6267"/>
                <a:gd name="T46" fmla="*/ 598 w 4086"/>
                <a:gd name="T47" fmla="*/ 1725 h 6267"/>
                <a:gd name="T48" fmla="*/ 18 w 4086"/>
                <a:gd name="T49" fmla="*/ 2474 h 6267"/>
                <a:gd name="T50" fmla="*/ 77 w 4086"/>
                <a:gd name="T51" fmla="*/ 2600 h 6267"/>
                <a:gd name="T52" fmla="*/ 162 w 4086"/>
                <a:gd name="T53" fmla="*/ 2656 h 6267"/>
                <a:gd name="T54" fmla="*/ 193 w 4086"/>
                <a:gd name="T55" fmla="*/ 2872 h 6267"/>
                <a:gd name="T56" fmla="*/ 291 w 4086"/>
                <a:gd name="T57" fmla="*/ 3035 h 6267"/>
                <a:gd name="T58" fmla="*/ 498 w 4086"/>
                <a:gd name="T59" fmla="*/ 3127 h 6267"/>
                <a:gd name="T60" fmla="*/ 745 w 4086"/>
                <a:gd name="T61" fmla="*/ 3157 h 6267"/>
                <a:gd name="T62" fmla="*/ 868 w 4086"/>
                <a:gd name="T63" fmla="*/ 3451 h 6267"/>
                <a:gd name="T64" fmla="*/ 1068 w 4086"/>
                <a:gd name="T65" fmla="*/ 3561 h 6267"/>
                <a:gd name="T66" fmla="*/ 1104 w 4086"/>
                <a:gd name="T67" fmla="*/ 3721 h 6267"/>
                <a:gd name="T68" fmla="*/ 995 w 4086"/>
                <a:gd name="T69" fmla="*/ 3883 h 6267"/>
                <a:gd name="T70" fmla="*/ 1262 w 4086"/>
                <a:gd name="T71" fmla="*/ 3864 h 6267"/>
                <a:gd name="T72" fmla="*/ 1440 w 4086"/>
                <a:gd name="T73" fmla="*/ 4036 h 6267"/>
                <a:gd name="T74" fmla="*/ 1627 w 4086"/>
                <a:gd name="T75" fmla="*/ 4136 h 6267"/>
                <a:gd name="T76" fmla="*/ 1884 w 4086"/>
                <a:gd name="T77" fmla="*/ 4328 h 6267"/>
                <a:gd name="T78" fmla="*/ 2158 w 4086"/>
                <a:gd name="T79" fmla="*/ 4395 h 6267"/>
                <a:gd name="T80" fmla="*/ 2466 w 4086"/>
                <a:gd name="T81" fmla="*/ 4466 h 6267"/>
                <a:gd name="T82" fmla="*/ 2509 w 4086"/>
                <a:gd name="T83" fmla="*/ 4636 h 6267"/>
                <a:gd name="T84" fmla="*/ 2559 w 4086"/>
                <a:gd name="T85" fmla="*/ 4830 h 6267"/>
                <a:gd name="T86" fmla="*/ 2291 w 4086"/>
                <a:gd name="T87" fmla="*/ 4990 h 6267"/>
                <a:gd name="T88" fmla="*/ 2324 w 4086"/>
                <a:gd name="T89" fmla="*/ 5176 h 6267"/>
                <a:gd name="T90" fmla="*/ 2227 w 4086"/>
                <a:gd name="T91" fmla="*/ 5214 h 6267"/>
                <a:gd name="T92" fmla="*/ 2229 w 4086"/>
                <a:gd name="T93" fmla="*/ 5360 h 6267"/>
                <a:gd name="T94" fmla="*/ 2202 w 4086"/>
                <a:gd name="T95" fmla="*/ 5489 h 6267"/>
                <a:gd name="T96" fmla="*/ 2559 w 4086"/>
                <a:gd name="T97" fmla="*/ 5624 h 6267"/>
                <a:gd name="T98" fmla="*/ 3082 w 4086"/>
                <a:gd name="T99" fmla="*/ 5818 h 6267"/>
                <a:gd name="T100" fmla="*/ 3447 w 4086"/>
                <a:gd name="T101" fmla="*/ 5923 h 6267"/>
                <a:gd name="T102" fmla="*/ 3684 w 4086"/>
                <a:gd name="T103" fmla="*/ 6035 h 6267"/>
                <a:gd name="T104" fmla="*/ 4086 w 4086"/>
                <a:gd name="T105" fmla="*/ 6267 h 6267"/>
                <a:gd name="T106" fmla="*/ 561 w 4086"/>
                <a:gd name="T107" fmla="*/ 2098 h 6267"/>
                <a:gd name="T108" fmla="*/ 396 w 4086"/>
                <a:gd name="T109" fmla="*/ 2087 h 6267"/>
                <a:gd name="T110" fmla="*/ 490 w 4086"/>
                <a:gd name="T111" fmla="*/ 1877 h 6267"/>
                <a:gd name="T112" fmla="*/ 1071 w 4086"/>
                <a:gd name="T113" fmla="*/ 1836 h 6267"/>
                <a:gd name="T114" fmla="*/ 858 w 4086"/>
                <a:gd name="T115" fmla="*/ 1758 h 6267"/>
                <a:gd name="T116" fmla="*/ 812 w 4086"/>
                <a:gd name="T117" fmla="*/ 1655 h 6267"/>
                <a:gd name="T118" fmla="*/ 826 w 4086"/>
                <a:gd name="T119" fmla="*/ 1560 h 6267"/>
                <a:gd name="T120" fmla="*/ 971 w 4086"/>
                <a:gd name="T121" fmla="*/ 1688 h 6267"/>
                <a:gd name="T122" fmla="*/ 2370 w 4086"/>
                <a:gd name="T123" fmla="*/ 5278 h 6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86" h="6267">
                  <a:moveTo>
                    <a:pt x="2853" y="0"/>
                  </a:moveTo>
                  <a:lnTo>
                    <a:pt x="2175" y="0"/>
                  </a:lnTo>
                  <a:lnTo>
                    <a:pt x="2069" y="121"/>
                  </a:lnTo>
                  <a:lnTo>
                    <a:pt x="2069" y="121"/>
                  </a:lnTo>
                  <a:lnTo>
                    <a:pt x="2053" y="130"/>
                  </a:lnTo>
                  <a:lnTo>
                    <a:pt x="2053" y="130"/>
                  </a:lnTo>
                  <a:lnTo>
                    <a:pt x="2042" y="137"/>
                  </a:lnTo>
                  <a:lnTo>
                    <a:pt x="2032" y="143"/>
                  </a:lnTo>
                  <a:lnTo>
                    <a:pt x="2019" y="149"/>
                  </a:lnTo>
                  <a:lnTo>
                    <a:pt x="2002" y="154"/>
                  </a:lnTo>
                  <a:lnTo>
                    <a:pt x="2002" y="154"/>
                  </a:lnTo>
                  <a:lnTo>
                    <a:pt x="1994" y="159"/>
                  </a:lnTo>
                  <a:lnTo>
                    <a:pt x="1991" y="160"/>
                  </a:lnTo>
                  <a:lnTo>
                    <a:pt x="1991" y="162"/>
                  </a:lnTo>
                  <a:lnTo>
                    <a:pt x="1991" y="167"/>
                  </a:lnTo>
                  <a:lnTo>
                    <a:pt x="1994" y="173"/>
                  </a:lnTo>
                  <a:lnTo>
                    <a:pt x="2000" y="184"/>
                  </a:lnTo>
                  <a:lnTo>
                    <a:pt x="2002" y="191"/>
                  </a:lnTo>
                  <a:lnTo>
                    <a:pt x="2002" y="194"/>
                  </a:lnTo>
                  <a:lnTo>
                    <a:pt x="2002" y="197"/>
                  </a:lnTo>
                  <a:lnTo>
                    <a:pt x="2002" y="197"/>
                  </a:lnTo>
                  <a:lnTo>
                    <a:pt x="1997" y="203"/>
                  </a:lnTo>
                  <a:lnTo>
                    <a:pt x="1992" y="210"/>
                  </a:lnTo>
                  <a:lnTo>
                    <a:pt x="1981" y="219"/>
                  </a:lnTo>
                  <a:lnTo>
                    <a:pt x="1970" y="226"/>
                  </a:lnTo>
                  <a:lnTo>
                    <a:pt x="1959" y="230"/>
                  </a:lnTo>
                  <a:lnTo>
                    <a:pt x="1959" y="230"/>
                  </a:lnTo>
                  <a:lnTo>
                    <a:pt x="1954" y="232"/>
                  </a:lnTo>
                  <a:lnTo>
                    <a:pt x="1949" y="237"/>
                  </a:lnTo>
                  <a:lnTo>
                    <a:pt x="1937" y="251"/>
                  </a:lnTo>
                  <a:lnTo>
                    <a:pt x="1926" y="270"/>
                  </a:lnTo>
                  <a:lnTo>
                    <a:pt x="1915" y="294"/>
                  </a:lnTo>
                  <a:lnTo>
                    <a:pt x="1915" y="294"/>
                  </a:lnTo>
                  <a:lnTo>
                    <a:pt x="1910" y="307"/>
                  </a:lnTo>
                  <a:lnTo>
                    <a:pt x="1907" y="316"/>
                  </a:lnTo>
                  <a:lnTo>
                    <a:pt x="1905" y="324"/>
                  </a:lnTo>
                  <a:lnTo>
                    <a:pt x="1905" y="330"/>
                  </a:lnTo>
                  <a:lnTo>
                    <a:pt x="1907" y="338"/>
                  </a:lnTo>
                  <a:lnTo>
                    <a:pt x="1908" y="341"/>
                  </a:lnTo>
                  <a:lnTo>
                    <a:pt x="1908" y="341"/>
                  </a:lnTo>
                  <a:lnTo>
                    <a:pt x="1910" y="346"/>
                  </a:lnTo>
                  <a:lnTo>
                    <a:pt x="1913" y="361"/>
                  </a:lnTo>
                  <a:lnTo>
                    <a:pt x="1915" y="372"/>
                  </a:lnTo>
                  <a:lnTo>
                    <a:pt x="1913" y="384"/>
                  </a:lnTo>
                  <a:lnTo>
                    <a:pt x="1911" y="402"/>
                  </a:lnTo>
                  <a:lnTo>
                    <a:pt x="1908" y="419"/>
                  </a:lnTo>
                  <a:lnTo>
                    <a:pt x="1908" y="419"/>
                  </a:lnTo>
                  <a:lnTo>
                    <a:pt x="1903" y="435"/>
                  </a:lnTo>
                  <a:lnTo>
                    <a:pt x="1900" y="445"/>
                  </a:lnTo>
                  <a:lnTo>
                    <a:pt x="1897" y="448"/>
                  </a:lnTo>
                  <a:lnTo>
                    <a:pt x="1894" y="448"/>
                  </a:lnTo>
                  <a:lnTo>
                    <a:pt x="1891" y="446"/>
                  </a:lnTo>
                  <a:lnTo>
                    <a:pt x="1884" y="445"/>
                  </a:lnTo>
                  <a:lnTo>
                    <a:pt x="1878" y="446"/>
                  </a:lnTo>
                  <a:lnTo>
                    <a:pt x="1870" y="451"/>
                  </a:lnTo>
                  <a:lnTo>
                    <a:pt x="1870" y="451"/>
                  </a:lnTo>
                  <a:lnTo>
                    <a:pt x="1856" y="462"/>
                  </a:lnTo>
                  <a:lnTo>
                    <a:pt x="1837" y="481"/>
                  </a:lnTo>
                  <a:lnTo>
                    <a:pt x="1837" y="481"/>
                  </a:lnTo>
                  <a:lnTo>
                    <a:pt x="1822" y="494"/>
                  </a:lnTo>
                  <a:lnTo>
                    <a:pt x="1821" y="494"/>
                  </a:lnTo>
                  <a:lnTo>
                    <a:pt x="1822" y="492"/>
                  </a:lnTo>
                  <a:lnTo>
                    <a:pt x="1826" y="484"/>
                  </a:lnTo>
                  <a:lnTo>
                    <a:pt x="1826" y="483"/>
                  </a:lnTo>
                  <a:lnTo>
                    <a:pt x="1824" y="481"/>
                  </a:lnTo>
                  <a:lnTo>
                    <a:pt x="1824" y="481"/>
                  </a:lnTo>
                  <a:lnTo>
                    <a:pt x="1802" y="478"/>
                  </a:lnTo>
                  <a:lnTo>
                    <a:pt x="1764" y="470"/>
                  </a:lnTo>
                  <a:lnTo>
                    <a:pt x="1727" y="461"/>
                  </a:lnTo>
                  <a:lnTo>
                    <a:pt x="1713" y="456"/>
                  </a:lnTo>
                  <a:lnTo>
                    <a:pt x="1705" y="451"/>
                  </a:lnTo>
                  <a:lnTo>
                    <a:pt x="1705" y="451"/>
                  </a:lnTo>
                  <a:lnTo>
                    <a:pt x="1698" y="448"/>
                  </a:lnTo>
                  <a:lnTo>
                    <a:pt x="1691" y="445"/>
                  </a:lnTo>
                  <a:lnTo>
                    <a:pt x="1673" y="440"/>
                  </a:lnTo>
                  <a:lnTo>
                    <a:pt x="1662" y="437"/>
                  </a:lnTo>
                  <a:lnTo>
                    <a:pt x="1652" y="432"/>
                  </a:lnTo>
                  <a:lnTo>
                    <a:pt x="1644" y="427"/>
                  </a:lnTo>
                  <a:lnTo>
                    <a:pt x="1637" y="419"/>
                  </a:lnTo>
                  <a:lnTo>
                    <a:pt x="1641" y="400"/>
                  </a:lnTo>
                  <a:lnTo>
                    <a:pt x="1641" y="400"/>
                  </a:lnTo>
                  <a:lnTo>
                    <a:pt x="1643" y="394"/>
                  </a:lnTo>
                  <a:lnTo>
                    <a:pt x="1649" y="380"/>
                  </a:lnTo>
                  <a:lnTo>
                    <a:pt x="1656" y="370"/>
                  </a:lnTo>
                  <a:lnTo>
                    <a:pt x="1662" y="361"/>
                  </a:lnTo>
                  <a:lnTo>
                    <a:pt x="1671" y="353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700" y="337"/>
                  </a:lnTo>
                  <a:lnTo>
                    <a:pt x="1702" y="335"/>
                  </a:lnTo>
                  <a:lnTo>
                    <a:pt x="1713" y="329"/>
                  </a:lnTo>
                  <a:lnTo>
                    <a:pt x="1713" y="329"/>
                  </a:lnTo>
                  <a:lnTo>
                    <a:pt x="1722" y="322"/>
                  </a:lnTo>
                  <a:lnTo>
                    <a:pt x="1729" y="316"/>
                  </a:lnTo>
                  <a:lnTo>
                    <a:pt x="1733" y="311"/>
                  </a:lnTo>
                  <a:lnTo>
                    <a:pt x="1735" y="307"/>
                  </a:lnTo>
                  <a:lnTo>
                    <a:pt x="1735" y="303"/>
                  </a:lnTo>
                  <a:lnTo>
                    <a:pt x="1735" y="302"/>
                  </a:lnTo>
                  <a:lnTo>
                    <a:pt x="1735" y="299"/>
                  </a:lnTo>
                  <a:lnTo>
                    <a:pt x="1735" y="299"/>
                  </a:lnTo>
                  <a:lnTo>
                    <a:pt x="1711" y="283"/>
                  </a:lnTo>
                  <a:lnTo>
                    <a:pt x="1671" y="256"/>
                  </a:lnTo>
                  <a:lnTo>
                    <a:pt x="1671" y="256"/>
                  </a:lnTo>
                  <a:lnTo>
                    <a:pt x="1659" y="249"/>
                  </a:lnTo>
                  <a:lnTo>
                    <a:pt x="1649" y="246"/>
                  </a:lnTo>
                  <a:lnTo>
                    <a:pt x="1638" y="241"/>
                  </a:lnTo>
                  <a:lnTo>
                    <a:pt x="1621" y="235"/>
                  </a:lnTo>
                  <a:lnTo>
                    <a:pt x="1621" y="235"/>
                  </a:lnTo>
                  <a:lnTo>
                    <a:pt x="1610" y="230"/>
                  </a:lnTo>
                  <a:lnTo>
                    <a:pt x="1602" y="230"/>
                  </a:lnTo>
                  <a:lnTo>
                    <a:pt x="1595" y="232"/>
                  </a:lnTo>
                  <a:lnTo>
                    <a:pt x="1587" y="235"/>
                  </a:lnTo>
                  <a:lnTo>
                    <a:pt x="1573" y="245"/>
                  </a:lnTo>
                  <a:lnTo>
                    <a:pt x="1563" y="248"/>
                  </a:lnTo>
                  <a:lnTo>
                    <a:pt x="1552" y="253"/>
                  </a:lnTo>
                  <a:lnTo>
                    <a:pt x="1552" y="253"/>
                  </a:lnTo>
                  <a:lnTo>
                    <a:pt x="1541" y="254"/>
                  </a:lnTo>
                  <a:lnTo>
                    <a:pt x="1530" y="256"/>
                  </a:lnTo>
                  <a:lnTo>
                    <a:pt x="1521" y="256"/>
                  </a:lnTo>
                  <a:lnTo>
                    <a:pt x="1513" y="254"/>
                  </a:lnTo>
                  <a:lnTo>
                    <a:pt x="1490" y="248"/>
                  </a:lnTo>
                  <a:lnTo>
                    <a:pt x="1459" y="240"/>
                  </a:lnTo>
                  <a:lnTo>
                    <a:pt x="1459" y="240"/>
                  </a:lnTo>
                  <a:lnTo>
                    <a:pt x="1443" y="235"/>
                  </a:lnTo>
                  <a:lnTo>
                    <a:pt x="1433" y="235"/>
                  </a:lnTo>
                  <a:lnTo>
                    <a:pt x="1427" y="235"/>
                  </a:lnTo>
                  <a:lnTo>
                    <a:pt x="1424" y="237"/>
                  </a:lnTo>
                  <a:lnTo>
                    <a:pt x="1416" y="240"/>
                  </a:lnTo>
                  <a:lnTo>
                    <a:pt x="1409" y="240"/>
                  </a:lnTo>
                  <a:lnTo>
                    <a:pt x="1400" y="240"/>
                  </a:lnTo>
                  <a:lnTo>
                    <a:pt x="1400" y="240"/>
                  </a:lnTo>
                  <a:lnTo>
                    <a:pt x="1393" y="240"/>
                  </a:lnTo>
                  <a:lnTo>
                    <a:pt x="1389" y="241"/>
                  </a:lnTo>
                  <a:lnTo>
                    <a:pt x="1386" y="243"/>
                  </a:lnTo>
                  <a:lnTo>
                    <a:pt x="1382" y="246"/>
                  </a:lnTo>
                  <a:lnTo>
                    <a:pt x="1379" y="256"/>
                  </a:lnTo>
                  <a:lnTo>
                    <a:pt x="1379" y="265"/>
                  </a:lnTo>
                  <a:lnTo>
                    <a:pt x="1379" y="276"/>
                  </a:lnTo>
                  <a:lnTo>
                    <a:pt x="1381" y="286"/>
                  </a:lnTo>
                  <a:lnTo>
                    <a:pt x="1382" y="294"/>
                  </a:lnTo>
                  <a:lnTo>
                    <a:pt x="1425" y="294"/>
                  </a:lnTo>
                  <a:lnTo>
                    <a:pt x="1425" y="294"/>
                  </a:lnTo>
                  <a:lnTo>
                    <a:pt x="1430" y="299"/>
                  </a:lnTo>
                  <a:lnTo>
                    <a:pt x="1446" y="310"/>
                  </a:lnTo>
                  <a:lnTo>
                    <a:pt x="1470" y="326"/>
                  </a:lnTo>
                  <a:lnTo>
                    <a:pt x="1501" y="341"/>
                  </a:lnTo>
                  <a:lnTo>
                    <a:pt x="1501" y="341"/>
                  </a:lnTo>
                  <a:lnTo>
                    <a:pt x="1506" y="386"/>
                  </a:lnTo>
                  <a:lnTo>
                    <a:pt x="1514" y="469"/>
                  </a:lnTo>
                  <a:lnTo>
                    <a:pt x="1514" y="469"/>
                  </a:lnTo>
                  <a:lnTo>
                    <a:pt x="1516" y="484"/>
                  </a:lnTo>
                  <a:lnTo>
                    <a:pt x="1517" y="494"/>
                  </a:lnTo>
                  <a:lnTo>
                    <a:pt x="1521" y="499"/>
                  </a:lnTo>
                  <a:lnTo>
                    <a:pt x="1522" y="500"/>
                  </a:lnTo>
                  <a:lnTo>
                    <a:pt x="1530" y="502"/>
                  </a:lnTo>
                  <a:lnTo>
                    <a:pt x="1536" y="505"/>
                  </a:lnTo>
                  <a:lnTo>
                    <a:pt x="1544" y="510"/>
                  </a:lnTo>
                  <a:lnTo>
                    <a:pt x="1544" y="510"/>
                  </a:lnTo>
                  <a:lnTo>
                    <a:pt x="1554" y="519"/>
                  </a:lnTo>
                  <a:lnTo>
                    <a:pt x="1554" y="519"/>
                  </a:lnTo>
                  <a:lnTo>
                    <a:pt x="1555" y="519"/>
                  </a:lnTo>
                  <a:lnTo>
                    <a:pt x="1555" y="518"/>
                  </a:lnTo>
                  <a:lnTo>
                    <a:pt x="1557" y="516"/>
                  </a:lnTo>
                  <a:lnTo>
                    <a:pt x="1562" y="515"/>
                  </a:lnTo>
                  <a:lnTo>
                    <a:pt x="1570" y="516"/>
                  </a:lnTo>
                  <a:lnTo>
                    <a:pt x="1570" y="516"/>
                  </a:lnTo>
                  <a:lnTo>
                    <a:pt x="1584" y="519"/>
                  </a:lnTo>
                  <a:lnTo>
                    <a:pt x="1590" y="523"/>
                  </a:lnTo>
                  <a:lnTo>
                    <a:pt x="1597" y="526"/>
                  </a:lnTo>
                  <a:lnTo>
                    <a:pt x="1611" y="538"/>
                  </a:lnTo>
                  <a:lnTo>
                    <a:pt x="1633" y="561"/>
                  </a:lnTo>
                  <a:lnTo>
                    <a:pt x="1633" y="561"/>
                  </a:lnTo>
                  <a:lnTo>
                    <a:pt x="1649" y="578"/>
                  </a:lnTo>
                  <a:lnTo>
                    <a:pt x="1649" y="580"/>
                  </a:lnTo>
                  <a:lnTo>
                    <a:pt x="1646" y="580"/>
                  </a:lnTo>
                  <a:lnTo>
                    <a:pt x="1641" y="578"/>
                  </a:lnTo>
                  <a:lnTo>
                    <a:pt x="1635" y="578"/>
                  </a:lnTo>
                  <a:lnTo>
                    <a:pt x="1632" y="580"/>
                  </a:lnTo>
                  <a:lnTo>
                    <a:pt x="1629" y="581"/>
                  </a:lnTo>
                  <a:lnTo>
                    <a:pt x="1627" y="584"/>
                  </a:lnTo>
                  <a:lnTo>
                    <a:pt x="1624" y="589"/>
                  </a:lnTo>
                  <a:lnTo>
                    <a:pt x="1624" y="589"/>
                  </a:lnTo>
                  <a:lnTo>
                    <a:pt x="1622" y="599"/>
                  </a:lnTo>
                  <a:lnTo>
                    <a:pt x="1621" y="610"/>
                  </a:lnTo>
                  <a:lnTo>
                    <a:pt x="1622" y="631"/>
                  </a:lnTo>
                  <a:lnTo>
                    <a:pt x="1625" y="651"/>
                  </a:lnTo>
                  <a:lnTo>
                    <a:pt x="1625" y="662"/>
                  </a:lnTo>
                  <a:lnTo>
                    <a:pt x="1624" y="672"/>
                  </a:lnTo>
                  <a:lnTo>
                    <a:pt x="1624" y="672"/>
                  </a:lnTo>
                  <a:lnTo>
                    <a:pt x="1622" y="680"/>
                  </a:lnTo>
                  <a:lnTo>
                    <a:pt x="1617" y="683"/>
                  </a:lnTo>
                  <a:lnTo>
                    <a:pt x="1613" y="685"/>
                  </a:lnTo>
                  <a:lnTo>
                    <a:pt x="1608" y="683"/>
                  </a:lnTo>
                  <a:lnTo>
                    <a:pt x="1598" y="678"/>
                  </a:lnTo>
                  <a:lnTo>
                    <a:pt x="1595" y="675"/>
                  </a:lnTo>
                  <a:lnTo>
                    <a:pt x="1595" y="675"/>
                  </a:lnTo>
                  <a:lnTo>
                    <a:pt x="1581" y="670"/>
                  </a:lnTo>
                  <a:lnTo>
                    <a:pt x="1568" y="665"/>
                  </a:lnTo>
                  <a:lnTo>
                    <a:pt x="1557" y="659"/>
                  </a:lnTo>
                  <a:lnTo>
                    <a:pt x="1557" y="659"/>
                  </a:lnTo>
                  <a:lnTo>
                    <a:pt x="1546" y="654"/>
                  </a:lnTo>
                  <a:lnTo>
                    <a:pt x="1532" y="651"/>
                  </a:lnTo>
                  <a:lnTo>
                    <a:pt x="1489" y="646"/>
                  </a:lnTo>
                  <a:lnTo>
                    <a:pt x="1489" y="646"/>
                  </a:lnTo>
                  <a:lnTo>
                    <a:pt x="1467" y="643"/>
                  </a:lnTo>
                  <a:lnTo>
                    <a:pt x="1430" y="637"/>
                  </a:lnTo>
                  <a:lnTo>
                    <a:pt x="1430" y="637"/>
                  </a:lnTo>
                  <a:lnTo>
                    <a:pt x="1411" y="637"/>
                  </a:lnTo>
                  <a:lnTo>
                    <a:pt x="1405" y="637"/>
                  </a:lnTo>
                  <a:lnTo>
                    <a:pt x="1400" y="638"/>
                  </a:lnTo>
                  <a:lnTo>
                    <a:pt x="1397" y="642"/>
                  </a:lnTo>
                  <a:lnTo>
                    <a:pt x="1395" y="645"/>
                  </a:lnTo>
                  <a:lnTo>
                    <a:pt x="1393" y="653"/>
                  </a:lnTo>
                  <a:lnTo>
                    <a:pt x="1393" y="664"/>
                  </a:lnTo>
                  <a:lnTo>
                    <a:pt x="1395" y="675"/>
                  </a:lnTo>
                  <a:lnTo>
                    <a:pt x="1393" y="688"/>
                  </a:lnTo>
                  <a:lnTo>
                    <a:pt x="1392" y="700"/>
                  </a:lnTo>
                  <a:lnTo>
                    <a:pt x="1392" y="700"/>
                  </a:lnTo>
                  <a:lnTo>
                    <a:pt x="1386" y="716"/>
                  </a:lnTo>
                  <a:lnTo>
                    <a:pt x="1381" y="721"/>
                  </a:lnTo>
                  <a:lnTo>
                    <a:pt x="1371" y="731"/>
                  </a:lnTo>
                  <a:lnTo>
                    <a:pt x="1362" y="742"/>
                  </a:lnTo>
                  <a:lnTo>
                    <a:pt x="1349" y="761"/>
                  </a:lnTo>
                  <a:lnTo>
                    <a:pt x="1349" y="761"/>
                  </a:lnTo>
                  <a:lnTo>
                    <a:pt x="1328" y="788"/>
                  </a:lnTo>
                  <a:lnTo>
                    <a:pt x="1324" y="791"/>
                  </a:lnTo>
                  <a:lnTo>
                    <a:pt x="1324" y="791"/>
                  </a:lnTo>
                  <a:lnTo>
                    <a:pt x="1324" y="789"/>
                  </a:lnTo>
                  <a:lnTo>
                    <a:pt x="1324" y="783"/>
                  </a:lnTo>
                  <a:lnTo>
                    <a:pt x="1322" y="781"/>
                  </a:lnTo>
                  <a:lnTo>
                    <a:pt x="1319" y="781"/>
                  </a:lnTo>
                  <a:lnTo>
                    <a:pt x="1319" y="781"/>
                  </a:lnTo>
                  <a:lnTo>
                    <a:pt x="1297" y="797"/>
                  </a:lnTo>
                  <a:lnTo>
                    <a:pt x="1282" y="807"/>
                  </a:lnTo>
                  <a:lnTo>
                    <a:pt x="1265" y="816"/>
                  </a:lnTo>
                  <a:lnTo>
                    <a:pt x="1265" y="816"/>
                  </a:lnTo>
                  <a:lnTo>
                    <a:pt x="1257" y="821"/>
                  </a:lnTo>
                  <a:lnTo>
                    <a:pt x="1251" y="826"/>
                  </a:lnTo>
                  <a:lnTo>
                    <a:pt x="1247" y="831"/>
                  </a:lnTo>
                  <a:lnTo>
                    <a:pt x="1244" y="835"/>
                  </a:lnTo>
                  <a:lnTo>
                    <a:pt x="1239" y="847"/>
                  </a:lnTo>
                  <a:lnTo>
                    <a:pt x="1236" y="851"/>
                  </a:lnTo>
                  <a:lnTo>
                    <a:pt x="1230" y="858"/>
                  </a:lnTo>
                  <a:lnTo>
                    <a:pt x="1230" y="858"/>
                  </a:lnTo>
                  <a:lnTo>
                    <a:pt x="1225" y="864"/>
                  </a:lnTo>
                  <a:lnTo>
                    <a:pt x="1222" y="870"/>
                  </a:lnTo>
                  <a:lnTo>
                    <a:pt x="1219" y="877"/>
                  </a:lnTo>
                  <a:lnTo>
                    <a:pt x="1219" y="881"/>
                  </a:lnTo>
                  <a:lnTo>
                    <a:pt x="1219" y="896"/>
                  </a:lnTo>
                  <a:lnTo>
                    <a:pt x="1222" y="913"/>
                  </a:lnTo>
                  <a:lnTo>
                    <a:pt x="1222" y="913"/>
                  </a:lnTo>
                  <a:lnTo>
                    <a:pt x="1223" y="924"/>
                  </a:lnTo>
                  <a:lnTo>
                    <a:pt x="1225" y="926"/>
                  </a:lnTo>
                  <a:lnTo>
                    <a:pt x="1227" y="926"/>
                  </a:lnTo>
                  <a:lnTo>
                    <a:pt x="1233" y="931"/>
                  </a:lnTo>
                  <a:lnTo>
                    <a:pt x="1239" y="937"/>
                  </a:lnTo>
                  <a:lnTo>
                    <a:pt x="1247" y="947"/>
                  </a:lnTo>
                  <a:lnTo>
                    <a:pt x="1247" y="947"/>
                  </a:lnTo>
                  <a:lnTo>
                    <a:pt x="1255" y="958"/>
                  </a:lnTo>
                  <a:lnTo>
                    <a:pt x="1263" y="964"/>
                  </a:lnTo>
                  <a:lnTo>
                    <a:pt x="1268" y="967"/>
                  </a:lnTo>
                  <a:lnTo>
                    <a:pt x="1273" y="969"/>
                  </a:lnTo>
                  <a:lnTo>
                    <a:pt x="1281" y="967"/>
                  </a:lnTo>
                  <a:lnTo>
                    <a:pt x="1285" y="967"/>
                  </a:lnTo>
                  <a:lnTo>
                    <a:pt x="1290" y="967"/>
                  </a:lnTo>
                  <a:lnTo>
                    <a:pt x="1290" y="967"/>
                  </a:lnTo>
                  <a:lnTo>
                    <a:pt x="1300" y="974"/>
                  </a:lnTo>
                  <a:lnTo>
                    <a:pt x="1314" y="983"/>
                  </a:lnTo>
                  <a:lnTo>
                    <a:pt x="1333" y="996"/>
                  </a:lnTo>
                  <a:lnTo>
                    <a:pt x="1357" y="1010"/>
                  </a:lnTo>
                  <a:lnTo>
                    <a:pt x="1357" y="1010"/>
                  </a:lnTo>
                  <a:lnTo>
                    <a:pt x="1363" y="1015"/>
                  </a:lnTo>
                  <a:lnTo>
                    <a:pt x="1368" y="1018"/>
                  </a:lnTo>
                  <a:lnTo>
                    <a:pt x="1371" y="1023"/>
                  </a:lnTo>
                  <a:lnTo>
                    <a:pt x="1373" y="1028"/>
                  </a:lnTo>
                  <a:lnTo>
                    <a:pt x="1374" y="1032"/>
                  </a:lnTo>
                  <a:lnTo>
                    <a:pt x="1374" y="1036"/>
                  </a:lnTo>
                  <a:lnTo>
                    <a:pt x="1371" y="1045"/>
                  </a:lnTo>
                  <a:lnTo>
                    <a:pt x="1368" y="1051"/>
                  </a:lnTo>
                  <a:lnTo>
                    <a:pt x="1363" y="1058"/>
                  </a:lnTo>
                  <a:lnTo>
                    <a:pt x="1357" y="1063"/>
                  </a:lnTo>
                  <a:lnTo>
                    <a:pt x="1357" y="1063"/>
                  </a:lnTo>
                  <a:lnTo>
                    <a:pt x="1344" y="1067"/>
                  </a:lnTo>
                  <a:lnTo>
                    <a:pt x="1316" y="1074"/>
                  </a:lnTo>
                  <a:lnTo>
                    <a:pt x="1316" y="1074"/>
                  </a:lnTo>
                  <a:lnTo>
                    <a:pt x="1300" y="1077"/>
                  </a:lnTo>
                  <a:lnTo>
                    <a:pt x="1284" y="1077"/>
                  </a:lnTo>
                  <a:lnTo>
                    <a:pt x="1235" y="1074"/>
                  </a:lnTo>
                  <a:lnTo>
                    <a:pt x="1235" y="1074"/>
                  </a:lnTo>
                  <a:lnTo>
                    <a:pt x="1206" y="1072"/>
                  </a:lnTo>
                  <a:lnTo>
                    <a:pt x="1189" y="1072"/>
                  </a:lnTo>
                  <a:lnTo>
                    <a:pt x="1154" y="1074"/>
                  </a:lnTo>
                  <a:lnTo>
                    <a:pt x="1154" y="1074"/>
                  </a:lnTo>
                  <a:lnTo>
                    <a:pt x="1142" y="1074"/>
                  </a:lnTo>
                  <a:lnTo>
                    <a:pt x="1130" y="1072"/>
                  </a:lnTo>
                  <a:lnTo>
                    <a:pt x="1104" y="1069"/>
                  </a:lnTo>
                  <a:lnTo>
                    <a:pt x="1077" y="1063"/>
                  </a:lnTo>
                  <a:lnTo>
                    <a:pt x="1077" y="1063"/>
                  </a:lnTo>
                  <a:lnTo>
                    <a:pt x="1042" y="1050"/>
                  </a:lnTo>
                  <a:lnTo>
                    <a:pt x="1017" y="1039"/>
                  </a:lnTo>
                  <a:lnTo>
                    <a:pt x="1007" y="1032"/>
                  </a:lnTo>
                  <a:lnTo>
                    <a:pt x="1001" y="1028"/>
                  </a:lnTo>
                  <a:lnTo>
                    <a:pt x="1001" y="1028"/>
                  </a:lnTo>
                  <a:lnTo>
                    <a:pt x="996" y="1023"/>
                  </a:lnTo>
                  <a:lnTo>
                    <a:pt x="988" y="1020"/>
                  </a:lnTo>
                  <a:lnTo>
                    <a:pt x="979" y="1016"/>
                  </a:lnTo>
                  <a:lnTo>
                    <a:pt x="968" y="1013"/>
                  </a:lnTo>
                  <a:lnTo>
                    <a:pt x="946" y="1012"/>
                  </a:lnTo>
                  <a:lnTo>
                    <a:pt x="925" y="1010"/>
                  </a:lnTo>
                  <a:lnTo>
                    <a:pt x="925" y="1010"/>
                  </a:lnTo>
                  <a:lnTo>
                    <a:pt x="919" y="1012"/>
                  </a:lnTo>
                  <a:lnTo>
                    <a:pt x="912" y="1015"/>
                  </a:lnTo>
                  <a:lnTo>
                    <a:pt x="907" y="1020"/>
                  </a:lnTo>
                  <a:lnTo>
                    <a:pt x="904" y="1024"/>
                  </a:lnTo>
                  <a:lnTo>
                    <a:pt x="901" y="1036"/>
                  </a:lnTo>
                  <a:lnTo>
                    <a:pt x="899" y="1040"/>
                  </a:lnTo>
                  <a:lnTo>
                    <a:pt x="899" y="1040"/>
                  </a:lnTo>
                  <a:lnTo>
                    <a:pt x="896" y="1045"/>
                  </a:lnTo>
                  <a:lnTo>
                    <a:pt x="890" y="1055"/>
                  </a:lnTo>
                  <a:lnTo>
                    <a:pt x="882" y="1070"/>
                  </a:lnTo>
                  <a:lnTo>
                    <a:pt x="880" y="1078"/>
                  </a:lnTo>
                  <a:lnTo>
                    <a:pt x="879" y="1086"/>
                  </a:lnTo>
                  <a:lnTo>
                    <a:pt x="879" y="1086"/>
                  </a:lnTo>
                  <a:lnTo>
                    <a:pt x="880" y="1094"/>
                  </a:lnTo>
                  <a:lnTo>
                    <a:pt x="882" y="1099"/>
                  </a:lnTo>
                  <a:lnTo>
                    <a:pt x="885" y="1104"/>
                  </a:lnTo>
                  <a:lnTo>
                    <a:pt x="890" y="1107"/>
                  </a:lnTo>
                  <a:lnTo>
                    <a:pt x="896" y="1110"/>
                  </a:lnTo>
                  <a:lnTo>
                    <a:pt x="899" y="1112"/>
                  </a:lnTo>
                  <a:lnTo>
                    <a:pt x="925" y="1163"/>
                  </a:lnTo>
                  <a:lnTo>
                    <a:pt x="925" y="1163"/>
                  </a:lnTo>
                  <a:lnTo>
                    <a:pt x="953" y="1164"/>
                  </a:lnTo>
                  <a:lnTo>
                    <a:pt x="998" y="1167"/>
                  </a:lnTo>
                  <a:lnTo>
                    <a:pt x="998" y="1167"/>
                  </a:lnTo>
                  <a:lnTo>
                    <a:pt x="1012" y="1167"/>
                  </a:lnTo>
                  <a:lnTo>
                    <a:pt x="1028" y="1169"/>
                  </a:lnTo>
                  <a:lnTo>
                    <a:pt x="1036" y="1172"/>
                  </a:lnTo>
                  <a:lnTo>
                    <a:pt x="1046" y="1175"/>
                  </a:lnTo>
                  <a:lnTo>
                    <a:pt x="1055" y="1180"/>
                  </a:lnTo>
                  <a:lnTo>
                    <a:pt x="1065" y="1188"/>
                  </a:lnTo>
                  <a:lnTo>
                    <a:pt x="1065" y="1188"/>
                  </a:lnTo>
                  <a:lnTo>
                    <a:pt x="1074" y="1193"/>
                  </a:lnTo>
                  <a:lnTo>
                    <a:pt x="1081" y="1196"/>
                  </a:lnTo>
                  <a:lnTo>
                    <a:pt x="1088" y="1198"/>
                  </a:lnTo>
                  <a:lnTo>
                    <a:pt x="1090" y="1198"/>
                  </a:lnTo>
                  <a:lnTo>
                    <a:pt x="1093" y="1201"/>
                  </a:lnTo>
                  <a:lnTo>
                    <a:pt x="1100" y="1215"/>
                  </a:lnTo>
                  <a:lnTo>
                    <a:pt x="1100" y="1215"/>
                  </a:lnTo>
                  <a:lnTo>
                    <a:pt x="1103" y="1225"/>
                  </a:lnTo>
                  <a:lnTo>
                    <a:pt x="1104" y="1232"/>
                  </a:lnTo>
                  <a:lnTo>
                    <a:pt x="1103" y="1239"/>
                  </a:lnTo>
                  <a:lnTo>
                    <a:pt x="1101" y="1244"/>
                  </a:lnTo>
                  <a:lnTo>
                    <a:pt x="1100" y="1247"/>
                  </a:lnTo>
                  <a:lnTo>
                    <a:pt x="1098" y="1248"/>
                  </a:lnTo>
                  <a:lnTo>
                    <a:pt x="1095" y="1250"/>
                  </a:lnTo>
                  <a:lnTo>
                    <a:pt x="1095" y="1250"/>
                  </a:lnTo>
                  <a:lnTo>
                    <a:pt x="1082" y="1252"/>
                  </a:lnTo>
                  <a:lnTo>
                    <a:pt x="1061" y="1250"/>
                  </a:lnTo>
                  <a:lnTo>
                    <a:pt x="1061" y="1250"/>
                  </a:lnTo>
                  <a:lnTo>
                    <a:pt x="1055" y="1252"/>
                  </a:lnTo>
                  <a:lnTo>
                    <a:pt x="1049" y="1253"/>
                  </a:lnTo>
                  <a:lnTo>
                    <a:pt x="1031" y="1261"/>
                  </a:lnTo>
                  <a:lnTo>
                    <a:pt x="1009" y="1269"/>
                  </a:lnTo>
                  <a:lnTo>
                    <a:pt x="998" y="1272"/>
                  </a:lnTo>
                  <a:lnTo>
                    <a:pt x="985" y="1272"/>
                  </a:lnTo>
                  <a:lnTo>
                    <a:pt x="985" y="1272"/>
                  </a:lnTo>
                  <a:lnTo>
                    <a:pt x="965" y="1272"/>
                  </a:lnTo>
                  <a:lnTo>
                    <a:pt x="958" y="1271"/>
                  </a:lnTo>
                  <a:lnTo>
                    <a:pt x="952" y="1269"/>
                  </a:lnTo>
                  <a:lnTo>
                    <a:pt x="941" y="1261"/>
                  </a:lnTo>
                  <a:lnTo>
                    <a:pt x="925" y="1250"/>
                  </a:lnTo>
                  <a:lnTo>
                    <a:pt x="925" y="1250"/>
                  </a:lnTo>
                  <a:lnTo>
                    <a:pt x="912" y="1240"/>
                  </a:lnTo>
                  <a:lnTo>
                    <a:pt x="906" y="1236"/>
                  </a:lnTo>
                  <a:lnTo>
                    <a:pt x="903" y="1229"/>
                  </a:lnTo>
                  <a:lnTo>
                    <a:pt x="896" y="1215"/>
                  </a:lnTo>
                  <a:lnTo>
                    <a:pt x="896" y="1215"/>
                  </a:lnTo>
                  <a:lnTo>
                    <a:pt x="890" y="1205"/>
                  </a:lnTo>
                  <a:lnTo>
                    <a:pt x="882" y="1199"/>
                  </a:lnTo>
                  <a:lnTo>
                    <a:pt x="872" y="1196"/>
                  </a:lnTo>
                  <a:lnTo>
                    <a:pt x="863" y="1193"/>
                  </a:lnTo>
                  <a:lnTo>
                    <a:pt x="841" y="1191"/>
                  </a:lnTo>
                  <a:lnTo>
                    <a:pt x="830" y="1190"/>
                  </a:lnTo>
                  <a:lnTo>
                    <a:pt x="820" y="1188"/>
                  </a:lnTo>
                  <a:lnTo>
                    <a:pt x="820" y="1188"/>
                  </a:lnTo>
                  <a:lnTo>
                    <a:pt x="806" y="1190"/>
                  </a:lnTo>
                  <a:lnTo>
                    <a:pt x="776" y="1193"/>
                  </a:lnTo>
                  <a:lnTo>
                    <a:pt x="758" y="1193"/>
                  </a:lnTo>
                  <a:lnTo>
                    <a:pt x="741" y="1193"/>
                  </a:lnTo>
                  <a:lnTo>
                    <a:pt x="725" y="1191"/>
                  </a:lnTo>
                  <a:lnTo>
                    <a:pt x="714" y="1188"/>
                  </a:lnTo>
                  <a:lnTo>
                    <a:pt x="688" y="1117"/>
                  </a:lnTo>
                  <a:lnTo>
                    <a:pt x="668" y="1074"/>
                  </a:lnTo>
                  <a:lnTo>
                    <a:pt x="637" y="1036"/>
                  </a:lnTo>
                  <a:lnTo>
                    <a:pt x="645" y="989"/>
                  </a:lnTo>
                  <a:lnTo>
                    <a:pt x="642" y="947"/>
                  </a:lnTo>
                  <a:lnTo>
                    <a:pt x="599" y="908"/>
                  </a:lnTo>
                  <a:lnTo>
                    <a:pt x="599" y="908"/>
                  </a:lnTo>
                  <a:lnTo>
                    <a:pt x="583" y="904"/>
                  </a:lnTo>
                  <a:lnTo>
                    <a:pt x="547" y="889"/>
                  </a:lnTo>
                  <a:lnTo>
                    <a:pt x="505" y="874"/>
                  </a:lnTo>
                  <a:lnTo>
                    <a:pt x="491" y="864"/>
                  </a:lnTo>
                  <a:lnTo>
                    <a:pt x="480" y="858"/>
                  </a:lnTo>
                  <a:lnTo>
                    <a:pt x="480" y="858"/>
                  </a:lnTo>
                  <a:lnTo>
                    <a:pt x="469" y="850"/>
                  </a:lnTo>
                  <a:lnTo>
                    <a:pt x="450" y="839"/>
                  </a:lnTo>
                  <a:lnTo>
                    <a:pt x="402" y="816"/>
                  </a:lnTo>
                  <a:lnTo>
                    <a:pt x="358" y="796"/>
                  </a:lnTo>
                  <a:lnTo>
                    <a:pt x="345" y="789"/>
                  </a:lnTo>
                  <a:lnTo>
                    <a:pt x="345" y="789"/>
                  </a:lnTo>
                  <a:lnTo>
                    <a:pt x="361" y="794"/>
                  </a:lnTo>
                  <a:lnTo>
                    <a:pt x="390" y="799"/>
                  </a:lnTo>
                  <a:lnTo>
                    <a:pt x="390" y="799"/>
                  </a:lnTo>
                  <a:lnTo>
                    <a:pt x="467" y="812"/>
                  </a:lnTo>
                  <a:lnTo>
                    <a:pt x="467" y="812"/>
                  </a:lnTo>
                  <a:lnTo>
                    <a:pt x="499" y="815"/>
                  </a:lnTo>
                  <a:lnTo>
                    <a:pt x="548" y="820"/>
                  </a:lnTo>
                  <a:lnTo>
                    <a:pt x="574" y="824"/>
                  </a:lnTo>
                  <a:lnTo>
                    <a:pt x="599" y="829"/>
                  </a:lnTo>
                  <a:lnTo>
                    <a:pt x="621" y="837"/>
                  </a:lnTo>
                  <a:lnTo>
                    <a:pt x="629" y="840"/>
                  </a:lnTo>
                  <a:lnTo>
                    <a:pt x="637" y="845"/>
                  </a:lnTo>
                  <a:lnTo>
                    <a:pt x="637" y="845"/>
                  </a:lnTo>
                  <a:lnTo>
                    <a:pt x="644" y="850"/>
                  </a:lnTo>
                  <a:lnTo>
                    <a:pt x="653" y="853"/>
                  </a:lnTo>
                  <a:lnTo>
                    <a:pt x="663" y="854"/>
                  </a:lnTo>
                  <a:lnTo>
                    <a:pt x="672" y="856"/>
                  </a:lnTo>
                  <a:lnTo>
                    <a:pt x="696" y="858"/>
                  </a:lnTo>
                  <a:lnTo>
                    <a:pt x="720" y="856"/>
                  </a:lnTo>
                  <a:lnTo>
                    <a:pt x="744" y="854"/>
                  </a:lnTo>
                  <a:lnTo>
                    <a:pt x="768" y="851"/>
                  </a:lnTo>
                  <a:lnTo>
                    <a:pt x="803" y="845"/>
                  </a:lnTo>
                  <a:lnTo>
                    <a:pt x="803" y="845"/>
                  </a:lnTo>
                  <a:lnTo>
                    <a:pt x="822" y="843"/>
                  </a:lnTo>
                  <a:lnTo>
                    <a:pt x="849" y="843"/>
                  </a:lnTo>
                  <a:lnTo>
                    <a:pt x="917" y="843"/>
                  </a:lnTo>
                  <a:lnTo>
                    <a:pt x="1006" y="845"/>
                  </a:lnTo>
                  <a:lnTo>
                    <a:pt x="1154" y="807"/>
                  </a:lnTo>
                  <a:lnTo>
                    <a:pt x="1154" y="807"/>
                  </a:lnTo>
                  <a:lnTo>
                    <a:pt x="1196" y="769"/>
                  </a:lnTo>
                  <a:lnTo>
                    <a:pt x="1247" y="723"/>
                  </a:lnTo>
                  <a:lnTo>
                    <a:pt x="1247" y="723"/>
                  </a:lnTo>
                  <a:lnTo>
                    <a:pt x="1252" y="715"/>
                  </a:lnTo>
                  <a:lnTo>
                    <a:pt x="1258" y="704"/>
                  </a:lnTo>
                  <a:lnTo>
                    <a:pt x="1263" y="688"/>
                  </a:lnTo>
                  <a:lnTo>
                    <a:pt x="1268" y="669"/>
                  </a:lnTo>
                  <a:lnTo>
                    <a:pt x="1273" y="650"/>
                  </a:lnTo>
                  <a:lnTo>
                    <a:pt x="1276" y="629"/>
                  </a:lnTo>
                  <a:lnTo>
                    <a:pt x="1278" y="608"/>
                  </a:lnTo>
                  <a:lnTo>
                    <a:pt x="1278" y="589"/>
                  </a:lnTo>
                  <a:lnTo>
                    <a:pt x="1278" y="589"/>
                  </a:lnTo>
                  <a:lnTo>
                    <a:pt x="1276" y="575"/>
                  </a:lnTo>
                  <a:lnTo>
                    <a:pt x="1273" y="567"/>
                  </a:lnTo>
                  <a:lnTo>
                    <a:pt x="1271" y="565"/>
                  </a:lnTo>
                  <a:lnTo>
                    <a:pt x="1268" y="565"/>
                  </a:lnTo>
                  <a:lnTo>
                    <a:pt x="1263" y="572"/>
                  </a:lnTo>
                  <a:lnTo>
                    <a:pt x="1262" y="573"/>
                  </a:lnTo>
                  <a:lnTo>
                    <a:pt x="1260" y="572"/>
                  </a:lnTo>
                  <a:lnTo>
                    <a:pt x="1260" y="572"/>
                  </a:lnTo>
                  <a:lnTo>
                    <a:pt x="1252" y="559"/>
                  </a:lnTo>
                  <a:lnTo>
                    <a:pt x="1239" y="540"/>
                  </a:lnTo>
                  <a:lnTo>
                    <a:pt x="1222" y="516"/>
                  </a:lnTo>
                  <a:lnTo>
                    <a:pt x="1222" y="516"/>
                  </a:lnTo>
                  <a:lnTo>
                    <a:pt x="1187" y="500"/>
                  </a:lnTo>
                  <a:lnTo>
                    <a:pt x="1160" y="488"/>
                  </a:lnTo>
                  <a:lnTo>
                    <a:pt x="1149" y="481"/>
                  </a:lnTo>
                  <a:lnTo>
                    <a:pt x="1141" y="476"/>
                  </a:lnTo>
                  <a:lnTo>
                    <a:pt x="1141" y="476"/>
                  </a:lnTo>
                  <a:lnTo>
                    <a:pt x="1135" y="472"/>
                  </a:lnTo>
                  <a:lnTo>
                    <a:pt x="1125" y="469"/>
                  </a:lnTo>
                  <a:lnTo>
                    <a:pt x="1098" y="461"/>
                  </a:lnTo>
                  <a:lnTo>
                    <a:pt x="1049" y="451"/>
                  </a:lnTo>
                  <a:lnTo>
                    <a:pt x="1049" y="451"/>
                  </a:lnTo>
                  <a:lnTo>
                    <a:pt x="966" y="440"/>
                  </a:lnTo>
                  <a:lnTo>
                    <a:pt x="941" y="435"/>
                  </a:lnTo>
                  <a:lnTo>
                    <a:pt x="919" y="430"/>
                  </a:lnTo>
                  <a:lnTo>
                    <a:pt x="901" y="426"/>
                  </a:lnTo>
                  <a:lnTo>
                    <a:pt x="895" y="422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88" y="418"/>
                  </a:lnTo>
                  <a:lnTo>
                    <a:pt x="884" y="415"/>
                  </a:lnTo>
                  <a:lnTo>
                    <a:pt x="869" y="411"/>
                  </a:lnTo>
                  <a:lnTo>
                    <a:pt x="852" y="407"/>
                  </a:lnTo>
                  <a:lnTo>
                    <a:pt x="831" y="405"/>
                  </a:lnTo>
                  <a:lnTo>
                    <a:pt x="796" y="402"/>
                  </a:lnTo>
                  <a:lnTo>
                    <a:pt x="782" y="400"/>
                  </a:lnTo>
                  <a:lnTo>
                    <a:pt x="671" y="365"/>
                  </a:lnTo>
                  <a:lnTo>
                    <a:pt x="671" y="365"/>
                  </a:lnTo>
                  <a:lnTo>
                    <a:pt x="544" y="365"/>
                  </a:lnTo>
                  <a:lnTo>
                    <a:pt x="544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64" y="364"/>
                  </a:lnTo>
                  <a:lnTo>
                    <a:pt x="447" y="361"/>
                  </a:lnTo>
                  <a:lnTo>
                    <a:pt x="428" y="359"/>
                  </a:lnTo>
                  <a:lnTo>
                    <a:pt x="420" y="361"/>
                  </a:lnTo>
                  <a:lnTo>
                    <a:pt x="413" y="362"/>
                  </a:lnTo>
                  <a:lnTo>
                    <a:pt x="413" y="362"/>
                  </a:lnTo>
                  <a:lnTo>
                    <a:pt x="405" y="365"/>
                  </a:lnTo>
                  <a:lnTo>
                    <a:pt x="396" y="365"/>
                  </a:lnTo>
                  <a:lnTo>
                    <a:pt x="370" y="365"/>
                  </a:lnTo>
                  <a:lnTo>
                    <a:pt x="337" y="362"/>
                  </a:lnTo>
                  <a:lnTo>
                    <a:pt x="243" y="362"/>
                  </a:lnTo>
                  <a:lnTo>
                    <a:pt x="185" y="375"/>
                  </a:lnTo>
                  <a:lnTo>
                    <a:pt x="102" y="381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73" y="395"/>
                  </a:lnTo>
                  <a:lnTo>
                    <a:pt x="69" y="403"/>
                  </a:lnTo>
                  <a:lnTo>
                    <a:pt x="67" y="411"/>
                  </a:lnTo>
                  <a:lnTo>
                    <a:pt x="67" y="411"/>
                  </a:lnTo>
                  <a:lnTo>
                    <a:pt x="64" y="416"/>
                  </a:lnTo>
                  <a:lnTo>
                    <a:pt x="59" y="419"/>
                  </a:lnTo>
                  <a:lnTo>
                    <a:pt x="51" y="421"/>
                  </a:lnTo>
                  <a:lnTo>
                    <a:pt x="45" y="422"/>
                  </a:lnTo>
                  <a:lnTo>
                    <a:pt x="31" y="422"/>
                  </a:lnTo>
                  <a:lnTo>
                    <a:pt x="24" y="422"/>
                  </a:lnTo>
                  <a:lnTo>
                    <a:pt x="23" y="422"/>
                  </a:lnTo>
                  <a:lnTo>
                    <a:pt x="8" y="461"/>
                  </a:lnTo>
                  <a:lnTo>
                    <a:pt x="8" y="461"/>
                  </a:lnTo>
                  <a:lnTo>
                    <a:pt x="4" y="478"/>
                  </a:lnTo>
                  <a:lnTo>
                    <a:pt x="0" y="494"/>
                  </a:lnTo>
                  <a:lnTo>
                    <a:pt x="0" y="515"/>
                  </a:lnTo>
                  <a:lnTo>
                    <a:pt x="0" y="524"/>
                  </a:lnTo>
                  <a:lnTo>
                    <a:pt x="2" y="535"/>
                  </a:lnTo>
                  <a:lnTo>
                    <a:pt x="5" y="545"/>
                  </a:lnTo>
                  <a:lnTo>
                    <a:pt x="10" y="553"/>
                  </a:lnTo>
                  <a:lnTo>
                    <a:pt x="18" y="562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53" y="577"/>
                  </a:lnTo>
                  <a:lnTo>
                    <a:pt x="53" y="577"/>
                  </a:lnTo>
                  <a:lnTo>
                    <a:pt x="78" y="583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26" y="600"/>
                  </a:lnTo>
                  <a:lnTo>
                    <a:pt x="148" y="611"/>
                  </a:lnTo>
                  <a:lnTo>
                    <a:pt x="169" y="623"/>
                  </a:lnTo>
                  <a:lnTo>
                    <a:pt x="186" y="634"/>
                  </a:lnTo>
                  <a:lnTo>
                    <a:pt x="212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26" y="662"/>
                  </a:lnTo>
                  <a:lnTo>
                    <a:pt x="237" y="672"/>
                  </a:lnTo>
                  <a:lnTo>
                    <a:pt x="242" y="680"/>
                  </a:lnTo>
                  <a:lnTo>
                    <a:pt x="245" y="686"/>
                  </a:lnTo>
                  <a:lnTo>
                    <a:pt x="245" y="694"/>
                  </a:lnTo>
                  <a:lnTo>
                    <a:pt x="243" y="697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24" y="719"/>
                  </a:lnTo>
                  <a:lnTo>
                    <a:pt x="208" y="737"/>
                  </a:lnTo>
                  <a:lnTo>
                    <a:pt x="188" y="756"/>
                  </a:lnTo>
                  <a:lnTo>
                    <a:pt x="188" y="756"/>
                  </a:lnTo>
                  <a:lnTo>
                    <a:pt x="177" y="762"/>
                  </a:lnTo>
                  <a:lnTo>
                    <a:pt x="166" y="770"/>
                  </a:lnTo>
                  <a:lnTo>
                    <a:pt x="154" y="781"/>
                  </a:lnTo>
                  <a:lnTo>
                    <a:pt x="154" y="781"/>
                  </a:lnTo>
                  <a:lnTo>
                    <a:pt x="146" y="788"/>
                  </a:lnTo>
                  <a:lnTo>
                    <a:pt x="142" y="796"/>
                  </a:lnTo>
                  <a:lnTo>
                    <a:pt x="137" y="804"/>
                  </a:lnTo>
                  <a:lnTo>
                    <a:pt x="134" y="813"/>
                  </a:lnTo>
                  <a:lnTo>
                    <a:pt x="132" y="823"/>
                  </a:lnTo>
                  <a:lnTo>
                    <a:pt x="134" y="832"/>
                  </a:lnTo>
                  <a:lnTo>
                    <a:pt x="137" y="842"/>
                  </a:lnTo>
                  <a:lnTo>
                    <a:pt x="145" y="853"/>
                  </a:lnTo>
                  <a:lnTo>
                    <a:pt x="145" y="853"/>
                  </a:lnTo>
                  <a:lnTo>
                    <a:pt x="167" y="877"/>
                  </a:lnTo>
                  <a:lnTo>
                    <a:pt x="186" y="897"/>
                  </a:lnTo>
                  <a:lnTo>
                    <a:pt x="186" y="897"/>
                  </a:lnTo>
                  <a:lnTo>
                    <a:pt x="213" y="931"/>
                  </a:lnTo>
                  <a:lnTo>
                    <a:pt x="223" y="945"/>
                  </a:lnTo>
                  <a:lnTo>
                    <a:pt x="223" y="945"/>
                  </a:lnTo>
                  <a:lnTo>
                    <a:pt x="243" y="959"/>
                  </a:lnTo>
                  <a:lnTo>
                    <a:pt x="258" y="974"/>
                  </a:lnTo>
                  <a:lnTo>
                    <a:pt x="264" y="980"/>
                  </a:lnTo>
                  <a:lnTo>
                    <a:pt x="269" y="985"/>
                  </a:lnTo>
                  <a:lnTo>
                    <a:pt x="269" y="985"/>
                  </a:lnTo>
                  <a:lnTo>
                    <a:pt x="277" y="996"/>
                  </a:lnTo>
                  <a:lnTo>
                    <a:pt x="286" y="1010"/>
                  </a:lnTo>
                  <a:lnTo>
                    <a:pt x="296" y="1026"/>
                  </a:lnTo>
                  <a:lnTo>
                    <a:pt x="299" y="1036"/>
                  </a:lnTo>
                  <a:lnTo>
                    <a:pt x="301" y="1043"/>
                  </a:lnTo>
                  <a:lnTo>
                    <a:pt x="301" y="1043"/>
                  </a:lnTo>
                  <a:lnTo>
                    <a:pt x="301" y="1051"/>
                  </a:lnTo>
                  <a:lnTo>
                    <a:pt x="301" y="1058"/>
                  </a:lnTo>
                  <a:lnTo>
                    <a:pt x="297" y="1067"/>
                  </a:lnTo>
                  <a:lnTo>
                    <a:pt x="293" y="1072"/>
                  </a:lnTo>
                  <a:lnTo>
                    <a:pt x="291" y="1074"/>
                  </a:lnTo>
                  <a:lnTo>
                    <a:pt x="267" y="1080"/>
                  </a:lnTo>
                  <a:lnTo>
                    <a:pt x="267" y="1080"/>
                  </a:lnTo>
                  <a:lnTo>
                    <a:pt x="266" y="1080"/>
                  </a:lnTo>
                  <a:lnTo>
                    <a:pt x="262" y="1082"/>
                  </a:lnTo>
                  <a:lnTo>
                    <a:pt x="262" y="1083"/>
                  </a:lnTo>
                  <a:lnTo>
                    <a:pt x="262" y="1085"/>
                  </a:lnTo>
                  <a:lnTo>
                    <a:pt x="267" y="1091"/>
                  </a:lnTo>
                  <a:lnTo>
                    <a:pt x="267" y="1091"/>
                  </a:lnTo>
                  <a:lnTo>
                    <a:pt x="270" y="1094"/>
                  </a:lnTo>
                  <a:lnTo>
                    <a:pt x="272" y="1101"/>
                  </a:lnTo>
                  <a:lnTo>
                    <a:pt x="270" y="1107"/>
                  </a:lnTo>
                  <a:lnTo>
                    <a:pt x="269" y="1115"/>
                  </a:lnTo>
                  <a:lnTo>
                    <a:pt x="264" y="1126"/>
                  </a:lnTo>
                  <a:lnTo>
                    <a:pt x="261" y="1132"/>
                  </a:lnTo>
                  <a:lnTo>
                    <a:pt x="261" y="1132"/>
                  </a:lnTo>
                  <a:lnTo>
                    <a:pt x="261" y="1136"/>
                  </a:lnTo>
                  <a:lnTo>
                    <a:pt x="259" y="1142"/>
                  </a:lnTo>
                  <a:lnTo>
                    <a:pt x="259" y="1148"/>
                  </a:lnTo>
                  <a:lnTo>
                    <a:pt x="262" y="1153"/>
                  </a:lnTo>
                  <a:lnTo>
                    <a:pt x="266" y="1159"/>
                  </a:lnTo>
                  <a:lnTo>
                    <a:pt x="272" y="1166"/>
                  </a:lnTo>
                  <a:lnTo>
                    <a:pt x="272" y="1166"/>
                  </a:lnTo>
                  <a:lnTo>
                    <a:pt x="275" y="1169"/>
                  </a:lnTo>
                  <a:lnTo>
                    <a:pt x="277" y="1174"/>
                  </a:lnTo>
                  <a:lnTo>
                    <a:pt x="278" y="1178"/>
                  </a:lnTo>
                  <a:lnTo>
                    <a:pt x="277" y="1183"/>
                  </a:lnTo>
                  <a:lnTo>
                    <a:pt x="274" y="1191"/>
                  </a:lnTo>
                  <a:lnTo>
                    <a:pt x="269" y="1199"/>
                  </a:lnTo>
                  <a:lnTo>
                    <a:pt x="269" y="1199"/>
                  </a:lnTo>
                  <a:lnTo>
                    <a:pt x="261" y="1207"/>
                  </a:lnTo>
                  <a:lnTo>
                    <a:pt x="261" y="1207"/>
                  </a:lnTo>
                  <a:lnTo>
                    <a:pt x="261" y="1210"/>
                  </a:lnTo>
                  <a:lnTo>
                    <a:pt x="262" y="1217"/>
                  </a:lnTo>
                  <a:lnTo>
                    <a:pt x="267" y="1226"/>
                  </a:lnTo>
                  <a:lnTo>
                    <a:pt x="272" y="1231"/>
                  </a:lnTo>
                  <a:lnTo>
                    <a:pt x="278" y="1236"/>
                  </a:lnTo>
                  <a:lnTo>
                    <a:pt x="278" y="1236"/>
                  </a:lnTo>
                  <a:lnTo>
                    <a:pt x="291" y="1242"/>
                  </a:lnTo>
                  <a:lnTo>
                    <a:pt x="309" y="1248"/>
                  </a:lnTo>
                  <a:lnTo>
                    <a:pt x="309" y="1248"/>
                  </a:lnTo>
                  <a:lnTo>
                    <a:pt x="347" y="1256"/>
                  </a:lnTo>
                  <a:lnTo>
                    <a:pt x="347" y="1258"/>
                  </a:lnTo>
                  <a:lnTo>
                    <a:pt x="347" y="1258"/>
                  </a:lnTo>
                  <a:lnTo>
                    <a:pt x="355" y="1263"/>
                  </a:lnTo>
                  <a:lnTo>
                    <a:pt x="342" y="1279"/>
                  </a:lnTo>
                  <a:lnTo>
                    <a:pt x="342" y="1279"/>
                  </a:lnTo>
                  <a:lnTo>
                    <a:pt x="339" y="1285"/>
                  </a:lnTo>
                  <a:lnTo>
                    <a:pt x="336" y="1291"/>
                  </a:lnTo>
                  <a:lnTo>
                    <a:pt x="334" y="1301"/>
                  </a:lnTo>
                  <a:lnTo>
                    <a:pt x="334" y="1304"/>
                  </a:lnTo>
                  <a:lnTo>
                    <a:pt x="336" y="1309"/>
                  </a:lnTo>
                  <a:lnTo>
                    <a:pt x="337" y="1313"/>
                  </a:lnTo>
                  <a:lnTo>
                    <a:pt x="342" y="1318"/>
                  </a:lnTo>
                  <a:lnTo>
                    <a:pt x="347" y="1321"/>
                  </a:lnTo>
                  <a:lnTo>
                    <a:pt x="353" y="1325"/>
                  </a:lnTo>
                  <a:lnTo>
                    <a:pt x="361" y="1328"/>
                  </a:lnTo>
                  <a:lnTo>
                    <a:pt x="372" y="1331"/>
                  </a:lnTo>
                  <a:lnTo>
                    <a:pt x="372" y="1331"/>
                  </a:lnTo>
                  <a:lnTo>
                    <a:pt x="393" y="1336"/>
                  </a:lnTo>
                  <a:lnTo>
                    <a:pt x="409" y="1344"/>
                  </a:lnTo>
                  <a:lnTo>
                    <a:pt x="420" y="1353"/>
                  </a:lnTo>
                  <a:lnTo>
                    <a:pt x="426" y="1361"/>
                  </a:lnTo>
                  <a:lnTo>
                    <a:pt x="431" y="1369"/>
                  </a:lnTo>
                  <a:lnTo>
                    <a:pt x="432" y="1377"/>
                  </a:lnTo>
                  <a:lnTo>
                    <a:pt x="434" y="1383"/>
                  </a:lnTo>
                  <a:lnTo>
                    <a:pt x="434" y="1383"/>
                  </a:lnTo>
                  <a:lnTo>
                    <a:pt x="434" y="1393"/>
                  </a:lnTo>
                  <a:lnTo>
                    <a:pt x="434" y="1404"/>
                  </a:lnTo>
                  <a:lnTo>
                    <a:pt x="432" y="1415"/>
                  </a:lnTo>
                  <a:lnTo>
                    <a:pt x="429" y="1428"/>
                  </a:lnTo>
                  <a:lnTo>
                    <a:pt x="421" y="1441"/>
                  </a:lnTo>
                  <a:lnTo>
                    <a:pt x="418" y="1445"/>
                  </a:lnTo>
                  <a:lnTo>
                    <a:pt x="412" y="1450"/>
                  </a:lnTo>
                  <a:lnTo>
                    <a:pt x="405" y="1453"/>
                  </a:lnTo>
                  <a:lnTo>
                    <a:pt x="397" y="1456"/>
                  </a:lnTo>
                  <a:lnTo>
                    <a:pt x="397" y="1456"/>
                  </a:lnTo>
                  <a:lnTo>
                    <a:pt x="385" y="1460"/>
                  </a:lnTo>
                  <a:lnTo>
                    <a:pt x="377" y="1463"/>
                  </a:lnTo>
                  <a:lnTo>
                    <a:pt x="374" y="1466"/>
                  </a:lnTo>
                  <a:lnTo>
                    <a:pt x="372" y="1468"/>
                  </a:lnTo>
                  <a:lnTo>
                    <a:pt x="374" y="1469"/>
                  </a:lnTo>
                  <a:lnTo>
                    <a:pt x="377" y="1469"/>
                  </a:lnTo>
                  <a:lnTo>
                    <a:pt x="380" y="1471"/>
                  </a:lnTo>
                  <a:lnTo>
                    <a:pt x="461" y="1512"/>
                  </a:lnTo>
                  <a:lnTo>
                    <a:pt x="461" y="1512"/>
                  </a:lnTo>
                  <a:lnTo>
                    <a:pt x="475" y="1517"/>
                  </a:lnTo>
                  <a:lnTo>
                    <a:pt x="509" y="1531"/>
                  </a:lnTo>
                  <a:lnTo>
                    <a:pt x="529" y="1542"/>
                  </a:lnTo>
                  <a:lnTo>
                    <a:pt x="550" y="1553"/>
                  </a:lnTo>
                  <a:lnTo>
                    <a:pt x="571" y="1568"/>
                  </a:lnTo>
                  <a:lnTo>
                    <a:pt x="590" y="1582"/>
                  </a:lnTo>
                  <a:lnTo>
                    <a:pt x="590" y="1582"/>
                  </a:lnTo>
                  <a:lnTo>
                    <a:pt x="617" y="1606"/>
                  </a:lnTo>
                  <a:lnTo>
                    <a:pt x="629" y="1620"/>
                  </a:lnTo>
                  <a:lnTo>
                    <a:pt x="633" y="1626"/>
                  </a:lnTo>
                  <a:lnTo>
                    <a:pt x="633" y="1628"/>
                  </a:lnTo>
                  <a:lnTo>
                    <a:pt x="633" y="1628"/>
                  </a:lnTo>
                  <a:lnTo>
                    <a:pt x="636" y="1633"/>
                  </a:lnTo>
                  <a:lnTo>
                    <a:pt x="637" y="1639"/>
                  </a:lnTo>
                  <a:lnTo>
                    <a:pt x="637" y="1649"/>
                  </a:lnTo>
                  <a:lnTo>
                    <a:pt x="636" y="1660"/>
                  </a:lnTo>
                  <a:lnTo>
                    <a:pt x="633" y="1672"/>
                  </a:lnTo>
                  <a:lnTo>
                    <a:pt x="625" y="1688"/>
                  </a:lnTo>
                  <a:lnTo>
                    <a:pt x="614" y="1706"/>
                  </a:lnTo>
                  <a:lnTo>
                    <a:pt x="614" y="1706"/>
                  </a:lnTo>
                  <a:lnTo>
                    <a:pt x="598" y="1725"/>
                  </a:lnTo>
                  <a:lnTo>
                    <a:pt x="580" y="1744"/>
                  </a:lnTo>
                  <a:lnTo>
                    <a:pt x="547" y="1776"/>
                  </a:lnTo>
                  <a:lnTo>
                    <a:pt x="521" y="1799"/>
                  </a:lnTo>
                  <a:lnTo>
                    <a:pt x="510" y="1807"/>
                  </a:lnTo>
                  <a:lnTo>
                    <a:pt x="431" y="1873"/>
                  </a:lnTo>
                  <a:lnTo>
                    <a:pt x="119" y="2131"/>
                  </a:lnTo>
                  <a:lnTo>
                    <a:pt x="167" y="2135"/>
                  </a:lnTo>
                  <a:lnTo>
                    <a:pt x="167" y="2135"/>
                  </a:lnTo>
                  <a:lnTo>
                    <a:pt x="181" y="2138"/>
                  </a:lnTo>
                  <a:lnTo>
                    <a:pt x="212" y="2146"/>
                  </a:lnTo>
                  <a:lnTo>
                    <a:pt x="231" y="2150"/>
                  </a:lnTo>
                  <a:lnTo>
                    <a:pt x="250" y="2158"/>
                  </a:lnTo>
                  <a:lnTo>
                    <a:pt x="267" y="2168"/>
                  </a:lnTo>
                  <a:lnTo>
                    <a:pt x="282" y="2179"/>
                  </a:lnTo>
                  <a:lnTo>
                    <a:pt x="196" y="2198"/>
                  </a:lnTo>
                  <a:lnTo>
                    <a:pt x="139" y="2217"/>
                  </a:lnTo>
                  <a:lnTo>
                    <a:pt x="88" y="2279"/>
                  </a:lnTo>
                  <a:lnTo>
                    <a:pt x="89" y="2320"/>
                  </a:lnTo>
                  <a:lnTo>
                    <a:pt x="89" y="2333"/>
                  </a:lnTo>
                  <a:lnTo>
                    <a:pt x="65" y="2349"/>
                  </a:lnTo>
                  <a:lnTo>
                    <a:pt x="35" y="2406"/>
                  </a:lnTo>
                  <a:lnTo>
                    <a:pt x="35" y="2406"/>
                  </a:lnTo>
                  <a:lnTo>
                    <a:pt x="35" y="2419"/>
                  </a:lnTo>
                  <a:lnTo>
                    <a:pt x="35" y="2419"/>
                  </a:lnTo>
                  <a:lnTo>
                    <a:pt x="31" y="2435"/>
                  </a:lnTo>
                  <a:lnTo>
                    <a:pt x="19" y="2463"/>
                  </a:lnTo>
                  <a:lnTo>
                    <a:pt x="19" y="2463"/>
                  </a:lnTo>
                  <a:lnTo>
                    <a:pt x="18" y="2470"/>
                  </a:lnTo>
                  <a:lnTo>
                    <a:pt x="18" y="2474"/>
                  </a:lnTo>
                  <a:lnTo>
                    <a:pt x="19" y="2479"/>
                  </a:lnTo>
                  <a:lnTo>
                    <a:pt x="21" y="2482"/>
                  </a:lnTo>
                  <a:lnTo>
                    <a:pt x="26" y="2486"/>
                  </a:lnTo>
                  <a:lnTo>
                    <a:pt x="27" y="2486"/>
                  </a:lnTo>
                  <a:lnTo>
                    <a:pt x="48" y="2498"/>
                  </a:lnTo>
                  <a:lnTo>
                    <a:pt x="48" y="2498"/>
                  </a:lnTo>
                  <a:lnTo>
                    <a:pt x="58" y="2503"/>
                  </a:lnTo>
                  <a:lnTo>
                    <a:pt x="65" y="2509"/>
                  </a:lnTo>
                  <a:lnTo>
                    <a:pt x="72" y="2516"/>
                  </a:lnTo>
                  <a:lnTo>
                    <a:pt x="72" y="2516"/>
                  </a:lnTo>
                  <a:lnTo>
                    <a:pt x="81" y="2527"/>
                  </a:lnTo>
                  <a:lnTo>
                    <a:pt x="86" y="2533"/>
                  </a:lnTo>
                  <a:lnTo>
                    <a:pt x="88" y="2536"/>
                  </a:lnTo>
                  <a:lnTo>
                    <a:pt x="88" y="2538"/>
                  </a:lnTo>
                  <a:lnTo>
                    <a:pt x="88" y="2540"/>
                  </a:lnTo>
                  <a:lnTo>
                    <a:pt x="88" y="2541"/>
                  </a:lnTo>
                  <a:lnTo>
                    <a:pt x="88" y="2541"/>
                  </a:lnTo>
                  <a:lnTo>
                    <a:pt x="88" y="2544"/>
                  </a:lnTo>
                  <a:lnTo>
                    <a:pt x="86" y="2549"/>
                  </a:lnTo>
                  <a:lnTo>
                    <a:pt x="81" y="2555"/>
                  </a:lnTo>
                  <a:lnTo>
                    <a:pt x="75" y="2562"/>
                  </a:lnTo>
                  <a:lnTo>
                    <a:pt x="75" y="2562"/>
                  </a:lnTo>
                  <a:lnTo>
                    <a:pt x="64" y="2575"/>
                  </a:lnTo>
                  <a:lnTo>
                    <a:pt x="62" y="2579"/>
                  </a:lnTo>
                  <a:lnTo>
                    <a:pt x="62" y="2581"/>
                  </a:lnTo>
                  <a:lnTo>
                    <a:pt x="64" y="2582"/>
                  </a:lnTo>
                  <a:lnTo>
                    <a:pt x="64" y="2582"/>
                  </a:lnTo>
                  <a:lnTo>
                    <a:pt x="72" y="2592"/>
                  </a:lnTo>
                  <a:lnTo>
                    <a:pt x="77" y="2600"/>
                  </a:lnTo>
                  <a:lnTo>
                    <a:pt x="77" y="2600"/>
                  </a:lnTo>
                  <a:lnTo>
                    <a:pt x="80" y="2603"/>
                  </a:lnTo>
                  <a:lnTo>
                    <a:pt x="81" y="2603"/>
                  </a:lnTo>
                  <a:lnTo>
                    <a:pt x="83" y="2603"/>
                  </a:lnTo>
                  <a:lnTo>
                    <a:pt x="83" y="2603"/>
                  </a:lnTo>
                  <a:lnTo>
                    <a:pt x="89" y="2598"/>
                  </a:lnTo>
                  <a:lnTo>
                    <a:pt x="92" y="2598"/>
                  </a:lnTo>
                  <a:lnTo>
                    <a:pt x="96" y="2597"/>
                  </a:lnTo>
                  <a:lnTo>
                    <a:pt x="96" y="2597"/>
                  </a:lnTo>
                  <a:lnTo>
                    <a:pt x="102" y="2598"/>
                  </a:lnTo>
                  <a:lnTo>
                    <a:pt x="105" y="2600"/>
                  </a:lnTo>
                  <a:lnTo>
                    <a:pt x="105" y="2598"/>
                  </a:lnTo>
                  <a:lnTo>
                    <a:pt x="105" y="2598"/>
                  </a:lnTo>
                  <a:lnTo>
                    <a:pt x="118" y="2600"/>
                  </a:lnTo>
                  <a:lnTo>
                    <a:pt x="124" y="2598"/>
                  </a:lnTo>
                  <a:lnTo>
                    <a:pt x="134" y="2597"/>
                  </a:lnTo>
                  <a:lnTo>
                    <a:pt x="134" y="2597"/>
                  </a:lnTo>
                  <a:lnTo>
                    <a:pt x="137" y="2597"/>
                  </a:lnTo>
                  <a:lnTo>
                    <a:pt x="139" y="2598"/>
                  </a:lnTo>
                  <a:lnTo>
                    <a:pt x="145" y="2603"/>
                  </a:lnTo>
                  <a:lnTo>
                    <a:pt x="151" y="2609"/>
                  </a:lnTo>
                  <a:lnTo>
                    <a:pt x="156" y="2617"/>
                  </a:lnTo>
                  <a:lnTo>
                    <a:pt x="162" y="2635"/>
                  </a:lnTo>
                  <a:lnTo>
                    <a:pt x="166" y="2643"/>
                  </a:lnTo>
                  <a:lnTo>
                    <a:pt x="166" y="2646"/>
                  </a:lnTo>
                  <a:lnTo>
                    <a:pt x="166" y="2646"/>
                  </a:lnTo>
                  <a:lnTo>
                    <a:pt x="164" y="2652"/>
                  </a:lnTo>
                  <a:lnTo>
                    <a:pt x="162" y="2656"/>
                  </a:lnTo>
                  <a:lnTo>
                    <a:pt x="162" y="2656"/>
                  </a:lnTo>
                  <a:lnTo>
                    <a:pt x="162" y="2667"/>
                  </a:lnTo>
                  <a:lnTo>
                    <a:pt x="162" y="2667"/>
                  </a:lnTo>
                  <a:lnTo>
                    <a:pt x="162" y="2675"/>
                  </a:lnTo>
                  <a:lnTo>
                    <a:pt x="162" y="2679"/>
                  </a:lnTo>
                  <a:lnTo>
                    <a:pt x="159" y="2683"/>
                  </a:lnTo>
                  <a:lnTo>
                    <a:pt x="159" y="2683"/>
                  </a:lnTo>
                  <a:lnTo>
                    <a:pt x="134" y="2725"/>
                  </a:lnTo>
                  <a:lnTo>
                    <a:pt x="134" y="2725"/>
                  </a:lnTo>
                  <a:lnTo>
                    <a:pt x="132" y="2729"/>
                  </a:lnTo>
                  <a:lnTo>
                    <a:pt x="129" y="2738"/>
                  </a:lnTo>
                  <a:lnTo>
                    <a:pt x="129" y="2743"/>
                  </a:lnTo>
                  <a:lnTo>
                    <a:pt x="129" y="2749"/>
                  </a:lnTo>
                  <a:lnTo>
                    <a:pt x="131" y="2756"/>
                  </a:lnTo>
                  <a:lnTo>
                    <a:pt x="134" y="2760"/>
                  </a:lnTo>
                  <a:lnTo>
                    <a:pt x="134" y="2760"/>
                  </a:lnTo>
                  <a:lnTo>
                    <a:pt x="140" y="2764"/>
                  </a:lnTo>
                  <a:lnTo>
                    <a:pt x="148" y="2768"/>
                  </a:lnTo>
                  <a:lnTo>
                    <a:pt x="164" y="2776"/>
                  </a:lnTo>
                  <a:lnTo>
                    <a:pt x="180" y="2784"/>
                  </a:lnTo>
                  <a:lnTo>
                    <a:pt x="186" y="2791"/>
                  </a:lnTo>
                  <a:lnTo>
                    <a:pt x="191" y="2795"/>
                  </a:lnTo>
                  <a:lnTo>
                    <a:pt x="191" y="2795"/>
                  </a:lnTo>
                  <a:lnTo>
                    <a:pt x="196" y="2808"/>
                  </a:lnTo>
                  <a:lnTo>
                    <a:pt x="202" y="2822"/>
                  </a:lnTo>
                  <a:lnTo>
                    <a:pt x="204" y="2837"/>
                  </a:lnTo>
                  <a:lnTo>
                    <a:pt x="204" y="2843"/>
                  </a:lnTo>
                  <a:lnTo>
                    <a:pt x="202" y="2848"/>
                  </a:lnTo>
                  <a:lnTo>
                    <a:pt x="202" y="2848"/>
                  </a:lnTo>
                  <a:lnTo>
                    <a:pt x="193" y="2872"/>
                  </a:lnTo>
                  <a:lnTo>
                    <a:pt x="188" y="2886"/>
                  </a:lnTo>
                  <a:lnTo>
                    <a:pt x="188" y="2886"/>
                  </a:lnTo>
                  <a:lnTo>
                    <a:pt x="186" y="2889"/>
                  </a:lnTo>
                  <a:lnTo>
                    <a:pt x="186" y="2892"/>
                  </a:lnTo>
                  <a:lnTo>
                    <a:pt x="186" y="2894"/>
                  </a:lnTo>
                  <a:lnTo>
                    <a:pt x="188" y="2894"/>
                  </a:lnTo>
                  <a:lnTo>
                    <a:pt x="188" y="2894"/>
                  </a:lnTo>
                  <a:lnTo>
                    <a:pt x="194" y="2894"/>
                  </a:lnTo>
                  <a:lnTo>
                    <a:pt x="200" y="2892"/>
                  </a:lnTo>
                  <a:lnTo>
                    <a:pt x="204" y="2892"/>
                  </a:lnTo>
                  <a:lnTo>
                    <a:pt x="207" y="2892"/>
                  </a:lnTo>
                  <a:lnTo>
                    <a:pt x="210" y="2894"/>
                  </a:lnTo>
                  <a:lnTo>
                    <a:pt x="213" y="2899"/>
                  </a:lnTo>
                  <a:lnTo>
                    <a:pt x="213" y="2899"/>
                  </a:lnTo>
                  <a:lnTo>
                    <a:pt x="223" y="2911"/>
                  </a:lnTo>
                  <a:lnTo>
                    <a:pt x="234" y="2930"/>
                  </a:lnTo>
                  <a:lnTo>
                    <a:pt x="242" y="2940"/>
                  </a:lnTo>
                  <a:lnTo>
                    <a:pt x="251" y="2951"/>
                  </a:lnTo>
                  <a:lnTo>
                    <a:pt x="261" y="2960"/>
                  </a:lnTo>
                  <a:lnTo>
                    <a:pt x="274" y="2970"/>
                  </a:lnTo>
                  <a:lnTo>
                    <a:pt x="274" y="2970"/>
                  </a:lnTo>
                  <a:lnTo>
                    <a:pt x="280" y="2975"/>
                  </a:lnTo>
                  <a:lnTo>
                    <a:pt x="285" y="2980"/>
                  </a:lnTo>
                  <a:lnTo>
                    <a:pt x="288" y="2986"/>
                  </a:lnTo>
                  <a:lnTo>
                    <a:pt x="291" y="2992"/>
                  </a:lnTo>
                  <a:lnTo>
                    <a:pt x="294" y="3003"/>
                  </a:lnTo>
                  <a:lnTo>
                    <a:pt x="294" y="3016"/>
                  </a:lnTo>
                  <a:lnTo>
                    <a:pt x="293" y="3026"/>
                  </a:lnTo>
                  <a:lnTo>
                    <a:pt x="291" y="3035"/>
                  </a:lnTo>
                  <a:lnTo>
                    <a:pt x="288" y="3043"/>
                  </a:lnTo>
                  <a:lnTo>
                    <a:pt x="288" y="3043"/>
                  </a:lnTo>
                  <a:lnTo>
                    <a:pt x="297" y="3043"/>
                  </a:lnTo>
                  <a:lnTo>
                    <a:pt x="321" y="3045"/>
                  </a:lnTo>
                  <a:lnTo>
                    <a:pt x="336" y="3046"/>
                  </a:lnTo>
                  <a:lnTo>
                    <a:pt x="348" y="3049"/>
                  </a:lnTo>
                  <a:lnTo>
                    <a:pt x="359" y="3054"/>
                  </a:lnTo>
                  <a:lnTo>
                    <a:pt x="369" y="3061"/>
                  </a:lnTo>
                  <a:lnTo>
                    <a:pt x="369" y="3061"/>
                  </a:lnTo>
                  <a:lnTo>
                    <a:pt x="378" y="3073"/>
                  </a:lnTo>
                  <a:lnTo>
                    <a:pt x="386" y="3083"/>
                  </a:lnTo>
                  <a:lnTo>
                    <a:pt x="390" y="3086"/>
                  </a:lnTo>
                  <a:lnTo>
                    <a:pt x="396" y="3088"/>
                  </a:lnTo>
                  <a:lnTo>
                    <a:pt x="404" y="3088"/>
                  </a:lnTo>
                  <a:lnTo>
                    <a:pt x="415" y="3084"/>
                  </a:lnTo>
                  <a:lnTo>
                    <a:pt x="415" y="3084"/>
                  </a:lnTo>
                  <a:lnTo>
                    <a:pt x="424" y="3083"/>
                  </a:lnTo>
                  <a:lnTo>
                    <a:pt x="434" y="3080"/>
                  </a:lnTo>
                  <a:lnTo>
                    <a:pt x="448" y="3073"/>
                  </a:lnTo>
                  <a:lnTo>
                    <a:pt x="448" y="3073"/>
                  </a:lnTo>
                  <a:lnTo>
                    <a:pt x="455" y="3070"/>
                  </a:lnTo>
                  <a:lnTo>
                    <a:pt x="463" y="3068"/>
                  </a:lnTo>
                  <a:lnTo>
                    <a:pt x="467" y="3070"/>
                  </a:lnTo>
                  <a:lnTo>
                    <a:pt x="474" y="3075"/>
                  </a:lnTo>
                  <a:lnTo>
                    <a:pt x="474" y="3075"/>
                  </a:lnTo>
                  <a:lnTo>
                    <a:pt x="478" y="3083"/>
                  </a:lnTo>
                  <a:lnTo>
                    <a:pt x="483" y="3091"/>
                  </a:lnTo>
                  <a:lnTo>
                    <a:pt x="491" y="3108"/>
                  </a:lnTo>
                  <a:lnTo>
                    <a:pt x="498" y="3127"/>
                  </a:lnTo>
                  <a:lnTo>
                    <a:pt x="498" y="3127"/>
                  </a:lnTo>
                  <a:lnTo>
                    <a:pt x="499" y="3130"/>
                  </a:lnTo>
                  <a:lnTo>
                    <a:pt x="504" y="3134"/>
                  </a:lnTo>
                  <a:lnTo>
                    <a:pt x="509" y="3137"/>
                  </a:lnTo>
                  <a:lnTo>
                    <a:pt x="517" y="3137"/>
                  </a:lnTo>
                  <a:lnTo>
                    <a:pt x="529" y="3137"/>
                  </a:lnTo>
                  <a:lnTo>
                    <a:pt x="544" y="3134"/>
                  </a:lnTo>
                  <a:lnTo>
                    <a:pt x="564" y="3127"/>
                  </a:lnTo>
                  <a:lnTo>
                    <a:pt x="564" y="3127"/>
                  </a:lnTo>
                  <a:lnTo>
                    <a:pt x="583" y="3121"/>
                  </a:lnTo>
                  <a:lnTo>
                    <a:pt x="599" y="3116"/>
                  </a:lnTo>
                  <a:lnTo>
                    <a:pt x="610" y="3115"/>
                  </a:lnTo>
                  <a:lnTo>
                    <a:pt x="620" y="3113"/>
                  </a:lnTo>
                  <a:lnTo>
                    <a:pt x="631" y="3113"/>
                  </a:lnTo>
                  <a:lnTo>
                    <a:pt x="634" y="3115"/>
                  </a:lnTo>
                  <a:lnTo>
                    <a:pt x="634" y="3115"/>
                  </a:lnTo>
                  <a:lnTo>
                    <a:pt x="641" y="3115"/>
                  </a:lnTo>
                  <a:lnTo>
                    <a:pt x="656" y="3118"/>
                  </a:lnTo>
                  <a:lnTo>
                    <a:pt x="666" y="3119"/>
                  </a:lnTo>
                  <a:lnTo>
                    <a:pt x="675" y="3122"/>
                  </a:lnTo>
                  <a:lnTo>
                    <a:pt x="683" y="3127"/>
                  </a:lnTo>
                  <a:lnTo>
                    <a:pt x="688" y="3134"/>
                  </a:lnTo>
                  <a:lnTo>
                    <a:pt x="688" y="3134"/>
                  </a:lnTo>
                  <a:lnTo>
                    <a:pt x="695" y="3138"/>
                  </a:lnTo>
                  <a:lnTo>
                    <a:pt x="701" y="3142"/>
                  </a:lnTo>
                  <a:lnTo>
                    <a:pt x="720" y="3145"/>
                  </a:lnTo>
                  <a:lnTo>
                    <a:pt x="729" y="3148"/>
                  </a:lnTo>
                  <a:lnTo>
                    <a:pt x="737" y="3151"/>
                  </a:lnTo>
                  <a:lnTo>
                    <a:pt x="745" y="3157"/>
                  </a:lnTo>
                  <a:lnTo>
                    <a:pt x="752" y="3165"/>
                  </a:lnTo>
                  <a:lnTo>
                    <a:pt x="752" y="3165"/>
                  </a:lnTo>
                  <a:lnTo>
                    <a:pt x="760" y="3188"/>
                  </a:lnTo>
                  <a:lnTo>
                    <a:pt x="764" y="3207"/>
                  </a:lnTo>
                  <a:lnTo>
                    <a:pt x="768" y="3229"/>
                  </a:lnTo>
                  <a:lnTo>
                    <a:pt x="768" y="3229"/>
                  </a:lnTo>
                  <a:lnTo>
                    <a:pt x="772" y="3245"/>
                  </a:lnTo>
                  <a:lnTo>
                    <a:pt x="777" y="3259"/>
                  </a:lnTo>
                  <a:lnTo>
                    <a:pt x="780" y="3265"/>
                  </a:lnTo>
                  <a:lnTo>
                    <a:pt x="783" y="3270"/>
                  </a:lnTo>
                  <a:lnTo>
                    <a:pt x="783" y="3270"/>
                  </a:lnTo>
                  <a:lnTo>
                    <a:pt x="787" y="3275"/>
                  </a:lnTo>
                  <a:lnTo>
                    <a:pt x="788" y="3281"/>
                  </a:lnTo>
                  <a:lnTo>
                    <a:pt x="788" y="3294"/>
                  </a:lnTo>
                  <a:lnTo>
                    <a:pt x="785" y="3307"/>
                  </a:lnTo>
                  <a:lnTo>
                    <a:pt x="783" y="3311"/>
                  </a:lnTo>
                  <a:lnTo>
                    <a:pt x="783" y="3311"/>
                  </a:lnTo>
                  <a:lnTo>
                    <a:pt x="782" y="3316"/>
                  </a:lnTo>
                  <a:lnTo>
                    <a:pt x="780" y="3321"/>
                  </a:lnTo>
                  <a:lnTo>
                    <a:pt x="779" y="3327"/>
                  </a:lnTo>
                  <a:lnTo>
                    <a:pt x="780" y="3335"/>
                  </a:lnTo>
                  <a:lnTo>
                    <a:pt x="782" y="3342"/>
                  </a:lnTo>
                  <a:lnTo>
                    <a:pt x="788" y="3348"/>
                  </a:lnTo>
                  <a:lnTo>
                    <a:pt x="798" y="3354"/>
                  </a:lnTo>
                  <a:lnTo>
                    <a:pt x="798" y="3354"/>
                  </a:lnTo>
                  <a:lnTo>
                    <a:pt x="812" y="3375"/>
                  </a:lnTo>
                  <a:lnTo>
                    <a:pt x="834" y="3407"/>
                  </a:lnTo>
                  <a:lnTo>
                    <a:pt x="858" y="3440"/>
                  </a:lnTo>
                  <a:lnTo>
                    <a:pt x="868" y="3451"/>
                  </a:lnTo>
                  <a:lnTo>
                    <a:pt x="876" y="3458"/>
                  </a:lnTo>
                  <a:lnTo>
                    <a:pt x="876" y="3458"/>
                  </a:lnTo>
                  <a:lnTo>
                    <a:pt x="890" y="3467"/>
                  </a:lnTo>
                  <a:lnTo>
                    <a:pt x="906" y="3478"/>
                  </a:lnTo>
                  <a:lnTo>
                    <a:pt x="914" y="3483"/>
                  </a:lnTo>
                  <a:lnTo>
                    <a:pt x="925" y="3489"/>
                  </a:lnTo>
                  <a:lnTo>
                    <a:pt x="939" y="3493"/>
                  </a:lnTo>
                  <a:lnTo>
                    <a:pt x="955" y="3497"/>
                  </a:lnTo>
                  <a:lnTo>
                    <a:pt x="955" y="3497"/>
                  </a:lnTo>
                  <a:lnTo>
                    <a:pt x="961" y="3505"/>
                  </a:lnTo>
                  <a:lnTo>
                    <a:pt x="966" y="3512"/>
                  </a:lnTo>
                  <a:lnTo>
                    <a:pt x="969" y="3516"/>
                  </a:lnTo>
                  <a:lnTo>
                    <a:pt x="969" y="3520"/>
                  </a:lnTo>
                  <a:lnTo>
                    <a:pt x="969" y="3526"/>
                  </a:lnTo>
                  <a:lnTo>
                    <a:pt x="968" y="3527"/>
                  </a:lnTo>
                  <a:lnTo>
                    <a:pt x="968" y="3527"/>
                  </a:lnTo>
                  <a:lnTo>
                    <a:pt x="963" y="3542"/>
                  </a:lnTo>
                  <a:lnTo>
                    <a:pt x="961" y="3551"/>
                  </a:lnTo>
                  <a:lnTo>
                    <a:pt x="963" y="3554"/>
                  </a:lnTo>
                  <a:lnTo>
                    <a:pt x="966" y="3556"/>
                  </a:lnTo>
                  <a:lnTo>
                    <a:pt x="966" y="3556"/>
                  </a:lnTo>
                  <a:lnTo>
                    <a:pt x="977" y="3559"/>
                  </a:lnTo>
                  <a:lnTo>
                    <a:pt x="985" y="3562"/>
                  </a:lnTo>
                  <a:lnTo>
                    <a:pt x="995" y="3566"/>
                  </a:lnTo>
                  <a:lnTo>
                    <a:pt x="1007" y="3567"/>
                  </a:lnTo>
                  <a:lnTo>
                    <a:pt x="1025" y="3567"/>
                  </a:lnTo>
                  <a:lnTo>
                    <a:pt x="1044" y="3566"/>
                  </a:lnTo>
                  <a:lnTo>
                    <a:pt x="1068" y="3561"/>
                  </a:lnTo>
                  <a:lnTo>
                    <a:pt x="1068" y="3561"/>
                  </a:lnTo>
                  <a:lnTo>
                    <a:pt x="1071" y="3561"/>
                  </a:lnTo>
                  <a:lnTo>
                    <a:pt x="1074" y="3564"/>
                  </a:lnTo>
                  <a:lnTo>
                    <a:pt x="1077" y="3569"/>
                  </a:lnTo>
                  <a:lnTo>
                    <a:pt x="1079" y="3575"/>
                  </a:lnTo>
                  <a:lnTo>
                    <a:pt x="1082" y="3585"/>
                  </a:lnTo>
                  <a:lnTo>
                    <a:pt x="1082" y="3591"/>
                  </a:lnTo>
                  <a:lnTo>
                    <a:pt x="1082" y="3591"/>
                  </a:lnTo>
                  <a:lnTo>
                    <a:pt x="1085" y="3594"/>
                  </a:lnTo>
                  <a:lnTo>
                    <a:pt x="1095" y="3604"/>
                  </a:lnTo>
                  <a:lnTo>
                    <a:pt x="1101" y="3608"/>
                  </a:lnTo>
                  <a:lnTo>
                    <a:pt x="1109" y="3613"/>
                  </a:lnTo>
                  <a:lnTo>
                    <a:pt x="1120" y="3616"/>
                  </a:lnTo>
                  <a:lnTo>
                    <a:pt x="1131" y="3618"/>
                  </a:lnTo>
                  <a:lnTo>
                    <a:pt x="1131" y="3618"/>
                  </a:lnTo>
                  <a:lnTo>
                    <a:pt x="1138" y="3618"/>
                  </a:lnTo>
                  <a:lnTo>
                    <a:pt x="1141" y="3620"/>
                  </a:lnTo>
                  <a:lnTo>
                    <a:pt x="1146" y="3623"/>
                  </a:lnTo>
                  <a:lnTo>
                    <a:pt x="1147" y="3626"/>
                  </a:lnTo>
                  <a:lnTo>
                    <a:pt x="1150" y="3634"/>
                  </a:lnTo>
                  <a:lnTo>
                    <a:pt x="1149" y="3642"/>
                  </a:lnTo>
                  <a:lnTo>
                    <a:pt x="1147" y="3651"/>
                  </a:lnTo>
                  <a:lnTo>
                    <a:pt x="1146" y="3659"/>
                  </a:lnTo>
                  <a:lnTo>
                    <a:pt x="1142" y="3667"/>
                  </a:lnTo>
                  <a:lnTo>
                    <a:pt x="1142" y="3667"/>
                  </a:lnTo>
                  <a:lnTo>
                    <a:pt x="1139" y="3675"/>
                  </a:lnTo>
                  <a:lnTo>
                    <a:pt x="1130" y="3694"/>
                  </a:lnTo>
                  <a:lnTo>
                    <a:pt x="1123" y="3704"/>
                  </a:lnTo>
                  <a:lnTo>
                    <a:pt x="1114" y="3713"/>
                  </a:lnTo>
                  <a:lnTo>
                    <a:pt x="1104" y="3721"/>
                  </a:lnTo>
                  <a:lnTo>
                    <a:pt x="1100" y="3724"/>
                  </a:lnTo>
                  <a:lnTo>
                    <a:pt x="1093" y="3726"/>
                  </a:lnTo>
                  <a:lnTo>
                    <a:pt x="1093" y="3726"/>
                  </a:lnTo>
                  <a:lnTo>
                    <a:pt x="1081" y="3728"/>
                  </a:lnTo>
                  <a:lnTo>
                    <a:pt x="1065" y="3728"/>
                  </a:lnTo>
                  <a:lnTo>
                    <a:pt x="1033" y="3726"/>
                  </a:lnTo>
                  <a:lnTo>
                    <a:pt x="1007" y="3723"/>
                  </a:lnTo>
                  <a:lnTo>
                    <a:pt x="996" y="3721"/>
                  </a:lnTo>
                  <a:lnTo>
                    <a:pt x="996" y="3721"/>
                  </a:lnTo>
                  <a:lnTo>
                    <a:pt x="982" y="3718"/>
                  </a:lnTo>
                  <a:lnTo>
                    <a:pt x="968" y="3715"/>
                  </a:lnTo>
                  <a:lnTo>
                    <a:pt x="952" y="3713"/>
                  </a:lnTo>
                  <a:lnTo>
                    <a:pt x="944" y="3715"/>
                  </a:lnTo>
                  <a:lnTo>
                    <a:pt x="938" y="3716"/>
                  </a:lnTo>
                  <a:lnTo>
                    <a:pt x="933" y="3718"/>
                  </a:lnTo>
                  <a:lnTo>
                    <a:pt x="930" y="3721"/>
                  </a:lnTo>
                  <a:lnTo>
                    <a:pt x="928" y="3726"/>
                  </a:lnTo>
                  <a:lnTo>
                    <a:pt x="928" y="3732"/>
                  </a:lnTo>
                  <a:lnTo>
                    <a:pt x="931" y="3740"/>
                  </a:lnTo>
                  <a:lnTo>
                    <a:pt x="938" y="3750"/>
                  </a:lnTo>
                  <a:lnTo>
                    <a:pt x="938" y="3750"/>
                  </a:lnTo>
                  <a:lnTo>
                    <a:pt x="950" y="3769"/>
                  </a:lnTo>
                  <a:lnTo>
                    <a:pt x="961" y="3790"/>
                  </a:lnTo>
                  <a:lnTo>
                    <a:pt x="971" y="3809"/>
                  </a:lnTo>
                  <a:lnTo>
                    <a:pt x="979" y="3828"/>
                  </a:lnTo>
                  <a:lnTo>
                    <a:pt x="979" y="3828"/>
                  </a:lnTo>
                  <a:lnTo>
                    <a:pt x="985" y="3848"/>
                  </a:lnTo>
                  <a:lnTo>
                    <a:pt x="992" y="3867"/>
                  </a:lnTo>
                  <a:lnTo>
                    <a:pt x="995" y="3883"/>
                  </a:lnTo>
                  <a:lnTo>
                    <a:pt x="1020" y="3918"/>
                  </a:lnTo>
                  <a:lnTo>
                    <a:pt x="1036" y="3932"/>
                  </a:lnTo>
                  <a:lnTo>
                    <a:pt x="1036" y="3932"/>
                  </a:lnTo>
                  <a:lnTo>
                    <a:pt x="1052" y="3928"/>
                  </a:lnTo>
                  <a:lnTo>
                    <a:pt x="1061" y="3925"/>
                  </a:lnTo>
                  <a:lnTo>
                    <a:pt x="1071" y="3918"/>
                  </a:lnTo>
                  <a:lnTo>
                    <a:pt x="1081" y="3910"/>
                  </a:lnTo>
                  <a:lnTo>
                    <a:pt x="1090" y="3901"/>
                  </a:lnTo>
                  <a:lnTo>
                    <a:pt x="1098" y="3890"/>
                  </a:lnTo>
                  <a:lnTo>
                    <a:pt x="1106" y="3875"/>
                  </a:lnTo>
                  <a:lnTo>
                    <a:pt x="1106" y="3875"/>
                  </a:lnTo>
                  <a:lnTo>
                    <a:pt x="1109" y="3869"/>
                  </a:lnTo>
                  <a:lnTo>
                    <a:pt x="1112" y="3866"/>
                  </a:lnTo>
                  <a:lnTo>
                    <a:pt x="1114" y="3867"/>
                  </a:lnTo>
                  <a:lnTo>
                    <a:pt x="1119" y="3871"/>
                  </a:lnTo>
                  <a:lnTo>
                    <a:pt x="1127" y="3878"/>
                  </a:lnTo>
                  <a:lnTo>
                    <a:pt x="1133" y="3883"/>
                  </a:lnTo>
                  <a:lnTo>
                    <a:pt x="1141" y="3886"/>
                  </a:lnTo>
                  <a:lnTo>
                    <a:pt x="1141" y="3886"/>
                  </a:lnTo>
                  <a:lnTo>
                    <a:pt x="1160" y="3890"/>
                  </a:lnTo>
                  <a:lnTo>
                    <a:pt x="1169" y="3891"/>
                  </a:lnTo>
                  <a:lnTo>
                    <a:pt x="1181" y="3891"/>
                  </a:lnTo>
                  <a:lnTo>
                    <a:pt x="1193" y="3890"/>
                  </a:lnTo>
                  <a:lnTo>
                    <a:pt x="1206" y="3886"/>
                  </a:lnTo>
                  <a:lnTo>
                    <a:pt x="1222" y="3882"/>
                  </a:lnTo>
                  <a:lnTo>
                    <a:pt x="1238" y="3874"/>
                  </a:lnTo>
                  <a:lnTo>
                    <a:pt x="1238" y="3874"/>
                  </a:lnTo>
                  <a:lnTo>
                    <a:pt x="1252" y="3867"/>
                  </a:lnTo>
                  <a:lnTo>
                    <a:pt x="1262" y="3864"/>
                  </a:lnTo>
                  <a:lnTo>
                    <a:pt x="1266" y="3864"/>
                  </a:lnTo>
                  <a:lnTo>
                    <a:pt x="1270" y="3867"/>
                  </a:lnTo>
                  <a:lnTo>
                    <a:pt x="1273" y="3871"/>
                  </a:lnTo>
                  <a:lnTo>
                    <a:pt x="1276" y="3874"/>
                  </a:lnTo>
                  <a:lnTo>
                    <a:pt x="1281" y="3878"/>
                  </a:lnTo>
                  <a:lnTo>
                    <a:pt x="1289" y="3880"/>
                  </a:lnTo>
                  <a:lnTo>
                    <a:pt x="1289" y="3880"/>
                  </a:lnTo>
                  <a:lnTo>
                    <a:pt x="1300" y="3878"/>
                  </a:lnTo>
                  <a:lnTo>
                    <a:pt x="1311" y="3877"/>
                  </a:lnTo>
                  <a:lnTo>
                    <a:pt x="1332" y="3874"/>
                  </a:lnTo>
                  <a:lnTo>
                    <a:pt x="1341" y="3872"/>
                  </a:lnTo>
                  <a:lnTo>
                    <a:pt x="1351" y="3874"/>
                  </a:lnTo>
                  <a:lnTo>
                    <a:pt x="1362" y="3878"/>
                  </a:lnTo>
                  <a:lnTo>
                    <a:pt x="1371" y="3886"/>
                  </a:lnTo>
                  <a:lnTo>
                    <a:pt x="1371" y="3886"/>
                  </a:lnTo>
                  <a:lnTo>
                    <a:pt x="1424" y="3939"/>
                  </a:lnTo>
                  <a:lnTo>
                    <a:pt x="1454" y="3967"/>
                  </a:lnTo>
                  <a:lnTo>
                    <a:pt x="1474" y="3991"/>
                  </a:lnTo>
                  <a:lnTo>
                    <a:pt x="1474" y="3991"/>
                  </a:lnTo>
                  <a:lnTo>
                    <a:pt x="1478" y="3994"/>
                  </a:lnTo>
                  <a:lnTo>
                    <a:pt x="1481" y="4001"/>
                  </a:lnTo>
                  <a:lnTo>
                    <a:pt x="1482" y="4006"/>
                  </a:lnTo>
                  <a:lnTo>
                    <a:pt x="1482" y="4009"/>
                  </a:lnTo>
                  <a:lnTo>
                    <a:pt x="1479" y="4013"/>
                  </a:lnTo>
                  <a:lnTo>
                    <a:pt x="1474" y="4017"/>
                  </a:lnTo>
                  <a:lnTo>
                    <a:pt x="1474" y="4017"/>
                  </a:lnTo>
                  <a:lnTo>
                    <a:pt x="1451" y="4029"/>
                  </a:lnTo>
                  <a:lnTo>
                    <a:pt x="1440" y="4036"/>
                  </a:lnTo>
                  <a:lnTo>
                    <a:pt x="1440" y="4036"/>
                  </a:lnTo>
                  <a:lnTo>
                    <a:pt x="1438" y="4039"/>
                  </a:lnTo>
                  <a:lnTo>
                    <a:pt x="1438" y="4042"/>
                  </a:lnTo>
                  <a:lnTo>
                    <a:pt x="1440" y="4047"/>
                  </a:lnTo>
                  <a:lnTo>
                    <a:pt x="1441" y="4053"/>
                  </a:lnTo>
                  <a:lnTo>
                    <a:pt x="1444" y="4061"/>
                  </a:lnTo>
                  <a:lnTo>
                    <a:pt x="1451" y="4069"/>
                  </a:lnTo>
                  <a:lnTo>
                    <a:pt x="1460" y="4079"/>
                  </a:lnTo>
                  <a:lnTo>
                    <a:pt x="1460" y="4079"/>
                  </a:lnTo>
                  <a:lnTo>
                    <a:pt x="1467" y="4088"/>
                  </a:lnTo>
                  <a:lnTo>
                    <a:pt x="1468" y="4098"/>
                  </a:lnTo>
                  <a:lnTo>
                    <a:pt x="1468" y="4102"/>
                  </a:lnTo>
                  <a:lnTo>
                    <a:pt x="1468" y="4106"/>
                  </a:lnTo>
                  <a:lnTo>
                    <a:pt x="1468" y="4106"/>
                  </a:lnTo>
                  <a:lnTo>
                    <a:pt x="1468" y="4109"/>
                  </a:lnTo>
                  <a:lnTo>
                    <a:pt x="1470" y="4114"/>
                  </a:lnTo>
                  <a:lnTo>
                    <a:pt x="1474" y="4118"/>
                  </a:lnTo>
                  <a:lnTo>
                    <a:pt x="1484" y="4123"/>
                  </a:lnTo>
                  <a:lnTo>
                    <a:pt x="1498" y="4125"/>
                  </a:lnTo>
                  <a:lnTo>
                    <a:pt x="1521" y="4126"/>
                  </a:lnTo>
                  <a:lnTo>
                    <a:pt x="1549" y="4125"/>
                  </a:lnTo>
                  <a:lnTo>
                    <a:pt x="1549" y="4125"/>
                  </a:lnTo>
                  <a:lnTo>
                    <a:pt x="1571" y="4123"/>
                  </a:lnTo>
                  <a:lnTo>
                    <a:pt x="1589" y="4123"/>
                  </a:lnTo>
                  <a:lnTo>
                    <a:pt x="1602" y="4126"/>
                  </a:lnTo>
                  <a:lnTo>
                    <a:pt x="1613" y="4128"/>
                  </a:lnTo>
                  <a:lnTo>
                    <a:pt x="1619" y="4131"/>
                  </a:lnTo>
                  <a:lnTo>
                    <a:pt x="1624" y="4133"/>
                  </a:lnTo>
                  <a:lnTo>
                    <a:pt x="1627" y="4136"/>
                  </a:lnTo>
                  <a:lnTo>
                    <a:pt x="1627" y="4136"/>
                  </a:lnTo>
                  <a:lnTo>
                    <a:pt x="1633" y="4139"/>
                  </a:lnTo>
                  <a:lnTo>
                    <a:pt x="1648" y="4150"/>
                  </a:lnTo>
                  <a:lnTo>
                    <a:pt x="1656" y="4158"/>
                  </a:lnTo>
                  <a:lnTo>
                    <a:pt x="1664" y="4168"/>
                  </a:lnTo>
                  <a:lnTo>
                    <a:pt x="1671" y="4179"/>
                  </a:lnTo>
                  <a:lnTo>
                    <a:pt x="1678" y="4193"/>
                  </a:lnTo>
                  <a:lnTo>
                    <a:pt x="1678" y="4193"/>
                  </a:lnTo>
                  <a:lnTo>
                    <a:pt x="1694" y="4239"/>
                  </a:lnTo>
                  <a:lnTo>
                    <a:pt x="1698" y="4258"/>
                  </a:lnTo>
                  <a:lnTo>
                    <a:pt x="1700" y="4276"/>
                  </a:lnTo>
                  <a:lnTo>
                    <a:pt x="1700" y="4276"/>
                  </a:lnTo>
                  <a:lnTo>
                    <a:pt x="1702" y="4283"/>
                  </a:lnTo>
                  <a:lnTo>
                    <a:pt x="1705" y="4290"/>
                  </a:lnTo>
                  <a:lnTo>
                    <a:pt x="1710" y="4295"/>
                  </a:lnTo>
                  <a:lnTo>
                    <a:pt x="1714" y="4298"/>
                  </a:lnTo>
                  <a:lnTo>
                    <a:pt x="1724" y="4301"/>
                  </a:lnTo>
                  <a:lnTo>
                    <a:pt x="1729" y="4301"/>
                  </a:lnTo>
                  <a:lnTo>
                    <a:pt x="1729" y="4301"/>
                  </a:lnTo>
                  <a:lnTo>
                    <a:pt x="1737" y="4298"/>
                  </a:lnTo>
                  <a:lnTo>
                    <a:pt x="1745" y="4295"/>
                  </a:lnTo>
                  <a:lnTo>
                    <a:pt x="1757" y="4293"/>
                  </a:lnTo>
                  <a:lnTo>
                    <a:pt x="1770" y="4291"/>
                  </a:lnTo>
                  <a:lnTo>
                    <a:pt x="1786" y="4291"/>
                  </a:lnTo>
                  <a:lnTo>
                    <a:pt x="1802" y="4295"/>
                  </a:lnTo>
                  <a:lnTo>
                    <a:pt x="1819" y="4301"/>
                  </a:lnTo>
                  <a:lnTo>
                    <a:pt x="1819" y="4301"/>
                  </a:lnTo>
                  <a:lnTo>
                    <a:pt x="1848" y="4315"/>
                  </a:lnTo>
                  <a:lnTo>
                    <a:pt x="1868" y="4323"/>
                  </a:lnTo>
                  <a:lnTo>
                    <a:pt x="1884" y="4328"/>
                  </a:lnTo>
                  <a:lnTo>
                    <a:pt x="1884" y="4328"/>
                  </a:lnTo>
                  <a:lnTo>
                    <a:pt x="1891" y="4328"/>
                  </a:lnTo>
                  <a:lnTo>
                    <a:pt x="1897" y="4330"/>
                  </a:lnTo>
                  <a:lnTo>
                    <a:pt x="1907" y="4330"/>
                  </a:lnTo>
                  <a:lnTo>
                    <a:pt x="1919" y="4328"/>
                  </a:lnTo>
                  <a:lnTo>
                    <a:pt x="1932" y="4325"/>
                  </a:lnTo>
                  <a:lnTo>
                    <a:pt x="1946" y="4318"/>
                  </a:lnTo>
                  <a:lnTo>
                    <a:pt x="1962" y="4309"/>
                  </a:lnTo>
                  <a:lnTo>
                    <a:pt x="1962" y="4309"/>
                  </a:lnTo>
                  <a:lnTo>
                    <a:pt x="1981" y="4304"/>
                  </a:lnTo>
                  <a:lnTo>
                    <a:pt x="1997" y="4299"/>
                  </a:lnTo>
                  <a:lnTo>
                    <a:pt x="2021" y="4291"/>
                  </a:lnTo>
                  <a:lnTo>
                    <a:pt x="2030" y="4290"/>
                  </a:lnTo>
                  <a:lnTo>
                    <a:pt x="2040" y="4290"/>
                  </a:lnTo>
                  <a:lnTo>
                    <a:pt x="2050" y="4293"/>
                  </a:lnTo>
                  <a:lnTo>
                    <a:pt x="2061" y="4301"/>
                  </a:lnTo>
                  <a:lnTo>
                    <a:pt x="2061" y="4301"/>
                  </a:lnTo>
                  <a:lnTo>
                    <a:pt x="2070" y="4310"/>
                  </a:lnTo>
                  <a:lnTo>
                    <a:pt x="2078" y="4320"/>
                  </a:lnTo>
                  <a:lnTo>
                    <a:pt x="2088" y="4337"/>
                  </a:lnTo>
                  <a:lnTo>
                    <a:pt x="2092" y="4345"/>
                  </a:lnTo>
                  <a:lnTo>
                    <a:pt x="2099" y="4352"/>
                  </a:lnTo>
                  <a:lnTo>
                    <a:pt x="2105" y="4358"/>
                  </a:lnTo>
                  <a:lnTo>
                    <a:pt x="2115" y="4364"/>
                  </a:lnTo>
                  <a:lnTo>
                    <a:pt x="2115" y="4364"/>
                  </a:lnTo>
                  <a:lnTo>
                    <a:pt x="2126" y="4369"/>
                  </a:lnTo>
                  <a:lnTo>
                    <a:pt x="2135" y="4376"/>
                  </a:lnTo>
                  <a:lnTo>
                    <a:pt x="2148" y="4387"/>
                  </a:lnTo>
                  <a:lnTo>
                    <a:pt x="2158" y="4395"/>
                  </a:lnTo>
                  <a:lnTo>
                    <a:pt x="2159" y="4398"/>
                  </a:lnTo>
                  <a:lnTo>
                    <a:pt x="2159" y="4398"/>
                  </a:lnTo>
                  <a:lnTo>
                    <a:pt x="2161" y="4399"/>
                  </a:lnTo>
                  <a:lnTo>
                    <a:pt x="2164" y="4401"/>
                  </a:lnTo>
                  <a:lnTo>
                    <a:pt x="2169" y="4403"/>
                  </a:lnTo>
                  <a:lnTo>
                    <a:pt x="2173" y="4403"/>
                  </a:lnTo>
                  <a:lnTo>
                    <a:pt x="2181" y="4399"/>
                  </a:lnTo>
                  <a:lnTo>
                    <a:pt x="2192" y="4395"/>
                  </a:lnTo>
                  <a:lnTo>
                    <a:pt x="2207" y="4388"/>
                  </a:lnTo>
                  <a:lnTo>
                    <a:pt x="2207" y="4388"/>
                  </a:lnTo>
                  <a:lnTo>
                    <a:pt x="2208" y="4387"/>
                  </a:lnTo>
                  <a:lnTo>
                    <a:pt x="2215" y="4387"/>
                  </a:lnTo>
                  <a:lnTo>
                    <a:pt x="2219" y="4388"/>
                  </a:lnTo>
                  <a:lnTo>
                    <a:pt x="2227" y="4390"/>
                  </a:lnTo>
                  <a:lnTo>
                    <a:pt x="2237" y="4395"/>
                  </a:lnTo>
                  <a:lnTo>
                    <a:pt x="2248" y="4403"/>
                  </a:lnTo>
                  <a:lnTo>
                    <a:pt x="2248" y="4403"/>
                  </a:lnTo>
                  <a:lnTo>
                    <a:pt x="2266" y="4411"/>
                  </a:lnTo>
                  <a:lnTo>
                    <a:pt x="2286" y="4417"/>
                  </a:lnTo>
                  <a:lnTo>
                    <a:pt x="2310" y="4423"/>
                  </a:lnTo>
                  <a:lnTo>
                    <a:pt x="2334" y="4428"/>
                  </a:lnTo>
                  <a:lnTo>
                    <a:pt x="2375" y="4433"/>
                  </a:lnTo>
                  <a:lnTo>
                    <a:pt x="2393" y="4436"/>
                  </a:lnTo>
                  <a:lnTo>
                    <a:pt x="2393" y="4436"/>
                  </a:lnTo>
                  <a:lnTo>
                    <a:pt x="2401" y="4438"/>
                  </a:lnTo>
                  <a:lnTo>
                    <a:pt x="2421" y="4444"/>
                  </a:lnTo>
                  <a:lnTo>
                    <a:pt x="2434" y="4449"/>
                  </a:lnTo>
                  <a:lnTo>
                    <a:pt x="2450" y="4457"/>
                  </a:lnTo>
                  <a:lnTo>
                    <a:pt x="2466" y="4466"/>
                  </a:lnTo>
                  <a:lnTo>
                    <a:pt x="2482" y="4479"/>
                  </a:lnTo>
                  <a:lnTo>
                    <a:pt x="2482" y="4479"/>
                  </a:lnTo>
                  <a:lnTo>
                    <a:pt x="2497" y="4484"/>
                  </a:lnTo>
                  <a:lnTo>
                    <a:pt x="2510" y="4485"/>
                  </a:lnTo>
                  <a:lnTo>
                    <a:pt x="2518" y="4485"/>
                  </a:lnTo>
                  <a:lnTo>
                    <a:pt x="2523" y="4484"/>
                  </a:lnTo>
                  <a:lnTo>
                    <a:pt x="2526" y="4482"/>
                  </a:lnTo>
                  <a:lnTo>
                    <a:pt x="2528" y="4480"/>
                  </a:lnTo>
                  <a:lnTo>
                    <a:pt x="2528" y="4479"/>
                  </a:lnTo>
                  <a:lnTo>
                    <a:pt x="2537" y="4485"/>
                  </a:lnTo>
                  <a:lnTo>
                    <a:pt x="2559" y="4555"/>
                  </a:lnTo>
                  <a:lnTo>
                    <a:pt x="2559" y="4555"/>
                  </a:lnTo>
                  <a:lnTo>
                    <a:pt x="2561" y="4561"/>
                  </a:lnTo>
                  <a:lnTo>
                    <a:pt x="2563" y="4568"/>
                  </a:lnTo>
                  <a:lnTo>
                    <a:pt x="2564" y="4576"/>
                  </a:lnTo>
                  <a:lnTo>
                    <a:pt x="2563" y="4584"/>
                  </a:lnTo>
                  <a:lnTo>
                    <a:pt x="2559" y="4592"/>
                  </a:lnTo>
                  <a:lnTo>
                    <a:pt x="2555" y="4600"/>
                  </a:lnTo>
                  <a:lnTo>
                    <a:pt x="2550" y="4603"/>
                  </a:lnTo>
                  <a:lnTo>
                    <a:pt x="2545" y="4604"/>
                  </a:lnTo>
                  <a:lnTo>
                    <a:pt x="2545" y="4604"/>
                  </a:lnTo>
                  <a:lnTo>
                    <a:pt x="2526" y="4612"/>
                  </a:lnTo>
                  <a:lnTo>
                    <a:pt x="2513" y="4619"/>
                  </a:lnTo>
                  <a:lnTo>
                    <a:pt x="2509" y="4623"/>
                  </a:lnTo>
                  <a:lnTo>
                    <a:pt x="2507" y="4625"/>
                  </a:lnTo>
                  <a:lnTo>
                    <a:pt x="2507" y="4625"/>
                  </a:lnTo>
                  <a:lnTo>
                    <a:pt x="2507" y="4627"/>
                  </a:lnTo>
                  <a:lnTo>
                    <a:pt x="2507" y="4630"/>
                  </a:lnTo>
                  <a:lnTo>
                    <a:pt x="2509" y="4636"/>
                  </a:lnTo>
                  <a:lnTo>
                    <a:pt x="2515" y="4642"/>
                  </a:lnTo>
                  <a:lnTo>
                    <a:pt x="2515" y="4642"/>
                  </a:lnTo>
                  <a:lnTo>
                    <a:pt x="2518" y="4647"/>
                  </a:lnTo>
                  <a:lnTo>
                    <a:pt x="2520" y="4652"/>
                  </a:lnTo>
                  <a:lnTo>
                    <a:pt x="2521" y="4661"/>
                  </a:lnTo>
                  <a:lnTo>
                    <a:pt x="2520" y="4669"/>
                  </a:lnTo>
                  <a:lnTo>
                    <a:pt x="2520" y="4671"/>
                  </a:lnTo>
                  <a:lnTo>
                    <a:pt x="2520" y="4671"/>
                  </a:lnTo>
                  <a:lnTo>
                    <a:pt x="2517" y="4677"/>
                  </a:lnTo>
                  <a:lnTo>
                    <a:pt x="2513" y="4684"/>
                  </a:lnTo>
                  <a:lnTo>
                    <a:pt x="2512" y="4690"/>
                  </a:lnTo>
                  <a:lnTo>
                    <a:pt x="2510" y="4698"/>
                  </a:lnTo>
                  <a:lnTo>
                    <a:pt x="2513" y="4706"/>
                  </a:lnTo>
                  <a:lnTo>
                    <a:pt x="2515" y="4709"/>
                  </a:lnTo>
                  <a:lnTo>
                    <a:pt x="2518" y="4714"/>
                  </a:lnTo>
                  <a:lnTo>
                    <a:pt x="2523" y="4715"/>
                  </a:lnTo>
                  <a:lnTo>
                    <a:pt x="2528" y="4719"/>
                  </a:lnTo>
                  <a:lnTo>
                    <a:pt x="2528" y="4719"/>
                  </a:lnTo>
                  <a:lnTo>
                    <a:pt x="2534" y="4722"/>
                  </a:lnTo>
                  <a:lnTo>
                    <a:pt x="2539" y="4725"/>
                  </a:lnTo>
                  <a:lnTo>
                    <a:pt x="2544" y="4730"/>
                  </a:lnTo>
                  <a:lnTo>
                    <a:pt x="2547" y="4736"/>
                  </a:lnTo>
                  <a:lnTo>
                    <a:pt x="2553" y="4749"/>
                  </a:lnTo>
                  <a:lnTo>
                    <a:pt x="2558" y="4763"/>
                  </a:lnTo>
                  <a:lnTo>
                    <a:pt x="2561" y="4777"/>
                  </a:lnTo>
                  <a:lnTo>
                    <a:pt x="2563" y="4789"/>
                  </a:lnTo>
                  <a:lnTo>
                    <a:pt x="2564" y="4800"/>
                  </a:lnTo>
                  <a:lnTo>
                    <a:pt x="2564" y="4800"/>
                  </a:lnTo>
                  <a:lnTo>
                    <a:pt x="2559" y="4830"/>
                  </a:lnTo>
                  <a:lnTo>
                    <a:pt x="2556" y="4852"/>
                  </a:lnTo>
                  <a:lnTo>
                    <a:pt x="2553" y="4862"/>
                  </a:lnTo>
                  <a:lnTo>
                    <a:pt x="2551" y="4868"/>
                  </a:lnTo>
                  <a:lnTo>
                    <a:pt x="2551" y="4868"/>
                  </a:lnTo>
                  <a:lnTo>
                    <a:pt x="2545" y="4879"/>
                  </a:lnTo>
                  <a:lnTo>
                    <a:pt x="2536" y="4890"/>
                  </a:lnTo>
                  <a:lnTo>
                    <a:pt x="2531" y="4895"/>
                  </a:lnTo>
                  <a:lnTo>
                    <a:pt x="2524" y="4900"/>
                  </a:lnTo>
                  <a:lnTo>
                    <a:pt x="2517" y="4903"/>
                  </a:lnTo>
                  <a:lnTo>
                    <a:pt x="2509" y="4904"/>
                  </a:lnTo>
                  <a:lnTo>
                    <a:pt x="2509" y="4904"/>
                  </a:lnTo>
                  <a:lnTo>
                    <a:pt x="2496" y="4904"/>
                  </a:lnTo>
                  <a:lnTo>
                    <a:pt x="2482" y="4901"/>
                  </a:lnTo>
                  <a:lnTo>
                    <a:pt x="2450" y="4895"/>
                  </a:lnTo>
                  <a:lnTo>
                    <a:pt x="2410" y="4885"/>
                  </a:lnTo>
                  <a:lnTo>
                    <a:pt x="2410" y="4885"/>
                  </a:lnTo>
                  <a:lnTo>
                    <a:pt x="2405" y="4884"/>
                  </a:lnTo>
                  <a:lnTo>
                    <a:pt x="2396" y="4884"/>
                  </a:lnTo>
                  <a:lnTo>
                    <a:pt x="2389" y="4884"/>
                  </a:lnTo>
                  <a:lnTo>
                    <a:pt x="2385" y="4885"/>
                  </a:lnTo>
                  <a:lnTo>
                    <a:pt x="2380" y="4889"/>
                  </a:lnTo>
                  <a:lnTo>
                    <a:pt x="2377" y="4893"/>
                  </a:lnTo>
                  <a:lnTo>
                    <a:pt x="2377" y="4893"/>
                  </a:lnTo>
                  <a:lnTo>
                    <a:pt x="2370" y="4911"/>
                  </a:lnTo>
                  <a:lnTo>
                    <a:pt x="2377" y="4912"/>
                  </a:lnTo>
                  <a:lnTo>
                    <a:pt x="2391" y="4943"/>
                  </a:lnTo>
                  <a:lnTo>
                    <a:pt x="2302" y="4985"/>
                  </a:lnTo>
                  <a:lnTo>
                    <a:pt x="2302" y="4985"/>
                  </a:lnTo>
                  <a:lnTo>
                    <a:pt x="2291" y="4990"/>
                  </a:lnTo>
                  <a:lnTo>
                    <a:pt x="2281" y="4995"/>
                  </a:lnTo>
                  <a:lnTo>
                    <a:pt x="2272" y="5001"/>
                  </a:lnTo>
                  <a:lnTo>
                    <a:pt x="2272" y="5001"/>
                  </a:lnTo>
                  <a:lnTo>
                    <a:pt x="2275" y="5030"/>
                  </a:lnTo>
                  <a:lnTo>
                    <a:pt x="2275" y="5030"/>
                  </a:lnTo>
                  <a:lnTo>
                    <a:pt x="2277" y="5043"/>
                  </a:lnTo>
                  <a:lnTo>
                    <a:pt x="2275" y="5047"/>
                  </a:lnTo>
                  <a:lnTo>
                    <a:pt x="2275" y="5047"/>
                  </a:lnTo>
                  <a:lnTo>
                    <a:pt x="2275" y="5051"/>
                  </a:lnTo>
                  <a:lnTo>
                    <a:pt x="2272" y="5052"/>
                  </a:lnTo>
                  <a:lnTo>
                    <a:pt x="2269" y="5054"/>
                  </a:lnTo>
                  <a:lnTo>
                    <a:pt x="2264" y="5054"/>
                  </a:lnTo>
                  <a:lnTo>
                    <a:pt x="2231" y="5054"/>
                  </a:lnTo>
                  <a:lnTo>
                    <a:pt x="2164" y="5081"/>
                  </a:lnTo>
                  <a:lnTo>
                    <a:pt x="2164" y="5081"/>
                  </a:lnTo>
                  <a:lnTo>
                    <a:pt x="2177" y="5092"/>
                  </a:lnTo>
                  <a:lnTo>
                    <a:pt x="2186" y="5100"/>
                  </a:lnTo>
                  <a:lnTo>
                    <a:pt x="2194" y="5106"/>
                  </a:lnTo>
                  <a:lnTo>
                    <a:pt x="2194" y="5106"/>
                  </a:lnTo>
                  <a:lnTo>
                    <a:pt x="2204" y="5109"/>
                  </a:lnTo>
                  <a:lnTo>
                    <a:pt x="2216" y="5111"/>
                  </a:lnTo>
                  <a:lnTo>
                    <a:pt x="2229" y="5114"/>
                  </a:lnTo>
                  <a:lnTo>
                    <a:pt x="2240" y="5116"/>
                  </a:lnTo>
                  <a:lnTo>
                    <a:pt x="2240" y="5116"/>
                  </a:lnTo>
                  <a:lnTo>
                    <a:pt x="2281" y="5132"/>
                  </a:lnTo>
                  <a:lnTo>
                    <a:pt x="2281" y="5132"/>
                  </a:lnTo>
                  <a:lnTo>
                    <a:pt x="2305" y="5152"/>
                  </a:lnTo>
                  <a:lnTo>
                    <a:pt x="2320" y="5168"/>
                  </a:lnTo>
                  <a:lnTo>
                    <a:pt x="2324" y="5176"/>
                  </a:lnTo>
                  <a:lnTo>
                    <a:pt x="2326" y="5178"/>
                  </a:lnTo>
                  <a:lnTo>
                    <a:pt x="2326" y="5179"/>
                  </a:lnTo>
                  <a:lnTo>
                    <a:pt x="2326" y="5179"/>
                  </a:lnTo>
                  <a:lnTo>
                    <a:pt x="2323" y="5184"/>
                  </a:lnTo>
                  <a:lnTo>
                    <a:pt x="2323" y="5182"/>
                  </a:lnTo>
                  <a:lnTo>
                    <a:pt x="2321" y="5179"/>
                  </a:lnTo>
                  <a:lnTo>
                    <a:pt x="2316" y="5173"/>
                  </a:lnTo>
                  <a:lnTo>
                    <a:pt x="2316" y="5173"/>
                  </a:lnTo>
                  <a:lnTo>
                    <a:pt x="2313" y="5171"/>
                  </a:lnTo>
                  <a:lnTo>
                    <a:pt x="2308" y="5171"/>
                  </a:lnTo>
                  <a:lnTo>
                    <a:pt x="2299" y="5171"/>
                  </a:lnTo>
                  <a:lnTo>
                    <a:pt x="2289" y="5173"/>
                  </a:lnTo>
                  <a:lnTo>
                    <a:pt x="2286" y="5176"/>
                  </a:lnTo>
                  <a:lnTo>
                    <a:pt x="2285" y="5178"/>
                  </a:lnTo>
                  <a:lnTo>
                    <a:pt x="2285" y="5178"/>
                  </a:lnTo>
                  <a:lnTo>
                    <a:pt x="2283" y="5181"/>
                  </a:lnTo>
                  <a:lnTo>
                    <a:pt x="2281" y="5182"/>
                  </a:lnTo>
                  <a:lnTo>
                    <a:pt x="2275" y="5186"/>
                  </a:lnTo>
                  <a:lnTo>
                    <a:pt x="2266" y="5189"/>
                  </a:lnTo>
                  <a:lnTo>
                    <a:pt x="2266" y="5189"/>
                  </a:lnTo>
                  <a:lnTo>
                    <a:pt x="2243" y="5178"/>
                  </a:lnTo>
                  <a:lnTo>
                    <a:pt x="2243" y="5178"/>
                  </a:lnTo>
                  <a:lnTo>
                    <a:pt x="2235" y="5174"/>
                  </a:lnTo>
                  <a:lnTo>
                    <a:pt x="2231" y="5174"/>
                  </a:lnTo>
                  <a:lnTo>
                    <a:pt x="2227" y="5176"/>
                  </a:lnTo>
                  <a:lnTo>
                    <a:pt x="2226" y="5178"/>
                  </a:lnTo>
                  <a:lnTo>
                    <a:pt x="2226" y="5184"/>
                  </a:lnTo>
                  <a:lnTo>
                    <a:pt x="2226" y="5186"/>
                  </a:lnTo>
                  <a:lnTo>
                    <a:pt x="2227" y="5214"/>
                  </a:lnTo>
                  <a:lnTo>
                    <a:pt x="2227" y="5214"/>
                  </a:lnTo>
                  <a:lnTo>
                    <a:pt x="2229" y="5219"/>
                  </a:lnTo>
                  <a:lnTo>
                    <a:pt x="2231" y="5230"/>
                  </a:lnTo>
                  <a:lnTo>
                    <a:pt x="2231" y="5246"/>
                  </a:lnTo>
                  <a:lnTo>
                    <a:pt x="2229" y="5254"/>
                  </a:lnTo>
                  <a:lnTo>
                    <a:pt x="2226" y="5260"/>
                  </a:lnTo>
                  <a:lnTo>
                    <a:pt x="2226" y="5260"/>
                  </a:lnTo>
                  <a:lnTo>
                    <a:pt x="2221" y="5268"/>
                  </a:lnTo>
                  <a:lnTo>
                    <a:pt x="2219" y="5268"/>
                  </a:lnTo>
                  <a:lnTo>
                    <a:pt x="2218" y="5268"/>
                  </a:lnTo>
                  <a:lnTo>
                    <a:pt x="2212" y="5273"/>
                  </a:lnTo>
                  <a:lnTo>
                    <a:pt x="2212" y="5273"/>
                  </a:lnTo>
                  <a:lnTo>
                    <a:pt x="2207" y="5278"/>
                  </a:lnTo>
                  <a:lnTo>
                    <a:pt x="2205" y="5281"/>
                  </a:lnTo>
                  <a:lnTo>
                    <a:pt x="2205" y="5284"/>
                  </a:lnTo>
                  <a:lnTo>
                    <a:pt x="2207" y="5286"/>
                  </a:lnTo>
                  <a:lnTo>
                    <a:pt x="2210" y="5287"/>
                  </a:lnTo>
                  <a:lnTo>
                    <a:pt x="2213" y="5289"/>
                  </a:lnTo>
                  <a:lnTo>
                    <a:pt x="2213" y="5289"/>
                  </a:lnTo>
                  <a:lnTo>
                    <a:pt x="2227" y="5309"/>
                  </a:lnTo>
                  <a:lnTo>
                    <a:pt x="2239" y="5327"/>
                  </a:lnTo>
                  <a:lnTo>
                    <a:pt x="2243" y="5335"/>
                  </a:lnTo>
                  <a:lnTo>
                    <a:pt x="2245" y="5341"/>
                  </a:lnTo>
                  <a:lnTo>
                    <a:pt x="2245" y="5341"/>
                  </a:lnTo>
                  <a:lnTo>
                    <a:pt x="2245" y="5346"/>
                  </a:lnTo>
                  <a:lnTo>
                    <a:pt x="2243" y="5349"/>
                  </a:lnTo>
                  <a:lnTo>
                    <a:pt x="2242" y="5352"/>
                  </a:lnTo>
                  <a:lnTo>
                    <a:pt x="2237" y="5356"/>
                  </a:lnTo>
                  <a:lnTo>
                    <a:pt x="2229" y="5360"/>
                  </a:lnTo>
                  <a:lnTo>
                    <a:pt x="2219" y="5363"/>
                  </a:lnTo>
                  <a:lnTo>
                    <a:pt x="2219" y="5363"/>
                  </a:lnTo>
                  <a:lnTo>
                    <a:pt x="2208" y="5368"/>
                  </a:lnTo>
                  <a:lnTo>
                    <a:pt x="2197" y="5370"/>
                  </a:lnTo>
                  <a:lnTo>
                    <a:pt x="2177" y="5373"/>
                  </a:lnTo>
                  <a:lnTo>
                    <a:pt x="2177" y="5373"/>
                  </a:lnTo>
                  <a:lnTo>
                    <a:pt x="2131" y="5386"/>
                  </a:lnTo>
                  <a:lnTo>
                    <a:pt x="2131" y="5386"/>
                  </a:lnTo>
                  <a:lnTo>
                    <a:pt x="2115" y="5387"/>
                  </a:lnTo>
                  <a:lnTo>
                    <a:pt x="2104" y="5390"/>
                  </a:lnTo>
                  <a:lnTo>
                    <a:pt x="2092" y="5394"/>
                  </a:lnTo>
                  <a:lnTo>
                    <a:pt x="2092" y="5394"/>
                  </a:lnTo>
                  <a:lnTo>
                    <a:pt x="2086" y="5397"/>
                  </a:lnTo>
                  <a:lnTo>
                    <a:pt x="2088" y="5397"/>
                  </a:lnTo>
                  <a:lnTo>
                    <a:pt x="2086" y="5400"/>
                  </a:lnTo>
                  <a:lnTo>
                    <a:pt x="2086" y="5400"/>
                  </a:lnTo>
                  <a:lnTo>
                    <a:pt x="2070" y="5419"/>
                  </a:lnTo>
                  <a:lnTo>
                    <a:pt x="2059" y="5433"/>
                  </a:lnTo>
                  <a:lnTo>
                    <a:pt x="2091" y="5446"/>
                  </a:lnTo>
                  <a:lnTo>
                    <a:pt x="2091" y="5446"/>
                  </a:lnTo>
                  <a:lnTo>
                    <a:pt x="2110" y="5449"/>
                  </a:lnTo>
                  <a:lnTo>
                    <a:pt x="2126" y="5452"/>
                  </a:lnTo>
                  <a:lnTo>
                    <a:pt x="2137" y="5456"/>
                  </a:lnTo>
                  <a:lnTo>
                    <a:pt x="2137" y="5456"/>
                  </a:lnTo>
                  <a:lnTo>
                    <a:pt x="2164" y="5467"/>
                  </a:lnTo>
                  <a:lnTo>
                    <a:pt x="2181" y="5473"/>
                  </a:lnTo>
                  <a:lnTo>
                    <a:pt x="2194" y="5481"/>
                  </a:lnTo>
                  <a:lnTo>
                    <a:pt x="2194" y="5481"/>
                  </a:lnTo>
                  <a:lnTo>
                    <a:pt x="2202" y="5489"/>
                  </a:lnTo>
                  <a:lnTo>
                    <a:pt x="2210" y="5498"/>
                  </a:lnTo>
                  <a:lnTo>
                    <a:pt x="2218" y="5506"/>
                  </a:lnTo>
                  <a:lnTo>
                    <a:pt x="2224" y="5513"/>
                  </a:lnTo>
                  <a:lnTo>
                    <a:pt x="2224" y="5513"/>
                  </a:lnTo>
                  <a:lnTo>
                    <a:pt x="2235" y="5518"/>
                  </a:lnTo>
                  <a:lnTo>
                    <a:pt x="2254" y="5522"/>
                  </a:lnTo>
                  <a:lnTo>
                    <a:pt x="2277" y="5527"/>
                  </a:lnTo>
                  <a:lnTo>
                    <a:pt x="2286" y="5527"/>
                  </a:lnTo>
                  <a:lnTo>
                    <a:pt x="2294" y="5527"/>
                  </a:lnTo>
                  <a:lnTo>
                    <a:pt x="2294" y="5527"/>
                  </a:lnTo>
                  <a:lnTo>
                    <a:pt x="2302" y="5525"/>
                  </a:lnTo>
                  <a:lnTo>
                    <a:pt x="2305" y="5524"/>
                  </a:lnTo>
                  <a:lnTo>
                    <a:pt x="2307" y="5524"/>
                  </a:lnTo>
                  <a:lnTo>
                    <a:pt x="2307" y="5524"/>
                  </a:lnTo>
                  <a:lnTo>
                    <a:pt x="2358" y="5554"/>
                  </a:lnTo>
                  <a:lnTo>
                    <a:pt x="2358" y="5554"/>
                  </a:lnTo>
                  <a:lnTo>
                    <a:pt x="2380" y="5564"/>
                  </a:lnTo>
                  <a:lnTo>
                    <a:pt x="2397" y="5572"/>
                  </a:lnTo>
                  <a:lnTo>
                    <a:pt x="2410" y="5578"/>
                  </a:lnTo>
                  <a:lnTo>
                    <a:pt x="2410" y="5578"/>
                  </a:lnTo>
                  <a:lnTo>
                    <a:pt x="2423" y="5584"/>
                  </a:lnTo>
                  <a:lnTo>
                    <a:pt x="2440" y="5592"/>
                  </a:lnTo>
                  <a:lnTo>
                    <a:pt x="2474" y="5603"/>
                  </a:lnTo>
                  <a:lnTo>
                    <a:pt x="2474" y="5603"/>
                  </a:lnTo>
                  <a:lnTo>
                    <a:pt x="2490" y="5606"/>
                  </a:lnTo>
                  <a:lnTo>
                    <a:pt x="2512" y="5611"/>
                  </a:lnTo>
                  <a:lnTo>
                    <a:pt x="2544" y="5616"/>
                  </a:lnTo>
                  <a:lnTo>
                    <a:pt x="2544" y="5616"/>
                  </a:lnTo>
                  <a:lnTo>
                    <a:pt x="2559" y="5624"/>
                  </a:lnTo>
                  <a:lnTo>
                    <a:pt x="2585" y="5637"/>
                  </a:lnTo>
                  <a:lnTo>
                    <a:pt x="2620" y="5656"/>
                  </a:lnTo>
                  <a:lnTo>
                    <a:pt x="2620" y="5656"/>
                  </a:lnTo>
                  <a:lnTo>
                    <a:pt x="2640" y="5676"/>
                  </a:lnTo>
                  <a:lnTo>
                    <a:pt x="2660" y="5691"/>
                  </a:lnTo>
                  <a:lnTo>
                    <a:pt x="2669" y="5697"/>
                  </a:lnTo>
                  <a:lnTo>
                    <a:pt x="2677" y="5700"/>
                  </a:lnTo>
                  <a:lnTo>
                    <a:pt x="2677" y="5700"/>
                  </a:lnTo>
                  <a:lnTo>
                    <a:pt x="2702" y="5710"/>
                  </a:lnTo>
                  <a:lnTo>
                    <a:pt x="2729" y="5719"/>
                  </a:lnTo>
                  <a:lnTo>
                    <a:pt x="2729" y="5719"/>
                  </a:lnTo>
                  <a:lnTo>
                    <a:pt x="2742" y="5726"/>
                  </a:lnTo>
                  <a:lnTo>
                    <a:pt x="2748" y="5732"/>
                  </a:lnTo>
                  <a:lnTo>
                    <a:pt x="2753" y="5738"/>
                  </a:lnTo>
                  <a:lnTo>
                    <a:pt x="2760" y="5748"/>
                  </a:lnTo>
                  <a:lnTo>
                    <a:pt x="2761" y="5748"/>
                  </a:lnTo>
                  <a:lnTo>
                    <a:pt x="2761" y="5748"/>
                  </a:lnTo>
                  <a:lnTo>
                    <a:pt x="2780" y="5741"/>
                  </a:lnTo>
                  <a:lnTo>
                    <a:pt x="2793" y="5738"/>
                  </a:lnTo>
                  <a:lnTo>
                    <a:pt x="2807" y="5737"/>
                  </a:lnTo>
                  <a:lnTo>
                    <a:pt x="2822" y="5735"/>
                  </a:lnTo>
                  <a:lnTo>
                    <a:pt x="2839" y="5737"/>
                  </a:lnTo>
                  <a:lnTo>
                    <a:pt x="2855" y="5738"/>
                  </a:lnTo>
                  <a:lnTo>
                    <a:pt x="2874" y="5741"/>
                  </a:lnTo>
                  <a:lnTo>
                    <a:pt x="2874" y="5741"/>
                  </a:lnTo>
                  <a:lnTo>
                    <a:pt x="2931" y="5757"/>
                  </a:lnTo>
                  <a:lnTo>
                    <a:pt x="2984" y="5773"/>
                  </a:lnTo>
                  <a:lnTo>
                    <a:pt x="3034" y="5792"/>
                  </a:lnTo>
                  <a:lnTo>
                    <a:pt x="3082" y="5818"/>
                  </a:lnTo>
                  <a:lnTo>
                    <a:pt x="3082" y="5818"/>
                  </a:lnTo>
                  <a:lnTo>
                    <a:pt x="3084" y="5822"/>
                  </a:lnTo>
                  <a:lnTo>
                    <a:pt x="3087" y="5827"/>
                  </a:lnTo>
                  <a:lnTo>
                    <a:pt x="3092" y="5832"/>
                  </a:lnTo>
                  <a:lnTo>
                    <a:pt x="3100" y="5838"/>
                  </a:lnTo>
                  <a:lnTo>
                    <a:pt x="3111" y="5843"/>
                  </a:lnTo>
                  <a:lnTo>
                    <a:pt x="3127" y="5849"/>
                  </a:lnTo>
                  <a:lnTo>
                    <a:pt x="3149" y="5853"/>
                  </a:lnTo>
                  <a:lnTo>
                    <a:pt x="3149" y="5853"/>
                  </a:lnTo>
                  <a:lnTo>
                    <a:pt x="3238" y="5862"/>
                  </a:lnTo>
                  <a:lnTo>
                    <a:pt x="3258" y="5865"/>
                  </a:lnTo>
                  <a:lnTo>
                    <a:pt x="3277" y="5869"/>
                  </a:lnTo>
                  <a:lnTo>
                    <a:pt x="3295" y="5873"/>
                  </a:lnTo>
                  <a:lnTo>
                    <a:pt x="3311" y="5878"/>
                  </a:lnTo>
                  <a:lnTo>
                    <a:pt x="3311" y="5878"/>
                  </a:lnTo>
                  <a:lnTo>
                    <a:pt x="3327" y="5884"/>
                  </a:lnTo>
                  <a:lnTo>
                    <a:pt x="3341" y="5889"/>
                  </a:lnTo>
                  <a:lnTo>
                    <a:pt x="3371" y="5897"/>
                  </a:lnTo>
                  <a:lnTo>
                    <a:pt x="3384" y="5902"/>
                  </a:lnTo>
                  <a:lnTo>
                    <a:pt x="3395" y="5907"/>
                  </a:lnTo>
                  <a:lnTo>
                    <a:pt x="3405" y="5913"/>
                  </a:lnTo>
                  <a:lnTo>
                    <a:pt x="3411" y="5921"/>
                  </a:lnTo>
                  <a:lnTo>
                    <a:pt x="3411" y="5921"/>
                  </a:lnTo>
                  <a:lnTo>
                    <a:pt x="3416" y="5929"/>
                  </a:lnTo>
                  <a:lnTo>
                    <a:pt x="3422" y="5930"/>
                  </a:lnTo>
                  <a:lnTo>
                    <a:pt x="3427" y="5932"/>
                  </a:lnTo>
                  <a:lnTo>
                    <a:pt x="3433" y="5929"/>
                  </a:lnTo>
                  <a:lnTo>
                    <a:pt x="3443" y="5924"/>
                  </a:lnTo>
                  <a:lnTo>
                    <a:pt x="3447" y="5923"/>
                  </a:lnTo>
                  <a:lnTo>
                    <a:pt x="3451" y="5924"/>
                  </a:lnTo>
                  <a:lnTo>
                    <a:pt x="3451" y="5924"/>
                  </a:lnTo>
                  <a:lnTo>
                    <a:pt x="3470" y="5940"/>
                  </a:lnTo>
                  <a:lnTo>
                    <a:pt x="3478" y="5948"/>
                  </a:lnTo>
                  <a:lnTo>
                    <a:pt x="3482" y="5954"/>
                  </a:lnTo>
                  <a:lnTo>
                    <a:pt x="3482" y="5954"/>
                  </a:lnTo>
                  <a:lnTo>
                    <a:pt x="3486" y="5961"/>
                  </a:lnTo>
                  <a:lnTo>
                    <a:pt x="3489" y="5965"/>
                  </a:lnTo>
                  <a:lnTo>
                    <a:pt x="3495" y="5970"/>
                  </a:lnTo>
                  <a:lnTo>
                    <a:pt x="3501" y="5975"/>
                  </a:lnTo>
                  <a:lnTo>
                    <a:pt x="3511" y="5980"/>
                  </a:lnTo>
                  <a:lnTo>
                    <a:pt x="3522" y="5984"/>
                  </a:lnTo>
                  <a:lnTo>
                    <a:pt x="3536" y="5988"/>
                  </a:lnTo>
                  <a:lnTo>
                    <a:pt x="3536" y="5988"/>
                  </a:lnTo>
                  <a:lnTo>
                    <a:pt x="3552" y="5989"/>
                  </a:lnTo>
                  <a:lnTo>
                    <a:pt x="3567" y="5991"/>
                  </a:lnTo>
                  <a:lnTo>
                    <a:pt x="3595" y="5991"/>
                  </a:lnTo>
                  <a:lnTo>
                    <a:pt x="3608" y="5992"/>
                  </a:lnTo>
                  <a:lnTo>
                    <a:pt x="3621" y="5994"/>
                  </a:lnTo>
                  <a:lnTo>
                    <a:pt x="3632" y="5996"/>
                  </a:lnTo>
                  <a:lnTo>
                    <a:pt x="3641" y="6000"/>
                  </a:lnTo>
                  <a:lnTo>
                    <a:pt x="3641" y="6000"/>
                  </a:lnTo>
                  <a:lnTo>
                    <a:pt x="3660" y="6010"/>
                  </a:lnTo>
                  <a:lnTo>
                    <a:pt x="3676" y="6016"/>
                  </a:lnTo>
                  <a:lnTo>
                    <a:pt x="3681" y="6019"/>
                  </a:lnTo>
                  <a:lnTo>
                    <a:pt x="3686" y="6024"/>
                  </a:lnTo>
                  <a:lnTo>
                    <a:pt x="3686" y="6029"/>
                  </a:lnTo>
                  <a:lnTo>
                    <a:pt x="3684" y="6035"/>
                  </a:lnTo>
                  <a:lnTo>
                    <a:pt x="3684" y="6035"/>
                  </a:lnTo>
                  <a:lnTo>
                    <a:pt x="3681" y="6042"/>
                  </a:lnTo>
                  <a:lnTo>
                    <a:pt x="3679" y="6050"/>
                  </a:lnTo>
                  <a:lnTo>
                    <a:pt x="3678" y="6061"/>
                  </a:lnTo>
                  <a:lnTo>
                    <a:pt x="3678" y="6073"/>
                  </a:lnTo>
                  <a:lnTo>
                    <a:pt x="3764" y="6091"/>
                  </a:lnTo>
                  <a:lnTo>
                    <a:pt x="3764" y="6091"/>
                  </a:lnTo>
                  <a:lnTo>
                    <a:pt x="3791" y="6099"/>
                  </a:lnTo>
                  <a:lnTo>
                    <a:pt x="3813" y="6108"/>
                  </a:lnTo>
                  <a:lnTo>
                    <a:pt x="3821" y="6113"/>
                  </a:lnTo>
                  <a:lnTo>
                    <a:pt x="3827" y="6118"/>
                  </a:lnTo>
                  <a:lnTo>
                    <a:pt x="3827" y="6118"/>
                  </a:lnTo>
                  <a:lnTo>
                    <a:pt x="3838" y="6129"/>
                  </a:lnTo>
                  <a:lnTo>
                    <a:pt x="3856" y="6143"/>
                  </a:lnTo>
                  <a:lnTo>
                    <a:pt x="3897" y="6178"/>
                  </a:lnTo>
                  <a:lnTo>
                    <a:pt x="3897" y="6178"/>
                  </a:lnTo>
                  <a:lnTo>
                    <a:pt x="3908" y="6186"/>
                  </a:lnTo>
                  <a:lnTo>
                    <a:pt x="3921" y="6194"/>
                  </a:lnTo>
                  <a:lnTo>
                    <a:pt x="3943" y="6207"/>
                  </a:lnTo>
                  <a:lnTo>
                    <a:pt x="3961" y="6216"/>
                  </a:lnTo>
                  <a:lnTo>
                    <a:pt x="3967" y="6221"/>
                  </a:lnTo>
                  <a:lnTo>
                    <a:pt x="3972" y="6224"/>
                  </a:lnTo>
                  <a:lnTo>
                    <a:pt x="3972" y="6224"/>
                  </a:lnTo>
                  <a:lnTo>
                    <a:pt x="3980" y="6234"/>
                  </a:lnTo>
                  <a:lnTo>
                    <a:pt x="3992" y="6247"/>
                  </a:lnTo>
                  <a:lnTo>
                    <a:pt x="4007" y="6258"/>
                  </a:lnTo>
                  <a:lnTo>
                    <a:pt x="4013" y="6261"/>
                  </a:lnTo>
                  <a:lnTo>
                    <a:pt x="4019" y="6262"/>
                  </a:lnTo>
                  <a:lnTo>
                    <a:pt x="4019" y="6262"/>
                  </a:lnTo>
                  <a:lnTo>
                    <a:pt x="4086" y="6267"/>
                  </a:lnTo>
                  <a:lnTo>
                    <a:pt x="4086" y="0"/>
                  </a:lnTo>
                  <a:lnTo>
                    <a:pt x="2853" y="0"/>
                  </a:lnTo>
                  <a:close/>
                  <a:moveTo>
                    <a:pt x="652" y="1992"/>
                  </a:moveTo>
                  <a:lnTo>
                    <a:pt x="652" y="1992"/>
                  </a:lnTo>
                  <a:lnTo>
                    <a:pt x="644" y="1996"/>
                  </a:lnTo>
                  <a:lnTo>
                    <a:pt x="636" y="2004"/>
                  </a:lnTo>
                  <a:lnTo>
                    <a:pt x="629" y="2011"/>
                  </a:lnTo>
                  <a:lnTo>
                    <a:pt x="626" y="2017"/>
                  </a:lnTo>
                  <a:lnTo>
                    <a:pt x="626" y="2017"/>
                  </a:lnTo>
                  <a:lnTo>
                    <a:pt x="626" y="2019"/>
                  </a:lnTo>
                  <a:lnTo>
                    <a:pt x="626" y="2022"/>
                  </a:lnTo>
                  <a:lnTo>
                    <a:pt x="629" y="2027"/>
                  </a:lnTo>
                  <a:lnTo>
                    <a:pt x="633" y="2038"/>
                  </a:lnTo>
                  <a:lnTo>
                    <a:pt x="634" y="2046"/>
                  </a:lnTo>
                  <a:lnTo>
                    <a:pt x="634" y="2057"/>
                  </a:lnTo>
                  <a:lnTo>
                    <a:pt x="634" y="2057"/>
                  </a:lnTo>
                  <a:lnTo>
                    <a:pt x="634" y="2068"/>
                  </a:lnTo>
                  <a:lnTo>
                    <a:pt x="634" y="2077"/>
                  </a:lnTo>
                  <a:lnTo>
                    <a:pt x="636" y="2089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29" y="2096"/>
                  </a:lnTo>
                  <a:lnTo>
                    <a:pt x="623" y="2098"/>
                  </a:lnTo>
                  <a:lnTo>
                    <a:pt x="623" y="2098"/>
                  </a:lnTo>
                  <a:lnTo>
                    <a:pt x="606" y="2100"/>
                  </a:lnTo>
                  <a:lnTo>
                    <a:pt x="588" y="2101"/>
                  </a:lnTo>
                  <a:lnTo>
                    <a:pt x="572" y="2100"/>
                  </a:lnTo>
                  <a:lnTo>
                    <a:pt x="561" y="2098"/>
                  </a:lnTo>
                  <a:lnTo>
                    <a:pt x="561" y="2098"/>
                  </a:lnTo>
                  <a:lnTo>
                    <a:pt x="552" y="2095"/>
                  </a:lnTo>
                  <a:lnTo>
                    <a:pt x="540" y="2092"/>
                  </a:lnTo>
                  <a:lnTo>
                    <a:pt x="536" y="2092"/>
                  </a:lnTo>
                  <a:lnTo>
                    <a:pt x="531" y="2093"/>
                  </a:lnTo>
                  <a:lnTo>
                    <a:pt x="528" y="2095"/>
                  </a:lnTo>
                  <a:lnTo>
                    <a:pt x="525" y="2101"/>
                  </a:lnTo>
                  <a:lnTo>
                    <a:pt x="525" y="2101"/>
                  </a:lnTo>
                  <a:lnTo>
                    <a:pt x="521" y="2108"/>
                  </a:lnTo>
                  <a:lnTo>
                    <a:pt x="520" y="2114"/>
                  </a:lnTo>
                  <a:lnTo>
                    <a:pt x="518" y="2125"/>
                  </a:lnTo>
                  <a:lnTo>
                    <a:pt x="518" y="2136"/>
                  </a:lnTo>
                  <a:lnTo>
                    <a:pt x="517" y="2146"/>
                  </a:lnTo>
                  <a:lnTo>
                    <a:pt x="517" y="2146"/>
                  </a:lnTo>
                  <a:lnTo>
                    <a:pt x="513" y="2155"/>
                  </a:lnTo>
                  <a:lnTo>
                    <a:pt x="512" y="2163"/>
                  </a:lnTo>
                  <a:lnTo>
                    <a:pt x="510" y="2168"/>
                  </a:lnTo>
                  <a:lnTo>
                    <a:pt x="507" y="2170"/>
                  </a:lnTo>
                  <a:lnTo>
                    <a:pt x="504" y="2173"/>
                  </a:lnTo>
                  <a:lnTo>
                    <a:pt x="501" y="2173"/>
                  </a:lnTo>
                  <a:lnTo>
                    <a:pt x="501" y="2173"/>
                  </a:lnTo>
                  <a:lnTo>
                    <a:pt x="493" y="2173"/>
                  </a:lnTo>
                  <a:lnTo>
                    <a:pt x="485" y="2171"/>
                  </a:lnTo>
                  <a:lnTo>
                    <a:pt x="469" y="2165"/>
                  </a:lnTo>
                  <a:lnTo>
                    <a:pt x="453" y="2155"/>
                  </a:lnTo>
                  <a:lnTo>
                    <a:pt x="440" y="2144"/>
                  </a:lnTo>
                  <a:lnTo>
                    <a:pt x="418" y="2125"/>
                  </a:lnTo>
                  <a:lnTo>
                    <a:pt x="410" y="2116"/>
                  </a:lnTo>
                  <a:lnTo>
                    <a:pt x="410" y="2116"/>
                  </a:lnTo>
                  <a:lnTo>
                    <a:pt x="396" y="2087"/>
                  </a:lnTo>
                  <a:lnTo>
                    <a:pt x="391" y="2077"/>
                  </a:lnTo>
                  <a:lnTo>
                    <a:pt x="390" y="2069"/>
                  </a:lnTo>
                  <a:lnTo>
                    <a:pt x="390" y="2069"/>
                  </a:lnTo>
                  <a:lnTo>
                    <a:pt x="388" y="2063"/>
                  </a:lnTo>
                  <a:lnTo>
                    <a:pt x="385" y="2057"/>
                  </a:lnTo>
                  <a:lnTo>
                    <a:pt x="377" y="2050"/>
                  </a:lnTo>
                  <a:lnTo>
                    <a:pt x="364" y="2042"/>
                  </a:lnTo>
                  <a:lnTo>
                    <a:pt x="364" y="2042"/>
                  </a:lnTo>
                  <a:lnTo>
                    <a:pt x="350" y="2035"/>
                  </a:lnTo>
                  <a:lnTo>
                    <a:pt x="342" y="2030"/>
                  </a:lnTo>
                  <a:lnTo>
                    <a:pt x="340" y="2027"/>
                  </a:lnTo>
                  <a:lnTo>
                    <a:pt x="339" y="2023"/>
                  </a:lnTo>
                  <a:lnTo>
                    <a:pt x="339" y="2012"/>
                  </a:lnTo>
                  <a:lnTo>
                    <a:pt x="339" y="2012"/>
                  </a:lnTo>
                  <a:lnTo>
                    <a:pt x="337" y="2003"/>
                  </a:lnTo>
                  <a:lnTo>
                    <a:pt x="337" y="1996"/>
                  </a:lnTo>
                  <a:lnTo>
                    <a:pt x="337" y="1992"/>
                  </a:lnTo>
                  <a:lnTo>
                    <a:pt x="339" y="1982"/>
                  </a:lnTo>
                  <a:lnTo>
                    <a:pt x="339" y="1982"/>
                  </a:lnTo>
                  <a:lnTo>
                    <a:pt x="340" y="1979"/>
                  </a:lnTo>
                  <a:lnTo>
                    <a:pt x="343" y="1974"/>
                  </a:lnTo>
                  <a:lnTo>
                    <a:pt x="353" y="1965"/>
                  </a:lnTo>
                  <a:lnTo>
                    <a:pt x="386" y="1936"/>
                  </a:lnTo>
                  <a:lnTo>
                    <a:pt x="421" y="1906"/>
                  </a:lnTo>
                  <a:lnTo>
                    <a:pt x="447" y="1885"/>
                  </a:lnTo>
                  <a:lnTo>
                    <a:pt x="447" y="1885"/>
                  </a:lnTo>
                  <a:lnTo>
                    <a:pt x="453" y="1885"/>
                  </a:lnTo>
                  <a:lnTo>
                    <a:pt x="464" y="1884"/>
                  </a:lnTo>
                  <a:lnTo>
                    <a:pt x="490" y="1877"/>
                  </a:lnTo>
                  <a:lnTo>
                    <a:pt x="504" y="1874"/>
                  </a:lnTo>
                  <a:lnTo>
                    <a:pt x="517" y="1873"/>
                  </a:lnTo>
                  <a:lnTo>
                    <a:pt x="526" y="1873"/>
                  </a:lnTo>
                  <a:lnTo>
                    <a:pt x="531" y="1874"/>
                  </a:lnTo>
                  <a:lnTo>
                    <a:pt x="534" y="1876"/>
                  </a:lnTo>
                  <a:lnTo>
                    <a:pt x="534" y="1876"/>
                  </a:lnTo>
                  <a:lnTo>
                    <a:pt x="542" y="1885"/>
                  </a:lnTo>
                  <a:lnTo>
                    <a:pt x="552" y="1893"/>
                  </a:lnTo>
                  <a:lnTo>
                    <a:pt x="561" y="1900"/>
                  </a:lnTo>
                  <a:lnTo>
                    <a:pt x="577" y="1906"/>
                  </a:lnTo>
                  <a:lnTo>
                    <a:pt x="577" y="1906"/>
                  </a:lnTo>
                  <a:lnTo>
                    <a:pt x="609" y="1919"/>
                  </a:lnTo>
                  <a:lnTo>
                    <a:pt x="620" y="1923"/>
                  </a:lnTo>
                  <a:lnTo>
                    <a:pt x="628" y="1930"/>
                  </a:lnTo>
                  <a:lnTo>
                    <a:pt x="628" y="1930"/>
                  </a:lnTo>
                  <a:lnTo>
                    <a:pt x="639" y="1944"/>
                  </a:lnTo>
                  <a:lnTo>
                    <a:pt x="645" y="1950"/>
                  </a:lnTo>
                  <a:lnTo>
                    <a:pt x="652" y="1960"/>
                  </a:lnTo>
                  <a:lnTo>
                    <a:pt x="652" y="1960"/>
                  </a:lnTo>
                  <a:lnTo>
                    <a:pt x="655" y="1969"/>
                  </a:lnTo>
                  <a:lnTo>
                    <a:pt x="656" y="1979"/>
                  </a:lnTo>
                  <a:lnTo>
                    <a:pt x="655" y="1987"/>
                  </a:lnTo>
                  <a:lnTo>
                    <a:pt x="653" y="1990"/>
                  </a:lnTo>
                  <a:lnTo>
                    <a:pt x="652" y="1992"/>
                  </a:lnTo>
                  <a:lnTo>
                    <a:pt x="652" y="1992"/>
                  </a:lnTo>
                  <a:close/>
                  <a:moveTo>
                    <a:pt x="1076" y="1828"/>
                  </a:moveTo>
                  <a:lnTo>
                    <a:pt x="1076" y="1828"/>
                  </a:lnTo>
                  <a:lnTo>
                    <a:pt x="1074" y="1833"/>
                  </a:lnTo>
                  <a:lnTo>
                    <a:pt x="1071" y="1836"/>
                  </a:lnTo>
                  <a:lnTo>
                    <a:pt x="1063" y="1842"/>
                  </a:lnTo>
                  <a:lnTo>
                    <a:pt x="1057" y="1846"/>
                  </a:lnTo>
                  <a:lnTo>
                    <a:pt x="1054" y="1847"/>
                  </a:lnTo>
                  <a:lnTo>
                    <a:pt x="1054" y="1847"/>
                  </a:lnTo>
                  <a:lnTo>
                    <a:pt x="1047" y="1861"/>
                  </a:lnTo>
                  <a:lnTo>
                    <a:pt x="1042" y="1871"/>
                  </a:lnTo>
                  <a:lnTo>
                    <a:pt x="1038" y="1877"/>
                  </a:lnTo>
                  <a:lnTo>
                    <a:pt x="1038" y="1877"/>
                  </a:lnTo>
                  <a:lnTo>
                    <a:pt x="1033" y="1879"/>
                  </a:lnTo>
                  <a:lnTo>
                    <a:pt x="1027" y="1879"/>
                  </a:lnTo>
                  <a:lnTo>
                    <a:pt x="1011" y="1879"/>
                  </a:lnTo>
                  <a:lnTo>
                    <a:pt x="985" y="1877"/>
                  </a:lnTo>
                  <a:lnTo>
                    <a:pt x="1000" y="1842"/>
                  </a:lnTo>
                  <a:lnTo>
                    <a:pt x="993" y="1820"/>
                  </a:lnTo>
                  <a:lnTo>
                    <a:pt x="979" y="1803"/>
                  </a:lnTo>
                  <a:lnTo>
                    <a:pt x="979" y="1803"/>
                  </a:lnTo>
                  <a:lnTo>
                    <a:pt x="958" y="1776"/>
                  </a:lnTo>
                  <a:lnTo>
                    <a:pt x="958" y="1776"/>
                  </a:lnTo>
                  <a:lnTo>
                    <a:pt x="955" y="1772"/>
                  </a:lnTo>
                  <a:lnTo>
                    <a:pt x="950" y="1769"/>
                  </a:lnTo>
                  <a:lnTo>
                    <a:pt x="938" y="1761"/>
                  </a:lnTo>
                  <a:lnTo>
                    <a:pt x="938" y="1761"/>
                  </a:lnTo>
                  <a:lnTo>
                    <a:pt x="930" y="1760"/>
                  </a:lnTo>
                  <a:lnTo>
                    <a:pt x="920" y="1758"/>
                  </a:lnTo>
                  <a:lnTo>
                    <a:pt x="904" y="1758"/>
                  </a:lnTo>
                  <a:lnTo>
                    <a:pt x="904" y="1758"/>
                  </a:lnTo>
                  <a:lnTo>
                    <a:pt x="892" y="1758"/>
                  </a:lnTo>
                  <a:lnTo>
                    <a:pt x="871" y="1758"/>
                  </a:lnTo>
                  <a:lnTo>
                    <a:pt x="858" y="1758"/>
                  </a:lnTo>
                  <a:lnTo>
                    <a:pt x="845" y="1755"/>
                  </a:lnTo>
                  <a:lnTo>
                    <a:pt x="833" y="1752"/>
                  </a:lnTo>
                  <a:lnTo>
                    <a:pt x="822" y="1747"/>
                  </a:lnTo>
                  <a:lnTo>
                    <a:pt x="822" y="1747"/>
                  </a:lnTo>
                  <a:lnTo>
                    <a:pt x="807" y="1739"/>
                  </a:lnTo>
                  <a:lnTo>
                    <a:pt x="804" y="1736"/>
                  </a:lnTo>
                  <a:lnTo>
                    <a:pt x="803" y="1733"/>
                  </a:lnTo>
                  <a:lnTo>
                    <a:pt x="803" y="1728"/>
                  </a:lnTo>
                  <a:lnTo>
                    <a:pt x="803" y="1723"/>
                  </a:lnTo>
                  <a:lnTo>
                    <a:pt x="803" y="1718"/>
                  </a:lnTo>
                  <a:lnTo>
                    <a:pt x="803" y="1718"/>
                  </a:lnTo>
                  <a:lnTo>
                    <a:pt x="799" y="1712"/>
                  </a:lnTo>
                  <a:lnTo>
                    <a:pt x="801" y="1712"/>
                  </a:lnTo>
                  <a:lnTo>
                    <a:pt x="801" y="1712"/>
                  </a:lnTo>
                  <a:lnTo>
                    <a:pt x="804" y="1715"/>
                  </a:lnTo>
                  <a:lnTo>
                    <a:pt x="806" y="1715"/>
                  </a:lnTo>
                  <a:lnTo>
                    <a:pt x="809" y="1714"/>
                  </a:lnTo>
                  <a:lnTo>
                    <a:pt x="809" y="1714"/>
                  </a:lnTo>
                  <a:lnTo>
                    <a:pt x="822" y="1707"/>
                  </a:lnTo>
                  <a:lnTo>
                    <a:pt x="826" y="1704"/>
                  </a:lnTo>
                  <a:lnTo>
                    <a:pt x="828" y="1703"/>
                  </a:lnTo>
                  <a:lnTo>
                    <a:pt x="830" y="1699"/>
                  </a:lnTo>
                  <a:lnTo>
                    <a:pt x="830" y="1699"/>
                  </a:lnTo>
                  <a:lnTo>
                    <a:pt x="828" y="1695"/>
                  </a:lnTo>
                  <a:lnTo>
                    <a:pt x="826" y="1691"/>
                  </a:lnTo>
                  <a:lnTo>
                    <a:pt x="822" y="1682"/>
                  </a:lnTo>
                  <a:lnTo>
                    <a:pt x="822" y="1682"/>
                  </a:lnTo>
                  <a:lnTo>
                    <a:pt x="817" y="1671"/>
                  </a:lnTo>
                  <a:lnTo>
                    <a:pt x="812" y="1655"/>
                  </a:lnTo>
                  <a:lnTo>
                    <a:pt x="809" y="1637"/>
                  </a:lnTo>
                  <a:lnTo>
                    <a:pt x="809" y="1633"/>
                  </a:lnTo>
                  <a:lnTo>
                    <a:pt x="812" y="1630"/>
                  </a:lnTo>
                  <a:lnTo>
                    <a:pt x="812" y="1630"/>
                  </a:lnTo>
                  <a:lnTo>
                    <a:pt x="815" y="1630"/>
                  </a:lnTo>
                  <a:lnTo>
                    <a:pt x="820" y="1630"/>
                  </a:lnTo>
                  <a:lnTo>
                    <a:pt x="830" y="1631"/>
                  </a:lnTo>
                  <a:lnTo>
                    <a:pt x="842" y="1634"/>
                  </a:lnTo>
                  <a:lnTo>
                    <a:pt x="842" y="1634"/>
                  </a:lnTo>
                  <a:lnTo>
                    <a:pt x="855" y="1641"/>
                  </a:lnTo>
                  <a:lnTo>
                    <a:pt x="868" y="1645"/>
                  </a:lnTo>
                  <a:lnTo>
                    <a:pt x="877" y="1647"/>
                  </a:lnTo>
                  <a:lnTo>
                    <a:pt x="877" y="1647"/>
                  </a:lnTo>
                  <a:lnTo>
                    <a:pt x="899" y="1645"/>
                  </a:lnTo>
                  <a:lnTo>
                    <a:pt x="915" y="1642"/>
                  </a:lnTo>
                  <a:lnTo>
                    <a:pt x="915" y="1642"/>
                  </a:lnTo>
                  <a:lnTo>
                    <a:pt x="915" y="1622"/>
                  </a:lnTo>
                  <a:lnTo>
                    <a:pt x="915" y="1622"/>
                  </a:lnTo>
                  <a:lnTo>
                    <a:pt x="914" y="1617"/>
                  </a:lnTo>
                  <a:lnTo>
                    <a:pt x="911" y="1612"/>
                  </a:lnTo>
                  <a:lnTo>
                    <a:pt x="903" y="1599"/>
                  </a:lnTo>
                  <a:lnTo>
                    <a:pt x="892" y="1585"/>
                  </a:lnTo>
                  <a:lnTo>
                    <a:pt x="892" y="1585"/>
                  </a:lnTo>
                  <a:lnTo>
                    <a:pt x="836" y="1572"/>
                  </a:lnTo>
                  <a:lnTo>
                    <a:pt x="836" y="1572"/>
                  </a:lnTo>
                  <a:lnTo>
                    <a:pt x="830" y="1571"/>
                  </a:lnTo>
                  <a:lnTo>
                    <a:pt x="826" y="1568"/>
                  </a:lnTo>
                  <a:lnTo>
                    <a:pt x="825" y="1563"/>
                  </a:lnTo>
                  <a:lnTo>
                    <a:pt x="826" y="1560"/>
                  </a:lnTo>
                  <a:lnTo>
                    <a:pt x="831" y="1552"/>
                  </a:lnTo>
                  <a:lnTo>
                    <a:pt x="836" y="1549"/>
                  </a:lnTo>
                  <a:lnTo>
                    <a:pt x="836" y="1549"/>
                  </a:lnTo>
                  <a:lnTo>
                    <a:pt x="861" y="1553"/>
                  </a:lnTo>
                  <a:lnTo>
                    <a:pt x="880" y="1556"/>
                  </a:lnTo>
                  <a:lnTo>
                    <a:pt x="899" y="1558"/>
                  </a:lnTo>
                  <a:lnTo>
                    <a:pt x="899" y="1558"/>
                  </a:lnTo>
                  <a:lnTo>
                    <a:pt x="911" y="1560"/>
                  </a:lnTo>
                  <a:lnTo>
                    <a:pt x="917" y="1564"/>
                  </a:lnTo>
                  <a:lnTo>
                    <a:pt x="922" y="1568"/>
                  </a:lnTo>
                  <a:lnTo>
                    <a:pt x="928" y="1572"/>
                  </a:lnTo>
                  <a:lnTo>
                    <a:pt x="928" y="1572"/>
                  </a:lnTo>
                  <a:lnTo>
                    <a:pt x="931" y="1576"/>
                  </a:lnTo>
                  <a:lnTo>
                    <a:pt x="934" y="1580"/>
                  </a:lnTo>
                  <a:lnTo>
                    <a:pt x="938" y="1591"/>
                  </a:lnTo>
                  <a:lnTo>
                    <a:pt x="942" y="1606"/>
                  </a:lnTo>
                  <a:lnTo>
                    <a:pt x="957" y="1628"/>
                  </a:lnTo>
                  <a:lnTo>
                    <a:pt x="957" y="1628"/>
                  </a:lnTo>
                  <a:lnTo>
                    <a:pt x="955" y="1637"/>
                  </a:lnTo>
                  <a:lnTo>
                    <a:pt x="955" y="1645"/>
                  </a:lnTo>
                  <a:lnTo>
                    <a:pt x="957" y="1653"/>
                  </a:lnTo>
                  <a:lnTo>
                    <a:pt x="957" y="1653"/>
                  </a:lnTo>
                  <a:lnTo>
                    <a:pt x="965" y="1680"/>
                  </a:lnTo>
                  <a:lnTo>
                    <a:pt x="965" y="1680"/>
                  </a:lnTo>
                  <a:lnTo>
                    <a:pt x="966" y="1688"/>
                  </a:lnTo>
                  <a:lnTo>
                    <a:pt x="966" y="1688"/>
                  </a:lnTo>
                  <a:lnTo>
                    <a:pt x="968" y="1688"/>
                  </a:lnTo>
                  <a:lnTo>
                    <a:pt x="969" y="1687"/>
                  </a:lnTo>
                  <a:lnTo>
                    <a:pt x="971" y="168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90" y="1706"/>
                  </a:lnTo>
                  <a:lnTo>
                    <a:pt x="998" y="1715"/>
                  </a:lnTo>
                  <a:lnTo>
                    <a:pt x="1009" y="1728"/>
                  </a:lnTo>
                  <a:lnTo>
                    <a:pt x="1009" y="1728"/>
                  </a:lnTo>
                  <a:lnTo>
                    <a:pt x="1017" y="1739"/>
                  </a:lnTo>
                  <a:lnTo>
                    <a:pt x="1022" y="1744"/>
                  </a:lnTo>
                  <a:lnTo>
                    <a:pt x="1027" y="1747"/>
                  </a:lnTo>
                  <a:lnTo>
                    <a:pt x="1038" y="1755"/>
                  </a:lnTo>
                  <a:lnTo>
                    <a:pt x="1038" y="1755"/>
                  </a:lnTo>
                  <a:lnTo>
                    <a:pt x="1049" y="1765"/>
                  </a:lnTo>
                  <a:lnTo>
                    <a:pt x="1058" y="1769"/>
                  </a:lnTo>
                  <a:lnTo>
                    <a:pt x="1063" y="1772"/>
                  </a:lnTo>
                  <a:lnTo>
                    <a:pt x="1068" y="1776"/>
                  </a:lnTo>
                  <a:lnTo>
                    <a:pt x="1068" y="1776"/>
                  </a:lnTo>
                  <a:lnTo>
                    <a:pt x="1069" y="1779"/>
                  </a:lnTo>
                  <a:lnTo>
                    <a:pt x="1071" y="1784"/>
                  </a:lnTo>
                  <a:lnTo>
                    <a:pt x="1074" y="1799"/>
                  </a:lnTo>
                  <a:lnTo>
                    <a:pt x="1076" y="1815"/>
                  </a:lnTo>
                  <a:lnTo>
                    <a:pt x="1076" y="1828"/>
                  </a:lnTo>
                  <a:lnTo>
                    <a:pt x="1076" y="1828"/>
                  </a:lnTo>
                  <a:close/>
                  <a:moveTo>
                    <a:pt x="2369" y="5279"/>
                  </a:moveTo>
                  <a:lnTo>
                    <a:pt x="2369" y="5279"/>
                  </a:lnTo>
                  <a:lnTo>
                    <a:pt x="2366" y="5275"/>
                  </a:lnTo>
                  <a:lnTo>
                    <a:pt x="2366" y="5275"/>
                  </a:lnTo>
                  <a:lnTo>
                    <a:pt x="2369" y="5273"/>
                  </a:lnTo>
                  <a:lnTo>
                    <a:pt x="2369" y="5273"/>
                  </a:lnTo>
                  <a:lnTo>
                    <a:pt x="2370" y="5278"/>
                  </a:lnTo>
                  <a:lnTo>
                    <a:pt x="2370" y="5278"/>
                  </a:lnTo>
                  <a:lnTo>
                    <a:pt x="2369" y="5279"/>
                  </a:lnTo>
                  <a:lnTo>
                    <a:pt x="2369" y="5279"/>
                  </a:lnTo>
                  <a:close/>
                </a:path>
              </a:pathLst>
            </a:custGeom>
            <a:pattFill prst="wdUpDiag">
              <a:fgClr>
                <a:srgbClr val="5D9965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6" name="Freeform 262">
              <a:extLst>
                <a:ext uri="{FF2B5EF4-FFF2-40B4-BE49-F238E27FC236}">
                  <a16:creationId xmlns:a16="http://schemas.microsoft.com/office/drawing/2014/main" id="{355EC550-3738-6668-FE83-7B3746606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" y="3716"/>
              <a:ext cx="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0 w 7"/>
                <a:gd name="T4" fmla="*/ 7 w 7"/>
                <a:gd name="T5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7" name="Freeform 263">
              <a:extLst>
                <a:ext uri="{FF2B5EF4-FFF2-40B4-BE49-F238E27FC236}">
                  <a16:creationId xmlns:a16="http://schemas.microsoft.com/office/drawing/2014/main" id="{D823FD16-CFF6-90FA-67B5-76021ED2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" y="3644"/>
              <a:ext cx="5" cy="17"/>
            </a:xfrm>
            <a:custGeom>
              <a:avLst/>
              <a:gdLst>
                <a:gd name="T0" fmla="*/ 0 w 9"/>
                <a:gd name="T1" fmla="*/ 33 h 33"/>
                <a:gd name="T2" fmla="*/ 0 w 9"/>
                <a:gd name="T3" fmla="*/ 33 h 33"/>
                <a:gd name="T4" fmla="*/ 6 w 9"/>
                <a:gd name="T5" fmla="*/ 19 h 33"/>
                <a:gd name="T6" fmla="*/ 8 w 9"/>
                <a:gd name="T7" fmla="*/ 9 h 33"/>
                <a:gd name="T8" fmla="*/ 9 w 9"/>
                <a:gd name="T9" fmla="*/ 0 h 33"/>
                <a:gd name="T10" fmla="*/ 9 w 9"/>
                <a:gd name="T11" fmla="*/ 0 h 33"/>
                <a:gd name="T12" fmla="*/ 0 w 9"/>
                <a:gd name="T13" fmla="*/ 33 h 33"/>
                <a:gd name="T14" fmla="*/ 0 w 9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lnTo>
                    <a:pt x="0" y="33"/>
                  </a:lnTo>
                  <a:lnTo>
                    <a:pt x="6" y="19"/>
                  </a:lnTo>
                  <a:lnTo>
                    <a:pt x="8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8" name="Rectangle 264">
              <a:extLst>
                <a:ext uri="{FF2B5EF4-FFF2-40B4-BE49-F238E27FC236}">
                  <a16:creationId xmlns:a16="http://schemas.microsoft.com/office/drawing/2014/main" id="{B7CADEA9-D357-FAB5-F122-2CC935054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3661"/>
              <a:ext cx="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69" name="Freeform 265">
              <a:extLst>
                <a:ext uri="{FF2B5EF4-FFF2-40B4-BE49-F238E27FC236}">
                  <a16:creationId xmlns:a16="http://schemas.microsoft.com/office/drawing/2014/main" id="{C7677E66-E4F2-B190-BA59-54EB8504C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7" y="3716"/>
              <a:ext cx="18" cy="1"/>
            </a:xfrm>
            <a:custGeom>
              <a:avLst/>
              <a:gdLst>
                <a:gd name="T0" fmla="*/ 36 w 36"/>
                <a:gd name="T1" fmla="*/ 0 h 2"/>
                <a:gd name="T2" fmla="*/ 36 w 36"/>
                <a:gd name="T3" fmla="*/ 0 h 2"/>
                <a:gd name="T4" fmla="*/ 0 w 36"/>
                <a:gd name="T5" fmla="*/ 0 h 2"/>
                <a:gd name="T6" fmla="*/ 0 w 36"/>
                <a:gd name="T7" fmla="*/ 0 h 2"/>
                <a:gd name="T8" fmla="*/ 14 w 36"/>
                <a:gd name="T9" fmla="*/ 2 h 2"/>
                <a:gd name="T10" fmla="*/ 25 w 36"/>
                <a:gd name="T11" fmla="*/ 2 h 2"/>
                <a:gd name="T12" fmla="*/ 36 w 36"/>
                <a:gd name="T13" fmla="*/ 0 h 2"/>
                <a:gd name="T14" fmla="*/ 36 w 3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">
                  <a:moveTo>
                    <a:pt x="36" y="0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5" y="2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70" name="Freeform 266">
              <a:extLst>
                <a:ext uri="{FF2B5EF4-FFF2-40B4-BE49-F238E27FC236}">
                  <a16:creationId xmlns:a16="http://schemas.microsoft.com/office/drawing/2014/main" id="{C70B5C9D-1C1E-8B64-6F1B-757CCE2DC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5" y="3696"/>
              <a:ext cx="1" cy="5"/>
            </a:xfrm>
            <a:custGeom>
              <a:avLst/>
              <a:gdLst>
                <a:gd name="T0" fmla="*/ 0 w 3"/>
                <a:gd name="T1" fmla="*/ 0 h 11"/>
                <a:gd name="T2" fmla="*/ 0 w 3"/>
                <a:gd name="T3" fmla="*/ 0 h 11"/>
                <a:gd name="T4" fmla="*/ 3 w 3"/>
                <a:gd name="T5" fmla="*/ 11 h 11"/>
                <a:gd name="T6" fmla="*/ 0 w 3"/>
                <a:gd name="T7" fmla="*/ 0 h 11"/>
                <a:gd name="T8" fmla="*/ 0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0" y="0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71" name="Freeform 267">
              <a:extLst>
                <a:ext uri="{FF2B5EF4-FFF2-40B4-BE49-F238E27FC236}">
                  <a16:creationId xmlns:a16="http://schemas.microsoft.com/office/drawing/2014/main" id="{2A5BB4D5-EF4A-6B7C-ED2D-95C10E717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" y="3610"/>
              <a:ext cx="221" cy="197"/>
            </a:xfrm>
            <a:custGeom>
              <a:avLst/>
              <a:gdLst>
                <a:gd name="T0" fmla="*/ 432 w 442"/>
                <a:gd name="T1" fmla="*/ 365 h 393"/>
                <a:gd name="T2" fmla="*/ 426 w 442"/>
                <a:gd name="T3" fmla="*/ 346 h 393"/>
                <a:gd name="T4" fmla="*/ 422 w 442"/>
                <a:gd name="T5" fmla="*/ 301 h 393"/>
                <a:gd name="T6" fmla="*/ 421 w 442"/>
                <a:gd name="T7" fmla="*/ 300 h 393"/>
                <a:gd name="T8" fmla="*/ 400 w 442"/>
                <a:gd name="T9" fmla="*/ 282 h 393"/>
                <a:gd name="T10" fmla="*/ 380 w 442"/>
                <a:gd name="T11" fmla="*/ 258 h 393"/>
                <a:gd name="T12" fmla="*/ 362 w 442"/>
                <a:gd name="T13" fmla="*/ 238 h 393"/>
                <a:gd name="T14" fmla="*/ 335 w 442"/>
                <a:gd name="T15" fmla="*/ 195 h 393"/>
                <a:gd name="T16" fmla="*/ 321 w 442"/>
                <a:gd name="T17" fmla="*/ 158 h 393"/>
                <a:gd name="T18" fmla="*/ 316 w 442"/>
                <a:gd name="T19" fmla="*/ 131 h 393"/>
                <a:gd name="T20" fmla="*/ 314 w 442"/>
                <a:gd name="T21" fmla="*/ 122 h 393"/>
                <a:gd name="T22" fmla="*/ 273 w 442"/>
                <a:gd name="T23" fmla="*/ 60 h 393"/>
                <a:gd name="T24" fmla="*/ 249 w 442"/>
                <a:gd name="T25" fmla="*/ 31 h 393"/>
                <a:gd name="T26" fmla="*/ 226 w 442"/>
                <a:gd name="T27" fmla="*/ 12 h 393"/>
                <a:gd name="T28" fmla="*/ 202 w 442"/>
                <a:gd name="T29" fmla="*/ 4 h 393"/>
                <a:gd name="T30" fmla="*/ 176 w 442"/>
                <a:gd name="T31" fmla="*/ 4 h 393"/>
                <a:gd name="T32" fmla="*/ 152 w 442"/>
                <a:gd name="T33" fmla="*/ 6 h 393"/>
                <a:gd name="T34" fmla="*/ 63 w 442"/>
                <a:gd name="T35" fmla="*/ 6 h 393"/>
                <a:gd name="T36" fmla="*/ 0 w 442"/>
                <a:gd name="T37" fmla="*/ 0 h 393"/>
                <a:gd name="T38" fmla="*/ 21 w 442"/>
                <a:gd name="T39" fmla="*/ 22 h 393"/>
                <a:gd name="T40" fmla="*/ 25 w 442"/>
                <a:gd name="T41" fmla="*/ 28 h 393"/>
                <a:gd name="T42" fmla="*/ 35 w 442"/>
                <a:gd name="T43" fmla="*/ 38 h 393"/>
                <a:gd name="T44" fmla="*/ 40 w 442"/>
                <a:gd name="T45" fmla="*/ 46 h 393"/>
                <a:gd name="T46" fmla="*/ 38 w 442"/>
                <a:gd name="T47" fmla="*/ 55 h 393"/>
                <a:gd name="T48" fmla="*/ 33 w 442"/>
                <a:gd name="T49" fmla="*/ 68 h 393"/>
                <a:gd name="T50" fmla="*/ 32 w 442"/>
                <a:gd name="T51" fmla="*/ 77 h 393"/>
                <a:gd name="T52" fmla="*/ 24 w 442"/>
                <a:gd name="T53" fmla="*/ 101 h 393"/>
                <a:gd name="T54" fmla="*/ 24 w 442"/>
                <a:gd name="T55" fmla="*/ 101 h 393"/>
                <a:gd name="T56" fmla="*/ 22 w 442"/>
                <a:gd name="T57" fmla="*/ 128 h 393"/>
                <a:gd name="T58" fmla="*/ 29 w 442"/>
                <a:gd name="T59" fmla="*/ 160 h 393"/>
                <a:gd name="T60" fmla="*/ 33 w 442"/>
                <a:gd name="T61" fmla="*/ 171 h 393"/>
                <a:gd name="T62" fmla="*/ 36 w 442"/>
                <a:gd name="T63" fmla="*/ 182 h 393"/>
                <a:gd name="T64" fmla="*/ 41 w 442"/>
                <a:gd name="T65" fmla="*/ 189 h 393"/>
                <a:gd name="T66" fmla="*/ 56 w 442"/>
                <a:gd name="T67" fmla="*/ 203 h 393"/>
                <a:gd name="T68" fmla="*/ 78 w 442"/>
                <a:gd name="T69" fmla="*/ 212 h 393"/>
                <a:gd name="T70" fmla="*/ 114 w 442"/>
                <a:gd name="T71" fmla="*/ 212 h 393"/>
                <a:gd name="T72" fmla="*/ 121 w 442"/>
                <a:gd name="T73" fmla="*/ 212 h 393"/>
                <a:gd name="T74" fmla="*/ 132 w 442"/>
                <a:gd name="T75" fmla="*/ 211 h 393"/>
                <a:gd name="T76" fmla="*/ 165 w 442"/>
                <a:gd name="T77" fmla="*/ 214 h 393"/>
                <a:gd name="T78" fmla="*/ 187 w 442"/>
                <a:gd name="T79" fmla="*/ 219 h 393"/>
                <a:gd name="T80" fmla="*/ 211 w 442"/>
                <a:gd name="T81" fmla="*/ 230 h 393"/>
                <a:gd name="T82" fmla="*/ 221 w 442"/>
                <a:gd name="T83" fmla="*/ 243 h 393"/>
                <a:gd name="T84" fmla="*/ 222 w 442"/>
                <a:gd name="T85" fmla="*/ 252 h 393"/>
                <a:gd name="T86" fmla="*/ 221 w 442"/>
                <a:gd name="T87" fmla="*/ 257 h 393"/>
                <a:gd name="T88" fmla="*/ 292 w 442"/>
                <a:gd name="T89" fmla="*/ 266 h 393"/>
                <a:gd name="T90" fmla="*/ 297 w 442"/>
                <a:gd name="T91" fmla="*/ 268 h 393"/>
                <a:gd name="T92" fmla="*/ 326 w 442"/>
                <a:gd name="T93" fmla="*/ 281 h 393"/>
                <a:gd name="T94" fmla="*/ 362 w 442"/>
                <a:gd name="T95" fmla="*/ 300 h 393"/>
                <a:gd name="T96" fmla="*/ 368 w 442"/>
                <a:gd name="T97" fmla="*/ 306 h 393"/>
                <a:gd name="T98" fmla="*/ 378 w 442"/>
                <a:gd name="T99" fmla="*/ 332 h 393"/>
                <a:gd name="T100" fmla="*/ 389 w 442"/>
                <a:gd name="T101" fmla="*/ 376 h 393"/>
                <a:gd name="T102" fmla="*/ 391 w 442"/>
                <a:gd name="T103" fmla="*/ 389 h 393"/>
                <a:gd name="T104" fmla="*/ 416 w 442"/>
                <a:gd name="T105" fmla="*/ 393 h 393"/>
                <a:gd name="T106" fmla="*/ 434 w 442"/>
                <a:gd name="T107" fmla="*/ 393 h 393"/>
                <a:gd name="T108" fmla="*/ 440 w 442"/>
                <a:gd name="T109" fmla="*/ 390 h 393"/>
                <a:gd name="T110" fmla="*/ 442 w 442"/>
                <a:gd name="T111" fmla="*/ 389 h 393"/>
                <a:gd name="T112" fmla="*/ 438 w 442"/>
                <a:gd name="T113" fmla="*/ 374 h 393"/>
                <a:gd name="T114" fmla="*/ 432 w 442"/>
                <a:gd name="T115" fmla="*/ 3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2" h="393">
                  <a:moveTo>
                    <a:pt x="432" y="365"/>
                  </a:moveTo>
                  <a:lnTo>
                    <a:pt x="432" y="365"/>
                  </a:lnTo>
                  <a:lnTo>
                    <a:pt x="429" y="357"/>
                  </a:lnTo>
                  <a:lnTo>
                    <a:pt x="426" y="346"/>
                  </a:lnTo>
                  <a:lnTo>
                    <a:pt x="422" y="330"/>
                  </a:lnTo>
                  <a:lnTo>
                    <a:pt x="422" y="301"/>
                  </a:lnTo>
                  <a:lnTo>
                    <a:pt x="422" y="301"/>
                  </a:lnTo>
                  <a:lnTo>
                    <a:pt x="421" y="300"/>
                  </a:lnTo>
                  <a:lnTo>
                    <a:pt x="413" y="295"/>
                  </a:lnTo>
                  <a:lnTo>
                    <a:pt x="400" y="282"/>
                  </a:lnTo>
                  <a:lnTo>
                    <a:pt x="380" y="258"/>
                  </a:lnTo>
                  <a:lnTo>
                    <a:pt x="380" y="258"/>
                  </a:lnTo>
                  <a:lnTo>
                    <a:pt x="362" y="238"/>
                  </a:lnTo>
                  <a:lnTo>
                    <a:pt x="362" y="238"/>
                  </a:lnTo>
                  <a:lnTo>
                    <a:pt x="346" y="216"/>
                  </a:lnTo>
                  <a:lnTo>
                    <a:pt x="335" y="195"/>
                  </a:lnTo>
                  <a:lnTo>
                    <a:pt x="327" y="176"/>
                  </a:lnTo>
                  <a:lnTo>
                    <a:pt x="321" y="158"/>
                  </a:lnTo>
                  <a:lnTo>
                    <a:pt x="318" y="143"/>
                  </a:lnTo>
                  <a:lnTo>
                    <a:pt x="316" y="131"/>
                  </a:lnTo>
                  <a:lnTo>
                    <a:pt x="314" y="122"/>
                  </a:lnTo>
                  <a:lnTo>
                    <a:pt x="314" y="122"/>
                  </a:lnTo>
                  <a:lnTo>
                    <a:pt x="294" y="90"/>
                  </a:lnTo>
                  <a:lnTo>
                    <a:pt x="273" y="60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37" y="20"/>
                  </a:lnTo>
                  <a:lnTo>
                    <a:pt x="226" y="12"/>
                  </a:lnTo>
                  <a:lnTo>
                    <a:pt x="213" y="8"/>
                  </a:lnTo>
                  <a:lnTo>
                    <a:pt x="202" y="4"/>
                  </a:lnTo>
                  <a:lnTo>
                    <a:pt x="189" y="4"/>
                  </a:lnTo>
                  <a:lnTo>
                    <a:pt x="176" y="4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95" y="6"/>
                  </a:lnTo>
                  <a:lnTo>
                    <a:pt x="63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12"/>
                  </a:lnTo>
                  <a:lnTo>
                    <a:pt x="21" y="2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0" y="33"/>
                  </a:lnTo>
                  <a:lnTo>
                    <a:pt x="35" y="38"/>
                  </a:lnTo>
                  <a:lnTo>
                    <a:pt x="38" y="41"/>
                  </a:lnTo>
                  <a:lnTo>
                    <a:pt x="40" y="46"/>
                  </a:lnTo>
                  <a:lnTo>
                    <a:pt x="40" y="50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2" y="77"/>
                  </a:lnTo>
                  <a:lnTo>
                    <a:pt x="30" y="87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2" y="112"/>
                  </a:lnTo>
                  <a:lnTo>
                    <a:pt x="22" y="128"/>
                  </a:lnTo>
                  <a:lnTo>
                    <a:pt x="25" y="147"/>
                  </a:lnTo>
                  <a:lnTo>
                    <a:pt x="29" y="160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41" y="189"/>
                  </a:lnTo>
                  <a:lnTo>
                    <a:pt x="44" y="193"/>
                  </a:lnTo>
                  <a:lnTo>
                    <a:pt x="56" y="203"/>
                  </a:lnTo>
                  <a:lnTo>
                    <a:pt x="67" y="208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114" y="212"/>
                  </a:lnTo>
                  <a:lnTo>
                    <a:pt x="114" y="212"/>
                  </a:lnTo>
                  <a:lnTo>
                    <a:pt x="121" y="212"/>
                  </a:lnTo>
                  <a:lnTo>
                    <a:pt x="121" y="212"/>
                  </a:lnTo>
                  <a:lnTo>
                    <a:pt x="132" y="211"/>
                  </a:lnTo>
                  <a:lnTo>
                    <a:pt x="146" y="212"/>
                  </a:lnTo>
                  <a:lnTo>
                    <a:pt x="165" y="214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202" y="224"/>
                  </a:lnTo>
                  <a:lnTo>
                    <a:pt x="211" y="230"/>
                  </a:lnTo>
                  <a:lnTo>
                    <a:pt x="218" y="236"/>
                  </a:lnTo>
                  <a:lnTo>
                    <a:pt x="221" y="243"/>
                  </a:lnTo>
                  <a:lnTo>
                    <a:pt x="222" y="247"/>
                  </a:lnTo>
                  <a:lnTo>
                    <a:pt x="222" y="252"/>
                  </a:lnTo>
                  <a:lnTo>
                    <a:pt x="221" y="257"/>
                  </a:lnTo>
                  <a:lnTo>
                    <a:pt x="221" y="257"/>
                  </a:lnTo>
                  <a:lnTo>
                    <a:pt x="253" y="262"/>
                  </a:lnTo>
                  <a:lnTo>
                    <a:pt x="292" y="266"/>
                  </a:lnTo>
                  <a:lnTo>
                    <a:pt x="292" y="266"/>
                  </a:lnTo>
                  <a:lnTo>
                    <a:pt x="297" y="268"/>
                  </a:lnTo>
                  <a:lnTo>
                    <a:pt x="305" y="271"/>
                  </a:lnTo>
                  <a:lnTo>
                    <a:pt x="326" y="281"/>
                  </a:lnTo>
                  <a:lnTo>
                    <a:pt x="362" y="300"/>
                  </a:lnTo>
                  <a:lnTo>
                    <a:pt x="362" y="300"/>
                  </a:lnTo>
                  <a:lnTo>
                    <a:pt x="365" y="301"/>
                  </a:lnTo>
                  <a:lnTo>
                    <a:pt x="368" y="306"/>
                  </a:lnTo>
                  <a:lnTo>
                    <a:pt x="373" y="317"/>
                  </a:lnTo>
                  <a:lnTo>
                    <a:pt x="378" y="332"/>
                  </a:lnTo>
                  <a:lnTo>
                    <a:pt x="383" y="347"/>
                  </a:lnTo>
                  <a:lnTo>
                    <a:pt x="389" y="376"/>
                  </a:lnTo>
                  <a:lnTo>
                    <a:pt x="391" y="389"/>
                  </a:lnTo>
                  <a:lnTo>
                    <a:pt x="391" y="389"/>
                  </a:lnTo>
                  <a:lnTo>
                    <a:pt x="399" y="390"/>
                  </a:lnTo>
                  <a:lnTo>
                    <a:pt x="416" y="393"/>
                  </a:lnTo>
                  <a:lnTo>
                    <a:pt x="424" y="393"/>
                  </a:lnTo>
                  <a:lnTo>
                    <a:pt x="434" y="393"/>
                  </a:lnTo>
                  <a:lnTo>
                    <a:pt x="438" y="392"/>
                  </a:lnTo>
                  <a:lnTo>
                    <a:pt x="440" y="390"/>
                  </a:lnTo>
                  <a:lnTo>
                    <a:pt x="442" y="389"/>
                  </a:lnTo>
                  <a:lnTo>
                    <a:pt x="442" y="389"/>
                  </a:lnTo>
                  <a:lnTo>
                    <a:pt x="442" y="381"/>
                  </a:lnTo>
                  <a:lnTo>
                    <a:pt x="438" y="374"/>
                  </a:lnTo>
                  <a:lnTo>
                    <a:pt x="432" y="365"/>
                  </a:lnTo>
                  <a:lnTo>
                    <a:pt x="432" y="36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  <p:sp>
          <p:nvSpPr>
            <p:cNvPr id="72" name="Freeform 268">
              <a:extLst>
                <a:ext uri="{FF2B5EF4-FFF2-40B4-BE49-F238E27FC236}">
                  <a16:creationId xmlns:a16="http://schemas.microsoft.com/office/drawing/2014/main" id="{B64B3CA3-7CA9-4560-FF75-3A9AD78CA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9" y="3279"/>
              <a:ext cx="621" cy="347"/>
            </a:xfrm>
            <a:custGeom>
              <a:avLst/>
              <a:gdLst>
                <a:gd name="T0" fmla="*/ 1075 w 1242"/>
                <a:gd name="T1" fmla="*/ 630 h 692"/>
                <a:gd name="T2" fmla="*/ 1098 w 1242"/>
                <a:gd name="T3" fmla="*/ 649 h 692"/>
                <a:gd name="T4" fmla="*/ 1141 w 1242"/>
                <a:gd name="T5" fmla="*/ 667 h 692"/>
                <a:gd name="T6" fmla="*/ 1182 w 1242"/>
                <a:gd name="T7" fmla="*/ 675 h 692"/>
                <a:gd name="T8" fmla="*/ 1207 w 1242"/>
                <a:gd name="T9" fmla="*/ 692 h 692"/>
                <a:gd name="T10" fmla="*/ 1231 w 1242"/>
                <a:gd name="T11" fmla="*/ 678 h 692"/>
                <a:gd name="T12" fmla="*/ 1242 w 1242"/>
                <a:gd name="T13" fmla="*/ 640 h 692"/>
                <a:gd name="T14" fmla="*/ 1228 w 1242"/>
                <a:gd name="T15" fmla="*/ 608 h 692"/>
                <a:gd name="T16" fmla="*/ 1169 w 1242"/>
                <a:gd name="T17" fmla="*/ 530 h 692"/>
                <a:gd name="T18" fmla="*/ 1185 w 1242"/>
                <a:gd name="T19" fmla="*/ 492 h 692"/>
                <a:gd name="T20" fmla="*/ 1079 w 1242"/>
                <a:gd name="T21" fmla="*/ 427 h 692"/>
                <a:gd name="T22" fmla="*/ 996 w 1242"/>
                <a:gd name="T23" fmla="*/ 357 h 692"/>
                <a:gd name="T24" fmla="*/ 902 w 1242"/>
                <a:gd name="T25" fmla="*/ 335 h 692"/>
                <a:gd name="T26" fmla="*/ 863 w 1242"/>
                <a:gd name="T27" fmla="*/ 316 h 692"/>
                <a:gd name="T28" fmla="*/ 859 w 1242"/>
                <a:gd name="T29" fmla="*/ 305 h 692"/>
                <a:gd name="T30" fmla="*/ 863 w 1242"/>
                <a:gd name="T31" fmla="*/ 283 h 692"/>
                <a:gd name="T32" fmla="*/ 828 w 1242"/>
                <a:gd name="T33" fmla="*/ 262 h 692"/>
                <a:gd name="T34" fmla="*/ 810 w 1242"/>
                <a:gd name="T35" fmla="*/ 256 h 692"/>
                <a:gd name="T36" fmla="*/ 745 w 1242"/>
                <a:gd name="T37" fmla="*/ 254 h 692"/>
                <a:gd name="T38" fmla="*/ 686 w 1242"/>
                <a:gd name="T39" fmla="*/ 230 h 692"/>
                <a:gd name="T40" fmla="*/ 675 w 1242"/>
                <a:gd name="T41" fmla="*/ 203 h 692"/>
                <a:gd name="T42" fmla="*/ 653 w 1242"/>
                <a:gd name="T43" fmla="*/ 197 h 692"/>
                <a:gd name="T44" fmla="*/ 642 w 1242"/>
                <a:gd name="T45" fmla="*/ 208 h 692"/>
                <a:gd name="T46" fmla="*/ 618 w 1242"/>
                <a:gd name="T47" fmla="*/ 179 h 692"/>
                <a:gd name="T48" fmla="*/ 588 w 1242"/>
                <a:gd name="T49" fmla="*/ 162 h 692"/>
                <a:gd name="T50" fmla="*/ 415 w 1242"/>
                <a:gd name="T51" fmla="*/ 116 h 692"/>
                <a:gd name="T52" fmla="*/ 300 w 1242"/>
                <a:gd name="T53" fmla="*/ 95 h 692"/>
                <a:gd name="T54" fmla="*/ 211 w 1242"/>
                <a:gd name="T55" fmla="*/ 38 h 692"/>
                <a:gd name="T56" fmla="*/ 52 w 1242"/>
                <a:gd name="T57" fmla="*/ 1 h 692"/>
                <a:gd name="T58" fmla="*/ 8 w 1242"/>
                <a:gd name="T59" fmla="*/ 3 h 692"/>
                <a:gd name="T60" fmla="*/ 17 w 1242"/>
                <a:gd name="T61" fmla="*/ 25 h 692"/>
                <a:gd name="T62" fmla="*/ 67 w 1242"/>
                <a:gd name="T63" fmla="*/ 55 h 692"/>
                <a:gd name="T64" fmla="*/ 122 w 1242"/>
                <a:gd name="T65" fmla="*/ 68 h 692"/>
                <a:gd name="T66" fmla="*/ 197 w 1242"/>
                <a:gd name="T67" fmla="*/ 94 h 692"/>
                <a:gd name="T68" fmla="*/ 251 w 1242"/>
                <a:gd name="T69" fmla="*/ 119 h 692"/>
                <a:gd name="T70" fmla="*/ 299 w 1242"/>
                <a:gd name="T71" fmla="*/ 159 h 692"/>
                <a:gd name="T72" fmla="*/ 326 w 1242"/>
                <a:gd name="T73" fmla="*/ 179 h 692"/>
                <a:gd name="T74" fmla="*/ 340 w 1242"/>
                <a:gd name="T75" fmla="*/ 197 h 692"/>
                <a:gd name="T76" fmla="*/ 383 w 1242"/>
                <a:gd name="T77" fmla="*/ 279 h 692"/>
                <a:gd name="T78" fmla="*/ 397 w 1242"/>
                <a:gd name="T79" fmla="*/ 526 h 692"/>
                <a:gd name="T80" fmla="*/ 453 w 1242"/>
                <a:gd name="T81" fmla="*/ 537 h 692"/>
                <a:gd name="T82" fmla="*/ 475 w 1242"/>
                <a:gd name="T83" fmla="*/ 521 h 692"/>
                <a:gd name="T84" fmla="*/ 485 w 1242"/>
                <a:gd name="T85" fmla="*/ 510 h 692"/>
                <a:gd name="T86" fmla="*/ 519 w 1242"/>
                <a:gd name="T87" fmla="*/ 526 h 692"/>
                <a:gd name="T88" fmla="*/ 564 w 1242"/>
                <a:gd name="T89" fmla="*/ 543 h 692"/>
                <a:gd name="T90" fmla="*/ 594 w 1242"/>
                <a:gd name="T91" fmla="*/ 583 h 692"/>
                <a:gd name="T92" fmla="*/ 631 w 1242"/>
                <a:gd name="T93" fmla="*/ 608 h 692"/>
                <a:gd name="T94" fmla="*/ 677 w 1242"/>
                <a:gd name="T95" fmla="*/ 640 h 692"/>
                <a:gd name="T96" fmla="*/ 799 w 1242"/>
                <a:gd name="T97" fmla="*/ 646 h 692"/>
                <a:gd name="T98" fmla="*/ 907 w 1242"/>
                <a:gd name="T99" fmla="*/ 637 h 692"/>
                <a:gd name="T100" fmla="*/ 955 w 1242"/>
                <a:gd name="T101" fmla="*/ 654 h 692"/>
                <a:gd name="T102" fmla="*/ 1020 w 1242"/>
                <a:gd name="T103" fmla="*/ 626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42" h="692">
                  <a:moveTo>
                    <a:pt x="1034" y="626"/>
                  </a:moveTo>
                  <a:lnTo>
                    <a:pt x="1034" y="626"/>
                  </a:lnTo>
                  <a:lnTo>
                    <a:pt x="1050" y="627"/>
                  </a:lnTo>
                  <a:lnTo>
                    <a:pt x="1067" y="629"/>
                  </a:lnTo>
                  <a:lnTo>
                    <a:pt x="1075" y="630"/>
                  </a:lnTo>
                  <a:lnTo>
                    <a:pt x="1082" y="634"/>
                  </a:lnTo>
                  <a:lnTo>
                    <a:pt x="1088" y="637"/>
                  </a:lnTo>
                  <a:lnTo>
                    <a:pt x="1093" y="643"/>
                  </a:lnTo>
                  <a:lnTo>
                    <a:pt x="1093" y="643"/>
                  </a:lnTo>
                  <a:lnTo>
                    <a:pt x="1098" y="649"/>
                  </a:lnTo>
                  <a:lnTo>
                    <a:pt x="1104" y="654"/>
                  </a:lnTo>
                  <a:lnTo>
                    <a:pt x="1112" y="659"/>
                  </a:lnTo>
                  <a:lnTo>
                    <a:pt x="1120" y="662"/>
                  </a:lnTo>
                  <a:lnTo>
                    <a:pt x="1134" y="665"/>
                  </a:lnTo>
                  <a:lnTo>
                    <a:pt x="1141" y="667"/>
                  </a:lnTo>
                  <a:lnTo>
                    <a:pt x="1141" y="667"/>
                  </a:lnTo>
                  <a:lnTo>
                    <a:pt x="1147" y="667"/>
                  </a:lnTo>
                  <a:lnTo>
                    <a:pt x="1163" y="669"/>
                  </a:lnTo>
                  <a:lnTo>
                    <a:pt x="1172" y="670"/>
                  </a:lnTo>
                  <a:lnTo>
                    <a:pt x="1182" y="675"/>
                  </a:lnTo>
                  <a:lnTo>
                    <a:pt x="1191" y="680"/>
                  </a:lnTo>
                  <a:lnTo>
                    <a:pt x="1199" y="688"/>
                  </a:lnTo>
                  <a:lnTo>
                    <a:pt x="1199" y="688"/>
                  </a:lnTo>
                  <a:lnTo>
                    <a:pt x="1204" y="691"/>
                  </a:lnTo>
                  <a:lnTo>
                    <a:pt x="1207" y="692"/>
                  </a:lnTo>
                  <a:lnTo>
                    <a:pt x="1214" y="692"/>
                  </a:lnTo>
                  <a:lnTo>
                    <a:pt x="1218" y="691"/>
                  </a:lnTo>
                  <a:lnTo>
                    <a:pt x="1223" y="688"/>
                  </a:lnTo>
                  <a:lnTo>
                    <a:pt x="1228" y="683"/>
                  </a:lnTo>
                  <a:lnTo>
                    <a:pt x="1231" y="678"/>
                  </a:lnTo>
                  <a:lnTo>
                    <a:pt x="1236" y="672"/>
                  </a:lnTo>
                  <a:lnTo>
                    <a:pt x="1239" y="665"/>
                  </a:lnTo>
                  <a:lnTo>
                    <a:pt x="1241" y="657"/>
                  </a:lnTo>
                  <a:lnTo>
                    <a:pt x="1242" y="649"/>
                  </a:lnTo>
                  <a:lnTo>
                    <a:pt x="1242" y="640"/>
                  </a:lnTo>
                  <a:lnTo>
                    <a:pt x="1241" y="632"/>
                  </a:lnTo>
                  <a:lnTo>
                    <a:pt x="1239" y="624"/>
                  </a:lnTo>
                  <a:lnTo>
                    <a:pt x="1234" y="616"/>
                  </a:lnTo>
                  <a:lnTo>
                    <a:pt x="1228" y="608"/>
                  </a:lnTo>
                  <a:lnTo>
                    <a:pt x="1228" y="608"/>
                  </a:lnTo>
                  <a:lnTo>
                    <a:pt x="1203" y="581"/>
                  </a:lnTo>
                  <a:lnTo>
                    <a:pt x="1182" y="559"/>
                  </a:lnTo>
                  <a:lnTo>
                    <a:pt x="1176" y="549"/>
                  </a:lnTo>
                  <a:lnTo>
                    <a:pt x="1171" y="540"/>
                  </a:lnTo>
                  <a:lnTo>
                    <a:pt x="1169" y="530"/>
                  </a:lnTo>
                  <a:lnTo>
                    <a:pt x="1171" y="522"/>
                  </a:lnTo>
                  <a:lnTo>
                    <a:pt x="1171" y="522"/>
                  </a:lnTo>
                  <a:lnTo>
                    <a:pt x="1177" y="507"/>
                  </a:lnTo>
                  <a:lnTo>
                    <a:pt x="1185" y="492"/>
                  </a:lnTo>
                  <a:lnTo>
                    <a:pt x="1185" y="492"/>
                  </a:lnTo>
                  <a:lnTo>
                    <a:pt x="1172" y="484"/>
                  </a:lnTo>
                  <a:lnTo>
                    <a:pt x="1158" y="475"/>
                  </a:lnTo>
                  <a:lnTo>
                    <a:pt x="1120" y="454"/>
                  </a:lnTo>
                  <a:lnTo>
                    <a:pt x="1099" y="441"/>
                  </a:lnTo>
                  <a:lnTo>
                    <a:pt x="1079" y="427"/>
                  </a:lnTo>
                  <a:lnTo>
                    <a:pt x="1060" y="413"/>
                  </a:lnTo>
                  <a:lnTo>
                    <a:pt x="1042" y="399"/>
                  </a:lnTo>
                  <a:lnTo>
                    <a:pt x="1042" y="399"/>
                  </a:lnTo>
                  <a:lnTo>
                    <a:pt x="1013" y="370"/>
                  </a:lnTo>
                  <a:lnTo>
                    <a:pt x="996" y="357"/>
                  </a:lnTo>
                  <a:lnTo>
                    <a:pt x="988" y="352"/>
                  </a:lnTo>
                  <a:lnTo>
                    <a:pt x="985" y="352"/>
                  </a:lnTo>
                  <a:lnTo>
                    <a:pt x="985" y="352"/>
                  </a:lnTo>
                  <a:lnTo>
                    <a:pt x="947" y="343"/>
                  </a:lnTo>
                  <a:lnTo>
                    <a:pt x="902" y="335"/>
                  </a:lnTo>
                  <a:lnTo>
                    <a:pt x="902" y="335"/>
                  </a:lnTo>
                  <a:lnTo>
                    <a:pt x="896" y="333"/>
                  </a:lnTo>
                  <a:lnTo>
                    <a:pt x="886" y="327"/>
                  </a:lnTo>
                  <a:lnTo>
                    <a:pt x="875" y="322"/>
                  </a:lnTo>
                  <a:lnTo>
                    <a:pt x="863" y="316"/>
                  </a:lnTo>
                  <a:lnTo>
                    <a:pt x="863" y="316"/>
                  </a:lnTo>
                  <a:lnTo>
                    <a:pt x="858" y="314"/>
                  </a:lnTo>
                  <a:lnTo>
                    <a:pt x="856" y="311"/>
                  </a:lnTo>
                  <a:lnTo>
                    <a:pt x="858" y="308"/>
                  </a:lnTo>
                  <a:lnTo>
                    <a:pt x="859" y="305"/>
                  </a:lnTo>
                  <a:lnTo>
                    <a:pt x="863" y="302"/>
                  </a:lnTo>
                  <a:lnTo>
                    <a:pt x="864" y="297"/>
                  </a:lnTo>
                  <a:lnTo>
                    <a:pt x="864" y="291"/>
                  </a:lnTo>
                  <a:lnTo>
                    <a:pt x="863" y="283"/>
                  </a:lnTo>
                  <a:lnTo>
                    <a:pt x="863" y="283"/>
                  </a:lnTo>
                  <a:lnTo>
                    <a:pt x="858" y="275"/>
                  </a:lnTo>
                  <a:lnTo>
                    <a:pt x="853" y="270"/>
                  </a:lnTo>
                  <a:lnTo>
                    <a:pt x="847" y="267"/>
                  </a:lnTo>
                  <a:lnTo>
                    <a:pt x="840" y="264"/>
                  </a:lnTo>
                  <a:lnTo>
                    <a:pt x="828" y="262"/>
                  </a:lnTo>
                  <a:lnTo>
                    <a:pt x="823" y="260"/>
                  </a:lnTo>
                  <a:lnTo>
                    <a:pt x="820" y="259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0" y="256"/>
                  </a:lnTo>
                  <a:lnTo>
                    <a:pt x="794" y="256"/>
                  </a:lnTo>
                  <a:lnTo>
                    <a:pt x="774" y="259"/>
                  </a:lnTo>
                  <a:lnTo>
                    <a:pt x="774" y="259"/>
                  </a:lnTo>
                  <a:lnTo>
                    <a:pt x="759" y="257"/>
                  </a:lnTo>
                  <a:lnTo>
                    <a:pt x="745" y="254"/>
                  </a:lnTo>
                  <a:lnTo>
                    <a:pt x="729" y="251"/>
                  </a:lnTo>
                  <a:lnTo>
                    <a:pt x="712" y="244"/>
                  </a:lnTo>
                  <a:lnTo>
                    <a:pt x="697" y="238"/>
                  </a:lnTo>
                  <a:lnTo>
                    <a:pt x="691" y="233"/>
                  </a:lnTo>
                  <a:lnTo>
                    <a:pt x="686" y="230"/>
                  </a:lnTo>
                  <a:lnTo>
                    <a:pt x="683" y="224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0"/>
                  </a:lnTo>
                  <a:lnTo>
                    <a:pt x="675" y="203"/>
                  </a:lnTo>
                  <a:lnTo>
                    <a:pt x="670" y="198"/>
                  </a:lnTo>
                  <a:lnTo>
                    <a:pt x="666" y="197"/>
                  </a:lnTo>
                  <a:lnTo>
                    <a:pt x="661" y="195"/>
                  </a:lnTo>
                  <a:lnTo>
                    <a:pt x="658" y="197"/>
                  </a:lnTo>
                  <a:lnTo>
                    <a:pt x="653" y="197"/>
                  </a:lnTo>
                  <a:lnTo>
                    <a:pt x="653" y="197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7" y="208"/>
                  </a:lnTo>
                  <a:lnTo>
                    <a:pt x="642" y="208"/>
                  </a:lnTo>
                  <a:lnTo>
                    <a:pt x="637" y="205"/>
                  </a:lnTo>
                  <a:lnTo>
                    <a:pt x="632" y="197"/>
                  </a:lnTo>
                  <a:lnTo>
                    <a:pt x="632" y="197"/>
                  </a:lnTo>
                  <a:lnTo>
                    <a:pt x="626" y="187"/>
                  </a:lnTo>
                  <a:lnTo>
                    <a:pt x="618" y="179"/>
                  </a:lnTo>
                  <a:lnTo>
                    <a:pt x="612" y="175"/>
                  </a:lnTo>
                  <a:lnTo>
                    <a:pt x="604" y="170"/>
                  </a:lnTo>
                  <a:lnTo>
                    <a:pt x="593" y="163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69" y="156"/>
                  </a:lnTo>
                  <a:lnTo>
                    <a:pt x="519" y="138"/>
                  </a:lnTo>
                  <a:lnTo>
                    <a:pt x="486" y="130"/>
                  </a:lnTo>
                  <a:lnTo>
                    <a:pt x="451" y="122"/>
                  </a:lnTo>
                  <a:lnTo>
                    <a:pt x="415" y="116"/>
                  </a:lnTo>
                  <a:lnTo>
                    <a:pt x="376" y="111"/>
                  </a:lnTo>
                  <a:lnTo>
                    <a:pt x="376" y="111"/>
                  </a:lnTo>
                  <a:lnTo>
                    <a:pt x="343" y="108"/>
                  </a:lnTo>
                  <a:lnTo>
                    <a:pt x="319" y="102"/>
                  </a:lnTo>
                  <a:lnTo>
                    <a:pt x="300" y="95"/>
                  </a:lnTo>
                  <a:lnTo>
                    <a:pt x="288" y="89"/>
                  </a:lnTo>
                  <a:lnTo>
                    <a:pt x="280" y="82"/>
                  </a:lnTo>
                  <a:lnTo>
                    <a:pt x="275" y="76"/>
                  </a:lnTo>
                  <a:lnTo>
                    <a:pt x="272" y="71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151" y="22"/>
                  </a:lnTo>
                  <a:lnTo>
                    <a:pt x="98" y="9"/>
                  </a:lnTo>
                  <a:lnTo>
                    <a:pt x="73" y="5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25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8" y="49"/>
                  </a:lnTo>
                  <a:lnTo>
                    <a:pt x="57" y="54"/>
                  </a:lnTo>
                  <a:lnTo>
                    <a:pt x="67" y="55"/>
                  </a:lnTo>
                  <a:lnTo>
                    <a:pt x="75" y="59"/>
                  </a:lnTo>
                  <a:lnTo>
                    <a:pt x="92" y="60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22" y="68"/>
                  </a:lnTo>
                  <a:lnTo>
                    <a:pt x="135" y="73"/>
                  </a:lnTo>
                  <a:lnTo>
                    <a:pt x="148" y="79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97" y="9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34" y="106"/>
                  </a:lnTo>
                  <a:lnTo>
                    <a:pt x="243" y="113"/>
                  </a:lnTo>
                  <a:lnTo>
                    <a:pt x="251" y="119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65" y="135"/>
                  </a:lnTo>
                  <a:lnTo>
                    <a:pt x="281" y="148"/>
                  </a:lnTo>
                  <a:lnTo>
                    <a:pt x="299" y="159"/>
                  </a:lnTo>
                  <a:lnTo>
                    <a:pt x="313" y="167"/>
                  </a:lnTo>
                  <a:lnTo>
                    <a:pt x="313" y="167"/>
                  </a:lnTo>
                  <a:lnTo>
                    <a:pt x="318" y="170"/>
                  </a:lnTo>
                  <a:lnTo>
                    <a:pt x="321" y="173"/>
                  </a:lnTo>
                  <a:lnTo>
                    <a:pt x="326" y="179"/>
                  </a:lnTo>
                  <a:lnTo>
                    <a:pt x="329" y="187"/>
                  </a:lnTo>
                  <a:lnTo>
                    <a:pt x="330" y="190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40" y="197"/>
                  </a:lnTo>
                  <a:lnTo>
                    <a:pt x="343" y="202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62" y="241"/>
                  </a:lnTo>
                  <a:lnTo>
                    <a:pt x="383" y="279"/>
                  </a:lnTo>
                  <a:lnTo>
                    <a:pt x="383" y="279"/>
                  </a:lnTo>
                  <a:lnTo>
                    <a:pt x="423" y="351"/>
                  </a:lnTo>
                  <a:lnTo>
                    <a:pt x="402" y="426"/>
                  </a:lnTo>
                  <a:lnTo>
                    <a:pt x="402" y="494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416" y="532"/>
                  </a:lnTo>
                  <a:lnTo>
                    <a:pt x="429" y="535"/>
                  </a:lnTo>
                  <a:lnTo>
                    <a:pt x="442" y="537"/>
                  </a:lnTo>
                  <a:lnTo>
                    <a:pt x="453" y="537"/>
                  </a:lnTo>
                  <a:lnTo>
                    <a:pt x="459" y="535"/>
                  </a:lnTo>
                  <a:lnTo>
                    <a:pt x="464" y="534"/>
                  </a:lnTo>
                  <a:lnTo>
                    <a:pt x="469" y="530"/>
                  </a:lnTo>
                  <a:lnTo>
                    <a:pt x="472" y="526"/>
                  </a:lnTo>
                  <a:lnTo>
                    <a:pt x="475" y="521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1"/>
                  </a:lnTo>
                  <a:lnTo>
                    <a:pt x="480" y="510"/>
                  </a:lnTo>
                  <a:lnTo>
                    <a:pt x="485" y="510"/>
                  </a:lnTo>
                  <a:lnTo>
                    <a:pt x="492" y="511"/>
                  </a:lnTo>
                  <a:lnTo>
                    <a:pt x="499" y="514"/>
                  </a:lnTo>
                  <a:lnTo>
                    <a:pt x="513" y="522"/>
                  </a:lnTo>
                  <a:lnTo>
                    <a:pt x="519" y="526"/>
                  </a:lnTo>
                  <a:lnTo>
                    <a:pt x="519" y="526"/>
                  </a:lnTo>
                  <a:lnTo>
                    <a:pt x="524" y="527"/>
                  </a:lnTo>
                  <a:lnTo>
                    <a:pt x="539" y="530"/>
                  </a:lnTo>
                  <a:lnTo>
                    <a:pt x="548" y="534"/>
                  </a:lnTo>
                  <a:lnTo>
                    <a:pt x="556" y="537"/>
                  </a:lnTo>
                  <a:lnTo>
                    <a:pt x="564" y="543"/>
                  </a:lnTo>
                  <a:lnTo>
                    <a:pt x="572" y="548"/>
                  </a:lnTo>
                  <a:lnTo>
                    <a:pt x="572" y="548"/>
                  </a:lnTo>
                  <a:lnTo>
                    <a:pt x="581" y="562"/>
                  </a:lnTo>
                  <a:lnTo>
                    <a:pt x="589" y="576"/>
                  </a:lnTo>
                  <a:lnTo>
                    <a:pt x="594" y="583"/>
                  </a:lnTo>
                  <a:lnTo>
                    <a:pt x="599" y="589"/>
                  </a:lnTo>
                  <a:lnTo>
                    <a:pt x="605" y="595"/>
                  </a:lnTo>
                  <a:lnTo>
                    <a:pt x="615" y="600"/>
                  </a:lnTo>
                  <a:lnTo>
                    <a:pt x="615" y="600"/>
                  </a:lnTo>
                  <a:lnTo>
                    <a:pt x="631" y="608"/>
                  </a:lnTo>
                  <a:lnTo>
                    <a:pt x="642" y="615"/>
                  </a:lnTo>
                  <a:lnTo>
                    <a:pt x="653" y="619"/>
                  </a:lnTo>
                  <a:lnTo>
                    <a:pt x="664" y="626"/>
                  </a:lnTo>
                  <a:lnTo>
                    <a:pt x="664" y="626"/>
                  </a:lnTo>
                  <a:lnTo>
                    <a:pt x="677" y="640"/>
                  </a:lnTo>
                  <a:lnTo>
                    <a:pt x="677" y="640"/>
                  </a:lnTo>
                  <a:lnTo>
                    <a:pt x="693" y="642"/>
                  </a:lnTo>
                  <a:lnTo>
                    <a:pt x="729" y="645"/>
                  </a:lnTo>
                  <a:lnTo>
                    <a:pt x="777" y="646"/>
                  </a:lnTo>
                  <a:lnTo>
                    <a:pt x="799" y="646"/>
                  </a:lnTo>
                  <a:lnTo>
                    <a:pt x="820" y="645"/>
                  </a:lnTo>
                  <a:lnTo>
                    <a:pt x="820" y="645"/>
                  </a:lnTo>
                  <a:lnTo>
                    <a:pt x="858" y="640"/>
                  </a:lnTo>
                  <a:lnTo>
                    <a:pt x="891" y="637"/>
                  </a:lnTo>
                  <a:lnTo>
                    <a:pt x="907" y="637"/>
                  </a:lnTo>
                  <a:lnTo>
                    <a:pt x="921" y="638"/>
                  </a:lnTo>
                  <a:lnTo>
                    <a:pt x="932" y="642"/>
                  </a:lnTo>
                  <a:lnTo>
                    <a:pt x="944" y="646"/>
                  </a:lnTo>
                  <a:lnTo>
                    <a:pt x="944" y="646"/>
                  </a:lnTo>
                  <a:lnTo>
                    <a:pt x="955" y="654"/>
                  </a:lnTo>
                  <a:lnTo>
                    <a:pt x="996" y="634"/>
                  </a:lnTo>
                  <a:lnTo>
                    <a:pt x="996" y="634"/>
                  </a:lnTo>
                  <a:lnTo>
                    <a:pt x="999" y="632"/>
                  </a:lnTo>
                  <a:lnTo>
                    <a:pt x="1009" y="627"/>
                  </a:lnTo>
                  <a:lnTo>
                    <a:pt x="1020" y="626"/>
                  </a:lnTo>
                  <a:lnTo>
                    <a:pt x="1028" y="624"/>
                  </a:lnTo>
                  <a:lnTo>
                    <a:pt x="1034" y="626"/>
                  </a:lnTo>
                  <a:lnTo>
                    <a:pt x="1034" y="62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AT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endParaRPr>
            </a:p>
          </p:txBody>
        </p:sp>
      </p:grpSp>
      <p:pic>
        <p:nvPicPr>
          <p:cNvPr id="3" name="Grafik 2">
            <a:extLst>
              <a:ext uri="{FF2B5EF4-FFF2-40B4-BE49-F238E27FC236}">
                <a16:creationId xmlns:a16="http://schemas.microsoft.com/office/drawing/2014/main" id="{8DCD3088-A6E4-81D2-E3E2-0AF4CD866F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0274" y="734525"/>
            <a:ext cx="2805724" cy="977118"/>
          </a:xfrm>
          <a:prstGeom prst="rect">
            <a:avLst/>
          </a:prstGeom>
        </p:spPr>
      </p:pic>
      <p:sp>
        <p:nvSpPr>
          <p:cNvPr id="2" name="Flussdiagramm: Verbinder 284">
            <a:extLst>
              <a:ext uri="{FF2B5EF4-FFF2-40B4-BE49-F238E27FC236}">
                <a16:creationId xmlns:a16="http://schemas.microsoft.com/office/drawing/2014/main" id="{8625BD80-CE84-635A-4BDA-5DF425F047B8}"/>
              </a:ext>
            </a:extLst>
          </p:cNvPr>
          <p:cNvSpPr/>
          <p:nvPr/>
        </p:nvSpPr>
        <p:spPr>
          <a:xfrm>
            <a:off x="8085813" y="5099223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4" name="Flussdiagramm: Verbinder 284">
            <a:extLst>
              <a:ext uri="{FF2B5EF4-FFF2-40B4-BE49-F238E27FC236}">
                <a16:creationId xmlns:a16="http://schemas.microsoft.com/office/drawing/2014/main" id="{7DE89F97-C815-D3E8-74CF-8C00F9B9A679}"/>
              </a:ext>
            </a:extLst>
          </p:cNvPr>
          <p:cNvSpPr/>
          <p:nvPr/>
        </p:nvSpPr>
        <p:spPr>
          <a:xfrm>
            <a:off x="8325301" y="5055679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5" name="Flussdiagramm: Verbinder 284">
            <a:extLst>
              <a:ext uri="{FF2B5EF4-FFF2-40B4-BE49-F238E27FC236}">
                <a16:creationId xmlns:a16="http://schemas.microsoft.com/office/drawing/2014/main" id="{68BEFF29-FFC2-C097-76CD-D8A9504CA7C7}"/>
              </a:ext>
            </a:extLst>
          </p:cNvPr>
          <p:cNvSpPr/>
          <p:nvPr/>
        </p:nvSpPr>
        <p:spPr>
          <a:xfrm>
            <a:off x="8630101" y="4881503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7" name="Flussdiagramm: Verbinder 284">
            <a:extLst>
              <a:ext uri="{FF2B5EF4-FFF2-40B4-BE49-F238E27FC236}">
                <a16:creationId xmlns:a16="http://schemas.microsoft.com/office/drawing/2014/main" id="{92A3799A-287E-638D-6F53-1456A5E0FF32}"/>
              </a:ext>
            </a:extLst>
          </p:cNvPr>
          <p:cNvSpPr/>
          <p:nvPr/>
        </p:nvSpPr>
        <p:spPr>
          <a:xfrm>
            <a:off x="7269382" y="4435186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273" name="Flussdiagramm: Verbinder 284">
            <a:extLst>
              <a:ext uri="{FF2B5EF4-FFF2-40B4-BE49-F238E27FC236}">
                <a16:creationId xmlns:a16="http://schemas.microsoft.com/office/drawing/2014/main" id="{0446E69B-373A-5E2A-4CD1-0BE3ADC69735}"/>
              </a:ext>
            </a:extLst>
          </p:cNvPr>
          <p:cNvSpPr/>
          <p:nvPr/>
        </p:nvSpPr>
        <p:spPr>
          <a:xfrm>
            <a:off x="7519766" y="5360478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74" name="Flussdiagramm: Verbinder 284">
            <a:extLst>
              <a:ext uri="{FF2B5EF4-FFF2-40B4-BE49-F238E27FC236}">
                <a16:creationId xmlns:a16="http://schemas.microsoft.com/office/drawing/2014/main" id="{58E38B8E-72D7-8748-E881-AACDCAF0CEF9}"/>
              </a:ext>
            </a:extLst>
          </p:cNvPr>
          <p:cNvSpPr/>
          <p:nvPr/>
        </p:nvSpPr>
        <p:spPr>
          <a:xfrm>
            <a:off x="7889882" y="5371359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275" name="Flussdiagramm: Verbinder 284">
            <a:extLst>
              <a:ext uri="{FF2B5EF4-FFF2-40B4-BE49-F238E27FC236}">
                <a16:creationId xmlns:a16="http://schemas.microsoft.com/office/drawing/2014/main" id="{2089AF75-946D-39D3-74A0-56F938E57270}"/>
              </a:ext>
            </a:extLst>
          </p:cNvPr>
          <p:cNvSpPr/>
          <p:nvPr/>
        </p:nvSpPr>
        <p:spPr>
          <a:xfrm>
            <a:off x="7628612" y="5066561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276" name="Flussdiagramm: Verbinder 284">
            <a:extLst>
              <a:ext uri="{FF2B5EF4-FFF2-40B4-BE49-F238E27FC236}">
                <a16:creationId xmlns:a16="http://schemas.microsoft.com/office/drawing/2014/main" id="{051370B0-AE01-F820-7276-7C17D9FFAAC3}"/>
              </a:ext>
            </a:extLst>
          </p:cNvPr>
          <p:cNvSpPr/>
          <p:nvPr/>
        </p:nvSpPr>
        <p:spPr>
          <a:xfrm>
            <a:off x="7846326" y="5142767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77" name="Flussdiagramm: Verbinder 284">
            <a:extLst>
              <a:ext uri="{FF2B5EF4-FFF2-40B4-BE49-F238E27FC236}">
                <a16:creationId xmlns:a16="http://schemas.microsoft.com/office/drawing/2014/main" id="{4167F30D-6ED3-BDEC-BD89-11C4021DB374}"/>
              </a:ext>
            </a:extLst>
          </p:cNvPr>
          <p:cNvSpPr/>
          <p:nvPr/>
        </p:nvSpPr>
        <p:spPr>
          <a:xfrm>
            <a:off x="6910150" y="4827073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78" name="Flussdiagramm: Verbinder 284">
            <a:extLst>
              <a:ext uri="{FF2B5EF4-FFF2-40B4-BE49-F238E27FC236}">
                <a16:creationId xmlns:a16="http://schemas.microsoft.com/office/drawing/2014/main" id="{7431A734-6A81-7E6B-F1D2-6105AE9EDE8F}"/>
              </a:ext>
            </a:extLst>
          </p:cNvPr>
          <p:cNvSpPr/>
          <p:nvPr/>
        </p:nvSpPr>
        <p:spPr>
          <a:xfrm>
            <a:off x="5636522" y="5817685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279" name="Flussdiagramm: Verbinder 284">
            <a:extLst>
              <a:ext uri="{FF2B5EF4-FFF2-40B4-BE49-F238E27FC236}">
                <a16:creationId xmlns:a16="http://schemas.microsoft.com/office/drawing/2014/main" id="{A82A6CC7-2FBF-87E5-F1B5-C58EC9ADA3B7}"/>
              </a:ext>
            </a:extLst>
          </p:cNvPr>
          <p:cNvSpPr/>
          <p:nvPr/>
        </p:nvSpPr>
        <p:spPr>
          <a:xfrm>
            <a:off x="5549444" y="6166016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 dirty="0"/>
          </a:p>
        </p:txBody>
      </p:sp>
      <p:sp>
        <p:nvSpPr>
          <p:cNvPr id="280" name="Flussdiagramm: Verbinder 284">
            <a:extLst>
              <a:ext uri="{FF2B5EF4-FFF2-40B4-BE49-F238E27FC236}">
                <a16:creationId xmlns:a16="http://schemas.microsoft.com/office/drawing/2014/main" id="{FC7EF021-0DA6-ED7F-A86D-F24B2ED380D8}"/>
              </a:ext>
            </a:extLst>
          </p:cNvPr>
          <p:cNvSpPr/>
          <p:nvPr/>
        </p:nvSpPr>
        <p:spPr>
          <a:xfrm>
            <a:off x="6877501" y="4533159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81" name="Flussdiagramm: Verbinder 284">
            <a:extLst>
              <a:ext uri="{FF2B5EF4-FFF2-40B4-BE49-F238E27FC236}">
                <a16:creationId xmlns:a16="http://schemas.microsoft.com/office/drawing/2014/main" id="{91867AC8-E322-505C-F792-8F047DEE68D9}"/>
              </a:ext>
            </a:extLst>
          </p:cNvPr>
          <p:cNvSpPr/>
          <p:nvPr/>
        </p:nvSpPr>
        <p:spPr>
          <a:xfrm>
            <a:off x="7225839" y="5708825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282" name="Flussdiagramm: Verbinder 284">
            <a:extLst>
              <a:ext uri="{FF2B5EF4-FFF2-40B4-BE49-F238E27FC236}">
                <a16:creationId xmlns:a16="http://schemas.microsoft.com/office/drawing/2014/main" id="{580886A4-E994-3487-2ED7-5F6E693FAB4C}"/>
              </a:ext>
            </a:extLst>
          </p:cNvPr>
          <p:cNvSpPr/>
          <p:nvPr/>
        </p:nvSpPr>
        <p:spPr>
          <a:xfrm>
            <a:off x="6387650" y="6024499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18315384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AB434E-6CAE-12A8-B0B4-DCC139BE2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Inhaltsplatzhalter 2">
            <a:extLst>
              <a:ext uri="{FF2B5EF4-FFF2-40B4-BE49-F238E27FC236}">
                <a16:creationId xmlns:a16="http://schemas.microsoft.com/office/drawing/2014/main" id="{2EB53C49-0320-4FAA-7E6E-C1DC1C078D9F}"/>
              </a:ext>
            </a:extLst>
          </p:cNvPr>
          <p:cNvSpPr txBox="1">
            <a:spLocks/>
          </p:cNvSpPr>
          <p:nvPr/>
        </p:nvSpPr>
        <p:spPr>
          <a:xfrm>
            <a:off x="457107" y="2145170"/>
            <a:ext cx="4725654" cy="379441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2"/>
              </a:buBlip>
              <a:defRPr sz="2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4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0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noProof="0" dirty="0"/>
              <a:t>C-ITS deployments: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Germany / nationwide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GB" sz="2000" i="1" dirty="0"/>
              <a:t>roll out Road Works Warning Trailer equipped with C-ITS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noProof="0" dirty="0"/>
              <a:t>Italy / Livorno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i="1" noProof="0" dirty="0"/>
              <a:t>C-ITS Corridor to port of Livorno</a:t>
            </a:r>
            <a:endParaRPr lang="en-GB" sz="2000" i="1" noProof="0" dirty="0"/>
          </a:p>
          <a:p>
            <a:pPr>
              <a:buFont typeface="Arial" panose="020B0604020202020204" pitchFamily="34" charset="0"/>
              <a:buChar char="•"/>
            </a:pPr>
            <a:r>
              <a:rPr lang="en-GB" noProof="0" dirty="0"/>
              <a:t>Belgium / Flanders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i="1" noProof="0" dirty="0"/>
              <a:t>MOBILIDATA – open and lasting C-ITS ecosystem</a:t>
            </a:r>
            <a:endParaRPr lang="en-GB" sz="2000" i="1" dirty="0"/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The Netherlands / nationwide</a:t>
            </a:r>
          </a:p>
          <a:p>
            <a:pPr marL="0" indent="0">
              <a:spcBef>
                <a:spcPts val="0"/>
              </a:spcBef>
              <a:buNone/>
            </a:pPr>
            <a:r>
              <a:rPr lang="en-US" sz="2000" dirty="0"/>
              <a:t>Safety Priority System – I2V data provision for in-car warnings</a:t>
            </a:r>
            <a:endParaRPr lang="en-GB" sz="2000" dirty="0"/>
          </a:p>
          <a:p>
            <a:pPr>
              <a:buFont typeface="Arial" panose="020B0604020202020204" pitchFamily="34" charset="0"/>
              <a:buChar char="•"/>
            </a:pPr>
            <a:endParaRPr lang="en-GB" noProof="0" dirty="0"/>
          </a:p>
          <a:p>
            <a:pPr marL="0" indent="0">
              <a:buNone/>
            </a:pPr>
            <a:endParaRPr lang="en-GB" noProof="0" dirty="0"/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C83022C3-AF2B-3050-BE58-935C4932D6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92157" y="725863"/>
            <a:ext cx="9740412" cy="6947099"/>
            <a:chOff x="2972" y="396"/>
            <a:chExt cx="6057" cy="4320"/>
          </a:xfrm>
        </p:grpSpPr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E5F9066F-2D88-C4A0-89FE-AC7E9ABA7C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2" y="398"/>
              <a:ext cx="4970" cy="4318"/>
              <a:chOff x="2972" y="398"/>
              <a:chExt cx="4970" cy="4318"/>
            </a:xfrm>
          </p:grpSpPr>
          <p:sp>
            <p:nvSpPr>
              <p:cNvPr id="73" name="Freeform 5">
                <a:extLst>
                  <a:ext uri="{FF2B5EF4-FFF2-40B4-BE49-F238E27FC236}">
                    <a16:creationId xmlns:a16="http://schemas.microsoft.com/office/drawing/2014/main" id="{E1C0A8EB-AFD2-98C8-282D-4EFB4E00E8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9" y="2474"/>
                <a:ext cx="1141" cy="971"/>
              </a:xfrm>
              <a:custGeom>
                <a:avLst/>
                <a:gdLst>
                  <a:gd name="T0" fmla="*/ 1148 w 2282"/>
                  <a:gd name="T1" fmla="*/ 1927 h 1941"/>
                  <a:gd name="T2" fmla="*/ 991 w 2282"/>
                  <a:gd name="T3" fmla="*/ 1849 h 1941"/>
                  <a:gd name="T4" fmla="*/ 894 w 2282"/>
                  <a:gd name="T5" fmla="*/ 1868 h 1941"/>
                  <a:gd name="T6" fmla="*/ 742 w 2282"/>
                  <a:gd name="T7" fmla="*/ 1838 h 1941"/>
                  <a:gd name="T8" fmla="*/ 634 w 2282"/>
                  <a:gd name="T9" fmla="*/ 1800 h 1941"/>
                  <a:gd name="T10" fmla="*/ 526 w 2282"/>
                  <a:gd name="T11" fmla="*/ 1735 h 1941"/>
                  <a:gd name="T12" fmla="*/ 554 w 2282"/>
                  <a:gd name="T13" fmla="*/ 1578 h 1941"/>
                  <a:gd name="T14" fmla="*/ 610 w 2282"/>
                  <a:gd name="T15" fmla="*/ 1260 h 1941"/>
                  <a:gd name="T16" fmla="*/ 654 w 2282"/>
                  <a:gd name="T17" fmla="*/ 1242 h 1941"/>
                  <a:gd name="T18" fmla="*/ 597 w 2282"/>
                  <a:gd name="T19" fmla="*/ 1165 h 1941"/>
                  <a:gd name="T20" fmla="*/ 611 w 2282"/>
                  <a:gd name="T21" fmla="*/ 1147 h 1941"/>
                  <a:gd name="T22" fmla="*/ 621 w 2282"/>
                  <a:gd name="T23" fmla="*/ 1120 h 1941"/>
                  <a:gd name="T24" fmla="*/ 491 w 2282"/>
                  <a:gd name="T25" fmla="*/ 996 h 1941"/>
                  <a:gd name="T26" fmla="*/ 454 w 2282"/>
                  <a:gd name="T27" fmla="*/ 920 h 1941"/>
                  <a:gd name="T28" fmla="*/ 449 w 2282"/>
                  <a:gd name="T29" fmla="*/ 887 h 1941"/>
                  <a:gd name="T30" fmla="*/ 400 w 2282"/>
                  <a:gd name="T31" fmla="*/ 806 h 1941"/>
                  <a:gd name="T32" fmla="*/ 329 w 2282"/>
                  <a:gd name="T33" fmla="*/ 795 h 1941"/>
                  <a:gd name="T34" fmla="*/ 289 w 2282"/>
                  <a:gd name="T35" fmla="*/ 807 h 1941"/>
                  <a:gd name="T36" fmla="*/ 147 w 2282"/>
                  <a:gd name="T37" fmla="*/ 726 h 1941"/>
                  <a:gd name="T38" fmla="*/ 60 w 2282"/>
                  <a:gd name="T39" fmla="*/ 712 h 1941"/>
                  <a:gd name="T40" fmla="*/ 76 w 2282"/>
                  <a:gd name="T41" fmla="*/ 663 h 1941"/>
                  <a:gd name="T42" fmla="*/ 35 w 2282"/>
                  <a:gd name="T43" fmla="*/ 634 h 1941"/>
                  <a:gd name="T44" fmla="*/ 28 w 2282"/>
                  <a:gd name="T45" fmla="*/ 558 h 1941"/>
                  <a:gd name="T46" fmla="*/ 205 w 2282"/>
                  <a:gd name="T47" fmla="*/ 523 h 1941"/>
                  <a:gd name="T48" fmla="*/ 337 w 2282"/>
                  <a:gd name="T49" fmla="*/ 531 h 1941"/>
                  <a:gd name="T50" fmla="*/ 468 w 2282"/>
                  <a:gd name="T51" fmla="*/ 548 h 1941"/>
                  <a:gd name="T52" fmla="*/ 540 w 2282"/>
                  <a:gd name="T53" fmla="*/ 545 h 1941"/>
                  <a:gd name="T54" fmla="*/ 583 w 2282"/>
                  <a:gd name="T55" fmla="*/ 426 h 1941"/>
                  <a:gd name="T56" fmla="*/ 578 w 2282"/>
                  <a:gd name="T57" fmla="*/ 312 h 1941"/>
                  <a:gd name="T58" fmla="*/ 654 w 2282"/>
                  <a:gd name="T59" fmla="*/ 370 h 1941"/>
                  <a:gd name="T60" fmla="*/ 840 w 2282"/>
                  <a:gd name="T61" fmla="*/ 394 h 1941"/>
                  <a:gd name="T62" fmla="*/ 897 w 2282"/>
                  <a:gd name="T63" fmla="*/ 316 h 1941"/>
                  <a:gd name="T64" fmla="*/ 1116 w 2282"/>
                  <a:gd name="T65" fmla="*/ 218 h 1941"/>
                  <a:gd name="T66" fmla="*/ 1158 w 2282"/>
                  <a:gd name="T67" fmla="*/ 78 h 1941"/>
                  <a:gd name="T68" fmla="*/ 1299 w 2282"/>
                  <a:gd name="T69" fmla="*/ 0 h 1941"/>
                  <a:gd name="T70" fmla="*/ 1375 w 2282"/>
                  <a:gd name="T71" fmla="*/ 96 h 1941"/>
                  <a:gd name="T72" fmla="*/ 1479 w 2282"/>
                  <a:gd name="T73" fmla="*/ 143 h 1941"/>
                  <a:gd name="T74" fmla="*/ 1544 w 2282"/>
                  <a:gd name="T75" fmla="*/ 181 h 1941"/>
                  <a:gd name="T76" fmla="*/ 1595 w 2282"/>
                  <a:gd name="T77" fmla="*/ 253 h 1941"/>
                  <a:gd name="T78" fmla="*/ 1706 w 2282"/>
                  <a:gd name="T79" fmla="*/ 256 h 1941"/>
                  <a:gd name="T80" fmla="*/ 1774 w 2282"/>
                  <a:gd name="T81" fmla="*/ 320 h 1941"/>
                  <a:gd name="T82" fmla="*/ 1930 w 2282"/>
                  <a:gd name="T83" fmla="*/ 375 h 1941"/>
                  <a:gd name="T84" fmla="*/ 2084 w 2282"/>
                  <a:gd name="T85" fmla="*/ 447 h 1941"/>
                  <a:gd name="T86" fmla="*/ 2282 w 2282"/>
                  <a:gd name="T87" fmla="*/ 483 h 1941"/>
                  <a:gd name="T88" fmla="*/ 2189 w 2282"/>
                  <a:gd name="T89" fmla="*/ 675 h 1941"/>
                  <a:gd name="T90" fmla="*/ 2139 w 2282"/>
                  <a:gd name="T91" fmla="*/ 796 h 1941"/>
                  <a:gd name="T92" fmla="*/ 2071 w 2282"/>
                  <a:gd name="T93" fmla="*/ 847 h 1941"/>
                  <a:gd name="T94" fmla="*/ 1914 w 2282"/>
                  <a:gd name="T95" fmla="*/ 1041 h 1941"/>
                  <a:gd name="T96" fmla="*/ 1898 w 2282"/>
                  <a:gd name="T97" fmla="*/ 1112 h 1941"/>
                  <a:gd name="T98" fmla="*/ 1966 w 2282"/>
                  <a:gd name="T99" fmla="*/ 1079 h 1941"/>
                  <a:gd name="T100" fmla="*/ 2041 w 2282"/>
                  <a:gd name="T101" fmla="*/ 1071 h 1941"/>
                  <a:gd name="T102" fmla="*/ 2047 w 2282"/>
                  <a:gd name="T103" fmla="*/ 1174 h 1941"/>
                  <a:gd name="T104" fmla="*/ 2092 w 2282"/>
                  <a:gd name="T105" fmla="*/ 1261 h 1941"/>
                  <a:gd name="T106" fmla="*/ 2011 w 2282"/>
                  <a:gd name="T107" fmla="*/ 1330 h 1941"/>
                  <a:gd name="T108" fmla="*/ 2084 w 2282"/>
                  <a:gd name="T109" fmla="*/ 1419 h 1941"/>
                  <a:gd name="T110" fmla="*/ 2078 w 2282"/>
                  <a:gd name="T111" fmla="*/ 1539 h 1941"/>
                  <a:gd name="T112" fmla="*/ 2160 w 2282"/>
                  <a:gd name="T113" fmla="*/ 1646 h 1941"/>
                  <a:gd name="T114" fmla="*/ 2108 w 2282"/>
                  <a:gd name="T115" fmla="*/ 1657 h 1941"/>
                  <a:gd name="T116" fmla="*/ 2017 w 2282"/>
                  <a:gd name="T117" fmla="*/ 1754 h 1941"/>
                  <a:gd name="T118" fmla="*/ 1908 w 2282"/>
                  <a:gd name="T119" fmla="*/ 1790 h 1941"/>
                  <a:gd name="T120" fmla="*/ 1625 w 2282"/>
                  <a:gd name="T121" fmla="*/ 1717 h 1941"/>
                  <a:gd name="T122" fmla="*/ 1388 w 2282"/>
                  <a:gd name="T123" fmla="*/ 1773 h 1941"/>
                  <a:gd name="T124" fmla="*/ 678 w 2282"/>
                  <a:gd name="T125" fmla="*/ 1276 h 1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82" h="1941">
                    <a:moveTo>
                      <a:pt x="1369" y="1927"/>
                    </a:moveTo>
                    <a:lnTo>
                      <a:pt x="1369" y="1927"/>
                    </a:lnTo>
                    <a:lnTo>
                      <a:pt x="1347" y="1927"/>
                    </a:lnTo>
                    <a:lnTo>
                      <a:pt x="1323" y="1929"/>
                    </a:lnTo>
                    <a:lnTo>
                      <a:pt x="1279" y="1935"/>
                    </a:lnTo>
                    <a:lnTo>
                      <a:pt x="1255" y="1938"/>
                    </a:lnTo>
                    <a:lnTo>
                      <a:pt x="1232" y="1941"/>
                    </a:lnTo>
                    <a:lnTo>
                      <a:pt x="1210" y="1941"/>
                    </a:lnTo>
                    <a:lnTo>
                      <a:pt x="1186" y="1940"/>
                    </a:lnTo>
                    <a:lnTo>
                      <a:pt x="1186" y="1940"/>
                    </a:lnTo>
                    <a:lnTo>
                      <a:pt x="1169" y="1936"/>
                    </a:lnTo>
                    <a:lnTo>
                      <a:pt x="1161" y="1935"/>
                    </a:lnTo>
                    <a:lnTo>
                      <a:pt x="1155" y="1930"/>
                    </a:lnTo>
                    <a:lnTo>
                      <a:pt x="1148" y="1927"/>
                    </a:lnTo>
                    <a:lnTo>
                      <a:pt x="1142" y="1921"/>
                    </a:lnTo>
                    <a:lnTo>
                      <a:pt x="1136" y="1914"/>
                    </a:lnTo>
                    <a:lnTo>
                      <a:pt x="1132" y="1906"/>
                    </a:lnTo>
                    <a:lnTo>
                      <a:pt x="1132" y="1906"/>
                    </a:lnTo>
                    <a:lnTo>
                      <a:pt x="1126" y="1898"/>
                    </a:lnTo>
                    <a:lnTo>
                      <a:pt x="1120" y="1890"/>
                    </a:lnTo>
                    <a:lnTo>
                      <a:pt x="1112" y="1886"/>
                    </a:lnTo>
                    <a:lnTo>
                      <a:pt x="1102" y="1884"/>
                    </a:lnTo>
                    <a:lnTo>
                      <a:pt x="1102" y="1884"/>
                    </a:lnTo>
                    <a:lnTo>
                      <a:pt x="1083" y="1882"/>
                    </a:lnTo>
                    <a:lnTo>
                      <a:pt x="1064" y="1878"/>
                    </a:lnTo>
                    <a:lnTo>
                      <a:pt x="1045" y="1871"/>
                    </a:lnTo>
                    <a:lnTo>
                      <a:pt x="1028" y="1865"/>
                    </a:lnTo>
                    <a:lnTo>
                      <a:pt x="991" y="1849"/>
                    </a:lnTo>
                    <a:lnTo>
                      <a:pt x="972" y="1843"/>
                    </a:lnTo>
                    <a:lnTo>
                      <a:pt x="954" y="1838"/>
                    </a:lnTo>
                    <a:lnTo>
                      <a:pt x="954" y="1838"/>
                    </a:lnTo>
                    <a:lnTo>
                      <a:pt x="937" y="1835"/>
                    </a:lnTo>
                    <a:lnTo>
                      <a:pt x="929" y="1835"/>
                    </a:lnTo>
                    <a:lnTo>
                      <a:pt x="923" y="1836"/>
                    </a:lnTo>
                    <a:lnTo>
                      <a:pt x="918" y="1838"/>
                    </a:lnTo>
                    <a:lnTo>
                      <a:pt x="912" y="1843"/>
                    </a:lnTo>
                    <a:lnTo>
                      <a:pt x="908" y="1849"/>
                    </a:lnTo>
                    <a:lnTo>
                      <a:pt x="904" y="1859"/>
                    </a:lnTo>
                    <a:lnTo>
                      <a:pt x="904" y="1859"/>
                    </a:lnTo>
                    <a:lnTo>
                      <a:pt x="900" y="1865"/>
                    </a:lnTo>
                    <a:lnTo>
                      <a:pt x="899" y="1868"/>
                    </a:lnTo>
                    <a:lnTo>
                      <a:pt x="894" y="1868"/>
                    </a:lnTo>
                    <a:lnTo>
                      <a:pt x="894" y="1868"/>
                    </a:lnTo>
                    <a:lnTo>
                      <a:pt x="878" y="1868"/>
                    </a:lnTo>
                    <a:lnTo>
                      <a:pt x="862" y="1870"/>
                    </a:lnTo>
                    <a:lnTo>
                      <a:pt x="829" y="1871"/>
                    </a:lnTo>
                    <a:lnTo>
                      <a:pt x="813" y="1871"/>
                    </a:lnTo>
                    <a:lnTo>
                      <a:pt x="797" y="1868"/>
                    </a:lnTo>
                    <a:lnTo>
                      <a:pt x="789" y="1865"/>
                    </a:lnTo>
                    <a:lnTo>
                      <a:pt x="781" y="1862"/>
                    </a:lnTo>
                    <a:lnTo>
                      <a:pt x="775" y="1857"/>
                    </a:lnTo>
                    <a:lnTo>
                      <a:pt x="767" y="1851"/>
                    </a:lnTo>
                    <a:lnTo>
                      <a:pt x="767" y="1851"/>
                    </a:lnTo>
                    <a:lnTo>
                      <a:pt x="759" y="1844"/>
                    </a:lnTo>
                    <a:lnTo>
                      <a:pt x="751" y="1840"/>
                    </a:lnTo>
                    <a:lnTo>
                      <a:pt x="742" y="1838"/>
                    </a:lnTo>
                    <a:lnTo>
                      <a:pt x="737" y="1838"/>
                    </a:lnTo>
                    <a:lnTo>
                      <a:pt x="732" y="1838"/>
                    </a:lnTo>
                    <a:lnTo>
                      <a:pt x="732" y="1838"/>
                    </a:lnTo>
                    <a:lnTo>
                      <a:pt x="723" y="1841"/>
                    </a:lnTo>
                    <a:lnTo>
                      <a:pt x="713" y="1841"/>
                    </a:lnTo>
                    <a:lnTo>
                      <a:pt x="705" y="1840"/>
                    </a:lnTo>
                    <a:lnTo>
                      <a:pt x="697" y="1838"/>
                    </a:lnTo>
                    <a:lnTo>
                      <a:pt x="689" y="1833"/>
                    </a:lnTo>
                    <a:lnTo>
                      <a:pt x="683" y="1828"/>
                    </a:lnTo>
                    <a:lnTo>
                      <a:pt x="667" y="1817"/>
                    </a:lnTo>
                    <a:lnTo>
                      <a:pt x="667" y="1817"/>
                    </a:lnTo>
                    <a:lnTo>
                      <a:pt x="657" y="1809"/>
                    </a:lnTo>
                    <a:lnTo>
                      <a:pt x="646" y="1805"/>
                    </a:lnTo>
                    <a:lnTo>
                      <a:pt x="634" y="1800"/>
                    </a:lnTo>
                    <a:lnTo>
                      <a:pt x="622" y="1797"/>
                    </a:lnTo>
                    <a:lnTo>
                      <a:pt x="597" y="1792"/>
                    </a:lnTo>
                    <a:lnTo>
                      <a:pt x="572" y="1789"/>
                    </a:lnTo>
                    <a:lnTo>
                      <a:pt x="572" y="1789"/>
                    </a:lnTo>
                    <a:lnTo>
                      <a:pt x="562" y="1786"/>
                    </a:lnTo>
                    <a:lnTo>
                      <a:pt x="554" y="1782"/>
                    </a:lnTo>
                    <a:lnTo>
                      <a:pt x="551" y="1779"/>
                    </a:lnTo>
                    <a:lnTo>
                      <a:pt x="549" y="1776"/>
                    </a:lnTo>
                    <a:lnTo>
                      <a:pt x="548" y="1765"/>
                    </a:lnTo>
                    <a:lnTo>
                      <a:pt x="548" y="1765"/>
                    </a:lnTo>
                    <a:lnTo>
                      <a:pt x="545" y="1754"/>
                    </a:lnTo>
                    <a:lnTo>
                      <a:pt x="541" y="1744"/>
                    </a:lnTo>
                    <a:lnTo>
                      <a:pt x="533" y="1740"/>
                    </a:lnTo>
                    <a:lnTo>
                      <a:pt x="526" y="1735"/>
                    </a:lnTo>
                    <a:lnTo>
                      <a:pt x="518" y="1733"/>
                    </a:lnTo>
                    <a:lnTo>
                      <a:pt x="506" y="1732"/>
                    </a:lnTo>
                    <a:lnTo>
                      <a:pt x="486" y="1727"/>
                    </a:lnTo>
                    <a:lnTo>
                      <a:pt x="486" y="1727"/>
                    </a:lnTo>
                    <a:lnTo>
                      <a:pt x="499" y="1714"/>
                    </a:lnTo>
                    <a:lnTo>
                      <a:pt x="511" y="1700"/>
                    </a:lnTo>
                    <a:lnTo>
                      <a:pt x="521" y="1686"/>
                    </a:lnTo>
                    <a:lnTo>
                      <a:pt x="530" y="1670"/>
                    </a:lnTo>
                    <a:lnTo>
                      <a:pt x="538" y="1654"/>
                    </a:lnTo>
                    <a:lnTo>
                      <a:pt x="543" y="1636"/>
                    </a:lnTo>
                    <a:lnTo>
                      <a:pt x="548" y="1619"/>
                    </a:lnTo>
                    <a:lnTo>
                      <a:pt x="551" y="1601"/>
                    </a:lnTo>
                    <a:lnTo>
                      <a:pt x="551" y="1601"/>
                    </a:lnTo>
                    <a:lnTo>
                      <a:pt x="554" y="1578"/>
                    </a:lnTo>
                    <a:lnTo>
                      <a:pt x="560" y="1552"/>
                    </a:lnTo>
                    <a:lnTo>
                      <a:pt x="570" y="1503"/>
                    </a:lnTo>
                    <a:lnTo>
                      <a:pt x="575" y="1477"/>
                    </a:lnTo>
                    <a:lnTo>
                      <a:pt x="578" y="1452"/>
                    </a:lnTo>
                    <a:lnTo>
                      <a:pt x="581" y="1427"/>
                    </a:lnTo>
                    <a:lnTo>
                      <a:pt x="581" y="1401"/>
                    </a:lnTo>
                    <a:lnTo>
                      <a:pt x="581" y="1401"/>
                    </a:lnTo>
                    <a:lnTo>
                      <a:pt x="581" y="1384"/>
                    </a:lnTo>
                    <a:lnTo>
                      <a:pt x="583" y="1368"/>
                    </a:lnTo>
                    <a:lnTo>
                      <a:pt x="588" y="1335"/>
                    </a:lnTo>
                    <a:lnTo>
                      <a:pt x="595" y="1301"/>
                    </a:lnTo>
                    <a:lnTo>
                      <a:pt x="607" y="1269"/>
                    </a:lnTo>
                    <a:lnTo>
                      <a:pt x="607" y="1269"/>
                    </a:lnTo>
                    <a:lnTo>
                      <a:pt x="610" y="1260"/>
                    </a:lnTo>
                    <a:lnTo>
                      <a:pt x="615" y="1252"/>
                    </a:lnTo>
                    <a:lnTo>
                      <a:pt x="618" y="1247"/>
                    </a:lnTo>
                    <a:lnTo>
                      <a:pt x="622" y="1244"/>
                    </a:lnTo>
                    <a:lnTo>
                      <a:pt x="629" y="1242"/>
                    </a:lnTo>
                    <a:lnTo>
                      <a:pt x="635" y="1244"/>
                    </a:lnTo>
                    <a:lnTo>
                      <a:pt x="642" y="1247"/>
                    </a:lnTo>
                    <a:lnTo>
                      <a:pt x="649" y="1254"/>
                    </a:lnTo>
                    <a:lnTo>
                      <a:pt x="649" y="1254"/>
                    </a:lnTo>
                    <a:lnTo>
                      <a:pt x="657" y="1257"/>
                    </a:lnTo>
                    <a:lnTo>
                      <a:pt x="669" y="1261"/>
                    </a:lnTo>
                    <a:lnTo>
                      <a:pt x="669" y="1261"/>
                    </a:lnTo>
                    <a:lnTo>
                      <a:pt x="664" y="1254"/>
                    </a:lnTo>
                    <a:lnTo>
                      <a:pt x="659" y="1247"/>
                    </a:lnTo>
                    <a:lnTo>
                      <a:pt x="654" y="1242"/>
                    </a:lnTo>
                    <a:lnTo>
                      <a:pt x="649" y="1238"/>
                    </a:lnTo>
                    <a:lnTo>
                      <a:pt x="637" y="1231"/>
                    </a:lnTo>
                    <a:lnTo>
                      <a:pt x="627" y="1223"/>
                    </a:lnTo>
                    <a:lnTo>
                      <a:pt x="627" y="1223"/>
                    </a:lnTo>
                    <a:lnTo>
                      <a:pt x="615" y="1214"/>
                    </a:lnTo>
                    <a:lnTo>
                      <a:pt x="603" y="1206"/>
                    </a:lnTo>
                    <a:lnTo>
                      <a:pt x="600" y="1201"/>
                    </a:lnTo>
                    <a:lnTo>
                      <a:pt x="597" y="1195"/>
                    </a:lnTo>
                    <a:lnTo>
                      <a:pt x="597" y="1187"/>
                    </a:lnTo>
                    <a:lnTo>
                      <a:pt x="600" y="1177"/>
                    </a:lnTo>
                    <a:lnTo>
                      <a:pt x="600" y="1177"/>
                    </a:lnTo>
                    <a:lnTo>
                      <a:pt x="600" y="1174"/>
                    </a:lnTo>
                    <a:lnTo>
                      <a:pt x="600" y="1171"/>
                    </a:lnTo>
                    <a:lnTo>
                      <a:pt x="597" y="1165"/>
                    </a:lnTo>
                    <a:lnTo>
                      <a:pt x="586" y="1153"/>
                    </a:lnTo>
                    <a:lnTo>
                      <a:pt x="586" y="1153"/>
                    </a:lnTo>
                    <a:lnTo>
                      <a:pt x="583" y="1150"/>
                    </a:lnTo>
                    <a:lnTo>
                      <a:pt x="580" y="1146"/>
                    </a:lnTo>
                    <a:lnTo>
                      <a:pt x="580" y="1141"/>
                    </a:lnTo>
                    <a:lnTo>
                      <a:pt x="583" y="1138"/>
                    </a:lnTo>
                    <a:lnTo>
                      <a:pt x="583" y="1138"/>
                    </a:lnTo>
                    <a:lnTo>
                      <a:pt x="588" y="1133"/>
                    </a:lnTo>
                    <a:lnTo>
                      <a:pt x="592" y="1133"/>
                    </a:lnTo>
                    <a:lnTo>
                      <a:pt x="597" y="1136"/>
                    </a:lnTo>
                    <a:lnTo>
                      <a:pt x="602" y="1138"/>
                    </a:lnTo>
                    <a:lnTo>
                      <a:pt x="602" y="1138"/>
                    </a:lnTo>
                    <a:lnTo>
                      <a:pt x="608" y="1142"/>
                    </a:lnTo>
                    <a:lnTo>
                      <a:pt x="611" y="1147"/>
                    </a:lnTo>
                    <a:lnTo>
                      <a:pt x="613" y="1153"/>
                    </a:lnTo>
                    <a:lnTo>
                      <a:pt x="615" y="1158"/>
                    </a:lnTo>
                    <a:lnTo>
                      <a:pt x="615" y="1171"/>
                    </a:lnTo>
                    <a:lnTo>
                      <a:pt x="615" y="1187"/>
                    </a:lnTo>
                    <a:lnTo>
                      <a:pt x="615" y="1187"/>
                    </a:lnTo>
                    <a:lnTo>
                      <a:pt x="619" y="1179"/>
                    </a:lnTo>
                    <a:lnTo>
                      <a:pt x="622" y="1173"/>
                    </a:lnTo>
                    <a:lnTo>
                      <a:pt x="622" y="1165"/>
                    </a:lnTo>
                    <a:lnTo>
                      <a:pt x="622" y="1158"/>
                    </a:lnTo>
                    <a:lnTo>
                      <a:pt x="619" y="1147"/>
                    </a:lnTo>
                    <a:lnTo>
                      <a:pt x="618" y="1141"/>
                    </a:lnTo>
                    <a:lnTo>
                      <a:pt x="618" y="1136"/>
                    </a:lnTo>
                    <a:lnTo>
                      <a:pt x="618" y="1136"/>
                    </a:lnTo>
                    <a:lnTo>
                      <a:pt x="621" y="1120"/>
                    </a:lnTo>
                    <a:lnTo>
                      <a:pt x="621" y="1107"/>
                    </a:lnTo>
                    <a:lnTo>
                      <a:pt x="618" y="1096"/>
                    </a:lnTo>
                    <a:lnTo>
                      <a:pt x="613" y="1087"/>
                    </a:lnTo>
                    <a:lnTo>
                      <a:pt x="607" y="1079"/>
                    </a:lnTo>
                    <a:lnTo>
                      <a:pt x="595" y="1071"/>
                    </a:lnTo>
                    <a:lnTo>
                      <a:pt x="583" y="1066"/>
                    </a:lnTo>
                    <a:lnTo>
                      <a:pt x="568" y="1061"/>
                    </a:lnTo>
                    <a:lnTo>
                      <a:pt x="568" y="1061"/>
                    </a:lnTo>
                    <a:lnTo>
                      <a:pt x="551" y="1057"/>
                    </a:lnTo>
                    <a:lnTo>
                      <a:pt x="537" y="1047"/>
                    </a:lnTo>
                    <a:lnTo>
                      <a:pt x="522" y="1036"/>
                    </a:lnTo>
                    <a:lnTo>
                      <a:pt x="511" y="1025"/>
                    </a:lnTo>
                    <a:lnTo>
                      <a:pt x="500" y="1011"/>
                    </a:lnTo>
                    <a:lnTo>
                      <a:pt x="491" y="996"/>
                    </a:lnTo>
                    <a:lnTo>
                      <a:pt x="470" y="968"/>
                    </a:lnTo>
                    <a:lnTo>
                      <a:pt x="470" y="968"/>
                    </a:lnTo>
                    <a:lnTo>
                      <a:pt x="462" y="955"/>
                    </a:lnTo>
                    <a:lnTo>
                      <a:pt x="454" y="942"/>
                    </a:lnTo>
                    <a:lnTo>
                      <a:pt x="449" y="936"/>
                    </a:lnTo>
                    <a:lnTo>
                      <a:pt x="445" y="931"/>
                    </a:lnTo>
                    <a:lnTo>
                      <a:pt x="437" y="928"/>
                    </a:lnTo>
                    <a:lnTo>
                      <a:pt x="427" y="925"/>
                    </a:lnTo>
                    <a:lnTo>
                      <a:pt x="427" y="925"/>
                    </a:lnTo>
                    <a:lnTo>
                      <a:pt x="435" y="918"/>
                    </a:lnTo>
                    <a:lnTo>
                      <a:pt x="441" y="917"/>
                    </a:lnTo>
                    <a:lnTo>
                      <a:pt x="448" y="918"/>
                    </a:lnTo>
                    <a:lnTo>
                      <a:pt x="454" y="920"/>
                    </a:lnTo>
                    <a:lnTo>
                      <a:pt x="454" y="920"/>
                    </a:lnTo>
                    <a:lnTo>
                      <a:pt x="457" y="922"/>
                    </a:lnTo>
                    <a:lnTo>
                      <a:pt x="460" y="922"/>
                    </a:lnTo>
                    <a:lnTo>
                      <a:pt x="462" y="920"/>
                    </a:lnTo>
                    <a:lnTo>
                      <a:pt x="464" y="918"/>
                    </a:lnTo>
                    <a:lnTo>
                      <a:pt x="467" y="914"/>
                    </a:lnTo>
                    <a:lnTo>
                      <a:pt x="468" y="909"/>
                    </a:lnTo>
                    <a:lnTo>
                      <a:pt x="468" y="909"/>
                    </a:lnTo>
                    <a:lnTo>
                      <a:pt x="472" y="904"/>
                    </a:lnTo>
                    <a:lnTo>
                      <a:pt x="472" y="899"/>
                    </a:lnTo>
                    <a:lnTo>
                      <a:pt x="468" y="895"/>
                    </a:lnTo>
                    <a:lnTo>
                      <a:pt x="464" y="891"/>
                    </a:lnTo>
                    <a:lnTo>
                      <a:pt x="464" y="891"/>
                    </a:lnTo>
                    <a:lnTo>
                      <a:pt x="456" y="890"/>
                    </a:lnTo>
                    <a:lnTo>
                      <a:pt x="449" y="887"/>
                    </a:lnTo>
                    <a:lnTo>
                      <a:pt x="446" y="883"/>
                    </a:lnTo>
                    <a:lnTo>
                      <a:pt x="446" y="879"/>
                    </a:lnTo>
                    <a:lnTo>
                      <a:pt x="446" y="874"/>
                    </a:lnTo>
                    <a:lnTo>
                      <a:pt x="448" y="869"/>
                    </a:lnTo>
                    <a:lnTo>
                      <a:pt x="452" y="858"/>
                    </a:lnTo>
                    <a:lnTo>
                      <a:pt x="452" y="858"/>
                    </a:lnTo>
                    <a:lnTo>
                      <a:pt x="435" y="858"/>
                    </a:lnTo>
                    <a:lnTo>
                      <a:pt x="419" y="856"/>
                    </a:lnTo>
                    <a:lnTo>
                      <a:pt x="408" y="853"/>
                    </a:lnTo>
                    <a:lnTo>
                      <a:pt x="400" y="849"/>
                    </a:lnTo>
                    <a:lnTo>
                      <a:pt x="395" y="841"/>
                    </a:lnTo>
                    <a:lnTo>
                      <a:pt x="394" y="831"/>
                    </a:lnTo>
                    <a:lnTo>
                      <a:pt x="395" y="820"/>
                    </a:lnTo>
                    <a:lnTo>
                      <a:pt x="400" y="806"/>
                    </a:lnTo>
                    <a:lnTo>
                      <a:pt x="400" y="806"/>
                    </a:lnTo>
                    <a:lnTo>
                      <a:pt x="394" y="804"/>
                    </a:lnTo>
                    <a:lnTo>
                      <a:pt x="389" y="802"/>
                    </a:lnTo>
                    <a:lnTo>
                      <a:pt x="383" y="804"/>
                    </a:lnTo>
                    <a:lnTo>
                      <a:pt x="378" y="806"/>
                    </a:lnTo>
                    <a:lnTo>
                      <a:pt x="368" y="809"/>
                    </a:lnTo>
                    <a:lnTo>
                      <a:pt x="362" y="809"/>
                    </a:lnTo>
                    <a:lnTo>
                      <a:pt x="357" y="809"/>
                    </a:lnTo>
                    <a:lnTo>
                      <a:pt x="357" y="809"/>
                    </a:lnTo>
                    <a:lnTo>
                      <a:pt x="340" y="806"/>
                    </a:lnTo>
                    <a:lnTo>
                      <a:pt x="332" y="801"/>
                    </a:lnTo>
                    <a:lnTo>
                      <a:pt x="330" y="799"/>
                    </a:lnTo>
                    <a:lnTo>
                      <a:pt x="329" y="795"/>
                    </a:lnTo>
                    <a:lnTo>
                      <a:pt x="329" y="795"/>
                    </a:lnTo>
                    <a:lnTo>
                      <a:pt x="329" y="791"/>
                    </a:lnTo>
                    <a:lnTo>
                      <a:pt x="330" y="788"/>
                    </a:lnTo>
                    <a:lnTo>
                      <a:pt x="333" y="787"/>
                    </a:lnTo>
                    <a:lnTo>
                      <a:pt x="337" y="785"/>
                    </a:lnTo>
                    <a:lnTo>
                      <a:pt x="346" y="782"/>
                    </a:lnTo>
                    <a:lnTo>
                      <a:pt x="356" y="780"/>
                    </a:lnTo>
                    <a:lnTo>
                      <a:pt x="356" y="780"/>
                    </a:lnTo>
                    <a:lnTo>
                      <a:pt x="332" y="777"/>
                    </a:lnTo>
                    <a:lnTo>
                      <a:pt x="324" y="779"/>
                    </a:lnTo>
                    <a:lnTo>
                      <a:pt x="317" y="780"/>
                    </a:lnTo>
                    <a:lnTo>
                      <a:pt x="311" y="783"/>
                    </a:lnTo>
                    <a:lnTo>
                      <a:pt x="305" y="788"/>
                    </a:lnTo>
                    <a:lnTo>
                      <a:pt x="289" y="807"/>
                    </a:lnTo>
                    <a:lnTo>
                      <a:pt x="289" y="807"/>
                    </a:lnTo>
                    <a:lnTo>
                      <a:pt x="284" y="793"/>
                    </a:lnTo>
                    <a:lnTo>
                      <a:pt x="279" y="780"/>
                    </a:lnTo>
                    <a:lnTo>
                      <a:pt x="271" y="772"/>
                    </a:lnTo>
                    <a:lnTo>
                      <a:pt x="263" y="764"/>
                    </a:lnTo>
                    <a:lnTo>
                      <a:pt x="252" y="758"/>
                    </a:lnTo>
                    <a:lnTo>
                      <a:pt x="241" y="755"/>
                    </a:lnTo>
                    <a:lnTo>
                      <a:pt x="229" y="752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05" y="748"/>
                    </a:lnTo>
                    <a:lnTo>
                      <a:pt x="195" y="745"/>
                    </a:lnTo>
                    <a:lnTo>
                      <a:pt x="176" y="739"/>
                    </a:lnTo>
                    <a:lnTo>
                      <a:pt x="157" y="729"/>
                    </a:lnTo>
                    <a:lnTo>
                      <a:pt x="147" y="726"/>
                    </a:lnTo>
                    <a:lnTo>
                      <a:pt x="138" y="723"/>
                    </a:lnTo>
                    <a:lnTo>
                      <a:pt x="138" y="723"/>
                    </a:lnTo>
                    <a:lnTo>
                      <a:pt x="125" y="721"/>
                    </a:lnTo>
                    <a:lnTo>
                      <a:pt x="119" y="721"/>
                    </a:lnTo>
                    <a:lnTo>
                      <a:pt x="114" y="725"/>
                    </a:lnTo>
                    <a:lnTo>
                      <a:pt x="114" y="725"/>
                    </a:lnTo>
                    <a:lnTo>
                      <a:pt x="105" y="729"/>
                    </a:lnTo>
                    <a:lnTo>
                      <a:pt x="98" y="733"/>
                    </a:lnTo>
                    <a:lnTo>
                      <a:pt x="90" y="733"/>
                    </a:lnTo>
                    <a:lnTo>
                      <a:pt x="84" y="731"/>
                    </a:lnTo>
                    <a:lnTo>
                      <a:pt x="78" y="729"/>
                    </a:lnTo>
                    <a:lnTo>
                      <a:pt x="71" y="725"/>
                    </a:lnTo>
                    <a:lnTo>
                      <a:pt x="65" y="718"/>
                    </a:lnTo>
                    <a:lnTo>
                      <a:pt x="60" y="712"/>
                    </a:lnTo>
                    <a:lnTo>
                      <a:pt x="60" y="712"/>
                    </a:lnTo>
                    <a:lnTo>
                      <a:pt x="55" y="706"/>
                    </a:lnTo>
                    <a:lnTo>
                      <a:pt x="49" y="701"/>
                    </a:lnTo>
                    <a:lnTo>
                      <a:pt x="38" y="693"/>
                    </a:lnTo>
                    <a:lnTo>
                      <a:pt x="22" y="688"/>
                    </a:lnTo>
                    <a:lnTo>
                      <a:pt x="5" y="683"/>
                    </a:lnTo>
                    <a:lnTo>
                      <a:pt x="5" y="683"/>
                    </a:lnTo>
                    <a:lnTo>
                      <a:pt x="20" y="674"/>
                    </a:lnTo>
                    <a:lnTo>
                      <a:pt x="36" y="667"/>
                    </a:lnTo>
                    <a:lnTo>
                      <a:pt x="51" y="664"/>
                    </a:lnTo>
                    <a:lnTo>
                      <a:pt x="65" y="663"/>
                    </a:lnTo>
                    <a:lnTo>
                      <a:pt x="65" y="663"/>
                    </a:lnTo>
                    <a:lnTo>
                      <a:pt x="70" y="663"/>
                    </a:lnTo>
                    <a:lnTo>
                      <a:pt x="76" y="663"/>
                    </a:lnTo>
                    <a:lnTo>
                      <a:pt x="78" y="663"/>
                    </a:lnTo>
                    <a:lnTo>
                      <a:pt x="79" y="661"/>
                    </a:lnTo>
                    <a:lnTo>
                      <a:pt x="81" y="658"/>
                    </a:lnTo>
                    <a:lnTo>
                      <a:pt x="82" y="655"/>
                    </a:lnTo>
                    <a:lnTo>
                      <a:pt x="82" y="655"/>
                    </a:lnTo>
                    <a:lnTo>
                      <a:pt x="81" y="650"/>
                    </a:lnTo>
                    <a:lnTo>
                      <a:pt x="78" y="647"/>
                    </a:lnTo>
                    <a:lnTo>
                      <a:pt x="73" y="644"/>
                    </a:lnTo>
                    <a:lnTo>
                      <a:pt x="68" y="644"/>
                    </a:lnTo>
                    <a:lnTo>
                      <a:pt x="68" y="644"/>
                    </a:lnTo>
                    <a:lnTo>
                      <a:pt x="57" y="645"/>
                    </a:lnTo>
                    <a:lnTo>
                      <a:pt x="49" y="644"/>
                    </a:lnTo>
                    <a:lnTo>
                      <a:pt x="41" y="639"/>
                    </a:lnTo>
                    <a:lnTo>
                      <a:pt x="35" y="634"/>
                    </a:lnTo>
                    <a:lnTo>
                      <a:pt x="24" y="620"/>
                    </a:lnTo>
                    <a:lnTo>
                      <a:pt x="16" y="615"/>
                    </a:lnTo>
                    <a:lnTo>
                      <a:pt x="8" y="612"/>
                    </a:lnTo>
                    <a:lnTo>
                      <a:pt x="8" y="612"/>
                    </a:lnTo>
                    <a:lnTo>
                      <a:pt x="5" y="610"/>
                    </a:lnTo>
                    <a:lnTo>
                      <a:pt x="1" y="607"/>
                    </a:lnTo>
                    <a:lnTo>
                      <a:pt x="0" y="602"/>
                    </a:lnTo>
                    <a:lnTo>
                      <a:pt x="0" y="598"/>
                    </a:lnTo>
                    <a:lnTo>
                      <a:pt x="3" y="586"/>
                    </a:lnTo>
                    <a:lnTo>
                      <a:pt x="6" y="580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19" y="566"/>
                    </a:lnTo>
                    <a:lnTo>
                      <a:pt x="28" y="558"/>
                    </a:lnTo>
                    <a:lnTo>
                      <a:pt x="38" y="552"/>
                    </a:lnTo>
                    <a:lnTo>
                      <a:pt x="49" y="547"/>
                    </a:lnTo>
                    <a:lnTo>
                      <a:pt x="62" y="542"/>
                    </a:lnTo>
                    <a:lnTo>
                      <a:pt x="73" y="539"/>
                    </a:lnTo>
                    <a:lnTo>
                      <a:pt x="98" y="536"/>
                    </a:lnTo>
                    <a:lnTo>
                      <a:pt x="98" y="536"/>
                    </a:lnTo>
                    <a:lnTo>
                      <a:pt x="116" y="532"/>
                    </a:lnTo>
                    <a:lnTo>
                      <a:pt x="125" y="532"/>
                    </a:lnTo>
                    <a:lnTo>
                      <a:pt x="133" y="532"/>
                    </a:lnTo>
                    <a:lnTo>
                      <a:pt x="133" y="532"/>
                    </a:lnTo>
                    <a:lnTo>
                      <a:pt x="151" y="532"/>
                    </a:lnTo>
                    <a:lnTo>
                      <a:pt x="170" y="531"/>
                    </a:lnTo>
                    <a:lnTo>
                      <a:pt x="187" y="528"/>
                    </a:lnTo>
                    <a:lnTo>
                      <a:pt x="205" y="523"/>
                    </a:lnTo>
                    <a:lnTo>
                      <a:pt x="222" y="518"/>
                    </a:lnTo>
                    <a:lnTo>
                      <a:pt x="238" y="510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9" y="493"/>
                    </a:lnTo>
                    <a:lnTo>
                      <a:pt x="289" y="491"/>
                    </a:lnTo>
                    <a:lnTo>
                      <a:pt x="295" y="491"/>
                    </a:lnTo>
                    <a:lnTo>
                      <a:pt x="303" y="493"/>
                    </a:lnTo>
                    <a:lnTo>
                      <a:pt x="308" y="496"/>
                    </a:lnTo>
                    <a:lnTo>
                      <a:pt x="314" y="501"/>
                    </a:lnTo>
                    <a:lnTo>
                      <a:pt x="321" y="507"/>
                    </a:lnTo>
                    <a:lnTo>
                      <a:pt x="325" y="515"/>
                    </a:lnTo>
                    <a:lnTo>
                      <a:pt x="325" y="515"/>
                    </a:lnTo>
                    <a:lnTo>
                      <a:pt x="337" y="531"/>
                    </a:lnTo>
                    <a:lnTo>
                      <a:pt x="346" y="542"/>
                    </a:lnTo>
                    <a:lnTo>
                      <a:pt x="357" y="550"/>
                    </a:lnTo>
                    <a:lnTo>
                      <a:pt x="368" y="555"/>
                    </a:lnTo>
                    <a:lnTo>
                      <a:pt x="379" y="556"/>
                    </a:lnTo>
                    <a:lnTo>
                      <a:pt x="392" y="555"/>
                    </a:lnTo>
                    <a:lnTo>
                      <a:pt x="406" y="550"/>
                    </a:lnTo>
                    <a:lnTo>
                      <a:pt x="424" y="544"/>
                    </a:lnTo>
                    <a:lnTo>
                      <a:pt x="424" y="544"/>
                    </a:lnTo>
                    <a:lnTo>
                      <a:pt x="432" y="540"/>
                    </a:lnTo>
                    <a:lnTo>
                      <a:pt x="440" y="539"/>
                    </a:lnTo>
                    <a:lnTo>
                      <a:pt x="448" y="540"/>
                    </a:lnTo>
                    <a:lnTo>
                      <a:pt x="456" y="542"/>
                    </a:lnTo>
                    <a:lnTo>
                      <a:pt x="456" y="542"/>
                    </a:lnTo>
                    <a:lnTo>
                      <a:pt x="468" y="548"/>
                    </a:lnTo>
                    <a:lnTo>
                      <a:pt x="476" y="550"/>
                    </a:lnTo>
                    <a:lnTo>
                      <a:pt x="483" y="550"/>
                    </a:lnTo>
                    <a:lnTo>
                      <a:pt x="489" y="550"/>
                    </a:lnTo>
                    <a:lnTo>
                      <a:pt x="495" y="547"/>
                    </a:lnTo>
                    <a:lnTo>
                      <a:pt x="500" y="544"/>
                    </a:lnTo>
                    <a:lnTo>
                      <a:pt x="506" y="537"/>
                    </a:lnTo>
                    <a:lnTo>
                      <a:pt x="506" y="537"/>
                    </a:lnTo>
                    <a:lnTo>
                      <a:pt x="510" y="532"/>
                    </a:lnTo>
                    <a:lnTo>
                      <a:pt x="514" y="531"/>
                    </a:lnTo>
                    <a:lnTo>
                      <a:pt x="519" y="531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30" y="540"/>
                    </a:lnTo>
                    <a:lnTo>
                      <a:pt x="540" y="545"/>
                    </a:lnTo>
                    <a:lnTo>
                      <a:pt x="548" y="548"/>
                    </a:lnTo>
                    <a:lnTo>
                      <a:pt x="557" y="548"/>
                    </a:lnTo>
                    <a:lnTo>
                      <a:pt x="576" y="548"/>
                    </a:lnTo>
                    <a:lnTo>
                      <a:pt x="597" y="548"/>
                    </a:lnTo>
                    <a:lnTo>
                      <a:pt x="597" y="548"/>
                    </a:lnTo>
                    <a:lnTo>
                      <a:pt x="589" y="534"/>
                    </a:lnTo>
                    <a:lnTo>
                      <a:pt x="583" y="520"/>
                    </a:lnTo>
                    <a:lnTo>
                      <a:pt x="581" y="505"/>
                    </a:lnTo>
                    <a:lnTo>
                      <a:pt x="580" y="493"/>
                    </a:lnTo>
                    <a:lnTo>
                      <a:pt x="580" y="464"/>
                    </a:lnTo>
                    <a:lnTo>
                      <a:pt x="581" y="436"/>
                    </a:lnTo>
                    <a:lnTo>
                      <a:pt x="581" y="436"/>
                    </a:lnTo>
                    <a:lnTo>
                      <a:pt x="581" y="431"/>
                    </a:lnTo>
                    <a:lnTo>
                      <a:pt x="583" y="426"/>
                    </a:lnTo>
                    <a:lnTo>
                      <a:pt x="583" y="421"/>
                    </a:lnTo>
                    <a:lnTo>
                      <a:pt x="580" y="418"/>
                    </a:lnTo>
                    <a:lnTo>
                      <a:pt x="580" y="418"/>
                    </a:lnTo>
                    <a:lnTo>
                      <a:pt x="568" y="405"/>
                    </a:lnTo>
                    <a:lnTo>
                      <a:pt x="559" y="393"/>
                    </a:lnTo>
                    <a:lnTo>
                      <a:pt x="551" y="378"/>
                    </a:lnTo>
                    <a:lnTo>
                      <a:pt x="546" y="364"/>
                    </a:lnTo>
                    <a:lnTo>
                      <a:pt x="537" y="332"/>
                    </a:lnTo>
                    <a:lnTo>
                      <a:pt x="529" y="301"/>
                    </a:lnTo>
                    <a:lnTo>
                      <a:pt x="529" y="301"/>
                    </a:lnTo>
                    <a:lnTo>
                      <a:pt x="540" y="304"/>
                    </a:lnTo>
                    <a:lnTo>
                      <a:pt x="553" y="309"/>
                    </a:lnTo>
                    <a:lnTo>
                      <a:pt x="565" y="310"/>
                    </a:lnTo>
                    <a:lnTo>
                      <a:pt x="578" y="312"/>
                    </a:lnTo>
                    <a:lnTo>
                      <a:pt x="591" y="313"/>
                    </a:lnTo>
                    <a:lnTo>
                      <a:pt x="603" y="312"/>
                    </a:lnTo>
                    <a:lnTo>
                      <a:pt x="616" y="310"/>
                    </a:lnTo>
                    <a:lnTo>
                      <a:pt x="630" y="309"/>
                    </a:lnTo>
                    <a:lnTo>
                      <a:pt x="630" y="309"/>
                    </a:lnTo>
                    <a:lnTo>
                      <a:pt x="635" y="307"/>
                    </a:lnTo>
                    <a:lnTo>
                      <a:pt x="640" y="309"/>
                    </a:lnTo>
                    <a:lnTo>
                      <a:pt x="643" y="310"/>
                    </a:lnTo>
                    <a:lnTo>
                      <a:pt x="646" y="313"/>
                    </a:lnTo>
                    <a:lnTo>
                      <a:pt x="649" y="323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53" y="361"/>
                    </a:lnTo>
                    <a:lnTo>
                      <a:pt x="654" y="370"/>
                    </a:lnTo>
                    <a:lnTo>
                      <a:pt x="657" y="375"/>
                    </a:lnTo>
                    <a:lnTo>
                      <a:pt x="664" y="378"/>
                    </a:lnTo>
                    <a:lnTo>
                      <a:pt x="673" y="380"/>
                    </a:lnTo>
                    <a:lnTo>
                      <a:pt x="700" y="377"/>
                    </a:lnTo>
                    <a:lnTo>
                      <a:pt x="700" y="377"/>
                    </a:lnTo>
                    <a:lnTo>
                      <a:pt x="718" y="377"/>
                    </a:lnTo>
                    <a:lnTo>
                      <a:pt x="735" y="378"/>
                    </a:lnTo>
                    <a:lnTo>
                      <a:pt x="751" y="382"/>
                    </a:lnTo>
                    <a:lnTo>
                      <a:pt x="769" y="386"/>
                    </a:lnTo>
                    <a:lnTo>
                      <a:pt x="769" y="386"/>
                    </a:lnTo>
                    <a:lnTo>
                      <a:pt x="786" y="391"/>
                    </a:lnTo>
                    <a:lnTo>
                      <a:pt x="805" y="394"/>
                    </a:lnTo>
                    <a:lnTo>
                      <a:pt x="823" y="396"/>
                    </a:lnTo>
                    <a:lnTo>
                      <a:pt x="840" y="394"/>
                    </a:lnTo>
                    <a:lnTo>
                      <a:pt x="856" y="391"/>
                    </a:lnTo>
                    <a:lnTo>
                      <a:pt x="873" y="385"/>
                    </a:lnTo>
                    <a:lnTo>
                      <a:pt x="889" y="377"/>
                    </a:lnTo>
                    <a:lnTo>
                      <a:pt x="905" y="367"/>
                    </a:lnTo>
                    <a:lnTo>
                      <a:pt x="905" y="367"/>
                    </a:lnTo>
                    <a:lnTo>
                      <a:pt x="897" y="363"/>
                    </a:lnTo>
                    <a:lnTo>
                      <a:pt x="891" y="356"/>
                    </a:lnTo>
                    <a:lnTo>
                      <a:pt x="886" y="351"/>
                    </a:lnTo>
                    <a:lnTo>
                      <a:pt x="885" y="345"/>
                    </a:lnTo>
                    <a:lnTo>
                      <a:pt x="885" y="339"/>
                    </a:lnTo>
                    <a:lnTo>
                      <a:pt x="886" y="332"/>
                    </a:lnTo>
                    <a:lnTo>
                      <a:pt x="891" y="324"/>
                    </a:lnTo>
                    <a:lnTo>
                      <a:pt x="897" y="316"/>
                    </a:lnTo>
                    <a:lnTo>
                      <a:pt x="897" y="316"/>
                    </a:lnTo>
                    <a:lnTo>
                      <a:pt x="910" y="305"/>
                    </a:lnTo>
                    <a:lnTo>
                      <a:pt x="923" y="294"/>
                    </a:lnTo>
                    <a:lnTo>
                      <a:pt x="937" y="286"/>
                    </a:lnTo>
                    <a:lnTo>
                      <a:pt x="951" y="278"/>
                    </a:lnTo>
                    <a:lnTo>
                      <a:pt x="967" y="274"/>
                    </a:lnTo>
                    <a:lnTo>
                      <a:pt x="983" y="269"/>
                    </a:lnTo>
                    <a:lnTo>
                      <a:pt x="999" y="267"/>
                    </a:lnTo>
                    <a:lnTo>
                      <a:pt x="1016" y="266"/>
                    </a:lnTo>
                    <a:lnTo>
                      <a:pt x="1016" y="266"/>
                    </a:lnTo>
                    <a:lnTo>
                      <a:pt x="1035" y="262"/>
                    </a:lnTo>
                    <a:lnTo>
                      <a:pt x="1055" y="256"/>
                    </a:lnTo>
                    <a:lnTo>
                      <a:pt x="1070" y="248"/>
                    </a:lnTo>
                    <a:lnTo>
                      <a:pt x="1086" y="239"/>
                    </a:lnTo>
                    <a:lnTo>
                      <a:pt x="1116" y="218"/>
                    </a:lnTo>
                    <a:lnTo>
                      <a:pt x="1131" y="207"/>
                    </a:lnTo>
                    <a:lnTo>
                      <a:pt x="1147" y="197"/>
                    </a:lnTo>
                    <a:lnTo>
                      <a:pt x="1147" y="197"/>
                    </a:lnTo>
                    <a:lnTo>
                      <a:pt x="1150" y="194"/>
                    </a:lnTo>
                    <a:lnTo>
                      <a:pt x="1151" y="193"/>
                    </a:lnTo>
                    <a:lnTo>
                      <a:pt x="1151" y="186"/>
                    </a:lnTo>
                    <a:lnTo>
                      <a:pt x="1151" y="174"/>
                    </a:lnTo>
                    <a:lnTo>
                      <a:pt x="1151" y="174"/>
                    </a:lnTo>
                    <a:lnTo>
                      <a:pt x="1151" y="150"/>
                    </a:lnTo>
                    <a:lnTo>
                      <a:pt x="1151" y="126"/>
                    </a:lnTo>
                    <a:lnTo>
                      <a:pt x="1153" y="102"/>
                    </a:lnTo>
                    <a:lnTo>
                      <a:pt x="1155" y="91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66" y="62"/>
                    </a:lnTo>
                    <a:lnTo>
                      <a:pt x="1169" y="54"/>
                    </a:lnTo>
                    <a:lnTo>
                      <a:pt x="1175" y="48"/>
                    </a:lnTo>
                    <a:lnTo>
                      <a:pt x="1180" y="42"/>
                    </a:lnTo>
                    <a:lnTo>
                      <a:pt x="1188" y="35"/>
                    </a:lnTo>
                    <a:lnTo>
                      <a:pt x="1204" y="26"/>
                    </a:lnTo>
                    <a:lnTo>
                      <a:pt x="1204" y="26"/>
                    </a:lnTo>
                    <a:lnTo>
                      <a:pt x="1221" y="19"/>
                    </a:lnTo>
                    <a:lnTo>
                      <a:pt x="1239" y="12"/>
                    </a:lnTo>
                    <a:lnTo>
                      <a:pt x="1256" y="7"/>
                    </a:lnTo>
                    <a:lnTo>
                      <a:pt x="1275" y="4"/>
                    </a:lnTo>
                    <a:lnTo>
                      <a:pt x="1275" y="4"/>
                    </a:lnTo>
                    <a:lnTo>
                      <a:pt x="1288" y="0"/>
                    </a:lnTo>
                    <a:lnTo>
                      <a:pt x="1299" y="0"/>
                    </a:lnTo>
                    <a:lnTo>
                      <a:pt x="1307" y="0"/>
                    </a:lnTo>
                    <a:lnTo>
                      <a:pt x="1313" y="4"/>
                    </a:lnTo>
                    <a:lnTo>
                      <a:pt x="1320" y="10"/>
                    </a:lnTo>
                    <a:lnTo>
                      <a:pt x="1323" y="18"/>
                    </a:lnTo>
                    <a:lnTo>
                      <a:pt x="1326" y="27"/>
                    </a:lnTo>
                    <a:lnTo>
                      <a:pt x="1329" y="40"/>
                    </a:lnTo>
                    <a:lnTo>
                      <a:pt x="1329" y="40"/>
                    </a:lnTo>
                    <a:lnTo>
                      <a:pt x="1333" y="51"/>
                    </a:lnTo>
                    <a:lnTo>
                      <a:pt x="1337" y="62"/>
                    </a:lnTo>
                    <a:lnTo>
                      <a:pt x="1342" y="72"/>
                    </a:lnTo>
                    <a:lnTo>
                      <a:pt x="1350" y="80"/>
                    </a:lnTo>
                    <a:lnTo>
                      <a:pt x="1358" y="88"/>
                    </a:lnTo>
                    <a:lnTo>
                      <a:pt x="1366" y="93"/>
                    </a:lnTo>
                    <a:lnTo>
                      <a:pt x="1375" y="96"/>
                    </a:lnTo>
                    <a:lnTo>
                      <a:pt x="1387" y="96"/>
                    </a:lnTo>
                    <a:lnTo>
                      <a:pt x="1387" y="96"/>
                    </a:lnTo>
                    <a:lnTo>
                      <a:pt x="1398" y="96"/>
                    </a:lnTo>
                    <a:lnTo>
                      <a:pt x="1409" y="97"/>
                    </a:lnTo>
                    <a:lnTo>
                      <a:pt x="1420" y="100"/>
                    </a:lnTo>
                    <a:lnTo>
                      <a:pt x="1428" y="105"/>
                    </a:lnTo>
                    <a:lnTo>
                      <a:pt x="1437" y="112"/>
                    </a:lnTo>
                    <a:lnTo>
                      <a:pt x="1445" y="118"/>
                    </a:lnTo>
                    <a:lnTo>
                      <a:pt x="1461" y="132"/>
                    </a:lnTo>
                    <a:lnTo>
                      <a:pt x="1461" y="132"/>
                    </a:lnTo>
                    <a:lnTo>
                      <a:pt x="1469" y="140"/>
                    </a:lnTo>
                    <a:lnTo>
                      <a:pt x="1474" y="142"/>
                    </a:lnTo>
                    <a:lnTo>
                      <a:pt x="1479" y="143"/>
                    </a:lnTo>
                    <a:lnTo>
                      <a:pt x="1479" y="143"/>
                    </a:lnTo>
                    <a:lnTo>
                      <a:pt x="1487" y="142"/>
                    </a:lnTo>
                    <a:lnTo>
                      <a:pt x="1493" y="143"/>
                    </a:lnTo>
                    <a:lnTo>
                      <a:pt x="1499" y="147"/>
                    </a:lnTo>
                    <a:lnTo>
                      <a:pt x="1502" y="150"/>
                    </a:lnTo>
                    <a:lnTo>
                      <a:pt x="1507" y="153"/>
                    </a:lnTo>
                    <a:lnTo>
                      <a:pt x="1509" y="159"/>
                    </a:lnTo>
                    <a:lnTo>
                      <a:pt x="1514" y="172"/>
                    </a:lnTo>
                    <a:lnTo>
                      <a:pt x="1514" y="172"/>
                    </a:lnTo>
                    <a:lnTo>
                      <a:pt x="1515" y="180"/>
                    </a:lnTo>
                    <a:lnTo>
                      <a:pt x="1520" y="185"/>
                    </a:lnTo>
                    <a:lnTo>
                      <a:pt x="1525" y="185"/>
                    </a:lnTo>
                    <a:lnTo>
                      <a:pt x="1533" y="183"/>
                    </a:lnTo>
                    <a:lnTo>
                      <a:pt x="1533" y="183"/>
                    </a:lnTo>
                    <a:lnTo>
                      <a:pt x="1544" y="181"/>
                    </a:lnTo>
                    <a:lnTo>
                      <a:pt x="1555" y="180"/>
                    </a:lnTo>
                    <a:lnTo>
                      <a:pt x="1555" y="180"/>
                    </a:lnTo>
                    <a:lnTo>
                      <a:pt x="1566" y="180"/>
                    </a:lnTo>
                    <a:lnTo>
                      <a:pt x="1577" y="181"/>
                    </a:lnTo>
                    <a:lnTo>
                      <a:pt x="1585" y="185"/>
                    </a:lnTo>
                    <a:lnTo>
                      <a:pt x="1590" y="189"/>
                    </a:lnTo>
                    <a:lnTo>
                      <a:pt x="1595" y="196"/>
                    </a:lnTo>
                    <a:lnTo>
                      <a:pt x="1596" y="204"/>
                    </a:lnTo>
                    <a:lnTo>
                      <a:pt x="1596" y="215"/>
                    </a:lnTo>
                    <a:lnTo>
                      <a:pt x="1595" y="226"/>
                    </a:lnTo>
                    <a:lnTo>
                      <a:pt x="1595" y="226"/>
                    </a:lnTo>
                    <a:lnTo>
                      <a:pt x="1593" y="237"/>
                    </a:lnTo>
                    <a:lnTo>
                      <a:pt x="1593" y="245"/>
                    </a:lnTo>
                    <a:lnTo>
                      <a:pt x="1595" y="253"/>
                    </a:lnTo>
                    <a:lnTo>
                      <a:pt x="1598" y="259"/>
                    </a:lnTo>
                    <a:lnTo>
                      <a:pt x="1604" y="262"/>
                    </a:lnTo>
                    <a:lnTo>
                      <a:pt x="1611" y="266"/>
                    </a:lnTo>
                    <a:lnTo>
                      <a:pt x="1618" y="267"/>
                    </a:lnTo>
                    <a:lnTo>
                      <a:pt x="1630" y="269"/>
                    </a:lnTo>
                    <a:lnTo>
                      <a:pt x="1630" y="269"/>
                    </a:lnTo>
                    <a:lnTo>
                      <a:pt x="1645" y="267"/>
                    </a:lnTo>
                    <a:lnTo>
                      <a:pt x="1661" y="266"/>
                    </a:lnTo>
                    <a:lnTo>
                      <a:pt x="1661" y="266"/>
                    </a:lnTo>
                    <a:lnTo>
                      <a:pt x="1669" y="264"/>
                    </a:lnTo>
                    <a:lnTo>
                      <a:pt x="1679" y="261"/>
                    </a:lnTo>
                    <a:lnTo>
                      <a:pt x="1688" y="258"/>
                    </a:lnTo>
                    <a:lnTo>
                      <a:pt x="1698" y="256"/>
                    </a:lnTo>
                    <a:lnTo>
                      <a:pt x="1706" y="256"/>
                    </a:lnTo>
                    <a:lnTo>
                      <a:pt x="1711" y="258"/>
                    </a:lnTo>
                    <a:lnTo>
                      <a:pt x="1714" y="261"/>
                    </a:lnTo>
                    <a:lnTo>
                      <a:pt x="1717" y="266"/>
                    </a:lnTo>
                    <a:lnTo>
                      <a:pt x="1719" y="270"/>
                    </a:lnTo>
                    <a:lnTo>
                      <a:pt x="1722" y="278"/>
                    </a:lnTo>
                    <a:lnTo>
                      <a:pt x="1723" y="288"/>
                    </a:lnTo>
                    <a:lnTo>
                      <a:pt x="1723" y="288"/>
                    </a:lnTo>
                    <a:lnTo>
                      <a:pt x="1725" y="294"/>
                    </a:lnTo>
                    <a:lnTo>
                      <a:pt x="1730" y="297"/>
                    </a:lnTo>
                    <a:lnTo>
                      <a:pt x="1736" y="302"/>
                    </a:lnTo>
                    <a:lnTo>
                      <a:pt x="1744" y="305"/>
                    </a:lnTo>
                    <a:lnTo>
                      <a:pt x="1760" y="310"/>
                    </a:lnTo>
                    <a:lnTo>
                      <a:pt x="1768" y="315"/>
                    </a:lnTo>
                    <a:lnTo>
                      <a:pt x="1774" y="320"/>
                    </a:lnTo>
                    <a:lnTo>
                      <a:pt x="1774" y="320"/>
                    </a:lnTo>
                    <a:lnTo>
                      <a:pt x="1777" y="320"/>
                    </a:lnTo>
                    <a:lnTo>
                      <a:pt x="1777" y="320"/>
                    </a:lnTo>
                    <a:lnTo>
                      <a:pt x="1785" y="328"/>
                    </a:lnTo>
                    <a:lnTo>
                      <a:pt x="1792" y="334"/>
                    </a:lnTo>
                    <a:lnTo>
                      <a:pt x="1807" y="343"/>
                    </a:lnTo>
                    <a:lnTo>
                      <a:pt x="1823" y="350"/>
                    </a:lnTo>
                    <a:lnTo>
                      <a:pt x="1841" y="355"/>
                    </a:lnTo>
                    <a:lnTo>
                      <a:pt x="1877" y="363"/>
                    </a:lnTo>
                    <a:lnTo>
                      <a:pt x="1895" y="367"/>
                    </a:lnTo>
                    <a:lnTo>
                      <a:pt x="1911" y="372"/>
                    </a:lnTo>
                    <a:lnTo>
                      <a:pt x="1911" y="372"/>
                    </a:lnTo>
                    <a:lnTo>
                      <a:pt x="1920" y="374"/>
                    </a:lnTo>
                    <a:lnTo>
                      <a:pt x="1930" y="375"/>
                    </a:lnTo>
                    <a:lnTo>
                      <a:pt x="1947" y="374"/>
                    </a:lnTo>
                    <a:lnTo>
                      <a:pt x="1965" y="372"/>
                    </a:lnTo>
                    <a:lnTo>
                      <a:pt x="1974" y="372"/>
                    </a:lnTo>
                    <a:lnTo>
                      <a:pt x="1982" y="374"/>
                    </a:lnTo>
                    <a:lnTo>
                      <a:pt x="1982" y="374"/>
                    </a:lnTo>
                    <a:lnTo>
                      <a:pt x="1995" y="380"/>
                    </a:lnTo>
                    <a:lnTo>
                      <a:pt x="2004" y="385"/>
                    </a:lnTo>
                    <a:lnTo>
                      <a:pt x="2014" y="393"/>
                    </a:lnTo>
                    <a:lnTo>
                      <a:pt x="2022" y="402"/>
                    </a:lnTo>
                    <a:lnTo>
                      <a:pt x="2022" y="402"/>
                    </a:lnTo>
                    <a:lnTo>
                      <a:pt x="2035" y="417"/>
                    </a:lnTo>
                    <a:lnTo>
                      <a:pt x="2049" y="429"/>
                    </a:lnTo>
                    <a:lnTo>
                      <a:pt x="2065" y="439"/>
                    </a:lnTo>
                    <a:lnTo>
                      <a:pt x="2084" y="447"/>
                    </a:lnTo>
                    <a:lnTo>
                      <a:pt x="2101" y="451"/>
                    </a:lnTo>
                    <a:lnTo>
                      <a:pt x="2122" y="453"/>
                    </a:lnTo>
                    <a:lnTo>
                      <a:pt x="2141" y="451"/>
                    </a:lnTo>
                    <a:lnTo>
                      <a:pt x="2159" y="447"/>
                    </a:lnTo>
                    <a:lnTo>
                      <a:pt x="2159" y="447"/>
                    </a:lnTo>
                    <a:lnTo>
                      <a:pt x="2165" y="445"/>
                    </a:lnTo>
                    <a:lnTo>
                      <a:pt x="2171" y="445"/>
                    </a:lnTo>
                    <a:lnTo>
                      <a:pt x="2178" y="445"/>
                    </a:lnTo>
                    <a:lnTo>
                      <a:pt x="2184" y="447"/>
                    </a:lnTo>
                    <a:lnTo>
                      <a:pt x="2184" y="447"/>
                    </a:lnTo>
                    <a:lnTo>
                      <a:pt x="2208" y="458"/>
                    </a:lnTo>
                    <a:lnTo>
                      <a:pt x="2233" y="467"/>
                    </a:lnTo>
                    <a:lnTo>
                      <a:pt x="2233" y="467"/>
                    </a:lnTo>
                    <a:lnTo>
                      <a:pt x="2282" y="483"/>
                    </a:lnTo>
                    <a:lnTo>
                      <a:pt x="2282" y="483"/>
                    </a:lnTo>
                    <a:lnTo>
                      <a:pt x="2279" y="490"/>
                    </a:lnTo>
                    <a:lnTo>
                      <a:pt x="2275" y="496"/>
                    </a:lnTo>
                    <a:lnTo>
                      <a:pt x="2263" y="507"/>
                    </a:lnTo>
                    <a:lnTo>
                      <a:pt x="2254" y="517"/>
                    </a:lnTo>
                    <a:lnTo>
                      <a:pt x="2249" y="523"/>
                    </a:lnTo>
                    <a:lnTo>
                      <a:pt x="2244" y="529"/>
                    </a:lnTo>
                    <a:lnTo>
                      <a:pt x="2244" y="529"/>
                    </a:lnTo>
                    <a:lnTo>
                      <a:pt x="2224" y="569"/>
                    </a:lnTo>
                    <a:lnTo>
                      <a:pt x="2214" y="590"/>
                    </a:lnTo>
                    <a:lnTo>
                      <a:pt x="2206" y="610"/>
                    </a:lnTo>
                    <a:lnTo>
                      <a:pt x="2198" y="631"/>
                    </a:lnTo>
                    <a:lnTo>
                      <a:pt x="2193" y="653"/>
                    </a:lnTo>
                    <a:lnTo>
                      <a:pt x="2189" y="675"/>
                    </a:lnTo>
                    <a:lnTo>
                      <a:pt x="2189" y="699"/>
                    </a:lnTo>
                    <a:lnTo>
                      <a:pt x="2189" y="699"/>
                    </a:lnTo>
                    <a:lnTo>
                      <a:pt x="2189" y="715"/>
                    </a:lnTo>
                    <a:lnTo>
                      <a:pt x="2186" y="733"/>
                    </a:lnTo>
                    <a:lnTo>
                      <a:pt x="2182" y="750"/>
                    </a:lnTo>
                    <a:lnTo>
                      <a:pt x="2181" y="768"/>
                    </a:lnTo>
                    <a:lnTo>
                      <a:pt x="2181" y="768"/>
                    </a:lnTo>
                    <a:lnTo>
                      <a:pt x="2178" y="777"/>
                    </a:lnTo>
                    <a:lnTo>
                      <a:pt x="2174" y="787"/>
                    </a:lnTo>
                    <a:lnTo>
                      <a:pt x="2170" y="791"/>
                    </a:lnTo>
                    <a:lnTo>
                      <a:pt x="2165" y="796"/>
                    </a:lnTo>
                    <a:lnTo>
                      <a:pt x="2157" y="798"/>
                    </a:lnTo>
                    <a:lnTo>
                      <a:pt x="2149" y="799"/>
                    </a:lnTo>
                    <a:lnTo>
                      <a:pt x="2139" y="796"/>
                    </a:lnTo>
                    <a:lnTo>
                      <a:pt x="2130" y="793"/>
                    </a:lnTo>
                    <a:lnTo>
                      <a:pt x="2130" y="793"/>
                    </a:lnTo>
                    <a:lnTo>
                      <a:pt x="2119" y="790"/>
                    </a:lnTo>
                    <a:lnTo>
                      <a:pt x="2108" y="788"/>
                    </a:lnTo>
                    <a:lnTo>
                      <a:pt x="2098" y="790"/>
                    </a:lnTo>
                    <a:lnTo>
                      <a:pt x="2090" y="793"/>
                    </a:lnTo>
                    <a:lnTo>
                      <a:pt x="2084" y="798"/>
                    </a:lnTo>
                    <a:lnTo>
                      <a:pt x="2078" y="806"/>
                    </a:lnTo>
                    <a:lnTo>
                      <a:pt x="2074" y="814"/>
                    </a:lnTo>
                    <a:lnTo>
                      <a:pt x="2074" y="825"/>
                    </a:lnTo>
                    <a:lnTo>
                      <a:pt x="2074" y="825"/>
                    </a:lnTo>
                    <a:lnTo>
                      <a:pt x="2074" y="834"/>
                    </a:lnTo>
                    <a:lnTo>
                      <a:pt x="2073" y="841"/>
                    </a:lnTo>
                    <a:lnTo>
                      <a:pt x="2071" y="847"/>
                    </a:lnTo>
                    <a:lnTo>
                      <a:pt x="2068" y="853"/>
                    </a:lnTo>
                    <a:lnTo>
                      <a:pt x="2058" y="863"/>
                    </a:lnTo>
                    <a:lnTo>
                      <a:pt x="2047" y="872"/>
                    </a:lnTo>
                    <a:lnTo>
                      <a:pt x="2047" y="872"/>
                    </a:lnTo>
                    <a:lnTo>
                      <a:pt x="2030" y="888"/>
                    </a:lnTo>
                    <a:lnTo>
                      <a:pt x="2012" y="904"/>
                    </a:lnTo>
                    <a:lnTo>
                      <a:pt x="1995" y="922"/>
                    </a:lnTo>
                    <a:lnTo>
                      <a:pt x="1979" y="939"/>
                    </a:lnTo>
                    <a:lnTo>
                      <a:pt x="1949" y="977"/>
                    </a:lnTo>
                    <a:lnTo>
                      <a:pt x="1922" y="1015"/>
                    </a:lnTo>
                    <a:lnTo>
                      <a:pt x="1922" y="1015"/>
                    </a:lnTo>
                    <a:lnTo>
                      <a:pt x="1917" y="1023"/>
                    </a:lnTo>
                    <a:lnTo>
                      <a:pt x="1914" y="1033"/>
                    </a:lnTo>
                    <a:lnTo>
                      <a:pt x="1914" y="1041"/>
                    </a:lnTo>
                    <a:lnTo>
                      <a:pt x="1916" y="1049"/>
                    </a:lnTo>
                    <a:lnTo>
                      <a:pt x="1916" y="1049"/>
                    </a:lnTo>
                    <a:lnTo>
                      <a:pt x="1917" y="1055"/>
                    </a:lnTo>
                    <a:lnTo>
                      <a:pt x="1919" y="1060"/>
                    </a:lnTo>
                    <a:lnTo>
                      <a:pt x="1917" y="1065"/>
                    </a:lnTo>
                    <a:lnTo>
                      <a:pt x="1917" y="1068"/>
                    </a:lnTo>
                    <a:lnTo>
                      <a:pt x="1912" y="1076"/>
                    </a:lnTo>
                    <a:lnTo>
                      <a:pt x="1904" y="1082"/>
                    </a:lnTo>
                    <a:lnTo>
                      <a:pt x="1904" y="1082"/>
                    </a:lnTo>
                    <a:lnTo>
                      <a:pt x="1900" y="1088"/>
                    </a:lnTo>
                    <a:lnTo>
                      <a:pt x="1895" y="1096"/>
                    </a:lnTo>
                    <a:lnTo>
                      <a:pt x="1895" y="1104"/>
                    </a:lnTo>
                    <a:lnTo>
                      <a:pt x="1898" y="1112"/>
                    </a:lnTo>
                    <a:lnTo>
                      <a:pt x="1898" y="1112"/>
                    </a:lnTo>
                    <a:lnTo>
                      <a:pt x="1901" y="1115"/>
                    </a:lnTo>
                    <a:lnTo>
                      <a:pt x="1904" y="1119"/>
                    </a:lnTo>
                    <a:lnTo>
                      <a:pt x="1908" y="1119"/>
                    </a:lnTo>
                    <a:lnTo>
                      <a:pt x="1911" y="1119"/>
                    </a:lnTo>
                    <a:lnTo>
                      <a:pt x="1917" y="1115"/>
                    </a:lnTo>
                    <a:lnTo>
                      <a:pt x="1923" y="1114"/>
                    </a:lnTo>
                    <a:lnTo>
                      <a:pt x="1923" y="1114"/>
                    </a:lnTo>
                    <a:lnTo>
                      <a:pt x="1938" y="1111"/>
                    </a:lnTo>
                    <a:lnTo>
                      <a:pt x="1944" y="1107"/>
                    </a:lnTo>
                    <a:lnTo>
                      <a:pt x="1950" y="1104"/>
                    </a:lnTo>
                    <a:lnTo>
                      <a:pt x="1955" y="1099"/>
                    </a:lnTo>
                    <a:lnTo>
                      <a:pt x="1960" y="1095"/>
                    </a:lnTo>
                    <a:lnTo>
                      <a:pt x="1963" y="1087"/>
                    </a:lnTo>
                    <a:lnTo>
                      <a:pt x="1966" y="1079"/>
                    </a:lnTo>
                    <a:lnTo>
                      <a:pt x="1966" y="1079"/>
                    </a:lnTo>
                    <a:lnTo>
                      <a:pt x="1970" y="1069"/>
                    </a:lnTo>
                    <a:lnTo>
                      <a:pt x="1976" y="1063"/>
                    </a:lnTo>
                    <a:lnTo>
                      <a:pt x="1984" y="1057"/>
                    </a:lnTo>
                    <a:lnTo>
                      <a:pt x="1993" y="1052"/>
                    </a:lnTo>
                    <a:lnTo>
                      <a:pt x="2004" y="1049"/>
                    </a:lnTo>
                    <a:lnTo>
                      <a:pt x="2014" y="1047"/>
                    </a:lnTo>
                    <a:lnTo>
                      <a:pt x="2025" y="1049"/>
                    </a:lnTo>
                    <a:lnTo>
                      <a:pt x="2035" y="1052"/>
                    </a:lnTo>
                    <a:lnTo>
                      <a:pt x="2035" y="1052"/>
                    </a:lnTo>
                    <a:lnTo>
                      <a:pt x="2039" y="1055"/>
                    </a:lnTo>
                    <a:lnTo>
                      <a:pt x="2041" y="1060"/>
                    </a:lnTo>
                    <a:lnTo>
                      <a:pt x="2041" y="1071"/>
                    </a:lnTo>
                    <a:lnTo>
                      <a:pt x="2041" y="1071"/>
                    </a:lnTo>
                    <a:lnTo>
                      <a:pt x="2041" y="1080"/>
                    </a:lnTo>
                    <a:lnTo>
                      <a:pt x="2041" y="1092"/>
                    </a:lnTo>
                    <a:lnTo>
                      <a:pt x="2044" y="1101"/>
                    </a:lnTo>
                    <a:lnTo>
                      <a:pt x="2046" y="1106"/>
                    </a:lnTo>
                    <a:lnTo>
                      <a:pt x="2049" y="1111"/>
                    </a:lnTo>
                    <a:lnTo>
                      <a:pt x="2049" y="1111"/>
                    </a:lnTo>
                    <a:lnTo>
                      <a:pt x="2057" y="1119"/>
                    </a:lnTo>
                    <a:lnTo>
                      <a:pt x="2063" y="1126"/>
                    </a:lnTo>
                    <a:lnTo>
                      <a:pt x="2068" y="1134"/>
                    </a:lnTo>
                    <a:lnTo>
                      <a:pt x="2070" y="1142"/>
                    </a:lnTo>
                    <a:lnTo>
                      <a:pt x="2070" y="1150"/>
                    </a:lnTo>
                    <a:lnTo>
                      <a:pt x="2065" y="1158"/>
                    </a:lnTo>
                    <a:lnTo>
                      <a:pt x="2058" y="1166"/>
                    </a:lnTo>
                    <a:lnTo>
                      <a:pt x="2047" y="1174"/>
                    </a:lnTo>
                    <a:lnTo>
                      <a:pt x="2047" y="1174"/>
                    </a:lnTo>
                    <a:lnTo>
                      <a:pt x="2044" y="1177"/>
                    </a:lnTo>
                    <a:lnTo>
                      <a:pt x="2043" y="1180"/>
                    </a:lnTo>
                    <a:lnTo>
                      <a:pt x="2041" y="1185"/>
                    </a:lnTo>
                    <a:lnTo>
                      <a:pt x="2041" y="1188"/>
                    </a:lnTo>
                    <a:lnTo>
                      <a:pt x="2044" y="1195"/>
                    </a:lnTo>
                    <a:lnTo>
                      <a:pt x="2051" y="1201"/>
                    </a:lnTo>
                    <a:lnTo>
                      <a:pt x="2051" y="1201"/>
                    </a:lnTo>
                    <a:lnTo>
                      <a:pt x="2058" y="1207"/>
                    </a:lnTo>
                    <a:lnTo>
                      <a:pt x="2065" y="1215"/>
                    </a:lnTo>
                    <a:lnTo>
                      <a:pt x="2071" y="1225"/>
                    </a:lnTo>
                    <a:lnTo>
                      <a:pt x="2076" y="1234"/>
                    </a:lnTo>
                    <a:lnTo>
                      <a:pt x="2087" y="1254"/>
                    </a:lnTo>
                    <a:lnTo>
                      <a:pt x="2092" y="1261"/>
                    </a:lnTo>
                    <a:lnTo>
                      <a:pt x="2098" y="1269"/>
                    </a:lnTo>
                    <a:lnTo>
                      <a:pt x="2098" y="1269"/>
                    </a:lnTo>
                    <a:lnTo>
                      <a:pt x="2101" y="1274"/>
                    </a:lnTo>
                    <a:lnTo>
                      <a:pt x="2103" y="1279"/>
                    </a:lnTo>
                    <a:lnTo>
                      <a:pt x="2103" y="1282"/>
                    </a:lnTo>
                    <a:lnTo>
                      <a:pt x="2101" y="1285"/>
                    </a:lnTo>
                    <a:lnTo>
                      <a:pt x="2097" y="1288"/>
                    </a:lnTo>
                    <a:lnTo>
                      <a:pt x="2089" y="1293"/>
                    </a:lnTo>
                    <a:lnTo>
                      <a:pt x="2089" y="1293"/>
                    </a:lnTo>
                    <a:lnTo>
                      <a:pt x="2028" y="1317"/>
                    </a:lnTo>
                    <a:lnTo>
                      <a:pt x="2028" y="1317"/>
                    </a:lnTo>
                    <a:lnTo>
                      <a:pt x="2020" y="1322"/>
                    </a:lnTo>
                    <a:lnTo>
                      <a:pt x="2014" y="1325"/>
                    </a:lnTo>
                    <a:lnTo>
                      <a:pt x="2011" y="1330"/>
                    </a:lnTo>
                    <a:lnTo>
                      <a:pt x="2009" y="1335"/>
                    </a:lnTo>
                    <a:lnTo>
                      <a:pt x="2009" y="1341"/>
                    </a:lnTo>
                    <a:lnTo>
                      <a:pt x="2011" y="1347"/>
                    </a:lnTo>
                    <a:lnTo>
                      <a:pt x="2012" y="1354"/>
                    </a:lnTo>
                    <a:lnTo>
                      <a:pt x="2017" y="1360"/>
                    </a:lnTo>
                    <a:lnTo>
                      <a:pt x="2017" y="1360"/>
                    </a:lnTo>
                    <a:lnTo>
                      <a:pt x="2030" y="1379"/>
                    </a:lnTo>
                    <a:lnTo>
                      <a:pt x="2038" y="1389"/>
                    </a:lnTo>
                    <a:lnTo>
                      <a:pt x="2044" y="1398"/>
                    </a:lnTo>
                    <a:lnTo>
                      <a:pt x="2044" y="1398"/>
                    </a:lnTo>
                    <a:lnTo>
                      <a:pt x="2054" y="1404"/>
                    </a:lnTo>
                    <a:lnTo>
                      <a:pt x="2063" y="1409"/>
                    </a:lnTo>
                    <a:lnTo>
                      <a:pt x="2084" y="1419"/>
                    </a:lnTo>
                    <a:lnTo>
                      <a:pt x="2084" y="1419"/>
                    </a:lnTo>
                    <a:lnTo>
                      <a:pt x="2074" y="1427"/>
                    </a:lnTo>
                    <a:lnTo>
                      <a:pt x="2066" y="1436"/>
                    </a:lnTo>
                    <a:lnTo>
                      <a:pt x="2060" y="1446"/>
                    </a:lnTo>
                    <a:lnTo>
                      <a:pt x="2054" y="1455"/>
                    </a:lnTo>
                    <a:lnTo>
                      <a:pt x="2051" y="1466"/>
                    </a:lnTo>
                    <a:lnTo>
                      <a:pt x="2049" y="1476"/>
                    </a:lnTo>
                    <a:lnTo>
                      <a:pt x="2049" y="1489"/>
                    </a:lnTo>
                    <a:lnTo>
                      <a:pt x="2051" y="1500"/>
                    </a:lnTo>
                    <a:lnTo>
                      <a:pt x="2051" y="1500"/>
                    </a:lnTo>
                    <a:lnTo>
                      <a:pt x="2057" y="1516"/>
                    </a:lnTo>
                    <a:lnTo>
                      <a:pt x="2060" y="1522"/>
                    </a:lnTo>
                    <a:lnTo>
                      <a:pt x="2065" y="1528"/>
                    </a:lnTo>
                    <a:lnTo>
                      <a:pt x="2071" y="1535"/>
                    </a:lnTo>
                    <a:lnTo>
                      <a:pt x="2078" y="1539"/>
                    </a:lnTo>
                    <a:lnTo>
                      <a:pt x="2093" y="1547"/>
                    </a:lnTo>
                    <a:lnTo>
                      <a:pt x="2114" y="1555"/>
                    </a:lnTo>
                    <a:lnTo>
                      <a:pt x="2138" y="1560"/>
                    </a:lnTo>
                    <a:lnTo>
                      <a:pt x="2166" y="1563"/>
                    </a:lnTo>
                    <a:lnTo>
                      <a:pt x="2201" y="1566"/>
                    </a:lnTo>
                    <a:lnTo>
                      <a:pt x="2201" y="1566"/>
                    </a:lnTo>
                    <a:lnTo>
                      <a:pt x="2184" y="1584"/>
                    </a:lnTo>
                    <a:lnTo>
                      <a:pt x="2176" y="1593"/>
                    </a:lnTo>
                    <a:lnTo>
                      <a:pt x="2170" y="1603"/>
                    </a:lnTo>
                    <a:lnTo>
                      <a:pt x="2165" y="1612"/>
                    </a:lnTo>
                    <a:lnTo>
                      <a:pt x="2162" y="1622"/>
                    </a:lnTo>
                    <a:lnTo>
                      <a:pt x="2160" y="1635"/>
                    </a:lnTo>
                    <a:lnTo>
                      <a:pt x="2160" y="1646"/>
                    </a:lnTo>
                    <a:lnTo>
                      <a:pt x="2160" y="1646"/>
                    </a:lnTo>
                    <a:lnTo>
                      <a:pt x="2160" y="1649"/>
                    </a:lnTo>
                    <a:lnTo>
                      <a:pt x="2159" y="1652"/>
                    </a:lnTo>
                    <a:lnTo>
                      <a:pt x="2155" y="1654"/>
                    </a:lnTo>
                    <a:lnTo>
                      <a:pt x="2154" y="1654"/>
                    </a:lnTo>
                    <a:lnTo>
                      <a:pt x="2147" y="1652"/>
                    </a:lnTo>
                    <a:lnTo>
                      <a:pt x="2141" y="1647"/>
                    </a:lnTo>
                    <a:lnTo>
                      <a:pt x="2141" y="1647"/>
                    </a:lnTo>
                    <a:lnTo>
                      <a:pt x="2135" y="1644"/>
                    </a:lnTo>
                    <a:lnTo>
                      <a:pt x="2130" y="1643"/>
                    </a:lnTo>
                    <a:lnTo>
                      <a:pt x="2125" y="1641"/>
                    </a:lnTo>
                    <a:lnTo>
                      <a:pt x="2120" y="1643"/>
                    </a:lnTo>
                    <a:lnTo>
                      <a:pt x="2117" y="1644"/>
                    </a:lnTo>
                    <a:lnTo>
                      <a:pt x="2112" y="1647"/>
                    </a:lnTo>
                    <a:lnTo>
                      <a:pt x="2108" y="1657"/>
                    </a:lnTo>
                    <a:lnTo>
                      <a:pt x="2108" y="1657"/>
                    </a:lnTo>
                    <a:lnTo>
                      <a:pt x="2095" y="1679"/>
                    </a:lnTo>
                    <a:lnTo>
                      <a:pt x="2087" y="1689"/>
                    </a:lnTo>
                    <a:lnTo>
                      <a:pt x="2079" y="1698"/>
                    </a:lnTo>
                    <a:lnTo>
                      <a:pt x="2070" y="1708"/>
                    </a:lnTo>
                    <a:lnTo>
                      <a:pt x="2060" y="1716"/>
                    </a:lnTo>
                    <a:lnTo>
                      <a:pt x="2051" y="1724"/>
                    </a:lnTo>
                    <a:lnTo>
                      <a:pt x="2038" y="1730"/>
                    </a:lnTo>
                    <a:lnTo>
                      <a:pt x="2038" y="1730"/>
                    </a:lnTo>
                    <a:lnTo>
                      <a:pt x="2030" y="1735"/>
                    </a:lnTo>
                    <a:lnTo>
                      <a:pt x="2022" y="1740"/>
                    </a:lnTo>
                    <a:lnTo>
                      <a:pt x="2019" y="1743"/>
                    </a:lnTo>
                    <a:lnTo>
                      <a:pt x="2017" y="1747"/>
                    </a:lnTo>
                    <a:lnTo>
                      <a:pt x="2017" y="1754"/>
                    </a:lnTo>
                    <a:lnTo>
                      <a:pt x="2020" y="1760"/>
                    </a:lnTo>
                    <a:lnTo>
                      <a:pt x="2020" y="1760"/>
                    </a:lnTo>
                    <a:lnTo>
                      <a:pt x="2020" y="1763"/>
                    </a:lnTo>
                    <a:lnTo>
                      <a:pt x="2019" y="1765"/>
                    </a:lnTo>
                    <a:lnTo>
                      <a:pt x="2012" y="1768"/>
                    </a:lnTo>
                    <a:lnTo>
                      <a:pt x="2012" y="1768"/>
                    </a:lnTo>
                    <a:lnTo>
                      <a:pt x="1995" y="1776"/>
                    </a:lnTo>
                    <a:lnTo>
                      <a:pt x="1976" y="1786"/>
                    </a:lnTo>
                    <a:lnTo>
                      <a:pt x="1966" y="1789"/>
                    </a:lnTo>
                    <a:lnTo>
                      <a:pt x="1957" y="1792"/>
                    </a:lnTo>
                    <a:lnTo>
                      <a:pt x="1946" y="1794"/>
                    </a:lnTo>
                    <a:lnTo>
                      <a:pt x="1936" y="1794"/>
                    </a:lnTo>
                    <a:lnTo>
                      <a:pt x="1936" y="1794"/>
                    </a:lnTo>
                    <a:lnTo>
                      <a:pt x="1908" y="1790"/>
                    </a:lnTo>
                    <a:lnTo>
                      <a:pt x="1879" y="1787"/>
                    </a:lnTo>
                    <a:lnTo>
                      <a:pt x="1850" y="1782"/>
                    </a:lnTo>
                    <a:lnTo>
                      <a:pt x="1822" y="1774"/>
                    </a:lnTo>
                    <a:lnTo>
                      <a:pt x="1822" y="1774"/>
                    </a:lnTo>
                    <a:lnTo>
                      <a:pt x="1795" y="1763"/>
                    </a:lnTo>
                    <a:lnTo>
                      <a:pt x="1768" y="1751"/>
                    </a:lnTo>
                    <a:lnTo>
                      <a:pt x="1741" y="1738"/>
                    </a:lnTo>
                    <a:lnTo>
                      <a:pt x="1714" y="1727"/>
                    </a:lnTo>
                    <a:lnTo>
                      <a:pt x="1714" y="1727"/>
                    </a:lnTo>
                    <a:lnTo>
                      <a:pt x="1703" y="1724"/>
                    </a:lnTo>
                    <a:lnTo>
                      <a:pt x="1692" y="1724"/>
                    </a:lnTo>
                    <a:lnTo>
                      <a:pt x="1692" y="1724"/>
                    </a:lnTo>
                    <a:lnTo>
                      <a:pt x="1658" y="1722"/>
                    </a:lnTo>
                    <a:lnTo>
                      <a:pt x="1625" y="1717"/>
                    </a:lnTo>
                    <a:lnTo>
                      <a:pt x="1593" y="1709"/>
                    </a:lnTo>
                    <a:lnTo>
                      <a:pt x="1561" y="1700"/>
                    </a:lnTo>
                    <a:lnTo>
                      <a:pt x="1561" y="1700"/>
                    </a:lnTo>
                    <a:lnTo>
                      <a:pt x="1545" y="1697"/>
                    </a:lnTo>
                    <a:lnTo>
                      <a:pt x="1531" y="1697"/>
                    </a:lnTo>
                    <a:lnTo>
                      <a:pt x="1517" y="1700"/>
                    </a:lnTo>
                    <a:lnTo>
                      <a:pt x="1510" y="1703"/>
                    </a:lnTo>
                    <a:lnTo>
                      <a:pt x="1504" y="1708"/>
                    </a:lnTo>
                    <a:lnTo>
                      <a:pt x="1504" y="1708"/>
                    </a:lnTo>
                    <a:lnTo>
                      <a:pt x="1479" y="1724"/>
                    </a:lnTo>
                    <a:lnTo>
                      <a:pt x="1455" y="1738"/>
                    </a:lnTo>
                    <a:lnTo>
                      <a:pt x="1402" y="1763"/>
                    </a:lnTo>
                    <a:lnTo>
                      <a:pt x="1402" y="1763"/>
                    </a:lnTo>
                    <a:lnTo>
                      <a:pt x="1388" y="1773"/>
                    </a:lnTo>
                    <a:lnTo>
                      <a:pt x="1375" y="1782"/>
                    </a:lnTo>
                    <a:lnTo>
                      <a:pt x="1366" y="1794"/>
                    </a:lnTo>
                    <a:lnTo>
                      <a:pt x="1360" y="1806"/>
                    </a:lnTo>
                    <a:lnTo>
                      <a:pt x="1356" y="1819"/>
                    </a:lnTo>
                    <a:lnTo>
                      <a:pt x="1355" y="1833"/>
                    </a:lnTo>
                    <a:lnTo>
                      <a:pt x="1356" y="1849"/>
                    </a:lnTo>
                    <a:lnTo>
                      <a:pt x="1360" y="1867"/>
                    </a:lnTo>
                    <a:lnTo>
                      <a:pt x="1360" y="1867"/>
                    </a:lnTo>
                    <a:lnTo>
                      <a:pt x="1363" y="1881"/>
                    </a:lnTo>
                    <a:lnTo>
                      <a:pt x="1364" y="1895"/>
                    </a:lnTo>
                    <a:lnTo>
                      <a:pt x="1369" y="1927"/>
                    </a:lnTo>
                    <a:lnTo>
                      <a:pt x="1369" y="1927"/>
                    </a:lnTo>
                    <a:close/>
                    <a:moveTo>
                      <a:pt x="678" y="1276"/>
                    </a:moveTo>
                    <a:lnTo>
                      <a:pt x="678" y="1276"/>
                    </a:lnTo>
                    <a:lnTo>
                      <a:pt x="680" y="1274"/>
                    </a:lnTo>
                    <a:lnTo>
                      <a:pt x="680" y="1274"/>
                    </a:lnTo>
                    <a:lnTo>
                      <a:pt x="678" y="1269"/>
                    </a:lnTo>
                    <a:lnTo>
                      <a:pt x="678" y="1269"/>
                    </a:lnTo>
                    <a:lnTo>
                      <a:pt x="675" y="1271"/>
                    </a:lnTo>
                    <a:lnTo>
                      <a:pt x="675" y="1271"/>
                    </a:lnTo>
                    <a:lnTo>
                      <a:pt x="678" y="1276"/>
                    </a:lnTo>
                    <a:lnTo>
                      <a:pt x="678" y="127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74" name="Freeform 6">
                <a:extLst>
                  <a:ext uri="{FF2B5EF4-FFF2-40B4-BE49-F238E27FC236}">
                    <a16:creationId xmlns:a16="http://schemas.microsoft.com/office/drawing/2014/main" id="{C7390F1C-0EF9-A75D-C43E-CABE01DFEE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6" y="3297"/>
                <a:ext cx="1153" cy="881"/>
              </a:xfrm>
              <a:custGeom>
                <a:avLst/>
                <a:gdLst>
                  <a:gd name="T0" fmla="*/ 399 w 2305"/>
                  <a:gd name="T1" fmla="*/ 850 h 1761"/>
                  <a:gd name="T2" fmla="*/ 407 w 2305"/>
                  <a:gd name="T3" fmla="*/ 791 h 1761"/>
                  <a:gd name="T4" fmla="*/ 421 w 2305"/>
                  <a:gd name="T5" fmla="*/ 686 h 1761"/>
                  <a:gd name="T6" fmla="*/ 434 w 2305"/>
                  <a:gd name="T7" fmla="*/ 610 h 1761"/>
                  <a:gd name="T8" fmla="*/ 552 w 2305"/>
                  <a:gd name="T9" fmla="*/ 487 h 1761"/>
                  <a:gd name="T10" fmla="*/ 499 w 2305"/>
                  <a:gd name="T11" fmla="*/ 414 h 1761"/>
                  <a:gd name="T12" fmla="*/ 367 w 2305"/>
                  <a:gd name="T13" fmla="*/ 392 h 1761"/>
                  <a:gd name="T14" fmla="*/ 250 w 2305"/>
                  <a:gd name="T15" fmla="*/ 405 h 1761"/>
                  <a:gd name="T16" fmla="*/ 202 w 2305"/>
                  <a:gd name="T17" fmla="*/ 397 h 1761"/>
                  <a:gd name="T18" fmla="*/ 164 w 2305"/>
                  <a:gd name="T19" fmla="*/ 352 h 1761"/>
                  <a:gd name="T20" fmla="*/ 56 w 2305"/>
                  <a:gd name="T21" fmla="*/ 370 h 1761"/>
                  <a:gd name="T22" fmla="*/ 67 w 2305"/>
                  <a:gd name="T23" fmla="*/ 314 h 1761"/>
                  <a:gd name="T24" fmla="*/ 32 w 2305"/>
                  <a:gd name="T25" fmla="*/ 257 h 1761"/>
                  <a:gd name="T26" fmla="*/ 0 w 2305"/>
                  <a:gd name="T27" fmla="*/ 159 h 1761"/>
                  <a:gd name="T28" fmla="*/ 137 w 2305"/>
                  <a:gd name="T29" fmla="*/ 84 h 1761"/>
                  <a:gd name="T30" fmla="*/ 194 w 2305"/>
                  <a:gd name="T31" fmla="*/ 40 h 1761"/>
                  <a:gd name="T32" fmla="*/ 288 w 2305"/>
                  <a:gd name="T33" fmla="*/ 0 h 1761"/>
                  <a:gd name="T34" fmla="*/ 442 w 2305"/>
                  <a:gd name="T35" fmla="*/ 36 h 1761"/>
                  <a:gd name="T36" fmla="*/ 656 w 2305"/>
                  <a:gd name="T37" fmla="*/ 33 h 1761"/>
                  <a:gd name="T38" fmla="*/ 974 w 2305"/>
                  <a:gd name="T39" fmla="*/ 60 h 1761"/>
                  <a:gd name="T40" fmla="*/ 1133 w 2305"/>
                  <a:gd name="T41" fmla="*/ 84 h 1761"/>
                  <a:gd name="T42" fmla="*/ 1260 w 2305"/>
                  <a:gd name="T43" fmla="*/ 82 h 1761"/>
                  <a:gd name="T44" fmla="*/ 1365 w 2305"/>
                  <a:gd name="T45" fmla="*/ 90 h 1761"/>
                  <a:gd name="T46" fmla="*/ 1427 w 2305"/>
                  <a:gd name="T47" fmla="*/ 119 h 1761"/>
                  <a:gd name="T48" fmla="*/ 1455 w 2305"/>
                  <a:gd name="T49" fmla="*/ 167 h 1761"/>
                  <a:gd name="T50" fmla="*/ 1584 w 2305"/>
                  <a:gd name="T51" fmla="*/ 217 h 1761"/>
                  <a:gd name="T52" fmla="*/ 1832 w 2305"/>
                  <a:gd name="T53" fmla="*/ 241 h 1761"/>
                  <a:gd name="T54" fmla="*/ 1926 w 2305"/>
                  <a:gd name="T55" fmla="*/ 243 h 1761"/>
                  <a:gd name="T56" fmla="*/ 1964 w 2305"/>
                  <a:gd name="T57" fmla="*/ 306 h 1761"/>
                  <a:gd name="T58" fmla="*/ 2054 w 2305"/>
                  <a:gd name="T59" fmla="*/ 314 h 1761"/>
                  <a:gd name="T60" fmla="*/ 2269 w 2305"/>
                  <a:gd name="T61" fmla="*/ 306 h 1761"/>
                  <a:gd name="T62" fmla="*/ 2300 w 2305"/>
                  <a:gd name="T63" fmla="*/ 333 h 1761"/>
                  <a:gd name="T64" fmla="*/ 2275 w 2305"/>
                  <a:gd name="T65" fmla="*/ 378 h 1761"/>
                  <a:gd name="T66" fmla="*/ 2202 w 2305"/>
                  <a:gd name="T67" fmla="*/ 483 h 1761"/>
                  <a:gd name="T68" fmla="*/ 2065 w 2305"/>
                  <a:gd name="T69" fmla="*/ 564 h 1761"/>
                  <a:gd name="T70" fmla="*/ 1832 w 2305"/>
                  <a:gd name="T71" fmla="*/ 651 h 1761"/>
                  <a:gd name="T72" fmla="*/ 1814 w 2305"/>
                  <a:gd name="T73" fmla="*/ 710 h 1761"/>
                  <a:gd name="T74" fmla="*/ 1705 w 2305"/>
                  <a:gd name="T75" fmla="*/ 823 h 1761"/>
                  <a:gd name="T76" fmla="*/ 1625 w 2305"/>
                  <a:gd name="T77" fmla="*/ 1039 h 1761"/>
                  <a:gd name="T78" fmla="*/ 1689 w 2305"/>
                  <a:gd name="T79" fmla="*/ 1135 h 1761"/>
                  <a:gd name="T80" fmla="*/ 1565 w 2305"/>
                  <a:gd name="T81" fmla="*/ 1240 h 1761"/>
                  <a:gd name="T82" fmla="*/ 1519 w 2305"/>
                  <a:gd name="T83" fmla="*/ 1378 h 1761"/>
                  <a:gd name="T84" fmla="*/ 1411 w 2305"/>
                  <a:gd name="T85" fmla="*/ 1415 h 1761"/>
                  <a:gd name="T86" fmla="*/ 1271 w 2305"/>
                  <a:gd name="T87" fmla="*/ 1569 h 1761"/>
                  <a:gd name="T88" fmla="*/ 1169 w 2305"/>
                  <a:gd name="T89" fmla="*/ 1586 h 1761"/>
                  <a:gd name="T90" fmla="*/ 874 w 2305"/>
                  <a:gd name="T91" fmla="*/ 1604 h 1761"/>
                  <a:gd name="T92" fmla="*/ 752 w 2305"/>
                  <a:gd name="T93" fmla="*/ 1647 h 1761"/>
                  <a:gd name="T94" fmla="*/ 618 w 2305"/>
                  <a:gd name="T95" fmla="*/ 1728 h 1761"/>
                  <a:gd name="T96" fmla="*/ 510 w 2305"/>
                  <a:gd name="T97" fmla="*/ 1726 h 1761"/>
                  <a:gd name="T98" fmla="*/ 456 w 2305"/>
                  <a:gd name="T99" fmla="*/ 1642 h 1761"/>
                  <a:gd name="T100" fmla="*/ 424 w 2305"/>
                  <a:gd name="T101" fmla="*/ 1593 h 1761"/>
                  <a:gd name="T102" fmla="*/ 366 w 2305"/>
                  <a:gd name="T103" fmla="*/ 1513 h 1761"/>
                  <a:gd name="T104" fmla="*/ 261 w 2305"/>
                  <a:gd name="T105" fmla="*/ 1496 h 1761"/>
                  <a:gd name="T106" fmla="*/ 247 w 2305"/>
                  <a:gd name="T107" fmla="*/ 1420 h 1761"/>
                  <a:gd name="T108" fmla="*/ 334 w 2305"/>
                  <a:gd name="T109" fmla="*/ 1302 h 1761"/>
                  <a:gd name="T110" fmla="*/ 355 w 2305"/>
                  <a:gd name="T111" fmla="*/ 1248 h 1761"/>
                  <a:gd name="T112" fmla="*/ 301 w 2305"/>
                  <a:gd name="T113" fmla="*/ 1194 h 1761"/>
                  <a:gd name="T114" fmla="*/ 367 w 2305"/>
                  <a:gd name="T115" fmla="*/ 1062 h 1761"/>
                  <a:gd name="T116" fmla="*/ 305 w 2305"/>
                  <a:gd name="T117" fmla="*/ 943 h 1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5" h="1761">
                    <a:moveTo>
                      <a:pt x="305" y="943"/>
                    </a:moveTo>
                    <a:lnTo>
                      <a:pt x="305" y="943"/>
                    </a:lnTo>
                    <a:lnTo>
                      <a:pt x="324" y="940"/>
                    </a:lnTo>
                    <a:lnTo>
                      <a:pt x="342" y="935"/>
                    </a:lnTo>
                    <a:lnTo>
                      <a:pt x="358" y="927"/>
                    </a:lnTo>
                    <a:lnTo>
                      <a:pt x="370" y="918"/>
                    </a:lnTo>
                    <a:lnTo>
                      <a:pt x="382" y="905"/>
                    </a:lnTo>
                    <a:lnTo>
                      <a:pt x="389" y="892"/>
                    </a:lnTo>
                    <a:lnTo>
                      <a:pt x="396" y="877"/>
                    </a:lnTo>
                    <a:lnTo>
                      <a:pt x="399" y="859"/>
                    </a:lnTo>
                    <a:lnTo>
                      <a:pt x="399" y="859"/>
                    </a:lnTo>
                    <a:lnTo>
                      <a:pt x="399" y="850"/>
                    </a:lnTo>
                    <a:lnTo>
                      <a:pt x="399" y="840"/>
                    </a:lnTo>
                    <a:lnTo>
                      <a:pt x="397" y="832"/>
                    </a:lnTo>
                    <a:lnTo>
                      <a:pt x="394" y="823"/>
                    </a:lnTo>
                    <a:lnTo>
                      <a:pt x="394" y="823"/>
                    </a:lnTo>
                    <a:lnTo>
                      <a:pt x="389" y="815"/>
                    </a:lnTo>
                    <a:lnTo>
                      <a:pt x="388" y="807"/>
                    </a:lnTo>
                    <a:lnTo>
                      <a:pt x="389" y="803"/>
                    </a:lnTo>
                    <a:lnTo>
                      <a:pt x="393" y="800"/>
                    </a:lnTo>
                    <a:lnTo>
                      <a:pt x="396" y="797"/>
                    </a:lnTo>
                    <a:lnTo>
                      <a:pt x="401" y="794"/>
                    </a:lnTo>
                    <a:lnTo>
                      <a:pt x="401" y="794"/>
                    </a:lnTo>
                    <a:lnTo>
                      <a:pt x="407" y="791"/>
                    </a:lnTo>
                    <a:lnTo>
                      <a:pt x="412" y="788"/>
                    </a:lnTo>
                    <a:lnTo>
                      <a:pt x="415" y="783"/>
                    </a:lnTo>
                    <a:lnTo>
                      <a:pt x="416" y="778"/>
                    </a:lnTo>
                    <a:lnTo>
                      <a:pt x="418" y="772"/>
                    </a:lnTo>
                    <a:lnTo>
                      <a:pt x="420" y="767"/>
                    </a:lnTo>
                    <a:lnTo>
                      <a:pt x="418" y="754"/>
                    </a:lnTo>
                    <a:lnTo>
                      <a:pt x="418" y="754"/>
                    </a:lnTo>
                    <a:lnTo>
                      <a:pt x="416" y="743"/>
                    </a:lnTo>
                    <a:lnTo>
                      <a:pt x="415" y="730"/>
                    </a:lnTo>
                    <a:lnTo>
                      <a:pt x="415" y="719"/>
                    </a:lnTo>
                    <a:lnTo>
                      <a:pt x="416" y="708"/>
                    </a:lnTo>
                    <a:lnTo>
                      <a:pt x="421" y="686"/>
                    </a:lnTo>
                    <a:lnTo>
                      <a:pt x="428" y="662"/>
                    </a:lnTo>
                    <a:lnTo>
                      <a:pt x="428" y="662"/>
                    </a:lnTo>
                    <a:lnTo>
                      <a:pt x="429" y="654"/>
                    </a:lnTo>
                    <a:lnTo>
                      <a:pt x="431" y="651"/>
                    </a:lnTo>
                    <a:lnTo>
                      <a:pt x="429" y="648"/>
                    </a:lnTo>
                    <a:lnTo>
                      <a:pt x="429" y="648"/>
                    </a:lnTo>
                    <a:lnTo>
                      <a:pt x="423" y="638"/>
                    </a:lnTo>
                    <a:lnTo>
                      <a:pt x="421" y="632"/>
                    </a:lnTo>
                    <a:lnTo>
                      <a:pt x="421" y="624"/>
                    </a:lnTo>
                    <a:lnTo>
                      <a:pt x="424" y="619"/>
                    </a:lnTo>
                    <a:lnTo>
                      <a:pt x="429" y="614"/>
                    </a:lnTo>
                    <a:lnTo>
                      <a:pt x="434" y="610"/>
                    </a:lnTo>
                    <a:lnTo>
                      <a:pt x="447" y="602"/>
                    </a:lnTo>
                    <a:lnTo>
                      <a:pt x="447" y="602"/>
                    </a:lnTo>
                    <a:lnTo>
                      <a:pt x="467" y="586"/>
                    </a:lnTo>
                    <a:lnTo>
                      <a:pt x="490" y="570"/>
                    </a:lnTo>
                    <a:lnTo>
                      <a:pt x="510" y="553"/>
                    </a:lnTo>
                    <a:lnTo>
                      <a:pt x="520" y="545"/>
                    </a:lnTo>
                    <a:lnTo>
                      <a:pt x="529" y="535"/>
                    </a:lnTo>
                    <a:lnTo>
                      <a:pt x="529" y="535"/>
                    </a:lnTo>
                    <a:lnTo>
                      <a:pt x="540" y="521"/>
                    </a:lnTo>
                    <a:lnTo>
                      <a:pt x="548" y="508"/>
                    </a:lnTo>
                    <a:lnTo>
                      <a:pt x="552" y="497"/>
                    </a:lnTo>
                    <a:lnTo>
                      <a:pt x="552" y="487"/>
                    </a:lnTo>
                    <a:lnTo>
                      <a:pt x="547" y="478"/>
                    </a:lnTo>
                    <a:lnTo>
                      <a:pt x="539" y="468"/>
                    </a:lnTo>
                    <a:lnTo>
                      <a:pt x="528" y="460"/>
                    </a:lnTo>
                    <a:lnTo>
                      <a:pt x="512" y="452"/>
                    </a:lnTo>
                    <a:lnTo>
                      <a:pt x="512" y="452"/>
                    </a:lnTo>
                    <a:lnTo>
                      <a:pt x="502" y="449"/>
                    </a:lnTo>
                    <a:lnTo>
                      <a:pt x="499" y="446"/>
                    </a:lnTo>
                    <a:lnTo>
                      <a:pt x="498" y="443"/>
                    </a:lnTo>
                    <a:lnTo>
                      <a:pt x="499" y="440"/>
                    </a:lnTo>
                    <a:lnTo>
                      <a:pt x="499" y="440"/>
                    </a:lnTo>
                    <a:lnTo>
                      <a:pt x="501" y="425"/>
                    </a:lnTo>
                    <a:lnTo>
                      <a:pt x="499" y="414"/>
                    </a:lnTo>
                    <a:lnTo>
                      <a:pt x="494" y="406"/>
                    </a:lnTo>
                    <a:lnTo>
                      <a:pt x="488" y="400"/>
                    </a:lnTo>
                    <a:lnTo>
                      <a:pt x="480" y="395"/>
                    </a:lnTo>
                    <a:lnTo>
                      <a:pt x="471" y="392"/>
                    </a:lnTo>
                    <a:lnTo>
                      <a:pt x="461" y="391"/>
                    </a:lnTo>
                    <a:lnTo>
                      <a:pt x="450" y="391"/>
                    </a:lnTo>
                    <a:lnTo>
                      <a:pt x="450" y="391"/>
                    </a:lnTo>
                    <a:lnTo>
                      <a:pt x="423" y="389"/>
                    </a:lnTo>
                    <a:lnTo>
                      <a:pt x="409" y="387"/>
                    </a:lnTo>
                    <a:lnTo>
                      <a:pt x="394" y="387"/>
                    </a:lnTo>
                    <a:lnTo>
                      <a:pt x="380" y="389"/>
                    </a:lnTo>
                    <a:lnTo>
                      <a:pt x="367" y="392"/>
                    </a:lnTo>
                    <a:lnTo>
                      <a:pt x="353" y="400"/>
                    </a:lnTo>
                    <a:lnTo>
                      <a:pt x="340" y="410"/>
                    </a:lnTo>
                    <a:lnTo>
                      <a:pt x="340" y="410"/>
                    </a:lnTo>
                    <a:lnTo>
                      <a:pt x="332" y="414"/>
                    </a:lnTo>
                    <a:lnTo>
                      <a:pt x="324" y="418"/>
                    </a:lnTo>
                    <a:lnTo>
                      <a:pt x="316" y="418"/>
                    </a:lnTo>
                    <a:lnTo>
                      <a:pt x="307" y="416"/>
                    </a:lnTo>
                    <a:lnTo>
                      <a:pt x="288" y="410"/>
                    </a:lnTo>
                    <a:lnTo>
                      <a:pt x="278" y="408"/>
                    </a:lnTo>
                    <a:lnTo>
                      <a:pt x="270" y="406"/>
                    </a:lnTo>
                    <a:lnTo>
                      <a:pt x="270" y="406"/>
                    </a:lnTo>
                    <a:lnTo>
                      <a:pt x="250" y="405"/>
                    </a:lnTo>
                    <a:lnTo>
                      <a:pt x="231" y="406"/>
                    </a:lnTo>
                    <a:lnTo>
                      <a:pt x="223" y="408"/>
                    </a:lnTo>
                    <a:lnTo>
                      <a:pt x="213" y="411"/>
                    </a:lnTo>
                    <a:lnTo>
                      <a:pt x="205" y="416"/>
                    </a:lnTo>
                    <a:lnTo>
                      <a:pt x="196" y="421"/>
                    </a:lnTo>
                    <a:lnTo>
                      <a:pt x="196" y="421"/>
                    </a:lnTo>
                    <a:lnTo>
                      <a:pt x="194" y="416"/>
                    </a:lnTo>
                    <a:lnTo>
                      <a:pt x="194" y="411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9" y="402"/>
                    </a:lnTo>
                    <a:lnTo>
                      <a:pt x="202" y="397"/>
                    </a:lnTo>
                    <a:lnTo>
                      <a:pt x="210" y="391"/>
                    </a:lnTo>
                    <a:lnTo>
                      <a:pt x="213" y="387"/>
                    </a:lnTo>
                    <a:lnTo>
                      <a:pt x="213" y="383"/>
                    </a:lnTo>
                    <a:lnTo>
                      <a:pt x="212" y="378"/>
                    </a:lnTo>
                    <a:lnTo>
                      <a:pt x="207" y="371"/>
                    </a:lnTo>
                    <a:lnTo>
                      <a:pt x="207" y="371"/>
                    </a:lnTo>
                    <a:lnTo>
                      <a:pt x="196" y="360"/>
                    </a:lnTo>
                    <a:lnTo>
                      <a:pt x="191" y="356"/>
                    </a:lnTo>
                    <a:lnTo>
                      <a:pt x="185" y="352"/>
                    </a:lnTo>
                    <a:lnTo>
                      <a:pt x="180" y="351"/>
                    </a:lnTo>
                    <a:lnTo>
                      <a:pt x="172" y="349"/>
                    </a:lnTo>
                    <a:lnTo>
                      <a:pt x="164" y="352"/>
                    </a:lnTo>
                    <a:lnTo>
                      <a:pt x="154" y="357"/>
                    </a:lnTo>
                    <a:lnTo>
                      <a:pt x="154" y="357"/>
                    </a:lnTo>
                    <a:lnTo>
                      <a:pt x="143" y="364"/>
                    </a:lnTo>
                    <a:lnTo>
                      <a:pt x="131" y="368"/>
                    </a:lnTo>
                    <a:lnTo>
                      <a:pt x="105" y="375"/>
                    </a:lnTo>
                    <a:lnTo>
                      <a:pt x="78" y="383"/>
                    </a:lnTo>
                    <a:lnTo>
                      <a:pt x="65" y="387"/>
                    </a:lnTo>
                    <a:lnTo>
                      <a:pt x="53" y="394"/>
                    </a:lnTo>
                    <a:lnTo>
                      <a:pt x="53" y="394"/>
                    </a:lnTo>
                    <a:lnTo>
                      <a:pt x="51" y="386"/>
                    </a:lnTo>
                    <a:lnTo>
                      <a:pt x="53" y="378"/>
                    </a:lnTo>
                    <a:lnTo>
                      <a:pt x="56" y="370"/>
                    </a:lnTo>
                    <a:lnTo>
                      <a:pt x="59" y="365"/>
                    </a:lnTo>
                    <a:lnTo>
                      <a:pt x="70" y="354"/>
                    </a:lnTo>
                    <a:lnTo>
                      <a:pt x="78" y="341"/>
                    </a:lnTo>
                    <a:lnTo>
                      <a:pt x="78" y="341"/>
                    </a:lnTo>
                    <a:lnTo>
                      <a:pt x="70" y="338"/>
                    </a:lnTo>
                    <a:lnTo>
                      <a:pt x="61" y="335"/>
                    </a:lnTo>
                    <a:lnTo>
                      <a:pt x="59" y="333"/>
                    </a:lnTo>
                    <a:lnTo>
                      <a:pt x="57" y="330"/>
                    </a:lnTo>
                    <a:lnTo>
                      <a:pt x="61" y="325"/>
                    </a:lnTo>
                    <a:lnTo>
                      <a:pt x="65" y="317"/>
                    </a:lnTo>
                    <a:lnTo>
                      <a:pt x="65" y="317"/>
                    </a:lnTo>
                    <a:lnTo>
                      <a:pt x="67" y="314"/>
                    </a:lnTo>
                    <a:lnTo>
                      <a:pt x="67" y="308"/>
                    </a:lnTo>
                    <a:lnTo>
                      <a:pt x="62" y="292"/>
                    </a:lnTo>
                    <a:lnTo>
                      <a:pt x="59" y="284"/>
                    </a:lnTo>
                    <a:lnTo>
                      <a:pt x="54" y="278"/>
                    </a:lnTo>
                    <a:lnTo>
                      <a:pt x="50" y="273"/>
                    </a:lnTo>
                    <a:lnTo>
                      <a:pt x="46" y="271"/>
                    </a:lnTo>
                    <a:lnTo>
                      <a:pt x="46" y="271"/>
                    </a:lnTo>
                    <a:lnTo>
                      <a:pt x="38" y="270"/>
                    </a:lnTo>
                    <a:lnTo>
                      <a:pt x="32" y="267"/>
                    </a:lnTo>
                    <a:lnTo>
                      <a:pt x="30" y="262"/>
                    </a:lnTo>
                    <a:lnTo>
                      <a:pt x="32" y="257"/>
                    </a:lnTo>
                    <a:lnTo>
                      <a:pt x="32" y="257"/>
                    </a:lnTo>
                    <a:lnTo>
                      <a:pt x="35" y="246"/>
                    </a:lnTo>
                    <a:lnTo>
                      <a:pt x="37" y="235"/>
                    </a:lnTo>
                    <a:lnTo>
                      <a:pt x="35" y="227"/>
                    </a:lnTo>
                    <a:lnTo>
                      <a:pt x="30" y="219"/>
                    </a:lnTo>
                    <a:lnTo>
                      <a:pt x="26" y="211"/>
                    </a:lnTo>
                    <a:lnTo>
                      <a:pt x="19" y="203"/>
                    </a:lnTo>
                    <a:lnTo>
                      <a:pt x="8" y="189"/>
                    </a:lnTo>
                    <a:lnTo>
                      <a:pt x="8" y="189"/>
                    </a:lnTo>
                    <a:lnTo>
                      <a:pt x="3" y="181"/>
                    </a:lnTo>
                    <a:lnTo>
                      <a:pt x="0" y="173"/>
                    </a:lnTo>
                    <a:lnTo>
                      <a:pt x="0" y="167"/>
                    </a:lnTo>
                    <a:lnTo>
                      <a:pt x="0" y="159"/>
                    </a:lnTo>
                    <a:lnTo>
                      <a:pt x="2" y="152"/>
                    </a:lnTo>
                    <a:lnTo>
                      <a:pt x="5" y="146"/>
                    </a:lnTo>
                    <a:lnTo>
                      <a:pt x="10" y="141"/>
                    </a:lnTo>
                    <a:lnTo>
                      <a:pt x="16" y="136"/>
                    </a:lnTo>
                    <a:lnTo>
                      <a:pt x="16" y="136"/>
                    </a:lnTo>
                    <a:lnTo>
                      <a:pt x="42" y="116"/>
                    </a:lnTo>
                    <a:lnTo>
                      <a:pt x="56" y="106"/>
                    </a:lnTo>
                    <a:lnTo>
                      <a:pt x="70" y="98"/>
                    </a:lnTo>
                    <a:lnTo>
                      <a:pt x="84" y="90"/>
                    </a:lnTo>
                    <a:lnTo>
                      <a:pt x="100" y="86"/>
                    </a:lnTo>
                    <a:lnTo>
                      <a:pt x="118" y="82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46" y="84"/>
                    </a:lnTo>
                    <a:lnTo>
                      <a:pt x="158" y="8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3" y="76"/>
                    </a:lnTo>
                    <a:lnTo>
                      <a:pt x="186" y="74"/>
                    </a:lnTo>
                    <a:lnTo>
                      <a:pt x="186" y="71"/>
                    </a:lnTo>
                    <a:lnTo>
                      <a:pt x="188" y="67"/>
                    </a:lnTo>
                    <a:lnTo>
                      <a:pt x="188" y="67"/>
                    </a:lnTo>
                    <a:lnTo>
                      <a:pt x="189" y="52"/>
                    </a:lnTo>
                    <a:lnTo>
                      <a:pt x="194" y="40"/>
                    </a:lnTo>
                    <a:lnTo>
                      <a:pt x="200" y="28"/>
                    </a:lnTo>
                    <a:lnTo>
                      <a:pt x="210" y="19"/>
                    </a:lnTo>
                    <a:lnTo>
                      <a:pt x="220" y="11"/>
                    </a:lnTo>
                    <a:lnTo>
                      <a:pt x="232" y="6"/>
                    </a:lnTo>
                    <a:lnTo>
                      <a:pt x="245" y="3"/>
                    </a:lnTo>
                    <a:lnTo>
                      <a:pt x="258" y="1"/>
                    </a:lnTo>
                    <a:lnTo>
                      <a:pt x="258" y="1"/>
                    </a:lnTo>
                    <a:lnTo>
                      <a:pt x="262" y="3"/>
                    </a:lnTo>
                    <a:lnTo>
                      <a:pt x="266" y="5"/>
                    </a:lnTo>
                    <a:lnTo>
                      <a:pt x="267" y="5"/>
                    </a:lnTo>
                    <a:lnTo>
                      <a:pt x="267" y="5"/>
                    </a:lnTo>
                    <a:lnTo>
                      <a:pt x="288" y="0"/>
                    </a:lnTo>
                    <a:lnTo>
                      <a:pt x="308" y="0"/>
                    </a:lnTo>
                    <a:lnTo>
                      <a:pt x="328" y="1"/>
                    </a:lnTo>
                    <a:lnTo>
                      <a:pt x="347" y="6"/>
                    </a:lnTo>
                    <a:lnTo>
                      <a:pt x="364" y="13"/>
                    </a:lnTo>
                    <a:lnTo>
                      <a:pt x="382" y="20"/>
                    </a:lnTo>
                    <a:lnTo>
                      <a:pt x="416" y="38"/>
                    </a:lnTo>
                    <a:lnTo>
                      <a:pt x="416" y="38"/>
                    </a:lnTo>
                    <a:lnTo>
                      <a:pt x="423" y="41"/>
                    </a:lnTo>
                    <a:lnTo>
                      <a:pt x="426" y="41"/>
                    </a:lnTo>
                    <a:lnTo>
                      <a:pt x="431" y="41"/>
                    </a:lnTo>
                    <a:lnTo>
                      <a:pt x="434" y="40"/>
                    </a:lnTo>
                    <a:lnTo>
                      <a:pt x="442" y="36"/>
                    </a:lnTo>
                    <a:lnTo>
                      <a:pt x="448" y="33"/>
                    </a:lnTo>
                    <a:lnTo>
                      <a:pt x="448" y="33"/>
                    </a:lnTo>
                    <a:lnTo>
                      <a:pt x="459" y="30"/>
                    </a:lnTo>
                    <a:lnTo>
                      <a:pt x="471" y="28"/>
                    </a:lnTo>
                    <a:lnTo>
                      <a:pt x="493" y="30"/>
                    </a:lnTo>
                    <a:lnTo>
                      <a:pt x="515" y="33"/>
                    </a:lnTo>
                    <a:lnTo>
                      <a:pt x="525" y="33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77" y="30"/>
                    </a:lnTo>
                    <a:lnTo>
                      <a:pt x="617" y="30"/>
                    </a:lnTo>
                    <a:lnTo>
                      <a:pt x="656" y="33"/>
                    </a:lnTo>
                    <a:lnTo>
                      <a:pt x="696" y="38"/>
                    </a:lnTo>
                    <a:lnTo>
                      <a:pt x="734" y="46"/>
                    </a:lnTo>
                    <a:lnTo>
                      <a:pt x="774" y="54"/>
                    </a:lnTo>
                    <a:lnTo>
                      <a:pt x="852" y="68"/>
                    </a:lnTo>
                    <a:lnTo>
                      <a:pt x="852" y="68"/>
                    </a:lnTo>
                    <a:lnTo>
                      <a:pt x="868" y="71"/>
                    </a:lnTo>
                    <a:lnTo>
                      <a:pt x="884" y="71"/>
                    </a:lnTo>
                    <a:lnTo>
                      <a:pt x="898" y="71"/>
                    </a:lnTo>
                    <a:lnTo>
                      <a:pt x="914" y="71"/>
                    </a:lnTo>
                    <a:lnTo>
                      <a:pt x="944" y="67"/>
                    </a:lnTo>
                    <a:lnTo>
                      <a:pt x="974" y="60"/>
                    </a:lnTo>
                    <a:lnTo>
                      <a:pt x="974" y="60"/>
                    </a:lnTo>
                    <a:lnTo>
                      <a:pt x="993" y="55"/>
                    </a:lnTo>
                    <a:lnTo>
                      <a:pt x="1011" y="54"/>
                    </a:lnTo>
                    <a:lnTo>
                      <a:pt x="1030" y="52"/>
                    </a:lnTo>
                    <a:lnTo>
                      <a:pt x="1047" y="52"/>
                    </a:lnTo>
                    <a:lnTo>
                      <a:pt x="1065" y="55"/>
                    </a:lnTo>
                    <a:lnTo>
                      <a:pt x="1082" y="60"/>
                    </a:lnTo>
                    <a:lnTo>
                      <a:pt x="1100" y="67"/>
                    </a:lnTo>
                    <a:lnTo>
                      <a:pt x="1115" y="78"/>
                    </a:lnTo>
                    <a:lnTo>
                      <a:pt x="1115" y="78"/>
                    </a:lnTo>
                    <a:lnTo>
                      <a:pt x="1122" y="81"/>
                    </a:lnTo>
                    <a:lnTo>
                      <a:pt x="1128" y="84"/>
                    </a:lnTo>
                    <a:lnTo>
                      <a:pt x="1133" y="84"/>
                    </a:lnTo>
                    <a:lnTo>
                      <a:pt x="1136" y="84"/>
                    </a:lnTo>
                    <a:lnTo>
                      <a:pt x="1139" y="82"/>
                    </a:lnTo>
                    <a:lnTo>
                      <a:pt x="1139" y="82"/>
                    </a:lnTo>
                    <a:lnTo>
                      <a:pt x="1147" y="76"/>
                    </a:lnTo>
                    <a:lnTo>
                      <a:pt x="1155" y="71"/>
                    </a:lnTo>
                    <a:lnTo>
                      <a:pt x="1162" y="68"/>
                    </a:lnTo>
                    <a:lnTo>
                      <a:pt x="1169" y="67"/>
                    </a:lnTo>
                    <a:lnTo>
                      <a:pt x="1185" y="65"/>
                    </a:lnTo>
                    <a:lnTo>
                      <a:pt x="1200" y="67"/>
                    </a:lnTo>
                    <a:lnTo>
                      <a:pt x="1214" y="70"/>
                    </a:lnTo>
                    <a:lnTo>
                      <a:pt x="1230" y="74"/>
                    </a:lnTo>
                    <a:lnTo>
                      <a:pt x="1260" y="82"/>
                    </a:lnTo>
                    <a:lnTo>
                      <a:pt x="1260" y="82"/>
                    </a:lnTo>
                    <a:lnTo>
                      <a:pt x="1277" y="87"/>
                    </a:lnTo>
                    <a:lnTo>
                      <a:pt x="1297" y="89"/>
                    </a:lnTo>
                    <a:lnTo>
                      <a:pt x="1314" y="89"/>
                    </a:lnTo>
                    <a:lnTo>
                      <a:pt x="1324" y="89"/>
                    </a:lnTo>
                    <a:lnTo>
                      <a:pt x="1333" y="86"/>
                    </a:lnTo>
                    <a:lnTo>
                      <a:pt x="1333" y="86"/>
                    </a:lnTo>
                    <a:lnTo>
                      <a:pt x="1343" y="82"/>
                    </a:lnTo>
                    <a:lnTo>
                      <a:pt x="1352" y="84"/>
                    </a:lnTo>
                    <a:lnTo>
                      <a:pt x="1357" y="84"/>
                    </a:lnTo>
                    <a:lnTo>
                      <a:pt x="1362" y="87"/>
                    </a:lnTo>
                    <a:lnTo>
                      <a:pt x="1365" y="90"/>
                    </a:lnTo>
                    <a:lnTo>
                      <a:pt x="1370" y="97"/>
                    </a:lnTo>
                    <a:lnTo>
                      <a:pt x="1370" y="97"/>
                    </a:lnTo>
                    <a:lnTo>
                      <a:pt x="1374" y="103"/>
                    </a:lnTo>
                    <a:lnTo>
                      <a:pt x="1382" y="108"/>
                    </a:lnTo>
                    <a:lnTo>
                      <a:pt x="1390" y="109"/>
                    </a:lnTo>
                    <a:lnTo>
                      <a:pt x="1400" y="109"/>
                    </a:lnTo>
                    <a:lnTo>
                      <a:pt x="1400" y="109"/>
                    </a:lnTo>
                    <a:lnTo>
                      <a:pt x="1406" y="109"/>
                    </a:lnTo>
                    <a:lnTo>
                      <a:pt x="1414" y="109"/>
                    </a:lnTo>
                    <a:lnTo>
                      <a:pt x="1419" y="113"/>
                    </a:lnTo>
                    <a:lnTo>
                      <a:pt x="1424" y="114"/>
                    </a:lnTo>
                    <a:lnTo>
                      <a:pt x="1427" y="119"/>
                    </a:lnTo>
                    <a:lnTo>
                      <a:pt x="1428" y="124"/>
                    </a:lnTo>
                    <a:lnTo>
                      <a:pt x="1428" y="132"/>
                    </a:lnTo>
                    <a:lnTo>
                      <a:pt x="1428" y="138"/>
                    </a:lnTo>
                    <a:lnTo>
                      <a:pt x="1428" y="138"/>
                    </a:lnTo>
                    <a:lnTo>
                      <a:pt x="1428" y="146"/>
                    </a:lnTo>
                    <a:lnTo>
                      <a:pt x="1428" y="151"/>
                    </a:lnTo>
                    <a:lnTo>
                      <a:pt x="1432" y="155"/>
                    </a:lnTo>
                    <a:lnTo>
                      <a:pt x="1435" y="160"/>
                    </a:lnTo>
                    <a:lnTo>
                      <a:pt x="1438" y="163"/>
                    </a:lnTo>
                    <a:lnTo>
                      <a:pt x="1443" y="165"/>
                    </a:lnTo>
                    <a:lnTo>
                      <a:pt x="1455" y="167"/>
                    </a:lnTo>
                    <a:lnTo>
                      <a:pt x="1455" y="167"/>
                    </a:lnTo>
                    <a:lnTo>
                      <a:pt x="1487" y="171"/>
                    </a:lnTo>
                    <a:lnTo>
                      <a:pt x="1501" y="173"/>
                    </a:lnTo>
                    <a:lnTo>
                      <a:pt x="1516" y="178"/>
                    </a:lnTo>
                    <a:lnTo>
                      <a:pt x="1530" y="182"/>
                    </a:lnTo>
                    <a:lnTo>
                      <a:pt x="1544" y="189"/>
                    </a:lnTo>
                    <a:lnTo>
                      <a:pt x="1557" y="197"/>
                    </a:lnTo>
                    <a:lnTo>
                      <a:pt x="1568" y="208"/>
                    </a:lnTo>
                    <a:lnTo>
                      <a:pt x="1568" y="208"/>
                    </a:lnTo>
                    <a:lnTo>
                      <a:pt x="1576" y="214"/>
                    </a:lnTo>
                    <a:lnTo>
                      <a:pt x="1581" y="216"/>
                    </a:lnTo>
                    <a:lnTo>
                      <a:pt x="1584" y="217"/>
                    </a:lnTo>
                    <a:lnTo>
                      <a:pt x="1584" y="217"/>
                    </a:lnTo>
                    <a:lnTo>
                      <a:pt x="1614" y="222"/>
                    </a:lnTo>
                    <a:lnTo>
                      <a:pt x="1643" y="230"/>
                    </a:lnTo>
                    <a:lnTo>
                      <a:pt x="1700" y="243"/>
                    </a:lnTo>
                    <a:lnTo>
                      <a:pt x="1729" y="249"/>
                    </a:lnTo>
                    <a:lnTo>
                      <a:pt x="1759" y="252"/>
                    </a:lnTo>
                    <a:lnTo>
                      <a:pt x="1789" y="252"/>
                    </a:lnTo>
                    <a:lnTo>
                      <a:pt x="1803" y="251"/>
                    </a:lnTo>
                    <a:lnTo>
                      <a:pt x="1819" y="249"/>
                    </a:lnTo>
                    <a:lnTo>
                      <a:pt x="1819" y="249"/>
                    </a:lnTo>
                    <a:lnTo>
                      <a:pt x="1827" y="246"/>
                    </a:lnTo>
                    <a:lnTo>
                      <a:pt x="1830" y="243"/>
                    </a:lnTo>
                    <a:lnTo>
                      <a:pt x="1832" y="241"/>
                    </a:lnTo>
                    <a:lnTo>
                      <a:pt x="1832" y="241"/>
                    </a:lnTo>
                    <a:lnTo>
                      <a:pt x="1833" y="230"/>
                    </a:lnTo>
                    <a:lnTo>
                      <a:pt x="1838" y="222"/>
                    </a:lnTo>
                    <a:lnTo>
                      <a:pt x="1843" y="219"/>
                    </a:lnTo>
                    <a:lnTo>
                      <a:pt x="1849" y="217"/>
                    </a:lnTo>
                    <a:lnTo>
                      <a:pt x="1856" y="219"/>
                    </a:lnTo>
                    <a:lnTo>
                      <a:pt x="1864" y="221"/>
                    </a:lnTo>
                    <a:lnTo>
                      <a:pt x="1878" y="225"/>
                    </a:lnTo>
                    <a:lnTo>
                      <a:pt x="1878" y="225"/>
                    </a:lnTo>
                    <a:lnTo>
                      <a:pt x="1916" y="240"/>
                    </a:lnTo>
                    <a:lnTo>
                      <a:pt x="1916" y="240"/>
                    </a:lnTo>
                    <a:lnTo>
                      <a:pt x="1926" y="243"/>
                    </a:lnTo>
                    <a:lnTo>
                      <a:pt x="1932" y="246"/>
                    </a:lnTo>
                    <a:lnTo>
                      <a:pt x="1938" y="251"/>
                    </a:lnTo>
                    <a:lnTo>
                      <a:pt x="1945" y="256"/>
                    </a:lnTo>
                    <a:lnTo>
                      <a:pt x="1949" y="262"/>
                    </a:lnTo>
                    <a:lnTo>
                      <a:pt x="1953" y="270"/>
                    </a:lnTo>
                    <a:lnTo>
                      <a:pt x="1954" y="278"/>
                    </a:lnTo>
                    <a:lnTo>
                      <a:pt x="1956" y="287"/>
                    </a:lnTo>
                    <a:lnTo>
                      <a:pt x="1956" y="287"/>
                    </a:lnTo>
                    <a:lnTo>
                      <a:pt x="1956" y="294"/>
                    </a:lnTo>
                    <a:lnTo>
                      <a:pt x="1957" y="300"/>
                    </a:lnTo>
                    <a:lnTo>
                      <a:pt x="1961" y="303"/>
                    </a:lnTo>
                    <a:lnTo>
                      <a:pt x="1964" y="306"/>
                    </a:lnTo>
                    <a:lnTo>
                      <a:pt x="1968" y="308"/>
                    </a:lnTo>
                    <a:lnTo>
                      <a:pt x="1972" y="308"/>
                    </a:lnTo>
                    <a:lnTo>
                      <a:pt x="1983" y="305"/>
                    </a:lnTo>
                    <a:lnTo>
                      <a:pt x="1983" y="305"/>
                    </a:lnTo>
                    <a:lnTo>
                      <a:pt x="1992" y="300"/>
                    </a:lnTo>
                    <a:lnTo>
                      <a:pt x="2002" y="298"/>
                    </a:lnTo>
                    <a:lnTo>
                      <a:pt x="2011" y="297"/>
                    </a:lnTo>
                    <a:lnTo>
                      <a:pt x="2019" y="297"/>
                    </a:lnTo>
                    <a:lnTo>
                      <a:pt x="2029" y="300"/>
                    </a:lnTo>
                    <a:lnTo>
                      <a:pt x="2037" y="303"/>
                    </a:lnTo>
                    <a:lnTo>
                      <a:pt x="2046" y="308"/>
                    </a:lnTo>
                    <a:lnTo>
                      <a:pt x="2054" y="314"/>
                    </a:lnTo>
                    <a:lnTo>
                      <a:pt x="2054" y="314"/>
                    </a:lnTo>
                    <a:lnTo>
                      <a:pt x="2061" y="317"/>
                    </a:lnTo>
                    <a:lnTo>
                      <a:pt x="2069" y="319"/>
                    </a:lnTo>
                    <a:lnTo>
                      <a:pt x="2084" y="319"/>
                    </a:lnTo>
                    <a:lnTo>
                      <a:pt x="2084" y="319"/>
                    </a:lnTo>
                    <a:lnTo>
                      <a:pt x="2107" y="321"/>
                    </a:lnTo>
                    <a:lnTo>
                      <a:pt x="2127" y="321"/>
                    </a:lnTo>
                    <a:lnTo>
                      <a:pt x="2170" y="317"/>
                    </a:lnTo>
                    <a:lnTo>
                      <a:pt x="2212" y="313"/>
                    </a:lnTo>
                    <a:lnTo>
                      <a:pt x="2254" y="306"/>
                    </a:lnTo>
                    <a:lnTo>
                      <a:pt x="2254" y="306"/>
                    </a:lnTo>
                    <a:lnTo>
                      <a:pt x="2269" y="306"/>
                    </a:lnTo>
                    <a:lnTo>
                      <a:pt x="2275" y="306"/>
                    </a:lnTo>
                    <a:lnTo>
                      <a:pt x="2281" y="308"/>
                    </a:lnTo>
                    <a:lnTo>
                      <a:pt x="2281" y="308"/>
                    </a:lnTo>
                    <a:lnTo>
                      <a:pt x="2289" y="310"/>
                    </a:lnTo>
                    <a:lnTo>
                      <a:pt x="2296" y="311"/>
                    </a:lnTo>
                    <a:lnTo>
                      <a:pt x="2299" y="313"/>
                    </a:lnTo>
                    <a:lnTo>
                      <a:pt x="2302" y="314"/>
                    </a:lnTo>
                    <a:lnTo>
                      <a:pt x="2304" y="317"/>
                    </a:lnTo>
                    <a:lnTo>
                      <a:pt x="2305" y="322"/>
                    </a:lnTo>
                    <a:lnTo>
                      <a:pt x="2305" y="322"/>
                    </a:lnTo>
                    <a:lnTo>
                      <a:pt x="2304" y="329"/>
                    </a:lnTo>
                    <a:lnTo>
                      <a:pt x="2300" y="333"/>
                    </a:lnTo>
                    <a:lnTo>
                      <a:pt x="2294" y="337"/>
                    </a:lnTo>
                    <a:lnTo>
                      <a:pt x="2289" y="340"/>
                    </a:lnTo>
                    <a:lnTo>
                      <a:pt x="2289" y="340"/>
                    </a:lnTo>
                    <a:lnTo>
                      <a:pt x="2285" y="343"/>
                    </a:lnTo>
                    <a:lnTo>
                      <a:pt x="2280" y="348"/>
                    </a:lnTo>
                    <a:lnTo>
                      <a:pt x="2277" y="352"/>
                    </a:lnTo>
                    <a:lnTo>
                      <a:pt x="2275" y="357"/>
                    </a:lnTo>
                    <a:lnTo>
                      <a:pt x="2273" y="362"/>
                    </a:lnTo>
                    <a:lnTo>
                      <a:pt x="2273" y="367"/>
                    </a:lnTo>
                    <a:lnTo>
                      <a:pt x="2273" y="373"/>
                    </a:lnTo>
                    <a:lnTo>
                      <a:pt x="2275" y="378"/>
                    </a:lnTo>
                    <a:lnTo>
                      <a:pt x="2275" y="378"/>
                    </a:lnTo>
                    <a:lnTo>
                      <a:pt x="2280" y="391"/>
                    </a:lnTo>
                    <a:lnTo>
                      <a:pt x="2280" y="403"/>
                    </a:lnTo>
                    <a:lnTo>
                      <a:pt x="2280" y="414"/>
                    </a:lnTo>
                    <a:lnTo>
                      <a:pt x="2275" y="424"/>
                    </a:lnTo>
                    <a:lnTo>
                      <a:pt x="2270" y="433"/>
                    </a:lnTo>
                    <a:lnTo>
                      <a:pt x="2264" y="441"/>
                    </a:lnTo>
                    <a:lnTo>
                      <a:pt x="2254" y="449"/>
                    </a:lnTo>
                    <a:lnTo>
                      <a:pt x="2245" y="457"/>
                    </a:lnTo>
                    <a:lnTo>
                      <a:pt x="2245" y="457"/>
                    </a:lnTo>
                    <a:lnTo>
                      <a:pt x="2232" y="465"/>
                    </a:lnTo>
                    <a:lnTo>
                      <a:pt x="2218" y="475"/>
                    </a:lnTo>
                    <a:lnTo>
                      <a:pt x="2202" y="483"/>
                    </a:lnTo>
                    <a:lnTo>
                      <a:pt x="2188" y="489"/>
                    </a:lnTo>
                    <a:lnTo>
                      <a:pt x="2188" y="489"/>
                    </a:lnTo>
                    <a:lnTo>
                      <a:pt x="2162" y="499"/>
                    </a:lnTo>
                    <a:lnTo>
                      <a:pt x="2137" y="511"/>
                    </a:lnTo>
                    <a:lnTo>
                      <a:pt x="2126" y="518"/>
                    </a:lnTo>
                    <a:lnTo>
                      <a:pt x="2115" y="526"/>
                    </a:lnTo>
                    <a:lnTo>
                      <a:pt x="2105" y="535"/>
                    </a:lnTo>
                    <a:lnTo>
                      <a:pt x="2094" y="545"/>
                    </a:lnTo>
                    <a:lnTo>
                      <a:pt x="2094" y="545"/>
                    </a:lnTo>
                    <a:lnTo>
                      <a:pt x="2086" y="553"/>
                    </a:lnTo>
                    <a:lnTo>
                      <a:pt x="2076" y="559"/>
                    </a:lnTo>
                    <a:lnTo>
                      <a:pt x="2065" y="564"/>
                    </a:lnTo>
                    <a:lnTo>
                      <a:pt x="2054" y="567"/>
                    </a:lnTo>
                    <a:lnTo>
                      <a:pt x="2032" y="570"/>
                    </a:lnTo>
                    <a:lnTo>
                      <a:pt x="2010" y="573"/>
                    </a:lnTo>
                    <a:lnTo>
                      <a:pt x="2010" y="573"/>
                    </a:lnTo>
                    <a:lnTo>
                      <a:pt x="1984" y="576"/>
                    </a:lnTo>
                    <a:lnTo>
                      <a:pt x="1961" y="584"/>
                    </a:lnTo>
                    <a:lnTo>
                      <a:pt x="1938" y="592"/>
                    </a:lnTo>
                    <a:lnTo>
                      <a:pt x="1916" y="602"/>
                    </a:lnTo>
                    <a:lnTo>
                      <a:pt x="1895" y="613"/>
                    </a:lnTo>
                    <a:lnTo>
                      <a:pt x="1873" y="626"/>
                    </a:lnTo>
                    <a:lnTo>
                      <a:pt x="1832" y="651"/>
                    </a:lnTo>
                    <a:lnTo>
                      <a:pt x="1832" y="651"/>
                    </a:lnTo>
                    <a:lnTo>
                      <a:pt x="1827" y="656"/>
                    </a:lnTo>
                    <a:lnTo>
                      <a:pt x="1824" y="661"/>
                    </a:lnTo>
                    <a:lnTo>
                      <a:pt x="1824" y="665"/>
                    </a:lnTo>
                    <a:lnTo>
                      <a:pt x="1827" y="672"/>
                    </a:lnTo>
                    <a:lnTo>
                      <a:pt x="1827" y="672"/>
                    </a:lnTo>
                    <a:lnTo>
                      <a:pt x="1832" y="680"/>
                    </a:lnTo>
                    <a:lnTo>
                      <a:pt x="1833" y="684"/>
                    </a:lnTo>
                    <a:lnTo>
                      <a:pt x="1833" y="691"/>
                    </a:lnTo>
                    <a:lnTo>
                      <a:pt x="1832" y="695"/>
                    </a:lnTo>
                    <a:lnTo>
                      <a:pt x="1829" y="700"/>
                    </a:lnTo>
                    <a:lnTo>
                      <a:pt x="1824" y="703"/>
                    </a:lnTo>
                    <a:lnTo>
                      <a:pt x="1814" y="710"/>
                    </a:lnTo>
                    <a:lnTo>
                      <a:pt x="1814" y="710"/>
                    </a:lnTo>
                    <a:lnTo>
                      <a:pt x="1800" y="716"/>
                    </a:lnTo>
                    <a:lnTo>
                      <a:pt x="1789" y="722"/>
                    </a:lnTo>
                    <a:lnTo>
                      <a:pt x="1778" y="730"/>
                    </a:lnTo>
                    <a:lnTo>
                      <a:pt x="1768" y="740"/>
                    </a:lnTo>
                    <a:lnTo>
                      <a:pt x="1759" y="749"/>
                    </a:lnTo>
                    <a:lnTo>
                      <a:pt x="1751" y="761"/>
                    </a:lnTo>
                    <a:lnTo>
                      <a:pt x="1737" y="783"/>
                    </a:lnTo>
                    <a:lnTo>
                      <a:pt x="1737" y="783"/>
                    </a:lnTo>
                    <a:lnTo>
                      <a:pt x="1729" y="794"/>
                    </a:lnTo>
                    <a:lnTo>
                      <a:pt x="1722" y="805"/>
                    </a:lnTo>
                    <a:lnTo>
                      <a:pt x="1705" y="823"/>
                    </a:lnTo>
                    <a:lnTo>
                      <a:pt x="1668" y="857"/>
                    </a:lnTo>
                    <a:lnTo>
                      <a:pt x="1668" y="857"/>
                    </a:lnTo>
                    <a:lnTo>
                      <a:pt x="1659" y="867"/>
                    </a:lnTo>
                    <a:lnTo>
                      <a:pt x="1651" y="877"/>
                    </a:lnTo>
                    <a:lnTo>
                      <a:pt x="1644" y="888"/>
                    </a:lnTo>
                    <a:lnTo>
                      <a:pt x="1638" y="897"/>
                    </a:lnTo>
                    <a:lnTo>
                      <a:pt x="1629" y="919"/>
                    </a:lnTo>
                    <a:lnTo>
                      <a:pt x="1622" y="942"/>
                    </a:lnTo>
                    <a:lnTo>
                      <a:pt x="1619" y="965"/>
                    </a:lnTo>
                    <a:lnTo>
                      <a:pt x="1619" y="989"/>
                    </a:lnTo>
                    <a:lnTo>
                      <a:pt x="1621" y="1013"/>
                    </a:lnTo>
                    <a:lnTo>
                      <a:pt x="1625" y="1039"/>
                    </a:lnTo>
                    <a:lnTo>
                      <a:pt x="1625" y="1039"/>
                    </a:lnTo>
                    <a:lnTo>
                      <a:pt x="1627" y="1048"/>
                    </a:lnTo>
                    <a:lnTo>
                      <a:pt x="1632" y="1056"/>
                    </a:lnTo>
                    <a:lnTo>
                      <a:pt x="1636" y="1062"/>
                    </a:lnTo>
                    <a:lnTo>
                      <a:pt x="1641" y="1069"/>
                    </a:lnTo>
                    <a:lnTo>
                      <a:pt x="1654" y="1081"/>
                    </a:lnTo>
                    <a:lnTo>
                      <a:pt x="1667" y="1093"/>
                    </a:lnTo>
                    <a:lnTo>
                      <a:pt x="1667" y="1093"/>
                    </a:lnTo>
                    <a:lnTo>
                      <a:pt x="1678" y="1105"/>
                    </a:lnTo>
                    <a:lnTo>
                      <a:pt x="1684" y="1116"/>
                    </a:lnTo>
                    <a:lnTo>
                      <a:pt x="1689" y="1126"/>
                    </a:lnTo>
                    <a:lnTo>
                      <a:pt x="1689" y="1135"/>
                    </a:lnTo>
                    <a:lnTo>
                      <a:pt x="1687" y="1145"/>
                    </a:lnTo>
                    <a:lnTo>
                      <a:pt x="1681" y="1154"/>
                    </a:lnTo>
                    <a:lnTo>
                      <a:pt x="1671" y="1164"/>
                    </a:lnTo>
                    <a:lnTo>
                      <a:pt x="1659" y="1174"/>
                    </a:lnTo>
                    <a:lnTo>
                      <a:pt x="1659" y="1174"/>
                    </a:lnTo>
                    <a:lnTo>
                      <a:pt x="1638" y="1186"/>
                    </a:lnTo>
                    <a:lnTo>
                      <a:pt x="1617" y="1199"/>
                    </a:lnTo>
                    <a:lnTo>
                      <a:pt x="1597" y="1212"/>
                    </a:lnTo>
                    <a:lnTo>
                      <a:pt x="1587" y="1220"/>
                    </a:lnTo>
                    <a:lnTo>
                      <a:pt x="1578" y="1228"/>
                    </a:lnTo>
                    <a:lnTo>
                      <a:pt x="1578" y="1228"/>
                    </a:lnTo>
                    <a:lnTo>
                      <a:pt x="1565" y="1240"/>
                    </a:lnTo>
                    <a:lnTo>
                      <a:pt x="1555" y="1253"/>
                    </a:lnTo>
                    <a:lnTo>
                      <a:pt x="1546" y="1266"/>
                    </a:lnTo>
                    <a:lnTo>
                      <a:pt x="1538" y="1280"/>
                    </a:lnTo>
                    <a:lnTo>
                      <a:pt x="1524" y="1310"/>
                    </a:lnTo>
                    <a:lnTo>
                      <a:pt x="1511" y="1340"/>
                    </a:lnTo>
                    <a:lnTo>
                      <a:pt x="1511" y="1340"/>
                    </a:lnTo>
                    <a:lnTo>
                      <a:pt x="1508" y="1350"/>
                    </a:lnTo>
                    <a:lnTo>
                      <a:pt x="1506" y="1353"/>
                    </a:lnTo>
                    <a:lnTo>
                      <a:pt x="1508" y="1358"/>
                    </a:lnTo>
                    <a:lnTo>
                      <a:pt x="1508" y="1358"/>
                    </a:lnTo>
                    <a:lnTo>
                      <a:pt x="1516" y="1369"/>
                    </a:lnTo>
                    <a:lnTo>
                      <a:pt x="1519" y="1378"/>
                    </a:lnTo>
                    <a:lnTo>
                      <a:pt x="1517" y="1386"/>
                    </a:lnTo>
                    <a:lnTo>
                      <a:pt x="1514" y="1391"/>
                    </a:lnTo>
                    <a:lnTo>
                      <a:pt x="1508" y="1396"/>
                    </a:lnTo>
                    <a:lnTo>
                      <a:pt x="1500" y="1399"/>
                    </a:lnTo>
                    <a:lnTo>
                      <a:pt x="1484" y="1404"/>
                    </a:lnTo>
                    <a:lnTo>
                      <a:pt x="1484" y="1404"/>
                    </a:lnTo>
                    <a:lnTo>
                      <a:pt x="1471" y="1409"/>
                    </a:lnTo>
                    <a:lnTo>
                      <a:pt x="1459" y="1410"/>
                    </a:lnTo>
                    <a:lnTo>
                      <a:pt x="1432" y="1412"/>
                    </a:lnTo>
                    <a:lnTo>
                      <a:pt x="1432" y="1412"/>
                    </a:lnTo>
                    <a:lnTo>
                      <a:pt x="1420" y="1413"/>
                    </a:lnTo>
                    <a:lnTo>
                      <a:pt x="1411" y="1415"/>
                    </a:lnTo>
                    <a:lnTo>
                      <a:pt x="1390" y="1420"/>
                    </a:lnTo>
                    <a:lnTo>
                      <a:pt x="1371" y="1429"/>
                    </a:lnTo>
                    <a:lnTo>
                      <a:pt x="1352" y="1442"/>
                    </a:lnTo>
                    <a:lnTo>
                      <a:pt x="1335" y="1456"/>
                    </a:lnTo>
                    <a:lnTo>
                      <a:pt x="1320" y="1472"/>
                    </a:lnTo>
                    <a:lnTo>
                      <a:pt x="1309" y="1491"/>
                    </a:lnTo>
                    <a:lnTo>
                      <a:pt x="1300" y="1509"/>
                    </a:lnTo>
                    <a:lnTo>
                      <a:pt x="1300" y="1509"/>
                    </a:lnTo>
                    <a:lnTo>
                      <a:pt x="1290" y="1534"/>
                    </a:lnTo>
                    <a:lnTo>
                      <a:pt x="1277" y="1558"/>
                    </a:lnTo>
                    <a:lnTo>
                      <a:pt x="1277" y="1558"/>
                    </a:lnTo>
                    <a:lnTo>
                      <a:pt x="1271" y="1569"/>
                    </a:lnTo>
                    <a:lnTo>
                      <a:pt x="1263" y="1579"/>
                    </a:lnTo>
                    <a:lnTo>
                      <a:pt x="1257" y="1585"/>
                    </a:lnTo>
                    <a:lnTo>
                      <a:pt x="1249" y="1588"/>
                    </a:lnTo>
                    <a:lnTo>
                      <a:pt x="1241" y="1590"/>
                    </a:lnTo>
                    <a:lnTo>
                      <a:pt x="1231" y="1588"/>
                    </a:lnTo>
                    <a:lnTo>
                      <a:pt x="1222" y="1585"/>
                    </a:lnTo>
                    <a:lnTo>
                      <a:pt x="1208" y="1580"/>
                    </a:lnTo>
                    <a:lnTo>
                      <a:pt x="1208" y="1580"/>
                    </a:lnTo>
                    <a:lnTo>
                      <a:pt x="1198" y="1579"/>
                    </a:lnTo>
                    <a:lnTo>
                      <a:pt x="1187" y="1579"/>
                    </a:lnTo>
                    <a:lnTo>
                      <a:pt x="1179" y="1582"/>
                    </a:lnTo>
                    <a:lnTo>
                      <a:pt x="1169" y="1586"/>
                    </a:lnTo>
                    <a:lnTo>
                      <a:pt x="1169" y="1586"/>
                    </a:lnTo>
                    <a:lnTo>
                      <a:pt x="1158" y="1593"/>
                    </a:lnTo>
                    <a:lnTo>
                      <a:pt x="1146" y="1599"/>
                    </a:lnTo>
                    <a:lnTo>
                      <a:pt x="1133" y="1602"/>
                    </a:lnTo>
                    <a:lnTo>
                      <a:pt x="1120" y="1602"/>
                    </a:lnTo>
                    <a:lnTo>
                      <a:pt x="1120" y="1602"/>
                    </a:lnTo>
                    <a:lnTo>
                      <a:pt x="1085" y="1599"/>
                    </a:lnTo>
                    <a:lnTo>
                      <a:pt x="1050" y="1598"/>
                    </a:lnTo>
                    <a:lnTo>
                      <a:pt x="1014" y="1599"/>
                    </a:lnTo>
                    <a:lnTo>
                      <a:pt x="979" y="1601"/>
                    </a:lnTo>
                    <a:lnTo>
                      <a:pt x="909" y="1604"/>
                    </a:lnTo>
                    <a:lnTo>
                      <a:pt x="874" y="1604"/>
                    </a:lnTo>
                    <a:lnTo>
                      <a:pt x="839" y="1602"/>
                    </a:lnTo>
                    <a:lnTo>
                      <a:pt x="839" y="1602"/>
                    </a:lnTo>
                    <a:lnTo>
                      <a:pt x="828" y="1602"/>
                    </a:lnTo>
                    <a:lnTo>
                      <a:pt x="817" y="1604"/>
                    </a:lnTo>
                    <a:lnTo>
                      <a:pt x="806" y="1607"/>
                    </a:lnTo>
                    <a:lnTo>
                      <a:pt x="803" y="1610"/>
                    </a:lnTo>
                    <a:lnTo>
                      <a:pt x="798" y="1615"/>
                    </a:lnTo>
                    <a:lnTo>
                      <a:pt x="798" y="1615"/>
                    </a:lnTo>
                    <a:lnTo>
                      <a:pt x="788" y="1626"/>
                    </a:lnTo>
                    <a:lnTo>
                      <a:pt x="777" y="1634"/>
                    </a:lnTo>
                    <a:lnTo>
                      <a:pt x="764" y="1642"/>
                    </a:lnTo>
                    <a:lnTo>
                      <a:pt x="752" y="1647"/>
                    </a:lnTo>
                    <a:lnTo>
                      <a:pt x="739" y="1652"/>
                    </a:lnTo>
                    <a:lnTo>
                      <a:pt x="725" y="1655"/>
                    </a:lnTo>
                    <a:lnTo>
                      <a:pt x="698" y="1660"/>
                    </a:lnTo>
                    <a:lnTo>
                      <a:pt x="698" y="1660"/>
                    </a:lnTo>
                    <a:lnTo>
                      <a:pt x="690" y="1660"/>
                    </a:lnTo>
                    <a:lnTo>
                      <a:pt x="683" y="1663"/>
                    </a:lnTo>
                    <a:lnTo>
                      <a:pt x="672" y="1669"/>
                    </a:lnTo>
                    <a:lnTo>
                      <a:pt x="663" y="1677"/>
                    </a:lnTo>
                    <a:lnTo>
                      <a:pt x="653" y="1690"/>
                    </a:lnTo>
                    <a:lnTo>
                      <a:pt x="653" y="1690"/>
                    </a:lnTo>
                    <a:lnTo>
                      <a:pt x="637" y="1710"/>
                    </a:lnTo>
                    <a:lnTo>
                      <a:pt x="618" y="1728"/>
                    </a:lnTo>
                    <a:lnTo>
                      <a:pt x="598" y="1745"/>
                    </a:lnTo>
                    <a:lnTo>
                      <a:pt x="574" y="1758"/>
                    </a:lnTo>
                    <a:lnTo>
                      <a:pt x="574" y="1758"/>
                    </a:lnTo>
                    <a:lnTo>
                      <a:pt x="571" y="1761"/>
                    </a:lnTo>
                    <a:lnTo>
                      <a:pt x="566" y="1761"/>
                    </a:lnTo>
                    <a:lnTo>
                      <a:pt x="558" y="1761"/>
                    </a:lnTo>
                    <a:lnTo>
                      <a:pt x="550" y="1756"/>
                    </a:lnTo>
                    <a:lnTo>
                      <a:pt x="544" y="1750"/>
                    </a:lnTo>
                    <a:lnTo>
                      <a:pt x="544" y="1750"/>
                    </a:lnTo>
                    <a:lnTo>
                      <a:pt x="534" y="1741"/>
                    </a:lnTo>
                    <a:lnTo>
                      <a:pt x="523" y="1733"/>
                    </a:lnTo>
                    <a:lnTo>
                      <a:pt x="510" y="1726"/>
                    </a:lnTo>
                    <a:lnTo>
                      <a:pt x="496" y="1721"/>
                    </a:lnTo>
                    <a:lnTo>
                      <a:pt x="496" y="1721"/>
                    </a:lnTo>
                    <a:lnTo>
                      <a:pt x="486" y="1718"/>
                    </a:lnTo>
                    <a:lnTo>
                      <a:pt x="478" y="1712"/>
                    </a:lnTo>
                    <a:lnTo>
                      <a:pt x="472" y="1702"/>
                    </a:lnTo>
                    <a:lnTo>
                      <a:pt x="466" y="1693"/>
                    </a:lnTo>
                    <a:lnTo>
                      <a:pt x="461" y="1680"/>
                    </a:lnTo>
                    <a:lnTo>
                      <a:pt x="458" y="1669"/>
                    </a:lnTo>
                    <a:lnTo>
                      <a:pt x="456" y="1658"/>
                    </a:lnTo>
                    <a:lnTo>
                      <a:pt x="456" y="1647"/>
                    </a:lnTo>
                    <a:lnTo>
                      <a:pt x="456" y="1647"/>
                    </a:lnTo>
                    <a:lnTo>
                      <a:pt x="456" y="1642"/>
                    </a:lnTo>
                    <a:lnTo>
                      <a:pt x="456" y="1637"/>
                    </a:lnTo>
                    <a:lnTo>
                      <a:pt x="455" y="1634"/>
                    </a:lnTo>
                    <a:lnTo>
                      <a:pt x="451" y="1631"/>
                    </a:lnTo>
                    <a:lnTo>
                      <a:pt x="445" y="1626"/>
                    </a:lnTo>
                    <a:lnTo>
                      <a:pt x="439" y="1621"/>
                    </a:lnTo>
                    <a:lnTo>
                      <a:pt x="439" y="1621"/>
                    </a:lnTo>
                    <a:lnTo>
                      <a:pt x="432" y="1615"/>
                    </a:lnTo>
                    <a:lnTo>
                      <a:pt x="426" y="1609"/>
                    </a:lnTo>
                    <a:lnTo>
                      <a:pt x="424" y="1601"/>
                    </a:lnTo>
                    <a:lnTo>
                      <a:pt x="424" y="1598"/>
                    </a:lnTo>
                    <a:lnTo>
                      <a:pt x="424" y="1593"/>
                    </a:lnTo>
                    <a:lnTo>
                      <a:pt x="424" y="1593"/>
                    </a:lnTo>
                    <a:lnTo>
                      <a:pt x="428" y="1585"/>
                    </a:lnTo>
                    <a:lnTo>
                      <a:pt x="428" y="1579"/>
                    </a:lnTo>
                    <a:lnTo>
                      <a:pt x="426" y="1572"/>
                    </a:lnTo>
                    <a:lnTo>
                      <a:pt x="423" y="1566"/>
                    </a:lnTo>
                    <a:lnTo>
                      <a:pt x="420" y="1561"/>
                    </a:lnTo>
                    <a:lnTo>
                      <a:pt x="415" y="1556"/>
                    </a:lnTo>
                    <a:lnTo>
                      <a:pt x="404" y="1548"/>
                    </a:lnTo>
                    <a:lnTo>
                      <a:pt x="404" y="1548"/>
                    </a:lnTo>
                    <a:lnTo>
                      <a:pt x="393" y="1540"/>
                    </a:lnTo>
                    <a:lnTo>
                      <a:pt x="382" y="1532"/>
                    </a:lnTo>
                    <a:lnTo>
                      <a:pt x="372" y="1523"/>
                    </a:lnTo>
                    <a:lnTo>
                      <a:pt x="366" y="1513"/>
                    </a:lnTo>
                    <a:lnTo>
                      <a:pt x="366" y="1513"/>
                    </a:lnTo>
                    <a:lnTo>
                      <a:pt x="358" y="1501"/>
                    </a:lnTo>
                    <a:lnTo>
                      <a:pt x="348" y="1493"/>
                    </a:lnTo>
                    <a:lnTo>
                      <a:pt x="339" y="1488"/>
                    </a:lnTo>
                    <a:lnTo>
                      <a:pt x="329" y="1486"/>
                    </a:lnTo>
                    <a:lnTo>
                      <a:pt x="320" y="1485"/>
                    </a:lnTo>
                    <a:lnTo>
                      <a:pt x="308" y="1486"/>
                    </a:lnTo>
                    <a:lnTo>
                      <a:pt x="286" y="1490"/>
                    </a:lnTo>
                    <a:lnTo>
                      <a:pt x="286" y="1490"/>
                    </a:lnTo>
                    <a:lnTo>
                      <a:pt x="274" y="1493"/>
                    </a:lnTo>
                    <a:lnTo>
                      <a:pt x="267" y="1494"/>
                    </a:lnTo>
                    <a:lnTo>
                      <a:pt x="261" y="1496"/>
                    </a:lnTo>
                    <a:lnTo>
                      <a:pt x="256" y="1494"/>
                    </a:lnTo>
                    <a:lnTo>
                      <a:pt x="254" y="1493"/>
                    </a:lnTo>
                    <a:lnTo>
                      <a:pt x="253" y="1490"/>
                    </a:lnTo>
                    <a:lnTo>
                      <a:pt x="254" y="1482"/>
                    </a:lnTo>
                    <a:lnTo>
                      <a:pt x="258" y="1469"/>
                    </a:lnTo>
                    <a:lnTo>
                      <a:pt x="258" y="1469"/>
                    </a:lnTo>
                    <a:lnTo>
                      <a:pt x="258" y="1466"/>
                    </a:lnTo>
                    <a:lnTo>
                      <a:pt x="258" y="1466"/>
                    </a:lnTo>
                    <a:lnTo>
                      <a:pt x="251" y="1453"/>
                    </a:lnTo>
                    <a:lnTo>
                      <a:pt x="248" y="1442"/>
                    </a:lnTo>
                    <a:lnTo>
                      <a:pt x="247" y="1431"/>
                    </a:lnTo>
                    <a:lnTo>
                      <a:pt x="247" y="1420"/>
                    </a:lnTo>
                    <a:lnTo>
                      <a:pt x="248" y="1410"/>
                    </a:lnTo>
                    <a:lnTo>
                      <a:pt x="251" y="1401"/>
                    </a:lnTo>
                    <a:lnTo>
                      <a:pt x="254" y="1391"/>
                    </a:lnTo>
                    <a:lnTo>
                      <a:pt x="259" y="1382"/>
                    </a:lnTo>
                    <a:lnTo>
                      <a:pt x="270" y="1364"/>
                    </a:lnTo>
                    <a:lnTo>
                      <a:pt x="285" y="1348"/>
                    </a:lnTo>
                    <a:lnTo>
                      <a:pt x="297" y="1332"/>
                    </a:lnTo>
                    <a:lnTo>
                      <a:pt x="310" y="1315"/>
                    </a:lnTo>
                    <a:lnTo>
                      <a:pt x="310" y="1315"/>
                    </a:lnTo>
                    <a:lnTo>
                      <a:pt x="315" y="1310"/>
                    </a:lnTo>
                    <a:lnTo>
                      <a:pt x="320" y="1307"/>
                    </a:lnTo>
                    <a:lnTo>
                      <a:pt x="334" y="1302"/>
                    </a:lnTo>
                    <a:lnTo>
                      <a:pt x="334" y="1302"/>
                    </a:lnTo>
                    <a:lnTo>
                      <a:pt x="340" y="1301"/>
                    </a:lnTo>
                    <a:lnTo>
                      <a:pt x="347" y="1297"/>
                    </a:lnTo>
                    <a:lnTo>
                      <a:pt x="350" y="1293"/>
                    </a:lnTo>
                    <a:lnTo>
                      <a:pt x="353" y="1288"/>
                    </a:lnTo>
                    <a:lnTo>
                      <a:pt x="358" y="1275"/>
                    </a:lnTo>
                    <a:lnTo>
                      <a:pt x="361" y="1264"/>
                    </a:lnTo>
                    <a:lnTo>
                      <a:pt x="361" y="1264"/>
                    </a:lnTo>
                    <a:lnTo>
                      <a:pt x="361" y="1258"/>
                    </a:lnTo>
                    <a:lnTo>
                      <a:pt x="361" y="1253"/>
                    </a:lnTo>
                    <a:lnTo>
                      <a:pt x="358" y="1250"/>
                    </a:lnTo>
                    <a:lnTo>
                      <a:pt x="355" y="1248"/>
                    </a:lnTo>
                    <a:lnTo>
                      <a:pt x="347" y="1247"/>
                    </a:lnTo>
                    <a:lnTo>
                      <a:pt x="339" y="1245"/>
                    </a:lnTo>
                    <a:lnTo>
                      <a:pt x="339" y="1245"/>
                    </a:lnTo>
                    <a:lnTo>
                      <a:pt x="331" y="1240"/>
                    </a:lnTo>
                    <a:lnTo>
                      <a:pt x="323" y="1237"/>
                    </a:lnTo>
                    <a:lnTo>
                      <a:pt x="318" y="1232"/>
                    </a:lnTo>
                    <a:lnTo>
                      <a:pt x="312" y="1228"/>
                    </a:lnTo>
                    <a:lnTo>
                      <a:pt x="308" y="1221"/>
                    </a:lnTo>
                    <a:lnTo>
                      <a:pt x="305" y="1215"/>
                    </a:lnTo>
                    <a:lnTo>
                      <a:pt x="302" y="1208"/>
                    </a:lnTo>
                    <a:lnTo>
                      <a:pt x="301" y="1202"/>
                    </a:lnTo>
                    <a:lnTo>
                      <a:pt x="301" y="1194"/>
                    </a:lnTo>
                    <a:lnTo>
                      <a:pt x="302" y="1186"/>
                    </a:lnTo>
                    <a:lnTo>
                      <a:pt x="305" y="1172"/>
                    </a:lnTo>
                    <a:lnTo>
                      <a:pt x="313" y="1156"/>
                    </a:lnTo>
                    <a:lnTo>
                      <a:pt x="326" y="1140"/>
                    </a:lnTo>
                    <a:lnTo>
                      <a:pt x="326" y="1140"/>
                    </a:lnTo>
                    <a:lnTo>
                      <a:pt x="345" y="1118"/>
                    </a:lnTo>
                    <a:lnTo>
                      <a:pt x="355" y="1105"/>
                    </a:lnTo>
                    <a:lnTo>
                      <a:pt x="362" y="1093"/>
                    </a:lnTo>
                    <a:lnTo>
                      <a:pt x="362" y="1093"/>
                    </a:lnTo>
                    <a:lnTo>
                      <a:pt x="366" y="1080"/>
                    </a:lnTo>
                    <a:lnTo>
                      <a:pt x="367" y="1069"/>
                    </a:lnTo>
                    <a:lnTo>
                      <a:pt x="367" y="1062"/>
                    </a:lnTo>
                    <a:lnTo>
                      <a:pt x="366" y="1058"/>
                    </a:lnTo>
                    <a:lnTo>
                      <a:pt x="362" y="1053"/>
                    </a:lnTo>
                    <a:lnTo>
                      <a:pt x="359" y="1048"/>
                    </a:lnTo>
                    <a:lnTo>
                      <a:pt x="359" y="1048"/>
                    </a:lnTo>
                    <a:lnTo>
                      <a:pt x="339" y="1026"/>
                    </a:lnTo>
                    <a:lnTo>
                      <a:pt x="331" y="1013"/>
                    </a:lnTo>
                    <a:lnTo>
                      <a:pt x="323" y="1000"/>
                    </a:lnTo>
                    <a:lnTo>
                      <a:pt x="316" y="988"/>
                    </a:lnTo>
                    <a:lnTo>
                      <a:pt x="310" y="973"/>
                    </a:lnTo>
                    <a:lnTo>
                      <a:pt x="307" y="959"/>
                    </a:lnTo>
                    <a:lnTo>
                      <a:pt x="305" y="943"/>
                    </a:lnTo>
                    <a:lnTo>
                      <a:pt x="305" y="943"/>
                    </a:lnTo>
                    <a:close/>
                    <a:moveTo>
                      <a:pt x="65" y="259"/>
                    </a:moveTo>
                    <a:lnTo>
                      <a:pt x="65" y="259"/>
                    </a:lnTo>
                    <a:lnTo>
                      <a:pt x="64" y="257"/>
                    </a:lnTo>
                    <a:lnTo>
                      <a:pt x="64" y="257"/>
                    </a:lnTo>
                    <a:lnTo>
                      <a:pt x="59" y="259"/>
                    </a:lnTo>
                    <a:lnTo>
                      <a:pt x="59" y="259"/>
                    </a:lnTo>
                    <a:lnTo>
                      <a:pt x="61" y="262"/>
                    </a:lnTo>
                    <a:lnTo>
                      <a:pt x="61" y="262"/>
                    </a:lnTo>
                    <a:lnTo>
                      <a:pt x="65" y="259"/>
                    </a:lnTo>
                    <a:lnTo>
                      <a:pt x="65" y="25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5" name="Freeform 7">
                <a:extLst>
                  <a:ext uri="{FF2B5EF4-FFF2-40B4-BE49-F238E27FC236}">
                    <a16:creationId xmlns:a16="http://schemas.microsoft.com/office/drawing/2014/main" id="{96FB06F9-315C-F2ED-F8D7-E69460055D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0" y="1655"/>
                <a:ext cx="673" cy="943"/>
              </a:xfrm>
              <a:custGeom>
                <a:avLst/>
                <a:gdLst>
                  <a:gd name="T0" fmla="*/ 204 w 1347"/>
                  <a:gd name="T1" fmla="*/ 454 h 1885"/>
                  <a:gd name="T2" fmla="*/ 141 w 1347"/>
                  <a:gd name="T3" fmla="*/ 494 h 1885"/>
                  <a:gd name="T4" fmla="*/ 54 w 1347"/>
                  <a:gd name="T5" fmla="*/ 459 h 1885"/>
                  <a:gd name="T6" fmla="*/ 82 w 1347"/>
                  <a:gd name="T7" fmla="*/ 426 h 1885"/>
                  <a:gd name="T8" fmla="*/ 147 w 1347"/>
                  <a:gd name="T9" fmla="*/ 351 h 1885"/>
                  <a:gd name="T10" fmla="*/ 165 w 1347"/>
                  <a:gd name="T11" fmla="*/ 308 h 1885"/>
                  <a:gd name="T12" fmla="*/ 117 w 1347"/>
                  <a:gd name="T13" fmla="*/ 322 h 1885"/>
                  <a:gd name="T14" fmla="*/ 6 w 1347"/>
                  <a:gd name="T15" fmla="*/ 281 h 1885"/>
                  <a:gd name="T16" fmla="*/ 73 w 1347"/>
                  <a:gd name="T17" fmla="*/ 210 h 1885"/>
                  <a:gd name="T18" fmla="*/ 117 w 1347"/>
                  <a:gd name="T19" fmla="*/ 276 h 1885"/>
                  <a:gd name="T20" fmla="*/ 150 w 1347"/>
                  <a:gd name="T21" fmla="*/ 251 h 1885"/>
                  <a:gd name="T22" fmla="*/ 244 w 1347"/>
                  <a:gd name="T23" fmla="*/ 144 h 1885"/>
                  <a:gd name="T24" fmla="*/ 314 w 1347"/>
                  <a:gd name="T25" fmla="*/ 8 h 1885"/>
                  <a:gd name="T26" fmla="*/ 586 w 1347"/>
                  <a:gd name="T27" fmla="*/ 0 h 1885"/>
                  <a:gd name="T28" fmla="*/ 514 w 1347"/>
                  <a:gd name="T29" fmla="*/ 129 h 1885"/>
                  <a:gd name="T30" fmla="*/ 481 w 1347"/>
                  <a:gd name="T31" fmla="*/ 184 h 1885"/>
                  <a:gd name="T32" fmla="*/ 498 w 1347"/>
                  <a:gd name="T33" fmla="*/ 218 h 1885"/>
                  <a:gd name="T34" fmla="*/ 770 w 1347"/>
                  <a:gd name="T35" fmla="*/ 203 h 1885"/>
                  <a:gd name="T36" fmla="*/ 795 w 1347"/>
                  <a:gd name="T37" fmla="*/ 284 h 1885"/>
                  <a:gd name="T38" fmla="*/ 638 w 1347"/>
                  <a:gd name="T39" fmla="*/ 484 h 1885"/>
                  <a:gd name="T40" fmla="*/ 598 w 1347"/>
                  <a:gd name="T41" fmla="*/ 570 h 1885"/>
                  <a:gd name="T42" fmla="*/ 803 w 1347"/>
                  <a:gd name="T43" fmla="*/ 653 h 1885"/>
                  <a:gd name="T44" fmla="*/ 916 w 1347"/>
                  <a:gd name="T45" fmla="*/ 877 h 1885"/>
                  <a:gd name="T46" fmla="*/ 1037 w 1347"/>
                  <a:gd name="T47" fmla="*/ 1013 h 1885"/>
                  <a:gd name="T48" fmla="*/ 1104 w 1347"/>
                  <a:gd name="T49" fmla="*/ 1199 h 1885"/>
                  <a:gd name="T50" fmla="*/ 1158 w 1347"/>
                  <a:gd name="T51" fmla="*/ 1223 h 1885"/>
                  <a:gd name="T52" fmla="*/ 1343 w 1347"/>
                  <a:gd name="T53" fmla="*/ 1348 h 1885"/>
                  <a:gd name="T54" fmla="*/ 1256 w 1347"/>
                  <a:gd name="T55" fmla="*/ 1479 h 1885"/>
                  <a:gd name="T56" fmla="*/ 1193 w 1347"/>
                  <a:gd name="T57" fmla="*/ 1531 h 1885"/>
                  <a:gd name="T58" fmla="*/ 1261 w 1347"/>
                  <a:gd name="T59" fmla="*/ 1583 h 1885"/>
                  <a:gd name="T60" fmla="*/ 1053 w 1347"/>
                  <a:gd name="T61" fmla="*/ 1714 h 1885"/>
                  <a:gd name="T62" fmla="*/ 792 w 1347"/>
                  <a:gd name="T63" fmla="*/ 1709 h 1885"/>
                  <a:gd name="T64" fmla="*/ 791 w 1347"/>
                  <a:gd name="T65" fmla="*/ 1753 h 1885"/>
                  <a:gd name="T66" fmla="*/ 691 w 1347"/>
                  <a:gd name="T67" fmla="*/ 1728 h 1885"/>
                  <a:gd name="T68" fmla="*/ 543 w 1347"/>
                  <a:gd name="T69" fmla="*/ 1730 h 1885"/>
                  <a:gd name="T70" fmla="*/ 398 w 1347"/>
                  <a:gd name="T71" fmla="*/ 1801 h 1885"/>
                  <a:gd name="T72" fmla="*/ 270 w 1347"/>
                  <a:gd name="T73" fmla="*/ 1803 h 1885"/>
                  <a:gd name="T74" fmla="*/ 100 w 1347"/>
                  <a:gd name="T75" fmla="*/ 1884 h 1885"/>
                  <a:gd name="T76" fmla="*/ 22 w 1347"/>
                  <a:gd name="T77" fmla="*/ 1842 h 1885"/>
                  <a:gd name="T78" fmla="*/ 197 w 1347"/>
                  <a:gd name="T79" fmla="*/ 1734 h 1885"/>
                  <a:gd name="T80" fmla="*/ 295 w 1347"/>
                  <a:gd name="T81" fmla="*/ 1622 h 1885"/>
                  <a:gd name="T82" fmla="*/ 505 w 1347"/>
                  <a:gd name="T83" fmla="*/ 1588 h 1885"/>
                  <a:gd name="T84" fmla="*/ 392 w 1347"/>
                  <a:gd name="T85" fmla="*/ 1558 h 1885"/>
                  <a:gd name="T86" fmla="*/ 285 w 1347"/>
                  <a:gd name="T87" fmla="*/ 1510 h 1885"/>
                  <a:gd name="T88" fmla="*/ 141 w 1347"/>
                  <a:gd name="T89" fmla="*/ 1499 h 1885"/>
                  <a:gd name="T90" fmla="*/ 284 w 1347"/>
                  <a:gd name="T91" fmla="*/ 1391 h 1885"/>
                  <a:gd name="T92" fmla="*/ 311 w 1347"/>
                  <a:gd name="T93" fmla="*/ 1245 h 1885"/>
                  <a:gd name="T94" fmla="*/ 309 w 1347"/>
                  <a:gd name="T95" fmla="*/ 1193 h 1885"/>
                  <a:gd name="T96" fmla="*/ 309 w 1347"/>
                  <a:gd name="T97" fmla="*/ 1129 h 1885"/>
                  <a:gd name="T98" fmla="*/ 479 w 1347"/>
                  <a:gd name="T99" fmla="*/ 1151 h 1885"/>
                  <a:gd name="T100" fmla="*/ 548 w 1347"/>
                  <a:gd name="T101" fmla="*/ 1029 h 1885"/>
                  <a:gd name="T102" fmla="*/ 527 w 1347"/>
                  <a:gd name="T103" fmla="*/ 989 h 1885"/>
                  <a:gd name="T104" fmla="*/ 521 w 1347"/>
                  <a:gd name="T105" fmla="*/ 810 h 1885"/>
                  <a:gd name="T106" fmla="*/ 370 w 1347"/>
                  <a:gd name="T107" fmla="*/ 829 h 1885"/>
                  <a:gd name="T108" fmla="*/ 251 w 1347"/>
                  <a:gd name="T109" fmla="*/ 837 h 1885"/>
                  <a:gd name="T110" fmla="*/ 225 w 1347"/>
                  <a:gd name="T111" fmla="*/ 789 h 1885"/>
                  <a:gd name="T112" fmla="*/ 279 w 1347"/>
                  <a:gd name="T113" fmla="*/ 645 h 1885"/>
                  <a:gd name="T114" fmla="*/ 195 w 1347"/>
                  <a:gd name="T115" fmla="*/ 575 h 1885"/>
                  <a:gd name="T116" fmla="*/ 227 w 1347"/>
                  <a:gd name="T117" fmla="*/ 684 h 1885"/>
                  <a:gd name="T118" fmla="*/ 152 w 1347"/>
                  <a:gd name="T119" fmla="*/ 700 h 1885"/>
                  <a:gd name="T120" fmla="*/ 131 w 1347"/>
                  <a:gd name="T121" fmla="*/ 657 h 1885"/>
                  <a:gd name="T122" fmla="*/ 1061 w 1347"/>
                  <a:gd name="T123" fmla="*/ 1086 h 1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7" h="1885">
                    <a:moveTo>
                      <a:pt x="139" y="565"/>
                    </a:moveTo>
                    <a:lnTo>
                      <a:pt x="139" y="565"/>
                    </a:lnTo>
                    <a:lnTo>
                      <a:pt x="146" y="562"/>
                    </a:lnTo>
                    <a:lnTo>
                      <a:pt x="150" y="557"/>
                    </a:lnTo>
                    <a:lnTo>
                      <a:pt x="157" y="546"/>
                    </a:lnTo>
                    <a:lnTo>
                      <a:pt x="162" y="535"/>
                    </a:lnTo>
                    <a:lnTo>
                      <a:pt x="163" y="524"/>
                    </a:lnTo>
                    <a:lnTo>
                      <a:pt x="163" y="524"/>
                    </a:lnTo>
                    <a:lnTo>
                      <a:pt x="165" y="515"/>
                    </a:lnTo>
                    <a:lnTo>
                      <a:pt x="166" y="507"/>
                    </a:lnTo>
                    <a:lnTo>
                      <a:pt x="170" y="499"/>
                    </a:lnTo>
                    <a:lnTo>
                      <a:pt x="173" y="491"/>
                    </a:lnTo>
                    <a:lnTo>
                      <a:pt x="177" y="486"/>
                    </a:lnTo>
                    <a:lnTo>
                      <a:pt x="184" y="480"/>
                    </a:lnTo>
                    <a:lnTo>
                      <a:pt x="197" y="470"/>
                    </a:lnTo>
                    <a:lnTo>
                      <a:pt x="197" y="470"/>
                    </a:lnTo>
                    <a:lnTo>
                      <a:pt x="203" y="465"/>
                    </a:lnTo>
                    <a:lnTo>
                      <a:pt x="206" y="459"/>
                    </a:lnTo>
                    <a:lnTo>
                      <a:pt x="204" y="454"/>
                    </a:lnTo>
                    <a:lnTo>
                      <a:pt x="203" y="448"/>
                    </a:lnTo>
                    <a:lnTo>
                      <a:pt x="203" y="448"/>
                    </a:lnTo>
                    <a:lnTo>
                      <a:pt x="200" y="445"/>
                    </a:lnTo>
                    <a:lnTo>
                      <a:pt x="198" y="441"/>
                    </a:lnTo>
                    <a:lnTo>
                      <a:pt x="195" y="441"/>
                    </a:lnTo>
                    <a:lnTo>
                      <a:pt x="192" y="443"/>
                    </a:lnTo>
                    <a:lnTo>
                      <a:pt x="187" y="446"/>
                    </a:lnTo>
                    <a:lnTo>
                      <a:pt x="182" y="449"/>
                    </a:lnTo>
                    <a:lnTo>
                      <a:pt x="182" y="449"/>
                    </a:lnTo>
                    <a:lnTo>
                      <a:pt x="171" y="454"/>
                    </a:lnTo>
                    <a:lnTo>
                      <a:pt x="158" y="461"/>
                    </a:lnTo>
                    <a:lnTo>
                      <a:pt x="154" y="464"/>
                    </a:lnTo>
                    <a:lnTo>
                      <a:pt x="150" y="470"/>
                    </a:lnTo>
                    <a:lnTo>
                      <a:pt x="149" y="476"/>
                    </a:lnTo>
                    <a:lnTo>
                      <a:pt x="150" y="486"/>
                    </a:lnTo>
                    <a:lnTo>
                      <a:pt x="150" y="486"/>
                    </a:lnTo>
                    <a:lnTo>
                      <a:pt x="149" y="488"/>
                    </a:lnTo>
                    <a:lnTo>
                      <a:pt x="147" y="491"/>
                    </a:lnTo>
                    <a:lnTo>
                      <a:pt x="141" y="494"/>
                    </a:lnTo>
                    <a:lnTo>
                      <a:pt x="141" y="494"/>
                    </a:lnTo>
                    <a:lnTo>
                      <a:pt x="120" y="499"/>
                    </a:lnTo>
                    <a:lnTo>
                      <a:pt x="100" y="505"/>
                    </a:lnTo>
                    <a:lnTo>
                      <a:pt x="77" y="511"/>
                    </a:lnTo>
                    <a:lnTo>
                      <a:pt x="66" y="513"/>
                    </a:lnTo>
                    <a:lnTo>
                      <a:pt x="55" y="515"/>
                    </a:lnTo>
                    <a:lnTo>
                      <a:pt x="55" y="515"/>
                    </a:lnTo>
                    <a:lnTo>
                      <a:pt x="58" y="500"/>
                    </a:lnTo>
                    <a:lnTo>
                      <a:pt x="62" y="494"/>
                    </a:lnTo>
                    <a:lnTo>
                      <a:pt x="65" y="488"/>
                    </a:lnTo>
                    <a:lnTo>
                      <a:pt x="65" y="488"/>
                    </a:lnTo>
                    <a:lnTo>
                      <a:pt x="69" y="480"/>
                    </a:lnTo>
                    <a:lnTo>
                      <a:pt x="71" y="475"/>
                    </a:lnTo>
                    <a:lnTo>
                      <a:pt x="71" y="472"/>
                    </a:lnTo>
                    <a:lnTo>
                      <a:pt x="69" y="468"/>
                    </a:lnTo>
                    <a:lnTo>
                      <a:pt x="68" y="465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4" y="459"/>
                    </a:lnTo>
                    <a:lnTo>
                      <a:pt x="49" y="457"/>
                    </a:lnTo>
                    <a:lnTo>
                      <a:pt x="47" y="454"/>
                    </a:lnTo>
                    <a:lnTo>
                      <a:pt x="47" y="448"/>
                    </a:lnTo>
                    <a:lnTo>
                      <a:pt x="47" y="448"/>
                    </a:lnTo>
                    <a:lnTo>
                      <a:pt x="49" y="445"/>
                    </a:lnTo>
                    <a:lnTo>
                      <a:pt x="52" y="441"/>
                    </a:lnTo>
                    <a:lnTo>
                      <a:pt x="62" y="438"/>
                    </a:lnTo>
                    <a:lnTo>
                      <a:pt x="62" y="438"/>
                    </a:lnTo>
                    <a:lnTo>
                      <a:pt x="77" y="435"/>
                    </a:lnTo>
                    <a:lnTo>
                      <a:pt x="95" y="432"/>
                    </a:lnTo>
                    <a:lnTo>
                      <a:pt x="112" y="429"/>
                    </a:lnTo>
                    <a:lnTo>
                      <a:pt x="122" y="427"/>
                    </a:lnTo>
                    <a:lnTo>
                      <a:pt x="130" y="422"/>
                    </a:lnTo>
                    <a:lnTo>
                      <a:pt x="130" y="422"/>
                    </a:lnTo>
                    <a:lnTo>
                      <a:pt x="123" y="421"/>
                    </a:lnTo>
                    <a:lnTo>
                      <a:pt x="117" y="419"/>
                    </a:lnTo>
                    <a:lnTo>
                      <a:pt x="104" y="421"/>
                    </a:lnTo>
                    <a:lnTo>
                      <a:pt x="93" y="422"/>
                    </a:lnTo>
                    <a:lnTo>
                      <a:pt x="82" y="426"/>
                    </a:lnTo>
                    <a:lnTo>
                      <a:pt x="82" y="426"/>
                    </a:lnTo>
                    <a:lnTo>
                      <a:pt x="73" y="426"/>
                    </a:lnTo>
                    <a:lnTo>
                      <a:pt x="69" y="424"/>
                    </a:lnTo>
                    <a:lnTo>
                      <a:pt x="66" y="421"/>
                    </a:lnTo>
                    <a:lnTo>
                      <a:pt x="66" y="421"/>
                    </a:lnTo>
                    <a:lnTo>
                      <a:pt x="66" y="414"/>
                    </a:lnTo>
                    <a:lnTo>
                      <a:pt x="68" y="411"/>
                    </a:lnTo>
                    <a:lnTo>
                      <a:pt x="73" y="408"/>
                    </a:lnTo>
                    <a:lnTo>
                      <a:pt x="76" y="408"/>
                    </a:lnTo>
                    <a:lnTo>
                      <a:pt x="76" y="408"/>
                    </a:lnTo>
                    <a:lnTo>
                      <a:pt x="90" y="407"/>
                    </a:lnTo>
                    <a:lnTo>
                      <a:pt x="103" y="405"/>
                    </a:lnTo>
                    <a:lnTo>
                      <a:pt x="114" y="400"/>
                    </a:lnTo>
                    <a:lnTo>
                      <a:pt x="123" y="392"/>
                    </a:lnTo>
                    <a:lnTo>
                      <a:pt x="130" y="384"/>
                    </a:lnTo>
                    <a:lnTo>
                      <a:pt x="136" y="375"/>
                    </a:lnTo>
                    <a:lnTo>
                      <a:pt x="143" y="364"/>
                    </a:lnTo>
                    <a:lnTo>
                      <a:pt x="147" y="351"/>
                    </a:lnTo>
                    <a:lnTo>
                      <a:pt x="147" y="351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62" y="337"/>
                    </a:lnTo>
                    <a:lnTo>
                      <a:pt x="162" y="337"/>
                    </a:lnTo>
                    <a:lnTo>
                      <a:pt x="168" y="337"/>
                    </a:lnTo>
                    <a:lnTo>
                      <a:pt x="173" y="335"/>
                    </a:lnTo>
                    <a:lnTo>
                      <a:pt x="176" y="332"/>
                    </a:lnTo>
                    <a:lnTo>
                      <a:pt x="177" y="329"/>
                    </a:lnTo>
                    <a:lnTo>
                      <a:pt x="177" y="319"/>
                    </a:lnTo>
                    <a:lnTo>
                      <a:pt x="179" y="311"/>
                    </a:lnTo>
                    <a:lnTo>
                      <a:pt x="179" y="311"/>
                    </a:lnTo>
                    <a:lnTo>
                      <a:pt x="181" y="303"/>
                    </a:lnTo>
                    <a:lnTo>
                      <a:pt x="179" y="300"/>
                    </a:lnTo>
                    <a:lnTo>
                      <a:pt x="174" y="300"/>
                    </a:lnTo>
                    <a:lnTo>
                      <a:pt x="174" y="300"/>
                    </a:lnTo>
                    <a:lnTo>
                      <a:pt x="170" y="300"/>
                    </a:lnTo>
                    <a:lnTo>
                      <a:pt x="166" y="303"/>
                    </a:lnTo>
                    <a:lnTo>
                      <a:pt x="166" y="305"/>
                    </a:lnTo>
                    <a:lnTo>
                      <a:pt x="165" y="308"/>
                    </a:lnTo>
                    <a:lnTo>
                      <a:pt x="165" y="316"/>
                    </a:lnTo>
                    <a:lnTo>
                      <a:pt x="165" y="319"/>
                    </a:lnTo>
                    <a:lnTo>
                      <a:pt x="163" y="322"/>
                    </a:lnTo>
                    <a:lnTo>
                      <a:pt x="163" y="322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44" y="340"/>
                    </a:lnTo>
                    <a:lnTo>
                      <a:pt x="136" y="345"/>
                    </a:lnTo>
                    <a:lnTo>
                      <a:pt x="136" y="345"/>
                    </a:lnTo>
                    <a:lnTo>
                      <a:pt x="127" y="349"/>
                    </a:lnTo>
                    <a:lnTo>
                      <a:pt x="120" y="353"/>
                    </a:lnTo>
                    <a:lnTo>
                      <a:pt x="114" y="353"/>
                    </a:lnTo>
                    <a:lnTo>
                      <a:pt x="111" y="351"/>
                    </a:lnTo>
                    <a:lnTo>
                      <a:pt x="109" y="348"/>
                    </a:lnTo>
                    <a:lnTo>
                      <a:pt x="108" y="341"/>
                    </a:lnTo>
                    <a:lnTo>
                      <a:pt x="109" y="326"/>
                    </a:lnTo>
                    <a:lnTo>
                      <a:pt x="109" y="326"/>
                    </a:lnTo>
                    <a:lnTo>
                      <a:pt x="117" y="322"/>
                    </a:lnTo>
                    <a:lnTo>
                      <a:pt x="117" y="322"/>
                    </a:lnTo>
                    <a:lnTo>
                      <a:pt x="114" y="319"/>
                    </a:lnTo>
                    <a:lnTo>
                      <a:pt x="114" y="319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90" y="324"/>
                    </a:lnTo>
                    <a:lnTo>
                      <a:pt x="73" y="324"/>
                    </a:lnTo>
                    <a:lnTo>
                      <a:pt x="65" y="324"/>
                    </a:lnTo>
                    <a:lnTo>
                      <a:pt x="58" y="321"/>
                    </a:lnTo>
                    <a:lnTo>
                      <a:pt x="54" y="316"/>
                    </a:lnTo>
                    <a:lnTo>
                      <a:pt x="50" y="310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2" y="297"/>
                    </a:lnTo>
                    <a:lnTo>
                      <a:pt x="38" y="292"/>
                    </a:lnTo>
                    <a:lnTo>
                      <a:pt x="33" y="289"/>
                    </a:lnTo>
                    <a:lnTo>
                      <a:pt x="23" y="286"/>
                    </a:lnTo>
                    <a:lnTo>
                      <a:pt x="11" y="284"/>
                    </a:lnTo>
                    <a:lnTo>
                      <a:pt x="11" y="284"/>
                    </a:lnTo>
                    <a:lnTo>
                      <a:pt x="6" y="281"/>
                    </a:lnTo>
                    <a:lnTo>
                      <a:pt x="3" y="278"/>
                    </a:lnTo>
                    <a:lnTo>
                      <a:pt x="1" y="272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" y="262"/>
                    </a:lnTo>
                    <a:lnTo>
                      <a:pt x="4" y="259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20" y="251"/>
                    </a:lnTo>
                    <a:lnTo>
                      <a:pt x="28" y="249"/>
                    </a:lnTo>
                    <a:lnTo>
                      <a:pt x="44" y="243"/>
                    </a:lnTo>
                    <a:lnTo>
                      <a:pt x="52" y="240"/>
                    </a:lnTo>
                    <a:lnTo>
                      <a:pt x="58" y="233"/>
                    </a:lnTo>
                    <a:lnTo>
                      <a:pt x="63" y="225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8" y="211"/>
                    </a:lnTo>
                    <a:lnTo>
                      <a:pt x="69" y="210"/>
                    </a:lnTo>
                    <a:lnTo>
                      <a:pt x="73" y="210"/>
                    </a:lnTo>
                    <a:lnTo>
                      <a:pt x="76" y="210"/>
                    </a:lnTo>
                    <a:lnTo>
                      <a:pt x="82" y="214"/>
                    </a:lnTo>
                    <a:lnTo>
                      <a:pt x="89" y="219"/>
                    </a:lnTo>
                    <a:lnTo>
                      <a:pt x="89" y="219"/>
                    </a:lnTo>
                    <a:lnTo>
                      <a:pt x="95" y="229"/>
                    </a:lnTo>
                    <a:lnTo>
                      <a:pt x="98" y="240"/>
                    </a:lnTo>
                    <a:lnTo>
                      <a:pt x="101" y="254"/>
                    </a:lnTo>
                    <a:lnTo>
                      <a:pt x="104" y="270"/>
                    </a:lnTo>
                    <a:lnTo>
                      <a:pt x="104" y="270"/>
                    </a:lnTo>
                    <a:lnTo>
                      <a:pt x="116" y="241"/>
                    </a:lnTo>
                    <a:lnTo>
                      <a:pt x="116" y="241"/>
                    </a:lnTo>
                    <a:lnTo>
                      <a:pt x="122" y="246"/>
                    </a:lnTo>
                    <a:lnTo>
                      <a:pt x="125" y="249"/>
                    </a:lnTo>
                    <a:lnTo>
                      <a:pt x="127" y="252"/>
                    </a:lnTo>
                    <a:lnTo>
                      <a:pt x="125" y="256"/>
                    </a:lnTo>
                    <a:lnTo>
                      <a:pt x="125" y="256"/>
                    </a:lnTo>
                    <a:lnTo>
                      <a:pt x="125" y="260"/>
                    </a:lnTo>
                    <a:lnTo>
                      <a:pt x="122" y="267"/>
                    </a:lnTo>
                    <a:lnTo>
                      <a:pt x="117" y="276"/>
                    </a:lnTo>
                    <a:lnTo>
                      <a:pt x="116" y="281"/>
                    </a:lnTo>
                    <a:lnTo>
                      <a:pt x="116" y="286"/>
                    </a:lnTo>
                    <a:lnTo>
                      <a:pt x="119" y="291"/>
                    </a:lnTo>
                    <a:lnTo>
                      <a:pt x="123" y="295"/>
                    </a:lnTo>
                    <a:lnTo>
                      <a:pt x="123" y="295"/>
                    </a:lnTo>
                    <a:lnTo>
                      <a:pt x="130" y="299"/>
                    </a:lnTo>
                    <a:lnTo>
                      <a:pt x="136" y="300"/>
                    </a:lnTo>
                    <a:lnTo>
                      <a:pt x="143" y="300"/>
                    </a:lnTo>
                    <a:lnTo>
                      <a:pt x="149" y="299"/>
                    </a:lnTo>
                    <a:lnTo>
                      <a:pt x="157" y="297"/>
                    </a:lnTo>
                    <a:lnTo>
                      <a:pt x="163" y="294"/>
                    </a:lnTo>
                    <a:lnTo>
                      <a:pt x="168" y="289"/>
                    </a:lnTo>
                    <a:lnTo>
                      <a:pt x="174" y="284"/>
                    </a:lnTo>
                    <a:lnTo>
                      <a:pt x="174" y="284"/>
                    </a:lnTo>
                    <a:lnTo>
                      <a:pt x="155" y="273"/>
                    </a:lnTo>
                    <a:lnTo>
                      <a:pt x="150" y="268"/>
                    </a:lnTo>
                    <a:lnTo>
                      <a:pt x="147" y="264"/>
                    </a:lnTo>
                    <a:lnTo>
                      <a:pt x="147" y="257"/>
                    </a:lnTo>
                    <a:lnTo>
                      <a:pt x="150" y="251"/>
                    </a:lnTo>
                    <a:lnTo>
                      <a:pt x="162" y="230"/>
                    </a:lnTo>
                    <a:lnTo>
                      <a:pt x="162" y="230"/>
                    </a:lnTo>
                    <a:lnTo>
                      <a:pt x="165" y="224"/>
                    </a:lnTo>
                    <a:lnTo>
                      <a:pt x="165" y="216"/>
                    </a:lnTo>
                    <a:lnTo>
                      <a:pt x="165" y="216"/>
                    </a:lnTo>
                    <a:lnTo>
                      <a:pt x="166" y="202"/>
                    </a:lnTo>
                    <a:lnTo>
                      <a:pt x="170" y="191"/>
                    </a:lnTo>
                    <a:lnTo>
                      <a:pt x="173" y="183"/>
                    </a:lnTo>
                    <a:lnTo>
                      <a:pt x="179" y="176"/>
                    </a:lnTo>
                    <a:lnTo>
                      <a:pt x="185" y="171"/>
                    </a:lnTo>
                    <a:lnTo>
                      <a:pt x="195" y="168"/>
                    </a:lnTo>
                    <a:lnTo>
                      <a:pt x="206" y="165"/>
                    </a:lnTo>
                    <a:lnTo>
                      <a:pt x="219" y="165"/>
                    </a:lnTo>
                    <a:lnTo>
                      <a:pt x="219" y="165"/>
                    </a:lnTo>
                    <a:lnTo>
                      <a:pt x="257" y="165"/>
                    </a:lnTo>
                    <a:lnTo>
                      <a:pt x="257" y="165"/>
                    </a:lnTo>
                    <a:lnTo>
                      <a:pt x="254" y="159"/>
                    </a:lnTo>
                    <a:lnTo>
                      <a:pt x="251" y="154"/>
                    </a:lnTo>
                    <a:lnTo>
                      <a:pt x="244" y="144"/>
                    </a:lnTo>
                    <a:lnTo>
                      <a:pt x="241" y="138"/>
                    </a:lnTo>
                    <a:lnTo>
                      <a:pt x="239" y="133"/>
                    </a:lnTo>
                    <a:lnTo>
                      <a:pt x="241" y="127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52" y="110"/>
                    </a:lnTo>
                    <a:lnTo>
                      <a:pt x="258" y="100"/>
                    </a:lnTo>
                    <a:lnTo>
                      <a:pt x="266" y="89"/>
                    </a:lnTo>
                    <a:lnTo>
                      <a:pt x="271" y="86"/>
                    </a:lnTo>
                    <a:lnTo>
                      <a:pt x="276" y="81"/>
                    </a:lnTo>
                    <a:lnTo>
                      <a:pt x="276" y="81"/>
                    </a:lnTo>
                    <a:lnTo>
                      <a:pt x="281" y="78"/>
                    </a:lnTo>
                    <a:lnTo>
                      <a:pt x="285" y="73"/>
                    </a:lnTo>
                    <a:lnTo>
                      <a:pt x="290" y="60"/>
                    </a:lnTo>
                    <a:lnTo>
                      <a:pt x="298" y="33"/>
                    </a:lnTo>
                    <a:lnTo>
                      <a:pt x="298" y="33"/>
                    </a:lnTo>
                    <a:lnTo>
                      <a:pt x="305" y="17"/>
                    </a:lnTo>
                    <a:lnTo>
                      <a:pt x="309" y="13"/>
                    </a:lnTo>
                    <a:lnTo>
                      <a:pt x="314" y="8"/>
                    </a:lnTo>
                    <a:lnTo>
                      <a:pt x="319" y="6"/>
                    </a:lnTo>
                    <a:lnTo>
                      <a:pt x="325" y="8"/>
                    </a:lnTo>
                    <a:lnTo>
                      <a:pt x="332" y="11"/>
                    </a:lnTo>
                    <a:lnTo>
                      <a:pt x="339" y="19"/>
                    </a:lnTo>
                    <a:lnTo>
                      <a:pt x="339" y="19"/>
                    </a:lnTo>
                    <a:lnTo>
                      <a:pt x="346" y="24"/>
                    </a:lnTo>
                    <a:lnTo>
                      <a:pt x="352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405" y="27"/>
                    </a:lnTo>
                    <a:lnTo>
                      <a:pt x="446" y="25"/>
                    </a:lnTo>
                    <a:lnTo>
                      <a:pt x="465" y="24"/>
                    </a:lnTo>
                    <a:lnTo>
                      <a:pt x="486" y="21"/>
                    </a:lnTo>
                    <a:lnTo>
                      <a:pt x="506" y="17"/>
                    </a:lnTo>
                    <a:lnTo>
                      <a:pt x="525" y="11"/>
                    </a:lnTo>
                    <a:lnTo>
                      <a:pt x="525" y="11"/>
                    </a:lnTo>
                    <a:lnTo>
                      <a:pt x="544" y="5"/>
                    </a:lnTo>
                    <a:lnTo>
                      <a:pt x="565" y="2"/>
                    </a:lnTo>
                    <a:lnTo>
                      <a:pt x="58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4" y="0"/>
                    </a:lnTo>
                    <a:lnTo>
                      <a:pt x="622" y="3"/>
                    </a:lnTo>
                    <a:lnTo>
                      <a:pt x="629" y="6"/>
                    </a:lnTo>
                    <a:lnTo>
                      <a:pt x="633" y="13"/>
                    </a:lnTo>
                    <a:lnTo>
                      <a:pt x="633" y="13"/>
                    </a:lnTo>
                    <a:lnTo>
                      <a:pt x="635" y="21"/>
                    </a:lnTo>
                    <a:lnTo>
                      <a:pt x="635" y="29"/>
                    </a:lnTo>
                    <a:lnTo>
                      <a:pt x="632" y="36"/>
                    </a:lnTo>
                    <a:lnTo>
                      <a:pt x="625" y="44"/>
                    </a:lnTo>
                    <a:lnTo>
                      <a:pt x="625" y="44"/>
                    </a:lnTo>
                    <a:lnTo>
                      <a:pt x="602" y="70"/>
                    </a:lnTo>
                    <a:lnTo>
                      <a:pt x="575" y="92"/>
                    </a:lnTo>
                    <a:lnTo>
                      <a:pt x="560" y="103"/>
                    </a:lnTo>
                    <a:lnTo>
                      <a:pt x="546" y="113"/>
                    </a:lnTo>
                    <a:lnTo>
                      <a:pt x="530" y="121"/>
                    </a:lnTo>
                    <a:lnTo>
                      <a:pt x="514" y="129"/>
                    </a:lnTo>
                    <a:lnTo>
                      <a:pt x="514" y="129"/>
                    </a:lnTo>
                    <a:lnTo>
                      <a:pt x="500" y="133"/>
                    </a:lnTo>
                    <a:lnTo>
                      <a:pt x="486" y="141"/>
                    </a:lnTo>
                    <a:lnTo>
                      <a:pt x="471" y="149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51" y="164"/>
                    </a:lnTo>
                    <a:lnTo>
                      <a:pt x="448" y="167"/>
                    </a:lnTo>
                    <a:lnTo>
                      <a:pt x="448" y="171"/>
                    </a:lnTo>
                    <a:lnTo>
                      <a:pt x="448" y="171"/>
                    </a:lnTo>
                    <a:lnTo>
                      <a:pt x="448" y="175"/>
                    </a:lnTo>
                    <a:lnTo>
                      <a:pt x="449" y="176"/>
                    </a:lnTo>
                    <a:lnTo>
                      <a:pt x="452" y="178"/>
                    </a:lnTo>
                    <a:lnTo>
                      <a:pt x="462" y="178"/>
                    </a:lnTo>
                    <a:lnTo>
                      <a:pt x="462" y="178"/>
                    </a:lnTo>
                    <a:lnTo>
                      <a:pt x="473" y="178"/>
                    </a:lnTo>
                    <a:lnTo>
                      <a:pt x="478" y="179"/>
                    </a:lnTo>
                    <a:lnTo>
                      <a:pt x="479" y="181"/>
                    </a:lnTo>
                    <a:lnTo>
                      <a:pt x="481" y="184"/>
                    </a:lnTo>
                    <a:lnTo>
                      <a:pt x="481" y="184"/>
                    </a:lnTo>
                    <a:lnTo>
                      <a:pt x="481" y="192"/>
                    </a:lnTo>
                    <a:lnTo>
                      <a:pt x="479" y="197"/>
                    </a:lnTo>
                    <a:lnTo>
                      <a:pt x="475" y="200"/>
                    </a:lnTo>
                    <a:lnTo>
                      <a:pt x="468" y="203"/>
                    </a:lnTo>
                    <a:lnTo>
                      <a:pt x="468" y="203"/>
                    </a:lnTo>
                    <a:lnTo>
                      <a:pt x="459" y="208"/>
                    </a:lnTo>
                    <a:lnTo>
                      <a:pt x="452" y="216"/>
                    </a:lnTo>
                    <a:lnTo>
                      <a:pt x="446" y="22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36" y="237"/>
                    </a:lnTo>
                    <a:lnTo>
                      <a:pt x="436" y="237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44" y="235"/>
                    </a:lnTo>
                    <a:lnTo>
                      <a:pt x="444" y="235"/>
                    </a:lnTo>
                    <a:lnTo>
                      <a:pt x="459" y="233"/>
                    </a:lnTo>
                    <a:lnTo>
                      <a:pt x="473" y="229"/>
                    </a:lnTo>
                    <a:lnTo>
                      <a:pt x="498" y="218"/>
                    </a:lnTo>
                    <a:lnTo>
                      <a:pt x="498" y="218"/>
                    </a:lnTo>
                    <a:lnTo>
                      <a:pt x="511" y="211"/>
                    </a:lnTo>
                    <a:lnTo>
                      <a:pt x="525" y="208"/>
                    </a:lnTo>
                    <a:lnTo>
                      <a:pt x="538" y="205"/>
                    </a:lnTo>
                    <a:lnTo>
                      <a:pt x="551" y="203"/>
                    </a:lnTo>
                    <a:lnTo>
                      <a:pt x="565" y="203"/>
                    </a:lnTo>
                    <a:lnTo>
                      <a:pt x="578" y="203"/>
                    </a:lnTo>
                    <a:lnTo>
                      <a:pt x="592" y="205"/>
                    </a:lnTo>
                    <a:lnTo>
                      <a:pt x="606" y="208"/>
                    </a:lnTo>
                    <a:lnTo>
                      <a:pt x="606" y="208"/>
                    </a:lnTo>
                    <a:lnTo>
                      <a:pt x="617" y="210"/>
                    </a:lnTo>
                    <a:lnTo>
                      <a:pt x="630" y="210"/>
                    </a:lnTo>
                    <a:lnTo>
                      <a:pt x="654" y="208"/>
                    </a:lnTo>
                    <a:lnTo>
                      <a:pt x="679" y="205"/>
                    </a:lnTo>
                    <a:lnTo>
                      <a:pt x="691" y="203"/>
                    </a:lnTo>
                    <a:lnTo>
                      <a:pt x="703" y="203"/>
                    </a:lnTo>
                    <a:lnTo>
                      <a:pt x="703" y="203"/>
                    </a:lnTo>
                    <a:lnTo>
                      <a:pt x="737" y="203"/>
                    </a:lnTo>
                    <a:lnTo>
                      <a:pt x="770" y="203"/>
                    </a:lnTo>
                    <a:lnTo>
                      <a:pt x="770" y="203"/>
                    </a:lnTo>
                    <a:lnTo>
                      <a:pt x="778" y="205"/>
                    </a:lnTo>
                    <a:lnTo>
                      <a:pt x="786" y="206"/>
                    </a:lnTo>
                    <a:lnTo>
                      <a:pt x="794" y="208"/>
                    </a:lnTo>
                    <a:lnTo>
                      <a:pt x="800" y="213"/>
                    </a:lnTo>
                    <a:lnTo>
                      <a:pt x="807" y="218"/>
                    </a:lnTo>
                    <a:lnTo>
                      <a:pt x="811" y="222"/>
                    </a:lnTo>
                    <a:lnTo>
                      <a:pt x="814" y="229"/>
                    </a:lnTo>
                    <a:lnTo>
                      <a:pt x="818" y="237"/>
                    </a:lnTo>
                    <a:lnTo>
                      <a:pt x="818" y="237"/>
                    </a:lnTo>
                    <a:lnTo>
                      <a:pt x="821" y="245"/>
                    </a:lnTo>
                    <a:lnTo>
                      <a:pt x="821" y="252"/>
                    </a:lnTo>
                    <a:lnTo>
                      <a:pt x="819" y="259"/>
                    </a:lnTo>
                    <a:lnTo>
                      <a:pt x="816" y="265"/>
                    </a:lnTo>
                    <a:lnTo>
                      <a:pt x="813" y="270"/>
                    </a:lnTo>
                    <a:lnTo>
                      <a:pt x="808" y="276"/>
                    </a:lnTo>
                    <a:lnTo>
                      <a:pt x="803" y="281"/>
                    </a:lnTo>
                    <a:lnTo>
                      <a:pt x="795" y="284"/>
                    </a:lnTo>
                    <a:lnTo>
                      <a:pt x="795" y="284"/>
                    </a:lnTo>
                    <a:lnTo>
                      <a:pt x="786" y="292"/>
                    </a:lnTo>
                    <a:lnTo>
                      <a:pt x="778" y="300"/>
                    </a:lnTo>
                    <a:lnTo>
                      <a:pt x="772" y="311"/>
                    </a:lnTo>
                    <a:lnTo>
                      <a:pt x="768" y="321"/>
                    </a:lnTo>
                    <a:lnTo>
                      <a:pt x="768" y="321"/>
                    </a:lnTo>
                    <a:lnTo>
                      <a:pt x="757" y="346"/>
                    </a:lnTo>
                    <a:lnTo>
                      <a:pt x="745" y="370"/>
                    </a:lnTo>
                    <a:lnTo>
                      <a:pt x="729" y="391"/>
                    </a:lnTo>
                    <a:lnTo>
                      <a:pt x="711" y="410"/>
                    </a:lnTo>
                    <a:lnTo>
                      <a:pt x="692" y="427"/>
                    </a:lnTo>
                    <a:lnTo>
                      <a:pt x="671" y="443"/>
                    </a:lnTo>
                    <a:lnTo>
                      <a:pt x="649" y="457"/>
                    </a:lnTo>
                    <a:lnTo>
                      <a:pt x="627" y="472"/>
                    </a:lnTo>
                    <a:lnTo>
                      <a:pt x="627" y="472"/>
                    </a:lnTo>
                    <a:lnTo>
                      <a:pt x="627" y="476"/>
                    </a:lnTo>
                    <a:lnTo>
                      <a:pt x="630" y="480"/>
                    </a:lnTo>
                    <a:lnTo>
                      <a:pt x="635" y="483"/>
                    </a:lnTo>
                    <a:lnTo>
                      <a:pt x="638" y="484"/>
                    </a:lnTo>
                    <a:lnTo>
                      <a:pt x="638" y="484"/>
                    </a:lnTo>
                    <a:lnTo>
                      <a:pt x="644" y="494"/>
                    </a:lnTo>
                    <a:lnTo>
                      <a:pt x="649" y="502"/>
                    </a:lnTo>
                    <a:lnTo>
                      <a:pt x="652" y="508"/>
                    </a:lnTo>
                    <a:lnTo>
                      <a:pt x="651" y="515"/>
                    </a:lnTo>
                    <a:lnTo>
                      <a:pt x="649" y="519"/>
                    </a:lnTo>
                    <a:lnTo>
                      <a:pt x="643" y="524"/>
                    </a:lnTo>
                    <a:lnTo>
                      <a:pt x="635" y="527"/>
                    </a:lnTo>
                    <a:lnTo>
                      <a:pt x="624" y="529"/>
                    </a:lnTo>
                    <a:lnTo>
                      <a:pt x="624" y="529"/>
                    </a:lnTo>
                    <a:lnTo>
                      <a:pt x="610" y="532"/>
                    </a:lnTo>
                    <a:lnTo>
                      <a:pt x="595" y="537"/>
                    </a:lnTo>
                    <a:lnTo>
                      <a:pt x="568" y="546"/>
                    </a:lnTo>
                    <a:lnTo>
                      <a:pt x="514" y="570"/>
                    </a:lnTo>
                    <a:lnTo>
                      <a:pt x="514" y="570"/>
                    </a:lnTo>
                    <a:lnTo>
                      <a:pt x="529" y="570"/>
                    </a:lnTo>
                    <a:lnTo>
                      <a:pt x="543" y="570"/>
                    </a:lnTo>
                    <a:lnTo>
                      <a:pt x="571" y="572"/>
                    </a:lnTo>
                    <a:lnTo>
                      <a:pt x="584" y="572"/>
                    </a:lnTo>
                    <a:lnTo>
                      <a:pt x="598" y="570"/>
                    </a:lnTo>
                    <a:lnTo>
                      <a:pt x="611" y="564"/>
                    </a:lnTo>
                    <a:lnTo>
                      <a:pt x="625" y="556"/>
                    </a:lnTo>
                    <a:lnTo>
                      <a:pt x="625" y="556"/>
                    </a:lnTo>
                    <a:lnTo>
                      <a:pt x="629" y="554"/>
                    </a:lnTo>
                    <a:lnTo>
                      <a:pt x="632" y="553"/>
                    </a:lnTo>
                    <a:lnTo>
                      <a:pt x="637" y="553"/>
                    </a:lnTo>
                    <a:lnTo>
                      <a:pt x="640" y="554"/>
                    </a:lnTo>
                    <a:lnTo>
                      <a:pt x="640" y="554"/>
                    </a:lnTo>
                    <a:lnTo>
                      <a:pt x="657" y="562"/>
                    </a:lnTo>
                    <a:lnTo>
                      <a:pt x="673" y="569"/>
                    </a:lnTo>
                    <a:lnTo>
                      <a:pt x="708" y="581"/>
                    </a:lnTo>
                    <a:lnTo>
                      <a:pt x="726" y="588"/>
                    </a:lnTo>
                    <a:lnTo>
                      <a:pt x="741" y="597"/>
                    </a:lnTo>
                    <a:lnTo>
                      <a:pt x="757" y="605"/>
                    </a:lnTo>
                    <a:lnTo>
                      <a:pt x="773" y="618"/>
                    </a:lnTo>
                    <a:lnTo>
                      <a:pt x="773" y="618"/>
                    </a:lnTo>
                    <a:lnTo>
                      <a:pt x="784" y="629"/>
                    </a:lnTo>
                    <a:lnTo>
                      <a:pt x="795" y="640"/>
                    </a:lnTo>
                    <a:lnTo>
                      <a:pt x="803" y="653"/>
                    </a:lnTo>
                    <a:lnTo>
                      <a:pt x="811" y="667"/>
                    </a:lnTo>
                    <a:lnTo>
                      <a:pt x="816" y="681"/>
                    </a:lnTo>
                    <a:lnTo>
                      <a:pt x="821" y="696"/>
                    </a:lnTo>
                    <a:lnTo>
                      <a:pt x="824" y="711"/>
                    </a:lnTo>
                    <a:lnTo>
                      <a:pt x="826" y="727"/>
                    </a:lnTo>
                    <a:lnTo>
                      <a:pt x="826" y="727"/>
                    </a:lnTo>
                    <a:lnTo>
                      <a:pt x="829" y="754"/>
                    </a:lnTo>
                    <a:lnTo>
                      <a:pt x="834" y="781"/>
                    </a:lnTo>
                    <a:lnTo>
                      <a:pt x="841" y="808"/>
                    </a:lnTo>
                    <a:lnTo>
                      <a:pt x="851" y="834"/>
                    </a:lnTo>
                    <a:lnTo>
                      <a:pt x="851" y="834"/>
                    </a:lnTo>
                    <a:lnTo>
                      <a:pt x="856" y="843"/>
                    </a:lnTo>
                    <a:lnTo>
                      <a:pt x="862" y="853"/>
                    </a:lnTo>
                    <a:lnTo>
                      <a:pt x="868" y="859"/>
                    </a:lnTo>
                    <a:lnTo>
                      <a:pt x="876" y="866"/>
                    </a:lnTo>
                    <a:lnTo>
                      <a:pt x="884" y="870"/>
                    </a:lnTo>
                    <a:lnTo>
                      <a:pt x="894" y="873"/>
                    </a:lnTo>
                    <a:lnTo>
                      <a:pt x="905" y="875"/>
                    </a:lnTo>
                    <a:lnTo>
                      <a:pt x="916" y="877"/>
                    </a:lnTo>
                    <a:lnTo>
                      <a:pt x="916" y="877"/>
                    </a:lnTo>
                    <a:lnTo>
                      <a:pt x="929" y="878"/>
                    </a:lnTo>
                    <a:lnTo>
                      <a:pt x="943" y="880"/>
                    </a:lnTo>
                    <a:lnTo>
                      <a:pt x="956" y="883"/>
                    </a:lnTo>
                    <a:lnTo>
                      <a:pt x="967" y="889"/>
                    </a:lnTo>
                    <a:lnTo>
                      <a:pt x="978" y="896"/>
                    </a:lnTo>
                    <a:lnTo>
                      <a:pt x="989" y="904"/>
                    </a:lnTo>
                    <a:lnTo>
                      <a:pt x="997" y="915"/>
                    </a:lnTo>
                    <a:lnTo>
                      <a:pt x="1005" y="929"/>
                    </a:lnTo>
                    <a:lnTo>
                      <a:pt x="1005" y="929"/>
                    </a:lnTo>
                    <a:lnTo>
                      <a:pt x="1013" y="943"/>
                    </a:lnTo>
                    <a:lnTo>
                      <a:pt x="1024" y="954"/>
                    </a:lnTo>
                    <a:lnTo>
                      <a:pt x="1038" y="966"/>
                    </a:lnTo>
                    <a:lnTo>
                      <a:pt x="1053" y="975"/>
                    </a:lnTo>
                    <a:lnTo>
                      <a:pt x="1053" y="975"/>
                    </a:lnTo>
                    <a:lnTo>
                      <a:pt x="1043" y="985"/>
                    </a:lnTo>
                    <a:lnTo>
                      <a:pt x="1037" y="994"/>
                    </a:lnTo>
                    <a:lnTo>
                      <a:pt x="1035" y="1004"/>
                    </a:lnTo>
                    <a:lnTo>
                      <a:pt x="1037" y="1013"/>
                    </a:lnTo>
                    <a:lnTo>
                      <a:pt x="1040" y="1021"/>
                    </a:lnTo>
                    <a:lnTo>
                      <a:pt x="1045" y="1031"/>
                    </a:lnTo>
                    <a:lnTo>
                      <a:pt x="1058" y="1047"/>
                    </a:lnTo>
                    <a:lnTo>
                      <a:pt x="1058" y="1047"/>
                    </a:lnTo>
                    <a:lnTo>
                      <a:pt x="1067" y="1059"/>
                    </a:lnTo>
                    <a:lnTo>
                      <a:pt x="1075" y="1075"/>
                    </a:lnTo>
                    <a:lnTo>
                      <a:pt x="1081" y="1089"/>
                    </a:lnTo>
                    <a:lnTo>
                      <a:pt x="1088" y="1105"/>
                    </a:lnTo>
                    <a:lnTo>
                      <a:pt x="1099" y="1137"/>
                    </a:lnTo>
                    <a:lnTo>
                      <a:pt x="1105" y="1151"/>
                    </a:lnTo>
                    <a:lnTo>
                      <a:pt x="1113" y="1166"/>
                    </a:lnTo>
                    <a:lnTo>
                      <a:pt x="1113" y="1166"/>
                    </a:lnTo>
                    <a:lnTo>
                      <a:pt x="1116" y="1170"/>
                    </a:lnTo>
                    <a:lnTo>
                      <a:pt x="1116" y="1175"/>
                    </a:lnTo>
                    <a:lnTo>
                      <a:pt x="1116" y="1180"/>
                    </a:lnTo>
                    <a:lnTo>
                      <a:pt x="1115" y="1185"/>
                    </a:lnTo>
                    <a:lnTo>
                      <a:pt x="1110" y="1193"/>
                    </a:lnTo>
                    <a:lnTo>
                      <a:pt x="1104" y="1199"/>
                    </a:lnTo>
                    <a:lnTo>
                      <a:pt x="1104" y="1199"/>
                    </a:lnTo>
                    <a:lnTo>
                      <a:pt x="1083" y="1218"/>
                    </a:lnTo>
                    <a:lnTo>
                      <a:pt x="1061" y="1237"/>
                    </a:lnTo>
                    <a:lnTo>
                      <a:pt x="1061" y="1237"/>
                    </a:lnTo>
                    <a:lnTo>
                      <a:pt x="1085" y="1259"/>
                    </a:lnTo>
                    <a:lnTo>
                      <a:pt x="1085" y="1259"/>
                    </a:lnTo>
                    <a:lnTo>
                      <a:pt x="1091" y="1264"/>
                    </a:lnTo>
                    <a:lnTo>
                      <a:pt x="1096" y="1267"/>
                    </a:lnTo>
                    <a:lnTo>
                      <a:pt x="1102" y="1269"/>
                    </a:lnTo>
                    <a:lnTo>
                      <a:pt x="1107" y="1269"/>
                    </a:lnTo>
                    <a:lnTo>
                      <a:pt x="1112" y="1267"/>
                    </a:lnTo>
                    <a:lnTo>
                      <a:pt x="1116" y="1264"/>
                    </a:lnTo>
                    <a:lnTo>
                      <a:pt x="1121" y="1259"/>
                    </a:lnTo>
                    <a:lnTo>
                      <a:pt x="1124" y="1255"/>
                    </a:lnTo>
                    <a:lnTo>
                      <a:pt x="1124" y="1255"/>
                    </a:lnTo>
                    <a:lnTo>
                      <a:pt x="1129" y="1247"/>
                    </a:lnTo>
                    <a:lnTo>
                      <a:pt x="1134" y="1240"/>
                    </a:lnTo>
                    <a:lnTo>
                      <a:pt x="1139" y="1234"/>
                    </a:lnTo>
                    <a:lnTo>
                      <a:pt x="1145" y="1229"/>
                    </a:lnTo>
                    <a:lnTo>
                      <a:pt x="1158" y="1223"/>
                    </a:lnTo>
                    <a:lnTo>
                      <a:pt x="1170" y="1220"/>
                    </a:lnTo>
                    <a:lnTo>
                      <a:pt x="1185" y="1218"/>
                    </a:lnTo>
                    <a:lnTo>
                      <a:pt x="1199" y="1218"/>
                    </a:lnTo>
                    <a:lnTo>
                      <a:pt x="1227" y="1221"/>
                    </a:lnTo>
                    <a:lnTo>
                      <a:pt x="1227" y="1221"/>
                    </a:lnTo>
                    <a:lnTo>
                      <a:pt x="1247" y="1224"/>
                    </a:lnTo>
                    <a:lnTo>
                      <a:pt x="1264" y="1231"/>
                    </a:lnTo>
                    <a:lnTo>
                      <a:pt x="1283" y="1239"/>
                    </a:lnTo>
                    <a:lnTo>
                      <a:pt x="1301" y="1247"/>
                    </a:lnTo>
                    <a:lnTo>
                      <a:pt x="1301" y="1247"/>
                    </a:lnTo>
                    <a:lnTo>
                      <a:pt x="1315" y="1256"/>
                    </a:lnTo>
                    <a:lnTo>
                      <a:pt x="1326" y="1266"/>
                    </a:lnTo>
                    <a:lnTo>
                      <a:pt x="1335" y="1277"/>
                    </a:lnTo>
                    <a:lnTo>
                      <a:pt x="1342" y="1290"/>
                    </a:lnTo>
                    <a:lnTo>
                      <a:pt x="1345" y="1302"/>
                    </a:lnTo>
                    <a:lnTo>
                      <a:pt x="1347" y="1317"/>
                    </a:lnTo>
                    <a:lnTo>
                      <a:pt x="1347" y="1332"/>
                    </a:lnTo>
                    <a:lnTo>
                      <a:pt x="1343" y="1348"/>
                    </a:lnTo>
                    <a:lnTo>
                      <a:pt x="1343" y="1348"/>
                    </a:lnTo>
                    <a:lnTo>
                      <a:pt x="1335" y="1369"/>
                    </a:lnTo>
                    <a:lnTo>
                      <a:pt x="1326" y="1388"/>
                    </a:lnTo>
                    <a:lnTo>
                      <a:pt x="1302" y="1426"/>
                    </a:lnTo>
                    <a:lnTo>
                      <a:pt x="1302" y="1426"/>
                    </a:lnTo>
                    <a:lnTo>
                      <a:pt x="1299" y="1431"/>
                    </a:lnTo>
                    <a:lnTo>
                      <a:pt x="1294" y="1436"/>
                    </a:lnTo>
                    <a:lnTo>
                      <a:pt x="1288" y="1439"/>
                    </a:lnTo>
                    <a:lnTo>
                      <a:pt x="1283" y="1440"/>
                    </a:lnTo>
                    <a:lnTo>
                      <a:pt x="1283" y="1440"/>
                    </a:lnTo>
                    <a:lnTo>
                      <a:pt x="1269" y="1442"/>
                    </a:lnTo>
                    <a:lnTo>
                      <a:pt x="1264" y="1444"/>
                    </a:lnTo>
                    <a:lnTo>
                      <a:pt x="1261" y="1447"/>
                    </a:lnTo>
                    <a:lnTo>
                      <a:pt x="1258" y="1452"/>
                    </a:lnTo>
                    <a:lnTo>
                      <a:pt x="1256" y="1456"/>
                    </a:lnTo>
                    <a:lnTo>
                      <a:pt x="1256" y="1463"/>
                    </a:lnTo>
                    <a:lnTo>
                      <a:pt x="1256" y="1471"/>
                    </a:lnTo>
                    <a:lnTo>
                      <a:pt x="1256" y="1471"/>
                    </a:lnTo>
                    <a:lnTo>
                      <a:pt x="1256" y="1475"/>
                    </a:lnTo>
                    <a:lnTo>
                      <a:pt x="1256" y="1479"/>
                    </a:lnTo>
                    <a:lnTo>
                      <a:pt x="1253" y="1482"/>
                    </a:lnTo>
                    <a:lnTo>
                      <a:pt x="1250" y="1483"/>
                    </a:lnTo>
                    <a:lnTo>
                      <a:pt x="1243" y="1487"/>
                    </a:lnTo>
                    <a:lnTo>
                      <a:pt x="1234" y="1487"/>
                    </a:lnTo>
                    <a:lnTo>
                      <a:pt x="1234" y="1487"/>
                    </a:lnTo>
                    <a:lnTo>
                      <a:pt x="1218" y="1487"/>
                    </a:lnTo>
                    <a:lnTo>
                      <a:pt x="1210" y="1487"/>
                    </a:lnTo>
                    <a:lnTo>
                      <a:pt x="1202" y="1488"/>
                    </a:lnTo>
                    <a:lnTo>
                      <a:pt x="1202" y="1488"/>
                    </a:lnTo>
                    <a:lnTo>
                      <a:pt x="1196" y="1490"/>
                    </a:lnTo>
                    <a:lnTo>
                      <a:pt x="1189" y="1493"/>
                    </a:lnTo>
                    <a:lnTo>
                      <a:pt x="1186" y="1496"/>
                    </a:lnTo>
                    <a:lnTo>
                      <a:pt x="1186" y="1499"/>
                    </a:lnTo>
                    <a:lnTo>
                      <a:pt x="1186" y="1504"/>
                    </a:lnTo>
                    <a:lnTo>
                      <a:pt x="1188" y="1509"/>
                    </a:lnTo>
                    <a:lnTo>
                      <a:pt x="1188" y="1509"/>
                    </a:lnTo>
                    <a:lnTo>
                      <a:pt x="1193" y="1517"/>
                    </a:lnTo>
                    <a:lnTo>
                      <a:pt x="1193" y="1525"/>
                    </a:lnTo>
                    <a:lnTo>
                      <a:pt x="1193" y="1531"/>
                    </a:lnTo>
                    <a:lnTo>
                      <a:pt x="1189" y="1536"/>
                    </a:lnTo>
                    <a:lnTo>
                      <a:pt x="1186" y="1541"/>
                    </a:lnTo>
                    <a:lnTo>
                      <a:pt x="1180" y="1544"/>
                    </a:lnTo>
                    <a:lnTo>
                      <a:pt x="1167" y="1550"/>
                    </a:lnTo>
                    <a:lnTo>
                      <a:pt x="1167" y="1550"/>
                    </a:lnTo>
                    <a:lnTo>
                      <a:pt x="1159" y="1552"/>
                    </a:lnTo>
                    <a:lnTo>
                      <a:pt x="1158" y="1553"/>
                    </a:lnTo>
                    <a:lnTo>
                      <a:pt x="1158" y="1560"/>
                    </a:lnTo>
                    <a:lnTo>
                      <a:pt x="1158" y="1560"/>
                    </a:lnTo>
                    <a:lnTo>
                      <a:pt x="1158" y="1564"/>
                    </a:lnTo>
                    <a:lnTo>
                      <a:pt x="1158" y="1568"/>
                    </a:lnTo>
                    <a:lnTo>
                      <a:pt x="1159" y="1569"/>
                    </a:lnTo>
                    <a:lnTo>
                      <a:pt x="1161" y="1571"/>
                    </a:lnTo>
                    <a:lnTo>
                      <a:pt x="1167" y="1569"/>
                    </a:lnTo>
                    <a:lnTo>
                      <a:pt x="1167" y="1569"/>
                    </a:lnTo>
                    <a:lnTo>
                      <a:pt x="1215" y="1575"/>
                    </a:lnTo>
                    <a:lnTo>
                      <a:pt x="1237" y="1579"/>
                    </a:lnTo>
                    <a:lnTo>
                      <a:pt x="1261" y="1583"/>
                    </a:lnTo>
                    <a:lnTo>
                      <a:pt x="1261" y="1583"/>
                    </a:lnTo>
                    <a:lnTo>
                      <a:pt x="1269" y="1587"/>
                    </a:lnTo>
                    <a:lnTo>
                      <a:pt x="1277" y="1591"/>
                    </a:lnTo>
                    <a:lnTo>
                      <a:pt x="1280" y="1596"/>
                    </a:lnTo>
                    <a:lnTo>
                      <a:pt x="1283" y="1601"/>
                    </a:lnTo>
                    <a:lnTo>
                      <a:pt x="1283" y="1606"/>
                    </a:lnTo>
                    <a:lnTo>
                      <a:pt x="1281" y="1612"/>
                    </a:lnTo>
                    <a:lnTo>
                      <a:pt x="1278" y="1617"/>
                    </a:lnTo>
                    <a:lnTo>
                      <a:pt x="1270" y="1622"/>
                    </a:lnTo>
                    <a:lnTo>
                      <a:pt x="1270" y="1622"/>
                    </a:lnTo>
                    <a:lnTo>
                      <a:pt x="1245" y="1636"/>
                    </a:lnTo>
                    <a:lnTo>
                      <a:pt x="1220" y="1652"/>
                    </a:lnTo>
                    <a:lnTo>
                      <a:pt x="1194" y="1668"/>
                    </a:lnTo>
                    <a:lnTo>
                      <a:pt x="1167" y="1682"/>
                    </a:lnTo>
                    <a:lnTo>
                      <a:pt x="1140" y="1696"/>
                    </a:lnTo>
                    <a:lnTo>
                      <a:pt x="1113" y="1706"/>
                    </a:lnTo>
                    <a:lnTo>
                      <a:pt x="1099" y="1710"/>
                    </a:lnTo>
                    <a:lnTo>
                      <a:pt x="1085" y="1712"/>
                    </a:lnTo>
                    <a:lnTo>
                      <a:pt x="1069" y="1714"/>
                    </a:lnTo>
                    <a:lnTo>
                      <a:pt x="1053" y="1714"/>
                    </a:lnTo>
                    <a:lnTo>
                      <a:pt x="1053" y="1714"/>
                    </a:lnTo>
                    <a:lnTo>
                      <a:pt x="1011" y="1712"/>
                    </a:lnTo>
                    <a:lnTo>
                      <a:pt x="972" y="1709"/>
                    </a:lnTo>
                    <a:lnTo>
                      <a:pt x="951" y="1709"/>
                    </a:lnTo>
                    <a:lnTo>
                      <a:pt x="930" y="1709"/>
                    </a:lnTo>
                    <a:lnTo>
                      <a:pt x="911" y="1712"/>
                    </a:lnTo>
                    <a:lnTo>
                      <a:pt x="891" y="1715"/>
                    </a:lnTo>
                    <a:lnTo>
                      <a:pt x="891" y="1715"/>
                    </a:lnTo>
                    <a:lnTo>
                      <a:pt x="883" y="1715"/>
                    </a:lnTo>
                    <a:lnTo>
                      <a:pt x="878" y="1714"/>
                    </a:lnTo>
                    <a:lnTo>
                      <a:pt x="865" y="1704"/>
                    </a:lnTo>
                    <a:lnTo>
                      <a:pt x="865" y="1704"/>
                    </a:lnTo>
                    <a:lnTo>
                      <a:pt x="857" y="1699"/>
                    </a:lnTo>
                    <a:lnTo>
                      <a:pt x="846" y="1698"/>
                    </a:lnTo>
                    <a:lnTo>
                      <a:pt x="835" y="1696"/>
                    </a:lnTo>
                    <a:lnTo>
                      <a:pt x="824" y="1696"/>
                    </a:lnTo>
                    <a:lnTo>
                      <a:pt x="811" y="1699"/>
                    </a:lnTo>
                    <a:lnTo>
                      <a:pt x="800" y="1703"/>
                    </a:lnTo>
                    <a:lnTo>
                      <a:pt x="792" y="1709"/>
                    </a:lnTo>
                    <a:lnTo>
                      <a:pt x="784" y="1715"/>
                    </a:lnTo>
                    <a:lnTo>
                      <a:pt x="784" y="1715"/>
                    </a:lnTo>
                    <a:lnTo>
                      <a:pt x="811" y="1715"/>
                    </a:lnTo>
                    <a:lnTo>
                      <a:pt x="811" y="1715"/>
                    </a:lnTo>
                    <a:lnTo>
                      <a:pt x="819" y="1717"/>
                    </a:lnTo>
                    <a:lnTo>
                      <a:pt x="827" y="1718"/>
                    </a:lnTo>
                    <a:lnTo>
                      <a:pt x="832" y="1722"/>
                    </a:lnTo>
                    <a:lnTo>
                      <a:pt x="835" y="1725"/>
                    </a:lnTo>
                    <a:lnTo>
                      <a:pt x="835" y="1730"/>
                    </a:lnTo>
                    <a:lnTo>
                      <a:pt x="835" y="1730"/>
                    </a:lnTo>
                    <a:lnTo>
                      <a:pt x="835" y="1733"/>
                    </a:lnTo>
                    <a:lnTo>
                      <a:pt x="835" y="1736"/>
                    </a:lnTo>
                    <a:lnTo>
                      <a:pt x="830" y="1741"/>
                    </a:lnTo>
                    <a:lnTo>
                      <a:pt x="824" y="1745"/>
                    </a:lnTo>
                    <a:lnTo>
                      <a:pt x="818" y="1750"/>
                    </a:lnTo>
                    <a:lnTo>
                      <a:pt x="818" y="1750"/>
                    </a:lnTo>
                    <a:lnTo>
                      <a:pt x="810" y="1753"/>
                    </a:lnTo>
                    <a:lnTo>
                      <a:pt x="800" y="1755"/>
                    </a:lnTo>
                    <a:lnTo>
                      <a:pt x="791" y="1753"/>
                    </a:lnTo>
                    <a:lnTo>
                      <a:pt x="783" y="1750"/>
                    </a:lnTo>
                    <a:lnTo>
                      <a:pt x="773" y="1745"/>
                    </a:lnTo>
                    <a:lnTo>
                      <a:pt x="767" y="1739"/>
                    </a:lnTo>
                    <a:lnTo>
                      <a:pt x="760" y="1731"/>
                    </a:lnTo>
                    <a:lnTo>
                      <a:pt x="757" y="1723"/>
                    </a:lnTo>
                    <a:lnTo>
                      <a:pt x="757" y="1723"/>
                    </a:lnTo>
                    <a:lnTo>
                      <a:pt x="770" y="1718"/>
                    </a:lnTo>
                    <a:lnTo>
                      <a:pt x="770" y="1718"/>
                    </a:lnTo>
                    <a:lnTo>
                      <a:pt x="768" y="1717"/>
                    </a:lnTo>
                    <a:lnTo>
                      <a:pt x="768" y="1717"/>
                    </a:lnTo>
                    <a:lnTo>
                      <a:pt x="765" y="1715"/>
                    </a:lnTo>
                    <a:lnTo>
                      <a:pt x="760" y="1717"/>
                    </a:lnTo>
                    <a:lnTo>
                      <a:pt x="759" y="1718"/>
                    </a:lnTo>
                    <a:lnTo>
                      <a:pt x="756" y="1722"/>
                    </a:lnTo>
                    <a:lnTo>
                      <a:pt x="756" y="1722"/>
                    </a:lnTo>
                    <a:lnTo>
                      <a:pt x="733" y="1722"/>
                    </a:lnTo>
                    <a:lnTo>
                      <a:pt x="711" y="1723"/>
                    </a:lnTo>
                    <a:lnTo>
                      <a:pt x="700" y="1725"/>
                    </a:lnTo>
                    <a:lnTo>
                      <a:pt x="691" y="1728"/>
                    </a:lnTo>
                    <a:lnTo>
                      <a:pt x="679" y="1734"/>
                    </a:lnTo>
                    <a:lnTo>
                      <a:pt x="670" y="1744"/>
                    </a:lnTo>
                    <a:lnTo>
                      <a:pt x="670" y="1744"/>
                    </a:lnTo>
                    <a:lnTo>
                      <a:pt x="667" y="1747"/>
                    </a:lnTo>
                    <a:lnTo>
                      <a:pt x="662" y="1749"/>
                    </a:lnTo>
                    <a:lnTo>
                      <a:pt x="649" y="1747"/>
                    </a:lnTo>
                    <a:lnTo>
                      <a:pt x="637" y="1745"/>
                    </a:lnTo>
                    <a:lnTo>
                      <a:pt x="630" y="1747"/>
                    </a:lnTo>
                    <a:lnTo>
                      <a:pt x="625" y="1749"/>
                    </a:lnTo>
                    <a:lnTo>
                      <a:pt x="625" y="1749"/>
                    </a:lnTo>
                    <a:lnTo>
                      <a:pt x="614" y="1752"/>
                    </a:lnTo>
                    <a:lnTo>
                      <a:pt x="603" y="1753"/>
                    </a:lnTo>
                    <a:lnTo>
                      <a:pt x="594" y="1753"/>
                    </a:lnTo>
                    <a:lnTo>
                      <a:pt x="584" y="1750"/>
                    </a:lnTo>
                    <a:lnTo>
                      <a:pt x="576" y="1747"/>
                    </a:lnTo>
                    <a:lnTo>
                      <a:pt x="567" y="1744"/>
                    </a:lnTo>
                    <a:lnTo>
                      <a:pt x="549" y="1734"/>
                    </a:lnTo>
                    <a:lnTo>
                      <a:pt x="549" y="1734"/>
                    </a:lnTo>
                    <a:lnTo>
                      <a:pt x="543" y="1730"/>
                    </a:lnTo>
                    <a:lnTo>
                      <a:pt x="535" y="1728"/>
                    </a:lnTo>
                    <a:lnTo>
                      <a:pt x="519" y="1725"/>
                    </a:lnTo>
                    <a:lnTo>
                      <a:pt x="505" y="1726"/>
                    </a:lnTo>
                    <a:lnTo>
                      <a:pt x="489" y="1730"/>
                    </a:lnTo>
                    <a:lnTo>
                      <a:pt x="489" y="1730"/>
                    </a:lnTo>
                    <a:lnTo>
                      <a:pt x="473" y="1734"/>
                    </a:lnTo>
                    <a:lnTo>
                      <a:pt x="457" y="1739"/>
                    </a:lnTo>
                    <a:lnTo>
                      <a:pt x="443" y="1744"/>
                    </a:lnTo>
                    <a:lnTo>
                      <a:pt x="433" y="1745"/>
                    </a:lnTo>
                    <a:lnTo>
                      <a:pt x="425" y="1745"/>
                    </a:lnTo>
                    <a:lnTo>
                      <a:pt x="425" y="1745"/>
                    </a:lnTo>
                    <a:lnTo>
                      <a:pt x="421" y="1745"/>
                    </a:lnTo>
                    <a:lnTo>
                      <a:pt x="417" y="1749"/>
                    </a:lnTo>
                    <a:lnTo>
                      <a:pt x="414" y="1758"/>
                    </a:lnTo>
                    <a:lnTo>
                      <a:pt x="414" y="1758"/>
                    </a:lnTo>
                    <a:lnTo>
                      <a:pt x="411" y="1769"/>
                    </a:lnTo>
                    <a:lnTo>
                      <a:pt x="409" y="1779"/>
                    </a:lnTo>
                    <a:lnTo>
                      <a:pt x="409" y="1779"/>
                    </a:lnTo>
                    <a:lnTo>
                      <a:pt x="398" y="1801"/>
                    </a:lnTo>
                    <a:lnTo>
                      <a:pt x="394" y="1811"/>
                    </a:lnTo>
                    <a:lnTo>
                      <a:pt x="387" y="1817"/>
                    </a:lnTo>
                    <a:lnTo>
                      <a:pt x="381" y="1823"/>
                    </a:lnTo>
                    <a:lnTo>
                      <a:pt x="374" y="1828"/>
                    </a:lnTo>
                    <a:lnTo>
                      <a:pt x="367" y="1833"/>
                    </a:lnTo>
                    <a:lnTo>
                      <a:pt x="360" y="1834"/>
                    </a:lnTo>
                    <a:lnTo>
                      <a:pt x="352" y="1836"/>
                    </a:lnTo>
                    <a:lnTo>
                      <a:pt x="344" y="1836"/>
                    </a:lnTo>
                    <a:lnTo>
                      <a:pt x="336" y="1834"/>
                    </a:lnTo>
                    <a:lnTo>
                      <a:pt x="328" y="1831"/>
                    </a:lnTo>
                    <a:lnTo>
                      <a:pt x="319" y="1826"/>
                    </a:lnTo>
                    <a:lnTo>
                      <a:pt x="309" y="1822"/>
                    </a:lnTo>
                    <a:lnTo>
                      <a:pt x="292" y="1806"/>
                    </a:lnTo>
                    <a:lnTo>
                      <a:pt x="292" y="1806"/>
                    </a:lnTo>
                    <a:lnTo>
                      <a:pt x="285" y="1801"/>
                    </a:lnTo>
                    <a:lnTo>
                      <a:pt x="281" y="1798"/>
                    </a:lnTo>
                    <a:lnTo>
                      <a:pt x="276" y="1798"/>
                    </a:lnTo>
                    <a:lnTo>
                      <a:pt x="270" y="1803"/>
                    </a:lnTo>
                    <a:lnTo>
                      <a:pt x="270" y="1803"/>
                    </a:lnTo>
                    <a:lnTo>
                      <a:pt x="262" y="1806"/>
                    </a:lnTo>
                    <a:lnTo>
                      <a:pt x="254" y="1807"/>
                    </a:lnTo>
                    <a:lnTo>
                      <a:pt x="236" y="1811"/>
                    </a:lnTo>
                    <a:lnTo>
                      <a:pt x="236" y="1811"/>
                    </a:lnTo>
                    <a:lnTo>
                      <a:pt x="222" y="1812"/>
                    </a:lnTo>
                    <a:lnTo>
                      <a:pt x="209" y="1814"/>
                    </a:lnTo>
                    <a:lnTo>
                      <a:pt x="197" y="1817"/>
                    </a:lnTo>
                    <a:lnTo>
                      <a:pt x="184" y="1822"/>
                    </a:lnTo>
                    <a:lnTo>
                      <a:pt x="173" y="1828"/>
                    </a:lnTo>
                    <a:lnTo>
                      <a:pt x="162" y="1834"/>
                    </a:lnTo>
                    <a:lnTo>
                      <a:pt x="152" y="1844"/>
                    </a:lnTo>
                    <a:lnTo>
                      <a:pt x="143" y="1855"/>
                    </a:lnTo>
                    <a:lnTo>
                      <a:pt x="143" y="1855"/>
                    </a:lnTo>
                    <a:lnTo>
                      <a:pt x="136" y="1863"/>
                    </a:lnTo>
                    <a:lnTo>
                      <a:pt x="127" y="1869"/>
                    </a:lnTo>
                    <a:lnTo>
                      <a:pt x="117" y="1876"/>
                    </a:lnTo>
                    <a:lnTo>
                      <a:pt x="108" y="1880"/>
                    </a:lnTo>
                    <a:lnTo>
                      <a:pt x="108" y="1880"/>
                    </a:lnTo>
                    <a:lnTo>
                      <a:pt x="100" y="1884"/>
                    </a:lnTo>
                    <a:lnTo>
                      <a:pt x="93" y="1885"/>
                    </a:lnTo>
                    <a:lnTo>
                      <a:pt x="93" y="1885"/>
                    </a:lnTo>
                    <a:lnTo>
                      <a:pt x="87" y="1876"/>
                    </a:lnTo>
                    <a:lnTo>
                      <a:pt x="79" y="1869"/>
                    </a:lnTo>
                    <a:lnTo>
                      <a:pt x="71" y="1868"/>
                    </a:lnTo>
                    <a:lnTo>
                      <a:pt x="62" y="1866"/>
                    </a:lnTo>
                    <a:lnTo>
                      <a:pt x="54" y="1868"/>
                    </a:lnTo>
                    <a:lnTo>
                      <a:pt x="44" y="1869"/>
                    </a:lnTo>
                    <a:lnTo>
                      <a:pt x="27" y="1874"/>
                    </a:lnTo>
                    <a:lnTo>
                      <a:pt x="27" y="1874"/>
                    </a:lnTo>
                    <a:lnTo>
                      <a:pt x="22" y="1874"/>
                    </a:lnTo>
                    <a:lnTo>
                      <a:pt x="19" y="1872"/>
                    </a:lnTo>
                    <a:lnTo>
                      <a:pt x="15" y="1869"/>
                    </a:lnTo>
                    <a:lnTo>
                      <a:pt x="12" y="1865"/>
                    </a:lnTo>
                    <a:lnTo>
                      <a:pt x="12" y="1865"/>
                    </a:lnTo>
                    <a:lnTo>
                      <a:pt x="12" y="1858"/>
                    </a:lnTo>
                    <a:lnTo>
                      <a:pt x="14" y="1852"/>
                    </a:lnTo>
                    <a:lnTo>
                      <a:pt x="17" y="1847"/>
                    </a:lnTo>
                    <a:lnTo>
                      <a:pt x="22" y="1842"/>
                    </a:lnTo>
                    <a:lnTo>
                      <a:pt x="22" y="1842"/>
                    </a:lnTo>
                    <a:lnTo>
                      <a:pt x="47" y="1830"/>
                    </a:lnTo>
                    <a:lnTo>
                      <a:pt x="73" y="1817"/>
                    </a:lnTo>
                    <a:lnTo>
                      <a:pt x="73" y="1817"/>
                    </a:lnTo>
                    <a:lnTo>
                      <a:pt x="92" y="1809"/>
                    </a:lnTo>
                    <a:lnTo>
                      <a:pt x="108" y="1799"/>
                    </a:lnTo>
                    <a:lnTo>
                      <a:pt x="116" y="1795"/>
                    </a:lnTo>
                    <a:lnTo>
                      <a:pt x="123" y="1788"/>
                    </a:lnTo>
                    <a:lnTo>
                      <a:pt x="130" y="1780"/>
                    </a:lnTo>
                    <a:lnTo>
                      <a:pt x="135" y="1771"/>
                    </a:lnTo>
                    <a:lnTo>
                      <a:pt x="135" y="1771"/>
                    </a:lnTo>
                    <a:lnTo>
                      <a:pt x="139" y="1764"/>
                    </a:lnTo>
                    <a:lnTo>
                      <a:pt x="143" y="1763"/>
                    </a:lnTo>
                    <a:lnTo>
                      <a:pt x="146" y="1761"/>
                    </a:lnTo>
                    <a:lnTo>
                      <a:pt x="146" y="1761"/>
                    </a:lnTo>
                    <a:lnTo>
                      <a:pt x="162" y="1758"/>
                    </a:lnTo>
                    <a:lnTo>
                      <a:pt x="176" y="1752"/>
                    </a:lnTo>
                    <a:lnTo>
                      <a:pt x="187" y="1744"/>
                    </a:lnTo>
                    <a:lnTo>
                      <a:pt x="197" y="1734"/>
                    </a:lnTo>
                    <a:lnTo>
                      <a:pt x="204" y="1723"/>
                    </a:lnTo>
                    <a:lnTo>
                      <a:pt x="211" y="1710"/>
                    </a:lnTo>
                    <a:lnTo>
                      <a:pt x="224" y="1683"/>
                    </a:lnTo>
                    <a:lnTo>
                      <a:pt x="224" y="1683"/>
                    </a:lnTo>
                    <a:lnTo>
                      <a:pt x="230" y="1674"/>
                    </a:lnTo>
                    <a:lnTo>
                      <a:pt x="235" y="1664"/>
                    </a:lnTo>
                    <a:lnTo>
                      <a:pt x="239" y="1661"/>
                    </a:lnTo>
                    <a:lnTo>
                      <a:pt x="244" y="1658"/>
                    </a:lnTo>
                    <a:lnTo>
                      <a:pt x="249" y="1656"/>
                    </a:lnTo>
                    <a:lnTo>
                      <a:pt x="257" y="1656"/>
                    </a:lnTo>
                    <a:lnTo>
                      <a:pt x="257" y="1656"/>
                    </a:lnTo>
                    <a:lnTo>
                      <a:pt x="262" y="1656"/>
                    </a:lnTo>
                    <a:lnTo>
                      <a:pt x="268" y="1655"/>
                    </a:lnTo>
                    <a:lnTo>
                      <a:pt x="273" y="1652"/>
                    </a:lnTo>
                    <a:lnTo>
                      <a:pt x="276" y="1649"/>
                    </a:lnTo>
                    <a:lnTo>
                      <a:pt x="276" y="1649"/>
                    </a:lnTo>
                    <a:lnTo>
                      <a:pt x="282" y="1637"/>
                    </a:lnTo>
                    <a:lnTo>
                      <a:pt x="289" y="1629"/>
                    </a:lnTo>
                    <a:lnTo>
                      <a:pt x="295" y="1622"/>
                    </a:lnTo>
                    <a:lnTo>
                      <a:pt x="303" y="1615"/>
                    </a:lnTo>
                    <a:lnTo>
                      <a:pt x="309" y="1610"/>
                    </a:lnTo>
                    <a:lnTo>
                      <a:pt x="317" y="1607"/>
                    </a:lnTo>
                    <a:lnTo>
                      <a:pt x="327" y="1604"/>
                    </a:lnTo>
                    <a:lnTo>
                      <a:pt x="335" y="1602"/>
                    </a:lnTo>
                    <a:lnTo>
                      <a:pt x="352" y="1602"/>
                    </a:lnTo>
                    <a:lnTo>
                      <a:pt x="371" y="1604"/>
                    </a:lnTo>
                    <a:lnTo>
                      <a:pt x="408" y="1609"/>
                    </a:lnTo>
                    <a:lnTo>
                      <a:pt x="408" y="1609"/>
                    </a:lnTo>
                    <a:lnTo>
                      <a:pt x="425" y="1612"/>
                    </a:lnTo>
                    <a:lnTo>
                      <a:pt x="443" y="1612"/>
                    </a:lnTo>
                    <a:lnTo>
                      <a:pt x="476" y="1614"/>
                    </a:lnTo>
                    <a:lnTo>
                      <a:pt x="476" y="1614"/>
                    </a:lnTo>
                    <a:lnTo>
                      <a:pt x="486" y="1614"/>
                    </a:lnTo>
                    <a:lnTo>
                      <a:pt x="490" y="1612"/>
                    </a:lnTo>
                    <a:lnTo>
                      <a:pt x="494" y="1607"/>
                    </a:lnTo>
                    <a:lnTo>
                      <a:pt x="494" y="1607"/>
                    </a:lnTo>
                    <a:lnTo>
                      <a:pt x="498" y="1598"/>
                    </a:lnTo>
                    <a:lnTo>
                      <a:pt x="505" y="1588"/>
                    </a:lnTo>
                    <a:lnTo>
                      <a:pt x="513" y="1579"/>
                    </a:lnTo>
                    <a:lnTo>
                      <a:pt x="521" y="1571"/>
                    </a:lnTo>
                    <a:lnTo>
                      <a:pt x="540" y="1555"/>
                    </a:lnTo>
                    <a:lnTo>
                      <a:pt x="559" y="1539"/>
                    </a:lnTo>
                    <a:lnTo>
                      <a:pt x="559" y="1539"/>
                    </a:lnTo>
                    <a:lnTo>
                      <a:pt x="536" y="1542"/>
                    </a:lnTo>
                    <a:lnTo>
                      <a:pt x="516" y="1547"/>
                    </a:lnTo>
                    <a:lnTo>
                      <a:pt x="497" y="1555"/>
                    </a:lnTo>
                    <a:lnTo>
                      <a:pt x="478" y="1564"/>
                    </a:lnTo>
                    <a:lnTo>
                      <a:pt x="478" y="1564"/>
                    </a:lnTo>
                    <a:lnTo>
                      <a:pt x="465" y="1572"/>
                    </a:lnTo>
                    <a:lnTo>
                      <a:pt x="454" y="1579"/>
                    </a:lnTo>
                    <a:lnTo>
                      <a:pt x="443" y="1582"/>
                    </a:lnTo>
                    <a:lnTo>
                      <a:pt x="433" y="1582"/>
                    </a:lnTo>
                    <a:lnTo>
                      <a:pt x="422" y="1580"/>
                    </a:lnTo>
                    <a:lnTo>
                      <a:pt x="413" y="1575"/>
                    </a:lnTo>
                    <a:lnTo>
                      <a:pt x="403" y="1568"/>
                    </a:lnTo>
                    <a:lnTo>
                      <a:pt x="392" y="1558"/>
                    </a:lnTo>
                    <a:lnTo>
                      <a:pt x="392" y="1558"/>
                    </a:lnTo>
                    <a:lnTo>
                      <a:pt x="378" y="1544"/>
                    </a:lnTo>
                    <a:lnTo>
                      <a:pt x="370" y="1537"/>
                    </a:lnTo>
                    <a:lnTo>
                      <a:pt x="362" y="1534"/>
                    </a:lnTo>
                    <a:lnTo>
                      <a:pt x="354" y="1533"/>
                    </a:lnTo>
                    <a:lnTo>
                      <a:pt x="346" y="1533"/>
                    </a:lnTo>
                    <a:lnTo>
                      <a:pt x="335" y="1536"/>
                    </a:lnTo>
                    <a:lnTo>
                      <a:pt x="325" y="1542"/>
                    </a:lnTo>
                    <a:lnTo>
                      <a:pt x="325" y="1542"/>
                    </a:lnTo>
                    <a:lnTo>
                      <a:pt x="320" y="1544"/>
                    </a:lnTo>
                    <a:lnTo>
                      <a:pt x="316" y="1545"/>
                    </a:lnTo>
                    <a:lnTo>
                      <a:pt x="311" y="1545"/>
                    </a:lnTo>
                    <a:lnTo>
                      <a:pt x="306" y="1544"/>
                    </a:lnTo>
                    <a:lnTo>
                      <a:pt x="301" y="1542"/>
                    </a:lnTo>
                    <a:lnTo>
                      <a:pt x="297" y="1537"/>
                    </a:lnTo>
                    <a:lnTo>
                      <a:pt x="293" y="1533"/>
                    </a:lnTo>
                    <a:lnTo>
                      <a:pt x="292" y="1525"/>
                    </a:lnTo>
                    <a:lnTo>
                      <a:pt x="292" y="1525"/>
                    </a:lnTo>
                    <a:lnTo>
                      <a:pt x="289" y="1517"/>
                    </a:lnTo>
                    <a:lnTo>
                      <a:pt x="285" y="1510"/>
                    </a:lnTo>
                    <a:lnTo>
                      <a:pt x="281" y="1506"/>
                    </a:lnTo>
                    <a:lnTo>
                      <a:pt x="276" y="1502"/>
                    </a:lnTo>
                    <a:lnTo>
                      <a:pt x="270" y="1501"/>
                    </a:lnTo>
                    <a:lnTo>
                      <a:pt x="263" y="1502"/>
                    </a:lnTo>
                    <a:lnTo>
                      <a:pt x="255" y="1504"/>
                    </a:lnTo>
                    <a:lnTo>
                      <a:pt x="247" y="1509"/>
                    </a:lnTo>
                    <a:lnTo>
                      <a:pt x="247" y="1509"/>
                    </a:lnTo>
                    <a:lnTo>
                      <a:pt x="238" y="1514"/>
                    </a:lnTo>
                    <a:lnTo>
                      <a:pt x="230" y="1517"/>
                    </a:lnTo>
                    <a:lnTo>
                      <a:pt x="211" y="1523"/>
                    </a:lnTo>
                    <a:lnTo>
                      <a:pt x="192" y="1525"/>
                    </a:lnTo>
                    <a:lnTo>
                      <a:pt x="171" y="1525"/>
                    </a:lnTo>
                    <a:lnTo>
                      <a:pt x="171" y="1525"/>
                    </a:lnTo>
                    <a:lnTo>
                      <a:pt x="165" y="1525"/>
                    </a:lnTo>
                    <a:lnTo>
                      <a:pt x="158" y="1523"/>
                    </a:lnTo>
                    <a:lnTo>
                      <a:pt x="154" y="1521"/>
                    </a:lnTo>
                    <a:lnTo>
                      <a:pt x="150" y="1518"/>
                    </a:lnTo>
                    <a:lnTo>
                      <a:pt x="144" y="1510"/>
                    </a:lnTo>
                    <a:lnTo>
                      <a:pt x="141" y="1499"/>
                    </a:lnTo>
                    <a:lnTo>
                      <a:pt x="141" y="1499"/>
                    </a:lnTo>
                    <a:lnTo>
                      <a:pt x="141" y="1494"/>
                    </a:lnTo>
                    <a:lnTo>
                      <a:pt x="143" y="1490"/>
                    </a:lnTo>
                    <a:lnTo>
                      <a:pt x="143" y="1490"/>
                    </a:lnTo>
                    <a:lnTo>
                      <a:pt x="143" y="1487"/>
                    </a:lnTo>
                    <a:lnTo>
                      <a:pt x="141" y="1482"/>
                    </a:lnTo>
                    <a:lnTo>
                      <a:pt x="135" y="1475"/>
                    </a:lnTo>
                    <a:lnTo>
                      <a:pt x="131" y="1472"/>
                    </a:lnTo>
                    <a:lnTo>
                      <a:pt x="130" y="1467"/>
                    </a:lnTo>
                    <a:lnTo>
                      <a:pt x="130" y="1464"/>
                    </a:lnTo>
                    <a:lnTo>
                      <a:pt x="133" y="1460"/>
                    </a:lnTo>
                    <a:lnTo>
                      <a:pt x="133" y="1460"/>
                    </a:lnTo>
                    <a:lnTo>
                      <a:pt x="144" y="1450"/>
                    </a:lnTo>
                    <a:lnTo>
                      <a:pt x="155" y="1442"/>
                    </a:lnTo>
                    <a:lnTo>
                      <a:pt x="168" y="1434"/>
                    </a:lnTo>
                    <a:lnTo>
                      <a:pt x="181" y="1429"/>
                    </a:lnTo>
                    <a:lnTo>
                      <a:pt x="181" y="1429"/>
                    </a:lnTo>
                    <a:lnTo>
                      <a:pt x="233" y="1410"/>
                    </a:lnTo>
                    <a:lnTo>
                      <a:pt x="284" y="1391"/>
                    </a:lnTo>
                    <a:lnTo>
                      <a:pt x="284" y="1391"/>
                    </a:lnTo>
                    <a:lnTo>
                      <a:pt x="300" y="1385"/>
                    </a:lnTo>
                    <a:lnTo>
                      <a:pt x="312" y="1379"/>
                    </a:lnTo>
                    <a:lnTo>
                      <a:pt x="322" y="1371"/>
                    </a:lnTo>
                    <a:lnTo>
                      <a:pt x="328" y="1361"/>
                    </a:lnTo>
                    <a:lnTo>
                      <a:pt x="333" y="1350"/>
                    </a:lnTo>
                    <a:lnTo>
                      <a:pt x="336" y="1337"/>
                    </a:lnTo>
                    <a:lnTo>
                      <a:pt x="338" y="1323"/>
                    </a:lnTo>
                    <a:lnTo>
                      <a:pt x="338" y="1307"/>
                    </a:lnTo>
                    <a:lnTo>
                      <a:pt x="338" y="1307"/>
                    </a:lnTo>
                    <a:lnTo>
                      <a:pt x="338" y="1288"/>
                    </a:lnTo>
                    <a:lnTo>
                      <a:pt x="338" y="1271"/>
                    </a:lnTo>
                    <a:lnTo>
                      <a:pt x="338" y="1271"/>
                    </a:lnTo>
                    <a:lnTo>
                      <a:pt x="336" y="1259"/>
                    </a:lnTo>
                    <a:lnTo>
                      <a:pt x="333" y="1251"/>
                    </a:lnTo>
                    <a:lnTo>
                      <a:pt x="330" y="1247"/>
                    </a:lnTo>
                    <a:lnTo>
                      <a:pt x="324" y="1245"/>
                    </a:lnTo>
                    <a:lnTo>
                      <a:pt x="319" y="1244"/>
                    </a:lnTo>
                    <a:lnTo>
                      <a:pt x="311" y="1245"/>
                    </a:lnTo>
                    <a:lnTo>
                      <a:pt x="297" y="1250"/>
                    </a:lnTo>
                    <a:lnTo>
                      <a:pt x="297" y="1250"/>
                    </a:lnTo>
                    <a:lnTo>
                      <a:pt x="273" y="1259"/>
                    </a:lnTo>
                    <a:lnTo>
                      <a:pt x="247" y="1269"/>
                    </a:lnTo>
                    <a:lnTo>
                      <a:pt x="247" y="1269"/>
                    </a:lnTo>
                    <a:lnTo>
                      <a:pt x="243" y="1271"/>
                    </a:lnTo>
                    <a:lnTo>
                      <a:pt x="238" y="1271"/>
                    </a:lnTo>
                    <a:lnTo>
                      <a:pt x="235" y="1269"/>
                    </a:lnTo>
                    <a:lnTo>
                      <a:pt x="231" y="1266"/>
                    </a:lnTo>
                    <a:lnTo>
                      <a:pt x="231" y="1266"/>
                    </a:lnTo>
                    <a:lnTo>
                      <a:pt x="230" y="1261"/>
                    </a:lnTo>
                    <a:lnTo>
                      <a:pt x="231" y="1258"/>
                    </a:lnTo>
                    <a:lnTo>
                      <a:pt x="238" y="1251"/>
                    </a:lnTo>
                    <a:lnTo>
                      <a:pt x="238" y="1251"/>
                    </a:lnTo>
                    <a:lnTo>
                      <a:pt x="255" y="1236"/>
                    </a:lnTo>
                    <a:lnTo>
                      <a:pt x="273" y="1220"/>
                    </a:lnTo>
                    <a:lnTo>
                      <a:pt x="273" y="1220"/>
                    </a:lnTo>
                    <a:lnTo>
                      <a:pt x="290" y="1207"/>
                    </a:lnTo>
                    <a:lnTo>
                      <a:pt x="309" y="1193"/>
                    </a:lnTo>
                    <a:lnTo>
                      <a:pt x="309" y="1193"/>
                    </a:lnTo>
                    <a:lnTo>
                      <a:pt x="303" y="1190"/>
                    </a:lnTo>
                    <a:lnTo>
                      <a:pt x="297" y="1188"/>
                    </a:lnTo>
                    <a:lnTo>
                      <a:pt x="284" y="1183"/>
                    </a:lnTo>
                    <a:lnTo>
                      <a:pt x="278" y="1182"/>
                    </a:lnTo>
                    <a:lnTo>
                      <a:pt x="273" y="1177"/>
                    </a:lnTo>
                    <a:lnTo>
                      <a:pt x="270" y="1172"/>
                    </a:lnTo>
                    <a:lnTo>
                      <a:pt x="268" y="1164"/>
                    </a:lnTo>
                    <a:lnTo>
                      <a:pt x="268" y="1164"/>
                    </a:lnTo>
                    <a:lnTo>
                      <a:pt x="266" y="1156"/>
                    </a:lnTo>
                    <a:lnTo>
                      <a:pt x="266" y="1147"/>
                    </a:lnTo>
                    <a:lnTo>
                      <a:pt x="266" y="1143"/>
                    </a:lnTo>
                    <a:lnTo>
                      <a:pt x="268" y="1139"/>
                    </a:lnTo>
                    <a:lnTo>
                      <a:pt x="271" y="1136"/>
                    </a:lnTo>
                    <a:lnTo>
                      <a:pt x="276" y="1134"/>
                    </a:lnTo>
                    <a:lnTo>
                      <a:pt x="276" y="1134"/>
                    </a:lnTo>
                    <a:lnTo>
                      <a:pt x="292" y="1129"/>
                    </a:lnTo>
                    <a:lnTo>
                      <a:pt x="301" y="1129"/>
                    </a:lnTo>
                    <a:lnTo>
                      <a:pt x="309" y="1129"/>
                    </a:lnTo>
                    <a:lnTo>
                      <a:pt x="317" y="1129"/>
                    </a:lnTo>
                    <a:lnTo>
                      <a:pt x="324" y="1132"/>
                    </a:lnTo>
                    <a:lnTo>
                      <a:pt x="330" y="1136"/>
                    </a:lnTo>
                    <a:lnTo>
                      <a:pt x="335" y="1142"/>
                    </a:lnTo>
                    <a:lnTo>
                      <a:pt x="335" y="1142"/>
                    </a:lnTo>
                    <a:lnTo>
                      <a:pt x="344" y="1153"/>
                    </a:lnTo>
                    <a:lnTo>
                      <a:pt x="352" y="1161"/>
                    </a:lnTo>
                    <a:lnTo>
                      <a:pt x="362" y="1164"/>
                    </a:lnTo>
                    <a:lnTo>
                      <a:pt x="371" y="1166"/>
                    </a:lnTo>
                    <a:lnTo>
                      <a:pt x="381" y="1164"/>
                    </a:lnTo>
                    <a:lnTo>
                      <a:pt x="392" y="1163"/>
                    </a:lnTo>
                    <a:lnTo>
                      <a:pt x="411" y="1156"/>
                    </a:lnTo>
                    <a:lnTo>
                      <a:pt x="411" y="1156"/>
                    </a:lnTo>
                    <a:lnTo>
                      <a:pt x="428" y="1151"/>
                    </a:lnTo>
                    <a:lnTo>
                      <a:pt x="446" y="1148"/>
                    </a:lnTo>
                    <a:lnTo>
                      <a:pt x="463" y="1148"/>
                    </a:lnTo>
                    <a:lnTo>
                      <a:pt x="471" y="1150"/>
                    </a:lnTo>
                    <a:lnTo>
                      <a:pt x="479" y="1151"/>
                    </a:lnTo>
                    <a:lnTo>
                      <a:pt x="479" y="1151"/>
                    </a:lnTo>
                    <a:lnTo>
                      <a:pt x="490" y="1153"/>
                    </a:lnTo>
                    <a:lnTo>
                      <a:pt x="500" y="1153"/>
                    </a:lnTo>
                    <a:lnTo>
                      <a:pt x="508" y="1151"/>
                    </a:lnTo>
                    <a:lnTo>
                      <a:pt x="514" y="1147"/>
                    </a:lnTo>
                    <a:lnTo>
                      <a:pt x="521" y="1142"/>
                    </a:lnTo>
                    <a:lnTo>
                      <a:pt x="525" y="1137"/>
                    </a:lnTo>
                    <a:lnTo>
                      <a:pt x="532" y="1128"/>
                    </a:lnTo>
                    <a:lnTo>
                      <a:pt x="532" y="1128"/>
                    </a:lnTo>
                    <a:lnTo>
                      <a:pt x="536" y="1115"/>
                    </a:lnTo>
                    <a:lnTo>
                      <a:pt x="541" y="1101"/>
                    </a:lnTo>
                    <a:lnTo>
                      <a:pt x="543" y="1086"/>
                    </a:lnTo>
                    <a:lnTo>
                      <a:pt x="543" y="1078"/>
                    </a:lnTo>
                    <a:lnTo>
                      <a:pt x="543" y="1072"/>
                    </a:lnTo>
                    <a:lnTo>
                      <a:pt x="543" y="1072"/>
                    </a:lnTo>
                    <a:lnTo>
                      <a:pt x="541" y="1062"/>
                    </a:lnTo>
                    <a:lnTo>
                      <a:pt x="541" y="1053"/>
                    </a:lnTo>
                    <a:lnTo>
                      <a:pt x="543" y="1043"/>
                    </a:lnTo>
                    <a:lnTo>
                      <a:pt x="544" y="1035"/>
                    </a:lnTo>
                    <a:lnTo>
                      <a:pt x="548" y="1029"/>
                    </a:lnTo>
                    <a:lnTo>
                      <a:pt x="552" y="1021"/>
                    </a:lnTo>
                    <a:lnTo>
                      <a:pt x="563" y="1007"/>
                    </a:lnTo>
                    <a:lnTo>
                      <a:pt x="563" y="1007"/>
                    </a:lnTo>
                    <a:lnTo>
                      <a:pt x="568" y="1001"/>
                    </a:lnTo>
                    <a:lnTo>
                      <a:pt x="571" y="993"/>
                    </a:lnTo>
                    <a:lnTo>
                      <a:pt x="573" y="983"/>
                    </a:lnTo>
                    <a:lnTo>
                      <a:pt x="573" y="975"/>
                    </a:lnTo>
                    <a:lnTo>
                      <a:pt x="573" y="975"/>
                    </a:lnTo>
                    <a:lnTo>
                      <a:pt x="571" y="974"/>
                    </a:lnTo>
                    <a:lnTo>
                      <a:pt x="567" y="972"/>
                    </a:lnTo>
                    <a:lnTo>
                      <a:pt x="556" y="970"/>
                    </a:lnTo>
                    <a:lnTo>
                      <a:pt x="556" y="970"/>
                    </a:lnTo>
                    <a:lnTo>
                      <a:pt x="552" y="970"/>
                    </a:lnTo>
                    <a:lnTo>
                      <a:pt x="552" y="970"/>
                    </a:lnTo>
                    <a:lnTo>
                      <a:pt x="548" y="972"/>
                    </a:lnTo>
                    <a:lnTo>
                      <a:pt x="544" y="975"/>
                    </a:lnTo>
                    <a:lnTo>
                      <a:pt x="536" y="983"/>
                    </a:lnTo>
                    <a:lnTo>
                      <a:pt x="530" y="989"/>
                    </a:lnTo>
                    <a:lnTo>
                      <a:pt x="527" y="989"/>
                    </a:lnTo>
                    <a:lnTo>
                      <a:pt x="525" y="986"/>
                    </a:lnTo>
                    <a:lnTo>
                      <a:pt x="525" y="986"/>
                    </a:lnTo>
                    <a:lnTo>
                      <a:pt x="519" y="977"/>
                    </a:lnTo>
                    <a:lnTo>
                      <a:pt x="513" y="969"/>
                    </a:lnTo>
                    <a:lnTo>
                      <a:pt x="497" y="953"/>
                    </a:lnTo>
                    <a:lnTo>
                      <a:pt x="489" y="945"/>
                    </a:lnTo>
                    <a:lnTo>
                      <a:pt x="481" y="937"/>
                    </a:lnTo>
                    <a:lnTo>
                      <a:pt x="475" y="927"/>
                    </a:lnTo>
                    <a:lnTo>
                      <a:pt x="471" y="916"/>
                    </a:lnTo>
                    <a:lnTo>
                      <a:pt x="471" y="916"/>
                    </a:lnTo>
                    <a:lnTo>
                      <a:pt x="467" y="897"/>
                    </a:lnTo>
                    <a:lnTo>
                      <a:pt x="465" y="881"/>
                    </a:lnTo>
                    <a:lnTo>
                      <a:pt x="467" y="866"/>
                    </a:lnTo>
                    <a:lnTo>
                      <a:pt x="471" y="853"/>
                    </a:lnTo>
                    <a:lnTo>
                      <a:pt x="478" y="840"/>
                    </a:lnTo>
                    <a:lnTo>
                      <a:pt x="489" y="829"/>
                    </a:lnTo>
                    <a:lnTo>
                      <a:pt x="503" y="819"/>
                    </a:lnTo>
                    <a:lnTo>
                      <a:pt x="521" y="810"/>
                    </a:lnTo>
                    <a:lnTo>
                      <a:pt x="521" y="810"/>
                    </a:lnTo>
                    <a:lnTo>
                      <a:pt x="527" y="808"/>
                    </a:lnTo>
                    <a:lnTo>
                      <a:pt x="535" y="805"/>
                    </a:lnTo>
                    <a:lnTo>
                      <a:pt x="541" y="802"/>
                    </a:lnTo>
                    <a:lnTo>
                      <a:pt x="548" y="797"/>
                    </a:lnTo>
                    <a:lnTo>
                      <a:pt x="548" y="797"/>
                    </a:lnTo>
                    <a:lnTo>
                      <a:pt x="538" y="794"/>
                    </a:lnTo>
                    <a:lnTo>
                      <a:pt x="529" y="792"/>
                    </a:lnTo>
                    <a:lnTo>
                      <a:pt x="521" y="792"/>
                    </a:lnTo>
                    <a:lnTo>
                      <a:pt x="513" y="792"/>
                    </a:lnTo>
                    <a:lnTo>
                      <a:pt x="497" y="796"/>
                    </a:lnTo>
                    <a:lnTo>
                      <a:pt x="481" y="802"/>
                    </a:lnTo>
                    <a:lnTo>
                      <a:pt x="451" y="816"/>
                    </a:lnTo>
                    <a:lnTo>
                      <a:pt x="435" y="823"/>
                    </a:lnTo>
                    <a:lnTo>
                      <a:pt x="421" y="827"/>
                    </a:lnTo>
                    <a:lnTo>
                      <a:pt x="421" y="827"/>
                    </a:lnTo>
                    <a:lnTo>
                      <a:pt x="400" y="831"/>
                    </a:lnTo>
                    <a:lnTo>
                      <a:pt x="389" y="832"/>
                    </a:lnTo>
                    <a:lnTo>
                      <a:pt x="379" y="831"/>
                    </a:lnTo>
                    <a:lnTo>
                      <a:pt x="370" y="829"/>
                    </a:lnTo>
                    <a:lnTo>
                      <a:pt x="360" y="827"/>
                    </a:lnTo>
                    <a:lnTo>
                      <a:pt x="349" y="823"/>
                    </a:lnTo>
                    <a:lnTo>
                      <a:pt x="339" y="816"/>
                    </a:lnTo>
                    <a:lnTo>
                      <a:pt x="339" y="816"/>
                    </a:lnTo>
                    <a:lnTo>
                      <a:pt x="338" y="826"/>
                    </a:lnTo>
                    <a:lnTo>
                      <a:pt x="335" y="834"/>
                    </a:lnTo>
                    <a:lnTo>
                      <a:pt x="330" y="840"/>
                    </a:lnTo>
                    <a:lnTo>
                      <a:pt x="325" y="843"/>
                    </a:lnTo>
                    <a:lnTo>
                      <a:pt x="319" y="843"/>
                    </a:lnTo>
                    <a:lnTo>
                      <a:pt x="312" y="843"/>
                    </a:lnTo>
                    <a:lnTo>
                      <a:pt x="303" y="842"/>
                    </a:lnTo>
                    <a:lnTo>
                      <a:pt x="295" y="837"/>
                    </a:lnTo>
                    <a:lnTo>
                      <a:pt x="295" y="837"/>
                    </a:lnTo>
                    <a:lnTo>
                      <a:pt x="281" y="832"/>
                    </a:lnTo>
                    <a:lnTo>
                      <a:pt x="271" y="827"/>
                    </a:lnTo>
                    <a:lnTo>
                      <a:pt x="263" y="826"/>
                    </a:lnTo>
                    <a:lnTo>
                      <a:pt x="257" y="827"/>
                    </a:lnTo>
                    <a:lnTo>
                      <a:pt x="254" y="831"/>
                    </a:lnTo>
                    <a:lnTo>
                      <a:pt x="251" y="837"/>
                    </a:lnTo>
                    <a:lnTo>
                      <a:pt x="249" y="845"/>
                    </a:lnTo>
                    <a:lnTo>
                      <a:pt x="247" y="858"/>
                    </a:lnTo>
                    <a:lnTo>
                      <a:pt x="246" y="859"/>
                    </a:lnTo>
                    <a:lnTo>
                      <a:pt x="246" y="859"/>
                    </a:lnTo>
                    <a:lnTo>
                      <a:pt x="233" y="851"/>
                    </a:lnTo>
                    <a:lnTo>
                      <a:pt x="220" y="842"/>
                    </a:lnTo>
                    <a:lnTo>
                      <a:pt x="211" y="831"/>
                    </a:lnTo>
                    <a:lnTo>
                      <a:pt x="203" y="818"/>
                    </a:lnTo>
                    <a:lnTo>
                      <a:pt x="203" y="818"/>
                    </a:lnTo>
                    <a:lnTo>
                      <a:pt x="198" y="807"/>
                    </a:lnTo>
                    <a:lnTo>
                      <a:pt x="195" y="800"/>
                    </a:lnTo>
                    <a:lnTo>
                      <a:pt x="195" y="796"/>
                    </a:lnTo>
                    <a:lnTo>
                      <a:pt x="195" y="791"/>
                    </a:lnTo>
                    <a:lnTo>
                      <a:pt x="200" y="788"/>
                    </a:lnTo>
                    <a:lnTo>
                      <a:pt x="208" y="788"/>
                    </a:lnTo>
                    <a:lnTo>
                      <a:pt x="219" y="789"/>
                    </a:lnTo>
                    <a:lnTo>
                      <a:pt x="219" y="789"/>
                    </a:lnTo>
                    <a:lnTo>
                      <a:pt x="224" y="789"/>
                    </a:lnTo>
                    <a:lnTo>
                      <a:pt x="225" y="789"/>
                    </a:lnTo>
                    <a:lnTo>
                      <a:pt x="227" y="788"/>
                    </a:lnTo>
                    <a:lnTo>
                      <a:pt x="228" y="785"/>
                    </a:lnTo>
                    <a:lnTo>
                      <a:pt x="228" y="785"/>
                    </a:lnTo>
                    <a:lnTo>
                      <a:pt x="230" y="773"/>
                    </a:lnTo>
                    <a:lnTo>
                      <a:pt x="235" y="764"/>
                    </a:lnTo>
                    <a:lnTo>
                      <a:pt x="239" y="754"/>
                    </a:lnTo>
                    <a:lnTo>
                      <a:pt x="247" y="746"/>
                    </a:lnTo>
                    <a:lnTo>
                      <a:pt x="262" y="732"/>
                    </a:lnTo>
                    <a:lnTo>
                      <a:pt x="278" y="718"/>
                    </a:lnTo>
                    <a:lnTo>
                      <a:pt x="278" y="718"/>
                    </a:lnTo>
                    <a:lnTo>
                      <a:pt x="285" y="707"/>
                    </a:lnTo>
                    <a:lnTo>
                      <a:pt x="292" y="697"/>
                    </a:lnTo>
                    <a:lnTo>
                      <a:pt x="297" y="689"/>
                    </a:lnTo>
                    <a:lnTo>
                      <a:pt x="298" y="681"/>
                    </a:lnTo>
                    <a:lnTo>
                      <a:pt x="297" y="673"/>
                    </a:lnTo>
                    <a:lnTo>
                      <a:pt x="293" y="665"/>
                    </a:lnTo>
                    <a:lnTo>
                      <a:pt x="289" y="656"/>
                    </a:lnTo>
                    <a:lnTo>
                      <a:pt x="279" y="645"/>
                    </a:lnTo>
                    <a:lnTo>
                      <a:pt x="279" y="645"/>
                    </a:lnTo>
                    <a:lnTo>
                      <a:pt x="273" y="635"/>
                    </a:lnTo>
                    <a:lnTo>
                      <a:pt x="270" y="624"/>
                    </a:lnTo>
                    <a:lnTo>
                      <a:pt x="266" y="613"/>
                    </a:lnTo>
                    <a:lnTo>
                      <a:pt x="265" y="602"/>
                    </a:lnTo>
                    <a:lnTo>
                      <a:pt x="265" y="602"/>
                    </a:lnTo>
                    <a:lnTo>
                      <a:pt x="257" y="602"/>
                    </a:lnTo>
                    <a:lnTo>
                      <a:pt x="252" y="605"/>
                    </a:lnTo>
                    <a:lnTo>
                      <a:pt x="251" y="608"/>
                    </a:lnTo>
                    <a:lnTo>
                      <a:pt x="247" y="613"/>
                    </a:lnTo>
                    <a:lnTo>
                      <a:pt x="246" y="624"/>
                    </a:lnTo>
                    <a:lnTo>
                      <a:pt x="244" y="638"/>
                    </a:lnTo>
                    <a:lnTo>
                      <a:pt x="244" y="638"/>
                    </a:lnTo>
                    <a:lnTo>
                      <a:pt x="238" y="629"/>
                    </a:lnTo>
                    <a:lnTo>
                      <a:pt x="231" y="621"/>
                    </a:lnTo>
                    <a:lnTo>
                      <a:pt x="216" y="608"/>
                    </a:lnTo>
                    <a:lnTo>
                      <a:pt x="208" y="602"/>
                    </a:lnTo>
                    <a:lnTo>
                      <a:pt x="201" y="596"/>
                    </a:lnTo>
                    <a:lnTo>
                      <a:pt x="197" y="586"/>
                    </a:lnTo>
                    <a:lnTo>
                      <a:pt x="195" y="575"/>
                    </a:lnTo>
                    <a:lnTo>
                      <a:pt x="195" y="575"/>
                    </a:lnTo>
                    <a:lnTo>
                      <a:pt x="190" y="584"/>
                    </a:lnTo>
                    <a:lnTo>
                      <a:pt x="189" y="594"/>
                    </a:lnTo>
                    <a:lnTo>
                      <a:pt x="189" y="602"/>
                    </a:lnTo>
                    <a:lnTo>
                      <a:pt x="189" y="610"/>
                    </a:lnTo>
                    <a:lnTo>
                      <a:pt x="192" y="618"/>
                    </a:lnTo>
                    <a:lnTo>
                      <a:pt x="195" y="623"/>
                    </a:lnTo>
                    <a:lnTo>
                      <a:pt x="200" y="626"/>
                    </a:lnTo>
                    <a:lnTo>
                      <a:pt x="206" y="629"/>
                    </a:lnTo>
                    <a:lnTo>
                      <a:pt x="206" y="629"/>
                    </a:lnTo>
                    <a:lnTo>
                      <a:pt x="214" y="630"/>
                    </a:lnTo>
                    <a:lnTo>
                      <a:pt x="220" y="634"/>
                    </a:lnTo>
                    <a:lnTo>
                      <a:pt x="224" y="638"/>
                    </a:lnTo>
                    <a:lnTo>
                      <a:pt x="227" y="643"/>
                    </a:lnTo>
                    <a:lnTo>
                      <a:pt x="230" y="654"/>
                    </a:lnTo>
                    <a:lnTo>
                      <a:pt x="230" y="665"/>
                    </a:lnTo>
                    <a:lnTo>
                      <a:pt x="230" y="665"/>
                    </a:lnTo>
                    <a:lnTo>
                      <a:pt x="230" y="675"/>
                    </a:lnTo>
                    <a:lnTo>
                      <a:pt x="227" y="684"/>
                    </a:lnTo>
                    <a:lnTo>
                      <a:pt x="225" y="689"/>
                    </a:lnTo>
                    <a:lnTo>
                      <a:pt x="220" y="692"/>
                    </a:lnTo>
                    <a:lnTo>
                      <a:pt x="217" y="694"/>
                    </a:lnTo>
                    <a:lnTo>
                      <a:pt x="212" y="696"/>
                    </a:lnTo>
                    <a:lnTo>
                      <a:pt x="212" y="696"/>
                    </a:lnTo>
                    <a:lnTo>
                      <a:pt x="206" y="697"/>
                    </a:lnTo>
                    <a:lnTo>
                      <a:pt x="201" y="696"/>
                    </a:lnTo>
                    <a:lnTo>
                      <a:pt x="197" y="692"/>
                    </a:lnTo>
                    <a:lnTo>
                      <a:pt x="193" y="689"/>
                    </a:lnTo>
                    <a:lnTo>
                      <a:pt x="187" y="680"/>
                    </a:lnTo>
                    <a:lnTo>
                      <a:pt x="182" y="670"/>
                    </a:lnTo>
                    <a:lnTo>
                      <a:pt x="182" y="670"/>
                    </a:lnTo>
                    <a:lnTo>
                      <a:pt x="176" y="659"/>
                    </a:lnTo>
                    <a:lnTo>
                      <a:pt x="176" y="659"/>
                    </a:lnTo>
                    <a:lnTo>
                      <a:pt x="171" y="662"/>
                    </a:lnTo>
                    <a:lnTo>
                      <a:pt x="166" y="667"/>
                    </a:lnTo>
                    <a:lnTo>
                      <a:pt x="160" y="678"/>
                    </a:lnTo>
                    <a:lnTo>
                      <a:pt x="157" y="689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47" y="711"/>
                    </a:lnTo>
                    <a:lnTo>
                      <a:pt x="144" y="716"/>
                    </a:lnTo>
                    <a:lnTo>
                      <a:pt x="139" y="719"/>
                    </a:lnTo>
                    <a:lnTo>
                      <a:pt x="136" y="721"/>
                    </a:lnTo>
                    <a:lnTo>
                      <a:pt x="131" y="723"/>
                    </a:lnTo>
                    <a:lnTo>
                      <a:pt x="125" y="721"/>
                    </a:lnTo>
                    <a:lnTo>
                      <a:pt x="119" y="719"/>
                    </a:lnTo>
                    <a:lnTo>
                      <a:pt x="119" y="719"/>
                    </a:lnTo>
                    <a:lnTo>
                      <a:pt x="114" y="716"/>
                    </a:lnTo>
                    <a:lnTo>
                      <a:pt x="109" y="713"/>
                    </a:lnTo>
                    <a:lnTo>
                      <a:pt x="108" y="708"/>
                    </a:lnTo>
                    <a:lnTo>
                      <a:pt x="108" y="705"/>
                    </a:lnTo>
                    <a:lnTo>
                      <a:pt x="108" y="700"/>
                    </a:lnTo>
                    <a:lnTo>
                      <a:pt x="111" y="696"/>
                    </a:lnTo>
                    <a:lnTo>
                      <a:pt x="116" y="686"/>
                    </a:lnTo>
                    <a:lnTo>
                      <a:pt x="116" y="686"/>
                    </a:lnTo>
                    <a:lnTo>
                      <a:pt x="125" y="673"/>
                    </a:lnTo>
                    <a:lnTo>
                      <a:pt x="131" y="657"/>
                    </a:lnTo>
                    <a:lnTo>
                      <a:pt x="136" y="643"/>
                    </a:lnTo>
                    <a:lnTo>
                      <a:pt x="141" y="629"/>
                    </a:lnTo>
                    <a:lnTo>
                      <a:pt x="143" y="613"/>
                    </a:lnTo>
                    <a:lnTo>
                      <a:pt x="143" y="597"/>
                    </a:lnTo>
                    <a:lnTo>
                      <a:pt x="143" y="581"/>
                    </a:lnTo>
                    <a:lnTo>
                      <a:pt x="139" y="565"/>
                    </a:lnTo>
                    <a:lnTo>
                      <a:pt x="139" y="565"/>
                    </a:lnTo>
                    <a:close/>
                    <a:moveTo>
                      <a:pt x="1059" y="1088"/>
                    </a:moveTo>
                    <a:lnTo>
                      <a:pt x="1059" y="1088"/>
                    </a:lnTo>
                    <a:lnTo>
                      <a:pt x="1062" y="1094"/>
                    </a:lnTo>
                    <a:lnTo>
                      <a:pt x="1064" y="1096"/>
                    </a:lnTo>
                    <a:lnTo>
                      <a:pt x="1069" y="1097"/>
                    </a:lnTo>
                    <a:lnTo>
                      <a:pt x="1069" y="1097"/>
                    </a:lnTo>
                    <a:lnTo>
                      <a:pt x="1070" y="1096"/>
                    </a:lnTo>
                    <a:lnTo>
                      <a:pt x="1072" y="1093"/>
                    </a:lnTo>
                    <a:lnTo>
                      <a:pt x="1072" y="1093"/>
                    </a:lnTo>
                    <a:lnTo>
                      <a:pt x="1070" y="1089"/>
                    </a:lnTo>
                    <a:lnTo>
                      <a:pt x="1069" y="1088"/>
                    </a:lnTo>
                    <a:lnTo>
                      <a:pt x="1061" y="1086"/>
                    </a:lnTo>
                    <a:lnTo>
                      <a:pt x="1061" y="1086"/>
                    </a:lnTo>
                    <a:lnTo>
                      <a:pt x="1054" y="1080"/>
                    </a:lnTo>
                    <a:lnTo>
                      <a:pt x="1045" y="1075"/>
                    </a:lnTo>
                    <a:lnTo>
                      <a:pt x="1040" y="1075"/>
                    </a:lnTo>
                    <a:lnTo>
                      <a:pt x="1035" y="1075"/>
                    </a:lnTo>
                    <a:lnTo>
                      <a:pt x="1030" y="1075"/>
                    </a:lnTo>
                    <a:lnTo>
                      <a:pt x="1023" y="1077"/>
                    </a:lnTo>
                    <a:lnTo>
                      <a:pt x="1023" y="1077"/>
                    </a:lnTo>
                    <a:lnTo>
                      <a:pt x="1059" y="1088"/>
                    </a:lnTo>
                    <a:lnTo>
                      <a:pt x="1059" y="108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6" name="Freeform 8">
                <a:extLst>
                  <a:ext uri="{FF2B5EF4-FFF2-40B4-BE49-F238E27FC236}">
                    <a16:creationId xmlns:a16="http://schemas.microsoft.com/office/drawing/2014/main" id="{B30BEF75-5496-05AE-BEDD-5F32E97386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2" y="849"/>
                <a:ext cx="828" cy="317"/>
              </a:xfrm>
              <a:custGeom>
                <a:avLst/>
                <a:gdLst>
                  <a:gd name="T0" fmla="*/ 426 w 1657"/>
                  <a:gd name="T1" fmla="*/ 542 h 636"/>
                  <a:gd name="T2" fmla="*/ 373 w 1657"/>
                  <a:gd name="T3" fmla="*/ 540 h 636"/>
                  <a:gd name="T4" fmla="*/ 175 w 1657"/>
                  <a:gd name="T5" fmla="*/ 548 h 636"/>
                  <a:gd name="T6" fmla="*/ 229 w 1657"/>
                  <a:gd name="T7" fmla="*/ 504 h 636"/>
                  <a:gd name="T8" fmla="*/ 307 w 1657"/>
                  <a:gd name="T9" fmla="*/ 470 h 636"/>
                  <a:gd name="T10" fmla="*/ 300 w 1657"/>
                  <a:gd name="T11" fmla="*/ 451 h 636"/>
                  <a:gd name="T12" fmla="*/ 289 w 1657"/>
                  <a:gd name="T13" fmla="*/ 412 h 636"/>
                  <a:gd name="T14" fmla="*/ 265 w 1657"/>
                  <a:gd name="T15" fmla="*/ 359 h 636"/>
                  <a:gd name="T16" fmla="*/ 78 w 1657"/>
                  <a:gd name="T17" fmla="*/ 358 h 636"/>
                  <a:gd name="T18" fmla="*/ 32 w 1657"/>
                  <a:gd name="T19" fmla="*/ 327 h 636"/>
                  <a:gd name="T20" fmla="*/ 221 w 1657"/>
                  <a:gd name="T21" fmla="*/ 291 h 636"/>
                  <a:gd name="T22" fmla="*/ 373 w 1657"/>
                  <a:gd name="T23" fmla="*/ 285 h 636"/>
                  <a:gd name="T24" fmla="*/ 292 w 1657"/>
                  <a:gd name="T25" fmla="*/ 251 h 636"/>
                  <a:gd name="T26" fmla="*/ 348 w 1657"/>
                  <a:gd name="T27" fmla="*/ 215 h 636"/>
                  <a:gd name="T28" fmla="*/ 281 w 1657"/>
                  <a:gd name="T29" fmla="*/ 202 h 636"/>
                  <a:gd name="T30" fmla="*/ 152 w 1657"/>
                  <a:gd name="T31" fmla="*/ 218 h 636"/>
                  <a:gd name="T32" fmla="*/ 30 w 1657"/>
                  <a:gd name="T33" fmla="*/ 210 h 636"/>
                  <a:gd name="T34" fmla="*/ 14 w 1657"/>
                  <a:gd name="T35" fmla="*/ 183 h 636"/>
                  <a:gd name="T36" fmla="*/ 73 w 1657"/>
                  <a:gd name="T37" fmla="*/ 177 h 636"/>
                  <a:gd name="T38" fmla="*/ 122 w 1657"/>
                  <a:gd name="T39" fmla="*/ 161 h 636"/>
                  <a:gd name="T40" fmla="*/ 119 w 1657"/>
                  <a:gd name="T41" fmla="*/ 150 h 636"/>
                  <a:gd name="T42" fmla="*/ 127 w 1657"/>
                  <a:gd name="T43" fmla="*/ 113 h 636"/>
                  <a:gd name="T44" fmla="*/ 181 w 1657"/>
                  <a:gd name="T45" fmla="*/ 65 h 636"/>
                  <a:gd name="T46" fmla="*/ 270 w 1657"/>
                  <a:gd name="T47" fmla="*/ 97 h 636"/>
                  <a:gd name="T48" fmla="*/ 326 w 1657"/>
                  <a:gd name="T49" fmla="*/ 108 h 636"/>
                  <a:gd name="T50" fmla="*/ 270 w 1657"/>
                  <a:gd name="T51" fmla="*/ 65 h 636"/>
                  <a:gd name="T52" fmla="*/ 249 w 1657"/>
                  <a:gd name="T53" fmla="*/ 38 h 636"/>
                  <a:gd name="T54" fmla="*/ 348 w 1657"/>
                  <a:gd name="T55" fmla="*/ 11 h 636"/>
                  <a:gd name="T56" fmla="*/ 426 w 1657"/>
                  <a:gd name="T57" fmla="*/ 56 h 636"/>
                  <a:gd name="T58" fmla="*/ 484 w 1657"/>
                  <a:gd name="T59" fmla="*/ 153 h 636"/>
                  <a:gd name="T60" fmla="*/ 489 w 1657"/>
                  <a:gd name="T61" fmla="*/ 226 h 636"/>
                  <a:gd name="T62" fmla="*/ 546 w 1657"/>
                  <a:gd name="T63" fmla="*/ 177 h 636"/>
                  <a:gd name="T64" fmla="*/ 605 w 1657"/>
                  <a:gd name="T65" fmla="*/ 192 h 636"/>
                  <a:gd name="T66" fmla="*/ 645 w 1657"/>
                  <a:gd name="T67" fmla="*/ 89 h 636"/>
                  <a:gd name="T68" fmla="*/ 716 w 1657"/>
                  <a:gd name="T69" fmla="*/ 110 h 636"/>
                  <a:gd name="T70" fmla="*/ 778 w 1657"/>
                  <a:gd name="T71" fmla="*/ 143 h 636"/>
                  <a:gd name="T72" fmla="*/ 824 w 1657"/>
                  <a:gd name="T73" fmla="*/ 89 h 636"/>
                  <a:gd name="T74" fmla="*/ 921 w 1657"/>
                  <a:gd name="T75" fmla="*/ 75 h 636"/>
                  <a:gd name="T76" fmla="*/ 967 w 1657"/>
                  <a:gd name="T77" fmla="*/ 115 h 636"/>
                  <a:gd name="T78" fmla="*/ 996 w 1657"/>
                  <a:gd name="T79" fmla="*/ 64 h 636"/>
                  <a:gd name="T80" fmla="*/ 1083 w 1657"/>
                  <a:gd name="T81" fmla="*/ 107 h 636"/>
                  <a:gd name="T82" fmla="*/ 1203 w 1657"/>
                  <a:gd name="T83" fmla="*/ 72 h 636"/>
                  <a:gd name="T84" fmla="*/ 1264 w 1657"/>
                  <a:gd name="T85" fmla="*/ 8 h 636"/>
                  <a:gd name="T86" fmla="*/ 1371 w 1657"/>
                  <a:gd name="T87" fmla="*/ 24 h 636"/>
                  <a:gd name="T88" fmla="*/ 1434 w 1657"/>
                  <a:gd name="T89" fmla="*/ 45 h 636"/>
                  <a:gd name="T90" fmla="*/ 1477 w 1657"/>
                  <a:gd name="T91" fmla="*/ 57 h 636"/>
                  <a:gd name="T92" fmla="*/ 1515 w 1657"/>
                  <a:gd name="T93" fmla="*/ 104 h 636"/>
                  <a:gd name="T94" fmla="*/ 1495 w 1657"/>
                  <a:gd name="T95" fmla="*/ 151 h 636"/>
                  <a:gd name="T96" fmla="*/ 1560 w 1657"/>
                  <a:gd name="T97" fmla="*/ 159 h 636"/>
                  <a:gd name="T98" fmla="*/ 1636 w 1657"/>
                  <a:gd name="T99" fmla="*/ 199 h 636"/>
                  <a:gd name="T100" fmla="*/ 1646 w 1657"/>
                  <a:gd name="T101" fmla="*/ 253 h 636"/>
                  <a:gd name="T102" fmla="*/ 1657 w 1657"/>
                  <a:gd name="T103" fmla="*/ 289 h 636"/>
                  <a:gd name="T104" fmla="*/ 1539 w 1657"/>
                  <a:gd name="T105" fmla="*/ 366 h 636"/>
                  <a:gd name="T106" fmla="*/ 1476 w 1657"/>
                  <a:gd name="T107" fmla="*/ 415 h 636"/>
                  <a:gd name="T108" fmla="*/ 1341 w 1657"/>
                  <a:gd name="T109" fmla="*/ 442 h 636"/>
                  <a:gd name="T110" fmla="*/ 1075 w 1657"/>
                  <a:gd name="T111" fmla="*/ 548 h 636"/>
                  <a:gd name="T112" fmla="*/ 904 w 1657"/>
                  <a:gd name="T113" fmla="*/ 607 h 636"/>
                  <a:gd name="T114" fmla="*/ 681 w 1657"/>
                  <a:gd name="T115" fmla="*/ 623 h 636"/>
                  <a:gd name="T116" fmla="*/ 519 w 1657"/>
                  <a:gd name="T117" fmla="*/ 582 h 636"/>
                  <a:gd name="T118" fmla="*/ 531 w 1657"/>
                  <a:gd name="T119" fmla="*/ 550 h 636"/>
                  <a:gd name="T120" fmla="*/ 321 w 1657"/>
                  <a:gd name="T121" fmla="*/ 407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7" h="636">
                    <a:moveTo>
                      <a:pt x="524" y="558"/>
                    </a:moveTo>
                    <a:lnTo>
                      <a:pt x="524" y="558"/>
                    </a:lnTo>
                    <a:lnTo>
                      <a:pt x="512" y="564"/>
                    </a:lnTo>
                    <a:lnTo>
                      <a:pt x="500" y="566"/>
                    </a:lnTo>
                    <a:lnTo>
                      <a:pt x="488" y="564"/>
                    </a:lnTo>
                    <a:lnTo>
                      <a:pt x="477" y="561"/>
                    </a:lnTo>
                    <a:lnTo>
                      <a:pt x="454" y="553"/>
                    </a:lnTo>
                    <a:lnTo>
                      <a:pt x="443" y="548"/>
                    </a:lnTo>
                    <a:lnTo>
                      <a:pt x="432" y="545"/>
                    </a:lnTo>
                    <a:lnTo>
                      <a:pt x="432" y="545"/>
                    </a:lnTo>
                    <a:lnTo>
                      <a:pt x="427" y="543"/>
                    </a:lnTo>
                    <a:lnTo>
                      <a:pt x="426" y="542"/>
                    </a:lnTo>
                    <a:lnTo>
                      <a:pt x="426" y="539"/>
                    </a:lnTo>
                    <a:lnTo>
                      <a:pt x="427" y="536"/>
                    </a:lnTo>
                    <a:lnTo>
                      <a:pt x="427" y="531"/>
                    </a:lnTo>
                    <a:lnTo>
                      <a:pt x="427" y="528"/>
                    </a:lnTo>
                    <a:lnTo>
                      <a:pt x="427" y="524"/>
                    </a:lnTo>
                    <a:lnTo>
                      <a:pt x="423" y="523"/>
                    </a:lnTo>
                    <a:lnTo>
                      <a:pt x="423" y="523"/>
                    </a:lnTo>
                    <a:lnTo>
                      <a:pt x="416" y="528"/>
                    </a:lnTo>
                    <a:lnTo>
                      <a:pt x="408" y="532"/>
                    </a:lnTo>
                    <a:lnTo>
                      <a:pt x="400" y="536"/>
                    </a:lnTo>
                    <a:lnTo>
                      <a:pt x="391" y="539"/>
                    </a:lnTo>
                    <a:lnTo>
                      <a:pt x="373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15" y="542"/>
                    </a:lnTo>
                    <a:lnTo>
                      <a:pt x="276" y="543"/>
                    </a:lnTo>
                    <a:lnTo>
                      <a:pt x="238" y="547"/>
                    </a:lnTo>
                    <a:lnTo>
                      <a:pt x="200" y="553"/>
                    </a:lnTo>
                    <a:lnTo>
                      <a:pt x="200" y="553"/>
                    </a:lnTo>
                    <a:lnTo>
                      <a:pt x="184" y="553"/>
                    </a:lnTo>
                    <a:lnTo>
                      <a:pt x="176" y="553"/>
                    </a:lnTo>
                    <a:lnTo>
                      <a:pt x="175" y="551"/>
                    </a:lnTo>
                    <a:lnTo>
                      <a:pt x="175" y="548"/>
                    </a:lnTo>
                    <a:lnTo>
                      <a:pt x="175" y="548"/>
                    </a:lnTo>
                    <a:lnTo>
                      <a:pt x="175" y="524"/>
                    </a:lnTo>
                    <a:lnTo>
                      <a:pt x="176" y="512"/>
                    </a:lnTo>
                    <a:lnTo>
                      <a:pt x="180" y="505"/>
                    </a:lnTo>
                    <a:lnTo>
                      <a:pt x="183" y="501"/>
                    </a:lnTo>
                    <a:lnTo>
                      <a:pt x="183" y="501"/>
                    </a:lnTo>
                    <a:lnTo>
                      <a:pt x="189" y="496"/>
                    </a:lnTo>
                    <a:lnTo>
                      <a:pt x="195" y="494"/>
                    </a:lnTo>
                    <a:lnTo>
                      <a:pt x="202" y="494"/>
                    </a:lnTo>
                    <a:lnTo>
                      <a:pt x="210" y="499"/>
                    </a:lnTo>
                    <a:lnTo>
                      <a:pt x="210" y="499"/>
                    </a:lnTo>
                    <a:lnTo>
                      <a:pt x="219" y="502"/>
                    </a:lnTo>
                    <a:lnTo>
                      <a:pt x="229" y="504"/>
                    </a:lnTo>
                    <a:lnTo>
                      <a:pt x="241" y="504"/>
                    </a:lnTo>
                    <a:lnTo>
                      <a:pt x="253" y="501"/>
                    </a:lnTo>
                    <a:lnTo>
                      <a:pt x="265" y="497"/>
                    </a:lnTo>
                    <a:lnTo>
                      <a:pt x="276" y="493"/>
                    </a:lnTo>
                    <a:lnTo>
                      <a:pt x="284" y="488"/>
                    </a:lnTo>
                    <a:lnTo>
                      <a:pt x="291" y="482"/>
                    </a:lnTo>
                    <a:lnTo>
                      <a:pt x="291" y="482"/>
                    </a:lnTo>
                    <a:lnTo>
                      <a:pt x="294" y="475"/>
                    </a:lnTo>
                    <a:lnTo>
                      <a:pt x="297" y="472"/>
                    </a:lnTo>
                    <a:lnTo>
                      <a:pt x="302" y="470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13" y="470"/>
                    </a:lnTo>
                    <a:lnTo>
                      <a:pt x="316" y="469"/>
                    </a:lnTo>
                    <a:lnTo>
                      <a:pt x="319" y="467"/>
                    </a:lnTo>
                    <a:lnTo>
                      <a:pt x="321" y="464"/>
                    </a:lnTo>
                    <a:lnTo>
                      <a:pt x="324" y="45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1" y="447"/>
                    </a:lnTo>
                    <a:lnTo>
                      <a:pt x="318" y="448"/>
                    </a:lnTo>
                    <a:lnTo>
                      <a:pt x="310" y="450"/>
                    </a:lnTo>
                    <a:lnTo>
                      <a:pt x="305" y="451"/>
                    </a:lnTo>
                    <a:lnTo>
                      <a:pt x="300" y="451"/>
                    </a:lnTo>
                    <a:lnTo>
                      <a:pt x="297" y="450"/>
                    </a:lnTo>
                    <a:lnTo>
                      <a:pt x="292" y="445"/>
                    </a:lnTo>
                    <a:lnTo>
                      <a:pt x="292" y="445"/>
                    </a:lnTo>
                    <a:lnTo>
                      <a:pt x="295" y="442"/>
                    </a:lnTo>
                    <a:lnTo>
                      <a:pt x="300" y="437"/>
                    </a:lnTo>
                    <a:lnTo>
                      <a:pt x="305" y="432"/>
                    </a:lnTo>
                    <a:lnTo>
                      <a:pt x="308" y="428"/>
                    </a:lnTo>
                    <a:lnTo>
                      <a:pt x="310" y="423"/>
                    </a:lnTo>
                    <a:lnTo>
                      <a:pt x="310" y="421"/>
                    </a:lnTo>
                    <a:lnTo>
                      <a:pt x="308" y="418"/>
                    </a:lnTo>
                    <a:lnTo>
                      <a:pt x="302" y="415"/>
                    </a:lnTo>
                    <a:lnTo>
                      <a:pt x="289" y="412"/>
                    </a:lnTo>
                    <a:lnTo>
                      <a:pt x="289" y="412"/>
                    </a:lnTo>
                    <a:lnTo>
                      <a:pt x="281" y="408"/>
                    </a:lnTo>
                    <a:lnTo>
                      <a:pt x="276" y="404"/>
                    </a:lnTo>
                    <a:lnTo>
                      <a:pt x="272" y="399"/>
                    </a:lnTo>
                    <a:lnTo>
                      <a:pt x="268" y="394"/>
                    </a:lnTo>
                    <a:lnTo>
                      <a:pt x="265" y="386"/>
                    </a:lnTo>
                    <a:lnTo>
                      <a:pt x="267" y="378"/>
                    </a:lnTo>
                    <a:lnTo>
                      <a:pt x="273" y="370"/>
                    </a:lnTo>
                    <a:lnTo>
                      <a:pt x="273" y="370"/>
                    </a:lnTo>
                    <a:lnTo>
                      <a:pt x="275" y="366"/>
                    </a:lnTo>
                    <a:lnTo>
                      <a:pt x="273" y="364"/>
                    </a:lnTo>
                    <a:lnTo>
                      <a:pt x="265" y="359"/>
                    </a:lnTo>
                    <a:lnTo>
                      <a:pt x="265" y="359"/>
                    </a:lnTo>
                    <a:lnTo>
                      <a:pt x="256" y="354"/>
                    </a:lnTo>
                    <a:lnTo>
                      <a:pt x="251" y="351"/>
                    </a:lnTo>
                    <a:lnTo>
                      <a:pt x="246" y="351"/>
                    </a:lnTo>
                    <a:lnTo>
                      <a:pt x="246" y="351"/>
                    </a:lnTo>
                    <a:lnTo>
                      <a:pt x="226" y="351"/>
                    </a:lnTo>
                    <a:lnTo>
                      <a:pt x="203" y="350"/>
                    </a:lnTo>
                    <a:lnTo>
                      <a:pt x="162" y="347"/>
                    </a:lnTo>
                    <a:lnTo>
                      <a:pt x="140" y="345"/>
                    </a:lnTo>
                    <a:lnTo>
                      <a:pt x="119" y="347"/>
                    </a:lnTo>
                    <a:lnTo>
                      <a:pt x="98" y="351"/>
                    </a:lnTo>
                    <a:lnTo>
                      <a:pt x="78" y="358"/>
                    </a:lnTo>
                    <a:lnTo>
                      <a:pt x="78" y="358"/>
                    </a:lnTo>
                    <a:lnTo>
                      <a:pt x="71" y="361"/>
                    </a:lnTo>
                    <a:lnTo>
                      <a:pt x="64" y="362"/>
                    </a:lnTo>
                    <a:lnTo>
                      <a:pt x="57" y="362"/>
                    </a:lnTo>
                    <a:lnTo>
                      <a:pt x="51" y="361"/>
                    </a:lnTo>
                    <a:lnTo>
                      <a:pt x="51" y="361"/>
                    </a:lnTo>
                    <a:lnTo>
                      <a:pt x="41" y="358"/>
                    </a:lnTo>
                    <a:lnTo>
                      <a:pt x="37" y="353"/>
                    </a:lnTo>
                    <a:lnTo>
                      <a:pt x="32" y="345"/>
                    </a:lnTo>
                    <a:lnTo>
                      <a:pt x="30" y="335"/>
                    </a:lnTo>
                    <a:lnTo>
                      <a:pt x="30" y="335"/>
                    </a:lnTo>
                    <a:lnTo>
                      <a:pt x="32" y="327"/>
                    </a:lnTo>
                    <a:lnTo>
                      <a:pt x="37" y="323"/>
                    </a:lnTo>
                    <a:lnTo>
                      <a:pt x="41" y="320"/>
                    </a:lnTo>
                    <a:lnTo>
                      <a:pt x="49" y="318"/>
                    </a:lnTo>
                    <a:lnTo>
                      <a:pt x="49" y="318"/>
                    </a:lnTo>
                    <a:lnTo>
                      <a:pt x="76" y="316"/>
                    </a:lnTo>
                    <a:lnTo>
                      <a:pt x="105" y="315"/>
                    </a:lnTo>
                    <a:lnTo>
                      <a:pt x="132" y="310"/>
                    </a:lnTo>
                    <a:lnTo>
                      <a:pt x="160" y="304"/>
                    </a:lnTo>
                    <a:lnTo>
                      <a:pt x="160" y="304"/>
                    </a:lnTo>
                    <a:lnTo>
                      <a:pt x="178" y="297"/>
                    </a:lnTo>
                    <a:lnTo>
                      <a:pt x="199" y="293"/>
                    </a:lnTo>
                    <a:lnTo>
                      <a:pt x="221" y="291"/>
                    </a:lnTo>
                    <a:lnTo>
                      <a:pt x="232" y="291"/>
                    </a:lnTo>
                    <a:lnTo>
                      <a:pt x="243" y="291"/>
                    </a:lnTo>
                    <a:lnTo>
                      <a:pt x="243" y="291"/>
                    </a:lnTo>
                    <a:lnTo>
                      <a:pt x="289" y="299"/>
                    </a:lnTo>
                    <a:lnTo>
                      <a:pt x="311" y="300"/>
                    </a:lnTo>
                    <a:lnTo>
                      <a:pt x="335" y="299"/>
                    </a:lnTo>
                    <a:lnTo>
                      <a:pt x="335" y="299"/>
                    </a:lnTo>
                    <a:lnTo>
                      <a:pt x="346" y="299"/>
                    </a:lnTo>
                    <a:lnTo>
                      <a:pt x="357" y="296"/>
                    </a:lnTo>
                    <a:lnTo>
                      <a:pt x="364" y="294"/>
                    </a:lnTo>
                    <a:lnTo>
                      <a:pt x="369" y="289"/>
                    </a:lnTo>
                    <a:lnTo>
                      <a:pt x="373" y="285"/>
                    </a:lnTo>
                    <a:lnTo>
                      <a:pt x="380" y="278"/>
                    </a:lnTo>
                    <a:lnTo>
                      <a:pt x="380" y="278"/>
                    </a:lnTo>
                    <a:lnTo>
                      <a:pt x="349" y="283"/>
                    </a:lnTo>
                    <a:lnTo>
                      <a:pt x="335" y="283"/>
                    </a:lnTo>
                    <a:lnTo>
                      <a:pt x="322" y="283"/>
                    </a:lnTo>
                    <a:lnTo>
                      <a:pt x="308" y="283"/>
                    </a:lnTo>
                    <a:lnTo>
                      <a:pt x="294" y="280"/>
                    </a:lnTo>
                    <a:lnTo>
                      <a:pt x="281" y="277"/>
                    </a:lnTo>
                    <a:lnTo>
                      <a:pt x="267" y="272"/>
                    </a:lnTo>
                    <a:lnTo>
                      <a:pt x="267" y="272"/>
                    </a:lnTo>
                    <a:lnTo>
                      <a:pt x="280" y="261"/>
                    </a:lnTo>
                    <a:lnTo>
                      <a:pt x="292" y="251"/>
                    </a:lnTo>
                    <a:lnTo>
                      <a:pt x="305" y="243"/>
                    </a:lnTo>
                    <a:lnTo>
                      <a:pt x="319" y="237"/>
                    </a:lnTo>
                    <a:lnTo>
                      <a:pt x="349" y="227"/>
                    </a:lnTo>
                    <a:lnTo>
                      <a:pt x="380" y="219"/>
                    </a:lnTo>
                    <a:lnTo>
                      <a:pt x="380" y="219"/>
                    </a:lnTo>
                    <a:lnTo>
                      <a:pt x="376" y="215"/>
                    </a:lnTo>
                    <a:lnTo>
                      <a:pt x="373" y="212"/>
                    </a:lnTo>
                    <a:lnTo>
                      <a:pt x="367" y="208"/>
                    </a:lnTo>
                    <a:lnTo>
                      <a:pt x="361" y="207"/>
                    </a:lnTo>
                    <a:lnTo>
                      <a:pt x="356" y="208"/>
                    </a:lnTo>
                    <a:lnTo>
                      <a:pt x="356" y="208"/>
                    </a:lnTo>
                    <a:lnTo>
                      <a:pt x="348" y="215"/>
                    </a:lnTo>
                    <a:lnTo>
                      <a:pt x="340" y="218"/>
                    </a:lnTo>
                    <a:lnTo>
                      <a:pt x="334" y="219"/>
                    </a:lnTo>
                    <a:lnTo>
                      <a:pt x="326" y="218"/>
                    </a:lnTo>
                    <a:lnTo>
                      <a:pt x="319" y="215"/>
                    </a:lnTo>
                    <a:lnTo>
                      <a:pt x="313" y="212"/>
                    </a:lnTo>
                    <a:lnTo>
                      <a:pt x="300" y="200"/>
                    </a:lnTo>
                    <a:lnTo>
                      <a:pt x="300" y="200"/>
                    </a:lnTo>
                    <a:lnTo>
                      <a:pt x="295" y="196"/>
                    </a:lnTo>
                    <a:lnTo>
                      <a:pt x="294" y="194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81" y="202"/>
                    </a:lnTo>
                    <a:lnTo>
                      <a:pt x="273" y="204"/>
                    </a:lnTo>
                    <a:lnTo>
                      <a:pt x="264" y="205"/>
                    </a:lnTo>
                    <a:lnTo>
                      <a:pt x="256" y="204"/>
                    </a:lnTo>
                    <a:lnTo>
                      <a:pt x="237" y="197"/>
                    </a:lnTo>
                    <a:lnTo>
                      <a:pt x="229" y="196"/>
                    </a:lnTo>
                    <a:lnTo>
                      <a:pt x="219" y="196"/>
                    </a:lnTo>
                    <a:lnTo>
                      <a:pt x="219" y="196"/>
                    </a:lnTo>
                    <a:lnTo>
                      <a:pt x="208" y="197"/>
                    </a:lnTo>
                    <a:lnTo>
                      <a:pt x="199" y="199"/>
                    </a:lnTo>
                    <a:lnTo>
                      <a:pt x="180" y="207"/>
                    </a:lnTo>
                    <a:lnTo>
                      <a:pt x="162" y="215"/>
                    </a:lnTo>
                    <a:lnTo>
                      <a:pt x="152" y="218"/>
                    </a:lnTo>
                    <a:lnTo>
                      <a:pt x="141" y="219"/>
                    </a:lnTo>
                    <a:lnTo>
                      <a:pt x="141" y="219"/>
                    </a:lnTo>
                    <a:lnTo>
                      <a:pt x="118" y="223"/>
                    </a:lnTo>
                    <a:lnTo>
                      <a:pt x="94" y="224"/>
                    </a:lnTo>
                    <a:lnTo>
                      <a:pt x="83" y="224"/>
                    </a:lnTo>
                    <a:lnTo>
                      <a:pt x="71" y="224"/>
                    </a:lnTo>
                    <a:lnTo>
                      <a:pt x="59" y="221"/>
                    </a:lnTo>
                    <a:lnTo>
                      <a:pt x="48" y="215"/>
                    </a:lnTo>
                    <a:lnTo>
                      <a:pt x="48" y="215"/>
                    </a:lnTo>
                    <a:lnTo>
                      <a:pt x="40" y="213"/>
                    </a:lnTo>
                    <a:lnTo>
                      <a:pt x="30" y="210"/>
                    </a:lnTo>
                    <a:lnTo>
                      <a:pt x="30" y="210"/>
                    </a:lnTo>
                    <a:lnTo>
                      <a:pt x="25" y="210"/>
                    </a:lnTo>
                    <a:lnTo>
                      <a:pt x="21" y="210"/>
                    </a:lnTo>
                    <a:lnTo>
                      <a:pt x="11" y="210"/>
                    </a:lnTo>
                    <a:lnTo>
                      <a:pt x="6" y="210"/>
                    </a:lnTo>
                    <a:lnTo>
                      <a:pt x="3" y="208"/>
                    </a:lnTo>
                    <a:lnTo>
                      <a:pt x="2" y="205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2" y="192"/>
                    </a:lnTo>
                    <a:lnTo>
                      <a:pt x="5" y="188"/>
                    </a:lnTo>
                    <a:lnTo>
                      <a:pt x="10" y="185"/>
                    </a:lnTo>
                    <a:lnTo>
                      <a:pt x="14" y="183"/>
                    </a:lnTo>
                    <a:lnTo>
                      <a:pt x="25" y="181"/>
                    </a:lnTo>
                    <a:lnTo>
                      <a:pt x="37" y="178"/>
                    </a:lnTo>
                    <a:lnTo>
                      <a:pt x="37" y="178"/>
                    </a:lnTo>
                    <a:lnTo>
                      <a:pt x="41" y="178"/>
                    </a:lnTo>
                    <a:lnTo>
                      <a:pt x="44" y="180"/>
                    </a:lnTo>
                    <a:lnTo>
                      <a:pt x="54" y="183"/>
                    </a:lnTo>
                    <a:lnTo>
                      <a:pt x="59" y="185"/>
                    </a:lnTo>
                    <a:lnTo>
                      <a:pt x="64" y="185"/>
                    </a:lnTo>
                    <a:lnTo>
                      <a:pt x="68" y="183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77"/>
                    </a:lnTo>
                    <a:lnTo>
                      <a:pt x="71" y="172"/>
                    </a:lnTo>
                    <a:lnTo>
                      <a:pt x="67" y="165"/>
                    </a:lnTo>
                    <a:lnTo>
                      <a:pt x="62" y="158"/>
                    </a:lnTo>
                    <a:lnTo>
                      <a:pt x="60" y="153"/>
                    </a:lnTo>
                    <a:lnTo>
                      <a:pt x="60" y="148"/>
                    </a:lnTo>
                    <a:lnTo>
                      <a:pt x="60" y="148"/>
                    </a:lnTo>
                    <a:lnTo>
                      <a:pt x="70" y="146"/>
                    </a:lnTo>
                    <a:lnTo>
                      <a:pt x="78" y="146"/>
                    </a:lnTo>
                    <a:lnTo>
                      <a:pt x="86" y="146"/>
                    </a:lnTo>
                    <a:lnTo>
                      <a:pt x="94" y="148"/>
                    </a:lnTo>
                    <a:lnTo>
                      <a:pt x="108" y="154"/>
                    </a:lnTo>
                    <a:lnTo>
                      <a:pt x="122" y="161"/>
                    </a:lnTo>
                    <a:lnTo>
                      <a:pt x="122" y="161"/>
                    </a:lnTo>
                    <a:lnTo>
                      <a:pt x="133" y="165"/>
                    </a:lnTo>
                    <a:lnTo>
                      <a:pt x="138" y="167"/>
                    </a:lnTo>
                    <a:lnTo>
                      <a:pt x="143" y="167"/>
                    </a:lnTo>
                    <a:lnTo>
                      <a:pt x="146" y="165"/>
                    </a:lnTo>
                    <a:lnTo>
                      <a:pt x="151" y="162"/>
                    </a:lnTo>
                    <a:lnTo>
                      <a:pt x="160" y="153"/>
                    </a:lnTo>
                    <a:lnTo>
                      <a:pt x="160" y="153"/>
                    </a:lnTo>
                    <a:lnTo>
                      <a:pt x="132" y="153"/>
                    </a:lnTo>
                    <a:lnTo>
                      <a:pt x="132" y="153"/>
                    </a:lnTo>
                    <a:lnTo>
                      <a:pt x="125" y="151"/>
                    </a:lnTo>
                    <a:lnTo>
                      <a:pt x="119" y="150"/>
                    </a:lnTo>
                    <a:lnTo>
                      <a:pt x="113" y="146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40"/>
                    </a:lnTo>
                    <a:lnTo>
                      <a:pt x="108" y="137"/>
                    </a:lnTo>
                    <a:lnTo>
                      <a:pt x="111" y="132"/>
                    </a:lnTo>
                    <a:lnTo>
                      <a:pt x="114" y="127"/>
                    </a:lnTo>
                    <a:lnTo>
                      <a:pt x="119" y="124"/>
                    </a:lnTo>
                    <a:lnTo>
                      <a:pt x="119" y="124"/>
                    </a:lnTo>
                    <a:lnTo>
                      <a:pt x="124" y="121"/>
                    </a:lnTo>
                    <a:lnTo>
                      <a:pt x="127" y="118"/>
                    </a:lnTo>
                    <a:lnTo>
                      <a:pt x="127" y="113"/>
                    </a:lnTo>
                    <a:lnTo>
                      <a:pt x="127" y="107"/>
                    </a:lnTo>
                    <a:lnTo>
                      <a:pt x="127" y="107"/>
                    </a:lnTo>
                    <a:lnTo>
                      <a:pt x="125" y="99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35" y="94"/>
                    </a:lnTo>
                    <a:lnTo>
                      <a:pt x="143" y="91"/>
                    </a:lnTo>
                    <a:lnTo>
                      <a:pt x="151" y="88"/>
                    </a:lnTo>
                    <a:lnTo>
                      <a:pt x="157" y="84"/>
                    </a:lnTo>
                    <a:lnTo>
                      <a:pt x="168" y="75"/>
                    </a:lnTo>
                    <a:lnTo>
                      <a:pt x="181" y="65"/>
                    </a:lnTo>
                    <a:lnTo>
                      <a:pt x="181" y="65"/>
                    </a:lnTo>
                    <a:lnTo>
                      <a:pt x="189" y="62"/>
                    </a:lnTo>
                    <a:lnTo>
                      <a:pt x="199" y="61"/>
                    </a:lnTo>
                    <a:lnTo>
                      <a:pt x="208" y="61"/>
                    </a:lnTo>
                    <a:lnTo>
                      <a:pt x="218" y="62"/>
                    </a:lnTo>
                    <a:lnTo>
                      <a:pt x="226" y="65"/>
                    </a:lnTo>
                    <a:lnTo>
                      <a:pt x="234" y="70"/>
                    </a:lnTo>
                    <a:lnTo>
                      <a:pt x="241" y="77"/>
                    </a:lnTo>
                    <a:lnTo>
                      <a:pt x="248" y="83"/>
                    </a:lnTo>
                    <a:lnTo>
                      <a:pt x="248" y="83"/>
                    </a:lnTo>
                    <a:lnTo>
                      <a:pt x="254" y="91"/>
                    </a:lnTo>
                    <a:lnTo>
                      <a:pt x="262" y="96"/>
                    </a:lnTo>
                    <a:lnTo>
                      <a:pt x="270" y="97"/>
                    </a:lnTo>
                    <a:lnTo>
                      <a:pt x="280" y="99"/>
                    </a:lnTo>
                    <a:lnTo>
                      <a:pt x="289" y="102"/>
                    </a:lnTo>
                    <a:lnTo>
                      <a:pt x="297" y="105"/>
                    </a:lnTo>
                    <a:lnTo>
                      <a:pt x="303" y="110"/>
                    </a:lnTo>
                    <a:lnTo>
                      <a:pt x="308" y="118"/>
                    </a:lnTo>
                    <a:lnTo>
                      <a:pt x="308" y="118"/>
                    </a:lnTo>
                    <a:lnTo>
                      <a:pt x="310" y="119"/>
                    </a:lnTo>
                    <a:lnTo>
                      <a:pt x="311" y="119"/>
                    </a:lnTo>
                    <a:lnTo>
                      <a:pt x="315" y="118"/>
                    </a:lnTo>
                    <a:lnTo>
                      <a:pt x="321" y="113"/>
                    </a:lnTo>
                    <a:lnTo>
                      <a:pt x="321" y="113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4" y="100"/>
                    </a:lnTo>
                    <a:lnTo>
                      <a:pt x="321" y="97"/>
                    </a:lnTo>
                    <a:lnTo>
                      <a:pt x="321" y="97"/>
                    </a:lnTo>
                    <a:lnTo>
                      <a:pt x="305" y="89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81" y="80"/>
                    </a:lnTo>
                    <a:lnTo>
                      <a:pt x="273" y="77"/>
                    </a:lnTo>
                    <a:lnTo>
                      <a:pt x="272" y="73"/>
                    </a:lnTo>
                    <a:lnTo>
                      <a:pt x="270" y="70"/>
                    </a:lnTo>
                    <a:lnTo>
                      <a:pt x="270" y="65"/>
                    </a:lnTo>
                    <a:lnTo>
                      <a:pt x="273" y="57"/>
                    </a:lnTo>
                    <a:lnTo>
                      <a:pt x="273" y="57"/>
                    </a:lnTo>
                    <a:lnTo>
                      <a:pt x="275" y="54"/>
                    </a:lnTo>
                    <a:lnTo>
                      <a:pt x="275" y="53"/>
                    </a:lnTo>
                    <a:lnTo>
                      <a:pt x="275" y="50"/>
                    </a:lnTo>
                    <a:lnTo>
                      <a:pt x="272" y="48"/>
                    </a:lnTo>
                    <a:lnTo>
                      <a:pt x="267" y="46"/>
                    </a:lnTo>
                    <a:lnTo>
                      <a:pt x="262" y="45"/>
                    </a:lnTo>
                    <a:lnTo>
                      <a:pt x="262" y="45"/>
                    </a:lnTo>
                    <a:lnTo>
                      <a:pt x="257" y="43"/>
                    </a:lnTo>
                    <a:lnTo>
                      <a:pt x="253" y="42"/>
                    </a:lnTo>
                    <a:lnTo>
                      <a:pt x="249" y="38"/>
                    </a:lnTo>
                    <a:lnTo>
                      <a:pt x="248" y="34"/>
                    </a:lnTo>
                    <a:lnTo>
                      <a:pt x="248" y="34"/>
                    </a:lnTo>
                    <a:lnTo>
                      <a:pt x="249" y="29"/>
                    </a:lnTo>
                    <a:lnTo>
                      <a:pt x="253" y="24"/>
                    </a:lnTo>
                    <a:lnTo>
                      <a:pt x="257" y="23"/>
                    </a:lnTo>
                    <a:lnTo>
                      <a:pt x="262" y="23"/>
                    </a:lnTo>
                    <a:lnTo>
                      <a:pt x="262" y="23"/>
                    </a:lnTo>
                    <a:lnTo>
                      <a:pt x="294" y="15"/>
                    </a:lnTo>
                    <a:lnTo>
                      <a:pt x="310" y="11"/>
                    </a:lnTo>
                    <a:lnTo>
                      <a:pt x="324" y="10"/>
                    </a:lnTo>
                    <a:lnTo>
                      <a:pt x="340" y="10"/>
                    </a:lnTo>
                    <a:lnTo>
                      <a:pt x="348" y="11"/>
                    </a:lnTo>
                    <a:lnTo>
                      <a:pt x="354" y="15"/>
                    </a:lnTo>
                    <a:lnTo>
                      <a:pt x="362" y="18"/>
                    </a:lnTo>
                    <a:lnTo>
                      <a:pt x="369" y="24"/>
                    </a:lnTo>
                    <a:lnTo>
                      <a:pt x="376" y="30"/>
                    </a:lnTo>
                    <a:lnTo>
                      <a:pt x="383" y="37"/>
                    </a:lnTo>
                    <a:lnTo>
                      <a:pt x="383" y="37"/>
                    </a:lnTo>
                    <a:lnTo>
                      <a:pt x="388" y="42"/>
                    </a:lnTo>
                    <a:lnTo>
                      <a:pt x="394" y="43"/>
                    </a:lnTo>
                    <a:lnTo>
                      <a:pt x="405" y="45"/>
                    </a:lnTo>
                    <a:lnTo>
                      <a:pt x="405" y="45"/>
                    </a:lnTo>
                    <a:lnTo>
                      <a:pt x="415" y="48"/>
                    </a:lnTo>
                    <a:lnTo>
                      <a:pt x="426" y="56"/>
                    </a:lnTo>
                    <a:lnTo>
                      <a:pt x="438" y="65"/>
                    </a:lnTo>
                    <a:lnTo>
                      <a:pt x="453" y="75"/>
                    </a:lnTo>
                    <a:lnTo>
                      <a:pt x="477" y="99"/>
                    </a:lnTo>
                    <a:lnTo>
                      <a:pt x="484" y="108"/>
                    </a:lnTo>
                    <a:lnTo>
                      <a:pt x="489" y="115"/>
                    </a:lnTo>
                    <a:lnTo>
                      <a:pt x="489" y="115"/>
                    </a:lnTo>
                    <a:lnTo>
                      <a:pt x="492" y="123"/>
                    </a:lnTo>
                    <a:lnTo>
                      <a:pt x="492" y="131"/>
                    </a:lnTo>
                    <a:lnTo>
                      <a:pt x="492" y="137"/>
                    </a:lnTo>
                    <a:lnTo>
                      <a:pt x="491" y="143"/>
                    </a:lnTo>
                    <a:lnTo>
                      <a:pt x="488" y="148"/>
                    </a:lnTo>
                    <a:lnTo>
                      <a:pt x="484" y="153"/>
                    </a:lnTo>
                    <a:lnTo>
                      <a:pt x="480" y="158"/>
                    </a:lnTo>
                    <a:lnTo>
                      <a:pt x="475" y="161"/>
                    </a:lnTo>
                    <a:lnTo>
                      <a:pt x="475" y="161"/>
                    </a:lnTo>
                    <a:lnTo>
                      <a:pt x="465" y="169"/>
                    </a:lnTo>
                    <a:lnTo>
                      <a:pt x="462" y="172"/>
                    </a:lnTo>
                    <a:lnTo>
                      <a:pt x="462" y="175"/>
                    </a:lnTo>
                    <a:lnTo>
                      <a:pt x="462" y="178"/>
                    </a:lnTo>
                    <a:lnTo>
                      <a:pt x="464" y="181"/>
                    </a:lnTo>
                    <a:lnTo>
                      <a:pt x="470" y="191"/>
                    </a:lnTo>
                    <a:lnTo>
                      <a:pt x="470" y="191"/>
                    </a:lnTo>
                    <a:lnTo>
                      <a:pt x="484" y="213"/>
                    </a:lnTo>
                    <a:lnTo>
                      <a:pt x="489" y="226"/>
                    </a:lnTo>
                    <a:lnTo>
                      <a:pt x="491" y="234"/>
                    </a:lnTo>
                    <a:lnTo>
                      <a:pt x="491" y="240"/>
                    </a:lnTo>
                    <a:lnTo>
                      <a:pt x="491" y="240"/>
                    </a:lnTo>
                    <a:lnTo>
                      <a:pt x="497" y="232"/>
                    </a:lnTo>
                    <a:lnTo>
                      <a:pt x="502" y="226"/>
                    </a:lnTo>
                    <a:lnTo>
                      <a:pt x="516" y="213"/>
                    </a:lnTo>
                    <a:lnTo>
                      <a:pt x="531" y="200"/>
                    </a:lnTo>
                    <a:lnTo>
                      <a:pt x="535" y="194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3" y="180"/>
                    </a:lnTo>
                    <a:lnTo>
                      <a:pt x="546" y="177"/>
                    </a:lnTo>
                    <a:lnTo>
                      <a:pt x="551" y="173"/>
                    </a:lnTo>
                    <a:lnTo>
                      <a:pt x="556" y="172"/>
                    </a:lnTo>
                    <a:lnTo>
                      <a:pt x="562" y="172"/>
                    </a:lnTo>
                    <a:lnTo>
                      <a:pt x="569" y="172"/>
                    </a:lnTo>
                    <a:lnTo>
                      <a:pt x="575" y="175"/>
                    </a:lnTo>
                    <a:lnTo>
                      <a:pt x="581" y="178"/>
                    </a:lnTo>
                    <a:lnTo>
                      <a:pt x="581" y="178"/>
                    </a:lnTo>
                    <a:lnTo>
                      <a:pt x="586" y="185"/>
                    </a:lnTo>
                    <a:lnTo>
                      <a:pt x="593" y="191"/>
                    </a:lnTo>
                    <a:lnTo>
                      <a:pt x="596" y="192"/>
                    </a:lnTo>
                    <a:lnTo>
                      <a:pt x="600" y="194"/>
                    </a:lnTo>
                    <a:lnTo>
                      <a:pt x="605" y="192"/>
                    </a:lnTo>
                    <a:lnTo>
                      <a:pt x="613" y="189"/>
                    </a:lnTo>
                    <a:lnTo>
                      <a:pt x="613" y="189"/>
                    </a:lnTo>
                    <a:lnTo>
                      <a:pt x="624" y="181"/>
                    </a:lnTo>
                    <a:lnTo>
                      <a:pt x="632" y="172"/>
                    </a:lnTo>
                    <a:lnTo>
                      <a:pt x="637" y="161"/>
                    </a:lnTo>
                    <a:lnTo>
                      <a:pt x="640" y="148"/>
                    </a:lnTo>
                    <a:lnTo>
                      <a:pt x="640" y="148"/>
                    </a:lnTo>
                    <a:lnTo>
                      <a:pt x="640" y="127"/>
                    </a:lnTo>
                    <a:lnTo>
                      <a:pt x="640" y="108"/>
                    </a:lnTo>
                    <a:lnTo>
                      <a:pt x="640" y="108"/>
                    </a:lnTo>
                    <a:lnTo>
                      <a:pt x="642" y="99"/>
                    </a:lnTo>
                    <a:lnTo>
                      <a:pt x="645" y="89"/>
                    </a:lnTo>
                    <a:lnTo>
                      <a:pt x="648" y="86"/>
                    </a:lnTo>
                    <a:lnTo>
                      <a:pt x="651" y="81"/>
                    </a:lnTo>
                    <a:lnTo>
                      <a:pt x="654" y="80"/>
                    </a:lnTo>
                    <a:lnTo>
                      <a:pt x="661" y="78"/>
                    </a:lnTo>
                    <a:lnTo>
                      <a:pt x="661" y="78"/>
                    </a:lnTo>
                    <a:lnTo>
                      <a:pt x="670" y="77"/>
                    </a:lnTo>
                    <a:lnTo>
                      <a:pt x="680" y="77"/>
                    </a:lnTo>
                    <a:lnTo>
                      <a:pt x="689" y="80"/>
                    </a:lnTo>
                    <a:lnTo>
                      <a:pt x="699" y="86"/>
                    </a:lnTo>
                    <a:lnTo>
                      <a:pt x="699" y="86"/>
                    </a:lnTo>
                    <a:lnTo>
                      <a:pt x="708" y="97"/>
                    </a:lnTo>
                    <a:lnTo>
                      <a:pt x="716" y="110"/>
                    </a:lnTo>
                    <a:lnTo>
                      <a:pt x="734" y="134"/>
                    </a:lnTo>
                    <a:lnTo>
                      <a:pt x="734" y="134"/>
                    </a:lnTo>
                    <a:lnTo>
                      <a:pt x="740" y="142"/>
                    </a:lnTo>
                    <a:lnTo>
                      <a:pt x="748" y="150"/>
                    </a:lnTo>
                    <a:lnTo>
                      <a:pt x="753" y="151"/>
                    </a:lnTo>
                    <a:lnTo>
                      <a:pt x="758" y="153"/>
                    </a:lnTo>
                    <a:lnTo>
                      <a:pt x="762" y="153"/>
                    </a:lnTo>
                    <a:lnTo>
                      <a:pt x="769" y="151"/>
                    </a:lnTo>
                    <a:lnTo>
                      <a:pt x="769" y="151"/>
                    </a:lnTo>
                    <a:lnTo>
                      <a:pt x="774" y="150"/>
                    </a:lnTo>
                    <a:lnTo>
                      <a:pt x="777" y="146"/>
                    </a:lnTo>
                    <a:lnTo>
                      <a:pt x="778" y="143"/>
                    </a:lnTo>
                    <a:lnTo>
                      <a:pt x="780" y="138"/>
                    </a:lnTo>
                    <a:lnTo>
                      <a:pt x="780" y="131"/>
                    </a:lnTo>
                    <a:lnTo>
                      <a:pt x="780" y="123"/>
                    </a:lnTo>
                    <a:lnTo>
                      <a:pt x="780" y="123"/>
                    </a:lnTo>
                    <a:lnTo>
                      <a:pt x="782" y="111"/>
                    </a:lnTo>
                    <a:lnTo>
                      <a:pt x="783" y="102"/>
                    </a:lnTo>
                    <a:lnTo>
                      <a:pt x="786" y="96"/>
                    </a:lnTo>
                    <a:lnTo>
                      <a:pt x="789" y="91"/>
                    </a:lnTo>
                    <a:lnTo>
                      <a:pt x="796" y="88"/>
                    </a:lnTo>
                    <a:lnTo>
                      <a:pt x="804" y="88"/>
                    </a:lnTo>
                    <a:lnTo>
                      <a:pt x="812" y="88"/>
                    </a:lnTo>
                    <a:lnTo>
                      <a:pt x="824" y="89"/>
                    </a:lnTo>
                    <a:lnTo>
                      <a:pt x="824" y="89"/>
                    </a:lnTo>
                    <a:lnTo>
                      <a:pt x="831" y="89"/>
                    </a:lnTo>
                    <a:lnTo>
                      <a:pt x="837" y="88"/>
                    </a:lnTo>
                    <a:lnTo>
                      <a:pt x="844" y="84"/>
                    </a:lnTo>
                    <a:lnTo>
                      <a:pt x="850" y="80"/>
                    </a:lnTo>
                    <a:lnTo>
                      <a:pt x="850" y="80"/>
                    </a:lnTo>
                    <a:lnTo>
                      <a:pt x="863" y="72"/>
                    </a:lnTo>
                    <a:lnTo>
                      <a:pt x="875" y="65"/>
                    </a:lnTo>
                    <a:lnTo>
                      <a:pt x="888" y="64"/>
                    </a:lnTo>
                    <a:lnTo>
                      <a:pt x="899" y="64"/>
                    </a:lnTo>
                    <a:lnTo>
                      <a:pt x="912" y="69"/>
                    </a:lnTo>
                    <a:lnTo>
                      <a:pt x="921" y="75"/>
                    </a:lnTo>
                    <a:lnTo>
                      <a:pt x="931" y="86"/>
                    </a:lnTo>
                    <a:lnTo>
                      <a:pt x="940" y="99"/>
                    </a:lnTo>
                    <a:lnTo>
                      <a:pt x="940" y="99"/>
                    </a:lnTo>
                    <a:lnTo>
                      <a:pt x="972" y="159"/>
                    </a:lnTo>
                    <a:lnTo>
                      <a:pt x="972" y="159"/>
                    </a:lnTo>
                    <a:lnTo>
                      <a:pt x="975" y="153"/>
                    </a:lnTo>
                    <a:lnTo>
                      <a:pt x="979" y="146"/>
                    </a:lnTo>
                    <a:lnTo>
                      <a:pt x="979" y="140"/>
                    </a:lnTo>
                    <a:lnTo>
                      <a:pt x="979" y="135"/>
                    </a:lnTo>
                    <a:lnTo>
                      <a:pt x="974" y="124"/>
                    </a:lnTo>
                    <a:lnTo>
                      <a:pt x="967" y="115"/>
                    </a:lnTo>
                    <a:lnTo>
                      <a:pt x="967" y="115"/>
                    </a:lnTo>
                    <a:lnTo>
                      <a:pt x="961" y="104"/>
                    </a:lnTo>
                    <a:lnTo>
                      <a:pt x="958" y="92"/>
                    </a:lnTo>
                    <a:lnTo>
                      <a:pt x="956" y="86"/>
                    </a:lnTo>
                    <a:lnTo>
                      <a:pt x="958" y="81"/>
                    </a:lnTo>
                    <a:lnTo>
                      <a:pt x="959" y="75"/>
                    </a:lnTo>
                    <a:lnTo>
                      <a:pt x="963" y="70"/>
                    </a:lnTo>
                    <a:lnTo>
                      <a:pt x="963" y="70"/>
                    </a:lnTo>
                    <a:lnTo>
                      <a:pt x="967" y="67"/>
                    </a:lnTo>
                    <a:lnTo>
                      <a:pt x="974" y="64"/>
                    </a:lnTo>
                    <a:lnTo>
                      <a:pt x="979" y="62"/>
                    </a:lnTo>
                    <a:lnTo>
                      <a:pt x="985" y="62"/>
                    </a:lnTo>
                    <a:lnTo>
                      <a:pt x="996" y="64"/>
                    </a:lnTo>
                    <a:lnTo>
                      <a:pt x="1009" y="67"/>
                    </a:lnTo>
                    <a:lnTo>
                      <a:pt x="1009" y="67"/>
                    </a:lnTo>
                    <a:lnTo>
                      <a:pt x="1023" y="73"/>
                    </a:lnTo>
                    <a:lnTo>
                      <a:pt x="1037" y="81"/>
                    </a:lnTo>
                    <a:lnTo>
                      <a:pt x="1050" y="92"/>
                    </a:lnTo>
                    <a:lnTo>
                      <a:pt x="1063" y="104"/>
                    </a:lnTo>
                    <a:lnTo>
                      <a:pt x="1063" y="104"/>
                    </a:lnTo>
                    <a:lnTo>
                      <a:pt x="1067" y="108"/>
                    </a:lnTo>
                    <a:lnTo>
                      <a:pt x="1071" y="111"/>
                    </a:lnTo>
                    <a:lnTo>
                      <a:pt x="1075" y="111"/>
                    </a:lnTo>
                    <a:lnTo>
                      <a:pt x="1079" y="111"/>
                    </a:lnTo>
                    <a:lnTo>
                      <a:pt x="1083" y="107"/>
                    </a:lnTo>
                    <a:lnTo>
                      <a:pt x="1088" y="100"/>
                    </a:lnTo>
                    <a:lnTo>
                      <a:pt x="1088" y="100"/>
                    </a:lnTo>
                    <a:lnTo>
                      <a:pt x="1102" y="84"/>
                    </a:lnTo>
                    <a:lnTo>
                      <a:pt x="1114" y="72"/>
                    </a:lnTo>
                    <a:lnTo>
                      <a:pt x="1126" y="64"/>
                    </a:lnTo>
                    <a:lnTo>
                      <a:pt x="1137" y="61"/>
                    </a:lnTo>
                    <a:lnTo>
                      <a:pt x="1150" y="59"/>
                    </a:lnTo>
                    <a:lnTo>
                      <a:pt x="1163" y="61"/>
                    </a:lnTo>
                    <a:lnTo>
                      <a:pt x="1175" y="64"/>
                    </a:lnTo>
                    <a:lnTo>
                      <a:pt x="1190" y="69"/>
                    </a:lnTo>
                    <a:lnTo>
                      <a:pt x="1190" y="69"/>
                    </a:lnTo>
                    <a:lnTo>
                      <a:pt x="1203" y="72"/>
                    </a:lnTo>
                    <a:lnTo>
                      <a:pt x="1212" y="72"/>
                    </a:lnTo>
                    <a:lnTo>
                      <a:pt x="1222" y="70"/>
                    </a:lnTo>
                    <a:lnTo>
                      <a:pt x="1231" y="65"/>
                    </a:lnTo>
                    <a:lnTo>
                      <a:pt x="1237" y="59"/>
                    </a:lnTo>
                    <a:lnTo>
                      <a:pt x="1244" y="51"/>
                    </a:lnTo>
                    <a:lnTo>
                      <a:pt x="1247" y="42"/>
                    </a:lnTo>
                    <a:lnTo>
                      <a:pt x="1250" y="29"/>
                    </a:lnTo>
                    <a:lnTo>
                      <a:pt x="1250" y="29"/>
                    </a:lnTo>
                    <a:lnTo>
                      <a:pt x="1252" y="18"/>
                    </a:lnTo>
                    <a:lnTo>
                      <a:pt x="1253" y="15"/>
                    </a:lnTo>
                    <a:lnTo>
                      <a:pt x="1257" y="11"/>
                    </a:lnTo>
                    <a:lnTo>
                      <a:pt x="1264" y="8"/>
                    </a:lnTo>
                    <a:lnTo>
                      <a:pt x="1274" y="5"/>
                    </a:lnTo>
                    <a:lnTo>
                      <a:pt x="1274" y="5"/>
                    </a:lnTo>
                    <a:lnTo>
                      <a:pt x="1304" y="2"/>
                    </a:lnTo>
                    <a:lnTo>
                      <a:pt x="1318" y="0"/>
                    </a:lnTo>
                    <a:lnTo>
                      <a:pt x="1334" y="0"/>
                    </a:lnTo>
                    <a:lnTo>
                      <a:pt x="1334" y="0"/>
                    </a:lnTo>
                    <a:lnTo>
                      <a:pt x="1349" y="2"/>
                    </a:lnTo>
                    <a:lnTo>
                      <a:pt x="1353" y="5"/>
                    </a:lnTo>
                    <a:lnTo>
                      <a:pt x="1360" y="7"/>
                    </a:lnTo>
                    <a:lnTo>
                      <a:pt x="1365" y="11"/>
                    </a:lnTo>
                    <a:lnTo>
                      <a:pt x="1368" y="16"/>
                    </a:lnTo>
                    <a:lnTo>
                      <a:pt x="1371" y="24"/>
                    </a:lnTo>
                    <a:lnTo>
                      <a:pt x="1372" y="32"/>
                    </a:lnTo>
                    <a:lnTo>
                      <a:pt x="1372" y="32"/>
                    </a:lnTo>
                    <a:lnTo>
                      <a:pt x="1374" y="42"/>
                    </a:lnTo>
                    <a:lnTo>
                      <a:pt x="1377" y="50"/>
                    </a:lnTo>
                    <a:lnTo>
                      <a:pt x="1382" y="56"/>
                    </a:lnTo>
                    <a:lnTo>
                      <a:pt x="1388" y="59"/>
                    </a:lnTo>
                    <a:lnTo>
                      <a:pt x="1395" y="61"/>
                    </a:lnTo>
                    <a:lnTo>
                      <a:pt x="1403" y="59"/>
                    </a:lnTo>
                    <a:lnTo>
                      <a:pt x="1412" y="56"/>
                    </a:lnTo>
                    <a:lnTo>
                      <a:pt x="1420" y="51"/>
                    </a:lnTo>
                    <a:lnTo>
                      <a:pt x="1420" y="51"/>
                    </a:lnTo>
                    <a:lnTo>
                      <a:pt x="1434" y="45"/>
                    </a:lnTo>
                    <a:lnTo>
                      <a:pt x="1449" y="38"/>
                    </a:lnTo>
                    <a:lnTo>
                      <a:pt x="1463" y="35"/>
                    </a:lnTo>
                    <a:lnTo>
                      <a:pt x="1479" y="34"/>
                    </a:lnTo>
                    <a:lnTo>
                      <a:pt x="1509" y="32"/>
                    </a:lnTo>
                    <a:lnTo>
                      <a:pt x="1539" y="29"/>
                    </a:lnTo>
                    <a:lnTo>
                      <a:pt x="1539" y="29"/>
                    </a:lnTo>
                    <a:lnTo>
                      <a:pt x="1528" y="34"/>
                    </a:lnTo>
                    <a:lnTo>
                      <a:pt x="1517" y="37"/>
                    </a:lnTo>
                    <a:lnTo>
                      <a:pt x="1506" y="40"/>
                    </a:lnTo>
                    <a:lnTo>
                      <a:pt x="1495" y="43"/>
                    </a:lnTo>
                    <a:lnTo>
                      <a:pt x="1485" y="50"/>
                    </a:lnTo>
                    <a:lnTo>
                      <a:pt x="1477" y="57"/>
                    </a:lnTo>
                    <a:lnTo>
                      <a:pt x="1474" y="62"/>
                    </a:lnTo>
                    <a:lnTo>
                      <a:pt x="1471" y="69"/>
                    </a:lnTo>
                    <a:lnTo>
                      <a:pt x="1469" y="77"/>
                    </a:lnTo>
                    <a:lnTo>
                      <a:pt x="1468" y="84"/>
                    </a:lnTo>
                    <a:lnTo>
                      <a:pt x="1468" y="84"/>
                    </a:lnTo>
                    <a:lnTo>
                      <a:pt x="1473" y="88"/>
                    </a:lnTo>
                    <a:lnTo>
                      <a:pt x="1479" y="89"/>
                    </a:lnTo>
                    <a:lnTo>
                      <a:pt x="1487" y="91"/>
                    </a:lnTo>
                    <a:lnTo>
                      <a:pt x="1495" y="92"/>
                    </a:lnTo>
                    <a:lnTo>
                      <a:pt x="1495" y="92"/>
                    </a:lnTo>
                    <a:lnTo>
                      <a:pt x="1509" y="99"/>
                    </a:lnTo>
                    <a:lnTo>
                      <a:pt x="1515" y="104"/>
                    </a:lnTo>
                    <a:lnTo>
                      <a:pt x="1519" y="105"/>
                    </a:lnTo>
                    <a:lnTo>
                      <a:pt x="1519" y="110"/>
                    </a:lnTo>
                    <a:lnTo>
                      <a:pt x="1519" y="110"/>
                    </a:lnTo>
                    <a:lnTo>
                      <a:pt x="1520" y="115"/>
                    </a:lnTo>
                    <a:lnTo>
                      <a:pt x="1519" y="118"/>
                    </a:lnTo>
                    <a:lnTo>
                      <a:pt x="1515" y="126"/>
                    </a:lnTo>
                    <a:lnTo>
                      <a:pt x="1509" y="132"/>
                    </a:lnTo>
                    <a:lnTo>
                      <a:pt x="1503" y="137"/>
                    </a:lnTo>
                    <a:lnTo>
                      <a:pt x="1503" y="137"/>
                    </a:lnTo>
                    <a:lnTo>
                      <a:pt x="1487" y="146"/>
                    </a:lnTo>
                    <a:lnTo>
                      <a:pt x="1487" y="146"/>
                    </a:lnTo>
                    <a:lnTo>
                      <a:pt x="1495" y="151"/>
                    </a:lnTo>
                    <a:lnTo>
                      <a:pt x="1501" y="153"/>
                    </a:lnTo>
                    <a:lnTo>
                      <a:pt x="1506" y="153"/>
                    </a:lnTo>
                    <a:lnTo>
                      <a:pt x="1512" y="151"/>
                    </a:lnTo>
                    <a:lnTo>
                      <a:pt x="1525" y="148"/>
                    </a:lnTo>
                    <a:lnTo>
                      <a:pt x="1530" y="146"/>
                    </a:lnTo>
                    <a:lnTo>
                      <a:pt x="1536" y="146"/>
                    </a:lnTo>
                    <a:lnTo>
                      <a:pt x="1536" y="146"/>
                    </a:lnTo>
                    <a:lnTo>
                      <a:pt x="1546" y="146"/>
                    </a:lnTo>
                    <a:lnTo>
                      <a:pt x="1555" y="148"/>
                    </a:lnTo>
                    <a:lnTo>
                      <a:pt x="1558" y="150"/>
                    </a:lnTo>
                    <a:lnTo>
                      <a:pt x="1560" y="153"/>
                    </a:lnTo>
                    <a:lnTo>
                      <a:pt x="1560" y="159"/>
                    </a:lnTo>
                    <a:lnTo>
                      <a:pt x="1558" y="167"/>
                    </a:lnTo>
                    <a:lnTo>
                      <a:pt x="1558" y="167"/>
                    </a:lnTo>
                    <a:lnTo>
                      <a:pt x="1557" y="172"/>
                    </a:lnTo>
                    <a:lnTo>
                      <a:pt x="1560" y="175"/>
                    </a:lnTo>
                    <a:lnTo>
                      <a:pt x="1563" y="178"/>
                    </a:lnTo>
                    <a:lnTo>
                      <a:pt x="1568" y="178"/>
                    </a:lnTo>
                    <a:lnTo>
                      <a:pt x="1568" y="178"/>
                    </a:lnTo>
                    <a:lnTo>
                      <a:pt x="1584" y="180"/>
                    </a:lnTo>
                    <a:lnTo>
                      <a:pt x="1598" y="183"/>
                    </a:lnTo>
                    <a:lnTo>
                      <a:pt x="1625" y="194"/>
                    </a:lnTo>
                    <a:lnTo>
                      <a:pt x="1625" y="194"/>
                    </a:lnTo>
                    <a:lnTo>
                      <a:pt x="1636" y="199"/>
                    </a:lnTo>
                    <a:lnTo>
                      <a:pt x="1644" y="202"/>
                    </a:lnTo>
                    <a:lnTo>
                      <a:pt x="1649" y="207"/>
                    </a:lnTo>
                    <a:lnTo>
                      <a:pt x="1650" y="212"/>
                    </a:lnTo>
                    <a:lnTo>
                      <a:pt x="1650" y="216"/>
                    </a:lnTo>
                    <a:lnTo>
                      <a:pt x="1646" y="223"/>
                    </a:lnTo>
                    <a:lnTo>
                      <a:pt x="1630" y="237"/>
                    </a:lnTo>
                    <a:lnTo>
                      <a:pt x="1630" y="237"/>
                    </a:lnTo>
                    <a:lnTo>
                      <a:pt x="1641" y="243"/>
                    </a:lnTo>
                    <a:lnTo>
                      <a:pt x="1644" y="246"/>
                    </a:lnTo>
                    <a:lnTo>
                      <a:pt x="1646" y="248"/>
                    </a:lnTo>
                    <a:lnTo>
                      <a:pt x="1647" y="250"/>
                    </a:lnTo>
                    <a:lnTo>
                      <a:pt x="1646" y="253"/>
                    </a:lnTo>
                    <a:lnTo>
                      <a:pt x="1639" y="261"/>
                    </a:lnTo>
                    <a:lnTo>
                      <a:pt x="1639" y="261"/>
                    </a:lnTo>
                    <a:lnTo>
                      <a:pt x="1638" y="266"/>
                    </a:lnTo>
                    <a:lnTo>
                      <a:pt x="1638" y="267"/>
                    </a:lnTo>
                    <a:lnTo>
                      <a:pt x="1639" y="267"/>
                    </a:lnTo>
                    <a:lnTo>
                      <a:pt x="1646" y="267"/>
                    </a:lnTo>
                    <a:lnTo>
                      <a:pt x="1646" y="267"/>
                    </a:lnTo>
                    <a:lnTo>
                      <a:pt x="1650" y="272"/>
                    </a:lnTo>
                    <a:lnTo>
                      <a:pt x="1655" y="277"/>
                    </a:lnTo>
                    <a:lnTo>
                      <a:pt x="1657" y="281"/>
                    </a:lnTo>
                    <a:lnTo>
                      <a:pt x="1657" y="285"/>
                    </a:lnTo>
                    <a:lnTo>
                      <a:pt x="1657" y="289"/>
                    </a:lnTo>
                    <a:lnTo>
                      <a:pt x="1654" y="294"/>
                    </a:lnTo>
                    <a:lnTo>
                      <a:pt x="1650" y="297"/>
                    </a:lnTo>
                    <a:lnTo>
                      <a:pt x="1646" y="299"/>
                    </a:lnTo>
                    <a:lnTo>
                      <a:pt x="1646" y="299"/>
                    </a:lnTo>
                    <a:lnTo>
                      <a:pt x="1633" y="307"/>
                    </a:lnTo>
                    <a:lnTo>
                      <a:pt x="1622" y="315"/>
                    </a:lnTo>
                    <a:lnTo>
                      <a:pt x="1600" y="331"/>
                    </a:lnTo>
                    <a:lnTo>
                      <a:pt x="1577" y="348"/>
                    </a:lnTo>
                    <a:lnTo>
                      <a:pt x="1565" y="354"/>
                    </a:lnTo>
                    <a:lnTo>
                      <a:pt x="1552" y="361"/>
                    </a:lnTo>
                    <a:lnTo>
                      <a:pt x="1552" y="361"/>
                    </a:lnTo>
                    <a:lnTo>
                      <a:pt x="1539" y="366"/>
                    </a:lnTo>
                    <a:lnTo>
                      <a:pt x="1525" y="369"/>
                    </a:lnTo>
                    <a:lnTo>
                      <a:pt x="1525" y="369"/>
                    </a:lnTo>
                    <a:lnTo>
                      <a:pt x="1512" y="372"/>
                    </a:lnTo>
                    <a:lnTo>
                      <a:pt x="1504" y="374"/>
                    </a:lnTo>
                    <a:lnTo>
                      <a:pt x="1498" y="377"/>
                    </a:lnTo>
                    <a:lnTo>
                      <a:pt x="1493" y="381"/>
                    </a:lnTo>
                    <a:lnTo>
                      <a:pt x="1488" y="386"/>
                    </a:lnTo>
                    <a:lnTo>
                      <a:pt x="1484" y="394"/>
                    </a:lnTo>
                    <a:lnTo>
                      <a:pt x="1482" y="404"/>
                    </a:lnTo>
                    <a:lnTo>
                      <a:pt x="1482" y="404"/>
                    </a:lnTo>
                    <a:lnTo>
                      <a:pt x="1480" y="410"/>
                    </a:lnTo>
                    <a:lnTo>
                      <a:pt x="1476" y="415"/>
                    </a:lnTo>
                    <a:lnTo>
                      <a:pt x="1471" y="421"/>
                    </a:lnTo>
                    <a:lnTo>
                      <a:pt x="1466" y="426"/>
                    </a:lnTo>
                    <a:lnTo>
                      <a:pt x="1450" y="435"/>
                    </a:lnTo>
                    <a:lnTo>
                      <a:pt x="1433" y="443"/>
                    </a:lnTo>
                    <a:lnTo>
                      <a:pt x="1415" y="448"/>
                    </a:lnTo>
                    <a:lnTo>
                      <a:pt x="1396" y="451"/>
                    </a:lnTo>
                    <a:lnTo>
                      <a:pt x="1379" y="451"/>
                    </a:lnTo>
                    <a:lnTo>
                      <a:pt x="1372" y="450"/>
                    </a:lnTo>
                    <a:lnTo>
                      <a:pt x="1366" y="448"/>
                    </a:lnTo>
                    <a:lnTo>
                      <a:pt x="1366" y="448"/>
                    </a:lnTo>
                    <a:lnTo>
                      <a:pt x="1353" y="443"/>
                    </a:lnTo>
                    <a:lnTo>
                      <a:pt x="1341" y="442"/>
                    </a:lnTo>
                    <a:lnTo>
                      <a:pt x="1330" y="445"/>
                    </a:lnTo>
                    <a:lnTo>
                      <a:pt x="1317" y="450"/>
                    </a:lnTo>
                    <a:lnTo>
                      <a:pt x="1317" y="450"/>
                    </a:lnTo>
                    <a:lnTo>
                      <a:pt x="1225" y="496"/>
                    </a:lnTo>
                    <a:lnTo>
                      <a:pt x="1131" y="539"/>
                    </a:lnTo>
                    <a:lnTo>
                      <a:pt x="1131" y="539"/>
                    </a:lnTo>
                    <a:lnTo>
                      <a:pt x="1125" y="543"/>
                    </a:lnTo>
                    <a:lnTo>
                      <a:pt x="1120" y="545"/>
                    </a:lnTo>
                    <a:lnTo>
                      <a:pt x="1117" y="545"/>
                    </a:lnTo>
                    <a:lnTo>
                      <a:pt x="1117" y="545"/>
                    </a:lnTo>
                    <a:lnTo>
                      <a:pt x="1096" y="547"/>
                    </a:lnTo>
                    <a:lnTo>
                      <a:pt x="1075" y="548"/>
                    </a:lnTo>
                    <a:lnTo>
                      <a:pt x="1036" y="555"/>
                    </a:lnTo>
                    <a:lnTo>
                      <a:pt x="994" y="563"/>
                    </a:lnTo>
                    <a:lnTo>
                      <a:pt x="974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42" y="566"/>
                    </a:lnTo>
                    <a:lnTo>
                      <a:pt x="932" y="570"/>
                    </a:lnTo>
                    <a:lnTo>
                      <a:pt x="925" y="575"/>
                    </a:lnTo>
                    <a:lnTo>
                      <a:pt x="920" y="583"/>
                    </a:lnTo>
                    <a:lnTo>
                      <a:pt x="920" y="583"/>
                    </a:lnTo>
                    <a:lnTo>
                      <a:pt x="912" y="596"/>
                    </a:lnTo>
                    <a:lnTo>
                      <a:pt x="904" y="607"/>
                    </a:lnTo>
                    <a:lnTo>
                      <a:pt x="894" y="613"/>
                    </a:lnTo>
                    <a:lnTo>
                      <a:pt x="883" y="618"/>
                    </a:lnTo>
                    <a:lnTo>
                      <a:pt x="871" y="621"/>
                    </a:lnTo>
                    <a:lnTo>
                      <a:pt x="858" y="624"/>
                    </a:lnTo>
                    <a:lnTo>
                      <a:pt x="834" y="629"/>
                    </a:lnTo>
                    <a:lnTo>
                      <a:pt x="834" y="629"/>
                    </a:lnTo>
                    <a:lnTo>
                      <a:pt x="809" y="634"/>
                    </a:lnTo>
                    <a:lnTo>
                      <a:pt x="782" y="636"/>
                    </a:lnTo>
                    <a:lnTo>
                      <a:pt x="758" y="634"/>
                    </a:lnTo>
                    <a:lnTo>
                      <a:pt x="732" y="632"/>
                    </a:lnTo>
                    <a:lnTo>
                      <a:pt x="707" y="628"/>
                    </a:lnTo>
                    <a:lnTo>
                      <a:pt x="681" y="623"/>
                    </a:lnTo>
                    <a:lnTo>
                      <a:pt x="632" y="610"/>
                    </a:lnTo>
                    <a:lnTo>
                      <a:pt x="632" y="610"/>
                    </a:lnTo>
                    <a:lnTo>
                      <a:pt x="618" y="607"/>
                    </a:lnTo>
                    <a:lnTo>
                      <a:pt x="602" y="605"/>
                    </a:lnTo>
                    <a:lnTo>
                      <a:pt x="573" y="604"/>
                    </a:lnTo>
                    <a:lnTo>
                      <a:pt x="573" y="604"/>
                    </a:lnTo>
                    <a:lnTo>
                      <a:pt x="559" y="602"/>
                    </a:lnTo>
                    <a:lnTo>
                      <a:pt x="546" y="599"/>
                    </a:lnTo>
                    <a:lnTo>
                      <a:pt x="535" y="594"/>
                    </a:lnTo>
                    <a:lnTo>
                      <a:pt x="524" y="586"/>
                    </a:lnTo>
                    <a:lnTo>
                      <a:pt x="524" y="586"/>
                    </a:lnTo>
                    <a:lnTo>
                      <a:pt x="519" y="582"/>
                    </a:lnTo>
                    <a:lnTo>
                      <a:pt x="516" y="578"/>
                    </a:lnTo>
                    <a:lnTo>
                      <a:pt x="516" y="575"/>
                    </a:lnTo>
                    <a:lnTo>
                      <a:pt x="516" y="572"/>
                    </a:lnTo>
                    <a:lnTo>
                      <a:pt x="519" y="566"/>
                    </a:lnTo>
                    <a:lnTo>
                      <a:pt x="526" y="559"/>
                    </a:lnTo>
                    <a:lnTo>
                      <a:pt x="526" y="559"/>
                    </a:lnTo>
                    <a:lnTo>
                      <a:pt x="532" y="559"/>
                    </a:lnTo>
                    <a:lnTo>
                      <a:pt x="534" y="558"/>
                    </a:lnTo>
                    <a:lnTo>
                      <a:pt x="535" y="555"/>
                    </a:lnTo>
                    <a:lnTo>
                      <a:pt x="535" y="555"/>
                    </a:lnTo>
                    <a:lnTo>
                      <a:pt x="534" y="551"/>
                    </a:lnTo>
                    <a:lnTo>
                      <a:pt x="531" y="550"/>
                    </a:lnTo>
                    <a:lnTo>
                      <a:pt x="531" y="550"/>
                    </a:lnTo>
                    <a:lnTo>
                      <a:pt x="527" y="551"/>
                    </a:lnTo>
                    <a:lnTo>
                      <a:pt x="526" y="553"/>
                    </a:lnTo>
                    <a:lnTo>
                      <a:pt x="524" y="558"/>
                    </a:lnTo>
                    <a:lnTo>
                      <a:pt x="524" y="558"/>
                    </a:lnTo>
                    <a:close/>
                    <a:moveTo>
                      <a:pt x="326" y="404"/>
                    </a:moveTo>
                    <a:lnTo>
                      <a:pt x="326" y="404"/>
                    </a:lnTo>
                    <a:lnTo>
                      <a:pt x="324" y="402"/>
                    </a:lnTo>
                    <a:lnTo>
                      <a:pt x="324" y="402"/>
                    </a:lnTo>
                    <a:lnTo>
                      <a:pt x="319" y="404"/>
                    </a:lnTo>
                    <a:lnTo>
                      <a:pt x="319" y="404"/>
                    </a:lnTo>
                    <a:lnTo>
                      <a:pt x="321" y="407"/>
                    </a:lnTo>
                    <a:lnTo>
                      <a:pt x="321" y="407"/>
                    </a:lnTo>
                    <a:lnTo>
                      <a:pt x="326" y="404"/>
                    </a:lnTo>
                    <a:lnTo>
                      <a:pt x="326" y="40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7" name="Freeform 9">
                <a:extLst>
                  <a:ext uri="{FF2B5EF4-FFF2-40B4-BE49-F238E27FC236}">
                    <a16:creationId xmlns:a16="http://schemas.microsoft.com/office/drawing/2014/main" id="{6C931840-C51E-1C4F-F9BC-C1F088F1FF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5" y="3488"/>
                <a:ext cx="322" cy="574"/>
              </a:xfrm>
              <a:custGeom>
                <a:avLst/>
                <a:gdLst>
                  <a:gd name="T0" fmla="*/ 284 w 643"/>
                  <a:gd name="T1" fmla="*/ 41 h 1150"/>
                  <a:gd name="T2" fmla="*/ 297 w 643"/>
                  <a:gd name="T3" fmla="*/ 64 h 1150"/>
                  <a:gd name="T4" fmla="*/ 334 w 643"/>
                  <a:gd name="T5" fmla="*/ 62 h 1150"/>
                  <a:gd name="T6" fmla="*/ 419 w 643"/>
                  <a:gd name="T7" fmla="*/ 56 h 1150"/>
                  <a:gd name="T8" fmla="*/ 480 w 643"/>
                  <a:gd name="T9" fmla="*/ 52 h 1150"/>
                  <a:gd name="T10" fmla="*/ 527 w 643"/>
                  <a:gd name="T11" fmla="*/ 33 h 1150"/>
                  <a:gd name="T12" fmla="*/ 593 w 643"/>
                  <a:gd name="T13" fmla="*/ 43 h 1150"/>
                  <a:gd name="T14" fmla="*/ 586 w 643"/>
                  <a:gd name="T15" fmla="*/ 70 h 1150"/>
                  <a:gd name="T16" fmla="*/ 620 w 643"/>
                  <a:gd name="T17" fmla="*/ 95 h 1150"/>
                  <a:gd name="T18" fmla="*/ 643 w 643"/>
                  <a:gd name="T19" fmla="*/ 111 h 1150"/>
                  <a:gd name="T20" fmla="*/ 599 w 643"/>
                  <a:gd name="T21" fmla="*/ 160 h 1150"/>
                  <a:gd name="T22" fmla="*/ 513 w 643"/>
                  <a:gd name="T23" fmla="*/ 222 h 1150"/>
                  <a:gd name="T24" fmla="*/ 510 w 643"/>
                  <a:gd name="T25" fmla="*/ 251 h 1150"/>
                  <a:gd name="T26" fmla="*/ 515 w 643"/>
                  <a:gd name="T27" fmla="*/ 311 h 1150"/>
                  <a:gd name="T28" fmla="*/ 515 w 643"/>
                  <a:gd name="T29" fmla="*/ 373 h 1150"/>
                  <a:gd name="T30" fmla="*/ 507 w 643"/>
                  <a:gd name="T31" fmla="*/ 391 h 1150"/>
                  <a:gd name="T32" fmla="*/ 484 w 643"/>
                  <a:gd name="T33" fmla="*/ 416 h 1150"/>
                  <a:gd name="T34" fmla="*/ 489 w 643"/>
                  <a:gd name="T35" fmla="*/ 465 h 1150"/>
                  <a:gd name="T36" fmla="*/ 475 w 643"/>
                  <a:gd name="T37" fmla="*/ 515 h 1150"/>
                  <a:gd name="T38" fmla="*/ 427 w 643"/>
                  <a:gd name="T39" fmla="*/ 537 h 1150"/>
                  <a:gd name="T40" fmla="*/ 383 w 643"/>
                  <a:gd name="T41" fmla="*/ 529 h 1150"/>
                  <a:gd name="T42" fmla="*/ 370 w 643"/>
                  <a:gd name="T43" fmla="*/ 546 h 1150"/>
                  <a:gd name="T44" fmla="*/ 394 w 643"/>
                  <a:gd name="T45" fmla="*/ 578 h 1150"/>
                  <a:gd name="T46" fmla="*/ 421 w 643"/>
                  <a:gd name="T47" fmla="*/ 638 h 1150"/>
                  <a:gd name="T48" fmla="*/ 459 w 643"/>
                  <a:gd name="T49" fmla="*/ 685 h 1150"/>
                  <a:gd name="T50" fmla="*/ 443 w 643"/>
                  <a:gd name="T51" fmla="*/ 723 h 1150"/>
                  <a:gd name="T52" fmla="*/ 400 w 643"/>
                  <a:gd name="T53" fmla="*/ 793 h 1150"/>
                  <a:gd name="T54" fmla="*/ 423 w 643"/>
                  <a:gd name="T55" fmla="*/ 872 h 1150"/>
                  <a:gd name="T56" fmla="*/ 443 w 643"/>
                  <a:gd name="T57" fmla="*/ 897 h 1150"/>
                  <a:gd name="T58" fmla="*/ 394 w 643"/>
                  <a:gd name="T59" fmla="*/ 932 h 1150"/>
                  <a:gd name="T60" fmla="*/ 346 w 643"/>
                  <a:gd name="T61" fmla="*/ 1031 h 1150"/>
                  <a:gd name="T62" fmla="*/ 354 w 643"/>
                  <a:gd name="T63" fmla="*/ 1101 h 1150"/>
                  <a:gd name="T64" fmla="*/ 337 w 643"/>
                  <a:gd name="T65" fmla="*/ 1134 h 1150"/>
                  <a:gd name="T66" fmla="*/ 245 w 643"/>
                  <a:gd name="T67" fmla="*/ 1142 h 1150"/>
                  <a:gd name="T68" fmla="*/ 162 w 643"/>
                  <a:gd name="T69" fmla="*/ 1126 h 1150"/>
                  <a:gd name="T70" fmla="*/ 97 w 643"/>
                  <a:gd name="T71" fmla="*/ 1142 h 1150"/>
                  <a:gd name="T72" fmla="*/ 70 w 643"/>
                  <a:gd name="T73" fmla="*/ 1142 h 1150"/>
                  <a:gd name="T74" fmla="*/ 94 w 643"/>
                  <a:gd name="T75" fmla="*/ 1064 h 1150"/>
                  <a:gd name="T76" fmla="*/ 114 w 643"/>
                  <a:gd name="T77" fmla="*/ 986 h 1150"/>
                  <a:gd name="T78" fmla="*/ 116 w 643"/>
                  <a:gd name="T79" fmla="*/ 888 h 1150"/>
                  <a:gd name="T80" fmla="*/ 113 w 643"/>
                  <a:gd name="T81" fmla="*/ 823 h 1150"/>
                  <a:gd name="T82" fmla="*/ 65 w 643"/>
                  <a:gd name="T83" fmla="*/ 827 h 1150"/>
                  <a:gd name="T84" fmla="*/ 51 w 643"/>
                  <a:gd name="T85" fmla="*/ 800 h 1150"/>
                  <a:gd name="T86" fmla="*/ 44 w 643"/>
                  <a:gd name="T87" fmla="*/ 772 h 1150"/>
                  <a:gd name="T88" fmla="*/ 13 w 643"/>
                  <a:gd name="T89" fmla="*/ 772 h 1150"/>
                  <a:gd name="T90" fmla="*/ 0 w 643"/>
                  <a:gd name="T91" fmla="*/ 746 h 1150"/>
                  <a:gd name="T92" fmla="*/ 24 w 643"/>
                  <a:gd name="T93" fmla="*/ 662 h 1150"/>
                  <a:gd name="T94" fmla="*/ 67 w 643"/>
                  <a:gd name="T95" fmla="*/ 583 h 1150"/>
                  <a:gd name="T96" fmla="*/ 113 w 643"/>
                  <a:gd name="T97" fmla="*/ 515 h 1150"/>
                  <a:gd name="T98" fmla="*/ 178 w 643"/>
                  <a:gd name="T99" fmla="*/ 295 h 1150"/>
                  <a:gd name="T100" fmla="*/ 187 w 643"/>
                  <a:gd name="T101" fmla="*/ 187 h 1150"/>
                  <a:gd name="T102" fmla="*/ 175 w 643"/>
                  <a:gd name="T103" fmla="*/ 100 h 1150"/>
                  <a:gd name="T104" fmla="*/ 167 w 643"/>
                  <a:gd name="T105" fmla="*/ 65 h 1150"/>
                  <a:gd name="T106" fmla="*/ 200 w 643"/>
                  <a:gd name="T107" fmla="*/ 32 h 1150"/>
                  <a:gd name="T108" fmla="*/ 95 w 643"/>
                  <a:gd name="T109" fmla="*/ 716 h 1150"/>
                  <a:gd name="T110" fmla="*/ 62 w 643"/>
                  <a:gd name="T111" fmla="*/ 762 h 1150"/>
                  <a:gd name="T112" fmla="*/ 84 w 643"/>
                  <a:gd name="T113" fmla="*/ 764 h 1150"/>
                  <a:gd name="T114" fmla="*/ 95 w 643"/>
                  <a:gd name="T115" fmla="*/ 716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3" h="1150">
                    <a:moveTo>
                      <a:pt x="299" y="0"/>
                    </a:moveTo>
                    <a:lnTo>
                      <a:pt x="299" y="0"/>
                    </a:lnTo>
                    <a:lnTo>
                      <a:pt x="289" y="21"/>
                    </a:lnTo>
                    <a:lnTo>
                      <a:pt x="289" y="21"/>
                    </a:lnTo>
                    <a:lnTo>
                      <a:pt x="286" y="30"/>
                    </a:lnTo>
                    <a:lnTo>
                      <a:pt x="284" y="41"/>
                    </a:lnTo>
                    <a:lnTo>
                      <a:pt x="286" y="46"/>
                    </a:lnTo>
                    <a:lnTo>
                      <a:pt x="286" y="51"/>
                    </a:lnTo>
                    <a:lnTo>
                      <a:pt x="289" y="56"/>
                    </a:lnTo>
                    <a:lnTo>
                      <a:pt x="292" y="59"/>
                    </a:lnTo>
                    <a:lnTo>
                      <a:pt x="292" y="59"/>
                    </a:lnTo>
                    <a:lnTo>
                      <a:pt x="297" y="64"/>
                    </a:lnTo>
                    <a:lnTo>
                      <a:pt x="302" y="65"/>
                    </a:lnTo>
                    <a:lnTo>
                      <a:pt x="307" y="67"/>
                    </a:lnTo>
                    <a:lnTo>
                      <a:pt x="313" y="68"/>
                    </a:lnTo>
                    <a:lnTo>
                      <a:pt x="324" y="67"/>
                    </a:lnTo>
                    <a:lnTo>
                      <a:pt x="334" y="62"/>
                    </a:lnTo>
                    <a:lnTo>
                      <a:pt x="334" y="62"/>
                    </a:lnTo>
                    <a:lnTo>
                      <a:pt x="345" y="57"/>
                    </a:lnTo>
                    <a:lnTo>
                      <a:pt x="354" y="52"/>
                    </a:lnTo>
                    <a:lnTo>
                      <a:pt x="365" y="51"/>
                    </a:lnTo>
                    <a:lnTo>
                      <a:pt x="376" y="51"/>
                    </a:lnTo>
                    <a:lnTo>
                      <a:pt x="397" y="52"/>
                    </a:lnTo>
                    <a:lnTo>
                      <a:pt x="419" y="56"/>
                    </a:lnTo>
                    <a:lnTo>
                      <a:pt x="419" y="56"/>
                    </a:lnTo>
                    <a:lnTo>
                      <a:pt x="440" y="59"/>
                    </a:lnTo>
                    <a:lnTo>
                      <a:pt x="450" y="59"/>
                    </a:lnTo>
                    <a:lnTo>
                      <a:pt x="461" y="59"/>
                    </a:lnTo>
                    <a:lnTo>
                      <a:pt x="470" y="56"/>
                    </a:lnTo>
                    <a:lnTo>
                      <a:pt x="480" y="52"/>
                    </a:lnTo>
                    <a:lnTo>
                      <a:pt x="489" y="46"/>
                    </a:lnTo>
                    <a:lnTo>
                      <a:pt x="497" y="40"/>
                    </a:lnTo>
                    <a:lnTo>
                      <a:pt x="497" y="40"/>
                    </a:lnTo>
                    <a:lnTo>
                      <a:pt x="504" y="37"/>
                    </a:lnTo>
                    <a:lnTo>
                      <a:pt x="515" y="33"/>
                    </a:lnTo>
                    <a:lnTo>
                      <a:pt x="527" y="33"/>
                    </a:lnTo>
                    <a:lnTo>
                      <a:pt x="543" y="33"/>
                    </a:lnTo>
                    <a:lnTo>
                      <a:pt x="572" y="35"/>
                    </a:lnTo>
                    <a:lnTo>
                      <a:pt x="583" y="37"/>
                    </a:lnTo>
                    <a:lnTo>
                      <a:pt x="589" y="40"/>
                    </a:lnTo>
                    <a:lnTo>
                      <a:pt x="589" y="40"/>
                    </a:lnTo>
                    <a:lnTo>
                      <a:pt x="593" y="43"/>
                    </a:lnTo>
                    <a:lnTo>
                      <a:pt x="593" y="44"/>
                    </a:lnTo>
                    <a:lnTo>
                      <a:pt x="593" y="48"/>
                    </a:lnTo>
                    <a:lnTo>
                      <a:pt x="593" y="51"/>
                    </a:lnTo>
                    <a:lnTo>
                      <a:pt x="593" y="51"/>
                    </a:lnTo>
                    <a:lnTo>
                      <a:pt x="588" y="60"/>
                    </a:lnTo>
                    <a:lnTo>
                      <a:pt x="586" y="70"/>
                    </a:lnTo>
                    <a:lnTo>
                      <a:pt x="588" y="76"/>
                    </a:lnTo>
                    <a:lnTo>
                      <a:pt x="591" y="83"/>
                    </a:lnTo>
                    <a:lnTo>
                      <a:pt x="597" y="87"/>
                    </a:lnTo>
                    <a:lnTo>
                      <a:pt x="604" y="91"/>
                    </a:lnTo>
                    <a:lnTo>
                      <a:pt x="620" y="95"/>
                    </a:lnTo>
                    <a:lnTo>
                      <a:pt x="620" y="95"/>
                    </a:lnTo>
                    <a:lnTo>
                      <a:pt x="627" y="98"/>
                    </a:lnTo>
                    <a:lnTo>
                      <a:pt x="635" y="102"/>
                    </a:lnTo>
                    <a:lnTo>
                      <a:pt x="642" y="105"/>
                    </a:lnTo>
                    <a:lnTo>
                      <a:pt x="643" y="108"/>
                    </a:lnTo>
                    <a:lnTo>
                      <a:pt x="643" y="111"/>
                    </a:lnTo>
                    <a:lnTo>
                      <a:pt x="643" y="111"/>
                    </a:lnTo>
                    <a:lnTo>
                      <a:pt x="643" y="119"/>
                    </a:lnTo>
                    <a:lnTo>
                      <a:pt x="639" y="127"/>
                    </a:lnTo>
                    <a:lnTo>
                      <a:pt x="634" y="133"/>
                    </a:lnTo>
                    <a:lnTo>
                      <a:pt x="626" y="140"/>
                    </a:lnTo>
                    <a:lnTo>
                      <a:pt x="626" y="140"/>
                    </a:lnTo>
                    <a:lnTo>
                      <a:pt x="599" y="160"/>
                    </a:lnTo>
                    <a:lnTo>
                      <a:pt x="573" y="181"/>
                    </a:lnTo>
                    <a:lnTo>
                      <a:pt x="546" y="202"/>
                    </a:lnTo>
                    <a:lnTo>
                      <a:pt x="534" y="211"/>
                    </a:lnTo>
                    <a:lnTo>
                      <a:pt x="518" y="219"/>
                    </a:lnTo>
                    <a:lnTo>
                      <a:pt x="518" y="219"/>
                    </a:lnTo>
                    <a:lnTo>
                      <a:pt x="513" y="222"/>
                    </a:lnTo>
                    <a:lnTo>
                      <a:pt x="510" y="226"/>
                    </a:lnTo>
                    <a:lnTo>
                      <a:pt x="508" y="230"/>
                    </a:lnTo>
                    <a:lnTo>
                      <a:pt x="507" y="233"/>
                    </a:lnTo>
                    <a:lnTo>
                      <a:pt x="507" y="243"/>
                    </a:lnTo>
                    <a:lnTo>
                      <a:pt x="510" y="251"/>
                    </a:lnTo>
                    <a:lnTo>
                      <a:pt x="510" y="251"/>
                    </a:lnTo>
                    <a:lnTo>
                      <a:pt x="515" y="257"/>
                    </a:lnTo>
                    <a:lnTo>
                      <a:pt x="516" y="265"/>
                    </a:lnTo>
                    <a:lnTo>
                      <a:pt x="518" y="273"/>
                    </a:lnTo>
                    <a:lnTo>
                      <a:pt x="518" y="281"/>
                    </a:lnTo>
                    <a:lnTo>
                      <a:pt x="518" y="295"/>
                    </a:lnTo>
                    <a:lnTo>
                      <a:pt x="515" y="311"/>
                    </a:lnTo>
                    <a:lnTo>
                      <a:pt x="515" y="311"/>
                    </a:lnTo>
                    <a:lnTo>
                      <a:pt x="510" y="341"/>
                    </a:lnTo>
                    <a:lnTo>
                      <a:pt x="508" y="349"/>
                    </a:lnTo>
                    <a:lnTo>
                      <a:pt x="510" y="357"/>
                    </a:lnTo>
                    <a:lnTo>
                      <a:pt x="511" y="365"/>
                    </a:lnTo>
                    <a:lnTo>
                      <a:pt x="515" y="373"/>
                    </a:lnTo>
                    <a:lnTo>
                      <a:pt x="515" y="373"/>
                    </a:lnTo>
                    <a:lnTo>
                      <a:pt x="515" y="376"/>
                    </a:lnTo>
                    <a:lnTo>
                      <a:pt x="515" y="380"/>
                    </a:lnTo>
                    <a:lnTo>
                      <a:pt x="515" y="383"/>
                    </a:lnTo>
                    <a:lnTo>
                      <a:pt x="511" y="386"/>
                    </a:lnTo>
                    <a:lnTo>
                      <a:pt x="507" y="391"/>
                    </a:lnTo>
                    <a:lnTo>
                      <a:pt x="500" y="394"/>
                    </a:lnTo>
                    <a:lnTo>
                      <a:pt x="500" y="394"/>
                    </a:lnTo>
                    <a:lnTo>
                      <a:pt x="494" y="399"/>
                    </a:lnTo>
                    <a:lnTo>
                      <a:pt x="489" y="405"/>
                    </a:lnTo>
                    <a:lnTo>
                      <a:pt x="486" y="411"/>
                    </a:lnTo>
                    <a:lnTo>
                      <a:pt x="484" y="416"/>
                    </a:lnTo>
                    <a:lnTo>
                      <a:pt x="483" y="424"/>
                    </a:lnTo>
                    <a:lnTo>
                      <a:pt x="483" y="430"/>
                    </a:lnTo>
                    <a:lnTo>
                      <a:pt x="486" y="445"/>
                    </a:lnTo>
                    <a:lnTo>
                      <a:pt x="486" y="445"/>
                    </a:lnTo>
                    <a:lnTo>
                      <a:pt x="488" y="456"/>
                    </a:lnTo>
                    <a:lnTo>
                      <a:pt x="489" y="465"/>
                    </a:lnTo>
                    <a:lnTo>
                      <a:pt x="491" y="475"/>
                    </a:lnTo>
                    <a:lnTo>
                      <a:pt x="489" y="484"/>
                    </a:lnTo>
                    <a:lnTo>
                      <a:pt x="488" y="494"/>
                    </a:lnTo>
                    <a:lnTo>
                      <a:pt x="484" y="502"/>
                    </a:lnTo>
                    <a:lnTo>
                      <a:pt x="480" y="508"/>
                    </a:lnTo>
                    <a:lnTo>
                      <a:pt x="475" y="515"/>
                    </a:lnTo>
                    <a:lnTo>
                      <a:pt x="469" y="521"/>
                    </a:lnTo>
                    <a:lnTo>
                      <a:pt x="462" y="526"/>
                    </a:lnTo>
                    <a:lnTo>
                      <a:pt x="454" y="530"/>
                    </a:lnTo>
                    <a:lnTo>
                      <a:pt x="446" y="534"/>
                    </a:lnTo>
                    <a:lnTo>
                      <a:pt x="437" y="535"/>
                    </a:lnTo>
                    <a:lnTo>
                      <a:pt x="427" y="537"/>
                    </a:lnTo>
                    <a:lnTo>
                      <a:pt x="418" y="535"/>
                    </a:lnTo>
                    <a:lnTo>
                      <a:pt x="407" y="534"/>
                    </a:lnTo>
                    <a:lnTo>
                      <a:pt x="407" y="534"/>
                    </a:lnTo>
                    <a:lnTo>
                      <a:pt x="397" y="532"/>
                    </a:lnTo>
                    <a:lnTo>
                      <a:pt x="388" y="529"/>
                    </a:lnTo>
                    <a:lnTo>
                      <a:pt x="383" y="529"/>
                    </a:lnTo>
                    <a:lnTo>
                      <a:pt x="380" y="530"/>
                    </a:lnTo>
                    <a:lnTo>
                      <a:pt x="376" y="532"/>
                    </a:lnTo>
                    <a:lnTo>
                      <a:pt x="373" y="537"/>
                    </a:lnTo>
                    <a:lnTo>
                      <a:pt x="373" y="537"/>
                    </a:lnTo>
                    <a:lnTo>
                      <a:pt x="372" y="542"/>
                    </a:lnTo>
                    <a:lnTo>
                      <a:pt x="370" y="546"/>
                    </a:lnTo>
                    <a:lnTo>
                      <a:pt x="372" y="550"/>
                    </a:lnTo>
                    <a:lnTo>
                      <a:pt x="373" y="554"/>
                    </a:lnTo>
                    <a:lnTo>
                      <a:pt x="380" y="562"/>
                    </a:lnTo>
                    <a:lnTo>
                      <a:pt x="386" y="569"/>
                    </a:lnTo>
                    <a:lnTo>
                      <a:pt x="386" y="569"/>
                    </a:lnTo>
                    <a:lnTo>
                      <a:pt x="394" y="578"/>
                    </a:lnTo>
                    <a:lnTo>
                      <a:pt x="400" y="588"/>
                    </a:lnTo>
                    <a:lnTo>
                      <a:pt x="405" y="599"/>
                    </a:lnTo>
                    <a:lnTo>
                      <a:pt x="410" y="610"/>
                    </a:lnTo>
                    <a:lnTo>
                      <a:pt x="410" y="610"/>
                    </a:lnTo>
                    <a:lnTo>
                      <a:pt x="415" y="624"/>
                    </a:lnTo>
                    <a:lnTo>
                      <a:pt x="421" y="638"/>
                    </a:lnTo>
                    <a:lnTo>
                      <a:pt x="430" y="651"/>
                    </a:lnTo>
                    <a:lnTo>
                      <a:pt x="442" y="662"/>
                    </a:lnTo>
                    <a:lnTo>
                      <a:pt x="442" y="662"/>
                    </a:lnTo>
                    <a:lnTo>
                      <a:pt x="450" y="670"/>
                    </a:lnTo>
                    <a:lnTo>
                      <a:pt x="456" y="678"/>
                    </a:lnTo>
                    <a:lnTo>
                      <a:pt x="459" y="685"/>
                    </a:lnTo>
                    <a:lnTo>
                      <a:pt x="459" y="692"/>
                    </a:lnTo>
                    <a:lnTo>
                      <a:pt x="459" y="700"/>
                    </a:lnTo>
                    <a:lnTo>
                      <a:pt x="454" y="708"/>
                    </a:lnTo>
                    <a:lnTo>
                      <a:pt x="450" y="716"/>
                    </a:lnTo>
                    <a:lnTo>
                      <a:pt x="443" y="723"/>
                    </a:lnTo>
                    <a:lnTo>
                      <a:pt x="443" y="723"/>
                    </a:lnTo>
                    <a:lnTo>
                      <a:pt x="432" y="735"/>
                    </a:lnTo>
                    <a:lnTo>
                      <a:pt x="423" y="748"/>
                    </a:lnTo>
                    <a:lnTo>
                      <a:pt x="415" y="761"/>
                    </a:lnTo>
                    <a:lnTo>
                      <a:pt x="407" y="775"/>
                    </a:lnTo>
                    <a:lnTo>
                      <a:pt x="407" y="775"/>
                    </a:lnTo>
                    <a:lnTo>
                      <a:pt x="400" y="793"/>
                    </a:lnTo>
                    <a:lnTo>
                      <a:pt x="396" y="808"/>
                    </a:lnTo>
                    <a:lnTo>
                      <a:pt x="394" y="823"/>
                    </a:lnTo>
                    <a:lnTo>
                      <a:pt x="397" y="835"/>
                    </a:lnTo>
                    <a:lnTo>
                      <a:pt x="402" y="848"/>
                    </a:lnTo>
                    <a:lnTo>
                      <a:pt x="410" y="861"/>
                    </a:lnTo>
                    <a:lnTo>
                      <a:pt x="423" y="872"/>
                    </a:lnTo>
                    <a:lnTo>
                      <a:pt x="438" y="885"/>
                    </a:lnTo>
                    <a:lnTo>
                      <a:pt x="438" y="885"/>
                    </a:lnTo>
                    <a:lnTo>
                      <a:pt x="448" y="891"/>
                    </a:lnTo>
                    <a:lnTo>
                      <a:pt x="448" y="891"/>
                    </a:lnTo>
                    <a:lnTo>
                      <a:pt x="446" y="894"/>
                    </a:lnTo>
                    <a:lnTo>
                      <a:pt x="443" y="897"/>
                    </a:lnTo>
                    <a:lnTo>
                      <a:pt x="443" y="897"/>
                    </a:lnTo>
                    <a:lnTo>
                      <a:pt x="434" y="901"/>
                    </a:lnTo>
                    <a:lnTo>
                      <a:pt x="424" y="905"/>
                    </a:lnTo>
                    <a:lnTo>
                      <a:pt x="413" y="913"/>
                    </a:lnTo>
                    <a:lnTo>
                      <a:pt x="403" y="921"/>
                    </a:lnTo>
                    <a:lnTo>
                      <a:pt x="394" y="932"/>
                    </a:lnTo>
                    <a:lnTo>
                      <a:pt x="386" y="942"/>
                    </a:lnTo>
                    <a:lnTo>
                      <a:pt x="370" y="967"/>
                    </a:lnTo>
                    <a:lnTo>
                      <a:pt x="357" y="993"/>
                    </a:lnTo>
                    <a:lnTo>
                      <a:pt x="353" y="1005"/>
                    </a:lnTo>
                    <a:lnTo>
                      <a:pt x="348" y="1020"/>
                    </a:lnTo>
                    <a:lnTo>
                      <a:pt x="346" y="1031"/>
                    </a:lnTo>
                    <a:lnTo>
                      <a:pt x="345" y="1043"/>
                    </a:lnTo>
                    <a:lnTo>
                      <a:pt x="346" y="1055"/>
                    </a:lnTo>
                    <a:lnTo>
                      <a:pt x="348" y="1066"/>
                    </a:lnTo>
                    <a:lnTo>
                      <a:pt x="348" y="1066"/>
                    </a:lnTo>
                    <a:lnTo>
                      <a:pt x="353" y="1085"/>
                    </a:lnTo>
                    <a:lnTo>
                      <a:pt x="354" y="1101"/>
                    </a:lnTo>
                    <a:lnTo>
                      <a:pt x="354" y="1109"/>
                    </a:lnTo>
                    <a:lnTo>
                      <a:pt x="353" y="1115"/>
                    </a:lnTo>
                    <a:lnTo>
                      <a:pt x="349" y="1120"/>
                    </a:lnTo>
                    <a:lnTo>
                      <a:pt x="346" y="1124"/>
                    </a:lnTo>
                    <a:lnTo>
                      <a:pt x="342" y="1129"/>
                    </a:lnTo>
                    <a:lnTo>
                      <a:pt x="337" y="1134"/>
                    </a:lnTo>
                    <a:lnTo>
                      <a:pt x="324" y="1140"/>
                    </a:lnTo>
                    <a:lnTo>
                      <a:pt x="307" y="1144"/>
                    </a:lnTo>
                    <a:lnTo>
                      <a:pt x="286" y="1145"/>
                    </a:lnTo>
                    <a:lnTo>
                      <a:pt x="286" y="1145"/>
                    </a:lnTo>
                    <a:lnTo>
                      <a:pt x="265" y="1145"/>
                    </a:lnTo>
                    <a:lnTo>
                      <a:pt x="245" y="1142"/>
                    </a:lnTo>
                    <a:lnTo>
                      <a:pt x="224" y="1137"/>
                    </a:lnTo>
                    <a:lnTo>
                      <a:pt x="203" y="1131"/>
                    </a:lnTo>
                    <a:lnTo>
                      <a:pt x="203" y="1131"/>
                    </a:lnTo>
                    <a:lnTo>
                      <a:pt x="189" y="1128"/>
                    </a:lnTo>
                    <a:lnTo>
                      <a:pt x="176" y="1126"/>
                    </a:lnTo>
                    <a:lnTo>
                      <a:pt x="162" y="1126"/>
                    </a:lnTo>
                    <a:lnTo>
                      <a:pt x="149" y="1126"/>
                    </a:lnTo>
                    <a:lnTo>
                      <a:pt x="135" y="1128"/>
                    </a:lnTo>
                    <a:lnTo>
                      <a:pt x="122" y="1131"/>
                    </a:lnTo>
                    <a:lnTo>
                      <a:pt x="110" y="1136"/>
                    </a:lnTo>
                    <a:lnTo>
                      <a:pt x="97" y="1142"/>
                    </a:lnTo>
                    <a:lnTo>
                      <a:pt x="97" y="1142"/>
                    </a:lnTo>
                    <a:lnTo>
                      <a:pt x="84" y="1148"/>
                    </a:lnTo>
                    <a:lnTo>
                      <a:pt x="79" y="1150"/>
                    </a:lnTo>
                    <a:lnTo>
                      <a:pt x="76" y="1150"/>
                    </a:lnTo>
                    <a:lnTo>
                      <a:pt x="73" y="1148"/>
                    </a:lnTo>
                    <a:lnTo>
                      <a:pt x="73" y="1148"/>
                    </a:lnTo>
                    <a:lnTo>
                      <a:pt x="70" y="1142"/>
                    </a:lnTo>
                    <a:lnTo>
                      <a:pt x="68" y="1136"/>
                    </a:lnTo>
                    <a:lnTo>
                      <a:pt x="70" y="1128"/>
                    </a:lnTo>
                    <a:lnTo>
                      <a:pt x="73" y="1121"/>
                    </a:lnTo>
                    <a:lnTo>
                      <a:pt x="73" y="1121"/>
                    </a:lnTo>
                    <a:lnTo>
                      <a:pt x="84" y="1093"/>
                    </a:lnTo>
                    <a:lnTo>
                      <a:pt x="94" y="1064"/>
                    </a:lnTo>
                    <a:lnTo>
                      <a:pt x="102" y="1034"/>
                    </a:lnTo>
                    <a:lnTo>
                      <a:pt x="110" y="1004"/>
                    </a:lnTo>
                    <a:lnTo>
                      <a:pt x="110" y="1004"/>
                    </a:lnTo>
                    <a:lnTo>
                      <a:pt x="113" y="994"/>
                    </a:lnTo>
                    <a:lnTo>
                      <a:pt x="114" y="991"/>
                    </a:lnTo>
                    <a:lnTo>
                      <a:pt x="114" y="986"/>
                    </a:lnTo>
                    <a:lnTo>
                      <a:pt x="114" y="986"/>
                    </a:lnTo>
                    <a:lnTo>
                      <a:pt x="111" y="970"/>
                    </a:lnTo>
                    <a:lnTo>
                      <a:pt x="110" y="953"/>
                    </a:lnTo>
                    <a:lnTo>
                      <a:pt x="110" y="937"/>
                    </a:lnTo>
                    <a:lnTo>
                      <a:pt x="111" y="921"/>
                    </a:lnTo>
                    <a:lnTo>
                      <a:pt x="116" y="888"/>
                    </a:lnTo>
                    <a:lnTo>
                      <a:pt x="121" y="856"/>
                    </a:lnTo>
                    <a:lnTo>
                      <a:pt x="121" y="856"/>
                    </a:lnTo>
                    <a:lnTo>
                      <a:pt x="121" y="845"/>
                    </a:lnTo>
                    <a:lnTo>
                      <a:pt x="121" y="835"/>
                    </a:lnTo>
                    <a:lnTo>
                      <a:pt x="118" y="829"/>
                    </a:lnTo>
                    <a:lnTo>
                      <a:pt x="113" y="823"/>
                    </a:lnTo>
                    <a:lnTo>
                      <a:pt x="108" y="821"/>
                    </a:lnTo>
                    <a:lnTo>
                      <a:pt x="100" y="820"/>
                    </a:lnTo>
                    <a:lnTo>
                      <a:pt x="91" y="821"/>
                    </a:lnTo>
                    <a:lnTo>
                      <a:pt x="79" y="823"/>
                    </a:lnTo>
                    <a:lnTo>
                      <a:pt x="79" y="823"/>
                    </a:lnTo>
                    <a:lnTo>
                      <a:pt x="65" y="827"/>
                    </a:lnTo>
                    <a:lnTo>
                      <a:pt x="59" y="827"/>
                    </a:lnTo>
                    <a:lnTo>
                      <a:pt x="54" y="827"/>
                    </a:lnTo>
                    <a:lnTo>
                      <a:pt x="51" y="824"/>
                    </a:lnTo>
                    <a:lnTo>
                      <a:pt x="49" y="820"/>
                    </a:lnTo>
                    <a:lnTo>
                      <a:pt x="48" y="812"/>
                    </a:lnTo>
                    <a:lnTo>
                      <a:pt x="51" y="800"/>
                    </a:lnTo>
                    <a:lnTo>
                      <a:pt x="51" y="800"/>
                    </a:lnTo>
                    <a:lnTo>
                      <a:pt x="52" y="789"/>
                    </a:lnTo>
                    <a:lnTo>
                      <a:pt x="52" y="785"/>
                    </a:lnTo>
                    <a:lnTo>
                      <a:pt x="52" y="778"/>
                    </a:lnTo>
                    <a:lnTo>
                      <a:pt x="49" y="775"/>
                    </a:lnTo>
                    <a:lnTo>
                      <a:pt x="44" y="772"/>
                    </a:lnTo>
                    <a:lnTo>
                      <a:pt x="37" y="772"/>
                    </a:lnTo>
                    <a:lnTo>
                      <a:pt x="27" y="773"/>
                    </a:lnTo>
                    <a:lnTo>
                      <a:pt x="27" y="773"/>
                    </a:lnTo>
                    <a:lnTo>
                      <a:pt x="22" y="775"/>
                    </a:lnTo>
                    <a:lnTo>
                      <a:pt x="17" y="773"/>
                    </a:lnTo>
                    <a:lnTo>
                      <a:pt x="13" y="772"/>
                    </a:lnTo>
                    <a:lnTo>
                      <a:pt x="8" y="769"/>
                    </a:lnTo>
                    <a:lnTo>
                      <a:pt x="5" y="764"/>
                    </a:lnTo>
                    <a:lnTo>
                      <a:pt x="3" y="759"/>
                    </a:lnTo>
                    <a:lnTo>
                      <a:pt x="0" y="753"/>
                    </a:lnTo>
                    <a:lnTo>
                      <a:pt x="0" y="746"/>
                    </a:lnTo>
                    <a:lnTo>
                      <a:pt x="0" y="746"/>
                    </a:lnTo>
                    <a:lnTo>
                      <a:pt x="0" y="735"/>
                    </a:lnTo>
                    <a:lnTo>
                      <a:pt x="2" y="724"/>
                    </a:lnTo>
                    <a:lnTo>
                      <a:pt x="5" y="713"/>
                    </a:lnTo>
                    <a:lnTo>
                      <a:pt x="8" y="704"/>
                    </a:lnTo>
                    <a:lnTo>
                      <a:pt x="16" y="683"/>
                    </a:lnTo>
                    <a:lnTo>
                      <a:pt x="24" y="662"/>
                    </a:lnTo>
                    <a:lnTo>
                      <a:pt x="24" y="662"/>
                    </a:lnTo>
                    <a:lnTo>
                      <a:pt x="32" y="637"/>
                    </a:lnTo>
                    <a:lnTo>
                      <a:pt x="43" y="615"/>
                    </a:lnTo>
                    <a:lnTo>
                      <a:pt x="51" y="604"/>
                    </a:lnTo>
                    <a:lnTo>
                      <a:pt x="59" y="592"/>
                    </a:lnTo>
                    <a:lnTo>
                      <a:pt x="67" y="583"/>
                    </a:lnTo>
                    <a:lnTo>
                      <a:pt x="78" y="573"/>
                    </a:lnTo>
                    <a:lnTo>
                      <a:pt x="78" y="573"/>
                    </a:lnTo>
                    <a:lnTo>
                      <a:pt x="89" y="561"/>
                    </a:lnTo>
                    <a:lnTo>
                      <a:pt x="98" y="546"/>
                    </a:lnTo>
                    <a:lnTo>
                      <a:pt x="106" y="530"/>
                    </a:lnTo>
                    <a:lnTo>
                      <a:pt x="113" y="515"/>
                    </a:lnTo>
                    <a:lnTo>
                      <a:pt x="124" y="481"/>
                    </a:lnTo>
                    <a:lnTo>
                      <a:pt x="133" y="448"/>
                    </a:lnTo>
                    <a:lnTo>
                      <a:pt x="133" y="448"/>
                    </a:lnTo>
                    <a:lnTo>
                      <a:pt x="149" y="397"/>
                    </a:lnTo>
                    <a:lnTo>
                      <a:pt x="165" y="346"/>
                    </a:lnTo>
                    <a:lnTo>
                      <a:pt x="178" y="295"/>
                    </a:lnTo>
                    <a:lnTo>
                      <a:pt x="191" y="243"/>
                    </a:lnTo>
                    <a:lnTo>
                      <a:pt x="191" y="243"/>
                    </a:lnTo>
                    <a:lnTo>
                      <a:pt x="192" y="229"/>
                    </a:lnTo>
                    <a:lnTo>
                      <a:pt x="192" y="214"/>
                    </a:lnTo>
                    <a:lnTo>
                      <a:pt x="191" y="200"/>
                    </a:lnTo>
                    <a:lnTo>
                      <a:pt x="187" y="187"/>
                    </a:lnTo>
                    <a:lnTo>
                      <a:pt x="181" y="159"/>
                    </a:lnTo>
                    <a:lnTo>
                      <a:pt x="175" y="132"/>
                    </a:lnTo>
                    <a:lnTo>
                      <a:pt x="175" y="132"/>
                    </a:lnTo>
                    <a:lnTo>
                      <a:pt x="173" y="124"/>
                    </a:lnTo>
                    <a:lnTo>
                      <a:pt x="173" y="116"/>
                    </a:lnTo>
                    <a:lnTo>
                      <a:pt x="175" y="100"/>
                    </a:lnTo>
                    <a:lnTo>
                      <a:pt x="175" y="92"/>
                    </a:lnTo>
                    <a:lnTo>
                      <a:pt x="175" y="84"/>
                    </a:lnTo>
                    <a:lnTo>
                      <a:pt x="172" y="76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7" y="65"/>
                    </a:lnTo>
                    <a:lnTo>
                      <a:pt x="168" y="62"/>
                    </a:lnTo>
                    <a:lnTo>
                      <a:pt x="172" y="54"/>
                    </a:lnTo>
                    <a:lnTo>
                      <a:pt x="179" y="46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200" y="32"/>
                    </a:lnTo>
                    <a:lnTo>
                      <a:pt x="213" y="25"/>
                    </a:lnTo>
                    <a:lnTo>
                      <a:pt x="240" y="16"/>
                    </a:lnTo>
                    <a:lnTo>
                      <a:pt x="268" y="8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  <a:moveTo>
                      <a:pt x="95" y="716"/>
                    </a:moveTo>
                    <a:lnTo>
                      <a:pt x="95" y="716"/>
                    </a:lnTo>
                    <a:lnTo>
                      <a:pt x="65" y="753"/>
                    </a:lnTo>
                    <a:lnTo>
                      <a:pt x="65" y="753"/>
                    </a:lnTo>
                    <a:lnTo>
                      <a:pt x="62" y="758"/>
                    </a:lnTo>
                    <a:lnTo>
                      <a:pt x="60" y="759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7" y="767"/>
                    </a:lnTo>
                    <a:lnTo>
                      <a:pt x="71" y="769"/>
                    </a:lnTo>
                    <a:lnTo>
                      <a:pt x="71" y="769"/>
                    </a:lnTo>
                    <a:lnTo>
                      <a:pt x="78" y="767"/>
                    </a:lnTo>
                    <a:lnTo>
                      <a:pt x="84" y="764"/>
                    </a:lnTo>
                    <a:lnTo>
                      <a:pt x="91" y="759"/>
                    </a:lnTo>
                    <a:lnTo>
                      <a:pt x="94" y="751"/>
                    </a:lnTo>
                    <a:lnTo>
                      <a:pt x="97" y="745"/>
                    </a:lnTo>
                    <a:lnTo>
                      <a:pt x="98" y="735"/>
                    </a:lnTo>
                    <a:lnTo>
                      <a:pt x="98" y="726"/>
                    </a:lnTo>
                    <a:lnTo>
                      <a:pt x="95" y="716"/>
                    </a:lnTo>
                    <a:lnTo>
                      <a:pt x="95" y="7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8" name="Freeform 10">
                <a:extLst>
                  <a:ext uri="{FF2B5EF4-FFF2-40B4-BE49-F238E27FC236}">
                    <a16:creationId xmlns:a16="http://schemas.microsoft.com/office/drawing/2014/main" id="{F8489C2C-24B4-EFC5-E062-57CE52D66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5" y="2104"/>
                <a:ext cx="394" cy="332"/>
              </a:xfrm>
              <a:custGeom>
                <a:avLst/>
                <a:gdLst>
                  <a:gd name="T0" fmla="*/ 140 w 786"/>
                  <a:gd name="T1" fmla="*/ 115 h 664"/>
                  <a:gd name="T2" fmla="*/ 149 w 786"/>
                  <a:gd name="T3" fmla="*/ 92 h 664"/>
                  <a:gd name="T4" fmla="*/ 124 w 786"/>
                  <a:gd name="T5" fmla="*/ 56 h 664"/>
                  <a:gd name="T6" fmla="*/ 162 w 786"/>
                  <a:gd name="T7" fmla="*/ 50 h 664"/>
                  <a:gd name="T8" fmla="*/ 233 w 786"/>
                  <a:gd name="T9" fmla="*/ 32 h 664"/>
                  <a:gd name="T10" fmla="*/ 316 w 786"/>
                  <a:gd name="T11" fmla="*/ 48 h 664"/>
                  <a:gd name="T12" fmla="*/ 371 w 786"/>
                  <a:gd name="T13" fmla="*/ 37 h 664"/>
                  <a:gd name="T14" fmla="*/ 416 w 786"/>
                  <a:gd name="T15" fmla="*/ 5 h 664"/>
                  <a:gd name="T16" fmla="*/ 448 w 786"/>
                  <a:gd name="T17" fmla="*/ 19 h 664"/>
                  <a:gd name="T18" fmla="*/ 522 w 786"/>
                  <a:gd name="T19" fmla="*/ 80 h 664"/>
                  <a:gd name="T20" fmla="*/ 597 w 786"/>
                  <a:gd name="T21" fmla="*/ 92 h 664"/>
                  <a:gd name="T22" fmla="*/ 629 w 786"/>
                  <a:gd name="T23" fmla="*/ 48 h 664"/>
                  <a:gd name="T24" fmla="*/ 648 w 786"/>
                  <a:gd name="T25" fmla="*/ 37 h 664"/>
                  <a:gd name="T26" fmla="*/ 664 w 786"/>
                  <a:gd name="T27" fmla="*/ 62 h 664"/>
                  <a:gd name="T28" fmla="*/ 700 w 786"/>
                  <a:gd name="T29" fmla="*/ 104 h 664"/>
                  <a:gd name="T30" fmla="*/ 749 w 786"/>
                  <a:gd name="T31" fmla="*/ 102 h 664"/>
                  <a:gd name="T32" fmla="*/ 759 w 786"/>
                  <a:gd name="T33" fmla="*/ 115 h 664"/>
                  <a:gd name="T34" fmla="*/ 781 w 786"/>
                  <a:gd name="T35" fmla="*/ 205 h 664"/>
                  <a:gd name="T36" fmla="*/ 776 w 786"/>
                  <a:gd name="T37" fmla="*/ 242 h 664"/>
                  <a:gd name="T38" fmla="*/ 778 w 786"/>
                  <a:gd name="T39" fmla="*/ 275 h 664"/>
                  <a:gd name="T40" fmla="*/ 775 w 786"/>
                  <a:gd name="T41" fmla="*/ 348 h 664"/>
                  <a:gd name="T42" fmla="*/ 729 w 786"/>
                  <a:gd name="T43" fmla="*/ 451 h 664"/>
                  <a:gd name="T44" fmla="*/ 713 w 786"/>
                  <a:gd name="T45" fmla="*/ 491 h 664"/>
                  <a:gd name="T46" fmla="*/ 675 w 786"/>
                  <a:gd name="T47" fmla="*/ 507 h 664"/>
                  <a:gd name="T48" fmla="*/ 521 w 786"/>
                  <a:gd name="T49" fmla="*/ 520 h 664"/>
                  <a:gd name="T50" fmla="*/ 491 w 786"/>
                  <a:gd name="T51" fmla="*/ 540 h 664"/>
                  <a:gd name="T52" fmla="*/ 413 w 786"/>
                  <a:gd name="T53" fmla="*/ 585 h 664"/>
                  <a:gd name="T54" fmla="*/ 376 w 786"/>
                  <a:gd name="T55" fmla="*/ 574 h 664"/>
                  <a:gd name="T56" fmla="*/ 365 w 786"/>
                  <a:gd name="T57" fmla="*/ 588 h 664"/>
                  <a:gd name="T58" fmla="*/ 317 w 786"/>
                  <a:gd name="T59" fmla="*/ 624 h 664"/>
                  <a:gd name="T60" fmla="*/ 109 w 786"/>
                  <a:gd name="T61" fmla="*/ 664 h 664"/>
                  <a:gd name="T62" fmla="*/ 101 w 786"/>
                  <a:gd name="T63" fmla="*/ 647 h 664"/>
                  <a:gd name="T64" fmla="*/ 128 w 786"/>
                  <a:gd name="T65" fmla="*/ 620 h 664"/>
                  <a:gd name="T66" fmla="*/ 89 w 786"/>
                  <a:gd name="T67" fmla="*/ 623 h 664"/>
                  <a:gd name="T68" fmla="*/ 49 w 786"/>
                  <a:gd name="T69" fmla="*/ 628 h 664"/>
                  <a:gd name="T70" fmla="*/ 57 w 786"/>
                  <a:gd name="T71" fmla="*/ 602 h 664"/>
                  <a:gd name="T72" fmla="*/ 9 w 786"/>
                  <a:gd name="T73" fmla="*/ 593 h 664"/>
                  <a:gd name="T74" fmla="*/ 22 w 786"/>
                  <a:gd name="T75" fmla="*/ 551 h 664"/>
                  <a:gd name="T76" fmla="*/ 52 w 786"/>
                  <a:gd name="T77" fmla="*/ 515 h 664"/>
                  <a:gd name="T78" fmla="*/ 4 w 786"/>
                  <a:gd name="T79" fmla="*/ 524 h 664"/>
                  <a:gd name="T80" fmla="*/ 8 w 786"/>
                  <a:gd name="T81" fmla="*/ 493 h 664"/>
                  <a:gd name="T82" fmla="*/ 74 w 786"/>
                  <a:gd name="T83" fmla="*/ 478 h 664"/>
                  <a:gd name="T84" fmla="*/ 111 w 786"/>
                  <a:gd name="T85" fmla="*/ 456 h 664"/>
                  <a:gd name="T86" fmla="*/ 132 w 786"/>
                  <a:gd name="T87" fmla="*/ 420 h 664"/>
                  <a:gd name="T88" fmla="*/ 176 w 786"/>
                  <a:gd name="T89" fmla="*/ 377 h 664"/>
                  <a:gd name="T90" fmla="*/ 206 w 786"/>
                  <a:gd name="T91" fmla="*/ 345 h 664"/>
                  <a:gd name="T92" fmla="*/ 219 w 786"/>
                  <a:gd name="T93" fmla="*/ 304 h 664"/>
                  <a:gd name="T94" fmla="*/ 248 w 786"/>
                  <a:gd name="T95" fmla="*/ 278 h 664"/>
                  <a:gd name="T96" fmla="*/ 152 w 786"/>
                  <a:gd name="T97" fmla="*/ 262 h 664"/>
                  <a:gd name="T98" fmla="*/ 98 w 786"/>
                  <a:gd name="T99" fmla="*/ 240 h 664"/>
                  <a:gd name="T100" fmla="*/ 100 w 786"/>
                  <a:gd name="T101" fmla="*/ 204 h 664"/>
                  <a:gd name="T102" fmla="*/ 149 w 786"/>
                  <a:gd name="T103" fmla="*/ 159 h 664"/>
                  <a:gd name="T104" fmla="*/ 182 w 786"/>
                  <a:gd name="T105" fmla="*/ 148 h 664"/>
                  <a:gd name="T106" fmla="*/ 125 w 786"/>
                  <a:gd name="T107" fmla="*/ 127 h 664"/>
                  <a:gd name="T108" fmla="*/ 246 w 786"/>
                  <a:gd name="T109" fmla="*/ 405 h 664"/>
                  <a:gd name="T110" fmla="*/ 282 w 786"/>
                  <a:gd name="T111" fmla="*/ 388 h 664"/>
                  <a:gd name="T112" fmla="*/ 238 w 786"/>
                  <a:gd name="T113" fmla="*/ 399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6" h="664">
                    <a:moveTo>
                      <a:pt x="87" y="108"/>
                    </a:moveTo>
                    <a:lnTo>
                      <a:pt x="87" y="108"/>
                    </a:lnTo>
                    <a:lnTo>
                      <a:pt x="103" y="107"/>
                    </a:lnTo>
                    <a:lnTo>
                      <a:pt x="119" y="107"/>
                    </a:lnTo>
                    <a:lnTo>
                      <a:pt x="125" y="108"/>
                    </a:lnTo>
                    <a:lnTo>
                      <a:pt x="133" y="110"/>
                    </a:lnTo>
                    <a:lnTo>
                      <a:pt x="140" y="115"/>
                    </a:lnTo>
                    <a:lnTo>
                      <a:pt x="146" y="119"/>
                    </a:lnTo>
                    <a:lnTo>
                      <a:pt x="146" y="119"/>
                    </a:lnTo>
                    <a:lnTo>
                      <a:pt x="151" y="111"/>
                    </a:lnTo>
                    <a:lnTo>
                      <a:pt x="152" y="105"/>
                    </a:lnTo>
                    <a:lnTo>
                      <a:pt x="152" y="99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3" y="86"/>
                    </a:lnTo>
                    <a:lnTo>
                      <a:pt x="133" y="81"/>
                    </a:lnTo>
                    <a:lnTo>
                      <a:pt x="124" y="78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20" y="64"/>
                    </a:lnTo>
                    <a:lnTo>
                      <a:pt x="124" y="56"/>
                    </a:lnTo>
                    <a:lnTo>
                      <a:pt x="125" y="50"/>
                    </a:lnTo>
                    <a:lnTo>
                      <a:pt x="130" y="45"/>
                    </a:lnTo>
                    <a:lnTo>
                      <a:pt x="136" y="43"/>
                    </a:lnTo>
                    <a:lnTo>
                      <a:pt x="144" y="43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62" y="50"/>
                    </a:lnTo>
                    <a:lnTo>
                      <a:pt x="168" y="46"/>
                    </a:lnTo>
                    <a:lnTo>
                      <a:pt x="182" y="40"/>
                    </a:lnTo>
                    <a:lnTo>
                      <a:pt x="182" y="40"/>
                    </a:lnTo>
                    <a:lnTo>
                      <a:pt x="200" y="34"/>
                    </a:lnTo>
                    <a:lnTo>
                      <a:pt x="216" y="30"/>
                    </a:lnTo>
                    <a:lnTo>
                      <a:pt x="225" y="30"/>
                    </a:lnTo>
                    <a:lnTo>
                      <a:pt x="233" y="32"/>
                    </a:lnTo>
                    <a:lnTo>
                      <a:pt x="241" y="34"/>
                    </a:lnTo>
                    <a:lnTo>
                      <a:pt x="249" y="37"/>
                    </a:lnTo>
                    <a:lnTo>
                      <a:pt x="249" y="37"/>
                    </a:lnTo>
                    <a:lnTo>
                      <a:pt x="265" y="43"/>
                    </a:lnTo>
                    <a:lnTo>
                      <a:pt x="282" y="46"/>
                    </a:lnTo>
                    <a:lnTo>
                      <a:pt x="298" y="48"/>
                    </a:lnTo>
                    <a:lnTo>
                      <a:pt x="316" y="48"/>
                    </a:lnTo>
                    <a:lnTo>
                      <a:pt x="349" y="46"/>
                    </a:lnTo>
                    <a:lnTo>
                      <a:pt x="367" y="46"/>
                    </a:lnTo>
                    <a:lnTo>
                      <a:pt x="384" y="51"/>
                    </a:lnTo>
                    <a:lnTo>
                      <a:pt x="384" y="51"/>
                    </a:lnTo>
                    <a:lnTo>
                      <a:pt x="378" y="45"/>
                    </a:lnTo>
                    <a:lnTo>
                      <a:pt x="375" y="42"/>
                    </a:lnTo>
                    <a:lnTo>
                      <a:pt x="371" y="37"/>
                    </a:lnTo>
                    <a:lnTo>
                      <a:pt x="371" y="32"/>
                    </a:lnTo>
                    <a:lnTo>
                      <a:pt x="373" y="29"/>
                    </a:lnTo>
                    <a:lnTo>
                      <a:pt x="376" y="26"/>
                    </a:lnTo>
                    <a:lnTo>
                      <a:pt x="384" y="19"/>
                    </a:lnTo>
                    <a:lnTo>
                      <a:pt x="384" y="19"/>
                    </a:lnTo>
                    <a:lnTo>
                      <a:pt x="400" y="11"/>
                    </a:lnTo>
                    <a:lnTo>
                      <a:pt x="416" y="5"/>
                    </a:lnTo>
                    <a:lnTo>
                      <a:pt x="416" y="5"/>
                    </a:lnTo>
                    <a:lnTo>
                      <a:pt x="425" y="2"/>
                    </a:lnTo>
                    <a:lnTo>
                      <a:pt x="430" y="0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1" y="7"/>
                    </a:lnTo>
                    <a:lnTo>
                      <a:pt x="448" y="19"/>
                    </a:lnTo>
                    <a:lnTo>
                      <a:pt x="448" y="19"/>
                    </a:lnTo>
                    <a:lnTo>
                      <a:pt x="457" y="34"/>
                    </a:lnTo>
                    <a:lnTo>
                      <a:pt x="467" y="46"/>
                    </a:lnTo>
                    <a:lnTo>
                      <a:pt x="479" y="57"/>
                    </a:lnTo>
                    <a:lnTo>
                      <a:pt x="492" y="67"/>
                    </a:lnTo>
                    <a:lnTo>
                      <a:pt x="506" y="73"/>
                    </a:lnTo>
                    <a:lnTo>
                      <a:pt x="522" y="80"/>
                    </a:lnTo>
                    <a:lnTo>
                      <a:pt x="538" y="84"/>
                    </a:lnTo>
                    <a:lnTo>
                      <a:pt x="556" y="88"/>
                    </a:lnTo>
                    <a:lnTo>
                      <a:pt x="556" y="88"/>
                    </a:lnTo>
                    <a:lnTo>
                      <a:pt x="572" y="91"/>
                    </a:lnTo>
                    <a:lnTo>
                      <a:pt x="580" y="92"/>
                    </a:lnTo>
                    <a:lnTo>
                      <a:pt x="589" y="94"/>
                    </a:lnTo>
                    <a:lnTo>
                      <a:pt x="597" y="92"/>
                    </a:lnTo>
                    <a:lnTo>
                      <a:pt x="605" y="91"/>
                    </a:lnTo>
                    <a:lnTo>
                      <a:pt x="611" y="84"/>
                    </a:lnTo>
                    <a:lnTo>
                      <a:pt x="619" y="77"/>
                    </a:lnTo>
                    <a:lnTo>
                      <a:pt x="619" y="77"/>
                    </a:lnTo>
                    <a:lnTo>
                      <a:pt x="626" y="62"/>
                    </a:lnTo>
                    <a:lnTo>
                      <a:pt x="629" y="56"/>
                    </a:lnTo>
                    <a:lnTo>
                      <a:pt x="629" y="48"/>
                    </a:lnTo>
                    <a:lnTo>
                      <a:pt x="629" y="48"/>
                    </a:lnTo>
                    <a:lnTo>
                      <a:pt x="630" y="43"/>
                    </a:lnTo>
                    <a:lnTo>
                      <a:pt x="634" y="40"/>
                    </a:lnTo>
                    <a:lnTo>
                      <a:pt x="637" y="38"/>
                    </a:lnTo>
                    <a:lnTo>
                      <a:pt x="641" y="37"/>
                    </a:lnTo>
                    <a:lnTo>
                      <a:pt x="641" y="37"/>
                    </a:lnTo>
                    <a:lnTo>
                      <a:pt x="648" y="37"/>
                    </a:lnTo>
                    <a:lnTo>
                      <a:pt x="654" y="37"/>
                    </a:lnTo>
                    <a:lnTo>
                      <a:pt x="657" y="40"/>
                    </a:lnTo>
                    <a:lnTo>
                      <a:pt x="659" y="42"/>
                    </a:lnTo>
                    <a:lnTo>
                      <a:pt x="659" y="45"/>
                    </a:lnTo>
                    <a:lnTo>
                      <a:pt x="659" y="45"/>
                    </a:lnTo>
                    <a:lnTo>
                      <a:pt x="661" y="54"/>
                    </a:lnTo>
                    <a:lnTo>
                      <a:pt x="664" y="62"/>
                    </a:lnTo>
                    <a:lnTo>
                      <a:pt x="670" y="69"/>
                    </a:lnTo>
                    <a:lnTo>
                      <a:pt x="676" y="73"/>
                    </a:lnTo>
                    <a:lnTo>
                      <a:pt x="689" y="84"/>
                    </a:lnTo>
                    <a:lnTo>
                      <a:pt x="694" y="92"/>
                    </a:lnTo>
                    <a:lnTo>
                      <a:pt x="699" y="100"/>
                    </a:lnTo>
                    <a:lnTo>
                      <a:pt x="699" y="100"/>
                    </a:lnTo>
                    <a:lnTo>
                      <a:pt x="700" y="104"/>
                    </a:lnTo>
                    <a:lnTo>
                      <a:pt x="705" y="107"/>
                    </a:lnTo>
                    <a:lnTo>
                      <a:pt x="710" y="108"/>
                    </a:lnTo>
                    <a:lnTo>
                      <a:pt x="715" y="108"/>
                    </a:lnTo>
                    <a:lnTo>
                      <a:pt x="727" y="107"/>
                    </a:lnTo>
                    <a:lnTo>
                      <a:pt x="738" y="105"/>
                    </a:lnTo>
                    <a:lnTo>
                      <a:pt x="738" y="105"/>
                    </a:lnTo>
                    <a:lnTo>
                      <a:pt x="749" y="102"/>
                    </a:lnTo>
                    <a:lnTo>
                      <a:pt x="761" y="102"/>
                    </a:lnTo>
                    <a:lnTo>
                      <a:pt x="773" y="102"/>
                    </a:lnTo>
                    <a:lnTo>
                      <a:pt x="786" y="104"/>
                    </a:lnTo>
                    <a:lnTo>
                      <a:pt x="786" y="104"/>
                    </a:lnTo>
                    <a:lnTo>
                      <a:pt x="773" y="107"/>
                    </a:lnTo>
                    <a:lnTo>
                      <a:pt x="764" y="110"/>
                    </a:lnTo>
                    <a:lnTo>
                      <a:pt x="759" y="115"/>
                    </a:lnTo>
                    <a:lnTo>
                      <a:pt x="756" y="121"/>
                    </a:lnTo>
                    <a:lnTo>
                      <a:pt x="756" y="127"/>
                    </a:lnTo>
                    <a:lnTo>
                      <a:pt x="757" y="135"/>
                    </a:lnTo>
                    <a:lnTo>
                      <a:pt x="764" y="153"/>
                    </a:lnTo>
                    <a:lnTo>
                      <a:pt x="764" y="153"/>
                    </a:lnTo>
                    <a:lnTo>
                      <a:pt x="773" y="180"/>
                    </a:lnTo>
                    <a:lnTo>
                      <a:pt x="781" y="205"/>
                    </a:lnTo>
                    <a:lnTo>
                      <a:pt x="781" y="205"/>
                    </a:lnTo>
                    <a:lnTo>
                      <a:pt x="784" y="216"/>
                    </a:lnTo>
                    <a:lnTo>
                      <a:pt x="786" y="226"/>
                    </a:lnTo>
                    <a:lnTo>
                      <a:pt x="786" y="229"/>
                    </a:lnTo>
                    <a:lnTo>
                      <a:pt x="784" y="234"/>
                    </a:lnTo>
                    <a:lnTo>
                      <a:pt x="781" y="239"/>
                    </a:lnTo>
                    <a:lnTo>
                      <a:pt x="776" y="242"/>
                    </a:lnTo>
                    <a:lnTo>
                      <a:pt x="776" y="242"/>
                    </a:lnTo>
                    <a:lnTo>
                      <a:pt x="772" y="248"/>
                    </a:lnTo>
                    <a:lnTo>
                      <a:pt x="770" y="253"/>
                    </a:lnTo>
                    <a:lnTo>
                      <a:pt x="772" y="259"/>
                    </a:lnTo>
                    <a:lnTo>
                      <a:pt x="775" y="264"/>
                    </a:lnTo>
                    <a:lnTo>
                      <a:pt x="775" y="264"/>
                    </a:lnTo>
                    <a:lnTo>
                      <a:pt x="778" y="275"/>
                    </a:lnTo>
                    <a:lnTo>
                      <a:pt x="781" y="286"/>
                    </a:lnTo>
                    <a:lnTo>
                      <a:pt x="783" y="296"/>
                    </a:lnTo>
                    <a:lnTo>
                      <a:pt x="783" y="307"/>
                    </a:lnTo>
                    <a:lnTo>
                      <a:pt x="783" y="316"/>
                    </a:lnTo>
                    <a:lnTo>
                      <a:pt x="781" y="327"/>
                    </a:lnTo>
                    <a:lnTo>
                      <a:pt x="780" y="337"/>
                    </a:lnTo>
                    <a:lnTo>
                      <a:pt x="775" y="348"/>
                    </a:lnTo>
                    <a:lnTo>
                      <a:pt x="775" y="348"/>
                    </a:lnTo>
                    <a:lnTo>
                      <a:pt x="770" y="362"/>
                    </a:lnTo>
                    <a:lnTo>
                      <a:pt x="764" y="378"/>
                    </a:lnTo>
                    <a:lnTo>
                      <a:pt x="754" y="410"/>
                    </a:lnTo>
                    <a:lnTo>
                      <a:pt x="748" y="424"/>
                    </a:lnTo>
                    <a:lnTo>
                      <a:pt x="740" y="439"/>
                    </a:lnTo>
                    <a:lnTo>
                      <a:pt x="729" y="451"/>
                    </a:lnTo>
                    <a:lnTo>
                      <a:pt x="716" y="464"/>
                    </a:lnTo>
                    <a:lnTo>
                      <a:pt x="716" y="464"/>
                    </a:lnTo>
                    <a:lnTo>
                      <a:pt x="715" y="467"/>
                    </a:lnTo>
                    <a:lnTo>
                      <a:pt x="713" y="472"/>
                    </a:lnTo>
                    <a:lnTo>
                      <a:pt x="713" y="472"/>
                    </a:lnTo>
                    <a:lnTo>
                      <a:pt x="715" y="483"/>
                    </a:lnTo>
                    <a:lnTo>
                      <a:pt x="713" y="491"/>
                    </a:lnTo>
                    <a:lnTo>
                      <a:pt x="710" y="497"/>
                    </a:lnTo>
                    <a:lnTo>
                      <a:pt x="705" y="502"/>
                    </a:lnTo>
                    <a:lnTo>
                      <a:pt x="699" y="505"/>
                    </a:lnTo>
                    <a:lnTo>
                      <a:pt x="691" y="507"/>
                    </a:lnTo>
                    <a:lnTo>
                      <a:pt x="683" y="507"/>
                    </a:lnTo>
                    <a:lnTo>
                      <a:pt x="675" y="507"/>
                    </a:lnTo>
                    <a:lnTo>
                      <a:pt x="675" y="507"/>
                    </a:lnTo>
                    <a:lnTo>
                      <a:pt x="656" y="505"/>
                    </a:lnTo>
                    <a:lnTo>
                      <a:pt x="637" y="505"/>
                    </a:lnTo>
                    <a:lnTo>
                      <a:pt x="616" y="509"/>
                    </a:lnTo>
                    <a:lnTo>
                      <a:pt x="597" y="512"/>
                    </a:lnTo>
                    <a:lnTo>
                      <a:pt x="559" y="520"/>
                    </a:lnTo>
                    <a:lnTo>
                      <a:pt x="540" y="521"/>
                    </a:lnTo>
                    <a:lnTo>
                      <a:pt x="521" y="520"/>
                    </a:lnTo>
                    <a:lnTo>
                      <a:pt x="521" y="520"/>
                    </a:lnTo>
                    <a:lnTo>
                      <a:pt x="514" y="520"/>
                    </a:lnTo>
                    <a:lnTo>
                      <a:pt x="511" y="521"/>
                    </a:lnTo>
                    <a:lnTo>
                      <a:pt x="510" y="523"/>
                    </a:lnTo>
                    <a:lnTo>
                      <a:pt x="510" y="523"/>
                    </a:lnTo>
                    <a:lnTo>
                      <a:pt x="500" y="534"/>
                    </a:lnTo>
                    <a:lnTo>
                      <a:pt x="491" y="540"/>
                    </a:lnTo>
                    <a:lnTo>
                      <a:pt x="479" y="547"/>
                    </a:lnTo>
                    <a:lnTo>
                      <a:pt x="467" y="551"/>
                    </a:lnTo>
                    <a:lnTo>
                      <a:pt x="443" y="561"/>
                    </a:lnTo>
                    <a:lnTo>
                      <a:pt x="432" y="567"/>
                    </a:lnTo>
                    <a:lnTo>
                      <a:pt x="422" y="575"/>
                    </a:lnTo>
                    <a:lnTo>
                      <a:pt x="422" y="575"/>
                    </a:lnTo>
                    <a:lnTo>
                      <a:pt x="413" y="585"/>
                    </a:lnTo>
                    <a:lnTo>
                      <a:pt x="406" y="588"/>
                    </a:lnTo>
                    <a:lnTo>
                      <a:pt x="400" y="591"/>
                    </a:lnTo>
                    <a:lnTo>
                      <a:pt x="394" y="591"/>
                    </a:lnTo>
                    <a:lnTo>
                      <a:pt x="387" y="590"/>
                    </a:lnTo>
                    <a:lnTo>
                      <a:pt x="383" y="583"/>
                    </a:lnTo>
                    <a:lnTo>
                      <a:pt x="376" y="574"/>
                    </a:lnTo>
                    <a:lnTo>
                      <a:pt x="376" y="574"/>
                    </a:lnTo>
                    <a:lnTo>
                      <a:pt x="375" y="570"/>
                    </a:lnTo>
                    <a:lnTo>
                      <a:pt x="371" y="570"/>
                    </a:lnTo>
                    <a:lnTo>
                      <a:pt x="368" y="572"/>
                    </a:lnTo>
                    <a:lnTo>
                      <a:pt x="367" y="574"/>
                    </a:lnTo>
                    <a:lnTo>
                      <a:pt x="367" y="577"/>
                    </a:lnTo>
                    <a:lnTo>
                      <a:pt x="367" y="577"/>
                    </a:lnTo>
                    <a:lnTo>
                      <a:pt x="365" y="588"/>
                    </a:lnTo>
                    <a:lnTo>
                      <a:pt x="362" y="597"/>
                    </a:lnTo>
                    <a:lnTo>
                      <a:pt x="356" y="605"/>
                    </a:lnTo>
                    <a:lnTo>
                      <a:pt x="349" y="612"/>
                    </a:lnTo>
                    <a:lnTo>
                      <a:pt x="341" y="617"/>
                    </a:lnTo>
                    <a:lnTo>
                      <a:pt x="332" y="620"/>
                    </a:lnTo>
                    <a:lnTo>
                      <a:pt x="317" y="624"/>
                    </a:lnTo>
                    <a:lnTo>
                      <a:pt x="317" y="624"/>
                    </a:lnTo>
                    <a:lnTo>
                      <a:pt x="292" y="632"/>
                    </a:lnTo>
                    <a:lnTo>
                      <a:pt x="267" y="639"/>
                    </a:lnTo>
                    <a:lnTo>
                      <a:pt x="216" y="648"/>
                    </a:lnTo>
                    <a:lnTo>
                      <a:pt x="165" y="655"/>
                    </a:lnTo>
                    <a:lnTo>
                      <a:pt x="114" y="663"/>
                    </a:lnTo>
                    <a:lnTo>
                      <a:pt x="114" y="663"/>
                    </a:lnTo>
                    <a:lnTo>
                      <a:pt x="109" y="664"/>
                    </a:lnTo>
                    <a:lnTo>
                      <a:pt x="106" y="663"/>
                    </a:lnTo>
                    <a:lnTo>
                      <a:pt x="106" y="659"/>
                    </a:lnTo>
                    <a:lnTo>
                      <a:pt x="106" y="656"/>
                    </a:lnTo>
                    <a:lnTo>
                      <a:pt x="106" y="656"/>
                    </a:lnTo>
                    <a:lnTo>
                      <a:pt x="106" y="653"/>
                    </a:lnTo>
                    <a:lnTo>
                      <a:pt x="106" y="650"/>
                    </a:lnTo>
                    <a:lnTo>
                      <a:pt x="101" y="647"/>
                    </a:lnTo>
                    <a:lnTo>
                      <a:pt x="100" y="644"/>
                    </a:lnTo>
                    <a:lnTo>
                      <a:pt x="100" y="640"/>
                    </a:lnTo>
                    <a:lnTo>
                      <a:pt x="100" y="639"/>
                    </a:lnTo>
                    <a:lnTo>
                      <a:pt x="103" y="636"/>
                    </a:lnTo>
                    <a:lnTo>
                      <a:pt x="103" y="636"/>
                    </a:lnTo>
                    <a:lnTo>
                      <a:pt x="128" y="620"/>
                    </a:lnTo>
                    <a:lnTo>
                      <a:pt x="128" y="620"/>
                    </a:lnTo>
                    <a:lnTo>
                      <a:pt x="122" y="617"/>
                    </a:lnTo>
                    <a:lnTo>
                      <a:pt x="117" y="615"/>
                    </a:lnTo>
                    <a:lnTo>
                      <a:pt x="112" y="615"/>
                    </a:lnTo>
                    <a:lnTo>
                      <a:pt x="108" y="615"/>
                    </a:lnTo>
                    <a:lnTo>
                      <a:pt x="98" y="620"/>
                    </a:lnTo>
                    <a:lnTo>
                      <a:pt x="89" y="623"/>
                    </a:lnTo>
                    <a:lnTo>
                      <a:pt x="89" y="623"/>
                    </a:lnTo>
                    <a:lnTo>
                      <a:pt x="79" y="626"/>
                    </a:lnTo>
                    <a:lnTo>
                      <a:pt x="70" y="631"/>
                    </a:lnTo>
                    <a:lnTo>
                      <a:pt x="60" y="634"/>
                    </a:lnTo>
                    <a:lnTo>
                      <a:pt x="55" y="634"/>
                    </a:lnTo>
                    <a:lnTo>
                      <a:pt x="49" y="632"/>
                    </a:lnTo>
                    <a:lnTo>
                      <a:pt x="49" y="632"/>
                    </a:lnTo>
                    <a:lnTo>
                      <a:pt x="49" y="628"/>
                    </a:lnTo>
                    <a:lnTo>
                      <a:pt x="51" y="624"/>
                    </a:lnTo>
                    <a:lnTo>
                      <a:pt x="55" y="618"/>
                    </a:lnTo>
                    <a:lnTo>
                      <a:pt x="62" y="613"/>
                    </a:lnTo>
                    <a:lnTo>
                      <a:pt x="65" y="610"/>
                    </a:lnTo>
                    <a:lnTo>
                      <a:pt x="66" y="605"/>
                    </a:lnTo>
                    <a:lnTo>
                      <a:pt x="66" y="605"/>
                    </a:lnTo>
                    <a:lnTo>
                      <a:pt x="57" y="602"/>
                    </a:lnTo>
                    <a:lnTo>
                      <a:pt x="49" y="602"/>
                    </a:lnTo>
                    <a:lnTo>
                      <a:pt x="39" y="602"/>
                    </a:lnTo>
                    <a:lnTo>
                      <a:pt x="31" y="602"/>
                    </a:lnTo>
                    <a:lnTo>
                      <a:pt x="31" y="602"/>
                    </a:lnTo>
                    <a:lnTo>
                      <a:pt x="22" y="601"/>
                    </a:lnTo>
                    <a:lnTo>
                      <a:pt x="16" y="596"/>
                    </a:lnTo>
                    <a:lnTo>
                      <a:pt x="9" y="593"/>
                    </a:lnTo>
                    <a:lnTo>
                      <a:pt x="6" y="586"/>
                    </a:lnTo>
                    <a:lnTo>
                      <a:pt x="6" y="582"/>
                    </a:lnTo>
                    <a:lnTo>
                      <a:pt x="6" y="574"/>
                    </a:lnTo>
                    <a:lnTo>
                      <a:pt x="9" y="567"/>
                    </a:lnTo>
                    <a:lnTo>
                      <a:pt x="14" y="559"/>
                    </a:lnTo>
                    <a:lnTo>
                      <a:pt x="14" y="559"/>
                    </a:lnTo>
                    <a:lnTo>
                      <a:pt x="22" y="551"/>
                    </a:lnTo>
                    <a:lnTo>
                      <a:pt x="30" y="545"/>
                    </a:lnTo>
                    <a:lnTo>
                      <a:pt x="46" y="534"/>
                    </a:lnTo>
                    <a:lnTo>
                      <a:pt x="84" y="516"/>
                    </a:lnTo>
                    <a:lnTo>
                      <a:pt x="84" y="516"/>
                    </a:lnTo>
                    <a:lnTo>
                      <a:pt x="76" y="513"/>
                    </a:lnTo>
                    <a:lnTo>
                      <a:pt x="68" y="513"/>
                    </a:lnTo>
                    <a:lnTo>
                      <a:pt x="52" y="515"/>
                    </a:lnTo>
                    <a:lnTo>
                      <a:pt x="38" y="518"/>
                    </a:lnTo>
                    <a:lnTo>
                      <a:pt x="24" y="521"/>
                    </a:lnTo>
                    <a:lnTo>
                      <a:pt x="24" y="521"/>
                    </a:lnTo>
                    <a:lnTo>
                      <a:pt x="16" y="523"/>
                    </a:lnTo>
                    <a:lnTo>
                      <a:pt x="9" y="524"/>
                    </a:lnTo>
                    <a:lnTo>
                      <a:pt x="8" y="524"/>
                    </a:lnTo>
                    <a:lnTo>
                      <a:pt x="4" y="524"/>
                    </a:lnTo>
                    <a:lnTo>
                      <a:pt x="3" y="521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07"/>
                    </a:lnTo>
                    <a:lnTo>
                      <a:pt x="3" y="499"/>
                    </a:lnTo>
                    <a:lnTo>
                      <a:pt x="4" y="496"/>
                    </a:lnTo>
                    <a:lnTo>
                      <a:pt x="8" y="493"/>
                    </a:lnTo>
                    <a:lnTo>
                      <a:pt x="12" y="491"/>
                    </a:lnTo>
                    <a:lnTo>
                      <a:pt x="16" y="489"/>
                    </a:lnTo>
                    <a:lnTo>
                      <a:pt x="16" y="489"/>
                    </a:lnTo>
                    <a:lnTo>
                      <a:pt x="28" y="488"/>
                    </a:lnTo>
                    <a:lnTo>
                      <a:pt x="39" y="485"/>
                    </a:lnTo>
                    <a:lnTo>
                      <a:pt x="63" y="480"/>
                    </a:lnTo>
                    <a:lnTo>
                      <a:pt x="74" y="478"/>
                    </a:lnTo>
                    <a:lnTo>
                      <a:pt x="87" y="480"/>
                    </a:lnTo>
                    <a:lnTo>
                      <a:pt x="98" y="483"/>
                    </a:lnTo>
                    <a:lnTo>
                      <a:pt x="111" y="488"/>
                    </a:lnTo>
                    <a:lnTo>
                      <a:pt x="111" y="488"/>
                    </a:lnTo>
                    <a:lnTo>
                      <a:pt x="108" y="469"/>
                    </a:lnTo>
                    <a:lnTo>
                      <a:pt x="108" y="462"/>
                    </a:lnTo>
                    <a:lnTo>
                      <a:pt x="111" y="456"/>
                    </a:lnTo>
                    <a:lnTo>
                      <a:pt x="116" y="450"/>
                    </a:lnTo>
                    <a:lnTo>
                      <a:pt x="122" y="442"/>
                    </a:lnTo>
                    <a:lnTo>
                      <a:pt x="147" y="421"/>
                    </a:lnTo>
                    <a:lnTo>
                      <a:pt x="147" y="421"/>
                    </a:lnTo>
                    <a:lnTo>
                      <a:pt x="144" y="418"/>
                    </a:lnTo>
                    <a:lnTo>
                      <a:pt x="140" y="418"/>
                    </a:lnTo>
                    <a:lnTo>
                      <a:pt x="132" y="420"/>
                    </a:lnTo>
                    <a:lnTo>
                      <a:pt x="124" y="421"/>
                    </a:lnTo>
                    <a:lnTo>
                      <a:pt x="119" y="421"/>
                    </a:lnTo>
                    <a:lnTo>
                      <a:pt x="114" y="418"/>
                    </a:lnTo>
                    <a:lnTo>
                      <a:pt x="114" y="418"/>
                    </a:lnTo>
                    <a:lnTo>
                      <a:pt x="135" y="404"/>
                    </a:lnTo>
                    <a:lnTo>
                      <a:pt x="155" y="391"/>
                    </a:lnTo>
                    <a:lnTo>
                      <a:pt x="176" y="377"/>
                    </a:lnTo>
                    <a:lnTo>
                      <a:pt x="184" y="370"/>
                    </a:lnTo>
                    <a:lnTo>
                      <a:pt x="194" y="361"/>
                    </a:lnTo>
                    <a:lnTo>
                      <a:pt x="194" y="361"/>
                    </a:lnTo>
                    <a:lnTo>
                      <a:pt x="203" y="353"/>
                    </a:lnTo>
                    <a:lnTo>
                      <a:pt x="206" y="348"/>
                    </a:lnTo>
                    <a:lnTo>
                      <a:pt x="206" y="345"/>
                    </a:lnTo>
                    <a:lnTo>
                      <a:pt x="206" y="345"/>
                    </a:lnTo>
                    <a:lnTo>
                      <a:pt x="205" y="337"/>
                    </a:lnTo>
                    <a:lnTo>
                      <a:pt x="205" y="329"/>
                    </a:lnTo>
                    <a:lnTo>
                      <a:pt x="205" y="323"/>
                    </a:lnTo>
                    <a:lnTo>
                      <a:pt x="206" y="318"/>
                    </a:lnTo>
                    <a:lnTo>
                      <a:pt x="209" y="313"/>
                    </a:lnTo>
                    <a:lnTo>
                      <a:pt x="213" y="308"/>
                    </a:lnTo>
                    <a:lnTo>
                      <a:pt x="219" y="304"/>
                    </a:lnTo>
                    <a:lnTo>
                      <a:pt x="228" y="299"/>
                    </a:lnTo>
                    <a:lnTo>
                      <a:pt x="240" y="296"/>
                    </a:lnTo>
                    <a:lnTo>
                      <a:pt x="260" y="288"/>
                    </a:lnTo>
                    <a:lnTo>
                      <a:pt x="260" y="288"/>
                    </a:lnTo>
                    <a:lnTo>
                      <a:pt x="279" y="280"/>
                    </a:lnTo>
                    <a:lnTo>
                      <a:pt x="279" y="280"/>
                    </a:lnTo>
                    <a:lnTo>
                      <a:pt x="248" y="278"/>
                    </a:lnTo>
                    <a:lnTo>
                      <a:pt x="217" y="277"/>
                    </a:lnTo>
                    <a:lnTo>
                      <a:pt x="201" y="277"/>
                    </a:lnTo>
                    <a:lnTo>
                      <a:pt x="187" y="273"/>
                    </a:lnTo>
                    <a:lnTo>
                      <a:pt x="173" y="27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52" y="262"/>
                    </a:lnTo>
                    <a:lnTo>
                      <a:pt x="146" y="258"/>
                    </a:lnTo>
                    <a:lnTo>
                      <a:pt x="132" y="246"/>
                    </a:lnTo>
                    <a:lnTo>
                      <a:pt x="125" y="242"/>
                    </a:lnTo>
                    <a:lnTo>
                      <a:pt x="117" y="239"/>
                    </a:lnTo>
                    <a:lnTo>
                      <a:pt x="109" y="237"/>
                    </a:lnTo>
                    <a:lnTo>
                      <a:pt x="98" y="240"/>
                    </a:lnTo>
                    <a:lnTo>
                      <a:pt x="98" y="240"/>
                    </a:lnTo>
                    <a:lnTo>
                      <a:pt x="98" y="235"/>
                    </a:lnTo>
                    <a:lnTo>
                      <a:pt x="97" y="231"/>
                    </a:lnTo>
                    <a:lnTo>
                      <a:pt x="93" y="221"/>
                    </a:lnTo>
                    <a:lnTo>
                      <a:pt x="93" y="216"/>
                    </a:lnTo>
                    <a:lnTo>
                      <a:pt x="93" y="212"/>
                    </a:lnTo>
                    <a:lnTo>
                      <a:pt x="95" y="207"/>
                    </a:lnTo>
                    <a:lnTo>
                      <a:pt x="100" y="204"/>
                    </a:lnTo>
                    <a:lnTo>
                      <a:pt x="100" y="204"/>
                    </a:lnTo>
                    <a:lnTo>
                      <a:pt x="114" y="194"/>
                    </a:lnTo>
                    <a:lnTo>
                      <a:pt x="128" y="186"/>
                    </a:lnTo>
                    <a:lnTo>
                      <a:pt x="135" y="181"/>
                    </a:lnTo>
                    <a:lnTo>
                      <a:pt x="141" y="175"/>
                    </a:lnTo>
                    <a:lnTo>
                      <a:pt x="146" y="167"/>
                    </a:lnTo>
                    <a:lnTo>
                      <a:pt x="149" y="159"/>
                    </a:lnTo>
                    <a:lnTo>
                      <a:pt x="149" y="159"/>
                    </a:lnTo>
                    <a:lnTo>
                      <a:pt x="152" y="154"/>
                    </a:lnTo>
                    <a:lnTo>
                      <a:pt x="157" y="151"/>
                    </a:lnTo>
                    <a:lnTo>
                      <a:pt x="163" y="151"/>
                    </a:lnTo>
                    <a:lnTo>
                      <a:pt x="168" y="150"/>
                    </a:lnTo>
                    <a:lnTo>
                      <a:pt x="176" y="150"/>
                    </a:lnTo>
                    <a:lnTo>
                      <a:pt x="182" y="148"/>
                    </a:lnTo>
                    <a:lnTo>
                      <a:pt x="187" y="14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79" y="137"/>
                    </a:lnTo>
                    <a:lnTo>
                      <a:pt x="165" y="135"/>
                    </a:lnTo>
                    <a:lnTo>
                      <a:pt x="138" y="131"/>
                    </a:lnTo>
                    <a:lnTo>
                      <a:pt x="125" y="127"/>
                    </a:lnTo>
                    <a:lnTo>
                      <a:pt x="111" y="124"/>
                    </a:lnTo>
                    <a:lnTo>
                      <a:pt x="98" y="118"/>
                    </a:lnTo>
                    <a:lnTo>
                      <a:pt x="87" y="108"/>
                    </a:lnTo>
                    <a:lnTo>
                      <a:pt x="87" y="108"/>
                    </a:lnTo>
                    <a:close/>
                    <a:moveTo>
                      <a:pt x="232" y="404"/>
                    </a:moveTo>
                    <a:lnTo>
                      <a:pt x="232" y="404"/>
                    </a:lnTo>
                    <a:lnTo>
                      <a:pt x="246" y="405"/>
                    </a:lnTo>
                    <a:lnTo>
                      <a:pt x="259" y="402"/>
                    </a:lnTo>
                    <a:lnTo>
                      <a:pt x="271" y="399"/>
                    </a:lnTo>
                    <a:lnTo>
                      <a:pt x="284" y="393"/>
                    </a:lnTo>
                    <a:lnTo>
                      <a:pt x="284" y="393"/>
                    </a:lnTo>
                    <a:lnTo>
                      <a:pt x="284" y="391"/>
                    </a:lnTo>
                    <a:lnTo>
                      <a:pt x="282" y="388"/>
                    </a:lnTo>
                    <a:lnTo>
                      <a:pt x="282" y="388"/>
                    </a:lnTo>
                    <a:lnTo>
                      <a:pt x="276" y="386"/>
                    </a:lnTo>
                    <a:lnTo>
                      <a:pt x="270" y="386"/>
                    </a:lnTo>
                    <a:lnTo>
                      <a:pt x="265" y="386"/>
                    </a:lnTo>
                    <a:lnTo>
                      <a:pt x="259" y="389"/>
                    </a:lnTo>
                    <a:lnTo>
                      <a:pt x="249" y="396"/>
                    </a:lnTo>
                    <a:lnTo>
                      <a:pt x="243" y="399"/>
                    </a:lnTo>
                    <a:lnTo>
                      <a:pt x="238" y="399"/>
                    </a:lnTo>
                    <a:lnTo>
                      <a:pt x="238" y="399"/>
                    </a:lnTo>
                    <a:lnTo>
                      <a:pt x="232" y="404"/>
                    </a:lnTo>
                    <a:lnTo>
                      <a:pt x="232" y="40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9" name="Freeform 11">
                <a:extLst>
                  <a:ext uri="{FF2B5EF4-FFF2-40B4-BE49-F238E27FC236}">
                    <a16:creationId xmlns:a16="http://schemas.microsoft.com/office/drawing/2014/main" id="{973EEBB5-D60A-A1F1-34DF-13D0C2727F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3" y="1752"/>
                <a:ext cx="241" cy="312"/>
              </a:xfrm>
              <a:custGeom>
                <a:avLst/>
                <a:gdLst>
                  <a:gd name="T0" fmla="*/ 319 w 483"/>
                  <a:gd name="T1" fmla="*/ 558 h 624"/>
                  <a:gd name="T2" fmla="*/ 265 w 483"/>
                  <a:gd name="T3" fmla="*/ 485 h 624"/>
                  <a:gd name="T4" fmla="*/ 259 w 483"/>
                  <a:gd name="T5" fmla="*/ 558 h 624"/>
                  <a:gd name="T6" fmla="*/ 268 w 483"/>
                  <a:gd name="T7" fmla="*/ 583 h 624"/>
                  <a:gd name="T8" fmla="*/ 319 w 483"/>
                  <a:gd name="T9" fmla="*/ 589 h 624"/>
                  <a:gd name="T10" fmla="*/ 330 w 483"/>
                  <a:gd name="T11" fmla="*/ 616 h 624"/>
                  <a:gd name="T12" fmla="*/ 306 w 483"/>
                  <a:gd name="T13" fmla="*/ 618 h 624"/>
                  <a:gd name="T14" fmla="*/ 197 w 483"/>
                  <a:gd name="T15" fmla="*/ 618 h 624"/>
                  <a:gd name="T16" fmla="*/ 98 w 483"/>
                  <a:gd name="T17" fmla="*/ 597 h 624"/>
                  <a:gd name="T18" fmla="*/ 63 w 483"/>
                  <a:gd name="T19" fmla="*/ 562 h 624"/>
                  <a:gd name="T20" fmla="*/ 92 w 483"/>
                  <a:gd name="T21" fmla="*/ 545 h 624"/>
                  <a:gd name="T22" fmla="*/ 65 w 483"/>
                  <a:gd name="T23" fmla="*/ 499 h 624"/>
                  <a:gd name="T24" fmla="*/ 19 w 483"/>
                  <a:gd name="T25" fmla="*/ 483 h 624"/>
                  <a:gd name="T26" fmla="*/ 6 w 483"/>
                  <a:gd name="T27" fmla="*/ 410 h 624"/>
                  <a:gd name="T28" fmla="*/ 13 w 483"/>
                  <a:gd name="T29" fmla="*/ 248 h 624"/>
                  <a:gd name="T30" fmla="*/ 52 w 483"/>
                  <a:gd name="T31" fmla="*/ 249 h 624"/>
                  <a:gd name="T32" fmla="*/ 41 w 483"/>
                  <a:gd name="T33" fmla="*/ 219 h 624"/>
                  <a:gd name="T34" fmla="*/ 60 w 483"/>
                  <a:gd name="T35" fmla="*/ 159 h 624"/>
                  <a:gd name="T36" fmla="*/ 127 w 483"/>
                  <a:gd name="T37" fmla="*/ 132 h 624"/>
                  <a:gd name="T38" fmla="*/ 232 w 483"/>
                  <a:gd name="T39" fmla="*/ 121 h 624"/>
                  <a:gd name="T40" fmla="*/ 286 w 483"/>
                  <a:gd name="T41" fmla="*/ 65 h 624"/>
                  <a:gd name="T42" fmla="*/ 429 w 483"/>
                  <a:gd name="T43" fmla="*/ 0 h 624"/>
                  <a:gd name="T44" fmla="*/ 411 w 483"/>
                  <a:gd name="T45" fmla="*/ 64 h 624"/>
                  <a:gd name="T46" fmla="*/ 392 w 483"/>
                  <a:gd name="T47" fmla="*/ 138 h 624"/>
                  <a:gd name="T48" fmla="*/ 364 w 483"/>
                  <a:gd name="T49" fmla="*/ 170 h 624"/>
                  <a:gd name="T50" fmla="*/ 376 w 483"/>
                  <a:gd name="T51" fmla="*/ 235 h 624"/>
                  <a:gd name="T52" fmla="*/ 394 w 483"/>
                  <a:gd name="T53" fmla="*/ 253 h 624"/>
                  <a:gd name="T54" fmla="*/ 470 w 483"/>
                  <a:gd name="T55" fmla="*/ 267 h 624"/>
                  <a:gd name="T56" fmla="*/ 480 w 483"/>
                  <a:gd name="T57" fmla="*/ 302 h 624"/>
                  <a:gd name="T58" fmla="*/ 449 w 483"/>
                  <a:gd name="T59" fmla="*/ 338 h 624"/>
                  <a:gd name="T60" fmla="*/ 410 w 483"/>
                  <a:gd name="T61" fmla="*/ 359 h 624"/>
                  <a:gd name="T62" fmla="*/ 394 w 483"/>
                  <a:gd name="T63" fmla="*/ 338 h 624"/>
                  <a:gd name="T64" fmla="*/ 376 w 483"/>
                  <a:gd name="T65" fmla="*/ 332 h 624"/>
                  <a:gd name="T66" fmla="*/ 368 w 483"/>
                  <a:gd name="T67" fmla="*/ 383 h 624"/>
                  <a:gd name="T68" fmla="*/ 341 w 483"/>
                  <a:gd name="T69" fmla="*/ 405 h 624"/>
                  <a:gd name="T70" fmla="*/ 327 w 483"/>
                  <a:gd name="T71" fmla="*/ 435 h 624"/>
                  <a:gd name="T72" fmla="*/ 292 w 483"/>
                  <a:gd name="T73" fmla="*/ 464 h 624"/>
                  <a:gd name="T74" fmla="*/ 354 w 483"/>
                  <a:gd name="T75" fmla="*/ 467 h 624"/>
                  <a:gd name="T76" fmla="*/ 408 w 483"/>
                  <a:gd name="T77" fmla="*/ 483 h 624"/>
                  <a:gd name="T78" fmla="*/ 426 w 483"/>
                  <a:gd name="T79" fmla="*/ 458 h 624"/>
                  <a:gd name="T80" fmla="*/ 449 w 483"/>
                  <a:gd name="T81" fmla="*/ 500 h 624"/>
                  <a:gd name="T82" fmla="*/ 456 w 483"/>
                  <a:gd name="T83" fmla="*/ 561 h 624"/>
                  <a:gd name="T84" fmla="*/ 432 w 483"/>
                  <a:gd name="T85" fmla="*/ 602 h 624"/>
                  <a:gd name="T86" fmla="*/ 148 w 483"/>
                  <a:gd name="T87" fmla="*/ 162 h 624"/>
                  <a:gd name="T88" fmla="*/ 138 w 483"/>
                  <a:gd name="T89" fmla="*/ 205 h 624"/>
                  <a:gd name="T90" fmla="*/ 163 w 483"/>
                  <a:gd name="T91" fmla="*/ 216 h 624"/>
                  <a:gd name="T92" fmla="*/ 195 w 483"/>
                  <a:gd name="T93" fmla="*/ 232 h 624"/>
                  <a:gd name="T94" fmla="*/ 198 w 483"/>
                  <a:gd name="T95" fmla="*/ 159 h 624"/>
                  <a:gd name="T96" fmla="*/ 16 w 483"/>
                  <a:gd name="T97" fmla="*/ 386 h 624"/>
                  <a:gd name="T98" fmla="*/ 44 w 483"/>
                  <a:gd name="T99" fmla="*/ 407 h 624"/>
                  <a:gd name="T100" fmla="*/ 41 w 483"/>
                  <a:gd name="T101" fmla="*/ 380 h 624"/>
                  <a:gd name="T102" fmla="*/ 98 w 483"/>
                  <a:gd name="T103" fmla="*/ 237 h 624"/>
                  <a:gd name="T104" fmla="*/ 84 w 483"/>
                  <a:gd name="T105" fmla="*/ 256 h 624"/>
                  <a:gd name="T106" fmla="*/ 109 w 483"/>
                  <a:gd name="T107" fmla="*/ 259 h 624"/>
                  <a:gd name="T108" fmla="*/ 108 w 483"/>
                  <a:gd name="T109" fmla="*/ 23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83" h="624">
                    <a:moveTo>
                      <a:pt x="432" y="602"/>
                    </a:moveTo>
                    <a:lnTo>
                      <a:pt x="432" y="602"/>
                    </a:lnTo>
                    <a:lnTo>
                      <a:pt x="403" y="594"/>
                    </a:lnTo>
                    <a:lnTo>
                      <a:pt x="376" y="586"/>
                    </a:lnTo>
                    <a:lnTo>
                      <a:pt x="353" y="577"/>
                    </a:lnTo>
                    <a:lnTo>
                      <a:pt x="330" y="564"/>
                    </a:lnTo>
                    <a:lnTo>
                      <a:pt x="319" y="558"/>
                    </a:lnTo>
                    <a:lnTo>
                      <a:pt x="310" y="550"/>
                    </a:lnTo>
                    <a:lnTo>
                      <a:pt x="300" y="542"/>
                    </a:lnTo>
                    <a:lnTo>
                      <a:pt x="292" y="532"/>
                    </a:lnTo>
                    <a:lnTo>
                      <a:pt x="284" y="521"/>
                    </a:lnTo>
                    <a:lnTo>
                      <a:pt x="278" y="510"/>
                    </a:lnTo>
                    <a:lnTo>
                      <a:pt x="271" y="497"/>
                    </a:lnTo>
                    <a:lnTo>
                      <a:pt x="265" y="485"/>
                    </a:lnTo>
                    <a:lnTo>
                      <a:pt x="265" y="485"/>
                    </a:lnTo>
                    <a:lnTo>
                      <a:pt x="270" y="499"/>
                    </a:lnTo>
                    <a:lnTo>
                      <a:pt x="271" y="512"/>
                    </a:lnTo>
                    <a:lnTo>
                      <a:pt x="273" y="524"/>
                    </a:lnTo>
                    <a:lnTo>
                      <a:pt x="271" y="537"/>
                    </a:lnTo>
                    <a:lnTo>
                      <a:pt x="267" y="548"/>
                    </a:lnTo>
                    <a:lnTo>
                      <a:pt x="259" y="558"/>
                    </a:lnTo>
                    <a:lnTo>
                      <a:pt x="248" y="566"/>
                    </a:lnTo>
                    <a:lnTo>
                      <a:pt x="232" y="572"/>
                    </a:lnTo>
                    <a:lnTo>
                      <a:pt x="232" y="572"/>
                    </a:lnTo>
                    <a:lnTo>
                      <a:pt x="243" y="581"/>
                    </a:lnTo>
                    <a:lnTo>
                      <a:pt x="252" y="585"/>
                    </a:lnTo>
                    <a:lnTo>
                      <a:pt x="260" y="586"/>
                    </a:lnTo>
                    <a:lnTo>
                      <a:pt x="268" y="583"/>
                    </a:lnTo>
                    <a:lnTo>
                      <a:pt x="268" y="583"/>
                    </a:lnTo>
                    <a:lnTo>
                      <a:pt x="276" y="580"/>
                    </a:lnTo>
                    <a:lnTo>
                      <a:pt x="283" y="578"/>
                    </a:lnTo>
                    <a:lnTo>
                      <a:pt x="289" y="578"/>
                    </a:lnTo>
                    <a:lnTo>
                      <a:pt x="295" y="580"/>
                    </a:lnTo>
                    <a:lnTo>
                      <a:pt x="306" y="585"/>
                    </a:lnTo>
                    <a:lnTo>
                      <a:pt x="319" y="589"/>
                    </a:lnTo>
                    <a:lnTo>
                      <a:pt x="319" y="589"/>
                    </a:lnTo>
                    <a:lnTo>
                      <a:pt x="322" y="593"/>
                    </a:lnTo>
                    <a:lnTo>
                      <a:pt x="326" y="594"/>
                    </a:lnTo>
                    <a:lnTo>
                      <a:pt x="330" y="600"/>
                    </a:lnTo>
                    <a:lnTo>
                      <a:pt x="330" y="608"/>
                    </a:lnTo>
                    <a:lnTo>
                      <a:pt x="330" y="616"/>
                    </a:lnTo>
                    <a:lnTo>
                      <a:pt x="330" y="616"/>
                    </a:lnTo>
                    <a:lnTo>
                      <a:pt x="327" y="621"/>
                    </a:lnTo>
                    <a:lnTo>
                      <a:pt x="326" y="624"/>
                    </a:lnTo>
                    <a:lnTo>
                      <a:pt x="322" y="624"/>
                    </a:lnTo>
                    <a:lnTo>
                      <a:pt x="319" y="624"/>
                    </a:lnTo>
                    <a:lnTo>
                      <a:pt x="313" y="621"/>
                    </a:lnTo>
                    <a:lnTo>
                      <a:pt x="306" y="618"/>
                    </a:lnTo>
                    <a:lnTo>
                      <a:pt x="306" y="618"/>
                    </a:lnTo>
                    <a:lnTo>
                      <a:pt x="287" y="615"/>
                    </a:lnTo>
                    <a:lnTo>
                      <a:pt x="267" y="613"/>
                    </a:lnTo>
                    <a:lnTo>
                      <a:pt x="248" y="613"/>
                    </a:lnTo>
                    <a:lnTo>
                      <a:pt x="229" y="616"/>
                    </a:lnTo>
                    <a:lnTo>
                      <a:pt x="229" y="616"/>
                    </a:lnTo>
                    <a:lnTo>
                      <a:pt x="213" y="618"/>
                    </a:lnTo>
                    <a:lnTo>
                      <a:pt x="197" y="618"/>
                    </a:lnTo>
                    <a:lnTo>
                      <a:pt x="181" y="615"/>
                    </a:lnTo>
                    <a:lnTo>
                      <a:pt x="165" y="610"/>
                    </a:lnTo>
                    <a:lnTo>
                      <a:pt x="135" y="602"/>
                    </a:lnTo>
                    <a:lnTo>
                      <a:pt x="119" y="599"/>
                    </a:lnTo>
                    <a:lnTo>
                      <a:pt x="103" y="597"/>
                    </a:lnTo>
                    <a:lnTo>
                      <a:pt x="103" y="597"/>
                    </a:lnTo>
                    <a:lnTo>
                      <a:pt x="98" y="597"/>
                    </a:lnTo>
                    <a:lnTo>
                      <a:pt x="94" y="596"/>
                    </a:lnTo>
                    <a:lnTo>
                      <a:pt x="84" y="586"/>
                    </a:lnTo>
                    <a:lnTo>
                      <a:pt x="76" y="577"/>
                    </a:lnTo>
                    <a:lnTo>
                      <a:pt x="67" y="567"/>
                    </a:lnTo>
                    <a:lnTo>
                      <a:pt x="67" y="567"/>
                    </a:lnTo>
                    <a:lnTo>
                      <a:pt x="65" y="564"/>
                    </a:lnTo>
                    <a:lnTo>
                      <a:pt x="63" y="562"/>
                    </a:lnTo>
                    <a:lnTo>
                      <a:pt x="63" y="559"/>
                    </a:lnTo>
                    <a:lnTo>
                      <a:pt x="65" y="556"/>
                    </a:lnTo>
                    <a:lnTo>
                      <a:pt x="71" y="553"/>
                    </a:lnTo>
                    <a:lnTo>
                      <a:pt x="79" y="551"/>
                    </a:lnTo>
                    <a:lnTo>
                      <a:pt x="79" y="551"/>
                    </a:lnTo>
                    <a:lnTo>
                      <a:pt x="89" y="548"/>
                    </a:lnTo>
                    <a:lnTo>
                      <a:pt x="92" y="545"/>
                    </a:lnTo>
                    <a:lnTo>
                      <a:pt x="94" y="543"/>
                    </a:lnTo>
                    <a:lnTo>
                      <a:pt x="94" y="540"/>
                    </a:lnTo>
                    <a:lnTo>
                      <a:pt x="94" y="535"/>
                    </a:lnTo>
                    <a:lnTo>
                      <a:pt x="87" y="527"/>
                    </a:lnTo>
                    <a:lnTo>
                      <a:pt x="87" y="527"/>
                    </a:lnTo>
                    <a:lnTo>
                      <a:pt x="76" y="512"/>
                    </a:lnTo>
                    <a:lnTo>
                      <a:pt x="65" y="499"/>
                    </a:lnTo>
                    <a:lnTo>
                      <a:pt x="59" y="492"/>
                    </a:lnTo>
                    <a:lnTo>
                      <a:pt x="51" y="488"/>
                    </a:lnTo>
                    <a:lnTo>
                      <a:pt x="41" y="486"/>
                    </a:lnTo>
                    <a:lnTo>
                      <a:pt x="30" y="486"/>
                    </a:lnTo>
                    <a:lnTo>
                      <a:pt x="30" y="486"/>
                    </a:lnTo>
                    <a:lnTo>
                      <a:pt x="24" y="486"/>
                    </a:lnTo>
                    <a:lnTo>
                      <a:pt x="19" y="483"/>
                    </a:lnTo>
                    <a:lnTo>
                      <a:pt x="16" y="480"/>
                    </a:lnTo>
                    <a:lnTo>
                      <a:pt x="13" y="475"/>
                    </a:lnTo>
                    <a:lnTo>
                      <a:pt x="9" y="465"/>
                    </a:lnTo>
                    <a:lnTo>
                      <a:pt x="8" y="456"/>
                    </a:lnTo>
                    <a:lnTo>
                      <a:pt x="8" y="456"/>
                    </a:lnTo>
                    <a:lnTo>
                      <a:pt x="8" y="432"/>
                    </a:lnTo>
                    <a:lnTo>
                      <a:pt x="6" y="410"/>
                    </a:lnTo>
                    <a:lnTo>
                      <a:pt x="1" y="364"/>
                    </a:lnTo>
                    <a:lnTo>
                      <a:pt x="0" y="340"/>
                    </a:lnTo>
                    <a:lnTo>
                      <a:pt x="0" y="316"/>
                    </a:lnTo>
                    <a:lnTo>
                      <a:pt x="1" y="294"/>
                    </a:lnTo>
                    <a:lnTo>
                      <a:pt x="6" y="270"/>
                    </a:lnTo>
                    <a:lnTo>
                      <a:pt x="6" y="270"/>
                    </a:lnTo>
                    <a:lnTo>
                      <a:pt x="13" y="248"/>
                    </a:lnTo>
                    <a:lnTo>
                      <a:pt x="14" y="242"/>
                    </a:lnTo>
                    <a:lnTo>
                      <a:pt x="19" y="238"/>
                    </a:lnTo>
                    <a:lnTo>
                      <a:pt x="22" y="238"/>
                    </a:lnTo>
                    <a:lnTo>
                      <a:pt x="28" y="240"/>
                    </a:lnTo>
                    <a:lnTo>
                      <a:pt x="49" y="248"/>
                    </a:lnTo>
                    <a:lnTo>
                      <a:pt x="49" y="248"/>
                    </a:lnTo>
                    <a:lnTo>
                      <a:pt x="52" y="249"/>
                    </a:lnTo>
                    <a:lnTo>
                      <a:pt x="57" y="251"/>
                    </a:lnTo>
                    <a:lnTo>
                      <a:pt x="62" y="251"/>
                    </a:lnTo>
                    <a:lnTo>
                      <a:pt x="68" y="248"/>
                    </a:lnTo>
                    <a:lnTo>
                      <a:pt x="68" y="248"/>
                    </a:lnTo>
                    <a:lnTo>
                      <a:pt x="52" y="235"/>
                    </a:lnTo>
                    <a:lnTo>
                      <a:pt x="46" y="227"/>
                    </a:lnTo>
                    <a:lnTo>
                      <a:pt x="41" y="219"/>
                    </a:lnTo>
                    <a:lnTo>
                      <a:pt x="40" y="211"/>
                    </a:lnTo>
                    <a:lnTo>
                      <a:pt x="38" y="202"/>
                    </a:lnTo>
                    <a:lnTo>
                      <a:pt x="40" y="191"/>
                    </a:lnTo>
                    <a:lnTo>
                      <a:pt x="46" y="180"/>
                    </a:lnTo>
                    <a:lnTo>
                      <a:pt x="46" y="180"/>
                    </a:lnTo>
                    <a:lnTo>
                      <a:pt x="52" y="168"/>
                    </a:lnTo>
                    <a:lnTo>
                      <a:pt x="60" y="159"/>
                    </a:lnTo>
                    <a:lnTo>
                      <a:pt x="70" y="149"/>
                    </a:lnTo>
                    <a:lnTo>
                      <a:pt x="79" y="143"/>
                    </a:lnTo>
                    <a:lnTo>
                      <a:pt x="89" y="138"/>
                    </a:lnTo>
                    <a:lnTo>
                      <a:pt x="102" y="134"/>
                    </a:lnTo>
                    <a:lnTo>
                      <a:pt x="113" y="132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52" y="132"/>
                    </a:lnTo>
                    <a:lnTo>
                      <a:pt x="178" y="132"/>
                    </a:lnTo>
                    <a:lnTo>
                      <a:pt x="178" y="132"/>
                    </a:lnTo>
                    <a:lnTo>
                      <a:pt x="192" y="132"/>
                    </a:lnTo>
                    <a:lnTo>
                      <a:pt x="206" y="130"/>
                    </a:lnTo>
                    <a:lnTo>
                      <a:pt x="219" y="127"/>
                    </a:lnTo>
                    <a:lnTo>
                      <a:pt x="232" y="121"/>
                    </a:lnTo>
                    <a:lnTo>
                      <a:pt x="243" y="114"/>
                    </a:lnTo>
                    <a:lnTo>
                      <a:pt x="254" y="105"/>
                    </a:lnTo>
                    <a:lnTo>
                      <a:pt x="264" y="95"/>
                    </a:lnTo>
                    <a:lnTo>
                      <a:pt x="271" y="84"/>
                    </a:lnTo>
                    <a:lnTo>
                      <a:pt x="271" y="84"/>
                    </a:lnTo>
                    <a:lnTo>
                      <a:pt x="278" y="75"/>
                    </a:lnTo>
                    <a:lnTo>
                      <a:pt x="286" y="65"/>
                    </a:lnTo>
                    <a:lnTo>
                      <a:pt x="302" y="51"/>
                    </a:lnTo>
                    <a:lnTo>
                      <a:pt x="319" y="38"/>
                    </a:lnTo>
                    <a:lnTo>
                      <a:pt x="340" y="29"/>
                    </a:lnTo>
                    <a:lnTo>
                      <a:pt x="360" y="21"/>
                    </a:lnTo>
                    <a:lnTo>
                      <a:pt x="383" y="14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2" y="10"/>
                    </a:lnTo>
                    <a:lnTo>
                      <a:pt x="416" y="18"/>
                    </a:lnTo>
                    <a:lnTo>
                      <a:pt x="413" y="26"/>
                    </a:lnTo>
                    <a:lnTo>
                      <a:pt x="410" y="32"/>
                    </a:lnTo>
                    <a:lnTo>
                      <a:pt x="408" y="40"/>
                    </a:lnTo>
                    <a:lnTo>
                      <a:pt x="408" y="48"/>
                    </a:lnTo>
                    <a:lnTo>
                      <a:pt x="411" y="64"/>
                    </a:lnTo>
                    <a:lnTo>
                      <a:pt x="411" y="64"/>
                    </a:lnTo>
                    <a:lnTo>
                      <a:pt x="414" y="80"/>
                    </a:lnTo>
                    <a:lnTo>
                      <a:pt x="414" y="92"/>
                    </a:lnTo>
                    <a:lnTo>
                      <a:pt x="413" y="105"/>
                    </a:lnTo>
                    <a:lnTo>
                      <a:pt x="408" y="118"/>
                    </a:lnTo>
                    <a:lnTo>
                      <a:pt x="402" y="127"/>
                    </a:lnTo>
                    <a:lnTo>
                      <a:pt x="392" y="138"/>
                    </a:lnTo>
                    <a:lnTo>
                      <a:pt x="381" y="148"/>
                    </a:lnTo>
                    <a:lnTo>
                      <a:pt x="367" y="156"/>
                    </a:lnTo>
                    <a:lnTo>
                      <a:pt x="367" y="156"/>
                    </a:lnTo>
                    <a:lnTo>
                      <a:pt x="362" y="161"/>
                    </a:lnTo>
                    <a:lnTo>
                      <a:pt x="360" y="162"/>
                    </a:lnTo>
                    <a:lnTo>
                      <a:pt x="364" y="170"/>
                    </a:lnTo>
                    <a:lnTo>
                      <a:pt x="364" y="170"/>
                    </a:lnTo>
                    <a:lnTo>
                      <a:pt x="370" y="186"/>
                    </a:lnTo>
                    <a:lnTo>
                      <a:pt x="375" y="202"/>
                    </a:lnTo>
                    <a:lnTo>
                      <a:pt x="378" y="210"/>
                    </a:lnTo>
                    <a:lnTo>
                      <a:pt x="378" y="218"/>
                    </a:lnTo>
                    <a:lnTo>
                      <a:pt x="378" y="227"/>
                    </a:lnTo>
                    <a:lnTo>
                      <a:pt x="376" y="235"/>
                    </a:lnTo>
                    <a:lnTo>
                      <a:pt x="376" y="235"/>
                    </a:lnTo>
                    <a:lnTo>
                      <a:pt x="375" y="240"/>
                    </a:lnTo>
                    <a:lnTo>
                      <a:pt x="375" y="245"/>
                    </a:lnTo>
                    <a:lnTo>
                      <a:pt x="376" y="248"/>
                    </a:lnTo>
                    <a:lnTo>
                      <a:pt x="380" y="249"/>
                    </a:lnTo>
                    <a:lnTo>
                      <a:pt x="386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408" y="253"/>
                    </a:lnTo>
                    <a:lnTo>
                      <a:pt x="421" y="254"/>
                    </a:lnTo>
                    <a:lnTo>
                      <a:pt x="435" y="257"/>
                    </a:lnTo>
                    <a:lnTo>
                      <a:pt x="448" y="261"/>
                    </a:lnTo>
                    <a:lnTo>
                      <a:pt x="448" y="261"/>
                    </a:lnTo>
                    <a:lnTo>
                      <a:pt x="457" y="264"/>
                    </a:lnTo>
                    <a:lnTo>
                      <a:pt x="470" y="267"/>
                    </a:lnTo>
                    <a:lnTo>
                      <a:pt x="475" y="269"/>
                    </a:lnTo>
                    <a:lnTo>
                      <a:pt x="478" y="273"/>
                    </a:lnTo>
                    <a:lnTo>
                      <a:pt x="481" y="278"/>
                    </a:lnTo>
                    <a:lnTo>
                      <a:pt x="483" y="286"/>
                    </a:lnTo>
                    <a:lnTo>
                      <a:pt x="483" y="286"/>
                    </a:lnTo>
                    <a:lnTo>
                      <a:pt x="481" y="294"/>
                    </a:lnTo>
                    <a:lnTo>
                      <a:pt x="480" y="302"/>
                    </a:lnTo>
                    <a:lnTo>
                      <a:pt x="478" y="310"/>
                    </a:lnTo>
                    <a:lnTo>
                      <a:pt x="473" y="318"/>
                    </a:lnTo>
                    <a:lnTo>
                      <a:pt x="468" y="324"/>
                    </a:lnTo>
                    <a:lnTo>
                      <a:pt x="464" y="329"/>
                    </a:lnTo>
                    <a:lnTo>
                      <a:pt x="457" y="334"/>
                    </a:lnTo>
                    <a:lnTo>
                      <a:pt x="449" y="338"/>
                    </a:lnTo>
                    <a:lnTo>
                      <a:pt x="449" y="338"/>
                    </a:lnTo>
                    <a:lnTo>
                      <a:pt x="441" y="342"/>
                    </a:lnTo>
                    <a:lnTo>
                      <a:pt x="434" y="345"/>
                    </a:lnTo>
                    <a:lnTo>
                      <a:pt x="426" y="350"/>
                    </a:lnTo>
                    <a:lnTo>
                      <a:pt x="416" y="354"/>
                    </a:lnTo>
                    <a:lnTo>
                      <a:pt x="416" y="354"/>
                    </a:lnTo>
                    <a:lnTo>
                      <a:pt x="413" y="357"/>
                    </a:lnTo>
                    <a:lnTo>
                      <a:pt x="410" y="359"/>
                    </a:lnTo>
                    <a:lnTo>
                      <a:pt x="405" y="357"/>
                    </a:lnTo>
                    <a:lnTo>
                      <a:pt x="402" y="356"/>
                    </a:lnTo>
                    <a:lnTo>
                      <a:pt x="399" y="353"/>
                    </a:lnTo>
                    <a:lnTo>
                      <a:pt x="397" y="350"/>
                    </a:lnTo>
                    <a:lnTo>
                      <a:pt x="394" y="343"/>
                    </a:lnTo>
                    <a:lnTo>
                      <a:pt x="394" y="338"/>
                    </a:lnTo>
                    <a:lnTo>
                      <a:pt x="394" y="338"/>
                    </a:lnTo>
                    <a:lnTo>
                      <a:pt x="394" y="330"/>
                    </a:lnTo>
                    <a:lnTo>
                      <a:pt x="392" y="327"/>
                    </a:lnTo>
                    <a:lnTo>
                      <a:pt x="387" y="326"/>
                    </a:lnTo>
                    <a:lnTo>
                      <a:pt x="387" y="326"/>
                    </a:lnTo>
                    <a:lnTo>
                      <a:pt x="383" y="326"/>
                    </a:lnTo>
                    <a:lnTo>
                      <a:pt x="380" y="327"/>
                    </a:lnTo>
                    <a:lnTo>
                      <a:pt x="376" y="332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0" y="353"/>
                    </a:lnTo>
                    <a:lnTo>
                      <a:pt x="368" y="361"/>
                    </a:lnTo>
                    <a:lnTo>
                      <a:pt x="368" y="370"/>
                    </a:lnTo>
                    <a:lnTo>
                      <a:pt x="368" y="370"/>
                    </a:lnTo>
                    <a:lnTo>
                      <a:pt x="368" y="383"/>
                    </a:lnTo>
                    <a:lnTo>
                      <a:pt x="367" y="389"/>
                    </a:lnTo>
                    <a:lnTo>
                      <a:pt x="364" y="394"/>
                    </a:lnTo>
                    <a:lnTo>
                      <a:pt x="360" y="399"/>
                    </a:lnTo>
                    <a:lnTo>
                      <a:pt x="356" y="402"/>
                    </a:lnTo>
                    <a:lnTo>
                      <a:pt x="349" y="404"/>
                    </a:lnTo>
                    <a:lnTo>
                      <a:pt x="341" y="405"/>
                    </a:lnTo>
                    <a:lnTo>
                      <a:pt x="341" y="405"/>
                    </a:lnTo>
                    <a:lnTo>
                      <a:pt x="337" y="405"/>
                    </a:lnTo>
                    <a:lnTo>
                      <a:pt x="333" y="408"/>
                    </a:lnTo>
                    <a:lnTo>
                      <a:pt x="333" y="408"/>
                    </a:lnTo>
                    <a:lnTo>
                      <a:pt x="330" y="413"/>
                    </a:lnTo>
                    <a:lnTo>
                      <a:pt x="329" y="418"/>
                    </a:lnTo>
                    <a:lnTo>
                      <a:pt x="329" y="431"/>
                    </a:lnTo>
                    <a:lnTo>
                      <a:pt x="327" y="435"/>
                    </a:lnTo>
                    <a:lnTo>
                      <a:pt x="326" y="440"/>
                    </a:lnTo>
                    <a:lnTo>
                      <a:pt x="322" y="443"/>
                    </a:lnTo>
                    <a:lnTo>
                      <a:pt x="316" y="446"/>
                    </a:lnTo>
                    <a:lnTo>
                      <a:pt x="316" y="446"/>
                    </a:lnTo>
                    <a:lnTo>
                      <a:pt x="305" y="450"/>
                    </a:lnTo>
                    <a:lnTo>
                      <a:pt x="297" y="456"/>
                    </a:lnTo>
                    <a:lnTo>
                      <a:pt x="292" y="464"/>
                    </a:lnTo>
                    <a:lnTo>
                      <a:pt x="289" y="475"/>
                    </a:lnTo>
                    <a:lnTo>
                      <a:pt x="289" y="475"/>
                    </a:lnTo>
                    <a:lnTo>
                      <a:pt x="316" y="475"/>
                    </a:lnTo>
                    <a:lnTo>
                      <a:pt x="329" y="473"/>
                    </a:lnTo>
                    <a:lnTo>
                      <a:pt x="341" y="470"/>
                    </a:lnTo>
                    <a:lnTo>
                      <a:pt x="341" y="470"/>
                    </a:lnTo>
                    <a:lnTo>
                      <a:pt x="354" y="467"/>
                    </a:lnTo>
                    <a:lnTo>
                      <a:pt x="368" y="465"/>
                    </a:lnTo>
                    <a:lnTo>
                      <a:pt x="381" y="467"/>
                    </a:lnTo>
                    <a:lnTo>
                      <a:pt x="386" y="469"/>
                    </a:lnTo>
                    <a:lnTo>
                      <a:pt x="391" y="472"/>
                    </a:lnTo>
                    <a:lnTo>
                      <a:pt x="391" y="472"/>
                    </a:lnTo>
                    <a:lnTo>
                      <a:pt x="403" y="481"/>
                    </a:lnTo>
                    <a:lnTo>
                      <a:pt x="408" y="483"/>
                    </a:lnTo>
                    <a:lnTo>
                      <a:pt x="411" y="485"/>
                    </a:lnTo>
                    <a:lnTo>
                      <a:pt x="414" y="481"/>
                    </a:lnTo>
                    <a:lnTo>
                      <a:pt x="416" y="478"/>
                    </a:lnTo>
                    <a:lnTo>
                      <a:pt x="421" y="464"/>
                    </a:lnTo>
                    <a:lnTo>
                      <a:pt x="421" y="464"/>
                    </a:lnTo>
                    <a:lnTo>
                      <a:pt x="422" y="459"/>
                    </a:lnTo>
                    <a:lnTo>
                      <a:pt x="426" y="458"/>
                    </a:lnTo>
                    <a:lnTo>
                      <a:pt x="427" y="458"/>
                    </a:lnTo>
                    <a:lnTo>
                      <a:pt x="430" y="458"/>
                    </a:lnTo>
                    <a:lnTo>
                      <a:pt x="435" y="462"/>
                    </a:lnTo>
                    <a:lnTo>
                      <a:pt x="438" y="469"/>
                    </a:lnTo>
                    <a:lnTo>
                      <a:pt x="438" y="469"/>
                    </a:lnTo>
                    <a:lnTo>
                      <a:pt x="443" y="485"/>
                    </a:lnTo>
                    <a:lnTo>
                      <a:pt x="449" y="500"/>
                    </a:lnTo>
                    <a:lnTo>
                      <a:pt x="456" y="515"/>
                    </a:lnTo>
                    <a:lnTo>
                      <a:pt x="462" y="531"/>
                    </a:lnTo>
                    <a:lnTo>
                      <a:pt x="462" y="531"/>
                    </a:lnTo>
                    <a:lnTo>
                      <a:pt x="464" y="535"/>
                    </a:lnTo>
                    <a:lnTo>
                      <a:pt x="464" y="542"/>
                    </a:lnTo>
                    <a:lnTo>
                      <a:pt x="461" y="551"/>
                    </a:lnTo>
                    <a:lnTo>
                      <a:pt x="456" y="561"/>
                    </a:lnTo>
                    <a:lnTo>
                      <a:pt x="448" y="570"/>
                    </a:lnTo>
                    <a:lnTo>
                      <a:pt x="448" y="570"/>
                    </a:lnTo>
                    <a:lnTo>
                      <a:pt x="441" y="577"/>
                    </a:lnTo>
                    <a:lnTo>
                      <a:pt x="437" y="585"/>
                    </a:lnTo>
                    <a:lnTo>
                      <a:pt x="432" y="593"/>
                    </a:lnTo>
                    <a:lnTo>
                      <a:pt x="432" y="597"/>
                    </a:lnTo>
                    <a:lnTo>
                      <a:pt x="432" y="602"/>
                    </a:lnTo>
                    <a:lnTo>
                      <a:pt x="432" y="602"/>
                    </a:lnTo>
                    <a:close/>
                    <a:moveTo>
                      <a:pt x="198" y="159"/>
                    </a:moveTo>
                    <a:lnTo>
                      <a:pt x="198" y="159"/>
                    </a:lnTo>
                    <a:lnTo>
                      <a:pt x="190" y="157"/>
                    </a:lnTo>
                    <a:lnTo>
                      <a:pt x="181" y="157"/>
                    </a:lnTo>
                    <a:lnTo>
                      <a:pt x="165" y="157"/>
                    </a:lnTo>
                    <a:lnTo>
                      <a:pt x="148" y="162"/>
                    </a:lnTo>
                    <a:lnTo>
                      <a:pt x="132" y="167"/>
                    </a:lnTo>
                    <a:lnTo>
                      <a:pt x="132" y="167"/>
                    </a:lnTo>
                    <a:lnTo>
                      <a:pt x="136" y="172"/>
                    </a:lnTo>
                    <a:lnTo>
                      <a:pt x="140" y="178"/>
                    </a:lnTo>
                    <a:lnTo>
                      <a:pt x="140" y="184"/>
                    </a:lnTo>
                    <a:lnTo>
                      <a:pt x="140" y="191"/>
                    </a:lnTo>
                    <a:lnTo>
                      <a:pt x="138" y="205"/>
                    </a:lnTo>
                    <a:lnTo>
                      <a:pt x="136" y="219"/>
                    </a:lnTo>
                    <a:lnTo>
                      <a:pt x="136" y="219"/>
                    </a:lnTo>
                    <a:lnTo>
                      <a:pt x="141" y="216"/>
                    </a:lnTo>
                    <a:lnTo>
                      <a:pt x="146" y="215"/>
                    </a:lnTo>
                    <a:lnTo>
                      <a:pt x="151" y="213"/>
                    </a:lnTo>
                    <a:lnTo>
                      <a:pt x="156" y="213"/>
                    </a:lnTo>
                    <a:lnTo>
                      <a:pt x="163" y="216"/>
                    </a:lnTo>
                    <a:lnTo>
                      <a:pt x="170" y="221"/>
                    </a:lnTo>
                    <a:lnTo>
                      <a:pt x="184" y="234"/>
                    </a:lnTo>
                    <a:lnTo>
                      <a:pt x="194" y="238"/>
                    </a:lnTo>
                    <a:lnTo>
                      <a:pt x="198" y="240"/>
                    </a:lnTo>
                    <a:lnTo>
                      <a:pt x="203" y="240"/>
                    </a:lnTo>
                    <a:lnTo>
                      <a:pt x="203" y="240"/>
                    </a:lnTo>
                    <a:lnTo>
                      <a:pt x="195" y="232"/>
                    </a:lnTo>
                    <a:lnTo>
                      <a:pt x="189" y="224"/>
                    </a:lnTo>
                    <a:lnTo>
                      <a:pt x="186" y="215"/>
                    </a:lnTo>
                    <a:lnTo>
                      <a:pt x="184" y="205"/>
                    </a:lnTo>
                    <a:lnTo>
                      <a:pt x="184" y="194"/>
                    </a:lnTo>
                    <a:lnTo>
                      <a:pt x="187" y="183"/>
                    </a:lnTo>
                    <a:lnTo>
                      <a:pt x="192" y="172"/>
                    </a:lnTo>
                    <a:lnTo>
                      <a:pt x="198" y="159"/>
                    </a:lnTo>
                    <a:lnTo>
                      <a:pt x="198" y="159"/>
                    </a:lnTo>
                    <a:close/>
                    <a:moveTo>
                      <a:pt x="17" y="362"/>
                    </a:moveTo>
                    <a:lnTo>
                      <a:pt x="17" y="362"/>
                    </a:lnTo>
                    <a:lnTo>
                      <a:pt x="14" y="365"/>
                    </a:lnTo>
                    <a:lnTo>
                      <a:pt x="13" y="370"/>
                    </a:lnTo>
                    <a:lnTo>
                      <a:pt x="14" y="378"/>
                    </a:lnTo>
                    <a:lnTo>
                      <a:pt x="16" y="386"/>
                    </a:lnTo>
                    <a:lnTo>
                      <a:pt x="19" y="392"/>
                    </a:lnTo>
                    <a:lnTo>
                      <a:pt x="19" y="392"/>
                    </a:lnTo>
                    <a:lnTo>
                      <a:pt x="24" y="400"/>
                    </a:lnTo>
                    <a:lnTo>
                      <a:pt x="30" y="405"/>
                    </a:lnTo>
                    <a:lnTo>
                      <a:pt x="36" y="408"/>
                    </a:lnTo>
                    <a:lnTo>
                      <a:pt x="41" y="408"/>
                    </a:lnTo>
                    <a:lnTo>
                      <a:pt x="44" y="407"/>
                    </a:lnTo>
                    <a:lnTo>
                      <a:pt x="44" y="407"/>
                    </a:lnTo>
                    <a:lnTo>
                      <a:pt x="48" y="404"/>
                    </a:lnTo>
                    <a:lnTo>
                      <a:pt x="51" y="400"/>
                    </a:lnTo>
                    <a:lnTo>
                      <a:pt x="51" y="397"/>
                    </a:lnTo>
                    <a:lnTo>
                      <a:pt x="49" y="392"/>
                    </a:lnTo>
                    <a:lnTo>
                      <a:pt x="44" y="386"/>
                    </a:lnTo>
                    <a:lnTo>
                      <a:pt x="41" y="380"/>
                    </a:lnTo>
                    <a:lnTo>
                      <a:pt x="41" y="380"/>
                    </a:lnTo>
                    <a:lnTo>
                      <a:pt x="36" y="375"/>
                    </a:lnTo>
                    <a:lnTo>
                      <a:pt x="32" y="369"/>
                    </a:lnTo>
                    <a:lnTo>
                      <a:pt x="25" y="365"/>
                    </a:lnTo>
                    <a:lnTo>
                      <a:pt x="17" y="362"/>
                    </a:lnTo>
                    <a:lnTo>
                      <a:pt x="17" y="362"/>
                    </a:lnTo>
                    <a:close/>
                    <a:moveTo>
                      <a:pt x="98" y="237"/>
                    </a:moveTo>
                    <a:lnTo>
                      <a:pt x="98" y="237"/>
                    </a:lnTo>
                    <a:lnTo>
                      <a:pt x="92" y="235"/>
                    </a:lnTo>
                    <a:lnTo>
                      <a:pt x="87" y="237"/>
                    </a:lnTo>
                    <a:lnTo>
                      <a:pt x="84" y="240"/>
                    </a:lnTo>
                    <a:lnTo>
                      <a:pt x="82" y="248"/>
                    </a:lnTo>
                    <a:lnTo>
                      <a:pt x="82" y="248"/>
                    </a:lnTo>
                    <a:lnTo>
                      <a:pt x="84" y="256"/>
                    </a:lnTo>
                    <a:lnTo>
                      <a:pt x="87" y="262"/>
                    </a:lnTo>
                    <a:lnTo>
                      <a:pt x="92" y="267"/>
                    </a:lnTo>
                    <a:lnTo>
                      <a:pt x="98" y="269"/>
                    </a:lnTo>
                    <a:lnTo>
                      <a:pt x="98" y="269"/>
                    </a:lnTo>
                    <a:lnTo>
                      <a:pt x="102" y="267"/>
                    </a:lnTo>
                    <a:lnTo>
                      <a:pt x="105" y="265"/>
                    </a:lnTo>
                    <a:lnTo>
                      <a:pt x="109" y="259"/>
                    </a:lnTo>
                    <a:lnTo>
                      <a:pt x="113" y="251"/>
                    </a:lnTo>
                    <a:lnTo>
                      <a:pt x="113" y="243"/>
                    </a:lnTo>
                    <a:lnTo>
                      <a:pt x="113" y="243"/>
                    </a:lnTo>
                    <a:lnTo>
                      <a:pt x="113" y="240"/>
                    </a:lnTo>
                    <a:lnTo>
                      <a:pt x="113" y="237"/>
                    </a:lnTo>
                    <a:lnTo>
                      <a:pt x="111" y="235"/>
                    </a:lnTo>
                    <a:lnTo>
                      <a:pt x="108" y="235"/>
                    </a:lnTo>
                    <a:lnTo>
                      <a:pt x="103" y="235"/>
                    </a:lnTo>
                    <a:lnTo>
                      <a:pt x="98" y="237"/>
                    </a:lnTo>
                    <a:lnTo>
                      <a:pt x="98" y="2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0" name="Freeform 12">
                <a:extLst>
                  <a:ext uri="{FF2B5EF4-FFF2-40B4-BE49-F238E27FC236}">
                    <a16:creationId xmlns:a16="http://schemas.microsoft.com/office/drawing/2014/main" id="{41FB9365-63DF-584D-037D-1308375DB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215"/>
                <a:ext cx="322" cy="251"/>
              </a:xfrm>
              <a:custGeom>
                <a:avLst/>
                <a:gdLst>
                  <a:gd name="T0" fmla="*/ 505 w 645"/>
                  <a:gd name="T1" fmla="*/ 3 h 504"/>
                  <a:gd name="T2" fmla="*/ 418 w 645"/>
                  <a:gd name="T3" fmla="*/ 24 h 504"/>
                  <a:gd name="T4" fmla="*/ 386 w 645"/>
                  <a:gd name="T5" fmla="*/ 72 h 504"/>
                  <a:gd name="T6" fmla="*/ 375 w 645"/>
                  <a:gd name="T7" fmla="*/ 122 h 504"/>
                  <a:gd name="T8" fmla="*/ 403 w 645"/>
                  <a:gd name="T9" fmla="*/ 170 h 504"/>
                  <a:gd name="T10" fmla="*/ 435 w 645"/>
                  <a:gd name="T11" fmla="*/ 202 h 504"/>
                  <a:gd name="T12" fmla="*/ 413 w 645"/>
                  <a:gd name="T13" fmla="*/ 230 h 504"/>
                  <a:gd name="T14" fmla="*/ 356 w 645"/>
                  <a:gd name="T15" fmla="*/ 268 h 504"/>
                  <a:gd name="T16" fmla="*/ 310 w 645"/>
                  <a:gd name="T17" fmla="*/ 249 h 504"/>
                  <a:gd name="T18" fmla="*/ 303 w 645"/>
                  <a:gd name="T19" fmla="*/ 151 h 504"/>
                  <a:gd name="T20" fmla="*/ 298 w 645"/>
                  <a:gd name="T21" fmla="*/ 110 h 504"/>
                  <a:gd name="T22" fmla="*/ 243 w 645"/>
                  <a:gd name="T23" fmla="*/ 126 h 504"/>
                  <a:gd name="T24" fmla="*/ 208 w 645"/>
                  <a:gd name="T25" fmla="*/ 180 h 504"/>
                  <a:gd name="T26" fmla="*/ 146 w 645"/>
                  <a:gd name="T27" fmla="*/ 292 h 504"/>
                  <a:gd name="T28" fmla="*/ 52 w 645"/>
                  <a:gd name="T29" fmla="*/ 384 h 504"/>
                  <a:gd name="T30" fmla="*/ 33 w 645"/>
                  <a:gd name="T31" fmla="*/ 407 h 504"/>
                  <a:gd name="T32" fmla="*/ 9 w 645"/>
                  <a:gd name="T33" fmla="*/ 418 h 504"/>
                  <a:gd name="T34" fmla="*/ 14 w 645"/>
                  <a:gd name="T35" fmla="*/ 443 h 504"/>
                  <a:gd name="T36" fmla="*/ 8 w 645"/>
                  <a:gd name="T37" fmla="*/ 451 h 504"/>
                  <a:gd name="T38" fmla="*/ 0 w 645"/>
                  <a:gd name="T39" fmla="*/ 464 h 504"/>
                  <a:gd name="T40" fmla="*/ 17 w 645"/>
                  <a:gd name="T41" fmla="*/ 470 h 504"/>
                  <a:gd name="T42" fmla="*/ 41 w 645"/>
                  <a:gd name="T43" fmla="*/ 469 h 504"/>
                  <a:gd name="T44" fmla="*/ 81 w 645"/>
                  <a:gd name="T45" fmla="*/ 478 h 504"/>
                  <a:gd name="T46" fmla="*/ 130 w 645"/>
                  <a:gd name="T47" fmla="*/ 457 h 504"/>
                  <a:gd name="T48" fmla="*/ 171 w 645"/>
                  <a:gd name="T49" fmla="*/ 429 h 504"/>
                  <a:gd name="T50" fmla="*/ 205 w 645"/>
                  <a:gd name="T51" fmla="*/ 435 h 504"/>
                  <a:gd name="T52" fmla="*/ 248 w 645"/>
                  <a:gd name="T53" fmla="*/ 432 h 504"/>
                  <a:gd name="T54" fmla="*/ 283 w 645"/>
                  <a:gd name="T55" fmla="*/ 427 h 504"/>
                  <a:gd name="T56" fmla="*/ 297 w 645"/>
                  <a:gd name="T57" fmla="*/ 442 h 504"/>
                  <a:gd name="T58" fmla="*/ 322 w 645"/>
                  <a:gd name="T59" fmla="*/ 467 h 504"/>
                  <a:gd name="T60" fmla="*/ 379 w 645"/>
                  <a:gd name="T61" fmla="*/ 481 h 504"/>
                  <a:gd name="T62" fmla="*/ 437 w 645"/>
                  <a:gd name="T63" fmla="*/ 502 h 504"/>
                  <a:gd name="T64" fmla="*/ 464 w 645"/>
                  <a:gd name="T65" fmla="*/ 470 h 504"/>
                  <a:gd name="T66" fmla="*/ 454 w 645"/>
                  <a:gd name="T67" fmla="*/ 415 h 504"/>
                  <a:gd name="T68" fmla="*/ 432 w 645"/>
                  <a:gd name="T69" fmla="*/ 384 h 504"/>
                  <a:gd name="T70" fmla="*/ 426 w 645"/>
                  <a:gd name="T71" fmla="*/ 357 h 504"/>
                  <a:gd name="T72" fmla="*/ 454 w 645"/>
                  <a:gd name="T73" fmla="*/ 342 h 504"/>
                  <a:gd name="T74" fmla="*/ 502 w 645"/>
                  <a:gd name="T75" fmla="*/ 337 h 504"/>
                  <a:gd name="T76" fmla="*/ 554 w 645"/>
                  <a:gd name="T77" fmla="*/ 330 h 504"/>
                  <a:gd name="T78" fmla="*/ 572 w 645"/>
                  <a:gd name="T79" fmla="*/ 294 h 504"/>
                  <a:gd name="T80" fmla="*/ 594 w 645"/>
                  <a:gd name="T81" fmla="*/ 281 h 504"/>
                  <a:gd name="T82" fmla="*/ 613 w 645"/>
                  <a:gd name="T83" fmla="*/ 257 h 504"/>
                  <a:gd name="T84" fmla="*/ 607 w 645"/>
                  <a:gd name="T85" fmla="*/ 237 h 504"/>
                  <a:gd name="T86" fmla="*/ 570 w 645"/>
                  <a:gd name="T87" fmla="*/ 224 h 504"/>
                  <a:gd name="T88" fmla="*/ 559 w 645"/>
                  <a:gd name="T89" fmla="*/ 199 h 504"/>
                  <a:gd name="T90" fmla="*/ 575 w 645"/>
                  <a:gd name="T91" fmla="*/ 173 h 504"/>
                  <a:gd name="T92" fmla="*/ 605 w 645"/>
                  <a:gd name="T93" fmla="*/ 172 h 504"/>
                  <a:gd name="T94" fmla="*/ 629 w 645"/>
                  <a:gd name="T95" fmla="*/ 135 h 504"/>
                  <a:gd name="T96" fmla="*/ 642 w 645"/>
                  <a:gd name="T97" fmla="*/ 94 h 504"/>
                  <a:gd name="T98" fmla="*/ 638 w 645"/>
                  <a:gd name="T99" fmla="*/ 45 h 504"/>
                  <a:gd name="T100" fmla="*/ 583 w 645"/>
                  <a:gd name="T101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5" h="504">
                    <a:moveTo>
                      <a:pt x="573" y="0"/>
                    </a:moveTo>
                    <a:lnTo>
                      <a:pt x="573" y="0"/>
                    </a:lnTo>
                    <a:lnTo>
                      <a:pt x="551" y="0"/>
                    </a:lnTo>
                    <a:lnTo>
                      <a:pt x="529" y="2"/>
                    </a:lnTo>
                    <a:lnTo>
                      <a:pt x="505" y="3"/>
                    </a:lnTo>
                    <a:lnTo>
                      <a:pt x="483" y="6"/>
                    </a:lnTo>
                    <a:lnTo>
                      <a:pt x="483" y="6"/>
                    </a:lnTo>
                    <a:lnTo>
                      <a:pt x="460" y="11"/>
                    </a:lnTo>
                    <a:lnTo>
                      <a:pt x="438" y="18"/>
                    </a:lnTo>
                    <a:lnTo>
                      <a:pt x="418" y="24"/>
                    </a:lnTo>
                    <a:lnTo>
                      <a:pt x="397" y="33"/>
                    </a:lnTo>
                    <a:lnTo>
                      <a:pt x="397" y="33"/>
                    </a:lnTo>
                    <a:lnTo>
                      <a:pt x="397" y="41"/>
                    </a:lnTo>
                    <a:lnTo>
                      <a:pt x="394" y="49"/>
                    </a:lnTo>
                    <a:lnTo>
                      <a:pt x="386" y="72"/>
                    </a:lnTo>
                    <a:lnTo>
                      <a:pt x="381" y="84"/>
                    </a:lnTo>
                    <a:lnTo>
                      <a:pt x="378" y="97"/>
                    </a:lnTo>
                    <a:lnTo>
                      <a:pt x="375" y="110"/>
                    </a:lnTo>
                    <a:lnTo>
                      <a:pt x="375" y="122"/>
                    </a:lnTo>
                    <a:lnTo>
                      <a:pt x="375" y="122"/>
                    </a:lnTo>
                    <a:lnTo>
                      <a:pt x="376" y="130"/>
                    </a:lnTo>
                    <a:lnTo>
                      <a:pt x="379" y="137"/>
                    </a:lnTo>
                    <a:lnTo>
                      <a:pt x="386" y="149"/>
                    </a:lnTo>
                    <a:lnTo>
                      <a:pt x="394" y="160"/>
                    </a:lnTo>
                    <a:lnTo>
                      <a:pt x="403" y="170"/>
                    </a:lnTo>
                    <a:lnTo>
                      <a:pt x="422" y="186"/>
                    </a:lnTo>
                    <a:lnTo>
                      <a:pt x="432" y="192"/>
                    </a:lnTo>
                    <a:lnTo>
                      <a:pt x="432" y="192"/>
                    </a:lnTo>
                    <a:lnTo>
                      <a:pt x="433" y="197"/>
                    </a:lnTo>
                    <a:lnTo>
                      <a:pt x="435" y="202"/>
                    </a:lnTo>
                    <a:lnTo>
                      <a:pt x="432" y="208"/>
                    </a:lnTo>
                    <a:lnTo>
                      <a:pt x="430" y="213"/>
                    </a:lnTo>
                    <a:lnTo>
                      <a:pt x="421" y="222"/>
                    </a:lnTo>
                    <a:lnTo>
                      <a:pt x="413" y="230"/>
                    </a:lnTo>
                    <a:lnTo>
                      <a:pt x="413" y="230"/>
                    </a:lnTo>
                    <a:lnTo>
                      <a:pt x="400" y="243"/>
                    </a:lnTo>
                    <a:lnTo>
                      <a:pt x="387" y="254"/>
                    </a:lnTo>
                    <a:lnTo>
                      <a:pt x="373" y="262"/>
                    </a:lnTo>
                    <a:lnTo>
                      <a:pt x="365" y="265"/>
                    </a:lnTo>
                    <a:lnTo>
                      <a:pt x="356" y="268"/>
                    </a:lnTo>
                    <a:lnTo>
                      <a:pt x="356" y="268"/>
                    </a:lnTo>
                    <a:lnTo>
                      <a:pt x="333" y="261"/>
                    </a:lnTo>
                    <a:lnTo>
                      <a:pt x="311" y="251"/>
                    </a:lnTo>
                    <a:lnTo>
                      <a:pt x="311" y="251"/>
                    </a:lnTo>
                    <a:lnTo>
                      <a:pt x="310" y="249"/>
                    </a:lnTo>
                    <a:lnTo>
                      <a:pt x="308" y="246"/>
                    </a:lnTo>
                    <a:lnTo>
                      <a:pt x="306" y="234"/>
                    </a:lnTo>
                    <a:lnTo>
                      <a:pt x="305" y="216"/>
                    </a:lnTo>
                    <a:lnTo>
                      <a:pt x="303" y="194"/>
                    </a:lnTo>
                    <a:lnTo>
                      <a:pt x="303" y="151"/>
                    </a:lnTo>
                    <a:lnTo>
                      <a:pt x="306" y="130"/>
                    </a:lnTo>
                    <a:lnTo>
                      <a:pt x="308" y="116"/>
                    </a:lnTo>
                    <a:lnTo>
                      <a:pt x="308" y="116"/>
                    </a:lnTo>
                    <a:lnTo>
                      <a:pt x="303" y="111"/>
                    </a:lnTo>
                    <a:lnTo>
                      <a:pt x="298" y="110"/>
                    </a:lnTo>
                    <a:lnTo>
                      <a:pt x="283" y="111"/>
                    </a:lnTo>
                    <a:lnTo>
                      <a:pt x="283" y="111"/>
                    </a:lnTo>
                    <a:lnTo>
                      <a:pt x="267" y="113"/>
                    </a:lnTo>
                    <a:lnTo>
                      <a:pt x="254" y="118"/>
                    </a:lnTo>
                    <a:lnTo>
                      <a:pt x="243" y="126"/>
                    </a:lnTo>
                    <a:lnTo>
                      <a:pt x="233" y="133"/>
                    </a:lnTo>
                    <a:lnTo>
                      <a:pt x="225" y="143"/>
                    </a:lnTo>
                    <a:lnTo>
                      <a:pt x="219" y="154"/>
                    </a:lnTo>
                    <a:lnTo>
                      <a:pt x="213" y="167"/>
                    </a:lnTo>
                    <a:lnTo>
                      <a:pt x="208" y="180"/>
                    </a:lnTo>
                    <a:lnTo>
                      <a:pt x="208" y="180"/>
                    </a:lnTo>
                    <a:lnTo>
                      <a:pt x="195" y="210"/>
                    </a:lnTo>
                    <a:lnTo>
                      <a:pt x="181" y="240"/>
                    </a:lnTo>
                    <a:lnTo>
                      <a:pt x="163" y="267"/>
                    </a:lnTo>
                    <a:lnTo>
                      <a:pt x="146" y="292"/>
                    </a:lnTo>
                    <a:lnTo>
                      <a:pt x="125" y="318"/>
                    </a:lnTo>
                    <a:lnTo>
                      <a:pt x="103" y="342"/>
                    </a:lnTo>
                    <a:lnTo>
                      <a:pt x="79" y="364"/>
                    </a:lnTo>
                    <a:lnTo>
                      <a:pt x="52" y="384"/>
                    </a:lnTo>
                    <a:lnTo>
                      <a:pt x="52" y="384"/>
                    </a:lnTo>
                    <a:lnTo>
                      <a:pt x="81" y="407"/>
                    </a:lnTo>
                    <a:lnTo>
                      <a:pt x="81" y="407"/>
                    </a:lnTo>
                    <a:lnTo>
                      <a:pt x="55" y="407"/>
                    </a:lnTo>
                    <a:lnTo>
                      <a:pt x="55" y="407"/>
                    </a:lnTo>
                    <a:lnTo>
                      <a:pt x="33" y="407"/>
                    </a:lnTo>
                    <a:lnTo>
                      <a:pt x="33" y="407"/>
                    </a:lnTo>
                    <a:lnTo>
                      <a:pt x="25" y="408"/>
                    </a:lnTo>
                    <a:lnTo>
                      <a:pt x="17" y="410"/>
                    </a:lnTo>
                    <a:lnTo>
                      <a:pt x="12" y="413"/>
                    </a:lnTo>
                    <a:lnTo>
                      <a:pt x="9" y="418"/>
                    </a:lnTo>
                    <a:lnTo>
                      <a:pt x="8" y="423"/>
                    </a:lnTo>
                    <a:lnTo>
                      <a:pt x="8" y="429"/>
                    </a:lnTo>
                    <a:lnTo>
                      <a:pt x="11" y="435"/>
                    </a:lnTo>
                    <a:lnTo>
                      <a:pt x="14" y="443"/>
                    </a:lnTo>
                    <a:lnTo>
                      <a:pt x="14" y="443"/>
                    </a:lnTo>
                    <a:lnTo>
                      <a:pt x="17" y="446"/>
                    </a:lnTo>
                    <a:lnTo>
                      <a:pt x="19" y="450"/>
                    </a:lnTo>
                    <a:lnTo>
                      <a:pt x="14" y="451"/>
                    </a:lnTo>
                    <a:lnTo>
                      <a:pt x="14" y="451"/>
                    </a:lnTo>
                    <a:lnTo>
                      <a:pt x="8" y="451"/>
                    </a:lnTo>
                    <a:lnTo>
                      <a:pt x="3" y="454"/>
                    </a:lnTo>
                    <a:lnTo>
                      <a:pt x="0" y="456"/>
                    </a:lnTo>
                    <a:lnTo>
                      <a:pt x="0" y="457"/>
                    </a:lnTo>
                    <a:lnTo>
                      <a:pt x="0" y="46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3" y="467"/>
                    </a:lnTo>
                    <a:lnTo>
                      <a:pt x="5" y="470"/>
                    </a:lnTo>
                    <a:lnTo>
                      <a:pt x="11" y="470"/>
                    </a:lnTo>
                    <a:lnTo>
                      <a:pt x="17" y="470"/>
                    </a:lnTo>
                    <a:lnTo>
                      <a:pt x="24" y="467"/>
                    </a:lnTo>
                    <a:lnTo>
                      <a:pt x="24" y="467"/>
                    </a:lnTo>
                    <a:lnTo>
                      <a:pt x="30" y="465"/>
                    </a:lnTo>
                    <a:lnTo>
                      <a:pt x="36" y="465"/>
                    </a:lnTo>
                    <a:lnTo>
                      <a:pt x="41" y="469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59" y="477"/>
                    </a:lnTo>
                    <a:lnTo>
                      <a:pt x="70" y="478"/>
                    </a:lnTo>
                    <a:lnTo>
                      <a:pt x="81" y="478"/>
                    </a:lnTo>
                    <a:lnTo>
                      <a:pt x="90" y="477"/>
                    </a:lnTo>
                    <a:lnTo>
                      <a:pt x="100" y="473"/>
                    </a:lnTo>
                    <a:lnTo>
                      <a:pt x="111" y="469"/>
                    </a:lnTo>
                    <a:lnTo>
                      <a:pt x="130" y="457"/>
                    </a:lnTo>
                    <a:lnTo>
                      <a:pt x="130" y="457"/>
                    </a:lnTo>
                    <a:lnTo>
                      <a:pt x="138" y="451"/>
                    </a:lnTo>
                    <a:lnTo>
                      <a:pt x="146" y="445"/>
                    </a:lnTo>
                    <a:lnTo>
                      <a:pt x="154" y="438"/>
                    </a:lnTo>
                    <a:lnTo>
                      <a:pt x="162" y="434"/>
                    </a:lnTo>
                    <a:lnTo>
                      <a:pt x="171" y="429"/>
                    </a:lnTo>
                    <a:lnTo>
                      <a:pt x="181" y="427"/>
                    </a:lnTo>
                    <a:lnTo>
                      <a:pt x="192" y="429"/>
                    </a:lnTo>
                    <a:lnTo>
                      <a:pt x="203" y="435"/>
                    </a:lnTo>
                    <a:lnTo>
                      <a:pt x="203" y="435"/>
                    </a:lnTo>
                    <a:lnTo>
                      <a:pt x="205" y="435"/>
                    </a:lnTo>
                    <a:lnTo>
                      <a:pt x="208" y="434"/>
                    </a:lnTo>
                    <a:lnTo>
                      <a:pt x="214" y="430"/>
                    </a:lnTo>
                    <a:lnTo>
                      <a:pt x="214" y="430"/>
                    </a:lnTo>
                    <a:lnTo>
                      <a:pt x="230" y="430"/>
                    </a:lnTo>
                    <a:lnTo>
                      <a:pt x="248" y="432"/>
                    </a:lnTo>
                    <a:lnTo>
                      <a:pt x="257" y="434"/>
                    </a:lnTo>
                    <a:lnTo>
                      <a:pt x="265" y="432"/>
                    </a:lnTo>
                    <a:lnTo>
                      <a:pt x="273" y="430"/>
                    </a:lnTo>
                    <a:lnTo>
                      <a:pt x="283" y="427"/>
                    </a:lnTo>
                    <a:lnTo>
                      <a:pt x="283" y="427"/>
                    </a:lnTo>
                    <a:lnTo>
                      <a:pt x="284" y="426"/>
                    </a:lnTo>
                    <a:lnTo>
                      <a:pt x="287" y="427"/>
                    </a:lnTo>
                    <a:lnTo>
                      <a:pt x="290" y="430"/>
                    </a:lnTo>
                    <a:lnTo>
                      <a:pt x="294" y="43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5" y="450"/>
                    </a:lnTo>
                    <a:lnTo>
                      <a:pt x="311" y="457"/>
                    </a:lnTo>
                    <a:lnTo>
                      <a:pt x="319" y="465"/>
                    </a:lnTo>
                    <a:lnTo>
                      <a:pt x="322" y="467"/>
                    </a:lnTo>
                    <a:lnTo>
                      <a:pt x="325" y="469"/>
                    </a:lnTo>
                    <a:lnTo>
                      <a:pt x="325" y="469"/>
                    </a:lnTo>
                    <a:lnTo>
                      <a:pt x="340" y="470"/>
                    </a:lnTo>
                    <a:lnTo>
                      <a:pt x="352" y="473"/>
                    </a:lnTo>
                    <a:lnTo>
                      <a:pt x="379" y="481"/>
                    </a:lnTo>
                    <a:lnTo>
                      <a:pt x="405" y="491"/>
                    </a:lnTo>
                    <a:lnTo>
                      <a:pt x="430" y="502"/>
                    </a:lnTo>
                    <a:lnTo>
                      <a:pt x="430" y="502"/>
                    </a:lnTo>
                    <a:lnTo>
                      <a:pt x="433" y="504"/>
                    </a:lnTo>
                    <a:lnTo>
                      <a:pt x="437" y="502"/>
                    </a:lnTo>
                    <a:lnTo>
                      <a:pt x="441" y="499"/>
                    </a:lnTo>
                    <a:lnTo>
                      <a:pt x="441" y="499"/>
                    </a:lnTo>
                    <a:lnTo>
                      <a:pt x="451" y="489"/>
                    </a:lnTo>
                    <a:lnTo>
                      <a:pt x="459" y="480"/>
                    </a:lnTo>
                    <a:lnTo>
                      <a:pt x="464" y="470"/>
                    </a:lnTo>
                    <a:lnTo>
                      <a:pt x="465" y="461"/>
                    </a:lnTo>
                    <a:lnTo>
                      <a:pt x="465" y="451"/>
                    </a:lnTo>
                    <a:lnTo>
                      <a:pt x="464" y="440"/>
                    </a:lnTo>
                    <a:lnTo>
                      <a:pt x="460" y="429"/>
                    </a:lnTo>
                    <a:lnTo>
                      <a:pt x="454" y="415"/>
                    </a:lnTo>
                    <a:lnTo>
                      <a:pt x="454" y="415"/>
                    </a:lnTo>
                    <a:lnTo>
                      <a:pt x="449" y="407"/>
                    </a:lnTo>
                    <a:lnTo>
                      <a:pt x="445" y="399"/>
                    </a:lnTo>
                    <a:lnTo>
                      <a:pt x="432" y="384"/>
                    </a:lnTo>
                    <a:lnTo>
                      <a:pt x="432" y="384"/>
                    </a:lnTo>
                    <a:lnTo>
                      <a:pt x="427" y="380"/>
                    </a:lnTo>
                    <a:lnTo>
                      <a:pt x="424" y="373"/>
                    </a:lnTo>
                    <a:lnTo>
                      <a:pt x="424" y="367"/>
                    </a:lnTo>
                    <a:lnTo>
                      <a:pt x="424" y="362"/>
                    </a:lnTo>
                    <a:lnTo>
                      <a:pt x="426" y="357"/>
                    </a:lnTo>
                    <a:lnTo>
                      <a:pt x="429" y="353"/>
                    </a:lnTo>
                    <a:lnTo>
                      <a:pt x="433" y="349"/>
                    </a:lnTo>
                    <a:lnTo>
                      <a:pt x="440" y="346"/>
                    </a:lnTo>
                    <a:lnTo>
                      <a:pt x="440" y="346"/>
                    </a:lnTo>
                    <a:lnTo>
                      <a:pt x="454" y="342"/>
                    </a:lnTo>
                    <a:lnTo>
                      <a:pt x="468" y="337"/>
                    </a:lnTo>
                    <a:lnTo>
                      <a:pt x="484" y="335"/>
                    </a:lnTo>
                    <a:lnTo>
                      <a:pt x="492" y="335"/>
                    </a:lnTo>
                    <a:lnTo>
                      <a:pt x="502" y="337"/>
                    </a:lnTo>
                    <a:lnTo>
                      <a:pt x="502" y="337"/>
                    </a:lnTo>
                    <a:lnTo>
                      <a:pt x="514" y="340"/>
                    </a:lnTo>
                    <a:lnTo>
                      <a:pt x="527" y="342"/>
                    </a:lnTo>
                    <a:lnTo>
                      <a:pt x="537" y="340"/>
                    </a:lnTo>
                    <a:lnTo>
                      <a:pt x="546" y="337"/>
                    </a:lnTo>
                    <a:lnTo>
                      <a:pt x="554" y="330"/>
                    </a:lnTo>
                    <a:lnTo>
                      <a:pt x="561" y="322"/>
                    </a:lnTo>
                    <a:lnTo>
                      <a:pt x="565" y="311"/>
                    </a:lnTo>
                    <a:lnTo>
                      <a:pt x="570" y="299"/>
                    </a:lnTo>
                    <a:lnTo>
                      <a:pt x="570" y="299"/>
                    </a:lnTo>
                    <a:lnTo>
                      <a:pt x="572" y="294"/>
                    </a:lnTo>
                    <a:lnTo>
                      <a:pt x="573" y="291"/>
                    </a:lnTo>
                    <a:lnTo>
                      <a:pt x="576" y="288"/>
                    </a:lnTo>
                    <a:lnTo>
                      <a:pt x="581" y="286"/>
                    </a:lnTo>
                    <a:lnTo>
                      <a:pt x="581" y="286"/>
                    </a:lnTo>
                    <a:lnTo>
                      <a:pt x="594" y="281"/>
                    </a:lnTo>
                    <a:lnTo>
                      <a:pt x="599" y="278"/>
                    </a:lnTo>
                    <a:lnTo>
                      <a:pt x="603" y="273"/>
                    </a:lnTo>
                    <a:lnTo>
                      <a:pt x="608" y="268"/>
                    </a:lnTo>
                    <a:lnTo>
                      <a:pt x="611" y="264"/>
                    </a:lnTo>
                    <a:lnTo>
                      <a:pt x="613" y="257"/>
                    </a:lnTo>
                    <a:lnTo>
                      <a:pt x="613" y="251"/>
                    </a:lnTo>
                    <a:lnTo>
                      <a:pt x="613" y="251"/>
                    </a:lnTo>
                    <a:lnTo>
                      <a:pt x="613" y="245"/>
                    </a:lnTo>
                    <a:lnTo>
                      <a:pt x="610" y="240"/>
                    </a:lnTo>
                    <a:lnTo>
                      <a:pt x="607" y="237"/>
                    </a:lnTo>
                    <a:lnTo>
                      <a:pt x="602" y="235"/>
                    </a:lnTo>
                    <a:lnTo>
                      <a:pt x="591" y="232"/>
                    </a:lnTo>
                    <a:lnTo>
                      <a:pt x="580" y="229"/>
                    </a:lnTo>
                    <a:lnTo>
                      <a:pt x="580" y="229"/>
                    </a:lnTo>
                    <a:lnTo>
                      <a:pt x="570" y="224"/>
                    </a:lnTo>
                    <a:lnTo>
                      <a:pt x="562" y="218"/>
                    </a:lnTo>
                    <a:lnTo>
                      <a:pt x="561" y="214"/>
                    </a:lnTo>
                    <a:lnTo>
                      <a:pt x="559" y="210"/>
                    </a:lnTo>
                    <a:lnTo>
                      <a:pt x="557" y="205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2" y="187"/>
                    </a:lnTo>
                    <a:lnTo>
                      <a:pt x="567" y="178"/>
                    </a:lnTo>
                    <a:lnTo>
                      <a:pt x="570" y="175"/>
                    </a:lnTo>
                    <a:lnTo>
                      <a:pt x="575" y="173"/>
                    </a:lnTo>
                    <a:lnTo>
                      <a:pt x="581" y="172"/>
                    </a:lnTo>
                    <a:lnTo>
                      <a:pt x="588" y="172"/>
                    </a:lnTo>
                    <a:lnTo>
                      <a:pt x="588" y="172"/>
                    </a:lnTo>
                    <a:lnTo>
                      <a:pt x="597" y="173"/>
                    </a:lnTo>
                    <a:lnTo>
                      <a:pt x="605" y="172"/>
                    </a:lnTo>
                    <a:lnTo>
                      <a:pt x="613" y="168"/>
                    </a:lnTo>
                    <a:lnTo>
                      <a:pt x="618" y="165"/>
                    </a:lnTo>
                    <a:lnTo>
                      <a:pt x="622" y="159"/>
                    </a:lnTo>
                    <a:lnTo>
                      <a:pt x="626" y="153"/>
                    </a:lnTo>
                    <a:lnTo>
                      <a:pt x="629" y="135"/>
                    </a:lnTo>
                    <a:lnTo>
                      <a:pt x="629" y="135"/>
                    </a:lnTo>
                    <a:lnTo>
                      <a:pt x="630" y="124"/>
                    </a:lnTo>
                    <a:lnTo>
                      <a:pt x="634" y="114"/>
                    </a:lnTo>
                    <a:lnTo>
                      <a:pt x="642" y="94"/>
                    </a:lnTo>
                    <a:lnTo>
                      <a:pt x="642" y="94"/>
                    </a:lnTo>
                    <a:lnTo>
                      <a:pt x="643" y="84"/>
                    </a:lnTo>
                    <a:lnTo>
                      <a:pt x="645" y="76"/>
                    </a:lnTo>
                    <a:lnTo>
                      <a:pt x="645" y="67"/>
                    </a:lnTo>
                    <a:lnTo>
                      <a:pt x="643" y="59"/>
                    </a:lnTo>
                    <a:lnTo>
                      <a:pt x="638" y="45"/>
                    </a:lnTo>
                    <a:lnTo>
                      <a:pt x="632" y="30"/>
                    </a:lnTo>
                    <a:lnTo>
                      <a:pt x="621" y="19"/>
                    </a:lnTo>
                    <a:lnTo>
                      <a:pt x="607" y="10"/>
                    </a:lnTo>
                    <a:lnTo>
                      <a:pt x="591" y="3"/>
                    </a:lnTo>
                    <a:lnTo>
                      <a:pt x="583" y="0"/>
                    </a:lnTo>
                    <a:lnTo>
                      <a:pt x="573" y="0"/>
                    </a:lnTo>
                    <a:lnTo>
                      <a:pt x="573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1" name="Freeform 13">
                <a:extLst>
                  <a:ext uri="{FF2B5EF4-FFF2-40B4-BE49-F238E27FC236}">
                    <a16:creationId xmlns:a16="http://schemas.microsoft.com/office/drawing/2014/main" id="{B4340002-6EEC-71BD-77E5-7F56E30BE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D751AF6F-DFE7-B4A8-36DE-B3C274DC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BF38BC4F-3939-F8CE-CF87-C0A85DF91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445"/>
                <a:ext cx="318" cy="198"/>
              </a:xfrm>
              <a:custGeom>
                <a:avLst/>
                <a:gdLst>
                  <a:gd name="T0" fmla="*/ 568 w 635"/>
                  <a:gd name="T1" fmla="*/ 259 h 395"/>
                  <a:gd name="T2" fmla="*/ 540 w 635"/>
                  <a:gd name="T3" fmla="*/ 292 h 395"/>
                  <a:gd name="T4" fmla="*/ 527 w 635"/>
                  <a:gd name="T5" fmla="*/ 322 h 395"/>
                  <a:gd name="T6" fmla="*/ 533 w 635"/>
                  <a:gd name="T7" fmla="*/ 357 h 395"/>
                  <a:gd name="T8" fmla="*/ 549 w 635"/>
                  <a:gd name="T9" fmla="*/ 373 h 395"/>
                  <a:gd name="T10" fmla="*/ 543 w 635"/>
                  <a:gd name="T11" fmla="*/ 386 h 395"/>
                  <a:gd name="T12" fmla="*/ 506 w 635"/>
                  <a:gd name="T13" fmla="*/ 394 h 395"/>
                  <a:gd name="T14" fmla="*/ 489 w 635"/>
                  <a:gd name="T15" fmla="*/ 379 h 395"/>
                  <a:gd name="T16" fmla="*/ 427 w 635"/>
                  <a:gd name="T17" fmla="*/ 343 h 395"/>
                  <a:gd name="T18" fmla="*/ 403 w 635"/>
                  <a:gd name="T19" fmla="*/ 325 h 395"/>
                  <a:gd name="T20" fmla="*/ 392 w 635"/>
                  <a:gd name="T21" fmla="*/ 284 h 395"/>
                  <a:gd name="T22" fmla="*/ 392 w 635"/>
                  <a:gd name="T23" fmla="*/ 262 h 395"/>
                  <a:gd name="T24" fmla="*/ 382 w 635"/>
                  <a:gd name="T25" fmla="*/ 254 h 395"/>
                  <a:gd name="T26" fmla="*/ 355 w 635"/>
                  <a:gd name="T27" fmla="*/ 263 h 395"/>
                  <a:gd name="T28" fmla="*/ 341 w 635"/>
                  <a:gd name="T29" fmla="*/ 284 h 395"/>
                  <a:gd name="T30" fmla="*/ 300 w 635"/>
                  <a:gd name="T31" fmla="*/ 301 h 395"/>
                  <a:gd name="T32" fmla="*/ 282 w 635"/>
                  <a:gd name="T33" fmla="*/ 298 h 395"/>
                  <a:gd name="T34" fmla="*/ 278 w 635"/>
                  <a:gd name="T35" fmla="*/ 282 h 395"/>
                  <a:gd name="T36" fmla="*/ 276 w 635"/>
                  <a:gd name="T37" fmla="*/ 247 h 395"/>
                  <a:gd name="T38" fmla="*/ 257 w 635"/>
                  <a:gd name="T39" fmla="*/ 219 h 395"/>
                  <a:gd name="T40" fmla="*/ 227 w 635"/>
                  <a:gd name="T41" fmla="*/ 212 h 395"/>
                  <a:gd name="T42" fmla="*/ 192 w 635"/>
                  <a:gd name="T43" fmla="*/ 208 h 395"/>
                  <a:gd name="T44" fmla="*/ 184 w 635"/>
                  <a:gd name="T45" fmla="*/ 192 h 395"/>
                  <a:gd name="T46" fmla="*/ 154 w 635"/>
                  <a:gd name="T47" fmla="*/ 187 h 395"/>
                  <a:gd name="T48" fmla="*/ 127 w 635"/>
                  <a:gd name="T49" fmla="*/ 173 h 395"/>
                  <a:gd name="T50" fmla="*/ 112 w 635"/>
                  <a:gd name="T51" fmla="*/ 152 h 395"/>
                  <a:gd name="T52" fmla="*/ 90 w 635"/>
                  <a:gd name="T53" fmla="*/ 135 h 395"/>
                  <a:gd name="T54" fmla="*/ 50 w 635"/>
                  <a:gd name="T55" fmla="*/ 128 h 395"/>
                  <a:gd name="T56" fmla="*/ 8 w 635"/>
                  <a:gd name="T57" fmla="*/ 98 h 395"/>
                  <a:gd name="T58" fmla="*/ 0 w 635"/>
                  <a:gd name="T59" fmla="*/ 55 h 395"/>
                  <a:gd name="T60" fmla="*/ 12 w 635"/>
                  <a:gd name="T61" fmla="*/ 43 h 395"/>
                  <a:gd name="T62" fmla="*/ 106 w 635"/>
                  <a:gd name="T63" fmla="*/ 1 h 395"/>
                  <a:gd name="T64" fmla="*/ 119 w 635"/>
                  <a:gd name="T65" fmla="*/ 8 h 395"/>
                  <a:gd name="T66" fmla="*/ 122 w 635"/>
                  <a:gd name="T67" fmla="*/ 23 h 395"/>
                  <a:gd name="T68" fmla="*/ 138 w 635"/>
                  <a:gd name="T69" fmla="*/ 35 h 395"/>
                  <a:gd name="T70" fmla="*/ 181 w 635"/>
                  <a:gd name="T71" fmla="*/ 35 h 395"/>
                  <a:gd name="T72" fmla="*/ 211 w 635"/>
                  <a:gd name="T73" fmla="*/ 44 h 395"/>
                  <a:gd name="T74" fmla="*/ 238 w 635"/>
                  <a:gd name="T75" fmla="*/ 44 h 395"/>
                  <a:gd name="T76" fmla="*/ 287 w 635"/>
                  <a:gd name="T77" fmla="*/ 22 h 395"/>
                  <a:gd name="T78" fmla="*/ 319 w 635"/>
                  <a:gd name="T79" fmla="*/ 6 h 395"/>
                  <a:gd name="T80" fmla="*/ 403 w 635"/>
                  <a:gd name="T81" fmla="*/ 1 h 395"/>
                  <a:gd name="T82" fmla="*/ 424 w 635"/>
                  <a:gd name="T83" fmla="*/ 1 h 395"/>
                  <a:gd name="T84" fmla="*/ 441 w 635"/>
                  <a:gd name="T85" fmla="*/ 25 h 395"/>
                  <a:gd name="T86" fmla="*/ 508 w 635"/>
                  <a:gd name="T87" fmla="*/ 43 h 395"/>
                  <a:gd name="T88" fmla="*/ 538 w 635"/>
                  <a:gd name="T89" fmla="*/ 62 h 395"/>
                  <a:gd name="T90" fmla="*/ 535 w 635"/>
                  <a:gd name="T91" fmla="*/ 84 h 395"/>
                  <a:gd name="T92" fmla="*/ 517 w 635"/>
                  <a:gd name="T93" fmla="*/ 104 h 395"/>
                  <a:gd name="T94" fmla="*/ 516 w 635"/>
                  <a:gd name="T95" fmla="*/ 125 h 395"/>
                  <a:gd name="T96" fmla="*/ 532 w 635"/>
                  <a:gd name="T97" fmla="*/ 144 h 395"/>
                  <a:gd name="T98" fmla="*/ 556 w 635"/>
                  <a:gd name="T99" fmla="*/ 149 h 395"/>
                  <a:gd name="T100" fmla="*/ 599 w 635"/>
                  <a:gd name="T101" fmla="*/ 157 h 395"/>
                  <a:gd name="T102" fmla="*/ 613 w 635"/>
                  <a:gd name="T103" fmla="*/ 170 h 395"/>
                  <a:gd name="T104" fmla="*/ 611 w 635"/>
                  <a:gd name="T105" fmla="*/ 182 h 395"/>
                  <a:gd name="T106" fmla="*/ 614 w 635"/>
                  <a:gd name="T107" fmla="*/ 198 h 395"/>
                  <a:gd name="T108" fmla="*/ 635 w 635"/>
                  <a:gd name="T109" fmla="*/ 211 h 395"/>
                  <a:gd name="T110" fmla="*/ 629 w 635"/>
                  <a:gd name="T111" fmla="*/ 230 h 395"/>
                  <a:gd name="T112" fmla="*/ 603 w 635"/>
                  <a:gd name="T113" fmla="*/ 262 h 395"/>
                  <a:gd name="T114" fmla="*/ 586 w 635"/>
                  <a:gd name="T115" fmla="*/ 257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5" h="395">
                    <a:moveTo>
                      <a:pt x="586" y="257"/>
                    </a:moveTo>
                    <a:lnTo>
                      <a:pt x="586" y="257"/>
                    </a:lnTo>
                    <a:lnTo>
                      <a:pt x="576" y="257"/>
                    </a:lnTo>
                    <a:lnTo>
                      <a:pt x="568" y="259"/>
                    </a:lnTo>
                    <a:lnTo>
                      <a:pt x="562" y="262"/>
                    </a:lnTo>
                    <a:lnTo>
                      <a:pt x="557" y="266"/>
                    </a:lnTo>
                    <a:lnTo>
                      <a:pt x="548" y="279"/>
                    </a:lnTo>
                    <a:lnTo>
                      <a:pt x="540" y="292"/>
                    </a:lnTo>
                    <a:lnTo>
                      <a:pt x="540" y="292"/>
                    </a:lnTo>
                    <a:lnTo>
                      <a:pt x="532" y="306"/>
                    </a:lnTo>
                    <a:lnTo>
                      <a:pt x="529" y="314"/>
                    </a:lnTo>
                    <a:lnTo>
                      <a:pt x="527" y="322"/>
                    </a:lnTo>
                    <a:lnTo>
                      <a:pt x="525" y="332"/>
                    </a:lnTo>
                    <a:lnTo>
                      <a:pt x="527" y="340"/>
                    </a:lnTo>
                    <a:lnTo>
                      <a:pt x="529" y="347"/>
                    </a:lnTo>
                    <a:lnTo>
                      <a:pt x="533" y="357"/>
                    </a:lnTo>
                    <a:lnTo>
                      <a:pt x="533" y="357"/>
                    </a:lnTo>
                    <a:lnTo>
                      <a:pt x="540" y="363"/>
                    </a:lnTo>
                    <a:lnTo>
                      <a:pt x="548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48" y="381"/>
                    </a:lnTo>
                    <a:lnTo>
                      <a:pt x="543" y="386"/>
                    </a:lnTo>
                    <a:lnTo>
                      <a:pt x="543" y="386"/>
                    </a:lnTo>
                    <a:lnTo>
                      <a:pt x="532" y="392"/>
                    </a:lnTo>
                    <a:lnTo>
                      <a:pt x="519" y="395"/>
                    </a:lnTo>
                    <a:lnTo>
                      <a:pt x="513" y="395"/>
                    </a:lnTo>
                    <a:lnTo>
                      <a:pt x="506" y="394"/>
                    </a:lnTo>
                    <a:lnTo>
                      <a:pt x="502" y="392"/>
                    </a:lnTo>
                    <a:lnTo>
                      <a:pt x="497" y="387"/>
                    </a:lnTo>
                    <a:lnTo>
                      <a:pt x="497" y="387"/>
                    </a:lnTo>
                    <a:lnTo>
                      <a:pt x="489" y="379"/>
                    </a:lnTo>
                    <a:lnTo>
                      <a:pt x="481" y="371"/>
                    </a:lnTo>
                    <a:lnTo>
                      <a:pt x="463" y="360"/>
                    </a:lnTo>
                    <a:lnTo>
                      <a:pt x="446" y="351"/>
                    </a:lnTo>
                    <a:lnTo>
                      <a:pt x="427" y="343"/>
                    </a:lnTo>
                    <a:lnTo>
                      <a:pt x="427" y="343"/>
                    </a:lnTo>
                    <a:lnTo>
                      <a:pt x="417" y="338"/>
                    </a:lnTo>
                    <a:lnTo>
                      <a:pt x="409" y="332"/>
                    </a:lnTo>
                    <a:lnTo>
                      <a:pt x="403" y="325"/>
                    </a:lnTo>
                    <a:lnTo>
                      <a:pt x="398" y="319"/>
                    </a:lnTo>
                    <a:lnTo>
                      <a:pt x="395" y="311"/>
                    </a:lnTo>
                    <a:lnTo>
                      <a:pt x="394" y="301"/>
                    </a:lnTo>
                    <a:lnTo>
                      <a:pt x="392" y="284"/>
                    </a:lnTo>
                    <a:lnTo>
                      <a:pt x="392" y="284"/>
                    </a:lnTo>
                    <a:lnTo>
                      <a:pt x="392" y="274"/>
                    </a:lnTo>
                    <a:lnTo>
                      <a:pt x="392" y="265"/>
                    </a:lnTo>
                    <a:lnTo>
                      <a:pt x="392" y="262"/>
                    </a:lnTo>
                    <a:lnTo>
                      <a:pt x="390" y="259"/>
                    </a:lnTo>
                    <a:lnTo>
                      <a:pt x="387" y="255"/>
                    </a:lnTo>
                    <a:lnTo>
                      <a:pt x="382" y="254"/>
                    </a:lnTo>
                    <a:lnTo>
                      <a:pt x="382" y="254"/>
                    </a:lnTo>
                    <a:lnTo>
                      <a:pt x="378" y="252"/>
                    </a:lnTo>
                    <a:lnTo>
                      <a:pt x="373" y="254"/>
                    </a:lnTo>
                    <a:lnTo>
                      <a:pt x="363" y="257"/>
                    </a:lnTo>
                    <a:lnTo>
                      <a:pt x="355" y="263"/>
                    </a:lnTo>
                    <a:lnTo>
                      <a:pt x="351" y="271"/>
                    </a:lnTo>
                    <a:lnTo>
                      <a:pt x="351" y="271"/>
                    </a:lnTo>
                    <a:lnTo>
                      <a:pt x="346" y="278"/>
                    </a:lnTo>
                    <a:lnTo>
                      <a:pt x="341" y="284"/>
                    </a:lnTo>
                    <a:lnTo>
                      <a:pt x="335" y="289"/>
                    </a:lnTo>
                    <a:lnTo>
                      <a:pt x="328" y="292"/>
                    </a:lnTo>
                    <a:lnTo>
                      <a:pt x="314" y="298"/>
                    </a:lnTo>
                    <a:lnTo>
                      <a:pt x="300" y="301"/>
                    </a:lnTo>
                    <a:lnTo>
                      <a:pt x="300" y="301"/>
                    </a:lnTo>
                    <a:lnTo>
                      <a:pt x="290" y="301"/>
                    </a:lnTo>
                    <a:lnTo>
                      <a:pt x="286" y="300"/>
                    </a:lnTo>
                    <a:lnTo>
                      <a:pt x="282" y="298"/>
                    </a:lnTo>
                    <a:lnTo>
                      <a:pt x="281" y="297"/>
                    </a:lnTo>
                    <a:lnTo>
                      <a:pt x="279" y="293"/>
                    </a:lnTo>
                    <a:lnTo>
                      <a:pt x="278" y="289"/>
                    </a:lnTo>
                    <a:lnTo>
                      <a:pt x="278" y="282"/>
                    </a:lnTo>
                    <a:lnTo>
                      <a:pt x="278" y="282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6" y="247"/>
                    </a:lnTo>
                    <a:lnTo>
                      <a:pt x="273" y="238"/>
                    </a:lnTo>
                    <a:lnTo>
                      <a:pt x="270" y="230"/>
                    </a:lnTo>
                    <a:lnTo>
                      <a:pt x="265" y="224"/>
                    </a:lnTo>
                    <a:lnTo>
                      <a:pt x="257" y="219"/>
                    </a:lnTo>
                    <a:lnTo>
                      <a:pt x="249" y="216"/>
                    </a:lnTo>
                    <a:lnTo>
                      <a:pt x="238" y="212"/>
                    </a:lnTo>
                    <a:lnTo>
                      <a:pt x="227" y="212"/>
                    </a:lnTo>
                    <a:lnTo>
                      <a:pt x="227" y="212"/>
                    </a:lnTo>
                    <a:lnTo>
                      <a:pt x="214" y="212"/>
                    </a:lnTo>
                    <a:lnTo>
                      <a:pt x="203" y="212"/>
                    </a:lnTo>
                    <a:lnTo>
                      <a:pt x="197" y="211"/>
                    </a:lnTo>
                    <a:lnTo>
                      <a:pt x="192" y="208"/>
                    </a:lnTo>
                    <a:lnTo>
                      <a:pt x="189" y="203"/>
                    </a:lnTo>
                    <a:lnTo>
                      <a:pt x="185" y="195"/>
                    </a:lnTo>
                    <a:lnTo>
                      <a:pt x="185" y="195"/>
                    </a:lnTo>
                    <a:lnTo>
                      <a:pt x="184" y="192"/>
                    </a:lnTo>
                    <a:lnTo>
                      <a:pt x="179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54" y="187"/>
                    </a:lnTo>
                    <a:lnTo>
                      <a:pt x="146" y="185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7" y="173"/>
                    </a:lnTo>
                    <a:lnTo>
                      <a:pt x="122" y="166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2" y="152"/>
                    </a:lnTo>
                    <a:lnTo>
                      <a:pt x="108" y="147"/>
                    </a:lnTo>
                    <a:lnTo>
                      <a:pt x="103" y="143"/>
                    </a:lnTo>
                    <a:lnTo>
                      <a:pt x="97" y="138"/>
                    </a:lnTo>
                    <a:lnTo>
                      <a:pt x="90" y="135"/>
                    </a:lnTo>
                    <a:lnTo>
                      <a:pt x="84" y="131"/>
                    </a:lnTo>
                    <a:lnTo>
                      <a:pt x="68" y="130"/>
                    </a:lnTo>
                    <a:lnTo>
                      <a:pt x="68" y="130"/>
                    </a:lnTo>
                    <a:lnTo>
                      <a:pt x="50" y="128"/>
                    </a:lnTo>
                    <a:lnTo>
                      <a:pt x="36" y="124"/>
                    </a:lnTo>
                    <a:lnTo>
                      <a:pt x="25" y="117"/>
                    </a:lnTo>
                    <a:lnTo>
                      <a:pt x="14" y="108"/>
                    </a:lnTo>
                    <a:lnTo>
                      <a:pt x="8" y="98"/>
                    </a:lnTo>
                    <a:lnTo>
                      <a:pt x="3" y="85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55" y="23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6" y="1"/>
                    </a:lnTo>
                    <a:lnTo>
                      <a:pt x="112" y="0"/>
                    </a:lnTo>
                    <a:lnTo>
                      <a:pt x="116" y="1"/>
                    </a:lnTo>
                    <a:lnTo>
                      <a:pt x="117" y="3"/>
                    </a:lnTo>
                    <a:lnTo>
                      <a:pt x="119" y="8"/>
                    </a:lnTo>
                    <a:lnTo>
                      <a:pt x="120" y="14"/>
                    </a:lnTo>
                    <a:lnTo>
                      <a:pt x="120" y="14"/>
                    </a:lnTo>
                    <a:lnTo>
                      <a:pt x="120" y="19"/>
                    </a:lnTo>
                    <a:lnTo>
                      <a:pt x="122" y="23"/>
                    </a:lnTo>
                    <a:lnTo>
                      <a:pt x="125" y="28"/>
                    </a:lnTo>
                    <a:lnTo>
                      <a:pt x="128" y="31"/>
                    </a:lnTo>
                    <a:lnTo>
                      <a:pt x="133" y="33"/>
                    </a:lnTo>
                    <a:lnTo>
                      <a:pt x="138" y="35"/>
                    </a:lnTo>
                    <a:lnTo>
                      <a:pt x="149" y="35"/>
                    </a:lnTo>
                    <a:lnTo>
                      <a:pt x="149" y="35"/>
                    </a:lnTo>
                    <a:lnTo>
                      <a:pt x="165" y="35"/>
                    </a:lnTo>
                    <a:lnTo>
                      <a:pt x="181" y="35"/>
                    </a:lnTo>
                    <a:lnTo>
                      <a:pt x="195" y="38"/>
                    </a:lnTo>
                    <a:lnTo>
                      <a:pt x="203" y="41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7" y="47"/>
                    </a:lnTo>
                    <a:lnTo>
                      <a:pt x="224" y="47"/>
                    </a:lnTo>
                    <a:lnTo>
                      <a:pt x="232" y="47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63" y="36"/>
                    </a:lnTo>
                    <a:lnTo>
                      <a:pt x="276" y="30"/>
                    </a:lnTo>
                    <a:lnTo>
                      <a:pt x="287" y="22"/>
                    </a:lnTo>
                    <a:lnTo>
                      <a:pt x="287" y="22"/>
                    </a:lnTo>
                    <a:lnTo>
                      <a:pt x="294" y="17"/>
                    </a:lnTo>
                    <a:lnTo>
                      <a:pt x="301" y="12"/>
                    </a:lnTo>
                    <a:lnTo>
                      <a:pt x="319" y="6"/>
                    </a:lnTo>
                    <a:lnTo>
                      <a:pt x="335" y="3"/>
                    </a:lnTo>
                    <a:lnTo>
                      <a:pt x="352" y="1"/>
                    </a:lnTo>
                    <a:lnTo>
                      <a:pt x="386" y="1"/>
                    </a:lnTo>
                    <a:lnTo>
                      <a:pt x="403" y="1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4" y="1"/>
                    </a:lnTo>
                    <a:lnTo>
                      <a:pt x="424" y="1"/>
                    </a:lnTo>
                    <a:lnTo>
                      <a:pt x="427" y="9"/>
                    </a:lnTo>
                    <a:lnTo>
                      <a:pt x="432" y="16"/>
                    </a:lnTo>
                    <a:lnTo>
                      <a:pt x="436" y="20"/>
                    </a:lnTo>
                    <a:lnTo>
                      <a:pt x="441" y="25"/>
                    </a:lnTo>
                    <a:lnTo>
                      <a:pt x="454" y="30"/>
                    </a:lnTo>
                    <a:lnTo>
                      <a:pt x="467" y="35"/>
                    </a:lnTo>
                    <a:lnTo>
                      <a:pt x="494" y="39"/>
                    </a:lnTo>
                    <a:lnTo>
                      <a:pt x="508" y="43"/>
                    </a:lnTo>
                    <a:lnTo>
                      <a:pt x="519" y="47"/>
                    </a:lnTo>
                    <a:lnTo>
                      <a:pt x="519" y="47"/>
                    </a:lnTo>
                    <a:lnTo>
                      <a:pt x="533" y="57"/>
                    </a:lnTo>
                    <a:lnTo>
                      <a:pt x="538" y="62"/>
                    </a:lnTo>
                    <a:lnTo>
                      <a:pt x="540" y="66"/>
                    </a:lnTo>
                    <a:lnTo>
                      <a:pt x="540" y="71"/>
                    </a:lnTo>
                    <a:lnTo>
                      <a:pt x="538" y="76"/>
                    </a:lnTo>
                    <a:lnTo>
                      <a:pt x="535" y="84"/>
                    </a:lnTo>
                    <a:lnTo>
                      <a:pt x="530" y="90"/>
                    </a:lnTo>
                    <a:lnTo>
                      <a:pt x="530" y="90"/>
                    </a:lnTo>
                    <a:lnTo>
                      <a:pt x="524" y="98"/>
                    </a:lnTo>
                    <a:lnTo>
                      <a:pt x="517" y="104"/>
                    </a:lnTo>
                    <a:lnTo>
                      <a:pt x="514" y="109"/>
                    </a:lnTo>
                    <a:lnTo>
                      <a:pt x="514" y="114"/>
                    </a:lnTo>
                    <a:lnTo>
                      <a:pt x="514" y="119"/>
                    </a:lnTo>
                    <a:lnTo>
                      <a:pt x="516" y="125"/>
                    </a:lnTo>
                    <a:lnTo>
                      <a:pt x="516" y="125"/>
                    </a:lnTo>
                    <a:lnTo>
                      <a:pt x="524" y="136"/>
                    </a:lnTo>
                    <a:lnTo>
                      <a:pt x="529" y="141"/>
                    </a:lnTo>
                    <a:lnTo>
                      <a:pt x="532" y="144"/>
                    </a:lnTo>
                    <a:lnTo>
                      <a:pt x="538" y="146"/>
                    </a:lnTo>
                    <a:lnTo>
                      <a:pt x="543" y="147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67" y="147"/>
                    </a:lnTo>
                    <a:lnTo>
                      <a:pt x="578" y="149"/>
                    </a:lnTo>
                    <a:lnTo>
                      <a:pt x="589" y="152"/>
                    </a:lnTo>
                    <a:lnTo>
                      <a:pt x="599" y="157"/>
                    </a:lnTo>
                    <a:lnTo>
                      <a:pt x="599" y="157"/>
                    </a:lnTo>
                    <a:lnTo>
                      <a:pt x="605" y="162"/>
                    </a:lnTo>
                    <a:lnTo>
                      <a:pt x="610" y="166"/>
                    </a:lnTo>
                    <a:lnTo>
                      <a:pt x="613" y="170"/>
                    </a:lnTo>
                    <a:lnTo>
                      <a:pt x="613" y="173"/>
                    </a:lnTo>
                    <a:lnTo>
                      <a:pt x="613" y="178"/>
                    </a:lnTo>
                    <a:lnTo>
                      <a:pt x="611" y="182"/>
                    </a:lnTo>
                    <a:lnTo>
                      <a:pt x="611" y="182"/>
                    </a:lnTo>
                    <a:lnTo>
                      <a:pt x="610" y="187"/>
                    </a:lnTo>
                    <a:lnTo>
                      <a:pt x="608" y="192"/>
                    </a:lnTo>
                    <a:lnTo>
                      <a:pt x="610" y="195"/>
                    </a:lnTo>
                    <a:lnTo>
                      <a:pt x="614" y="198"/>
                    </a:lnTo>
                    <a:lnTo>
                      <a:pt x="614" y="198"/>
                    </a:lnTo>
                    <a:lnTo>
                      <a:pt x="622" y="201"/>
                    </a:lnTo>
                    <a:lnTo>
                      <a:pt x="630" y="206"/>
                    </a:lnTo>
                    <a:lnTo>
                      <a:pt x="635" y="211"/>
                    </a:lnTo>
                    <a:lnTo>
                      <a:pt x="635" y="214"/>
                    </a:lnTo>
                    <a:lnTo>
                      <a:pt x="635" y="219"/>
                    </a:lnTo>
                    <a:lnTo>
                      <a:pt x="635" y="219"/>
                    </a:lnTo>
                    <a:lnTo>
                      <a:pt x="629" y="230"/>
                    </a:lnTo>
                    <a:lnTo>
                      <a:pt x="621" y="239"/>
                    </a:lnTo>
                    <a:lnTo>
                      <a:pt x="605" y="260"/>
                    </a:lnTo>
                    <a:lnTo>
                      <a:pt x="605" y="260"/>
                    </a:lnTo>
                    <a:lnTo>
                      <a:pt x="603" y="262"/>
                    </a:lnTo>
                    <a:lnTo>
                      <a:pt x="600" y="262"/>
                    </a:lnTo>
                    <a:lnTo>
                      <a:pt x="597" y="260"/>
                    </a:lnTo>
                    <a:lnTo>
                      <a:pt x="591" y="259"/>
                    </a:lnTo>
                    <a:lnTo>
                      <a:pt x="586" y="257"/>
                    </a:lnTo>
                    <a:lnTo>
                      <a:pt x="586" y="25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4" name="Freeform 16">
                <a:extLst>
                  <a:ext uri="{FF2B5EF4-FFF2-40B4-BE49-F238E27FC236}">
                    <a16:creationId xmlns:a16="http://schemas.microsoft.com/office/drawing/2014/main" id="{622BF524-194C-927F-8C06-DC184BABC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81"/>
                <a:ext cx="153" cy="267"/>
              </a:xfrm>
              <a:custGeom>
                <a:avLst/>
                <a:gdLst>
                  <a:gd name="T0" fmla="*/ 16 w 305"/>
                  <a:gd name="T1" fmla="*/ 77 h 534"/>
                  <a:gd name="T2" fmla="*/ 54 w 305"/>
                  <a:gd name="T3" fmla="*/ 88 h 534"/>
                  <a:gd name="T4" fmla="*/ 91 w 305"/>
                  <a:gd name="T5" fmla="*/ 73 h 534"/>
                  <a:gd name="T6" fmla="*/ 132 w 305"/>
                  <a:gd name="T7" fmla="*/ 42 h 534"/>
                  <a:gd name="T8" fmla="*/ 169 w 305"/>
                  <a:gd name="T9" fmla="*/ 12 h 534"/>
                  <a:gd name="T10" fmla="*/ 191 w 305"/>
                  <a:gd name="T11" fmla="*/ 0 h 534"/>
                  <a:gd name="T12" fmla="*/ 218 w 305"/>
                  <a:gd name="T13" fmla="*/ 5 h 534"/>
                  <a:gd name="T14" fmla="*/ 245 w 305"/>
                  <a:gd name="T15" fmla="*/ 27 h 534"/>
                  <a:gd name="T16" fmla="*/ 283 w 305"/>
                  <a:gd name="T17" fmla="*/ 81 h 534"/>
                  <a:gd name="T18" fmla="*/ 301 w 305"/>
                  <a:gd name="T19" fmla="*/ 143 h 534"/>
                  <a:gd name="T20" fmla="*/ 305 w 305"/>
                  <a:gd name="T21" fmla="*/ 175 h 534"/>
                  <a:gd name="T22" fmla="*/ 304 w 305"/>
                  <a:gd name="T23" fmla="*/ 181 h 534"/>
                  <a:gd name="T24" fmla="*/ 283 w 305"/>
                  <a:gd name="T25" fmla="*/ 220 h 534"/>
                  <a:gd name="T26" fmla="*/ 286 w 305"/>
                  <a:gd name="T27" fmla="*/ 259 h 534"/>
                  <a:gd name="T28" fmla="*/ 291 w 305"/>
                  <a:gd name="T29" fmla="*/ 305 h 534"/>
                  <a:gd name="T30" fmla="*/ 280 w 305"/>
                  <a:gd name="T31" fmla="*/ 399 h 534"/>
                  <a:gd name="T32" fmla="*/ 277 w 305"/>
                  <a:gd name="T33" fmla="*/ 436 h 534"/>
                  <a:gd name="T34" fmla="*/ 267 w 305"/>
                  <a:gd name="T35" fmla="*/ 467 h 534"/>
                  <a:gd name="T36" fmla="*/ 240 w 305"/>
                  <a:gd name="T37" fmla="*/ 475 h 534"/>
                  <a:gd name="T38" fmla="*/ 213 w 305"/>
                  <a:gd name="T39" fmla="*/ 471 h 534"/>
                  <a:gd name="T40" fmla="*/ 177 w 305"/>
                  <a:gd name="T41" fmla="*/ 466 h 534"/>
                  <a:gd name="T42" fmla="*/ 159 w 305"/>
                  <a:gd name="T43" fmla="*/ 499 h 534"/>
                  <a:gd name="T44" fmla="*/ 145 w 305"/>
                  <a:gd name="T45" fmla="*/ 521 h 534"/>
                  <a:gd name="T46" fmla="*/ 110 w 305"/>
                  <a:gd name="T47" fmla="*/ 534 h 534"/>
                  <a:gd name="T48" fmla="*/ 73 w 305"/>
                  <a:gd name="T49" fmla="*/ 518 h 534"/>
                  <a:gd name="T50" fmla="*/ 62 w 305"/>
                  <a:gd name="T51" fmla="*/ 512 h 534"/>
                  <a:gd name="T52" fmla="*/ 42 w 305"/>
                  <a:gd name="T53" fmla="*/ 513 h 534"/>
                  <a:gd name="T54" fmla="*/ 34 w 305"/>
                  <a:gd name="T55" fmla="*/ 505 h 534"/>
                  <a:gd name="T56" fmla="*/ 34 w 305"/>
                  <a:gd name="T57" fmla="*/ 491 h 534"/>
                  <a:gd name="T58" fmla="*/ 45 w 305"/>
                  <a:gd name="T59" fmla="*/ 480 h 534"/>
                  <a:gd name="T60" fmla="*/ 45 w 305"/>
                  <a:gd name="T61" fmla="*/ 467 h 534"/>
                  <a:gd name="T62" fmla="*/ 40 w 305"/>
                  <a:gd name="T63" fmla="*/ 421 h 534"/>
                  <a:gd name="T64" fmla="*/ 45 w 305"/>
                  <a:gd name="T65" fmla="*/ 359 h 534"/>
                  <a:gd name="T66" fmla="*/ 43 w 305"/>
                  <a:gd name="T67" fmla="*/ 340 h 534"/>
                  <a:gd name="T68" fmla="*/ 53 w 305"/>
                  <a:gd name="T69" fmla="*/ 331 h 534"/>
                  <a:gd name="T70" fmla="*/ 61 w 305"/>
                  <a:gd name="T71" fmla="*/ 337 h 534"/>
                  <a:gd name="T72" fmla="*/ 67 w 305"/>
                  <a:gd name="T73" fmla="*/ 336 h 534"/>
                  <a:gd name="T74" fmla="*/ 69 w 305"/>
                  <a:gd name="T75" fmla="*/ 324 h 534"/>
                  <a:gd name="T76" fmla="*/ 64 w 305"/>
                  <a:gd name="T77" fmla="*/ 312 h 534"/>
                  <a:gd name="T78" fmla="*/ 53 w 305"/>
                  <a:gd name="T79" fmla="*/ 307 h 534"/>
                  <a:gd name="T80" fmla="*/ 43 w 305"/>
                  <a:gd name="T81" fmla="*/ 293 h 534"/>
                  <a:gd name="T82" fmla="*/ 45 w 305"/>
                  <a:gd name="T83" fmla="*/ 270 h 534"/>
                  <a:gd name="T84" fmla="*/ 53 w 305"/>
                  <a:gd name="T85" fmla="*/ 242 h 534"/>
                  <a:gd name="T86" fmla="*/ 43 w 305"/>
                  <a:gd name="T87" fmla="*/ 204 h 534"/>
                  <a:gd name="T88" fmla="*/ 24 w 305"/>
                  <a:gd name="T89" fmla="*/ 169 h 534"/>
                  <a:gd name="T90" fmla="*/ 5 w 305"/>
                  <a:gd name="T91" fmla="*/ 134 h 534"/>
                  <a:gd name="T92" fmla="*/ 0 w 305"/>
                  <a:gd name="T93" fmla="*/ 96 h 534"/>
                  <a:gd name="T94" fmla="*/ 2 w 305"/>
                  <a:gd name="T95" fmla="*/ 6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5" h="534">
                    <a:moveTo>
                      <a:pt x="2" y="66"/>
                    </a:moveTo>
                    <a:lnTo>
                      <a:pt x="2" y="66"/>
                    </a:lnTo>
                    <a:lnTo>
                      <a:pt x="16" y="77"/>
                    </a:lnTo>
                    <a:lnTo>
                      <a:pt x="29" y="83"/>
                    </a:lnTo>
                    <a:lnTo>
                      <a:pt x="42" y="86"/>
                    </a:lnTo>
                    <a:lnTo>
                      <a:pt x="54" y="88"/>
                    </a:lnTo>
                    <a:lnTo>
                      <a:pt x="67" y="85"/>
                    </a:lnTo>
                    <a:lnTo>
                      <a:pt x="78" y="80"/>
                    </a:lnTo>
                    <a:lnTo>
                      <a:pt x="91" y="73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32" y="42"/>
                    </a:lnTo>
                    <a:lnTo>
                      <a:pt x="161" y="18"/>
                    </a:lnTo>
                    <a:lnTo>
                      <a:pt x="161" y="18"/>
                    </a:lnTo>
                    <a:lnTo>
                      <a:pt x="169" y="12"/>
                    </a:lnTo>
                    <a:lnTo>
                      <a:pt x="177" y="7"/>
                    </a:lnTo>
                    <a:lnTo>
                      <a:pt x="185" y="2"/>
                    </a:lnTo>
                    <a:lnTo>
                      <a:pt x="191" y="0"/>
                    </a:lnTo>
                    <a:lnTo>
                      <a:pt x="199" y="0"/>
                    </a:lnTo>
                    <a:lnTo>
                      <a:pt x="208" y="2"/>
                    </a:lnTo>
                    <a:lnTo>
                      <a:pt x="218" y="5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45" y="27"/>
                    </a:lnTo>
                    <a:lnTo>
                      <a:pt x="261" y="45"/>
                    </a:lnTo>
                    <a:lnTo>
                      <a:pt x="274" y="62"/>
                    </a:lnTo>
                    <a:lnTo>
                      <a:pt x="283" y="81"/>
                    </a:lnTo>
                    <a:lnTo>
                      <a:pt x="291" y="100"/>
                    </a:lnTo>
                    <a:lnTo>
                      <a:pt x="297" y="121"/>
                    </a:lnTo>
                    <a:lnTo>
                      <a:pt x="301" y="143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5" y="175"/>
                    </a:lnTo>
                    <a:lnTo>
                      <a:pt x="304" y="178"/>
                    </a:lnTo>
                    <a:lnTo>
                      <a:pt x="304" y="181"/>
                    </a:lnTo>
                    <a:lnTo>
                      <a:pt x="304" y="181"/>
                    </a:lnTo>
                    <a:lnTo>
                      <a:pt x="293" y="194"/>
                    </a:lnTo>
                    <a:lnTo>
                      <a:pt x="286" y="205"/>
                    </a:lnTo>
                    <a:lnTo>
                      <a:pt x="283" y="220"/>
                    </a:lnTo>
                    <a:lnTo>
                      <a:pt x="283" y="232"/>
                    </a:lnTo>
                    <a:lnTo>
                      <a:pt x="285" y="245"/>
                    </a:lnTo>
                    <a:lnTo>
                      <a:pt x="286" y="259"/>
                    </a:lnTo>
                    <a:lnTo>
                      <a:pt x="291" y="286"/>
                    </a:lnTo>
                    <a:lnTo>
                      <a:pt x="291" y="286"/>
                    </a:lnTo>
                    <a:lnTo>
                      <a:pt x="291" y="305"/>
                    </a:lnTo>
                    <a:lnTo>
                      <a:pt x="291" y="324"/>
                    </a:lnTo>
                    <a:lnTo>
                      <a:pt x="286" y="361"/>
                    </a:lnTo>
                    <a:lnTo>
                      <a:pt x="280" y="399"/>
                    </a:lnTo>
                    <a:lnTo>
                      <a:pt x="278" y="418"/>
                    </a:lnTo>
                    <a:lnTo>
                      <a:pt x="277" y="436"/>
                    </a:lnTo>
                    <a:lnTo>
                      <a:pt x="277" y="436"/>
                    </a:lnTo>
                    <a:lnTo>
                      <a:pt x="275" y="448"/>
                    </a:lnTo>
                    <a:lnTo>
                      <a:pt x="272" y="459"/>
                    </a:lnTo>
                    <a:lnTo>
                      <a:pt x="267" y="467"/>
                    </a:lnTo>
                    <a:lnTo>
                      <a:pt x="259" y="472"/>
                    </a:lnTo>
                    <a:lnTo>
                      <a:pt x="250" y="475"/>
                    </a:lnTo>
                    <a:lnTo>
                      <a:pt x="240" y="475"/>
                    </a:lnTo>
                    <a:lnTo>
                      <a:pt x="228" y="474"/>
                    </a:lnTo>
                    <a:lnTo>
                      <a:pt x="213" y="471"/>
                    </a:lnTo>
                    <a:lnTo>
                      <a:pt x="213" y="471"/>
                    </a:lnTo>
                    <a:lnTo>
                      <a:pt x="189" y="464"/>
                    </a:lnTo>
                    <a:lnTo>
                      <a:pt x="181" y="464"/>
                    </a:lnTo>
                    <a:lnTo>
                      <a:pt x="177" y="466"/>
                    </a:lnTo>
                    <a:lnTo>
                      <a:pt x="172" y="469"/>
                    </a:lnTo>
                    <a:lnTo>
                      <a:pt x="167" y="475"/>
                    </a:lnTo>
                    <a:lnTo>
                      <a:pt x="159" y="499"/>
                    </a:lnTo>
                    <a:lnTo>
                      <a:pt x="159" y="499"/>
                    </a:lnTo>
                    <a:lnTo>
                      <a:pt x="153" y="512"/>
                    </a:lnTo>
                    <a:lnTo>
                      <a:pt x="145" y="521"/>
                    </a:lnTo>
                    <a:lnTo>
                      <a:pt x="134" y="529"/>
                    </a:lnTo>
                    <a:lnTo>
                      <a:pt x="123" y="532"/>
                    </a:lnTo>
                    <a:lnTo>
                      <a:pt x="110" y="534"/>
                    </a:lnTo>
                    <a:lnTo>
                      <a:pt x="97" y="532"/>
                    </a:lnTo>
                    <a:lnTo>
                      <a:pt x="86" y="528"/>
                    </a:lnTo>
                    <a:lnTo>
                      <a:pt x="73" y="518"/>
                    </a:lnTo>
                    <a:lnTo>
                      <a:pt x="73" y="518"/>
                    </a:lnTo>
                    <a:lnTo>
                      <a:pt x="69" y="513"/>
                    </a:lnTo>
                    <a:lnTo>
                      <a:pt x="62" y="512"/>
                    </a:lnTo>
                    <a:lnTo>
                      <a:pt x="51" y="513"/>
                    </a:lnTo>
                    <a:lnTo>
                      <a:pt x="46" y="513"/>
                    </a:lnTo>
                    <a:lnTo>
                      <a:pt x="42" y="513"/>
                    </a:lnTo>
                    <a:lnTo>
                      <a:pt x="37" y="510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1" y="499"/>
                    </a:lnTo>
                    <a:lnTo>
                      <a:pt x="32" y="494"/>
                    </a:lnTo>
                    <a:lnTo>
                      <a:pt x="34" y="491"/>
                    </a:lnTo>
                    <a:lnTo>
                      <a:pt x="39" y="488"/>
                    </a:lnTo>
                    <a:lnTo>
                      <a:pt x="42" y="483"/>
                    </a:lnTo>
                    <a:lnTo>
                      <a:pt x="45" y="480"/>
                    </a:lnTo>
                    <a:lnTo>
                      <a:pt x="46" y="474"/>
                    </a:lnTo>
                    <a:lnTo>
                      <a:pt x="45" y="467"/>
                    </a:lnTo>
                    <a:lnTo>
                      <a:pt x="45" y="467"/>
                    </a:lnTo>
                    <a:lnTo>
                      <a:pt x="42" y="453"/>
                    </a:lnTo>
                    <a:lnTo>
                      <a:pt x="40" y="437"/>
                    </a:lnTo>
                    <a:lnTo>
                      <a:pt x="40" y="421"/>
                    </a:lnTo>
                    <a:lnTo>
                      <a:pt x="40" y="407"/>
                    </a:lnTo>
                    <a:lnTo>
                      <a:pt x="43" y="375"/>
                    </a:lnTo>
                    <a:lnTo>
                      <a:pt x="45" y="359"/>
                    </a:lnTo>
                    <a:lnTo>
                      <a:pt x="43" y="343"/>
                    </a:lnTo>
                    <a:lnTo>
                      <a:pt x="43" y="343"/>
                    </a:lnTo>
                    <a:lnTo>
                      <a:pt x="43" y="340"/>
                    </a:lnTo>
                    <a:lnTo>
                      <a:pt x="45" y="336"/>
                    </a:lnTo>
                    <a:lnTo>
                      <a:pt x="46" y="332"/>
                    </a:lnTo>
                    <a:lnTo>
                      <a:pt x="53" y="331"/>
                    </a:lnTo>
                    <a:lnTo>
                      <a:pt x="53" y="331"/>
                    </a:lnTo>
                    <a:lnTo>
                      <a:pt x="58" y="334"/>
                    </a:lnTo>
                    <a:lnTo>
                      <a:pt x="61" y="337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7" y="336"/>
                    </a:lnTo>
                    <a:lnTo>
                      <a:pt x="69" y="331"/>
                    </a:lnTo>
                    <a:lnTo>
                      <a:pt x="69" y="331"/>
                    </a:lnTo>
                    <a:lnTo>
                      <a:pt x="69" y="324"/>
                    </a:lnTo>
                    <a:lnTo>
                      <a:pt x="69" y="318"/>
                    </a:lnTo>
                    <a:lnTo>
                      <a:pt x="66" y="313"/>
                    </a:lnTo>
                    <a:lnTo>
                      <a:pt x="64" y="312"/>
                    </a:lnTo>
                    <a:lnTo>
                      <a:pt x="61" y="310"/>
                    </a:lnTo>
                    <a:lnTo>
                      <a:pt x="61" y="310"/>
                    </a:lnTo>
                    <a:lnTo>
                      <a:pt x="53" y="307"/>
                    </a:lnTo>
                    <a:lnTo>
                      <a:pt x="48" y="302"/>
                    </a:lnTo>
                    <a:lnTo>
                      <a:pt x="45" y="297"/>
                    </a:lnTo>
                    <a:lnTo>
                      <a:pt x="43" y="293"/>
                    </a:lnTo>
                    <a:lnTo>
                      <a:pt x="42" y="288"/>
                    </a:lnTo>
                    <a:lnTo>
                      <a:pt x="42" y="282"/>
                    </a:lnTo>
                    <a:lnTo>
                      <a:pt x="45" y="270"/>
                    </a:lnTo>
                    <a:lnTo>
                      <a:pt x="45" y="270"/>
                    </a:lnTo>
                    <a:lnTo>
                      <a:pt x="51" y="256"/>
                    </a:lnTo>
                    <a:lnTo>
                      <a:pt x="53" y="242"/>
                    </a:lnTo>
                    <a:lnTo>
                      <a:pt x="51" y="228"/>
                    </a:lnTo>
                    <a:lnTo>
                      <a:pt x="48" y="215"/>
                    </a:lnTo>
                    <a:lnTo>
                      <a:pt x="43" y="204"/>
                    </a:lnTo>
                    <a:lnTo>
                      <a:pt x="37" y="191"/>
                    </a:lnTo>
                    <a:lnTo>
                      <a:pt x="24" y="169"/>
                    </a:lnTo>
                    <a:lnTo>
                      <a:pt x="24" y="169"/>
                    </a:lnTo>
                    <a:lnTo>
                      <a:pt x="16" y="158"/>
                    </a:lnTo>
                    <a:lnTo>
                      <a:pt x="10" y="145"/>
                    </a:lnTo>
                    <a:lnTo>
                      <a:pt x="5" y="134"/>
                    </a:lnTo>
                    <a:lnTo>
                      <a:pt x="2" y="121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1"/>
                    </a:lnTo>
                    <a:lnTo>
                      <a:pt x="2" y="66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5" name="Freeform 17">
                <a:extLst>
                  <a:ext uri="{FF2B5EF4-FFF2-40B4-BE49-F238E27FC236}">
                    <a16:creationId xmlns:a16="http://schemas.microsoft.com/office/drawing/2014/main" id="{B5CABDD6-357F-D895-29D7-9FEF38AB2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014"/>
                <a:ext cx="282" cy="141"/>
              </a:xfrm>
              <a:custGeom>
                <a:avLst/>
                <a:gdLst>
                  <a:gd name="T0" fmla="*/ 535 w 564"/>
                  <a:gd name="T1" fmla="*/ 137 h 283"/>
                  <a:gd name="T2" fmla="*/ 558 w 564"/>
                  <a:gd name="T3" fmla="*/ 159 h 283"/>
                  <a:gd name="T4" fmla="*/ 562 w 564"/>
                  <a:gd name="T5" fmla="*/ 196 h 283"/>
                  <a:gd name="T6" fmla="*/ 540 w 564"/>
                  <a:gd name="T7" fmla="*/ 219 h 283"/>
                  <a:gd name="T8" fmla="*/ 496 w 564"/>
                  <a:gd name="T9" fmla="*/ 250 h 283"/>
                  <a:gd name="T10" fmla="*/ 459 w 564"/>
                  <a:gd name="T11" fmla="*/ 280 h 283"/>
                  <a:gd name="T12" fmla="*/ 442 w 564"/>
                  <a:gd name="T13" fmla="*/ 280 h 283"/>
                  <a:gd name="T14" fmla="*/ 431 w 564"/>
                  <a:gd name="T15" fmla="*/ 261 h 283"/>
                  <a:gd name="T16" fmla="*/ 405 w 564"/>
                  <a:gd name="T17" fmla="*/ 254 h 283"/>
                  <a:gd name="T18" fmla="*/ 369 w 564"/>
                  <a:gd name="T19" fmla="*/ 256 h 283"/>
                  <a:gd name="T20" fmla="*/ 340 w 564"/>
                  <a:gd name="T21" fmla="*/ 232 h 283"/>
                  <a:gd name="T22" fmla="*/ 313 w 564"/>
                  <a:gd name="T23" fmla="*/ 194 h 283"/>
                  <a:gd name="T24" fmla="*/ 288 w 564"/>
                  <a:gd name="T25" fmla="*/ 188 h 283"/>
                  <a:gd name="T26" fmla="*/ 261 w 564"/>
                  <a:gd name="T27" fmla="*/ 196 h 283"/>
                  <a:gd name="T28" fmla="*/ 246 w 564"/>
                  <a:gd name="T29" fmla="*/ 226 h 283"/>
                  <a:gd name="T30" fmla="*/ 240 w 564"/>
                  <a:gd name="T31" fmla="*/ 240 h 283"/>
                  <a:gd name="T32" fmla="*/ 205 w 564"/>
                  <a:gd name="T33" fmla="*/ 243 h 283"/>
                  <a:gd name="T34" fmla="*/ 159 w 564"/>
                  <a:gd name="T35" fmla="*/ 226 h 283"/>
                  <a:gd name="T36" fmla="*/ 129 w 564"/>
                  <a:gd name="T37" fmla="*/ 191 h 283"/>
                  <a:gd name="T38" fmla="*/ 149 w 564"/>
                  <a:gd name="T39" fmla="*/ 184 h 283"/>
                  <a:gd name="T40" fmla="*/ 196 w 564"/>
                  <a:gd name="T41" fmla="*/ 151 h 283"/>
                  <a:gd name="T42" fmla="*/ 238 w 564"/>
                  <a:gd name="T43" fmla="*/ 96 h 283"/>
                  <a:gd name="T44" fmla="*/ 291 w 564"/>
                  <a:gd name="T45" fmla="*/ 53 h 283"/>
                  <a:gd name="T46" fmla="*/ 310 w 564"/>
                  <a:gd name="T47" fmla="*/ 38 h 283"/>
                  <a:gd name="T48" fmla="*/ 261 w 564"/>
                  <a:gd name="T49" fmla="*/ 45 h 283"/>
                  <a:gd name="T50" fmla="*/ 211 w 564"/>
                  <a:gd name="T51" fmla="*/ 80 h 283"/>
                  <a:gd name="T52" fmla="*/ 191 w 564"/>
                  <a:gd name="T53" fmla="*/ 113 h 283"/>
                  <a:gd name="T54" fmla="*/ 165 w 564"/>
                  <a:gd name="T55" fmla="*/ 123 h 283"/>
                  <a:gd name="T56" fmla="*/ 148 w 564"/>
                  <a:gd name="T57" fmla="*/ 123 h 283"/>
                  <a:gd name="T58" fmla="*/ 140 w 564"/>
                  <a:gd name="T59" fmla="*/ 130 h 283"/>
                  <a:gd name="T60" fmla="*/ 130 w 564"/>
                  <a:gd name="T61" fmla="*/ 157 h 283"/>
                  <a:gd name="T62" fmla="*/ 99 w 564"/>
                  <a:gd name="T63" fmla="*/ 165 h 283"/>
                  <a:gd name="T64" fmla="*/ 70 w 564"/>
                  <a:gd name="T65" fmla="*/ 159 h 283"/>
                  <a:gd name="T66" fmla="*/ 18 w 564"/>
                  <a:gd name="T67" fmla="*/ 156 h 283"/>
                  <a:gd name="T68" fmla="*/ 0 w 564"/>
                  <a:gd name="T69" fmla="*/ 143 h 283"/>
                  <a:gd name="T70" fmla="*/ 10 w 564"/>
                  <a:gd name="T71" fmla="*/ 127 h 283"/>
                  <a:gd name="T72" fmla="*/ 33 w 564"/>
                  <a:gd name="T73" fmla="*/ 115 h 283"/>
                  <a:gd name="T74" fmla="*/ 60 w 564"/>
                  <a:gd name="T75" fmla="*/ 84 h 283"/>
                  <a:gd name="T76" fmla="*/ 73 w 564"/>
                  <a:gd name="T77" fmla="*/ 53 h 283"/>
                  <a:gd name="T78" fmla="*/ 111 w 564"/>
                  <a:gd name="T79" fmla="*/ 27 h 283"/>
                  <a:gd name="T80" fmla="*/ 154 w 564"/>
                  <a:gd name="T81" fmla="*/ 29 h 283"/>
                  <a:gd name="T82" fmla="*/ 180 w 564"/>
                  <a:gd name="T83" fmla="*/ 29 h 283"/>
                  <a:gd name="T84" fmla="*/ 184 w 564"/>
                  <a:gd name="T85" fmla="*/ 13 h 283"/>
                  <a:gd name="T86" fmla="*/ 192 w 564"/>
                  <a:gd name="T87" fmla="*/ 10 h 283"/>
                  <a:gd name="T88" fmla="*/ 234 w 564"/>
                  <a:gd name="T89" fmla="*/ 7 h 283"/>
                  <a:gd name="T90" fmla="*/ 281 w 564"/>
                  <a:gd name="T91" fmla="*/ 0 h 283"/>
                  <a:gd name="T92" fmla="*/ 300 w 564"/>
                  <a:gd name="T93" fmla="*/ 8 h 283"/>
                  <a:gd name="T94" fmla="*/ 358 w 564"/>
                  <a:gd name="T95" fmla="*/ 26 h 283"/>
                  <a:gd name="T96" fmla="*/ 413 w 564"/>
                  <a:gd name="T97" fmla="*/ 15 h 283"/>
                  <a:gd name="T98" fmla="*/ 458 w 564"/>
                  <a:gd name="T99" fmla="*/ 22 h 283"/>
                  <a:gd name="T100" fmla="*/ 486 w 564"/>
                  <a:gd name="T101" fmla="*/ 59 h 283"/>
                  <a:gd name="T102" fmla="*/ 508 w 564"/>
                  <a:gd name="T103" fmla="*/ 96 h 283"/>
                  <a:gd name="T104" fmla="*/ 528 w 564"/>
                  <a:gd name="T105" fmla="*/ 113 h 283"/>
                  <a:gd name="T106" fmla="*/ 523 w 564"/>
                  <a:gd name="T107" fmla="*/ 127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4" h="283">
                    <a:moveTo>
                      <a:pt x="510" y="137"/>
                    </a:moveTo>
                    <a:lnTo>
                      <a:pt x="510" y="137"/>
                    </a:lnTo>
                    <a:lnTo>
                      <a:pt x="524" y="135"/>
                    </a:lnTo>
                    <a:lnTo>
                      <a:pt x="535" y="137"/>
                    </a:lnTo>
                    <a:lnTo>
                      <a:pt x="543" y="140"/>
                    </a:lnTo>
                    <a:lnTo>
                      <a:pt x="550" y="145"/>
                    </a:lnTo>
                    <a:lnTo>
                      <a:pt x="553" y="153"/>
                    </a:lnTo>
                    <a:lnTo>
                      <a:pt x="558" y="159"/>
                    </a:lnTo>
                    <a:lnTo>
                      <a:pt x="562" y="177"/>
                    </a:lnTo>
                    <a:lnTo>
                      <a:pt x="562" y="177"/>
                    </a:lnTo>
                    <a:lnTo>
                      <a:pt x="564" y="188"/>
                    </a:lnTo>
                    <a:lnTo>
                      <a:pt x="562" y="196"/>
                    </a:lnTo>
                    <a:lnTo>
                      <a:pt x="559" y="204"/>
                    </a:lnTo>
                    <a:lnTo>
                      <a:pt x="553" y="210"/>
                    </a:lnTo>
                    <a:lnTo>
                      <a:pt x="547" y="215"/>
                    </a:lnTo>
                    <a:lnTo>
                      <a:pt x="540" y="219"/>
                    </a:lnTo>
                    <a:lnTo>
                      <a:pt x="526" y="229"/>
                    </a:lnTo>
                    <a:lnTo>
                      <a:pt x="526" y="229"/>
                    </a:lnTo>
                    <a:lnTo>
                      <a:pt x="512" y="240"/>
                    </a:lnTo>
                    <a:lnTo>
                      <a:pt x="496" y="250"/>
                    </a:lnTo>
                    <a:lnTo>
                      <a:pt x="480" y="261"/>
                    </a:lnTo>
                    <a:lnTo>
                      <a:pt x="467" y="273"/>
                    </a:lnTo>
                    <a:lnTo>
                      <a:pt x="467" y="273"/>
                    </a:lnTo>
                    <a:lnTo>
                      <a:pt x="459" y="280"/>
                    </a:lnTo>
                    <a:lnTo>
                      <a:pt x="451" y="283"/>
                    </a:lnTo>
                    <a:lnTo>
                      <a:pt x="448" y="283"/>
                    </a:lnTo>
                    <a:lnTo>
                      <a:pt x="445" y="281"/>
                    </a:lnTo>
                    <a:lnTo>
                      <a:pt x="442" y="280"/>
                    </a:lnTo>
                    <a:lnTo>
                      <a:pt x="440" y="277"/>
                    </a:lnTo>
                    <a:lnTo>
                      <a:pt x="440" y="277"/>
                    </a:lnTo>
                    <a:lnTo>
                      <a:pt x="435" y="267"/>
                    </a:lnTo>
                    <a:lnTo>
                      <a:pt x="431" y="261"/>
                    </a:lnTo>
                    <a:lnTo>
                      <a:pt x="424" y="256"/>
                    </a:lnTo>
                    <a:lnTo>
                      <a:pt x="419" y="254"/>
                    </a:lnTo>
                    <a:lnTo>
                      <a:pt x="412" y="253"/>
                    </a:lnTo>
                    <a:lnTo>
                      <a:pt x="405" y="254"/>
                    </a:lnTo>
                    <a:lnTo>
                      <a:pt x="391" y="256"/>
                    </a:lnTo>
                    <a:lnTo>
                      <a:pt x="391" y="256"/>
                    </a:lnTo>
                    <a:lnTo>
                      <a:pt x="380" y="258"/>
                    </a:lnTo>
                    <a:lnTo>
                      <a:pt x="369" y="256"/>
                    </a:lnTo>
                    <a:lnTo>
                      <a:pt x="359" y="253"/>
                    </a:lnTo>
                    <a:lnTo>
                      <a:pt x="353" y="248"/>
                    </a:lnTo>
                    <a:lnTo>
                      <a:pt x="346" y="240"/>
                    </a:lnTo>
                    <a:lnTo>
                      <a:pt x="340" y="232"/>
                    </a:lnTo>
                    <a:lnTo>
                      <a:pt x="331" y="218"/>
                    </a:lnTo>
                    <a:lnTo>
                      <a:pt x="331" y="218"/>
                    </a:lnTo>
                    <a:lnTo>
                      <a:pt x="323" y="204"/>
                    </a:lnTo>
                    <a:lnTo>
                      <a:pt x="313" y="194"/>
                    </a:lnTo>
                    <a:lnTo>
                      <a:pt x="307" y="191"/>
                    </a:lnTo>
                    <a:lnTo>
                      <a:pt x="302" y="188"/>
                    </a:lnTo>
                    <a:lnTo>
                      <a:pt x="296" y="188"/>
                    </a:lnTo>
                    <a:lnTo>
                      <a:pt x="288" y="188"/>
                    </a:lnTo>
                    <a:lnTo>
                      <a:pt x="288" y="188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61" y="196"/>
                    </a:lnTo>
                    <a:lnTo>
                      <a:pt x="254" y="200"/>
                    </a:lnTo>
                    <a:lnTo>
                      <a:pt x="250" y="207"/>
                    </a:lnTo>
                    <a:lnTo>
                      <a:pt x="246" y="215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5" y="234"/>
                    </a:lnTo>
                    <a:lnTo>
                      <a:pt x="243" y="237"/>
                    </a:lnTo>
                    <a:lnTo>
                      <a:pt x="240" y="240"/>
                    </a:lnTo>
                    <a:lnTo>
                      <a:pt x="232" y="243"/>
                    </a:lnTo>
                    <a:lnTo>
                      <a:pt x="221" y="245"/>
                    </a:lnTo>
                    <a:lnTo>
                      <a:pt x="221" y="245"/>
                    </a:lnTo>
                    <a:lnTo>
                      <a:pt x="205" y="243"/>
                    </a:lnTo>
                    <a:lnTo>
                      <a:pt x="191" y="242"/>
                    </a:lnTo>
                    <a:lnTo>
                      <a:pt x="180" y="238"/>
                    </a:lnTo>
                    <a:lnTo>
                      <a:pt x="169" y="234"/>
                    </a:lnTo>
                    <a:lnTo>
                      <a:pt x="159" y="226"/>
                    </a:lnTo>
                    <a:lnTo>
                      <a:pt x="148" y="218"/>
                    </a:lnTo>
                    <a:lnTo>
                      <a:pt x="122" y="196"/>
                    </a:lnTo>
                    <a:lnTo>
                      <a:pt x="122" y="196"/>
                    </a:lnTo>
                    <a:lnTo>
                      <a:pt x="129" y="191"/>
                    </a:lnTo>
                    <a:lnTo>
                      <a:pt x="132" y="189"/>
                    </a:lnTo>
                    <a:lnTo>
                      <a:pt x="135" y="188"/>
                    </a:lnTo>
                    <a:lnTo>
                      <a:pt x="135" y="188"/>
                    </a:lnTo>
                    <a:lnTo>
                      <a:pt x="149" y="184"/>
                    </a:lnTo>
                    <a:lnTo>
                      <a:pt x="164" y="178"/>
                    </a:lnTo>
                    <a:lnTo>
                      <a:pt x="175" y="170"/>
                    </a:lnTo>
                    <a:lnTo>
                      <a:pt x="186" y="161"/>
                    </a:lnTo>
                    <a:lnTo>
                      <a:pt x="196" y="151"/>
                    </a:lnTo>
                    <a:lnTo>
                      <a:pt x="203" y="140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38" y="96"/>
                    </a:lnTo>
                    <a:lnTo>
                      <a:pt x="257" y="75"/>
                    </a:lnTo>
                    <a:lnTo>
                      <a:pt x="267" y="67"/>
                    </a:lnTo>
                    <a:lnTo>
                      <a:pt x="278" y="59"/>
                    </a:lnTo>
                    <a:lnTo>
                      <a:pt x="291" y="53"/>
                    </a:lnTo>
                    <a:lnTo>
                      <a:pt x="305" y="48"/>
                    </a:lnTo>
                    <a:lnTo>
                      <a:pt x="305" y="48"/>
                    </a:lnTo>
                    <a:lnTo>
                      <a:pt x="307" y="45"/>
                    </a:lnTo>
                    <a:lnTo>
                      <a:pt x="310" y="38"/>
                    </a:lnTo>
                    <a:lnTo>
                      <a:pt x="310" y="38"/>
                    </a:lnTo>
                    <a:lnTo>
                      <a:pt x="292" y="38"/>
                    </a:lnTo>
                    <a:lnTo>
                      <a:pt x="275" y="40"/>
                    </a:lnTo>
                    <a:lnTo>
                      <a:pt x="261" y="45"/>
                    </a:lnTo>
                    <a:lnTo>
                      <a:pt x="246" y="49"/>
                    </a:lnTo>
                    <a:lnTo>
                      <a:pt x="234" y="57"/>
                    </a:lnTo>
                    <a:lnTo>
                      <a:pt x="223" y="69"/>
                    </a:lnTo>
                    <a:lnTo>
                      <a:pt x="211" y="80"/>
                    </a:lnTo>
                    <a:lnTo>
                      <a:pt x="202" y="96"/>
                    </a:lnTo>
                    <a:lnTo>
                      <a:pt x="202" y="96"/>
                    </a:lnTo>
                    <a:lnTo>
                      <a:pt x="196" y="108"/>
                    </a:lnTo>
                    <a:lnTo>
                      <a:pt x="191" y="113"/>
                    </a:lnTo>
                    <a:lnTo>
                      <a:pt x="184" y="116"/>
                    </a:lnTo>
                    <a:lnTo>
                      <a:pt x="180" y="119"/>
                    </a:lnTo>
                    <a:lnTo>
                      <a:pt x="173" y="123"/>
                    </a:lnTo>
                    <a:lnTo>
                      <a:pt x="165" y="123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3" y="123"/>
                    </a:lnTo>
                    <a:lnTo>
                      <a:pt x="148" y="123"/>
                    </a:lnTo>
                    <a:lnTo>
                      <a:pt x="145" y="123"/>
                    </a:lnTo>
                    <a:lnTo>
                      <a:pt x="143" y="124"/>
                    </a:lnTo>
                    <a:lnTo>
                      <a:pt x="142" y="127"/>
                    </a:lnTo>
                    <a:lnTo>
                      <a:pt x="140" y="130"/>
                    </a:lnTo>
                    <a:lnTo>
                      <a:pt x="140" y="130"/>
                    </a:lnTo>
                    <a:lnTo>
                      <a:pt x="138" y="142"/>
                    </a:lnTo>
                    <a:lnTo>
                      <a:pt x="135" y="151"/>
                    </a:lnTo>
                    <a:lnTo>
                      <a:pt x="130" y="157"/>
                    </a:lnTo>
                    <a:lnTo>
                      <a:pt x="124" y="162"/>
                    </a:lnTo>
                    <a:lnTo>
                      <a:pt x="118" y="165"/>
                    </a:lnTo>
                    <a:lnTo>
                      <a:pt x="108" y="165"/>
                    </a:lnTo>
                    <a:lnTo>
                      <a:pt x="99" y="165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78" y="161"/>
                    </a:lnTo>
                    <a:lnTo>
                      <a:pt x="70" y="159"/>
                    </a:lnTo>
                    <a:lnTo>
                      <a:pt x="53" y="161"/>
                    </a:lnTo>
                    <a:lnTo>
                      <a:pt x="35" y="159"/>
                    </a:lnTo>
                    <a:lnTo>
                      <a:pt x="26" y="157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8" y="151"/>
                    </a:lnTo>
                    <a:lnTo>
                      <a:pt x="3" y="148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2" y="137"/>
                    </a:lnTo>
                    <a:lnTo>
                      <a:pt x="5" y="132"/>
                    </a:lnTo>
                    <a:lnTo>
                      <a:pt x="10" y="127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26" y="119"/>
                    </a:lnTo>
                    <a:lnTo>
                      <a:pt x="33" y="115"/>
                    </a:lnTo>
                    <a:lnTo>
                      <a:pt x="41" y="108"/>
                    </a:lnTo>
                    <a:lnTo>
                      <a:pt x="49" y="102"/>
                    </a:lnTo>
                    <a:lnTo>
                      <a:pt x="56" y="92"/>
                    </a:lnTo>
                    <a:lnTo>
                      <a:pt x="60" y="84"/>
                    </a:lnTo>
                    <a:lnTo>
                      <a:pt x="65" y="73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73" y="53"/>
                    </a:lnTo>
                    <a:lnTo>
                      <a:pt x="80" y="43"/>
                    </a:lnTo>
                    <a:lnTo>
                      <a:pt x="89" y="37"/>
                    </a:lnTo>
                    <a:lnTo>
                      <a:pt x="100" y="30"/>
                    </a:lnTo>
                    <a:lnTo>
                      <a:pt x="111" y="27"/>
                    </a:lnTo>
                    <a:lnTo>
                      <a:pt x="126" y="26"/>
                    </a:lnTo>
                    <a:lnTo>
                      <a:pt x="140" y="27"/>
                    </a:lnTo>
                    <a:lnTo>
                      <a:pt x="154" y="29"/>
                    </a:lnTo>
                    <a:lnTo>
                      <a:pt x="154" y="29"/>
                    </a:lnTo>
                    <a:lnTo>
                      <a:pt x="164" y="32"/>
                    </a:lnTo>
                    <a:lnTo>
                      <a:pt x="173" y="34"/>
                    </a:lnTo>
                    <a:lnTo>
                      <a:pt x="176" y="32"/>
                    </a:lnTo>
                    <a:lnTo>
                      <a:pt x="180" y="29"/>
                    </a:lnTo>
                    <a:lnTo>
                      <a:pt x="183" y="24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4" y="13"/>
                    </a:lnTo>
                    <a:lnTo>
                      <a:pt x="186" y="11"/>
                    </a:lnTo>
                    <a:lnTo>
                      <a:pt x="189" y="10"/>
                    </a:lnTo>
                    <a:lnTo>
                      <a:pt x="192" y="10"/>
                    </a:lnTo>
                    <a:lnTo>
                      <a:pt x="192" y="10"/>
                    </a:lnTo>
                    <a:lnTo>
                      <a:pt x="199" y="11"/>
                    </a:lnTo>
                    <a:lnTo>
                      <a:pt x="207" y="11"/>
                    </a:lnTo>
                    <a:lnTo>
                      <a:pt x="219" y="10"/>
                    </a:lnTo>
                    <a:lnTo>
                      <a:pt x="234" y="7"/>
                    </a:lnTo>
                    <a:lnTo>
                      <a:pt x="248" y="3"/>
                    </a:lnTo>
                    <a:lnTo>
                      <a:pt x="262" y="0"/>
                    </a:lnTo>
                    <a:lnTo>
                      <a:pt x="275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4" y="5"/>
                    </a:lnTo>
                    <a:lnTo>
                      <a:pt x="300" y="8"/>
                    </a:lnTo>
                    <a:lnTo>
                      <a:pt x="300" y="8"/>
                    </a:lnTo>
                    <a:lnTo>
                      <a:pt x="315" y="18"/>
                    </a:lnTo>
                    <a:lnTo>
                      <a:pt x="329" y="22"/>
                    </a:lnTo>
                    <a:lnTo>
                      <a:pt x="343" y="26"/>
                    </a:lnTo>
                    <a:lnTo>
                      <a:pt x="358" y="26"/>
                    </a:lnTo>
                    <a:lnTo>
                      <a:pt x="370" y="24"/>
                    </a:lnTo>
                    <a:lnTo>
                      <a:pt x="385" y="21"/>
                    </a:lnTo>
                    <a:lnTo>
                      <a:pt x="413" y="15"/>
                    </a:lnTo>
                    <a:lnTo>
                      <a:pt x="413" y="15"/>
                    </a:lnTo>
                    <a:lnTo>
                      <a:pt x="426" y="15"/>
                    </a:lnTo>
                    <a:lnTo>
                      <a:pt x="437" y="15"/>
                    </a:lnTo>
                    <a:lnTo>
                      <a:pt x="448" y="18"/>
                    </a:lnTo>
                    <a:lnTo>
                      <a:pt x="458" y="22"/>
                    </a:lnTo>
                    <a:lnTo>
                      <a:pt x="467" y="29"/>
                    </a:lnTo>
                    <a:lnTo>
                      <a:pt x="475" y="37"/>
                    </a:lnTo>
                    <a:lnTo>
                      <a:pt x="481" y="48"/>
                    </a:lnTo>
                    <a:lnTo>
                      <a:pt x="486" y="59"/>
                    </a:lnTo>
                    <a:lnTo>
                      <a:pt x="486" y="59"/>
                    </a:lnTo>
                    <a:lnTo>
                      <a:pt x="493" y="73"/>
                    </a:lnTo>
                    <a:lnTo>
                      <a:pt x="499" y="86"/>
                    </a:lnTo>
                    <a:lnTo>
                      <a:pt x="508" y="96"/>
                    </a:lnTo>
                    <a:lnTo>
                      <a:pt x="520" y="105"/>
                    </a:lnTo>
                    <a:lnTo>
                      <a:pt x="520" y="105"/>
                    </a:lnTo>
                    <a:lnTo>
                      <a:pt x="524" y="108"/>
                    </a:lnTo>
                    <a:lnTo>
                      <a:pt x="528" y="113"/>
                    </a:lnTo>
                    <a:lnTo>
                      <a:pt x="529" y="116"/>
                    </a:lnTo>
                    <a:lnTo>
                      <a:pt x="529" y="119"/>
                    </a:lnTo>
                    <a:lnTo>
                      <a:pt x="526" y="124"/>
                    </a:lnTo>
                    <a:lnTo>
                      <a:pt x="523" y="127"/>
                    </a:lnTo>
                    <a:lnTo>
                      <a:pt x="510" y="137"/>
                    </a:lnTo>
                    <a:lnTo>
                      <a:pt x="510" y="1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6" name="Freeform 18">
                <a:extLst>
                  <a:ext uri="{FF2B5EF4-FFF2-40B4-BE49-F238E27FC236}">
                    <a16:creationId xmlns:a16="http://schemas.microsoft.com/office/drawing/2014/main" id="{2C77656B-38FB-6115-CD77-29797DE9F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927"/>
                <a:ext cx="148" cy="169"/>
              </a:xfrm>
              <a:custGeom>
                <a:avLst/>
                <a:gdLst>
                  <a:gd name="T0" fmla="*/ 281 w 297"/>
                  <a:gd name="T1" fmla="*/ 35 h 338"/>
                  <a:gd name="T2" fmla="*/ 283 w 297"/>
                  <a:gd name="T3" fmla="*/ 87 h 338"/>
                  <a:gd name="T4" fmla="*/ 283 w 297"/>
                  <a:gd name="T5" fmla="*/ 102 h 338"/>
                  <a:gd name="T6" fmla="*/ 296 w 297"/>
                  <a:gd name="T7" fmla="*/ 105 h 338"/>
                  <a:gd name="T8" fmla="*/ 294 w 297"/>
                  <a:gd name="T9" fmla="*/ 119 h 338"/>
                  <a:gd name="T10" fmla="*/ 281 w 297"/>
                  <a:gd name="T11" fmla="*/ 122 h 338"/>
                  <a:gd name="T12" fmla="*/ 264 w 297"/>
                  <a:gd name="T13" fmla="*/ 110 h 338"/>
                  <a:gd name="T14" fmla="*/ 243 w 297"/>
                  <a:gd name="T15" fmla="*/ 118 h 338"/>
                  <a:gd name="T16" fmla="*/ 229 w 297"/>
                  <a:gd name="T17" fmla="*/ 138 h 338"/>
                  <a:gd name="T18" fmla="*/ 251 w 297"/>
                  <a:gd name="T19" fmla="*/ 159 h 338"/>
                  <a:gd name="T20" fmla="*/ 264 w 297"/>
                  <a:gd name="T21" fmla="*/ 175 h 338"/>
                  <a:gd name="T22" fmla="*/ 253 w 297"/>
                  <a:gd name="T23" fmla="*/ 191 h 338"/>
                  <a:gd name="T24" fmla="*/ 226 w 297"/>
                  <a:gd name="T25" fmla="*/ 205 h 338"/>
                  <a:gd name="T26" fmla="*/ 213 w 297"/>
                  <a:gd name="T27" fmla="*/ 222 h 338"/>
                  <a:gd name="T28" fmla="*/ 216 w 297"/>
                  <a:gd name="T29" fmla="*/ 235 h 338"/>
                  <a:gd name="T30" fmla="*/ 234 w 297"/>
                  <a:gd name="T31" fmla="*/ 238 h 338"/>
                  <a:gd name="T32" fmla="*/ 261 w 297"/>
                  <a:gd name="T33" fmla="*/ 232 h 338"/>
                  <a:gd name="T34" fmla="*/ 275 w 297"/>
                  <a:gd name="T35" fmla="*/ 242 h 338"/>
                  <a:gd name="T36" fmla="*/ 270 w 297"/>
                  <a:gd name="T37" fmla="*/ 256 h 338"/>
                  <a:gd name="T38" fmla="*/ 243 w 297"/>
                  <a:gd name="T39" fmla="*/ 264 h 338"/>
                  <a:gd name="T40" fmla="*/ 207 w 297"/>
                  <a:gd name="T41" fmla="*/ 292 h 338"/>
                  <a:gd name="T42" fmla="*/ 178 w 297"/>
                  <a:gd name="T43" fmla="*/ 338 h 338"/>
                  <a:gd name="T44" fmla="*/ 154 w 297"/>
                  <a:gd name="T45" fmla="*/ 324 h 338"/>
                  <a:gd name="T46" fmla="*/ 111 w 297"/>
                  <a:gd name="T47" fmla="*/ 327 h 338"/>
                  <a:gd name="T48" fmla="*/ 49 w 297"/>
                  <a:gd name="T49" fmla="*/ 308 h 338"/>
                  <a:gd name="T50" fmla="*/ 15 w 297"/>
                  <a:gd name="T51" fmla="*/ 289 h 338"/>
                  <a:gd name="T52" fmla="*/ 18 w 297"/>
                  <a:gd name="T53" fmla="*/ 284 h 338"/>
                  <a:gd name="T54" fmla="*/ 27 w 297"/>
                  <a:gd name="T55" fmla="*/ 262 h 338"/>
                  <a:gd name="T56" fmla="*/ 38 w 297"/>
                  <a:gd name="T57" fmla="*/ 249 h 338"/>
                  <a:gd name="T58" fmla="*/ 70 w 297"/>
                  <a:gd name="T59" fmla="*/ 259 h 338"/>
                  <a:gd name="T60" fmla="*/ 113 w 297"/>
                  <a:gd name="T61" fmla="*/ 276 h 338"/>
                  <a:gd name="T62" fmla="*/ 142 w 297"/>
                  <a:gd name="T63" fmla="*/ 267 h 338"/>
                  <a:gd name="T64" fmla="*/ 153 w 297"/>
                  <a:gd name="T65" fmla="*/ 246 h 338"/>
                  <a:gd name="T66" fmla="*/ 151 w 297"/>
                  <a:gd name="T67" fmla="*/ 240 h 338"/>
                  <a:gd name="T68" fmla="*/ 132 w 297"/>
                  <a:gd name="T69" fmla="*/ 229 h 338"/>
                  <a:gd name="T70" fmla="*/ 140 w 297"/>
                  <a:gd name="T71" fmla="*/ 215 h 338"/>
                  <a:gd name="T72" fmla="*/ 115 w 297"/>
                  <a:gd name="T73" fmla="*/ 203 h 338"/>
                  <a:gd name="T74" fmla="*/ 89 w 297"/>
                  <a:gd name="T75" fmla="*/ 207 h 338"/>
                  <a:gd name="T76" fmla="*/ 54 w 297"/>
                  <a:gd name="T77" fmla="*/ 195 h 338"/>
                  <a:gd name="T78" fmla="*/ 35 w 297"/>
                  <a:gd name="T79" fmla="*/ 172 h 338"/>
                  <a:gd name="T80" fmla="*/ 42 w 297"/>
                  <a:gd name="T81" fmla="*/ 154 h 338"/>
                  <a:gd name="T82" fmla="*/ 40 w 297"/>
                  <a:gd name="T83" fmla="*/ 134 h 338"/>
                  <a:gd name="T84" fmla="*/ 5 w 297"/>
                  <a:gd name="T85" fmla="*/ 95 h 338"/>
                  <a:gd name="T86" fmla="*/ 10 w 297"/>
                  <a:gd name="T87" fmla="*/ 80 h 338"/>
                  <a:gd name="T88" fmla="*/ 51 w 297"/>
                  <a:gd name="T89" fmla="*/ 78 h 338"/>
                  <a:gd name="T90" fmla="*/ 73 w 297"/>
                  <a:gd name="T91" fmla="*/ 65 h 338"/>
                  <a:gd name="T92" fmla="*/ 89 w 297"/>
                  <a:gd name="T93" fmla="*/ 48 h 338"/>
                  <a:gd name="T94" fmla="*/ 92 w 297"/>
                  <a:gd name="T95" fmla="*/ 35 h 338"/>
                  <a:gd name="T96" fmla="*/ 132 w 297"/>
                  <a:gd name="T97" fmla="*/ 37 h 338"/>
                  <a:gd name="T98" fmla="*/ 142 w 297"/>
                  <a:gd name="T99" fmla="*/ 49 h 338"/>
                  <a:gd name="T100" fmla="*/ 137 w 297"/>
                  <a:gd name="T101" fmla="*/ 72 h 338"/>
                  <a:gd name="T102" fmla="*/ 145 w 297"/>
                  <a:gd name="T103" fmla="*/ 87 h 338"/>
                  <a:gd name="T104" fmla="*/ 158 w 297"/>
                  <a:gd name="T105" fmla="*/ 83 h 338"/>
                  <a:gd name="T106" fmla="*/ 165 w 297"/>
                  <a:gd name="T107" fmla="*/ 68 h 338"/>
                  <a:gd name="T108" fmla="*/ 177 w 297"/>
                  <a:gd name="T109" fmla="*/ 40 h 338"/>
                  <a:gd name="T110" fmla="*/ 170 w 297"/>
                  <a:gd name="T111" fmla="*/ 27 h 338"/>
                  <a:gd name="T112" fmla="*/ 181 w 297"/>
                  <a:gd name="T113" fmla="*/ 19 h 338"/>
                  <a:gd name="T114" fmla="*/ 246 w 297"/>
                  <a:gd name="T115" fmla="*/ 0 h 338"/>
                  <a:gd name="T116" fmla="*/ 277 w 297"/>
                  <a:gd name="T117" fmla="*/ 3 h 338"/>
                  <a:gd name="T118" fmla="*/ 283 w 297"/>
                  <a:gd name="T119" fmla="*/ 8 h 338"/>
                  <a:gd name="T120" fmla="*/ 289 w 297"/>
                  <a:gd name="T121" fmla="*/ 1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338">
                    <a:moveTo>
                      <a:pt x="289" y="16"/>
                    </a:moveTo>
                    <a:lnTo>
                      <a:pt x="289" y="16"/>
                    </a:lnTo>
                    <a:lnTo>
                      <a:pt x="285" y="26"/>
                    </a:lnTo>
                    <a:lnTo>
                      <a:pt x="281" y="35"/>
                    </a:lnTo>
                    <a:lnTo>
                      <a:pt x="281" y="46"/>
                    </a:lnTo>
                    <a:lnTo>
                      <a:pt x="281" y="56"/>
                    </a:lnTo>
                    <a:lnTo>
                      <a:pt x="283" y="76"/>
                    </a:lnTo>
                    <a:lnTo>
                      <a:pt x="283" y="87"/>
                    </a:lnTo>
                    <a:lnTo>
                      <a:pt x="281" y="97"/>
                    </a:lnTo>
                    <a:lnTo>
                      <a:pt x="281" y="97"/>
                    </a:lnTo>
                    <a:lnTo>
                      <a:pt x="281" y="100"/>
                    </a:lnTo>
                    <a:lnTo>
                      <a:pt x="283" y="102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93" y="103"/>
                    </a:lnTo>
                    <a:lnTo>
                      <a:pt x="296" y="105"/>
                    </a:lnTo>
                    <a:lnTo>
                      <a:pt x="296" y="108"/>
                    </a:lnTo>
                    <a:lnTo>
                      <a:pt x="297" y="110"/>
                    </a:lnTo>
                    <a:lnTo>
                      <a:pt x="296" y="114"/>
                    </a:lnTo>
                    <a:lnTo>
                      <a:pt x="294" y="119"/>
                    </a:lnTo>
                    <a:lnTo>
                      <a:pt x="294" y="119"/>
                    </a:lnTo>
                    <a:lnTo>
                      <a:pt x="291" y="122"/>
                    </a:lnTo>
                    <a:lnTo>
                      <a:pt x="286" y="124"/>
                    </a:lnTo>
                    <a:lnTo>
                      <a:pt x="281" y="122"/>
                    </a:lnTo>
                    <a:lnTo>
                      <a:pt x="277" y="121"/>
                    </a:lnTo>
                    <a:lnTo>
                      <a:pt x="277" y="121"/>
                    </a:lnTo>
                    <a:lnTo>
                      <a:pt x="270" y="113"/>
                    </a:lnTo>
                    <a:lnTo>
                      <a:pt x="264" y="110"/>
                    </a:lnTo>
                    <a:lnTo>
                      <a:pt x="258" y="110"/>
                    </a:lnTo>
                    <a:lnTo>
                      <a:pt x="253" y="111"/>
                    </a:lnTo>
                    <a:lnTo>
                      <a:pt x="248" y="114"/>
                    </a:lnTo>
                    <a:lnTo>
                      <a:pt x="243" y="118"/>
                    </a:lnTo>
                    <a:lnTo>
                      <a:pt x="235" y="127"/>
                    </a:lnTo>
                    <a:lnTo>
                      <a:pt x="235" y="127"/>
                    </a:lnTo>
                    <a:lnTo>
                      <a:pt x="231" y="132"/>
                    </a:lnTo>
                    <a:lnTo>
                      <a:pt x="229" y="138"/>
                    </a:lnTo>
                    <a:lnTo>
                      <a:pt x="231" y="141"/>
                    </a:lnTo>
                    <a:lnTo>
                      <a:pt x="232" y="146"/>
                    </a:lnTo>
                    <a:lnTo>
                      <a:pt x="242" y="153"/>
                    </a:lnTo>
                    <a:lnTo>
                      <a:pt x="251" y="159"/>
                    </a:lnTo>
                    <a:lnTo>
                      <a:pt x="251" y="159"/>
                    </a:lnTo>
                    <a:lnTo>
                      <a:pt x="258" y="165"/>
                    </a:lnTo>
                    <a:lnTo>
                      <a:pt x="261" y="170"/>
                    </a:lnTo>
                    <a:lnTo>
                      <a:pt x="264" y="175"/>
                    </a:lnTo>
                    <a:lnTo>
                      <a:pt x="264" y="178"/>
                    </a:lnTo>
                    <a:lnTo>
                      <a:pt x="262" y="183"/>
                    </a:lnTo>
                    <a:lnTo>
                      <a:pt x="259" y="188"/>
                    </a:lnTo>
                    <a:lnTo>
                      <a:pt x="253" y="191"/>
                    </a:lnTo>
                    <a:lnTo>
                      <a:pt x="246" y="194"/>
                    </a:lnTo>
                    <a:lnTo>
                      <a:pt x="246" y="194"/>
                    </a:lnTo>
                    <a:lnTo>
                      <a:pt x="235" y="199"/>
                    </a:lnTo>
                    <a:lnTo>
                      <a:pt x="226" y="205"/>
                    </a:lnTo>
                    <a:lnTo>
                      <a:pt x="226" y="205"/>
                    </a:lnTo>
                    <a:lnTo>
                      <a:pt x="219" y="210"/>
                    </a:lnTo>
                    <a:lnTo>
                      <a:pt x="215" y="216"/>
                    </a:lnTo>
                    <a:lnTo>
                      <a:pt x="213" y="222"/>
                    </a:lnTo>
                    <a:lnTo>
                      <a:pt x="213" y="227"/>
                    </a:lnTo>
                    <a:lnTo>
                      <a:pt x="215" y="232"/>
                    </a:lnTo>
                    <a:lnTo>
                      <a:pt x="215" y="232"/>
                    </a:lnTo>
                    <a:lnTo>
                      <a:pt x="216" y="235"/>
                    </a:lnTo>
                    <a:lnTo>
                      <a:pt x="219" y="237"/>
                    </a:lnTo>
                    <a:lnTo>
                      <a:pt x="223" y="238"/>
                    </a:lnTo>
                    <a:lnTo>
                      <a:pt x="226" y="240"/>
                    </a:lnTo>
                    <a:lnTo>
                      <a:pt x="234" y="238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50" y="234"/>
                    </a:lnTo>
                    <a:lnTo>
                      <a:pt x="261" y="232"/>
                    </a:lnTo>
                    <a:lnTo>
                      <a:pt x="266" y="232"/>
                    </a:lnTo>
                    <a:lnTo>
                      <a:pt x="269" y="232"/>
                    </a:lnTo>
                    <a:lnTo>
                      <a:pt x="272" y="235"/>
                    </a:lnTo>
                    <a:lnTo>
                      <a:pt x="275" y="242"/>
                    </a:lnTo>
                    <a:lnTo>
                      <a:pt x="275" y="242"/>
                    </a:lnTo>
                    <a:lnTo>
                      <a:pt x="275" y="246"/>
                    </a:lnTo>
                    <a:lnTo>
                      <a:pt x="273" y="251"/>
                    </a:lnTo>
                    <a:lnTo>
                      <a:pt x="270" y="256"/>
                    </a:lnTo>
                    <a:lnTo>
                      <a:pt x="266" y="257"/>
                    </a:lnTo>
                    <a:lnTo>
                      <a:pt x="254" y="262"/>
                    </a:lnTo>
                    <a:lnTo>
                      <a:pt x="243" y="264"/>
                    </a:lnTo>
                    <a:lnTo>
                      <a:pt x="243" y="264"/>
                    </a:lnTo>
                    <a:lnTo>
                      <a:pt x="231" y="267"/>
                    </a:lnTo>
                    <a:lnTo>
                      <a:pt x="221" y="273"/>
                    </a:lnTo>
                    <a:lnTo>
                      <a:pt x="213" y="281"/>
                    </a:lnTo>
                    <a:lnTo>
                      <a:pt x="207" y="292"/>
                    </a:lnTo>
                    <a:lnTo>
                      <a:pt x="207" y="292"/>
                    </a:lnTo>
                    <a:lnTo>
                      <a:pt x="202" y="305"/>
                    </a:lnTo>
                    <a:lnTo>
                      <a:pt x="194" y="316"/>
                    </a:lnTo>
                    <a:lnTo>
                      <a:pt x="178" y="338"/>
                    </a:lnTo>
                    <a:lnTo>
                      <a:pt x="178" y="338"/>
                    </a:lnTo>
                    <a:lnTo>
                      <a:pt x="170" y="330"/>
                    </a:lnTo>
                    <a:lnTo>
                      <a:pt x="164" y="326"/>
                    </a:lnTo>
                    <a:lnTo>
                      <a:pt x="154" y="324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27" y="327"/>
                    </a:lnTo>
                    <a:lnTo>
                      <a:pt x="111" y="327"/>
                    </a:lnTo>
                    <a:lnTo>
                      <a:pt x="96" y="326"/>
                    </a:lnTo>
                    <a:lnTo>
                      <a:pt x="80" y="321"/>
                    </a:lnTo>
                    <a:lnTo>
                      <a:pt x="65" y="316"/>
                    </a:lnTo>
                    <a:lnTo>
                      <a:pt x="49" y="308"/>
                    </a:lnTo>
                    <a:lnTo>
                      <a:pt x="21" y="294"/>
                    </a:lnTo>
                    <a:lnTo>
                      <a:pt x="21" y="294"/>
                    </a:lnTo>
                    <a:lnTo>
                      <a:pt x="18" y="292"/>
                    </a:lnTo>
                    <a:lnTo>
                      <a:pt x="15" y="289"/>
                    </a:lnTo>
                    <a:lnTo>
                      <a:pt x="15" y="286"/>
                    </a:lnTo>
                    <a:lnTo>
                      <a:pt x="15" y="284"/>
                    </a:lnTo>
                    <a:lnTo>
                      <a:pt x="18" y="284"/>
                    </a:lnTo>
                    <a:lnTo>
                      <a:pt x="18" y="284"/>
                    </a:lnTo>
                    <a:lnTo>
                      <a:pt x="21" y="283"/>
                    </a:lnTo>
                    <a:lnTo>
                      <a:pt x="22" y="281"/>
                    </a:lnTo>
                    <a:lnTo>
                      <a:pt x="26" y="276"/>
                    </a:lnTo>
                    <a:lnTo>
                      <a:pt x="27" y="262"/>
                    </a:lnTo>
                    <a:lnTo>
                      <a:pt x="29" y="256"/>
                    </a:lnTo>
                    <a:lnTo>
                      <a:pt x="32" y="251"/>
                    </a:lnTo>
                    <a:lnTo>
                      <a:pt x="35" y="249"/>
                    </a:lnTo>
                    <a:lnTo>
                      <a:pt x="38" y="249"/>
                    </a:lnTo>
                    <a:lnTo>
                      <a:pt x="48" y="251"/>
                    </a:lnTo>
                    <a:lnTo>
                      <a:pt x="48" y="251"/>
                    </a:lnTo>
                    <a:lnTo>
                      <a:pt x="59" y="254"/>
                    </a:lnTo>
                    <a:lnTo>
                      <a:pt x="70" y="259"/>
                    </a:lnTo>
                    <a:lnTo>
                      <a:pt x="91" y="270"/>
                    </a:lnTo>
                    <a:lnTo>
                      <a:pt x="91" y="270"/>
                    </a:lnTo>
                    <a:lnTo>
                      <a:pt x="102" y="275"/>
                    </a:lnTo>
                    <a:lnTo>
                      <a:pt x="113" y="276"/>
                    </a:lnTo>
                    <a:lnTo>
                      <a:pt x="121" y="278"/>
                    </a:lnTo>
                    <a:lnTo>
                      <a:pt x="129" y="276"/>
                    </a:lnTo>
                    <a:lnTo>
                      <a:pt x="135" y="272"/>
                    </a:lnTo>
                    <a:lnTo>
                      <a:pt x="142" y="267"/>
                    </a:lnTo>
                    <a:lnTo>
                      <a:pt x="146" y="259"/>
                    </a:lnTo>
                    <a:lnTo>
                      <a:pt x="151" y="248"/>
                    </a:lnTo>
                    <a:lnTo>
                      <a:pt x="151" y="248"/>
                    </a:lnTo>
                    <a:lnTo>
                      <a:pt x="153" y="246"/>
                    </a:lnTo>
                    <a:lnTo>
                      <a:pt x="153" y="246"/>
                    </a:lnTo>
                    <a:lnTo>
                      <a:pt x="154" y="243"/>
                    </a:lnTo>
                    <a:lnTo>
                      <a:pt x="154" y="242"/>
                    </a:lnTo>
                    <a:lnTo>
                      <a:pt x="151" y="240"/>
                    </a:lnTo>
                    <a:lnTo>
                      <a:pt x="142" y="237"/>
                    </a:lnTo>
                    <a:lnTo>
                      <a:pt x="135" y="235"/>
                    </a:lnTo>
                    <a:lnTo>
                      <a:pt x="134" y="232"/>
                    </a:lnTo>
                    <a:lnTo>
                      <a:pt x="132" y="229"/>
                    </a:lnTo>
                    <a:lnTo>
                      <a:pt x="134" y="226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40" y="215"/>
                    </a:lnTo>
                    <a:lnTo>
                      <a:pt x="138" y="213"/>
                    </a:lnTo>
                    <a:lnTo>
                      <a:pt x="129" y="207"/>
                    </a:lnTo>
                    <a:lnTo>
                      <a:pt x="123" y="205"/>
                    </a:lnTo>
                    <a:lnTo>
                      <a:pt x="115" y="203"/>
                    </a:lnTo>
                    <a:lnTo>
                      <a:pt x="107" y="203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89" y="207"/>
                    </a:lnTo>
                    <a:lnTo>
                      <a:pt x="80" y="207"/>
                    </a:lnTo>
                    <a:lnTo>
                      <a:pt x="70" y="205"/>
                    </a:lnTo>
                    <a:lnTo>
                      <a:pt x="62" y="200"/>
                    </a:lnTo>
                    <a:lnTo>
                      <a:pt x="54" y="195"/>
                    </a:lnTo>
                    <a:lnTo>
                      <a:pt x="46" y="189"/>
                    </a:lnTo>
                    <a:lnTo>
                      <a:pt x="40" y="181"/>
                    </a:lnTo>
                    <a:lnTo>
                      <a:pt x="35" y="172"/>
                    </a:lnTo>
                    <a:lnTo>
                      <a:pt x="35" y="172"/>
                    </a:lnTo>
                    <a:lnTo>
                      <a:pt x="34" y="168"/>
                    </a:lnTo>
                    <a:lnTo>
                      <a:pt x="34" y="168"/>
                    </a:lnTo>
                    <a:lnTo>
                      <a:pt x="38" y="162"/>
                    </a:lnTo>
                    <a:lnTo>
                      <a:pt x="42" y="154"/>
                    </a:lnTo>
                    <a:lnTo>
                      <a:pt x="43" y="149"/>
                    </a:lnTo>
                    <a:lnTo>
                      <a:pt x="43" y="143"/>
                    </a:lnTo>
                    <a:lnTo>
                      <a:pt x="43" y="138"/>
                    </a:lnTo>
                    <a:lnTo>
                      <a:pt x="40" y="134"/>
                    </a:lnTo>
                    <a:lnTo>
                      <a:pt x="35" y="126"/>
                    </a:lnTo>
                    <a:lnTo>
                      <a:pt x="18" y="111"/>
                    </a:lnTo>
                    <a:lnTo>
                      <a:pt x="10" y="103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0" y="80"/>
                    </a:lnTo>
                    <a:lnTo>
                      <a:pt x="18" y="80"/>
                    </a:lnTo>
                    <a:lnTo>
                      <a:pt x="34" y="80"/>
                    </a:lnTo>
                    <a:lnTo>
                      <a:pt x="43" y="80"/>
                    </a:lnTo>
                    <a:lnTo>
                      <a:pt x="51" y="78"/>
                    </a:lnTo>
                    <a:lnTo>
                      <a:pt x="59" y="75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73" y="65"/>
                    </a:lnTo>
                    <a:lnTo>
                      <a:pt x="83" y="60"/>
                    </a:lnTo>
                    <a:lnTo>
                      <a:pt x="86" y="57"/>
                    </a:lnTo>
                    <a:lnTo>
                      <a:pt x="88" y="54"/>
                    </a:lnTo>
                    <a:lnTo>
                      <a:pt x="89" y="48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92" y="35"/>
                    </a:lnTo>
                    <a:lnTo>
                      <a:pt x="102" y="35"/>
                    </a:lnTo>
                    <a:lnTo>
                      <a:pt x="126" y="35"/>
                    </a:lnTo>
                    <a:lnTo>
                      <a:pt x="126" y="35"/>
                    </a:lnTo>
                    <a:lnTo>
                      <a:pt x="132" y="37"/>
                    </a:lnTo>
                    <a:lnTo>
                      <a:pt x="138" y="40"/>
                    </a:lnTo>
                    <a:lnTo>
                      <a:pt x="140" y="41"/>
                    </a:lnTo>
                    <a:lnTo>
                      <a:pt x="142" y="45"/>
                    </a:lnTo>
                    <a:lnTo>
                      <a:pt x="142" y="49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7" y="72"/>
                    </a:lnTo>
                    <a:lnTo>
                      <a:pt x="137" y="72"/>
                    </a:lnTo>
                    <a:lnTo>
                      <a:pt x="137" y="76"/>
                    </a:lnTo>
                    <a:lnTo>
                      <a:pt x="138" y="81"/>
                    </a:lnTo>
                    <a:lnTo>
                      <a:pt x="140" y="86"/>
                    </a:lnTo>
                    <a:lnTo>
                      <a:pt x="145" y="87"/>
                    </a:lnTo>
                    <a:lnTo>
                      <a:pt x="145" y="87"/>
                    </a:lnTo>
                    <a:lnTo>
                      <a:pt x="150" y="89"/>
                    </a:lnTo>
                    <a:lnTo>
                      <a:pt x="154" y="86"/>
                    </a:lnTo>
                    <a:lnTo>
                      <a:pt x="158" y="83"/>
                    </a:lnTo>
                    <a:lnTo>
                      <a:pt x="159" y="80"/>
                    </a:lnTo>
                    <a:lnTo>
                      <a:pt x="159" y="80"/>
                    </a:lnTo>
                    <a:lnTo>
                      <a:pt x="162" y="73"/>
                    </a:lnTo>
                    <a:lnTo>
                      <a:pt x="165" y="68"/>
                    </a:lnTo>
                    <a:lnTo>
                      <a:pt x="173" y="59"/>
                    </a:lnTo>
                    <a:lnTo>
                      <a:pt x="177" y="53"/>
                    </a:lnTo>
                    <a:lnTo>
                      <a:pt x="178" y="46"/>
                    </a:lnTo>
                    <a:lnTo>
                      <a:pt x="177" y="40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70" y="30"/>
                    </a:lnTo>
                    <a:lnTo>
                      <a:pt x="170" y="27"/>
                    </a:lnTo>
                    <a:lnTo>
                      <a:pt x="172" y="24"/>
                    </a:lnTo>
                    <a:lnTo>
                      <a:pt x="177" y="22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202" y="10"/>
                    </a:lnTo>
                    <a:lnTo>
                      <a:pt x="224" y="3"/>
                    </a:lnTo>
                    <a:lnTo>
                      <a:pt x="235" y="0"/>
                    </a:lnTo>
                    <a:lnTo>
                      <a:pt x="246" y="0"/>
                    </a:lnTo>
                    <a:lnTo>
                      <a:pt x="259" y="0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7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8"/>
                    </a:lnTo>
                    <a:lnTo>
                      <a:pt x="283" y="11"/>
                    </a:lnTo>
                    <a:lnTo>
                      <a:pt x="286" y="14"/>
                    </a:lnTo>
                    <a:lnTo>
                      <a:pt x="289" y="16"/>
                    </a:lnTo>
                    <a:lnTo>
                      <a:pt x="289" y="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7" name="Freeform 19">
                <a:extLst>
                  <a:ext uri="{FF2B5EF4-FFF2-40B4-BE49-F238E27FC236}">
                    <a16:creationId xmlns:a16="http://schemas.microsoft.com/office/drawing/2014/main" id="{5B7F0BB2-D05F-CCB1-1B78-89B3CBF81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3380"/>
                <a:ext cx="95" cy="185"/>
              </a:xfrm>
              <a:custGeom>
                <a:avLst/>
                <a:gdLst>
                  <a:gd name="T0" fmla="*/ 189 w 189"/>
                  <a:gd name="T1" fmla="*/ 144 h 370"/>
                  <a:gd name="T2" fmla="*/ 185 w 189"/>
                  <a:gd name="T3" fmla="*/ 190 h 370"/>
                  <a:gd name="T4" fmla="*/ 176 w 189"/>
                  <a:gd name="T5" fmla="*/ 231 h 370"/>
                  <a:gd name="T6" fmla="*/ 149 w 189"/>
                  <a:gd name="T7" fmla="*/ 303 h 370"/>
                  <a:gd name="T8" fmla="*/ 144 w 189"/>
                  <a:gd name="T9" fmla="*/ 311 h 370"/>
                  <a:gd name="T10" fmla="*/ 139 w 189"/>
                  <a:gd name="T11" fmla="*/ 319 h 370"/>
                  <a:gd name="T12" fmla="*/ 133 w 189"/>
                  <a:gd name="T13" fmla="*/ 333 h 370"/>
                  <a:gd name="T14" fmla="*/ 125 w 189"/>
                  <a:gd name="T15" fmla="*/ 357 h 370"/>
                  <a:gd name="T16" fmla="*/ 117 w 189"/>
                  <a:gd name="T17" fmla="*/ 368 h 370"/>
                  <a:gd name="T18" fmla="*/ 111 w 189"/>
                  <a:gd name="T19" fmla="*/ 370 h 370"/>
                  <a:gd name="T20" fmla="*/ 98 w 189"/>
                  <a:gd name="T21" fmla="*/ 368 h 370"/>
                  <a:gd name="T22" fmla="*/ 73 w 189"/>
                  <a:gd name="T23" fmla="*/ 351 h 370"/>
                  <a:gd name="T24" fmla="*/ 60 w 189"/>
                  <a:gd name="T25" fmla="*/ 341 h 370"/>
                  <a:gd name="T26" fmla="*/ 47 w 189"/>
                  <a:gd name="T27" fmla="*/ 330 h 370"/>
                  <a:gd name="T28" fmla="*/ 43 w 189"/>
                  <a:gd name="T29" fmla="*/ 314 h 370"/>
                  <a:gd name="T30" fmla="*/ 43 w 189"/>
                  <a:gd name="T31" fmla="*/ 311 h 370"/>
                  <a:gd name="T32" fmla="*/ 44 w 189"/>
                  <a:gd name="T33" fmla="*/ 308 h 370"/>
                  <a:gd name="T34" fmla="*/ 44 w 189"/>
                  <a:gd name="T35" fmla="*/ 301 h 370"/>
                  <a:gd name="T36" fmla="*/ 36 w 189"/>
                  <a:gd name="T37" fmla="*/ 297 h 370"/>
                  <a:gd name="T38" fmla="*/ 25 w 189"/>
                  <a:gd name="T39" fmla="*/ 292 h 370"/>
                  <a:gd name="T40" fmla="*/ 19 w 189"/>
                  <a:gd name="T41" fmla="*/ 287 h 370"/>
                  <a:gd name="T42" fmla="*/ 23 w 189"/>
                  <a:gd name="T43" fmla="*/ 278 h 370"/>
                  <a:gd name="T44" fmla="*/ 28 w 189"/>
                  <a:gd name="T45" fmla="*/ 273 h 370"/>
                  <a:gd name="T46" fmla="*/ 28 w 189"/>
                  <a:gd name="T47" fmla="*/ 262 h 370"/>
                  <a:gd name="T48" fmla="*/ 23 w 189"/>
                  <a:gd name="T49" fmla="*/ 249 h 370"/>
                  <a:gd name="T50" fmla="*/ 20 w 189"/>
                  <a:gd name="T51" fmla="*/ 243 h 370"/>
                  <a:gd name="T52" fmla="*/ 20 w 189"/>
                  <a:gd name="T53" fmla="*/ 238 h 370"/>
                  <a:gd name="T54" fmla="*/ 16 w 189"/>
                  <a:gd name="T55" fmla="*/ 222 h 370"/>
                  <a:gd name="T56" fmla="*/ 1 w 189"/>
                  <a:gd name="T57" fmla="*/ 192 h 370"/>
                  <a:gd name="T58" fmla="*/ 0 w 189"/>
                  <a:gd name="T59" fmla="*/ 177 h 370"/>
                  <a:gd name="T60" fmla="*/ 4 w 189"/>
                  <a:gd name="T61" fmla="*/ 166 h 370"/>
                  <a:gd name="T62" fmla="*/ 9 w 189"/>
                  <a:gd name="T63" fmla="*/ 162 h 370"/>
                  <a:gd name="T64" fmla="*/ 6 w 189"/>
                  <a:gd name="T65" fmla="*/ 139 h 370"/>
                  <a:gd name="T66" fmla="*/ 9 w 189"/>
                  <a:gd name="T67" fmla="*/ 122 h 370"/>
                  <a:gd name="T68" fmla="*/ 16 w 189"/>
                  <a:gd name="T69" fmla="*/ 108 h 370"/>
                  <a:gd name="T70" fmla="*/ 27 w 189"/>
                  <a:gd name="T71" fmla="*/ 98 h 370"/>
                  <a:gd name="T72" fmla="*/ 54 w 189"/>
                  <a:gd name="T73" fmla="*/ 84 h 370"/>
                  <a:gd name="T74" fmla="*/ 85 w 189"/>
                  <a:gd name="T75" fmla="*/ 74 h 370"/>
                  <a:gd name="T76" fmla="*/ 106 w 189"/>
                  <a:gd name="T77" fmla="*/ 66 h 370"/>
                  <a:gd name="T78" fmla="*/ 122 w 189"/>
                  <a:gd name="T79" fmla="*/ 55 h 370"/>
                  <a:gd name="T80" fmla="*/ 133 w 189"/>
                  <a:gd name="T81" fmla="*/ 39 h 370"/>
                  <a:gd name="T82" fmla="*/ 138 w 189"/>
                  <a:gd name="T83" fmla="*/ 19 h 370"/>
                  <a:gd name="T84" fmla="*/ 139 w 189"/>
                  <a:gd name="T85" fmla="*/ 11 h 370"/>
                  <a:gd name="T86" fmla="*/ 149 w 189"/>
                  <a:gd name="T87" fmla="*/ 1 h 370"/>
                  <a:gd name="T88" fmla="*/ 158 w 189"/>
                  <a:gd name="T89" fmla="*/ 0 h 370"/>
                  <a:gd name="T90" fmla="*/ 166 w 189"/>
                  <a:gd name="T91" fmla="*/ 3 h 370"/>
                  <a:gd name="T92" fmla="*/ 170 w 189"/>
                  <a:gd name="T93" fmla="*/ 8 h 370"/>
                  <a:gd name="T94" fmla="*/ 170 w 189"/>
                  <a:gd name="T95" fmla="*/ 22 h 370"/>
                  <a:gd name="T96" fmla="*/ 189 w 189"/>
                  <a:gd name="T97" fmla="*/ 14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9" h="370">
                    <a:moveTo>
                      <a:pt x="189" y="144"/>
                    </a:moveTo>
                    <a:lnTo>
                      <a:pt x="189" y="144"/>
                    </a:lnTo>
                    <a:lnTo>
                      <a:pt x="189" y="168"/>
                    </a:lnTo>
                    <a:lnTo>
                      <a:pt x="185" y="190"/>
                    </a:lnTo>
                    <a:lnTo>
                      <a:pt x="182" y="211"/>
                    </a:lnTo>
                    <a:lnTo>
                      <a:pt x="176" y="231"/>
                    </a:lnTo>
                    <a:lnTo>
                      <a:pt x="163" y="268"/>
                    </a:lnTo>
                    <a:lnTo>
                      <a:pt x="149" y="303"/>
                    </a:lnTo>
                    <a:lnTo>
                      <a:pt x="149" y="303"/>
                    </a:lnTo>
                    <a:lnTo>
                      <a:pt x="144" y="311"/>
                    </a:lnTo>
                    <a:lnTo>
                      <a:pt x="139" y="319"/>
                    </a:lnTo>
                    <a:lnTo>
                      <a:pt x="139" y="319"/>
                    </a:lnTo>
                    <a:lnTo>
                      <a:pt x="136" y="325"/>
                    </a:lnTo>
                    <a:lnTo>
                      <a:pt x="133" y="333"/>
                    </a:lnTo>
                    <a:lnTo>
                      <a:pt x="128" y="351"/>
                    </a:lnTo>
                    <a:lnTo>
                      <a:pt x="125" y="357"/>
                    </a:lnTo>
                    <a:lnTo>
                      <a:pt x="122" y="363"/>
                    </a:lnTo>
                    <a:lnTo>
                      <a:pt x="117" y="368"/>
                    </a:lnTo>
                    <a:lnTo>
                      <a:pt x="111" y="370"/>
                    </a:lnTo>
                    <a:lnTo>
                      <a:pt x="111" y="370"/>
                    </a:lnTo>
                    <a:lnTo>
                      <a:pt x="104" y="370"/>
                    </a:lnTo>
                    <a:lnTo>
                      <a:pt x="98" y="368"/>
                    </a:lnTo>
                    <a:lnTo>
                      <a:pt x="85" y="360"/>
                    </a:lnTo>
                    <a:lnTo>
                      <a:pt x="73" y="351"/>
                    </a:lnTo>
                    <a:lnTo>
                      <a:pt x="60" y="341"/>
                    </a:lnTo>
                    <a:lnTo>
                      <a:pt x="60" y="341"/>
                    </a:lnTo>
                    <a:lnTo>
                      <a:pt x="52" y="336"/>
                    </a:lnTo>
                    <a:lnTo>
                      <a:pt x="47" y="330"/>
                    </a:lnTo>
                    <a:lnTo>
                      <a:pt x="44" y="324"/>
                    </a:lnTo>
                    <a:lnTo>
                      <a:pt x="43" y="314"/>
                    </a:lnTo>
                    <a:lnTo>
                      <a:pt x="43" y="314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4" y="308"/>
                    </a:lnTo>
                    <a:lnTo>
                      <a:pt x="44" y="305"/>
                    </a:lnTo>
                    <a:lnTo>
                      <a:pt x="44" y="301"/>
                    </a:lnTo>
                    <a:lnTo>
                      <a:pt x="43" y="300"/>
                    </a:lnTo>
                    <a:lnTo>
                      <a:pt x="36" y="297"/>
                    </a:lnTo>
                    <a:lnTo>
                      <a:pt x="30" y="295"/>
                    </a:lnTo>
                    <a:lnTo>
                      <a:pt x="25" y="292"/>
                    </a:lnTo>
                    <a:lnTo>
                      <a:pt x="20" y="289"/>
                    </a:lnTo>
                    <a:lnTo>
                      <a:pt x="19" y="287"/>
                    </a:lnTo>
                    <a:lnTo>
                      <a:pt x="19" y="285"/>
                    </a:lnTo>
                    <a:lnTo>
                      <a:pt x="23" y="278"/>
                    </a:lnTo>
                    <a:lnTo>
                      <a:pt x="23" y="278"/>
                    </a:lnTo>
                    <a:lnTo>
                      <a:pt x="28" y="273"/>
                    </a:lnTo>
                    <a:lnTo>
                      <a:pt x="30" y="266"/>
                    </a:lnTo>
                    <a:lnTo>
                      <a:pt x="28" y="262"/>
                    </a:lnTo>
                    <a:lnTo>
                      <a:pt x="27" y="257"/>
                    </a:lnTo>
                    <a:lnTo>
                      <a:pt x="23" y="249"/>
                    </a:lnTo>
                    <a:lnTo>
                      <a:pt x="22" y="246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0" y="238"/>
                    </a:lnTo>
                    <a:lnTo>
                      <a:pt x="20" y="231"/>
                    </a:lnTo>
                    <a:lnTo>
                      <a:pt x="16" y="222"/>
                    </a:lnTo>
                    <a:lnTo>
                      <a:pt x="4" y="203"/>
                    </a:lnTo>
                    <a:lnTo>
                      <a:pt x="1" y="192"/>
                    </a:lnTo>
                    <a:lnTo>
                      <a:pt x="0" y="182"/>
                    </a:lnTo>
                    <a:lnTo>
                      <a:pt x="0" y="177"/>
                    </a:lnTo>
                    <a:lnTo>
                      <a:pt x="1" y="173"/>
                    </a:lnTo>
                    <a:lnTo>
                      <a:pt x="4" y="166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8" y="149"/>
                    </a:lnTo>
                    <a:lnTo>
                      <a:pt x="6" y="139"/>
                    </a:lnTo>
                    <a:lnTo>
                      <a:pt x="8" y="130"/>
                    </a:lnTo>
                    <a:lnTo>
                      <a:pt x="9" y="122"/>
                    </a:lnTo>
                    <a:lnTo>
                      <a:pt x="12" y="114"/>
                    </a:lnTo>
                    <a:lnTo>
                      <a:pt x="16" y="108"/>
                    </a:lnTo>
                    <a:lnTo>
                      <a:pt x="20" y="103"/>
                    </a:lnTo>
                    <a:lnTo>
                      <a:pt x="27" y="98"/>
                    </a:lnTo>
                    <a:lnTo>
                      <a:pt x="39" y="90"/>
                    </a:lnTo>
                    <a:lnTo>
                      <a:pt x="54" y="84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97" y="69"/>
                    </a:lnTo>
                    <a:lnTo>
                      <a:pt x="106" y="66"/>
                    </a:lnTo>
                    <a:lnTo>
                      <a:pt x="114" y="62"/>
                    </a:lnTo>
                    <a:lnTo>
                      <a:pt x="122" y="55"/>
                    </a:lnTo>
                    <a:lnTo>
                      <a:pt x="128" y="47"/>
                    </a:lnTo>
                    <a:lnTo>
                      <a:pt x="133" y="39"/>
                    </a:lnTo>
                    <a:lnTo>
                      <a:pt x="136" y="30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9" y="11"/>
                    </a:lnTo>
                    <a:lnTo>
                      <a:pt x="144" y="4"/>
                    </a:lnTo>
                    <a:lnTo>
                      <a:pt x="149" y="1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1"/>
                    </a:lnTo>
                    <a:lnTo>
                      <a:pt x="166" y="3"/>
                    </a:lnTo>
                    <a:lnTo>
                      <a:pt x="168" y="6"/>
                    </a:lnTo>
                    <a:lnTo>
                      <a:pt x="170" y="8"/>
                    </a:lnTo>
                    <a:lnTo>
                      <a:pt x="170" y="15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89" y="144"/>
                    </a:lnTo>
                    <a:lnTo>
                      <a:pt x="189" y="14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8" name="Freeform 20">
                <a:extLst>
                  <a:ext uri="{FF2B5EF4-FFF2-40B4-BE49-F238E27FC236}">
                    <a16:creationId xmlns:a16="http://schemas.microsoft.com/office/drawing/2014/main" id="{D92237AD-9216-767D-196D-E4F1FBD98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727"/>
                <a:ext cx="102" cy="73"/>
              </a:xfrm>
              <a:custGeom>
                <a:avLst/>
                <a:gdLst>
                  <a:gd name="T0" fmla="*/ 147 w 203"/>
                  <a:gd name="T1" fmla="*/ 2 h 146"/>
                  <a:gd name="T2" fmla="*/ 143 w 203"/>
                  <a:gd name="T3" fmla="*/ 18 h 146"/>
                  <a:gd name="T4" fmla="*/ 144 w 203"/>
                  <a:gd name="T5" fmla="*/ 29 h 146"/>
                  <a:gd name="T6" fmla="*/ 154 w 203"/>
                  <a:gd name="T7" fmla="*/ 37 h 146"/>
                  <a:gd name="T8" fmla="*/ 171 w 203"/>
                  <a:gd name="T9" fmla="*/ 38 h 146"/>
                  <a:gd name="T10" fmla="*/ 182 w 203"/>
                  <a:gd name="T11" fmla="*/ 40 h 146"/>
                  <a:gd name="T12" fmla="*/ 198 w 203"/>
                  <a:gd name="T13" fmla="*/ 43 h 146"/>
                  <a:gd name="T14" fmla="*/ 203 w 203"/>
                  <a:gd name="T15" fmla="*/ 52 h 146"/>
                  <a:gd name="T16" fmla="*/ 200 w 203"/>
                  <a:gd name="T17" fmla="*/ 68 h 146"/>
                  <a:gd name="T18" fmla="*/ 195 w 203"/>
                  <a:gd name="T19" fmla="*/ 79 h 146"/>
                  <a:gd name="T20" fmla="*/ 168 w 203"/>
                  <a:gd name="T21" fmla="*/ 126 h 146"/>
                  <a:gd name="T22" fmla="*/ 165 w 203"/>
                  <a:gd name="T23" fmla="*/ 130 h 146"/>
                  <a:gd name="T24" fmla="*/ 154 w 203"/>
                  <a:gd name="T25" fmla="*/ 138 h 146"/>
                  <a:gd name="T26" fmla="*/ 131 w 203"/>
                  <a:gd name="T27" fmla="*/ 145 h 146"/>
                  <a:gd name="T28" fmla="*/ 100 w 203"/>
                  <a:gd name="T29" fmla="*/ 143 h 146"/>
                  <a:gd name="T30" fmla="*/ 79 w 203"/>
                  <a:gd name="T31" fmla="*/ 135 h 146"/>
                  <a:gd name="T32" fmla="*/ 68 w 203"/>
                  <a:gd name="T33" fmla="*/ 127 h 146"/>
                  <a:gd name="T34" fmla="*/ 65 w 203"/>
                  <a:gd name="T35" fmla="*/ 121 h 146"/>
                  <a:gd name="T36" fmla="*/ 52 w 203"/>
                  <a:gd name="T37" fmla="*/ 103 h 146"/>
                  <a:gd name="T38" fmla="*/ 43 w 203"/>
                  <a:gd name="T39" fmla="*/ 99 h 146"/>
                  <a:gd name="T40" fmla="*/ 30 w 203"/>
                  <a:gd name="T41" fmla="*/ 102 h 146"/>
                  <a:gd name="T42" fmla="*/ 22 w 203"/>
                  <a:gd name="T43" fmla="*/ 106 h 146"/>
                  <a:gd name="T44" fmla="*/ 12 w 203"/>
                  <a:gd name="T45" fmla="*/ 108 h 146"/>
                  <a:gd name="T46" fmla="*/ 3 w 203"/>
                  <a:gd name="T47" fmla="*/ 103 h 146"/>
                  <a:gd name="T48" fmla="*/ 0 w 203"/>
                  <a:gd name="T49" fmla="*/ 99 h 146"/>
                  <a:gd name="T50" fmla="*/ 1 w 203"/>
                  <a:gd name="T51" fmla="*/ 87 h 146"/>
                  <a:gd name="T52" fmla="*/ 3 w 203"/>
                  <a:gd name="T53" fmla="*/ 83 h 146"/>
                  <a:gd name="T54" fmla="*/ 20 w 203"/>
                  <a:gd name="T55" fmla="*/ 57 h 146"/>
                  <a:gd name="T56" fmla="*/ 44 w 203"/>
                  <a:gd name="T57" fmla="*/ 40 h 146"/>
                  <a:gd name="T58" fmla="*/ 68 w 203"/>
                  <a:gd name="T59" fmla="*/ 25 h 146"/>
                  <a:gd name="T60" fmla="*/ 119 w 203"/>
                  <a:gd name="T61" fmla="*/ 5 h 146"/>
                  <a:gd name="T62" fmla="*/ 146 w 203"/>
                  <a:gd name="T6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146">
                    <a:moveTo>
                      <a:pt x="147" y="2"/>
                    </a:moveTo>
                    <a:lnTo>
                      <a:pt x="147" y="2"/>
                    </a:lnTo>
                    <a:lnTo>
                      <a:pt x="144" y="10"/>
                    </a:lnTo>
                    <a:lnTo>
                      <a:pt x="143" y="18"/>
                    </a:lnTo>
                    <a:lnTo>
                      <a:pt x="143" y="24"/>
                    </a:lnTo>
                    <a:lnTo>
                      <a:pt x="144" y="29"/>
                    </a:lnTo>
                    <a:lnTo>
                      <a:pt x="147" y="33"/>
                    </a:lnTo>
                    <a:lnTo>
                      <a:pt x="154" y="37"/>
                    </a:lnTo>
                    <a:lnTo>
                      <a:pt x="162" y="38"/>
                    </a:lnTo>
                    <a:lnTo>
                      <a:pt x="171" y="38"/>
                    </a:lnTo>
                    <a:lnTo>
                      <a:pt x="171" y="38"/>
                    </a:lnTo>
                    <a:lnTo>
                      <a:pt x="182" y="40"/>
                    </a:lnTo>
                    <a:lnTo>
                      <a:pt x="192" y="40"/>
                    </a:lnTo>
                    <a:lnTo>
                      <a:pt x="198" y="43"/>
                    </a:lnTo>
                    <a:lnTo>
                      <a:pt x="201" y="48"/>
                    </a:lnTo>
                    <a:lnTo>
                      <a:pt x="203" y="52"/>
                    </a:lnTo>
                    <a:lnTo>
                      <a:pt x="203" y="60"/>
                    </a:lnTo>
                    <a:lnTo>
                      <a:pt x="200" y="68"/>
                    </a:lnTo>
                    <a:lnTo>
                      <a:pt x="195" y="79"/>
                    </a:lnTo>
                    <a:lnTo>
                      <a:pt x="195" y="79"/>
                    </a:lnTo>
                    <a:lnTo>
                      <a:pt x="182" y="102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5" y="130"/>
                    </a:lnTo>
                    <a:lnTo>
                      <a:pt x="160" y="135"/>
                    </a:lnTo>
                    <a:lnTo>
                      <a:pt x="154" y="138"/>
                    </a:lnTo>
                    <a:lnTo>
                      <a:pt x="147" y="141"/>
                    </a:lnTo>
                    <a:lnTo>
                      <a:pt x="131" y="145"/>
                    </a:lnTo>
                    <a:lnTo>
                      <a:pt x="116" y="146"/>
                    </a:lnTo>
                    <a:lnTo>
                      <a:pt x="100" y="143"/>
                    </a:lnTo>
                    <a:lnTo>
                      <a:pt x="85" y="138"/>
                    </a:lnTo>
                    <a:lnTo>
                      <a:pt x="79" y="135"/>
                    </a:lnTo>
                    <a:lnTo>
                      <a:pt x="73" y="132"/>
                    </a:lnTo>
                    <a:lnTo>
                      <a:pt x="68" y="127"/>
                    </a:lnTo>
                    <a:lnTo>
                      <a:pt x="65" y="121"/>
                    </a:lnTo>
                    <a:lnTo>
                      <a:pt x="65" y="121"/>
                    </a:lnTo>
                    <a:lnTo>
                      <a:pt x="57" y="108"/>
                    </a:lnTo>
                    <a:lnTo>
                      <a:pt x="52" y="103"/>
                    </a:lnTo>
                    <a:lnTo>
                      <a:pt x="47" y="100"/>
                    </a:lnTo>
                    <a:lnTo>
                      <a:pt x="43" y="99"/>
                    </a:lnTo>
                    <a:lnTo>
                      <a:pt x="36" y="99"/>
                    </a:lnTo>
                    <a:lnTo>
                      <a:pt x="30" y="102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17" y="108"/>
                    </a:lnTo>
                    <a:lnTo>
                      <a:pt x="12" y="108"/>
                    </a:lnTo>
                    <a:lnTo>
                      <a:pt x="6" y="108"/>
                    </a:lnTo>
                    <a:lnTo>
                      <a:pt x="3" y="103"/>
                    </a:lnTo>
                    <a:lnTo>
                      <a:pt x="3" y="103"/>
                    </a:lnTo>
                    <a:lnTo>
                      <a:pt x="0" y="99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11" y="68"/>
                    </a:lnTo>
                    <a:lnTo>
                      <a:pt x="20" y="57"/>
                    </a:lnTo>
                    <a:lnTo>
                      <a:pt x="31" y="48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68" y="25"/>
                    </a:lnTo>
                    <a:lnTo>
                      <a:pt x="93" y="14"/>
                    </a:lnTo>
                    <a:lnTo>
                      <a:pt x="119" y="5"/>
                    </a:lnTo>
                    <a:lnTo>
                      <a:pt x="131" y="2"/>
                    </a:lnTo>
                    <a:lnTo>
                      <a:pt x="146" y="0"/>
                    </a:lnTo>
                    <a:lnTo>
                      <a:pt x="147" y="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9" name="Freeform 21">
                <a:extLst>
                  <a:ext uri="{FF2B5EF4-FFF2-40B4-BE49-F238E27FC236}">
                    <a16:creationId xmlns:a16="http://schemas.microsoft.com/office/drawing/2014/main" id="{F0CC251C-BCEE-4CD3-EC04-EDF6BB379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74"/>
                <a:ext cx="82" cy="80"/>
              </a:xfrm>
              <a:custGeom>
                <a:avLst/>
                <a:gdLst>
                  <a:gd name="T0" fmla="*/ 26 w 164"/>
                  <a:gd name="T1" fmla="*/ 128 h 161"/>
                  <a:gd name="T2" fmla="*/ 19 w 164"/>
                  <a:gd name="T3" fmla="*/ 121 h 161"/>
                  <a:gd name="T4" fmla="*/ 7 w 164"/>
                  <a:gd name="T5" fmla="*/ 116 h 161"/>
                  <a:gd name="T6" fmla="*/ 3 w 164"/>
                  <a:gd name="T7" fmla="*/ 112 h 161"/>
                  <a:gd name="T8" fmla="*/ 3 w 164"/>
                  <a:gd name="T9" fmla="*/ 107 h 161"/>
                  <a:gd name="T10" fmla="*/ 5 w 164"/>
                  <a:gd name="T11" fmla="*/ 94 h 161"/>
                  <a:gd name="T12" fmla="*/ 5 w 164"/>
                  <a:gd name="T13" fmla="*/ 74 h 161"/>
                  <a:gd name="T14" fmla="*/ 13 w 164"/>
                  <a:gd name="T15" fmla="*/ 64 h 161"/>
                  <a:gd name="T16" fmla="*/ 23 w 164"/>
                  <a:gd name="T17" fmla="*/ 61 h 161"/>
                  <a:gd name="T18" fmla="*/ 38 w 164"/>
                  <a:gd name="T19" fmla="*/ 62 h 161"/>
                  <a:gd name="T20" fmla="*/ 50 w 164"/>
                  <a:gd name="T21" fmla="*/ 77 h 161"/>
                  <a:gd name="T22" fmla="*/ 51 w 164"/>
                  <a:gd name="T23" fmla="*/ 67 h 161"/>
                  <a:gd name="T24" fmla="*/ 57 w 164"/>
                  <a:gd name="T25" fmla="*/ 51 h 161"/>
                  <a:gd name="T26" fmla="*/ 67 w 164"/>
                  <a:gd name="T27" fmla="*/ 39 h 161"/>
                  <a:gd name="T28" fmla="*/ 85 w 164"/>
                  <a:gd name="T29" fmla="*/ 26 h 161"/>
                  <a:gd name="T30" fmla="*/ 112 w 164"/>
                  <a:gd name="T31" fmla="*/ 15 h 161"/>
                  <a:gd name="T32" fmla="*/ 140 w 164"/>
                  <a:gd name="T33" fmla="*/ 4 h 161"/>
                  <a:gd name="T34" fmla="*/ 146 w 164"/>
                  <a:gd name="T35" fmla="*/ 0 h 161"/>
                  <a:gd name="T36" fmla="*/ 156 w 164"/>
                  <a:gd name="T37" fmla="*/ 2 h 161"/>
                  <a:gd name="T38" fmla="*/ 164 w 164"/>
                  <a:gd name="T39" fmla="*/ 8 h 161"/>
                  <a:gd name="T40" fmla="*/ 164 w 164"/>
                  <a:gd name="T41" fmla="*/ 20 h 161"/>
                  <a:gd name="T42" fmla="*/ 162 w 164"/>
                  <a:gd name="T43" fmla="*/ 26 h 161"/>
                  <a:gd name="T44" fmla="*/ 159 w 164"/>
                  <a:gd name="T45" fmla="*/ 42 h 161"/>
                  <a:gd name="T46" fmla="*/ 153 w 164"/>
                  <a:gd name="T47" fmla="*/ 66 h 161"/>
                  <a:gd name="T48" fmla="*/ 140 w 164"/>
                  <a:gd name="T49" fmla="*/ 77 h 161"/>
                  <a:gd name="T50" fmla="*/ 131 w 164"/>
                  <a:gd name="T51" fmla="*/ 80 h 161"/>
                  <a:gd name="T52" fmla="*/ 123 w 164"/>
                  <a:gd name="T53" fmla="*/ 86 h 161"/>
                  <a:gd name="T54" fmla="*/ 119 w 164"/>
                  <a:gd name="T55" fmla="*/ 97 h 161"/>
                  <a:gd name="T56" fmla="*/ 110 w 164"/>
                  <a:gd name="T57" fmla="*/ 118 h 161"/>
                  <a:gd name="T58" fmla="*/ 105 w 164"/>
                  <a:gd name="T59" fmla="*/ 120 h 161"/>
                  <a:gd name="T60" fmla="*/ 94 w 164"/>
                  <a:gd name="T61" fmla="*/ 120 h 161"/>
                  <a:gd name="T62" fmla="*/ 75 w 164"/>
                  <a:gd name="T63" fmla="*/ 126 h 161"/>
                  <a:gd name="T64" fmla="*/ 53 w 164"/>
                  <a:gd name="T65" fmla="*/ 145 h 161"/>
                  <a:gd name="T66" fmla="*/ 38 w 164"/>
                  <a:gd name="T67" fmla="*/ 156 h 161"/>
                  <a:gd name="T68" fmla="*/ 23 w 164"/>
                  <a:gd name="T69" fmla="*/ 161 h 161"/>
                  <a:gd name="T70" fmla="*/ 16 w 164"/>
                  <a:gd name="T71" fmla="*/ 161 h 161"/>
                  <a:gd name="T72" fmla="*/ 5 w 164"/>
                  <a:gd name="T73" fmla="*/ 158 h 161"/>
                  <a:gd name="T74" fmla="*/ 2 w 164"/>
                  <a:gd name="T75" fmla="*/ 151 h 161"/>
                  <a:gd name="T76" fmla="*/ 0 w 164"/>
                  <a:gd name="T77" fmla="*/ 145 h 161"/>
                  <a:gd name="T78" fmla="*/ 8 w 164"/>
                  <a:gd name="T79" fmla="*/ 137 h 161"/>
                  <a:gd name="T80" fmla="*/ 15 w 164"/>
                  <a:gd name="T81" fmla="*/ 134 h 161"/>
                  <a:gd name="T82" fmla="*/ 26 w 164"/>
                  <a:gd name="T83" fmla="*/ 12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61">
                    <a:moveTo>
                      <a:pt x="26" y="128"/>
                    </a:moveTo>
                    <a:lnTo>
                      <a:pt x="26" y="128"/>
                    </a:lnTo>
                    <a:lnTo>
                      <a:pt x="24" y="123"/>
                    </a:lnTo>
                    <a:lnTo>
                      <a:pt x="19" y="121"/>
                    </a:lnTo>
                    <a:lnTo>
                      <a:pt x="11" y="118"/>
                    </a:lnTo>
                    <a:lnTo>
                      <a:pt x="7" y="116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5" y="101"/>
                    </a:lnTo>
                    <a:lnTo>
                      <a:pt x="5" y="94"/>
                    </a:lnTo>
                    <a:lnTo>
                      <a:pt x="5" y="80"/>
                    </a:lnTo>
                    <a:lnTo>
                      <a:pt x="5" y="74"/>
                    </a:lnTo>
                    <a:lnTo>
                      <a:pt x="8" y="67"/>
                    </a:lnTo>
                    <a:lnTo>
                      <a:pt x="13" y="64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32" y="59"/>
                    </a:lnTo>
                    <a:lnTo>
                      <a:pt x="38" y="62"/>
                    </a:lnTo>
                    <a:lnTo>
                      <a:pt x="45" y="6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1" y="67"/>
                    </a:lnTo>
                    <a:lnTo>
                      <a:pt x="54" y="59"/>
                    </a:lnTo>
                    <a:lnTo>
                      <a:pt x="57" y="51"/>
                    </a:lnTo>
                    <a:lnTo>
                      <a:pt x="62" y="45"/>
                    </a:lnTo>
                    <a:lnTo>
                      <a:pt x="67" y="39"/>
                    </a:lnTo>
                    <a:lnTo>
                      <a:pt x="72" y="34"/>
                    </a:lnTo>
                    <a:lnTo>
                      <a:pt x="85" y="26"/>
                    </a:lnTo>
                    <a:lnTo>
                      <a:pt x="97" y="20"/>
                    </a:lnTo>
                    <a:lnTo>
                      <a:pt x="112" y="15"/>
                    </a:lnTo>
                    <a:lnTo>
                      <a:pt x="126" y="10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6" y="0"/>
                    </a:lnTo>
                    <a:lnTo>
                      <a:pt x="151" y="0"/>
                    </a:lnTo>
                    <a:lnTo>
                      <a:pt x="156" y="2"/>
                    </a:lnTo>
                    <a:lnTo>
                      <a:pt x="161" y="5"/>
                    </a:lnTo>
                    <a:lnTo>
                      <a:pt x="164" y="8"/>
                    </a:lnTo>
                    <a:lnTo>
                      <a:pt x="164" y="13"/>
                    </a:lnTo>
                    <a:lnTo>
                      <a:pt x="164" y="20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1" y="34"/>
                    </a:lnTo>
                    <a:lnTo>
                      <a:pt x="159" y="42"/>
                    </a:lnTo>
                    <a:lnTo>
                      <a:pt x="156" y="58"/>
                    </a:lnTo>
                    <a:lnTo>
                      <a:pt x="153" y="66"/>
                    </a:lnTo>
                    <a:lnTo>
                      <a:pt x="148" y="72"/>
                    </a:lnTo>
                    <a:lnTo>
                      <a:pt x="140" y="77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26" y="81"/>
                    </a:lnTo>
                    <a:lnTo>
                      <a:pt x="123" y="86"/>
                    </a:lnTo>
                    <a:lnTo>
                      <a:pt x="119" y="97"/>
                    </a:lnTo>
                    <a:lnTo>
                      <a:pt x="119" y="97"/>
                    </a:lnTo>
                    <a:lnTo>
                      <a:pt x="113" y="112"/>
                    </a:lnTo>
                    <a:lnTo>
                      <a:pt x="110" y="118"/>
                    </a:lnTo>
                    <a:lnTo>
                      <a:pt x="107" y="120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94" y="120"/>
                    </a:lnTo>
                    <a:lnTo>
                      <a:pt x="85" y="123"/>
                    </a:lnTo>
                    <a:lnTo>
                      <a:pt x="75" y="126"/>
                    </a:lnTo>
                    <a:lnTo>
                      <a:pt x="67" y="132"/>
                    </a:lnTo>
                    <a:lnTo>
                      <a:pt x="53" y="145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30" y="159"/>
                    </a:lnTo>
                    <a:lnTo>
                      <a:pt x="23" y="161"/>
                    </a:lnTo>
                    <a:lnTo>
                      <a:pt x="23" y="161"/>
                    </a:lnTo>
                    <a:lnTo>
                      <a:pt x="16" y="161"/>
                    </a:lnTo>
                    <a:lnTo>
                      <a:pt x="10" y="159"/>
                    </a:lnTo>
                    <a:lnTo>
                      <a:pt x="5" y="158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3" y="140"/>
                    </a:lnTo>
                    <a:lnTo>
                      <a:pt x="8" y="137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26" y="128"/>
                    </a:ln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0" name="Freeform 22">
                <a:extLst>
                  <a:ext uri="{FF2B5EF4-FFF2-40B4-BE49-F238E27FC236}">
                    <a16:creationId xmlns:a16="http://schemas.microsoft.com/office/drawing/2014/main" id="{F5ACE3C4-B861-6753-8207-262995192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449"/>
                <a:ext cx="47" cy="79"/>
              </a:xfrm>
              <a:custGeom>
                <a:avLst/>
                <a:gdLst>
                  <a:gd name="T0" fmla="*/ 83 w 95"/>
                  <a:gd name="T1" fmla="*/ 25 h 157"/>
                  <a:gd name="T2" fmla="*/ 94 w 95"/>
                  <a:gd name="T3" fmla="*/ 54 h 157"/>
                  <a:gd name="T4" fmla="*/ 94 w 95"/>
                  <a:gd name="T5" fmla="*/ 81 h 157"/>
                  <a:gd name="T6" fmla="*/ 84 w 95"/>
                  <a:gd name="T7" fmla="*/ 108 h 157"/>
                  <a:gd name="T8" fmla="*/ 72 w 95"/>
                  <a:gd name="T9" fmla="*/ 135 h 157"/>
                  <a:gd name="T10" fmla="*/ 65 w 95"/>
                  <a:gd name="T11" fmla="*/ 146 h 157"/>
                  <a:gd name="T12" fmla="*/ 56 w 95"/>
                  <a:gd name="T13" fmla="*/ 152 h 157"/>
                  <a:gd name="T14" fmla="*/ 49 w 95"/>
                  <a:gd name="T15" fmla="*/ 157 h 157"/>
                  <a:gd name="T16" fmla="*/ 41 w 95"/>
                  <a:gd name="T17" fmla="*/ 156 h 157"/>
                  <a:gd name="T18" fmla="*/ 40 w 95"/>
                  <a:gd name="T19" fmla="*/ 152 h 157"/>
                  <a:gd name="T20" fmla="*/ 41 w 95"/>
                  <a:gd name="T21" fmla="*/ 141 h 157"/>
                  <a:gd name="T22" fmla="*/ 48 w 95"/>
                  <a:gd name="T23" fmla="*/ 118 h 157"/>
                  <a:gd name="T24" fmla="*/ 46 w 95"/>
                  <a:gd name="T25" fmla="*/ 105 h 157"/>
                  <a:gd name="T26" fmla="*/ 35 w 95"/>
                  <a:gd name="T27" fmla="*/ 97 h 157"/>
                  <a:gd name="T28" fmla="*/ 11 w 95"/>
                  <a:gd name="T29" fmla="*/ 89 h 157"/>
                  <a:gd name="T30" fmla="*/ 3 w 95"/>
                  <a:gd name="T31" fmla="*/ 84 h 157"/>
                  <a:gd name="T32" fmla="*/ 0 w 95"/>
                  <a:gd name="T33" fmla="*/ 76 h 157"/>
                  <a:gd name="T34" fmla="*/ 2 w 95"/>
                  <a:gd name="T35" fmla="*/ 71 h 157"/>
                  <a:gd name="T36" fmla="*/ 5 w 95"/>
                  <a:gd name="T37" fmla="*/ 65 h 157"/>
                  <a:gd name="T38" fmla="*/ 10 w 95"/>
                  <a:gd name="T39" fmla="*/ 65 h 157"/>
                  <a:gd name="T40" fmla="*/ 35 w 95"/>
                  <a:gd name="T41" fmla="*/ 62 h 157"/>
                  <a:gd name="T42" fmla="*/ 40 w 95"/>
                  <a:gd name="T43" fmla="*/ 57 h 157"/>
                  <a:gd name="T44" fmla="*/ 40 w 95"/>
                  <a:gd name="T45" fmla="*/ 52 h 157"/>
                  <a:gd name="T46" fmla="*/ 30 w 95"/>
                  <a:gd name="T47" fmla="*/ 40 h 157"/>
                  <a:gd name="T48" fmla="*/ 18 w 95"/>
                  <a:gd name="T49" fmla="*/ 25 h 157"/>
                  <a:gd name="T50" fmla="*/ 32 w 95"/>
                  <a:gd name="T51" fmla="*/ 21 h 157"/>
                  <a:gd name="T52" fmla="*/ 43 w 95"/>
                  <a:gd name="T53" fmla="*/ 11 h 157"/>
                  <a:gd name="T54" fmla="*/ 48 w 95"/>
                  <a:gd name="T55" fmla="*/ 6 h 157"/>
                  <a:gd name="T56" fmla="*/ 57 w 95"/>
                  <a:gd name="T57" fmla="*/ 0 h 157"/>
                  <a:gd name="T58" fmla="*/ 64 w 95"/>
                  <a:gd name="T59" fmla="*/ 2 h 157"/>
                  <a:gd name="T60" fmla="*/ 67 w 95"/>
                  <a:gd name="T61" fmla="*/ 3 h 157"/>
                  <a:gd name="T62" fmla="*/ 68 w 95"/>
                  <a:gd name="T63" fmla="*/ 8 h 157"/>
                  <a:gd name="T64" fmla="*/ 65 w 95"/>
                  <a:gd name="T65" fmla="*/ 16 h 157"/>
                  <a:gd name="T66" fmla="*/ 64 w 95"/>
                  <a:gd name="T67" fmla="*/ 21 h 157"/>
                  <a:gd name="T68" fmla="*/ 67 w 95"/>
                  <a:gd name="T69" fmla="*/ 27 h 157"/>
                  <a:gd name="T70" fmla="*/ 72 w 95"/>
                  <a:gd name="T71" fmla="*/ 27 h 157"/>
                  <a:gd name="T72" fmla="*/ 81 w 95"/>
                  <a:gd name="T73" fmla="*/ 25 h 157"/>
                  <a:gd name="T74" fmla="*/ 83 w 95"/>
                  <a:gd name="T75" fmla="*/ 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7">
                    <a:moveTo>
                      <a:pt x="83" y="25"/>
                    </a:moveTo>
                    <a:lnTo>
                      <a:pt x="83" y="25"/>
                    </a:lnTo>
                    <a:lnTo>
                      <a:pt x="91" y="40"/>
                    </a:lnTo>
                    <a:lnTo>
                      <a:pt x="94" y="54"/>
                    </a:lnTo>
                    <a:lnTo>
                      <a:pt x="95" y="68"/>
                    </a:lnTo>
                    <a:lnTo>
                      <a:pt x="94" y="81"/>
                    </a:lnTo>
                    <a:lnTo>
                      <a:pt x="89" y="95"/>
                    </a:lnTo>
                    <a:lnTo>
                      <a:pt x="84" y="108"/>
                    </a:lnTo>
                    <a:lnTo>
                      <a:pt x="72" y="135"/>
                    </a:lnTo>
                    <a:lnTo>
                      <a:pt x="72" y="135"/>
                    </a:lnTo>
                    <a:lnTo>
                      <a:pt x="70" y="141"/>
                    </a:lnTo>
                    <a:lnTo>
                      <a:pt x="65" y="146"/>
                    </a:lnTo>
                    <a:lnTo>
                      <a:pt x="62" y="151"/>
                    </a:lnTo>
                    <a:lnTo>
                      <a:pt x="56" y="152"/>
                    </a:lnTo>
                    <a:lnTo>
                      <a:pt x="56" y="152"/>
                    </a:lnTo>
                    <a:lnTo>
                      <a:pt x="49" y="157"/>
                    </a:lnTo>
                    <a:lnTo>
                      <a:pt x="45" y="157"/>
                    </a:lnTo>
                    <a:lnTo>
                      <a:pt x="41" y="156"/>
                    </a:lnTo>
                    <a:lnTo>
                      <a:pt x="41" y="156"/>
                    </a:lnTo>
                    <a:lnTo>
                      <a:pt x="40" y="152"/>
                    </a:lnTo>
                    <a:lnTo>
                      <a:pt x="40" y="148"/>
                    </a:lnTo>
                    <a:lnTo>
                      <a:pt x="41" y="141"/>
                    </a:lnTo>
                    <a:lnTo>
                      <a:pt x="41" y="141"/>
                    </a:lnTo>
                    <a:lnTo>
                      <a:pt x="48" y="118"/>
                    </a:lnTo>
                    <a:lnTo>
                      <a:pt x="48" y="111"/>
                    </a:lnTo>
                    <a:lnTo>
                      <a:pt x="46" y="105"/>
                    </a:lnTo>
                    <a:lnTo>
                      <a:pt x="41" y="100"/>
                    </a:lnTo>
                    <a:lnTo>
                      <a:pt x="35" y="97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6" y="87"/>
                    </a:lnTo>
                    <a:lnTo>
                      <a:pt x="3" y="84"/>
                    </a:lnTo>
                    <a:lnTo>
                      <a:pt x="2" y="81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71"/>
                    </a:lnTo>
                    <a:lnTo>
                      <a:pt x="3" y="68"/>
                    </a:lnTo>
                    <a:lnTo>
                      <a:pt x="5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26" y="64"/>
                    </a:lnTo>
                    <a:lnTo>
                      <a:pt x="35" y="62"/>
                    </a:lnTo>
                    <a:lnTo>
                      <a:pt x="38" y="60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0" y="52"/>
                    </a:lnTo>
                    <a:lnTo>
                      <a:pt x="37" y="46"/>
                    </a:lnTo>
                    <a:lnTo>
                      <a:pt x="30" y="4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6" y="24"/>
                    </a:lnTo>
                    <a:lnTo>
                      <a:pt x="32" y="21"/>
                    </a:lnTo>
                    <a:lnTo>
                      <a:pt x="38" y="16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8" y="6"/>
                    </a:lnTo>
                    <a:lnTo>
                      <a:pt x="53" y="3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5" y="16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5"/>
                    </a:lnTo>
                    <a:lnTo>
                      <a:pt x="67" y="27"/>
                    </a:lnTo>
                    <a:lnTo>
                      <a:pt x="70" y="29"/>
                    </a:lnTo>
                    <a:lnTo>
                      <a:pt x="72" y="27"/>
                    </a:lnTo>
                    <a:lnTo>
                      <a:pt x="78" y="25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1" name="Freeform 23">
                <a:extLst>
                  <a:ext uri="{FF2B5EF4-FFF2-40B4-BE49-F238E27FC236}">
                    <a16:creationId xmlns:a16="http://schemas.microsoft.com/office/drawing/2014/main" id="{CC2A9634-E2FB-A8B5-F8D6-C7A3E55F6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668"/>
                <a:ext cx="104" cy="48"/>
              </a:xfrm>
              <a:custGeom>
                <a:avLst/>
                <a:gdLst>
                  <a:gd name="T0" fmla="*/ 94 w 206"/>
                  <a:gd name="T1" fmla="*/ 37 h 97"/>
                  <a:gd name="T2" fmla="*/ 111 w 206"/>
                  <a:gd name="T3" fmla="*/ 19 h 97"/>
                  <a:gd name="T4" fmla="*/ 124 w 206"/>
                  <a:gd name="T5" fmla="*/ 11 h 97"/>
                  <a:gd name="T6" fmla="*/ 140 w 206"/>
                  <a:gd name="T7" fmla="*/ 7 h 97"/>
                  <a:gd name="T8" fmla="*/ 149 w 206"/>
                  <a:gd name="T9" fmla="*/ 7 h 97"/>
                  <a:gd name="T10" fmla="*/ 178 w 206"/>
                  <a:gd name="T11" fmla="*/ 7 h 97"/>
                  <a:gd name="T12" fmla="*/ 187 w 206"/>
                  <a:gd name="T13" fmla="*/ 2 h 97"/>
                  <a:gd name="T14" fmla="*/ 192 w 206"/>
                  <a:gd name="T15" fmla="*/ 0 h 97"/>
                  <a:gd name="T16" fmla="*/ 198 w 206"/>
                  <a:gd name="T17" fmla="*/ 2 h 97"/>
                  <a:gd name="T18" fmla="*/ 205 w 206"/>
                  <a:gd name="T19" fmla="*/ 11 h 97"/>
                  <a:gd name="T20" fmla="*/ 206 w 206"/>
                  <a:gd name="T21" fmla="*/ 19 h 97"/>
                  <a:gd name="T22" fmla="*/ 195 w 206"/>
                  <a:gd name="T23" fmla="*/ 29 h 97"/>
                  <a:gd name="T24" fmla="*/ 168 w 206"/>
                  <a:gd name="T25" fmla="*/ 40 h 97"/>
                  <a:gd name="T26" fmla="*/ 127 w 206"/>
                  <a:gd name="T27" fmla="*/ 51 h 97"/>
                  <a:gd name="T28" fmla="*/ 100 w 206"/>
                  <a:gd name="T29" fmla="*/ 59 h 97"/>
                  <a:gd name="T30" fmla="*/ 82 w 206"/>
                  <a:gd name="T31" fmla="*/ 65 h 97"/>
                  <a:gd name="T32" fmla="*/ 57 w 206"/>
                  <a:gd name="T33" fmla="*/ 73 h 97"/>
                  <a:gd name="T34" fmla="*/ 41 w 206"/>
                  <a:gd name="T35" fmla="*/ 83 h 97"/>
                  <a:gd name="T36" fmla="*/ 35 w 206"/>
                  <a:gd name="T37" fmla="*/ 91 h 97"/>
                  <a:gd name="T38" fmla="*/ 28 w 206"/>
                  <a:gd name="T39" fmla="*/ 95 h 97"/>
                  <a:gd name="T40" fmla="*/ 11 w 206"/>
                  <a:gd name="T41" fmla="*/ 95 h 97"/>
                  <a:gd name="T42" fmla="*/ 3 w 206"/>
                  <a:gd name="T43" fmla="*/ 91 h 97"/>
                  <a:gd name="T44" fmla="*/ 1 w 206"/>
                  <a:gd name="T45" fmla="*/ 88 h 97"/>
                  <a:gd name="T46" fmla="*/ 1 w 206"/>
                  <a:gd name="T47" fmla="*/ 81 h 97"/>
                  <a:gd name="T48" fmla="*/ 9 w 206"/>
                  <a:gd name="T49" fmla="*/ 73 h 97"/>
                  <a:gd name="T50" fmla="*/ 14 w 206"/>
                  <a:gd name="T51" fmla="*/ 70 h 97"/>
                  <a:gd name="T52" fmla="*/ 30 w 206"/>
                  <a:gd name="T53" fmla="*/ 54 h 97"/>
                  <a:gd name="T54" fmla="*/ 49 w 206"/>
                  <a:gd name="T55" fmla="*/ 45 h 97"/>
                  <a:gd name="T56" fmla="*/ 70 w 206"/>
                  <a:gd name="T57" fmla="*/ 40 h 97"/>
                  <a:gd name="T58" fmla="*/ 92 w 206"/>
                  <a:gd name="T59" fmla="*/ 38 h 97"/>
                  <a:gd name="T60" fmla="*/ 94 w 206"/>
                  <a:gd name="T61" fmla="*/ 46 h 97"/>
                  <a:gd name="T62" fmla="*/ 97 w 206"/>
                  <a:gd name="T63" fmla="*/ 48 h 97"/>
                  <a:gd name="T64" fmla="*/ 101 w 206"/>
                  <a:gd name="T65" fmla="*/ 43 h 97"/>
                  <a:gd name="T66" fmla="*/ 101 w 206"/>
                  <a:gd name="T67" fmla="*/ 40 h 97"/>
                  <a:gd name="T68" fmla="*/ 94 w 206"/>
                  <a:gd name="T69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97">
                    <a:moveTo>
                      <a:pt x="94" y="37"/>
                    </a:moveTo>
                    <a:lnTo>
                      <a:pt x="94" y="37"/>
                    </a:lnTo>
                    <a:lnTo>
                      <a:pt x="105" y="24"/>
                    </a:lnTo>
                    <a:lnTo>
                      <a:pt x="111" y="19"/>
                    </a:lnTo>
                    <a:lnTo>
                      <a:pt x="117" y="14"/>
                    </a:lnTo>
                    <a:lnTo>
                      <a:pt x="124" y="11"/>
                    </a:lnTo>
                    <a:lnTo>
                      <a:pt x="132" y="8"/>
                    </a:lnTo>
                    <a:lnTo>
                      <a:pt x="140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68" y="8"/>
                    </a:lnTo>
                    <a:lnTo>
                      <a:pt x="178" y="7"/>
                    </a:lnTo>
                    <a:lnTo>
                      <a:pt x="182" y="5"/>
                    </a:lnTo>
                    <a:lnTo>
                      <a:pt x="187" y="2"/>
                    </a:lnTo>
                    <a:lnTo>
                      <a:pt x="187" y="2"/>
                    </a:lnTo>
                    <a:lnTo>
                      <a:pt x="192" y="0"/>
                    </a:lnTo>
                    <a:lnTo>
                      <a:pt x="195" y="0"/>
                    </a:lnTo>
                    <a:lnTo>
                      <a:pt x="198" y="2"/>
                    </a:lnTo>
                    <a:lnTo>
                      <a:pt x="200" y="3"/>
                    </a:lnTo>
                    <a:lnTo>
                      <a:pt x="205" y="11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195" y="29"/>
                    </a:lnTo>
                    <a:lnTo>
                      <a:pt x="182" y="35"/>
                    </a:lnTo>
                    <a:lnTo>
                      <a:pt x="168" y="40"/>
                    </a:lnTo>
                    <a:lnTo>
                      <a:pt x="155" y="45"/>
                    </a:lnTo>
                    <a:lnTo>
                      <a:pt x="127" y="51"/>
                    </a:lnTo>
                    <a:lnTo>
                      <a:pt x="113" y="54"/>
                    </a:lnTo>
                    <a:lnTo>
                      <a:pt x="100" y="59"/>
                    </a:lnTo>
                    <a:lnTo>
                      <a:pt x="100" y="59"/>
                    </a:lnTo>
                    <a:lnTo>
                      <a:pt x="82" y="65"/>
                    </a:lnTo>
                    <a:lnTo>
                      <a:pt x="65" y="70"/>
                    </a:lnTo>
                    <a:lnTo>
                      <a:pt x="57" y="73"/>
                    </a:lnTo>
                    <a:lnTo>
                      <a:pt x="49" y="78"/>
                    </a:lnTo>
                    <a:lnTo>
                      <a:pt x="41" y="83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2" y="94"/>
                    </a:lnTo>
                    <a:lnTo>
                      <a:pt x="28" y="95"/>
                    </a:lnTo>
                    <a:lnTo>
                      <a:pt x="20" y="97"/>
                    </a:lnTo>
                    <a:lnTo>
                      <a:pt x="11" y="95"/>
                    </a:lnTo>
                    <a:lnTo>
                      <a:pt x="8" y="94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1" y="88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3" y="78"/>
                    </a:lnTo>
                    <a:lnTo>
                      <a:pt x="9" y="73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22" y="61"/>
                    </a:lnTo>
                    <a:lnTo>
                      <a:pt x="30" y="54"/>
                    </a:lnTo>
                    <a:lnTo>
                      <a:pt x="40" y="49"/>
                    </a:lnTo>
                    <a:lnTo>
                      <a:pt x="49" y="45"/>
                    </a:lnTo>
                    <a:lnTo>
                      <a:pt x="59" y="41"/>
                    </a:lnTo>
                    <a:lnTo>
                      <a:pt x="70" y="40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45"/>
                    </a:lnTo>
                    <a:lnTo>
                      <a:pt x="94" y="46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100" y="46"/>
                    </a:lnTo>
                    <a:lnTo>
                      <a:pt x="101" y="43"/>
                    </a:lnTo>
                    <a:lnTo>
                      <a:pt x="101" y="43"/>
                    </a:lnTo>
                    <a:lnTo>
                      <a:pt x="101" y="40"/>
                    </a:lnTo>
                    <a:lnTo>
                      <a:pt x="98" y="38"/>
                    </a:lnTo>
                    <a:lnTo>
                      <a:pt x="94" y="37"/>
                    </a:lnTo>
                    <a:lnTo>
                      <a:pt x="94" y="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2" name="Freeform 24">
                <a:extLst>
                  <a:ext uri="{FF2B5EF4-FFF2-40B4-BE49-F238E27FC236}">
                    <a16:creationId xmlns:a16="http://schemas.microsoft.com/office/drawing/2014/main" id="{A7AA9E6D-ADC8-DC5A-942F-4089AA7EF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588"/>
                <a:ext cx="47" cy="60"/>
              </a:xfrm>
              <a:custGeom>
                <a:avLst/>
                <a:gdLst>
                  <a:gd name="T0" fmla="*/ 46 w 93"/>
                  <a:gd name="T1" fmla="*/ 117 h 120"/>
                  <a:gd name="T2" fmla="*/ 46 w 93"/>
                  <a:gd name="T3" fmla="*/ 117 h 120"/>
                  <a:gd name="T4" fmla="*/ 38 w 93"/>
                  <a:gd name="T5" fmla="*/ 119 h 120"/>
                  <a:gd name="T6" fmla="*/ 31 w 93"/>
                  <a:gd name="T7" fmla="*/ 120 h 120"/>
                  <a:gd name="T8" fmla="*/ 27 w 93"/>
                  <a:gd name="T9" fmla="*/ 119 h 120"/>
                  <a:gd name="T10" fmla="*/ 23 w 93"/>
                  <a:gd name="T11" fmla="*/ 115 h 120"/>
                  <a:gd name="T12" fmla="*/ 20 w 93"/>
                  <a:gd name="T13" fmla="*/ 112 h 120"/>
                  <a:gd name="T14" fmla="*/ 19 w 93"/>
                  <a:gd name="T15" fmla="*/ 108 h 120"/>
                  <a:gd name="T16" fmla="*/ 19 w 93"/>
                  <a:gd name="T17" fmla="*/ 101 h 120"/>
                  <a:gd name="T18" fmla="*/ 20 w 93"/>
                  <a:gd name="T19" fmla="*/ 93 h 120"/>
                  <a:gd name="T20" fmla="*/ 20 w 93"/>
                  <a:gd name="T21" fmla="*/ 93 h 120"/>
                  <a:gd name="T22" fmla="*/ 20 w 93"/>
                  <a:gd name="T23" fmla="*/ 85 h 120"/>
                  <a:gd name="T24" fmla="*/ 19 w 93"/>
                  <a:gd name="T25" fmla="*/ 77 h 120"/>
                  <a:gd name="T26" fmla="*/ 16 w 93"/>
                  <a:gd name="T27" fmla="*/ 71 h 120"/>
                  <a:gd name="T28" fmla="*/ 9 w 93"/>
                  <a:gd name="T29" fmla="*/ 65 h 120"/>
                  <a:gd name="T30" fmla="*/ 9 w 93"/>
                  <a:gd name="T31" fmla="*/ 65 h 120"/>
                  <a:gd name="T32" fmla="*/ 3 w 93"/>
                  <a:gd name="T33" fmla="*/ 57 h 120"/>
                  <a:gd name="T34" fmla="*/ 0 w 93"/>
                  <a:gd name="T35" fmla="*/ 47 h 120"/>
                  <a:gd name="T36" fmla="*/ 1 w 93"/>
                  <a:gd name="T37" fmla="*/ 39 h 120"/>
                  <a:gd name="T38" fmla="*/ 4 w 93"/>
                  <a:gd name="T39" fmla="*/ 31 h 120"/>
                  <a:gd name="T40" fmla="*/ 4 w 93"/>
                  <a:gd name="T41" fmla="*/ 31 h 120"/>
                  <a:gd name="T42" fmla="*/ 9 w 93"/>
                  <a:gd name="T43" fmla="*/ 22 h 120"/>
                  <a:gd name="T44" fmla="*/ 14 w 93"/>
                  <a:gd name="T45" fmla="*/ 11 h 120"/>
                  <a:gd name="T46" fmla="*/ 17 w 93"/>
                  <a:gd name="T47" fmla="*/ 7 h 120"/>
                  <a:gd name="T48" fmla="*/ 19 w 93"/>
                  <a:gd name="T49" fmla="*/ 3 h 120"/>
                  <a:gd name="T50" fmla="*/ 23 w 93"/>
                  <a:gd name="T51" fmla="*/ 1 h 120"/>
                  <a:gd name="T52" fmla="*/ 28 w 93"/>
                  <a:gd name="T53" fmla="*/ 0 h 120"/>
                  <a:gd name="T54" fmla="*/ 28 w 93"/>
                  <a:gd name="T55" fmla="*/ 0 h 120"/>
                  <a:gd name="T56" fmla="*/ 33 w 93"/>
                  <a:gd name="T57" fmla="*/ 0 h 120"/>
                  <a:gd name="T58" fmla="*/ 36 w 93"/>
                  <a:gd name="T59" fmla="*/ 3 h 120"/>
                  <a:gd name="T60" fmla="*/ 38 w 93"/>
                  <a:gd name="T61" fmla="*/ 6 h 120"/>
                  <a:gd name="T62" fmla="*/ 39 w 93"/>
                  <a:gd name="T63" fmla="*/ 9 h 120"/>
                  <a:gd name="T64" fmla="*/ 39 w 93"/>
                  <a:gd name="T65" fmla="*/ 19 h 120"/>
                  <a:gd name="T66" fmla="*/ 41 w 93"/>
                  <a:gd name="T67" fmla="*/ 23 h 120"/>
                  <a:gd name="T68" fmla="*/ 43 w 93"/>
                  <a:gd name="T69" fmla="*/ 27 h 120"/>
                  <a:gd name="T70" fmla="*/ 43 w 93"/>
                  <a:gd name="T71" fmla="*/ 27 h 120"/>
                  <a:gd name="T72" fmla="*/ 55 w 93"/>
                  <a:gd name="T73" fmla="*/ 41 h 120"/>
                  <a:gd name="T74" fmla="*/ 68 w 93"/>
                  <a:gd name="T75" fmla="*/ 55 h 120"/>
                  <a:gd name="T76" fmla="*/ 68 w 93"/>
                  <a:gd name="T77" fmla="*/ 55 h 120"/>
                  <a:gd name="T78" fmla="*/ 71 w 93"/>
                  <a:gd name="T79" fmla="*/ 57 h 120"/>
                  <a:gd name="T80" fmla="*/ 76 w 93"/>
                  <a:gd name="T81" fmla="*/ 60 h 120"/>
                  <a:gd name="T82" fmla="*/ 85 w 93"/>
                  <a:gd name="T83" fmla="*/ 63 h 120"/>
                  <a:gd name="T84" fmla="*/ 89 w 93"/>
                  <a:gd name="T85" fmla="*/ 65 h 120"/>
                  <a:gd name="T86" fmla="*/ 92 w 93"/>
                  <a:gd name="T87" fmla="*/ 68 h 120"/>
                  <a:gd name="T88" fmla="*/ 93 w 93"/>
                  <a:gd name="T89" fmla="*/ 73 h 120"/>
                  <a:gd name="T90" fmla="*/ 92 w 93"/>
                  <a:gd name="T91" fmla="*/ 79 h 120"/>
                  <a:gd name="T92" fmla="*/ 92 w 93"/>
                  <a:gd name="T93" fmla="*/ 79 h 120"/>
                  <a:gd name="T94" fmla="*/ 90 w 93"/>
                  <a:gd name="T95" fmla="*/ 88 h 120"/>
                  <a:gd name="T96" fmla="*/ 85 w 93"/>
                  <a:gd name="T97" fmla="*/ 96 h 120"/>
                  <a:gd name="T98" fmla="*/ 81 w 93"/>
                  <a:gd name="T99" fmla="*/ 103 h 120"/>
                  <a:gd name="T100" fmla="*/ 76 w 93"/>
                  <a:gd name="T101" fmla="*/ 108 h 120"/>
                  <a:gd name="T102" fmla="*/ 70 w 93"/>
                  <a:gd name="T103" fmla="*/ 111 h 120"/>
                  <a:gd name="T104" fmla="*/ 63 w 93"/>
                  <a:gd name="T105" fmla="*/ 114 h 120"/>
                  <a:gd name="T106" fmla="*/ 55 w 93"/>
                  <a:gd name="T107" fmla="*/ 117 h 120"/>
                  <a:gd name="T108" fmla="*/ 46 w 93"/>
                  <a:gd name="T109" fmla="*/ 117 h 120"/>
                  <a:gd name="T110" fmla="*/ 46 w 93"/>
                  <a:gd name="T111" fmla="*/ 11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120">
                    <a:moveTo>
                      <a:pt x="46" y="117"/>
                    </a:moveTo>
                    <a:lnTo>
                      <a:pt x="46" y="117"/>
                    </a:lnTo>
                    <a:lnTo>
                      <a:pt x="38" y="119"/>
                    </a:lnTo>
                    <a:lnTo>
                      <a:pt x="31" y="120"/>
                    </a:lnTo>
                    <a:lnTo>
                      <a:pt x="27" y="119"/>
                    </a:lnTo>
                    <a:lnTo>
                      <a:pt x="23" y="115"/>
                    </a:lnTo>
                    <a:lnTo>
                      <a:pt x="20" y="112"/>
                    </a:lnTo>
                    <a:lnTo>
                      <a:pt x="19" y="108"/>
                    </a:lnTo>
                    <a:lnTo>
                      <a:pt x="19" y="101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3" y="57"/>
                    </a:lnTo>
                    <a:lnTo>
                      <a:pt x="0" y="47"/>
                    </a:lnTo>
                    <a:lnTo>
                      <a:pt x="1" y="39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22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39" y="9"/>
                    </a:lnTo>
                    <a:lnTo>
                      <a:pt x="39" y="19"/>
                    </a:lnTo>
                    <a:lnTo>
                      <a:pt x="41" y="23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55" y="41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71" y="57"/>
                    </a:lnTo>
                    <a:lnTo>
                      <a:pt x="76" y="60"/>
                    </a:lnTo>
                    <a:lnTo>
                      <a:pt x="85" y="63"/>
                    </a:lnTo>
                    <a:lnTo>
                      <a:pt x="89" y="65"/>
                    </a:lnTo>
                    <a:lnTo>
                      <a:pt x="92" y="68"/>
                    </a:lnTo>
                    <a:lnTo>
                      <a:pt x="93" y="73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0" y="88"/>
                    </a:lnTo>
                    <a:lnTo>
                      <a:pt x="85" y="96"/>
                    </a:lnTo>
                    <a:lnTo>
                      <a:pt x="81" y="103"/>
                    </a:lnTo>
                    <a:lnTo>
                      <a:pt x="76" y="108"/>
                    </a:lnTo>
                    <a:lnTo>
                      <a:pt x="70" y="111"/>
                    </a:lnTo>
                    <a:lnTo>
                      <a:pt x="63" y="114"/>
                    </a:lnTo>
                    <a:lnTo>
                      <a:pt x="55" y="117"/>
                    </a:lnTo>
                    <a:lnTo>
                      <a:pt x="46" y="117"/>
                    </a:lnTo>
                    <a:lnTo>
                      <a:pt x="46" y="1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3" name="Freeform 25">
                <a:extLst>
                  <a:ext uri="{FF2B5EF4-FFF2-40B4-BE49-F238E27FC236}">
                    <a16:creationId xmlns:a16="http://schemas.microsoft.com/office/drawing/2014/main" id="{6DF2E482-67AC-688B-EA81-5707F0CD3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274"/>
                <a:ext cx="58" cy="40"/>
              </a:xfrm>
              <a:custGeom>
                <a:avLst/>
                <a:gdLst>
                  <a:gd name="T0" fmla="*/ 30 w 114"/>
                  <a:gd name="T1" fmla="*/ 60 h 81"/>
                  <a:gd name="T2" fmla="*/ 30 w 114"/>
                  <a:gd name="T3" fmla="*/ 60 h 81"/>
                  <a:gd name="T4" fmla="*/ 21 w 114"/>
                  <a:gd name="T5" fmla="*/ 64 h 81"/>
                  <a:gd name="T6" fmla="*/ 21 w 114"/>
                  <a:gd name="T7" fmla="*/ 64 h 81"/>
                  <a:gd name="T8" fmla="*/ 11 w 114"/>
                  <a:gd name="T9" fmla="*/ 65 h 81"/>
                  <a:gd name="T10" fmla="*/ 6 w 114"/>
                  <a:gd name="T11" fmla="*/ 64 h 81"/>
                  <a:gd name="T12" fmla="*/ 3 w 114"/>
                  <a:gd name="T13" fmla="*/ 60 h 81"/>
                  <a:gd name="T14" fmla="*/ 3 w 114"/>
                  <a:gd name="T15" fmla="*/ 60 h 81"/>
                  <a:gd name="T16" fmla="*/ 0 w 114"/>
                  <a:gd name="T17" fmla="*/ 56 h 81"/>
                  <a:gd name="T18" fmla="*/ 2 w 114"/>
                  <a:gd name="T19" fmla="*/ 51 h 81"/>
                  <a:gd name="T20" fmla="*/ 3 w 114"/>
                  <a:gd name="T21" fmla="*/ 46 h 81"/>
                  <a:gd name="T22" fmla="*/ 8 w 114"/>
                  <a:gd name="T23" fmla="*/ 43 h 81"/>
                  <a:gd name="T24" fmla="*/ 8 w 114"/>
                  <a:gd name="T25" fmla="*/ 43 h 81"/>
                  <a:gd name="T26" fmla="*/ 14 w 114"/>
                  <a:gd name="T27" fmla="*/ 38 h 81"/>
                  <a:gd name="T28" fmla="*/ 16 w 114"/>
                  <a:gd name="T29" fmla="*/ 33 h 81"/>
                  <a:gd name="T30" fmla="*/ 16 w 114"/>
                  <a:gd name="T31" fmla="*/ 29 h 81"/>
                  <a:gd name="T32" fmla="*/ 14 w 114"/>
                  <a:gd name="T33" fmla="*/ 22 h 81"/>
                  <a:gd name="T34" fmla="*/ 14 w 114"/>
                  <a:gd name="T35" fmla="*/ 22 h 81"/>
                  <a:gd name="T36" fmla="*/ 13 w 114"/>
                  <a:gd name="T37" fmla="*/ 16 h 81"/>
                  <a:gd name="T38" fmla="*/ 14 w 114"/>
                  <a:gd name="T39" fmla="*/ 11 h 81"/>
                  <a:gd name="T40" fmla="*/ 17 w 114"/>
                  <a:gd name="T41" fmla="*/ 6 h 81"/>
                  <a:gd name="T42" fmla="*/ 22 w 114"/>
                  <a:gd name="T43" fmla="*/ 3 h 81"/>
                  <a:gd name="T44" fmla="*/ 22 w 114"/>
                  <a:gd name="T45" fmla="*/ 3 h 81"/>
                  <a:gd name="T46" fmla="*/ 30 w 114"/>
                  <a:gd name="T47" fmla="*/ 2 h 81"/>
                  <a:gd name="T48" fmla="*/ 40 w 114"/>
                  <a:gd name="T49" fmla="*/ 0 h 81"/>
                  <a:gd name="T50" fmla="*/ 52 w 114"/>
                  <a:gd name="T51" fmla="*/ 2 h 81"/>
                  <a:gd name="T52" fmla="*/ 65 w 114"/>
                  <a:gd name="T53" fmla="*/ 3 h 81"/>
                  <a:gd name="T54" fmla="*/ 76 w 114"/>
                  <a:gd name="T55" fmla="*/ 6 h 81"/>
                  <a:gd name="T56" fmla="*/ 87 w 114"/>
                  <a:gd name="T57" fmla="*/ 10 h 81"/>
                  <a:gd name="T58" fmla="*/ 97 w 114"/>
                  <a:gd name="T59" fmla="*/ 14 h 81"/>
                  <a:gd name="T60" fmla="*/ 103 w 114"/>
                  <a:gd name="T61" fmla="*/ 21 h 81"/>
                  <a:gd name="T62" fmla="*/ 103 w 114"/>
                  <a:gd name="T63" fmla="*/ 21 h 81"/>
                  <a:gd name="T64" fmla="*/ 110 w 114"/>
                  <a:gd name="T65" fmla="*/ 29 h 81"/>
                  <a:gd name="T66" fmla="*/ 114 w 114"/>
                  <a:gd name="T67" fmla="*/ 37 h 81"/>
                  <a:gd name="T68" fmla="*/ 114 w 114"/>
                  <a:gd name="T69" fmla="*/ 41 h 81"/>
                  <a:gd name="T70" fmla="*/ 114 w 114"/>
                  <a:gd name="T71" fmla="*/ 46 h 81"/>
                  <a:gd name="T72" fmla="*/ 111 w 114"/>
                  <a:gd name="T73" fmla="*/ 51 h 81"/>
                  <a:gd name="T74" fmla="*/ 106 w 114"/>
                  <a:gd name="T75" fmla="*/ 56 h 81"/>
                  <a:gd name="T76" fmla="*/ 106 w 114"/>
                  <a:gd name="T77" fmla="*/ 56 h 81"/>
                  <a:gd name="T78" fmla="*/ 103 w 114"/>
                  <a:gd name="T79" fmla="*/ 60 h 81"/>
                  <a:gd name="T80" fmla="*/ 100 w 114"/>
                  <a:gd name="T81" fmla="*/ 65 h 81"/>
                  <a:gd name="T82" fmla="*/ 92 w 114"/>
                  <a:gd name="T83" fmla="*/ 76 h 81"/>
                  <a:gd name="T84" fmla="*/ 87 w 114"/>
                  <a:gd name="T85" fmla="*/ 79 h 81"/>
                  <a:gd name="T86" fmla="*/ 83 w 114"/>
                  <a:gd name="T87" fmla="*/ 81 h 81"/>
                  <a:gd name="T88" fmla="*/ 75 w 114"/>
                  <a:gd name="T89" fmla="*/ 79 h 81"/>
                  <a:gd name="T90" fmla="*/ 65 w 114"/>
                  <a:gd name="T91" fmla="*/ 73 h 81"/>
                  <a:gd name="T92" fmla="*/ 65 w 114"/>
                  <a:gd name="T93" fmla="*/ 73 h 81"/>
                  <a:gd name="T94" fmla="*/ 60 w 114"/>
                  <a:gd name="T95" fmla="*/ 68 h 81"/>
                  <a:gd name="T96" fmla="*/ 52 w 114"/>
                  <a:gd name="T97" fmla="*/ 64 h 81"/>
                  <a:gd name="T98" fmla="*/ 43 w 114"/>
                  <a:gd name="T99" fmla="*/ 60 h 81"/>
                  <a:gd name="T100" fmla="*/ 38 w 114"/>
                  <a:gd name="T101" fmla="*/ 60 h 81"/>
                  <a:gd name="T102" fmla="*/ 30 w 114"/>
                  <a:gd name="T103" fmla="*/ 60 h 81"/>
                  <a:gd name="T104" fmla="*/ 30 w 114"/>
                  <a:gd name="T10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81">
                    <a:moveTo>
                      <a:pt x="30" y="60"/>
                    </a:moveTo>
                    <a:lnTo>
                      <a:pt x="30" y="60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11" y="65"/>
                    </a:lnTo>
                    <a:lnTo>
                      <a:pt x="6" y="64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4" y="38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3" y="16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5" y="3"/>
                    </a:lnTo>
                    <a:lnTo>
                      <a:pt x="76" y="6"/>
                    </a:lnTo>
                    <a:lnTo>
                      <a:pt x="87" y="10"/>
                    </a:lnTo>
                    <a:lnTo>
                      <a:pt x="97" y="14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10" y="29"/>
                    </a:lnTo>
                    <a:lnTo>
                      <a:pt x="114" y="37"/>
                    </a:lnTo>
                    <a:lnTo>
                      <a:pt x="114" y="41"/>
                    </a:lnTo>
                    <a:lnTo>
                      <a:pt x="114" y="46"/>
                    </a:lnTo>
                    <a:lnTo>
                      <a:pt x="111" y="51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3" y="60"/>
                    </a:lnTo>
                    <a:lnTo>
                      <a:pt x="100" y="65"/>
                    </a:lnTo>
                    <a:lnTo>
                      <a:pt x="92" y="76"/>
                    </a:lnTo>
                    <a:lnTo>
                      <a:pt x="87" y="79"/>
                    </a:lnTo>
                    <a:lnTo>
                      <a:pt x="83" y="81"/>
                    </a:lnTo>
                    <a:lnTo>
                      <a:pt x="75" y="79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60" y="68"/>
                    </a:lnTo>
                    <a:lnTo>
                      <a:pt x="52" y="64"/>
                    </a:lnTo>
                    <a:lnTo>
                      <a:pt x="43" y="60"/>
                    </a:lnTo>
                    <a:lnTo>
                      <a:pt x="38" y="60"/>
                    </a:lnTo>
                    <a:lnTo>
                      <a:pt x="30" y="60"/>
                    </a:lnTo>
                    <a:lnTo>
                      <a:pt x="30" y="6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4" name="Freeform 26">
                <a:extLst>
                  <a:ext uri="{FF2B5EF4-FFF2-40B4-BE49-F238E27FC236}">
                    <a16:creationId xmlns:a16="http://schemas.microsoft.com/office/drawing/2014/main" id="{E7FE7830-EBF7-6C95-C6F8-30E5DF05A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925"/>
                <a:ext cx="73" cy="62"/>
              </a:xfrm>
              <a:custGeom>
                <a:avLst/>
                <a:gdLst>
                  <a:gd name="T0" fmla="*/ 144 w 144"/>
                  <a:gd name="T1" fmla="*/ 27 h 126"/>
                  <a:gd name="T2" fmla="*/ 144 w 144"/>
                  <a:gd name="T3" fmla="*/ 27 h 126"/>
                  <a:gd name="T4" fmla="*/ 135 w 144"/>
                  <a:gd name="T5" fmla="*/ 34 h 126"/>
                  <a:gd name="T6" fmla="*/ 125 w 144"/>
                  <a:gd name="T7" fmla="*/ 42 h 126"/>
                  <a:gd name="T8" fmla="*/ 109 w 144"/>
                  <a:gd name="T9" fmla="*/ 59 h 126"/>
                  <a:gd name="T10" fmla="*/ 94 w 144"/>
                  <a:gd name="T11" fmla="*/ 78 h 126"/>
                  <a:gd name="T12" fmla="*/ 76 w 144"/>
                  <a:gd name="T13" fmla="*/ 96 h 126"/>
                  <a:gd name="T14" fmla="*/ 76 w 144"/>
                  <a:gd name="T15" fmla="*/ 96 h 126"/>
                  <a:gd name="T16" fmla="*/ 60 w 144"/>
                  <a:gd name="T17" fmla="*/ 113 h 126"/>
                  <a:gd name="T18" fmla="*/ 52 w 144"/>
                  <a:gd name="T19" fmla="*/ 119 h 126"/>
                  <a:gd name="T20" fmla="*/ 47 w 144"/>
                  <a:gd name="T21" fmla="*/ 123 h 126"/>
                  <a:gd name="T22" fmla="*/ 41 w 144"/>
                  <a:gd name="T23" fmla="*/ 126 h 126"/>
                  <a:gd name="T24" fmla="*/ 41 w 144"/>
                  <a:gd name="T25" fmla="*/ 126 h 126"/>
                  <a:gd name="T26" fmla="*/ 38 w 144"/>
                  <a:gd name="T27" fmla="*/ 121 h 126"/>
                  <a:gd name="T28" fmla="*/ 36 w 144"/>
                  <a:gd name="T29" fmla="*/ 118 h 126"/>
                  <a:gd name="T30" fmla="*/ 36 w 144"/>
                  <a:gd name="T31" fmla="*/ 110 h 126"/>
                  <a:gd name="T32" fmla="*/ 36 w 144"/>
                  <a:gd name="T33" fmla="*/ 104 h 126"/>
                  <a:gd name="T34" fmla="*/ 36 w 144"/>
                  <a:gd name="T35" fmla="*/ 99 h 126"/>
                  <a:gd name="T36" fmla="*/ 35 w 144"/>
                  <a:gd name="T37" fmla="*/ 96 h 126"/>
                  <a:gd name="T38" fmla="*/ 35 w 144"/>
                  <a:gd name="T39" fmla="*/ 96 h 126"/>
                  <a:gd name="T40" fmla="*/ 28 w 144"/>
                  <a:gd name="T41" fmla="*/ 96 h 126"/>
                  <a:gd name="T42" fmla="*/ 22 w 144"/>
                  <a:gd name="T43" fmla="*/ 99 h 126"/>
                  <a:gd name="T44" fmla="*/ 17 w 144"/>
                  <a:gd name="T45" fmla="*/ 100 h 126"/>
                  <a:gd name="T46" fmla="*/ 11 w 144"/>
                  <a:gd name="T47" fmla="*/ 102 h 126"/>
                  <a:gd name="T48" fmla="*/ 11 w 144"/>
                  <a:gd name="T49" fmla="*/ 102 h 126"/>
                  <a:gd name="T50" fmla="*/ 6 w 144"/>
                  <a:gd name="T51" fmla="*/ 102 h 126"/>
                  <a:gd name="T52" fmla="*/ 1 w 144"/>
                  <a:gd name="T53" fmla="*/ 100 h 126"/>
                  <a:gd name="T54" fmla="*/ 0 w 144"/>
                  <a:gd name="T55" fmla="*/ 97 h 126"/>
                  <a:gd name="T56" fmla="*/ 1 w 144"/>
                  <a:gd name="T57" fmla="*/ 92 h 126"/>
                  <a:gd name="T58" fmla="*/ 1 w 144"/>
                  <a:gd name="T59" fmla="*/ 92 h 126"/>
                  <a:gd name="T60" fmla="*/ 8 w 144"/>
                  <a:gd name="T61" fmla="*/ 77 h 126"/>
                  <a:gd name="T62" fmla="*/ 12 w 144"/>
                  <a:gd name="T63" fmla="*/ 69 h 126"/>
                  <a:gd name="T64" fmla="*/ 17 w 144"/>
                  <a:gd name="T65" fmla="*/ 62 h 126"/>
                  <a:gd name="T66" fmla="*/ 22 w 144"/>
                  <a:gd name="T67" fmla="*/ 58 h 126"/>
                  <a:gd name="T68" fmla="*/ 28 w 144"/>
                  <a:gd name="T69" fmla="*/ 53 h 126"/>
                  <a:gd name="T70" fmla="*/ 36 w 144"/>
                  <a:gd name="T71" fmla="*/ 53 h 126"/>
                  <a:gd name="T72" fmla="*/ 46 w 144"/>
                  <a:gd name="T73" fmla="*/ 54 h 126"/>
                  <a:gd name="T74" fmla="*/ 46 w 144"/>
                  <a:gd name="T75" fmla="*/ 54 h 126"/>
                  <a:gd name="T76" fmla="*/ 57 w 144"/>
                  <a:gd name="T77" fmla="*/ 56 h 126"/>
                  <a:gd name="T78" fmla="*/ 68 w 144"/>
                  <a:gd name="T79" fmla="*/ 56 h 126"/>
                  <a:gd name="T80" fmla="*/ 76 w 144"/>
                  <a:gd name="T81" fmla="*/ 54 h 126"/>
                  <a:gd name="T82" fmla="*/ 82 w 144"/>
                  <a:gd name="T83" fmla="*/ 50 h 126"/>
                  <a:gd name="T84" fmla="*/ 89 w 144"/>
                  <a:gd name="T85" fmla="*/ 45 h 126"/>
                  <a:gd name="T86" fmla="*/ 95 w 144"/>
                  <a:gd name="T87" fmla="*/ 38 h 126"/>
                  <a:gd name="T88" fmla="*/ 108 w 144"/>
                  <a:gd name="T89" fmla="*/ 26 h 126"/>
                  <a:gd name="T90" fmla="*/ 108 w 144"/>
                  <a:gd name="T91" fmla="*/ 26 h 126"/>
                  <a:gd name="T92" fmla="*/ 114 w 144"/>
                  <a:gd name="T93" fmla="*/ 16 h 126"/>
                  <a:gd name="T94" fmla="*/ 122 w 144"/>
                  <a:gd name="T95" fmla="*/ 8 h 126"/>
                  <a:gd name="T96" fmla="*/ 130 w 144"/>
                  <a:gd name="T97" fmla="*/ 4 h 126"/>
                  <a:gd name="T98" fmla="*/ 136 w 144"/>
                  <a:gd name="T99" fmla="*/ 0 h 126"/>
                  <a:gd name="T100" fmla="*/ 141 w 144"/>
                  <a:gd name="T101" fmla="*/ 0 h 126"/>
                  <a:gd name="T102" fmla="*/ 141 w 144"/>
                  <a:gd name="T103" fmla="*/ 0 h 126"/>
                  <a:gd name="T104" fmla="*/ 144 w 144"/>
                  <a:gd name="T105" fmla="*/ 7 h 126"/>
                  <a:gd name="T106" fmla="*/ 144 w 144"/>
                  <a:gd name="T107" fmla="*/ 13 h 126"/>
                  <a:gd name="T108" fmla="*/ 144 w 144"/>
                  <a:gd name="T109" fmla="*/ 21 h 126"/>
                  <a:gd name="T110" fmla="*/ 144 w 144"/>
                  <a:gd name="T111" fmla="*/ 27 h 126"/>
                  <a:gd name="T112" fmla="*/ 144 w 144"/>
                  <a:gd name="T113" fmla="*/ 2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26">
                    <a:moveTo>
                      <a:pt x="144" y="27"/>
                    </a:moveTo>
                    <a:lnTo>
                      <a:pt x="144" y="27"/>
                    </a:lnTo>
                    <a:lnTo>
                      <a:pt x="135" y="34"/>
                    </a:lnTo>
                    <a:lnTo>
                      <a:pt x="125" y="42"/>
                    </a:lnTo>
                    <a:lnTo>
                      <a:pt x="109" y="59"/>
                    </a:lnTo>
                    <a:lnTo>
                      <a:pt x="94" y="78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60" y="113"/>
                    </a:lnTo>
                    <a:lnTo>
                      <a:pt x="52" y="119"/>
                    </a:lnTo>
                    <a:lnTo>
                      <a:pt x="47" y="123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38" y="121"/>
                    </a:lnTo>
                    <a:lnTo>
                      <a:pt x="36" y="118"/>
                    </a:lnTo>
                    <a:lnTo>
                      <a:pt x="36" y="110"/>
                    </a:lnTo>
                    <a:lnTo>
                      <a:pt x="36" y="104"/>
                    </a:lnTo>
                    <a:lnTo>
                      <a:pt x="36" y="99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28" y="96"/>
                    </a:lnTo>
                    <a:lnTo>
                      <a:pt x="22" y="99"/>
                    </a:lnTo>
                    <a:lnTo>
                      <a:pt x="17" y="100"/>
                    </a:lnTo>
                    <a:lnTo>
                      <a:pt x="11" y="102"/>
                    </a:lnTo>
                    <a:lnTo>
                      <a:pt x="11" y="102"/>
                    </a:lnTo>
                    <a:lnTo>
                      <a:pt x="6" y="102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8" y="77"/>
                    </a:lnTo>
                    <a:lnTo>
                      <a:pt x="12" y="69"/>
                    </a:lnTo>
                    <a:lnTo>
                      <a:pt x="17" y="62"/>
                    </a:lnTo>
                    <a:lnTo>
                      <a:pt x="22" y="58"/>
                    </a:lnTo>
                    <a:lnTo>
                      <a:pt x="28" y="53"/>
                    </a:lnTo>
                    <a:lnTo>
                      <a:pt x="36" y="53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57" y="56"/>
                    </a:lnTo>
                    <a:lnTo>
                      <a:pt x="68" y="56"/>
                    </a:lnTo>
                    <a:lnTo>
                      <a:pt x="76" y="54"/>
                    </a:lnTo>
                    <a:lnTo>
                      <a:pt x="82" y="50"/>
                    </a:lnTo>
                    <a:lnTo>
                      <a:pt x="89" y="45"/>
                    </a:lnTo>
                    <a:lnTo>
                      <a:pt x="95" y="38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14" y="16"/>
                    </a:lnTo>
                    <a:lnTo>
                      <a:pt x="122" y="8"/>
                    </a:lnTo>
                    <a:lnTo>
                      <a:pt x="130" y="4"/>
                    </a:lnTo>
                    <a:lnTo>
                      <a:pt x="136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4" y="7"/>
                    </a:lnTo>
                    <a:lnTo>
                      <a:pt x="144" y="13"/>
                    </a:lnTo>
                    <a:lnTo>
                      <a:pt x="144" y="21"/>
                    </a:lnTo>
                    <a:lnTo>
                      <a:pt x="144" y="27"/>
                    </a:lnTo>
                    <a:lnTo>
                      <a:pt x="144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5" name="Freeform 27">
                <a:extLst>
                  <a:ext uri="{FF2B5EF4-FFF2-40B4-BE49-F238E27FC236}">
                    <a16:creationId xmlns:a16="http://schemas.microsoft.com/office/drawing/2014/main" id="{59AFF753-4105-0364-94F9-6AA676658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0"/>
                <a:ext cx="32" cy="64"/>
              </a:xfrm>
              <a:custGeom>
                <a:avLst/>
                <a:gdLst>
                  <a:gd name="T0" fmla="*/ 29 w 65"/>
                  <a:gd name="T1" fmla="*/ 127 h 129"/>
                  <a:gd name="T2" fmla="*/ 29 w 65"/>
                  <a:gd name="T3" fmla="*/ 127 h 129"/>
                  <a:gd name="T4" fmla="*/ 19 w 65"/>
                  <a:gd name="T5" fmla="*/ 129 h 129"/>
                  <a:gd name="T6" fmla="*/ 13 w 65"/>
                  <a:gd name="T7" fmla="*/ 127 h 129"/>
                  <a:gd name="T8" fmla="*/ 10 w 65"/>
                  <a:gd name="T9" fmla="*/ 125 h 129"/>
                  <a:gd name="T10" fmla="*/ 7 w 65"/>
                  <a:gd name="T11" fmla="*/ 124 h 129"/>
                  <a:gd name="T12" fmla="*/ 5 w 65"/>
                  <a:gd name="T13" fmla="*/ 119 h 129"/>
                  <a:gd name="T14" fmla="*/ 3 w 65"/>
                  <a:gd name="T15" fmla="*/ 116 h 129"/>
                  <a:gd name="T16" fmla="*/ 3 w 65"/>
                  <a:gd name="T17" fmla="*/ 116 h 129"/>
                  <a:gd name="T18" fmla="*/ 2 w 65"/>
                  <a:gd name="T19" fmla="*/ 105 h 129"/>
                  <a:gd name="T20" fmla="*/ 2 w 65"/>
                  <a:gd name="T21" fmla="*/ 95 h 129"/>
                  <a:gd name="T22" fmla="*/ 3 w 65"/>
                  <a:gd name="T23" fmla="*/ 84 h 129"/>
                  <a:gd name="T24" fmla="*/ 7 w 65"/>
                  <a:gd name="T25" fmla="*/ 75 h 129"/>
                  <a:gd name="T26" fmla="*/ 15 w 65"/>
                  <a:gd name="T27" fmla="*/ 56 h 129"/>
                  <a:gd name="T28" fmla="*/ 22 w 65"/>
                  <a:gd name="T29" fmla="*/ 35 h 129"/>
                  <a:gd name="T30" fmla="*/ 22 w 65"/>
                  <a:gd name="T31" fmla="*/ 35 h 129"/>
                  <a:gd name="T32" fmla="*/ 19 w 65"/>
                  <a:gd name="T33" fmla="*/ 33 h 129"/>
                  <a:gd name="T34" fmla="*/ 16 w 65"/>
                  <a:gd name="T35" fmla="*/ 33 h 129"/>
                  <a:gd name="T36" fmla="*/ 8 w 65"/>
                  <a:gd name="T37" fmla="*/ 32 h 129"/>
                  <a:gd name="T38" fmla="*/ 5 w 65"/>
                  <a:gd name="T39" fmla="*/ 32 h 129"/>
                  <a:gd name="T40" fmla="*/ 2 w 65"/>
                  <a:gd name="T41" fmla="*/ 30 h 129"/>
                  <a:gd name="T42" fmla="*/ 0 w 65"/>
                  <a:gd name="T43" fmla="*/ 27 h 129"/>
                  <a:gd name="T44" fmla="*/ 0 w 65"/>
                  <a:gd name="T45" fmla="*/ 21 h 129"/>
                  <a:gd name="T46" fmla="*/ 0 w 65"/>
                  <a:gd name="T47" fmla="*/ 21 h 129"/>
                  <a:gd name="T48" fmla="*/ 2 w 65"/>
                  <a:gd name="T49" fmla="*/ 16 h 129"/>
                  <a:gd name="T50" fmla="*/ 3 w 65"/>
                  <a:gd name="T51" fmla="*/ 11 h 129"/>
                  <a:gd name="T52" fmla="*/ 7 w 65"/>
                  <a:gd name="T53" fmla="*/ 8 h 129"/>
                  <a:gd name="T54" fmla="*/ 10 w 65"/>
                  <a:gd name="T55" fmla="*/ 5 h 129"/>
                  <a:gd name="T56" fmla="*/ 18 w 65"/>
                  <a:gd name="T57" fmla="*/ 2 h 129"/>
                  <a:gd name="T58" fmla="*/ 27 w 65"/>
                  <a:gd name="T59" fmla="*/ 2 h 129"/>
                  <a:gd name="T60" fmla="*/ 27 w 65"/>
                  <a:gd name="T61" fmla="*/ 2 h 129"/>
                  <a:gd name="T62" fmla="*/ 38 w 65"/>
                  <a:gd name="T63" fmla="*/ 2 h 129"/>
                  <a:gd name="T64" fmla="*/ 48 w 65"/>
                  <a:gd name="T65" fmla="*/ 0 h 129"/>
                  <a:gd name="T66" fmla="*/ 53 w 65"/>
                  <a:gd name="T67" fmla="*/ 0 h 129"/>
                  <a:gd name="T68" fmla="*/ 57 w 65"/>
                  <a:gd name="T69" fmla="*/ 2 h 129"/>
                  <a:gd name="T70" fmla="*/ 61 w 65"/>
                  <a:gd name="T71" fmla="*/ 5 h 129"/>
                  <a:gd name="T72" fmla="*/ 64 w 65"/>
                  <a:gd name="T73" fmla="*/ 11 h 129"/>
                  <a:gd name="T74" fmla="*/ 64 w 65"/>
                  <a:gd name="T75" fmla="*/ 11 h 129"/>
                  <a:gd name="T76" fmla="*/ 65 w 65"/>
                  <a:gd name="T77" fmla="*/ 16 h 129"/>
                  <a:gd name="T78" fmla="*/ 65 w 65"/>
                  <a:gd name="T79" fmla="*/ 21 h 129"/>
                  <a:gd name="T80" fmla="*/ 64 w 65"/>
                  <a:gd name="T81" fmla="*/ 25 h 129"/>
                  <a:gd name="T82" fmla="*/ 61 w 65"/>
                  <a:gd name="T83" fmla="*/ 29 h 129"/>
                  <a:gd name="T84" fmla="*/ 53 w 65"/>
                  <a:gd name="T85" fmla="*/ 37 h 129"/>
                  <a:gd name="T86" fmla="*/ 45 w 65"/>
                  <a:gd name="T87" fmla="*/ 43 h 129"/>
                  <a:gd name="T88" fmla="*/ 45 w 65"/>
                  <a:gd name="T89" fmla="*/ 43 h 129"/>
                  <a:gd name="T90" fmla="*/ 37 w 65"/>
                  <a:gd name="T91" fmla="*/ 48 h 129"/>
                  <a:gd name="T92" fmla="*/ 37 w 65"/>
                  <a:gd name="T93" fmla="*/ 48 h 129"/>
                  <a:gd name="T94" fmla="*/ 42 w 65"/>
                  <a:gd name="T95" fmla="*/ 59 h 129"/>
                  <a:gd name="T96" fmla="*/ 42 w 65"/>
                  <a:gd name="T97" fmla="*/ 68 h 129"/>
                  <a:gd name="T98" fmla="*/ 38 w 65"/>
                  <a:gd name="T99" fmla="*/ 78 h 129"/>
                  <a:gd name="T100" fmla="*/ 35 w 65"/>
                  <a:gd name="T101" fmla="*/ 89 h 129"/>
                  <a:gd name="T102" fmla="*/ 32 w 65"/>
                  <a:gd name="T103" fmla="*/ 98 h 129"/>
                  <a:gd name="T104" fmla="*/ 29 w 65"/>
                  <a:gd name="T105" fmla="*/ 108 h 129"/>
                  <a:gd name="T106" fmla="*/ 27 w 65"/>
                  <a:gd name="T107" fmla="*/ 118 h 129"/>
                  <a:gd name="T108" fmla="*/ 29 w 65"/>
                  <a:gd name="T109" fmla="*/ 127 h 129"/>
                  <a:gd name="T110" fmla="*/ 29 w 65"/>
                  <a:gd name="T111" fmla="*/ 12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129">
                    <a:moveTo>
                      <a:pt x="29" y="127"/>
                    </a:moveTo>
                    <a:lnTo>
                      <a:pt x="29" y="127"/>
                    </a:lnTo>
                    <a:lnTo>
                      <a:pt x="19" y="129"/>
                    </a:lnTo>
                    <a:lnTo>
                      <a:pt x="13" y="127"/>
                    </a:lnTo>
                    <a:lnTo>
                      <a:pt x="10" y="125"/>
                    </a:lnTo>
                    <a:lnTo>
                      <a:pt x="7" y="124"/>
                    </a:lnTo>
                    <a:lnTo>
                      <a:pt x="5" y="119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2" y="105"/>
                    </a:lnTo>
                    <a:lnTo>
                      <a:pt x="2" y="95"/>
                    </a:lnTo>
                    <a:lnTo>
                      <a:pt x="3" y="84"/>
                    </a:lnTo>
                    <a:lnTo>
                      <a:pt x="7" y="75"/>
                    </a:lnTo>
                    <a:lnTo>
                      <a:pt x="15" y="5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3"/>
                    </a:lnTo>
                    <a:lnTo>
                      <a:pt x="16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2"/>
                    </a:lnTo>
                    <a:lnTo>
                      <a:pt x="61" y="5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6"/>
                    </a:lnTo>
                    <a:lnTo>
                      <a:pt x="65" y="21"/>
                    </a:lnTo>
                    <a:lnTo>
                      <a:pt x="64" y="25"/>
                    </a:lnTo>
                    <a:lnTo>
                      <a:pt x="61" y="29"/>
                    </a:lnTo>
                    <a:lnTo>
                      <a:pt x="53" y="37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2" y="59"/>
                    </a:lnTo>
                    <a:lnTo>
                      <a:pt x="42" y="68"/>
                    </a:lnTo>
                    <a:lnTo>
                      <a:pt x="38" y="78"/>
                    </a:lnTo>
                    <a:lnTo>
                      <a:pt x="35" y="89"/>
                    </a:lnTo>
                    <a:lnTo>
                      <a:pt x="32" y="98"/>
                    </a:lnTo>
                    <a:lnTo>
                      <a:pt x="29" y="108"/>
                    </a:lnTo>
                    <a:lnTo>
                      <a:pt x="27" y="118"/>
                    </a:lnTo>
                    <a:lnTo>
                      <a:pt x="29" y="127"/>
                    </a:lnTo>
                    <a:lnTo>
                      <a:pt x="29" y="1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6" name="Freeform 28">
                <a:extLst>
                  <a:ext uri="{FF2B5EF4-FFF2-40B4-BE49-F238E27FC236}">
                    <a16:creationId xmlns:a16="http://schemas.microsoft.com/office/drawing/2014/main" id="{0C79B62C-6541-520F-932B-010A1B9A5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656"/>
                <a:ext cx="63" cy="27"/>
              </a:xfrm>
              <a:custGeom>
                <a:avLst/>
                <a:gdLst>
                  <a:gd name="T0" fmla="*/ 121 w 127"/>
                  <a:gd name="T1" fmla="*/ 24 h 56"/>
                  <a:gd name="T2" fmla="*/ 121 w 127"/>
                  <a:gd name="T3" fmla="*/ 24 h 56"/>
                  <a:gd name="T4" fmla="*/ 118 w 127"/>
                  <a:gd name="T5" fmla="*/ 24 h 56"/>
                  <a:gd name="T6" fmla="*/ 113 w 127"/>
                  <a:gd name="T7" fmla="*/ 24 h 56"/>
                  <a:gd name="T8" fmla="*/ 110 w 127"/>
                  <a:gd name="T9" fmla="*/ 26 h 56"/>
                  <a:gd name="T10" fmla="*/ 108 w 127"/>
                  <a:gd name="T11" fmla="*/ 29 h 56"/>
                  <a:gd name="T12" fmla="*/ 108 w 127"/>
                  <a:gd name="T13" fmla="*/ 29 h 56"/>
                  <a:gd name="T14" fmla="*/ 104 w 127"/>
                  <a:gd name="T15" fmla="*/ 34 h 56"/>
                  <a:gd name="T16" fmla="*/ 99 w 127"/>
                  <a:gd name="T17" fmla="*/ 38 h 56"/>
                  <a:gd name="T18" fmla="*/ 88 w 127"/>
                  <a:gd name="T19" fmla="*/ 46 h 56"/>
                  <a:gd name="T20" fmla="*/ 73 w 127"/>
                  <a:gd name="T21" fmla="*/ 51 h 56"/>
                  <a:gd name="T22" fmla="*/ 58 w 127"/>
                  <a:gd name="T23" fmla="*/ 54 h 56"/>
                  <a:gd name="T24" fmla="*/ 42 w 127"/>
                  <a:gd name="T25" fmla="*/ 56 h 56"/>
                  <a:gd name="T26" fmla="*/ 27 w 127"/>
                  <a:gd name="T27" fmla="*/ 56 h 56"/>
                  <a:gd name="T28" fmla="*/ 13 w 127"/>
                  <a:gd name="T29" fmla="*/ 51 h 56"/>
                  <a:gd name="T30" fmla="*/ 7 w 127"/>
                  <a:gd name="T31" fmla="*/ 50 h 56"/>
                  <a:gd name="T32" fmla="*/ 2 w 127"/>
                  <a:gd name="T33" fmla="*/ 46 h 56"/>
                  <a:gd name="T34" fmla="*/ 2 w 127"/>
                  <a:gd name="T35" fmla="*/ 46 h 56"/>
                  <a:gd name="T36" fmla="*/ 0 w 127"/>
                  <a:gd name="T37" fmla="*/ 43 h 56"/>
                  <a:gd name="T38" fmla="*/ 0 w 127"/>
                  <a:gd name="T39" fmla="*/ 43 h 56"/>
                  <a:gd name="T40" fmla="*/ 0 w 127"/>
                  <a:gd name="T41" fmla="*/ 43 h 56"/>
                  <a:gd name="T42" fmla="*/ 13 w 127"/>
                  <a:gd name="T43" fmla="*/ 32 h 56"/>
                  <a:gd name="T44" fmla="*/ 26 w 127"/>
                  <a:gd name="T45" fmla="*/ 24 h 56"/>
                  <a:gd name="T46" fmla="*/ 38 w 127"/>
                  <a:gd name="T47" fmla="*/ 16 h 56"/>
                  <a:gd name="T48" fmla="*/ 53 w 127"/>
                  <a:gd name="T49" fmla="*/ 11 h 56"/>
                  <a:gd name="T50" fmla="*/ 69 w 127"/>
                  <a:gd name="T51" fmla="*/ 7 h 56"/>
                  <a:gd name="T52" fmla="*/ 83 w 127"/>
                  <a:gd name="T53" fmla="*/ 4 h 56"/>
                  <a:gd name="T54" fmla="*/ 115 w 127"/>
                  <a:gd name="T55" fmla="*/ 0 h 56"/>
                  <a:gd name="T56" fmla="*/ 115 w 127"/>
                  <a:gd name="T57" fmla="*/ 0 h 56"/>
                  <a:gd name="T58" fmla="*/ 119 w 127"/>
                  <a:gd name="T59" fmla="*/ 0 h 56"/>
                  <a:gd name="T60" fmla="*/ 124 w 127"/>
                  <a:gd name="T61" fmla="*/ 2 h 56"/>
                  <a:gd name="T62" fmla="*/ 127 w 127"/>
                  <a:gd name="T63" fmla="*/ 5 h 56"/>
                  <a:gd name="T64" fmla="*/ 127 w 127"/>
                  <a:gd name="T65" fmla="*/ 11 h 56"/>
                  <a:gd name="T66" fmla="*/ 127 w 127"/>
                  <a:gd name="T67" fmla="*/ 11 h 56"/>
                  <a:gd name="T68" fmla="*/ 127 w 127"/>
                  <a:gd name="T69" fmla="*/ 11 h 56"/>
                  <a:gd name="T70" fmla="*/ 124 w 127"/>
                  <a:gd name="T71" fmla="*/ 13 h 56"/>
                  <a:gd name="T72" fmla="*/ 121 w 127"/>
                  <a:gd name="T73" fmla="*/ 16 h 56"/>
                  <a:gd name="T74" fmla="*/ 121 w 127"/>
                  <a:gd name="T75" fmla="*/ 19 h 56"/>
                  <a:gd name="T76" fmla="*/ 121 w 127"/>
                  <a:gd name="T77" fmla="*/ 24 h 56"/>
                  <a:gd name="T78" fmla="*/ 121 w 127"/>
                  <a:gd name="T79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56">
                    <a:moveTo>
                      <a:pt x="121" y="24"/>
                    </a:moveTo>
                    <a:lnTo>
                      <a:pt x="121" y="24"/>
                    </a:lnTo>
                    <a:lnTo>
                      <a:pt x="118" y="24"/>
                    </a:lnTo>
                    <a:lnTo>
                      <a:pt x="113" y="24"/>
                    </a:lnTo>
                    <a:lnTo>
                      <a:pt x="110" y="26"/>
                    </a:lnTo>
                    <a:lnTo>
                      <a:pt x="108" y="29"/>
                    </a:lnTo>
                    <a:lnTo>
                      <a:pt x="108" y="29"/>
                    </a:lnTo>
                    <a:lnTo>
                      <a:pt x="104" y="34"/>
                    </a:lnTo>
                    <a:lnTo>
                      <a:pt x="99" y="38"/>
                    </a:lnTo>
                    <a:lnTo>
                      <a:pt x="88" y="46"/>
                    </a:lnTo>
                    <a:lnTo>
                      <a:pt x="73" y="51"/>
                    </a:lnTo>
                    <a:lnTo>
                      <a:pt x="58" y="54"/>
                    </a:lnTo>
                    <a:lnTo>
                      <a:pt x="42" y="56"/>
                    </a:lnTo>
                    <a:lnTo>
                      <a:pt x="27" y="56"/>
                    </a:lnTo>
                    <a:lnTo>
                      <a:pt x="13" y="51"/>
                    </a:lnTo>
                    <a:lnTo>
                      <a:pt x="7" y="50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3" y="32"/>
                    </a:lnTo>
                    <a:lnTo>
                      <a:pt x="26" y="24"/>
                    </a:lnTo>
                    <a:lnTo>
                      <a:pt x="38" y="16"/>
                    </a:lnTo>
                    <a:lnTo>
                      <a:pt x="53" y="11"/>
                    </a:lnTo>
                    <a:lnTo>
                      <a:pt x="69" y="7"/>
                    </a:lnTo>
                    <a:lnTo>
                      <a:pt x="83" y="4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4" y="2"/>
                    </a:lnTo>
                    <a:lnTo>
                      <a:pt x="127" y="5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4" y="13"/>
                    </a:lnTo>
                    <a:lnTo>
                      <a:pt x="121" y="16"/>
                    </a:lnTo>
                    <a:lnTo>
                      <a:pt x="121" y="19"/>
                    </a:lnTo>
                    <a:lnTo>
                      <a:pt x="121" y="24"/>
                    </a:lnTo>
                    <a:lnTo>
                      <a:pt x="121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7" name="Freeform 29">
                <a:extLst>
                  <a:ext uri="{FF2B5EF4-FFF2-40B4-BE49-F238E27FC236}">
                    <a16:creationId xmlns:a16="http://schemas.microsoft.com/office/drawing/2014/main" id="{B88A2F36-B6BC-3579-EA6F-7C2CA5AC9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711"/>
                <a:ext cx="48" cy="32"/>
              </a:xfrm>
              <a:custGeom>
                <a:avLst/>
                <a:gdLst>
                  <a:gd name="T0" fmla="*/ 40 w 97"/>
                  <a:gd name="T1" fmla="*/ 0 h 63"/>
                  <a:gd name="T2" fmla="*/ 40 w 97"/>
                  <a:gd name="T3" fmla="*/ 0 h 63"/>
                  <a:gd name="T4" fmla="*/ 60 w 97"/>
                  <a:gd name="T5" fmla="*/ 6 h 63"/>
                  <a:gd name="T6" fmla="*/ 70 w 97"/>
                  <a:gd name="T7" fmla="*/ 9 h 63"/>
                  <a:gd name="T8" fmla="*/ 79 w 97"/>
                  <a:gd name="T9" fmla="*/ 16 h 63"/>
                  <a:gd name="T10" fmla="*/ 79 w 97"/>
                  <a:gd name="T11" fmla="*/ 16 h 63"/>
                  <a:gd name="T12" fmla="*/ 87 w 97"/>
                  <a:gd name="T13" fmla="*/ 24 h 63"/>
                  <a:gd name="T14" fmla="*/ 94 w 97"/>
                  <a:gd name="T15" fmla="*/ 33 h 63"/>
                  <a:gd name="T16" fmla="*/ 95 w 97"/>
                  <a:gd name="T17" fmla="*/ 38 h 63"/>
                  <a:gd name="T18" fmla="*/ 97 w 97"/>
                  <a:gd name="T19" fmla="*/ 43 h 63"/>
                  <a:gd name="T20" fmla="*/ 97 w 97"/>
                  <a:gd name="T21" fmla="*/ 49 h 63"/>
                  <a:gd name="T22" fmla="*/ 95 w 97"/>
                  <a:gd name="T23" fmla="*/ 54 h 63"/>
                  <a:gd name="T24" fmla="*/ 95 w 97"/>
                  <a:gd name="T25" fmla="*/ 54 h 63"/>
                  <a:gd name="T26" fmla="*/ 92 w 97"/>
                  <a:gd name="T27" fmla="*/ 59 h 63"/>
                  <a:gd name="T28" fmla="*/ 87 w 97"/>
                  <a:gd name="T29" fmla="*/ 62 h 63"/>
                  <a:gd name="T30" fmla="*/ 84 w 97"/>
                  <a:gd name="T31" fmla="*/ 63 h 63"/>
                  <a:gd name="T32" fmla="*/ 79 w 97"/>
                  <a:gd name="T33" fmla="*/ 63 h 63"/>
                  <a:gd name="T34" fmla="*/ 70 w 97"/>
                  <a:gd name="T35" fmla="*/ 60 h 63"/>
                  <a:gd name="T36" fmla="*/ 60 w 97"/>
                  <a:gd name="T37" fmla="*/ 55 h 63"/>
                  <a:gd name="T38" fmla="*/ 60 w 97"/>
                  <a:gd name="T39" fmla="*/ 55 h 63"/>
                  <a:gd name="T40" fmla="*/ 40 w 97"/>
                  <a:gd name="T41" fmla="*/ 49 h 63"/>
                  <a:gd name="T42" fmla="*/ 19 w 97"/>
                  <a:gd name="T43" fmla="*/ 41 h 63"/>
                  <a:gd name="T44" fmla="*/ 19 w 97"/>
                  <a:gd name="T45" fmla="*/ 41 h 63"/>
                  <a:gd name="T46" fmla="*/ 11 w 97"/>
                  <a:gd name="T47" fmla="*/ 38 h 63"/>
                  <a:gd name="T48" fmla="*/ 5 w 97"/>
                  <a:gd name="T49" fmla="*/ 33 h 63"/>
                  <a:gd name="T50" fmla="*/ 0 w 97"/>
                  <a:gd name="T51" fmla="*/ 27 h 63"/>
                  <a:gd name="T52" fmla="*/ 0 w 97"/>
                  <a:gd name="T53" fmla="*/ 24 h 63"/>
                  <a:gd name="T54" fmla="*/ 0 w 97"/>
                  <a:gd name="T55" fmla="*/ 19 h 63"/>
                  <a:gd name="T56" fmla="*/ 0 w 97"/>
                  <a:gd name="T57" fmla="*/ 19 h 63"/>
                  <a:gd name="T58" fmla="*/ 0 w 97"/>
                  <a:gd name="T59" fmla="*/ 16 h 63"/>
                  <a:gd name="T60" fmla="*/ 3 w 97"/>
                  <a:gd name="T61" fmla="*/ 13 h 63"/>
                  <a:gd name="T62" fmla="*/ 8 w 97"/>
                  <a:gd name="T63" fmla="*/ 8 h 63"/>
                  <a:gd name="T64" fmla="*/ 16 w 97"/>
                  <a:gd name="T65" fmla="*/ 5 h 63"/>
                  <a:gd name="T66" fmla="*/ 24 w 97"/>
                  <a:gd name="T67" fmla="*/ 5 h 63"/>
                  <a:gd name="T68" fmla="*/ 24 w 97"/>
                  <a:gd name="T69" fmla="*/ 5 h 63"/>
                  <a:gd name="T70" fmla="*/ 32 w 97"/>
                  <a:gd name="T71" fmla="*/ 3 h 63"/>
                  <a:gd name="T72" fmla="*/ 40 w 97"/>
                  <a:gd name="T73" fmla="*/ 0 h 63"/>
                  <a:gd name="T74" fmla="*/ 40 w 97"/>
                  <a:gd name="T7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63">
                    <a:moveTo>
                      <a:pt x="40" y="0"/>
                    </a:moveTo>
                    <a:lnTo>
                      <a:pt x="40" y="0"/>
                    </a:lnTo>
                    <a:lnTo>
                      <a:pt x="60" y="6"/>
                    </a:lnTo>
                    <a:lnTo>
                      <a:pt x="70" y="9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87" y="24"/>
                    </a:lnTo>
                    <a:lnTo>
                      <a:pt x="94" y="33"/>
                    </a:lnTo>
                    <a:lnTo>
                      <a:pt x="95" y="38"/>
                    </a:lnTo>
                    <a:lnTo>
                      <a:pt x="97" y="43"/>
                    </a:lnTo>
                    <a:lnTo>
                      <a:pt x="97" y="49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2" y="59"/>
                    </a:lnTo>
                    <a:lnTo>
                      <a:pt x="87" y="62"/>
                    </a:lnTo>
                    <a:lnTo>
                      <a:pt x="84" y="63"/>
                    </a:lnTo>
                    <a:lnTo>
                      <a:pt x="79" y="63"/>
                    </a:lnTo>
                    <a:lnTo>
                      <a:pt x="70" y="60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40" y="49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1" y="38"/>
                    </a:lnTo>
                    <a:lnTo>
                      <a:pt x="5" y="33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8" y="8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32" y="3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8" name="Freeform 30">
                <a:extLst>
                  <a:ext uri="{FF2B5EF4-FFF2-40B4-BE49-F238E27FC236}">
                    <a16:creationId xmlns:a16="http://schemas.microsoft.com/office/drawing/2014/main" id="{C5977C74-4D0D-72A2-E435-FD83043BD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605"/>
                <a:ext cx="52" cy="28"/>
              </a:xfrm>
              <a:custGeom>
                <a:avLst/>
                <a:gdLst>
                  <a:gd name="T0" fmla="*/ 5 w 103"/>
                  <a:gd name="T1" fmla="*/ 45 h 57"/>
                  <a:gd name="T2" fmla="*/ 5 w 103"/>
                  <a:gd name="T3" fmla="*/ 45 h 57"/>
                  <a:gd name="T4" fmla="*/ 2 w 103"/>
                  <a:gd name="T5" fmla="*/ 34 h 57"/>
                  <a:gd name="T6" fmla="*/ 0 w 103"/>
                  <a:gd name="T7" fmla="*/ 23 h 57"/>
                  <a:gd name="T8" fmla="*/ 0 w 103"/>
                  <a:gd name="T9" fmla="*/ 18 h 57"/>
                  <a:gd name="T10" fmla="*/ 2 w 103"/>
                  <a:gd name="T11" fmla="*/ 13 h 57"/>
                  <a:gd name="T12" fmla="*/ 6 w 103"/>
                  <a:gd name="T13" fmla="*/ 8 h 57"/>
                  <a:gd name="T14" fmla="*/ 13 w 103"/>
                  <a:gd name="T15" fmla="*/ 3 h 57"/>
                  <a:gd name="T16" fmla="*/ 13 w 103"/>
                  <a:gd name="T17" fmla="*/ 3 h 57"/>
                  <a:gd name="T18" fmla="*/ 19 w 103"/>
                  <a:gd name="T19" fmla="*/ 2 h 57"/>
                  <a:gd name="T20" fmla="*/ 24 w 103"/>
                  <a:gd name="T21" fmla="*/ 0 h 57"/>
                  <a:gd name="T22" fmla="*/ 29 w 103"/>
                  <a:gd name="T23" fmla="*/ 0 h 57"/>
                  <a:gd name="T24" fmla="*/ 33 w 103"/>
                  <a:gd name="T25" fmla="*/ 3 h 57"/>
                  <a:gd name="T26" fmla="*/ 40 w 103"/>
                  <a:gd name="T27" fmla="*/ 10 h 57"/>
                  <a:gd name="T28" fmla="*/ 48 w 103"/>
                  <a:gd name="T29" fmla="*/ 19 h 57"/>
                  <a:gd name="T30" fmla="*/ 48 w 103"/>
                  <a:gd name="T31" fmla="*/ 19 h 57"/>
                  <a:gd name="T32" fmla="*/ 51 w 103"/>
                  <a:gd name="T33" fmla="*/ 23 h 57"/>
                  <a:gd name="T34" fmla="*/ 54 w 103"/>
                  <a:gd name="T35" fmla="*/ 26 h 57"/>
                  <a:gd name="T36" fmla="*/ 64 w 103"/>
                  <a:gd name="T37" fmla="*/ 30 h 57"/>
                  <a:gd name="T38" fmla="*/ 73 w 103"/>
                  <a:gd name="T39" fmla="*/ 32 h 57"/>
                  <a:gd name="T40" fmla="*/ 84 w 103"/>
                  <a:gd name="T41" fmla="*/ 32 h 57"/>
                  <a:gd name="T42" fmla="*/ 84 w 103"/>
                  <a:gd name="T43" fmla="*/ 32 h 57"/>
                  <a:gd name="T44" fmla="*/ 91 w 103"/>
                  <a:gd name="T45" fmla="*/ 32 h 57"/>
                  <a:gd name="T46" fmla="*/ 97 w 103"/>
                  <a:gd name="T47" fmla="*/ 32 h 57"/>
                  <a:gd name="T48" fmla="*/ 100 w 103"/>
                  <a:gd name="T49" fmla="*/ 32 h 57"/>
                  <a:gd name="T50" fmla="*/ 102 w 103"/>
                  <a:gd name="T51" fmla="*/ 34 h 57"/>
                  <a:gd name="T52" fmla="*/ 103 w 103"/>
                  <a:gd name="T53" fmla="*/ 37 h 57"/>
                  <a:gd name="T54" fmla="*/ 103 w 103"/>
                  <a:gd name="T55" fmla="*/ 40 h 57"/>
                  <a:gd name="T56" fmla="*/ 103 w 103"/>
                  <a:gd name="T57" fmla="*/ 40 h 57"/>
                  <a:gd name="T58" fmla="*/ 102 w 103"/>
                  <a:gd name="T59" fmla="*/ 46 h 57"/>
                  <a:gd name="T60" fmla="*/ 97 w 103"/>
                  <a:gd name="T61" fmla="*/ 51 h 57"/>
                  <a:gd name="T62" fmla="*/ 91 w 103"/>
                  <a:gd name="T63" fmla="*/ 56 h 57"/>
                  <a:gd name="T64" fmla="*/ 83 w 103"/>
                  <a:gd name="T65" fmla="*/ 57 h 57"/>
                  <a:gd name="T66" fmla="*/ 83 w 103"/>
                  <a:gd name="T67" fmla="*/ 57 h 57"/>
                  <a:gd name="T68" fmla="*/ 67 w 103"/>
                  <a:gd name="T69" fmla="*/ 57 h 57"/>
                  <a:gd name="T70" fmla="*/ 49 w 103"/>
                  <a:gd name="T71" fmla="*/ 56 h 57"/>
                  <a:gd name="T72" fmla="*/ 18 w 103"/>
                  <a:gd name="T73" fmla="*/ 51 h 57"/>
                  <a:gd name="T74" fmla="*/ 18 w 103"/>
                  <a:gd name="T75" fmla="*/ 51 h 57"/>
                  <a:gd name="T76" fmla="*/ 18 w 103"/>
                  <a:gd name="T77" fmla="*/ 51 h 57"/>
                  <a:gd name="T78" fmla="*/ 16 w 103"/>
                  <a:gd name="T79" fmla="*/ 48 h 57"/>
                  <a:gd name="T80" fmla="*/ 13 w 103"/>
                  <a:gd name="T81" fmla="*/ 45 h 57"/>
                  <a:gd name="T82" fmla="*/ 10 w 103"/>
                  <a:gd name="T83" fmla="*/ 45 h 57"/>
                  <a:gd name="T84" fmla="*/ 5 w 103"/>
                  <a:gd name="T85" fmla="*/ 45 h 57"/>
                  <a:gd name="T86" fmla="*/ 5 w 103"/>
                  <a:gd name="T87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3" h="57">
                    <a:moveTo>
                      <a:pt x="5" y="45"/>
                    </a:moveTo>
                    <a:lnTo>
                      <a:pt x="5" y="45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3"/>
                    </a:lnTo>
                    <a:lnTo>
                      <a:pt x="40" y="1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1" y="23"/>
                    </a:lnTo>
                    <a:lnTo>
                      <a:pt x="54" y="26"/>
                    </a:lnTo>
                    <a:lnTo>
                      <a:pt x="64" y="30"/>
                    </a:lnTo>
                    <a:lnTo>
                      <a:pt x="73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91" y="32"/>
                    </a:lnTo>
                    <a:lnTo>
                      <a:pt x="97" y="32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7"/>
                    </a:lnTo>
                    <a:lnTo>
                      <a:pt x="103" y="40"/>
                    </a:lnTo>
                    <a:lnTo>
                      <a:pt x="103" y="40"/>
                    </a:lnTo>
                    <a:lnTo>
                      <a:pt x="102" y="46"/>
                    </a:lnTo>
                    <a:lnTo>
                      <a:pt x="97" y="51"/>
                    </a:lnTo>
                    <a:lnTo>
                      <a:pt x="91" y="56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67" y="57"/>
                    </a:lnTo>
                    <a:lnTo>
                      <a:pt x="49" y="56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0" y="45"/>
                    </a:lnTo>
                    <a:lnTo>
                      <a:pt x="5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9" name="Freeform 31">
                <a:extLst>
                  <a:ext uri="{FF2B5EF4-FFF2-40B4-BE49-F238E27FC236}">
                    <a16:creationId xmlns:a16="http://schemas.microsoft.com/office/drawing/2014/main" id="{CCC5C7E2-4984-98D9-2449-3B8EE828C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16"/>
                <a:ext cx="44" cy="35"/>
              </a:xfrm>
              <a:custGeom>
                <a:avLst/>
                <a:gdLst>
                  <a:gd name="T0" fmla="*/ 0 w 87"/>
                  <a:gd name="T1" fmla="*/ 70 h 70"/>
                  <a:gd name="T2" fmla="*/ 0 w 87"/>
                  <a:gd name="T3" fmla="*/ 70 h 70"/>
                  <a:gd name="T4" fmla="*/ 9 w 87"/>
                  <a:gd name="T5" fmla="*/ 51 h 70"/>
                  <a:gd name="T6" fmla="*/ 17 w 87"/>
                  <a:gd name="T7" fmla="*/ 33 h 70"/>
                  <a:gd name="T8" fmla="*/ 24 w 87"/>
                  <a:gd name="T9" fmla="*/ 26 h 70"/>
                  <a:gd name="T10" fmla="*/ 30 w 87"/>
                  <a:gd name="T11" fmla="*/ 18 h 70"/>
                  <a:gd name="T12" fmla="*/ 36 w 87"/>
                  <a:gd name="T13" fmla="*/ 11 h 70"/>
                  <a:gd name="T14" fmla="*/ 46 w 87"/>
                  <a:gd name="T15" fmla="*/ 5 h 70"/>
                  <a:gd name="T16" fmla="*/ 46 w 87"/>
                  <a:gd name="T17" fmla="*/ 5 h 70"/>
                  <a:gd name="T18" fmla="*/ 57 w 87"/>
                  <a:gd name="T19" fmla="*/ 0 h 70"/>
                  <a:gd name="T20" fmla="*/ 62 w 87"/>
                  <a:gd name="T21" fmla="*/ 0 h 70"/>
                  <a:gd name="T22" fmla="*/ 67 w 87"/>
                  <a:gd name="T23" fmla="*/ 0 h 70"/>
                  <a:gd name="T24" fmla="*/ 71 w 87"/>
                  <a:gd name="T25" fmla="*/ 2 h 70"/>
                  <a:gd name="T26" fmla="*/ 76 w 87"/>
                  <a:gd name="T27" fmla="*/ 5 h 70"/>
                  <a:gd name="T28" fmla="*/ 79 w 87"/>
                  <a:gd name="T29" fmla="*/ 8 h 70"/>
                  <a:gd name="T30" fmla="*/ 84 w 87"/>
                  <a:gd name="T31" fmla="*/ 13 h 70"/>
                  <a:gd name="T32" fmla="*/ 84 w 87"/>
                  <a:gd name="T33" fmla="*/ 13 h 70"/>
                  <a:gd name="T34" fmla="*/ 86 w 87"/>
                  <a:gd name="T35" fmla="*/ 19 h 70"/>
                  <a:gd name="T36" fmla="*/ 87 w 87"/>
                  <a:gd name="T37" fmla="*/ 24 h 70"/>
                  <a:gd name="T38" fmla="*/ 87 w 87"/>
                  <a:gd name="T39" fmla="*/ 27 h 70"/>
                  <a:gd name="T40" fmla="*/ 84 w 87"/>
                  <a:gd name="T41" fmla="*/ 32 h 70"/>
                  <a:gd name="T42" fmla="*/ 79 w 87"/>
                  <a:gd name="T43" fmla="*/ 38 h 70"/>
                  <a:gd name="T44" fmla="*/ 71 w 87"/>
                  <a:gd name="T45" fmla="*/ 45 h 70"/>
                  <a:gd name="T46" fmla="*/ 71 w 87"/>
                  <a:gd name="T47" fmla="*/ 45 h 70"/>
                  <a:gd name="T48" fmla="*/ 56 w 87"/>
                  <a:gd name="T49" fmla="*/ 54 h 70"/>
                  <a:gd name="T50" fmla="*/ 40 w 87"/>
                  <a:gd name="T51" fmla="*/ 62 h 70"/>
                  <a:gd name="T52" fmla="*/ 21 w 87"/>
                  <a:gd name="T53" fmla="*/ 67 h 70"/>
                  <a:gd name="T54" fmla="*/ 0 w 87"/>
                  <a:gd name="T55" fmla="*/ 70 h 70"/>
                  <a:gd name="T56" fmla="*/ 0 w 87"/>
                  <a:gd name="T5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70">
                    <a:moveTo>
                      <a:pt x="0" y="70"/>
                    </a:moveTo>
                    <a:lnTo>
                      <a:pt x="0" y="70"/>
                    </a:lnTo>
                    <a:lnTo>
                      <a:pt x="9" y="51"/>
                    </a:lnTo>
                    <a:lnTo>
                      <a:pt x="17" y="33"/>
                    </a:lnTo>
                    <a:lnTo>
                      <a:pt x="24" y="26"/>
                    </a:lnTo>
                    <a:lnTo>
                      <a:pt x="30" y="18"/>
                    </a:lnTo>
                    <a:lnTo>
                      <a:pt x="36" y="11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71" y="2"/>
                    </a:lnTo>
                    <a:lnTo>
                      <a:pt x="76" y="5"/>
                    </a:lnTo>
                    <a:lnTo>
                      <a:pt x="79" y="8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6" y="19"/>
                    </a:lnTo>
                    <a:lnTo>
                      <a:pt x="87" y="24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79" y="38"/>
                    </a:lnTo>
                    <a:lnTo>
                      <a:pt x="71" y="45"/>
                    </a:lnTo>
                    <a:lnTo>
                      <a:pt x="71" y="45"/>
                    </a:lnTo>
                    <a:lnTo>
                      <a:pt x="56" y="54"/>
                    </a:lnTo>
                    <a:lnTo>
                      <a:pt x="40" y="62"/>
                    </a:lnTo>
                    <a:lnTo>
                      <a:pt x="21" y="67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0" name="Freeform 32">
                <a:extLst>
                  <a:ext uri="{FF2B5EF4-FFF2-40B4-BE49-F238E27FC236}">
                    <a16:creationId xmlns:a16="http://schemas.microsoft.com/office/drawing/2014/main" id="{156379F3-91C2-88BA-9875-9475DF0BA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822"/>
                <a:ext cx="38" cy="31"/>
              </a:xfrm>
              <a:custGeom>
                <a:avLst/>
                <a:gdLst>
                  <a:gd name="T0" fmla="*/ 76 w 76"/>
                  <a:gd name="T1" fmla="*/ 20 h 62"/>
                  <a:gd name="T2" fmla="*/ 76 w 76"/>
                  <a:gd name="T3" fmla="*/ 20 h 62"/>
                  <a:gd name="T4" fmla="*/ 74 w 76"/>
                  <a:gd name="T5" fmla="*/ 27 h 62"/>
                  <a:gd name="T6" fmla="*/ 68 w 76"/>
                  <a:gd name="T7" fmla="*/ 33 h 62"/>
                  <a:gd name="T8" fmla="*/ 60 w 76"/>
                  <a:gd name="T9" fmla="*/ 41 h 62"/>
                  <a:gd name="T10" fmla="*/ 50 w 76"/>
                  <a:gd name="T11" fmla="*/ 49 h 62"/>
                  <a:gd name="T12" fmla="*/ 41 w 76"/>
                  <a:gd name="T13" fmla="*/ 55 h 62"/>
                  <a:gd name="T14" fmla="*/ 31 w 76"/>
                  <a:gd name="T15" fmla="*/ 60 h 62"/>
                  <a:gd name="T16" fmla="*/ 22 w 76"/>
                  <a:gd name="T17" fmla="*/ 62 h 62"/>
                  <a:gd name="T18" fmla="*/ 16 w 76"/>
                  <a:gd name="T19" fmla="*/ 62 h 62"/>
                  <a:gd name="T20" fmla="*/ 16 w 76"/>
                  <a:gd name="T21" fmla="*/ 62 h 62"/>
                  <a:gd name="T22" fmla="*/ 11 w 76"/>
                  <a:gd name="T23" fmla="*/ 60 h 62"/>
                  <a:gd name="T24" fmla="*/ 8 w 76"/>
                  <a:gd name="T25" fmla="*/ 58 h 62"/>
                  <a:gd name="T26" fmla="*/ 8 w 76"/>
                  <a:gd name="T27" fmla="*/ 58 h 62"/>
                  <a:gd name="T28" fmla="*/ 3 w 76"/>
                  <a:gd name="T29" fmla="*/ 50 h 62"/>
                  <a:gd name="T30" fmla="*/ 0 w 76"/>
                  <a:gd name="T31" fmla="*/ 44 h 62"/>
                  <a:gd name="T32" fmla="*/ 1 w 76"/>
                  <a:gd name="T33" fmla="*/ 36 h 62"/>
                  <a:gd name="T34" fmla="*/ 4 w 76"/>
                  <a:gd name="T35" fmla="*/ 28 h 62"/>
                  <a:gd name="T36" fmla="*/ 4 w 76"/>
                  <a:gd name="T37" fmla="*/ 28 h 62"/>
                  <a:gd name="T38" fmla="*/ 12 w 76"/>
                  <a:gd name="T39" fmla="*/ 17 h 62"/>
                  <a:gd name="T40" fmla="*/ 22 w 76"/>
                  <a:gd name="T41" fmla="*/ 8 h 62"/>
                  <a:gd name="T42" fmla="*/ 28 w 76"/>
                  <a:gd name="T43" fmla="*/ 4 h 62"/>
                  <a:gd name="T44" fmla="*/ 35 w 76"/>
                  <a:gd name="T45" fmla="*/ 3 h 62"/>
                  <a:gd name="T46" fmla="*/ 41 w 76"/>
                  <a:gd name="T47" fmla="*/ 1 h 62"/>
                  <a:gd name="T48" fmla="*/ 49 w 76"/>
                  <a:gd name="T49" fmla="*/ 0 h 62"/>
                  <a:gd name="T50" fmla="*/ 49 w 76"/>
                  <a:gd name="T51" fmla="*/ 0 h 62"/>
                  <a:gd name="T52" fmla="*/ 57 w 76"/>
                  <a:gd name="T53" fmla="*/ 0 h 62"/>
                  <a:gd name="T54" fmla="*/ 65 w 76"/>
                  <a:gd name="T55" fmla="*/ 3 h 62"/>
                  <a:gd name="T56" fmla="*/ 70 w 76"/>
                  <a:gd name="T57" fmla="*/ 8 h 62"/>
                  <a:gd name="T58" fmla="*/ 74 w 76"/>
                  <a:gd name="T59" fmla="*/ 14 h 62"/>
                  <a:gd name="T60" fmla="*/ 74 w 76"/>
                  <a:gd name="T61" fmla="*/ 14 h 62"/>
                  <a:gd name="T62" fmla="*/ 76 w 76"/>
                  <a:gd name="T63" fmla="*/ 17 h 62"/>
                  <a:gd name="T64" fmla="*/ 76 w 76"/>
                  <a:gd name="T65" fmla="*/ 20 h 62"/>
                  <a:gd name="T66" fmla="*/ 76 w 76"/>
                  <a:gd name="T67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62">
                    <a:moveTo>
                      <a:pt x="76" y="20"/>
                    </a:moveTo>
                    <a:lnTo>
                      <a:pt x="76" y="20"/>
                    </a:lnTo>
                    <a:lnTo>
                      <a:pt x="74" y="27"/>
                    </a:lnTo>
                    <a:lnTo>
                      <a:pt x="68" y="33"/>
                    </a:lnTo>
                    <a:lnTo>
                      <a:pt x="60" y="41"/>
                    </a:lnTo>
                    <a:lnTo>
                      <a:pt x="50" y="49"/>
                    </a:lnTo>
                    <a:lnTo>
                      <a:pt x="41" y="55"/>
                    </a:lnTo>
                    <a:lnTo>
                      <a:pt x="31" y="60"/>
                    </a:lnTo>
                    <a:lnTo>
                      <a:pt x="22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1" y="60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2" y="17"/>
                    </a:lnTo>
                    <a:lnTo>
                      <a:pt x="22" y="8"/>
                    </a:lnTo>
                    <a:lnTo>
                      <a:pt x="28" y="4"/>
                    </a:lnTo>
                    <a:lnTo>
                      <a:pt x="35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70" y="8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6" y="17"/>
                    </a:lnTo>
                    <a:lnTo>
                      <a:pt x="76" y="20"/>
                    </a:lnTo>
                    <a:lnTo>
                      <a:pt x="76" y="2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1" name="Freeform 33">
                <a:extLst>
                  <a:ext uri="{FF2B5EF4-FFF2-40B4-BE49-F238E27FC236}">
                    <a16:creationId xmlns:a16="http://schemas.microsoft.com/office/drawing/2014/main" id="{25381DC1-38A7-41C1-F369-D57C6EFD0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2037"/>
                <a:ext cx="21" cy="40"/>
              </a:xfrm>
              <a:custGeom>
                <a:avLst/>
                <a:gdLst>
                  <a:gd name="T0" fmla="*/ 0 w 41"/>
                  <a:gd name="T1" fmla="*/ 30 h 79"/>
                  <a:gd name="T2" fmla="*/ 0 w 41"/>
                  <a:gd name="T3" fmla="*/ 30 h 79"/>
                  <a:gd name="T4" fmla="*/ 6 w 41"/>
                  <a:gd name="T5" fmla="*/ 28 h 79"/>
                  <a:gd name="T6" fmla="*/ 13 w 41"/>
                  <a:gd name="T7" fmla="*/ 27 h 79"/>
                  <a:gd name="T8" fmla="*/ 17 w 41"/>
                  <a:gd name="T9" fmla="*/ 24 h 79"/>
                  <a:gd name="T10" fmla="*/ 22 w 41"/>
                  <a:gd name="T11" fmla="*/ 19 h 79"/>
                  <a:gd name="T12" fmla="*/ 29 w 41"/>
                  <a:gd name="T13" fmla="*/ 9 h 79"/>
                  <a:gd name="T14" fmla="*/ 33 w 41"/>
                  <a:gd name="T15" fmla="*/ 5 h 79"/>
                  <a:gd name="T16" fmla="*/ 38 w 41"/>
                  <a:gd name="T17" fmla="*/ 0 h 79"/>
                  <a:gd name="T18" fmla="*/ 38 w 41"/>
                  <a:gd name="T19" fmla="*/ 0 h 79"/>
                  <a:gd name="T20" fmla="*/ 40 w 41"/>
                  <a:gd name="T21" fmla="*/ 9 h 79"/>
                  <a:gd name="T22" fmla="*/ 41 w 41"/>
                  <a:gd name="T23" fmla="*/ 21 h 79"/>
                  <a:gd name="T24" fmla="*/ 40 w 41"/>
                  <a:gd name="T25" fmla="*/ 32 h 79"/>
                  <a:gd name="T26" fmla="*/ 36 w 41"/>
                  <a:gd name="T27" fmla="*/ 44 h 79"/>
                  <a:gd name="T28" fmla="*/ 33 w 41"/>
                  <a:gd name="T29" fmla="*/ 55 h 79"/>
                  <a:gd name="T30" fmla="*/ 29 w 41"/>
                  <a:gd name="T31" fmla="*/ 65 h 79"/>
                  <a:gd name="T32" fmla="*/ 22 w 41"/>
                  <a:gd name="T33" fmla="*/ 73 h 79"/>
                  <a:gd name="T34" fmla="*/ 16 w 41"/>
                  <a:gd name="T35" fmla="*/ 78 h 79"/>
                  <a:gd name="T36" fmla="*/ 16 w 41"/>
                  <a:gd name="T37" fmla="*/ 78 h 79"/>
                  <a:gd name="T38" fmla="*/ 9 w 41"/>
                  <a:gd name="T39" fmla="*/ 79 h 79"/>
                  <a:gd name="T40" fmla="*/ 5 w 41"/>
                  <a:gd name="T41" fmla="*/ 76 h 79"/>
                  <a:gd name="T42" fmla="*/ 3 w 41"/>
                  <a:gd name="T43" fmla="*/ 73 h 79"/>
                  <a:gd name="T44" fmla="*/ 2 w 41"/>
                  <a:gd name="T45" fmla="*/ 68 h 79"/>
                  <a:gd name="T46" fmla="*/ 2 w 41"/>
                  <a:gd name="T47" fmla="*/ 68 h 79"/>
                  <a:gd name="T48" fmla="*/ 0 w 41"/>
                  <a:gd name="T49" fmla="*/ 49 h 79"/>
                  <a:gd name="T50" fmla="*/ 0 w 41"/>
                  <a:gd name="T51" fmla="*/ 30 h 79"/>
                  <a:gd name="T52" fmla="*/ 0 w 41"/>
                  <a:gd name="T53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79">
                    <a:moveTo>
                      <a:pt x="0" y="30"/>
                    </a:moveTo>
                    <a:lnTo>
                      <a:pt x="0" y="30"/>
                    </a:lnTo>
                    <a:lnTo>
                      <a:pt x="6" y="28"/>
                    </a:lnTo>
                    <a:lnTo>
                      <a:pt x="13" y="27"/>
                    </a:lnTo>
                    <a:lnTo>
                      <a:pt x="17" y="24"/>
                    </a:lnTo>
                    <a:lnTo>
                      <a:pt x="22" y="19"/>
                    </a:lnTo>
                    <a:lnTo>
                      <a:pt x="29" y="9"/>
                    </a:lnTo>
                    <a:lnTo>
                      <a:pt x="33" y="5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9"/>
                    </a:lnTo>
                    <a:lnTo>
                      <a:pt x="41" y="21"/>
                    </a:lnTo>
                    <a:lnTo>
                      <a:pt x="40" y="32"/>
                    </a:lnTo>
                    <a:lnTo>
                      <a:pt x="36" y="44"/>
                    </a:lnTo>
                    <a:lnTo>
                      <a:pt x="33" y="55"/>
                    </a:lnTo>
                    <a:lnTo>
                      <a:pt x="29" y="65"/>
                    </a:lnTo>
                    <a:lnTo>
                      <a:pt x="22" y="73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9" y="79"/>
                    </a:lnTo>
                    <a:lnTo>
                      <a:pt x="5" y="76"/>
                    </a:lnTo>
                    <a:lnTo>
                      <a:pt x="3" y="7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49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2" name="Freeform 34">
                <a:extLst>
                  <a:ext uri="{FF2B5EF4-FFF2-40B4-BE49-F238E27FC236}">
                    <a16:creationId xmlns:a16="http://schemas.microsoft.com/office/drawing/2014/main" id="{14938B6E-2DEE-5AFE-A5C1-32FF3CF9F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1157"/>
                <a:ext cx="34" cy="18"/>
              </a:xfrm>
              <a:custGeom>
                <a:avLst/>
                <a:gdLst>
                  <a:gd name="T0" fmla="*/ 67 w 67"/>
                  <a:gd name="T1" fmla="*/ 23 h 36"/>
                  <a:gd name="T2" fmla="*/ 67 w 67"/>
                  <a:gd name="T3" fmla="*/ 23 h 36"/>
                  <a:gd name="T4" fmla="*/ 66 w 67"/>
                  <a:gd name="T5" fmla="*/ 30 h 36"/>
                  <a:gd name="T6" fmla="*/ 62 w 67"/>
                  <a:gd name="T7" fmla="*/ 34 h 36"/>
                  <a:gd name="T8" fmla="*/ 58 w 67"/>
                  <a:gd name="T9" fmla="*/ 36 h 36"/>
                  <a:gd name="T10" fmla="*/ 51 w 67"/>
                  <a:gd name="T11" fmla="*/ 36 h 36"/>
                  <a:gd name="T12" fmla="*/ 51 w 67"/>
                  <a:gd name="T13" fmla="*/ 36 h 36"/>
                  <a:gd name="T14" fmla="*/ 29 w 67"/>
                  <a:gd name="T15" fmla="*/ 31 h 36"/>
                  <a:gd name="T16" fmla="*/ 7 w 67"/>
                  <a:gd name="T17" fmla="*/ 23 h 36"/>
                  <a:gd name="T18" fmla="*/ 7 w 67"/>
                  <a:gd name="T19" fmla="*/ 23 h 36"/>
                  <a:gd name="T20" fmla="*/ 4 w 67"/>
                  <a:gd name="T21" fmla="*/ 22 h 36"/>
                  <a:gd name="T22" fmla="*/ 2 w 67"/>
                  <a:gd name="T23" fmla="*/ 20 h 36"/>
                  <a:gd name="T24" fmla="*/ 0 w 67"/>
                  <a:gd name="T25" fmla="*/ 17 h 36"/>
                  <a:gd name="T26" fmla="*/ 2 w 67"/>
                  <a:gd name="T27" fmla="*/ 14 h 36"/>
                  <a:gd name="T28" fmla="*/ 2 w 67"/>
                  <a:gd name="T29" fmla="*/ 14 h 36"/>
                  <a:gd name="T30" fmla="*/ 7 w 67"/>
                  <a:gd name="T31" fmla="*/ 9 h 36"/>
                  <a:gd name="T32" fmla="*/ 12 w 67"/>
                  <a:gd name="T33" fmla="*/ 6 h 36"/>
                  <a:gd name="T34" fmla="*/ 21 w 67"/>
                  <a:gd name="T35" fmla="*/ 1 h 36"/>
                  <a:gd name="T36" fmla="*/ 32 w 67"/>
                  <a:gd name="T37" fmla="*/ 0 h 36"/>
                  <a:gd name="T38" fmla="*/ 45 w 67"/>
                  <a:gd name="T39" fmla="*/ 0 h 36"/>
                  <a:gd name="T40" fmla="*/ 45 w 67"/>
                  <a:gd name="T41" fmla="*/ 0 h 36"/>
                  <a:gd name="T42" fmla="*/ 50 w 67"/>
                  <a:gd name="T43" fmla="*/ 1 h 36"/>
                  <a:gd name="T44" fmla="*/ 54 w 67"/>
                  <a:gd name="T45" fmla="*/ 3 h 36"/>
                  <a:gd name="T46" fmla="*/ 58 w 67"/>
                  <a:gd name="T47" fmla="*/ 4 h 36"/>
                  <a:gd name="T48" fmla="*/ 59 w 67"/>
                  <a:gd name="T49" fmla="*/ 7 h 36"/>
                  <a:gd name="T50" fmla="*/ 64 w 67"/>
                  <a:gd name="T51" fmla="*/ 15 h 36"/>
                  <a:gd name="T52" fmla="*/ 67 w 67"/>
                  <a:gd name="T53" fmla="*/ 23 h 36"/>
                  <a:gd name="T54" fmla="*/ 67 w 67"/>
                  <a:gd name="T5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" h="36">
                    <a:moveTo>
                      <a:pt x="67" y="23"/>
                    </a:moveTo>
                    <a:lnTo>
                      <a:pt x="67" y="23"/>
                    </a:lnTo>
                    <a:lnTo>
                      <a:pt x="66" y="30"/>
                    </a:lnTo>
                    <a:lnTo>
                      <a:pt x="62" y="34"/>
                    </a:lnTo>
                    <a:lnTo>
                      <a:pt x="58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29" y="3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7" y="9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4" y="3"/>
                    </a:lnTo>
                    <a:lnTo>
                      <a:pt x="58" y="4"/>
                    </a:lnTo>
                    <a:lnTo>
                      <a:pt x="59" y="7"/>
                    </a:lnTo>
                    <a:lnTo>
                      <a:pt x="64" y="15"/>
                    </a:lnTo>
                    <a:lnTo>
                      <a:pt x="67" y="23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3" name="Freeform 35">
                <a:extLst>
                  <a:ext uri="{FF2B5EF4-FFF2-40B4-BE49-F238E27FC236}">
                    <a16:creationId xmlns:a16="http://schemas.microsoft.com/office/drawing/2014/main" id="{B2AD7EDC-2979-2D99-A4D5-68F813CC9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395"/>
                <a:ext cx="35" cy="19"/>
              </a:xfrm>
              <a:custGeom>
                <a:avLst/>
                <a:gdLst>
                  <a:gd name="T0" fmla="*/ 0 w 70"/>
                  <a:gd name="T1" fmla="*/ 22 h 38"/>
                  <a:gd name="T2" fmla="*/ 0 w 70"/>
                  <a:gd name="T3" fmla="*/ 22 h 38"/>
                  <a:gd name="T4" fmla="*/ 5 w 70"/>
                  <a:gd name="T5" fmla="*/ 18 h 38"/>
                  <a:gd name="T6" fmla="*/ 11 w 70"/>
                  <a:gd name="T7" fmla="*/ 14 h 38"/>
                  <a:gd name="T8" fmla="*/ 22 w 70"/>
                  <a:gd name="T9" fmla="*/ 11 h 38"/>
                  <a:gd name="T10" fmla="*/ 35 w 70"/>
                  <a:gd name="T11" fmla="*/ 8 h 38"/>
                  <a:gd name="T12" fmla="*/ 46 w 70"/>
                  <a:gd name="T13" fmla="*/ 5 h 38"/>
                  <a:gd name="T14" fmla="*/ 46 w 70"/>
                  <a:gd name="T15" fmla="*/ 5 h 38"/>
                  <a:gd name="T16" fmla="*/ 56 w 70"/>
                  <a:gd name="T17" fmla="*/ 0 h 38"/>
                  <a:gd name="T18" fmla="*/ 61 w 70"/>
                  <a:gd name="T19" fmla="*/ 0 h 38"/>
                  <a:gd name="T20" fmla="*/ 62 w 70"/>
                  <a:gd name="T21" fmla="*/ 2 h 38"/>
                  <a:gd name="T22" fmla="*/ 65 w 70"/>
                  <a:gd name="T23" fmla="*/ 5 h 38"/>
                  <a:gd name="T24" fmla="*/ 65 w 70"/>
                  <a:gd name="T25" fmla="*/ 5 h 38"/>
                  <a:gd name="T26" fmla="*/ 69 w 70"/>
                  <a:gd name="T27" fmla="*/ 11 h 38"/>
                  <a:gd name="T28" fmla="*/ 70 w 70"/>
                  <a:gd name="T29" fmla="*/ 18 h 38"/>
                  <a:gd name="T30" fmla="*/ 69 w 70"/>
                  <a:gd name="T31" fmla="*/ 24 h 38"/>
                  <a:gd name="T32" fmla="*/ 67 w 70"/>
                  <a:gd name="T33" fmla="*/ 32 h 38"/>
                  <a:gd name="T34" fmla="*/ 67 w 70"/>
                  <a:gd name="T35" fmla="*/ 32 h 38"/>
                  <a:gd name="T36" fmla="*/ 65 w 70"/>
                  <a:gd name="T37" fmla="*/ 35 h 38"/>
                  <a:gd name="T38" fmla="*/ 64 w 70"/>
                  <a:gd name="T39" fmla="*/ 37 h 38"/>
                  <a:gd name="T40" fmla="*/ 59 w 70"/>
                  <a:gd name="T41" fmla="*/ 38 h 38"/>
                  <a:gd name="T42" fmla="*/ 48 w 70"/>
                  <a:gd name="T43" fmla="*/ 35 h 38"/>
                  <a:gd name="T44" fmla="*/ 48 w 70"/>
                  <a:gd name="T45" fmla="*/ 35 h 38"/>
                  <a:gd name="T46" fmla="*/ 35 w 70"/>
                  <a:gd name="T47" fmla="*/ 35 h 38"/>
                  <a:gd name="T48" fmla="*/ 22 w 70"/>
                  <a:gd name="T49" fmla="*/ 35 h 38"/>
                  <a:gd name="T50" fmla="*/ 16 w 70"/>
                  <a:gd name="T51" fmla="*/ 34 h 38"/>
                  <a:gd name="T52" fmla="*/ 11 w 70"/>
                  <a:gd name="T53" fmla="*/ 30 h 38"/>
                  <a:gd name="T54" fmla="*/ 5 w 70"/>
                  <a:gd name="T55" fmla="*/ 27 h 38"/>
                  <a:gd name="T56" fmla="*/ 0 w 70"/>
                  <a:gd name="T57" fmla="*/ 22 h 38"/>
                  <a:gd name="T58" fmla="*/ 0 w 70"/>
                  <a:gd name="T59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38">
                    <a:moveTo>
                      <a:pt x="0" y="22"/>
                    </a:moveTo>
                    <a:lnTo>
                      <a:pt x="0" y="22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22" y="11"/>
                    </a:lnTo>
                    <a:lnTo>
                      <a:pt x="35" y="8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2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9" y="11"/>
                    </a:lnTo>
                    <a:lnTo>
                      <a:pt x="70" y="18"/>
                    </a:lnTo>
                    <a:lnTo>
                      <a:pt x="69" y="24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5" y="35"/>
                    </a:lnTo>
                    <a:lnTo>
                      <a:pt x="64" y="37"/>
                    </a:lnTo>
                    <a:lnTo>
                      <a:pt x="59" y="38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35" y="35"/>
                    </a:lnTo>
                    <a:lnTo>
                      <a:pt x="22" y="35"/>
                    </a:lnTo>
                    <a:lnTo>
                      <a:pt x="16" y="34"/>
                    </a:lnTo>
                    <a:lnTo>
                      <a:pt x="11" y="30"/>
                    </a:lnTo>
                    <a:lnTo>
                      <a:pt x="5" y="27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4" name="Freeform 36">
                <a:extLst>
                  <a:ext uri="{FF2B5EF4-FFF2-40B4-BE49-F238E27FC236}">
                    <a16:creationId xmlns:a16="http://schemas.microsoft.com/office/drawing/2014/main" id="{B87F42DA-2CBE-7344-9870-9637C7C3A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344"/>
                <a:ext cx="21" cy="29"/>
              </a:xfrm>
              <a:custGeom>
                <a:avLst/>
                <a:gdLst>
                  <a:gd name="T0" fmla="*/ 38 w 41"/>
                  <a:gd name="T1" fmla="*/ 58 h 58"/>
                  <a:gd name="T2" fmla="*/ 38 w 41"/>
                  <a:gd name="T3" fmla="*/ 58 h 58"/>
                  <a:gd name="T4" fmla="*/ 17 w 41"/>
                  <a:gd name="T5" fmla="*/ 43 h 58"/>
                  <a:gd name="T6" fmla="*/ 11 w 41"/>
                  <a:gd name="T7" fmla="*/ 37 h 58"/>
                  <a:gd name="T8" fmla="*/ 6 w 41"/>
                  <a:gd name="T9" fmla="*/ 32 h 58"/>
                  <a:gd name="T10" fmla="*/ 3 w 41"/>
                  <a:gd name="T11" fmla="*/ 26 h 58"/>
                  <a:gd name="T12" fmla="*/ 1 w 41"/>
                  <a:gd name="T13" fmla="*/ 18 h 58"/>
                  <a:gd name="T14" fmla="*/ 0 w 41"/>
                  <a:gd name="T15" fmla="*/ 0 h 58"/>
                  <a:gd name="T16" fmla="*/ 0 w 41"/>
                  <a:gd name="T17" fmla="*/ 0 h 58"/>
                  <a:gd name="T18" fmla="*/ 17 w 41"/>
                  <a:gd name="T19" fmla="*/ 10 h 58"/>
                  <a:gd name="T20" fmla="*/ 25 w 41"/>
                  <a:gd name="T21" fmla="*/ 15 h 58"/>
                  <a:gd name="T22" fmla="*/ 31 w 41"/>
                  <a:gd name="T23" fmla="*/ 19 h 58"/>
                  <a:gd name="T24" fmla="*/ 36 w 41"/>
                  <a:gd name="T25" fmla="*/ 26 h 58"/>
                  <a:gd name="T26" fmla="*/ 39 w 41"/>
                  <a:gd name="T27" fmla="*/ 35 h 58"/>
                  <a:gd name="T28" fmla="*/ 41 w 41"/>
                  <a:gd name="T29" fmla="*/ 45 h 58"/>
                  <a:gd name="T30" fmla="*/ 38 w 41"/>
                  <a:gd name="T31" fmla="*/ 58 h 58"/>
                  <a:gd name="T32" fmla="*/ 38 w 41"/>
                  <a:gd name="T3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38" y="58"/>
                    </a:moveTo>
                    <a:lnTo>
                      <a:pt x="38" y="58"/>
                    </a:lnTo>
                    <a:lnTo>
                      <a:pt x="17" y="43"/>
                    </a:lnTo>
                    <a:lnTo>
                      <a:pt x="11" y="37"/>
                    </a:lnTo>
                    <a:lnTo>
                      <a:pt x="6" y="32"/>
                    </a:lnTo>
                    <a:lnTo>
                      <a:pt x="3" y="26"/>
                    </a:lnTo>
                    <a:lnTo>
                      <a:pt x="1" y="1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7" y="10"/>
                    </a:lnTo>
                    <a:lnTo>
                      <a:pt x="25" y="15"/>
                    </a:lnTo>
                    <a:lnTo>
                      <a:pt x="31" y="19"/>
                    </a:lnTo>
                    <a:lnTo>
                      <a:pt x="36" y="26"/>
                    </a:lnTo>
                    <a:lnTo>
                      <a:pt x="39" y="35"/>
                    </a:lnTo>
                    <a:lnTo>
                      <a:pt x="41" y="45"/>
                    </a:lnTo>
                    <a:lnTo>
                      <a:pt x="38" y="58"/>
                    </a:lnTo>
                    <a:lnTo>
                      <a:pt x="38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5" name="Freeform 37">
                <a:extLst>
                  <a:ext uri="{FF2B5EF4-FFF2-40B4-BE49-F238E27FC236}">
                    <a16:creationId xmlns:a16="http://schemas.microsoft.com/office/drawing/2014/main" id="{A74F2BD0-A2D4-1D9A-F8F1-A6593E83E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441"/>
                <a:ext cx="16" cy="23"/>
              </a:xfrm>
              <a:custGeom>
                <a:avLst/>
                <a:gdLst>
                  <a:gd name="T0" fmla="*/ 0 w 31"/>
                  <a:gd name="T1" fmla="*/ 41 h 46"/>
                  <a:gd name="T2" fmla="*/ 0 w 31"/>
                  <a:gd name="T3" fmla="*/ 41 h 46"/>
                  <a:gd name="T4" fmla="*/ 6 w 31"/>
                  <a:gd name="T5" fmla="*/ 18 h 46"/>
                  <a:gd name="T6" fmla="*/ 6 w 31"/>
                  <a:gd name="T7" fmla="*/ 18 h 46"/>
                  <a:gd name="T8" fmla="*/ 6 w 31"/>
                  <a:gd name="T9" fmla="*/ 11 h 46"/>
                  <a:gd name="T10" fmla="*/ 6 w 31"/>
                  <a:gd name="T11" fmla="*/ 5 h 46"/>
                  <a:gd name="T12" fmla="*/ 8 w 31"/>
                  <a:gd name="T13" fmla="*/ 2 h 46"/>
                  <a:gd name="T14" fmla="*/ 9 w 31"/>
                  <a:gd name="T15" fmla="*/ 0 h 46"/>
                  <a:gd name="T16" fmla="*/ 12 w 31"/>
                  <a:gd name="T17" fmla="*/ 0 h 46"/>
                  <a:gd name="T18" fmla="*/ 19 w 31"/>
                  <a:gd name="T19" fmla="*/ 0 h 46"/>
                  <a:gd name="T20" fmla="*/ 19 w 31"/>
                  <a:gd name="T21" fmla="*/ 0 h 46"/>
                  <a:gd name="T22" fmla="*/ 24 w 31"/>
                  <a:gd name="T23" fmla="*/ 2 h 46"/>
                  <a:gd name="T24" fmla="*/ 27 w 31"/>
                  <a:gd name="T25" fmla="*/ 5 h 46"/>
                  <a:gd name="T26" fmla="*/ 30 w 31"/>
                  <a:gd name="T27" fmla="*/ 8 h 46"/>
                  <a:gd name="T28" fmla="*/ 31 w 31"/>
                  <a:gd name="T29" fmla="*/ 11 h 46"/>
                  <a:gd name="T30" fmla="*/ 31 w 31"/>
                  <a:gd name="T31" fmla="*/ 19 h 46"/>
                  <a:gd name="T32" fmla="*/ 28 w 31"/>
                  <a:gd name="T33" fmla="*/ 27 h 46"/>
                  <a:gd name="T34" fmla="*/ 28 w 31"/>
                  <a:gd name="T35" fmla="*/ 27 h 46"/>
                  <a:gd name="T36" fmla="*/ 25 w 31"/>
                  <a:gd name="T37" fmla="*/ 37 h 46"/>
                  <a:gd name="T38" fmla="*/ 22 w 31"/>
                  <a:gd name="T39" fmla="*/ 41 h 46"/>
                  <a:gd name="T40" fmla="*/ 19 w 31"/>
                  <a:gd name="T41" fmla="*/ 45 h 46"/>
                  <a:gd name="T42" fmla="*/ 16 w 31"/>
                  <a:gd name="T43" fmla="*/ 46 h 46"/>
                  <a:gd name="T44" fmla="*/ 11 w 31"/>
                  <a:gd name="T45" fmla="*/ 46 h 46"/>
                  <a:gd name="T46" fmla="*/ 6 w 31"/>
                  <a:gd name="T47" fmla="*/ 45 h 46"/>
                  <a:gd name="T48" fmla="*/ 0 w 31"/>
                  <a:gd name="T49" fmla="*/ 41 h 46"/>
                  <a:gd name="T50" fmla="*/ 0 w 31"/>
                  <a:gd name="T51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46">
                    <a:moveTo>
                      <a:pt x="0" y="41"/>
                    </a:moveTo>
                    <a:lnTo>
                      <a:pt x="0" y="41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1" y="19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5" y="37"/>
                    </a:lnTo>
                    <a:lnTo>
                      <a:pt x="22" y="41"/>
                    </a:lnTo>
                    <a:lnTo>
                      <a:pt x="19" y="45"/>
                    </a:lnTo>
                    <a:lnTo>
                      <a:pt x="16" y="46"/>
                    </a:lnTo>
                    <a:lnTo>
                      <a:pt x="11" y="46"/>
                    </a:lnTo>
                    <a:lnTo>
                      <a:pt x="6" y="45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6" name="Freeform 38">
                <a:extLst>
                  <a:ext uri="{FF2B5EF4-FFF2-40B4-BE49-F238E27FC236}">
                    <a16:creationId xmlns:a16="http://schemas.microsoft.com/office/drawing/2014/main" id="{DAA1889B-362F-B9C1-3552-2F5890DD8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247"/>
                <a:ext cx="16" cy="21"/>
              </a:xfrm>
              <a:custGeom>
                <a:avLst/>
                <a:gdLst>
                  <a:gd name="T0" fmla="*/ 18 w 32"/>
                  <a:gd name="T1" fmla="*/ 0 h 41"/>
                  <a:gd name="T2" fmla="*/ 18 w 32"/>
                  <a:gd name="T3" fmla="*/ 0 h 41"/>
                  <a:gd name="T4" fmla="*/ 24 w 32"/>
                  <a:gd name="T5" fmla="*/ 2 h 41"/>
                  <a:gd name="T6" fmla="*/ 29 w 32"/>
                  <a:gd name="T7" fmla="*/ 7 h 41"/>
                  <a:gd name="T8" fmla="*/ 32 w 32"/>
                  <a:gd name="T9" fmla="*/ 11 h 41"/>
                  <a:gd name="T10" fmla="*/ 32 w 32"/>
                  <a:gd name="T11" fmla="*/ 16 h 41"/>
                  <a:gd name="T12" fmla="*/ 32 w 32"/>
                  <a:gd name="T13" fmla="*/ 16 h 41"/>
                  <a:gd name="T14" fmla="*/ 29 w 32"/>
                  <a:gd name="T15" fmla="*/ 26 h 41"/>
                  <a:gd name="T16" fmla="*/ 24 w 32"/>
                  <a:gd name="T17" fmla="*/ 32 h 41"/>
                  <a:gd name="T18" fmla="*/ 18 w 32"/>
                  <a:gd name="T19" fmla="*/ 38 h 41"/>
                  <a:gd name="T20" fmla="*/ 10 w 32"/>
                  <a:gd name="T21" fmla="*/ 40 h 41"/>
                  <a:gd name="T22" fmla="*/ 10 w 32"/>
                  <a:gd name="T23" fmla="*/ 40 h 41"/>
                  <a:gd name="T24" fmla="*/ 7 w 32"/>
                  <a:gd name="T25" fmla="*/ 41 h 41"/>
                  <a:gd name="T26" fmla="*/ 3 w 32"/>
                  <a:gd name="T27" fmla="*/ 40 h 41"/>
                  <a:gd name="T28" fmla="*/ 2 w 32"/>
                  <a:gd name="T29" fmla="*/ 38 h 41"/>
                  <a:gd name="T30" fmla="*/ 0 w 32"/>
                  <a:gd name="T31" fmla="*/ 37 h 41"/>
                  <a:gd name="T32" fmla="*/ 0 w 32"/>
                  <a:gd name="T33" fmla="*/ 26 h 41"/>
                  <a:gd name="T34" fmla="*/ 0 w 32"/>
                  <a:gd name="T35" fmla="*/ 26 h 41"/>
                  <a:gd name="T36" fmla="*/ 0 w 32"/>
                  <a:gd name="T37" fmla="*/ 21 h 41"/>
                  <a:gd name="T38" fmla="*/ 2 w 32"/>
                  <a:gd name="T39" fmla="*/ 16 h 41"/>
                  <a:gd name="T40" fmla="*/ 5 w 32"/>
                  <a:gd name="T41" fmla="*/ 10 h 41"/>
                  <a:gd name="T42" fmla="*/ 11 w 32"/>
                  <a:gd name="T43" fmla="*/ 3 h 41"/>
                  <a:gd name="T44" fmla="*/ 18 w 32"/>
                  <a:gd name="T45" fmla="*/ 0 h 41"/>
                  <a:gd name="T46" fmla="*/ 18 w 32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41">
                    <a:moveTo>
                      <a:pt x="18" y="0"/>
                    </a:moveTo>
                    <a:lnTo>
                      <a:pt x="18" y="0"/>
                    </a:lnTo>
                    <a:lnTo>
                      <a:pt x="24" y="2"/>
                    </a:lnTo>
                    <a:lnTo>
                      <a:pt x="29" y="7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9" y="26"/>
                    </a:lnTo>
                    <a:lnTo>
                      <a:pt x="24" y="32"/>
                    </a:lnTo>
                    <a:lnTo>
                      <a:pt x="18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7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5" y="10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7" name="Freeform 39">
                <a:extLst>
                  <a:ext uri="{FF2B5EF4-FFF2-40B4-BE49-F238E27FC236}">
                    <a16:creationId xmlns:a16="http://schemas.microsoft.com/office/drawing/2014/main" id="{BA76DFD6-C7F3-B945-8403-E7FA9C861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466"/>
                <a:ext cx="17" cy="24"/>
              </a:xfrm>
              <a:custGeom>
                <a:avLst/>
                <a:gdLst>
                  <a:gd name="T0" fmla="*/ 0 w 35"/>
                  <a:gd name="T1" fmla="*/ 0 h 48"/>
                  <a:gd name="T2" fmla="*/ 0 w 35"/>
                  <a:gd name="T3" fmla="*/ 0 h 48"/>
                  <a:gd name="T4" fmla="*/ 16 w 35"/>
                  <a:gd name="T5" fmla="*/ 8 h 48"/>
                  <a:gd name="T6" fmla="*/ 27 w 35"/>
                  <a:gd name="T7" fmla="*/ 16 h 48"/>
                  <a:gd name="T8" fmla="*/ 32 w 35"/>
                  <a:gd name="T9" fmla="*/ 19 h 48"/>
                  <a:gd name="T10" fmla="*/ 35 w 35"/>
                  <a:gd name="T11" fmla="*/ 25 h 48"/>
                  <a:gd name="T12" fmla="*/ 35 w 35"/>
                  <a:gd name="T13" fmla="*/ 30 h 48"/>
                  <a:gd name="T14" fmla="*/ 35 w 35"/>
                  <a:gd name="T15" fmla="*/ 38 h 48"/>
                  <a:gd name="T16" fmla="*/ 35 w 35"/>
                  <a:gd name="T17" fmla="*/ 38 h 48"/>
                  <a:gd name="T18" fmla="*/ 32 w 35"/>
                  <a:gd name="T19" fmla="*/ 43 h 48"/>
                  <a:gd name="T20" fmla="*/ 29 w 35"/>
                  <a:gd name="T21" fmla="*/ 46 h 48"/>
                  <a:gd name="T22" fmla="*/ 26 w 35"/>
                  <a:gd name="T23" fmla="*/ 48 h 48"/>
                  <a:gd name="T24" fmla="*/ 21 w 35"/>
                  <a:gd name="T25" fmla="*/ 46 h 48"/>
                  <a:gd name="T26" fmla="*/ 21 w 35"/>
                  <a:gd name="T27" fmla="*/ 46 h 48"/>
                  <a:gd name="T28" fmla="*/ 15 w 35"/>
                  <a:gd name="T29" fmla="*/ 43 h 48"/>
                  <a:gd name="T30" fmla="*/ 12 w 35"/>
                  <a:gd name="T31" fmla="*/ 38 h 48"/>
                  <a:gd name="T32" fmla="*/ 8 w 35"/>
                  <a:gd name="T33" fmla="*/ 33 h 48"/>
                  <a:gd name="T34" fmla="*/ 8 w 35"/>
                  <a:gd name="T35" fmla="*/ 27 h 48"/>
                  <a:gd name="T36" fmla="*/ 7 w 35"/>
                  <a:gd name="T37" fmla="*/ 14 h 48"/>
                  <a:gd name="T38" fmla="*/ 4 w 35"/>
                  <a:gd name="T39" fmla="*/ 6 h 48"/>
                  <a:gd name="T40" fmla="*/ 0 w 35"/>
                  <a:gd name="T41" fmla="*/ 0 h 48"/>
                  <a:gd name="T42" fmla="*/ 0 w 35"/>
                  <a:gd name="T4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0" y="0"/>
                    </a:lnTo>
                    <a:lnTo>
                      <a:pt x="16" y="8"/>
                    </a:lnTo>
                    <a:lnTo>
                      <a:pt x="27" y="16"/>
                    </a:lnTo>
                    <a:lnTo>
                      <a:pt x="32" y="19"/>
                    </a:lnTo>
                    <a:lnTo>
                      <a:pt x="35" y="25"/>
                    </a:lnTo>
                    <a:lnTo>
                      <a:pt x="35" y="30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2" y="43"/>
                    </a:lnTo>
                    <a:lnTo>
                      <a:pt x="29" y="46"/>
                    </a:lnTo>
                    <a:lnTo>
                      <a:pt x="26" y="48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15" y="43"/>
                    </a:lnTo>
                    <a:lnTo>
                      <a:pt x="12" y="38"/>
                    </a:lnTo>
                    <a:lnTo>
                      <a:pt x="8" y="33"/>
                    </a:lnTo>
                    <a:lnTo>
                      <a:pt x="8" y="27"/>
                    </a:lnTo>
                    <a:lnTo>
                      <a:pt x="7" y="14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8" name="Freeform 40">
                <a:extLst>
                  <a:ext uri="{FF2B5EF4-FFF2-40B4-BE49-F238E27FC236}">
                    <a16:creationId xmlns:a16="http://schemas.microsoft.com/office/drawing/2014/main" id="{88F3CF24-F37E-FD28-3951-D772B8761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81"/>
                <a:ext cx="19" cy="25"/>
              </a:xfrm>
              <a:custGeom>
                <a:avLst/>
                <a:gdLst>
                  <a:gd name="T0" fmla="*/ 0 w 39"/>
                  <a:gd name="T1" fmla="*/ 46 h 49"/>
                  <a:gd name="T2" fmla="*/ 0 w 39"/>
                  <a:gd name="T3" fmla="*/ 46 h 49"/>
                  <a:gd name="T4" fmla="*/ 15 w 39"/>
                  <a:gd name="T5" fmla="*/ 22 h 49"/>
                  <a:gd name="T6" fmla="*/ 20 w 39"/>
                  <a:gd name="T7" fmla="*/ 11 h 49"/>
                  <a:gd name="T8" fmla="*/ 21 w 39"/>
                  <a:gd name="T9" fmla="*/ 0 h 49"/>
                  <a:gd name="T10" fmla="*/ 21 w 39"/>
                  <a:gd name="T11" fmla="*/ 0 h 49"/>
                  <a:gd name="T12" fmla="*/ 29 w 39"/>
                  <a:gd name="T13" fmla="*/ 11 h 49"/>
                  <a:gd name="T14" fmla="*/ 35 w 39"/>
                  <a:gd name="T15" fmla="*/ 22 h 49"/>
                  <a:gd name="T16" fmla="*/ 37 w 39"/>
                  <a:gd name="T17" fmla="*/ 27 h 49"/>
                  <a:gd name="T18" fmla="*/ 39 w 39"/>
                  <a:gd name="T19" fmla="*/ 31 h 49"/>
                  <a:gd name="T20" fmla="*/ 37 w 39"/>
                  <a:gd name="T21" fmla="*/ 36 h 49"/>
                  <a:gd name="T22" fmla="*/ 35 w 39"/>
                  <a:gd name="T23" fmla="*/ 43 h 49"/>
                  <a:gd name="T24" fmla="*/ 35 w 39"/>
                  <a:gd name="T25" fmla="*/ 43 h 49"/>
                  <a:gd name="T26" fmla="*/ 32 w 39"/>
                  <a:gd name="T27" fmla="*/ 47 h 49"/>
                  <a:gd name="T28" fmla="*/ 29 w 39"/>
                  <a:gd name="T29" fmla="*/ 49 h 49"/>
                  <a:gd name="T30" fmla="*/ 24 w 39"/>
                  <a:gd name="T31" fmla="*/ 49 h 49"/>
                  <a:gd name="T32" fmla="*/ 20 w 39"/>
                  <a:gd name="T33" fmla="*/ 47 h 49"/>
                  <a:gd name="T34" fmla="*/ 12 w 39"/>
                  <a:gd name="T35" fmla="*/ 46 h 49"/>
                  <a:gd name="T36" fmla="*/ 5 w 39"/>
                  <a:gd name="T37" fmla="*/ 44 h 49"/>
                  <a:gd name="T38" fmla="*/ 0 w 39"/>
                  <a:gd name="T39" fmla="*/ 46 h 49"/>
                  <a:gd name="T40" fmla="*/ 0 w 39"/>
                  <a:gd name="T41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9">
                    <a:moveTo>
                      <a:pt x="0" y="46"/>
                    </a:moveTo>
                    <a:lnTo>
                      <a:pt x="0" y="46"/>
                    </a:lnTo>
                    <a:lnTo>
                      <a:pt x="15" y="22"/>
                    </a:lnTo>
                    <a:lnTo>
                      <a:pt x="20" y="1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9" y="11"/>
                    </a:lnTo>
                    <a:lnTo>
                      <a:pt x="35" y="22"/>
                    </a:lnTo>
                    <a:lnTo>
                      <a:pt x="37" y="27"/>
                    </a:lnTo>
                    <a:lnTo>
                      <a:pt x="39" y="31"/>
                    </a:lnTo>
                    <a:lnTo>
                      <a:pt x="37" y="36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2" y="47"/>
                    </a:lnTo>
                    <a:lnTo>
                      <a:pt x="29" y="49"/>
                    </a:lnTo>
                    <a:lnTo>
                      <a:pt x="24" y="49"/>
                    </a:lnTo>
                    <a:lnTo>
                      <a:pt x="20" y="47"/>
                    </a:lnTo>
                    <a:lnTo>
                      <a:pt x="12" y="46"/>
                    </a:lnTo>
                    <a:lnTo>
                      <a:pt x="5" y="44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9" name="Freeform 41">
                <a:extLst>
                  <a:ext uri="{FF2B5EF4-FFF2-40B4-BE49-F238E27FC236}">
                    <a16:creationId xmlns:a16="http://schemas.microsoft.com/office/drawing/2014/main" id="{6A0AFA5F-406E-D236-9158-473C9A745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2049"/>
                <a:ext cx="17" cy="26"/>
              </a:xfrm>
              <a:custGeom>
                <a:avLst/>
                <a:gdLst>
                  <a:gd name="T0" fmla="*/ 3 w 35"/>
                  <a:gd name="T1" fmla="*/ 51 h 51"/>
                  <a:gd name="T2" fmla="*/ 3 w 35"/>
                  <a:gd name="T3" fmla="*/ 51 h 51"/>
                  <a:gd name="T4" fmla="*/ 2 w 35"/>
                  <a:gd name="T5" fmla="*/ 35 h 51"/>
                  <a:gd name="T6" fmla="*/ 0 w 35"/>
                  <a:gd name="T7" fmla="*/ 22 h 51"/>
                  <a:gd name="T8" fmla="*/ 2 w 35"/>
                  <a:gd name="T9" fmla="*/ 16 h 51"/>
                  <a:gd name="T10" fmla="*/ 3 w 35"/>
                  <a:gd name="T11" fmla="*/ 11 h 51"/>
                  <a:gd name="T12" fmla="*/ 6 w 35"/>
                  <a:gd name="T13" fmla="*/ 6 h 51"/>
                  <a:gd name="T14" fmla="*/ 11 w 35"/>
                  <a:gd name="T15" fmla="*/ 1 h 51"/>
                  <a:gd name="T16" fmla="*/ 11 w 35"/>
                  <a:gd name="T17" fmla="*/ 1 h 51"/>
                  <a:gd name="T18" fmla="*/ 16 w 35"/>
                  <a:gd name="T19" fmla="*/ 0 h 51"/>
                  <a:gd name="T20" fmla="*/ 21 w 35"/>
                  <a:gd name="T21" fmla="*/ 1 h 51"/>
                  <a:gd name="T22" fmla="*/ 22 w 35"/>
                  <a:gd name="T23" fmla="*/ 6 h 51"/>
                  <a:gd name="T24" fmla="*/ 24 w 35"/>
                  <a:gd name="T25" fmla="*/ 11 h 51"/>
                  <a:gd name="T26" fmla="*/ 29 w 35"/>
                  <a:gd name="T27" fmla="*/ 20 h 51"/>
                  <a:gd name="T28" fmla="*/ 30 w 35"/>
                  <a:gd name="T29" fmla="*/ 24 h 51"/>
                  <a:gd name="T30" fmla="*/ 35 w 35"/>
                  <a:gd name="T31" fmla="*/ 24 h 51"/>
                  <a:gd name="T32" fmla="*/ 35 w 35"/>
                  <a:gd name="T33" fmla="*/ 24 h 51"/>
                  <a:gd name="T34" fmla="*/ 30 w 35"/>
                  <a:gd name="T35" fmla="*/ 24 h 51"/>
                  <a:gd name="T36" fmla="*/ 27 w 35"/>
                  <a:gd name="T37" fmla="*/ 25 h 51"/>
                  <a:gd name="T38" fmla="*/ 19 w 35"/>
                  <a:gd name="T39" fmla="*/ 30 h 51"/>
                  <a:gd name="T40" fmla="*/ 11 w 35"/>
                  <a:gd name="T41" fmla="*/ 39 h 51"/>
                  <a:gd name="T42" fmla="*/ 3 w 35"/>
                  <a:gd name="T43" fmla="*/ 51 h 51"/>
                  <a:gd name="T44" fmla="*/ 3 w 35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1">
                    <a:moveTo>
                      <a:pt x="3" y="51"/>
                    </a:moveTo>
                    <a:lnTo>
                      <a:pt x="3" y="51"/>
                    </a:lnTo>
                    <a:lnTo>
                      <a:pt x="2" y="35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9" y="20"/>
                    </a:lnTo>
                    <a:lnTo>
                      <a:pt x="30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0" y="24"/>
                    </a:lnTo>
                    <a:lnTo>
                      <a:pt x="27" y="25"/>
                    </a:lnTo>
                    <a:lnTo>
                      <a:pt x="19" y="30"/>
                    </a:lnTo>
                    <a:lnTo>
                      <a:pt x="11" y="39"/>
                    </a:lnTo>
                    <a:lnTo>
                      <a:pt x="3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0" name="Freeform 42">
                <a:extLst>
                  <a:ext uri="{FF2B5EF4-FFF2-40B4-BE49-F238E27FC236}">
                    <a16:creationId xmlns:a16="http://schemas.microsoft.com/office/drawing/2014/main" id="{631C558A-025C-C794-527D-7D95D5679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1942"/>
                <a:ext cx="13" cy="22"/>
              </a:xfrm>
              <a:custGeom>
                <a:avLst/>
                <a:gdLst>
                  <a:gd name="T0" fmla="*/ 3 w 25"/>
                  <a:gd name="T1" fmla="*/ 0 h 43"/>
                  <a:gd name="T2" fmla="*/ 3 w 25"/>
                  <a:gd name="T3" fmla="*/ 0 h 43"/>
                  <a:gd name="T4" fmla="*/ 4 w 25"/>
                  <a:gd name="T5" fmla="*/ 5 h 43"/>
                  <a:gd name="T6" fmla="*/ 8 w 25"/>
                  <a:gd name="T7" fmla="*/ 8 h 43"/>
                  <a:gd name="T8" fmla="*/ 17 w 25"/>
                  <a:gd name="T9" fmla="*/ 15 h 43"/>
                  <a:gd name="T10" fmla="*/ 22 w 25"/>
                  <a:gd name="T11" fmla="*/ 18 h 43"/>
                  <a:gd name="T12" fmla="*/ 25 w 25"/>
                  <a:gd name="T13" fmla="*/ 23 h 43"/>
                  <a:gd name="T14" fmla="*/ 25 w 25"/>
                  <a:gd name="T15" fmla="*/ 27 h 43"/>
                  <a:gd name="T16" fmla="*/ 24 w 25"/>
                  <a:gd name="T17" fmla="*/ 34 h 43"/>
                  <a:gd name="T18" fmla="*/ 24 w 25"/>
                  <a:gd name="T19" fmla="*/ 34 h 43"/>
                  <a:gd name="T20" fmla="*/ 20 w 25"/>
                  <a:gd name="T21" fmla="*/ 38 h 43"/>
                  <a:gd name="T22" fmla="*/ 16 w 25"/>
                  <a:gd name="T23" fmla="*/ 42 h 43"/>
                  <a:gd name="T24" fmla="*/ 11 w 25"/>
                  <a:gd name="T25" fmla="*/ 42 h 43"/>
                  <a:gd name="T26" fmla="*/ 8 w 25"/>
                  <a:gd name="T27" fmla="*/ 43 h 43"/>
                  <a:gd name="T28" fmla="*/ 3 w 25"/>
                  <a:gd name="T29" fmla="*/ 42 h 43"/>
                  <a:gd name="T30" fmla="*/ 1 w 25"/>
                  <a:gd name="T31" fmla="*/ 40 h 43"/>
                  <a:gd name="T32" fmla="*/ 0 w 25"/>
                  <a:gd name="T33" fmla="*/ 37 h 43"/>
                  <a:gd name="T34" fmla="*/ 0 w 25"/>
                  <a:gd name="T35" fmla="*/ 34 h 43"/>
                  <a:gd name="T36" fmla="*/ 0 w 25"/>
                  <a:gd name="T37" fmla="*/ 34 h 43"/>
                  <a:gd name="T38" fmla="*/ 1 w 25"/>
                  <a:gd name="T39" fmla="*/ 26 h 43"/>
                  <a:gd name="T40" fmla="*/ 1 w 25"/>
                  <a:gd name="T41" fmla="*/ 18 h 43"/>
                  <a:gd name="T42" fmla="*/ 1 w 25"/>
                  <a:gd name="T43" fmla="*/ 10 h 43"/>
                  <a:gd name="T44" fmla="*/ 3 w 25"/>
                  <a:gd name="T45" fmla="*/ 0 h 43"/>
                  <a:gd name="T46" fmla="*/ 3 w 25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43">
                    <a:moveTo>
                      <a:pt x="3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7" y="15"/>
                    </a:lnTo>
                    <a:lnTo>
                      <a:pt x="22" y="18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3" y="42"/>
                    </a:lnTo>
                    <a:lnTo>
                      <a:pt x="1" y="40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26"/>
                    </a:lnTo>
                    <a:lnTo>
                      <a:pt x="1" y="18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1" name="Freeform 43">
                <a:extLst>
                  <a:ext uri="{FF2B5EF4-FFF2-40B4-BE49-F238E27FC236}">
                    <a16:creationId xmlns:a16="http://schemas.microsoft.com/office/drawing/2014/main" id="{142D6C54-A830-7A97-2176-27BB8F0DA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828"/>
                <a:ext cx="18" cy="14"/>
              </a:xfrm>
              <a:custGeom>
                <a:avLst/>
                <a:gdLst>
                  <a:gd name="T0" fmla="*/ 34 w 34"/>
                  <a:gd name="T1" fmla="*/ 17 h 28"/>
                  <a:gd name="T2" fmla="*/ 34 w 34"/>
                  <a:gd name="T3" fmla="*/ 17 h 28"/>
                  <a:gd name="T4" fmla="*/ 31 w 34"/>
                  <a:gd name="T5" fmla="*/ 22 h 28"/>
                  <a:gd name="T6" fmla="*/ 28 w 34"/>
                  <a:gd name="T7" fmla="*/ 27 h 28"/>
                  <a:gd name="T8" fmla="*/ 25 w 34"/>
                  <a:gd name="T9" fmla="*/ 28 h 28"/>
                  <a:gd name="T10" fmla="*/ 22 w 34"/>
                  <a:gd name="T11" fmla="*/ 28 h 28"/>
                  <a:gd name="T12" fmla="*/ 19 w 34"/>
                  <a:gd name="T13" fmla="*/ 27 h 28"/>
                  <a:gd name="T14" fmla="*/ 19 w 34"/>
                  <a:gd name="T15" fmla="*/ 27 h 28"/>
                  <a:gd name="T16" fmla="*/ 6 w 34"/>
                  <a:gd name="T17" fmla="*/ 20 h 28"/>
                  <a:gd name="T18" fmla="*/ 1 w 34"/>
                  <a:gd name="T19" fmla="*/ 15 h 28"/>
                  <a:gd name="T20" fmla="*/ 0 w 34"/>
                  <a:gd name="T21" fmla="*/ 12 h 28"/>
                  <a:gd name="T22" fmla="*/ 0 w 34"/>
                  <a:gd name="T23" fmla="*/ 9 h 28"/>
                  <a:gd name="T24" fmla="*/ 0 w 34"/>
                  <a:gd name="T25" fmla="*/ 9 h 28"/>
                  <a:gd name="T26" fmla="*/ 3 w 34"/>
                  <a:gd name="T27" fmla="*/ 4 h 28"/>
                  <a:gd name="T28" fmla="*/ 7 w 34"/>
                  <a:gd name="T29" fmla="*/ 1 h 28"/>
                  <a:gd name="T30" fmla="*/ 14 w 34"/>
                  <a:gd name="T31" fmla="*/ 0 h 28"/>
                  <a:gd name="T32" fmla="*/ 20 w 34"/>
                  <a:gd name="T33" fmla="*/ 0 h 28"/>
                  <a:gd name="T34" fmla="*/ 20 w 34"/>
                  <a:gd name="T35" fmla="*/ 0 h 28"/>
                  <a:gd name="T36" fmla="*/ 27 w 34"/>
                  <a:gd name="T37" fmla="*/ 1 h 28"/>
                  <a:gd name="T38" fmla="*/ 31 w 34"/>
                  <a:gd name="T39" fmla="*/ 4 h 28"/>
                  <a:gd name="T40" fmla="*/ 33 w 34"/>
                  <a:gd name="T41" fmla="*/ 9 h 28"/>
                  <a:gd name="T42" fmla="*/ 34 w 34"/>
                  <a:gd name="T43" fmla="*/ 17 h 28"/>
                  <a:gd name="T44" fmla="*/ 34 w 34"/>
                  <a:gd name="T4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28">
                    <a:moveTo>
                      <a:pt x="34" y="17"/>
                    </a:moveTo>
                    <a:lnTo>
                      <a:pt x="34" y="17"/>
                    </a:lnTo>
                    <a:lnTo>
                      <a:pt x="31" y="22"/>
                    </a:lnTo>
                    <a:lnTo>
                      <a:pt x="28" y="27"/>
                    </a:lnTo>
                    <a:lnTo>
                      <a:pt x="25" y="28"/>
                    </a:lnTo>
                    <a:lnTo>
                      <a:pt x="22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6" y="20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1" y="4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2" name="Freeform 44">
                <a:extLst>
                  <a:ext uri="{FF2B5EF4-FFF2-40B4-BE49-F238E27FC236}">
                    <a16:creationId xmlns:a16="http://schemas.microsoft.com/office/drawing/2014/main" id="{711D75E6-BB94-3529-0C18-D57B553AC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1798"/>
                <a:ext cx="19" cy="13"/>
              </a:xfrm>
              <a:custGeom>
                <a:avLst/>
                <a:gdLst>
                  <a:gd name="T0" fmla="*/ 39 w 39"/>
                  <a:gd name="T1" fmla="*/ 8 h 25"/>
                  <a:gd name="T2" fmla="*/ 39 w 39"/>
                  <a:gd name="T3" fmla="*/ 8 h 25"/>
                  <a:gd name="T4" fmla="*/ 35 w 39"/>
                  <a:gd name="T5" fmla="*/ 14 h 25"/>
                  <a:gd name="T6" fmla="*/ 29 w 39"/>
                  <a:gd name="T7" fmla="*/ 20 h 25"/>
                  <a:gd name="T8" fmla="*/ 23 w 39"/>
                  <a:gd name="T9" fmla="*/ 24 h 25"/>
                  <a:gd name="T10" fmla="*/ 15 w 39"/>
                  <a:gd name="T11" fmla="*/ 25 h 25"/>
                  <a:gd name="T12" fmla="*/ 15 w 39"/>
                  <a:gd name="T13" fmla="*/ 25 h 25"/>
                  <a:gd name="T14" fmla="*/ 10 w 39"/>
                  <a:gd name="T15" fmla="*/ 25 h 25"/>
                  <a:gd name="T16" fmla="*/ 4 w 39"/>
                  <a:gd name="T17" fmla="*/ 24 h 25"/>
                  <a:gd name="T18" fmla="*/ 0 w 39"/>
                  <a:gd name="T19" fmla="*/ 20 h 25"/>
                  <a:gd name="T20" fmla="*/ 0 w 39"/>
                  <a:gd name="T21" fmla="*/ 17 h 25"/>
                  <a:gd name="T22" fmla="*/ 0 w 39"/>
                  <a:gd name="T23" fmla="*/ 14 h 25"/>
                  <a:gd name="T24" fmla="*/ 0 w 39"/>
                  <a:gd name="T25" fmla="*/ 14 h 25"/>
                  <a:gd name="T26" fmla="*/ 4 w 39"/>
                  <a:gd name="T27" fmla="*/ 8 h 25"/>
                  <a:gd name="T28" fmla="*/ 8 w 39"/>
                  <a:gd name="T29" fmla="*/ 3 h 25"/>
                  <a:gd name="T30" fmla="*/ 16 w 39"/>
                  <a:gd name="T31" fmla="*/ 0 h 25"/>
                  <a:gd name="T32" fmla="*/ 24 w 39"/>
                  <a:gd name="T33" fmla="*/ 0 h 25"/>
                  <a:gd name="T34" fmla="*/ 24 w 39"/>
                  <a:gd name="T35" fmla="*/ 0 h 25"/>
                  <a:gd name="T36" fmla="*/ 34 w 39"/>
                  <a:gd name="T37" fmla="*/ 1 h 25"/>
                  <a:gd name="T38" fmla="*/ 37 w 39"/>
                  <a:gd name="T39" fmla="*/ 3 h 25"/>
                  <a:gd name="T40" fmla="*/ 39 w 39"/>
                  <a:gd name="T41" fmla="*/ 8 h 25"/>
                  <a:gd name="T42" fmla="*/ 39 w 39"/>
                  <a:gd name="T4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5">
                    <a:moveTo>
                      <a:pt x="39" y="8"/>
                    </a:moveTo>
                    <a:lnTo>
                      <a:pt x="39" y="8"/>
                    </a:lnTo>
                    <a:lnTo>
                      <a:pt x="35" y="14"/>
                    </a:lnTo>
                    <a:lnTo>
                      <a:pt x="29" y="20"/>
                    </a:lnTo>
                    <a:lnTo>
                      <a:pt x="23" y="24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0" y="25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3" name="Freeform 45">
                <a:extLst>
                  <a:ext uri="{FF2B5EF4-FFF2-40B4-BE49-F238E27FC236}">
                    <a16:creationId xmlns:a16="http://schemas.microsoft.com/office/drawing/2014/main" id="{F100F537-9221-AA79-7C82-13E55350C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422"/>
                <a:ext cx="15" cy="15"/>
              </a:xfrm>
              <a:custGeom>
                <a:avLst/>
                <a:gdLst>
                  <a:gd name="T0" fmla="*/ 31 w 31"/>
                  <a:gd name="T1" fmla="*/ 12 h 30"/>
                  <a:gd name="T2" fmla="*/ 31 w 31"/>
                  <a:gd name="T3" fmla="*/ 12 h 30"/>
                  <a:gd name="T4" fmla="*/ 29 w 31"/>
                  <a:gd name="T5" fmla="*/ 20 h 30"/>
                  <a:gd name="T6" fmla="*/ 26 w 31"/>
                  <a:gd name="T7" fmla="*/ 25 h 30"/>
                  <a:gd name="T8" fmla="*/ 21 w 31"/>
                  <a:gd name="T9" fmla="*/ 28 h 30"/>
                  <a:gd name="T10" fmla="*/ 15 w 31"/>
                  <a:gd name="T11" fmla="*/ 30 h 30"/>
                  <a:gd name="T12" fmla="*/ 15 w 31"/>
                  <a:gd name="T13" fmla="*/ 30 h 30"/>
                  <a:gd name="T14" fmla="*/ 8 w 31"/>
                  <a:gd name="T15" fmla="*/ 28 h 30"/>
                  <a:gd name="T16" fmla="*/ 4 w 31"/>
                  <a:gd name="T17" fmla="*/ 25 h 30"/>
                  <a:gd name="T18" fmla="*/ 0 w 31"/>
                  <a:gd name="T19" fmla="*/ 20 h 30"/>
                  <a:gd name="T20" fmla="*/ 0 w 31"/>
                  <a:gd name="T21" fmla="*/ 14 h 30"/>
                  <a:gd name="T22" fmla="*/ 0 w 31"/>
                  <a:gd name="T23" fmla="*/ 14 h 30"/>
                  <a:gd name="T24" fmla="*/ 0 w 31"/>
                  <a:gd name="T25" fmla="*/ 8 h 30"/>
                  <a:gd name="T26" fmla="*/ 4 w 31"/>
                  <a:gd name="T27" fmla="*/ 3 h 30"/>
                  <a:gd name="T28" fmla="*/ 8 w 31"/>
                  <a:gd name="T29" fmla="*/ 0 h 30"/>
                  <a:gd name="T30" fmla="*/ 13 w 31"/>
                  <a:gd name="T31" fmla="*/ 0 h 30"/>
                  <a:gd name="T32" fmla="*/ 13 w 31"/>
                  <a:gd name="T33" fmla="*/ 0 h 30"/>
                  <a:gd name="T34" fmla="*/ 19 w 31"/>
                  <a:gd name="T35" fmla="*/ 0 h 30"/>
                  <a:gd name="T36" fmla="*/ 24 w 31"/>
                  <a:gd name="T37" fmla="*/ 3 h 30"/>
                  <a:gd name="T38" fmla="*/ 29 w 31"/>
                  <a:gd name="T39" fmla="*/ 6 h 30"/>
                  <a:gd name="T40" fmla="*/ 31 w 31"/>
                  <a:gd name="T41" fmla="*/ 12 h 30"/>
                  <a:gd name="T42" fmla="*/ 31 w 3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30">
                    <a:moveTo>
                      <a:pt x="31" y="12"/>
                    </a:moveTo>
                    <a:lnTo>
                      <a:pt x="31" y="12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1" y="12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4" name="Freeform 46">
                <a:extLst>
                  <a:ext uri="{FF2B5EF4-FFF2-40B4-BE49-F238E27FC236}">
                    <a16:creationId xmlns:a16="http://schemas.microsoft.com/office/drawing/2014/main" id="{0CB9BFEE-CFCA-02BC-2C5C-EE0794FDF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270"/>
                <a:ext cx="13" cy="19"/>
              </a:xfrm>
              <a:custGeom>
                <a:avLst/>
                <a:gdLst>
                  <a:gd name="T0" fmla="*/ 14 w 25"/>
                  <a:gd name="T1" fmla="*/ 40 h 40"/>
                  <a:gd name="T2" fmla="*/ 14 w 25"/>
                  <a:gd name="T3" fmla="*/ 40 h 40"/>
                  <a:gd name="T4" fmla="*/ 11 w 25"/>
                  <a:gd name="T5" fmla="*/ 38 h 40"/>
                  <a:gd name="T6" fmla="*/ 8 w 25"/>
                  <a:gd name="T7" fmla="*/ 35 h 40"/>
                  <a:gd name="T8" fmla="*/ 4 w 25"/>
                  <a:gd name="T9" fmla="*/ 29 h 40"/>
                  <a:gd name="T10" fmla="*/ 1 w 25"/>
                  <a:gd name="T11" fmla="*/ 14 h 40"/>
                  <a:gd name="T12" fmla="*/ 1 w 25"/>
                  <a:gd name="T13" fmla="*/ 14 h 40"/>
                  <a:gd name="T14" fmla="*/ 0 w 25"/>
                  <a:gd name="T15" fmla="*/ 10 h 40"/>
                  <a:gd name="T16" fmla="*/ 0 w 25"/>
                  <a:gd name="T17" fmla="*/ 5 h 40"/>
                  <a:gd name="T18" fmla="*/ 1 w 25"/>
                  <a:gd name="T19" fmla="*/ 2 h 40"/>
                  <a:gd name="T20" fmla="*/ 4 w 25"/>
                  <a:gd name="T21" fmla="*/ 0 h 40"/>
                  <a:gd name="T22" fmla="*/ 6 w 25"/>
                  <a:gd name="T23" fmla="*/ 0 h 40"/>
                  <a:gd name="T24" fmla="*/ 6 w 25"/>
                  <a:gd name="T25" fmla="*/ 0 h 40"/>
                  <a:gd name="T26" fmla="*/ 14 w 25"/>
                  <a:gd name="T27" fmla="*/ 2 h 40"/>
                  <a:gd name="T28" fmla="*/ 19 w 25"/>
                  <a:gd name="T29" fmla="*/ 5 h 40"/>
                  <a:gd name="T30" fmla="*/ 22 w 25"/>
                  <a:gd name="T31" fmla="*/ 11 h 40"/>
                  <a:gd name="T32" fmla="*/ 25 w 25"/>
                  <a:gd name="T33" fmla="*/ 19 h 40"/>
                  <a:gd name="T34" fmla="*/ 25 w 25"/>
                  <a:gd name="T35" fmla="*/ 19 h 40"/>
                  <a:gd name="T36" fmla="*/ 25 w 25"/>
                  <a:gd name="T37" fmla="*/ 25 h 40"/>
                  <a:gd name="T38" fmla="*/ 24 w 25"/>
                  <a:gd name="T39" fmla="*/ 30 h 40"/>
                  <a:gd name="T40" fmla="*/ 20 w 25"/>
                  <a:gd name="T41" fmla="*/ 37 h 40"/>
                  <a:gd name="T42" fmla="*/ 14 w 25"/>
                  <a:gd name="T43" fmla="*/ 40 h 40"/>
                  <a:gd name="T44" fmla="*/ 14 w 25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11" y="38"/>
                    </a:lnTo>
                    <a:lnTo>
                      <a:pt x="8" y="35"/>
                    </a:lnTo>
                    <a:lnTo>
                      <a:pt x="4" y="29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2" y="1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25"/>
                    </a:lnTo>
                    <a:lnTo>
                      <a:pt x="24" y="30"/>
                    </a:lnTo>
                    <a:lnTo>
                      <a:pt x="20" y="37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5" name="Freeform 47">
                <a:extLst>
                  <a:ext uri="{FF2B5EF4-FFF2-40B4-BE49-F238E27FC236}">
                    <a16:creationId xmlns:a16="http://schemas.microsoft.com/office/drawing/2014/main" id="{547080B6-6BE9-7C53-BB11-5B955AB30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627"/>
                <a:ext cx="13" cy="17"/>
              </a:xfrm>
              <a:custGeom>
                <a:avLst/>
                <a:gdLst>
                  <a:gd name="T0" fmla="*/ 26 w 26"/>
                  <a:gd name="T1" fmla="*/ 6 h 35"/>
                  <a:gd name="T2" fmla="*/ 26 w 26"/>
                  <a:gd name="T3" fmla="*/ 6 h 35"/>
                  <a:gd name="T4" fmla="*/ 26 w 26"/>
                  <a:gd name="T5" fmla="*/ 14 h 35"/>
                  <a:gd name="T6" fmla="*/ 26 w 26"/>
                  <a:gd name="T7" fmla="*/ 22 h 35"/>
                  <a:gd name="T8" fmla="*/ 26 w 26"/>
                  <a:gd name="T9" fmla="*/ 27 h 35"/>
                  <a:gd name="T10" fmla="*/ 26 w 26"/>
                  <a:gd name="T11" fmla="*/ 30 h 35"/>
                  <a:gd name="T12" fmla="*/ 22 w 26"/>
                  <a:gd name="T13" fmla="*/ 33 h 35"/>
                  <a:gd name="T14" fmla="*/ 18 w 26"/>
                  <a:gd name="T15" fmla="*/ 35 h 35"/>
                  <a:gd name="T16" fmla="*/ 18 w 26"/>
                  <a:gd name="T17" fmla="*/ 35 h 35"/>
                  <a:gd name="T18" fmla="*/ 13 w 26"/>
                  <a:gd name="T19" fmla="*/ 35 h 35"/>
                  <a:gd name="T20" fmla="*/ 10 w 26"/>
                  <a:gd name="T21" fmla="*/ 32 h 35"/>
                  <a:gd name="T22" fmla="*/ 5 w 26"/>
                  <a:gd name="T23" fmla="*/ 27 h 35"/>
                  <a:gd name="T24" fmla="*/ 3 w 26"/>
                  <a:gd name="T25" fmla="*/ 22 h 35"/>
                  <a:gd name="T26" fmla="*/ 3 w 26"/>
                  <a:gd name="T27" fmla="*/ 22 h 35"/>
                  <a:gd name="T28" fmla="*/ 0 w 26"/>
                  <a:gd name="T29" fmla="*/ 14 h 35"/>
                  <a:gd name="T30" fmla="*/ 0 w 26"/>
                  <a:gd name="T31" fmla="*/ 8 h 35"/>
                  <a:gd name="T32" fmla="*/ 2 w 26"/>
                  <a:gd name="T33" fmla="*/ 5 h 35"/>
                  <a:gd name="T34" fmla="*/ 3 w 26"/>
                  <a:gd name="T35" fmla="*/ 3 h 35"/>
                  <a:gd name="T36" fmla="*/ 8 w 26"/>
                  <a:gd name="T37" fmla="*/ 1 h 35"/>
                  <a:gd name="T38" fmla="*/ 13 w 26"/>
                  <a:gd name="T39" fmla="*/ 0 h 35"/>
                  <a:gd name="T40" fmla="*/ 13 w 26"/>
                  <a:gd name="T41" fmla="*/ 0 h 35"/>
                  <a:gd name="T42" fmla="*/ 13 w 26"/>
                  <a:gd name="T43" fmla="*/ 0 h 35"/>
                  <a:gd name="T44" fmla="*/ 14 w 26"/>
                  <a:gd name="T45" fmla="*/ 3 h 35"/>
                  <a:gd name="T46" fmla="*/ 18 w 26"/>
                  <a:gd name="T47" fmla="*/ 5 h 35"/>
                  <a:gd name="T48" fmla="*/ 26 w 26"/>
                  <a:gd name="T49" fmla="*/ 6 h 35"/>
                  <a:gd name="T50" fmla="*/ 26 w 26"/>
                  <a:gd name="T5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35">
                    <a:moveTo>
                      <a:pt x="26" y="6"/>
                    </a:moveTo>
                    <a:lnTo>
                      <a:pt x="26" y="6"/>
                    </a:lnTo>
                    <a:lnTo>
                      <a:pt x="26" y="14"/>
                    </a:lnTo>
                    <a:lnTo>
                      <a:pt x="26" y="22"/>
                    </a:lnTo>
                    <a:lnTo>
                      <a:pt x="26" y="27"/>
                    </a:lnTo>
                    <a:lnTo>
                      <a:pt x="26" y="30"/>
                    </a:lnTo>
                    <a:lnTo>
                      <a:pt x="22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3" y="35"/>
                    </a:lnTo>
                    <a:lnTo>
                      <a:pt x="10" y="32"/>
                    </a:lnTo>
                    <a:lnTo>
                      <a:pt x="5" y="27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6" name="Freeform 48">
                <a:extLst>
                  <a:ext uri="{FF2B5EF4-FFF2-40B4-BE49-F238E27FC236}">
                    <a16:creationId xmlns:a16="http://schemas.microsoft.com/office/drawing/2014/main" id="{FB76EBB2-C054-1370-AF06-CC2105BF4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217"/>
                <a:ext cx="35" cy="11"/>
              </a:xfrm>
              <a:custGeom>
                <a:avLst/>
                <a:gdLst>
                  <a:gd name="T0" fmla="*/ 0 w 70"/>
                  <a:gd name="T1" fmla="*/ 22 h 22"/>
                  <a:gd name="T2" fmla="*/ 0 w 70"/>
                  <a:gd name="T3" fmla="*/ 22 h 22"/>
                  <a:gd name="T4" fmla="*/ 8 w 70"/>
                  <a:gd name="T5" fmla="*/ 16 h 22"/>
                  <a:gd name="T6" fmla="*/ 16 w 70"/>
                  <a:gd name="T7" fmla="*/ 11 h 22"/>
                  <a:gd name="T8" fmla="*/ 24 w 70"/>
                  <a:gd name="T9" fmla="*/ 8 h 22"/>
                  <a:gd name="T10" fmla="*/ 32 w 70"/>
                  <a:gd name="T11" fmla="*/ 5 h 22"/>
                  <a:gd name="T12" fmla="*/ 50 w 70"/>
                  <a:gd name="T13" fmla="*/ 1 h 22"/>
                  <a:gd name="T14" fmla="*/ 70 w 70"/>
                  <a:gd name="T15" fmla="*/ 0 h 22"/>
                  <a:gd name="T16" fmla="*/ 70 w 70"/>
                  <a:gd name="T17" fmla="*/ 0 h 22"/>
                  <a:gd name="T18" fmla="*/ 53 w 70"/>
                  <a:gd name="T19" fmla="*/ 9 h 22"/>
                  <a:gd name="T20" fmla="*/ 35 w 70"/>
                  <a:gd name="T21" fmla="*/ 17 h 22"/>
                  <a:gd name="T22" fmla="*/ 19 w 70"/>
                  <a:gd name="T23" fmla="*/ 20 h 22"/>
                  <a:gd name="T24" fmla="*/ 0 w 70"/>
                  <a:gd name="T25" fmla="*/ 22 h 22"/>
                  <a:gd name="T26" fmla="*/ 0 w 70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2">
                    <a:moveTo>
                      <a:pt x="0" y="22"/>
                    </a:moveTo>
                    <a:lnTo>
                      <a:pt x="0" y="22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24" y="8"/>
                    </a:lnTo>
                    <a:lnTo>
                      <a:pt x="32" y="5"/>
                    </a:lnTo>
                    <a:lnTo>
                      <a:pt x="50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3" y="9"/>
                    </a:lnTo>
                    <a:lnTo>
                      <a:pt x="35" y="17"/>
                    </a:lnTo>
                    <a:lnTo>
                      <a:pt x="19" y="2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7" name="Freeform 49">
                <a:extLst>
                  <a:ext uri="{FF2B5EF4-FFF2-40B4-BE49-F238E27FC236}">
                    <a16:creationId xmlns:a16="http://schemas.microsoft.com/office/drawing/2014/main" id="{859A33A9-4E59-CC62-479D-23B45D021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389"/>
                <a:ext cx="16" cy="12"/>
              </a:xfrm>
              <a:custGeom>
                <a:avLst/>
                <a:gdLst>
                  <a:gd name="T0" fmla="*/ 32 w 32"/>
                  <a:gd name="T1" fmla="*/ 24 h 24"/>
                  <a:gd name="T2" fmla="*/ 32 w 32"/>
                  <a:gd name="T3" fmla="*/ 24 h 24"/>
                  <a:gd name="T4" fmla="*/ 29 w 32"/>
                  <a:gd name="T5" fmla="*/ 24 h 24"/>
                  <a:gd name="T6" fmla="*/ 29 w 32"/>
                  <a:gd name="T7" fmla="*/ 24 h 24"/>
                  <a:gd name="T8" fmla="*/ 21 w 32"/>
                  <a:gd name="T9" fmla="*/ 24 h 24"/>
                  <a:gd name="T10" fmla="*/ 13 w 32"/>
                  <a:gd name="T11" fmla="*/ 24 h 24"/>
                  <a:gd name="T12" fmla="*/ 10 w 32"/>
                  <a:gd name="T13" fmla="*/ 24 h 24"/>
                  <a:gd name="T14" fmla="*/ 5 w 32"/>
                  <a:gd name="T15" fmla="*/ 22 h 24"/>
                  <a:gd name="T16" fmla="*/ 3 w 32"/>
                  <a:gd name="T17" fmla="*/ 19 h 24"/>
                  <a:gd name="T18" fmla="*/ 2 w 32"/>
                  <a:gd name="T19" fmla="*/ 13 h 24"/>
                  <a:gd name="T20" fmla="*/ 2 w 32"/>
                  <a:gd name="T21" fmla="*/ 13 h 24"/>
                  <a:gd name="T22" fmla="*/ 0 w 32"/>
                  <a:gd name="T23" fmla="*/ 8 h 24"/>
                  <a:gd name="T24" fmla="*/ 2 w 32"/>
                  <a:gd name="T25" fmla="*/ 3 h 24"/>
                  <a:gd name="T26" fmla="*/ 3 w 32"/>
                  <a:gd name="T27" fmla="*/ 0 h 24"/>
                  <a:gd name="T28" fmla="*/ 10 w 32"/>
                  <a:gd name="T29" fmla="*/ 0 h 24"/>
                  <a:gd name="T30" fmla="*/ 10 w 32"/>
                  <a:gd name="T31" fmla="*/ 0 h 24"/>
                  <a:gd name="T32" fmla="*/ 19 w 32"/>
                  <a:gd name="T33" fmla="*/ 1 h 24"/>
                  <a:gd name="T34" fmla="*/ 26 w 32"/>
                  <a:gd name="T35" fmla="*/ 6 h 24"/>
                  <a:gd name="T36" fmla="*/ 30 w 32"/>
                  <a:gd name="T37" fmla="*/ 14 h 24"/>
                  <a:gd name="T38" fmla="*/ 32 w 32"/>
                  <a:gd name="T39" fmla="*/ 24 h 24"/>
                  <a:gd name="T40" fmla="*/ 32 w 32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4">
                    <a:moveTo>
                      <a:pt x="32" y="24"/>
                    </a:moveTo>
                    <a:lnTo>
                      <a:pt x="32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1" y="24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5" y="22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9" y="1"/>
                    </a:lnTo>
                    <a:lnTo>
                      <a:pt x="26" y="6"/>
                    </a:lnTo>
                    <a:lnTo>
                      <a:pt x="30" y="14"/>
                    </a:lnTo>
                    <a:lnTo>
                      <a:pt x="32" y="24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8" name="Freeform 50">
                <a:extLst>
                  <a:ext uri="{FF2B5EF4-FFF2-40B4-BE49-F238E27FC236}">
                    <a16:creationId xmlns:a16="http://schemas.microsoft.com/office/drawing/2014/main" id="{3ACD7070-BD38-AC0F-15C0-029C0E9E2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865"/>
                <a:ext cx="19" cy="15"/>
              </a:xfrm>
              <a:custGeom>
                <a:avLst/>
                <a:gdLst>
                  <a:gd name="T0" fmla="*/ 39 w 39"/>
                  <a:gd name="T1" fmla="*/ 0 h 30"/>
                  <a:gd name="T2" fmla="*/ 39 w 39"/>
                  <a:gd name="T3" fmla="*/ 0 h 30"/>
                  <a:gd name="T4" fmla="*/ 32 w 39"/>
                  <a:gd name="T5" fmla="*/ 13 h 30"/>
                  <a:gd name="T6" fmla="*/ 26 w 39"/>
                  <a:gd name="T7" fmla="*/ 21 h 30"/>
                  <a:gd name="T8" fmla="*/ 18 w 39"/>
                  <a:gd name="T9" fmla="*/ 27 h 30"/>
                  <a:gd name="T10" fmla="*/ 8 w 39"/>
                  <a:gd name="T11" fmla="*/ 30 h 30"/>
                  <a:gd name="T12" fmla="*/ 8 w 39"/>
                  <a:gd name="T13" fmla="*/ 30 h 30"/>
                  <a:gd name="T14" fmla="*/ 5 w 39"/>
                  <a:gd name="T15" fmla="*/ 30 h 30"/>
                  <a:gd name="T16" fmla="*/ 2 w 39"/>
                  <a:gd name="T17" fmla="*/ 29 h 30"/>
                  <a:gd name="T18" fmla="*/ 0 w 39"/>
                  <a:gd name="T19" fmla="*/ 27 h 30"/>
                  <a:gd name="T20" fmla="*/ 0 w 39"/>
                  <a:gd name="T21" fmla="*/ 24 h 30"/>
                  <a:gd name="T22" fmla="*/ 0 w 39"/>
                  <a:gd name="T23" fmla="*/ 24 h 30"/>
                  <a:gd name="T24" fmla="*/ 7 w 39"/>
                  <a:gd name="T25" fmla="*/ 15 h 30"/>
                  <a:gd name="T26" fmla="*/ 15 w 39"/>
                  <a:gd name="T27" fmla="*/ 8 h 30"/>
                  <a:gd name="T28" fmla="*/ 24 w 39"/>
                  <a:gd name="T29" fmla="*/ 3 h 30"/>
                  <a:gd name="T30" fmla="*/ 39 w 39"/>
                  <a:gd name="T31" fmla="*/ 0 h 30"/>
                  <a:gd name="T32" fmla="*/ 39 w 39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39" y="0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7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5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7" y="15"/>
                    </a:lnTo>
                    <a:lnTo>
                      <a:pt x="15" y="8"/>
                    </a:lnTo>
                    <a:lnTo>
                      <a:pt x="24" y="3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9" name="Freeform 51">
                <a:extLst>
                  <a:ext uri="{FF2B5EF4-FFF2-40B4-BE49-F238E27FC236}">
                    <a16:creationId xmlns:a16="http://schemas.microsoft.com/office/drawing/2014/main" id="{88E35454-7367-A11A-FD6A-A9A677C8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2053"/>
                <a:ext cx="17" cy="15"/>
              </a:xfrm>
              <a:custGeom>
                <a:avLst/>
                <a:gdLst>
                  <a:gd name="T0" fmla="*/ 2 w 34"/>
                  <a:gd name="T1" fmla="*/ 0 h 30"/>
                  <a:gd name="T2" fmla="*/ 2 w 34"/>
                  <a:gd name="T3" fmla="*/ 0 h 30"/>
                  <a:gd name="T4" fmla="*/ 13 w 34"/>
                  <a:gd name="T5" fmla="*/ 0 h 30"/>
                  <a:gd name="T6" fmla="*/ 23 w 34"/>
                  <a:gd name="T7" fmla="*/ 5 h 30"/>
                  <a:gd name="T8" fmla="*/ 26 w 34"/>
                  <a:gd name="T9" fmla="*/ 6 h 30"/>
                  <a:gd name="T10" fmla="*/ 29 w 34"/>
                  <a:gd name="T11" fmla="*/ 11 h 30"/>
                  <a:gd name="T12" fmla="*/ 34 w 34"/>
                  <a:gd name="T13" fmla="*/ 21 h 30"/>
                  <a:gd name="T14" fmla="*/ 34 w 34"/>
                  <a:gd name="T15" fmla="*/ 21 h 30"/>
                  <a:gd name="T16" fmla="*/ 34 w 34"/>
                  <a:gd name="T17" fmla="*/ 24 h 30"/>
                  <a:gd name="T18" fmla="*/ 32 w 34"/>
                  <a:gd name="T19" fmla="*/ 27 h 30"/>
                  <a:gd name="T20" fmla="*/ 31 w 34"/>
                  <a:gd name="T21" fmla="*/ 30 h 30"/>
                  <a:gd name="T22" fmla="*/ 27 w 34"/>
                  <a:gd name="T23" fmla="*/ 30 h 30"/>
                  <a:gd name="T24" fmla="*/ 27 w 34"/>
                  <a:gd name="T25" fmla="*/ 30 h 30"/>
                  <a:gd name="T26" fmla="*/ 18 w 34"/>
                  <a:gd name="T27" fmla="*/ 25 h 30"/>
                  <a:gd name="T28" fmla="*/ 10 w 34"/>
                  <a:gd name="T29" fmla="*/ 19 h 30"/>
                  <a:gd name="T30" fmla="*/ 5 w 34"/>
                  <a:gd name="T31" fmla="*/ 11 h 30"/>
                  <a:gd name="T32" fmla="*/ 0 w 34"/>
                  <a:gd name="T33" fmla="*/ 2 h 30"/>
                  <a:gd name="T34" fmla="*/ 2 w 34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0">
                    <a:moveTo>
                      <a:pt x="2" y="0"/>
                    </a:moveTo>
                    <a:lnTo>
                      <a:pt x="2" y="0"/>
                    </a:lnTo>
                    <a:lnTo>
                      <a:pt x="13" y="0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9" y="1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2" y="27"/>
                    </a:lnTo>
                    <a:lnTo>
                      <a:pt x="31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18" y="25"/>
                    </a:lnTo>
                    <a:lnTo>
                      <a:pt x="10" y="19"/>
                    </a:lnTo>
                    <a:lnTo>
                      <a:pt x="5" y="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0" name="Freeform 52">
                <a:extLst>
                  <a:ext uri="{FF2B5EF4-FFF2-40B4-BE49-F238E27FC236}">
                    <a16:creationId xmlns:a16="http://schemas.microsoft.com/office/drawing/2014/main" id="{0906BEC0-B8F2-A30B-8F97-441F6669D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90"/>
                <a:ext cx="23" cy="14"/>
              </a:xfrm>
              <a:custGeom>
                <a:avLst/>
                <a:gdLst>
                  <a:gd name="T0" fmla="*/ 0 w 47"/>
                  <a:gd name="T1" fmla="*/ 29 h 29"/>
                  <a:gd name="T2" fmla="*/ 0 w 47"/>
                  <a:gd name="T3" fmla="*/ 29 h 29"/>
                  <a:gd name="T4" fmla="*/ 4 w 47"/>
                  <a:gd name="T5" fmla="*/ 21 h 29"/>
                  <a:gd name="T6" fmla="*/ 7 w 47"/>
                  <a:gd name="T7" fmla="*/ 13 h 29"/>
                  <a:gd name="T8" fmla="*/ 12 w 47"/>
                  <a:gd name="T9" fmla="*/ 8 h 29"/>
                  <a:gd name="T10" fmla="*/ 16 w 47"/>
                  <a:gd name="T11" fmla="*/ 3 h 29"/>
                  <a:gd name="T12" fmla="*/ 23 w 47"/>
                  <a:gd name="T13" fmla="*/ 2 h 29"/>
                  <a:gd name="T14" fmla="*/ 29 w 47"/>
                  <a:gd name="T15" fmla="*/ 0 h 29"/>
                  <a:gd name="T16" fmla="*/ 37 w 47"/>
                  <a:gd name="T17" fmla="*/ 0 h 29"/>
                  <a:gd name="T18" fmla="*/ 47 w 47"/>
                  <a:gd name="T19" fmla="*/ 0 h 29"/>
                  <a:gd name="T20" fmla="*/ 47 w 47"/>
                  <a:gd name="T21" fmla="*/ 0 h 29"/>
                  <a:gd name="T22" fmla="*/ 24 w 47"/>
                  <a:gd name="T23" fmla="*/ 18 h 29"/>
                  <a:gd name="T24" fmla="*/ 13 w 47"/>
                  <a:gd name="T25" fmla="*/ 24 h 29"/>
                  <a:gd name="T26" fmla="*/ 0 w 47"/>
                  <a:gd name="T27" fmla="*/ 29 h 29"/>
                  <a:gd name="T28" fmla="*/ 0 w 47"/>
                  <a:gd name="T2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lnTo>
                      <a:pt x="0" y="29"/>
                    </a:lnTo>
                    <a:lnTo>
                      <a:pt x="4" y="21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29" y="0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24" y="18"/>
                    </a:lnTo>
                    <a:lnTo>
                      <a:pt x="13" y="24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1" name="Freeform 53">
                <a:extLst>
                  <a:ext uri="{FF2B5EF4-FFF2-40B4-BE49-F238E27FC236}">
                    <a16:creationId xmlns:a16="http://schemas.microsoft.com/office/drawing/2014/main" id="{0C64E64B-ADB4-95AB-EBA7-BAA624B04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1433"/>
                <a:ext cx="13" cy="13"/>
              </a:xfrm>
              <a:custGeom>
                <a:avLst/>
                <a:gdLst>
                  <a:gd name="T0" fmla="*/ 13 w 25"/>
                  <a:gd name="T1" fmla="*/ 0 h 26"/>
                  <a:gd name="T2" fmla="*/ 13 w 25"/>
                  <a:gd name="T3" fmla="*/ 0 h 26"/>
                  <a:gd name="T4" fmla="*/ 19 w 25"/>
                  <a:gd name="T5" fmla="*/ 2 h 26"/>
                  <a:gd name="T6" fmla="*/ 22 w 25"/>
                  <a:gd name="T7" fmla="*/ 3 h 26"/>
                  <a:gd name="T8" fmla="*/ 24 w 25"/>
                  <a:gd name="T9" fmla="*/ 8 h 26"/>
                  <a:gd name="T10" fmla="*/ 25 w 25"/>
                  <a:gd name="T11" fmla="*/ 13 h 26"/>
                  <a:gd name="T12" fmla="*/ 25 w 25"/>
                  <a:gd name="T13" fmla="*/ 13 h 26"/>
                  <a:gd name="T14" fmla="*/ 24 w 25"/>
                  <a:gd name="T15" fmla="*/ 19 h 26"/>
                  <a:gd name="T16" fmla="*/ 22 w 25"/>
                  <a:gd name="T17" fmla="*/ 22 h 26"/>
                  <a:gd name="T18" fmla="*/ 17 w 25"/>
                  <a:gd name="T19" fmla="*/ 24 h 26"/>
                  <a:gd name="T20" fmla="*/ 11 w 25"/>
                  <a:gd name="T21" fmla="*/ 26 h 26"/>
                  <a:gd name="T22" fmla="*/ 11 w 25"/>
                  <a:gd name="T23" fmla="*/ 26 h 26"/>
                  <a:gd name="T24" fmla="*/ 6 w 25"/>
                  <a:gd name="T25" fmla="*/ 24 h 26"/>
                  <a:gd name="T26" fmla="*/ 3 w 25"/>
                  <a:gd name="T27" fmla="*/ 22 h 26"/>
                  <a:gd name="T28" fmla="*/ 0 w 25"/>
                  <a:gd name="T29" fmla="*/ 18 h 26"/>
                  <a:gd name="T30" fmla="*/ 0 w 25"/>
                  <a:gd name="T31" fmla="*/ 13 h 26"/>
                  <a:gd name="T32" fmla="*/ 0 w 25"/>
                  <a:gd name="T33" fmla="*/ 13 h 26"/>
                  <a:gd name="T34" fmla="*/ 1 w 25"/>
                  <a:gd name="T35" fmla="*/ 8 h 26"/>
                  <a:gd name="T36" fmla="*/ 3 w 25"/>
                  <a:gd name="T37" fmla="*/ 3 h 26"/>
                  <a:gd name="T38" fmla="*/ 8 w 25"/>
                  <a:gd name="T39" fmla="*/ 2 h 26"/>
                  <a:gd name="T40" fmla="*/ 13 w 25"/>
                  <a:gd name="T41" fmla="*/ 0 h 26"/>
                  <a:gd name="T42" fmla="*/ 13 w 25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6">
                    <a:moveTo>
                      <a:pt x="13" y="0"/>
                    </a:moveTo>
                    <a:lnTo>
                      <a:pt x="13" y="0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19"/>
                    </a:lnTo>
                    <a:lnTo>
                      <a:pt x="22" y="22"/>
                    </a:lnTo>
                    <a:lnTo>
                      <a:pt x="17" y="24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6" y="24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2" name="Freeform 54">
                <a:extLst>
                  <a:ext uri="{FF2B5EF4-FFF2-40B4-BE49-F238E27FC236}">
                    <a16:creationId xmlns:a16="http://schemas.microsoft.com/office/drawing/2014/main" id="{89631C92-4B25-F930-E4CF-9461F8321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885"/>
                <a:ext cx="17" cy="15"/>
              </a:xfrm>
              <a:custGeom>
                <a:avLst/>
                <a:gdLst>
                  <a:gd name="T0" fmla="*/ 0 w 33"/>
                  <a:gd name="T1" fmla="*/ 0 h 30"/>
                  <a:gd name="T2" fmla="*/ 0 w 33"/>
                  <a:gd name="T3" fmla="*/ 0 h 30"/>
                  <a:gd name="T4" fmla="*/ 11 w 33"/>
                  <a:gd name="T5" fmla="*/ 4 h 30"/>
                  <a:gd name="T6" fmla="*/ 20 w 33"/>
                  <a:gd name="T7" fmla="*/ 9 h 30"/>
                  <a:gd name="T8" fmla="*/ 25 w 33"/>
                  <a:gd name="T9" fmla="*/ 12 h 30"/>
                  <a:gd name="T10" fmla="*/ 28 w 33"/>
                  <a:gd name="T11" fmla="*/ 15 h 30"/>
                  <a:gd name="T12" fmla="*/ 31 w 33"/>
                  <a:gd name="T13" fmla="*/ 20 h 30"/>
                  <a:gd name="T14" fmla="*/ 33 w 33"/>
                  <a:gd name="T15" fmla="*/ 25 h 30"/>
                  <a:gd name="T16" fmla="*/ 33 w 33"/>
                  <a:gd name="T17" fmla="*/ 25 h 30"/>
                  <a:gd name="T18" fmla="*/ 30 w 33"/>
                  <a:gd name="T19" fmla="*/ 28 h 30"/>
                  <a:gd name="T20" fmla="*/ 27 w 33"/>
                  <a:gd name="T21" fmla="*/ 30 h 30"/>
                  <a:gd name="T22" fmla="*/ 27 w 33"/>
                  <a:gd name="T23" fmla="*/ 30 h 30"/>
                  <a:gd name="T24" fmla="*/ 20 w 33"/>
                  <a:gd name="T25" fmla="*/ 30 h 30"/>
                  <a:gd name="T26" fmla="*/ 16 w 33"/>
                  <a:gd name="T27" fmla="*/ 27 h 30"/>
                  <a:gd name="T28" fmla="*/ 12 w 33"/>
                  <a:gd name="T29" fmla="*/ 25 h 30"/>
                  <a:gd name="T30" fmla="*/ 8 w 33"/>
                  <a:gd name="T31" fmla="*/ 20 h 30"/>
                  <a:gd name="T32" fmla="*/ 3 w 33"/>
                  <a:gd name="T33" fmla="*/ 11 h 30"/>
                  <a:gd name="T34" fmla="*/ 0 w 33"/>
                  <a:gd name="T35" fmla="*/ 0 h 30"/>
                  <a:gd name="T36" fmla="*/ 0 w 33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lnTo>
                      <a:pt x="0" y="0"/>
                    </a:lnTo>
                    <a:lnTo>
                      <a:pt x="11" y="4"/>
                    </a:lnTo>
                    <a:lnTo>
                      <a:pt x="20" y="9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1" y="20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0" y="2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0" y="30"/>
                    </a:lnTo>
                    <a:lnTo>
                      <a:pt x="16" y="27"/>
                    </a:lnTo>
                    <a:lnTo>
                      <a:pt x="12" y="25"/>
                    </a:lnTo>
                    <a:lnTo>
                      <a:pt x="8" y="20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3" name="Freeform 55">
                <a:extLst>
                  <a:ext uri="{FF2B5EF4-FFF2-40B4-BE49-F238E27FC236}">
                    <a16:creationId xmlns:a16="http://schemas.microsoft.com/office/drawing/2014/main" id="{237C7254-A01B-8D8A-4A42-084D7F0F9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929"/>
                <a:ext cx="13" cy="12"/>
              </a:xfrm>
              <a:custGeom>
                <a:avLst/>
                <a:gdLst>
                  <a:gd name="T0" fmla="*/ 13 w 27"/>
                  <a:gd name="T1" fmla="*/ 0 h 24"/>
                  <a:gd name="T2" fmla="*/ 13 w 27"/>
                  <a:gd name="T3" fmla="*/ 0 h 24"/>
                  <a:gd name="T4" fmla="*/ 17 w 27"/>
                  <a:gd name="T5" fmla="*/ 0 h 24"/>
                  <a:gd name="T6" fmla="*/ 22 w 27"/>
                  <a:gd name="T7" fmla="*/ 3 h 24"/>
                  <a:gd name="T8" fmla="*/ 24 w 27"/>
                  <a:gd name="T9" fmla="*/ 6 h 24"/>
                  <a:gd name="T10" fmla="*/ 25 w 27"/>
                  <a:gd name="T11" fmla="*/ 11 h 24"/>
                  <a:gd name="T12" fmla="*/ 25 w 27"/>
                  <a:gd name="T13" fmla="*/ 11 h 24"/>
                  <a:gd name="T14" fmla="*/ 27 w 27"/>
                  <a:gd name="T15" fmla="*/ 17 h 24"/>
                  <a:gd name="T16" fmla="*/ 24 w 27"/>
                  <a:gd name="T17" fmla="*/ 20 h 24"/>
                  <a:gd name="T18" fmla="*/ 19 w 27"/>
                  <a:gd name="T19" fmla="*/ 24 h 24"/>
                  <a:gd name="T20" fmla="*/ 14 w 27"/>
                  <a:gd name="T21" fmla="*/ 24 h 24"/>
                  <a:gd name="T22" fmla="*/ 14 w 27"/>
                  <a:gd name="T23" fmla="*/ 24 h 24"/>
                  <a:gd name="T24" fmla="*/ 8 w 27"/>
                  <a:gd name="T25" fmla="*/ 24 h 24"/>
                  <a:gd name="T26" fmla="*/ 3 w 27"/>
                  <a:gd name="T27" fmla="*/ 22 h 24"/>
                  <a:gd name="T28" fmla="*/ 0 w 27"/>
                  <a:gd name="T29" fmla="*/ 19 h 24"/>
                  <a:gd name="T30" fmla="*/ 0 w 27"/>
                  <a:gd name="T31" fmla="*/ 14 h 24"/>
                  <a:gd name="T32" fmla="*/ 0 w 27"/>
                  <a:gd name="T33" fmla="*/ 14 h 24"/>
                  <a:gd name="T34" fmla="*/ 0 w 27"/>
                  <a:gd name="T35" fmla="*/ 9 h 24"/>
                  <a:gd name="T36" fmla="*/ 3 w 27"/>
                  <a:gd name="T37" fmla="*/ 6 h 24"/>
                  <a:gd name="T38" fmla="*/ 8 w 27"/>
                  <a:gd name="T39" fmla="*/ 1 h 24"/>
                  <a:gd name="T40" fmla="*/ 13 w 27"/>
                  <a:gd name="T41" fmla="*/ 0 h 24"/>
                  <a:gd name="T42" fmla="*/ 13 w 27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4">
                    <a:moveTo>
                      <a:pt x="13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" y="3"/>
                    </a:lnTo>
                    <a:lnTo>
                      <a:pt x="24" y="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7"/>
                    </a:lnTo>
                    <a:lnTo>
                      <a:pt x="24" y="20"/>
                    </a:lnTo>
                    <a:lnTo>
                      <a:pt x="19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8" y="24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4" name="Freeform 56">
                <a:extLst>
                  <a:ext uri="{FF2B5EF4-FFF2-40B4-BE49-F238E27FC236}">
                    <a16:creationId xmlns:a16="http://schemas.microsoft.com/office/drawing/2014/main" id="{121B620A-3560-AB10-CF4B-DBC15AFB2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636"/>
                <a:ext cx="12" cy="15"/>
              </a:xfrm>
              <a:custGeom>
                <a:avLst/>
                <a:gdLst>
                  <a:gd name="T0" fmla="*/ 8 w 24"/>
                  <a:gd name="T1" fmla="*/ 28 h 28"/>
                  <a:gd name="T2" fmla="*/ 8 w 24"/>
                  <a:gd name="T3" fmla="*/ 28 h 28"/>
                  <a:gd name="T4" fmla="*/ 5 w 24"/>
                  <a:gd name="T5" fmla="*/ 25 h 28"/>
                  <a:gd name="T6" fmla="*/ 2 w 24"/>
                  <a:gd name="T7" fmla="*/ 22 h 28"/>
                  <a:gd name="T8" fmla="*/ 0 w 24"/>
                  <a:gd name="T9" fmla="*/ 17 h 28"/>
                  <a:gd name="T10" fmla="*/ 0 w 24"/>
                  <a:gd name="T11" fmla="*/ 13 h 28"/>
                  <a:gd name="T12" fmla="*/ 0 w 24"/>
                  <a:gd name="T13" fmla="*/ 13 h 28"/>
                  <a:gd name="T14" fmla="*/ 2 w 24"/>
                  <a:gd name="T15" fmla="*/ 6 h 28"/>
                  <a:gd name="T16" fmla="*/ 5 w 24"/>
                  <a:gd name="T17" fmla="*/ 3 h 28"/>
                  <a:gd name="T18" fmla="*/ 8 w 24"/>
                  <a:gd name="T19" fmla="*/ 0 h 28"/>
                  <a:gd name="T20" fmla="*/ 15 w 24"/>
                  <a:gd name="T21" fmla="*/ 0 h 28"/>
                  <a:gd name="T22" fmla="*/ 15 w 24"/>
                  <a:gd name="T23" fmla="*/ 0 h 28"/>
                  <a:gd name="T24" fmla="*/ 19 w 24"/>
                  <a:gd name="T25" fmla="*/ 1 h 28"/>
                  <a:gd name="T26" fmla="*/ 23 w 24"/>
                  <a:gd name="T27" fmla="*/ 3 h 28"/>
                  <a:gd name="T28" fmla="*/ 24 w 24"/>
                  <a:gd name="T29" fmla="*/ 5 h 28"/>
                  <a:gd name="T30" fmla="*/ 24 w 24"/>
                  <a:gd name="T31" fmla="*/ 9 h 28"/>
                  <a:gd name="T32" fmla="*/ 24 w 24"/>
                  <a:gd name="T33" fmla="*/ 9 h 28"/>
                  <a:gd name="T34" fmla="*/ 19 w 24"/>
                  <a:gd name="T35" fmla="*/ 20 h 28"/>
                  <a:gd name="T36" fmla="*/ 15 w 24"/>
                  <a:gd name="T37" fmla="*/ 25 h 28"/>
                  <a:gd name="T38" fmla="*/ 8 w 24"/>
                  <a:gd name="T39" fmla="*/ 28 h 28"/>
                  <a:gd name="T40" fmla="*/ 8 w 24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8" y="28"/>
                    </a:moveTo>
                    <a:lnTo>
                      <a:pt x="8" y="28"/>
                    </a:lnTo>
                    <a:lnTo>
                      <a:pt x="5" y="25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4" y="5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19" y="20"/>
                    </a:lnTo>
                    <a:lnTo>
                      <a:pt x="15" y="25"/>
                    </a:lnTo>
                    <a:lnTo>
                      <a:pt x="8" y="28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5" name="Freeform 57">
                <a:extLst>
                  <a:ext uri="{FF2B5EF4-FFF2-40B4-BE49-F238E27FC236}">
                    <a16:creationId xmlns:a16="http://schemas.microsoft.com/office/drawing/2014/main" id="{85E7EEFD-BEEA-8B01-634C-2F378F831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3304"/>
                <a:ext cx="8" cy="12"/>
              </a:xfrm>
              <a:custGeom>
                <a:avLst/>
                <a:gdLst>
                  <a:gd name="T0" fmla="*/ 3 w 15"/>
                  <a:gd name="T1" fmla="*/ 0 h 24"/>
                  <a:gd name="T2" fmla="*/ 3 w 15"/>
                  <a:gd name="T3" fmla="*/ 0 h 24"/>
                  <a:gd name="T4" fmla="*/ 11 w 15"/>
                  <a:gd name="T5" fmla="*/ 8 h 24"/>
                  <a:gd name="T6" fmla="*/ 15 w 15"/>
                  <a:gd name="T7" fmla="*/ 14 h 24"/>
                  <a:gd name="T8" fmla="*/ 15 w 15"/>
                  <a:gd name="T9" fmla="*/ 14 h 24"/>
                  <a:gd name="T10" fmla="*/ 15 w 15"/>
                  <a:gd name="T11" fmla="*/ 19 h 24"/>
                  <a:gd name="T12" fmla="*/ 14 w 15"/>
                  <a:gd name="T13" fmla="*/ 21 h 24"/>
                  <a:gd name="T14" fmla="*/ 11 w 15"/>
                  <a:gd name="T15" fmla="*/ 24 h 24"/>
                  <a:gd name="T16" fmla="*/ 6 w 15"/>
                  <a:gd name="T17" fmla="*/ 24 h 24"/>
                  <a:gd name="T18" fmla="*/ 6 w 15"/>
                  <a:gd name="T19" fmla="*/ 24 h 24"/>
                  <a:gd name="T20" fmla="*/ 3 w 15"/>
                  <a:gd name="T21" fmla="*/ 24 h 24"/>
                  <a:gd name="T22" fmla="*/ 1 w 15"/>
                  <a:gd name="T23" fmla="*/ 21 h 24"/>
                  <a:gd name="T24" fmla="*/ 0 w 15"/>
                  <a:gd name="T25" fmla="*/ 18 h 24"/>
                  <a:gd name="T26" fmla="*/ 0 w 15"/>
                  <a:gd name="T27" fmla="*/ 13 h 24"/>
                  <a:gd name="T28" fmla="*/ 0 w 15"/>
                  <a:gd name="T29" fmla="*/ 13 h 24"/>
                  <a:gd name="T30" fmla="*/ 3 w 15"/>
                  <a:gd name="T31" fmla="*/ 0 h 24"/>
                  <a:gd name="T32" fmla="*/ 3 w 15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4">
                    <a:moveTo>
                      <a:pt x="3" y="0"/>
                    </a:moveTo>
                    <a:lnTo>
                      <a:pt x="3" y="0"/>
                    </a:lnTo>
                    <a:lnTo>
                      <a:pt x="11" y="8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1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6" name="Freeform 58">
                <a:extLst>
                  <a:ext uri="{FF2B5EF4-FFF2-40B4-BE49-F238E27FC236}">
                    <a16:creationId xmlns:a16="http://schemas.microsoft.com/office/drawing/2014/main" id="{48416DFC-6DE9-01BF-52A7-4DF570DD2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084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7" name="Freeform 59">
                <a:extLst>
                  <a:ext uri="{FF2B5EF4-FFF2-40B4-BE49-F238E27FC236}">
                    <a16:creationId xmlns:a16="http://schemas.microsoft.com/office/drawing/2014/main" id="{EC666833-D139-35EF-DAD7-8C700808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724"/>
                <a:ext cx="5" cy="3"/>
              </a:xfrm>
              <a:custGeom>
                <a:avLst/>
                <a:gdLst>
                  <a:gd name="T0" fmla="*/ 0 w 9"/>
                  <a:gd name="T1" fmla="*/ 5 h 7"/>
                  <a:gd name="T2" fmla="*/ 0 w 9"/>
                  <a:gd name="T3" fmla="*/ 5 h 7"/>
                  <a:gd name="T4" fmla="*/ 6 w 9"/>
                  <a:gd name="T5" fmla="*/ 0 h 7"/>
                  <a:gd name="T6" fmla="*/ 6 w 9"/>
                  <a:gd name="T7" fmla="*/ 0 h 7"/>
                  <a:gd name="T8" fmla="*/ 9 w 9"/>
                  <a:gd name="T9" fmla="*/ 3 h 7"/>
                  <a:gd name="T10" fmla="*/ 9 w 9"/>
                  <a:gd name="T11" fmla="*/ 3 h 7"/>
                  <a:gd name="T12" fmla="*/ 1 w 9"/>
                  <a:gd name="T13" fmla="*/ 7 h 7"/>
                  <a:gd name="T14" fmla="*/ 0 w 9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8" name="Freeform 60">
                <a:extLst>
                  <a:ext uri="{FF2B5EF4-FFF2-40B4-BE49-F238E27FC236}">
                    <a16:creationId xmlns:a16="http://schemas.microsoft.com/office/drawing/2014/main" id="{402B5A53-691B-8F38-E1D5-98A7B12ED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" y="2882"/>
                <a:ext cx="3" cy="3"/>
              </a:xfrm>
              <a:custGeom>
                <a:avLst/>
                <a:gdLst>
                  <a:gd name="T0" fmla="*/ 6 w 6"/>
                  <a:gd name="T1" fmla="*/ 1 h 5"/>
                  <a:gd name="T2" fmla="*/ 6 w 6"/>
                  <a:gd name="T3" fmla="*/ 1 h 5"/>
                  <a:gd name="T4" fmla="*/ 4 w 6"/>
                  <a:gd name="T5" fmla="*/ 5 h 5"/>
                  <a:gd name="T6" fmla="*/ 4 w 6"/>
                  <a:gd name="T7" fmla="*/ 5 h 5"/>
                  <a:gd name="T8" fmla="*/ 0 w 6"/>
                  <a:gd name="T9" fmla="*/ 1 h 5"/>
                  <a:gd name="T10" fmla="*/ 0 w 6"/>
                  <a:gd name="T11" fmla="*/ 1 h 5"/>
                  <a:gd name="T12" fmla="*/ 1 w 6"/>
                  <a:gd name="T13" fmla="*/ 0 h 5"/>
                  <a:gd name="T14" fmla="*/ 1 w 6"/>
                  <a:gd name="T15" fmla="*/ 0 h 5"/>
                  <a:gd name="T16" fmla="*/ 6 w 6"/>
                  <a:gd name="T17" fmla="*/ 1 h 5"/>
                  <a:gd name="T18" fmla="*/ 6 w 6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lnTo>
                      <a:pt x="6" y="1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9" name="Freeform 61">
                <a:extLst>
                  <a:ext uri="{FF2B5EF4-FFF2-40B4-BE49-F238E27FC236}">
                    <a16:creationId xmlns:a16="http://schemas.microsoft.com/office/drawing/2014/main" id="{D2BF17BF-6089-62BE-A2D9-E458AB82C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" y="3323"/>
                <a:ext cx="3" cy="3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5 w 7"/>
                  <a:gd name="T5" fmla="*/ 0 h 5"/>
                  <a:gd name="T6" fmla="*/ 5 w 7"/>
                  <a:gd name="T7" fmla="*/ 0 h 5"/>
                  <a:gd name="T8" fmla="*/ 7 w 7"/>
                  <a:gd name="T9" fmla="*/ 3 h 5"/>
                  <a:gd name="T10" fmla="*/ 7 w 7"/>
                  <a:gd name="T11" fmla="*/ 3 h 5"/>
                  <a:gd name="T12" fmla="*/ 2 w 7"/>
                  <a:gd name="T13" fmla="*/ 5 h 5"/>
                  <a:gd name="T14" fmla="*/ 2 w 7"/>
                  <a:gd name="T15" fmla="*/ 5 h 5"/>
                  <a:gd name="T16" fmla="*/ 0 w 7"/>
                  <a:gd name="T17" fmla="*/ 3 h 5"/>
                  <a:gd name="T18" fmla="*/ 0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0" name="Freeform 62">
                <a:extLst>
                  <a:ext uri="{FF2B5EF4-FFF2-40B4-BE49-F238E27FC236}">
                    <a16:creationId xmlns:a16="http://schemas.microsoft.com/office/drawing/2014/main" id="{AA063227-569A-7DAF-1611-6EF19394A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" y="4713"/>
                <a:ext cx="3" cy="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4 w 4"/>
                  <a:gd name="T5" fmla="*/ 4 h 6"/>
                  <a:gd name="T6" fmla="*/ 4 w 4"/>
                  <a:gd name="T7" fmla="*/ 4 h 6"/>
                  <a:gd name="T8" fmla="*/ 3 w 4"/>
                  <a:gd name="T9" fmla="*/ 6 h 6"/>
                  <a:gd name="T10" fmla="*/ 3 w 4"/>
                  <a:gd name="T11" fmla="*/ 6 h 6"/>
                  <a:gd name="T12" fmla="*/ 0 w 4"/>
                  <a:gd name="T13" fmla="*/ 1 h 6"/>
                  <a:gd name="T14" fmla="*/ 0 w 4"/>
                  <a:gd name="T15" fmla="*/ 1 h 6"/>
                  <a:gd name="T16" fmla="*/ 3 w 4"/>
                  <a:gd name="T17" fmla="*/ 0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1" name="Freeform 63">
                <a:extLst>
                  <a:ext uri="{FF2B5EF4-FFF2-40B4-BE49-F238E27FC236}">
                    <a16:creationId xmlns:a16="http://schemas.microsoft.com/office/drawing/2014/main" id="{44C461CD-5DBD-DD69-B1F9-D1556AD2C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2050"/>
                <a:ext cx="4" cy="3"/>
              </a:xfrm>
              <a:custGeom>
                <a:avLst/>
                <a:gdLst>
                  <a:gd name="T0" fmla="*/ 6 w 8"/>
                  <a:gd name="T1" fmla="*/ 7 h 7"/>
                  <a:gd name="T2" fmla="*/ 6 w 8"/>
                  <a:gd name="T3" fmla="*/ 7 h 7"/>
                  <a:gd name="T4" fmla="*/ 2 w 8"/>
                  <a:gd name="T5" fmla="*/ 5 h 7"/>
                  <a:gd name="T6" fmla="*/ 0 w 8"/>
                  <a:gd name="T7" fmla="*/ 3 h 7"/>
                  <a:gd name="T8" fmla="*/ 0 w 8"/>
                  <a:gd name="T9" fmla="*/ 2 h 7"/>
                  <a:gd name="T10" fmla="*/ 0 w 8"/>
                  <a:gd name="T11" fmla="*/ 2 h 7"/>
                  <a:gd name="T12" fmla="*/ 2 w 8"/>
                  <a:gd name="T13" fmla="*/ 0 h 7"/>
                  <a:gd name="T14" fmla="*/ 5 w 8"/>
                  <a:gd name="T15" fmla="*/ 0 h 7"/>
                  <a:gd name="T16" fmla="*/ 8 w 8"/>
                  <a:gd name="T17" fmla="*/ 5 h 7"/>
                  <a:gd name="T18" fmla="*/ 6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7"/>
                    </a:move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5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2" name="Freeform 64">
                <a:extLst>
                  <a:ext uri="{FF2B5EF4-FFF2-40B4-BE49-F238E27FC236}">
                    <a16:creationId xmlns:a16="http://schemas.microsoft.com/office/drawing/2014/main" id="{079031E6-B6E1-0A16-1A7C-0C11838C4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929"/>
                <a:ext cx="3" cy="6"/>
              </a:xfrm>
              <a:custGeom>
                <a:avLst/>
                <a:gdLst>
                  <a:gd name="T0" fmla="*/ 6 w 6"/>
                  <a:gd name="T1" fmla="*/ 13 h 13"/>
                  <a:gd name="T2" fmla="*/ 6 w 6"/>
                  <a:gd name="T3" fmla="*/ 13 h 13"/>
                  <a:gd name="T4" fmla="*/ 3 w 6"/>
                  <a:gd name="T5" fmla="*/ 11 h 13"/>
                  <a:gd name="T6" fmla="*/ 0 w 6"/>
                  <a:gd name="T7" fmla="*/ 8 h 13"/>
                  <a:gd name="T8" fmla="*/ 0 w 6"/>
                  <a:gd name="T9" fmla="*/ 5 h 13"/>
                  <a:gd name="T10" fmla="*/ 0 w 6"/>
                  <a:gd name="T11" fmla="*/ 0 h 13"/>
                  <a:gd name="T12" fmla="*/ 0 w 6"/>
                  <a:gd name="T13" fmla="*/ 0 h 13"/>
                  <a:gd name="T14" fmla="*/ 3 w 6"/>
                  <a:gd name="T15" fmla="*/ 2 h 13"/>
                  <a:gd name="T16" fmla="*/ 6 w 6"/>
                  <a:gd name="T17" fmla="*/ 5 h 13"/>
                  <a:gd name="T18" fmla="*/ 6 w 6"/>
                  <a:gd name="T19" fmla="*/ 13 h 13"/>
                  <a:gd name="T20" fmla="*/ 6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lnTo>
                      <a:pt x="6" y="13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3" name="Freeform 65">
                <a:extLst>
                  <a:ext uri="{FF2B5EF4-FFF2-40B4-BE49-F238E27FC236}">
                    <a16:creationId xmlns:a16="http://schemas.microsoft.com/office/drawing/2014/main" id="{1977F92A-5D93-05F2-F4D8-E87A11986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7" y="1728"/>
                <a:ext cx="3" cy="4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7 h 8"/>
                  <a:gd name="T4" fmla="*/ 2 w 7"/>
                  <a:gd name="T5" fmla="*/ 2 h 8"/>
                  <a:gd name="T6" fmla="*/ 3 w 7"/>
                  <a:gd name="T7" fmla="*/ 0 h 8"/>
                  <a:gd name="T8" fmla="*/ 5 w 7"/>
                  <a:gd name="T9" fmla="*/ 0 h 8"/>
                  <a:gd name="T10" fmla="*/ 5 w 7"/>
                  <a:gd name="T11" fmla="*/ 0 h 8"/>
                  <a:gd name="T12" fmla="*/ 7 w 7"/>
                  <a:gd name="T13" fmla="*/ 2 h 8"/>
                  <a:gd name="T14" fmla="*/ 7 w 7"/>
                  <a:gd name="T15" fmla="*/ 5 h 8"/>
                  <a:gd name="T16" fmla="*/ 2 w 7"/>
                  <a:gd name="T17" fmla="*/ 8 h 8"/>
                  <a:gd name="T18" fmla="*/ 0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2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4" name="Freeform 66">
                <a:extLst>
                  <a:ext uri="{FF2B5EF4-FFF2-40B4-BE49-F238E27FC236}">
                    <a16:creationId xmlns:a16="http://schemas.microsoft.com/office/drawing/2014/main" id="{282BD726-1D3C-5E1E-B740-9151AFD42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426"/>
                <a:ext cx="3" cy="2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2 h 5"/>
                  <a:gd name="T4" fmla="*/ 2 w 6"/>
                  <a:gd name="T5" fmla="*/ 5 h 5"/>
                  <a:gd name="T6" fmla="*/ 2 w 6"/>
                  <a:gd name="T7" fmla="*/ 5 h 5"/>
                  <a:gd name="T8" fmla="*/ 0 w 6"/>
                  <a:gd name="T9" fmla="*/ 2 h 5"/>
                  <a:gd name="T10" fmla="*/ 0 w 6"/>
                  <a:gd name="T11" fmla="*/ 2 h 5"/>
                  <a:gd name="T12" fmla="*/ 5 w 6"/>
                  <a:gd name="T13" fmla="*/ 0 h 5"/>
                  <a:gd name="T14" fmla="*/ 5 w 6"/>
                  <a:gd name="T15" fmla="*/ 0 h 5"/>
                  <a:gd name="T16" fmla="*/ 6 w 6"/>
                  <a:gd name="T17" fmla="*/ 2 h 5"/>
                  <a:gd name="T18" fmla="*/ 6 w 6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5" name="Freeform 67">
                <a:extLst>
                  <a:ext uri="{FF2B5EF4-FFF2-40B4-BE49-F238E27FC236}">
                    <a16:creationId xmlns:a16="http://schemas.microsoft.com/office/drawing/2014/main" id="{6BA731C3-0168-38B9-ADE6-A8D66CBF2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1505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2 w 8"/>
                  <a:gd name="T5" fmla="*/ 6 h 6"/>
                  <a:gd name="T6" fmla="*/ 2 w 8"/>
                  <a:gd name="T7" fmla="*/ 6 h 6"/>
                  <a:gd name="T8" fmla="*/ 0 w 8"/>
                  <a:gd name="T9" fmla="*/ 3 h 6"/>
                  <a:gd name="T10" fmla="*/ 0 w 8"/>
                  <a:gd name="T11" fmla="*/ 3 h 6"/>
                  <a:gd name="T12" fmla="*/ 7 w 8"/>
                  <a:gd name="T13" fmla="*/ 0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6" name="Freeform 68">
                <a:extLst>
                  <a:ext uri="{FF2B5EF4-FFF2-40B4-BE49-F238E27FC236}">
                    <a16:creationId xmlns:a16="http://schemas.microsoft.com/office/drawing/2014/main" id="{44DCFE18-5C92-C34F-7661-B8A1561AB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1185"/>
                <a:ext cx="3" cy="3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6 w 8"/>
                  <a:gd name="T9" fmla="*/ 4 h 4"/>
                  <a:gd name="T10" fmla="*/ 6 w 8"/>
                  <a:gd name="T11" fmla="*/ 4 h 4"/>
                  <a:gd name="T12" fmla="*/ 0 w 8"/>
                  <a:gd name="T13" fmla="*/ 1 h 4"/>
                  <a:gd name="T14" fmla="*/ 0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7" name="Freeform 69">
                <a:extLst>
                  <a:ext uri="{FF2B5EF4-FFF2-40B4-BE49-F238E27FC236}">
                    <a16:creationId xmlns:a16="http://schemas.microsoft.com/office/drawing/2014/main" id="{83F356AF-C164-56E3-ABE8-49FB7772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202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8" name="Freeform 70">
                <a:extLst>
                  <a:ext uri="{FF2B5EF4-FFF2-40B4-BE49-F238E27FC236}">
                    <a16:creationId xmlns:a16="http://schemas.microsoft.com/office/drawing/2014/main" id="{28A6D4E5-D616-FF71-AFB6-29F2206A6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199"/>
                <a:ext cx="6" cy="5"/>
              </a:xfrm>
              <a:custGeom>
                <a:avLst/>
                <a:gdLst>
                  <a:gd name="T0" fmla="*/ 2 w 13"/>
                  <a:gd name="T1" fmla="*/ 0 h 11"/>
                  <a:gd name="T2" fmla="*/ 2 w 13"/>
                  <a:gd name="T3" fmla="*/ 0 h 11"/>
                  <a:gd name="T4" fmla="*/ 10 w 13"/>
                  <a:gd name="T5" fmla="*/ 2 h 11"/>
                  <a:gd name="T6" fmla="*/ 11 w 13"/>
                  <a:gd name="T7" fmla="*/ 3 h 11"/>
                  <a:gd name="T8" fmla="*/ 13 w 13"/>
                  <a:gd name="T9" fmla="*/ 7 h 11"/>
                  <a:gd name="T10" fmla="*/ 13 w 13"/>
                  <a:gd name="T11" fmla="*/ 7 h 11"/>
                  <a:gd name="T12" fmla="*/ 11 w 13"/>
                  <a:gd name="T13" fmla="*/ 10 h 11"/>
                  <a:gd name="T14" fmla="*/ 10 w 13"/>
                  <a:gd name="T15" fmla="*/ 11 h 11"/>
                  <a:gd name="T16" fmla="*/ 10 w 13"/>
                  <a:gd name="T17" fmla="*/ 11 h 11"/>
                  <a:gd name="T18" fmla="*/ 5 w 13"/>
                  <a:gd name="T19" fmla="*/ 10 h 11"/>
                  <a:gd name="T20" fmla="*/ 3 w 13"/>
                  <a:gd name="T21" fmla="*/ 8 h 11"/>
                  <a:gd name="T22" fmla="*/ 0 w 13"/>
                  <a:gd name="T23" fmla="*/ 2 h 11"/>
                  <a:gd name="T24" fmla="*/ 2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lnTo>
                      <a:pt x="2" y="0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9" name="Freeform 71">
                <a:extLst>
                  <a:ext uri="{FF2B5EF4-FFF2-40B4-BE49-F238E27FC236}">
                    <a16:creationId xmlns:a16="http://schemas.microsoft.com/office/drawing/2014/main" id="{D8BB6E47-E052-197C-12ED-599FD3691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123"/>
                <a:ext cx="6" cy="5"/>
              </a:xfrm>
              <a:custGeom>
                <a:avLst/>
                <a:gdLst>
                  <a:gd name="T0" fmla="*/ 0 w 11"/>
                  <a:gd name="T1" fmla="*/ 8 h 9"/>
                  <a:gd name="T2" fmla="*/ 0 w 11"/>
                  <a:gd name="T3" fmla="*/ 8 h 9"/>
                  <a:gd name="T4" fmla="*/ 2 w 11"/>
                  <a:gd name="T5" fmla="*/ 3 h 9"/>
                  <a:gd name="T6" fmla="*/ 3 w 11"/>
                  <a:gd name="T7" fmla="*/ 1 h 9"/>
                  <a:gd name="T8" fmla="*/ 7 w 11"/>
                  <a:gd name="T9" fmla="*/ 0 h 9"/>
                  <a:gd name="T10" fmla="*/ 7 w 11"/>
                  <a:gd name="T11" fmla="*/ 0 h 9"/>
                  <a:gd name="T12" fmla="*/ 10 w 11"/>
                  <a:gd name="T13" fmla="*/ 1 h 9"/>
                  <a:gd name="T14" fmla="*/ 11 w 11"/>
                  <a:gd name="T15" fmla="*/ 5 h 9"/>
                  <a:gd name="T16" fmla="*/ 11 w 11"/>
                  <a:gd name="T17" fmla="*/ 5 h 9"/>
                  <a:gd name="T18" fmla="*/ 10 w 11"/>
                  <a:gd name="T19" fmla="*/ 8 h 9"/>
                  <a:gd name="T20" fmla="*/ 8 w 11"/>
                  <a:gd name="T21" fmla="*/ 9 h 9"/>
                  <a:gd name="T22" fmla="*/ 2 w 11"/>
                  <a:gd name="T23" fmla="*/ 9 h 9"/>
                  <a:gd name="T24" fmla="*/ 0 w 11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lnTo>
                      <a:pt x="0" y="8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0" name="Freeform 72">
                <a:extLst>
                  <a:ext uri="{FF2B5EF4-FFF2-40B4-BE49-F238E27FC236}">
                    <a16:creationId xmlns:a16="http://schemas.microsoft.com/office/drawing/2014/main" id="{90EF343D-C9BE-B338-3154-1F7665486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050"/>
                <a:ext cx="3" cy="2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  <a:gd name="T4" fmla="*/ 2 w 7"/>
                  <a:gd name="T5" fmla="*/ 5 h 5"/>
                  <a:gd name="T6" fmla="*/ 2 w 7"/>
                  <a:gd name="T7" fmla="*/ 5 h 5"/>
                  <a:gd name="T8" fmla="*/ 0 w 7"/>
                  <a:gd name="T9" fmla="*/ 2 h 5"/>
                  <a:gd name="T10" fmla="*/ 0 w 7"/>
                  <a:gd name="T11" fmla="*/ 2 h 5"/>
                  <a:gd name="T12" fmla="*/ 5 w 7"/>
                  <a:gd name="T13" fmla="*/ 0 h 5"/>
                  <a:gd name="T14" fmla="*/ 5 w 7"/>
                  <a:gd name="T15" fmla="*/ 0 h 5"/>
                  <a:gd name="T16" fmla="*/ 7 w 7"/>
                  <a:gd name="T17" fmla="*/ 2 h 5"/>
                  <a:gd name="T18" fmla="*/ 7 w 7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1" name="Freeform 73">
                <a:extLst>
                  <a:ext uri="{FF2B5EF4-FFF2-40B4-BE49-F238E27FC236}">
                    <a16:creationId xmlns:a16="http://schemas.microsoft.com/office/drawing/2014/main" id="{702B16FA-CF81-CB62-8E78-DEAAB2C9F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627"/>
                <a:ext cx="7" cy="3"/>
              </a:xfrm>
              <a:custGeom>
                <a:avLst/>
                <a:gdLst>
                  <a:gd name="T0" fmla="*/ 13 w 13"/>
                  <a:gd name="T1" fmla="*/ 6 h 6"/>
                  <a:gd name="T2" fmla="*/ 13 w 13"/>
                  <a:gd name="T3" fmla="*/ 6 h 6"/>
                  <a:gd name="T4" fmla="*/ 5 w 13"/>
                  <a:gd name="T5" fmla="*/ 5 h 6"/>
                  <a:gd name="T6" fmla="*/ 1 w 13"/>
                  <a:gd name="T7" fmla="*/ 3 h 6"/>
                  <a:gd name="T8" fmla="*/ 0 w 13"/>
                  <a:gd name="T9" fmla="*/ 0 h 6"/>
                  <a:gd name="T10" fmla="*/ 0 w 13"/>
                  <a:gd name="T11" fmla="*/ 0 h 6"/>
                  <a:gd name="T12" fmla="*/ 5 w 13"/>
                  <a:gd name="T13" fmla="*/ 0 h 6"/>
                  <a:gd name="T14" fmla="*/ 8 w 13"/>
                  <a:gd name="T15" fmla="*/ 0 h 6"/>
                  <a:gd name="T16" fmla="*/ 11 w 13"/>
                  <a:gd name="T17" fmla="*/ 3 h 6"/>
                  <a:gd name="T18" fmla="*/ 13 w 13"/>
                  <a:gd name="T19" fmla="*/ 6 h 6"/>
                  <a:gd name="T20" fmla="*/ 13 w 13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13" y="6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2" name="Freeform 74">
                <a:extLst>
                  <a:ext uri="{FF2B5EF4-FFF2-40B4-BE49-F238E27FC236}">
                    <a16:creationId xmlns:a16="http://schemas.microsoft.com/office/drawing/2014/main" id="{1748C787-1A57-63B0-4720-F8A71D1D3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46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5 w 8"/>
                  <a:gd name="T5" fmla="*/ 6 h 6"/>
                  <a:gd name="T6" fmla="*/ 2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0 w 8"/>
                  <a:gd name="T13" fmla="*/ 3 h 6"/>
                  <a:gd name="T14" fmla="*/ 2 w 8"/>
                  <a:gd name="T15" fmla="*/ 1 h 6"/>
                  <a:gd name="T16" fmla="*/ 7 w 8"/>
                  <a:gd name="T17" fmla="*/ 0 h 6"/>
                  <a:gd name="T18" fmla="*/ 8 w 8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3" name="Freeform 75">
                <a:extLst>
                  <a:ext uri="{FF2B5EF4-FFF2-40B4-BE49-F238E27FC236}">
                    <a16:creationId xmlns:a16="http://schemas.microsoft.com/office/drawing/2014/main" id="{CC783A5B-6CDA-9108-75B5-58D3D82D0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307"/>
                <a:ext cx="46" cy="31"/>
              </a:xfrm>
              <a:custGeom>
                <a:avLst/>
                <a:gdLst>
                  <a:gd name="T0" fmla="*/ 3 w 92"/>
                  <a:gd name="T1" fmla="*/ 32 h 64"/>
                  <a:gd name="T2" fmla="*/ 0 w 92"/>
                  <a:gd name="T3" fmla="*/ 48 h 64"/>
                  <a:gd name="T4" fmla="*/ 0 w 92"/>
                  <a:gd name="T5" fmla="*/ 48 h 64"/>
                  <a:gd name="T6" fmla="*/ 2 w 92"/>
                  <a:gd name="T7" fmla="*/ 51 h 64"/>
                  <a:gd name="T8" fmla="*/ 7 w 92"/>
                  <a:gd name="T9" fmla="*/ 56 h 64"/>
                  <a:gd name="T10" fmla="*/ 11 w 92"/>
                  <a:gd name="T11" fmla="*/ 59 h 64"/>
                  <a:gd name="T12" fmla="*/ 18 w 92"/>
                  <a:gd name="T13" fmla="*/ 62 h 64"/>
                  <a:gd name="T14" fmla="*/ 24 w 92"/>
                  <a:gd name="T15" fmla="*/ 64 h 64"/>
                  <a:gd name="T16" fmla="*/ 32 w 92"/>
                  <a:gd name="T17" fmla="*/ 64 h 64"/>
                  <a:gd name="T18" fmla="*/ 32 w 92"/>
                  <a:gd name="T19" fmla="*/ 64 h 64"/>
                  <a:gd name="T20" fmla="*/ 40 w 92"/>
                  <a:gd name="T21" fmla="*/ 62 h 64"/>
                  <a:gd name="T22" fmla="*/ 51 w 92"/>
                  <a:gd name="T23" fmla="*/ 57 h 64"/>
                  <a:gd name="T24" fmla="*/ 61 w 92"/>
                  <a:gd name="T25" fmla="*/ 51 h 64"/>
                  <a:gd name="T26" fmla="*/ 70 w 92"/>
                  <a:gd name="T27" fmla="*/ 45 h 64"/>
                  <a:gd name="T28" fmla="*/ 86 w 92"/>
                  <a:gd name="T29" fmla="*/ 30 h 64"/>
                  <a:gd name="T30" fmla="*/ 91 w 92"/>
                  <a:gd name="T31" fmla="*/ 24 h 64"/>
                  <a:gd name="T32" fmla="*/ 92 w 92"/>
                  <a:gd name="T33" fmla="*/ 21 h 64"/>
                  <a:gd name="T34" fmla="*/ 92 w 92"/>
                  <a:gd name="T35" fmla="*/ 21 h 64"/>
                  <a:gd name="T36" fmla="*/ 91 w 92"/>
                  <a:gd name="T37" fmla="*/ 15 h 64"/>
                  <a:gd name="T38" fmla="*/ 88 w 92"/>
                  <a:gd name="T39" fmla="*/ 10 h 64"/>
                  <a:gd name="T40" fmla="*/ 81 w 92"/>
                  <a:gd name="T41" fmla="*/ 5 h 64"/>
                  <a:gd name="T42" fmla="*/ 75 w 92"/>
                  <a:gd name="T43" fmla="*/ 0 h 64"/>
                  <a:gd name="T44" fmla="*/ 75 w 92"/>
                  <a:gd name="T45" fmla="*/ 0 h 64"/>
                  <a:gd name="T46" fmla="*/ 70 w 92"/>
                  <a:gd name="T47" fmla="*/ 0 h 64"/>
                  <a:gd name="T48" fmla="*/ 61 w 92"/>
                  <a:gd name="T49" fmla="*/ 3 h 64"/>
                  <a:gd name="T50" fmla="*/ 37 w 92"/>
                  <a:gd name="T51" fmla="*/ 13 h 64"/>
                  <a:gd name="T52" fmla="*/ 13 w 92"/>
                  <a:gd name="T53" fmla="*/ 24 h 64"/>
                  <a:gd name="T54" fmla="*/ 7 w 92"/>
                  <a:gd name="T55" fmla="*/ 29 h 64"/>
                  <a:gd name="T56" fmla="*/ 3 w 92"/>
                  <a:gd name="T57" fmla="*/ 32 h 64"/>
                  <a:gd name="T58" fmla="*/ 3 w 92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4">
                    <a:moveTo>
                      <a:pt x="3" y="32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7" y="56"/>
                    </a:lnTo>
                    <a:lnTo>
                      <a:pt x="11" y="59"/>
                    </a:lnTo>
                    <a:lnTo>
                      <a:pt x="18" y="62"/>
                    </a:lnTo>
                    <a:lnTo>
                      <a:pt x="24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61" y="51"/>
                    </a:lnTo>
                    <a:lnTo>
                      <a:pt x="70" y="45"/>
                    </a:lnTo>
                    <a:lnTo>
                      <a:pt x="86" y="30"/>
                    </a:lnTo>
                    <a:lnTo>
                      <a:pt x="91" y="24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1" y="15"/>
                    </a:lnTo>
                    <a:lnTo>
                      <a:pt x="88" y="10"/>
                    </a:lnTo>
                    <a:lnTo>
                      <a:pt x="81" y="5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1" y="3"/>
                    </a:lnTo>
                    <a:lnTo>
                      <a:pt x="37" y="13"/>
                    </a:lnTo>
                    <a:lnTo>
                      <a:pt x="13" y="24"/>
                    </a:lnTo>
                    <a:lnTo>
                      <a:pt x="7" y="29"/>
                    </a:lnTo>
                    <a:lnTo>
                      <a:pt x="3" y="32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4" name="Freeform 76">
                <a:extLst>
                  <a:ext uri="{FF2B5EF4-FFF2-40B4-BE49-F238E27FC236}">
                    <a16:creationId xmlns:a16="http://schemas.microsoft.com/office/drawing/2014/main" id="{025BBACF-1404-6CC3-6C47-73BF23BAC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6" y="538"/>
                <a:ext cx="16" cy="23"/>
              </a:xfrm>
              <a:custGeom>
                <a:avLst/>
                <a:gdLst>
                  <a:gd name="T0" fmla="*/ 32 w 32"/>
                  <a:gd name="T1" fmla="*/ 0 h 46"/>
                  <a:gd name="T2" fmla="*/ 32 w 32"/>
                  <a:gd name="T3" fmla="*/ 0 h 46"/>
                  <a:gd name="T4" fmla="*/ 25 w 32"/>
                  <a:gd name="T5" fmla="*/ 3 h 46"/>
                  <a:gd name="T6" fmla="*/ 21 w 32"/>
                  <a:gd name="T7" fmla="*/ 7 h 46"/>
                  <a:gd name="T8" fmla="*/ 13 w 32"/>
                  <a:gd name="T9" fmla="*/ 15 h 46"/>
                  <a:gd name="T10" fmla="*/ 0 w 32"/>
                  <a:gd name="T11" fmla="*/ 32 h 46"/>
                  <a:gd name="T12" fmla="*/ 0 w 32"/>
                  <a:gd name="T13" fmla="*/ 32 h 46"/>
                  <a:gd name="T14" fmla="*/ 30 w 32"/>
                  <a:gd name="T15" fmla="*/ 46 h 46"/>
                  <a:gd name="T16" fmla="*/ 30 w 32"/>
                  <a:gd name="T17" fmla="*/ 46 h 46"/>
                  <a:gd name="T18" fmla="*/ 27 w 32"/>
                  <a:gd name="T19" fmla="*/ 42 h 46"/>
                  <a:gd name="T20" fmla="*/ 25 w 32"/>
                  <a:gd name="T21" fmla="*/ 35 h 46"/>
                  <a:gd name="T22" fmla="*/ 27 w 32"/>
                  <a:gd name="T23" fmla="*/ 30 h 46"/>
                  <a:gd name="T24" fmla="*/ 28 w 32"/>
                  <a:gd name="T25" fmla="*/ 24 h 46"/>
                  <a:gd name="T26" fmla="*/ 32 w 32"/>
                  <a:gd name="T27" fmla="*/ 13 h 46"/>
                  <a:gd name="T28" fmla="*/ 32 w 32"/>
                  <a:gd name="T29" fmla="*/ 7 h 46"/>
                  <a:gd name="T30" fmla="*/ 32 w 32"/>
                  <a:gd name="T31" fmla="*/ 0 h 46"/>
                  <a:gd name="T32" fmla="*/ 32 w 32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lnTo>
                      <a:pt x="32" y="0"/>
                    </a:lnTo>
                    <a:lnTo>
                      <a:pt x="25" y="3"/>
                    </a:lnTo>
                    <a:lnTo>
                      <a:pt x="21" y="7"/>
                    </a:lnTo>
                    <a:lnTo>
                      <a:pt x="13" y="1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7" y="42"/>
                    </a:lnTo>
                    <a:lnTo>
                      <a:pt x="25" y="35"/>
                    </a:lnTo>
                    <a:lnTo>
                      <a:pt x="27" y="30"/>
                    </a:lnTo>
                    <a:lnTo>
                      <a:pt x="28" y="24"/>
                    </a:lnTo>
                    <a:lnTo>
                      <a:pt x="32" y="13"/>
                    </a:lnTo>
                    <a:lnTo>
                      <a:pt x="32" y="7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5" name="Freeform 77">
                <a:extLst>
                  <a:ext uri="{FF2B5EF4-FFF2-40B4-BE49-F238E27FC236}">
                    <a16:creationId xmlns:a16="http://schemas.microsoft.com/office/drawing/2014/main" id="{6502DD4C-6DF6-8AD5-9027-0ADA9C4B6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2" y="662"/>
                <a:ext cx="43" cy="5"/>
              </a:xfrm>
              <a:custGeom>
                <a:avLst/>
                <a:gdLst>
                  <a:gd name="T0" fmla="*/ 86 w 86"/>
                  <a:gd name="T1" fmla="*/ 0 h 10"/>
                  <a:gd name="T2" fmla="*/ 86 w 86"/>
                  <a:gd name="T3" fmla="*/ 0 h 10"/>
                  <a:gd name="T4" fmla="*/ 0 w 86"/>
                  <a:gd name="T5" fmla="*/ 0 h 10"/>
                  <a:gd name="T6" fmla="*/ 0 w 86"/>
                  <a:gd name="T7" fmla="*/ 0 h 10"/>
                  <a:gd name="T8" fmla="*/ 24 w 86"/>
                  <a:gd name="T9" fmla="*/ 6 h 10"/>
                  <a:gd name="T10" fmla="*/ 35 w 86"/>
                  <a:gd name="T11" fmla="*/ 8 h 10"/>
                  <a:gd name="T12" fmla="*/ 46 w 86"/>
                  <a:gd name="T13" fmla="*/ 10 h 10"/>
                  <a:gd name="T14" fmla="*/ 56 w 86"/>
                  <a:gd name="T15" fmla="*/ 10 h 10"/>
                  <a:gd name="T16" fmla="*/ 67 w 86"/>
                  <a:gd name="T17" fmla="*/ 8 h 10"/>
                  <a:gd name="T18" fmla="*/ 76 w 86"/>
                  <a:gd name="T19" fmla="*/ 5 h 10"/>
                  <a:gd name="T20" fmla="*/ 86 w 86"/>
                  <a:gd name="T21" fmla="*/ 0 h 10"/>
                  <a:gd name="T22" fmla="*/ 86 w 8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10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5" y="8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7" y="8"/>
                    </a:lnTo>
                    <a:lnTo>
                      <a:pt x="76" y="5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6" name="Freeform 78">
                <a:extLst>
                  <a:ext uri="{FF2B5EF4-FFF2-40B4-BE49-F238E27FC236}">
                    <a16:creationId xmlns:a16="http://schemas.microsoft.com/office/drawing/2014/main" id="{653038C4-89DC-EE40-3900-2A8D344E1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3" y="569"/>
                <a:ext cx="6" cy="3"/>
              </a:xfrm>
              <a:custGeom>
                <a:avLst/>
                <a:gdLst>
                  <a:gd name="T0" fmla="*/ 0 w 12"/>
                  <a:gd name="T1" fmla="*/ 5 h 5"/>
                  <a:gd name="T2" fmla="*/ 0 w 12"/>
                  <a:gd name="T3" fmla="*/ 5 h 5"/>
                  <a:gd name="T4" fmla="*/ 7 w 12"/>
                  <a:gd name="T5" fmla="*/ 5 h 5"/>
                  <a:gd name="T6" fmla="*/ 7 w 12"/>
                  <a:gd name="T7" fmla="*/ 5 h 5"/>
                  <a:gd name="T8" fmla="*/ 8 w 12"/>
                  <a:gd name="T9" fmla="*/ 5 h 5"/>
                  <a:gd name="T10" fmla="*/ 12 w 12"/>
                  <a:gd name="T11" fmla="*/ 2 h 5"/>
                  <a:gd name="T12" fmla="*/ 12 w 12"/>
                  <a:gd name="T13" fmla="*/ 2 h 5"/>
                  <a:gd name="T14" fmla="*/ 2 w 12"/>
                  <a:gd name="T15" fmla="*/ 0 h 5"/>
                  <a:gd name="T16" fmla="*/ 2 w 12"/>
                  <a:gd name="T17" fmla="*/ 0 h 5"/>
                  <a:gd name="T18" fmla="*/ 0 w 12"/>
                  <a:gd name="T19" fmla="*/ 5 h 5"/>
                  <a:gd name="T20" fmla="*/ 0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lnTo>
                      <a:pt x="0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7" name="Freeform 79">
                <a:extLst>
                  <a:ext uri="{FF2B5EF4-FFF2-40B4-BE49-F238E27FC236}">
                    <a16:creationId xmlns:a16="http://schemas.microsoft.com/office/drawing/2014/main" id="{37C3EB5B-BC19-DB65-C083-485EB258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" y="473"/>
                <a:ext cx="39" cy="38"/>
              </a:xfrm>
              <a:custGeom>
                <a:avLst/>
                <a:gdLst>
                  <a:gd name="T0" fmla="*/ 59 w 78"/>
                  <a:gd name="T1" fmla="*/ 33 h 76"/>
                  <a:gd name="T2" fmla="*/ 59 w 78"/>
                  <a:gd name="T3" fmla="*/ 33 h 76"/>
                  <a:gd name="T4" fmla="*/ 60 w 78"/>
                  <a:gd name="T5" fmla="*/ 30 h 76"/>
                  <a:gd name="T6" fmla="*/ 64 w 78"/>
                  <a:gd name="T7" fmla="*/ 27 h 76"/>
                  <a:gd name="T8" fmla="*/ 73 w 78"/>
                  <a:gd name="T9" fmla="*/ 21 h 76"/>
                  <a:gd name="T10" fmla="*/ 73 w 78"/>
                  <a:gd name="T11" fmla="*/ 21 h 76"/>
                  <a:gd name="T12" fmla="*/ 67 w 78"/>
                  <a:gd name="T13" fmla="*/ 24 h 76"/>
                  <a:gd name="T14" fmla="*/ 62 w 78"/>
                  <a:gd name="T15" fmla="*/ 24 h 76"/>
                  <a:gd name="T16" fmla="*/ 57 w 78"/>
                  <a:gd name="T17" fmla="*/ 24 h 76"/>
                  <a:gd name="T18" fmla="*/ 52 w 78"/>
                  <a:gd name="T19" fmla="*/ 22 h 76"/>
                  <a:gd name="T20" fmla="*/ 44 w 78"/>
                  <a:gd name="T21" fmla="*/ 18 h 76"/>
                  <a:gd name="T22" fmla="*/ 35 w 78"/>
                  <a:gd name="T23" fmla="*/ 11 h 76"/>
                  <a:gd name="T24" fmla="*/ 27 w 78"/>
                  <a:gd name="T25" fmla="*/ 5 h 76"/>
                  <a:gd name="T26" fmla="*/ 19 w 78"/>
                  <a:gd name="T27" fmla="*/ 2 h 76"/>
                  <a:gd name="T28" fmla="*/ 14 w 78"/>
                  <a:gd name="T29" fmla="*/ 0 h 76"/>
                  <a:gd name="T30" fmla="*/ 10 w 78"/>
                  <a:gd name="T31" fmla="*/ 0 h 76"/>
                  <a:gd name="T32" fmla="*/ 5 w 78"/>
                  <a:gd name="T33" fmla="*/ 2 h 76"/>
                  <a:gd name="T34" fmla="*/ 0 w 78"/>
                  <a:gd name="T35" fmla="*/ 5 h 76"/>
                  <a:gd name="T36" fmla="*/ 0 w 78"/>
                  <a:gd name="T37" fmla="*/ 5 h 76"/>
                  <a:gd name="T38" fmla="*/ 5 w 78"/>
                  <a:gd name="T39" fmla="*/ 10 h 76"/>
                  <a:gd name="T40" fmla="*/ 10 w 78"/>
                  <a:gd name="T41" fmla="*/ 14 h 76"/>
                  <a:gd name="T42" fmla="*/ 11 w 78"/>
                  <a:gd name="T43" fmla="*/ 21 h 76"/>
                  <a:gd name="T44" fmla="*/ 13 w 78"/>
                  <a:gd name="T45" fmla="*/ 27 h 76"/>
                  <a:gd name="T46" fmla="*/ 14 w 78"/>
                  <a:gd name="T47" fmla="*/ 41 h 76"/>
                  <a:gd name="T48" fmla="*/ 17 w 78"/>
                  <a:gd name="T49" fmla="*/ 49 h 76"/>
                  <a:gd name="T50" fmla="*/ 22 w 78"/>
                  <a:gd name="T51" fmla="*/ 56 h 76"/>
                  <a:gd name="T52" fmla="*/ 22 w 78"/>
                  <a:gd name="T53" fmla="*/ 56 h 76"/>
                  <a:gd name="T54" fmla="*/ 29 w 78"/>
                  <a:gd name="T55" fmla="*/ 62 h 76"/>
                  <a:gd name="T56" fmla="*/ 35 w 78"/>
                  <a:gd name="T57" fmla="*/ 68 h 76"/>
                  <a:gd name="T58" fmla="*/ 41 w 78"/>
                  <a:gd name="T59" fmla="*/ 72 h 76"/>
                  <a:gd name="T60" fmla="*/ 48 w 78"/>
                  <a:gd name="T61" fmla="*/ 75 h 76"/>
                  <a:gd name="T62" fmla="*/ 56 w 78"/>
                  <a:gd name="T63" fmla="*/ 76 h 76"/>
                  <a:gd name="T64" fmla="*/ 62 w 78"/>
                  <a:gd name="T65" fmla="*/ 75 h 76"/>
                  <a:gd name="T66" fmla="*/ 70 w 78"/>
                  <a:gd name="T67" fmla="*/ 73 h 76"/>
                  <a:gd name="T68" fmla="*/ 78 w 78"/>
                  <a:gd name="T69" fmla="*/ 70 h 76"/>
                  <a:gd name="T70" fmla="*/ 78 w 78"/>
                  <a:gd name="T71" fmla="*/ 70 h 76"/>
                  <a:gd name="T72" fmla="*/ 73 w 78"/>
                  <a:gd name="T73" fmla="*/ 65 h 76"/>
                  <a:gd name="T74" fmla="*/ 67 w 78"/>
                  <a:gd name="T75" fmla="*/ 56 h 76"/>
                  <a:gd name="T76" fmla="*/ 62 w 78"/>
                  <a:gd name="T77" fmla="*/ 45 h 76"/>
                  <a:gd name="T78" fmla="*/ 59 w 78"/>
                  <a:gd name="T79" fmla="*/ 33 h 76"/>
                  <a:gd name="T80" fmla="*/ 59 w 78"/>
                  <a:gd name="T81" fmla="*/ 3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76">
                    <a:moveTo>
                      <a:pt x="59" y="33"/>
                    </a:moveTo>
                    <a:lnTo>
                      <a:pt x="59" y="33"/>
                    </a:lnTo>
                    <a:lnTo>
                      <a:pt x="60" y="30"/>
                    </a:lnTo>
                    <a:lnTo>
                      <a:pt x="64" y="27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67" y="24"/>
                    </a:lnTo>
                    <a:lnTo>
                      <a:pt x="62" y="24"/>
                    </a:lnTo>
                    <a:lnTo>
                      <a:pt x="57" y="24"/>
                    </a:lnTo>
                    <a:lnTo>
                      <a:pt x="52" y="22"/>
                    </a:lnTo>
                    <a:lnTo>
                      <a:pt x="44" y="18"/>
                    </a:lnTo>
                    <a:lnTo>
                      <a:pt x="35" y="11"/>
                    </a:lnTo>
                    <a:lnTo>
                      <a:pt x="27" y="5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10"/>
                    </a:lnTo>
                    <a:lnTo>
                      <a:pt x="10" y="14"/>
                    </a:lnTo>
                    <a:lnTo>
                      <a:pt x="11" y="21"/>
                    </a:lnTo>
                    <a:lnTo>
                      <a:pt x="13" y="27"/>
                    </a:lnTo>
                    <a:lnTo>
                      <a:pt x="14" y="41"/>
                    </a:lnTo>
                    <a:lnTo>
                      <a:pt x="17" y="49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9" y="62"/>
                    </a:lnTo>
                    <a:lnTo>
                      <a:pt x="35" y="68"/>
                    </a:lnTo>
                    <a:lnTo>
                      <a:pt x="41" y="72"/>
                    </a:lnTo>
                    <a:lnTo>
                      <a:pt x="48" y="75"/>
                    </a:lnTo>
                    <a:lnTo>
                      <a:pt x="56" y="76"/>
                    </a:lnTo>
                    <a:lnTo>
                      <a:pt x="62" y="75"/>
                    </a:lnTo>
                    <a:lnTo>
                      <a:pt x="70" y="73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3" y="65"/>
                    </a:lnTo>
                    <a:lnTo>
                      <a:pt x="67" y="56"/>
                    </a:lnTo>
                    <a:lnTo>
                      <a:pt x="62" y="45"/>
                    </a:lnTo>
                    <a:lnTo>
                      <a:pt x="59" y="33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8" name="Freeform 80">
                <a:extLst>
                  <a:ext uri="{FF2B5EF4-FFF2-40B4-BE49-F238E27FC236}">
                    <a16:creationId xmlns:a16="http://schemas.microsoft.com/office/drawing/2014/main" id="{D1B51ED6-465B-C0D2-3EFD-B2635FEC9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9" y="564"/>
                <a:ext cx="3" cy="4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4 h 6"/>
                  <a:gd name="T8" fmla="*/ 2 w 5"/>
                  <a:gd name="T9" fmla="*/ 6 h 6"/>
                  <a:gd name="T10" fmla="*/ 2 w 5"/>
                  <a:gd name="T11" fmla="*/ 6 h 6"/>
                  <a:gd name="T12" fmla="*/ 5 w 5"/>
                  <a:gd name="T13" fmla="*/ 1 h 6"/>
                  <a:gd name="T14" fmla="*/ 5 w 5"/>
                  <a:gd name="T15" fmla="*/ 1 h 6"/>
                  <a:gd name="T16" fmla="*/ 2 w 5"/>
                  <a:gd name="T17" fmla="*/ 0 h 6"/>
                  <a:gd name="T18" fmla="*/ 2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9" name="Freeform 81">
                <a:extLst>
                  <a:ext uri="{FF2B5EF4-FFF2-40B4-BE49-F238E27FC236}">
                    <a16:creationId xmlns:a16="http://schemas.microsoft.com/office/drawing/2014/main" id="{4167E906-8F0F-CD3A-60A8-8B26A3FED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" y="521"/>
                <a:ext cx="34" cy="10"/>
              </a:xfrm>
              <a:custGeom>
                <a:avLst/>
                <a:gdLst>
                  <a:gd name="T0" fmla="*/ 0 w 69"/>
                  <a:gd name="T1" fmla="*/ 19 h 19"/>
                  <a:gd name="T2" fmla="*/ 0 w 69"/>
                  <a:gd name="T3" fmla="*/ 19 h 19"/>
                  <a:gd name="T4" fmla="*/ 34 w 69"/>
                  <a:gd name="T5" fmla="*/ 13 h 19"/>
                  <a:gd name="T6" fmla="*/ 69 w 69"/>
                  <a:gd name="T7" fmla="*/ 11 h 19"/>
                  <a:gd name="T8" fmla="*/ 69 w 69"/>
                  <a:gd name="T9" fmla="*/ 11 h 19"/>
                  <a:gd name="T10" fmla="*/ 57 w 69"/>
                  <a:gd name="T11" fmla="*/ 5 h 19"/>
                  <a:gd name="T12" fmla="*/ 48 w 69"/>
                  <a:gd name="T13" fmla="*/ 2 h 19"/>
                  <a:gd name="T14" fmla="*/ 40 w 69"/>
                  <a:gd name="T15" fmla="*/ 0 h 19"/>
                  <a:gd name="T16" fmla="*/ 30 w 69"/>
                  <a:gd name="T17" fmla="*/ 3 h 19"/>
                  <a:gd name="T18" fmla="*/ 23 w 69"/>
                  <a:gd name="T19" fmla="*/ 6 h 19"/>
                  <a:gd name="T20" fmla="*/ 16 w 69"/>
                  <a:gd name="T21" fmla="*/ 11 h 19"/>
                  <a:gd name="T22" fmla="*/ 8 w 69"/>
                  <a:gd name="T23" fmla="*/ 14 h 19"/>
                  <a:gd name="T24" fmla="*/ 0 w 69"/>
                  <a:gd name="T25" fmla="*/ 19 h 19"/>
                  <a:gd name="T26" fmla="*/ 0 w 69"/>
                  <a:gd name="T2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9">
                    <a:moveTo>
                      <a:pt x="0" y="19"/>
                    </a:moveTo>
                    <a:lnTo>
                      <a:pt x="0" y="19"/>
                    </a:lnTo>
                    <a:lnTo>
                      <a:pt x="34" y="13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57" y="5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6"/>
                    </a:lnTo>
                    <a:lnTo>
                      <a:pt x="16" y="11"/>
                    </a:lnTo>
                    <a:lnTo>
                      <a:pt x="8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0" name="Freeform 82">
                <a:extLst>
                  <a:ext uri="{FF2B5EF4-FFF2-40B4-BE49-F238E27FC236}">
                    <a16:creationId xmlns:a16="http://schemas.microsoft.com/office/drawing/2014/main" id="{C1C4CA71-28A4-1977-0D58-E061D0312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1140"/>
                <a:ext cx="64" cy="28"/>
              </a:xfrm>
              <a:custGeom>
                <a:avLst/>
                <a:gdLst>
                  <a:gd name="T0" fmla="*/ 116 w 127"/>
                  <a:gd name="T1" fmla="*/ 13 h 56"/>
                  <a:gd name="T2" fmla="*/ 116 w 127"/>
                  <a:gd name="T3" fmla="*/ 13 h 56"/>
                  <a:gd name="T4" fmla="*/ 113 w 127"/>
                  <a:gd name="T5" fmla="*/ 5 h 56"/>
                  <a:gd name="T6" fmla="*/ 108 w 127"/>
                  <a:gd name="T7" fmla="*/ 2 h 56"/>
                  <a:gd name="T8" fmla="*/ 103 w 127"/>
                  <a:gd name="T9" fmla="*/ 0 h 56"/>
                  <a:gd name="T10" fmla="*/ 98 w 127"/>
                  <a:gd name="T11" fmla="*/ 2 h 56"/>
                  <a:gd name="T12" fmla="*/ 89 w 127"/>
                  <a:gd name="T13" fmla="*/ 7 h 56"/>
                  <a:gd name="T14" fmla="*/ 81 w 127"/>
                  <a:gd name="T15" fmla="*/ 11 h 56"/>
                  <a:gd name="T16" fmla="*/ 81 w 127"/>
                  <a:gd name="T17" fmla="*/ 11 h 56"/>
                  <a:gd name="T18" fmla="*/ 62 w 127"/>
                  <a:gd name="T19" fmla="*/ 19 h 56"/>
                  <a:gd name="T20" fmla="*/ 41 w 127"/>
                  <a:gd name="T21" fmla="*/ 26 h 56"/>
                  <a:gd name="T22" fmla="*/ 32 w 127"/>
                  <a:gd name="T23" fmla="*/ 27 h 56"/>
                  <a:gd name="T24" fmla="*/ 20 w 127"/>
                  <a:gd name="T25" fmla="*/ 27 h 56"/>
                  <a:gd name="T26" fmla="*/ 11 w 127"/>
                  <a:gd name="T27" fmla="*/ 26 h 56"/>
                  <a:gd name="T28" fmla="*/ 0 w 127"/>
                  <a:gd name="T29" fmla="*/ 22 h 56"/>
                  <a:gd name="T30" fmla="*/ 0 w 127"/>
                  <a:gd name="T31" fmla="*/ 22 h 56"/>
                  <a:gd name="T32" fmla="*/ 0 w 127"/>
                  <a:gd name="T33" fmla="*/ 40 h 56"/>
                  <a:gd name="T34" fmla="*/ 1 w 127"/>
                  <a:gd name="T35" fmla="*/ 46 h 56"/>
                  <a:gd name="T36" fmla="*/ 3 w 127"/>
                  <a:gd name="T37" fmla="*/ 53 h 56"/>
                  <a:gd name="T38" fmla="*/ 6 w 127"/>
                  <a:gd name="T39" fmla="*/ 56 h 56"/>
                  <a:gd name="T40" fmla="*/ 12 w 127"/>
                  <a:gd name="T41" fmla="*/ 54 h 56"/>
                  <a:gd name="T42" fmla="*/ 19 w 127"/>
                  <a:gd name="T43" fmla="*/ 49 h 56"/>
                  <a:gd name="T44" fmla="*/ 30 w 127"/>
                  <a:gd name="T45" fmla="*/ 41 h 56"/>
                  <a:gd name="T46" fmla="*/ 30 w 127"/>
                  <a:gd name="T47" fmla="*/ 41 h 56"/>
                  <a:gd name="T48" fmla="*/ 36 w 127"/>
                  <a:gd name="T49" fmla="*/ 37 h 56"/>
                  <a:gd name="T50" fmla="*/ 46 w 127"/>
                  <a:gd name="T51" fmla="*/ 34 h 56"/>
                  <a:gd name="T52" fmla="*/ 55 w 127"/>
                  <a:gd name="T53" fmla="*/ 34 h 56"/>
                  <a:gd name="T54" fmla="*/ 66 w 127"/>
                  <a:gd name="T55" fmla="*/ 34 h 56"/>
                  <a:gd name="T56" fmla="*/ 66 w 127"/>
                  <a:gd name="T57" fmla="*/ 34 h 56"/>
                  <a:gd name="T58" fmla="*/ 90 w 127"/>
                  <a:gd name="T59" fmla="*/ 34 h 56"/>
                  <a:gd name="T60" fmla="*/ 114 w 127"/>
                  <a:gd name="T61" fmla="*/ 34 h 56"/>
                  <a:gd name="T62" fmla="*/ 114 w 127"/>
                  <a:gd name="T63" fmla="*/ 34 h 56"/>
                  <a:gd name="T64" fmla="*/ 120 w 127"/>
                  <a:gd name="T65" fmla="*/ 32 h 56"/>
                  <a:gd name="T66" fmla="*/ 125 w 127"/>
                  <a:gd name="T67" fmla="*/ 32 h 56"/>
                  <a:gd name="T68" fmla="*/ 127 w 127"/>
                  <a:gd name="T69" fmla="*/ 29 h 56"/>
                  <a:gd name="T70" fmla="*/ 127 w 127"/>
                  <a:gd name="T71" fmla="*/ 27 h 56"/>
                  <a:gd name="T72" fmla="*/ 124 w 127"/>
                  <a:gd name="T73" fmla="*/ 21 h 56"/>
                  <a:gd name="T74" fmla="*/ 117 w 127"/>
                  <a:gd name="T75" fmla="*/ 14 h 56"/>
                  <a:gd name="T76" fmla="*/ 116 w 127"/>
                  <a:gd name="T77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7" h="56">
                    <a:moveTo>
                      <a:pt x="116" y="13"/>
                    </a:moveTo>
                    <a:lnTo>
                      <a:pt x="116" y="13"/>
                    </a:lnTo>
                    <a:lnTo>
                      <a:pt x="113" y="5"/>
                    </a:lnTo>
                    <a:lnTo>
                      <a:pt x="108" y="2"/>
                    </a:lnTo>
                    <a:lnTo>
                      <a:pt x="103" y="0"/>
                    </a:lnTo>
                    <a:lnTo>
                      <a:pt x="98" y="2"/>
                    </a:lnTo>
                    <a:lnTo>
                      <a:pt x="89" y="7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62" y="19"/>
                    </a:lnTo>
                    <a:lnTo>
                      <a:pt x="41" y="26"/>
                    </a:lnTo>
                    <a:lnTo>
                      <a:pt x="32" y="27"/>
                    </a:lnTo>
                    <a:lnTo>
                      <a:pt x="20" y="27"/>
                    </a:lnTo>
                    <a:lnTo>
                      <a:pt x="11" y="2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0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6" y="56"/>
                    </a:lnTo>
                    <a:lnTo>
                      <a:pt x="12" y="54"/>
                    </a:lnTo>
                    <a:lnTo>
                      <a:pt x="19" y="49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6" y="37"/>
                    </a:lnTo>
                    <a:lnTo>
                      <a:pt x="46" y="34"/>
                    </a:lnTo>
                    <a:lnTo>
                      <a:pt x="55" y="34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90" y="34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20" y="32"/>
                    </a:lnTo>
                    <a:lnTo>
                      <a:pt x="125" y="32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4" y="21"/>
                    </a:lnTo>
                    <a:lnTo>
                      <a:pt x="117" y="14"/>
                    </a:lnTo>
                    <a:lnTo>
                      <a:pt x="116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1" name="Freeform 83">
                <a:extLst>
                  <a:ext uri="{FF2B5EF4-FFF2-40B4-BE49-F238E27FC236}">
                    <a16:creationId xmlns:a16="http://schemas.microsoft.com/office/drawing/2014/main" id="{C6B25E10-0551-4FC1-CAA4-5CB9A46D2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8" y="773"/>
                <a:ext cx="34" cy="7"/>
              </a:xfrm>
              <a:custGeom>
                <a:avLst/>
                <a:gdLst>
                  <a:gd name="T0" fmla="*/ 0 w 68"/>
                  <a:gd name="T1" fmla="*/ 5 h 13"/>
                  <a:gd name="T2" fmla="*/ 0 w 68"/>
                  <a:gd name="T3" fmla="*/ 5 h 13"/>
                  <a:gd name="T4" fmla="*/ 7 w 68"/>
                  <a:gd name="T5" fmla="*/ 8 h 13"/>
                  <a:gd name="T6" fmla="*/ 17 w 68"/>
                  <a:gd name="T7" fmla="*/ 10 h 13"/>
                  <a:gd name="T8" fmla="*/ 33 w 68"/>
                  <a:gd name="T9" fmla="*/ 10 h 13"/>
                  <a:gd name="T10" fmla="*/ 50 w 68"/>
                  <a:gd name="T11" fmla="*/ 10 h 13"/>
                  <a:gd name="T12" fmla="*/ 60 w 68"/>
                  <a:gd name="T13" fmla="*/ 12 h 13"/>
                  <a:gd name="T14" fmla="*/ 68 w 68"/>
                  <a:gd name="T15" fmla="*/ 13 h 13"/>
                  <a:gd name="T16" fmla="*/ 68 w 68"/>
                  <a:gd name="T17" fmla="*/ 13 h 13"/>
                  <a:gd name="T18" fmla="*/ 52 w 68"/>
                  <a:gd name="T19" fmla="*/ 5 h 13"/>
                  <a:gd name="T20" fmla="*/ 34 w 68"/>
                  <a:gd name="T21" fmla="*/ 0 h 13"/>
                  <a:gd name="T22" fmla="*/ 27 w 68"/>
                  <a:gd name="T23" fmla="*/ 0 h 13"/>
                  <a:gd name="T24" fmla="*/ 17 w 68"/>
                  <a:gd name="T25" fmla="*/ 0 h 13"/>
                  <a:gd name="T26" fmla="*/ 9 w 68"/>
                  <a:gd name="T27" fmla="*/ 2 h 13"/>
                  <a:gd name="T28" fmla="*/ 0 w 68"/>
                  <a:gd name="T29" fmla="*/ 5 h 13"/>
                  <a:gd name="T30" fmla="*/ 0 w 68"/>
                  <a:gd name="T3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lnTo>
                      <a:pt x="0" y="5"/>
                    </a:lnTo>
                    <a:lnTo>
                      <a:pt x="7" y="8"/>
                    </a:lnTo>
                    <a:lnTo>
                      <a:pt x="17" y="10"/>
                    </a:lnTo>
                    <a:lnTo>
                      <a:pt x="33" y="10"/>
                    </a:lnTo>
                    <a:lnTo>
                      <a:pt x="50" y="10"/>
                    </a:lnTo>
                    <a:lnTo>
                      <a:pt x="60" y="12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52" y="5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2" name="Freeform 84">
                <a:extLst>
                  <a:ext uri="{FF2B5EF4-FFF2-40B4-BE49-F238E27FC236}">
                    <a16:creationId xmlns:a16="http://schemas.microsoft.com/office/drawing/2014/main" id="{B1F694B9-3C0B-E2D1-92B3-A116D5D13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8" y="1098"/>
                <a:ext cx="35" cy="34"/>
              </a:xfrm>
              <a:custGeom>
                <a:avLst/>
                <a:gdLst>
                  <a:gd name="T0" fmla="*/ 45 w 70"/>
                  <a:gd name="T1" fmla="*/ 21 h 68"/>
                  <a:gd name="T2" fmla="*/ 45 w 70"/>
                  <a:gd name="T3" fmla="*/ 21 h 68"/>
                  <a:gd name="T4" fmla="*/ 52 w 70"/>
                  <a:gd name="T5" fmla="*/ 13 h 68"/>
                  <a:gd name="T6" fmla="*/ 52 w 70"/>
                  <a:gd name="T7" fmla="*/ 11 h 68"/>
                  <a:gd name="T8" fmla="*/ 54 w 70"/>
                  <a:gd name="T9" fmla="*/ 10 h 68"/>
                  <a:gd name="T10" fmla="*/ 52 w 70"/>
                  <a:gd name="T11" fmla="*/ 6 h 68"/>
                  <a:gd name="T12" fmla="*/ 51 w 70"/>
                  <a:gd name="T13" fmla="*/ 3 h 68"/>
                  <a:gd name="T14" fmla="*/ 51 w 70"/>
                  <a:gd name="T15" fmla="*/ 3 h 68"/>
                  <a:gd name="T16" fmla="*/ 48 w 70"/>
                  <a:gd name="T17" fmla="*/ 2 h 68"/>
                  <a:gd name="T18" fmla="*/ 45 w 70"/>
                  <a:gd name="T19" fmla="*/ 0 h 68"/>
                  <a:gd name="T20" fmla="*/ 40 w 70"/>
                  <a:gd name="T21" fmla="*/ 2 h 68"/>
                  <a:gd name="T22" fmla="*/ 32 w 70"/>
                  <a:gd name="T23" fmla="*/ 8 h 68"/>
                  <a:gd name="T24" fmla="*/ 32 w 70"/>
                  <a:gd name="T25" fmla="*/ 8 h 68"/>
                  <a:gd name="T26" fmla="*/ 24 w 70"/>
                  <a:gd name="T27" fmla="*/ 13 h 68"/>
                  <a:gd name="T28" fmla="*/ 19 w 70"/>
                  <a:gd name="T29" fmla="*/ 19 h 68"/>
                  <a:gd name="T30" fmla="*/ 16 w 70"/>
                  <a:gd name="T31" fmla="*/ 27 h 68"/>
                  <a:gd name="T32" fmla="*/ 13 w 70"/>
                  <a:gd name="T33" fmla="*/ 35 h 68"/>
                  <a:gd name="T34" fmla="*/ 10 w 70"/>
                  <a:gd name="T35" fmla="*/ 52 h 68"/>
                  <a:gd name="T36" fmla="*/ 5 w 70"/>
                  <a:gd name="T37" fmla="*/ 60 h 68"/>
                  <a:gd name="T38" fmla="*/ 0 w 70"/>
                  <a:gd name="T39" fmla="*/ 68 h 68"/>
                  <a:gd name="T40" fmla="*/ 0 w 70"/>
                  <a:gd name="T41" fmla="*/ 68 h 68"/>
                  <a:gd name="T42" fmla="*/ 70 w 70"/>
                  <a:gd name="T43" fmla="*/ 48 h 68"/>
                  <a:gd name="T44" fmla="*/ 70 w 70"/>
                  <a:gd name="T45" fmla="*/ 48 h 68"/>
                  <a:gd name="T46" fmla="*/ 54 w 70"/>
                  <a:gd name="T47" fmla="*/ 44 h 68"/>
                  <a:gd name="T48" fmla="*/ 41 w 70"/>
                  <a:gd name="T49" fmla="*/ 40 h 68"/>
                  <a:gd name="T50" fmla="*/ 38 w 70"/>
                  <a:gd name="T51" fmla="*/ 37 h 68"/>
                  <a:gd name="T52" fmla="*/ 37 w 70"/>
                  <a:gd name="T53" fmla="*/ 33 h 68"/>
                  <a:gd name="T54" fmla="*/ 38 w 70"/>
                  <a:gd name="T55" fmla="*/ 27 h 68"/>
                  <a:gd name="T56" fmla="*/ 45 w 70"/>
                  <a:gd name="T57" fmla="*/ 21 h 68"/>
                  <a:gd name="T58" fmla="*/ 45 w 70"/>
                  <a:gd name="T59" fmla="*/ 2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68">
                    <a:moveTo>
                      <a:pt x="45" y="21"/>
                    </a:moveTo>
                    <a:lnTo>
                      <a:pt x="45" y="2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40" y="2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0" y="52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54" y="44"/>
                    </a:lnTo>
                    <a:lnTo>
                      <a:pt x="41" y="40"/>
                    </a:lnTo>
                    <a:lnTo>
                      <a:pt x="38" y="37"/>
                    </a:lnTo>
                    <a:lnTo>
                      <a:pt x="37" y="33"/>
                    </a:lnTo>
                    <a:lnTo>
                      <a:pt x="38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3" name="Freeform 85">
                <a:extLst>
                  <a:ext uri="{FF2B5EF4-FFF2-40B4-BE49-F238E27FC236}">
                    <a16:creationId xmlns:a16="http://schemas.microsoft.com/office/drawing/2014/main" id="{F5CFD31E-D0DE-B28C-826F-B8D114BC7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1166"/>
                <a:ext cx="2" cy="7"/>
              </a:xfrm>
              <a:custGeom>
                <a:avLst/>
                <a:gdLst>
                  <a:gd name="T0" fmla="*/ 3 w 5"/>
                  <a:gd name="T1" fmla="*/ 11 h 12"/>
                  <a:gd name="T2" fmla="*/ 3 w 5"/>
                  <a:gd name="T3" fmla="*/ 11 h 12"/>
                  <a:gd name="T4" fmla="*/ 5 w 5"/>
                  <a:gd name="T5" fmla="*/ 6 h 12"/>
                  <a:gd name="T6" fmla="*/ 5 w 5"/>
                  <a:gd name="T7" fmla="*/ 3 h 12"/>
                  <a:gd name="T8" fmla="*/ 3 w 5"/>
                  <a:gd name="T9" fmla="*/ 1 h 12"/>
                  <a:gd name="T10" fmla="*/ 0 w 5"/>
                  <a:gd name="T11" fmla="*/ 0 h 12"/>
                  <a:gd name="T12" fmla="*/ 0 w 5"/>
                  <a:gd name="T13" fmla="*/ 0 h 12"/>
                  <a:gd name="T14" fmla="*/ 2 w 5"/>
                  <a:gd name="T15" fmla="*/ 12 h 12"/>
                  <a:gd name="T16" fmla="*/ 2 w 5"/>
                  <a:gd name="T17" fmla="*/ 12 h 12"/>
                  <a:gd name="T18" fmla="*/ 3 w 5"/>
                  <a:gd name="T19" fmla="*/ 11 h 12"/>
                  <a:gd name="T20" fmla="*/ 3 w 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3" y="11"/>
                    </a:moveTo>
                    <a:lnTo>
                      <a:pt x="3" y="11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4" name="Freeform 86">
                <a:extLst>
                  <a:ext uri="{FF2B5EF4-FFF2-40B4-BE49-F238E27FC236}">
                    <a16:creationId xmlns:a16="http://schemas.microsoft.com/office/drawing/2014/main" id="{6C4D534F-1940-ADF3-EB8B-2239A9C5D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56"/>
                <a:ext cx="4" cy="9"/>
              </a:xfrm>
              <a:custGeom>
                <a:avLst/>
                <a:gdLst>
                  <a:gd name="T0" fmla="*/ 0 w 8"/>
                  <a:gd name="T1" fmla="*/ 19 h 19"/>
                  <a:gd name="T2" fmla="*/ 0 w 8"/>
                  <a:gd name="T3" fmla="*/ 19 h 19"/>
                  <a:gd name="T4" fmla="*/ 0 w 8"/>
                  <a:gd name="T5" fmla="*/ 19 h 19"/>
                  <a:gd name="T6" fmla="*/ 0 w 8"/>
                  <a:gd name="T7" fmla="*/ 19 h 19"/>
                  <a:gd name="T8" fmla="*/ 0 w 8"/>
                  <a:gd name="T9" fmla="*/ 19 h 19"/>
                  <a:gd name="T10" fmla="*/ 0 w 8"/>
                  <a:gd name="T11" fmla="*/ 19 h 19"/>
                  <a:gd name="T12" fmla="*/ 0 w 8"/>
                  <a:gd name="T13" fmla="*/ 19 h 19"/>
                  <a:gd name="T14" fmla="*/ 5 w 8"/>
                  <a:gd name="T15" fmla="*/ 16 h 19"/>
                  <a:gd name="T16" fmla="*/ 6 w 8"/>
                  <a:gd name="T17" fmla="*/ 11 h 19"/>
                  <a:gd name="T18" fmla="*/ 8 w 8"/>
                  <a:gd name="T19" fmla="*/ 5 h 19"/>
                  <a:gd name="T20" fmla="*/ 6 w 8"/>
                  <a:gd name="T21" fmla="*/ 0 h 19"/>
                  <a:gd name="T22" fmla="*/ 6 w 8"/>
                  <a:gd name="T23" fmla="*/ 0 h 19"/>
                  <a:gd name="T24" fmla="*/ 6 w 8"/>
                  <a:gd name="T25" fmla="*/ 0 h 19"/>
                  <a:gd name="T26" fmla="*/ 6 w 8"/>
                  <a:gd name="T27" fmla="*/ 0 h 19"/>
                  <a:gd name="T28" fmla="*/ 1 w 8"/>
                  <a:gd name="T29" fmla="*/ 3 h 19"/>
                  <a:gd name="T30" fmla="*/ 0 w 8"/>
                  <a:gd name="T31" fmla="*/ 8 h 19"/>
                  <a:gd name="T32" fmla="*/ 0 w 8"/>
                  <a:gd name="T33" fmla="*/ 14 h 19"/>
                  <a:gd name="T34" fmla="*/ 0 w 8"/>
                  <a:gd name="T35" fmla="*/ 19 h 19"/>
                  <a:gd name="T36" fmla="*/ 0 w 8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5" y="16"/>
                    </a:lnTo>
                    <a:lnTo>
                      <a:pt x="6" y="11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5" name="Freeform 87">
                <a:extLst>
                  <a:ext uri="{FF2B5EF4-FFF2-40B4-BE49-F238E27FC236}">
                    <a16:creationId xmlns:a16="http://schemas.microsoft.com/office/drawing/2014/main" id="{5F32A8AB-E78F-3B74-952F-78AF3F825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2" y="1568"/>
                <a:ext cx="15" cy="18"/>
              </a:xfrm>
              <a:custGeom>
                <a:avLst/>
                <a:gdLst>
                  <a:gd name="T0" fmla="*/ 29 w 29"/>
                  <a:gd name="T1" fmla="*/ 0 h 37"/>
                  <a:gd name="T2" fmla="*/ 29 w 29"/>
                  <a:gd name="T3" fmla="*/ 0 h 37"/>
                  <a:gd name="T4" fmla="*/ 21 w 29"/>
                  <a:gd name="T5" fmla="*/ 2 h 37"/>
                  <a:gd name="T6" fmla="*/ 16 w 29"/>
                  <a:gd name="T7" fmla="*/ 5 h 37"/>
                  <a:gd name="T8" fmla="*/ 9 w 29"/>
                  <a:gd name="T9" fmla="*/ 8 h 37"/>
                  <a:gd name="T10" fmla="*/ 6 w 29"/>
                  <a:gd name="T11" fmla="*/ 11 h 37"/>
                  <a:gd name="T12" fmla="*/ 3 w 29"/>
                  <a:gd name="T13" fmla="*/ 18 h 37"/>
                  <a:gd name="T14" fmla="*/ 2 w 29"/>
                  <a:gd name="T15" fmla="*/ 22 h 37"/>
                  <a:gd name="T16" fmla="*/ 0 w 29"/>
                  <a:gd name="T17" fmla="*/ 37 h 37"/>
                  <a:gd name="T18" fmla="*/ 0 w 29"/>
                  <a:gd name="T19" fmla="*/ 37 h 37"/>
                  <a:gd name="T20" fmla="*/ 11 w 29"/>
                  <a:gd name="T21" fmla="*/ 30 h 37"/>
                  <a:gd name="T22" fmla="*/ 19 w 29"/>
                  <a:gd name="T23" fmla="*/ 22 h 37"/>
                  <a:gd name="T24" fmla="*/ 25 w 29"/>
                  <a:gd name="T25" fmla="*/ 13 h 37"/>
                  <a:gd name="T26" fmla="*/ 29 w 29"/>
                  <a:gd name="T27" fmla="*/ 0 h 37"/>
                  <a:gd name="T28" fmla="*/ 29 w 29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7">
                    <a:moveTo>
                      <a:pt x="29" y="0"/>
                    </a:moveTo>
                    <a:lnTo>
                      <a:pt x="29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1" y="30"/>
                    </a:lnTo>
                    <a:lnTo>
                      <a:pt x="19" y="22"/>
                    </a:lnTo>
                    <a:lnTo>
                      <a:pt x="25" y="13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6" name="Rectangle 88">
                <a:extLst>
                  <a:ext uri="{FF2B5EF4-FFF2-40B4-BE49-F238E27FC236}">
                    <a16:creationId xmlns:a16="http://schemas.microsoft.com/office/drawing/2014/main" id="{AC54C30B-DF3A-5A21-2D90-E866A0500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7" name="Freeform 89">
                <a:extLst>
                  <a:ext uri="{FF2B5EF4-FFF2-40B4-BE49-F238E27FC236}">
                    <a16:creationId xmlns:a16="http://schemas.microsoft.com/office/drawing/2014/main" id="{8AB3657B-9135-4657-34B6-F1A11D63F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8" name="Rectangle 90">
                <a:extLst>
                  <a:ext uri="{FF2B5EF4-FFF2-40B4-BE49-F238E27FC236}">
                    <a16:creationId xmlns:a16="http://schemas.microsoft.com/office/drawing/2014/main" id="{50FC1262-1F5C-249B-780F-5280370D8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1" y="1929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9" name="Rectangle 91">
                <a:extLst>
                  <a:ext uri="{FF2B5EF4-FFF2-40B4-BE49-F238E27FC236}">
                    <a16:creationId xmlns:a16="http://schemas.microsoft.com/office/drawing/2014/main" id="{5B4D51E9-DE10-E296-C0F5-04FB2DF34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4" y="1935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0" name="Rectangle 92">
                <a:extLst>
                  <a:ext uri="{FF2B5EF4-FFF2-40B4-BE49-F238E27FC236}">
                    <a16:creationId xmlns:a16="http://schemas.microsoft.com/office/drawing/2014/main" id="{E60B2870-39AD-6CDC-3710-7AB88F6DE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1" name="Rectangle 93">
                <a:extLst>
                  <a:ext uri="{FF2B5EF4-FFF2-40B4-BE49-F238E27FC236}">
                    <a16:creationId xmlns:a16="http://schemas.microsoft.com/office/drawing/2014/main" id="{D0428319-1582-15A4-D82C-3D3DF1626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2" name="Freeform 94">
                <a:extLst>
                  <a:ext uri="{FF2B5EF4-FFF2-40B4-BE49-F238E27FC236}">
                    <a16:creationId xmlns:a16="http://schemas.microsoft.com/office/drawing/2014/main" id="{1EA8D44D-1036-C983-51E4-526EB6B5B6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0" y="607"/>
                <a:ext cx="976" cy="1401"/>
              </a:xfrm>
              <a:custGeom>
                <a:avLst/>
                <a:gdLst>
                  <a:gd name="T0" fmla="*/ 7 w 1950"/>
                  <a:gd name="T1" fmla="*/ 2030 h 2802"/>
                  <a:gd name="T2" fmla="*/ 36 w 1950"/>
                  <a:gd name="T3" fmla="*/ 2165 h 2802"/>
                  <a:gd name="T4" fmla="*/ 65 w 1950"/>
                  <a:gd name="T5" fmla="*/ 2219 h 2802"/>
                  <a:gd name="T6" fmla="*/ 100 w 1950"/>
                  <a:gd name="T7" fmla="*/ 2243 h 2802"/>
                  <a:gd name="T8" fmla="*/ 125 w 1950"/>
                  <a:gd name="T9" fmla="*/ 2362 h 2802"/>
                  <a:gd name="T10" fmla="*/ 212 w 1950"/>
                  <a:gd name="T11" fmla="*/ 2472 h 2802"/>
                  <a:gd name="T12" fmla="*/ 258 w 1950"/>
                  <a:gd name="T13" fmla="*/ 2577 h 2802"/>
                  <a:gd name="T14" fmla="*/ 254 w 1950"/>
                  <a:gd name="T15" fmla="*/ 2662 h 2802"/>
                  <a:gd name="T16" fmla="*/ 292 w 1950"/>
                  <a:gd name="T17" fmla="*/ 2789 h 2802"/>
                  <a:gd name="T18" fmla="*/ 543 w 1950"/>
                  <a:gd name="T19" fmla="*/ 2793 h 2802"/>
                  <a:gd name="T20" fmla="*/ 556 w 1950"/>
                  <a:gd name="T21" fmla="*/ 2675 h 2802"/>
                  <a:gd name="T22" fmla="*/ 654 w 1950"/>
                  <a:gd name="T23" fmla="*/ 2637 h 2802"/>
                  <a:gd name="T24" fmla="*/ 853 w 1950"/>
                  <a:gd name="T25" fmla="*/ 2556 h 2802"/>
                  <a:gd name="T26" fmla="*/ 889 w 1950"/>
                  <a:gd name="T27" fmla="*/ 2464 h 2802"/>
                  <a:gd name="T28" fmla="*/ 911 w 1950"/>
                  <a:gd name="T29" fmla="*/ 2283 h 2802"/>
                  <a:gd name="T30" fmla="*/ 927 w 1950"/>
                  <a:gd name="T31" fmla="*/ 2259 h 2802"/>
                  <a:gd name="T32" fmla="*/ 900 w 1950"/>
                  <a:gd name="T33" fmla="*/ 2153 h 2802"/>
                  <a:gd name="T34" fmla="*/ 940 w 1950"/>
                  <a:gd name="T35" fmla="*/ 2110 h 2802"/>
                  <a:gd name="T36" fmla="*/ 1038 w 1950"/>
                  <a:gd name="T37" fmla="*/ 2078 h 2802"/>
                  <a:gd name="T38" fmla="*/ 1129 w 1950"/>
                  <a:gd name="T39" fmla="*/ 2035 h 2802"/>
                  <a:gd name="T40" fmla="*/ 1175 w 1950"/>
                  <a:gd name="T41" fmla="*/ 2025 h 2802"/>
                  <a:gd name="T42" fmla="*/ 1180 w 1950"/>
                  <a:gd name="T43" fmla="*/ 1981 h 2802"/>
                  <a:gd name="T44" fmla="*/ 1242 w 1950"/>
                  <a:gd name="T45" fmla="*/ 1889 h 2802"/>
                  <a:gd name="T46" fmla="*/ 1188 w 1950"/>
                  <a:gd name="T47" fmla="*/ 1757 h 2802"/>
                  <a:gd name="T48" fmla="*/ 1145 w 1950"/>
                  <a:gd name="T49" fmla="*/ 1736 h 2802"/>
                  <a:gd name="T50" fmla="*/ 1005 w 1950"/>
                  <a:gd name="T51" fmla="*/ 1667 h 2802"/>
                  <a:gd name="T52" fmla="*/ 973 w 1950"/>
                  <a:gd name="T53" fmla="*/ 1470 h 2802"/>
                  <a:gd name="T54" fmla="*/ 994 w 1950"/>
                  <a:gd name="T55" fmla="*/ 1438 h 2802"/>
                  <a:gd name="T56" fmla="*/ 986 w 1950"/>
                  <a:gd name="T57" fmla="*/ 1311 h 2802"/>
                  <a:gd name="T58" fmla="*/ 1075 w 1950"/>
                  <a:gd name="T59" fmla="*/ 1241 h 2802"/>
                  <a:gd name="T60" fmla="*/ 1146 w 1950"/>
                  <a:gd name="T61" fmla="*/ 1192 h 2802"/>
                  <a:gd name="T62" fmla="*/ 1316 w 1950"/>
                  <a:gd name="T63" fmla="*/ 1104 h 2802"/>
                  <a:gd name="T64" fmla="*/ 1434 w 1950"/>
                  <a:gd name="T65" fmla="*/ 1057 h 2802"/>
                  <a:gd name="T66" fmla="*/ 1580 w 1950"/>
                  <a:gd name="T67" fmla="*/ 920 h 2802"/>
                  <a:gd name="T68" fmla="*/ 1531 w 1950"/>
                  <a:gd name="T69" fmla="*/ 825 h 2802"/>
                  <a:gd name="T70" fmla="*/ 1656 w 1950"/>
                  <a:gd name="T71" fmla="*/ 691 h 2802"/>
                  <a:gd name="T72" fmla="*/ 1698 w 1950"/>
                  <a:gd name="T73" fmla="*/ 625 h 2802"/>
                  <a:gd name="T74" fmla="*/ 1806 w 1950"/>
                  <a:gd name="T75" fmla="*/ 639 h 2802"/>
                  <a:gd name="T76" fmla="*/ 1928 w 1950"/>
                  <a:gd name="T77" fmla="*/ 593 h 2802"/>
                  <a:gd name="T78" fmla="*/ 1899 w 1950"/>
                  <a:gd name="T79" fmla="*/ 429 h 2802"/>
                  <a:gd name="T80" fmla="*/ 1841 w 1950"/>
                  <a:gd name="T81" fmla="*/ 318 h 2802"/>
                  <a:gd name="T82" fmla="*/ 1769 w 1950"/>
                  <a:gd name="T83" fmla="*/ 177 h 2802"/>
                  <a:gd name="T84" fmla="*/ 1553 w 1950"/>
                  <a:gd name="T85" fmla="*/ 97 h 2802"/>
                  <a:gd name="T86" fmla="*/ 1347 w 1950"/>
                  <a:gd name="T87" fmla="*/ 26 h 2802"/>
                  <a:gd name="T88" fmla="*/ 1337 w 1950"/>
                  <a:gd name="T89" fmla="*/ 104 h 2802"/>
                  <a:gd name="T90" fmla="*/ 1078 w 1950"/>
                  <a:gd name="T91" fmla="*/ 104 h 2802"/>
                  <a:gd name="T92" fmla="*/ 1005 w 1950"/>
                  <a:gd name="T93" fmla="*/ 197 h 2802"/>
                  <a:gd name="T94" fmla="*/ 821 w 1950"/>
                  <a:gd name="T95" fmla="*/ 245 h 2802"/>
                  <a:gd name="T96" fmla="*/ 775 w 1950"/>
                  <a:gd name="T97" fmla="*/ 396 h 2802"/>
                  <a:gd name="T98" fmla="*/ 649 w 1950"/>
                  <a:gd name="T99" fmla="*/ 528 h 2802"/>
                  <a:gd name="T100" fmla="*/ 522 w 1950"/>
                  <a:gd name="T101" fmla="*/ 580 h 2802"/>
                  <a:gd name="T102" fmla="*/ 473 w 1950"/>
                  <a:gd name="T103" fmla="*/ 787 h 2802"/>
                  <a:gd name="T104" fmla="*/ 462 w 1950"/>
                  <a:gd name="T105" fmla="*/ 965 h 2802"/>
                  <a:gd name="T106" fmla="*/ 282 w 1950"/>
                  <a:gd name="T107" fmla="*/ 990 h 2802"/>
                  <a:gd name="T108" fmla="*/ 160 w 1950"/>
                  <a:gd name="T109" fmla="*/ 1157 h 2802"/>
                  <a:gd name="T110" fmla="*/ 176 w 1950"/>
                  <a:gd name="T111" fmla="*/ 1312 h 2802"/>
                  <a:gd name="T112" fmla="*/ 217 w 1950"/>
                  <a:gd name="T113" fmla="*/ 1482 h 2802"/>
                  <a:gd name="T114" fmla="*/ 246 w 1950"/>
                  <a:gd name="T115" fmla="*/ 1605 h 2802"/>
                  <a:gd name="T116" fmla="*/ 238 w 1950"/>
                  <a:gd name="T117" fmla="*/ 1733 h 2802"/>
                  <a:gd name="T118" fmla="*/ 154 w 1950"/>
                  <a:gd name="T119" fmla="*/ 1843 h 2802"/>
                  <a:gd name="T120" fmla="*/ 108 w 1950"/>
                  <a:gd name="T121" fmla="*/ 1930 h 2802"/>
                  <a:gd name="T122" fmla="*/ 1193 w 1950"/>
                  <a:gd name="T123" fmla="*/ 1922 h 2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0" h="2802">
                    <a:moveTo>
                      <a:pt x="74" y="2062"/>
                    </a:moveTo>
                    <a:lnTo>
                      <a:pt x="74" y="2062"/>
                    </a:lnTo>
                    <a:lnTo>
                      <a:pt x="66" y="2062"/>
                    </a:lnTo>
                    <a:lnTo>
                      <a:pt x="60" y="2060"/>
                    </a:lnTo>
                    <a:lnTo>
                      <a:pt x="54" y="2059"/>
                    </a:lnTo>
                    <a:lnTo>
                      <a:pt x="49" y="2054"/>
                    </a:lnTo>
                    <a:lnTo>
                      <a:pt x="39" y="2045"/>
                    </a:lnTo>
                    <a:lnTo>
                      <a:pt x="31" y="2033"/>
                    </a:lnTo>
                    <a:lnTo>
                      <a:pt x="31" y="2033"/>
                    </a:lnTo>
                    <a:lnTo>
                      <a:pt x="28" y="2029"/>
                    </a:lnTo>
                    <a:lnTo>
                      <a:pt x="25" y="2025"/>
                    </a:lnTo>
                    <a:lnTo>
                      <a:pt x="20" y="2022"/>
                    </a:lnTo>
                    <a:lnTo>
                      <a:pt x="19" y="2022"/>
                    </a:lnTo>
                    <a:lnTo>
                      <a:pt x="15" y="2024"/>
                    </a:lnTo>
                    <a:lnTo>
                      <a:pt x="15" y="2024"/>
                    </a:lnTo>
                    <a:lnTo>
                      <a:pt x="11" y="2025"/>
                    </a:lnTo>
                    <a:lnTo>
                      <a:pt x="7" y="2030"/>
                    </a:lnTo>
                    <a:lnTo>
                      <a:pt x="3" y="2035"/>
                    </a:lnTo>
                    <a:lnTo>
                      <a:pt x="1" y="2040"/>
                    </a:lnTo>
                    <a:lnTo>
                      <a:pt x="1" y="2040"/>
                    </a:lnTo>
                    <a:lnTo>
                      <a:pt x="0" y="2049"/>
                    </a:lnTo>
                    <a:lnTo>
                      <a:pt x="0" y="2057"/>
                    </a:lnTo>
                    <a:lnTo>
                      <a:pt x="0" y="2067"/>
                    </a:lnTo>
                    <a:lnTo>
                      <a:pt x="3" y="2076"/>
                    </a:lnTo>
                    <a:lnTo>
                      <a:pt x="3" y="2076"/>
                    </a:lnTo>
                    <a:lnTo>
                      <a:pt x="19" y="2141"/>
                    </a:lnTo>
                    <a:lnTo>
                      <a:pt x="19" y="2141"/>
                    </a:lnTo>
                    <a:lnTo>
                      <a:pt x="19" y="2145"/>
                    </a:lnTo>
                    <a:lnTo>
                      <a:pt x="19" y="2151"/>
                    </a:lnTo>
                    <a:lnTo>
                      <a:pt x="17" y="2160"/>
                    </a:lnTo>
                    <a:lnTo>
                      <a:pt x="19" y="2164"/>
                    </a:lnTo>
                    <a:lnTo>
                      <a:pt x="22" y="2167"/>
                    </a:lnTo>
                    <a:lnTo>
                      <a:pt x="28" y="2167"/>
                    </a:lnTo>
                    <a:lnTo>
                      <a:pt x="36" y="2165"/>
                    </a:lnTo>
                    <a:lnTo>
                      <a:pt x="36" y="2165"/>
                    </a:lnTo>
                    <a:lnTo>
                      <a:pt x="42" y="2168"/>
                    </a:lnTo>
                    <a:lnTo>
                      <a:pt x="46" y="2172"/>
                    </a:lnTo>
                    <a:lnTo>
                      <a:pt x="50" y="2175"/>
                    </a:lnTo>
                    <a:lnTo>
                      <a:pt x="54" y="2180"/>
                    </a:lnTo>
                    <a:lnTo>
                      <a:pt x="55" y="2186"/>
                    </a:lnTo>
                    <a:lnTo>
                      <a:pt x="54" y="2192"/>
                    </a:lnTo>
                    <a:lnTo>
                      <a:pt x="49" y="2200"/>
                    </a:lnTo>
                    <a:lnTo>
                      <a:pt x="49" y="2200"/>
                    </a:lnTo>
                    <a:lnTo>
                      <a:pt x="47" y="2203"/>
                    </a:lnTo>
                    <a:lnTo>
                      <a:pt x="46" y="2207"/>
                    </a:lnTo>
                    <a:lnTo>
                      <a:pt x="46" y="2208"/>
                    </a:lnTo>
                    <a:lnTo>
                      <a:pt x="47" y="2210"/>
                    </a:lnTo>
                    <a:lnTo>
                      <a:pt x="50" y="2214"/>
                    </a:lnTo>
                    <a:lnTo>
                      <a:pt x="57" y="2216"/>
                    </a:lnTo>
                    <a:lnTo>
                      <a:pt x="57" y="2216"/>
                    </a:lnTo>
                    <a:lnTo>
                      <a:pt x="65" y="2219"/>
                    </a:lnTo>
                    <a:lnTo>
                      <a:pt x="68" y="2222"/>
                    </a:lnTo>
                    <a:lnTo>
                      <a:pt x="69" y="2226"/>
                    </a:lnTo>
                    <a:lnTo>
                      <a:pt x="68" y="2227"/>
                    </a:lnTo>
                    <a:lnTo>
                      <a:pt x="68" y="2227"/>
                    </a:lnTo>
                    <a:lnTo>
                      <a:pt x="66" y="2237"/>
                    </a:lnTo>
                    <a:lnTo>
                      <a:pt x="66" y="2243"/>
                    </a:lnTo>
                    <a:lnTo>
                      <a:pt x="68" y="2248"/>
                    </a:lnTo>
                    <a:lnTo>
                      <a:pt x="73" y="2249"/>
                    </a:lnTo>
                    <a:lnTo>
                      <a:pt x="77" y="2249"/>
                    </a:lnTo>
                    <a:lnTo>
                      <a:pt x="82" y="2249"/>
                    </a:lnTo>
                    <a:lnTo>
                      <a:pt x="93" y="2248"/>
                    </a:lnTo>
                    <a:lnTo>
                      <a:pt x="93" y="2248"/>
                    </a:lnTo>
                    <a:lnTo>
                      <a:pt x="95" y="2243"/>
                    </a:lnTo>
                    <a:lnTo>
                      <a:pt x="96" y="2241"/>
                    </a:lnTo>
                    <a:lnTo>
                      <a:pt x="98" y="2241"/>
                    </a:lnTo>
                    <a:lnTo>
                      <a:pt x="98" y="2241"/>
                    </a:lnTo>
                    <a:lnTo>
                      <a:pt x="100" y="2243"/>
                    </a:lnTo>
                    <a:lnTo>
                      <a:pt x="100" y="2246"/>
                    </a:lnTo>
                    <a:lnTo>
                      <a:pt x="95" y="2249"/>
                    </a:lnTo>
                    <a:lnTo>
                      <a:pt x="95" y="2249"/>
                    </a:lnTo>
                    <a:lnTo>
                      <a:pt x="96" y="2256"/>
                    </a:lnTo>
                    <a:lnTo>
                      <a:pt x="98" y="2264"/>
                    </a:lnTo>
                    <a:lnTo>
                      <a:pt x="98" y="2276"/>
                    </a:lnTo>
                    <a:lnTo>
                      <a:pt x="98" y="2283"/>
                    </a:lnTo>
                    <a:lnTo>
                      <a:pt x="100" y="2291"/>
                    </a:lnTo>
                    <a:lnTo>
                      <a:pt x="103" y="2295"/>
                    </a:lnTo>
                    <a:lnTo>
                      <a:pt x="106" y="2302"/>
                    </a:lnTo>
                    <a:lnTo>
                      <a:pt x="106" y="2302"/>
                    </a:lnTo>
                    <a:lnTo>
                      <a:pt x="116" y="2315"/>
                    </a:lnTo>
                    <a:lnTo>
                      <a:pt x="122" y="2327"/>
                    </a:lnTo>
                    <a:lnTo>
                      <a:pt x="125" y="2342"/>
                    </a:lnTo>
                    <a:lnTo>
                      <a:pt x="127" y="2356"/>
                    </a:lnTo>
                    <a:lnTo>
                      <a:pt x="127" y="2356"/>
                    </a:lnTo>
                    <a:lnTo>
                      <a:pt x="125" y="2362"/>
                    </a:lnTo>
                    <a:lnTo>
                      <a:pt x="125" y="2367"/>
                    </a:lnTo>
                    <a:lnTo>
                      <a:pt x="127" y="2369"/>
                    </a:lnTo>
                    <a:lnTo>
                      <a:pt x="128" y="2370"/>
                    </a:lnTo>
                    <a:lnTo>
                      <a:pt x="135" y="2370"/>
                    </a:lnTo>
                    <a:lnTo>
                      <a:pt x="135" y="2370"/>
                    </a:lnTo>
                    <a:lnTo>
                      <a:pt x="141" y="2370"/>
                    </a:lnTo>
                    <a:lnTo>
                      <a:pt x="147" y="2372"/>
                    </a:lnTo>
                    <a:lnTo>
                      <a:pt x="152" y="2373"/>
                    </a:lnTo>
                    <a:lnTo>
                      <a:pt x="155" y="2376"/>
                    </a:lnTo>
                    <a:lnTo>
                      <a:pt x="160" y="2386"/>
                    </a:lnTo>
                    <a:lnTo>
                      <a:pt x="165" y="2396"/>
                    </a:lnTo>
                    <a:lnTo>
                      <a:pt x="165" y="2396"/>
                    </a:lnTo>
                    <a:lnTo>
                      <a:pt x="177" y="2423"/>
                    </a:lnTo>
                    <a:lnTo>
                      <a:pt x="185" y="2435"/>
                    </a:lnTo>
                    <a:lnTo>
                      <a:pt x="195" y="2448"/>
                    </a:lnTo>
                    <a:lnTo>
                      <a:pt x="195" y="2448"/>
                    </a:lnTo>
                    <a:lnTo>
                      <a:pt x="212" y="2472"/>
                    </a:lnTo>
                    <a:lnTo>
                      <a:pt x="233" y="2494"/>
                    </a:lnTo>
                    <a:lnTo>
                      <a:pt x="244" y="2505"/>
                    </a:lnTo>
                    <a:lnTo>
                      <a:pt x="255" y="2515"/>
                    </a:lnTo>
                    <a:lnTo>
                      <a:pt x="266" y="2524"/>
                    </a:lnTo>
                    <a:lnTo>
                      <a:pt x="279" y="2534"/>
                    </a:lnTo>
                    <a:lnTo>
                      <a:pt x="279" y="2534"/>
                    </a:lnTo>
                    <a:lnTo>
                      <a:pt x="285" y="2538"/>
                    </a:lnTo>
                    <a:lnTo>
                      <a:pt x="290" y="2546"/>
                    </a:lnTo>
                    <a:lnTo>
                      <a:pt x="292" y="2550"/>
                    </a:lnTo>
                    <a:lnTo>
                      <a:pt x="290" y="2553"/>
                    </a:lnTo>
                    <a:lnTo>
                      <a:pt x="289" y="2554"/>
                    </a:lnTo>
                    <a:lnTo>
                      <a:pt x="284" y="2558"/>
                    </a:lnTo>
                    <a:lnTo>
                      <a:pt x="284" y="2558"/>
                    </a:lnTo>
                    <a:lnTo>
                      <a:pt x="273" y="2561"/>
                    </a:lnTo>
                    <a:lnTo>
                      <a:pt x="265" y="2565"/>
                    </a:lnTo>
                    <a:lnTo>
                      <a:pt x="260" y="2570"/>
                    </a:lnTo>
                    <a:lnTo>
                      <a:pt x="258" y="2577"/>
                    </a:lnTo>
                    <a:lnTo>
                      <a:pt x="258" y="2583"/>
                    </a:lnTo>
                    <a:lnTo>
                      <a:pt x="260" y="2591"/>
                    </a:lnTo>
                    <a:lnTo>
                      <a:pt x="266" y="2608"/>
                    </a:lnTo>
                    <a:lnTo>
                      <a:pt x="266" y="2608"/>
                    </a:lnTo>
                    <a:lnTo>
                      <a:pt x="238" y="2604"/>
                    </a:lnTo>
                    <a:lnTo>
                      <a:pt x="238" y="2604"/>
                    </a:lnTo>
                    <a:lnTo>
                      <a:pt x="235" y="2608"/>
                    </a:lnTo>
                    <a:lnTo>
                      <a:pt x="235" y="2613"/>
                    </a:lnTo>
                    <a:lnTo>
                      <a:pt x="236" y="2624"/>
                    </a:lnTo>
                    <a:lnTo>
                      <a:pt x="239" y="2634"/>
                    </a:lnTo>
                    <a:lnTo>
                      <a:pt x="241" y="2643"/>
                    </a:lnTo>
                    <a:lnTo>
                      <a:pt x="241" y="2643"/>
                    </a:lnTo>
                    <a:lnTo>
                      <a:pt x="244" y="2645"/>
                    </a:lnTo>
                    <a:lnTo>
                      <a:pt x="247" y="2648"/>
                    </a:lnTo>
                    <a:lnTo>
                      <a:pt x="247" y="2656"/>
                    </a:lnTo>
                    <a:lnTo>
                      <a:pt x="247" y="2656"/>
                    </a:lnTo>
                    <a:lnTo>
                      <a:pt x="254" y="2662"/>
                    </a:lnTo>
                    <a:lnTo>
                      <a:pt x="260" y="2669"/>
                    </a:lnTo>
                    <a:lnTo>
                      <a:pt x="270" y="2681"/>
                    </a:lnTo>
                    <a:lnTo>
                      <a:pt x="279" y="2696"/>
                    </a:lnTo>
                    <a:lnTo>
                      <a:pt x="285" y="2702"/>
                    </a:lnTo>
                    <a:lnTo>
                      <a:pt x="290" y="2708"/>
                    </a:lnTo>
                    <a:lnTo>
                      <a:pt x="290" y="2708"/>
                    </a:lnTo>
                    <a:lnTo>
                      <a:pt x="300" y="2718"/>
                    </a:lnTo>
                    <a:lnTo>
                      <a:pt x="305" y="2726"/>
                    </a:lnTo>
                    <a:lnTo>
                      <a:pt x="308" y="2735"/>
                    </a:lnTo>
                    <a:lnTo>
                      <a:pt x="309" y="2743"/>
                    </a:lnTo>
                    <a:lnTo>
                      <a:pt x="309" y="2753"/>
                    </a:lnTo>
                    <a:lnTo>
                      <a:pt x="306" y="2762"/>
                    </a:lnTo>
                    <a:lnTo>
                      <a:pt x="303" y="2772"/>
                    </a:lnTo>
                    <a:lnTo>
                      <a:pt x="298" y="2783"/>
                    </a:lnTo>
                    <a:lnTo>
                      <a:pt x="298" y="2783"/>
                    </a:lnTo>
                    <a:lnTo>
                      <a:pt x="295" y="2786"/>
                    </a:lnTo>
                    <a:lnTo>
                      <a:pt x="292" y="2789"/>
                    </a:lnTo>
                    <a:lnTo>
                      <a:pt x="290" y="2791"/>
                    </a:lnTo>
                    <a:lnTo>
                      <a:pt x="289" y="2794"/>
                    </a:lnTo>
                    <a:lnTo>
                      <a:pt x="289" y="2797"/>
                    </a:lnTo>
                    <a:lnTo>
                      <a:pt x="290" y="2801"/>
                    </a:lnTo>
                    <a:lnTo>
                      <a:pt x="290" y="2801"/>
                    </a:lnTo>
                    <a:lnTo>
                      <a:pt x="319" y="2802"/>
                    </a:lnTo>
                    <a:lnTo>
                      <a:pt x="347" y="2802"/>
                    </a:lnTo>
                    <a:lnTo>
                      <a:pt x="405" y="2799"/>
                    </a:lnTo>
                    <a:lnTo>
                      <a:pt x="433" y="2797"/>
                    </a:lnTo>
                    <a:lnTo>
                      <a:pt x="462" y="2796"/>
                    </a:lnTo>
                    <a:lnTo>
                      <a:pt x="490" y="2797"/>
                    </a:lnTo>
                    <a:lnTo>
                      <a:pt x="519" y="2801"/>
                    </a:lnTo>
                    <a:lnTo>
                      <a:pt x="519" y="2801"/>
                    </a:lnTo>
                    <a:lnTo>
                      <a:pt x="527" y="2802"/>
                    </a:lnTo>
                    <a:lnTo>
                      <a:pt x="533" y="2801"/>
                    </a:lnTo>
                    <a:lnTo>
                      <a:pt x="538" y="2797"/>
                    </a:lnTo>
                    <a:lnTo>
                      <a:pt x="543" y="2793"/>
                    </a:lnTo>
                    <a:lnTo>
                      <a:pt x="544" y="2786"/>
                    </a:lnTo>
                    <a:lnTo>
                      <a:pt x="546" y="2780"/>
                    </a:lnTo>
                    <a:lnTo>
                      <a:pt x="544" y="2772"/>
                    </a:lnTo>
                    <a:lnTo>
                      <a:pt x="543" y="2764"/>
                    </a:lnTo>
                    <a:lnTo>
                      <a:pt x="543" y="2764"/>
                    </a:lnTo>
                    <a:lnTo>
                      <a:pt x="536" y="2750"/>
                    </a:lnTo>
                    <a:lnTo>
                      <a:pt x="529" y="2735"/>
                    </a:lnTo>
                    <a:lnTo>
                      <a:pt x="529" y="2735"/>
                    </a:lnTo>
                    <a:lnTo>
                      <a:pt x="525" y="2726"/>
                    </a:lnTo>
                    <a:lnTo>
                      <a:pt x="524" y="2716"/>
                    </a:lnTo>
                    <a:lnTo>
                      <a:pt x="524" y="2707"/>
                    </a:lnTo>
                    <a:lnTo>
                      <a:pt x="527" y="2699"/>
                    </a:lnTo>
                    <a:lnTo>
                      <a:pt x="532" y="2691"/>
                    </a:lnTo>
                    <a:lnTo>
                      <a:pt x="538" y="2685"/>
                    </a:lnTo>
                    <a:lnTo>
                      <a:pt x="546" y="2680"/>
                    </a:lnTo>
                    <a:lnTo>
                      <a:pt x="556" y="2675"/>
                    </a:lnTo>
                    <a:lnTo>
                      <a:pt x="556" y="2675"/>
                    </a:lnTo>
                    <a:lnTo>
                      <a:pt x="563" y="2672"/>
                    </a:lnTo>
                    <a:lnTo>
                      <a:pt x="573" y="2672"/>
                    </a:lnTo>
                    <a:lnTo>
                      <a:pt x="581" y="2672"/>
                    </a:lnTo>
                    <a:lnTo>
                      <a:pt x="590" y="2670"/>
                    </a:lnTo>
                    <a:lnTo>
                      <a:pt x="598" y="2669"/>
                    </a:lnTo>
                    <a:lnTo>
                      <a:pt x="602" y="2667"/>
                    </a:lnTo>
                    <a:lnTo>
                      <a:pt x="605" y="2664"/>
                    </a:lnTo>
                    <a:lnTo>
                      <a:pt x="608" y="2659"/>
                    </a:lnTo>
                    <a:lnTo>
                      <a:pt x="610" y="2654"/>
                    </a:lnTo>
                    <a:lnTo>
                      <a:pt x="610" y="2648"/>
                    </a:lnTo>
                    <a:lnTo>
                      <a:pt x="610" y="2642"/>
                    </a:lnTo>
                    <a:lnTo>
                      <a:pt x="610" y="2642"/>
                    </a:lnTo>
                    <a:lnTo>
                      <a:pt x="613" y="2639"/>
                    </a:lnTo>
                    <a:lnTo>
                      <a:pt x="619" y="2637"/>
                    </a:lnTo>
                    <a:lnTo>
                      <a:pt x="619" y="2637"/>
                    </a:lnTo>
                    <a:lnTo>
                      <a:pt x="637" y="2639"/>
                    </a:lnTo>
                    <a:lnTo>
                      <a:pt x="654" y="2637"/>
                    </a:lnTo>
                    <a:lnTo>
                      <a:pt x="691" y="2634"/>
                    </a:lnTo>
                    <a:lnTo>
                      <a:pt x="710" y="2631"/>
                    </a:lnTo>
                    <a:lnTo>
                      <a:pt x="727" y="2631"/>
                    </a:lnTo>
                    <a:lnTo>
                      <a:pt x="745" y="2631"/>
                    </a:lnTo>
                    <a:lnTo>
                      <a:pt x="762" y="2632"/>
                    </a:lnTo>
                    <a:lnTo>
                      <a:pt x="762" y="2632"/>
                    </a:lnTo>
                    <a:lnTo>
                      <a:pt x="772" y="2634"/>
                    </a:lnTo>
                    <a:lnTo>
                      <a:pt x="780" y="2634"/>
                    </a:lnTo>
                    <a:lnTo>
                      <a:pt x="787" y="2634"/>
                    </a:lnTo>
                    <a:lnTo>
                      <a:pt x="794" y="2632"/>
                    </a:lnTo>
                    <a:lnTo>
                      <a:pt x="800" y="2629"/>
                    </a:lnTo>
                    <a:lnTo>
                      <a:pt x="807" y="2626"/>
                    </a:lnTo>
                    <a:lnTo>
                      <a:pt x="819" y="2616"/>
                    </a:lnTo>
                    <a:lnTo>
                      <a:pt x="819" y="2616"/>
                    </a:lnTo>
                    <a:lnTo>
                      <a:pt x="830" y="2602"/>
                    </a:lnTo>
                    <a:lnTo>
                      <a:pt x="838" y="2588"/>
                    </a:lnTo>
                    <a:lnTo>
                      <a:pt x="853" y="2556"/>
                    </a:lnTo>
                    <a:lnTo>
                      <a:pt x="853" y="2556"/>
                    </a:lnTo>
                    <a:lnTo>
                      <a:pt x="857" y="2543"/>
                    </a:lnTo>
                    <a:lnTo>
                      <a:pt x="862" y="2532"/>
                    </a:lnTo>
                    <a:lnTo>
                      <a:pt x="865" y="2527"/>
                    </a:lnTo>
                    <a:lnTo>
                      <a:pt x="870" y="2523"/>
                    </a:lnTo>
                    <a:lnTo>
                      <a:pt x="876" y="2519"/>
                    </a:lnTo>
                    <a:lnTo>
                      <a:pt x="883" y="2516"/>
                    </a:lnTo>
                    <a:lnTo>
                      <a:pt x="883" y="2516"/>
                    </a:lnTo>
                    <a:lnTo>
                      <a:pt x="883" y="2511"/>
                    </a:lnTo>
                    <a:lnTo>
                      <a:pt x="883" y="2505"/>
                    </a:lnTo>
                    <a:lnTo>
                      <a:pt x="884" y="2500"/>
                    </a:lnTo>
                    <a:lnTo>
                      <a:pt x="889" y="2497"/>
                    </a:lnTo>
                    <a:lnTo>
                      <a:pt x="889" y="2497"/>
                    </a:lnTo>
                    <a:lnTo>
                      <a:pt x="889" y="2484"/>
                    </a:lnTo>
                    <a:lnTo>
                      <a:pt x="889" y="2484"/>
                    </a:lnTo>
                    <a:lnTo>
                      <a:pt x="889" y="2475"/>
                    </a:lnTo>
                    <a:lnTo>
                      <a:pt x="889" y="2464"/>
                    </a:lnTo>
                    <a:lnTo>
                      <a:pt x="892" y="2443"/>
                    </a:lnTo>
                    <a:lnTo>
                      <a:pt x="897" y="2423"/>
                    </a:lnTo>
                    <a:lnTo>
                      <a:pt x="903" y="2403"/>
                    </a:lnTo>
                    <a:lnTo>
                      <a:pt x="908" y="2383"/>
                    </a:lnTo>
                    <a:lnTo>
                      <a:pt x="911" y="2362"/>
                    </a:lnTo>
                    <a:lnTo>
                      <a:pt x="911" y="2351"/>
                    </a:lnTo>
                    <a:lnTo>
                      <a:pt x="910" y="2342"/>
                    </a:lnTo>
                    <a:lnTo>
                      <a:pt x="908" y="2330"/>
                    </a:lnTo>
                    <a:lnTo>
                      <a:pt x="903" y="2319"/>
                    </a:lnTo>
                    <a:lnTo>
                      <a:pt x="903" y="2319"/>
                    </a:lnTo>
                    <a:lnTo>
                      <a:pt x="905" y="2318"/>
                    </a:lnTo>
                    <a:lnTo>
                      <a:pt x="905" y="2318"/>
                    </a:lnTo>
                    <a:lnTo>
                      <a:pt x="913" y="2311"/>
                    </a:lnTo>
                    <a:lnTo>
                      <a:pt x="918" y="2307"/>
                    </a:lnTo>
                    <a:lnTo>
                      <a:pt x="919" y="2300"/>
                    </a:lnTo>
                    <a:lnTo>
                      <a:pt x="918" y="2294"/>
                    </a:lnTo>
                    <a:lnTo>
                      <a:pt x="911" y="2283"/>
                    </a:lnTo>
                    <a:lnTo>
                      <a:pt x="910" y="2276"/>
                    </a:lnTo>
                    <a:lnTo>
                      <a:pt x="907" y="2270"/>
                    </a:lnTo>
                    <a:lnTo>
                      <a:pt x="907" y="2270"/>
                    </a:lnTo>
                    <a:lnTo>
                      <a:pt x="894" y="2265"/>
                    </a:lnTo>
                    <a:lnTo>
                      <a:pt x="894" y="2265"/>
                    </a:lnTo>
                    <a:lnTo>
                      <a:pt x="895" y="2264"/>
                    </a:lnTo>
                    <a:lnTo>
                      <a:pt x="895" y="2264"/>
                    </a:lnTo>
                    <a:lnTo>
                      <a:pt x="900" y="2262"/>
                    </a:lnTo>
                    <a:lnTo>
                      <a:pt x="903" y="2264"/>
                    </a:lnTo>
                    <a:lnTo>
                      <a:pt x="907" y="2265"/>
                    </a:lnTo>
                    <a:lnTo>
                      <a:pt x="908" y="2268"/>
                    </a:lnTo>
                    <a:lnTo>
                      <a:pt x="908" y="2268"/>
                    </a:lnTo>
                    <a:lnTo>
                      <a:pt x="916" y="2268"/>
                    </a:lnTo>
                    <a:lnTo>
                      <a:pt x="922" y="2267"/>
                    </a:lnTo>
                    <a:lnTo>
                      <a:pt x="924" y="2265"/>
                    </a:lnTo>
                    <a:lnTo>
                      <a:pt x="926" y="2262"/>
                    </a:lnTo>
                    <a:lnTo>
                      <a:pt x="927" y="2259"/>
                    </a:lnTo>
                    <a:lnTo>
                      <a:pt x="926" y="2254"/>
                    </a:lnTo>
                    <a:lnTo>
                      <a:pt x="926" y="2254"/>
                    </a:lnTo>
                    <a:lnTo>
                      <a:pt x="924" y="2245"/>
                    </a:lnTo>
                    <a:lnTo>
                      <a:pt x="924" y="2238"/>
                    </a:lnTo>
                    <a:lnTo>
                      <a:pt x="927" y="2234"/>
                    </a:lnTo>
                    <a:lnTo>
                      <a:pt x="927" y="2234"/>
                    </a:lnTo>
                    <a:lnTo>
                      <a:pt x="932" y="2226"/>
                    </a:lnTo>
                    <a:lnTo>
                      <a:pt x="934" y="2216"/>
                    </a:lnTo>
                    <a:lnTo>
                      <a:pt x="935" y="2208"/>
                    </a:lnTo>
                    <a:lnTo>
                      <a:pt x="934" y="2200"/>
                    </a:lnTo>
                    <a:lnTo>
                      <a:pt x="930" y="2192"/>
                    </a:lnTo>
                    <a:lnTo>
                      <a:pt x="927" y="2186"/>
                    </a:lnTo>
                    <a:lnTo>
                      <a:pt x="916" y="2172"/>
                    </a:lnTo>
                    <a:lnTo>
                      <a:pt x="916" y="2172"/>
                    </a:lnTo>
                    <a:lnTo>
                      <a:pt x="907" y="2162"/>
                    </a:lnTo>
                    <a:lnTo>
                      <a:pt x="902" y="2157"/>
                    </a:lnTo>
                    <a:lnTo>
                      <a:pt x="900" y="2153"/>
                    </a:lnTo>
                    <a:lnTo>
                      <a:pt x="900" y="2149"/>
                    </a:lnTo>
                    <a:lnTo>
                      <a:pt x="900" y="2149"/>
                    </a:lnTo>
                    <a:lnTo>
                      <a:pt x="921" y="2149"/>
                    </a:lnTo>
                    <a:lnTo>
                      <a:pt x="930" y="2148"/>
                    </a:lnTo>
                    <a:lnTo>
                      <a:pt x="935" y="2146"/>
                    </a:lnTo>
                    <a:lnTo>
                      <a:pt x="938" y="2145"/>
                    </a:lnTo>
                    <a:lnTo>
                      <a:pt x="938" y="2145"/>
                    </a:lnTo>
                    <a:lnTo>
                      <a:pt x="942" y="2140"/>
                    </a:lnTo>
                    <a:lnTo>
                      <a:pt x="942" y="2135"/>
                    </a:lnTo>
                    <a:lnTo>
                      <a:pt x="940" y="2132"/>
                    </a:lnTo>
                    <a:lnTo>
                      <a:pt x="937" y="2127"/>
                    </a:lnTo>
                    <a:lnTo>
                      <a:pt x="929" y="2121"/>
                    </a:lnTo>
                    <a:lnTo>
                      <a:pt x="926" y="2116"/>
                    </a:lnTo>
                    <a:lnTo>
                      <a:pt x="926" y="2111"/>
                    </a:lnTo>
                    <a:lnTo>
                      <a:pt x="926" y="2111"/>
                    </a:lnTo>
                    <a:lnTo>
                      <a:pt x="934" y="2110"/>
                    </a:lnTo>
                    <a:lnTo>
                      <a:pt x="940" y="2110"/>
                    </a:lnTo>
                    <a:lnTo>
                      <a:pt x="956" y="2111"/>
                    </a:lnTo>
                    <a:lnTo>
                      <a:pt x="962" y="2111"/>
                    </a:lnTo>
                    <a:lnTo>
                      <a:pt x="969" y="2110"/>
                    </a:lnTo>
                    <a:lnTo>
                      <a:pt x="975" y="2108"/>
                    </a:lnTo>
                    <a:lnTo>
                      <a:pt x="980" y="2102"/>
                    </a:lnTo>
                    <a:lnTo>
                      <a:pt x="980" y="2102"/>
                    </a:lnTo>
                    <a:lnTo>
                      <a:pt x="984" y="2095"/>
                    </a:lnTo>
                    <a:lnTo>
                      <a:pt x="991" y="2092"/>
                    </a:lnTo>
                    <a:lnTo>
                      <a:pt x="997" y="2091"/>
                    </a:lnTo>
                    <a:lnTo>
                      <a:pt x="1003" y="2089"/>
                    </a:lnTo>
                    <a:lnTo>
                      <a:pt x="1016" y="2089"/>
                    </a:lnTo>
                    <a:lnTo>
                      <a:pt x="1023" y="2087"/>
                    </a:lnTo>
                    <a:lnTo>
                      <a:pt x="1027" y="2084"/>
                    </a:lnTo>
                    <a:lnTo>
                      <a:pt x="1027" y="2084"/>
                    </a:lnTo>
                    <a:lnTo>
                      <a:pt x="1034" y="2081"/>
                    </a:lnTo>
                    <a:lnTo>
                      <a:pt x="1035" y="2079"/>
                    </a:lnTo>
                    <a:lnTo>
                      <a:pt x="1038" y="2078"/>
                    </a:lnTo>
                    <a:lnTo>
                      <a:pt x="1038" y="2078"/>
                    </a:lnTo>
                    <a:lnTo>
                      <a:pt x="1048" y="2064"/>
                    </a:lnTo>
                    <a:lnTo>
                      <a:pt x="1054" y="2057"/>
                    </a:lnTo>
                    <a:lnTo>
                      <a:pt x="1061" y="2052"/>
                    </a:lnTo>
                    <a:lnTo>
                      <a:pt x="1067" y="2049"/>
                    </a:lnTo>
                    <a:lnTo>
                      <a:pt x="1073" y="2049"/>
                    </a:lnTo>
                    <a:lnTo>
                      <a:pt x="1083" y="2051"/>
                    </a:lnTo>
                    <a:lnTo>
                      <a:pt x="1092" y="2057"/>
                    </a:lnTo>
                    <a:lnTo>
                      <a:pt x="1092" y="2057"/>
                    </a:lnTo>
                    <a:lnTo>
                      <a:pt x="1096" y="2057"/>
                    </a:lnTo>
                    <a:lnTo>
                      <a:pt x="1099" y="2056"/>
                    </a:lnTo>
                    <a:lnTo>
                      <a:pt x="1102" y="2052"/>
                    </a:lnTo>
                    <a:lnTo>
                      <a:pt x="1105" y="2049"/>
                    </a:lnTo>
                    <a:lnTo>
                      <a:pt x="1105" y="2049"/>
                    </a:lnTo>
                    <a:lnTo>
                      <a:pt x="1108" y="2043"/>
                    </a:lnTo>
                    <a:lnTo>
                      <a:pt x="1115" y="2040"/>
                    </a:lnTo>
                    <a:lnTo>
                      <a:pt x="1129" y="2035"/>
                    </a:lnTo>
                    <a:lnTo>
                      <a:pt x="1135" y="2032"/>
                    </a:lnTo>
                    <a:lnTo>
                      <a:pt x="1142" y="2027"/>
                    </a:lnTo>
                    <a:lnTo>
                      <a:pt x="1145" y="2022"/>
                    </a:lnTo>
                    <a:lnTo>
                      <a:pt x="1148" y="2013"/>
                    </a:lnTo>
                    <a:lnTo>
                      <a:pt x="1148" y="2013"/>
                    </a:lnTo>
                    <a:lnTo>
                      <a:pt x="1148" y="2011"/>
                    </a:lnTo>
                    <a:lnTo>
                      <a:pt x="1151" y="2010"/>
                    </a:lnTo>
                    <a:lnTo>
                      <a:pt x="1158" y="2008"/>
                    </a:lnTo>
                    <a:lnTo>
                      <a:pt x="1166" y="2008"/>
                    </a:lnTo>
                    <a:lnTo>
                      <a:pt x="1169" y="2010"/>
                    </a:lnTo>
                    <a:lnTo>
                      <a:pt x="1173" y="2013"/>
                    </a:lnTo>
                    <a:lnTo>
                      <a:pt x="1173" y="2013"/>
                    </a:lnTo>
                    <a:lnTo>
                      <a:pt x="1173" y="2014"/>
                    </a:lnTo>
                    <a:lnTo>
                      <a:pt x="1173" y="2016"/>
                    </a:lnTo>
                    <a:lnTo>
                      <a:pt x="1173" y="2022"/>
                    </a:lnTo>
                    <a:lnTo>
                      <a:pt x="1173" y="2024"/>
                    </a:lnTo>
                    <a:lnTo>
                      <a:pt x="1175" y="2025"/>
                    </a:lnTo>
                    <a:lnTo>
                      <a:pt x="1177" y="2027"/>
                    </a:lnTo>
                    <a:lnTo>
                      <a:pt x="1181" y="2025"/>
                    </a:lnTo>
                    <a:lnTo>
                      <a:pt x="1181" y="2025"/>
                    </a:lnTo>
                    <a:lnTo>
                      <a:pt x="1185" y="2024"/>
                    </a:lnTo>
                    <a:lnTo>
                      <a:pt x="1186" y="2022"/>
                    </a:lnTo>
                    <a:lnTo>
                      <a:pt x="1188" y="2018"/>
                    </a:lnTo>
                    <a:lnTo>
                      <a:pt x="1188" y="2011"/>
                    </a:lnTo>
                    <a:lnTo>
                      <a:pt x="1189" y="2006"/>
                    </a:lnTo>
                    <a:lnTo>
                      <a:pt x="1189" y="2006"/>
                    </a:lnTo>
                    <a:lnTo>
                      <a:pt x="1193" y="2002"/>
                    </a:lnTo>
                    <a:lnTo>
                      <a:pt x="1193" y="1997"/>
                    </a:lnTo>
                    <a:lnTo>
                      <a:pt x="1191" y="1994"/>
                    </a:lnTo>
                    <a:lnTo>
                      <a:pt x="1189" y="1991"/>
                    </a:lnTo>
                    <a:lnTo>
                      <a:pt x="1183" y="1986"/>
                    </a:lnTo>
                    <a:lnTo>
                      <a:pt x="1180" y="1984"/>
                    </a:lnTo>
                    <a:lnTo>
                      <a:pt x="1180" y="1981"/>
                    </a:lnTo>
                    <a:lnTo>
                      <a:pt x="1180" y="1981"/>
                    </a:lnTo>
                    <a:lnTo>
                      <a:pt x="1183" y="1978"/>
                    </a:lnTo>
                    <a:lnTo>
                      <a:pt x="1189" y="1976"/>
                    </a:lnTo>
                    <a:lnTo>
                      <a:pt x="1202" y="1976"/>
                    </a:lnTo>
                    <a:lnTo>
                      <a:pt x="1207" y="1976"/>
                    </a:lnTo>
                    <a:lnTo>
                      <a:pt x="1210" y="1973"/>
                    </a:lnTo>
                    <a:lnTo>
                      <a:pt x="1212" y="1968"/>
                    </a:lnTo>
                    <a:lnTo>
                      <a:pt x="1210" y="1959"/>
                    </a:lnTo>
                    <a:lnTo>
                      <a:pt x="1210" y="1959"/>
                    </a:lnTo>
                    <a:lnTo>
                      <a:pt x="1208" y="1948"/>
                    </a:lnTo>
                    <a:lnTo>
                      <a:pt x="1208" y="1940"/>
                    </a:lnTo>
                    <a:lnTo>
                      <a:pt x="1210" y="1932"/>
                    </a:lnTo>
                    <a:lnTo>
                      <a:pt x="1213" y="1924"/>
                    </a:lnTo>
                    <a:lnTo>
                      <a:pt x="1223" y="1910"/>
                    </a:lnTo>
                    <a:lnTo>
                      <a:pt x="1232" y="1897"/>
                    </a:lnTo>
                    <a:lnTo>
                      <a:pt x="1232" y="1897"/>
                    </a:lnTo>
                    <a:lnTo>
                      <a:pt x="1237" y="1892"/>
                    </a:lnTo>
                    <a:lnTo>
                      <a:pt x="1242" y="1889"/>
                    </a:lnTo>
                    <a:lnTo>
                      <a:pt x="1254" y="1884"/>
                    </a:lnTo>
                    <a:lnTo>
                      <a:pt x="1269" y="1881"/>
                    </a:lnTo>
                    <a:lnTo>
                      <a:pt x="1281" y="1878"/>
                    </a:lnTo>
                    <a:lnTo>
                      <a:pt x="1281" y="1878"/>
                    </a:lnTo>
                    <a:lnTo>
                      <a:pt x="1275" y="1854"/>
                    </a:lnTo>
                    <a:lnTo>
                      <a:pt x="1266" y="1833"/>
                    </a:lnTo>
                    <a:lnTo>
                      <a:pt x="1259" y="1822"/>
                    </a:lnTo>
                    <a:lnTo>
                      <a:pt x="1253" y="1814"/>
                    </a:lnTo>
                    <a:lnTo>
                      <a:pt x="1243" y="1805"/>
                    </a:lnTo>
                    <a:lnTo>
                      <a:pt x="1234" y="1798"/>
                    </a:lnTo>
                    <a:lnTo>
                      <a:pt x="1234" y="1798"/>
                    </a:lnTo>
                    <a:lnTo>
                      <a:pt x="1215" y="1789"/>
                    </a:lnTo>
                    <a:lnTo>
                      <a:pt x="1207" y="1784"/>
                    </a:lnTo>
                    <a:lnTo>
                      <a:pt x="1197" y="1778"/>
                    </a:lnTo>
                    <a:lnTo>
                      <a:pt x="1191" y="1771"/>
                    </a:lnTo>
                    <a:lnTo>
                      <a:pt x="1188" y="1763"/>
                    </a:lnTo>
                    <a:lnTo>
                      <a:pt x="1188" y="1757"/>
                    </a:lnTo>
                    <a:lnTo>
                      <a:pt x="1188" y="1752"/>
                    </a:lnTo>
                    <a:lnTo>
                      <a:pt x="1191" y="1736"/>
                    </a:lnTo>
                    <a:lnTo>
                      <a:pt x="1191" y="1736"/>
                    </a:lnTo>
                    <a:lnTo>
                      <a:pt x="1191" y="1733"/>
                    </a:lnTo>
                    <a:lnTo>
                      <a:pt x="1189" y="1730"/>
                    </a:lnTo>
                    <a:lnTo>
                      <a:pt x="1181" y="1724"/>
                    </a:lnTo>
                    <a:lnTo>
                      <a:pt x="1172" y="1717"/>
                    </a:lnTo>
                    <a:lnTo>
                      <a:pt x="1161" y="1713"/>
                    </a:lnTo>
                    <a:lnTo>
                      <a:pt x="1161" y="1713"/>
                    </a:lnTo>
                    <a:lnTo>
                      <a:pt x="1156" y="1713"/>
                    </a:lnTo>
                    <a:lnTo>
                      <a:pt x="1154" y="1714"/>
                    </a:lnTo>
                    <a:lnTo>
                      <a:pt x="1154" y="1714"/>
                    </a:lnTo>
                    <a:lnTo>
                      <a:pt x="1153" y="1727"/>
                    </a:lnTo>
                    <a:lnTo>
                      <a:pt x="1151" y="1732"/>
                    </a:lnTo>
                    <a:lnTo>
                      <a:pt x="1150" y="1733"/>
                    </a:lnTo>
                    <a:lnTo>
                      <a:pt x="1146" y="1736"/>
                    </a:lnTo>
                    <a:lnTo>
                      <a:pt x="1145" y="1736"/>
                    </a:lnTo>
                    <a:lnTo>
                      <a:pt x="1139" y="1736"/>
                    </a:lnTo>
                    <a:lnTo>
                      <a:pt x="1132" y="1733"/>
                    </a:lnTo>
                    <a:lnTo>
                      <a:pt x="1127" y="1730"/>
                    </a:lnTo>
                    <a:lnTo>
                      <a:pt x="1121" y="1725"/>
                    </a:lnTo>
                    <a:lnTo>
                      <a:pt x="1121" y="1725"/>
                    </a:lnTo>
                    <a:lnTo>
                      <a:pt x="1107" y="1706"/>
                    </a:lnTo>
                    <a:lnTo>
                      <a:pt x="1099" y="1700"/>
                    </a:lnTo>
                    <a:lnTo>
                      <a:pt x="1091" y="1694"/>
                    </a:lnTo>
                    <a:lnTo>
                      <a:pt x="1083" y="1689"/>
                    </a:lnTo>
                    <a:lnTo>
                      <a:pt x="1072" y="1689"/>
                    </a:lnTo>
                    <a:lnTo>
                      <a:pt x="1061" y="1690"/>
                    </a:lnTo>
                    <a:lnTo>
                      <a:pt x="1048" y="1697"/>
                    </a:lnTo>
                    <a:lnTo>
                      <a:pt x="1048" y="1697"/>
                    </a:lnTo>
                    <a:lnTo>
                      <a:pt x="1042" y="1689"/>
                    </a:lnTo>
                    <a:lnTo>
                      <a:pt x="1034" y="1682"/>
                    </a:lnTo>
                    <a:lnTo>
                      <a:pt x="1015" y="1673"/>
                    </a:lnTo>
                    <a:lnTo>
                      <a:pt x="1005" y="1667"/>
                    </a:lnTo>
                    <a:lnTo>
                      <a:pt x="997" y="1660"/>
                    </a:lnTo>
                    <a:lnTo>
                      <a:pt x="988" y="1652"/>
                    </a:lnTo>
                    <a:lnTo>
                      <a:pt x="981" y="1641"/>
                    </a:lnTo>
                    <a:lnTo>
                      <a:pt x="981" y="1641"/>
                    </a:lnTo>
                    <a:lnTo>
                      <a:pt x="973" y="1622"/>
                    </a:lnTo>
                    <a:lnTo>
                      <a:pt x="967" y="1603"/>
                    </a:lnTo>
                    <a:lnTo>
                      <a:pt x="964" y="1584"/>
                    </a:lnTo>
                    <a:lnTo>
                      <a:pt x="961" y="1565"/>
                    </a:lnTo>
                    <a:lnTo>
                      <a:pt x="959" y="1546"/>
                    </a:lnTo>
                    <a:lnTo>
                      <a:pt x="959" y="1527"/>
                    </a:lnTo>
                    <a:lnTo>
                      <a:pt x="961" y="1489"/>
                    </a:lnTo>
                    <a:lnTo>
                      <a:pt x="961" y="1489"/>
                    </a:lnTo>
                    <a:lnTo>
                      <a:pt x="962" y="1484"/>
                    </a:lnTo>
                    <a:lnTo>
                      <a:pt x="964" y="1479"/>
                    </a:lnTo>
                    <a:lnTo>
                      <a:pt x="965" y="1474"/>
                    </a:lnTo>
                    <a:lnTo>
                      <a:pt x="969" y="1471"/>
                    </a:lnTo>
                    <a:lnTo>
                      <a:pt x="973" y="1470"/>
                    </a:lnTo>
                    <a:lnTo>
                      <a:pt x="976" y="1470"/>
                    </a:lnTo>
                    <a:lnTo>
                      <a:pt x="981" y="1470"/>
                    </a:lnTo>
                    <a:lnTo>
                      <a:pt x="984" y="1471"/>
                    </a:lnTo>
                    <a:lnTo>
                      <a:pt x="984" y="1471"/>
                    </a:lnTo>
                    <a:lnTo>
                      <a:pt x="994" y="1479"/>
                    </a:lnTo>
                    <a:lnTo>
                      <a:pt x="1000" y="1481"/>
                    </a:lnTo>
                    <a:lnTo>
                      <a:pt x="1003" y="1479"/>
                    </a:lnTo>
                    <a:lnTo>
                      <a:pt x="1007" y="1478"/>
                    </a:lnTo>
                    <a:lnTo>
                      <a:pt x="1007" y="1478"/>
                    </a:lnTo>
                    <a:lnTo>
                      <a:pt x="1008" y="1474"/>
                    </a:lnTo>
                    <a:lnTo>
                      <a:pt x="1010" y="1471"/>
                    </a:lnTo>
                    <a:lnTo>
                      <a:pt x="1010" y="1468"/>
                    </a:lnTo>
                    <a:lnTo>
                      <a:pt x="1010" y="1465"/>
                    </a:lnTo>
                    <a:lnTo>
                      <a:pt x="1005" y="1458"/>
                    </a:lnTo>
                    <a:lnTo>
                      <a:pt x="1002" y="1452"/>
                    </a:lnTo>
                    <a:lnTo>
                      <a:pt x="1002" y="1452"/>
                    </a:lnTo>
                    <a:lnTo>
                      <a:pt x="994" y="1438"/>
                    </a:lnTo>
                    <a:lnTo>
                      <a:pt x="989" y="1425"/>
                    </a:lnTo>
                    <a:lnTo>
                      <a:pt x="986" y="1414"/>
                    </a:lnTo>
                    <a:lnTo>
                      <a:pt x="986" y="1404"/>
                    </a:lnTo>
                    <a:lnTo>
                      <a:pt x="988" y="1395"/>
                    </a:lnTo>
                    <a:lnTo>
                      <a:pt x="994" y="1384"/>
                    </a:lnTo>
                    <a:lnTo>
                      <a:pt x="1002" y="1373"/>
                    </a:lnTo>
                    <a:lnTo>
                      <a:pt x="1013" y="1362"/>
                    </a:lnTo>
                    <a:lnTo>
                      <a:pt x="1013" y="1362"/>
                    </a:lnTo>
                    <a:lnTo>
                      <a:pt x="1019" y="1350"/>
                    </a:lnTo>
                    <a:lnTo>
                      <a:pt x="1019" y="1350"/>
                    </a:lnTo>
                    <a:lnTo>
                      <a:pt x="1005" y="1344"/>
                    </a:lnTo>
                    <a:lnTo>
                      <a:pt x="991" y="1336"/>
                    </a:lnTo>
                    <a:lnTo>
                      <a:pt x="991" y="1336"/>
                    </a:lnTo>
                    <a:lnTo>
                      <a:pt x="986" y="1331"/>
                    </a:lnTo>
                    <a:lnTo>
                      <a:pt x="984" y="1325"/>
                    </a:lnTo>
                    <a:lnTo>
                      <a:pt x="984" y="1317"/>
                    </a:lnTo>
                    <a:lnTo>
                      <a:pt x="986" y="1311"/>
                    </a:lnTo>
                    <a:lnTo>
                      <a:pt x="986" y="1311"/>
                    </a:lnTo>
                    <a:lnTo>
                      <a:pt x="988" y="1306"/>
                    </a:lnTo>
                    <a:lnTo>
                      <a:pt x="991" y="1306"/>
                    </a:lnTo>
                    <a:lnTo>
                      <a:pt x="999" y="1306"/>
                    </a:lnTo>
                    <a:lnTo>
                      <a:pt x="999" y="1306"/>
                    </a:lnTo>
                    <a:lnTo>
                      <a:pt x="1013" y="1306"/>
                    </a:lnTo>
                    <a:lnTo>
                      <a:pt x="1026" y="1306"/>
                    </a:lnTo>
                    <a:lnTo>
                      <a:pt x="1035" y="1303"/>
                    </a:lnTo>
                    <a:lnTo>
                      <a:pt x="1045" y="1298"/>
                    </a:lnTo>
                    <a:lnTo>
                      <a:pt x="1053" y="1290"/>
                    </a:lnTo>
                    <a:lnTo>
                      <a:pt x="1057" y="1281"/>
                    </a:lnTo>
                    <a:lnTo>
                      <a:pt x="1064" y="1269"/>
                    </a:lnTo>
                    <a:lnTo>
                      <a:pt x="1067" y="1255"/>
                    </a:lnTo>
                    <a:lnTo>
                      <a:pt x="1067" y="1255"/>
                    </a:lnTo>
                    <a:lnTo>
                      <a:pt x="1069" y="1249"/>
                    </a:lnTo>
                    <a:lnTo>
                      <a:pt x="1070" y="1244"/>
                    </a:lnTo>
                    <a:lnTo>
                      <a:pt x="1075" y="1241"/>
                    </a:lnTo>
                    <a:lnTo>
                      <a:pt x="1081" y="1239"/>
                    </a:lnTo>
                    <a:lnTo>
                      <a:pt x="1081" y="1239"/>
                    </a:lnTo>
                    <a:lnTo>
                      <a:pt x="1092" y="1235"/>
                    </a:lnTo>
                    <a:lnTo>
                      <a:pt x="1104" y="1230"/>
                    </a:lnTo>
                    <a:lnTo>
                      <a:pt x="1116" y="1227"/>
                    </a:lnTo>
                    <a:lnTo>
                      <a:pt x="1123" y="1225"/>
                    </a:lnTo>
                    <a:lnTo>
                      <a:pt x="1129" y="1225"/>
                    </a:lnTo>
                    <a:lnTo>
                      <a:pt x="1129" y="1225"/>
                    </a:lnTo>
                    <a:lnTo>
                      <a:pt x="1132" y="1225"/>
                    </a:lnTo>
                    <a:lnTo>
                      <a:pt x="1137" y="1223"/>
                    </a:lnTo>
                    <a:lnTo>
                      <a:pt x="1142" y="1220"/>
                    </a:lnTo>
                    <a:lnTo>
                      <a:pt x="1146" y="1212"/>
                    </a:lnTo>
                    <a:lnTo>
                      <a:pt x="1150" y="1204"/>
                    </a:lnTo>
                    <a:lnTo>
                      <a:pt x="1150" y="1204"/>
                    </a:lnTo>
                    <a:lnTo>
                      <a:pt x="1150" y="1200"/>
                    </a:lnTo>
                    <a:lnTo>
                      <a:pt x="1150" y="1195"/>
                    </a:lnTo>
                    <a:lnTo>
                      <a:pt x="1146" y="1192"/>
                    </a:lnTo>
                    <a:lnTo>
                      <a:pt x="1143" y="1190"/>
                    </a:lnTo>
                    <a:lnTo>
                      <a:pt x="1134" y="1187"/>
                    </a:lnTo>
                    <a:lnTo>
                      <a:pt x="1123" y="1184"/>
                    </a:lnTo>
                    <a:lnTo>
                      <a:pt x="1123" y="1184"/>
                    </a:lnTo>
                    <a:lnTo>
                      <a:pt x="1189" y="1163"/>
                    </a:lnTo>
                    <a:lnTo>
                      <a:pt x="1189" y="1163"/>
                    </a:lnTo>
                    <a:lnTo>
                      <a:pt x="1212" y="1157"/>
                    </a:lnTo>
                    <a:lnTo>
                      <a:pt x="1223" y="1152"/>
                    </a:lnTo>
                    <a:lnTo>
                      <a:pt x="1232" y="1146"/>
                    </a:lnTo>
                    <a:lnTo>
                      <a:pt x="1232" y="1146"/>
                    </a:lnTo>
                    <a:lnTo>
                      <a:pt x="1250" y="1130"/>
                    </a:lnTo>
                    <a:lnTo>
                      <a:pt x="1259" y="1120"/>
                    </a:lnTo>
                    <a:lnTo>
                      <a:pt x="1269" y="1114"/>
                    </a:lnTo>
                    <a:lnTo>
                      <a:pt x="1278" y="1107"/>
                    </a:lnTo>
                    <a:lnTo>
                      <a:pt x="1289" y="1104"/>
                    </a:lnTo>
                    <a:lnTo>
                      <a:pt x="1302" y="1103"/>
                    </a:lnTo>
                    <a:lnTo>
                      <a:pt x="1316" y="1104"/>
                    </a:lnTo>
                    <a:lnTo>
                      <a:pt x="1316" y="1104"/>
                    </a:lnTo>
                    <a:lnTo>
                      <a:pt x="1320" y="1103"/>
                    </a:lnTo>
                    <a:lnTo>
                      <a:pt x="1324" y="1101"/>
                    </a:lnTo>
                    <a:lnTo>
                      <a:pt x="1331" y="1093"/>
                    </a:lnTo>
                    <a:lnTo>
                      <a:pt x="1331" y="1093"/>
                    </a:lnTo>
                    <a:lnTo>
                      <a:pt x="1340" y="1085"/>
                    </a:lnTo>
                    <a:lnTo>
                      <a:pt x="1348" y="1079"/>
                    </a:lnTo>
                    <a:lnTo>
                      <a:pt x="1359" y="1076"/>
                    </a:lnTo>
                    <a:lnTo>
                      <a:pt x="1370" y="1074"/>
                    </a:lnTo>
                    <a:lnTo>
                      <a:pt x="1370" y="1074"/>
                    </a:lnTo>
                    <a:lnTo>
                      <a:pt x="1378" y="1073"/>
                    </a:lnTo>
                    <a:lnTo>
                      <a:pt x="1386" y="1069"/>
                    </a:lnTo>
                    <a:lnTo>
                      <a:pt x="1401" y="1060"/>
                    </a:lnTo>
                    <a:lnTo>
                      <a:pt x="1409" y="1055"/>
                    </a:lnTo>
                    <a:lnTo>
                      <a:pt x="1416" y="1053"/>
                    </a:lnTo>
                    <a:lnTo>
                      <a:pt x="1424" y="1053"/>
                    </a:lnTo>
                    <a:lnTo>
                      <a:pt x="1434" y="1057"/>
                    </a:lnTo>
                    <a:lnTo>
                      <a:pt x="1434" y="1057"/>
                    </a:lnTo>
                    <a:lnTo>
                      <a:pt x="1442" y="1046"/>
                    </a:lnTo>
                    <a:lnTo>
                      <a:pt x="1451" y="1036"/>
                    </a:lnTo>
                    <a:lnTo>
                      <a:pt x="1472" y="1020"/>
                    </a:lnTo>
                    <a:lnTo>
                      <a:pt x="1483" y="1011"/>
                    </a:lnTo>
                    <a:lnTo>
                      <a:pt x="1493" y="1003"/>
                    </a:lnTo>
                    <a:lnTo>
                      <a:pt x="1501" y="992"/>
                    </a:lnTo>
                    <a:lnTo>
                      <a:pt x="1509" y="980"/>
                    </a:lnTo>
                    <a:lnTo>
                      <a:pt x="1509" y="980"/>
                    </a:lnTo>
                    <a:lnTo>
                      <a:pt x="1515" y="968"/>
                    </a:lnTo>
                    <a:lnTo>
                      <a:pt x="1525" y="958"/>
                    </a:lnTo>
                    <a:lnTo>
                      <a:pt x="1534" y="949"/>
                    </a:lnTo>
                    <a:lnTo>
                      <a:pt x="1547" y="939"/>
                    </a:lnTo>
                    <a:lnTo>
                      <a:pt x="1547" y="939"/>
                    </a:lnTo>
                    <a:lnTo>
                      <a:pt x="1555" y="933"/>
                    </a:lnTo>
                    <a:lnTo>
                      <a:pt x="1563" y="930"/>
                    </a:lnTo>
                    <a:lnTo>
                      <a:pt x="1580" y="920"/>
                    </a:lnTo>
                    <a:lnTo>
                      <a:pt x="1598" y="911"/>
                    </a:lnTo>
                    <a:lnTo>
                      <a:pt x="1606" y="904"/>
                    </a:lnTo>
                    <a:lnTo>
                      <a:pt x="1613" y="898"/>
                    </a:lnTo>
                    <a:lnTo>
                      <a:pt x="1613" y="898"/>
                    </a:lnTo>
                    <a:lnTo>
                      <a:pt x="1586" y="880"/>
                    </a:lnTo>
                    <a:lnTo>
                      <a:pt x="1574" y="872"/>
                    </a:lnTo>
                    <a:lnTo>
                      <a:pt x="1559" y="866"/>
                    </a:lnTo>
                    <a:lnTo>
                      <a:pt x="1559" y="866"/>
                    </a:lnTo>
                    <a:lnTo>
                      <a:pt x="1555" y="861"/>
                    </a:lnTo>
                    <a:lnTo>
                      <a:pt x="1552" y="855"/>
                    </a:lnTo>
                    <a:lnTo>
                      <a:pt x="1550" y="849"/>
                    </a:lnTo>
                    <a:lnTo>
                      <a:pt x="1548" y="842"/>
                    </a:lnTo>
                    <a:lnTo>
                      <a:pt x="1547" y="836"/>
                    </a:lnTo>
                    <a:lnTo>
                      <a:pt x="1545" y="831"/>
                    </a:lnTo>
                    <a:lnTo>
                      <a:pt x="1539" y="826"/>
                    </a:lnTo>
                    <a:lnTo>
                      <a:pt x="1531" y="825"/>
                    </a:lnTo>
                    <a:lnTo>
                      <a:pt x="1531" y="825"/>
                    </a:lnTo>
                    <a:lnTo>
                      <a:pt x="1579" y="787"/>
                    </a:lnTo>
                    <a:lnTo>
                      <a:pt x="1591" y="774"/>
                    </a:lnTo>
                    <a:lnTo>
                      <a:pt x="1599" y="763"/>
                    </a:lnTo>
                    <a:lnTo>
                      <a:pt x="1601" y="756"/>
                    </a:lnTo>
                    <a:lnTo>
                      <a:pt x="1602" y="752"/>
                    </a:lnTo>
                    <a:lnTo>
                      <a:pt x="1602" y="747"/>
                    </a:lnTo>
                    <a:lnTo>
                      <a:pt x="1601" y="742"/>
                    </a:lnTo>
                    <a:lnTo>
                      <a:pt x="1596" y="729"/>
                    </a:lnTo>
                    <a:lnTo>
                      <a:pt x="1586" y="714"/>
                    </a:lnTo>
                    <a:lnTo>
                      <a:pt x="1586" y="714"/>
                    </a:lnTo>
                    <a:lnTo>
                      <a:pt x="1602" y="710"/>
                    </a:lnTo>
                    <a:lnTo>
                      <a:pt x="1610" y="709"/>
                    </a:lnTo>
                    <a:lnTo>
                      <a:pt x="1618" y="707"/>
                    </a:lnTo>
                    <a:lnTo>
                      <a:pt x="1618" y="707"/>
                    </a:lnTo>
                    <a:lnTo>
                      <a:pt x="1628" y="706"/>
                    </a:lnTo>
                    <a:lnTo>
                      <a:pt x="1637" y="702"/>
                    </a:lnTo>
                    <a:lnTo>
                      <a:pt x="1656" y="691"/>
                    </a:lnTo>
                    <a:lnTo>
                      <a:pt x="1666" y="687"/>
                    </a:lnTo>
                    <a:lnTo>
                      <a:pt x="1675" y="683"/>
                    </a:lnTo>
                    <a:lnTo>
                      <a:pt x="1687" y="682"/>
                    </a:lnTo>
                    <a:lnTo>
                      <a:pt x="1698" y="685"/>
                    </a:lnTo>
                    <a:lnTo>
                      <a:pt x="1698" y="685"/>
                    </a:lnTo>
                    <a:lnTo>
                      <a:pt x="1701" y="685"/>
                    </a:lnTo>
                    <a:lnTo>
                      <a:pt x="1702" y="683"/>
                    </a:lnTo>
                    <a:lnTo>
                      <a:pt x="1707" y="679"/>
                    </a:lnTo>
                    <a:lnTo>
                      <a:pt x="1709" y="672"/>
                    </a:lnTo>
                    <a:lnTo>
                      <a:pt x="1709" y="669"/>
                    </a:lnTo>
                    <a:lnTo>
                      <a:pt x="1707" y="666"/>
                    </a:lnTo>
                    <a:lnTo>
                      <a:pt x="1707" y="666"/>
                    </a:lnTo>
                    <a:lnTo>
                      <a:pt x="1698" y="644"/>
                    </a:lnTo>
                    <a:lnTo>
                      <a:pt x="1694" y="636"/>
                    </a:lnTo>
                    <a:lnTo>
                      <a:pt x="1694" y="629"/>
                    </a:lnTo>
                    <a:lnTo>
                      <a:pt x="1694" y="626"/>
                    </a:lnTo>
                    <a:lnTo>
                      <a:pt x="1698" y="625"/>
                    </a:lnTo>
                    <a:lnTo>
                      <a:pt x="1699" y="625"/>
                    </a:lnTo>
                    <a:lnTo>
                      <a:pt x="1704" y="625"/>
                    </a:lnTo>
                    <a:lnTo>
                      <a:pt x="1715" y="628"/>
                    </a:lnTo>
                    <a:lnTo>
                      <a:pt x="1733" y="636"/>
                    </a:lnTo>
                    <a:lnTo>
                      <a:pt x="1733" y="636"/>
                    </a:lnTo>
                    <a:lnTo>
                      <a:pt x="1737" y="637"/>
                    </a:lnTo>
                    <a:lnTo>
                      <a:pt x="1742" y="637"/>
                    </a:lnTo>
                    <a:lnTo>
                      <a:pt x="1748" y="634"/>
                    </a:lnTo>
                    <a:lnTo>
                      <a:pt x="1753" y="631"/>
                    </a:lnTo>
                    <a:lnTo>
                      <a:pt x="1753" y="631"/>
                    </a:lnTo>
                    <a:lnTo>
                      <a:pt x="1756" y="626"/>
                    </a:lnTo>
                    <a:lnTo>
                      <a:pt x="1760" y="626"/>
                    </a:lnTo>
                    <a:lnTo>
                      <a:pt x="1764" y="626"/>
                    </a:lnTo>
                    <a:lnTo>
                      <a:pt x="1769" y="628"/>
                    </a:lnTo>
                    <a:lnTo>
                      <a:pt x="1769" y="628"/>
                    </a:lnTo>
                    <a:lnTo>
                      <a:pt x="1787" y="634"/>
                    </a:lnTo>
                    <a:lnTo>
                      <a:pt x="1806" y="639"/>
                    </a:lnTo>
                    <a:lnTo>
                      <a:pt x="1825" y="641"/>
                    </a:lnTo>
                    <a:lnTo>
                      <a:pt x="1844" y="642"/>
                    </a:lnTo>
                    <a:lnTo>
                      <a:pt x="1861" y="642"/>
                    </a:lnTo>
                    <a:lnTo>
                      <a:pt x="1880" y="641"/>
                    </a:lnTo>
                    <a:lnTo>
                      <a:pt x="1918" y="636"/>
                    </a:lnTo>
                    <a:lnTo>
                      <a:pt x="1918" y="636"/>
                    </a:lnTo>
                    <a:lnTo>
                      <a:pt x="1939" y="636"/>
                    </a:lnTo>
                    <a:lnTo>
                      <a:pt x="1942" y="634"/>
                    </a:lnTo>
                    <a:lnTo>
                      <a:pt x="1947" y="633"/>
                    </a:lnTo>
                    <a:lnTo>
                      <a:pt x="1950" y="629"/>
                    </a:lnTo>
                    <a:lnTo>
                      <a:pt x="1950" y="625"/>
                    </a:lnTo>
                    <a:lnTo>
                      <a:pt x="1950" y="625"/>
                    </a:lnTo>
                    <a:lnTo>
                      <a:pt x="1950" y="621"/>
                    </a:lnTo>
                    <a:lnTo>
                      <a:pt x="1950" y="617"/>
                    </a:lnTo>
                    <a:lnTo>
                      <a:pt x="1945" y="607"/>
                    </a:lnTo>
                    <a:lnTo>
                      <a:pt x="1938" y="599"/>
                    </a:lnTo>
                    <a:lnTo>
                      <a:pt x="1928" y="593"/>
                    </a:lnTo>
                    <a:lnTo>
                      <a:pt x="1928" y="593"/>
                    </a:lnTo>
                    <a:lnTo>
                      <a:pt x="1920" y="588"/>
                    </a:lnTo>
                    <a:lnTo>
                      <a:pt x="1914" y="583"/>
                    </a:lnTo>
                    <a:lnTo>
                      <a:pt x="1901" y="571"/>
                    </a:lnTo>
                    <a:lnTo>
                      <a:pt x="1901" y="571"/>
                    </a:lnTo>
                    <a:lnTo>
                      <a:pt x="1891" y="558"/>
                    </a:lnTo>
                    <a:lnTo>
                      <a:pt x="1884" y="545"/>
                    </a:lnTo>
                    <a:lnTo>
                      <a:pt x="1877" y="533"/>
                    </a:lnTo>
                    <a:lnTo>
                      <a:pt x="1874" y="520"/>
                    </a:lnTo>
                    <a:lnTo>
                      <a:pt x="1874" y="507"/>
                    </a:lnTo>
                    <a:lnTo>
                      <a:pt x="1876" y="494"/>
                    </a:lnTo>
                    <a:lnTo>
                      <a:pt x="1880" y="480"/>
                    </a:lnTo>
                    <a:lnTo>
                      <a:pt x="1887" y="464"/>
                    </a:lnTo>
                    <a:lnTo>
                      <a:pt x="1887" y="464"/>
                    </a:lnTo>
                    <a:lnTo>
                      <a:pt x="1893" y="450"/>
                    </a:lnTo>
                    <a:lnTo>
                      <a:pt x="1898" y="439"/>
                    </a:lnTo>
                    <a:lnTo>
                      <a:pt x="1899" y="429"/>
                    </a:lnTo>
                    <a:lnTo>
                      <a:pt x="1898" y="421"/>
                    </a:lnTo>
                    <a:lnTo>
                      <a:pt x="1895" y="413"/>
                    </a:lnTo>
                    <a:lnTo>
                      <a:pt x="1888" y="405"/>
                    </a:lnTo>
                    <a:lnTo>
                      <a:pt x="1877" y="396"/>
                    </a:lnTo>
                    <a:lnTo>
                      <a:pt x="1864" y="386"/>
                    </a:lnTo>
                    <a:lnTo>
                      <a:pt x="1864" y="386"/>
                    </a:lnTo>
                    <a:lnTo>
                      <a:pt x="1850" y="375"/>
                    </a:lnTo>
                    <a:lnTo>
                      <a:pt x="1844" y="369"/>
                    </a:lnTo>
                    <a:lnTo>
                      <a:pt x="1839" y="363"/>
                    </a:lnTo>
                    <a:lnTo>
                      <a:pt x="1836" y="356"/>
                    </a:lnTo>
                    <a:lnTo>
                      <a:pt x="1834" y="348"/>
                    </a:lnTo>
                    <a:lnTo>
                      <a:pt x="1837" y="339"/>
                    </a:lnTo>
                    <a:lnTo>
                      <a:pt x="1842" y="328"/>
                    </a:lnTo>
                    <a:lnTo>
                      <a:pt x="1842" y="328"/>
                    </a:lnTo>
                    <a:lnTo>
                      <a:pt x="1844" y="323"/>
                    </a:lnTo>
                    <a:lnTo>
                      <a:pt x="1844" y="320"/>
                    </a:lnTo>
                    <a:lnTo>
                      <a:pt x="1841" y="318"/>
                    </a:lnTo>
                    <a:lnTo>
                      <a:pt x="1841" y="318"/>
                    </a:lnTo>
                    <a:lnTo>
                      <a:pt x="1828" y="313"/>
                    </a:lnTo>
                    <a:lnTo>
                      <a:pt x="1820" y="307"/>
                    </a:lnTo>
                    <a:lnTo>
                      <a:pt x="1814" y="299"/>
                    </a:lnTo>
                    <a:lnTo>
                      <a:pt x="1810" y="290"/>
                    </a:lnTo>
                    <a:lnTo>
                      <a:pt x="1809" y="278"/>
                    </a:lnTo>
                    <a:lnTo>
                      <a:pt x="1809" y="269"/>
                    </a:lnTo>
                    <a:lnTo>
                      <a:pt x="1812" y="248"/>
                    </a:lnTo>
                    <a:lnTo>
                      <a:pt x="1812" y="248"/>
                    </a:lnTo>
                    <a:lnTo>
                      <a:pt x="1812" y="236"/>
                    </a:lnTo>
                    <a:lnTo>
                      <a:pt x="1812" y="223"/>
                    </a:lnTo>
                    <a:lnTo>
                      <a:pt x="1810" y="212"/>
                    </a:lnTo>
                    <a:lnTo>
                      <a:pt x="1806" y="202"/>
                    </a:lnTo>
                    <a:lnTo>
                      <a:pt x="1801" y="193"/>
                    </a:lnTo>
                    <a:lnTo>
                      <a:pt x="1793" y="186"/>
                    </a:lnTo>
                    <a:lnTo>
                      <a:pt x="1782" y="180"/>
                    </a:lnTo>
                    <a:lnTo>
                      <a:pt x="1769" y="177"/>
                    </a:lnTo>
                    <a:lnTo>
                      <a:pt x="1769" y="177"/>
                    </a:lnTo>
                    <a:lnTo>
                      <a:pt x="1764" y="175"/>
                    </a:lnTo>
                    <a:lnTo>
                      <a:pt x="1760" y="172"/>
                    </a:lnTo>
                    <a:lnTo>
                      <a:pt x="1753" y="166"/>
                    </a:lnTo>
                    <a:lnTo>
                      <a:pt x="1753" y="166"/>
                    </a:lnTo>
                    <a:lnTo>
                      <a:pt x="1747" y="156"/>
                    </a:lnTo>
                    <a:lnTo>
                      <a:pt x="1741" y="148"/>
                    </a:lnTo>
                    <a:lnTo>
                      <a:pt x="1733" y="143"/>
                    </a:lnTo>
                    <a:lnTo>
                      <a:pt x="1723" y="137"/>
                    </a:lnTo>
                    <a:lnTo>
                      <a:pt x="1714" y="134"/>
                    </a:lnTo>
                    <a:lnTo>
                      <a:pt x="1704" y="131"/>
                    </a:lnTo>
                    <a:lnTo>
                      <a:pt x="1683" y="128"/>
                    </a:lnTo>
                    <a:lnTo>
                      <a:pt x="1683" y="128"/>
                    </a:lnTo>
                    <a:lnTo>
                      <a:pt x="1650" y="123"/>
                    </a:lnTo>
                    <a:lnTo>
                      <a:pt x="1617" y="116"/>
                    </a:lnTo>
                    <a:lnTo>
                      <a:pt x="1585" y="108"/>
                    </a:lnTo>
                    <a:lnTo>
                      <a:pt x="1553" y="97"/>
                    </a:lnTo>
                    <a:lnTo>
                      <a:pt x="1523" y="85"/>
                    </a:lnTo>
                    <a:lnTo>
                      <a:pt x="1493" y="69"/>
                    </a:lnTo>
                    <a:lnTo>
                      <a:pt x="1464" y="51"/>
                    </a:lnTo>
                    <a:lnTo>
                      <a:pt x="1436" y="31"/>
                    </a:lnTo>
                    <a:lnTo>
                      <a:pt x="1436" y="31"/>
                    </a:lnTo>
                    <a:lnTo>
                      <a:pt x="1423" y="21"/>
                    </a:lnTo>
                    <a:lnTo>
                      <a:pt x="1409" y="15"/>
                    </a:lnTo>
                    <a:lnTo>
                      <a:pt x="1393" y="8"/>
                    </a:lnTo>
                    <a:lnTo>
                      <a:pt x="1375" y="5"/>
                    </a:lnTo>
                    <a:lnTo>
                      <a:pt x="1375" y="5"/>
                    </a:lnTo>
                    <a:lnTo>
                      <a:pt x="1361" y="2"/>
                    </a:lnTo>
                    <a:lnTo>
                      <a:pt x="1355" y="0"/>
                    </a:lnTo>
                    <a:lnTo>
                      <a:pt x="1350" y="0"/>
                    </a:lnTo>
                    <a:lnTo>
                      <a:pt x="1347" y="4"/>
                    </a:lnTo>
                    <a:lnTo>
                      <a:pt x="1343" y="8"/>
                    </a:lnTo>
                    <a:lnTo>
                      <a:pt x="1343" y="16"/>
                    </a:lnTo>
                    <a:lnTo>
                      <a:pt x="1347" y="26"/>
                    </a:lnTo>
                    <a:lnTo>
                      <a:pt x="1347" y="26"/>
                    </a:lnTo>
                    <a:lnTo>
                      <a:pt x="1347" y="34"/>
                    </a:lnTo>
                    <a:lnTo>
                      <a:pt x="1347" y="40"/>
                    </a:lnTo>
                    <a:lnTo>
                      <a:pt x="1343" y="47"/>
                    </a:lnTo>
                    <a:lnTo>
                      <a:pt x="1339" y="53"/>
                    </a:lnTo>
                    <a:lnTo>
                      <a:pt x="1339" y="53"/>
                    </a:lnTo>
                    <a:lnTo>
                      <a:pt x="1331" y="62"/>
                    </a:lnTo>
                    <a:lnTo>
                      <a:pt x="1328" y="67"/>
                    </a:lnTo>
                    <a:lnTo>
                      <a:pt x="1324" y="72"/>
                    </a:lnTo>
                    <a:lnTo>
                      <a:pt x="1323" y="77"/>
                    </a:lnTo>
                    <a:lnTo>
                      <a:pt x="1324" y="81"/>
                    </a:lnTo>
                    <a:lnTo>
                      <a:pt x="1328" y="88"/>
                    </a:lnTo>
                    <a:lnTo>
                      <a:pt x="1335" y="94"/>
                    </a:lnTo>
                    <a:lnTo>
                      <a:pt x="1335" y="94"/>
                    </a:lnTo>
                    <a:lnTo>
                      <a:pt x="1337" y="96"/>
                    </a:lnTo>
                    <a:lnTo>
                      <a:pt x="1339" y="97"/>
                    </a:lnTo>
                    <a:lnTo>
                      <a:pt x="1337" y="104"/>
                    </a:lnTo>
                    <a:lnTo>
                      <a:pt x="1334" y="108"/>
                    </a:lnTo>
                    <a:lnTo>
                      <a:pt x="1331" y="112"/>
                    </a:lnTo>
                    <a:lnTo>
                      <a:pt x="1331" y="112"/>
                    </a:lnTo>
                    <a:lnTo>
                      <a:pt x="1320" y="121"/>
                    </a:lnTo>
                    <a:lnTo>
                      <a:pt x="1307" y="129"/>
                    </a:lnTo>
                    <a:lnTo>
                      <a:pt x="1301" y="132"/>
                    </a:lnTo>
                    <a:lnTo>
                      <a:pt x="1294" y="134"/>
                    </a:lnTo>
                    <a:lnTo>
                      <a:pt x="1286" y="134"/>
                    </a:lnTo>
                    <a:lnTo>
                      <a:pt x="1280" y="134"/>
                    </a:lnTo>
                    <a:lnTo>
                      <a:pt x="1280" y="134"/>
                    </a:lnTo>
                    <a:lnTo>
                      <a:pt x="1235" y="124"/>
                    </a:lnTo>
                    <a:lnTo>
                      <a:pt x="1191" y="118"/>
                    </a:lnTo>
                    <a:lnTo>
                      <a:pt x="1146" y="113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089" y="108"/>
                    </a:lnTo>
                    <a:lnTo>
                      <a:pt x="1078" y="104"/>
                    </a:lnTo>
                    <a:lnTo>
                      <a:pt x="1078" y="104"/>
                    </a:lnTo>
                    <a:lnTo>
                      <a:pt x="1064" y="99"/>
                    </a:lnTo>
                    <a:lnTo>
                      <a:pt x="1053" y="96"/>
                    </a:lnTo>
                    <a:lnTo>
                      <a:pt x="1043" y="96"/>
                    </a:lnTo>
                    <a:lnTo>
                      <a:pt x="1037" y="97"/>
                    </a:lnTo>
                    <a:lnTo>
                      <a:pt x="1032" y="104"/>
                    </a:lnTo>
                    <a:lnTo>
                      <a:pt x="1030" y="112"/>
                    </a:lnTo>
                    <a:lnTo>
                      <a:pt x="1029" y="123"/>
                    </a:lnTo>
                    <a:lnTo>
                      <a:pt x="1029" y="139"/>
                    </a:lnTo>
                    <a:lnTo>
                      <a:pt x="1029" y="139"/>
                    </a:lnTo>
                    <a:lnTo>
                      <a:pt x="1030" y="150"/>
                    </a:lnTo>
                    <a:lnTo>
                      <a:pt x="1029" y="159"/>
                    </a:lnTo>
                    <a:lnTo>
                      <a:pt x="1027" y="169"/>
                    </a:lnTo>
                    <a:lnTo>
                      <a:pt x="1024" y="178"/>
                    </a:lnTo>
                    <a:lnTo>
                      <a:pt x="1019" y="185"/>
                    </a:lnTo>
                    <a:lnTo>
                      <a:pt x="1013" y="191"/>
                    </a:lnTo>
                    <a:lnTo>
                      <a:pt x="1005" y="197"/>
                    </a:lnTo>
                    <a:lnTo>
                      <a:pt x="994" y="202"/>
                    </a:lnTo>
                    <a:lnTo>
                      <a:pt x="994" y="202"/>
                    </a:lnTo>
                    <a:lnTo>
                      <a:pt x="984" y="204"/>
                    </a:lnTo>
                    <a:lnTo>
                      <a:pt x="973" y="204"/>
                    </a:lnTo>
                    <a:lnTo>
                      <a:pt x="962" y="204"/>
                    </a:lnTo>
                    <a:lnTo>
                      <a:pt x="951" y="201"/>
                    </a:lnTo>
                    <a:lnTo>
                      <a:pt x="951" y="201"/>
                    </a:lnTo>
                    <a:lnTo>
                      <a:pt x="934" y="194"/>
                    </a:lnTo>
                    <a:lnTo>
                      <a:pt x="916" y="193"/>
                    </a:lnTo>
                    <a:lnTo>
                      <a:pt x="900" y="194"/>
                    </a:lnTo>
                    <a:lnTo>
                      <a:pt x="884" y="197"/>
                    </a:lnTo>
                    <a:lnTo>
                      <a:pt x="870" y="204"/>
                    </a:lnTo>
                    <a:lnTo>
                      <a:pt x="856" y="212"/>
                    </a:lnTo>
                    <a:lnTo>
                      <a:pt x="843" y="223"/>
                    </a:lnTo>
                    <a:lnTo>
                      <a:pt x="829" y="236"/>
                    </a:lnTo>
                    <a:lnTo>
                      <a:pt x="829" y="236"/>
                    </a:lnTo>
                    <a:lnTo>
                      <a:pt x="821" y="245"/>
                    </a:lnTo>
                    <a:lnTo>
                      <a:pt x="814" y="256"/>
                    </a:lnTo>
                    <a:lnTo>
                      <a:pt x="799" y="277"/>
                    </a:lnTo>
                    <a:lnTo>
                      <a:pt x="789" y="288"/>
                    </a:lnTo>
                    <a:lnTo>
                      <a:pt x="780" y="296"/>
                    </a:lnTo>
                    <a:lnTo>
                      <a:pt x="765" y="304"/>
                    </a:lnTo>
                    <a:lnTo>
                      <a:pt x="749" y="309"/>
                    </a:lnTo>
                    <a:lnTo>
                      <a:pt x="749" y="309"/>
                    </a:lnTo>
                    <a:lnTo>
                      <a:pt x="764" y="320"/>
                    </a:lnTo>
                    <a:lnTo>
                      <a:pt x="773" y="326"/>
                    </a:lnTo>
                    <a:lnTo>
                      <a:pt x="773" y="326"/>
                    </a:lnTo>
                    <a:lnTo>
                      <a:pt x="783" y="337"/>
                    </a:lnTo>
                    <a:lnTo>
                      <a:pt x="791" y="348"/>
                    </a:lnTo>
                    <a:lnTo>
                      <a:pt x="794" y="359"/>
                    </a:lnTo>
                    <a:lnTo>
                      <a:pt x="794" y="369"/>
                    </a:lnTo>
                    <a:lnTo>
                      <a:pt x="791" y="378"/>
                    </a:lnTo>
                    <a:lnTo>
                      <a:pt x="784" y="386"/>
                    </a:lnTo>
                    <a:lnTo>
                      <a:pt x="775" y="396"/>
                    </a:lnTo>
                    <a:lnTo>
                      <a:pt x="760" y="405"/>
                    </a:lnTo>
                    <a:lnTo>
                      <a:pt x="760" y="405"/>
                    </a:lnTo>
                    <a:lnTo>
                      <a:pt x="741" y="417"/>
                    </a:lnTo>
                    <a:lnTo>
                      <a:pt x="732" y="425"/>
                    </a:lnTo>
                    <a:lnTo>
                      <a:pt x="722" y="432"/>
                    </a:lnTo>
                    <a:lnTo>
                      <a:pt x="722" y="432"/>
                    </a:lnTo>
                    <a:lnTo>
                      <a:pt x="711" y="442"/>
                    </a:lnTo>
                    <a:lnTo>
                      <a:pt x="700" y="452"/>
                    </a:lnTo>
                    <a:lnTo>
                      <a:pt x="687" y="461"/>
                    </a:lnTo>
                    <a:lnTo>
                      <a:pt x="676" y="472"/>
                    </a:lnTo>
                    <a:lnTo>
                      <a:pt x="665" y="483"/>
                    </a:lnTo>
                    <a:lnTo>
                      <a:pt x="657" y="496"/>
                    </a:lnTo>
                    <a:lnTo>
                      <a:pt x="654" y="502"/>
                    </a:lnTo>
                    <a:lnTo>
                      <a:pt x="652" y="510"/>
                    </a:lnTo>
                    <a:lnTo>
                      <a:pt x="651" y="518"/>
                    </a:lnTo>
                    <a:lnTo>
                      <a:pt x="649" y="528"/>
                    </a:lnTo>
                    <a:lnTo>
                      <a:pt x="649" y="528"/>
                    </a:lnTo>
                    <a:lnTo>
                      <a:pt x="649" y="534"/>
                    </a:lnTo>
                    <a:lnTo>
                      <a:pt x="648" y="539"/>
                    </a:lnTo>
                    <a:lnTo>
                      <a:pt x="644" y="544"/>
                    </a:lnTo>
                    <a:lnTo>
                      <a:pt x="640" y="547"/>
                    </a:lnTo>
                    <a:lnTo>
                      <a:pt x="630" y="553"/>
                    </a:lnTo>
                    <a:lnTo>
                      <a:pt x="619" y="558"/>
                    </a:lnTo>
                    <a:lnTo>
                      <a:pt x="619" y="558"/>
                    </a:lnTo>
                    <a:lnTo>
                      <a:pt x="602" y="563"/>
                    </a:lnTo>
                    <a:lnTo>
                      <a:pt x="583" y="569"/>
                    </a:lnTo>
                    <a:lnTo>
                      <a:pt x="565" y="572"/>
                    </a:lnTo>
                    <a:lnTo>
                      <a:pt x="556" y="572"/>
                    </a:lnTo>
                    <a:lnTo>
                      <a:pt x="546" y="572"/>
                    </a:lnTo>
                    <a:lnTo>
                      <a:pt x="546" y="572"/>
                    </a:lnTo>
                    <a:lnTo>
                      <a:pt x="533" y="572"/>
                    </a:lnTo>
                    <a:lnTo>
                      <a:pt x="529" y="574"/>
                    </a:lnTo>
                    <a:lnTo>
                      <a:pt x="525" y="577"/>
                    </a:lnTo>
                    <a:lnTo>
                      <a:pt x="522" y="580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8"/>
                    </a:lnTo>
                    <a:lnTo>
                      <a:pt x="521" y="598"/>
                    </a:lnTo>
                    <a:lnTo>
                      <a:pt x="522" y="612"/>
                    </a:lnTo>
                    <a:lnTo>
                      <a:pt x="521" y="628"/>
                    </a:lnTo>
                    <a:lnTo>
                      <a:pt x="517" y="658"/>
                    </a:lnTo>
                    <a:lnTo>
                      <a:pt x="514" y="690"/>
                    </a:lnTo>
                    <a:lnTo>
                      <a:pt x="514" y="704"/>
                    </a:lnTo>
                    <a:lnTo>
                      <a:pt x="514" y="720"/>
                    </a:lnTo>
                    <a:lnTo>
                      <a:pt x="514" y="720"/>
                    </a:lnTo>
                    <a:lnTo>
                      <a:pt x="514" y="726"/>
                    </a:lnTo>
                    <a:lnTo>
                      <a:pt x="513" y="731"/>
                    </a:lnTo>
                    <a:lnTo>
                      <a:pt x="511" y="736"/>
                    </a:lnTo>
                    <a:lnTo>
                      <a:pt x="508" y="741"/>
                    </a:lnTo>
                    <a:lnTo>
                      <a:pt x="508" y="741"/>
                    </a:lnTo>
                    <a:lnTo>
                      <a:pt x="473" y="787"/>
                    </a:lnTo>
                    <a:lnTo>
                      <a:pt x="454" y="809"/>
                    </a:lnTo>
                    <a:lnTo>
                      <a:pt x="443" y="820"/>
                    </a:lnTo>
                    <a:lnTo>
                      <a:pt x="432" y="830"/>
                    </a:lnTo>
                    <a:lnTo>
                      <a:pt x="432" y="830"/>
                    </a:lnTo>
                    <a:lnTo>
                      <a:pt x="416" y="845"/>
                    </a:lnTo>
                    <a:lnTo>
                      <a:pt x="398" y="864"/>
                    </a:lnTo>
                    <a:lnTo>
                      <a:pt x="398" y="864"/>
                    </a:lnTo>
                    <a:lnTo>
                      <a:pt x="427" y="876"/>
                    </a:lnTo>
                    <a:lnTo>
                      <a:pt x="427" y="876"/>
                    </a:lnTo>
                    <a:lnTo>
                      <a:pt x="438" y="882"/>
                    </a:lnTo>
                    <a:lnTo>
                      <a:pt x="448" y="890"/>
                    </a:lnTo>
                    <a:lnTo>
                      <a:pt x="455" y="899"/>
                    </a:lnTo>
                    <a:lnTo>
                      <a:pt x="462" y="912"/>
                    </a:lnTo>
                    <a:lnTo>
                      <a:pt x="465" y="923"/>
                    </a:lnTo>
                    <a:lnTo>
                      <a:pt x="467" y="936"/>
                    </a:lnTo>
                    <a:lnTo>
                      <a:pt x="467" y="950"/>
                    </a:lnTo>
                    <a:lnTo>
                      <a:pt x="462" y="965"/>
                    </a:lnTo>
                    <a:lnTo>
                      <a:pt x="462" y="965"/>
                    </a:lnTo>
                    <a:lnTo>
                      <a:pt x="459" y="974"/>
                    </a:lnTo>
                    <a:lnTo>
                      <a:pt x="452" y="982"/>
                    </a:lnTo>
                    <a:lnTo>
                      <a:pt x="446" y="987"/>
                    </a:lnTo>
                    <a:lnTo>
                      <a:pt x="438" y="992"/>
                    </a:lnTo>
                    <a:lnTo>
                      <a:pt x="430" y="995"/>
                    </a:lnTo>
                    <a:lnTo>
                      <a:pt x="420" y="998"/>
                    </a:lnTo>
                    <a:lnTo>
                      <a:pt x="411" y="998"/>
                    </a:lnTo>
                    <a:lnTo>
                      <a:pt x="401" y="998"/>
                    </a:lnTo>
                    <a:lnTo>
                      <a:pt x="401" y="998"/>
                    </a:lnTo>
                    <a:lnTo>
                      <a:pt x="368" y="996"/>
                    </a:lnTo>
                    <a:lnTo>
                      <a:pt x="352" y="995"/>
                    </a:lnTo>
                    <a:lnTo>
                      <a:pt x="335" y="993"/>
                    </a:lnTo>
                    <a:lnTo>
                      <a:pt x="335" y="993"/>
                    </a:lnTo>
                    <a:lnTo>
                      <a:pt x="314" y="990"/>
                    </a:lnTo>
                    <a:lnTo>
                      <a:pt x="293" y="990"/>
                    </a:lnTo>
                    <a:lnTo>
                      <a:pt x="282" y="990"/>
                    </a:lnTo>
                    <a:lnTo>
                      <a:pt x="271" y="992"/>
                    </a:lnTo>
                    <a:lnTo>
                      <a:pt x="262" y="995"/>
                    </a:lnTo>
                    <a:lnTo>
                      <a:pt x="252" y="999"/>
                    </a:lnTo>
                    <a:lnTo>
                      <a:pt x="252" y="999"/>
                    </a:lnTo>
                    <a:lnTo>
                      <a:pt x="235" y="1011"/>
                    </a:lnTo>
                    <a:lnTo>
                      <a:pt x="219" y="1023"/>
                    </a:lnTo>
                    <a:lnTo>
                      <a:pt x="204" y="1038"/>
                    </a:lnTo>
                    <a:lnTo>
                      <a:pt x="193" y="1052"/>
                    </a:lnTo>
                    <a:lnTo>
                      <a:pt x="181" y="1068"/>
                    </a:lnTo>
                    <a:lnTo>
                      <a:pt x="171" y="1084"/>
                    </a:lnTo>
                    <a:lnTo>
                      <a:pt x="163" y="1103"/>
                    </a:lnTo>
                    <a:lnTo>
                      <a:pt x="155" y="1120"/>
                    </a:lnTo>
                    <a:lnTo>
                      <a:pt x="155" y="1120"/>
                    </a:lnTo>
                    <a:lnTo>
                      <a:pt x="152" y="1130"/>
                    </a:lnTo>
                    <a:lnTo>
                      <a:pt x="152" y="1139"/>
                    </a:lnTo>
                    <a:lnTo>
                      <a:pt x="155" y="1147"/>
                    </a:lnTo>
                    <a:lnTo>
                      <a:pt x="160" y="1157"/>
                    </a:lnTo>
                    <a:lnTo>
                      <a:pt x="160" y="1157"/>
                    </a:lnTo>
                    <a:lnTo>
                      <a:pt x="165" y="1161"/>
                    </a:lnTo>
                    <a:lnTo>
                      <a:pt x="168" y="1168"/>
                    </a:lnTo>
                    <a:lnTo>
                      <a:pt x="170" y="1174"/>
                    </a:lnTo>
                    <a:lnTo>
                      <a:pt x="171" y="1182"/>
                    </a:lnTo>
                    <a:lnTo>
                      <a:pt x="170" y="1195"/>
                    </a:lnTo>
                    <a:lnTo>
                      <a:pt x="165" y="1209"/>
                    </a:lnTo>
                    <a:lnTo>
                      <a:pt x="165" y="1209"/>
                    </a:lnTo>
                    <a:lnTo>
                      <a:pt x="158" y="1227"/>
                    </a:lnTo>
                    <a:lnTo>
                      <a:pt x="154" y="1244"/>
                    </a:lnTo>
                    <a:lnTo>
                      <a:pt x="154" y="1252"/>
                    </a:lnTo>
                    <a:lnTo>
                      <a:pt x="154" y="1262"/>
                    </a:lnTo>
                    <a:lnTo>
                      <a:pt x="155" y="1269"/>
                    </a:lnTo>
                    <a:lnTo>
                      <a:pt x="160" y="1279"/>
                    </a:lnTo>
                    <a:lnTo>
                      <a:pt x="160" y="1279"/>
                    </a:lnTo>
                    <a:lnTo>
                      <a:pt x="170" y="1295"/>
                    </a:lnTo>
                    <a:lnTo>
                      <a:pt x="176" y="1312"/>
                    </a:lnTo>
                    <a:lnTo>
                      <a:pt x="182" y="1330"/>
                    </a:lnTo>
                    <a:lnTo>
                      <a:pt x="184" y="1347"/>
                    </a:lnTo>
                    <a:lnTo>
                      <a:pt x="184" y="1365"/>
                    </a:lnTo>
                    <a:lnTo>
                      <a:pt x="181" y="1382"/>
                    </a:lnTo>
                    <a:lnTo>
                      <a:pt x="176" y="1400"/>
                    </a:lnTo>
                    <a:lnTo>
                      <a:pt x="168" y="1417"/>
                    </a:lnTo>
                    <a:lnTo>
                      <a:pt x="168" y="1417"/>
                    </a:lnTo>
                    <a:lnTo>
                      <a:pt x="165" y="1427"/>
                    </a:lnTo>
                    <a:lnTo>
                      <a:pt x="163" y="1435"/>
                    </a:lnTo>
                    <a:lnTo>
                      <a:pt x="163" y="1443"/>
                    </a:lnTo>
                    <a:lnTo>
                      <a:pt x="166" y="1449"/>
                    </a:lnTo>
                    <a:lnTo>
                      <a:pt x="170" y="1457"/>
                    </a:lnTo>
                    <a:lnTo>
                      <a:pt x="174" y="1462"/>
                    </a:lnTo>
                    <a:lnTo>
                      <a:pt x="182" y="1468"/>
                    </a:lnTo>
                    <a:lnTo>
                      <a:pt x="190" y="1471"/>
                    </a:lnTo>
                    <a:lnTo>
                      <a:pt x="190" y="1471"/>
                    </a:lnTo>
                    <a:lnTo>
                      <a:pt x="217" y="1482"/>
                    </a:lnTo>
                    <a:lnTo>
                      <a:pt x="244" y="1492"/>
                    </a:lnTo>
                    <a:lnTo>
                      <a:pt x="244" y="1492"/>
                    </a:lnTo>
                    <a:lnTo>
                      <a:pt x="252" y="1497"/>
                    </a:lnTo>
                    <a:lnTo>
                      <a:pt x="260" y="1501"/>
                    </a:lnTo>
                    <a:lnTo>
                      <a:pt x="266" y="1508"/>
                    </a:lnTo>
                    <a:lnTo>
                      <a:pt x="271" y="1514"/>
                    </a:lnTo>
                    <a:lnTo>
                      <a:pt x="276" y="1522"/>
                    </a:lnTo>
                    <a:lnTo>
                      <a:pt x="278" y="1530"/>
                    </a:lnTo>
                    <a:lnTo>
                      <a:pt x="278" y="1538"/>
                    </a:lnTo>
                    <a:lnTo>
                      <a:pt x="276" y="1547"/>
                    </a:lnTo>
                    <a:lnTo>
                      <a:pt x="276" y="1547"/>
                    </a:lnTo>
                    <a:lnTo>
                      <a:pt x="271" y="1565"/>
                    </a:lnTo>
                    <a:lnTo>
                      <a:pt x="270" y="1576"/>
                    </a:lnTo>
                    <a:lnTo>
                      <a:pt x="266" y="1584"/>
                    </a:lnTo>
                    <a:lnTo>
                      <a:pt x="262" y="1593"/>
                    </a:lnTo>
                    <a:lnTo>
                      <a:pt x="255" y="1600"/>
                    </a:lnTo>
                    <a:lnTo>
                      <a:pt x="246" y="1605"/>
                    </a:lnTo>
                    <a:lnTo>
                      <a:pt x="233" y="1608"/>
                    </a:lnTo>
                    <a:lnTo>
                      <a:pt x="233" y="1608"/>
                    </a:lnTo>
                    <a:lnTo>
                      <a:pt x="219" y="1609"/>
                    </a:lnTo>
                    <a:lnTo>
                      <a:pt x="206" y="1611"/>
                    </a:lnTo>
                    <a:lnTo>
                      <a:pt x="198" y="1614"/>
                    </a:lnTo>
                    <a:lnTo>
                      <a:pt x="195" y="1619"/>
                    </a:lnTo>
                    <a:lnTo>
                      <a:pt x="193" y="1624"/>
                    </a:lnTo>
                    <a:lnTo>
                      <a:pt x="195" y="1632"/>
                    </a:lnTo>
                    <a:lnTo>
                      <a:pt x="201" y="1643"/>
                    </a:lnTo>
                    <a:lnTo>
                      <a:pt x="209" y="1655"/>
                    </a:lnTo>
                    <a:lnTo>
                      <a:pt x="209" y="1655"/>
                    </a:lnTo>
                    <a:lnTo>
                      <a:pt x="225" y="1681"/>
                    </a:lnTo>
                    <a:lnTo>
                      <a:pt x="233" y="1694"/>
                    </a:lnTo>
                    <a:lnTo>
                      <a:pt x="238" y="1706"/>
                    </a:lnTo>
                    <a:lnTo>
                      <a:pt x="239" y="1719"/>
                    </a:lnTo>
                    <a:lnTo>
                      <a:pt x="239" y="1727"/>
                    </a:lnTo>
                    <a:lnTo>
                      <a:pt x="238" y="1733"/>
                    </a:lnTo>
                    <a:lnTo>
                      <a:pt x="236" y="1740"/>
                    </a:lnTo>
                    <a:lnTo>
                      <a:pt x="233" y="1748"/>
                    </a:lnTo>
                    <a:lnTo>
                      <a:pt x="228" y="1754"/>
                    </a:lnTo>
                    <a:lnTo>
                      <a:pt x="224" y="1762"/>
                    </a:lnTo>
                    <a:lnTo>
                      <a:pt x="224" y="1762"/>
                    </a:lnTo>
                    <a:lnTo>
                      <a:pt x="222" y="1765"/>
                    </a:lnTo>
                    <a:lnTo>
                      <a:pt x="222" y="1768"/>
                    </a:lnTo>
                    <a:lnTo>
                      <a:pt x="222" y="1768"/>
                    </a:lnTo>
                    <a:lnTo>
                      <a:pt x="219" y="1787"/>
                    </a:lnTo>
                    <a:lnTo>
                      <a:pt x="216" y="1802"/>
                    </a:lnTo>
                    <a:lnTo>
                      <a:pt x="212" y="1814"/>
                    </a:lnTo>
                    <a:lnTo>
                      <a:pt x="206" y="1822"/>
                    </a:lnTo>
                    <a:lnTo>
                      <a:pt x="197" y="1830"/>
                    </a:lnTo>
                    <a:lnTo>
                      <a:pt x="185" y="1835"/>
                    </a:lnTo>
                    <a:lnTo>
                      <a:pt x="171" y="1840"/>
                    </a:lnTo>
                    <a:lnTo>
                      <a:pt x="154" y="1843"/>
                    </a:lnTo>
                    <a:lnTo>
                      <a:pt x="154" y="1843"/>
                    </a:lnTo>
                    <a:lnTo>
                      <a:pt x="146" y="1844"/>
                    </a:lnTo>
                    <a:lnTo>
                      <a:pt x="138" y="1846"/>
                    </a:lnTo>
                    <a:lnTo>
                      <a:pt x="133" y="1849"/>
                    </a:lnTo>
                    <a:lnTo>
                      <a:pt x="131" y="1852"/>
                    </a:lnTo>
                    <a:lnTo>
                      <a:pt x="131" y="1856"/>
                    </a:lnTo>
                    <a:lnTo>
                      <a:pt x="131" y="1856"/>
                    </a:lnTo>
                    <a:lnTo>
                      <a:pt x="133" y="1862"/>
                    </a:lnTo>
                    <a:lnTo>
                      <a:pt x="131" y="1868"/>
                    </a:lnTo>
                    <a:lnTo>
                      <a:pt x="130" y="1875"/>
                    </a:lnTo>
                    <a:lnTo>
                      <a:pt x="127" y="1881"/>
                    </a:lnTo>
                    <a:lnTo>
                      <a:pt x="120" y="1890"/>
                    </a:lnTo>
                    <a:lnTo>
                      <a:pt x="114" y="1902"/>
                    </a:lnTo>
                    <a:lnTo>
                      <a:pt x="114" y="1902"/>
                    </a:lnTo>
                    <a:lnTo>
                      <a:pt x="106" y="1914"/>
                    </a:lnTo>
                    <a:lnTo>
                      <a:pt x="104" y="1922"/>
                    </a:lnTo>
                    <a:lnTo>
                      <a:pt x="106" y="1925"/>
                    </a:lnTo>
                    <a:lnTo>
                      <a:pt x="108" y="1930"/>
                    </a:lnTo>
                    <a:lnTo>
                      <a:pt x="108" y="1930"/>
                    </a:lnTo>
                    <a:lnTo>
                      <a:pt x="111" y="1941"/>
                    </a:lnTo>
                    <a:lnTo>
                      <a:pt x="114" y="1952"/>
                    </a:lnTo>
                    <a:lnTo>
                      <a:pt x="116" y="1964"/>
                    </a:lnTo>
                    <a:lnTo>
                      <a:pt x="114" y="1975"/>
                    </a:lnTo>
                    <a:lnTo>
                      <a:pt x="111" y="1997"/>
                    </a:lnTo>
                    <a:lnTo>
                      <a:pt x="104" y="2019"/>
                    </a:lnTo>
                    <a:lnTo>
                      <a:pt x="104" y="2019"/>
                    </a:lnTo>
                    <a:lnTo>
                      <a:pt x="101" y="2033"/>
                    </a:lnTo>
                    <a:lnTo>
                      <a:pt x="96" y="2046"/>
                    </a:lnTo>
                    <a:lnTo>
                      <a:pt x="92" y="2052"/>
                    </a:lnTo>
                    <a:lnTo>
                      <a:pt x="87" y="2057"/>
                    </a:lnTo>
                    <a:lnTo>
                      <a:pt x="81" y="2060"/>
                    </a:lnTo>
                    <a:lnTo>
                      <a:pt x="74" y="2062"/>
                    </a:lnTo>
                    <a:lnTo>
                      <a:pt x="74" y="2062"/>
                    </a:lnTo>
                    <a:close/>
                    <a:moveTo>
                      <a:pt x="1193" y="1922"/>
                    </a:moveTo>
                    <a:lnTo>
                      <a:pt x="1193" y="1922"/>
                    </a:lnTo>
                    <a:lnTo>
                      <a:pt x="1189" y="1935"/>
                    </a:lnTo>
                    <a:lnTo>
                      <a:pt x="1183" y="1944"/>
                    </a:lnTo>
                    <a:lnTo>
                      <a:pt x="1175" y="1952"/>
                    </a:lnTo>
                    <a:lnTo>
                      <a:pt x="1164" y="1959"/>
                    </a:lnTo>
                    <a:lnTo>
                      <a:pt x="1164" y="1959"/>
                    </a:lnTo>
                    <a:lnTo>
                      <a:pt x="1166" y="1944"/>
                    </a:lnTo>
                    <a:lnTo>
                      <a:pt x="1167" y="1940"/>
                    </a:lnTo>
                    <a:lnTo>
                      <a:pt x="1170" y="1933"/>
                    </a:lnTo>
                    <a:lnTo>
                      <a:pt x="1173" y="1930"/>
                    </a:lnTo>
                    <a:lnTo>
                      <a:pt x="1180" y="1927"/>
                    </a:lnTo>
                    <a:lnTo>
                      <a:pt x="1185" y="1924"/>
                    </a:lnTo>
                    <a:lnTo>
                      <a:pt x="1193" y="1922"/>
                    </a:lnTo>
                    <a:lnTo>
                      <a:pt x="1193" y="19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3" name="Freeform 95">
                <a:extLst>
                  <a:ext uri="{FF2B5EF4-FFF2-40B4-BE49-F238E27FC236}">
                    <a16:creationId xmlns:a16="http://schemas.microsoft.com/office/drawing/2014/main" id="{495C3202-F714-74C1-8899-C3B8A9B75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" y="1454"/>
                <a:ext cx="27" cy="27"/>
              </a:xfrm>
              <a:custGeom>
                <a:avLst/>
                <a:gdLst>
                  <a:gd name="T0" fmla="*/ 41 w 54"/>
                  <a:gd name="T1" fmla="*/ 50 h 54"/>
                  <a:gd name="T2" fmla="*/ 41 w 54"/>
                  <a:gd name="T3" fmla="*/ 50 h 54"/>
                  <a:gd name="T4" fmla="*/ 32 w 54"/>
                  <a:gd name="T5" fmla="*/ 47 h 54"/>
                  <a:gd name="T6" fmla="*/ 24 w 54"/>
                  <a:gd name="T7" fmla="*/ 42 h 54"/>
                  <a:gd name="T8" fmla="*/ 22 w 54"/>
                  <a:gd name="T9" fmla="*/ 38 h 54"/>
                  <a:gd name="T10" fmla="*/ 21 w 54"/>
                  <a:gd name="T11" fmla="*/ 34 h 54"/>
                  <a:gd name="T12" fmla="*/ 19 w 54"/>
                  <a:gd name="T13" fmla="*/ 30 h 54"/>
                  <a:gd name="T14" fmla="*/ 21 w 54"/>
                  <a:gd name="T15" fmla="*/ 23 h 54"/>
                  <a:gd name="T16" fmla="*/ 21 w 54"/>
                  <a:gd name="T17" fmla="*/ 23 h 54"/>
                  <a:gd name="T18" fmla="*/ 22 w 54"/>
                  <a:gd name="T19" fmla="*/ 19 h 54"/>
                  <a:gd name="T20" fmla="*/ 25 w 54"/>
                  <a:gd name="T21" fmla="*/ 12 h 54"/>
                  <a:gd name="T22" fmla="*/ 27 w 54"/>
                  <a:gd name="T23" fmla="*/ 11 h 54"/>
                  <a:gd name="T24" fmla="*/ 25 w 54"/>
                  <a:gd name="T25" fmla="*/ 7 h 54"/>
                  <a:gd name="T26" fmla="*/ 24 w 54"/>
                  <a:gd name="T27" fmla="*/ 4 h 54"/>
                  <a:gd name="T28" fmla="*/ 19 w 54"/>
                  <a:gd name="T29" fmla="*/ 3 h 54"/>
                  <a:gd name="T30" fmla="*/ 19 w 54"/>
                  <a:gd name="T31" fmla="*/ 3 h 54"/>
                  <a:gd name="T32" fmla="*/ 10 w 54"/>
                  <a:gd name="T33" fmla="*/ 0 h 54"/>
                  <a:gd name="T34" fmla="*/ 5 w 54"/>
                  <a:gd name="T35" fmla="*/ 0 h 54"/>
                  <a:gd name="T36" fmla="*/ 0 w 54"/>
                  <a:gd name="T37" fmla="*/ 3 h 54"/>
                  <a:gd name="T38" fmla="*/ 0 w 54"/>
                  <a:gd name="T39" fmla="*/ 3 h 54"/>
                  <a:gd name="T40" fmla="*/ 3 w 54"/>
                  <a:gd name="T41" fmla="*/ 3 h 54"/>
                  <a:gd name="T42" fmla="*/ 6 w 54"/>
                  <a:gd name="T43" fmla="*/ 3 h 54"/>
                  <a:gd name="T44" fmla="*/ 13 w 54"/>
                  <a:gd name="T45" fmla="*/ 6 h 54"/>
                  <a:gd name="T46" fmla="*/ 13 w 54"/>
                  <a:gd name="T47" fmla="*/ 6 h 54"/>
                  <a:gd name="T48" fmla="*/ 18 w 54"/>
                  <a:gd name="T49" fmla="*/ 7 h 54"/>
                  <a:gd name="T50" fmla="*/ 21 w 54"/>
                  <a:gd name="T51" fmla="*/ 11 h 54"/>
                  <a:gd name="T52" fmla="*/ 21 w 54"/>
                  <a:gd name="T53" fmla="*/ 12 h 54"/>
                  <a:gd name="T54" fmla="*/ 21 w 54"/>
                  <a:gd name="T55" fmla="*/ 15 h 54"/>
                  <a:gd name="T56" fmla="*/ 18 w 54"/>
                  <a:gd name="T57" fmla="*/ 22 h 54"/>
                  <a:gd name="T58" fmla="*/ 14 w 54"/>
                  <a:gd name="T59" fmla="*/ 27 h 54"/>
                  <a:gd name="T60" fmla="*/ 14 w 54"/>
                  <a:gd name="T61" fmla="*/ 27 h 54"/>
                  <a:gd name="T62" fmla="*/ 14 w 54"/>
                  <a:gd name="T63" fmla="*/ 33 h 54"/>
                  <a:gd name="T64" fmla="*/ 14 w 54"/>
                  <a:gd name="T65" fmla="*/ 38 h 54"/>
                  <a:gd name="T66" fmla="*/ 16 w 54"/>
                  <a:gd name="T67" fmla="*/ 41 h 54"/>
                  <a:gd name="T68" fmla="*/ 19 w 54"/>
                  <a:gd name="T69" fmla="*/ 44 h 54"/>
                  <a:gd name="T70" fmla="*/ 25 w 54"/>
                  <a:gd name="T71" fmla="*/ 50 h 54"/>
                  <a:gd name="T72" fmla="*/ 35 w 54"/>
                  <a:gd name="T73" fmla="*/ 54 h 54"/>
                  <a:gd name="T74" fmla="*/ 35 w 54"/>
                  <a:gd name="T75" fmla="*/ 54 h 54"/>
                  <a:gd name="T76" fmla="*/ 46 w 54"/>
                  <a:gd name="T77" fmla="*/ 54 h 54"/>
                  <a:gd name="T78" fmla="*/ 51 w 54"/>
                  <a:gd name="T79" fmla="*/ 54 h 54"/>
                  <a:gd name="T80" fmla="*/ 54 w 54"/>
                  <a:gd name="T81" fmla="*/ 50 h 54"/>
                  <a:gd name="T82" fmla="*/ 54 w 54"/>
                  <a:gd name="T83" fmla="*/ 50 h 54"/>
                  <a:gd name="T84" fmla="*/ 48 w 54"/>
                  <a:gd name="T85" fmla="*/ 50 h 54"/>
                  <a:gd name="T86" fmla="*/ 41 w 54"/>
                  <a:gd name="T87" fmla="*/ 50 h 54"/>
                  <a:gd name="T88" fmla="*/ 41 w 54"/>
                  <a:gd name="T8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" h="54">
                    <a:moveTo>
                      <a:pt x="41" y="50"/>
                    </a:moveTo>
                    <a:lnTo>
                      <a:pt x="41" y="50"/>
                    </a:lnTo>
                    <a:lnTo>
                      <a:pt x="32" y="47"/>
                    </a:lnTo>
                    <a:lnTo>
                      <a:pt x="24" y="42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19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2" y="19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8" y="7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18" y="22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3"/>
                    </a:lnTo>
                    <a:lnTo>
                      <a:pt x="14" y="38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5" y="50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46" y="54"/>
                    </a:lnTo>
                    <a:lnTo>
                      <a:pt x="51" y="54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48" y="50"/>
                    </a:lnTo>
                    <a:lnTo>
                      <a:pt x="41" y="50"/>
                    </a:lnTo>
                    <a:lnTo>
                      <a:pt x="41" y="5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4" name="Freeform 96">
                <a:extLst>
                  <a:ext uri="{FF2B5EF4-FFF2-40B4-BE49-F238E27FC236}">
                    <a16:creationId xmlns:a16="http://schemas.microsoft.com/office/drawing/2014/main" id="{8479EF1F-3B85-4383-A995-32DDBB0BB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1118"/>
                <a:ext cx="8" cy="15"/>
              </a:xfrm>
              <a:custGeom>
                <a:avLst/>
                <a:gdLst>
                  <a:gd name="T0" fmla="*/ 7 w 15"/>
                  <a:gd name="T1" fmla="*/ 8 h 30"/>
                  <a:gd name="T2" fmla="*/ 7 w 15"/>
                  <a:gd name="T3" fmla="*/ 8 h 30"/>
                  <a:gd name="T4" fmla="*/ 6 w 15"/>
                  <a:gd name="T5" fmla="*/ 3 h 30"/>
                  <a:gd name="T6" fmla="*/ 6 w 15"/>
                  <a:gd name="T7" fmla="*/ 0 h 30"/>
                  <a:gd name="T8" fmla="*/ 6 w 15"/>
                  <a:gd name="T9" fmla="*/ 0 h 30"/>
                  <a:gd name="T10" fmla="*/ 1 w 15"/>
                  <a:gd name="T11" fmla="*/ 1 h 30"/>
                  <a:gd name="T12" fmla="*/ 0 w 15"/>
                  <a:gd name="T13" fmla="*/ 3 h 30"/>
                  <a:gd name="T14" fmla="*/ 0 w 15"/>
                  <a:gd name="T15" fmla="*/ 6 h 30"/>
                  <a:gd name="T16" fmla="*/ 3 w 15"/>
                  <a:gd name="T17" fmla="*/ 11 h 30"/>
                  <a:gd name="T18" fmla="*/ 3 w 15"/>
                  <a:gd name="T19" fmla="*/ 11 h 30"/>
                  <a:gd name="T20" fmla="*/ 7 w 15"/>
                  <a:gd name="T21" fmla="*/ 17 h 30"/>
                  <a:gd name="T22" fmla="*/ 9 w 15"/>
                  <a:gd name="T23" fmla="*/ 24 h 30"/>
                  <a:gd name="T24" fmla="*/ 9 w 15"/>
                  <a:gd name="T25" fmla="*/ 27 h 30"/>
                  <a:gd name="T26" fmla="*/ 7 w 15"/>
                  <a:gd name="T27" fmla="*/ 30 h 30"/>
                  <a:gd name="T28" fmla="*/ 7 w 15"/>
                  <a:gd name="T29" fmla="*/ 30 h 30"/>
                  <a:gd name="T30" fmla="*/ 14 w 15"/>
                  <a:gd name="T31" fmla="*/ 27 h 30"/>
                  <a:gd name="T32" fmla="*/ 15 w 15"/>
                  <a:gd name="T33" fmla="*/ 25 h 30"/>
                  <a:gd name="T34" fmla="*/ 15 w 15"/>
                  <a:gd name="T35" fmla="*/ 24 h 30"/>
                  <a:gd name="T36" fmla="*/ 15 w 15"/>
                  <a:gd name="T37" fmla="*/ 20 h 30"/>
                  <a:gd name="T38" fmla="*/ 14 w 15"/>
                  <a:gd name="T39" fmla="*/ 17 h 30"/>
                  <a:gd name="T40" fmla="*/ 7 w 15"/>
                  <a:gd name="T41" fmla="*/ 8 h 30"/>
                  <a:gd name="T42" fmla="*/ 7 w 15"/>
                  <a:gd name="T4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30">
                    <a:moveTo>
                      <a:pt x="7" y="8"/>
                    </a:moveTo>
                    <a:lnTo>
                      <a:pt x="7" y="8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7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7"/>
                    </a:lnTo>
                    <a:lnTo>
                      <a:pt x="7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5" name="Freeform 97">
                <a:extLst>
                  <a:ext uri="{FF2B5EF4-FFF2-40B4-BE49-F238E27FC236}">
                    <a16:creationId xmlns:a16="http://schemas.microsoft.com/office/drawing/2014/main" id="{67CB2791-E356-58FB-8F74-7576D77B0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" y="586"/>
                <a:ext cx="8" cy="16"/>
              </a:xfrm>
              <a:custGeom>
                <a:avLst/>
                <a:gdLst>
                  <a:gd name="T0" fmla="*/ 10 w 16"/>
                  <a:gd name="T1" fmla="*/ 19 h 31"/>
                  <a:gd name="T2" fmla="*/ 10 w 16"/>
                  <a:gd name="T3" fmla="*/ 19 h 31"/>
                  <a:gd name="T4" fmla="*/ 11 w 16"/>
                  <a:gd name="T5" fmla="*/ 6 h 31"/>
                  <a:gd name="T6" fmla="*/ 13 w 16"/>
                  <a:gd name="T7" fmla="*/ 3 h 31"/>
                  <a:gd name="T8" fmla="*/ 16 w 16"/>
                  <a:gd name="T9" fmla="*/ 0 h 31"/>
                  <a:gd name="T10" fmla="*/ 16 w 16"/>
                  <a:gd name="T11" fmla="*/ 0 h 31"/>
                  <a:gd name="T12" fmla="*/ 11 w 16"/>
                  <a:gd name="T13" fmla="*/ 1 h 31"/>
                  <a:gd name="T14" fmla="*/ 7 w 16"/>
                  <a:gd name="T15" fmla="*/ 6 h 31"/>
                  <a:gd name="T16" fmla="*/ 5 w 16"/>
                  <a:gd name="T17" fmla="*/ 12 h 31"/>
                  <a:gd name="T18" fmla="*/ 5 w 16"/>
                  <a:gd name="T19" fmla="*/ 22 h 31"/>
                  <a:gd name="T20" fmla="*/ 5 w 16"/>
                  <a:gd name="T21" fmla="*/ 22 h 31"/>
                  <a:gd name="T22" fmla="*/ 3 w 16"/>
                  <a:gd name="T23" fmla="*/ 28 h 31"/>
                  <a:gd name="T24" fmla="*/ 0 w 16"/>
                  <a:gd name="T25" fmla="*/ 31 h 31"/>
                  <a:gd name="T26" fmla="*/ 0 w 16"/>
                  <a:gd name="T27" fmla="*/ 31 h 31"/>
                  <a:gd name="T28" fmla="*/ 3 w 16"/>
                  <a:gd name="T29" fmla="*/ 30 h 31"/>
                  <a:gd name="T30" fmla="*/ 7 w 16"/>
                  <a:gd name="T31" fmla="*/ 27 h 31"/>
                  <a:gd name="T32" fmla="*/ 10 w 16"/>
                  <a:gd name="T33" fmla="*/ 23 h 31"/>
                  <a:gd name="T34" fmla="*/ 10 w 16"/>
                  <a:gd name="T35" fmla="*/ 19 h 31"/>
                  <a:gd name="T36" fmla="*/ 10 w 16"/>
                  <a:gd name="T37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1">
                    <a:moveTo>
                      <a:pt x="10" y="19"/>
                    </a:moveTo>
                    <a:lnTo>
                      <a:pt x="10" y="19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7" y="6"/>
                    </a:lnTo>
                    <a:lnTo>
                      <a:pt x="5" y="1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" y="30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6" name="Freeform 98">
                <a:extLst>
                  <a:ext uri="{FF2B5EF4-FFF2-40B4-BE49-F238E27FC236}">
                    <a16:creationId xmlns:a16="http://schemas.microsoft.com/office/drawing/2014/main" id="{4E299AF1-C8F4-F409-09E8-E235D26D4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1096"/>
                <a:ext cx="8" cy="13"/>
              </a:xfrm>
              <a:custGeom>
                <a:avLst/>
                <a:gdLst>
                  <a:gd name="T0" fmla="*/ 13 w 16"/>
                  <a:gd name="T1" fmla="*/ 7 h 27"/>
                  <a:gd name="T2" fmla="*/ 13 w 16"/>
                  <a:gd name="T3" fmla="*/ 7 h 27"/>
                  <a:gd name="T4" fmla="*/ 14 w 16"/>
                  <a:gd name="T5" fmla="*/ 3 h 27"/>
                  <a:gd name="T6" fmla="*/ 16 w 16"/>
                  <a:gd name="T7" fmla="*/ 0 h 27"/>
                  <a:gd name="T8" fmla="*/ 16 w 16"/>
                  <a:gd name="T9" fmla="*/ 0 h 27"/>
                  <a:gd name="T10" fmla="*/ 9 w 16"/>
                  <a:gd name="T11" fmla="*/ 3 h 27"/>
                  <a:gd name="T12" fmla="*/ 8 w 16"/>
                  <a:gd name="T13" fmla="*/ 7 h 27"/>
                  <a:gd name="T14" fmla="*/ 8 w 16"/>
                  <a:gd name="T15" fmla="*/ 10 h 27"/>
                  <a:gd name="T16" fmla="*/ 8 w 16"/>
                  <a:gd name="T17" fmla="*/ 10 h 27"/>
                  <a:gd name="T18" fmla="*/ 6 w 16"/>
                  <a:gd name="T19" fmla="*/ 16 h 27"/>
                  <a:gd name="T20" fmla="*/ 5 w 16"/>
                  <a:gd name="T21" fmla="*/ 21 h 27"/>
                  <a:gd name="T22" fmla="*/ 3 w 16"/>
                  <a:gd name="T23" fmla="*/ 24 h 27"/>
                  <a:gd name="T24" fmla="*/ 0 w 16"/>
                  <a:gd name="T25" fmla="*/ 27 h 27"/>
                  <a:gd name="T26" fmla="*/ 0 w 16"/>
                  <a:gd name="T27" fmla="*/ 27 h 27"/>
                  <a:gd name="T28" fmla="*/ 5 w 16"/>
                  <a:gd name="T29" fmla="*/ 24 h 27"/>
                  <a:gd name="T30" fmla="*/ 9 w 16"/>
                  <a:gd name="T31" fmla="*/ 21 h 27"/>
                  <a:gd name="T32" fmla="*/ 13 w 16"/>
                  <a:gd name="T33" fmla="*/ 15 h 27"/>
                  <a:gd name="T34" fmla="*/ 13 w 16"/>
                  <a:gd name="T35" fmla="*/ 7 h 27"/>
                  <a:gd name="T36" fmla="*/ 13 w 16"/>
                  <a:gd name="T3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7">
                    <a:moveTo>
                      <a:pt x="13" y="7"/>
                    </a:moveTo>
                    <a:lnTo>
                      <a:pt x="13" y="7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24"/>
                    </a:lnTo>
                    <a:lnTo>
                      <a:pt x="9" y="21"/>
                    </a:lnTo>
                    <a:lnTo>
                      <a:pt x="13" y="15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7" name="Freeform 99">
                <a:extLst>
                  <a:ext uri="{FF2B5EF4-FFF2-40B4-BE49-F238E27FC236}">
                    <a16:creationId xmlns:a16="http://schemas.microsoft.com/office/drawing/2014/main" id="{89742595-209D-3B65-488D-3795A50DB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9" y="605"/>
                <a:ext cx="373" cy="405"/>
              </a:xfrm>
              <a:custGeom>
                <a:avLst/>
                <a:gdLst>
                  <a:gd name="T0" fmla="*/ 729 w 745"/>
                  <a:gd name="T1" fmla="*/ 776 h 810"/>
                  <a:gd name="T2" fmla="*/ 717 w 745"/>
                  <a:gd name="T3" fmla="*/ 746 h 810"/>
                  <a:gd name="T4" fmla="*/ 723 w 745"/>
                  <a:gd name="T5" fmla="*/ 721 h 810"/>
                  <a:gd name="T6" fmla="*/ 717 w 745"/>
                  <a:gd name="T7" fmla="*/ 699 h 810"/>
                  <a:gd name="T8" fmla="*/ 701 w 745"/>
                  <a:gd name="T9" fmla="*/ 687 h 810"/>
                  <a:gd name="T10" fmla="*/ 631 w 745"/>
                  <a:gd name="T11" fmla="*/ 667 h 810"/>
                  <a:gd name="T12" fmla="*/ 596 w 745"/>
                  <a:gd name="T13" fmla="*/ 640 h 810"/>
                  <a:gd name="T14" fmla="*/ 555 w 745"/>
                  <a:gd name="T15" fmla="*/ 624 h 810"/>
                  <a:gd name="T16" fmla="*/ 516 w 745"/>
                  <a:gd name="T17" fmla="*/ 575 h 810"/>
                  <a:gd name="T18" fmla="*/ 483 w 745"/>
                  <a:gd name="T19" fmla="*/ 535 h 810"/>
                  <a:gd name="T20" fmla="*/ 467 w 745"/>
                  <a:gd name="T21" fmla="*/ 521 h 810"/>
                  <a:gd name="T22" fmla="*/ 477 w 745"/>
                  <a:gd name="T23" fmla="*/ 487 h 810"/>
                  <a:gd name="T24" fmla="*/ 494 w 745"/>
                  <a:gd name="T25" fmla="*/ 430 h 810"/>
                  <a:gd name="T26" fmla="*/ 488 w 745"/>
                  <a:gd name="T27" fmla="*/ 403 h 810"/>
                  <a:gd name="T28" fmla="*/ 447 w 745"/>
                  <a:gd name="T29" fmla="*/ 362 h 810"/>
                  <a:gd name="T30" fmla="*/ 435 w 745"/>
                  <a:gd name="T31" fmla="*/ 344 h 810"/>
                  <a:gd name="T32" fmla="*/ 448 w 745"/>
                  <a:gd name="T33" fmla="*/ 319 h 810"/>
                  <a:gd name="T34" fmla="*/ 437 w 745"/>
                  <a:gd name="T35" fmla="*/ 301 h 810"/>
                  <a:gd name="T36" fmla="*/ 413 w 745"/>
                  <a:gd name="T37" fmla="*/ 287 h 810"/>
                  <a:gd name="T38" fmla="*/ 404 w 745"/>
                  <a:gd name="T39" fmla="*/ 243 h 810"/>
                  <a:gd name="T40" fmla="*/ 418 w 745"/>
                  <a:gd name="T41" fmla="*/ 217 h 810"/>
                  <a:gd name="T42" fmla="*/ 421 w 745"/>
                  <a:gd name="T43" fmla="*/ 192 h 810"/>
                  <a:gd name="T44" fmla="*/ 402 w 745"/>
                  <a:gd name="T45" fmla="*/ 179 h 810"/>
                  <a:gd name="T46" fmla="*/ 316 w 745"/>
                  <a:gd name="T47" fmla="*/ 122 h 810"/>
                  <a:gd name="T48" fmla="*/ 277 w 745"/>
                  <a:gd name="T49" fmla="*/ 101 h 810"/>
                  <a:gd name="T50" fmla="*/ 202 w 745"/>
                  <a:gd name="T51" fmla="*/ 92 h 810"/>
                  <a:gd name="T52" fmla="*/ 135 w 745"/>
                  <a:gd name="T53" fmla="*/ 76 h 810"/>
                  <a:gd name="T54" fmla="*/ 75 w 745"/>
                  <a:gd name="T55" fmla="*/ 44 h 810"/>
                  <a:gd name="T56" fmla="*/ 0 w 745"/>
                  <a:gd name="T57" fmla="*/ 3 h 810"/>
                  <a:gd name="T58" fmla="*/ 99 w 745"/>
                  <a:gd name="T59" fmla="*/ 65 h 810"/>
                  <a:gd name="T60" fmla="*/ 161 w 745"/>
                  <a:gd name="T61" fmla="*/ 90 h 810"/>
                  <a:gd name="T62" fmla="*/ 226 w 745"/>
                  <a:gd name="T63" fmla="*/ 98 h 810"/>
                  <a:gd name="T64" fmla="*/ 299 w 745"/>
                  <a:gd name="T65" fmla="*/ 116 h 810"/>
                  <a:gd name="T66" fmla="*/ 351 w 745"/>
                  <a:gd name="T67" fmla="*/ 155 h 810"/>
                  <a:gd name="T68" fmla="*/ 404 w 745"/>
                  <a:gd name="T69" fmla="*/ 186 h 810"/>
                  <a:gd name="T70" fmla="*/ 418 w 745"/>
                  <a:gd name="T71" fmla="*/ 206 h 810"/>
                  <a:gd name="T72" fmla="*/ 407 w 745"/>
                  <a:gd name="T73" fmla="*/ 228 h 810"/>
                  <a:gd name="T74" fmla="*/ 397 w 745"/>
                  <a:gd name="T75" fmla="*/ 270 h 810"/>
                  <a:gd name="T76" fmla="*/ 423 w 745"/>
                  <a:gd name="T77" fmla="*/ 301 h 810"/>
                  <a:gd name="T78" fmla="*/ 440 w 745"/>
                  <a:gd name="T79" fmla="*/ 313 h 810"/>
                  <a:gd name="T80" fmla="*/ 435 w 745"/>
                  <a:gd name="T81" fmla="*/ 338 h 810"/>
                  <a:gd name="T82" fmla="*/ 429 w 745"/>
                  <a:gd name="T83" fmla="*/ 354 h 810"/>
                  <a:gd name="T84" fmla="*/ 459 w 745"/>
                  <a:gd name="T85" fmla="*/ 381 h 810"/>
                  <a:gd name="T86" fmla="*/ 488 w 745"/>
                  <a:gd name="T87" fmla="*/ 419 h 810"/>
                  <a:gd name="T88" fmla="*/ 480 w 745"/>
                  <a:gd name="T89" fmla="*/ 468 h 810"/>
                  <a:gd name="T90" fmla="*/ 461 w 745"/>
                  <a:gd name="T91" fmla="*/ 513 h 810"/>
                  <a:gd name="T92" fmla="*/ 467 w 745"/>
                  <a:gd name="T93" fmla="*/ 532 h 810"/>
                  <a:gd name="T94" fmla="*/ 491 w 745"/>
                  <a:gd name="T95" fmla="*/ 551 h 810"/>
                  <a:gd name="T96" fmla="*/ 534 w 745"/>
                  <a:gd name="T97" fmla="*/ 613 h 810"/>
                  <a:gd name="T98" fmla="*/ 567 w 745"/>
                  <a:gd name="T99" fmla="*/ 638 h 810"/>
                  <a:gd name="T100" fmla="*/ 601 w 745"/>
                  <a:gd name="T101" fmla="*/ 654 h 810"/>
                  <a:gd name="T102" fmla="*/ 667 w 745"/>
                  <a:gd name="T103" fmla="*/ 683 h 810"/>
                  <a:gd name="T104" fmla="*/ 701 w 745"/>
                  <a:gd name="T105" fmla="*/ 694 h 810"/>
                  <a:gd name="T106" fmla="*/ 717 w 745"/>
                  <a:gd name="T107" fmla="*/ 711 h 810"/>
                  <a:gd name="T108" fmla="*/ 715 w 745"/>
                  <a:gd name="T109" fmla="*/ 730 h 810"/>
                  <a:gd name="T110" fmla="*/ 713 w 745"/>
                  <a:gd name="T111" fmla="*/ 765 h 810"/>
                  <a:gd name="T112" fmla="*/ 739 w 745"/>
                  <a:gd name="T113" fmla="*/ 789 h 810"/>
                  <a:gd name="T114" fmla="*/ 721 w 745"/>
                  <a:gd name="T115" fmla="*/ 810 h 810"/>
                  <a:gd name="T116" fmla="*/ 745 w 745"/>
                  <a:gd name="T117" fmla="*/ 786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5" h="810">
                    <a:moveTo>
                      <a:pt x="745" y="786"/>
                    </a:moveTo>
                    <a:lnTo>
                      <a:pt x="745" y="786"/>
                    </a:lnTo>
                    <a:lnTo>
                      <a:pt x="736" y="781"/>
                    </a:lnTo>
                    <a:lnTo>
                      <a:pt x="729" y="776"/>
                    </a:lnTo>
                    <a:lnTo>
                      <a:pt x="723" y="770"/>
                    </a:lnTo>
                    <a:lnTo>
                      <a:pt x="720" y="762"/>
                    </a:lnTo>
                    <a:lnTo>
                      <a:pt x="717" y="756"/>
                    </a:lnTo>
                    <a:lnTo>
                      <a:pt x="717" y="746"/>
                    </a:lnTo>
                    <a:lnTo>
                      <a:pt x="718" y="737"/>
                    </a:lnTo>
                    <a:lnTo>
                      <a:pt x="721" y="727"/>
                    </a:lnTo>
                    <a:lnTo>
                      <a:pt x="721" y="727"/>
                    </a:lnTo>
                    <a:lnTo>
                      <a:pt x="723" y="721"/>
                    </a:lnTo>
                    <a:lnTo>
                      <a:pt x="723" y="714"/>
                    </a:lnTo>
                    <a:lnTo>
                      <a:pt x="723" y="708"/>
                    </a:lnTo>
                    <a:lnTo>
                      <a:pt x="721" y="703"/>
                    </a:lnTo>
                    <a:lnTo>
                      <a:pt x="717" y="699"/>
                    </a:lnTo>
                    <a:lnTo>
                      <a:pt x="713" y="694"/>
                    </a:lnTo>
                    <a:lnTo>
                      <a:pt x="707" y="691"/>
                    </a:lnTo>
                    <a:lnTo>
                      <a:pt x="701" y="687"/>
                    </a:lnTo>
                    <a:lnTo>
                      <a:pt x="701" y="687"/>
                    </a:lnTo>
                    <a:lnTo>
                      <a:pt x="686" y="683"/>
                    </a:lnTo>
                    <a:lnTo>
                      <a:pt x="672" y="679"/>
                    </a:lnTo>
                    <a:lnTo>
                      <a:pt x="643" y="672"/>
                    </a:lnTo>
                    <a:lnTo>
                      <a:pt x="631" y="667"/>
                    </a:lnTo>
                    <a:lnTo>
                      <a:pt x="618" y="660"/>
                    </a:lnTo>
                    <a:lnTo>
                      <a:pt x="605" y="652"/>
                    </a:lnTo>
                    <a:lnTo>
                      <a:pt x="596" y="640"/>
                    </a:lnTo>
                    <a:lnTo>
                      <a:pt x="596" y="640"/>
                    </a:lnTo>
                    <a:lnTo>
                      <a:pt x="583" y="638"/>
                    </a:lnTo>
                    <a:lnTo>
                      <a:pt x="572" y="635"/>
                    </a:lnTo>
                    <a:lnTo>
                      <a:pt x="562" y="630"/>
                    </a:lnTo>
                    <a:lnTo>
                      <a:pt x="555" y="624"/>
                    </a:lnTo>
                    <a:lnTo>
                      <a:pt x="547" y="618"/>
                    </a:lnTo>
                    <a:lnTo>
                      <a:pt x="540" y="610"/>
                    </a:lnTo>
                    <a:lnTo>
                      <a:pt x="528" y="592"/>
                    </a:lnTo>
                    <a:lnTo>
                      <a:pt x="516" y="575"/>
                    </a:lnTo>
                    <a:lnTo>
                      <a:pt x="504" y="557"/>
                    </a:lnTo>
                    <a:lnTo>
                      <a:pt x="497" y="549"/>
                    </a:lnTo>
                    <a:lnTo>
                      <a:pt x="491" y="541"/>
                    </a:lnTo>
                    <a:lnTo>
                      <a:pt x="483" y="535"/>
                    </a:lnTo>
                    <a:lnTo>
                      <a:pt x="474" y="529"/>
                    </a:lnTo>
                    <a:lnTo>
                      <a:pt x="474" y="529"/>
                    </a:lnTo>
                    <a:lnTo>
                      <a:pt x="469" y="525"/>
                    </a:lnTo>
                    <a:lnTo>
                      <a:pt x="467" y="521"/>
                    </a:lnTo>
                    <a:lnTo>
                      <a:pt x="467" y="516"/>
                    </a:lnTo>
                    <a:lnTo>
                      <a:pt x="467" y="511"/>
                    </a:lnTo>
                    <a:lnTo>
                      <a:pt x="470" y="498"/>
                    </a:lnTo>
                    <a:lnTo>
                      <a:pt x="477" y="487"/>
                    </a:lnTo>
                    <a:lnTo>
                      <a:pt x="477" y="487"/>
                    </a:lnTo>
                    <a:lnTo>
                      <a:pt x="486" y="465"/>
                    </a:lnTo>
                    <a:lnTo>
                      <a:pt x="493" y="446"/>
                    </a:lnTo>
                    <a:lnTo>
                      <a:pt x="494" y="430"/>
                    </a:lnTo>
                    <a:lnTo>
                      <a:pt x="494" y="424"/>
                    </a:lnTo>
                    <a:lnTo>
                      <a:pt x="494" y="416"/>
                    </a:lnTo>
                    <a:lnTo>
                      <a:pt x="491" y="409"/>
                    </a:lnTo>
                    <a:lnTo>
                      <a:pt x="488" y="403"/>
                    </a:lnTo>
                    <a:lnTo>
                      <a:pt x="478" y="390"/>
                    </a:lnTo>
                    <a:lnTo>
                      <a:pt x="466" y="378"/>
                    </a:lnTo>
                    <a:lnTo>
                      <a:pt x="447" y="362"/>
                    </a:lnTo>
                    <a:lnTo>
                      <a:pt x="447" y="362"/>
                    </a:lnTo>
                    <a:lnTo>
                      <a:pt x="439" y="357"/>
                    </a:lnTo>
                    <a:lnTo>
                      <a:pt x="435" y="351"/>
                    </a:lnTo>
                    <a:lnTo>
                      <a:pt x="435" y="348"/>
                    </a:lnTo>
                    <a:lnTo>
                      <a:pt x="435" y="344"/>
                    </a:lnTo>
                    <a:lnTo>
                      <a:pt x="440" y="335"/>
                    </a:lnTo>
                    <a:lnTo>
                      <a:pt x="440" y="335"/>
                    </a:lnTo>
                    <a:lnTo>
                      <a:pt x="448" y="324"/>
                    </a:lnTo>
                    <a:lnTo>
                      <a:pt x="448" y="319"/>
                    </a:lnTo>
                    <a:lnTo>
                      <a:pt x="448" y="314"/>
                    </a:lnTo>
                    <a:lnTo>
                      <a:pt x="447" y="309"/>
                    </a:lnTo>
                    <a:lnTo>
                      <a:pt x="443" y="305"/>
                    </a:lnTo>
                    <a:lnTo>
                      <a:pt x="437" y="301"/>
                    </a:lnTo>
                    <a:lnTo>
                      <a:pt x="427" y="298"/>
                    </a:lnTo>
                    <a:lnTo>
                      <a:pt x="427" y="298"/>
                    </a:lnTo>
                    <a:lnTo>
                      <a:pt x="420" y="294"/>
                    </a:lnTo>
                    <a:lnTo>
                      <a:pt x="413" y="287"/>
                    </a:lnTo>
                    <a:lnTo>
                      <a:pt x="407" y="278"/>
                    </a:lnTo>
                    <a:lnTo>
                      <a:pt x="404" y="267"/>
                    </a:lnTo>
                    <a:lnTo>
                      <a:pt x="402" y="254"/>
                    </a:lnTo>
                    <a:lnTo>
                      <a:pt x="404" y="243"/>
                    </a:lnTo>
                    <a:lnTo>
                      <a:pt x="407" y="233"/>
                    </a:lnTo>
                    <a:lnTo>
                      <a:pt x="412" y="225"/>
                    </a:lnTo>
                    <a:lnTo>
                      <a:pt x="412" y="225"/>
                    </a:lnTo>
                    <a:lnTo>
                      <a:pt x="418" y="217"/>
                    </a:lnTo>
                    <a:lnTo>
                      <a:pt x="423" y="209"/>
                    </a:lnTo>
                    <a:lnTo>
                      <a:pt x="424" y="203"/>
                    </a:lnTo>
                    <a:lnTo>
                      <a:pt x="423" y="198"/>
                    </a:lnTo>
                    <a:lnTo>
                      <a:pt x="421" y="192"/>
                    </a:lnTo>
                    <a:lnTo>
                      <a:pt x="416" y="187"/>
                    </a:lnTo>
                    <a:lnTo>
                      <a:pt x="410" y="182"/>
                    </a:lnTo>
                    <a:lnTo>
                      <a:pt x="402" y="179"/>
                    </a:lnTo>
                    <a:lnTo>
                      <a:pt x="402" y="179"/>
                    </a:lnTo>
                    <a:lnTo>
                      <a:pt x="380" y="166"/>
                    </a:lnTo>
                    <a:lnTo>
                      <a:pt x="358" y="152"/>
                    </a:lnTo>
                    <a:lnTo>
                      <a:pt x="337" y="138"/>
                    </a:lnTo>
                    <a:lnTo>
                      <a:pt x="316" y="122"/>
                    </a:lnTo>
                    <a:lnTo>
                      <a:pt x="316" y="122"/>
                    </a:lnTo>
                    <a:lnTo>
                      <a:pt x="304" y="112"/>
                    </a:lnTo>
                    <a:lnTo>
                      <a:pt x="291" y="106"/>
                    </a:lnTo>
                    <a:lnTo>
                      <a:pt x="277" y="101"/>
                    </a:lnTo>
                    <a:lnTo>
                      <a:pt x="262" y="98"/>
                    </a:lnTo>
                    <a:lnTo>
                      <a:pt x="232" y="95"/>
                    </a:lnTo>
                    <a:lnTo>
                      <a:pt x="202" y="92"/>
                    </a:lnTo>
                    <a:lnTo>
                      <a:pt x="202" y="92"/>
                    </a:lnTo>
                    <a:lnTo>
                      <a:pt x="184" y="90"/>
                    </a:lnTo>
                    <a:lnTo>
                      <a:pt x="167" y="87"/>
                    </a:lnTo>
                    <a:lnTo>
                      <a:pt x="151" y="82"/>
                    </a:lnTo>
                    <a:lnTo>
                      <a:pt x="135" y="76"/>
                    </a:lnTo>
                    <a:lnTo>
                      <a:pt x="119" y="70"/>
                    </a:lnTo>
                    <a:lnTo>
                      <a:pt x="103" y="62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99" y="65"/>
                    </a:lnTo>
                    <a:lnTo>
                      <a:pt x="113" y="73"/>
                    </a:lnTo>
                    <a:lnTo>
                      <a:pt x="129" y="79"/>
                    </a:lnTo>
                    <a:lnTo>
                      <a:pt x="145" y="85"/>
                    </a:lnTo>
                    <a:lnTo>
                      <a:pt x="161" y="90"/>
                    </a:lnTo>
                    <a:lnTo>
                      <a:pt x="178" y="93"/>
                    </a:lnTo>
                    <a:lnTo>
                      <a:pt x="196" y="95"/>
                    </a:lnTo>
                    <a:lnTo>
                      <a:pt x="196" y="95"/>
                    </a:lnTo>
                    <a:lnTo>
                      <a:pt x="226" y="98"/>
                    </a:lnTo>
                    <a:lnTo>
                      <a:pt x="256" y="101"/>
                    </a:lnTo>
                    <a:lnTo>
                      <a:pt x="270" y="105"/>
                    </a:lnTo>
                    <a:lnTo>
                      <a:pt x="284" y="109"/>
                    </a:lnTo>
                    <a:lnTo>
                      <a:pt x="299" y="116"/>
                    </a:lnTo>
                    <a:lnTo>
                      <a:pt x="310" y="125"/>
                    </a:lnTo>
                    <a:lnTo>
                      <a:pt x="310" y="125"/>
                    </a:lnTo>
                    <a:lnTo>
                      <a:pt x="331" y="141"/>
                    </a:lnTo>
                    <a:lnTo>
                      <a:pt x="351" y="155"/>
                    </a:lnTo>
                    <a:lnTo>
                      <a:pt x="373" y="170"/>
                    </a:lnTo>
                    <a:lnTo>
                      <a:pt x="397" y="182"/>
                    </a:lnTo>
                    <a:lnTo>
                      <a:pt x="397" y="182"/>
                    </a:lnTo>
                    <a:lnTo>
                      <a:pt x="404" y="186"/>
                    </a:lnTo>
                    <a:lnTo>
                      <a:pt x="410" y="190"/>
                    </a:lnTo>
                    <a:lnTo>
                      <a:pt x="415" y="195"/>
                    </a:lnTo>
                    <a:lnTo>
                      <a:pt x="418" y="200"/>
                    </a:lnTo>
                    <a:lnTo>
                      <a:pt x="418" y="206"/>
                    </a:lnTo>
                    <a:lnTo>
                      <a:pt x="416" y="213"/>
                    </a:lnTo>
                    <a:lnTo>
                      <a:pt x="413" y="220"/>
                    </a:lnTo>
                    <a:lnTo>
                      <a:pt x="407" y="228"/>
                    </a:lnTo>
                    <a:lnTo>
                      <a:pt x="407" y="228"/>
                    </a:lnTo>
                    <a:lnTo>
                      <a:pt x="400" y="236"/>
                    </a:lnTo>
                    <a:lnTo>
                      <a:pt x="397" y="246"/>
                    </a:lnTo>
                    <a:lnTo>
                      <a:pt x="397" y="257"/>
                    </a:lnTo>
                    <a:lnTo>
                      <a:pt x="397" y="270"/>
                    </a:lnTo>
                    <a:lnTo>
                      <a:pt x="402" y="279"/>
                    </a:lnTo>
                    <a:lnTo>
                      <a:pt x="407" y="289"/>
                    </a:lnTo>
                    <a:lnTo>
                      <a:pt x="413" y="297"/>
                    </a:lnTo>
                    <a:lnTo>
                      <a:pt x="423" y="301"/>
                    </a:lnTo>
                    <a:lnTo>
                      <a:pt x="423" y="301"/>
                    </a:lnTo>
                    <a:lnTo>
                      <a:pt x="431" y="305"/>
                    </a:lnTo>
                    <a:lnTo>
                      <a:pt x="437" y="308"/>
                    </a:lnTo>
                    <a:lnTo>
                      <a:pt x="440" y="313"/>
                    </a:lnTo>
                    <a:lnTo>
                      <a:pt x="443" y="316"/>
                    </a:lnTo>
                    <a:lnTo>
                      <a:pt x="443" y="322"/>
                    </a:lnTo>
                    <a:lnTo>
                      <a:pt x="442" y="327"/>
                    </a:lnTo>
                    <a:lnTo>
                      <a:pt x="435" y="338"/>
                    </a:lnTo>
                    <a:lnTo>
                      <a:pt x="435" y="338"/>
                    </a:lnTo>
                    <a:lnTo>
                      <a:pt x="431" y="348"/>
                    </a:lnTo>
                    <a:lnTo>
                      <a:pt x="429" y="351"/>
                    </a:lnTo>
                    <a:lnTo>
                      <a:pt x="429" y="354"/>
                    </a:lnTo>
                    <a:lnTo>
                      <a:pt x="434" y="360"/>
                    </a:lnTo>
                    <a:lnTo>
                      <a:pt x="440" y="365"/>
                    </a:lnTo>
                    <a:lnTo>
                      <a:pt x="440" y="365"/>
                    </a:lnTo>
                    <a:lnTo>
                      <a:pt x="459" y="381"/>
                    </a:lnTo>
                    <a:lnTo>
                      <a:pt x="474" y="394"/>
                    </a:lnTo>
                    <a:lnTo>
                      <a:pt x="483" y="406"/>
                    </a:lnTo>
                    <a:lnTo>
                      <a:pt x="486" y="413"/>
                    </a:lnTo>
                    <a:lnTo>
                      <a:pt x="488" y="419"/>
                    </a:lnTo>
                    <a:lnTo>
                      <a:pt x="489" y="427"/>
                    </a:lnTo>
                    <a:lnTo>
                      <a:pt x="489" y="433"/>
                    </a:lnTo>
                    <a:lnTo>
                      <a:pt x="486" y="449"/>
                    </a:lnTo>
                    <a:lnTo>
                      <a:pt x="480" y="468"/>
                    </a:lnTo>
                    <a:lnTo>
                      <a:pt x="470" y="490"/>
                    </a:lnTo>
                    <a:lnTo>
                      <a:pt x="470" y="490"/>
                    </a:lnTo>
                    <a:lnTo>
                      <a:pt x="466" y="502"/>
                    </a:lnTo>
                    <a:lnTo>
                      <a:pt x="461" y="513"/>
                    </a:lnTo>
                    <a:lnTo>
                      <a:pt x="461" y="519"/>
                    </a:lnTo>
                    <a:lnTo>
                      <a:pt x="461" y="524"/>
                    </a:lnTo>
                    <a:lnTo>
                      <a:pt x="464" y="529"/>
                    </a:lnTo>
                    <a:lnTo>
                      <a:pt x="467" y="532"/>
                    </a:lnTo>
                    <a:lnTo>
                      <a:pt x="467" y="532"/>
                    </a:lnTo>
                    <a:lnTo>
                      <a:pt x="477" y="537"/>
                    </a:lnTo>
                    <a:lnTo>
                      <a:pt x="485" y="544"/>
                    </a:lnTo>
                    <a:lnTo>
                      <a:pt x="491" y="551"/>
                    </a:lnTo>
                    <a:lnTo>
                      <a:pt x="499" y="560"/>
                    </a:lnTo>
                    <a:lnTo>
                      <a:pt x="510" y="578"/>
                    </a:lnTo>
                    <a:lnTo>
                      <a:pt x="521" y="595"/>
                    </a:lnTo>
                    <a:lnTo>
                      <a:pt x="534" y="613"/>
                    </a:lnTo>
                    <a:lnTo>
                      <a:pt x="540" y="621"/>
                    </a:lnTo>
                    <a:lnTo>
                      <a:pt x="548" y="627"/>
                    </a:lnTo>
                    <a:lnTo>
                      <a:pt x="556" y="633"/>
                    </a:lnTo>
                    <a:lnTo>
                      <a:pt x="567" y="638"/>
                    </a:lnTo>
                    <a:lnTo>
                      <a:pt x="577" y="641"/>
                    </a:lnTo>
                    <a:lnTo>
                      <a:pt x="589" y="643"/>
                    </a:lnTo>
                    <a:lnTo>
                      <a:pt x="589" y="643"/>
                    </a:lnTo>
                    <a:lnTo>
                      <a:pt x="601" y="654"/>
                    </a:lnTo>
                    <a:lnTo>
                      <a:pt x="612" y="664"/>
                    </a:lnTo>
                    <a:lnTo>
                      <a:pt x="624" y="670"/>
                    </a:lnTo>
                    <a:lnTo>
                      <a:pt x="639" y="675"/>
                    </a:lnTo>
                    <a:lnTo>
                      <a:pt x="667" y="683"/>
                    </a:lnTo>
                    <a:lnTo>
                      <a:pt x="680" y="686"/>
                    </a:lnTo>
                    <a:lnTo>
                      <a:pt x="694" y="691"/>
                    </a:lnTo>
                    <a:lnTo>
                      <a:pt x="694" y="691"/>
                    </a:lnTo>
                    <a:lnTo>
                      <a:pt x="701" y="694"/>
                    </a:lnTo>
                    <a:lnTo>
                      <a:pt x="707" y="697"/>
                    </a:lnTo>
                    <a:lnTo>
                      <a:pt x="712" y="702"/>
                    </a:lnTo>
                    <a:lnTo>
                      <a:pt x="715" y="706"/>
                    </a:lnTo>
                    <a:lnTo>
                      <a:pt x="717" y="711"/>
                    </a:lnTo>
                    <a:lnTo>
                      <a:pt x="718" y="718"/>
                    </a:lnTo>
                    <a:lnTo>
                      <a:pt x="718" y="724"/>
                    </a:lnTo>
                    <a:lnTo>
                      <a:pt x="715" y="730"/>
                    </a:lnTo>
                    <a:lnTo>
                      <a:pt x="715" y="730"/>
                    </a:lnTo>
                    <a:lnTo>
                      <a:pt x="713" y="740"/>
                    </a:lnTo>
                    <a:lnTo>
                      <a:pt x="712" y="749"/>
                    </a:lnTo>
                    <a:lnTo>
                      <a:pt x="712" y="757"/>
                    </a:lnTo>
                    <a:lnTo>
                      <a:pt x="713" y="765"/>
                    </a:lnTo>
                    <a:lnTo>
                      <a:pt x="717" y="773"/>
                    </a:lnTo>
                    <a:lnTo>
                      <a:pt x="723" y="780"/>
                    </a:lnTo>
                    <a:lnTo>
                      <a:pt x="731" y="784"/>
                    </a:lnTo>
                    <a:lnTo>
                      <a:pt x="739" y="789"/>
                    </a:lnTo>
                    <a:lnTo>
                      <a:pt x="739" y="789"/>
                    </a:lnTo>
                    <a:lnTo>
                      <a:pt x="731" y="800"/>
                    </a:lnTo>
                    <a:lnTo>
                      <a:pt x="721" y="810"/>
                    </a:lnTo>
                    <a:lnTo>
                      <a:pt x="721" y="810"/>
                    </a:lnTo>
                    <a:lnTo>
                      <a:pt x="729" y="807"/>
                    </a:lnTo>
                    <a:lnTo>
                      <a:pt x="734" y="800"/>
                    </a:lnTo>
                    <a:lnTo>
                      <a:pt x="740" y="794"/>
                    </a:lnTo>
                    <a:lnTo>
                      <a:pt x="745" y="786"/>
                    </a:lnTo>
                    <a:lnTo>
                      <a:pt x="745" y="78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8" name="Freeform 100">
                <a:extLst>
                  <a:ext uri="{FF2B5EF4-FFF2-40B4-BE49-F238E27FC236}">
                    <a16:creationId xmlns:a16="http://schemas.microsoft.com/office/drawing/2014/main" id="{DF1BA4EB-9E12-4F29-4469-C1D1C8809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" y="1013"/>
                <a:ext cx="82" cy="79"/>
              </a:xfrm>
              <a:custGeom>
                <a:avLst/>
                <a:gdLst>
                  <a:gd name="T0" fmla="*/ 10 w 166"/>
                  <a:gd name="T1" fmla="*/ 153 h 159"/>
                  <a:gd name="T2" fmla="*/ 10 w 166"/>
                  <a:gd name="T3" fmla="*/ 153 h 159"/>
                  <a:gd name="T4" fmla="*/ 29 w 166"/>
                  <a:gd name="T5" fmla="*/ 130 h 159"/>
                  <a:gd name="T6" fmla="*/ 50 w 166"/>
                  <a:gd name="T7" fmla="*/ 113 h 159"/>
                  <a:gd name="T8" fmla="*/ 74 w 166"/>
                  <a:gd name="T9" fmla="*/ 95 h 159"/>
                  <a:gd name="T10" fmla="*/ 97 w 166"/>
                  <a:gd name="T11" fmla="*/ 81 h 159"/>
                  <a:gd name="T12" fmla="*/ 97 w 166"/>
                  <a:gd name="T13" fmla="*/ 81 h 159"/>
                  <a:gd name="T14" fmla="*/ 104 w 166"/>
                  <a:gd name="T15" fmla="*/ 75 h 159"/>
                  <a:gd name="T16" fmla="*/ 110 w 166"/>
                  <a:gd name="T17" fmla="*/ 70 h 159"/>
                  <a:gd name="T18" fmla="*/ 121 w 166"/>
                  <a:gd name="T19" fmla="*/ 57 h 159"/>
                  <a:gd name="T20" fmla="*/ 129 w 166"/>
                  <a:gd name="T21" fmla="*/ 43 h 159"/>
                  <a:gd name="T22" fmla="*/ 139 w 166"/>
                  <a:gd name="T23" fmla="*/ 29 h 159"/>
                  <a:gd name="T24" fmla="*/ 139 w 166"/>
                  <a:gd name="T25" fmla="*/ 29 h 159"/>
                  <a:gd name="T26" fmla="*/ 143 w 166"/>
                  <a:gd name="T27" fmla="*/ 19 h 159"/>
                  <a:gd name="T28" fmla="*/ 151 w 166"/>
                  <a:gd name="T29" fmla="*/ 11 h 159"/>
                  <a:gd name="T30" fmla="*/ 158 w 166"/>
                  <a:gd name="T31" fmla="*/ 5 h 159"/>
                  <a:gd name="T32" fmla="*/ 166 w 166"/>
                  <a:gd name="T33" fmla="*/ 0 h 159"/>
                  <a:gd name="T34" fmla="*/ 166 w 166"/>
                  <a:gd name="T35" fmla="*/ 0 h 159"/>
                  <a:gd name="T36" fmla="*/ 156 w 166"/>
                  <a:gd name="T37" fmla="*/ 5 h 159"/>
                  <a:gd name="T38" fmla="*/ 148 w 166"/>
                  <a:gd name="T39" fmla="*/ 13 h 159"/>
                  <a:gd name="T40" fmla="*/ 140 w 166"/>
                  <a:gd name="T41" fmla="*/ 21 h 159"/>
                  <a:gd name="T42" fmla="*/ 132 w 166"/>
                  <a:gd name="T43" fmla="*/ 32 h 159"/>
                  <a:gd name="T44" fmla="*/ 132 w 166"/>
                  <a:gd name="T45" fmla="*/ 32 h 159"/>
                  <a:gd name="T46" fmla="*/ 124 w 166"/>
                  <a:gd name="T47" fmla="*/ 46 h 159"/>
                  <a:gd name="T48" fmla="*/ 115 w 166"/>
                  <a:gd name="T49" fmla="*/ 60 h 159"/>
                  <a:gd name="T50" fmla="*/ 105 w 166"/>
                  <a:gd name="T51" fmla="*/ 73 h 159"/>
                  <a:gd name="T52" fmla="*/ 99 w 166"/>
                  <a:gd name="T53" fmla="*/ 78 h 159"/>
                  <a:gd name="T54" fmla="*/ 91 w 166"/>
                  <a:gd name="T55" fmla="*/ 83 h 159"/>
                  <a:gd name="T56" fmla="*/ 91 w 166"/>
                  <a:gd name="T57" fmla="*/ 83 h 159"/>
                  <a:gd name="T58" fmla="*/ 67 w 166"/>
                  <a:gd name="T59" fmla="*/ 99 h 159"/>
                  <a:gd name="T60" fmla="*/ 45 w 166"/>
                  <a:gd name="T61" fmla="*/ 114 h 159"/>
                  <a:gd name="T62" fmla="*/ 23 w 166"/>
                  <a:gd name="T63" fmla="*/ 133 h 159"/>
                  <a:gd name="T64" fmla="*/ 4 w 166"/>
                  <a:gd name="T65" fmla="*/ 154 h 159"/>
                  <a:gd name="T66" fmla="*/ 4 w 166"/>
                  <a:gd name="T67" fmla="*/ 154 h 159"/>
                  <a:gd name="T68" fmla="*/ 0 w 166"/>
                  <a:gd name="T69" fmla="*/ 159 h 159"/>
                  <a:gd name="T70" fmla="*/ 0 w 166"/>
                  <a:gd name="T71" fmla="*/ 159 h 159"/>
                  <a:gd name="T72" fmla="*/ 5 w 166"/>
                  <a:gd name="T73" fmla="*/ 156 h 159"/>
                  <a:gd name="T74" fmla="*/ 10 w 166"/>
                  <a:gd name="T75" fmla="*/ 153 h 159"/>
                  <a:gd name="T76" fmla="*/ 10 w 166"/>
                  <a:gd name="T77" fmla="*/ 15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59">
                    <a:moveTo>
                      <a:pt x="10" y="153"/>
                    </a:moveTo>
                    <a:lnTo>
                      <a:pt x="10" y="153"/>
                    </a:lnTo>
                    <a:lnTo>
                      <a:pt x="29" y="130"/>
                    </a:lnTo>
                    <a:lnTo>
                      <a:pt x="50" y="113"/>
                    </a:lnTo>
                    <a:lnTo>
                      <a:pt x="74" y="95"/>
                    </a:lnTo>
                    <a:lnTo>
                      <a:pt x="97" y="81"/>
                    </a:lnTo>
                    <a:lnTo>
                      <a:pt x="97" y="81"/>
                    </a:lnTo>
                    <a:lnTo>
                      <a:pt x="104" y="75"/>
                    </a:lnTo>
                    <a:lnTo>
                      <a:pt x="110" y="70"/>
                    </a:lnTo>
                    <a:lnTo>
                      <a:pt x="121" y="57"/>
                    </a:lnTo>
                    <a:lnTo>
                      <a:pt x="129" y="43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3" y="19"/>
                    </a:lnTo>
                    <a:lnTo>
                      <a:pt x="151" y="11"/>
                    </a:lnTo>
                    <a:lnTo>
                      <a:pt x="158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56" y="5"/>
                    </a:lnTo>
                    <a:lnTo>
                      <a:pt x="148" y="13"/>
                    </a:lnTo>
                    <a:lnTo>
                      <a:pt x="140" y="21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24" y="46"/>
                    </a:lnTo>
                    <a:lnTo>
                      <a:pt x="115" y="60"/>
                    </a:lnTo>
                    <a:lnTo>
                      <a:pt x="105" y="73"/>
                    </a:lnTo>
                    <a:lnTo>
                      <a:pt x="99" y="78"/>
                    </a:lnTo>
                    <a:lnTo>
                      <a:pt x="91" y="83"/>
                    </a:lnTo>
                    <a:lnTo>
                      <a:pt x="91" y="83"/>
                    </a:lnTo>
                    <a:lnTo>
                      <a:pt x="67" y="99"/>
                    </a:lnTo>
                    <a:lnTo>
                      <a:pt x="45" y="114"/>
                    </a:lnTo>
                    <a:lnTo>
                      <a:pt x="23" y="133"/>
                    </a:lnTo>
                    <a:lnTo>
                      <a:pt x="4" y="154"/>
                    </a:lnTo>
                    <a:lnTo>
                      <a:pt x="4" y="154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" y="156"/>
                    </a:lnTo>
                    <a:lnTo>
                      <a:pt x="10" y="153"/>
                    </a:lnTo>
                    <a:lnTo>
                      <a:pt x="10" y="15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F36C5186-2EFC-7B32-A1C8-54D093BBE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" y="1511"/>
                <a:ext cx="106" cy="18"/>
              </a:xfrm>
              <a:custGeom>
                <a:avLst/>
                <a:gdLst>
                  <a:gd name="T0" fmla="*/ 183 w 211"/>
                  <a:gd name="T1" fmla="*/ 6 h 36"/>
                  <a:gd name="T2" fmla="*/ 183 w 211"/>
                  <a:gd name="T3" fmla="*/ 6 h 36"/>
                  <a:gd name="T4" fmla="*/ 173 w 211"/>
                  <a:gd name="T5" fmla="*/ 1 h 36"/>
                  <a:gd name="T6" fmla="*/ 163 w 211"/>
                  <a:gd name="T7" fmla="*/ 0 h 36"/>
                  <a:gd name="T8" fmla="*/ 154 w 211"/>
                  <a:gd name="T9" fmla="*/ 1 h 36"/>
                  <a:gd name="T10" fmla="*/ 143 w 211"/>
                  <a:gd name="T11" fmla="*/ 5 h 36"/>
                  <a:gd name="T12" fmla="*/ 143 w 211"/>
                  <a:gd name="T13" fmla="*/ 5 h 36"/>
                  <a:gd name="T14" fmla="*/ 116 w 211"/>
                  <a:gd name="T15" fmla="*/ 13 h 36"/>
                  <a:gd name="T16" fmla="*/ 89 w 211"/>
                  <a:gd name="T17" fmla="*/ 21 h 36"/>
                  <a:gd name="T18" fmla="*/ 62 w 211"/>
                  <a:gd name="T19" fmla="*/ 25 h 36"/>
                  <a:gd name="T20" fmla="*/ 48 w 211"/>
                  <a:gd name="T21" fmla="*/ 27 h 36"/>
                  <a:gd name="T22" fmla="*/ 33 w 211"/>
                  <a:gd name="T23" fmla="*/ 27 h 36"/>
                  <a:gd name="T24" fmla="*/ 33 w 211"/>
                  <a:gd name="T25" fmla="*/ 27 h 36"/>
                  <a:gd name="T26" fmla="*/ 24 w 211"/>
                  <a:gd name="T27" fmla="*/ 27 h 36"/>
                  <a:gd name="T28" fmla="*/ 16 w 211"/>
                  <a:gd name="T29" fmla="*/ 30 h 36"/>
                  <a:gd name="T30" fmla="*/ 0 w 211"/>
                  <a:gd name="T31" fmla="*/ 36 h 36"/>
                  <a:gd name="T32" fmla="*/ 0 w 211"/>
                  <a:gd name="T33" fmla="*/ 36 h 36"/>
                  <a:gd name="T34" fmla="*/ 13 w 211"/>
                  <a:gd name="T35" fmla="*/ 32 h 36"/>
                  <a:gd name="T36" fmla="*/ 21 w 211"/>
                  <a:gd name="T37" fmla="*/ 30 h 36"/>
                  <a:gd name="T38" fmla="*/ 27 w 211"/>
                  <a:gd name="T39" fmla="*/ 28 h 36"/>
                  <a:gd name="T40" fmla="*/ 27 w 211"/>
                  <a:gd name="T41" fmla="*/ 28 h 36"/>
                  <a:gd name="T42" fmla="*/ 41 w 211"/>
                  <a:gd name="T43" fmla="*/ 28 h 36"/>
                  <a:gd name="T44" fmla="*/ 55 w 211"/>
                  <a:gd name="T45" fmla="*/ 28 h 36"/>
                  <a:gd name="T46" fmla="*/ 84 w 211"/>
                  <a:gd name="T47" fmla="*/ 24 h 36"/>
                  <a:gd name="T48" fmla="*/ 111 w 211"/>
                  <a:gd name="T49" fmla="*/ 16 h 36"/>
                  <a:gd name="T50" fmla="*/ 138 w 211"/>
                  <a:gd name="T51" fmla="*/ 6 h 36"/>
                  <a:gd name="T52" fmla="*/ 138 w 211"/>
                  <a:gd name="T53" fmla="*/ 6 h 36"/>
                  <a:gd name="T54" fmla="*/ 148 w 211"/>
                  <a:gd name="T55" fmla="*/ 5 h 36"/>
                  <a:gd name="T56" fmla="*/ 157 w 211"/>
                  <a:gd name="T57" fmla="*/ 3 h 36"/>
                  <a:gd name="T58" fmla="*/ 168 w 211"/>
                  <a:gd name="T59" fmla="*/ 5 h 36"/>
                  <a:gd name="T60" fmla="*/ 176 w 211"/>
                  <a:gd name="T61" fmla="*/ 9 h 36"/>
                  <a:gd name="T62" fmla="*/ 176 w 211"/>
                  <a:gd name="T63" fmla="*/ 9 h 36"/>
                  <a:gd name="T64" fmla="*/ 186 w 211"/>
                  <a:gd name="T65" fmla="*/ 14 h 36"/>
                  <a:gd name="T66" fmla="*/ 195 w 211"/>
                  <a:gd name="T67" fmla="*/ 14 h 36"/>
                  <a:gd name="T68" fmla="*/ 203 w 211"/>
                  <a:gd name="T69" fmla="*/ 14 h 36"/>
                  <a:gd name="T70" fmla="*/ 211 w 211"/>
                  <a:gd name="T71" fmla="*/ 9 h 36"/>
                  <a:gd name="T72" fmla="*/ 211 w 211"/>
                  <a:gd name="T73" fmla="*/ 9 h 36"/>
                  <a:gd name="T74" fmla="*/ 203 w 211"/>
                  <a:gd name="T75" fmla="*/ 11 h 36"/>
                  <a:gd name="T76" fmla="*/ 197 w 211"/>
                  <a:gd name="T77" fmla="*/ 11 h 36"/>
                  <a:gd name="T78" fmla="*/ 191 w 211"/>
                  <a:gd name="T79" fmla="*/ 9 h 36"/>
                  <a:gd name="T80" fmla="*/ 183 w 211"/>
                  <a:gd name="T81" fmla="*/ 6 h 36"/>
                  <a:gd name="T82" fmla="*/ 183 w 211"/>
                  <a:gd name="T83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6">
                    <a:moveTo>
                      <a:pt x="183" y="6"/>
                    </a:moveTo>
                    <a:lnTo>
                      <a:pt x="183" y="6"/>
                    </a:lnTo>
                    <a:lnTo>
                      <a:pt x="173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5"/>
                    </a:lnTo>
                    <a:lnTo>
                      <a:pt x="143" y="5"/>
                    </a:lnTo>
                    <a:lnTo>
                      <a:pt x="116" y="13"/>
                    </a:lnTo>
                    <a:lnTo>
                      <a:pt x="89" y="21"/>
                    </a:lnTo>
                    <a:lnTo>
                      <a:pt x="62" y="25"/>
                    </a:lnTo>
                    <a:lnTo>
                      <a:pt x="48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24" y="27"/>
                    </a:lnTo>
                    <a:lnTo>
                      <a:pt x="16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41" y="28"/>
                    </a:lnTo>
                    <a:lnTo>
                      <a:pt x="55" y="28"/>
                    </a:lnTo>
                    <a:lnTo>
                      <a:pt x="84" y="24"/>
                    </a:lnTo>
                    <a:lnTo>
                      <a:pt x="111" y="1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48" y="5"/>
                    </a:lnTo>
                    <a:lnTo>
                      <a:pt x="157" y="3"/>
                    </a:lnTo>
                    <a:lnTo>
                      <a:pt x="168" y="5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86" y="14"/>
                    </a:lnTo>
                    <a:lnTo>
                      <a:pt x="195" y="14"/>
                    </a:lnTo>
                    <a:lnTo>
                      <a:pt x="203" y="14"/>
                    </a:lnTo>
                    <a:lnTo>
                      <a:pt x="211" y="9"/>
                    </a:lnTo>
                    <a:lnTo>
                      <a:pt x="211" y="9"/>
                    </a:lnTo>
                    <a:lnTo>
                      <a:pt x="203" y="11"/>
                    </a:lnTo>
                    <a:lnTo>
                      <a:pt x="197" y="11"/>
                    </a:lnTo>
                    <a:lnTo>
                      <a:pt x="191" y="9"/>
                    </a:lnTo>
                    <a:lnTo>
                      <a:pt x="183" y="6"/>
                    </a:lnTo>
                    <a:lnTo>
                      <a:pt x="183" y="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0" name="Freeform 102">
                <a:extLst>
                  <a:ext uri="{FF2B5EF4-FFF2-40B4-BE49-F238E27FC236}">
                    <a16:creationId xmlns:a16="http://schemas.microsoft.com/office/drawing/2014/main" id="{AB0E68A5-5657-E078-E42E-29C7F995C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1493"/>
                <a:ext cx="63" cy="43"/>
              </a:xfrm>
              <a:custGeom>
                <a:avLst/>
                <a:gdLst>
                  <a:gd name="T0" fmla="*/ 110 w 128"/>
                  <a:gd name="T1" fmla="*/ 67 h 88"/>
                  <a:gd name="T2" fmla="*/ 110 w 128"/>
                  <a:gd name="T3" fmla="*/ 67 h 88"/>
                  <a:gd name="T4" fmla="*/ 88 w 128"/>
                  <a:gd name="T5" fmla="*/ 56 h 88"/>
                  <a:gd name="T6" fmla="*/ 67 w 128"/>
                  <a:gd name="T7" fmla="*/ 48 h 88"/>
                  <a:gd name="T8" fmla="*/ 56 w 128"/>
                  <a:gd name="T9" fmla="*/ 45 h 88"/>
                  <a:gd name="T10" fmla="*/ 43 w 128"/>
                  <a:gd name="T11" fmla="*/ 43 h 88"/>
                  <a:gd name="T12" fmla="*/ 32 w 128"/>
                  <a:gd name="T13" fmla="*/ 42 h 88"/>
                  <a:gd name="T14" fmla="*/ 20 w 128"/>
                  <a:gd name="T15" fmla="*/ 43 h 88"/>
                  <a:gd name="T16" fmla="*/ 20 w 128"/>
                  <a:gd name="T17" fmla="*/ 43 h 88"/>
                  <a:gd name="T18" fmla="*/ 15 w 128"/>
                  <a:gd name="T19" fmla="*/ 43 h 88"/>
                  <a:gd name="T20" fmla="*/ 10 w 128"/>
                  <a:gd name="T21" fmla="*/ 42 h 88"/>
                  <a:gd name="T22" fmla="*/ 8 w 128"/>
                  <a:gd name="T23" fmla="*/ 38 h 88"/>
                  <a:gd name="T24" fmla="*/ 7 w 128"/>
                  <a:gd name="T25" fmla="*/ 35 h 88"/>
                  <a:gd name="T26" fmla="*/ 7 w 128"/>
                  <a:gd name="T27" fmla="*/ 27 h 88"/>
                  <a:gd name="T28" fmla="*/ 10 w 128"/>
                  <a:gd name="T29" fmla="*/ 21 h 88"/>
                  <a:gd name="T30" fmla="*/ 10 w 128"/>
                  <a:gd name="T31" fmla="*/ 21 h 88"/>
                  <a:gd name="T32" fmla="*/ 15 w 128"/>
                  <a:gd name="T33" fmla="*/ 10 h 88"/>
                  <a:gd name="T34" fmla="*/ 18 w 128"/>
                  <a:gd name="T35" fmla="*/ 5 h 88"/>
                  <a:gd name="T36" fmla="*/ 23 w 128"/>
                  <a:gd name="T37" fmla="*/ 0 h 88"/>
                  <a:gd name="T38" fmla="*/ 23 w 128"/>
                  <a:gd name="T39" fmla="*/ 0 h 88"/>
                  <a:gd name="T40" fmla="*/ 15 w 128"/>
                  <a:gd name="T41" fmla="*/ 4 h 88"/>
                  <a:gd name="T42" fmla="*/ 12 w 128"/>
                  <a:gd name="T43" fmla="*/ 10 h 88"/>
                  <a:gd name="T44" fmla="*/ 4 w 128"/>
                  <a:gd name="T45" fmla="*/ 23 h 88"/>
                  <a:gd name="T46" fmla="*/ 4 w 128"/>
                  <a:gd name="T47" fmla="*/ 23 h 88"/>
                  <a:gd name="T48" fmla="*/ 0 w 128"/>
                  <a:gd name="T49" fmla="*/ 31 h 88"/>
                  <a:gd name="T50" fmla="*/ 0 w 128"/>
                  <a:gd name="T51" fmla="*/ 38 h 88"/>
                  <a:gd name="T52" fmla="*/ 2 w 128"/>
                  <a:gd name="T53" fmla="*/ 42 h 88"/>
                  <a:gd name="T54" fmla="*/ 4 w 128"/>
                  <a:gd name="T55" fmla="*/ 45 h 88"/>
                  <a:gd name="T56" fmla="*/ 8 w 128"/>
                  <a:gd name="T57" fmla="*/ 45 h 88"/>
                  <a:gd name="T58" fmla="*/ 13 w 128"/>
                  <a:gd name="T59" fmla="*/ 45 h 88"/>
                  <a:gd name="T60" fmla="*/ 13 w 128"/>
                  <a:gd name="T61" fmla="*/ 45 h 88"/>
                  <a:gd name="T62" fmla="*/ 26 w 128"/>
                  <a:gd name="T63" fmla="*/ 45 h 88"/>
                  <a:gd name="T64" fmla="*/ 39 w 128"/>
                  <a:gd name="T65" fmla="*/ 45 h 88"/>
                  <a:gd name="T66" fmla="*/ 50 w 128"/>
                  <a:gd name="T67" fmla="*/ 48 h 88"/>
                  <a:gd name="T68" fmla="*/ 61 w 128"/>
                  <a:gd name="T69" fmla="*/ 51 h 88"/>
                  <a:gd name="T70" fmla="*/ 83 w 128"/>
                  <a:gd name="T71" fmla="*/ 59 h 88"/>
                  <a:gd name="T72" fmla="*/ 104 w 128"/>
                  <a:gd name="T73" fmla="*/ 69 h 88"/>
                  <a:gd name="T74" fmla="*/ 104 w 128"/>
                  <a:gd name="T75" fmla="*/ 69 h 88"/>
                  <a:gd name="T76" fmla="*/ 104 w 128"/>
                  <a:gd name="T77" fmla="*/ 72 h 88"/>
                  <a:gd name="T78" fmla="*/ 102 w 128"/>
                  <a:gd name="T79" fmla="*/ 75 h 88"/>
                  <a:gd name="T80" fmla="*/ 97 w 128"/>
                  <a:gd name="T81" fmla="*/ 78 h 88"/>
                  <a:gd name="T82" fmla="*/ 94 w 128"/>
                  <a:gd name="T83" fmla="*/ 80 h 88"/>
                  <a:gd name="T84" fmla="*/ 93 w 128"/>
                  <a:gd name="T85" fmla="*/ 81 h 88"/>
                  <a:gd name="T86" fmla="*/ 93 w 128"/>
                  <a:gd name="T87" fmla="*/ 85 h 88"/>
                  <a:gd name="T88" fmla="*/ 94 w 128"/>
                  <a:gd name="T89" fmla="*/ 88 h 88"/>
                  <a:gd name="T90" fmla="*/ 94 w 128"/>
                  <a:gd name="T91" fmla="*/ 88 h 88"/>
                  <a:gd name="T92" fmla="*/ 102 w 128"/>
                  <a:gd name="T93" fmla="*/ 88 h 88"/>
                  <a:gd name="T94" fmla="*/ 112 w 128"/>
                  <a:gd name="T95" fmla="*/ 85 h 88"/>
                  <a:gd name="T96" fmla="*/ 128 w 128"/>
                  <a:gd name="T97" fmla="*/ 78 h 88"/>
                  <a:gd name="T98" fmla="*/ 128 w 128"/>
                  <a:gd name="T99" fmla="*/ 78 h 88"/>
                  <a:gd name="T100" fmla="*/ 113 w 128"/>
                  <a:gd name="T101" fmla="*/ 83 h 88"/>
                  <a:gd name="T102" fmla="*/ 107 w 128"/>
                  <a:gd name="T103" fmla="*/ 85 h 88"/>
                  <a:gd name="T104" fmla="*/ 99 w 128"/>
                  <a:gd name="T105" fmla="*/ 86 h 88"/>
                  <a:gd name="T106" fmla="*/ 99 w 128"/>
                  <a:gd name="T107" fmla="*/ 86 h 88"/>
                  <a:gd name="T108" fmla="*/ 97 w 128"/>
                  <a:gd name="T109" fmla="*/ 81 h 88"/>
                  <a:gd name="T110" fmla="*/ 99 w 128"/>
                  <a:gd name="T111" fmla="*/ 78 h 88"/>
                  <a:gd name="T112" fmla="*/ 101 w 128"/>
                  <a:gd name="T113" fmla="*/ 77 h 88"/>
                  <a:gd name="T114" fmla="*/ 104 w 128"/>
                  <a:gd name="T115" fmla="*/ 75 h 88"/>
                  <a:gd name="T116" fmla="*/ 108 w 128"/>
                  <a:gd name="T117" fmla="*/ 72 h 88"/>
                  <a:gd name="T118" fmla="*/ 110 w 128"/>
                  <a:gd name="T119" fmla="*/ 69 h 88"/>
                  <a:gd name="T120" fmla="*/ 110 w 128"/>
                  <a:gd name="T121" fmla="*/ 67 h 88"/>
                  <a:gd name="T122" fmla="*/ 110 w 128"/>
                  <a:gd name="T12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88">
                    <a:moveTo>
                      <a:pt x="110" y="67"/>
                    </a:moveTo>
                    <a:lnTo>
                      <a:pt x="110" y="67"/>
                    </a:lnTo>
                    <a:lnTo>
                      <a:pt x="88" y="56"/>
                    </a:lnTo>
                    <a:lnTo>
                      <a:pt x="67" y="48"/>
                    </a:lnTo>
                    <a:lnTo>
                      <a:pt x="56" y="45"/>
                    </a:lnTo>
                    <a:lnTo>
                      <a:pt x="43" y="43"/>
                    </a:lnTo>
                    <a:lnTo>
                      <a:pt x="32" y="42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5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7" y="35"/>
                    </a:lnTo>
                    <a:lnTo>
                      <a:pt x="7" y="27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5" y="10"/>
                    </a:lnTo>
                    <a:lnTo>
                      <a:pt x="18" y="5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5" y="4"/>
                    </a:lnTo>
                    <a:lnTo>
                      <a:pt x="12" y="10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4" y="45"/>
                    </a:lnTo>
                    <a:lnTo>
                      <a:pt x="8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26" y="45"/>
                    </a:lnTo>
                    <a:lnTo>
                      <a:pt x="39" y="45"/>
                    </a:lnTo>
                    <a:lnTo>
                      <a:pt x="50" y="48"/>
                    </a:lnTo>
                    <a:lnTo>
                      <a:pt x="61" y="51"/>
                    </a:lnTo>
                    <a:lnTo>
                      <a:pt x="83" y="5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72"/>
                    </a:lnTo>
                    <a:lnTo>
                      <a:pt x="102" y="75"/>
                    </a:lnTo>
                    <a:lnTo>
                      <a:pt x="97" y="78"/>
                    </a:lnTo>
                    <a:lnTo>
                      <a:pt x="94" y="80"/>
                    </a:lnTo>
                    <a:lnTo>
                      <a:pt x="93" y="81"/>
                    </a:lnTo>
                    <a:lnTo>
                      <a:pt x="93" y="85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102" y="88"/>
                    </a:lnTo>
                    <a:lnTo>
                      <a:pt x="112" y="85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13" y="83"/>
                    </a:lnTo>
                    <a:lnTo>
                      <a:pt x="107" y="85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7" y="81"/>
                    </a:lnTo>
                    <a:lnTo>
                      <a:pt x="99" y="78"/>
                    </a:lnTo>
                    <a:lnTo>
                      <a:pt x="101" y="77"/>
                    </a:lnTo>
                    <a:lnTo>
                      <a:pt x="104" y="75"/>
                    </a:lnTo>
                    <a:lnTo>
                      <a:pt x="108" y="72"/>
                    </a:lnTo>
                    <a:lnTo>
                      <a:pt x="110" y="69"/>
                    </a:lnTo>
                    <a:lnTo>
                      <a:pt x="110" y="67"/>
                    </a:lnTo>
                    <a:lnTo>
                      <a:pt x="110" y="6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1" name="Freeform 103">
                <a:extLst>
                  <a:ext uri="{FF2B5EF4-FFF2-40B4-BE49-F238E27FC236}">
                    <a16:creationId xmlns:a16="http://schemas.microsoft.com/office/drawing/2014/main" id="{4A2D2E67-B160-83FF-31E9-80F6E8BEB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" y="1483"/>
                <a:ext cx="23" cy="9"/>
              </a:xfrm>
              <a:custGeom>
                <a:avLst/>
                <a:gdLst>
                  <a:gd name="T0" fmla="*/ 24 w 46"/>
                  <a:gd name="T1" fmla="*/ 5 h 18"/>
                  <a:gd name="T2" fmla="*/ 24 w 46"/>
                  <a:gd name="T3" fmla="*/ 5 h 18"/>
                  <a:gd name="T4" fmla="*/ 18 w 46"/>
                  <a:gd name="T5" fmla="*/ 0 h 18"/>
                  <a:gd name="T6" fmla="*/ 11 w 46"/>
                  <a:gd name="T7" fmla="*/ 0 h 18"/>
                  <a:gd name="T8" fmla="*/ 7 w 46"/>
                  <a:gd name="T9" fmla="*/ 0 h 18"/>
                  <a:gd name="T10" fmla="*/ 0 w 46"/>
                  <a:gd name="T11" fmla="*/ 3 h 18"/>
                  <a:gd name="T12" fmla="*/ 0 w 46"/>
                  <a:gd name="T13" fmla="*/ 3 h 18"/>
                  <a:gd name="T14" fmla="*/ 5 w 46"/>
                  <a:gd name="T15" fmla="*/ 3 h 18"/>
                  <a:gd name="T16" fmla="*/ 8 w 46"/>
                  <a:gd name="T17" fmla="*/ 3 h 18"/>
                  <a:gd name="T18" fmla="*/ 13 w 46"/>
                  <a:gd name="T19" fmla="*/ 5 h 18"/>
                  <a:gd name="T20" fmla="*/ 18 w 46"/>
                  <a:gd name="T21" fmla="*/ 8 h 18"/>
                  <a:gd name="T22" fmla="*/ 18 w 46"/>
                  <a:gd name="T23" fmla="*/ 8 h 18"/>
                  <a:gd name="T24" fmla="*/ 24 w 46"/>
                  <a:gd name="T25" fmla="*/ 13 h 18"/>
                  <a:gd name="T26" fmla="*/ 31 w 46"/>
                  <a:gd name="T27" fmla="*/ 16 h 18"/>
                  <a:gd name="T28" fmla="*/ 38 w 46"/>
                  <a:gd name="T29" fmla="*/ 18 h 18"/>
                  <a:gd name="T30" fmla="*/ 43 w 46"/>
                  <a:gd name="T31" fmla="*/ 16 h 18"/>
                  <a:gd name="T32" fmla="*/ 46 w 46"/>
                  <a:gd name="T33" fmla="*/ 15 h 18"/>
                  <a:gd name="T34" fmla="*/ 46 w 46"/>
                  <a:gd name="T35" fmla="*/ 15 h 18"/>
                  <a:gd name="T36" fmla="*/ 40 w 46"/>
                  <a:gd name="T37" fmla="*/ 15 h 18"/>
                  <a:gd name="T38" fmla="*/ 34 w 46"/>
                  <a:gd name="T39" fmla="*/ 13 h 18"/>
                  <a:gd name="T40" fmla="*/ 29 w 46"/>
                  <a:gd name="T41" fmla="*/ 10 h 18"/>
                  <a:gd name="T42" fmla="*/ 24 w 46"/>
                  <a:gd name="T43" fmla="*/ 5 h 18"/>
                  <a:gd name="T44" fmla="*/ 24 w 46"/>
                  <a:gd name="T4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18">
                    <a:moveTo>
                      <a:pt x="24" y="5"/>
                    </a:moveTo>
                    <a:lnTo>
                      <a:pt x="24" y="5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4" y="13"/>
                    </a:lnTo>
                    <a:lnTo>
                      <a:pt x="31" y="16"/>
                    </a:lnTo>
                    <a:lnTo>
                      <a:pt x="38" y="18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2" name="Freeform 104">
                <a:extLst>
                  <a:ext uri="{FF2B5EF4-FFF2-40B4-BE49-F238E27FC236}">
                    <a16:creationId xmlns:a16="http://schemas.microsoft.com/office/drawing/2014/main" id="{2E78E94C-6151-8BEC-FB06-6F1B09B4F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9" y="1174"/>
                <a:ext cx="65" cy="287"/>
              </a:xfrm>
              <a:custGeom>
                <a:avLst/>
                <a:gdLst>
                  <a:gd name="T0" fmla="*/ 82 w 129"/>
                  <a:gd name="T1" fmla="*/ 564 h 574"/>
                  <a:gd name="T2" fmla="*/ 82 w 129"/>
                  <a:gd name="T3" fmla="*/ 560 h 574"/>
                  <a:gd name="T4" fmla="*/ 95 w 129"/>
                  <a:gd name="T5" fmla="*/ 528 h 574"/>
                  <a:gd name="T6" fmla="*/ 87 w 129"/>
                  <a:gd name="T7" fmla="*/ 499 h 574"/>
                  <a:gd name="T8" fmla="*/ 75 w 129"/>
                  <a:gd name="T9" fmla="*/ 471 h 574"/>
                  <a:gd name="T10" fmla="*/ 75 w 129"/>
                  <a:gd name="T11" fmla="*/ 452 h 574"/>
                  <a:gd name="T12" fmla="*/ 84 w 129"/>
                  <a:gd name="T13" fmla="*/ 445 h 574"/>
                  <a:gd name="T14" fmla="*/ 92 w 129"/>
                  <a:gd name="T15" fmla="*/ 436 h 574"/>
                  <a:gd name="T16" fmla="*/ 92 w 129"/>
                  <a:gd name="T17" fmla="*/ 417 h 574"/>
                  <a:gd name="T18" fmla="*/ 94 w 129"/>
                  <a:gd name="T19" fmla="*/ 356 h 574"/>
                  <a:gd name="T20" fmla="*/ 84 w 129"/>
                  <a:gd name="T21" fmla="*/ 326 h 574"/>
                  <a:gd name="T22" fmla="*/ 73 w 129"/>
                  <a:gd name="T23" fmla="*/ 312 h 574"/>
                  <a:gd name="T24" fmla="*/ 54 w 129"/>
                  <a:gd name="T25" fmla="*/ 283 h 574"/>
                  <a:gd name="T26" fmla="*/ 48 w 129"/>
                  <a:gd name="T27" fmla="*/ 256 h 574"/>
                  <a:gd name="T28" fmla="*/ 51 w 129"/>
                  <a:gd name="T29" fmla="*/ 232 h 574"/>
                  <a:gd name="T30" fmla="*/ 43 w 129"/>
                  <a:gd name="T31" fmla="*/ 193 h 574"/>
                  <a:gd name="T32" fmla="*/ 24 w 129"/>
                  <a:gd name="T33" fmla="*/ 159 h 574"/>
                  <a:gd name="T34" fmla="*/ 8 w 129"/>
                  <a:gd name="T35" fmla="*/ 140 h 574"/>
                  <a:gd name="T36" fmla="*/ 6 w 129"/>
                  <a:gd name="T37" fmla="*/ 124 h 574"/>
                  <a:gd name="T38" fmla="*/ 19 w 129"/>
                  <a:gd name="T39" fmla="*/ 107 h 574"/>
                  <a:gd name="T40" fmla="*/ 41 w 129"/>
                  <a:gd name="T41" fmla="*/ 72 h 574"/>
                  <a:gd name="T42" fmla="*/ 65 w 129"/>
                  <a:gd name="T43" fmla="*/ 50 h 574"/>
                  <a:gd name="T44" fmla="*/ 70 w 129"/>
                  <a:gd name="T45" fmla="*/ 45 h 574"/>
                  <a:gd name="T46" fmla="*/ 68 w 129"/>
                  <a:gd name="T47" fmla="*/ 34 h 574"/>
                  <a:gd name="T48" fmla="*/ 63 w 129"/>
                  <a:gd name="T49" fmla="*/ 21 h 574"/>
                  <a:gd name="T50" fmla="*/ 65 w 129"/>
                  <a:gd name="T51" fmla="*/ 2 h 574"/>
                  <a:gd name="T52" fmla="*/ 63 w 129"/>
                  <a:gd name="T53" fmla="*/ 2 h 574"/>
                  <a:gd name="T54" fmla="*/ 55 w 129"/>
                  <a:gd name="T55" fmla="*/ 10 h 574"/>
                  <a:gd name="T56" fmla="*/ 60 w 129"/>
                  <a:gd name="T57" fmla="*/ 31 h 574"/>
                  <a:gd name="T58" fmla="*/ 65 w 129"/>
                  <a:gd name="T59" fmla="*/ 42 h 574"/>
                  <a:gd name="T60" fmla="*/ 62 w 129"/>
                  <a:gd name="T61" fmla="*/ 50 h 574"/>
                  <a:gd name="T62" fmla="*/ 49 w 129"/>
                  <a:gd name="T63" fmla="*/ 59 h 574"/>
                  <a:gd name="T64" fmla="*/ 30 w 129"/>
                  <a:gd name="T65" fmla="*/ 83 h 574"/>
                  <a:gd name="T66" fmla="*/ 6 w 129"/>
                  <a:gd name="T67" fmla="*/ 118 h 574"/>
                  <a:gd name="T68" fmla="*/ 0 w 129"/>
                  <a:gd name="T69" fmla="*/ 131 h 574"/>
                  <a:gd name="T70" fmla="*/ 9 w 129"/>
                  <a:gd name="T71" fmla="*/ 151 h 574"/>
                  <a:gd name="T72" fmla="*/ 25 w 129"/>
                  <a:gd name="T73" fmla="*/ 172 h 574"/>
                  <a:gd name="T74" fmla="*/ 41 w 129"/>
                  <a:gd name="T75" fmla="*/ 209 h 574"/>
                  <a:gd name="T76" fmla="*/ 43 w 129"/>
                  <a:gd name="T77" fmla="*/ 248 h 574"/>
                  <a:gd name="T78" fmla="*/ 43 w 129"/>
                  <a:gd name="T79" fmla="*/ 269 h 574"/>
                  <a:gd name="T80" fmla="*/ 52 w 129"/>
                  <a:gd name="T81" fmla="*/ 294 h 574"/>
                  <a:gd name="T82" fmla="*/ 68 w 129"/>
                  <a:gd name="T83" fmla="*/ 315 h 574"/>
                  <a:gd name="T84" fmla="*/ 82 w 129"/>
                  <a:gd name="T85" fmla="*/ 337 h 574"/>
                  <a:gd name="T86" fmla="*/ 89 w 129"/>
                  <a:gd name="T87" fmla="*/ 374 h 574"/>
                  <a:gd name="T88" fmla="*/ 86 w 129"/>
                  <a:gd name="T89" fmla="*/ 434 h 574"/>
                  <a:gd name="T90" fmla="*/ 84 w 129"/>
                  <a:gd name="T91" fmla="*/ 442 h 574"/>
                  <a:gd name="T92" fmla="*/ 78 w 129"/>
                  <a:gd name="T93" fmla="*/ 447 h 574"/>
                  <a:gd name="T94" fmla="*/ 67 w 129"/>
                  <a:gd name="T95" fmla="*/ 459 h 574"/>
                  <a:gd name="T96" fmla="*/ 73 w 129"/>
                  <a:gd name="T97" fmla="*/ 483 h 574"/>
                  <a:gd name="T98" fmla="*/ 84 w 129"/>
                  <a:gd name="T99" fmla="*/ 512 h 574"/>
                  <a:gd name="T100" fmla="*/ 87 w 129"/>
                  <a:gd name="T101" fmla="*/ 542 h 574"/>
                  <a:gd name="T102" fmla="*/ 76 w 129"/>
                  <a:gd name="T103" fmla="*/ 561 h 574"/>
                  <a:gd name="T104" fmla="*/ 79 w 129"/>
                  <a:gd name="T105" fmla="*/ 574 h 574"/>
                  <a:gd name="T106" fmla="*/ 92 w 129"/>
                  <a:gd name="T107" fmla="*/ 569 h 574"/>
                  <a:gd name="T108" fmla="*/ 125 w 129"/>
                  <a:gd name="T109" fmla="*/ 571 h 574"/>
                  <a:gd name="T110" fmla="*/ 129 w 129"/>
                  <a:gd name="T111" fmla="*/ 569 h 574"/>
                  <a:gd name="T112" fmla="*/ 95 w 129"/>
                  <a:gd name="T113" fmla="*/ 566 h 574"/>
                  <a:gd name="T114" fmla="*/ 84 w 129"/>
                  <a:gd name="T115" fmla="*/ 571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9" h="574">
                    <a:moveTo>
                      <a:pt x="84" y="571"/>
                    </a:moveTo>
                    <a:lnTo>
                      <a:pt x="84" y="571"/>
                    </a:lnTo>
                    <a:lnTo>
                      <a:pt x="82" y="564"/>
                    </a:lnTo>
                    <a:lnTo>
                      <a:pt x="82" y="561"/>
                    </a:lnTo>
                    <a:lnTo>
                      <a:pt x="82" y="560"/>
                    </a:lnTo>
                    <a:lnTo>
                      <a:pt x="82" y="560"/>
                    </a:lnTo>
                    <a:lnTo>
                      <a:pt x="89" y="548"/>
                    </a:lnTo>
                    <a:lnTo>
                      <a:pt x="94" y="539"/>
                    </a:lnTo>
                    <a:lnTo>
                      <a:pt x="95" y="528"/>
                    </a:lnTo>
                    <a:lnTo>
                      <a:pt x="94" y="518"/>
                    </a:lnTo>
                    <a:lnTo>
                      <a:pt x="90" y="509"/>
                    </a:lnTo>
                    <a:lnTo>
                      <a:pt x="87" y="499"/>
                    </a:lnTo>
                    <a:lnTo>
                      <a:pt x="78" y="480"/>
                    </a:lnTo>
                    <a:lnTo>
                      <a:pt x="78" y="480"/>
                    </a:lnTo>
                    <a:lnTo>
                      <a:pt x="75" y="471"/>
                    </a:lnTo>
                    <a:lnTo>
                      <a:pt x="71" y="461"/>
                    </a:lnTo>
                    <a:lnTo>
                      <a:pt x="71" y="456"/>
                    </a:lnTo>
                    <a:lnTo>
                      <a:pt x="75" y="452"/>
                    </a:lnTo>
                    <a:lnTo>
                      <a:pt x="78" y="448"/>
                    </a:lnTo>
                    <a:lnTo>
                      <a:pt x="84" y="445"/>
                    </a:lnTo>
                    <a:lnTo>
                      <a:pt x="84" y="445"/>
                    </a:lnTo>
                    <a:lnTo>
                      <a:pt x="87" y="442"/>
                    </a:lnTo>
                    <a:lnTo>
                      <a:pt x="90" y="439"/>
                    </a:lnTo>
                    <a:lnTo>
                      <a:pt x="92" y="436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2" y="417"/>
                    </a:lnTo>
                    <a:lnTo>
                      <a:pt x="92" y="402"/>
                    </a:lnTo>
                    <a:lnTo>
                      <a:pt x="95" y="371"/>
                    </a:lnTo>
                    <a:lnTo>
                      <a:pt x="94" y="356"/>
                    </a:lnTo>
                    <a:lnTo>
                      <a:pt x="90" y="340"/>
                    </a:lnTo>
                    <a:lnTo>
                      <a:pt x="89" y="334"/>
                    </a:lnTo>
                    <a:lnTo>
                      <a:pt x="84" y="326"/>
                    </a:lnTo>
                    <a:lnTo>
                      <a:pt x="79" y="320"/>
                    </a:lnTo>
                    <a:lnTo>
                      <a:pt x="73" y="312"/>
                    </a:lnTo>
                    <a:lnTo>
                      <a:pt x="73" y="312"/>
                    </a:lnTo>
                    <a:lnTo>
                      <a:pt x="62" y="299"/>
                    </a:lnTo>
                    <a:lnTo>
                      <a:pt x="57" y="291"/>
                    </a:lnTo>
                    <a:lnTo>
                      <a:pt x="54" y="283"/>
                    </a:lnTo>
                    <a:lnTo>
                      <a:pt x="51" y="274"/>
                    </a:lnTo>
                    <a:lnTo>
                      <a:pt x="49" y="266"/>
                    </a:lnTo>
                    <a:lnTo>
                      <a:pt x="48" y="256"/>
                    </a:lnTo>
                    <a:lnTo>
                      <a:pt x="49" y="247"/>
                    </a:lnTo>
                    <a:lnTo>
                      <a:pt x="49" y="247"/>
                    </a:lnTo>
                    <a:lnTo>
                      <a:pt x="51" y="232"/>
                    </a:lnTo>
                    <a:lnTo>
                      <a:pt x="49" y="218"/>
                    </a:lnTo>
                    <a:lnTo>
                      <a:pt x="48" y="205"/>
                    </a:lnTo>
                    <a:lnTo>
                      <a:pt x="43" y="193"/>
                    </a:lnTo>
                    <a:lnTo>
                      <a:pt x="38" y="182"/>
                    </a:lnTo>
                    <a:lnTo>
                      <a:pt x="32" y="169"/>
                    </a:lnTo>
                    <a:lnTo>
                      <a:pt x="24" y="159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8" y="140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4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9" y="107"/>
                    </a:lnTo>
                    <a:lnTo>
                      <a:pt x="25" y="99"/>
                    </a:lnTo>
                    <a:lnTo>
                      <a:pt x="35" y="80"/>
                    </a:lnTo>
                    <a:lnTo>
                      <a:pt x="41" y="72"/>
                    </a:lnTo>
                    <a:lnTo>
                      <a:pt x="48" y="62"/>
                    </a:lnTo>
                    <a:lnTo>
                      <a:pt x="55" y="56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8" y="47"/>
                    </a:lnTo>
                    <a:lnTo>
                      <a:pt x="70" y="45"/>
                    </a:lnTo>
                    <a:lnTo>
                      <a:pt x="71" y="42"/>
                    </a:lnTo>
                    <a:lnTo>
                      <a:pt x="71" y="39"/>
                    </a:lnTo>
                    <a:lnTo>
                      <a:pt x="68" y="34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2" y="1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3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5" y="10"/>
                    </a:lnTo>
                    <a:lnTo>
                      <a:pt x="55" y="18"/>
                    </a:lnTo>
                    <a:lnTo>
                      <a:pt x="57" y="24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3" y="37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5" y="48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49" y="59"/>
                    </a:lnTo>
                    <a:lnTo>
                      <a:pt x="43" y="66"/>
                    </a:lnTo>
                    <a:lnTo>
                      <a:pt x="35" y="75"/>
                    </a:lnTo>
                    <a:lnTo>
                      <a:pt x="30" y="83"/>
                    </a:lnTo>
                    <a:lnTo>
                      <a:pt x="19" y="101"/>
                    </a:lnTo>
                    <a:lnTo>
                      <a:pt x="13" y="110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5"/>
                    </a:lnTo>
                    <a:lnTo>
                      <a:pt x="3" y="14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7" y="161"/>
                    </a:lnTo>
                    <a:lnTo>
                      <a:pt x="25" y="172"/>
                    </a:lnTo>
                    <a:lnTo>
                      <a:pt x="32" y="185"/>
                    </a:lnTo>
                    <a:lnTo>
                      <a:pt x="36" y="196"/>
                    </a:lnTo>
                    <a:lnTo>
                      <a:pt x="41" y="209"/>
                    </a:lnTo>
                    <a:lnTo>
                      <a:pt x="43" y="221"/>
                    </a:lnTo>
                    <a:lnTo>
                      <a:pt x="44" y="236"/>
                    </a:lnTo>
                    <a:lnTo>
                      <a:pt x="43" y="248"/>
                    </a:lnTo>
                    <a:lnTo>
                      <a:pt x="43" y="248"/>
                    </a:lnTo>
                    <a:lnTo>
                      <a:pt x="43" y="259"/>
                    </a:lnTo>
                    <a:lnTo>
                      <a:pt x="43" y="269"/>
                    </a:lnTo>
                    <a:lnTo>
                      <a:pt x="44" y="277"/>
                    </a:lnTo>
                    <a:lnTo>
                      <a:pt x="48" y="286"/>
                    </a:lnTo>
                    <a:lnTo>
                      <a:pt x="52" y="294"/>
                    </a:lnTo>
                    <a:lnTo>
                      <a:pt x="57" y="302"/>
                    </a:lnTo>
                    <a:lnTo>
                      <a:pt x="68" y="315"/>
                    </a:lnTo>
                    <a:lnTo>
                      <a:pt x="68" y="315"/>
                    </a:lnTo>
                    <a:lnTo>
                      <a:pt x="73" y="323"/>
                    </a:lnTo>
                    <a:lnTo>
                      <a:pt x="79" y="329"/>
                    </a:lnTo>
                    <a:lnTo>
                      <a:pt x="82" y="337"/>
                    </a:lnTo>
                    <a:lnTo>
                      <a:pt x="86" y="344"/>
                    </a:lnTo>
                    <a:lnTo>
                      <a:pt x="89" y="359"/>
                    </a:lnTo>
                    <a:lnTo>
                      <a:pt x="89" y="374"/>
                    </a:lnTo>
                    <a:lnTo>
                      <a:pt x="86" y="404"/>
                    </a:lnTo>
                    <a:lnTo>
                      <a:pt x="86" y="420"/>
                    </a:lnTo>
                    <a:lnTo>
                      <a:pt x="86" y="434"/>
                    </a:lnTo>
                    <a:lnTo>
                      <a:pt x="86" y="434"/>
                    </a:lnTo>
                    <a:lnTo>
                      <a:pt x="86" y="439"/>
                    </a:lnTo>
                    <a:lnTo>
                      <a:pt x="84" y="442"/>
                    </a:lnTo>
                    <a:lnTo>
                      <a:pt x="81" y="445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71" y="452"/>
                    </a:lnTo>
                    <a:lnTo>
                      <a:pt x="68" y="455"/>
                    </a:lnTo>
                    <a:lnTo>
                      <a:pt x="67" y="459"/>
                    </a:lnTo>
                    <a:lnTo>
                      <a:pt x="67" y="464"/>
                    </a:lnTo>
                    <a:lnTo>
                      <a:pt x="68" y="474"/>
                    </a:lnTo>
                    <a:lnTo>
                      <a:pt x="73" y="483"/>
                    </a:lnTo>
                    <a:lnTo>
                      <a:pt x="73" y="483"/>
                    </a:lnTo>
                    <a:lnTo>
                      <a:pt x="81" y="502"/>
                    </a:lnTo>
                    <a:lnTo>
                      <a:pt x="84" y="512"/>
                    </a:lnTo>
                    <a:lnTo>
                      <a:pt x="87" y="521"/>
                    </a:lnTo>
                    <a:lnTo>
                      <a:pt x="89" y="531"/>
                    </a:lnTo>
                    <a:lnTo>
                      <a:pt x="87" y="542"/>
                    </a:lnTo>
                    <a:lnTo>
                      <a:pt x="84" y="552"/>
                    </a:lnTo>
                    <a:lnTo>
                      <a:pt x="76" y="561"/>
                    </a:lnTo>
                    <a:lnTo>
                      <a:pt x="76" y="561"/>
                    </a:lnTo>
                    <a:lnTo>
                      <a:pt x="76" y="564"/>
                    </a:lnTo>
                    <a:lnTo>
                      <a:pt x="76" y="567"/>
                    </a:lnTo>
                    <a:lnTo>
                      <a:pt x="79" y="574"/>
                    </a:lnTo>
                    <a:lnTo>
                      <a:pt x="79" y="574"/>
                    </a:lnTo>
                    <a:lnTo>
                      <a:pt x="86" y="571"/>
                    </a:lnTo>
                    <a:lnTo>
                      <a:pt x="92" y="569"/>
                    </a:lnTo>
                    <a:lnTo>
                      <a:pt x="106" y="571"/>
                    </a:lnTo>
                    <a:lnTo>
                      <a:pt x="119" y="572"/>
                    </a:lnTo>
                    <a:lnTo>
                      <a:pt x="125" y="571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19" y="569"/>
                    </a:lnTo>
                    <a:lnTo>
                      <a:pt x="108" y="567"/>
                    </a:lnTo>
                    <a:lnTo>
                      <a:pt x="95" y="566"/>
                    </a:lnTo>
                    <a:lnTo>
                      <a:pt x="90" y="567"/>
                    </a:lnTo>
                    <a:lnTo>
                      <a:pt x="84" y="571"/>
                    </a:lnTo>
                    <a:lnTo>
                      <a:pt x="84" y="5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3" name="Freeform 105">
                <a:extLst>
                  <a:ext uri="{FF2B5EF4-FFF2-40B4-BE49-F238E27FC236}">
                    <a16:creationId xmlns:a16="http://schemas.microsoft.com/office/drawing/2014/main" id="{E7BA420D-F8E3-A588-A73C-F3DEB37D9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1457"/>
                <a:ext cx="39" cy="10"/>
              </a:xfrm>
              <a:custGeom>
                <a:avLst/>
                <a:gdLst>
                  <a:gd name="T0" fmla="*/ 54 w 78"/>
                  <a:gd name="T1" fmla="*/ 16 h 21"/>
                  <a:gd name="T2" fmla="*/ 54 w 78"/>
                  <a:gd name="T3" fmla="*/ 16 h 21"/>
                  <a:gd name="T4" fmla="*/ 54 w 78"/>
                  <a:gd name="T5" fmla="*/ 16 h 21"/>
                  <a:gd name="T6" fmla="*/ 54 w 78"/>
                  <a:gd name="T7" fmla="*/ 16 h 21"/>
                  <a:gd name="T8" fmla="*/ 37 w 78"/>
                  <a:gd name="T9" fmla="*/ 11 h 21"/>
                  <a:gd name="T10" fmla="*/ 19 w 78"/>
                  <a:gd name="T11" fmla="*/ 8 h 21"/>
                  <a:gd name="T12" fmla="*/ 19 w 78"/>
                  <a:gd name="T13" fmla="*/ 8 h 21"/>
                  <a:gd name="T14" fmla="*/ 16 w 78"/>
                  <a:gd name="T15" fmla="*/ 6 h 21"/>
                  <a:gd name="T16" fmla="*/ 11 w 78"/>
                  <a:gd name="T17" fmla="*/ 3 h 21"/>
                  <a:gd name="T18" fmla="*/ 7 w 78"/>
                  <a:gd name="T19" fmla="*/ 0 h 21"/>
                  <a:gd name="T20" fmla="*/ 5 w 78"/>
                  <a:gd name="T21" fmla="*/ 0 h 21"/>
                  <a:gd name="T22" fmla="*/ 4 w 78"/>
                  <a:gd name="T23" fmla="*/ 1 h 21"/>
                  <a:gd name="T24" fmla="*/ 4 w 78"/>
                  <a:gd name="T25" fmla="*/ 1 h 21"/>
                  <a:gd name="T26" fmla="*/ 0 w 78"/>
                  <a:gd name="T27" fmla="*/ 3 h 21"/>
                  <a:gd name="T28" fmla="*/ 0 w 78"/>
                  <a:gd name="T29" fmla="*/ 3 h 21"/>
                  <a:gd name="T30" fmla="*/ 4 w 78"/>
                  <a:gd name="T31" fmla="*/ 5 h 21"/>
                  <a:gd name="T32" fmla="*/ 7 w 78"/>
                  <a:gd name="T33" fmla="*/ 6 h 21"/>
                  <a:gd name="T34" fmla="*/ 10 w 78"/>
                  <a:gd name="T35" fmla="*/ 9 h 21"/>
                  <a:gd name="T36" fmla="*/ 13 w 78"/>
                  <a:gd name="T37" fmla="*/ 11 h 21"/>
                  <a:gd name="T38" fmla="*/ 13 w 78"/>
                  <a:gd name="T39" fmla="*/ 11 h 21"/>
                  <a:gd name="T40" fmla="*/ 31 w 78"/>
                  <a:gd name="T41" fmla="*/ 14 h 21"/>
                  <a:gd name="T42" fmla="*/ 48 w 78"/>
                  <a:gd name="T43" fmla="*/ 19 h 21"/>
                  <a:gd name="T44" fmla="*/ 56 w 78"/>
                  <a:gd name="T45" fmla="*/ 21 h 21"/>
                  <a:gd name="T46" fmla="*/ 64 w 78"/>
                  <a:gd name="T47" fmla="*/ 21 h 21"/>
                  <a:gd name="T48" fmla="*/ 72 w 78"/>
                  <a:gd name="T49" fmla="*/ 19 h 21"/>
                  <a:gd name="T50" fmla="*/ 78 w 78"/>
                  <a:gd name="T51" fmla="*/ 16 h 21"/>
                  <a:gd name="T52" fmla="*/ 78 w 78"/>
                  <a:gd name="T53" fmla="*/ 16 h 21"/>
                  <a:gd name="T54" fmla="*/ 73 w 78"/>
                  <a:gd name="T55" fmla="*/ 17 h 21"/>
                  <a:gd name="T56" fmla="*/ 67 w 78"/>
                  <a:gd name="T57" fmla="*/ 17 h 21"/>
                  <a:gd name="T58" fmla="*/ 54 w 78"/>
                  <a:gd name="T59" fmla="*/ 16 h 21"/>
                  <a:gd name="T60" fmla="*/ 54 w 78"/>
                  <a:gd name="T6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21">
                    <a:moveTo>
                      <a:pt x="54" y="16"/>
                    </a:move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37" y="11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31" y="14"/>
                    </a:lnTo>
                    <a:lnTo>
                      <a:pt x="48" y="19"/>
                    </a:lnTo>
                    <a:lnTo>
                      <a:pt x="56" y="21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3" y="17"/>
                    </a:lnTo>
                    <a:lnTo>
                      <a:pt x="67" y="17"/>
                    </a:lnTo>
                    <a:lnTo>
                      <a:pt x="54" y="16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4" name="Freeform 106">
                <a:extLst>
                  <a:ext uri="{FF2B5EF4-FFF2-40B4-BE49-F238E27FC236}">
                    <a16:creationId xmlns:a16="http://schemas.microsoft.com/office/drawing/2014/main" id="{FD67E05C-FDCD-7744-BC94-F3F4B40A8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634"/>
                <a:ext cx="13" cy="9"/>
              </a:xfrm>
              <a:custGeom>
                <a:avLst/>
                <a:gdLst>
                  <a:gd name="T0" fmla="*/ 27 w 27"/>
                  <a:gd name="T1" fmla="*/ 0 h 18"/>
                  <a:gd name="T2" fmla="*/ 27 w 27"/>
                  <a:gd name="T3" fmla="*/ 0 h 18"/>
                  <a:gd name="T4" fmla="*/ 17 w 27"/>
                  <a:gd name="T5" fmla="*/ 5 h 18"/>
                  <a:gd name="T6" fmla="*/ 9 w 27"/>
                  <a:gd name="T7" fmla="*/ 12 h 18"/>
                  <a:gd name="T8" fmla="*/ 9 w 27"/>
                  <a:gd name="T9" fmla="*/ 12 h 18"/>
                  <a:gd name="T10" fmla="*/ 0 w 27"/>
                  <a:gd name="T11" fmla="*/ 18 h 18"/>
                  <a:gd name="T12" fmla="*/ 0 w 27"/>
                  <a:gd name="T13" fmla="*/ 18 h 18"/>
                  <a:gd name="T14" fmla="*/ 7 w 27"/>
                  <a:gd name="T15" fmla="*/ 13 h 18"/>
                  <a:gd name="T16" fmla="*/ 14 w 27"/>
                  <a:gd name="T17" fmla="*/ 8 h 18"/>
                  <a:gd name="T18" fmla="*/ 14 w 27"/>
                  <a:gd name="T19" fmla="*/ 8 h 18"/>
                  <a:gd name="T20" fmla="*/ 27 w 27"/>
                  <a:gd name="T21" fmla="*/ 0 h 18"/>
                  <a:gd name="T22" fmla="*/ 27 w 2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lnTo>
                      <a:pt x="27" y="0"/>
                    </a:lnTo>
                    <a:lnTo>
                      <a:pt x="17" y="5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7" y="13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5" name="Freeform 107">
                <a:extLst>
                  <a:ext uri="{FF2B5EF4-FFF2-40B4-BE49-F238E27FC236}">
                    <a16:creationId xmlns:a16="http://schemas.microsoft.com/office/drawing/2014/main" id="{69DCA6C4-2466-E78D-137F-CE28245C3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5" y="1139"/>
                <a:ext cx="22" cy="34"/>
              </a:xfrm>
              <a:custGeom>
                <a:avLst/>
                <a:gdLst>
                  <a:gd name="T0" fmla="*/ 5 w 45"/>
                  <a:gd name="T1" fmla="*/ 54 h 66"/>
                  <a:gd name="T2" fmla="*/ 5 w 45"/>
                  <a:gd name="T3" fmla="*/ 54 h 66"/>
                  <a:gd name="T4" fmla="*/ 8 w 45"/>
                  <a:gd name="T5" fmla="*/ 55 h 66"/>
                  <a:gd name="T6" fmla="*/ 10 w 45"/>
                  <a:gd name="T7" fmla="*/ 57 h 66"/>
                  <a:gd name="T8" fmla="*/ 10 w 45"/>
                  <a:gd name="T9" fmla="*/ 60 h 66"/>
                  <a:gd name="T10" fmla="*/ 8 w 45"/>
                  <a:gd name="T11" fmla="*/ 65 h 66"/>
                  <a:gd name="T12" fmla="*/ 8 w 45"/>
                  <a:gd name="T13" fmla="*/ 65 h 66"/>
                  <a:gd name="T14" fmla="*/ 7 w 45"/>
                  <a:gd name="T15" fmla="*/ 66 h 66"/>
                  <a:gd name="T16" fmla="*/ 7 w 45"/>
                  <a:gd name="T17" fmla="*/ 66 h 66"/>
                  <a:gd name="T18" fmla="*/ 7 w 45"/>
                  <a:gd name="T19" fmla="*/ 66 h 66"/>
                  <a:gd name="T20" fmla="*/ 12 w 45"/>
                  <a:gd name="T21" fmla="*/ 63 h 66"/>
                  <a:gd name="T22" fmla="*/ 15 w 45"/>
                  <a:gd name="T23" fmla="*/ 62 h 66"/>
                  <a:gd name="T24" fmla="*/ 15 w 45"/>
                  <a:gd name="T25" fmla="*/ 62 h 66"/>
                  <a:gd name="T26" fmla="*/ 16 w 45"/>
                  <a:gd name="T27" fmla="*/ 57 h 66"/>
                  <a:gd name="T28" fmla="*/ 15 w 45"/>
                  <a:gd name="T29" fmla="*/ 52 h 66"/>
                  <a:gd name="T30" fmla="*/ 10 w 45"/>
                  <a:gd name="T31" fmla="*/ 50 h 66"/>
                  <a:gd name="T32" fmla="*/ 7 w 45"/>
                  <a:gd name="T33" fmla="*/ 49 h 66"/>
                  <a:gd name="T34" fmla="*/ 7 w 45"/>
                  <a:gd name="T35" fmla="*/ 49 h 66"/>
                  <a:gd name="T36" fmla="*/ 7 w 45"/>
                  <a:gd name="T37" fmla="*/ 42 h 66"/>
                  <a:gd name="T38" fmla="*/ 8 w 45"/>
                  <a:gd name="T39" fmla="*/ 36 h 66"/>
                  <a:gd name="T40" fmla="*/ 12 w 45"/>
                  <a:gd name="T41" fmla="*/ 30 h 66"/>
                  <a:gd name="T42" fmla="*/ 16 w 45"/>
                  <a:gd name="T43" fmla="*/ 23 h 66"/>
                  <a:gd name="T44" fmla="*/ 29 w 45"/>
                  <a:gd name="T45" fmla="*/ 11 h 66"/>
                  <a:gd name="T46" fmla="*/ 45 w 45"/>
                  <a:gd name="T47" fmla="*/ 0 h 66"/>
                  <a:gd name="T48" fmla="*/ 45 w 45"/>
                  <a:gd name="T49" fmla="*/ 0 h 66"/>
                  <a:gd name="T50" fmla="*/ 35 w 45"/>
                  <a:gd name="T51" fmla="*/ 4 h 66"/>
                  <a:gd name="T52" fmla="*/ 27 w 45"/>
                  <a:gd name="T53" fmla="*/ 11 h 66"/>
                  <a:gd name="T54" fmla="*/ 19 w 45"/>
                  <a:gd name="T55" fmla="*/ 17 h 66"/>
                  <a:gd name="T56" fmla="*/ 13 w 45"/>
                  <a:gd name="T57" fmla="*/ 23 h 66"/>
                  <a:gd name="T58" fmla="*/ 8 w 45"/>
                  <a:gd name="T59" fmla="*/ 30 h 66"/>
                  <a:gd name="T60" fmla="*/ 4 w 45"/>
                  <a:gd name="T61" fmla="*/ 38 h 66"/>
                  <a:gd name="T62" fmla="*/ 0 w 45"/>
                  <a:gd name="T63" fmla="*/ 44 h 66"/>
                  <a:gd name="T64" fmla="*/ 0 w 45"/>
                  <a:gd name="T65" fmla="*/ 52 h 66"/>
                  <a:gd name="T66" fmla="*/ 0 w 45"/>
                  <a:gd name="T67" fmla="*/ 52 h 66"/>
                  <a:gd name="T68" fmla="*/ 4 w 45"/>
                  <a:gd name="T69" fmla="*/ 50 h 66"/>
                  <a:gd name="T70" fmla="*/ 4 w 45"/>
                  <a:gd name="T71" fmla="*/ 50 h 66"/>
                  <a:gd name="T72" fmla="*/ 5 w 45"/>
                  <a:gd name="T73" fmla="*/ 54 h 66"/>
                  <a:gd name="T74" fmla="*/ 5 w 45"/>
                  <a:gd name="T75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6">
                    <a:moveTo>
                      <a:pt x="5" y="54"/>
                    </a:moveTo>
                    <a:lnTo>
                      <a:pt x="5" y="54"/>
                    </a:lnTo>
                    <a:lnTo>
                      <a:pt x="8" y="55"/>
                    </a:lnTo>
                    <a:lnTo>
                      <a:pt x="10" y="57"/>
                    </a:lnTo>
                    <a:lnTo>
                      <a:pt x="10" y="60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12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6" y="57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6" y="23"/>
                    </a:lnTo>
                    <a:lnTo>
                      <a:pt x="29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7" y="11"/>
                    </a:lnTo>
                    <a:lnTo>
                      <a:pt x="19" y="17"/>
                    </a:lnTo>
                    <a:lnTo>
                      <a:pt x="13" y="23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4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6" name="Freeform 108">
                <a:extLst>
                  <a:ext uri="{FF2B5EF4-FFF2-40B4-BE49-F238E27FC236}">
                    <a16:creationId xmlns:a16="http://schemas.microsoft.com/office/drawing/2014/main" id="{B7F5F230-B34F-F0EF-E372-DD324272B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" y="1168"/>
                <a:ext cx="5" cy="9"/>
              </a:xfrm>
              <a:custGeom>
                <a:avLst/>
                <a:gdLst>
                  <a:gd name="T0" fmla="*/ 5 w 10"/>
                  <a:gd name="T1" fmla="*/ 3 h 19"/>
                  <a:gd name="T2" fmla="*/ 5 w 10"/>
                  <a:gd name="T3" fmla="*/ 3 h 19"/>
                  <a:gd name="T4" fmla="*/ 7 w 10"/>
                  <a:gd name="T5" fmla="*/ 1 h 19"/>
                  <a:gd name="T6" fmla="*/ 8 w 10"/>
                  <a:gd name="T7" fmla="*/ 0 h 19"/>
                  <a:gd name="T8" fmla="*/ 8 w 10"/>
                  <a:gd name="T9" fmla="*/ 0 h 19"/>
                  <a:gd name="T10" fmla="*/ 2 w 10"/>
                  <a:gd name="T11" fmla="*/ 3 h 19"/>
                  <a:gd name="T12" fmla="*/ 0 w 10"/>
                  <a:gd name="T13" fmla="*/ 5 h 19"/>
                  <a:gd name="T14" fmla="*/ 0 w 10"/>
                  <a:gd name="T15" fmla="*/ 6 h 19"/>
                  <a:gd name="T16" fmla="*/ 0 w 10"/>
                  <a:gd name="T17" fmla="*/ 6 h 19"/>
                  <a:gd name="T18" fmla="*/ 3 w 10"/>
                  <a:gd name="T19" fmla="*/ 14 h 19"/>
                  <a:gd name="T20" fmla="*/ 3 w 10"/>
                  <a:gd name="T21" fmla="*/ 19 h 19"/>
                  <a:gd name="T22" fmla="*/ 3 w 10"/>
                  <a:gd name="T23" fmla="*/ 19 h 19"/>
                  <a:gd name="T24" fmla="*/ 7 w 10"/>
                  <a:gd name="T25" fmla="*/ 17 h 19"/>
                  <a:gd name="T26" fmla="*/ 10 w 10"/>
                  <a:gd name="T27" fmla="*/ 16 h 19"/>
                  <a:gd name="T28" fmla="*/ 10 w 10"/>
                  <a:gd name="T29" fmla="*/ 11 h 19"/>
                  <a:gd name="T30" fmla="*/ 5 w 10"/>
                  <a:gd name="T31" fmla="*/ 3 h 19"/>
                  <a:gd name="T32" fmla="*/ 5 w 10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9">
                    <a:moveTo>
                      <a:pt x="5" y="3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10" y="16"/>
                    </a:lnTo>
                    <a:lnTo>
                      <a:pt x="10" y="11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7" name="Freeform 109">
                <a:extLst>
                  <a:ext uri="{FF2B5EF4-FFF2-40B4-BE49-F238E27FC236}">
                    <a16:creationId xmlns:a16="http://schemas.microsoft.com/office/drawing/2014/main" id="{B6AE400E-D9F2-B96B-503F-1CB70989B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1462"/>
                <a:ext cx="84" cy="16"/>
              </a:xfrm>
              <a:custGeom>
                <a:avLst/>
                <a:gdLst>
                  <a:gd name="T0" fmla="*/ 30 w 167"/>
                  <a:gd name="T1" fmla="*/ 26 h 32"/>
                  <a:gd name="T2" fmla="*/ 30 w 167"/>
                  <a:gd name="T3" fmla="*/ 26 h 32"/>
                  <a:gd name="T4" fmla="*/ 22 w 167"/>
                  <a:gd name="T5" fmla="*/ 23 h 32"/>
                  <a:gd name="T6" fmla="*/ 14 w 167"/>
                  <a:gd name="T7" fmla="*/ 21 h 32"/>
                  <a:gd name="T8" fmla="*/ 6 w 167"/>
                  <a:gd name="T9" fmla="*/ 23 h 32"/>
                  <a:gd name="T10" fmla="*/ 0 w 167"/>
                  <a:gd name="T11" fmla="*/ 26 h 32"/>
                  <a:gd name="T12" fmla="*/ 0 w 167"/>
                  <a:gd name="T13" fmla="*/ 26 h 32"/>
                  <a:gd name="T14" fmla="*/ 6 w 167"/>
                  <a:gd name="T15" fmla="*/ 24 h 32"/>
                  <a:gd name="T16" fmla="*/ 11 w 167"/>
                  <a:gd name="T17" fmla="*/ 24 h 32"/>
                  <a:gd name="T18" fmla="*/ 17 w 167"/>
                  <a:gd name="T19" fmla="*/ 26 h 32"/>
                  <a:gd name="T20" fmla="*/ 25 w 167"/>
                  <a:gd name="T21" fmla="*/ 29 h 32"/>
                  <a:gd name="T22" fmla="*/ 25 w 167"/>
                  <a:gd name="T23" fmla="*/ 29 h 32"/>
                  <a:gd name="T24" fmla="*/ 28 w 167"/>
                  <a:gd name="T25" fmla="*/ 32 h 32"/>
                  <a:gd name="T26" fmla="*/ 32 w 167"/>
                  <a:gd name="T27" fmla="*/ 32 h 32"/>
                  <a:gd name="T28" fmla="*/ 41 w 167"/>
                  <a:gd name="T29" fmla="*/ 32 h 32"/>
                  <a:gd name="T30" fmla="*/ 49 w 167"/>
                  <a:gd name="T31" fmla="*/ 31 h 32"/>
                  <a:gd name="T32" fmla="*/ 59 w 167"/>
                  <a:gd name="T33" fmla="*/ 27 h 32"/>
                  <a:gd name="T34" fmla="*/ 59 w 167"/>
                  <a:gd name="T35" fmla="*/ 27 h 32"/>
                  <a:gd name="T36" fmla="*/ 71 w 167"/>
                  <a:gd name="T37" fmla="*/ 23 h 32"/>
                  <a:gd name="T38" fmla="*/ 86 w 167"/>
                  <a:gd name="T39" fmla="*/ 19 h 32"/>
                  <a:gd name="T40" fmla="*/ 113 w 167"/>
                  <a:gd name="T41" fmla="*/ 16 h 32"/>
                  <a:gd name="T42" fmla="*/ 127 w 167"/>
                  <a:gd name="T43" fmla="*/ 15 h 32"/>
                  <a:gd name="T44" fmla="*/ 141 w 167"/>
                  <a:gd name="T45" fmla="*/ 12 h 32"/>
                  <a:gd name="T46" fmla="*/ 154 w 167"/>
                  <a:gd name="T47" fmla="*/ 7 h 32"/>
                  <a:gd name="T48" fmla="*/ 167 w 167"/>
                  <a:gd name="T49" fmla="*/ 0 h 32"/>
                  <a:gd name="T50" fmla="*/ 167 w 167"/>
                  <a:gd name="T51" fmla="*/ 0 h 32"/>
                  <a:gd name="T52" fmla="*/ 154 w 167"/>
                  <a:gd name="T53" fmla="*/ 5 h 32"/>
                  <a:gd name="T54" fmla="*/ 141 w 167"/>
                  <a:gd name="T55" fmla="*/ 10 h 32"/>
                  <a:gd name="T56" fmla="*/ 116 w 167"/>
                  <a:gd name="T57" fmla="*/ 13 h 32"/>
                  <a:gd name="T58" fmla="*/ 89 w 167"/>
                  <a:gd name="T59" fmla="*/ 18 h 32"/>
                  <a:gd name="T60" fmla="*/ 76 w 167"/>
                  <a:gd name="T61" fmla="*/ 19 h 32"/>
                  <a:gd name="T62" fmla="*/ 63 w 167"/>
                  <a:gd name="T63" fmla="*/ 24 h 32"/>
                  <a:gd name="T64" fmla="*/ 63 w 167"/>
                  <a:gd name="T65" fmla="*/ 24 h 32"/>
                  <a:gd name="T66" fmla="*/ 55 w 167"/>
                  <a:gd name="T67" fmla="*/ 27 h 32"/>
                  <a:gd name="T68" fmla="*/ 46 w 167"/>
                  <a:gd name="T69" fmla="*/ 29 h 32"/>
                  <a:gd name="T70" fmla="*/ 38 w 167"/>
                  <a:gd name="T71" fmla="*/ 29 h 32"/>
                  <a:gd name="T72" fmla="*/ 35 w 167"/>
                  <a:gd name="T73" fmla="*/ 29 h 32"/>
                  <a:gd name="T74" fmla="*/ 30 w 167"/>
                  <a:gd name="T75" fmla="*/ 26 h 32"/>
                  <a:gd name="T76" fmla="*/ 30 w 167"/>
                  <a:gd name="T7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7" h="32">
                    <a:moveTo>
                      <a:pt x="30" y="26"/>
                    </a:moveTo>
                    <a:lnTo>
                      <a:pt x="30" y="26"/>
                    </a:lnTo>
                    <a:lnTo>
                      <a:pt x="22" y="23"/>
                    </a:lnTo>
                    <a:lnTo>
                      <a:pt x="14" y="21"/>
                    </a:lnTo>
                    <a:lnTo>
                      <a:pt x="6" y="2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4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41" y="32"/>
                    </a:lnTo>
                    <a:lnTo>
                      <a:pt x="49" y="31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71" y="23"/>
                    </a:lnTo>
                    <a:lnTo>
                      <a:pt x="86" y="19"/>
                    </a:lnTo>
                    <a:lnTo>
                      <a:pt x="113" y="16"/>
                    </a:lnTo>
                    <a:lnTo>
                      <a:pt x="127" y="15"/>
                    </a:lnTo>
                    <a:lnTo>
                      <a:pt x="141" y="12"/>
                    </a:lnTo>
                    <a:lnTo>
                      <a:pt x="154" y="7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54" y="5"/>
                    </a:lnTo>
                    <a:lnTo>
                      <a:pt x="141" y="10"/>
                    </a:lnTo>
                    <a:lnTo>
                      <a:pt x="116" y="13"/>
                    </a:lnTo>
                    <a:lnTo>
                      <a:pt x="89" y="18"/>
                    </a:lnTo>
                    <a:lnTo>
                      <a:pt x="76" y="19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55" y="27"/>
                    </a:lnTo>
                    <a:lnTo>
                      <a:pt x="46" y="29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8" name="Freeform 110">
                <a:extLst>
                  <a:ext uri="{FF2B5EF4-FFF2-40B4-BE49-F238E27FC236}">
                    <a16:creationId xmlns:a16="http://schemas.microsoft.com/office/drawing/2014/main" id="{A575EACA-E821-6EFF-D163-957119895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87"/>
                <a:ext cx="64" cy="17"/>
              </a:xfrm>
              <a:custGeom>
                <a:avLst/>
                <a:gdLst>
                  <a:gd name="T0" fmla="*/ 0 w 127"/>
                  <a:gd name="T1" fmla="*/ 34 h 34"/>
                  <a:gd name="T2" fmla="*/ 0 w 127"/>
                  <a:gd name="T3" fmla="*/ 34 h 34"/>
                  <a:gd name="T4" fmla="*/ 11 w 127"/>
                  <a:gd name="T5" fmla="*/ 29 h 34"/>
                  <a:gd name="T6" fmla="*/ 22 w 127"/>
                  <a:gd name="T7" fmla="*/ 26 h 34"/>
                  <a:gd name="T8" fmla="*/ 44 w 127"/>
                  <a:gd name="T9" fmla="*/ 19 h 34"/>
                  <a:gd name="T10" fmla="*/ 44 w 127"/>
                  <a:gd name="T11" fmla="*/ 19 h 34"/>
                  <a:gd name="T12" fmla="*/ 65 w 127"/>
                  <a:gd name="T13" fmla="*/ 16 h 34"/>
                  <a:gd name="T14" fmla="*/ 86 w 127"/>
                  <a:gd name="T15" fmla="*/ 13 h 34"/>
                  <a:gd name="T16" fmla="*/ 106 w 127"/>
                  <a:gd name="T17" fmla="*/ 8 h 34"/>
                  <a:gd name="T18" fmla="*/ 116 w 127"/>
                  <a:gd name="T19" fmla="*/ 5 h 34"/>
                  <a:gd name="T20" fmla="*/ 125 w 127"/>
                  <a:gd name="T21" fmla="*/ 0 h 34"/>
                  <a:gd name="T22" fmla="*/ 127 w 127"/>
                  <a:gd name="T23" fmla="*/ 0 h 34"/>
                  <a:gd name="T24" fmla="*/ 127 w 127"/>
                  <a:gd name="T25" fmla="*/ 0 h 34"/>
                  <a:gd name="T26" fmla="*/ 117 w 127"/>
                  <a:gd name="T27" fmla="*/ 3 h 34"/>
                  <a:gd name="T28" fmla="*/ 108 w 127"/>
                  <a:gd name="T29" fmla="*/ 7 h 34"/>
                  <a:gd name="T30" fmla="*/ 89 w 127"/>
                  <a:gd name="T31" fmla="*/ 10 h 34"/>
                  <a:gd name="T32" fmla="*/ 70 w 127"/>
                  <a:gd name="T33" fmla="*/ 13 h 34"/>
                  <a:gd name="T34" fmla="*/ 49 w 127"/>
                  <a:gd name="T35" fmla="*/ 16 h 34"/>
                  <a:gd name="T36" fmla="*/ 49 w 127"/>
                  <a:gd name="T37" fmla="*/ 16 h 34"/>
                  <a:gd name="T38" fmla="*/ 24 w 127"/>
                  <a:gd name="T39" fmla="*/ 22 h 34"/>
                  <a:gd name="T40" fmla="*/ 13 w 127"/>
                  <a:gd name="T41" fmla="*/ 27 h 34"/>
                  <a:gd name="T42" fmla="*/ 0 w 127"/>
                  <a:gd name="T43" fmla="*/ 34 h 34"/>
                  <a:gd name="T44" fmla="*/ 0 w 127"/>
                  <a:gd name="T4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34">
                    <a:moveTo>
                      <a:pt x="0" y="34"/>
                    </a:moveTo>
                    <a:lnTo>
                      <a:pt x="0" y="34"/>
                    </a:lnTo>
                    <a:lnTo>
                      <a:pt x="11" y="29"/>
                    </a:lnTo>
                    <a:lnTo>
                      <a:pt x="22" y="26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65" y="16"/>
                    </a:lnTo>
                    <a:lnTo>
                      <a:pt x="86" y="13"/>
                    </a:lnTo>
                    <a:lnTo>
                      <a:pt x="106" y="8"/>
                    </a:lnTo>
                    <a:lnTo>
                      <a:pt x="116" y="5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17" y="3"/>
                    </a:lnTo>
                    <a:lnTo>
                      <a:pt x="108" y="7"/>
                    </a:lnTo>
                    <a:lnTo>
                      <a:pt x="89" y="10"/>
                    </a:lnTo>
                    <a:lnTo>
                      <a:pt x="70" y="13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24" y="22"/>
                    </a:lnTo>
                    <a:lnTo>
                      <a:pt x="13" y="27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9" name="Freeform 111">
                <a:extLst>
                  <a:ext uri="{FF2B5EF4-FFF2-40B4-BE49-F238E27FC236}">
                    <a16:creationId xmlns:a16="http://schemas.microsoft.com/office/drawing/2014/main" id="{C1AFA119-B67A-8A7A-CDB9-B73902F1E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2" y="1478"/>
                <a:ext cx="13" cy="17"/>
              </a:xfrm>
              <a:custGeom>
                <a:avLst/>
                <a:gdLst>
                  <a:gd name="T0" fmla="*/ 22 w 27"/>
                  <a:gd name="T1" fmla="*/ 25 h 33"/>
                  <a:gd name="T2" fmla="*/ 22 w 27"/>
                  <a:gd name="T3" fmla="*/ 25 h 33"/>
                  <a:gd name="T4" fmla="*/ 20 w 27"/>
                  <a:gd name="T5" fmla="*/ 22 h 33"/>
                  <a:gd name="T6" fmla="*/ 17 w 27"/>
                  <a:gd name="T7" fmla="*/ 20 h 33"/>
                  <a:gd name="T8" fmla="*/ 9 w 27"/>
                  <a:gd name="T9" fmla="*/ 16 h 33"/>
                  <a:gd name="T10" fmla="*/ 8 w 27"/>
                  <a:gd name="T11" fmla="*/ 14 h 33"/>
                  <a:gd name="T12" fmla="*/ 5 w 27"/>
                  <a:gd name="T13" fmla="*/ 11 h 33"/>
                  <a:gd name="T14" fmla="*/ 5 w 27"/>
                  <a:gd name="T15" fmla="*/ 9 h 33"/>
                  <a:gd name="T16" fmla="*/ 6 w 27"/>
                  <a:gd name="T17" fmla="*/ 5 h 33"/>
                  <a:gd name="T18" fmla="*/ 6 w 27"/>
                  <a:gd name="T19" fmla="*/ 5 h 33"/>
                  <a:gd name="T20" fmla="*/ 11 w 27"/>
                  <a:gd name="T21" fmla="*/ 0 h 33"/>
                  <a:gd name="T22" fmla="*/ 11 w 27"/>
                  <a:gd name="T23" fmla="*/ 0 h 33"/>
                  <a:gd name="T24" fmla="*/ 5 w 27"/>
                  <a:gd name="T25" fmla="*/ 3 h 33"/>
                  <a:gd name="T26" fmla="*/ 1 w 27"/>
                  <a:gd name="T27" fmla="*/ 8 h 33"/>
                  <a:gd name="T28" fmla="*/ 1 w 27"/>
                  <a:gd name="T29" fmla="*/ 8 h 33"/>
                  <a:gd name="T30" fmla="*/ 0 w 27"/>
                  <a:gd name="T31" fmla="*/ 11 h 33"/>
                  <a:gd name="T32" fmla="*/ 0 w 27"/>
                  <a:gd name="T33" fmla="*/ 14 h 33"/>
                  <a:gd name="T34" fmla="*/ 1 w 27"/>
                  <a:gd name="T35" fmla="*/ 17 h 33"/>
                  <a:gd name="T36" fmla="*/ 5 w 27"/>
                  <a:gd name="T37" fmla="*/ 19 h 33"/>
                  <a:gd name="T38" fmla="*/ 11 w 27"/>
                  <a:gd name="T39" fmla="*/ 24 h 33"/>
                  <a:gd name="T40" fmla="*/ 14 w 27"/>
                  <a:gd name="T41" fmla="*/ 25 h 33"/>
                  <a:gd name="T42" fmla="*/ 16 w 27"/>
                  <a:gd name="T43" fmla="*/ 28 h 33"/>
                  <a:gd name="T44" fmla="*/ 16 w 27"/>
                  <a:gd name="T45" fmla="*/ 28 h 33"/>
                  <a:gd name="T46" fmla="*/ 19 w 27"/>
                  <a:gd name="T47" fmla="*/ 32 h 33"/>
                  <a:gd name="T48" fmla="*/ 22 w 27"/>
                  <a:gd name="T49" fmla="*/ 33 h 33"/>
                  <a:gd name="T50" fmla="*/ 24 w 27"/>
                  <a:gd name="T51" fmla="*/ 32 h 33"/>
                  <a:gd name="T52" fmla="*/ 27 w 27"/>
                  <a:gd name="T53" fmla="*/ 30 h 33"/>
                  <a:gd name="T54" fmla="*/ 27 w 27"/>
                  <a:gd name="T55" fmla="*/ 30 h 33"/>
                  <a:gd name="T56" fmla="*/ 22 w 27"/>
                  <a:gd name="T57" fmla="*/ 25 h 33"/>
                  <a:gd name="T58" fmla="*/ 22 w 27"/>
                  <a:gd name="T5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33">
                    <a:moveTo>
                      <a:pt x="22" y="25"/>
                    </a:moveTo>
                    <a:lnTo>
                      <a:pt x="22" y="25"/>
                    </a:lnTo>
                    <a:lnTo>
                      <a:pt x="20" y="22"/>
                    </a:lnTo>
                    <a:lnTo>
                      <a:pt x="17" y="20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5" y="19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4" y="32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2" y="25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0" name="Freeform 112">
                <a:extLst>
                  <a:ext uri="{FF2B5EF4-FFF2-40B4-BE49-F238E27FC236}">
                    <a16:creationId xmlns:a16="http://schemas.microsoft.com/office/drawing/2014/main" id="{72A17563-7530-8D33-7D31-2DCF0F87F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" y="1482"/>
                <a:ext cx="38" cy="7"/>
              </a:xfrm>
              <a:custGeom>
                <a:avLst/>
                <a:gdLst>
                  <a:gd name="T0" fmla="*/ 14 w 76"/>
                  <a:gd name="T1" fmla="*/ 1 h 12"/>
                  <a:gd name="T2" fmla="*/ 14 w 76"/>
                  <a:gd name="T3" fmla="*/ 1 h 12"/>
                  <a:gd name="T4" fmla="*/ 9 w 76"/>
                  <a:gd name="T5" fmla="*/ 0 h 12"/>
                  <a:gd name="T6" fmla="*/ 6 w 76"/>
                  <a:gd name="T7" fmla="*/ 1 h 12"/>
                  <a:gd name="T8" fmla="*/ 0 w 76"/>
                  <a:gd name="T9" fmla="*/ 4 h 12"/>
                  <a:gd name="T10" fmla="*/ 0 w 76"/>
                  <a:gd name="T11" fmla="*/ 4 h 12"/>
                  <a:gd name="T12" fmla="*/ 3 w 76"/>
                  <a:gd name="T13" fmla="*/ 3 h 12"/>
                  <a:gd name="T14" fmla="*/ 8 w 76"/>
                  <a:gd name="T15" fmla="*/ 4 h 12"/>
                  <a:gd name="T16" fmla="*/ 8 w 76"/>
                  <a:gd name="T17" fmla="*/ 4 h 12"/>
                  <a:gd name="T18" fmla="*/ 14 w 76"/>
                  <a:gd name="T19" fmla="*/ 6 h 12"/>
                  <a:gd name="T20" fmla="*/ 22 w 76"/>
                  <a:gd name="T21" fmla="*/ 8 h 12"/>
                  <a:gd name="T22" fmla="*/ 36 w 76"/>
                  <a:gd name="T23" fmla="*/ 9 h 12"/>
                  <a:gd name="T24" fmla="*/ 52 w 76"/>
                  <a:gd name="T25" fmla="*/ 9 h 12"/>
                  <a:gd name="T26" fmla="*/ 68 w 76"/>
                  <a:gd name="T27" fmla="*/ 12 h 12"/>
                  <a:gd name="T28" fmla="*/ 68 w 76"/>
                  <a:gd name="T29" fmla="*/ 12 h 12"/>
                  <a:gd name="T30" fmla="*/ 76 w 76"/>
                  <a:gd name="T31" fmla="*/ 9 h 12"/>
                  <a:gd name="T32" fmla="*/ 76 w 76"/>
                  <a:gd name="T33" fmla="*/ 9 h 12"/>
                  <a:gd name="T34" fmla="*/ 67 w 76"/>
                  <a:gd name="T35" fmla="*/ 8 h 12"/>
                  <a:gd name="T36" fmla="*/ 59 w 76"/>
                  <a:gd name="T37" fmla="*/ 6 h 12"/>
                  <a:gd name="T38" fmla="*/ 43 w 76"/>
                  <a:gd name="T39" fmla="*/ 6 h 12"/>
                  <a:gd name="T40" fmla="*/ 28 w 76"/>
                  <a:gd name="T41" fmla="*/ 6 h 12"/>
                  <a:gd name="T42" fmla="*/ 21 w 76"/>
                  <a:gd name="T43" fmla="*/ 4 h 12"/>
                  <a:gd name="T44" fmla="*/ 14 w 76"/>
                  <a:gd name="T45" fmla="*/ 1 h 12"/>
                  <a:gd name="T46" fmla="*/ 14 w 76"/>
                  <a:gd name="T4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12">
                    <a:moveTo>
                      <a:pt x="14" y="1"/>
                    </a:moveTo>
                    <a:lnTo>
                      <a:pt x="14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4" y="6"/>
                    </a:lnTo>
                    <a:lnTo>
                      <a:pt x="22" y="8"/>
                    </a:lnTo>
                    <a:lnTo>
                      <a:pt x="36" y="9"/>
                    </a:lnTo>
                    <a:lnTo>
                      <a:pt x="52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67" y="8"/>
                    </a:lnTo>
                    <a:lnTo>
                      <a:pt x="59" y="6"/>
                    </a:lnTo>
                    <a:lnTo>
                      <a:pt x="43" y="6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1" name="Freeform 113">
                <a:extLst>
                  <a:ext uri="{FF2B5EF4-FFF2-40B4-BE49-F238E27FC236}">
                    <a16:creationId xmlns:a16="http://schemas.microsoft.com/office/drawing/2014/main" id="{8834651B-8A69-B69D-50B1-407B48414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1467"/>
                <a:ext cx="28" cy="10"/>
              </a:xfrm>
              <a:custGeom>
                <a:avLst/>
                <a:gdLst>
                  <a:gd name="T0" fmla="*/ 57 w 57"/>
                  <a:gd name="T1" fmla="*/ 17 h 19"/>
                  <a:gd name="T2" fmla="*/ 57 w 57"/>
                  <a:gd name="T3" fmla="*/ 17 h 19"/>
                  <a:gd name="T4" fmla="*/ 46 w 57"/>
                  <a:gd name="T5" fmla="*/ 11 h 19"/>
                  <a:gd name="T6" fmla="*/ 33 w 57"/>
                  <a:gd name="T7" fmla="*/ 7 h 19"/>
                  <a:gd name="T8" fmla="*/ 22 w 57"/>
                  <a:gd name="T9" fmla="*/ 4 h 19"/>
                  <a:gd name="T10" fmla="*/ 10 w 57"/>
                  <a:gd name="T11" fmla="*/ 4 h 19"/>
                  <a:gd name="T12" fmla="*/ 10 w 57"/>
                  <a:gd name="T13" fmla="*/ 4 h 19"/>
                  <a:gd name="T14" fmla="*/ 5 w 57"/>
                  <a:gd name="T15" fmla="*/ 0 h 19"/>
                  <a:gd name="T16" fmla="*/ 3 w 57"/>
                  <a:gd name="T17" fmla="*/ 0 h 19"/>
                  <a:gd name="T18" fmla="*/ 2 w 57"/>
                  <a:gd name="T19" fmla="*/ 1 h 19"/>
                  <a:gd name="T20" fmla="*/ 2 w 57"/>
                  <a:gd name="T21" fmla="*/ 1 h 19"/>
                  <a:gd name="T22" fmla="*/ 0 w 57"/>
                  <a:gd name="T23" fmla="*/ 3 h 19"/>
                  <a:gd name="T24" fmla="*/ 2 w 57"/>
                  <a:gd name="T25" fmla="*/ 4 h 19"/>
                  <a:gd name="T26" fmla="*/ 2 w 57"/>
                  <a:gd name="T27" fmla="*/ 4 h 19"/>
                  <a:gd name="T28" fmla="*/ 2 w 57"/>
                  <a:gd name="T29" fmla="*/ 4 h 19"/>
                  <a:gd name="T30" fmla="*/ 8 w 57"/>
                  <a:gd name="T31" fmla="*/ 6 h 19"/>
                  <a:gd name="T32" fmla="*/ 8 w 57"/>
                  <a:gd name="T33" fmla="*/ 7 h 19"/>
                  <a:gd name="T34" fmla="*/ 8 w 57"/>
                  <a:gd name="T35" fmla="*/ 7 h 19"/>
                  <a:gd name="T36" fmla="*/ 18 w 57"/>
                  <a:gd name="T37" fmla="*/ 7 h 19"/>
                  <a:gd name="T38" fmla="*/ 29 w 57"/>
                  <a:gd name="T39" fmla="*/ 11 h 19"/>
                  <a:gd name="T40" fmla="*/ 38 w 57"/>
                  <a:gd name="T41" fmla="*/ 14 h 19"/>
                  <a:gd name="T42" fmla="*/ 46 w 57"/>
                  <a:gd name="T43" fmla="*/ 17 h 19"/>
                  <a:gd name="T44" fmla="*/ 48 w 57"/>
                  <a:gd name="T45" fmla="*/ 19 h 19"/>
                  <a:gd name="T46" fmla="*/ 48 w 57"/>
                  <a:gd name="T47" fmla="*/ 19 h 19"/>
                  <a:gd name="T48" fmla="*/ 53 w 57"/>
                  <a:gd name="T49" fmla="*/ 19 h 19"/>
                  <a:gd name="T50" fmla="*/ 57 w 57"/>
                  <a:gd name="T51" fmla="*/ 17 h 19"/>
                  <a:gd name="T52" fmla="*/ 57 w 57"/>
                  <a:gd name="T5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19">
                    <a:moveTo>
                      <a:pt x="57" y="17"/>
                    </a:moveTo>
                    <a:lnTo>
                      <a:pt x="57" y="17"/>
                    </a:lnTo>
                    <a:lnTo>
                      <a:pt x="46" y="11"/>
                    </a:lnTo>
                    <a:lnTo>
                      <a:pt x="33" y="7"/>
                    </a:lnTo>
                    <a:lnTo>
                      <a:pt x="2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8" y="7"/>
                    </a:lnTo>
                    <a:lnTo>
                      <a:pt x="29" y="11"/>
                    </a:lnTo>
                    <a:lnTo>
                      <a:pt x="38" y="14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3" y="19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2" name="Freeform 114">
                <a:extLst>
                  <a:ext uri="{FF2B5EF4-FFF2-40B4-BE49-F238E27FC236}">
                    <a16:creationId xmlns:a16="http://schemas.microsoft.com/office/drawing/2014/main" id="{1E7A9057-1D22-9922-A04F-DBDFED7FE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" y="528"/>
                <a:ext cx="50" cy="95"/>
              </a:xfrm>
              <a:custGeom>
                <a:avLst/>
                <a:gdLst>
                  <a:gd name="T0" fmla="*/ 30 w 100"/>
                  <a:gd name="T1" fmla="*/ 151 h 190"/>
                  <a:gd name="T2" fmla="*/ 30 w 100"/>
                  <a:gd name="T3" fmla="*/ 151 h 190"/>
                  <a:gd name="T4" fmla="*/ 35 w 100"/>
                  <a:gd name="T5" fmla="*/ 133 h 190"/>
                  <a:gd name="T6" fmla="*/ 40 w 100"/>
                  <a:gd name="T7" fmla="*/ 114 h 190"/>
                  <a:gd name="T8" fmla="*/ 42 w 100"/>
                  <a:gd name="T9" fmla="*/ 104 h 190"/>
                  <a:gd name="T10" fmla="*/ 42 w 100"/>
                  <a:gd name="T11" fmla="*/ 97 h 190"/>
                  <a:gd name="T12" fmla="*/ 40 w 100"/>
                  <a:gd name="T13" fmla="*/ 87 h 190"/>
                  <a:gd name="T14" fmla="*/ 37 w 100"/>
                  <a:gd name="T15" fmla="*/ 76 h 190"/>
                  <a:gd name="T16" fmla="*/ 37 w 100"/>
                  <a:gd name="T17" fmla="*/ 76 h 190"/>
                  <a:gd name="T18" fmla="*/ 35 w 100"/>
                  <a:gd name="T19" fmla="*/ 70 h 190"/>
                  <a:gd name="T20" fmla="*/ 35 w 100"/>
                  <a:gd name="T21" fmla="*/ 65 h 190"/>
                  <a:gd name="T22" fmla="*/ 35 w 100"/>
                  <a:gd name="T23" fmla="*/ 58 h 190"/>
                  <a:gd name="T24" fmla="*/ 37 w 100"/>
                  <a:gd name="T25" fmla="*/ 52 h 190"/>
                  <a:gd name="T26" fmla="*/ 43 w 100"/>
                  <a:gd name="T27" fmla="*/ 43 h 190"/>
                  <a:gd name="T28" fmla="*/ 51 w 100"/>
                  <a:gd name="T29" fmla="*/ 35 h 190"/>
                  <a:gd name="T30" fmla="*/ 51 w 100"/>
                  <a:gd name="T31" fmla="*/ 35 h 190"/>
                  <a:gd name="T32" fmla="*/ 77 w 100"/>
                  <a:gd name="T33" fmla="*/ 17 h 190"/>
                  <a:gd name="T34" fmla="*/ 88 w 100"/>
                  <a:gd name="T35" fmla="*/ 8 h 190"/>
                  <a:gd name="T36" fmla="*/ 100 w 100"/>
                  <a:gd name="T37" fmla="*/ 0 h 190"/>
                  <a:gd name="T38" fmla="*/ 100 w 100"/>
                  <a:gd name="T39" fmla="*/ 0 h 190"/>
                  <a:gd name="T40" fmla="*/ 86 w 100"/>
                  <a:gd name="T41" fmla="*/ 8 h 190"/>
                  <a:gd name="T42" fmla="*/ 73 w 100"/>
                  <a:gd name="T43" fmla="*/ 17 h 190"/>
                  <a:gd name="T44" fmla="*/ 46 w 100"/>
                  <a:gd name="T45" fmla="*/ 38 h 190"/>
                  <a:gd name="T46" fmla="*/ 46 w 100"/>
                  <a:gd name="T47" fmla="*/ 38 h 190"/>
                  <a:gd name="T48" fmla="*/ 37 w 100"/>
                  <a:gd name="T49" fmla="*/ 46 h 190"/>
                  <a:gd name="T50" fmla="*/ 30 w 100"/>
                  <a:gd name="T51" fmla="*/ 55 h 190"/>
                  <a:gd name="T52" fmla="*/ 29 w 100"/>
                  <a:gd name="T53" fmla="*/ 62 h 190"/>
                  <a:gd name="T54" fmla="*/ 29 w 100"/>
                  <a:gd name="T55" fmla="*/ 66 h 190"/>
                  <a:gd name="T56" fmla="*/ 29 w 100"/>
                  <a:gd name="T57" fmla="*/ 73 h 190"/>
                  <a:gd name="T58" fmla="*/ 30 w 100"/>
                  <a:gd name="T59" fmla="*/ 79 h 190"/>
                  <a:gd name="T60" fmla="*/ 30 w 100"/>
                  <a:gd name="T61" fmla="*/ 79 h 190"/>
                  <a:gd name="T62" fmla="*/ 34 w 100"/>
                  <a:gd name="T63" fmla="*/ 89 h 190"/>
                  <a:gd name="T64" fmla="*/ 35 w 100"/>
                  <a:gd name="T65" fmla="*/ 98 h 190"/>
                  <a:gd name="T66" fmla="*/ 35 w 100"/>
                  <a:gd name="T67" fmla="*/ 108 h 190"/>
                  <a:gd name="T68" fmla="*/ 34 w 100"/>
                  <a:gd name="T69" fmla="*/ 117 h 190"/>
                  <a:gd name="T70" fmla="*/ 30 w 100"/>
                  <a:gd name="T71" fmla="*/ 135 h 190"/>
                  <a:gd name="T72" fmla="*/ 24 w 100"/>
                  <a:gd name="T73" fmla="*/ 154 h 190"/>
                  <a:gd name="T74" fmla="*/ 24 w 100"/>
                  <a:gd name="T75" fmla="*/ 154 h 190"/>
                  <a:gd name="T76" fmla="*/ 21 w 100"/>
                  <a:gd name="T77" fmla="*/ 165 h 190"/>
                  <a:gd name="T78" fmla="*/ 15 w 100"/>
                  <a:gd name="T79" fmla="*/ 174 h 190"/>
                  <a:gd name="T80" fmla="*/ 8 w 100"/>
                  <a:gd name="T81" fmla="*/ 182 h 190"/>
                  <a:gd name="T82" fmla="*/ 0 w 100"/>
                  <a:gd name="T83" fmla="*/ 190 h 190"/>
                  <a:gd name="T84" fmla="*/ 0 w 100"/>
                  <a:gd name="T85" fmla="*/ 190 h 190"/>
                  <a:gd name="T86" fmla="*/ 10 w 100"/>
                  <a:gd name="T87" fmla="*/ 184 h 190"/>
                  <a:gd name="T88" fmla="*/ 19 w 100"/>
                  <a:gd name="T89" fmla="*/ 174 h 190"/>
                  <a:gd name="T90" fmla="*/ 26 w 100"/>
                  <a:gd name="T91" fmla="*/ 163 h 190"/>
                  <a:gd name="T92" fmla="*/ 30 w 100"/>
                  <a:gd name="T93" fmla="*/ 151 h 190"/>
                  <a:gd name="T94" fmla="*/ 30 w 100"/>
                  <a:gd name="T95" fmla="*/ 15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" h="190">
                    <a:moveTo>
                      <a:pt x="30" y="151"/>
                    </a:moveTo>
                    <a:lnTo>
                      <a:pt x="30" y="151"/>
                    </a:lnTo>
                    <a:lnTo>
                      <a:pt x="35" y="133"/>
                    </a:lnTo>
                    <a:lnTo>
                      <a:pt x="40" y="114"/>
                    </a:lnTo>
                    <a:lnTo>
                      <a:pt x="42" y="104"/>
                    </a:lnTo>
                    <a:lnTo>
                      <a:pt x="42" y="97"/>
                    </a:lnTo>
                    <a:lnTo>
                      <a:pt x="40" y="87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5" y="70"/>
                    </a:lnTo>
                    <a:lnTo>
                      <a:pt x="35" y="65"/>
                    </a:lnTo>
                    <a:lnTo>
                      <a:pt x="35" y="58"/>
                    </a:lnTo>
                    <a:lnTo>
                      <a:pt x="37" y="52"/>
                    </a:lnTo>
                    <a:lnTo>
                      <a:pt x="43" y="43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77" y="17"/>
                    </a:lnTo>
                    <a:lnTo>
                      <a:pt x="88" y="8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6" y="8"/>
                    </a:lnTo>
                    <a:lnTo>
                      <a:pt x="73" y="17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30" y="55"/>
                    </a:lnTo>
                    <a:lnTo>
                      <a:pt x="29" y="62"/>
                    </a:lnTo>
                    <a:lnTo>
                      <a:pt x="29" y="66"/>
                    </a:lnTo>
                    <a:lnTo>
                      <a:pt x="29" y="73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34" y="89"/>
                    </a:lnTo>
                    <a:lnTo>
                      <a:pt x="35" y="98"/>
                    </a:lnTo>
                    <a:lnTo>
                      <a:pt x="35" y="108"/>
                    </a:lnTo>
                    <a:lnTo>
                      <a:pt x="34" y="117"/>
                    </a:lnTo>
                    <a:lnTo>
                      <a:pt x="30" y="135"/>
                    </a:lnTo>
                    <a:lnTo>
                      <a:pt x="24" y="154"/>
                    </a:lnTo>
                    <a:lnTo>
                      <a:pt x="24" y="154"/>
                    </a:lnTo>
                    <a:lnTo>
                      <a:pt x="21" y="165"/>
                    </a:lnTo>
                    <a:lnTo>
                      <a:pt x="15" y="174"/>
                    </a:lnTo>
                    <a:lnTo>
                      <a:pt x="8" y="18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10" y="184"/>
                    </a:lnTo>
                    <a:lnTo>
                      <a:pt x="19" y="174"/>
                    </a:lnTo>
                    <a:lnTo>
                      <a:pt x="26" y="163"/>
                    </a:lnTo>
                    <a:lnTo>
                      <a:pt x="30" y="151"/>
                    </a:lnTo>
                    <a:lnTo>
                      <a:pt x="30" y="15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3" name="Freeform 115">
                <a:extLst>
                  <a:ext uri="{FF2B5EF4-FFF2-40B4-BE49-F238E27FC236}">
                    <a16:creationId xmlns:a16="http://schemas.microsoft.com/office/drawing/2014/main" id="{DE22914A-6D8E-9A5B-8F13-638BA6982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626"/>
                <a:ext cx="19" cy="23"/>
              </a:xfrm>
              <a:custGeom>
                <a:avLst/>
                <a:gdLst>
                  <a:gd name="T0" fmla="*/ 30 w 38"/>
                  <a:gd name="T1" fmla="*/ 11 h 44"/>
                  <a:gd name="T2" fmla="*/ 30 w 38"/>
                  <a:gd name="T3" fmla="*/ 11 h 44"/>
                  <a:gd name="T4" fmla="*/ 33 w 38"/>
                  <a:gd name="T5" fmla="*/ 4 h 44"/>
                  <a:gd name="T6" fmla="*/ 38 w 38"/>
                  <a:gd name="T7" fmla="*/ 0 h 44"/>
                  <a:gd name="T8" fmla="*/ 38 w 38"/>
                  <a:gd name="T9" fmla="*/ 0 h 44"/>
                  <a:gd name="T10" fmla="*/ 33 w 38"/>
                  <a:gd name="T11" fmla="*/ 3 h 44"/>
                  <a:gd name="T12" fmla="*/ 30 w 38"/>
                  <a:gd name="T13" fmla="*/ 6 h 44"/>
                  <a:gd name="T14" fmla="*/ 24 w 38"/>
                  <a:gd name="T15" fmla="*/ 14 h 44"/>
                  <a:gd name="T16" fmla="*/ 24 w 38"/>
                  <a:gd name="T17" fmla="*/ 14 h 44"/>
                  <a:gd name="T18" fmla="*/ 19 w 38"/>
                  <a:gd name="T19" fmla="*/ 25 h 44"/>
                  <a:gd name="T20" fmla="*/ 13 w 38"/>
                  <a:gd name="T21" fmla="*/ 33 h 44"/>
                  <a:gd name="T22" fmla="*/ 6 w 38"/>
                  <a:gd name="T23" fmla="*/ 39 h 44"/>
                  <a:gd name="T24" fmla="*/ 0 w 38"/>
                  <a:gd name="T25" fmla="*/ 44 h 44"/>
                  <a:gd name="T26" fmla="*/ 0 w 38"/>
                  <a:gd name="T27" fmla="*/ 44 h 44"/>
                  <a:gd name="T28" fmla="*/ 8 w 38"/>
                  <a:gd name="T29" fmla="*/ 39 h 44"/>
                  <a:gd name="T30" fmla="*/ 16 w 38"/>
                  <a:gd name="T31" fmla="*/ 33 h 44"/>
                  <a:gd name="T32" fmla="*/ 24 w 38"/>
                  <a:gd name="T33" fmla="*/ 23 h 44"/>
                  <a:gd name="T34" fmla="*/ 30 w 38"/>
                  <a:gd name="T35" fmla="*/ 11 h 44"/>
                  <a:gd name="T36" fmla="*/ 30 w 38"/>
                  <a:gd name="T37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4">
                    <a:moveTo>
                      <a:pt x="30" y="11"/>
                    </a:moveTo>
                    <a:lnTo>
                      <a:pt x="30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30" y="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6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39"/>
                    </a:lnTo>
                    <a:lnTo>
                      <a:pt x="16" y="33"/>
                    </a:lnTo>
                    <a:lnTo>
                      <a:pt x="24" y="23"/>
                    </a:lnTo>
                    <a:lnTo>
                      <a:pt x="30" y="11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4" name="Freeform 116">
                <a:extLst>
                  <a:ext uri="{FF2B5EF4-FFF2-40B4-BE49-F238E27FC236}">
                    <a16:creationId xmlns:a16="http://schemas.microsoft.com/office/drawing/2014/main" id="{D91CA17D-090C-0F4D-8BDA-0F491CBE1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511"/>
                <a:ext cx="13" cy="8"/>
              </a:xfrm>
              <a:custGeom>
                <a:avLst/>
                <a:gdLst>
                  <a:gd name="T0" fmla="*/ 25 w 25"/>
                  <a:gd name="T1" fmla="*/ 0 h 16"/>
                  <a:gd name="T2" fmla="*/ 25 w 25"/>
                  <a:gd name="T3" fmla="*/ 0 h 16"/>
                  <a:gd name="T4" fmla="*/ 13 w 25"/>
                  <a:gd name="T5" fmla="*/ 8 h 16"/>
                  <a:gd name="T6" fmla="*/ 13 w 25"/>
                  <a:gd name="T7" fmla="*/ 8 h 16"/>
                  <a:gd name="T8" fmla="*/ 0 w 25"/>
                  <a:gd name="T9" fmla="*/ 16 h 16"/>
                  <a:gd name="T10" fmla="*/ 0 w 25"/>
                  <a:gd name="T11" fmla="*/ 16 h 16"/>
                  <a:gd name="T12" fmla="*/ 17 w 25"/>
                  <a:gd name="T13" fmla="*/ 5 h 16"/>
                  <a:gd name="T14" fmla="*/ 17 w 25"/>
                  <a:gd name="T15" fmla="*/ 5 h 16"/>
                  <a:gd name="T16" fmla="*/ 25 w 25"/>
                  <a:gd name="T17" fmla="*/ 0 h 16"/>
                  <a:gd name="T18" fmla="*/ 25 w 25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lnTo>
                      <a:pt x="25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5" name="Freeform 117">
                <a:extLst>
                  <a:ext uri="{FF2B5EF4-FFF2-40B4-BE49-F238E27FC236}">
                    <a16:creationId xmlns:a16="http://schemas.microsoft.com/office/drawing/2014/main" id="{27A0A89B-0BB2-5421-E5D9-9D31EB1ED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8" y="531"/>
                <a:ext cx="4" cy="1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0 h 2"/>
                  <a:gd name="T4" fmla="*/ 0 w 8"/>
                  <a:gd name="T5" fmla="*/ 2 h 2"/>
                  <a:gd name="T6" fmla="*/ 0 w 8"/>
                  <a:gd name="T7" fmla="*/ 2 h 2"/>
                  <a:gd name="T8" fmla="*/ 8 w 8"/>
                  <a:gd name="T9" fmla="*/ 0 h 2"/>
                  <a:gd name="T10" fmla="*/ 8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6" name="Rectangle 118">
                <a:extLst>
                  <a:ext uri="{FF2B5EF4-FFF2-40B4-BE49-F238E27FC236}">
                    <a16:creationId xmlns:a16="http://schemas.microsoft.com/office/drawing/2014/main" id="{B4E6AA32-2B87-69AF-D697-7FCA0F5C5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6" y="661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7" name="Freeform 119">
                <a:extLst>
                  <a:ext uri="{FF2B5EF4-FFF2-40B4-BE49-F238E27FC236}">
                    <a16:creationId xmlns:a16="http://schemas.microsoft.com/office/drawing/2014/main" id="{96A0D74D-806A-2F38-EF31-39E1A5B6BE4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1" y="398"/>
                <a:ext cx="1929" cy="1327"/>
              </a:xfrm>
              <a:custGeom>
                <a:avLst/>
                <a:gdLst>
                  <a:gd name="T0" fmla="*/ 3668 w 3859"/>
                  <a:gd name="T1" fmla="*/ 240 h 2656"/>
                  <a:gd name="T2" fmla="*/ 3771 w 3859"/>
                  <a:gd name="T3" fmla="*/ 121 h 2656"/>
                  <a:gd name="T4" fmla="*/ 3457 w 3859"/>
                  <a:gd name="T5" fmla="*/ 105 h 2656"/>
                  <a:gd name="T6" fmla="*/ 3304 w 3859"/>
                  <a:gd name="T7" fmla="*/ 57 h 2656"/>
                  <a:gd name="T8" fmla="*/ 3184 w 3859"/>
                  <a:gd name="T9" fmla="*/ 45 h 2656"/>
                  <a:gd name="T10" fmla="*/ 3096 w 3859"/>
                  <a:gd name="T11" fmla="*/ 67 h 2656"/>
                  <a:gd name="T12" fmla="*/ 2996 w 3859"/>
                  <a:gd name="T13" fmla="*/ 49 h 2656"/>
                  <a:gd name="T14" fmla="*/ 2844 w 3859"/>
                  <a:gd name="T15" fmla="*/ 127 h 2656"/>
                  <a:gd name="T16" fmla="*/ 2604 w 3859"/>
                  <a:gd name="T17" fmla="*/ 172 h 2656"/>
                  <a:gd name="T18" fmla="*/ 2450 w 3859"/>
                  <a:gd name="T19" fmla="*/ 232 h 2656"/>
                  <a:gd name="T20" fmla="*/ 2361 w 3859"/>
                  <a:gd name="T21" fmla="*/ 288 h 2656"/>
                  <a:gd name="T22" fmla="*/ 2247 w 3859"/>
                  <a:gd name="T23" fmla="*/ 288 h 2656"/>
                  <a:gd name="T24" fmla="*/ 2139 w 3859"/>
                  <a:gd name="T25" fmla="*/ 199 h 2656"/>
                  <a:gd name="T26" fmla="*/ 2005 w 3859"/>
                  <a:gd name="T27" fmla="*/ 315 h 2656"/>
                  <a:gd name="T28" fmla="*/ 1832 w 3859"/>
                  <a:gd name="T29" fmla="*/ 354 h 2656"/>
                  <a:gd name="T30" fmla="*/ 1854 w 3859"/>
                  <a:gd name="T31" fmla="*/ 439 h 2656"/>
                  <a:gd name="T32" fmla="*/ 1648 w 3859"/>
                  <a:gd name="T33" fmla="*/ 378 h 2656"/>
                  <a:gd name="T34" fmla="*/ 1556 w 3859"/>
                  <a:gd name="T35" fmla="*/ 434 h 2656"/>
                  <a:gd name="T36" fmla="*/ 1535 w 3859"/>
                  <a:gd name="T37" fmla="*/ 513 h 2656"/>
                  <a:gd name="T38" fmla="*/ 1662 w 3859"/>
                  <a:gd name="T39" fmla="*/ 548 h 2656"/>
                  <a:gd name="T40" fmla="*/ 1637 w 3859"/>
                  <a:gd name="T41" fmla="*/ 581 h 2656"/>
                  <a:gd name="T42" fmla="*/ 1552 w 3859"/>
                  <a:gd name="T43" fmla="*/ 682 h 2656"/>
                  <a:gd name="T44" fmla="*/ 1355 w 3859"/>
                  <a:gd name="T45" fmla="*/ 818 h 2656"/>
                  <a:gd name="T46" fmla="*/ 1278 w 3859"/>
                  <a:gd name="T47" fmla="*/ 898 h 2656"/>
                  <a:gd name="T48" fmla="*/ 1189 w 3859"/>
                  <a:gd name="T49" fmla="*/ 969 h 2656"/>
                  <a:gd name="T50" fmla="*/ 1170 w 3859"/>
                  <a:gd name="T51" fmla="*/ 1099 h 2656"/>
                  <a:gd name="T52" fmla="*/ 1055 w 3859"/>
                  <a:gd name="T53" fmla="*/ 1187 h 2656"/>
                  <a:gd name="T54" fmla="*/ 1030 w 3859"/>
                  <a:gd name="T55" fmla="*/ 1264 h 2656"/>
                  <a:gd name="T56" fmla="*/ 774 w 3859"/>
                  <a:gd name="T57" fmla="*/ 1472 h 2656"/>
                  <a:gd name="T58" fmla="*/ 614 w 3859"/>
                  <a:gd name="T59" fmla="*/ 1453 h 2656"/>
                  <a:gd name="T60" fmla="*/ 542 w 3859"/>
                  <a:gd name="T61" fmla="*/ 1576 h 2656"/>
                  <a:gd name="T62" fmla="*/ 417 w 3859"/>
                  <a:gd name="T63" fmla="*/ 1625 h 2656"/>
                  <a:gd name="T64" fmla="*/ 291 w 3859"/>
                  <a:gd name="T65" fmla="*/ 1682 h 2656"/>
                  <a:gd name="T66" fmla="*/ 218 w 3859"/>
                  <a:gd name="T67" fmla="*/ 1747 h 2656"/>
                  <a:gd name="T68" fmla="*/ 145 w 3859"/>
                  <a:gd name="T69" fmla="*/ 1754 h 2656"/>
                  <a:gd name="T70" fmla="*/ 23 w 3859"/>
                  <a:gd name="T71" fmla="*/ 1812 h 2656"/>
                  <a:gd name="T72" fmla="*/ 21 w 3859"/>
                  <a:gd name="T73" fmla="*/ 1904 h 2656"/>
                  <a:gd name="T74" fmla="*/ 10 w 3859"/>
                  <a:gd name="T75" fmla="*/ 2046 h 2656"/>
                  <a:gd name="T76" fmla="*/ 96 w 3859"/>
                  <a:gd name="T77" fmla="*/ 2197 h 2656"/>
                  <a:gd name="T78" fmla="*/ 83 w 3859"/>
                  <a:gd name="T79" fmla="*/ 2251 h 2656"/>
                  <a:gd name="T80" fmla="*/ 48 w 3859"/>
                  <a:gd name="T81" fmla="*/ 2303 h 2656"/>
                  <a:gd name="T82" fmla="*/ 161 w 3859"/>
                  <a:gd name="T83" fmla="*/ 2376 h 2656"/>
                  <a:gd name="T84" fmla="*/ 237 w 3859"/>
                  <a:gd name="T85" fmla="*/ 2610 h 2656"/>
                  <a:gd name="T86" fmla="*/ 706 w 3859"/>
                  <a:gd name="T87" fmla="*/ 2495 h 2656"/>
                  <a:gd name="T88" fmla="*/ 879 w 3859"/>
                  <a:gd name="T89" fmla="*/ 2330 h 2656"/>
                  <a:gd name="T90" fmla="*/ 1093 w 3859"/>
                  <a:gd name="T91" fmla="*/ 2298 h 2656"/>
                  <a:gd name="T92" fmla="*/ 1184 w 3859"/>
                  <a:gd name="T93" fmla="*/ 2008 h 2656"/>
                  <a:gd name="T94" fmla="*/ 1128 w 3859"/>
                  <a:gd name="T95" fmla="*/ 1679 h 2656"/>
                  <a:gd name="T96" fmla="*/ 1430 w 3859"/>
                  <a:gd name="T97" fmla="*/ 1328 h 2656"/>
                  <a:gd name="T98" fmla="*/ 1540 w 3859"/>
                  <a:gd name="T99" fmla="*/ 966 h 2656"/>
                  <a:gd name="T100" fmla="*/ 1751 w 3859"/>
                  <a:gd name="T101" fmla="*/ 699 h 2656"/>
                  <a:gd name="T102" fmla="*/ 2070 w 3859"/>
                  <a:gd name="T103" fmla="*/ 493 h 2656"/>
                  <a:gd name="T104" fmla="*/ 2388 w 3859"/>
                  <a:gd name="T105" fmla="*/ 389 h 2656"/>
                  <a:gd name="T106" fmla="*/ 3020 w 3859"/>
                  <a:gd name="T107" fmla="*/ 481 h 2656"/>
                  <a:gd name="T108" fmla="*/ 3268 w 3859"/>
                  <a:gd name="T109" fmla="*/ 224 h 2656"/>
                  <a:gd name="T110" fmla="*/ 3651 w 3859"/>
                  <a:gd name="T111" fmla="*/ 348 h 2656"/>
                  <a:gd name="T112" fmla="*/ 210 w 3859"/>
                  <a:gd name="T113" fmla="*/ 2165 h 2656"/>
                  <a:gd name="T114" fmla="*/ 337 w 3859"/>
                  <a:gd name="T115" fmla="*/ 2027 h 2656"/>
                  <a:gd name="T116" fmla="*/ 895 w 3859"/>
                  <a:gd name="T117" fmla="*/ 1492 h 2656"/>
                  <a:gd name="T118" fmla="*/ 955 w 3859"/>
                  <a:gd name="T119" fmla="*/ 1469 h 2656"/>
                  <a:gd name="T120" fmla="*/ 2104 w 3859"/>
                  <a:gd name="T121" fmla="*/ 296 h 2656"/>
                  <a:gd name="T122" fmla="*/ 2691 w 3859"/>
                  <a:gd name="T123" fmla="*/ 192 h 2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59" h="2656">
                    <a:moveTo>
                      <a:pt x="3714" y="331"/>
                    </a:moveTo>
                    <a:lnTo>
                      <a:pt x="3714" y="331"/>
                    </a:lnTo>
                    <a:lnTo>
                      <a:pt x="3721" y="331"/>
                    </a:lnTo>
                    <a:lnTo>
                      <a:pt x="3727" y="329"/>
                    </a:lnTo>
                    <a:lnTo>
                      <a:pt x="3733" y="326"/>
                    </a:lnTo>
                    <a:lnTo>
                      <a:pt x="3738" y="323"/>
                    </a:lnTo>
                    <a:lnTo>
                      <a:pt x="3741" y="319"/>
                    </a:lnTo>
                    <a:lnTo>
                      <a:pt x="3744" y="315"/>
                    </a:lnTo>
                    <a:lnTo>
                      <a:pt x="3746" y="310"/>
                    </a:lnTo>
                    <a:lnTo>
                      <a:pt x="3748" y="304"/>
                    </a:lnTo>
                    <a:lnTo>
                      <a:pt x="3748" y="304"/>
                    </a:lnTo>
                    <a:lnTo>
                      <a:pt x="3748" y="292"/>
                    </a:lnTo>
                    <a:lnTo>
                      <a:pt x="3749" y="286"/>
                    </a:lnTo>
                    <a:lnTo>
                      <a:pt x="3752" y="281"/>
                    </a:lnTo>
                    <a:lnTo>
                      <a:pt x="3757" y="280"/>
                    </a:lnTo>
                    <a:lnTo>
                      <a:pt x="3762" y="280"/>
                    </a:lnTo>
                    <a:lnTo>
                      <a:pt x="3768" y="281"/>
                    </a:lnTo>
                    <a:lnTo>
                      <a:pt x="3781" y="286"/>
                    </a:lnTo>
                    <a:lnTo>
                      <a:pt x="3781" y="286"/>
                    </a:lnTo>
                    <a:lnTo>
                      <a:pt x="3794" y="291"/>
                    </a:lnTo>
                    <a:lnTo>
                      <a:pt x="3808" y="296"/>
                    </a:lnTo>
                    <a:lnTo>
                      <a:pt x="3821" y="299"/>
                    </a:lnTo>
                    <a:lnTo>
                      <a:pt x="3829" y="299"/>
                    </a:lnTo>
                    <a:lnTo>
                      <a:pt x="3835" y="299"/>
                    </a:lnTo>
                    <a:lnTo>
                      <a:pt x="3835" y="299"/>
                    </a:lnTo>
                    <a:lnTo>
                      <a:pt x="3843" y="297"/>
                    </a:lnTo>
                    <a:lnTo>
                      <a:pt x="3846" y="294"/>
                    </a:lnTo>
                    <a:lnTo>
                      <a:pt x="3848" y="289"/>
                    </a:lnTo>
                    <a:lnTo>
                      <a:pt x="3845" y="280"/>
                    </a:lnTo>
                    <a:lnTo>
                      <a:pt x="3845" y="280"/>
                    </a:lnTo>
                    <a:lnTo>
                      <a:pt x="3841" y="272"/>
                    </a:lnTo>
                    <a:lnTo>
                      <a:pt x="3835" y="265"/>
                    </a:lnTo>
                    <a:lnTo>
                      <a:pt x="3830" y="264"/>
                    </a:lnTo>
                    <a:lnTo>
                      <a:pt x="3824" y="262"/>
                    </a:lnTo>
                    <a:lnTo>
                      <a:pt x="3811" y="262"/>
                    </a:lnTo>
                    <a:lnTo>
                      <a:pt x="3805" y="262"/>
                    </a:lnTo>
                    <a:lnTo>
                      <a:pt x="3797" y="261"/>
                    </a:lnTo>
                    <a:lnTo>
                      <a:pt x="3797" y="261"/>
                    </a:lnTo>
                    <a:lnTo>
                      <a:pt x="3768" y="256"/>
                    </a:lnTo>
                    <a:lnTo>
                      <a:pt x="3738" y="251"/>
                    </a:lnTo>
                    <a:lnTo>
                      <a:pt x="3678" y="242"/>
                    </a:lnTo>
                    <a:lnTo>
                      <a:pt x="3678" y="242"/>
                    </a:lnTo>
                    <a:lnTo>
                      <a:pt x="3671" y="242"/>
                    </a:lnTo>
                    <a:lnTo>
                      <a:pt x="3668" y="240"/>
                    </a:lnTo>
                    <a:lnTo>
                      <a:pt x="3667" y="235"/>
                    </a:lnTo>
                    <a:lnTo>
                      <a:pt x="3667" y="235"/>
                    </a:lnTo>
                    <a:lnTo>
                      <a:pt x="3665" y="229"/>
                    </a:lnTo>
                    <a:lnTo>
                      <a:pt x="3663" y="224"/>
                    </a:lnTo>
                    <a:lnTo>
                      <a:pt x="3660" y="221"/>
                    </a:lnTo>
                    <a:lnTo>
                      <a:pt x="3657" y="219"/>
                    </a:lnTo>
                    <a:lnTo>
                      <a:pt x="3648" y="218"/>
                    </a:lnTo>
                    <a:lnTo>
                      <a:pt x="3638" y="216"/>
                    </a:lnTo>
                    <a:lnTo>
                      <a:pt x="3638" y="216"/>
                    </a:lnTo>
                    <a:lnTo>
                      <a:pt x="3548" y="202"/>
                    </a:lnTo>
                    <a:lnTo>
                      <a:pt x="3548" y="202"/>
                    </a:lnTo>
                    <a:lnTo>
                      <a:pt x="3565" y="200"/>
                    </a:lnTo>
                    <a:lnTo>
                      <a:pt x="3584" y="199"/>
                    </a:lnTo>
                    <a:lnTo>
                      <a:pt x="3602" y="199"/>
                    </a:lnTo>
                    <a:lnTo>
                      <a:pt x="3619" y="202"/>
                    </a:lnTo>
                    <a:lnTo>
                      <a:pt x="3619" y="202"/>
                    </a:lnTo>
                    <a:lnTo>
                      <a:pt x="3648" y="208"/>
                    </a:lnTo>
                    <a:lnTo>
                      <a:pt x="3676" y="215"/>
                    </a:lnTo>
                    <a:lnTo>
                      <a:pt x="3690" y="216"/>
                    </a:lnTo>
                    <a:lnTo>
                      <a:pt x="3705" y="216"/>
                    </a:lnTo>
                    <a:lnTo>
                      <a:pt x="3719" y="213"/>
                    </a:lnTo>
                    <a:lnTo>
                      <a:pt x="3733" y="208"/>
                    </a:lnTo>
                    <a:lnTo>
                      <a:pt x="3733" y="208"/>
                    </a:lnTo>
                    <a:lnTo>
                      <a:pt x="3759" y="199"/>
                    </a:lnTo>
                    <a:lnTo>
                      <a:pt x="3784" y="191"/>
                    </a:lnTo>
                    <a:lnTo>
                      <a:pt x="3810" y="183"/>
                    </a:lnTo>
                    <a:lnTo>
                      <a:pt x="3837" y="178"/>
                    </a:lnTo>
                    <a:lnTo>
                      <a:pt x="3837" y="178"/>
                    </a:lnTo>
                    <a:lnTo>
                      <a:pt x="3843" y="176"/>
                    </a:lnTo>
                    <a:lnTo>
                      <a:pt x="3851" y="173"/>
                    </a:lnTo>
                    <a:lnTo>
                      <a:pt x="3856" y="169"/>
                    </a:lnTo>
                    <a:lnTo>
                      <a:pt x="3857" y="165"/>
                    </a:lnTo>
                    <a:lnTo>
                      <a:pt x="3859" y="161"/>
                    </a:lnTo>
                    <a:lnTo>
                      <a:pt x="3859" y="161"/>
                    </a:lnTo>
                    <a:lnTo>
                      <a:pt x="3857" y="151"/>
                    </a:lnTo>
                    <a:lnTo>
                      <a:pt x="3854" y="145"/>
                    </a:lnTo>
                    <a:lnTo>
                      <a:pt x="3849" y="140"/>
                    </a:lnTo>
                    <a:lnTo>
                      <a:pt x="3843" y="135"/>
                    </a:lnTo>
                    <a:lnTo>
                      <a:pt x="3843" y="135"/>
                    </a:lnTo>
                    <a:lnTo>
                      <a:pt x="3826" y="127"/>
                    </a:lnTo>
                    <a:lnTo>
                      <a:pt x="3808" y="122"/>
                    </a:lnTo>
                    <a:lnTo>
                      <a:pt x="3791" y="121"/>
                    </a:lnTo>
                    <a:lnTo>
                      <a:pt x="3771" y="121"/>
                    </a:lnTo>
                    <a:lnTo>
                      <a:pt x="3771" y="121"/>
                    </a:lnTo>
                    <a:lnTo>
                      <a:pt x="3756" y="122"/>
                    </a:lnTo>
                    <a:lnTo>
                      <a:pt x="3746" y="121"/>
                    </a:lnTo>
                    <a:lnTo>
                      <a:pt x="3743" y="118"/>
                    </a:lnTo>
                    <a:lnTo>
                      <a:pt x="3740" y="115"/>
                    </a:lnTo>
                    <a:lnTo>
                      <a:pt x="3740" y="115"/>
                    </a:lnTo>
                    <a:lnTo>
                      <a:pt x="3733" y="108"/>
                    </a:lnTo>
                    <a:lnTo>
                      <a:pt x="3727" y="103"/>
                    </a:lnTo>
                    <a:lnTo>
                      <a:pt x="3714" y="95"/>
                    </a:lnTo>
                    <a:lnTo>
                      <a:pt x="3702" y="91"/>
                    </a:lnTo>
                    <a:lnTo>
                      <a:pt x="3687" y="89"/>
                    </a:lnTo>
                    <a:lnTo>
                      <a:pt x="3657" y="88"/>
                    </a:lnTo>
                    <a:lnTo>
                      <a:pt x="3643" y="86"/>
                    </a:lnTo>
                    <a:lnTo>
                      <a:pt x="3629" y="84"/>
                    </a:lnTo>
                    <a:lnTo>
                      <a:pt x="3629" y="84"/>
                    </a:lnTo>
                    <a:lnTo>
                      <a:pt x="3621" y="86"/>
                    </a:lnTo>
                    <a:lnTo>
                      <a:pt x="3614" y="86"/>
                    </a:lnTo>
                    <a:lnTo>
                      <a:pt x="3611" y="86"/>
                    </a:lnTo>
                    <a:lnTo>
                      <a:pt x="3608" y="83"/>
                    </a:lnTo>
                    <a:lnTo>
                      <a:pt x="3605" y="80"/>
                    </a:lnTo>
                    <a:lnTo>
                      <a:pt x="3603" y="75"/>
                    </a:lnTo>
                    <a:lnTo>
                      <a:pt x="3603" y="75"/>
                    </a:lnTo>
                    <a:lnTo>
                      <a:pt x="3602" y="72"/>
                    </a:lnTo>
                    <a:lnTo>
                      <a:pt x="3600" y="68"/>
                    </a:lnTo>
                    <a:lnTo>
                      <a:pt x="3595" y="64"/>
                    </a:lnTo>
                    <a:lnTo>
                      <a:pt x="3587" y="61"/>
                    </a:lnTo>
                    <a:lnTo>
                      <a:pt x="3581" y="59"/>
                    </a:lnTo>
                    <a:lnTo>
                      <a:pt x="3581" y="59"/>
                    </a:lnTo>
                    <a:lnTo>
                      <a:pt x="3563" y="54"/>
                    </a:lnTo>
                    <a:lnTo>
                      <a:pt x="3548" y="53"/>
                    </a:lnTo>
                    <a:lnTo>
                      <a:pt x="3533" y="53"/>
                    </a:lnTo>
                    <a:lnTo>
                      <a:pt x="3521" y="57"/>
                    </a:lnTo>
                    <a:lnTo>
                      <a:pt x="3509" y="64"/>
                    </a:lnTo>
                    <a:lnTo>
                      <a:pt x="3498" y="73"/>
                    </a:lnTo>
                    <a:lnTo>
                      <a:pt x="3487" y="88"/>
                    </a:lnTo>
                    <a:lnTo>
                      <a:pt x="3478" y="103"/>
                    </a:lnTo>
                    <a:lnTo>
                      <a:pt x="3478" y="103"/>
                    </a:lnTo>
                    <a:lnTo>
                      <a:pt x="3468" y="119"/>
                    </a:lnTo>
                    <a:lnTo>
                      <a:pt x="3463" y="124"/>
                    </a:lnTo>
                    <a:lnTo>
                      <a:pt x="3459" y="127"/>
                    </a:lnTo>
                    <a:lnTo>
                      <a:pt x="3454" y="127"/>
                    </a:lnTo>
                    <a:lnTo>
                      <a:pt x="3446" y="127"/>
                    </a:lnTo>
                    <a:lnTo>
                      <a:pt x="3427" y="122"/>
                    </a:lnTo>
                    <a:lnTo>
                      <a:pt x="3427" y="122"/>
                    </a:lnTo>
                    <a:lnTo>
                      <a:pt x="3457" y="105"/>
                    </a:lnTo>
                    <a:lnTo>
                      <a:pt x="3457" y="105"/>
                    </a:lnTo>
                    <a:lnTo>
                      <a:pt x="3449" y="97"/>
                    </a:lnTo>
                    <a:lnTo>
                      <a:pt x="3443" y="91"/>
                    </a:lnTo>
                    <a:lnTo>
                      <a:pt x="3443" y="91"/>
                    </a:lnTo>
                    <a:lnTo>
                      <a:pt x="3436" y="89"/>
                    </a:lnTo>
                    <a:lnTo>
                      <a:pt x="3432" y="88"/>
                    </a:lnTo>
                    <a:lnTo>
                      <a:pt x="3427" y="84"/>
                    </a:lnTo>
                    <a:lnTo>
                      <a:pt x="3425" y="83"/>
                    </a:lnTo>
                    <a:lnTo>
                      <a:pt x="3425" y="80"/>
                    </a:lnTo>
                    <a:lnTo>
                      <a:pt x="3425" y="80"/>
                    </a:lnTo>
                    <a:lnTo>
                      <a:pt x="3425" y="76"/>
                    </a:lnTo>
                    <a:lnTo>
                      <a:pt x="3427" y="73"/>
                    </a:lnTo>
                    <a:lnTo>
                      <a:pt x="3432" y="72"/>
                    </a:lnTo>
                    <a:lnTo>
                      <a:pt x="3438" y="70"/>
                    </a:lnTo>
                    <a:lnTo>
                      <a:pt x="3444" y="70"/>
                    </a:lnTo>
                    <a:lnTo>
                      <a:pt x="3444" y="70"/>
                    </a:lnTo>
                    <a:lnTo>
                      <a:pt x="3457" y="64"/>
                    </a:lnTo>
                    <a:lnTo>
                      <a:pt x="3470" y="56"/>
                    </a:lnTo>
                    <a:lnTo>
                      <a:pt x="3470" y="56"/>
                    </a:lnTo>
                    <a:lnTo>
                      <a:pt x="3473" y="53"/>
                    </a:lnTo>
                    <a:lnTo>
                      <a:pt x="3474" y="48"/>
                    </a:lnTo>
                    <a:lnTo>
                      <a:pt x="3474" y="45"/>
                    </a:lnTo>
                    <a:lnTo>
                      <a:pt x="3470" y="41"/>
                    </a:lnTo>
                    <a:lnTo>
                      <a:pt x="3470" y="41"/>
                    </a:lnTo>
                    <a:lnTo>
                      <a:pt x="3460" y="38"/>
                    </a:lnTo>
                    <a:lnTo>
                      <a:pt x="3452" y="34"/>
                    </a:lnTo>
                    <a:lnTo>
                      <a:pt x="3435" y="22"/>
                    </a:lnTo>
                    <a:lnTo>
                      <a:pt x="3417" y="13"/>
                    </a:lnTo>
                    <a:lnTo>
                      <a:pt x="3409" y="10"/>
                    </a:lnTo>
                    <a:lnTo>
                      <a:pt x="3400" y="10"/>
                    </a:lnTo>
                    <a:lnTo>
                      <a:pt x="3400" y="10"/>
                    </a:lnTo>
                    <a:lnTo>
                      <a:pt x="3385" y="11"/>
                    </a:lnTo>
                    <a:lnTo>
                      <a:pt x="3370" y="13"/>
                    </a:lnTo>
                    <a:lnTo>
                      <a:pt x="3354" y="16"/>
                    </a:lnTo>
                    <a:lnTo>
                      <a:pt x="3339" y="21"/>
                    </a:lnTo>
                    <a:lnTo>
                      <a:pt x="3324" y="27"/>
                    </a:lnTo>
                    <a:lnTo>
                      <a:pt x="3309" y="34"/>
                    </a:lnTo>
                    <a:lnTo>
                      <a:pt x="3295" y="41"/>
                    </a:lnTo>
                    <a:lnTo>
                      <a:pt x="3281" y="51"/>
                    </a:lnTo>
                    <a:lnTo>
                      <a:pt x="3281" y="51"/>
                    </a:lnTo>
                    <a:lnTo>
                      <a:pt x="3285" y="54"/>
                    </a:lnTo>
                    <a:lnTo>
                      <a:pt x="3290" y="56"/>
                    </a:lnTo>
                    <a:lnTo>
                      <a:pt x="3300" y="57"/>
                    </a:lnTo>
                    <a:lnTo>
                      <a:pt x="3304" y="57"/>
                    </a:lnTo>
                    <a:lnTo>
                      <a:pt x="3309" y="59"/>
                    </a:lnTo>
                    <a:lnTo>
                      <a:pt x="3312" y="62"/>
                    </a:lnTo>
                    <a:lnTo>
                      <a:pt x="3316" y="67"/>
                    </a:lnTo>
                    <a:lnTo>
                      <a:pt x="3316" y="67"/>
                    </a:lnTo>
                    <a:lnTo>
                      <a:pt x="3309" y="70"/>
                    </a:lnTo>
                    <a:lnTo>
                      <a:pt x="3303" y="73"/>
                    </a:lnTo>
                    <a:lnTo>
                      <a:pt x="3289" y="78"/>
                    </a:lnTo>
                    <a:lnTo>
                      <a:pt x="3282" y="81"/>
                    </a:lnTo>
                    <a:lnTo>
                      <a:pt x="3279" y="88"/>
                    </a:lnTo>
                    <a:lnTo>
                      <a:pt x="3277" y="94"/>
                    </a:lnTo>
                    <a:lnTo>
                      <a:pt x="3277" y="105"/>
                    </a:lnTo>
                    <a:lnTo>
                      <a:pt x="3277" y="105"/>
                    </a:lnTo>
                    <a:lnTo>
                      <a:pt x="3273" y="105"/>
                    </a:lnTo>
                    <a:lnTo>
                      <a:pt x="3270" y="108"/>
                    </a:lnTo>
                    <a:lnTo>
                      <a:pt x="3266" y="111"/>
                    </a:lnTo>
                    <a:lnTo>
                      <a:pt x="3265" y="116"/>
                    </a:lnTo>
                    <a:lnTo>
                      <a:pt x="3262" y="124"/>
                    </a:lnTo>
                    <a:lnTo>
                      <a:pt x="3260" y="126"/>
                    </a:lnTo>
                    <a:lnTo>
                      <a:pt x="3255" y="127"/>
                    </a:lnTo>
                    <a:lnTo>
                      <a:pt x="3255" y="127"/>
                    </a:lnTo>
                    <a:lnTo>
                      <a:pt x="3249" y="126"/>
                    </a:lnTo>
                    <a:lnTo>
                      <a:pt x="3243" y="127"/>
                    </a:lnTo>
                    <a:lnTo>
                      <a:pt x="3233" y="130"/>
                    </a:lnTo>
                    <a:lnTo>
                      <a:pt x="3211" y="143"/>
                    </a:lnTo>
                    <a:lnTo>
                      <a:pt x="3211" y="143"/>
                    </a:lnTo>
                    <a:lnTo>
                      <a:pt x="3211" y="134"/>
                    </a:lnTo>
                    <a:lnTo>
                      <a:pt x="3211" y="124"/>
                    </a:lnTo>
                    <a:lnTo>
                      <a:pt x="3209" y="107"/>
                    </a:lnTo>
                    <a:lnTo>
                      <a:pt x="3209" y="97"/>
                    </a:lnTo>
                    <a:lnTo>
                      <a:pt x="3209" y="88"/>
                    </a:lnTo>
                    <a:lnTo>
                      <a:pt x="3211" y="80"/>
                    </a:lnTo>
                    <a:lnTo>
                      <a:pt x="3216" y="70"/>
                    </a:lnTo>
                    <a:lnTo>
                      <a:pt x="3216" y="70"/>
                    </a:lnTo>
                    <a:lnTo>
                      <a:pt x="3217" y="67"/>
                    </a:lnTo>
                    <a:lnTo>
                      <a:pt x="3217" y="64"/>
                    </a:lnTo>
                    <a:lnTo>
                      <a:pt x="3216" y="56"/>
                    </a:lnTo>
                    <a:lnTo>
                      <a:pt x="3212" y="48"/>
                    </a:lnTo>
                    <a:lnTo>
                      <a:pt x="3208" y="41"/>
                    </a:lnTo>
                    <a:lnTo>
                      <a:pt x="3208" y="41"/>
                    </a:lnTo>
                    <a:lnTo>
                      <a:pt x="3204" y="40"/>
                    </a:lnTo>
                    <a:lnTo>
                      <a:pt x="3201" y="38"/>
                    </a:lnTo>
                    <a:lnTo>
                      <a:pt x="3196" y="40"/>
                    </a:lnTo>
                    <a:lnTo>
                      <a:pt x="3184" y="45"/>
                    </a:lnTo>
                    <a:lnTo>
                      <a:pt x="3184" y="45"/>
                    </a:lnTo>
                    <a:lnTo>
                      <a:pt x="3165" y="56"/>
                    </a:lnTo>
                    <a:lnTo>
                      <a:pt x="3146" y="67"/>
                    </a:lnTo>
                    <a:lnTo>
                      <a:pt x="3127" y="80"/>
                    </a:lnTo>
                    <a:lnTo>
                      <a:pt x="3109" y="92"/>
                    </a:lnTo>
                    <a:lnTo>
                      <a:pt x="3109" y="92"/>
                    </a:lnTo>
                    <a:lnTo>
                      <a:pt x="3088" y="108"/>
                    </a:lnTo>
                    <a:lnTo>
                      <a:pt x="3069" y="126"/>
                    </a:lnTo>
                    <a:lnTo>
                      <a:pt x="3061" y="135"/>
                    </a:lnTo>
                    <a:lnTo>
                      <a:pt x="3053" y="146"/>
                    </a:lnTo>
                    <a:lnTo>
                      <a:pt x="3046" y="157"/>
                    </a:lnTo>
                    <a:lnTo>
                      <a:pt x="3041" y="170"/>
                    </a:lnTo>
                    <a:lnTo>
                      <a:pt x="3041" y="170"/>
                    </a:lnTo>
                    <a:lnTo>
                      <a:pt x="3038" y="178"/>
                    </a:lnTo>
                    <a:lnTo>
                      <a:pt x="3033" y="184"/>
                    </a:lnTo>
                    <a:lnTo>
                      <a:pt x="3028" y="189"/>
                    </a:lnTo>
                    <a:lnTo>
                      <a:pt x="3022" y="194"/>
                    </a:lnTo>
                    <a:lnTo>
                      <a:pt x="3014" y="197"/>
                    </a:lnTo>
                    <a:lnTo>
                      <a:pt x="3006" y="199"/>
                    </a:lnTo>
                    <a:lnTo>
                      <a:pt x="2996" y="197"/>
                    </a:lnTo>
                    <a:lnTo>
                      <a:pt x="2987" y="194"/>
                    </a:lnTo>
                    <a:lnTo>
                      <a:pt x="2987" y="194"/>
                    </a:lnTo>
                    <a:lnTo>
                      <a:pt x="2987" y="189"/>
                    </a:lnTo>
                    <a:lnTo>
                      <a:pt x="2988" y="184"/>
                    </a:lnTo>
                    <a:lnTo>
                      <a:pt x="2995" y="175"/>
                    </a:lnTo>
                    <a:lnTo>
                      <a:pt x="3009" y="161"/>
                    </a:lnTo>
                    <a:lnTo>
                      <a:pt x="3009" y="161"/>
                    </a:lnTo>
                    <a:lnTo>
                      <a:pt x="3019" y="151"/>
                    </a:lnTo>
                    <a:lnTo>
                      <a:pt x="3020" y="145"/>
                    </a:lnTo>
                    <a:lnTo>
                      <a:pt x="3020" y="143"/>
                    </a:lnTo>
                    <a:lnTo>
                      <a:pt x="3019" y="140"/>
                    </a:lnTo>
                    <a:lnTo>
                      <a:pt x="3019" y="140"/>
                    </a:lnTo>
                    <a:lnTo>
                      <a:pt x="3014" y="132"/>
                    </a:lnTo>
                    <a:lnTo>
                      <a:pt x="3012" y="126"/>
                    </a:lnTo>
                    <a:lnTo>
                      <a:pt x="3012" y="121"/>
                    </a:lnTo>
                    <a:lnTo>
                      <a:pt x="3015" y="118"/>
                    </a:lnTo>
                    <a:lnTo>
                      <a:pt x="3019" y="115"/>
                    </a:lnTo>
                    <a:lnTo>
                      <a:pt x="3023" y="113"/>
                    </a:lnTo>
                    <a:lnTo>
                      <a:pt x="3034" y="108"/>
                    </a:lnTo>
                    <a:lnTo>
                      <a:pt x="3034" y="108"/>
                    </a:lnTo>
                    <a:lnTo>
                      <a:pt x="3053" y="99"/>
                    </a:lnTo>
                    <a:lnTo>
                      <a:pt x="3073" y="88"/>
                    </a:lnTo>
                    <a:lnTo>
                      <a:pt x="3082" y="83"/>
                    </a:lnTo>
                    <a:lnTo>
                      <a:pt x="3090" y="75"/>
                    </a:lnTo>
                    <a:lnTo>
                      <a:pt x="3096" y="67"/>
                    </a:lnTo>
                    <a:lnTo>
                      <a:pt x="3101" y="56"/>
                    </a:lnTo>
                    <a:lnTo>
                      <a:pt x="3101" y="56"/>
                    </a:lnTo>
                    <a:lnTo>
                      <a:pt x="3098" y="54"/>
                    </a:lnTo>
                    <a:lnTo>
                      <a:pt x="3095" y="54"/>
                    </a:lnTo>
                    <a:lnTo>
                      <a:pt x="3088" y="56"/>
                    </a:lnTo>
                    <a:lnTo>
                      <a:pt x="3084" y="56"/>
                    </a:lnTo>
                    <a:lnTo>
                      <a:pt x="3080" y="57"/>
                    </a:lnTo>
                    <a:lnTo>
                      <a:pt x="3077" y="56"/>
                    </a:lnTo>
                    <a:lnTo>
                      <a:pt x="3074" y="53"/>
                    </a:lnTo>
                    <a:lnTo>
                      <a:pt x="3074" y="53"/>
                    </a:lnTo>
                    <a:lnTo>
                      <a:pt x="3079" y="49"/>
                    </a:lnTo>
                    <a:lnTo>
                      <a:pt x="3084" y="46"/>
                    </a:lnTo>
                    <a:lnTo>
                      <a:pt x="3093" y="43"/>
                    </a:lnTo>
                    <a:lnTo>
                      <a:pt x="3104" y="41"/>
                    </a:lnTo>
                    <a:lnTo>
                      <a:pt x="3114" y="38"/>
                    </a:lnTo>
                    <a:lnTo>
                      <a:pt x="3114" y="38"/>
                    </a:lnTo>
                    <a:lnTo>
                      <a:pt x="3123" y="37"/>
                    </a:lnTo>
                    <a:lnTo>
                      <a:pt x="3123" y="37"/>
                    </a:lnTo>
                    <a:lnTo>
                      <a:pt x="3120" y="34"/>
                    </a:lnTo>
                    <a:lnTo>
                      <a:pt x="3120" y="32"/>
                    </a:lnTo>
                    <a:lnTo>
                      <a:pt x="3120" y="32"/>
                    </a:lnTo>
                    <a:lnTo>
                      <a:pt x="3119" y="24"/>
                    </a:lnTo>
                    <a:lnTo>
                      <a:pt x="3119" y="19"/>
                    </a:lnTo>
                    <a:lnTo>
                      <a:pt x="3115" y="14"/>
                    </a:lnTo>
                    <a:lnTo>
                      <a:pt x="3111" y="10"/>
                    </a:lnTo>
                    <a:lnTo>
                      <a:pt x="3107" y="8"/>
                    </a:lnTo>
                    <a:lnTo>
                      <a:pt x="3101" y="5"/>
                    </a:lnTo>
                    <a:lnTo>
                      <a:pt x="3088" y="2"/>
                    </a:lnTo>
                    <a:lnTo>
                      <a:pt x="3088" y="2"/>
                    </a:lnTo>
                    <a:lnTo>
                      <a:pt x="3079" y="0"/>
                    </a:lnTo>
                    <a:lnTo>
                      <a:pt x="3069" y="0"/>
                    </a:lnTo>
                    <a:lnTo>
                      <a:pt x="3060" y="2"/>
                    </a:lnTo>
                    <a:lnTo>
                      <a:pt x="3050" y="3"/>
                    </a:lnTo>
                    <a:lnTo>
                      <a:pt x="3033" y="10"/>
                    </a:lnTo>
                    <a:lnTo>
                      <a:pt x="3014" y="18"/>
                    </a:lnTo>
                    <a:lnTo>
                      <a:pt x="3014" y="18"/>
                    </a:lnTo>
                    <a:lnTo>
                      <a:pt x="3036" y="38"/>
                    </a:lnTo>
                    <a:lnTo>
                      <a:pt x="3036" y="38"/>
                    </a:lnTo>
                    <a:lnTo>
                      <a:pt x="3030" y="45"/>
                    </a:lnTo>
                    <a:lnTo>
                      <a:pt x="3023" y="48"/>
                    </a:lnTo>
                    <a:lnTo>
                      <a:pt x="3017" y="51"/>
                    </a:lnTo>
                    <a:lnTo>
                      <a:pt x="3011" y="51"/>
                    </a:lnTo>
                    <a:lnTo>
                      <a:pt x="3004" y="51"/>
                    </a:lnTo>
                    <a:lnTo>
                      <a:pt x="2996" y="49"/>
                    </a:lnTo>
                    <a:lnTo>
                      <a:pt x="2982" y="43"/>
                    </a:lnTo>
                    <a:lnTo>
                      <a:pt x="2982" y="43"/>
                    </a:lnTo>
                    <a:lnTo>
                      <a:pt x="2974" y="40"/>
                    </a:lnTo>
                    <a:lnTo>
                      <a:pt x="2963" y="37"/>
                    </a:lnTo>
                    <a:lnTo>
                      <a:pt x="2953" y="35"/>
                    </a:lnTo>
                    <a:lnTo>
                      <a:pt x="2942" y="35"/>
                    </a:lnTo>
                    <a:lnTo>
                      <a:pt x="2933" y="37"/>
                    </a:lnTo>
                    <a:lnTo>
                      <a:pt x="2925" y="38"/>
                    </a:lnTo>
                    <a:lnTo>
                      <a:pt x="2918" y="41"/>
                    </a:lnTo>
                    <a:lnTo>
                      <a:pt x="2915" y="48"/>
                    </a:lnTo>
                    <a:lnTo>
                      <a:pt x="2915" y="48"/>
                    </a:lnTo>
                    <a:lnTo>
                      <a:pt x="2911" y="56"/>
                    </a:lnTo>
                    <a:lnTo>
                      <a:pt x="2906" y="61"/>
                    </a:lnTo>
                    <a:lnTo>
                      <a:pt x="2899" y="64"/>
                    </a:lnTo>
                    <a:lnTo>
                      <a:pt x="2895" y="64"/>
                    </a:lnTo>
                    <a:lnTo>
                      <a:pt x="2884" y="62"/>
                    </a:lnTo>
                    <a:lnTo>
                      <a:pt x="2877" y="62"/>
                    </a:lnTo>
                    <a:lnTo>
                      <a:pt x="2872" y="64"/>
                    </a:lnTo>
                    <a:lnTo>
                      <a:pt x="2872" y="64"/>
                    </a:lnTo>
                    <a:lnTo>
                      <a:pt x="2868" y="67"/>
                    </a:lnTo>
                    <a:lnTo>
                      <a:pt x="2864" y="68"/>
                    </a:lnTo>
                    <a:lnTo>
                      <a:pt x="2864" y="72"/>
                    </a:lnTo>
                    <a:lnTo>
                      <a:pt x="2864" y="72"/>
                    </a:lnTo>
                    <a:lnTo>
                      <a:pt x="2868" y="75"/>
                    </a:lnTo>
                    <a:lnTo>
                      <a:pt x="2872" y="78"/>
                    </a:lnTo>
                    <a:lnTo>
                      <a:pt x="2882" y="83"/>
                    </a:lnTo>
                    <a:lnTo>
                      <a:pt x="2893" y="86"/>
                    </a:lnTo>
                    <a:lnTo>
                      <a:pt x="2898" y="89"/>
                    </a:lnTo>
                    <a:lnTo>
                      <a:pt x="2901" y="92"/>
                    </a:lnTo>
                    <a:lnTo>
                      <a:pt x="2901" y="92"/>
                    </a:lnTo>
                    <a:lnTo>
                      <a:pt x="2896" y="95"/>
                    </a:lnTo>
                    <a:lnTo>
                      <a:pt x="2890" y="95"/>
                    </a:lnTo>
                    <a:lnTo>
                      <a:pt x="2877" y="97"/>
                    </a:lnTo>
                    <a:lnTo>
                      <a:pt x="2871" y="99"/>
                    </a:lnTo>
                    <a:lnTo>
                      <a:pt x="2868" y="102"/>
                    </a:lnTo>
                    <a:lnTo>
                      <a:pt x="2864" y="107"/>
                    </a:lnTo>
                    <a:lnTo>
                      <a:pt x="2863" y="115"/>
                    </a:lnTo>
                    <a:lnTo>
                      <a:pt x="2863" y="115"/>
                    </a:lnTo>
                    <a:lnTo>
                      <a:pt x="2863" y="121"/>
                    </a:lnTo>
                    <a:lnTo>
                      <a:pt x="2861" y="126"/>
                    </a:lnTo>
                    <a:lnTo>
                      <a:pt x="2858" y="127"/>
                    </a:lnTo>
                    <a:lnTo>
                      <a:pt x="2852" y="127"/>
                    </a:lnTo>
                    <a:lnTo>
                      <a:pt x="2852" y="127"/>
                    </a:lnTo>
                    <a:lnTo>
                      <a:pt x="2844" y="127"/>
                    </a:lnTo>
                    <a:lnTo>
                      <a:pt x="2842" y="126"/>
                    </a:lnTo>
                    <a:lnTo>
                      <a:pt x="2841" y="124"/>
                    </a:lnTo>
                    <a:lnTo>
                      <a:pt x="2841" y="118"/>
                    </a:lnTo>
                    <a:lnTo>
                      <a:pt x="2842" y="111"/>
                    </a:lnTo>
                    <a:lnTo>
                      <a:pt x="2842" y="111"/>
                    </a:lnTo>
                    <a:lnTo>
                      <a:pt x="2842" y="108"/>
                    </a:lnTo>
                    <a:lnTo>
                      <a:pt x="2842" y="103"/>
                    </a:lnTo>
                    <a:lnTo>
                      <a:pt x="2839" y="97"/>
                    </a:lnTo>
                    <a:lnTo>
                      <a:pt x="2833" y="94"/>
                    </a:lnTo>
                    <a:lnTo>
                      <a:pt x="2826" y="92"/>
                    </a:lnTo>
                    <a:lnTo>
                      <a:pt x="2826" y="92"/>
                    </a:lnTo>
                    <a:lnTo>
                      <a:pt x="2814" y="91"/>
                    </a:lnTo>
                    <a:lnTo>
                      <a:pt x="2801" y="88"/>
                    </a:lnTo>
                    <a:lnTo>
                      <a:pt x="2795" y="89"/>
                    </a:lnTo>
                    <a:lnTo>
                      <a:pt x="2788" y="91"/>
                    </a:lnTo>
                    <a:lnTo>
                      <a:pt x="2782" y="94"/>
                    </a:lnTo>
                    <a:lnTo>
                      <a:pt x="2777" y="102"/>
                    </a:lnTo>
                    <a:lnTo>
                      <a:pt x="2777" y="102"/>
                    </a:lnTo>
                    <a:lnTo>
                      <a:pt x="2772" y="107"/>
                    </a:lnTo>
                    <a:lnTo>
                      <a:pt x="2766" y="110"/>
                    </a:lnTo>
                    <a:lnTo>
                      <a:pt x="2753" y="116"/>
                    </a:lnTo>
                    <a:lnTo>
                      <a:pt x="2739" y="121"/>
                    </a:lnTo>
                    <a:lnTo>
                      <a:pt x="2723" y="126"/>
                    </a:lnTo>
                    <a:lnTo>
                      <a:pt x="2723" y="126"/>
                    </a:lnTo>
                    <a:lnTo>
                      <a:pt x="2707" y="129"/>
                    </a:lnTo>
                    <a:lnTo>
                      <a:pt x="2691" y="132"/>
                    </a:lnTo>
                    <a:lnTo>
                      <a:pt x="2675" y="138"/>
                    </a:lnTo>
                    <a:lnTo>
                      <a:pt x="2667" y="143"/>
                    </a:lnTo>
                    <a:lnTo>
                      <a:pt x="2661" y="149"/>
                    </a:lnTo>
                    <a:lnTo>
                      <a:pt x="2661" y="149"/>
                    </a:lnTo>
                    <a:lnTo>
                      <a:pt x="2658" y="151"/>
                    </a:lnTo>
                    <a:lnTo>
                      <a:pt x="2655" y="151"/>
                    </a:lnTo>
                    <a:lnTo>
                      <a:pt x="2648" y="151"/>
                    </a:lnTo>
                    <a:lnTo>
                      <a:pt x="2633" y="148"/>
                    </a:lnTo>
                    <a:lnTo>
                      <a:pt x="2625" y="148"/>
                    </a:lnTo>
                    <a:lnTo>
                      <a:pt x="2621" y="148"/>
                    </a:lnTo>
                    <a:lnTo>
                      <a:pt x="2618" y="149"/>
                    </a:lnTo>
                    <a:lnTo>
                      <a:pt x="2615" y="153"/>
                    </a:lnTo>
                    <a:lnTo>
                      <a:pt x="2613" y="157"/>
                    </a:lnTo>
                    <a:lnTo>
                      <a:pt x="2613" y="164"/>
                    </a:lnTo>
                    <a:lnTo>
                      <a:pt x="2612" y="172"/>
                    </a:lnTo>
                    <a:lnTo>
                      <a:pt x="2612" y="172"/>
                    </a:lnTo>
                    <a:lnTo>
                      <a:pt x="2609" y="172"/>
                    </a:lnTo>
                    <a:lnTo>
                      <a:pt x="2604" y="172"/>
                    </a:lnTo>
                    <a:lnTo>
                      <a:pt x="2604" y="172"/>
                    </a:lnTo>
                    <a:lnTo>
                      <a:pt x="2596" y="170"/>
                    </a:lnTo>
                    <a:lnTo>
                      <a:pt x="2590" y="170"/>
                    </a:lnTo>
                    <a:lnTo>
                      <a:pt x="2583" y="170"/>
                    </a:lnTo>
                    <a:lnTo>
                      <a:pt x="2577" y="170"/>
                    </a:lnTo>
                    <a:lnTo>
                      <a:pt x="2577" y="170"/>
                    </a:lnTo>
                    <a:lnTo>
                      <a:pt x="2567" y="169"/>
                    </a:lnTo>
                    <a:lnTo>
                      <a:pt x="2558" y="169"/>
                    </a:lnTo>
                    <a:lnTo>
                      <a:pt x="2540" y="170"/>
                    </a:lnTo>
                    <a:lnTo>
                      <a:pt x="2525" y="173"/>
                    </a:lnTo>
                    <a:lnTo>
                      <a:pt x="2517" y="172"/>
                    </a:lnTo>
                    <a:lnTo>
                      <a:pt x="2510" y="170"/>
                    </a:lnTo>
                    <a:lnTo>
                      <a:pt x="2510" y="170"/>
                    </a:lnTo>
                    <a:lnTo>
                      <a:pt x="2499" y="167"/>
                    </a:lnTo>
                    <a:lnTo>
                      <a:pt x="2488" y="167"/>
                    </a:lnTo>
                    <a:lnTo>
                      <a:pt x="2478" y="167"/>
                    </a:lnTo>
                    <a:lnTo>
                      <a:pt x="2469" y="170"/>
                    </a:lnTo>
                    <a:lnTo>
                      <a:pt x="2450" y="176"/>
                    </a:lnTo>
                    <a:lnTo>
                      <a:pt x="2439" y="176"/>
                    </a:lnTo>
                    <a:lnTo>
                      <a:pt x="2428" y="176"/>
                    </a:lnTo>
                    <a:lnTo>
                      <a:pt x="2428" y="176"/>
                    </a:lnTo>
                    <a:lnTo>
                      <a:pt x="2436" y="186"/>
                    </a:lnTo>
                    <a:lnTo>
                      <a:pt x="2445" y="194"/>
                    </a:lnTo>
                    <a:lnTo>
                      <a:pt x="2453" y="200"/>
                    </a:lnTo>
                    <a:lnTo>
                      <a:pt x="2463" y="203"/>
                    </a:lnTo>
                    <a:lnTo>
                      <a:pt x="2472" y="207"/>
                    </a:lnTo>
                    <a:lnTo>
                      <a:pt x="2482" y="208"/>
                    </a:lnTo>
                    <a:lnTo>
                      <a:pt x="2499" y="208"/>
                    </a:lnTo>
                    <a:lnTo>
                      <a:pt x="2499" y="208"/>
                    </a:lnTo>
                    <a:lnTo>
                      <a:pt x="2510" y="210"/>
                    </a:lnTo>
                    <a:lnTo>
                      <a:pt x="2520" y="210"/>
                    </a:lnTo>
                    <a:lnTo>
                      <a:pt x="2528" y="213"/>
                    </a:lnTo>
                    <a:lnTo>
                      <a:pt x="2532" y="216"/>
                    </a:lnTo>
                    <a:lnTo>
                      <a:pt x="2537" y="223"/>
                    </a:lnTo>
                    <a:lnTo>
                      <a:pt x="2540" y="230"/>
                    </a:lnTo>
                    <a:lnTo>
                      <a:pt x="2542" y="240"/>
                    </a:lnTo>
                    <a:lnTo>
                      <a:pt x="2540" y="253"/>
                    </a:lnTo>
                    <a:lnTo>
                      <a:pt x="2540" y="253"/>
                    </a:lnTo>
                    <a:lnTo>
                      <a:pt x="2507" y="238"/>
                    </a:lnTo>
                    <a:lnTo>
                      <a:pt x="2491" y="234"/>
                    </a:lnTo>
                    <a:lnTo>
                      <a:pt x="2475" y="230"/>
                    </a:lnTo>
                    <a:lnTo>
                      <a:pt x="2466" y="230"/>
                    </a:lnTo>
                    <a:lnTo>
                      <a:pt x="2458" y="230"/>
                    </a:lnTo>
                    <a:lnTo>
                      <a:pt x="2450" y="232"/>
                    </a:lnTo>
                    <a:lnTo>
                      <a:pt x="2442" y="235"/>
                    </a:lnTo>
                    <a:lnTo>
                      <a:pt x="2436" y="238"/>
                    </a:lnTo>
                    <a:lnTo>
                      <a:pt x="2428" y="245"/>
                    </a:lnTo>
                    <a:lnTo>
                      <a:pt x="2420" y="251"/>
                    </a:lnTo>
                    <a:lnTo>
                      <a:pt x="2412" y="261"/>
                    </a:lnTo>
                    <a:lnTo>
                      <a:pt x="2412" y="261"/>
                    </a:lnTo>
                    <a:lnTo>
                      <a:pt x="2410" y="254"/>
                    </a:lnTo>
                    <a:lnTo>
                      <a:pt x="2410" y="248"/>
                    </a:lnTo>
                    <a:lnTo>
                      <a:pt x="2413" y="243"/>
                    </a:lnTo>
                    <a:lnTo>
                      <a:pt x="2416" y="238"/>
                    </a:lnTo>
                    <a:lnTo>
                      <a:pt x="2418" y="234"/>
                    </a:lnTo>
                    <a:lnTo>
                      <a:pt x="2420" y="229"/>
                    </a:lnTo>
                    <a:lnTo>
                      <a:pt x="2416" y="224"/>
                    </a:lnTo>
                    <a:lnTo>
                      <a:pt x="2410" y="219"/>
                    </a:lnTo>
                    <a:lnTo>
                      <a:pt x="2410" y="219"/>
                    </a:lnTo>
                    <a:lnTo>
                      <a:pt x="2402" y="216"/>
                    </a:lnTo>
                    <a:lnTo>
                      <a:pt x="2394" y="215"/>
                    </a:lnTo>
                    <a:lnTo>
                      <a:pt x="2386" y="216"/>
                    </a:lnTo>
                    <a:lnTo>
                      <a:pt x="2382" y="218"/>
                    </a:lnTo>
                    <a:lnTo>
                      <a:pt x="2378" y="221"/>
                    </a:lnTo>
                    <a:lnTo>
                      <a:pt x="2378" y="221"/>
                    </a:lnTo>
                    <a:lnTo>
                      <a:pt x="2377" y="224"/>
                    </a:lnTo>
                    <a:lnTo>
                      <a:pt x="2377" y="226"/>
                    </a:lnTo>
                    <a:lnTo>
                      <a:pt x="2382" y="230"/>
                    </a:lnTo>
                    <a:lnTo>
                      <a:pt x="2386" y="234"/>
                    </a:lnTo>
                    <a:lnTo>
                      <a:pt x="2386" y="237"/>
                    </a:lnTo>
                    <a:lnTo>
                      <a:pt x="2386" y="240"/>
                    </a:lnTo>
                    <a:lnTo>
                      <a:pt x="2386" y="240"/>
                    </a:lnTo>
                    <a:lnTo>
                      <a:pt x="2367" y="235"/>
                    </a:lnTo>
                    <a:lnTo>
                      <a:pt x="2364" y="235"/>
                    </a:lnTo>
                    <a:lnTo>
                      <a:pt x="2359" y="235"/>
                    </a:lnTo>
                    <a:lnTo>
                      <a:pt x="2355" y="238"/>
                    </a:lnTo>
                    <a:lnTo>
                      <a:pt x="2351" y="242"/>
                    </a:lnTo>
                    <a:lnTo>
                      <a:pt x="2351" y="242"/>
                    </a:lnTo>
                    <a:lnTo>
                      <a:pt x="2348" y="246"/>
                    </a:lnTo>
                    <a:lnTo>
                      <a:pt x="2348" y="251"/>
                    </a:lnTo>
                    <a:lnTo>
                      <a:pt x="2350" y="254"/>
                    </a:lnTo>
                    <a:lnTo>
                      <a:pt x="2351" y="256"/>
                    </a:lnTo>
                    <a:lnTo>
                      <a:pt x="2358" y="261"/>
                    </a:lnTo>
                    <a:lnTo>
                      <a:pt x="2359" y="262"/>
                    </a:lnTo>
                    <a:lnTo>
                      <a:pt x="2361" y="265"/>
                    </a:lnTo>
                    <a:lnTo>
                      <a:pt x="2361" y="265"/>
                    </a:lnTo>
                    <a:lnTo>
                      <a:pt x="2361" y="275"/>
                    </a:lnTo>
                    <a:lnTo>
                      <a:pt x="2361" y="288"/>
                    </a:lnTo>
                    <a:lnTo>
                      <a:pt x="2361" y="292"/>
                    </a:lnTo>
                    <a:lnTo>
                      <a:pt x="2359" y="297"/>
                    </a:lnTo>
                    <a:lnTo>
                      <a:pt x="2358" y="300"/>
                    </a:lnTo>
                    <a:lnTo>
                      <a:pt x="2353" y="302"/>
                    </a:lnTo>
                    <a:lnTo>
                      <a:pt x="2353" y="302"/>
                    </a:lnTo>
                    <a:lnTo>
                      <a:pt x="2347" y="304"/>
                    </a:lnTo>
                    <a:lnTo>
                      <a:pt x="2340" y="305"/>
                    </a:lnTo>
                    <a:lnTo>
                      <a:pt x="2331" y="313"/>
                    </a:lnTo>
                    <a:lnTo>
                      <a:pt x="2321" y="321"/>
                    </a:lnTo>
                    <a:lnTo>
                      <a:pt x="2313" y="331"/>
                    </a:lnTo>
                    <a:lnTo>
                      <a:pt x="2313" y="331"/>
                    </a:lnTo>
                    <a:lnTo>
                      <a:pt x="2310" y="324"/>
                    </a:lnTo>
                    <a:lnTo>
                      <a:pt x="2310" y="319"/>
                    </a:lnTo>
                    <a:lnTo>
                      <a:pt x="2310" y="315"/>
                    </a:lnTo>
                    <a:lnTo>
                      <a:pt x="2312" y="311"/>
                    </a:lnTo>
                    <a:lnTo>
                      <a:pt x="2315" y="304"/>
                    </a:lnTo>
                    <a:lnTo>
                      <a:pt x="2320" y="296"/>
                    </a:lnTo>
                    <a:lnTo>
                      <a:pt x="2320" y="296"/>
                    </a:lnTo>
                    <a:lnTo>
                      <a:pt x="2324" y="284"/>
                    </a:lnTo>
                    <a:lnTo>
                      <a:pt x="2328" y="273"/>
                    </a:lnTo>
                    <a:lnTo>
                      <a:pt x="2328" y="250"/>
                    </a:lnTo>
                    <a:lnTo>
                      <a:pt x="2328" y="250"/>
                    </a:lnTo>
                    <a:lnTo>
                      <a:pt x="2328" y="243"/>
                    </a:lnTo>
                    <a:lnTo>
                      <a:pt x="2324" y="237"/>
                    </a:lnTo>
                    <a:lnTo>
                      <a:pt x="2320" y="230"/>
                    </a:lnTo>
                    <a:lnTo>
                      <a:pt x="2315" y="227"/>
                    </a:lnTo>
                    <a:lnTo>
                      <a:pt x="2315" y="227"/>
                    </a:lnTo>
                    <a:lnTo>
                      <a:pt x="2310" y="224"/>
                    </a:lnTo>
                    <a:lnTo>
                      <a:pt x="2307" y="224"/>
                    </a:lnTo>
                    <a:lnTo>
                      <a:pt x="2305" y="226"/>
                    </a:lnTo>
                    <a:lnTo>
                      <a:pt x="2304" y="229"/>
                    </a:lnTo>
                    <a:lnTo>
                      <a:pt x="2302" y="234"/>
                    </a:lnTo>
                    <a:lnTo>
                      <a:pt x="2301" y="237"/>
                    </a:lnTo>
                    <a:lnTo>
                      <a:pt x="2299" y="238"/>
                    </a:lnTo>
                    <a:lnTo>
                      <a:pt x="2299" y="238"/>
                    </a:lnTo>
                    <a:lnTo>
                      <a:pt x="2280" y="251"/>
                    </a:lnTo>
                    <a:lnTo>
                      <a:pt x="2261" y="261"/>
                    </a:lnTo>
                    <a:lnTo>
                      <a:pt x="2261" y="261"/>
                    </a:lnTo>
                    <a:lnTo>
                      <a:pt x="2253" y="264"/>
                    </a:lnTo>
                    <a:lnTo>
                      <a:pt x="2248" y="269"/>
                    </a:lnTo>
                    <a:lnTo>
                      <a:pt x="2245" y="273"/>
                    </a:lnTo>
                    <a:lnTo>
                      <a:pt x="2247" y="281"/>
                    </a:lnTo>
                    <a:lnTo>
                      <a:pt x="2247" y="281"/>
                    </a:lnTo>
                    <a:lnTo>
                      <a:pt x="2247" y="288"/>
                    </a:lnTo>
                    <a:lnTo>
                      <a:pt x="2247" y="292"/>
                    </a:lnTo>
                    <a:lnTo>
                      <a:pt x="2245" y="297"/>
                    </a:lnTo>
                    <a:lnTo>
                      <a:pt x="2242" y="300"/>
                    </a:lnTo>
                    <a:lnTo>
                      <a:pt x="2234" y="307"/>
                    </a:lnTo>
                    <a:lnTo>
                      <a:pt x="2227" y="315"/>
                    </a:lnTo>
                    <a:lnTo>
                      <a:pt x="2227" y="315"/>
                    </a:lnTo>
                    <a:lnTo>
                      <a:pt x="2226" y="297"/>
                    </a:lnTo>
                    <a:lnTo>
                      <a:pt x="2227" y="280"/>
                    </a:lnTo>
                    <a:lnTo>
                      <a:pt x="2231" y="262"/>
                    </a:lnTo>
                    <a:lnTo>
                      <a:pt x="2235" y="246"/>
                    </a:lnTo>
                    <a:lnTo>
                      <a:pt x="2235" y="246"/>
                    </a:lnTo>
                    <a:lnTo>
                      <a:pt x="2240" y="243"/>
                    </a:lnTo>
                    <a:lnTo>
                      <a:pt x="2245" y="238"/>
                    </a:lnTo>
                    <a:lnTo>
                      <a:pt x="2248" y="234"/>
                    </a:lnTo>
                    <a:lnTo>
                      <a:pt x="2250" y="230"/>
                    </a:lnTo>
                    <a:lnTo>
                      <a:pt x="2248" y="227"/>
                    </a:lnTo>
                    <a:lnTo>
                      <a:pt x="2248" y="227"/>
                    </a:lnTo>
                    <a:lnTo>
                      <a:pt x="2247" y="224"/>
                    </a:lnTo>
                    <a:lnTo>
                      <a:pt x="2243" y="223"/>
                    </a:lnTo>
                    <a:lnTo>
                      <a:pt x="2239" y="221"/>
                    </a:lnTo>
                    <a:lnTo>
                      <a:pt x="2226" y="223"/>
                    </a:lnTo>
                    <a:lnTo>
                      <a:pt x="2226" y="223"/>
                    </a:lnTo>
                    <a:lnTo>
                      <a:pt x="2200" y="223"/>
                    </a:lnTo>
                    <a:lnTo>
                      <a:pt x="2188" y="221"/>
                    </a:lnTo>
                    <a:lnTo>
                      <a:pt x="2177" y="218"/>
                    </a:lnTo>
                    <a:lnTo>
                      <a:pt x="2167" y="213"/>
                    </a:lnTo>
                    <a:lnTo>
                      <a:pt x="2159" y="205"/>
                    </a:lnTo>
                    <a:lnTo>
                      <a:pt x="2151" y="194"/>
                    </a:lnTo>
                    <a:lnTo>
                      <a:pt x="2146" y="180"/>
                    </a:lnTo>
                    <a:lnTo>
                      <a:pt x="2146" y="180"/>
                    </a:lnTo>
                    <a:lnTo>
                      <a:pt x="2145" y="176"/>
                    </a:lnTo>
                    <a:lnTo>
                      <a:pt x="2140" y="173"/>
                    </a:lnTo>
                    <a:lnTo>
                      <a:pt x="2135" y="172"/>
                    </a:lnTo>
                    <a:lnTo>
                      <a:pt x="2131" y="173"/>
                    </a:lnTo>
                    <a:lnTo>
                      <a:pt x="2131" y="173"/>
                    </a:lnTo>
                    <a:lnTo>
                      <a:pt x="2127" y="176"/>
                    </a:lnTo>
                    <a:lnTo>
                      <a:pt x="2126" y="180"/>
                    </a:lnTo>
                    <a:lnTo>
                      <a:pt x="2126" y="184"/>
                    </a:lnTo>
                    <a:lnTo>
                      <a:pt x="2127" y="189"/>
                    </a:lnTo>
                    <a:lnTo>
                      <a:pt x="2127" y="189"/>
                    </a:lnTo>
                    <a:lnTo>
                      <a:pt x="2127" y="191"/>
                    </a:lnTo>
                    <a:lnTo>
                      <a:pt x="2131" y="192"/>
                    </a:lnTo>
                    <a:lnTo>
                      <a:pt x="2135" y="196"/>
                    </a:lnTo>
                    <a:lnTo>
                      <a:pt x="2139" y="199"/>
                    </a:lnTo>
                    <a:lnTo>
                      <a:pt x="2139" y="202"/>
                    </a:lnTo>
                    <a:lnTo>
                      <a:pt x="2137" y="205"/>
                    </a:lnTo>
                    <a:lnTo>
                      <a:pt x="2137" y="205"/>
                    </a:lnTo>
                    <a:lnTo>
                      <a:pt x="2135" y="207"/>
                    </a:lnTo>
                    <a:lnTo>
                      <a:pt x="2132" y="208"/>
                    </a:lnTo>
                    <a:lnTo>
                      <a:pt x="2127" y="210"/>
                    </a:lnTo>
                    <a:lnTo>
                      <a:pt x="2115" y="205"/>
                    </a:lnTo>
                    <a:lnTo>
                      <a:pt x="2115" y="205"/>
                    </a:lnTo>
                    <a:lnTo>
                      <a:pt x="2102" y="203"/>
                    </a:lnTo>
                    <a:lnTo>
                      <a:pt x="2089" y="203"/>
                    </a:lnTo>
                    <a:lnTo>
                      <a:pt x="2089" y="203"/>
                    </a:lnTo>
                    <a:lnTo>
                      <a:pt x="2084" y="203"/>
                    </a:lnTo>
                    <a:lnTo>
                      <a:pt x="2080" y="205"/>
                    </a:lnTo>
                    <a:lnTo>
                      <a:pt x="2077" y="207"/>
                    </a:lnTo>
                    <a:lnTo>
                      <a:pt x="2075" y="211"/>
                    </a:lnTo>
                    <a:lnTo>
                      <a:pt x="2075" y="211"/>
                    </a:lnTo>
                    <a:lnTo>
                      <a:pt x="2073" y="216"/>
                    </a:lnTo>
                    <a:lnTo>
                      <a:pt x="2075" y="221"/>
                    </a:lnTo>
                    <a:lnTo>
                      <a:pt x="2078" y="223"/>
                    </a:lnTo>
                    <a:lnTo>
                      <a:pt x="2084" y="226"/>
                    </a:lnTo>
                    <a:lnTo>
                      <a:pt x="2084" y="226"/>
                    </a:lnTo>
                    <a:lnTo>
                      <a:pt x="2089" y="227"/>
                    </a:lnTo>
                    <a:lnTo>
                      <a:pt x="2092" y="229"/>
                    </a:lnTo>
                    <a:lnTo>
                      <a:pt x="2094" y="232"/>
                    </a:lnTo>
                    <a:lnTo>
                      <a:pt x="2094" y="237"/>
                    </a:lnTo>
                    <a:lnTo>
                      <a:pt x="2092" y="240"/>
                    </a:lnTo>
                    <a:lnTo>
                      <a:pt x="2091" y="243"/>
                    </a:lnTo>
                    <a:lnTo>
                      <a:pt x="2088" y="245"/>
                    </a:lnTo>
                    <a:lnTo>
                      <a:pt x="2083" y="246"/>
                    </a:lnTo>
                    <a:lnTo>
                      <a:pt x="2083" y="246"/>
                    </a:lnTo>
                    <a:lnTo>
                      <a:pt x="2075" y="250"/>
                    </a:lnTo>
                    <a:lnTo>
                      <a:pt x="2069" y="253"/>
                    </a:lnTo>
                    <a:lnTo>
                      <a:pt x="2056" y="261"/>
                    </a:lnTo>
                    <a:lnTo>
                      <a:pt x="2045" y="270"/>
                    </a:lnTo>
                    <a:lnTo>
                      <a:pt x="2034" y="283"/>
                    </a:lnTo>
                    <a:lnTo>
                      <a:pt x="2034" y="283"/>
                    </a:lnTo>
                    <a:lnTo>
                      <a:pt x="2030" y="286"/>
                    </a:lnTo>
                    <a:lnTo>
                      <a:pt x="2026" y="289"/>
                    </a:lnTo>
                    <a:lnTo>
                      <a:pt x="2015" y="296"/>
                    </a:lnTo>
                    <a:lnTo>
                      <a:pt x="2005" y="302"/>
                    </a:lnTo>
                    <a:lnTo>
                      <a:pt x="2003" y="305"/>
                    </a:lnTo>
                    <a:lnTo>
                      <a:pt x="2002" y="308"/>
                    </a:lnTo>
                    <a:lnTo>
                      <a:pt x="2002" y="308"/>
                    </a:lnTo>
                    <a:lnTo>
                      <a:pt x="2005" y="315"/>
                    </a:lnTo>
                    <a:lnTo>
                      <a:pt x="2008" y="318"/>
                    </a:lnTo>
                    <a:lnTo>
                      <a:pt x="2015" y="318"/>
                    </a:lnTo>
                    <a:lnTo>
                      <a:pt x="2019" y="318"/>
                    </a:lnTo>
                    <a:lnTo>
                      <a:pt x="2032" y="318"/>
                    </a:lnTo>
                    <a:lnTo>
                      <a:pt x="2038" y="318"/>
                    </a:lnTo>
                    <a:lnTo>
                      <a:pt x="2045" y="321"/>
                    </a:lnTo>
                    <a:lnTo>
                      <a:pt x="2045" y="321"/>
                    </a:lnTo>
                    <a:lnTo>
                      <a:pt x="2045" y="324"/>
                    </a:lnTo>
                    <a:lnTo>
                      <a:pt x="2046" y="329"/>
                    </a:lnTo>
                    <a:lnTo>
                      <a:pt x="2046" y="329"/>
                    </a:lnTo>
                    <a:lnTo>
                      <a:pt x="2030" y="331"/>
                    </a:lnTo>
                    <a:lnTo>
                      <a:pt x="2013" y="331"/>
                    </a:lnTo>
                    <a:lnTo>
                      <a:pt x="2005" y="331"/>
                    </a:lnTo>
                    <a:lnTo>
                      <a:pt x="1997" y="329"/>
                    </a:lnTo>
                    <a:lnTo>
                      <a:pt x="1989" y="324"/>
                    </a:lnTo>
                    <a:lnTo>
                      <a:pt x="1981" y="319"/>
                    </a:lnTo>
                    <a:lnTo>
                      <a:pt x="1981" y="319"/>
                    </a:lnTo>
                    <a:lnTo>
                      <a:pt x="1975" y="315"/>
                    </a:lnTo>
                    <a:lnTo>
                      <a:pt x="1969" y="311"/>
                    </a:lnTo>
                    <a:lnTo>
                      <a:pt x="1956" y="308"/>
                    </a:lnTo>
                    <a:lnTo>
                      <a:pt x="1942" y="307"/>
                    </a:lnTo>
                    <a:lnTo>
                      <a:pt x="1929" y="308"/>
                    </a:lnTo>
                    <a:lnTo>
                      <a:pt x="1902" y="315"/>
                    </a:lnTo>
                    <a:lnTo>
                      <a:pt x="1888" y="316"/>
                    </a:lnTo>
                    <a:lnTo>
                      <a:pt x="1873" y="319"/>
                    </a:lnTo>
                    <a:lnTo>
                      <a:pt x="1873" y="319"/>
                    </a:lnTo>
                    <a:lnTo>
                      <a:pt x="1870" y="319"/>
                    </a:lnTo>
                    <a:lnTo>
                      <a:pt x="1868" y="321"/>
                    </a:lnTo>
                    <a:lnTo>
                      <a:pt x="1868" y="323"/>
                    </a:lnTo>
                    <a:lnTo>
                      <a:pt x="1872" y="326"/>
                    </a:lnTo>
                    <a:lnTo>
                      <a:pt x="1876" y="331"/>
                    </a:lnTo>
                    <a:lnTo>
                      <a:pt x="1878" y="332"/>
                    </a:lnTo>
                    <a:lnTo>
                      <a:pt x="1878" y="335"/>
                    </a:lnTo>
                    <a:lnTo>
                      <a:pt x="1878" y="335"/>
                    </a:lnTo>
                    <a:lnTo>
                      <a:pt x="1870" y="337"/>
                    </a:lnTo>
                    <a:lnTo>
                      <a:pt x="1862" y="337"/>
                    </a:lnTo>
                    <a:lnTo>
                      <a:pt x="1846" y="337"/>
                    </a:lnTo>
                    <a:lnTo>
                      <a:pt x="1838" y="337"/>
                    </a:lnTo>
                    <a:lnTo>
                      <a:pt x="1830" y="337"/>
                    </a:lnTo>
                    <a:lnTo>
                      <a:pt x="1822" y="340"/>
                    </a:lnTo>
                    <a:lnTo>
                      <a:pt x="1816" y="345"/>
                    </a:lnTo>
                    <a:lnTo>
                      <a:pt x="1816" y="345"/>
                    </a:lnTo>
                    <a:lnTo>
                      <a:pt x="1826" y="350"/>
                    </a:lnTo>
                    <a:lnTo>
                      <a:pt x="1832" y="354"/>
                    </a:lnTo>
                    <a:lnTo>
                      <a:pt x="1837" y="361"/>
                    </a:lnTo>
                    <a:lnTo>
                      <a:pt x="1838" y="367"/>
                    </a:lnTo>
                    <a:lnTo>
                      <a:pt x="1838" y="373"/>
                    </a:lnTo>
                    <a:lnTo>
                      <a:pt x="1835" y="380"/>
                    </a:lnTo>
                    <a:lnTo>
                      <a:pt x="1830" y="388"/>
                    </a:lnTo>
                    <a:lnTo>
                      <a:pt x="1822" y="396"/>
                    </a:lnTo>
                    <a:lnTo>
                      <a:pt x="1822" y="396"/>
                    </a:lnTo>
                    <a:lnTo>
                      <a:pt x="1830" y="402"/>
                    </a:lnTo>
                    <a:lnTo>
                      <a:pt x="1838" y="405"/>
                    </a:lnTo>
                    <a:lnTo>
                      <a:pt x="1846" y="408"/>
                    </a:lnTo>
                    <a:lnTo>
                      <a:pt x="1854" y="408"/>
                    </a:lnTo>
                    <a:lnTo>
                      <a:pt x="1862" y="407"/>
                    </a:lnTo>
                    <a:lnTo>
                      <a:pt x="1870" y="404"/>
                    </a:lnTo>
                    <a:lnTo>
                      <a:pt x="1886" y="397"/>
                    </a:lnTo>
                    <a:lnTo>
                      <a:pt x="1886" y="397"/>
                    </a:lnTo>
                    <a:lnTo>
                      <a:pt x="1895" y="394"/>
                    </a:lnTo>
                    <a:lnTo>
                      <a:pt x="1905" y="391"/>
                    </a:lnTo>
                    <a:lnTo>
                      <a:pt x="1924" y="388"/>
                    </a:lnTo>
                    <a:lnTo>
                      <a:pt x="1943" y="388"/>
                    </a:lnTo>
                    <a:lnTo>
                      <a:pt x="1965" y="388"/>
                    </a:lnTo>
                    <a:lnTo>
                      <a:pt x="1965" y="388"/>
                    </a:lnTo>
                    <a:lnTo>
                      <a:pt x="1951" y="397"/>
                    </a:lnTo>
                    <a:lnTo>
                      <a:pt x="1938" y="405"/>
                    </a:lnTo>
                    <a:lnTo>
                      <a:pt x="1934" y="412"/>
                    </a:lnTo>
                    <a:lnTo>
                      <a:pt x="1929" y="416"/>
                    </a:lnTo>
                    <a:lnTo>
                      <a:pt x="1927" y="423"/>
                    </a:lnTo>
                    <a:lnTo>
                      <a:pt x="1929" y="432"/>
                    </a:lnTo>
                    <a:lnTo>
                      <a:pt x="1929" y="432"/>
                    </a:lnTo>
                    <a:lnTo>
                      <a:pt x="1929" y="437"/>
                    </a:lnTo>
                    <a:lnTo>
                      <a:pt x="1930" y="442"/>
                    </a:lnTo>
                    <a:lnTo>
                      <a:pt x="1929" y="446"/>
                    </a:lnTo>
                    <a:lnTo>
                      <a:pt x="1922" y="450"/>
                    </a:lnTo>
                    <a:lnTo>
                      <a:pt x="1922" y="450"/>
                    </a:lnTo>
                    <a:lnTo>
                      <a:pt x="1918" y="450"/>
                    </a:lnTo>
                    <a:lnTo>
                      <a:pt x="1913" y="448"/>
                    </a:lnTo>
                    <a:lnTo>
                      <a:pt x="1905" y="440"/>
                    </a:lnTo>
                    <a:lnTo>
                      <a:pt x="1905" y="440"/>
                    </a:lnTo>
                    <a:lnTo>
                      <a:pt x="1894" y="432"/>
                    </a:lnTo>
                    <a:lnTo>
                      <a:pt x="1889" y="429"/>
                    </a:lnTo>
                    <a:lnTo>
                      <a:pt x="1883" y="427"/>
                    </a:lnTo>
                    <a:lnTo>
                      <a:pt x="1876" y="427"/>
                    </a:lnTo>
                    <a:lnTo>
                      <a:pt x="1870" y="429"/>
                    </a:lnTo>
                    <a:lnTo>
                      <a:pt x="1862" y="432"/>
                    </a:lnTo>
                    <a:lnTo>
                      <a:pt x="1854" y="439"/>
                    </a:lnTo>
                    <a:lnTo>
                      <a:pt x="1854" y="439"/>
                    </a:lnTo>
                    <a:lnTo>
                      <a:pt x="1829" y="461"/>
                    </a:lnTo>
                    <a:lnTo>
                      <a:pt x="1814" y="472"/>
                    </a:lnTo>
                    <a:lnTo>
                      <a:pt x="1799" y="481"/>
                    </a:lnTo>
                    <a:lnTo>
                      <a:pt x="1799" y="481"/>
                    </a:lnTo>
                    <a:lnTo>
                      <a:pt x="1791" y="462"/>
                    </a:lnTo>
                    <a:lnTo>
                      <a:pt x="1787" y="453"/>
                    </a:lnTo>
                    <a:lnTo>
                      <a:pt x="1786" y="445"/>
                    </a:lnTo>
                    <a:lnTo>
                      <a:pt x="1786" y="445"/>
                    </a:lnTo>
                    <a:lnTo>
                      <a:pt x="1783" y="429"/>
                    </a:lnTo>
                    <a:lnTo>
                      <a:pt x="1781" y="424"/>
                    </a:lnTo>
                    <a:lnTo>
                      <a:pt x="1778" y="421"/>
                    </a:lnTo>
                    <a:lnTo>
                      <a:pt x="1775" y="421"/>
                    </a:lnTo>
                    <a:lnTo>
                      <a:pt x="1770" y="421"/>
                    </a:lnTo>
                    <a:lnTo>
                      <a:pt x="1764" y="423"/>
                    </a:lnTo>
                    <a:lnTo>
                      <a:pt x="1756" y="427"/>
                    </a:lnTo>
                    <a:lnTo>
                      <a:pt x="1756" y="427"/>
                    </a:lnTo>
                    <a:lnTo>
                      <a:pt x="1741" y="437"/>
                    </a:lnTo>
                    <a:lnTo>
                      <a:pt x="1727" y="448"/>
                    </a:lnTo>
                    <a:lnTo>
                      <a:pt x="1700" y="467"/>
                    </a:lnTo>
                    <a:lnTo>
                      <a:pt x="1700" y="467"/>
                    </a:lnTo>
                    <a:lnTo>
                      <a:pt x="1689" y="446"/>
                    </a:lnTo>
                    <a:lnTo>
                      <a:pt x="1684" y="437"/>
                    </a:lnTo>
                    <a:lnTo>
                      <a:pt x="1683" y="427"/>
                    </a:lnTo>
                    <a:lnTo>
                      <a:pt x="1684" y="418"/>
                    </a:lnTo>
                    <a:lnTo>
                      <a:pt x="1687" y="408"/>
                    </a:lnTo>
                    <a:lnTo>
                      <a:pt x="1697" y="399"/>
                    </a:lnTo>
                    <a:lnTo>
                      <a:pt x="1710" y="391"/>
                    </a:lnTo>
                    <a:lnTo>
                      <a:pt x="1710" y="391"/>
                    </a:lnTo>
                    <a:lnTo>
                      <a:pt x="1713" y="386"/>
                    </a:lnTo>
                    <a:lnTo>
                      <a:pt x="1716" y="380"/>
                    </a:lnTo>
                    <a:lnTo>
                      <a:pt x="1718" y="373"/>
                    </a:lnTo>
                    <a:lnTo>
                      <a:pt x="1718" y="369"/>
                    </a:lnTo>
                    <a:lnTo>
                      <a:pt x="1716" y="365"/>
                    </a:lnTo>
                    <a:lnTo>
                      <a:pt x="1716" y="365"/>
                    </a:lnTo>
                    <a:lnTo>
                      <a:pt x="1711" y="359"/>
                    </a:lnTo>
                    <a:lnTo>
                      <a:pt x="1706" y="356"/>
                    </a:lnTo>
                    <a:lnTo>
                      <a:pt x="1700" y="356"/>
                    </a:lnTo>
                    <a:lnTo>
                      <a:pt x="1694" y="358"/>
                    </a:lnTo>
                    <a:lnTo>
                      <a:pt x="1694" y="358"/>
                    </a:lnTo>
                    <a:lnTo>
                      <a:pt x="1681" y="361"/>
                    </a:lnTo>
                    <a:lnTo>
                      <a:pt x="1670" y="365"/>
                    </a:lnTo>
                    <a:lnTo>
                      <a:pt x="1659" y="372"/>
                    </a:lnTo>
                    <a:lnTo>
                      <a:pt x="1648" y="378"/>
                    </a:lnTo>
                    <a:lnTo>
                      <a:pt x="1640" y="386"/>
                    </a:lnTo>
                    <a:lnTo>
                      <a:pt x="1630" y="396"/>
                    </a:lnTo>
                    <a:lnTo>
                      <a:pt x="1624" y="405"/>
                    </a:lnTo>
                    <a:lnTo>
                      <a:pt x="1617" y="418"/>
                    </a:lnTo>
                    <a:lnTo>
                      <a:pt x="1617" y="418"/>
                    </a:lnTo>
                    <a:lnTo>
                      <a:pt x="1614" y="423"/>
                    </a:lnTo>
                    <a:lnTo>
                      <a:pt x="1614" y="427"/>
                    </a:lnTo>
                    <a:lnTo>
                      <a:pt x="1614" y="429"/>
                    </a:lnTo>
                    <a:lnTo>
                      <a:pt x="1616" y="431"/>
                    </a:lnTo>
                    <a:lnTo>
                      <a:pt x="1619" y="432"/>
                    </a:lnTo>
                    <a:lnTo>
                      <a:pt x="1622" y="432"/>
                    </a:lnTo>
                    <a:lnTo>
                      <a:pt x="1622" y="432"/>
                    </a:lnTo>
                    <a:lnTo>
                      <a:pt x="1630" y="434"/>
                    </a:lnTo>
                    <a:lnTo>
                      <a:pt x="1633" y="437"/>
                    </a:lnTo>
                    <a:lnTo>
                      <a:pt x="1635" y="440"/>
                    </a:lnTo>
                    <a:lnTo>
                      <a:pt x="1635" y="445"/>
                    </a:lnTo>
                    <a:lnTo>
                      <a:pt x="1633" y="454"/>
                    </a:lnTo>
                    <a:lnTo>
                      <a:pt x="1632" y="458"/>
                    </a:lnTo>
                    <a:lnTo>
                      <a:pt x="1633" y="462"/>
                    </a:lnTo>
                    <a:lnTo>
                      <a:pt x="1633" y="462"/>
                    </a:lnTo>
                    <a:lnTo>
                      <a:pt x="1633" y="466"/>
                    </a:lnTo>
                    <a:lnTo>
                      <a:pt x="1633" y="467"/>
                    </a:lnTo>
                    <a:lnTo>
                      <a:pt x="1630" y="469"/>
                    </a:lnTo>
                    <a:lnTo>
                      <a:pt x="1619" y="470"/>
                    </a:lnTo>
                    <a:lnTo>
                      <a:pt x="1619" y="470"/>
                    </a:lnTo>
                    <a:lnTo>
                      <a:pt x="1614" y="470"/>
                    </a:lnTo>
                    <a:lnTo>
                      <a:pt x="1611" y="469"/>
                    </a:lnTo>
                    <a:lnTo>
                      <a:pt x="1608" y="467"/>
                    </a:lnTo>
                    <a:lnTo>
                      <a:pt x="1606" y="464"/>
                    </a:lnTo>
                    <a:lnTo>
                      <a:pt x="1603" y="458"/>
                    </a:lnTo>
                    <a:lnTo>
                      <a:pt x="1603" y="450"/>
                    </a:lnTo>
                    <a:lnTo>
                      <a:pt x="1603" y="450"/>
                    </a:lnTo>
                    <a:lnTo>
                      <a:pt x="1602" y="443"/>
                    </a:lnTo>
                    <a:lnTo>
                      <a:pt x="1598" y="437"/>
                    </a:lnTo>
                    <a:lnTo>
                      <a:pt x="1595" y="432"/>
                    </a:lnTo>
                    <a:lnTo>
                      <a:pt x="1590" y="427"/>
                    </a:lnTo>
                    <a:lnTo>
                      <a:pt x="1581" y="419"/>
                    </a:lnTo>
                    <a:lnTo>
                      <a:pt x="1568" y="416"/>
                    </a:lnTo>
                    <a:lnTo>
                      <a:pt x="1568" y="416"/>
                    </a:lnTo>
                    <a:lnTo>
                      <a:pt x="1563" y="416"/>
                    </a:lnTo>
                    <a:lnTo>
                      <a:pt x="1560" y="418"/>
                    </a:lnTo>
                    <a:lnTo>
                      <a:pt x="1559" y="421"/>
                    </a:lnTo>
                    <a:lnTo>
                      <a:pt x="1557" y="426"/>
                    </a:lnTo>
                    <a:lnTo>
                      <a:pt x="1556" y="434"/>
                    </a:lnTo>
                    <a:lnTo>
                      <a:pt x="1552" y="437"/>
                    </a:lnTo>
                    <a:lnTo>
                      <a:pt x="1548" y="440"/>
                    </a:lnTo>
                    <a:lnTo>
                      <a:pt x="1548" y="440"/>
                    </a:lnTo>
                    <a:lnTo>
                      <a:pt x="1544" y="432"/>
                    </a:lnTo>
                    <a:lnTo>
                      <a:pt x="1540" y="427"/>
                    </a:lnTo>
                    <a:lnTo>
                      <a:pt x="1538" y="426"/>
                    </a:lnTo>
                    <a:lnTo>
                      <a:pt x="1535" y="426"/>
                    </a:lnTo>
                    <a:lnTo>
                      <a:pt x="1532" y="427"/>
                    </a:lnTo>
                    <a:lnTo>
                      <a:pt x="1529" y="431"/>
                    </a:lnTo>
                    <a:lnTo>
                      <a:pt x="1529" y="431"/>
                    </a:lnTo>
                    <a:lnTo>
                      <a:pt x="1522" y="437"/>
                    </a:lnTo>
                    <a:lnTo>
                      <a:pt x="1516" y="443"/>
                    </a:lnTo>
                    <a:lnTo>
                      <a:pt x="1503" y="453"/>
                    </a:lnTo>
                    <a:lnTo>
                      <a:pt x="1487" y="462"/>
                    </a:lnTo>
                    <a:lnTo>
                      <a:pt x="1475" y="472"/>
                    </a:lnTo>
                    <a:lnTo>
                      <a:pt x="1475" y="472"/>
                    </a:lnTo>
                    <a:lnTo>
                      <a:pt x="1468" y="477"/>
                    </a:lnTo>
                    <a:lnTo>
                      <a:pt x="1467" y="480"/>
                    </a:lnTo>
                    <a:lnTo>
                      <a:pt x="1467" y="485"/>
                    </a:lnTo>
                    <a:lnTo>
                      <a:pt x="1467" y="485"/>
                    </a:lnTo>
                    <a:lnTo>
                      <a:pt x="1468" y="488"/>
                    </a:lnTo>
                    <a:lnTo>
                      <a:pt x="1471" y="489"/>
                    </a:lnTo>
                    <a:lnTo>
                      <a:pt x="1479" y="489"/>
                    </a:lnTo>
                    <a:lnTo>
                      <a:pt x="1479" y="489"/>
                    </a:lnTo>
                    <a:lnTo>
                      <a:pt x="1522" y="489"/>
                    </a:lnTo>
                    <a:lnTo>
                      <a:pt x="1522" y="489"/>
                    </a:lnTo>
                    <a:lnTo>
                      <a:pt x="1521" y="493"/>
                    </a:lnTo>
                    <a:lnTo>
                      <a:pt x="1517" y="494"/>
                    </a:lnTo>
                    <a:lnTo>
                      <a:pt x="1511" y="496"/>
                    </a:lnTo>
                    <a:lnTo>
                      <a:pt x="1511" y="496"/>
                    </a:lnTo>
                    <a:lnTo>
                      <a:pt x="1505" y="496"/>
                    </a:lnTo>
                    <a:lnTo>
                      <a:pt x="1500" y="497"/>
                    </a:lnTo>
                    <a:lnTo>
                      <a:pt x="1495" y="499"/>
                    </a:lnTo>
                    <a:lnTo>
                      <a:pt x="1494" y="502"/>
                    </a:lnTo>
                    <a:lnTo>
                      <a:pt x="1494" y="505"/>
                    </a:lnTo>
                    <a:lnTo>
                      <a:pt x="1494" y="505"/>
                    </a:lnTo>
                    <a:lnTo>
                      <a:pt x="1494" y="508"/>
                    </a:lnTo>
                    <a:lnTo>
                      <a:pt x="1495" y="512"/>
                    </a:lnTo>
                    <a:lnTo>
                      <a:pt x="1497" y="513"/>
                    </a:lnTo>
                    <a:lnTo>
                      <a:pt x="1500" y="513"/>
                    </a:lnTo>
                    <a:lnTo>
                      <a:pt x="1513" y="515"/>
                    </a:lnTo>
                    <a:lnTo>
                      <a:pt x="1513" y="515"/>
                    </a:lnTo>
                    <a:lnTo>
                      <a:pt x="1524" y="515"/>
                    </a:lnTo>
                    <a:lnTo>
                      <a:pt x="1535" y="513"/>
                    </a:lnTo>
                    <a:lnTo>
                      <a:pt x="1544" y="508"/>
                    </a:lnTo>
                    <a:lnTo>
                      <a:pt x="1554" y="502"/>
                    </a:lnTo>
                    <a:lnTo>
                      <a:pt x="1554" y="502"/>
                    </a:lnTo>
                    <a:lnTo>
                      <a:pt x="1559" y="499"/>
                    </a:lnTo>
                    <a:lnTo>
                      <a:pt x="1565" y="496"/>
                    </a:lnTo>
                    <a:lnTo>
                      <a:pt x="1568" y="496"/>
                    </a:lnTo>
                    <a:lnTo>
                      <a:pt x="1571" y="497"/>
                    </a:lnTo>
                    <a:lnTo>
                      <a:pt x="1575" y="499"/>
                    </a:lnTo>
                    <a:lnTo>
                      <a:pt x="1578" y="502"/>
                    </a:lnTo>
                    <a:lnTo>
                      <a:pt x="1578" y="502"/>
                    </a:lnTo>
                    <a:lnTo>
                      <a:pt x="1583" y="510"/>
                    </a:lnTo>
                    <a:lnTo>
                      <a:pt x="1583" y="516"/>
                    </a:lnTo>
                    <a:lnTo>
                      <a:pt x="1581" y="520"/>
                    </a:lnTo>
                    <a:lnTo>
                      <a:pt x="1579" y="523"/>
                    </a:lnTo>
                    <a:lnTo>
                      <a:pt x="1571" y="527"/>
                    </a:lnTo>
                    <a:lnTo>
                      <a:pt x="1571" y="527"/>
                    </a:lnTo>
                    <a:lnTo>
                      <a:pt x="1571" y="535"/>
                    </a:lnTo>
                    <a:lnTo>
                      <a:pt x="1568" y="539"/>
                    </a:lnTo>
                    <a:lnTo>
                      <a:pt x="1565" y="540"/>
                    </a:lnTo>
                    <a:lnTo>
                      <a:pt x="1565" y="540"/>
                    </a:lnTo>
                    <a:lnTo>
                      <a:pt x="1565" y="547"/>
                    </a:lnTo>
                    <a:lnTo>
                      <a:pt x="1565" y="553"/>
                    </a:lnTo>
                    <a:lnTo>
                      <a:pt x="1567" y="554"/>
                    </a:lnTo>
                    <a:lnTo>
                      <a:pt x="1568" y="554"/>
                    </a:lnTo>
                    <a:lnTo>
                      <a:pt x="1573" y="554"/>
                    </a:lnTo>
                    <a:lnTo>
                      <a:pt x="1579" y="550"/>
                    </a:lnTo>
                    <a:lnTo>
                      <a:pt x="1579" y="550"/>
                    </a:lnTo>
                    <a:lnTo>
                      <a:pt x="1589" y="543"/>
                    </a:lnTo>
                    <a:lnTo>
                      <a:pt x="1594" y="540"/>
                    </a:lnTo>
                    <a:lnTo>
                      <a:pt x="1598" y="539"/>
                    </a:lnTo>
                    <a:lnTo>
                      <a:pt x="1605" y="539"/>
                    </a:lnTo>
                    <a:lnTo>
                      <a:pt x="1610" y="539"/>
                    </a:lnTo>
                    <a:lnTo>
                      <a:pt x="1616" y="543"/>
                    </a:lnTo>
                    <a:lnTo>
                      <a:pt x="1622" y="551"/>
                    </a:lnTo>
                    <a:lnTo>
                      <a:pt x="1622" y="551"/>
                    </a:lnTo>
                    <a:lnTo>
                      <a:pt x="1624" y="553"/>
                    </a:lnTo>
                    <a:lnTo>
                      <a:pt x="1629" y="554"/>
                    </a:lnTo>
                    <a:lnTo>
                      <a:pt x="1633" y="556"/>
                    </a:lnTo>
                    <a:lnTo>
                      <a:pt x="1640" y="558"/>
                    </a:lnTo>
                    <a:lnTo>
                      <a:pt x="1646" y="556"/>
                    </a:lnTo>
                    <a:lnTo>
                      <a:pt x="1651" y="554"/>
                    </a:lnTo>
                    <a:lnTo>
                      <a:pt x="1657" y="553"/>
                    </a:lnTo>
                    <a:lnTo>
                      <a:pt x="1662" y="548"/>
                    </a:lnTo>
                    <a:lnTo>
                      <a:pt x="1662" y="548"/>
                    </a:lnTo>
                    <a:lnTo>
                      <a:pt x="1667" y="543"/>
                    </a:lnTo>
                    <a:lnTo>
                      <a:pt x="1675" y="540"/>
                    </a:lnTo>
                    <a:lnTo>
                      <a:pt x="1689" y="539"/>
                    </a:lnTo>
                    <a:lnTo>
                      <a:pt x="1697" y="537"/>
                    </a:lnTo>
                    <a:lnTo>
                      <a:pt x="1703" y="534"/>
                    </a:lnTo>
                    <a:lnTo>
                      <a:pt x="1708" y="529"/>
                    </a:lnTo>
                    <a:lnTo>
                      <a:pt x="1711" y="520"/>
                    </a:lnTo>
                    <a:lnTo>
                      <a:pt x="1711" y="520"/>
                    </a:lnTo>
                    <a:lnTo>
                      <a:pt x="1713" y="518"/>
                    </a:lnTo>
                    <a:lnTo>
                      <a:pt x="1714" y="520"/>
                    </a:lnTo>
                    <a:lnTo>
                      <a:pt x="1718" y="523"/>
                    </a:lnTo>
                    <a:lnTo>
                      <a:pt x="1719" y="524"/>
                    </a:lnTo>
                    <a:lnTo>
                      <a:pt x="1719" y="524"/>
                    </a:lnTo>
                    <a:lnTo>
                      <a:pt x="1729" y="529"/>
                    </a:lnTo>
                    <a:lnTo>
                      <a:pt x="1735" y="534"/>
                    </a:lnTo>
                    <a:lnTo>
                      <a:pt x="1738" y="539"/>
                    </a:lnTo>
                    <a:lnTo>
                      <a:pt x="1740" y="545"/>
                    </a:lnTo>
                    <a:lnTo>
                      <a:pt x="1740" y="551"/>
                    </a:lnTo>
                    <a:lnTo>
                      <a:pt x="1737" y="558"/>
                    </a:lnTo>
                    <a:lnTo>
                      <a:pt x="1730" y="572"/>
                    </a:lnTo>
                    <a:lnTo>
                      <a:pt x="1730" y="572"/>
                    </a:lnTo>
                    <a:lnTo>
                      <a:pt x="1738" y="570"/>
                    </a:lnTo>
                    <a:lnTo>
                      <a:pt x="1743" y="572"/>
                    </a:lnTo>
                    <a:lnTo>
                      <a:pt x="1748" y="577"/>
                    </a:lnTo>
                    <a:lnTo>
                      <a:pt x="1751" y="581"/>
                    </a:lnTo>
                    <a:lnTo>
                      <a:pt x="1754" y="586"/>
                    </a:lnTo>
                    <a:lnTo>
                      <a:pt x="1759" y="591"/>
                    </a:lnTo>
                    <a:lnTo>
                      <a:pt x="1765" y="593"/>
                    </a:lnTo>
                    <a:lnTo>
                      <a:pt x="1775" y="591"/>
                    </a:lnTo>
                    <a:lnTo>
                      <a:pt x="1775" y="591"/>
                    </a:lnTo>
                    <a:lnTo>
                      <a:pt x="1762" y="599"/>
                    </a:lnTo>
                    <a:lnTo>
                      <a:pt x="1752" y="602"/>
                    </a:lnTo>
                    <a:lnTo>
                      <a:pt x="1746" y="605"/>
                    </a:lnTo>
                    <a:lnTo>
                      <a:pt x="1741" y="604"/>
                    </a:lnTo>
                    <a:lnTo>
                      <a:pt x="1737" y="601"/>
                    </a:lnTo>
                    <a:lnTo>
                      <a:pt x="1733" y="594"/>
                    </a:lnTo>
                    <a:lnTo>
                      <a:pt x="1732" y="585"/>
                    </a:lnTo>
                    <a:lnTo>
                      <a:pt x="1729" y="574"/>
                    </a:lnTo>
                    <a:lnTo>
                      <a:pt x="1729" y="574"/>
                    </a:lnTo>
                    <a:lnTo>
                      <a:pt x="1713" y="569"/>
                    </a:lnTo>
                    <a:lnTo>
                      <a:pt x="1697" y="569"/>
                    </a:lnTo>
                    <a:lnTo>
                      <a:pt x="1681" y="569"/>
                    </a:lnTo>
                    <a:lnTo>
                      <a:pt x="1667" y="572"/>
                    </a:lnTo>
                    <a:lnTo>
                      <a:pt x="1637" y="581"/>
                    </a:lnTo>
                    <a:lnTo>
                      <a:pt x="1606" y="591"/>
                    </a:lnTo>
                    <a:lnTo>
                      <a:pt x="1606" y="591"/>
                    </a:lnTo>
                    <a:lnTo>
                      <a:pt x="1603" y="594"/>
                    </a:lnTo>
                    <a:lnTo>
                      <a:pt x="1600" y="597"/>
                    </a:lnTo>
                    <a:lnTo>
                      <a:pt x="1597" y="604"/>
                    </a:lnTo>
                    <a:lnTo>
                      <a:pt x="1597" y="610"/>
                    </a:lnTo>
                    <a:lnTo>
                      <a:pt x="1597" y="610"/>
                    </a:lnTo>
                    <a:lnTo>
                      <a:pt x="1608" y="610"/>
                    </a:lnTo>
                    <a:lnTo>
                      <a:pt x="1619" y="612"/>
                    </a:lnTo>
                    <a:lnTo>
                      <a:pt x="1643" y="615"/>
                    </a:lnTo>
                    <a:lnTo>
                      <a:pt x="1654" y="616"/>
                    </a:lnTo>
                    <a:lnTo>
                      <a:pt x="1667" y="615"/>
                    </a:lnTo>
                    <a:lnTo>
                      <a:pt x="1679" y="613"/>
                    </a:lnTo>
                    <a:lnTo>
                      <a:pt x="1692" y="608"/>
                    </a:lnTo>
                    <a:lnTo>
                      <a:pt x="1692" y="608"/>
                    </a:lnTo>
                    <a:lnTo>
                      <a:pt x="1683" y="615"/>
                    </a:lnTo>
                    <a:lnTo>
                      <a:pt x="1670" y="620"/>
                    </a:lnTo>
                    <a:lnTo>
                      <a:pt x="1656" y="621"/>
                    </a:lnTo>
                    <a:lnTo>
                      <a:pt x="1641" y="623"/>
                    </a:lnTo>
                    <a:lnTo>
                      <a:pt x="1627" y="623"/>
                    </a:lnTo>
                    <a:lnTo>
                      <a:pt x="1614" y="620"/>
                    </a:lnTo>
                    <a:lnTo>
                      <a:pt x="1603" y="616"/>
                    </a:lnTo>
                    <a:lnTo>
                      <a:pt x="1595" y="612"/>
                    </a:lnTo>
                    <a:lnTo>
                      <a:pt x="1595" y="612"/>
                    </a:lnTo>
                    <a:lnTo>
                      <a:pt x="1584" y="608"/>
                    </a:lnTo>
                    <a:lnTo>
                      <a:pt x="1575" y="608"/>
                    </a:lnTo>
                    <a:lnTo>
                      <a:pt x="1567" y="612"/>
                    </a:lnTo>
                    <a:lnTo>
                      <a:pt x="1559" y="618"/>
                    </a:lnTo>
                    <a:lnTo>
                      <a:pt x="1544" y="631"/>
                    </a:lnTo>
                    <a:lnTo>
                      <a:pt x="1538" y="637"/>
                    </a:lnTo>
                    <a:lnTo>
                      <a:pt x="1532" y="643"/>
                    </a:lnTo>
                    <a:lnTo>
                      <a:pt x="1532" y="643"/>
                    </a:lnTo>
                    <a:lnTo>
                      <a:pt x="1532" y="647"/>
                    </a:lnTo>
                    <a:lnTo>
                      <a:pt x="1535" y="648"/>
                    </a:lnTo>
                    <a:lnTo>
                      <a:pt x="1541" y="651"/>
                    </a:lnTo>
                    <a:lnTo>
                      <a:pt x="1546" y="655"/>
                    </a:lnTo>
                    <a:lnTo>
                      <a:pt x="1548" y="658"/>
                    </a:lnTo>
                    <a:lnTo>
                      <a:pt x="1548" y="661"/>
                    </a:lnTo>
                    <a:lnTo>
                      <a:pt x="1548" y="661"/>
                    </a:lnTo>
                    <a:lnTo>
                      <a:pt x="1546" y="675"/>
                    </a:lnTo>
                    <a:lnTo>
                      <a:pt x="1546" y="678"/>
                    </a:lnTo>
                    <a:lnTo>
                      <a:pt x="1546" y="682"/>
                    </a:lnTo>
                    <a:lnTo>
                      <a:pt x="1549" y="682"/>
                    </a:lnTo>
                    <a:lnTo>
                      <a:pt x="1552" y="682"/>
                    </a:lnTo>
                    <a:lnTo>
                      <a:pt x="1567" y="678"/>
                    </a:lnTo>
                    <a:lnTo>
                      <a:pt x="1567" y="678"/>
                    </a:lnTo>
                    <a:lnTo>
                      <a:pt x="1581" y="677"/>
                    </a:lnTo>
                    <a:lnTo>
                      <a:pt x="1586" y="677"/>
                    </a:lnTo>
                    <a:lnTo>
                      <a:pt x="1589" y="678"/>
                    </a:lnTo>
                    <a:lnTo>
                      <a:pt x="1590" y="682"/>
                    </a:lnTo>
                    <a:lnTo>
                      <a:pt x="1592" y="686"/>
                    </a:lnTo>
                    <a:lnTo>
                      <a:pt x="1590" y="704"/>
                    </a:lnTo>
                    <a:lnTo>
                      <a:pt x="1590" y="704"/>
                    </a:lnTo>
                    <a:lnTo>
                      <a:pt x="1578" y="696"/>
                    </a:lnTo>
                    <a:lnTo>
                      <a:pt x="1565" y="693"/>
                    </a:lnTo>
                    <a:lnTo>
                      <a:pt x="1552" y="693"/>
                    </a:lnTo>
                    <a:lnTo>
                      <a:pt x="1541" y="696"/>
                    </a:lnTo>
                    <a:lnTo>
                      <a:pt x="1527" y="702"/>
                    </a:lnTo>
                    <a:lnTo>
                      <a:pt x="1513" y="713"/>
                    </a:lnTo>
                    <a:lnTo>
                      <a:pt x="1495" y="729"/>
                    </a:lnTo>
                    <a:lnTo>
                      <a:pt x="1475" y="750"/>
                    </a:lnTo>
                    <a:lnTo>
                      <a:pt x="1475" y="750"/>
                    </a:lnTo>
                    <a:lnTo>
                      <a:pt x="1478" y="753"/>
                    </a:lnTo>
                    <a:lnTo>
                      <a:pt x="1481" y="755"/>
                    </a:lnTo>
                    <a:lnTo>
                      <a:pt x="1489" y="756"/>
                    </a:lnTo>
                    <a:lnTo>
                      <a:pt x="1497" y="756"/>
                    </a:lnTo>
                    <a:lnTo>
                      <a:pt x="1500" y="758"/>
                    </a:lnTo>
                    <a:lnTo>
                      <a:pt x="1503" y="759"/>
                    </a:lnTo>
                    <a:lnTo>
                      <a:pt x="1503" y="759"/>
                    </a:lnTo>
                    <a:lnTo>
                      <a:pt x="1492" y="764"/>
                    </a:lnTo>
                    <a:lnTo>
                      <a:pt x="1481" y="769"/>
                    </a:lnTo>
                    <a:lnTo>
                      <a:pt x="1475" y="772"/>
                    </a:lnTo>
                    <a:lnTo>
                      <a:pt x="1470" y="775"/>
                    </a:lnTo>
                    <a:lnTo>
                      <a:pt x="1465" y="780"/>
                    </a:lnTo>
                    <a:lnTo>
                      <a:pt x="1463" y="785"/>
                    </a:lnTo>
                    <a:lnTo>
                      <a:pt x="1463" y="785"/>
                    </a:lnTo>
                    <a:lnTo>
                      <a:pt x="1460" y="791"/>
                    </a:lnTo>
                    <a:lnTo>
                      <a:pt x="1457" y="797"/>
                    </a:lnTo>
                    <a:lnTo>
                      <a:pt x="1454" y="801"/>
                    </a:lnTo>
                    <a:lnTo>
                      <a:pt x="1449" y="804"/>
                    </a:lnTo>
                    <a:lnTo>
                      <a:pt x="1440" y="807"/>
                    </a:lnTo>
                    <a:lnTo>
                      <a:pt x="1430" y="807"/>
                    </a:lnTo>
                    <a:lnTo>
                      <a:pt x="1430" y="807"/>
                    </a:lnTo>
                    <a:lnTo>
                      <a:pt x="1414" y="805"/>
                    </a:lnTo>
                    <a:lnTo>
                      <a:pt x="1398" y="807"/>
                    </a:lnTo>
                    <a:lnTo>
                      <a:pt x="1384" y="809"/>
                    </a:lnTo>
                    <a:lnTo>
                      <a:pt x="1370" y="813"/>
                    </a:lnTo>
                    <a:lnTo>
                      <a:pt x="1355" y="818"/>
                    </a:lnTo>
                    <a:lnTo>
                      <a:pt x="1343" y="826"/>
                    </a:lnTo>
                    <a:lnTo>
                      <a:pt x="1330" y="836"/>
                    </a:lnTo>
                    <a:lnTo>
                      <a:pt x="1317" y="845"/>
                    </a:lnTo>
                    <a:lnTo>
                      <a:pt x="1317" y="845"/>
                    </a:lnTo>
                    <a:lnTo>
                      <a:pt x="1333" y="845"/>
                    </a:lnTo>
                    <a:lnTo>
                      <a:pt x="1333" y="845"/>
                    </a:lnTo>
                    <a:lnTo>
                      <a:pt x="1343" y="847"/>
                    </a:lnTo>
                    <a:lnTo>
                      <a:pt x="1347" y="848"/>
                    </a:lnTo>
                    <a:lnTo>
                      <a:pt x="1347" y="853"/>
                    </a:lnTo>
                    <a:lnTo>
                      <a:pt x="1347" y="853"/>
                    </a:lnTo>
                    <a:lnTo>
                      <a:pt x="1347" y="858"/>
                    </a:lnTo>
                    <a:lnTo>
                      <a:pt x="1346" y="859"/>
                    </a:lnTo>
                    <a:lnTo>
                      <a:pt x="1344" y="861"/>
                    </a:lnTo>
                    <a:lnTo>
                      <a:pt x="1341" y="861"/>
                    </a:lnTo>
                    <a:lnTo>
                      <a:pt x="1336" y="858"/>
                    </a:lnTo>
                    <a:lnTo>
                      <a:pt x="1332" y="858"/>
                    </a:lnTo>
                    <a:lnTo>
                      <a:pt x="1332" y="858"/>
                    </a:lnTo>
                    <a:lnTo>
                      <a:pt x="1325" y="858"/>
                    </a:lnTo>
                    <a:lnTo>
                      <a:pt x="1319" y="858"/>
                    </a:lnTo>
                    <a:lnTo>
                      <a:pt x="1319" y="858"/>
                    </a:lnTo>
                    <a:lnTo>
                      <a:pt x="1309" y="861"/>
                    </a:lnTo>
                    <a:lnTo>
                      <a:pt x="1301" y="866"/>
                    </a:lnTo>
                    <a:lnTo>
                      <a:pt x="1297" y="872"/>
                    </a:lnTo>
                    <a:lnTo>
                      <a:pt x="1293" y="882"/>
                    </a:lnTo>
                    <a:lnTo>
                      <a:pt x="1293" y="882"/>
                    </a:lnTo>
                    <a:lnTo>
                      <a:pt x="1295" y="885"/>
                    </a:lnTo>
                    <a:lnTo>
                      <a:pt x="1297" y="888"/>
                    </a:lnTo>
                    <a:lnTo>
                      <a:pt x="1298" y="891"/>
                    </a:lnTo>
                    <a:lnTo>
                      <a:pt x="1303" y="893"/>
                    </a:lnTo>
                    <a:lnTo>
                      <a:pt x="1311" y="894"/>
                    </a:lnTo>
                    <a:lnTo>
                      <a:pt x="1319" y="896"/>
                    </a:lnTo>
                    <a:lnTo>
                      <a:pt x="1319" y="896"/>
                    </a:lnTo>
                    <a:lnTo>
                      <a:pt x="1339" y="898"/>
                    </a:lnTo>
                    <a:lnTo>
                      <a:pt x="1339" y="898"/>
                    </a:lnTo>
                    <a:lnTo>
                      <a:pt x="1333" y="902"/>
                    </a:lnTo>
                    <a:lnTo>
                      <a:pt x="1328" y="905"/>
                    </a:lnTo>
                    <a:lnTo>
                      <a:pt x="1322" y="907"/>
                    </a:lnTo>
                    <a:lnTo>
                      <a:pt x="1317" y="909"/>
                    </a:lnTo>
                    <a:lnTo>
                      <a:pt x="1306" y="905"/>
                    </a:lnTo>
                    <a:lnTo>
                      <a:pt x="1297" y="901"/>
                    </a:lnTo>
                    <a:lnTo>
                      <a:pt x="1297" y="901"/>
                    </a:lnTo>
                    <a:lnTo>
                      <a:pt x="1290" y="898"/>
                    </a:lnTo>
                    <a:lnTo>
                      <a:pt x="1284" y="896"/>
                    </a:lnTo>
                    <a:lnTo>
                      <a:pt x="1278" y="898"/>
                    </a:lnTo>
                    <a:lnTo>
                      <a:pt x="1274" y="899"/>
                    </a:lnTo>
                    <a:lnTo>
                      <a:pt x="1271" y="902"/>
                    </a:lnTo>
                    <a:lnTo>
                      <a:pt x="1271" y="902"/>
                    </a:lnTo>
                    <a:lnTo>
                      <a:pt x="1276" y="907"/>
                    </a:lnTo>
                    <a:lnTo>
                      <a:pt x="1278" y="913"/>
                    </a:lnTo>
                    <a:lnTo>
                      <a:pt x="1278" y="920"/>
                    </a:lnTo>
                    <a:lnTo>
                      <a:pt x="1278" y="928"/>
                    </a:lnTo>
                    <a:lnTo>
                      <a:pt x="1278" y="934"/>
                    </a:lnTo>
                    <a:lnTo>
                      <a:pt x="1278" y="942"/>
                    </a:lnTo>
                    <a:lnTo>
                      <a:pt x="1281" y="948"/>
                    </a:lnTo>
                    <a:lnTo>
                      <a:pt x="1287" y="953"/>
                    </a:lnTo>
                    <a:lnTo>
                      <a:pt x="1287" y="953"/>
                    </a:lnTo>
                    <a:lnTo>
                      <a:pt x="1274" y="953"/>
                    </a:lnTo>
                    <a:lnTo>
                      <a:pt x="1263" y="955"/>
                    </a:lnTo>
                    <a:lnTo>
                      <a:pt x="1254" y="961"/>
                    </a:lnTo>
                    <a:lnTo>
                      <a:pt x="1246" y="969"/>
                    </a:lnTo>
                    <a:lnTo>
                      <a:pt x="1246" y="969"/>
                    </a:lnTo>
                    <a:lnTo>
                      <a:pt x="1251" y="972"/>
                    </a:lnTo>
                    <a:lnTo>
                      <a:pt x="1255" y="972"/>
                    </a:lnTo>
                    <a:lnTo>
                      <a:pt x="1258" y="972"/>
                    </a:lnTo>
                    <a:lnTo>
                      <a:pt x="1262" y="969"/>
                    </a:lnTo>
                    <a:lnTo>
                      <a:pt x="1268" y="964"/>
                    </a:lnTo>
                    <a:lnTo>
                      <a:pt x="1276" y="961"/>
                    </a:lnTo>
                    <a:lnTo>
                      <a:pt x="1276" y="961"/>
                    </a:lnTo>
                    <a:lnTo>
                      <a:pt x="1276" y="969"/>
                    </a:lnTo>
                    <a:lnTo>
                      <a:pt x="1274" y="975"/>
                    </a:lnTo>
                    <a:lnTo>
                      <a:pt x="1270" y="979"/>
                    </a:lnTo>
                    <a:lnTo>
                      <a:pt x="1265" y="982"/>
                    </a:lnTo>
                    <a:lnTo>
                      <a:pt x="1254" y="985"/>
                    </a:lnTo>
                    <a:lnTo>
                      <a:pt x="1249" y="986"/>
                    </a:lnTo>
                    <a:lnTo>
                      <a:pt x="1244" y="988"/>
                    </a:lnTo>
                    <a:lnTo>
                      <a:pt x="1244" y="988"/>
                    </a:lnTo>
                    <a:lnTo>
                      <a:pt x="1241" y="991"/>
                    </a:lnTo>
                    <a:lnTo>
                      <a:pt x="1238" y="991"/>
                    </a:lnTo>
                    <a:lnTo>
                      <a:pt x="1230" y="991"/>
                    </a:lnTo>
                    <a:lnTo>
                      <a:pt x="1224" y="986"/>
                    </a:lnTo>
                    <a:lnTo>
                      <a:pt x="1219" y="980"/>
                    </a:lnTo>
                    <a:lnTo>
                      <a:pt x="1219" y="980"/>
                    </a:lnTo>
                    <a:lnTo>
                      <a:pt x="1214" y="974"/>
                    </a:lnTo>
                    <a:lnTo>
                      <a:pt x="1208" y="969"/>
                    </a:lnTo>
                    <a:lnTo>
                      <a:pt x="1201" y="966"/>
                    </a:lnTo>
                    <a:lnTo>
                      <a:pt x="1192" y="967"/>
                    </a:lnTo>
                    <a:lnTo>
                      <a:pt x="1192" y="967"/>
                    </a:lnTo>
                    <a:lnTo>
                      <a:pt x="1189" y="969"/>
                    </a:lnTo>
                    <a:lnTo>
                      <a:pt x="1185" y="971"/>
                    </a:lnTo>
                    <a:lnTo>
                      <a:pt x="1184" y="979"/>
                    </a:lnTo>
                    <a:lnTo>
                      <a:pt x="1184" y="979"/>
                    </a:lnTo>
                    <a:lnTo>
                      <a:pt x="1184" y="983"/>
                    </a:lnTo>
                    <a:lnTo>
                      <a:pt x="1185" y="988"/>
                    </a:lnTo>
                    <a:lnTo>
                      <a:pt x="1189" y="991"/>
                    </a:lnTo>
                    <a:lnTo>
                      <a:pt x="1190" y="993"/>
                    </a:lnTo>
                    <a:lnTo>
                      <a:pt x="1198" y="998"/>
                    </a:lnTo>
                    <a:lnTo>
                      <a:pt x="1206" y="1001"/>
                    </a:lnTo>
                    <a:lnTo>
                      <a:pt x="1206" y="1001"/>
                    </a:lnTo>
                    <a:lnTo>
                      <a:pt x="1195" y="1006"/>
                    </a:lnTo>
                    <a:lnTo>
                      <a:pt x="1185" y="1012"/>
                    </a:lnTo>
                    <a:lnTo>
                      <a:pt x="1181" y="1015"/>
                    </a:lnTo>
                    <a:lnTo>
                      <a:pt x="1179" y="1018"/>
                    </a:lnTo>
                    <a:lnTo>
                      <a:pt x="1179" y="1023"/>
                    </a:lnTo>
                    <a:lnTo>
                      <a:pt x="1181" y="1029"/>
                    </a:lnTo>
                    <a:lnTo>
                      <a:pt x="1181" y="1029"/>
                    </a:lnTo>
                    <a:lnTo>
                      <a:pt x="1184" y="1033"/>
                    </a:lnTo>
                    <a:lnTo>
                      <a:pt x="1187" y="1034"/>
                    </a:lnTo>
                    <a:lnTo>
                      <a:pt x="1192" y="1033"/>
                    </a:lnTo>
                    <a:lnTo>
                      <a:pt x="1197" y="1031"/>
                    </a:lnTo>
                    <a:lnTo>
                      <a:pt x="1208" y="1026"/>
                    </a:lnTo>
                    <a:lnTo>
                      <a:pt x="1214" y="1026"/>
                    </a:lnTo>
                    <a:lnTo>
                      <a:pt x="1220" y="1028"/>
                    </a:lnTo>
                    <a:lnTo>
                      <a:pt x="1220" y="1028"/>
                    </a:lnTo>
                    <a:lnTo>
                      <a:pt x="1216" y="1034"/>
                    </a:lnTo>
                    <a:lnTo>
                      <a:pt x="1214" y="1040"/>
                    </a:lnTo>
                    <a:lnTo>
                      <a:pt x="1209" y="1055"/>
                    </a:lnTo>
                    <a:lnTo>
                      <a:pt x="1206" y="1061"/>
                    </a:lnTo>
                    <a:lnTo>
                      <a:pt x="1201" y="1066"/>
                    </a:lnTo>
                    <a:lnTo>
                      <a:pt x="1193" y="1069"/>
                    </a:lnTo>
                    <a:lnTo>
                      <a:pt x="1184" y="1069"/>
                    </a:lnTo>
                    <a:lnTo>
                      <a:pt x="1184" y="1069"/>
                    </a:lnTo>
                    <a:lnTo>
                      <a:pt x="1181" y="1069"/>
                    </a:lnTo>
                    <a:lnTo>
                      <a:pt x="1179" y="1071"/>
                    </a:lnTo>
                    <a:lnTo>
                      <a:pt x="1177" y="1075"/>
                    </a:lnTo>
                    <a:lnTo>
                      <a:pt x="1177" y="1080"/>
                    </a:lnTo>
                    <a:lnTo>
                      <a:pt x="1179" y="1085"/>
                    </a:lnTo>
                    <a:lnTo>
                      <a:pt x="1179" y="1085"/>
                    </a:lnTo>
                    <a:lnTo>
                      <a:pt x="1179" y="1091"/>
                    </a:lnTo>
                    <a:lnTo>
                      <a:pt x="1179" y="1096"/>
                    </a:lnTo>
                    <a:lnTo>
                      <a:pt x="1176" y="1098"/>
                    </a:lnTo>
                    <a:lnTo>
                      <a:pt x="1170" y="1099"/>
                    </a:lnTo>
                    <a:lnTo>
                      <a:pt x="1170" y="1099"/>
                    </a:lnTo>
                    <a:lnTo>
                      <a:pt x="1163" y="1101"/>
                    </a:lnTo>
                    <a:lnTo>
                      <a:pt x="1158" y="1102"/>
                    </a:lnTo>
                    <a:lnTo>
                      <a:pt x="1155" y="1106"/>
                    </a:lnTo>
                    <a:lnTo>
                      <a:pt x="1150" y="1109"/>
                    </a:lnTo>
                    <a:lnTo>
                      <a:pt x="1146" y="1118"/>
                    </a:lnTo>
                    <a:lnTo>
                      <a:pt x="1143" y="1128"/>
                    </a:lnTo>
                    <a:lnTo>
                      <a:pt x="1143" y="1128"/>
                    </a:lnTo>
                    <a:lnTo>
                      <a:pt x="1139" y="1136"/>
                    </a:lnTo>
                    <a:lnTo>
                      <a:pt x="1138" y="1142"/>
                    </a:lnTo>
                    <a:lnTo>
                      <a:pt x="1139" y="1147"/>
                    </a:lnTo>
                    <a:lnTo>
                      <a:pt x="1141" y="1152"/>
                    </a:lnTo>
                    <a:lnTo>
                      <a:pt x="1144" y="1153"/>
                    </a:lnTo>
                    <a:lnTo>
                      <a:pt x="1149" y="1155"/>
                    </a:lnTo>
                    <a:lnTo>
                      <a:pt x="1157" y="1155"/>
                    </a:lnTo>
                    <a:lnTo>
                      <a:pt x="1165" y="1153"/>
                    </a:lnTo>
                    <a:lnTo>
                      <a:pt x="1165" y="1153"/>
                    </a:lnTo>
                    <a:lnTo>
                      <a:pt x="1171" y="1152"/>
                    </a:lnTo>
                    <a:lnTo>
                      <a:pt x="1173" y="1153"/>
                    </a:lnTo>
                    <a:lnTo>
                      <a:pt x="1174" y="1158"/>
                    </a:lnTo>
                    <a:lnTo>
                      <a:pt x="1174" y="1158"/>
                    </a:lnTo>
                    <a:lnTo>
                      <a:pt x="1176" y="1164"/>
                    </a:lnTo>
                    <a:lnTo>
                      <a:pt x="1177" y="1169"/>
                    </a:lnTo>
                    <a:lnTo>
                      <a:pt x="1182" y="1172"/>
                    </a:lnTo>
                    <a:lnTo>
                      <a:pt x="1187" y="1174"/>
                    </a:lnTo>
                    <a:lnTo>
                      <a:pt x="1198" y="1177"/>
                    </a:lnTo>
                    <a:lnTo>
                      <a:pt x="1214" y="1180"/>
                    </a:lnTo>
                    <a:lnTo>
                      <a:pt x="1214" y="1180"/>
                    </a:lnTo>
                    <a:lnTo>
                      <a:pt x="1206" y="1180"/>
                    </a:lnTo>
                    <a:lnTo>
                      <a:pt x="1201" y="1182"/>
                    </a:lnTo>
                    <a:lnTo>
                      <a:pt x="1190" y="1185"/>
                    </a:lnTo>
                    <a:lnTo>
                      <a:pt x="1185" y="1187"/>
                    </a:lnTo>
                    <a:lnTo>
                      <a:pt x="1181" y="1187"/>
                    </a:lnTo>
                    <a:lnTo>
                      <a:pt x="1176" y="1185"/>
                    </a:lnTo>
                    <a:lnTo>
                      <a:pt x="1171" y="1182"/>
                    </a:lnTo>
                    <a:lnTo>
                      <a:pt x="1171" y="1182"/>
                    </a:lnTo>
                    <a:lnTo>
                      <a:pt x="1168" y="1180"/>
                    </a:lnTo>
                    <a:lnTo>
                      <a:pt x="1163" y="1179"/>
                    </a:lnTo>
                    <a:lnTo>
                      <a:pt x="1149" y="1175"/>
                    </a:lnTo>
                    <a:lnTo>
                      <a:pt x="1131" y="1175"/>
                    </a:lnTo>
                    <a:lnTo>
                      <a:pt x="1114" y="1175"/>
                    </a:lnTo>
                    <a:lnTo>
                      <a:pt x="1095" y="1177"/>
                    </a:lnTo>
                    <a:lnTo>
                      <a:pt x="1077" y="1180"/>
                    </a:lnTo>
                    <a:lnTo>
                      <a:pt x="1063" y="1183"/>
                    </a:lnTo>
                    <a:lnTo>
                      <a:pt x="1055" y="1187"/>
                    </a:lnTo>
                    <a:lnTo>
                      <a:pt x="1055" y="1187"/>
                    </a:lnTo>
                    <a:lnTo>
                      <a:pt x="1052" y="1191"/>
                    </a:lnTo>
                    <a:lnTo>
                      <a:pt x="1047" y="1198"/>
                    </a:lnTo>
                    <a:lnTo>
                      <a:pt x="1047" y="1198"/>
                    </a:lnTo>
                    <a:lnTo>
                      <a:pt x="1055" y="1201"/>
                    </a:lnTo>
                    <a:lnTo>
                      <a:pt x="1057" y="1204"/>
                    </a:lnTo>
                    <a:lnTo>
                      <a:pt x="1057" y="1206"/>
                    </a:lnTo>
                    <a:lnTo>
                      <a:pt x="1055" y="1209"/>
                    </a:lnTo>
                    <a:lnTo>
                      <a:pt x="1049" y="1210"/>
                    </a:lnTo>
                    <a:lnTo>
                      <a:pt x="1044" y="1214"/>
                    </a:lnTo>
                    <a:lnTo>
                      <a:pt x="1044" y="1214"/>
                    </a:lnTo>
                    <a:lnTo>
                      <a:pt x="1039" y="1217"/>
                    </a:lnTo>
                    <a:lnTo>
                      <a:pt x="1034" y="1218"/>
                    </a:lnTo>
                    <a:lnTo>
                      <a:pt x="1030" y="1220"/>
                    </a:lnTo>
                    <a:lnTo>
                      <a:pt x="1025" y="1220"/>
                    </a:lnTo>
                    <a:lnTo>
                      <a:pt x="1015" y="1218"/>
                    </a:lnTo>
                    <a:lnTo>
                      <a:pt x="1006" y="1217"/>
                    </a:lnTo>
                    <a:lnTo>
                      <a:pt x="1006" y="1217"/>
                    </a:lnTo>
                    <a:lnTo>
                      <a:pt x="987" y="1214"/>
                    </a:lnTo>
                    <a:lnTo>
                      <a:pt x="977" y="1214"/>
                    </a:lnTo>
                    <a:lnTo>
                      <a:pt x="968" y="1214"/>
                    </a:lnTo>
                    <a:lnTo>
                      <a:pt x="958" y="1214"/>
                    </a:lnTo>
                    <a:lnTo>
                      <a:pt x="950" y="1217"/>
                    </a:lnTo>
                    <a:lnTo>
                      <a:pt x="941" y="1222"/>
                    </a:lnTo>
                    <a:lnTo>
                      <a:pt x="933" y="1229"/>
                    </a:lnTo>
                    <a:lnTo>
                      <a:pt x="933" y="1229"/>
                    </a:lnTo>
                    <a:lnTo>
                      <a:pt x="939" y="1231"/>
                    </a:lnTo>
                    <a:lnTo>
                      <a:pt x="946" y="1233"/>
                    </a:lnTo>
                    <a:lnTo>
                      <a:pt x="958" y="1231"/>
                    </a:lnTo>
                    <a:lnTo>
                      <a:pt x="969" y="1229"/>
                    </a:lnTo>
                    <a:lnTo>
                      <a:pt x="974" y="1231"/>
                    </a:lnTo>
                    <a:lnTo>
                      <a:pt x="980" y="1234"/>
                    </a:lnTo>
                    <a:lnTo>
                      <a:pt x="980" y="1234"/>
                    </a:lnTo>
                    <a:lnTo>
                      <a:pt x="984" y="1236"/>
                    </a:lnTo>
                    <a:lnTo>
                      <a:pt x="990" y="1237"/>
                    </a:lnTo>
                    <a:lnTo>
                      <a:pt x="1000" y="1239"/>
                    </a:lnTo>
                    <a:lnTo>
                      <a:pt x="1006" y="1241"/>
                    </a:lnTo>
                    <a:lnTo>
                      <a:pt x="1009" y="1244"/>
                    </a:lnTo>
                    <a:lnTo>
                      <a:pt x="1012" y="1249"/>
                    </a:lnTo>
                    <a:lnTo>
                      <a:pt x="1014" y="1256"/>
                    </a:lnTo>
                    <a:lnTo>
                      <a:pt x="1014" y="1256"/>
                    </a:lnTo>
                    <a:lnTo>
                      <a:pt x="1019" y="1258"/>
                    </a:lnTo>
                    <a:lnTo>
                      <a:pt x="1027" y="1261"/>
                    </a:lnTo>
                    <a:lnTo>
                      <a:pt x="1030" y="1264"/>
                    </a:lnTo>
                    <a:lnTo>
                      <a:pt x="1031" y="1269"/>
                    </a:lnTo>
                    <a:lnTo>
                      <a:pt x="1031" y="1274"/>
                    </a:lnTo>
                    <a:lnTo>
                      <a:pt x="1025" y="1282"/>
                    </a:lnTo>
                    <a:lnTo>
                      <a:pt x="1025" y="1282"/>
                    </a:lnTo>
                    <a:lnTo>
                      <a:pt x="1023" y="1280"/>
                    </a:lnTo>
                    <a:lnTo>
                      <a:pt x="1020" y="1277"/>
                    </a:lnTo>
                    <a:lnTo>
                      <a:pt x="1017" y="1271"/>
                    </a:lnTo>
                    <a:lnTo>
                      <a:pt x="1015" y="1268"/>
                    </a:lnTo>
                    <a:lnTo>
                      <a:pt x="1014" y="1264"/>
                    </a:lnTo>
                    <a:lnTo>
                      <a:pt x="1011" y="1264"/>
                    </a:lnTo>
                    <a:lnTo>
                      <a:pt x="1007" y="1266"/>
                    </a:lnTo>
                    <a:lnTo>
                      <a:pt x="1007" y="1266"/>
                    </a:lnTo>
                    <a:lnTo>
                      <a:pt x="980" y="1279"/>
                    </a:lnTo>
                    <a:lnTo>
                      <a:pt x="969" y="1287"/>
                    </a:lnTo>
                    <a:lnTo>
                      <a:pt x="958" y="1293"/>
                    </a:lnTo>
                    <a:lnTo>
                      <a:pt x="958" y="1293"/>
                    </a:lnTo>
                    <a:lnTo>
                      <a:pt x="936" y="1309"/>
                    </a:lnTo>
                    <a:lnTo>
                      <a:pt x="912" y="1322"/>
                    </a:lnTo>
                    <a:lnTo>
                      <a:pt x="912" y="1322"/>
                    </a:lnTo>
                    <a:lnTo>
                      <a:pt x="888" y="1334"/>
                    </a:lnTo>
                    <a:lnTo>
                      <a:pt x="877" y="1341"/>
                    </a:lnTo>
                    <a:lnTo>
                      <a:pt x="868" y="1350"/>
                    </a:lnTo>
                    <a:lnTo>
                      <a:pt x="868" y="1350"/>
                    </a:lnTo>
                    <a:lnTo>
                      <a:pt x="845" y="1377"/>
                    </a:lnTo>
                    <a:lnTo>
                      <a:pt x="822" y="1401"/>
                    </a:lnTo>
                    <a:lnTo>
                      <a:pt x="811" y="1414"/>
                    </a:lnTo>
                    <a:lnTo>
                      <a:pt x="796" y="1423"/>
                    </a:lnTo>
                    <a:lnTo>
                      <a:pt x="782" y="1433"/>
                    </a:lnTo>
                    <a:lnTo>
                      <a:pt x="766" y="1441"/>
                    </a:lnTo>
                    <a:lnTo>
                      <a:pt x="766" y="1441"/>
                    </a:lnTo>
                    <a:lnTo>
                      <a:pt x="756" y="1447"/>
                    </a:lnTo>
                    <a:lnTo>
                      <a:pt x="752" y="1449"/>
                    </a:lnTo>
                    <a:lnTo>
                      <a:pt x="750" y="1452"/>
                    </a:lnTo>
                    <a:lnTo>
                      <a:pt x="747" y="1457"/>
                    </a:lnTo>
                    <a:lnTo>
                      <a:pt x="747" y="1461"/>
                    </a:lnTo>
                    <a:lnTo>
                      <a:pt x="749" y="1466"/>
                    </a:lnTo>
                    <a:lnTo>
                      <a:pt x="750" y="1472"/>
                    </a:lnTo>
                    <a:lnTo>
                      <a:pt x="750" y="1472"/>
                    </a:lnTo>
                    <a:lnTo>
                      <a:pt x="753" y="1477"/>
                    </a:lnTo>
                    <a:lnTo>
                      <a:pt x="756" y="1480"/>
                    </a:lnTo>
                    <a:lnTo>
                      <a:pt x="760" y="1480"/>
                    </a:lnTo>
                    <a:lnTo>
                      <a:pt x="763" y="1480"/>
                    </a:lnTo>
                    <a:lnTo>
                      <a:pt x="768" y="1476"/>
                    </a:lnTo>
                    <a:lnTo>
                      <a:pt x="774" y="1472"/>
                    </a:lnTo>
                    <a:lnTo>
                      <a:pt x="774" y="1472"/>
                    </a:lnTo>
                    <a:lnTo>
                      <a:pt x="779" y="1472"/>
                    </a:lnTo>
                    <a:lnTo>
                      <a:pt x="782" y="1472"/>
                    </a:lnTo>
                    <a:lnTo>
                      <a:pt x="785" y="1476"/>
                    </a:lnTo>
                    <a:lnTo>
                      <a:pt x="787" y="1477"/>
                    </a:lnTo>
                    <a:lnTo>
                      <a:pt x="788" y="1485"/>
                    </a:lnTo>
                    <a:lnTo>
                      <a:pt x="790" y="1493"/>
                    </a:lnTo>
                    <a:lnTo>
                      <a:pt x="790" y="1493"/>
                    </a:lnTo>
                    <a:lnTo>
                      <a:pt x="780" y="1490"/>
                    </a:lnTo>
                    <a:lnTo>
                      <a:pt x="769" y="1488"/>
                    </a:lnTo>
                    <a:lnTo>
                      <a:pt x="760" y="1488"/>
                    </a:lnTo>
                    <a:lnTo>
                      <a:pt x="750" y="1490"/>
                    </a:lnTo>
                    <a:lnTo>
                      <a:pt x="731" y="1495"/>
                    </a:lnTo>
                    <a:lnTo>
                      <a:pt x="714" y="1503"/>
                    </a:lnTo>
                    <a:lnTo>
                      <a:pt x="695" y="1511"/>
                    </a:lnTo>
                    <a:lnTo>
                      <a:pt x="677" y="1519"/>
                    </a:lnTo>
                    <a:lnTo>
                      <a:pt x="656" y="1523"/>
                    </a:lnTo>
                    <a:lnTo>
                      <a:pt x="647" y="1525"/>
                    </a:lnTo>
                    <a:lnTo>
                      <a:pt x="636" y="1525"/>
                    </a:lnTo>
                    <a:lnTo>
                      <a:pt x="636" y="1525"/>
                    </a:lnTo>
                    <a:lnTo>
                      <a:pt x="648" y="1520"/>
                    </a:lnTo>
                    <a:lnTo>
                      <a:pt x="655" y="1515"/>
                    </a:lnTo>
                    <a:lnTo>
                      <a:pt x="655" y="1515"/>
                    </a:lnTo>
                    <a:lnTo>
                      <a:pt x="668" y="1506"/>
                    </a:lnTo>
                    <a:lnTo>
                      <a:pt x="672" y="1499"/>
                    </a:lnTo>
                    <a:lnTo>
                      <a:pt x="674" y="1496"/>
                    </a:lnTo>
                    <a:lnTo>
                      <a:pt x="674" y="1492"/>
                    </a:lnTo>
                    <a:lnTo>
                      <a:pt x="674" y="1492"/>
                    </a:lnTo>
                    <a:lnTo>
                      <a:pt x="672" y="1488"/>
                    </a:lnTo>
                    <a:lnTo>
                      <a:pt x="671" y="1485"/>
                    </a:lnTo>
                    <a:lnTo>
                      <a:pt x="664" y="1482"/>
                    </a:lnTo>
                    <a:lnTo>
                      <a:pt x="658" y="1480"/>
                    </a:lnTo>
                    <a:lnTo>
                      <a:pt x="652" y="1477"/>
                    </a:lnTo>
                    <a:lnTo>
                      <a:pt x="652" y="1477"/>
                    </a:lnTo>
                    <a:lnTo>
                      <a:pt x="642" y="1474"/>
                    </a:lnTo>
                    <a:lnTo>
                      <a:pt x="637" y="1472"/>
                    </a:lnTo>
                    <a:lnTo>
                      <a:pt x="636" y="1469"/>
                    </a:lnTo>
                    <a:lnTo>
                      <a:pt x="636" y="1469"/>
                    </a:lnTo>
                    <a:lnTo>
                      <a:pt x="634" y="1461"/>
                    </a:lnTo>
                    <a:lnTo>
                      <a:pt x="633" y="1457"/>
                    </a:lnTo>
                    <a:lnTo>
                      <a:pt x="628" y="1453"/>
                    </a:lnTo>
                    <a:lnTo>
                      <a:pt x="625" y="1452"/>
                    </a:lnTo>
                    <a:lnTo>
                      <a:pt x="620" y="1452"/>
                    </a:lnTo>
                    <a:lnTo>
                      <a:pt x="614" y="1453"/>
                    </a:lnTo>
                    <a:lnTo>
                      <a:pt x="604" y="1455"/>
                    </a:lnTo>
                    <a:lnTo>
                      <a:pt x="604" y="1455"/>
                    </a:lnTo>
                    <a:lnTo>
                      <a:pt x="579" y="1461"/>
                    </a:lnTo>
                    <a:lnTo>
                      <a:pt x="548" y="1471"/>
                    </a:lnTo>
                    <a:lnTo>
                      <a:pt x="548" y="1471"/>
                    </a:lnTo>
                    <a:lnTo>
                      <a:pt x="598" y="1484"/>
                    </a:lnTo>
                    <a:lnTo>
                      <a:pt x="598" y="1484"/>
                    </a:lnTo>
                    <a:lnTo>
                      <a:pt x="591" y="1488"/>
                    </a:lnTo>
                    <a:lnTo>
                      <a:pt x="587" y="1493"/>
                    </a:lnTo>
                    <a:lnTo>
                      <a:pt x="582" y="1498"/>
                    </a:lnTo>
                    <a:lnTo>
                      <a:pt x="577" y="1499"/>
                    </a:lnTo>
                    <a:lnTo>
                      <a:pt x="574" y="1499"/>
                    </a:lnTo>
                    <a:lnTo>
                      <a:pt x="574" y="1499"/>
                    </a:lnTo>
                    <a:lnTo>
                      <a:pt x="566" y="1501"/>
                    </a:lnTo>
                    <a:lnTo>
                      <a:pt x="560" y="1504"/>
                    </a:lnTo>
                    <a:lnTo>
                      <a:pt x="555" y="1509"/>
                    </a:lnTo>
                    <a:lnTo>
                      <a:pt x="552" y="1515"/>
                    </a:lnTo>
                    <a:lnTo>
                      <a:pt x="552" y="1515"/>
                    </a:lnTo>
                    <a:lnTo>
                      <a:pt x="552" y="1519"/>
                    </a:lnTo>
                    <a:lnTo>
                      <a:pt x="552" y="1522"/>
                    </a:lnTo>
                    <a:lnTo>
                      <a:pt x="555" y="1525"/>
                    </a:lnTo>
                    <a:lnTo>
                      <a:pt x="556" y="1526"/>
                    </a:lnTo>
                    <a:lnTo>
                      <a:pt x="564" y="1530"/>
                    </a:lnTo>
                    <a:lnTo>
                      <a:pt x="569" y="1533"/>
                    </a:lnTo>
                    <a:lnTo>
                      <a:pt x="569" y="1533"/>
                    </a:lnTo>
                    <a:lnTo>
                      <a:pt x="580" y="1539"/>
                    </a:lnTo>
                    <a:lnTo>
                      <a:pt x="580" y="1539"/>
                    </a:lnTo>
                    <a:lnTo>
                      <a:pt x="583" y="1542"/>
                    </a:lnTo>
                    <a:lnTo>
                      <a:pt x="588" y="1544"/>
                    </a:lnTo>
                    <a:lnTo>
                      <a:pt x="591" y="1547"/>
                    </a:lnTo>
                    <a:lnTo>
                      <a:pt x="591" y="1550"/>
                    </a:lnTo>
                    <a:lnTo>
                      <a:pt x="591" y="1553"/>
                    </a:lnTo>
                    <a:lnTo>
                      <a:pt x="591" y="1553"/>
                    </a:lnTo>
                    <a:lnTo>
                      <a:pt x="590" y="1557"/>
                    </a:lnTo>
                    <a:lnTo>
                      <a:pt x="588" y="1558"/>
                    </a:lnTo>
                    <a:lnTo>
                      <a:pt x="583" y="1560"/>
                    </a:lnTo>
                    <a:lnTo>
                      <a:pt x="572" y="1557"/>
                    </a:lnTo>
                    <a:lnTo>
                      <a:pt x="572" y="1557"/>
                    </a:lnTo>
                    <a:lnTo>
                      <a:pt x="563" y="1557"/>
                    </a:lnTo>
                    <a:lnTo>
                      <a:pt x="553" y="1558"/>
                    </a:lnTo>
                    <a:lnTo>
                      <a:pt x="548" y="1560"/>
                    </a:lnTo>
                    <a:lnTo>
                      <a:pt x="545" y="1563"/>
                    </a:lnTo>
                    <a:lnTo>
                      <a:pt x="544" y="1568"/>
                    </a:lnTo>
                    <a:lnTo>
                      <a:pt x="542" y="1576"/>
                    </a:lnTo>
                    <a:lnTo>
                      <a:pt x="542" y="1576"/>
                    </a:lnTo>
                    <a:lnTo>
                      <a:pt x="550" y="1577"/>
                    </a:lnTo>
                    <a:lnTo>
                      <a:pt x="550" y="1577"/>
                    </a:lnTo>
                    <a:lnTo>
                      <a:pt x="548" y="1580"/>
                    </a:lnTo>
                    <a:lnTo>
                      <a:pt x="548" y="1580"/>
                    </a:lnTo>
                    <a:lnTo>
                      <a:pt x="542" y="1577"/>
                    </a:lnTo>
                    <a:lnTo>
                      <a:pt x="542" y="1577"/>
                    </a:lnTo>
                    <a:lnTo>
                      <a:pt x="536" y="1576"/>
                    </a:lnTo>
                    <a:lnTo>
                      <a:pt x="531" y="1573"/>
                    </a:lnTo>
                    <a:lnTo>
                      <a:pt x="520" y="1566"/>
                    </a:lnTo>
                    <a:lnTo>
                      <a:pt x="513" y="1565"/>
                    </a:lnTo>
                    <a:lnTo>
                      <a:pt x="509" y="1565"/>
                    </a:lnTo>
                    <a:lnTo>
                      <a:pt x="504" y="1566"/>
                    </a:lnTo>
                    <a:lnTo>
                      <a:pt x="499" y="1571"/>
                    </a:lnTo>
                    <a:lnTo>
                      <a:pt x="499" y="1571"/>
                    </a:lnTo>
                    <a:lnTo>
                      <a:pt x="498" y="1576"/>
                    </a:lnTo>
                    <a:lnTo>
                      <a:pt x="496" y="1580"/>
                    </a:lnTo>
                    <a:lnTo>
                      <a:pt x="494" y="1593"/>
                    </a:lnTo>
                    <a:lnTo>
                      <a:pt x="498" y="1606"/>
                    </a:lnTo>
                    <a:lnTo>
                      <a:pt x="501" y="1620"/>
                    </a:lnTo>
                    <a:lnTo>
                      <a:pt x="501" y="1620"/>
                    </a:lnTo>
                    <a:lnTo>
                      <a:pt x="496" y="1620"/>
                    </a:lnTo>
                    <a:lnTo>
                      <a:pt x="490" y="1620"/>
                    </a:lnTo>
                    <a:lnTo>
                      <a:pt x="480" y="1620"/>
                    </a:lnTo>
                    <a:lnTo>
                      <a:pt x="477" y="1619"/>
                    </a:lnTo>
                    <a:lnTo>
                      <a:pt x="475" y="1615"/>
                    </a:lnTo>
                    <a:lnTo>
                      <a:pt x="475" y="1611"/>
                    </a:lnTo>
                    <a:lnTo>
                      <a:pt x="477" y="1601"/>
                    </a:lnTo>
                    <a:lnTo>
                      <a:pt x="477" y="1601"/>
                    </a:lnTo>
                    <a:lnTo>
                      <a:pt x="479" y="1595"/>
                    </a:lnTo>
                    <a:lnTo>
                      <a:pt x="477" y="1588"/>
                    </a:lnTo>
                    <a:lnTo>
                      <a:pt x="472" y="1585"/>
                    </a:lnTo>
                    <a:lnTo>
                      <a:pt x="466" y="1584"/>
                    </a:lnTo>
                    <a:lnTo>
                      <a:pt x="466" y="1584"/>
                    </a:lnTo>
                    <a:lnTo>
                      <a:pt x="458" y="1584"/>
                    </a:lnTo>
                    <a:lnTo>
                      <a:pt x="453" y="1585"/>
                    </a:lnTo>
                    <a:lnTo>
                      <a:pt x="442" y="1593"/>
                    </a:lnTo>
                    <a:lnTo>
                      <a:pt x="436" y="1596"/>
                    </a:lnTo>
                    <a:lnTo>
                      <a:pt x="429" y="1600"/>
                    </a:lnTo>
                    <a:lnTo>
                      <a:pt x="423" y="1601"/>
                    </a:lnTo>
                    <a:lnTo>
                      <a:pt x="417" y="1601"/>
                    </a:lnTo>
                    <a:lnTo>
                      <a:pt x="417" y="1601"/>
                    </a:lnTo>
                    <a:lnTo>
                      <a:pt x="417" y="1625"/>
                    </a:lnTo>
                    <a:lnTo>
                      <a:pt x="417" y="1625"/>
                    </a:lnTo>
                    <a:lnTo>
                      <a:pt x="399" y="1619"/>
                    </a:lnTo>
                    <a:lnTo>
                      <a:pt x="382" y="1614"/>
                    </a:lnTo>
                    <a:lnTo>
                      <a:pt x="363" y="1614"/>
                    </a:lnTo>
                    <a:lnTo>
                      <a:pt x="356" y="1614"/>
                    </a:lnTo>
                    <a:lnTo>
                      <a:pt x="350" y="1615"/>
                    </a:lnTo>
                    <a:lnTo>
                      <a:pt x="350" y="1615"/>
                    </a:lnTo>
                    <a:lnTo>
                      <a:pt x="343" y="1617"/>
                    </a:lnTo>
                    <a:lnTo>
                      <a:pt x="339" y="1620"/>
                    </a:lnTo>
                    <a:lnTo>
                      <a:pt x="337" y="1622"/>
                    </a:lnTo>
                    <a:lnTo>
                      <a:pt x="336" y="1623"/>
                    </a:lnTo>
                    <a:lnTo>
                      <a:pt x="336" y="1628"/>
                    </a:lnTo>
                    <a:lnTo>
                      <a:pt x="336" y="1633"/>
                    </a:lnTo>
                    <a:lnTo>
                      <a:pt x="336" y="1633"/>
                    </a:lnTo>
                    <a:lnTo>
                      <a:pt x="340" y="1654"/>
                    </a:lnTo>
                    <a:lnTo>
                      <a:pt x="343" y="1660"/>
                    </a:lnTo>
                    <a:lnTo>
                      <a:pt x="348" y="1665"/>
                    </a:lnTo>
                    <a:lnTo>
                      <a:pt x="353" y="1668"/>
                    </a:lnTo>
                    <a:lnTo>
                      <a:pt x="361" y="1669"/>
                    </a:lnTo>
                    <a:lnTo>
                      <a:pt x="383" y="1671"/>
                    </a:lnTo>
                    <a:lnTo>
                      <a:pt x="383" y="1671"/>
                    </a:lnTo>
                    <a:lnTo>
                      <a:pt x="396" y="1674"/>
                    </a:lnTo>
                    <a:lnTo>
                      <a:pt x="409" y="1676"/>
                    </a:lnTo>
                    <a:lnTo>
                      <a:pt x="409" y="1676"/>
                    </a:lnTo>
                    <a:lnTo>
                      <a:pt x="413" y="1677"/>
                    </a:lnTo>
                    <a:lnTo>
                      <a:pt x="417" y="1681"/>
                    </a:lnTo>
                    <a:lnTo>
                      <a:pt x="417" y="1684"/>
                    </a:lnTo>
                    <a:lnTo>
                      <a:pt x="417" y="1688"/>
                    </a:lnTo>
                    <a:lnTo>
                      <a:pt x="417" y="1688"/>
                    </a:lnTo>
                    <a:lnTo>
                      <a:pt x="413" y="1698"/>
                    </a:lnTo>
                    <a:lnTo>
                      <a:pt x="410" y="1701"/>
                    </a:lnTo>
                    <a:lnTo>
                      <a:pt x="409" y="1703"/>
                    </a:lnTo>
                    <a:lnTo>
                      <a:pt x="405" y="1701"/>
                    </a:lnTo>
                    <a:lnTo>
                      <a:pt x="405" y="1701"/>
                    </a:lnTo>
                    <a:lnTo>
                      <a:pt x="364" y="1692"/>
                    </a:lnTo>
                    <a:lnTo>
                      <a:pt x="343" y="1685"/>
                    </a:lnTo>
                    <a:lnTo>
                      <a:pt x="324" y="1677"/>
                    </a:lnTo>
                    <a:lnTo>
                      <a:pt x="324" y="1677"/>
                    </a:lnTo>
                    <a:lnTo>
                      <a:pt x="315" y="1671"/>
                    </a:lnTo>
                    <a:lnTo>
                      <a:pt x="309" y="1669"/>
                    </a:lnTo>
                    <a:lnTo>
                      <a:pt x="307" y="1669"/>
                    </a:lnTo>
                    <a:lnTo>
                      <a:pt x="304" y="1671"/>
                    </a:lnTo>
                    <a:lnTo>
                      <a:pt x="296" y="1677"/>
                    </a:lnTo>
                    <a:lnTo>
                      <a:pt x="296" y="1677"/>
                    </a:lnTo>
                    <a:lnTo>
                      <a:pt x="291" y="1682"/>
                    </a:lnTo>
                    <a:lnTo>
                      <a:pt x="285" y="1684"/>
                    </a:lnTo>
                    <a:lnTo>
                      <a:pt x="274" y="1684"/>
                    </a:lnTo>
                    <a:lnTo>
                      <a:pt x="274" y="1684"/>
                    </a:lnTo>
                    <a:lnTo>
                      <a:pt x="261" y="1684"/>
                    </a:lnTo>
                    <a:lnTo>
                      <a:pt x="250" y="1687"/>
                    </a:lnTo>
                    <a:lnTo>
                      <a:pt x="226" y="1695"/>
                    </a:lnTo>
                    <a:lnTo>
                      <a:pt x="226" y="1695"/>
                    </a:lnTo>
                    <a:lnTo>
                      <a:pt x="231" y="1701"/>
                    </a:lnTo>
                    <a:lnTo>
                      <a:pt x="235" y="1704"/>
                    </a:lnTo>
                    <a:lnTo>
                      <a:pt x="240" y="1708"/>
                    </a:lnTo>
                    <a:lnTo>
                      <a:pt x="247" y="1709"/>
                    </a:lnTo>
                    <a:lnTo>
                      <a:pt x="261" y="1711"/>
                    </a:lnTo>
                    <a:lnTo>
                      <a:pt x="267" y="1712"/>
                    </a:lnTo>
                    <a:lnTo>
                      <a:pt x="275" y="1715"/>
                    </a:lnTo>
                    <a:lnTo>
                      <a:pt x="275" y="1715"/>
                    </a:lnTo>
                    <a:lnTo>
                      <a:pt x="247" y="1715"/>
                    </a:lnTo>
                    <a:lnTo>
                      <a:pt x="224" y="1715"/>
                    </a:lnTo>
                    <a:lnTo>
                      <a:pt x="224" y="1715"/>
                    </a:lnTo>
                    <a:lnTo>
                      <a:pt x="213" y="1715"/>
                    </a:lnTo>
                    <a:lnTo>
                      <a:pt x="208" y="1715"/>
                    </a:lnTo>
                    <a:lnTo>
                      <a:pt x="207" y="1717"/>
                    </a:lnTo>
                    <a:lnTo>
                      <a:pt x="204" y="1720"/>
                    </a:lnTo>
                    <a:lnTo>
                      <a:pt x="204" y="1720"/>
                    </a:lnTo>
                    <a:lnTo>
                      <a:pt x="204" y="1722"/>
                    </a:lnTo>
                    <a:lnTo>
                      <a:pt x="205" y="1725"/>
                    </a:lnTo>
                    <a:lnTo>
                      <a:pt x="207" y="1728"/>
                    </a:lnTo>
                    <a:lnTo>
                      <a:pt x="208" y="1731"/>
                    </a:lnTo>
                    <a:lnTo>
                      <a:pt x="208" y="1731"/>
                    </a:lnTo>
                    <a:lnTo>
                      <a:pt x="213" y="1733"/>
                    </a:lnTo>
                    <a:lnTo>
                      <a:pt x="218" y="1736"/>
                    </a:lnTo>
                    <a:lnTo>
                      <a:pt x="224" y="1736"/>
                    </a:lnTo>
                    <a:lnTo>
                      <a:pt x="231" y="1735"/>
                    </a:lnTo>
                    <a:lnTo>
                      <a:pt x="231" y="1735"/>
                    </a:lnTo>
                    <a:lnTo>
                      <a:pt x="247" y="1730"/>
                    </a:lnTo>
                    <a:lnTo>
                      <a:pt x="253" y="1730"/>
                    </a:lnTo>
                    <a:lnTo>
                      <a:pt x="255" y="1731"/>
                    </a:lnTo>
                    <a:lnTo>
                      <a:pt x="256" y="1733"/>
                    </a:lnTo>
                    <a:lnTo>
                      <a:pt x="256" y="1739"/>
                    </a:lnTo>
                    <a:lnTo>
                      <a:pt x="253" y="1757"/>
                    </a:lnTo>
                    <a:lnTo>
                      <a:pt x="253" y="1757"/>
                    </a:lnTo>
                    <a:lnTo>
                      <a:pt x="247" y="1752"/>
                    </a:lnTo>
                    <a:lnTo>
                      <a:pt x="242" y="1750"/>
                    </a:lnTo>
                    <a:lnTo>
                      <a:pt x="229" y="1747"/>
                    </a:lnTo>
                    <a:lnTo>
                      <a:pt x="218" y="1747"/>
                    </a:lnTo>
                    <a:lnTo>
                      <a:pt x="205" y="1749"/>
                    </a:lnTo>
                    <a:lnTo>
                      <a:pt x="205" y="1749"/>
                    </a:lnTo>
                    <a:lnTo>
                      <a:pt x="201" y="1750"/>
                    </a:lnTo>
                    <a:lnTo>
                      <a:pt x="196" y="1752"/>
                    </a:lnTo>
                    <a:lnTo>
                      <a:pt x="193" y="1752"/>
                    </a:lnTo>
                    <a:lnTo>
                      <a:pt x="191" y="1750"/>
                    </a:lnTo>
                    <a:lnTo>
                      <a:pt x="189" y="1749"/>
                    </a:lnTo>
                    <a:lnTo>
                      <a:pt x="188" y="1746"/>
                    </a:lnTo>
                    <a:lnTo>
                      <a:pt x="188" y="1746"/>
                    </a:lnTo>
                    <a:lnTo>
                      <a:pt x="185" y="1738"/>
                    </a:lnTo>
                    <a:lnTo>
                      <a:pt x="181" y="1733"/>
                    </a:lnTo>
                    <a:lnTo>
                      <a:pt x="175" y="1730"/>
                    </a:lnTo>
                    <a:lnTo>
                      <a:pt x="172" y="1730"/>
                    </a:lnTo>
                    <a:lnTo>
                      <a:pt x="167" y="1730"/>
                    </a:lnTo>
                    <a:lnTo>
                      <a:pt x="167" y="1730"/>
                    </a:lnTo>
                    <a:lnTo>
                      <a:pt x="162" y="1733"/>
                    </a:lnTo>
                    <a:lnTo>
                      <a:pt x="161" y="1736"/>
                    </a:lnTo>
                    <a:lnTo>
                      <a:pt x="161" y="1741"/>
                    </a:lnTo>
                    <a:lnTo>
                      <a:pt x="161" y="1746"/>
                    </a:lnTo>
                    <a:lnTo>
                      <a:pt x="161" y="1746"/>
                    </a:lnTo>
                    <a:lnTo>
                      <a:pt x="161" y="1754"/>
                    </a:lnTo>
                    <a:lnTo>
                      <a:pt x="161" y="1762"/>
                    </a:lnTo>
                    <a:lnTo>
                      <a:pt x="161" y="1765"/>
                    </a:lnTo>
                    <a:lnTo>
                      <a:pt x="162" y="1768"/>
                    </a:lnTo>
                    <a:lnTo>
                      <a:pt x="167" y="1769"/>
                    </a:lnTo>
                    <a:lnTo>
                      <a:pt x="174" y="1771"/>
                    </a:lnTo>
                    <a:lnTo>
                      <a:pt x="174" y="1771"/>
                    </a:lnTo>
                    <a:lnTo>
                      <a:pt x="178" y="1771"/>
                    </a:lnTo>
                    <a:lnTo>
                      <a:pt x="181" y="1774"/>
                    </a:lnTo>
                    <a:lnTo>
                      <a:pt x="186" y="1781"/>
                    </a:lnTo>
                    <a:lnTo>
                      <a:pt x="197" y="1798"/>
                    </a:lnTo>
                    <a:lnTo>
                      <a:pt x="197" y="1798"/>
                    </a:lnTo>
                    <a:lnTo>
                      <a:pt x="181" y="1795"/>
                    </a:lnTo>
                    <a:lnTo>
                      <a:pt x="169" y="1789"/>
                    </a:lnTo>
                    <a:lnTo>
                      <a:pt x="158" y="1781"/>
                    </a:lnTo>
                    <a:lnTo>
                      <a:pt x="150" y="1769"/>
                    </a:lnTo>
                    <a:lnTo>
                      <a:pt x="150" y="1769"/>
                    </a:lnTo>
                    <a:lnTo>
                      <a:pt x="150" y="1765"/>
                    </a:lnTo>
                    <a:lnTo>
                      <a:pt x="151" y="1760"/>
                    </a:lnTo>
                    <a:lnTo>
                      <a:pt x="151" y="1758"/>
                    </a:lnTo>
                    <a:lnTo>
                      <a:pt x="150" y="1757"/>
                    </a:lnTo>
                    <a:lnTo>
                      <a:pt x="148" y="1755"/>
                    </a:lnTo>
                    <a:lnTo>
                      <a:pt x="145" y="1754"/>
                    </a:lnTo>
                    <a:lnTo>
                      <a:pt x="145" y="1754"/>
                    </a:lnTo>
                    <a:lnTo>
                      <a:pt x="124" y="1752"/>
                    </a:lnTo>
                    <a:lnTo>
                      <a:pt x="120" y="1754"/>
                    </a:lnTo>
                    <a:lnTo>
                      <a:pt x="116" y="1754"/>
                    </a:lnTo>
                    <a:lnTo>
                      <a:pt x="115" y="1757"/>
                    </a:lnTo>
                    <a:lnTo>
                      <a:pt x="113" y="1760"/>
                    </a:lnTo>
                    <a:lnTo>
                      <a:pt x="113" y="1760"/>
                    </a:lnTo>
                    <a:lnTo>
                      <a:pt x="113" y="1766"/>
                    </a:lnTo>
                    <a:lnTo>
                      <a:pt x="112" y="1771"/>
                    </a:lnTo>
                    <a:lnTo>
                      <a:pt x="105" y="1781"/>
                    </a:lnTo>
                    <a:lnTo>
                      <a:pt x="99" y="1790"/>
                    </a:lnTo>
                    <a:lnTo>
                      <a:pt x="96" y="1796"/>
                    </a:lnTo>
                    <a:lnTo>
                      <a:pt x="94" y="1803"/>
                    </a:lnTo>
                    <a:lnTo>
                      <a:pt x="94" y="1803"/>
                    </a:lnTo>
                    <a:lnTo>
                      <a:pt x="86" y="1792"/>
                    </a:lnTo>
                    <a:lnTo>
                      <a:pt x="78" y="1785"/>
                    </a:lnTo>
                    <a:lnTo>
                      <a:pt x="61" y="1774"/>
                    </a:lnTo>
                    <a:lnTo>
                      <a:pt x="61" y="1774"/>
                    </a:lnTo>
                    <a:lnTo>
                      <a:pt x="54" y="1773"/>
                    </a:lnTo>
                    <a:lnTo>
                      <a:pt x="48" y="1773"/>
                    </a:lnTo>
                    <a:lnTo>
                      <a:pt x="43" y="1774"/>
                    </a:lnTo>
                    <a:lnTo>
                      <a:pt x="38" y="1779"/>
                    </a:lnTo>
                    <a:lnTo>
                      <a:pt x="38" y="1779"/>
                    </a:lnTo>
                    <a:lnTo>
                      <a:pt x="35" y="1784"/>
                    </a:lnTo>
                    <a:lnTo>
                      <a:pt x="35" y="1787"/>
                    </a:lnTo>
                    <a:lnTo>
                      <a:pt x="37" y="1789"/>
                    </a:lnTo>
                    <a:lnTo>
                      <a:pt x="37" y="1792"/>
                    </a:lnTo>
                    <a:lnTo>
                      <a:pt x="42" y="1795"/>
                    </a:lnTo>
                    <a:lnTo>
                      <a:pt x="48" y="1798"/>
                    </a:lnTo>
                    <a:lnTo>
                      <a:pt x="48" y="1798"/>
                    </a:lnTo>
                    <a:lnTo>
                      <a:pt x="54" y="1803"/>
                    </a:lnTo>
                    <a:lnTo>
                      <a:pt x="62" y="1806"/>
                    </a:lnTo>
                    <a:lnTo>
                      <a:pt x="69" y="1809"/>
                    </a:lnTo>
                    <a:lnTo>
                      <a:pt x="75" y="1816"/>
                    </a:lnTo>
                    <a:lnTo>
                      <a:pt x="75" y="1816"/>
                    </a:lnTo>
                    <a:lnTo>
                      <a:pt x="72" y="1820"/>
                    </a:lnTo>
                    <a:lnTo>
                      <a:pt x="67" y="1822"/>
                    </a:lnTo>
                    <a:lnTo>
                      <a:pt x="64" y="1823"/>
                    </a:lnTo>
                    <a:lnTo>
                      <a:pt x="61" y="1823"/>
                    </a:lnTo>
                    <a:lnTo>
                      <a:pt x="53" y="1820"/>
                    </a:lnTo>
                    <a:lnTo>
                      <a:pt x="46" y="1817"/>
                    </a:lnTo>
                    <a:lnTo>
                      <a:pt x="40" y="1812"/>
                    </a:lnTo>
                    <a:lnTo>
                      <a:pt x="34" y="1811"/>
                    </a:lnTo>
                    <a:lnTo>
                      <a:pt x="26" y="1811"/>
                    </a:lnTo>
                    <a:lnTo>
                      <a:pt x="23" y="1812"/>
                    </a:lnTo>
                    <a:lnTo>
                      <a:pt x="19" y="1814"/>
                    </a:lnTo>
                    <a:lnTo>
                      <a:pt x="19" y="1814"/>
                    </a:lnTo>
                    <a:lnTo>
                      <a:pt x="21" y="1820"/>
                    </a:lnTo>
                    <a:lnTo>
                      <a:pt x="24" y="1823"/>
                    </a:lnTo>
                    <a:lnTo>
                      <a:pt x="29" y="1827"/>
                    </a:lnTo>
                    <a:lnTo>
                      <a:pt x="34" y="1828"/>
                    </a:lnTo>
                    <a:lnTo>
                      <a:pt x="43" y="1833"/>
                    </a:lnTo>
                    <a:lnTo>
                      <a:pt x="46" y="1836"/>
                    </a:lnTo>
                    <a:lnTo>
                      <a:pt x="50" y="1841"/>
                    </a:lnTo>
                    <a:lnTo>
                      <a:pt x="50" y="1841"/>
                    </a:lnTo>
                    <a:lnTo>
                      <a:pt x="35" y="1838"/>
                    </a:lnTo>
                    <a:lnTo>
                      <a:pt x="23" y="1836"/>
                    </a:lnTo>
                    <a:lnTo>
                      <a:pt x="23" y="1836"/>
                    </a:lnTo>
                    <a:lnTo>
                      <a:pt x="15" y="1836"/>
                    </a:lnTo>
                    <a:lnTo>
                      <a:pt x="8" y="1836"/>
                    </a:lnTo>
                    <a:lnTo>
                      <a:pt x="4" y="1839"/>
                    </a:lnTo>
                    <a:lnTo>
                      <a:pt x="2" y="1841"/>
                    </a:lnTo>
                    <a:lnTo>
                      <a:pt x="0" y="1844"/>
                    </a:lnTo>
                    <a:lnTo>
                      <a:pt x="0" y="1844"/>
                    </a:lnTo>
                    <a:lnTo>
                      <a:pt x="0" y="1849"/>
                    </a:lnTo>
                    <a:lnTo>
                      <a:pt x="2" y="1850"/>
                    </a:lnTo>
                    <a:lnTo>
                      <a:pt x="4" y="1852"/>
                    </a:lnTo>
                    <a:lnTo>
                      <a:pt x="5" y="1854"/>
                    </a:lnTo>
                    <a:lnTo>
                      <a:pt x="11" y="1855"/>
                    </a:lnTo>
                    <a:lnTo>
                      <a:pt x="18" y="1855"/>
                    </a:lnTo>
                    <a:lnTo>
                      <a:pt x="18" y="1855"/>
                    </a:lnTo>
                    <a:lnTo>
                      <a:pt x="27" y="1857"/>
                    </a:lnTo>
                    <a:lnTo>
                      <a:pt x="31" y="1858"/>
                    </a:lnTo>
                    <a:lnTo>
                      <a:pt x="32" y="1863"/>
                    </a:lnTo>
                    <a:lnTo>
                      <a:pt x="32" y="1863"/>
                    </a:lnTo>
                    <a:lnTo>
                      <a:pt x="32" y="1868"/>
                    </a:lnTo>
                    <a:lnTo>
                      <a:pt x="31" y="1871"/>
                    </a:lnTo>
                    <a:lnTo>
                      <a:pt x="27" y="1873"/>
                    </a:lnTo>
                    <a:lnTo>
                      <a:pt x="24" y="1874"/>
                    </a:lnTo>
                    <a:lnTo>
                      <a:pt x="24" y="1874"/>
                    </a:lnTo>
                    <a:lnTo>
                      <a:pt x="19" y="1876"/>
                    </a:lnTo>
                    <a:lnTo>
                      <a:pt x="16" y="1879"/>
                    </a:lnTo>
                    <a:lnTo>
                      <a:pt x="15" y="1882"/>
                    </a:lnTo>
                    <a:lnTo>
                      <a:pt x="15" y="1885"/>
                    </a:lnTo>
                    <a:lnTo>
                      <a:pt x="18" y="1892"/>
                    </a:lnTo>
                    <a:lnTo>
                      <a:pt x="18" y="1898"/>
                    </a:lnTo>
                    <a:lnTo>
                      <a:pt x="18" y="1898"/>
                    </a:lnTo>
                    <a:lnTo>
                      <a:pt x="19" y="1901"/>
                    </a:lnTo>
                    <a:lnTo>
                      <a:pt x="21" y="1904"/>
                    </a:lnTo>
                    <a:lnTo>
                      <a:pt x="23" y="1906"/>
                    </a:lnTo>
                    <a:lnTo>
                      <a:pt x="24" y="1906"/>
                    </a:lnTo>
                    <a:lnTo>
                      <a:pt x="31" y="1906"/>
                    </a:lnTo>
                    <a:lnTo>
                      <a:pt x="35" y="1906"/>
                    </a:lnTo>
                    <a:lnTo>
                      <a:pt x="35" y="1906"/>
                    </a:lnTo>
                    <a:lnTo>
                      <a:pt x="58" y="1908"/>
                    </a:lnTo>
                    <a:lnTo>
                      <a:pt x="58" y="1908"/>
                    </a:lnTo>
                    <a:lnTo>
                      <a:pt x="62" y="1911"/>
                    </a:lnTo>
                    <a:lnTo>
                      <a:pt x="65" y="1914"/>
                    </a:lnTo>
                    <a:lnTo>
                      <a:pt x="65" y="1919"/>
                    </a:lnTo>
                    <a:lnTo>
                      <a:pt x="65" y="1925"/>
                    </a:lnTo>
                    <a:lnTo>
                      <a:pt x="65" y="1925"/>
                    </a:lnTo>
                    <a:lnTo>
                      <a:pt x="64" y="1928"/>
                    </a:lnTo>
                    <a:lnTo>
                      <a:pt x="62" y="1930"/>
                    </a:lnTo>
                    <a:lnTo>
                      <a:pt x="54" y="1931"/>
                    </a:lnTo>
                    <a:lnTo>
                      <a:pt x="54" y="1931"/>
                    </a:lnTo>
                    <a:lnTo>
                      <a:pt x="40" y="1933"/>
                    </a:lnTo>
                    <a:lnTo>
                      <a:pt x="37" y="1935"/>
                    </a:lnTo>
                    <a:lnTo>
                      <a:pt x="34" y="1935"/>
                    </a:lnTo>
                    <a:lnTo>
                      <a:pt x="32" y="1938"/>
                    </a:lnTo>
                    <a:lnTo>
                      <a:pt x="31" y="1941"/>
                    </a:lnTo>
                    <a:lnTo>
                      <a:pt x="31" y="1951"/>
                    </a:lnTo>
                    <a:lnTo>
                      <a:pt x="31" y="1951"/>
                    </a:lnTo>
                    <a:lnTo>
                      <a:pt x="32" y="1966"/>
                    </a:lnTo>
                    <a:lnTo>
                      <a:pt x="34" y="1974"/>
                    </a:lnTo>
                    <a:lnTo>
                      <a:pt x="35" y="1982"/>
                    </a:lnTo>
                    <a:lnTo>
                      <a:pt x="38" y="1989"/>
                    </a:lnTo>
                    <a:lnTo>
                      <a:pt x="45" y="1995"/>
                    </a:lnTo>
                    <a:lnTo>
                      <a:pt x="51" y="2001"/>
                    </a:lnTo>
                    <a:lnTo>
                      <a:pt x="59" y="2008"/>
                    </a:lnTo>
                    <a:lnTo>
                      <a:pt x="59" y="2008"/>
                    </a:lnTo>
                    <a:lnTo>
                      <a:pt x="21" y="2008"/>
                    </a:lnTo>
                    <a:lnTo>
                      <a:pt x="21" y="2008"/>
                    </a:lnTo>
                    <a:lnTo>
                      <a:pt x="21" y="2017"/>
                    </a:lnTo>
                    <a:lnTo>
                      <a:pt x="23" y="2025"/>
                    </a:lnTo>
                    <a:lnTo>
                      <a:pt x="27" y="2033"/>
                    </a:lnTo>
                    <a:lnTo>
                      <a:pt x="34" y="2039"/>
                    </a:lnTo>
                    <a:lnTo>
                      <a:pt x="34" y="2039"/>
                    </a:lnTo>
                    <a:lnTo>
                      <a:pt x="29" y="2041"/>
                    </a:lnTo>
                    <a:lnTo>
                      <a:pt x="24" y="2039"/>
                    </a:lnTo>
                    <a:lnTo>
                      <a:pt x="13" y="2036"/>
                    </a:lnTo>
                    <a:lnTo>
                      <a:pt x="10" y="2038"/>
                    </a:lnTo>
                    <a:lnTo>
                      <a:pt x="8" y="2039"/>
                    </a:lnTo>
                    <a:lnTo>
                      <a:pt x="10" y="2046"/>
                    </a:lnTo>
                    <a:lnTo>
                      <a:pt x="15" y="2055"/>
                    </a:lnTo>
                    <a:lnTo>
                      <a:pt x="15" y="2055"/>
                    </a:lnTo>
                    <a:lnTo>
                      <a:pt x="15" y="2062"/>
                    </a:lnTo>
                    <a:lnTo>
                      <a:pt x="15" y="2070"/>
                    </a:lnTo>
                    <a:lnTo>
                      <a:pt x="11" y="2078"/>
                    </a:lnTo>
                    <a:lnTo>
                      <a:pt x="7" y="2084"/>
                    </a:lnTo>
                    <a:lnTo>
                      <a:pt x="7" y="2084"/>
                    </a:lnTo>
                    <a:lnTo>
                      <a:pt x="2" y="2092"/>
                    </a:lnTo>
                    <a:lnTo>
                      <a:pt x="0" y="2097"/>
                    </a:lnTo>
                    <a:lnTo>
                      <a:pt x="2" y="2101"/>
                    </a:lnTo>
                    <a:lnTo>
                      <a:pt x="5" y="2106"/>
                    </a:lnTo>
                    <a:lnTo>
                      <a:pt x="15" y="2111"/>
                    </a:lnTo>
                    <a:lnTo>
                      <a:pt x="24" y="2114"/>
                    </a:lnTo>
                    <a:lnTo>
                      <a:pt x="24" y="2114"/>
                    </a:lnTo>
                    <a:lnTo>
                      <a:pt x="29" y="2117"/>
                    </a:lnTo>
                    <a:lnTo>
                      <a:pt x="37" y="2117"/>
                    </a:lnTo>
                    <a:lnTo>
                      <a:pt x="43" y="2119"/>
                    </a:lnTo>
                    <a:lnTo>
                      <a:pt x="51" y="2120"/>
                    </a:lnTo>
                    <a:lnTo>
                      <a:pt x="51" y="2120"/>
                    </a:lnTo>
                    <a:lnTo>
                      <a:pt x="54" y="2125"/>
                    </a:lnTo>
                    <a:lnTo>
                      <a:pt x="58" y="2128"/>
                    </a:lnTo>
                    <a:lnTo>
                      <a:pt x="58" y="2132"/>
                    </a:lnTo>
                    <a:lnTo>
                      <a:pt x="54" y="2135"/>
                    </a:lnTo>
                    <a:lnTo>
                      <a:pt x="54" y="2135"/>
                    </a:lnTo>
                    <a:lnTo>
                      <a:pt x="45" y="2141"/>
                    </a:lnTo>
                    <a:lnTo>
                      <a:pt x="40" y="2147"/>
                    </a:lnTo>
                    <a:lnTo>
                      <a:pt x="38" y="2154"/>
                    </a:lnTo>
                    <a:lnTo>
                      <a:pt x="40" y="2160"/>
                    </a:lnTo>
                    <a:lnTo>
                      <a:pt x="43" y="2167"/>
                    </a:lnTo>
                    <a:lnTo>
                      <a:pt x="46" y="2173"/>
                    </a:lnTo>
                    <a:lnTo>
                      <a:pt x="50" y="2179"/>
                    </a:lnTo>
                    <a:lnTo>
                      <a:pt x="53" y="2186"/>
                    </a:lnTo>
                    <a:lnTo>
                      <a:pt x="53" y="2186"/>
                    </a:lnTo>
                    <a:lnTo>
                      <a:pt x="54" y="2192"/>
                    </a:lnTo>
                    <a:lnTo>
                      <a:pt x="58" y="2198"/>
                    </a:lnTo>
                    <a:lnTo>
                      <a:pt x="61" y="2201"/>
                    </a:lnTo>
                    <a:lnTo>
                      <a:pt x="64" y="2203"/>
                    </a:lnTo>
                    <a:lnTo>
                      <a:pt x="69" y="2205"/>
                    </a:lnTo>
                    <a:lnTo>
                      <a:pt x="73" y="2205"/>
                    </a:lnTo>
                    <a:lnTo>
                      <a:pt x="80" y="2203"/>
                    </a:lnTo>
                    <a:lnTo>
                      <a:pt x="85" y="2200"/>
                    </a:lnTo>
                    <a:lnTo>
                      <a:pt x="85" y="2200"/>
                    </a:lnTo>
                    <a:lnTo>
                      <a:pt x="91" y="2198"/>
                    </a:lnTo>
                    <a:lnTo>
                      <a:pt x="96" y="2197"/>
                    </a:lnTo>
                    <a:lnTo>
                      <a:pt x="102" y="2197"/>
                    </a:lnTo>
                    <a:lnTo>
                      <a:pt x="107" y="2197"/>
                    </a:lnTo>
                    <a:lnTo>
                      <a:pt x="112" y="2198"/>
                    </a:lnTo>
                    <a:lnTo>
                      <a:pt x="115" y="2201"/>
                    </a:lnTo>
                    <a:lnTo>
                      <a:pt x="120" y="2205"/>
                    </a:lnTo>
                    <a:lnTo>
                      <a:pt x="121" y="2211"/>
                    </a:lnTo>
                    <a:lnTo>
                      <a:pt x="121" y="2211"/>
                    </a:lnTo>
                    <a:lnTo>
                      <a:pt x="127" y="2221"/>
                    </a:lnTo>
                    <a:lnTo>
                      <a:pt x="134" y="2230"/>
                    </a:lnTo>
                    <a:lnTo>
                      <a:pt x="135" y="2236"/>
                    </a:lnTo>
                    <a:lnTo>
                      <a:pt x="135" y="2243"/>
                    </a:lnTo>
                    <a:lnTo>
                      <a:pt x="132" y="2248"/>
                    </a:lnTo>
                    <a:lnTo>
                      <a:pt x="127" y="2254"/>
                    </a:lnTo>
                    <a:lnTo>
                      <a:pt x="127" y="2254"/>
                    </a:lnTo>
                    <a:lnTo>
                      <a:pt x="120" y="2263"/>
                    </a:lnTo>
                    <a:lnTo>
                      <a:pt x="118" y="2267"/>
                    </a:lnTo>
                    <a:lnTo>
                      <a:pt x="116" y="2271"/>
                    </a:lnTo>
                    <a:lnTo>
                      <a:pt x="118" y="2275"/>
                    </a:lnTo>
                    <a:lnTo>
                      <a:pt x="120" y="2278"/>
                    </a:lnTo>
                    <a:lnTo>
                      <a:pt x="124" y="2281"/>
                    </a:lnTo>
                    <a:lnTo>
                      <a:pt x="132" y="2282"/>
                    </a:lnTo>
                    <a:lnTo>
                      <a:pt x="132" y="2282"/>
                    </a:lnTo>
                    <a:lnTo>
                      <a:pt x="135" y="2284"/>
                    </a:lnTo>
                    <a:lnTo>
                      <a:pt x="137" y="2287"/>
                    </a:lnTo>
                    <a:lnTo>
                      <a:pt x="137" y="2290"/>
                    </a:lnTo>
                    <a:lnTo>
                      <a:pt x="134" y="2295"/>
                    </a:lnTo>
                    <a:lnTo>
                      <a:pt x="134" y="2295"/>
                    </a:lnTo>
                    <a:lnTo>
                      <a:pt x="127" y="2302"/>
                    </a:lnTo>
                    <a:lnTo>
                      <a:pt x="120" y="2306"/>
                    </a:lnTo>
                    <a:lnTo>
                      <a:pt x="110" y="2306"/>
                    </a:lnTo>
                    <a:lnTo>
                      <a:pt x="100" y="2306"/>
                    </a:lnTo>
                    <a:lnTo>
                      <a:pt x="100" y="2306"/>
                    </a:lnTo>
                    <a:lnTo>
                      <a:pt x="94" y="2303"/>
                    </a:lnTo>
                    <a:lnTo>
                      <a:pt x="89" y="2298"/>
                    </a:lnTo>
                    <a:lnTo>
                      <a:pt x="88" y="2292"/>
                    </a:lnTo>
                    <a:lnTo>
                      <a:pt x="89" y="2284"/>
                    </a:lnTo>
                    <a:lnTo>
                      <a:pt x="89" y="2284"/>
                    </a:lnTo>
                    <a:lnTo>
                      <a:pt x="91" y="2279"/>
                    </a:lnTo>
                    <a:lnTo>
                      <a:pt x="91" y="2276"/>
                    </a:lnTo>
                    <a:lnTo>
                      <a:pt x="88" y="2268"/>
                    </a:lnTo>
                    <a:lnTo>
                      <a:pt x="85" y="2260"/>
                    </a:lnTo>
                    <a:lnTo>
                      <a:pt x="83" y="2255"/>
                    </a:lnTo>
                    <a:lnTo>
                      <a:pt x="83" y="2251"/>
                    </a:lnTo>
                    <a:lnTo>
                      <a:pt x="83" y="2251"/>
                    </a:lnTo>
                    <a:lnTo>
                      <a:pt x="91" y="2252"/>
                    </a:lnTo>
                    <a:lnTo>
                      <a:pt x="94" y="2254"/>
                    </a:lnTo>
                    <a:lnTo>
                      <a:pt x="97" y="2254"/>
                    </a:lnTo>
                    <a:lnTo>
                      <a:pt x="97" y="2254"/>
                    </a:lnTo>
                    <a:lnTo>
                      <a:pt x="105" y="2251"/>
                    </a:lnTo>
                    <a:lnTo>
                      <a:pt x="112" y="2248"/>
                    </a:lnTo>
                    <a:lnTo>
                      <a:pt x="115" y="2244"/>
                    </a:lnTo>
                    <a:lnTo>
                      <a:pt x="116" y="2241"/>
                    </a:lnTo>
                    <a:lnTo>
                      <a:pt x="116" y="2238"/>
                    </a:lnTo>
                    <a:lnTo>
                      <a:pt x="116" y="2233"/>
                    </a:lnTo>
                    <a:lnTo>
                      <a:pt x="116" y="2233"/>
                    </a:lnTo>
                    <a:lnTo>
                      <a:pt x="115" y="2228"/>
                    </a:lnTo>
                    <a:lnTo>
                      <a:pt x="112" y="2225"/>
                    </a:lnTo>
                    <a:lnTo>
                      <a:pt x="108" y="2224"/>
                    </a:lnTo>
                    <a:lnTo>
                      <a:pt x="105" y="2222"/>
                    </a:lnTo>
                    <a:lnTo>
                      <a:pt x="99" y="2224"/>
                    </a:lnTo>
                    <a:lnTo>
                      <a:pt x="93" y="2225"/>
                    </a:lnTo>
                    <a:lnTo>
                      <a:pt x="93" y="2225"/>
                    </a:lnTo>
                    <a:lnTo>
                      <a:pt x="78" y="2230"/>
                    </a:lnTo>
                    <a:lnTo>
                      <a:pt x="70" y="2232"/>
                    </a:lnTo>
                    <a:lnTo>
                      <a:pt x="64" y="2235"/>
                    </a:lnTo>
                    <a:lnTo>
                      <a:pt x="58" y="2240"/>
                    </a:lnTo>
                    <a:lnTo>
                      <a:pt x="54" y="2244"/>
                    </a:lnTo>
                    <a:lnTo>
                      <a:pt x="53" y="2252"/>
                    </a:lnTo>
                    <a:lnTo>
                      <a:pt x="53" y="2263"/>
                    </a:lnTo>
                    <a:lnTo>
                      <a:pt x="53" y="2263"/>
                    </a:lnTo>
                    <a:lnTo>
                      <a:pt x="51" y="2267"/>
                    </a:lnTo>
                    <a:lnTo>
                      <a:pt x="48" y="2270"/>
                    </a:lnTo>
                    <a:lnTo>
                      <a:pt x="48" y="2270"/>
                    </a:lnTo>
                    <a:lnTo>
                      <a:pt x="37" y="2271"/>
                    </a:lnTo>
                    <a:lnTo>
                      <a:pt x="29" y="2276"/>
                    </a:lnTo>
                    <a:lnTo>
                      <a:pt x="24" y="2281"/>
                    </a:lnTo>
                    <a:lnTo>
                      <a:pt x="23" y="2287"/>
                    </a:lnTo>
                    <a:lnTo>
                      <a:pt x="21" y="2294"/>
                    </a:lnTo>
                    <a:lnTo>
                      <a:pt x="23" y="2302"/>
                    </a:lnTo>
                    <a:lnTo>
                      <a:pt x="26" y="2317"/>
                    </a:lnTo>
                    <a:lnTo>
                      <a:pt x="26" y="2317"/>
                    </a:lnTo>
                    <a:lnTo>
                      <a:pt x="31" y="2316"/>
                    </a:lnTo>
                    <a:lnTo>
                      <a:pt x="32" y="2313"/>
                    </a:lnTo>
                    <a:lnTo>
                      <a:pt x="37" y="2306"/>
                    </a:lnTo>
                    <a:lnTo>
                      <a:pt x="40" y="2305"/>
                    </a:lnTo>
                    <a:lnTo>
                      <a:pt x="42" y="2302"/>
                    </a:lnTo>
                    <a:lnTo>
                      <a:pt x="45" y="2302"/>
                    </a:lnTo>
                    <a:lnTo>
                      <a:pt x="48" y="2303"/>
                    </a:lnTo>
                    <a:lnTo>
                      <a:pt x="48" y="2303"/>
                    </a:lnTo>
                    <a:lnTo>
                      <a:pt x="53" y="2306"/>
                    </a:lnTo>
                    <a:lnTo>
                      <a:pt x="54" y="2309"/>
                    </a:lnTo>
                    <a:lnTo>
                      <a:pt x="54" y="2313"/>
                    </a:lnTo>
                    <a:lnTo>
                      <a:pt x="53" y="2316"/>
                    </a:lnTo>
                    <a:lnTo>
                      <a:pt x="50" y="2322"/>
                    </a:lnTo>
                    <a:lnTo>
                      <a:pt x="45" y="2327"/>
                    </a:lnTo>
                    <a:lnTo>
                      <a:pt x="45" y="2327"/>
                    </a:lnTo>
                    <a:lnTo>
                      <a:pt x="35" y="2357"/>
                    </a:lnTo>
                    <a:lnTo>
                      <a:pt x="26" y="2387"/>
                    </a:lnTo>
                    <a:lnTo>
                      <a:pt x="26" y="2387"/>
                    </a:lnTo>
                    <a:lnTo>
                      <a:pt x="24" y="2392"/>
                    </a:lnTo>
                    <a:lnTo>
                      <a:pt x="23" y="2397"/>
                    </a:lnTo>
                    <a:lnTo>
                      <a:pt x="24" y="2400"/>
                    </a:lnTo>
                    <a:lnTo>
                      <a:pt x="26" y="2403"/>
                    </a:lnTo>
                    <a:lnTo>
                      <a:pt x="31" y="2408"/>
                    </a:lnTo>
                    <a:lnTo>
                      <a:pt x="37" y="2411"/>
                    </a:lnTo>
                    <a:lnTo>
                      <a:pt x="37" y="2411"/>
                    </a:lnTo>
                    <a:lnTo>
                      <a:pt x="40" y="2413"/>
                    </a:lnTo>
                    <a:lnTo>
                      <a:pt x="43" y="2413"/>
                    </a:lnTo>
                    <a:lnTo>
                      <a:pt x="46" y="2411"/>
                    </a:lnTo>
                    <a:lnTo>
                      <a:pt x="48" y="2410"/>
                    </a:lnTo>
                    <a:lnTo>
                      <a:pt x="51" y="2403"/>
                    </a:lnTo>
                    <a:lnTo>
                      <a:pt x="53" y="2397"/>
                    </a:lnTo>
                    <a:lnTo>
                      <a:pt x="53" y="2397"/>
                    </a:lnTo>
                    <a:lnTo>
                      <a:pt x="54" y="2389"/>
                    </a:lnTo>
                    <a:lnTo>
                      <a:pt x="58" y="2386"/>
                    </a:lnTo>
                    <a:lnTo>
                      <a:pt x="59" y="2384"/>
                    </a:lnTo>
                    <a:lnTo>
                      <a:pt x="65" y="2384"/>
                    </a:lnTo>
                    <a:lnTo>
                      <a:pt x="73" y="2386"/>
                    </a:lnTo>
                    <a:lnTo>
                      <a:pt x="73" y="2386"/>
                    </a:lnTo>
                    <a:lnTo>
                      <a:pt x="86" y="2387"/>
                    </a:lnTo>
                    <a:lnTo>
                      <a:pt x="99" y="2387"/>
                    </a:lnTo>
                    <a:lnTo>
                      <a:pt x="110" y="2384"/>
                    </a:lnTo>
                    <a:lnTo>
                      <a:pt x="120" y="2381"/>
                    </a:lnTo>
                    <a:lnTo>
                      <a:pt x="129" y="2375"/>
                    </a:lnTo>
                    <a:lnTo>
                      <a:pt x="137" y="2368"/>
                    </a:lnTo>
                    <a:lnTo>
                      <a:pt x="143" y="2359"/>
                    </a:lnTo>
                    <a:lnTo>
                      <a:pt x="147" y="2349"/>
                    </a:lnTo>
                    <a:lnTo>
                      <a:pt x="147" y="2349"/>
                    </a:lnTo>
                    <a:lnTo>
                      <a:pt x="147" y="2359"/>
                    </a:lnTo>
                    <a:lnTo>
                      <a:pt x="150" y="2367"/>
                    </a:lnTo>
                    <a:lnTo>
                      <a:pt x="154" y="2371"/>
                    </a:lnTo>
                    <a:lnTo>
                      <a:pt x="161" y="2376"/>
                    </a:lnTo>
                    <a:lnTo>
                      <a:pt x="174" y="2383"/>
                    </a:lnTo>
                    <a:lnTo>
                      <a:pt x="180" y="2387"/>
                    </a:lnTo>
                    <a:lnTo>
                      <a:pt x="185" y="2394"/>
                    </a:lnTo>
                    <a:lnTo>
                      <a:pt x="185" y="2394"/>
                    </a:lnTo>
                    <a:lnTo>
                      <a:pt x="178" y="2395"/>
                    </a:lnTo>
                    <a:lnTo>
                      <a:pt x="174" y="2398"/>
                    </a:lnTo>
                    <a:lnTo>
                      <a:pt x="169" y="2402"/>
                    </a:lnTo>
                    <a:lnTo>
                      <a:pt x="166" y="2406"/>
                    </a:lnTo>
                    <a:lnTo>
                      <a:pt x="159" y="2416"/>
                    </a:lnTo>
                    <a:lnTo>
                      <a:pt x="154" y="2421"/>
                    </a:lnTo>
                    <a:lnTo>
                      <a:pt x="150" y="2424"/>
                    </a:lnTo>
                    <a:lnTo>
                      <a:pt x="150" y="2424"/>
                    </a:lnTo>
                    <a:lnTo>
                      <a:pt x="148" y="2427"/>
                    </a:lnTo>
                    <a:lnTo>
                      <a:pt x="148" y="2430"/>
                    </a:lnTo>
                    <a:lnTo>
                      <a:pt x="156" y="2438"/>
                    </a:lnTo>
                    <a:lnTo>
                      <a:pt x="161" y="2444"/>
                    </a:lnTo>
                    <a:lnTo>
                      <a:pt x="164" y="2451"/>
                    </a:lnTo>
                    <a:lnTo>
                      <a:pt x="164" y="2457"/>
                    </a:lnTo>
                    <a:lnTo>
                      <a:pt x="162" y="2465"/>
                    </a:lnTo>
                    <a:lnTo>
                      <a:pt x="162" y="2465"/>
                    </a:lnTo>
                    <a:lnTo>
                      <a:pt x="140" y="2454"/>
                    </a:lnTo>
                    <a:lnTo>
                      <a:pt x="140" y="2454"/>
                    </a:lnTo>
                    <a:lnTo>
                      <a:pt x="115" y="2443"/>
                    </a:lnTo>
                    <a:lnTo>
                      <a:pt x="108" y="2441"/>
                    </a:lnTo>
                    <a:lnTo>
                      <a:pt x="102" y="2443"/>
                    </a:lnTo>
                    <a:lnTo>
                      <a:pt x="97" y="2446"/>
                    </a:lnTo>
                    <a:lnTo>
                      <a:pt x="94" y="2452"/>
                    </a:lnTo>
                    <a:lnTo>
                      <a:pt x="85" y="2475"/>
                    </a:lnTo>
                    <a:lnTo>
                      <a:pt x="85" y="2475"/>
                    </a:lnTo>
                    <a:lnTo>
                      <a:pt x="83" y="2484"/>
                    </a:lnTo>
                    <a:lnTo>
                      <a:pt x="81" y="2492"/>
                    </a:lnTo>
                    <a:lnTo>
                      <a:pt x="81" y="2500"/>
                    </a:lnTo>
                    <a:lnTo>
                      <a:pt x="85" y="2508"/>
                    </a:lnTo>
                    <a:lnTo>
                      <a:pt x="88" y="2516"/>
                    </a:lnTo>
                    <a:lnTo>
                      <a:pt x="91" y="2524"/>
                    </a:lnTo>
                    <a:lnTo>
                      <a:pt x="102" y="2537"/>
                    </a:lnTo>
                    <a:lnTo>
                      <a:pt x="102" y="2537"/>
                    </a:lnTo>
                    <a:lnTo>
                      <a:pt x="120" y="2552"/>
                    </a:lnTo>
                    <a:lnTo>
                      <a:pt x="137" y="2565"/>
                    </a:lnTo>
                    <a:lnTo>
                      <a:pt x="154" y="2578"/>
                    </a:lnTo>
                    <a:lnTo>
                      <a:pt x="174" y="2587"/>
                    </a:lnTo>
                    <a:lnTo>
                      <a:pt x="194" y="2597"/>
                    </a:lnTo>
                    <a:lnTo>
                      <a:pt x="215" y="2603"/>
                    </a:lnTo>
                    <a:lnTo>
                      <a:pt x="237" y="2610"/>
                    </a:lnTo>
                    <a:lnTo>
                      <a:pt x="261" y="2613"/>
                    </a:lnTo>
                    <a:lnTo>
                      <a:pt x="261" y="2613"/>
                    </a:lnTo>
                    <a:lnTo>
                      <a:pt x="256" y="2619"/>
                    </a:lnTo>
                    <a:lnTo>
                      <a:pt x="253" y="2624"/>
                    </a:lnTo>
                    <a:lnTo>
                      <a:pt x="253" y="2629"/>
                    </a:lnTo>
                    <a:lnTo>
                      <a:pt x="253" y="2633"/>
                    </a:lnTo>
                    <a:lnTo>
                      <a:pt x="255" y="2637"/>
                    </a:lnTo>
                    <a:lnTo>
                      <a:pt x="259" y="2640"/>
                    </a:lnTo>
                    <a:lnTo>
                      <a:pt x="262" y="2641"/>
                    </a:lnTo>
                    <a:lnTo>
                      <a:pt x="269" y="2643"/>
                    </a:lnTo>
                    <a:lnTo>
                      <a:pt x="269" y="2643"/>
                    </a:lnTo>
                    <a:lnTo>
                      <a:pt x="312" y="2648"/>
                    </a:lnTo>
                    <a:lnTo>
                      <a:pt x="355" y="2653"/>
                    </a:lnTo>
                    <a:lnTo>
                      <a:pt x="396" y="2656"/>
                    </a:lnTo>
                    <a:lnTo>
                      <a:pt x="418" y="2654"/>
                    </a:lnTo>
                    <a:lnTo>
                      <a:pt x="440" y="2653"/>
                    </a:lnTo>
                    <a:lnTo>
                      <a:pt x="440" y="2653"/>
                    </a:lnTo>
                    <a:lnTo>
                      <a:pt x="442" y="2651"/>
                    </a:lnTo>
                    <a:lnTo>
                      <a:pt x="442" y="2651"/>
                    </a:lnTo>
                    <a:lnTo>
                      <a:pt x="464" y="2641"/>
                    </a:lnTo>
                    <a:lnTo>
                      <a:pt x="486" y="2633"/>
                    </a:lnTo>
                    <a:lnTo>
                      <a:pt x="509" y="2626"/>
                    </a:lnTo>
                    <a:lnTo>
                      <a:pt x="531" y="2618"/>
                    </a:lnTo>
                    <a:lnTo>
                      <a:pt x="531" y="2618"/>
                    </a:lnTo>
                    <a:lnTo>
                      <a:pt x="555" y="2608"/>
                    </a:lnTo>
                    <a:lnTo>
                      <a:pt x="579" y="2599"/>
                    </a:lnTo>
                    <a:lnTo>
                      <a:pt x="590" y="2594"/>
                    </a:lnTo>
                    <a:lnTo>
                      <a:pt x="601" y="2586"/>
                    </a:lnTo>
                    <a:lnTo>
                      <a:pt x="609" y="2578"/>
                    </a:lnTo>
                    <a:lnTo>
                      <a:pt x="617" y="2568"/>
                    </a:lnTo>
                    <a:lnTo>
                      <a:pt x="617" y="2568"/>
                    </a:lnTo>
                    <a:lnTo>
                      <a:pt x="623" y="2559"/>
                    </a:lnTo>
                    <a:lnTo>
                      <a:pt x="631" y="2551"/>
                    </a:lnTo>
                    <a:lnTo>
                      <a:pt x="650" y="2540"/>
                    </a:lnTo>
                    <a:lnTo>
                      <a:pt x="660" y="2533"/>
                    </a:lnTo>
                    <a:lnTo>
                      <a:pt x="668" y="2527"/>
                    </a:lnTo>
                    <a:lnTo>
                      <a:pt x="672" y="2518"/>
                    </a:lnTo>
                    <a:lnTo>
                      <a:pt x="674" y="2511"/>
                    </a:lnTo>
                    <a:lnTo>
                      <a:pt x="674" y="2505"/>
                    </a:lnTo>
                    <a:lnTo>
                      <a:pt x="674" y="2505"/>
                    </a:lnTo>
                    <a:lnTo>
                      <a:pt x="685" y="2506"/>
                    </a:lnTo>
                    <a:lnTo>
                      <a:pt x="693" y="2505"/>
                    </a:lnTo>
                    <a:lnTo>
                      <a:pt x="699" y="2502"/>
                    </a:lnTo>
                    <a:lnTo>
                      <a:pt x="706" y="2495"/>
                    </a:lnTo>
                    <a:lnTo>
                      <a:pt x="715" y="2483"/>
                    </a:lnTo>
                    <a:lnTo>
                      <a:pt x="722" y="2478"/>
                    </a:lnTo>
                    <a:lnTo>
                      <a:pt x="728" y="2473"/>
                    </a:lnTo>
                    <a:lnTo>
                      <a:pt x="728" y="2473"/>
                    </a:lnTo>
                    <a:lnTo>
                      <a:pt x="737" y="2470"/>
                    </a:lnTo>
                    <a:lnTo>
                      <a:pt x="745" y="2464"/>
                    </a:lnTo>
                    <a:lnTo>
                      <a:pt x="752" y="2457"/>
                    </a:lnTo>
                    <a:lnTo>
                      <a:pt x="756" y="2449"/>
                    </a:lnTo>
                    <a:lnTo>
                      <a:pt x="756" y="2449"/>
                    </a:lnTo>
                    <a:lnTo>
                      <a:pt x="760" y="2441"/>
                    </a:lnTo>
                    <a:lnTo>
                      <a:pt x="761" y="2440"/>
                    </a:lnTo>
                    <a:lnTo>
                      <a:pt x="763" y="2438"/>
                    </a:lnTo>
                    <a:lnTo>
                      <a:pt x="768" y="2441"/>
                    </a:lnTo>
                    <a:lnTo>
                      <a:pt x="774" y="2444"/>
                    </a:lnTo>
                    <a:lnTo>
                      <a:pt x="774" y="2444"/>
                    </a:lnTo>
                    <a:lnTo>
                      <a:pt x="784" y="2449"/>
                    </a:lnTo>
                    <a:lnTo>
                      <a:pt x="795" y="2456"/>
                    </a:lnTo>
                    <a:lnTo>
                      <a:pt x="799" y="2457"/>
                    </a:lnTo>
                    <a:lnTo>
                      <a:pt x="804" y="2457"/>
                    </a:lnTo>
                    <a:lnTo>
                      <a:pt x="809" y="2456"/>
                    </a:lnTo>
                    <a:lnTo>
                      <a:pt x="814" y="2452"/>
                    </a:lnTo>
                    <a:lnTo>
                      <a:pt x="814" y="2452"/>
                    </a:lnTo>
                    <a:lnTo>
                      <a:pt x="825" y="2441"/>
                    </a:lnTo>
                    <a:lnTo>
                      <a:pt x="836" y="2432"/>
                    </a:lnTo>
                    <a:lnTo>
                      <a:pt x="861" y="2417"/>
                    </a:lnTo>
                    <a:lnTo>
                      <a:pt x="861" y="2417"/>
                    </a:lnTo>
                    <a:lnTo>
                      <a:pt x="871" y="2411"/>
                    </a:lnTo>
                    <a:lnTo>
                      <a:pt x="877" y="2405"/>
                    </a:lnTo>
                    <a:lnTo>
                      <a:pt x="882" y="2397"/>
                    </a:lnTo>
                    <a:lnTo>
                      <a:pt x="884" y="2389"/>
                    </a:lnTo>
                    <a:lnTo>
                      <a:pt x="885" y="2383"/>
                    </a:lnTo>
                    <a:lnTo>
                      <a:pt x="884" y="2373"/>
                    </a:lnTo>
                    <a:lnTo>
                      <a:pt x="882" y="2365"/>
                    </a:lnTo>
                    <a:lnTo>
                      <a:pt x="879" y="2356"/>
                    </a:lnTo>
                    <a:lnTo>
                      <a:pt x="879" y="2356"/>
                    </a:lnTo>
                    <a:lnTo>
                      <a:pt x="876" y="2351"/>
                    </a:lnTo>
                    <a:lnTo>
                      <a:pt x="871" y="2346"/>
                    </a:lnTo>
                    <a:lnTo>
                      <a:pt x="869" y="2344"/>
                    </a:lnTo>
                    <a:lnTo>
                      <a:pt x="869" y="2341"/>
                    </a:lnTo>
                    <a:lnTo>
                      <a:pt x="871" y="2338"/>
                    </a:lnTo>
                    <a:lnTo>
                      <a:pt x="874" y="2333"/>
                    </a:lnTo>
                    <a:lnTo>
                      <a:pt x="874" y="2333"/>
                    </a:lnTo>
                    <a:lnTo>
                      <a:pt x="877" y="2332"/>
                    </a:lnTo>
                    <a:lnTo>
                      <a:pt x="879" y="2330"/>
                    </a:lnTo>
                    <a:lnTo>
                      <a:pt x="882" y="2330"/>
                    </a:lnTo>
                    <a:lnTo>
                      <a:pt x="885" y="2332"/>
                    </a:lnTo>
                    <a:lnTo>
                      <a:pt x="890" y="2333"/>
                    </a:lnTo>
                    <a:lnTo>
                      <a:pt x="895" y="2335"/>
                    </a:lnTo>
                    <a:lnTo>
                      <a:pt x="895" y="2335"/>
                    </a:lnTo>
                    <a:lnTo>
                      <a:pt x="901" y="2335"/>
                    </a:lnTo>
                    <a:lnTo>
                      <a:pt x="906" y="2336"/>
                    </a:lnTo>
                    <a:lnTo>
                      <a:pt x="909" y="2340"/>
                    </a:lnTo>
                    <a:lnTo>
                      <a:pt x="912" y="2343"/>
                    </a:lnTo>
                    <a:lnTo>
                      <a:pt x="915" y="2351"/>
                    </a:lnTo>
                    <a:lnTo>
                      <a:pt x="919" y="2360"/>
                    </a:lnTo>
                    <a:lnTo>
                      <a:pt x="919" y="2360"/>
                    </a:lnTo>
                    <a:lnTo>
                      <a:pt x="922" y="2371"/>
                    </a:lnTo>
                    <a:lnTo>
                      <a:pt x="930" y="2383"/>
                    </a:lnTo>
                    <a:lnTo>
                      <a:pt x="939" y="2394"/>
                    </a:lnTo>
                    <a:lnTo>
                      <a:pt x="949" y="2403"/>
                    </a:lnTo>
                    <a:lnTo>
                      <a:pt x="961" y="2411"/>
                    </a:lnTo>
                    <a:lnTo>
                      <a:pt x="973" y="2417"/>
                    </a:lnTo>
                    <a:lnTo>
                      <a:pt x="985" y="2421"/>
                    </a:lnTo>
                    <a:lnTo>
                      <a:pt x="990" y="2421"/>
                    </a:lnTo>
                    <a:lnTo>
                      <a:pt x="995" y="2419"/>
                    </a:lnTo>
                    <a:lnTo>
                      <a:pt x="995" y="2419"/>
                    </a:lnTo>
                    <a:lnTo>
                      <a:pt x="1007" y="2416"/>
                    </a:lnTo>
                    <a:lnTo>
                      <a:pt x="1019" y="2416"/>
                    </a:lnTo>
                    <a:lnTo>
                      <a:pt x="1030" y="2417"/>
                    </a:lnTo>
                    <a:lnTo>
                      <a:pt x="1039" y="2421"/>
                    </a:lnTo>
                    <a:lnTo>
                      <a:pt x="1047" y="2427"/>
                    </a:lnTo>
                    <a:lnTo>
                      <a:pt x="1055" y="2435"/>
                    </a:lnTo>
                    <a:lnTo>
                      <a:pt x="1069" y="2454"/>
                    </a:lnTo>
                    <a:lnTo>
                      <a:pt x="1069" y="2454"/>
                    </a:lnTo>
                    <a:lnTo>
                      <a:pt x="1079" y="2430"/>
                    </a:lnTo>
                    <a:lnTo>
                      <a:pt x="1087" y="2410"/>
                    </a:lnTo>
                    <a:lnTo>
                      <a:pt x="1088" y="2398"/>
                    </a:lnTo>
                    <a:lnTo>
                      <a:pt x="1088" y="2387"/>
                    </a:lnTo>
                    <a:lnTo>
                      <a:pt x="1087" y="2376"/>
                    </a:lnTo>
                    <a:lnTo>
                      <a:pt x="1084" y="2365"/>
                    </a:lnTo>
                    <a:lnTo>
                      <a:pt x="1084" y="2365"/>
                    </a:lnTo>
                    <a:lnTo>
                      <a:pt x="1079" y="2357"/>
                    </a:lnTo>
                    <a:lnTo>
                      <a:pt x="1077" y="2348"/>
                    </a:lnTo>
                    <a:lnTo>
                      <a:pt x="1077" y="2338"/>
                    </a:lnTo>
                    <a:lnTo>
                      <a:pt x="1079" y="2330"/>
                    </a:lnTo>
                    <a:lnTo>
                      <a:pt x="1081" y="2322"/>
                    </a:lnTo>
                    <a:lnTo>
                      <a:pt x="1084" y="2314"/>
                    </a:lnTo>
                    <a:lnTo>
                      <a:pt x="1093" y="2298"/>
                    </a:lnTo>
                    <a:lnTo>
                      <a:pt x="1093" y="2298"/>
                    </a:lnTo>
                    <a:lnTo>
                      <a:pt x="1101" y="2290"/>
                    </a:lnTo>
                    <a:lnTo>
                      <a:pt x="1103" y="2286"/>
                    </a:lnTo>
                    <a:lnTo>
                      <a:pt x="1104" y="2282"/>
                    </a:lnTo>
                    <a:lnTo>
                      <a:pt x="1104" y="2282"/>
                    </a:lnTo>
                    <a:lnTo>
                      <a:pt x="1101" y="2270"/>
                    </a:lnTo>
                    <a:lnTo>
                      <a:pt x="1101" y="2259"/>
                    </a:lnTo>
                    <a:lnTo>
                      <a:pt x="1104" y="2251"/>
                    </a:lnTo>
                    <a:lnTo>
                      <a:pt x="1111" y="2246"/>
                    </a:lnTo>
                    <a:lnTo>
                      <a:pt x="1119" y="2243"/>
                    </a:lnTo>
                    <a:lnTo>
                      <a:pt x="1128" y="2240"/>
                    </a:lnTo>
                    <a:lnTo>
                      <a:pt x="1147" y="2236"/>
                    </a:lnTo>
                    <a:lnTo>
                      <a:pt x="1147" y="2236"/>
                    </a:lnTo>
                    <a:lnTo>
                      <a:pt x="1170" y="2230"/>
                    </a:lnTo>
                    <a:lnTo>
                      <a:pt x="1179" y="2227"/>
                    </a:lnTo>
                    <a:lnTo>
                      <a:pt x="1187" y="2221"/>
                    </a:lnTo>
                    <a:lnTo>
                      <a:pt x="1193" y="2214"/>
                    </a:lnTo>
                    <a:lnTo>
                      <a:pt x="1197" y="2205"/>
                    </a:lnTo>
                    <a:lnTo>
                      <a:pt x="1198" y="2194"/>
                    </a:lnTo>
                    <a:lnTo>
                      <a:pt x="1197" y="2179"/>
                    </a:lnTo>
                    <a:lnTo>
                      <a:pt x="1197" y="2179"/>
                    </a:lnTo>
                    <a:lnTo>
                      <a:pt x="1197" y="2176"/>
                    </a:lnTo>
                    <a:lnTo>
                      <a:pt x="1198" y="2171"/>
                    </a:lnTo>
                    <a:lnTo>
                      <a:pt x="1203" y="2162"/>
                    </a:lnTo>
                    <a:lnTo>
                      <a:pt x="1203" y="2162"/>
                    </a:lnTo>
                    <a:lnTo>
                      <a:pt x="1208" y="2154"/>
                    </a:lnTo>
                    <a:lnTo>
                      <a:pt x="1211" y="2147"/>
                    </a:lnTo>
                    <a:lnTo>
                      <a:pt x="1211" y="2140"/>
                    </a:lnTo>
                    <a:lnTo>
                      <a:pt x="1211" y="2132"/>
                    </a:lnTo>
                    <a:lnTo>
                      <a:pt x="1209" y="2125"/>
                    </a:lnTo>
                    <a:lnTo>
                      <a:pt x="1206" y="2119"/>
                    </a:lnTo>
                    <a:lnTo>
                      <a:pt x="1201" y="2113"/>
                    </a:lnTo>
                    <a:lnTo>
                      <a:pt x="1195" y="2106"/>
                    </a:lnTo>
                    <a:lnTo>
                      <a:pt x="1195" y="2106"/>
                    </a:lnTo>
                    <a:lnTo>
                      <a:pt x="1189" y="2097"/>
                    </a:lnTo>
                    <a:lnTo>
                      <a:pt x="1182" y="2087"/>
                    </a:lnTo>
                    <a:lnTo>
                      <a:pt x="1173" y="2068"/>
                    </a:lnTo>
                    <a:lnTo>
                      <a:pt x="1173" y="2068"/>
                    </a:lnTo>
                    <a:lnTo>
                      <a:pt x="1168" y="2055"/>
                    </a:lnTo>
                    <a:lnTo>
                      <a:pt x="1165" y="2043"/>
                    </a:lnTo>
                    <a:lnTo>
                      <a:pt x="1166" y="2032"/>
                    </a:lnTo>
                    <a:lnTo>
                      <a:pt x="1170" y="2022"/>
                    </a:lnTo>
                    <a:lnTo>
                      <a:pt x="1174" y="2014"/>
                    </a:lnTo>
                    <a:lnTo>
                      <a:pt x="1184" y="2008"/>
                    </a:lnTo>
                    <a:lnTo>
                      <a:pt x="1195" y="2005"/>
                    </a:lnTo>
                    <a:lnTo>
                      <a:pt x="1209" y="2003"/>
                    </a:lnTo>
                    <a:lnTo>
                      <a:pt x="1209" y="2003"/>
                    </a:lnTo>
                    <a:lnTo>
                      <a:pt x="1220" y="2001"/>
                    </a:lnTo>
                    <a:lnTo>
                      <a:pt x="1228" y="1998"/>
                    </a:lnTo>
                    <a:lnTo>
                      <a:pt x="1235" y="1995"/>
                    </a:lnTo>
                    <a:lnTo>
                      <a:pt x="1239" y="1989"/>
                    </a:lnTo>
                    <a:lnTo>
                      <a:pt x="1243" y="1982"/>
                    </a:lnTo>
                    <a:lnTo>
                      <a:pt x="1246" y="1976"/>
                    </a:lnTo>
                    <a:lnTo>
                      <a:pt x="1249" y="1963"/>
                    </a:lnTo>
                    <a:lnTo>
                      <a:pt x="1249" y="1963"/>
                    </a:lnTo>
                    <a:lnTo>
                      <a:pt x="1251" y="1955"/>
                    </a:lnTo>
                    <a:lnTo>
                      <a:pt x="1249" y="1951"/>
                    </a:lnTo>
                    <a:lnTo>
                      <a:pt x="1246" y="1946"/>
                    </a:lnTo>
                    <a:lnTo>
                      <a:pt x="1243" y="1943"/>
                    </a:lnTo>
                    <a:lnTo>
                      <a:pt x="1231" y="1936"/>
                    </a:lnTo>
                    <a:lnTo>
                      <a:pt x="1220" y="1931"/>
                    </a:lnTo>
                    <a:lnTo>
                      <a:pt x="1220" y="1931"/>
                    </a:lnTo>
                    <a:lnTo>
                      <a:pt x="1189" y="1919"/>
                    </a:lnTo>
                    <a:lnTo>
                      <a:pt x="1189" y="1919"/>
                    </a:lnTo>
                    <a:lnTo>
                      <a:pt x="1173" y="1912"/>
                    </a:lnTo>
                    <a:lnTo>
                      <a:pt x="1162" y="1906"/>
                    </a:lnTo>
                    <a:lnTo>
                      <a:pt x="1152" y="1897"/>
                    </a:lnTo>
                    <a:lnTo>
                      <a:pt x="1144" y="1887"/>
                    </a:lnTo>
                    <a:lnTo>
                      <a:pt x="1141" y="1876"/>
                    </a:lnTo>
                    <a:lnTo>
                      <a:pt x="1138" y="1863"/>
                    </a:lnTo>
                    <a:lnTo>
                      <a:pt x="1139" y="1849"/>
                    </a:lnTo>
                    <a:lnTo>
                      <a:pt x="1141" y="1833"/>
                    </a:lnTo>
                    <a:lnTo>
                      <a:pt x="1141" y="1833"/>
                    </a:lnTo>
                    <a:lnTo>
                      <a:pt x="1147" y="1814"/>
                    </a:lnTo>
                    <a:lnTo>
                      <a:pt x="1154" y="1793"/>
                    </a:lnTo>
                    <a:lnTo>
                      <a:pt x="1154" y="1793"/>
                    </a:lnTo>
                    <a:lnTo>
                      <a:pt x="1158" y="1779"/>
                    </a:lnTo>
                    <a:lnTo>
                      <a:pt x="1158" y="1765"/>
                    </a:lnTo>
                    <a:lnTo>
                      <a:pt x="1157" y="1758"/>
                    </a:lnTo>
                    <a:lnTo>
                      <a:pt x="1155" y="1752"/>
                    </a:lnTo>
                    <a:lnTo>
                      <a:pt x="1152" y="1744"/>
                    </a:lnTo>
                    <a:lnTo>
                      <a:pt x="1149" y="1738"/>
                    </a:lnTo>
                    <a:lnTo>
                      <a:pt x="1149" y="1738"/>
                    </a:lnTo>
                    <a:lnTo>
                      <a:pt x="1139" y="1725"/>
                    </a:lnTo>
                    <a:lnTo>
                      <a:pt x="1133" y="1711"/>
                    </a:lnTo>
                    <a:lnTo>
                      <a:pt x="1130" y="1695"/>
                    </a:lnTo>
                    <a:lnTo>
                      <a:pt x="1128" y="1687"/>
                    </a:lnTo>
                    <a:lnTo>
                      <a:pt x="1128" y="1679"/>
                    </a:lnTo>
                    <a:lnTo>
                      <a:pt x="1128" y="1679"/>
                    </a:lnTo>
                    <a:lnTo>
                      <a:pt x="1133" y="1650"/>
                    </a:lnTo>
                    <a:lnTo>
                      <a:pt x="1138" y="1620"/>
                    </a:lnTo>
                    <a:lnTo>
                      <a:pt x="1139" y="1606"/>
                    </a:lnTo>
                    <a:lnTo>
                      <a:pt x="1138" y="1592"/>
                    </a:lnTo>
                    <a:lnTo>
                      <a:pt x="1135" y="1577"/>
                    </a:lnTo>
                    <a:lnTo>
                      <a:pt x="1127" y="1563"/>
                    </a:lnTo>
                    <a:lnTo>
                      <a:pt x="1127" y="1563"/>
                    </a:lnTo>
                    <a:lnTo>
                      <a:pt x="1123" y="1553"/>
                    </a:lnTo>
                    <a:lnTo>
                      <a:pt x="1123" y="1546"/>
                    </a:lnTo>
                    <a:lnTo>
                      <a:pt x="1127" y="1536"/>
                    </a:lnTo>
                    <a:lnTo>
                      <a:pt x="1130" y="1526"/>
                    </a:lnTo>
                    <a:lnTo>
                      <a:pt x="1130" y="1526"/>
                    </a:lnTo>
                    <a:lnTo>
                      <a:pt x="1143" y="1498"/>
                    </a:lnTo>
                    <a:lnTo>
                      <a:pt x="1149" y="1484"/>
                    </a:lnTo>
                    <a:lnTo>
                      <a:pt x="1158" y="1471"/>
                    </a:lnTo>
                    <a:lnTo>
                      <a:pt x="1158" y="1471"/>
                    </a:lnTo>
                    <a:lnTo>
                      <a:pt x="1171" y="1453"/>
                    </a:lnTo>
                    <a:lnTo>
                      <a:pt x="1187" y="1436"/>
                    </a:lnTo>
                    <a:lnTo>
                      <a:pt x="1201" y="1422"/>
                    </a:lnTo>
                    <a:lnTo>
                      <a:pt x="1219" y="1407"/>
                    </a:lnTo>
                    <a:lnTo>
                      <a:pt x="1236" y="1396"/>
                    </a:lnTo>
                    <a:lnTo>
                      <a:pt x="1246" y="1393"/>
                    </a:lnTo>
                    <a:lnTo>
                      <a:pt x="1255" y="1388"/>
                    </a:lnTo>
                    <a:lnTo>
                      <a:pt x="1266" y="1387"/>
                    </a:lnTo>
                    <a:lnTo>
                      <a:pt x="1278" y="1385"/>
                    </a:lnTo>
                    <a:lnTo>
                      <a:pt x="1290" y="1385"/>
                    </a:lnTo>
                    <a:lnTo>
                      <a:pt x="1303" y="1385"/>
                    </a:lnTo>
                    <a:lnTo>
                      <a:pt x="1303" y="1385"/>
                    </a:lnTo>
                    <a:lnTo>
                      <a:pt x="1351" y="1388"/>
                    </a:lnTo>
                    <a:lnTo>
                      <a:pt x="1400" y="1391"/>
                    </a:lnTo>
                    <a:lnTo>
                      <a:pt x="1400" y="1391"/>
                    </a:lnTo>
                    <a:lnTo>
                      <a:pt x="1413" y="1391"/>
                    </a:lnTo>
                    <a:lnTo>
                      <a:pt x="1424" y="1388"/>
                    </a:lnTo>
                    <a:lnTo>
                      <a:pt x="1428" y="1385"/>
                    </a:lnTo>
                    <a:lnTo>
                      <a:pt x="1432" y="1380"/>
                    </a:lnTo>
                    <a:lnTo>
                      <a:pt x="1435" y="1376"/>
                    </a:lnTo>
                    <a:lnTo>
                      <a:pt x="1438" y="1369"/>
                    </a:lnTo>
                    <a:lnTo>
                      <a:pt x="1438" y="1369"/>
                    </a:lnTo>
                    <a:lnTo>
                      <a:pt x="1440" y="1355"/>
                    </a:lnTo>
                    <a:lnTo>
                      <a:pt x="1438" y="1347"/>
                    </a:lnTo>
                    <a:lnTo>
                      <a:pt x="1436" y="1341"/>
                    </a:lnTo>
                    <a:lnTo>
                      <a:pt x="1435" y="1334"/>
                    </a:lnTo>
                    <a:lnTo>
                      <a:pt x="1430" y="1328"/>
                    </a:lnTo>
                    <a:lnTo>
                      <a:pt x="1424" y="1323"/>
                    </a:lnTo>
                    <a:lnTo>
                      <a:pt x="1416" y="1320"/>
                    </a:lnTo>
                    <a:lnTo>
                      <a:pt x="1416" y="1320"/>
                    </a:lnTo>
                    <a:lnTo>
                      <a:pt x="1401" y="1314"/>
                    </a:lnTo>
                    <a:lnTo>
                      <a:pt x="1389" y="1309"/>
                    </a:lnTo>
                    <a:lnTo>
                      <a:pt x="1389" y="1309"/>
                    </a:lnTo>
                    <a:lnTo>
                      <a:pt x="1378" y="1306"/>
                    </a:lnTo>
                    <a:lnTo>
                      <a:pt x="1370" y="1303"/>
                    </a:lnTo>
                    <a:lnTo>
                      <a:pt x="1365" y="1298"/>
                    </a:lnTo>
                    <a:lnTo>
                      <a:pt x="1362" y="1295"/>
                    </a:lnTo>
                    <a:lnTo>
                      <a:pt x="1362" y="1290"/>
                    </a:lnTo>
                    <a:lnTo>
                      <a:pt x="1365" y="1282"/>
                    </a:lnTo>
                    <a:lnTo>
                      <a:pt x="1376" y="1264"/>
                    </a:lnTo>
                    <a:lnTo>
                      <a:pt x="1376" y="1264"/>
                    </a:lnTo>
                    <a:lnTo>
                      <a:pt x="1393" y="1244"/>
                    </a:lnTo>
                    <a:lnTo>
                      <a:pt x="1413" y="1225"/>
                    </a:lnTo>
                    <a:lnTo>
                      <a:pt x="1432" y="1206"/>
                    </a:lnTo>
                    <a:lnTo>
                      <a:pt x="1449" y="1187"/>
                    </a:lnTo>
                    <a:lnTo>
                      <a:pt x="1449" y="1187"/>
                    </a:lnTo>
                    <a:lnTo>
                      <a:pt x="1462" y="1174"/>
                    </a:lnTo>
                    <a:lnTo>
                      <a:pt x="1475" y="1161"/>
                    </a:lnTo>
                    <a:lnTo>
                      <a:pt x="1479" y="1153"/>
                    </a:lnTo>
                    <a:lnTo>
                      <a:pt x="1484" y="1147"/>
                    </a:lnTo>
                    <a:lnTo>
                      <a:pt x="1487" y="1139"/>
                    </a:lnTo>
                    <a:lnTo>
                      <a:pt x="1487" y="1131"/>
                    </a:lnTo>
                    <a:lnTo>
                      <a:pt x="1487" y="1131"/>
                    </a:lnTo>
                    <a:lnTo>
                      <a:pt x="1489" y="1106"/>
                    </a:lnTo>
                    <a:lnTo>
                      <a:pt x="1492" y="1082"/>
                    </a:lnTo>
                    <a:lnTo>
                      <a:pt x="1495" y="1058"/>
                    </a:lnTo>
                    <a:lnTo>
                      <a:pt x="1497" y="1033"/>
                    </a:lnTo>
                    <a:lnTo>
                      <a:pt x="1497" y="1033"/>
                    </a:lnTo>
                    <a:lnTo>
                      <a:pt x="1495" y="1025"/>
                    </a:lnTo>
                    <a:lnTo>
                      <a:pt x="1494" y="1017"/>
                    </a:lnTo>
                    <a:lnTo>
                      <a:pt x="1489" y="1001"/>
                    </a:lnTo>
                    <a:lnTo>
                      <a:pt x="1487" y="993"/>
                    </a:lnTo>
                    <a:lnTo>
                      <a:pt x="1487" y="985"/>
                    </a:lnTo>
                    <a:lnTo>
                      <a:pt x="1489" y="979"/>
                    </a:lnTo>
                    <a:lnTo>
                      <a:pt x="1492" y="972"/>
                    </a:lnTo>
                    <a:lnTo>
                      <a:pt x="1492" y="972"/>
                    </a:lnTo>
                    <a:lnTo>
                      <a:pt x="1498" y="967"/>
                    </a:lnTo>
                    <a:lnTo>
                      <a:pt x="1506" y="964"/>
                    </a:lnTo>
                    <a:lnTo>
                      <a:pt x="1514" y="964"/>
                    </a:lnTo>
                    <a:lnTo>
                      <a:pt x="1522" y="964"/>
                    </a:lnTo>
                    <a:lnTo>
                      <a:pt x="1540" y="966"/>
                    </a:lnTo>
                    <a:lnTo>
                      <a:pt x="1548" y="966"/>
                    </a:lnTo>
                    <a:lnTo>
                      <a:pt x="1557" y="966"/>
                    </a:lnTo>
                    <a:lnTo>
                      <a:pt x="1557" y="966"/>
                    </a:lnTo>
                    <a:lnTo>
                      <a:pt x="1583" y="961"/>
                    </a:lnTo>
                    <a:lnTo>
                      <a:pt x="1595" y="958"/>
                    </a:lnTo>
                    <a:lnTo>
                      <a:pt x="1608" y="953"/>
                    </a:lnTo>
                    <a:lnTo>
                      <a:pt x="1617" y="945"/>
                    </a:lnTo>
                    <a:lnTo>
                      <a:pt x="1622" y="940"/>
                    </a:lnTo>
                    <a:lnTo>
                      <a:pt x="1625" y="936"/>
                    </a:lnTo>
                    <a:lnTo>
                      <a:pt x="1629" y="929"/>
                    </a:lnTo>
                    <a:lnTo>
                      <a:pt x="1630" y="923"/>
                    </a:lnTo>
                    <a:lnTo>
                      <a:pt x="1632" y="913"/>
                    </a:lnTo>
                    <a:lnTo>
                      <a:pt x="1632" y="904"/>
                    </a:lnTo>
                    <a:lnTo>
                      <a:pt x="1632" y="904"/>
                    </a:lnTo>
                    <a:lnTo>
                      <a:pt x="1633" y="898"/>
                    </a:lnTo>
                    <a:lnTo>
                      <a:pt x="1638" y="891"/>
                    </a:lnTo>
                    <a:lnTo>
                      <a:pt x="1649" y="878"/>
                    </a:lnTo>
                    <a:lnTo>
                      <a:pt x="1649" y="878"/>
                    </a:lnTo>
                    <a:lnTo>
                      <a:pt x="1667" y="861"/>
                    </a:lnTo>
                    <a:lnTo>
                      <a:pt x="1687" y="844"/>
                    </a:lnTo>
                    <a:lnTo>
                      <a:pt x="1708" y="828"/>
                    </a:lnTo>
                    <a:lnTo>
                      <a:pt x="1729" y="812"/>
                    </a:lnTo>
                    <a:lnTo>
                      <a:pt x="1729" y="812"/>
                    </a:lnTo>
                    <a:lnTo>
                      <a:pt x="1745" y="802"/>
                    </a:lnTo>
                    <a:lnTo>
                      <a:pt x="1756" y="793"/>
                    </a:lnTo>
                    <a:lnTo>
                      <a:pt x="1762" y="786"/>
                    </a:lnTo>
                    <a:lnTo>
                      <a:pt x="1764" y="783"/>
                    </a:lnTo>
                    <a:lnTo>
                      <a:pt x="1765" y="780"/>
                    </a:lnTo>
                    <a:lnTo>
                      <a:pt x="1764" y="777"/>
                    </a:lnTo>
                    <a:lnTo>
                      <a:pt x="1762" y="772"/>
                    </a:lnTo>
                    <a:lnTo>
                      <a:pt x="1756" y="766"/>
                    </a:lnTo>
                    <a:lnTo>
                      <a:pt x="1746" y="756"/>
                    </a:lnTo>
                    <a:lnTo>
                      <a:pt x="1730" y="743"/>
                    </a:lnTo>
                    <a:lnTo>
                      <a:pt x="1730" y="743"/>
                    </a:lnTo>
                    <a:lnTo>
                      <a:pt x="1724" y="737"/>
                    </a:lnTo>
                    <a:lnTo>
                      <a:pt x="1719" y="732"/>
                    </a:lnTo>
                    <a:lnTo>
                      <a:pt x="1718" y="728"/>
                    </a:lnTo>
                    <a:lnTo>
                      <a:pt x="1718" y="723"/>
                    </a:lnTo>
                    <a:lnTo>
                      <a:pt x="1719" y="718"/>
                    </a:lnTo>
                    <a:lnTo>
                      <a:pt x="1722" y="713"/>
                    </a:lnTo>
                    <a:lnTo>
                      <a:pt x="1729" y="709"/>
                    </a:lnTo>
                    <a:lnTo>
                      <a:pt x="1735" y="705"/>
                    </a:lnTo>
                    <a:lnTo>
                      <a:pt x="1735" y="705"/>
                    </a:lnTo>
                    <a:lnTo>
                      <a:pt x="1751" y="699"/>
                    </a:lnTo>
                    <a:lnTo>
                      <a:pt x="1765" y="691"/>
                    </a:lnTo>
                    <a:lnTo>
                      <a:pt x="1778" y="680"/>
                    </a:lnTo>
                    <a:lnTo>
                      <a:pt x="1783" y="674"/>
                    </a:lnTo>
                    <a:lnTo>
                      <a:pt x="1787" y="667"/>
                    </a:lnTo>
                    <a:lnTo>
                      <a:pt x="1787" y="667"/>
                    </a:lnTo>
                    <a:lnTo>
                      <a:pt x="1805" y="642"/>
                    </a:lnTo>
                    <a:lnTo>
                      <a:pt x="1813" y="631"/>
                    </a:lnTo>
                    <a:lnTo>
                      <a:pt x="1822" y="621"/>
                    </a:lnTo>
                    <a:lnTo>
                      <a:pt x="1830" y="613"/>
                    </a:lnTo>
                    <a:lnTo>
                      <a:pt x="1840" y="605"/>
                    </a:lnTo>
                    <a:lnTo>
                      <a:pt x="1849" y="601"/>
                    </a:lnTo>
                    <a:lnTo>
                      <a:pt x="1861" y="596"/>
                    </a:lnTo>
                    <a:lnTo>
                      <a:pt x="1870" y="591"/>
                    </a:lnTo>
                    <a:lnTo>
                      <a:pt x="1881" y="589"/>
                    </a:lnTo>
                    <a:lnTo>
                      <a:pt x="1894" y="588"/>
                    </a:lnTo>
                    <a:lnTo>
                      <a:pt x="1905" y="586"/>
                    </a:lnTo>
                    <a:lnTo>
                      <a:pt x="1918" y="588"/>
                    </a:lnTo>
                    <a:lnTo>
                      <a:pt x="1932" y="589"/>
                    </a:lnTo>
                    <a:lnTo>
                      <a:pt x="1961" y="596"/>
                    </a:lnTo>
                    <a:lnTo>
                      <a:pt x="1961" y="596"/>
                    </a:lnTo>
                    <a:lnTo>
                      <a:pt x="1972" y="597"/>
                    </a:lnTo>
                    <a:lnTo>
                      <a:pt x="1980" y="597"/>
                    </a:lnTo>
                    <a:lnTo>
                      <a:pt x="1988" y="596"/>
                    </a:lnTo>
                    <a:lnTo>
                      <a:pt x="1992" y="593"/>
                    </a:lnTo>
                    <a:lnTo>
                      <a:pt x="1997" y="588"/>
                    </a:lnTo>
                    <a:lnTo>
                      <a:pt x="2000" y="581"/>
                    </a:lnTo>
                    <a:lnTo>
                      <a:pt x="2003" y="572"/>
                    </a:lnTo>
                    <a:lnTo>
                      <a:pt x="2003" y="562"/>
                    </a:lnTo>
                    <a:lnTo>
                      <a:pt x="2003" y="562"/>
                    </a:lnTo>
                    <a:lnTo>
                      <a:pt x="2003" y="543"/>
                    </a:lnTo>
                    <a:lnTo>
                      <a:pt x="2003" y="524"/>
                    </a:lnTo>
                    <a:lnTo>
                      <a:pt x="2003" y="524"/>
                    </a:lnTo>
                    <a:lnTo>
                      <a:pt x="2005" y="516"/>
                    </a:lnTo>
                    <a:lnTo>
                      <a:pt x="2007" y="510"/>
                    </a:lnTo>
                    <a:lnTo>
                      <a:pt x="2010" y="504"/>
                    </a:lnTo>
                    <a:lnTo>
                      <a:pt x="2015" y="499"/>
                    </a:lnTo>
                    <a:lnTo>
                      <a:pt x="2019" y="496"/>
                    </a:lnTo>
                    <a:lnTo>
                      <a:pt x="2024" y="493"/>
                    </a:lnTo>
                    <a:lnTo>
                      <a:pt x="2030" y="491"/>
                    </a:lnTo>
                    <a:lnTo>
                      <a:pt x="2038" y="489"/>
                    </a:lnTo>
                    <a:lnTo>
                      <a:pt x="2038" y="489"/>
                    </a:lnTo>
                    <a:lnTo>
                      <a:pt x="2050" y="489"/>
                    </a:lnTo>
                    <a:lnTo>
                      <a:pt x="2061" y="489"/>
                    </a:lnTo>
                    <a:lnTo>
                      <a:pt x="2070" y="493"/>
                    </a:lnTo>
                    <a:lnTo>
                      <a:pt x="2081" y="496"/>
                    </a:lnTo>
                    <a:lnTo>
                      <a:pt x="2081" y="496"/>
                    </a:lnTo>
                    <a:lnTo>
                      <a:pt x="2107" y="502"/>
                    </a:lnTo>
                    <a:lnTo>
                      <a:pt x="2132" y="507"/>
                    </a:lnTo>
                    <a:lnTo>
                      <a:pt x="2158" y="508"/>
                    </a:lnTo>
                    <a:lnTo>
                      <a:pt x="2183" y="510"/>
                    </a:lnTo>
                    <a:lnTo>
                      <a:pt x="2210" y="512"/>
                    </a:lnTo>
                    <a:lnTo>
                      <a:pt x="2235" y="515"/>
                    </a:lnTo>
                    <a:lnTo>
                      <a:pt x="2261" y="520"/>
                    </a:lnTo>
                    <a:lnTo>
                      <a:pt x="2274" y="523"/>
                    </a:lnTo>
                    <a:lnTo>
                      <a:pt x="2286" y="527"/>
                    </a:lnTo>
                    <a:lnTo>
                      <a:pt x="2286" y="527"/>
                    </a:lnTo>
                    <a:lnTo>
                      <a:pt x="2281" y="521"/>
                    </a:lnTo>
                    <a:lnTo>
                      <a:pt x="2277" y="515"/>
                    </a:lnTo>
                    <a:lnTo>
                      <a:pt x="2275" y="508"/>
                    </a:lnTo>
                    <a:lnTo>
                      <a:pt x="2275" y="502"/>
                    </a:lnTo>
                    <a:lnTo>
                      <a:pt x="2277" y="497"/>
                    </a:lnTo>
                    <a:lnTo>
                      <a:pt x="2280" y="493"/>
                    </a:lnTo>
                    <a:lnTo>
                      <a:pt x="2285" y="488"/>
                    </a:lnTo>
                    <a:lnTo>
                      <a:pt x="2293" y="483"/>
                    </a:lnTo>
                    <a:lnTo>
                      <a:pt x="2293" y="483"/>
                    </a:lnTo>
                    <a:lnTo>
                      <a:pt x="2299" y="478"/>
                    </a:lnTo>
                    <a:lnTo>
                      <a:pt x="2304" y="473"/>
                    </a:lnTo>
                    <a:lnTo>
                      <a:pt x="2315" y="461"/>
                    </a:lnTo>
                    <a:lnTo>
                      <a:pt x="2315" y="461"/>
                    </a:lnTo>
                    <a:lnTo>
                      <a:pt x="2318" y="456"/>
                    </a:lnTo>
                    <a:lnTo>
                      <a:pt x="2321" y="450"/>
                    </a:lnTo>
                    <a:lnTo>
                      <a:pt x="2320" y="445"/>
                    </a:lnTo>
                    <a:lnTo>
                      <a:pt x="2318" y="439"/>
                    </a:lnTo>
                    <a:lnTo>
                      <a:pt x="2318" y="439"/>
                    </a:lnTo>
                    <a:lnTo>
                      <a:pt x="2305" y="419"/>
                    </a:lnTo>
                    <a:lnTo>
                      <a:pt x="2302" y="413"/>
                    </a:lnTo>
                    <a:lnTo>
                      <a:pt x="2302" y="408"/>
                    </a:lnTo>
                    <a:lnTo>
                      <a:pt x="2305" y="405"/>
                    </a:lnTo>
                    <a:lnTo>
                      <a:pt x="2312" y="404"/>
                    </a:lnTo>
                    <a:lnTo>
                      <a:pt x="2335" y="397"/>
                    </a:lnTo>
                    <a:lnTo>
                      <a:pt x="2335" y="397"/>
                    </a:lnTo>
                    <a:lnTo>
                      <a:pt x="2345" y="396"/>
                    </a:lnTo>
                    <a:lnTo>
                      <a:pt x="2351" y="396"/>
                    </a:lnTo>
                    <a:lnTo>
                      <a:pt x="2356" y="394"/>
                    </a:lnTo>
                    <a:lnTo>
                      <a:pt x="2356" y="394"/>
                    </a:lnTo>
                    <a:lnTo>
                      <a:pt x="2364" y="391"/>
                    </a:lnTo>
                    <a:lnTo>
                      <a:pt x="2372" y="391"/>
                    </a:lnTo>
                    <a:lnTo>
                      <a:pt x="2388" y="389"/>
                    </a:lnTo>
                    <a:lnTo>
                      <a:pt x="2396" y="389"/>
                    </a:lnTo>
                    <a:lnTo>
                      <a:pt x="2402" y="388"/>
                    </a:lnTo>
                    <a:lnTo>
                      <a:pt x="2410" y="385"/>
                    </a:lnTo>
                    <a:lnTo>
                      <a:pt x="2416" y="381"/>
                    </a:lnTo>
                    <a:lnTo>
                      <a:pt x="2416" y="381"/>
                    </a:lnTo>
                    <a:lnTo>
                      <a:pt x="2434" y="367"/>
                    </a:lnTo>
                    <a:lnTo>
                      <a:pt x="2450" y="358"/>
                    </a:lnTo>
                    <a:lnTo>
                      <a:pt x="2467" y="353"/>
                    </a:lnTo>
                    <a:lnTo>
                      <a:pt x="2485" y="350"/>
                    </a:lnTo>
                    <a:lnTo>
                      <a:pt x="2502" y="351"/>
                    </a:lnTo>
                    <a:lnTo>
                      <a:pt x="2520" y="356"/>
                    </a:lnTo>
                    <a:lnTo>
                      <a:pt x="2537" y="364"/>
                    </a:lnTo>
                    <a:lnTo>
                      <a:pt x="2555" y="377"/>
                    </a:lnTo>
                    <a:lnTo>
                      <a:pt x="2555" y="377"/>
                    </a:lnTo>
                    <a:lnTo>
                      <a:pt x="2601" y="412"/>
                    </a:lnTo>
                    <a:lnTo>
                      <a:pt x="2623" y="427"/>
                    </a:lnTo>
                    <a:lnTo>
                      <a:pt x="2648" y="442"/>
                    </a:lnTo>
                    <a:lnTo>
                      <a:pt x="2648" y="442"/>
                    </a:lnTo>
                    <a:lnTo>
                      <a:pt x="2666" y="453"/>
                    </a:lnTo>
                    <a:lnTo>
                      <a:pt x="2685" y="461"/>
                    </a:lnTo>
                    <a:lnTo>
                      <a:pt x="2706" y="469"/>
                    </a:lnTo>
                    <a:lnTo>
                      <a:pt x="2725" y="473"/>
                    </a:lnTo>
                    <a:lnTo>
                      <a:pt x="2745" y="475"/>
                    </a:lnTo>
                    <a:lnTo>
                      <a:pt x="2755" y="475"/>
                    </a:lnTo>
                    <a:lnTo>
                      <a:pt x="2766" y="473"/>
                    </a:lnTo>
                    <a:lnTo>
                      <a:pt x="2775" y="472"/>
                    </a:lnTo>
                    <a:lnTo>
                      <a:pt x="2787" y="467"/>
                    </a:lnTo>
                    <a:lnTo>
                      <a:pt x="2796" y="462"/>
                    </a:lnTo>
                    <a:lnTo>
                      <a:pt x="2807" y="456"/>
                    </a:lnTo>
                    <a:lnTo>
                      <a:pt x="2807" y="456"/>
                    </a:lnTo>
                    <a:lnTo>
                      <a:pt x="2823" y="448"/>
                    </a:lnTo>
                    <a:lnTo>
                      <a:pt x="2839" y="442"/>
                    </a:lnTo>
                    <a:lnTo>
                      <a:pt x="2857" y="440"/>
                    </a:lnTo>
                    <a:lnTo>
                      <a:pt x="2872" y="440"/>
                    </a:lnTo>
                    <a:lnTo>
                      <a:pt x="2888" y="442"/>
                    </a:lnTo>
                    <a:lnTo>
                      <a:pt x="2904" y="445"/>
                    </a:lnTo>
                    <a:lnTo>
                      <a:pt x="2938" y="454"/>
                    </a:lnTo>
                    <a:lnTo>
                      <a:pt x="2938" y="454"/>
                    </a:lnTo>
                    <a:lnTo>
                      <a:pt x="2966" y="466"/>
                    </a:lnTo>
                    <a:lnTo>
                      <a:pt x="2996" y="477"/>
                    </a:lnTo>
                    <a:lnTo>
                      <a:pt x="2996" y="477"/>
                    </a:lnTo>
                    <a:lnTo>
                      <a:pt x="3009" y="481"/>
                    </a:lnTo>
                    <a:lnTo>
                      <a:pt x="3015" y="481"/>
                    </a:lnTo>
                    <a:lnTo>
                      <a:pt x="3020" y="481"/>
                    </a:lnTo>
                    <a:lnTo>
                      <a:pt x="3025" y="478"/>
                    </a:lnTo>
                    <a:lnTo>
                      <a:pt x="3028" y="475"/>
                    </a:lnTo>
                    <a:lnTo>
                      <a:pt x="3031" y="469"/>
                    </a:lnTo>
                    <a:lnTo>
                      <a:pt x="3034" y="461"/>
                    </a:lnTo>
                    <a:lnTo>
                      <a:pt x="3034" y="461"/>
                    </a:lnTo>
                    <a:lnTo>
                      <a:pt x="3041" y="448"/>
                    </a:lnTo>
                    <a:lnTo>
                      <a:pt x="3044" y="443"/>
                    </a:lnTo>
                    <a:lnTo>
                      <a:pt x="3049" y="439"/>
                    </a:lnTo>
                    <a:lnTo>
                      <a:pt x="3055" y="435"/>
                    </a:lnTo>
                    <a:lnTo>
                      <a:pt x="3061" y="432"/>
                    </a:lnTo>
                    <a:lnTo>
                      <a:pt x="3069" y="432"/>
                    </a:lnTo>
                    <a:lnTo>
                      <a:pt x="3077" y="432"/>
                    </a:lnTo>
                    <a:lnTo>
                      <a:pt x="3077" y="432"/>
                    </a:lnTo>
                    <a:lnTo>
                      <a:pt x="3084" y="432"/>
                    </a:lnTo>
                    <a:lnTo>
                      <a:pt x="3088" y="432"/>
                    </a:lnTo>
                    <a:lnTo>
                      <a:pt x="3093" y="431"/>
                    </a:lnTo>
                    <a:lnTo>
                      <a:pt x="3098" y="427"/>
                    </a:lnTo>
                    <a:lnTo>
                      <a:pt x="3103" y="424"/>
                    </a:lnTo>
                    <a:lnTo>
                      <a:pt x="3106" y="419"/>
                    </a:lnTo>
                    <a:lnTo>
                      <a:pt x="3109" y="408"/>
                    </a:lnTo>
                    <a:lnTo>
                      <a:pt x="3109" y="408"/>
                    </a:lnTo>
                    <a:lnTo>
                      <a:pt x="3114" y="392"/>
                    </a:lnTo>
                    <a:lnTo>
                      <a:pt x="3119" y="377"/>
                    </a:lnTo>
                    <a:lnTo>
                      <a:pt x="3120" y="369"/>
                    </a:lnTo>
                    <a:lnTo>
                      <a:pt x="3120" y="359"/>
                    </a:lnTo>
                    <a:lnTo>
                      <a:pt x="3120" y="351"/>
                    </a:lnTo>
                    <a:lnTo>
                      <a:pt x="3117" y="342"/>
                    </a:lnTo>
                    <a:lnTo>
                      <a:pt x="3117" y="342"/>
                    </a:lnTo>
                    <a:lnTo>
                      <a:pt x="3115" y="334"/>
                    </a:lnTo>
                    <a:lnTo>
                      <a:pt x="3115" y="324"/>
                    </a:lnTo>
                    <a:lnTo>
                      <a:pt x="3119" y="315"/>
                    </a:lnTo>
                    <a:lnTo>
                      <a:pt x="3122" y="305"/>
                    </a:lnTo>
                    <a:lnTo>
                      <a:pt x="3122" y="305"/>
                    </a:lnTo>
                    <a:lnTo>
                      <a:pt x="3127" y="297"/>
                    </a:lnTo>
                    <a:lnTo>
                      <a:pt x="3131" y="289"/>
                    </a:lnTo>
                    <a:lnTo>
                      <a:pt x="3147" y="272"/>
                    </a:lnTo>
                    <a:lnTo>
                      <a:pt x="3165" y="257"/>
                    </a:lnTo>
                    <a:lnTo>
                      <a:pt x="3185" y="245"/>
                    </a:lnTo>
                    <a:lnTo>
                      <a:pt x="3206" y="234"/>
                    </a:lnTo>
                    <a:lnTo>
                      <a:pt x="3228" y="226"/>
                    </a:lnTo>
                    <a:lnTo>
                      <a:pt x="3238" y="224"/>
                    </a:lnTo>
                    <a:lnTo>
                      <a:pt x="3249" y="223"/>
                    </a:lnTo>
                    <a:lnTo>
                      <a:pt x="3258" y="223"/>
                    </a:lnTo>
                    <a:lnTo>
                      <a:pt x="3268" y="224"/>
                    </a:lnTo>
                    <a:lnTo>
                      <a:pt x="3268" y="224"/>
                    </a:lnTo>
                    <a:lnTo>
                      <a:pt x="3279" y="224"/>
                    </a:lnTo>
                    <a:lnTo>
                      <a:pt x="3289" y="226"/>
                    </a:lnTo>
                    <a:lnTo>
                      <a:pt x="3300" y="224"/>
                    </a:lnTo>
                    <a:lnTo>
                      <a:pt x="3309" y="223"/>
                    </a:lnTo>
                    <a:lnTo>
                      <a:pt x="3327" y="216"/>
                    </a:lnTo>
                    <a:lnTo>
                      <a:pt x="3346" y="207"/>
                    </a:lnTo>
                    <a:lnTo>
                      <a:pt x="3346" y="207"/>
                    </a:lnTo>
                    <a:lnTo>
                      <a:pt x="3357" y="202"/>
                    </a:lnTo>
                    <a:lnTo>
                      <a:pt x="3368" y="199"/>
                    </a:lnTo>
                    <a:lnTo>
                      <a:pt x="3381" y="196"/>
                    </a:lnTo>
                    <a:lnTo>
                      <a:pt x="3393" y="196"/>
                    </a:lnTo>
                    <a:lnTo>
                      <a:pt x="3406" y="197"/>
                    </a:lnTo>
                    <a:lnTo>
                      <a:pt x="3419" y="200"/>
                    </a:lnTo>
                    <a:lnTo>
                      <a:pt x="3428" y="205"/>
                    </a:lnTo>
                    <a:lnTo>
                      <a:pt x="3438" y="211"/>
                    </a:lnTo>
                    <a:lnTo>
                      <a:pt x="3438" y="211"/>
                    </a:lnTo>
                    <a:lnTo>
                      <a:pt x="3452" y="223"/>
                    </a:lnTo>
                    <a:lnTo>
                      <a:pt x="3467" y="232"/>
                    </a:lnTo>
                    <a:lnTo>
                      <a:pt x="3484" y="238"/>
                    </a:lnTo>
                    <a:lnTo>
                      <a:pt x="3501" y="243"/>
                    </a:lnTo>
                    <a:lnTo>
                      <a:pt x="3501" y="243"/>
                    </a:lnTo>
                    <a:lnTo>
                      <a:pt x="3555" y="253"/>
                    </a:lnTo>
                    <a:lnTo>
                      <a:pt x="3581" y="261"/>
                    </a:lnTo>
                    <a:lnTo>
                      <a:pt x="3595" y="265"/>
                    </a:lnTo>
                    <a:lnTo>
                      <a:pt x="3606" y="272"/>
                    </a:lnTo>
                    <a:lnTo>
                      <a:pt x="3606" y="272"/>
                    </a:lnTo>
                    <a:lnTo>
                      <a:pt x="3617" y="278"/>
                    </a:lnTo>
                    <a:lnTo>
                      <a:pt x="3627" y="286"/>
                    </a:lnTo>
                    <a:lnTo>
                      <a:pt x="3633" y="296"/>
                    </a:lnTo>
                    <a:lnTo>
                      <a:pt x="3636" y="305"/>
                    </a:lnTo>
                    <a:lnTo>
                      <a:pt x="3638" y="315"/>
                    </a:lnTo>
                    <a:lnTo>
                      <a:pt x="3638" y="326"/>
                    </a:lnTo>
                    <a:lnTo>
                      <a:pt x="3633" y="337"/>
                    </a:lnTo>
                    <a:lnTo>
                      <a:pt x="3629" y="348"/>
                    </a:lnTo>
                    <a:lnTo>
                      <a:pt x="3629" y="348"/>
                    </a:lnTo>
                    <a:lnTo>
                      <a:pt x="3617" y="362"/>
                    </a:lnTo>
                    <a:lnTo>
                      <a:pt x="3608" y="377"/>
                    </a:lnTo>
                    <a:lnTo>
                      <a:pt x="3606" y="377"/>
                    </a:lnTo>
                    <a:lnTo>
                      <a:pt x="3625" y="381"/>
                    </a:lnTo>
                    <a:lnTo>
                      <a:pt x="3625" y="381"/>
                    </a:lnTo>
                    <a:lnTo>
                      <a:pt x="3632" y="367"/>
                    </a:lnTo>
                    <a:lnTo>
                      <a:pt x="3641" y="356"/>
                    </a:lnTo>
                    <a:lnTo>
                      <a:pt x="3651" y="348"/>
                    </a:lnTo>
                    <a:lnTo>
                      <a:pt x="3660" y="342"/>
                    </a:lnTo>
                    <a:lnTo>
                      <a:pt x="3673" y="337"/>
                    </a:lnTo>
                    <a:lnTo>
                      <a:pt x="3686" y="334"/>
                    </a:lnTo>
                    <a:lnTo>
                      <a:pt x="3700" y="332"/>
                    </a:lnTo>
                    <a:lnTo>
                      <a:pt x="3714" y="331"/>
                    </a:lnTo>
                    <a:lnTo>
                      <a:pt x="3714" y="331"/>
                    </a:lnTo>
                    <a:close/>
                    <a:moveTo>
                      <a:pt x="181" y="2211"/>
                    </a:moveTo>
                    <a:lnTo>
                      <a:pt x="181" y="2211"/>
                    </a:lnTo>
                    <a:lnTo>
                      <a:pt x="175" y="2216"/>
                    </a:lnTo>
                    <a:lnTo>
                      <a:pt x="167" y="2217"/>
                    </a:lnTo>
                    <a:lnTo>
                      <a:pt x="167" y="2217"/>
                    </a:lnTo>
                    <a:lnTo>
                      <a:pt x="161" y="2222"/>
                    </a:lnTo>
                    <a:lnTo>
                      <a:pt x="161" y="2222"/>
                    </a:lnTo>
                    <a:lnTo>
                      <a:pt x="159" y="2219"/>
                    </a:lnTo>
                    <a:lnTo>
                      <a:pt x="159" y="2219"/>
                    </a:lnTo>
                    <a:lnTo>
                      <a:pt x="166" y="2216"/>
                    </a:lnTo>
                    <a:lnTo>
                      <a:pt x="166" y="2216"/>
                    </a:lnTo>
                    <a:lnTo>
                      <a:pt x="167" y="2209"/>
                    </a:lnTo>
                    <a:lnTo>
                      <a:pt x="169" y="2203"/>
                    </a:lnTo>
                    <a:lnTo>
                      <a:pt x="169" y="2203"/>
                    </a:lnTo>
                    <a:lnTo>
                      <a:pt x="170" y="2198"/>
                    </a:lnTo>
                    <a:lnTo>
                      <a:pt x="174" y="2195"/>
                    </a:lnTo>
                    <a:lnTo>
                      <a:pt x="175" y="2194"/>
                    </a:lnTo>
                    <a:lnTo>
                      <a:pt x="178" y="2194"/>
                    </a:lnTo>
                    <a:lnTo>
                      <a:pt x="180" y="2194"/>
                    </a:lnTo>
                    <a:lnTo>
                      <a:pt x="183" y="2195"/>
                    </a:lnTo>
                    <a:lnTo>
                      <a:pt x="183" y="2195"/>
                    </a:lnTo>
                    <a:lnTo>
                      <a:pt x="186" y="2200"/>
                    </a:lnTo>
                    <a:lnTo>
                      <a:pt x="186" y="2203"/>
                    </a:lnTo>
                    <a:lnTo>
                      <a:pt x="185" y="2208"/>
                    </a:lnTo>
                    <a:lnTo>
                      <a:pt x="181" y="2211"/>
                    </a:lnTo>
                    <a:lnTo>
                      <a:pt x="181" y="2211"/>
                    </a:lnTo>
                    <a:close/>
                    <a:moveTo>
                      <a:pt x="210" y="2165"/>
                    </a:moveTo>
                    <a:lnTo>
                      <a:pt x="210" y="2165"/>
                    </a:lnTo>
                    <a:lnTo>
                      <a:pt x="218" y="2159"/>
                    </a:lnTo>
                    <a:lnTo>
                      <a:pt x="228" y="2152"/>
                    </a:lnTo>
                    <a:lnTo>
                      <a:pt x="237" y="2149"/>
                    </a:lnTo>
                    <a:lnTo>
                      <a:pt x="250" y="2147"/>
                    </a:lnTo>
                    <a:lnTo>
                      <a:pt x="250" y="2147"/>
                    </a:lnTo>
                    <a:lnTo>
                      <a:pt x="240" y="2155"/>
                    </a:lnTo>
                    <a:lnTo>
                      <a:pt x="231" y="2160"/>
                    </a:lnTo>
                    <a:lnTo>
                      <a:pt x="221" y="2163"/>
                    </a:lnTo>
                    <a:lnTo>
                      <a:pt x="210" y="2165"/>
                    </a:lnTo>
                    <a:lnTo>
                      <a:pt x="210" y="2165"/>
                    </a:lnTo>
                    <a:close/>
                    <a:moveTo>
                      <a:pt x="274" y="2170"/>
                    </a:moveTo>
                    <a:lnTo>
                      <a:pt x="274" y="2170"/>
                    </a:lnTo>
                    <a:lnTo>
                      <a:pt x="270" y="2151"/>
                    </a:lnTo>
                    <a:lnTo>
                      <a:pt x="272" y="2144"/>
                    </a:lnTo>
                    <a:lnTo>
                      <a:pt x="274" y="2140"/>
                    </a:lnTo>
                    <a:lnTo>
                      <a:pt x="278" y="2136"/>
                    </a:lnTo>
                    <a:lnTo>
                      <a:pt x="286" y="2136"/>
                    </a:lnTo>
                    <a:lnTo>
                      <a:pt x="310" y="2136"/>
                    </a:lnTo>
                    <a:lnTo>
                      <a:pt x="310" y="2136"/>
                    </a:lnTo>
                    <a:lnTo>
                      <a:pt x="274" y="2170"/>
                    </a:lnTo>
                    <a:lnTo>
                      <a:pt x="274" y="2170"/>
                    </a:lnTo>
                    <a:close/>
                    <a:moveTo>
                      <a:pt x="340" y="2033"/>
                    </a:moveTo>
                    <a:lnTo>
                      <a:pt x="340" y="2033"/>
                    </a:lnTo>
                    <a:lnTo>
                      <a:pt x="339" y="2030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31" y="2016"/>
                    </a:lnTo>
                    <a:lnTo>
                      <a:pt x="323" y="2008"/>
                    </a:lnTo>
                    <a:lnTo>
                      <a:pt x="313" y="2001"/>
                    </a:lnTo>
                    <a:lnTo>
                      <a:pt x="304" y="1997"/>
                    </a:lnTo>
                    <a:lnTo>
                      <a:pt x="294" y="1995"/>
                    </a:lnTo>
                    <a:lnTo>
                      <a:pt x="283" y="1995"/>
                    </a:lnTo>
                    <a:lnTo>
                      <a:pt x="270" y="1995"/>
                    </a:lnTo>
                    <a:lnTo>
                      <a:pt x="259" y="1998"/>
                    </a:lnTo>
                    <a:lnTo>
                      <a:pt x="259" y="1998"/>
                    </a:lnTo>
                    <a:lnTo>
                      <a:pt x="259" y="1992"/>
                    </a:lnTo>
                    <a:lnTo>
                      <a:pt x="261" y="1985"/>
                    </a:lnTo>
                    <a:lnTo>
                      <a:pt x="264" y="1982"/>
                    </a:lnTo>
                    <a:lnTo>
                      <a:pt x="266" y="1981"/>
                    </a:lnTo>
                    <a:lnTo>
                      <a:pt x="266" y="1981"/>
                    </a:lnTo>
                    <a:lnTo>
                      <a:pt x="274" y="1985"/>
                    </a:lnTo>
                    <a:lnTo>
                      <a:pt x="283" y="1987"/>
                    </a:lnTo>
                    <a:lnTo>
                      <a:pt x="301" y="1989"/>
                    </a:lnTo>
                    <a:lnTo>
                      <a:pt x="320" y="1990"/>
                    </a:lnTo>
                    <a:lnTo>
                      <a:pt x="329" y="1992"/>
                    </a:lnTo>
                    <a:lnTo>
                      <a:pt x="337" y="1995"/>
                    </a:lnTo>
                    <a:lnTo>
                      <a:pt x="337" y="1995"/>
                    </a:lnTo>
                    <a:lnTo>
                      <a:pt x="343" y="2000"/>
                    </a:lnTo>
                    <a:lnTo>
                      <a:pt x="345" y="2003"/>
                    </a:lnTo>
                    <a:lnTo>
                      <a:pt x="345" y="2008"/>
                    </a:lnTo>
                    <a:lnTo>
                      <a:pt x="345" y="2011"/>
                    </a:lnTo>
                    <a:lnTo>
                      <a:pt x="340" y="2019"/>
                    </a:lnTo>
                    <a:lnTo>
                      <a:pt x="339" y="2024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40" y="2033"/>
                    </a:lnTo>
                    <a:lnTo>
                      <a:pt x="340" y="2033"/>
                    </a:lnTo>
                    <a:close/>
                    <a:moveTo>
                      <a:pt x="909" y="2302"/>
                    </a:moveTo>
                    <a:lnTo>
                      <a:pt x="909" y="2302"/>
                    </a:lnTo>
                    <a:lnTo>
                      <a:pt x="903" y="2284"/>
                    </a:lnTo>
                    <a:lnTo>
                      <a:pt x="901" y="2278"/>
                    </a:lnTo>
                    <a:lnTo>
                      <a:pt x="903" y="2273"/>
                    </a:lnTo>
                    <a:lnTo>
                      <a:pt x="904" y="2268"/>
                    </a:lnTo>
                    <a:lnTo>
                      <a:pt x="911" y="2265"/>
                    </a:lnTo>
                    <a:lnTo>
                      <a:pt x="926" y="2259"/>
                    </a:lnTo>
                    <a:lnTo>
                      <a:pt x="926" y="2259"/>
                    </a:lnTo>
                    <a:lnTo>
                      <a:pt x="922" y="2270"/>
                    </a:lnTo>
                    <a:lnTo>
                      <a:pt x="915" y="2279"/>
                    </a:lnTo>
                    <a:lnTo>
                      <a:pt x="911" y="2289"/>
                    </a:lnTo>
                    <a:lnTo>
                      <a:pt x="909" y="2295"/>
                    </a:lnTo>
                    <a:lnTo>
                      <a:pt x="909" y="2302"/>
                    </a:lnTo>
                    <a:lnTo>
                      <a:pt x="909" y="2302"/>
                    </a:lnTo>
                    <a:close/>
                    <a:moveTo>
                      <a:pt x="920" y="1519"/>
                    </a:moveTo>
                    <a:lnTo>
                      <a:pt x="920" y="1519"/>
                    </a:lnTo>
                    <a:lnTo>
                      <a:pt x="896" y="1519"/>
                    </a:lnTo>
                    <a:lnTo>
                      <a:pt x="872" y="1519"/>
                    </a:lnTo>
                    <a:lnTo>
                      <a:pt x="872" y="1519"/>
                    </a:lnTo>
                    <a:lnTo>
                      <a:pt x="861" y="1519"/>
                    </a:lnTo>
                    <a:lnTo>
                      <a:pt x="852" y="1519"/>
                    </a:lnTo>
                    <a:lnTo>
                      <a:pt x="842" y="1522"/>
                    </a:lnTo>
                    <a:lnTo>
                      <a:pt x="836" y="1526"/>
                    </a:lnTo>
                    <a:lnTo>
                      <a:pt x="836" y="1526"/>
                    </a:lnTo>
                    <a:lnTo>
                      <a:pt x="825" y="1534"/>
                    </a:lnTo>
                    <a:lnTo>
                      <a:pt x="818" y="1539"/>
                    </a:lnTo>
                    <a:lnTo>
                      <a:pt x="812" y="1541"/>
                    </a:lnTo>
                    <a:lnTo>
                      <a:pt x="809" y="1538"/>
                    </a:lnTo>
                    <a:lnTo>
                      <a:pt x="807" y="1531"/>
                    </a:lnTo>
                    <a:lnTo>
                      <a:pt x="806" y="1525"/>
                    </a:lnTo>
                    <a:lnTo>
                      <a:pt x="806" y="1507"/>
                    </a:lnTo>
                    <a:lnTo>
                      <a:pt x="806" y="1507"/>
                    </a:lnTo>
                    <a:lnTo>
                      <a:pt x="817" y="1511"/>
                    </a:lnTo>
                    <a:lnTo>
                      <a:pt x="826" y="1512"/>
                    </a:lnTo>
                    <a:lnTo>
                      <a:pt x="838" y="1512"/>
                    </a:lnTo>
                    <a:lnTo>
                      <a:pt x="847" y="1511"/>
                    </a:lnTo>
                    <a:lnTo>
                      <a:pt x="868" y="1504"/>
                    </a:lnTo>
                    <a:lnTo>
                      <a:pt x="887" y="1496"/>
                    </a:lnTo>
                    <a:lnTo>
                      <a:pt x="887" y="1496"/>
                    </a:lnTo>
                    <a:lnTo>
                      <a:pt x="895" y="1492"/>
                    </a:lnTo>
                    <a:lnTo>
                      <a:pt x="904" y="1487"/>
                    </a:lnTo>
                    <a:lnTo>
                      <a:pt x="909" y="1485"/>
                    </a:lnTo>
                    <a:lnTo>
                      <a:pt x="914" y="1487"/>
                    </a:lnTo>
                    <a:lnTo>
                      <a:pt x="919" y="1490"/>
                    </a:lnTo>
                    <a:lnTo>
                      <a:pt x="922" y="1498"/>
                    </a:lnTo>
                    <a:lnTo>
                      <a:pt x="923" y="1499"/>
                    </a:lnTo>
                    <a:lnTo>
                      <a:pt x="923" y="1499"/>
                    </a:lnTo>
                    <a:lnTo>
                      <a:pt x="930" y="1506"/>
                    </a:lnTo>
                    <a:lnTo>
                      <a:pt x="933" y="1512"/>
                    </a:lnTo>
                    <a:lnTo>
                      <a:pt x="933" y="1514"/>
                    </a:lnTo>
                    <a:lnTo>
                      <a:pt x="931" y="1517"/>
                    </a:lnTo>
                    <a:lnTo>
                      <a:pt x="926" y="1517"/>
                    </a:lnTo>
                    <a:lnTo>
                      <a:pt x="920" y="1519"/>
                    </a:lnTo>
                    <a:lnTo>
                      <a:pt x="920" y="1519"/>
                    </a:lnTo>
                    <a:close/>
                    <a:moveTo>
                      <a:pt x="955" y="1469"/>
                    </a:moveTo>
                    <a:lnTo>
                      <a:pt x="955" y="1469"/>
                    </a:lnTo>
                    <a:lnTo>
                      <a:pt x="960" y="1461"/>
                    </a:lnTo>
                    <a:lnTo>
                      <a:pt x="965" y="1453"/>
                    </a:lnTo>
                    <a:lnTo>
                      <a:pt x="968" y="1436"/>
                    </a:lnTo>
                    <a:lnTo>
                      <a:pt x="971" y="1428"/>
                    </a:lnTo>
                    <a:lnTo>
                      <a:pt x="974" y="1420"/>
                    </a:lnTo>
                    <a:lnTo>
                      <a:pt x="979" y="1414"/>
                    </a:lnTo>
                    <a:lnTo>
                      <a:pt x="987" y="1409"/>
                    </a:lnTo>
                    <a:lnTo>
                      <a:pt x="987" y="1409"/>
                    </a:lnTo>
                    <a:lnTo>
                      <a:pt x="995" y="1403"/>
                    </a:lnTo>
                    <a:lnTo>
                      <a:pt x="1000" y="1401"/>
                    </a:lnTo>
                    <a:lnTo>
                      <a:pt x="1003" y="1403"/>
                    </a:lnTo>
                    <a:lnTo>
                      <a:pt x="1006" y="1404"/>
                    </a:lnTo>
                    <a:lnTo>
                      <a:pt x="1006" y="1404"/>
                    </a:lnTo>
                    <a:lnTo>
                      <a:pt x="1007" y="1407"/>
                    </a:lnTo>
                    <a:lnTo>
                      <a:pt x="1009" y="1411"/>
                    </a:lnTo>
                    <a:lnTo>
                      <a:pt x="1007" y="1412"/>
                    </a:lnTo>
                    <a:lnTo>
                      <a:pt x="1007" y="1414"/>
                    </a:lnTo>
                    <a:lnTo>
                      <a:pt x="1000" y="1422"/>
                    </a:lnTo>
                    <a:lnTo>
                      <a:pt x="1000" y="1422"/>
                    </a:lnTo>
                    <a:lnTo>
                      <a:pt x="993" y="1428"/>
                    </a:lnTo>
                    <a:lnTo>
                      <a:pt x="992" y="1434"/>
                    </a:lnTo>
                    <a:lnTo>
                      <a:pt x="993" y="1438"/>
                    </a:lnTo>
                    <a:lnTo>
                      <a:pt x="996" y="1441"/>
                    </a:lnTo>
                    <a:lnTo>
                      <a:pt x="1009" y="1445"/>
                    </a:lnTo>
                    <a:lnTo>
                      <a:pt x="1025" y="1449"/>
                    </a:lnTo>
                    <a:lnTo>
                      <a:pt x="1025" y="1449"/>
                    </a:lnTo>
                    <a:lnTo>
                      <a:pt x="955" y="1469"/>
                    </a:lnTo>
                    <a:lnTo>
                      <a:pt x="955" y="1469"/>
                    </a:lnTo>
                    <a:close/>
                    <a:moveTo>
                      <a:pt x="1556" y="756"/>
                    </a:moveTo>
                    <a:lnTo>
                      <a:pt x="1556" y="756"/>
                    </a:lnTo>
                    <a:lnTo>
                      <a:pt x="1565" y="753"/>
                    </a:lnTo>
                    <a:lnTo>
                      <a:pt x="1573" y="751"/>
                    </a:lnTo>
                    <a:lnTo>
                      <a:pt x="1583" y="751"/>
                    </a:lnTo>
                    <a:lnTo>
                      <a:pt x="1590" y="751"/>
                    </a:lnTo>
                    <a:lnTo>
                      <a:pt x="1608" y="756"/>
                    </a:lnTo>
                    <a:lnTo>
                      <a:pt x="1624" y="764"/>
                    </a:lnTo>
                    <a:lnTo>
                      <a:pt x="1624" y="764"/>
                    </a:lnTo>
                    <a:lnTo>
                      <a:pt x="1616" y="763"/>
                    </a:lnTo>
                    <a:lnTo>
                      <a:pt x="1606" y="761"/>
                    </a:lnTo>
                    <a:lnTo>
                      <a:pt x="1589" y="761"/>
                    </a:lnTo>
                    <a:lnTo>
                      <a:pt x="1573" y="761"/>
                    </a:lnTo>
                    <a:lnTo>
                      <a:pt x="1563" y="759"/>
                    </a:lnTo>
                    <a:lnTo>
                      <a:pt x="1556" y="756"/>
                    </a:lnTo>
                    <a:lnTo>
                      <a:pt x="1556" y="756"/>
                    </a:lnTo>
                    <a:close/>
                    <a:moveTo>
                      <a:pt x="1824" y="529"/>
                    </a:moveTo>
                    <a:lnTo>
                      <a:pt x="1824" y="529"/>
                    </a:lnTo>
                    <a:lnTo>
                      <a:pt x="1910" y="529"/>
                    </a:lnTo>
                    <a:lnTo>
                      <a:pt x="1910" y="529"/>
                    </a:lnTo>
                    <a:lnTo>
                      <a:pt x="1900" y="534"/>
                    </a:lnTo>
                    <a:lnTo>
                      <a:pt x="1891" y="537"/>
                    </a:lnTo>
                    <a:lnTo>
                      <a:pt x="1880" y="539"/>
                    </a:lnTo>
                    <a:lnTo>
                      <a:pt x="1870" y="539"/>
                    </a:lnTo>
                    <a:lnTo>
                      <a:pt x="1859" y="537"/>
                    </a:lnTo>
                    <a:lnTo>
                      <a:pt x="1848" y="535"/>
                    </a:lnTo>
                    <a:lnTo>
                      <a:pt x="1824" y="529"/>
                    </a:lnTo>
                    <a:lnTo>
                      <a:pt x="1824" y="529"/>
                    </a:lnTo>
                    <a:close/>
                    <a:moveTo>
                      <a:pt x="2072" y="348"/>
                    </a:moveTo>
                    <a:lnTo>
                      <a:pt x="2072" y="348"/>
                    </a:lnTo>
                    <a:lnTo>
                      <a:pt x="2065" y="348"/>
                    </a:lnTo>
                    <a:lnTo>
                      <a:pt x="2065" y="348"/>
                    </a:lnTo>
                    <a:lnTo>
                      <a:pt x="2067" y="343"/>
                    </a:lnTo>
                    <a:lnTo>
                      <a:pt x="2067" y="343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73" y="348"/>
                    </a:lnTo>
                    <a:lnTo>
                      <a:pt x="2072" y="348"/>
                    </a:lnTo>
                    <a:lnTo>
                      <a:pt x="2072" y="348"/>
                    </a:lnTo>
                    <a:close/>
                    <a:moveTo>
                      <a:pt x="2121" y="327"/>
                    </a:moveTo>
                    <a:lnTo>
                      <a:pt x="2121" y="327"/>
                    </a:lnTo>
                    <a:lnTo>
                      <a:pt x="2091" y="313"/>
                    </a:lnTo>
                    <a:lnTo>
                      <a:pt x="2091" y="313"/>
                    </a:lnTo>
                    <a:lnTo>
                      <a:pt x="2104" y="296"/>
                    </a:lnTo>
                    <a:lnTo>
                      <a:pt x="2112" y="288"/>
                    </a:lnTo>
                    <a:lnTo>
                      <a:pt x="2116" y="284"/>
                    </a:lnTo>
                    <a:lnTo>
                      <a:pt x="2123" y="281"/>
                    </a:lnTo>
                    <a:lnTo>
                      <a:pt x="2123" y="281"/>
                    </a:lnTo>
                    <a:lnTo>
                      <a:pt x="2123" y="288"/>
                    </a:lnTo>
                    <a:lnTo>
                      <a:pt x="2123" y="294"/>
                    </a:lnTo>
                    <a:lnTo>
                      <a:pt x="2119" y="305"/>
                    </a:lnTo>
                    <a:lnTo>
                      <a:pt x="2118" y="311"/>
                    </a:lnTo>
                    <a:lnTo>
                      <a:pt x="2116" y="316"/>
                    </a:lnTo>
                    <a:lnTo>
                      <a:pt x="2118" y="323"/>
                    </a:lnTo>
                    <a:lnTo>
                      <a:pt x="2121" y="327"/>
                    </a:lnTo>
                    <a:lnTo>
                      <a:pt x="2121" y="327"/>
                    </a:lnTo>
                    <a:close/>
                    <a:moveTo>
                      <a:pt x="2135" y="269"/>
                    </a:moveTo>
                    <a:lnTo>
                      <a:pt x="2135" y="269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51" y="262"/>
                    </a:lnTo>
                    <a:lnTo>
                      <a:pt x="2159" y="259"/>
                    </a:lnTo>
                    <a:lnTo>
                      <a:pt x="2166" y="254"/>
                    </a:lnTo>
                    <a:lnTo>
                      <a:pt x="2173" y="251"/>
                    </a:lnTo>
                    <a:lnTo>
                      <a:pt x="2183" y="248"/>
                    </a:lnTo>
                    <a:lnTo>
                      <a:pt x="2191" y="250"/>
                    </a:lnTo>
                    <a:lnTo>
                      <a:pt x="2200" y="253"/>
                    </a:lnTo>
                    <a:lnTo>
                      <a:pt x="2212" y="259"/>
                    </a:lnTo>
                    <a:lnTo>
                      <a:pt x="2212" y="259"/>
                    </a:lnTo>
                    <a:lnTo>
                      <a:pt x="2177" y="261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35" y="269"/>
                    </a:lnTo>
                    <a:lnTo>
                      <a:pt x="2135" y="269"/>
                    </a:lnTo>
                    <a:close/>
                    <a:moveTo>
                      <a:pt x="2299" y="340"/>
                    </a:moveTo>
                    <a:lnTo>
                      <a:pt x="2299" y="340"/>
                    </a:lnTo>
                    <a:lnTo>
                      <a:pt x="2297" y="338"/>
                    </a:lnTo>
                    <a:lnTo>
                      <a:pt x="2297" y="338"/>
                    </a:lnTo>
                    <a:lnTo>
                      <a:pt x="2299" y="334"/>
                    </a:lnTo>
                    <a:lnTo>
                      <a:pt x="2299" y="334"/>
                    </a:lnTo>
                    <a:lnTo>
                      <a:pt x="2302" y="335"/>
                    </a:lnTo>
                    <a:lnTo>
                      <a:pt x="2302" y="335"/>
                    </a:lnTo>
                    <a:lnTo>
                      <a:pt x="2299" y="340"/>
                    </a:lnTo>
                    <a:lnTo>
                      <a:pt x="2299" y="340"/>
                    </a:lnTo>
                    <a:close/>
                    <a:moveTo>
                      <a:pt x="2699" y="207"/>
                    </a:moveTo>
                    <a:lnTo>
                      <a:pt x="2699" y="207"/>
                    </a:lnTo>
                    <a:lnTo>
                      <a:pt x="2694" y="200"/>
                    </a:lnTo>
                    <a:lnTo>
                      <a:pt x="2691" y="192"/>
                    </a:lnTo>
                    <a:lnTo>
                      <a:pt x="2690" y="178"/>
                    </a:lnTo>
                    <a:lnTo>
                      <a:pt x="2688" y="172"/>
                    </a:lnTo>
                    <a:lnTo>
                      <a:pt x="2687" y="165"/>
                    </a:lnTo>
                    <a:lnTo>
                      <a:pt x="2682" y="161"/>
                    </a:lnTo>
                    <a:lnTo>
                      <a:pt x="2677" y="156"/>
                    </a:lnTo>
                    <a:lnTo>
                      <a:pt x="2677" y="156"/>
                    </a:lnTo>
                    <a:lnTo>
                      <a:pt x="2682" y="153"/>
                    </a:lnTo>
                    <a:lnTo>
                      <a:pt x="2687" y="151"/>
                    </a:lnTo>
                    <a:lnTo>
                      <a:pt x="2691" y="151"/>
                    </a:lnTo>
                    <a:lnTo>
                      <a:pt x="2696" y="153"/>
                    </a:lnTo>
                    <a:lnTo>
                      <a:pt x="2704" y="156"/>
                    </a:lnTo>
                    <a:lnTo>
                      <a:pt x="2712" y="162"/>
                    </a:lnTo>
                    <a:lnTo>
                      <a:pt x="2721" y="169"/>
                    </a:lnTo>
                    <a:lnTo>
                      <a:pt x="2729" y="173"/>
                    </a:lnTo>
                    <a:lnTo>
                      <a:pt x="2734" y="175"/>
                    </a:lnTo>
                    <a:lnTo>
                      <a:pt x="2739" y="175"/>
                    </a:lnTo>
                    <a:lnTo>
                      <a:pt x="2744" y="175"/>
                    </a:lnTo>
                    <a:lnTo>
                      <a:pt x="2750" y="172"/>
                    </a:lnTo>
                    <a:lnTo>
                      <a:pt x="2750" y="172"/>
                    </a:lnTo>
                    <a:lnTo>
                      <a:pt x="2741" y="178"/>
                    </a:lnTo>
                    <a:lnTo>
                      <a:pt x="2737" y="181"/>
                    </a:lnTo>
                    <a:lnTo>
                      <a:pt x="2736" y="184"/>
                    </a:lnTo>
                    <a:lnTo>
                      <a:pt x="2736" y="184"/>
                    </a:lnTo>
                    <a:lnTo>
                      <a:pt x="2739" y="196"/>
                    </a:lnTo>
                    <a:lnTo>
                      <a:pt x="2744" y="207"/>
                    </a:lnTo>
                    <a:lnTo>
                      <a:pt x="2750" y="216"/>
                    </a:lnTo>
                    <a:lnTo>
                      <a:pt x="2755" y="221"/>
                    </a:lnTo>
                    <a:lnTo>
                      <a:pt x="2755" y="221"/>
                    </a:lnTo>
                    <a:lnTo>
                      <a:pt x="2747" y="224"/>
                    </a:lnTo>
                    <a:lnTo>
                      <a:pt x="2739" y="226"/>
                    </a:lnTo>
                    <a:lnTo>
                      <a:pt x="2733" y="227"/>
                    </a:lnTo>
                    <a:lnTo>
                      <a:pt x="2725" y="226"/>
                    </a:lnTo>
                    <a:lnTo>
                      <a:pt x="2718" y="223"/>
                    </a:lnTo>
                    <a:lnTo>
                      <a:pt x="2712" y="219"/>
                    </a:lnTo>
                    <a:lnTo>
                      <a:pt x="2706" y="213"/>
                    </a:lnTo>
                    <a:lnTo>
                      <a:pt x="2699" y="207"/>
                    </a:lnTo>
                    <a:lnTo>
                      <a:pt x="2699" y="20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8" name="Rectangle 120">
                <a:extLst>
                  <a:ext uri="{FF2B5EF4-FFF2-40B4-BE49-F238E27FC236}">
                    <a16:creationId xmlns:a16="http://schemas.microsoft.com/office/drawing/2014/main" id="{E2343C5C-6CE1-37DF-6B40-4D3FD6E94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3" y="668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9" name="Rectangle 121">
                <a:extLst>
                  <a:ext uri="{FF2B5EF4-FFF2-40B4-BE49-F238E27FC236}">
                    <a16:creationId xmlns:a16="http://schemas.microsoft.com/office/drawing/2014/main" id="{ED1F776D-6FD6-B280-E05C-BCA8D52B2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1" y="1401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0" name="Freeform 122">
                <a:extLst>
                  <a:ext uri="{FF2B5EF4-FFF2-40B4-BE49-F238E27FC236}">
                    <a16:creationId xmlns:a16="http://schemas.microsoft.com/office/drawing/2014/main" id="{75BA28A5-303F-D944-525D-59D1752FB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1411"/>
                <a:ext cx="2" cy="3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3 h 6"/>
                  <a:gd name="T6" fmla="*/ 3 w 3"/>
                  <a:gd name="T7" fmla="*/ 6 h 6"/>
                  <a:gd name="T8" fmla="*/ 3 w 3"/>
                  <a:gd name="T9" fmla="*/ 6 h 6"/>
                  <a:gd name="T10" fmla="*/ 0 w 3"/>
                  <a:gd name="T11" fmla="*/ 0 h 6"/>
                  <a:gd name="T12" fmla="*/ 0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1" name="Freeform 123">
                <a:extLst>
                  <a:ext uri="{FF2B5EF4-FFF2-40B4-BE49-F238E27FC236}">
                    <a16:creationId xmlns:a16="http://schemas.microsoft.com/office/drawing/2014/main" id="{847B995E-FF94-F37B-301B-FECF95444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065"/>
                <a:ext cx="774" cy="821"/>
              </a:xfrm>
              <a:custGeom>
                <a:avLst/>
                <a:gdLst>
                  <a:gd name="T0" fmla="*/ 241 w 1547"/>
                  <a:gd name="T1" fmla="*/ 1236 h 1641"/>
                  <a:gd name="T2" fmla="*/ 378 w 1547"/>
                  <a:gd name="T3" fmla="*/ 1304 h 1641"/>
                  <a:gd name="T4" fmla="*/ 265 w 1547"/>
                  <a:gd name="T5" fmla="*/ 1565 h 1641"/>
                  <a:gd name="T6" fmla="*/ 393 w 1547"/>
                  <a:gd name="T7" fmla="*/ 1581 h 1641"/>
                  <a:gd name="T8" fmla="*/ 494 w 1547"/>
                  <a:gd name="T9" fmla="*/ 1570 h 1641"/>
                  <a:gd name="T10" fmla="*/ 625 w 1547"/>
                  <a:gd name="T11" fmla="*/ 1600 h 1641"/>
                  <a:gd name="T12" fmla="*/ 748 w 1547"/>
                  <a:gd name="T13" fmla="*/ 1636 h 1641"/>
                  <a:gd name="T14" fmla="*/ 857 w 1547"/>
                  <a:gd name="T15" fmla="*/ 1609 h 1641"/>
                  <a:gd name="T16" fmla="*/ 996 w 1547"/>
                  <a:gd name="T17" fmla="*/ 1590 h 1641"/>
                  <a:gd name="T18" fmla="*/ 1137 w 1547"/>
                  <a:gd name="T19" fmla="*/ 1568 h 1641"/>
                  <a:gd name="T20" fmla="*/ 1219 w 1547"/>
                  <a:gd name="T21" fmla="*/ 1605 h 1641"/>
                  <a:gd name="T22" fmla="*/ 1180 w 1547"/>
                  <a:gd name="T23" fmla="*/ 1505 h 1641"/>
                  <a:gd name="T24" fmla="*/ 1226 w 1547"/>
                  <a:gd name="T25" fmla="*/ 1435 h 1641"/>
                  <a:gd name="T26" fmla="*/ 1313 w 1547"/>
                  <a:gd name="T27" fmla="*/ 1365 h 1641"/>
                  <a:gd name="T28" fmla="*/ 1343 w 1547"/>
                  <a:gd name="T29" fmla="*/ 1331 h 1641"/>
                  <a:gd name="T30" fmla="*/ 1146 w 1547"/>
                  <a:gd name="T31" fmla="*/ 1184 h 1641"/>
                  <a:gd name="T32" fmla="*/ 1105 w 1547"/>
                  <a:gd name="T33" fmla="*/ 1100 h 1641"/>
                  <a:gd name="T34" fmla="*/ 1045 w 1547"/>
                  <a:gd name="T35" fmla="*/ 993 h 1641"/>
                  <a:gd name="T36" fmla="*/ 1111 w 1547"/>
                  <a:gd name="T37" fmla="*/ 974 h 1641"/>
                  <a:gd name="T38" fmla="*/ 1283 w 1547"/>
                  <a:gd name="T39" fmla="*/ 907 h 1641"/>
                  <a:gd name="T40" fmla="*/ 1432 w 1547"/>
                  <a:gd name="T41" fmla="*/ 825 h 1641"/>
                  <a:gd name="T42" fmla="*/ 1515 w 1547"/>
                  <a:gd name="T43" fmla="*/ 855 h 1641"/>
                  <a:gd name="T44" fmla="*/ 1536 w 1547"/>
                  <a:gd name="T45" fmla="*/ 756 h 1641"/>
                  <a:gd name="T46" fmla="*/ 1482 w 1547"/>
                  <a:gd name="T47" fmla="*/ 669 h 1641"/>
                  <a:gd name="T48" fmla="*/ 1472 w 1547"/>
                  <a:gd name="T49" fmla="*/ 566 h 1641"/>
                  <a:gd name="T50" fmla="*/ 1458 w 1547"/>
                  <a:gd name="T51" fmla="*/ 491 h 1641"/>
                  <a:gd name="T52" fmla="*/ 1399 w 1547"/>
                  <a:gd name="T53" fmla="*/ 398 h 1641"/>
                  <a:gd name="T54" fmla="*/ 1412 w 1547"/>
                  <a:gd name="T55" fmla="*/ 275 h 1641"/>
                  <a:gd name="T56" fmla="*/ 1394 w 1547"/>
                  <a:gd name="T57" fmla="*/ 202 h 1641"/>
                  <a:gd name="T58" fmla="*/ 1281 w 1547"/>
                  <a:gd name="T59" fmla="*/ 151 h 1641"/>
                  <a:gd name="T60" fmla="*/ 1308 w 1547"/>
                  <a:gd name="T61" fmla="*/ 121 h 1641"/>
                  <a:gd name="T62" fmla="*/ 1308 w 1547"/>
                  <a:gd name="T63" fmla="*/ 77 h 1641"/>
                  <a:gd name="T64" fmla="*/ 1262 w 1547"/>
                  <a:gd name="T65" fmla="*/ 39 h 1641"/>
                  <a:gd name="T66" fmla="*/ 1221 w 1547"/>
                  <a:gd name="T67" fmla="*/ 70 h 1641"/>
                  <a:gd name="T68" fmla="*/ 1178 w 1547"/>
                  <a:gd name="T69" fmla="*/ 88 h 1641"/>
                  <a:gd name="T70" fmla="*/ 994 w 1547"/>
                  <a:gd name="T71" fmla="*/ 145 h 1641"/>
                  <a:gd name="T72" fmla="*/ 922 w 1547"/>
                  <a:gd name="T73" fmla="*/ 193 h 1641"/>
                  <a:gd name="T74" fmla="*/ 838 w 1547"/>
                  <a:gd name="T75" fmla="*/ 166 h 1641"/>
                  <a:gd name="T76" fmla="*/ 908 w 1547"/>
                  <a:gd name="T77" fmla="*/ 94 h 1641"/>
                  <a:gd name="T78" fmla="*/ 864 w 1547"/>
                  <a:gd name="T79" fmla="*/ 77 h 1641"/>
                  <a:gd name="T80" fmla="*/ 692 w 1547"/>
                  <a:gd name="T81" fmla="*/ 72 h 1641"/>
                  <a:gd name="T82" fmla="*/ 621 w 1547"/>
                  <a:gd name="T83" fmla="*/ 12 h 1641"/>
                  <a:gd name="T84" fmla="*/ 467 w 1547"/>
                  <a:gd name="T85" fmla="*/ 5 h 1641"/>
                  <a:gd name="T86" fmla="*/ 495 w 1547"/>
                  <a:gd name="T87" fmla="*/ 91 h 1641"/>
                  <a:gd name="T88" fmla="*/ 468 w 1547"/>
                  <a:gd name="T89" fmla="*/ 121 h 1641"/>
                  <a:gd name="T90" fmla="*/ 513 w 1547"/>
                  <a:gd name="T91" fmla="*/ 205 h 1641"/>
                  <a:gd name="T92" fmla="*/ 433 w 1547"/>
                  <a:gd name="T93" fmla="*/ 280 h 1641"/>
                  <a:gd name="T94" fmla="*/ 376 w 1547"/>
                  <a:gd name="T95" fmla="*/ 312 h 1641"/>
                  <a:gd name="T96" fmla="*/ 216 w 1547"/>
                  <a:gd name="T97" fmla="*/ 253 h 1641"/>
                  <a:gd name="T98" fmla="*/ 211 w 1547"/>
                  <a:gd name="T99" fmla="*/ 329 h 1641"/>
                  <a:gd name="T100" fmla="*/ 177 w 1547"/>
                  <a:gd name="T101" fmla="*/ 493 h 1641"/>
                  <a:gd name="T102" fmla="*/ 185 w 1547"/>
                  <a:gd name="T103" fmla="*/ 534 h 1641"/>
                  <a:gd name="T104" fmla="*/ 142 w 1547"/>
                  <a:gd name="T105" fmla="*/ 615 h 1641"/>
                  <a:gd name="T106" fmla="*/ 28 w 1547"/>
                  <a:gd name="T107" fmla="*/ 664 h 1641"/>
                  <a:gd name="T108" fmla="*/ 11 w 1547"/>
                  <a:gd name="T109" fmla="*/ 815 h 1641"/>
                  <a:gd name="T110" fmla="*/ 33 w 1547"/>
                  <a:gd name="T111" fmla="*/ 914 h 1641"/>
                  <a:gd name="T112" fmla="*/ 28 w 1547"/>
                  <a:gd name="T113" fmla="*/ 1026 h 1641"/>
                  <a:gd name="T114" fmla="*/ 81 w 1547"/>
                  <a:gd name="T115" fmla="*/ 1109 h 1641"/>
                  <a:gd name="T116" fmla="*/ 96 w 1547"/>
                  <a:gd name="T117" fmla="*/ 1196 h 1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641">
                    <a:moveTo>
                      <a:pt x="133" y="1233"/>
                    </a:moveTo>
                    <a:lnTo>
                      <a:pt x="133" y="1233"/>
                    </a:lnTo>
                    <a:lnTo>
                      <a:pt x="146" y="1233"/>
                    </a:lnTo>
                    <a:lnTo>
                      <a:pt x="157" y="1235"/>
                    </a:lnTo>
                    <a:lnTo>
                      <a:pt x="179" y="1241"/>
                    </a:lnTo>
                    <a:lnTo>
                      <a:pt x="192" y="1242"/>
                    </a:lnTo>
                    <a:lnTo>
                      <a:pt x="203" y="1242"/>
                    </a:lnTo>
                    <a:lnTo>
                      <a:pt x="216" y="1239"/>
                    </a:lnTo>
                    <a:lnTo>
                      <a:pt x="227" y="1235"/>
                    </a:lnTo>
                    <a:lnTo>
                      <a:pt x="227" y="1235"/>
                    </a:lnTo>
                    <a:lnTo>
                      <a:pt x="230" y="1233"/>
                    </a:lnTo>
                    <a:lnTo>
                      <a:pt x="235" y="1233"/>
                    </a:lnTo>
                    <a:lnTo>
                      <a:pt x="241" y="1236"/>
                    </a:lnTo>
                    <a:lnTo>
                      <a:pt x="241" y="1236"/>
                    </a:lnTo>
                    <a:lnTo>
                      <a:pt x="255" y="1244"/>
                    </a:lnTo>
                    <a:lnTo>
                      <a:pt x="271" y="1250"/>
                    </a:lnTo>
                    <a:lnTo>
                      <a:pt x="285" y="1257"/>
                    </a:lnTo>
                    <a:lnTo>
                      <a:pt x="301" y="1262"/>
                    </a:lnTo>
                    <a:lnTo>
                      <a:pt x="332" y="1269"/>
                    </a:lnTo>
                    <a:lnTo>
                      <a:pt x="363" y="1277"/>
                    </a:lnTo>
                    <a:lnTo>
                      <a:pt x="363" y="1277"/>
                    </a:lnTo>
                    <a:lnTo>
                      <a:pt x="371" y="1279"/>
                    </a:lnTo>
                    <a:lnTo>
                      <a:pt x="378" y="1282"/>
                    </a:lnTo>
                    <a:lnTo>
                      <a:pt x="382" y="1285"/>
                    </a:lnTo>
                    <a:lnTo>
                      <a:pt x="384" y="1290"/>
                    </a:lnTo>
                    <a:lnTo>
                      <a:pt x="384" y="1295"/>
                    </a:lnTo>
                    <a:lnTo>
                      <a:pt x="382" y="1300"/>
                    </a:lnTo>
                    <a:lnTo>
                      <a:pt x="378" y="1304"/>
                    </a:lnTo>
                    <a:lnTo>
                      <a:pt x="373" y="1311"/>
                    </a:lnTo>
                    <a:lnTo>
                      <a:pt x="373" y="1311"/>
                    </a:lnTo>
                    <a:lnTo>
                      <a:pt x="354" y="1331"/>
                    </a:lnTo>
                    <a:lnTo>
                      <a:pt x="335" y="1350"/>
                    </a:lnTo>
                    <a:lnTo>
                      <a:pt x="319" y="1373"/>
                    </a:lnTo>
                    <a:lnTo>
                      <a:pt x="305" y="1397"/>
                    </a:lnTo>
                    <a:lnTo>
                      <a:pt x="305" y="1397"/>
                    </a:lnTo>
                    <a:lnTo>
                      <a:pt x="295" y="1417"/>
                    </a:lnTo>
                    <a:lnTo>
                      <a:pt x="289" y="1438"/>
                    </a:lnTo>
                    <a:lnTo>
                      <a:pt x="282" y="1458"/>
                    </a:lnTo>
                    <a:lnTo>
                      <a:pt x="279" y="1479"/>
                    </a:lnTo>
                    <a:lnTo>
                      <a:pt x="271" y="1522"/>
                    </a:lnTo>
                    <a:lnTo>
                      <a:pt x="265" y="1565"/>
                    </a:lnTo>
                    <a:lnTo>
                      <a:pt x="265" y="1565"/>
                    </a:lnTo>
                    <a:lnTo>
                      <a:pt x="263" y="1571"/>
                    </a:lnTo>
                    <a:lnTo>
                      <a:pt x="265" y="1578"/>
                    </a:lnTo>
                    <a:lnTo>
                      <a:pt x="268" y="1581"/>
                    </a:lnTo>
                    <a:lnTo>
                      <a:pt x="273" y="1584"/>
                    </a:lnTo>
                    <a:lnTo>
                      <a:pt x="284" y="1587"/>
                    </a:lnTo>
                    <a:lnTo>
                      <a:pt x="295" y="1589"/>
                    </a:lnTo>
                    <a:lnTo>
                      <a:pt x="295" y="1589"/>
                    </a:lnTo>
                    <a:lnTo>
                      <a:pt x="314" y="1590"/>
                    </a:lnTo>
                    <a:lnTo>
                      <a:pt x="333" y="1589"/>
                    </a:lnTo>
                    <a:lnTo>
                      <a:pt x="371" y="1589"/>
                    </a:lnTo>
                    <a:lnTo>
                      <a:pt x="371" y="1589"/>
                    </a:lnTo>
                    <a:lnTo>
                      <a:pt x="379" y="1589"/>
                    </a:lnTo>
                    <a:lnTo>
                      <a:pt x="387" y="1586"/>
                    </a:lnTo>
                    <a:lnTo>
                      <a:pt x="393" y="1581"/>
                    </a:lnTo>
                    <a:lnTo>
                      <a:pt x="400" y="1573"/>
                    </a:lnTo>
                    <a:lnTo>
                      <a:pt x="400" y="1573"/>
                    </a:lnTo>
                    <a:lnTo>
                      <a:pt x="408" y="1560"/>
                    </a:lnTo>
                    <a:lnTo>
                      <a:pt x="416" y="1552"/>
                    </a:lnTo>
                    <a:lnTo>
                      <a:pt x="425" y="1546"/>
                    </a:lnTo>
                    <a:lnTo>
                      <a:pt x="435" y="1543"/>
                    </a:lnTo>
                    <a:lnTo>
                      <a:pt x="444" y="1544"/>
                    </a:lnTo>
                    <a:lnTo>
                      <a:pt x="455" y="1547"/>
                    </a:lnTo>
                    <a:lnTo>
                      <a:pt x="465" y="1554"/>
                    </a:lnTo>
                    <a:lnTo>
                      <a:pt x="476" y="1563"/>
                    </a:lnTo>
                    <a:lnTo>
                      <a:pt x="476" y="1563"/>
                    </a:lnTo>
                    <a:lnTo>
                      <a:pt x="482" y="1566"/>
                    </a:lnTo>
                    <a:lnTo>
                      <a:pt x="489" y="1570"/>
                    </a:lnTo>
                    <a:lnTo>
                      <a:pt x="494" y="1570"/>
                    </a:lnTo>
                    <a:lnTo>
                      <a:pt x="500" y="1570"/>
                    </a:lnTo>
                    <a:lnTo>
                      <a:pt x="500" y="1570"/>
                    </a:lnTo>
                    <a:lnTo>
                      <a:pt x="514" y="1568"/>
                    </a:lnTo>
                    <a:lnTo>
                      <a:pt x="527" y="1566"/>
                    </a:lnTo>
                    <a:lnTo>
                      <a:pt x="540" y="1568"/>
                    </a:lnTo>
                    <a:lnTo>
                      <a:pt x="552" y="1570"/>
                    </a:lnTo>
                    <a:lnTo>
                      <a:pt x="563" y="1573"/>
                    </a:lnTo>
                    <a:lnTo>
                      <a:pt x="576" y="1578"/>
                    </a:lnTo>
                    <a:lnTo>
                      <a:pt x="600" y="1589"/>
                    </a:lnTo>
                    <a:lnTo>
                      <a:pt x="600" y="1589"/>
                    </a:lnTo>
                    <a:lnTo>
                      <a:pt x="613" y="1597"/>
                    </a:lnTo>
                    <a:lnTo>
                      <a:pt x="619" y="1600"/>
                    </a:lnTo>
                    <a:lnTo>
                      <a:pt x="625" y="1600"/>
                    </a:lnTo>
                    <a:lnTo>
                      <a:pt x="625" y="1600"/>
                    </a:lnTo>
                    <a:lnTo>
                      <a:pt x="640" y="1595"/>
                    </a:lnTo>
                    <a:lnTo>
                      <a:pt x="652" y="1593"/>
                    </a:lnTo>
                    <a:lnTo>
                      <a:pt x="665" y="1595"/>
                    </a:lnTo>
                    <a:lnTo>
                      <a:pt x="678" y="1598"/>
                    </a:lnTo>
                    <a:lnTo>
                      <a:pt x="689" y="1605"/>
                    </a:lnTo>
                    <a:lnTo>
                      <a:pt x="700" y="1611"/>
                    </a:lnTo>
                    <a:lnTo>
                      <a:pt x="710" y="1620"/>
                    </a:lnTo>
                    <a:lnTo>
                      <a:pt x="719" y="1630"/>
                    </a:lnTo>
                    <a:lnTo>
                      <a:pt x="719" y="1630"/>
                    </a:lnTo>
                    <a:lnTo>
                      <a:pt x="727" y="1636"/>
                    </a:lnTo>
                    <a:lnTo>
                      <a:pt x="735" y="1641"/>
                    </a:lnTo>
                    <a:lnTo>
                      <a:pt x="740" y="1641"/>
                    </a:lnTo>
                    <a:lnTo>
                      <a:pt x="745" y="1640"/>
                    </a:lnTo>
                    <a:lnTo>
                      <a:pt x="748" y="1636"/>
                    </a:lnTo>
                    <a:lnTo>
                      <a:pt x="749" y="1632"/>
                    </a:lnTo>
                    <a:lnTo>
                      <a:pt x="752" y="1614"/>
                    </a:lnTo>
                    <a:lnTo>
                      <a:pt x="752" y="1614"/>
                    </a:lnTo>
                    <a:lnTo>
                      <a:pt x="754" y="1606"/>
                    </a:lnTo>
                    <a:lnTo>
                      <a:pt x="756" y="1600"/>
                    </a:lnTo>
                    <a:lnTo>
                      <a:pt x="759" y="1595"/>
                    </a:lnTo>
                    <a:lnTo>
                      <a:pt x="764" y="1592"/>
                    </a:lnTo>
                    <a:lnTo>
                      <a:pt x="768" y="1590"/>
                    </a:lnTo>
                    <a:lnTo>
                      <a:pt x="775" y="1589"/>
                    </a:lnTo>
                    <a:lnTo>
                      <a:pt x="781" y="1589"/>
                    </a:lnTo>
                    <a:lnTo>
                      <a:pt x="789" y="1590"/>
                    </a:lnTo>
                    <a:lnTo>
                      <a:pt x="789" y="1590"/>
                    </a:lnTo>
                    <a:lnTo>
                      <a:pt x="835" y="1603"/>
                    </a:lnTo>
                    <a:lnTo>
                      <a:pt x="857" y="1609"/>
                    </a:lnTo>
                    <a:lnTo>
                      <a:pt x="880" y="1619"/>
                    </a:lnTo>
                    <a:lnTo>
                      <a:pt x="880" y="1619"/>
                    </a:lnTo>
                    <a:lnTo>
                      <a:pt x="887" y="1624"/>
                    </a:lnTo>
                    <a:lnTo>
                      <a:pt x="897" y="1627"/>
                    </a:lnTo>
                    <a:lnTo>
                      <a:pt x="903" y="1627"/>
                    </a:lnTo>
                    <a:lnTo>
                      <a:pt x="908" y="1627"/>
                    </a:lnTo>
                    <a:lnTo>
                      <a:pt x="913" y="1625"/>
                    </a:lnTo>
                    <a:lnTo>
                      <a:pt x="918" y="1622"/>
                    </a:lnTo>
                    <a:lnTo>
                      <a:pt x="918" y="1622"/>
                    </a:lnTo>
                    <a:lnTo>
                      <a:pt x="930" y="1614"/>
                    </a:lnTo>
                    <a:lnTo>
                      <a:pt x="943" y="1608"/>
                    </a:lnTo>
                    <a:lnTo>
                      <a:pt x="956" y="1603"/>
                    </a:lnTo>
                    <a:lnTo>
                      <a:pt x="968" y="1598"/>
                    </a:lnTo>
                    <a:lnTo>
                      <a:pt x="996" y="1590"/>
                    </a:lnTo>
                    <a:lnTo>
                      <a:pt x="1023" y="1584"/>
                    </a:lnTo>
                    <a:lnTo>
                      <a:pt x="1023" y="1584"/>
                    </a:lnTo>
                    <a:lnTo>
                      <a:pt x="1032" y="1582"/>
                    </a:lnTo>
                    <a:lnTo>
                      <a:pt x="1042" y="1578"/>
                    </a:lnTo>
                    <a:lnTo>
                      <a:pt x="1059" y="1570"/>
                    </a:lnTo>
                    <a:lnTo>
                      <a:pt x="1069" y="1566"/>
                    </a:lnTo>
                    <a:lnTo>
                      <a:pt x="1077" y="1563"/>
                    </a:lnTo>
                    <a:lnTo>
                      <a:pt x="1086" y="1562"/>
                    </a:lnTo>
                    <a:lnTo>
                      <a:pt x="1097" y="1563"/>
                    </a:lnTo>
                    <a:lnTo>
                      <a:pt x="1097" y="1563"/>
                    </a:lnTo>
                    <a:lnTo>
                      <a:pt x="1118" y="1568"/>
                    </a:lnTo>
                    <a:lnTo>
                      <a:pt x="1127" y="1570"/>
                    </a:lnTo>
                    <a:lnTo>
                      <a:pt x="1137" y="1568"/>
                    </a:lnTo>
                    <a:lnTo>
                      <a:pt x="1137" y="1568"/>
                    </a:lnTo>
                    <a:lnTo>
                      <a:pt x="1148" y="1565"/>
                    </a:lnTo>
                    <a:lnTo>
                      <a:pt x="1159" y="1565"/>
                    </a:lnTo>
                    <a:lnTo>
                      <a:pt x="1169" y="1565"/>
                    </a:lnTo>
                    <a:lnTo>
                      <a:pt x="1177" y="1568"/>
                    </a:lnTo>
                    <a:lnTo>
                      <a:pt x="1185" y="1573"/>
                    </a:lnTo>
                    <a:lnTo>
                      <a:pt x="1191" y="1579"/>
                    </a:lnTo>
                    <a:lnTo>
                      <a:pt x="1197" y="1587"/>
                    </a:lnTo>
                    <a:lnTo>
                      <a:pt x="1204" y="1597"/>
                    </a:lnTo>
                    <a:lnTo>
                      <a:pt x="1204" y="1597"/>
                    </a:lnTo>
                    <a:lnTo>
                      <a:pt x="1207" y="1601"/>
                    </a:lnTo>
                    <a:lnTo>
                      <a:pt x="1210" y="1605"/>
                    </a:lnTo>
                    <a:lnTo>
                      <a:pt x="1215" y="1606"/>
                    </a:lnTo>
                    <a:lnTo>
                      <a:pt x="1219" y="1605"/>
                    </a:lnTo>
                    <a:lnTo>
                      <a:pt x="1219" y="1605"/>
                    </a:lnTo>
                    <a:lnTo>
                      <a:pt x="1223" y="1600"/>
                    </a:lnTo>
                    <a:lnTo>
                      <a:pt x="1224" y="1595"/>
                    </a:lnTo>
                    <a:lnTo>
                      <a:pt x="1223" y="1589"/>
                    </a:lnTo>
                    <a:lnTo>
                      <a:pt x="1219" y="1586"/>
                    </a:lnTo>
                    <a:lnTo>
                      <a:pt x="1219" y="1586"/>
                    </a:lnTo>
                    <a:lnTo>
                      <a:pt x="1215" y="1581"/>
                    </a:lnTo>
                    <a:lnTo>
                      <a:pt x="1210" y="1576"/>
                    </a:lnTo>
                    <a:lnTo>
                      <a:pt x="1205" y="1565"/>
                    </a:lnTo>
                    <a:lnTo>
                      <a:pt x="1202" y="1554"/>
                    </a:lnTo>
                    <a:lnTo>
                      <a:pt x="1199" y="1543"/>
                    </a:lnTo>
                    <a:lnTo>
                      <a:pt x="1196" y="1530"/>
                    </a:lnTo>
                    <a:lnTo>
                      <a:pt x="1191" y="1519"/>
                    </a:lnTo>
                    <a:lnTo>
                      <a:pt x="1185" y="1509"/>
                    </a:lnTo>
                    <a:lnTo>
                      <a:pt x="1180" y="1505"/>
                    </a:lnTo>
                    <a:lnTo>
                      <a:pt x="1175" y="1500"/>
                    </a:lnTo>
                    <a:lnTo>
                      <a:pt x="1175" y="1500"/>
                    </a:lnTo>
                    <a:lnTo>
                      <a:pt x="1172" y="1498"/>
                    </a:lnTo>
                    <a:lnTo>
                      <a:pt x="1170" y="1493"/>
                    </a:lnTo>
                    <a:lnTo>
                      <a:pt x="1170" y="1489"/>
                    </a:lnTo>
                    <a:lnTo>
                      <a:pt x="1170" y="1482"/>
                    </a:lnTo>
                    <a:lnTo>
                      <a:pt x="1172" y="1476"/>
                    </a:lnTo>
                    <a:lnTo>
                      <a:pt x="1175" y="1470"/>
                    </a:lnTo>
                    <a:lnTo>
                      <a:pt x="1180" y="1463"/>
                    </a:lnTo>
                    <a:lnTo>
                      <a:pt x="1185" y="1458"/>
                    </a:lnTo>
                    <a:lnTo>
                      <a:pt x="1185" y="1458"/>
                    </a:lnTo>
                    <a:lnTo>
                      <a:pt x="1194" y="1452"/>
                    </a:lnTo>
                    <a:lnTo>
                      <a:pt x="1204" y="1446"/>
                    </a:lnTo>
                    <a:lnTo>
                      <a:pt x="1226" y="1435"/>
                    </a:lnTo>
                    <a:lnTo>
                      <a:pt x="1226" y="1435"/>
                    </a:lnTo>
                    <a:lnTo>
                      <a:pt x="1242" y="1427"/>
                    </a:lnTo>
                    <a:lnTo>
                      <a:pt x="1259" y="1417"/>
                    </a:lnTo>
                    <a:lnTo>
                      <a:pt x="1267" y="1411"/>
                    </a:lnTo>
                    <a:lnTo>
                      <a:pt x="1273" y="1404"/>
                    </a:lnTo>
                    <a:lnTo>
                      <a:pt x="1278" y="1398"/>
                    </a:lnTo>
                    <a:lnTo>
                      <a:pt x="1283" y="1390"/>
                    </a:lnTo>
                    <a:lnTo>
                      <a:pt x="1283" y="1390"/>
                    </a:lnTo>
                    <a:lnTo>
                      <a:pt x="1286" y="1381"/>
                    </a:lnTo>
                    <a:lnTo>
                      <a:pt x="1291" y="1374"/>
                    </a:lnTo>
                    <a:lnTo>
                      <a:pt x="1296" y="1370"/>
                    </a:lnTo>
                    <a:lnTo>
                      <a:pt x="1300" y="1366"/>
                    </a:lnTo>
                    <a:lnTo>
                      <a:pt x="1307" y="1365"/>
                    </a:lnTo>
                    <a:lnTo>
                      <a:pt x="1313" y="1365"/>
                    </a:lnTo>
                    <a:lnTo>
                      <a:pt x="1320" y="1366"/>
                    </a:lnTo>
                    <a:lnTo>
                      <a:pt x="1326" y="1368"/>
                    </a:lnTo>
                    <a:lnTo>
                      <a:pt x="1326" y="1368"/>
                    </a:lnTo>
                    <a:lnTo>
                      <a:pt x="1335" y="1371"/>
                    </a:lnTo>
                    <a:lnTo>
                      <a:pt x="1342" y="1371"/>
                    </a:lnTo>
                    <a:lnTo>
                      <a:pt x="1345" y="1370"/>
                    </a:lnTo>
                    <a:lnTo>
                      <a:pt x="1348" y="1366"/>
                    </a:lnTo>
                    <a:lnTo>
                      <a:pt x="1350" y="1363"/>
                    </a:lnTo>
                    <a:lnTo>
                      <a:pt x="1350" y="1358"/>
                    </a:lnTo>
                    <a:lnTo>
                      <a:pt x="1350" y="1347"/>
                    </a:lnTo>
                    <a:lnTo>
                      <a:pt x="1350" y="1347"/>
                    </a:lnTo>
                    <a:lnTo>
                      <a:pt x="1348" y="1341"/>
                    </a:lnTo>
                    <a:lnTo>
                      <a:pt x="1347" y="1335"/>
                    </a:lnTo>
                    <a:lnTo>
                      <a:pt x="1343" y="1331"/>
                    </a:lnTo>
                    <a:lnTo>
                      <a:pt x="1340" y="1327"/>
                    </a:lnTo>
                    <a:lnTo>
                      <a:pt x="1331" y="1322"/>
                    </a:lnTo>
                    <a:lnTo>
                      <a:pt x="1321" y="1317"/>
                    </a:lnTo>
                    <a:lnTo>
                      <a:pt x="1321" y="1317"/>
                    </a:lnTo>
                    <a:lnTo>
                      <a:pt x="1299" y="1306"/>
                    </a:lnTo>
                    <a:lnTo>
                      <a:pt x="1278" y="1292"/>
                    </a:lnTo>
                    <a:lnTo>
                      <a:pt x="1259" y="1277"/>
                    </a:lnTo>
                    <a:lnTo>
                      <a:pt x="1240" y="1262"/>
                    </a:lnTo>
                    <a:lnTo>
                      <a:pt x="1204" y="1231"/>
                    </a:lnTo>
                    <a:lnTo>
                      <a:pt x="1185" y="1215"/>
                    </a:lnTo>
                    <a:lnTo>
                      <a:pt x="1164" y="1201"/>
                    </a:lnTo>
                    <a:lnTo>
                      <a:pt x="1164" y="1201"/>
                    </a:lnTo>
                    <a:lnTo>
                      <a:pt x="1154" y="1193"/>
                    </a:lnTo>
                    <a:lnTo>
                      <a:pt x="1146" y="1184"/>
                    </a:lnTo>
                    <a:lnTo>
                      <a:pt x="1131" y="1161"/>
                    </a:lnTo>
                    <a:lnTo>
                      <a:pt x="1124" y="1150"/>
                    </a:lnTo>
                    <a:lnTo>
                      <a:pt x="1115" y="1139"/>
                    </a:lnTo>
                    <a:lnTo>
                      <a:pt x="1105" y="1131"/>
                    </a:lnTo>
                    <a:lnTo>
                      <a:pt x="1094" y="1123"/>
                    </a:lnTo>
                    <a:lnTo>
                      <a:pt x="1094" y="1123"/>
                    </a:lnTo>
                    <a:lnTo>
                      <a:pt x="1091" y="1120"/>
                    </a:lnTo>
                    <a:lnTo>
                      <a:pt x="1091" y="1119"/>
                    </a:lnTo>
                    <a:lnTo>
                      <a:pt x="1091" y="1115"/>
                    </a:lnTo>
                    <a:lnTo>
                      <a:pt x="1091" y="1114"/>
                    </a:lnTo>
                    <a:lnTo>
                      <a:pt x="1096" y="1109"/>
                    </a:lnTo>
                    <a:lnTo>
                      <a:pt x="1100" y="1106"/>
                    </a:lnTo>
                    <a:lnTo>
                      <a:pt x="1100" y="1106"/>
                    </a:lnTo>
                    <a:lnTo>
                      <a:pt x="1105" y="1100"/>
                    </a:lnTo>
                    <a:lnTo>
                      <a:pt x="1108" y="1095"/>
                    </a:lnTo>
                    <a:lnTo>
                      <a:pt x="1110" y="1090"/>
                    </a:lnTo>
                    <a:lnTo>
                      <a:pt x="1110" y="1085"/>
                    </a:lnTo>
                    <a:lnTo>
                      <a:pt x="1108" y="1080"/>
                    </a:lnTo>
                    <a:lnTo>
                      <a:pt x="1107" y="1076"/>
                    </a:lnTo>
                    <a:lnTo>
                      <a:pt x="1099" y="1066"/>
                    </a:lnTo>
                    <a:lnTo>
                      <a:pt x="1099" y="1066"/>
                    </a:lnTo>
                    <a:lnTo>
                      <a:pt x="1073" y="1042"/>
                    </a:lnTo>
                    <a:lnTo>
                      <a:pt x="1061" y="1030"/>
                    </a:lnTo>
                    <a:lnTo>
                      <a:pt x="1051" y="1015"/>
                    </a:lnTo>
                    <a:lnTo>
                      <a:pt x="1051" y="1015"/>
                    </a:lnTo>
                    <a:lnTo>
                      <a:pt x="1046" y="1009"/>
                    </a:lnTo>
                    <a:lnTo>
                      <a:pt x="1045" y="1001"/>
                    </a:lnTo>
                    <a:lnTo>
                      <a:pt x="1045" y="993"/>
                    </a:lnTo>
                    <a:lnTo>
                      <a:pt x="1050" y="987"/>
                    </a:lnTo>
                    <a:lnTo>
                      <a:pt x="1050" y="987"/>
                    </a:lnTo>
                    <a:lnTo>
                      <a:pt x="1054" y="980"/>
                    </a:lnTo>
                    <a:lnTo>
                      <a:pt x="1062" y="979"/>
                    </a:lnTo>
                    <a:lnTo>
                      <a:pt x="1070" y="980"/>
                    </a:lnTo>
                    <a:lnTo>
                      <a:pt x="1078" y="982"/>
                    </a:lnTo>
                    <a:lnTo>
                      <a:pt x="1078" y="982"/>
                    </a:lnTo>
                    <a:lnTo>
                      <a:pt x="1088" y="988"/>
                    </a:lnTo>
                    <a:lnTo>
                      <a:pt x="1092" y="988"/>
                    </a:lnTo>
                    <a:lnTo>
                      <a:pt x="1096" y="988"/>
                    </a:lnTo>
                    <a:lnTo>
                      <a:pt x="1097" y="985"/>
                    </a:lnTo>
                    <a:lnTo>
                      <a:pt x="1097" y="985"/>
                    </a:lnTo>
                    <a:lnTo>
                      <a:pt x="1104" y="979"/>
                    </a:lnTo>
                    <a:lnTo>
                      <a:pt x="1111" y="974"/>
                    </a:lnTo>
                    <a:lnTo>
                      <a:pt x="1118" y="971"/>
                    </a:lnTo>
                    <a:lnTo>
                      <a:pt x="1126" y="968"/>
                    </a:lnTo>
                    <a:lnTo>
                      <a:pt x="1142" y="965"/>
                    </a:lnTo>
                    <a:lnTo>
                      <a:pt x="1158" y="965"/>
                    </a:lnTo>
                    <a:lnTo>
                      <a:pt x="1158" y="965"/>
                    </a:lnTo>
                    <a:lnTo>
                      <a:pt x="1170" y="963"/>
                    </a:lnTo>
                    <a:lnTo>
                      <a:pt x="1183" y="960"/>
                    </a:lnTo>
                    <a:lnTo>
                      <a:pt x="1194" y="957"/>
                    </a:lnTo>
                    <a:lnTo>
                      <a:pt x="1204" y="952"/>
                    </a:lnTo>
                    <a:lnTo>
                      <a:pt x="1224" y="939"/>
                    </a:lnTo>
                    <a:lnTo>
                      <a:pt x="1245" y="926"/>
                    </a:lnTo>
                    <a:lnTo>
                      <a:pt x="1245" y="926"/>
                    </a:lnTo>
                    <a:lnTo>
                      <a:pt x="1264" y="917"/>
                    </a:lnTo>
                    <a:lnTo>
                      <a:pt x="1283" y="907"/>
                    </a:lnTo>
                    <a:lnTo>
                      <a:pt x="1321" y="890"/>
                    </a:lnTo>
                    <a:lnTo>
                      <a:pt x="1401" y="858"/>
                    </a:lnTo>
                    <a:lnTo>
                      <a:pt x="1401" y="858"/>
                    </a:lnTo>
                    <a:lnTo>
                      <a:pt x="1412" y="855"/>
                    </a:lnTo>
                    <a:lnTo>
                      <a:pt x="1416" y="852"/>
                    </a:lnTo>
                    <a:lnTo>
                      <a:pt x="1416" y="850"/>
                    </a:lnTo>
                    <a:lnTo>
                      <a:pt x="1415" y="847"/>
                    </a:lnTo>
                    <a:lnTo>
                      <a:pt x="1415" y="847"/>
                    </a:lnTo>
                    <a:lnTo>
                      <a:pt x="1412" y="839"/>
                    </a:lnTo>
                    <a:lnTo>
                      <a:pt x="1412" y="834"/>
                    </a:lnTo>
                    <a:lnTo>
                      <a:pt x="1412" y="831"/>
                    </a:lnTo>
                    <a:lnTo>
                      <a:pt x="1415" y="830"/>
                    </a:lnTo>
                    <a:lnTo>
                      <a:pt x="1423" y="828"/>
                    </a:lnTo>
                    <a:lnTo>
                      <a:pt x="1432" y="825"/>
                    </a:lnTo>
                    <a:lnTo>
                      <a:pt x="1432" y="825"/>
                    </a:lnTo>
                    <a:lnTo>
                      <a:pt x="1442" y="822"/>
                    </a:lnTo>
                    <a:lnTo>
                      <a:pt x="1450" y="820"/>
                    </a:lnTo>
                    <a:lnTo>
                      <a:pt x="1459" y="820"/>
                    </a:lnTo>
                    <a:lnTo>
                      <a:pt x="1467" y="822"/>
                    </a:lnTo>
                    <a:lnTo>
                      <a:pt x="1475" y="823"/>
                    </a:lnTo>
                    <a:lnTo>
                      <a:pt x="1482" y="828"/>
                    </a:lnTo>
                    <a:lnTo>
                      <a:pt x="1490" y="834"/>
                    </a:lnTo>
                    <a:lnTo>
                      <a:pt x="1496" y="842"/>
                    </a:lnTo>
                    <a:lnTo>
                      <a:pt x="1496" y="842"/>
                    </a:lnTo>
                    <a:lnTo>
                      <a:pt x="1501" y="847"/>
                    </a:lnTo>
                    <a:lnTo>
                      <a:pt x="1505" y="852"/>
                    </a:lnTo>
                    <a:lnTo>
                      <a:pt x="1512" y="855"/>
                    </a:lnTo>
                    <a:lnTo>
                      <a:pt x="1515" y="855"/>
                    </a:lnTo>
                    <a:lnTo>
                      <a:pt x="1520" y="855"/>
                    </a:lnTo>
                    <a:lnTo>
                      <a:pt x="1520" y="855"/>
                    </a:lnTo>
                    <a:lnTo>
                      <a:pt x="1521" y="844"/>
                    </a:lnTo>
                    <a:lnTo>
                      <a:pt x="1523" y="833"/>
                    </a:lnTo>
                    <a:lnTo>
                      <a:pt x="1526" y="822"/>
                    </a:lnTo>
                    <a:lnTo>
                      <a:pt x="1528" y="817"/>
                    </a:lnTo>
                    <a:lnTo>
                      <a:pt x="1532" y="810"/>
                    </a:lnTo>
                    <a:lnTo>
                      <a:pt x="1532" y="810"/>
                    </a:lnTo>
                    <a:lnTo>
                      <a:pt x="1540" y="801"/>
                    </a:lnTo>
                    <a:lnTo>
                      <a:pt x="1545" y="791"/>
                    </a:lnTo>
                    <a:lnTo>
                      <a:pt x="1547" y="782"/>
                    </a:lnTo>
                    <a:lnTo>
                      <a:pt x="1545" y="772"/>
                    </a:lnTo>
                    <a:lnTo>
                      <a:pt x="1542" y="764"/>
                    </a:lnTo>
                    <a:lnTo>
                      <a:pt x="1536" y="756"/>
                    </a:lnTo>
                    <a:lnTo>
                      <a:pt x="1528" y="750"/>
                    </a:lnTo>
                    <a:lnTo>
                      <a:pt x="1517" y="744"/>
                    </a:lnTo>
                    <a:lnTo>
                      <a:pt x="1517" y="744"/>
                    </a:lnTo>
                    <a:lnTo>
                      <a:pt x="1507" y="737"/>
                    </a:lnTo>
                    <a:lnTo>
                      <a:pt x="1501" y="731"/>
                    </a:lnTo>
                    <a:lnTo>
                      <a:pt x="1497" y="723"/>
                    </a:lnTo>
                    <a:lnTo>
                      <a:pt x="1496" y="712"/>
                    </a:lnTo>
                    <a:lnTo>
                      <a:pt x="1496" y="712"/>
                    </a:lnTo>
                    <a:lnTo>
                      <a:pt x="1496" y="702"/>
                    </a:lnTo>
                    <a:lnTo>
                      <a:pt x="1494" y="695"/>
                    </a:lnTo>
                    <a:lnTo>
                      <a:pt x="1491" y="687"/>
                    </a:lnTo>
                    <a:lnTo>
                      <a:pt x="1488" y="679"/>
                    </a:lnTo>
                    <a:lnTo>
                      <a:pt x="1488" y="679"/>
                    </a:lnTo>
                    <a:lnTo>
                      <a:pt x="1482" y="669"/>
                    </a:lnTo>
                    <a:lnTo>
                      <a:pt x="1480" y="658"/>
                    </a:lnTo>
                    <a:lnTo>
                      <a:pt x="1482" y="647"/>
                    </a:lnTo>
                    <a:lnTo>
                      <a:pt x="1486" y="636"/>
                    </a:lnTo>
                    <a:lnTo>
                      <a:pt x="1486" y="636"/>
                    </a:lnTo>
                    <a:lnTo>
                      <a:pt x="1490" y="626"/>
                    </a:lnTo>
                    <a:lnTo>
                      <a:pt x="1493" y="618"/>
                    </a:lnTo>
                    <a:lnTo>
                      <a:pt x="1494" y="610"/>
                    </a:lnTo>
                    <a:lnTo>
                      <a:pt x="1493" y="602"/>
                    </a:lnTo>
                    <a:lnTo>
                      <a:pt x="1491" y="594"/>
                    </a:lnTo>
                    <a:lnTo>
                      <a:pt x="1488" y="587"/>
                    </a:lnTo>
                    <a:lnTo>
                      <a:pt x="1483" y="579"/>
                    </a:lnTo>
                    <a:lnTo>
                      <a:pt x="1477" y="572"/>
                    </a:lnTo>
                    <a:lnTo>
                      <a:pt x="1477" y="572"/>
                    </a:lnTo>
                    <a:lnTo>
                      <a:pt x="1472" y="566"/>
                    </a:lnTo>
                    <a:lnTo>
                      <a:pt x="1467" y="560"/>
                    </a:lnTo>
                    <a:lnTo>
                      <a:pt x="1464" y="553"/>
                    </a:lnTo>
                    <a:lnTo>
                      <a:pt x="1463" y="545"/>
                    </a:lnTo>
                    <a:lnTo>
                      <a:pt x="1463" y="539"/>
                    </a:lnTo>
                    <a:lnTo>
                      <a:pt x="1463" y="533"/>
                    </a:lnTo>
                    <a:lnTo>
                      <a:pt x="1464" y="526"/>
                    </a:lnTo>
                    <a:lnTo>
                      <a:pt x="1467" y="520"/>
                    </a:lnTo>
                    <a:lnTo>
                      <a:pt x="1467" y="520"/>
                    </a:lnTo>
                    <a:lnTo>
                      <a:pt x="1470" y="513"/>
                    </a:lnTo>
                    <a:lnTo>
                      <a:pt x="1470" y="509"/>
                    </a:lnTo>
                    <a:lnTo>
                      <a:pt x="1470" y="506"/>
                    </a:lnTo>
                    <a:lnTo>
                      <a:pt x="1469" y="502"/>
                    </a:lnTo>
                    <a:lnTo>
                      <a:pt x="1464" y="498"/>
                    </a:lnTo>
                    <a:lnTo>
                      <a:pt x="1458" y="491"/>
                    </a:lnTo>
                    <a:lnTo>
                      <a:pt x="1458" y="491"/>
                    </a:lnTo>
                    <a:lnTo>
                      <a:pt x="1443" y="480"/>
                    </a:lnTo>
                    <a:lnTo>
                      <a:pt x="1429" y="472"/>
                    </a:lnTo>
                    <a:lnTo>
                      <a:pt x="1415" y="463"/>
                    </a:lnTo>
                    <a:lnTo>
                      <a:pt x="1409" y="456"/>
                    </a:lnTo>
                    <a:lnTo>
                      <a:pt x="1402" y="450"/>
                    </a:lnTo>
                    <a:lnTo>
                      <a:pt x="1402" y="450"/>
                    </a:lnTo>
                    <a:lnTo>
                      <a:pt x="1396" y="442"/>
                    </a:lnTo>
                    <a:lnTo>
                      <a:pt x="1391" y="432"/>
                    </a:lnTo>
                    <a:lnTo>
                      <a:pt x="1389" y="426"/>
                    </a:lnTo>
                    <a:lnTo>
                      <a:pt x="1388" y="418"/>
                    </a:lnTo>
                    <a:lnTo>
                      <a:pt x="1389" y="412"/>
                    </a:lnTo>
                    <a:lnTo>
                      <a:pt x="1394" y="405"/>
                    </a:lnTo>
                    <a:lnTo>
                      <a:pt x="1399" y="398"/>
                    </a:lnTo>
                    <a:lnTo>
                      <a:pt x="1409" y="391"/>
                    </a:lnTo>
                    <a:lnTo>
                      <a:pt x="1409" y="391"/>
                    </a:lnTo>
                    <a:lnTo>
                      <a:pt x="1416" y="385"/>
                    </a:lnTo>
                    <a:lnTo>
                      <a:pt x="1424" y="377"/>
                    </a:lnTo>
                    <a:lnTo>
                      <a:pt x="1429" y="367"/>
                    </a:lnTo>
                    <a:lnTo>
                      <a:pt x="1431" y="359"/>
                    </a:lnTo>
                    <a:lnTo>
                      <a:pt x="1432" y="350"/>
                    </a:lnTo>
                    <a:lnTo>
                      <a:pt x="1432" y="340"/>
                    </a:lnTo>
                    <a:lnTo>
                      <a:pt x="1431" y="331"/>
                    </a:lnTo>
                    <a:lnTo>
                      <a:pt x="1428" y="320"/>
                    </a:lnTo>
                    <a:lnTo>
                      <a:pt x="1428" y="320"/>
                    </a:lnTo>
                    <a:lnTo>
                      <a:pt x="1418" y="297"/>
                    </a:lnTo>
                    <a:lnTo>
                      <a:pt x="1413" y="286"/>
                    </a:lnTo>
                    <a:lnTo>
                      <a:pt x="1412" y="275"/>
                    </a:lnTo>
                    <a:lnTo>
                      <a:pt x="1412" y="275"/>
                    </a:lnTo>
                    <a:lnTo>
                      <a:pt x="1410" y="266"/>
                    </a:lnTo>
                    <a:lnTo>
                      <a:pt x="1407" y="256"/>
                    </a:lnTo>
                    <a:lnTo>
                      <a:pt x="1404" y="248"/>
                    </a:lnTo>
                    <a:lnTo>
                      <a:pt x="1397" y="242"/>
                    </a:lnTo>
                    <a:lnTo>
                      <a:pt x="1391" y="237"/>
                    </a:lnTo>
                    <a:lnTo>
                      <a:pt x="1383" y="232"/>
                    </a:lnTo>
                    <a:lnTo>
                      <a:pt x="1375" y="229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75" y="221"/>
                    </a:lnTo>
                    <a:lnTo>
                      <a:pt x="1383" y="215"/>
                    </a:lnTo>
                    <a:lnTo>
                      <a:pt x="1389" y="209"/>
                    </a:lnTo>
                    <a:lnTo>
                      <a:pt x="1394" y="202"/>
                    </a:lnTo>
                    <a:lnTo>
                      <a:pt x="1399" y="194"/>
                    </a:lnTo>
                    <a:lnTo>
                      <a:pt x="1399" y="188"/>
                    </a:lnTo>
                    <a:lnTo>
                      <a:pt x="1399" y="183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72" y="167"/>
                    </a:lnTo>
                    <a:lnTo>
                      <a:pt x="1350" y="153"/>
                    </a:lnTo>
                    <a:lnTo>
                      <a:pt x="1337" y="148"/>
                    </a:lnTo>
                    <a:lnTo>
                      <a:pt x="1324" y="145"/>
                    </a:lnTo>
                    <a:lnTo>
                      <a:pt x="1312" y="145"/>
                    </a:lnTo>
                    <a:lnTo>
                      <a:pt x="1297" y="148"/>
                    </a:lnTo>
                    <a:lnTo>
                      <a:pt x="1297" y="148"/>
                    </a:lnTo>
                    <a:lnTo>
                      <a:pt x="1289" y="151"/>
                    </a:lnTo>
                    <a:lnTo>
                      <a:pt x="1281" y="151"/>
                    </a:lnTo>
                    <a:lnTo>
                      <a:pt x="1275" y="151"/>
                    </a:lnTo>
                    <a:lnTo>
                      <a:pt x="1270" y="150"/>
                    </a:lnTo>
                    <a:lnTo>
                      <a:pt x="1264" y="147"/>
                    </a:lnTo>
                    <a:lnTo>
                      <a:pt x="1259" y="142"/>
                    </a:lnTo>
                    <a:lnTo>
                      <a:pt x="1251" y="129"/>
                    </a:lnTo>
                    <a:lnTo>
                      <a:pt x="1251" y="129"/>
                    </a:lnTo>
                    <a:lnTo>
                      <a:pt x="1259" y="128"/>
                    </a:lnTo>
                    <a:lnTo>
                      <a:pt x="1266" y="124"/>
                    </a:lnTo>
                    <a:lnTo>
                      <a:pt x="1280" y="118"/>
                    </a:lnTo>
                    <a:lnTo>
                      <a:pt x="1286" y="116"/>
                    </a:lnTo>
                    <a:lnTo>
                      <a:pt x="1294" y="116"/>
                    </a:lnTo>
                    <a:lnTo>
                      <a:pt x="1300" y="116"/>
                    </a:lnTo>
                    <a:lnTo>
                      <a:pt x="1308" y="121"/>
                    </a:lnTo>
                    <a:lnTo>
                      <a:pt x="1308" y="121"/>
                    </a:lnTo>
                    <a:lnTo>
                      <a:pt x="1312" y="121"/>
                    </a:lnTo>
                    <a:lnTo>
                      <a:pt x="1316" y="121"/>
                    </a:lnTo>
                    <a:lnTo>
                      <a:pt x="1320" y="120"/>
                    </a:lnTo>
                    <a:lnTo>
                      <a:pt x="1323" y="116"/>
                    </a:lnTo>
                    <a:lnTo>
                      <a:pt x="1323" y="116"/>
                    </a:lnTo>
                    <a:lnTo>
                      <a:pt x="1324" y="112"/>
                    </a:lnTo>
                    <a:lnTo>
                      <a:pt x="1323" y="108"/>
                    </a:lnTo>
                    <a:lnTo>
                      <a:pt x="1321" y="105"/>
                    </a:lnTo>
                    <a:lnTo>
                      <a:pt x="1318" y="102"/>
                    </a:lnTo>
                    <a:lnTo>
                      <a:pt x="1318" y="102"/>
                    </a:lnTo>
                    <a:lnTo>
                      <a:pt x="1312" y="97"/>
                    </a:lnTo>
                    <a:lnTo>
                      <a:pt x="1307" y="93"/>
                    </a:lnTo>
                    <a:lnTo>
                      <a:pt x="1307" y="85"/>
                    </a:lnTo>
                    <a:lnTo>
                      <a:pt x="1308" y="77"/>
                    </a:lnTo>
                    <a:lnTo>
                      <a:pt x="1308" y="77"/>
                    </a:lnTo>
                    <a:lnTo>
                      <a:pt x="1310" y="70"/>
                    </a:lnTo>
                    <a:lnTo>
                      <a:pt x="1312" y="64"/>
                    </a:lnTo>
                    <a:lnTo>
                      <a:pt x="1310" y="61"/>
                    </a:lnTo>
                    <a:lnTo>
                      <a:pt x="1307" y="56"/>
                    </a:lnTo>
                    <a:lnTo>
                      <a:pt x="1304" y="54"/>
                    </a:lnTo>
                    <a:lnTo>
                      <a:pt x="1299" y="53"/>
                    </a:lnTo>
                    <a:lnTo>
                      <a:pt x="1288" y="51"/>
                    </a:lnTo>
                    <a:lnTo>
                      <a:pt x="1288" y="51"/>
                    </a:lnTo>
                    <a:lnTo>
                      <a:pt x="1277" y="51"/>
                    </a:lnTo>
                    <a:lnTo>
                      <a:pt x="1270" y="48"/>
                    </a:lnTo>
                    <a:lnTo>
                      <a:pt x="1267" y="43"/>
                    </a:lnTo>
                    <a:lnTo>
                      <a:pt x="1267" y="43"/>
                    </a:lnTo>
                    <a:lnTo>
                      <a:pt x="1262" y="39"/>
                    </a:lnTo>
                    <a:lnTo>
                      <a:pt x="1259" y="35"/>
                    </a:lnTo>
                    <a:lnTo>
                      <a:pt x="1256" y="35"/>
                    </a:lnTo>
                    <a:lnTo>
                      <a:pt x="1253" y="37"/>
                    </a:lnTo>
                    <a:lnTo>
                      <a:pt x="1248" y="40"/>
                    </a:lnTo>
                    <a:lnTo>
                      <a:pt x="1246" y="45"/>
                    </a:lnTo>
                    <a:lnTo>
                      <a:pt x="1246" y="45"/>
                    </a:lnTo>
                    <a:lnTo>
                      <a:pt x="1246" y="53"/>
                    </a:lnTo>
                    <a:lnTo>
                      <a:pt x="1245" y="58"/>
                    </a:lnTo>
                    <a:lnTo>
                      <a:pt x="1242" y="61"/>
                    </a:lnTo>
                    <a:lnTo>
                      <a:pt x="1239" y="62"/>
                    </a:lnTo>
                    <a:lnTo>
                      <a:pt x="1231" y="64"/>
                    </a:lnTo>
                    <a:lnTo>
                      <a:pt x="1221" y="66"/>
                    </a:lnTo>
                    <a:lnTo>
                      <a:pt x="1221" y="66"/>
                    </a:lnTo>
                    <a:lnTo>
                      <a:pt x="1221" y="70"/>
                    </a:lnTo>
                    <a:lnTo>
                      <a:pt x="1223" y="75"/>
                    </a:lnTo>
                    <a:lnTo>
                      <a:pt x="1226" y="83"/>
                    </a:lnTo>
                    <a:lnTo>
                      <a:pt x="1227" y="86"/>
                    </a:lnTo>
                    <a:lnTo>
                      <a:pt x="1229" y="91"/>
                    </a:lnTo>
                    <a:lnTo>
                      <a:pt x="1227" y="94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1" y="101"/>
                    </a:lnTo>
                    <a:lnTo>
                      <a:pt x="1218" y="102"/>
                    </a:lnTo>
                    <a:lnTo>
                      <a:pt x="1213" y="102"/>
                    </a:lnTo>
                    <a:lnTo>
                      <a:pt x="1210" y="101"/>
                    </a:lnTo>
                    <a:lnTo>
                      <a:pt x="1192" y="93"/>
                    </a:lnTo>
                    <a:lnTo>
                      <a:pt x="1192" y="93"/>
                    </a:lnTo>
                    <a:lnTo>
                      <a:pt x="1178" y="88"/>
                    </a:lnTo>
                    <a:lnTo>
                      <a:pt x="1162" y="86"/>
                    </a:lnTo>
                    <a:lnTo>
                      <a:pt x="1146" y="85"/>
                    </a:lnTo>
                    <a:lnTo>
                      <a:pt x="1132" y="85"/>
                    </a:lnTo>
                    <a:lnTo>
                      <a:pt x="1118" y="88"/>
                    </a:lnTo>
                    <a:lnTo>
                      <a:pt x="1105" y="94"/>
                    </a:lnTo>
                    <a:lnTo>
                      <a:pt x="1091" y="102"/>
                    </a:lnTo>
                    <a:lnTo>
                      <a:pt x="1078" y="115"/>
                    </a:lnTo>
                    <a:lnTo>
                      <a:pt x="1078" y="115"/>
                    </a:lnTo>
                    <a:lnTo>
                      <a:pt x="1065" y="124"/>
                    </a:lnTo>
                    <a:lnTo>
                      <a:pt x="1051" y="132"/>
                    </a:lnTo>
                    <a:lnTo>
                      <a:pt x="1035" y="139"/>
                    </a:lnTo>
                    <a:lnTo>
                      <a:pt x="1016" y="142"/>
                    </a:lnTo>
                    <a:lnTo>
                      <a:pt x="1016" y="142"/>
                    </a:lnTo>
                    <a:lnTo>
                      <a:pt x="994" y="145"/>
                    </a:lnTo>
                    <a:lnTo>
                      <a:pt x="983" y="147"/>
                    </a:lnTo>
                    <a:lnTo>
                      <a:pt x="973" y="151"/>
                    </a:lnTo>
                    <a:lnTo>
                      <a:pt x="964" y="156"/>
                    </a:lnTo>
                    <a:lnTo>
                      <a:pt x="954" y="162"/>
                    </a:lnTo>
                    <a:lnTo>
                      <a:pt x="946" y="172"/>
                    </a:lnTo>
                    <a:lnTo>
                      <a:pt x="941" y="185"/>
                    </a:lnTo>
                    <a:lnTo>
                      <a:pt x="941" y="185"/>
                    </a:lnTo>
                    <a:lnTo>
                      <a:pt x="938" y="189"/>
                    </a:lnTo>
                    <a:lnTo>
                      <a:pt x="935" y="194"/>
                    </a:lnTo>
                    <a:lnTo>
                      <a:pt x="932" y="194"/>
                    </a:lnTo>
                    <a:lnTo>
                      <a:pt x="930" y="196"/>
                    </a:lnTo>
                    <a:lnTo>
                      <a:pt x="926" y="196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13" y="189"/>
                    </a:lnTo>
                    <a:lnTo>
                      <a:pt x="903" y="188"/>
                    </a:lnTo>
                    <a:lnTo>
                      <a:pt x="886" y="185"/>
                    </a:lnTo>
                    <a:lnTo>
                      <a:pt x="867" y="185"/>
                    </a:lnTo>
                    <a:lnTo>
                      <a:pt x="848" y="185"/>
                    </a:lnTo>
                    <a:lnTo>
                      <a:pt x="848" y="185"/>
                    </a:lnTo>
                    <a:lnTo>
                      <a:pt x="838" y="185"/>
                    </a:lnTo>
                    <a:lnTo>
                      <a:pt x="833" y="183"/>
                    </a:lnTo>
                    <a:lnTo>
                      <a:pt x="832" y="178"/>
                    </a:lnTo>
                    <a:lnTo>
                      <a:pt x="832" y="178"/>
                    </a:lnTo>
                    <a:lnTo>
                      <a:pt x="832" y="175"/>
                    </a:lnTo>
                    <a:lnTo>
                      <a:pt x="833" y="172"/>
                    </a:lnTo>
                    <a:lnTo>
                      <a:pt x="838" y="166"/>
                    </a:lnTo>
                    <a:lnTo>
                      <a:pt x="838" y="166"/>
                    </a:lnTo>
                    <a:lnTo>
                      <a:pt x="851" y="153"/>
                    </a:lnTo>
                    <a:lnTo>
                      <a:pt x="862" y="140"/>
                    </a:lnTo>
                    <a:lnTo>
                      <a:pt x="872" y="126"/>
                    </a:lnTo>
                    <a:lnTo>
                      <a:pt x="875" y="118"/>
                    </a:lnTo>
                    <a:lnTo>
                      <a:pt x="876" y="108"/>
                    </a:lnTo>
                    <a:lnTo>
                      <a:pt x="876" y="108"/>
                    </a:lnTo>
                    <a:lnTo>
                      <a:pt x="878" y="104"/>
                    </a:lnTo>
                    <a:lnTo>
                      <a:pt x="881" y="99"/>
                    </a:lnTo>
                    <a:lnTo>
                      <a:pt x="886" y="97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903" y="96"/>
                    </a:lnTo>
                    <a:lnTo>
                      <a:pt x="907" y="94"/>
                    </a:lnTo>
                    <a:lnTo>
                      <a:pt x="908" y="94"/>
                    </a:lnTo>
                    <a:lnTo>
                      <a:pt x="910" y="91"/>
                    </a:lnTo>
                    <a:lnTo>
                      <a:pt x="910" y="88"/>
                    </a:lnTo>
                    <a:lnTo>
                      <a:pt x="910" y="88"/>
                    </a:lnTo>
                    <a:lnTo>
                      <a:pt x="907" y="81"/>
                    </a:lnTo>
                    <a:lnTo>
                      <a:pt x="902" y="75"/>
                    </a:lnTo>
                    <a:lnTo>
                      <a:pt x="895" y="72"/>
                    </a:lnTo>
                    <a:lnTo>
                      <a:pt x="887" y="70"/>
                    </a:lnTo>
                    <a:lnTo>
                      <a:pt x="887" y="70"/>
                    </a:lnTo>
                    <a:lnTo>
                      <a:pt x="873" y="70"/>
                    </a:lnTo>
                    <a:lnTo>
                      <a:pt x="870" y="70"/>
                    </a:lnTo>
                    <a:lnTo>
                      <a:pt x="867" y="70"/>
                    </a:lnTo>
                    <a:lnTo>
                      <a:pt x="865" y="74"/>
                    </a:lnTo>
                    <a:lnTo>
                      <a:pt x="864" y="77"/>
                    </a:lnTo>
                    <a:lnTo>
                      <a:pt x="864" y="77"/>
                    </a:lnTo>
                    <a:lnTo>
                      <a:pt x="860" y="89"/>
                    </a:lnTo>
                    <a:lnTo>
                      <a:pt x="856" y="99"/>
                    </a:lnTo>
                    <a:lnTo>
                      <a:pt x="849" y="105"/>
                    </a:lnTo>
                    <a:lnTo>
                      <a:pt x="841" y="107"/>
                    </a:lnTo>
                    <a:lnTo>
                      <a:pt x="832" y="108"/>
                    </a:lnTo>
                    <a:lnTo>
                      <a:pt x="824" y="108"/>
                    </a:lnTo>
                    <a:lnTo>
                      <a:pt x="810" y="105"/>
                    </a:lnTo>
                    <a:lnTo>
                      <a:pt x="810" y="105"/>
                    </a:lnTo>
                    <a:lnTo>
                      <a:pt x="754" y="91"/>
                    </a:lnTo>
                    <a:lnTo>
                      <a:pt x="698" y="77"/>
                    </a:lnTo>
                    <a:lnTo>
                      <a:pt x="698" y="77"/>
                    </a:lnTo>
                    <a:lnTo>
                      <a:pt x="695" y="75"/>
                    </a:lnTo>
                    <a:lnTo>
                      <a:pt x="692" y="74"/>
                    </a:lnTo>
                    <a:lnTo>
                      <a:pt x="692" y="72"/>
                    </a:lnTo>
                    <a:lnTo>
                      <a:pt x="691" y="69"/>
                    </a:lnTo>
                    <a:lnTo>
                      <a:pt x="694" y="59"/>
                    </a:lnTo>
                    <a:lnTo>
                      <a:pt x="694" y="59"/>
                    </a:lnTo>
                    <a:lnTo>
                      <a:pt x="695" y="53"/>
                    </a:lnTo>
                    <a:lnTo>
                      <a:pt x="695" y="45"/>
                    </a:lnTo>
                    <a:lnTo>
                      <a:pt x="694" y="40"/>
                    </a:lnTo>
                    <a:lnTo>
                      <a:pt x="691" y="35"/>
                    </a:lnTo>
                    <a:lnTo>
                      <a:pt x="687" y="31"/>
                    </a:lnTo>
                    <a:lnTo>
                      <a:pt x="683" y="26"/>
                    </a:lnTo>
                    <a:lnTo>
                      <a:pt x="670" y="20"/>
                    </a:lnTo>
                    <a:lnTo>
                      <a:pt x="670" y="20"/>
                    </a:lnTo>
                    <a:lnTo>
                      <a:pt x="654" y="15"/>
                    </a:lnTo>
                    <a:lnTo>
                      <a:pt x="638" y="12"/>
                    </a:lnTo>
                    <a:lnTo>
                      <a:pt x="621" y="12"/>
                    </a:lnTo>
                    <a:lnTo>
                      <a:pt x="605" y="15"/>
                    </a:lnTo>
                    <a:lnTo>
                      <a:pt x="605" y="15"/>
                    </a:lnTo>
                    <a:lnTo>
                      <a:pt x="592" y="18"/>
                    </a:lnTo>
                    <a:lnTo>
                      <a:pt x="581" y="18"/>
                    </a:lnTo>
                    <a:lnTo>
                      <a:pt x="568" y="18"/>
                    </a:lnTo>
                    <a:lnTo>
                      <a:pt x="557" y="18"/>
                    </a:lnTo>
                    <a:lnTo>
                      <a:pt x="533" y="12"/>
                    </a:lnTo>
                    <a:lnTo>
                      <a:pt x="509" y="5"/>
                    </a:lnTo>
                    <a:lnTo>
                      <a:pt x="509" y="5"/>
                    </a:lnTo>
                    <a:lnTo>
                      <a:pt x="500" y="2"/>
                    </a:lnTo>
                    <a:lnTo>
                      <a:pt x="489" y="0"/>
                    </a:lnTo>
                    <a:lnTo>
                      <a:pt x="478" y="2"/>
                    </a:lnTo>
                    <a:lnTo>
                      <a:pt x="467" y="5"/>
                    </a:lnTo>
                    <a:lnTo>
                      <a:pt x="467" y="5"/>
                    </a:lnTo>
                    <a:lnTo>
                      <a:pt x="474" y="21"/>
                    </a:lnTo>
                    <a:lnTo>
                      <a:pt x="481" y="35"/>
                    </a:lnTo>
                    <a:lnTo>
                      <a:pt x="481" y="35"/>
                    </a:lnTo>
                    <a:lnTo>
                      <a:pt x="482" y="42"/>
                    </a:lnTo>
                    <a:lnTo>
                      <a:pt x="487" y="47"/>
                    </a:lnTo>
                    <a:lnTo>
                      <a:pt x="498" y="58"/>
                    </a:lnTo>
                    <a:lnTo>
                      <a:pt x="503" y="62"/>
                    </a:lnTo>
                    <a:lnTo>
                      <a:pt x="506" y="67"/>
                    </a:lnTo>
                    <a:lnTo>
                      <a:pt x="508" y="74"/>
                    </a:lnTo>
                    <a:lnTo>
                      <a:pt x="508" y="78"/>
                    </a:lnTo>
                    <a:lnTo>
                      <a:pt x="508" y="78"/>
                    </a:lnTo>
                    <a:lnTo>
                      <a:pt x="505" y="85"/>
                    </a:lnTo>
                    <a:lnTo>
                      <a:pt x="501" y="88"/>
                    </a:lnTo>
                    <a:lnTo>
                      <a:pt x="495" y="91"/>
                    </a:lnTo>
                    <a:lnTo>
                      <a:pt x="489" y="93"/>
                    </a:lnTo>
                    <a:lnTo>
                      <a:pt x="474" y="96"/>
                    </a:lnTo>
                    <a:lnTo>
                      <a:pt x="468" y="97"/>
                    </a:lnTo>
                    <a:lnTo>
                      <a:pt x="462" y="99"/>
                    </a:lnTo>
                    <a:lnTo>
                      <a:pt x="462" y="99"/>
                    </a:lnTo>
                    <a:lnTo>
                      <a:pt x="454" y="105"/>
                    </a:lnTo>
                    <a:lnTo>
                      <a:pt x="451" y="110"/>
                    </a:lnTo>
                    <a:lnTo>
                      <a:pt x="451" y="113"/>
                    </a:lnTo>
                    <a:lnTo>
                      <a:pt x="451" y="113"/>
                    </a:lnTo>
                    <a:lnTo>
                      <a:pt x="451" y="116"/>
                    </a:lnTo>
                    <a:lnTo>
                      <a:pt x="452" y="120"/>
                    </a:lnTo>
                    <a:lnTo>
                      <a:pt x="457" y="121"/>
                    </a:lnTo>
                    <a:lnTo>
                      <a:pt x="468" y="121"/>
                    </a:lnTo>
                    <a:lnTo>
                      <a:pt x="468" y="121"/>
                    </a:lnTo>
                    <a:lnTo>
                      <a:pt x="476" y="123"/>
                    </a:lnTo>
                    <a:lnTo>
                      <a:pt x="482" y="128"/>
                    </a:lnTo>
                    <a:lnTo>
                      <a:pt x="487" y="132"/>
                    </a:lnTo>
                    <a:lnTo>
                      <a:pt x="492" y="140"/>
                    </a:lnTo>
                    <a:lnTo>
                      <a:pt x="498" y="153"/>
                    </a:lnTo>
                    <a:lnTo>
                      <a:pt x="501" y="159"/>
                    </a:lnTo>
                    <a:lnTo>
                      <a:pt x="506" y="166"/>
                    </a:lnTo>
                    <a:lnTo>
                      <a:pt x="506" y="166"/>
                    </a:lnTo>
                    <a:lnTo>
                      <a:pt x="501" y="174"/>
                    </a:lnTo>
                    <a:lnTo>
                      <a:pt x="498" y="180"/>
                    </a:lnTo>
                    <a:lnTo>
                      <a:pt x="498" y="186"/>
                    </a:lnTo>
                    <a:lnTo>
                      <a:pt x="501" y="193"/>
                    </a:lnTo>
                    <a:lnTo>
                      <a:pt x="506" y="199"/>
                    </a:lnTo>
                    <a:lnTo>
                      <a:pt x="513" y="205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484" y="216"/>
                    </a:lnTo>
                    <a:lnTo>
                      <a:pt x="484" y="216"/>
                    </a:lnTo>
                    <a:lnTo>
                      <a:pt x="467" y="216"/>
                    </a:lnTo>
                    <a:lnTo>
                      <a:pt x="452" y="218"/>
                    </a:lnTo>
                    <a:lnTo>
                      <a:pt x="441" y="220"/>
                    </a:lnTo>
                    <a:lnTo>
                      <a:pt x="435" y="223"/>
                    </a:lnTo>
                    <a:lnTo>
                      <a:pt x="432" y="231"/>
                    </a:lnTo>
                    <a:lnTo>
                      <a:pt x="430" y="240"/>
                    </a:lnTo>
                    <a:lnTo>
                      <a:pt x="428" y="255"/>
                    </a:lnTo>
                    <a:lnTo>
                      <a:pt x="428" y="274"/>
                    </a:lnTo>
                    <a:lnTo>
                      <a:pt x="428" y="274"/>
                    </a:lnTo>
                    <a:lnTo>
                      <a:pt x="433" y="280"/>
                    </a:lnTo>
                    <a:lnTo>
                      <a:pt x="433" y="280"/>
                    </a:lnTo>
                    <a:lnTo>
                      <a:pt x="430" y="282"/>
                    </a:lnTo>
                    <a:lnTo>
                      <a:pt x="430" y="282"/>
                    </a:lnTo>
                    <a:lnTo>
                      <a:pt x="427" y="275"/>
                    </a:lnTo>
                    <a:lnTo>
                      <a:pt x="427" y="275"/>
                    </a:lnTo>
                    <a:lnTo>
                      <a:pt x="416" y="270"/>
                    </a:lnTo>
                    <a:lnTo>
                      <a:pt x="408" y="269"/>
                    </a:lnTo>
                    <a:lnTo>
                      <a:pt x="400" y="270"/>
                    </a:lnTo>
                    <a:lnTo>
                      <a:pt x="393" y="275"/>
                    </a:lnTo>
                    <a:lnTo>
                      <a:pt x="387" y="280"/>
                    </a:lnTo>
                    <a:lnTo>
                      <a:pt x="384" y="290"/>
                    </a:lnTo>
                    <a:lnTo>
                      <a:pt x="379" y="299"/>
                    </a:lnTo>
                    <a:lnTo>
                      <a:pt x="376" y="312"/>
                    </a:lnTo>
                    <a:lnTo>
                      <a:pt x="376" y="312"/>
                    </a:lnTo>
                    <a:lnTo>
                      <a:pt x="370" y="283"/>
                    </a:lnTo>
                    <a:lnTo>
                      <a:pt x="366" y="275"/>
                    </a:lnTo>
                    <a:lnTo>
                      <a:pt x="362" y="269"/>
                    </a:lnTo>
                    <a:lnTo>
                      <a:pt x="355" y="264"/>
                    </a:lnTo>
                    <a:lnTo>
                      <a:pt x="347" y="259"/>
                    </a:lnTo>
                    <a:lnTo>
                      <a:pt x="324" y="255"/>
                    </a:lnTo>
                    <a:lnTo>
                      <a:pt x="324" y="255"/>
                    </a:lnTo>
                    <a:lnTo>
                      <a:pt x="303" y="251"/>
                    </a:lnTo>
                    <a:lnTo>
                      <a:pt x="284" y="250"/>
                    </a:lnTo>
                    <a:lnTo>
                      <a:pt x="244" y="248"/>
                    </a:lnTo>
                    <a:lnTo>
                      <a:pt x="244" y="248"/>
                    </a:lnTo>
                    <a:lnTo>
                      <a:pt x="235" y="248"/>
                    </a:lnTo>
                    <a:lnTo>
                      <a:pt x="225" y="250"/>
                    </a:lnTo>
                    <a:lnTo>
                      <a:pt x="216" y="253"/>
                    </a:lnTo>
                    <a:lnTo>
                      <a:pt x="209" y="258"/>
                    </a:lnTo>
                    <a:lnTo>
                      <a:pt x="201" y="264"/>
                    </a:lnTo>
                    <a:lnTo>
                      <a:pt x="195" y="270"/>
                    </a:lnTo>
                    <a:lnTo>
                      <a:pt x="184" y="286"/>
                    </a:lnTo>
                    <a:lnTo>
                      <a:pt x="184" y="286"/>
                    </a:lnTo>
                    <a:lnTo>
                      <a:pt x="181" y="291"/>
                    </a:lnTo>
                    <a:lnTo>
                      <a:pt x="181" y="294"/>
                    </a:lnTo>
                    <a:lnTo>
                      <a:pt x="182" y="299"/>
                    </a:lnTo>
                    <a:lnTo>
                      <a:pt x="185" y="302"/>
                    </a:lnTo>
                    <a:lnTo>
                      <a:pt x="185" y="302"/>
                    </a:lnTo>
                    <a:lnTo>
                      <a:pt x="193" y="309"/>
                    </a:lnTo>
                    <a:lnTo>
                      <a:pt x="201" y="315"/>
                    </a:lnTo>
                    <a:lnTo>
                      <a:pt x="206" y="321"/>
                    </a:lnTo>
                    <a:lnTo>
                      <a:pt x="211" y="329"/>
                    </a:lnTo>
                    <a:lnTo>
                      <a:pt x="217" y="344"/>
                    </a:lnTo>
                    <a:lnTo>
                      <a:pt x="220" y="358"/>
                    </a:lnTo>
                    <a:lnTo>
                      <a:pt x="220" y="374"/>
                    </a:lnTo>
                    <a:lnTo>
                      <a:pt x="217" y="390"/>
                    </a:lnTo>
                    <a:lnTo>
                      <a:pt x="212" y="405"/>
                    </a:lnTo>
                    <a:lnTo>
                      <a:pt x="208" y="421"/>
                    </a:lnTo>
                    <a:lnTo>
                      <a:pt x="208" y="421"/>
                    </a:lnTo>
                    <a:lnTo>
                      <a:pt x="204" y="436"/>
                    </a:lnTo>
                    <a:lnTo>
                      <a:pt x="200" y="450"/>
                    </a:lnTo>
                    <a:lnTo>
                      <a:pt x="196" y="464"/>
                    </a:lnTo>
                    <a:lnTo>
                      <a:pt x="190" y="479"/>
                    </a:lnTo>
                    <a:lnTo>
                      <a:pt x="187" y="483"/>
                    </a:lnTo>
                    <a:lnTo>
                      <a:pt x="182" y="488"/>
                    </a:lnTo>
                    <a:lnTo>
                      <a:pt x="177" y="493"/>
                    </a:lnTo>
                    <a:lnTo>
                      <a:pt x="171" y="496"/>
                    </a:lnTo>
                    <a:lnTo>
                      <a:pt x="163" y="498"/>
                    </a:lnTo>
                    <a:lnTo>
                      <a:pt x="155" y="499"/>
                    </a:lnTo>
                    <a:lnTo>
                      <a:pt x="144" y="498"/>
                    </a:lnTo>
                    <a:lnTo>
                      <a:pt x="133" y="496"/>
                    </a:lnTo>
                    <a:lnTo>
                      <a:pt x="133" y="496"/>
                    </a:lnTo>
                    <a:lnTo>
                      <a:pt x="139" y="502"/>
                    </a:lnTo>
                    <a:lnTo>
                      <a:pt x="144" y="507"/>
                    </a:lnTo>
                    <a:lnTo>
                      <a:pt x="144" y="507"/>
                    </a:lnTo>
                    <a:lnTo>
                      <a:pt x="158" y="512"/>
                    </a:lnTo>
                    <a:lnTo>
                      <a:pt x="173" y="517"/>
                    </a:lnTo>
                    <a:lnTo>
                      <a:pt x="177" y="521"/>
                    </a:lnTo>
                    <a:lnTo>
                      <a:pt x="182" y="526"/>
                    </a:lnTo>
                    <a:lnTo>
                      <a:pt x="185" y="534"/>
                    </a:lnTo>
                    <a:lnTo>
                      <a:pt x="187" y="542"/>
                    </a:lnTo>
                    <a:lnTo>
                      <a:pt x="187" y="542"/>
                    </a:lnTo>
                    <a:lnTo>
                      <a:pt x="187" y="552"/>
                    </a:lnTo>
                    <a:lnTo>
                      <a:pt x="187" y="563"/>
                    </a:lnTo>
                    <a:lnTo>
                      <a:pt x="184" y="571"/>
                    </a:lnTo>
                    <a:lnTo>
                      <a:pt x="181" y="579"/>
                    </a:lnTo>
                    <a:lnTo>
                      <a:pt x="176" y="587"/>
                    </a:lnTo>
                    <a:lnTo>
                      <a:pt x="169" y="593"/>
                    </a:lnTo>
                    <a:lnTo>
                      <a:pt x="162" y="599"/>
                    </a:lnTo>
                    <a:lnTo>
                      <a:pt x="154" y="604"/>
                    </a:lnTo>
                    <a:lnTo>
                      <a:pt x="154" y="604"/>
                    </a:lnTo>
                    <a:lnTo>
                      <a:pt x="147" y="607"/>
                    </a:lnTo>
                    <a:lnTo>
                      <a:pt x="144" y="610"/>
                    </a:lnTo>
                    <a:lnTo>
                      <a:pt x="142" y="615"/>
                    </a:lnTo>
                    <a:lnTo>
                      <a:pt x="142" y="620"/>
                    </a:lnTo>
                    <a:lnTo>
                      <a:pt x="142" y="620"/>
                    </a:lnTo>
                    <a:lnTo>
                      <a:pt x="139" y="629"/>
                    </a:lnTo>
                    <a:lnTo>
                      <a:pt x="136" y="637"/>
                    </a:lnTo>
                    <a:lnTo>
                      <a:pt x="131" y="644"/>
                    </a:lnTo>
                    <a:lnTo>
                      <a:pt x="127" y="648"/>
                    </a:lnTo>
                    <a:lnTo>
                      <a:pt x="119" y="653"/>
                    </a:lnTo>
                    <a:lnTo>
                      <a:pt x="112" y="656"/>
                    </a:lnTo>
                    <a:lnTo>
                      <a:pt x="95" y="663"/>
                    </a:lnTo>
                    <a:lnTo>
                      <a:pt x="95" y="663"/>
                    </a:lnTo>
                    <a:lnTo>
                      <a:pt x="84" y="664"/>
                    </a:lnTo>
                    <a:lnTo>
                      <a:pt x="73" y="664"/>
                    </a:lnTo>
                    <a:lnTo>
                      <a:pt x="50" y="664"/>
                    </a:lnTo>
                    <a:lnTo>
                      <a:pt x="28" y="664"/>
                    </a:lnTo>
                    <a:lnTo>
                      <a:pt x="17" y="668"/>
                    </a:lnTo>
                    <a:lnTo>
                      <a:pt x="7" y="671"/>
                    </a:lnTo>
                    <a:lnTo>
                      <a:pt x="7" y="671"/>
                    </a:lnTo>
                    <a:lnTo>
                      <a:pt x="20" y="691"/>
                    </a:lnTo>
                    <a:lnTo>
                      <a:pt x="30" y="709"/>
                    </a:lnTo>
                    <a:lnTo>
                      <a:pt x="38" y="726"/>
                    </a:lnTo>
                    <a:lnTo>
                      <a:pt x="41" y="742"/>
                    </a:lnTo>
                    <a:lnTo>
                      <a:pt x="41" y="750"/>
                    </a:lnTo>
                    <a:lnTo>
                      <a:pt x="41" y="760"/>
                    </a:lnTo>
                    <a:lnTo>
                      <a:pt x="38" y="768"/>
                    </a:lnTo>
                    <a:lnTo>
                      <a:pt x="34" y="776"/>
                    </a:lnTo>
                    <a:lnTo>
                      <a:pt x="25" y="795"/>
                    </a:lnTo>
                    <a:lnTo>
                      <a:pt x="11" y="815"/>
                    </a:lnTo>
                    <a:lnTo>
                      <a:pt x="11" y="815"/>
                    </a:lnTo>
                    <a:lnTo>
                      <a:pt x="1" y="826"/>
                    </a:lnTo>
                    <a:lnTo>
                      <a:pt x="0" y="833"/>
                    </a:lnTo>
                    <a:lnTo>
                      <a:pt x="0" y="834"/>
                    </a:lnTo>
                    <a:lnTo>
                      <a:pt x="1" y="837"/>
                    </a:lnTo>
                    <a:lnTo>
                      <a:pt x="1" y="837"/>
                    </a:lnTo>
                    <a:lnTo>
                      <a:pt x="6" y="845"/>
                    </a:lnTo>
                    <a:lnTo>
                      <a:pt x="9" y="855"/>
                    </a:lnTo>
                    <a:lnTo>
                      <a:pt x="12" y="877"/>
                    </a:lnTo>
                    <a:lnTo>
                      <a:pt x="14" y="887"/>
                    </a:lnTo>
                    <a:lnTo>
                      <a:pt x="17" y="896"/>
                    </a:lnTo>
                    <a:lnTo>
                      <a:pt x="23" y="906"/>
                    </a:lnTo>
                    <a:lnTo>
                      <a:pt x="28" y="911"/>
                    </a:lnTo>
                    <a:lnTo>
                      <a:pt x="33" y="914"/>
                    </a:lnTo>
                    <a:lnTo>
                      <a:pt x="33" y="914"/>
                    </a:lnTo>
                    <a:lnTo>
                      <a:pt x="39" y="918"/>
                    </a:lnTo>
                    <a:lnTo>
                      <a:pt x="44" y="925"/>
                    </a:lnTo>
                    <a:lnTo>
                      <a:pt x="52" y="939"/>
                    </a:lnTo>
                    <a:lnTo>
                      <a:pt x="63" y="974"/>
                    </a:lnTo>
                    <a:lnTo>
                      <a:pt x="63" y="974"/>
                    </a:lnTo>
                    <a:lnTo>
                      <a:pt x="66" y="982"/>
                    </a:lnTo>
                    <a:lnTo>
                      <a:pt x="66" y="992"/>
                    </a:lnTo>
                    <a:lnTo>
                      <a:pt x="65" y="995"/>
                    </a:lnTo>
                    <a:lnTo>
                      <a:pt x="61" y="999"/>
                    </a:lnTo>
                    <a:lnTo>
                      <a:pt x="58" y="1003"/>
                    </a:lnTo>
                    <a:lnTo>
                      <a:pt x="52" y="1006"/>
                    </a:lnTo>
                    <a:lnTo>
                      <a:pt x="52" y="1006"/>
                    </a:lnTo>
                    <a:lnTo>
                      <a:pt x="39" y="1017"/>
                    </a:lnTo>
                    <a:lnTo>
                      <a:pt x="28" y="1026"/>
                    </a:lnTo>
                    <a:lnTo>
                      <a:pt x="23" y="1036"/>
                    </a:lnTo>
                    <a:lnTo>
                      <a:pt x="22" y="1041"/>
                    </a:lnTo>
                    <a:lnTo>
                      <a:pt x="22" y="1046"/>
                    </a:lnTo>
                    <a:lnTo>
                      <a:pt x="23" y="1052"/>
                    </a:lnTo>
                    <a:lnTo>
                      <a:pt x="25" y="1057"/>
                    </a:lnTo>
                    <a:lnTo>
                      <a:pt x="31" y="1066"/>
                    </a:lnTo>
                    <a:lnTo>
                      <a:pt x="42" y="1076"/>
                    </a:lnTo>
                    <a:lnTo>
                      <a:pt x="57" y="1085"/>
                    </a:lnTo>
                    <a:lnTo>
                      <a:pt x="57" y="1085"/>
                    </a:lnTo>
                    <a:lnTo>
                      <a:pt x="65" y="1090"/>
                    </a:lnTo>
                    <a:lnTo>
                      <a:pt x="71" y="1096"/>
                    </a:lnTo>
                    <a:lnTo>
                      <a:pt x="77" y="1103"/>
                    </a:lnTo>
                    <a:lnTo>
                      <a:pt x="81" y="1109"/>
                    </a:lnTo>
                    <a:lnTo>
                      <a:pt x="81" y="1109"/>
                    </a:lnTo>
                    <a:lnTo>
                      <a:pt x="84" y="1115"/>
                    </a:lnTo>
                    <a:lnTo>
                      <a:pt x="85" y="1120"/>
                    </a:lnTo>
                    <a:lnTo>
                      <a:pt x="85" y="1127"/>
                    </a:lnTo>
                    <a:lnTo>
                      <a:pt x="82" y="1130"/>
                    </a:lnTo>
                    <a:lnTo>
                      <a:pt x="82" y="1130"/>
                    </a:lnTo>
                    <a:lnTo>
                      <a:pt x="73" y="1139"/>
                    </a:lnTo>
                    <a:lnTo>
                      <a:pt x="68" y="1149"/>
                    </a:lnTo>
                    <a:lnTo>
                      <a:pt x="66" y="1157"/>
                    </a:lnTo>
                    <a:lnTo>
                      <a:pt x="68" y="1165"/>
                    </a:lnTo>
                    <a:lnTo>
                      <a:pt x="71" y="1171"/>
                    </a:lnTo>
                    <a:lnTo>
                      <a:pt x="77" y="1177"/>
                    </a:lnTo>
                    <a:lnTo>
                      <a:pt x="92" y="1192"/>
                    </a:lnTo>
                    <a:lnTo>
                      <a:pt x="92" y="1192"/>
                    </a:lnTo>
                    <a:lnTo>
                      <a:pt x="96" y="1196"/>
                    </a:lnTo>
                    <a:lnTo>
                      <a:pt x="101" y="1203"/>
                    </a:lnTo>
                    <a:lnTo>
                      <a:pt x="104" y="1208"/>
                    </a:lnTo>
                    <a:lnTo>
                      <a:pt x="109" y="1214"/>
                    </a:lnTo>
                    <a:lnTo>
                      <a:pt x="109" y="1214"/>
                    </a:lnTo>
                    <a:lnTo>
                      <a:pt x="119" y="1227"/>
                    </a:lnTo>
                    <a:lnTo>
                      <a:pt x="125" y="1231"/>
                    </a:lnTo>
                    <a:lnTo>
                      <a:pt x="130" y="1231"/>
                    </a:lnTo>
                    <a:lnTo>
                      <a:pt x="133" y="1233"/>
                    </a:lnTo>
                    <a:lnTo>
                      <a:pt x="133" y="123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2" name="Freeform 124">
                <a:extLst>
                  <a:ext uri="{FF2B5EF4-FFF2-40B4-BE49-F238E27FC236}">
                    <a16:creationId xmlns:a16="http://schemas.microsoft.com/office/drawing/2014/main" id="{83811809-5F41-D899-5C93-74CFA075D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2932"/>
                <a:ext cx="1081" cy="1169"/>
              </a:xfrm>
              <a:custGeom>
                <a:avLst/>
                <a:gdLst>
                  <a:gd name="T0" fmla="*/ 1719 w 2162"/>
                  <a:gd name="T1" fmla="*/ 1261 h 2338"/>
                  <a:gd name="T2" fmla="*/ 1730 w 2162"/>
                  <a:gd name="T3" fmla="*/ 1162 h 2338"/>
                  <a:gd name="T4" fmla="*/ 1564 w 2162"/>
                  <a:gd name="T5" fmla="*/ 1135 h 2338"/>
                  <a:gd name="T6" fmla="*/ 1321 w 2162"/>
                  <a:gd name="T7" fmla="*/ 945 h 2338"/>
                  <a:gd name="T8" fmla="*/ 1159 w 2162"/>
                  <a:gd name="T9" fmla="*/ 716 h 2338"/>
                  <a:gd name="T10" fmla="*/ 993 w 2162"/>
                  <a:gd name="T11" fmla="*/ 546 h 2338"/>
                  <a:gd name="T12" fmla="*/ 1037 w 2162"/>
                  <a:gd name="T13" fmla="*/ 475 h 2338"/>
                  <a:gd name="T14" fmla="*/ 989 w 2162"/>
                  <a:gd name="T15" fmla="*/ 387 h 2338"/>
                  <a:gd name="T16" fmla="*/ 1032 w 2162"/>
                  <a:gd name="T17" fmla="*/ 341 h 2338"/>
                  <a:gd name="T18" fmla="*/ 1182 w 2162"/>
                  <a:gd name="T19" fmla="*/ 279 h 2338"/>
                  <a:gd name="T20" fmla="*/ 1210 w 2162"/>
                  <a:gd name="T21" fmla="*/ 205 h 2338"/>
                  <a:gd name="T22" fmla="*/ 1207 w 2162"/>
                  <a:gd name="T23" fmla="*/ 117 h 2338"/>
                  <a:gd name="T24" fmla="*/ 958 w 2162"/>
                  <a:gd name="T25" fmla="*/ 9 h 2338"/>
                  <a:gd name="T26" fmla="*/ 819 w 2162"/>
                  <a:gd name="T27" fmla="*/ 17 h 2338"/>
                  <a:gd name="T28" fmla="*/ 694 w 2162"/>
                  <a:gd name="T29" fmla="*/ 40 h 2338"/>
                  <a:gd name="T30" fmla="*/ 669 w 2162"/>
                  <a:gd name="T31" fmla="*/ 111 h 2338"/>
                  <a:gd name="T32" fmla="*/ 616 w 2162"/>
                  <a:gd name="T33" fmla="*/ 109 h 2338"/>
                  <a:gd name="T34" fmla="*/ 591 w 2162"/>
                  <a:gd name="T35" fmla="*/ 176 h 2338"/>
                  <a:gd name="T36" fmla="*/ 503 w 2162"/>
                  <a:gd name="T37" fmla="*/ 162 h 2338"/>
                  <a:gd name="T38" fmla="*/ 459 w 2162"/>
                  <a:gd name="T39" fmla="*/ 175 h 2338"/>
                  <a:gd name="T40" fmla="*/ 421 w 2162"/>
                  <a:gd name="T41" fmla="*/ 259 h 2338"/>
                  <a:gd name="T42" fmla="*/ 335 w 2162"/>
                  <a:gd name="T43" fmla="*/ 205 h 2338"/>
                  <a:gd name="T44" fmla="*/ 262 w 2162"/>
                  <a:gd name="T45" fmla="*/ 182 h 2338"/>
                  <a:gd name="T46" fmla="*/ 124 w 2162"/>
                  <a:gd name="T47" fmla="*/ 248 h 2338"/>
                  <a:gd name="T48" fmla="*/ 35 w 2162"/>
                  <a:gd name="T49" fmla="*/ 278 h 2338"/>
                  <a:gd name="T50" fmla="*/ 78 w 2162"/>
                  <a:gd name="T51" fmla="*/ 384 h 2338"/>
                  <a:gd name="T52" fmla="*/ 1 w 2162"/>
                  <a:gd name="T53" fmla="*/ 437 h 2338"/>
                  <a:gd name="T54" fmla="*/ 54 w 2162"/>
                  <a:gd name="T55" fmla="*/ 522 h 2338"/>
                  <a:gd name="T56" fmla="*/ 87 w 2162"/>
                  <a:gd name="T57" fmla="*/ 619 h 2338"/>
                  <a:gd name="T58" fmla="*/ 174 w 2162"/>
                  <a:gd name="T59" fmla="*/ 665 h 2338"/>
                  <a:gd name="T60" fmla="*/ 192 w 2162"/>
                  <a:gd name="T61" fmla="*/ 715 h 2338"/>
                  <a:gd name="T62" fmla="*/ 349 w 2162"/>
                  <a:gd name="T63" fmla="*/ 589 h 2338"/>
                  <a:gd name="T64" fmla="*/ 611 w 2162"/>
                  <a:gd name="T65" fmla="*/ 692 h 2338"/>
                  <a:gd name="T66" fmla="*/ 726 w 2162"/>
                  <a:gd name="T67" fmla="*/ 927 h 2338"/>
                  <a:gd name="T68" fmla="*/ 883 w 2162"/>
                  <a:gd name="T69" fmla="*/ 1062 h 2338"/>
                  <a:gd name="T70" fmla="*/ 997 w 2162"/>
                  <a:gd name="T71" fmla="*/ 1175 h 2338"/>
                  <a:gd name="T72" fmla="*/ 1156 w 2162"/>
                  <a:gd name="T73" fmla="*/ 1296 h 2338"/>
                  <a:gd name="T74" fmla="*/ 1301 w 2162"/>
                  <a:gd name="T75" fmla="*/ 1331 h 2338"/>
                  <a:gd name="T76" fmla="*/ 1398 w 2162"/>
                  <a:gd name="T77" fmla="*/ 1412 h 2338"/>
                  <a:gd name="T78" fmla="*/ 1504 w 2162"/>
                  <a:gd name="T79" fmla="*/ 1475 h 2338"/>
                  <a:gd name="T80" fmla="*/ 1564 w 2162"/>
                  <a:gd name="T81" fmla="*/ 1566 h 2338"/>
                  <a:gd name="T82" fmla="*/ 1639 w 2162"/>
                  <a:gd name="T83" fmla="*/ 1575 h 2338"/>
                  <a:gd name="T84" fmla="*/ 1746 w 2162"/>
                  <a:gd name="T85" fmla="*/ 1853 h 2338"/>
                  <a:gd name="T86" fmla="*/ 1682 w 2162"/>
                  <a:gd name="T87" fmla="*/ 1941 h 2338"/>
                  <a:gd name="T88" fmla="*/ 1541 w 2162"/>
                  <a:gd name="T89" fmla="*/ 1991 h 2338"/>
                  <a:gd name="T90" fmla="*/ 1331 w 2162"/>
                  <a:gd name="T91" fmla="*/ 2028 h 2338"/>
                  <a:gd name="T92" fmla="*/ 1150 w 2162"/>
                  <a:gd name="T93" fmla="*/ 2006 h 2338"/>
                  <a:gd name="T94" fmla="*/ 1082 w 2162"/>
                  <a:gd name="T95" fmla="*/ 2011 h 2338"/>
                  <a:gd name="T96" fmla="*/ 1051 w 2162"/>
                  <a:gd name="T97" fmla="*/ 2111 h 2338"/>
                  <a:gd name="T98" fmla="*/ 1217 w 2162"/>
                  <a:gd name="T99" fmla="*/ 2184 h 2338"/>
                  <a:gd name="T100" fmla="*/ 1415 w 2162"/>
                  <a:gd name="T101" fmla="*/ 2284 h 2338"/>
                  <a:gd name="T102" fmla="*/ 1555 w 2162"/>
                  <a:gd name="T103" fmla="*/ 2327 h 2338"/>
                  <a:gd name="T104" fmla="*/ 1576 w 2162"/>
                  <a:gd name="T105" fmla="*/ 2215 h 2338"/>
                  <a:gd name="T106" fmla="*/ 1638 w 2162"/>
                  <a:gd name="T107" fmla="*/ 1990 h 2338"/>
                  <a:gd name="T108" fmla="*/ 1692 w 2162"/>
                  <a:gd name="T109" fmla="*/ 2060 h 2338"/>
                  <a:gd name="T110" fmla="*/ 1819 w 2162"/>
                  <a:gd name="T111" fmla="*/ 1912 h 2338"/>
                  <a:gd name="T112" fmla="*/ 1900 w 2162"/>
                  <a:gd name="T113" fmla="*/ 1823 h 2338"/>
                  <a:gd name="T114" fmla="*/ 1889 w 2162"/>
                  <a:gd name="T115" fmla="*/ 1688 h 2338"/>
                  <a:gd name="T116" fmla="*/ 1812 w 2162"/>
                  <a:gd name="T117" fmla="*/ 1585 h 2338"/>
                  <a:gd name="T118" fmla="*/ 1927 w 2162"/>
                  <a:gd name="T119" fmla="*/ 1469 h 2338"/>
                  <a:gd name="T120" fmla="*/ 2028 w 2162"/>
                  <a:gd name="T121" fmla="*/ 1515 h 2338"/>
                  <a:gd name="T122" fmla="*/ 2133 w 2162"/>
                  <a:gd name="T123" fmla="*/ 1620 h 2338"/>
                  <a:gd name="T124" fmla="*/ 2090 w 2162"/>
                  <a:gd name="T125" fmla="*/ 1447 h 2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2" h="2338">
                    <a:moveTo>
                      <a:pt x="2027" y="1409"/>
                    </a:moveTo>
                    <a:lnTo>
                      <a:pt x="2027" y="1409"/>
                    </a:lnTo>
                    <a:lnTo>
                      <a:pt x="2006" y="1399"/>
                    </a:lnTo>
                    <a:lnTo>
                      <a:pt x="1987" y="1388"/>
                    </a:lnTo>
                    <a:lnTo>
                      <a:pt x="1966" y="1377"/>
                    </a:lnTo>
                    <a:lnTo>
                      <a:pt x="1949" y="1363"/>
                    </a:lnTo>
                    <a:lnTo>
                      <a:pt x="1949" y="1363"/>
                    </a:lnTo>
                    <a:lnTo>
                      <a:pt x="1933" y="1351"/>
                    </a:lnTo>
                    <a:lnTo>
                      <a:pt x="1917" y="1342"/>
                    </a:lnTo>
                    <a:lnTo>
                      <a:pt x="1885" y="1324"/>
                    </a:lnTo>
                    <a:lnTo>
                      <a:pt x="1852" y="1310"/>
                    </a:lnTo>
                    <a:lnTo>
                      <a:pt x="1817" y="1296"/>
                    </a:lnTo>
                    <a:lnTo>
                      <a:pt x="1817" y="1296"/>
                    </a:lnTo>
                    <a:lnTo>
                      <a:pt x="1768" y="1280"/>
                    </a:lnTo>
                    <a:lnTo>
                      <a:pt x="1719" y="1261"/>
                    </a:lnTo>
                    <a:lnTo>
                      <a:pt x="1719" y="1261"/>
                    </a:lnTo>
                    <a:lnTo>
                      <a:pt x="1706" y="1255"/>
                    </a:lnTo>
                    <a:lnTo>
                      <a:pt x="1695" y="1248"/>
                    </a:lnTo>
                    <a:lnTo>
                      <a:pt x="1688" y="1242"/>
                    </a:lnTo>
                    <a:lnTo>
                      <a:pt x="1685" y="1234"/>
                    </a:lnTo>
                    <a:lnTo>
                      <a:pt x="1685" y="1226"/>
                    </a:lnTo>
                    <a:lnTo>
                      <a:pt x="1688" y="1216"/>
                    </a:lnTo>
                    <a:lnTo>
                      <a:pt x="1695" y="1207"/>
                    </a:lnTo>
                    <a:lnTo>
                      <a:pt x="1706" y="1196"/>
                    </a:lnTo>
                    <a:lnTo>
                      <a:pt x="1706" y="1196"/>
                    </a:lnTo>
                    <a:lnTo>
                      <a:pt x="1719" y="1183"/>
                    </a:lnTo>
                    <a:lnTo>
                      <a:pt x="1719" y="1183"/>
                    </a:lnTo>
                    <a:lnTo>
                      <a:pt x="1725" y="1175"/>
                    </a:lnTo>
                    <a:lnTo>
                      <a:pt x="1728" y="1169"/>
                    </a:lnTo>
                    <a:lnTo>
                      <a:pt x="1730" y="1162"/>
                    </a:lnTo>
                    <a:lnTo>
                      <a:pt x="1730" y="1156"/>
                    </a:lnTo>
                    <a:lnTo>
                      <a:pt x="1726" y="1151"/>
                    </a:lnTo>
                    <a:lnTo>
                      <a:pt x="1722" y="1145"/>
                    </a:lnTo>
                    <a:lnTo>
                      <a:pt x="1715" y="1140"/>
                    </a:lnTo>
                    <a:lnTo>
                      <a:pt x="1707" y="1137"/>
                    </a:lnTo>
                    <a:lnTo>
                      <a:pt x="1707" y="1137"/>
                    </a:lnTo>
                    <a:lnTo>
                      <a:pt x="1690" y="1132"/>
                    </a:lnTo>
                    <a:lnTo>
                      <a:pt x="1672" y="1131"/>
                    </a:lnTo>
                    <a:lnTo>
                      <a:pt x="1653" y="1131"/>
                    </a:lnTo>
                    <a:lnTo>
                      <a:pt x="1636" y="1134"/>
                    </a:lnTo>
                    <a:lnTo>
                      <a:pt x="1636" y="1134"/>
                    </a:lnTo>
                    <a:lnTo>
                      <a:pt x="1615" y="1137"/>
                    </a:lnTo>
                    <a:lnTo>
                      <a:pt x="1595" y="1139"/>
                    </a:lnTo>
                    <a:lnTo>
                      <a:pt x="1576" y="1137"/>
                    </a:lnTo>
                    <a:lnTo>
                      <a:pt x="1564" y="1135"/>
                    </a:lnTo>
                    <a:lnTo>
                      <a:pt x="1555" y="1132"/>
                    </a:lnTo>
                    <a:lnTo>
                      <a:pt x="1555" y="1132"/>
                    </a:lnTo>
                    <a:lnTo>
                      <a:pt x="1512" y="1116"/>
                    </a:lnTo>
                    <a:lnTo>
                      <a:pt x="1491" y="1107"/>
                    </a:lnTo>
                    <a:lnTo>
                      <a:pt x="1471" y="1097"/>
                    </a:lnTo>
                    <a:lnTo>
                      <a:pt x="1452" y="1086"/>
                    </a:lnTo>
                    <a:lnTo>
                      <a:pt x="1434" y="1073"/>
                    </a:lnTo>
                    <a:lnTo>
                      <a:pt x="1417" y="1061"/>
                    </a:lnTo>
                    <a:lnTo>
                      <a:pt x="1399" y="1048"/>
                    </a:lnTo>
                    <a:lnTo>
                      <a:pt x="1383" y="1034"/>
                    </a:lnTo>
                    <a:lnTo>
                      <a:pt x="1369" y="1018"/>
                    </a:lnTo>
                    <a:lnTo>
                      <a:pt x="1355" y="1002"/>
                    </a:lnTo>
                    <a:lnTo>
                      <a:pt x="1344" y="983"/>
                    </a:lnTo>
                    <a:lnTo>
                      <a:pt x="1331" y="964"/>
                    </a:lnTo>
                    <a:lnTo>
                      <a:pt x="1321" y="945"/>
                    </a:lnTo>
                    <a:lnTo>
                      <a:pt x="1312" y="923"/>
                    </a:lnTo>
                    <a:lnTo>
                      <a:pt x="1306" y="900"/>
                    </a:lnTo>
                    <a:lnTo>
                      <a:pt x="1306" y="900"/>
                    </a:lnTo>
                    <a:lnTo>
                      <a:pt x="1294" y="867"/>
                    </a:lnTo>
                    <a:lnTo>
                      <a:pt x="1282" y="838"/>
                    </a:lnTo>
                    <a:lnTo>
                      <a:pt x="1266" y="810"/>
                    </a:lnTo>
                    <a:lnTo>
                      <a:pt x="1258" y="797"/>
                    </a:lnTo>
                    <a:lnTo>
                      <a:pt x="1248" y="784"/>
                    </a:lnTo>
                    <a:lnTo>
                      <a:pt x="1239" y="772"/>
                    </a:lnTo>
                    <a:lnTo>
                      <a:pt x="1228" y="761"/>
                    </a:lnTo>
                    <a:lnTo>
                      <a:pt x="1217" y="751"/>
                    </a:lnTo>
                    <a:lnTo>
                      <a:pt x="1204" y="742"/>
                    </a:lnTo>
                    <a:lnTo>
                      <a:pt x="1190" y="732"/>
                    </a:lnTo>
                    <a:lnTo>
                      <a:pt x="1175" y="724"/>
                    </a:lnTo>
                    <a:lnTo>
                      <a:pt x="1159" y="716"/>
                    </a:lnTo>
                    <a:lnTo>
                      <a:pt x="1143" y="710"/>
                    </a:lnTo>
                    <a:lnTo>
                      <a:pt x="1143" y="710"/>
                    </a:lnTo>
                    <a:lnTo>
                      <a:pt x="1126" y="702"/>
                    </a:lnTo>
                    <a:lnTo>
                      <a:pt x="1110" y="692"/>
                    </a:lnTo>
                    <a:lnTo>
                      <a:pt x="1094" y="683"/>
                    </a:lnTo>
                    <a:lnTo>
                      <a:pt x="1080" y="670"/>
                    </a:lnTo>
                    <a:lnTo>
                      <a:pt x="1067" y="657"/>
                    </a:lnTo>
                    <a:lnTo>
                      <a:pt x="1053" y="645"/>
                    </a:lnTo>
                    <a:lnTo>
                      <a:pt x="1029" y="616"/>
                    </a:lnTo>
                    <a:lnTo>
                      <a:pt x="1029" y="616"/>
                    </a:lnTo>
                    <a:lnTo>
                      <a:pt x="1013" y="595"/>
                    </a:lnTo>
                    <a:lnTo>
                      <a:pt x="1005" y="583"/>
                    </a:lnTo>
                    <a:lnTo>
                      <a:pt x="1001" y="572"/>
                    </a:lnTo>
                    <a:lnTo>
                      <a:pt x="996" y="559"/>
                    </a:lnTo>
                    <a:lnTo>
                      <a:pt x="993" y="546"/>
                    </a:lnTo>
                    <a:lnTo>
                      <a:pt x="991" y="533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4" y="508"/>
                    </a:lnTo>
                    <a:lnTo>
                      <a:pt x="996" y="500"/>
                    </a:lnTo>
                    <a:lnTo>
                      <a:pt x="999" y="497"/>
                    </a:lnTo>
                    <a:lnTo>
                      <a:pt x="1002" y="494"/>
                    </a:lnTo>
                    <a:lnTo>
                      <a:pt x="1005" y="491"/>
                    </a:lnTo>
                    <a:lnTo>
                      <a:pt x="1012" y="489"/>
                    </a:lnTo>
                    <a:lnTo>
                      <a:pt x="1012" y="489"/>
                    </a:lnTo>
                    <a:lnTo>
                      <a:pt x="1021" y="489"/>
                    </a:lnTo>
                    <a:lnTo>
                      <a:pt x="1029" y="486"/>
                    </a:lnTo>
                    <a:lnTo>
                      <a:pt x="1032" y="483"/>
                    </a:lnTo>
                    <a:lnTo>
                      <a:pt x="1035" y="479"/>
                    </a:lnTo>
                    <a:lnTo>
                      <a:pt x="1037" y="475"/>
                    </a:lnTo>
                    <a:lnTo>
                      <a:pt x="1037" y="470"/>
                    </a:lnTo>
                    <a:lnTo>
                      <a:pt x="1037" y="470"/>
                    </a:lnTo>
                    <a:lnTo>
                      <a:pt x="1037" y="457"/>
                    </a:lnTo>
                    <a:lnTo>
                      <a:pt x="1037" y="446"/>
                    </a:lnTo>
                    <a:lnTo>
                      <a:pt x="1034" y="440"/>
                    </a:lnTo>
                    <a:lnTo>
                      <a:pt x="1032" y="435"/>
                    </a:lnTo>
                    <a:lnTo>
                      <a:pt x="1028" y="432"/>
                    </a:lnTo>
                    <a:lnTo>
                      <a:pt x="1023" y="427"/>
                    </a:lnTo>
                    <a:lnTo>
                      <a:pt x="1023" y="427"/>
                    </a:lnTo>
                    <a:lnTo>
                      <a:pt x="1016" y="424"/>
                    </a:lnTo>
                    <a:lnTo>
                      <a:pt x="1010" y="419"/>
                    </a:lnTo>
                    <a:lnTo>
                      <a:pt x="1002" y="410"/>
                    </a:lnTo>
                    <a:lnTo>
                      <a:pt x="996" y="398"/>
                    </a:lnTo>
                    <a:lnTo>
                      <a:pt x="989" y="387"/>
                    </a:lnTo>
                    <a:lnTo>
                      <a:pt x="989" y="387"/>
                    </a:lnTo>
                    <a:lnTo>
                      <a:pt x="988" y="381"/>
                    </a:lnTo>
                    <a:lnTo>
                      <a:pt x="986" y="376"/>
                    </a:lnTo>
                    <a:lnTo>
                      <a:pt x="988" y="370"/>
                    </a:lnTo>
                    <a:lnTo>
                      <a:pt x="989" y="365"/>
                    </a:lnTo>
                    <a:lnTo>
                      <a:pt x="994" y="356"/>
                    </a:lnTo>
                    <a:lnTo>
                      <a:pt x="1001" y="346"/>
                    </a:lnTo>
                    <a:lnTo>
                      <a:pt x="1001" y="346"/>
                    </a:lnTo>
                    <a:lnTo>
                      <a:pt x="1004" y="340"/>
                    </a:lnTo>
                    <a:lnTo>
                      <a:pt x="1010" y="337"/>
                    </a:lnTo>
                    <a:lnTo>
                      <a:pt x="1016" y="333"/>
                    </a:lnTo>
                    <a:lnTo>
                      <a:pt x="1020" y="335"/>
                    </a:lnTo>
                    <a:lnTo>
                      <a:pt x="1023" y="337"/>
                    </a:lnTo>
                    <a:lnTo>
                      <a:pt x="1023" y="337"/>
                    </a:lnTo>
                    <a:lnTo>
                      <a:pt x="1028" y="340"/>
                    </a:lnTo>
                    <a:lnTo>
                      <a:pt x="1032" y="341"/>
                    </a:lnTo>
                    <a:lnTo>
                      <a:pt x="1035" y="343"/>
                    </a:lnTo>
                    <a:lnTo>
                      <a:pt x="1040" y="341"/>
                    </a:lnTo>
                    <a:lnTo>
                      <a:pt x="1047" y="338"/>
                    </a:lnTo>
                    <a:lnTo>
                      <a:pt x="1055" y="337"/>
                    </a:lnTo>
                    <a:lnTo>
                      <a:pt x="1055" y="337"/>
                    </a:lnTo>
                    <a:lnTo>
                      <a:pt x="1077" y="329"/>
                    </a:lnTo>
                    <a:lnTo>
                      <a:pt x="1099" y="319"/>
                    </a:lnTo>
                    <a:lnTo>
                      <a:pt x="1120" y="308"/>
                    </a:lnTo>
                    <a:lnTo>
                      <a:pt x="1140" y="295"/>
                    </a:lnTo>
                    <a:lnTo>
                      <a:pt x="1140" y="295"/>
                    </a:lnTo>
                    <a:lnTo>
                      <a:pt x="1151" y="289"/>
                    </a:lnTo>
                    <a:lnTo>
                      <a:pt x="1163" y="281"/>
                    </a:lnTo>
                    <a:lnTo>
                      <a:pt x="1169" y="279"/>
                    </a:lnTo>
                    <a:lnTo>
                      <a:pt x="1175" y="278"/>
                    </a:lnTo>
                    <a:lnTo>
                      <a:pt x="1182" y="279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96" y="287"/>
                    </a:lnTo>
                    <a:lnTo>
                      <a:pt x="1201" y="290"/>
                    </a:lnTo>
                    <a:lnTo>
                      <a:pt x="1207" y="290"/>
                    </a:lnTo>
                    <a:lnTo>
                      <a:pt x="1212" y="290"/>
                    </a:lnTo>
                    <a:lnTo>
                      <a:pt x="1221" y="286"/>
                    </a:lnTo>
                    <a:lnTo>
                      <a:pt x="1231" y="283"/>
                    </a:lnTo>
                    <a:lnTo>
                      <a:pt x="1231" y="283"/>
                    </a:lnTo>
                    <a:lnTo>
                      <a:pt x="1228" y="270"/>
                    </a:lnTo>
                    <a:lnTo>
                      <a:pt x="1225" y="259"/>
                    </a:lnTo>
                    <a:lnTo>
                      <a:pt x="1213" y="238"/>
                    </a:lnTo>
                    <a:lnTo>
                      <a:pt x="1210" y="227"/>
                    </a:lnTo>
                    <a:lnTo>
                      <a:pt x="1209" y="216"/>
                    </a:lnTo>
                    <a:lnTo>
                      <a:pt x="1210" y="205"/>
                    </a:lnTo>
                    <a:lnTo>
                      <a:pt x="1213" y="198"/>
                    </a:lnTo>
                    <a:lnTo>
                      <a:pt x="1217" y="192"/>
                    </a:lnTo>
                    <a:lnTo>
                      <a:pt x="1217" y="192"/>
                    </a:lnTo>
                    <a:lnTo>
                      <a:pt x="1218" y="189"/>
                    </a:lnTo>
                    <a:lnTo>
                      <a:pt x="1217" y="186"/>
                    </a:lnTo>
                    <a:lnTo>
                      <a:pt x="1212" y="182"/>
                    </a:lnTo>
                    <a:lnTo>
                      <a:pt x="1212" y="182"/>
                    </a:lnTo>
                    <a:lnTo>
                      <a:pt x="1199" y="176"/>
                    </a:lnTo>
                    <a:lnTo>
                      <a:pt x="1190" y="168"/>
                    </a:lnTo>
                    <a:lnTo>
                      <a:pt x="1186" y="160"/>
                    </a:lnTo>
                    <a:lnTo>
                      <a:pt x="1185" y="152"/>
                    </a:lnTo>
                    <a:lnTo>
                      <a:pt x="1188" y="144"/>
                    </a:lnTo>
                    <a:lnTo>
                      <a:pt x="1193" y="135"/>
                    </a:lnTo>
                    <a:lnTo>
                      <a:pt x="1199" y="127"/>
                    </a:lnTo>
                    <a:lnTo>
                      <a:pt x="1207" y="117"/>
                    </a:lnTo>
                    <a:lnTo>
                      <a:pt x="1207" y="117"/>
                    </a:lnTo>
                    <a:lnTo>
                      <a:pt x="1129" y="100"/>
                    </a:lnTo>
                    <a:lnTo>
                      <a:pt x="1089" y="92"/>
                    </a:lnTo>
                    <a:lnTo>
                      <a:pt x="1053" y="82"/>
                    </a:lnTo>
                    <a:lnTo>
                      <a:pt x="1053" y="82"/>
                    </a:lnTo>
                    <a:lnTo>
                      <a:pt x="1028" y="74"/>
                    </a:lnTo>
                    <a:lnTo>
                      <a:pt x="1016" y="68"/>
                    </a:lnTo>
                    <a:lnTo>
                      <a:pt x="1005" y="62"/>
                    </a:lnTo>
                    <a:lnTo>
                      <a:pt x="994" y="55"/>
                    </a:lnTo>
                    <a:lnTo>
                      <a:pt x="985" y="47"/>
                    </a:lnTo>
                    <a:lnTo>
                      <a:pt x="977" y="38"/>
                    </a:lnTo>
                    <a:lnTo>
                      <a:pt x="970" y="28"/>
                    </a:lnTo>
                    <a:lnTo>
                      <a:pt x="970" y="28"/>
                    </a:lnTo>
                    <a:lnTo>
                      <a:pt x="964" y="17"/>
                    </a:lnTo>
                    <a:lnTo>
                      <a:pt x="958" y="9"/>
                    </a:lnTo>
                    <a:lnTo>
                      <a:pt x="950" y="3"/>
                    </a:lnTo>
                    <a:lnTo>
                      <a:pt x="942" y="0"/>
                    </a:lnTo>
                    <a:lnTo>
                      <a:pt x="934" y="0"/>
                    </a:lnTo>
                    <a:lnTo>
                      <a:pt x="926" y="0"/>
                    </a:lnTo>
                    <a:lnTo>
                      <a:pt x="905" y="5"/>
                    </a:lnTo>
                    <a:lnTo>
                      <a:pt x="905" y="5"/>
                    </a:lnTo>
                    <a:lnTo>
                      <a:pt x="899" y="6"/>
                    </a:lnTo>
                    <a:lnTo>
                      <a:pt x="891" y="6"/>
                    </a:lnTo>
                    <a:lnTo>
                      <a:pt x="875" y="6"/>
                    </a:lnTo>
                    <a:lnTo>
                      <a:pt x="875" y="6"/>
                    </a:lnTo>
                    <a:lnTo>
                      <a:pt x="862" y="6"/>
                    </a:lnTo>
                    <a:lnTo>
                      <a:pt x="851" y="8"/>
                    </a:lnTo>
                    <a:lnTo>
                      <a:pt x="840" y="9"/>
                    </a:lnTo>
                    <a:lnTo>
                      <a:pt x="829" y="13"/>
                    </a:lnTo>
                    <a:lnTo>
                      <a:pt x="819" y="17"/>
                    </a:lnTo>
                    <a:lnTo>
                      <a:pt x="810" y="22"/>
                    </a:lnTo>
                    <a:lnTo>
                      <a:pt x="800" y="30"/>
                    </a:lnTo>
                    <a:lnTo>
                      <a:pt x="792" y="38"/>
                    </a:lnTo>
                    <a:lnTo>
                      <a:pt x="792" y="38"/>
                    </a:lnTo>
                    <a:lnTo>
                      <a:pt x="786" y="44"/>
                    </a:lnTo>
                    <a:lnTo>
                      <a:pt x="778" y="51"/>
                    </a:lnTo>
                    <a:lnTo>
                      <a:pt x="770" y="54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6" y="57"/>
                    </a:lnTo>
                    <a:lnTo>
                      <a:pt x="729" y="55"/>
                    </a:lnTo>
                    <a:lnTo>
                      <a:pt x="729" y="55"/>
                    </a:lnTo>
                    <a:lnTo>
                      <a:pt x="716" y="51"/>
                    </a:lnTo>
                    <a:lnTo>
                      <a:pt x="705" y="44"/>
                    </a:lnTo>
                    <a:lnTo>
                      <a:pt x="694" y="40"/>
                    </a:lnTo>
                    <a:lnTo>
                      <a:pt x="689" y="40"/>
                    </a:lnTo>
                    <a:lnTo>
                      <a:pt x="684" y="41"/>
                    </a:lnTo>
                    <a:lnTo>
                      <a:pt x="684" y="41"/>
                    </a:lnTo>
                    <a:lnTo>
                      <a:pt x="678" y="44"/>
                    </a:lnTo>
                    <a:lnTo>
                      <a:pt x="675" y="49"/>
                    </a:lnTo>
                    <a:lnTo>
                      <a:pt x="675" y="54"/>
                    </a:lnTo>
                    <a:lnTo>
                      <a:pt x="676" y="60"/>
                    </a:lnTo>
                    <a:lnTo>
                      <a:pt x="681" y="71"/>
                    </a:lnTo>
                    <a:lnTo>
                      <a:pt x="683" y="78"/>
                    </a:lnTo>
                    <a:lnTo>
                      <a:pt x="683" y="84"/>
                    </a:lnTo>
                    <a:lnTo>
                      <a:pt x="683" y="84"/>
                    </a:lnTo>
                    <a:lnTo>
                      <a:pt x="678" y="100"/>
                    </a:lnTo>
                    <a:lnTo>
                      <a:pt x="676" y="106"/>
                    </a:lnTo>
                    <a:lnTo>
                      <a:pt x="673" y="109"/>
                    </a:lnTo>
                    <a:lnTo>
                      <a:pt x="669" y="111"/>
                    </a:lnTo>
                    <a:lnTo>
                      <a:pt x="662" y="111"/>
                    </a:lnTo>
                    <a:lnTo>
                      <a:pt x="656" y="111"/>
                    </a:lnTo>
                    <a:lnTo>
                      <a:pt x="646" y="108"/>
                    </a:lnTo>
                    <a:lnTo>
                      <a:pt x="646" y="108"/>
                    </a:lnTo>
                    <a:lnTo>
                      <a:pt x="629" y="100"/>
                    </a:lnTo>
                    <a:lnTo>
                      <a:pt x="629" y="100"/>
                    </a:lnTo>
                    <a:lnTo>
                      <a:pt x="619" y="97"/>
                    </a:lnTo>
                    <a:lnTo>
                      <a:pt x="616" y="97"/>
                    </a:lnTo>
                    <a:lnTo>
                      <a:pt x="611" y="100"/>
                    </a:lnTo>
                    <a:lnTo>
                      <a:pt x="611" y="100"/>
                    </a:lnTo>
                    <a:lnTo>
                      <a:pt x="610" y="103"/>
                    </a:lnTo>
                    <a:lnTo>
                      <a:pt x="610" y="105"/>
                    </a:lnTo>
                    <a:lnTo>
                      <a:pt x="610" y="106"/>
                    </a:lnTo>
                    <a:lnTo>
                      <a:pt x="611" y="108"/>
                    </a:lnTo>
                    <a:lnTo>
                      <a:pt x="616" y="109"/>
                    </a:lnTo>
                    <a:lnTo>
                      <a:pt x="619" y="113"/>
                    </a:lnTo>
                    <a:lnTo>
                      <a:pt x="619" y="113"/>
                    </a:lnTo>
                    <a:lnTo>
                      <a:pt x="622" y="119"/>
                    </a:lnTo>
                    <a:lnTo>
                      <a:pt x="624" y="128"/>
                    </a:lnTo>
                    <a:lnTo>
                      <a:pt x="624" y="138"/>
                    </a:lnTo>
                    <a:lnTo>
                      <a:pt x="624" y="148"/>
                    </a:lnTo>
                    <a:lnTo>
                      <a:pt x="622" y="157"/>
                    </a:lnTo>
                    <a:lnTo>
                      <a:pt x="621" y="165"/>
                    </a:lnTo>
                    <a:lnTo>
                      <a:pt x="618" y="171"/>
                    </a:lnTo>
                    <a:lnTo>
                      <a:pt x="613" y="175"/>
                    </a:lnTo>
                    <a:lnTo>
                      <a:pt x="613" y="175"/>
                    </a:lnTo>
                    <a:lnTo>
                      <a:pt x="607" y="178"/>
                    </a:lnTo>
                    <a:lnTo>
                      <a:pt x="602" y="178"/>
                    </a:lnTo>
                    <a:lnTo>
                      <a:pt x="595" y="178"/>
                    </a:lnTo>
                    <a:lnTo>
                      <a:pt x="591" y="176"/>
                    </a:lnTo>
                    <a:lnTo>
                      <a:pt x="586" y="173"/>
                    </a:lnTo>
                    <a:lnTo>
                      <a:pt x="581" y="170"/>
                    </a:lnTo>
                    <a:lnTo>
                      <a:pt x="573" y="160"/>
                    </a:lnTo>
                    <a:lnTo>
                      <a:pt x="573" y="160"/>
                    </a:lnTo>
                    <a:lnTo>
                      <a:pt x="572" y="155"/>
                    </a:lnTo>
                    <a:lnTo>
                      <a:pt x="567" y="154"/>
                    </a:lnTo>
                    <a:lnTo>
                      <a:pt x="561" y="151"/>
                    </a:lnTo>
                    <a:lnTo>
                      <a:pt x="554" y="151"/>
                    </a:lnTo>
                    <a:lnTo>
                      <a:pt x="549" y="154"/>
                    </a:lnTo>
                    <a:lnTo>
                      <a:pt x="549" y="154"/>
                    </a:lnTo>
                    <a:lnTo>
                      <a:pt x="537" y="163"/>
                    </a:lnTo>
                    <a:lnTo>
                      <a:pt x="527" y="168"/>
                    </a:lnTo>
                    <a:lnTo>
                      <a:pt x="518" y="170"/>
                    </a:lnTo>
                    <a:lnTo>
                      <a:pt x="510" y="168"/>
                    </a:lnTo>
                    <a:lnTo>
                      <a:pt x="503" y="162"/>
                    </a:lnTo>
                    <a:lnTo>
                      <a:pt x="497" y="155"/>
                    </a:lnTo>
                    <a:lnTo>
                      <a:pt x="486" y="136"/>
                    </a:lnTo>
                    <a:lnTo>
                      <a:pt x="486" y="136"/>
                    </a:lnTo>
                    <a:lnTo>
                      <a:pt x="481" y="127"/>
                    </a:lnTo>
                    <a:lnTo>
                      <a:pt x="478" y="125"/>
                    </a:lnTo>
                    <a:lnTo>
                      <a:pt x="473" y="125"/>
                    </a:lnTo>
                    <a:lnTo>
                      <a:pt x="473" y="125"/>
                    </a:lnTo>
                    <a:lnTo>
                      <a:pt x="468" y="127"/>
                    </a:lnTo>
                    <a:lnTo>
                      <a:pt x="467" y="132"/>
                    </a:lnTo>
                    <a:lnTo>
                      <a:pt x="465" y="141"/>
                    </a:lnTo>
                    <a:lnTo>
                      <a:pt x="465" y="141"/>
                    </a:lnTo>
                    <a:lnTo>
                      <a:pt x="465" y="151"/>
                    </a:lnTo>
                    <a:lnTo>
                      <a:pt x="465" y="162"/>
                    </a:lnTo>
                    <a:lnTo>
                      <a:pt x="462" y="170"/>
                    </a:lnTo>
                    <a:lnTo>
                      <a:pt x="459" y="175"/>
                    </a:lnTo>
                    <a:lnTo>
                      <a:pt x="454" y="179"/>
                    </a:lnTo>
                    <a:lnTo>
                      <a:pt x="454" y="179"/>
                    </a:lnTo>
                    <a:lnTo>
                      <a:pt x="448" y="186"/>
                    </a:lnTo>
                    <a:lnTo>
                      <a:pt x="441" y="192"/>
                    </a:lnTo>
                    <a:lnTo>
                      <a:pt x="437" y="198"/>
                    </a:lnTo>
                    <a:lnTo>
                      <a:pt x="432" y="206"/>
                    </a:lnTo>
                    <a:lnTo>
                      <a:pt x="429" y="214"/>
                    </a:lnTo>
                    <a:lnTo>
                      <a:pt x="427" y="222"/>
                    </a:lnTo>
                    <a:lnTo>
                      <a:pt x="425" y="232"/>
                    </a:lnTo>
                    <a:lnTo>
                      <a:pt x="427" y="241"/>
                    </a:lnTo>
                    <a:lnTo>
                      <a:pt x="427" y="241"/>
                    </a:lnTo>
                    <a:lnTo>
                      <a:pt x="427" y="246"/>
                    </a:lnTo>
                    <a:lnTo>
                      <a:pt x="425" y="251"/>
                    </a:lnTo>
                    <a:lnTo>
                      <a:pt x="424" y="256"/>
                    </a:lnTo>
                    <a:lnTo>
                      <a:pt x="421" y="259"/>
                    </a:lnTo>
                    <a:lnTo>
                      <a:pt x="413" y="263"/>
                    </a:lnTo>
                    <a:lnTo>
                      <a:pt x="403" y="267"/>
                    </a:lnTo>
                    <a:lnTo>
                      <a:pt x="403" y="267"/>
                    </a:lnTo>
                    <a:lnTo>
                      <a:pt x="395" y="267"/>
                    </a:lnTo>
                    <a:lnTo>
                      <a:pt x="387" y="265"/>
                    </a:lnTo>
                    <a:lnTo>
                      <a:pt x="381" y="259"/>
                    </a:lnTo>
                    <a:lnTo>
                      <a:pt x="376" y="251"/>
                    </a:lnTo>
                    <a:lnTo>
                      <a:pt x="376" y="251"/>
                    </a:lnTo>
                    <a:lnTo>
                      <a:pt x="370" y="240"/>
                    </a:lnTo>
                    <a:lnTo>
                      <a:pt x="362" y="227"/>
                    </a:lnTo>
                    <a:lnTo>
                      <a:pt x="354" y="217"/>
                    </a:lnTo>
                    <a:lnTo>
                      <a:pt x="348" y="213"/>
                    </a:lnTo>
                    <a:lnTo>
                      <a:pt x="343" y="209"/>
                    </a:lnTo>
                    <a:lnTo>
                      <a:pt x="343" y="209"/>
                    </a:lnTo>
                    <a:lnTo>
                      <a:pt x="335" y="205"/>
                    </a:lnTo>
                    <a:lnTo>
                      <a:pt x="329" y="202"/>
                    </a:lnTo>
                    <a:lnTo>
                      <a:pt x="319" y="190"/>
                    </a:lnTo>
                    <a:lnTo>
                      <a:pt x="310" y="179"/>
                    </a:lnTo>
                    <a:lnTo>
                      <a:pt x="303" y="165"/>
                    </a:lnTo>
                    <a:lnTo>
                      <a:pt x="303" y="165"/>
                    </a:lnTo>
                    <a:lnTo>
                      <a:pt x="295" y="151"/>
                    </a:lnTo>
                    <a:lnTo>
                      <a:pt x="292" y="146"/>
                    </a:lnTo>
                    <a:lnTo>
                      <a:pt x="289" y="144"/>
                    </a:lnTo>
                    <a:lnTo>
                      <a:pt x="284" y="146"/>
                    </a:lnTo>
                    <a:lnTo>
                      <a:pt x="279" y="149"/>
                    </a:lnTo>
                    <a:lnTo>
                      <a:pt x="268" y="162"/>
                    </a:lnTo>
                    <a:lnTo>
                      <a:pt x="268" y="162"/>
                    </a:lnTo>
                    <a:lnTo>
                      <a:pt x="265" y="167"/>
                    </a:lnTo>
                    <a:lnTo>
                      <a:pt x="263" y="171"/>
                    </a:lnTo>
                    <a:lnTo>
                      <a:pt x="262" y="182"/>
                    </a:lnTo>
                    <a:lnTo>
                      <a:pt x="262" y="182"/>
                    </a:lnTo>
                    <a:lnTo>
                      <a:pt x="256" y="198"/>
                    </a:lnTo>
                    <a:lnTo>
                      <a:pt x="248" y="214"/>
                    </a:lnTo>
                    <a:lnTo>
                      <a:pt x="236" y="225"/>
                    </a:lnTo>
                    <a:lnTo>
                      <a:pt x="225" y="235"/>
                    </a:lnTo>
                    <a:lnTo>
                      <a:pt x="211" y="241"/>
                    </a:lnTo>
                    <a:lnTo>
                      <a:pt x="197" y="244"/>
                    </a:lnTo>
                    <a:lnTo>
                      <a:pt x="179" y="244"/>
                    </a:lnTo>
                    <a:lnTo>
                      <a:pt x="162" y="243"/>
                    </a:lnTo>
                    <a:lnTo>
                      <a:pt x="162" y="243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2" y="244"/>
                    </a:lnTo>
                    <a:lnTo>
                      <a:pt x="132" y="244"/>
                    </a:lnTo>
                    <a:lnTo>
                      <a:pt x="124" y="248"/>
                    </a:lnTo>
                    <a:lnTo>
                      <a:pt x="116" y="251"/>
                    </a:lnTo>
                    <a:lnTo>
                      <a:pt x="101" y="254"/>
                    </a:lnTo>
                    <a:lnTo>
                      <a:pt x="86" y="254"/>
                    </a:lnTo>
                    <a:lnTo>
                      <a:pt x="70" y="254"/>
                    </a:lnTo>
                    <a:lnTo>
                      <a:pt x="70" y="254"/>
                    </a:lnTo>
                    <a:lnTo>
                      <a:pt x="57" y="254"/>
                    </a:lnTo>
                    <a:lnTo>
                      <a:pt x="51" y="256"/>
                    </a:lnTo>
                    <a:lnTo>
                      <a:pt x="44" y="257"/>
                    </a:lnTo>
                    <a:lnTo>
                      <a:pt x="44" y="257"/>
                    </a:lnTo>
                    <a:lnTo>
                      <a:pt x="36" y="262"/>
                    </a:lnTo>
                    <a:lnTo>
                      <a:pt x="33" y="265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2" y="275"/>
                    </a:lnTo>
                    <a:lnTo>
                      <a:pt x="35" y="278"/>
                    </a:lnTo>
                    <a:lnTo>
                      <a:pt x="39" y="283"/>
                    </a:lnTo>
                    <a:lnTo>
                      <a:pt x="39" y="283"/>
                    </a:lnTo>
                    <a:lnTo>
                      <a:pt x="46" y="289"/>
                    </a:lnTo>
                    <a:lnTo>
                      <a:pt x="51" y="295"/>
                    </a:lnTo>
                    <a:lnTo>
                      <a:pt x="60" y="311"/>
                    </a:lnTo>
                    <a:lnTo>
                      <a:pt x="70" y="329"/>
                    </a:lnTo>
                    <a:lnTo>
                      <a:pt x="74" y="335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7" y="346"/>
                    </a:lnTo>
                    <a:lnTo>
                      <a:pt x="90" y="351"/>
                    </a:lnTo>
                    <a:lnTo>
                      <a:pt x="90" y="356"/>
                    </a:lnTo>
                    <a:lnTo>
                      <a:pt x="90" y="362"/>
                    </a:lnTo>
                    <a:lnTo>
                      <a:pt x="86" y="373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3" y="391"/>
                    </a:lnTo>
                    <a:lnTo>
                      <a:pt x="66" y="395"/>
                    </a:lnTo>
                    <a:lnTo>
                      <a:pt x="51" y="403"/>
                    </a:lnTo>
                    <a:lnTo>
                      <a:pt x="36" y="410"/>
                    </a:lnTo>
                    <a:lnTo>
                      <a:pt x="20" y="416"/>
                    </a:lnTo>
                    <a:lnTo>
                      <a:pt x="20" y="416"/>
                    </a:lnTo>
                    <a:lnTo>
                      <a:pt x="14" y="418"/>
                    </a:lnTo>
                    <a:lnTo>
                      <a:pt x="6" y="419"/>
                    </a:lnTo>
                    <a:lnTo>
                      <a:pt x="3" y="421"/>
                    </a:lnTo>
                    <a:lnTo>
                      <a:pt x="1" y="422"/>
                    </a:lnTo>
                    <a:lnTo>
                      <a:pt x="0" y="425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" y="437"/>
                    </a:lnTo>
                    <a:lnTo>
                      <a:pt x="5" y="446"/>
                    </a:lnTo>
                    <a:lnTo>
                      <a:pt x="11" y="454"/>
                    </a:lnTo>
                    <a:lnTo>
                      <a:pt x="14" y="457"/>
                    </a:lnTo>
                    <a:lnTo>
                      <a:pt x="19" y="459"/>
                    </a:lnTo>
                    <a:lnTo>
                      <a:pt x="19" y="459"/>
                    </a:lnTo>
                    <a:lnTo>
                      <a:pt x="30" y="465"/>
                    </a:lnTo>
                    <a:lnTo>
                      <a:pt x="41" y="472"/>
                    </a:lnTo>
                    <a:lnTo>
                      <a:pt x="41" y="472"/>
                    </a:lnTo>
                    <a:lnTo>
                      <a:pt x="51" y="478"/>
                    </a:lnTo>
                    <a:lnTo>
                      <a:pt x="57" y="484"/>
                    </a:lnTo>
                    <a:lnTo>
                      <a:pt x="60" y="491"/>
                    </a:lnTo>
                    <a:lnTo>
                      <a:pt x="62" y="499"/>
                    </a:lnTo>
                    <a:lnTo>
                      <a:pt x="62" y="506"/>
                    </a:lnTo>
                    <a:lnTo>
                      <a:pt x="60" y="514"/>
                    </a:lnTo>
                    <a:lnTo>
                      <a:pt x="54" y="522"/>
                    </a:lnTo>
                    <a:lnTo>
                      <a:pt x="47" y="530"/>
                    </a:lnTo>
                    <a:lnTo>
                      <a:pt x="47" y="530"/>
                    </a:lnTo>
                    <a:lnTo>
                      <a:pt x="41" y="537"/>
                    </a:lnTo>
                    <a:lnTo>
                      <a:pt x="36" y="545"/>
                    </a:lnTo>
                    <a:lnTo>
                      <a:pt x="33" y="554"/>
                    </a:lnTo>
                    <a:lnTo>
                      <a:pt x="32" y="562"/>
                    </a:lnTo>
                    <a:lnTo>
                      <a:pt x="33" y="570"/>
                    </a:lnTo>
                    <a:lnTo>
                      <a:pt x="36" y="578"/>
                    </a:lnTo>
                    <a:lnTo>
                      <a:pt x="39" y="587"/>
                    </a:lnTo>
                    <a:lnTo>
                      <a:pt x="46" y="594"/>
                    </a:lnTo>
                    <a:lnTo>
                      <a:pt x="46" y="594"/>
                    </a:lnTo>
                    <a:lnTo>
                      <a:pt x="62" y="607"/>
                    </a:lnTo>
                    <a:lnTo>
                      <a:pt x="70" y="611"/>
                    </a:lnTo>
                    <a:lnTo>
                      <a:pt x="78" y="616"/>
                    </a:lnTo>
                    <a:lnTo>
                      <a:pt x="87" y="619"/>
                    </a:lnTo>
                    <a:lnTo>
                      <a:pt x="97" y="621"/>
                    </a:lnTo>
                    <a:lnTo>
                      <a:pt x="106" y="622"/>
                    </a:lnTo>
                    <a:lnTo>
                      <a:pt x="117" y="622"/>
                    </a:lnTo>
                    <a:lnTo>
                      <a:pt x="117" y="622"/>
                    </a:lnTo>
                    <a:lnTo>
                      <a:pt x="133" y="622"/>
                    </a:lnTo>
                    <a:lnTo>
                      <a:pt x="149" y="621"/>
                    </a:lnTo>
                    <a:lnTo>
                      <a:pt x="157" y="621"/>
                    </a:lnTo>
                    <a:lnTo>
                      <a:pt x="163" y="624"/>
                    </a:lnTo>
                    <a:lnTo>
                      <a:pt x="170" y="629"/>
                    </a:lnTo>
                    <a:lnTo>
                      <a:pt x="176" y="637"/>
                    </a:lnTo>
                    <a:lnTo>
                      <a:pt x="176" y="637"/>
                    </a:lnTo>
                    <a:lnTo>
                      <a:pt x="179" y="645"/>
                    </a:lnTo>
                    <a:lnTo>
                      <a:pt x="179" y="653"/>
                    </a:lnTo>
                    <a:lnTo>
                      <a:pt x="178" y="659"/>
                    </a:lnTo>
                    <a:lnTo>
                      <a:pt x="174" y="665"/>
                    </a:lnTo>
                    <a:lnTo>
                      <a:pt x="165" y="678"/>
                    </a:lnTo>
                    <a:lnTo>
                      <a:pt x="154" y="689"/>
                    </a:lnTo>
                    <a:lnTo>
                      <a:pt x="154" y="689"/>
                    </a:lnTo>
                    <a:lnTo>
                      <a:pt x="149" y="697"/>
                    </a:lnTo>
                    <a:lnTo>
                      <a:pt x="147" y="705"/>
                    </a:lnTo>
                    <a:lnTo>
                      <a:pt x="147" y="711"/>
                    </a:lnTo>
                    <a:lnTo>
                      <a:pt x="151" y="719"/>
                    </a:lnTo>
                    <a:lnTo>
                      <a:pt x="151" y="719"/>
                    </a:lnTo>
                    <a:lnTo>
                      <a:pt x="152" y="722"/>
                    </a:lnTo>
                    <a:lnTo>
                      <a:pt x="155" y="724"/>
                    </a:lnTo>
                    <a:lnTo>
                      <a:pt x="162" y="722"/>
                    </a:lnTo>
                    <a:lnTo>
                      <a:pt x="167" y="721"/>
                    </a:lnTo>
                    <a:lnTo>
                      <a:pt x="173" y="719"/>
                    </a:lnTo>
                    <a:lnTo>
                      <a:pt x="173" y="719"/>
                    </a:lnTo>
                    <a:lnTo>
                      <a:pt x="192" y="715"/>
                    </a:lnTo>
                    <a:lnTo>
                      <a:pt x="208" y="710"/>
                    </a:lnTo>
                    <a:lnTo>
                      <a:pt x="224" y="702"/>
                    </a:lnTo>
                    <a:lnTo>
                      <a:pt x="238" y="692"/>
                    </a:lnTo>
                    <a:lnTo>
                      <a:pt x="252" y="681"/>
                    </a:lnTo>
                    <a:lnTo>
                      <a:pt x="263" y="668"/>
                    </a:lnTo>
                    <a:lnTo>
                      <a:pt x="275" y="654"/>
                    </a:lnTo>
                    <a:lnTo>
                      <a:pt x="284" y="640"/>
                    </a:lnTo>
                    <a:lnTo>
                      <a:pt x="284" y="640"/>
                    </a:lnTo>
                    <a:lnTo>
                      <a:pt x="292" y="629"/>
                    </a:lnTo>
                    <a:lnTo>
                      <a:pt x="300" y="619"/>
                    </a:lnTo>
                    <a:lnTo>
                      <a:pt x="308" y="610"/>
                    </a:lnTo>
                    <a:lnTo>
                      <a:pt x="317" y="603"/>
                    </a:lnTo>
                    <a:lnTo>
                      <a:pt x="327" y="597"/>
                    </a:lnTo>
                    <a:lnTo>
                      <a:pt x="338" y="592"/>
                    </a:lnTo>
                    <a:lnTo>
                      <a:pt x="349" y="589"/>
                    </a:lnTo>
                    <a:lnTo>
                      <a:pt x="359" y="586"/>
                    </a:lnTo>
                    <a:lnTo>
                      <a:pt x="370" y="584"/>
                    </a:lnTo>
                    <a:lnTo>
                      <a:pt x="381" y="584"/>
                    </a:lnTo>
                    <a:lnTo>
                      <a:pt x="403" y="586"/>
                    </a:lnTo>
                    <a:lnTo>
                      <a:pt x="425" y="591"/>
                    </a:lnTo>
                    <a:lnTo>
                      <a:pt x="445" y="599"/>
                    </a:lnTo>
                    <a:lnTo>
                      <a:pt x="445" y="599"/>
                    </a:lnTo>
                    <a:lnTo>
                      <a:pt x="508" y="632"/>
                    </a:lnTo>
                    <a:lnTo>
                      <a:pt x="538" y="649"/>
                    </a:lnTo>
                    <a:lnTo>
                      <a:pt x="572" y="664"/>
                    </a:lnTo>
                    <a:lnTo>
                      <a:pt x="572" y="664"/>
                    </a:lnTo>
                    <a:lnTo>
                      <a:pt x="583" y="670"/>
                    </a:lnTo>
                    <a:lnTo>
                      <a:pt x="592" y="676"/>
                    </a:lnTo>
                    <a:lnTo>
                      <a:pt x="602" y="684"/>
                    </a:lnTo>
                    <a:lnTo>
                      <a:pt x="611" y="692"/>
                    </a:lnTo>
                    <a:lnTo>
                      <a:pt x="619" y="703"/>
                    </a:lnTo>
                    <a:lnTo>
                      <a:pt x="626" y="713"/>
                    </a:lnTo>
                    <a:lnTo>
                      <a:pt x="630" y="726"/>
                    </a:lnTo>
                    <a:lnTo>
                      <a:pt x="635" y="738"/>
                    </a:lnTo>
                    <a:lnTo>
                      <a:pt x="635" y="738"/>
                    </a:lnTo>
                    <a:lnTo>
                      <a:pt x="646" y="773"/>
                    </a:lnTo>
                    <a:lnTo>
                      <a:pt x="657" y="808"/>
                    </a:lnTo>
                    <a:lnTo>
                      <a:pt x="680" y="880"/>
                    </a:lnTo>
                    <a:lnTo>
                      <a:pt x="680" y="880"/>
                    </a:lnTo>
                    <a:lnTo>
                      <a:pt x="684" y="891"/>
                    </a:lnTo>
                    <a:lnTo>
                      <a:pt x="691" y="900"/>
                    </a:lnTo>
                    <a:lnTo>
                      <a:pt x="699" y="910"/>
                    </a:lnTo>
                    <a:lnTo>
                      <a:pt x="710" y="916"/>
                    </a:lnTo>
                    <a:lnTo>
                      <a:pt x="710" y="916"/>
                    </a:lnTo>
                    <a:lnTo>
                      <a:pt x="726" y="927"/>
                    </a:lnTo>
                    <a:lnTo>
                      <a:pt x="742" y="940"/>
                    </a:lnTo>
                    <a:lnTo>
                      <a:pt x="754" y="953"/>
                    </a:lnTo>
                    <a:lnTo>
                      <a:pt x="767" y="965"/>
                    </a:lnTo>
                    <a:lnTo>
                      <a:pt x="778" y="981"/>
                    </a:lnTo>
                    <a:lnTo>
                      <a:pt x="786" y="999"/>
                    </a:lnTo>
                    <a:lnTo>
                      <a:pt x="792" y="1018"/>
                    </a:lnTo>
                    <a:lnTo>
                      <a:pt x="794" y="1039"/>
                    </a:lnTo>
                    <a:lnTo>
                      <a:pt x="794" y="1039"/>
                    </a:lnTo>
                    <a:lnTo>
                      <a:pt x="808" y="1035"/>
                    </a:lnTo>
                    <a:lnTo>
                      <a:pt x="823" y="1035"/>
                    </a:lnTo>
                    <a:lnTo>
                      <a:pt x="837" y="1035"/>
                    </a:lnTo>
                    <a:lnTo>
                      <a:pt x="850" y="1040"/>
                    </a:lnTo>
                    <a:lnTo>
                      <a:pt x="861" y="1045"/>
                    </a:lnTo>
                    <a:lnTo>
                      <a:pt x="872" y="1053"/>
                    </a:lnTo>
                    <a:lnTo>
                      <a:pt x="883" y="1062"/>
                    </a:lnTo>
                    <a:lnTo>
                      <a:pt x="893" y="1075"/>
                    </a:lnTo>
                    <a:lnTo>
                      <a:pt x="893" y="1075"/>
                    </a:lnTo>
                    <a:lnTo>
                      <a:pt x="900" y="1088"/>
                    </a:lnTo>
                    <a:lnTo>
                      <a:pt x="908" y="1099"/>
                    </a:lnTo>
                    <a:lnTo>
                      <a:pt x="920" y="1110"/>
                    </a:lnTo>
                    <a:lnTo>
                      <a:pt x="926" y="1113"/>
                    </a:lnTo>
                    <a:lnTo>
                      <a:pt x="932" y="1116"/>
                    </a:lnTo>
                    <a:lnTo>
                      <a:pt x="932" y="1116"/>
                    </a:lnTo>
                    <a:lnTo>
                      <a:pt x="943" y="1121"/>
                    </a:lnTo>
                    <a:lnTo>
                      <a:pt x="953" y="1127"/>
                    </a:lnTo>
                    <a:lnTo>
                      <a:pt x="962" y="1134"/>
                    </a:lnTo>
                    <a:lnTo>
                      <a:pt x="970" y="1140"/>
                    </a:lnTo>
                    <a:lnTo>
                      <a:pt x="978" y="1148"/>
                    </a:lnTo>
                    <a:lnTo>
                      <a:pt x="986" y="1156"/>
                    </a:lnTo>
                    <a:lnTo>
                      <a:pt x="997" y="1175"/>
                    </a:lnTo>
                    <a:lnTo>
                      <a:pt x="997" y="1175"/>
                    </a:lnTo>
                    <a:lnTo>
                      <a:pt x="1005" y="1186"/>
                    </a:lnTo>
                    <a:lnTo>
                      <a:pt x="1012" y="1196"/>
                    </a:lnTo>
                    <a:lnTo>
                      <a:pt x="1021" y="1205"/>
                    </a:lnTo>
                    <a:lnTo>
                      <a:pt x="1029" y="1213"/>
                    </a:lnTo>
                    <a:lnTo>
                      <a:pt x="1048" y="1228"/>
                    </a:lnTo>
                    <a:lnTo>
                      <a:pt x="1069" y="1240"/>
                    </a:lnTo>
                    <a:lnTo>
                      <a:pt x="1112" y="1264"/>
                    </a:lnTo>
                    <a:lnTo>
                      <a:pt x="1131" y="1278"/>
                    </a:lnTo>
                    <a:lnTo>
                      <a:pt x="1140" y="1286"/>
                    </a:lnTo>
                    <a:lnTo>
                      <a:pt x="1150" y="1294"/>
                    </a:lnTo>
                    <a:lnTo>
                      <a:pt x="1150" y="1294"/>
                    </a:lnTo>
                    <a:lnTo>
                      <a:pt x="1153" y="1296"/>
                    </a:lnTo>
                    <a:lnTo>
                      <a:pt x="1156" y="1296"/>
                    </a:lnTo>
                    <a:lnTo>
                      <a:pt x="1156" y="1296"/>
                    </a:lnTo>
                    <a:lnTo>
                      <a:pt x="1167" y="1293"/>
                    </a:lnTo>
                    <a:lnTo>
                      <a:pt x="1178" y="1293"/>
                    </a:lnTo>
                    <a:lnTo>
                      <a:pt x="1190" y="1294"/>
                    </a:lnTo>
                    <a:lnTo>
                      <a:pt x="1201" y="1296"/>
                    </a:lnTo>
                    <a:lnTo>
                      <a:pt x="1223" y="1301"/>
                    </a:lnTo>
                    <a:lnTo>
                      <a:pt x="1234" y="1302"/>
                    </a:lnTo>
                    <a:lnTo>
                      <a:pt x="1245" y="1302"/>
                    </a:lnTo>
                    <a:lnTo>
                      <a:pt x="1245" y="1302"/>
                    </a:lnTo>
                    <a:lnTo>
                      <a:pt x="1256" y="1302"/>
                    </a:lnTo>
                    <a:lnTo>
                      <a:pt x="1266" y="1304"/>
                    </a:lnTo>
                    <a:lnTo>
                      <a:pt x="1274" y="1305"/>
                    </a:lnTo>
                    <a:lnTo>
                      <a:pt x="1282" y="1310"/>
                    </a:lnTo>
                    <a:lnTo>
                      <a:pt x="1288" y="1316"/>
                    </a:lnTo>
                    <a:lnTo>
                      <a:pt x="1294" y="1323"/>
                    </a:lnTo>
                    <a:lnTo>
                      <a:pt x="1301" y="1331"/>
                    </a:lnTo>
                    <a:lnTo>
                      <a:pt x="1306" y="1340"/>
                    </a:lnTo>
                    <a:lnTo>
                      <a:pt x="1306" y="1340"/>
                    </a:lnTo>
                    <a:lnTo>
                      <a:pt x="1313" y="1358"/>
                    </a:lnTo>
                    <a:lnTo>
                      <a:pt x="1318" y="1366"/>
                    </a:lnTo>
                    <a:lnTo>
                      <a:pt x="1325" y="1374"/>
                    </a:lnTo>
                    <a:lnTo>
                      <a:pt x="1331" y="1380"/>
                    </a:lnTo>
                    <a:lnTo>
                      <a:pt x="1339" y="1386"/>
                    </a:lnTo>
                    <a:lnTo>
                      <a:pt x="1348" y="1390"/>
                    </a:lnTo>
                    <a:lnTo>
                      <a:pt x="1360" y="1391"/>
                    </a:lnTo>
                    <a:lnTo>
                      <a:pt x="1360" y="1391"/>
                    </a:lnTo>
                    <a:lnTo>
                      <a:pt x="1374" y="1393"/>
                    </a:lnTo>
                    <a:lnTo>
                      <a:pt x="1383" y="1394"/>
                    </a:lnTo>
                    <a:lnTo>
                      <a:pt x="1391" y="1399"/>
                    </a:lnTo>
                    <a:lnTo>
                      <a:pt x="1396" y="1404"/>
                    </a:lnTo>
                    <a:lnTo>
                      <a:pt x="1398" y="1412"/>
                    </a:lnTo>
                    <a:lnTo>
                      <a:pt x="1396" y="1421"/>
                    </a:lnTo>
                    <a:lnTo>
                      <a:pt x="1393" y="1434"/>
                    </a:lnTo>
                    <a:lnTo>
                      <a:pt x="1388" y="1450"/>
                    </a:lnTo>
                    <a:lnTo>
                      <a:pt x="1388" y="1450"/>
                    </a:lnTo>
                    <a:lnTo>
                      <a:pt x="1412" y="1439"/>
                    </a:lnTo>
                    <a:lnTo>
                      <a:pt x="1412" y="1439"/>
                    </a:lnTo>
                    <a:lnTo>
                      <a:pt x="1428" y="1436"/>
                    </a:lnTo>
                    <a:lnTo>
                      <a:pt x="1444" y="1434"/>
                    </a:lnTo>
                    <a:lnTo>
                      <a:pt x="1460" y="1437"/>
                    </a:lnTo>
                    <a:lnTo>
                      <a:pt x="1474" y="1442"/>
                    </a:lnTo>
                    <a:lnTo>
                      <a:pt x="1487" y="1448"/>
                    </a:lnTo>
                    <a:lnTo>
                      <a:pt x="1496" y="1458"/>
                    </a:lnTo>
                    <a:lnTo>
                      <a:pt x="1501" y="1463"/>
                    </a:lnTo>
                    <a:lnTo>
                      <a:pt x="1502" y="1469"/>
                    </a:lnTo>
                    <a:lnTo>
                      <a:pt x="1504" y="1475"/>
                    </a:lnTo>
                    <a:lnTo>
                      <a:pt x="1506" y="1482"/>
                    </a:lnTo>
                    <a:lnTo>
                      <a:pt x="1506" y="1482"/>
                    </a:lnTo>
                    <a:lnTo>
                      <a:pt x="1506" y="1496"/>
                    </a:lnTo>
                    <a:lnTo>
                      <a:pt x="1507" y="1509"/>
                    </a:lnTo>
                    <a:lnTo>
                      <a:pt x="1510" y="1518"/>
                    </a:lnTo>
                    <a:lnTo>
                      <a:pt x="1515" y="1528"/>
                    </a:lnTo>
                    <a:lnTo>
                      <a:pt x="1523" y="1537"/>
                    </a:lnTo>
                    <a:lnTo>
                      <a:pt x="1531" y="1544"/>
                    </a:lnTo>
                    <a:lnTo>
                      <a:pt x="1541" y="1550"/>
                    </a:lnTo>
                    <a:lnTo>
                      <a:pt x="1553" y="1555"/>
                    </a:lnTo>
                    <a:lnTo>
                      <a:pt x="1553" y="1555"/>
                    </a:lnTo>
                    <a:lnTo>
                      <a:pt x="1557" y="1556"/>
                    </a:lnTo>
                    <a:lnTo>
                      <a:pt x="1560" y="1559"/>
                    </a:lnTo>
                    <a:lnTo>
                      <a:pt x="1564" y="1566"/>
                    </a:lnTo>
                    <a:lnTo>
                      <a:pt x="1564" y="1566"/>
                    </a:lnTo>
                    <a:lnTo>
                      <a:pt x="1569" y="1572"/>
                    </a:lnTo>
                    <a:lnTo>
                      <a:pt x="1574" y="1575"/>
                    </a:lnTo>
                    <a:lnTo>
                      <a:pt x="1580" y="1579"/>
                    </a:lnTo>
                    <a:lnTo>
                      <a:pt x="1585" y="1580"/>
                    </a:lnTo>
                    <a:lnTo>
                      <a:pt x="1590" y="1580"/>
                    </a:lnTo>
                    <a:lnTo>
                      <a:pt x="1596" y="1580"/>
                    </a:lnTo>
                    <a:lnTo>
                      <a:pt x="1603" y="1577"/>
                    </a:lnTo>
                    <a:lnTo>
                      <a:pt x="1607" y="1572"/>
                    </a:lnTo>
                    <a:lnTo>
                      <a:pt x="1607" y="1572"/>
                    </a:lnTo>
                    <a:lnTo>
                      <a:pt x="1612" y="1569"/>
                    </a:lnTo>
                    <a:lnTo>
                      <a:pt x="1617" y="1566"/>
                    </a:lnTo>
                    <a:lnTo>
                      <a:pt x="1620" y="1566"/>
                    </a:lnTo>
                    <a:lnTo>
                      <a:pt x="1625" y="1566"/>
                    </a:lnTo>
                    <a:lnTo>
                      <a:pt x="1631" y="1569"/>
                    </a:lnTo>
                    <a:lnTo>
                      <a:pt x="1639" y="1575"/>
                    </a:lnTo>
                    <a:lnTo>
                      <a:pt x="1639" y="1575"/>
                    </a:lnTo>
                    <a:lnTo>
                      <a:pt x="1650" y="1591"/>
                    </a:lnTo>
                    <a:lnTo>
                      <a:pt x="1655" y="1599"/>
                    </a:lnTo>
                    <a:lnTo>
                      <a:pt x="1660" y="1607"/>
                    </a:lnTo>
                    <a:lnTo>
                      <a:pt x="1660" y="1607"/>
                    </a:lnTo>
                    <a:lnTo>
                      <a:pt x="1679" y="1663"/>
                    </a:lnTo>
                    <a:lnTo>
                      <a:pt x="1698" y="1717"/>
                    </a:lnTo>
                    <a:lnTo>
                      <a:pt x="1719" y="1771"/>
                    </a:lnTo>
                    <a:lnTo>
                      <a:pt x="1730" y="1798"/>
                    </a:lnTo>
                    <a:lnTo>
                      <a:pt x="1742" y="1825"/>
                    </a:lnTo>
                    <a:lnTo>
                      <a:pt x="1742" y="1825"/>
                    </a:lnTo>
                    <a:lnTo>
                      <a:pt x="1747" y="1836"/>
                    </a:lnTo>
                    <a:lnTo>
                      <a:pt x="1747" y="1842"/>
                    </a:lnTo>
                    <a:lnTo>
                      <a:pt x="1747" y="1849"/>
                    </a:lnTo>
                    <a:lnTo>
                      <a:pt x="1746" y="1853"/>
                    </a:lnTo>
                    <a:lnTo>
                      <a:pt x="1741" y="1856"/>
                    </a:lnTo>
                    <a:lnTo>
                      <a:pt x="1734" y="1860"/>
                    </a:lnTo>
                    <a:lnTo>
                      <a:pt x="1726" y="1863"/>
                    </a:lnTo>
                    <a:lnTo>
                      <a:pt x="1726" y="1863"/>
                    </a:lnTo>
                    <a:lnTo>
                      <a:pt x="1715" y="1864"/>
                    </a:lnTo>
                    <a:lnTo>
                      <a:pt x="1706" y="1869"/>
                    </a:lnTo>
                    <a:lnTo>
                      <a:pt x="1698" y="1874"/>
                    </a:lnTo>
                    <a:lnTo>
                      <a:pt x="1693" y="1880"/>
                    </a:lnTo>
                    <a:lnTo>
                      <a:pt x="1688" y="1888"/>
                    </a:lnTo>
                    <a:lnTo>
                      <a:pt x="1687" y="1898"/>
                    </a:lnTo>
                    <a:lnTo>
                      <a:pt x="1685" y="1909"/>
                    </a:lnTo>
                    <a:lnTo>
                      <a:pt x="1685" y="1920"/>
                    </a:lnTo>
                    <a:lnTo>
                      <a:pt x="1685" y="1920"/>
                    </a:lnTo>
                    <a:lnTo>
                      <a:pt x="1684" y="1931"/>
                    </a:lnTo>
                    <a:lnTo>
                      <a:pt x="1682" y="1941"/>
                    </a:lnTo>
                    <a:lnTo>
                      <a:pt x="1677" y="1949"/>
                    </a:lnTo>
                    <a:lnTo>
                      <a:pt x="1671" y="1955"/>
                    </a:lnTo>
                    <a:lnTo>
                      <a:pt x="1665" y="1960"/>
                    </a:lnTo>
                    <a:lnTo>
                      <a:pt x="1655" y="1963"/>
                    </a:lnTo>
                    <a:lnTo>
                      <a:pt x="1645" y="1964"/>
                    </a:lnTo>
                    <a:lnTo>
                      <a:pt x="1634" y="1963"/>
                    </a:lnTo>
                    <a:lnTo>
                      <a:pt x="1634" y="1963"/>
                    </a:lnTo>
                    <a:lnTo>
                      <a:pt x="1620" y="1963"/>
                    </a:lnTo>
                    <a:lnTo>
                      <a:pt x="1614" y="1964"/>
                    </a:lnTo>
                    <a:lnTo>
                      <a:pt x="1606" y="1968"/>
                    </a:lnTo>
                    <a:lnTo>
                      <a:pt x="1606" y="1968"/>
                    </a:lnTo>
                    <a:lnTo>
                      <a:pt x="1580" y="1979"/>
                    </a:lnTo>
                    <a:lnTo>
                      <a:pt x="1568" y="1985"/>
                    </a:lnTo>
                    <a:lnTo>
                      <a:pt x="1553" y="1988"/>
                    </a:lnTo>
                    <a:lnTo>
                      <a:pt x="1541" y="1991"/>
                    </a:lnTo>
                    <a:lnTo>
                      <a:pt x="1526" y="1993"/>
                    </a:lnTo>
                    <a:lnTo>
                      <a:pt x="1512" y="1991"/>
                    </a:lnTo>
                    <a:lnTo>
                      <a:pt x="1496" y="1988"/>
                    </a:lnTo>
                    <a:lnTo>
                      <a:pt x="1496" y="1988"/>
                    </a:lnTo>
                    <a:lnTo>
                      <a:pt x="1493" y="1988"/>
                    </a:lnTo>
                    <a:lnTo>
                      <a:pt x="1490" y="1988"/>
                    </a:lnTo>
                    <a:lnTo>
                      <a:pt x="1482" y="1991"/>
                    </a:lnTo>
                    <a:lnTo>
                      <a:pt x="1482" y="1991"/>
                    </a:lnTo>
                    <a:lnTo>
                      <a:pt x="1464" y="2003"/>
                    </a:lnTo>
                    <a:lnTo>
                      <a:pt x="1445" y="2011"/>
                    </a:lnTo>
                    <a:lnTo>
                      <a:pt x="1428" y="2017"/>
                    </a:lnTo>
                    <a:lnTo>
                      <a:pt x="1409" y="2020"/>
                    </a:lnTo>
                    <a:lnTo>
                      <a:pt x="1390" y="2023"/>
                    </a:lnTo>
                    <a:lnTo>
                      <a:pt x="1371" y="2026"/>
                    </a:lnTo>
                    <a:lnTo>
                      <a:pt x="1331" y="2028"/>
                    </a:lnTo>
                    <a:lnTo>
                      <a:pt x="1331" y="2028"/>
                    </a:lnTo>
                    <a:lnTo>
                      <a:pt x="1309" y="2028"/>
                    </a:lnTo>
                    <a:lnTo>
                      <a:pt x="1288" y="2025"/>
                    </a:lnTo>
                    <a:lnTo>
                      <a:pt x="1269" y="2018"/>
                    </a:lnTo>
                    <a:lnTo>
                      <a:pt x="1261" y="2014"/>
                    </a:lnTo>
                    <a:lnTo>
                      <a:pt x="1252" y="2007"/>
                    </a:lnTo>
                    <a:lnTo>
                      <a:pt x="1252" y="2007"/>
                    </a:lnTo>
                    <a:lnTo>
                      <a:pt x="1239" y="1999"/>
                    </a:lnTo>
                    <a:lnTo>
                      <a:pt x="1226" y="1993"/>
                    </a:lnTo>
                    <a:lnTo>
                      <a:pt x="1213" y="1990"/>
                    </a:lnTo>
                    <a:lnTo>
                      <a:pt x="1201" y="1988"/>
                    </a:lnTo>
                    <a:lnTo>
                      <a:pt x="1188" y="1990"/>
                    </a:lnTo>
                    <a:lnTo>
                      <a:pt x="1175" y="1993"/>
                    </a:lnTo>
                    <a:lnTo>
                      <a:pt x="1163" y="1998"/>
                    </a:lnTo>
                    <a:lnTo>
                      <a:pt x="1150" y="2006"/>
                    </a:lnTo>
                    <a:lnTo>
                      <a:pt x="1150" y="2006"/>
                    </a:lnTo>
                    <a:lnTo>
                      <a:pt x="1139" y="2012"/>
                    </a:lnTo>
                    <a:lnTo>
                      <a:pt x="1134" y="2014"/>
                    </a:lnTo>
                    <a:lnTo>
                      <a:pt x="1129" y="2015"/>
                    </a:lnTo>
                    <a:lnTo>
                      <a:pt x="1124" y="2014"/>
                    </a:lnTo>
                    <a:lnTo>
                      <a:pt x="1120" y="2012"/>
                    </a:lnTo>
                    <a:lnTo>
                      <a:pt x="1115" y="2011"/>
                    </a:lnTo>
                    <a:lnTo>
                      <a:pt x="1110" y="2006"/>
                    </a:lnTo>
                    <a:lnTo>
                      <a:pt x="1110" y="2006"/>
                    </a:lnTo>
                    <a:lnTo>
                      <a:pt x="1101" y="1999"/>
                    </a:lnTo>
                    <a:lnTo>
                      <a:pt x="1097" y="1998"/>
                    </a:lnTo>
                    <a:lnTo>
                      <a:pt x="1094" y="1998"/>
                    </a:lnTo>
                    <a:lnTo>
                      <a:pt x="1091" y="1999"/>
                    </a:lnTo>
                    <a:lnTo>
                      <a:pt x="1088" y="2001"/>
                    </a:lnTo>
                    <a:lnTo>
                      <a:pt x="1082" y="2011"/>
                    </a:lnTo>
                    <a:lnTo>
                      <a:pt x="1082" y="2011"/>
                    </a:lnTo>
                    <a:lnTo>
                      <a:pt x="1074" y="2020"/>
                    </a:lnTo>
                    <a:lnTo>
                      <a:pt x="1064" y="2028"/>
                    </a:lnTo>
                    <a:lnTo>
                      <a:pt x="1064" y="2028"/>
                    </a:lnTo>
                    <a:lnTo>
                      <a:pt x="1051" y="2041"/>
                    </a:lnTo>
                    <a:lnTo>
                      <a:pt x="1047" y="2047"/>
                    </a:lnTo>
                    <a:lnTo>
                      <a:pt x="1043" y="2053"/>
                    </a:lnTo>
                    <a:lnTo>
                      <a:pt x="1040" y="2061"/>
                    </a:lnTo>
                    <a:lnTo>
                      <a:pt x="1039" y="2069"/>
                    </a:lnTo>
                    <a:lnTo>
                      <a:pt x="1039" y="2077"/>
                    </a:lnTo>
                    <a:lnTo>
                      <a:pt x="1039" y="2085"/>
                    </a:lnTo>
                    <a:lnTo>
                      <a:pt x="1039" y="2085"/>
                    </a:lnTo>
                    <a:lnTo>
                      <a:pt x="1042" y="2095"/>
                    </a:lnTo>
                    <a:lnTo>
                      <a:pt x="1047" y="2103"/>
                    </a:lnTo>
                    <a:lnTo>
                      <a:pt x="1051" y="2111"/>
                    </a:lnTo>
                    <a:lnTo>
                      <a:pt x="1058" y="2115"/>
                    </a:lnTo>
                    <a:lnTo>
                      <a:pt x="1066" y="2120"/>
                    </a:lnTo>
                    <a:lnTo>
                      <a:pt x="1074" y="2125"/>
                    </a:lnTo>
                    <a:lnTo>
                      <a:pt x="1082" y="2126"/>
                    </a:lnTo>
                    <a:lnTo>
                      <a:pt x="1091" y="2128"/>
                    </a:lnTo>
                    <a:lnTo>
                      <a:pt x="1091" y="2128"/>
                    </a:lnTo>
                    <a:lnTo>
                      <a:pt x="1123" y="2133"/>
                    </a:lnTo>
                    <a:lnTo>
                      <a:pt x="1137" y="2138"/>
                    </a:lnTo>
                    <a:lnTo>
                      <a:pt x="1151" y="2142"/>
                    </a:lnTo>
                    <a:lnTo>
                      <a:pt x="1166" y="2147"/>
                    </a:lnTo>
                    <a:lnTo>
                      <a:pt x="1178" y="2155"/>
                    </a:lnTo>
                    <a:lnTo>
                      <a:pt x="1191" y="2163"/>
                    </a:lnTo>
                    <a:lnTo>
                      <a:pt x="1204" y="2173"/>
                    </a:lnTo>
                    <a:lnTo>
                      <a:pt x="1204" y="2173"/>
                    </a:lnTo>
                    <a:lnTo>
                      <a:pt x="1217" y="2184"/>
                    </a:lnTo>
                    <a:lnTo>
                      <a:pt x="1231" y="2195"/>
                    </a:lnTo>
                    <a:lnTo>
                      <a:pt x="1245" y="2203"/>
                    </a:lnTo>
                    <a:lnTo>
                      <a:pt x="1261" y="2211"/>
                    </a:lnTo>
                    <a:lnTo>
                      <a:pt x="1277" y="2217"/>
                    </a:lnTo>
                    <a:lnTo>
                      <a:pt x="1293" y="2223"/>
                    </a:lnTo>
                    <a:lnTo>
                      <a:pt x="1310" y="2228"/>
                    </a:lnTo>
                    <a:lnTo>
                      <a:pt x="1326" y="2233"/>
                    </a:lnTo>
                    <a:lnTo>
                      <a:pt x="1326" y="2233"/>
                    </a:lnTo>
                    <a:lnTo>
                      <a:pt x="1342" y="2236"/>
                    </a:lnTo>
                    <a:lnTo>
                      <a:pt x="1356" y="2241"/>
                    </a:lnTo>
                    <a:lnTo>
                      <a:pt x="1369" y="2246"/>
                    </a:lnTo>
                    <a:lnTo>
                      <a:pt x="1383" y="2254"/>
                    </a:lnTo>
                    <a:lnTo>
                      <a:pt x="1394" y="2261"/>
                    </a:lnTo>
                    <a:lnTo>
                      <a:pt x="1406" y="2271"/>
                    </a:lnTo>
                    <a:lnTo>
                      <a:pt x="1415" y="2284"/>
                    </a:lnTo>
                    <a:lnTo>
                      <a:pt x="1423" y="2300"/>
                    </a:lnTo>
                    <a:lnTo>
                      <a:pt x="1423" y="2300"/>
                    </a:lnTo>
                    <a:lnTo>
                      <a:pt x="1428" y="2304"/>
                    </a:lnTo>
                    <a:lnTo>
                      <a:pt x="1431" y="2311"/>
                    </a:lnTo>
                    <a:lnTo>
                      <a:pt x="1444" y="2320"/>
                    </a:lnTo>
                    <a:lnTo>
                      <a:pt x="1458" y="2328"/>
                    </a:lnTo>
                    <a:lnTo>
                      <a:pt x="1475" y="2333"/>
                    </a:lnTo>
                    <a:lnTo>
                      <a:pt x="1493" y="2336"/>
                    </a:lnTo>
                    <a:lnTo>
                      <a:pt x="1512" y="2338"/>
                    </a:lnTo>
                    <a:lnTo>
                      <a:pt x="1528" y="2336"/>
                    </a:lnTo>
                    <a:lnTo>
                      <a:pt x="1542" y="2333"/>
                    </a:lnTo>
                    <a:lnTo>
                      <a:pt x="1542" y="2333"/>
                    </a:lnTo>
                    <a:lnTo>
                      <a:pt x="1549" y="2331"/>
                    </a:lnTo>
                    <a:lnTo>
                      <a:pt x="1553" y="2328"/>
                    </a:lnTo>
                    <a:lnTo>
                      <a:pt x="1555" y="2327"/>
                    </a:lnTo>
                    <a:lnTo>
                      <a:pt x="1557" y="2325"/>
                    </a:lnTo>
                    <a:lnTo>
                      <a:pt x="1557" y="2322"/>
                    </a:lnTo>
                    <a:lnTo>
                      <a:pt x="1555" y="2317"/>
                    </a:lnTo>
                    <a:lnTo>
                      <a:pt x="1555" y="2317"/>
                    </a:lnTo>
                    <a:lnTo>
                      <a:pt x="1553" y="2314"/>
                    </a:lnTo>
                    <a:lnTo>
                      <a:pt x="1553" y="2309"/>
                    </a:lnTo>
                    <a:lnTo>
                      <a:pt x="1555" y="2303"/>
                    </a:lnTo>
                    <a:lnTo>
                      <a:pt x="1564" y="2292"/>
                    </a:lnTo>
                    <a:lnTo>
                      <a:pt x="1564" y="2292"/>
                    </a:lnTo>
                    <a:lnTo>
                      <a:pt x="1582" y="2265"/>
                    </a:lnTo>
                    <a:lnTo>
                      <a:pt x="1587" y="2255"/>
                    </a:lnTo>
                    <a:lnTo>
                      <a:pt x="1588" y="2246"/>
                    </a:lnTo>
                    <a:lnTo>
                      <a:pt x="1587" y="2238"/>
                    </a:lnTo>
                    <a:lnTo>
                      <a:pt x="1582" y="2227"/>
                    </a:lnTo>
                    <a:lnTo>
                      <a:pt x="1576" y="2215"/>
                    </a:lnTo>
                    <a:lnTo>
                      <a:pt x="1564" y="2200"/>
                    </a:lnTo>
                    <a:lnTo>
                      <a:pt x="1564" y="2200"/>
                    </a:lnTo>
                    <a:lnTo>
                      <a:pt x="1557" y="2187"/>
                    </a:lnTo>
                    <a:lnTo>
                      <a:pt x="1550" y="2174"/>
                    </a:lnTo>
                    <a:lnTo>
                      <a:pt x="1549" y="2166"/>
                    </a:lnTo>
                    <a:lnTo>
                      <a:pt x="1549" y="2160"/>
                    </a:lnTo>
                    <a:lnTo>
                      <a:pt x="1550" y="2152"/>
                    </a:lnTo>
                    <a:lnTo>
                      <a:pt x="1552" y="2144"/>
                    </a:lnTo>
                    <a:lnTo>
                      <a:pt x="1552" y="2144"/>
                    </a:lnTo>
                    <a:lnTo>
                      <a:pt x="1569" y="2104"/>
                    </a:lnTo>
                    <a:lnTo>
                      <a:pt x="1590" y="2065"/>
                    </a:lnTo>
                    <a:lnTo>
                      <a:pt x="1599" y="2045"/>
                    </a:lnTo>
                    <a:lnTo>
                      <a:pt x="1612" y="2026"/>
                    </a:lnTo>
                    <a:lnTo>
                      <a:pt x="1623" y="2007"/>
                    </a:lnTo>
                    <a:lnTo>
                      <a:pt x="1638" y="1990"/>
                    </a:lnTo>
                    <a:lnTo>
                      <a:pt x="1638" y="1990"/>
                    </a:lnTo>
                    <a:lnTo>
                      <a:pt x="1641" y="1996"/>
                    </a:lnTo>
                    <a:lnTo>
                      <a:pt x="1641" y="2001"/>
                    </a:lnTo>
                    <a:lnTo>
                      <a:pt x="1641" y="2001"/>
                    </a:lnTo>
                    <a:lnTo>
                      <a:pt x="1641" y="2018"/>
                    </a:lnTo>
                    <a:lnTo>
                      <a:pt x="1642" y="2026"/>
                    </a:lnTo>
                    <a:lnTo>
                      <a:pt x="1644" y="2033"/>
                    </a:lnTo>
                    <a:lnTo>
                      <a:pt x="1647" y="2041"/>
                    </a:lnTo>
                    <a:lnTo>
                      <a:pt x="1650" y="2047"/>
                    </a:lnTo>
                    <a:lnTo>
                      <a:pt x="1657" y="2052"/>
                    </a:lnTo>
                    <a:lnTo>
                      <a:pt x="1665" y="2055"/>
                    </a:lnTo>
                    <a:lnTo>
                      <a:pt x="1665" y="2055"/>
                    </a:lnTo>
                    <a:lnTo>
                      <a:pt x="1674" y="2058"/>
                    </a:lnTo>
                    <a:lnTo>
                      <a:pt x="1682" y="2060"/>
                    </a:lnTo>
                    <a:lnTo>
                      <a:pt x="1692" y="2060"/>
                    </a:lnTo>
                    <a:lnTo>
                      <a:pt x="1699" y="2057"/>
                    </a:lnTo>
                    <a:lnTo>
                      <a:pt x="1707" y="2053"/>
                    </a:lnTo>
                    <a:lnTo>
                      <a:pt x="1715" y="2049"/>
                    </a:lnTo>
                    <a:lnTo>
                      <a:pt x="1723" y="2044"/>
                    </a:lnTo>
                    <a:lnTo>
                      <a:pt x="1730" y="2036"/>
                    </a:lnTo>
                    <a:lnTo>
                      <a:pt x="1730" y="2036"/>
                    </a:lnTo>
                    <a:lnTo>
                      <a:pt x="1758" y="2001"/>
                    </a:lnTo>
                    <a:lnTo>
                      <a:pt x="1773" y="1982"/>
                    </a:lnTo>
                    <a:lnTo>
                      <a:pt x="1788" y="1966"/>
                    </a:lnTo>
                    <a:lnTo>
                      <a:pt x="1788" y="1966"/>
                    </a:lnTo>
                    <a:lnTo>
                      <a:pt x="1803" y="1950"/>
                    </a:lnTo>
                    <a:lnTo>
                      <a:pt x="1809" y="1941"/>
                    </a:lnTo>
                    <a:lnTo>
                      <a:pt x="1814" y="1933"/>
                    </a:lnTo>
                    <a:lnTo>
                      <a:pt x="1817" y="1923"/>
                    </a:lnTo>
                    <a:lnTo>
                      <a:pt x="1819" y="1912"/>
                    </a:lnTo>
                    <a:lnTo>
                      <a:pt x="1820" y="1903"/>
                    </a:lnTo>
                    <a:lnTo>
                      <a:pt x="1819" y="1891"/>
                    </a:lnTo>
                    <a:lnTo>
                      <a:pt x="1819" y="1891"/>
                    </a:lnTo>
                    <a:lnTo>
                      <a:pt x="1819" y="1879"/>
                    </a:lnTo>
                    <a:lnTo>
                      <a:pt x="1820" y="1869"/>
                    </a:lnTo>
                    <a:lnTo>
                      <a:pt x="1823" y="1860"/>
                    </a:lnTo>
                    <a:lnTo>
                      <a:pt x="1828" y="1852"/>
                    </a:lnTo>
                    <a:lnTo>
                      <a:pt x="1834" y="1845"/>
                    </a:lnTo>
                    <a:lnTo>
                      <a:pt x="1842" y="1841"/>
                    </a:lnTo>
                    <a:lnTo>
                      <a:pt x="1852" y="1837"/>
                    </a:lnTo>
                    <a:lnTo>
                      <a:pt x="1865" y="1834"/>
                    </a:lnTo>
                    <a:lnTo>
                      <a:pt x="1865" y="1834"/>
                    </a:lnTo>
                    <a:lnTo>
                      <a:pt x="1873" y="1833"/>
                    </a:lnTo>
                    <a:lnTo>
                      <a:pt x="1882" y="1829"/>
                    </a:lnTo>
                    <a:lnTo>
                      <a:pt x="1900" y="1823"/>
                    </a:lnTo>
                    <a:lnTo>
                      <a:pt x="1900" y="1823"/>
                    </a:lnTo>
                    <a:lnTo>
                      <a:pt x="1906" y="1820"/>
                    </a:lnTo>
                    <a:lnTo>
                      <a:pt x="1912" y="1817"/>
                    </a:lnTo>
                    <a:lnTo>
                      <a:pt x="1917" y="1814"/>
                    </a:lnTo>
                    <a:lnTo>
                      <a:pt x="1920" y="1809"/>
                    </a:lnTo>
                    <a:lnTo>
                      <a:pt x="1923" y="1804"/>
                    </a:lnTo>
                    <a:lnTo>
                      <a:pt x="1925" y="1799"/>
                    </a:lnTo>
                    <a:lnTo>
                      <a:pt x="1927" y="1785"/>
                    </a:lnTo>
                    <a:lnTo>
                      <a:pt x="1927" y="1785"/>
                    </a:lnTo>
                    <a:lnTo>
                      <a:pt x="1927" y="1763"/>
                    </a:lnTo>
                    <a:lnTo>
                      <a:pt x="1925" y="1744"/>
                    </a:lnTo>
                    <a:lnTo>
                      <a:pt x="1920" y="1728"/>
                    </a:lnTo>
                    <a:lnTo>
                      <a:pt x="1912" y="1712"/>
                    </a:lnTo>
                    <a:lnTo>
                      <a:pt x="1903" y="1699"/>
                    </a:lnTo>
                    <a:lnTo>
                      <a:pt x="1889" y="1688"/>
                    </a:lnTo>
                    <a:lnTo>
                      <a:pt x="1871" y="1679"/>
                    </a:lnTo>
                    <a:lnTo>
                      <a:pt x="1850" y="1671"/>
                    </a:lnTo>
                    <a:lnTo>
                      <a:pt x="1850" y="1671"/>
                    </a:lnTo>
                    <a:lnTo>
                      <a:pt x="1838" y="1664"/>
                    </a:lnTo>
                    <a:lnTo>
                      <a:pt x="1825" y="1658"/>
                    </a:lnTo>
                    <a:lnTo>
                      <a:pt x="1825" y="1658"/>
                    </a:lnTo>
                    <a:lnTo>
                      <a:pt x="1814" y="1650"/>
                    </a:lnTo>
                    <a:lnTo>
                      <a:pt x="1809" y="1645"/>
                    </a:lnTo>
                    <a:lnTo>
                      <a:pt x="1806" y="1639"/>
                    </a:lnTo>
                    <a:lnTo>
                      <a:pt x="1804" y="1634"/>
                    </a:lnTo>
                    <a:lnTo>
                      <a:pt x="1803" y="1628"/>
                    </a:lnTo>
                    <a:lnTo>
                      <a:pt x="1803" y="1620"/>
                    </a:lnTo>
                    <a:lnTo>
                      <a:pt x="1804" y="1612"/>
                    </a:lnTo>
                    <a:lnTo>
                      <a:pt x="1804" y="1612"/>
                    </a:lnTo>
                    <a:lnTo>
                      <a:pt x="1812" y="1585"/>
                    </a:lnTo>
                    <a:lnTo>
                      <a:pt x="1823" y="1561"/>
                    </a:lnTo>
                    <a:lnTo>
                      <a:pt x="1836" y="1537"/>
                    </a:lnTo>
                    <a:lnTo>
                      <a:pt x="1849" y="1515"/>
                    </a:lnTo>
                    <a:lnTo>
                      <a:pt x="1849" y="1515"/>
                    </a:lnTo>
                    <a:lnTo>
                      <a:pt x="1855" y="1505"/>
                    </a:lnTo>
                    <a:lnTo>
                      <a:pt x="1861" y="1498"/>
                    </a:lnTo>
                    <a:lnTo>
                      <a:pt x="1869" y="1491"/>
                    </a:lnTo>
                    <a:lnTo>
                      <a:pt x="1877" y="1485"/>
                    </a:lnTo>
                    <a:lnTo>
                      <a:pt x="1885" y="1480"/>
                    </a:lnTo>
                    <a:lnTo>
                      <a:pt x="1895" y="1475"/>
                    </a:lnTo>
                    <a:lnTo>
                      <a:pt x="1904" y="1472"/>
                    </a:lnTo>
                    <a:lnTo>
                      <a:pt x="1914" y="1471"/>
                    </a:lnTo>
                    <a:lnTo>
                      <a:pt x="1914" y="1471"/>
                    </a:lnTo>
                    <a:lnTo>
                      <a:pt x="1922" y="1469"/>
                    </a:lnTo>
                    <a:lnTo>
                      <a:pt x="1927" y="1469"/>
                    </a:lnTo>
                    <a:lnTo>
                      <a:pt x="1931" y="1472"/>
                    </a:lnTo>
                    <a:lnTo>
                      <a:pt x="1935" y="1477"/>
                    </a:lnTo>
                    <a:lnTo>
                      <a:pt x="1935" y="1477"/>
                    </a:lnTo>
                    <a:lnTo>
                      <a:pt x="1939" y="1488"/>
                    </a:lnTo>
                    <a:lnTo>
                      <a:pt x="1946" y="1496"/>
                    </a:lnTo>
                    <a:lnTo>
                      <a:pt x="1952" y="1502"/>
                    </a:lnTo>
                    <a:lnTo>
                      <a:pt x="1960" y="1507"/>
                    </a:lnTo>
                    <a:lnTo>
                      <a:pt x="1970" y="1510"/>
                    </a:lnTo>
                    <a:lnTo>
                      <a:pt x="1979" y="1512"/>
                    </a:lnTo>
                    <a:lnTo>
                      <a:pt x="1989" y="1512"/>
                    </a:lnTo>
                    <a:lnTo>
                      <a:pt x="2000" y="1512"/>
                    </a:lnTo>
                    <a:lnTo>
                      <a:pt x="2000" y="1512"/>
                    </a:lnTo>
                    <a:lnTo>
                      <a:pt x="2009" y="1512"/>
                    </a:lnTo>
                    <a:lnTo>
                      <a:pt x="2020" y="1513"/>
                    </a:lnTo>
                    <a:lnTo>
                      <a:pt x="2028" y="1515"/>
                    </a:lnTo>
                    <a:lnTo>
                      <a:pt x="2036" y="1520"/>
                    </a:lnTo>
                    <a:lnTo>
                      <a:pt x="2044" y="1525"/>
                    </a:lnTo>
                    <a:lnTo>
                      <a:pt x="2051" y="1532"/>
                    </a:lnTo>
                    <a:lnTo>
                      <a:pt x="2055" y="1540"/>
                    </a:lnTo>
                    <a:lnTo>
                      <a:pt x="2062" y="1550"/>
                    </a:lnTo>
                    <a:lnTo>
                      <a:pt x="2062" y="1550"/>
                    </a:lnTo>
                    <a:lnTo>
                      <a:pt x="2073" y="1577"/>
                    </a:lnTo>
                    <a:lnTo>
                      <a:pt x="2081" y="1591"/>
                    </a:lnTo>
                    <a:lnTo>
                      <a:pt x="2090" y="1602"/>
                    </a:lnTo>
                    <a:lnTo>
                      <a:pt x="2090" y="1602"/>
                    </a:lnTo>
                    <a:lnTo>
                      <a:pt x="2098" y="1609"/>
                    </a:lnTo>
                    <a:lnTo>
                      <a:pt x="2106" y="1613"/>
                    </a:lnTo>
                    <a:lnTo>
                      <a:pt x="2116" y="1617"/>
                    </a:lnTo>
                    <a:lnTo>
                      <a:pt x="2125" y="1620"/>
                    </a:lnTo>
                    <a:lnTo>
                      <a:pt x="2133" y="1620"/>
                    </a:lnTo>
                    <a:lnTo>
                      <a:pt x="2141" y="1618"/>
                    </a:lnTo>
                    <a:lnTo>
                      <a:pt x="2147" y="1617"/>
                    </a:lnTo>
                    <a:lnTo>
                      <a:pt x="2152" y="1612"/>
                    </a:lnTo>
                    <a:lnTo>
                      <a:pt x="2152" y="1612"/>
                    </a:lnTo>
                    <a:lnTo>
                      <a:pt x="2157" y="1602"/>
                    </a:lnTo>
                    <a:lnTo>
                      <a:pt x="2162" y="1588"/>
                    </a:lnTo>
                    <a:lnTo>
                      <a:pt x="2162" y="1572"/>
                    </a:lnTo>
                    <a:lnTo>
                      <a:pt x="2162" y="1555"/>
                    </a:lnTo>
                    <a:lnTo>
                      <a:pt x="2160" y="1537"/>
                    </a:lnTo>
                    <a:lnTo>
                      <a:pt x="2157" y="1521"/>
                    </a:lnTo>
                    <a:lnTo>
                      <a:pt x="2151" y="1509"/>
                    </a:lnTo>
                    <a:lnTo>
                      <a:pt x="2144" y="1498"/>
                    </a:lnTo>
                    <a:lnTo>
                      <a:pt x="2144" y="1498"/>
                    </a:lnTo>
                    <a:lnTo>
                      <a:pt x="2119" y="1472"/>
                    </a:lnTo>
                    <a:lnTo>
                      <a:pt x="2090" y="1447"/>
                    </a:lnTo>
                    <a:lnTo>
                      <a:pt x="2076" y="1436"/>
                    </a:lnTo>
                    <a:lnTo>
                      <a:pt x="2060" y="1426"/>
                    </a:lnTo>
                    <a:lnTo>
                      <a:pt x="2044" y="1417"/>
                    </a:lnTo>
                    <a:lnTo>
                      <a:pt x="2027" y="1409"/>
                    </a:lnTo>
                    <a:lnTo>
                      <a:pt x="2027" y="140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3" name="Freeform 125">
                <a:extLst>
                  <a:ext uri="{FF2B5EF4-FFF2-40B4-BE49-F238E27FC236}">
                    <a16:creationId xmlns:a16="http://schemas.microsoft.com/office/drawing/2014/main" id="{47876ABE-00FF-19E5-BB3B-F47BF4B86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4" name="Freeform 126">
                <a:extLst>
                  <a:ext uri="{FF2B5EF4-FFF2-40B4-BE49-F238E27FC236}">
                    <a16:creationId xmlns:a16="http://schemas.microsoft.com/office/drawing/2014/main" id="{69D18EEB-8079-4747-13F0-79F2C425F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5" name="Freeform 127">
                <a:extLst>
                  <a:ext uri="{FF2B5EF4-FFF2-40B4-BE49-F238E27FC236}">
                    <a16:creationId xmlns:a16="http://schemas.microsoft.com/office/drawing/2014/main" id="{5FC4AC67-FCE7-5612-52C7-6AFB215A44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3" y="3532"/>
                <a:ext cx="582" cy="595"/>
              </a:xfrm>
              <a:custGeom>
                <a:avLst/>
                <a:gdLst>
                  <a:gd name="T0" fmla="*/ 737 w 1162"/>
                  <a:gd name="T1" fmla="*/ 777 h 1190"/>
                  <a:gd name="T2" fmla="*/ 767 w 1162"/>
                  <a:gd name="T3" fmla="*/ 785 h 1190"/>
                  <a:gd name="T4" fmla="*/ 848 w 1162"/>
                  <a:gd name="T5" fmla="*/ 829 h 1190"/>
                  <a:gd name="T6" fmla="*/ 775 w 1162"/>
                  <a:gd name="T7" fmla="*/ 748 h 1190"/>
                  <a:gd name="T8" fmla="*/ 676 w 1162"/>
                  <a:gd name="T9" fmla="*/ 659 h 1190"/>
                  <a:gd name="T10" fmla="*/ 565 w 1162"/>
                  <a:gd name="T11" fmla="*/ 599 h 1190"/>
                  <a:gd name="T12" fmla="*/ 529 w 1162"/>
                  <a:gd name="T13" fmla="*/ 529 h 1190"/>
                  <a:gd name="T14" fmla="*/ 571 w 1162"/>
                  <a:gd name="T15" fmla="*/ 586 h 1190"/>
                  <a:gd name="T16" fmla="*/ 513 w 1162"/>
                  <a:gd name="T17" fmla="*/ 441 h 1190"/>
                  <a:gd name="T18" fmla="*/ 506 w 1162"/>
                  <a:gd name="T19" fmla="*/ 251 h 1190"/>
                  <a:gd name="T20" fmla="*/ 589 w 1162"/>
                  <a:gd name="T21" fmla="*/ 360 h 1190"/>
                  <a:gd name="T22" fmla="*/ 654 w 1162"/>
                  <a:gd name="T23" fmla="*/ 394 h 1190"/>
                  <a:gd name="T24" fmla="*/ 600 w 1162"/>
                  <a:gd name="T25" fmla="*/ 329 h 1190"/>
                  <a:gd name="T26" fmla="*/ 695 w 1162"/>
                  <a:gd name="T27" fmla="*/ 381 h 1190"/>
                  <a:gd name="T28" fmla="*/ 670 w 1162"/>
                  <a:gd name="T29" fmla="*/ 319 h 1190"/>
                  <a:gd name="T30" fmla="*/ 703 w 1162"/>
                  <a:gd name="T31" fmla="*/ 306 h 1190"/>
                  <a:gd name="T32" fmla="*/ 783 w 1162"/>
                  <a:gd name="T33" fmla="*/ 337 h 1190"/>
                  <a:gd name="T34" fmla="*/ 683 w 1162"/>
                  <a:gd name="T35" fmla="*/ 268 h 1190"/>
                  <a:gd name="T36" fmla="*/ 679 w 1162"/>
                  <a:gd name="T37" fmla="*/ 206 h 1190"/>
                  <a:gd name="T38" fmla="*/ 794 w 1162"/>
                  <a:gd name="T39" fmla="*/ 168 h 1190"/>
                  <a:gd name="T40" fmla="*/ 896 w 1162"/>
                  <a:gd name="T41" fmla="*/ 160 h 1190"/>
                  <a:gd name="T42" fmla="*/ 1091 w 1162"/>
                  <a:gd name="T43" fmla="*/ 187 h 1190"/>
                  <a:gd name="T44" fmla="*/ 1156 w 1162"/>
                  <a:gd name="T45" fmla="*/ 60 h 1190"/>
                  <a:gd name="T46" fmla="*/ 1105 w 1162"/>
                  <a:gd name="T47" fmla="*/ 35 h 1190"/>
                  <a:gd name="T48" fmla="*/ 937 w 1162"/>
                  <a:gd name="T49" fmla="*/ 106 h 1190"/>
                  <a:gd name="T50" fmla="*/ 799 w 1162"/>
                  <a:gd name="T51" fmla="*/ 60 h 1190"/>
                  <a:gd name="T52" fmla="*/ 606 w 1162"/>
                  <a:gd name="T53" fmla="*/ 75 h 1190"/>
                  <a:gd name="T54" fmla="*/ 460 w 1162"/>
                  <a:gd name="T55" fmla="*/ 121 h 1190"/>
                  <a:gd name="T56" fmla="*/ 322 w 1162"/>
                  <a:gd name="T57" fmla="*/ 152 h 1190"/>
                  <a:gd name="T58" fmla="*/ 163 w 1162"/>
                  <a:gd name="T59" fmla="*/ 213 h 1190"/>
                  <a:gd name="T60" fmla="*/ 111 w 1162"/>
                  <a:gd name="T61" fmla="*/ 322 h 1190"/>
                  <a:gd name="T62" fmla="*/ 50 w 1162"/>
                  <a:gd name="T63" fmla="*/ 402 h 1190"/>
                  <a:gd name="T64" fmla="*/ 1 w 1162"/>
                  <a:gd name="T65" fmla="*/ 483 h 1190"/>
                  <a:gd name="T66" fmla="*/ 100 w 1162"/>
                  <a:gd name="T67" fmla="*/ 635 h 1190"/>
                  <a:gd name="T68" fmla="*/ 112 w 1162"/>
                  <a:gd name="T69" fmla="*/ 692 h 1190"/>
                  <a:gd name="T70" fmla="*/ 189 w 1162"/>
                  <a:gd name="T71" fmla="*/ 748 h 1190"/>
                  <a:gd name="T72" fmla="*/ 241 w 1162"/>
                  <a:gd name="T73" fmla="*/ 745 h 1190"/>
                  <a:gd name="T74" fmla="*/ 259 w 1162"/>
                  <a:gd name="T75" fmla="*/ 789 h 1190"/>
                  <a:gd name="T76" fmla="*/ 212 w 1162"/>
                  <a:gd name="T77" fmla="*/ 880 h 1190"/>
                  <a:gd name="T78" fmla="*/ 298 w 1162"/>
                  <a:gd name="T79" fmla="*/ 1007 h 1190"/>
                  <a:gd name="T80" fmla="*/ 359 w 1162"/>
                  <a:gd name="T81" fmla="*/ 1116 h 1190"/>
                  <a:gd name="T82" fmla="*/ 386 w 1162"/>
                  <a:gd name="T83" fmla="*/ 1064 h 1190"/>
                  <a:gd name="T84" fmla="*/ 468 w 1162"/>
                  <a:gd name="T85" fmla="*/ 1182 h 1190"/>
                  <a:gd name="T86" fmla="*/ 511 w 1162"/>
                  <a:gd name="T87" fmla="*/ 1112 h 1190"/>
                  <a:gd name="T88" fmla="*/ 603 w 1162"/>
                  <a:gd name="T89" fmla="*/ 1172 h 1190"/>
                  <a:gd name="T90" fmla="*/ 557 w 1162"/>
                  <a:gd name="T91" fmla="*/ 1043 h 1190"/>
                  <a:gd name="T92" fmla="*/ 559 w 1162"/>
                  <a:gd name="T93" fmla="*/ 956 h 1190"/>
                  <a:gd name="T94" fmla="*/ 630 w 1162"/>
                  <a:gd name="T95" fmla="*/ 974 h 1190"/>
                  <a:gd name="T96" fmla="*/ 608 w 1162"/>
                  <a:gd name="T97" fmla="*/ 926 h 1190"/>
                  <a:gd name="T98" fmla="*/ 575 w 1162"/>
                  <a:gd name="T99" fmla="*/ 858 h 1190"/>
                  <a:gd name="T100" fmla="*/ 654 w 1162"/>
                  <a:gd name="T101" fmla="*/ 846 h 1190"/>
                  <a:gd name="T102" fmla="*/ 133 w 1162"/>
                  <a:gd name="T103" fmla="*/ 611 h 1190"/>
                  <a:gd name="T104" fmla="*/ 192 w 1162"/>
                  <a:gd name="T105" fmla="*/ 615 h 1190"/>
                  <a:gd name="T106" fmla="*/ 538 w 1162"/>
                  <a:gd name="T107" fmla="*/ 619 h 1190"/>
                  <a:gd name="T108" fmla="*/ 446 w 1162"/>
                  <a:gd name="T109" fmla="*/ 800 h 1190"/>
                  <a:gd name="T110" fmla="*/ 413 w 1162"/>
                  <a:gd name="T111" fmla="*/ 762 h 1190"/>
                  <a:gd name="T112" fmla="*/ 564 w 1162"/>
                  <a:gd name="T113" fmla="*/ 791 h 1190"/>
                  <a:gd name="T114" fmla="*/ 559 w 1162"/>
                  <a:gd name="T115" fmla="*/ 675 h 1190"/>
                  <a:gd name="T116" fmla="*/ 578 w 1162"/>
                  <a:gd name="T117" fmla="*/ 648 h 1190"/>
                  <a:gd name="T118" fmla="*/ 603 w 1162"/>
                  <a:gd name="T119" fmla="*/ 702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2" h="1190">
                    <a:moveTo>
                      <a:pt x="735" y="907"/>
                    </a:moveTo>
                    <a:lnTo>
                      <a:pt x="735" y="907"/>
                    </a:lnTo>
                    <a:lnTo>
                      <a:pt x="743" y="913"/>
                    </a:lnTo>
                    <a:lnTo>
                      <a:pt x="746" y="915"/>
                    </a:lnTo>
                    <a:lnTo>
                      <a:pt x="749" y="915"/>
                    </a:lnTo>
                    <a:lnTo>
                      <a:pt x="753" y="913"/>
                    </a:lnTo>
                    <a:lnTo>
                      <a:pt x="756" y="912"/>
                    </a:lnTo>
                    <a:lnTo>
                      <a:pt x="757" y="908"/>
                    </a:lnTo>
                    <a:lnTo>
                      <a:pt x="757" y="904"/>
                    </a:lnTo>
                    <a:lnTo>
                      <a:pt x="757" y="904"/>
                    </a:lnTo>
                    <a:lnTo>
                      <a:pt x="754" y="873"/>
                    </a:lnTo>
                    <a:lnTo>
                      <a:pt x="751" y="842"/>
                    </a:lnTo>
                    <a:lnTo>
                      <a:pt x="740" y="781"/>
                    </a:lnTo>
                    <a:lnTo>
                      <a:pt x="740" y="781"/>
                    </a:lnTo>
                    <a:lnTo>
                      <a:pt x="737" y="777"/>
                    </a:lnTo>
                    <a:lnTo>
                      <a:pt x="732" y="772"/>
                    </a:lnTo>
                    <a:lnTo>
                      <a:pt x="719" y="764"/>
                    </a:lnTo>
                    <a:lnTo>
                      <a:pt x="719" y="764"/>
                    </a:lnTo>
                    <a:lnTo>
                      <a:pt x="706" y="756"/>
                    </a:lnTo>
                    <a:lnTo>
                      <a:pt x="691" y="748"/>
                    </a:lnTo>
                    <a:lnTo>
                      <a:pt x="691" y="748"/>
                    </a:lnTo>
                    <a:lnTo>
                      <a:pt x="705" y="745"/>
                    </a:lnTo>
                    <a:lnTo>
                      <a:pt x="718" y="745"/>
                    </a:lnTo>
                    <a:lnTo>
                      <a:pt x="729" y="746"/>
                    </a:lnTo>
                    <a:lnTo>
                      <a:pt x="738" y="751"/>
                    </a:lnTo>
                    <a:lnTo>
                      <a:pt x="746" y="758"/>
                    </a:lnTo>
                    <a:lnTo>
                      <a:pt x="754" y="765"/>
                    </a:lnTo>
                    <a:lnTo>
                      <a:pt x="761" y="775"/>
                    </a:lnTo>
                    <a:lnTo>
                      <a:pt x="767" y="785"/>
                    </a:lnTo>
                    <a:lnTo>
                      <a:pt x="767" y="785"/>
                    </a:lnTo>
                    <a:lnTo>
                      <a:pt x="776" y="802"/>
                    </a:lnTo>
                    <a:lnTo>
                      <a:pt x="783" y="810"/>
                    </a:lnTo>
                    <a:lnTo>
                      <a:pt x="789" y="816"/>
                    </a:lnTo>
                    <a:lnTo>
                      <a:pt x="797" y="823"/>
                    </a:lnTo>
                    <a:lnTo>
                      <a:pt x="805" y="827"/>
                    </a:lnTo>
                    <a:lnTo>
                      <a:pt x="815" y="832"/>
                    </a:lnTo>
                    <a:lnTo>
                      <a:pt x="824" y="835"/>
                    </a:lnTo>
                    <a:lnTo>
                      <a:pt x="824" y="835"/>
                    </a:lnTo>
                    <a:lnTo>
                      <a:pt x="835" y="839"/>
                    </a:lnTo>
                    <a:lnTo>
                      <a:pt x="838" y="840"/>
                    </a:lnTo>
                    <a:lnTo>
                      <a:pt x="842" y="839"/>
                    </a:lnTo>
                    <a:lnTo>
                      <a:pt x="843" y="837"/>
                    </a:lnTo>
                    <a:lnTo>
                      <a:pt x="846" y="834"/>
                    </a:lnTo>
                    <a:lnTo>
                      <a:pt x="846" y="834"/>
                    </a:lnTo>
                    <a:lnTo>
                      <a:pt x="848" y="829"/>
                    </a:lnTo>
                    <a:lnTo>
                      <a:pt x="849" y="823"/>
                    </a:lnTo>
                    <a:lnTo>
                      <a:pt x="848" y="816"/>
                    </a:lnTo>
                    <a:lnTo>
                      <a:pt x="845" y="810"/>
                    </a:lnTo>
                    <a:lnTo>
                      <a:pt x="845" y="810"/>
                    </a:lnTo>
                    <a:lnTo>
                      <a:pt x="840" y="804"/>
                    </a:lnTo>
                    <a:lnTo>
                      <a:pt x="834" y="797"/>
                    </a:lnTo>
                    <a:lnTo>
                      <a:pt x="827" y="792"/>
                    </a:lnTo>
                    <a:lnTo>
                      <a:pt x="818" y="789"/>
                    </a:lnTo>
                    <a:lnTo>
                      <a:pt x="818" y="789"/>
                    </a:lnTo>
                    <a:lnTo>
                      <a:pt x="808" y="785"/>
                    </a:lnTo>
                    <a:lnTo>
                      <a:pt x="799" y="780"/>
                    </a:lnTo>
                    <a:lnTo>
                      <a:pt x="791" y="773"/>
                    </a:lnTo>
                    <a:lnTo>
                      <a:pt x="784" y="765"/>
                    </a:lnTo>
                    <a:lnTo>
                      <a:pt x="780" y="758"/>
                    </a:lnTo>
                    <a:lnTo>
                      <a:pt x="775" y="748"/>
                    </a:lnTo>
                    <a:lnTo>
                      <a:pt x="773" y="737"/>
                    </a:lnTo>
                    <a:lnTo>
                      <a:pt x="772" y="726"/>
                    </a:lnTo>
                    <a:lnTo>
                      <a:pt x="772" y="726"/>
                    </a:lnTo>
                    <a:lnTo>
                      <a:pt x="770" y="711"/>
                    </a:lnTo>
                    <a:lnTo>
                      <a:pt x="767" y="700"/>
                    </a:lnTo>
                    <a:lnTo>
                      <a:pt x="762" y="691"/>
                    </a:lnTo>
                    <a:lnTo>
                      <a:pt x="757" y="684"/>
                    </a:lnTo>
                    <a:lnTo>
                      <a:pt x="749" y="678"/>
                    </a:lnTo>
                    <a:lnTo>
                      <a:pt x="741" y="673"/>
                    </a:lnTo>
                    <a:lnTo>
                      <a:pt x="730" y="670"/>
                    </a:lnTo>
                    <a:lnTo>
                      <a:pt x="718" y="669"/>
                    </a:lnTo>
                    <a:lnTo>
                      <a:pt x="718" y="669"/>
                    </a:lnTo>
                    <a:lnTo>
                      <a:pt x="703" y="667"/>
                    </a:lnTo>
                    <a:lnTo>
                      <a:pt x="689" y="664"/>
                    </a:lnTo>
                    <a:lnTo>
                      <a:pt x="676" y="659"/>
                    </a:lnTo>
                    <a:lnTo>
                      <a:pt x="664" y="654"/>
                    </a:lnTo>
                    <a:lnTo>
                      <a:pt x="652" y="646"/>
                    </a:lnTo>
                    <a:lnTo>
                      <a:pt x="641" y="638"/>
                    </a:lnTo>
                    <a:lnTo>
                      <a:pt x="632" y="627"/>
                    </a:lnTo>
                    <a:lnTo>
                      <a:pt x="624" y="615"/>
                    </a:lnTo>
                    <a:lnTo>
                      <a:pt x="624" y="615"/>
                    </a:lnTo>
                    <a:lnTo>
                      <a:pt x="614" y="603"/>
                    </a:lnTo>
                    <a:lnTo>
                      <a:pt x="610" y="599"/>
                    </a:lnTo>
                    <a:lnTo>
                      <a:pt x="603" y="596"/>
                    </a:lnTo>
                    <a:lnTo>
                      <a:pt x="597" y="594"/>
                    </a:lnTo>
                    <a:lnTo>
                      <a:pt x="591" y="592"/>
                    </a:lnTo>
                    <a:lnTo>
                      <a:pt x="583" y="594"/>
                    </a:lnTo>
                    <a:lnTo>
                      <a:pt x="575" y="596"/>
                    </a:lnTo>
                    <a:lnTo>
                      <a:pt x="575" y="596"/>
                    </a:lnTo>
                    <a:lnTo>
                      <a:pt x="565" y="599"/>
                    </a:lnTo>
                    <a:lnTo>
                      <a:pt x="557" y="599"/>
                    </a:lnTo>
                    <a:lnTo>
                      <a:pt x="549" y="599"/>
                    </a:lnTo>
                    <a:lnTo>
                      <a:pt x="541" y="596"/>
                    </a:lnTo>
                    <a:lnTo>
                      <a:pt x="535" y="591"/>
                    </a:lnTo>
                    <a:lnTo>
                      <a:pt x="529" y="586"/>
                    </a:lnTo>
                    <a:lnTo>
                      <a:pt x="517" y="572"/>
                    </a:lnTo>
                    <a:lnTo>
                      <a:pt x="517" y="572"/>
                    </a:lnTo>
                    <a:lnTo>
                      <a:pt x="513" y="564"/>
                    </a:lnTo>
                    <a:lnTo>
                      <a:pt x="511" y="554"/>
                    </a:lnTo>
                    <a:lnTo>
                      <a:pt x="511" y="545"/>
                    </a:lnTo>
                    <a:lnTo>
                      <a:pt x="514" y="537"/>
                    </a:lnTo>
                    <a:lnTo>
                      <a:pt x="514" y="537"/>
                    </a:lnTo>
                    <a:lnTo>
                      <a:pt x="519" y="532"/>
                    </a:lnTo>
                    <a:lnTo>
                      <a:pt x="524" y="529"/>
                    </a:lnTo>
                    <a:lnTo>
                      <a:pt x="529" y="529"/>
                    </a:lnTo>
                    <a:lnTo>
                      <a:pt x="535" y="529"/>
                    </a:lnTo>
                    <a:lnTo>
                      <a:pt x="535" y="529"/>
                    </a:lnTo>
                    <a:lnTo>
                      <a:pt x="544" y="532"/>
                    </a:lnTo>
                    <a:lnTo>
                      <a:pt x="552" y="537"/>
                    </a:lnTo>
                    <a:lnTo>
                      <a:pt x="560" y="545"/>
                    </a:lnTo>
                    <a:lnTo>
                      <a:pt x="565" y="554"/>
                    </a:lnTo>
                    <a:lnTo>
                      <a:pt x="565" y="554"/>
                    </a:lnTo>
                    <a:lnTo>
                      <a:pt x="567" y="559"/>
                    </a:lnTo>
                    <a:lnTo>
                      <a:pt x="567" y="564"/>
                    </a:lnTo>
                    <a:lnTo>
                      <a:pt x="564" y="570"/>
                    </a:lnTo>
                    <a:lnTo>
                      <a:pt x="559" y="578"/>
                    </a:lnTo>
                    <a:lnTo>
                      <a:pt x="556" y="584"/>
                    </a:lnTo>
                    <a:lnTo>
                      <a:pt x="556" y="584"/>
                    </a:lnTo>
                    <a:lnTo>
                      <a:pt x="564" y="586"/>
                    </a:lnTo>
                    <a:lnTo>
                      <a:pt x="571" y="586"/>
                    </a:lnTo>
                    <a:lnTo>
                      <a:pt x="578" y="584"/>
                    </a:lnTo>
                    <a:lnTo>
                      <a:pt x="583" y="581"/>
                    </a:lnTo>
                    <a:lnTo>
                      <a:pt x="586" y="576"/>
                    </a:lnTo>
                    <a:lnTo>
                      <a:pt x="587" y="570"/>
                    </a:lnTo>
                    <a:lnTo>
                      <a:pt x="587" y="562"/>
                    </a:lnTo>
                    <a:lnTo>
                      <a:pt x="587" y="554"/>
                    </a:lnTo>
                    <a:lnTo>
                      <a:pt x="587" y="554"/>
                    </a:lnTo>
                    <a:lnTo>
                      <a:pt x="586" y="542"/>
                    </a:lnTo>
                    <a:lnTo>
                      <a:pt x="583" y="530"/>
                    </a:lnTo>
                    <a:lnTo>
                      <a:pt x="578" y="521"/>
                    </a:lnTo>
                    <a:lnTo>
                      <a:pt x="571" y="511"/>
                    </a:lnTo>
                    <a:lnTo>
                      <a:pt x="559" y="492"/>
                    </a:lnTo>
                    <a:lnTo>
                      <a:pt x="544" y="475"/>
                    </a:lnTo>
                    <a:lnTo>
                      <a:pt x="544" y="475"/>
                    </a:lnTo>
                    <a:lnTo>
                      <a:pt x="513" y="441"/>
                    </a:lnTo>
                    <a:lnTo>
                      <a:pt x="498" y="424"/>
                    </a:lnTo>
                    <a:lnTo>
                      <a:pt x="486" y="405"/>
                    </a:lnTo>
                    <a:lnTo>
                      <a:pt x="475" y="386"/>
                    </a:lnTo>
                    <a:lnTo>
                      <a:pt x="463" y="365"/>
                    </a:lnTo>
                    <a:lnTo>
                      <a:pt x="456" y="345"/>
                    </a:lnTo>
                    <a:lnTo>
                      <a:pt x="449" y="322"/>
                    </a:lnTo>
                    <a:lnTo>
                      <a:pt x="449" y="322"/>
                    </a:lnTo>
                    <a:lnTo>
                      <a:pt x="448" y="308"/>
                    </a:lnTo>
                    <a:lnTo>
                      <a:pt x="449" y="295"/>
                    </a:lnTo>
                    <a:lnTo>
                      <a:pt x="454" y="283"/>
                    </a:lnTo>
                    <a:lnTo>
                      <a:pt x="460" y="272"/>
                    </a:lnTo>
                    <a:lnTo>
                      <a:pt x="470" y="264"/>
                    </a:lnTo>
                    <a:lnTo>
                      <a:pt x="481" y="256"/>
                    </a:lnTo>
                    <a:lnTo>
                      <a:pt x="492" y="252"/>
                    </a:lnTo>
                    <a:lnTo>
                      <a:pt x="506" y="251"/>
                    </a:lnTo>
                    <a:lnTo>
                      <a:pt x="506" y="251"/>
                    </a:lnTo>
                    <a:lnTo>
                      <a:pt x="498" y="257"/>
                    </a:lnTo>
                    <a:lnTo>
                      <a:pt x="492" y="264"/>
                    </a:lnTo>
                    <a:lnTo>
                      <a:pt x="490" y="270"/>
                    </a:lnTo>
                    <a:lnTo>
                      <a:pt x="490" y="275"/>
                    </a:lnTo>
                    <a:lnTo>
                      <a:pt x="494" y="279"/>
                    </a:lnTo>
                    <a:lnTo>
                      <a:pt x="498" y="284"/>
                    </a:lnTo>
                    <a:lnTo>
                      <a:pt x="511" y="292"/>
                    </a:lnTo>
                    <a:lnTo>
                      <a:pt x="511" y="292"/>
                    </a:lnTo>
                    <a:lnTo>
                      <a:pt x="538" y="306"/>
                    </a:lnTo>
                    <a:lnTo>
                      <a:pt x="551" y="314"/>
                    </a:lnTo>
                    <a:lnTo>
                      <a:pt x="562" y="324"/>
                    </a:lnTo>
                    <a:lnTo>
                      <a:pt x="573" y="335"/>
                    </a:lnTo>
                    <a:lnTo>
                      <a:pt x="583" y="346"/>
                    </a:lnTo>
                    <a:lnTo>
                      <a:pt x="589" y="360"/>
                    </a:lnTo>
                    <a:lnTo>
                      <a:pt x="595" y="376"/>
                    </a:lnTo>
                    <a:lnTo>
                      <a:pt x="595" y="376"/>
                    </a:lnTo>
                    <a:lnTo>
                      <a:pt x="597" y="381"/>
                    </a:lnTo>
                    <a:lnTo>
                      <a:pt x="600" y="386"/>
                    </a:lnTo>
                    <a:lnTo>
                      <a:pt x="603" y="391"/>
                    </a:lnTo>
                    <a:lnTo>
                      <a:pt x="608" y="394"/>
                    </a:lnTo>
                    <a:lnTo>
                      <a:pt x="618" y="399"/>
                    </a:lnTo>
                    <a:lnTo>
                      <a:pt x="629" y="402"/>
                    </a:lnTo>
                    <a:lnTo>
                      <a:pt x="629" y="402"/>
                    </a:lnTo>
                    <a:lnTo>
                      <a:pt x="637" y="402"/>
                    </a:lnTo>
                    <a:lnTo>
                      <a:pt x="643" y="402"/>
                    </a:lnTo>
                    <a:lnTo>
                      <a:pt x="649" y="400"/>
                    </a:lnTo>
                    <a:lnTo>
                      <a:pt x="652" y="397"/>
                    </a:lnTo>
                    <a:lnTo>
                      <a:pt x="654" y="394"/>
                    </a:lnTo>
                    <a:lnTo>
                      <a:pt x="654" y="394"/>
                    </a:lnTo>
                    <a:lnTo>
                      <a:pt x="656" y="389"/>
                    </a:lnTo>
                    <a:lnTo>
                      <a:pt x="656" y="386"/>
                    </a:lnTo>
                    <a:lnTo>
                      <a:pt x="654" y="383"/>
                    </a:lnTo>
                    <a:lnTo>
                      <a:pt x="652" y="381"/>
                    </a:lnTo>
                    <a:lnTo>
                      <a:pt x="646" y="376"/>
                    </a:lnTo>
                    <a:lnTo>
                      <a:pt x="640" y="373"/>
                    </a:lnTo>
                    <a:lnTo>
                      <a:pt x="640" y="373"/>
                    </a:lnTo>
                    <a:lnTo>
                      <a:pt x="629" y="367"/>
                    </a:lnTo>
                    <a:lnTo>
                      <a:pt x="619" y="359"/>
                    </a:lnTo>
                    <a:lnTo>
                      <a:pt x="619" y="359"/>
                    </a:lnTo>
                    <a:lnTo>
                      <a:pt x="610" y="353"/>
                    </a:lnTo>
                    <a:lnTo>
                      <a:pt x="603" y="343"/>
                    </a:lnTo>
                    <a:lnTo>
                      <a:pt x="600" y="338"/>
                    </a:lnTo>
                    <a:lnTo>
                      <a:pt x="600" y="333"/>
                    </a:lnTo>
                    <a:lnTo>
                      <a:pt x="600" y="329"/>
                    </a:lnTo>
                    <a:lnTo>
                      <a:pt x="605" y="324"/>
                    </a:lnTo>
                    <a:lnTo>
                      <a:pt x="605" y="324"/>
                    </a:lnTo>
                    <a:lnTo>
                      <a:pt x="608" y="322"/>
                    </a:lnTo>
                    <a:lnTo>
                      <a:pt x="613" y="321"/>
                    </a:lnTo>
                    <a:lnTo>
                      <a:pt x="616" y="322"/>
                    </a:lnTo>
                    <a:lnTo>
                      <a:pt x="621" y="326"/>
                    </a:lnTo>
                    <a:lnTo>
                      <a:pt x="630" y="332"/>
                    </a:lnTo>
                    <a:lnTo>
                      <a:pt x="637" y="340"/>
                    </a:lnTo>
                    <a:lnTo>
                      <a:pt x="637" y="340"/>
                    </a:lnTo>
                    <a:lnTo>
                      <a:pt x="649" y="353"/>
                    </a:lnTo>
                    <a:lnTo>
                      <a:pt x="660" y="364"/>
                    </a:lnTo>
                    <a:lnTo>
                      <a:pt x="675" y="373"/>
                    </a:lnTo>
                    <a:lnTo>
                      <a:pt x="691" y="380"/>
                    </a:lnTo>
                    <a:lnTo>
                      <a:pt x="691" y="380"/>
                    </a:lnTo>
                    <a:lnTo>
                      <a:pt x="695" y="381"/>
                    </a:lnTo>
                    <a:lnTo>
                      <a:pt x="700" y="383"/>
                    </a:lnTo>
                    <a:lnTo>
                      <a:pt x="706" y="383"/>
                    </a:lnTo>
                    <a:lnTo>
                      <a:pt x="711" y="380"/>
                    </a:lnTo>
                    <a:lnTo>
                      <a:pt x="711" y="380"/>
                    </a:lnTo>
                    <a:lnTo>
                      <a:pt x="713" y="376"/>
                    </a:lnTo>
                    <a:lnTo>
                      <a:pt x="713" y="375"/>
                    </a:lnTo>
                    <a:lnTo>
                      <a:pt x="713" y="368"/>
                    </a:lnTo>
                    <a:lnTo>
                      <a:pt x="710" y="364"/>
                    </a:lnTo>
                    <a:lnTo>
                      <a:pt x="706" y="360"/>
                    </a:lnTo>
                    <a:lnTo>
                      <a:pt x="706" y="360"/>
                    </a:lnTo>
                    <a:lnTo>
                      <a:pt x="691" y="343"/>
                    </a:lnTo>
                    <a:lnTo>
                      <a:pt x="681" y="333"/>
                    </a:lnTo>
                    <a:lnTo>
                      <a:pt x="675" y="326"/>
                    </a:lnTo>
                    <a:lnTo>
                      <a:pt x="675" y="326"/>
                    </a:lnTo>
                    <a:lnTo>
                      <a:pt x="670" y="319"/>
                    </a:lnTo>
                    <a:lnTo>
                      <a:pt x="667" y="314"/>
                    </a:lnTo>
                    <a:lnTo>
                      <a:pt x="665" y="311"/>
                    </a:lnTo>
                    <a:lnTo>
                      <a:pt x="665" y="306"/>
                    </a:lnTo>
                    <a:lnTo>
                      <a:pt x="665" y="303"/>
                    </a:lnTo>
                    <a:lnTo>
                      <a:pt x="668" y="300"/>
                    </a:lnTo>
                    <a:lnTo>
                      <a:pt x="668" y="300"/>
                    </a:lnTo>
                    <a:lnTo>
                      <a:pt x="672" y="297"/>
                    </a:lnTo>
                    <a:lnTo>
                      <a:pt x="675" y="295"/>
                    </a:lnTo>
                    <a:lnTo>
                      <a:pt x="678" y="295"/>
                    </a:lnTo>
                    <a:lnTo>
                      <a:pt x="681" y="295"/>
                    </a:lnTo>
                    <a:lnTo>
                      <a:pt x="687" y="299"/>
                    </a:lnTo>
                    <a:lnTo>
                      <a:pt x="694" y="302"/>
                    </a:lnTo>
                    <a:lnTo>
                      <a:pt x="694" y="302"/>
                    </a:lnTo>
                    <a:lnTo>
                      <a:pt x="699" y="303"/>
                    </a:lnTo>
                    <a:lnTo>
                      <a:pt x="703" y="306"/>
                    </a:lnTo>
                    <a:lnTo>
                      <a:pt x="711" y="313"/>
                    </a:lnTo>
                    <a:lnTo>
                      <a:pt x="711" y="313"/>
                    </a:lnTo>
                    <a:lnTo>
                      <a:pt x="719" y="318"/>
                    </a:lnTo>
                    <a:lnTo>
                      <a:pt x="726" y="322"/>
                    </a:lnTo>
                    <a:lnTo>
                      <a:pt x="737" y="332"/>
                    </a:lnTo>
                    <a:lnTo>
                      <a:pt x="749" y="343"/>
                    </a:lnTo>
                    <a:lnTo>
                      <a:pt x="756" y="346"/>
                    </a:lnTo>
                    <a:lnTo>
                      <a:pt x="764" y="349"/>
                    </a:lnTo>
                    <a:lnTo>
                      <a:pt x="764" y="349"/>
                    </a:lnTo>
                    <a:lnTo>
                      <a:pt x="773" y="351"/>
                    </a:lnTo>
                    <a:lnTo>
                      <a:pt x="776" y="351"/>
                    </a:lnTo>
                    <a:lnTo>
                      <a:pt x="781" y="348"/>
                    </a:lnTo>
                    <a:lnTo>
                      <a:pt x="781" y="348"/>
                    </a:lnTo>
                    <a:lnTo>
                      <a:pt x="783" y="343"/>
                    </a:lnTo>
                    <a:lnTo>
                      <a:pt x="783" y="337"/>
                    </a:lnTo>
                    <a:lnTo>
                      <a:pt x="783" y="337"/>
                    </a:lnTo>
                    <a:lnTo>
                      <a:pt x="778" y="327"/>
                    </a:lnTo>
                    <a:lnTo>
                      <a:pt x="770" y="318"/>
                    </a:lnTo>
                    <a:lnTo>
                      <a:pt x="759" y="306"/>
                    </a:lnTo>
                    <a:lnTo>
                      <a:pt x="746" y="297"/>
                    </a:lnTo>
                    <a:lnTo>
                      <a:pt x="732" y="289"/>
                    </a:lnTo>
                    <a:lnTo>
                      <a:pt x="719" y="283"/>
                    </a:lnTo>
                    <a:lnTo>
                      <a:pt x="708" y="278"/>
                    </a:lnTo>
                    <a:lnTo>
                      <a:pt x="697" y="278"/>
                    </a:lnTo>
                    <a:lnTo>
                      <a:pt x="697" y="278"/>
                    </a:lnTo>
                    <a:lnTo>
                      <a:pt x="691" y="278"/>
                    </a:lnTo>
                    <a:lnTo>
                      <a:pt x="686" y="278"/>
                    </a:lnTo>
                    <a:lnTo>
                      <a:pt x="684" y="275"/>
                    </a:lnTo>
                    <a:lnTo>
                      <a:pt x="683" y="268"/>
                    </a:lnTo>
                    <a:lnTo>
                      <a:pt x="683" y="268"/>
                    </a:lnTo>
                    <a:lnTo>
                      <a:pt x="684" y="264"/>
                    </a:lnTo>
                    <a:lnTo>
                      <a:pt x="683" y="257"/>
                    </a:lnTo>
                    <a:lnTo>
                      <a:pt x="679" y="249"/>
                    </a:lnTo>
                    <a:lnTo>
                      <a:pt x="673" y="241"/>
                    </a:lnTo>
                    <a:lnTo>
                      <a:pt x="667" y="233"/>
                    </a:lnTo>
                    <a:lnTo>
                      <a:pt x="667" y="233"/>
                    </a:lnTo>
                    <a:lnTo>
                      <a:pt x="664" y="229"/>
                    </a:lnTo>
                    <a:lnTo>
                      <a:pt x="662" y="224"/>
                    </a:lnTo>
                    <a:lnTo>
                      <a:pt x="660" y="218"/>
                    </a:lnTo>
                    <a:lnTo>
                      <a:pt x="662" y="211"/>
                    </a:lnTo>
                    <a:lnTo>
                      <a:pt x="662" y="211"/>
                    </a:lnTo>
                    <a:lnTo>
                      <a:pt x="665" y="206"/>
                    </a:lnTo>
                    <a:lnTo>
                      <a:pt x="670" y="205"/>
                    </a:lnTo>
                    <a:lnTo>
                      <a:pt x="675" y="205"/>
                    </a:lnTo>
                    <a:lnTo>
                      <a:pt x="679" y="206"/>
                    </a:lnTo>
                    <a:lnTo>
                      <a:pt x="679" y="206"/>
                    </a:lnTo>
                    <a:lnTo>
                      <a:pt x="692" y="213"/>
                    </a:lnTo>
                    <a:lnTo>
                      <a:pt x="705" y="216"/>
                    </a:lnTo>
                    <a:lnTo>
                      <a:pt x="716" y="216"/>
                    </a:lnTo>
                    <a:lnTo>
                      <a:pt x="726" y="211"/>
                    </a:lnTo>
                    <a:lnTo>
                      <a:pt x="735" y="206"/>
                    </a:lnTo>
                    <a:lnTo>
                      <a:pt x="743" y="198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5" y="176"/>
                    </a:lnTo>
                    <a:lnTo>
                      <a:pt x="770" y="171"/>
                    </a:lnTo>
                    <a:lnTo>
                      <a:pt x="776" y="168"/>
                    </a:lnTo>
                    <a:lnTo>
                      <a:pt x="783" y="167"/>
                    </a:lnTo>
                    <a:lnTo>
                      <a:pt x="788" y="167"/>
                    </a:lnTo>
                    <a:lnTo>
                      <a:pt x="794" y="168"/>
                    </a:lnTo>
                    <a:lnTo>
                      <a:pt x="800" y="171"/>
                    </a:lnTo>
                    <a:lnTo>
                      <a:pt x="807" y="175"/>
                    </a:lnTo>
                    <a:lnTo>
                      <a:pt x="807" y="175"/>
                    </a:lnTo>
                    <a:lnTo>
                      <a:pt x="816" y="181"/>
                    </a:lnTo>
                    <a:lnTo>
                      <a:pt x="824" y="184"/>
                    </a:lnTo>
                    <a:lnTo>
                      <a:pt x="832" y="186"/>
                    </a:lnTo>
                    <a:lnTo>
                      <a:pt x="840" y="186"/>
                    </a:lnTo>
                    <a:lnTo>
                      <a:pt x="848" y="186"/>
                    </a:lnTo>
                    <a:lnTo>
                      <a:pt x="857" y="183"/>
                    </a:lnTo>
                    <a:lnTo>
                      <a:pt x="865" y="179"/>
                    </a:lnTo>
                    <a:lnTo>
                      <a:pt x="873" y="173"/>
                    </a:lnTo>
                    <a:lnTo>
                      <a:pt x="873" y="173"/>
                    </a:lnTo>
                    <a:lnTo>
                      <a:pt x="880" y="168"/>
                    </a:lnTo>
                    <a:lnTo>
                      <a:pt x="888" y="164"/>
                    </a:lnTo>
                    <a:lnTo>
                      <a:pt x="896" y="160"/>
                    </a:lnTo>
                    <a:lnTo>
                      <a:pt x="899" y="160"/>
                    </a:lnTo>
                    <a:lnTo>
                      <a:pt x="903" y="162"/>
                    </a:lnTo>
                    <a:lnTo>
                      <a:pt x="903" y="162"/>
                    </a:lnTo>
                    <a:lnTo>
                      <a:pt x="923" y="167"/>
                    </a:lnTo>
                    <a:lnTo>
                      <a:pt x="940" y="171"/>
                    </a:lnTo>
                    <a:lnTo>
                      <a:pt x="978" y="176"/>
                    </a:lnTo>
                    <a:lnTo>
                      <a:pt x="1015" y="183"/>
                    </a:lnTo>
                    <a:lnTo>
                      <a:pt x="1034" y="186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62" y="195"/>
                    </a:lnTo>
                    <a:lnTo>
                      <a:pt x="1070" y="197"/>
                    </a:lnTo>
                    <a:lnTo>
                      <a:pt x="1078" y="195"/>
                    </a:lnTo>
                    <a:lnTo>
                      <a:pt x="1086" y="192"/>
                    </a:lnTo>
                    <a:lnTo>
                      <a:pt x="1091" y="187"/>
                    </a:lnTo>
                    <a:lnTo>
                      <a:pt x="1097" y="183"/>
                    </a:lnTo>
                    <a:lnTo>
                      <a:pt x="1100" y="175"/>
                    </a:lnTo>
                    <a:lnTo>
                      <a:pt x="1105" y="167"/>
                    </a:lnTo>
                    <a:lnTo>
                      <a:pt x="1105" y="167"/>
                    </a:lnTo>
                    <a:lnTo>
                      <a:pt x="1112" y="149"/>
                    </a:lnTo>
                    <a:lnTo>
                      <a:pt x="1115" y="130"/>
                    </a:lnTo>
                    <a:lnTo>
                      <a:pt x="1115" y="130"/>
                    </a:lnTo>
                    <a:lnTo>
                      <a:pt x="1120" y="111"/>
                    </a:lnTo>
                    <a:lnTo>
                      <a:pt x="1126" y="95"/>
                    </a:lnTo>
                    <a:lnTo>
                      <a:pt x="1131" y="87"/>
                    </a:lnTo>
                    <a:lnTo>
                      <a:pt x="1135" y="79"/>
                    </a:lnTo>
                    <a:lnTo>
                      <a:pt x="1143" y="73"/>
                    </a:lnTo>
                    <a:lnTo>
                      <a:pt x="1151" y="67"/>
                    </a:lnTo>
                    <a:lnTo>
                      <a:pt x="1151" y="67"/>
                    </a:lnTo>
                    <a:lnTo>
                      <a:pt x="1156" y="60"/>
                    </a:lnTo>
                    <a:lnTo>
                      <a:pt x="1159" y="54"/>
                    </a:lnTo>
                    <a:lnTo>
                      <a:pt x="1162" y="48"/>
                    </a:lnTo>
                    <a:lnTo>
                      <a:pt x="1162" y="40"/>
                    </a:lnTo>
                    <a:lnTo>
                      <a:pt x="1161" y="33"/>
                    </a:lnTo>
                    <a:lnTo>
                      <a:pt x="1158" y="27"/>
                    </a:lnTo>
                    <a:lnTo>
                      <a:pt x="1154" y="21"/>
                    </a:lnTo>
                    <a:lnTo>
                      <a:pt x="1148" y="16"/>
                    </a:lnTo>
                    <a:lnTo>
                      <a:pt x="1148" y="16"/>
                    </a:lnTo>
                    <a:lnTo>
                      <a:pt x="1137" y="8"/>
                    </a:lnTo>
                    <a:lnTo>
                      <a:pt x="1124" y="3"/>
                    </a:lnTo>
                    <a:lnTo>
                      <a:pt x="1112" y="0"/>
                    </a:lnTo>
                    <a:lnTo>
                      <a:pt x="1099" y="0"/>
                    </a:lnTo>
                    <a:lnTo>
                      <a:pt x="1099" y="0"/>
                    </a:lnTo>
                    <a:lnTo>
                      <a:pt x="1104" y="19"/>
                    </a:lnTo>
                    <a:lnTo>
                      <a:pt x="1105" y="35"/>
                    </a:lnTo>
                    <a:lnTo>
                      <a:pt x="1104" y="51"/>
                    </a:lnTo>
                    <a:lnTo>
                      <a:pt x="1100" y="63"/>
                    </a:lnTo>
                    <a:lnTo>
                      <a:pt x="1093" y="75"/>
                    </a:lnTo>
                    <a:lnTo>
                      <a:pt x="1088" y="79"/>
                    </a:lnTo>
                    <a:lnTo>
                      <a:pt x="1083" y="83"/>
                    </a:lnTo>
                    <a:lnTo>
                      <a:pt x="1077" y="86"/>
                    </a:lnTo>
                    <a:lnTo>
                      <a:pt x="1070" y="87"/>
                    </a:lnTo>
                    <a:lnTo>
                      <a:pt x="1064" y="89"/>
                    </a:lnTo>
                    <a:lnTo>
                      <a:pt x="1056" y="89"/>
                    </a:lnTo>
                    <a:lnTo>
                      <a:pt x="1056" y="89"/>
                    </a:lnTo>
                    <a:lnTo>
                      <a:pt x="1027" y="90"/>
                    </a:lnTo>
                    <a:lnTo>
                      <a:pt x="1000" y="95"/>
                    </a:lnTo>
                    <a:lnTo>
                      <a:pt x="946" y="105"/>
                    </a:lnTo>
                    <a:lnTo>
                      <a:pt x="946" y="105"/>
                    </a:lnTo>
                    <a:lnTo>
                      <a:pt x="937" y="106"/>
                    </a:lnTo>
                    <a:lnTo>
                      <a:pt x="930" y="106"/>
                    </a:lnTo>
                    <a:lnTo>
                      <a:pt x="926" y="105"/>
                    </a:lnTo>
                    <a:lnTo>
                      <a:pt x="926" y="105"/>
                    </a:lnTo>
                    <a:lnTo>
                      <a:pt x="905" y="92"/>
                    </a:lnTo>
                    <a:lnTo>
                      <a:pt x="883" y="83"/>
                    </a:lnTo>
                    <a:lnTo>
                      <a:pt x="870" y="79"/>
                    </a:lnTo>
                    <a:lnTo>
                      <a:pt x="859" y="78"/>
                    </a:lnTo>
                    <a:lnTo>
                      <a:pt x="846" y="78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29" y="79"/>
                    </a:lnTo>
                    <a:lnTo>
                      <a:pt x="824" y="78"/>
                    </a:lnTo>
                    <a:lnTo>
                      <a:pt x="813" y="71"/>
                    </a:lnTo>
                    <a:lnTo>
                      <a:pt x="813" y="71"/>
                    </a:lnTo>
                    <a:lnTo>
                      <a:pt x="799" y="60"/>
                    </a:lnTo>
                    <a:lnTo>
                      <a:pt x="783" y="51"/>
                    </a:lnTo>
                    <a:lnTo>
                      <a:pt x="767" y="44"/>
                    </a:lnTo>
                    <a:lnTo>
                      <a:pt x="751" y="41"/>
                    </a:lnTo>
                    <a:lnTo>
                      <a:pt x="735" y="41"/>
                    </a:lnTo>
                    <a:lnTo>
                      <a:pt x="719" y="44"/>
                    </a:lnTo>
                    <a:lnTo>
                      <a:pt x="702" y="51"/>
                    </a:lnTo>
                    <a:lnTo>
                      <a:pt x="684" y="60"/>
                    </a:lnTo>
                    <a:lnTo>
                      <a:pt x="684" y="60"/>
                    </a:lnTo>
                    <a:lnTo>
                      <a:pt x="675" y="67"/>
                    </a:lnTo>
                    <a:lnTo>
                      <a:pt x="665" y="68"/>
                    </a:lnTo>
                    <a:lnTo>
                      <a:pt x="654" y="70"/>
                    </a:lnTo>
                    <a:lnTo>
                      <a:pt x="643" y="68"/>
                    </a:lnTo>
                    <a:lnTo>
                      <a:pt x="624" y="68"/>
                    </a:lnTo>
                    <a:lnTo>
                      <a:pt x="614" y="71"/>
                    </a:lnTo>
                    <a:lnTo>
                      <a:pt x="606" y="75"/>
                    </a:lnTo>
                    <a:lnTo>
                      <a:pt x="606" y="75"/>
                    </a:lnTo>
                    <a:lnTo>
                      <a:pt x="594" y="83"/>
                    </a:lnTo>
                    <a:lnTo>
                      <a:pt x="579" y="87"/>
                    </a:lnTo>
                    <a:lnTo>
                      <a:pt x="567" y="89"/>
                    </a:lnTo>
                    <a:lnTo>
                      <a:pt x="554" y="90"/>
                    </a:lnTo>
                    <a:lnTo>
                      <a:pt x="529" y="90"/>
                    </a:lnTo>
                    <a:lnTo>
                      <a:pt x="503" y="89"/>
                    </a:lnTo>
                    <a:lnTo>
                      <a:pt x="503" y="89"/>
                    </a:lnTo>
                    <a:lnTo>
                      <a:pt x="495" y="90"/>
                    </a:lnTo>
                    <a:lnTo>
                      <a:pt x="489" y="90"/>
                    </a:lnTo>
                    <a:lnTo>
                      <a:pt x="483" y="94"/>
                    </a:lnTo>
                    <a:lnTo>
                      <a:pt x="478" y="100"/>
                    </a:lnTo>
                    <a:lnTo>
                      <a:pt x="478" y="100"/>
                    </a:lnTo>
                    <a:lnTo>
                      <a:pt x="470" y="111"/>
                    </a:lnTo>
                    <a:lnTo>
                      <a:pt x="460" y="121"/>
                    </a:lnTo>
                    <a:lnTo>
                      <a:pt x="449" y="127"/>
                    </a:lnTo>
                    <a:lnTo>
                      <a:pt x="436" y="133"/>
                    </a:lnTo>
                    <a:lnTo>
                      <a:pt x="424" y="137"/>
                    </a:lnTo>
                    <a:lnTo>
                      <a:pt x="409" y="137"/>
                    </a:lnTo>
                    <a:lnTo>
                      <a:pt x="397" y="135"/>
                    </a:lnTo>
                    <a:lnTo>
                      <a:pt x="384" y="130"/>
                    </a:lnTo>
                    <a:lnTo>
                      <a:pt x="384" y="130"/>
                    </a:lnTo>
                    <a:lnTo>
                      <a:pt x="373" y="127"/>
                    </a:lnTo>
                    <a:lnTo>
                      <a:pt x="363" y="124"/>
                    </a:lnTo>
                    <a:lnTo>
                      <a:pt x="355" y="125"/>
                    </a:lnTo>
                    <a:lnTo>
                      <a:pt x="347" y="129"/>
                    </a:lnTo>
                    <a:lnTo>
                      <a:pt x="340" y="132"/>
                    </a:lnTo>
                    <a:lnTo>
                      <a:pt x="333" y="138"/>
                    </a:lnTo>
                    <a:lnTo>
                      <a:pt x="322" y="152"/>
                    </a:lnTo>
                    <a:lnTo>
                      <a:pt x="322" y="152"/>
                    </a:lnTo>
                    <a:lnTo>
                      <a:pt x="311" y="165"/>
                    </a:lnTo>
                    <a:lnTo>
                      <a:pt x="298" y="175"/>
                    </a:lnTo>
                    <a:lnTo>
                      <a:pt x="284" y="183"/>
                    </a:lnTo>
                    <a:lnTo>
                      <a:pt x="268" y="187"/>
                    </a:lnTo>
                    <a:lnTo>
                      <a:pt x="268" y="187"/>
                    </a:lnTo>
                    <a:lnTo>
                      <a:pt x="246" y="191"/>
                    </a:lnTo>
                    <a:lnTo>
                      <a:pt x="222" y="192"/>
                    </a:lnTo>
                    <a:lnTo>
                      <a:pt x="178" y="192"/>
                    </a:lnTo>
                    <a:lnTo>
                      <a:pt x="178" y="192"/>
                    </a:lnTo>
                    <a:lnTo>
                      <a:pt x="166" y="192"/>
                    </a:lnTo>
                    <a:lnTo>
                      <a:pt x="162" y="194"/>
                    </a:lnTo>
                    <a:lnTo>
                      <a:pt x="160" y="197"/>
                    </a:lnTo>
                    <a:lnTo>
                      <a:pt x="158" y="198"/>
                    </a:lnTo>
                    <a:lnTo>
                      <a:pt x="158" y="203"/>
                    </a:lnTo>
                    <a:lnTo>
                      <a:pt x="163" y="213"/>
                    </a:lnTo>
                    <a:lnTo>
                      <a:pt x="163" y="213"/>
                    </a:lnTo>
                    <a:lnTo>
                      <a:pt x="166" y="222"/>
                    </a:lnTo>
                    <a:lnTo>
                      <a:pt x="168" y="232"/>
                    </a:lnTo>
                    <a:lnTo>
                      <a:pt x="168" y="240"/>
                    </a:lnTo>
                    <a:lnTo>
                      <a:pt x="166" y="249"/>
                    </a:lnTo>
                    <a:lnTo>
                      <a:pt x="163" y="256"/>
                    </a:lnTo>
                    <a:lnTo>
                      <a:pt x="158" y="262"/>
                    </a:lnTo>
                    <a:lnTo>
                      <a:pt x="152" y="268"/>
                    </a:lnTo>
                    <a:lnTo>
                      <a:pt x="146" y="273"/>
                    </a:lnTo>
                    <a:lnTo>
                      <a:pt x="146" y="273"/>
                    </a:lnTo>
                    <a:lnTo>
                      <a:pt x="138" y="278"/>
                    </a:lnTo>
                    <a:lnTo>
                      <a:pt x="131" y="283"/>
                    </a:lnTo>
                    <a:lnTo>
                      <a:pt x="122" y="295"/>
                    </a:lnTo>
                    <a:lnTo>
                      <a:pt x="116" y="308"/>
                    </a:lnTo>
                    <a:lnTo>
                      <a:pt x="111" y="322"/>
                    </a:lnTo>
                    <a:lnTo>
                      <a:pt x="111" y="322"/>
                    </a:lnTo>
                    <a:lnTo>
                      <a:pt x="104" y="341"/>
                    </a:lnTo>
                    <a:lnTo>
                      <a:pt x="101" y="349"/>
                    </a:lnTo>
                    <a:lnTo>
                      <a:pt x="97" y="359"/>
                    </a:lnTo>
                    <a:lnTo>
                      <a:pt x="90" y="365"/>
                    </a:lnTo>
                    <a:lnTo>
                      <a:pt x="82" y="372"/>
                    </a:lnTo>
                    <a:lnTo>
                      <a:pt x="73" y="376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58" y="380"/>
                    </a:lnTo>
                    <a:lnTo>
                      <a:pt x="55" y="380"/>
                    </a:lnTo>
                    <a:lnTo>
                      <a:pt x="52" y="386"/>
                    </a:lnTo>
                    <a:lnTo>
                      <a:pt x="49" y="392"/>
                    </a:lnTo>
                    <a:lnTo>
                      <a:pt x="50" y="402"/>
                    </a:lnTo>
                    <a:lnTo>
                      <a:pt x="50" y="402"/>
                    </a:lnTo>
                    <a:lnTo>
                      <a:pt x="52" y="413"/>
                    </a:lnTo>
                    <a:lnTo>
                      <a:pt x="52" y="424"/>
                    </a:lnTo>
                    <a:lnTo>
                      <a:pt x="49" y="434"/>
                    </a:lnTo>
                    <a:lnTo>
                      <a:pt x="46" y="443"/>
                    </a:lnTo>
                    <a:lnTo>
                      <a:pt x="39" y="451"/>
                    </a:lnTo>
                    <a:lnTo>
                      <a:pt x="31" y="457"/>
                    </a:lnTo>
                    <a:lnTo>
                      <a:pt x="22" y="462"/>
                    </a:lnTo>
                    <a:lnTo>
                      <a:pt x="12" y="465"/>
                    </a:lnTo>
                    <a:lnTo>
                      <a:pt x="12" y="465"/>
                    </a:lnTo>
                    <a:lnTo>
                      <a:pt x="4" y="467"/>
                    </a:lnTo>
                    <a:lnTo>
                      <a:pt x="1" y="468"/>
                    </a:lnTo>
                    <a:lnTo>
                      <a:pt x="1" y="470"/>
                    </a:lnTo>
                    <a:lnTo>
                      <a:pt x="0" y="476"/>
                    </a:lnTo>
                    <a:lnTo>
                      <a:pt x="1" y="483"/>
                    </a:lnTo>
                    <a:lnTo>
                      <a:pt x="1" y="483"/>
                    </a:lnTo>
                    <a:lnTo>
                      <a:pt x="6" y="499"/>
                    </a:lnTo>
                    <a:lnTo>
                      <a:pt x="12" y="513"/>
                    </a:lnTo>
                    <a:lnTo>
                      <a:pt x="20" y="526"/>
                    </a:lnTo>
                    <a:lnTo>
                      <a:pt x="30" y="537"/>
                    </a:lnTo>
                    <a:lnTo>
                      <a:pt x="41" y="546"/>
                    </a:lnTo>
                    <a:lnTo>
                      <a:pt x="54" y="556"/>
                    </a:lnTo>
                    <a:lnTo>
                      <a:pt x="79" y="573"/>
                    </a:lnTo>
                    <a:lnTo>
                      <a:pt x="79" y="573"/>
                    </a:lnTo>
                    <a:lnTo>
                      <a:pt x="90" y="581"/>
                    </a:lnTo>
                    <a:lnTo>
                      <a:pt x="100" y="589"/>
                    </a:lnTo>
                    <a:lnTo>
                      <a:pt x="106" y="599"/>
                    </a:lnTo>
                    <a:lnTo>
                      <a:pt x="108" y="607"/>
                    </a:lnTo>
                    <a:lnTo>
                      <a:pt x="108" y="615"/>
                    </a:lnTo>
                    <a:lnTo>
                      <a:pt x="106" y="624"/>
                    </a:lnTo>
                    <a:lnTo>
                      <a:pt x="100" y="635"/>
                    </a:lnTo>
                    <a:lnTo>
                      <a:pt x="92" y="646"/>
                    </a:lnTo>
                    <a:lnTo>
                      <a:pt x="92" y="646"/>
                    </a:lnTo>
                    <a:lnTo>
                      <a:pt x="89" y="653"/>
                    </a:lnTo>
                    <a:lnTo>
                      <a:pt x="87" y="657"/>
                    </a:lnTo>
                    <a:lnTo>
                      <a:pt x="85" y="669"/>
                    </a:lnTo>
                    <a:lnTo>
                      <a:pt x="85" y="681"/>
                    </a:lnTo>
                    <a:lnTo>
                      <a:pt x="89" y="692"/>
                    </a:lnTo>
                    <a:lnTo>
                      <a:pt x="89" y="692"/>
                    </a:lnTo>
                    <a:lnTo>
                      <a:pt x="92" y="696"/>
                    </a:lnTo>
                    <a:lnTo>
                      <a:pt x="95" y="699"/>
                    </a:lnTo>
                    <a:lnTo>
                      <a:pt x="100" y="700"/>
                    </a:lnTo>
                    <a:lnTo>
                      <a:pt x="104" y="699"/>
                    </a:lnTo>
                    <a:lnTo>
                      <a:pt x="104" y="699"/>
                    </a:lnTo>
                    <a:lnTo>
                      <a:pt x="109" y="696"/>
                    </a:lnTo>
                    <a:lnTo>
                      <a:pt x="112" y="692"/>
                    </a:lnTo>
                    <a:lnTo>
                      <a:pt x="116" y="684"/>
                    </a:lnTo>
                    <a:lnTo>
                      <a:pt x="117" y="675"/>
                    </a:lnTo>
                    <a:lnTo>
                      <a:pt x="117" y="665"/>
                    </a:lnTo>
                    <a:lnTo>
                      <a:pt x="117" y="665"/>
                    </a:lnTo>
                    <a:lnTo>
                      <a:pt x="119" y="662"/>
                    </a:lnTo>
                    <a:lnTo>
                      <a:pt x="120" y="661"/>
                    </a:lnTo>
                    <a:lnTo>
                      <a:pt x="120" y="661"/>
                    </a:lnTo>
                    <a:lnTo>
                      <a:pt x="133" y="669"/>
                    </a:lnTo>
                    <a:lnTo>
                      <a:pt x="144" y="677"/>
                    </a:lnTo>
                    <a:lnTo>
                      <a:pt x="155" y="686"/>
                    </a:lnTo>
                    <a:lnTo>
                      <a:pt x="165" y="697"/>
                    </a:lnTo>
                    <a:lnTo>
                      <a:pt x="173" y="708"/>
                    </a:lnTo>
                    <a:lnTo>
                      <a:pt x="181" y="721"/>
                    </a:lnTo>
                    <a:lnTo>
                      <a:pt x="185" y="734"/>
                    </a:lnTo>
                    <a:lnTo>
                      <a:pt x="189" y="748"/>
                    </a:lnTo>
                    <a:lnTo>
                      <a:pt x="189" y="748"/>
                    </a:lnTo>
                    <a:lnTo>
                      <a:pt x="192" y="758"/>
                    </a:lnTo>
                    <a:lnTo>
                      <a:pt x="193" y="762"/>
                    </a:lnTo>
                    <a:lnTo>
                      <a:pt x="197" y="765"/>
                    </a:lnTo>
                    <a:lnTo>
                      <a:pt x="200" y="767"/>
                    </a:lnTo>
                    <a:lnTo>
                      <a:pt x="205" y="767"/>
                    </a:lnTo>
                    <a:lnTo>
                      <a:pt x="209" y="764"/>
                    </a:lnTo>
                    <a:lnTo>
                      <a:pt x="219" y="756"/>
                    </a:lnTo>
                    <a:lnTo>
                      <a:pt x="219" y="756"/>
                    </a:lnTo>
                    <a:lnTo>
                      <a:pt x="224" y="750"/>
                    </a:lnTo>
                    <a:lnTo>
                      <a:pt x="228" y="743"/>
                    </a:lnTo>
                    <a:lnTo>
                      <a:pt x="230" y="742"/>
                    </a:lnTo>
                    <a:lnTo>
                      <a:pt x="233" y="742"/>
                    </a:lnTo>
                    <a:lnTo>
                      <a:pt x="236" y="742"/>
                    </a:lnTo>
                    <a:lnTo>
                      <a:pt x="241" y="745"/>
                    </a:lnTo>
                    <a:lnTo>
                      <a:pt x="241" y="745"/>
                    </a:lnTo>
                    <a:lnTo>
                      <a:pt x="247" y="751"/>
                    </a:lnTo>
                    <a:lnTo>
                      <a:pt x="255" y="756"/>
                    </a:lnTo>
                    <a:lnTo>
                      <a:pt x="262" y="759"/>
                    </a:lnTo>
                    <a:lnTo>
                      <a:pt x="270" y="762"/>
                    </a:lnTo>
                    <a:lnTo>
                      <a:pt x="287" y="764"/>
                    </a:lnTo>
                    <a:lnTo>
                      <a:pt x="305" y="765"/>
                    </a:lnTo>
                    <a:lnTo>
                      <a:pt x="305" y="765"/>
                    </a:lnTo>
                    <a:lnTo>
                      <a:pt x="301" y="773"/>
                    </a:lnTo>
                    <a:lnTo>
                      <a:pt x="297" y="781"/>
                    </a:lnTo>
                    <a:lnTo>
                      <a:pt x="290" y="786"/>
                    </a:lnTo>
                    <a:lnTo>
                      <a:pt x="286" y="786"/>
                    </a:lnTo>
                    <a:lnTo>
                      <a:pt x="286" y="786"/>
                    </a:lnTo>
                    <a:lnTo>
                      <a:pt x="270" y="786"/>
                    </a:lnTo>
                    <a:lnTo>
                      <a:pt x="259" y="789"/>
                    </a:lnTo>
                    <a:lnTo>
                      <a:pt x="247" y="796"/>
                    </a:lnTo>
                    <a:lnTo>
                      <a:pt x="238" y="804"/>
                    </a:lnTo>
                    <a:lnTo>
                      <a:pt x="230" y="813"/>
                    </a:lnTo>
                    <a:lnTo>
                      <a:pt x="224" y="823"/>
                    </a:lnTo>
                    <a:lnTo>
                      <a:pt x="216" y="832"/>
                    </a:lnTo>
                    <a:lnTo>
                      <a:pt x="208" y="840"/>
                    </a:lnTo>
                    <a:lnTo>
                      <a:pt x="208" y="840"/>
                    </a:lnTo>
                    <a:lnTo>
                      <a:pt x="201" y="848"/>
                    </a:lnTo>
                    <a:lnTo>
                      <a:pt x="198" y="854"/>
                    </a:lnTo>
                    <a:lnTo>
                      <a:pt x="197" y="859"/>
                    </a:lnTo>
                    <a:lnTo>
                      <a:pt x="197" y="864"/>
                    </a:lnTo>
                    <a:lnTo>
                      <a:pt x="200" y="869"/>
                    </a:lnTo>
                    <a:lnTo>
                      <a:pt x="203" y="873"/>
                    </a:lnTo>
                    <a:lnTo>
                      <a:pt x="212" y="880"/>
                    </a:lnTo>
                    <a:lnTo>
                      <a:pt x="212" y="880"/>
                    </a:lnTo>
                    <a:lnTo>
                      <a:pt x="224" y="888"/>
                    </a:lnTo>
                    <a:lnTo>
                      <a:pt x="233" y="896"/>
                    </a:lnTo>
                    <a:lnTo>
                      <a:pt x="251" y="912"/>
                    </a:lnTo>
                    <a:lnTo>
                      <a:pt x="266" y="929"/>
                    </a:lnTo>
                    <a:lnTo>
                      <a:pt x="284" y="947"/>
                    </a:lnTo>
                    <a:lnTo>
                      <a:pt x="284" y="947"/>
                    </a:lnTo>
                    <a:lnTo>
                      <a:pt x="290" y="953"/>
                    </a:lnTo>
                    <a:lnTo>
                      <a:pt x="295" y="959"/>
                    </a:lnTo>
                    <a:lnTo>
                      <a:pt x="298" y="967"/>
                    </a:lnTo>
                    <a:lnTo>
                      <a:pt x="301" y="974"/>
                    </a:lnTo>
                    <a:lnTo>
                      <a:pt x="301" y="981"/>
                    </a:lnTo>
                    <a:lnTo>
                      <a:pt x="301" y="989"/>
                    </a:lnTo>
                    <a:lnTo>
                      <a:pt x="301" y="997"/>
                    </a:lnTo>
                    <a:lnTo>
                      <a:pt x="298" y="1007"/>
                    </a:lnTo>
                    <a:lnTo>
                      <a:pt x="298" y="1007"/>
                    </a:lnTo>
                    <a:lnTo>
                      <a:pt x="295" y="1020"/>
                    </a:lnTo>
                    <a:lnTo>
                      <a:pt x="293" y="1032"/>
                    </a:lnTo>
                    <a:lnTo>
                      <a:pt x="293" y="1045"/>
                    </a:lnTo>
                    <a:lnTo>
                      <a:pt x="295" y="1058"/>
                    </a:lnTo>
                    <a:lnTo>
                      <a:pt x="300" y="1069"/>
                    </a:lnTo>
                    <a:lnTo>
                      <a:pt x="305" y="1080"/>
                    </a:lnTo>
                    <a:lnTo>
                      <a:pt x="313" y="1091"/>
                    </a:lnTo>
                    <a:lnTo>
                      <a:pt x="324" y="1101"/>
                    </a:lnTo>
                    <a:lnTo>
                      <a:pt x="324" y="1101"/>
                    </a:lnTo>
                    <a:lnTo>
                      <a:pt x="332" y="1109"/>
                    </a:lnTo>
                    <a:lnTo>
                      <a:pt x="340" y="1115"/>
                    </a:lnTo>
                    <a:lnTo>
                      <a:pt x="344" y="1116"/>
                    </a:lnTo>
                    <a:lnTo>
                      <a:pt x="349" y="1118"/>
                    </a:lnTo>
                    <a:lnTo>
                      <a:pt x="354" y="1118"/>
                    </a:lnTo>
                    <a:lnTo>
                      <a:pt x="359" y="1116"/>
                    </a:lnTo>
                    <a:lnTo>
                      <a:pt x="359" y="1116"/>
                    </a:lnTo>
                    <a:lnTo>
                      <a:pt x="363" y="1115"/>
                    </a:lnTo>
                    <a:lnTo>
                      <a:pt x="365" y="1112"/>
                    </a:lnTo>
                    <a:lnTo>
                      <a:pt x="367" y="1109"/>
                    </a:lnTo>
                    <a:lnTo>
                      <a:pt x="367" y="1104"/>
                    </a:lnTo>
                    <a:lnTo>
                      <a:pt x="365" y="1094"/>
                    </a:lnTo>
                    <a:lnTo>
                      <a:pt x="365" y="1086"/>
                    </a:lnTo>
                    <a:lnTo>
                      <a:pt x="365" y="1086"/>
                    </a:lnTo>
                    <a:lnTo>
                      <a:pt x="367" y="1078"/>
                    </a:lnTo>
                    <a:lnTo>
                      <a:pt x="368" y="1072"/>
                    </a:lnTo>
                    <a:lnTo>
                      <a:pt x="371" y="1067"/>
                    </a:lnTo>
                    <a:lnTo>
                      <a:pt x="374" y="1064"/>
                    </a:lnTo>
                    <a:lnTo>
                      <a:pt x="378" y="1064"/>
                    </a:lnTo>
                    <a:lnTo>
                      <a:pt x="378" y="1064"/>
                    </a:lnTo>
                    <a:lnTo>
                      <a:pt x="386" y="1064"/>
                    </a:lnTo>
                    <a:lnTo>
                      <a:pt x="390" y="1067"/>
                    </a:lnTo>
                    <a:lnTo>
                      <a:pt x="398" y="1077"/>
                    </a:lnTo>
                    <a:lnTo>
                      <a:pt x="398" y="1077"/>
                    </a:lnTo>
                    <a:lnTo>
                      <a:pt x="406" y="1086"/>
                    </a:lnTo>
                    <a:lnTo>
                      <a:pt x="413" y="1097"/>
                    </a:lnTo>
                    <a:lnTo>
                      <a:pt x="425" y="1121"/>
                    </a:lnTo>
                    <a:lnTo>
                      <a:pt x="436" y="1147"/>
                    </a:lnTo>
                    <a:lnTo>
                      <a:pt x="448" y="1170"/>
                    </a:lnTo>
                    <a:lnTo>
                      <a:pt x="448" y="1170"/>
                    </a:lnTo>
                    <a:lnTo>
                      <a:pt x="451" y="1175"/>
                    </a:lnTo>
                    <a:lnTo>
                      <a:pt x="454" y="1178"/>
                    </a:lnTo>
                    <a:lnTo>
                      <a:pt x="459" y="1182"/>
                    </a:lnTo>
                    <a:lnTo>
                      <a:pt x="465" y="1182"/>
                    </a:lnTo>
                    <a:lnTo>
                      <a:pt x="465" y="1182"/>
                    </a:lnTo>
                    <a:lnTo>
                      <a:pt x="468" y="1182"/>
                    </a:lnTo>
                    <a:lnTo>
                      <a:pt x="470" y="1180"/>
                    </a:lnTo>
                    <a:lnTo>
                      <a:pt x="473" y="1175"/>
                    </a:lnTo>
                    <a:lnTo>
                      <a:pt x="473" y="1170"/>
                    </a:lnTo>
                    <a:lnTo>
                      <a:pt x="473" y="1166"/>
                    </a:lnTo>
                    <a:lnTo>
                      <a:pt x="473" y="1166"/>
                    </a:lnTo>
                    <a:lnTo>
                      <a:pt x="473" y="1155"/>
                    </a:lnTo>
                    <a:lnTo>
                      <a:pt x="475" y="1147"/>
                    </a:lnTo>
                    <a:lnTo>
                      <a:pt x="483" y="1129"/>
                    </a:lnTo>
                    <a:lnTo>
                      <a:pt x="483" y="1129"/>
                    </a:lnTo>
                    <a:lnTo>
                      <a:pt x="487" y="1120"/>
                    </a:lnTo>
                    <a:lnTo>
                      <a:pt x="492" y="1113"/>
                    </a:lnTo>
                    <a:lnTo>
                      <a:pt x="497" y="1109"/>
                    </a:lnTo>
                    <a:lnTo>
                      <a:pt x="502" y="1107"/>
                    </a:lnTo>
                    <a:lnTo>
                      <a:pt x="506" y="1109"/>
                    </a:lnTo>
                    <a:lnTo>
                      <a:pt x="511" y="1112"/>
                    </a:lnTo>
                    <a:lnTo>
                      <a:pt x="517" y="1118"/>
                    </a:lnTo>
                    <a:lnTo>
                      <a:pt x="524" y="1126"/>
                    </a:lnTo>
                    <a:lnTo>
                      <a:pt x="524" y="1126"/>
                    </a:lnTo>
                    <a:lnTo>
                      <a:pt x="537" y="1142"/>
                    </a:lnTo>
                    <a:lnTo>
                      <a:pt x="552" y="1158"/>
                    </a:lnTo>
                    <a:lnTo>
                      <a:pt x="586" y="1185"/>
                    </a:lnTo>
                    <a:lnTo>
                      <a:pt x="586" y="1185"/>
                    </a:lnTo>
                    <a:lnTo>
                      <a:pt x="589" y="1186"/>
                    </a:lnTo>
                    <a:lnTo>
                      <a:pt x="594" y="1190"/>
                    </a:lnTo>
                    <a:lnTo>
                      <a:pt x="598" y="1190"/>
                    </a:lnTo>
                    <a:lnTo>
                      <a:pt x="603" y="1186"/>
                    </a:lnTo>
                    <a:lnTo>
                      <a:pt x="603" y="1186"/>
                    </a:lnTo>
                    <a:lnTo>
                      <a:pt x="606" y="1182"/>
                    </a:lnTo>
                    <a:lnTo>
                      <a:pt x="606" y="1177"/>
                    </a:lnTo>
                    <a:lnTo>
                      <a:pt x="603" y="1172"/>
                    </a:lnTo>
                    <a:lnTo>
                      <a:pt x="600" y="1167"/>
                    </a:lnTo>
                    <a:lnTo>
                      <a:pt x="600" y="1167"/>
                    </a:lnTo>
                    <a:lnTo>
                      <a:pt x="592" y="1159"/>
                    </a:lnTo>
                    <a:lnTo>
                      <a:pt x="586" y="1150"/>
                    </a:lnTo>
                    <a:lnTo>
                      <a:pt x="581" y="1139"/>
                    </a:lnTo>
                    <a:lnTo>
                      <a:pt x="581" y="1134"/>
                    </a:lnTo>
                    <a:lnTo>
                      <a:pt x="581" y="1126"/>
                    </a:lnTo>
                    <a:lnTo>
                      <a:pt x="581" y="1126"/>
                    </a:lnTo>
                    <a:lnTo>
                      <a:pt x="581" y="1112"/>
                    </a:lnTo>
                    <a:lnTo>
                      <a:pt x="579" y="1097"/>
                    </a:lnTo>
                    <a:lnTo>
                      <a:pt x="575" y="1083"/>
                    </a:lnTo>
                    <a:lnTo>
                      <a:pt x="568" y="1069"/>
                    </a:lnTo>
                    <a:lnTo>
                      <a:pt x="568" y="1069"/>
                    </a:lnTo>
                    <a:lnTo>
                      <a:pt x="564" y="1056"/>
                    </a:lnTo>
                    <a:lnTo>
                      <a:pt x="557" y="1043"/>
                    </a:lnTo>
                    <a:lnTo>
                      <a:pt x="543" y="1018"/>
                    </a:lnTo>
                    <a:lnTo>
                      <a:pt x="529" y="994"/>
                    </a:lnTo>
                    <a:lnTo>
                      <a:pt x="522" y="981"/>
                    </a:lnTo>
                    <a:lnTo>
                      <a:pt x="516" y="969"/>
                    </a:lnTo>
                    <a:lnTo>
                      <a:pt x="516" y="969"/>
                    </a:lnTo>
                    <a:lnTo>
                      <a:pt x="513" y="959"/>
                    </a:lnTo>
                    <a:lnTo>
                      <a:pt x="513" y="951"/>
                    </a:lnTo>
                    <a:lnTo>
                      <a:pt x="514" y="947"/>
                    </a:lnTo>
                    <a:lnTo>
                      <a:pt x="516" y="947"/>
                    </a:lnTo>
                    <a:lnTo>
                      <a:pt x="517" y="947"/>
                    </a:lnTo>
                    <a:lnTo>
                      <a:pt x="517" y="947"/>
                    </a:lnTo>
                    <a:lnTo>
                      <a:pt x="525" y="950"/>
                    </a:lnTo>
                    <a:lnTo>
                      <a:pt x="533" y="951"/>
                    </a:lnTo>
                    <a:lnTo>
                      <a:pt x="551" y="954"/>
                    </a:lnTo>
                    <a:lnTo>
                      <a:pt x="559" y="956"/>
                    </a:lnTo>
                    <a:lnTo>
                      <a:pt x="567" y="961"/>
                    </a:lnTo>
                    <a:lnTo>
                      <a:pt x="571" y="967"/>
                    </a:lnTo>
                    <a:lnTo>
                      <a:pt x="576" y="978"/>
                    </a:lnTo>
                    <a:lnTo>
                      <a:pt x="576" y="978"/>
                    </a:lnTo>
                    <a:lnTo>
                      <a:pt x="578" y="985"/>
                    </a:lnTo>
                    <a:lnTo>
                      <a:pt x="579" y="988"/>
                    </a:lnTo>
                    <a:lnTo>
                      <a:pt x="584" y="991"/>
                    </a:lnTo>
                    <a:lnTo>
                      <a:pt x="587" y="993"/>
                    </a:lnTo>
                    <a:lnTo>
                      <a:pt x="592" y="993"/>
                    </a:lnTo>
                    <a:lnTo>
                      <a:pt x="597" y="993"/>
                    </a:lnTo>
                    <a:lnTo>
                      <a:pt x="606" y="989"/>
                    </a:lnTo>
                    <a:lnTo>
                      <a:pt x="606" y="989"/>
                    </a:lnTo>
                    <a:lnTo>
                      <a:pt x="618" y="981"/>
                    </a:lnTo>
                    <a:lnTo>
                      <a:pt x="630" y="974"/>
                    </a:lnTo>
                    <a:lnTo>
                      <a:pt x="630" y="974"/>
                    </a:lnTo>
                    <a:lnTo>
                      <a:pt x="637" y="970"/>
                    </a:lnTo>
                    <a:lnTo>
                      <a:pt x="645" y="967"/>
                    </a:lnTo>
                    <a:lnTo>
                      <a:pt x="648" y="966"/>
                    </a:lnTo>
                    <a:lnTo>
                      <a:pt x="649" y="962"/>
                    </a:lnTo>
                    <a:lnTo>
                      <a:pt x="651" y="959"/>
                    </a:lnTo>
                    <a:lnTo>
                      <a:pt x="649" y="954"/>
                    </a:lnTo>
                    <a:lnTo>
                      <a:pt x="649" y="954"/>
                    </a:lnTo>
                    <a:lnTo>
                      <a:pt x="643" y="942"/>
                    </a:lnTo>
                    <a:lnTo>
                      <a:pt x="635" y="931"/>
                    </a:lnTo>
                    <a:lnTo>
                      <a:pt x="630" y="926"/>
                    </a:lnTo>
                    <a:lnTo>
                      <a:pt x="625" y="923"/>
                    </a:lnTo>
                    <a:lnTo>
                      <a:pt x="621" y="923"/>
                    </a:lnTo>
                    <a:lnTo>
                      <a:pt x="616" y="923"/>
                    </a:lnTo>
                    <a:lnTo>
                      <a:pt x="616" y="923"/>
                    </a:lnTo>
                    <a:lnTo>
                      <a:pt x="608" y="926"/>
                    </a:lnTo>
                    <a:lnTo>
                      <a:pt x="603" y="926"/>
                    </a:lnTo>
                    <a:lnTo>
                      <a:pt x="600" y="926"/>
                    </a:lnTo>
                    <a:lnTo>
                      <a:pt x="597" y="923"/>
                    </a:lnTo>
                    <a:lnTo>
                      <a:pt x="594" y="915"/>
                    </a:lnTo>
                    <a:lnTo>
                      <a:pt x="591" y="908"/>
                    </a:lnTo>
                    <a:lnTo>
                      <a:pt x="591" y="908"/>
                    </a:lnTo>
                    <a:lnTo>
                      <a:pt x="586" y="902"/>
                    </a:lnTo>
                    <a:lnTo>
                      <a:pt x="584" y="896"/>
                    </a:lnTo>
                    <a:lnTo>
                      <a:pt x="581" y="881"/>
                    </a:lnTo>
                    <a:lnTo>
                      <a:pt x="579" y="875"/>
                    </a:lnTo>
                    <a:lnTo>
                      <a:pt x="578" y="869"/>
                    </a:lnTo>
                    <a:lnTo>
                      <a:pt x="573" y="862"/>
                    </a:lnTo>
                    <a:lnTo>
                      <a:pt x="565" y="858"/>
                    </a:lnTo>
                    <a:lnTo>
                      <a:pt x="565" y="858"/>
                    </a:lnTo>
                    <a:lnTo>
                      <a:pt x="575" y="858"/>
                    </a:lnTo>
                    <a:lnTo>
                      <a:pt x="583" y="854"/>
                    </a:lnTo>
                    <a:lnTo>
                      <a:pt x="600" y="846"/>
                    </a:lnTo>
                    <a:lnTo>
                      <a:pt x="608" y="845"/>
                    </a:lnTo>
                    <a:lnTo>
                      <a:pt x="618" y="845"/>
                    </a:lnTo>
                    <a:lnTo>
                      <a:pt x="621" y="846"/>
                    </a:lnTo>
                    <a:lnTo>
                      <a:pt x="625" y="850"/>
                    </a:lnTo>
                    <a:lnTo>
                      <a:pt x="633" y="858"/>
                    </a:lnTo>
                    <a:lnTo>
                      <a:pt x="633" y="858"/>
                    </a:lnTo>
                    <a:lnTo>
                      <a:pt x="637" y="859"/>
                    </a:lnTo>
                    <a:lnTo>
                      <a:pt x="641" y="858"/>
                    </a:lnTo>
                    <a:lnTo>
                      <a:pt x="646" y="858"/>
                    </a:lnTo>
                    <a:lnTo>
                      <a:pt x="648" y="856"/>
                    </a:lnTo>
                    <a:lnTo>
                      <a:pt x="648" y="856"/>
                    </a:lnTo>
                    <a:lnTo>
                      <a:pt x="651" y="850"/>
                    </a:lnTo>
                    <a:lnTo>
                      <a:pt x="654" y="846"/>
                    </a:lnTo>
                    <a:lnTo>
                      <a:pt x="657" y="845"/>
                    </a:lnTo>
                    <a:lnTo>
                      <a:pt x="660" y="845"/>
                    </a:lnTo>
                    <a:lnTo>
                      <a:pt x="667" y="848"/>
                    </a:lnTo>
                    <a:lnTo>
                      <a:pt x="673" y="853"/>
                    </a:lnTo>
                    <a:lnTo>
                      <a:pt x="673" y="853"/>
                    </a:lnTo>
                    <a:lnTo>
                      <a:pt x="691" y="864"/>
                    </a:lnTo>
                    <a:lnTo>
                      <a:pt x="705" y="878"/>
                    </a:lnTo>
                    <a:lnTo>
                      <a:pt x="735" y="907"/>
                    </a:lnTo>
                    <a:lnTo>
                      <a:pt x="735" y="907"/>
                    </a:lnTo>
                    <a:close/>
                    <a:moveTo>
                      <a:pt x="157" y="615"/>
                    </a:moveTo>
                    <a:lnTo>
                      <a:pt x="157" y="615"/>
                    </a:lnTo>
                    <a:lnTo>
                      <a:pt x="152" y="613"/>
                    </a:lnTo>
                    <a:lnTo>
                      <a:pt x="147" y="611"/>
                    </a:lnTo>
                    <a:lnTo>
                      <a:pt x="138" y="613"/>
                    </a:lnTo>
                    <a:lnTo>
                      <a:pt x="133" y="611"/>
                    </a:lnTo>
                    <a:lnTo>
                      <a:pt x="130" y="610"/>
                    </a:lnTo>
                    <a:lnTo>
                      <a:pt x="128" y="607"/>
                    </a:lnTo>
                    <a:lnTo>
                      <a:pt x="128" y="602"/>
                    </a:lnTo>
                    <a:lnTo>
                      <a:pt x="128" y="602"/>
                    </a:lnTo>
                    <a:lnTo>
                      <a:pt x="130" y="596"/>
                    </a:lnTo>
                    <a:lnTo>
                      <a:pt x="135" y="592"/>
                    </a:lnTo>
                    <a:lnTo>
                      <a:pt x="139" y="591"/>
                    </a:lnTo>
                    <a:lnTo>
                      <a:pt x="144" y="591"/>
                    </a:lnTo>
                    <a:lnTo>
                      <a:pt x="157" y="592"/>
                    </a:lnTo>
                    <a:lnTo>
                      <a:pt x="168" y="594"/>
                    </a:lnTo>
                    <a:lnTo>
                      <a:pt x="168" y="594"/>
                    </a:lnTo>
                    <a:lnTo>
                      <a:pt x="174" y="596"/>
                    </a:lnTo>
                    <a:lnTo>
                      <a:pt x="181" y="600"/>
                    </a:lnTo>
                    <a:lnTo>
                      <a:pt x="192" y="615"/>
                    </a:lnTo>
                    <a:lnTo>
                      <a:pt x="192" y="615"/>
                    </a:lnTo>
                    <a:lnTo>
                      <a:pt x="181" y="618"/>
                    </a:lnTo>
                    <a:lnTo>
                      <a:pt x="173" y="619"/>
                    </a:lnTo>
                    <a:lnTo>
                      <a:pt x="163" y="618"/>
                    </a:lnTo>
                    <a:lnTo>
                      <a:pt x="157" y="615"/>
                    </a:lnTo>
                    <a:lnTo>
                      <a:pt x="157" y="615"/>
                    </a:lnTo>
                    <a:close/>
                    <a:moveTo>
                      <a:pt x="538" y="619"/>
                    </a:moveTo>
                    <a:lnTo>
                      <a:pt x="538" y="619"/>
                    </a:lnTo>
                    <a:lnTo>
                      <a:pt x="540" y="621"/>
                    </a:lnTo>
                    <a:lnTo>
                      <a:pt x="540" y="621"/>
                    </a:lnTo>
                    <a:lnTo>
                      <a:pt x="535" y="624"/>
                    </a:lnTo>
                    <a:lnTo>
                      <a:pt x="535" y="624"/>
                    </a:lnTo>
                    <a:lnTo>
                      <a:pt x="533" y="621"/>
                    </a:lnTo>
                    <a:lnTo>
                      <a:pt x="533" y="621"/>
                    </a:lnTo>
                    <a:lnTo>
                      <a:pt x="538" y="619"/>
                    </a:lnTo>
                    <a:lnTo>
                      <a:pt x="538" y="619"/>
                    </a:lnTo>
                    <a:close/>
                    <a:moveTo>
                      <a:pt x="549" y="824"/>
                    </a:moveTo>
                    <a:lnTo>
                      <a:pt x="549" y="824"/>
                    </a:lnTo>
                    <a:lnTo>
                      <a:pt x="537" y="834"/>
                    </a:lnTo>
                    <a:lnTo>
                      <a:pt x="530" y="837"/>
                    </a:lnTo>
                    <a:lnTo>
                      <a:pt x="525" y="839"/>
                    </a:lnTo>
                    <a:lnTo>
                      <a:pt x="519" y="837"/>
                    </a:lnTo>
                    <a:lnTo>
                      <a:pt x="513" y="835"/>
                    </a:lnTo>
                    <a:lnTo>
                      <a:pt x="505" y="832"/>
                    </a:lnTo>
                    <a:lnTo>
                      <a:pt x="498" y="826"/>
                    </a:lnTo>
                    <a:lnTo>
                      <a:pt x="498" y="826"/>
                    </a:lnTo>
                    <a:lnTo>
                      <a:pt x="487" y="816"/>
                    </a:lnTo>
                    <a:lnTo>
                      <a:pt x="475" y="808"/>
                    </a:lnTo>
                    <a:lnTo>
                      <a:pt x="460" y="804"/>
                    </a:lnTo>
                    <a:lnTo>
                      <a:pt x="446" y="800"/>
                    </a:lnTo>
                    <a:lnTo>
                      <a:pt x="446" y="800"/>
                    </a:lnTo>
                    <a:lnTo>
                      <a:pt x="433" y="797"/>
                    </a:lnTo>
                    <a:lnTo>
                      <a:pt x="422" y="794"/>
                    </a:lnTo>
                    <a:lnTo>
                      <a:pt x="409" y="789"/>
                    </a:lnTo>
                    <a:lnTo>
                      <a:pt x="398" y="783"/>
                    </a:lnTo>
                    <a:lnTo>
                      <a:pt x="398" y="783"/>
                    </a:lnTo>
                    <a:lnTo>
                      <a:pt x="389" y="775"/>
                    </a:lnTo>
                    <a:lnTo>
                      <a:pt x="378" y="767"/>
                    </a:lnTo>
                    <a:lnTo>
                      <a:pt x="351" y="751"/>
                    </a:lnTo>
                    <a:lnTo>
                      <a:pt x="351" y="751"/>
                    </a:lnTo>
                    <a:lnTo>
                      <a:pt x="368" y="756"/>
                    </a:lnTo>
                    <a:lnTo>
                      <a:pt x="386" y="761"/>
                    </a:lnTo>
                    <a:lnTo>
                      <a:pt x="400" y="764"/>
                    </a:lnTo>
                    <a:lnTo>
                      <a:pt x="406" y="764"/>
                    </a:lnTo>
                    <a:lnTo>
                      <a:pt x="413" y="762"/>
                    </a:lnTo>
                    <a:lnTo>
                      <a:pt x="413" y="762"/>
                    </a:lnTo>
                    <a:lnTo>
                      <a:pt x="427" y="758"/>
                    </a:lnTo>
                    <a:lnTo>
                      <a:pt x="440" y="758"/>
                    </a:lnTo>
                    <a:lnTo>
                      <a:pt x="452" y="758"/>
                    </a:lnTo>
                    <a:lnTo>
                      <a:pt x="465" y="761"/>
                    </a:lnTo>
                    <a:lnTo>
                      <a:pt x="476" y="764"/>
                    </a:lnTo>
                    <a:lnTo>
                      <a:pt x="487" y="769"/>
                    </a:lnTo>
                    <a:lnTo>
                      <a:pt x="510" y="783"/>
                    </a:lnTo>
                    <a:lnTo>
                      <a:pt x="510" y="783"/>
                    </a:lnTo>
                    <a:lnTo>
                      <a:pt x="519" y="786"/>
                    </a:lnTo>
                    <a:lnTo>
                      <a:pt x="527" y="789"/>
                    </a:lnTo>
                    <a:lnTo>
                      <a:pt x="537" y="789"/>
                    </a:lnTo>
                    <a:lnTo>
                      <a:pt x="546" y="789"/>
                    </a:lnTo>
                    <a:lnTo>
                      <a:pt x="546" y="789"/>
                    </a:lnTo>
                    <a:lnTo>
                      <a:pt x="556" y="789"/>
                    </a:lnTo>
                    <a:lnTo>
                      <a:pt x="564" y="791"/>
                    </a:lnTo>
                    <a:lnTo>
                      <a:pt x="571" y="794"/>
                    </a:lnTo>
                    <a:lnTo>
                      <a:pt x="578" y="800"/>
                    </a:lnTo>
                    <a:lnTo>
                      <a:pt x="578" y="800"/>
                    </a:lnTo>
                    <a:lnTo>
                      <a:pt x="549" y="824"/>
                    </a:lnTo>
                    <a:lnTo>
                      <a:pt x="549" y="824"/>
                    </a:lnTo>
                    <a:close/>
                    <a:moveTo>
                      <a:pt x="597" y="683"/>
                    </a:moveTo>
                    <a:lnTo>
                      <a:pt x="597" y="683"/>
                    </a:lnTo>
                    <a:lnTo>
                      <a:pt x="595" y="681"/>
                    </a:lnTo>
                    <a:lnTo>
                      <a:pt x="594" y="678"/>
                    </a:lnTo>
                    <a:lnTo>
                      <a:pt x="591" y="677"/>
                    </a:lnTo>
                    <a:lnTo>
                      <a:pt x="587" y="677"/>
                    </a:lnTo>
                    <a:lnTo>
                      <a:pt x="587" y="677"/>
                    </a:lnTo>
                    <a:lnTo>
                      <a:pt x="576" y="677"/>
                    </a:lnTo>
                    <a:lnTo>
                      <a:pt x="565" y="677"/>
                    </a:lnTo>
                    <a:lnTo>
                      <a:pt x="559" y="675"/>
                    </a:lnTo>
                    <a:lnTo>
                      <a:pt x="554" y="672"/>
                    </a:lnTo>
                    <a:lnTo>
                      <a:pt x="549" y="669"/>
                    </a:lnTo>
                    <a:lnTo>
                      <a:pt x="544" y="664"/>
                    </a:lnTo>
                    <a:lnTo>
                      <a:pt x="544" y="664"/>
                    </a:lnTo>
                    <a:lnTo>
                      <a:pt x="535" y="656"/>
                    </a:lnTo>
                    <a:lnTo>
                      <a:pt x="524" y="651"/>
                    </a:lnTo>
                    <a:lnTo>
                      <a:pt x="502" y="640"/>
                    </a:lnTo>
                    <a:lnTo>
                      <a:pt x="502" y="640"/>
                    </a:lnTo>
                    <a:lnTo>
                      <a:pt x="510" y="637"/>
                    </a:lnTo>
                    <a:lnTo>
                      <a:pt x="521" y="635"/>
                    </a:lnTo>
                    <a:lnTo>
                      <a:pt x="530" y="635"/>
                    </a:lnTo>
                    <a:lnTo>
                      <a:pt x="541" y="637"/>
                    </a:lnTo>
                    <a:lnTo>
                      <a:pt x="554" y="640"/>
                    </a:lnTo>
                    <a:lnTo>
                      <a:pt x="565" y="643"/>
                    </a:lnTo>
                    <a:lnTo>
                      <a:pt x="578" y="648"/>
                    </a:lnTo>
                    <a:lnTo>
                      <a:pt x="589" y="654"/>
                    </a:lnTo>
                    <a:lnTo>
                      <a:pt x="600" y="661"/>
                    </a:lnTo>
                    <a:lnTo>
                      <a:pt x="610" y="669"/>
                    </a:lnTo>
                    <a:lnTo>
                      <a:pt x="621" y="677"/>
                    </a:lnTo>
                    <a:lnTo>
                      <a:pt x="629" y="686"/>
                    </a:lnTo>
                    <a:lnTo>
                      <a:pt x="637" y="694"/>
                    </a:lnTo>
                    <a:lnTo>
                      <a:pt x="643" y="704"/>
                    </a:lnTo>
                    <a:lnTo>
                      <a:pt x="646" y="715"/>
                    </a:lnTo>
                    <a:lnTo>
                      <a:pt x="649" y="724"/>
                    </a:lnTo>
                    <a:lnTo>
                      <a:pt x="649" y="724"/>
                    </a:lnTo>
                    <a:lnTo>
                      <a:pt x="641" y="719"/>
                    </a:lnTo>
                    <a:lnTo>
                      <a:pt x="633" y="718"/>
                    </a:lnTo>
                    <a:lnTo>
                      <a:pt x="616" y="711"/>
                    </a:lnTo>
                    <a:lnTo>
                      <a:pt x="610" y="707"/>
                    </a:lnTo>
                    <a:lnTo>
                      <a:pt x="603" y="702"/>
                    </a:lnTo>
                    <a:lnTo>
                      <a:pt x="598" y="694"/>
                    </a:lnTo>
                    <a:lnTo>
                      <a:pt x="597" y="683"/>
                    </a:lnTo>
                    <a:lnTo>
                      <a:pt x="597" y="68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6" name="Freeform 128">
                <a:extLst>
                  <a:ext uri="{FF2B5EF4-FFF2-40B4-BE49-F238E27FC236}">
                    <a16:creationId xmlns:a16="http://schemas.microsoft.com/office/drawing/2014/main" id="{61D0D487-65F9-2932-BEEB-80FFDE0D8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7" name="Freeform 129">
                <a:extLst>
                  <a:ext uri="{FF2B5EF4-FFF2-40B4-BE49-F238E27FC236}">
                    <a16:creationId xmlns:a16="http://schemas.microsoft.com/office/drawing/2014/main" id="{99BEF4FD-1DFA-8DB7-9600-5BA46C846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8" name="Freeform 130">
                <a:extLst>
                  <a:ext uri="{FF2B5EF4-FFF2-40B4-BE49-F238E27FC236}">
                    <a16:creationId xmlns:a16="http://schemas.microsoft.com/office/drawing/2014/main" id="{636C2873-8FCD-61DA-5D70-7F48C041A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2762"/>
                <a:ext cx="577" cy="301"/>
              </a:xfrm>
              <a:custGeom>
                <a:avLst/>
                <a:gdLst>
                  <a:gd name="T0" fmla="*/ 1125 w 1153"/>
                  <a:gd name="T1" fmla="*/ 99 h 602"/>
                  <a:gd name="T2" fmla="*/ 1094 w 1153"/>
                  <a:gd name="T3" fmla="*/ 78 h 602"/>
                  <a:gd name="T4" fmla="*/ 1036 w 1153"/>
                  <a:gd name="T5" fmla="*/ 43 h 602"/>
                  <a:gd name="T6" fmla="*/ 991 w 1153"/>
                  <a:gd name="T7" fmla="*/ 48 h 602"/>
                  <a:gd name="T8" fmla="*/ 952 w 1153"/>
                  <a:gd name="T9" fmla="*/ 48 h 602"/>
                  <a:gd name="T10" fmla="*/ 918 w 1153"/>
                  <a:gd name="T11" fmla="*/ 21 h 602"/>
                  <a:gd name="T12" fmla="*/ 902 w 1153"/>
                  <a:gd name="T13" fmla="*/ 7 h 602"/>
                  <a:gd name="T14" fmla="*/ 882 w 1153"/>
                  <a:gd name="T15" fmla="*/ 10 h 602"/>
                  <a:gd name="T16" fmla="*/ 820 w 1153"/>
                  <a:gd name="T17" fmla="*/ 8 h 602"/>
                  <a:gd name="T18" fmla="*/ 774 w 1153"/>
                  <a:gd name="T19" fmla="*/ 0 h 602"/>
                  <a:gd name="T20" fmla="*/ 740 w 1153"/>
                  <a:gd name="T21" fmla="*/ 21 h 602"/>
                  <a:gd name="T22" fmla="*/ 728 w 1153"/>
                  <a:gd name="T23" fmla="*/ 61 h 602"/>
                  <a:gd name="T24" fmla="*/ 686 w 1153"/>
                  <a:gd name="T25" fmla="*/ 105 h 602"/>
                  <a:gd name="T26" fmla="*/ 635 w 1153"/>
                  <a:gd name="T27" fmla="*/ 102 h 602"/>
                  <a:gd name="T28" fmla="*/ 588 w 1153"/>
                  <a:gd name="T29" fmla="*/ 86 h 602"/>
                  <a:gd name="T30" fmla="*/ 553 w 1153"/>
                  <a:gd name="T31" fmla="*/ 91 h 602"/>
                  <a:gd name="T32" fmla="*/ 537 w 1153"/>
                  <a:gd name="T33" fmla="*/ 113 h 602"/>
                  <a:gd name="T34" fmla="*/ 505 w 1153"/>
                  <a:gd name="T35" fmla="*/ 126 h 602"/>
                  <a:gd name="T36" fmla="*/ 462 w 1153"/>
                  <a:gd name="T37" fmla="*/ 150 h 602"/>
                  <a:gd name="T38" fmla="*/ 451 w 1153"/>
                  <a:gd name="T39" fmla="*/ 169 h 602"/>
                  <a:gd name="T40" fmla="*/ 407 w 1153"/>
                  <a:gd name="T41" fmla="*/ 175 h 602"/>
                  <a:gd name="T42" fmla="*/ 319 w 1153"/>
                  <a:gd name="T43" fmla="*/ 183 h 602"/>
                  <a:gd name="T44" fmla="*/ 251 w 1153"/>
                  <a:gd name="T45" fmla="*/ 175 h 602"/>
                  <a:gd name="T46" fmla="*/ 199 w 1153"/>
                  <a:gd name="T47" fmla="*/ 146 h 602"/>
                  <a:gd name="T48" fmla="*/ 173 w 1153"/>
                  <a:gd name="T49" fmla="*/ 127 h 602"/>
                  <a:gd name="T50" fmla="*/ 154 w 1153"/>
                  <a:gd name="T51" fmla="*/ 134 h 602"/>
                  <a:gd name="T52" fmla="*/ 146 w 1153"/>
                  <a:gd name="T53" fmla="*/ 159 h 602"/>
                  <a:gd name="T54" fmla="*/ 124 w 1153"/>
                  <a:gd name="T55" fmla="*/ 191 h 602"/>
                  <a:gd name="T56" fmla="*/ 92 w 1153"/>
                  <a:gd name="T57" fmla="*/ 196 h 602"/>
                  <a:gd name="T58" fmla="*/ 79 w 1153"/>
                  <a:gd name="T59" fmla="*/ 205 h 602"/>
                  <a:gd name="T60" fmla="*/ 76 w 1153"/>
                  <a:gd name="T61" fmla="*/ 231 h 602"/>
                  <a:gd name="T62" fmla="*/ 59 w 1153"/>
                  <a:gd name="T63" fmla="*/ 254 h 602"/>
                  <a:gd name="T64" fmla="*/ 43 w 1153"/>
                  <a:gd name="T65" fmla="*/ 274 h 602"/>
                  <a:gd name="T66" fmla="*/ 46 w 1153"/>
                  <a:gd name="T67" fmla="*/ 302 h 602"/>
                  <a:gd name="T68" fmla="*/ 48 w 1153"/>
                  <a:gd name="T69" fmla="*/ 340 h 602"/>
                  <a:gd name="T70" fmla="*/ 29 w 1153"/>
                  <a:gd name="T71" fmla="*/ 353 h 602"/>
                  <a:gd name="T72" fmla="*/ 13 w 1153"/>
                  <a:gd name="T73" fmla="*/ 362 h 602"/>
                  <a:gd name="T74" fmla="*/ 30 w 1153"/>
                  <a:gd name="T75" fmla="*/ 388 h 602"/>
                  <a:gd name="T76" fmla="*/ 49 w 1153"/>
                  <a:gd name="T77" fmla="*/ 424 h 602"/>
                  <a:gd name="T78" fmla="*/ 119 w 1153"/>
                  <a:gd name="T79" fmla="*/ 482 h 602"/>
                  <a:gd name="T80" fmla="*/ 173 w 1153"/>
                  <a:gd name="T81" fmla="*/ 528 h 602"/>
                  <a:gd name="T82" fmla="*/ 256 w 1153"/>
                  <a:gd name="T83" fmla="*/ 574 h 602"/>
                  <a:gd name="T84" fmla="*/ 315 w 1153"/>
                  <a:gd name="T85" fmla="*/ 596 h 602"/>
                  <a:gd name="T86" fmla="*/ 392 w 1153"/>
                  <a:gd name="T87" fmla="*/ 602 h 602"/>
                  <a:gd name="T88" fmla="*/ 411 w 1153"/>
                  <a:gd name="T89" fmla="*/ 590 h 602"/>
                  <a:gd name="T90" fmla="*/ 469 w 1153"/>
                  <a:gd name="T91" fmla="*/ 563 h 602"/>
                  <a:gd name="T92" fmla="*/ 523 w 1153"/>
                  <a:gd name="T93" fmla="*/ 550 h 602"/>
                  <a:gd name="T94" fmla="*/ 572 w 1153"/>
                  <a:gd name="T95" fmla="*/ 529 h 602"/>
                  <a:gd name="T96" fmla="*/ 608 w 1153"/>
                  <a:gd name="T97" fmla="*/ 515 h 602"/>
                  <a:gd name="T98" fmla="*/ 696 w 1153"/>
                  <a:gd name="T99" fmla="*/ 515 h 602"/>
                  <a:gd name="T100" fmla="*/ 769 w 1153"/>
                  <a:gd name="T101" fmla="*/ 513 h 602"/>
                  <a:gd name="T102" fmla="*/ 796 w 1153"/>
                  <a:gd name="T103" fmla="*/ 510 h 602"/>
                  <a:gd name="T104" fmla="*/ 807 w 1153"/>
                  <a:gd name="T105" fmla="*/ 496 h 602"/>
                  <a:gd name="T106" fmla="*/ 842 w 1153"/>
                  <a:gd name="T107" fmla="*/ 488 h 602"/>
                  <a:gd name="T108" fmla="*/ 863 w 1153"/>
                  <a:gd name="T109" fmla="*/ 482 h 602"/>
                  <a:gd name="T110" fmla="*/ 910 w 1153"/>
                  <a:gd name="T111" fmla="*/ 415 h 602"/>
                  <a:gd name="T112" fmla="*/ 967 w 1153"/>
                  <a:gd name="T113" fmla="*/ 305 h 602"/>
                  <a:gd name="T114" fmla="*/ 1026 w 1153"/>
                  <a:gd name="T115" fmla="*/ 197 h 602"/>
                  <a:gd name="T116" fmla="*/ 1066 w 1153"/>
                  <a:gd name="T117" fmla="*/ 162 h 602"/>
                  <a:gd name="T118" fmla="*/ 1107 w 1153"/>
                  <a:gd name="T119" fmla="*/ 151 h 602"/>
                  <a:gd name="T120" fmla="*/ 1145 w 1153"/>
                  <a:gd name="T121" fmla="*/ 129 h 602"/>
                  <a:gd name="T122" fmla="*/ 1153 w 1153"/>
                  <a:gd name="T123" fmla="*/ 110 h 602"/>
                  <a:gd name="T124" fmla="*/ 1137 w 1153"/>
                  <a:gd name="T125" fmla="*/ 10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3" h="602">
                    <a:moveTo>
                      <a:pt x="1137" y="102"/>
                    </a:moveTo>
                    <a:lnTo>
                      <a:pt x="1137" y="102"/>
                    </a:lnTo>
                    <a:lnTo>
                      <a:pt x="1129" y="100"/>
                    </a:lnTo>
                    <a:lnTo>
                      <a:pt x="1125" y="99"/>
                    </a:lnTo>
                    <a:lnTo>
                      <a:pt x="1114" y="94"/>
                    </a:lnTo>
                    <a:lnTo>
                      <a:pt x="1104" y="86"/>
                    </a:lnTo>
                    <a:lnTo>
                      <a:pt x="1094" y="78"/>
                    </a:lnTo>
                    <a:lnTo>
                      <a:pt x="1094" y="78"/>
                    </a:lnTo>
                    <a:lnTo>
                      <a:pt x="1072" y="61"/>
                    </a:lnTo>
                    <a:lnTo>
                      <a:pt x="1061" y="53"/>
                    </a:lnTo>
                    <a:lnTo>
                      <a:pt x="1048" y="46"/>
                    </a:lnTo>
                    <a:lnTo>
                      <a:pt x="1036" y="43"/>
                    </a:lnTo>
                    <a:lnTo>
                      <a:pt x="1023" y="42"/>
                    </a:lnTo>
                    <a:lnTo>
                      <a:pt x="1007" y="43"/>
                    </a:lnTo>
                    <a:lnTo>
                      <a:pt x="991" y="48"/>
                    </a:lnTo>
                    <a:lnTo>
                      <a:pt x="991" y="48"/>
                    </a:lnTo>
                    <a:lnTo>
                      <a:pt x="982" y="51"/>
                    </a:lnTo>
                    <a:lnTo>
                      <a:pt x="971" y="51"/>
                    </a:lnTo>
                    <a:lnTo>
                      <a:pt x="961" y="50"/>
                    </a:lnTo>
                    <a:lnTo>
                      <a:pt x="952" y="48"/>
                    </a:lnTo>
                    <a:lnTo>
                      <a:pt x="942" y="43"/>
                    </a:lnTo>
                    <a:lnTo>
                      <a:pt x="934" y="37"/>
                    </a:lnTo>
                    <a:lnTo>
                      <a:pt x="926" y="29"/>
                    </a:lnTo>
                    <a:lnTo>
                      <a:pt x="918" y="21"/>
                    </a:lnTo>
                    <a:lnTo>
                      <a:pt x="918" y="21"/>
                    </a:lnTo>
                    <a:lnTo>
                      <a:pt x="913" y="15"/>
                    </a:lnTo>
                    <a:lnTo>
                      <a:pt x="909" y="10"/>
                    </a:lnTo>
                    <a:lnTo>
                      <a:pt x="902" y="7"/>
                    </a:lnTo>
                    <a:lnTo>
                      <a:pt x="899" y="7"/>
                    </a:lnTo>
                    <a:lnTo>
                      <a:pt x="894" y="7"/>
                    </a:lnTo>
                    <a:lnTo>
                      <a:pt x="894" y="7"/>
                    </a:lnTo>
                    <a:lnTo>
                      <a:pt x="882" y="10"/>
                    </a:lnTo>
                    <a:lnTo>
                      <a:pt x="869" y="11"/>
                    </a:lnTo>
                    <a:lnTo>
                      <a:pt x="856" y="11"/>
                    </a:lnTo>
                    <a:lnTo>
                      <a:pt x="845" y="11"/>
                    </a:lnTo>
                    <a:lnTo>
                      <a:pt x="820" y="8"/>
                    </a:lnTo>
                    <a:lnTo>
                      <a:pt x="796" y="2"/>
                    </a:lnTo>
                    <a:lnTo>
                      <a:pt x="796" y="2"/>
                    </a:lnTo>
                    <a:lnTo>
                      <a:pt x="783" y="0"/>
                    </a:lnTo>
                    <a:lnTo>
                      <a:pt x="774" y="0"/>
                    </a:lnTo>
                    <a:lnTo>
                      <a:pt x="762" y="2"/>
                    </a:lnTo>
                    <a:lnTo>
                      <a:pt x="755" y="7"/>
                    </a:lnTo>
                    <a:lnTo>
                      <a:pt x="747" y="13"/>
                    </a:lnTo>
                    <a:lnTo>
                      <a:pt x="740" y="21"/>
                    </a:lnTo>
                    <a:lnTo>
                      <a:pt x="735" y="3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28" y="61"/>
                    </a:lnTo>
                    <a:lnTo>
                      <a:pt x="721" y="77"/>
                    </a:lnTo>
                    <a:lnTo>
                      <a:pt x="712" y="89"/>
                    </a:lnTo>
                    <a:lnTo>
                      <a:pt x="701" y="99"/>
                    </a:lnTo>
                    <a:lnTo>
                      <a:pt x="686" y="105"/>
                    </a:lnTo>
                    <a:lnTo>
                      <a:pt x="672" y="107"/>
                    </a:lnTo>
                    <a:lnTo>
                      <a:pt x="654" y="107"/>
                    </a:lnTo>
                    <a:lnTo>
                      <a:pt x="635" y="102"/>
                    </a:lnTo>
                    <a:lnTo>
                      <a:pt x="635" y="102"/>
                    </a:lnTo>
                    <a:lnTo>
                      <a:pt x="621" y="97"/>
                    </a:lnTo>
                    <a:lnTo>
                      <a:pt x="607" y="91"/>
                    </a:lnTo>
                    <a:lnTo>
                      <a:pt x="607" y="91"/>
                    </a:lnTo>
                    <a:lnTo>
                      <a:pt x="588" y="86"/>
                    </a:lnTo>
                    <a:lnTo>
                      <a:pt x="578" y="85"/>
                    </a:lnTo>
                    <a:lnTo>
                      <a:pt x="569" y="85"/>
                    </a:lnTo>
                    <a:lnTo>
                      <a:pt x="561" y="86"/>
                    </a:lnTo>
                    <a:lnTo>
                      <a:pt x="553" y="91"/>
                    </a:lnTo>
                    <a:lnTo>
                      <a:pt x="546" y="99"/>
                    </a:lnTo>
                    <a:lnTo>
                      <a:pt x="540" y="108"/>
                    </a:lnTo>
                    <a:lnTo>
                      <a:pt x="540" y="108"/>
                    </a:lnTo>
                    <a:lnTo>
                      <a:pt x="537" y="113"/>
                    </a:lnTo>
                    <a:lnTo>
                      <a:pt x="534" y="118"/>
                    </a:lnTo>
                    <a:lnTo>
                      <a:pt x="526" y="123"/>
                    </a:lnTo>
                    <a:lnTo>
                      <a:pt x="516" y="124"/>
                    </a:lnTo>
                    <a:lnTo>
                      <a:pt x="505" y="126"/>
                    </a:lnTo>
                    <a:lnTo>
                      <a:pt x="505" y="126"/>
                    </a:lnTo>
                    <a:lnTo>
                      <a:pt x="454" y="126"/>
                    </a:lnTo>
                    <a:lnTo>
                      <a:pt x="454" y="126"/>
                    </a:lnTo>
                    <a:lnTo>
                      <a:pt x="462" y="150"/>
                    </a:lnTo>
                    <a:lnTo>
                      <a:pt x="464" y="158"/>
                    </a:lnTo>
                    <a:lnTo>
                      <a:pt x="462" y="162"/>
                    </a:lnTo>
                    <a:lnTo>
                      <a:pt x="459" y="166"/>
                    </a:lnTo>
                    <a:lnTo>
                      <a:pt x="451" y="169"/>
                    </a:lnTo>
                    <a:lnTo>
                      <a:pt x="427" y="170"/>
                    </a:lnTo>
                    <a:lnTo>
                      <a:pt x="427" y="170"/>
                    </a:lnTo>
                    <a:lnTo>
                      <a:pt x="418" y="172"/>
                    </a:lnTo>
                    <a:lnTo>
                      <a:pt x="407" y="175"/>
                    </a:lnTo>
                    <a:lnTo>
                      <a:pt x="407" y="175"/>
                    </a:lnTo>
                    <a:lnTo>
                      <a:pt x="378" y="178"/>
                    </a:lnTo>
                    <a:lnTo>
                      <a:pt x="348" y="181"/>
                    </a:lnTo>
                    <a:lnTo>
                      <a:pt x="319" y="183"/>
                    </a:lnTo>
                    <a:lnTo>
                      <a:pt x="292" y="183"/>
                    </a:lnTo>
                    <a:lnTo>
                      <a:pt x="278" y="181"/>
                    </a:lnTo>
                    <a:lnTo>
                      <a:pt x="264" y="178"/>
                    </a:lnTo>
                    <a:lnTo>
                      <a:pt x="251" y="175"/>
                    </a:lnTo>
                    <a:lnTo>
                      <a:pt x="237" y="170"/>
                    </a:lnTo>
                    <a:lnTo>
                      <a:pt x="224" y="164"/>
                    </a:lnTo>
                    <a:lnTo>
                      <a:pt x="211" y="156"/>
                    </a:lnTo>
                    <a:lnTo>
                      <a:pt x="199" y="146"/>
                    </a:lnTo>
                    <a:lnTo>
                      <a:pt x="186" y="137"/>
                    </a:lnTo>
                    <a:lnTo>
                      <a:pt x="186" y="137"/>
                    </a:lnTo>
                    <a:lnTo>
                      <a:pt x="180" y="131"/>
                    </a:lnTo>
                    <a:lnTo>
                      <a:pt x="173" y="127"/>
                    </a:lnTo>
                    <a:lnTo>
                      <a:pt x="168" y="126"/>
                    </a:lnTo>
                    <a:lnTo>
                      <a:pt x="164" y="127"/>
                    </a:lnTo>
                    <a:lnTo>
                      <a:pt x="159" y="131"/>
                    </a:lnTo>
                    <a:lnTo>
                      <a:pt x="154" y="134"/>
                    </a:lnTo>
                    <a:lnTo>
                      <a:pt x="151" y="140"/>
                    </a:lnTo>
                    <a:lnTo>
                      <a:pt x="149" y="150"/>
                    </a:lnTo>
                    <a:lnTo>
                      <a:pt x="149" y="150"/>
                    </a:lnTo>
                    <a:lnTo>
                      <a:pt x="146" y="159"/>
                    </a:lnTo>
                    <a:lnTo>
                      <a:pt x="141" y="169"/>
                    </a:lnTo>
                    <a:lnTo>
                      <a:pt x="137" y="178"/>
                    </a:lnTo>
                    <a:lnTo>
                      <a:pt x="132" y="185"/>
                    </a:lnTo>
                    <a:lnTo>
                      <a:pt x="124" y="191"/>
                    </a:lnTo>
                    <a:lnTo>
                      <a:pt x="114" y="194"/>
                    </a:lnTo>
                    <a:lnTo>
                      <a:pt x="105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87" y="196"/>
                    </a:lnTo>
                    <a:lnTo>
                      <a:pt x="83" y="197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79" y="215"/>
                    </a:lnTo>
                    <a:lnTo>
                      <a:pt x="78" y="223"/>
                    </a:lnTo>
                    <a:lnTo>
                      <a:pt x="76" y="231"/>
                    </a:lnTo>
                    <a:lnTo>
                      <a:pt x="73" y="237"/>
                    </a:lnTo>
                    <a:lnTo>
                      <a:pt x="70" y="243"/>
                    </a:lnTo>
                    <a:lnTo>
                      <a:pt x="65" y="250"/>
                    </a:lnTo>
                    <a:lnTo>
                      <a:pt x="59" y="254"/>
                    </a:lnTo>
                    <a:lnTo>
                      <a:pt x="51" y="261"/>
                    </a:lnTo>
                    <a:lnTo>
                      <a:pt x="51" y="261"/>
                    </a:lnTo>
                    <a:lnTo>
                      <a:pt x="46" y="266"/>
                    </a:lnTo>
                    <a:lnTo>
                      <a:pt x="43" y="274"/>
                    </a:lnTo>
                    <a:lnTo>
                      <a:pt x="41" y="281"/>
                    </a:lnTo>
                    <a:lnTo>
                      <a:pt x="41" y="289"/>
                    </a:lnTo>
                    <a:lnTo>
                      <a:pt x="41" y="289"/>
                    </a:lnTo>
                    <a:lnTo>
                      <a:pt x="46" y="302"/>
                    </a:lnTo>
                    <a:lnTo>
                      <a:pt x="49" y="315"/>
                    </a:lnTo>
                    <a:lnTo>
                      <a:pt x="51" y="326"/>
                    </a:lnTo>
                    <a:lnTo>
                      <a:pt x="49" y="337"/>
                    </a:lnTo>
                    <a:lnTo>
                      <a:pt x="48" y="340"/>
                    </a:lnTo>
                    <a:lnTo>
                      <a:pt x="44" y="345"/>
                    </a:lnTo>
                    <a:lnTo>
                      <a:pt x="40" y="348"/>
                    </a:lnTo>
                    <a:lnTo>
                      <a:pt x="35" y="351"/>
                    </a:lnTo>
                    <a:lnTo>
                      <a:pt x="29" y="353"/>
                    </a:lnTo>
                    <a:lnTo>
                      <a:pt x="21" y="35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13" y="362"/>
                    </a:lnTo>
                    <a:lnTo>
                      <a:pt x="21" y="370"/>
                    </a:lnTo>
                    <a:lnTo>
                      <a:pt x="27" y="378"/>
                    </a:lnTo>
                    <a:lnTo>
                      <a:pt x="30" y="388"/>
                    </a:lnTo>
                    <a:lnTo>
                      <a:pt x="30" y="388"/>
                    </a:lnTo>
                    <a:lnTo>
                      <a:pt x="33" y="399"/>
                    </a:lnTo>
                    <a:lnTo>
                      <a:pt x="38" y="409"/>
                    </a:lnTo>
                    <a:lnTo>
                      <a:pt x="43" y="416"/>
                    </a:lnTo>
                    <a:lnTo>
                      <a:pt x="49" y="424"/>
                    </a:lnTo>
                    <a:lnTo>
                      <a:pt x="62" y="439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119" y="482"/>
                    </a:lnTo>
                    <a:lnTo>
                      <a:pt x="140" y="497"/>
                    </a:lnTo>
                    <a:lnTo>
                      <a:pt x="159" y="515"/>
                    </a:lnTo>
                    <a:lnTo>
                      <a:pt x="159" y="515"/>
                    </a:lnTo>
                    <a:lnTo>
                      <a:pt x="173" y="528"/>
                    </a:lnTo>
                    <a:lnTo>
                      <a:pt x="189" y="539"/>
                    </a:lnTo>
                    <a:lnTo>
                      <a:pt x="205" y="550"/>
                    </a:lnTo>
                    <a:lnTo>
                      <a:pt x="222" y="558"/>
                    </a:lnTo>
                    <a:lnTo>
                      <a:pt x="256" y="574"/>
                    </a:lnTo>
                    <a:lnTo>
                      <a:pt x="291" y="590"/>
                    </a:lnTo>
                    <a:lnTo>
                      <a:pt x="291" y="590"/>
                    </a:lnTo>
                    <a:lnTo>
                      <a:pt x="303" y="593"/>
                    </a:lnTo>
                    <a:lnTo>
                      <a:pt x="315" y="596"/>
                    </a:lnTo>
                    <a:lnTo>
                      <a:pt x="340" y="599"/>
                    </a:lnTo>
                    <a:lnTo>
                      <a:pt x="367" y="601"/>
                    </a:lnTo>
                    <a:lnTo>
                      <a:pt x="392" y="602"/>
                    </a:lnTo>
                    <a:lnTo>
                      <a:pt x="392" y="602"/>
                    </a:lnTo>
                    <a:lnTo>
                      <a:pt x="399" y="601"/>
                    </a:lnTo>
                    <a:lnTo>
                      <a:pt x="403" y="598"/>
                    </a:lnTo>
                    <a:lnTo>
                      <a:pt x="411" y="590"/>
                    </a:lnTo>
                    <a:lnTo>
                      <a:pt x="411" y="590"/>
                    </a:lnTo>
                    <a:lnTo>
                      <a:pt x="416" y="583"/>
                    </a:lnTo>
                    <a:lnTo>
                      <a:pt x="424" y="578"/>
                    </a:lnTo>
                    <a:lnTo>
                      <a:pt x="438" y="572"/>
                    </a:lnTo>
                    <a:lnTo>
                      <a:pt x="469" y="563"/>
                    </a:lnTo>
                    <a:lnTo>
                      <a:pt x="469" y="563"/>
                    </a:lnTo>
                    <a:lnTo>
                      <a:pt x="481" y="559"/>
                    </a:lnTo>
                    <a:lnTo>
                      <a:pt x="496" y="556"/>
                    </a:lnTo>
                    <a:lnTo>
                      <a:pt x="523" y="550"/>
                    </a:lnTo>
                    <a:lnTo>
                      <a:pt x="535" y="547"/>
                    </a:lnTo>
                    <a:lnTo>
                      <a:pt x="548" y="544"/>
                    </a:lnTo>
                    <a:lnTo>
                      <a:pt x="561" y="537"/>
                    </a:lnTo>
                    <a:lnTo>
                      <a:pt x="572" y="529"/>
                    </a:lnTo>
                    <a:lnTo>
                      <a:pt x="572" y="529"/>
                    </a:lnTo>
                    <a:lnTo>
                      <a:pt x="583" y="523"/>
                    </a:lnTo>
                    <a:lnTo>
                      <a:pt x="596" y="517"/>
                    </a:lnTo>
                    <a:lnTo>
                      <a:pt x="608" y="515"/>
                    </a:lnTo>
                    <a:lnTo>
                      <a:pt x="621" y="513"/>
                    </a:lnTo>
                    <a:lnTo>
                      <a:pt x="621" y="513"/>
                    </a:lnTo>
                    <a:lnTo>
                      <a:pt x="658" y="513"/>
                    </a:lnTo>
                    <a:lnTo>
                      <a:pt x="696" y="515"/>
                    </a:lnTo>
                    <a:lnTo>
                      <a:pt x="732" y="517"/>
                    </a:lnTo>
                    <a:lnTo>
                      <a:pt x="750" y="515"/>
                    </a:lnTo>
                    <a:lnTo>
                      <a:pt x="769" y="513"/>
                    </a:lnTo>
                    <a:lnTo>
                      <a:pt x="769" y="513"/>
                    </a:lnTo>
                    <a:lnTo>
                      <a:pt x="777" y="513"/>
                    </a:lnTo>
                    <a:lnTo>
                      <a:pt x="785" y="513"/>
                    </a:lnTo>
                    <a:lnTo>
                      <a:pt x="793" y="512"/>
                    </a:lnTo>
                    <a:lnTo>
                      <a:pt x="796" y="510"/>
                    </a:lnTo>
                    <a:lnTo>
                      <a:pt x="799" y="507"/>
                    </a:lnTo>
                    <a:lnTo>
                      <a:pt x="799" y="507"/>
                    </a:lnTo>
                    <a:lnTo>
                      <a:pt x="802" y="501"/>
                    </a:lnTo>
                    <a:lnTo>
                      <a:pt x="807" y="496"/>
                    </a:lnTo>
                    <a:lnTo>
                      <a:pt x="812" y="493"/>
                    </a:lnTo>
                    <a:lnTo>
                      <a:pt x="818" y="491"/>
                    </a:lnTo>
                    <a:lnTo>
                      <a:pt x="829" y="488"/>
                    </a:lnTo>
                    <a:lnTo>
                      <a:pt x="842" y="488"/>
                    </a:lnTo>
                    <a:lnTo>
                      <a:pt x="842" y="488"/>
                    </a:lnTo>
                    <a:lnTo>
                      <a:pt x="850" y="488"/>
                    </a:lnTo>
                    <a:lnTo>
                      <a:pt x="856" y="486"/>
                    </a:lnTo>
                    <a:lnTo>
                      <a:pt x="863" y="482"/>
                    </a:lnTo>
                    <a:lnTo>
                      <a:pt x="867" y="477"/>
                    </a:lnTo>
                    <a:lnTo>
                      <a:pt x="867" y="477"/>
                    </a:lnTo>
                    <a:lnTo>
                      <a:pt x="896" y="436"/>
                    </a:lnTo>
                    <a:lnTo>
                      <a:pt x="910" y="415"/>
                    </a:lnTo>
                    <a:lnTo>
                      <a:pt x="923" y="394"/>
                    </a:lnTo>
                    <a:lnTo>
                      <a:pt x="923" y="394"/>
                    </a:lnTo>
                    <a:lnTo>
                      <a:pt x="945" y="350"/>
                    </a:lnTo>
                    <a:lnTo>
                      <a:pt x="967" y="305"/>
                    </a:lnTo>
                    <a:lnTo>
                      <a:pt x="988" y="261"/>
                    </a:lnTo>
                    <a:lnTo>
                      <a:pt x="1012" y="218"/>
                    </a:lnTo>
                    <a:lnTo>
                      <a:pt x="1012" y="218"/>
                    </a:lnTo>
                    <a:lnTo>
                      <a:pt x="1026" y="197"/>
                    </a:lnTo>
                    <a:lnTo>
                      <a:pt x="1034" y="186"/>
                    </a:lnTo>
                    <a:lnTo>
                      <a:pt x="1044" y="177"/>
                    </a:lnTo>
                    <a:lnTo>
                      <a:pt x="1055" y="169"/>
                    </a:lnTo>
                    <a:lnTo>
                      <a:pt x="1066" y="162"/>
                    </a:lnTo>
                    <a:lnTo>
                      <a:pt x="1079" y="158"/>
                    </a:lnTo>
                    <a:lnTo>
                      <a:pt x="1093" y="154"/>
                    </a:lnTo>
                    <a:lnTo>
                      <a:pt x="1093" y="154"/>
                    </a:lnTo>
                    <a:lnTo>
                      <a:pt x="1107" y="151"/>
                    </a:lnTo>
                    <a:lnTo>
                      <a:pt x="1121" y="146"/>
                    </a:lnTo>
                    <a:lnTo>
                      <a:pt x="1134" y="140"/>
                    </a:lnTo>
                    <a:lnTo>
                      <a:pt x="1145" y="129"/>
                    </a:lnTo>
                    <a:lnTo>
                      <a:pt x="1145" y="129"/>
                    </a:lnTo>
                    <a:lnTo>
                      <a:pt x="1150" y="123"/>
                    </a:lnTo>
                    <a:lnTo>
                      <a:pt x="1153" y="118"/>
                    </a:lnTo>
                    <a:lnTo>
                      <a:pt x="1153" y="113"/>
                    </a:lnTo>
                    <a:lnTo>
                      <a:pt x="1153" y="110"/>
                    </a:lnTo>
                    <a:lnTo>
                      <a:pt x="1150" y="107"/>
                    </a:lnTo>
                    <a:lnTo>
                      <a:pt x="1147" y="104"/>
                    </a:lnTo>
                    <a:lnTo>
                      <a:pt x="1142" y="102"/>
                    </a:lnTo>
                    <a:lnTo>
                      <a:pt x="1137" y="102"/>
                    </a:lnTo>
                    <a:lnTo>
                      <a:pt x="1137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9" name="Freeform 131">
                <a:extLst>
                  <a:ext uri="{FF2B5EF4-FFF2-40B4-BE49-F238E27FC236}">
                    <a16:creationId xmlns:a16="http://schemas.microsoft.com/office/drawing/2014/main" id="{5AE33EF7-B191-2236-6F5A-884CB55D9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713"/>
                <a:ext cx="660" cy="272"/>
              </a:xfrm>
              <a:custGeom>
                <a:avLst/>
                <a:gdLst>
                  <a:gd name="T0" fmla="*/ 576 w 1320"/>
                  <a:gd name="T1" fmla="*/ 506 h 544"/>
                  <a:gd name="T2" fmla="*/ 697 w 1320"/>
                  <a:gd name="T3" fmla="*/ 526 h 544"/>
                  <a:gd name="T4" fmla="*/ 837 w 1320"/>
                  <a:gd name="T5" fmla="*/ 539 h 544"/>
                  <a:gd name="T6" fmla="*/ 910 w 1320"/>
                  <a:gd name="T7" fmla="*/ 531 h 544"/>
                  <a:gd name="T8" fmla="*/ 958 w 1320"/>
                  <a:gd name="T9" fmla="*/ 504 h 544"/>
                  <a:gd name="T10" fmla="*/ 1021 w 1320"/>
                  <a:gd name="T11" fmla="*/ 504 h 544"/>
                  <a:gd name="T12" fmla="*/ 1113 w 1320"/>
                  <a:gd name="T13" fmla="*/ 490 h 544"/>
                  <a:gd name="T14" fmla="*/ 1132 w 1320"/>
                  <a:gd name="T15" fmla="*/ 471 h 544"/>
                  <a:gd name="T16" fmla="*/ 1186 w 1320"/>
                  <a:gd name="T17" fmla="*/ 425 h 544"/>
                  <a:gd name="T18" fmla="*/ 1205 w 1320"/>
                  <a:gd name="T19" fmla="*/ 404 h 544"/>
                  <a:gd name="T20" fmla="*/ 1212 w 1320"/>
                  <a:gd name="T21" fmla="*/ 351 h 544"/>
                  <a:gd name="T22" fmla="*/ 1240 w 1320"/>
                  <a:gd name="T23" fmla="*/ 317 h 544"/>
                  <a:gd name="T24" fmla="*/ 1218 w 1320"/>
                  <a:gd name="T25" fmla="*/ 293 h 544"/>
                  <a:gd name="T26" fmla="*/ 1217 w 1320"/>
                  <a:gd name="T27" fmla="*/ 266 h 544"/>
                  <a:gd name="T28" fmla="*/ 1263 w 1320"/>
                  <a:gd name="T29" fmla="*/ 259 h 544"/>
                  <a:gd name="T30" fmla="*/ 1298 w 1320"/>
                  <a:gd name="T31" fmla="*/ 264 h 544"/>
                  <a:gd name="T32" fmla="*/ 1320 w 1320"/>
                  <a:gd name="T33" fmla="*/ 213 h 544"/>
                  <a:gd name="T34" fmla="*/ 1294 w 1320"/>
                  <a:gd name="T35" fmla="*/ 164 h 544"/>
                  <a:gd name="T36" fmla="*/ 1285 w 1320"/>
                  <a:gd name="T37" fmla="*/ 105 h 544"/>
                  <a:gd name="T38" fmla="*/ 1256 w 1320"/>
                  <a:gd name="T39" fmla="*/ 53 h 544"/>
                  <a:gd name="T40" fmla="*/ 1167 w 1320"/>
                  <a:gd name="T41" fmla="*/ 56 h 544"/>
                  <a:gd name="T42" fmla="*/ 1063 w 1320"/>
                  <a:gd name="T43" fmla="*/ 23 h 544"/>
                  <a:gd name="T44" fmla="*/ 969 w 1320"/>
                  <a:gd name="T45" fmla="*/ 2 h 544"/>
                  <a:gd name="T46" fmla="*/ 954 w 1320"/>
                  <a:gd name="T47" fmla="*/ 31 h 544"/>
                  <a:gd name="T48" fmla="*/ 945 w 1320"/>
                  <a:gd name="T49" fmla="*/ 51 h 544"/>
                  <a:gd name="T50" fmla="*/ 912 w 1320"/>
                  <a:gd name="T51" fmla="*/ 74 h 544"/>
                  <a:gd name="T52" fmla="*/ 880 w 1320"/>
                  <a:gd name="T53" fmla="*/ 91 h 544"/>
                  <a:gd name="T54" fmla="*/ 789 w 1320"/>
                  <a:gd name="T55" fmla="*/ 86 h 544"/>
                  <a:gd name="T56" fmla="*/ 750 w 1320"/>
                  <a:gd name="T57" fmla="*/ 77 h 544"/>
                  <a:gd name="T58" fmla="*/ 718 w 1320"/>
                  <a:gd name="T59" fmla="*/ 105 h 544"/>
                  <a:gd name="T60" fmla="*/ 680 w 1320"/>
                  <a:gd name="T61" fmla="*/ 110 h 544"/>
                  <a:gd name="T62" fmla="*/ 635 w 1320"/>
                  <a:gd name="T63" fmla="*/ 150 h 544"/>
                  <a:gd name="T64" fmla="*/ 583 w 1320"/>
                  <a:gd name="T65" fmla="*/ 185 h 544"/>
                  <a:gd name="T66" fmla="*/ 581 w 1320"/>
                  <a:gd name="T67" fmla="*/ 202 h 544"/>
                  <a:gd name="T68" fmla="*/ 613 w 1320"/>
                  <a:gd name="T69" fmla="*/ 261 h 544"/>
                  <a:gd name="T70" fmla="*/ 626 w 1320"/>
                  <a:gd name="T71" fmla="*/ 310 h 544"/>
                  <a:gd name="T72" fmla="*/ 603 w 1320"/>
                  <a:gd name="T73" fmla="*/ 340 h 544"/>
                  <a:gd name="T74" fmla="*/ 559 w 1320"/>
                  <a:gd name="T75" fmla="*/ 320 h 544"/>
                  <a:gd name="T76" fmla="*/ 541 w 1320"/>
                  <a:gd name="T77" fmla="*/ 302 h 544"/>
                  <a:gd name="T78" fmla="*/ 443 w 1320"/>
                  <a:gd name="T79" fmla="*/ 309 h 544"/>
                  <a:gd name="T80" fmla="*/ 324 w 1320"/>
                  <a:gd name="T81" fmla="*/ 340 h 544"/>
                  <a:gd name="T82" fmla="*/ 252 w 1320"/>
                  <a:gd name="T83" fmla="*/ 351 h 544"/>
                  <a:gd name="T84" fmla="*/ 168 w 1320"/>
                  <a:gd name="T85" fmla="*/ 324 h 544"/>
                  <a:gd name="T86" fmla="*/ 154 w 1320"/>
                  <a:gd name="T87" fmla="*/ 334 h 544"/>
                  <a:gd name="T88" fmla="*/ 121 w 1320"/>
                  <a:gd name="T89" fmla="*/ 378 h 544"/>
                  <a:gd name="T90" fmla="*/ 86 w 1320"/>
                  <a:gd name="T91" fmla="*/ 382 h 544"/>
                  <a:gd name="T92" fmla="*/ 73 w 1320"/>
                  <a:gd name="T93" fmla="*/ 351 h 544"/>
                  <a:gd name="T94" fmla="*/ 43 w 1320"/>
                  <a:gd name="T95" fmla="*/ 326 h 544"/>
                  <a:gd name="T96" fmla="*/ 12 w 1320"/>
                  <a:gd name="T97" fmla="*/ 340 h 544"/>
                  <a:gd name="T98" fmla="*/ 1 w 1320"/>
                  <a:gd name="T99" fmla="*/ 378 h 544"/>
                  <a:gd name="T100" fmla="*/ 70 w 1320"/>
                  <a:gd name="T101" fmla="*/ 444 h 544"/>
                  <a:gd name="T102" fmla="*/ 105 w 1320"/>
                  <a:gd name="T103" fmla="*/ 442 h 544"/>
                  <a:gd name="T104" fmla="*/ 149 w 1320"/>
                  <a:gd name="T105" fmla="*/ 428 h 544"/>
                  <a:gd name="T106" fmla="*/ 195 w 1320"/>
                  <a:gd name="T107" fmla="*/ 463 h 544"/>
                  <a:gd name="T108" fmla="*/ 262 w 1320"/>
                  <a:gd name="T109" fmla="*/ 447 h 544"/>
                  <a:gd name="T110" fmla="*/ 352 w 1320"/>
                  <a:gd name="T111" fmla="*/ 420 h 544"/>
                  <a:gd name="T112" fmla="*/ 457 w 1320"/>
                  <a:gd name="T113" fmla="*/ 402 h 544"/>
                  <a:gd name="T114" fmla="*/ 470 w 1320"/>
                  <a:gd name="T115" fmla="*/ 431 h 544"/>
                  <a:gd name="T116" fmla="*/ 478 w 1320"/>
                  <a:gd name="T117" fmla="*/ 45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20" h="544">
                    <a:moveTo>
                      <a:pt x="478" y="459"/>
                    </a:moveTo>
                    <a:lnTo>
                      <a:pt x="478" y="459"/>
                    </a:lnTo>
                    <a:lnTo>
                      <a:pt x="510" y="479"/>
                    </a:lnTo>
                    <a:lnTo>
                      <a:pt x="543" y="494"/>
                    </a:lnTo>
                    <a:lnTo>
                      <a:pt x="559" y="501"/>
                    </a:lnTo>
                    <a:lnTo>
                      <a:pt x="576" y="506"/>
                    </a:lnTo>
                    <a:lnTo>
                      <a:pt x="594" y="510"/>
                    </a:lnTo>
                    <a:lnTo>
                      <a:pt x="611" y="513"/>
                    </a:lnTo>
                    <a:lnTo>
                      <a:pt x="611" y="513"/>
                    </a:lnTo>
                    <a:lnTo>
                      <a:pt x="640" y="518"/>
                    </a:lnTo>
                    <a:lnTo>
                      <a:pt x="669" y="523"/>
                    </a:lnTo>
                    <a:lnTo>
                      <a:pt x="697" y="526"/>
                    </a:lnTo>
                    <a:lnTo>
                      <a:pt x="727" y="529"/>
                    </a:lnTo>
                    <a:lnTo>
                      <a:pt x="727" y="529"/>
                    </a:lnTo>
                    <a:lnTo>
                      <a:pt x="781" y="533"/>
                    </a:lnTo>
                    <a:lnTo>
                      <a:pt x="808" y="534"/>
                    </a:lnTo>
                    <a:lnTo>
                      <a:pt x="837" y="539"/>
                    </a:lnTo>
                    <a:lnTo>
                      <a:pt x="837" y="539"/>
                    </a:lnTo>
                    <a:lnTo>
                      <a:pt x="854" y="542"/>
                    </a:lnTo>
                    <a:lnTo>
                      <a:pt x="873" y="544"/>
                    </a:lnTo>
                    <a:lnTo>
                      <a:pt x="883" y="544"/>
                    </a:lnTo>
                    <a:lnTo>
                      <a:pt x="893" y="542"/>
                    </a:lnTo>
                    <a:lnTo>
                      <a:pt x="900" y="537"/>
                    </a:lnTo>
                    <a:lnTo>
                      <a:pt x="910" y="531"/>
                    </a:lnTo>
                    <a:lnTo>
                      <a:pt x="910" y="531"/>
                    </a:lnTo>
                    <a:lnTo>
                      <a:pt x="918" y="523"/>
                    </a:lnTo>
                    <a:lnTo>
                      <a:pt x="927" y="517"/>
                    </a:lnTo>
                    <a:lnTo>
                      <a:pt x="937" y="512"/>
                    </a:lnTo>
                    <a:lnTo>
                      <a:pt x="947" y="507"/>
                    </a:lnTo>
                    <a:lnTo>
                      <a:pt x="958" y="504"/>
                    </a:lnTo>
                    <a:lnTo>
                      <a:pt x="967" y="502"/>
                    </a:lnTo>
                    <a:lnTo>
                      <a:pt x="978" y="502"/>
                    </a:lnTo>
                    <a:lnTo>
                      <a:pt x="989" y="502"/>
                    </a:lnTo>
                    <a:lnTo>
                      <a:pt x="989" y="502"/>
                    </a:lnTo>
                    <a:lnTo>
                      <a:pt x="1005" y="504"/>
                    </a:lnTo>
                    <a:lnTo>
                      <a:pt x="1021" y="504"/>
                    </a:lnTo>
                    <a:lnTo>
                      <a:pt x="1037" y="501"/>
                    </a:lnTo>
                    <a:lnTo>
                      <a:pt x="1051" y="498"/>
                    </a:lnTo>
                    <a:lnTo>
                      <a:pt x="1082" y="491"/>
                    </a:lnTo>
                    <a:lnTo>
                      <a:pt x="1097" y="490"/>
                    </a:lnTo>
                    <a:lnTo>
                      <a:pt x="1113" y="490"/>
                    </a:lnTo>
                    <a:lnTo>
                      <a:pt x="1113" y="490"/>
                    </a:lnTo>
                    <a:lnTo>
                      <a:pt x="1117" y="490"/>
                    </a:lnTo>
                    <a:lnTo>
                      <a:pt x="1120" y="488"/>
                    </a:lnTo>
                    <a:lnTo>
                      <a:pt x="1123" y="486"/>
                    </a:lnTo>
                    <a:lnTo>
                      <a:pt x="1126" y="482"/>
                    </a:lnTo>
                    <a:lnTo>
                      <a:pt x="1126" y="482"/>
                    </a:lnTo>
                    <a:lnTo>
                      <a:pt x="1132" y="471"/>
                    </a:lnTo>
                    <a:lnTo>
                      <a:pt x="1139" y="461"/>
                    </a:lnTo>
                    <a:lnTo>
                      <a:pt x="1147" y="452"/>
                    </a:lnTo>
                    <a:lnTo>
                      <a:pt x="1155" y="444"/>
                    </a:lnTo>
                    <a:lnTo>
                      <a:pt x="1164" y="437"/>
                    </a:lnTo>
                    <a:lnTo>
                      <a:pt x="1175" y="431"/>
                    </a:lnTo>
                    <a:lnTo>
                      <a:pt x="1186" y="425"/>
                    </a:lnTo>
                    <a:lnTo>
                      <a:pt x="1198" y="420"/>
                    </a:lnTo>
                    <a:lnTo>
                      <a:pt x="1198" y="420"/>
                    </a:lnTo>
                    <a:lnTo>
                      <a:pt x="1204" y="418"/>
                    </a:lnTo>
                    <a:lnTo>
                      <a:pt x="1205" y="413"/>
                    </a:lnTo>
                    <a:lnTo>
                      <a:pt x="1205" y="410"/>
                    </a:lnTo>
                    <a:lnTo>
                      <a:pt x="1205" y="404"/>
                    </a:lnTo>
                    <a:lnTo>
                      <a:pt x="1205" y="404"/>
                    </a:lnTo>
                    <a:lnTo>
                      <a:pt x="1204" y="393"/>
                    </a:lnTo>
                    <a:lnTo>
                      <a:pt x="1202" y="382"/>
                    </a:lnTo>
                    <a:lnTo>
                      <a:pt x="1204" y="371"/>
                    </a:lnTo>
                    <a:lnTo>
                      <a:pt x="1207" y="361"/>
                    </a:lnTo>
                    <a:lnTo>
                      <a:pt x="1212" y="351"/>
                    </a:lnTo>
                    <a:lnTo>
                      <a:pt x="1217" y="342"/>
                    </a:lnTo>
                    <a:lnTo>
                      <a:pt x="1225" y="334"/>
                    </a:lnTo>
                    <a:lnTo>
                      <a:pt x="1232" y="326"/>
                    </a:lnTo>
                    <a:lnTo>
                      <a:pt x="1232" y="326"/>
                    </a:lnTo>
                    <a:lnTo>
                      <a:pt x="1239" y="320"/>
                    </a:lnTo>
                    <a:lnTo>
                      <a:pt x="1240" y="317"/>
                    </a:lnTo>
                    <a:lnTo>
                      <a:pt x="1240" y="313"/>
                    </a:lnTo>
                    <a:lnTo>
                      <a:pt x="1237" y="309"/>
                    </a:lnTo>
                    <a:lnTo>
                      <a:pt x="1231" y="304"/>
                    </a:lnTo>
                    <a:lnTo>
                      <a:pt x="1231" y="304"/>
                    </a:lnTo>
                    <a:lnTo>
                      <a:pt x="1221" y="296"/>
                    </a:lnTo>
                    <a:lnTo>
                      <a:pt x="1218" y="293"/>
                    </a:lnTo>
                    <a:lnTo>
                      <a:pt x="1215" y="288"/>
                    </a:lnTo>
                    <a:lnTo>
                      <a:pt x="1213" y="283"/>
                    </a:lnTo>
                    <a:lnTo>
                      <a:pt x="1212" y="277"/>
                    </a:lnTo>
                    <a:lnTo>
                      <a:pt x="1213" y="272"/>
                    </a:lnTo>
                    <a:lnTo>
                      <a:pt x="1217" y="266"/>
                    </a:lnTo>
                    <a:lnTo>
                      <a:pt x="1217" y="266"/>
                    </a:lnTo>
                    <a:lnTo>
                      <a:pt x="1221" y="259"/>
                    </a:lnTo>
                    <a:lnTo>
                      <a:pt x="1226" y="256"/>
                    </a:lnTo>
                    <a:lnTo>
                      <a:pt x="1232" y="255"/>
                    </a:lnTo>
                    <a:lnTo>
                      <a:pt x="1237" y="253"/>
                    </a:lnTo>
                    <a:lnTo>
                      <a:pt x="1250" y="255"/>
                    </a:lnTo>
                    <a:lnTo>
                      <a:pt x="1263" y="259"/>
                    </a:lnTo>
                    <a:lnTo>
                      <a:pt x="1263" y="259"/>
                    </a:lnTo>
                    <a:lnTo>
                      <a:pt x="1274" y="264"/>
                    </a:lnTo>
                    <a:lnTo>
                      <a:pt x="1283" y="267"/>
                    </a:lnTo>
                    <a:lnTo>
                      <a:pt x="1290" y="267"/>
                    </a:lnTo>
                    <a:lnTo>
                      <a:pt x="1294" y="267"/>
                    </a:lnTo>
                    <a:lnTo>
                      <a:pt x="1298" y="264"/>
                    </a:lnTo>
                    <a:lnTo>
                      <a:pt x="1301" y="258"/>
                    </a:lnTo>
                    <a:lnTo>
                      <a:pt x="1301" y="258"/>
                    </a:lnTo>
                    <a:lnTo>
                      <a:pt x="1309" y="243"/>
                    </a:lnTo>
                    <a:lnTo>
                      <a:pt x="1317" y="229"/>
                    </a:lnTo>
                    <a:lnTo>
                      <a:pt x="1320" y="221"/>
                    </a:lnTo>
                    <a:lnTo>
                      <a:pt x="1320" y="213"/>
                    </a:lnTo>
                    <a:lnTo>
                      <a:pt x="1318" y="205"/>
                    </a:lnTo>
                    <a:lnTo>
                      <a:pt x="1313" y="196"/>
                    </a:lnTo>
                    <a:lnTo>
                      <a:pt x="1313" y="196"/>
                    </a:lnTo>
                    <a:lnTo>
                      <a:pt x="1306" y="186"/>
                    </a:lnTo>
                    <a:lnTo>
                      <a:pt x="1299" y="175"/>
                    </a:lnTo>
                    <a:lnTo>
                      <a:pt x="1294" y="164"/>
                    </a:lnTo>
                    <a:lnTo>
                      <a:pt x="1290" y="153"/>
                    </a:lnTo>
                    <a:lnTo>
                      <a:pt x="1288" y="142"/>
                    </a:lnTo>
                    <a:lnTo>
                      <a:pt x="1285" y="131"/>
                    </a:lnTo>
                    <a:lnTo>
                      <a:pt x="1285" y="118"/>
                    </a:lnTo>
                    <a:lnTo>
                      <a:pt x="1285" y="105"/>
                    </a:lnTo>
                    <a:lnTo>
                      <a:pt x="1285" y="105"/>
                    </a:lnTo>
                    <a:lnTo>
                      <a:pt x="1285" y="89"/>
                    </a:lnTo>
                    <a:lnTo>
                      <a:pt x="1283" y="78"/>
                    </a:lnTo>
                    <a:lnTo>
                      <a:pt x="1279" y="69"/>
                    </a:lnTo>
                    <a:lnTo>
                      <a:pt x="1274" y="62"/>
                    </a:lnTo>
                    <a:lnTo>
                      <a:pt x="1266" y="58"/>
                    </a:lnTo>
                    <a:lnTo>
                      <a:pt x="1256" y="53"/>
                    </a:lnTo>
                    <a:lnTo>
                      <a:pt x="1245" y="51"/>
                    </a:lnTo>
                    <a:lnTo>
                      <a:pt x="1229" y="51"/>
                    </a:lnTo>
                    <a:lnTo>
                      <a:pt x="1229" y="51"/>
                    </a:lnTo>
                    <a:lnTo>
                      <a:pt x="1205" y="53"/>
                    </a:lnTo>
                    <a:lnTo>
                      <a:pt x="1180" y="54"/>
                    </a:lnTo>
                    <a:lnTo>
                      <a:pt x="1167" y="56"/>
                    </a:lnTo>
                    <a:lnTo>
                      <a:pt x="1155" y="54"/>
                    </a:lnTo>
                    <a:lnTo>
                      <a:pt x="1140" y="51"/>
                    </a:lnTo>
                    <a:lnTo>
                      <a:pt x="1128" y="47"/>
                    </a:lnTo>
                    <a:lnTo>
                      <a:pt x="1128" y="47"/>
                    </a:lnTo>
                    <a:lnTo>
                      <a:pt x="1096" y="34"/>
                    </a:lnTo>
                    <a:lnTo>
                      <a:pt x="1063" y="23"/>
                    </a:lnTo>
                    <a:lnTo>
                      <a:pt x="1028" y="12"/>
                    </a:lnTo>
                    <a:lnTo>
                      <a:pt x="994" y="4"/>
                    </a:lnTo>
                    <a:lnTo>
                      <a:pt x="994" y="4"/>
                    </a:lnTo>
                    <a:lnTo>
                      <a:pt x="985" y="2"/>
                    </a:lnTo>
                    <a:lnTo>
                      <a:pt x="977" y="0"/>
                    </a:lnTo>
                    <a:lnTo>
                      <a:pt x="969" y="2"/>
                    </a:lnTo>
                    <a:lnTo>
                      <a:pt x="964" y="5"/>
                    </a:lnTo>
                    <a:lnTo>
                      <a:pt x="961" y="8"/>
                    </a:lnTo>
                    <a:lnTo>
                      <a:pt x="958" y="15"/>
                    </a:lnTo>
                    <a:lnTo>
                      <a:pt x="956" y="23"/>
                    </a:lnTo>
                    <a:lnTo>
                      <a:pt x="954" y="31"/>
                    </a:lnTo>
                    <a:lnTo>
                      <a:pt x="954" y="31"/>
                    </a:lnTo>
                    <a:lnTo>
                      <a:pt x="954" y="37"/>
                    </a:lnTo>
                    <a:lnTo>
                      <a:pt x="954" y="43"/>
                    </a:lnTo>
                    <a:lnTo>
                      <a:pt x="953" y="47"/>
                    </a:lnTo>
                    <a:lnTo>
                      <a:pt x="951" y="48"/>
                    </a:lnTo>
                    <a:lnTo>
                      <a:pt x="948" y="50"/>
                    </a:lnTo>
                    <a:lnTo>
                      <a:pt x="945" y="51"/>
                    </a:lnTo>
                    <a:lnTo>
                      <a:pt x="945" y="51"/>
                    </a:lnTo>
                    <a:lnTo>
                      <a:pt x="932" y="51"/>
                    </a:lnTo>
                    <a:lnTo>
                      <a:pt x="924" y="54"/>
                    </a:lnTo>
                    <a:lnTo>
                      <a:pt x="918" y="59"/>
                    </a:lnTo>
                    <a:lnTo>
                      <a:pt x="915" y="66"/>
                    </a:lnTo>
                    <a:lnTo>
                      <a:pt x="912" y="74"/>
                    </a:lnTo>
                    <a:lnTo>
                      <a:pt x="910" y="81"/>
                    </a:lnTo>
                    <a:lnTo>
                      <a:pt x="908" y="101"/>
                    </a:lnTo>
                    <a:lnTo>
                      <a:pt x="908" y="101"/>
                    </a:lnTo>
                    <a:lnTo>
                      <a:pt x="899" y="97"/>
                    </a:lnTo>
                    <a:lnTo>
                      <a:pt x="889" y="94"/>
                    </a:lnTo>
                    <a:lnTo>
                      <a:pt x="880" y="91"/>
                    </a:lnTo>
                    <a:lnTo>
                      <a:pt x="870" y="91"/>
                    </a:lnTo>
                    <a:lnTo>
                      <a:pt x="850" y="91"/>
                    </a:lnTo>
                    <a:lnTo>
                      <a:pt x="829" y="91"/>
                    </a:lnTo>
                    <a:lnTo>
                      <a:pt x="808" y="91"/>
                    </a:lnTo>
                    <a:lnTo>
                      <a:pt x="799" y="89"/>
                    </a:lnTo>
                    <a:lnTo>
                      <a:pt x="789" y="86"/>
                    </a:lnTo>
                    <a:lnTo>
                      <a:pt x="780" y="81"/>
                    </a:lnTo>
                    <a:lnTo>
                      <a:pt x="772" y="77"/>
                    </a:lnTo>
                    <a:lnTo>
                      <a:pt x="764" y="69"/>
                    </a:lnTo>
                    <a:lnTo>
                      <a:pt x="756" y="58"/>
                    </a:lnTo>
                    <a:lnTo>
                      <a:pt x="756" y="58"/>
                    </a:lnTo>
                    <a:lnTo>
                      <a:pt x="750" y="77"/>
                    </a:lnTo>
                    <a:lnTo>
                      <a:pt x="743" y="94"/>
                    </a:lnTo>
                    <a:lnTo>
                      <a:pt x="740" y="101"/>
                    </a:lnTo>
                    <a:lnTo>
                      <a:pt x="734" y="105"/>
                    </a:lnTo>
                    <a:lnTo>
                      <a:pt x="727" y="107"/>
                    </a:lnTo>
                    <a:lnTo>
                      <a:pt x="718" y="105"/>
                    </a:lnTo>
                    <a:lnTo>
                      <a:pt x="718" y="105"/>
                    </a:lnTo>
                    <a:lnTo>
                      <a:pt x="708" y="102"/>
                    </a:lnTo>
                    <a:lnTo>
                      <a:pt x="700" y="101"/>
                    </a:lnTo>
                    <a:lnTo>
                      <a:pt x="694" y="102"/>
                    </a:lnTo>
                    <a:lnTo>
                      <a:pt x="689" y="104"/>
                    </a:lnTo>
                    <a:lnTo>
                      <a:pt x="684" y="107"/>
                    </a:lnTo>
                    <a:lnTo>
                      <a:pt x="680" y="110"/>
                    </a:lnTo>
                    <a:lnTo>
                      <a:pt x="670" y="123"/>
                    </a:lnTo>
                    <a:lnTo>
                      <a:pt x="670" y="123"/>
                    </a:lnTo>
                    <a:lnTo>
                      <a:pt x="664" y="131"/>
                    </a:lnTo>
                    <a:lnTo>
                      <a:pt x="656" y="139"/>
                    </a:lnTo>
                    <a:lnTo>
                      <a:pt x="648" y="145"/>
                    </a:lnTo>
                    <a:lnTo>
                      <a:pt x="635" y="150"/>
                    </a:lnTo>
                    <a:lnTo>
                      <a:pt x="635" y="150"/>
                    </a:lnTo>
                    <a:lnTo>
                      <a:pt x="621" y="155"/>
                    </a:lnTo>
                    <a:lnTo>
                      <a:pt x="608" y="162"/>
                    </a:lnTo>
                    <a:lnTo>
                      <a:pt x="595" y="172"/>
                    </a:lnTo>
                    <a:lnTo>
                      <a:pt x="583" y="185"/>
                    </a:lnTo>
                    <a:lnTo>
                      <a:pt x="583" y="185"/>
                    </a:lnTo>
                    <a:lnTo>
                      <a:pt x="580" y="188"/>
                    </a:lnTo>
                    <a:lnTo>
                      <a:pt x="576" y="193"/>
                    </a:lnTo>
                    <a:lnTo>
                      <a:pt x="576" y="196"/>
                    </a:lnTo>
                    <a:lnTo>
                      <a:pt x="576" y="197"/>
                    </a:lnTo>
                    <a:lnTo>
                      <a:pt x="578" y="199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92" y="209"/>
                    </a:lnTo>
                    <a:lnTo>
                      <a:pt x="599" y="218"/>
                    </a:lnTo>
                    <a:lnTo>
                      <a:pt x="605" y="228"/>
                    </a:lnTo>
                    <a:lnTo>
                      <a:pt x="608" y="239"/>
                    </a:lnTo>
                    <a:lnTo>
                      <a:pt x="613" y="261"/>
                    </a:lnTo>
                    <a:lnTo>
                      <a:pt x="616" y="272"/>
                    </a:lnTo>
                    <a:lnTo>
                      <a:pt x="621" y="282"/>
                    </a:lnTo>
                    <a:lnTo>
                      <a:pt x="621" y="282"/>
                    </a:lnTo>
                    <a:lnTo>
                      <a:pt x="626" y="296"/>
                    </a:lnTo>
                    <a:lnTo>
                      <a:pt x="627" y="304"/>
                    </a:lnTo>
                    <a:lnTo>
                      <a:pt x="626" y="310"/>
                    </a:lnTo>
                    <a:lnTo>
                      <a:pt x="626" y="318"/>
                    </a:lnTo>
                    <a:lnTo>
                      <a:pt x="622" y="324"/>
                    </a:lnTo>
                    <a:lnTo>
                      <a:pt x="618" y="331"/>
                    </a:lnTo>
                    <a:lnTo>
                      <a:pt x="611" y="336"/>
                    </a:lnTo>
                    <a:lnTo>
                      <a:pt x="611" y="336"/>
                    </a:lnTo>
                    <a:lnTo>
                      <a:pt x="603" y="340"/>
                    </a:lnTo>
                    <a:lnTo>
                      <a:pt x="595" y="342"/>
                    </a:lnTo>
                    <a:lnTo>
                      <a:pt x="589" y="340"/>
                    </a:lnTo>
                    <a:lnTo>
                      <a:pt x="583" y="339"/>
                    </a:lnTo>
                    <a:lnTo>
                      <a:pt x="576" y="336"/>
                    </a:lnTo>
                    <a:lnTo>
                      <a:pt x="570" y="331"/>
                    </a:lnTo>
                    <a:lnTo>
                      <a:pt x="559" y="320"/>
                    </a:lnTo>
                    <a:lnTo>
                      <a:pt x="559" y="320"/>
                    </a:lnTo>
                    <a:lnTo>
                      <a:pt x="556" y="317"/>
                    </a:lnTo>
                    <a:lnTo>
                      <a:pt x="553" y="313"/>
                    </a:lnTo>
                    <a:lnTo>
                      <a:pt x="553" y="313"/>
                    </a:lnTo>
                    <a:lnTo>
                      <a:pt x="548" y="305"/>
                    </a:lnTo>
                    <a:lnTo>
                      <a:pt x="541" y="302"/>
                    </a:lnTo>
                    <a:lnTo>
                      <a:pt x="534" y="301"/>
                    </a:lnTo>
                    <a:lnTo>
                      <a:pt x="524" y="301"/>
                    </a:lnTo>
                    <a:lnTo>
                      <a:pt x="524" y="301"/>
                    </a:lnTo>
                    <a:lnTo>
                      <a:pt x="503" y="302"/>
                    </a:lnTo>
                    <a:lnTo>
                      <a:pt x="483" y="304"/>
                    </a:lnTo>
                    <a:lnTo>
                      <a:pt x="443" y="309"/>
                    </a:lnTo>
                    <a:lnTo>
                      <a:pt x="443" y="309"/>
                    </a:lnTo>
                    <a:lnTo>
                      <a:pt x="411" y="313"/>
                    </a:lnTo>
                    <a:lnTo>
                      <a:pt x="381" y="320"/>
                    </a:lnTo>
                    <a:lnTo>
                      <a:pt x="351" y="329"/>
                    </a:lnTo>
                    <a:lnTo>
                      <a:pt x="324" y="340"/>
                    </a:lnTo>
                    <a:lnTo>
                      <a:pt x="324" y="340"/>
                    </a:lnTo>
                    <a:lnTo>
                      <a:pt x="311" y="347"/>
                    </a:lnTo>
                    <a:lnTo>
                      <a:pt x="298" y="350"/>
                    </a:lnTo>
                    <a:lnTo>
                      <a:pt x="287" y="353"/>
                    </a:lnTo>
                    <a:lnTo>
                      <a:pt x="275" y="355"/>
                    </a:lnTo>
                    <a:lnTo>
                      <a:pt x="263" y="353"/>
                    </a:lnTo>
                    <a:lnTo>
                      <a:pt x="252" y="351"/>
                    </a:lnTo>
                    <a:lnTo>
                      <a:pt x="240" y="348"/>
                    </a:lnTo>
                    <a:lnTo>
                      <a:pt x="229" y="342"/>
                    </a:lnTo>
                    <a:lnTo>
                      <a:pt x="229" y="342"/>
                    </a:lnTo>
                    <a:lnTo>
                      <a:pt x="214" y="336"/>
                    </a:lnTo>
                    <a:lnTo>
                      <a:pt x="200" y="331"/>
                    </a:lnTo>
                    <a:lnTo>
                      <a:pt x="168" y="324"/>
                    </a:lnTo>
                    <a:lnTo>
                      <a:pt x="168" y="324"/>
                    </a:lnTo>
                    <a:lnTo>
                      <a:pt x="162" y="323"/>
                    </a:lnTo>
                    <a:lnTo>
                      <a:pt x="157" y="324"/>
                    </a:lnTo>
                    <a:lnTo>
                      <a:pt x="155" y="328"/>
                    </a:lnTo>
                    <a:lnTo>
                      <a:pt x="154" y="334"/>
                    </a:lnTo>
                    <a:lnTo>
                      <a:pt x="154" y="334"/>
                    </a:lnTo>
                    <a:lnTo>
                      <a:pt x="152" y="347"/>
                    </a:lnTo>
                    <a:lnTo>
                      <a:pt x="149" y="355"/>
                    </a:lnTo>
                    <a:lnTo>
                      <a:pt x="144" y="363"/>
                    </a:lnTo>
                    <a:lnTo>
                      <a:pt x="136" y="369"/>
                    </a:lnTo>
                    <a:lnTo>
                      <a:pt x="130" y="375"/>
                    </a:lnTo>
                    <a:lnTo>
                      <a:pt x="121" y="378"/>
                    </a:lnTo>
                    <a:lnTo>
                      <a:pt x="101" y="385"/>
                    </a:lnTo>
                    <a:lnTo>
                      <a:pt x="101" y="385"/>
                    </a:lnTo>
                    <a:lnTo>
                      <a:pt x="95" y="386"/>
                    </a:lnTo>
                    <a:lnTo>
                      <a:pt x="90" y="386"/>
                    </a:lnTo>
                    <a:lnTo>
                      <a:pt x="87" y="385"/>
                    </a:lnTo>
                    <a:lnTo>
                      <a:pt x="86" y="382"/>
                    </a:lnTo>
                    <a:lnTo>
                      <a:pt x="86" y="378"/>
                    </a:lnTo>
                    <a:lnTo>
                      <a:pt x="86" y="378"/>
                    </a:lnTo>
                    <a:lnTo>
                      <a:pt x="84" y="371"/>
                    </a:lnTo>
                    <a:lnTo>
                      <a:pt x="82" y="363"/>
                    </a:lnTo>
                    <a:lnTo>
                      <a:pt x="78" y="356"/>
                    </a:lnTo>
                    <a:lnTo>
                      <a:pt x="73" y="351"/>
                    </a:lnTo>
                    <a:lnTo>
                      <a:pt x="62" y="344"/>
                    </a:lnTo>
                    <a:lnTo>
                      <a:pt x="55" y="339"/>
                    </a:lnTo>
                    <a:lnTo>
                      <a:pt x="51" y="332"/>
                    </a:lnTo>
                    <a:lnTo>
                      <a:pt x="51" y="332"/>
                    </a:lnTo>
                    <a:lnTo>
                      <a:pt x="47" y="329"/>
                    </a:lnTo>
                    <a:lnTo>
                      <a:pt x="43" y="326"/>
                    </a:lnTo>
                    <a:lnTo>
                      <a:pt x="33" y="323"/>
                    </a:lnTo>
                    <a:lnTo>
                      <a:pt x="25" y="323"/>
                    </a:lnTo>
                    <a:lnTo>
                      <a:pt x="22" y="324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12" y="340"/>
                    </a:lnTo>
                    <a:lnTo>
                      <a:pt x="5" y="355"/>
                    </a:lnTo>
                    <a:lnTo>
                      <a:pt x="1" y="361"/>
                    </a:lnTo>
                    <a:lnTo>
                      <a:pt x="0" y="367"/>
                    </a:lnTo>
                    <a:lnTo>
                      <a:pt x="0" y="374"/>
                    </a:lnTo>
                    <a:lnTo>
                      <a:pt x="1" y="378"/>
                    </a:lnTo>
                    <a:lnTo>
                      <a:pt x="1" y="378"/>
                    </a:lnTo>
                    <a:lnTo>
                      <a:pt x="8" y="388"/>
                    </a:lnTo>
                    <a:lnTo>
                      <a:pt x="16" y="396"/>
                    </a:lnTo>
                    <a:lnTo>
                      <a:pt x="33" y="412"/>
                    </a:lnTo>
                    <a:lnTo>
                      <a:pt x="52" y="428"/>
                    </a:lnTo>
                    <a:lnTo>
                      <a:pt x="60" y="436"/>
                    </a:lnTo>
                    <a:lnTo>
                      <a:pt x="70" y="444"/>
                    </a:lnTo>
                    <a:lnTo>
                      <a:pt x="70" y="444"/>
                    </a:lnTo>
                    <a:lnTo>
                      <a:pt x="74" y="448"/>
                    </a:lnTo>
                    <a:lnTo>
                      <a:pt x="81" y="450"/>
                    </a:lnTo>
                    <a:lnTo>
                      <a:pt x="86" y="450"/>
                    </a:lnTo>
                    <a:lnTo>
                      <a:pt x="92" y="448"/>
                    </a:lnTo>
                    <a:lnTo>
                      <a:pt x="105" y="442"/>
                    </a:lnTo>
                    <a:lnTo>
                      <a:pt x="117" y="436"/>
                    </a:lnTo>
                    <a:lnTo>
                      <a:pt x="117" y="436"/>
                    </a:lnTo>
                    <a:lnTo>
                      <a:pt x="128" y="429"/>
                    </a:lnTo>
                    <a:lnTo>
                      <a:pt x="138" y="426"/>
                    </a:lnTo>
                    <a:lnTo>
                      <a:pt x="143" y="426"/>
                    </a:lnTo>
                    <a:lnTo>
                      <a:pt x="149" y="428"/>
                    </a:lnTo>
                    <a:lnTo>
                      <a:pt x="154" y="431"/>
                    </a:lnTo>
                    <a:lnTo>
                      <a:pt x="159" y="437"/>
                    </a:lnTo>
                    <a:lnTo>
                      <a:pt x="159" y="437"/>
                    </a:lnTo>
                    <a:lnTo>
                      <a:pt x="170" y="448"/>
                    </a:lnTo>
                    <a:lnTo>
                      <a:pt x="181" y="456"/>
                    </a:lnTo>
                    <a:lnTo>
                      <a:pt x="195" y="463"/>
                    </a:lnTo>
                    <a:lnTo>
                      <a:pt x="209" y="466"/>
                    </a:lnTo>
                    <a:lnTo>
                      <a:pt x="224" y="466"/>
                    </a:lnTo>
                    <a:lnTo>
                      <a:pt x="236" y="463"/>
                    </a:lnTo>
                    <a:lnTo>
                      <a:pt x="251" y="456"/>
                    </a:lnTo>
                    <a:lnTo>
                      <a:pt x="262" y="447"/>
                    </a:lnTo>
                    <a:lnTo>
                      <a:pt x="262" y="447"/>
                    </a:lnTo>
                    <a:lnTo>
                      <a:pt x="276" y="436"/>
                    </a:lnTo>
                    <a:lnTo>
                      <a:pt x="290" y="428"/>
                    </a:lnTo>
                    <a:lnTo>
                      <a:pt x="305" y="423"/>
                    </a:lnTo>
                    <a:lnTo>
                      <a:pt x="321" y="420"/>
                    </a:lnTo>
                    <a:lnTo>
                      <a:pt x="321" y="420"/>
                    </a:lnTo>
                    <a:lnTo>
                      <a:pt x="352" y="420"/>
                    </a:lnTo>
                    <a:lnTo>
                      <a:pt x="383" y="417"/>
                    </a:lnTo>
                    <a:lnTo>
                      <a:pt x="413" y="412"/>
                    </a:lnTo>
                    <a:lnTo>
                      <a:pt x="443" y="404"/>
                    </a:lnTo>
                    <a:lnTo>
                      <a:pt x="443" y="404"/>
                    </a:lnTo>
                    <a:lnTo>
                      <a:pt x="449" y="402"/>
                    </a:lnTo>
                    <a:lnTo>
                      <a:pt x="457" y="402"/>
                    </a:lnTo>
                    <a:lnTo>
                      <a:pt x="462" y="404"/>
                    </a:lnTo>
                    <a:lnTo>
                      <a:pt x="467" y="407"/>
                    </a:lnTo>
                    <a:lnTo>
                      <a:pt x="470" y="412"/>
                    </a:lnTo>
                    <a:lnTo>
                      <a:pt x="472" y="417"/>
                    </a:lnTo>
                    <a:lnTo>
                      <a:pt x="472" y="423"/>
                    </a:lnTo>
                    <a:lnTo>
                      <a:pt x="470" y="431"/>
                    </a:lnTo>
                    <a:lnTo>
                      <a:pt x="470" y="431"/>
                    </a:lnTo>
                    <a:lnTo>
                      <a:pt x="467" y="440"/>
                    </a:lnTo>
                    <a:lnTo>
                      <a:pt x="467" y="448"/>
                    </a:lnTo>
                    <a:lnTo>
                      <a:pt x="472" y="455"/>
                    </a:lnTo>
                    <a:lnTo>
                      <a:pt x="478" y="459"/>
                    </a:lnTo>
                    <a:lnTo>
                      <a:pt x="478" y="45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200" name="Freeform 132">
                <a:extLst>
                  <a:ext uri="{FF2B5EF4-FFF2-40B4-BE49-F238E27FC236}">
                    <a16:creationId xmlns:a16="http://schemas.microsoft.com/office/drawing/2014/main" id="{22C37A4A-D3E9-2FE6-E5ED-E1071DB11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496"/>
                <a:ext cx="556" cy="251"/>
              </a:xfrm>
              <a:custGeom>
                <a:avLst/>
                <a:gdLst>
                  <a:gd name="T0" fmla="*/ 653 w 1112"/>
                  <a:gd name="T1" fmla="*/ 80 h 502"/>
                  <a:gd name="T2" fmla="*/ 616 w 1112"/>
                  <a:gd name="T3" fmla="*/ 89 h 502"/>
                  <a:gd name="T4" fmla="*/ 597 w 1112"/>
                  <a:gd name="T5" fmla="*/ 65 h 502"/>
                  <a:gd name="T6" fmla="*/ 568 w 1112"/>
                  <a:gd name="T7" fmla="*/ 48 h 502"/>
                  <a:gd name="T8" fmla="*/ 521 w 1112"/>
                  <a:gd name="T9" fmla="*/ 46 h 502"/>
                  <a:gd name="T10" fmla="*/ 494 w 1112"/>
                  <a:gd name="T11" fmla="*/ 24 h 502"/>
                  <a:gd name="T12" fmla="*/ 473 w 1112"/>
                  <a:gd name="T13" fmla="*/ 15 h 502"/>
                  <a:gd name="T14" fmla="*/ 429 w 1112"/>
                  <a:gd name="T15" fmla="*/ 30 h 502"/>
                  <a:gd name="T16" fmla="*/ 376 w 1112"/>
                  <a:gd name="T17" fmla="*/ 7 h 502"/>
                  <a:gd name="T18" fmla="*/ 360 w 1112"/>
                  <a:gd name="T19" fmla="*/ 2 h 502"/>
                  <a:gd name="T20" fmla="*/ 195 w 1112"/>
                  <a:gd name="T21" fmla="*/ 65 h 502"/>
                  <a:gd name="T22" fmla="*/ 108 w 1112"/>
                  <a:gd name="T23" fmla="*/ 115 h 502"/>
                  <a:gd name="T24" fmla="*/ 36 w 1112"/>
                  <a:gd name="T25" fmla="*/ 132 h 502"/>
                  <a:gd name="T26" fmla="*/ 6 w 1112"/>
                  <a:gd name="T27" fmla="*/ 148 h 502"/>
                  <a:gd name="T28" fmla="*/ 0 w 1112"/>
                  <a:gd name="T29" fmla="*/ 175 h 502"/>
                  <a:gd name="T30" fmla="*/ 24 w 1112"/>
                  <a:gd name="T31" fmla="*/ 202 h 502"/>
                  <a:gd name="T32" fmla="*/ 30 w 1112"/>
                  <a:gd name="T33" fmla="*/ 243 h 502"/>
                  <a:gd name="T34" fmla="*/ 35 w 1112"/>
                  <a:gd name="T35" fmla="*/ 262 h 502"/>
                  <a:gd name="T36" fmla="*/ 81 w 1112"/>
                  <a:gd name="T37" fmla="*/ 327 h 502"/>
                  <a:gd name="T38" fmla="*/ 130 w 1112"/>
                  <a:gd name="T39" fmla="*/ 354 h 502"/>
                  <a:gd name="T40" fmla="*/ 190 w 1112"/>
                  <a:gd name="T41" fmla="*/ 408 h 502"/>
                  <a:gd name="T42" fmla="*/ 270 w 1112"/>
                  <a:gd name="T43" fmla="*/ 459 h 502"/>
                  <a:gd name="T44" fmla="*/ 333 w 1112"/>
                  <a:gd name="T45" fmla="*/ 499 h 502"/>
                  <a:gd name="T46" fmla="*/ 390 w 1112"/>
                  <a:gd name="T47" fmla="*/ 494 h 502"/>
                  <a:gd name="T48" fmla="*/ 437 w 1112"/>
                  <a:gd name="T49" fmla="*/ 461 h 502"/>
                  <a:gd name="T50" fmla="*/ 456 w 1112"/>
                  <a:gd name="T51" fmla="*/ 416 h 502"/>
                  <a:gd name="T52" fmla="*/ 481 w 1112"/>
                  <a:gd name="T53" fmla="*/ 408 h 502"/>
                  <a:gd name="T54" fmla="*/ 570 w 1112"/>
                  <a:gd name="T55" fmla="*/ 426 h 502"/>
                  <a:gd name="T56" fmla="*/ 683 w 1112"/>
                  <a:gd name="T57" fmla="*/ 464 h 502"/>
                  <a:gd name="T58" fmla="*/ 756 w 1112"/>
                  <a:gd name="T59" fmla="*/ 458 h 502"/>
                  <a:gd name="T60" fmla="*/ 799 w 1112"/>
                  <a:gd name="T61" fmla="*/ 469 h 502"/>
                  <a:gd name="T62" fmla="*/ 819 w 1112"/>
                  <a:gd name="T63" fmla="*/ 466 h 502"/>
                  <a:gd name="T64" fmla="*/ 854 w 1112"/>
                  <a:gd name="T65" fmla="*/ 443 h 502"/>
                  <a:gd name="T66" fmla="*/ 886 w 1112"/>
                  <a:gd name="T67" fmla="*/ 447 h 502"/>
                  <a:gd name="T68" fmla="*/ 927 w 1112"/>
                  <a:gd name="T69" fmla="*/ 440 h 502"/>
                  <a:gd name="T70" fmla="*/ 951 w 1112"/>
                  <a:gd name="T71" fmla="*/ 418 h 502"/>
                  <a:gd name="T72" fmla="*/ 983 w 1112"/>
                  <a:gd name="T73" fmla="*/ 402 h 502"/>
                  <a:gd name="T74" fmla="*/ 1020 w 1112"/>
                  <a:gd name="T75" fmla="*/ 351 h 502"/>
                  <a:gd name="T76" fmla="*/ 1048 w 1112"/>
                  <a:gd name="T77" fmla="*/ 318 h 502"/>
                  <a:gd name="T78" fmla="*/ 1112 w 1112"/>
                  <a:gd name="T79" fmla="*/ 293 h 502"/>
                  <a:gd name="T80" fmla="*/ 1047 w 1112"/>
                  <a:gd name="T81" fmla="*/ 240 h 502"/>
                  <a:gd name="T82" fmla="*/ 1000 w 1112"/>
                  <a:gd name="T83" fmla="*/ 229 h 502"/>
                  <a:gd name="T84" fmla="*/ 953 w 1112"/>
                  <a:gd name="T85" fmla="*/ 231 h 502"/>
                  <a:gd name="T86" fmla="*/ 924 w 1112"/>
                  <a:gd name="T87" fmla="*/ 181 h 502"/>
                  <a:gd name="T88" fmla="*/ 902 w 1112"/>
                  <a:gd name="T89" fmla="*/ 162 h 502"/>
                  <a:gd name="T90" fmla="*/ 878 w 1112"/>
                  <a:gd name="T91" fmla="*/ 156 h 502"/>
                  <a:gd name="T92" fmla="*/ 829 w 1112"/>
                  <a:gd name="T93" fmla="*/ 151 h 502"/>
                  <a:gd name="T94" fmla="*/ 789 w 1112"/>
                  <a:gd name="T95" fmla="*/ 189 h 502"/>
                  <a:gd name="T96" fmla="*/ 749 w 1112"/>
                  <a:gd name="T97" fmla="*/ 205 h 502"/>
                  <a:gd name="T98" fmla="*/ 713 w 1112"/>
                  <a:gd name="T99" fmla="*/ 173 h 502"/>
                  <a:gd name="T100" fmla="*/ 680 w 1112"/>
                  <a:gd name="T101" fmla="*/ 134 h 502"/>
                  <a:gd name="T102" fmla="*/ 649 w 1112"/>
                  <a:gd name="T103" fmla="*/ 119 h 502"/>
                  <a:gd name="T104" fmla="*/ 662 w 1112"/>
                  <a:gd name="T105" fmla="*/ 89 h 502"/>
                  <a:gd name="T106" fmla="*/ 670 w 1112"/>
                  <a:gd name="T107" fmla="*/ 7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12" h="502">
                    <a:moveTo>
                      <a:pt x="670" y="75"/>
                    </a:moveTo>
                    <a:lnTo>
                      <a:pt x="670" y="75"/>
                    </a:lnTo>
                    <a:lnTo>
                      <a:pt x="664" y="73"/>
                    </a:lnTo>
                    <a:lnTo>
                      <a:pt x="661" y="75"/>
                    </a:lnTo>
                    <a:lnTo>
                      <a:pt x="653" y="80"/>
                    </a:lnTo>
                    <a:lnTo>
                      <a:pt x="653" y="80"/>
                    </a:lnTo>
                    <a:lnTo>
                      <a:pt x="638" y="88"/>
                    </a:lnTo>
                    <a:lnTo>
                      <a:pt x="630" y="89"/>
                    </a:lnTo>
                    <a:lnTo>
                      <a:pt x="622" y="89"/>
                    </a:lnTo>
                    <a:lnTo>
                      <a:pt x="616" y="89"/>
                    </a:lnTo>
                    <a:lnTo>
                      <a:pt x="610" y="86"/>
                    </a:lnTo>
                    <a:lnTo>
                      <a:pt x="605" y="81"/>
                    </a:lnTo>
                    <a:lnTo>
                      <a:pt x="602" y="73"/>
                    </a:lnTo>
                    <a:lnTo>
                      <a:pt x="602" y="73"/>
                    </a:lnTo>
                    <a:lnTo>
                      <a:pt x="597" y="65"/>
                    </a:lnTo>
                    <a:lnTo>
                      <a:pt x="592" y="59"/>
                    </a:lnTo>
                    <a:lnTo>
                      <a:pt x="587" y="54"/>
                    </a:lnTo>
                    <a:lnTo>
                      <a:pt x="581" y="51"/>
                    </a:lnTo>
                    <a:lnTo>
                      <a:pt x="575" y="50"/>
                    </a:lnTo>
                    <a:lnTo>
                      <a:pt x="568" y="48"/>
                    </a:lnTo>
                    <a:lnTo>
                      <a:pt x="554" y="48"/>
                    </a:lnTo>
                    <a:lnTo>
                      <a:pt x="554" y="48"/>
                    </a:lnTo>
                    <a:lnTo>
                      <a:pt x="537" y="48"/>
                    </a:lnTo>
                    <a:lnTo>
                      <a:pt x="529" y="48"/>
                    </a:lnTo>
                    <a:lnTo>
                      <a:pt x="521" y="46"/>
                    </a:lnTo>
                    <a:lnTo>
                      <a:pt x="513" y="45"/>
                    </a:lnTo>
                    <a:lnTo>
                      <a:pt x="506" y="40"/>
                    </a:lnTo>
                    <a:lnTo>
                      <a:pt x="500" y="34"/>
                    </a:lnTo>
                    <a:lnTo>
                      <a:pt x="494" y="24"/>
                    </a:lnTo>
                    <a:lnTo>
                      <a:pt x="494" y="24"/>
                    </a:lnTo>
                    <a:lnTo>
                      <a:pt x="492" y="21"/>
                    </a:lnTo>
                    <a:lnTo>
                      <a:pt x="489" y="18"/>
                    </a:lnTo>
                    <a:lnTo>
                      <a:pt x="486" y="16"/>
                    </a:lnTo>
                    <a:lnTo>
                      <a:pt x="483" y="15"/>
                    </a:lnTo>
                    <a:lnTo>
                      <a:pt x="473" y="15"/>
                    </a:lnTo>
                    <a:lnTo>
                      <a:pt x="462" y="19"/>
                    </a:lnTo>
                    <a:lnTo>
                      <a:pt x="462" y="19"/>
                    </a:lnTo>
                    <a:lnTo>
                      <a:pt x="451" y="26"/>
                    </a:lnTo>
                    <a:lnTo>
                      <a:pt x="440" y="29"/>
                    </a:lnTo>
                    <a:lnTo>
                      <a:pt x="429" y="30"/>
                    </a:lnTo>
                    <a:lnTo>
                      <a:pt x="417" y="30"/>
                    </a:lnTo>
                    <a:lnTo>
                      <a:pt x="406" y="29"/>
                    </a:lnTo>
                    <a:lnTo>
                      <a:pt x="395" y="24"/>
                    </a:lnTo>
                    <a:lnTo>
                      <a:pt x="386" y="16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73" y="3"/>
                    </a:lnTo>
                    <a:lnTo>
                      <a:pt x="370" y="2"/>
                    </a:lnTo>
                    <a:lnTo>
                      <a:pt x="365" y="0"/>
                    </a:lnTo>
                    <a:lnTo>
                      <a:pt x="360" y="2"/>
                    </a:lnTo>
                    <a:lnTo>
                      <a:pt x="360" y="2"/>
                    </a:lnTo>
                    <a:lnTo>
                      <a:pt x="313" y="21"/>
                    </a:lnTo>
                    <a:lnTo>
                      <a:pt x="265" y="37"/>
                    </a:lnTo>
                    <a:lnTo>
                      <a:pt x="219" y="56"/>
                    </a:lnTo>
                    <a:lnTo>
                      <a:pt x="195" y="65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41" y="97"/>
                    </a:lnTo>
                    <a:lnTo>
                      <a:pt x="125" y="107"/>
                    </a:lnTo>
                    <a:lnTo>
                      <a:pt x="108" y="115"/>
                    </a:lnTo>
                    <a:lnTo>
                      <a:pt x="92" y="123"/>
                    </a:lnTo>
                    <a:lnTo>
                      <a:pt x="74" y="127"/>
                    </a:lnTo>
                    <a:lnTo>
                      <a:pt x="55" y="131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0" y="132"/>
                    </a:lnTo>
                    <a:lnTo>
                      <a:pt x="25" y="134"/>
                    </a:lnTo>
                    <a:lnTo>
                      <a:pt x="20" y="135"/>
                    </a:lnTo>
                    <a:lnTo>
                      <a:pt x="16" y="138"/>
                    </a:lnTo>
                    <a:lnTo>
                      <a:pt x="6" y="148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0" y="165"/>
                    </a:lnTo>
                    <a:lnTo>
                      <a:pt x="0" y="170"/>
                    </a:lnTo>
                    <a:lnTo>
                      <a:pt x="0" y="175"/>
                    </a:lnTo>
                    <a:lnTo>
                      <a:pt x="3" y="178"/>
                    </a:lnTo>
                    <a:lnTo>
                      <a:pt x="8" y="185"/>
                    </a:lnTo>
                    <a:lnTo>
                      <a:pt x="14" y="191"/>
                    </a:lnTo>
                    <a:lnTo>
                      <a:pt x="14" y="191"/>
                    </a:lnTo>
                    <a:lnTo>
                      <a:pt x="24" y="202"/>
                    </a:lnTo>
                    <a:lnTo>
                      <a:pt x="30" y="215"/>
                    </a:lnTo>
                    <a:lnTo>
                      <a:pt x="31" y="221"/>
                    </a:lnTo>
                    <a:lnTo>
                      <a:pt x="33" y="229"/>
                    </a:lnTo>
                    <a:lnTo>
                      <a:pt x="31" y="235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30" y="248"/>
                    </a:lnTo>
                    <a:lnTo>
                      <a:pt x="30" y="253"/>
                    </a:lnTo>
                    <a:lnTo>
                      <a:pt x="31" y="258"/>
                    </a:lnTo>
                    <a:lnTo>
                      <a:pt x="35" y="262"/>
                    </a:lnTo>
                    <a:lnTo>
                      <a:pt x="35" y="262"/>
                    </a:lnTo>
                    <a:lnTo>
                      <a:pt x="52" y="289"/>
                    </a:lnTo>
                    <a:lnTo>
                      <a:pt x="60" y="302"/>
                    </a:lnTo>
                    <a:lnTo>
                      <a:pt x="70" y="315"/>
                    </a:lnTo>
                    <a:lnTo>
                      <a:pt x="81" y="327"/>
                    </a:lnTo>
                    <a:lnTo>
                      <a:pt x="93" y="337"/>
                    </a:lnTo>
                    <a:lnTo>
                      <a:pt x="106" y="345"/>
                    </a:lnTo>
                    <a:lnTo>
                      <a:pt x="124" y="351"/>
                    </a:lnTo>
                    <a:lnTo>
                      <a:pt x="124" y="351"/>
                    </a:lnTo>
                    <a:lnTo>
                      <a:pt x="130" y="354"/>
                    </a:lnTo>
                    <a:lnTo>
                      <a:pt x="136" y="359"/>
                    </a:lnTo>
                    <a:lnTo>
                      <a:pt x="149" y="370"/>
                    </a:lnTo>
                    <a:lnTo>
                      <a:pt x="149" y="370"/>
                    </a:lnTo>
                    <a:lnTo>
                      <a:pt x="168" y="391"/>
                    </a:lnTo>
                    <a:lnTo>
                      <a:pt x="190" y="408"/>
                    </a:lnTo>
                    <a:lnTo>
                      <a:pt x="213" y="424"/>
                    </a:lnTo>
                    <a:lnTo>
                      <a:pt x="238" y="439"/>
                    </a:lnTo>
                    <a:lnTo>
                      <a:pt x="238" y="439"/>
                    </a:lnTo>
                    <a:lnTo>
                      <a:pt x="254" y="448"/>
                    </a:lnTo>
                    <a:lnTo>
                      <a:pt x="270" y="459"/>
                    </a:lnTo>
                    <a:lnTo>
                      <a:pt x="300" y="482"/>
                    </a:lnTo>
                    <a:lnTo>
                      <a:pt x="300" y="482"/>
                    </a:lnTo>
                    <a:lnTo>
                      <a:pt x="311" y="489"/>
                    </a:lnTo>
                    <a:lnTo>
                      <a:pt x="321" y="494"/>
                    </a:lnTo>
                    <a:lnTo>
                      <a:pt x="333" y="499"/>
                    </a:lnTo>
                    <a:lnTo>
                      <a:pt x="344" y="501"/>
                    </a:lnTo>
                    <a:lnTo>
                      <a:pt x="356" y="502"/>
                    </a:lnTo>
                    <a:lnTo>
                      <a:pt x="368" y="501"/>
                    </a:lnTo>
                    <a:lnTo>
                      <a:pt x="379" y="499"/>
                    </a:lnTo>
                    <a:lnTo>
                      <a:pt x="390" y="494"/>
                    </a:lnTo>
                    <a:lnTo>
                      <a:pt x="402" y="489"/>
                    </a:lnTo>
                    <a:lnTo>
                      <a:pt x="411" y="485"/>
                    </a:lnTo>
                    <a:lnTo>
                      <a:pt x="421" y="477"/>
                    </a:lnTo>
                    <a:lnTo>
                      <a:pt x="430" y="469"/>
                    </a:lnTo>
                    <a:lnTo>
                      <a:pt x="437" y="461"/>
                    </a:lnTo>
                    <a:lnTo>
                      <a:pt x="443" y="450"/>
                    </a:lnTo>
                    <a:lnTo>
                      <a:pt x="449" y="440"/>
                    </a:lnTo>
                    <a:lnTo>
                      <a:pt x="452" y="428"/>
                    </a:lnTo>
                    <a:lnTo>
                      <a:pt x="452" y="428"/>
                    </a:lnTo>
                    <a:lnTo>
                      <a:pt x="456" y="416"/>
                    </a:lnTo>
                    <a:lnTo>
                      <a:pt x="459" y="413"/>
                    </a:lnTo>
                    <a:lnTo>
                      <a:pt x="462" y="410"/>
                    </a:lnTo>
                    <a:lnTo>
                      <a:pt x="465" y="408"/>
                    </a:lnTo>
                    <a:lnTo>
                      <a:pt x="470" y="407"/>
                    </a:lnTo>
                    <a:lnTo>
                      <a:pt x="481" y="408"/>
                    </a:lnTo>
                    <a:lnTo>
                      <a:pt x="481" y="408"/>
                    </a:lnTo>
                    <a:lnTo>
                      <a:pt x="503" y="410"/>
                    </a:lnTo>
                    <a:lnTo>
                      <a:pt x="525" y="415"/>
                    </a:lnTo>
                    <a:lnTo>
                      <a:pt x="548" y="420"/>
                    </a:lnTo>
                    <a:lnTo>
                      <a:pt x="570" y="426"/>
                    </a:lnTo>
                    <a:lnTo>
                      <a:pt x="611" y="44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8" y="461"/>
                    </a:lnTo>
                    <a:lnTo>
                      <a:pt x="683" y="464"/>
                    </a:lnTo>
                    <a:lnTo>
                      <a:pt x="699" y="464"/>
                    </a:lnTo>
                    <a:lnTo>
                      <a:pt x="715" y="462"/>
                    </a:lnTo>
                    <a:lnTo>
                      <a:pt x="715" y="462"/>
                    </a:lnTo>
                    <a:lnTo>
                      <a:pt x="735" y="459"/>
                    </a:lnTo>
                    <a:lnTo>
                      <a:pt x="756" y="458"/>
                    </a:lnTo>
                    <a:lnTo>
                      <a:pt x="767" y="459"/>
                    </a:lnTo>
                    <a:lnTo>
                      <a:pt x="778" y="461"/>
                    </a:lnTo>
                    <a:lnTo>
                      <a:pt x="788" y="464"/>
                    </a:lnTo>
                    <a:lnTo>
                      <a:pt x="799" y="469"/>
                    </a:lnTo>
                    <a:lnTo>
                      <a:pt x="799" y="469"/>
                    </a:lnTo>
                    <a:lnTo>
                      <a:pt x="802" y="470"/>
                    </a:lnTo>
                    <a:lnTo>
                      <a:pt x="807" y="472"/>
                    </a:lnTo>
                    <a:lnTo>
                      <a:pt x="810" y="470"/>
                    </a:lnTo>
                    <a:lnTo>
                      <a:pt x="813" y="470"/>
                    </a:lnTo>
                    <a:lnTo>
                      <a:pt x="819" y="466"/>
                    </a:lnTo>
                    <a:lnTo>
                      <a:pt x="824" y="461"/>
                    </a:lnTo>
                    <a:lnTo>
                      <a:pt x="824" y="461"/>
                    </a:lnTo>
                    <a:lnTo>
                      <a:pt x="837" y="451"/>
                    </a:lnTo>
                    <a:lnTo>
                      <a:pt x="848" y="445"/>
                    </a:lnTo>
                    <a:lnTo>
                      <a:pt x="854" y="443"/>
                    </a:lnTo>
                    <a:lnTo>
                      <a:pt x="862" y="442"/>
                    </a:lnTo>
                    <a:lnTo>
                      <a:pt x="869" y="443"/>
                    </a:lnTo>
                    <a:lnTo>
                      <a:pt x="877" y="445"/>
                    </a:lnTo>
                    <a:lnTo>
                      <a:pt x="877" y="445"/>
                    </a:lnTo>
                    <a:lnTo>
                      <a:pt x="886" y="447"/>
                    </a:lnTo>
                    <a:lnTo>
                      <a:pt x="894" y="448"/>
                    </a:lnTo>
                    <a:lnTo>
                      <a:pt x="904" y="448"/>
                    </a:lnTo>
                    <a:lnTo>
                      <a:pt x="912" y="447"/>
                    </a:lnTo>
                    <a:lnTo>
                      <a:pt x="919" y="445"/>
                    </a:lnTo>
                    <a:lnTo>
                      <a:pt x="927" y="440"/>
                    </a:lnTo>
                    <a:lnTo>
                      <a:pt x="934" y="435"/>
                    </a:lnTo>
                    <a:lnTo>
                      <a:pt x="942" y="428"/>
                    </a:lnTo>
                    <a:lnTo>
                      <a:pt x="942" y="428"/>
                    </a:lnTo>
                    <a:lnTo>
                      <a:pt x="946" y="423"/>
                    </a:lnTo>
                    <a:lnTo>
                      <a:pt x="951" y="418"/>
                    </a:lnTo>
                    <a:lnTo>
                      <a:pt x="958" y="415"/>
                    </a:lnTo>
                    <a:lnTo>
                      <a:pt x="964" y="412"/>
                    </a:lnTo>
                    <a:lnTo>
                      <a:pt x="964" y="412"/>
                    </a:lnTo>
                    <a:lnTo>
                      <a:pt x="975" y="408"/>
                    </a:lnTo>
                    <a:lnTo>
                      <a:pt x="983" y="402"/>
                    </a:lnTo>
                    <a:lnTo>
                      <a:pt x="997" y="386"/>
                    </a:lnTo>
                    <a:lnTo>
                      <a:pt x="997" y="386"/>
                    </a:lnTo>
                    <a:lnTo>
                      <a:pt x="1004" y="378"/>
                    </a:lnTo>
                    <a:lnTo>
                      <a:pt x="1010" y="369"/>
                    </a:lnTo>
                    <a:lnTo>
                      <a:pt x="1020" y="351"/>
                    </a:lnTo>
                    <a:lnTo>
                      <a:pt x="1026" y="342"/>
                    </a:lnTo>
                    <a:lnTo>
                      <a:pt x="1032" y="332"/>
                    </a:lnTo>
                    <a:lnTo>
                      <a:pt x="1039" y="324"/>
                    </a:lnTo>
                    <a:lnTo>
                      <a:pt x="1048" y="318"/>
                    </a:lnTo>
                    <a:lnTo>
                      <a:pt x="1048" y="318"/>
                    </a:lnTo>
                    <a:lnTo>
                      <a:pt x="1064" y="310"/>
                    </a:lnTo>
                    <a:lnTo>
                      <a:pt x="1080" y="304"/>
                    </a:lnTo>
                    <a:lnTo>
                      <a:pt x="1096" y="299"/>
                    </a:lnTo>
                    <a:lnTo>
                      <a:pt x="1112" y="293"/>
                    </a:lnTo>
                    <a:lnTo>
                      <a:pt x="1112" y="293"/>
                    </a:lnTo>
                    <a:lnTo>
                      <a:pt x="1101" y="280"/>
                    </a:lnTo>
                    <a:lnTo>
                      <a:pt x="1088" y="269"/>
                    </a:lnTo>
                    <a:lnTo>
                      <a:pt x="1064" y="251"/>
                    </a:lnTo>
                    <a:lnTo>
                      <a:pt x="1064" y="251"/>
                    </a:lnTo>
                    <a:lnTo>
                      <a:pt x="1047" y="240"/>
                    </a:lnTo>
                    <a:lnTo>
                      <a:pt x="1039" y="237"/>
                    </a:lnTo>
                    <a:lnTo>
                      <a:pt x="1029" y="232"/>
                    </a:lnTo>
                    <a:lnTo>
                      <a:pt x="1021" y="231"/>
                    </a:lnTo>
                    <a:lnTo>
                      <a:pt x="1010" y="229"/>
                    </a:lnTo>
                    <a:lnTo>
                      <a:pt x="1000" y="229"/>
                    </a:lnTo>
                    <a:lnTo>
                      <a:pt x="989" y="231"/>
                    </a:lnTo>
                    <a:lnTo>
                      <a:pt x="989" y="231"/>
                    </a:lnTo>
                    <a:lnTo>
                      <a:pt x="975" y="232"/>
                    </a:lnTo>
                    <a:lnTo>
                      <a:pt x="962" y="232"/>
                    </a:lnTo>
                    <a:lnTo>
                      <a:pt x="953" y="231"/>
                    </a:lnTo>
                    <a:lnTo>
                      <a:pt x="943" y="224"/>
                    </a:lnTo>
                    <a:lnTo>
                      <a:pt x="937" y="218"/>
                    </a:lnTo>
                    <a:lnTo>
                      <a:pt x="931" y="208"/>
                    </a:lnTo>
                    <a:lnTo>
                      <a:pt x="927" y="196"/>
                    </a:lnTo>
                    <a:lnTo>
                      <a:pt x="924" y="181"/>
                    </a:lnTo>
                    <a:lnTo>
                      <a:pt x="924" y="181"/>
                    </a:lnTo>
                    <a:lnTo>
                      <a:pt x="921" y="173"/>
                    </a:lnTo>
                    <a:lnTo>
                      <a:pt x="918" y="167"/>
                    </a:lnTo>
                    <a:lnTo>
                      <a:pt x="912" y="162"/>
                    </a:lnTo>
                    <a:lnTo>
                      <a:pt x="902" y="162"/>
                    </a:lnTo>
                    <a:lnTo>
                      <a:pt x="902" y="162"/>
                    </a:lnTo>
                    <a:lnTo>
                      <a:pt x="889" y="161"/>
                    </a:lnTo>
                    <a:lnTo>
                      <a:pt x="885" y="159"/>
                    </a:lnTo>
                    <a:lnTo>
                      <a:pt x="878" y="156"/>
                    </a:lnTo>
                    <a:lnTo>
                      <a:pt x="878" y="156"/>
                    </a:lnTo>
                    <a:lnTo>
                      <a:pt x="867" y="150"/>
                    </a:lnTo>
                    <a:lnTo>
                      <a:pt x="856" y="146"/>
                    </a:lnTo>
                    <a:lnTo>
                      <a:pt x="846" y="145"/>
                    </a:lnTo>
                    <a:lnTo>
                      <a:pt x="837" y="146"/>
                    </a:lnTo>
                    <a:lnTo>
                      <a:pt x="829" y="151"/>
                    </a:lnTo>
                    <a:lnTo>
                      <a:pt x="819" y="156"/>
                    </a:lnTo>
                    <a:lnTo>
                      <a:pt x="811" y="165"/>
                    </a:lnTo>
                    <a:lnTo>
                      <a:pt x="802" y="175"/>
                    </a:lnTo>
                    <a:lnTo>
                      <a:pt x="802" y="175"/>
                    </a:lnTo>
                    <a:lnTo>
                      <a:pt x="789" y="189"/>
                    </a:lnTo>
                    <a:lnTo>
                      <a:pt x="776" y="199"/>
                    </a:lnTo>
                    <a:lnTo>
                      <a:pt x="765" y="204"/>
                    </a:lnTo>
                    <a:lnTo>
                      <a:pt x="761" y="205"/>
                    </a:lnTo>
                    <a:lnTo>
                      <a:pt x="754" y="207"/>
                    </a:lnTo>
                    <a:lnTo>
                      <a:pt x="749" y="205"/>
                    </a:lnTo>
                    <a:lnTo>
                      <a:pt x="743" y="204"/>
                    </a:lnTo>
                    <a:lnTo>
                      <a:pt x="734" y="197"/>
                    </a:lnTo>
                    <a:lnTo>
                      <a:pt x="722" y="188"/>
                    </a:lnTo>
                    <a:lnTo>
                      <a:pt x="713" y="173"/>
                    </a:lnTo>
                    <a:lnTo>
                      <a:pt x="713" y="173"/>
                    </a:lnTo>
                    <a:lnTo>
                      <a:pt x="705" y="161"/>
                    </a:lnTo>
                    <a:lnTo>
                      <a:pt x="697" y="148"/>
                    </a:lnTo>
                    <a:lnTo>
                      <a:pt x="692" y="143"/>
                    </a:lnTo>
                    <a:lnTo>
                      <a:pt x="686" y="138"/>
                    </a:lnTo>
                    <a:lnTo>
                      <a:pt x="680" y="134"/>
                    </a:lnTo>
                    <a:lnTo>
                      <a:pt x="672" y="131"/>
                    </a:lnTo>
                    <a:lnTo>
                      <a:pt x="672" y="131"/>
                    </a:lnTo>
                    <a:lnTo>
                      <a:pt x="662" y="127"/>
                    </a:lnTo>
                    <a:lnTo>
                      <a:pt x="654" y="124"/>
                    </a:lnTo>
                    <a:lnTo>
                      <a:pt x="649" y="119"/>
                    </a:lnTo>
                    <a:lnTo>
                      <a:pt x="648" y="115"/>
                    </a:lnTo>
                    <a:lnTo>
                      <a:pt x="648" y="110"/>
                    </a:lnTo>
                    <a:lnTo>
                      <a:pt x="649" y="105"/>
                    </a:lnTo>
                    <a:lnTo>
                      <a:pt x="654" y="97"/>
                    </a:lnTo>
                    <a:lnTo>
                      <a:pt x="662" y="89"/>
                    </a:lnTo>
                    <a:lnTo>
                      <a:pt x="662" y="89"/>
                    </a:lnTo>
                    <a:lnTo>
                      <a:pt x="668" y="83"/>
                    </a:lnTo>
                    <a:lnTo>
                      <a:pt x="670" y="80"/>
                    </a:lnTo>
                    <a:lnTo>
                      <a:pt x="670" y="75"/>
                    </a:lnTo>
                    <a:lnTo>
                      <a:pt x="670" y="7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1" name="Freeform 133">
                <a:extLst>
                  <a:ext uri="{FF2B5EF4-FFF2-40B4-BE49-F238E27FC236}">
                    <a16:creationId xmlns:a16="http://schemas.microsoft.com/office/drawing/2014/main" id="{B588AFF7-4912-69CA-7B49-F8BA8111D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0" y="1770"/>
                <a:ext cx="61" cy="155"/>
              </a:xfrm>
              <a:custGeom>
                <a:avLst/>
                <a:gdLst>
                  <a:gd name="T0" fmla="*/ 6 w 122"/>
                  <a:gd name="T1" fmla="*/ 268 h 311"/>
                  <a:gd name="T2" fmla="*/ 6 w 122"/>
                  <a:gd name="T3" fmla="*/ 254 h 311"/>
                  <a:gd name="T4" fmla="*/ 9 w 122"/>
                  <a:gd name="T5" fmla="*/ 220 h 311"/>
                  <a:gd name="T6" fmla="*/ 13 w 122"/>
                  <a:gd name="T7" fmla="*/ 185 h 311"/>
                  <a:gd name="T8" fmla="*/ 25 w 122"/>
                  <a:gd name="T9" fmla="*/ 154 h 311"/>
                  <a:gd name="T10" fmla="*/ 35 w 122"/>
                  <a:gd name="T11" fmla="*/ 138 h 311"/>
                  <a:gd name="T12" fmla="*/ 51 w 122"/>
                  <a:gd name="T13" fmla="*/ 125 h 311"/>
                  <a:gd name="T14" fmla="*/ 57 w 122"/>
                  <a:gd name="T15" fmla="*/ 119 h 311"/>
                  <a:gd name="T16" fmla="*/ 63 w 122"/>
                  <a:gd name="T17" fmla="*/ 103 h 311"/>
                  <a:gd name="T18" fmla="*/ 63 w 122"/>
                  <a:gd name="T19" fmla="*/ 93 h 311"/>
                  <a:gd name="T20" fmla="*/ 67 w 122"/>
                  <a:gd name="T21" fmla="*/ 62 h 311"/>
                  <a:gd name="T22" fmla="*/ 79 w 122"/>
                  <a:gd name="T23" fmla="*/ 36 h 311"/>
                  <a:gd name="T24" fmla="*/ 97 w 122"/>
                  <a:gd name="T25" fmla="*/ 16 h 311"/>
                  <a:gd name="T26" fmla="*/ 122 w 122"/>
                  <a:gd name="T27" fmla="*/ 0 h 311"/>
                  <a:gd name="T28" fmla="*/ 108 w 122"/>
                  <a:gd name="T29" fmla="*/ 8 h 311"/>
                  <a:gd name="T30" fmla="*/ 84 w 122"/>
                  <a:gd name="T31" fmla="*/ 27 h 311"/>
                  <a:gd name="T32" fmla="*/ 67 w 122"/>
                  <a:gd name="T33" fmla="*/ 49 h 311"/>
                  <a:gd name="T34" fmla="*/ 59 w 122"/>
                  <a:gd name="T35" fmla="*/ 79 h 311"/>
                  <a:gd name="T36" fmla="*/ 57 w 122"/>
                  <a:gd name="T37" fmla="*/ 97 h 311"/>
                  <a:gd name="T38" fmla="*/ 55 w 122"/>
                  <a:gd name="T39" fmla="*/ 114 h 311"/>
                  <a:gd name="T40" fmla="*/ 46 w 122"/>
                  <a:gd name="T41" fmla="*/ 128 h 311"/>
                  <a:gd name="T42" fmla="*/ 36 w 122"/>
                  <a:gd name="T43" fmla="*/ 135 h 311"/>
                  <a:gd name="T44" fmla="*/ 24 w 122"/>
                  <a:gd name="T45" fmla="*/ 149 h 311"/>
                  <a:gd name="T46" fmla="*/ 11 w 122"/>
                  <a:gd name="T47" fmla="*/ 173 h 311"/>
                  <a:gd name="T48" fmla="*/ 5 w 122"/>
                  <a:gd name="T49" fmla="*/ 206 h 311"/>
                  <a:gd name="T50" fmla="*/ 1 w 122"/>
                  <a:gd name="T51" fmla="*/ 241 h 311"/>
                  <a:gd name="T52" fmla="*/ 0 w 122"/>
                  <a:gd name="T53" fmla="*/ 257 h 311"/>
                  <a:gd name="T54" fmla="*/ 0 w 122"/>
                  <a:gd name="T55" fmla="*/ 271 h 311"/>
                  <a:gd name="T56" fmla="*/ 1 w 122"/>
                  <a:gd name="T57" fmla="*/ 292 h 311"/>
                  <a:gd name="T58" fmla="*/ 5 w 122"/>
                  <a:gd name="T59" fmla="*/ 301 h 311"/>
                  <a:gd name="T60" fmla="*/ 13 w 122"/>
                  <a:gd name="T61" fmla="*/ 309 h 311"/>
                  <a:gd name="T62" fmla="*/ 21 w 122"/>
                  <a:gd name="T63" fmla="*/ 311 h 311"/>
                  <a:gd name="T64" fmla="*/ 17 w 122"/>
                  <a:gd name="T65" fmla="*/ 306 h 311"/>
                  <a:gd name="T66" fmla="*/ 9 w 122"/>
                  <a:gd name="T67" fmla="*/ 298 h 311"/>
                  <a:gd name="T68" fmla="*/ 6 w 122"/>
                  <a:gd name="T69" fmla="*/ 290 h 311"/>
                  <a:gd name="T70" fmla="*/ 6 w 122"/>
                  <a:gd name="T71" fmla="*/ 26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311">
                    <a:moveTo>
                      <a:pt x="6" y="268"/>
                    </a:moveTo>
                    <a:lnTo>
                      <a:pt x="6" y="268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8" y="238"/>
                    </a:lnTo>
                    <a:lnTo>
                      <a:pt x="9" y="220"/>
                    </a:lnTo>
                    <a:lnTo>
                      <a:pt x="11" y="203"/>
                    </a:lnTo>
                    <a:lnTo>
                      <a:pt x="13" y="185"/>
                    </a:lnTo>
                    <a:lnTo>
                      <a:pt x="17" y="170"/>
                    </a:lnTo>
                    <a:lnTo>
                      <a:pt x="25" y="154"/>
                    </a:lnTo>
                    <a:lnTo>
                      <a:pt x="30" y="146"/>
                    </a:lnTo>
                    <a:lnTo>
                      <a:pt x="35" y="138"/>
                    </a:lnTo>
                    <a:lnTo>
                      <a:pt x="43" y="131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7" y="119"/>
                    </a:lnTo>
                    <a:lnTo>
                      <a:pt x="60" y="111"/>
                    </a:lnTo>
                    <a:lnTo>
                      <a:pt x="63" y="10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77"/>
                    </a:lnTo>
                    <a:lnTo>
                      <a:pt x="67" y="62"/>
                    </a:lnTo>
                    <a:lnTo>
                      <a:pt x="71" y="49"/>
                    </a:lnTo>
                    <a:lnTo>
                      <a:pt x="79" y="36"/>
                    </a:lnTo>
                    <a:lnTo>
                      <a:pt x="87" y="25"/>
                    </a:lnTo>
                    <a:lnTo>
                      <a:pt x="97" y="16"/>
                    </a:lnTo>
                    <a:lnTo>
                      <a:pt x="109" y="8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8" y="8"/>
                    </a:lnTo>
                    <a:lnTo>
                      <a:pt x="95" y="16"/>
                    </a:lnTo>
                    <a:lnTo>
                      <a:pt x="84" y="27"/>
                    </a:lnTo>
                    <a:lnTo>
                      <a:pt x="75" y="38"/>
                    </a:lnTo>
                    <a:lnTo>
                      <a:pt x="67" y="49"/>
                    </a:lnTo>
                    <a:lnTo>
                      <a:pt x="62" y="63"/>
                    </a:lnTo>
                    <a:lnTo>
                      <a:pt x="59" y="79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57" y="104"/>
                    </a:lnTo>
                    <a:lnTo>
                      <a:pt x="55" y="114"/>
                    </a:lnTo>
                    <a:lnTo>
                      <a:pt x="51" y="122"/>
                    </a:lnTo>
                    <a:lnTo>
                      <a:pt x="46" y="128"/>
                    </a:lnTo>
                    <a:lnTo>
                      <a:pt x="46" y="128"/>
                    </a:lnTo>
                    <a:lnTo>
                      <a:pt x="36" y="135"/>
                    </a:lnTo>
                    <a:lnTo>
                      <a:pt x="30" y="141"/>
                    </a:lnTo>
                    <a:lnTo>
                      <a:pt x="24" y="149"/>
                    </a:lnTo>
                    <a:lnTo>
                      <a:pt x="19" y="157"/>
                    </a:lnTo>
                    <a:lnTo>
                      <a:pt x="11" y="173"/>
                    </a:lnTo>
                    <a:lnTo>
                      <a:pt x="8" y="189"/>
                    </a:lnTo>
                    <a:lnTo>
                      <a:pt x="5" y="206"/>
                    </a:lnTo>
                    <a:lnTo>
                      <a:pt x="3" y="224"/>
                    </a:lnTo>
                    <a:lnTo>
                      <a:pt x="1" y="241"/>
                    </a:lnTo>
                    <a:lnTo>
                      <a:pt x="0" y="257"/>
                    </a:lnTo>
                    <a:lnTo>
                      <a:pt x="0" y="257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0" y="282"/>
                    </a:lnTo>
                    <a:lnTo>
                      <a:pt x="1" y="292"/>
                    </a:lnTo>
                    <a:lnTo>
                      <a:pt x="1" y="297"/>
                    </a:lnTo>
                    <a:lnTo>
                      <a:pt x="5" y="301"/>
                    </a:lnTo>
                    <a:lnTo>
                      <a:pt x="8" y="306"/>
                    </a:lnTo>
                    <a:lnTo>
                      <a:pt x="13" y="309"/>
                    </a:lnTo>
                    <a:lnTo>
                      <a:pt x="13" y="309"/>
                    </a:lnTo>
                    <a:lnTo>
                      <a:pt x="21" y="311"/>
                    </a:lnTo>
                    <a:lnTo>
                      <a:pt x="17" y="306"/>
                    </a:lnTo>
                    <a:lnTo>
                      <a:pt x="17" y="306"/>
                    </a:lnTo>
                    <a:lnTo>
                      <a:pt x="13" y="303"/>
                    </a:lnTo>
                    <a:lnTo>
                      <a:pt x="9" y="298"/>
                    </a:lnTo>
                    <a:lnTo>
                      <a:pt x="8" y="295"/>
                    </a:lnTo>
                    <a:lnTo>
                      <a:pt x="6" y="290"/>
                    </a:lnTo>
                    <a:lnTo>
                      <a:pt x="6" y="279"/>
                    </a:lnTo>
                    <a:lnTo>
                      <a:pt x="6" y="268"/>
                    </a:lnTo>
                    <a:lnTo>
                      <a:pt x="6" y="268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2" name="Freeform 134">
                <a:extLst>
                  <a:ext uri="{FF2B5EF4-FFF2-40B4-BE49-F238E27FC236}">
                    <a16:creationId xmlns:a16="http://schemas.microsoft.com/office/drawing/2014/main" id="{4276B894-8836-4B59-B6B3-43389413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1746"/>
                <a:ext cx="27" cy="81"/>
              </a:xfrm>
              <a:custGeom>
                <a:avLst/>
                <a:gdLst>
                  <a:gd name="T0" fmla="*/ 49 w 56"/>
                  <a:gd name="T1" fmla="*/ 60 h 162"/>
                  <a:gd name="T2" fmla="*/ 49 w 56"/>
                  <a:gd name="T3" fmla="*/ 60 h 162"/>
                  <a:gd name="T4" fmla="*/ 41 w 56"/>
                  <a:gd name="T5" fmla="*/ 38 h 162"/>
                  <a:gd name="T6" fmla="*/ 38 w 56"/>
                  <a:gd name="T7" fmla="*/ 21 h 162"/>
                  <a:gd name="T8" fmla="*/ 38 w 56"/>
                  <a:gd name="T9" fmla="*/ 14 h 162"/>
                  <a:gd name="T10" fmla="*/ 38 w 56"/>
                  <a:gd name="T11" fmla="*/ 10 h 162"/>
                  <a:gd name="T12" fmla="*/ 40 w 56"/>
                  <a:gd name="T13" fmla="*/ 5 h 162"/>
                  <a:gd name="T14" fmla="*/ 43 w 56"/>
                  <a:gd name="T15" fmla="*/ 0 h 162"/>
                  <a:gd name="T16" fmla="*/ 41 w 56"/>
                  <a:gd name="T17" fmla="*/ 0 h 162"/>
                  <a:gd name="T18" fmla="*/ 41 w 56"/>
                  <a:gd name="T19" fmla="*/ 0 h 162"/>
                  <a:gd name="T20" fmla="*/ 37 w 56"/>
                  <a:gd name="T21" fmla="*/ 3 h 162"/>
                  <a:gd name="T22" fmla="*/ 33 w 56"/>
                  <a:gd name="T23" fmla="*/ 8 h 162"/>
                  <a:gd name="T24" fmla="*/ 32 w 56"/>
                  <a:gd name="T25" fmla="*/ 14 h 162"/>
                  <a:gd name="T26" fmla="*/ 32 w 56"/>
                  <a:gd name="T27" fmla="*/ 21 h 162"/>
                  <a:gd name="T28" fmla="*/ 35 w 56"/>
                  <a:gd name="T29" fmla="*/ 38 h 162"/>
                  <a:gd name="T30" fmla="*/ 43 w 56"/>
                  <a:gd name="T31" fmla="*/ 64 h 162"/>
                  <a:gd name="T32" fmla="*/ 43 w 56"/>
                  <a:gd name="T33" fmla="*/ 64 h 162"/>
                  <a:gd name="T34" fmla="*/ 48 w 56"/>
                  <a:gd name="T35" fmla="*/ 79 h 162"/>
                  <a:gd name="T36" fmla="*/ 49 w 56"/>
                  <a:gd name="T37" fmla="*/ 94 h 162"/>
                  <a:gd name="T38" fmla="*/ 49 w 56"/>
                  <a:gd name="T39" fmla="*/ 106 h 162"/>
                  <a:gd name="T40" fmla="*/ 46 w 56"/>
                  <a:gd name="T41" fmla="*/ 118 h 162"/>
                  <a:gd name="T42" fmla="*/ 41 w 56"/>
                  <a:gd name="T43" fmla="*/ 127 h 162"/>
                  <a:gd name="T44" fmla="*/ 32 w 56"/>
                  <a:gd name="T45" fmla="*/ 138 h 162"/>
                  <a:gd name="T46" fmla="*/ 21 w 56"/>
                  <a:gd name="T47" fmla="*/ 148 h 162"/>
                  <a:gd name="T48" fmla="*/ 6 w 56"/>
                  <a:gd name="T49" fmla="*/ 157 h 162"/>
                  <a:gd name="T50" fmla="*/ 6 w 56"/>
                  <a:gd name="T51" fmla="*/ 157 h 162"/>
                  <a:gd name="T52" fmla="*/ 0 w 56"/>
                  <a:gd name="T53" fmla="*/ 162 h 162"/>
                  <a:gd name="T54" fmla="*/ 0 w 56"/>
                  <a:gd name="T55" fmla="*/ 162 h 162"/>
                  <a:gd name="T56" fmla="*/ 11 w 56"/>
                  <a:gd name="T57" fmla="*/ 154 h 162"/>
                  <a:gd name="T58" fmla="*/ 11 w 56"/>
                  <a:gd name="T59" fmla="*/ 154 h 162"/>
                  <a:gd name="T60" fmla="*/ 27 w 56"/>
                  <a:gd name="T61" fmla="*/ 145 h 162"/>
                  <a:gd name="T62" fmla="*/ 38 w 56"/>
                  <a:gd name="T63" fmla="*/ 135 h 162"/>
                  <a:gd name="T64" fmla="*/ 46 w 56"/>
                  <a:gd name="T65" fmla="*/ 124 h 162"/>
                  <a:gd name="T66" fmla="*/ 53 w 56"/>
                  <a:gd name="T67" fmla="*/ 114 h 162"/>
                  <a:gd name="T68" fmla="*/ 56 w 56"/>
                  <a:gd name="T69" fmla="*/ 103 h 162"/>
                  <a:gd name="T70" fmla="*/ 56 w 56"/>
                  <a:gd name="T71" fmla="*/ 91 h 162"/>
                  <a:gd name="T72" fmla="*/ 54 w 56"/>
                  <a:gd name="T73" fmla="*/ 76 h 162"/>
                  <a:gd name="T74" fmla="*/ 49 w 56"/>
                  <a:gd name="T75" fmla="*/ 60 h 162"/>
                  <a:gd name="T76" fmla="*/ 49 w 56"/>
                  <a:gd name="T77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6" h="162">
                    <a:moveTo>
                      <a:pt x="49" y="60"/>
                    </a:moveTo>
                    <a:lnTo>
                      <a:pt x="49" y="60"/>
                    </a:lnTo>
                    <a:lnTo>
                      <a:pt x="41" y="38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8" y="10"/>
                    </a:lnTo>
                    <a:lnTo>
                      <a:pt x="40" y="5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7" y="3"/>
                    </a:lnTo>
                    <a:lnTo>
                      <a:pt x="33" y="8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5" y="38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8" y="79"/>
                    </a:lnTo>
                    <a:lnTo>
                      <a:pt x="49" y="94"/>
                    </a:lnTo>
                    <a:lnTo>
                      <a:pt x="49" y="106"/>
                    </a:lnTo>
                    <a:lnTo>
                      <a:pt x="46" y="118"/>
                    </a:lnTo>
                    <a:lnTo>
                      <a:pt x="41" y="127"/>
                    </a:lnTo>
                    <a:lnTo>
                      <a:pt x="32" y="138"/>
                    </a:lnTo>
                    <a:lnTo>
                      <a:pt x="21" y="148"/>
                    </a:lnTo>
                    <a:lnTo>
                      <a:pt x="6" y="157"/>
                    </a:lnTo>
                    <a:lnTo>
                      <a:pt x="6" y="157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11" y="154"/>
                    </a:lnTo>
                    <a:lnTo>
                      <a:pt x="11" y="154"/>
                    </a:lnTo>
                    <a:lnTo>
                      <a:pt x="27" y="145"/>
                    </a:lnTo>
                    <a:lnTo>
                      <a:pt x="38" y="135"/>
                    </a:lnTo>
                    <a:lnTo>
                      <a:pt x="46" y="124"/>
                    </a:lnTo>
                    <a:lnTo>
                      <a:pt x="53" y="114"/>
                    </a:lnTo>
                    <a:lnTo>
                      <a:pt x="56" y="103"/>
                    </a:lnTo>
                    <a:lnTo>
                      <a:pt x="56" y="91"/>
                    </a:lnTo>
                    <a:lnTo>
                      <a:pt x="54" y="76"/>
                    </a:lnTo>
                    <a:lnTo>
                      <a:pt x="49" y="60"/>
                    </a:lnTo>
                    <a:lnTo>
                      <a:pt x="49" y="6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3" name="Freeform 135">
                <a:extLst>
                  <a:ext uri="{FF2B5EF4-FFF2-40B4-BE49-F238E27FC236}">
                    <a16:creationId xmlns:a16="http://schemas.microsoft.com/office/drawing/2014/main" id="{BB123E76-E5E6-2F0A-0927-02EC00DDF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4" name="Freeform 136">
                <a:extLst>
                  <a:ext uri="{FF2B5EF4-FFF2-40B4-BE49-F238E27FC236}">
                    <a16:creationId xmlns:a16="http://schemas.microsoft.com/office/drawing/2014/main" id="{D5E4636C-E707-76EB-E0AB-F18AB4F4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5" name="Freeform 137">
                <a:extLst>
                  <a:ext uri="{FF2B5EF4-FFF2-40B4-BE49-F238E27FC236}">
                    <a16:creationId xmlns:a16="http://schemas.microsoft.com/office/drawing/2014/main" id="{55C9E209-2266-58E5-58F0-84B85A38D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" y="1939"/>
                <a:ext cx="172" cy="166"/>
              </a:xfrm>
              <a:custGeom>
                <a:avLst/>
                <a:gdLst>
                  <a:gd name="T0" fmla="*/ 327 w 343"/>
                  <a:gd name="T1" fmla="*/ 327 h 332"/>
                  <a:gd name="T2" fmla="*/ 321 w 343"/>
                  <a:gd name="T3" fmla="*/ 316 h 332"/>
                  <a:gd name="T4" fmla="*/ 321 w 343"/>
                  <a:gd name="T5" fmla="*/ 302 h 332"/>
                  <a:gd name="T6" fmla="*/ 326 w 343"/>
                  <a:gd name="T7" fmla="*/ 284 h 332"/>
                  <a:gd name="T8" fmla="*/ 337 w 343"/>
                  <a:gd name="T9" fmla="*/ 264 h 332"/>
                  <a:gd name="T10" fmla="*/ 343 w 343"/>
                  <a:gd name="T11" fmla="*/ 248 h 332"/>
                  <a:gd name="T12" fmla="*/ 343 w 343"/>
                  <a:gd name="T13" fmla="*/ 238 h 332"/>
                  <a:gd name="T14" fmla="*/ 338 w 343"/>
                  <a:gd name="T15" fmla="*/ 229 h 332"/>
                  <a:gd name="T16" fmla="*/ 334 w 343"/>
                  <a:gd name="T17" fmla="*/ 225 h 332"/>
                  <a:gd name="T18" fmla="*/ 289 w 343"/>
                  <a:gd name="T19" fmla="*/ 197 h 332"/>
                  <a:gd name="T20" fmla="*/ 264 w 343"/>
                  <a:gd name="T21" fmla="*/ 187 h 332"/>
                  <a:gd name="T22" fmla="*/ 237 w 343"/>
                  <a:gd name="T23" fmla="*/ 186 h 332"/>
                  <a:gd name="T24" fmla="*/ 221 w 343"/>
                  <a:gd name="T25" fmla="*/ 187 h 332"/>
                  <a:gd name="T26" fmla="*/ 191 w 343"/>
                  <a:gd name="T27" fmla="*/ 186 h 332"/>
                  <a:gd name="T28" fmla="*/ 160 w 343"/>
                  <a:gd name="T29" fmla="*/ 181 h 332"/>
                  <a:gd name="T30" fmla="*/ 132 w 343"/>
                  <a:gd name="T31" fmla="*/ 168 h 332"/>
                  <a:gd name="T32" fmla="*/ 119 w 343"/>
                  <a:gd name="T33" fmla="*/ 160 h 332"/>
                  <a:gd name="T34" fmla="*/ 113 w 343"/>
                  <a:gd name="T35" fmla="*/ 157 h 332"/>
                  <a:gd name="T36" fmla="*/ 97 w 343"/>
                  <a:gd name="T37" fmla="*/ 156 h 332"/>
                  <a:gd name="T38" fmla="*/ 70 w 343"/>
                  <a:gd name="T39" fmla="*/ 146 h 332"/>
                  <a:gd name="T40" fmla="*/ 52 w 343"/>
                  <a:gd name="T41" fmla="*/ 132 h 332"/>
                  <a:gd name="T42" fmla="*/ 38 w 343"/>
                  <a:gd name="T43" fmla="*/ 114 h 332"/>
                  <a:gd name="T44" fmla="*/ 25 w 343"/>
                  <a:gd name="T45" fmla="*/ 81 h 332"/>
                  <a:gd name="T46" fmla="*/ 14 w 343"/>
                  <a:gd name="T47" fmla="*/ 33 h 332"/>
                  <a:gd name="T48" fmla="*/ 8 w 343"/>
                  <a:gd name="T49" fmla="*/ 11 h 332"/>
                  <a:gd name="T50" fmla="*/ 8 w 343"/>
                  <a:gd name="T51" fmla="*/ 0 h 332"/>
                  <a:gd name="T52" fmla="*/ 6 w 343"/>
                  <a:gd name="T53" fmla="*/ 0 h 332"/>
                  <a:gd name="T54" fmla="*/ 3 w 343"/>
                  <a:gd name="T55" fmla="*/ 2 h 332"/>
                  <a:gd name="T56" fmla="*/ 0 w 343"/>
                  <a:gd name="T57" fmla="*/ 9 h 332"/>
                  <a:gd name="T58" fmla="*/ 2 w 343"/>
                  <a:gd name="T59" fmla="*/ 14 h 332"/>
                  <a:gd name="T60" fmla="*/ 14 w 343"/>
                  <a:gd name="T61" fmla="*/ 60 h 332"/>
                  <a:gd name="T62" fmla="*/ 27 w 343"/>
                  <a:gd name="T63" fmla="*/ 106 h 332"/>
                  <a:gd name="T64" fmla="*/ 38 w 343"/>
                  <a:gd name="T65" fmla="*/ 125 h 332"/>
                  <a:gd name="T66" fmla="*/ 54 w 343"/>
                  <a:gd name="T67" fmla="*/ 143 h 332"/>
                  <a:gd name="T68" fmla="*/ 76 w 343"/>
                  <a:gd name="T69" fmla="*/ 154 h 332"/>
                  <a:gd name="T70" fmla="*/ 108 w 343"/>
                  <a:gd name="T71" fmla="*/ 160 h 332"/>
                  <a:gd name="T72" fmla="*/ 110 w 343"/>
                  <a:gd name="T73" fmla="*/ 160 h 332"/>
                  <a:gd name="T74" fmla="*/ 113 w 343"/>
                  <a:gd name="T75" fmla="*/ 164 h 332"/>
                  <a:gd name="T76" fmla="*/ 141 w 343"/>
                  <a:gd name="T77" fmla="*/ 178 h 332"/>
                  <a:gd name="T78" fmla="*/ 170 w 343"/>
                  <a:gd name="T79" fmla="*/ 187 h 332"/>
                  <a:gd name="T80" fmla="*/ 200 w 343"/>
                  <a:gd name="T81" fmla="*/ 191 h 332"/>
                  <a:gd name="T82" fmla="*/ 230 w 343"/>
                  <a:gd name="T83" fmla="*/ 189 h 332"/>
                  <a:gd name="T84" fmla="*/ 245 w 343"/>
                  <a:gd name="T85" fmla="*/ 187 h 332"/>
                  <a:gd name="T86" fmla="*/ 272 w 343"/>
                  <a:gd name="T87" fmla="*/ 194 h 332"/>
                  <a:gd name="T88" fmla="*/ 305 w 343"/>
                  <a:gd name="T89" fmla="*/ 213 h 332"/>
                  <a:gd name="T90" fmla="*/ 327 w 343"/>
                  <a:gd name="T91" fmla="*/ 229 h 332"/>
                  <a:gd name="T92" fmla="*/ 335 w 343"/>
                  <a:gd name="T93" fmla="*/ 237 h 332"/>
                  <a:gd name="T94" fmla="*/ 338 w 343"/>
                  <a:gd name="T95" fmla="*/ 246 h 332"/>
                  <a:gd name="T96" fmla="*/ 337 w 343"/>
                  <a:gd name="T97" fmla="*/ 256 h 332"/>
                  <a:gd name="T98" fmla="*/ 332 w 343"/>
                  <a:gd name="T99" fmla="*/ 267 h 332"/>
                  <a:gd name="T100" fmla="*/ 316 w 343"/>
                  <a:gd name="T101" fmla="*/ 297 h 332"/>
                  <a:gd name="T102" fmla="*/ 314 w 343"/>
                  <a:gd name="T103" fmla="*/ 314 h 332"/>
                  <a:gd name="T104" fmla="*/ 319 w 343"/>
                  <a:gd name="T105" fmla="*/ 327 h 332"/>
                  <a:gd name="T106" fmla="*/ 327 w 343"/>
                  <a:gd name="T107" fmla="*/ 32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332">
                    <a:moveTo>
                      <a:pt x="327" y="327"/>
                    </a:moveTo>
                    <a:lnTo>
                      <a:pt x="327" y="327"/>
                    </a:lnTo>
                    <a:lnTo>
                      <a:pt x="322" y="322"/>
                    </a:lnTo>
                    <a:lnTo>
                      <a:pt x="321" y="316"/>
                    </a:lnTo>
                    <a:lnTo>
                      <a:pt x="321" y="310"/>
                    </a:lnTo>
                    <a:lnTo>
                      <a:pt x="321" y="302"/>
                    </a:lnTo>
                    <a:lnTo>
                      <a:pt x="322" y="294"/>
                    </a:lnTo>
                    <a:lnTo>
                      <a:pt x="326" y="284"/>
                    </a:lnTo>
                    <a:lnTo>
                      <a:pt x="337" y="264"/>
                    </a:lnTo>
                    <a:lnTo>
                      <a:pt x="337" y="264"/>
                    </a:lnTo>
                    <a:lnTo>
                      <a:pt x="341" y="254"/>
                    </a:lnTo>
                    <a:lnTo>
                      <a:pt x="343" y="248"/>
                    </a:lnTo>
                    <a:lnTo>
                      <a:pt x="343" y="243"/>
                    </a:lnTo>
                    <a:lnTo>
                      <a:pt x="343" y="238"/>
                    </a:lnTo>
                    <a:lnTo>
                      <a:pt x="341" y="233"/>
                    </a:lnTo>
                    <a:lnTo>
                      <a:pt x="338" y="229"/>
                    </a:lnTo>
                    <a:lnTo>
                      <a:pt x="334" y="225"/>
                    </a:lnTo>
                    <a:lnTo>
                      <a:pt x="334" y="225"/>
                    </a:lnTo>
                    <a:lnTo>
                      <a:pt x="311" y="210"/>
                    </a:lnTo>
                    <a:lnTo>
                      <a:pt x="289" y="197"/>
                    </a:lnTo>
                    <a:lnTo>
                      <a:pt x="276" y="191"/>
                    </a:lnTo>
                    <a:lnTo>
                      <a:pt x="264" y="187"/>
                    </a:lnTo>
                    <a:lnTo>
                      <a:pt x="251" y="186"/>
                    </a:lnTo>
                    <a:lnTo>
                      <a:pt x="237" y="186"/>
                    </a:lnTo>
                    <a:lnTo>
                      <a:pt x="237" y="186"/>
                    </a:lnTo>
                    <a:lnTo>
                      <a:pt x="221" y="187"/>
                    </a:lnTo>
                    <a:lnTo>
                      <a:pt x="205" y="187"/>
                    </a:lnTo>
                    <a:lnTo>
                      <a:pt x="191" y="186"/>
                    </a:lnTo>
                    <a:lnTo>
                      <a:pt x="175" y="184"/>
                    </a:lnTo>
                    <a:lnTo>
                      <a:pt x="160" y="181"/>
                    </a:lnTo>
                    <a:lnTo>
                      <a:pt x="146" y="175"/>
                    </a:lnTo>
                    <a:lnTo>
                      <a:pt x="132" y="168"/>
                    </a:lnTo>
                    <a:lnTo>
                      <a:pt x="119" y="160"/>
                    </a:lnTo>
                    <a:lnTo>
                      <a:pt x="119" y="160"/>
                    </a:lnTo>
                    <a:lnTo>
                      <a:pt x="116" y="159"/>
                    </a:lnTo>
                    <a:lnTo>
                      <a:pt x="113" y="157"/>
                    </a:lnTo>
                    <a:lnTo>
                      <a:pt x="113" y="157"/>
                    </a:lnTo>
                    <a:lnTo>
                      <a:pt x="97" y="156"/>
                    </a:lnTo>
                    <a:lnTo>
                      <a:pt x="83" y="151"/>
                    </a:lnTo>
                    <a:lnTo>
                      <a:pt x="70" y="146"/>
                    </a:lnTo>
                    <a:lnTo>
                      <a:pt x="60" y="140"/>
                    </a:lnTo>
                    <a:lnTo>
                      <a:pt x="52" y="132"/>
                    </a:lnTo>
                    <a:lnTo>
                      <a:pt x="44" y="124"/>
                    </a:lnTo>
                    <a:lnTo>
                      <a:pt x="38" y="114"/>
                    </a:lnTo>
                    <a:lnTo>
                      <a:pt x="33" y="103"/>
                    </a:lnTo>
                    <a:lnTo>
                      <a:pt x="25" y="81"/>
                    </a:lnTo>
                    <a:lnTo>
                      <a:pt x="19" y="57"/>
                    </a:lnTo>
                    <a:lnTo>
                      <a:pt x="14" y="3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8" y="36"/>
                    </a:lnTo>
                    <a:lnTo>
                      <a:pt x="14" y="60"/>
                    </a:lnTo>
                    <a:lnTo>
                      <a:pt x="19" y="84"/>
                    </a:lnTo>
                    <a:lnTo>
                      <a:pt x="27" y="106"/>
                    </a:lnTo>
                    <a:lnTo>
                      <a:pt x="32" y="116"/>
                    </a:lnTo>
                    <a:lnTo>
                      <a:pt x="38" y="125"/>
                    </a:lnTo>
                    <a:lnTo>
                      <a:pt x="46" y="135"/>
                    </a:lnTo>
                    <a:lnTo>
                      <a:pt x="54" y="143"/>
                    </a:lnTo>
                    <a:lnTo>
                      <a:pt x="65" y="149"/>
                    </a:lnTo>
                    <a:lnTo>
                      <a:pt x="76" y="154"/>
                    </a:lnTo>
                    <a:lnTo>
                      <a:pt x="90" y="157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10" y="160"/>
                    </a:lnTo>
                    <a:lnTo>
                      <a:pt x="113" y="164"/>
                    </a:lnTo>
                    <a:lnTo>
                      <a:pt x="113" y="164"/>
                    </a:lnTo>
                    <a:lnTo>
                      <a:pt x="127" y="171"/>
                    </a:lnTo>
                    <a:lnTo>
                      <a:pt x="141" y="178"/>
                    </a:lnTo>
                    <a:lnTo>
                      <a:pt x="156" y="183"/>
                    </a:lnTo>
                    <a:lnTo>
                      <a:pt x="170" y="187"/>
                    </a:lnTo>
                    <a:lnTo>
                      <a:pt x="184" y="189"/>
                    </a:lnTo>
                    <a:lnTo>
                      <a:pt x="200" y="191"/>
                    </a:lnTo>
                    <a:lnTo>
                      <a:pt x="214" y="191"/>
                    </a:lnTo>
                    <a:lnTo>
                      <a:pt x="230" y="189"/>
                    </a:lnTo>
                    <a:lnTo>
                      <a:pt x="230" y="189"/>
                    </a:lnTo>
                    <a:lnTo>
                      <a:pt x="245" y="187"/>
                    </a:lnTo>
                    <a:lnTo>
                      <a:pt x="259" y="191"/>
                    </a:lnTo>
                    <a:lnTo>
                      <a:pt x="272" y="194"/>
                    </a:lnTo>
                    <a:lnTo>
                      <a:pt x="283" y="198"/>
                    </a:lnTo>
                    <a:lnTo>
                      <a:pt x="305" y="213"/>
                    </a:lnTo>
                    <a:lnTo>
                      <a:pt x="327" y="229"/>
                    </a:lnTo>
                    <a:lnTo>
                      <a:pt x="327" y="229"/>
                    </a:lnTo>
                    <a:lnTo>
                      <a:pt x="332" y="232"/>
                    </a:lnTo>
                    <a:lnTo>
                      <a:pt x="335" y="237"/>
                    </a:lnTo>
                    <a:lnTo>
                      <a:pt x="337" y="241"/>
                    </a:lnTo>
                    <a:lnTo>
                      <a:pt x="338" y="246"/>
                    </a:lnTo>
                    <a:lnTo>
                      <a:pt x="338" y="251"/>
                    </a:lnTo>
                    <a:lnTo>
                      <a:pt x="337" y="256"/>
                    </a:lnTo>
                    <a:lnTo>
                      <a:pt x="332" y="267"/>
                    </a:lnTo>
                    <a:lnTo>
                      <a:pt x="332" y="267"/>
                    </a:lnTo>
                    <a:lnTo>
                      <a:pt x="319" y="289"/>
                    </a:lnTo>
                    <a:lnTo>
                      <a:pt x="316" y="297"/>
                    </a:lnTo>
                    <a:lnTo>
                      <a:pt x="314" y="306"/>
                    </a:lnTo>
                    <a:lnTo>
                      <a:pt x="314" y="314"/>
                    </a:lnTo>
                    <a:lnTo>
                      <a:pt x="316" y="321"/>
                    </a:lnTo>
                    <a:lnTo>
                      <a:pt x="319" y="327"/>
                    </a:lnTo>
                    <a:lnTo>
                      <a:pt x="322" y="332"/>
                    </a:lnTo>
                    <a:lnTo>
                      <a:pt x="327" y="327"/>
                    </a:lnTo>
                    <a:lnTo>
                      <a:pt x="327" y="32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6" name="Freeform 138">
                <a:extLst>
                  <a:ext uri="{FF2B5EF4-FFF2-40B4-BE49-F238E27FC236}">
                    <a16:creationId xmlns:a16="http://schemas.microsoft.com/office/drawing/2014/main" id="{3369884D-6715-C5C6-C255-D8EEDB86FA5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226 w 1047"/>
                  <a:gd name="T1" fmla="*/ 294 h 818"/>
                  <a:gd name="T2" fmla="*/ 240 w 1047"/>
                  <a:gd name="T3" fmla="*/ 309 h 818"/>
                  <a:gd name="T4" fmla="*/ 513 w 1047"/>
                  <a:gd name="T5" fmla="*/ 25 h 818"/>
                  <a:gd name="T6" fmla="*/ 466 w 1047"/>
                  <a:gd name="T7" fmla="*/ 47 h 818"/>
                  <a:gd name="T8" fmla="*/ 405 w 1047"/>
                  <a:gd name="T9" fmla="*/ 65 h 818"/>
                  <a:gd name="T10" fmla="*/ 410 w 1047"/>
                  <a:gd name="T11" fmla="*/ 136 h 818"/>
                  <a:gd name="T12" fmla="*/ 354 w 1047"/>
                  <a:gd name="T13" fmla="*/ 165 h 818"/>
                  <a:gd name="T14" fmla="*/ 347 w 1047"/>
                  <a:gd name="T15" fmla="*/ 213 h 818"/>
                  <a:gd name="T16" fmla="*/ 327 w 1047"/>
                  <a:gd name="T17" fmla="*/ 240 h 818"/>
                  <a:gd name="T18" fmla="*/ 224 w 1047"/>
                  <a:gd name="T19" fmla="*/ 224 h 818"/>
                  <a:gd name="T20" fmla="*/ 194 w 1047"/>
                  <a:gd name="T21" fmla="*/ 216 h 818"/>
                  <a:gd name="T22" fmla="*/ 119 w 1047"/>
                  <a:gd name="T23" fmla="*/ 230 h 818"/>
                  <a:gd name="T24" fmla="*/ 70 w 1047"/>
                  <a:gd name="T25" fmla="*/ 243 h 818"/>
                  <a:gd name="T26" fmla="*/ 0 w 1047"/>
                  <a:gd name="T27" fmla="*/ 214 h 818"/>
                  <a:gd name="T28" fmla="*/ 72 w 1047"/>
                  <a:gd name="T29" fmla="*/ 373 h 818"/>
                  <a:gd name="T30" fmla="*/ 99 w 1047"/>
                  <a:gd name="T31" fmla="*/ 370 h 818"/>
                  <a:gd name="T32" fmla="*/ 146 w 1047"/>
                  <a:gd name="T33" fmla="*/ 286 h 818"/>
                  <a:gd name="T34" fmla="*/ 199 w 1047"/>
                  <a:gd name="T35" fmla="*/ 273 h 818"/>
                  <a:gd name="T36" fmla="*/ 191 w 1047"/>
                  <a:gd name="T37" fmla="*/ 321 h 818"/>
                  <a:gd name="T38" fmla="*/ 240 w 1047"/>
                  <a:gd name="T39" fmla="*/ 335 h 818"/>
                  <a:gd name="T40" fmla="*/ 267 w 1047"/>
                  <a:gd name="T41" fmla="*/ 386 h 818"/>
                  <a:gd name="T42" fmla="*/ 259 w 1047"/>
                  <a:gd name="T43" fmla="*/ 413 h 818"/>
                  <a:gd name="T44" fmla="*/ 246 w 1047"/>
                  <a:gd name="T45" fmla="*/ 421 h 818"/>
                  <a:gd name="T46" fmla="*/ 310 w 1047"/>
                  <a:gd name="T47" fmla="*/ 514 h 818"/>
                  <a:gd name="T48" fmla="*/ 312 w 1047"/>
                  <a:gd name="T49" fmla="*/ 537 h 818"/>
                  <a:gd name="T50" fmla="*/ 323 w 1047"/>
                  <a:gd name="T51" fmla="*/ 549 h 818"/>
                  <a:gd name="T52" fmla="*/ 380 w 1047"/>
                  <a:gd name="T53" fmla="*/ 586 h 818"/>
                  <a:gd name="T54" fmla="*/ 453 w 1047"/>
                  <a:gd name="T55" fmla="*/ 648 h 818"/>
                  <a:gd name="T56" fmla="*/ 502 w 1047"/>
                  <a:gd name="T57" fmla="*/ 675 h 818"/>
                  <a:gd name="T58" fmla="*/ 572 w 1047"/>
                  <a:gd name="T59" fmla="*/ 668 h 818"/>
                  <a:gd name="T60" fmla="*/ 656 w 1047"/>
                  <a:gd name="T61" fmla="*/ 710 h 818"/>
                  <a:gd name="T62" fmla="*/ 729 w 1047"/>
                  <a:gd name="T63" fmla="*/ 773 h 818"/>
                  <a:gd name="T64" fmla="*/ 723 w 1047"/>
                  <a:gd name="T65" fmla="*/ 773 h 818"/>
                  <a:gd name="T66" fmla="*/ 590 w 1047"/>
                  <a:gd name="T67" fmla="*/ 795 h 818"/>
                  <a:gd name="T68" fmla="*/ 653 w 1047"/>
                  <a:gd name="T69" fmla="*/ 802 h 818"/>
                  <a:gd name="T70" fmla="*/ 736 w 1047"/>
                  <a:gd name="T71" fmla="*/ 807 h 818"/>
                  <a:gd name="T72" fmla="*/ 766 w 1047"/>
                  <a:gd name="T73" fmla="*/ 813 h 818"/>
                  <a:gd name="T74" fmla="*/ 756 w 1047"/>
                  <a:gd name="T75" fmla="*/ 768 h 818"/>
                  <a:gd name="T76" fmla="*/ 637 w 1047"/>
                  <a:gd name="T77" fmla="*/ 654 h 818"/>
                  <a:gd name="T78" fmla="*/ 532 w 1047"/>
                  <a:gd name="T79" fmla="*/ 549 h 818"/>
                  <a:gd name="T80" fmla="*/ 483 w 1047"/>
                  <a:gd name="T81" fmla="*/ 511 h 818"/>
                  <a:gd name="T82" fmla="*/ 461 w 1047"/>
                  <a:gd name="T83" fmla="*/ 425 h 818"/>
                  <a:gd name="T84" fmla="*/ 408 w 1047"/>
                  <a:gd name="T85" fmla="*/ 379 h 818"/>
                  <a:gd name="T86" fmla="*/ 394 w 1047"/>
                  <a:gd name="T87" fmla="*/ 319 h 818"/>
                  <a:gd name="T88" fmla="*/ 428 w 1047"/>
                  <a:gd name="T89" fmla="*/ 263 h 818"/>
                  <a:gd name="T90" fmla="*/ 485 w 1047"/>
                  <a:gd name="T91" fmla="*/ 284 h 818"/>
                  <a:gd name="T92" fmla="*/ 521 w 1047"/>
                  <a:gd name="T93" fmla="*/ 303 h 818"/>
                  <a:gd name="T94" fmla="*/ 591 w 1047"/>
                  <a:gd name="T95" fmla="*/ 267 h 818"/>
                  <a:gd name="T96" fmla="*/ 694 w 1047"/>
                  <a:gd name="T97" fmla="*/ 278 h 818"/>
                  <a:gd name="T98" fmla="*/ 785 w 1047"/>
                  <a:gd name="T99" fmla="*/ 300 h 818"/>
                  <a:gd name="T100" fmla="*/ 842 w 1047"/>
                  <a:gd name="T101" fmla="*/ 290 h 818"/>
                  <a:gd name="T102" fmla="*/ 898 w 1047"/>
                  <a:gd name="T103" fmla="*/ 292 h 818"/>
                  <a:gd name="T104" fmla="*/ 974 w 1047"/>
                  <a:gd name="T105" fmla="*/ 324 h 818"/>
                  <a:gd name="T106" fmla="*/ 998 w 1047"/>
                  <a:gd name="T107" fmla="*/ 346 h 818"/>
                  <a:gd name="T108" fmla="*/ 1011 w 1047"/>
                  <a:gd name="T109" fmla="*/ 321 h 818"/>
                  <a:gd name="T110" fmla="*/ 1041 w 1047"/>
                  <a:gd name="T111" fmla="*/ 284 h 818"/>
                  <a:gd name="T112" fmla="*/ 998 w 1047"/>
                  <a:gd name="T113" fmla="*/ 248 h 818"/>
                  <a:gd name="T114" fmla="*/ 961 w 1047"/>
                  <a:gd name="T115" fmla="*/ 141 h 818"/>
                  <a:gd name="T116" fmla="*/ 931 w 1047"/>
                  <a:gd name="T117" fmla="*/ 151 h 818"/>
                  <a:gd name="T118" fmla="*/ 896 w 1047"/>
                  <a:gd name="T119" fmla="*/ 170 h 818"/>
                  <a:gd name="T120" fmla="*/ 747 w 1047"/>
                  <a:gd name="T121" fmla="*/ 141 h 818"/>
                  <a:gd name="T122" fmla="*/ 677 w 1047"/>
                  <a:gd name="T123" fmla="*/ 111 h 818"/>
                  <a:gd name="T124" fmla="*/ 539 w 1047"/>
                  <a:gd name="T125" fmla="*/ 5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7" h="818">
                    <a:moveTo>
                      <a:pt x="238" y="313"/>
                    </a:moveTo>
                    <a:lnTo>
                      <a:pt x="238" y="313"/>
                    </a:lnTo>
                    <a:lnTo>
                      <a:pt x="232" y="298"/>
                    </a:lnTo>
                    <a:lnTo>
                      <a:pt x="232" y="298"/>
                    </a:lnTo>
                    <a:lnTo>
                      <a:pt x="227" y="297"/>
                    </a:lnTo>
                    <a:lnTo>
                      <a:pt x="226" y="295"/>
                    </a:lnTo>
                    <a:lnTo>
                      <a:pt x="226" y="294"/>
                    </a:lnTo>
                    <a:lnTo>
                      <a:pt x="226" y="294"/>
                    </a:lnTo>
                    <a:lnTo>
                      <a:pt x="229" y="292"/>
                    </a:lnTo>
                    <a:lnTo>
                      <a:pt x="229" y="292"/>
                    </a:lnTo>
                    <a:lnTo>
                      <a:pt x="232" y="294"/>
                    </a:lnTo>
                    <a:lnTo>
                      <a:pt x="234" y="297"/>
                    </a:lnTo>
                    <a:lnTo>
                      <a:pt x="234" y="297"/>
                    </a:lnTo>
                    <a:lnTo>
                      <a:pt x="237" y="298"/>
                    </a:lnTo>
                    <a:lnTo>
                      <a:pt x="240" y="302"/>
                    </a:lnTo>
                    <a:lnTo>
                      <a:pt x="240" y="309"/>
                    </a:lnTo>
                    <a:lnTo>
                      <a:pt x="240" y="309"/>
                    </a:lnTo>
                    <a:lnTo>
                      <a:pt x="238" y="313"/>
                    </a:lnTo>
                    <a:close/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7" name="Freeform 139">
                <a:extLst>
                  <a:ext uri="{FF2B5EF4-FFF2-40B4-BE49-F238E27FC236}">
                    <a16:creationId xmlns:a16="http://schemas.microsoft.com/office/drawing/2014/main" id="{3A90F79E-D22E-CDB5-8255-DDF23723C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0" y="3137"/>
                <a:ext cx="7" cy="10"/>
              </a:xfrm>
              <a:custGeom>
                <a:avLst/>
                <a:gdLst>
                  <a:gd name="T0" fmla="*/ 12 w 14"/>
                  <a:gd name="T1" fmla="*/ 21 h 21"/>
                  <a:gd name="T2" fmla="*/ 12 w 14"/>
                  <a:gd name="T3" fmla="*/ 21 h 21"/>
                  <a:gd name="T4" fmla="*/ 6 w 14"/>
                  <a:gd name="T5" fmla="*/ 6 h 21"/>
                  <a:gd name="T6" fmla="*/ 6 w 14"/>
                  <a:gd name="T7" fmla="*/ 6 h 21"/>
                  <a:gd name="T8" fmla="*/ 1 w 14"/>
                  <a:gd name="T9" fmla="*/ 5 h 21"/>
                  <a:gd name="T10" fmla="*/ 0 w 14"/>
                  <a:gd name="T11" fmla="*/ 3 h 21"/>
                  <a:gd name="T12" fmla="*/ 0 w 14"/>
                  <a:gd name="T13" fmla="*/ 2 h 21"/>
                  <a:gd name="T14" fmla="*/ 0 w 14"/>
                  <a:gd name="T15" fmla="*/ 2 h 21"/>
                  <a:gd name="T16" fmla="*/ 3 w 14"/>
                  <a:gd name="T17" fmla="*/ 0 h 21"/>
                  <a:gd name="T18" fmla="*/ 3 w 14"/>
                  <a:gd name="T19" fmla="*/ 0 h 21"/>
                  <a:gd name="T20" fmla="*/ 6 w 14"/>
                  <a:gd name="T21" fmla="*/ 2 h 21"/>
                  <a:gd name="T22" fmla="*/ 8 w 14"/>
                  <a:gd name="T23" fmla="*/ 5 h 21"/>
                  <a:gd name="T24" fmla="*/ 8 w 14"/>
                  <a:gd name="T25" fmla="*/ 5 h 21"/>
                  <a:gd name="T26" fmla="*/ 11 w 14"/>
                  <a:gd name="T27" fmla="*/ 6 h 21"/>
                  <a:gd name="T28" fmla="*/ 14 w 14"/>
                  <a:gd name="T29" fmla="*/ 10 h 21"/>
                  <a:gd name="T30" fmla="*/ 14 w 14"/>
                  <a:gd name="T31" fmla="*/ 17 h 21"/>
                  <a:gd name="T32" fmla="*/ 14 w 14"/>
                  <a:gd name="T33" fmla="*/ 17 h 21"/>
                  <a:gd name="T34" fmla="*/ 12 w 14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1">
                    <a:moveTo>
                      <a:pt x="12" y="21"/>
                    </a:moveTo>
                    <a:lnTo>
                      <a:pt x="12" y="21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2" y="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8" name="Freeform 140">
                <a:extLst>
                  <a:ext uri="{FF2B5EF4-FFF2-40B4-BE49-F238E27FC236}">
                    <a16:creationId xmlns:a16="http://schemas.microsoft.com/office/drawing/2014/main" id="{860102BB-1EBC-E536-61F5-9EEF072C5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493 w 1047"/>
                  <a:gd name="T1" fmla="*/ 30 h 818"/>
                  <a:gd name="T2" fmla="*/ 447 w 1047"/>
                  <a:gd name="T3" fmla="*/ 54 h 818"/>
                  <a:gd name="T4" fmla="*/ 413 w 1047"/>
                  <a:gd name="T5" fmla="*/ 90 h 818"/>
                  <a:gd name="T6" fmla="*/ 394 w 1047"/>
                  <a:gd name="T7" fmla="*/ 149 h 818"/>
                  <a:gd name="T8" fmla="*/ 354 w 1047"/>
                  <a:gd name="T9" fmla="*/ 168 h 818"/>
                  <a:gd name="T10" fmla="*/ 347 w 1047"/>
                  <a:gd name="T11" fmla="*/ 219 h 818"/>
                  <a:gd name="T12" fmla="*/ 323 w 1047"/>
                  <a:gd name="T13" fmla="*/ 240 h 818"/>
                  <a:gd name="T14" fmla="*/ 211 w 1047"/>
                  <a:gd name="T15" fmla="*/ 214 h 818"/>
                  <a:gd name="T16" fmla="*/ 172 w 1047"/>
                  <a:gd name="T17" fmla="*/ 230 h 818"/>
                  <a:gd name="T18" fmla="*/ 110 w 1047"/>
                  <a:gd name="T19" fmla="*/ 228 h 818"/>
                  <a:gd name="T20" fmla="*/ 61 w 1047"/>
                  <a:gd name="T21" fmla="*/ 243 h 818"/>
                  <a:gd name="T22" fmla="*/ 27 w 1047"/>
                  <a:gd name="T23" fmla="*/ 294 h 818"/>
                  <a:gd name="T24" fmla="*/ 83 w 1047"/>
                  <a:gd name="T25" fmla="*/ 381 h 818"/>
                  <a:gd name="T26" fmla="*/ 102 w 1047"/>
                  <a:gd name="T27" fmla="*/ 359 h 818"/>
                  <a:gd name="T28" fmla="*/ 154 w 1047"/>
                  <a:gd name="T29" fmla="*/ 265 h 818"/>
                  <a:gd name="T30" fmla="*/ 184 w 1047"/>
                  <a:gd name="T31" fmla="*/ 287 h 818"/>
                  <a:gd name="T32" fmla="*/ 199 w 1047"/>
                  <a:gd name="T33" fmla="*/ 327 h 818"/>
                  <a:gd name="T34" fmla="*/ 254 w 1047"/>
                  <a:gd name="T35" fmla="*/ 324 h 818"/>
                  <a:gd name="T36" fmla="*/ 275 w 1047"/>
                  <a:gd name="T37" fmla="*/ 413 h 818"/>
                  <a:gd name="T38" fmla="*/ 246 w 1047"/>
                  <a:gd name="T39" fmla="*/ 405 h 818"/>
                  <a:gd name="T40" fmla="*/ 250 w 1047"/>
                  <a:gd name="T41" fmla="*/ 424 h 818"/>
                  <a:gd name="T42" fmla="*/ 318 w 1047"/>
                  <a:gd name="T43" fmla="*/ 524 h 818"/>
                  <a:gd name="T44" fmla="*/ 313 w 1047"/>
                  <a:gd name="T45" fmla="*/ 545 h 818"/>
                  <a:gd name="T46" fmla="*/ 331 w 1047"/>
                  <a:gd name="T47" fmla="*/ 549 h 818"/>
                  <a:gd name="T48" fmla="*/ 412 w 1047"/>
                  <a:gd name="T49" fmla="*/ 606 h 818"/>
                  <a:gd name="T50" fmla="*/ 466 w 1047"/>
                  <a:gd name="T51" fmla="*/ 660 h 818"/>
                  <a:gd name="T52" fmla="*/ 524 w 1047"/>
                  <a:gd name="T53" fmla="*/ 670 h 818"/>
                  <a:gd name="T54" fmla="*/ 591 w 1047"/>
                  <a:gd name="T55" fmla="*/ 675 h 818"/>
                  <a:gd name="T56" fmla="*/ 682 w 1047"/>
                  <a:gd name="T57" fmla="*/ 727 h 818"/>
                  <a:gd name="T58" fmla="*/ 731 w 1047"/>
                  <a:gd name="T59" fmla="*/ 776 h 818"/>
                  <a:gd name="T60" fmla="*/ 690 w 1047"/>
                  <a:gd name="T61" fmla="*/ 776 h 818"/>
                  <a:gd name="T62" fmla="*/ 610 w 1047"/>
                  <a:gd name="T63" fmla="*/ 803 h 818"/>
                  <a:gd name="T64" fmla="*/ 686 w 1047"/>
                  <a:gd name="T65" fmla="*/ 797 h 818"/>
                  <a:gd name="T66" fmla="*/ 744 w 1047"/>
                  <a:gd name="T67" fmla="*/ 813 h 818"/>
                  <a:gd name="T68" fmla="*/ 760 w 1047"/>
                  <a:gd name="T69" fmla="*/ 802 h 818"/>
                  <a:gd name="T70" fmla="*/ 748 w 1047"/>
                  <a:gd name="T71" fmla="*/ 764 h 818"/>
                  <a:gd name="T72" fmla="*/ 591 w 1047"/>
                  <a:gd name="T73" fmla="*/ 606 h 818"/>
                  <a:gd name="T74" fmla="*/ 523 w 1047"/>
                  <a:gd name="T75" fmla="*/ 548 h 818"/>
                  <a:gd name="T76" fmla="*/ 482 w 1047"/>
                  <a:gd name="T77" fmla="*/ 489 h 818"/>
                  <a:gd name="T78" fmla="*/ 440 w 1047"/>
                  <a:gd name="T79" fmla="*/ 408 h 818"/>
                  <a:gd name="T80" fmla="*/ 408 w 1047"/>
                  <a:gd name="T81" fmla="*/ 378 h 818"/>
                  <a:gd name="T82" fmla="*/ 393 w 1047"/>
                  <a:gd name="T83" fmla="*/ 306 h 818"/>
                  <a:gd name="T84" fmla="*/ 439 w 1047"/>
                  <a:gd name="T85" fmla="*/ 262 h 818"/>
                  <a:gd name="T86" fmla="*/ 493 w 1047"/>
                  <a:gd name="T87" fmla="*/ 292 h 818"/>
                  <a:gd name="T88" fmla="*/ 531 w 1047"/>
                  <a:gd name="T89" fmla="*/ 297 h 818"/>
                  <a:gd name="T90" fmla="*/ 613 w 1047"/>
                  <a:gd name="T91" fmla="*/ 265 h 818"/>
                  <a:gd name="T92" fmla="*/ 717 w 1047"/>
                  <a:gd name="T93" fmla="*/ 281 h 818"/>
                  <a:gd name="T94" fmla="*/ 790 w 1047"/>
                  <a:gd name="T95" fmla="*/ 300 h 818"/>
                  <a:gd name="T96" fmla="*/ 864 w 1047"/>
                  <a:gd name="T97" fmla="*/ 290 h 818"/>
                  <a:gd name="T98" fmla="*/ 910 w 1047"/>
                  <a:gd name="T99" fmla="*/ 292 h 818"/>
                  <a:gd name="T100" fmla="*/ 980 w 1047"/>
                  <a:gd name="T101" fmla="*/ 336 h 818"/>
                  <a:gd name="T102" fmla="*/ 1001 w 1047"/>
                  <a:gd name="T103" fmla="*/ 344 h 818"/>
                  <a:gd name="T104" fmla="*/ 1004 w 1047"/>
                  <a:gd name="T105" fmla="*/ 303 h 818"/>
                  <a:gd name="T106" fmla="*/ 1047 w 1047"/>
                  <a:gd name="T107" fmla="*/ 284 h 818"/>
                  <a:gd name="T108" fmla="*/ 982 w 1047"/>
                  <a:gd name="T109" fmla="*/ 216 h 818"/>
                  <a:gd name="T110" fmla="*/ 955 w 1047"/>
                  <a:gd name="T111" fmla="*/ 136 h 818"/>
                  <a:gd name="T112" fmla="*/ 923 w 1047"/>
                  <a:gd name="T113" fmla="*/ 157 h 818"/>
                  <a:gd name="T114" fmla="*/ 804 w 1047"/>
                  <a:gd name="T115" fmla="*/ 162 h 818"/>
                  <a:gd name="T116" fmla="*/ 728 w 1047"/>
                  <a:gd name="T117" fmla="*/ 130 h 818"/>
                  <a:gd name="T118" fmla="*/ 642 w 1047"/>
                  <a:gd name="T119" fmla="*/ 81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7" h="818"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9" name="Freeform 141">
                <a:extLst>
                  <a:ext uri="{FF2B5EF4-FFF2-40B4-BE49-F238E27FC236}">
                    <a16:creationId xmlns:a16="http://schemas.microsoft.com/office/drawing/2014/main" id="{BBA2324B-B40F-85CC-6F08-31BBC7205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" y="3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0" name="Freeform 142">
                <a:extLst>
                  <a:ext uri="{FF2B5EF4-FFF2-40B4-BE49-F238E27FC236}">
                    <a16:creationId xmlns:a16="http://schemas.microsoft.com/office/drawing/2014/main" id="{C0441C21-E85E-6642-84BD-8A5D551AB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1575"/>
                <a:ext cx="17" cy="10"/>
              </a:xfrm>
              <a:custGeom>
                <a:avLst/>
                <a:gdLst>
                  <a:gd name="T0" fmla="*/ 0 w 34"/>
                  <a:gd name="T1" fmla="*/ 19 h 19"/>
                  <a:gd name="T2" fmla="*/ 0 w 34"/>
                  <a:gd name="T3" fmla="*/ 19 h 19"/>
                  <a:gd name="T4" fmla="*/ 18 w 34"/>
                  <a:gd name="T5" fmla="*/ 9 h 19"/>
                  <a:gd name="T6" fmla="*/ 34 w 34"/>
                  <a:gd name="T7" fmla="*/ 0 h 19"/>
                  <a:gd name="T8" fmla="*/ 34 w 34"/>
                  <a:gd name="T9" fmla="*/ 0 h 19"/>
                  <a:gd name="T10" fmla="*/ 16 w 34"/>
                  <a:gd name="T11" fmla="*/ 9 h 19"/>
                  <a:gd name="T12" fmla="*/ 0 w 34"/>
                  <a:gd name="T13" fmla="*/ 19 h 19"/>
                  <a:gd name="T14" fmla="*/ 0 w 34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0" y="19"/>
                    </a:moveTo>
                    <a:lnTo>
                      <a:pt x="0" y="19"/>
                    </a:lnTo>
                    <a:lnTo>
                      <a:pt x="18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6" y="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1" name="Freeform 143">
                <a:extLst>
                  <a:ext uri="{FF2B5EF4-FFF2-40B4-BE49-F238E27FC236}">
                    <a16:creationId xmlns:a16="http://schemas.microsoft.com/office/drawing/2014/main" id="{EEC1F3A8-3D62-F981-9106-36A830DE8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1687"/>
                <a:ext cx="12" cy="50"/>
              </a:xfrm>
              <a:custGeom>
                <a:avLst/>
                <a:gdLst>
                  <a:gd name="T0" fmla="*/ 8 w 24"/>
                  <a:gd name="T1" fmla="*/ 74 h 101"/>
                  <a:gd name="T2" fmla="*/ 8 w 24"/>
                  <a:gd name="T3" fmla="*/ 74 h 101"/>
                  <a:gd name="T4" fmla="*/ 8 w 24"/>
                  <a:gd name="T5" fmla="*/ 74 h 101"/>
                  <a:gd name="T6" fmla="*/ 13 w 24"/>
                  <a:gd name="T7" fmla="*/ 45 h 101"/>
                  <a:gd name="T8" fmla="*/ 16 w 24"/>
                  <a:gd name="T9" fmla="*/ 32 h 101"/>
                  <a:gd name="T10" fmla="*/ 21 w 24"/>
                  <a:gd name="T11" fmla="*/ 20 h 101"/>
                  <a:gd name="T12" fmla="*/ 21 w 24"/>
                  <a:gd name="T13" fmla="*/ 20 h 101"/>
                  <a:gd name="T14" fmla="*/ 24 w 24"/>
                  <a:gd name="T15" fmla="*/ 12 h 101"/>
                  <a:gd name="T16" fmla="*/ 23 w 24"/>
                  <a:gd name="T17" fmla="*/ 7 h 101"/>
                  <a:gd name="T18" fmla="*/ 19 w 24"/>
                  <a:gd name="T19" fmla="*/ 4 h 101"/>
                  <a:gd name="T20" fmla="*/ 19 w 24"/>
                  <a:gd name="T21" fmla="*/ 4 h 101"/>
                  <a:gd name="T22" fmla="*/ 16 w 24"/>
                  <a:gd name="T23" fmla="*/ 0 h 101"/>
                  <a:gd name="T24" fmla="*/ 11 w 24"/>
                  <a:gd name="T25" fmla="*/ 0 h 101"/>
                  <a:gd name="T26" fmla="*/ 8 w 24"/>
                  <a:gd name="T27" fmla="*/ 2 h 101"/>
                  <a:gd name="T28" fmla="*/ 5 w 24"/>
                  <a:gd name="T29" fmla="*/ 4 h 101"/>
                  <a:gd name="T30" fmla="*/ 5 w 24"/>
                  <a:gd name="T31" fmla="*/ 4 h 101"/>
                  <a:gd name="T32" fmla="*/ 10 w 24"/>
                  <a:gd name="T33" fmla="*/ 4 h 101"/>
                  <a:gd name="T34" fmla="*/ 15 w 24"/>
                  <a:gd name="T35" fmla="*/ 7 h 101"/>
                  <a:gd name="T36" fmla="*/ 15 w 24"/>
                  <a:gd name="T37" fmla="*/ 7 h 101"/>
                  <a:gd name="T38" fmla="*/ 18 w 24"/>
                  <a:gd name="T39" fmla="*/ 10 h 101"/>
                  <a:gd name="T40" fmla="*/ 18 w 24"/>
                  <a:gd name="T41" fmla="*/ 15 h 101"/>
                  <a:gd name="T42" fmla="*/ 15 w 24"/>
                  <a:gd name="T43" fmla="*/ 23 h 101"/>
                  <a:gd name="T44" fmla="*/ 15 w 24"/>
                  <a:gd name="T45" fmla="*/ 23 h 101"/>
                  <a:gd name="T46" fmla="*/ 8 w 24"/>
                  <a:gd name="T47" fmla="*/ 39 h 101"/>
                  <a:gd name="T48" fmla="*/ 5 w 24"/>
                  <a:gd name="T49" fmla="*/ 58 h 101"/>
                  <a:gd name="T50" fmla="*/ 2 w 24"/>
                  <a:gd name="T51" fmla="*/ 77 h 101"/>
                  <a:gd name="T52" fmla="*/ 0 w 24"/>
                  <a:gd name="T53" fmla="*/ 101 h 101"/>
                  <a:gd name="T54" fmla="*/ 0 w 24"/>
                  <a:gd name="T55" fmla="*/ 101 h 101"/>
                  <a:gd name="T56" fmla="*/ 5 w 24"/>
                  <a:gd name="T57" fmla="*/ 96 h 101"/>
                  <a:gd name="T58" fmla="*/ 5 w 24"/>
                  <a:gd name="T59" fmla="*/ 96 h 101"/>
                  <a:gd name="T60" fmla="*/ 8 w 24"/>
                  <a:gd name="T61" fmla="*/ 74 h 101"/>
                  <a:gd name="T62" fmla="*/ 8 w 24"/>
                  <a:gd name="T63" fmla="*/ 7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101">
                    <a:moveTo>
                      <a:pt x="8" y="74"/>
                    </a:moveTo>
                    <a:lnTo>
                      <a:pt x="8" y="74"/>
                    </a:lnTo>
                    <a:lnTo>
                      <a:pt x="8" y="74"/>
                    </a:lnTo>
                    <a:lnTo>
                      <a:pt x="13" y="45"/>
                    </a:lnTo>
                    <a:lnTo>
                      <a:pt x="16" y="3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10"/>
                    </a:lnTo>
                    <a:lnTo>
                      <a:pt x="18" y="15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8" y="39"/>
                    </a:lnTo>
                    <a:lnTo>
                      <a:pt x="5" y="58"/>
                    </a:lnTo>
                    <a:lnTo>
                      <a:pt x="2" y="7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2" name="Freeform 144">
                <a:extLst>
                  <a:ext uri="{FF2B5EF4-FFF2-40B4-BE49-F238E27FC236}">
                    <a16:creationId xmlns:a16="http://schemas.microsoft.com/office/drawing/2014/main" id="{CBC45F0D-7F15-0CD0-3502-C16834C56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1554"/>
                <a:ext cx="8" cy="11"/>
              </a:xfrm>
              <a:custGeom>
                <a:avLst/>
                <a:gdLst>
                  <a:gd name="T0" fmla="*/ 14 w 16"/>
                  <a:gd name="T1" fmla="*/ 4 h 22"/>
                  <a:gd name="T2" fmla="*/ 14 w 16"/>
                  <a:gd name="T3" fmla="*/ 4 h 22"/>
                  <a:gd name="T4" fmla="*/ 16 w 16"/>
                  <a:gd name="T5" fmla="*/ 0 h 22"/>
                  <a:gd name="T6" fmla="*/ 16 w 16"/>
                  <a:gd name="T7" fmla="*/ 0 h 22"/>
                  <a:gd name="T8" fmla="*/ 14 w 16"/>
                  <a:gd name="T9" fmla="*/ 0 h 22"/>
                  <a:gd name="T10" fmla="*/ 11 w 16"/>
                  <a:gd name="T11" fmla="*/ 1 h 22"/>
                  <a:gd name="T12" fmla="*/ 9 w 16"/>
                  <a:gd name="T13" fmla="*/ 3 h 22"/>
                  <a:gd name="T14" fmla="*/ 8 w 16"/>
                  <a:gd name="T15" fmla="*/ 8 h 22"/>
                  <a:gd name="T16" fmla="*/ 8 w 16"/>
                  <a:gd name="T17" fmla="*/ 8 h 22"/>
                  <a:gd name="T18" fmla="*/ 4 w 16"/>
                  <a:gd name="T19" fmla="*/ 16 h 22"/>
                  <a:gd name="T20" fmla="*/ 0 w 16"/>
                  <a:gd name="T21" fmla="*/ 22 h 22"/>
                  <a:gd name="T22" fmla="*/ 0 w 16"/>
                  <a:gd name="T23" fmla="*/ 22 h 22"/>
                  <a:gd name="T24" fmla="*/ 4 w 16"/>
                  <a:gd name="T25" fmla="*/ 19 h 22"/>
                  <a:gd name="T26" fmla="*/ 8 w 16"/>
                  <a:gd name="T27" fmla="*/ 16 h 22"/>
                  <a:gd name="T28" fmla="*/ 11 w 16"/>
                  <a:gd name="T29" fmla="*/ 11 h 22"/>
                  <a:gd name="T30" fmla="*/ 14 w 16"/>
                  <a:gd name="T31" fmla="*/ 4 h 22"/>
                  <a:gd name="T32" fmla="*/ 14 w 16"/>
                  <a:gd name="T3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2">
                    <a:moveTo>
                      <a:pt x="14" y="4"/>
                    </a:moveTo>
                    <a:lnTo>
                      <a:pt x="14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19"/>
                    </a:lnTo>
                    <a:lnTo>
                      <a:pt x="8" y="16"/>
                    </a:lnTo>
                    <a:lnTo>
                      <a:pt x="11" y="1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3" name="Freeform 145">
                <a:extLst>
                  <a:ext uri="{FF2B5EF4-FFF2-40B4-BE49-F238E27FC236}">
                    <a16:creationId xmlns:a16="http://schemas.microsoft.com/office/drawing/2014/main" id="{6BA7F10C-6433-80EB-A5DA-7D372F867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3135"/>
                <a:ext cx="338" cy="284"/>
              </a:xfrm>
              <a:custGeom>
                <a:avLst/>
                <a:gdLst>
                  <a:gd name="T0" fmla="*/ 640 w 676"/>
                  <a:gd name="T1" fmla="*/ 356 h 568"/>
                  <a:gd name="T2" fmla="*/ 665 w 676"/>
                  <a:gd name="T3" fmla="*/ 349 h 568"/>
                  <a:gd name="T4" fmla="*/ 675 w 676"/>
                  <a:gd name="T5" fmla="*/ 330 h 568"/>
                  <a:gd name="T6" fmla="*/ 656 w 676"/>
                  <a:gd name="T7" fmla="*/ 306 h 568"/>
                  <a:gd name="T8" fmla="*/ 638 w 676"/>
                  <a:gd name="T9" fmla="*/ 286 h 568"/>
                  <a:gd name="T10" fmla="*/ 637 w 676"/>
                  <a:gd name="T11" fmla="*/ 271 h 568"/>
                  <a:gd name="T12" fmla="*/ 651 w 676"/>
                  <a:gd name="T13" fmla="*/ 257 h 568"/>
                  <a:gd name="T14" fmla="*/ 667 w 676"/>
                  <a:gd name="T15" fmla="*/ 243 h 568"/>
                  <a:gd name="T16" fmla="*/ 624 w 676"/>
                  <a:gd name="T17" fmla="*/ 213 h 568"/>
                  <a:gd name="T18" fmla="*/ 600 w 676"/>
                  <a:gd name="T19" fmla="*/ 176 h 568"/>
                  <a:gd name="T20" fmla="*/ 611 w 676"/>
                  <a:gd name="T21" fmla="*/ 136 h 568"/>
                  <a:gd name="T22" fmla="*/ 622 w 676"/>
                  <a:gd name="T23" fmla="*/ 73 h 568"/>
                  <a:gd name="T24" fmla="*/ 584 w 676"/>
                  <a:gd name="T25" fmla="*/ 84 h 568"/>
                  <a:gd name="T26" fmla="*/ 549 w 676"/>
                  <a:gd name="T27" fmla="*/ 73 h 568"/>
                  <a:gd name="T28" fmla="*/ 527 w 676"/>
                  <a:gd name="T29" fmla="*/ 46 h 568"/>
                  <a:gd name="T30" fmla="*/ 509 w 676"/>
                  <a:gd name="T31" fmla="*/ 35 h 568"/>
                  <a:gd name="T32" fmla="*/ 432 w 676"/>
                  <a:gd name="T33" fmla="*/ 25 h 568"/>
                  <a:gd name="T34" fmla="*/ 386 w 676"/>
                  <a:gd name="T35" fmla="*/ 36 h 568"/>
                  <a:gd name="T36" fmla="*/ 359 w 676"/>
                  <a:gd name="T37" fmla="*/ 36 h 568"/>
                  <a:gd name="T38" fmla="*/ 252 w 676"/>
                  <a:gd name="T39" fmla="*/ 9 h 568"/>
                  <a:gd name="T40" fmla="*/ 200 w 676"/>
                  <a:gd name="T41" fmla="*/ 3 h 568"/>
                  <a:gd name="T42" fmla="*/ 147 w 676"/>
                  <a:gd name="T43" fmla="*/ 16 h 568"/>
                  <a:gd name="T44" fmla="*/ 122 w 676"/>
                  <a:gd name="T45" fmla="*/ 38 h 568"/>
                  <a:gd name="T46" fmla="*/ 92 w 676"/>
                  <a:gd name="T47" fmla="*/ 51 h 568"/>
                  <a:gd name="T48" fmla="*/ 69 w 676"/>
                  <a:gd name="T49" fmla="*/ 40 h 568"/>
                  <a:gd name="T50" fmla="*/ 39 w 676"/>
                  <a:gd name="T51" fmla="*/ 8 h 568"/>
                  <a:gd name="T52" fmla="*/ 8 w 676"/>
                  <a:gd name="T53" fmla="*/ 5 h 568"/>
                  <a:gd name="T54" fmla="*/ 0 w 676"/>
                  <a:gd name="T55" fmla="*/ 14 h 568"/>
                  <a:gd name="T56" fmla="*/ 6 w 676"/>
                  <a:gd name="T57" fmla="*/ 32 h 568"/>
                  <a:gd name="T58" fmla="*/ 36 w 676"/>
                  <a:gd name="T59" fmla="*/ 95 h 568"/>
                  <a:gd name="T60" fmla="*/ 65 w 676"/>
                  <a:gd name="T61" fmla="*/ 121 h 568"/>
                  <a:gd name="T62" fmla="*/ 84 w 676"/>
                  <a:gd name="T63" fmla="*/ 163 h 568"/>
                  <a:gd name="T64" fmla="*/ 87 w 676"/>
                  <a:gd name="T65" fmla="*/ 208 h 568"/>
                  <a:gd name="T66" fmla="*/ 96 w 676"/>
                  <a:gd name="T67" fmla="*/ 222 h 568"/>
                  <a:gd name="T68" fmla="*/ 123 w 676"/>
                  <a:gd name="T69" fmla="*/ 230 h 568"/>
                  <a:gd name="T70" fmla="*/ 158 w 676"/>
                  <a:gd name="T71" fmla="*/ 256 h 568"/>
                  <a:gd name="T72" fmla="*/ 200 w 676"/>
                  <a:gd name="T73" fmla="*/ 306 h 568"/>
                  <a:gd name="T74" fmla="*/ 292 w 676"/>
                  <a:gd name="T75" fmla="*/ 400 h 568"/>
                  <a:gd name="T76" fmla="*/ 379 w 676"/>
                  <a:gd name="T77" fmla="*/ 491 h 568"/>
                  <a:gd name="T78" fmla="*/ 422 w 676"/>
                  <a:gd name="T79" fmla="*/ 527 h 568"/>
                  <a:gd name="T80" fmla="*/ 511 w 676"/>
                  <a:gd name="T81" fmla="*/ 568 h 568"/>
                  <a:gd name="T82" fmla="*/ 509 w 676"/>
                  <a:gd name="T83" fmla="*/ 551 h 568"/>
                  <a:gd name="T84" fmla="*/ 495 w 676"/>
                  <a:gd name="T85" fmla="*/ 500 h 568"/>
                  <a:gd name="T86" fmla="*/ 508 w 676"/>
                  <a:gd name="T87" fmla="*/ 476 h 568"/>
                  <a:gd name="T88" fmla="*/ 525 w 676"/>
                  <a:gd name="T89" fmla="*/ 462 h 568"/>
                  <a:gd name="T90" fmla="*/ 529 w 676"/>
                  <a:gd name="T91" fmla="*/ 440 h 568"/>
                  <a:gd name="T92" fmla="*/ 548 w 676"/>
                  <a:gd name="T93" fmla="*/ 414 h 568"/>
                  <a:gd name="T94" fmla="*/ 575 w 676"/>
                  <a:gd name="T95" fmla="*/ 398 h 568"/>
                  <a:gd name="T96" fmla="*/ 576 w 676"/>
                  <a:gd name="T97" fmla="*/ 375 h 568"/>
                  <a:gd name="T98" fmla="*/ 598 w 676"/>
                  <a:gd name="T99" fmla="*/ 36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76" h="568">
                    <a:moveTo>
                      <a:pt x="614" y="362"/>
                    </a:moveTo>
                    <a:lnTo>
                      <a:pt x="614" y="362"/>
                    </a:lnTo>
                    <a:lnTo>
                      <a:pt x="627" y="360"/>
                    </a:lnTo>
                    <a:lnTo>
                      <a:pt x="640" y="356"/>
                    </a:lnTo>
                    <a:lnTo>
                      <a:pt x="652" y="351"/>
                    </a:lnTo>
                    <a:lnTo>
                      <a:pt x="659" y="349"/>
                    </a:lnTo>
                    <a:lnTo>
                      <a:pt x="665" y="349"/>
                    </a:lnTo>
                    <a:lnTo>
                      <a:pt x="665" y="349"/>
                    </a:lnTo>
                    <a:lnTo>
                      <a:pt x="672" y="348"/>
                    </a:lnTo>
                    <a:lnTo>
                      <a:pt x="675" y="344"/>
                    </a:lnTo>
                    <a:lnTo>
                      <a:pt x="676" y="338"/>
                    </a:lnTo>
                    <a:lnTo>
                      <a:pt x="675" y="330"/>
                    </a:lnTo>
                    <a:lnTo>
                      <a:pt x="675" y="330"/>
                    </a:lnTo>
                    <a:lnTo>
                      <a:pt x="670" y="324"/>
                    </a:lnTo>
                    <a:lnTo>
                      <a:pt x="665" y="317"/>
                    </a:lnTo>
                    <a:lnTo>
                      <a:pt x="656" y="306"/>
                    </a:lnTo>
                    <a:lnTo>
                      <a:pt x="656" y="306"/>
                    </a:lnTo>
                    <a:lnTo>
                      <a:pt x="648" y="298"/>
                    </a:lnTo>
                    <a:lnTo>
                      <a:pt x="641" y="290"/>
                    </a:lnTo>
                    <a:lnTo>
                      <a:pt x="638" y="286"/>
                    </a:lnTo>
                    <a:lnTo>
                      <a:pt x="637" y="281"/>
                    </a:lnTo>
                    <a:lnTo>
                      <a:pt x="635" y="276"/>
                    </a:lnTo>
                    <a:lnTo>
                      <a:pt x="637" y="271"/>
                    </a:lnTo>
                    <a:lnTo>
                      <a:pt x="637" y="271"/>
                    </a:lnTo>
                    <a:lnTo>
                      <a:pt x="638" y="267"/>
                    </a:lnTo>
                    <a:lnTo>
                      <a:pt x="641" y="262"/>
                    </a:lnTo>
                    <a:lnTo>
                      <a:pt x="646" y="259"/>
                    </a:lnTo>
                    <a:lnTo>
                      <a:pt x="651" y="257"/>
                    </a:lnTo>
                    <a:lnTo>
                      <a:pt x="664" y="256"/>
                    </a:lnTo>
                    <a:lnTo>
                      <a:pt x="676" y="254"/>
                    </a:lnTo>
                    <a:lnTo>
                      <a:pt x="676" y="254"/>
                    </a:lnTo>
                    <a:lnTo>
                      <a:pt x="667" y="243"/>
                    </a:lnTo>
                    <a:lnTo>
                      <a:pt x="657" y="235"/>
                    </a:lnTo>
                    <a:lnTo>
                      <a:pt x="637" y="222"/>
                    </a:lnTo>
                    <a:lnTo>
                      <a:pt x="637" y="222"/>
                    </a:lnTo>
                    <a:lnTo>
                      <a:pt x="624" y="213"/>
                    </a:lnTo>
                    <a:lnTo>
                      <a:pt x="613" y="205"/>
                    </a:lnTo>
                    <a:lnTo>
                      <a:pt x="606" y="195"/>
                    </a:lnTo>
                    <a:lnTo>
                      <a:pt x="602" y="186"/>
                    </a:lnTo>
                    <a:lnTo>
                      <a:pt x="600" y="176"/>
                    </a:lnTo>
                    <a:lnTo>
                      <a:pt x="602" y="165"/>
                    </a:lnTo>
                    <a:lnTo>
                      <a:pt x="605" y="151"/>
                    </a:lnTo>
                    <a:lnTo>
                      <a:pt x="611" y="136"/>
                    </a:lnTo>
                    <a:lnTo>
                      <a:pt x="611" y="136"/>
                    </a:lnTo>
                    <a:lnTo>
                      <a:pt x="637" y="74"/>
                    </a:lnTo>
                    <a:lnTo>
                      <a:pt x="637" y="74"/>
                    </a:lnTo>
                    <a:lnTo>
                      <a:pt x="629" y="71"/>
                    </a:lnTo>
                    <a:lnTo>
                      <a:pt x="622" y="73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597" y="81"/>
                    </a:lnTo>
                    <a:lnTo>
                      <a:pt x="584" y="84"/>
                    </a:lnTo>
                    <a:lnTo>
                      <a:pt x="575" y="86"/>
                    </a:lnTo>
                    <a:lnTo>
                      <a:pt x="565" y="84"/>
                    </a:lnTo>
                    <a:lnTo>
                      <a:pt x="557" y="79"/>
                    </a:lnTo>
                    <a:lnTo>
                      <a:pt x="549" y="73"/>
                    </a:lnTo>
                    <a:lnTo>
                      <a:pt x="540" y="63"/>
                    </a:lnTo>
                    <a:lnTo>
                      <a:pt x="532" y="52"/>
                    </a:lnTo>
                    <a:lnTo>
                      <a:pt x="532" y="52"/>
                    </a:lnTo>
                    <a:lnTo>
                      <a:pt x="527" y="46"/>
                    </a:lnTo>
                    <a:lnTo>
                      <a:pt x="522" y="41"/>
                    </a:lnTo>
                    <a:lnTo>
                      <a:pt x="516" y="38"/>
                    </a:lnTo>
                    <a:lnTo>
                      <a:pt x="509" y="35"/>
                    </a:lnTo>
                    <a:lnTo>
                      <a:pt x="509" y="35"/>
                    </a:lnTo>
                    <a:lnTo>
                      <a:pt x="479" y="28"/>
                    </a:lnTo>
                    <a:lnTo>
                      <a:pt x="463" y="27"/>
                    </a:lnTo>
                    <a:lnTo>
                      <a:pt x="448" y="25"/>
                    </a:lnTo>
                    <a:lnTo>
                      <a:pt x="432" y="25"/>
                    </a:lnTo>
                    <a:lnTo>
                      <a:pt x="417" y="27"/>
                    </a:lnTo>
                    <a:lnTo>
                      <a:pt x="401" y="30"/>
                    </a:lnTo>
                    <a:lnTo>
                      <a:pt x="386" y="36"/>
                    </a:lnTo>
                    <a:lnTo>
                      <a:pt x="386" y="36"/>
                    </a:lnTo>
                    <a:lnTo>
                      <a:pt x="379" y="38"/>
                    </a:lnTo>
                    <a:lnTo>
                      <a:pt x="373" y="40"/>
                    </a:lnTo>
                    <a:lnTo>
                      <a:pt x="365" y="38"/>
                    </a:lnTo>
                    <a:lnTo>
                      <a:pt x="359" y="36"/>
                    </a:lnTo>
                    <a:lnTo>
                      <a:pt x="359" y="36"/>
                    </a:lnTo>
                    <a:lnTo>
                      <a:pt x="333" y="27"/>
                    </a:lnTo>
                    <a:lnTo>
                      <a:pt x="306" y="20"/>
                    </a:lnTo>
                    <a:lnTo>
                      <a:pt x="252" y="9"/>
                    </a:lnTo>
                    <a:lnTo>
                      <a:pt x="252" y="9"/>
                    </a:lnTo>
                    <a:lnTo>
                      <a:pt x="227" y="5"/>
                    </a:lnTo>
                    <a:lnTo>
                      <a:pt x="212" y="3"/>
                    </a:lnTo>
                    <a:lnTo>
                      <a:pt x="200" y="3"/>
                    </a:lnTo>
                    <a:lnTo>
                      <a:pt x="187" y="3"/>
                    </a:lnTo>
                    <a:lnTo>
                      <a:pt x="174" y="6"/>
                    </a:lnTo>
                    <a:lnTo>
                      <a:pt x="162" y="9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1" y="19"/>
                    </a:lnTo>
                    <a:lnTo>
                      <a:pt x="135" y="25"/>
                    </a:lnTo>
                    <a:lnTo>
                      <a:pt x="122" y="38"/>
                    </a:lnTo>
                    <a:lnTo>
                      <a:pt x="114" y="44"/>
                    </a:lnTo>
                    <a:lnTo>
                      <a:pt x="108" y="47"/>
                    </a:lnTo>
                    <a:lnTo>
                      <a:pt x="100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84" y="49"/>
                    </a:lnTo>
                    <a:lnTo>
                      <a:pt x="76" y="46"/>
                    </a:lnTo>
                    <a:lnTo>
                      <a:pt x="69" y="40"/>
                    </a:lnTo>
                    <a:lnTo>
                      <a:pt x="63" y="35"/>
                    </a:lnTo>
                    <a:lnTo>
                      <a:pt x="50" y="20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1" y="3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5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14" y="54"/>
                    </a:lnTo>
                    <a:lnTo>
                      <a:pt x="23" y="76"/>
                    </a:lnTo>
                    <a:lnTo>
                      <a:pt x="28" y="86"/>
                    </a:lnTo>
                    <a:lnTo>
                      <a:pt x="36" y="95"/>
                    </a:lnTo>
                    <a:lnTo>
                      <a:pt x="44" y="105"/>
                    </a:lnTo>
                    <a:lnTo>
                      <a:pt x="55" y="113"/>
                    </a:lnTo>
                    <a:lnTo>
                      <a:pt x="55" y="113"/>
                    </a:lnTo>
                    <a:lnTo>
                      <a:pt x="65" y="121"/>
                    </a:lnTo>
                    <a:lnTo>
                      <a:pt x="71" y="130"/>
                    </a:lnTo>
                    <a:lnTo>
                      <a:pt x="77" y="140"/>
                    </a:lnTo>
                    <a:lnTo>
                      <a:pt x="81" y="152"/>
                    </a:lnTo>
                    <a:lnTo>
                      <a:pt x="84" y="163"/>
                    </a:lnTo>
                    <a:lnTo>
                      <a:pt x="85" y="176"/>
                    </a:lnTo>
                    <a:lnTo>
                      <a:pt x="87" y="202"/>
                    </a:lnTo>
                    <a:lnTo>
                      <a:pt x="87" y="202"/>
                    </a:lnTo>
                    <a:lnTo>
                      <a:pt x="87" y="208"/>
                    </a:lnTo>
                    <a:lnTo>
                      <a:pt x="89" y="216"/>
                    </a:lnTo>
                    <a:lnTo>
                      <a:pt x="90" y="219"/>
                    </a:lnTo>
                    <a:lnTo>
                      <a:pt x="92" y="221"/>
                    </a:lnTo>
                    <a:lnTo>
                      <a:pt x="96" y="222"/>
                    </a:lnTo>
                    <a:lnTo>
                      <a:pt x="101" y="224"/>
                    </a:lnTo>
                    <a:lnTo>
                      <a:pt x="101" y="224"/>
                    </a:lnTo>
                    <a:lnTo>
                      <a:pt x="112" y="227"/>
                    </a:lnTo>
                    <a:lnTo>
                      <a:pt x="123" y="230"/>
                    </a:lnTo>
                    <a:lnTo>
                      <a:pt x="133" y="236"/>
                    </a:lnTo>
                    <a:lnTo>
                      <a:pt x="143" y="241"/>
                    </a:lnTo>
                    <a:lnTo>
                      <a:pt x="150" y="249"/>
                    </a:lnTo>
                    <a:lnTo>
                      <a:pt x="158" y="256"/>
                    </a:lnTo>
                    <a:lnTo>
                      <a:pt x="173" y="271"/>
                    </a:lnTo>
                    <a:lnTo>
                      <a:pt x="173" y="271"/>
                    </a:lnTo>
                    <a:lnTo>
                      <a:pt x="185" y="289"/>
                    </a:lnTo>
                    <a:lnTo>
                      <a:pt x="200" y="306"/>
                    </a:lnTo>
                    <a:lnTo>
                      <a:pt x="230" y="338"/>
                    </a:lnTo>
                    <a:lnTo>
                      <a:pt x="262" y="368"/>
                    </a:lnTo>
                    <a:lnTo>
                      <a:pt x="292" y="400"/>
                    </a:lnTo>
                    <a:lnTo>
                      <a:pt x="292" y="400"/>
                    </a:lnTo>
                    <a:lnTo>
                      <a:pt x="313" y="424"/>
                    </a:lnTo>
                    <a:lnTo>
                      <a:pt x="336" y="446"/>
                    </a:lnTo>
                    <a:lnTo>
                      <a:pt x="359" y="468"/>
                    </a:lnTo>
                    <a:lnTo>
                      <a:pt x="379" y="491"/>
                    </a:lnTo>
                    <a:lnTo>
                      <a:pt x="379" y="491"/>
                    </a:lnTo>
                    <a:lnTo>
                      <a:pt x="392" y="505"/>
                    </a:lnTo>
                    <a:lnTo>
                      <a:pt x="406" y="516"/>
                    </a:lnTo>
                    <a:lnTo>
                      <a:pt x="422" y="527"/>
                    </a:lnTo>
                    <a:lnTo>
                      <a:pt x="438" y="537"/>
                    </a:lnTo>
                    <a:lnTo>
                      <a:pt x="455" y="546"/>
                    </a:lnTo>
                    <a:lnTo>
                      <a:pt x="475" y="554"/>
                    </a:lnTo>
                    <a:lnTo>
                      <a:pt x="511" y="568"/>
                    </a:lnTo>
                    <a:lnTo>
                      <a:pt x="511" y="568"/>
                    </a:lnTo>
                    <a:lnTo>
                      <a:pt x="513" y="564"/>
                    </a:lnTo>
                    <a:lnTo>
                      <a:pt x="513" y="564"/>
                    </a:lnTo>
                    <a:lnTo>
                      <a:pt x="509" y="551"/>
                    </a:lnTo>
                    <a:lnTo>
                      <a:pt x="503" y="538"/>
                    </a:lnTo>
                    <a:lnTo>
                      <a:pt x="500" y="524"/>
                    </a:lnTo>
                    <a:lnTo>
                      <a:pt x="495" y="511"/>
                    </a:lnTo>
                    <a:lnTo>
                      <a:pt x="495" y="500"/>
                    </a:lnTo>
                    <a:lnTo>
                      <a:pt x="497" y="494"/>
                    </a:lnTo>
                    <a:lnTo>
                      <a:pt x="498" y="487"/>
                    </a:lnTo>
                    <a:lnTo>
                      <a:pt x="503" y="483"/>
                    </a:lnTo>
                    <a:lnTo>
                      <a:pt x="508" y="476"/>
                    </a:lnTo>
                    <a:lnTo>
                      <a:pt x="514" y="472"/>
                    </a:lnTo>
                    <a:lnTo>
                      <a:pt x="524" y="467"/>
                    </a:lnTo>
                    <a:lnTo>
                      <a:pt x="524" y="467"/>
                    </a:lnTo>
                    <a:lnTo>
                      <a:pt x="525" y="462"/>
                    </a:lnTo>
                    <a:lnTo>
                      <a:pt x="525" y="457"/>
                    </a:lnTo>
                    <a:lnTo>
                      <a:pt x="525" y="457"/>
                    </a:lnTo>
                    <a:lnTo>
                      <a:pt x="527" y="448"/>
                    </a:lnTo>
                    <a:lnTo>
                      <a:pt x="529" y="440"/>
                    </a:lnTo>
                    <a:lnTo>
                      <a:pt x="532" y="433"/>
                    </a:lnTo>
                    <a:lnTo>
                      <a:pt x="536" y="425"/>
                    </a:lnTo>
                    <a:lnTo>
                      <a:pt x="541" y="421"/>
                    </a:lnTo>
                    <a:lnTo>
                      <a:pt x="548" y="414"/>
                    </a:lnTo>
                    <a:lnTo>
                      <a:pt x="562" y="406"/>
                    </a:lnTo>
                    <a:lnTo>
                      <a:pt x="562" y="406"/>
                    </a:lnTo>
                    <a:lnTo>
                      <a:pt x="571" y="402"/>
                    </a:lnTo>
                    <a:lnTo>
                      <a:pt x="575" y="398"/>
                    </a:lnTo>
                    <a:lnTo>
                      <a:pt x="575" y="394"/>
                    </a:lnTo>
                    <a:lnTo>
                      <a:pt x="575" y="394"/>
                    </a:lnTo>
                    <a:lnTo>
                      <a:pt x="575" y="383"/>
                    </a:lnTo>
                    <a:lnTo>
                      <a:pt x="576" y="375"/>
                    </a:lnTo>
                    <a:lnTo>
                      <a:pt x="581" y="370"/>
                    </a:lnTo>
                    <a:lnTo>
                      <a:pt x="586" y="367"/>
                    </a:lnTo>
                    <a:lnTo>
                      <a:pt x="592" y="365"/>
                    </a:lnTo>
                    <a:lnTo>
                      <a:pt x="598" y="364"/>
                    </a:lnTo>
                    <a:lnTo>
                      <a:pt x="614" y="362"/>
                    </a:lnTo>
                    <a:lnTo>
                      <a:pt x="614" y="36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4" name="Freeform 146">
                <a:extLst>
                  <a:ext uri="{FF2B5EF4-FFF2-40B4-BE49-F238E27FC236}">
                    <a16:creationId xmlns:a16="http://schemas.microsoft.com/office/drawing/2014/main" id="{6D0F3EB5-9E7D-A18D-AF58-F76204F8B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2654"/>
                <a:ext cx="479" cy="186"/>
              </a:xfrm>
              <a:custGeom>
                <a:avLst/>
                <a:gdLst>
                  <a:gd name="T0" fmla="*/ 821 w 958"/>
                  <a:gd name="T1" fmla="*/ 29 h 372"/>
                  <a:gd name="T2" fmla="*/ 756 w 958"/>
                  <a:gd name="T3" fmla="*/ 22 h 372"/>
                  <a:gd name="T4" fmla="*/ 705 w 958"/>
                  <a:gd name="T5" fmla="*/ 43 h 372"/>
                  <a:gd name="T6" fmla="*/ 673 w 958"/>
                  <a:gd name="T7" fmla="*/ 48 h 372"/>
                  <a:gd name="T8" fmla="*/ 643 w 958"/>
                  <a:gd name="T9" fmla="*/ 35 h 372"/>
                  <a:gd name="T10" fmla="*/ 595 w 958"/>
                  <a:gd name="T11" fmla="*/ 29 h 372"/>
                  <a:gd name="T12" fmla="*/ 562 w 958"/>
                  <a:gd name="T13" fmla="*/ 49 h 372"/>
                  <a:gd name="T14" fmla="*/ 508 w 958"/>
                  <a:gd name="T15" fmla="*/ 73 h 372"/>
                  <a:gd name="T16" fmla="*/ 487 w 958"/>
                  <a:gd name="T17" fmla="*/ 70 h 372"/>
                  <a:gd name="T18" fmla="*/ 479 w 958"/>
                  <a:gd name="T19" fmla="*/ 48 h 372"/>
                  <a:gd name="T20" fmla="*/ 446 w 958"/>
                  <a:gd name="T21" fmla="*/ 22 h 372"/>
                  <a:gd name="T22" fmla="*/ 425 w 958"/>
                  <a:gd name="T23" fmla="*/ 2 h 372"/>
                  <a:gd name="T24" fmla="*/ 398 w 958"/>
                  <a:gd name="T25" fmla="*/ 6 h 372"/>
                  <a:gd name="T26" fmla="*/ 360 w 958"/>
                  <a:gd name="T27" fmla="*/ 27 h 372"/>
                  <a:gd name="T28" fmla="*/ 330 w 958"/>
                  <a:gd name="T29" fmla="*/ 21 h 372"/>
                  <a:gd name="T30" fmla="*/ 317 w 958"/>
                  <a:gd name="T31" fmla="*/ 5 h 372"/>
                  <a:gd name="T32" fmla="*/ 271 w 958"/>
                  <a:gd name="T33" fmla="*/ 6 h 372"/>
                  <a:gd name="T34" fmla="*/ 217 w 958"/>
                  <a:gd name="T35" fmla="*/ 46 h 372"/>
                  <a:gd name="T36" fmla="*/ 187 w 958"/>
                  <a:gd name="T37" fmla="*/ 90 h 372"/>
                  <a:gd name="T38" fmla="*/ 120 w 958"/>
                  <a:gd name="T39" fmla="*/ 141 h 372"/>
                  <a:gd name="T40" fmla="*/ 65 w 958"/>
                  <a:gd name="T41" fmla="*/ 156 h 372"/>
                  <a:gd name="T42" fmla="*/ 30 w 958"/>
                  <a:gd name="T43" fmla="*/ 159 h 372"/>
                  <a:gd name="T44" fmla="*/ 12 w 958"/>
                  <a:gd name="T45" fmla="*/ 175 h 372"/>
                  <a:gd name="T46" fmla="*/ 0 w 958"/>
                  <a:gd name="T47" fmla="*/ 233 h 372"/>
                  <a:gd name="T48" fmla="*/ 9 w 958"/>
                  <a:gd name="T49" fmla="*/ 273 h 372"/>
                  <a:gd name="T50" fmla="*/ 28 w 958"/>
                  <a:gd name="T51" fmla="*/ 286 h 372"/>
                  <a:gd name="T52" fmla="*/ 93 w 958"/>
                  <a:gd name="T53" fmla="*/ 338 h 372"/>
                  <a:gd name="T54" fmla="*/ 144 w 958"/>
                  <a:gd name="T55" fmla="*/ 368 h 372"/>
                  <a:gd name="T56" fmla="*/ 192 w 958"/>
                  <a:gd name="T57" fmla="*/ 372 h 372"/>
                  <a:gd name="T58" fmla="*/ 290 w 958"/>
                  <a:gd name="T59" fmla="*/ 359 h 372"/>
                  <a:gd name="T60" fmla="*/ 306 w 958"/>
                  <a:gd name="T61" fmla="*/ 348 h 372"/>
                  <a:gd name="T62" fmla="*/ 314 w 958"/>
                  <a:gd name="T63" fmla="*/ 322 h 372"/>
                  <a:gd name="T64" fmla="*/ 354 w 958"/>
                  <a:gd name="T65" fmla="*/ 314 h 372"/>
                  <a:gd name="T66" fmla="*/ 392 w 958"/>
                  <a:gd name="T67" fmla="*/ 310 h 372"/>
                  <a:gd name="T68" fmla="*/ 410 w 958"/>
                  <a:gd name="T69" fmla="*/ 294 h 372"/>
                  <a:gd name="T70" fmla="*/ 437 w 958"/>
                  <a:gd name="T71" fmla="*/ 270 h 372"/>
                  <a:gd name="T72" fmla="*/ 473 w 958"/>
                  <a:gd name="T73" fmla="*/ 273 h 372"/>
                  <a:gd name="T74" fmla="*/ 532 w 958"/>
                  <a:gd name="T75" fmla="*/ 292 h 372"/>
                  <a:gd name="T76" fmla="*/ 557 w 958"/>
                  <a:gd name="T77" fmla="*/ 294 h 372"/>
                  <a:gd name="T78" fmla="*/ 573 w 958"/>
                  <a:gd name="T79" fmla="*/ 273 h 372"/>
                  <a:gd name="T80" fmla="*/ 583 w 958"/>
                  <a:gd name="T81" fmla="*/ 237 h 372"/>
                  <a:gd name="T82" fmla="*/ 607 w 958"/>
                  <a:gd name="T83" fmla="*/ 203 h 372"/>
                  <a:gd name="T84" fmla="*/ 641 w 958"/>
                  <a:gd name="T85" fmla="*/ 189 h 372"/>
                  <a:gd name="T86" fmla="*/ 688 w 958"/>
                  <a:gd name="T87" fmla="*/ 194 h 372"/>
                  <a:gd name="T88" fmla="*/ 721 w 958"/>
                  <a:gd name="T89" fmla="*/ 202 h 372"/>
                  <a:gd name="T90" fmla="*/ 754 w 958"/>
                  <a:gd name="T91" fmla="*/ 195 h 372"/>
                  <a:gd name="T92" fmla="*/ 800 w 958"/>
                  <a:gd name="T93" fmla="*/ 200 h 372"/>
                  <a:gd name="T94" fmla="*/ 831 w 958"/>
                  <a:gd name="T95" fmla="*/ 224 h 372"/>
                  <a:gd name="T96" fmla="*/ 869 w 958"/>
                  <a:gd name="T97" fmla="*/ 238 h 372"/>
                  <a:gd name="T98" fmla="*/ 899 w 958"/>
                  <a:gd name="T99" fmla="*/ 208 h 372"/>
                  <a:gd name="T100" fmla="*/ 923 w 958"/>
                  <a:gd name="T101" fmla="*/ 160 h 372"/>
                  <a:gd name="T102" fmla="*/ 958 w 958"/>
                  <a:gd name="T103" fmla="*/ 102 h 372"/>
                  <a:gd name="T104" fmla="*/ 851 w 958"/>
                  <a:gd name="T105" fmla="*/ 4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8" h="372">
                    <a:moveTo>
                      <a:pt x="851" y="46"/>
                    </a:moveTo>
                    <a:lnTo>
                      <a:pt x="851" y="46"/>
                    </a:lnTo>
                    <a:lnTo>
                      <a:pt x="837" y="36"/>
                    </a:lnTo>
                    <a:lnTo>
                      <a:pt x="821" y="29"/>
                    </a:lnTo>
                    <a:lnTo>
                      <a:pt x="805" y="24"/>
                    </a:lnTo>
                    <a:lnTo>
                      <a:pt x="789" y="21"/>
                    </a:lnTo>
                    <a:lnTo>
                      <a:pt x="773" y="21"/>
                    </a:lnTo>
                    <a:lnTo>
                      <a:pt x="756" y="22"/>
                    </a:lnTo>
                    <a:lnTo>
                      <a:pt x="738" y="29"/>
                    </a:lnTo>
                    <a:lnTo>
                      <a:pt x="721" y="36"/>
                    </a:lnTo>
                    <a:lnTo>
                      <a:pt x="721" y="36"/>
                    </a:lnTo>
                    <a:lnTo>
                      <a:pt x="705" y="43"/>
                    </a:lnTo>
                    <a:lnTo>
                      <a:pt x="697" y="46"/>
                    </a:lnTo>
                    <a:lnTo>
                      <a:pt x="689" y="48"/>
                    </a:lnTo>
                    <a:lnTo>
                      <a:pt x="681" y="48"/>
                    </a:lnTo>
                    <a:lnTo>
                      <a:pt x="673" y="48"/>
                    </a:lnTo>
                    <a:lnTo>
                      <a:pt x="664" y="44"/>
                    </a:lnTo>
                    <a:lnTo>
                      <a:pt x="656" y="41"/>
                    </a:lnTo>
                    <a:lnTo>
                      <a:pt x="656" y="41"/>
                    </a:lnTo>
                    <a:lnTo>
                      <a:pt x="643" y="35"/>
                    </a:lnTo>
                    <a:lnTo>
                      <a:pt x="630" y="30"/>
                    </a:lnTo>
                    <a:lnTo>
                      <a:pt x="619" y="27"/>
                    </a:lnTo>
                    <a:lnTo>
                      <a:pt x="607" y="27"/>
                    </a:lnTo>
                    <a:lnTo>
                      <a:pt x="595" y="29"/>
                    </a:lnTo>
                    <a:lnTo>
                      <a:pt x="584" y="33"/>
                    </a:lnTo>
                    <a:lnTo>
                      <a:pt x="573" y="40"/>
                    </a:lnTo>
                    <a:lnTo>
                      <a:pt x="562" y="49"/>
                    </a:lnTo>
                    <a:lnTo>
                      <a:pt x="562" y="49"/>
                    </a:lnTo>
                    <a:lnTo>
                      <a:pt x="549" y="59"/>
                    </a:lnTo>
                    <a:lnTo>
                      <a:pt x="537" y="65"/>
                    </a:lnTo>
                    <a:lnTo>
                      <a:pt x="522" y="70"/>
                    </a:lnTo>
                    <a:lnTo>
                      <a:pt x="508" y="73"/>
                    </a:lnTo>
                    <a:lnTo>
                      <a:pt x="508" y="73"/>
                    </a:lnTo>
                    <a:lnTo>
                      <a:pt x="494" y="73"/>
                    </a:lnTo>
                    <a:lnTo>
                      <a:pt x="489" y="71"/>
                    </a:lnTo>
                    <a:lnTo>
                      <a:pt x="487" y="70"/>
                    </a:lnTo>
                    <a:lnTo>
                      <a:pt x="486" y="67"/>
                    </a:lnTo>
                    <a:lnTo>
                      <a:pt x="486" y="67"/>
                    </a:lnTo>
                    <a:lnTo>
                      <a:pt x="484" y="56"/>
                    </a:lnTo>
                    <a:lnTo>
                      <a:pt x="479" y="48"/>
                    </a:lnTo>
                    <a:lnTo>
                      <a:pt x="473" y="41"/>
                    </a:lnTo>
                    <a:lnTo>
                      <a:pt x="467" y="36"/>
                    </a:lnTo>
                    <a:lnTo>
                      <a:pt x="452" y="27"/>
                    </a:lnTo>
                    <a:lnTo>
                      <a:pt x="446" y="22"/>
                    </a:lnTo>
                    <a:lnTo>
                      <a:pt x="441" y="16"/>
                    </a:lnTo>
                    <a:lnTo>
                      <a:pt x="441" y="16"/>
                    </a:lnTo>
                    <a:lnTo>
                      <a:pt x="433" y="8"/>
                    </a:lnTo>
                    <a:lnTo>
                      <a:pt x="425" y="2"/>
                    </a:lnTo>
                    <a:lnTo>
                      <a:pt x="419" y="0"/>
                    </a:lnTo>
                    <a:lnTo>
                      <a:pt x="411" y="0"/>
                    </a:lnTo>
                    <a:lnTo>
                      <a:pt x="405" y="2"/>
                    </a:lnTo>
                    <a:lnTo>
                      <a:pt x="398" y="6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68" y="24"/>
                    </a:lnTo>
                    <a:lnTo>
                      <a:pt x="360" y="27"/>
                    </a:lnTo>
                    <a:lnTo>
                      <a:pt x="352" y="30"/>
                    </a:lnTo>
                    <a:lnTo>
                      <a:pt x="344" y="30"/>
                    </a:lnTo>
                    <a:lnTo>
                      <a:pt x="336" y="27"/>
                    </a:lnTo>
                    <a:lnTo>
                      <a:pt x="330" y="21"/>
                    </a:lnTo>
                    <a:lnTo>
                      <a:pt x="324" y="8"/>
                    </a:lnTo>
                    <a:lnTo>
                      <a:pt x="324" y="8"/>
                    </a:lnTo>
                    <a:lnTo>
                      <a:pt x="321" y="5"/>
                    </a:lnTo>
                    <a:lnTo>
                      <a:pt x="31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289" y="5"/>
                    </a:lnTo>
                    <a:lnTo>
                      <a:pt x="271" y="6"/>
                    </a:lnTo>
                    <a:lnTo>
                      <a:pt x="255" y="13"/>
                    </a:lnTo>
                    <a:lnTo>
                      <a:pt x="241" y="22"/>
                    </a:lnTo>
                    <a:lnTo>
                      <a:pt x="228" y="32"/>
                    </a:lnTo>
                    <a:lnTo>
                      <a:pt x="217" y="46"/>
                    </a:lnTo>
                    <a:lnTo>
                      <a:pt x="208" y="60"/>
                    </a:lnTo>
                    <a:lnTo>
                      <a:pt x="198" y="75"/>
                    </a:lnTo>
                    <a:lnTo>
                      <a:pt x="198" y="75"/>
                    </a:lnTo>
                    <a:lnTo>
                      <a:pt x="187" y="90"/>
                    </a:lnTo>
                    <a:lnTo>
                      <a:pt x="174" y="105"/>
                    </a:lnTo>
                    <a:lnTo>
                      <a:pt x="159" y="117"/>
                    </a:lnTo>
                    <a:lnTo>
                      <a:pt x="140" y="130"/>
                    </a:lnTo>
                    <a:lnTo>
                      <a:pt x="120" y="141"/>
                    </a:lnTo>
                    <a:lnTo>
                      <a:pt x="101" y="149"/>
                    </a:lnTo>
                    <a:lnTo>
                      <a:pt x="82" y="154"/>
                    </a:lnTo>
                    <a:lnTo>
                      <a:pt x="65" y="156"/>
                    </a:lnTo>
                    <a:lnTo>
                      <a:pt x="65" y="156"/>
                    </a:lnTo>
                    <a:lnTo>
                      <a:pt x="52" y="156"/>
                    </a:lnTo>
                    <a:lnTo>
                      <a:pt x="41" y="156"/>
                    </a:lnTo>
                    <a:lnTo>
                      <a:pt x="36" y="157"/>
                    </a:lnTo>
                    <a:lnTo>
                      <a:pt x="30" y="159"/>
                    </a:lnTo>
                    <a:lnTo>
                      <a:pt x="25" y="160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12" y="175"/>
                    </a:lnTo>
                    <a:lnTo>
                      <a:pt x="8" y="187"/>
                    </a:lnTo>
                    <a:lnTo>
                      <a:pt x="4" y="202"/>
                    </a:lnTo>
                    <a:lnTo>
                      <a:pt x="1" y="218"/>
                    </a:lnTo>
                    <a:lnTo>
                      <a:pt x="0" y="233"/>
                    </a:lnTo>
                    <a:lnTo>
                      <a:pt x="1" y="249"/>
                    </a:lnTo>
                    <a:lnTo>
                      <a:pt x="4" y="262"/>
                    </a:lnTo>
                    <a:lnTo>
                      <a:pt x="9" y="273"/>
                    </a:lnTo>
                    <a:lnTo>
                      <a:pt x="9" y="273"/>
                    </a:lnTo>
                    <a:lnTo>
                      <a:pt x="12" y="276"/>
                    </a:lnTo>
                    <a:lnTo>
                      <a:pt x="16" y="279"/>
                    </a:lnTo>
                    <a:lnTo>
                      <a:pt x="16" y="279"/>
                    </a:lnTo>
                    <a:lnTo>
                      <a:pt x="28" y="286"/>
                    </a:lnTo>
                    <a:lnTo>
                      <a:pt x="39" y="294"/>
                    </a:lnTo>
                    <a:lnTo>
                      <a:pt x="62" y="311"/>
                    </a:lnTo>
                    <a:lnTo>
                      <a:pt x="82" y="330"/>
                    </a:lnTo>
                    <a:lnTo>
                      <a:pt x="93" y="338"/>
                    </a:lnTo>
                    <a:lnTo>
                      <a:pt x="105" y="346"/>
                    </a:lnTo>
                    <a:lnTo>
                      <a:pt x="105" y="346"/>
                    </a:lnTo>
                    <a:lnTo>
                      <a:pt x="132" y="362"/>
                    </a:lnTo>
                    <a:lnTo>
                      <a:pt x="144" y="368"/>
                    </a:lnTo>
                    <a:lnTo>
                      <a:pt x="151" y="370"/>
                    </a:lnTo>
                    <a:lnTo>
                      <a:pt x="159" y="372"/>
                    </a:lnTo>
                    <a:lnTo>
                      <a:pt x="159" y="372"/>
                    </a:lnTo>
                    <a:lnTo>
                      <a:pt x="192" y="372"/>
                    </a:lnTo>
                    <a:lnTo>
                      <a:pt x="225" y="370"/>
                    </a:lnTo>
                    <a:lnTo>
                      <a:pt x="257" y="367"/>
                    </a:lnTo>
                    <a:lnTo>
                      <a:pt x="290" y="359"/>
                    </a:lnTo>
                    <a:lnTo>
                      <a:pt x="290" y="359"/>
                    </a:lnTo>
                    <a:lnTo>
                      <a:pt x="300" y="357"/>
                    </a:lnTo>
                    <a:lnTo>
                      <a:pt x="305" y="354"/>
                    </a:lnTo>
                    <a:lnTo>
                      <a:pt x="306" y="351"/>
                    </a:lnTo>
                    <a:lnTo>
                      <a:pt x="306" y="348"/>
                    </a:lnTo>
                    <a:lnTo>
                      <a:pt x="306" y="348"/>
                    </a:lnTo>
                    <a:lnTo>
                      <a:pt x="306" y="337"/>
                    </a:lnTo>
                    <a:lnTo>
                      <a:pt x="309" y="329"/>
                    </a:lnTo>
                    <a:lnTo>
                      <a:pt x="314" y="322"/>
                    </a:lnTo>
                    <a:lnTo>
                      <a:pt x="321" y="318"/>
                    </a:lnTo>
                    <a:lnTo>
                      <a:pt x="329" y="316"/>
                    </a:lnTo>
                    <a:lnTo>
                      <a:pt x="336" y="314"/>
                    </a:lnTo>
                    <a:lnTo>
                      <a:pt x="354" y="314"/>
                    </a:lnTo>
                    <a:lnTo>
                      <a:pt x="354" y="314"/>
                    </a:lnTo>
                    <a:lnTo>
                      <a:pt x="370" y="314"/>
                    </a:lnTo>
                    <a:lnTo>
                      <a:pt x="384" y="311"/>
                    </a:lnTo>
                    <a:lnTo>
                      <a:pt x="392" y="310"/>
                    </a:lnTo>
                    <a:lnTo>
                      <a:pt x="398" y="305"/>
                    </a:lnTo>
                    <a:lnTo>
                      <a:pt x="405" y="300"/>
                    </a:lnTo>
                    <a:lnTo>
                      <a:pt x="410" y="294"/>
                    </a:lnTo>
                    <a:lnTo>
                      <a:pt x="410" y="294"/>
                    </a:lnTo>
                    <a:lnTo>
                      <a:pt x="416" y="284"/>
                    </a:lnTo>
                    <a:lnTo>
                      <a:pt x="422" y="278"/>
                    </a:lnTo>
                    <a:lnTo>
                      <a:pt x="429" y="273"/>
                    </a:lnTo>
                    <a:lnTo>
                      <a:pt x="437" y="270"/>
                    </a:lnTo>
                    <a:lnTo>
                      <a:pt x="445" y="270"/>
                    </a:lnTo>
                    <a:lnTo>
                      <a:pt x="454" y="270"/>
                    </a:lnTo>
                    <a:lnTo>
                      <a:pt x="464" y="272"/>
                    </a:lnTo>
                    <a:lnTo>
                      <a:pt x="473" y="273"/>
                    </a:lnTo>
                    <a:lnTo>
                      <a:pt x="473" y="273"/>
                    </a:lnTo>
                    <a:lnTo>
                      <a:pt x="502" y="284"/>
                    </a:lnTo>
                    <a:lnTo>
                      <a:pt x="518" y="289"/>
                    </a:lnTo>
                    <a:lnTo>
                      <a:pt x="532" y="292"/>
                    </a:lnTo>
                    <a:lnTo>
                      <a:pt x="532" y="292"/>
                    </a:lnTo>
                    <a:lnTo>
                      <a:pt x="545" y="295"/>
                    </a:lnTo>
                    <a:lnTo>
                      <a:pt x="551" y="295"/>
                    </a:lnTo>
                    <a:lnTo>
                      <a:pt x="557" y="294"/>
                    </a:lnTo>
                    <a:lnTo>
                      <a:pt x="564" y="291"/>
                    </a:lnTo>
                    <a:lnTo>
                      <a:pt x="567" y="287"/>
                    </a:lnTo>
                    <a:lnTo>
                      <a:pt x="572" y="281"/>
                    </a:lnTo>
                    <a:lnTo>
                      <a:pt x="573" y="273"/>
                    </a:lnTo>
                    <a:lnTo>
                      <a:pt x="573" y="273"/>
                    </a:lnTo>
                    <a:lnTo>
                      <a:pt x="576" y="259"/>
                    </a:lnTo>
                    <a:lnTo>
                      <a:pt x="580" y="248"/>
                    </a:lnTo>
                    <a:lnTo>
                      <a:pt x="583" y="237"/>
                    </a:lnTo>
                    <a:lnTo>
                      <a:pt x="587" y="225"/>
                    </a:lnTo>
                    <a:lnTo>
                      <a:pt x="594" y="218"/>
                    </a:lnTo>
                    <a:lnTo>
                      <a:pt x="600" y="210"/>
                    </a:lnTo>
                    <a:lnTo>
                      <a:pt x="607" y="203"/>
                    </a:lnTo>
                    <a:lnTo>
                      <a:pt x="614" y="198"/>
                    </a:lnTo>
                    <a:lnTo>
                      <a:pt x="622" y="194"/>
                    </a:lnTo>
                    <a:lnTo>
                      <a:pt x="632" y="191"/>
                    </a:lnTo>
                    <a:lnTo>
                      <a:pt x="641" y="189"/>
                    </a:lnTo>
                    <a:lnTo>
                      <a:pt x="653" y="187"/>
                    </a:lnTo>
                    <a:lnTo>
                      <a:pt x="664" y="189"/>
                    </a:lnTo>
                    <a:lnTo>
                      <a:pt x="675" y="191"/>
                    </a:lnTo>
                    <a:lnTo>
                      <a:pt x="688" y="194"/>
                    </a:lnTo>
                    <a:lnTo>
                      <a:pt x="700" y="197"/>
                    </a:lnTo>
                    <a:lnTo>
                      <a:pt x="700" y="197"/>
                    </a:lnTo>
                    <a:lnTo>
                      <a:pt x="711" y="200"/>
                    </a:lnTo>
                    <a:lnTo>
                      <a:pt x="721" y="202"/>
                    </a:lnTo>
                    <a:lnTo>
                      <a:pt x="732" y="202"/>
                    </a:lnTo>
                    <a:lnTo>
                      <a:pt x="742" y="198"/>
                    </a:lnTo>
                    <a:lnTo>
                      <a:pt x="742" y="198"/>
                    </a:lnTo>
                    <a:lnTo>
                      <a:pt x="754" y="195"/>
                    </a:lnTo>
                    <a:lnTo>
                      <a:pt x="767" y="194"/>
                    </a:lnTo>
                    <a:lnTo>
                      <a:pt x="780" y="194"/>
                    </a:lnTo>
                    <a:lnTo>
                      <a:pt x="791" y="195"/>
                    </a:lnTo>
                    <a:lnTo>
                      <a:pt x="800" y="200"/>
                    </a:lnTo>
                    <a:lnTo>
                      <a:pt x="811" y="206"/>
                    </a:lnTo>
                    <a:lnTo>
                      <a:pt x="821" y="214"/>
                    </a:lnTo>
                    <a:lnTo>
                      <a:pt x="831" y="224"/>
                    </a:lnTo>
                    <a:lnTo>
                      <a:pt x="831" y="224"/>
                    </a:lnTo>
                    <a:lnTo>
                      <a:pt x="840" y="232"/>
                    </a:lnTo>
                    <a:lnTo>
                      <a:pt x="850" y="237"/>
                    </a:lnTo>
                    <a:lnTo>
                      <a:pt x="859" y="238"/>
                    </a:lnTo>
                    <a:lnTo>
                      <a:pt x="869" y="238"/>
                    </a:lnTo>
                    <a:lnTo>
                      <a:pt x="878" y="233"/>
                    </a:lnTo>
                    <a:lnTo>
                      <a:pt x="888" y="227"/>
                    </a:lnTo>
                    <a:lnTo>
                      <a:pt x="894" y="219"/>
                    </a:lnTo>
                    <a:lnTo>
                      <a:pt x="899" y="208"/>
                    </a:lnTo>
                    <a:lnTo>
                      <a:pt x="899" y="208"/>
                    </a:lnTo>
                    <a:lnTo>
                      <a:pt x="910" y="184"/>
                    </a:lnTo>
                    <a:lnTo>
                      <a:pt x="923" y="160"/>
                    </a:lnTo>
                    <a:lnTo>
                      <a:pt x="923" y="160"/>
                    </a:lnTo>
                    <a:lnTo>
                      <a:pt x="943" y="133"/>
                    </a:lnTo>
                    <a:lnTo>
                      <a:pt x="951" y="117"/>
                    </a:lnTo>
                    <a:lnTo>
                      <a:pt x="958" y="102"/>
                    </a:lnTo>
                    <a:lnTo>
                      <a:pt x="958" y="102"/>
                    </a:lnTo>
                    <a:lnTo>
                      <a:pt x="931" y="90"/>
                    </a:lnTo>
                    <a:lnTo>
                      <a:pt x="904" y="78"/>
                    </a:lnTo>
                    <a:lnTo>
                      <a:pt x="877" y="63"/>
                    </a:lnTo>
                    <a:lnTo>
                      <a:pt x="851" y="46"/>
                    </a:lnTo>
                    <a:lnTo>
                      <a:pt x="851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5" name="Freeform 147">
                <a:extLst>
                  <a:ext uri="{FF2B5EF4-FFF2-40B4-BE49-F238E27FC236}">
                    <a16:creationId xmlns:a16="http://schemas.microsoft.com/office/drawing/2014/main" id="{AD7AFCF3-8ABC-68D1-56EE-EC804407E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7" y="3437"/>
                <a:ext cx="158" cy="315"/>
              </a:xfrm>
              <a:custGeom>
                <a:avLst/>
                <a:gdLst>
                  <a:gd name="T0" fmla="*/ 132 w 317"/>
                  <a:gd name="T1" fmla="*/ 612 h 631"/>
                  <a:gd name="T2" fmla="*/ 147 w 317"/>
                  <a:gd name="T3" fmla="*/ 629 h 631"/>
                  <a:gd name="T4" fmla="*/ 177 w 317"/>
                  <a:gd name="T5" fmla="*/ 629 h 631"/>
                  <a:gd name="T6" fmla="*/ 189 w 317"/>
                  <a:gd name="T7" fmla="*/ 623 h 631"/>
                  <a:gd name="T8" fmla="*/ 194 w 317"/>
                  <a:gd name="T9" fmla="*/ 605 h 631"/>
                  <a:gd name="T10" fmla="*/ 193 w 317"/>
                  <a:gd name="T11" fmla="*/ 590 h 631"/>
                  <a:gd name="T12" fmla="*/ 194 w 317"/>
                  <a:gd name="T13" fmla="*/ 563 h 631"/>
                  <a:gd name="T14" fmla="*/ 212 w 317"/>
                  <a:gd name="T15" fmla="*/ 548 h 631"/>
                  <a:gd name="T16" fmla="*/ 236 w 317"/>
                  <a:gd name="T17" fmla="*/ 539 h 631"/>
                  <a:gd name="T18" fmla="*/ 255 w 317"/>
                  <a:gd name="T19" fmla="*/ 515 h 631"/>
                  <a:gd name="T20" fmla="*/ 263 w 317"/>
                  <a:gd name="T21" fmla="*/ 497 h 631"/>
                  <a:gd name="T22" fmla="*/ 275 w 317"/>
                  <a:gd name="T23" fmla="*/ 461 h 631"/>
                  <a:gd name="T24" fmla="*/ 293 w 317"/>
                  <a:gd name="T25" fmla="*/ 448 h 631"/>
                  <a:gd name="T26" fmla="*/ 315 w 317"/>
                  <a:gd name="T27" fmla="*/ 432 h 631"/>
                  <a:gd name="T28" fmla="*/ 313 w 317"/>
                  <a:gd name="T29" fmla="*/ 418 h 631"/>
                  <a:gd name="T30" fmla="*/ 309 w 317"/>
                  <a:gd name="T31" fmla="*/ 402 h 631"/>
                  <a:gd name="T32" fmla="*/ 301 w 317"/>
                  <a:gd name="T33" fmla="*/ 377 h 631"/>
                  <a:gd name="T34" fmla="*/ 288 w 317"/>
                  <a:gd name="T35" fmla="*/ 372 h 631"/>
                  <a:gd name="T36" fmla="*/ 269 w 317"/>
                  <a:gd name="T37" fmla="*/ 375 h 631"/>
                  <a:gd name="T38" fmla="*/ 253 w 317"/>
                  <a:gd name="T39" fmla="*/ 361 h 631"/>
                  <a:gd name="T40" fmla="*/ 245 w 317"/>
                  <a:gd name="T41" fmla="*/ 340 h 631"/>
                  <a:gd name="T42" fmla="*/ 232 w 317"/>
                  <a:gd name="T43" fmla="*/ 331 h 631"/>
                  <a:gd name="T44" fmla="*/ 220 w 317"/>
                  <a:gd name="T45" fmla="*/ 310 h 631"/>
                  <a:gd name="T46" fmla="*/ 212 w 317"/>
                  <a:gd name="T47" fmla="*/ 262 h 631"/>
                  <a:gd name="T48" fmla="*/ 202 w 317"/>
                  <a:gd name="T49" fmla="*/ 224 h 631"/>
                  <a:gd name="T50" fmla="*/ 197 w 317"/>
                  <a:gd name="T51" fmla="*/ 215 h 631"/>
                  <a:gd name="T52" fmla="*/ 207 w 317"/>
                  <a:gd name="T53" fmla="*/ 202 h 631"/>
                  <a:gd name="T54" fmla="*/ 212 w 317"/>
                  <a:gd name="T55" fmla="*/ 170 h 631"/>
                  <a:gd name="T56" fmla="*/ 213 w 317"/>
                  <a:gd name="T57" fmla="*/ 154 h 631"/>
                  <a:gd name="T58" fmla="*/ 218 w 317"/>
                  <a:gd name="T59" fmla="*/ 107 h 631"/>
                  <a:gd name="T60" fmla="*/ 197 w 317"/>
                  <a:gd name="T61" fmla="*/ 73 h 631"/>
                  <a:gd name="T62" fmla="*/ 167 w 317"/>
                  <a:gd name="T63" fmla="*/ 51 h 631"/>
                  <a:gd name="T64" fmla="*/ 105 w 317"/>
                  <a:gd name="T65" fmla="*/ 13 h 631"/>
                  <a:gd name="T66" fmla="*/ 80 w 317"/>
                  <a:gd name="T67" fmla="*/ 5 h 631"/>
                  <a:gd name="T68" fmla="*/ 51 w 317"/>
                  <a:gd name="T69" fmla="*/ 2 h 631"/>
                  <a:gd name="T70" fmla="*/ 37 w 317"/>
                  <a:gd name="T71" fmla="*/ 23 h 631"/>
                  <a:gd name="T72" fmla="*/ 20 w 317"/>
                  <a:gd name="T73" fmla="*/ 59 h 631"/>
                  <a:gd name="T74" fmla="*/ 12 w 317"/>
                  <a:gd name="T75" fmla="*/ 89 h 631"/>
                  <a:gd name="T76" fmla="*/ 10 w 317"/>
                  <a:gd name="T77" fmla="*/ 118 h 631"/>
                  <a:gd name="T78" fmla="*/ 21 w 317"/>
                  <a:gd name="T79" fmla="*/ 145 h 631"/>
                  <a:gd name="T80" fmla="*/ 34 w 317"/>
                  <a:gd name="T81" fmla="*/ 166 h 631"/>
                  <a:gd name="T82" fmla="*/ 37 w 317"/>
                  <a:gd name="T83" fmla="*/ 199 h 631"/>
                  <a:gd name="T84" fmla="*/ 26 w 317"/>
                  <a:gd name="T85" fmla="*/ 232 h 631"/>
                  <a:gd name="T86" fmla="*/ 18 w 317"/>
                  <a:gd name="T87" fmla="*/ 254 h 631"/>
                  <a:gd name="T88" fmla="*/ 21 w 317"/>
                  <a:gd name="T89" fmla="*/ 261 h 631"/>
                  <a:gd name="T90" fmla="*/ 31 w 317"/>
                  <a:gd name="T91" fmla="*/ 281 h 631"/>
                  <a:gd name="T92" fmla="*/ 32 w 317"/>
                  <a:gd name="T93" fmla="*/ 318 h 631"/>
                  <a:gd name="T94" fmla="*/ 24 w 317"/>
                  <a:gd name="T95" fmla="*/ 356 h 631"/>
                  <a:gd name="T96" fmla="*/ 8 w 317"/>
                  <a:gd name="T97" fmla="*/ 409 h 631"/>
                  <a:gd name="T98" fmla="*/ 5 w 317"/>
                  <a:gd name="T99" fmla="*/ 424 h 631"/>
                  <a:gd name="T100" fmla="*/ 8 w 317"/>
                  <a:gd name="T101" fmla="*/ 434 h 631"/>
                  <a:gd name="T102" fmla="*/ 20 w 317"/>
                  <a:gd name="T103" fmla="*/ 445 h 631"/>
                  <a:gd name="T104" fmla="*/ 29 w 317"/>
                  <a:gd name="T105" fmla="*/ 475 h 631"/>
                  <a:gd name="T106" fmla="*/ 8 w 317"/>
                  <a:gd name="T107" fmla="*/ 472 h 631"/>
                  <a:gd name="T108" fmla="*/ 20 w 317"/>
                  <a:gd name="T109" fmla="*/ 494 h 631"/>
                  <a:gd name="T110" fmla="*/ 51 w 317"/>
                  <a:gd name="T111" fmla="*/ 521 h 631"/>
                  <a:gd name="T112" fmla="*/ 105 w 317"/>
                  <a:gd name="T113" fmla="*/ 559 h 631"/>
                  <a:gd name="T114" fmla="*/ 126 w 317"/>
                  <a:gd name="T115" fmla="*/ 593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7" h="631">
                    <a:moveTo>
                      <a:pt x="129" y="601"/>
                    </a:moveTo>
                    <a:lnTo>
                      <a:pt x="129" y="601"/>
                    </a:lnTo>
                    <a:lnTo>
                      <a:pt x="132" y="612"/>
                    </a:lnTo>
                    <a:lnTo>
                      <a:pt x="137" y="620"/>
                    </a:lnTo>
                    <a:lnTo>
                      <a:pt x="142" y="625"/>
                    </a:lnTo>
                    <a:lnTo>
                      <a:pt x="147" y="629"/>
                    </a:lnTo>
                    <a:lnTo>
                      <a:pt x="155" y="631"/>
                    </a:lnTo>
                    <a:lnTo>
                      <a:pt x="161" y="631"/>
                    </a:lnTo>
                    <a:lnTo>
                      <a:pt x="177" y="629"/>
                    </a:lnTo>
                    <a:lnTo>
                      <a:pt x="177" y="629"/>
                    </a:lnTo>
                    <a:lnTo>
                      <a:pt x="183" y="628"/>
                    </a:lnTo>
                    <a:lnTo>
                      <a:pt x="189" y="623"/>
                    </a:lnTo>
                    <a:lnTo>
                      <a:pt x="193" y="618"/>
                    </a:lnTo>
                    <a:lnTo>
                      <a:pt x="194" y="612"/>
                    </a:lnTo>
                    <a:lnTo>
                      <a:pt x="194" y="605"/>
                    </a:lnTo>
                    <a:lnTo>
                      <a:pt x="194" y="599"/>
                    </a:lnTo>
                    <a:lnTo>
                      <a:pt x="193" y="590"/>
                    </a:lnTo>
                    <a:lnTo>
                      <a:pt x="193" y="590"/>
                    </a:lnTo>
                    <a:lnTo>
                      <a:pt x="189" y="578"/>
                    </a:lnTo>
                    <a:lnTo>
                      <a:pt x="191" y="569"/>
                    </a:lnTo>
                    <a:lnTo>
                      <a:pt x="194" y="563"/>
                    </a:lnTo>
                    <a:lnTo>
                      <a:pt x="199" y="556"/>
                    </a:lnTo>
                    <a:lnTo>
                      <a:pt x="204" y="551"/>
                    </a:lnTo>
                    <a:lnTo>
                      <a:pt x="212" y="548"/>
                    </a:lnTo>
                    <a:lnTo>
                      <a:pt x="226" y="544"/>
                    </a:lnTo>
                    <a:lnTo>
                      <a:pt x="226" y="544"/>
                    </a:lnTo>
                    <a:lnTo>
                      <a:pt x="236" y="539"/>
                    </a:lnTo>
                    <a:lnTo>
                      <a:pt x="243" y="532"/>
                    </a:lnTo>
                    <a:lnTo>
                      <a:pt x="250" y="524"/>
                    </a:lnTo>
                    <a:lnTo>
                      <a:pt x="255" y="515"/>
                    </a:lnTo>
                    <a:lnTo>
                      <a:pt x="255" y="515"/>
                    </a:lnTo>
                    <a:lnTo>
                      <a:pt x="259" y="507"/>
                    </a:lnTo>
                    <a:lnTo>
                      <a:pt x="263" y="497"/>
                    </a:lnTo>
                    <a:lnTo>
                      <a:pt x="267" y="478"/>
                    </a:lnTo>
                    <a:lnTo>
                      <a:pt x="271" y="469"/>
                    </a:lnTo>
                    <a:lnTo>
                      <a:pt x="275" y="461"/>
                    </a:lnTo>
                    <a:lnTo>
                      <a:pt x="283" y="455"/>
                    </a:lnTo>
                    <a:lnTo>
                      <a:pt x="293" y="448"/>
                    </a:lnTo>
                    <a:lnTo>
                      <a:pt x="293" y="448"/>
                    </a:lnTo>
                    <a:lnTo>
                      <a:pt x="304" y="443"/>
                    </a:lnTo>
                    <a:lnTo>
                      <a:pt x="312" y="437"/>
                    </a:lnTo>
                    <a:lnTo>
                      <a:pt x="315" y="432"/>
                    </a:lnTo>
                    <a:lnTo>
                      <a:pt x="317" y="428"/>
                    </a:lnTo>
                    <a:lnTo>
                      <a:pt x="317" y="42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10" y="412"/>
                    </a:lnTo>
                    <a:lnTo>
                      <a:pt x="309" y="402"/>
                    </a:lnTo>
                    <a:lnTo>
                      <a:pt x="305" y="386"/>
                    </a:lnTo>
                    <a:lnTo>
                      <a:pt x="304" y="378"/>
                    </a:lnTo>
                    <a:lnTo>
                      <a:pt x="301" y="377"/>
                    </a:lnTo>
                    <a:lnTo>
                      <a:pt x="298" y="374"/>
                    </a:lnTo>
                    <a:lnTo>
                      <a:pt x="294" y="374"/>
                    </a:lnTo>
                    <a:lnTo>
                      <a:pt x="288" y="372"/>
                    </a:lnTo>
                    <a:lnTo>
                      <a:pt x="275" y="375"/>
                    </a:lnTo>
                    <a:lnTo>
                      <a:pt x="275" y="375"/>
                    </a:lnTo>
                    <a:lnTo>
                      <a:pt x="269" y="375"/>
                    </a:lnTo>
                    <a:lnTo>
                      <a:pt x="263" y="374"/>
                    </a:lnTo>
                    <a:lnTo>
                      <a:pt x="258" y="369"/>
                    </a:lnTo>
                    <a:lnTo>
                      <a:pt x="253" y="361"/>
                    </a:lnTo>
                    <a:lnTo>
                      <a:pt x="253" y="361"/>
                    </a:lnTo>
                    <a:lnTo>
                      <a:pt x="248" y="347"/>
                    </a:lnTo>
                    <a:lnTo>
                      <a:pt x="245" y="340"/>
                    </a:lnTo>
                    <a:lnTo>
                      <a:pt x="240" y="337"/>
                    </a:lnTo>
                    <a:lnTo>
                      <a:pt x="240" y="337"/>
                    </a:lnTo>
                    <a:lnTo>
                      <a:pt x="232" y="331"/>
                    </a:lnTo>
                    <a:lnTo>
                      <a:pt x="228" y="324"/>
                    </a:lnTo>
                    <a:lnTo>
                      <a:pt x="223" y="318"/>
                    </a:lnTo>
                    <a:lnTo>
                      <a:pt x="220" y="310"/>
                    </a:lnTo>
                    <a:lnTo>
                      <a:pt x="215" y="296"/>
                    </a:lnTo>
                    <a:lnTo>
                      <a:pt x="213" y="280"/>
                    </a:lnTo>
                    <a:lnTo>
                      <a:pt x="212" y="262"/>
                    </a:lnTo>
                    <a:lnTo>
                      <a:pt x="210" y="247"/>
                    </a:lnTo>
                    <a:lnTo>
                      <a:pt x="205" y="232"/>
                    </a:lnTo>
                    <a:lnTo>
                      <a:pt x="202" y="224"/>
                    </a:lnTo>
                    <a:lnTo>
                      <a:pt x="197" y="218"/>
                    </a:lnTo>
                    <a:lnTo>
                      <a:pt x="197" y="218"/>
                    </a:lnTo>
                    <a:lnTo>
                      <a:pt x="197" y="215"/>
                    </a:lnTo>
                    <a:lnTo>
                      <a:pt x="197" y="215"/>
                    </a:lnTo>
                    <a:lnTo>
                      <a:pt x="204" y="208"/>
                    </a:lnTo>
                    <a:lnTo>
                      <a:pt x="207" y="202"/>
                    </a:lnTo>
                    <a:lnTo>
                      <a:pt x="210" y="194"/>
                    </a:lnTo>
                    <a:lnTo>
                      <a:pt x="210" y="186"/>
                    </a:lnTo>
                    <a:lnTo>
                      <a:pt x="212" y="170"/>
                    </a:lnTo>
                    <a:lnTo>
                      <a:pt x="212" y="162"/>
                    </a:lnTo>
                    <a:lnTo>
                      <a:pt x="213" y="154"/>
                    </a:lnTo>
                    <a:lnTo>
                      <a:pt x="213" y="154"/>
                    </a:lnTo>
                    <a:lnTo>
                      <a:pt x="218" y="135"/>
                    </a:lnTo>
                    <a:lnTo>
                      <a:pt x="220" y="119"/>
                    </a:lnTo>
                    <a:lnTo>
                      <a:pt x="218" y="107"/>
                    </a:lnTo>
                    <a:lnTo>
                      <a:pt x="213" y="94"/>
                    </a:lnTo>
                    <a:lnTo>
                      <a:pt x="207" y="85"/>
                    </a:lnTo>
                    <a:lnTo>
                      <a:pt x="197" y="73"/>
                    </a:lnTo>
                    <a:lnTo>
                      <a:pt x="185" y="64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47" y="37"/>
                    </a:lnTo>
                    <a:lnTo>
                      <a:pt x="128" y="24"/>
                    </a:lnTo>
                    <a:lnTo>
                      <a:pt x="105" y="13"/>
                    </a:lnTo>
                    <a:lnTo>
                      <a:pt x="93" y="8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26" y="46"/>
                    </a:lnTo>
                    <a:lnTo>
                      <a:pt x="20" y="59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2" y="89"/>
                    </a:lnTo>
                    <a:lnTo>
                      <a:pt x="10" y="100"/>
                    </a:lnTo>
                    <a:lnTo>
                      <a:pt x="10" y="110"/>
                    </a:lnTo>
                    <a:lnTo>
                      <a:pt x="10" y="118"/>
                    </a:lnTo>
                    <a:lnTo>
                      <a:pt x="12" y="127"/>
                    </a:lnTo>
                    <a:lnTo>
                      <a:pt x="15" y="137"/>
                    </a:lnTo>
                    <a:lnTo>
                      <a:pt x="21" y="145"/>
                    </a:lnTo>
                    <a:lnTo>
                      <a:pt x="21" y="145"/>
                    </a:lnTo>
                    <a:lnTo>
                      <a:pt x="29" y="156"/>
                    </a:lnTo>
                    <a:lnTo>
                      <a:pt x="34" y="166"/>
                    </a:lnTo>
                    <a:lnTo>
                      <a:pt x="37" y="177"/>
                    </a:lnTo>
                    <a:lnTo>
                      <a:pt x="37" y="188"/>
                    </a:lnTo>
                    <a:lnTo>
                      <a:pt x="37" y="199"/>
                    </a:lnTo>
                    <a:lnTo>
                      <a:pt x="34" y="210"/>
                    </a:lnTo>
                    <a:lnTo>
                      <a:pt x="26" y="232"/>
                    </a:lnTo>
                    <a:lnTo>
                      <a:pt x="26" y="232"/>
                    </a:lnTo>
                    <a:lnTo>
                      <a:pt x="20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20" y="258"/>
                    </a:lnTo>
                    <a:lnTo>
                      <a:pt x="21" y="261"/>
                    </a:lnTo>
                    <a:lnTo>
                      <a:pt x="21" y="261"/>
                    </a:lnTo>
                    <a:lnTo>
                      <a:pt x="26" y="266"/>
                    </a:lnTo>
                    <a:lnTo>
                      <a:pt x="27" y="272"/>
                    </a:lnTo>
                    <a:lnTo>
                      <a:pt x="31" y="281"/>
                    </a:lnTo>
                    <a:lnTo>
                      <a:pt x="31" y="304"/>
                    </a:lnTo>
                    <a:lnTo>
                      <a:pt x="31" y="304"/>
                    </a:lnTo>
                    <a:lnTo>
                      <a:pt x="32" y="318"/>
                    </a:lnTo>
                    <a:lnTo>
                      <a:pt x="31" y="331"/>
                    </a:lnTo>
                    <a:lnTo>
                      <a:pt x="27" y="343"/>
                    </a:lnTo>
                    <a:lnTo>
                      <a:pt x="24" y="356"/>
                    </a:lnTo>
                    <a:lnTo>
                      <a:pt x="15" y="382"/>
                    </a:lnTo>
                    <a:lnTo>
                      <a:pt x="12" y="396"/>
                    </a:lnTo>
                    <a:lnTo>
                      <a:pt x="8" y="409"/>
                    </a:lnTo>
                    <a:lnTo>
                      <a:pt x="8" y="409"/>
                    </a:lnTo>
                    <a:lnTo>
                      <a:pt x="5" y="416"/>
                    </a:lnTo>
                    <a:lnTo>
                      <a:pt x="5" y="424"/>
                    </a:lnTo>
                    <a:lnTo>
                      <a:pt x="5" y="428"/>
                    </a:lnTo>
                    <a:lnTo>
                      <a:pt x="7" y="431"/>
                    </a:lnTo>
                    <a:lnTo>
                      <a:pt x="8" y="434"/>
                    </a:lnTo>
                    <a:lnTo>
                      <a:pt x="13" y="439"/>
                    </a:lnTo>
                    <a:lnTo>
                      <a:pt x="13" y="439"/>
                    </a:lnTo>
                    <a:lnTo>
                      <a:pt x="20" y="445"/>
                    </a:lnTo>
                    <a:lnTo>
                      <a:pt x="24" y="455"/>
                    </a:lnTo>
                    <a:lnTo>
                      <a:pt x="27" y="464"/>
                    </a:lnTo>
                    <a:lnTo>
                      <a:pt x="29" y="475"/>
                    </a:lnTo>
                    <a:lnTo>
                      <a:pt x="29" y="475"/>
                    </a:lnTo>
                    <a:lnTo>
                      <a:pt x="15" y="472"/>
                    </a:lnTo>
                    <a:lnTo>
                      <a:pt x="8" y="472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0" y="494"/>
                    </a:lnTo>
                    <a:lnTo>
                      <a:pt x="39" y="512"/>
                    </a:lnTo>
                    <a:lnTo>
                      <a:pt x="39" y="512"/>
                    </a:lnTo>
                    <a:lnTo>
                      <a:pt x="51" y="521"/>
                    </a:lnTo>
                    <a:lnTo>
                      <a:pt x="66" y="531"/>
                    </a:lnTo>
                    <a:lnTo>
                      <a:pt x="93" y="550"/>
                    </a:lnTo>
                    <a:lnTo>
                      <a:pt x="105" y="559"/>
                    </a:lnTo>
                    <a:lnTo>
                      <a:pt x="115" y="572"/>
                    </a:lnTo>
                    <a:lnTo>
                      <a:pt x="123" y="585"/>
                    </a:lnTo>
                    <a:lnTo>
                      <a:pt x="126" y="593"/>
                    </a:lnTo>
                    <a:lnTo>
                      <a:pt x="129" y="601"/>
                    </a:lnTo>
                    <a:lnTo>
                      <a:pt x="129" y="6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6" name="Freeform 148">
                <a:extLst>
                  <a:ext uri="{FF2B5EF4-FFF2-40B4-BE49-F238E27FC236}">
                    <a16:creationId xmlns:a16="http://schemas.microsoft.com/office/drawing/2014/main" id="{3FB09F09-0354-750B-525A-31708BF8C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3460"/>
                <a:ext cx="213" cy="156"/>
              </a:xfrm>
              <a:custGeom>
                <a:avLst/>
                <a:gdLst>
                  <a:gd name="T0" fmla="*/ 53 w 428"/>
                  <a:gd name="T1" fmla="*/ 299 h 313"/>
                  <a:gd name="T2" fmla="*/ 113 w 428"/>
                  <a:gd name="T3" fmla="*/ 312 h 313"/>
                  <a:gd name="T4" fmla="*/ 145 w 428"/>
                  <a:gd name="T5" fmla="*/ 313 h 313"/>
                  <a:gd name="T6" fmla="*/ 177 w 428"/>
                  <a:gd name="T7" fmla="*/ 312 h 313"/>
                  <a:gd name="T8" fmla="*/ 196 w 428"/>
                  <a:gd name="T9" fmla="*/ 309 h 313"/>
                  <a:gd name="T10" fmla="*/ 215 w 428"/>
                  <a:gd name="T11" fmla="*/ 302 h 313"/>
                  <a:gd name="T12" fmla="*/ 231 w 428"/>
                  <a:gd name="T13" fmla="*/ 293 h 313"/>
                  <a:gd name="T14" fmla="*/ 247 w 428"/>
                  <a:gd name="T15" fmla="*/ 275 h 313"/>
                  <a:gd name="T16" fmla="*/ 255 w 428"/>
                  <a:gd name="T17" fmla="*/ 266 h 313"/>
                  <a:gd name="T18" fmla="*/ 274 w 428"/>
                  <a:gd name="T19" fmla="*/ 250 h 313"/>
                  <a:gd name="T20" fmla="*/ 296 w 428"/>
                  <a:gd name="T21" fmla="*/ 242 h 313"/>
                  <a:gd name="T22" fmla="*/ 321 w 428"/>
                  <a:gd name="T23" fmla="*/ 245 h 313"/>
                  <a:gd name="T24" fmla="*/ 334 w 428"/>
                  <a:gd name="T25" fmla="*/ 250 h 313"/>
                  <a:gd name="T26" fmla="*/ 353 w 428"/>
                  <a:gd name="T27" fmla="*/ 253 h 313"/>
                  <a:gd name="T28" fmla="*/ 371 w 428"/>
                  <a:gd name="T29" fmla="*/ 248 h 313"/>
                  <a:gd name="T30" fmla="*/ 382 w 428"/>
                  <a:gd name="T31" fmla="*/ 243 h 313"/>
                  <a:gd name="T32" fmla="*/ 401 w 428"/>
                  <a:gd name="T33" fmla="*/ 224 h 313"/>
                  <a:gd name="T34" fmla="*/ 417 w 428"/>
                  <a:gd name="T35" fmla="*/ 201 h 313"/>
                  <a:gd name="T36" fmla="*/ 426 w 428"/>
                  <a:gd name="T37" fmla="*/ 174 h 313"/>
                  <a:gd name="T38" fmla="*/ 428 w 428"/>
                  <a:gd name="T39" fmla="*/ 161 h 313"/>
                  <a:gd name="T40" fmla="*/ 428 w 428"/>
                  <a:gd name="T41" fmla="*/ 134 h 313"/>
                  <a:gd name="T42" fmla="*/ 423 w 428"/>
                  <a:gd name="T43" fmla="*/ 110 h 313"/>
                  <a:gd name="T44" fmla="*/ 410 w 428"/>
                  <a:gd name="T45" fmla="*/ 88 h 313"/>
                  <a:gd name="T46" fmla="*/ 391 w 428"/>
                  <a:gd name="T47" fmla="*/ 72 h 313"/>
                  <a:gd name="T48" fmla="*/ 372 w 428"/>
                  <a:gd name="T49" fmla="*/ 61 h 313"/>
                  <a:gd name="T50" fmla="*/ 337 w 428"/>
                  <a:gd name="T51" fmla="*/ 34 h 313"/>
                  <a:gd name="T52" fmla="*/ 323 w 428"/>
                  <a:gd name="T53" fmla="*/ 18 h 313"/>
                  <a:gd name="T54" fmla="*/ 310 w 428"/>
                  <a:gd name="T55" fmla="*/ 8 h 313"/>
                  <a:gd name="T56" fmla="*/ 297 w 428"/>
                  <a:gd name="T57" fmla="*/ 2 h 313"/>
                  <a:gd name="T58" fmla="*/ 285 w 428"/>
                  <a:gd name="T59" fmla="*/ 0 h 313"/>
                  <a:gd name="T60" fmla="*/ 269 w 428"/>
                  <a:gd name="T61" fmla="*/ 4 h 313"/>
                  <a:gd name="T62" fmla="*/ 243 w 428"/>
                  <a:gd name="T63" fmla="*/ 10 h 313"/>
                  <a:gd name="T64" fmla="*/ 205 w 428"/>
                  <a:gd name="T65" fmla="*/ 23 h 313"/>
                  <a:gd name="T66" fmla="*/ 178 w 428"/>
                  <a:gd name="T67" fmla="*/ 27 h 313"/>
                  <a:gd name="T68" fmla="*/ 166 w 428"/>
                  <a:gd name="T69" fmla="*/ 26 h 313"/>
                  <a:gd name="T70" fmla="*/ 158 w 428"/>
                  <a:gd name="T71" fmla="*/ 27 h 313"/>
                  <a:gd name="T72" fmla="*/ 150 w 428"/>
                  <a:gd name="T73" fmla="*/ 37 h 313"/>
                  <a:gd name="T74" fmla="*/ 147 w 428"/>
                  <a:gd name="T75" fmla="*/ 45 h 313"/>
                  <a:gd name="T76" fmla="*/ 142 w 428"/>
                  <a:gd name="T77" fmla="*/ 54 h 313"/>
                  <a:gd name="T78" fmla="*/ 134 w 428"/>
                  <a:gd name="T79" fmla="*/ 58 h 313"/>
                  <a:gd name="T80" fmla="*/ 126 w 428"/>
                  <a:gd name="T81" fmla="*/ 58 h 313"/>
                  <a:gd name="T82" fmla="*/ 116 w 428"/>
                  <a:gd name="T83" fmla="*/ 53 h 313"/>
                  <a:gd name="T84" fmla="*/ 93 w 428"/>
                  <a:gd name="T85" fmla="*/ 43 h 313"/>
                  <a:gd name="T86" fmla="*/ 73 w 428"/>
                  <a:gd name="T87" fmla="*/ 45 h 313"/>
                  <a:gd name="T88" fmla="*/ 58 w 428"/>
                  <a:gd name="T89" fmla="*/ 56 h 313"/>
                  <a:gd name="T90" fmla="*/ 45 w 428"/>
                  <a:gd name="T91" fmla="*/ 78 h 313"/>
                  <a:gd name="T92" fmla="*/ 40 w 428"/>
                  <a:gd name="T93" fmla="*/ 91 h 313"/>
                  <a:gd name="T94" fmla="*/ 29 w 428"/>
                  <a:gd name="T95" fmla="*/ 110 h 313"/>
                  <a:gd name="T96" fmla="*/ 18 w 428"/>
                  <a:gd name="T97" fmla="*/ 120 h 313"/>
                  <a:gd name="T98" fmla="*/ 11 w 428"/>
                  <a:gd name="T99" fmla="*/ 123 h 313"/>
                  <a:gd name="T100" fmla="*/ 4 w 428"/>
                  <a:gd name="T101" fmla="*/ 132 h 313"/>
                  <a:gd name="T102" fmla="*/ 2 w 428"/>
                  <a:gd name="T103" fmla="*/ 145 h 313"/>
                  <a:gd name="T104" fmla="*/ 0 w 428"/>
                  <a:gd name="T105" fmla="*/ 167 h 313"/>
                  <a:gd name="T106" fmla="*/ 7 w 428"/>
                  <a:gd name="T107" fmla="*/ 213 h 313"/>
                  <a:gd name="T108" fmla="*/ 8 w 428"/>
                  <a:gd name="T109" fmla="*/ 237 h 313"/>
                  <a:gd name="T110" fmla="*/ 13 w 428"/>
                  <a:gd name="T111" fmla="*/ 256 h 313"/>
                  <a:gd name="T112" fmla="*/ 24 w 428"/>
                  <a:gd name="T113" fmla="*/ 275 h 313"/>
                  <a:gd name="T114" fmla="*/ 39 w 428"/>
                  <a:gd name="T115" fmla="*/ 289 h 313"/>
                  <a:gd name="T116" fmla="*/ 53 w 428"/>
                  <a:gd name="T117" fmla="*/ 299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8" h="313">
                    <a:moveTo>
                      <a:pt x="53" y="299"/>
                    </a:moveTo>
                    <a:lnTo>
                      <a:pt x="53" y="299"/>
                    </a:lnTo>
                    <a:lnTo>
                      <a:pt x="83" y="307"/>
                    </a:lnTo>
                    <a:lnTo>
                      <a:pt x="113" y="312"/>
                    </a:lnTo>
                    <a:lnTo>
                      <a:pt x="129" y="313"/>
                    </a:lnTo>
                    <a:lnTo>
                      <a:pt x="145" y="313"/>
                    </a:lnTo>
                    <a:lnTo>
                      <a:pt x="161" y="313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96" y="309"/>
                    </a:lnTo>
                    <a:lnTo>
                      <a:pt x="205" y="305"/>
                    </a:lnTo>
                    <a:lnTo>
                      <a:pt x="215" y="302"/>
                    </a:lnTo>
                    <a:lnTo>
                      <a:pt x="223" y="297"/>
                    </a:lnTo>
                    <a:lnTo>
                      <a:pt x="231" y="293"/>
                    </a:lnTo>
                    <a:lnTo>
                      <a:pt x="239" y="285"/>
                    </a:lnTo>
                    <a:lnTo>
                      <a:pt x="247" y="275"/>
                    </a:lnTo>
                    <a:lnTo>
                      <a:pt x="247" y="275"/>
                    </a:lnTo>
                    <a:lnTo>
                      <a:pt x="255" y="266"/>
                    </a:lnTo>
                    <a:lnTo>
                      <a:pt x="264" y="256"/>
                    </a:lnTo>
                    <a:lnTo>
                      <a:pt x="274" y="250"/>
                    </a:lnTo>
                    <a:lnTo>
                      <a:pt x="285" y="245"/>
                    </a:lnTo>
                    <a:lnTo>
                      <a:pt x="296" y="242"/>
                    </a:lnTo>
                    <a:lnTo>
                      <a:pt x="309" y="242"/>
                    </a:lnTo>
                    <a:lnTo>
                      <a:pt x="321" y="245"/>
                    </a:lnTo>
                    <a:lnTo>
                      <a:pt x="334" y="250"/>
                    </a:lnTo>
                    <a:lnTo>
                      <a:pt x="334" y="250"/>
                    </a:lnTo>
                    <a:lnTo>
                      <a:pt x="343" y="253"/>
                    </a:lnTo>
                    <a:lnTo>
                      <a:pt x="353" y="253"/>
                    </a:lnTo>
                    <a:lnTo>
                      <a:pt x="363" y="251"/>
                    </a:lnTo>
                    <a:lnTo>
                      <a:pt x="371" y="248"/>
                    </a:lnTo>
                    <a:lnTo>
                      <a:pt x="371" y="248"/>
                    </a:lnTo>
                    <a:lnTo>
                      <a:pt x="382" y="243"/>
                    </a:lnTo>
                    <a:lnTo>
                      <a:pt x="391" y="235"/>
                    </a:lnTo>
                    <a:lnTo>
                      <a:pt x="401" y="224"/>
                    </a:lnTo>
                    <a:lnTo>
                      <a:pt x="410" y="213"/>
                    </a:lnTo>
                    <a:lnTo>
                      <a:pt x="417" y="201"/>
                    </a:lnTo>
                    <a:lnTo>
                      <a:pt x="423" y="186"/>
                    </a:lnTo>
                    <a:lnTo>
                      <a:pt x="426" y="174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428" y="147"/>
                    </a:lnTo>
                    <a:lnTo>
                      <a:pt x="428" y="134"/>
                    </a:lnTo>
                    <a:lnTo>
                      <a:pt x="426" y="121"/>
                    </a:lnTo>
                    <a:lnTo>
                      <a:pt x="423" y="110"/>
                    </a:lnTo>
                    <a:lnTo>
                      <a:pt x="418" y="99"/>
                    </a:lnTo>
                    <a:lnTo>
                      <a:pt x="410" y="88"/>
                    </a:lnTo>
                    <a:lnTo>
                      <a:pt x="402" y="80"/>
                    </a:lnTo>
                    <a:lnTo>
                      <a:pt x="391" y="72"/>
                    </a:lnTo>
                    <a:lnTo>
                      <a:pt x="391" y="72"/>
                    </a:lnTo>
                    <a:lnTo>
                      <a:pt x="372" y="61"/>
                    </a:lnTo>
                    <a:lnTo>
                      <a:pt x="353" y="48"/>
                    </a:lnTo>
                    <a:lnTo>
                      <a:pt x="337" y="34"/>
                    </a:lnTo>
                    <a:lnTo>
                      <a:pt x="323" y="18"/>
                    </a:lnTo>
                    <a:lnTo>
                      <a:pt x="323" y="18"/>
                    </a:lnTo>
                    <a:lnTo>
                      <a:pt x="316" y="13"/>
                    </a:lnTo>
                    <a:lnTo>
                      <a:pt x="310" y="8"/>
                    </a:lnTo>
                    <a:lnTo>
                      <a:pt x="304" y="5"/>
                    </a:lnTo>
                    <a:lnTo>
                      <a:pt x="297" y="2"/>
                    </a:lnTo>
                    <a:lnTo>
                      <a:pt x="291" y="2"/>
                    </a:lnTo>
                    <a:lnTo>
                      <a:pt x="285" y="0"/>
                    </a:lnTo>
                    <a:lnTo>
                      <a:pt x="269" y="4"/>
                    </a:lnTo>
                    <a:lnTo>
                      <a:pt x="269" y="4"/>
                    </a:lnTo>
                    <a:lnTo>
                      <a:pt x="256" y="7"/>
                    </a:lnTo>
                    <a:lnTo>
                      <a:pt x="243" y="10"/>
                    </a:lnTo>
                    <a:lnTo>
                      <a:pt x="218" y="19"/>
                    </a:lnTo>
                    <a:lnTo>
                      <a:pt x="205" y="23"/>
                    </a:lnTo>
                    <a:lnTo>
                      <a:pt x="193" y="26"/>
                    </a:lnTo>
                    <a:lnTo>
                      <a:pt x="178" y="27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1" y="26"/>
                    </a:lnTo>
                    <a:lnTo>
                      <a:pt x="158" y="27"/>
                    </a:lnTo>
                    <a:lnTo>
                      <a:pt x="153" y="32"/>
                    </a:lnTo>
                    <a:lnTo>
                      <a:pt x="150" y="37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39" y="56"/>
                    </a:lnTo>
                    <a:lnTo>
                      <a:pt x="134" y="58"/>
                    </a:lnTo>
                    <a:lnTo>
                      <a:pt x="131" y="58"/>
                    </a:lnTo>
                    <a:lnTo>
                      <a:pt x="126" y="58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04" y="48"/>
                    </a:lnTo>
                    <a:lnTo>
                      <a:pt x="93" y="43"/>
                    </a:lnTo>
                    <a:lnTo>
                      <a:pt x="83" y="43"/>
                    </a:lnTo>
                    <a:lnTo>
                      <a:pt x="73" y="45"/>
                    </a:lnTo>
                    <a:lnTo>
                      <a:pt x="66" y="50"/>
                    </a:lnTo>
                    <a:lnTo>
                      <a:pt x="58" y="56"/>
                    </a:lnTo>
                    <a:lnTo>
                      <a:pt x="51" y="66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91"/>
                    </a:lnTo>
                    <a:lnTo>
                      <a:pt x="34" y="104"/>
                    </a:lnTo>
                    <a:lnTo>
                      <a:pt x="29" y="110"/>
                    </a:lnTo>
                    <a:lnTo>
                      <a:pt x="24" y="115"/>
                    </a:lnTo>
                    <a:lnTo>
                      <a:pt x="18" y="120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7" y="126"/>
                    </a:lnTo>
                    <a:lnTo>
                      <a:pt x="4" y="132"/>
                    </a:lnTo>
                    <a:lnTo>
                      <a:pt x="2" y="145"/>
                    </a:lnTo>
                    <a:lnTo>
                      <a:pt x="2" y="145"/>
                    </a:lnTo>
                    <a:lnTo>
                      <a:pt x="0" y="156"/>
                    </a:lnTo>
                    <a:lnTo>
                      <a:pt x="0" y="167"/>
                    </a:lnTo>
                    <a:lnTo>
                      <a:pt x="4" y="191"/>
                    </a:lnTo>
                    <a:lnTo>
                      <a:pt x="7" y="213"/>
                    </a:lnTo>
                    <a:lnTo>
                      <a:pt x="8" y="237"/>
                    </a:lnTo>
                    <a:lnTo>
                      <a:pt x="8" y="237"/>
                    </a:lnTo>
                    <a:lnTo>
                      <a:pt x="10" y="247"/>
                    </a:lnTo>
                    <a:lnTo>
                      <a:pt x="13" y="256"/>
                    </a:lnTo>
                    <a:lnTo>
                      <a:pt x="18" y="266"/>
                    </a:lnTo>
                    <a:lnTo>
                      <a:pt x="24" y="275"/>
                    </a:lnTo>
                    <a:lnTo>
                      <a:pt x="31" y="283"/>
                    </a:lnTo>
                    <a:lnTo>
                      <a:pt x="39" y="289"/>
                    </a:lnTo>
                    <a:lnTo>
                      <a:pt x="46" y="296"/>
                    </a:lnTo>
                    <a:lnTo>
                      <a:pt x="53" y="299"/>
                    </a:lnTo>
                    <a:lnTo>
                      <a:pt x="53" y="29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7" name="Freeform 149">
                <a:extLst>
                  <a:ext uri="{FF2B5EF4-FFF2-40B4-BE49-F238E27FC236}">
                    <a16:creationId xmlns:a16="http://schemas.microsoft.com/office/drawing/2014/main" id="{1DCB33BC-7B16-55AC-7493-872E1D775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51"/>
                <a:ext cx="255" cy="147"/>
              </a:xfrm>
              <a:custGeom>
                <a:avLst/>
                <a:gdLst>
                  <a:gd name="T0" fmla="*/ 38 w 510"/>
                  <a:gd name="T1" fmla="*/ 165 h 294"/>
                  <a:gd name="T2" fmla="*/ 37 w 510"/>
                  <a:gd name="T3" fmla="*/ 197 h 294"/>
                  <a:gd name="T4" fmla="*/ 56 w 510"/>
                  <a:gd name="T5" fmla="*/ 222 h 294"/>
                  <a:gd name="T6" fmla="*/ 80 w 510"/>
                  <a:gd name="T7" fmla="*/ 237 h 294"/>
                  <a:gd name="T8" fmla="*/ 84 w 510"/>
                  <a:gd name="T9" fmla="*/ 248 h 294"/>
                  <a:gd name="T10" fmla="*/ 81 w 510"/>
                  <a:gd name="T11" fmla="*/ 254 h 294"/>
                  <a:gd name="T12" fmla="*/ 59 w 510"/>
                  <a:gd name="T13" fmla="*/ 257 h 294"/>
                  <a:gd name="T14" fmla="*/ 51 w 510"/>
                  <a:gd name="T15" fmla="*/ 259 h 294"/>
                  <a:gd name="T16" fmla="*/ 42 w 510"/>
                  <a:gd name="T17" fmla="*/ 272 h 294"/>
                  <a:gd name="T18" fmla="*/ 38 w 510"/>
                  <a:gd name="T19" fmla="*/ 284 h 294"/>
                  <a:gd name="T20" fmla="*/ 45 w 510"/>
                  <a:gd name="T21" fmla="*/ 292 h 294"/>
                  <a:gd name="T22" fmla="*/ 57 w 510"/>
                  <a:gd name="T23" fmla="*/ 292 h 294"/>
                  <a:gd name="T24" fmla="*/ 134 w 510"/>
                  <a:gd name="T25" fmla="*/ 283 h 294"/>
                  <a:gd name="T26" fmla="*/ 162 w 510"/>
                  <a:gd name="T27" fmla="*/ 283 h 294"/>
                  <a:gd name="T28" fmla="*/ 178 w 510"/>
                  <a:gd name="T29" fmla="*/ 270 h 294"/>
                  <a:gd name="T30" fmla="*/ 188 w 510"/>
                  <a:gd name="T31" fmla="*/ 254 h 294"/>
                  <a:gd name="T32" fmla="*/ 204 w 510"/>
                  <a:gd name="T33" fmla="*/ 245 h 294"/>
                  <a:gd name="T34" fmla="*/ 219 w 510"/>
                  <a:gd name="T35" fmla="*/ 256 h 294"/>
                  <a:gd name="T36" fmla="*/ 232 w 510"/>
                  <a:gd name="T37" fmla="*/ 273 h 294"/>
                  <a:gd name="T38" fmla="*/ 253 w 510"/>
                  <a:gd name="T39" fmla="*/ 284 h 294"/>
                  <a:gd name="T40" fmla="*/ 265 w 510"/>
                  <a:gd name="T41" fmla="*/ 284 h 294"/>
                  <a:gd name="T42" fmla="*/ 297 w 510"/>
                  <a:gd name="T43" fmla="*/ 287 h 294"/>
                  <a:gd name="T44" fmla="*/ 310 w 510"/>
                  <a:gd name="T45" fmla="*/ 291 h 294"/>
                  <a:gd name="T46" fmla="*/ 319 w 510"/>
                  <a:gd name="T47" fmla="*/ 284 h 294"/>
                  <a:gd name="T48" fmla="*/ 323 w 510"/>
                  <a:gd name="T49" fmla="*/ 272 h 294"/>
                  <a:gd name="T50" fmla="*/ 318 w 510"/>
                  <a:gd name="T51" fmla="*/ 260 h 294"/>
                  <a:gd name="T52" fmla="*/ 310 w 510"/>
                  <a:gd name="T53" fmla="*/ 248 h 294"/>
                  <a:gd name="T54" fmla="*/ 315 w 510"/>
                  <a:gd name="T55" fmla="*/ 235 h 294"/>
                  <a:gd name="T56" fmla="*/ 334 w 510"/>
                  <a:gd name="T57" fmla="*/ 222 h 294"/>
                  <a:gd name="T58" fmla="*/ 364 w 510"/>
                  <a:gd name="T59" fmla="*/ 210 h 294"/>
                  <a:gd name="T60" fmla="*/ 378 w 510"/>
                  <a:gd name="T61" fmla="*/ 205 h 294"/>
                  <a:gd name="T62" fmla="*/ 386 w 510"/>
                  <a:gd name="T63" fmla="*/ 191 h 294"/>
                  <a:gd name="T64" fmla="*/ 383 w 510"/>
                  <a:gd name="T65" fmla="*/ 170 h 294"/>
                  <a:gd name="T66" fmla="*/ 375 w 510"/>
                  <a:gd name="T67" fmla="*/ 143 h 294"/>
                  <a:gd name="T68" fmla="*/ 386 w 510"/>
                  <a:gd name="T69" fmla="*/ 117 h 294"/>
                  <a:gd name="T70" fmla="*/ 424 w 510"/>
                  <a:gd name="T71" fmla="*/ 108 h 294"/>
                  <a:gd name="T72" fmla="*/ 448 w 510"/>
                  <a:gd name="T73" fmla="*/ 106 h 294"/>
                  <a:gd name="T74" fmla="*/ 453 w 510"/>
                  <a:gd name="T75" fmla="*/ 100 h 294"/>
                  <a:gd name="T76" fmla="*/ 474 w 510"/>
                  <a:gd name="T77" fmla="*/ 76 h 294"/>
                  <a:gd name="T78" fmla="*/ 504 w 510"/>
                  <a:gd name="T79" fmla="*/ 51 h 294"/>
                  <a:gd name="T80" fmla="*/ 509 w 510"/>
                  <a:gd name="T81" fmla="*/ 32 h 294"/>
                  <a:gd name="T82" fmla="*/ 499 w 510"/>
                  <a:gd name="T83" fmla="*/ 9 h 294"/>
                  <a:gd name="T84" fmla="*/ 494 w 510"/>
                  <a:gd name="T85" fmla="*/ 3 h 294"/>
                  <a:gd name="T86" fmla="*/ 474 w 510"/>
                  <a:gd name="T87" fmla="*/ 2 h 294"/>
                  <a:gd name="T88" fmla="*/ 466 w 510"/>
                  <a:gd name="T89" fmla="*/ 9 h 294"/>
                  <a:gd name="T90" fmla="*/ 467 w 510"/>
                  <a:gd name="T91" fmla="*/ 22 h 294"/>
                  <a:gd name="T92" fmla="*/ 467 w 510"/>
                  <a:gd name="T93" fmla="*/ 38 h 294"/>
                  <a:gd name="T94" fmla="*/ 458 w 510"/>
                  <a:gd name="T95" fmla="*/ 43 h 294"/>
                  <a:gd name="T96" fmla="*/ 424 w 510"/>
                  <a:gd name="T97" fmla="*/ 41 h 294"/>
                  <a:gd name="T98" fmla="*/ 361 w 510"/>
                  <a:gd name="T99" fmla="*/ 48 h 294"/>
                  <a:gd name="T100" fmla="*/ 275 w 510"/>
                  <a:gd name="T101" fmla="*/ 52 h 294"/>
                  <a:gd name="T102" fmla="*/ 267 w 510"/>
                  <a:gd name="T103" fmla="*/ 56 h 294"/>
                  <a:gd name="T104" fmla="*/ 253 w 510"/>
                  <a:gd name="T105" fmla="*/ 67 h 294"/>
                  <a:gd name="T106" fmla="*/ 208 w 510"/>
                  <a:gd name="T107" fmla="*/ 86 h 294"/>
                  <a:gd name="T108" fmla="*/ 153 w 510"/>
                  <a:gd name="T109" fmla="*/ 87 h 294"/>
                  <a:gd name="T110" fmla="*/ 84 w 510"/>
                  <a:gd name="T111" fmla="*/ 81 h 294"/>
                  <a:gd name="T112" fmla="*/ 40 w 510"/>
                  <a:gd name="T113" fmla="*/ 81 h 294"/>
                  <a:gd name="T114" fmla="*/ 19 w 510"/>
                  <a:gd name="T115" fmla="*/ 90 h 294"/>
                  <a:gd name="T116" fmla="*/ 0 w 510"/>
                  <a:gd name="T117" fmla="*/ 113 h 294"/>
                  <a:gd name="T118" fmla="*/ 34 w 510"/>
                  <a:gd name="T119" fmla="*/ 127 h 294"/>
                  <a:gd name="T120" fmla="*/ 42 w 510"/>
                  <a:gd name="T121" fmla="*/ 132 h 294"/>
                  <a:gd name="T122" fmla="*/ 46 w 510"/>
                  <a:gd name="T123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0" h="294">
                    <a:moveTo>
                      <a:pt x="43" y="154"/>
                    </a:moveTo>
                    <a:lnTo>
                      <a:pt x="43" y="154"/>
                    </a:lnTo>
                    <a:lnTo>
                      <a:pt x="38" y="165"/>
                    </a:lnTo>
                    <a:lnTo>
                      <a:pt x="35" y="176"/>
                    </a:lnTo>
                    <a:lnTo>
                      <a:pt x="35" y="187"/>
                    </a:lnTo>
                    <a:lnTo>
                      <a:pt x="37" y="197"/>
                    </a:lnTo>
                    <a:lnTo>
                      <a:pt x="42" y="206"/>
                    </a:lnTo>
                    <a:lnTo>
                      <a:pt x="46" y="214"/>
                    </a:lnTo>
                    <a:lnTo>
                      <a:pt x="56" y="222"/>
                    </a:lnTo>
                    <a:lnTo>
                      <a:pt x="65" y="230"/>
                    </a:lnTo>
                    <a:lnTo>
                      <a:pt x="65" y="230"/>
                    </a:lnTo>
                    <a:lnTo>
                      <a:pt x="80" y="237"/>
                    </a:lnTo>
                    <a:lnTo>
                      <a:pt x="84" y="240"/>
                    </a:lnTo>
                    <a:lnTo>
                      <a:pt x="84" y="243"/>
                    </a:lnTo>
                    <a:lnTo>
                      <a:pt x="84" y="248"/>
                    </a:lnTo>
                    <a:lnTo>
                      <a:pt x="84" y="248"/>
                    </a:lnTo>
                    <a:lnTo>
                      <a:pt x="84" y="251"/>
                    </a:lnTo>
                    <a:lnTo>
                      <a:pt x="81" y="254"/>
                    </a:lnTo>
                    <a:lnTo>
                      <a:pt x="76" y="257"/>
                    </a:lnTo>
                    <a:lnTo>
                      <a:pt x="69" y="257"/>
                    </a:lnTo>
                    <a:lnTo>
                      <a:pt x="59" y="257"/>
                    </a:lnTo>
                    <a:lnTo>
                      <a:pt x="59" y="257"/>
                    </a:lnTo>
                    <a:lnTo>
                      <a:pt x="56" y="257"/>
                    </a:lnTo>
                    <a:lnTo>
                      <a:pt x="51" y="259"/>
                    </a:lnTo>
                    <a:lnTo>
                      <a:pt x="48" y="260"/>
                    </a:lnTo>
                    <a:lnTo>
                      <a:pt x="45" y="264"/>
                    </a:lnTo>
                    <a:lnTo>
                      <a:pt x="42" y="272"/>
                    </a:lnTo>
                    <a:lnTo>
                      <a:pt x="38" y="279"/>
                    </a:lnTo>
                    <a:lnTo>
                      <a:pt x="38" y="279"/>
                    </a:lnTo>
                    <a:lnTo>
                      <a:pt x="38" y="284"/>
                    </a:lnTo>
                    <a:lnTo>
                      <a:pt x="38" y="289"/>
                    </a:lnTo>
                    <a:lnTo>
                      <a:pt x="42" y="291"/>
                    </a:lnTo>
                    <a:lnTo>
                      <a:pt x="45" y="292"/>
                    </a:lnTo>
                    <a:lnTo>
                      <a:pt x="51" y="294"/>
                    </a:lnTo>
                    <a:lnTo>
                      <a:pt x="57" y="292"/>
                    </a:lnTo>
                    <a:lnTo>
                      <a:pt x="57" y="292"/>
                    </a:lnTo>
                    <a:lnTo>
                      <a:pt x="83" y="287"/>
                    </a:lnTo>
                    <a:lnTo>
                      <a:pt x="108" y="284"/>
                    </a:lnTo>
                    <a:lnTo>
                      <a:pt x="134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2" y="283"/>
                    </a:lnTo>
                    <a:lnTo>
                      <a:pt x="165" y="281"/>
                    </a:lnTo>
                    <a:lnTo>
                      <a:pt x="172" y="276"/>
                    </a:lnTo>
                    <a:lnTo>
                      <a:pt x="178" y="270"/>
                    </a:lnTo>
                    <a:lnTo>
                      <a:pt x="181" y="262"/>
                    </a:lnTo>
                    <a:lnTo>
                      <a:pt x="181" y="262"/>
                    </a:lnTo>
                    <a:lnTo>
                      <a:pt x="188" y="254"/>
                    </a:lnTo>
                    <a:lnTo>
                      <a:pt x="192" y="248"/>
                    </a:lnTo>
                    <a:lnTo>
                      <a:pt x="199" y="245"/>
                    </a:lnTo>
                    <a:lnTo>
                      <a:pt x="204" y="245"/>
                    </a:lnTo>
                    <a:lnTo>
                      <a:pt x="210" y="246"/>
                    </a:lnTo>
                    <a:lnTo>
                      <a:pt x="215" y="251"/>
                    </a:lnTo>
                    <a:lnTo>
                      <a:pt x="219" y="256"/>
                    </a:lnTo>
                    <a:lnTo>
                      <a:pt x="224" y="262"/>
                    </a:lnTo>
                    <a:lnTo>
                      <a:pt x="224" y="262"/>
                    </a:lnTo>
                    <a:lnTo>
                      <a:pt x="232" y="273"/>
                    </a:lnTo>
                    <a:lnTo>
                      <a:pt x="242" y="281"/>
                    </a:lnTo>
                    <a:lnTo>
                      <a:pt x="246" y="283"/>
                    </a:lnTo>
                    <a:lnTo>
                      <a:pt x="253" y="284"/>
                    </a:lnTo>
                    <a:lnTo>
                      <a:pt x="259" y="286"/>
                    </a:lnTo>
                    <a:lnTo>
                      <a:pt x="265" y="284"/>
                    </a:lnTo>
                    <a:lnTo>
                      <a:pt x="265" y="284"/>
                    </a:lnTo>
                    <a:lnTo>
                      <a:pt x="273" y="283"/>
                    </a:lnTo>
                    <a:lnTo>
                      <a:pt x="281" y="283"/>
                    </a:lnTo>
                    <a:lnTo>
                      <a:pt x="297" y="287"/>
                    </a:lnTo>
                    <a:lnTo>
                      <a:pt x="297" y="287"/>
                    </a:lnTo>
                    <a:lnTo>
                      <a:pt x="304" y="289"/>
                    </a:lnTo>
                    <a:lnTo>
                      <a:pt x="310" y="291"/>
                    </a:lnTo>
                    <a:lnTo>
                      <a:pt x="315" y="289"/>
                    </a:lnTo>
                    <a:lnTo>
                      <a:pt x="318" y="287"/>
                    </a:lnTo>
                    <a:lnTo>
                      <a:pt x="319" y="284"/>
                    </a:lnTo>
                    <a:lnTo>
                      <a:pt x="319" y="284"/>
                    </a:lnTo>
                    <a:lnTo>
                      <a:pt x="323" y="278"/>
                    </a:lnTo>
                    <a:lnTo>
                      <a:pt x="323" y="272"/>
                    </a:lnTo>
                    <a:lnTo>
                      <a:pt x="321" y="267"/>
                    </a:lnTo>
                    <a:lnTo>
                      <a:pt x="318" y="260"/>
                    </a:lnTo>
                    <a:lnTo>
                      <a:pt x="318" y="260"/>
                    </a:lnTo>
                    <a:lnTo>
                      <a:pt x="313" y="256"/>
                    </a:lnTo>
                    <a:lnTo>
                      <a:pt x="312" y="251"/>
                    </a:lnTo>
                    <a:lnTo>
                      <a:pt x="310" y="248"/>
                    </a:lnTo>
                    <a:lnTo>
                      <a:pt x="310" y="243"/>
                    </a:lnTo>
                    <a:lnTo>
                      <a:pt x="312" y="240"/>
                    </a:lnTo>
                    <a:lnTo>
                      <a:pt x="315" y="235"/>
                    </a:lnTo>
                    <a:lnTo>
                      <a:pt x="324" y="229"/>
                    </a:lnTo>
                    <a:lnTo>
                      <a:pt x="324" y="229"/>
                    </a:lnTo>
                    <a:lnTo>
                      <a:pt x="334" y="222"/>
                    </a:lnTo>
                    <a:lnTo>
                      <a:pt x="343" y="218"/>
                    </a:lnTo>
                    <a:lnTo>
                      <a:pt x="353" y="213"/>
                    </a:lnTo>
                    <a:lnTo>
                      <a:pt x="364" y="210"/>
                    </a:lnTo>
                    <a:lnTo>
                      <a:pt x="364" y="210"/>
                    </a:lnTo>
                    <a:lnTo>
                      <a:pt x="372" y="208"/>
                    </a:lnTo>
                    <a:lnTo>
                      <a:pt x="378" y="205"/>
                    </a:lnTo>
                    <a:lnTo>
                      <a:pt x="381" y="200"/>
                    </a:lnTo>
                    <a:lnTo>
                      <a:pt x="385" y="195"/>
                    </a:lnTo>
                    <a:lnTo>
                      <a:pt x="386" y="191"/>
                    </a:lnTo>
                    <a:lnTo>
                      <a:pt x="386" y="184"/>
                    </a:lnTo>
                    <a:lnTo>
                      <a:pt x="385" y="178"/>
                    </a:lnTo>
                    <a:lnTo>
                      <a:pt x="383" y="170"/>
                    </a:lnTo>
                    <a:lnTo>
                      <a:pt x="383" y="170"/>
                    </a:lnTo>
                    <a:lnTo>
                      <a:pt x="378" y="156"/>
                    </a:lnTo>
                    <a:lnTo>
                      <a:pt x="375" y="143"/>
                    </a:lnTo>
                    <a:lnTo>
                      <a:pt x="377" y="133"/>
                    </a:lnTo>
                    <a:lnTo>
                      <a:pt x="380" y="124"/>
                    </a:lnTo>
                    <a:lnTo>
                      <a:pt x="386" y="117"/>
                    </a:lnTo>
                    <a:lnTo>
                      <a:pt x="396" y="113"/>
                    </a:lnTo>
                    <a:lnTo>
                      <a:pt x="408" y="110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40" y="108"/>
                    </a:lnTo>
                    <a:lnTo>
                      <a:pt x="448" y="106"/>
                    </a:lnTo>
                    <a:lnTo>
                      <a:pt x="451" y="103"/>
                    </a:lnTo>
                    <a:lnTo>
                      <a:pt x="453" y="100"/>
                    </a:lnTo>
                    <a:lnTo>
                      <a:pt x="453" y="100"/>
                    </a:lnTo>
                    <a:lnTo>
                      <a:pt x="458" y="92"/>
                    </a:lnTo>
                    <a:lnTo>
                      <a:pt x="462" y="87"/>
                    </a:lnTo>
                    <a:lnTo>
                      <a:pt x="474" y="76"/>
                    </a:lnTo>
                    <a:lnTo>
                      <a:pt x="496" y="59"/>
                    </a:lnTo>
                    <a:lnTo>
                      <a:pt x="496" y="59"/>
                    </a:lnTo>
                    <a:lnTo>
                      <a:pt x="504" y="51"/>
                    </a:lnTo>
                    <a:lnTo>
                      <a:pt x="509" y="43"/>
                    </a:lnTo>
                    <a:lnTo>
                      <a:pt x="510" y="36"/>
                    </a:lnTo>
                    <a:lnTo>
                      <a:pt x="509" y="32"/>
                    </a:lnTo>
                    <a:lnTo>
                      <a:pt x="507" y="25"/>
                    </a:lnTo>
                    <a:lnTo>
                      <a:pt x="504" y="21"/>
                    </a:lnTo>
                    <a:lnTo>
                      <a:pt x="499" y="9"/>
                    </a:lnTo>
                    <a:lnTo>
                      <a:pt x="499" y="9"/>
                    </a:lnTo>
                    <a:lnTo>
                      <a:pt x="497" y="6"/>
                    </a:lnTo>
                    <a:lnTo>
                      <a:pt x="494" y="3"/>
                    </a:lnTo>
                    <a:lnTo>
                      <a:pt x="488" y="0"/>
                    </a:lnTo>
                    <a:lnTo>
                      <a:pt x="482" y="0"/>
                    </a:lnTo>
                    <a:lnTo>
                      <a:pt x="474" y="2"/>
                    </a:lnTo>
                    <a:lnTo>
                      <a:pt x="474" y="2"/>
                    </a:lnTo>
                    <a:lnTo>
                      <a:pt x="469" y="5"/>
                    </a:lnTo>
                    <a:lnTo>
                      <a:pt x="466" y="9"/>
                    </a:lnTo>
                    <a:lnTo>
                      <a:pt x="466" y="14"/>
                    </a:lnTo>
                    <a:lnTo>
                      <a:pt x="467" y="22"/>
                    </a:lnTo>
                    <a:lnTo>
                      <a:pt x="467" y="22"/>
                    </a:lnTo>
                    <a:lnTo>
                      <a:pt x="469" y="29"/>
                    </a:lnTo>
                    <a:lnTo>
                      <a:pt x="469" y="33"/>
                    </a:lnTo>
                    <a:lnTo>
                      <a:pt x="467" y="38"/>
                    </a:lnTo>
                    <a:lnTo>
                      <a:pt x="466" y="41"/>
                    </a:lnTo>
                    <a:lnTo>
                      <a:pt x="462" y="43"/>
                    </a:lnTo>
                    <a:lnTo>
                      <a:pt x="458" y="43"/>
                    </a:lnTo>
                    <a:lnTo>
                      <a:pt x="445" y="43"/>
                    </a:lnTo>
                    <a:lnTo>
                      <a:pt x="445" y="43"/>
                    </a:lnTo>
                    <a:lnTo>
                      <a:pt x="424" y="41"/>
                    </a:lnTo>
                    <a:lnTo>
                      <a:pt x="402" y="41"/>
                    </a:lnTo>
                    <a:lnTo>
                      <a:pt x="381" y="44"/>
                    </a:lnTo>
                    <a:lnTo>
                      <a:pt x="361" y="48"/>
                    </a:lnTo>
                    <a:lnTo>
                      <a:pt x="318" y="52"/>
                    </a:lnTo>
                    <a:lnTo>
                      <a:pt x="296" y="54"/>
                    </a:lnTo>
                    <a:lnTo>
                      <a:pt x="275" y="52"/>
                    </a:lnTo>
                    <a:lnTo>
                      <a:pt x="275" y="52"/>
                    </a:lnTo>
                    <a:lnTo>
                      <a:pt x="272" y="54"/>
                    </a:lnTo>
                    <a:lnTo>
                      <a:pt x="267" y="56"/>
                    </a:lnTo>
                    <a:lnTo>
                      <a:pt x="261" y="60"/>
                    </a:lnTo>
                    <a:lnTo>
                      <a:pt x="261" y="60"/>
                    </a:lnTo>
                    <a:lnTo>
                      <a:pt x="253" y="67"/>
                    </a:lnTo>
                    <a:lnTo>
                      <a:pt x="243" y="71"/>
                    </a:lnTo>
                    <a:lnTo>
                      <a:pt x="227" y="81"/>
                    </a:lnTo>
                    <a:lnTo>
                      <a:pt x="208" y="86"/>
                    </a:lnTo>
                    <a:lnTo>
                      <a:pt x="191" y="87"/>
                    </a:lnTo>
                    <a:lnTo>
                      <a:pt x="172" y="89"/>
                    </a:lnTo>
                    <a:lnTo>
                      <a:pt x="153" y="87"/>
                    </a:lnTo>
                    <a:lnTo>
                      <a:pt x="115" y="86"/>
                    </a:lnTo>
                    <a:lnTo>
                      <a:pt x="115" y="86"/>
                    </a:lnTo>
                    <a:lnTo>
                      <a:pt x="84" y="81"/>
                    </a:lnTo>
                    <a:lnTo>
                      <a:pt x="70" y="79"/>
                    </a:lnTo>
                    <a:lnTo>
                      <a:pt x="56" y="79"/>
                    </a:lnTo>
                    <a:lnTo>
                      <a:pt x="40" y="81"/>
                    </a:lnTo>
                    <a:lnTo>
                      <a:pt x="34" y="84"/>
                    </a:lnTo>
                    <a:lnTo>
                      <a:pt x="26" y="87"/>
                    </a:lnTo>
                    <a:lnTo>
                      <a:pt x="19" y="90"/>
                    </a:lnTo>
                    <a:lnTo>
                      <a:pt x="13" y="97"/>
                    </a:lnTo>
                    <a:lnTo>
                      <a:pt x="7" y="10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8" y="121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8" y="129"/>
                    </a:lnTo>
                    <a:lnTo>
                      <a:pt x="42" y="132"/>
                    </a:lnTo>
                    <a:lnTo>
                      <a:pt x="45" y="135"/>
                    </a:lnTo>
                    <a:lnTo>
                      <a:pt x="46" y="138"/>
                    </a:lnTo>
                    <a:lnTo>
                      <a:pt x="46" y="146"/>
                    </a:lnTo>
                    <a:lnTo>
                      <a:pt x="43" y="154"/>
                    </a:lnTo>
                    <a:lnTo>
                      <a:pt x="43" y="1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8" name="Freeform 150">
                <a:extLst>
                  <a:ext uri="{FF2B5EF4-FFF2-40B4-BE49-F238E27FC236}">
                    <a16:creationId xmlns:a16="http://schemas.microsoft.com/office/drawing/2014/main" id="{9821A4EA-FA50-5708-AABE-EA7C13AFC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2027"/>
                <a:ext cx="240" cy="88"/>
              </a:xfrm>
              <a:custGeom>
                <a:avLst/>
                <a:gdLst>
                  <a:gd name="T0" fmla="*/ 386 w 480"/>
                  <a:gd name="T1" fmla="*/ 38 h 177"/>
                  <a:gd name="T2" fmla="*/ 355 w 480"/>
                  <a:gd name="T3" fmla="*/ 40 h 177"/>
                  <a:gd name="T4" fmla="*/ 324 w 480"/>
                  <a:gd name="T5" fmla="*/ 35 h 177"/>
                  <a:gd name="T6" fmla="*/ 294 w 480"/>
                  <a:gd name="T7" fmla="*/ 24 h 177"/>
                  <a:gd name="T8" fmla="*/ 267 w 480"/>
                  <a:gd name="T9" fmla="*/ 10 h 177"/>
                  <a:gd name="T10" fmla="*/ 256 w 480"/>
                  <a:gd name="T11" fmla="*/ 3 h 177"/>
                  <a:gd name="T12" fmla="*/ 232 w 480"/>
                  <a:gd name="T13" fmla="*/ 0 h 177"/>
                  <a:gd name="T14" fmla="*/ 221 w 480"/>
                  <a:gd name="T15" fmla="*/ 0 h 177"/>
                  <a:gd name="T16" fmla="*/ 208 w 480"/>
                  <a:gd name="T17" fmla="*/ 3 h 177"/>
                  <a:gd name="T18" fmla="*/ 204 w 480"/>
                  <a:gd name="T19" fmla="*/ 16 h 177"/>
                  <a:gd name="T20" fmla="*/ 202 w 480"/>
                  <a:gd name="T21" fmla="*/ 30 h 177"/>
                  <a:gd name="T22" fmla="*/ 197 w 480"/>
                  <a:gd name="T23" fmla="*/ 48 h 177"/>
                  <a:gd name="T24" fmla="*/ 183 w 480"/>
                  <a:gd name="T25" fmla="*/ 57 h 177"/>
                  <a:gd name="T26" fmla="*/ 161 w 480"/>
                  <a:gd name="T27" fmla="*/ 57 h 177"/>
                  <a:gd name="T28" fmla="*/ 143 w 480"/>
                  <a:gd name="T29" fmla="*/ 56 h 177"/>
                  <a:gd name="T30" fmla="*/ 121 w 480"/>
                  <a:gd name="T31" fmla="*/ 46 h 177"/>
                  <a:gd name="T32" fmla="*/ 107 w 480"/>
                  <a:gd name="T33" fmla="*/ 40 h 177"/>
                  <a:gd name="T34" fmla="*/ 102 w 480"/>
                  <a:gd name="T35" fmla="*/ 42 h 177"/>
                  <a:gd name="T36" fmla="*/ 24 w 480"/>
                  <a:gd name="T37" fmla="*/ 53 h 177"/>
                  <a:gd name="T38" fmla="*/ 16 w 480"/>
                  <a:gd name="T39" fmla="*/ 54 h 177"/>
                  <a:gd name="T40" fmla="*/ 7 w 480"/>
                  <a:gd name="T41" fmla="*/ 62 h 177"/>
                  <a:gd name="T42" fmla="*/ 2 w 480"/>
                  <a:gd name="T43" fmla="*/ 73 h 177"/>
                  <a:gd name="T44" fmla="*/ 0 w 480"/>
                  <a:gd name="T45" fmla="*/ 94 h 177"/>
                  <a:gd name="T46" fmla="*/ 2 w 480"/>
                  <a:gd name="T47" fmla="*/ 102 h 177"/>
                  <a:gd name="T48" fmla="*/ 7 w 480"/>
                  <a:gd name="T49" fmla="*/ 107 h 177"/>
                  <a:gd name="T50" fmla="*/ 19 w 480"/>
                  <a:gd name="T51" fmla="*/ 103 h 177"/>
                  <a:gd name="T52" fmla="*/ 26 w 480"/>
                  <a:gd name="T53" fmla="*/ 102 h 177"/>
                  <a:gd name="T54" fmla="*/ 53 w 480"/>
                  <a:gd name="T55" fmla="*/ 103 h 177"/>
                  <a:gd name="T56" fmla="*/ 73 w 480"/>
                  <a:gd name="T57" fmla="*/ 108 h 177"/>
                  <a:gd name="T58" fmla="*/ 80 w 480"/>
                  <a:gd name="T59" fmla="*/ 113 h 177"/>
                  <a:gd name="T60" fmla="*/ 69 w 480"/>
                  <a:gd name="T61" fmla="*/ 126 h 177"/>
                  <a:gd name="T62" fmla="*/ 54 w 480"/>
                  <a:gd name="T63" fmla="*/ 132 h 177"/>
                  <a:gd name="T64" fmla="*/ 24 w 480"/>
                  <a:gd name="T65" fmla="*/ 140 h 177"/>
                  <a:gd name="T66" fmla="*/ 15 w 480"/>
                  <a:gd name="T67" fmla="*/ 143 h 177"/>
                  <a:gd name="T68" fmla="*/ 12 w 480"/>
                  <a:gd name="T69" fmla="*/ 150 h 177"/>
                  <a:gd name="T70" fmla="*/ 13 w 480"/>
                  <a:gd name="T71" fmla="*/ 154 h 177"/>
                  <a:gd name="T72" fmla="*/ 21 w 480"/>
                  <a:gd name="T73" fmla="*/ 159 h 177"/>
                  <a:gd name="T74" fmla="*/ 26 w 480"/>
                  <a:gd name="T75" fmla="*/ 159 h 177"/>
                  <a:gd name="T76" fmla="*/ 61 w 480"/>
                  <a:gd name="T77" fmla="*/ 159 h 177"/>
                  <a:gd name="T78" fmla="*/ 73 w 480"/>
                  <a:gd name="T79" fmla="*/ 161 h 177"/>
                  <a:gd name="T80" fmla="*/ 124 w 480"/>
                  <a:gd name="T81" fmla="*/ 169 h 177"/>
                  <a:gd name="T82" fmla="*/ 228 w 480"/>
                  <a:gd name="T83" fmla="*/ 175 h 177"/>
                  <a:gd name="T84" fmla="*/ 280 w 480"/>
                  <a:gd name="T85" fmla="*/ 177 h 177"/>
                  <a:gd name="T86" fmla="*/ 321 w 480"/>
                  <a:gd name="T87" fmla="*/ 175 h 177"/>
                  <a:gd name="T88" fmla="*/ 404 w 480"/>
                  <a:gd name="T89" fmla="*/ 167 h 177"/>
                  <a:gd name="T90" fmla="*/ 445 w 480"/>
                  <a:gd name="T91" fmla="*/ 165 h 177"/>
                  <a:gd name="T92" fmla="*/ 456 w 480"/>
                  <a:gd name="T93" fmla="*/ 164 h 177"/>
                  <a:gd name="T94" fmla="*/ 463 w 480"/>
                  <a:gd name="T95" fmla="*/ 161 h 177"/>
                  <a:gd name="T96" fmla="*/ 464 w 480"/>
                  <a:gd name="T97" fmla="*/ 153 h 177"/>
                  <a:gd name="T98" fmla="*/ 464 w 480"/>
                  <a:gd name="T99" fmla="*/ 145 h 177"/>
                  <a:gd name="T100" fmla="*/ 461 w 480"/>
                  <a:gd name="T101" fmla="*/ 124 h 177"/>
                  <a:gd name="T102" fmla="*/ 464 w 480"/>
                  <a:gd name="T103" fmla="*/ 107 h 177"/>
                  <a:gd name="T104" fmla="*/ 480 w 480"/>
                  <a:gd name="T105" fmla="*/ 73 h 177"/>
                  <a:gd name="T106" fmla="*/ 459 w 480"/>
                  <a:gd name="T107" fmla="*/ 61 h 177"/>
                  <a:gd name="T108" fmla="*/ 426 w 480"/>
                  <a:gd name="T109" fmla="*/ 42 h 177"/>
                  <a:gd name="T110" fmla="*/ 401 w 480"/>
                  <a:gd name="T111" fmla="*/ 37 h 177"/>
                  <a:gd name="T112" fmla="*/ 386 w 480"/>
                  <a:gd name="T113" fmla="*/ 3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80" h="177">
                    <a:moveTo>
                      <a:pt x="386" y="38"/>
                    </a:moveTo>
                    <a:lnTo>
                      <a:pt x="386" y="38"/>
                    </a:lnTo>
                    <a:lnTo>
                      <a:pt x="371" y="40"/>
                    </a:lnTo>
                    <a:lnTo>
                      <a:pt x="355" y="40"/>
                    </a:lnTo>
                    <a:lnTo>
                      <a:pt x="340" y="38"/>
                    </a:lnTo>
                    <a:lnTo>
                      <a:pt x="324" y="35"/>
                    </a:lnTo>
                    <a:lnTo>
                      <a:pt x="310" y="30"/>
                    </a:lnTo>
                    <a:lnTo>
                      <a:pt x="294" y="24"/>
                    </a:lnTo>
                    <a:lnTo>
                      <a:pt x="282" y="18"/>
                    </a:lnTo>
                    <a:lnTo>
                      <a:pt x="267" y="10"/>
                    </a:lnTo>
                    <a:lnTo>
                      <a:pt x="267" y="10"/>
                    </a:lnTo>
                    <a:lnTo>
                      <a:pt x="256" y="3"/>
                    </a:lnTo>
                    <a:lnTo>
                      <a:pt x="245" y="2"/>
                    </a:lnTo>
                    <a:lnTo>
                      <a:pt x="232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13" y="2"/>
                    </a:lnTo>
                    <a:lnTo>
                      <a:pt x="208" y="3"/>
                    </a:lnTo>
                    <a:lnTo>
                      <a:pt x="205" y="10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2" y="30"/>
                    </a:lnTo>
                    <a:lnTo>
                      <a:pt x="201" y="40"/>
                    </a:lnTo>
                    <a:lnTo>
                      <a:pt x="197" y="48"/>
                    </a:lnTo>
                    <a:lnTo>
                      <a:pt x="191" y="54"/>
                    </a:lnTo>
                    <a:lnTo>
                      <a:pt x="183" y="57"/>
                    </a:lnTo>
                    <a:lnTo>
                      <a:pt x="174" y="57"/>
                    </a:lnTo>
                    <a:lnTo>
                      <a:pt x="161" y="57"/>
                    </a:lnTo>
                    <a:lnTo>
                      <a:pt x="143" y="56"/>
                    </a:lnTo>
                    <a:lnTo>
                      <a:pt x="143" y="56"/>
                    </a:lnTo>
                    <a:lnTo>
                      <a:pt x="132" y="51"/>
                    </a:lnTo>
                    <a:lnTo>
                      <a:pt x="121" y="46"/>
                    </a:lnTo>
                    <a:lnTo>
                      <a:pt x="112" y="42"/>
                    </a:lnTo>
                    <a:lnTo>
                      <a:pt x="107" y="40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62" y="48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16" y="54"/>
                    </a:lnTo>
                    <a:lnTo>
                      <a:pt x="10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3"/>
                    </a:lnTo>
                    <a:lnTo>
                      <a:pt x="0" y="80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102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12" y="107"/>
                    </a:lnTo>
                    <a:lnTo>
                      <a:pt x="19" y="103"/>
                    </a:lnTo>
                    <a:lnTo>
                      <a:pt x="23" y="102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53" y="103"/>
                    </a:lnTo>
                    <a:lnTo>
                      <a:pt x="67" y="105"/>
                    </a:lnTo>
                    <a:lnTo>
                      <a:pt x="73" y="108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75" y="119"/>
                    </a:lnTo>
                    <a:lnTo>
                      <a:pt x="69" y="126"/>
                    </a:lnTo>
                    <a:lnTo>
                      <a:pt x="61" y="129"/>
                    </a:lnTo>
                    <a:lnTo>
                      <a:pt x="54" y="132"/>
                    </a:lnTo>
                    <a:lnTo>
                      <a:pt x="39" y="135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15" y="143"/>
                    </a:lnTo>
                    <a:lnTo>
                      <a:pt x="12" y="146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3" y="154"/>
                    </a:lnTo>
                    <a:lnTo>
                      <a:pt x="16" y="157"/>
                    </a:lnTo>
                    <a:lnTo>
                      <a:pt x="21" y="159"/>
                    </a:lnTo>
                    <a:lnTo>
                      <a:pt x="26" y="159"/>
                    </a:lnTo>
                    <a:lnTo>
                      <a:pt x="26" y="159"/>
                    </a:lnTo>
                    <a:lnTo>
                      <a:pt x="50" y="159"/>
                    </a:lnTo>
                    <a:lnTo>
                      <a:pt x="61" y="159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99" y="165"/>
                    </a:lnTo>
                    <a:lnTo>
                      <a:pt x="124" y="169"/>
                    </a:lnTo>
                    <a:lnTo>
                      <a:pt x="177" y="173"/>
                    </a:lnTo>
                    <a:lnTo>
                      <a:pt x="228" y="175"/>
                    </a:lnTo>
                    <a:lnTo>
                      <a:pt x="280" y="177"/>
                    </a:lnTo>
                    <a:lnTo>
                      <a:pt x="280" y="177"/>
                    </a:lnTo>
                    <a:lnTo>
                      <a:pt x="301" y="177"/>
                    </a:lnTo>
                    <a:lnTo>
                      <a:pt x="321" y="175"/>
                    </a:lnTo>
                    <a:lnTo>
                      <a:pt x="363" y="172"/>
                    </a:lnTo>
                    <a:lnTo>
                      <a:pt x="404" y="167"/>
                    </a:lnTo>
                    <a:lnTo>
                      <a:pt x="425" y="165"/>
                    </a:lnTo>
                    <a:lnTo>
                      <a:pt x="445" y="165"/>
                    </a:lnTo>
                    <a:lnTo>
                      <a:pt x="445" y="165"/>
                    </a:lnTo>
                    <a:lnTo>
                      <a:pt x="456" y="164"/>
                    </a:lnTo>
                    <a:lnTo>
                      <a:pt x="459" y="162"/>
                    </a:lnTo>
                    <a:lnTo>
                      <a:pt x="463" y="161"/>
                    </a:lnTo>
                    <a:lnTo>
                      <a:pt x="464" y="157"/>
                    </a:lnTo>
                    <a:lnTo>
                      <a:pt x="464" y="153"/>
                    </a:lnTo>
                    <a:lnTo>
                      <a:pt x="464" y="145"/>
                    </a:lnTo>
                    <a:lnTo>
                      <a:pt x="464" y="145"/>
                    </a:lnTo>
                    <a:lnTo>
                      <a:pt x="463" y="134"/>
                    </a:lnTo>
                    <a:lnTo>
                      <a:pt x="461" y="124"/>
                    </a:lnTo>
                    <a:lnTo>
                      <a:pt x="463" y="116"/>
                    </a:lnTo>
                    <a:lnTo>
                      <a:pt x="464" y="107"/>
                    </a:lnTo>
                    <a:lnTo>
                      <a:pt x="471" y="89"/>
                    </a:lnTo>
                    <a:lnTo>
                      <a:pt x="480" y="73"/>
                    </a:lnTo>
                    <a:lnTo>
                      <a:pt x="480" y="73"/>
                    </a:lnTo>
                    <a:lnTo>
                      <a:pt x="459" y="61"/>
                    </a:lnTo>
                    <a:lnTo>
                      <a:pt x="437" y="46"/>
                    </a:lnTo>
                    <a:lnTo>
                      <a:pt x="426" y="42"/>
                    </a:lnTo>
                    <a:lnTo>
                      <a:pt x="415" y="38"/>
                    </a:lnTo>
                    <a:lnTo>
                      <a:pt x="401" y="37"/>
                    </a:lnTo>
                    <a:lnTo>
                      <a:pt x="386" y="38"/>
                    </a:lnTo>
                    <a:lnTo>
                      <a:pt x="386" y="38"/>
                    </a:lnTo>
                    <a:close/>
                  </a:path>
                </a:pathLst>
              </a:custGeom>
              <a:pattFill prst="wdUpDiag">
                <a:fgClr>
                  <a:srgbClr val="5D9965"/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9" name="Freeform 151">
                <a:extLst>
                  <a:ext uri="{FF2B5EF4-FFF2-40B4-BE49-F238E27FC236}">
                    <a16:creationId xmlns:a16="http://schemas.microsoft.com/office/drawing/2014/main" id="{68773217-ED38-850D-63E9-0C60EE2B0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30"/>
                <a:ext cx="151" cy="173"/>
              </a:xfrm>
              <a:custGeom>
                <a:avLst/>
                <a:gdLst>
                  <a:gd name="T0" fmla="*/ 182 w 301"/>
                  <a:gd name="T1" fmla="*/ 200 h 344"/>
                  <a:gd name="T2" fmla="*/ 205 w 301"/>
                  <a:gd name="T3" fmla="*/ 179 h 344"/>
                  <a:gd name="T4" fmla="*/ 235 w 301"/>
                  <a:gd name="T5" fmla="*/ 187 h 344"/>
                  <a:gd name="T6" fmla="*/ 255 w 301"/>
                  <a:gd name="T7" fmla="*/ 198 h 344"/>
                  <a:gd name="T8" fmla="*/ 270 w 301"/>
                  <a:gd name="T9" fmla="*/ 195 h 344"/>
                  <a:gd name="T10" fmla="*/ 276 w 301"/>
                  <a:gd name="T11" fmla="*/ 189 h 344"/>
                  <a:gd name="T12" fmla="*/ 271 w 301"/>
                  <a:gd name="T13" fmla="*/ 177 h 344"/>
                  <a:gd name="T14" fmla="*/ 266 w 301"/>
                  <a:gd name="T15" fmla="*/ 168 h 344"/>
                  <a:gd name="T16" fmla="*/ 268 w 301"/>
                  <a:gd name="T17" fmla="*/ 157 h 344"/>
                  <a:gd name="T18" fmla="*/ 282 w 301"/>
                  <a:gd name="T19" fmla="*/ 150 h 344"/>
                  <a:gd name="T20" fmla="*/ 300 w 301"/>
                  <a:gd name="T21" fmla="*/ 144 h 344"/>
                  <a:gd name="T22" fmla="*/ 301 w 301"/>
                  <a:gd name="T23" fmla="*/ 138 h 344"/>
                  <a:gd name="T24" fmla="*/ 293 w 301"/>
                  <a:gd name="T25" fmla="*/ 122 h 344"/>
                  <a:gd name="T26" fmla="*/ 281 w 301"/>
                  <a:gd name="T27" fmla="*/ 114 h 344"/>
                  <a:gd name="T28" fmla="*/ 257 w 301"/>
                  <a:gd name="T29" fmla="*/ 106 h 344"/>
                  <a:gd name="T30" fmla="*/ 190 w 301"/>
                  <a:gd name="T31" fmla="*/ 90 h 344"/>
                  <a:gd name="T32" fmla="*/ 171 w 301"/>
                  <a:gd name="T33" fmla="*/ 79 h 344"/>
                  <a:gd name="T34" fmla="*/ 128 w 301"/>
                  <a:gd name="T35" fmla="*/ 25 h 344"/>
                  <a:gd name="T36" fmla="*/ 114 w 301"/>
                  <a:gd name="T37" fmla="*/ 6 h 344"/>
                  <a:gd name="T38" fmla="*/ 101 w 301"/>
                  <a:gd name="T39" fmla="*/ 0 h 344"/>
                  <a:gd name="T40" fmla="*/ 90 w 301"/>
                  <a:gd name="T41" fmla="*/ 3 h 344"/>
                  <a:gd name="T42" fmla="*/ 90 w 301"/>
                  <a:gd name="T43" fmla="*/ 12 h 344"/>
                  <a:gd name="T44" fmla="*/ 95 w 301"/>
                  <a:gd name="T45" fmla="*/ 27 h 344"/>
                  <a:gd name="T46" fmla="*/ 90 w 301"/>
                  <a:gd name="T47" fmla="*/ 49 h 344"/>
                  <a:gd name="T48" fmla="*/ 81 w 301"/>
                  <a:gd name="T49" fmla="*/ 54 h 344"/>
                  <a:gd name="T50" fmla="*/ 65 w 301"/>
                  <a:gd name="T51" fmla="*/ 42 h 344"/>
                  <a:gd name="T52" fmla="*/ 46 w 301"/>
                  <a:gd name="T53" fmla="*/ 44 h 344"/>
                  <a:gd name="T54" fmla="*/ 33 w 301"/>
                  <a:gd name="T55" fmla="*/ 66 h 344"/>
                  <a:gd name="T56" fmla="*/ 30 w 301"/>
                  <a:gd name="T57" fmla="*/ 79 h 344"/>
                  <a:gd name="T58" fmla="*/ 22 w 301"/>
                  <a:gd name="T59" fmla="*/ 104 h 344"/>
                  <a:gd name="T60" fmla="*/ 3 w 301"/>
                  <a:gd name="T61" fmla="*/ 109 h 344"/>
                  <a:gd name="T62" fmla="*/ 1 w 301"/>
                  <a:gd name="T63" fmla="*/ 117 h 344"/>
                  <a:gd name="T64" fmla="*/ 11 w 301"/>
                  <a:gd name="T65" fmla="*/ 147 h 344"/>
                  <a:gd name="T66" fmla="*/ 15 w 301"/>
                  <a:gd name="T67" fmla="*/ 187 h 344"/>
                  <a:gd name="T68" fmla="*/ 11 w 301"/>
                  <a:gd name="T69" fmla="*/ 208 h 344"/>
                  <a:gd name="T70" fmla="*/ 9 w 301"/>
                  <a:gd name="T71" fmla="*/ 223 h 344"/>
                  <a:gd name="T72" fmla="*/ 19 w 301"/>
                  <a:gd name="T73" fmla="*/ 241 h 344"/>
                  <a:gd name="T74" fmla="*/ 31 w 301"/>
                  <a:gd name="T75" fmla="*/ 250 h 344"/>
                  <a:gd name="T76" fmla="*/ 63 w 301"/>
                  <a:gd name="T77" fmla="*/ 270 h 344"/>
                  <a:gd name="T78" fmla="*/ 97 w 301"/>
                  <a:gd name="T79" fmla="*/ 306 h 344"/>
                  <a:gd name="T80" fmla="*/ 128 w 301"/>
                  <a:gd name="T81" fmla="*/ 343 h 344"/>
                  <a:gd name="T82" fmla="*/ 141 w 301"/>
                  <a:gd name="T83" fmla="*/ 344 h 344"/>
                  <a:gd name="T84" fmla="*/ 144 w 301"/>
                  <a:gd name="T85" fmla="*/ 339 h 344"/>
                  <a:gd name="T86" fmla="*/ 144 w 301"/>
                  <a:gd name="T87" fmla="*/ 324 h 344"/>
                  <a:gd name="T88" fmla="*/ 147 w 301"/>
                  <a:gd name="T89" fmla="*/ 281 h 344"/>
                  <a:gd name="T90" fmla="*/ 160 w 301"/>
                  <a:gd name="T91" fmla="*/ 24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1" h="344">
                    <a:moveTo>
                      <a:pt x="173" y="216"/>
                    </a:moveTo>
                    <a:lnTo>
                      <a:pt x="173" y="216"/>
                    </a:lnTo>
                    <a:lnTo>
                      <a:pt x="182" y="200"/>
                    </a:lnTo>
                    <a:lnTo>
                      <a:pt x="190" y="189"/>
                    </a:lnTo>
                    <a:lnTo>
                      <a:pt x="197" y="182"/>
                    </a:lnTo>
                    <a:lnTo>
                      <a:pt x="205" y="179"/>
                    </a:lnTo>
                    <a:lnTo>
                      <a:pt x="212" y="179"/>
                    </a:lnTo>
                    <a:lnTo>
                      <a:pt x="222" y="181"/>
                    </a:lnTo>
                    <a:lnTo>
                      <a:pt x="235" y="187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5" y="198"/>
                    </a:lnTo>
                    <a:lnTo>
                      <a:pt x="260" y="198"/>
                    </a:lnTo>
                    <a:lnTo>
                      <a:pt x="265" y="198"/>
                    </a:lnTo>
                    <a:lnTo>
                      <a:pt x="270" y="195"/>
                    </a:lnTo>
                    <a:lnTo>
                      <a:pt x="270" y="195"/>
                    </a:lnTo>
                    <a:lnTo>
                      <a:pt x="276" y="190"/>
                    </a:lnTo>
                    <a:lnTo>
                      <a:pt x="276" y="189"/>
                    </a:lnTo>
                    <a:lnTo>
                      <a:pt x="276" y="187"/>
                    </a:lnTo>
                    <a:lnTo>
                      <a:pt x="274" y="182"/>
                    </a:lnTo>
                    <a:lnTo>
                      <a:pt x="271" y="177"/>
                    </a:lnTo>
                    <a:lnTo>
                      <a:pt x="271" y="177"/>
                    </a:lnTo>
                    <a:lnTo>
                      <a:pt x="268" y="173"/>
                    </a:lnTo>
                    <a:lnTo>
                      <a:pt x="266" y="168"/>
                    </a:lnTo>
                    <a:lnTo>
                      <a:pt x="265" y="163"/>
                    </a:lnTo>
                    <a:lnTo>
                      <a:pt x="266" y="160"/>
                    </a:lnTo>
                    <a:lnTo>
                      <a:pt x="268" y="157"/>
                    </a:lnTo>
                    <a:lnTo>
                      <a:pt x="273" y="154"/>
                    </a:lnTo>
                    <a:lnTo>
                      <a:pt x="282" y="150"/>
                    </a:lnTo>
                    <a:lnTo>
                      <a:pt x="282" y="150"/>
                    </a:lnTo>
                    <a:lnTo>
                      <a:pt x="289" y="150"/>
                    </a:lnTo>
                    <a:lnTo>
                      <a:pt x="295" y="147"/>
                    </a:lnTo>
                    <a:lnTo>
                      <a:pt x="300" y="144"/>
                    </a:lnTo>
                    <a:lnTo>
                      <a:pt x="300" y="141"/>
                    </a:lnTo>
                    <a:lnTo>
                      <a:pt x="301" y="138"/>
                    </a:lnTo>
                    <a:lnTo>
                      <a:pt x="301" y="138"/>
                    </a:lnTo>
                    <a:lnTo>
                      <a:pt x="300" y="133"/>
                    </a:lnTo>
                    <a:lnTo>
                      <a:pt x="298" y="127"/>
                    </a:lnTo>
                    <a:lnTo>
                      <a:pt x="293" y="122"/>
                    </a:lnTo>
                    <a:lnTo>
                      <a:pt x="289" y="117"/>
                    </a:lnTo>
                    <a:lnTo>
                      <a:pt x="289" y="117"/>
                    </a:lnTo>
                    <a:lnTo>
                      <a:pt x="281" y="114"/>
                    </a:lnTo>
                    <a:lnTo>
                      <a:pt x="274" y="109"/>
                    </a:lnTo>
                    <a:lnTo>
                      <a:pt x="257" y="106"/>
                    </a:lnTo>
                    <a:lnTo>
                      <a:pt x="257" y="106"/>
                    </a:lnTo>
                    <a:lnTo>
                      <a:pt x="219" y="100"/>
                    </a:lnTo>
                    <a:lnTo>
                      <a:pt x="200" y="95"/>
                    </a:lnTo>
                    <a:lnTo>
                      <a:pt x="190" y="90"/>
                    </a:lnTo>
                    <a:lnTo>
                      <a:pt x="181" y="85"/>
                    </a:lnTo>
                    <a:lnTo>
                      <a:pt x="181" y="85"/>
                    </a:lnTo>
                    <a:lnTo>
                      <a:pt x="171" y="79"/>
                    </a:lnTo>
                    <a:lnTo>
                      <a:pt x="163" y="71"/>
                    </a:lnTo>
                    <a:lnTo>
                      <a:pt x="151" y="57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2" y="15"/>
                    </a:lnTo>
                    <a:lnTo>
                      <a:pt x="114" y="6"/>
                    </a:lnTo>
                    <a:lnTo>
                      <a:pt x="111" y="3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0" y="3"/>
                    </a:lnTo>
                    <a:lnTo>
                      <a:pt x="89" y="6"/>
                    </a:lnTo>
                    <a:lnTo>
                      <a:pt x="89" y="9"/>
                    </a:lnTo>
                    <a:lnTo>
                      <a:pt x="90" y="12"/>
                    </a:lnTo>
                    <a:lnTo>
                      <a:pt x="95" y="20"/>
                    </a:lnTo>
                    <a:lnTo>
                      <a:pt x="97" y="23"/>
                    </a:lnTo>
                    <a:lnTo>
                      <a:pt x="95" y="27"/>
                    </a:lnTo>
                    <a:lnTo>
                      <a:pt x="95" y="27"/>
                    </a:lnTo>
                    <a:lnTo>
                      <a:pt x="93" y="38"/>
                    </a:lnTo>
                    <a:lnTo>
                      <a:pt x="90" y="49"/>
                    </a:lnTo>
                    <a:lnTo>
                      <a:pt x="89" y="52"/>
                    </a:lnTo>
                    <a:lnTo>
                      <a:pt x="85" y="54"/>
                    </a:lnTo>
                    <a:lnTo>
                      <a:pt x="81" y="54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65" y="42"/>
                    </a:lnTo>
                    <a:lnTo>
                      <a:pt x="57" y="41"/>
                    </a:lnTo>
                    <a:lnTo>
                      <a:pt x="50" y="41"/>
                    </a:lnTo>
                    <a:lnTo>
                      <a:pt x="46" y="44"/>
                    </a:lnTo>
                    <a:lnTo>
                      <a:pt x="41" y="49"/>
                    </a:lnTo>
                    <a:lnTo>
                      <a:pt x="38" y="55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0" y="73"/>
                    </a:lnTo>
                    <a:lnTo>
                      <a:pt x="30" y="79"/>
                    </a:lnTo>
                    <a:lnTo>
                      <a:pt x="28" y="93"/>
                    </a:lnTo>
                    <a:lnTo>
                      <a:pt x="25" y="100"/>
                    </a:lnTo>
                    <a:lnTo>
                      <a:pt x="22" y="104"/>
                    </a:lnTo>
                    <a:lnTo>
                      <a:pt x="14" y="108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1" y="117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11" y="147"/>
                    </a:lnTo>
                    <a:lnTo>
                      <a:pt x="15" y="166"/>
                    </a:lnTo>
                    <a:lnTo>
                      <a:pt x="15" y="176"/>
                    </a:lnTo>
                    <a:lnTo>
                      <a:pt x="15" y="187"/>
                    </a:lnTo>
                    <a:lnTo>
                      <a:pt x="14" y="196"/>
                    </a:lnTo>
                    <a:lnTo>
                      <a:pt x="11" y="208"/>
                    </a:lnTo>
                    <a:lnTo>
                      <a:pt x="11" y="208"/>
                    </a:lnTo>
                    <a:lnTo>
                      <a:pt x="9" y="212"/>
                    </a:lnTo>
                    <a:lnTo>
                      <a:pt x="8" y="219"/>
                    </a:lnTo>
                    <a:lnTo>
                      <a:pt x="9" y="223"/>
                    </a:lnTo>
                    <a:lnTo>
                      <a:pt x="11" y="230"/>
                    </a:lnTo>
                    <a:lnTo>
                      <a:pt x="14" y="236"/>
                    </a:lnTo>
                    <a:lnTo>
                      <a:pt x="19" y="241"/>
                    </a:lnTo>
                    <a:lnTo>
                      <a:pt x="23" y="246"/>
                    </a:lnTo>
                    <a:lnTo>
                      <a:pt x="31" y="250"/>
                    </a:lnTo>
                    <a:lnTo>
                      <a:pt x="31" y="250"/>
                    </a:lnTo>
                    <a:lnTo>
                      <a:pt x="42" y="255"/>
                    </a:lnTo>
                    <a:lnTo>
                      <a:pt x="54" y="262"/>
                    </a:lnTo>
                    <a:lnTo>
                      <a:pt x="63" y="270"/>
                    </a:lnTo>
                    <a:lnTo>
                      <a:pt x="73" y="279"/>
                    </a:lnTo>
                    <a:lnTo>
                      <a:pt x="73" y="279"/>
                    </a:lnTo>
                    <a:lnTo>
                      <a:pt x="97" y="306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8" y="343"/>
                    </a:lnTo>
                    <a:lnTo>
                      <a:pt x="133" y="344"/>
                    </a:lnTo>
                    <a:lnTo>
                      <a:pt x="136" y="344"/>
                    </a:lnTo>
                    <a:lnTo>
                      <a:pt x="141" y="344"/>
                    </a:lnTo>
                    <a:lnTo>
                      <a:pt x="141" y="344"/>
                    </a:lnTo>
                    <a:lnTo>
                      <a:pt x="143" y="343"/>
                    </a:lnTo>
                    <a:lnTo>
                      <a:pt x="144" y="339"/>
                    </a:lnTo>
                    <a:lnTo>
                      <a:pt x="146" y="335"/>
                    </a:lnTo>
                    <a:lnTo>
                      <a:pt x="144" y="324"/>
                    </a:lnTo>
                    <a:lnTo>
                      <a:pt x="144" y="324"/>
                    </a:lnTo>
                    <a:lnTo>
                      <a:pt x="144" y="309"/>
                    </a:lnTo>
                    <a:lnTo>
                      <a:pt x="144" y="295"/>
                    </a:lnTo>
                    <a:lnTo>
                      <a:pt x="147" y="281"/>
                    </a:lnTo>
                    <a:lnTo>
                      <a:pt x="151" y="266"/>
                    </a:lnTo>
                    <a:lnTo>
                      <a:pt x="155" y="254"/>
                    </a:lnTo>
                    <a:lnTo>
                      <a:pt x="160" y="241"/>
                    </a:lnTo>
                    <a:lnTo>
                      <a:pt x="173" y="216"/>
                    </a:lnTo>
                    <a:lnTo>
                      <a:pt x="173" y="2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0" name="Freeform 152">
                <a:extLst>
                  <a:ext uri="{FF2B5EF4-FFF2-40B4-BE49-F238E27FC236}">
                    <a16:creationId xmlns:a16="http://schemas.microsoft.com/office/drawing/2014/main" id="{2DCB64B7-6EE4-7036-300B-BE05B0593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6" y="4213"/>
                <a:ext cx="216" cy="117"/>
              </a:xfrm>
              <a:custGeom>
                <a:avLst/>
                <a:gdLst>
                  <a:gd name="T0" fmla="*/ 414 w 432"/>
                  <a:gd name="T1" fmla="*/ 2 h 235"/>
                  <a:gd name="T2" fmla="*/ 373 w 432"/>
                  <a:gd name="T3" fmla="*/ 18 h 235"/>
                  <a:gd name="T4" fmla="*/ 360 w 432"/>
                  <a:gd name="T5" fmla="*/ 25 h 235"/>
                  <a:gd name="T6" fmla="*/ 316 w 432"/>
                  <a:gd name="T7" fmla="*/ 52 h 235"/>
                  <a:gd name="T8" fmla="*/ 270 w 432"/>
                  <a:gd name="T9" fmla="*/ 70 h 235"/>
                  <a:gd name="T10" fmla="*/ 221 w 432"/>
                  <a:gd name="T11" fmla="*/ 76 h 235"/>
                  <a:gd name="T12" fmla="*/ 168 w 432"/>
                  <a:gd name="T13" fmla="*/ 72 h 235"/>
                  <a:gd name="T14" fmla="*/ 152 w 432"/>
                  <a:gd name="T15" fmla="*/ 68 h 235"/>
                  <a:gd name="T16" fmla="*/ 138 w 432"/>
                  <a:gd name="T17" fmla="*/ 70 h 235"/>
                  <a:gd name="T18" fmla="*/ 127 w 432"/>
                  <a:gd name="T19" fmla="*/ 79 h 235"/>
                  <a:gd name="T20" fmla="*/ 121 w 432"/>
                  <a:gd name="T21" fmla="*/ 97 h 235"/>
                  <a:gd name="T22" fmla="*/ 119 w 432"/>
                  <a:gd name="T23" fmla="*/ 102 h 235"/>
                  <a:gd name="T24" fmla="*/ 111 w 432"/>
                  <a:gd name="T25" fmla="*/ 111 h 235"/>
                  <a:gd name="T26" fmla="*/ 94 w 432"/>
                  <a:gd name="T27" fmla="*/ 114 h 235"/>
                  <a:gd name="T28" fmla="*/ 82 w 432"/>
                  <a:gd name="T29" fmla="*/ 114 h 235"/>
                  <a:gd name="T30" fmla="*/ 62 w 432"/>
                  <a:gd name="T31" fmla="*/ 122 h 235"/>
                  <a:gd name="T32" fmla="*/ 52 w 432"/>
                  <a:gd name="T33" fmla="*/ 127 h 235"/>
                  <a:gd name="T34" fmla="*/ 32 w 432"/>
                  <a:gd name="T35" fmla="*/ 138 h 235"/>
                  <a:gd name="T36" fmla="*/ 20 w 432"/>
                  <a:gd name="T37" fmla="*/ 140 h 235"/>
                  <a:gd name="T38" fmla="*/ 8 w 432"/>
                  <a:gd name="T39" fmla="*/ 137 h 235"/>
                  <a:gd name="T40" fmla="*/ 1 w 432"/>
                  <a:gd name="T41" fmla="*/ 135 h 235"/>
                  <a:gd name="T42" fmla="*/ 0 w 432"/>
                  <a:gd name="T43" fmla="*/ 137 h 235"/>
                  <a:gd name="T44" fmla="*/ 1 w 432"/>
                  <a:gd name="T45" fmla="*/ 146 h 235"/>
                  <a:gd name="T46" fmla="*/ 9 w 432"/>
                  <a:gd name="T47" fmla="*/ 167 h 235"/>
                  <a:gd name="T48" fmla="*/ 25 w 432"/>
                  <a:gd name="T49" fmla="*/ 195 h 235"/>
                  <a:gd name="T50" fmla="*/ 41 w 432"/>
                  <a:gd name="T51" fmla="*/ 211 h 235"/>
                  <a:gd name="T52" fmla="*/ 51 w 432"/>
                  <a:gd name="T53" fmla="*/ 219 h 235"/>
                  <a:gd name="T54" fmla="*/ 68 w 432"/>
                  <a:gd name="T55" fmla="*/ 229 h 235"/>
                  <a:gd name="T56" fmla="*/ 84 w 432"/>
                  <a:gd name="T57" fmla="*/ 234 h 235"/>
                  <a:gd name="T58" fmla="*/ 119 w 432"/>
                  <a:gd name="T59" fmla="*/ 234 h 235"/>
                  <a:gd name="T60" fmla="*/ 170 w 432"/>
                  <a:gd name="T61" fmla="*/ 226 h 235"/>
                  <a:gd name="T62" fmla="*/ 187 w 432"/>
                  <a:gd name="T63" fmla="*/ 226 h 235"/>
                  <a:gd name="T64" fmla="*/ 217 w 432"/>
                  <a:gd name="T65" fmla="*/ 222 h 235"/>
                  <a:gd name="T66" fmla="*/ 246 w 432"/>
                  <a:gd name="T67" fmla="*/ 208 h 235"/>
                  <a:gd name="T68" fmla="*/ 271 w 432"/>
                  <a:gd name="T69" fmla="*/ 186 h 235"/>
                  <a:gd name="T70" fmla="*/ 289 w 432"/>
                  <a:gd name="T71" fmla="*/ 156 h 235"/>
                  <a:gd name="T72" fmla="*/ 292 w 432"/>
                  <a:gd name="T73" fmla="*/ 151 h 235"/>
                  <a:gd name="T74" fmla="*/ 300 w 432"/>
                  <a:gd name="T75" fmla="*/ 146 h 235"/>
                  <a:gd name="T76" fmla="*/ 308 w 432"/>
                  <a:gd name="T77" fmla="*/ 146 h 235"/>
                  <a:gd name="T78" fmla="*/ 318 w 432"/>
                  <a:gd name="T79" fmla="*/ 149 h 235"/>
                  <a:gd name="T80" fmla="*/ 321 w 432"/>
                  <a:gd name="T81" fmla="*/ 153 h 235"/>
                  <a:gd name="T82" fmla="*/ 333 w 432"/>
                  <a:gd name="T83" fmla="*/ 164 h 235"/>
                  <a:gd name="T84" fmla="*/ 340 w 432"/>
                  <a:gd name="T85" fmla="*/ 165 h 235"/>
                  <a:gd name="T86" fmla="*/ 346 w 432"/>
                  <a:gd name="T87" fmla="*/ 162 h 235"/>
                  <a:gd name="T88" fmla="*/ 349 w 432"/>
                  <a:gd name="T89" fmla="*/ 159 h 235"/>
                  <a:gd name="T90" fmla="*/ 348 w 432"/>
                  <a:gd name="T91" fmla="*/ 153 h 235"/>
                  <a:gd name="T92" fmla="*/ 340 w 432"/>
                  <a:gd name="T93" fmla="*/ 145 h 235"/>
                  <a:gd name="T94" fmla="*/ 335 w 432"/>
                  <a:gd name="T95" fmla="*/ 140 h 235"/>
                  <a:gd name="T96" fmla="*/ 322 w 432"/>
                  <a:gd name="T97" fmla="*/ 122 h 235"/>
                  <a:gd name="T98" fmla="*/ 319 w 432"/>
                  <a:gd name="T99" fmla="*/ 108 h 235"/>
                  <a:gd name="T100" fmla="*/ 327 w 432"/>
                  <a:gd name="T101" fmla="*/ 97 h 235"/>
                  <a:gd name="T102" fmla="*/ 345 w 432"/>
                  <a:gd name="T103" fmla="*/ 86 h 235"/>
                  <a:gd name="T104" fmla="*/ 357 w 432"/>
                  <a:gd name="T105" fmla="*/ 78 h 235"/>
                  <a:gd name="T106" fmla="*/ 387 w 432"/>
                  <a:gd name="T107" fmla="*/ 49 h 235"/>
                  <a:gd name="T108" fmla="*/ 418 w 432"/>
                  <a:gd name="T109" fmla="*/ 21 h 235"/>
                  <a:gd name="T110" fmla="*/ 429 w 432"/>
                  <a:gd name="T111" fmla="*/ 14 h 235"/>
                  <a:gd name="T112" fmla="*/ 432 w 432"/>
                  <a:gd name="T113" fmla="*/ 8 h 235"/>
                  <a:gd name="T114" fmla="*/ 430 w 432"/>
                  <a:gd name="T115" fmla="*/ 5 h 235"/>
                  <a:gd name="T116" fmla="*/ 426 w 432"/>
                  <a:gd name="T117" fmla="*/ 0 h 235"/>
                  <a:gd name="T118" fmla="*/ 414 w 432"/>
                  <a:gd name="T119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2" h="235">
                    <a:moveTo>
                      <a:pt x="414" y="2"/>
                    </a:moveTo>
                    <a:lnTo>
                      <a:pt x="414" y="2"/>
                    </a:lnTo>
                    <a:lnTo>
                      <a:pt x="386" y="11"/>
                    </a:lnTo>
                    <a:lnTo>
                      <a:pt x="373" y="18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38" y="40"/>
                    </a:lnTo>
                    <a:lnTo>
                      <a:pt x="316" y="52"/>
                    </a:lnTo>
                    <a:lnTo>
                      <a:pt x="294" y="62"/>
                    </a:lnTo>
                    <a:lnTo>
                      <a:pt x="270" y="70"/>
                    </a:lnTo>
                    <a:lnTo>
                      <a:pt x="246" y="75"/>
                    </a:lnTo>
                    <a:lnTo>
                      <a:pt x="221" y="76"/>
                    </a:lnTo>
                    <a:lnTo>
                      <a:pt x="195" y="76"/>
                    </a:lnTo>
                    <a:lnTo>
                      <a:pt x="168" y="72"/>
                    </a:lnTo>
                    <a:lnTo>
                      <a:pt x="168" y="72"/>
                    </a:lnTo>
                    <a:lnTo>
                      <a:pt x="152" y="68"/>
                    </a:lnTo>
                    <a:lnTo>
                      <a:pt x="146" y="68"/>
                    </a:lnTo>
                    <a:lnTo>
                      <a:pt x="138" y="70"/>
                    </a:lnTo>
                    <a:lnTo>
                      <a:pt x="132" y="73"/>
                    </a:lnTo>
                    <a:lnTo>
                      <a:pt x="127" y="79"/>
                    </a:lnTo>
                    <a:lnTo>
                      <a:pt x="122" y="86"/>
                    </a:lnTo>
                    <a:lnTo>
                      <a:pt x="121" y="97"/>
                    </a:lnTo>
                    <a:lnTo>
                      <a:pt x="121" y="97"/>
                    </a:lnTo>
                    <a:lnTo>
                      <a:pt x="119" y="102"/>
                    </a:lnTo>
                    <a:lnTo>
                      <a:pt x="117" y="105"/>
                    </a:lnTo>
                    <a:lnTo>
                      <a:pt x="111" y="111"/>
                    </a:lnTo>
                    <a:lnTo>
                      <a:pt x="103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2" y="122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41" y="133"/>
                    </a:lnTo>
                    <a:lnTo>
                      <a:pt x="32" y="138"/>
                    </a:lnTo>
                    <a:lnTo>
                      <a:pt x="25" y="140"/>
                    </a:lnTo>
                    <a:lnTo>
                      <a:pt x="20" y="140"/>
                    </a:lnTo>
                    <a:lnTo>
                      <a:pt x="14" y="138"/>
                    </a:lnTo>
                    <a:lnTo>
                      <a:pt x="8" y="137"/>
                    </a:lnTo>
                    <a:lnTo>
                      <a:pt x="8" y="137"/>
                    </a:lnTo>
                    <a:lnTo>
                      <a:pt x="1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1" y="146"/>
                    </a:lnTo>
                    <a:lnTo>
                      <a:pt x="1" y="146"/>
                    </a:lnTo>
                    <a:lnTo>
                      <a:pt x="9" y="167"/>
                    </a:lnTo>
                    <a:lnTo>
                      <a:pt x="19" y="186"/>
                    </a:lnTo>
                    <a:lnTo>
                      <a:pt x="25" y="195"/>
                    </a:lnTo>
                    <a:lnTo>
                      <a:pt x="33" y="203"/>
                    </a:lnTo>
                    <a:lnTo>
                      <a:pt x="41" y="211"/>
                    </a:lnTo>
                    <a:lnTo>
                      <a:pt x="51" y="219"/>
                    </a:lnTo>
                    <a:lnTo>
                      <a:pt x="51" y="219"/>
                    </a:lnTo>
                    <a:lnTo>
                      <a:pt x="59" y="226"/>
                    </a:lnTo>
                    <a:lnTo>
                      <a:pt x="68" y="229"/>
                    </a:lnTo>
                    <a:lnTo>
                      <a:pt x="76" y="232"/>
                    </a:lnTo>
                    <a:lnTo>
                      <a:pt x="84" y="234"/>
                    </a:lnTo>
                    <a:lnTo>
                      <a:pt x="102" y="235"/>
                    </a:lnTo>
                    <a:lnTo>
                      <a:pt x="119" y="234"/>
                    </a:lnTo>
                    <a:lnTo>
                      <a:pt x="152" y="229"/>
                    </a:lnTo>
                    <a:lnTo>
                      <a:pt x="170" y="226"/>
                    </a:lnTo>
                    <a:lnTo>
                      <a:pt x="187" y="226"/>
                    </a:lnTo>
                    <a:lnTo>
                      <a:pt x="187" y="226"/>
                    </a:lnTo>
                    <a:lnTo>
                      <a:pt x="203" y="226"/>
                    </a:lnTo>
                    <a:lnTo>
                      <a:pt x="217" y="222"/>
                    </a:lnTo>
                    <a:lnTo>
                      <a:pt x="233" y="216"/>
                    </a:lnTo>
                    <a:lnTo>
                      <a:pt x="246" y="208"/>
                    </a:lnTo>
                    <a:lnTo>
                      <a:pt x="259" y="199"/>
                    </a:lnTo>
                    <a:lnTo>
                      <a:pt x="271" y="186"/>
                    </a:lnTo>
                    <a:lnTo>
                      <a:pt x="281" y="172"/>
                    </a:lnTo>
                    <a:lnTo>
                      <a:pt x="289" y="156"/>
                    </a:lnTo>
                    <a:lnTo>
                      <a:pt x="289" y="156"/>
                    </a:lnTo>
                    <a:lnTo>
                      <a:pt x="292" y="151"/>
                    </a:lnTo>
                    <a:lnTo>
                      <a:pt x="295" y="148"/>
                    </a:lnTo>
                    <a:lnTo>
                      <a:pt x="300" y="146"/>
                    </a:lnTo>
                    <a:lnTo>
                      <a:pt x="305" y="145"/>
                    </a:lnTo>
                    <a:lnTo>
                      <a:pt x="308" y="146"/>
                    </a:lnTo>
                    <a:lnTo>
                      <a:pt x="313" y="146"/>
                    </a:lnTo>
                    <a:lnTo>
                      <a:pt x="318" y="149"/>
                    </a:lnTo>
                    <a:lnTo>
                      <a:pt x="321" y="153"/>
                    </a:lnTo>
                    <a:lnTo>
                      <a:pt x="321" y="153"/>
                    </a:lnTo>
                    <a:lnTo>
                      <a:pt x="327" y="159"/>
                    </a:lnTo>
                    <a:lnTo>
                      <a:pt x="333" y="164"/>
                    </a:lnTo>
                    <a:lnTo>
                      <a:pt x="337" y="165"/>
                    </a:lnTo>
                    <a:lnTo>
                      <a:pt x="340" y="165"/>
                    </a:lnTo>
                    <a:lnTo>
                      <a:pt x="343" y="165"/>
                    </a:lnTo>
                    <a:lnTo>
                      <a:pt x="346" y="162"/>
                    </a:lnTo>
                    <a:lnTo>
                      <a:pt x="346" y="162"/>
                    </a:lnTo>
                    <a:lnTo>
                      <a:pt x="349" y="159"/>
                    </a:lnTo>
                    <a:lnTo>
                      <a:pt x="349" y="156"/>
                    </a:lnTo>
                    <a:lnTo>
                      <a:pt x="348" y="153"/>
                    </a:lnTo>
                    <a:lnTo>
                      <a:pt x="346" y="149"/>
                    </a:lnTo>
                    <a:lnTo>
                      <a:pt x="340" y="145"/>
                    </a:lnTo>
                    <a:lnTo>
                      <a:pt x="335" y="140"/>
                    </a:lnTo>
                    <a:lnTo>
                      <a:pt x="335" y="140"/>
                    </a:lnTo>
                    <a:lnTo>
                      <a:pt x="327" y="130"/>
                    </a:lnTo>
                    <a:lnTo>
                      <a:pt x="322" y="122"/>
                    </a:lnTo>
                    <a:lnTo>
                      <a:pt x="321" y="114"/>
                    </a:lnTo>
                    <a:lnTo>
                      <a:pt x="319" y="108"/>
                    </a:lnTo>
                    <a:lnTo>
                      <a:pt x="322" y="103"/>
                    </a:lnTo>
                    <a:lnTo>
                      <a:pt x="327" y="97"/>
                    </a:lnTo>
                    <a:lnTo>
                      <a:pt x="335" y="92"/>
                    </a:lnTo>
                    <a:lnTo>
                      <a:pt x="345" y="86"/>
                    </a:lnTo>
                    <a:lnTo>
                      <a:pt x="345" y="86"/>
                    </a:lnTo>
                    <a:lnTo>
                      <a:pt x="357" y="78"/>
                    </a:lnTo>
                    <a:lnTo>
                      <a:pt x="367" y="70"/>
                    </a:lnTo>
                    <a:lnTo>
                      <a:pt x="387" y="49"/>
                    </a:lnTo>
                    <a:lnTo>
                      <a:pt x="406" y="30"/>
                    </a:lnTo>
                    <a:lnTo>
                      <a:pt x="418" y="21"/>
                    </a:lnTo>
                    <a:lnTo>
                      <a:pt x="429" y="14"/>
                    </a:lnTo>
                    <a:lnTo>
                      <a:pt x="429" y="14"/>
                    </a:lnTo>
                    <a:lnTo>
                      <a:pt x="430" y="11"/>
                    </a:lnTo>
                    <a:lnTo>
                      <a:pt x="432" y="8"/>
                    </a:lnTo>
                    <a:lnTo>
                      <a:pt x="432" y="8"/>
                    </a:lnTo>
                    <a:lnTo>
                      <a:pt x="430" y="5"/>
                    </a:lnTo>
                    <a:lnTo>
                      <a:pt x="429" y="2"/>
                    </a:lnTo>
                    <a:lnTo>
                      <a:pt x="426" y="0"/>
                    </a:lnTo>
                    <a:lnTo>
                      <a:pt x="419" y="0"/>
                    </a:lnTo>
                    <a:lnTo>
                      <a:pt x="414" y="2"/>
                    </a:lnTo>
                    <a:lnTo>
                      <a:pt x="414" y="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1" name="Freeform 153">
                <a:extLst>
                  <a:ext uri="{FF2B5EF4-FFF2-40B4-BE49-F238E27FC236}">
                    <a16:creationId xmlns:a16="http://schemas.microsoft.com/office/drawing/2014/main" id="{0CA49175-C75C-D26F-90DA-9A9544A06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4213"/>
                <a:ext cx="268" cy="89"/>
              </a:xfrm>
              <a:custGeom>
                <a:avLst/>
                <a:gdLst>
                  <a:gd name="T0" fmla="*/ 506 w 535"/>
                  <a:gd name="T1" fmla="*/ 102 h 180"/>
                  <a:gd name="T2" fmla="*/ 479 w 535"/>
                  <a:gd name="T3" fmla="*/ 106 h 180"/>
                  <a:gd name="T4" fmla="*/ 456 w 535"/>
                  <a:gd name="T5" fmla="*/ 116 h 180"/>
                  <a:gd name="T6" fmla="*/ 438 w 535"/>
                  <a:gd name="T7" fmla="*/ 121 h 180"/>
                  <a:gd name="T8" fmla="*/ 432 w 535"/>
                  <a:gd name="T9" fmla="*/ 118 h 180"/>
                  <a:gd name="T10" fmla="*/ 427 w 535"/>
                  <a:gd name="T11" fmla="*/ 108 h 180"/>
                  <a:gd name="T12" fmla="*/ 427 w 535"/>
                  <a:gd name="T13" fmla="*/ 100 h 180"/>
                  <a:gd name="T14" fmla="*/ 424 w 535"/>
                  <a:gd name="T15" fmla="*/ 84 h 180"/>
                  <a:gd name="T16" fmla="*/ 418 w 535"/>
                  <a:gd name="T17" fmla="*/ 78 h 180"/>
                  <a:gd name="T18" fmla="*/ 406 w 535"/>
                  <a:gd name="T19" fmla="*/ 78 h 180"/>
                  <a:gd name="T20" fmla="*/ 398 w 535"/>
                  <a:gd name="T21" fmla="*/ 79 h 180"/>
                  <a:gd name="T22" fmla="*/ 375 w 535"/>
                  <a:gd name="T23" fmla="*/ 83 h 180"/>
                  <a:gd name="T24" fmla="*/ 349 w 535"/>
                  <a:gd name="T25" fmla="*/ 79 h 180"/>
                  <a:gd name="T26" fmla="*/ 308 w 535"/>
                  <a:gd name="T27" fmla="*/ 68 h 180"/>
                  <a:gd name="T28" fmla="*/ 265 w 535"/>
                  <a:gd name="T29" fmla="*/ 60 h 180"/>
                  <a:gd name="T30" fmla="*/ 224 w 535"/>
                  <a:gd name="T31" fmla="*/ 59 h 180"/>
                  <a:gd name="T32" fmla="*/ 181 w 535"/>
                  <a:gd name="T33" fmla="*/ 70 h 180"/>
                  <a:gd name="T34" fmla="*/ 176 w 535"/>
                  <a:gd name="T35" fmla="*/ 70 h 180"/>
                  <a:gd name="T36" fmla="*/ 162 w 535"/>
                  <a:gd name="T37" fmla="*/ 70 h 180"/>
                  <a:gd name="T38" fmla="*/ 154 w 535"/>
                  <a:gd name="T39" fmla="*/ 68 h 180"/>
                  <a:gd name="T40" fmla="*/ 133 w 535"/>
                  <a:gd name="T41" fmla="*/ 57 h 180"/>
                  <a:gd name="T42" fmla="*/ 122 w 535"/>
                  <a:gd name="T43" fmla="*/ 45 h 180"/>
                  <a:gd name="T44" fmla="*/ 122 w 535"/>
                  <a:gd name="T45" fmla="*/ 41 h 180"/>
                  <a:gd name="T46" fmla="*/ 122 w 535"/>
                  <a:gd name="T47" fmla="*/ 27 h 180"/>
                  <a:gd name="T48" fmla="*/ 117 w 535"/>
                  <a:gd name="T49" fmla="*/ 24 h 180"/>
                  <a:gd name="T50" fmla="*/ 105 w 535"/>
                  <a:gd name="T51" fmla="*/ 27 h 180"/>
                  <a:gd name="T52" fmla="*/ 93 w 535"/>
                  <a:gd name="T53" fmla="*/ 30 h 180"/>
                  <a:gd name="T54" fmla="*/ 74 w 535"/>
                  <a:gd name="T55" fmla="*/ 32 h 180"/>
                  <a:gd name="T56" fmla="*/ 58 w 535"/>
                  <a:gd name="T57" fmla="*/ 25 h 180"/>
                  <a:gd name="T58" fmla="*/ 44 w 535"/>
                  <a:gd name="T59" fmla="*/ 11 h 180"/>
                  <a:gd name="T60" fmla="*/ 38 w 535"/>
                  <a:gd name="T61" fmla="*/ 0 h 180"/>
                  <a:gd name="T62" fmla="*/ 35 w 535"/>
                  <a:gd name="T63" fmla="*/ 13 h 180"/>
                  <a:gd name="T64" fmla="*/ 31 w 535"/>
                  <a:gd name="T65" fmla="*/ 29 h 180"/>
                  <a:gd name="T66" fmla="*/ 22 w 535"/>
                  <a:gd name="T67" fmla="*/ 35 h 180"/>
                  <a:gd name="T68" fmla="*/ 14 w 535"/>
                  <a:gd name="T69" fmla="*/ 33 h 180"/>
                  <a:gd name="T70" fmla="*/ 9 w 535"/>
                  <a:gd name="T71" fmla="*/ 38 h 180"/>
                  <a:gd name="T72" fmla="*/ 6 w 535"/>
                  <a:gd name="T73" fmla="*/ 46 h 180"/>
                  <a:gd name="T74" fmla="*/ 0 w 535"/>
                  <a:gd name="T75" fmla="*/ 75 h 180"/>
                  <a:gd name="T76" fmla="*/ 6 w 535"/>
                  <a:gd name="T77" fmla="*/ 95 h 180"/>
                  <a:gd name="T78" fmla="*/ 24 w 535"/>
                  <a:gd name="T79" fmla="*/ 110 h 180"/>
                  <a:gd name="T80" fmla="*/ 54 w 535"/>
                  <a:gd name="T81" fmla="*/ 114 h 180"/>
                  <a:gd name="T82" fmla="*/ 90 w 535"/>
                  <a:gd name="T83" fmla="*/ 114 h 180"/>
                  <a:gd name="T84" fmla="*/ 162 w 535"/>
                  <a:gd name="T85" fmla="*/ 121 h 180"/>
                  <a:gd name="T86" fmla="*/ 198 w 535"/>
                  <a:gd name="T87" fmla="*/ 127 h 180"/>
                  <a:gd name="T88" fmla="*/ 219 w 535"/>
                  <a:gd name="T89" fmla="*/ 133 h 180"/>
                  <a:gd name="T90" fmla="*/ 230 w 535"/>
                  <a:gd name="T91" fmla="*/ 143 h 180"/>
                  <a:gd name="T92" fmla="*/ 232 w 535"/>
                  <a:gd name="T93" fmla="*/ 146 h 180"/>
                  <a:gd name="T94" fmla="*/ 246 w 535"/>
                  <a:gd name="T95" fmla="*/ 168 h 180"/>
                  <a:gd name="T96" fmla="*/ 263 w 535"/>
                  <a:gd name="T97" fmla="*/ 178 h 180"/>
                  <a:gd name="T98" fmla="*/ 284 w 535"/>
                  <a:gd name="T99" fmla="*/ 180 h 180"/>
                  <a:gd name="T100" fmla="*/ 306 w 535"/>
                  <a:gd name="T101" fmla="*/ 176 h 180"/>
                  <a:gd name="T102" fmla="*/ 394 w 535"/>
                  <a:gd name="T103" fmla="*/ 162 h 180"/>
                  <a:gd name="T104" fmla="*/ 459 w 535"/>
                  <a:gd name="T105" fmla="*/ 159 h 180"/>
                  <a:gd name="T106" fmla="*/ 481 w 535"/>
                  <a:gd name="T107" fmla="*/ 159 h 180"/>
                  <a:gd name="T108" fmla="*/ 499 w 535"/>
                  <a:gd name="T109" fmla="*/ 157 h 180"/>
                  <a:gd name="T110" fmla="*/ 516 w 535"/>
                  <a:gd name="T111" fmla="*/ 154 h 180"/>
                  <a:gd name="T112" fmla="*/ 527 w 535"/>
                  <a:gd name="T113" fmla="*/ 149 h 180"/>
                  <a:gd name="T114" fmla="*/ 533 w 535"/>
                  <a:gd name="T115" fmla="*/ 143 h 180"/>
                  <a:gd name="T116" fmla="*/ 535 w 535"/>
                  <a:gd name="T117" fmla="*/ 133 h 180"/>
                  <a:gd name="T118" fmla="*/ 535 w 535"/>
                  <a:gd name="T119" fmla="*/ 124 h 180"/>
                  <a:gd name="T120" fmla="*/ 529 w 535"/>
                  <a:gd name="T121" fmla="*/ 110 h 180"/>
                  <a:gd name="T122" fmla="*/ 522 w 535"/>
                  <a:gd name="T123" fmla="*/ 103 h 180"/>
                  <a:gd name="T124" fmla="*/ 506 w 535"/>
                  <a:gd name="T125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5" h="180">
                    <a:moveTo>
                      <a:pt x="506" y="102"/>
                    </a:moveTo>
                    <a:lnTo>
                      <a:pt x="506" y="102"/>
                    </a:lnTo>
                    <a:lnTo>
                      <a:pt x="492" y="103"/>
                    </a:lnTo>
                    <a:lnTo>
                      <a:pt x="479" y="106"/>
                    </a:lnTo>
                    <a:lnTo>
                      <a:pt x="456" y="116"/>
                    </a:lnTo>
                    <a:lnTo>
                      <a:pt x="456" y="116"/>
                    </a:lnTo>
                    <a:lnTo>
                      <a:pt x="443" y="121"/>
                    </a:lnTo>
                    <a:lnTo>
                      <a:pt x="438" y="121"/>
                    </a:lnTo>
                    <a:lnTo>
                      <a:pt x="435" y="119"/>
                    </a:lnTo>
                    <a:lnTo>
                      <a:pt x="432" y="118"/>
                    </a:lnTo>
                    <a:lnTo>
                      <a:pt x="429" y="113"/>
                    </a:lnTo>
                    <a:lnTo>
                      <a:pt x="427" y="108"/>
                    </a:lnTo>
                    <a:lnTo>
                      <a:pt x="427" y="100"/>
                    </a:lnTo>
                    <a:lnTo>
                      <a:pt x="427" y="100"/>
                    </a:lnTo>
                    <a:lnTo>
                      <a:pt x="425" y="87"/>
                    </a:lnTo>
                    <a:lnTo>
                      <a:pt x="424" y="84"/>
                    </a:lnTo>
                    <a:lnTo>
                      <a:pt x="421" y="79"/>
                    </a:lnTo>
                    <a:lnTo>
                      <a:pt x="418" y="78"/>
                    </a:lnTo>
                    <a:lnTo>
                      <a:pt x="413" y="78"/>
                    </a:lnTo>
                    <a:lnTo>
                      <a:pt x="406" y="78"/>
                    </a:lnTo>
                    <a:lnTo>
                      <a:pt x="398" y="79"/>
                    </a:lnTo>
                    <a:lnTo>
                      <a:pt x="398" y="79"/>
                    </a:lnTo>
                    <a:lnTo>
                      <a:pt x="387" y="83"/>
                    </a:lnTo>
                    <a:lnTo>
                      <a:pt x="375" y="83"/>
                    </a:lnTo>
                    <a:lnTo>
                      <a:pt x="362" y="81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08" y="68"/>
                    </a:lnTo>
                    <a:lnTo>
                      <a:pt x="287" y="64"/>
                    </a:lnTo>
                    <a:lnTo>
                      <a:pt x="265" y="60"/>
                    </a:lnTo>
                    <a:lnTo>
                      <a:pt x="244" y="59"/>
                    </a:lnTo>
                    <a:lnTo>
                      <a:pt x="224" y="59"/>
                    </a:lnTo>
                    <a:lnTo>
                      <a:pt x="201" y="62"/>
                    </a:lnTo>
                    <a:lnTo>
                      <a:pt x="181" y="70"/>
                    </a:lnTo>
                    <a:lnTo>
                      <a:pt x="181" y="70"/>
                    </a:lnTo>
                    <a:lnTo>
                      <a:pt x="176" y="70"/>
                    </a:lnTo>
                    <a:lnTo>
                      <a:pt x="171" y="72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54" y="68"/>
                    </a:lnTo>
                    <a:lnTo>
                      <a:pt x="147" y="65"/>
                    </a:lnTo>
                    <a:lnTo>
                      <a:pt x="133" y="57"/>
                    </a:lnTo>
                    <a:lnTo>
                      <a:pt x="124" y="49"/>
                    </a:lnTo>
                    <a:lnTo>
                      <a:pt x="122" y="45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4" y="33"/>
                    </a:lnTo>
                    <a:lnTo>
                      <a:pt x="122" y="27"/>
                    </a:lnTo>
                    <a:lnTo>
                      <a:pt x="120" y="25"/>
                    </a:lnTo>
                    <a:lnTo>
                      <a:pt x="117" y="24"/>
                    </a:lnTo>
                    <a:lnTo>
                      <a:pt x="111" y="24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93" y="30"/>
                    </a:lnTo>
                    <a:lnTo>
                      <a:pt x="84" y="32"/>
                    </a:lnTo>
                    <a:lnTo>
                      <a:pt x="74" y="32"/>
                    </a:lnTo>
                    <a:lnTo>
                      <a:pt x="66" y="30"/>
                    </a:lnTo>
                    <a:lnTo>
                      <a:pt x="58" y="25"/>
                    </a:lnTo>
                    <a:lnTo>
                      <a:pt x="51" y="19"/>
                    </a:lnTo>
                    <a:lnTo>
                      <a:pt x="44" y="1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5" y="13"/>
                    </a:lnTo>
                    <a:lnTo>
                      <a:pt x="33" y="24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2" y="35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1" y="35"/>
                    </a:lnTo>
                    <a:lnTo>
                      <a:pt x="9" y="3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1" y="86"/>
                    </a:lnTo>
                    <a:lnTo>
                      <a:pt x="6" y="95"/>
                    </a:lnTo>
                    <a:lnTo>
                      <a:pt x="14" y="103"/>
                    </a:lnTo>
                    <a:lnTo>
                      <a:pt x="24" y="110"/>
                    </a:lnTo>
                    <a:lnTo>
                      <a:pt x="38" y="113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90" y="114"/>
                    </a:lnTo>
                    <a:lnTo>
                      <a:pt x="127" y="118"/>
                    </a:lnTo>
                    <a:lnTo>
                      <a:pt x="162" y="121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208" y="129"/>
                    </a:lnTo>
                    <a:lnTo>
                      <a:pt x="219" y="133"/>
                    </a:lnTo>
                    <a:lnTo>
                      <a:pt x="227" y="138"/>
                    </a:lnTo>
                    <a:lnTo>
                      <a:pt x="230" y="143"/>
                    </a:lnTo>
                    <a:lnTo>
                      <a:pt x="232" y="146"/>
                    </a:lnTo>
                    <a:lnTo>
                      <a:pt x="232" y="146"/>
                    </a:lnTo>
                    <a:lnTo>
                      <a:pt x="238" y="159"/>
                    </a:lnTo>
                    <a:lnTo>
                      <a:pt x="246" y="168"/>
                    </a:lnTo>
                    <a:lnTo>
                      <a:pt x="254" y="175"/>
                    </a:lnTo>
                    <a:lnTo>
                      <a:pt x="263" y="178"/>
                    </a:lnTo>
                    <a:lnTo>
                      <a:pt x="275" y="180"/>
                    </a:lnTo>
                    <a:lnTo>
                      <a:pt x="284" y="180"/>
                    </a:lnTo>
                    <a:lnTo>
                      <a:pt x="306" y="176"/>
                    </a:lnTo>
                    <a:lnTo>
                      <a:pt x="306" y="176"/>
                    </a:lnTo>
                    <a:lnTo>
                      <a:pt x="349" y="168"/>
                    </a:lnTo>
                    <a:lnTo>
                      <a:pt x="394" y="162"/>
                    </a:lnTo>
                    <a:lnTo>
                      <a:pt x="437" y="159"/>
                    </a:lnTo>
                    <a:lnTo>
                      <a:pt x="459" y="159"/>
                    </a:lnTo>
                    <a:lnTo>
                      <a:pt x="481" y="159"/>
                    </a:lnTo>
                    <a:lnTo>
                      <a:pt x="481" y="159"/>
                    </a:lnTo>
                    <a:lnTo>
                      <a:pt x="491" y="159"/>
                    </a:lnTo>
                    <a:lnTo>
                      <a:pt x="499" y="157"/>
                    </a:lnTo>
                    <a:lnTo>
                      <a:pt x="516" y="154"/>
                    </a:lnTo>
                    <a:lnTo>
                      <a:pt x="516" y="154"/>
                    </a:lnTo>
                    <a:lnTo>
                      <a:pt x="522" y="153"/>
                    </a:lnTo>
                    <a:lnTo>
                      <a:pt x="527" y="149"/>
                    </a:lnTo>
                    <a:lnTo>
                      <a:pt x="530" y="146"/>
                    </a:lnTo>
                    <a:lnTo>
                      <a:pt x="533" y="143"/>
                    </a:lnTo>
                    <a:lnTo>
                      <a:pt x="535" y="138"/>
                    </a:lnTo>
                    <a:lnTo>
                      <a:pt x="535" y="133"/>
                    </a:lnTo>
                    <a:lnTo>
                      <a:pt x="535" y="124"/>
                    </a:lnTo>
                    <a:lnTo>
                      <a:pt x="535" y="124"/>
                    </a:lnTo>
                    <a:lnTo>
                      <a:pt x="532" y="113"/>
                    </a:lnTo>
                    <a:lnTo>
                      <a:pt x="529" y="110"/>
                    </a:lnTo>
                    <a:lnTo>
                      <a:pt x="526" y="106"/>
                    </a:lnTo>
                    <a:lnTo>
                      <a:pt x="522" y="103"/>
                    </a:lnTo>
                    <a:lnTo>
                      <a:pt x="518" y="102"/>
                    </a:lnTo>
                    <a:lnTo>
                      <a:pt x="506" y="102"/>
                    </a:lnTo>
                    <a:lnTo>
                      <a:pt x="506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2" name="Freeform 154">
                <a:extLst>
                  <a:ext uri="{FF2B5EF4-FFF2-40B4-BE49-F238E27FC236}">
                    <a16:creationId xmlns:a16="http://schemas.microsoft.com/office/drawing/2014/main" id="{938A57BE-D1BA-ABAE-6A7D-CDD9BB4B5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3363"/>
                <a:ext cx="130" cy="131"/>
              </a:xfrm>
              <a:custGeom>
                <a:avLst/>
                <a:gdLst>
                  <a:gd name="T0" fmla="*/ 35 w 260"/>
                  <a:gd name="T1" fmla="*/ 178 h 262"/>
                  <a:gd name="T2" fmla="*/ 63 w 260"/>
                  <a:gd name="T3" fmla="*/ 189 h 262"/>
                  <a:gd name="T4" fmla="*/ 81 w 260"/>
                  <a:gd name="T5" fmla="*/ 209 h 262"/>
                  <a:gd name="T6" fmla="*/ 93 w 260"/>
                  <a:gd name="T7" fmla="*/ 233 h 262"/>
                  <a:gd name="T8" fmla="*/ 103 w 260"/>
                  <a:gd name="T9" fmla="*/ 262 h 262"/>
                  <a:gd name="T10" fmla="*/ 114 w 260"/>
                  <a:gd name="T11" fmla="*/ 241 h 262"/>
                  <a:gd name="T12" fmla="*/ 117 w 260"/>
                  <a:gd name="T13" fmla="*/ 236 h 262"/>
                  <a:gd name="T14" fmla="*/ 143 w 260"/>
                  <a:gd name="T15" fmla="*/ 216 h 262"/>
                  <a:gd name="T16" fmla="*/ 160 w 260"/>
                  <a:gd name="T17" fmla="*/ 206 h 262"/>
                  <a:gd name="T18" fmla="*/ 179 w 260"/>
                  <a:gd name="T19" fmla="*/ 203 h 262"/>
                  <a:gd name="T20" fmla="*/ 190 w 260"/>
                  <a:gd name="T21" fmla="*/ 205 h 262"/>
                  <a:gd name="T22" fmla="*/ 208 w 260"/>
                  <a:gd name="T23" fmla="*/ 206 h 262"/>
                  <a:gd name="T24" fmla="*/ 224 w 260"/>
                  <a:gd name="T25" fmla="*/ 203 h 262"/>
                  <a:gd name="T26" fmla="*/ 236 w 260"/>
                  <a:gd name="T27" fmla="*/ 195 h 262"/>
                  <a:gd name="T28" fmla="*/ 241 w 260"/>
                  <a:gd name="T29" fmla="*/ 187 h 262"/>
                  <a:gd name="T30" fmla="*/ 252 w 260"/>
                  <a:gd name="T31" fmla="*/ 152 h 262"/>
                  <a:gd name="T32" fmla="*/ 260 w 260"/>
                  <a:gd name="T33" fmla="*/ 116 h 262"/>
                  <a:gd name="T34" fmla="*/ 257 w 260"/>
                  <a:gd name="T35" fmla="*/ 114 h 262"/>
                  <a:gd name="T36" fmla="*/ 252 w 260"/>
                  <a:gd name="T37" fmla="*/ 111 h 262"/>
                  <a:gd name="T38" fmla="*/ 230 w 260"/>
                  <a:gd name="T39" fmla="*/ 98 h 262"/>
                  <a:gd name="T40" fmla="*/ 193 w 260"/>
                  <a:gd name="T41" fmla="*/ 66 h 262"/>
                  <a:gd name="T42" fmla="*/ 178 w 260"/>
                  <a:gd name="T43" fmla="*/ 46 h 262"/>
                  <a:gd name="T44" fmla="*/ 152 w 260"/>
                  <a:gd name="T45" fmla="*/ 19 h 262"/>
                  <a:gd name="T46" fmla="*/ 120 w 260"/>
                  <a:gd name="T47" fmla="*/ 0 h 262"/>
                  <a:gd name="T48" fmla="*/ 117 w 260"/>
                  <a:gd name="T49" fmla="*/ 12 h 262"/>
                  <a:gd name="T50" fmla="*/ 104 w 260"/>
                  <a:gd name="T51" fmla="*/ 35 h 262"/>
                  <a:gd name="T52" fmla="*/ 85 w 260"/>
                  <a:gd name="T53" fmla="*/ 50 h 262"/>
                  <a:gd name="T54" fmla="*/ 63 w 260"/>
                  <a:gd name="T55" fmla="*/ 63 h 262"/>
                  <a:gd name="T56" fmla="*/ 52 w 260"/>
                  <a:gd name="T57" fmla="*/ 68 h 262"/>
                  <a:gd name="T58" fmla="*/ 38 w 260"/>
                  <a:gd name="T59" fmla="*/ 77 h 262"/>
                  <a:gd name="T60" fmla="*/ 22 w 260"/>
                  <a:gd name="T61" fmla="*/ 100 h 262"/>
                  <a:gd name="T62" fmla="*/ 9 w 260"/>
                  <a:gd name="T63" fmla="*/ 111 h 262"/>
                  <a:gd name="T64" fmla="*/ 0 w 260"/>
                  <a:gd name="T65" fmla="*/ 114 h 262"/>
                  <a:gd name="T66" fmla="*/ 0 w 260"/>
                  <a:gd name="T67" fmla="*/ 124 h 262"/>
                  <a:gd name="T68" fmla="*/ 6 w 260"/>
                  <a:gd name="T69" fmla="*/ 139 h 262"/>
                  <a:gd name="T70" fmla="*/ 17 w 260"/>
                  <a:gd name="T71" fmla="*/ 163 h 262"/>
                  <a:gd name="T72" fmla="*/ 28 w 260"/>
                  <a:gd name="T73" fmla="*/ 174 h 262"/>
                  <a:gd name="T74" fmla="*/ 35 w 260"/>
                  <a:gd name="T75" fmla="*/ 17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2">
                    <a:moveTo>
                      <a:pt x="35" y="178"/>
                    </a:moveTo>
                    <a:lnTo>
                      <a:pt x="35" y="178"/>
                    </a:lnTo>
                    <a:lnTo>
                      <a:pt x="50" y="182"/>
                    </a:lnTo>
                    <a:lnTo>
                      <a:pt x="63" y="189"/>
                    </a:lnTo>
                    <a:lnTo>
                      <a:pt x="73" y="198"/>
                    </a:lnTo>
                    <a:lnTo>
                      <a:pt x="81" y="209"/>
                    </a:lnTo>
                    <a:lnTo>
                      <a:pt x="87" y="220"/>
                    </a:lnTo>
                    <a:lnTo>
                      <a:pt x="93" y="233"/>
                    </a:lnTo>
                    <a:lnTo>
                      <a:pt x="103" y="262"/>
                    </a:lnTo>
                    <a:lnTo>
                      <a:pt x="103" y="262"/>
                    </a:lnTo>
                    <a:lnTo>
                      <a:pt x="111" y="247"/>
                    </a:lnTo>
                    <a:lnTo>
                      <a:pt x="114" y="241"/>
                    </a:lnTo>
                    <a:lnTo>
                      <a:pt x="117" y="236"/>
                    </a:lnTo>
                    <a:lnTo>
                      <a:pt x="117" y="236"/>
                    </a:lnTo>
                    <a:lnTo>
                      <a:pt x="133" y="222"/>
                    </a:lnTo>
                    <a:lnTo>
                      <a:pt x="143" y="216"/>
                    </a:lnTo>
                    <a:lnTo>
                      <a:pt x="151" y="211"/>
                    </a:lnTo>
                    <a:lnTo>
                      <a:pt x="160" y="206"/>
                    </a:lnTo>
                    <a:lnTo>
                      <a:pt x="170" y="203"/>
                    </a:lnTo>
                    <a:lnTo>
                      <a:pt x="179" y="203"/>
                    </a:lnTo>
                    <a:lnTo>
                      <a:pt x="190" y="205"/>
                    </a:lnTo>
                    <a:lnTo>
                      <a:pt x="190" y="205"/>
                    </a:lnTo>
                    <a:lnTo>
                      <a:pt x="200" y="206"/>
                    </a:lnTo>
                    <a:lnTo>
                      <a:pt x="208" y="206"/>
                    </a:lnTo>
                    <a:lnTo>
                      <a:pt x="217" y="205"/>
                    </a:lnTo>
                    <a:lnTo>
                      <a:pt x="224" y="203"/>
                    </a:lnTo>
                    <a:lnTo>
                      <a:pt x="232" y="198"/>
                    </a:lnTo>
                    <a:lnTo>
                      <a:pt x="236" y="195"/>
                    </a:lnTo>
                    <a:lnTo>
                      <a:pt x="239" y="192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52" y="152"/>
                    </a:lnTo>
                    <a:lnTo>
                      <a:pt x="257" y="135"/>
                    </a:lnTo>
                    <a:lnTo>
                      <a:pt x="260" y="116"/>
                    </a:lnTo>
                    <a:lnTo>
                      <a:pt x="260" y="116"/>
                    </a:lnTo>
                    <a:lnTo>
                      <a:pt x="257" y="114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41" y="104"/>
                    </a:lnTo>
                    <a:lnTo>
                      <a:pt x="230" y="98"/>
                    </a:lnTo>
                    <a:lnTo>
                      <a:pt x="211" y="84"/>
                    </a:lnTo>
                    <a:lnTo>
                      <a:pt x="193" y="66"/>
                    </a:lnTo>
                    <a:lnTo>
                      <a:pt x="178" y="46"/>
                    </a:lnTo>
                    <a:lnTo>
                      <a:pt x="178" y="46"/>
                    </a:lnTo>
                    <a:lnTo>
                      <a:pt x="165" y="31"/>
                    </a:lnTo>
                    <a:lnTo>
                      <a:pt x="152" y="19"/>
                    </a:lnTo>
                    <a:lnTo>
                      <a:pt x="138" y="9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7" y="12"/>
                    </a:lnTo>
                    <a:lnTo>
                      <a:pt x="111" y="25"/>
                    </a:lnTo>
                    <a:lnTo>
                      <a:pt x="104" y="35"/>
                    </a:lnTo>
                    <a:lnTo>
                      <a:pt x="95" y="43"/>
                    </a:lnTo>
                    <a:lnTo>
                      <a:pt x="85" y="50"/>
                    </a:lnTo>
                    <a:lnTo>
                      <a:pt x="76" y="57"/>
                    </a:lnTo>
                    <a:lnTo>
                      <a:pt x="63" y="63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44" y="71"/>
                    </a:lnTo>
                    <a:lnTo>
                      <a:pt x="38" y="77"/>
                    </a:lnTo>
                    <a:lnTo>
                      <a:pt x="27" y="92"/>
                    </a:lnTo>
                    <a:lnTo>
                      <a:pt x="22" y="100"/>
                    </a:lnTo>
                    <a:lnTo>
                      <a:pt x="15" y="106"/>
                    </a:lnTo>
                    <a:lnTo>
                      <a:pt x="9" y="11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6" y="139"/>
                    </a:lnTo>
                    <a:lnTo>
                      <a:pt x="14" y="155"/>
                    </a:lnTo>
                    <a:lnTo>
                      <a:pt x="17" y="163"/>
                    </a:lnTo>
                    <a:lnTo>
                      <a:pt x="22" y="170"/>
                    </a:lnTo>
                    <a:lnTo>
                      <a:pt x="28" y="174"/>
                    </a:lnTo>
                    <a:lnTo>
                      <a:pt x="35" y="178"/>
                    </a:lnTo>
                    <a:lnTo>
                      <a:pt x="35" y="178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3" name="Freeform 155">
                <a:extLst>
                  <a:ext uri="{FF2B5EF4-FFF2-40B4-BE49-F238E27FC236}">
                    <a16:creationId xmlns:a16="http://schemas.microsoft.com/office/drawing/2014/main" id="{65750DF0-35FD-35D4-CA68-6BB2CE599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" y="1725"/>
                <a:ext cx="94" cy="121"/>
              </a:xfrm>
              <a:custGeom>
                <a:avLst/>
                <a:gdLst>
                  <a:gd name="T0" fmla="*/ 146 w 188"/>
                  <a:gd name="T1" fmla="*/ 35 h 243"/>
                  <a:gd name="T2" fmla="*/ 150 w 188"/>
                  <a:gd name="T3" fmla="*/ 32 h 243"/>
                  <a:gd name="T4" fmla="*/ 162 w 188"/>
                  <a:gd name="T5" fmla="*/ 33 h 243"/>
                  <a:gd name="T6" fmla="*/ 169 w 188"/>
                  <a:gd name="T7" fmla="*/ 33 h 243"/>
                  <a:gd name="T8" fmla="*/ 181 w 188"/>
                  <a:gd name="T9" fmla="*/ 27 h 243"/>
                  <a:gd name="T10" fmla="*/ 186 w 188"/>
                  <a:gd name="T11" fmla="*/ 24 h 243"/>
                  <a:gd name="T12" fmla="*/ 188 w 188"/>
                  <a:gd name="T13" fmla="*/ 16 h 243"/>
                  <a:gd name="T14" fmla="*/ 188 w 188"/>
                  <a:gd name="T15" fmla="*/ 13 h 243"/>
                  <a:gd name="T16" fmla="*/ 181 w 188"/>
                  <a:gd name="T17" fmla="*/ 6 h 243"/>
                  <a:gd name="T18" fmla="*/ 169 w 188"/>
                  <a:gd name="T19" fmla="*/ 0 h 243"/>
                  <a:gd name="T20" fmla="*/ 162 w 188"/>
                  <a:gd name="T21" fmla="*/ 6 h 243"/>
                  <a:gd name="T22" fmla="*/ 150 w 188"/>
                  <a:gd name="T23" fmla="*/ 14 h 243"/>
                  <a:gd name="T24" fmla="*/ 126 w 188"/>
                  <a:gd name="T25" fmla="*/ 21 h 243"/>
                  <a:gd name="T26" fmla="*/ 108 w 188"/>
                  <a:gd name="T27" fmla="*/ 22 h 243"/>
                  <a:gd name="T28" fmla="*/ 81 w 188"/>
                  <a:gd name="T29" fmla="*/ 27 h 243"/>
                  <a:gd name="T30" fmla="*/ 57 w 188"/>
                  <a:gd name="T31" fmla="*/ 38 h 243"/>
                  <a:gd name="T32" fmla="*/ 37 w 188"/>
                  <a:gd name="T33" fmla="*/ 54 h 243"/>
                  <a:gd name="T34" fmla="*/ 19 w 188"/>
                  <a:gd name="T35" fmla="*/ 73 h 243"/>
                  <a:gd name="T36" fmla="*/ 7 w 188"/>
                  <a:gd name="T37" fmla="*/ 97 h 243"/>
                  <a:gd name="T38" fmla="*/ 0 w 188"/>
                  <a:gd name="T39" fmla="*/ 121 h 243"/>
                  <a:gd name="T40" fmla="*/ 0 w 188"/>
                  <a:gd name="T41" fmla="*/ 146 h 243"/>
                  <a:gd name="T42" fmla="*/ 7 w 188"/>
                  <a:gd name="T43" fmla="*/ 172 h 243"/>
                  <a:gd name="T44" fmla="*/ 13 w 188"/>
                  <a:gd name="T45" fmla="*/ 186 h 243"/>
                  <a:gd name="T46" fmla="*/ 18 w 188"/>
                  <a:gd name="T47" fmla="*/ 208 h 243"/>
                  <a:gd name="T48" fmla="*/ 15 w 188"/>
                  <a:gd name="T49" fmla="*/ 222 h 243"/>
                  <a:gd name="T50" fmla="*/ 10 w 188"/>
                  <a:gd name="T51" fmla="*/ 230 h 243"/>
                  <a:gd name="T52" fmla="*/ 7 w 188"/>
                  <a:gd name="T53" fmla="*/ 237 h 243"/>
                  <a:gd name="T54" fmla="*/ 8 w 188"/>
                  <a:gd name="T55" fmla="*/ 242 h 243"/>
                  <a:gd name="T56" fmla="*/ 21 w 188"/>
                  <a:gd name="T57" fmla="*/ 242 h 243"/>
                  <a:gd name="T58" fmla="*/ 29 w 188"/>
                  <a:gd name="T59" fmla="*/ 238 h 243"/>
                  <a:gd name="T60" fmla="*/ 42 w 188"/>
                  <a:gd name="T61" fmla="*/ 230 h 243"/>
                  <a:gd name="T62" fmla="*/ 46 w 188"/>
                  <a:gd name="T63" fmla="*/ 222 h 243"/>
                  <a:gd name="T64" fmla="*/ 59 w 188"/>
                  <a:gd name="T65" fmla="*/ 195 h 243"/>
                  <a:gd name="T66" fmla="*/ 78 w 188"/>
                  <a:gd name="T67" fmla="*/ 173 h 243"/>
                  <a:gd name="T68" fmla="*/ 123 w 188"/>
                  <a:gd name="T69" fmla="*/ 134 h 243"/>
                  <a:gd name="T70" fmla="*/ 127 w 188"/>
                  <a:gd name="T71" fmla="*/ 129 h 243"/>
                  <a:gd name="T72" fmla="*/ 130 w 188"/>
                  <a:gd name="T73" fmla="*/ 122 h 243"/>
                  <a:gd name="T74" fmla="*/ 127 w 188"/>
                  <a:gd name="T75" fmla="*/ 118 h 243"/>
                  <a:gd name="T76" fmla="*/ 123 w 188"/>
                  <a:gd name="T77" fmla="*/ 116 h 243"/>
                  <a:gd name="T78" fmla="*/ 116 w 188"/>
                  <a:gd name="T79" fmla="*/ 113 h 243"/>
                  <a:gd name="T80" fmla="*/ 115 w 188"/>
                  <a:gd name="T81" fmla="*/ 105 h 243"/>
                  <a:gd name="T82" fmla="*/ 116 w 188"/>
                  <a:gd name="T83" fmla="*/ 95 h 243"/>
                  <a:gd name="T84" fmla="*/ 130 w 188"/>
                  <a:gd name="T85" fmla="*/ 70 h 243"/>
                  <a:gd name="T86" fmla="*/ 145 w 188"/>
                  <a:gd name="T87" fmla="*/ 45 h 243"/>
                  <a:gd name="T88" fmla="*/ 146 w 188"/>
                  <a:gd name="T89" fmla="*/ 3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243">
                    <a:moveTo>
                      <a:pt x="146" y="35"/>
                    </a:moveTo>
                    <a:lnTo>
                      <a:pt x="146" y="35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6" y="32"/>
                    </a:lnTo>
                    <a:lnTo>
                      <a:pt x="162" y="33"/>
                    </a:lnTo>
                    <a:lnTo>
                      <a:pt x="165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81" y="27"/>
                    </a:lnTo>
                    <a:lnTo>
                      <a:pt x="184" y="26"/>
                    </a:lnTo>
                    <a:lnTo>
                      <a:pt x="186" y="24"/>
                    </a:lnTo>
                    <a:lnTo>
                      <a:pt x="188" y="21"/>
                    </a:lnTo>
                    <a:lnTo>
                      <a:pt x="188" y="16"/>
                    </a:lnTo>
                    <a:lnTo>
                      <a:pt x="188" y="16"/>
                    </a:lnTo>
                    <a:lnTo>
                      <a:pt x="188" y="13"/>
                    </a:lnTo>
                    <a:lnTo>
                      <a:pt x="186" y="11"/>
                    </a:lnTo>
                    <a:lnTo>
                      <a:pt x="181" y="6"/>
                    </a:lnTo>
                    <a:lnTo>
                      <a:pt x="175" y="5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62" y="6"/>
                    </a:lnTo>
                    <a:lnTo>
                      <a:pt x="156" y="11"/>
                    </a:lnTo>
                    <a:lnTo>
                      <a:pt x="150" y="14"/>
                    </a:lnTo>
                    <a:lnTo>
                      <a:pt x="142" y="18"/>
                    </a:lnTo>
                    <a:lnTo>
                      <a:pt x="126" y="21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94" y="24"/>
                    </a:lnTo>
                    <a:lnTo>
                      <a:pt x="81" y="27"/>
                    </a:lnTo>
                    <a:lnTo>
                      <a:pt x="69" y="32"/>
                    </a:lnTo>
                    <a:lnTo>
                      <a:pt x="57" y="38"/>
                    </a:lnTo>
                    <a:lnTo>
                      <a:pt x="46" y="46"/>
                    </a:lnTo>
                    <a:lnTo>
                      <a:pt x="37" y="54"/>
                    </a:lnTo>
                    <a:lnTo>
                      <a:pt x="27" y="64"/>
                    </a:lnTo>
                    <a:lnTo>
                      <a:pt x="19" y="73"/>
                    </a:lnTo>
                    <a:lnTo>
                      <a:pt x="13" y="84"/>
                    </a:lnTo>
                    <a:lnTo>
                      <a:pt x="7" y="97"/>
                    </a:lnTo>
                    <a:lnTo>
                      <a:pt x="3" y="108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59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13" y="186"/>
                    </a:lnTo>
                    <a:lnTo>
                      <a:pt x="18" y="200"/>
                    </a:lnTo>
                    <a:lnTo>
                      <a:pt x="18" y="208"/>
                    </a:lnTo>
                    <a:lnTo>
                      <a:pt x="16" y="215"/>
                    </a:lnTo>
                    <a:lnTo>
                      <a:pt x="15" y="222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7" y="234"/>
                    </a:lnTo>
                    <a:lnTo>
                      <a:pt x="7" y="237"/>
                    </a:lnTo>
                    <a:lnTo>
                      <a:pt x="7" y="240"/>
                    </a:lnTo>
                    <a:lnTo>
                      <a:pt x="8" y="242"/>
                    </a:lnTo>
                    <a:lnTo>
                      <a:pt x="15" y="243"/>
                    </a:lnTo>
                    <a:lnTo>
                      <a:pt x="21" y="242"/>
                    </a:lnTo>
                    <a:lnTo>
                      <a:pt x="21" y="242"/>
                    </a:lnTo>
                    <a:lnTo>
                      <a:pt x="29" y="238"/>
                    </a:lnTo>
                    <a:lnTo>
                      <a:pt x="37" y="235"/>
                    </a:lnTo>
                    <a:lnTo>
                      <a:pt x="42" y="230"/>
                    </a:lnTo>
                    <a:lnTo>
                      <a:pt x="46" y="222"/>
                    </a:lnTo>
                    <a:lnTo>
                      <a:pt x="46" y="222"/>
                    </a:lnTo>
                    <a:lnTo>
                      <a:pt x="53" y="208"/>
                    </a:lnTo>
                    <a:lnTo>
                      <a:pt x="59" y="195"/>
                    </a:lnTo>
                    <a:lnTo>
                      <a:pt x="69" y="183"/>
                    </a:lnTo>
                    <a:lnTo>
                      <a:pt x="78" y="173"/>
                    </a:lnTo>
                    <a:lnTo>
                      <a:pt x="100" y="153"/>
                    </a:lnTo>
                    <a:lnTo>
                      <a:pt x="123" y="134"/>
                    </a:lnTo>
                    <a:lnTo>
                      <a:pt x="123" y="134"/>
                    </a:lnTo>
                    <a:lnTo>
                      <a:pt x="127" y="129"/>
                    </a:lnTo>
                    <a:lnTo>
                      <a:pt x="130" y="126"/>
                    </a:lnTo>
                    <a:lnTo>
                      <a:pt x="130" y="122"/>
                    </a:lnTo>
                    <a:lnTo>
                      <a:pt x="130" y="121"/>
                    </a:lnTo>
                    <a:lnTo>
                      <a:pt x="127" y="118"/>
                    </a:lnTo>
                    <a:lnTo>
                      <a:pt x="123" y="116"/>
                    </a:lnTo>
                    <a:lnTo>
                      <a:pt x="123" y="116"/>
                    </a:lnTo>
                    <a:lnTo>
                      <a:pt x="119" y="114"/>
                    </a:lnTo>
                    <a:lnTo>
                      <a:pt x="116" y="113"/>
                    </a:lnTo>
                    <a:lnTo>
                      <a:pt x="115" y="110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95"/>
                    </a:lnTo>
                    <a:lnTo>
                      <a:pt x="121" y="87"/>
                    </a:lnTo>
                    <a:lnTo>
                      <a:pt x="130" y="70"/>
                    </a:lnTo>
                    <a:lnTo>
                      <a:pt x="140" y="54"/>
                    </a:lnTo>
                    <a:lnTo>
                      <a:pt x="145" y="45"/>
                    </a:lnTo>
                    <a:lnTo>
                      <a:pt x="146" y="35"/>
                    </a:lnTo>
                    <a:lnTo>
                      <a:pt x="146" y="3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4" name="Freeform 156">
                <a:extLst>
                  <a:ext uri="{FF2B5EF4-FFF2-40B4-BE49-F238E27FC236}">
                    <a16:creationId xmlns:a16="http://schemas.microsoft.com/office/drawing/2014/main" id="{D429E77A-5A4B-BB36-2814-2C58A5FC5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1655"/>
                <a:ext cx="120" cy="82"/>
              </a:xfrm>
              <a:custGeom>
                <a:avLst/>
                <a:gdLst>
                  <a:gd name="T0" fmla="*/ 1 w 240"/>
                  <a:gd name="T1" fmla="*/ 40 h 164"/>
                  <a:gd name="T2" fmla="*/ 8 w 240"/>
                  <a:gd name="T3" fmla="*/ 54 h 164"/>
                  <a:gd name="T4" fmla="*/ 11 w 240"/>
                  <a:gd name="T5" fmla="*/ 76 h 164"/>
                  <a:gd name="T6" fmla="*/ 16 w 240"/>
                  <a:gd name="T7" fmla="*/ 89 h 164"/>
                  <a:gd name="T8" fmla="*/ 20 w 240"/>
                  <a:gd name="T9" fmla="*/ 94 h 164"/>
                  <a:gd name="T10" fmla="*/ 32 w 240"/>
                  <a:gd name="T11" fmla="*/ 103 h 164"/>
                  <a:gd name="T12" fmla="*/ 38 w 240"/>
                  <a:gd name="T13" fmla="*/ 114 h 164"/>
                  <a:gd name="T14" fmla="*/ 38 w 240"/>
                  <a:gd name="T15" fmla="*/ 125 h 164"/>
                  <a:gd name="T16" fmla="*/ 32 w 240"/>
                  <a:gd name="T17" fmla="*/ 138 h 164"/>
                  <a:gd name="T18" fmla="*/ 30 w 240"/>
                  <a:gd name="T19" fmla="*/ 144 h 164"/>
                  <a:gd name="T20" fmla="*/ 30 w 240"/>
                  <a:gd name="T21" fmla="*/ 157 h 164"/>
                  <a:gd name="T22" fmla="*/ 35 w 240"/>
                  <a:gd name="T23" fmla="*/ 162 h 164"/>
                  <a:gd name="T24" fmla="*/ 38 w 240"/>
                  <a:gd name="T25" fmla="*/ 164 h 164"/>
                  <a:gd name="T26" fmla="*/ 48 w 240"/>
                  <a:gd name="T27" fmla="*/ 160 h 164"/>
                  <a:gd name="T28" fmla="*/ 57 w 240"/>
                  <a:gd name="T29" fmla="*/ 149 h 164"/>
                  <a:gd name="T30" fmla="*/ 62 w 240"/>
                  <a:gd name="T31" fmla="*/ 140 h 164"/>
                  <a:gd name="T32" fmla="*/ 67 w 240"/>
                  <a:gd name="T33" fmla="*/ 130 h 164"/>
                  <a:gd name="T34" fmla="*/ 68 w 240"/>
                  <a:gd name="T35" fmla="*/ 122 h 164"/>
                  <a:gd name="T36" fmla="*/ 75 w 240"/>
                  <a:gd name="T37" fmla="*/ 111 h 164"/>
                  <a:gd name="T38" fmla="*/ 84 w 240"/>
                  <a:gd name="T39" fmla="*/ 103 h 164"/>
                  <a:gd name="T40" fmla="*/ 95 w 240"/>
                  <a:gd name="T41" fmla="*/ 98 h 164"/>
                  <a:gd name="T42" fmla="*/ 102 w 240"/>
                  <a:gd name="T43" fmla="*/ 98 h 164"/>
                  <a:gd name="T44" fmla="*/ 130 w 240"/>
                  <a:gd name="T45" fmla="*/ 97 h 164"/>
                  <a:gd name="T46" fmla="*/ 157 w 240"/>
                  <a:gd name="T47" fmla="*/ 87 h 164"/>
                  <a:gd name="T48" fmla="*/ 206 w 240"/>
                  <a:gd name="T49" fmla="*/ 59 h 164"/>
                  <a:gd name="T50" fmla="*/ 216 w 240"/>
                  <a:gd name="T51" fmla="*/ 52 h 164"/>
                  <a:gd name="T52" fmla="*/ 225 w 240"/>
                  <a:gd name="T53" fmla="*/ 36 h 164"/>
                  <a:gd name="T54" fmla="*/ 230 w 240"/>
                  <a:gd name="T55" fmla="*/ 30 h 164"/>
                  <a:gd name="T56" fmla="*/ 238 w 240"/>
                  <a:gd name="T57" fmla="*/ 22 h 164"/>
                  <a:gd name="T58" fmla="*/ 238 w 240"/>
                  <a:gd name="T59" fmla="*/ 11 h 164"/>
                  <a:gd name="T60" fmla="*/ 237 w 240"/>
                  <a:gd name="T61" fmla="*/ 6 h 164"/>
                  <a:gd name="T62" fmla="*/ 227 w 240"/>
                  <a:gd name="T63" fmla="*/ 0 h 164"/>
                  <a:gd name="T64" fmla="*/ 221 w 240"/>
                  <a:gd name="T65" fmla="*/ 0 h 164"/>
                  <a:gd name="T66" fmla="*/ 202 w 240"/>
                  <a:gd name="T67" fmla="*/ 2 h 164"/>
                  <a:gd name="T68" fmla="*/ 198 w 240"/>
                  <a:gd name="T69" fmla="*/ 5 h 164"/>
                  <a:gd name="T70" fmla="*/ 198 w 240"/>
                  <a:gd name="T71" fmla="*/ 14 h 164"/>
                  <a:gd name="T72" fmla="*/ 194 w 240"/>
                  <a:gd name="T73" fmla="*/ 24 h 164"/>
                  <a:gd name="T74" fmla="*/ 179 w 240"/>
                  <a:gd name="T75" fmla="*/ 19 h 164"/>
                  <a:gd name="T76" fmla="*/ 173 w 240"/>
                  <a:gd name="T77" fmla="*/ 16 h 164"/>
                  <a:gd name="T78" fmla="*/ 124 w 240"/>
                  <a:gd name="T79" fmla="*/ 13 h 164"/>
                  <a:gd name="T80" fmla="*/ 100 w 240"/>
                  <a:gd name="T81" fmla="*/ 14 h 164"/>
                  <a:gd name="T82" fmla="*/ 76 w 240"/>
                  <a:gd name="T83" fmla="*/ 22 h 164"/>
                  <a:gd name="T84" fmla="*/ 62 w 240"/>
                  <a:gd name="T85" fmla="*/ 29 h 164"/>
                  <a:gd name="T86" fmla="*/ 41 w 240"/>
                  <a:gd name="T87" fmla="*/ 36 h 164"/>
                  <a:gd name="T88" fmla="*/ 25 w 240"/>
                  <a:gd name="T89" fmla="*/ 35 h 164"/>
                  <a:gd name="T90" fmla="*/ 17 w 240"/>
                  <a:gd name="T91" fmla="*/ 30 h 164"/>
                  <a:gd name="T92" fmla="*/ 5 w 240"/>
                  <a:gd name="T93" fmla="*/ 33 h 164"/>
                  <a:gd name="T94" fmla="*/ 0 w 240"/>
                  <a:gd name="T95" fmla="*/ 36 h 164"/>
                  <a:gd name="T96" fmla="*/ 1 w 240"/>
                  <a:gd name="T97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" h="164">
                    <a:moveTo>
                      <a:pt x="1" y="40"/>
                    </a:moveTo>
                    <a:lnTo>
                      <a:pt x="1" y="40"/>
                    </a:lnTo>
                    <a:lnTo>
                      <a:pt x="6" y="46"/>
                    </a:lnTo>
                    <a:lnTo>
                      <a:pt x="8" y="54"/>
                    </a:lnTo>
                    <a:lnTo>
                      <a:pt x="9" y="68"/>
                    </a:lnTo>
                    <a:lnTo>
                      <a:pt x="11" y="76"/>
                    </a:lnTo>
                    <a:lnTo>
                      <a:pt x="13" y="83"/>
                    </a:lnTo>
                    <a:lnTo>
                      <a:pt x="16" y="89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7" y="98"/>
                    </a:lnTo>
                    <a:lnTo>
                      <a:pt x="32" y="103"/>
                    </a:lnTo>
                    <a:lnTo>
                      <a:pt x="35" y="108"/>
                    </a:lnTo>
                    <a:lnTo>
                      <a:pt x="38" y="114"/>
                    </a:lnTo>
                    <a:lnTo>
                      <a:pt x="38" y="119"/>
                    </a:lnTo>
                    <a:lnTo>
                      <a:pt x="38" y="125"/>
                    </a:lnTo>
                    <a:lnTo>
                      <a:pt x="35" y="132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0" y="144"/>
                    </a:lnTo>
                    <a:lnTo>
                      <a:pt x="28" y="151"/>
                    </a:lnTo>
                    <a:lnTo>
                      <a:pt x="30" y="157"/>
                    </a:lnTo>
                    <a:lnTo>
                      <a:pt x="32" y="160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38" y="164"/>
                    </a:lnTo>
                    <a:lnTo>
                      <a:pt x="41" y="164"/>
                    </a:lnTo>
                    <a:lnTo>
                      <a:pt x="48" y="160"/>
                    </a:lnTo>
                    <a:lnTo>
                      <a:pt x="52" y="156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62" y="140"/>
                    </a:lnTo>
                    <a:lnTo>
                      <a:pt x="65" y="135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8" y="122"/>
                    </a:lnTo>
                    <a:lnTo>
                      <a:pt x="71" y="116"/>
                    </a:lnTo>
                    <a:lnTo>
                      <a:pt x="75" y="111"/>
                    </a:lnTo>
                    <a:lnTo>
                      <a:pt x="79" y="106"/>
                    </a:lnTo>
                    <a:lnTo>
                      <a:pt x="84" y="103"/>
                    </a:lnTo>
                    <a:lnTo>
                      <a:pt x="89" y="100"/>
                    </a:lnTo>
                    <a:lnTo>
                      <a:pt x="95" y="98"/>
                    </a:lnTo>
                    <a:lnTo>
                      <a:pt x="102" y="98"/>
                    </a:lnTo>
                    <a:lnTo>
                      <a:pt x="102" y="98"/>
                    </a:lnTo>
                    <a:lnTo>
                      <a:pt x="116" y="98"/>
                    </a:lnTo>
                    <a:lnTo>
                      <a:pt x="130" y="97"/>
                    </a:lnTo>
                    <a:lnTo>
                      <a:pt x="144" y="92"/>
                    </a:lnTo>
                    <a:lnTo>
                      <a:pt x="157" y="87"/>
                    </a:lnTo>
                    <a:lnTo>
                      <a:pt x="183" y="75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16" y="52"/>
                    </a:lnTo>
                    <a:lnTo>
                      <a:pt x="221" y="44"/>
                    </a:lnTo>
                    <a:lnTo>
                      <a:pt x="225" y="36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25"/>
                    </a:lnTo>
                    <a:lnTo>
                      <a:pt x="238" y="22"/>
                    </a:lnTo>
                    <a:lnTo>
                      <a:pt x="240" y="17"/>
                    </a:lnTo>
                    <a:lnTo>
                      <a:pt x="238" y="11"/>
                    </a:lnTo>
                    <a:lnTo>
                      <a:pt x="238" y="11"/>
                    </a:lnTo>
                    <a:lnTo>
                      <a:pt x="237" y="6"/>
                    </a:lnTo>
                    <a:lnTo>
                      <a:pt x="232" y="3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6" y="0"/>
                    </a:lnTo>
                    <a:lnTo>
                      <a:pt x="202" y="2"/>
                    </a:lnTo>
                    <a:lnTo>
                      <a:pt x="200" y="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14"/>
                    </a:lnTo>
                    <a:lnTo>
                      <a:pt x="197" y="21"/>
                    </a:lnTo>
                    <a:lnTo>
                      <a:pt x="194" y="24"/>
                    </a:lnTo>
                    <a:lnTo>
                      <a:pt x="189" y="24"/>
                    </a:lnTo>
                    <a:lnTo>
                      <a:pt x="179" y="19"/>
                    </a:lnTo>
                    <a:lnTo>
                      <a:pt x="173" y="16"/>
                    </a:lnTo>
                    <a:lnTo>
                      <a:pt x="173" y="16"/>
                    </a:lnTo>
                    <a:lnTo>
                      <a:pt x="148" y="13"/>
                    </a:lnTo>
                    <a:lnTo>
                      <a:pt x="124" y="13"/>
                    </a:lnTo>
                    <a:lnTo>
                      <a:pt x="111" y="13"/>
                    </a:lnTo>
                    <a:lnTo>
                      <a:pt x="100" y="14"/>
                    </a:lnTo>
                    <a:lnTo>
                      <a:pt x="87" y="17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62" y="29"/>
                    </a:lnTo>
                    <a:lnTo>
                      <a:pt x="48" y="35"/>
                    </a:lnTo>
                    <a:lnTo>
                      <a:pt x="41" y="36"/>
                    </a:lnTo>
                    <a:lnTo>
                      <a:pt x="33" y="36"/>
                    </a:lnTo>
                    <a:lnTo>
                      <a:pt x="25" y="35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1" y="33"/>
                    </a:lnTo>
                    <a:lnTo>
                      <a:pt x="5" y="33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40"/>
                    </a:lnTo>
                    <a:lnTo>
                      <a:pt x="1" y="4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5" name="Rectangle 157">
                <a:extLst>
                  <a:ext uri="{FF2B5EF4-FFF2-40B4-BE49-F238E27FC236}">
                    <a16:creationId xmlns:a16="http://schemas.microsoft.com/office/drawing/2014/main" id="{CDC2E193-B95D-DFCB-FB24-5DF7370E3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6" name="Rectangle 158">
                <a:extLst>
                  <a:ext uri="{FF2B5EF4-FFF2-40B4-BE49-F238E27FC236}">
                    <a16:creationId xmlns:a16="http://schemas.microsoft.com/office/drawing/2014/main" id="{5FBD1690-9D67-D190-4DA7-D7F3BEBE5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7" name="Rectangle 159">
                <a:extLst>
                  <a:ext uri="{FF2B5EF4-FFF2-40B4-BE49-F238E27FC236}">
                    <a16:creationId xmlns:a16="http://schemas.microsoft.com/office/drawing/2014/main" id="{CD819C50-3980-ABC3-0C57-546428002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8" name="Rectangle 160">
                <a:extLst>
                  <a:ext uri="{FF2B5EF4-FFF2-40B4-BE49-F238E27FC236}">
                    <a16:creationId xmlns:a16="http://schemas.microsoft.com/office/drawing/2014/main" id="{9EB5C5CD-A581-617E-B2A4-69F160ECF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9" name="Freeform 161">
                <a:extLst>
                  <a:ext uri="{FF2B5EF4-FFF2-40B4-BE49-F238E27FC236}">
                    <a16:creationId xmlns:a16="http://schemas.microsoft.com/office/drawing/2014/main" id="{AA408CE7-9660-B859-67E0-FEFB557F4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6" y="1795"/>
                <a:ext cx="60" cy="117"/>
              </a:xfrm>
              <a:custGeom>
                <a:avLst/>
                <a:gdLst>
                  <a:gd name="T0" fmla="*/ 11 w 119"/>
                  <a:gd name="T1" fmla="*/ 140 h 234"/>
                  <a:gd name="T2" fmla="*/ 11 w 119"/>
                  <a:gd name="T3" fmla="*/ 140 h 234"/>
                  <a:gd name="T4" fmla="*/ 4 w 119"/>
                  <a:gd name="T5" fmla="*/ 159 h 234"/>
                  <a:gd name="T6" fmla="*/ 1 w 119"/>
                  <a:gd name="T7" fmla="*/ 178 h 234"/>
                  <a:gd name="T8" fmla="*/ 0 w 119"/>
                  <a:gd name="T9" fmla="*/ 189 h 234"/>
                  <a:gd name="T10" fmla="*/ 0 w 119"/>
                  <a:gd name="T11" fmla="*/ 199 h 234"/>
                  <a:gd name="T12" fmla="*/ 1 w 119"/>
                  <a:gd name="T13" fmla="*/ 209 h 234"/>
                  <a:gd name="T14" fmla="*/ 4 w 119"/>
                  <a:gd name="T15" fmla="*/ 220 h 234"/>
                  <a:gd name="T16" fmla="*/ 4 w 119"/>
                  <a:gd name="T17" fmla="*/ 220 h 234"/>
                  <a:gd name="T18" fmla="*/ 6 w 119"/>
                  <a:gd name="T19" fmla="*/ 228 h 234"/>
                  <a:gd name="T20" fmla="*/ 8 w 119"/>
                  <a:gd name="T21" fmla="*/ 232 h 234"/>
                  <a:gd name="T22" fmla="*/ 12 w 119"/>
                  <a:gd name="T23" fmla="*/ 234 h 234"/>
                  <a:gd name="T24" fmla="*/ 12 w 119"/>
                  <a:gd name="T25" fmla="*/ 234 h 234"/>
                  <a:gd name="T26" fmla="*/ 17 w 119"/>
                  <a:gd name="T27" fmla="*/ 234 h 234"/>
                  <a:gd name="T28" fmla="*/ 22 w 119"/>
                  <a:gd name="T29" fmla="*/ 234 h 234"/>
                  <a:gd name="T30" fmla="*/ 25 w 119"/>
                  <a:gd name="T31" fmla="*/ 231 h 234"/>
                  <a:gd name="T32" fmla="*/ 28 w 119"/>
                  <a:gd name="T33" fmla="*/ 228 h 234"/>
                  <a:gd name="T34" fmla="*/ 28 w 119"/>
                  <a:gd name="T35" fmla="*/ 228 h 234"/>
                  <a:gd name="T36" fmla="*/ 38 w 119"/>
                  <a:gd name="T37" fmla="*/ 216 h 234"/>
                  <a:gd name="T38" fmla="*/ 43 w 119"/>
                  <a:gd name="T39" fmla="*/ 210 h 234"/>
                  <a:gd name="T40" fmla="*/ 46 w 119"/>
                  <a:gd name="T41" fmla="*/ 204 h 234"/>
                  <a:gd name="T42" fmla="*/ 46 w 119"/>
                  <a:gd name="T43" fmla="*/ 204 h 234"/>
                  <a:gd name="T44" fmla="*/ 62 w 119"/>
                  <a:gd name="T45" fmla="*/ 158 h 234"/>
                  <a:gd name="T46" fmla="*/ 77 w 119"/>
                  <a:gd name="T47" fmla="*/ 110 h 234"/>
                  <a:gd name="T48" fmla="*/ 95 w 119"/>
                  <a:gd name="T49" fmla="*/ 64 h 234"/>
                  <a:gd name="T50" fmla="*/ 116 w 119"/>
                  <a:gd name="T51" fmla="*/ 20 h 234"/>
                  <a:gd name="T52" fmla="*/ 116 w 119"/>
                  <a:gd name="T53" fmla="*/ 20 h 234"/>
                  <a:gd name="T54" fmla="*/ 117 w 119"/>
                  <a:gd name="T55" fmla="*/ 15 h 234"/>
                  <a:gd name="T56" fmla="*/ 119 w 119"/>
                  <a:gd name="T57" fmla="*/ 10 h 234"/>
                  <a:gd name="T58" fmla="*/ 117 w 119"/>
                  <a:gd name="T59" fmla="*/ 5 h 234"/>
                  <a:gd name="T60" fmla="*/ 114 w 119"/>
                  <a:gd name="T61" fmla="*/ 2 h 234"/>
                  <a:gd name="T62" fmla="*/ 114 w 119"/>
                  <a:gd name="T63" fmla="*/ 2 h 234"/>
                  <a:gd name="T64" fmla="*/ 109 w 119"/>
                  <a:gd name="T65" fmla="*/ 0 h 234"/>
                  <a:gd name="T66" fmla="*/ 106 w 119"/>
                  <a:gd name="T67" fmla="*/ 2 h 234"/>
                  <a:gd name="T68" fmla="*/ 101 w 119"/>
                  <a:gd name="T69" fmla="*/ 4 h 234"/>
                  <a:gd name="T70" fmla="*/ 97 w 119"/>
                  <a:gd name="T71" fmla="*/ 7 h 234"/>
                  <a:gd name="T72" fmla="*/ 97 w 119"/>
                  <a:gd name="T73" fmla="*/ 7 h 234"/>
                  <a:gd name="T74" fmla="*/ 90 w 119"/>
                  <a:gd name="T75" fmla="*/ 16 h 234"/>
                  <a:gd name="T76" fmla="*/ 84 w 119"/>
                  <a:gd name="T77" fmla="*/ 27 h 234"/>
                  <a:gd name="T78" fmla="*/ 74 w 119"/>
                  <a:gd name="T79" fmla="*/ 51 h 234"/>
                  <a:gd name="T80" fmla="*/ 74 w 119"/>
                  <a:gd name="T81" fmla="*/ 51 h 234"/>
                  <a:gd name="T82" fmla="*/ 65 w 119"/>
                  <a:gd name="T83" fmla="*/ 72 h 234"/>
                  <a:gd name="T84" fmla="*/ 52 w 119"/>
                  <a:gd name="T85" fmla="*/ 91 h 234"/>
                  <a:gd name="T86" fmla="*/ 46 w 119"/>
                  <a:gd name="T87" fmla="*/ 101 h 234"/>
                  <a:gd name="T88" fmla="*/ 38 w 119"/>
                  <a:gd name="T89" fmla="*/ 108 h 234"/>
                  <a:gd name="T90" fmla="*/ 28 w 119"/>
                  <a:gd name="T91" fmla="*/ 115 h 234"/>
                  <a:gd name="T92" fmla="*/ 17 w 119"/>
                  <a:gd name="T93" fmla="*/ 121 h 234"/>
                  <a:gd name="T94" fmla="*/ 17 w 119"/>
                  <a:gd name="T95" fmla="*/ 121 h 234"/>
                  <a:gd name="T96" fmla="*/ 19 w 119"/>
                  <a:gd name="T97" fmla="*/ 126 h 234"/>
                  <a:gd name="T98" fmla="*/ 17 w 119"/>
                  <a:gd name="T99" fmla="*/ 132 h 234"/>
                  <a:gd name="T100" fmla="*/ 16 w 119"/>
                  <a:gd name="T101" fmla="*/ 137 h 234"/>
                  <a:gd name="T102" fmla="*/ 11 w 119"/>
                  <a:gd name="T103" fmla="*/ 140 h 234"/>
                  <a:gd name="T104" fmla="*/ 11 w 119"/>
                  <a:gd name="T105" fmla="*/ 14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9" h="234">
                    <a:moveTo>
                      <a:pt x="11" y="140"/>
                    </a:moveTo>
                    <a:lnTo>
                      <a:pt x="11" y="140"/>
                    </a:lnTo>
                    <a:lnTo>
                      <a:pt x="4" y="159"/>
                    </a:lnTo>
                    <a:lnTo>
                      <a:pt x="1" y="178"/>
                    </a:lnTo>
                    <a:lnTo>
                      <a:pt x="0" y="189"/>
                    </a:lnTo>
                    <a:lnTo>
                      <a:pt x="0" y="199"/>
                    </a:lnTo>
                    <a:lnTo>
                      <a:pt x="1" y="209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6" y="228"/>
                    </a:lnTo>
                    <a:lnTo>
                      <a:pt x="8" y="232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7" y="234"/>
                    </a:lnTo>
                    <a:lnTo>
                      <a:pt x="22" y="234"/>
                    </a:lnTo>
                    <a:lnTo>
                      <a:pt x="25" y="231"/>
                    </a:lnTo>
                    <a:lnTo>
                      <a:pt x="28" y="228"/>
                    </a:lnTo>
                    <a:lnTo>
                      <a:pt x="28" y="228"/>
                    </a:lnTo>
                    <a:lnTo>
                      <a:pt x="38" y="216"/>
                    </a:lnTo>
                    <a:lnTo>
                      <a:pt x="43" y="210"/>
                    </a:lnTo>
                    <a:lnTo>
                      <a:pt x="46" y="204"/>
                    </a:lnTo>
                    <a:lnTo>
                      <a:pt x="46" y="204"/>
                    </a:lnTo>
                    <a:lnTo>
                      <a:pt x="62" y="158"/>
                    </a:lnTo>
                    <a:lnTo>
                      <a:pt x="77" y="110"/>
                    </a:lnTo>
                    <a:lnTo>
                      <a:pt x="95" y="64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7" y="15"/>
                    </a:lnTo>
                    <a:lnTo>
                      <a:pt x="119" y="10"/>
                    </a:lnTo>
                    <a:lnTo>
                      <a:pt x="117" y="5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09" y="0"/>
                    </a:lnTo>
                    <a:lnTo>
                      <a:pt x="106" y="2"/>
                    </a:lnTo>
                    <a:lnTo>
                      <a:pt x="101" y="4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0" y="16"/>
                    </a:lnTo>
                    <a:lnTo>
                      <a:pt x="84" y="27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65" y="72"/>
                    </a:lnTo>
                    <a:lnTo>
                      <a:pt x="52" y="91"/>
                    </a:lnTo>
                    <a:lnTo>
                      <a:pt x="46" y="101"/>
                    </a:lnTo>
                    <a:lnTo>
                      <a:pt x="38" y="108"/>
                    </a:lnTo>
                    <a:lnTo>
                      <a:pt x="28" y="115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9" y="126"/>
                    </a:lnTo>
                    <a:lnTo>
                      <a:pt x="17" y="132"/>
                    </a:lnTo>
                    <a:lnTo>
                      <a:pt x="16" y="137"/>
                    </a:lnTo>
                    <a:lnTo>
                      <a:pt x="11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0" name="Freeform 162">
                <a:extLst>
                  <a:ext uri="{FF2B5EF4-FFF2-40B4-BE49-F238E27FC236}">
                    <a16:creationId xmlns:a16="http://schemas.microsoft.com/office/drawing/2014/main" id="{6CD9FF51-2972-F315-7947-CA6BE9864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1" name="Freeform 163">
                <a:extLst>
                  <a:ext uri="{FF2B5EF4-FFF2-40B4-BE49-F238E27FC236}">
                    <a16:creationId xmlns:a16="http://schemas.microsoft.com/office/drawing/2014/main" id="{48B00DC9-253D-FBAF-1E9B-A6045A61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" y="3796"/>
                <a:ext cx="72" cy="43"/>
              </a:xfrm>
              <a:custGeom>
                <a:avLst/>
                <a:gdLst>
                  <a:gd name="T0" fmla="*/ 145 w 145"/>
                  <a:gd name="T1" fmla="*/ 71 h 86"/>
                  <a:gd name="T2" fmla="*/ 145 w 145"/>
                  <a:gd name="T3" fmla="*/ 71 h 86"/>
                  <a:gd name="T4" fmla="*/ 134 w 145"/>
                  <a:gd name="T5" fmla="*/ 47 h 86"/>
                  <a:gd name="T6" fmla="*/ 123 w 145"/>
                  <a:gd name="T7" fmla="*/ 30 h 86"/>
                  <a:gd name="T8" fmla="*/ 116 w 145"/>
                  <a:gd name="T9" fmla="*/ 22 h 86"/>
                  <a:gd name="T10" fmla="*/ 108 w 145"/>
                  <a:gd name="T11" fmla="*/ 16 h 86"/>
                  <a:gd name="T12" fmla="*/ 102 w 145"/>
                  <a:gd name="T13" fmla="*/ 9 h 86"/>
                  <a:gd name="T14" fmla="*/ 94 w 145"/>
                  <a:gd name="T15" fmla="*/ 6 h 86"/>
                  <a:gd name="T16" fmla="*/ 86 w 145"/>
                  <a:gd name="T17" fmla="*/ 3 h 86"/>
                  <a:gd name="T18" fmla="*/ 77 w 145"/>
                  <a:gd name="T19" fmla="*/ 0 h 86"/>
                  <a:gd name="T20" fmla="*/ 69 w 145"/>
                  <a:gd name="T21" fmla="*/ 0 h 86"/>
                  <a:gd name="T22" fmla="*/ 59 w 145"/>
                  <a:gd name="T23" fmla="*/ 0 h 86"/>
                  <a:gd name="T24" fmla="*/ 50 w 145"/>
                  <a:gd name="T25" fmla="*/ 0 h 86"/>
                  <a:gd name="T26" fmla="*/ 40 w 145"/>
                  <a:gd name="T27" fmla="*/ 3 h 86"/>
                  <a:gd name="T28" fmla="*/ 19 w 145"/>
                  <a:gd name="T29" fmla="*/ 9 h 86"/>
                  <a:gd name="T30" fmla="*/ 19 w 145"/>
                  <a:gd name="T31" fmla="*/ 9 h 86"/>
                  <a:gd name="T32" fmla="*/ 13 w 145"/>
                  <a:gd name="T33" fmla="*/ 13 h 86"/>
                  <a:gd name="T34" fmla="*/ 7 w 145"/>
                  <a:gd name="T35" fmla="*/ 17 h 86"/>
                  <a:gd name="T36" fmla="*/ 2 w 145"/>
                  <a:gd name="T37" fmla="*/ 22 h 86"/>
                  <a:gd name="T38" fmla="*/ 0 w 145"/>
                  <a:gd name="T39" fmla="*/ 30 h 86"/>
                  <a:gd name="T40" fmla="*/ 0 w 145"/>
                  <a:gd name="T41" fmla="*/ 30 h 86"/>
                  <a:gd name="T42" fmla="*/ 2 w 145"/>
                  <a:gd name="T43" fmla="*/ 36 h 86"/>
                  <a:gd name="T44" fmla="*/ 5 w 145"/>
                  <a:gd name="T45" fmla="*/ 43 h 86"/>
                  <a:gd name="T46" fmla="*/ 8 w 145"/>
                  <a:gd name="T47" fmla="*/ 46 h 86"/>
                  <a:gd name="T48" fmla="*/ 15 w 145"/>
                  <a:gd name="T49" fmla="*/ 47 h 86"/>
                  <a:gd name="T50" fmla="*/ 15 w 145"/>
                  <a:gd name="T51" fmla="*/ 47 h 86"/>
                  <a:gd name="T52" fmla="*/ 23 w 145"/>
                  <a:gd name="T53" fmla="*/ 47 h 86"/>
                  <a:gd name="T54" fmla="*/ 29 w 145"/>
                  <a:gd name="T55" fmla="*/ 49 h 86"/>
                  <a:gd name="T56" fmla="*/ 42 w 145"/>
                  <a:gd name="T57" fmla="*/ 55 h 86"/>
                  <a:gd name="T58" fmla="*/ 51 w 145"/>
                  <a:gd name="T59" fmla="*/ 62 h 86"/>
                  <a:gd name="T60" fmla="*/ 62 w 145"/>
                  <a:gd name="T61" fmla="*/ 71 h 86"/>
                  <a:gd name="T62" fmla="*/ 62 w 145"/>
                  <a:gd name="T63" fmla="*/ 71 h 86"/>
                  <a:gd name="T64" fmla="*/ 72 w 145"/>
                  <a:gd name="T65" fmla="*/ 79 h 86"/>
                  <a:gd name="T66" fmla="*/ 83 w 145"/>
                  <a:gd name="T67" fmla="*/ 84 h 86"/>
                  <a:gd name="T68" fmla="*/ 94 w 145"/>
                  <a:gd name="T69" fmla="*/ 86 h 86"/>
                  <a:gd name="T70" fmla="*/ 104 w 145"/>
                  <a:gd name="T71" fmla="*/ 86 h 86"/>
                  <a:gd name="T72" fmla="*/ 115 w 145"/>
                  <a:gd name="T73" fmla="*/ 84 h 86"/>
                  <a:gd name="T74" fmla="*/ 124 w 145"/>
                  <a:gd name="T75" fmla="*/ 79 h 86"/>
                  <a:gd name="T76" fmla="*/ 145 w 145"/>
                  <a:gd name="T77" fmla="*/ 71 h 86"/>
                  <a:gd name="T78" fmla="*/ 145 w 145"/>
                  <a:gd name="T79" fmla="*/ 7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86">
                    <a:moveTo>
                      <a:pt x="145" y="71"/>
                    </a:moveTo>
                    <a:lnTo>
                      <a:pt x="145" y="71"/>
                    </a:lnTo>
                    <a:lnTo>
                      <a:pt x="134" y="47"/>
                    </a:lnTo>
                    <a:lnTo>
                      <a:pt x="123" y="30"/>
                    </a:lnTo>
                    <a:lnTo>
                      <a:pt x="116" y="22"/>
                    </a:lnTo>
                    <a:lnTo>
                      <a:pt x="108" y="16"/>
                    </a:lnTo>
                    <a:lnTo>
                      <a:pt x="102" y="9"/>
                    </a:lnTo>
                    <a:lnTo>
                      <a:pt x="94" y="6"/>
                    </a:lnTo>
                    <a:lnTo>
                      <a:pt x="86" y="3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5" y="43"/>
                    </a:lnTo>
                    <a:lnTo>
                      <a:pt x="8" y="46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23" y="47"/>
                    </a:lnTo>
                    <a:lnTo>
                      <a:pt x="29" y="49"/>
                    </a:lnTo>
                    <a:lnTo>
                      <a:pt x="42" y="55"/>
                    </a:lnTo>
                    <a:lnTo>
                      <a:pt x="51" y="62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72" y="79"/>
                    </a:lnTo>
                    <a:lnTo>
                      <a:pt x="83" y="84"/>
                    </a:lnTo>
                    <a:lnTo>
                      <a:pt x="94" y="86"/>
                    </a:lnTo>
                    <a:lnTo>
                      <a:pt x="104" y="86"/>
                    </a:lnTo>
                    <a:lnTo>
                      <a:pt x="115" y="84"/>
                    </a:lnTo>
                    <a:lnTo>
                      <a:pt x="124" y="79"/>
                    </a:lnTo>
                    <a:lnTo>
                      <a:pt x="145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2" name="Freeform 164">
                <a:extLst>
                  <a:ext uri="{FF2B5EF4-FFF2-40B4-BE49-F238E27FC236}">
                    <a16:creationId xmlns:a16="http://schemas.microsoft.com/office/drawing/2014/main" id="{C4AC9254-AD42-1E31-48D8-3D19B7D5C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" y="4127"/>
                <a:ext cx="47" cy="63"/>
              </a:xfrm>
              <a:custGeom>
                <a:avLst/>
                <a:gdLst>
                  <a:gd name="T0" fmla="*/ 80 w 96"/>
                  <a:gd name="T1" fmla="*/ 0 h 125"/>
                  <a:gd name="T2" fmla="*/ 80 w 96"/>
                  <a:gd name="T3" fmla="*/ 0 h 125"/>
                  <a:gd name="T4" fmla="*/ 67 w 96"/>
                  <a:gd name="T5" fmla="*/ 1 h 125"/>
                  <a:gd name="T6" fmla="*/ 53 w 96"/>
                  <a:gd name="T7" fmla="*/ 6 h 125"/>
                  <a:gd name="T8" fmla="*/ 38 w 96"/>
                  <a:gd name="T9" fmla="*/ 12 h 125"/>
                  <a:gd name="T10" fmla="*/ 26 w 96"/>
                  <a:gd name="T11" fmla="*/ 23 h 125"/>
                  <a:gd name="T12" fmla="*/ 16 w 96"/>
                  <a:gd name="T13" fmla="*/ 34 h 125"/>
                  <a:gd name="T14" fmla="*/ 8 w 96"/>
                  <a:gd name="T15" fmla="*/ 49 h 125"/>
                  <a:gd name="T16" fmla="*/ 2 w 96"/>
                  <a:gd name="T17" fmla="*/ 63 h 125"/>
                  <a:gd name="T18" fmla="*/ 0 w 96"/>
                  <a:gd name="T19" fmla="*/ 71 h 125"/>
                  <a:gd name="T20" fmla="*/ 0 w 96"/>
                  <a:gd name="T21" fmla="*/ 77 h 125"/>
                  <a:gd name="T22" fmla="*/ 0 w 96"/>
                  <a:gd name="T23" fmla="*/ 77 h 125"/>
                  <a:gd name="T24" fmla="*/ 0 w 96"/>
                  <a:gd name="T25" fmla="*/ 81 h 125"/>
                  <a:gd name="T26" fmla="*/ 2 w 96"/>
                  <a:gd name="T27" fmla="*/ 87 h 125"/>
                  <a:gd name="T28" fmla="*/ 2 w 96"/>
                  <a:gd name="T29" fmla="*/ 87 h 125"/>
                  <a:gd name="T30" fmla="*/ 7 w 96"/>
                  <a:gd name="T31" fmla="*/ 108 h 125"/>
                  <a:gd name="T32" fmla="*/ 10 w 96"/>
                  <a:gd name="T33" fmla="*/ 112 h 125"/>
                  <a:gd name="T34" fmla="*/ 13 w 96"/>
                  <a:gd name="T35" fmla="*/ 117 h 125"/>
                  <a:gd name="T36" fmla="*/ 16 w 96"/>
                  <a:gd name="T37" fmla="*/ 120 h 125"/>
                  <a:gd name="T38" fmla="*/ 22 w 96"/>
                  <a:gd name="T39" fmla="*/ 123 h 125"/>
                  <a:gd name="T40" fmla="*/ 22 w 96"/>
                  <a:gd name="T41" fmla="*/ 123 h 125"/>
                  <a:gd name="T42" fmla="*/ 27 w 96"/>
                  <a:gd name="T43" fmla="*/ 125 h 125"/>
                  <a:gd name="T44" fmla="*/ 32 w 96"/>
                  <a:gd name="T45" fmla="*/ 123 h 125"/>
                  <a:gd name="T46" fmla="*/ 35 w 96"/>
                  <a:gd name="T47" fmla="*/ 120 h 125"/>
                  <a:gd name="T48" fmla="*/ 37 w 96"/>
                  <a:gd name="T49" fmla="*/ 117 h 125"/>
                  <a:gd name="T50" fmla="*/ 42 w 96"/>
                  <a:gd name="T51" fmla="*/ 108 h 125"/>
                  <a:gd name="T52" fmla="*/ 43 w 96"/>
                  <a:gd name="T53" fmla="*/ 104 h 125"/>
                  <a:gd name="T54" fmla="*/ 46 w 96"/>
                  <a:gd name="T55" fmla="*/ 100 h 125"/>
                  <a:gd name="T56" fmla="*/ 46 w 96"/>
                  <a:gd name="T57" fmla="*/ 100 h 125"/>
                  <a:gd name="T58" fmla="*/ 49 w 96"/>
                  <a:gd name="T59" fmla="*/ 96 h 125"/>
                  <a:gd name="T60" fmla="*/ 53 w 96"/>
                  <a:gd name="T61" fmla="*/ 95 h 125"/>
                  <a:gd name="T62" fmla="*/ 53 w 96"/>
                  <a:gd name="T63" fmla="*/ 95 h 125"/>
                  <a:gd name="T64" fmla="*/ 65 w 96"/>
                  <a:gd name="T65" fmla="*/ 88 h 125"/>
                  <a:gd name="T66" fmla="*/ 73 w 96"/>
                  <a:gd name="T67" fmla="*/ 81 h 125"/>
                  <a:gd name="T68" fmla="*/ 80 w 96"/>
                  <a:gd name="T69" fmla="*/ 71 h 125"/>
                  <a:gd name="T70" fmla="*/ 84 w 96"/>
                  <a:gd name="T71" fmla="*/ 61 h 125"/>
                  <a:gd name="T72" fmla="*/ 89 w 96"/>
                  <a:gd name="T73" fmla="*/ 39 h 125"/>
                  <a:gd name="T74" fmla="*/ 92 w 96"/>
                  <a:gd name="T75" fmla="*/ 28 h 125"/>
                  <a:gd name="T76" fmla="*/ 96 w 96"/>
                  <a:gd name="T77" fmla="*/ 17 h 125"/>
                  <a:gd name="T78" fmla="*/ 96 w 96"/>
                  <a:gd name="T79" fmla="*/ 17 h 125"/>
                  <a:gd name="T80" fmla="*/ 96 w 96"/>
                  <a:gd name="T81" fmla="*/ 11 h 125"/>
                  <a:gd name="T82" fmla="*/ 94 w 96"/>
                  <a:gd name="T83" fmla="*/ 4 h 125"/>
                  <a:gd name="T84" fmla="*/ 89 w 96"/>
                  <a:gd name="T85" fmla="*/ 1 h 125"/>
                  <a:gd name="T86" fmla="*/ 80 w 96"/>
                  <a:gd name="T87" fmla="*/ 0 h 125"/>
                  <a:gd name="T88" fmla="*/ 80 w 96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" h="125">
                    <a:moveTo>
                      <a:pt x="80" y="0"/>
                    </a:moveTo>
                    <a:lnTo>
                      <a:pt x="80" y="0"/>
                    </a:lnTo>
                    <a:lnTo>
                      <a:pt x="67" y="1"/>
                    </a:lnTo>
                    <a:lnTo>
                      <a:pt x="53" y="6"/>
                    </a:lnTo>
                    <a:lnTo>
                      <a:pt x="38" y="12"/>
                    </a:lnTo>
                    <a:lnTo>
                      <a:pt x="26" y="23"/>
                    </a:lnTo>
                    <a:lnTo>
                      <a:pt x="16" y="34"/>
                    </a:lnTo>
                    <a:lnTo>
                      <a:pt x="8" y="49"/>
                    </a:lnTo>
                    <a:lnTo>
                      <a:pt x="2" y="63"/>
                    </a:lnTo>
                    <a:lnTo>
                      <a:pt x="0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7" y="108"/>
                    </a:lnTo>
                    <a:lnTo>
                      <a:pt x="10" y="112"/>
                    </a:lnTo>
                    <a:lnTo>
                      <a:pt x="13" y="117"/>
                    </a:lnTo>
                    <a:lnTo>
                      <a:pt x="16" y="120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27" y="125"/>
                    </a:lnTo>
                    <a:lnTo>
                      <a:pt x="32" y="123"/>
                    </a:lnTo>
                    <a:lnTo>
                      <a:pt x="35" y="120"/>
                    </a:lnTo>
                    <a:lnTo>
                      <a:pt x="37" y="117"/>
                    </a:lnTo>
                    <a:lnTo>
                      <a:pt x="42" y="108"/>
                    </a:lnTo>
                    <a:lnTo>
                      <a:pt x="43" y="104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65" y="88"/>
                    </a:lnTo>
                    <a:lnTo>
                      <a:pt x="73" y="81"/>
                    </a:lnTo>
                    <a:lnTo>
                      <a:pt x="80" y="71"/>
                    </a:lnTo>
                    <a:lnTo>
                      <a:pt x="84" y="61"/>
                    </a:lnTo>
                    <a:lnTo>
                      <a:pt x="89" y="39"/>
                    </a:lnTo>
                    <a:lnTo>
                      <a:pt x="92" y="28"/>
                    </a:lnTo>
                    <a:lnTo>
                      <a:pt x="96" y="17"/>
                    </a:lnTo>
                    <a:lnTo>
                      <a:pt x="96" y="17"/>
                    </a:lnTo>
                    <a:lnTo>
                      <a:pt x="96" y="11"/>
                    </a:lnTo>
                    <a:lnTo>
                      <a:pt x="94" y="4"/>
                    </a:lnTo>
                    <a:lnTo>
                      <a:pt x="89" y="1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3" name="Freeform 165">
                <a:extLst>
                  <a:ext uri="{FF2B5EF4-FFF2-40B4-BE49-F238E27FC236}">
                    <a16:creationId xmlns:a16="http://schemas.microsoft.com/office/drawing/2014/main" id="{396D4ABE-FF3B-0F91-4A74-335DE063C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5" y="1613"/>
                <a:ext cx="81" cy="40"/>
              </a:xfrm>
              <a:custGeom>
                <a:avLst/>
                <a:gdLst>
                  <a:gd name="T0" fmla="*/ 40 w 162"/>
                  <a:gd name="T1" fmla="*/ 41 h 81"/>
                  <a:gd name="T2" fmla="*/ 40 w 162"/>
                  <a:gd name="T3" fmla="*/ 41 h 81"/>
                  <a:gd name="T4" fmla="*/ 49 w 162"/>
                  <a:gd name="T5" fmla="*/ 43 h 81"/>
                  <a:gd name="T6" fmla="*/ 59 w 162"/>
                  <a:gd name="T7" fmla="*/ 46 h 81"/>
                  <a:gd name="T8" fmla="*/ 65 w 162"/>
                  <a:gd name="T9" fmla="*/ 51 h 81"/>
                  <a:gd name="T10" fmla="*/ 72 w 162"/>
                  <a:gd name="T11" fmla="*/ 59 h 81"/>
                  <a:gd name="T12" fmla="*/ 72 w 162"/>
                  <a:gd name="T13" fmla="*/ 59 h 81"/>
                  <a:gd name="T14" fmla="*/ 81 w 162"/>
                  <a:gd name="T15" fmla="*/ 70 h 81"/>
                  <a:gd name="T16" fmla="*/ 86 w 162"/>
                  <a:gd name="T17" fmla="*/ 75 h 81"/>
                  <a:gd name="T18" fmla="*/ 91 w 162"/>
                  <a:gd name="T19" fmla="*/ 80 h 81"/>
                  <a:gd name="T20" fmla="*/ 97 w 162"/>
                  <a:gd name="T21" fmla="*/ 81 h 81"/>
                  <a:gd name="T22" fmla="*/ 103 w 162"/>
                  <a:gd name="T23" fmla="*/ 81 h 81"/>
                  <a:gd name="T24" fmla="*/ 108 w 162"/>
                  <a:gd name="T25" fmla="*/ 80 h 81"/>
                  <a:gd name="T26" fmla="*/ 115 w 162"/>
                  <a:gd name="T27" fmla="*/ 75 h 81"/>
                  <a:gd name="T28" fmla="*/ 115 w 162"/>
                  <a:gd name="T29" fmla="*/ 75 h 81"/>
                  <a:gd name="T30" fmla="*/ 119 w 162"/>
                  <a:gd name="T31" fmla="*/ 70 h 81"/>
                  <a:gd name="T32" fmla="*/ 126 w 162"/>
                  <a:gd name="T33" fmla="*/ 67 h 81"/>
                  <a:gd name="T34" fmla="*/ 138 w 162"/>
                  <a:gd name="T35" fmla="*/ 61 h 81"/>
                  <a:gd name="T36" fmla="*/ 149 w 162"/>
                  <a:gd name="T37" fmla="*/ 54 h 81"/>
                  <a:gd name="T38" fmla="*/ 156 w 162"/>
                  <a:gd name="T39" fmla="*/ 49 h 81"/>
                  <a:gd name="T40" fmla="*/ 161 w 162"/>
                  <a:gd name="T41" fmla="*/ 45 h 81"/>
                  <a:gd name="T42" fmla="*/ 161 w 162"/>
                  <a:gd name="T43" fmla="*/ 45 h 81"/>
                  <a:gd name="T44" fmla="*/ 162 w 162"/>
                  <a:gd name="T45" fmla="*/ 40 h 81"/>
                  <a:gd name="T46" fmla="*/ 161 w 162"/>
                  <a:gd name="T47" fmla="*/ 35 h 81"/>
                  <a:gd name="T48" fmla="*/ 156 w 162"/>
                  <a:gd name="T49" fmla="*/ 27 h 81"/>
                  <a:gd name="T50" fmla="*/ 156 w 162"/>
                  <a:gd name="T51" fmla="*/ 27 h 81"/>
                  <a:gd name="T52" fmla="*/ 149 w 162"/>
                  <a:gd name="T53" fmla="*/ 21 h 81"/>
                  <a:gd name="T54" fmla="*/ 142 w 162"/>
                  <a:gd name="T55" fmla="*/ 14 h 81"/>
                  <a:gd name="T56" fmla="*/ 135 w 162"/>
                  <a:gd name="T57" fmla="*/ 10 h 81"/>
                  <a:gd name="T58" fmla="*/ 127 w 162"/>
                  <a:gd name="T59" fmla="*/ 5 h 81"/>
                  <a:gd name="T60" fmla="*/ 119 w 162"/>
                  <a:gd name="T61" fmla="*/ 2 h 81"/>
                  <a:gd name="T62" fmla="*/ 110 w 162"/>
                  <a:gd name="T63" fmla="*/ 0 h 81"/>
                  <a:gd name="T64" fmla="*/ 103 w 162"/>
                  <a:gd name="T65" fmla="*/ 0 h 81"/>
                  <a:gd name="T66" fmla="*/ 95 w 162"/>
                  <a:gd name="T67" fmla="*/ 2 h 81"/>
                  <a:gd name="T68" fmla="*/ 95 w 162"/>
                  <a:gd name="T69" fmla="*/ 2 h 81"/>
                  <a:gd name="T70" fmla="*/ 73 w 162"/>
                  <a:gd name="T71" fmla="*/ 8 h 81"/>
                  <a:gd name="T72" fmla="*/ 53 w 162"/>
                  <a:gd name="T73" fmla="*/ 16 h 81"/>
                  <a:gd name="T74" fmla="*/ 40 w 162"/>
                  <a:gd name="T75" fmla="*/ 19 h 81"/>
                  <a:gd name="T76" fmla="*/ 27 w 162"/>
                  <a:gd name="T77" fmla="*/ 22 h 81"/>
                  <a:gd name="T78" fmla="*/ 14 w 162"/>
                  <a:gd name="T79" fmla="*/ 24 h 81"/>
                  <a:gd name="T80" fmla="*/ 0 w 162"/>
                  <a:gd name="T81" fmla="*/ 24 h 81"/>
                  <a:gd name="T82" fmla="*/ 0 w 162"/>
                  <a:gd name="T83" fmla="*/ 24 h 81"/>
                  <a:gd name="T84" fmla="*/ 11 w 162"/>
                  <a:gd name="T85" fmla="*/ 34 h 81"/>
                  <a:gd name="T86" fmla="*/ 22 w 162"/>
                  <a:gd name="T87" fmla="*/ 40 h 81"/>
                  <a:gd name="T88" fmla="*/ 30 w 162"/>
                  <a:gd name="T89" fmla="*/ 41 h 81"/>
                  <a:gd name="T90" fmla="*/ 40 w 162"/>
                  <a:gd name="T91" fmla="*/ 41 h 81"/>
                  <a:gd name="T92" fmla="*/ 40 w 162"/>
                  <a:gd name="T93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2" h="81">
                    <a:moveTo>
                      <a:pt x="40" y="41"/>
                    </a:moveTo>
                    <a:lnTo>
                      <a:pt x="40" y="41"/>
                    </a:lnTo>
                    <a:lnTo>
                      <a:pt x="49" y="43"/>
                    </a:lnTo>
                    <a:lnTo>
                      <a:pt x="59" y="46"/>
                    </a:lnTo>
                    <a:lnTo>
                      <a:pt x="65" y="51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81" y="70"/>
                    </a:lnTo>
                    <a:lnTo>
                      <a:pt x="86" y="75"/>
                    </a:lnTo>
                    <a:lnTo>
                      <a:pt x="91" y="80"/>
                    </a:lnTo>
                    <a:lnTo>
                      <a:pt x="97" y="81"/>
                    </a:lnTo>
                    <a:lnTo>
                      <a:pt x="103" y="81"/>
                    </a:lnTo>
                    <a:lnTo>
                      <a:pt x="108" y="80"/>
                    </a:lnTo>
                    <a:lnTo>
                      <a:pt x="115" y="75"/>
                    </a:lnTo>
                    <a:lnTo>
                      <a:pt x="115" y="75"/>
                    </a:lnTo>
                    <a:lnTo>
                      <a:pt x="119" y="70"/>
                    </a:lnTo>
                    <a:lnTo>
                      <a:pt x="126" y="67"/>
                    </a:lnTo>
                    <a:lnTo>
                      <a:pt x="138" y="61"/>
                    </a:lnTo>
                    <a:lnTo>
                      <a:pt x="149" y="54"/>
                    </a:lnTo>
                    <a:lnTo>
                      <a:pt x="156" y="49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62" y="40"/>
                    </a:lnTo>
                    <a:lnTo>
                      <a:pt x="161" y="35"/>
                    </a:lnTo>
                    <a:lnTo>
                      <a:pt x="156" y="27"/>
                    </a:lnTo>
                    <a:lnTo>
                      <a:pt x="156" y="27"/>
                    </a:lnTo>
                    <a:lnTo>
                      <a:pt x="149" y="21"/>
                    </a:lnTo>
                    <a:lnTo>
                      <a:pt x="142" y="14"/>
                    </a:lnTo>
                    <a:lnTo>
                      <a:pt x="135" y="10"/>
                    </a:lnTo>
                    <a:lnTo>
                      <a:pt x="127" y="5"/>
                    </a:lnTo>
                    <a:lnTo>
                      <a:pt x="119" y="2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73" y="8"/>
                    </a:lnTo>
                    <a:lnTo>
                      <a:pt x="53" y="16"/>
                    </a:lnTo>
                    <a:lnTo>
                      <a:pt x="40" y="19"/>
                    </a:lnTo>
                    <a:lnTo>
                      <a:pt x="27" y="22"/>
                    </a:lnTo>
                    <a:lnTo>
                      <a:pt x="1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1" y="34"/>
                    </a:lnTo>
                    <a:lnTo>
                      <a:pt x="22" y="40"/>
                    </a:lnTo>
                    <a:lnTo>
                      <a:pt x="30" y="41"/>
                    </a:lnTo>
                    <a:lnTo>
                      <a:pt x="40" y="41"/>
                    </a:lnTo>
                    <a:lnTo>
                      <a:pt x="40" y="4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4" name="Freeform 166">
                <a:extLst>
                  <a:ext uri="{FF2B5EF4-FFF2-40B4-BE49-F238E27FC236}">
                    <a16:creationId xmlns:a16="http://schemas.microsoft.com/office/drawing/2014/main" id="{7E9093E8-03EC-A8E7-4DC4-03DBD4F9D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2" y="433"/>
                <a:ext cx="107" cy="30"/>
              </a:xfrm>
              <a:custGeom>
                <a:avLst/>
                <a:gdLst>
                  <a:gd name="T0" fmla="*/ 62 w 212"/>
                  <a:gd name="T1" fmla="*/ 57 h 60"/>
                  <a:gd name="T2" fmla="*/ 62 w 212"/>
                  <a:gd name="T3" fmla="*/ 57 h 60"/>
                  <a:gd name="T4" fmla="*/ 73 w 212"/>
                  <a:gd name="T5" fmla="*/ 57 h 60"/>
                  <a:gd name="T6" fmla="*/ 84 w 212"/>
                  <a:gd name="T7" fmla="*/ 57 h 60"/>
                  <a:gd name="T8" fmla="*/ 84 w 212"/>
                  <a:gd name="T9" fmla="*/ 57 h 60"/>
                  <a:gd name="T10" fmla="*/ 103 w 212"/>
                  <a:gd name="T11" fmla="*/ 59 h 60"/>
                  <a:gd name="T12" fmla="*/ 120 w 212"/>
                  <a:gd name="T13" fmla="*/ 57 h 60"/>
                  <a:gd name="T14" fmla="*/ 136 w 212"/>
                  <a:gd name="T15" fmla="*/ 54 h 60"/>
                  <a:gd name="T16" fmla="*/ 152 w 212"/>
                  <a:gd name="T17" fmla="*/ 46 h 60"/>
                  <a:gd name="T18" fmla="*/ 168 w 212"/>
                  <a:gd name="T19" fmla="*/ 37 h 60"/>
                  <a:gd name="T20" fmla="*/ 182 w 212"/>
                  <a:gd name="T21" fmla="*/ 27 h 60"/>
                  <a:gd name="T22" fmla="*/ 212 w 212"/>
                  <a:gd name="T23" fmla="*/ 3 h 60"/>
                  <a:gd name="T24" fmla="*/ 212 w 212"/>
                  <a:gd name="T25" fmla="*/ 3 h 60"/>
                  <a:gd name="T26" fmla="*/ 193 w 212"/>
                  <a:gd name="T27" fmla="*/ 0 h 60"/>
                  <a:gd name="T28" fmla="*/ 193 w 212"/>
                  <a:gd name="T29" fmla="*/ 0 h 60"/>
                  <a:gd name="T30" fmla="*/ 185 w 212"/>
                  <a:gd name="T31" fmla="*/ 0 h 60"/>
                  <a:gd name="T32" fmla="*/ 179 w 212"/>
                  <a:gd name="T33" fmla="*/ 2 h 60"/>
                  <a:gd name="T34" fmla="*/ 163 w 212"/>
                  <a:gd name="T35" fmla="*/ 8 h 60"/>
                  <a:gd name="T36" fmla="*/ 149 w 212"/>
                  <a:gd name="T37" fmla="*/ 13 h 60"/>
                  <a:gd name="T38" fmla="*/ 143 w 212"/>
                  <a:gd name="T39" fmla="*/ 14 h 60"/>
                  <a:gd name="T40" fmla="*/ 138 w 212"/>
                  <a:gd name="T41" fmla="*/ 16 h 60"/>
                  <a:gd name="T42" fmla="*/ 138 w 212"/>
                  <a:gd name="T43" fmla="*/ 16 h 60"/>
                  <a:gd name="T44" fmla="*/ 120 w 212"/>
                  <a:gd name="T45" fmla="*/ 16 h 60"/>
                  <a:gd name="T46" fmla="*/ 103 w 212"/>
                  <a:gd name="T47" fmla="*/ 19 h 60"/>
                  <a:gd name="T48" fmla="*/ 68 w 212"/>
                  <a:gd name="T49" fmla="*/ 25 h 60"/>
                  <a:gd name="T50" fmla="*/ 52 w 212"/>
                  <a:gd name="T51" fmla="*/ 29 h 60"/>
                  <a:gd name="T52" fmla="*/ 35 w 212"/>
                  <a:gd name="T53" fmla="*/ 32 h 60"/>
                  <a:gd name="T54" fmla="*/ 17 w 212"/>
                  <a:gd name="T55" fmla="*/ 33 h 60"/>
                  <a:gd name="T56" fmla="*/ 0 w 212"/>
                  <a:gd name="T57" fmla="*/ 32 h 60"/>
                  <a:gd name="T58" fmla="*/ 0 w 212"/>
                  <a:gd name="T59" fmla="*/ 32 h 60"/>
                  <a:gd name="T60" fmla="*/ 4 w 212"/>
                  <a:gd name="T61" fmla="*/ 45 h 60"/>
                  <a:gd name="T62" fmla="*/ 11 w 212"/>
                  <a:gd name="T63" fmla="*/ 52 h 60"/>
                  <a:gd name="T64" fmla="*/ 17 w 212"/>
                  <a:gd name="T65" fmla="*/ 57 h 60"/>
                  <a:gd name="T66" fmla="*/ 25 w 212"/>
                  <a:gd name="T67" fmla="*/ 59 h 60"/>
                  <a:gd name="T68" fmla="*/ 35 w 212"/>
                  <a:gd name="T69" fmla="*/ 60 h 60"/>
                  <a:gd name="T70" fmla="*/ 42 w 212"/>
                  <a:gd name="T71" fmla="*/ 59 h 60"/>
                  <a:gd name="T72" fmla="*/ 62 w 212"/>
                  <a:gd name="T73" fmla="*/ 57 h 60"/>
                  <a:gd name="T74" fmla="*/ 62 w 212"/>
                  <a:gd name="T75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2" h="60">
                    <a:moveTo>
                      <a:pt x="62" y="57"/>
                    </a:moveTo>
                    <a:lnTo>
                      <a:pt x="62" y="57"/>
                    </a:lnTo>
                    <a:lnTo>
                      <a:pt x="73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103" y="59"/>
                    </a:lnTo>
                    <a:lnTo>
                      <a:pt x="120" y="57"/>
                    </a:lnTo>
                    <a:lnTo>
                      <a:pt x="136" y="54"/>
                    </a:lnTo>
                    <a:lnTo>
                      <a:pt x="152" y="46"/>
                    </a:lnTo>
                    <a:lnTo>
                      <a:pt x="168" y="37"/>
                    </a:lnTo>
                    <a:lnTo>
                      <a:pt x="182" y="27"/>
                    </a:lnTo>
                    <a:lnTo>
                      <a:pt x="212" y="3"/>
                    </a:lnTo>
                    <a:lnTo>
                      <a:pt x="212" y="3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85" y="0"/>
                    </a:lnTo>
                    <a:lnTo>
                      <a:pt x="179" y="2"/>
                    </a:lnTo>
                    <a:lnTo>
                      <a:pt x="163" y="8"/>
                    </a:lnTo>
                    <a:lnTo>
                      <a:pt x="149" y="13"/>
                    </a:lnTo>
                    <a:lnTo>
                      <a:pt x="143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20" y="16"/>
                    </a:lnTo>
                    <a:lnTo>
                      <a:pt x="103" y="19"/>
                    </a:lnTo>
                    <a:lnTo>
                      <a:pt x="68" y="25"/>
                    </a:lnTo>
                    <a:lnTo>
                      <a:pt x="52" y="29"/>
                    </a:lnTo>
                    <a:lnTo>
                      <a:pt x="35" y="32"/>
                    </a:lnTo>
                    <a:lnTo>
                      <a:pt x="17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" y="45"/>
                    </a:lnTo>
                    <a:lnTo>
                      <a:pt x="11" y="52"/>
                    </a:lnTo>
                    <a:lnTo>
                      <a:pt x="17" y="57"/>
                    </a:lnTo>
                    <a:lnTo>
                      <a:pt x="25" y="59"/>
                    </a:lnTo>
                    <a:lnTo>
                      <a:pt x="35" y="60"/>
                    </a:lnTo>
                    <a:lnTo>
                      <a:pt x="42" y="59"/>
                    </a:lnTo>
                    <a:lnTo>
                      <a:pt x="62" y="57"/>
                    </a:lnTo>
                    <a:lnTo>
                      <a:pt x="62" y="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5" name="Freeform 167">
                <a:extLst>
                  <a:ext uri="{FF2B5EF4-FFF2-40B4-BE49-F238E27FC236}">
                    <a16:creationId xmlns:a16="http://schemas.microsoft.com/office/drawing/2014/main" id="{FBB98291-7D45-2DAB-EFC1-89DC9736F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1"/>
                <a:ext cx="60" cy="44"/>
              </a:xfrm>
              <a:custGeom>
                <a:avLst/>
                <a:gdLst>
                  <a:gd name="T0" fmla="*/ 93 w 120"/>
                  <a:gd name="T1" fmla="*/ 45 h 88"/>
                  <a:gd name="T2" fmla="*/ 108 w 120"/>
                  <a:gd name="T3" fmla="*/ 50 h 88"/>
                  <a:gd name="T4" fmla="*/ 112 w 120"/>
                  <a:gd name="T5" fmla="*/ 48 h 88"/>
                  <a:gd name="T6" fmla="*/ 119 w 120"/>
                  <a:gd name="T7" fmla="*/ 42 h 88"/>
                  <a:gd name="T8" fmla="*/ 120 w 120"/>
                  <a:gd name="T9" fmla="*/ 39 h 88"/>
                  <a:gd name="T10" fmla="*/ 119 w 120"/>
                  <a:gd name="T11" fmla="*/ 31 h 88"/>
                  <a:gd name="T12" fmla="*/ 112 w 120"/>
                  <a:gd name="T13" fmla="*/ 24 h 88"/>
                  <a:gd name="T14" fmla="*/ 106 w 120"/>
                  <a:gd name="T15" fmla="*/ 21 h 88"/>
                  <a:gd name="T16" fmla="*/ 82 w 120"/>
                  <a:gd name="T17" fmla="*/ 10 h 88"/>
                  <a:gd name="T18" fmla="*/ 57 w 120"/>
                  <a:gd name="T19" fmla="*/ 2 h 88"/>
                  <a:gd name="T20" fmla="*/ 44 w 120"/>
                  <a:gd name="T21" fmla="*/ 2 h 88"/>
                  <a:gd name="T22" fmla="*/ 42 w 120"/>
                  <a:gd name="T23" fmla="*/ 5 h 88"/>
                  <a:gd name="T24" fmla="*/ 44 w 120"/>
                  <a:gd name="T25" fmla="*/ 20 h 88"/>
                  <a:gd name="T26" fmla="*/ 47 w 120"/>
                  <a:gd name="T27" fmla="*/ 21 h 88"/>
                  <a:gd name="T28" fmla="*/ 50 w 120"/>
                  <a:gd name="T29" fmla="*/ 29 h 88"/>
                  <a:gd name="T30" fmla="*/ 49 w 120"/>
                  <a:gd name="T31" fmla="*/ 32 h 88"/>
                  <a:gd name="T32" fmla="*/ 47 w 120"/>
                  <a:gd name="T33" fmla="*/ 34 h 88"/>
                  <a:gd name="T34" fmla="*/ 42 w 120"/>
                  <a:gd name="T35" fmla="*/ 21 h 88"/>
                  <a:gd name="T36" fmla="*/ 12 w 120"/>
                  <a:gd name="T37" fmla="*/ 23 h 88"/>
                  <a:gd name="T38" fmla="*/ 3 w 120"/>
                  <a:gd name="T39" fmla="*/ 26 h 88"/>
                  <a:gd name="T40" fmla="*/ 0 w 120"/>
                  <a:gd name="T41" fmla="*/ 35 h 88"/>
                  <a:gd name="T42" fmla="*/ 0 w 120"/>
                  <a:gd name="T43" fmla="*/ 40 h 88"/>
                  <a:gd name="T44" fmla="*/ 3 w 120"/>
                  <a:gd name="T45" fmla="*/ 48 h 88"/>
                  <a:gd name="T46" fmla="*/ 8 w 120"/>
                  <a:gd name="T47" fmla="*/ 50 h 88"/>
                  <a:gd name="T48" fmla="*/ 50 w 120"/>
                  <a:gd name="T49" fmla="*/ 69 h 88"/>
                  <a:gd name="T50" fmla="*/ 84 w 120"/>
                  <a:gd name="T51" fmla="*/ 81 h 88"/>
                  <a:gd name="T52" fmla="*/ 95 w 120"/>
                  <a:gd name="T53" fmla="*/ 83 h 88"/>
                  <a:gd name="T54" fmla="*/ 106 w 120"/>
                  <a:gd name="T55" fmla="*/ 88 h 88"/>
                  <a:gd name="T56" fmla="*/ 109 w 120"/>
                  <a:gd name="T57" fmla="*/ 88 h 88"/>
                  <a:gd name="T58" fmla="*/ 112 w 120"/>
                  <a:gd name="T59" fmla="*/ 81 h 88"/>
                  <a:gd name="T60" fmla="*/ 112 w 120"/>
                  <a:gd name="T61" fmla="*/ 77 h 88"/>
                  <a:gd name="T62" fmla="*/ 103 w 120"/>
                  <a:gd name="T63" fmla="*/ 69 h 88"/>
                  <a:gd name="T64" fmla="*/ 93 w 120"/>
                  <a:gd name="T65" fmla="*/ 64 h 88"/>
                  <a:gd name="T66" fmla="*/ 84 w 120"/>
                  <a:gd name="T67" fmla="*/ 58 h 88"/>
                  <a:gd name="T68" fmla="*/ 82 w 120"/>
                  <a:gd name="T69" fmla="*/ 48 h 88"/>
                  <a:gd name="T70" fmla="*/ 85 w 120"/>
                  <a:gd name="T71" fmla="*/ 42 h 88"/>
                  <a:gd name="T72" fmla="*/ 93 w 120"/>
                  <a:gd name="T73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88">
                    <a:moveTo>
                      <a:pt x="93" y="45"/>
                    </a:moveTo>
                    <a:lnTo>
                      <a:pt x="93" y="45"/>
                    </a:lnTo>
                    <a:lnTo>
                      <a:pt x="101" y="48"/>
                    </a:lnTo>
                    <a:lnTo>
                      <a:pt x="108" y="50"/>
                    </a:lnTo>
                    <a:lnTo>
                      <a:pt x="109" y="50"/>
                    </a:lnTo>
                    <a:lnTo>
                      <a:pt x="112" y="48"/>
                    </a:lnTo>
                    <a:lnTo>
                      <a:pt x="116" y="47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20" y="39"/>
                    </a:lnTo>
                    <a:lnTo>
                      <a:pt x="120" y="34"/>
                    </a:lnTo>
                    <a:lnTo>
                      <a:pt x="119" y="31"/>
                    </a:lnTo>
                    <a:lnTo>
                      <a:pt x="117" y="29"/>
                    </a:lnTo>
                    <a:lnTo>
                      <a:pt x="112" y="24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93" y="16"/>
                    </a:lnTo>
                    <a:lnTo>
                      <a:pt x="82" y="10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13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7" y="21"/>
                    </a:lnTo>
                    <a:lnTo>
                      <a:pt x="49" y="24"/>
                    </a:lnTo>
                    <a:lnTo>
                      <a:pt x="50" y="29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1" y="43"/>
                    </a:lnTo>
                    <a:lnTo>
                      <a:pt x="3" y="4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30" y="59"/>
                    </a:lnTo>
                    <a:lnTo>
                      <a:pt x="50" y="69"/>
                    </a:lnTo>
                    <a:lnTo>
                      <a:pt x="73" y="78"/>
                    </a:lnTo>
                    <a:lnTo>
                      <a:pt x="84" y="81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100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11" y="85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77"/>
                    </a:lnTo>
                    <a:lnTo>
                      <a:pt x="111" y="72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93" y="64"/>
                    </a:lnTo>
                    <a:lnTo>
                      <a:pt x="87" y="61"/>
                    </a:lnTo>
                    <a:lnTo>
                      <a:pt x="84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93" y="45"/>
                    </a:lnTo>
                    <a:lnTo>
                      <a:pt x="93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6" name="Freeform 168">
                <a:extLst>
                  <a:ext uri="{FF2B5EF4-FFF2-40B4-BE49-F238E27FC236}">
                    <a16:creationId xmlns:a16="http://schemas.microsoft.com/office/drawing/2014/main" id="{29B85D63-1FF8-EA39-660A-153782B1B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878"/>
                <a:ext cx="32" cy="54"/>
              </a:xfrm>
              <a:custGeom>
                <a:avLst/>
                <a:gdLst>
                  <a:gd name="T0" fmla="*/ 11 w 63"/>
                  <a:gd name="T1" fmla="*/ 7 h 108"/>
                  <a:gd name="T2" fmla="*/ 11 w 63"/>
                  <a:gd name="T3" fmla="*/ 7 h 108"/>
                  <a:gd name="T4" fmla="*/ 3 w 63"/>
                  <a:gd name="T5" fmla="*/ 13 h 108"/>
                  <a:gd name="T6" fmla="*/ 1 w 63"/>
                  <a:gd name="T7" fmla="*/ 16 h 108"/>
                  <a:gd name="T8" fmla="*/ 0 w 63"/>
                  <a:gd name="T9" fmla="*/ 21 h 108"/>
                  <a:gd name="T10" fmla="*/ 0 w 63"/>
                  <a:gd name="T11" fmla="*/ 24 h 108"/>
                  <a:gd name="T12" fmla="*/ 1 w 63"/>
                  <a:gd name="T13" fmla="*/ 27 h 108"/>
                  <a:gd name="T14" fmla="*/ 11 w 63"/>
                  <a:gd name="T15" fmla="*/ 37 h 108"/>
                  <a:gd name="T16" fmla="*/ 11 w 63"/>
                  <a:gd name="T17" fmla="*/ 37 h 108"/>
                  <a:gd name="T18" fmla="*/ 14 w 63"/>
                  <a:gd name="T19" fmla="*/ 40 h 108"/>
                  <a:gd name="T20" fmla="*/ 16 w 63"/>
                  <a:gd name="T21" fmla="*/ 45 h 108"/>
                  <a:gd name="T22" fmla="*/ 19 w 63"/>
                  <a:gd name="T23" fmla="*/ 54 h 108"/>
                  <a:gd name="T24" fmla="*/ 19 w 63"/>
                  <a:gd name="T25" fmla="*/ 66 h 108"/>
                  <a:gd name="T26" fmla="*/ 19 w 63"/>
                  <a:gd name="T27" fmla="*/ 75 h 108"/>
                  <a:gd name="T28" fmla="*/ 19 w 63"/>
                  <a:gd name="T29" fmla="*/ 75 h 108"/>
                  <a:gd name="T30" fmla="*/ 19 w 63"/>
                  <a:gd name="T31" fmla="*/ 86 h 108"/>
                  <a:gd name="T32" fmla="*/ 19 w 63"/>
                  <a:gd name="T33" fmla="*/ 96 h 108"/>
                  <a:gd name="T34" fmla="*/ 20 w 63"/>
                  <a:gd name="T35" fmla="*/ 100 h 108"/>
                  <a:gd name="T36" fmla="*/ 23 w 63"/>
                  <a:gd name="T37" fmla="*/ 105 h 108"/>
                  <a:gd name="T38" fmla="*/ 27 w 63"/>
                  <a:gd name="T39" fmla="*/ 107 h 108"/>
                  <a:gd name="T40" fmla="*/ 33 w 63"/>
                  <a:gd name="T41" fmla="*/ 108 h 108"/>
                  <a:gd name="T42" fmla="*/ 33 w 63"/>
                  <a:gd name="T43" fmla="*/ 108 h 108"/>
                  <a:gd name="T44" fmla="*/ 39 w 63"/>
                  <a:gd name="T45" fmla="*/ 108 h 108"/>
                  <a:gd name="T46" fmla="*/ 44 w 63"/>
                  <a:gd name="T47" fmla="*/ 107 h 108"/>
                  <a:gd name="T48" fmla="*/ 49 w 63"/>
                  <a:gd name="T49" fmla="*/ 104 h 108"/>
                  <a:gd name="T50" fmla="*/ 52 w 63"/>
                  <a:gd name="T51" fmla="*/ 99 h 108"/>
                  <a:gd name="T52" fmla="*/ 58 w 63"/>
                  <a:gd name="T53" fmla="*/ 89 h 108"/>
                  <a:gd name="T54" fmla="*/ 62 w 63"/>
                  <a:gd name="T55" fmla="*/ 80 h 108"/>
                  <a:gd name="T56" fmla="*/ 62 w 63"/>
                  <a:gd name="T57" fmla="*/ 80 h 108"/>
                  <a:gd name="T58" fmla="*/ 63 w 63"/>
                  <a:gd name="T59" fmla="*/ 75 h 108"/>
                  <a:gd name="T60" fmla="*/ 63 w 63"/>
                  <a:gd name="T61" fmla="*/ 70 h 108"/>
                  <a:gd name="T62" fmla="*/ 63 w 63"/>
                  <a:gd name="T63" fmla="*/ 61 h 108"/>
                  <a:gd name="T64" fmla="*/ 63 w 63"/>
                  <a:gd name="T65" fmla="*/ 61 h 108"/>
                  <a:gd name="T66" fmla="*/ 63 w 63"/>
                  <a:gd name="T67" fmla="*/ 48 h 108"/>
                  <a:gd name="T68" fmla="*/ 62 w 63"/>
                  <a:gd name="T69" fmla="*/ 37 h 108"/>
                  <a:gd name="T70" fmla="*/ 58 w 63"/>
                  <a:gd name="T71" fmla="*/ 26 h 108"/>
                  <a:gd name="T72" fmla="*/ 52 w 63"/>
                  <a:gd name="T73" fmla="*/ 15 h 108"/>
                  <a:gd name="T74" fmla="*/ 52 w 63"/>
                  <a:gd name="T75" fmla="*/ 15 h 108"/>
                  <a:gd name="T76" fmla="*/ 49 w 63"/>
                  <a:gd name="T77" fmla="*/ 10 h 108"/>
                  <a:gd name="T78" fmla="*/ 44 w 63"/>
                  <a:gd name="T79" fmla="*/ 5 h 108"/>
                  <a:gd name="T80" fmla="*/ 39 w 63"/>
                  <a:gd name="T81" fmla="*/ 4 h 108"/>
                  <a:gd name="T82" fmla="*/ 35 w 63"/>
                  <a:gd name="T83" fmla="*/ 2 h 108"/>
                  <a:gd name="T84" fmla="*/ 28 w 63"/>
                  <a:gd name="T85" fmla="*/ 0 h 108"/>
                  <a:gd name="T86" fmla="*/ 23 w 63"/>
                  <a:gd name="T87" fmla="*/ 2 h 108"/>
                  <a:gd name="T88" fmla="*/ 17 w 63"/>
                  <a:gd name="T89" fmla="*/ 4 h 108"/>
                  <a:gd name="T90" fmla="*/ 11 w 63"/>
                  <a:gd name="T91" fmla="*/ 7 h 108"/>
                  <a:gd name="T92" fmla="*/ 11 w 63"/>
                  <a:gd name="T93" fmla="*/ 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" h="108">
                    <a:moveTo>
                      <a:pt x="11" y="7"/>
                    </a:moveTo>
                    <a:lnTo>
                      <a:pt x="11" y="7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6" y="45"/>
                    </a:lnTo>
                    <a:lnTo>
                      <a:pt x="19" y="54"/>
                    </a:lnTo>
                    <a:lnTo>
                      <a:pt x="19" y="66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86"/>
                    </a:lnTo>
                    <a:lnTo>
                      <a:pt x="19" y="96"/>
                    </a:lnTo>
                    <a:lnTo>
                      <a:pt x="20" y="100"/>
                    </a:lnTo>
                    <a:lnTo>
                      <a:pt x="23" y="105"/>
                    </a:lnTo>
                    <a:lnTo>
                      <a:pt x="27" y="107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9" y="108"/>
                    </a:lnTo>
                    <a:lnTo>
                      <a:pt x="44" y="107"/>
                    </a:lnTo>
                    <a:lnTo>
                      <a:pt x="49" y="104"/>
                    </a:lnTo>
                    <a:lnTo>
                      <a:pt x="52" y="99"/>
                    </a:lnTo>
                    <a:lnTo>
                      <a:pt x="58" y="89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3" y="75"/>
                    </a:lnTo>
                    <a:lnTo>
                      <a:pt x="63" y="70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48"/>
                    </a:lnTo>
                    <a:lnTo>
                      <a:pt x="62" y="37"/>
                    </a:lnTo>
                    <a:lnTo>
                      <a:pt x="58" y="2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9" y="10"/>
                    </a:lnTo>
                    <a:lnTo>
                      <a:pt x="44" y="5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7" name="Freeform 169">
                <a:extLst>
                  <a:ext uri="{FF2B5EF4-FFF2-40B4-BE49-F238E27FC236}">
                    <a16:creationId xmlns:a16="http://schemas.microsoft.com/office/drawing/2014/main" id="{D7C60225-40C9-ED3C-0CF6-65C9ED4CF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3896"/>
                <a:ext cx="45" cy="47"/>
              </a:xfrm>
              <a:custGeom>
                <a:avLst/>
                <a:gdLst>
                  <a:gd name="T0" fmla="*/ 87 w 89"/>
                  <a:gd name="T1" fmla="*/ 84 h 92"/>
                  <a:gd name="T2" fmla="*/ 87 w 89"/>
                  <a:gd name="T3" fmla="*/ 84 h 92"/>
                  <a:gd name="T4" fmla="*/ 89 w 89"/>
                  <a:gd name="T5" fmla="*/ 81 h 92"/>
                  <a:gd name="T6" fmla="*/ 89 w 89"/>
                  <a:gd name="T7" fmla="*/ 76 h 92"/>
                  <a:gd name="T8" fmla="*/ 87 w 89"/>
                  <a:gd name="T9" fmla="*/ 70 h 92"/>
                  <a:gd name="T10" fmla="*/ 84 w 89"/>
                  <a:gd name="T11" fmla="*/ 63 h 92"/>
                  <a:gd name="T12" fmla="*/ 79 w 89"/>
                  <a:gd name="T13" fmla="*/ 59 h 92"/>
                  <a:gd name="T14" fmla="*/ 79 w 89"/>
                  <a:gd name="T15" fmla="*/ 59 h 92"/>
                  <a:gd name="T16" fmla="*/ 66 w 89"/>
                  <a:gd name="T17" fmla="*/ 46 h 92"/>
                  <a:gd name="T18" fmla="*/ 55 w 89"/>
                  <a:gd name="T19" fmla="*/ 32 h 92"/>
                  <a:gd name="T20" fmla="*/ 46 w 89"/>
                  <a:gd name="T21" fmla="*/ 17 h 92"/>
                  <a:gd name="T22" fmla="*/ 36 w 89"/>
                  <a:gd name="T23" fmla="*/ 0 h 92"/>
                  <a:gd name="T24" fmla="*/ 36 w 89"/>
                  <a:gd name="T25" fmla="*/ 0 h 92"/>
                  <a:gd name="T26" fmla="*/ 36 w 89"/>
                  <a:gd name="T27" fmla="*/ 6 h 92"/>
                  <a:gd name="T28" fmla="*/ 35 w 89"/>
                  <a:gd name="T29" fmla="*/ 11 h 92"/>
                  <a:gd name="T30" fmla="*/ 30 w 89"/>
                  <a:gd name="T31" fmla="*/ 19 h 92"/>
                  <a:gd name="T32" fmla="*/ 23 w 89"/>
                  <a:gd name="T33" fmla="*/ 27 h 92"/>
                  <a:gd name="T34" fmla="*/ 14 w 89"/>
                  <a:gd name="T35" fmla="*/ 33 h 92"/>
                  <a:gd name="T36" fmla="*/ 14 w 89"/>
                  <a:gd name="T37" fmla="*/ 33 h 92"/>
                  <a:gd name="T38" fmla="*/ 9 w 89"/>
                  <a:gd name="T39" fmla="*/ 36 h 92"/>
                  <a:gd name="T40" fmla="*/ 4 w 89"/>
                  <a:gd name="T41" fmla="*/ 41 h 92"/>
                  <a:gd name="T42" fmla="*/ 1 w 89"/>
                  <a:gd name="T43" fmla="*/ 48 h 92"/>
                  <a:gd name="T44" fmla="*/ 0 w 89"/>
                  <a:gd name="T45" fmla="*/ 52 h 92"/>
                  <a:gd name="T46" fmla="*/ 0 w 89"/>
                  <a:gd name="T47" fmla="*/ 59 h 92"/>
                  <a:gd name="T48" fmla="*/ 1 w 89"/>
                  <a:gd name="T49" fmla="*/ 63 h 92"/>
                  <a:gd name="T50" fmla="*/ 4 w 89"/>
                  <a:gd name="T51" fmla="*/ 67 h 92"/>
                  <a:gd name="T52" fmla="*/ 9 w 89"/>
                  <a:gd name="T53" fmla="*/ 70 h 92"/>
                  <a:gd name="T54" fmla="*/ 9 w 89"/>
                  <a:gd name="T55" fmla="*/ 70 h 92"/>
                  <a:gd name="T56" fmla="*/ 22 w 89"/>
                  <a:gd name="T57" fmla="*/ 75 h 92"/>
                  <a:gd name="T58" fmla="*/ 33 w 89"/>
                  <a:gd name="T59" fmla="*/ 81 h 92"/>
                  <a:gd name="T60" fmla="*/ 46 w 89"/>
                  <a:gd name="T61" fmla="*/ 86 h 92"/>
                  <a:gd name="T62" fmla="*/ 58 w 89"/>
                  <a:gd name="T63" fmla="*/ 89 h 92"/>
                  <a:gd name="T64" fmla="*/ 58 w 89"/>
                  <a:gd name="T65" fmla="*/ 89 h 92"/>
                  <a:gd name="T66" fmla="*/ 66 w 89"/>
                  <a:gd name="T67" fmla="*/ 90 h 92"/>
                  <a:gd name="T68" fmla="*/ 74 w 89"/>
                  <a:gd name="T69" fmla="*/ 92 h 92"/>
                  <a:gd name="T70" fmla="*/ 81 w 89"/>
                  <a:gd name="T71" fmla="*/ 90 h 92"/>
                  <a:gd name="T72" fmla="*/ 84 w 89"/>
                  <a:gd name="T73" fmla="*/ 87 h 92"/>
                  <a:gd name="T74" fmla="*/ 87 w 89"/>
                  <a:gd name="T75" fmla="*/ 84 h 92"/>
                  <a:gd name="T76" fmla="*/ 87 w 89"/>
                  <a:gd name="T77" fmla="*/ 8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" h="92">
                    <a:moveTo>
                      <a:pt x="87" y="84"/>
                    </a:moveTo>
                    <a:lnTo>
                      <a:pt x="87" y="84"/>
                    </a:lnTo>
                    <a:lnTo>
                      <a:pt x="89" y="81"/>
                    </a:lnTo>
                    <a:lnTo>
                      <a:pt x="89" y="76"/>
                    </a:lnTo>
                    <a:lnTo>
                      <a:pt x="87" y="70"/>
                    </a:lnTo>
                    <a:lnTo>
                      <a:pt x="84" y="63"/>
                    </a:lnTo>
                    <a:lnTo>
                      <a:pt x="79" y="59"/>
                    </a:lnTo>
                    <a:lnTo>
                      <a:pt x="79" y="59"/>
                    </a:lnTo>
                    <a:lnTo>
                      <a:pt x="66" y="46"/>
                    </a:lnTo>
                    <a:lnTo>
                      <a:pt x="55" y="32"/>
                    </a:lnTo>
                    <a:lnTo>
                      <a:pt x="46" y="17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6"/>
                    </a:lnTo>
                    <a:lnTo>
                      <a:pt x="35" y="11"/>
                    </a:lnTo>
                    <a:lnTo>
                      <a:pt x="30" y="19"/>
                    </a:lnTo>
                    <a:lnTo>
                      <a:pt x="23" y="27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8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4" y="67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22" y="75"/>
                    </a:lnTo>
                    <a:lnTo>
                      <a:pt x="33" y="81"/>
                    </a:lnTo>
                    <a:lnTo>
                      <a:pt x="46" y="86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66" y="90"/>
                    </a:lnTo>
                    <a:lnTo>
                      <a:pt x="74" y="92"/>
                    </a:lnTo>
                    <a:lnTo>
                      <a:pt x="81" y="90"/>
                    </a:lnTo>
                    <a:lnTo>
                      <a:pt x="84" y="87"/>
                    </a:lnTo>
                    <a:lnTo>
                      <a:pt x="87" y="84"/>
                    </a:lnTo>
                    <a:lnTo>
                      <a:pt x="87" y="8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8" name="Freeform 170">
                <a:extLst>
                  <a:ext uri="{FF2B5EF4-FFF2-40B4-BE49-F238E27FC236}">
                    <a16:creationId xmlns:a16="http://schemas.microsoft.com/office/drawing/2014/main" id="{03C24389-7133-9859-88A8-DA1A9AE9E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950"/>
                <a:ext cx="54" cy="53"/>
              </a:xfrm>
              <a:custGeom>
                <a:avLst/>
                <a:gdLst>
                  <a:gd name="T0" fmla="*/ 25 w 108"/>
                  <a:gd name="T1" fmla="*/ 4 h 107"/>
                  <a:gd name="T2" fmla="*/ 25 w 108"/>
                  <a:gd name="T3" fmla="*/ 4 h 107"/>
                  <a:gd name="T4" fmla="*/ 24 w 108"/>
                  <a:gd name="T5" fmla="*/ 0 h 107"/>
                  <a:gd name="T6" fmla="*/ 21 w 108"/>
                  <a:gd name="T7" fmla="*/ 0 h 107"/>
                  <a:gd name="T8" fmla="*/ 16 w 108"/>
                  <a:gd name="T9" fmla="*/ 0 h 107"/>
                  <a:gd name="T10" fmla="*/ 6 w 108"/>
                  <a:gd name="T11" fmla="*/ 5 h 107"/>
                  <a:gd name="T12" fmla="*/ 6 w 108"/>
                  <a:gd name="T13" fmla="*/ 5 h 107"/>
                  <a:gd name="T14" fmla="*/ 2 w 108"/>
                  <a:gd name="T15" fmla="*/ 10 h 107"/>
                  <a:gd name="T16" fmla="*/ 0 w 108"/>
                  <a:gd name="T17" fmla="*/ 13 h 107"/>
                  <a:gd name="T18" fmla="*/ 0 w 108"/>
                  <a:gd name="T19" fmla="*/ 18 h 107"/>
                  <a:gd name="T20" fmla="*/ 3 w 108"/>
                  <a:gd name="T21" fmla="*/ 21 h 107"/>
                  <a:gd name="T22" fmla="*/ 3 w 108"/>
                  <a:gd name="T23" fmla="*/ 21 h 107"/>
                  <a:gd name="T24" fmla="*/ 44 w 108"/>
                  <a:gd name="T25" fmla="*/ 65 h 107"/>
                  <a:gd name="T26" fmla="*/ 65 w 108"/>
                  <a:gd name="T27" fmla="*/ 86 h 107"/>
                  <a:gd name="T28" fmla="*/ 78 w 108"/>
                  <a:gd name="T29" fmla="*/ 96 h 107"/>
                  <a:gd name="T30" fmla="*/ 90 w 108"/>
                  <a:gd name="T31" fmla="*/ 104 h 107"/>
                  <a:gd name="T32" fmla="*/ 90 w 108"/>
                  <a:gd name="T33" fmla="*/ 104 h 107"/>
                  <a:gd name="T34" fmla="*/ 97 w 108"/>
                  <a:gd name="T35" fmla="*/ 107 h 107"/>
                  <a:gd name="T36" fmla="*/ 102 w 108"/>
                  <a:gd name="T37" fmla="*/ 107 h 107"/>
                  <a:gd name="T38" fmla="*/ 103 w 108"/>
                  <a:gd name="T39" fmla="*/ 105 h 107"/>
                  <a:gd name="T40" fmla="*/ 106 w 108"/>
                  <a:gd name="T41" fmla="*/ 102 h 107"/>
                  <a:gd name="T42" fmla="*/ 108 w 108"/>
                  <a:gd name="T43" fmla="*/ 96 h 107"/>
                  <a:gd name="T44" fmla="*/ 108 w 108"/>
                  <a:gd name="T45" fmla="*/ 96 h 107"/>
                  <a:gd name="T46" fmla="*/ 108 w 108"/>
                  <a:gd name="T47" fmla="*/ 91 h 107"/>
                  <a:gd name="T48" fmla="*/ 106 w 108"/>
                  <a:gd name="T49" fmla="*/ 86 h 107"/>
                  <a:gd name="T50" fmla="*/ 105 w 108"/>
                  <a:gd name="T51" fmla="*/ 83 h 107"/>
                  <a:gd name="T52" fmla="*/ 102 w 108"/>
                  <a:gd name="T53" fmla="*/ 81 h 107"/>
                  <a:gd name="T54" fmla="*/ 95 w 108"/>
                  <a:gd name="T55" fmla="*/ 78 h 107"/>
                  <a:gd name="T56" fmla="*/ 87 w 108"/>
                  <a:gd name="T57" fmla="*/ 75 h 107"/>
                  <a:gd name="T58" fmla="*/ 87 w 108"/>
                  <a:gd name="T59" fmla="*/ 75 h 107"/>
                  <a:gd name="T60" fmla="*/ 79 w 108"/>
                  <a:gd name="T61" fmla="*/ 73 h 107"/>
                  <a:gd name="T62" fmla="*/ 71 w 108"/>
                  <a:gd name="T63" fmla="*/ 70 h 107"/>
                  <a:gd name="T64" fmla="*/ 68 w 108"/>
                  <a:gd name="T65" fmla="*/ 69 h 107"/>
                  <a:gd name="T66" fmla="*/ 67 w 108"/>
                  <a:gd name="T67" fmla="*/ 65 h 107"/>
                  <a:gd name="T68" fmla="*/ 65 w 108"/>
                  <a:gd name="T69" fmla="*/ 62 h 107"/>
                  <a:gd name="T70" fmla="*/ 65 w 108"/>
                  <a:gd name="T71" fmla="*/ 58 h 107"/>
                  <a:gd name="T72" fmla="*/ 65 w 108"/>
                  <a:gd name="T73" fmla="*/ 58 h 107"/>
                  <a:gd name="T74" fmla="*/ 63 w 108"/>
                  <a:gd name="T75" fmla="*/ 48 h 107"/>
                  <a:gd name="T76" fmla="*/ 60 w 108"/>
                  <a:gd name="T77" fmla="*/ 40 h 107"/>
                  <a:gd name="T78" fmla="*/ 56 w 108"/>
                  <a:gd name="T79" fmla="*/ 32 h 107"/>
                  <a:gd name="T80" fmla="*/ 51 w 108"/>
                  <a:gd name="T81" fmla="*/ 27 h 107"/>
                  <a:gd name="T82" fmla="*/ 36 w 108"/>
                  <a:gd name="T83" fmla="*/ 16 h 107"/>
                  <a:gd name="T84" fmla="*/ 30 w 108"/>
                  <a:gd name="T85" fmla="*/ 10 h 107"/>
                  <a:gd name="T86" fmla="*/ 25 w 108"/>
                  <a:gd name="T87" fmla="*/ 4 h 107"/>
                  <a:gd name="T88" fmla="*/ 25 w 108"/>
                  <a:gd name="T8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107">
                    <a:moveTo>
                      <a:pt x="25" y="4"/>
                    </a:moveTo>
                    <a:lnTo>
                      <a:pt x="25" y="4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4" y="65"/>
                    </a:lnTo>
                    <a:lnTo>
                      <a:pt x="65" y="86"/>
                    </a:lnTo>
                    <a:lnTo>
                      <a:pt x="78" y="96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7" y="107"/>
                    </a:lnTo>
                    <a:lnTo>
                      <a:pt x="102" y="107"/>
                    </a:lnTo>
                    <a:lnTo>
                      <a:pt x="103" y="105"/>
                    </a:lnTo>
                    <a:lnTo>
                      <a:pt x="106" y="10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1"/>
                    </a:lnTo>
                    <a:lnTo>
                      <a:pt x="106" y="86"/>
                    </a:lnTo>
                    <a:lnTo>
                      <a:pt x="105" y="83"/>
                    </a:lnTo>
                    <a:lnTo>
                      <a:pt x="102" y="81"/>
                    </a:lnTo>
                    <a:lnTo>
                      <a:pt x="95" y="78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79" y="73"/>
                    </a:lnTo>
                    <a:lnTo>
                      <a:pt x="71" y="70"/>
                    </a:lnTo>
                    <a:lnTo>
                      <a:pt x="68" y="69"/>
                    </a:lnTo>
                    <a:lnTo>
                      <a:pt x="67" y="65"/>
                    </a:lnTo>
                    <a:lnTo>
                      <a:pt x="65" y="62"/>
                    </a:lnTo>
                    <a:lnTo>
                      <a:pt x="65" y="58"/>
                    </a:lnTo>
                    <a:lnTo>
                      <a:pt x="65" y="58"/>
                    </a:lnTo>
                    <a:lnTo>
                      <a:pt x="63" y="48"/>
                    </a:lnTo>
                    <a:lnTo>
                      <a:pt x="60" y="40"/>
                    </a:lnTo>
                    <a:lnTo>
                      <a:pt x="56" y="32"/>
                    </a:lnTo>
                    <a:lnTo>
                      <a:pt x="51" y="27"/>
                    </a:lnTo>
                    <a:lnTo>
                      <a:pt x="36" y="16"/>
                    </a:lnTo>
                    <a:lnTo>
                      <a:pt x="30" y="1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9" name="Freeform 171">
                <a:extLst>
                  <a:ext uri="{FF2B5EF4-FFF2-40B4-BE49-F238E27FC236}">
                    <a16:creationId xmlns:a16="http://schemas.microsoft.com/office/drawing/2014/main" id="{22528CFD-D75B-5F32-4D75-4E60687BF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" y="3742"/>
                <a:ext cx="47" cy="47"/>
              </a:xfrm>
              <a:custGeom>
                <a:avLst/>
                <a:gdLst>
                  <a:gd name="T0" fmla="*/ 46 w 94"/>
                  <a:gd name="T1" fmla="*/ 27 h 94"/>
                  <a:gd name="T2" fmla="*/ 46 w 94"/>
                  <a:gd name="T3" fmla="*/ 27 h 94"/>
                  <a:gd name="T4" fmla="*/ 46 w 94"/>
                  <a:gd name="T5" fmla="*/ 20 h 94"/>
                  <a:gd name="T6" fmla="*/ 45 w 94"/>
                  <a:gd name="T7" fmla="*/ 14 h 94"/>
                  <a:gd name="T8" fmla="*/ 42 w 94"/>
                  <a:gd name="T9" fmla="*/ 9 h 94"/>
                  <a:gd name="T10" fmla="*/ 37 w 94"/>
                  <a:gd name="T11" fmla="*/ 6 h 94"/>
                  <a:gd name="T12" fmla="*/ 30 w 94"/>
                  <a:gd name="T13" fmla="*/ 3 h 94"/>
                  <a:gd name="T14" fmla="*/ 24 w 94"/>
                  <a:gd name="T15" fmla="*/ 1 h 94"/>
                  <a:gd name="T16" fmla="*/ 18 w 94"/>
                  <a:gd name="T17" fmla="*/ 0 h 94"/>
                  <a:gd name="T18" fmla="*/ 11 w 94"/>
                  <a:gd name="T19" fmla="*/ 0 h 94"/>
                  <a:gd name="T20" fmla="*/ 11 w 94"/>
                  <a:gd name="T21" fmla="*/ 0 h 94"/>
                  <a:gd name="T22" fmla="*/ 7 w 94"/>
                  <a:gd name="T23" fmla="*/ 0 h 94"/>
                  <a:gd name="T24" fmla="*/ 3 w 94"/>
                  <a:gd name="T25" fmla="*/ 1 h 94"/>
                  <a:gd name="T26" fmla="*/ 0 w 94"/>
                  <a:gd name="T27" fmla="*/ 5 h 94"/>
                  <a:gd name="T28" fmla="*/ 0 w 94"/>
                  <a:gd name="T29" fmla="*/ 11 h 94"/>
                  <a:gd name="T30" fmla="*/ 0 w 94"/>
                  <a:gd name="T31" fmla="*/ 11 h 94"/>
                  <a:gd name="T32" fmla="*/ 0 w 94"/>
                  <a:gd name="T33" fmla="*/ 17 h 94"/>
                  <a:gd name="T34" fmla="*/ 2 w 94"/>
                  <a:gd name="T35" fmla="*/ 25 h 94"/>
                  <a:gd name="T36" fmla="*/ 8 w 94"/>
                  <a:gd name="T37" fmla="*/ 40 h 94"/>
                  <a:gd name="T38" fmla="*/ 18 w 94"/>
                  <a:gd name="T39" fmla="*/ 54 h 94"/>
                  <a:gd name="T40" fmla="*/ 29 w 94"/>
                  <a:gd name="T41" fmla="*/ 67 h 94"/>
                  <a:gd name="T42" fmla="*/ 43 w 94"/>
                  <a:gd name="T43" fmla="*/ 78 h 94"/>
                  <a:gd name="T44" fmla="*/ 59 w 94"/>
                  <a:gd name="T45" fmla="*/ 87 h 94"/>
                  <a:gd name="T46" fmla="*/ 77 w 94"/>
                  <a:gd name="T47" fmla="*/ 92 h 94"/>
                  <a:gd name="T48" fmla="*/ 84 w 94"/>
                  <a:gd name="T49" fmla="*/ 94 h 94"/>
                  <a:gd name="T50" fmla="*/ 94 w 94"/>
                  <a:gd name="T51" fmla="*/ 94 h 94"/>
                  <a:gd name="T52" fmla="*/ 94 w 94"/>
                  <a:gd name="T53" fmla="*/ 94 h 94"/>
                  <a:gd name="T54" fmla="*/ 73 w 94"/>
                  <a:gd name="T55" fmla="*/ 81 h 94"/>
                  <a:gd name="T56" fmla="*/ 64 w 94"/>
                  <a:gd name="T57" fmla="*/ 74 h 94"/>
                  <a:gd name="T58" fmla="*/ 57 w 94"/>
                  <a:gd name="T59" fmla="*/ 67 h 94"/>
                  <a:gd name="T60" fmla="*/ 53 w 94"/>
                  <a:gd name="T61" fmla="*/ 59 h 94"/>
                  <a:gd name="T62" fmla="*/ 48 w 94"/>
                  <a:gd name="T63" fmla="*/ 49 h 94"/>
                  <a:gd name="T64" fmla="*/ 46 w 94"/>
                  <a:gd name="T65" fmla="*/ 40 h 94"/>
                  <a:gd name="T66" fmla="*/ 46 w 94"/>
                  <a:gd name="T67" fmla="*/ 27 h 94"/>
                  <a:gd name="T68" fmla="*/ 46 w 94"/>
                  <a:gd name="T69" fmla="*/ 2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94">
                    <a:moveTo>
                      <a:pt x="46" y="27"/>
                    </a:moveTo>
                    <a:lnTo>
                      <a:pt x="46" y="27"/>
                    </a:lnTo>
                    <a:lnTo>
                      <a:pt x="46" y="20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8" y="40"/>
                    </a:lnTo>
                    <a:lnTo>
                      <a:pt x="18" y="54"/>
                    </a:lnTo>
                    <a:lnTo>
                      <a:pt x="29" y="67"/>
                    </a:lnTo>
                    <a:lnTo>
                      <a:pt x="43" y="78"/>
                    </a:lnTo>
                    <a:lnTo>
                      <a:pt x="59" y="87"/>
                    </a:lnTo>
                    <a:lnTo>
                      <a:pt x="77" y="92"/>
                    </a:lnTo>
                    <a:lnTo>
                      <a:pt x="84" y="94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73" y="81"/>
                    </a:lnTo>
                    <a:lnTo>
                      <a:pt x="64" y="74"/>
                    </a:lnTo>
                    <a:lnTo>
                      <a:pt x="57" y="67"/>
                    </a:lnTo>
                    <a:lnTo>
                      <a:pt x="53" y="59"/>
                    </a:lnTo>
                    <a:lnTo>
                      <a:pt x="48" y="49"/>
                    </a:lnTo>
                    <a:lnTo>
                      <a:pt x="46" y="40"/>
                    </a:lnTo>
                    <a:lnTo>
                      <a:pt x="46" y="27"/>
                    </a:lnTo>
                    <a:lnTo>
                      <a:pt x="46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0" name="Freeform 172">
                <a:extLst>
                  <a:ext uri="{FF2B5EF4-FFF2-40B4-BE49-F238E27FC236}">
                    <a16:creationId xmlns:a16="http://schemas.microsoft.com/office/drawing/2014/main" id="{DD989BE5-84B7-0446-9B6C-EBC3AB15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" y="2022"/>
                <a:ext cx="37" cy="27"/>
              </a:xfrm>
              <a:custGeom>
                <a:avLst/>
                <a:gdLst>
                  <a:gd name="T0" fmla="*/ 0 w 75"/>
                  <a:gd name="T1" fmla="*/ 24 h 54"/>
                  <a:gd name="T2" fmla="*/ 0 w 75"/>
                  <a:gd name="T3" fmla="*/ 24 h 54"/>
                  <a:gd name="T4" fmla="*/ 2 w 75"/>
                  <a:gd name="T5" fmla="*/ 31 h 54"/>
                  <a:gd name="T6" fmla="*/ 5 w 75"/>
                  <a:gd name="T7" fmla="*/ 38 h 54"/>
                  <a:gd name="T8" fmla="*/ 12 w 75"/>
                  <a:gd name="T9" fmla="*/ 43 h 54"/>
                  <a:gd name="T10" fmla="*/ 16 w 75"/>
                  <a:gd name="T11" fmla="*/ 46 h 54"/>
                  <a:gd name="T12" fmla="*/ 31 w 75"/>
                  <a:gd name="T13" fmla="*/ 49 h 54"/>
                  <a:gd name="T14" fmla="*/ 43 w 75"/>
                  <a:gd name="T15" fmla="*/ 54 h 54"/>
                  <a:gd name="T16" fmla="*/ 43 w 75"/>
                  <a:gd name="T17" fmla="*/ 54 h 54"/>
                  <a:gd name="T18" fmla="*/ 56 w 75"/>
                  <a:gd name="T19" fmla="*/ 52 h 54"/>
                  <a:gd name="T20" fmla="*/ 62 w 75"/>
                  <a:gd name="T21" fmla="*/ 51 h 54"/>
                  <a:gd name="T22" fmla="*/ 66 w 75"/>
                  <a:gd name="T23" fmla="*/ 47 h 54"/>
                  <a:gd name="T24" fmla="*/ 70 w 75"/>
                  <a:gd name="T25" fmla="*/ 44 h 54"/>
                  <a:gd name="T26" fmla="*/ 72 w 75"/>
                  <a:gd name="T27" fmla="*/ 39 h 54"/>
                  <a:gd name="T28" fmla="*/ 73 w 75"/>
                  <a:gd name="T29" fmla="*/ 35 h 54"/>
                  <a:gd name="T30" fmla="*/ 75 w 75"/>
                  <a:gd name="T31" fmla="*/ 28 h 54"/>
                  <a:gd name="T32" fmla="*/ 75 w 75"/>
                  <a:gd name="T33" fmla="*/ 28 h 54"/>
                  <a:gd name="T34" fmla="*/ 73 w 75"/>
                  <a:gd name="T35" fmla="*/ 20 h 54"/>
                  <a:gd name="T36" fmla="*/ 70 w 75"/>
                  <a:gd name="T37" fmla="*/ 12 h 54"/>
                  <a:gd name="T38" fmla="*/ 66 w 75"/>
                  <a:gd name="T39" fmla="*/ 9 h 54"/>
                  <a:gd name="T40" fmla="*/ 59 w 75"/>
                  <a:gd name="T41" fmla="*/ 4 h 54"/>
                  <a:gd name="T42" fmla="*/ 45 w 75"/>
                  <a:gd name="T43" fmla="*/ 1 h 54"/>
                  <a:gd name="T44" fmla="*/ 32 w 75"/>
                  <a:gd name="T45" fmla="*/ 0 h 54"/>
                  <a:gd name="T46" fmla="*/ 32 w 75"/>
                  <a:gd name="T47" fmla="*/ 0 h 54"/>
                  <a:gd name="T48" fmla="*/ 21 w 75"/>
                  <a:gd name="T49" fmla="*/ 0 h 54"/>
                  <a:gd name="T50" fmla="*/ 16 w 75"/>
                  <a:gd name="T51" fmla="*/ 0 h 54"/>
                  <a:gd name="T52" fmla="*/ 10 w 75"/>
                  <a:gd name="T53" fmla="*/ 1 h 54"/>
                  <a:gd name="T54" fmla="*/ 5 w 75"/>
                  <a:gd name="T55" fmla="*/ 4 h 54"/>
                  <a:gd name="T56" fmla="*/ 2 w 75"/>
                  <a:gd name="T57" fmla="*/ 9 h 54"/>
                  <a:gd name="T58" fmla="*/ 0 w 75"/>
                  <a:gd name="T59" fmla="*/ 16 h 54"/>
                  <a:gd name="T60" fmla="*/ 0 w 75"/>
                  <a:gd name="T61" fmla="*/ 24 h 54"/>
                  <a:gd name="T62" fmla="*/ 0 w 75"/>
                  <a:gd name="T63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12" y="43"/>
                    </a:lnTo>
                    <a:lnTo>
                      <a:pt x="16" y="46"/>
                    </a:lnTo>
                    <a:lnTo>
                      <a:pt x="31" y="49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56" y="52"/>
                    </a:lnTo>
                    <a:lnTo>
                      <a:pt x="62" y="51"/>
                    </a:lnTo>
                    <a:lnTo>
                      <a:pt x="66" y="47"/>
                    </a:lnTo>
                    <a:lnTo>
                      <a:pt x="70" y="44"/>
                    </a:lnTo>
                    <a:lnTo>
                      <a:pt x="72" y="39"/>
                    </a:lnTo>
                    <a:lnTo>
                      <a:pt x="73" y="35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3" y="20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45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1" name="Freeform 173">
                <a:extLst>
                  <a:ext uri="{FF2B5EF4-FFF2-40B4-BE49-F238E27FC236}">
                    <a16:creationId xmlns:a16="http://schemas.microsoft.com/office/drawing/2014/main" id="{F41ACA84-3954-36EC-CC94-B8A35442B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3132"/>
                <a:ext cx="23" cy="62"/>
              </a:xfrm>
              <a:custGeom>
                <a:avLst/>
                <a:gdLst>
                  <a:gd name="T0" fmla="*/ 46 w 46"/>
                  <a:gd name="T1" fmla="*/ 126 h 126"/>
                  <a:gd name="T2" fmla="*/ 46 w 46"/>
                  <a:gd name="T3" fmla="*/ 126 h 126"/>
                  <a:gd name="T4" fmla="*/ 39 w 46"/>
                  <a:gd name="T5" fmla="*/ 110 h 126"/>
                  <a:gd name="T6" fmla="*/ 36 w 46"/>
                  <a:gd name="T7" fmla="*/ 96 h 126"/>
                  <a:gd name="T8" fmla="*/ 28 w 46"/>
                  <a:gd name="T9" fmla="*/ 64 h 126"/>
                  <a:gd name="T10" fmla="*/ 24 w 46"/>
                  <a:gd name="T11" fmla="*/ 48 h 126"/>
                  <a:gd name="T12" fmla="*/ 19 w 46"/>
                  <a:gd name="T13" fmla="*/ 32 h 126"/>
                  <a:gd name="T14" fmla="*/ 11 w 46"/>
                  <a:gd name="T15" fmla="*/ 16 h 126"/>
                  <a:gd name="T16" fmla="*/ 0 w 46"/>
                  <a:gd name="T17" fmla="*/ 0 h 126"/>
                  <a:gd name="T18" fmla="*/ 0 w 46"/>
                  <a:gd name="T19" fmla="*/ 0 h 126"/>
                  <a:gd name="T20" fmla="*/ 0 w 46"/>
                  <a:gd name="T21" fmla="*/ 31 h 126"/>
                  <a:gd name="T22" fmla="*/ 0 w 46"/>
                  <a:gd name="T23" fmla="*/ 56 h 126"/>
                  <a:gd name="T24" fmla="*/ 1 w 46"/>
                  <a:gd name="T25" fmla="*/ 75 h 126"/>
                  <a:gd name="T26" fmla="*/ 6 w 46"/>
                  <a:gd name="T27" fmla="*/ 91 h 126"/>
                  <a:gd name="T28" fmla="*/ 12 w 46"/>
                  <a:gd name="T29" fmla="*/ 104 h 126"/>
                  <a:gd name="T30" fmla="*/ 20 w 46"/>
                  <a:gd name="T31" fmla="*/ 113 h 126"/>
                  <a:gd name="T32" fmla="*/ 31 w 46"/>
                  <a:gd name="T33" fmla="*/ 121 h 126"/>
                  <a:gd name="T34" fmla="*/ 46 w 46"/>
                  <a:gd name="T35" fmla="*/ 126 h 126"/>
                  <a:gd name="T36" fmla="*/ 46 w 46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6">
                    <a:moveTo>
                      <a:pt x="46" y="126"/>
                    </a:moveTo>
                    <a:lnTo>
                      <a:pt x="46" y="126"/>
                    </a:lnTo>
                    <a:lnTo>
                      <a:pt x="39" y="110"/>
                    </a:lnTo>
                    <a:lnTo>
                      <a:pt x="36" y="96"/>
                    </a:lnTo>
                    <a:lnTo>
                      <a:pt x="28" y="64"/>
                    </a:lnTo>
                    <a:lnTo>
                      <a:pt x="24" y="48"/>
                    </a:lnTo>
                    <a:lnTo>
                      <a:pt x="19" y="32"/>
                    </a:lnTo>
                    <a:lnTo>
                      <a:pt x="11" y="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56"/>
                    </a:lnTo>
                    <a:lnTo>
                      <a:pt x="1" y="75"/>
                    </a:lnTo>
                    <a:lnTo>
                      <a:pt x="6" y="91"/>
                    </a:lnTo>
                    <a:lnTo>
                      <a:pt x="12" y="104"/>
                    </a:lnTo>
                    <a:lnTo>
                      <a:pt x="20" y="113"/>
                    </a:lnTo>
                    <a:lnTo>
                      <a:pt x="31" y="121"/>
                    </a:lnTo>
                    <a:lnTo>
                      <a:pt x="46" y="126"/>
                    </a:lnTo>
                    <a:lnTo>
                      <a:pt x="46" y="12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2" name="Freeform 174">
                <a:extLst>
                  <a:ext uri="{FF2B5EF4-FFF2-40B4-BE49-F238E27FC236}">
                    <a16:creationId xmlns:a16="http://schemas.microsoft.com/office/drawing/2014/main" id="{BD4D8670-CB9C-FCB9-3BF9-E48BD5F83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" y="3719"/>
                <a:ext cx="33" cy="22"/>
              </a:xfrm>
              <a:custGeom>
                <a:avLst/>
                <a:gdLst>
                  <a:gd name="T0" fmla="*/ 67 w 67"/>
                  <a:gd name="T1" fmla="*/ 11 h 43"/>
                  <a:gd name="T2" fmla="*/ 67 w 67"/>
                  <a:gd name="T3" fmla="*/ 11 h 43"/>
                  <a:gd name="T4" fmla="*/ 67 w 67"/>
                  <a:gd name="T5" fmla="*/ 6 h 43"/>
                  <a:gd name="T6" fmla="*/ 67 w 67"/>
                  <a:gd name="T7" fmla="*/ 3 h 43"/>
                  <a:gd name="T8" fmla="*/ 65 w 67"/>
                  <a:gd name="T9" fmla="*/ 1 h 43"/>
                  <a:gd name="T10" fmla="*/ 64 w 67"/>
                  <a:gd name="T11" fmla="*/ 0 h 43"/>
                  <a:gd name="T12" fmla="*/ 59 w 67"/>
                  <a:gd name="T13" fmla="*/ 0 h 43"/>
                  <a:gd name="T14" fmla="*/ 54 w 67"/>
                  <a:gd name="T15" fmla="*/ 1 h 43"/>
                  <a:gd name="T16" fmla="*/ 54 w 67"/>
                  <a:gd name="T17" fmla="*/ 1 h 43"/>
                  <a:gd name="T18" fmla="*/ 46 w 67"/>
                  <a:gd name="T19" fmla="*/ 3 h 43"/>
                  <a:gd name="T20" fmla="*/ 38 w 67"/>
                  <a:gd name="T21" fmla="*/ 3 h 43"/>
                  <a:gd name="T22" fmla="*/ 21 w 67"/>
                  <a:gd name="T23" fmla="*/ 0 h 43"/>
                  <a:gd name="T24" fmla="*/ 13 w 67"/>
                  <a:gd name="T25" fmla="*/ 0 h 43"/>
                  <a:gd name="T26" fmla="*/ 6 w 67"/>
                  <a:gd name="T27" fmla="*/ 3 h 43"/>
                  <a:gd name="T28" fmla="*/ 5 w 67"/>
                  <a:gd name="T29" fmla="*/ 6 h 43"/>
                  <a:gd name="T30" fmla="*/ 2 w 67"/>
                  <a:gd name="T31" fmla="*/ 9 h 43"/>
                  <a:gd name="T32" fmla="*/ 0 w 67"/>
                  <a:gd name="T33" fmla="*/ 14 h 43"/>
                  <a:gd name="T34" fmla="*/ 0 w 67"/>
                  <a:gd name="T35" fmla="*/ 20 h 43"/>
                  <a:gd name="T36" fmla="*/ 0 w 67"/>
                  <a:gd name="T37" fmla="*/ 20 h 43"/>
                  <a:gd name="T38" fmla="*/ 2 w 67"/>
                  <a:gd name="T39" fmla="*/ 32 h 43"/>
                  <a:gd name="T40" fmla="*/ 3 w 67"/>
                  <a:gd name="T41" fmla="*/ 36 h 43"/>
                  <a:gd name="T42" fmla="*/ 5 w 67"/>
                  <a:gd name="T43" fmla="*/ 39 h 43"/>
                  <a:gd name="T44" fmla="*/ 11 w 67"/>
                  <a:gd name="T45" fmla="*/ 43 h 43"/>
                  <a:gd name="T46" fmla="*/ 19 w 67"/>
                  <a:gd name="T47" fmla="*/ 43 h 43"/>
                  <a:gd name="T48" fmla="*/ 37 w 67"/>
                  <a:gd name="T49" fmla="*/ 41 h 43"/>
                  <a:gd name="T50" fmla="*/ 44 w 67"/>
                  <a:gd name="T51" fmla="*/ 41 h 43"/>
                  <a:gd name="T52" fmla="*/ 51 w 67"/>
                  <a:gd name="T53" fmla="*/ 41 h 43"/>
                  <a:gd name="T54" fmla="*/ 51 w 67"/>
                  <a:gd name="T55" fmla="*/ 41 h 43"/>
                  <a:gd name="T56" fmla="*/ 57 w 67"/>
                  <a:gd name="T57" fmla="*/ 41 h 43"/>
                  <a:gd name="T58" fmla="*/ 60 w 67"/>
                  <a:gd name="T59" fmla="*/ 39 h 43"/>
                  <a:gd name="T60" fmla="*/ 62 w 67"/>
                  <a:gd name="T61" fmla="*/ 35 h 43"/>
                  <a:gd name="T62" fmla="*/ 62 w 67"/>
                  <a:gd name="T63" fmla="*/ 30 h 43"/>
                  <a:gd name="T64" fmla="*/ 62 w 67"/>
                  <a:gd name="T65" fmla="*/ 19 h 43"/>
                  <a:gd name="T66" fmla="*/ 64 w 67"/>
                  <a:gd name="T67" fmla="*/ 14 h 43"/>
                  <a:gd name="T68" fmla="*/ 67 w 67"/>
                  <a:gd name="T69" fmla="*/ 11 h 43"/>
                  <a:gd name="T70" fmla="*/ 67 w 67"/>
                  <a:gd name="T7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" h="43">
                    <a:moveTo>
                      <a:pt x="67" y="11"/>
                    </a:moveTo>
                    <a:lnTo>
                      <a:pt x="67" y="11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32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11" y="43"/>
                    </a:lnTo>
                    <a:lnTo>
                      <a:pt x="19" y="43"/>
                    </a:lnTo>
                    <a:lnTo>
                      <a:pt x="37" y="41"/>
                    </a:lnTo>
                    <a:lnTo>
                      <a:pt x="44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7" y="41"/>
                    </a:lnTo>
                    <a:lnTo>
                      <a:pt x="60" y="39"/>
                    </a:lnTo>
                    <a:lnTo>
                      <a:pt x="62" y="35"/>
                    </a:lnTo>
                    <a:lnTo>
                      <a:pt x="62" y="30"/>
                    </a:lnTo>
                    <a:lnTo>
                      <a:pt x="62" y="19"/>
                    </a:lnTo>
                    <a:lnTo>
                      <a:pt x="64" y="14"/>
                    </a:lnTo>
                    <a:lnTo>
                      <a:pt x="67" y="11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3" name="Freeform 175">
                <a:extLst>
                  <a:ext uri="{FF2B5EF4-FFF2-40B4-BE49-F238E27FC236}">
                    <a16:creationId xmlns:a16="http://schemas.microsoft.com/office/drawing/2014/main" id="{146A5F5F-018F-2A21-11D8-C22FC7B6E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6" y="3971"/>
                <a:ext cx="42" cy="19"/>
              </a:xfrm>
              <a:custGeom>
                <a:avLst/>
                <a:gdLst>
                  <a:gd name="T0" fmla="*/ 62 w 83"/>
                  <a:gd name="T1" fmla="*/ 5 h 38"/>
                  <a:gd name="T2" fmla="*/ 62 w 83"/>
                  <a:gd name="T3" fmla="*/ 5 h 38"/>
                  <a:gd name="T4" fmla="*/ 56 w 83"/>
                  <a:gd name="T5" fmla="*/ 2 h 38"/>
                  <a:gd name="T6" fmla="*/ 49 w 83"/>
                  <a:gd name="T7" fmla="*/ 0 h 38"/>
                  <a:gd name="T8" fmla="*/ 43 w 83"/>
                  <a:gd name="T9" fmla="*/ 0 h 38"/>
                  <a:gd name="T10" fmla="*/ 43 w 83"/>
                  <a:gd name="T11" fmla="*/ 0 h 38"/>
                  <a:gd name="T12" fmla="*/ 25 w 83"/>
                  <a:gd name="T13" fmla="*/ 0 h 38"/>
                  <a:gd name="T14" fmla="*/ 13 w 83"/>
                  <a:gd name="T15" fmla="*/ 0 h 38"/>
                  <a:gd name="T16" fmla="*/ 13 w 83"/>
                  <a:gd name="T17" fmla="*/ 0 h 38"/>
                  <a:gd name="T18" fmla="*/ 5 w 83"/>
                  <a:gd name="T19" fmla="*/ 3 h 38"/>
                  <a:gd name="T20" fmla="*/ 2 w 83"/>
                  <a:gd name="T21" fmla="*/ 5 h 38"/>
                  <a:gd name="T22" fmla="*/ 0 w 83"/>
                  <a:gd name="T23" fmla="*/ 8 h 38"/>
                  <a:gd name="T24" fmla="*/ 0 w 83"/>
                  <a:gd name="T25" fmla="*/ 10 h 38"/>
                  <a:gd name="T26" fmla="*/ 0 w 83"/>
                  <a:gd name="T27" fmla="*/ 13 h 38"/>
                  <a:gd name="T28" fmla="*/ 5 w 83"/>
                  <a:gd name="T29" fmla="*/ 19 h 38"/>
                  <a:gd name="T30" fmla="*/ 5 w 83"/>
                  <a:gd name="T31" fmla="*/ 19 h 38"/>
                  <a:gd name="T32" fmla="*/ 17 w 83"/>
                  <a:gd name="T33" fmla="*/ 30 h 38"/>
                  <a:gd name="T34" fmla="*/ 25 w 83"/>
                  <a:gd name="T35" fmla="*/ 34 h 38"/>
                  <a:gd name="T36" fmla="*/ 32 w 83"/>
                  <a:gd name="T37" fmla="*/ 37 h 38"/>
                  <a:gd name="T38" fmla="*/ 40 w 83"/>
                  <a:gd name="T39" fmla="*/ 38 h 38"/>
                  <a:gd name="T40" fmla="*/ 48 w 83"/>
                  <a:gd name="T41" fmla="*/ 38 h 38"/>
                  <a:gd name="T42" fmla="*/ 56 w 83"/>
                  <a:gd name="T43" fmla="*/ 38 h 38"/>
                  <a:gd name="T44" fmla="*/ 63 w 83"/>
                  <a:gd name="T45" fmla="*/ 35 h 38"/>
                  <a:gd name="T46" fmla="*/ 63 w 83"/>
                  <a:gd name="T47" fmla="*/ 35 h 38"/>
                  <a:gd name="T48" fmla="*/ 71 w 83"/>
                  <a:gd name="T49" fmla="*/ 32 h 38"/>
                  <a:gd name="T50" fmla="*/ 78 w 83"/>
                  <a:gd name="T51" fmla="*/ 27 h 38"/>
                  <a:gd name="T52" fmla="*/ 83 w 83"/>
                  <a:gd name="T53" fmla="*/ 21 h 38"/>
                  <a:gd name="T54" fmla="*/ 83 w 83"/>
                  <a:gd name="T55" fmla="*/ 18 h 38"/>
                  <a:gd name="T56" fmla="*/ 83 w 83"/>
                  <a:gd name="T57" fmla="*/ 13 h 38"/>
                  <a:gd name="T58" fmla="*/ 83 w 83"/>
                  <a:gd name="T59" fmla="*/ 13 h 38"/>
                  <a:gd name="T60" fmla="*/ 83 w 83"/>
                  <a:gd name="T61" fmla="*/ 10 h 38"/>
                  <a:gd name="T62" fmla="*/ 81 w 83"/>
                  <a:gd name="T63" fmla="*/ 8 h 38"/>
                  <a:gd name="T64" fmla="*/ 75 w 83"/>
                  <a:gd name="T65" fmla="*/ 7 h 38"/>
                  <a:gd name="T66" fmla="*/ 68 w 83"/>
                  <a:gd name="T67" fmla="*/ 7 h 38"/>
                  <a:gd name="T68" fmla="*/ 62 w 83"/>
                  <a:gd name="T69" fmla="*/ 5 h 38"/>
                  <a:gd name="T70" fmla="*/ 62 w 83"/>
                  <a:gd name="T7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38">
                    <a:moveTo>
                      <a:pt x="62" y="5"/>
                    </a:moveTo>
                    <a:lnTo>
                      <a:pt x="62" y="5"/>
                    </a:lnTo>
                    <a:lnTo>
                      <a:pt x="56" y="2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7" y="30"/>
                    </a:lnTo>
                    <a:lnTo>
                      <a:pt x="25" y="34"/>
                    </a:lnTo>
                    <a:lnTo>
                      <a:pt x="32" y="37"/>
                    </a:lnTo>
                    <a:lnTo>
                      <a:pt x="40" y="38"/>
                    </a:lnTo>
                    <a:lnTo>
                      <a:pt x="48" y="38"/>
                    </a:lnTo>
                    <a:lnTo>
                      <a:pt x="56" y="38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71" y="32"/>
                    </a:lnTo>
                    <a:lnTo>
                      <a:pt x="78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0"/>
                    </a:lnTo>
                    <a:lnTo>
                      <a:pt x="81" y="8"/>
                    </a:lnTo>
                    <a:lnTo>
                      <a:pt x="75" y="7"/>
                    </a:lnTo>
                    <a:lnTo>
                      <a:pt x="68" y="7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4" name="Freeform 176">
                <a:extLst>
                  <a:ext uri="{FF2B5EF4-FFF2-40B4-BE49-F238E27FC236}">
                    <a16:creationId xmlns:a16="http://schemas.microsoft.com/office/drawing/2014/main" id="{4AE17F72-5AA6-B83C-F516-0CF56F8AE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3629"/>
                <a:ext cx="25" cy="28"/>
              </a:xfrm>
              <a:custGeom>
                <a:avLst/>
                <a:gdLst>
                  <a:gd name="T0" fmla="*/ 23 w 50"/>
                  <a:gd name="T1" fmla="*/ 55 h 55"/>
                  <a:gd name="T2" fmla="*/ 23 w 50"/>
                  <a:gd name="T3" fmla="*/ 55 h 55"/>
                  <a:gd name="T4" fmla="*/ 29 w 50"/>
                  <a:gd name="T5" fmla="*/ 55 h 55"/>
                  <a:gd name="T6" fmla="*/ 34 w 50"/>
                  <a:gd name="T7" fmla="*/ 54 h 55"/>
                  <a:gd name="T8" fmla="*/ 39 w 50"/>
                  <a:gd name="T9" fmla="*/ 52 h 55"/>
                  <a:gd name="T10" fmla="*/ 42 w 50"/>
                  <a:gd name="T11" fmla="*/ 49 h 55"/>
                  <a:gd name="T12" fmla="*/ 45 w 50"/>
                  <a:gd name="T13" fmla="*/ 44 h 55"/>
                  <a:gd name="T14" fmla="*/ 48 w 50"/>
                  <a:gd name="T15" fmla="*/ 41 h 55"/>
                  <a:gd name="T16" fmla="*/ 50 w 50"/>
                  <a:gd name="T17" fmla="*/ 31 h 55"/>
                  <a:gd name="T18" fmla="*/ 50 w 50"/>
                  <a:gd name="T19" fmla="*/ 31 h 55"/>
                  <a:gd name="T20" fmla="*/ 48 w 50"/>
                  <a:gd name="T21" fmla="*/ 25 h 55"/>
                  <a:gd name="T22" fmla="*/ 46 w 50"/>
                  <a:gd name="T23" fmla="*/ 19 h 55"/>
                  <a:gd name="T24" fmla="*/ 45 w 50"/>
                  <a:gd name="T25" fmla="*/ 14 h 55"/>
                  <a:gd name="T26" fmla="*/ 42 w 50"/>
                  <a:gd name="T27" fmla="*/ 9 h 55"/>
                  <a:gd name="T28" fmla="*/ 37 w 50"/>
                  <a:gd name="T29" fmla="*/ 6 h 55"/>
                  <a:gd name="T30" fmla="*/ 32 w 50"/>
                  <a:gd name="T31" fmla="*/ 3 h 55"/>
                  <a:gd name="T32" fmla="*/ 26 w 50"/>
                  <a:gd name="T33" fmla="*/ 1 h 55"/>
                  <a:gd name="T34" fmla="*/ 19 w 50"/>
                  <a:gd name="T35" fmla="*/ 0 h 55"/>
                  <a:gd name="T36" fmla="*/ 19 w 50"/>
                  <a:gd name="T37" fmla="*/ 0 h 55"/>
                  <a:gd name="T38" fmla="*/ 15 w 50"/>
                  <a:gd name="T39" fmla="*/ 0 h 55"/>
                  <a:gd name="T40" fmla="*/ 10 w 50"/>
                  <a:gd name="T41" fmla="*/ 1 h 55"/>
                  <a:gd name="T42" fmla="*/ 7 w 50"/>
                  <a:gd name="T43" fmla="*/ 4 h 55"/>
                  <a:gd name="T44" fmla="*/ 4 w 50"/>
                  <a:gd name="T45" fmla="*/ 8 h 55"/>
                  <a:gd name="T46" fmla="*/ 2 w 50"/>
                  <a:gd name="T47" fmla="*/ 11 h 55"/>
                  <a:gd name="T48" fmla="*/ 0 w 50"/>
                  <a:gd name="T49" fmla="*/ 16 h 55"/>
                  <a:gd name="T50" fmla="*/ 0 w 50"/>
                  <a:gd name="T51" fmla="*/ 25 h 55"/>
                  <a:gd name="T52" fmla="*/ 0 w 50"/>
                  <a:gd name="T53" fmla="*/ 25 h 55"/>
                  <a:gd name="T54" fmla="*/ 0 w 50"/>
                  <a:gd name="T55" fmla="*/ 36 h 55"/>
                  <a:gd name="T56" fmla="*/ 2 w 50"/>
                  <a:gd name="T57" fmla="*/ 43 h 55"/>
                  <a:gd name="T58" fmla="*/ 4 w 50"/>
                  <a:gd name="T59" fmla="*/ 46 h 55"/>
                  <a:gd name="T60" fmla="*/ 7 w 50"/>
                  <a:gd name="T61" fmla="*/ 51 h 55"/>
                  <a:gd name="T62" fmla="*/ 10 w 50"/>
                  <a:gd name="T63" fmla="*/ 52 h 55"/>
                  <a:gd name="T64" fmla="*/ 16 w 50"/>
                  <a:gd name="T65" fmla="*/ 55 h 55"/>
                  <a:gd name="T66" fmla="*/ 23 w 50"/>
                  <a:gd name="T67" fmla="*/ 55 h 55"/>
                  <a:gd name="T68" fmla="*/ 23 w 50"/>
                  <a:gd name="T6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5">
                    <a:moveTo>
                      <a:pt x="23" y="55"/>
                    </a:moveTo>
                    <a:lnTo>
                      <a:pt x="23" y="55"/>
                    </a:lnTo>
                    <a:lnTo>
                      <a:pt x="29" y="55"/>
                    </a:lnTo>
                    <a:lnTo>
                      <a:pt x="34" y="54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4"/>
                    </a:lnTo>
                    <a:lnTo>
                      <a:pt x="48" y="4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8" y="25"/>
                    </a:lnTo>
                    <a:lnTo>
                      <a:pt x="46" y="19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2" y="3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10" y="52"/>
                    </a:lnTo>
                    <a:lnTo>
                      <a:pt x="16" y="55"/>
                    </a:lnTo>
                    <a:lnTo>
                      <a:pt x="23" y="55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5" name="Freeform 177">
                <a:extLst>
                  <a:ext uri="{FF2B5EF4-FFF2-40B4-BE49-F238E27FC236}">
                    <a16:creationId xmlns:a16="http://schemas.microsoft.com/office/drawing/2014/main" id="{4603A53C-638A-2D0B-5257-4CFD891BA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" y="3359"/>
                <a:ext cx="69" cy="11"/>
              </a:xfrm>
              <a:custGeom>
                <a:avLst/>
                <a:gdLst>
                  <a:gd name="T0" fmla="*/ 0 w 136"/>
                  <a:gd name="T1" fmla="*/ 4 h 22"/>
                  <a:gd name="T2" fmla="*/ 0 w 136"/>
                  <a:gd name="T3" fmla="*/ 4 h 22"/>
                  <a:gd name="T4" fmla="*/ 33 w 136"/>
                  <a:gd name="T5" fmla="*/ 12 h 22"/>
                  <a:gd name="T6" fmla="*/ 49 w 136"/>
                  <a:gd name="T7" fmla="*/ 17 h 22"/>
                  <a:gd name="T8" fmla="*/ 65 w 136"/>
                  <a:gd name="T9" fmla="*/ 19 h 22"/>
                  <a:gd name="T10" fmla="*/ 82 w 136"/>
                  <a:gd name="T11" fmla="*/ 22 h 22"/>
                  <a:gd name="T12" fmla="*/ 100 w 136"/>
                  <a:gd name="T13" fmla="*/ 20 h 22"/>
                  <a:gd name="T14" fmla="*/ 119 w 136"/>
                  <a:gd name="T15" fmla="*/ 19 h 22"/>
                  <a:gd name="T16" fmla="*/ 136 w 136"/>
                  <a:gd name="T17" fmla="*/ 14 h 22"/>
                  <a:gd name="T18" fmla="*/ 136 w 136"/>
                  <a:gd name="T19" fmla="*/ 14 h 22"/>
                  <a:gd name="T20" fmla="*/ 101 w 136"/>
                  <a:gd name="T21" fmla="*/ 4 h 22"/>
                  <a:gd name="T22" fmla="*/ 84 w 136"/>
                  <a:gd name="T23" fmla="*/ 1 h 22"/>
                  <a:gd name="T24" fmla="*/ 66 w 136"/>
                  <a:gd name="T25" fmla="*/ 0 h 22"/>
                  <a:gd name="T26" fmla="*/ 50 w 136"/>
                  <a:gd name="T27" fmla="*/ 0 h 22"/>
                  <a:gd name="T28" fmla="*/ 33 w 136"/>
                  <a:gd name="T29" fmla="*/ 0 h 22"/>
                  <a:gd name="T30" fmla="*/ 17 w 136"/>
                  <a:gd name="T31" fmla="*/ 1 h 22"/>
                  <a:gd name="T32" fmla="*/ 0 w 136"/>
                  <a:gd name="T33" fmla="*/ 4 h 22"/>
                  <a:gd name="T34" fmla="*/ 0 w 136"/>
                  <a:gd name="T3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22">
                    <a:moveTo>
                      <a:pt x="0" y="4"/>
                    </a:moveTo>
                    <a:lnTo>
                      <a:pt x="0" y="4"/>
                    </a:lnTo>
                    <a:lnTo>
                      <a:pt x="33" y="12"/>
                    </a:lnTo>
                    <a:lnTo>
                      <a:pt x="49" y="17"/>
                    </a:lnTo>
                    <a:lnTo>
                      <a:pt x="65" y="19"/>
                    </a:lnTo>
                    <a:lnTo>
                      <a:pt x="82" y="22"/>
                    </a:lnTo>
                    <a:lnTo>
                      <a:pt x="100" y="20"/>
                    </a:lnTo>
                    <a:lnTo>
                      <a:pt x="119" y="19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01" y="4"/>
                    </a:lnTo>
                    <a:lnTo>
                      <a:pt x="84" y="1"/>
                    </a:lnTo>
                    <a:lnTo>
                      <a:pt x="66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7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6" name="Freeform 178">
                <a:extLst>
                  <a:ext uri="{FF2B5EF4-FFF2-40B4-BE49-F238E27FC236}">
                    <a16:creationId xmlns:a16="http://schemas.microsoft.com/office/drawing/2014/main" id="{A705D9EE-9385-86BF-3D50-9EE52CDF5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3962"/>
                <a:ext cx="28" cy="27"/>
              </a:xfrm>
              <a:custGeom>
                <a:avLst/>
                <a:gdLst>
                  <a:gd name="T0" fmla="*/ 20 w 56"/>
                  <a:gd name="T1" fmla="*/ 0 h 56"/>
                  <a:gd name="T2" fmla="*/ 20 w 56"/>
                  <a:gd name="T3" fmla="*/ 0 h 56"/>
                  <a:gd name="T4" fmla="*/ 12 w 56"/>
                  <a:gd name="T5" fmla="*/ 0 h 56"/>
                  <a:gd name="T6" fmla="*/ 5 w 56"/>
                  <a:gd name="T7" fmla="*/ 2 h 56"/>
                  <a:gd name="T8" fmla="*/ 4 w 56"/>
                  <a:gd name="T9" fmla="*/ 5 h 56"/>
                  <a:gd name="T10" fmla="*/ 2 w 56"/>
                  <a:gd name="T11" fmla="*/ 7 h 56"/>
                  <a:gd name="T12" fmla="*/ 0 w 56"/>
                  <a:gd name="T13" fmla="*/ 14 h 56"/>
                  <a:gd name="T14" fmla="*/ 0 w 56"/>
                  <a:gd name="T15" fmla="*/ 14 h 56"/>
                  <a:gd name="T16" fmla="*/ 2 w 56"/>
                  <a:gd name="T17" fmla="*/ 21 h 56"/>
                  <a:gd name="T18" fmla="*/ 5 w 56"/>
                  <a:gd name="T19" fmla="*/ 27 h 56"/>
                  <a:gd name="T20" fmla="*/ 10 w 56"/>
                  <a:gd name="T21" fmla="*/ 35 h 56"/>
                  <a:gd name="T22" fmla="*/ 15 w 56"/>
                  <a:gd name="T23" fmla="*/ 41 h 56"/>
                  <a:gd name="T24" fmla="*/ 21 w 56"/>
                  <a:gd name="T25" fmla="*/ 48 h 56"/>
                  <a:gd name="T26" fmla="*/ 27 w 56"/>
                  <a:gd name="T27" fmla="*/ 53 h 56"/>
                  <a:gd name="T28" fmla="*/ 34 w 56"/>
                  <a:gd name="T29" fmla="*/ 56 h 56"/>
                  <a:gd name="T30" fmla="*/ 39 w 56"/>
                  <a:gd name="T31" fmla="*/ 56 h 56"/>
                  <a:gd name="T32" fmla="*/ 39 w 56"/>
                  <a:gd name="T33" fmla="*/ 56 h 56"/>
                  <a:gd name="T34" fmla="*/ 43 w 56"/>
                  <a:gd name="T35" fmla="*/ 54 h 56"/>
                  <a:gd name="T36" fmla="*/ 47 w 56"/>
                  <a:gd name="T37" fmla="*/ 53 h 56"/>
                  <a:gd name="T38" fmla="*/ 53 w 56"/>
                  <a:gd name="T39" fmla="*/ 46 h 56"/>
                  <a:gd name="T40" fmla="*/ 54 w 56"/>
                  <a:gd name="T41" fmla="*/ 40 h 56"/>
                  <a:gd name="T42" fmla="*/ 56 w 56"/>
                  <a:gd name="T43" fmla="*/ 32 h 56"/>
                  <a:gd name="T44" fmla="*/ 56 w 56"/>
                  <a:gd name="T45" fmla="*/ 32 h 56"/>
                  <a:gd name="T46" fmla="*/ 54 w 56"/>
                  <a:gd name="T47" fmla="*/ 26 h 56"/>
                  <a:gd name="T48" fmla="*/ 51 w 56"/>
                  <a:gd name="T49" fmla="*/ 19 h 56"/>
                  <a:gd name="T50" fmla="*/ 48 w 56"/>
                  <a:gd name="T51" fmla="*/ 14 h 56"/>
                  <a:gd name="T52" fmla="*/ 43 w 56"/>
                  <a:gd name="T53" fmla="*/ 10 h 56"/>
                  <a:gd name="T54" fmla="*/ 39 w 56"/>
                  <a:gd name="T55" fmla="*/ 7 h 56"/>
                  <a:gd name="T56" fmla="*/ 32 w 56"/>
                  <a:gd name="T57" fmla="*/ 3 h 56"/>
                  <a:gd name="T58" fmla="*/ 20 w 56"/>
                  <a:gd name="T59" fmla="*/ 0 h 56"/>
                  <a:gd name="T60" fmla="*/ 20 w 56"/>
                  <a:gd name="T6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6">
                    <a:moveTo>
                      <a:pt x="20" y="0"/>
                    </a:moveTo>
                    <a:lnTo>
                      <a:pt x="20" y="0"/>
                    </a:lnTo>
                    <a:lnTo>
                      <a:pt x="12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10" y="35"/>
                    </a:lnTo>
                    <a:lnTo>
                      <a:pt x="15" y="41"/>
                    </a:lnTo>
                    <a:lnTo>
                      <a:pt x="21" y="48"/>
                    </a:lnTo>
                    <a:lnTo>
                      <a:pt x="27" y="53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7" y="53"/>
                    </a:lnTo>
                    <a:lnTo>
                      <a:pt x="53" y="46"/>
                    </a:lnTo>
                    <a:lnTo>
                      <a:pt x="54" y="40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4" y="26"/>
                    </a:lnTo>
                    <a:lnTo>
                      <a:pt x="51" y="19"/>
                    </a:lnTo>
                    <a:lnTo>
                      <a:pt x="48" y="14"/>
                    </a:lnTo>
                    <a:lnTo>
                      <a:pt x="43" y="10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7" name="Freeform 179">
                <a:extLst>
                  <a:ext uri="{FF2B5EF4-FFF2-40B4-BE49-F238E27FC236}">
                    <a16:creationId xmlns:a16="http://schemas.microsoft.com/office/drawing/2014/main" id="{288C7955-4E6B-0C25-BB02-13F75DC82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7" y="4042"/>
                <a:ext cx="22" cy="29"/>
              </a:xfrm>
              <a:custGeom>
                <a:avLst/>
                <a:gdLst>
                  <a:gd name="T0" fmla="*/ 17 w 44"/>
                  <a:gd name="T1" fmla="*/ 58 h 58"/>
                  <a:gd name="T2" fmla="*/ 17 w 44"/>
                  <a:gd name="T3" fmla="*/ 58 h 58"/>
                  <a:gd name="T4" fmla="*/ 24 w 44"/>
                  <a:gd name="T5" fmla="*/ 57 h 58"/>
                  <a:gd name="T6" fmla="*/ 30 w 44"/>
                  <a:gd name="T7" fmla="*/ 55 h 58"/>
                  <a:gd name="T8" fmla="*/ 35 w 44"/>
                  <a:gd name="T9" fmla="*/ 50 h 58"/>
                  <a:gd name="T10" fmla="*/ 38 w 44"/>
                  <a:gd name="T11" fmla="*/ 46 h 58"/>
                  <a:gd name="T12" fmla="*/ 41 w 44"/>
                  <a:gd name="T13" fmla="*/ 35 h 58"/>
                  <a:gd name="T14" fmla="*/ 44 w 44"/>
                  <a:gd name="T15" fmla="*/ 22 h 58"/>
                  <a:gd name="T16" fmla="*/ 44 w 44"/>
                  <a:gd name="T17" fmla="*/ 22 h 58"/>
                  <a:gd name="T18" fmla="*/ 44 w 44"/>
                  <a:gd name="T19" fmla="*/ 12 h 58"/>
                  <a:gd name="T20" fmla="*/ 43 w 44"/>
                  <a:gd name="T21" fmla="*/ 6 h 58"/>
                  <a:gd name="T22" fmla="*/ 39 w 44"/>
                  <a:gd name="T23" fmla="*/ 3 h 58"/>
                  <a:gd name="T24" fmla="*/ 36 w 44"/>
                  <a:gd name="T25" fmla="*/ 1 h 58"/>
                  <a:gd name="T26" fmla="*/ 33 w 44"/>
                  <a:gd name="T27" fmla="*/ 0 h 58"/>
                  <a:gd name="T28" fmla="*/ 28 w 44"/>
                  <a:gd name="T29" fmla="*/ 0 h 58"/>
                  <a:gd name="T30" fmla="*/ 28 w 44"/>
                  <a:gd name="T31" fmla="*/ 0 h 58"/>
                  <a:gd name="T32" fmla="*/ 17 w 44"/>
                  <a:gd name="T33" fmla="*/ 1 h 58"/>
                  <a:gd name="T34" fmla="*/ 11 w 44"/>
                  <a:gd name="T35" fmla="*/ 4 h 58"/>
                  <a:gd name="T36" fmla="*/ 8 w 44"/>
                  <a:gd name="T37" fmla="*/ 8 h 58"/>
                  <a:gd name="T38" fmla="*/ 3 w 44"/>
                  <a:gd name="T39" fmla="*/ 11 h 58"/>
                  <a:gd name="T40" fmla="*/ 1 w 44"/>
                  <a:gd name="T41" fmla="*/ 15 h 58"/>
                  <a:gd name="T42" fmla="*/ 0 w 44"/>
                  <a:gd name="T43" fmla="*/ 22 h 58"/>
                  <a:gd name="T44" fmla="*/ 0 w 44"/>
                  <a:gd name="T45" fmla="*/ 30 h 58"/>
                  <a:gd name="T46" fmla="*/ 0 w 44"/>
                  <a:gd name="T47" fmla="*/ 30 h 58"/>
                  <a:gd name="T48" fmla="*/ 0 w 44"/>
                  <a:gd name="T49" fmla="*/ 41 h 58"/>
                  <a:gd name="T50" fmla="*/ 3 w 44"/>
                  <a:gd name="T51" fmla="*/ 50 h 58"/>
                  <a:gd name="T52" fmla="*/ 6 w 44"/>
                  <a:gd name="T53" fmla="*/ 54 h 58"/>
                  <a:gd name="T54" fmla="*/ 9 w 44"/>
                  <a:gd name="T55" fmla="*/ 57 h 58"/>
                  <a:gd name="T56" fmla="*/ 12 w 44"/>
                  <a:gd name="T57" fmla="*/ 58 h 58"/>
                  <a:gd name="T58" fmla="*/ 17 w 44"/>
                  <a:gd name="T59" fmla="*/ 58 h 58"/>
                  <a:gd name="T60" fmla="*/ 17 w 44"/>
                  <a:gd name="T6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58">
                    <a:moveTo>
                      <a:pt x="17" y="58"/>
                    </a:moveTo>
                    <a:lnTo>
                      <a:pt x="17" y="58"/>
                    </a:lnTo>
                    <a:lnTo>
                      <a:pt x="24" y="57"/>
                    </a:lnTo>
                    <a:lnTo>
                      <a:pt x="30" y="55"/>
                    </a:lnTo>
                    <a:lnTo>
                      <a:pt x="35" y="50"/>
                    </a:lnTo>
                    <a:lnTo>
                      <a:pt x="38" y="46"/>
                    </a:lnTo>
                    <a:lnTo>
                      <a:pt x="41" y="35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12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1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3" y="50"/>
                    </a:lnTo>
                    <a:lnTo>
                      <a:pt x="6" y="54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7" y="58"/>
                    </a:lnTo>
                    <a:lnTo>
                      <a:pt x="17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8" name="Rectangle 180">
                <a:extLst>
                  <a:ext uri="{FF2B5EF4-FFF2-40B4-BE49-F238E27FC236}">
                    <a16:creationId xmlns:a16="http://schemas.microsoft.com/office/drawing/2014/main" id="{F8D4E251-0CA5-EBA2-6B39-55D266F34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9" name="Rectangle 181">
                <a:extLst>
                  <a:ext uri="{FF2B5EF4-FFF2-40B4-BE49-F238E27FC236}">
                    <a16:creationId xmlns:a16="http://schemas.microsoft.com/office/drawing/2014/main" id="{55580B3F-8E7A-555A-48CD-F4A1FC8AF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0" name="Freeform 182">
                <a:extLst>
                  <a:ext uri="{FF2B5EF4-FFF2-40B4-BE49-F238E27FC236}">
                    <a16:creationId xmlns:a16="http://schemas.microsoft.com/office/drawing/2014/main" id="{FA8704D7-4D57-D303-227A-1586C9C91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" y="3336"/>
                <a:ext cx="39" cy="17"/>
              </a:xfrm>
              <a:custGeom>
                <a:avLst/>
                <a:gdLst>
                  <a:gd name="T0" fmla="*/ 0 w 80"/>
                  <a:gd name="T1" fmla="*/ 1 h 33"/>
                  <a:gd name="T2" fmla="*/ 0 w 80"/>
                  <a:gd name="T3" fmla="*/ 1 h 33"/>
                  <a:gd name="T4" fmla="*/ 5 w 80"/>
                  <a:gd name="T5" fmla="*/ 12 h 33"/>
                  <a:gd name="T6" fmla="*/ 12 w 80"/>
                  <a:gd name="T7" fmla="*/ 20 h 33"/>
                  <a:gd name="T8" fmla="*/ 21 w 80"/>
                  <a:gd name="T9" fmla="*/ 27 h 33"/>
                  <a:gd name="T10" fmla="*/ 32 w 80"/>
                  <a:gd name="T11" fmla="*/ 31 h 33"/>
                  <a:gd name="T12" fmla="*/ 43 w 80"/>
                  <a:gd name="T13" fmla="*/ 33 h 33"/>
                  <a:gd name="T14" fmla="*/ 54 w 80"/>
                  <a:gd name="T15" fmla="*/ 33 h 33"/>
                  <a:gd name="T16" fmla="*/ 64 w 80"/>
                  <a:gd name="T17" fmla="*/ 30 h 33"/>
                  <a:gd name="T18" fmla="*/ 73 w 80"/>
                  <a:gd name="T19" fmla="*/ 25 h 33"/>
                  <a:gd name="T20" fmla="*/ 73 w 80"/>
                  <a:gd name="T21" fmla="*/ 25 h 33"/>
                  <a:gd name="T22" fmla="*/ 78 w 80"/>
                  <a:gd name="T23" fmla="*/ 20 h 33"/>
                  <a:gd name="T24" fmla="*/ 80 w 80"/>
                  <a:gd name="T25" fmla="*/ 16 h 33"/>
                  <a:gd name="T26" fmla="*/ 78 w 80"/>
                  <a:gd name="T27" fmla="*/ 11 h 33"/>
                  <a:gd name="T28" fmla="*/ 77 w 80"/>
                  <a:gd name="T29" fmla="*/ 6 h 33"/>
                  <a:gd name="T30" fmla="*/ 77 w 80"/>
                  <a:gd name="T31" fmla="*/ 6 h 33"/>
                  <a:gd name="T32" fmla="*/ 58 w 80"/>
                  <a:gd name="T33" fmla="*/ 4 h 33"/>
                  <a:gd name="T34" fmla="*/ 39 w 80"/>
                  <a:gd name="T35" fmla="*/ 1 h 33"/>
                  <a:gd name="T36" fmla="*/ 19 w 80"/>
                  <a:gd name="T37" fmla="*/ 0 h 33"/>
                  <a:gd name="T38" fmla="*/ 10 w 80"/>
                  <a:gd name="T39" fmla="*/ 0 h 33"/>
                  <a:gd name="T40" fmla="*/ 0 w 80"/>
                  <a:gd name="T41" fmla="*/ 1 h 33"/>
                  <a:gd name="T42" fmla="*/ 0 w 80"/>
                  <a:gd name="T4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0" h="33">
                    <a:moveTo>
                      <a:pt x="0" y="1"/>
                    </a:moveTo>
                    <a:lnTo>
                      <a:pt x="0" y="1"/>
                    </a:lnTo>
                    <a:lnTo>
                      <a:pt x="5" y="12"/>
                    </a:lnTo>
                    <a:lnTo>
                      <a:pt x="12" y="20"/>
                    </a:lnTo>
                    <a:lnTo>
                      <a:pt x="21" y="27"/>
                    </a:lnTo>
                    <a:lnTo>
                      <a:pt x="32" y="31"/>
                    </a:lnTo>
                    <a:lnTo>
                      <a:pt x="43" y="33"/>
                    </a:lnTo>
                    <a:lnTo>
                      <a:pt x="54" y="33"/>
                    </a:lnTo>
                    <a:lnTo>
                      <a:pt x="64" y="30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78" y="11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58" y="4"/>
                    </a:lnTo>
                    <a:lnTo>
                      <a:pt x="39" y="1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1" name="Rectangle 183">
                <a:extLst>
                  <a:ext uri="{FF2B5EF4-FFF2-40B4-BE49-F238E27FC236}">
                    <a16:creationId xmlns:a16="http://schemas.microsoft.com/office/drawing/2014/main" id="{FF6E6110-DCCF-9500-B984-C68E51899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2" name="Freeform 184">
                <a:extLst>
                  <a:ext uri="{FF2B5EF4-FFF2-40B4-BE49-F238E27FC236}">
                    <a16:creationId xmlns:a16="http://schemas.microsoft.com/office/drawing/2014/main" id="{73701078-53E5-9DC4-07A3-F42DD9C23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" y="487"/>
                <a:ext cx="31" cy="19"/>
              </a:xfrm>
              <a:custGeom>
                <a:avLst/>
                <a:gdLst>
                  <a:gd name="T0" fmla="*/ 25 w 64"/>
                  <a:gd name="T1" fmla="*/ 38 h 38"/>
                  <a:gd name="T2" fmla="*/ 25 w 64"/>
                  <a:gd name="T3" fmla="*/ 38 h 38"/>
                  <a:gd name="T4" fmla="*/ 32 w 64"/>
                  <a:gd name="T5" fmla="*/ 38 h 38"/>
                  <a:gd name="T6" fmla="*/ 40 w 64"/>
                  <a:gd name="T7" fmla="*/ 37 h 38"/>
                  <a:gd name="T8" fmla="*/ 46 w 64"/>
                  <a:gd name="T9" fmla="*/ 35 h 38"/>
                  <a:gd name="T10" fmla="*/ 51 w 64"/>
                  <a:gd name="T11" fmla="*/ 32 h 38"/>
                  <a:gd name="T12" fmla="*/ 56 w 64"/>
                  <a:gd name="T13" fmla="*/ 29 h 38"/>
                  <a:gd name="T14" fmla="*/ 59 w 64"/>
                  <a:gd name="T15" fmla="*/ 22 h 38"/>
                  <a:gd name="T16" fmla="*/ 62 w 64"/>
                  <a:gd name="T17" fmla="*/ 18 h 38"/>
                  <a:gd name="T18" fmla="*/ 64 w 64"/>
                  <a:gd name="T19" fmla="*/ 11 h 38"/>
                  <a:gd name="T20" fmla="*/ 64 w 64"/>
                  <a:gd name="T21" fmla="*/ 11 h 38"/>
                  <a:gd name="T22" fmla="*/ 64 w 64"/>
                  <a:gd name="T23" fmla="*/ 5 h 38"/>
                  <a:gd name="T24" fmla="*/ 62 w 64"/>
                  <a:gd name="T25" fmla="*/ 2 h 38"/>
                  <a:gd name="T26" fmla="*/ 60 w 64"/>
                  <a:gd name="T27" fmla="*/ 0 h 38"/>
                  <a:gd name="T28" fmla="*/ 56 w 64"/>
                  <a:gd name="T29" fmla="*/ 0 h 38"/>
                  <a:gd name="T30" fmla="*/ 49 w 64"/>
                  <a:gd name="T31" fmla="*/ 0 h 38"/>
                  <a:gd name="T32" fmla="*/ 41 w 64"/>
                  <a:gd name="T33" fmla="*/ 0 h 38"/>
                  <a:gd name="T34" fmla="*/ 41 w 64"/>
                  <a:gd name="T35" fmla="*/ 0 h 38"/>
                  <a:gd name="T36" fmla="*/ 29 w 64"/>
                  <a:gd name="T37" fmla="*/ 0 h 38"/>
                  <a:gd name="T38" fmla="*/ 16 w 64"/>
                  <a:gd name="T39" fmla="*/ 2 h 38"/>
                  <a:gd name="T40" fmla="*/ 10 w 64"/>
                  <a:gd name="T41" fmla="*/ 5 h 38"/>
                  <a:gd name="T42" fmla="*/ 6 w 64"/>
                  <a:gd name="T43" fmla="*/ 8 h 38"/>
                  <a:gd name="T44" fmla="*/ 2 w 64"/>
                  <a:gd name="T45" fmla="*/ 13 h 38"/>
                  <a:gd name="T46" fmla="*/ 0 w 64"/>
                  <a:gd name="T47" fmla="*/ 19 h 38"/>
                  <a:gd name="T48" fmla="*/ 0 w 64"/>
                  <a:gd name="T49" fmla="*/ 19 h 38"/>
                  <a:gd name="T50" fmla="*/ 0 w 64"/>
                  <a:gd name="T51" fmla="*/ 24 h 38"/>
                  <a:gd name="T52" fmla="*/ 0 w 64"/>
                  <a:gd name="T53" fmla="*/ 29 h 38"/>
                  <a:gd name="T54" fmla="*/ 2 w 64"/>
                  <a:gd name="T55" fmla="*/ 32 h 38"/>
                  <a:gd name="T56" fmla="*/ 5 w 64"/>
                  <a:gd name="T57" fmla="*/ 33 h 38"/>
                  <a:gd name="T58" fmla="*/ 14 w 64"/>
                  <a:gd name="T59" fmla="*/ 37 h 38"/>
                  <a:gd name="T60" fmla="*/ 25 w 64"/>
                  <a:gd name="T61" fmla="*/ 38 h 38"/>
                  <a:gd name="T62" fmla="*/ 25 w 64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38">
                    <a:moveTo>
                      <a:pt x="25" y="38"/>
                    </a:moveTo>
                    <a:lnTo>
                      <a:pt x="25" y="38"/>
                    </a:lnTo>
                    <a:lnTo>
                      <a:pt x="32" y="38"/>
                    </a:lnTo>
                    <a:lnTo>
                      <a:pt x="40" y="37"/>
                    </a:lnTo>
                    <a:lnTo>
                      <a:pt x="46" y="35"/>
                    </a:lnTo>
                    <a:lnTo>
                      <a:pt x="51" y="32"/>
                    </a:lnTo>
                    <a:lnTo>
                      <a:pt x="56" y="29"/>
                    </a:lnTo>
                    <a:lnTo>
                      <a:pt x="59" y="22"/>
                    </a:lnTo>
                    <a:lnTo>
                      <a:pt x="62" y="1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5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5" y="33"/>
                    </a:lnTo>
                    <a:lnTo>
                      <a:pt x="14" y="37"/>
                    </a:lnTo>
                    <a:lnTo>
                      <a:pt x="25" y="38"/>
                    </a:lnTo>
                    <a:lnTo>
                      <a:pt x="25" y="3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3" name="Freeform 185">
                <a:extLst>
                  <a:ext uri="{FF2B5EF4-FFF2-40B4-BE49-F238E27FC236}">
                    <a16:creationId xmlns:a16="http://schemas.microsoft.com/office/drawing/2014/main" id="{33F52969-7798-58EC-FAEE-E703CFBAE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2" y="4199"/>
                <a:ext cx="12" cy="51"/>
              </a:xfrm>
              <a:custGeom>
                <a:avLst/>
                <a:gdLst>
                  <a:gd name="T0" fmla="*/ 12 w 24"/>
                  <a:gd name="T1" fmla="*/ 102 h 102"/>
                  <a:gd name="T2" fmla="*/ 12 w 24"/>
                  <a:gd name="T3" fmla="*/ 102 h 102"/>
                  <a:gd name="T4" fmla="*/ 17 w 24"/>
                  <a:gd name="T5" fmla="*/ 87 h 102"/>
                  <a:gd name="T6" fmla="*/ 22 w 24"/>
                  <a:gd name="T7" fmla="*/ 73 h 102"/>
                  <a:gd name="T8" fmla="*/ 24 w 24"/>
                  <a:gd name="T9" fmla="*/ 60 h 102"/>
                  <a:gd name="T10" fmla="*/ 24 w 24"/>
                  <a:gd name="T11" fmla="*/ 48 h 102"/>
                  <a:gd name="T12" fmla="*/ 24 w 24"/>
                  <a:gd name="T13" fmla="*/ 35 h 102"/>
                  <a:gd name="T14" fmla="*/ 22 w 24"/>
                  <a:gd name="T15" fmla="*/ 24 h 102"/>
                  <a:gd name="T16" fmla="*/ 16 w 24"/>
                  <a:gd name="T17" fmla="*/ 0 h 102"/>
                  <a:gd name="T18" fmla="*/ 16 w 24"/>
                  <a:gd name="T19" fmla="*/ 0 h 102"/>
                  <a:gd name="T20" fmla="*/ 11 w 24"/>
                  <a:gd name="T21" fmla="*/ 11 h 102"/>
                  <a:gd name="T22" fmla="*/ 6 w 24"/>
                  <a:gd name="T23" fmla="*/ 22 h 102"/>
                  <a:gd name="T24" fmla="*/ 1 w 24"/>
                  <a:gd name="T25" fmla="*/ 35 h 102"/>
                  <a:gd name="T26" fmla="*/ 0 w 24"/>
                  <a:gd name="T27" fmla="*/ 46 h 102"/>
                  <a:gd name="T28" fmla="*/ 0 w 24"/>
                  <a:gd name="T29" fmla="*/ 59 h 102"/>
                  <a:gd name="T30" fmla="*/ 1 w 24"/>
                  <a:gd name="T31" fmla="*/ 73 h 102"/>
                  <a:gd name="T32" fmla="*/ 5 w 24"/>
                  <a:gd name="T33" fmla="*/ 86 h 102"/>
                  <a:gd name="T34" fmla="*/ 12 w 24"/>
                  <a:gd name="T35" fmla="*/ 102 h 102"/>
                  <a:gd name="T36" fmla="*/ 12 w 24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2">
                    <a:moveTo>
                      <a:pt x="12" y="102"/>
                    </a:moveTo>
                    <a:lnTo>
                      <a:pt x="12" y="102"/>
                    </a:lnTo>
                    <a:lnTo>
                      <a:pt x="17" y="87"/>
                    </a:lnTo>
                    <a:lnTo>
                      <a:pt x="22" y="73"/>
                    </a:lnTo>
                    <a:lnTo>
                      <a:pt x="24" y="60"/>
                    </a:lnTo>
                    <a:lnTo>
                      <a:pt x="24" y="48"/>
                    </a:lnTo>
                    <a:lnTo>
                      <a:pt x="24" y="35"/>
                    </a:lnTo>
                    <a:lnTo>
                      <a:pt x="22" y="2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1"/>
                    </a:lnTo>
                    <a:lnTo>
                      <a:pt x="6" y="22"/>
                    </a:lnTo>
                    <a:lnTo>
                      <a:pt x="1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5" y="86"/>
                    </a:lnTo>
                    <a:lnTo>
                      <a:pt x="12" y="102"/>
                    </a:lnTo>
                    <a:lnTo>
                      <a:pt x="12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4" name="Freeform 186">
                <a:extLst>
                  <a:ext uri="{FF2B5EF4-FFF2-40B4-BE49-F238E27FC236}">
                    <a16:creationId xmlns:a16="http://schemas.microsoft.com/office/drawing/2014/main" id="{54D651B4-4F59-6DF0-936C-EC306ADA5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5" y="483"/>
                <a:ext cx="43" cy="23"/>
              </a:xfrm>
              <a:custGeom>
                <a:avLst/>
                <a:gdLst>
                  <a:gd name="T0" fmla="*/ 34 w 86"/>
                  <a:gd name="T1" fmla="*/ 31 h 44"/>
                  <a:gd name="T2" fmla="*/ 34 w 86"/>
                  <a:gd name="T3" fmla="*/ 31 h 44"/>
                  <a:gd name="T4" fmla="*/ 42 w 86"/>
                  <a:gd name="T5" fmla="*/ 39 h 44"/>
                  <a:gd name="T6" fmla="*/ 51 w 86"/>
                  <a:gd name="T7" fmla="*/ 43 h 44"/>
                  <a:gd name="T8" fmla="*/ 62 w 86"/>
                  <a:gd name="T9" fmla="*/ 44 h 44"/>
                  <a:gd name="T10" fmla="*/ 73 w 86"/>
                  <a:gd name="T11" fmla="*/ 44 h 44"/>
                  <a:gd name="T12" fmla="*/ 73 w 86"/>
                  <a:gd name="T13" fmla="*/ 44 h 44"/>
                  <a:gd name="T14" fmla="*/ 80 w 86"/>
                  <a:gd name="T15" fmla="*/ 41 h 44"/>
                  <a:gd name="T16" fmla="*/ 83 w 86"/>
                  <a:gd name="T17" fmla="*/ 38 h 44"/>
                  <a:gd name="T18" fmla="*/ 85 w 86"/>
                  <a:gd name="T19" fmla="*/ 35 h 44"/>
                  <a:gd name="T20" fmla="*/ 85 w 86"/>
                  <a:gd name="T21" fmla="*/ 35 h 44"/>
                  <a:gd name="T22" fmla="*/ 86 w 86"/>
                  <a:gd name="T23" fmla="*/ 30 h 44"/>
                  <a:gd name="T24" fmla="*/ 83 w 86"/>
                  <a:gd name="T25" fmla="*/ 27 h 44"/>
                  <a:gd name="T26" fmla="*/ 75 w 86"/>
                  <a:gd name="T27" fmla="*/ 22 h 44"/>
                  <a:gd name="T28" fmla="*/ 75 w 86"/>
                  <a:gd name="T29" fmla="*/ 22 h 44"/>
                  <a:gd name="T30" fmla="*/ 59 w 86"/>
                  <a:gd name="T31" fmla="*/ 14 h 44"/>
                  <a:gd name="T32" fmla="*/ 43 w 86"/>
                  <a:gd name="T33" fmla="*/ 8 h 44"/>
                  <a:gd name="T34" fmla="*/ 23 w 86"/>
                  <a:gd name="T35" fmla="*/ 3 h 44"/>
                  <a:gd name="T36" fmla="*/ 0 w 86"/>
                  <a:gd name="T37" fmla="*/ 0 h 44"/>
                  <a:gd name="T38" fmla="*/ 0 w 86"/>
                  <a:gd name="T39" fmla="*/ 0 h 44"/>
                  <a:gd name="T40" fmla="*/ 19 w 86"/>
                  <a:gd name="T41" fmla="*/ 17 h 44"/>
                  <a:gd name="T42" fmla="*/ 34 w 86"/>
                  <a:gd name="T43" fmla="*/ 31 h 44"/>
                  <a:gd name="T44" fmla="*/ 34 w 86"/>
                  <a:gd name="T45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44">
                    <a:moveTo>
                      <a:pt x="34" y="31"/>
                    </a:moveTo>
                    <a:lnTo>
                      <a:pt x="34" y="31"/>
                    </a:lnTo>
                    <a:lnTo>
                      <a:pt x="42" y="39"/>
                    </a:lnTo>
                    <a:lnTo>
                      <a:pt x="51" y="43"/>
                    </a:lnTo>
                    <a:lnTo>
                      <a:pt x="62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80" y="41"/>
                    </a:lnTo>
                    <a:lnTo>
                      <a:pt x="83" y="38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6" y="30"/>
                    </a:lnTo>
                    <a:lnTo>
                      <a:pt x="83" y="27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59" y="14"/>
                    </a:lnTo>
                    <a:lnTo>
                      <a:pt x="43" y="8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17"/>
                    </a:lnTo>
                    <a:lnTo>
                      <a:pt x="34" y="31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5" name="Freeform 187">
                <a:extLst>
                  <a:ext uri="{FF2B5EF4-FFF2-40B4-BE49-F238E27FC236}">
                    <a16:creationId xmlns:a16="http://schemas.microsoft.com/office/drawing/2014/main" id="{E0D2888E-147D-F2AB-0D4B-9F1E7650F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" y="4074"/>
                <a:ext cx="39" cy="26"/>
              </a:xfrm>
              <a:custGeom>
                <a:avLst/>
                <a:gdLst>
                  <a:gd name="T0" fmla="*/ 5 w 78"/>
                  <a:gd name="T1" fmla="*/ 25 h 51"/>
                  <a:gd name="T2" fmla="*/ 5 w 78"/>
                  <a:gd name="T3" fmla="*/ 25 h 51"/>
                  <a:gd name="T4" fmla="*/ 2 w 78"/>
                  <a:gd name="T5" fmla="*/ 30 h 51"/>
                  <a:gd name="T6" fmla="*/ 0 w 78"/>
                  <a:gd name="T7" fmla="*/ 35 h 51"/>
                  <a:gd name="T8" fmla="*/ 0 w 78"/>
                  <a:gd name="T9" fmla="*/ 41 h 51"/>
                  <a:gd name="T10" fmla="*/ 2 w 78"/>
                  <a:gd name="T11" fmla="*/ 46 h 51"/>
                  <a:gd name="T12" fmla="*/ 2 w 78"/>
                  <a:gd name="T13" fmla="*/ 46 h 51"/>
                  <a:gd name="T14" fmla="*/ 3 w 78"/>
                  <a:gd name="T15" fmla="*/ 49 h 51"/>
                  <a:gd name="T16" fmla="*/ 6 w 78"/>
                  <a:gd name="T17" fmla="*/ 51 h 51"/>
                  <a:gd name="T18" fmla="*/ 9 w 78"/>
                  <a:gd name="T19" fmla="*/ 51 h 51"/>
                  <a:gd name="T20" fmla="*/ 11 w 78"/>
                  <a:gd name="T21" fmla="*/ 49 h 51"/>
                  <a:gd name="T22" fmla="*/ 11 w 78"/>
                  <a:gd name="T23" fmla="*/ 49 h 51"/>
                  <a:gd name="T24" fmla="*/ 19 w 78"/>
                  <a:gd name="T25" fmla="*/ 41 h 51"/>
                  <a:gd name="T26" fmla="*/ 27 w 78"/>
                  <a:gd name="T27" fmla="*/ 35 h 51"/>
                  <a:gd name="T28" fmla="*/ 44 w 78"/>
                  <a:gd name="T29" fmla="*/ 24 h 51"/>
                  <a:gd name="T30" fmla="*/ 62 w 78"/>
                  <a:gd name="T31" fmla="*/ 14 h 51"/>
                  <a:gd name="T32" fmla="*/ 71 w 78"/>
                  <a:gd name="T33" fmla="*/ 8 h 51"/>
                  <a:gd name="T34" fmla="*/ 78 w 78"/>
                  <a:gd name="T35" fmla="*/ 0 h 51"/>
                  <a:gd name="T36" fmla="*/ 78 w 78"/>
                  <a:gd name="T37" fmla="*/ 0 h 51"/>
                  <a:gd name="T38" fmla="*/ 57 w 78"/>
                  <a:gd name="T39" fmla="*/ 1 h 51"/>
                  <a:gd name="T40" fmla="*/ 48 w 78"/>
                  <a:gd name="T41" fmla="*/ 1 h 51"/>
                  <a:gd name="T42" fmla="*/ 38 w 78"/>
                  <a:gd name="T43" fmla="*/ 4 h 51"/>
                  <a:gd name="T44" fmla="*/ 29 w 78"/>
                  <a:gd name="T45" fmla="*/ 8 h 51"/>
                  <a:gd name="T46" fmla="*/ 21 w 78"/>
                  <a:gd name="T47" fmla="*/ 12 h 51"/>
                  <a:gd name="T48" fmla="*/ 13 w 78"/>
                  <a:gd name="T49" fmla="*/ 17 h 51"/>
                  <a:gd name="T50" fmla="*/ 5 w 78"/>
                  <a:gd name="T51" fmla="*/ 25 h 51"/>
                  <a:gd name="T52" fmla="*/ 5 w 78"/>
                  <a:gd name="T5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51">
                    <a:moveTo>
                      <a:pt x="5" y="25"/>
                    </a:moveTo>
                    <a:lnTo>
                      <a:pt x="5" y="25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49"/>
                    </a:lnTo>
                    <a:lnTo>
                      <a:pt x="6" y="51"/>
                    </a:lnTo>
                    <a:lnTo>
                      <a:pt x="9" y="51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9" y="41"/>
                    </a:lnTo>
                    <a:lnTo>
                      <a:pt x="27" y="35"/>
                    </a:lnTo>
                    <a:lnTo>
                      <a:pt x="44" y="24"/>
                    </a:lnTo>
                    <a:lnTo>
                      <a:pt x="62" y="14"/>
                    </a:lnTo>
                    <a:lnTo>
                      <a:pt x="71" y="8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57" y="1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9" y="8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5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6" name="Freeform 188">
                <a:extLst>
                  <a:ext uri="{FF2B5EF4-FFF2-40B4-BE49-F238E27FC236}">
                    <a16:creationId xmlns:a16="http://schemas.microsoft.com/office/drawing/2014/main" id="{64A14FF6-9ECA-A7E6-9311-D1235B223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" y="3985"/>
                <a:ext cx="35" cy="21"/>
              </a:xfrm>
              <a:custGeom>
                <a:avLst/>
                <a:gdLst>
                  <a:gd name="T0" fmla="*/ 70 w 70"/>
                  <a:gd name="T1" fmla="*/ 10 h 43"/>
                  <a:gd name="T2" fmla="*/ 70 w 70"/>
                  <a:gd name="T3" fmla="*/ 10 h 43"/>
                  <a:gd name="T4" fmla="*/ 66 w 70"/>
                  <a:gd name="T5" fmla="*/ 2 h 43"/>
                  <a:gd name="T6" fmla="*/ 65 w 70"/>
                  <a:gd name="T7" fmla="*/ 0 h 43"/>
                  <a:gd name="T8" fmla="*/ 62 w 70"/>
                  <a:gd name="T9" fmla="*/ 0 h 43"/>
                  <a:gd name="T10" fmla="*/ 62 w 70"/>
                  <a:gd name="T11" fmla="*/ 0 h 43"/>
                  <a:gd name="T12" fmla="*/ 47 w 70"/>
                  <a:gd name="T13" fmla="*/ 5 h 43"/>
                  <a:gd name="T14" fmla="*/ 33 w 70"/>
                  <a:gd name="T15" fmla="*/ 8 h 43"/>
                  <a:gd name="T16" fmla="*/ 19 w 70"/>
                  <a:gd name="T17" fmla="*/ 11 h 43"/>
                  <a:gd name="T18" fmla="*/ 12 w 70"/>
                  <a:gd name="T19" fmla="*/ 16 h 43"/>
                  <a:gd name="T20" fmla="*/ 8 w 70"/>
                  <a:gd name="T21" fmla="*/ 21 h 43"/>
                  <a:gd name="T22" fmla="*/ 8 w 70"/>
                  <a:gd name="T23" fmla="*/ 21 h 43"/>
                  <a:gd name="T24" fmla="*/ 3 w 70"/>
                  <a:gd name="T25" fmla="*/ 24 h 43"/>
                  <a:gd name="T26" fmla="*/ 1 w 70"/>
                  <a:gd name="T27" fmla="*/ 30 h 43"/>
                  <a:gd name="T28" fmla="*/ 0 w 70"/>
                  <a:gd name="T29" fmla="*/ 35 h 43"/>
                  <a:gd name="T30" fmla="*/ 3 w 70"/>
                  <a:gd name="T31" fmla="*/ 40 h 43"/>
                  <a:gd name="T32" fmla="*/ 3 w 70"/>
                  <a:gd name="T33" fmla="*/ 40 h 43"/>
                  <a:gd name="T34" fmla="*/ 8 w 70"/>
                  <a:gd name="T35" fmla="*/ 43 h 43"/>
                  <a:gd name="T36" fmla="*/ 12 w 70"/>
                  <a:gd name="T37" fmla="*/ 43 h 43"/>
                  <a:gd name="T38" fmla="*/ 17 w 70"/>
                  <a:gd name="T39" fmla="*/ 43 h 43"/>
                  <a:gd name="T40" fmla="*/ 22 w 70"/>
                  <a:gd name="T41" fmla="*/ 43 h 43"/>
                  <a:gd name="T42" fmla="*/ 30 w 70"/>
                  <a:gd name="T43" fmla="*/ 40 h 43"/>
                  <a:gd name="T44" fmla="*/ 38 w 70"/>
                  <a:gd name="T45" fmla="*/ 35 h 43"/>
                  <a:gd name="T46" fmla="*/ 38 w 70"/>
                  <a:gd name="T47" fmla="*/ 35 h 43"/>
                  <a:gd name="T48" fmla="*/ 47 w 70"/>
                  <a:gd name="T49" fmla="*/ 30 h 43"/>
                  <a:gd name="T50" fmla="*/ 57 w 70"/>
                  <a:gd name="T51" fmla="*/ 26 h 43"/>
                  <a:gd name="T52" fmla="*/ 65 w 70"/>
                  <a:gd name="T53" fmla="*/ 19 h 43"/>
                  <a:gd name="T54" fmla="*/ 68 w 70"/>
                  <a:gd name="T55" fmla="*/ 15 h 43"/>
                  <a:gd name="T56" fmla="*/ 70 w 70"/>
                  <a:gd name="T57" fmla="*/ 10 h 43"/>
                  <a:gd name="T58" fmla="*/ 70 w 70"/>
                  <a:gd name="T5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43">
                    <a:moveTo>
                      <a:pt x="70" y="10"/>
                    </a:moveTo>
                    <a:lnTo>
                      <a:pt x="70" y="10"/>
                    </a:lnTo>
                    <a:lnTo>
                      <a:pt x="66" y="2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7" y="5"/>
                    </a:lnTo>
                    <a:lnTo>
                      <a:pt x="33" y="8"/>
                    </a:lnTo>
                    <a:lnTo>
                      <a:pt x="19" y="11"/>
                    </a:lnTo>
                    <a:lnTo>
                      <a:pt x="12" y="16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3" y="24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2" y="43"/>
                    </a:lnTo>
                    <a:lnTo>
                      <a:pt x="30" y="40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47" y="30"/>
                    </a:lnTo>
                    <a:lnTo>
                      <a:pt x="57" y="26"/>
                    </a:lnTo>
                    <a:lnTo>
                      <a:pt x="65" y="19"/>
                    </a:lnTo>
                    <a:lnTo>
                      <a:pt x="68" y="15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7" name="Freeform 189">
                <a:extLst>
                  <a:ext uri="{FF2B5EF4-FFF2-40B4-BE49-F238E27FC236}">
                    <a16:creationId xmlns:a16="http://schemas.microsoft.com/office/drawing/2014/main" id="{F15EF3D4-A116-AEDB-B4EF-10E2145B1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" y="3692"/>
                <a:ext cx="28" cy="19"/>
              </a:xfrm>
              <a:custGeom>
                <a:avLst/>
                <a:gdLst>
                  <a:gd name="T0" fmla="*/ 31 w 56"/>
                  <a:gd name="T1" fmla="*/ 0 h 38"/>
                  <a:gd name="T2" fmla="*/ 31 w 56"/>
                  <a:gd name="T3" fmla="*/ 0 h 38"/>
                  <a:gd name="T4" fmla="*/ 19 w 56"/>
                  <a:gd name="T5" fmla="*/ 2 h 38"/>
                  <a:gd name="T6" fmla="*/ 10 w 56"/>
                  <a:gd name="T7" fmla="*/ 8 h 38"/>
                  <a:gd name="T8" fmla="*/ 7 w 56"/>
                  <a:gd name="T9" fmla="*/ 11 h 38"/>
                  <a:gd name="T10" fmla="*/ 4 w 56"/>
                  <a:gd name="T11" fmla="*/ 14 h 38"/>
                  <a:gd name="T12" fmla="*/ 2 w 56"/>
                  <a:gd name="T13" fmla="*/ 21 h 38"/>
                  <a:gd name="T14" fmla="*/ 0 w 56"/>
                  <a:gd name="T15" fmla="*/ 26 h 38"/>
                  <a:gd name="T16" fmla="*/ 0 w 56"/>
                  <a:gd name="T17" fmla="*/ 26 h 38"/>
                  <a:gd name="T18" fmla="*/ 0 w 56"/>
                  <a:gd name="T19" fmla="*/ 30 h 38"/>
                  <a:gd name="T20" fmla="*/ 2 w 56"/>
                  <a:gd name="T21" fmla="*/ 35 h 38"/>
                  <a:gd name="T22" fmla="*/ 4 w 56"/>
                  <a:gd name="T23" fmla="*/ 37 h 38"/>
                  <a:gd name="T24" fmla="*/ 7 w 56"/>
                  <a:gd name="T25" fmla="*/ 37 h 38"/>
                  <a:gd name="T26" fmla="*/ 13 w 56"/>
                  <a:gd name="T27" fmla="*/ 38 h 38"/>
                  <a:gd name="T28" fmla="*/ 19 w 56"/>
                  <a:gd name="T29" fmla="*/ 38 h 38"/>
                  <a:gd name="T30" fmla="*/ 19 w 56"/>
                  <a:gd name="T31" fmla="*/ 38 h 38"/>
                  <a:gd name="T32" fmla="*/ 27 w 56"/>
                  <a:gd name="T33" fmla="*/ 38 h 38"/>
                  <a:gd name="T34" fmla="*/ 34 w 56"/>
                  <a:gd name="T35" fmla="*/ 37 h 38"/>
                  <a:gd name="T36" fmla="*/ 40 w 56"/>
                  <a:gd name="T37" fmla="*/ 34 h 38"/>
                  <a:gd name="T38" fmla="*/ 46 w 56"/>
                  <a:gd name="T39" fmla="*/ 30 h 38"/>
                  <a:gd name="T40" fmla="*/ 50 w 56"/>
                  <a:gd name="T41" fmla="*/ 27 h 38"/>
                  <a:gd name="T42" fmla="*/ 53 w 56"/>
                  <a:gd name="T43" fmla="*/ 24 h 38"/>
                  <a:gd name="T44" fmla="*/ 54 w 56"/>
                  <a:gd name="T45" fmla="*/ 19 h 38"/>
                  <a:gd name="T46" fmla="*/ 56 w 56"/>
                  <a:gd name="T47" fmla="*/ 14 h 38"/>
                  <a:gd name="T48" fmla="*/ 56 w 56"/>
                  <a:gd name="T49" fmla="*/ 14 h 38"/>
                  <a:gd name="T50" fmla="*/ 54 w 56"/>
                  <a:gd name="T51" fmla="*/ 10 h 38"/>
                  <a:gd name="T52" fmla="*/ 53 w 56"/>
                  <a:gd name="T53" fmla="*/ 7 h 38"/>
                  <a:gd name="T54" fmla="*/ 50 w 56"/>
                  <a:gd name="T55" fmla="*/ 3 h 38"/>
                  <a:gd name="T56" fmla="*/ 46 w 56"/>
                  <a:gd name="T57" fmla="*/ 2 h 38"/>
                  <a:gd name="T58" fmla="*/ 40 w 56"/>
                  <a:gd name="T59" fmla="*/ 0 h 38"/>
                  <a:gd name="T60" fmla="*/ 31 w 56"/>
                  <a:gd name="T61" fmla="*/ 0 h 38"/>
                  <a:gd name="T62" fmla="*/ 31 w 56"/>
                  <a:gd name="T6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38">
                    <a:moveTo>
                      <a:pt x="31" y="0"/>
                    </a:move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4" y="37"/>
                    </a:lnTo>
                    <a:lnTo>
                      <a:pt x="7" y="37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7" y="38"/>
                    </a:lnTo>
                    <a:lnTo>
                      <a:pt x="34" y="37"/>
                    </a:lnTo>
                    <a:lnTo>
                      <a:pt x="40" y="34"/>
                    </a:lnTo>
                    <a:lnTo>
                      <a:pt x="46" y="30"/>
                    </a:lnTo>
                    <a:lnTo>
                      <a:pt x="50" y="27"/>
                    </a:lnTo>
                    <a:lnTo>
                      <a:pt x="53" y="24"/>
                    </a:lnTo>
                    <a:lnTo>
                      <a:pt x="54" y="19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53" y="7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8" name="Freeform 190">
                <a:extLst>
                  <a:ext uri="{FF2B5EF4-FFF2-40B4-BE49-F238E27FC236}">
                    <a16:creationId xmlns:a16="http://schemas.microsoft.com/office/drawing/2014/main" id="{B0BC7C79-9B3F-3CBF-C082-58FA2FC64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" y="4178"/>
                <a:ext cx="25" cy="24"/>
              </a:xfrm>
              <a:custGeom>
                <a:avLst/>
                <a:gdLst>
                  <a:gd name="T0" fmla="*/ 12 w 50"/>
                  <a:gd name="T1" fmla="*/ 0 h 47"/>
                  <a:gd name="T2" fmla="*/ 12 w 50"/>
                  <a:gd name="T3" fmla="*/ 0 h 47"/>
                  <a:gd name="T4" fmla="*/ 6 w 50"/>
                  <a:gd name="T5" fmla="*/ 0 h 47"/>
                  <a:gd name="T6" fmla="*/ 1 w 50"/>
                  <a:gd name="T7" fmla="*/ 3 h 47"/>
                  <a:gd name="T8" fmla="*/ 0 w 50"/>
                  <a:gd name="T9" fmla="*/ 8 h 47"/>
                  <a:gd name="T10" fmla="*/ 0 w 50"/>
                  <a:gd name="T11" fmla="*/ 12 h 47"/>
                  <a:gd name="T12" fmla="*/ 0 w 50"/>
                  <a:gd name="T13" fmla="*/ 12 h 47"/>
                  <a:gd name="T14" fmla="*/ 4 w 50"/>
                  <a:gd name="T15" fmla="*/ 27 h 47"/>
                  <a:gd name="T16" fmla="*/ 8 w 50"/>
                  <a:gd name="T17" fmla="*/ 33 h 47"/>
                  <a:gd name="T18" fmla="*/ 11 w 50"/>
                  <a:gd name="T19" fmla="*/ 38 h 47"/>
                  <a:gd name="T20" fmla="*/ 15 w 50"/>
                  <a:gd name="T21" fmla="*/ 41 h 47"/>
                  <a:gd name="T22" fmla="*/ 22 w 50"/>
                  <a:gd name="T23" fmla="*/ 44 h 47"/>
                  <a:gd name="T24" fmla="*/ 28 w 50"/>
                  <a:gd name="T25" fmla="*/ 47 h 47"/>
                  <a:gd name="T26" fmla="*/ 35 w 50"/>
                  <a:gd name="T27" fmla="*/ 47 h 47"/>
                  <a:gd name="T28" fmla="*/ 35 w 50"/>
                  <a:gd name="T29" fmla="*/ 47 h 47"/>
                  <a:gd name="T30" fmla="*/ 38 w 50"/>
                  <a:gd name="T31" fmla="*/ 47 h 47"/>
                  <a:gd name="T32" fmla="*/ 41 w 50"/>
                  <a:gd name="T33" fmla="*/ 46 h 47"/>
                  <a:gd name="T34" fmla="*/ 46 w 50"/>
                  <a:gd name="T35" fmla="*/ 43 h 47"/>
                  <a:gd name="T36" fmla="*/ 50 w 50"/>
                  <a:gd name="T37" fmla="*/ 30 h 47"/>
                  <a:gd name="T38" fmla="*/ 50 w 50"/>
                  <a:gd name="T39" fmla="*/ 30 h 47"/>
                  <a:gd name="T40" fmla="*/ 42 w 50"/>
                  <a:gd name="T41" fmla="*/ 19 h 47"/>
                  <a:gd name="T42" fmla="*/ 35 w 50"/>
                  <a:gd name="T43" fmla="*/ 9 h 47"/>
                  <a:gd name="T44" fmla="*/ 23 w 50"/>
                  <a:gd name="T45" fmla="*/ 3 h 47"/>
                  <a:gd name="T46" fmla="*/ 12 w 50"/>
                  <a:gd name="T47" fmla="*/ 0 h 47"/>
                  <a:gd name="T48" fmla="*/ 12 w 50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7">
                    <a:moveTo>
                      <a:pt x="12" y="0"/>
                    </a:moveTo>
                    <a:lnTo>
                      <a:pt x="12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27"/>
                    </a:lnTo>
                    <a:lnTo>
                      <a:pt x="8" y="33"/>
                    </a:lnTo>
                    <a:lnTo>
                      <a:pt x="11" y="38"/>
                    </a:lnTo>
                    <a:lnTo>
                      <a:pt x="15" y="41"/>
                    </a:lnTo>
                    <a:lnTo>
                      <a:pt x="22" y="44"/>
                    </a:lnTo>
                    <a:lnTo>
                      <a:pt x="28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6"/>
                    </a:lnTo>
                    <a:lnTo>
                      <a:pt x="46" y="43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2" y="19"/>
                    </a:lnTo>
                    <a:lnTo>
                      <a:pt x="35" y="9"/>
                    </a:lnTo>
                    <a:lnTo>
                      <a:pt x="23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9" name="Freeform 191">
                <a:extLst>
                  <a:ext uri="{FF2B5EF4-FFF2-40B4-BE49-F238E27FC236}">
                    <a16:creationId xmlns:a16="http://schemas.microsoft.com/office/drawing/2014/main" id="{0791F6A8-07C1-F302-F408-58660C1DA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3838"/>
                <a:ext cx="24" cy="25"/>
              </a:xfrm>
              <a:custGeom>
                <a:avLst/>
                <a:gdLst>
                  <a:gd name="T0" fmla="*/ 37 w 48"/>
                  <a:gd name="T1" fmla="*/ 51 h 51"/>
                  <a:gd name="T2" fmla="*/ 37 w 48"/>
                  <a:gd name="T3" fmla="*/ 51 h 51"/>
                  <a:gd name="T4" fmla="*/ 41 w 48"/>
                  <a:gd name="T5" fmla="*/ 51 h 51"/>
                  <a:gd name="T6" fmla="*/ 46 w 48"/>
                  <a:gd name="T7" fmla="*/ 50 h 51"/>
                  <a:gd name="T8" fmla="*/ 48 w 48"/>
                  <a:gd name="T9" fmla="*/ 46 h 51"/>
                  <a:gd name="T10" fmla="*/ 48 w 48"/>
                  <a:gd name="T11" fmla="*/ 43 h 51"/>
                  <a:gd name="T12" fmla="*/ 48 w 48"/>
                  <a:gd name="T13" fmla="*/ 43 h 51"/>
                  <a:gd name="T14" fmla="*/ 43 w 48"/>
                  <a:gd name="T15" fmla="*/ 31 h 51"/>
                  <a:gd name="T16" fmla="*/ 37 w 48"/>
                  <a:gd name="T17" fmla="*/ 18 h 51"/>
                  <a:gd name="T18" fmla="*/ 33 w 48"/>
                  <a:gd name="T19" fmla="*/ 13 h 51"/>
                  <a:gd name="T20" fmla="*/ 29 w 48"/>
                  <a:gd name="T21" fmla="*/ 8 h 51"/>
                  <a:gd name="T22" fmla="*/ 24 w 48"/>
                  <a:gd name="T23" fmla="*/ 4 h 51"/>
                  <a:gd name="T24" fmla="*/ 17 w 48"/>
                  <a:gd name="T25" fmla="*/ 2 h 51"/>
                  <a:gd name="T26" fmla="*/ 17 w 48"/>
                  <a:gd name="T27" fmla="*/ 2 h 51"/>
                  <a:gd name="T28" fmla="*/ 11 w 48"/>
                  <a:gd name="T29" fmla="*/ 0 h 51"/>
                  <a:gd name="T30" fmla="*/ 6 w 48"/>
                  <a:gd name="T31" fmla="*/ 0 h 51"/>
                  <a:gd name="T32" fmla="*/ 2 w 48"/>
                  <a:gd name="T33" fmla="*/ 4 h 51"/>
                  <a:gd name="T34" fmla="*/ 0 w 48"/>
                  <a:gd name="T35" fmla="*/ 8 h 51"/>
                  <a:gd name="T36" fmla="*/ 0 w 48"/>
                  <a:gd name="T37" fmla="*/ 8 h 51"/>
                  <a:gd name="T38" fmla="*/ 0 w 48"/>
                  <a:gd name="T39" fmla="*/ 13 h 51"/>
                  <a:gd name="T40" fmla="*/ 3 w 48"/>
                  <a:gd name="T41" fmla="*/ 19 h 51"/>
                  <a:gd name="T42" fmla="*/ 14 w 48"/>
                  <a:gd name="T43" fmla="*/ 34 h 51"/>
                  <a:gd name="T44" fmla="*/ 27 w 48"/>
                  <a:gd name="T45" fmla="*/ 45 h 51"/>
                  <a:gd name="T46" fmla="*/ 33 w 48"/>
                  <a:gd name="T47" fmla="*/ 50 h 51"/>
                  <a:gd name="T48" fmla="*/ 37 w 48"/>
                  <a:gd name="T49" fmla="*/ 51 h 51"/>
                  <a:gd name="T50" fmla="*/ 37 w 48"/>
                  <a:gd name="T5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51">
                    <a:moveTo>
                      <a:pt x="37" y="51"/>
                    </a:moveTo>
                    <a:lnTo>
                      <a:pt x="37" y="51"/>
                    </a:lnTo>
                    <a:lnTo>
                      <a:pt x="41" y="51"/>
                    </a:lnTo>
                    <a:lnTo>
                      <a:pt x="46" y="50"/>
                    </a:lnTo>
                    <a:lnTo>
                      <a:pt x="48" y="46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3" y="31"/>
                    </a:lnTo>
                    <a:lnTo>
                      <a:pt x="37" y="18"/>
                    </a:lnTo>
                    <a:lnTo>
                      <a:pt x="33" y="13"/>
                    </a:lnTo>
                    <a:lnTo>
                      <a:pt x="29" y="8"/>
                    </a:lnTo>
                    <a:lnTo>
                      <a:pt x="24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14" y="34"/>
                    </a:lnTo>
                    <a:lnTo>
                      <a:pt x="27" y="45"/>
                    </a:lnTo>
                    <a:lnTo>
                      <a:pt x="33" y="50"/>
                    </a:lnTo>
                    <a:lnTo>
                      <a:pt x="37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0" name="Freeform 192">
                <a:extLst>
                  <a:ext uri="{FF2B5EF4-FFF2-40B4-BE49-F238E27FC236}">
                    <a16:creationId xmlns:a16="http://schemas.microsoft.com/office/drawing/2014/main" id="{3CC4C508-B9ED-1D9A-648A-1DA80C8BC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4134"/>
                <a:ext cx="16" cy="26"/>
              </a:xfrm>
              <a:custGeom>
                <a:avLst/>
                <a:gdLst>
                  <a:gd name="T0" fmla="*/ 10 w 32"/>
                  <a:gd name="T1" fmla="*/ 0 h 52"/>
                  <a:gd name="T2" fmla="*/ 10 w 32"/>
                  <a:gd name="T3" fmla="*/ 0 h 52"/>
                  <a:gd name="T4" fmla="*/ 5 w 32"/>
                  <a:gd name="T5" fmla="*/ 0 h 52"/>
                  <a:gd name="T6" fmla="*/ 2 w 32"/>
                  <a:gd name="T7" fmla="*/ 1 h 52"/>
                  <a:gd name="T8" fmla="*/ 2 w 32"/>
                  <a:gd name="T9" fmla="*/ 5 h 52"/>
                  <a:gd name="T10" fmla="*/ 0 w 32"/>
                  <a:gd name="T11" fmla="*/ 8 h 52"/>
                  <a:gd name="T12" fmla="*/ 0 w 32"/>
                  <a:gd name="T13" fmla="*/ 14 h 52"/>
                  <a:gd name="T14" fmla="*/ 0 w 32"/>
                  <a:gd name="T15" fmla="*/ 22 h 52"/>
                  <a:gd name="T16" fmla="*/ 0 w 32"/>
                  <a:gd name="T17" fmla="*/ 22 h 52"/>
                  <a:gd name="T18" fmla="*/ 0 w 32"/>
                  <a:gd name="T19" fmla="*/ 32 h 52"/>
                  <a:gd name="T20" fmla="*/ 2 w 32"/>
                  <a:gd name="T21" fmla="*/ 41 h 52"/>
                  <a:gd name="T22" fmla="*/ 3 w 32"/>
                  <a:gd name="T23" fmla="*/ 44 h 52"/>
                  <a:gd name="T24" fmla="*/ 7 w 32"/>
                  <a:gd name="T25" fmla="*/ 49 h 52"/>
                  <a:gd name="T26" fmla="*/ 10 w 32"/>
                  <a:gd name="T27" fmla="*/ 51 h 52"/>
                  <a:gd name="T28" fmla="*/ 15 w 32"/>
                  <a:gd name="T29" fmla="*/ 52 h 52"/>
                  <a:gd name="T30" fmla="*/ 15 w 32"/>
                  <a:gd name="T31" fmla="*/ 52 h 52"/>
                  <a:gd name="T32" fmla="*/ 21 w 32"/>
                  <a:gd name="T33" fmla="*/ 52 h 52"/>
                  <a:gd name="T34" fmla="*/ 27 w 32"/>
                  <a:gd name="T35" fmla="*/ 49 h 52"/>
                  <a:gd name="T36" fmla="*/ 32 w 32"/>
                  <a:gd name="T37" fmla="*/ 41 h 52"/>
                  <a:gd name="T38" fmla="*/ 32 w 32"/>
                  <a:gd name="T39" fmla="*/ 33 h 52"/>
                  <a:gd name="T40" fmla="*/ 32 w 32"/>
                  <a:gd name="T41" fmla="*/ 33 h 52"/>
                  <a:gd name="T42" fmla="*/ 30 w 32"/>
                  <a:gd name="T43" fmla="*/ 22 h 52"/>
                  <a:gd name="T44" fmla="*/ 26 w 32"/>
                  <a:gd name="T45" fmla="*/ 11 h 52"/>
                  <a:gd name="T46" fmla="*/ 22 w 32"/>
                  <a:gd name="T47" fmla="*/ 8 h 52"/>
                  <a:gd name="T48" fmla="*/ 19 w 32"/>
                  <a:gd name="T49" fmla="*/ 5 h 52"/>
                  <a:gd name="T50" fmla="*/ 15 w 32"/>
                  <a:gd name="T51" fmla="*/ 1 h 52"/>
                  <a:gd name="T52" fmla="*/ 10 w 32"/>
                  <a:gd name="T53" fmla="*/ 0 h 52"/>
                  <a:gd name="T54" fmla="*/ 10 w 32"/>
                  <a:gd name="T5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52">
                    <a:moveTo>
                      <a:pt x="1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2" y="41"/>
                    </a:lnTo>
                    <a:lnTo>
                      <a:pt x="3" y="44"/>
                    </a:lnTo>
                    <a:lnTo>
                      <a:pt x="7" y="49"/>
                    </a:lnTo>
                    <a:lnTo>
                      <a:pt x="10" y="51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21" y="52"/>
                    </a:lnTo>
                    <a:lnTo>
                      <a:pt x="27" y="49"/>
                    </a:lnTo>
                    <a:lnTo>
                      <a:pt x="32" y="41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0" y="22"/>
                    </a:lnTo>
                    <a:lnTo>
                      <a:pt x="26" y="11"/>
                    </a:lnTo>
                    <a:lnTo>
                      <a:pt x="22" y="8"/>
                    </a:lnTo>
                    <a:lnTo>
                      <a:pt x="19" y="5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1" name="Freeform 193">
                <a:extLst>
                  <a:ext uri="{FF2B5EF4-FFF2-40B4-BE49-F238E27FC236}">
                    <a16:creationId xmlns:a16="http://schemas.microsoft.com/office/drawing/2014/main" id="{02FC3269-CA2D-FCF1-2496-9A9EA17F6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992"/>
                <a:ext cx="35" cy="12"/>
              </a:xfrm>
              <a:custGeom>
                <a:avLst/>
                <a:gdLst>
                  <a:gd name="T0" fmla="*/ 12 w 70"/>
                  <a:gd name="T1" fmla="*/ 26 h 26"/>
                  <a:gd name="T2" fmla="*/ 12 w 70"/>
                  <a:gd name="T3" fmla="*/ 26 h 26"/>
                  <a:gd name="T4" fmla="*/ 20 w 70"/>
                  <a:gd name="T5" fmla="*/ 26 h 26"/>
                  <a:gd name="T6" fmla="*/ 27 w 70"/>
                  <a:gd name="T7" fmla="*/ 26 h 26"/>
                  <a:gd name="T8" fmla="*/ 39 w 70"/>
                  <a:gd name="T9" fmla="*/ 22 h 26"/>
                  <a:gd name="T10" fmla="*/ 54 w 70"/>
                  <a:gd name="T11" fmla="*/ 18 h 26"/>
                  <a:gd name="T12" fmla="*/ 70 w 70"/>
                  <a:gd name="T13" fmla="*/ 13 h 26"/>
                  <a:gd name="T14" fmla="*/ 70 w 70"/>
                  <a:gd name="T15" fmla="*/ 13 h 26"/>
                  <a:gd name="T16" fmla="*/ 62 w 70"/>
                  <a:gd name="T17" fmla="*/ 7 h 26"/>
                  <a:gd name="T18" fmla="*/ 54 w 70"/>
                  <a:gd name="T19" fmla="*/ 3 h 26"/>
                  <a:gd name="T20" fmla="*/ 46 w 70"/>
                  <a:gd name="T21" fmla="*/ 0 h 26"/>
                  <a:gd name="T22" fmla="*/ 38 w 70"/>
                  <a:gd name="T23" fmla="*/ 0 h 26"/>
                  <a:gd name="T24" fmla="*/ 30 w 70"/>
                  <a:gd name="T25" fmla="*/ 0 h 26"/>
                  <a:gd name="T26" fmla="*/ 24 w 70"/>
                  <a:gd name="T27" fmla="*/ 0 h 26"/>
                  <a:gd name="T28" fmla="*/ 8 w 70"/>
                  <a:gd name="T29" fmla="*/ 5 h 26"/>
                  <a:gd name="T30" fmla="*/ 8 w 70"/>
                  <a:gd name="T31" fmla="*/ 5 h 26"/>
                  <a:gd name="T32" fmla="*/ 4 w 70"/>
                  <a:gd name="T33" fmla="*/ 8 h 26"/>
                  <a:gd name="T34" fmla="*/ 1 w 70"/>
                  <a:gd name="T35" fmla="*/ 11 h 26"/>
                  <a:gd name="T36" fmla="*/ 0 w 70"/>
                  <a:gd name="T37" fmla="*/ 16 h 26"/>
                  <a:gd name="T38" fmla="*/ 0 w 70"/>
                  <a:gd name="T39" fmla="*/ 21 h 26"/>
                  <a:gd name="T40" fmla="*/ 0 w 70"/>
                  <a:gd name="T41" fmla="*/ 21 h 26"/>
                  <a:gd name="T42" fmla="*/ 1 w 70"/>
                  <a:gd name="T43" fmla="*/ 24 h 26"/>
                  <a:gd name="T44" fmla="*/ 6 w 70"/>
                  <a:gd name="T45" fmla="*/ 26 h 26"/>
                  <a:gd name="T46" fmla="*/ 12 w 70"/>
                  <a:gd name="T47" fmla="*/ 26 h 26"/>
                  <a:gd name="T48" fmla="*/ 12 w 70"/>
                  <a:gd name="T4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26">
                    <a:moveTo>
                      <a:pt x="12" y="26"/>
                    </a:moveTo>
                    <a:lnTo>
                      <a:pt x="12" y="26"/>
                    </a:lnTo>
                    <a:lnTo>
                      <a:pt x="20" y="26"/>
                    </a:lnTo>
                    <a:lnTo>
                      <a:pt x="27" y="26"/>
                    </a:lnTo>
                    <a:lnTo>
                      <a:pt x="39" y="22"/>
                    </a:lnTo>
                    <a:lnTo>
                      <a:pt x="54" y="18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62" y="7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6" y="26"/>
                    </a:lnTo>
                    <a:lnTo>
                      <a:pt x="12" y="26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2" name="Freeform 194">
                <a:extLst>
                  <a:ext uri="{FF2B5EF4-FFF2-40B4-BE49-F238E27FC236}">
                    <a16:creationId xmlns:a16="http://schemas.microsoft.com/office/drawing/2014/main" id="{251800A9-68A3-C9F6-BC92-A82E05D98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3415"/>
                <a:ext cx="34" cy="24"/>
              </a:xfrm>
              <a:custGeom>
                <a:avLst/>
                <a:gdLst>
                  <a:gd name="T0" fmla="*/ 2 w 69"/>
                  <a:gd name="T1" fmla="*/ 0 h 48"/>
                  <a:gd name="T2" fmla="*/ 2 w 69"/>
                  <a:gd name="T3" fmla="*/ 0 h 48"/>
                  <a:gd name="T4" fmla="*/ 0 w 69"/>
                  <a:gd name="T5" fmla="*/ 2 h 48"/>
                  <a:gd name="T6" fmla="*/ 0 w 69"/>
                  <a:gd name="T7" fmla="*/ 2 h 48"/>
                  <a:gd name="T8" fmla="*/ 7 w 69"/>
                  <a:gd name="T9" fmla="*/ 12 h 48"/>
                  <a:gd name="T10" fmla="*/ 15 w 69"/>
                  <a:gd name="T11" fmla="*/ 18 h 48"/>
                  <a:gd name="T12" fmla="*/ 23 w 69"/>
                  <a:gd name="T13" fmla="*/ 24 h 48"/>
                  <a:gd name="T14" fmla="*/ 31 w 69"/>
                  <a:gd name="T15" fmla="*/ 31 h 48"/>
                  <a:gd name="T16" fmla="*/ 50 w 69"/>
                  <a:gd name="T17" fmla="*/ 40 h 48"/>
                  <a:gd name="T18" fmla="*/ 69 w 69"/>
                  <a:gd name="T19" fmla="*/ 48 h 48"/>
                  <a:gd name="T20" fmla="*/ 69 w 69"/>
                  <a:gd name="T21" fmla="*/ 48 h 48"/>
                  <a:gd name="T22" fmla="*/ 62 w 69"/>
                  <a:gd name="T23" fmla="*/ 39 h 48"/>
                  <a:gd name="T24" fmla="*/ 56 w 69"/>
                  <a:gd name="T25" fmla="*/ 31 h 48"/>
                  <a:gd name="T26" fmla="*/ 48 w 69"/>
                  <a:gd name="T27" fmla="*/ 23 h 48"/>
                  <a:gd name="T28" fmla="*/ 40 w 69"/>
                  <a:gd name="T29" fmla="*/ 18 h 48"/>
                  <a:gd name="T30" fmla="*/ 23 w 69"/>
                  <a:gd name="T31" fmla="*/ 7 h 48"/>
                  <a:gd name="T32" fmla="*/ 2 w 69"/>
                  <a:gd name="T33" fmla="*/ 0 h 48"/>
                  <a:gd name="T34" fmla="*/ 2 w 69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48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2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31" y="31"/>
                    </a:lnTo>
                    <a:lnTo>
                      <a:pt x="50" y="40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2" y="39"/>
                    </a:lnTo>
                    <a:lnTo>
                      <a:pt x="56" y="31"/>
                    </a:lnTo>
                    <a:lnTo>
                      <a:pt x="48" y="23"/>
                    </a:lnTo>
                    <a:lnTo>
                      <a:pt x="40" y="18"/>
                    </a:lnTo>
                    <a:lnTo>
                      <a:pt x="23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3" name="Freeform 195">
                <a:extLst>
                  <a:ext uri="{FF2B5EF4-FFF2-40B4-BE49-F238E27FC236}">
                    <a16:creationId xmlns:a16="http://schemas.microsoft.com/office/drawing/2014/main" id="{1F36ED54-06A5-8E34-2AC4-D559BB78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173"/>
                <a:ext cx="22" cy="16"/>
              </a:xfrm>
              <a:custGeom>
                <a:avLst/>
                <a:gdLst>
                  <a:gd name="T0" fmla="*/ 25 w 42"/>
                  <a:gd name="T1" fmla="*/ 32 h 32"/>
                  <a:gd name="T2" fmla="*/ 25 w 42"/>
                  <a:gd name="T3" fmla="*/ 32 h 32"/>
                  <a:gd name="T4" fmla="*/ 31 w 42"/>
                  <a:gd name="T5" fmla="*/ 30 h 32"/>
                  <a:gd name="T6" fmla="*/ 38 w 42"/>
                  <a:gd name="T7" fmla="*/ 27 h 32"/>
                  <a:gd name="T8" fmla="*/ 41 w 42"/>
                  <a:gd name="T9" fmla="*/ 23 h 32"/>
                  <a:gd name="T10" fmla="*/ 42 w 42"/>
                  <a:gd name="T11" fmla="*/ 13 h 32"/>
                  <a:gd name="T12" fmla="*/ 42 w 42"/>
                  <a:gd name="T13" fmla="*/ 13 h 32"/>
                  <a:gd name="T14" fmla="*/ 39 w 42"/>
                  <a:gd name="T15" fmla="*/ 7 h 32"/>
                  <a:gd name="T16" fmla="*/ 33 w 42"/>
                  <a:gd name="T17" fmla="*/ 2 h 32"/>
                  <a:gd name="T18" fmla="*/ 27 w 42"/>
                  <a:gd name="T19" fmla="*/ 0 h 32"/>
                  <a:gd name="T20" fmla="*/ 19 w 42"/>
                  <a:gd name="T21" fmla="*/ 0 h 32"/>
                  <a:gd name="T22" fmla="*/ 19 w 42"/>
                  <a:gd name="T23" fmla="*/ 0 h 32"/>
                  <a:gd name="T24" fmla="*/ 11 w 42"/>
                  <a:gd name="T25" fmla="*/ 2 h 32"/>
                  <a:gd name="T26" fmla="*/ 4 w 42"/>
                  <a:gd name="T27" fmla="*/ 3 h 32"/>
                  <a:gd name="T28" fmla="*/ 3 w 42"/>
                  <a:gd name="T29" fmla="*/ 5 h 32"/>
                  <a:gd name="T30" fmla="*/ 1 w 42"/>
                  <a:gd name="T31" fmla="*/ 8 h 32"/>
                  <a:gd name="T32" fmla="*/ 0 w 42"/>
                  <a:gd name="T33" fmla="*/ 11 h 32"/>
                  <a:gd name="T34" fmla="*/ 1 w 42"/>
                  <a:gd name="T35" fmla="*/ 16 h 32"/>
                  <a:gd name="T36" fmla="*/ 1 w 42"/>
                  <a:gd name="T37" fmla="*/ 16 h 32"/>
                  <a:gd name="T38" fmla="*/ 4 w 42"/>
                  <a:gd name="T39" fmla="*/ 23 h 32"/>
                  <a:gd name="T40" fmla="*/ 9 w 42"/>
                  <a:gd name="T41" fmla="*/ 27 h 32"/>
                  <a:gd name="T42" fmla="*/ 15 w 42"/>
                  <a:gd name="T43" fmla="*/ 30 h 32"/>
                  <a:gd name="T44" fmla="*/ 25 w 42"/>
                  <a:gd name="T45" fmla="*/ 32 h 32"/>
                  <a:gd name="T46" fmla="*/ 25 w 42"/>
                  <a:gd name="T4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32">
                    <a:moveTo>
                      <a:pt x="25" y="32"/>
                    </a:moveTo>
                    <a:lnTo>
                      <a:pt x="25" y="32"/>
                    </a:lnTo>
                    <a:lnTo>
                      <a:pt x="31" y="30"/>
                    </a:lnTo>
                    <a:lnTo>
                      <a:pt x="38" y="27"/>
                    </a:lnTo>
                    <a:lnTo>
                      <a:pt x="41" y="2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39" y="7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9" y="27"/>
                    </a:lnTo>
                    <a:lnTo>
                      <a:pt x="15" y="30"/>
                    </a:lnTo>
                    <a:lnTo>
                      <a:pt x="25" y="32"/>
                    </a:lnTo>
                    <a:lnTo>
                      <a:pt x="25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4" name="Freeform 196">
                <a:extLst>
                  <a:ext uri="{FF2B5EF4-FFF2-40B4-BE49-F238E27FC236}">
                    <a16:creationId xmlns:a16="http://schemas.microsoft.com/office/drawing/2014/main" id="{55AEC1BA-6757-46F0-E496-7F5E6A291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4" y="407"/>
                <a:ext cx="26" cy="16"/>
              </a:xfrm>
              <a:custGeom>
                <a:avLst/>
                <a:gdLst>
                  <a:gd name="T0" fmla="*/ 51 w 51"/>
                  <a:gd name="T1" fmla="*/ 29 h 32"/>
                  <a:gd name="T2" fmla="*/ 51 w 51"/>
                  <a:gd name="T3" fmla="*/ 29 h 32"/>
                  <a:gd name="T4" fmla="*/ 45 w 51"/>
                  <a:gd name="T5" fmla="*/ 26 h 32"/>
                  <a:gd name="T6" fmla="*/ 40 w 51"/>
                  <a:gd name="T7" fmla="*/ 21 h 32"/>
                  <a:gd name="T8" fmla="*/ 35 w 51"/>
                  <a:gd name="T9" fmla="*/ 10 h 32"/>
                  <a:gd name="T10" fmla="*/ 32 w 51"/>
                  <a:gd name="T11" fmla="*/ 5 h 32"/>
                  <a:gd name="T12" fmla="*/ 27 w 51"/>
                  <a:gd name="T13" fmla="*/ 2 h 32"/>
                  <a:gd name="T14" fmla="*/ 23 w 51"/>
                  <a:gd name="T15" fmla="*/ 0 h 32"/>
                  <a:gd name="T16" fmla="*/ 15 w 51"/>
                  <a:gd name="T17" fmla="*/ 2 h 32"/>
                  <a:gd name="T18" fmla="*/ 15 w 51"/>
                  <a:gd name="T19" fmla="*/ 2 h 32"/>
                  <a:gd name="T20" fmla="*/ 8 w 51"/>
                  <a:gd name="T21" fmla="*/ 5 h 32"/>
                  <a:gd name="T22" fmla="*/ 3 w 51"/>
                  <a:gd name="T23" fmla="*/ 8 h 32"/>
                  <a:gd name="T24" fmla="*/ 2 w 51"/>
                  <a:gd name="T25" fmla="*/ 11 h 32"/>
                  <a:gd name="T26" fmla="*/ 0 w 51"/>
                  <a:gd name="T27" fmla="*/ 13 h 32"/>
                  <a:gd name="T28" fmla="*/ 2 w 51"/>
                  <a:gd name="T29" fmla="*/ 16 h 32"/>
                  <a:gd name="T30" fmla="*/ 2 w 51"/>
                  <a:gd name="T31" fmla="*/ 19 h 32"/>
                  <a:gd name="T32" fmla="*/ 2 w 51"/>
                  <a:gd name="T33" fmla="*/ 19 h 32"/>
                  <a:gd name="T34" fmla="*/ 7 w 51"/>
                  <a:gd name="T35" fmla="*/ 26 h 32"/>
                  <a:gd name="T36" fmla="*/ 11 w 51"/>
                  <a:gd name="T37" fmla="*/ 29 h 32"/>
                  <a:gd name="T38" fmla="*/ 16 w 51"/>
                  <a:gd name="T39" fmla="*/ 30 h 32"/>
                  <a:gd name="T40" fmla="*/ 23 w 51"/>
                  <a:gd name="T41" fmla="*/ 32 h 32"/>
                  <a:gd name="T42" fmla="*/ 35 w 51"/>
                  <a:gd name="T43" fmla="*/ 32 h 32"/>
                  <a:gd name="T44" fmla="*/ 51 w 51"/>
                  <a:gd name="T45" fmla="*/ 29 h 32"/>
                  <a:gd name="T46" fmla="*/ 51 w 51"/>
                  <a:gd name="T4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32">
                    <a:moveTo>
                      <a:pt x="51" y="29"/>
                    </a:moveTo>
                    <a:lnTo>
                      <a:pt x="51" y="29"/>
                    </a:lnTo>
                    <a:lnTo>
                      <a:pt x="45" y="26"/>
                    </a:lnTo>
                    <a:lnTo>
                      <a:pt x="40" y="21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35" y="32"/>
                    </a:lnTo>
                    <a:lnTo>
                      <a:pt x="51" y="29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5" name="Freeform 197">
                <a:extLst>
                  <a:ext uri="{FF2B5EF4-FFF2-40B4-BE49-F238E27FC236}">
                    <a16:creationId xmlns:a16="http://schemas.microsoft.com/office/drawing/2014/main" id="{DDD4AF25-B002-3A7B-4B87-312C57AD9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8" y="4074"/>
                <a:ext cx="30" cy="20"/>
              </a:xfrm>
              <a:custGeom>
                <a:avLst/>
                <a:gdLst>
                  <a:gd name="T0" fmla="*/ 0 w 61"/>
                  <a:gd name="T1" fmla="*/ 41 h 41"/>
                  <a:gd name="T2" fmla="*/ 0 w 61"/>
                  <a:gd name="T3" fmla="*/ 41 h 41"/>
                  <a:gd name="T4" fmla="*/ 61 w 61"/>
                  <a:gd name="T5" fmla="*/ 0 h 41"/>
                  <a:gd name="T6" fmla="*/ 61 w 61"/>
                  <a:gd name="T7" fmla="*/ 0 h 41"/>
                  <a:gd name="T8" fmla="*/ 38 w 61"/>
                  <a:gd name="T9" fmla="*/ 0 h 41"/>
                  <a:gd name="T10" fmla="*/ 31 w 61"/>
                  <a:gd name="T11" fmla="*/ 3 h 41"/>
                  <a:gd name="T12" fmla="*/ 21 w 61"/>
                  <a:gd name="T13" fmla="*/ 6 h 41"/>
                  <a:gd name="T14" fmla="*/ 15 w 61"/>
                  <a:gd name="T15" fmla="*/ 11 h 41"/>
                  <a:gd name="T16" fmla="*/ 8 w 61"/>
                  <a:gd name="T17" fmla="*/ 18 h 41"/>
                  <a:gd name="T18" fmla="*/ 4 w 61"/>
                  <a:gd name="T19" fmla="*/ 29 h 41"/>
                  <a:gd name="T20" fmla="*/ 0 w 61"/>
                  <a:gd name="T21" fmla="*/ 41 h 41"/>
                  <a:gd name="T22" fmla="*/ 0 w 61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41">
                    <a:moveTo>
                      <a:pt x="0" y="41"/>
                    </a:moveTo>
                    <a:lnTo>
                      <a:pt x="0" y="4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38" y="0"/>
                    </a:lnTo>
                    <a:lnTo>
                      <a:pt x="31" y="3"/>
                    </a:lnTo>
                    <a:lnTo>
                      <a:pt x="21" y="6"/>
                    </a:lnTo>
                    <a:lnTo>
                      <a:pt x="15" y="11"/>
                    </a:lnTo>
                    <a:lnTo>
                      <a:pt x="8" y="18"/>
                    </a:lnTo>
                    <a:lnTo>
                      <a:pt x="4" y="29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6" name="Freeform 198">
                <a:extLst>
                  <a:ext uri="{FF2B5EF4-FFF2-40B4-BE49-F238E27FC236}">
                    <a16:creationId xmlns:a16="http://schemas.microsoft.com/office/drawing/2014/main" id="{E4E42C0A-0FFF-A41F-B414-C6CD950F8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4091"/>
                <a:ext cx="22" cy="14"/>
              </a:xfrm>
              <a:custGeom>
                <a:avLst/>
                <a:gdLst>
                  <a:gd name="T0" fmla="*/ 18 w 45"/>
                  <a:gd name="T1" fmla="*/ 6 h 27"/>
                  <a:gd name="T2" fmla="*/ 18 w 45"/>
                  <a:gd name="T3" fmla="*/ 6 h 27"/>
                  <a:gd name="T4" fmla="*/ 11 w 45"/>
                  <a:gd name="T5" fmla="*/ 5 h 27"/>
                  <a:gd name="T6" fmla="*/ 5 w 45"/>
                  <a:gd name="T7" fmla="*/ 3 h 27"/>
                  <a:gd name="T8" fmla="*/ 3 w 45"/>
                  <a:gd name="T9" fmla="*/ 5 h 27"/>
                  <a:gd name="T10" fmla="*/ 2 w 45"/>
                  <a:gd name="T11" fmla="*/ 6 h 27"/>
                  <a:gd name="T12" fmla="*/ 0 w 45"/>
                  <a:gd name="T13" fmla="*/ 14 h 27"/>
                  <a:gd name="T14" fmla="*/ 0 w 45"/>
                  <a:gd name="T15" fmla="*/ 14 h 27"/>
                  <a:gd name="T16" fmla="*/ 2 w 45"/>
                  <a:gd name="T17" fmla="*/ 19 h 27"/>
                  <a:gd name="T18" fmla="*/ 2 w 45"/>
                  <a:gd name="T19" fmla="*/ 22 h 27"/>
                  <a:gd name="T20" fmla="*/ 5 w 45"/>
                  <a:gd name="T21" fmla="*/ 25 h 27"/>
                  <a:gd name="T22" fmla="*/ 6 w 45"/>
                  <a:gd name="T23" fmla="*/ 25 h 27"/>
                  <a:gd name="T24" fmla="*/ 13 w 45"/>
                  <a:gd name="T25" fmla="*/ 27 h 27"/>
                  <a:gd name="T26" fmla="*/ 19 w 45"/>
                  <a:gd name="T27" fmla="*/ 25 h 27"/>
                  <a:gd name="T28" fmla="*/ 19 w 45"/>
                  <a:gd name="T29" fmla="*/ 25 h 27"/>
                  <a:gd name="T30" fmla="*/ 27 w 45"/>
                  <a:gd name="T31" fmla="*/ 24 h 27"/>
                  <a:gd name="T32" fmla="*/ 35 w 45"/>
                  <a:gd name="T33" fmla="*/ 19 h 27"/>
                  <a:gd name="T34" fmla="*/ 38 w 45"/>
                  <a:gd name="T35" fmla="*/ 16 h 27"/>
                  <a:gd name="T36" fmla="*/ 41 w 45"/>
                  <a:gd name="T37" fmla="*/ 11 h 27"/>
                  <a:gd name="T38" fmla="*/ 43 w 45"/>
                  <a:gd name="T39" fmla="*/ 6 h 27"/>
                  <a:gd name="T40" fmla="*/ 45 w 45"/>
                  <a:gd name="T41" fmla="*/ 0 h 27"/>
                  <a:gd name="T42" fmla="*/ 45 w 45"/>
                  <a:gd name="T43" fmla="*/ 0 h 27"/>
                  <a:gd name="T44" fmla="*/ 40 w 45"/>
                  <a:gd name="T45" fmla="*/ 0 h 27"/>
                  <a:gd name="T46" fmla="*/ 37 w 45"/>
                  <a:gd name="T47" fmla="*/ 2 h 27"/>
                  <a:gd name="T48" fmla="*/ 30 w 45"/>
                  <a:gd name="T49" fmla="*/ 5 h 27"/>
                  <a:gd name="T50" fmla="*/ 24 w 45"/>
                  <a:gd name="T51" fmla="*/ 8 h 27"/>
                  <a:gd name="T52" fmla="*/ 21 w 45"/>
                  <a:gd name="T53" fmla="*/ 8 h 27"/>
                  <a:gd name="T54" fmla="*/ 18 w 45"/>
                  <a:gd name="T55" fmla="*/ 6 h 27"/>
                  <a:gd name="T56" fmla="*/ 18 w 45"/>
                  <a:gd name="T5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27">
                    <a:moveTo>
                      <a:pt x="18" y="6"/>
                    </a:moveTo>
                    <a:lnTo>
                      <a:pt x="18" y="6"/>
                    </a:lnTo>
                    <a:lnTo>
                      <a:pt x="11" y="5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7" y="24"/>
                    </a:lnTo>
                    <a:lnTo>
                      <a:pt x="35" y="19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7" name="Freeform 199">
                <a:extLst>
                  <a:ext uri="{FF2B5EF4-FFF2-40B4-BE49-F238E27FC236}">
                    <a16:creationId xmlns:a16="http://schemas.microsoft.com/office/drawing/2014/main" id="{A78BCC4A-6DCC-51DF-9822-3FF829E54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3256"/>
                <a:ext cx="25" cy="19"/>
              </a:xfrm>
              <a:custGeom>
                <a:avLst/>
                <a:gdLst>
                  <a:gd name="T0" fmla="*/ 0 w 49"/>
                  <a:gd name="T1" fmla="*/ 0 h 40"/>
                  <a:gd name="T2" fmla="*/ 0 w 49"/>
                  <a:gd name="T3" fmla="*/ 0 h 40"/>
                  <a:gd name="T4" fmla="*/ 16 w 49"/>
                  <a:gd name="T5" fmla="*/ 21 h 40"/>
                  <a:gd name="T6" fmla="*/ 27 w 49"/>
                  <a:gd name="T7" fmla="*/ 32 h 40"/>
                  <a:gd name="T8" fmla="*/ 32 w 49"/>
                  <a:gd name="T9" fmla="*/ 35 h 40"/>
                  <a:gd name="T10" fmla="*/ 37 w 49"/>
                  <a:gd name="T11" fmla="*/ 37 h 40"/>
                  <a:gd name="T12" fmla="*/ 49 w 49"/>
                  <a:gd name="T13" fmla="*/ 40 h 40"/>
                  <a:gd name="T14" fmla="*/ 49 w 49"/>
                  <a:gd name="T15" fmla="*/ 40 h 40"/>
                  <a:gd name="T16" fmla="*/ 27 w 49"/>
                  <a:gd name="T17" fmla="*/ 16 h 40"/>
                  <a:gd name="T18" fmla="*/ 15 w 49"/>
                  <a:gd name="T19" fmla="*/ 5 h 40"/>
                  <a:gd name="T20" fmla="*/ 7 w 49"/>
                  <a:gd name="T21" fmla="*/ 0 h 40"/>
                  <a:gd name="T22" fmla="*/ 0 w 49"/>
                  <a:gd name="T23" fmla="*/ 0 h 40"/>
                  <a:gd name="T24" fmla="*/ 0 w 49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40">
                    <a:moveTo>
                      <a:pt x="0" y="0"/>
                    </a:moveTo>
                    <a:lnTo>
                      <a:pt x="0" y="0"/>
                    </a:lnTo>
                    <a:lnTo>
                      <a:pt x="16" y="21"/>
                    </a:lnTo>
                    <a:lnTo>
                      <a:pt x="27" y="32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27" y="16"/>
                    </a:lnTo>
                    <a:lnTo>
                      <a:pt x="15" y="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8" name="Freeform 200">
                <a:extLst>
                  <a:ext uri="{FF2B5EF4-FFF2-40B4-BE49-F238E27FC236}">
                    <a16:creationId xmlns:a16="http://schemas.microsoft.com/office/drawing/2014/main" id="{66A42248-9E73-2BEC-68DF-E270B4526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5" y="4046"/>
                <a:ext cx="12" cy="20"/>
              </a:xfrm>
              <a:custGeom>
                <a:avLst/>
                <a:gdLst>
                  <a:gd name="T0" fmla="*/ 13 w 26"/>
                  <a:gd name="T1" fmla="*/ 39 h 39"/>
                  <a:gd name="T2" fmla="*/ 13 w 26"/>
                  <a:gd name="T3" fmla="*/ 39 h 39"/>
                  <a:gd name="T4" fmla="*/ 19 w 26"/>
                  <a:gd name="T5" fmla="*/ 38 h 39"/>
                  <a:gd name="T6" fmla="*/ 22 w 26"/>
                  <a:gd name="T7" fmla="*/ 33 h 39"/>
                  <a:gd name="T8" fmla="*/ 26 w 26"/>
                  <a:gd name="T9" fmla="*/ 28 h 39"/>
                  <a:gd name="T10" fmla="*/ 26 w 26"/>
                  <a:gd name="T11" fmla="*/ 20 h 39"/>
                  <a:gd name="T12" fmla="*/ 26 w 26"/>
                  <a:gd name="T13" fmla="*/ 20 h 39"/>
                  <a:gd name="T14" fmla="*/ 26 w 26"/>
                  <a:gd name="T15" fmla="*/ 14 h 39"/>
                  <a:gd name="T16" fmla="*/ 26 w 26"/>
                  <a:gd name="T17" fmla="*/ 7 h 39"/>
                  <a:gd name="T18" fmla="*/ 22 w 26"/>
                  <a:gd name="T19" fmla="*/ 3 h 39"/>
                  <a:gd name="T20" fmla="*/ 19 w 26"/>
                  <a:gd name="T21" fmla="*/ 1 h 39"/>
                  <a:gd name="T22" fmla="*/ 16 w 26"/>
                  <a:gd name="T23" fmla="*/ 0 h 39"/>
                  <a:gd name="T24" fmla="*/ 16 w 26"/>
                  <a:gd name="T25" fmla="*/ 0 h 39"/>
                  <a:gd name="T26" fmla="*/ 10 w 26"/>
                  <a:gd name="T27" fmla="*/ 1 h 39"/>
                  <a:gd name="T28" fmla="*/ 5 w 26"/>
                  <a:gd name="T29" fmla="*/ 6 h 39"/>
                  <a:gd name="T30" fmla="*/ 2 w 26"/>
                  <a:gd name="T31" fmla="*/ 12 h 39"/>
                  <a:gd name="T32" fmla="*/ 0 w 26"/>
                  <a:gd name="T33" fmla="*/ 20 h 39"/>
                  <a:gd name="T34" fmla="*/ 0 w 26"/>
                  <a:gd name="T35" fmla="*/ 20 h 39"/>
                  <a:gd name="T36" fmla="*/ 0 w 26"/>
                  <a:gd name="T37" fmla="*/ 27 h 39"/>
                  <a:gd name="T38" fmla="*/ 3 w 26"/>
                  <a:gd name="T39" fmla="*/ 33 h 39"/>
                  <a:gd name="T40" fmla="*/ 7 w 26"/>
                  <a:gd name="T41" fmla="*/ 36 h 39"/>
                  <a:gd name="T42" fmla="*/ 13 w 26"/>
                  <a:gd name="T43" fmla="*/ 39 h 39"/>
                  <a:gd name="T44" fmla="*/ 13 w 26"/>
                  <a:gd name="T4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39">
                    <a:moveTo>
                      <a:pt x="13" y="39"/>
                    </a:moveTo>
                    <a:lnTo>
                      <a:pt x="13" y="39"/>
                    </a:lnTo>
                    <a:lnTo>
                      <a:pt x="19" y="38"/>
                    </a:lnTo>
                    <a:lnTo>
                      <a:pt x="22" y="33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14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13" y="39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9" name="Freeform 201">
                <a:extLst>
                  <a:ext uri="{FF2B5EF4-FFF2-40B4-BE49-F238E27FC236}">
                    <a16:creationId xmlns:a16="http://schemas.microsoft.com/office/drawing/2014/main" id="{54DE0156-8284-9E49-6E7A-4F769072A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3985"/>
                <a:ext cx="13" cy="19"/>
              </a:xfrm>
              <a:custGeom>
                <a:avLst/>
                <a:gdLst>
                  <a:gd name="T0" fmla="*/ 17 w 25"/>
                  <a:gd name="T1" fmla="*/ 0 h 40"/>
                  <a:gd name="T2" fmla="*/ 17 w 25"/>
                  <a:gd name="T3" fmla="*/ 0 h 40"/>
                  <a:gd name="T4" fmla="*/ 11 w 25"/>
                  <a:gd name="T5" fmla="*/ 3 h 40"/>
                  <a:gd name="T6" fmla="*/ 4 w 25"/>
                  <a:gd name="T7" fmla="*/ 8 h 40"/>
                  <a:gd name="T8" fmla="*/ 1 w 25"/>
                  <a:gd name="T9" fmla="*/ 16 h 40"/>
                  <a:gd name="T10" fmla="*/ 0 w 25"/>
                  <a:gd name="T11" fmla="*/ 24 h 40"/>
                  <a:gd name="T12" fmla="*/ 0 w 25"/>
                  <a:gd name="T13" fmla="*/ 24 h 40"/>
                  <a:gd name="T14" fmla="*/ 1 w 25"/>
                  <a:gd name="T15" fmla="*/ 29 h 40"/>
                  <a:gd name="T16" fmla="*/ 1 w 25"/>
                  <a:gd name="T17" fmla="*/ 35 h 40"/>
                  <a:gd name="T18" fmla="*/ 4 w 25"/>
                  <a:gd name="T19" fmla="*/ 38 h 40"/>
                  <a:gd name="T20" fmla="*/ 8 w 25"/>
                  <a:gd name="T21" fmla="*/ 40 h 40"/>
                  <a:gd name="T22" fmla="*/ 11 w 25"/>
                  <a:gd name="T23" fmla="*/ 38 h 40"/>
                  <a:gd name="T24" fmla="*/ 11 w 25"/>
                  <a:gd name="T25" fmla="*/ 38 h 40"/>
                  <a:gd name="T26" fmla="*/ 17 w 25"/>
                  <a:gd name="T27" fmla="*/ 35 h 40"/>
                  <a:gd name="T28" fmla="*/ 22 w 25"/>
                  <a:gd name="T29" fmla="*/ 30 h 40"/>
                  <a:gd name="T30" fmla="*/ 25 w 25"/>
                  <a:gd name="T31" fmla="*/ 22 h 40"/>
                  <a:gd name="T32" fmla="*/ 25 w 25"/>
                  <a:gd name="T33" fmla="*/ 13 h 40"/>
                  <a:gd name="T34" fmla="*/ 25 w 25"/>
                  <a:gd name="T35" fmla="*/ 13 h 40"/>
                  <a:gd name="T36" fmla="*/ 24 w 25"/>
                  <a:gd name="T37" fmla="*/ 5 h 40"/>
                  <a:gd name="T38" fmla="*/ 22 w 25"/>
                  <a:gd name="T39" fmla="*/ 2 h 40"/>
                  <a:gd name="T40" fmla="*/ 20 w 25"/>
                  <a:gd name="T41" fmla="*/ 0 h 40"/>
                  <a:gd name="T42" fmla="*/ 17 w 25"/>
                  <a:gd name="T43" fmla="*/ 0 h 40"/>
                  <a:gd name="T44" fmla="*/ 17 w 25"/>
                  <a:gd name="T4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7" y="0"/>
                    </a:moveTo>
                    <a:lnTo>
                      <a:pt x="17" y="0"/>
                    </a:lnTo>
                    <a:lnTo>
                      <a:pt x="11" y="3"/>
                    </a:lnTo>
                    <a:lnTo>
                      <a:pt x="4" y="8"/>
                    </a:lnTo>
                    <a:lnTo>
                      <a:pt x="1" y="1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7" y="35"/>
                    </a:lnTo>
                    <a:lnTo>
                      <a:pt x="22" y="30"/>
                    </a:lnTo>
                    <a:lnTo>
                      <a:pt x="25" y="2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0" name="Freeform 202">
                <a:extLst>
                  <a:ext uri="{FF2B5EF4-FFF2-40B4-BE49-F238E27FC236}">
                    <a16:creationId xmlns:a16="http://schemas.microsoft.com/office/drawing/2014/main" id="{3ACD7E45-9417-07DF-E5F3-EE050A807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" y="3663"/>
                <a:ext cx="14" cy="13"/>
              </a:xfrm>
              <a:custGeom>
                <a:avLst/>
                <a:gdLst>
                  <a:gd name="T0" fmla="*/ 13 w 29"/>
                  <a:gd name="T1" fmla="*/ 25 h 25"/>
                  <a:gd name="T2" fmla="*/ 13 w 29"/>
                  <a:gd name="T3" fmla="*/ 25 h 25"/>
                  <a:gd name="T4" fmla="*/ 20 w 29"/>
                  <a:gd name="T5" fmla="*/ 25 h 25"/>
                  <a:gd name="T6" fmla="*/ 24 w 29"/>
                  <a:gd name="T7" fmla="*/ 24 h 25"/>
                  <a:gd name="T8" fmla="*/ 27 w 29"/>
                  <a:gd name="T9" fmla="*/ 19 h 25"/>
                  <a:gd name="T10" fmla="*/ 29 w 29"/>
                  <a:gd name="T11" fmla="*/ 14 h 25"/>
                  <a:gd name="T12" fmla="*/ 29 w 29"/>
                  <a:gd name="T13" fmla="*/ 14 h 25"/>
                  <a:gd name="T14" fmla="*/ 27 w 29"/>
                  <a:gd name="T15" fmla="*/ 6 h 25"/>
                  <a:gd name="T16" fmla="*/ 26 w 29"/>
                  <a:gd name="T17" fmla="*/ 3 h 25"/>
                  <a:gd name="T18" fmla="*/ 20 w 29"/>
                  <a:gd name="T19" fmla="*/ 0 h 25"/>
                  <a:gd name="T20" fmla="*/ 13 w 29"/>
                  <a:gd name="T21" fmla="*/ 0 h 25"/>
                  <a:gd name="T22" fmla="*/ 13 w 29"/>
                  <a:gd name="T23" fmla="*/ 0 h 25"/>
                  <a:gd name="T24" fmla="*/ 4 w 29"/>
                  <a:gd name="T25" fmla="*/ 0 h 25"/>
                  <a:gd name="T26" fmla="*/ 0 w 29"/>
                  <a:gd name="T27" fmla="*/ 3 h 25"/>
                  <a:gd name="T28" fmla="*/ 0 w 29"/>
                  <a:gd name="T29" fmla="*/ 8 h 25"/>
                  <a:gd name="T30" fmla="*/ 0 w 29"/>
                  <a:gd name="T31" fmla="*/ 8 h 25"/>
                  <a:gd name="T32" fmla="*/ 0 w 29"/>
                  <a:gd name="T33" fmla="*/ 13 h 25"/>
                  <a:gd name="T34" fmla="*/ 4 w 29"/>
                  <a:gd name="T35" fmla="*/ 19 h 25"/>
                  <a:gd name="T36" fmla="*/ 7 w 29"/>
                  <a:gd name="T37" fmla="*/ 22 h 25"/>
                  <a:gd name="T38" fmla="*/ 13 w 29"/>
                  <a:gd name="T39" fmla="*/ 25 h 25"/>
                  <a:gd name="T40" fmla="*/ 13 w 29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5">
                    <a:moveTo>
                      <a:pt x="13" y="25"/>
                    </a:moveTo>
                    <a:lnTo>
                      <a:pt x="13" y="25"/>
                    </a:lnTo>
                    <a:lnTo>
                      <a:pt x="20" y="25"/>
                    </a:lnTo>
                    <a:lnTo>
                      <a:pt x="24" y="24"/>
                    </a:lnTo>
                    <a:lnTo>
                      <a:pt x="27" y="19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6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3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1" name="Freeform 203">
                <a:extLst>
                  <a:ext uri="{FF2B5EF4-FFF2-40B4-BE49-F238E27FC236}">
                    <a16:creationId xmlns:a16="http://schemas.microsoft.com/office/drawing/2014/main" id="{07FEC911-D1DF-62CB-1F6B-C0F6F0A3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3280"/>
                <a:ext cx="23" cy="19"/>
              </a:xfrm>
              <a:custGeom>
                <a:avLst/>
                <a:gdLst>
                  <a:gd name="T0" fmla="*/ 0 w 46"/>
                  <a:gd name="T1" fmla="*/ 0 h 39"/>
                  <a:gd name="T2" fmla="*/ 0 w 46"/>
                  <a:gd name="T3" fmla="*/ 0 h 39"/>
                  <a:gd name="T4" fmla="*/ 2 w 46"/>
                  <a:gd name="T5" fmla="*/ 8 h 39"/>
                  <a:gd name="T6" fmla="*/ 6 w 46"/>
                  <a:gd name="T7" fmla="*/ 15 h 39"/>
                  <a:gd name="T8" fmla="*/ 10 w 46"/>
                  <a:gd name="T9" fmla="*/ 21 h 39"/>
                  <a:gd name="T10" fmla="*/ 16 w 46"/>
                  <a:gd name="T11" fmla="*/ 24 h 39"/>
                  <a:gd name="T12" fmla="*/ 30 w 46"/>
                  <a:gd name="T13" fmla="*/ 32 h 39"/>
                  <a:gd name="T14" fmla="*/ 46 w 46"/>
                  <a:gd name="T15" fmla="*/ 39 h 39"/>
                  <a:gd name="T16" fmla="*/ 46 w 46"/>
                  <a:gd name="T17" fmla="*/ 39 h 39"/>
                  <a:gd name="T18" fmla="*/ 35 w 46"/>
                  <a:gd name="T19" fmla="*/ 24 h 39"/>
                  <a:gd name="T20" fmla="*/ 24 w 46"/>
                  <a:gd name="T21" fmla="*/ 13 h 39"/>
                  <a:gd name="T22" fmla="*/ 13 w 46"/>
                  <a:gd name="T23" fmla="*/ 7 h 39"/>
                  <a:gd name="T24" fmla="*/ 0 w 46"/>
                  <a:gd name="T25" fmla="*/ 0 h 39"/>
                  <a:gd name="T26" fmla="*/ 0 w 46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15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30" y="32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35" y="24"/>
                    </a:lnTo>
                    <a:lnTo>
                      <a:pt x="24" y="13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2" name="Freeform 204">
                <a:extLst>
                  <a:ext uri="{FF2B5EF4-FFF2-40B4-BE49-F238E27FC236}">
                    <a16:creationId xmlns:a16="http://schemas.microsoft.com/office/drawing/2014/main" id="{5A4F08CA-1378-C6C2-DCC6-74A8646AB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6" y="3407"/>
                <a:ext cx="27" cy="8"/>
              </a:xfrm>
              <a:custGeom>
                <a:avLst/>
                <a:gdLst>
                  <a:gd name="T0" fmla="*/ 0 w 52"/>
                  <a:gd name="T1" fmla="*/ 6 h 15"/>
                  <a:gd name="T2" fmla="*/ 0 w 52"/>
                  <a:gd name="T3" fmla="*/ 6 h 15"/>
                  <a:gd name="T4" fmla="*/ 52 w 52"/>
                  <a:gd name="T5" fmla="*/ 15 h 15"/>
                  <a:gd name="T6" fmla="*/ 52 w 52"/>
                  <a:gd name="T7" fmla="*/ 15 h 15"/>
                  <a:gd name="T8" fmla="*/ 41 w 52"/>
                  <a:gd name="T9" fmla="*/ 6 h 15"/>
                  <a:gd name="T10" fmla="*/ 35 w 52"/>
                  <a:gd name="T11" fmla="*/ 3 h 15"/>
                  <a:gd name="T12" fmla="*/ 28 w 52"/>
                  <a:gd name="T13" fmla="*/ 0 h 15"/>
                  <a:gd name="T14" fmla="*/ 22 w 52"/>
                  <a:gd name="T15" fmla="*/ 0 h 15"/>
                  <a:gd name="T16" fmla="*/ 14 w 52"/>
                  <a:gd name="T17" fmla="*/ 0 h 15"/>
                  <a:gd name="T18" fmla="*/ 8 w 52"/>
                  <a:gd name="T19" fmla="*/ 1 h 15"/>
                  <a:gd name="T20" fmla="*/ 0 w 52"/>
                  <a:gd name="T21" fmla="*/ 6 h 15"/>
                  <a:gd name="T22" fmla="*/ 0 w 52"/>
                  <a:gd name="T2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5">
                    <a:moveTo>
                      <a:pt x="0" y="6"/>
                    </a:moveTo>
                    <a:lnTo>
                      <a:pt x="0" y="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</p:grpSp>
        <p:sp>
          <p:nvSpPr>
            <p:cNvPr id="10" name="Freeform 206">
              <a:extLst>
                <a:ext uri="{FF2B5EF4-FFF2-40B4-BE49-F238E27FC236}">
                  <a16:creationId xmlns:a16="http://schemas.microsoft.com/office/drawing/2014/main" id="{0A0BBF3D-4BE9-3961-369C-78221F1A4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2081"/>
              <a:ext cx="3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7 w 7"/>
                <a:gd name="T5" fmla="*/ 7 h 8"/>
                <a:gd name="T6" fmla="*/ 7 w 7"/>
                <a:gd name="T7" fmla="*/ 7 h 8"/>
                <a:gd name="T8" fmla="*/ 2 w 7"/>
                <a:gd name="T9" fmla="*/ 0 h 8"/>
                <a:gd name="T10" fmla="*/ 0 w 7"/>
                <a:gd name="T11" fmla="*/ 2 h 8"/>
                <a:gd name="T12" fmla="*/ 0 w 7"/>
                <a:gd name="T13" fmla="*/ 2 h 8"/>
                <a:gd name="T14" fmla="*/ 4 w 7"/>
                <a:gd name="T15" fmla="*/ 8 h 8"/>
                <a:gd name="T16" fmla="*/ 4 w 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1" name="Freeform 207">
              <a:extLst>
                <a:ext uri="{FF2B5EF4-FFF2-40B4-BE49-F238E27FC236}">
                  <a16:creationId xmlns:a16="http://schemas.microsoft.com/office/drawing/2014/main" id="{7335F484-1C48-7C3A-B487-833C64F97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188"/>
              <a:ext cx="3" cy="5"/>
            </a:xfrm>
            <a:custGeom>
              <a:avLst/>
              <a:gdLst>
                <a:gd name="T0" fmla="*/ 3 w 7"/>
                <a:gd name="T1" fmla="*/ 0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3 h 10"/>
                <a:gd name="T8" fmla="*/ 5 w 7"/>
                <a:gd name="T9" fmla="*/ 10 h 10"/>
                <a:gd name="T10" fmla="*/ 7 w 7"/>
                <a:gd name="T11" fmla="*/ 8 h 10"/>
                <a:gd name="T12" fmla="*/ 7 w 7"/>
                <a:gd name="T13" fmla="*/ 8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2" name="Freeform 208">
              <a:extLst>
                <a:ext uri="{FF2B5EF4-FFF2-40B4-BE49-F238E27FC236}">
                  <a16:creationId xmlns:a16="http://schemas.microsoft.com/office/drawing/2014/main" id="{0083D08A-96CF-F2F5-EECD-0E0EB013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" y="3413"/>
              <a:ext cx="4" cy="3"/>
            </a:xfrm>
            <a:custGeom>
              <a:avLst/>
              <a:gdLst>
                <a:gd name="T0" fmla="*/ 0 w 8"/>
                <a:gd name="T1" fmla="*/ 1 h 6"/>
                <a:gd name="T2" fmla="*/ 0 w 8"/>
                <a:gd name="T3" fmla="*/ 1 h 6"/>
                <a:gd name="T4" fmla="*/ 0 w 8"/>
                <a:gd name="T5" fmla="*/ 3 h 6"/>
                <a:gd name="T6" fmla="*/ 2 w 8"/>
                <a:gd name="T7" fmla="*/ 4 h 6"/>
                <a:gd name="T8" fmla="*/ 6 w 8"/>
                <a:gd name="T9" fmla="*/ 6 h 6"/>
                <a:gd name="T10" fmla="*/ 8 w 8"/>
                <a:gd name="T11" fmla="*/ 4 h 6"/>
                <a:gd name="T12" fmla="*/ 8 w 8"/>
                <a:gd name="T13" fmla="*/ 4 h 6"/>
                <a:gd name="T14" fmla="*/ 5 w 8"/>
                <a:gd name="T15" fmla="*/ 0 h 6"/>
                <a:gd name="T16" fmla="*/ 2 w 8"/>
                <a:gd name="T17" fmla="*/ 0 h 6"/>
                <a:gd name="T18" fmla="*/ 0 w 8"/>
                <a:gd name="T19" fmla="*/ 1 h 6"/>
                <a:gd name="T20" fmla="*/ 0 w 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3" name="Freeform 209">
              <a:extLst>
                <a:ext uri="{FF2B5EF4-FFF2-40B4-BE49-F238E27FC236}">
                  <a16:creationId xmlns:a16="http://schemas.microsoft.com/office/drawing/2014/main" id="{0322882F-E931-F6B1-9663-3021010EC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3415"/>
              <a:ext cx="1" cy="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4" name="Freeform 210">
              <a:extLst>
                <a:ext uri="{FF2B5EF4-FFF2-40B4-BE49-F238E27FC236}">
                  <a16:creationId xmlns:a16="http://schemas.microsoft.com/office/drawing/2014/main" id="{99252C06-F7D0-865E-2C87-2A8D0052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5" name="Freeform 211">
              <a:extLst>
                <a:ext uri="{FF2B5EF4-FFF2-40B4-BE49-F238E27FC236}">
                  <a16:creationId xmlns:a16="http://schemas.microsoft.com/office/drawing/2014/main" id="{B1E2BDAC-7503-EB9F-5D4E-44790A94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6" name="Freeform 212">
              <a:extLst>
                <a:ext uri="{FF2B5EF4-FFF2-40B4-BE49-F238E27FC236}">
                  <a16:creationId xmlns:a16="http://schemas.microsoft.com/office/drawing/2014/main" id="{3EAC4114-583A-0C10-339E-827FE9953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7" name="Freeform 213">
              <a:extLst>
                <a:ext uri="{FF2B5EF4-FFF2-40B4-BE49-F238E27FC236}">
                  <a16:creationId xmlns:a16="http://schemas.microsoft.com/office/drawing/2014/main" id="{CDD1E781-2B8E-283A-C583-B4764A3C8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8" name="Freeform 214">
              <a:extLst>
                <a:ext uri="{FF2B5EF4-FFF2-40B4-BE49-F238E27FC236}">
                  <a16:creationId xmlns:a16="http://schemas.microsoft.com/office/drawing/2014/main" id="{FE80EB44-E31F-DF03-781A-D60A2BEE2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" y="1109"/>
              <a:ext cx="36" cy="9"/>
            </a:xfrm>
            <a:custGeom>
              <a:avLst/>
              <a:gdLst>
                <a:gd name="T0" fmla="*/ 6 w 73"/>
                <a:gd name="T1" fmla="*/ 18 h 18"/>
                <a:gd name="T2" fmla="*/ 6 w 73"/>
                <a:gd name="T3" fmla="*/ 18 h 18"/>
                <a:gd name="T4" fmla="*/ 19 w 73"/>
                <a:gd name="T5" fmla="*/ 18 h 18"/>
                <a:gd name="T6" fmla="*/ 30 w 73"/>
                <a:gd name="T7" fmla="*/ 16 h 18"/>
                <a:gd name="T8" fmla="*/ 43 w 73"/>
                <a:gd name="T9" fmla="*/ 11 h 18"/>
                <a:gd name="T10" fmla="*/ 54 w 73"/>
                <a:gd name="T11" fmla="*/ 7 h 18"/>
                <a:gd name="T12" fmla="*/ 54 w 73"/>
                <a:gd name="T13" fmla="*/ 7 h 18"/>
                <a:gd name="T14" fmla="*/ 63 w 73"/>
                <a:gd name="T15" fmla="*/ 3 h 18"/>
                <a:gd name="T16" fmla="*/ 70 w 73"/>
                <a:gd name="T17" fmla="*/ 2 h 18"/>
                <a:gd name="T18" fmla="*/ 73 w 73"/>
                <a:gd name="T19" fmla="*/ 0 h 18"/>
                <a:gd name="T20" fmla="*/ 73 w 73"/>
                <a:gd name="T21" fmla="*/ 0 h 18"/>
                <a:gd name="T22" fmla="*/ 59 w 73"/>
                <a:gd name="T23" fmla="*/ 3 h 18"/>
                <a:gd name="T24" fmla="*/ 59 w 73"/>
                <a:gd name="T25" fmla="*/ 3 h 18"/>
                <a:gd name="T26" fmla="*/ 48 w 73"/>
                <a:gd name="T27" fmla="*/ 10 h 18"/>
                <a:gd name="T28" fmla="*/ 36 w 73"/>
                <a:gd name="T29" fmla="*/ 13 h 18"/>
                <a:gd name="T30" fmla="*/ 25 w 73"/>
                <a:gd name="T31" fmla="*/ 15 h 18"/>
                <a:gd name="T32" fmla="*/ 13 w 73"/>
                <a:gd name="T33" fmla="*/ 15 h 18"/>
                <a:gd name="T34" fmla="*/ 13 w 73"/>
                <a:gd name="T35" fmla="*/ 15 h 18"/>
                <a:gd name="T36" fmla="*/ 6 w 73"/>
                <a:gd name="T37" fmla="*/ 15 h 18"/>
                <a:gd name="T38" fmla="*/ 1 w 73"/>
                <a:gd name="T39" fmla="*/ 16 h 18"/>
                <a:gd name="T40" fmla="*/ 0 w 73"/>
                <a:gd name="T41" fmla="*/ 18 h 18"/>
                <a:gd name="T42" fmla="*/ 0 w 73"/>
                <a:gd name="T43" fmla="*/ 18 h 18"/>
                <a:gd name="T44" fmla="*/ 6 w 73"/>
                <a:gd name="T45" fmla="*/ 18 h 18"/>
                <a:gd name="T46" fmla="*/ 6 w 73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8">
                  <a:moveTo>
                    <a:pt x="6" y="18"/>
                  </a:moveTo>
                  <a:lnTo>
                    <a:pt x="6" y="18"/>
                  </a:lnTo>
                  <a:lnTo>
                    <a:pt x="19" y="18"/>
                  </a:lnTo>
                  <a:lnTo>
                    <a:pt x="30" y="16"/>
                  </a:lnTo>
                  <a:lnTo>
                    <a:pt x="43" y="11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48" y="10"/>
                  </a:lnTo>
                  <a:lnTo>
                    <a:pt x="36" y="13"/>
                  </a:lnTo>
                  <a:lnTo>
                    <a:pt x="2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9" name="Freeform 215">
              <a:extLst>
                <a:ext uri="{FF2B5EF4-FFF2-40B4-BE49-F238E27FC236}">
                  <a16:creationId xmlns:a16="http://schemas.microsoft.com/office/drawing/2014/main" id="{B3772E4A-FEF3-E507-C652-7FFD5A86B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" y="1585"/>
              <a:ext cx="30" cy="8"/>
            </a:xfrm>
            <a:custGeom>
              <a:avLst/>
              <a:gdLst>
                <a:gd name="T0" fmla="*/ 60 w 60"/>
                <a:gd name="T1" fmla="*/ 0 h 15"/>
                <a:gd name="T2" fmla="*/ 60 w 60"/>
                <a:gd name="T3" fmla="*/ 0 h 15"/>
                <a:gd name="T4" fmla="*/ 52 w 60"/>
                <a:gd name="T5" fmla="*/ 3 h 15"/>
                <a:gd name="T6" fmla="*/ 43 w 60"/>
                <a:gd name="T7" fmla="*/ 6 h 15"/>
                <a:gd name="T8" fmla="*/ 33 w 60"/>
                <a:gd name="T9" fmla="*/ 8 h 15"/>
                <a:gd name="T10" fmla="*/ 22 w 60"/>
                <a:gd name="T11" fmla="*/ 8 h 15"/>
                <a:gd name="T12" fmla="*/ 22 w 60"/>
                <a:gd name="T13" fmla="*/ 8 h 15"/>
                <a:gd name="T14" fmla="*/ 17 w 60"/>
                <a:gd name="T15" fmla="*/ 8 h 15"/>
                <a:gd name="T16" fmla="*/ 11 w 60"/>
                <a:gd name="T17" fmla="*/ 9 h 15"/>
                <a:gd name="T18" fmla="*/ 0 w 60"/>
                <a:gd name="T19" fmla="*/ 15 h 15"/>
                <a:gd name="T20" fmla="*/ 0 w 60"/>
                <a:gd name="T21" fmla="*/ 15 h 15"/>
                <a:gd name="T22" fmla="*/ 8 w 60"/>
                <a:gd name="T23" fmla="*/ 11 h 15"/>
                <a:gd name="T24" fmla="*/ 17 w 60"/>
                <a:gd name="T25" fmla="*/ 11 h 15"/>
                <a:gd name="T26" fmla="*/ 17 w 60"/>
                <a:gd name="T27" fmla="*/ 11 h 15"/>
                <a:gd name="T28" fmla="*/ 28 w 60"/>
                <a:gd name="T29" fmla="*/ 11 h 15"/>
                <a:gd name="T30" fmla="*/ 40 w 60"/>
                <a:gd name="T31" fmla="*/ 8 h 15"/>
                <a:gd name="T32" fmla="*/ 51 w 60"/>
                <a:gd name="T33" fmla="*/ 4 h 15"/>
                <a:gd name="T34" fmla="*/ 60 w 60"/>
                <a:gd name="T35" fmla="*/ 0 h 15"/>
                <a:gd name="T36" fmla="*/ 60 w 60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lnTo>
                    <a:pt x="60" y="0"/>
                  </a:lnTo>
                  <a:lnTo>
                    <a:pt x="52" y="3"/>
                  </a:lnTo>
                  <a:lnTo>
                    <a:pt x="43" y="6"/>
                  </a:lnTo>
                  <a:lnTo>
                    <a:pt x="3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7" y="8"/>
                  </a:lnTo>
                  <a:lnTo>
                    <a:pt x="11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28" y="11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0" name="Freeform 216">
              <a:extLst>
                <a:ext uri="{FF2B5EF4-FFF2-40B4-BE49-F238E27FC236}">
                  <a16:creationId xmlns:a16="http://schemas.microsoft.com/office/drawing/2014/main" id="{3E981DAF-3A46-F0FF-7970-A6F79F2FA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8" y="1166"/>
              <a:ext cx="10" cy="8"/>
            </a:xfrm>
            <a:custGeom>
              <a:avLst/>
              <a:gdLst>
                <a:gd name="T0" fmla="*/ 16 w 21"/>
                <a:gd name="T1" fmla="*/ 17 h 17"/>
                <a:gd name="T2" fmla="*/ 16 w 21"/>
                <a:gd name="T3" fmla="*/ 17 h 17"/>
                <a:gd name="T4" fmla="*/ 21 w 21"/>
                <a:gd name="T5" fmla="*/ 14 h 17"/>
                <a:gd name="T6" fmla="*/ 21 w 21"/>
                <a:gd name="T7" fmla="*/ 14 h 17"/>
                <a:gd name="T8" fmla="*/ 19 w 21"/>
                <a:gd name="T9" fmla="*/ 2 h 17"/>
                <a:gd name="T10" fmla="*/ 19 w 21"/>
                <a:gd name="T11" fmla="*/ 2 h 17"/>
                <a:gd name="T12" fmla="*/ 14 w 21"/>
                <a:gd name="T13" fmla="*/ 0 h 17"/>
                <a:gd name="T14" fmla="*/ 14 w 21"/>
                <a:gd name="T15" fmla="*/ 0 h 17"/>
                <a:gd name="T16" fmla="*/ 14 w 21"/>
                <a:gd name="T17" fmla="*/ 0 h 17"/>
                <a:gd name="T18" fmla="*/ 6 w 21"/>
                <a:gd name="T19" fmla="*/ 2 h 17"/>
                <a:gd name="T20" fmla="*/ 0 w 21"/>
                <a:gd name="T21" fmla="*/ 5 h 17"/>
                <a:gd name="T22" fmla="*/ 0 w 21"/>
                <a:gd name="T23" fmla="*/ 5 h 17"/>
                <a:gd name="T24" fmla="*/ 6 w 21"/>
                <a:gd name="T25" fmla="*/ 3 h 17"/>
                <a:gd name="T26" fmla="*/ 13 w 21"/>
                <a:gd name="T27" fmla="*/ 2 h 17"/>
                <a:gd name="T28" fmla="*/ 13 w 21"/>
                <a:gd name="T29" fmla="*/ 2 h 17"/>
                <a:gd name="T30" fmla="*/ 16 w 21"/>
                <a:gd name="T31" fmla="*/ 17 h 17"/>
                <a:gd name="T32" fmla="*/ 16 w 2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6" y="17"/>
                  </a:moveTo>
                  <a:lnTo>
                    <a:pt x="16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1" name="Freeform 217">
              <a:extLst>
                <a:ext uri="{FF2B5EF4-FFF2-40B4-BE49-F238E27FC236}">
                  <a16:creationId xmlns:a16="http://schemas.microsoft.com/office/drawing/2014/main" id="{272148E9-2D4A-CF18-150E-0DAB829B8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" y="1504"/>
              <a:ext cx="16" cy="12"/>
            </a:xfrm>
            <a:custGeom>
              <a:avLst/>
              <a:gdLst>
                <a:gd name="T0" fmla="*/ 8 w 32"/>
                <a:gd name="T1" fmla="*/ 15 h 23"/>
                <a:gd name="T2" fmla="*/ 8 w 32"/>
                <a:gd name="T3" fmla="*/ 15 h 23"/>
                <a:gd name="T4" fmla="*/ 0 w 32"/>
                <a:gd name="T5" fmla="*/ 23 h 23"/>
                <a:gd name="T6" fmla="*/ 0 w 32"/>
                <a:gd name="T7" fmla="*/ 23 h 23"/>
                <a:gd name="T8" fmla="*/ 7 w 32"/>
                <a:gd name="T9" fmla="*/ 20 h 23"/>
                <a:gd name="T10" fmla="*/ 14 w 32"/>
                <a:gd name="T11" fmla="*/ 14 h 23"/>
                <a:gd name="T12" fmla="*/ 14 w 32"/>
                <a:gd name="T13" fmla="*/ 14 h 23"/>
                <a:gd name="T14" fmla="*/ 22 w 32"/>
                <a:gd name="T15" fmla="*/ 4 h 23"/>
                <a:gd name="T16" fmla="*/ 32 w 32"/>
                <a:gd name="T17" fmla="*/ 0 h 23"/>
                <a:gd name="T18" fmla="*/ 32 w 32"/>
                <a:gd name="T19" fmla="*/ 0 h 23"/>
                <a:gd name="T20" fmla="*/ 19 w 32"/>
                <a:gd name="T21" fmla="*/ 6 h 23"/>
                <a:gd name="T22" fmla="*/ 8 w 32"/>
                <a:gd name="T23" fmla="*/ 15 h 23"/>
                <a:gd name="T24" fmla="*/ 8 w 32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15"/>
                  </a:move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7" y="2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9" y="6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2" name="Freeform 218">
              <a:extLst>
                <a:ext uri="{FF2B5EF4-FFF2-40B4-BE49-F238E27FC236}">
                  <a16:creationId xmlns:a16="http://schemas.microsoft.com/office/drawing/2014/main" id="{0AE7A735-9786-B4CB-23F6-329BE722B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" y="1009"/>
              <a:ext cx="38" cy="4"/>
            </a:xfrm>
            <a:custGeom>
              <a:avLst/>
              <a:gdLst>
                <a:gd name="T0" fmla="*/ 44 w 74"/>
                <a:gd name="T1" fmla="*/ 5 h 8"/>
                <a:gd name="T2" fmla="*/ 44 w 74"/>
                <a:gd name="T3" fmla="*/ 5 h 8"/>
                <a:gd name="T4" fmla="*/ 54 w 74"/>
                <a:gd name="T5" fmla="*/ 6 h 8"/>
                <a:gd name="T6" fmla="*/ 62 w 74"/>
                <a:gd name="T7" fmla="*/ 6 h 8"/>
                <a:gd name="T8" fmla="*/ 68 w 74"/>
                <a:gd name="T9" fmla="*/ 5 h 8"/>
                <a:gd name="T10" fmla="*/ 74 w 74"/>
                <a:gd name="T11" fmla="*/ 2 h 8"/>
                <a:gd name="T12" fmla="*/ 74 w 74"/>
                <a:gd name="T13" fmla="*/ 2 h 8"/>
                <a:gd name="T14" fmla="*/ 70 w 74"/>
                <a:gd name="T15" fmla="*/ 3 h 8"/>
                <a:gd name="T16" fmla="*/ 63 w 74"/>
                <a:gd name="T17" fmla="*/ 3 h 8"/>
                <a:gd name="T18" fmla="*/ 49 w 74"/>
                <a:gd name="T19" fmla="*/ 2 h 8"/>
                <a:gd name="T20" fmla="*/ 49 w 74"/>
                <a:gd name="T21" fmla="*/ 2 h 8"/>
                <a:gd name="T22" fmla="*/ 36 w 74"/>
                <a:gd name="T23" fmla="*/ 0 h 8"/>
                <a:gd name="T24" fmla="*/ 23 w 74"/>
                <a:gd name="T25" fmla="*/ 0 h 8"/>
                <a:gd name="T26" fmla="*/ 11 w 74"/>
                <a:gd name="T27" fmla="*/ 3 h 8"/>
                <a:gd name="T28" fmla="*/ 0 w 74"/>
                <a:gd name="T29" fmla="*/ 8 h 8"/>
                <a:gd name="T30" fmla="*/ 0 w 74"/>
                <a:gd name="T31" fmla="*/ 8 h 8"/>
                <a:gd name="T32" fmla="*/ 11 w 74"/>
                <a:gd name="T33" fmla="*/ 5 h 8"/>
                <a:gd name="T34" fmla="*/ 20 w 74"/>
                <a:gd name="T35" fmla="*/ 3 h 8"/>
                <a:gd name="T36" fmla="*/ 31 w 74"/>
                <a:gd name="T37" fmla="*/ 3 h 8"/>
                <a:gd name="T38" fmla="*/ 44 w 74"/>
                <a:gd name="T39" fmla="*/ 5 h 8"/>
                <a:gd name="T40" fmla="*/ 44 w 74"/>
                <a:gd name="T4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8">
                  <a:moveTo>
                    <a:pt x="44" y="5"/>
                  </a:moveTo>
                  <a:lnTo>
                    <a:pt x="44" y="5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8" y="5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0" y="3"/>
                  </a:lnTo>
                  <a:lnTo>
                    <a:pt x="63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1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0" y="3"/>
                  </a:lnTo>
                  <a:lnTo>
                    <a:pt x="31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3" name="Freeform 219">
              <a:extLst>
                <a:ext uri="{FF2B5EF4-FFF2-40B4-BE49-F238E27FC236}">
                  <a16:creationId xmlns:a16="http://schemas.microsoft.com/office/drawing/2014/main" id="{9BD034D0-6AAF-531B-77CC-2E54A7B24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" y="1474"/>
              <a:ext cx="12" cy="16"/>
            </a:xfrm>
            <a:custGeom>
              <a:avLst/>
              <a:gdLst>
                <a:gd name="T0" fmla="*/ 8 w 26"/>
                <a:gd name="T1" fmla="*/ 17 h 32"/>
                <a:gd name="T2" fmla="*/ 8 w 26"/>
                <a:gd name="T3" fmla="*/ 17 h 32"/>
                <a:gd name="T4" fmla="*/ 5 w 26"/>
                <a:gd name="T5" fmla="*/ 25 h 32"/>
                <a:gd name="T6" fmla="*/ 0 w 26"/>
                <a:gd name="T7" fmla="*/ 32 h 32"/>
                <a:gd name="T8" fmla="*/ 0 w 26"/>
                <a:gd name="T9" fmla="*/ 32 h 32"/>
                <a:gd name="T10" fmla="*/ 5 w 26"/>
                <a:gd name="T11" fmla="*/ 30 h 32"/>
                <a:gd name="T12" fmla="*/ 8 w 26"/>
                <a:gd name="T13" fmla="*/ 27 h 32"/>
                <a:gd name="T14" fmla="*/ 12 w 26"/>
                <a:gd name="T15" fmla="*/ 20 h 32"/>
                <a:gd name="T16" fmla="*/ 15 w 26"/>
                <a:gd name="T17" fmla="*/ 14 h 32"/>
                <a:gd name="T18" fmla="*/ 15 w 26"/>
                <a:gd name="T19" fmla="*/ 14 h 32"/>
                <a:gd name="T20" fmla="*/ 19 w 26"/>
                <a:gd name="T21" fmla="*/ 6 h 32"/>
                <a:gd name="T22" fmla="*/ 26 w 26"/>
                <a:gd name="T23" fmla="*/ 0 h 32"/>
                <a:gd name="T24" fmla="*/ 26 w 26"/>
                <a:gd name="T25" fmla="*/ 0 h 32"/>
                <a:gd name="T26" fmla="*/ 19 w 26"/>
                <a:gd name="T27" fmla="*/ 3 h 32"/>
                <a:gd name="T28" fmla="*/ 15 w 26"/>
                <a:gd name="T29" fmla="*/ 8 h 32"/>
                <a:gd name="T30" fmla="*/ 12 w 26"/>
                <a:gd name="T31" fmla="*/ 13 h 32"/>
                <a:gd name="T32" fmla="*/ 8 w 26"/>
                <a:gd name="T33" fmla="*/ 17 h 32"/>
                <a:gd name="T34" fmla="*/ 8 w 26"/>
                <a:gd name="T35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32">
                  <a:moveTo>
                    <a:pt x="8" y="17"/>
                  </a:moveTo>
                  <a:lnTo>
                    <a:pt x="8" y="17"/>
                  </a:lnTo>
                  <a:lnTo>
                    <a:pt x="5" y="2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30"/>
                  </a:lnTo>
                  <a:lnTo>
                    <a:pt x="8" y="27"/>
                  </a:lnTo>
                  <a:lnTo>
                    <a:pt x="12" y="2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4" name="Freeform 220">
              <a:extLst>
                <a:ext uri="{FF2B5EF4-FFF2-40B4-BE49-F238E27FC236}">
                  <a16:creationId xmlns:a16="http://schemas.microsoft.com/office/drawing/2014/main" id="{B7A9E8E9-0168-D6D4-A98A-B9DA7B8BE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" y="1489"/>
              <a:ext cx="23" cy="4"/>
            </a:xfrm>
            <a:custGeom>
              <a:avLst/>
              <a:gdLst>
                <a:gd name="T0" fmla="*/ 12 w 46"/>
                <a:gd name="T1" fmla="*/ 8 h 8"/>
                <a:gd name="T2" fmla="*/ 12 w 46"/>
                <a:gd name="T3" fmla="*/ 8 h 8"/>
                <a:gd name="T4" fmla="*/ 19 w 46"/>
                <a:gd name="T5" fmla="*/ 8 h 8"/>
                <a:gd name="T6" fmla="*/ 27 w 46"/>
                <a:gd name="T7" fmla="*/ 7 h 8"/>
                <a:gd name="T8" fmla="*/ 46 w 46"/>
                <a:gd name="T9" fmla="*/ 0 h 8"/>
                <a:gd name="T10" fmla="*/ 46 w 46"/>
                <a:gd name="T11" fmla="*/ 0 h 8"/>
                <a:gd name="T12" fmla="*/ 44 w 46"/>
                <a:gd name="T13" fmla="*/ 0 h 8"/>
                <a:gd name="T14" fmla="*/ 44 w 46"/>
                <a:gd name="T15" fmla="*/ 0 h 8"/>
                <a:gd name="T16" fmla="*/ 30 w 46"/>
                <a:gd name="T17" fmla="*/ 5 h 8"/>
                <a:gd name="T18" fmla="*/ 24 w 46"/>
                <a:gd name="T19" fmla="*/ 7 h 8"/>
                <a:gd name="T20" fmla="*/ 19 w 46"/>
                <a:gd name="T21" fmla="*/ 5 h 8"/>
                <a:gd name="T22" fmla="*/ 19 w 46"/>
                <a:gd name="T23" fmla="*/ 5 h 8"/>
                <a:gd name="T24" fmla="*/ 12 w 46"/>
                <a:gd name="T25" fmla="*/ 5 h 8"/>
                <a:gd name="T26" fmla="*/ 6 w 46"/>
                <a:gd name="T27" fmla="*/ 5 h 8"/>
                <a:gd name="T28" fmla="*/ 3 w 46"/>
                <a:gd name="T29" fmla="*/ 7 h 8"/>
                <a:gd name="T30" fmla="*/ 0 w 46"/>
                <a:gd name="T31" fmla="*/ 8 h 8"/>
                <a:gd name="T32" fmla="*/ 0 w 46"/>
                <a:gd name="T33" fmla="*/ 8 h 8"/>
                <a:gd name="T34" fmla="*/ 4 w 46"/>
                <a:gd name="T35" fmla="*/ 7 h 8"/>
                <a:gd name="T36" fmla="*/ 12 w 46"/>
                <a:gd name="T37" fmla="*/ 8 h 8"/>
                <a:gd name="T38" fmla="*/ 12 w 46"/>
                <a:gd name="T3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8">
                  <a:moveTo>
                    <a:pt x="12" y="8"/>
                  </a:moveTo>
                  <a:lnTo>
                    <a:pt x="12" y="8"/>
                  </a:lnTo>
                  <a:lnTo>
                    <a:pt x="19" y="8"/>
                  </a:lnTo>
                  <a:lnTo>
                    <a:pt x="27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7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5" name="Freeform 221">
              <a:extLst>
                <a:ext uri="{FF2B5EF4-FFF2-40B4-BE49-F238E27FC236}">
                  <a16:creationId xmlns:a16="http://schemas.microsoft.com/office/drawing/2014/main" id="{19847504-601D-2F11-AFB1-B11341B22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133"/>
              <a:ext cx="19" cy="6"/>
            </a:xfrm>
            <a:custGeom>
              <a:avLst/>
              <a:gdLst>
                <a:gd name="T0" fmla="*/ 36 w 36"/>
                <a:gd name="T1" fmla="*/ 0 h 13"/>
                <a:gd name="T2" fmla="*/ 36 w 36"/>
                <a:gd name="T3" fmla="*/ 0 h 13"/>
                <a:gd name="T4" fmla="*/ 24 w 36"/>
                <a:gd name="T5" fmla="*/ 3 h 13"/>
                <a:gd name="T6" fmla="*/ 24 w 36"/>
                <a:gd name="T7" fmla="*/ 3 h 13"/>
                <a:gd name="T8" fmla="*/ 11 w 36"/>
                <a:gd name="T9" fmla="*/ 8 h 13"/>
                <a:gd name="T10" fmla="*/ 0 w 36"/>
                <a:gd name="T11" fmla="*/ 13 h 13"/>
                <a:gd name="T12" fmla="*/ 0 w 36"/>
                <a:gd name="T13" fmla="*/ 13 h 13"/>
                <a:gd name="T14" fmla="*/ 8 w 36"/>
                <a:gd name="T15" fmla="*/ 9 h 13"/>
                <a:gd name="T16" fmla="*/ 17 w 36"/>
                <a:gd name="T17" fmla="*/ 6 h 13"/>
                <a:gd name="T18" fmla="*/ 17 w 36"/>
                <a:gd name="T19" fmla="*/ 6 h 13"/>
                <a:gd name="T20" fmla="*/ 29 w 36"/>
                <a:gd name="T21" fmla="*/ 3 h 13"/>
                <a:gd name="T22" fmla="*/ 33 w 36"/>
                <a:gd name="T23" fmla="*/ 1 h 13"/>
                <a:gd name="T24" fmla="*/ 36 w 36"/>
                <a:gd name="T25" fmla="*/ 0 h 13"/>
                <a:gd name="T26" fmla="*/ 36 w 36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13">
                  <a:moveTo>
                    <a:pt x="36" y="0"/>
                  </a:moveTo>
                  <a:lnTo>
                    <a:pt x="3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1" y="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8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9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6" name="Freeform 222">
              <a:extLst>
                <a:ext uri="{FF2B5EF4-FFF2-40B4-BE49-F238E27FC236}">
                  <a16:creationId xmlns:a16="http://schemas.microsoft.com/office/drawing/2014/main" id="{52EE7681-DBDA-7CEA-6B95-B1A68CF38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" y="1173"/>
              <a:ext cx="43" cy="9"/>
            </a:xfrm>
            <a:custGeom>
              <a:avLst/>
              <a:gdLst>
                <a:gd name="T0" fmla="*/ 69 w 85"/>
                <a:gd name="T1" fmla="*/ 15 h 19"/>
                <a:gd name="T2" fmla="*/ 69 w 85"/>
                <a:gd name="T3" fmla="*/ 15 h 19"/>
                <a:gd name="T4" fmla="*/ 73 w 85"/>
                <a:gd name="T5" fmla="*/ 13 h 19"/>
                <a:gd name="T6" fmla="*/ 77 w 85"/>
                <a:gd name="T7" fmla="*/ 13 h 19"/>
                <a:gd name="T8" fmla="*/ 82 w 85"/>
                <a:gd name="T9" fmla="*/ 11 h 19"/>
                <a:gd name="T10" fmla="*/ 85 w 85"/>
                <a:gd name="T11" fmla="*/ 10 h 19"/>
                <a:gd name="T12" fmla="*/ 85 w 85"/>
                <a:gd name="T13" fmla="*/ 10 h 19"/>
                <a:gd name="T14" fmla="*/ 79 w 85"/>
                <a:gd name="T15" fmla="*/ 10 h 19"/>
                <a:gd name="T16" fmla="*/ 74 w 85"/>
                <a:gd name="T17" fmla="*/ 11 h 19"/>
                <a:gd name="T18" fmla="*/ 74 w 85"/>
                <a:gd name="T19" fmla="*/ 11 h 19"/>
                <a:gd name="T20" fmla="*/ 68 w 85"/>
                <a:gd name="T21" fmla="*/ 15 h 19"/>
                <a:gd name="T22" fmla="*/ 60 w 85"/>
                <a:gd name="T23" fmla="*/ 16 h 19"/>
                <a:gd name="T24" fmla="*/ 54 w 85"/>
                <a:gd name="T25" fmla="*/ 16 h 19"/>
                <a:gd name="T26" fmla="*/ 47 w 85"/>
                <a:gd name="T27" fmla="*/ 16 h 19"/>
                <a:gd name="T28" fmla="*/ 33 w 85"/>
                <a:gd name="T29" fmla="*/ 13 h 19"/>
                <a:gd name="T30" fmla="*/ 20 w 85"/>
                <a:gd name="T31" fmla="*/ 10 h 19"/>
                <a:gd name="T32" fmla="*/ 20 w 85"/>
                <a:gd name="T33" fmla="*/ 10 h 19"/>
                <a:gd name="T34" fmla="*/ 15 w 85"/>
                <a:gd name="T35" fmla="*/ 7 h 19"/>
                <a:gd name="T36" fmla="*/ 11 w 85"/>
                <a:gd name="T37" fmla="*/ 2 h 19"/>
                <a:gd name="T38" fmla="*/ 8 w 85"/>
                <a:gd name="T39" fmla="*/ 2 h 19"/>
                <a:gd name="T40" fmla="*/ 4 w 85"/>
                <a:gd name="T41" fmla="*/ 0 h 19"/>
                <a:gd name="T42" fmla="*/ 3 w 85"/>
                <a:gd name="T43" fmla="*/ 2 h 19"/>
                <a:gd name="T44" fmla="*/ 0 w 85"/>
                <a:gd name="T45" fmla="*/ 3 h 19"/>
                <a:gd name="T46" fmla="*/ 0 w 85"/>
                <a:gd name="T47" fmla="*/ 3 h 19"/>
                <a:gd name="T48" fmla="*/ 3 w 85"/>
                <a:gd name="T49" fmla="*/ 5 h 19"/>
                <a:gd name="T50" fmla="*/ 6 w 85"/>
                <a:gd name="T51" fmla="*/ 8 h 19"/>
                <a:gd name="T52" fmla="*/ 11 w 85"/>
                <a:gd name="T53" fmla="*/ 11 h 19"/>
                <a:gd name="T54" fmla="*/ 14 w 85"/>
                <a:gd name="T55" fmla="*/ 13 h 19"/>
                <a:gd name="T56" fmla="*/ 14 w 85"/>
                <a:gd name="T57" fmla="*/ 13 h 19"/>
                <a:gd name="T58" fmla="*/ 28 w 85"/>
                <a:gd name="T59" fmla="*/ 16 h 19"/>
                <a:gd name="T60" fmla="*/ 41 w 85"/>
                <a:gd name="T61" fmla="*/ 19 h 19"/>
                <a:gd name="T62" fmla="*/ 49 w 85"/>
                <a:gd name="T63" fmla="*/ 19 h 19"/>
                <a:gd name="T64" fmla="*/ 55 w 85"/>
                <a:gd name="T65" fmla="*/ 19 h 19"/>
                <a:gd name="T66" fmla="*/ 62 w 85"/>
                <a:gd name="T67" fmla="*/ 18 h 19"/>
                <a:gd name="T68" fmla="*/ 69 w 85"/>
                <a:gd name="T69" fmla="*/ 15 h 19"/>
                <a:gd name="T70" fmla="*/ 69 w 85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9">
                  <a:moveTo>
                    <a:pt x="69" y="15"/>
                  </a:moveTo>
                  <a:lnTo>
                    <a:pt x="69" y="15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82" y="11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79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68" y="15"/>
                  </a:lnTo>
                  <a:lnTo>
                    <a:pt x="60" y="16"/>
                  </a:lnTo>
                  <a:lnTo>
                    <a:pt x="54" y="16"/>
                  </a:lnTo>
                  <a:lnTo>
                    <a:pt x="47" y="16"/>
                  </a:lnTo>
                  <a:lnTo>
                    <a:pt x="33" y="13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5" y="7"/>
                  </a:lnTo>
                  <a:lnTo>
                    <a:pt x="11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8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28" y="16"/>
                  </a:lnTo>
                  <a:lnTo>
                    <a:pt x="41" y="19"/>
                  </a:lnTo>
                  <a:lnTo>
                    <a:pt x="49" y="19"/>
                  </a:lnTo>
                  <a:lnTo>
                    <a:pt x="55" y="19"/>
                  </a:lnTo>
                  <a:lnTo>
                    <a:pt x="62" y="18"/>
                  </a:lnTo>
                  <a:lnTo>
                    <a:pt x="69" y="15"/>
                  </a:lnTo>
                  <a:lnTo>
                    <a:pt x="69" y="1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7" name="Freeform 223">
              <a:extLst>
                <a:ext uri="{FF2B5EF4-FFF2-40B4-BE49-F238E27FC236}">
                  <a16:creationId xmlns:a16="http://schemas.microsoft.com/office/drawing/2014/main" id="{6052F90C-3506-5B7C-DA97-378258896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" y="1469"/>
              <a:ext cx="7" cy="10"/>
            </a:xfrm>
            <a:custGeom>
              <a:avLst/>
              <a:gdLst>
                <a:gd name="T0" fmla="*/ 7 w 13"/>
                <a:gd name="T1" fmla="*/ 1 h 20"/>
                <a:gd name="T2" fmla="*/ 7 w 13"/>
                <a:gd name="T3" fmla="*/ 1 h 20"/>
                <a:gd name="T4" fmla="*/ 7 w 13"/>
                <a:gd name="T5" fmla="*/ 1 h 20"/>
                <a:gd name="T6" fmla="*/ 3 w 13"/>
                <a:gd name="T7" fmla="*/ 0 h 20"/>
                <a:gd name="T8" fmla="*/ 2 w 13"/>
                <a:gd name="T9" fmla="*/ 0 h 20"/>
                <a:gd name="T10" fmla="*/ 0 w 13"/>
                <a:gd name="T11" fmla="*/ 1 h 20"/>
                <a:gd name="T12" fmla="*/ 0 w 13"/>
                <a:gd name="T13" fmla="*/ 1 h 20"/>
                <a:gd name="T14" fmla="*/ 0 w 13"/>
                <a:gd name="T15" fmla="*/ 3 h 20"/>
                <a:gd name="T16" fmla="*/ 2 w 13"/>
                <a:gd name="T17" fmla="*/ 4 h 20"/>
                <a:gd name="T18" fmla="*/ 7 w 13"/>
                <a:gd name="T19" fmla="*/ 6 h 20"/>
                <a:gd name="T20" fmla="*/ 7 w 13"/>
                <a:gd name="T21" fmla="*/ 6 h 20"/>
                <a:gd name="T22" fmla="*/ 8 w 13"/>
                <a:gd name="T23" fmla="*/ 16 h 20"/>
                <a:gd name="T24" fmla="*/ 7 w 13"/>
                <a:gd name="T25" fmla="*/ 19 h 20"/>
                <a:gd name="T26" fmla="*/ 5 w 13"/>
                <a:gd name="T27" fmla="*/ 20 h 20"/>
                <a:gd name="T28" fmla="*/ 5 w 13"/>
                <a:gd name="T29" fmla="*/ 20 h 20"/>
                <a:gd name="T30" fmla="*/ 8 w 13"/>
                <a:gd name="T31" fmla="*/ 19 h 20"/>
                <a:gd name="T32" fmla="*/ 11 w 13"/>
                <a:gd name="T33" fmla="*/ 16 h 20"/>
                <a:gd name="T34" fmla="*/ 13 w 13"/>
                <a:gd name="T35" fmla="*/ 11 h 20"/>
                <a:gd name="T36" fmla="*/ 13 w 13"/>
                <a:gd name="T37" fmla="*/ 4 h 20"/>
                <a:gd name="T38" fmla="*/ 13 w 13"/>
                <a:gd name="T39" fmla="*/ 4 h 20"/>
                <a:gd name="T40" fmla="*/ 8 w 13"/>
                <a:gd name="T41" fmla="*/ 4 h 20"/>
                <a:gd name="T42" fmla="*/ 8 w 13"/>
                <a:gd name="T43" fmla="*/ 4 h 20"/>
                <a:gd name="T44" fmla="*/ 7 w 13"/>
                <a:gd name="T45" fmla="*/ 1 h 20"/>
                <a:gd name="T46" fmla="*/ 7 w 13"/>
                <a:gd name="T4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20">
                  <a:moveTo>
                    <a:pt x="7" y="1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3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8" name="Freeform 224">
              <a:extLst>
                <a:ext uri="{FF2B5EF4-FFF2-40B4-BE49-F238E27FC236}">
                  <a16:creationId xmlns:a16="http://schemas.microsoft.com/office/drawing/2014/main" id="{08BFC1DB-1DC2-8260-37D9-62B99B532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" y="1459"/>
              <a:ext cx="6" cy="3"/>
            </a:xfrm>
            <a:custGeom>
              <a:avLst/>
              <a:gdLst>
                <a:gd name="T0" fmla="*/ 9 w 12"/>
                <a:gd name="T1" fmla="*/ 2 h 6"/>
                <a:gd name="T2" fmla="*/ 9 w 12"/>
                <a:gd name="T3" fmla="*/ 2 h 6"/>
                <a:gd name="T4" fmla="*/ 0 w 12"/>
                <a:gd name="T5" fmla="*/ 6 h 6"/>
                <a:gd name="T6" fmla="*/ 0 w 12"/>
                <a:gd name="T7" fmla="*/ 6 h 6"/>
                <a:gd name="T8" fmla="*/ 12 w 12"/>
                <a:gd name="T9" fmla="*/ 0 h 6"/>
                <a:gd name="T10" fmla="*/ 12 w 12"/>
                <a:gd name="T11" fmla="*/ 0 h 6"/>
                <a:gd name="T12" fmla="*/ 9 w 12"/>
                <a:gd name="T13" fmla="*/ 2 h 6"/>
                <a:gd name="T14" fmla="*/ 9 w 1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9" y="2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9" name="Freeform 225">
              <a:extLst>
                <a:ext uri="{FF2B5EF4-FFF2-40B4-BE49-F238E27FC236}">
                  <a16:creationId xmlns:a16="http://schemas.microsoft.com/office/drawing/2014/main" id="{73AC1896-4C4F-95F1-AC28-25DD9D455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" y="1485"/>
              <a:ext cx="10" cy="8"/>
            </a:xfrm>
            <a:custGeom>
              <a:avLst/>
              <a:gdLst>
                <a:gd name="T0" fmla="*/ 0 w 19"/>
                <a:gd name="T1" fmla="*/ 18 h 18"/>
                <a:gd name="T2" fmla="*/ 0 w 19"/>
                <a:gd name="T3" fmla="*/ 18 h 18"/>
                <a:gd name="T4" fmla="*/ 1 w 19"/>
                <a:gd name="T5" fmla="*/ 18 h 18"/>
                <a:gd name="T6" fmla="*/ 3 w 19"/>
                <a:gd name="T7" fmla="*/ 16 h 18"/>
                <a:gd name="T8" fmla="*/ 6 w 19"/>
                <a:gd name="T9" fmla="*/ 13 h 18"/>
                <a:gd name="T10" fmla="*/ 9 w 19"/>
                <a:gd name="T11" fmla="*/ 7 h 18"/>
                <a:gd name="T12" fmla="*/ 13 w 19"/>
                <a:gd name="T13" fmla="*/ 4 h 18"/>
                <a:gd name="T14" fmla="*/ 13 w 19"/>
                <a:gd name="T15" fmla="*/ 4 h 18"/>
                <a:gd name="T16" fmla="*/ 19 w 19"/>
                <a:gd name="T17" fmla="*/ 0 h 18"/>
                <a:gd name="T18" fmla="*/ 19 w 19"/>
                <a:gd name="T19" fmla="*/ 0 h 18"/>
                <a:gd name="T20" fmla="*/ 6 w 19"/>
                <a:gd name="T21" fmla="*/ 7 h 18"/>
                <a:gd name="T22" fmla="*/ 6 w 19"/>
                <a:gd name="T23" fmla="*/ 7 h 18"/>
                <a:gd name="T24" fmla="*/ 5 w 19"/>
                <a:gd name="T25" fmla="*/ 8 h 18"/>
                <a:gd name="T26" fmla="*/ 3 w 19"/>
                <a:gd name="T27" fmla="*/ 12 h 18"/>
                <a:gd name="T28" fmla="*/ 0 w 19"/>
                <a:gd name="T29" fmla="*/ 18 h 18"/>
                <a:gd name="T30" fmla="*/ 0 w 19"/>
                <a:gd name="T3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lnTo>
                    <a:pt x="0" y="18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6" y="13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0" name="Freeform 226">
              <a:extLst>
                <a:ext uri="{FF2B5EF4-FFF2-40B4-BE49-F238E27FC236}">
                  <a16:creationId xmlns:a16="http://schemas.microsoft.com/office/drawing/2014/main" id="{02581F73-C1D7-B8D2-6A76-2AC221154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" y="1455"/>
              <a:ext cx="5" cy="4"/>
            </a:xfrm>
            <a:custGeom>
              <a:avLst/>
              <a:gdLst>
                <a:gd name="T0" fmla="*/ 6 w 9"/>
                <a:gd name="T1" fmla="*/ 3 h 6"/>
                <a:gd name="T2" fmla="*/ 6 w 9"/>
                <a:gd name="T3" fmla="*/ 3 h 6"/>
                <a:gd name="T4" fmla="*/ 9 w 9"/>
                <a:gd name="T5" fmla="*/ 0 h 6"/>
                <a:gd name="T6" fmla="*/ 9 w 9"/>
                <a:gd name="T7" fmla="*/ 0 h 6"/>
                <a:gd name="T8" fmla="*/ 6 w 9"/>
                <a:gd name="T9" fmla="*/ 1 h 6"/>
                <a:gd name="T10" fmla="*/ 0 w 9"/>
                <a:gd name="T11" fmla="*/ 6 h 6"/>
                <a:gd name="T12" fmla="*/ 0 w 9"/>
                <a:gd name="T13" fmla="*/ 6 h 6"/>
                <a:gd name="T14" fmla="*/ 3 w 9"/>
                <a:gd name="T15" fmla="*/ 4 h 6"/>
                <a:gd name="T16" fmla="*/ 6 w 9"/>
                <a:gd name="T17" fmla="*/ 3 h 6"/>
                <a:gd name="T18" fmla="*/ 6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6" y="3"/>
                  </a:moveTo>
                  <a:lnTo>
                    <a:pt x="6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1" name="Freeform 227">
              <a:extLst>
                <a:ext uri="{FF2B5EF4-FFF2-40B4-BE49-F238E27FC236}">
                  <a16:creationId xmlns:a16="http://schemas.microsoft.com/office/drawing/2014/main" id="{48E45C43-7375-13E4-87BA-FCAF5B6E8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1529"/>
              <a:ext cx="3" cy="3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0 w 6"/>
                <a:gd name="T5" fmla="*/ 5 h 5"/>
                <a:gd name="T6" fmla="*/ 0 w 6"/>
                <a:gd name="T7" fmla="*/ 5 h 5"/>
                <a:gd name="T8" fmla="*/ 6 w 6"/>
                <a:gd name="T9" fmla="*/ 0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2" name="Freeform 228">
              <a:extLst>
                <a:ext uri="{FF2B5EF4-FFF2-40B4-BE49-F238E27FC236}">
                  <a16:creationId xmlns:a16="http://schemas.microsoft.com/office/drawing/2014/main" id="{0AAC9C43-E5FF-5F8C-449F-E2CD292F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" y="1092"/>
              <a:ext cx="11" cy="4"/>
            </a:xfrm>
            <a:custGeom>
              <a:avLst/>
              <a:gdLst>
                <a:gd name="T0" fmla="*/ 0 w 20"/>
                <a:gd name="T1" fmla="*/ 6 h 6"/>
                <a:gd name="T2" fmla="*/ 0 w 20"/>
                <a:gd name="T3" fmla="*/ 6 h 6"/>
                <a:gd name="T4" fmla="*/ 9 w 20"/>
                <a:gd name="T5" fmla="*/ 3 h 6"/>
                <a:gd name="T6" fmla="*/ 16 w 20"/>
                <a:gd name="T7" fmla="*/ 1 h 6"/>
                <a:gd name="T8" fmla="*/ 20 w 20"/>
                <a:gd name="T9" fmla="*/ 0 h 6"/>
                <a:gd name="T10" fmla="*/ 20 w 20"/>
                <a:gd name="T11" fmla="*/ 0 h 6"/>
                <a:gd name="T12" fmla="*/ 8 w 20"/>
                <a:gd name="T13" fmla="*/ 3 h 6"/>
                <a:gd name="T14" fmla="*/ 3 w 20"/>
                <a:gd name="T15" fmla="*/ 5 h 6"/>
                <a:gd name="T16" fmla="*/ 0 w 20"/>
                <a:gd name="T17" fmla="*/ 6 h 6"/>
                <a:gd name="T18" fmla="*/ 0 w 20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lnTo>
                    <a:pt x="0" y="6"/>
                  </a:lnTo>
                  <a:lnTo>
                    <a:pt x="9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8" y="3"/>
                  </a:lnTo>
                  <a:lnTo>
                    <a:pt x="3" y="5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3" name="Freeform 229">
              <a:extLst>
                <a:ext uri="{FF2B5EF4-FFF2-40B4-BE49-F238E27FC236}">
                  <a16:creationId xmlns:a16="http://schemas.microsoft.com/office/drawing/2014/main" id="{36BFABD7-C725-3F3F-E7FD-C09877AA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5" y="3183"/>
              <a:ext cx="46" cy="34"/>
            </a:xfrm>
            <a:custGeom>
              <a:avLst/>
              <a:gdLst>
                <a:gd name="T0" fmla="*/ 0 w 93"/>
                <a:gd name="T1" fmla="*/ 66 h 66"/>
                <a:gd name="T2" fmla="*/ 0 w 93"/>
                <a:gd name="T3" fmla="*/ 66 h 66"/>
                <a:gd name="T4" fmla="*/ 20 w 93"/>
                <a:gd name="T5" fmla="*/ 55 h 66"/>
                <a:gd name="T6" fmla="*/ 37 w 93"/>
                <a:gd name="T7" fmla="*/ 44 h 66"/>
                <a:gd name="T8" fmla="*/ 37 w 93"/>
                <a:gd name="T9" fmla="*/ 44 h 66"/>
                <a:gd name="T10" fmla="*/ 51 w 93"/>
                <a:gd name="T11" fmla="*/ 35 h 66"/>
                <a:gd name="T12" fmla="*/ 64 w 93"/>
                <a:gd name="T13" fmla="*/ 22 h 66"/>
                <a:gd name="T14" fmla="*/ 78 w 93"/>
                <a:gd name="T15" fmla="*/ 9 h 66"/>
                <a:gd name="T16" fmla="*/ 93 w 93"/>
                <a:gd name="T17" fmla="*/ 0 h 66"/>
                <a:gd name="T18" fmla="*/ 93 w 93"/>
                <a:gd name="T19" fmla="*/ 0 h 66"/>
                <a:gd name="T20" fmla="*/ 83 w 93"/>
                <a:gd name="T21" fmla="*/ 3 h 66"/>
                <a:gd name="T22" fmla="*/ 75 w 93"/>
                <a:gd name="T23" fmla="*/ 9 h 66"/>
                <a:gd name="T24" fmla="*/ 61 w 93"/>
                <a:gd name="T25" fmla="*/ 22 h 66"/>
                <a:gd name="T26" fmla="*/ 47 w 93"/>
                <a:gd name="T27" fmla="*/ 36 h 66"/>
                <a:gd name="T28" fmla="*/ 39 w 93"/>
                <a:gd name="T29" fmla="*/ 43 h 66"/>
                <a:gd name="T30" fmla="*/ 31 w 93"/>
                <a:gd name="T31" fmla="*/ 47 h 66"/>
                <a:gd name="T32" fmla="*/ 31 w 93"/>
                <a:gd name="T33" fmla="*/ 47 h 66"/>
                <a:gd name="T34" fmla="*/ 0 w 93"/>
                <a:gd name="T35" fmla="*/ 66 h 66"/>
                <a:gd name="T36" fmla="*/ 0 w 93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6">
                  <a:moveTo>
                    <a:pt x="0" y="66"/>
                  </a:moveTo>
                  <a:lnTo>
                    <a:pt x="0" y="66"/>
                  </a:lnTo>
                  <a:lnTo>
                    <a:pt x="20" y="55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51" y="35"/>
                  </a:lnTo>
                  <a:lnTo>
                    <a:pt x="64" y="22"/>
                  </a:lnTo>
                  <a:lnTo>
                    <a:pt x="78" y="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3" y="3"/>
                  </a:lnTo>
                  <a:lnTo>
                    <a:pt x="75" y="9"/>
                  </a:lnTo>
                  <a:lnTo>
                    <a:pt x="61" y="22"/>
                  </a:lnTo>
                  <a:lnTo>
                    <a:pt x="47" y="36"/>
                  </a:lnTo>
                  <a:lnTo>
                    <a:pt x="39" y="43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4" name="Freeform 230">
              <a:extLst>
                <a:ext uri="{FF2B5EF4-FFF2-40B4-BE49-F238E27FC236}">
                  <a16:creationId xmlns:a16="http://schemas.microsoft.com/office/drawing/2014/main" id="{68026F51-A19E-F3B3-6EF0-A2A51ACAC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" y="602"/>
              <a:ext cx="7" cy="3"/>
            </a:xfrm>
            <a:custGeom>
              <a:avLst/>
              <a:gdLst>
                <a:gd name="T0" fmla="*/ 0 w 12"/>
                <a:gd name="T1" fmla="*/ 7 h 7"/>
                <a:gd name="T2" fmla="*/ 0 w 12"/>
                <a:gd name="T3" fmla="*/ 7 h 7"/>
                <a:gd name="T4" fmla="*/ 6 w 12"/>
                <a:gd name="T5" fmla="*/ 4 h 7"/>
                <a:gd name="T6" fmla="*/ 12 w 12"/>
                <a:gd name="T7" fmla="*/ 0 h 7"/>
                <a:gd name="T8" fmla="*/ 12 w 12"/>
                <a:gd name="T9" fmla="*/ 0 h 7"/>
                <a:gd name="T10" fmla="*/ 6 w 12"/>
                <a:gd name="T11" fmla="*/ 4 h 7"/>
                <a:gd name="T12" fmla="*/ 0 w 12"/>
                <a:gd name="T13" fmla="*/ 7 h 7"/>
                <a:gd name="T14" fmla="*/ 0 w 1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lnTo>
                    <a:pt x="0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5" name="Freeform 231">
              <a:extLst>
                <a:ext uri="{FF2B5EF4-FFF2-40B4-BE49-F238E27FC236}">
                  <a16:creationId xmlns:a16="http://schemas.microsoft.com/office/drawing/2014/main" id="{D0F82B0C-925B-79F4-CA93-312D52386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" y="1485"/>
              <a:ext cx="3" cy="2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2 h 5"/>
                <a:gd name="T4" fmla="*/ 6 w 6"/>
                <a:gd name="T5" fmla="*/ 0 h 5"/>
                <a:gd name="T6" fmla="*/ 6 w 6"/>
                <a:gd name="T7" fmla="*/ 0 h 5"/>
                <a:gd name="T8" fmla="*/ 0 w 6"/>
                <a:gd name="T9" fmla="*/ 5 h 5"/>
                <a:gd name="T10" fmla="*/ 0 w 6"/>
                <a:gd name="T11" fmla="*/ 5 h 5"/>
                <a:gd name="T12" fmla="*/ 5 w 6"/>
                <a:gd name="T13" fmla="*/ 2 h 5"/>
                <a:gd name="T14" fmla="*/ 5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6" name="Freeform 232">
              <a:extLst>
                <a:ext uri="{FF2B5EF4-FFF2-40B4-BE49-F238E27FC236}">
                  <a16:creationId xmlns:a16="http://schemas.microsoft.com/office/drawing/2014/main" id="{173CD0B6-D5F1-0510-48A0-64A8CD0DD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" y="584"/>
              <a:ext cx="165" cy="65"/>
            </a:xfrm>
            <a:custGeom>
              <a:avLst/>
              <a:gdLst>
                <a:gd name="T0" fmla="*/ 26 w 331"/>
                <a:gd name="T1" fmla="*/ 7 h 129"/>
                <a:gd name="T2" fmla="*/ 26 w 331"/>
                <a:gd name="T3" fmla="*/ 7 h 129"/>
                <a:gd name="T4" fmla="*/ 38 w 331"/>
                <a:gd name="T5" fmla="*/ 10 h 129"/>
                <a:gd name="T6" fmla="*/ 49 w 331"/>
                <a:gd name="T7" fmla="*/ 15 h 129"/>
                <a:gd name="T8" fmla="*/ 60 w 331"/>
                <a:gd name="T9" fmla="*/ 21 h 129"/>
                <a:gd name="T10" fmla="*/ 72 w 331"/>
                <a:gd name="T11" fmla="*/ 27 h 129"/>
                <a:gd name="T12" fmla="*/ 92 w 331"/>
                <a:gd name="T13" fmla="*/ 43 h 129"/>
                <a:gd name="T14" fmla="*/ 111 w 331"/>
                <a:gd name="T15" fmla="*/ 59 h 129"/>
                <a:gd name="T16" fmla="*/ 111 w 331"/>
                <a:gd name="T17" fmla="*/ 59 h 129"/>
                <a:gd name="T18" fmla="*/ 129 w 331"/>
                <a:gd name="T19" fmla="*/ 72 h 129"/>
                <a:gd name="T20" fmla="*/ 148 w 331"/>
                <a:gd name="T21" fmla="*/ 85 h 129"/>
                <a:gd name="T22" fmla="*/ 167 w 331"/>
                <a:gd name="T23" fmla="*/ 96 h 129"/>
                <a:gd name="T24" fmla="*/ 186 w 331"/>
                <a:gd name="T25" fmla="*/ 105 h 129"/>
                <a:gd name="T26" fmla="*/ 207 w 331"/>
                <a:gd name="T27" fmla="*/ 113 h 129"/>
                <a:gd name="T28" fmla="*/ 227 w 331"/>
                <a:gd name="T29" fmla="*/ 120 h 129"/>
                <a:gd name="T30" fmla="*/ 248 w 331"/>
                <a:gd name="T31" fmla="*/ 124 h 129"/>
                <a:gd name="T32" fmla="*/ 270 w 331"/>
                <a:gd name="T33" fmla="*/ 127 h 129"/>
                <a:gd name="T34" fmla="*/ 270 w 331"/>
                <a:gd name="T35" fmla="*/ 127 h 129"/>
                <a:gd name="T36" fmla="*/ 286 w 331"/>
                <a:gd name="T37" fmla="*/ 129 h 129"/>
                <a:gd name="T38" fmla="*/ 302 w 331"/>
                <a:gd name="T39" fmla="*/ 127 h 129"/>
                <a:gd name="T40" fmla="*/ 316 w 331"/>
                <a:gd name="T41" fmla="*/ 124 h 129"/>
                <a:gd name="T42" fmla="*/ 331 w 331"/>
                <a:gd name="T43" fmla="*/ 118 h 129"/>
                <a:gd name="T44" fmla="*/ 331 w 331"/>
                <a:gd name="T45" fmla="*/ 118 h 129"/>
                <a:gd name="T46" fmla="*/ 318 w 331"/>
                <a:gd name="T47" fmla="*/ 123 h 129"/>
                <a:gd name="T48" fmla="*/ 303 w 331"/>
                <a:gd name="T49" fmla="*/ 126 h 129"/>
                <a:gd name="T50" fmla="*/ 289 w 331"/>
                <a:gd name="T51" fmla="*/ 126 h 129"/>
                <a:gd name="T52" fmla="*/ 276 w 331"/>
                <a:gd name="T53" fmla="*/ 126 h 129"/>
                <a:gd name="T54" fmla="*/ 276 w 331"/>
                <a:gd name="T55" fmla="*/ 126 h 129"/>
                <a:gd name="T56" fmla="*/ 254 w 331"/>
                <a:gd name="T57" fmla="*/ 121 h 129"/>
                <a:gd name="T58" fmla="*/ 232 w 331"/>
                <a:gd name="T59" fmla="*/ 116 h 129"/>
                <a:gd name="T60" fmla="*/ 211 w 331"/>
                <a:gd name="T61" fmla="*/ 110 h 129"/>
                <a:gd name="T62" fmla="*/ 192 w 331"/>
                <a:gd name="T63" fmla="*/ 102 h 129"/>
                <a:gd name="T64" fmla="*/ 172 w 331"/>
                <a:gd name="T65" fmla="*/ 93 h 129"/>
                <a:gd name="T66" fmla="*/ 153 w 331"/>
                <a:gd name="T67" fmla="*/ 81 h 129"/>
                <a:gd name="T68" fmla="*/ 135 w 331"/>
                <a:gd name="T69" fmla="*/ 70 h 129"/>
                <a:gd name="T70" fmla="*/ 116 w 331"/>
                <a:gd name="T71" fmla="*/ 56 h 129"/>
                <a:gd name="T72" fmla="*/ 116 w 331"/>
                <a:gd name="T73" fmla="*/ 56 h 129"/>
                <a:gd name="T74" fmla="*/ 97 w 331"/>
                <a:gd name="T75" fmla="*/ 40 h 129"/>
                <a:gd name="T76" fmla="*/ 78 w 331"/>
                <a:gd name="T77" fmla="*/ 26 h 129"/>
                <a:gd name="T78" fmla="*/ 67 w 331"/>
                <a:gd name="T79" fmla="*/ 18 h 129"/>
                <a:gd name="T80" fmla="*/ 56 w 331"/>
                <a:gd name="T81" fmla="*/ 13 h 129"/>
                <a:gd name="T82" fmla="*/ 43 w 331"/>
                <a:gd name="T83" fmla="*/ 8 h 129"/>
                <a:gd name="T84" fmla="*/ 32 w 331"/>
                <a:gd name="T85" fmla="*/ 4 h 129"/>
                <a:gd name="T86" fmla="*/ 32 w 331"/>
                <a:gd name="T87" fmla="*/ 4 h 129"/>
                <a:gd name="T88" fmla="*/ 13 w 331"/>
                <a:gd name="T89" fmla="*/ 0 h 129"/>
                <a:gd name="T90" fmla="*/ 5 w 331"/>
                <a:gd name="T91" fmla="*/ 0 h 129"/>
                <a:gd name="T92" fmla="*/ 2 w 331"/>
                <a:gd name="T93" fmla="*/ 2 h 129"/>
                <a:gd name="T94" fmla="*/ 0 w 331"/>
                <a:gd name="T95" fmla="*/ 4 h 129"/>
                <a:gd name="T96" fmla="*/ 0 w 331"/>
                <a:gd name="T97" fmla="*/ 4 h 129"/>
                <a:gd name="T98" fmla="*/ 5 w 331"/>
                <a:gd name="T99" fmla="*/ 4 h 129"/>
                <a:gd name="T100" fmla="*/ 11 w 331"/>
                <a:gd name="T101" fmla="*/ 4 h 129"/>
                <a:gd name="T102" fmla="*/ 26 w 331"/>
                <a:gd name="T103" fmla="*/ 7 h 129"/>
                <a:gd name="T104" fmla="*/ 26 w 331"/>
                <a:gd name="T105" fmla="*/ 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129">
                  <a:moveTo>
                    <a:pt x="26" y="7"/>
                  </a:moveTo>
                  <a:lnTo>
                    <a:pt x="26" y="7"/>
                  </a:lnTo>
                  <a:lnTo>
                    <a:pt x="38" y="10"/>
                  </a:lnTo>
                  <a:lnTo>
                    <a:pt x="49" y="15"/>
                  </a:lnTo>
                  <a:lnTo>
                    <a:pt x="60" y="21"/>
                  </a:lnTo>
                  <a:lnTo>
                    <a:pt x="72" y="27"/>
                  </a:lnTo>
                  <a:lnTo>
                    <a:pt x="92" y="43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29" y="72"/>
                  </a:lnTo>
                  <a:lnTo>
                    <a:pt x="148" y="85"/>
                  </a:lnTo>
                  <a:lnTo>
                    <a:pt x="167" y="96"/>
                  </a:lnTo>
                  <a:lnTo>
                    <a:pt x="186" y="105"/>
                  </a:lnTo>
                  <a:lnTo>
                    <a:pt x="207" y="113"/>
                  </a:lnTo>
                  <a:lnTo>
                    <a:pt x="227" y="120"/>
                  </a:lnTo>
                  <a:lnTo>
                    <a:pt x="248" y="124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86" y="129"/>
                  </a:lnTo>
                  <a:lnTo>
                    <a:pt x="302" y="127"/>
                  </a:lnTo>
                  <a:lnTo>
                    <a:pt x="316" y="124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18" y="123"/>
                  </a:lnTo>
                  <a:lnTo>
                    <a:pt x="303" y="126"/>
                  </a:lnTo>
                  <a:lnTo>
                    <a:pt x="28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54" y="121"/>
                  </a:lnTo>
                  <a:lnTo>
                    <a:pt x="232" y="116"/>
                  </a:lnTo>
                  <a:lnTo>
                    <a:pt x="211" y="110"/>
                  </a:lnTo>
                  <a:lnTo>
                    <a:pt x="192" y="102"/>
                  </a:lnTo>
                  <a:lnTo>
                    <a:pt x="172" y="93"/>
                  </a:lnTo>
                  <a:lnTo>
                    <a:pt x="153" y="81"/>
                  </a:lnTo>
                  <a:lnTo>
                    <a:pt x="135" y="70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97" y="40"/>
                  </a:lnTo>
                  <a:lnTo>
                    <a:pt x="78" y="26"/>
                  </a:lnTo>
                  <a:lnTo>
                    <a:pt x="67" y="18"/>
                  </a:lnTo>
                  <a:lnTo>
                    <a:pt x="56" y="13"/>
                  </a:lnTo>
                  <a:lnTo>
                    <a:pt x="43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11" y="4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7" name="Freeform 233">
              <a:extLst>
                <a:ext uri="{FF2B5EF4-FFF2-40B4-BE49-F238E27FC236}">
                  <a16:creationId xmlns:a16="http://schemas.microsoft.com/office/drawing/2014/main" id="{ED44865B-037C-8AE4-8553-26E964F43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" y="3009"/>
              <a:ext cx="7" cy="10"/>
            </a:xfrm>
            <a:custGeom>
              <a:avLst/>
              <a:gdLst>
                <a:gd name="T0" fmla="*/ 0 w 14"/>
                <a:gd name="T1" fmla="*/ 21 h 21"/>
                <a:gd name="T2" fmla="*/ 0 w 14"/>
                <a:gd name="T3" fmla="*/ 21 h 21"/>
                <a:gd name="T4" fmla="*/ 5 w 14"/>
                <a:gd name="T5" fmla="*/ 19 h 21"/>
                <a:gd name="T6" fmla="*/ 8 w 14"/>
                <a:gd name="T7" fmla="*/ 16 h 21"/>
                <a:gd name="T8" fmla="*/ 11 w 14"/>
                <a:gd name="T9" fmla="*/ 11 h 21"/>
                <a:gd name="T10" fmla="*/ 14 w 14"/>
                <a:gd name="T11" fmla="*/ 5 h 21"/>
                <a:gd name="T12" fmla="*/ 14 w 14"/>
                <a:gd name="T13" fmla="*/ 5 h 21"/>
                <a:gd name="T14" fmla="*/ 11 w 14"/>
                <a:gd name="T15" fmla="*/ 0 h 21"/>
                <a:gd name="T16" fmla="*/ 11 w 14"/>
                <a:gd name="T17" fmla="*/ 0 h 21"/>
                <a:gd name="T18" fmla="*/ 6 w 14"/>
                <a:gd name="T19" fmla="*/ 13 h 21"/>
                <a:gd name="T20" fmla="*/ 3 w 14"/>
                <a:gd name="T21" fmla="*/ 18 h 21"/>
                <a:gd name="T22" fmla="*/ 0 w 14"/>
                <a:gd name="T23" fmla="*/ 21 h 21"/>
                <a:gd name="T24" fmla="*/ 0 w 14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lnTo>
                    <a:pt x="0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1" y="11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8" name="Freeform 234">
              <a:extLst>
                <a:ext uri="{FF2B5EF4-FFF2-40B4-BE49-F238E27FC236}">
                  <a16:creationId xmlns:a16="http://schemas.microsoft.com/office/drawing/2014/main" id="{E785818E-8EBB-2549-1577-E625F27A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" y="1752"/>
              <a:ext cx="188" cy="82"/>
            </a:xfrm>
            <a:custGeom>
              <a:avLst/>
              <a:gdLst>
                <a:gd name="T0" fmla="*/ 80 w 375"/>
                <a:gd name="T1" fmla="*/ 4 h 163"/>
                <a:gd name="T2" fmla="*/ 80 w 375"/>
                <a:gd name="T3" fmla="*/ 4 h 163"/>
                <a:gd name="T4" fmla="*/ 88 w 375"/>
                <a:gd name="T5" fmla="*/ 3 h 163"/>
                <a:gd name="T6" fmla="*/ 96 w 375"/>
                <a:gd name="T7" fmla="*/ 3 h 163"/>
                <a:gd name="T8" fmla="*/ 103 w 375"/>
                <a:gd name="T9" fmla="*/ 3 h 163"/>
                <a:gd name="T10" fmla="*/ 111 w 375"/>
                <a:gd name="T11" fmla="*/ 4 h 163"/>
                <a:gd name="T12" fmla="*/ 119 w 375"/>
                <a:gd name="T13" fmla="*/ 6 h 163"/>
                <a:gd name="T14" fmla="*/ 127 w 375"/>
                <a:gd name="T15" fmla="*/ 11 h 163"/>
                <a:gd name="T16" fmla="*/ 135 w 375"/>
                <a:gd name="T17" fmla="*/ 16 h 163"/>
                <a:gd name="T18" fmla="*/ 143 w 375"/>
                <a:gd name="T19" fmla="*/ 20 h 163"/>
                <a:gd name="T20" fmla="*/ 143 w 375"/>
                <a:gd name="T21" fmla="*/ 20 h 163"/>
                <a:gd name="T22" fmla="*/ 177 w 375"/>
                <a:gd name="T23" fmla="*/ 51 h 163"/>
                <a:gd name="T24" fmla="*/ 208 w 375"/>
                <a:gd name="T25" fmla="*/ 79 h 163"/>
                <a:gd name="T26" fmla="*/ 240 w 375"/>
                <a:gd name="T27" fmla="*/ 111 h 163"/>
                <a:gd name="T28" fmla="*/ 270 w 375"/>
                <a:gd name="T29" fmla="*/ 143 h 163"/>
                <a:gd name="T30" fmla="*/ 270 w 375"/>
                <a:gd name="T31" fmla="*/ 143 h 163"/>
                <a:gd name="T32" fmla="*/ 280 w 375"/>
                <a:gd name="T33" fmla="*/ 151 h 163"/>
                <a:gd name="T34" fmla="*/ 291 w 375"/>
                <a:gd name="T35" fmla="*/ 157 h 163"/>
                <a:gd name="T36" fmla="*/ 304 w 375"/>
                <a:gd name="T37" fmla="*/ 162 h 163"/>
                <a:gd name="T38" fmla="*/ 318 w 375"/>
                <a:gd name="T39" fmla="*/ 163 h 163"/>
                <a:gd name="T40" fmla="*/ 332 w 375"/>
                <a:gd name="T41" fmla="*/ 162 h 163"/>
                <a:gd name="T42" fmla="*/ 346 w 375"/>
                <a:gd name="T43" fmla="*/ 160 h 163"/>
                <a:gd name="T44" fmla="*/ 361 w 375"/>
                <a:gd name="T45" fmla="*/ 155 h 163"/>
                <a:gd name="T46" fmla="*/ 375 w 375"/>
                <a:gd name="T47" fmla="*/ 149 h 163"/>
                <a:gd name="T48" fmla="*/ 375 w 375"/>
                <a:gd name="T49" fmla="*/ 149 h 163"/>
                <a:gd name="T50" fmla="*/ 361 w 375"/>
                <a:gd name="T51" fmla="*/ 154 h 163"/>
                <a:gd name="T52" fmla="*/ 346 w 375"/>
                <a:gd name="T53" fmla="*/ 159 h 163"/>
                <a:gd name="T54" fmla="*/ 334 w 375"/>
                <a:gd name="T55" fmla="*/ 160 h 163"/>
                <a:gd name="T56" fmla="*/ 319 w 375"/>
                <a:gd name="T57" fmla="*/ 160 h 163"/>
                <a:gd name="T58" fmla="*/ 307 w 375"/>
                <a:gd name="T59" fmla="*/ 159 h 163"/>
                <a:gd name="T60" fmla="*/ 296 w 375"/>
                <a:gd name="T61" fmla="*/ 154 h 163"/>
                <a:gd name="T62" fmla="*/ 285 w 375"/>
                <a:gd name="T63" fmla="*/ 147 h 163"/>
                <a:gd name="T64" fmla="*/ 275 w 375"/>
                <a:gd name="T65" fmla="*/ 139 h 163"/>
                <a:gd name="T66" fmla="*/ 275 w 375"/>
                <a:gd name="T67" fmla="*/ 139 h 163"/>
                <a:gd name="T68" fmla="*/ 245 w 375"/>
                <a:gd name="T69" fmla="*/ 108 h 163"/>
                <a:gd name="T70" fmla="*/ 213 w 375"/>
                <a:gd name="T71" fmla="*/ 78 h 163"/>
                <a:gd name="T72" fmla="*/ 181 w 375"/>
                <a:gd name="T73" fmla="*/ 47 h 163"/>
                <a:gd name="T74" fmla="*/ 148 w 375"/>
                <a:gd name="T75" fmla="*/ 17 h 163"/>
                <a:gd name="T76" fmla="*/ 148 w 375"/>
                <a:gd name="T77" fmla="*/ 17 h 163"/>
                <a:gd name="T78" fmla="*/ 140 w 375"/>
                <a:gd name="T79" fmla="*/ 12 h 163"/>
                <a:gd name="T80" fmla="*/ 132 w 375"/>
                <a:gd name="T81" fmla="*/ 8 h 163"/>
                <a:gd name="T82" fmla="*/ 126 w 375"/>
                <a:gd name="T83" fmla="*/ 3 h 163"/>
                <a:gd name="T84" fmla="*/ 118 w 375"/>
                <a:gd name="T85" fmla="*/ 1 h 163"/>
                <a:gd name="T86" fmla="*/ 110 w 375"/>
                <a:gd name="T87" fmla="*/ 0 h 163"/>
                <a:gd name="T88" fmla="*/ 102 w 375"/>
                <a:gd name="T89" fmla="*/ 0 h 163"/>
                <a:gd name="T90" fmla="*/ 94 w 375"/>
                <a:gd name="T91" fmla="*/ 0 h 163"/>
                <a:gd name="T92" fmla="*/ 84 w 375"/>
                <a:gd name="T93" fmla="*/ 1 h 163"/>
                <a:gd name="T94" fmla="*/ 84 w 375"/>
                <a:gd name="T95" fmla="*/ 1 h 163"/>
                <a:gd name="T96" fmla="*/ 65 w 375"/>
                <a:gd name="T97" fmla="*/ 8 h 163"/>
                <a:gd name="T98" fmla="*/ 48 w 375"/>
                <a:gd name="T99" fmla="*/ 14 h 163"/>
                <a:gd name="T100" fmla="*/ 11 w 375"/>
                <a:gd name="T101" fmla="*/ 28 h 163"/>
                <a:gd name="T102" fmla="*/ 11 w 375"/>
                <a:gd name="T103" fmla="*/ 28 h 163"/>
                <a:gd name="T104" fmla="*/ 0 w 375"/>
                <a:gd name="T105" fmla="*/ 35 h 163"/>
                <a:gd name="T106" fmla="*/ 0 w 375"/>
                <a:gd name="T107" fmla="*/ 35 h 163"/>
                <a:gd name="T108" fmla="*/ 5 w 375"/>
                <a:gd name="T109" fmla="*/ 31 h 163"/>
                <a:gd name="T110" fmla="*/ 5 w 375"/>
                <a:gd name="T111" fmla="*/ 31 h 163"/>
                <a:gd name="T112" fmla="*/ 42 w 375"/>
                <a:gd name="T113" fmla="*/ 17 h 163"/>
                <a:gd name="T114" fmla="*/ 61 w 375"/>
                <a:gd name="T115" fmla="*/ 11 h 163"/>
                <a:gd name="T116" fmla="*/ 80 w 375"/>
                <a:gd name="T117" fmla="*/ 4 h 163"/>
                <a:gd name="T118" fmla="*/ 80 w 375"/>
                <a:gd name="T119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5" h="163">
                  <a:moveTo>
                    <a:pt x="80" y="4"/>
                  </a:moveTo>
                  <a:lnTo>
                    <a:pt x="80" y="4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3" y="3"/>
                  </a:lnTo>
                  <a:lnTo>
                    <a:pt x="111" y="4"/>
                  </a:lnTo>
                  <a:lnTo>
                    <a:pt x="119" y="6"/>
                  </a:lnTo>
                  <a:lnTo>
                    <a:pt x="127" y="11"/>
                  </a:lnTo>
                  <a:lnTo>
                    <a:pt x="135" y="16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77" y="51"/>
                  </a:lnTo>
                  <a:lnTo>
                    <a:pt x="208" y="79"/>
                  </a:lnTo>
                  <a:lnTo>
                    <a:pt x="240" y="111"/>
                  </a:lnTo>
                  <a:lnTo>
                    <a:pt x="270" y="143"/>
                  </a:lnTo>
                  <a:lnTo>
                    <a:pt x="270" y="143"/>
                  </a:lnTo>
                  <a:lnTo>
                    <a:pt x="280" y="151"/>
                  </a:lnTo>
                  <a:lnTo>
                    <a:pt x="291" y="157"/>
                  </a:lnTo>
                  <a:lnTo>
                    <a:pt x="304" y="162"/>
                  </a:lnTo>
                  <a:lnTo>
                    <a:pt x="318" y="163"/>
                  </a:lnTo>
                  <a:lnTo>
                    <a:pt x="332" y="162"/>
                  </a:lnTo>
                  <a:lnTo>
                    <a:pt x="346" y="160"/>
                  </a:lnTo>
                  <a:lnTo>
                    <a:pt x="361" y="155"/>
                  </a:lnTo>
                  <a:lnTo>
                    <a:pt x="375" y="149"/>
                  </a:lnTo>
                  <a:lnTo>
                    <a:pt x="375" y="149"/>
                  </a:lnTo>
                  <a:lnTo>
                    <a:pt x="361" y="154"/>
                  </a:lnTo>
                  <a:lnTo>
                    <a:pt x="346" y="159"/>
                  </a:lnTo>
                  <a:lnTo>
                    <a:pt x="334" y="160"/>
                  </a:lnTo>
                  <a:lnTo>
                    <a:pt x="319" y="160"/>
                  </a:lnTo>
                  <a:lnTo>
                    <a:pt x="307" y="159"/>
                  </a:lnTo>
                  <a:lnTo>
                    <a:pt x="296" y="154"/>
                  </a:lnTo>
                  <a:lnTo>
                    <a:pt x="285" y="147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45" y="108"/>
                  </a:lnTo>
                  <a:lnTo>
                    <a:pt x="213" y="78"/>
                  </a:lnTo>
                  <a:lnTo>
                    <a:pt x="181" y="47"/>
                  </a:lnTo>
                  <a:lnTo>
                    <a:pt x="148" y="17"/>
                  </a:lnTo>
                  <a:lnTo>
                    <a:pt x="148" y="17"/>
                  </a:lnTo>
                  <a:lnTo>
                    <a:pt x="140" y="12"/>
                  </a:lnTo>
                  <a:lnTo>
                    <a:pt x="132" y="8"/>
                  </a:lnTo>
                  <a:lnTo>
                    <a:pt x="126" y="3"/>
                  </a:lnTo>
                  <a:lnTo>
                    <a:pt x="118" y="1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4" y="0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65" y="8"/>
                  </a:lnTo>
                  <a:lnTo>
                    <a:pt x="48" y="14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2" y="17"/>
                  </a:lnTo>
                  <a:lnTo>
                    <a:pt x="61" y="11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9" name="Freeform 235">
              <a:extLst>
                <a:ext uri="{FF2B5EF4-FFF2-40B4-BE49-F238E27FC236}">
                  <a16:creationId xmlns:a16="http://schemas.microsoft.com/office/drawing/2014/main" id="{65F0962E-B9D7-DC5C-F47D-67E15F714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" y="519"/>
              <a:ext cx="64" cy="9"/>
            </a:xfrm>
            <a:custGeom>
              <a:avLst/>
              <a:gdLst>
                <a:gd name="T0" fmla="*/ 73 w 129"/>
                <a:gd name="T1" fmla="*/ 10 h 18"/>
                <a:gd name="T2" fmla="*/ 73 w 129"/>
                <a:gd name="T3" fmla="*/ 10 h 18"/>
                <a:gd name="T4" fmla="*/ 88 w 129"/>
                <a:gd name="T5" fmla="*/ 11 h 18"/>
                <a:gd name="T6" fmla="*/ 102 w 129"/>
                <a:gd name="T7" fmla="*/ 11 h 18"/>
                <a:gd name="T8" fmla="*/ 116 w 129"/>
                <a:gd name="T9" fmla="*/ 7 h 18"/>
                <a:gd name="T10" fmla="*/ 129 w 129"/>
                <a:gd name="T11" fmla="*/ 0 h 18"/>
                <a:gd name="T12" fmla="*/ 129 w 129"/>
                <a:gd name="T13" fmla="*/ 0 h 18"/>
                <a:gd name="T14" fmla="*/ 118 w 129"/>
                <a:gd name="T15" fmla="*/ 5 h 18"/>
                <a:gd name="T16" fmla="*/ 105 w 129"/>
                <a:gd name="T17" fmla="*/ 8 h 18"/>
                <a:gd name="T18" fmla="*/ 91 w 129"/>
                <a:gd name="T19" fmla="*/ 10 h 18"/>
                <a:gd name="T20" fmla="*/ 78 w 129"/>
                <a:gd name="T21" fmla="*/ 7 h 18"/>
                <a:gd name="T22" fmla="*/ 78 w 129"/>
                <a:gd name="T23" fmla="*/ 7 h 18"/>
                <a:gd name="T24" fmla="*/ 67 w 129"/>
                <a:gd name="T25" fmla="*/ 5 h 18"/>
                <a:gd name="T26" fmla="*/ 58 w 129"/>
                <a:gd name="T27" fmla="*/ 3 h 18"/>
                <a:gd name="T28" fmla="*/ 46 w 129"/>
                <a:gd name="T29" fmla="*/ 3 h 18"/>
                <a:gd name="T30" fmla="*/ 37 w 129"/>
                <a:gd name="T31" fmla="*/ 5 h 18"/>
                <a:gd name="T32" fmla="*/ 18 w 129"/>
                <a:gd name="T33" fmla="*/ 10 h 18"/>
                <a:gd name="T34" fmla="*/ 0 w 129"/>
                <a:gd name="T35" fmla="*/ 18 h 18"/>
                <a:gd name="T36" fmla="*/ 0 w 129"/>
                <a:gd name="T37" fmla="*/ 18 h 18"/>
                <a:gd name="T38" fmla="*/ 18 w 129"/>
                <a:gd name="T39" fmla="*/ 11 h 18"/>
                <a:gd name="T40" fmla="*/ 34 w 129"/>
                <a:gd name="T41" fmla="*/ 8 h 18"/>
                <a:gd name="T42" fmla="*/ 43 w 129"/>
                <a:gd name="T43" fmla="*/ 7 h 18"/>
                <a:gd name="T44" fmla="*/ 53 w 129"/>
                <a:gd name="T45" fmla="*/ 7 h 18"/>
                <a:gd name="T46" fmla="*/ 62 w 129"/>
                <a:gd name="T47" fmla="*/ 8 h 18"/>
                <a:gd name="T48" fmla="*/ 73 w 129"/>
                <a:gd name="T49" fmla="*/ 10 h 18"/>
                <a:gd name="T50" fmla="*/ 73 w 129"/>
                <a:gd name="T5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18">
                  <a:moveTo>
                    <a:pt x="73" y="10"/>
                  </a:moveTo>
                  <a:lnTo>
                    <a:pt x="73" y="10"/>
                  </a:lnTo>
                  <a:lnTo>
                    <a:pt x="88" y="11"/>
                  </a:lnTo>
                  <a:lnTo>
                    <a:pt x="102" y="11"/>
                  </a:lnTo>
                  <a:lnTo>
                    <a:pt x="116" y="7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18" y="5"/>
                  </a:lnTo>
                  <a:lnTo>
                    <a:pt x="105" y="8"/>
                  </a:lnTo>
                  <a:lnTo>
                    <a:pt x="91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67" y="5"/>
                  </a:lnTo>
                  <a:lnTo>
                    <a:pt x="58" y="3"/>
                  </a:lnTo>
                  <a:lnTo>
                    <a:pt x="46" y="3"/>
                  </a:lnTo>
                  <a:lnTo>
                    <a:pt x="37" y="5"/>
                  </a:lnTo>
                  <a:lnTo>
                    <a:pt x="18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8" y="11"/>
                  </a:lnTo>
                  <a:lnTo>
                    <a:pt x="34" y="8"/>
                  </a:lnTo>
                  <a:lnTo>
                    <a:pt x="43" y="7"/>
                  </a:lnTo>
                  <a:lnTo>
                    <a:pt x="53" y="7"/>
                  </a:lnTo>
                  <a:lnTo>
                    <a:pt x="62" y="8"/>
                  </a:lnTo>
                  <a:lnTo>
                    <a:pt x="73" y="10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0" name="Freeform 236">
              <a:extLst>
                <a:ext uri="{FF2B5EF4-FFF2-40B4-BE49-F238E27FC236}">
                  <a16:creationId xmlns:a16="http://schemas.microsoft.com/office/drawing/2014/main" id="{4825B71E-1114-8551-B033-BABE5D4F3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" y="629"/>
              <a:ext cx="104" cy="23"/>
            </a:xfrm>
            <a:custGeom>
              <a:avLst/>
              <a:gdLst>
                <a:gd name="T0" fmla="*/ 111 w 206"/>
                <a:gd name="T1" fmla="*/ 21 h 44"/>
                <a:gd name="T2" fmla="*/ 111 w 206"/>
                <a:gd name="T3" fmla="*/ 21 h 44"/>
                <a:gd name="T4" fmla="*/ 130 w 206"/>
                <a:gd name="T5" fmla="*/ 29 h 44"/>
                <a:gd name="T6" fmla="*/ 150 w 206"/>
                <a:gd name="T7" fmla="*/ 38 h 44"/>
                <a:gd name="T8" fmla="*/ 150 w 206"/>
                <a:gd name="T9" fmla="*/ 38 h 44"/>
                <a:gd name="T10" fmla="*/ 166 w 206"/>
                <a:gd name="T11" fmla="*/ 43 h 44"/>
                <a:gd name="T12" fmla="*/ 181 w 206"/>
                <a:gd name="T13" fmla="*/ 44 h 44"/>
                <a:gd name="T14" fmla="*/ 193 w 206"/>
                <a:gd name="T15" fmla="*/ 44 h 44"/>
                <a:gd name="T16" fmla="*/ 206 w 206"/>
                <a:gd name="T17" fmla="*/ 38 h 44"/>
                <a:gd name="T18" fmla="*/ 206 w 206"/>
                <a:gd name="T19" fmla="*/ 38 h 44"/>
                <a:gd name="T20" fmla="*/ 195 w 206"/>
                <a:gd name="T21" fmla="*/ 41 h 44"/>
                <a:gd name="T22" fmla="*/ 184 w 206"/>
                <a:gd name="T23" fmla="*/ 41 h 44"/>
                <a:gd name="T24" fmla="*/ 171 w 206"/>
                <a:gd name="T25" fmla="*/ 40 h 44"/>
                <a:gd name="T26" fmla="*/ 157 w 206"/>
                <a:gd name="T27" fmla="*/ 35 h 44"/>
                <a:gd name="T28" fmla="*/ 157 w 206"/>
                <a:gd name="T29" fmla="*/ 35 h 44"/>
                <a:gd name="T30" fmla="*/ 136 w 206"/>
                <a:gd name="T31" fmla="*/ 25 h 44"/>
                <a:gd name="T32" fmla="*/ 115 w 206"/>
                <a:gd name="T33" fmla="*/ 17 h 44"/>
                <a:gd name="T34" fmla="*/ 115 w 206"/>
                <a:gd name="T35" fmla="*/ 17 h 44"/>
                <a:gd name="T36" fmla="*/ 87 w 206"/>
                <a:gd name="T37" fmla="*/ 8 h 44"/>
                <a:gd name="T38" fmla="*/ 73 w 206"/>
                <a:gd name="T39" fmla="*/ 3 h 44"/>
                <a:gd name="T40" fmla="*/ 58 w 206"/>
                <a:gd name="T41" fmla="*/ 0 h 44"/>
                <a:gd name="T42" fmla="*/ 44 w 206"/>
                <a:gd name="T43" fmla="*/ 0 h 44"/>
                <a:gd name="T44" fmla="*/ 28 w 206"/>
                <a:gd name="T45" fmla="*/ 0 h 44"/>
                <a:gd name="T46" fmla="*/ 14 w 206"/>
                <a:gd name="T47" fmla="*/ 3 h 44"/>
                <a:gd name="T48" fmla="*/ 0 w 206"/>
                <a:gd name="T49" fmla="*/ 9 h 44"/>
                <a:gd name="T50" fmla="*/ 0 w 206"/>
                <a:gd name="T51" fmla="*/ 9 h 44"/>
                <a:gd name="T52" fmla="*/ 14 w 206"/>
                <a:gd name="T53" fmla="*/ 5 h 44"/>
                <a:gd name="T54" fmla="*/ 28 w 206"/>
                <a:gd name="T55" fmla="*/ 3 h 44"/>
                <a:gd name="T56" fmla="*/ 41 w 206"/>
                <a:gd name="T57" fmla="*/ 3 h 44"/>
                <a:gd name="T58" fmla="*/ 55 w 206"/>
                <a:gd name="T59" fmla="*/ 5 h 44"/>
                <a:gd name="T60" fmla="*/ 69 w 206"/>
                <a:gd name="T61" fmla="*/ 8 h 44"/>
                <a:gd name="T62" fmla="*/ 82 w 206"/>
                <a:gd name="T63" fmla="*/ 11 h 44"/>
                <a:gd name="T64" fmla="*/ 111 w 206"/>
                <a:gd name="T65" fmla="*/ 21 h 44"/>
                <a:gd name="T66" fmla="*/ 111 w 206"/>
                <a:gd name="T6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44">
                  <a:moveTo>
                    <a:pt x="111" y="21"/>
                  </a:moveTo>
                  <a:lnTo>
                    <a:pt x="111" y="21"/>
                  </a:lnTo>
                  <a:lnTo>
                    <a:pt x="130" y="29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66" y="43"/>
                  </a:lnTo>
                  <a:lnTo>
                    <a:pt x="181" y="44"/>
                  </a:lnTo>
                  <a:lnTo>
                    <a:pt x="193" y="44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41"/>
                  </a:lnTo>
                  <a:lnTo>
                    <a:pt x="184" y="41"/>
                  </a:lnTo>
                  <a:lnTo>
                    <a:pt x="171" y="40"/>
                  </a:lnTo>
                  <a:lnTo>
                    <a:pt x="157" y="35"/>
                  </a:lnTo>
                  <a:lnTo>
                    <a:pt x="157" y="35"/>
                  </a:lnTo>
                  <a:lnTo>
                    <a:pt x="136" y="25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87" y="8"/>
                  </a:lnTo>
                  <a:lnTo>
                    <a:pt x="73" y="3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28" y="0"/>
                  </a:lnTo>
                  <a:lnTo>
                    <a:pt x="14" y="3"/>
                  </a:lnTo>
                  <a:lnTo>
                    <a:pt x="0" y="9"/>
                  </a:lnTo>
                  <a:lnTo>
                    <a:pt x="0" y="9"/>
                  </a:lnTo>
                  <a:lnTo>
                    <a:pt x="14" y="5"/>
                  </a:lnTo>
                  <a:lnTo>
                    <a:pt x="28" y="3"/>
                  </a:lnTo>
                  <a:lnTo>
                    <a:pt x="41" y="3"/>
                  </a:lnTo>
                  <a:lnTo>
                    <a:pt x="55" y="5"/>
                  </a:lnTo>
                  <a:lnTo>
                    <a:pt x="69" y="8"/>
                  </a:lnTo>
                  <a:lnTo>
                    <a:pt x="82" y="11"/>
                  </a:lnTo>
                  <a:lnTo>
                    <a:pt x="111" y="21"/>
                  </a:lnTo>
                  <a:lnTo>
                    <a:pt x="111" y="2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1" name="Freeform 237">
              <a:extLst>
                <a:ext uri="{FF2B5EF4-FFF2-40B4-BE49-F238E27FC236}">
                  <a16:creationId xmlns:a16="http://schemas.microsoft.com/office/drawing/2014/main" id="{E7B5B7DF-EF5C-9F1F-35E4-D236DA17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" y="623"/>
              <a:ext cx="19" cy="3"/>
            </a:xfrm>
            <a:custGeom>
              <a:avLst/>
              <a:gdLst>
                <a:gd name="T0" fmla="*/ 38 w 38"/>
                <a:gd name="T1" fmla="*/ 0 h 7"/>
                <a:gd name="T2" fmla="*/ 38 w 38"/>
                <a:gd name="T3" fmla="*/ 0 h 7"/>
                <a:gd name="T4" fmla="*/ 27 w 38"/>
                <a:gd name="T5" fmla="*/ 3 h 7"/>
                <a:gd name="T6" fmla="*/ 13 w 38"/>
                <a:gd name="T7" fmla="*/ 3 h 7"/>
                <a:gd name="T8" fmla="*/ 13 w 38"/>
                <a:gd name="T9" fmla="*/ 3 h 7"/>
                <a:gd name="T10" fmla="*/ 6 w 38"/>
                <a:gd name="T11" fmla="*/ 5 h 7"/>
                <a:gd name="T12" fmla="*/ 0 w 38"/>
                <a:gd name="T13" fmla="*/ 7 h 7"/>
                <a:gd name="T14" fmla="*/ 0 w 38"/>
                <a:gd name="T15" fmla="*/ 7 h 7"/>
                <a:gd name="T16" fmla="*/ 8 w 38"/>
                <a:gd name="T17" fmla="*/ 7 h 7"/>
                <a:gd name="T18" fmla="*/ 8 w 38"/>
                <a:gd name="T19" fmla="*/ 7 h 7"/>
                <a:gd name="T20" fmla="*/ 16 w 38"/>
                <a:gd name="T21" fmla="*/ 7 h 7"/>
                <a:gd name="T22" fmla="*/ 24 w 38"/>
                <a:gd name="T23" fmla="*/ 5 h 7"/>
                <a:gd name="T24" fmla="*/ 32 w 38"/>
                <a:gd name="T25" fmla="*/ 3 h 7"/>
                <a:gd name="T26" fmla="*/ 38 w 38"/>
                <a:gd name="T27" fmla="*/ 0 h 7"/>
                <a:gd name="T28" fmla="*/ 38 w 3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7">
                  <a:moveTo>
                    <a:pt x="38" y="0"/>
                  </a:moveTo>
                  <a:lnTo>
                    <a:pt x="38" y="0"/>
                  </a:lnTo>
                  <a:lnTo>
                    <a:pt x="27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6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3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2" name="Freeform 238">
              <a:extLst>
                <a:ext uri="{FF2B5EF4-FFF2-40B4-BE49-F238E27FC236}">
                  <a16:creationId xmlns:a16="http://schemas.microsoft.com/office/drawing/2014/main" id="{80AD7D5E-C130-7C2B-CB47-E32BCAE3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476"/>
              <a:ext cx="14" cy="2"/>
            </a:xfrm>
            <a:custGeom>
              <a:avLst/>
              <a:gdLst>
                <a:gd name="T0" fmla="*/ 19 w 27"/>
                <a:gd name="T1" fmla="*/ 3 h 5"/>
                <a:gd name="T2" fmla="*/ 19 w 27"/>
                <a:gd name="T3" fmla="*/ 3 h 5"/>
                <a:gd name="T4" fmla="*/ 22 w 27"/>
                <a:gd name="T5" fmla="*/ 5 h 5"/>
                <a:gd name="T6" fmla="*/ 27 w 27"/>
                <a:gd name="T7" fmla="*/ 3 h 5"/>
                <a:gd name="T8" fmla="*/ 27 w 27"/>
                <a:gd name="T9" fmla="*/ 3 h 5"/>
                <a:gd name="T10" fmla="*/ 22 w 27"/>
                <a:gd name="T11" fmla="*/ 0 h 5"/>
                <a:gd name="T12" fmla="*/ 22 w 27"/>
                <a:gd name="T13" fmla="*/ 0 h 5"/>
                <a:gd name="T14" fmla="*/ 16 w 27"/>
                <a:gd name="T15" fmla="*/ 0 h 5"/>
                <a:gd name="T16" fmla="*/ 11 w 27"/>
                <a:gd name="T17" fmla="*/ 0 h 5"/>
                <a:gd name="T18" fmla="*/ 5 w 27"/>
                <a:gd name="T19" fmla="*/ 2 h 5"/>
                <a:gd name="T20" fmla="*/ 0 w 27"/>
                <a:gd name="T21" fmla="*/ 5 h 5"/>
                <a:gd name="T22" fmla="*/ 0 w 27"/>
                <a:gd name="T23" fmla="*/ 5 h 5"/>
                <a:gd name="T24" fmla="*/ 9 w 27"/>
                <a:gd name="T25" fmla="*/ 3 h 5"/>
                <a:gd name="T26" fmla="*/ 19 w 27"/>
                <a:gd name="T27" fmla="*/ 3 h 5"/>
                <a:gd name="T28" fmla="*/ 19 w 27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">
                  <a:moveTo>
                    <a:pt x="19" y="3"/>
                  </a:moveTo>
                  <a:lnTo>
                    <a:pt x="19" y="3"/>
                  </a:lnTo>
                  <a:lnTo>
                    <a:pt x="22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3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3" name="Freeform 239">
              <a:extLst>
                <a:ext uri="{FF2B5EF4-FFF2-40B4-BE49-F238E27FC236}">
                  <a16:creationId xmlns:a16="http://schemas.microsoft.com/office/drawing/2014/main" id="{BF81D4D4-C411-A419-93EB-087B37861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4" y="1689"/>
              <a:ext cx="12" cy="12"/>
            </a:xfrm>
            <a:custGeom>
              <a:avLst/>
              <a:gdLst>
                <a:gd name="T0" fmla="*/ 15 w 24"/>
                <a:gd name="T1" fmla="*/ 8 h 23"/>
                <a:gd name="T2" fmla="*/ 15 w 24"/>
                <a:gd name="T3" fmla="*/ 8 h 23"/>
                <a:gd name="T4" fmla="*/ 8 w 24"/>
                <a:gd name="T5" fmla="*/ 17 h 23"/>
                <a:gd name="T6" fmla="*/ 0 w 24"/>
                <a:gd name="T7" fmla="*/ 23 h 23"/>
                <a:gd name="T8" fmla="*/ 0 w 24"/>
                <a:gd name="T9" fmla="*/ 23 h 23"/>
                <a:gd name="T10" fmla="*/ 5 w 24"/>
                <a:gd name="T11" fmla="*/ 22 h 23"/>
                <a:gd name="T12" fmla="*/ 11 w 24"/>
                <a:gd name="T13" fmla="*/ 17 h 23"/>
                <a:gd name="T14" fmla="*/ 16 w 24"/>
                <a:gd name="T15" fmla="*/ 12 h 23"/>
                <a:gd name="T16" fmla="*/ 21 w 24"/>
                <a:gd name="T17" fmla="*/ 4 h 23"/>
                <a:gd name="T18" fmla="*/ 21 w 24"/>
                <a:gd name="T19" fmla="*/ 4 h 23"/>
                <a:gd name="T20" fmla="*/ 24 w 24"/>
                <a:gd name="T21" fmla="*/ 0 h 23"/>
                <a:gd name="T22" fmla="*/ 24 w 24"/>
                <a:gd name="T23" fmla="*/ 0 h 23"/>
                <a:gd name="T24" fmla="*/ 19 w 24"/>
                <a:gd name="T25" fmla="*/ 3 h 23"/>
                <a:gd name="T26" fmla="*/ 15 w 24"/>
                <a:gd name="T27" fmla="*/ 8 h 23"/>
                <a:gd name="T28" fmla="*/ 15 w 24"/>
                <a:gd name="T2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5" y="8"/>
                  </a:moveTo>
                  <a:lnTo>
                    <a:pt x="15" y="8"/>
                  </a:lnTo>
                  <a:lnTo>
                    <a:pt x="8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" y="22"/>
                  </a:lnTo>
                  <a:lnTo>
                    <a:pt x="11" y="17"/>
                  </a:lnTo>
                  <a:lnTo>
                    <a:pt x="16" y="1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4" name="Freeform 240">
              <a:extLst>
                <a:ext uri="{FF2B5EF4-FFF2-40B4-BE49-F238E27FC236}">
                  <a16:creationId xmlns:a16="http://schemas.microsoft.com/office/drawing/2014/main" id="{4FD2B26D-837A-0600-998B-5C4931B9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9" y="3109"/>
              <a:ext cx="8" cy="4"/>
            </a:xfrm>
            <a:custGeom>
              <a:avLst/>
              <a:gdLst>
                <a:gd name="T0" fmla="*/ 0 w 18"/>
                <a:gd name="T1" fmla="*/ 10 h 10"/>
                <a:gd name="T2" fmla="*/ 0 w 18"/>
                <a:gd name="T3" fmla="*/ 10 h 10"/>
                <a:gd name="T4" fmla="*/ 10 w 18"/>
                <a:gd name="T5" fmla="*/ 5 h 10"/>
                <a:gd name="T6" fmla="*/ 10 w 18"/>
                <a:gd name="T7" fmla="*/ 5 h 10"/>
                <a:gd name="T8" fmla="*/ 18 w 18"/>
                <a:gd name="T9" fmla="*/ 0 h 10"/>
                <a:gd name="T10" fmla="*/ 18 w 18"/>
                <a:gd name="T11" fmla="*/ 0 h 10"/>
                <a:gd name="T12" fmla="*/ 3 w 18"/>
                <a:gd name="T13" fmla="*/ 8 h 10"/>
                <a:gd name="T14" fmla="*/ 3 w 18"/>
                <a:gd name="T15" fmla="*/ 8 h 10"/>
                <a:gd name="T16" fmla="*/ 0 w 18"/>
                <a:gd name="T17" fmla="*/ 10 h 10"/>
                <a:gd name="T18" fmla="*/ 0 w 1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lnTo>
                    <a:pt x="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5" name="Freeform 241">
              <a:extLst>
                <a:ext uri="{FF2B5EF4-FFF2-40B4-BE49-F238E27FC236}">
                  <a16:creationId xmlns:a16="http://schemas.microsoft.com/office/drawing/2014/main" id="{B893D716-6791-DE15-B0AA-D5FA34F003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516 w 3571"/>
                <a:gd name="T1" fmla="*/ 253 h 1398"/>
                <a:gd name="T2" fmla="*/ 645 w 3571"/>
                <a:gd name="T3" fmla="*/ 304 h 1398"/>
                <a:gd name="T4" fmla="*/ 567 w 3571"/>
                <a:gd name="T5" fmla="*/ 372 h 1398"/>
                <a:gd name="T6" fmla="*/ 372 w 3571"/>
                <a:gd name="T7" fmla="*/ 381 h 1398"/>
                <a:gd name="T8" fmla="*/ 305 w 3571"/>
                <a:gd name="T9" fmla="*/ 359 h 1398"/>
                <a:gd name="T10" fmla="*/ 143 w 3571"/>
                <a:gd name="T11" fmla="*/ 378 h 1398"/>
                <a:gd name="T12" fmla="*/ 129 w 3571"/>
                <a:gd name="T13" fmla="*/ 377 h 1398"/>
                <a:gd name="T14" fmla="*/ 296 w 3571"/>
                <a:gd name="T15" fmla="*/ 248 h 1398"/>
                <a:gd name="T16" fmla="*/ 1484 w 3571"/>
                <a:gd name="T17" fmla="*/ 27 h 1398"/>
                <a:gd name="T18" fmla="*/ 975 w 3571"/>
                <a:gd name="T19" fmla="*/ 180 h 1398"/>
                <a:gd name="T20" fmla="*/ 764 w 3571"/>
                <a:gd name="T21" fmla="*/ 205 h 1398"/>
                <a:gd name="T22" fmla="*/ 550 w 3571"/>
                <a:gd name="T23" fmla="*/ 200 h 1398"/>
                <a:gd name="T24" fmla="*/ 346 w 3571"/>
                <a:gd name="T25" fmla="*/ 45 h 1398"/>
                <a:gd name="T26" fmla="*/ 191 w 3571"/>
                <a:gd name="T27" fmla="*/ 7 h 1398"/>
                <a:gd name="T28" fmla="*/ 100 w 3571"/>
                <a:gd name="T29" fmla="*/ 121 h 1398"/>
                <a:gd name="T30" fmla="*/ 30 w 3571"/>
                <a:gd name="T31" fmla="*/ 294 h 1398"/>
                <a:gd name="T32" fmla="*/ 122 w 3571"/>
                <a:gd name="T33" fmla="*/ 324 h 1398"/>
                <a:gd name="T34" fmla="*/ 35 w 3571"/>
                <a:gd name="T35" fmla="*/ 454 h 1398"/>
                <a:gd name="T36" fmla="*/ 138 w 3571"/>
                <a:gd name="T37" fmla="*/ 578 h 1398"/>
                <a:gd name="T38" fmla="*/ 169 w 3571"/>
                <a:gd name="T39" fmla="*/ 707 h 1398"/>
                <a:gd name="T40" fmla="*/ 176 w 3571"/>
                <a:gd name="T41" fmla="*/ 805 h 1398"/>
                <a:gd name="T42" fmla="*/ 107 w 3571"/>
                <a:gd name="T43" fmla="*/ 775 h 1398"/>
                <a:gd name="T44" fmla="*/ 80 w 3571"/>
                <a:gd name="T45" fmla="*/ 869 h 1398"/>
                <a:gd name="T46" fmla="*/ 203 w 3571"/>
                <a:gd name="T47" fmla="*/ 923 h 1398"/>
                <a:gd name="T48" fmla="*/ 235 w 3571"/>
                <a:gd name="T49" fmla="*/ 1018 h 1398"/>
                <a:gd name="T50" fmla="*/ 323 w 3571"/>
                <a:gd name="T51" fmla="*/ 1090 h 1398"/>
                <a:gd name="T52" fmla="*/ 272 w 3571"/>
                <a:gd name="T53" fmla="*/ 1136 h 1398"/>
                <a:gd name="T54" fmla="*/ 439 w 3571"/>
                <a:gd name="T55" fmla="*/ 1150 h 1398"/>
                <a:gd name="T56" fmla="*/ 377 w 3571"/>
                <a:gd name="T57" fmla="*/ 1201 h 1398"/>
                <a:gd name="T58" fmla="*/ 424 w 3571"/>
                <a:gd name="T59" fmla="*/ 1237 h 1398"/>
                <a:gd name="T60" fmla="*/ 589 w 3571"/>
                <a:gd name="T61" fmla="*/ 1234 h 1398"/>
                <a:gd name="T62" fmla="*/ 721 w 3571"/>
                <a:gd name="T63" fmla="*/ 1347 h 1398"/>
                <a:gd name="T64" fmla="*/ 896 w 3571"/>
                <a:gd name="T65" fmla="*/ 1331 h 1398"/>
                <a:gd name="T66" fmla="*/ 1020 w 3571"/>
                <a:gd name="T67" fmla="*/ 1199 h 1398"/>
                <a:gd name="T68" fmla="*/ 1381 w 3571"/>
                <a:gd name="T69" fmla="*/ 1376 h 1398"/>
                <a:gd name="T70" fmla="*/ 1547 w 3571"/>
                <a:gd name="T71" fmla="*/ 1330 h 1398"/>
                <a:gd name="T72" fmla="*/ 1692 w 3571"/>
                <a:gd name="T73" fmla="*/ 1206 h 1398"/>
                <a:gd name="T74" fmla="*/ 1887 w 3571"/>
                <a:gd name="T75" fmla="*/ 1217 h 1398"/>
                <a:gd name="T76" fmla="*/ 1952 w 3571"/>
                <a:gd name="T77" fmla="*/ 1257 h 1398"/>
                <a:gd name="T78" fmla="*/ 1979 w 3571"/>
                <a:gd name="T79" fmla="*/ 1398 h 1398"/>
                <a:gd name="T80" fmla="*/ 2040 w 3571"/>
                <a:gd name="T81" fmla="*/ 1291 h 1398"/>
                <a:gd name="T82" fmla="*/ 2183 w 3571"/>
                <a:gd name="T83" fmla="*/ 1220 h 1398"/>
                <a:gd name="T84" fmla="*/ 2443 w 3571"/>
                <a:gd name="T85" fmla="*/ 1196 h 1398"/>
                <a:gd name="T86" fmla="*/ 2810 w 3571"/>
                <a:gd name="T87" fmla="*/ 1122 h 1398"/>
                <a:gd name="T88" fmla="*/ 3096 w 3571"/>
                <a:gd name="T89" fmla="*/ 1072 h 1398"/>
                <a:gd name="T90" fmla="*/ 3203 w 3571"/>
                <a:gd name="T91" fmla="*/ 1061 h 1398"/>
                <a:gd name="T92" fmla="*/ 3458 w 3571"/>
                <a:gd name="T93" fmla="*/ 1072 h 1398"/>
                <a:gd name="T94" fmla="*/ 3541 w 3571"/>
                <a:gd name="T95" fmla="*/ 1063 h 1398"/>
                <a:gd name="T96" fmla="*/ 3473 w 3571"/>
                <a:gd name="T97" fmla="*/ 871 h 1398"/>
                <a:gd name="T98" fmla="*/ 3408 w 3571"/>
                <a:gd name="T99" fmla="*/ 682 h 1398"/>
                <a:gd name="T100" fmla="*/ 3433 w 3571"/>
                <a:gd name="T101" fmla="*/ 596 h 1398"/>
                <a:gd name="T102" fmla="*/ 3422 w 3571"/>
                <a:gd name="T103" fmla="*/ 483 h 1398"/>
                <a:gd name="T104" fmla="*/ 3268 w 3571"/>
                <a:gd name="T105" fmla="*/ 412 h 1398"/>
                <a:gd name="T106" fmla="*/ 3198 w 3571"/>
                <a:gd name="T107" fmla="*/ 223 h 1398"/>
                <a:gd name="T108" fmla="*/ 3039 w 3571"/>
                <a:gd name="T109" fmla="*/ 153 h 1398"/>
                <a:gd name="T110" fmla="*/ 2858 w 3571"/>
                <a:gd name="T111" fmla="*/ 143 h 1398"/>
                <a:gd name="T112" fmla="*/ 2524 w 3571"/>
                <a:gd name="T113" fmla="*/ 235 h 1398"/>
                <a:gd name="T114" fmla="*/ 2191 w 3571"/>
                <a:gd name="T115" fmla="*/ 238 h 1398"/>
                <a:gd name="T116" fmla="*/ 1997 w 3571"/>
                <a:gd name="T117" fmla="*/ 170 h 1398"/>
                <a:gd name="T118" fmla="*/ 1838 w 3571"/>
                <a:gd name="T119" fmla="*/ 92 h 1398"/>
                <a:gd name="T120" fmla="*/ 1662 w 3571"/>
                <a:gd name="T121" fmla="*/ 43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331" y="254"/>
                  </a:moveTo>
                  <a:lnTo>
                    <a:pt x="331" y="254"/>
                  </a:lnTo>
                  <a:lnTo>
                    <a:pt x="339" y="254"/>
                  </a:lnTo>
                  <a:lnTo>
                    <a:pt x="346" y="251"/>
                  </a:lnTo>
                  <a:lnTo>
                    <a:pt x="353" y="248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69" y="237"/>
                  </a:lnTo>
                  <a:lnTo>
                    <a:pt x="377" y="234"/>
                  </a:lnTo>
                  <a:lnTo>
                    <a:pt x="385" y="231"/>
                  </a:lnTo>
                  <a:lnTo>
                    <a:pt x="393" y="231"/>
                  </a:lnTo>
                  <a:lnTo>
                    <a:pt x="393" y="231"/>
                  </a:lnTo>
                  <a:lnTo>
                    <a:pt x="404" y="232"/>
                  </a:lnTo>
                  <a:lnTo>
                    <a:pt x="416" y="235"/>
                  </a:lnTo>
                  <a:lnTo>
                    <a:pt x="416" y="235"/>
                  </a:lnTo>
                  <a:lnTo>
                    <a:pt x="435" y="243"/>
                  </a:lnTo>
                  <a:lnTo>
                    <a:pt x="454" y="250"/>
                  </a:lnTo>
                  <a:lnTo>
                    <a:pt x="475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505" y="256"/>
                  </a:lnTo>
                  <a:lnTo>
                    <a:pt x="516" y="253"/>
                  </a:lnTo>
                  <a:lnTo>
                    <a:pt x="526" y="251"/>
                  </a:lnTo>
                  <a:lnTo>
                    <a:pt x="537" y="246"/>
                  </a:lnTo>
                  <a:lnTo>
                    <a:pt x="537" y="246"/>
                  </a:lnTo>
                  <a:lnTo>
                    <a:pt x="540" y="245"/>
                  </a:lnTo>
                  <a:lnTo>
                    <a:pt x="540" y="245"/>
                  </a:lnTo>
                  <a:lnTo>
                    <a:pt x="545" y="246"/>
                  </a:lnTo>
                  <a:lnTo>
                    <a:pt x="548" y="250"/>
                  </a:lnTo>
                  <a:lnTo>
                    <a:pt x="548" y="250"/>
                  </a:lnTo>
                  <a:lnTo>
                    <a:pt x="558" y="265"/>
                  </a:lnTo>
                  <a:lnTo>
                    <a:pt x="570" y="277"/>
                  </a:lnTo>
                  <a:lnTo>
                    <a:pt x="585" y="285"/>
                  </a:lnTo>
                  <a:lnTo>
                    <a:pt x="599" y="291"/>
                  </a:lnTo>
                  <a:lnTo>
                    <a:pt x="613" y="294"/>
                  </a:lnTo>
                  <a:lnTo>
                    <a:pt x="631" y="297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7" y="300"/>
                  </a:lnTo>
                  <a:lnTo>
                    <a:pt x="672" y="304"/>
                  </a:lnTo>
                  <a:lnTo>
                    <a:pt x="672" y="304"/>
                  </a:lnTo>
                  <a:lnTo>
                    <a:pt x="671" y="304"/>
                  </a:lnTo>
                  <a:lnTo>
                    <a:pt x="671" y="304"/>
                  </a:lnTo>
                  <a:lnTo>
                    <a:pt x="645" y="304"/>
                  </a:lnTo>
                  <a:lnTo>
                    <a:pt x="620" y="307"/>
                  </a:lnTo>
                  <a:lnTo>
                    <a:pt x="569" y="315"/>
                  </a:lnTo>
                  <a:lnTo>
                    <a:pt x="569" y="315"/>
                  </a:lnTo>
                  <a:lnTo>
                    <a:pt x="559" y="318"/>
                  </a:lnTo>
                  <a:lnTo>
                    <a:pt x="548" y="323"/>
                  </a:lnTo>
                  <a:lnTo>
                    <a:pt x="548" y="323"/>
                  </a:lnTo>
                  <a:lnTo>
                    <a:pt x="539" y="327"/>
                  </a:lnTo>
                  <a:lnTo>
                    <a:pt x="528" y="335"/>
                  </a:lnTo>
                  <a:lnTo>
                    <a:pt x="524" y="339"/>
                  </a:lnTo>
                  <a:lnTo>
                    <a:pt x="521" y="343"/>
                  </a:lnTo>
                  <a:lnTo>
                    <a:pt x="520" y="350"/>
                  </a:lnTo>
                  <a:lnTo>
                    <a:pt x="521" y="354"/>
                  </a:lnTo>
                  <a:lnTo>
                    <a:pt x="521" y="354"/>
                  </a:lnTo>
                  <a:lnTo>
                    <a:pt x="523" y="361"/>
                  </a:lnTo>
                  <a:lnTo>
                    <a:pt x="526" y="364"/>
                  </a:lnTo>
                  <a:lnTo>
                    <a:pt x="529" y="366"/>
                  </a:lnTo>
                  <a:lnTo>
                    <a:pt x="534" y="367"/>
                  </a:lnTo>
                  <a:lnTo>
                    <a:pt x="545" y="369"/>
                  </a:lnTo>
                  <a:lnTo>
                    <a:pt x="556" y="369"/>
                  </a:lnTo>
                  <a:lnTo>
                    <a:pt x="556" y="369"/>
                  </a:lnTo>
                  <a:lnTo>
                    <a:pt x="567" y="372"/>
                  </a:lnTo>
                  <a:lnTo>
                    <a:pt x="567" y="372"/>
                  </a:lnTo>
                  <a:lnTo>
                    <a:pt x="558" y="380"/>
                  </a:lnTo>
                  <a:lnTo>
                    <a:pt x="548" y="385"/>
                  </a:lnTo>
                  <a:lnTo>
                    <a:pt x="537" y="388"/>
                  </a:lnTo>
                  <a:lnTo>
                    <a:pt x="528" y="388"/>
                  </a:lnTo>
                  <a:lnTo>
                    <a:pt x="528" y="388"/>
                  </a:lnTo>
                  <a:lnTo>
                    <a:pt x="515" y="388"/>
                  </a:lnTo>
                  <a:lnTo>
                    <a:pt x="515" y="388"/>
                  </a:lnTo>
                  <a:lnTo>
                    <a:pt x="499" y="385"/>
                  </a:lnTo>
                  <a:lnTo>
                    <a:pt x="483" y="383"/>
                  </a:lnTo>
                  <a:lnTo>
                    <a:pt x="450" y="381"/>
                  </a:lnTo>
                  <a:lnTo>
                    <a:pt x="450" y="381"/>
                  </a:lnTo>
                  <a:lnTo>
                    <a:pt x="432" y="381"/>
                  </a:lnTo>
                  <a:lnTo>
                    <a:pt x="432" y="381"/>
                  </a:lnTo>
                  <a:lnTo>
                    <a:pt x="413" y="381"/>
                  </a:lnTo>
                  <a:lnTo>
                    <a:pt x="413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78" y="381"/>
                  </a:lnTo>
                  <a:lnTo>
                    <a:pt x="378" y="381"/>
                  </a:lnTo>
                  <a:lnTo>
                    <a:pt x="372" y="381"/>
                  </a:lnTo>
                  <a:lnTo>
                    <a:pt x="372" y="381"/>
                  </a:lnTo>
                  <a:lnTo>
                    <a:pt x="367" y="381"/>
                  </a:lnTo>
                  <a:lnTo>
                    <a:pt x="362" y="378"/>
                  </a:lnTo>
                  <a:lnTo>
                    <a:pt x="362" y="373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59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0" y="356"/>
                  </a:lnTo>
                  <a:lnTo>
                    <a:pt x="350" y="356"/>
                  </a:lnTo>
                  <a:lnTo>
                    <a:pt x="346" y="356"/>
                  </a:lnTo>
                  <a:lnTo>
                    <a:pt x="346" y="356"/>
                  </a:lnTo>
                  <a:lnTo>
                    <a:pt x="335" y="356"/>
                  </a:lnTo>
                  <a:lnTo>
                    <a:pt x="335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16" y="356"/>
                  </a:lnTo>
                  <a:lnTo>
                    <a:pt x="305" y="359"/>
                  </a:lnTo>
                  <a:lnTo>
                    <a:pt x="305" y="359"/>
                  </a:lnTo>
                  <a:lnTo>
                    <a:pt x="305" y="362"/>
                  </a:lnTo>
                  <a:lnTo>
                    <a:pt x="307" y="367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9" y="377"/>
                  </a:lnTo>
                  <a:lnTo>
                    <a:pt x="319" y="380"/>
                  </a:lnTo>
                  <a:lnTo>
                    <a:pt x="318" y="385"/>
                  </a:lnTo>
                  <a:lnTo>
                    <a:pt x="318" y="385"/>
                  </a:lnTo>
                  <a:lnTo>
                    <a:pt x="315" y="389"/>
                  </a:lnTo>
                  <a:lnTo>
                    <a:pt x="308" y="393"/>
                  </a:lnTo>
                  <a:lnTo>
                    <a:pt x="304" y="394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289" y="394"/>
                  </a:lnTo>
                  <a:lnTo>
                    <a:pt x="289" y="394"/>
                  </a:lnTo>
                  <a:lnTo>
                    <a:pt x="264" y="386"/>
                  </a:lnTo>
                  <a:lnTo>
                    <a:pt x="238" y="380"/>
                  </a:lnTo>
                  <a:lnTo>
                    <a:pt x="211" y="375"/>
                  </a:lnTo>
                  <a:lnTo>
                    <a:pt x="186" y="373"/>
                  </a:lnTo>
                  <a:lnTo>
                    <a:pt x="186" y="373"/>
                  </a:lnTo>
                  <a:lnTo>
                    <a:pt x="164" y="375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0" y="377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8" y="369"/>
                  </a:lnTo>
                  <a:lnTo>
                    <a:pt x="140" y="364"/>
                  </a:lnTo>
                  <a:lnTo>
                    <a:pt x="146" y="358"/>
                  </a:lnTo>
                  <a:lnTo>
                    <a:pt x="156" y="354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92" y="335"/>
                  </a:lnTo>
                  <a:lnTo>
                    <a:pt x="207" y="326"/>
                  </a:lnTo>
                  <a:lnTo>
                    <a:pt x="219" y="316"/>
                  </a:lnTo>
                  <a:lnTo>
                    <a:pt x="232" y="305"/>
                  </a:lnTo>
                  <a:lnTo>
                    <a:pt x="243" y="294"/>
                  </a:lnTo>
                  <a:lnTo>
                    <a:pt x="253" y="281"/>
                  </a:lnTo>
                  <a:lnTo>
                    <a:pt x="262" y="267"/>
                  </a:lnTo>
                  <a:lnTo>
                    <a:pt x="262" y="267"/>
                  </a:lnTo>
                  <a:lnTo>
                    <a:pt x="269" y="259"/>
                  </a:lnTo>
                  <a:lnTo>
                    <a:pt x="277" y="253"/>
                  </a:lnTo>
                  <a:lnTo>
                    <a:pt x="286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305" y="248"/>
                  </a:lnTo>
                  <a:lnTo>
                    <a:pt x="313" y="251"/>
                  </a:lnTo>
                  <a:lnTo>
                    <a:pt x="313" y="251"/>
                  </a:lnTo>
                  <a:lnTo>
                    <a:pt x="323" y="253"/>
                  </a:lnTo>
                  <a:lnTo>
                    <a:pt x="331" y="254"/>
                  </a:lnTo>
                  <a:close/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5D9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6" name="Freeform 242">
              <a:extLst>
                <a:ext uri="{FF2B5EF4-FFF2-40B4-BE49-F238E27FC236}">
                  <a16:creationId xmlns:a16="http://schemas.microsoft.com/office/drawing/2014/main" id="{274B8FC9-6431-B2DE-88CC-4FF483E8C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00"/>
              <a:ext cx="272" cy="83"/>
            </a:xfrm>
            <a:custGeom>
              <a:avLst/>
              <a:gdLst>
                <a:gd name="T0" fmla="*/ 210 w 543"/>
                <a:gd name="T1" fmla="*/ 23 h 165"/>
                <a:gd name="T2" fmla="*/ 232 w 543"/>
                <a:gd name="T3" fmla="*/ 12 h 165"/>
                <a:gd name="T4" fmla="*/ 248 w 543"/>
                <a:gd name="T5" fmla="*/ 3 h 165"/>
                <a:gd name="T6" fmla="*/ 264 w 543"/>
                <a:gd name="T7" fmla="*/ 0 h 165"/>
                <a:gd name="T8" fmla="*/ 287 w 543"/>
                <a:gd name="T9" fmla="*/ 4 h 165"/>
                <a:gd name="T10" fmla="*/ 346 w 543"/>
                <a:gd name="T11" fmla="*/ 23 h 165"/>
                <a:gd name="T12" fmla="*/ 376 w 543"/>
                <a:gd name="T13" fmla="*/ 25 h 165"/>
                <a:gd name="T14" fmla="*/ 408 w 543"/>
                <a:gd name="T15" fmla="*/ 15 h 165"/>
                <a:gd name="T16" fmla="*/ 411 w 543"/>
                <a:gd name="T17" fmla="*/ 14 h 165"/>
                <a:gd name="T18" fmla="*/ 419 w 543"/>
                <a:gd name="T19" fmla="*/ 19 h 165"/>
                <a:gd name="T20" fmla="*/ 456 w 543"/>
                <a:gd name="T21" fmla="*/ 54 h 165"/>
                <a:gd name="T22" fmla="*/ 502 w 543"/>
                <a:gd name="T23" fmla="*/ 66 h 165"/>
                <a:gd name="T24" fmla="*/ 538 w 543"/>
                <a:gd name="T25" fmla="*/ 69 h 165"/>
                <a:gd name="T26" fmla="*/ 542 w 543"/>
                <a:gd name="T27" fmla="*/ 73 h 165"/>
                <a:gd name="T28" fmla="*/ 491 w 543"/>
                <a:gd name="T29" fmla="*/ 76 h 165"/>
                <a:gd name="T30" fmla="*/ 430 w 543"/>
                <a:gd name="T31" fmla="*/ 87 h 165"/>
                <a:gd name="T32" fmla="*/ 410 w 543"/>
                <a:gd name="T33" fmla="*/ 96 h 165"/>
                <a:gd name="T34" fmla="*/ 392 w 543"/>
                <a:gd name="T35" fmla="*/ 112 h 165"/>
                <a:gd name="T36" fmla="*/ 392 w 543"/>
                <a:gd name="T37" fmla="*/ 123 h 165"/>
                <a:gd name="T38" fmla="*/ 400 w 543"/>
                <a:gd name="T39" fmla="*/ 135 h 165"/>
                <a:gd name="T40" fmla="*/ 427 w 543"/>
                <a:gd name="T41" fmla="*/ 138 h 165"/>
                <a:gd name="T42" fmla="*/ 438 w 543"/>
                <a:gd name="T43" fmla="*/ 141 h 165"/>
                <a:gd name="T44" fmla="*/ 408 w 543"/>
                <a:gd name="T45" fmla="*/ 157 h 165"/>
                <a:gd name="T46" fmla="*/ 386 w 543"/>
                <a:gd name="T47" fmla="*/ 157 h 165"/>
                <a:gd name="T48" fmla="*/ 354 w 543"/>
                <a:gd name="T49" fmla="*/ 152 h 165"/>
                <a:gd name="T50" fmla="*/ 303 w 543"/>
                <a:gd name="T51" fmla="*/ 150 h 165"/>
                <a:gd name="T52" fmla="*/ 284 w 543"/>
                <a:gd name="T53" fmla="*/ 150 h 165"/>
                <a:gd name="T54" fmla="*/ 256 w 543"/>
                <a:gd name="T55" fmla="*/ 150 h 165"/>
                <a:gd name="T56" fmla="*/ 249 w 543"/>
                <a:gd name="T57" fmla="*/ 150 h 165"/>
                <a:gd name="T58" fmla="*/ 238 w 543"/>
                <a:gd name="T59" fmla="*/ 150 h 165"/>
                <a:gd name="T60" fmla="*/ 235 w 543"/>
                <a:gd name="T61" fmla="*/ 133 h 165"/>
                <a:gd name="T62" fmla="*/ 232 w 543"/>
                <a:gd name="T63" fmla="*/ 127 h 165"/>
                <a:gd name="T64" fmla="*/ 224 w 543"/>
                <a:gd name="T65" fmla="*/ 125 h 165"/>
                <a:gd name="T66" fmla="*/ 217 w 543"/>
                <a:gd name="T67" fmla="*/ 125 h 165"/>
                <a:gd name="T68" fmla="*/ 206 w 543"/>
                <a:gd name="T69" fmla="*/ 125 h 165"/>
                <a:gd name="T70" fmla="*/ 187 w 543"/>
                <a:gd name="T71" fmla="*/ 125 h 165"/>
                <a:gd name="T72" fmla="*/ 176 w 543"/>
                <a:gd name="T73" fmla="*/ 131 h 165"/>
                <a:gd name="T74" fmla="*/ 187 w 543"/>
                <a:gd name="T75" fmla="*/ 144 h 165"/>
                <a:gd name="T76" fmla="*/ 189 w 543"/>
                <a:gd name="T77" fmla="*/ 154 h 165"/>
                <a:gd name="T78" fmla="*/ 179 w 543"/>
                <a:gd name="T79" fmla="*/ 162 h 165"/>
                <a:gd name="T80" fmla="*/ 168 w 543"/>
                <a:gd name="T81" fmla="*/ 165 h 165"/>
                <a:gd name="T82" fmla="*/ 135 w 543"/>
                <a:gd name="T83" fmla="*/ 155 h 165"/>
                <a:gd name="T84" fmla="*/ 57 w 543"/>
                <a:gd name="T85" fmla="*/ 142 h 165"/>
                <a:gd name="T86" fmla="*/ 14 w 543"/>
                <a:gd name="T87" fmla="*/ 147 h 165"/>
                <a:gd name="T88" fmla="*/ 14 w 543"/>
                <a:gd name="T89" fmla="*/ 147 h 165"/>
                <a:gd name="T90" fmla="*/ 8 w 543"/>
                <a:gd name="T91" fmla="*/ 144 h 165"/>
                <a:gd name="T92" fmla="*/ 1 w 543"/>
                <a:gd name="T93" fmla="*/ 149 h 165"/>
                <a:gd name="T94" fmla="*/ 1 w 543"/>
                <a:gd name="T95" fmla="*/ 149 h 165"/>
                <a:gd name="T96" fmla="*/ 1 w 543"/>
                <a:gd name="T97" fmla="*/ 149 h 165"/>
                <a:gd name="T98" fmla="*/ 0 w 543"/>
                <a:gd name="T99" fmla="*/ 146 h 165"/>
                <a:gd name="T100" fmla="*/ 0 w 543"/>
                <a:gd name="T101" fmla="*/ 146 h 165"/>
                <a:gd name="T102" fmla="*/ 6 w 543"/>
                <a:gd name="T103" fmla="*/ 142 h 165"/>
                <a:gd name="T104" fmla="*/ 11 w 543"/>
                <a:gd name="T105" fmla="*/ 133 h 165"/>
                <a:gd name="T106" fmla="*/ 35 w 543"/>
                <a:gd name="T107" fmla="*/ 119 h 165"/>
                <a:gd name="T108" fmla="*/ 78 w 543"/>
                <a:gd name="T109" fmla="*/ 95 h 165"/>
                <a:gd name="T110" fmla="*/ 114 w 543"/>
                <a:gd name="T111" fmla="*/ 63 h 165"/>
                <a:gd name="T112" fmla="*/ 133 w 543"/>
                <a:gd name="T113" fmla="*/ 36 h 165"/>
                <a:gd name="T114" fmla="*/ 157 w 543"/>
                <a:gd name="T115" fmla="*/ 17 h 165"/>
                <a:gd name="T116" fmla="*/ 176 w 543"/>
                <a:gd name="T117" fmla="*/ 17 h 165"/>
                <a:gd name="T118" fmla="*/ 194 w 543"/>
                <a:gd name="T119" fmla="*/ 2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3" h="165">
                  <a:moveTo>
                    <a:pt x="202" y="23"/>
                  </a:moveTo>
                  <a:lnTo>
                    <a:pt x="202" y="23"/>
                  </a:lnTo>
                  <a:lnTo>
                    <a:pt x="210" y="23"/>
                  </a:lnTo>
                  <a:lnTo>
                    <a:pt x="217" y="20"/>
                  </a:lnTo>
                  <a:lnTo>
                    <a:pt x="224" y="17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6"/>
                  </a:lnTo>
                  <a:lnTo>
                    <a:pt x="248" y="3"/>
                  </a:lnTo>
                  <a:lnTo>
                    <a:pt x="256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5" y="1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306" y="12"/>
                  </a:lnTo>
                  <a:lnTo>
                    <a:pt x="325" y="19"/>
                  </a:lnTo>
                  <a:lnTo>
                    <a:pt x="346" y="23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76" y="25"/>
                  </a:lnTo>
                  <a:lnTo>
                    <a:pt x="387" y="22"/>
                  </a:lnTo>
                  <a:lnTo>
                    <a:pt x="397" y="20"/>
                  </a:lnTo>
                  <a:lnTo>
                    <a:pt x="408" y="15"/>
                  </a:lnTo>
                  <a:lnTo>
                    <a:pt x="408" y="15"/>
                  </a:lnTo>
                  <a:lnTo>
                    <a:pt x="411" y="14"/>
                  </a:lnTo>
                  <a:lnTo>
                    <a:pt x="411" y="14"/>
                  </a:lnTo>
                  <a:lnTo>
                    <a:pt x="416" y="15"/>
                  </a:lnTo>
                  <a:lnTo>
                    <a:pt x="419" y="19"/>
                  </a:lnTo>
                  <a:lnTo>
                    <a:pt x="419" y="19"/>
                  </a:lnTo>
                  <a:lnTo>
                    <a:pt x="429" y="34"/>
                  </a:lnTo>
                  <a:lnTo>
                    <a:pt x="441" y="46"/>
                  </a:lnTo>
                  <a:lnTo>
                    <a:pt x="456" y="54"/>
                  </a:lnTo>
                  <a:lnTo>
                    <a:pt x="470" y="60"/>
                  </a:lnTo>
                  <a:lnTo>
                    <a:pt x="484" y="63"/>
                  </a:lnTo>
                  <a:lnTo>
                    <a:pt x="502" y="66"/>
                  </a:lnTo>
                  <a:lnTo>
                    <a:pt x="534" y="68"/>
                  </a:lnTo>
                  <a:lnTo>
                    <a:pt x="534" y="68"/>
                  </a:lnTo>
                  <a:lnTo>
                    <a:pt x="538" y="69"/>
                  </a:lnTo>
                  <a:lnTo>
                    <a:pt x="543" y="73"/>
                  </a:lnTo>
                  <a:lnTo>
                    <a:pt x="543" y="73"/>
                  </a:lnTo>
                  <a:lnTo>
                    <a:pt x="542" y="73"/>
                  </a:lnTo>
                  <a:lnTo>
                    <a:pt x="542" y="73"/>
                  </a:lnTo>
                  <a:lnTo>
                    <a:pt x="516" y="73"/>
                  </a:lnTo>
                  <a:lnTo>
                    <a:pt x="491" y="76"/>
                  </a:lnTo>
                  <a:lnTo>
                    <a:pt x="440" y="84"/>
                  </a:lnTo>
                  <a:lnTo>
                    <a:pt x="440" y="84"/>
                  </a:lnTo>
                  <a:lnTo>
                    <a:pt x="430" y="87"/>
                  </a:lnTo>
                  <a:lnTo>
                    <a:pt x="419" y="92"/>
                  </a:lnTo>
                  <a:lnTo>
                    <a:pt x="419" y="92"/>
                  </a:lnTo>
                  <a:lnTo>
                    <a:pt x="410" y="96"/>
                  </a:lnTo>
                  <a:lnTo>
                    <a:pt x="399" y="104"/>
                  </a:lnTo>
                  <a:lnTo>
                    <a:pt x="395" y="108"/>
                  </a:lnTo>
                  <a:lnTo>
                    <a:pt x="392" y="112"/>
                  </a:lnTo>
                  <a:lnTo>
                    <a:pt x="391" y="119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4" y="130"/>
                  </a:lnTo>
                  <a:lnTo>
                    <a:pt x="397" y="133"/>
                  </a:lnTo>
                  <a:lnTo>
                    <a:pt x="400" y="135"/>
                  </a:lnTo>
                  <a:lnTo>
                    <a:pt x="405" y="136"/>
                  </a:lnTo>
                  <a:lnTo>
                    <a:pt x="416" y="138"/>
                  </a:lnTo>
                  <a:lnTo>
                    <a:pt x="427" y="138"/>
                  </a:lnTo>
                  <a:lnTo>
                    <a:pt x="427" y="138"/>
                  </a:lnTo>
                  <a:lnTo>
                    <a:pt x="438" y="141"/>
                  </a:lnTo>
                  <a:lnTo>
                    <a:pt x="438" y="141"/>
                  </a:lnTo>
                  <a:lnTo>
                    <a:pt x="429" y="149"/>
                  </a:lnTo>
                  <a:lnTo>
                    <a:pt x="419" y="154"/>
                  </a:lnTo>
                  <a:lnTo>
                    <a:pt x="408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86" y="157"/>
                  </a:lnTo>
                  <a:lnTo>
                    <a:pt x="386" y="157"/>
                  </a:lnTo>
                  <a:lnTo>
                    <a:pt x="370" y="154"/>
                  </a:lnTo>
                  <a:lnTo>
                    <a:pt x="354" y="152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03" y="150"/>
                  </a:lnTo>
                  <a:lnTo>
                    <a:pt x="303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8" y="150"/>
                  </a:lnTo>
                  <a:lnTo>
                    <a:pt x="233" y="147"/>
                  </a:lnTo>
                  <a:lnTo>
                    <a:pt x="233" y="142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5" y="128"/>
                  </a:lnTo>
                  <a:lnTo>
                    <a:pt x="232" y="127"/>
                  </a:lnTo>
                  <a:lnTo>
                    <a:pt x="229" y="125"/>
                  </a:lnTo>
                  <a:lnTo>
                    <a:pt x="224" y="125"/>
                  </a:lnTo>
                  <a:lnTo>
                    <a:pt x="224" y="12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06" y="125"/>
                  </a:lnTo>
                  <a:lnTo>
                    <a:pt x="206" y="125"/>
                  </a:lnTo>
                  <a:lnTo>
                    <a:pt x="197" y="125"/>
                  </a:lnTo>
                  <a:lnTo>
                    <a:pt x="197" y="125"/>
                  </a:lnTo>
                  <a:lnTo>
                    <a:pt x="187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6" y="131"/>
                  </a:lnTo>
                  <a:lnTo>
                    <a:pt x="178" y="136"/>
                  </a:lnTo>
                  <a:lnTo>
                    <a:pt x="184" y="141"/>
                  </a:lnTo>
                  <a:lnTo>
                    <a:pt x="187" y="144"/>
                  </a:lnTo>
                  <a:lnTo>
                    <a:pt x="190" y="146"/>
                  </a:lnTo>
                  <a:lnTo>
                    <a:pt x="190" y="149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6" y="158"/>
                  </a:lnTo>
                  <a:lnTo>
                    <a:pt x="179" y="162"/>
                  </a:lnTo>
                  <a:lnTo>
                    <a:pt x="175" y="163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35" y="155"/>
                  </a:lnTo>
                  <a:lnTo>
                    <a:pt x="109" y="149"/>
                  </a:lnTo>
                  <a:lnTo>
                    <a:pt x="82" y="144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35" y="144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1" y="146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9" y="138"/>
                  </a:lnTo>
                  <a:lnTo>
                    <a:pt x="11" y="133"/>
                  </a:lnTo>
                  <a:lnTo>
                    <a:pt x="17" y="127"/>
                  </a:lnTo>
                  <a:lnTo>
                    <a:pt x="27" y="123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63" y="104"/>
                  </a:lnTo>
                  <a:lnTo>
                    <a:pt x="78" y="95"/>
                  </a:lnTo>
                  <a:lnTo>
                    <a:pt x="90" y="85"/>
                  </a:lnTo>
                  <a:lnTo>
                    <a:pt x="103" y="74"/>
                  </a:lnTo>
                  <a:lnTo>
                    <a:pt x="114" y="63"/>
                  </a:lnTo>
                  <a:lnTo>
                    <a:pt x="124" y="50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40" y="28"/>
                  </a:lnTo>
                  <a:lnTo>
                    <a:pt x="148" y="22"/>
                  </a:lnTo>
                  <a:lnTo>
                    <a:pt x="157" y="17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76" y="1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94" y="22"/>
                  </a:lnTo>
                  <a:lnTo>
                    <a:pt x="202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7" name="Freeform 243">
              <a:extLst>
                <a:ext uri="{FF2B5EF4-FFF2-40B4-BE49-F238E27FC236}">
                  <a16:creationId xmlns:a16="http://schemas.microsoft.com/office/drawing/2014/main" id="{37478C54-5B26-8770-DB90-1E05853B8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1462 w 3571"/>
                <a:gd name="T1" fmla="*/ 24 h 1398"/>
                <a:gd name="T2" fmla="*/ 980 w 3571"/>
                <a:gd name="T3" fmla="*/ 173 h 1398"/>
                <a:gd name="T4" fmla="*/ 810 w 3571"/>
                <a:gd name="T5" fmla="*/ 204 h 1398"/>
                <a:gd name="T6" fmla="*/ 569 w 3571"/>
                <a:gd name="T7" fmla="*/ 197 h 1398"/>
                <a:gd name="T8" fmla="*/ 405 w 3571"/>
                <a:gd name="T9" fmla="*/ 126 h 1398"/>
                <a:gd name="T10" fmla="*/ 297 w 3571"/>
                <a:gd name="T11" fmla="*/ 35 h 1398"/>
                <a:gd name="T12" fmla="*/ 169 w 3571"/>
                <a:gd name="T13" fmla="*/ 21 h 1398"/>
                <a:gd name="T14" fmla="*/ 108 w 3571"/>
                <a:gd name="T15" fmla="*/ 154 h 1398"/>
                <a:gd name="T16" fmla="*/ 30 w 3571"/>
                <a:gd name="T17" fmla="*/ 294 h 1398"/>
                <a:gd name="T18" fmla="*/ 103 w 3571"/>
                <a:gd name="T19" fmla="*/ 324 h 1398"/>
                <a:gd name="T20" fmla="*/ 43 w 3571"/>
                <a:gd name="T21" fmla="*/ 396 h 1398"/>
                <a:gd name="T22" fmla="*/ 43 w 3571"/>
                <a:gd name="T23" fmla="*/ 599 h 1398"/>
                <a:gd name="T24" fmla="*/ 130 w 3571"/>
                <a:gd name="T25" fmla="*/ 631 h 1398"/>
                <a:gd name="T26" fmla="*/ 200 w 3571"/>
                <a:gd name="T27" fmla="*/ 729 h 1398"/>
                <a:gd name="T28" fmla="*/ 226 w 3571"/>
                <a:gd name="T29" fmla="*/ 832 h 1398"/>
                <a:gd name="T30" fmla="*/ 95 w 3571"/>
                <a:gd name="T31" fmla="*/ 777 h 1398"/>
                <a:gd name="T32" fmla="*/ 76 w 3571"/>
                <a:gd name="T33" fmla="*/ 863 h 1398"/>
                <a:gd name="T34" fmla="*/ 169 w 3571"/>
                <a:gd name="T35" fmla="*/ 894 h 1398"/>
                <a:gd name="T36" fmla="*/ 256 w 3571"/>
                <a:gd name="T37" fmla="*/ 983 h 1398"/>
                <a:gd name="T38" fmla="*/ 278 w 3571"/>
                <a:gd name="T39" fmla="*/ 1079 h 1398"/>
                <a:gd name="T40" fmla="*/ 319 w 3571"/>
                <a:gd name="T41" fmla="*/ 1128 h 1398"/>
                <a:gd name="T42" fmla="*/ 272 w 3571"/>
                <a:gd name="T43" fmla="*/ 1160 h 1398"/>
                <a:gd name="T44" fmla="*/ 440 w 3571"/>
                <a:gd name="T45" fmla="*/ 1150 h 1398"/>
                <a:gd name="T46" fmla="*/ 377 w 3571"/>
                <a:gd name="T47" fmla="*/ 1201 h 1398"/>
                <a:gd name="T48" fmla="*/ 437 w 3571"/>
                <a:gd name="T49" fmla="*/ 1212 h 1398"/>
                <a:gd name="T50" fmla="*/ 523 w 3571"/>
                <a:gd name="T51" fmla="*/ 1207 h 1398"/>
                <a:gd name="T52" fmla="*/ 623 w 3571"/>
                <a:gd name="T53" fmla="*/ 1257 h 1398"/>
                <a:gd name="T54" fmla="*/ 833 w 3571"/>
                <a:gd name="T55" fmla="*/ 1323 h 1398"/>
                <a:gd name="T56" fmla="*/ 912 w 3571"/>
                <a:gd name="T57" fmla="*/ 1291 h 1398"/>
                <a:gd name="T58" fmla="*/ 1066 w 3571"/>
                <a:gd name="T59" fmla="*/ 1214 h 1398"/>
                <a:gd name="T60" fmla="*/ 1381 w 3571"/>
                <a:gd name="T61" fmla="*/ 1376 h 1398"/>
                <a:gd name="T62" fmla="*/ 1543 w 3571"/>
                <a:gd name="T63" fmla="*/ 1331 h 1398"/>
                <a:gd name="T64" fmla="*/ 1649 w 3571"/>
                <a:gd name="T65" fmla="*/ 1222 h 1398"/>
                <a:gd name="T66" fmla="*/ 1838 w 3571"/>
                <a:gd name="T67" fmla="*/ 1260 h 1398"/>
                <a:gd name="T68" fmla="*/ 1944 w 3571"/>
                <a:gd name="T69" fmla="*/ 1183 h 1398"/>
                <a:gd name="T70" fmla="*/ 1917 w 3571"/>
                <a:gd name="T71" fmla="*/ 1326 h 1398"/>
                <a:gd name="T72" fmla="*/ 2006 w 3571"/>
                <a:gd name="T73" fmla="*/ 1382 h 1398"/>
                <a:gd name="T74" fmla="*/ 2037 w 3571"/>
                <a:gd name="T75" fmla="*/ 1279 h 1398"/>
                <a:gd name="T76" fmla="*/ 2164 w 3571"/>
                <a:gd name="T77" fmla="*/ 1217 h 1398"/>
                <a:gd name="T78" fmla="*/ 2413 w 3571"/>
                <a:gd name="T79" fmla="*/ 1174 h 1398"/>
                <a:gd name="T80" fmla="*/ 2669 w 3571"/>
                <a:gd name="T81" fmla="*/ 1193 h 1398"/>
                <a:gd name="T82" fmla="*/ 2966 w 3571"/>
                <a:gd name="T83" fmla="*/ 1122 h 1398"/>
                <a:gd name="T84" fmla="*/ 3141 w 3571"/>
                <a:gd name="T85" fmla="*/ 1109 h 1398"/>
                <a:gd name="T86" fmla="*/ 3244 w 3571"/>
                <a:gd name="T87" fmla="*/ 1066 h 1398"/>
                <a:gd name="T88" fmla="*/ 3474 w 3571"/>
                <a:gd name="T89" fmla="*/ 1080 h 1398"/>
                <a:gd name="T90" fmla="*/ 3547 w 3571"/>
                <a:gd name="T91" fmla="*/ 1071 h 1398"/>
                <a:gd name="T92" fmla="*/ 3455 w 3571"/>
                <a:gd name="T93" fmla="*/ 926 h 1398"/>
                <a:gd name="T94" fmla="*/ 3420 w 3571"/>
                <a:gd name="T95" fmla="*/ 721 h 1398"/>
                <a:gd name="T96" fmla="*/ 3387 w 3571"/>
                <a:gd name="T97" fmla="*/ 599 h 1398"/>
                <a:gd name="T98" fmla="*/ 3436 w 3571"/>
                <a:gd name="T99" fmla="*/ 558 h 1398"/>
                <a:gd name="T100" fmla="*/ 3385 w 3571"/>
                <a:gd name="T101" fmla="*/ 481 h 1398"/>
                <a:gd name="T102" fmla="*/ 3257 w 3571"/>
                <a:gd name="T103" fmla="*/ 381 h 1398"/>
                <a:gd name="T104" fmla="*/ 3198 w 3571"/>
                <a:gd name="T105" fmla="*/ 223 h 1398"/>
                <a:gd name="T106" fmla="*/ 3045 w 3571"/>
                <a:gd name="T107" fmla="*/ 145 h 1398"/>
                <a:gd name="T108" fmla="*/ 2901 w 3571"/>
                <a:gd name="T109" fmla="*/ 153 h 1398"/>
                <a:gd name="T110" fmla="*/ 2658 w 3571"/>
                <a:gd name="T111" fmla="*/ 240 h 1398"/>
                <a:gd name="T112" fmla="*/ 2354 w 3571"/>
                <a:gd name="T113" fmla="*/ 245 h 1398"/>
                <a:gd name="T114" fmla="*/ 2143 w 3571"/>
                <a:gd name="T115" fmla="*/ 223 h 1398"/>
                <a:gd name="T116" fmla="*/ 1967 w 3571"/>
                <a:gd name="T117" fmla="*/ 161 h 1398"/>
                <a:gd name="T118" fmla="*/ 1830 w 3571"/>
                <a:gd name="T119" fmla="*/ 83 h 1398"/>
                <a:gd name="T120" fmla="*/ 1674 w 3571"/>
                <a:gd name="T121" fmla="*/ 64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8" name="Freeform 244">
              <a:extLst>
                <a:ext uri="{FF2B5EF4-FFF2-40B4-BE49-F238E27FC236}">
                  <a16:creationId xmlns:a16="http://schemas.microsoft.com/office/drawing/2014/main" id="{61C1713E-92A0-ACE3-A482-4E3331A8F8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" y="3673"/>
              <a:ext cx="4" cy="2"/>
            </a:xfrm>
            <a:custGeom>
              <a:avLst/>
              <a:gdLst>
                <a:gd name="T0" fmla="*/ 0 w 8"/>
                <a:gd name="T1" fmla="*/ 2 h 5"/>
                <a:gd name="T2" fmla="*/ 0 w 8"/>
                <a:gd name="T3" fmla="*/ 2 h 5"/>
                <a:gd name="T4" fmla="*/ 0 w 8"/>
                <a:gd name="T5" fmla="*/ 2 h 5"/>
                <a:gd name="T6" fmla="*/ 1 w 8"/>
                <a:gd name="T7" fmla="*/ 5 h 5"/>
                <a:gd name="T8" fmla="*/ 1 w 8"/>
                <a:gd name="T9" fmla="*/ 5 h 5"/>
                <a:gd name="T10" fmla="*/ 1 w 8"/>
                <a:gd name="T11" fmla="*/ 5 h 5"/>
                <a:gd name="T12" fmla="*/ 0 w 8"/>
                <a:gd name="T13" fmla="*/ 2 h 5"/>
                <a:gd name="T14" fmla="*/ 8 w 8"/>
                <a:gd name="T15" fmla="*/ 0 h 5"/>
                <a:gd name="T16" fmla="*/ 8 w 8"/>
                <a:gd name="T17" fmla="*/ 0 h 5"/>
                <a:gd name="T18" fmla="*/ 1 w 8"/>
                <a:gd name="T19" fmla="*/ 5 h 5"/>
                <a:gd name="T20" fmla="*/ 1 w 8"/>
                <a:gd name="T21" fmla="*/ 5 h 5"/>
                <a:gd name="T22" fmla="*/ 1 w 8"/>
                <a:gd name="T23" fmla="*/ 5 h 5"/>
                <a:gd name="T24" fmla="*/ 1 w 8"/>
                <a:gd name="T25" fmla="*/ 5 h 5"/>
                <a:gd name="T26" fmla="*/ 1 w 8"/>
                <a:gd name="T27" fmla="*/ 5 h 5"/>
                <a:gd name="T28" fmla="*/ 1 w 8"/>
                <a:gd name="T29" fmla="*/ 5 h 5"/>
                <a:gd name="T30" fmla="*/ 8 w 8"/>
                <a:gd name="T31" fmla="*/ 0 h 5"/>
                <a:gd name="T32" fmla="*/ 8 w 8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5D9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9" name="Freeform 245">
              <a:extLst>
                <a:ext uri="{FF2B5EF4-FFF2-40B4-BE49-F238E27FC236}">
                  <a16:creationId xmlns:a16="http://schemas.microsoft.com/office/drawing/2014/main" id="{ED5A2A12-EF85-0204-E75E-E6F85F990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0" name="Freeform 246">
              <a:extLst>
                <a:ext uri="{FF2B5EF4-FFF2-40B4-BE49-F238E27FC236}">
                  <a16:creationId xmlns:a16="http://schemas.microsoft.com/office/drawing/2014/main" id="{CBA02D11-B9AC-04C2-4BFE-01BD5ACDD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" y="3673"/>
              <a:ext cx="3" cy="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0 w 7"/>
                <a:gd name="T5" fmla="*/ 5 h 5"/>
                <a:gd name="T6" fmla="*/ 0 w 7"/>
                <a:gd name="T7" fmla="*/ 5 h 5"/>
                <a:gd name="T8" fmla="*/ 0 w 7"/>
                <a:gd name="T9" fmla="*/ 5 h 5"/>
                <a:gd name="T10" fmla="*/ 0 w 7"/>
                <a:gd name="T11" fmla="*/ 5 h 5"/>
                <a:gd name="T12" fmla="*/ 0 w 7"/>
                <a:gd name="T13" fmla="*/ 5 h 5"/>
                <a:gd name="T14" fmla="*/ 0 w 7"/>
                <a:gd name="T15" fmla="*/ 5 h 5"/>
                <a:gd name="T16" fmla="*/ 7 w 7"/>
                <a:gd name="T17" fmla="*/ 0 h 5"/>
                <a:gd name="T18" fmla="*/ 7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1" name="Freeform 247">
              <a:extLst>
                <a:ext uri="{FF2B5EF4-FFF2-40B4-BE49-F238E27FC236}">
                  <a16:creationId xmlns:a16="http://schemas.microsoft.com/office/drawing/2014/main" id="{3EAF1195-22EC-96C9-8AE9-FC65A9824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" y="509"/>
              <a:ext cx="872" cy="1027"/>
            </a:xfrm>
            <a:custGeom>
              <a:avLst/>
              <a:gdLst>
                <a:gd name="T0" fmla="*/ 1469 w 1743"/>
                <a:gd name="T1" fmla="*/ 1246 h 2053"/>
                <a:gd name="T2" fmla="*/ 1539 w 1743"/>
                <a:gd name="T3" fmla="*/ 1180 h 2053"/>
                <a:gd name="T4" fmla="*/ 1444 w 1743"/>
                <a:gd name="T5" fmla="*/ 1086 h 2053"/>
                <a:gd name="T6" fmla="*/ 1406 w 1743"/>
                <a:gd name="T7" fmla="*/ 1033 h 2053"/>
                <a:gd name="T8" fmla="*/ 1380 w 1743"/>
                <a:gd name="T9" fmla="*/ 952 h 2053"/>
                <a:gd name="T10" fmla="*/ 1372 w 1743"/>
                <a:gd name="T11" fmla="*/ 867 h 2053"/>
                <a:gd name="T12" fmla="*/ 1396 w 1743"/>
                <a:gd name="T13" fmla="*/ 795 h 2053"/>
                <a:gd name="T14" fmla="*/ 1242 w 1743"/>
                <a:gd name="T15" fmla="*/ 614 h 2053"/>
                <a:gd name="T16" fmla="*/ 1334 w 1743"/>
                <a:gd name="T17" fmla="*/ 457 h 2053"/>
                <a:gd name="T18" fmla="*/ 1131 w 1743"/>
                <a:gd name="T19" fmla="*/ 355 h 2053"/>
                <a:gd name="T20" fmla="*/ 1109 w 1743"/>
                <a:gd name="T21" fmla="*/ 241 h 2053"/>
                <a:gd name="T22" fmla="*/ 1085 w 1743"/>
                <a:gd name="T23" fmla="*/ 203 h 2053"/>
                <a:gd name="T24" fmla="*/ 1167 w 1743"/>
                <a:gd name="T25" fmla="*/ 87 h 2053"/>
                <a:gd name="T26" fmla="*/ 986 w 1743"/>
                <a:gd name="T27" fmla="*/ 15 h 2053"/>
                <a:gd name="T28" fmla="*/ 872 w 1743"/>
                <a:gd name="T29" fmla="*/ 31 h 2053"/>
                <a:gd name="T30" fmla="*/ 713 w 1743"/>
                <a:gd name="T31" fmla="*/ 81 h 2053"/>
                <a:gd name="T32" fmla="*/ 689 w 1743"/>
                <a:gd name="T33" fmla="*/ 212 h 2053"/>
                <a:gd name="T34" fmla="*/ 610 w 1743"/>
                <a:gd name="T35" fmla="*/ 268 h 2053"/>
                <a:gd name="T36" fmla="*/ 429 w 1743"/>
                <a:gd name="T37" fmla="*/ 244 h 2053"/>
                <a:gd name="T38" fmla="*/ 278 w 1743"/>
                <a:gd name="T39" fmla="*/ 274 h 2053"/>
                <a:gd name="T40" fmla="*/ 56 w 1743"/>
                <a:gd name="T41" fmla="*/ 157 h 2053"/>
                <a:gd name="T42" fmla="*/ 2 w 1743"/>
                <a:gd name="T43" fmla="*/ 192 h 2053"/>
                <a:gd name="T44" fmla="*/ 272 w 1743"/>
                <a:gd name="T45" fmla="*/ 293 h 2053"/>
                <a:gd name="T46" fmla="*/ 418 w 1743"/>
                <a:gd name="T47" fmla="*/ 401 h 2053"/>
                <a:gd name="T48" fmla="*/ 442 w 1743"/>
                <a:gd name="T49" fmla="*/ 501 h 2053"/>
                <a:gd name="T50" fmla="*/ 486 w 1743"/>
                <a:gd name="T51" fmla="*/ 601 h 2053"/>
                <a:gd name="T52" fmla="*/ 478 w 1743"/>
                <a:gd name="T53" fmla="*/ 727 h 2053"/>
                <a:gd name="T54" fmla="*/ 613 w 1743"/>
                <a:gd name="T55" fmla="*/ 852 h 2053"/>
                <a:gd name="T56" fmla="*/ 716 w 1743"/>
                <a:gd name="T57" fmla="*/ 919 h 2053"/>
                <a:gd name="T58" fmla="*/ 710 w 1743"/>
                <a:gd name="T59" fmla="*/ 1005 h 2053"/>
                <a:gd name="T60" fmla="*/ 605 w 1743"/>
                <a:gd name="T61" fmla="*/ 1051 h 2053"/>
                <a:gd name="T62" fmla="*/ 465 w 1743"/>
                <a:gd name="T63" fmla="*/ 1170 h 2053"/>
                <a:gd name="T64" fmla="*/ 410 w 1743"/>
                <a:gd name="T65" fmla="*/ 1211 h 2053"/>
                <a:gd name="T66" fmla="*/ 368 w 1743"/>
                <a:gd name="T67" fmla="*/ 1248 h 2053"/>
                <a:gd name="T68" fmla="*/ 294 w 1743"/>
                <a:gd name="T69" fmla="*/ 1310 h 2053"/>
                <a:gd name="T70" fmla="*/ 273 w 1743"/>
                <a:gd name="T71" fmla="*/ 1318 h 2053"/>
                <a:gd name="T72" fmla="*/ 245 w 1743"/>
                <a:gd name="T73" fmla="*/ 1345 h 2053"/>
                <a:gd name="T74" fmla="*/ 179 w 1743"/>
                <a:gd name="T75" fmla="*/ 1351 h 2053"/>
                <a:gd name="T76" fmla="*/ 135 w 1743"/>
                <a:gd name="T77" fmla="*/ 1437 h 2053"/>
                <a:gd name="T78" fmla="*/ 167 w 1743"/>
                <a:gd name="T79" fmla="*/ 1562 h 2053"/>
                <a:gd name="T80" fmla="*/ 210 w 1743"/>
                <a:gd name="T81" fmla="*/ 1686 h 2053"/>
                <a:gd name="T82" fmla="*/ 191 w 1743"/>
                <a:gd name="T83" fmla="*/ 1801 h 2053"/>
                <a:gd name="T84" fmla="*/ 206 w 1743"/>
                <a:gd name="T85" fmla="*/ 1897 h 2053"/>
                <a:gd name="T86" fmla="*/ 281 w 1743"/>
                <a:gd name="T87" fmla="*/ 1901 h 2053"/>
                <a:gd name="T88" fmla="*/ 310 w 1743"/>
                <a:gd name="T89" fmla="*/ 1939 h 2053"/>
                <a:gd name="T90" fmla="*/ 311 w 1743"/>
                <a:gd name="T91" fmla="*/ 1917 h 2053"/>
                <a:gd name="T92" fmla="*/ 354 w 1743"/>
                <a:gd name="T93" fmla="*/ 1939 h 2053"/>
                <a:gd name="T94" fmla="*/ 343 w 1743"/>
                <a:gd name="T95" fmla="*/ 1964 h 2053"/>
                <a:gd name="T96" fmla="*/ 410 w 1743"/>
                <a:gd name="T97" fmla="*/ 1953 h 2053"/>
                <a:gd name="T98" fmla="*/ 391 w 1743"/>
                <a:gd name="T99" fmla="*/ 1967 h 2053"/>
                <a:gd name="T100" fmla="*/ 435 w 1743"/>
                <a:gd name="T101" fmla="*/ 2015 h 2053"/>
                <a:gd name="T102" fmla="*/ 496 w 1743"/>
                <a:gd name="T103" fmla="*/ 2045 h 2053"/>
                <a:gd name="T104" fmla="*/ 675 w 1743"/>
                <a:gd name="T105" fmla="*/ 2005 h 2053"/>
                <a:gd name="T106" fmla="*/ 794 w 1743"/>
                <a:gd name="T107" fmla="*/ 1972 h 2053"/>
                <a:gd name="T108" fmla="*/ 907 w 1743"/>
                <a:gd name="T109" fmla="*/ 1958 h 2053"/>
                <a:gd name="T110" fmla="*/ 972 w 1743"/>
                <a:gd name="T111" fmla="*/ 1928 h 2053"/>
                <a:gd name="T112" fmla="*/ 1117 w 1743"/>
                <a:gd name="T113" fmla="*/ 1905 h 2053"/>
                <a:gd name="T114" fmla="*/ 1183 w 1743"/>
                <a:gd name="T115" fmla="*/ 1912 h 2053"/>
                <a:gd name="T116" fmla="*/ 1350 w 1743"/>
                <a:gd name="T117" fmla="*/ 1785 h 2053"/>
                <a:gd name="T118" fmla="*/ 1739 w 1743"/>
                <a:gd name="T119" fmla="*/ 1408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3" h="2053">
                  <a:moveTo>
                    <a:pt x="1708" y="1375"/>
                  </a:moveTo>
                  <a:lnTo>
                    <a:pt x="1708" y="1375"/>
                  </a:lnTo>
                  <a:lnTo>
                    <a:pt x="1676" y="1354"/>
                  </a:lnTo>
                  <a:lnTo>
                    <a:pt x="1644" y="1335"/>
                  </a:lnTo>
                  <a:lnTo>
                    <a:pt x="1644" y="1335"/>
                  </a:lnTo>
                  <a:lnTo>
                    <a:pt x="1625" y="1326"/>
                  </a:lnTo>
                  <a:lnTo>
                    <a:pt x="1604" y="1316"/>
                  </a:lnTo>
                  <a:lnTo>
                    <a:pt x="1565" y="1300"/>
                  </a:lnTo>
                  <a:lnTo>
                    <a:pt x="1525" y="1283"/>
                  </a:lnTo>
                  <a:lnTo>
                    <a:pt x="1506" y="1272"/>
                  </a:lnTo>
                  <a:lnTo>
                    <a:pt x="1487" y="1261"/>
                  </a:lnTo>
                  <a:lnTo>
                    <a:pt x="1487" y="1261"/>
                  </a:lnTo>
                  <a:lnTo>
                    <a:pt x="1480" y="1257"/>
                  </a:lnTo>
                  <a:lnTo>
                    <a:pt x="1474" y="1253"/>
                  </a:lnTo>
                  <a:lnTo>
                    <a:pt x="1469" y="1246"/>
                  </a:lnTo>
                  <a:lnTo>
                    <a:pt x="1469" y="1243"/>
                  </a:lnTo>
                  <a:lnTo>
                    <a:pt x="1468" y="1238"/>
                  </a:lnTo>
                  <a:lnTo>
                    <a:pt x="1468" y="1238"/>
                  </a:lnTo>
                  <a:lnTo>
                    <a:pt x="1468" y="1234"/>
                  </a:lnTo>
                  <a:lnTo>
                    <a:pt x="1469" y="1230"/>
                  </a:lnTo>
                  <a:lnTo>
                    <a:pt x="1472" y="1229"/>
                  </a:lnTo>
                  <a:lnTo>
                    <a:pt x="1476" y="1227"/>
                  </a:lnTo>
                  <a:lnTo>
                    <a:pt x="1482" y="1224"/>
                  </a:lnTo>
                  <a:lnTo>
                    <a:pt x="1488" y="1222"/>
                  </a:lnTo>
                  <a:lnTo>
                    <a:pt x="1488" y="1222"/>
                  </a:lnTo>
                  <a:lnTo>
                    <a:pt x="1506" y="1211"/>
                  </a:lnTo>
                  <a:lnTo>
                    <a:pt x="1523" y="1200"/>
                  </a:lnTo>
                  <a:lnTo>
                    <a:pt x="1530" y="1194"/>
                  </a:lnTo>
                  <a:lnTo>
                    <a:pt x="1536" y="1188"/>
                  </a:lnTo>
                  <a:lnTo>
                    <a:pt x="1539" y="1180"/>
                  </a:lnTo>
                  <a:lnTo>
                    <a:pt x="1541" y="1168"/>
                  </a:lnTo>
                  <a:lnTo>
                    <a:pt x="1541" y="1168"/>
                  </a:lnTo>
                  <a:lnTo>
                    <a:pt x="1539" y="1159"/>
                  </a:lnTo>
                  <a:lnTo>
                    <a:pt x="1536" y="1149"/>
                  </a:lnTo>
                  <a:lnTo>
                    <a:pt x="1530" y="1143"/>
                  </a:lnTo>
                  <a:lnTo>
                    <a:pt x="1523" y="1137"/>
                  </a:lnTo>
                  <a:lnTo>
                    <a:pt x="1514" y="1132"/>
                  </a:lnTo>
                  <a:lnTo>
                    <a:pt x="1504" y="1129"/>
                  </a:lnTo>
                  <a:lnTo>
                    <a:pt x="1485" y="1122"/>
                  </a:lnTo>
                  <a:lnTo>
                    <a:pt x="1485" y="1122"/>
                  </a:lnTo>
                  <a:lnTo>
                    <a:pt x="1472" y="1116"/>
                  </a:lnTo>
                  <a:lnTo>
                    <a:pt x="1460" y="1108"/>
                  </a:lnTo>
                  <a:lnTo>
                    <a:pt x="1450" y="1099"/>
                  </a:lnTo>
                  <a:lnTo>
                    <a:pt x="1444" y="1086"/>
                  </a:lnTo>
                  <a:lnTo>
                    <a:pt x="1444" y="1086"/>
                  </a:lnTo>
                  <a:lnTo>
                    <a:pt x="1442" y="1080"/>
                  </a:lnTo>
                  <a:lnTo>
                    <a:pt x="1441" y="1073"/>
                  </a:lnTo>
                  <a:lnTo>
                    <a:pt x="1442" y="1068"/>
                  </a:lnTo>
                  <a:lnTo>
                    <a:pt x="1444" y="1062"/>
                  </a:lnTo>
                  <a:lnTo>
                    <a:pt x="1450" y="1053"/>
                  </a:lnTo>
                  <a:lnTo>
                    <a:pt x="1460" y="1043"/>
                  </a:lnTo>
                  <a:lnTo>
                    <a:pt x="1460" y="1043"/>
                  </a:lnTo>
                  <a:lnTo>
                    <a:pt x="1450" y="1040"/>
                  </a:lnTo>
                  <a:lnTo>
                    <a:pt x="1445" y="1038"/>
                  </a:lnTo>
                  <a:lnTo>
                    <a:pt x="1441" y="1038"/>
                  </a:lnTo>
                  <a:lnTo>
                    <a:pt x="1441" y="1038"/>
                  </a:lnTo>
                  <a:lnTo>
                    <a:pt x="1431" y="1038"/>
                  </a:lnTo>
                  <a:lnTo>
                    <a:pt x="1423" y="1038"/>
                  </a:lnTo>
                  <a:lnTo>
                    <a:pt x="1414" y="1037"/>
                  </a:lnTo>
                  <a:lnTo>
                    <a:pt x="1406" y="1033"/>
                  </a:lnTo>
                  <a:lnTo>
                    <a:pt x="1398" y="1029"/>
                  </a:lnTo>
                  <a:lnTo>
                    <a:pt x="1391" y="1024"/>
                  </a:lnTo>
                  <a:lnTo>
                    <a:pt x="1377" y="1011"/>
                  </a:lnTo>
                  <a:lnTo>
                    <a:pt x="1377" y="1011"/>
                  </a:lnTo>
                  <a:lnTo>
                    <a:pt x="1372" y="1005"/>
                  </a:lnTo>
                  <a:lnTo>
                    <a:pt x="1369" y="999"/>
                  </a:lnTo>
                  <a:lnTo>
                    <a:pt x="1368" y="992"/>
                  </a:lnTo>
                  <a:lnTo>
                    <a:pt x="1368" y="986"/>
                  </a:lnTo>
                  <a:lnTo>
                    <a:pt x="1369" y="979"/>
                  </a:lnTo>
                  <a:lnTo>
                    <a:pt x="1371" y="973"/>
                  </a:lnTo>
                  <a:lnTo>
                    <a:pt x="1380" y="960"/>
                  </a:lnTo>
                  <a:lnTo>
                    <a:pt x="1380" y="960"/>
                  </a:lnTo>
                  <a:lnTo>
                    <a:pt x="1382" y="957"/>
                  </a:lnTo>
                  <a:lnTo>
                    <a:pt x="1382" y="954"/>
                  </a:lnTo>
                  <a:lnTo>
                    <a:pt x="1380" y="952"/>
                  </a:lnTo>
                  <a:lnTo>
                    <a:pt x="1379" y="949"/>
                  </a:lnTo>
                  <a:lnTo>
                    <a:pt x="1379" y="949"/>
                  </a:lnTo>
                  <a:lnTo>
                    <a:pt x="1372" y="943"/>
                  </a:lnTo>
                  <a:lnTo>
                    <a:pt x="1369" y="937"/>
                  </a:lnTo>
                  <a:lnTo>
                    <a:pt x="1366" y="930"/>
                  </a:lnTo>
                  <a:lnTo>
                    <a:pt x="1366" y="924"/>
                  </a:lnTo>
                  <a:lnTo>
                    <a:pt x="1368" y="916"/>
                  </a:lnTo>
                  <a:lnTo>
                    <a:pt x="1369" y="910"/>
                  </a:lnTo>
                  <a:lnTo>
                    <a:pt x="1376" y="895"/>
                  </a:lnTo>
                  <a:lnTo>
                    <a:pt x="1376" y="895"/>
                  </a:lnTo>
                  <a:lnTo>
                    <a:pt x="1379" y="887"/>
                  </a:lnTo>
                  <a:lnTo>
                    <a:pt x="1379" y="881"/>
                  </a:lnTo>
                  <a:lnTo>
                    <a:pt x="1377" y="873"/>
                  </a:lnTo>
                  <a:lnTo>
                    <a:pt x="1372" y="867"/>
                  </a:lnTo>
                  <a:lnTo>
                    <a:pt x="1372" y="867"/>
                  </a:lnTo>
                  <a:lnTo>
                    <a:pt x="1369" y="862"/>
                  </a:lnTo>
                  <a:lnTo>
                    <a:pt x="1368" y="857"/>
                  </a:lnTo>
                  <a:lnTo>
                    <a:pt x="1366" y="852"/>
                  </a:lnTo>
                  <a:lnTo>
                    <a:pt x="1368" y="849"/>
                  </a:lnTo>
                  <a:lnTo>
                    <a:pt x="1369" y="846"/>
                  </a:lnTo>
                  <a:lnTo>
                    <a:pt x="1372" y="843"/>
                  </a:lnTo>
                  <a:lnTo>
                    <a:pt x="1382" y="841"/>
                  </a:lnTo>
                  <a:lnTo>
                    <a:pt x="1382" y="841"/>
                  </a:lnTo>
                  <a:lnTo>
                    <a:pt x="1395" y="838"/>
                  </a:lnTo>
                  <a:lnTo>
                    <a:pt x="1404" y="835"/>
                  </a:lnTo>
                  <a:lnTo>
                    <a:pt x="1409" y="830"/>
                  </a:lnTo>
                  <a:lnTo>
                    <a:pt x="1411" y="825"/>
                  </a:lnTo>
                  <a:lnTo>
                    <a:pt x="1411" y="819"/>
                  </a:lnTo>
                  <a:lnTo>
                    <a:pt x="1407" y="811"/>
                  </a:lnTo>
                  <a:lnTo>
                    <a:pt x="1396" y="795"/>
                  </a:lnTo>
                  <a:lnTo>
                    <a:pt x="1396" y="795"/>
                  </a:lnTo>
                  <a:lnTo>
                    <a:pt x="1387" y="783"/>
                  </a:lnTo>
                  <a:lnTo>
                    <a:pt x="1382" y="776"/>
                  </a:lnTo>
                  <a:lnTo>
                    <a:pt x="1377" y="770"/>
                  </a:lnTo>
                  <a:lnTo>
                    <a:pt x="1377" y="770"/>
                  </a:lnTo>
                  <a:lnTo>
                    <a:pt x="1360" y="757"/>
                  </a:lnTo>
                  <a:lnTo>
                    <a:pt x="1344" y="741"/>
                  </a:lnTo>
                  <a:lnTo>
                    <a:pt x="1328" y="724"/>
                  </a:lnTo>
                  <a:lnTo>
                    <a:pt x="1315" y="706"/>
                  </a:lnTo>
                  <a:lnTo>
                    <a:pt x="1288" y="671"/>
                  </a:lnTo>
                  <a:lnTo>
                    <a:pt x="1274" y="654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48" y="625"/>
                  </a:lnTo>
                  <a:lnTo>
                    <a:pt x="1242" y="614"/>
                  </a:lnTo>
                  <a:lnTo>
                    <a:pt x="1237" y="603"/>
                  </a:lnTo>
                  <a:lnTo>
                    <a:pt x="1237" y="590"/>
                  </a:lnTo>
                  <a:lnTo>
                    <a:pt x="1239" y="579"/>
                  </a:lnTo>
                  <a:lnTo>
                    <a:pt x="1244" y="568"/>
                  </a:lnTo>
                  <a:lnTo>
                    <a:pt x="1252" y="557"/>
                  </a:lnTo>
                  <a:lnTo>
                    <a:pt x="1261" y="546"/>
                  </a:lnTo>
                  <a:lnTo>
                    <a:pt x="1261" y="546"/>
                  </a:lnTo>
                  <a:lnTo>
                    <a:pt x="1295" y="516"/>
                  </a:lnTo>
                  <a:lnTo>
                    <a:pt x="1328" y="486"/>
                  </a:lnTo>
                  <a:lnTo>
                    <a:pt x="1328" y="486"/>
                  </a:lnTo>
                  <a:lnTo>
                    <a:pt x="1336" y="476"/>
                  </a:lnTo>
                  <a:lnTo>
                    <a:pt x="1337" y="471"/>
                  </a:lnTo>
                  <a:lnTo>
                    <a:pt x="1337" y="466"/>
                  </a:lnTo>
                  <a:lnTo>
                    <a:pt x="1337" y="462"/>
                  </a:lnTo>
                  <a:lnTo>
                    <a:pt x="1334" y="457"/>
                  </a:lnTo>
                  <a:lnTo>
                    <a:pt x="1329" y="452"/>
                  </a:lnTo>
                  <a:lnTo>
                    <a:pt x="1323" y="446"/>
                  </a:lnTo>
                  <a:lnTo>
                    <a:pt x="1323" y="446"/>
                  </a:lnTo>
                  <a:lnTo>
                    <a:pt x="1288" y="422"/>
                  </a:lnTo>
                  <a:lnTo>
                    <a:pt x="1271" y="409"/>
                  </a:lnTo>
                  <a:lnTo>
                    <a:pt x="1252" y="400"/>
                  </a:lnTo>
                  <a:lnTo>
                    <a:pt x="1233" y="390"/>
                  </a:lnTo>
                  <a:lnTo>
                    <a:pt x="1214" y="382"/>
                  </a:lnTo>
                  <a:lnTo>
                    <a:pt x="1193" y="376"/>
                  </a:lnTo>
                  <a:lnTo>
                    <a:pt x="1171" y="371"/>
                  </a:lnTo>
                  <a:lnTo>
                    <a:pt x="1171" y="371"/>
                  </a:lnTo>
                  <a:lnTo>
                    <a:pt x="1160" y="368"/>
                  </a:lnTo>
                  <a:lnTo>
                    <a:pt x="1150" y="365"/>
                  </a:lnTo>
                  <a:lnTo>
                    <a:pt x="1140" y="360"/>
                  </a:lnTo>
                  <a:lnTo>
                    <a:pt x="1131" y="355"/>
                  </a:lnTo>
                  <a:lnTo>
                    <a:pt x="1125" y="349"/>
                  </a:lnTo>
                  <a:lnTo>
                    <a:pt x="1118" y="343"/>
                  </a:lnTo>
                  <a:lnTo>
                    <a:pt x="1112" y="336"/>
                  </a:lnTo>
                  <a:lnTo>
                    <a:pt x="1107" y="328"/>
                  </a:lnTo>
                  <a:lnTo>
                    <a:pt x="1104" y="320"/>
                  </a:lnTo>
                  <a:lnTo>
                    <a:pt x="1101" y="312"/>
                  </a:lnTo>
                  <a:lnTo>
                    <a:pt x="1099" y="303"/>
                  </a:lnTo>
                  <a:lnTo>
                    <a:pt x="1099" y="293"/>
                  </a:lnTo>
                  <a:lnTo>
                    <a:pt x="1099" y="284"/>
                  </a:lnTo>
                  <a:lnTo>
                    <a:pt x="1101" y="273"/>
                  </a:lnTo>
                  <a:lnTo>
                    <a:pt x="1104" y="262"/>
                  </a:lnTo>
                  <a:lnTo>
                    <a:pt x="1107" y="252"/>
                  </a:lnTo>
                  <a:lnTo>
                    <a:pt x="1107" y="252"/>
                  </a:lnTo>
                  <a:lnTo>
                    <a:pt x="1109" y="246"/>
                  </a:lnTo>
                  <a:lnTo>
                    <a:pt x="1109" y="241"/>
                  </a:lnTo>
                  <a:lnTo>
                    <a:pt x="1109" y="238"/>
                  </a:lnTo>
                  <a:lnTo>
                    <a:pt x="1107" y="236"/>
                  </a:lnTo>
                  <a:lnTo>
                    <a:pt x="1101" y="235"/>
                  </a:lnTo>
                  <a:lnTo>
                    <a:pt x="1093" y="235"/>
                  </a:lnTo>
                  <a:lnTo>
                    <a:pt x="1093" y="235"/>
                  </a:lnTo>
                  <a:lnTo>
                    <a:pt x="1086" y="233"/>
                  </a:lnTo>
                  <a:lnTo>
                    <a:pt x="1080" y="231"/>
                  </a:lnTo>
                  <a:lnTo>
                    <a:pt x="1077" y="227"/>
                  </a:lnTo>
                  <a:lnTo>
                    <a:pt x="1075" y="220"/>
                  </a:lnTo>
                  <a:lnTo>
                    <a:pt x="1075" y="220"/>
                  </a:lnTo>
                  <a:lnTo>
                    <a:pt x="1075" y="214"/>
                  </a:lnTo>
                  <a:lnTo>
                    <a:pt x="1077" y="208"/>
                  </a:lnTo>
                  <a:lnTo>
                    <a:pt x="1080" y="204"/>
                  </a:lnTo>
                  <a:lnTo>
                    <a:pt x="1085" y="203"/>
                  </a:lnTo>
                  <a:lnTo>
                    <a:pt x="1085" y="203"/>
                  </a:lnTo>
                  <a:lnTo>
                    <a:pt x="1098" y="201"/>
                  </a:lnTo>
                  <a:lnTo>
                    <a:pt x="1109" y="196"/>
                  </a:lnTo>
                  <a:lnTo>
                    <a:pt x="1115" y="190"/>
                  </a:lnTo>
                  <a:lnTo>
                    <a:pt x="1121" y="182"/>
                  </a:lnTo>
                  <a:lnTo>
                    <a:pt x="1126" y="173"/>
                  </a:lnTo>
                  <a:lnTo>
                    <a:pt x="1129" y="163"/>
                  </a:lnTo>
                  <a:lnTo>
                    <a:pt x="1136" y="144"/>
                  </a:lnTo>
                  <a:lnTo>
                    <a:pt x="1136" y="144"/>
                  </a:lnTo>
                  <a:lnTo>
                    <a:pt x="1140" y="135"/>
                  </a:lnTo>
                  <a:lnTo>
                    <a:pt x="1148" y="125"/>
                  </a:lnTo>
                  <a:lnTo>
                    <a:pt x="1148" y="125"/>
                  </a:lnTo>
                  <a:lnTo>
                    <a:pt x="1158" y="114"/>
                  </a:lnTo>
                  <a:lnTo>
                    <a:pt x="1164" y="103"/>
                  </a:lnTo>
                  <a:lnTo>
                    <a:pt x="1167" y="95"/>
                  </a:lnTo>
                  <a:lnTo>
                    <a:pt x="1167" y="87"/>
                  </a:lnTo>
                  <a:lnTo>
                    <a:pt x="1164" y="81"/>
                  </a:lnTo>
                  <a:lnTo>
                    <a:pt x="1156" y="74"/>
                  </a:lnTo>
                  <a:lnTo>
                    <a:pt x="1145" y="68"/>
                  </a:lnTo>
                  <a:lnTo>
                    <a:pt x="1131" y="63"/>
                  </a:lnTo>
                  <a:lnTo>
                    <a:pt x="1131" y="63"/>
                  </a:lnTo>
                  <a:lnTo>
                    <a:pt x="1118" y="58"/>
                  </a:lnTo>
                  <a:lnTo>
                    <a:pt x="1107" y="57"/>
                  </a:lnTo>
                  <a:lnTo>
                    <a:pt x="1107" y="57"/>
                  </a:lnTo>
                  <a:lnTo>
                    <a:pt x="1075" y="50"/>
                  </a:lnTo>
                  <a:lnTo>
                    <a:pt x="1044" y="44"/>
                  </a:lnTo>
                  <a:lnTo>
                    <a:pt x="1028" y="39"/>
                  </a:lnTo>
                  <a:lnTo>
                    <a:pt x="1013" y="34"/>
                  </a:lnTo>
                  <a:lnTo>
                    <a:pt x="999" y="27"/>
                  </a:lnTo>
                  <a:lnTo>
                    <a:pt x="986" y="15"/>
                  </a:lnTo>
                  <a:lnTo>
                    <a:pt x="986" y="15"/>
                  </a:lnTo>
                  <a:lnTo>
                    <a:pt x="978" y="11"/>
                  </a:lnTo>
                  <a:lnTo>
                    <a:pt x="970" y="6"/>
                  </a:lnTo>
                  <a:lnTo>
                    <a:pt x="964" y="3"/>
                  </a:lnTo>
                  <a:lnTo>
                    <a:pt x="956" y="0"/>
                  </a:lnTo>
                  <a:lnTo>
                    <a:pt x="948" y="0"/>
                  </a:lnTo>
                  <a:lnTo>
                    <a:pt x="940" y="0"/>
                  </a:lnTo>
                  <a:lnTo>
                    <a:pt x="932" y="1"/>
                  </a:lnTo>
                  <a:lnTo>
                    <a:pt x="924" y="4"/>
                  </a:lnTo>
                  <a:lnTo>
                    <a:pt x="924" y="4"/>
                  </a:lnTo>
                  <a:lnTo>
                    <a:pt x="916" y="9"/>
                  </a:lnTo>
                  <a:lnTo>
                    <a:pt x="916" y="9"/>
                  </a:lnTo>
                  <a:lnTo>
                    <a:pt x="899" y="20"/>
                  </a:lnTo>
                  <a:lnTo>
                    <a:pt x="899" y="20"/>
                  </a:lnTo>
                  <a:lnTo>
                    <a:pt x="886" y="27"/>
                  </a:lnTo>
                  <a:lnTo>
                    <a:pt x="872" y="31"/>
                  </a:lnTo>
                  <a:lnTo>
                    <a:pt x="858" y="31"/>
                  </a:lnTo>
                  <a:lnTo>
                    <a:pt x="843" y="30"/>
                  </a:lnTo>
                  <a:lnTo>
                    <a:pt x="843" y="30"/>
                  </a:lnTo>
                  <a:lnTo>
                    <a:pt x="832" y="28"/>
                  </a:lnTo>
                  <a:lnTo>
                    <a:pt x="823" y="27"/>
                  </a:lnTo>
                  <a:lnTo>
                    <a:pt x="813" y="27"/>
                  </a:lnTo>
                  <a:lnTo>
                    <a:pt x="804" y="28"/>
                  </a:lnTo>
                  <a:lnTo>
                    <a:pt x="788" y="31"/>
                  </a:lnTo>
                  <a:lnTo>
                    <a:pt x="770" y="38"/>
                  </a:lnTo>
                  <a:lnTo>
                    <a:pt x="770" y="38"/>
                  </a:lnTo>
                  <a:lnTo>
                    <a:pt x="758" y="46"/>
                  </a:lnTo>
                  <a:lnTo>
                    <a:pt x="747" y="55"/>
                  </a:lnTo>
                  <a:lnTo>
                    <a:pt x="721" y="73"/>
                  </a:lnTo>
                  <a:lnTo>
                    <a:pt x="721" y="73"/>
                  </a:lnTo>
                  <a:lnTo>
                    <a:pt x="713" y="81"/>
                  </a:lnTo>
                  <a:lnTo>
                    <a:pt x="707" y="90"/>
                  </a:lnTo>
                  <a:lnTo>
                    <a:pt x="705" y="96"/>
                  </a:lnTo>
                  <a:lnTo>
                    <a:pt x="705" y="103"/>
                  </a:lnTo>
                  <a:lnTo>
                    <a:pt x="705" y="108"/>
                  </a:lnTo>
                  <a:lnTo>
                    <a:pt x="707" y="114"/>
                  </a:lnTo>
                  <a:lnTo>
                    <a:pt x="707" y="114"/>
                  </a:lnTo>
                  <a:lnTo>
                    <a:pt x="710" y="125"/>
                  </a:lnTo>
                  <a:lnTo>
                    <a:pt x="712" y="135"/>
                  </a:lnTo>
                  <a:lnTo>
                    <a:pt x="712" y="142"/>
                  </a:lnTo>
                  <a:lnTo>
                    <a:pt x="710" y="152"/>
                  </a:lnTo>
                  <a:lnTo>
                    <a:pt x="705" y="171"/>
                  </a:lnTo>
                  <a:lnTo>
                    <a:pt x="700" y="189"/>
                  </a:lnTo>
                  <a:lnTo>
                    <a:pt x="700" y="189"/>
                  </a:lnTo>
                  <a:lnTo>
                    <a:pt x="696" y="201"/>
                  </a:lnTo>
                  <a:lnTo>
                    <a:pt x="689" y="212"/>
                  </a:lnTo>
                  <a:lnTo>
                    <a:pt x="680" y="222"/>
                  </a:lnTo>
                  <a:lnTo>
                    <a:pt x="670" y="228"/>
                  </a:lnTo>
                  <a:lnTo>
                    <a:pt x="670" y="228"/>
                  </a:lnTo>
                  <a:lnTo>
                    <a:pt x="664" y="231"/>
                  </a:lnTo>
                  <a:lnTo>
                    <a:pt x="656" y="233"/>
                  </a:lnTo>
                  <a:lnTo>
                    <a:pt x="648" y="235"/>
                  </a:lnTo>
                  <a:lnTo>
                    <a:pt x="640" y="235"/>
                  </a:lnTo>
                  <a:lnTo>
                    <a:pt x="640" y="235"/>
                  </a:lnTo>
                  <a:lnTo>
                    <a:pt x="632" y="235"/>
                  </a:lnTo>
                  <a:lnTo>
                    <a:pt x="632" y="235"/>
                  </a:lnTo>
                  <a:lnTo>
                    <a:pt x="627" y="239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18" y="258"/>
                  </a:lnTo>
                  <a:lnTo>
                    <a:pt x="610" y="268"/>
                  </a:lnTo>
                  <a:lnTo>
                    <a:pt x="602" y="274"/>
                  </a:lnTo>
                  <a:lnTo>
                    <a:pt x="594" y="279"/>
                  </a:lnTo>
                  <a:lnTo>
                    <a:pt x="594" y="279"/>
                  </a:lnTo>
                  <a:lnTo>
                    <a:pt x="581" y="285"/>
                  </a:lnTo>
                  <a:lnTo>
                    <a:pt x="569" y="285"/>
                  </a:lnTo>
                  <a:lnTo>
                    <a:pt x="554" y="284"/>
                  </a:lnTo>
                  <a:lnTo>
                    <a:pt x="538" y="279"/>
                  </a:lnTo>
                  <a:lnTo>
                    <a:pt x="538" y="279"/>
                  </a:lnTo>
                  <a:lnTo>
                    <a:pt x="518" y="270"/>
                  </a:lnTo>
                  <a:lnTo>
                    <a:pt x="499" y="262"/>
                  </a:lnTo>
                  <a:lnTo>
                    <a:pt x="499" y="262"/>
                  </a:lnTo>
                  <a:lnTo>
                    <a:pt x="470" y="252"/>
                  </a:lnTo>
                  <a:lnTo>
                    <a:pt x="457" y="249"/>
                  </a:lnTo>
                  <a:lnTo>
                    <a:pt x="443" y="246"/>
                  </a:lnTo>
                  <a:lnTo>
                    <a:pt x="429" y="244"/>
                  </a:lnTo>
                  <a:lnTo>
                    <a:pt x="416" y="244"/>
                  </a:lnTo>
                  <a:lnTo>
                    <a:pt x="402" y="246"/>
                  </a:lnTo>
                  <a:lnTo>
                    <a:pt x="388" y="250"/>
                  </a:lnTo>
                  <a:lnTo>
                    <a:pt x="388" y="250"/>
                  </a:lnTo>
                  <a:lnTo>
                    <a:pt x="375" y="258"/>
                  </a:lnTo>
                  <a:lnTo>
                    <a:pt x="375" y="258"/>
                  </a:lnTo>
                  <a:lnTo>
                    <a:pt x="368" y="263"/>
                  </a:lnTo>
                  <a:lnTo>
                    <a:pt x="361" y="268"/>
                  </a:lnTo>
                  <a:lnTo>
                    <a:pt x="361" y="268"/>
                  </a:lnTo>
                  <a:lnTo>
                    <a:pt x="346" y="274"/>
                  </a:lnTo>
                  <a:lnTo>
                    <a:pt x="332" y="277"/>
                  </a:lnTo>
                  <a:lnTo>
                    <a:pt x="316" y="279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278" y="274"/>
                  </a:lnTo>
                  <a:lnTo>
                    <a:pt x="257" y="270"/>
                  </a:lnTo>
                  <a:lnTo>
                    <a:pt x="237" y="263"/>
                  </a:lnTo>
                  <a:lnTo>
                    <a:pt x="216" y="255"/>
                  </a:lnTo>
                  <a:lnTo>
                    <a:pt x="197" y="246"/>
                  </a:lnTo>
                  <a:lnTo>
                    <a:pt x="178" y="235"/>
                  </a:lnTo>
                  <a:lnTo>
                    <a:pt x="159" y="222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22" y="193"/>
                  </a:lnTo>
                  <a:lnTo>
                    <a:pt x="102" y="177"/>
                  </a:lnTo>
                  <a:lnTo>
                    <a:pt x="90" y="171"/>
                  </a:lnTo>
                  <a:lnTo>
                    <a:pt x="79" y="165"/>
                  </a:lnTo>
                  <a:lnTo>
                    <a:pt x="68" y="160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41" y="154"/>
                  </a:lnTo>
                  <a:lnTo>
                    <a:pt x="35" y="154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27" y="157"/>
                  </a:lnTo>
                  <a:lnTo>
                    <a:pt x="25" y="160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7"/>
                  </a:lnTo>
                  <a:lnTo>
                    <a:pt x="21" y="181"/>
                  </a:lnTo>
                  <a:lnTo>
                    <a:pt x="17" y="184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8" y="189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98" y="254"/>
                  </a:lnTo>
                  <a:lnTo>
                    <a:pt x="114" y="262"/>
                  </a:lnTo>
                  <a:lnTo>
                    <a:pt x="130" y="268"/>
                  </a:lnTo>
                  <a:lnTo>
                    <a:pt x="146" y="274"/>
                  </a:lnTo>
                  <a:lnTo>
                    <a:pt x="162" y="279"/>
                  </a:lnTo>
                  <a:lnTo>
                    <a:pt x="179" y="282"/>
                  </a:lnTo>
                  <a:lnTo>
                    <a:pt x="197" y="284"/>
                  </a:lnTo>
                  <a:lnTo>
                    <a:pt x="197" y="284"/>
                  </a:lnTo>
                  <a:lnTo>
                    <a:pt x="227" y="287"/>
                  </a:lnTo>
                  <a:lnTo>
                    <a:pt x="257" y="290"/>
                  </a:lnTo>
                  <a:lnTo>
                    <a:pt x="272" y="293"/>
                  </a:lnTo>
                  <a:lnTo>
                    <a:pt x="286" y="298"/>
                  </a:lnTo>
                  <a:lnTo>
                    <a:pt x="299" y="304"/>
                  </a:lnTo>
                  <a:lnTo>
                    <a:pt x="311" y="314"/>
                  </a:lnTo>
                  <a:lnTo>
                    <a:pt x="311" y="314"/>
                  </a:lnTo>
                  <a:lnTo>
                    <a:pt x="332" y="330"/>
                  </a:lnTo>
                  <a:lnTo>
                    <a:pt x="353" y="344"/>
                  </a:lnTo>
                  <a:lnTo>
                    <a:pt x="375" y="358"/>
                  </a:lnTo>
                  <a:lnTo>
                    <a:pt x="397" y="371"/>
                  </a:lnTo>
                  <a:lnTo>
                    <a:pt x="397" y="371"/>
                  </a:lnTo>
                  <a:lnTo>
                    <a:pt x="405" y="374"/>
                  </a:lnTo>
                  <a:lnTo>
                    <a:pt x="411" y="379"/>
                  </a:lnTo>
                  <a:lnTo>
                    <a:pt x="416" y="384"/>
                  </a:lnTo>
                  <a:lnTo>
                    <a:pt x="418" y="390"/>
                  </a:lnTo>
                  <a:lnTo>
                    <a:pt x="419" y="395"/>
                  </a:lnTo>
                  <a:lnTo>
                    <a:pt x="418" y="401"/>
                  </a:lnTo>
                  <a:lnTo>
                    <a:pt x="413" y="409"/>
                  </a:lnTo>
                  <a:lnTo>
                    <a:pt x="407" y="417"/>
                  </a:lnTo>
                  <a:lnTo>
                    <a:pt x="407" y="417"/>
                  </a:lnTo>
                  <a:lnTo>
                    <a:pt x="402" y="425"/>
                  </a:lnTo>
                  <a:lnTo>
                    <a:pt x="399" y="435"/>
                  </a:lnTo>
                  <a:lnTo>
                    <a:pt x="397" y="446"/>
                  </a:lnTo>
                  <a:lnTo>
                    <a:pt x="399" y="459"/>
                  </a:lnTo>
                  <a:lnTo>
                    <a:pt x="402" y="470"/>
                  </a:lnTo>
                  <a:lnTo>
                    <a:pt x="408" y="479"/>
                  </a:lnTo>
                  <a:lnTo>
                    <a:pt x="415" y="486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32" y="493"/>
                  </a:lnTo>
                  <a:lnTo>
                    <a:pt x="438" y="497"/>
                  </a:lnTo>
                  <a:lnTo>
                    <a:pt x="442" y="501"/>
                  </a:lnTo>
                  <a:lnTo>
                    <a:pt x="443" y="506"/>
                  </a:lnTo>
                  <a:lnTo>
                    <a:pt x="443" y="511"/>
                  </a:lnTo>
                  <a:lnTo>
                    <a:pt x="443" y="516"/>
                  </a:lnTo>
                  <a:lnTo>
                    <a:pt x="435" y="527"/>
                  </a:lnTo>
                  <a:lnTo>
                    <a:pt x="435" y="527"/>
                  </a:lnTo>
                  <a:lnTo>
                    <a:pt x="430" y="536"/>
                  </a:lnTo>
                  <a:lnTo>
                    <a:pt x="430" y="540"/>
                  </a:lnTo>
                  <a:lnTo>
                    <a:pt x="430" y="543"/>
                  </a:lnTo>
                  <a:lnTo>
                    <a:pt x="434" y="549"/>
                  </a:lnTo>
                  <a:lnTo>
                    <a:pt x="442" y="554"/>
                  </a:lnTo>
                  <a:lnTo>
                    <a:pt x="442" y="554"/>
                  </a:lnTo>
                  <a:lnTo>
                    <a:pt x="461" y="570"/>
                  </a:lnTo>
                  <a:lnTo>
                    <a:pt x="473" y="582"/>
                  </a:lnTo>
                  <a:lnTo>
                    <a:pt x="483" y="595"/>
                  </a:lnTo>
                  <a:lnTo>
                    <a:pt x="486" y="601"/>
                  </a:lnTo>
                  <a:lnTo>
                    <a:pt x="489" y="608"/>
                  </a:lnTo>
                  <a:lnTo>
                    <a:pt x="489" y="616"/>
                  </a:lnTo>
                  <a:lnTo>
                    <a:pt x="489" y="622"/>
                  </a:lnTo>
                  <a:lnTo>
                    <a:pt x="488" y="638"/>
                  </a:lnTo>
                  <a:lnTo>
                    <a:pt x="481" y="657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65" y="690"/>
                  </a:lnTo>
                  <a:lnTo>
                    <a:pt x="462" y="703"/>
                  </a:lnTo>
                  <a:lnTo>
                    <a:pt x="462" y="708"/>
                  </a:lnTo>
                  <a:lnTo>
                    <a:pt x="462" y="713"/>
                  </a:lnTo>
                  <a:lnTo>
                    <a:pt x="464" y="717"/>
                  </a:lnTo>
                  <a:lnTo>
                    <a:pt x="469" y="721"/>
                  </a:lnTo>
                  <a:lnTo>
                    <a:pt x="469" y="721"/>
                  </a:lnTo>
                  <a:lnTo>
                    <a:pt x="478" y="727"/>
                  </a:lnTo>
                  <a:lnTo>
                    <a:pt x="486" y="733"/>
                  </a:lnTo>
                  <a:lnTo>
                    <a:pt x="492" y="741"/>
                  </a:lnTo>
                  <a:lnTo>
                    <a:pt x="499" y="749"/>
                  </a:lnTo>
                  <a:lnTo>
                    <a:pt x="511" y="767"/>
                  </a:lnTo>
                  <a:lnTo>
                    <a:pt x="523" y="784"/>
                  </a:lnTo>
                  <a:lnTo>
                    <a:pt x="535" y="802"/>
                  </a:lnTo>
                  <a:lnTo>
                    <a:pt x="542" y="810"/>
                  </a:lnTo>
                  <a:lnTo>
                    <a:pt x="550" y="816"/>
                  </a:lnTo>
                  <a:lnTo>
                    <a:pt x="557" y="822"/>
                  </a:lnTo>
                  <a:lnTo>
                    <a:pt x="567" y="827"/>
                  </a:lnTo>
                  <a:lnTo>
                    <a:pt x="578" y="830"/>
                  </a:lnTo>
                  <a:lnTo>
                    <a:pt x="591" y="832"/>
                  </a:lnTo>
                  <a:lnTo>
                    <a:pt x="591" y="832"/>
                  </a:lnTo>
                  <a:lnTo>
                    <a:pt x="600" y="844"/>
                  </a:lnTo>
                  <a:lnTo>
                    <a:pt x="613" y="852"/>
                  </a:lnTo>
                  <a:lnTo>
                    <a:pt x="626" y="859"/>
                  </a:lnTo>
                  <a:lnTo>
                    <a:pt x="638" y="864"/>
                  </a:lnTo>
                  <a:lnTo>
                    <a:pt x="667" y="871"/>
                  </a:lnTo>
                  <a:lnTo>
                    <a:pt x="681" y="875"/>
                  </a:lnTo>
                  <a:lnTo>
                    <a:pt x="696" y="879"/>
                  </a:lnTo>
                  <a:lnTo>
                    <a:pt x="696" y="879"/>
                  </a:lnTo>
                  <a:lnTo>
                    <a:pt x="702" y="883"/>
                  </a:lnTo>
                  <a:lnTo>
                    <a:pt x="708" y="886"/>
                  </a:lnTo>
                  <a:lnTo>
                    <a:pt x="712" y="891"/>
                  </a:lnTo>
                  <a:lnTo>
                    <a:pt x="716" y="895"/>
                  </a:lnTo>
                  <a:lnTo>
                    <a:pt x="718" y="900"/>
                  </a:lnTo>
                  <a:lnTo>
                    <a:pt x="718" y="906"/>
                  </a:lnTo>
                  <a:lnTo>
                    <a:pt x="718" y="913"/>
                  </a:lnTo>
                  <a:lnTo>
                    <a:pt x="716" y="919"/>
                  </a:lnTo>
                  <a:lnTo>
                    <a:pt x="716" y="919"/>
                  </a:lnTo>
                  <a:lnTo>
                    <a:pt x="713" y="929"/>
                  </a:lnTo>
                  <a:lnTo>
                    <a:pt x="712" y="938"/>
                  </a:lnTo>
                  <a:lnTo>
                    <a:pt x="712" y="948"/>
                  </a:lnTo>
                  <a:lnTo>
                    <a:pt x="715" y="954"/>
                  </a:lnTo>
                  <a:lnTo>
                    <a:pt x="718" y="962"/>
                  </a:lnTo>
                  <a:lnTo>
                    <a:pt x="724" y="968"/>
                  </a:lnTo>
                  <a:lnTo>
                    <a:pt x="731" y="973"/>
                  </a:lnTo>
                  <a:lnTo>
                    <a:pt x="740" y="978"/>
                  </a:lnTo>
                  <a:lnTo>
                    <a:pt x="740" y="978"/>
                  </a:lnTo>
                  <a:lnTo>
                    <a:pt x="735" y="986"/>
                  </a:lnTo>
                  <a:lnTo>
                    <a:pt x="729" y="992"/>
                  </a:lnTo>
                  <a:lnTo>
                    <a:pt x="724" y="999"/>
                  </a:lnTo>
                  <a:lnTo>
                    <a:pt x="716" y="1002"/>
                  </a:lnTo>
                  <a:lnTo>
                    <a:pt x="716" y="1002"/>
                  </a:lnTo>
                  <a:lnTo>
                    <a:pt x="710" y="1005"/>
                  </a:lnTo>
                  <a:lnTo>
                    <a:pt x="704" y="1006"/>
                  </a:lnTo>
                  <a:lnTo>
                    <a:pt x="696" y="1006"/>
                  </a:lnTo>
                  <a:lnTo>
                    <a:pt x="686" y="1005"/>
                  </a:lnTo>
                  <a:lnTo>
                    <a:pt x="686" y="1005"/>
                  </a:lnTo>
                  <a:lnTo>
                    <a:pt x="673" y="1003"/>
                  </a:lnTo>
                  <a:lnTo>
                    <a:pt x="662" y="1003"/>
                  </a:lnTo>
                  <a:lnTo>
                    <a:pt x="653" y="1005"/>
                  </a:lnTo>
                  <a:lnTo>
                    <a:pt x="642" y="1008"/>
                  </a:lnTo>
                  <a:lnTo>
                    <a:pt x="642" y="1008"/>
                  </a:lnTo>
                  <a:lnTo>
                    <a:pt x="634" y="1013"/>
                  </a:lnTo>
                  <a:lnTo>
                    <a:pt x="627" y="1019"/>
                  </a:lnTo>
                  <a:lnTo>
                    <a:pt x="619" y="1027"/>
                  </a:lnTo>
                  <a:lnTo>
                    <a:pt x="615" y="1037"/>
                  </a:lnTo>
                  <a:lnTo>
                    <a:pt x="615" y="1037"/>
                  </a:lnTo>
                  <a:lnTo>
                    <a:pt x="605" y="1051"/>
                  </a:lnTo>
                  <a:lnTo>
                    <a:pt x="597" y="1065"/>
                  </a:lnTo>
                  <a:lnTo>
                    <a:pt x="586" y="1078"/>
                  </a:lnTo>
                  <a:lnTo>
                    <a:pt x="580" y="1083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50" y="1103"/>
                  </a:lnTo>
                  <a:lnTo>
                    <a:pt x="526" y="1121"/>
                  </a:lnTo>
                  <a:lnTo>
                    <a:pt x="505" y="1138"/>
                  </a:lnTo>
                  <a:lnTo>
                    <a:pt x="486" y="1161"/>
                  </a:lnTo>
                  <a:lnTo>
                    <a:pt x="486" y="1161"/>
                  </a:lnTo>
                  <a:lnTo>
                    <a:pt x="481" y="1164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2" y="1168"/>
                  </a:lnTo>
                  <a:lnTo>
                    <a:pt x="465" y="1170"/>
                  </a:lnTo>
                  <a:lnTo>
                    <a:pt x="456" y="1173"/>
                  </a:lnTo>
                  <a:lnTo>
                    <a:pt x="456" y="1173"/>
                  </a:lnTo>
                  <a:lnTo>
                    <a:pt x="454" y="1176"/>
                  </a:lnTo>
                  <a:lnTo>
                    <a:pt x="453" y="1180"/>
                  </a:lnTo>
                  <a:lnTo>
                    <a:pt x="453" y="1180"/>
                  </a:lnTo>
                  <a:lnTo>
                    <a:pt x="453" y="1188"/>
                  </a:lnTo>
                  <a:lnTo>
                    <a:pt x="449" y="1194"/>
                  </a:lnTo>
                  <a:lnTo>
                    <a:pt x="445" y="1197"/>
                  </a:lnTo>
                  <a:lnTo>
                    <a:pt x="440" y="1200"/>
                  </a:lnTo>
                  <a:lnTo>
                    <a:pt x="440" y="1200"/>
                  </a:lnTo>
                  <a:lnTo>
                    <a:pt x="437" y="1202"/>
                  </a:lnTo>
                  <a:lnTo>
                    <a:pt x="430" y="1203"/>
                  </a:lnTo>
                  <a:lnTo>
                    <a:pt x="421" y="1207"/>
                  </a:lnTo>
                  <a:lnTo>
                    <a:pt x="421" y="1207"/>
                  </a:lnTo>
                  <a:lnTo>
                    <a:pt x="410" y="1211"/>
                  </a:lnTo>
                  <a:lnTo>
                    <a:pt x="397" y="1216"/>
                  </a:lnTo>
                  <a:lnTo>
                    <a:pt x="386" y="1218"/>
                  </a:lnTo>
                  <a:lnTo>
                    <a:pt x="373" y="1218"/>
                  </a:lnTo>
                  <a:lnTo>
                    <a:pt x="373" y="1218"/>
                  </a:lnTo>
                  <a:lnTo>
                    <a:pt x="367" y="1218"/>
                  </a:lnTo>
                  <a:lnTo>
                    <a:pt x="367" y="1218"/>
                  </a:lnTo>
                  <a:lnTo>
                    <a:pt x="367" y="1221"/>
                  </a:lnTo>
                  <a:lnTo>
                    <a:pt x="368" y="1226"/>
                  </a:lnTo>
                  <a:lnTo>
                    <a:pt x="368" y="1226"/>
                  </a:lnTo>
                  <a:lnTo>
                    <a:pt x="375" y="1235"/>
                  </a:lnTo>
                  <a:lnTo>
                    <a:pt x="376" y="1238"/>
                  </a:lnTo>
                  <a:lnTo>
                    <a:pt x="376" y="1242"/>
                  </a:lnTo>
                  <a:lnTo>
                    <a:pt x="376" y="1243"/>
                  </a:lnTo>
                  <a:lnTo>
                    <a:pt x="375" y="1245"/>
                  </a:lnTo>
                  <a:lnTo>
                    <a:pt x="368" y="1248"/>
                  </a:lnTo>
                  <a:lnTo>
                    <a:pt x="368" y="1248"/>
                  </a:lnTo>
                  <a:lnTo>
                    <a:pt x="365" y="1249"/>
                  </a:lnTo>
                  <a:lnTo>
                    <a:pt x="361" y="1251"/>
                  </a:lnTo>
                  <a:lnTo>
                    <a:pt x="349" y="1254"/>
                  </a:lnTo>
                  <a:lnTo>
                    <a:pt x="349" y="1254"/>
                  </a:lnTo>
                  <a:lnTo>
                    <a:pt x="340" y="1257"/>
                  </a:lnTo>
                  <a:lnTo>
                    <a:pt x="332" y="1261"/>
                  </a:lnTo>
                  <a:lnTo>
                    <a:pt x="332" y="1261"/>
                  </a:lnTo>
                  <a:lnTo>
                    <a:pt x="316" y="1272"/>
                  </a:lnTo>
                  <a:lnTo>
                    <a:pt x="303" y="1284"/>
                  </a:lnTo>
                  <a:lnTo>
                    <a:pt x="299" y="1291"/>
                  </a:lnTo>
                  <a:lnTo>
                    <a:pt x="295" y="1297"/>
                  </a:lnTo>
                  <a:lnTo>
                    <a:pt x="294" y="1303"/>
                  </a:lnTo>
                  <a:lnTo>
                    <a:pt x="294" y="1310"/>
                  </a:lnTo>
                  <a:lnTo>
                    <a:pt x="294" y="1310"/>
                  </a:lnTo>
                  <a:lnTo>
                    <a:pt x="297" y="1311"/>
                  </a:lnTo>
                  <a:lnTo>
                    <a:pt x="302" y="1313"/>
                  </a:lnTo>
                  <a:lnTo>
                    <a:pt x="303" y="1318"/>
                  </a:lnTo>
                  <a:lnTo>
                    <a:pt x="302" y="1323"/>
                  </a:lnTo>
                  <a:lnTo>
                    <a:pt x="302" y="1323"/>
                  </a:lnTo>
                  <a:lnTo>
                    <a:pt x="299" y="1324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89" y="1330"/>
                  </a:lnTo>
                  <a:lnTo>
                    <a:pt x="289" y="1330"/>
                  </a:lnTo>
                  <a:lnTo>
                    <a:pt x="286" y="1315"/>
                  </a:lnTo>
                  <a:lnTo>
                    <a:pt x="286" y="1315"/>
                  </a:lnTo>
                  <a:lnTo>
                    <a:pt x="279" y="1316"/>
                  </a:lnTo>
                  <a:lnTo>
                    <a:pt x="273" y="1318"/>
                  </a:lnTo>
                  <a:lnTo>
                    <a:pt x="273" y="1318"/>
                  </a:lnTo>
                  <a:lnTo>
                    <a:pt x="272" y="1319"/>
                  </a:lnTo>
                  <a:lnTo>
                    <a:pt x="270" y="1321"/>
                  </a:lnTo>
                  <a:lnTo>
                    <a:pt x="270" y="1321"/>
                  </a:lnTo>
                  <a:lnTo>
                    <a:pt x="275" y="1329"/>
                  </a:lnTo>
                  <a:lnTo>
                    <a:pt x="275" y="1334"/>
                  </a:lnTo>
                  <a:lnTo>
                    <a:pt x="272" y="1335"/>
                  </a:lnTo>
                  <a:lnTo>
                    <a:pt x="268" y="1337"/>
                  </a:lnTo>
                  <a:lnTo>
                    <a:pt x="268" y="1337"/>
                  </a:lnTo>
                  <a:lnTo>
                    <a:pt x="265" y="1338"/>
                  </a:lnTo>
                  <a:lnTo>
                    <a:pt x="260" y="1340"/>
                  </a:lnTo>
                  <a:lnTo>
                    <a:pt x="256" y="1340"/>
                  </a:lnTo>
                  <a:lnTo>
                    <a:pt x="252" y="1342"/>
                  </a:lnTo>
                  <a:lnTo>
                    <a:pt x="252" y="1342"/>
                  </a:lnTo>
                  <a:lnTo>
                    <a:pt x="245" y="1345"/>
                  </a:lnTo>
                  <a:lnTo>
                    <a:pt x="238" y="1346"/>
                  </a:lnTo>
                  <a:lnTo>
                    <a:pt x="232" y="1346"/>
                  </a:lnTo>
                  <a:lnTo>
                    <a:pt x="224" y="1346"/>
                  </a:lnTo>
                  <a:lnTo>
                    <a:pt x="211" y="1343"/>
                  </a:lnTo>
                  <a:lnTo>
                    <a:pt x="197" y="1340"/>
                  </a:lnTo>
                  <a:lnTo>
                    <a:pt x="197" y="1340"/>
                  </a:lnTo>
                  <a:lnTo>
                    <a:pt x="194" y="1338"/>
                  </a:lnTo>
                  <a:lnTo>
                    <a:pt x="189" y="1335"/>
                  </a:lnTo>
                  <a:lnTo>
                    <a:pt x="186" y="1332"/>
                  </a:lnTo>
                  <a:lnTo>
                    <a:pt x="183" y="1330"/>
                  </a:lnTo>
                  <a:lnTo>
                    <a:pt x="181" y="1332"/>
                  </a:lnTo>
                  <a:lnTo>
                    <a:pt x="181" y="1332"/>
                  </a:lnTo>
                  <a:lnTo>
                    <a:pt x="178" y="1338"/>
                  </a:lnTo>
                  <a:lnTo>
                    <a:pt x="178" y="1345"/>
                  </a:lnTo>
                  <a:lnTo>
                    <a:pt x="179" y="1351"/>
                  </a:lnTo>
                  <a:lnTo>
                    <a:pt x="181" y="1357"/>
                  </a:lnTo>
                  <a:lnTo>
                    <a:pt x="181" y="1357"/>
                  </a:lnTo>
                  <a:lnTo>
                    <a:pt x="184" y="1364"/>
                  </a:lnTo>
                  <a:lnTo>
                    <a:pt x="187" y="1369"/>
                  </a:lnTo>
                  <a:lnTo>
                    <a:pt x="187" y="1372"/>
                  </a:lnTo>
                  <a:lnTo>
                    <a:pt x="186" y="1375"/>
                  </a:lnTo>
                  <a:lnTo>
                    <a:pt x="184" y="1377"/>
                  </a:lnTo>
                  <a:lnTo>
                    <a:pt x="181" y="1380"/>
                  </a:lnTo>
                  <a:lnTo>
                    <a:pt x="181" y="1380"/>
                  </a:lnTo>
                  <a:lnTo>
                    <a:pt x="171" y="1386"/>
                  </a:lnTo>
                  <a:lnTo>
                    <a:pt x="164" y="1392"/>
                  </a:lnTo>
                  <a:lnTo>
                    <a:pt x="157" y="1402"/>
                  </a:lnTo>
                  <a:lnTo>
                    <a:pt x="151" y="1410"/>
                  </a:lnTo>
                  <a:lnTo>
                    <a:pt x="141" y="1429"/>
                  </a:lnTo>
                  <a:lnTo>
                    <a:pt x="135" y="1437"/>
                  </a:lnTo>
                  <a:lnTo>
                    <a:pt x="129" y="1445"/>
                  </a:lnTo>
                  <a:lnTo>
                    <a:pt x="129" y="1445"/>
                  </a:lnTo>
                  <a:lnTo>
                    <a:pt x="122" y="1454"/>
                  </a:lnTo>
                  <a:lnTo>
                    <a:pt x="122" y="1458"/>
                  </a:lnTo>
                  <a:lnTo>
                    <a:pt x="122" y="1462"/>
                  </a:lnTo>
                  <a:lnTo>
                    <a:pt x="124" y="1470"/>
                  </a:lnTo>
                  <a:lnTo>
                    <a:pt x="130" y="1478"/>
                  </a:lnTo>
                  <a:lnTo>
                    <a:pt x="130" y="1478"/>
                  </a:lnTo>
                  <a:lnTo>
                    <a:pt x="140" y="1489"/>
                  </a:lnTo>
                  <a:lnTo>
                    <a:pt x="148" y="1499"/>
                  </a:lnTo>
                  <a:lnTo>
                    <a:pt x="154" y="1512"/>
                  </a:lnTo>
                  <a:lnTo>
                    <a:pt x="159" y="1523"/>
                  </a:lnTo>
                  <a:lnTo>
                    <a:pt x="164" y="1535"/>
                  </a:lnTo>
                  <a:lnTo>
                    <a:pt x="165" y="1548"/>
                  </a:lnTo>
                  <a:lnTo>
                    <a:pt x="167" y="1562"/>
                  </a:lnTo>
                  <a:lnTo>
                    <a:pt x="165" y="1577"/>
                  </a:lnTo>
                  <a:lnTo>
                    <a:pt x="165" y="1577"/>
                  </a:lnTo>
                  <a:lnTo>
                    <a:pt x="164" y="1586"/>
                  </a:lnTo>
                  <a:lnTo>
                    <a:pt x="165" y="1596"/>
                  </a:lnTo>
                  <a:lnTo>
                    <a:pt x="167" y="1604"/>
                  </a:lnTo>
                  <a:lnTo>
                    <a:pt x="170" y="1613"/>
                  </a:lnTo>
                  <a:lnTo>
                    <a:pt x="173" y="1621"/>
                  </a:lnTo>
                  <a:lnTo>
                    <a:pt x="178" y="1629"/>
                  </a:lnTo>
                  <a:lnTo>
                    <a:pt x="189" y="1642"/>
                  </a:lnTo>
                  <a:lnTo>
                    <a:pt x="189" y="1642"/>
                  </a:lnTo>
                  <a:lnTo>
                    <a:pt x="195" y="1650"/>
                  </a:lnTo>
                  <a:lnTo>
                    <a:pt x="200" y="1656"/>
                  </a:lnTo>
                  <a:lnTo>
                    <a:pt x="205" y="1664"/>
                  </a:lnTo>
                  <a:lnTo>
                    <a:pt x="206" y="1670"/>
                  </a:lnTo>
                  <a:lnTo>
                    <a:pt x="210" y="1686"/>
                  </a:lnTo>
                  <a:lnTo>
                    <a:pt x="211" y="1701"/>
                  </a:lnTo>
                  <a:lnTo>
                    <a:pt x="208" y="1732"/>
                  </a:lnTo>
                  <a:lnTo>
                    <a:pt x="208" y="1747"/>
                  </a:lnTo>
                  <a:lnTo>
                    <a:pt x="208" y="1762"/>
                  </a:lnTo>
                  <a:lnTo>
                    <a:pt x="208" y="1762"/>
                  </a:lnTo>
                  <a:lnTo>
                    <a:pt x="208" y="1766"/>
                  </a:lnTo>
                  <a:lnTo>
                    <a:pt x="206" y="1769"/>
                  </a:lnTo>
                  <a:lnTo>
                    <a:pt x="203" y="1772"/>
                  </a:lnTo>
                  <a:lnTo>
                    <a:pt x="200" y="1775"/>
                  </a:lnTo>
                  <a:lnTo>
                    <a:pt x="200" y="1775"/>
                  </a:lnTo>
                  <a:lnTo>
                    <a:pt x="194" y="1778"/>
                  </a:lnTo>
                  <a:lnTo>
                    <a:pt x="191" y="1782"/>
                  </a:lnTo>
                  <a:lnTo>
                    <a:pt x="187" y="1786"/>
                  </a:lnTo>
                  <a:lnTo>
                    <a:pt x="187" y="1791"/>
                  </a:lnTo>
                  <a:lnTo>
                    <a:pt x="191" y="1801"/>
                  </a:lnTo>
                  <a:lnTo>
                    <a:pt x="194" y="1810"/>
                  </a:lnTo>
                  <a:lnTo>
                    <a:pt x="194" y="1810"/>
                  </a:lnTo>
                  <a:lnTo>
                    <a:pt x="203" y="1829"/>
                  </a:lnTo>
                  <a:lnTo>
                    <a:pt x="206" y="1839"/>
                  </a:lnTo>
                  <a:lnTo>
                    <a:pt x="210" y="1848"/>
                  </a:lnTo>
                  <a:lnTo>
                    <a:pt x="211" y="1858"/>
                  </a:lnTo>
                  <a:lnTo>
                    <a:pt x="210" y="1869"/>
                  </a:lnTo>
                  <a:lnTo>
                    <a:pt x="205" y="1878"/>
                  </a:lnTo>
                  <a:lnTo>
                    <a:pt x="198" y="1890"/>
                  </a:lnTo>
                  <a:lnTo>
                    <a:pt x="198" y="1890"/>
                  </a:lnTo>
                  <a:lnTo>
                    <a:pt x="198" y="1891"/>
                  </a:lnTo>
                  <a:lnTo>
                    <a:pt x="198" y="1894"/>
                  </a:lnTo>
                  <a:lnTo>
                    <a:pt x="200" y="1901"/>
                  </a:lnTo>
                  <a:lnTo>
                    <a:pt x="200" y="1901"/>
                  </a:lnTo>
                  <a:lnTo>
                    <a:pt x="206" y="1897"/>
                  </a:lnTo>
                  <a:lnTo>
                    <a:pt x="211" y="1896"/>
                  </a:lnTo>
                  <a:lnTo>
                    <a:pt x="224" y="1897"/>
                  </a:lnTo>
                  <a:lnTo>
                    <a:pt x="235" y="1899"/>
                  </a:lnTo>
                  <a:lnTo>
                    <a:pt x="245" y="1899"/>
                  </a:lnTo>
                  <a:lnTo>
                    <a:pt x="245" y="1899"/>
                  </a:lnTo>
                  <a:lnTo>
                    <a:pt x="251" y="1894"/>
                  </a:lnTo>
                  <a:lnTo>
                    <a:pt x="254" y="1893"/>
                  </a:lnTo>
                  <a:lnTo>
                    <a:pt x="254" y="1893"/>
                  </a:lnTo>
                  <a:lnTo>
                    <a:pt x="259" y="1890"/>
                  </a:lnTo>
                  <a:lnTo>
                    <a:pt x="264" y="1890"/>
                  </a:lnTo>
                  <a:lnTo>
                    <a:pt x="273" y="1893"/>
                  </a:lnTo>
                  <a:lnTo>
                    <a:pt x="273" y="1893"/>
                  </a:lnTo>
                  <a:lnTo>
                    <a:pt x="278" y="1894"/>
                  </a:lnTo>
                  <a:lnTo>
                    <a:pt x="279" y="1897"/>
                  </a:lnTo>
                  <a:lnTo>
                    <a:pt x="281" y="1901"/>
                  </a:lnTo>
                  <a:lnTo>
                    <a:pt x="279" y="1902"/>
                  </a:lnTo>
                  <a:lnTo>
                    <a:pt x="276" y="1909"/>
                  </a:lnTo>
                  <a:lnTo>
                    <a:pt x="275" y="1913"/>
                  </a:lnTo>
                  <a:lnTo>
                    <a:pt x="275" y="1913"/>
                  </a:lnTo>
                  <a:lnTo>
                    <a:pt x="273" y="1920"/>
                  </a:lnTo>
                  <a:lnTo>
                    <a:pt x="275" y="1924"/>
                  </a:lnTo>
                  <a:lnTo>
                    <a:pt x="276" y="1928"/>
                  </a:lnTo>
                  <a:lnTo>
                    <a:pt x="278" y="1932"/>
                  </a:lnTo>
                  <a:lnTo>
                    <a:pt x="286" y="1937"/>
                  </a:lnTo>
                  <a:lnTo>
                    <a:pt x="295" y="1940"/>
                  </a:lnTo>
                  <a:lnTo>
                    <a:pt x="295" y="1940"/>
                  </a:lnTo>
                  <a:lnTo>
                    <a:pt x="302" y="1940"/>
                  </a:lnTo>
                  <a:lnTo>
                    <a:pt x="308" y="1940"/>
                  </a:lnTo>
                  <a:lnTo>
                    <a:pt x="308" y="1940"/>
                  </a:lnTo>
                  <a:lnTo>
                    <a:pt x="310" y="1939"/>
                  </a:lnTo>
                  <a:lnTo>
                    <a:pt x="311" y="1936"/>
                  </a:lnTo>
                  <a:lnTo>
                    <a:pt x="310" y="1926"/>
                  </a:lnTo>
                  <a:lnTo>
                    <a:pt x="310" y="1926"/>
                  </a:lnTo>
                  <a:lnTo>
                    <a:pt x="305" y="1924"/>
                  </a:lnTo>
                  <a:lnTo>
                    <a:pt x="303" y="1923"/>
                  </a:lnTo>
                  <a:lnTo>
                    <a:pt x="303" y="1921"/>
                  </a:lnTo>
                  <a:lnTo>
                    <a:pt x="303" y="1921"/>
                  </a:lnTo>
                  <a:lnTo>
                    <a:pt x="305" y="1920"/>
                  </a:lnTo>
                  <a:lnTo>
                    <a:pt x="306" y="1920"/>
                  </a:lnTo>
                  <a:lnTo>
                    <a:pt x="310" y="1921"/>
                  </a:lnTo>
                  <a:lnTo>
                    <a:pt x="310" y="1921"/>
                  </a:lnTo>
                  <a:lnTo>
                    <a:pt x="308" y="1920"/>
                  </a:lnTo>
                  <a:lnTo>
                    <a:pt x="310" y="1918"/>
                  </a:lnTo>
                  <a:lnTo>
                    <a:pt x="310" y="1918"/>
                  </a:lnTo>
                  <a:lnTo>
                    <a:pt x="311" y="1917"/>
                  </a:lnTo>
                  <a:lnTo>
                    <a:pt x="313" y="1917"/>
                  </a:lnTo>
                  <a:lnTo>
                    <a:pt x="318" y="1921"/>
                  </a:lnTo>
                  <a:lnTo>
                    <a:pt x="318" y="1921"/>
                  </a:lnTo>
                  <a:lnTo>
                    <a:pt x="330" y="1921"/>
                  </a:lnTo>
                  <a:lnTo>
                    <a:pt x="341" y="1924"/>
                  </a:lnTo>
                  <a:lnTo>
                    <a:pt x="354" y="1928"/>
                  </a:lnTo>
                  <a:lnTo>
                    <a:pt x="365" y="1934"/>
                  </a:lnTo>
                  <a:lnTo>
                    <a:pt x="365" y="1934"/>
                  </a:lnTo>
                  <a:lnTo>
                    <a:pt x="361" y="1936"/>
                  </a:lnTo>
                  <a:lnTo>
                    <a:pt x="356" y="1936"/>
                  </a:lnTo>
                  <a:lnTo>
                    <a:pt x="354" y="1934"/>
                  </a:lnTo>
                  <a:lnTo>
                    <a:pt x="354" y="1934"/>
                  </a:lnTo>
                  <a:lnTo>
                    <a:pt x="359" y="1937"/>
                  </a:lnTo>
                  <a:lnTo>
                    <a:pt x="359" y="1937"/>
                  </a:lnTo>
                  <a:lnTo>
                    <a:pt x="354" y="1939"/>
                  </a:lnTo>
                  <a:lnTo>
                    <a:pt x="351" y="1937"/>
                  </a:lnTo>
                  <a:lnTo>
                    <a:pt x="351" y="1937"/>
                  </a:lnTo>
                  <a:lnTo>
                    <a:pt x="341" y="1937"/>
                  </a:lnTo>
                  <a:lnTo>
                    <a:pt x="332" y="1939"/>
                  </a:lnTo>
                  <a:lnTo>
                    <a:pt x="332" y="1939"/>
                  </a:lnTo>
                  <a:lnTo>
                    <a:pt x="327" y="1944"/>
                  </a:lnTo>
                  <a:lnTo>
                    <a:pt x="327" y="1944"/>
                  </a:lnTo>
                  <a:lnTo>
                    <a:pt x="326" y="1948"/>
                  </a:lnTo>
                  <a:lnTo>
                    <a:pt x="326" y="1950"/>
                  </a:lnTo>
                  <a:lnTo>
                    <a:pt x="329" y="1953"/>
                  </a:lnTo>
                  <a:lnTo>
                    <a:pt x="330" y="1955"/>
                  </a:lnTo>
                  <a:lnTo>
                    <a:pt x="338" y="1959"/>
                  </a:lnTo>
                  <a:lnTo>
                    <a:pt x="341" y="1961"/>
                  </a:lnTo>
                  <a:lnTo>
                    <a:pt x="343" y="1964"/>
                  </a:lnTo>
                  <a:lnTo>
                    <a:pt x="343" y="1964"/>
                  </a:lnTo>
                  <a:lnTo>
                    <a:pt x="348" y="1969"/>
                  </a:lnTo>
                  <a:lnTo>
                    <a:pt x="348" y="1969"/>
                  </a:lnTo>
                  <a:lnTo>
                    <a:pt x="351" y="1963"/>
                  </a:lnTo>
                  <a:lnTo>
                    <a:pt x="353" y="1959"/>
                  </a:lnTo>
                  <a:lnTo>
                    <a:pt x="354" y="1958"/>
                  </a:lnTo>
                  <a:lnTo>
                    <a:pt x="354" y="1958"/>
                  </a:lnTo>
                  <a:lnTo>
                    <a:pt x="367" y="1951"/>
                  </a:lnTo>
                  <a:lnTo>
                    <a:pt x="367" y="1951"/>
                  </a:lnTo>
                  <a:lnTo>
                    <a:pt x="373" y="1948"/>
                  </a:lnTo>
                  <a:lnTo>
                    <a:pt x="376" y="1947"/>
                  </a:lnTo>
                  <a:lnTo>
                    <a:pt x="381" y="1948"/>
                  </a:lnTo>
                  <a:lnTo>
                    <a:pt x="381" y="1948"/>
                  </a:lnTo>
                  <a:lnTo>
                    <a:pt x="388" y="1951"/>
                  </a:lnTo>
                  <a:lnTo>
                    <a:pt x="395" y="1953"/>
                  </a:lnTo>
                  <a:lnTo>
                    <a:pt x="410" y="1953"/>
                  </a:lnTo>
                  <a:lnTo>
                    <a:pt x="426" y="1953"/>
                  </a:lnTo>
                  <a:lnTo>
                    <a:pt x="434" y="1955"/>
                  </a:lnTo>
                  <a:lnTo>
                    <a:pt x="443" y="1956"/>
                  </a:lnTo>
                  <a:lnTo>
                    <a:pt x="443" y="1956"/>
                  </a:lnTo>
                  <a:lnTo>
                    <a:pt x="435" y="1959"/>
                  </a:lnTo>
                  <a:lnTo>
                    <a:pt x="435" y="1959"/>
                  </a:lnTo>
                  <a:lnTo>
                    <a:pt x="437" y="1959"/>
                  </a:lnTo>
                  <a:lnTo>
                    <a:pt x="437" y="1959"/>
                  </a:lnTo>
                  <a:lnTo>
                    <a:pt x="418" y="1966"/>
                  </a:lnTo>
                  <a:lnTo>
                    <a:pt x="410" y="1967"/>
                  </a:lnTo>
                  <a:lnTo>
                    <a:pt x="403" y="1967"/>
                  </a:lnTo>
                  <a:lnTo>
                    <a:pt x="403" y="1967"/>
                  </a:lnTo>
                  <a:lnTo>
                    <a:pt x="395" y="1966"/>
                  </a:lnTo>
                  <a:lnTo>
                    <a:pt x="391" y="1967"/>
                  </a:lnTo>
                  <a:lnTo>
                    <a:pt x="391" y="1967"/>
                  </a:lnTo>
                  <a:lnTo>
                    <a:pt x="386" y="1972"/>
                  </a:lnTo>
                  <a:lnTo>
                    <a:pt x="383" y="1977"/>
                  </a:lnTo>
                  <a:lnTo>
                    <a:pt x="378" y="1988"/>
                  </a:lnTo>
                  <a:lnTo>
                    <a:pt x="378" y="1988"/>
                  </a:lnTo>
                  <a:lnTo>
                    <a:pt x="375" y="1994"/>
                  </a:lnTo>
                  <a:lnTo>
                    <a:pt x="375" y="2002"/>
                  </a:lnTo>
                  <a:lnTo>
                    <a:pt x="376" y="2005"/>
                  </a:lnTo>
                  <a:lnTo>
                    <a:pt x="378" y="2009"/>
                  </a:lnTo>
                  <a:lnTo>
                    <a:pt x="383" y="2010"/>
                  </a:lnTo>
                  <a:lnTo>
                    <a:pt x="388" y="2010"/>
                  </a:lnTo>
                  <a:lnTo>
                    <a:pt x="388" y="2010"/>
                  </a:lnTo>
                  <a:lnTo>
                    <a:pt x="400" y="2009"/>
                  </a:lnTo>
                  <a:lnTo>
                    <a:pt x="411" y="2010"/>
                  </a:lnTo>
                  <a:lnTo>
                    <a:pt x="424" y="2012"/>
                  </a:lnTo>
                  <a:lnTo>
                    <a:pt x="435" y="2015"/>
                  </a:lnTo>
                  <a:lnTo>
                    <a:pt x="456" y="2023"/>
                  </a:lnTo>
                  <a:lnTo>
                    <a:pt x="478" y="2034"/>
                  </a:lnTo>
                  <a:lnTo>
                    <a:pt x="478" y="2034"/>
                  </a:lnTo>
                  <a:lnTo>
                    <a:pt x="478" y="2036"/>
                  </a:lnTo>
                  <a:lnTo>
                    <a:pt x="476" y="2039"/>
                  </a:lnTo>
                  <a:lnTo>
                    <a:pt x="472" y="2042"/>
                  </a:lnTo>
                  <a:lnTo>
                    <a:pt x="469" y="2044"/>
                  </a:lnTo>
                  <a:lnTo>
                    <a:pt x="467" y="2045"/>
                  </a:lnTo>
                  <a:lnTo>
                    <a:pt x="465" y="2048"/>
                  </a:lnTo>
                  <a:lnTo>
                    <a:pt x="467" y="2053"/>
                  </a:lnTo>
                  <a:lnTo>
                    <a:pt x="467" y="2053"/>
                  </a:lnTo>
                  <a:lnTo>
                    <a:pt x="475" y="2052"/>
                  </a:lnTo>
                  <a:lnTo>
                    <a:pt x="481" y="2050"/>
                  </a:lnTo>
                  <a:lnTo>
                    <a:pt x="496" y="2045"/>
                  </a:lnTo>
                  <a:lnTo>
                    <a:pt x="496" y="2045"/>
                  </a:lnTo>
                  <a:lnTo>
                    <a:pt x="502" y="2040"/>
                  </a:lnTo>
                  <a:lnTo>
                    <a:pt x="502" y="2040"/>
                  </a:lnTo>
                  <a:lnTo>
                    <a:pt x="518" y="2034"/>
                  </a:lnTo>
                  <a:lnTo>
                    <a:pt x="526" y="2031"/>
                  </a:lnTo>
                  <a:lnTo>
                    <a:pt x="535" y="2031"/>
                  </a:lnTo>
                  <a:lnTo>
                    <a:pt x="535" y="2031"/>
                  </a:lnTo>
                  <a:lnTo>
                    <a:pt x="550" y="2031"/>
                  </a:lnTo>
                  <a:lnTo>
                    <a:pt x="564" y="2029"/>
                  </a:lnTo>
                  <a:lnTo>
                    <a:pt x="591" y="2025"/>
                  </a:lnTo>
                  <a:lnTo>
                    <a:pt x="618" y="2017"/>
                  </a:lnTo>
                  <a:lnTo>
                    <a:pt x="645" y="2009"/>
                  </a:lnTo>
                  <a:lnTo>
                    <a:pt x="645" y="2009"/>
                  </a:lnTo>
                  <a:lnTo>
                    <a:pt x="656" y="2005"/>
                  </a:lnTo>
                  <a:lnTo>
                    <a:pt x="665" y="2004"/>
                  </a:lnTo>
                  <a:lnTo>
                    <a:pt x="675" y="2005"/>
                  </a:lnTo>
                  <a:lnTo>
                    <a:pt x="685" y="2010"/>
                  </a:lnTo>
                  <a:lnTo>
                    <a:pt x="685" y="2010"/>
                  </a:lnTo>
                  <a:lnTo>
                    <a:pt x="693" y="2013"/>
                  </a:lnTo>
                  <a:lnTo>
                    <a:pt x="699" y="2015"/>
                  </a:lnTo>
                  <a:lnTo>
                    <a:pt x="705" y="2015"/>
                  </a:lnTo>
                  <a:lnTo>
                    <a:pt x="713" y="2013"/>
                  </a:lnTo>
                  <a:lnTo>
                    <a:pt x="713" y="2013"/>
                  </a:lnTo>
                  <a:lnTo>
                    <a:pt x="721" y="2005"/>
                  </a:lnTo>
                  <a:lnTo>
                    <a:pt x="721" y="2005"/>
                  </a:lnTo>
                  <a:lnTo>
                    <a:pt x="732" y="1996"/>
                  </a:lnTo>
                  <a:lnTo>
                    <a:pt x="745" y="1990"/>
                  </a:lnTo>
                  <a:lnTo>
                    <a:pt x="745" y="1990"/>
                  </a:lnTo>
                  <a:lnTo>
                    <a:pt x="758" y="1983"/>
                  </a:lnTo>
                  <a:lnTo>
                    <a:pt x="769" y="1978"/>
                  </a:lnTo>
                  <a:lnTo>
                    <a:pt x="794" y="1972"/>
                  </a:lnTo>
                  <a:lnTo>
                    <a:pt x="794" y="1972"/>
                  </a:lnTo>
                  <a:lnTo>
                    <a:pt x="815" y="1969"/>
                  </a:lnTo>
                  <a:lnTo>
                    <a:pt x="834" y="1966"/>
                  </a:lnTo>
                  <a:lnTo>
                    <a:pt x="853" y="1963"/>
                  </a:lnTo>
                  <a:lnTo>
                    <a:pt x="862" y="1959"/>
                  </a:lnTo>
                  <a:lnTo>
                    <a:pt x="872" y="1956"/>
                  </a:lnTo>
                  <a:lnTo>
                    <a:pt x="872" y="1956"/>
                  </a:lnTo>
                  <a:lnTo>
                    <a:pt x="878" y="1951"/>
                  </a:lnTo>
                  <a:lnTo>
                    <a:pt x="878" y="1951"/>
                  </a:lnTo>
                  <a:lnTo>
                    <a:pt x="885" y="1948"/>
                  </a:lnTo>
                  <a:lnTo>
                    <a:pt x="889" y="1948"/>
                  </a:lnTo>
                  <a:lnTo>
                    <a:pt x="896" y="1948"/>
                  </a:lnTo>
                  <a:lnTo>
                    <a:pt x="902" y="1953"/>
                  </a:lnTo>
                  <a:lnTo>
                    <a:pt x="902" y="1953"/>
                  </a:lnTo>
                  <a:lnTo>
                    <a:pt x="907" y="1958"/>
                  </a:lnTo>
                  <a:lnTo>
                    <a:pt x="912" y="1961"/>
                  </a:lnTo>
                  <a:lnTo>
                    <a:pt x="918" y="1963"/>
                  </a:lnTo>
                  <a:lnTo>
                    <a:pt x="924" y="1963"/>
                  </a:lnTo>
                  <a:lnTo>
                    <a:pt x="924" y="1963"/>
                  </a:lnTo>
                  <a:lnTo>
                    <a:pt x="929" y="1956"/>
                  </a:lnTo>
                  <a:lnTo>
                    <a:pt x="932" y="1948"/>
                  </a:lnTo>
                  <a:lnTo>
                    <a:pt x="932" y="1948"/>
                  </a:lnTo>
                  <a:lnTo>
                    <a:pt x="936" y="1944"/>
                  </a:lnTo>
                  <a:lnTo>
                    <a:pt x="939" y="1939"/>
                  </a:lnTo>
                  <a:lnTo>
                    <a:pt x="943" y="1934"/>
                  </a:lnTo>
                  <a:lnTo>
                    <a:pt x="950" y="1931"/>
                  </a:lnTo>
                  <a:lnTo>
                    <a:pt x="950" y="1931"/>
                  </a:lnTo>
                  <a:lnTo>
                    <a:pt x="956" y="1928"/>
                  </a:lnTo>
                  <a:lnTo>
                    <a:pt x="964" y="1926"/>
                  </a:lnTo>
                  <a:lnTo>
                    <a:pt x="972" y="1928"/>
                  </a:lnTo>
                  <a:lnTo>
                    <a:pt x="980" y="1931"/>
                  </a:lnTo>
                  <a:lnTo>
                    <a:pt x="980" y="1931"/>
                  </a:lnTo>
                  <a:lnTo>
                    <a:pt x="985" y="1934"/>
                  </a:lnTo>
                  <a:lnTo>
                    <a:pt x="988" y="1934"/>
                  </a:lnTo>
                  <a:lnTo>
                    <a:pt x="996" y="1934"/>
                  </a:lnTo>
                  <a:lnTo>
                    <a:pt x="1005" y="1932"/>
                  </a:lnTo>
                  <a:lnTo>
                    <a:pt x="1013" y="1929"/>
                  </a:lnTo>
                  <a:lnTo>
                    <a:pt x="1013" y="1929"/>
                  </a:lnTo>
                  <a:lnTo>
                    <a:pt x="1026" y="1924"/>
                  </a:lnTo>
                  <a:lnTo>
                    <a:pt x="1039" y="1923"/>
                  </a:lnTo>
                  <a:lnTo>
                    <a:pt x="1066" y="1918"/>
                  </a:lnTo>
                  <a:lnTo>
                    <a:pt x="1091" y="1915"/>
                  </a:lnTo>
                  <a:lnTo>
                    <a:pt x="1104" y="1910"/>
                  </a:lnTo>
                  <a:lnTo>
                    <a:pt x="1117" y="1905"/>
                  </a:lnTo>
                  <a:lnTo>
                    <a:pt x="1117" y="1905"/>
                  </a:lnTo>
                  <a:lnTo>
                    <a:pt x="1126" y="1901"/>
                  </a:lnTo>
                  <a:lnTo>
                    <a:pt x="1126" y="1901"/>
                  </a:lnTo>
                  <a:lnTo>
                    <a:pt x="1129" y="1899"/>
                  </a:lnTo>
                  <a:lnTo>
                    <a:pt x="1129" y="1899"/>
                  </a:lnTo>
                  <a:lnTo>
                    <a:pt x="1133" y="1897"/>
                  </a:lnTo>
                  <a:lnTo>
                    <a:pt x="1133" y="1897"/>
                  </a:lnTo>
                  <a:lnTo>
                    <a:pt x="1134" y="1896"/>
                  </a:lnTo>
                  <a:lnTo>
                    <a:pt x="1136" y="1896"/>
                  </a:lnTo>
                  <a:lnTo>
                    <a:pt x="1140" y="1899"/>
                  </a:lnTo>
                  <a:lnTo>
                    <a:pt x="1145" y="1902"/>
                  </a:lnTo>
                  <a:lnTo>
                    <a:pt x="1148" y="1904"/>
                  </a:lnTo>
                  <a:lnTo>
                    <a:pt x="1148" y="1904"/>
                  </a:lnTo>
                  <a:lnTo>
                    <a:pt x="1166" y="1907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96" y="1913"/>
                  </a:lnTo>
                  <a:lnTo>
                    <a:pt x="1202" y="1913"/>
                  </a:lnTo>
                  <a:lnTo>
                    <a:pt x="1207" y="1912"/>
                  </a:lnTo>
                  <a:lnTo>
                    <a:pt x="1207" y="1912"/>
                  </a:lnTo>
                  <a:lnTo>
                    <a:pt x="1215" y="1905"/>
                  </a:lnTo>
                  <a:lnTo>
                    <a:pt x="1215" y="1905"/>
                  </a:lnTo>
                  <a:lnTo>
                    <a:pt x="1229" y="1886"/>
                  </a:lnTo>
                  <a:lnTo>
                    <a:pt x="1245" y="1870"/>
                  </a:lnTo>
                  <a:lnTo>
                    <a:pt x="1261" y="1855"/>
                  </a:lnTo>
                  <a:lnTo>
                    <a:pt x="1279" y="1839"/>
                  </a:lnTo>
                  <a:lnTo>
                    <a:pt x="1314" y="1812"/>
                  </a:lnTo>
                  <a:lnTo>
                    <a:pt x="1350" y="1785"/>
                  </a:lnTo>
                  <a:lnTo>
                    <a:pt x="1350" y="1785"/>
                  </a:lnTo>
                  <a:lnTo>
                    <a:pt x="1436" y="1718"/>
                  </a:lnTo>
                  <a:lnTo>
                    <a:pt x="1436" y="1718"/>
                  </a:lnTo>
                  <a:lnTo>
                    <a:pt x="1566" y="1612"/>
                  </a:lnTo>
                  <a:lnTo>
                    <a:pt x="1566" y="1612"/>
                  </a:lnTo>
                  <a:lnTo>
                    <a:pt x="1571" y="1607"/>
                  </a:lnTo>
                  <a:lnTo>
                    <a:pt x="1571" y="1607"/>
                  </a:lnTo>
                  <a:lnTo>
                    <a:pt x="1609" y="1575"/>
                  </a:lnTo>
                  <a:lnTo>
                    <a:pt x="1646" y="1540"/>
                  </a:lnTo>
                  <a:lnTo>
                    <a:pt x="1716" y="1470"/>
                  </a:lnTo>
                  <a:lnTo>
                    <a:pt x="1716" y="1470"/>
                  </a:lnTo>
                  <a:lnTo>
                    <a:pt x="1728" y="1456"/>
                  </a:lnTo>
                  <a:lnTo>
                    <a:pt x="1736" y="1443"/>
                  </a:lnTo>
                  <a:lnTo>
                    <a:pt x="1741" y="1431"/>
                  </a:lnTo>
                  <a:lnTo>
                    <a:pt x="1743" y="1419"/>
                  </a:lnTo>
                  <a:lnTo>
                    <a:pt x="1739" y="1408"/>
                  </a:lnTo>
                  <a:lnTo>
                    <a:pt x="1733" y="1397"/>
                  </a:lnTo>
                  <a:lnTo>
                    <a:pt x="1722" y="1386"/>
                  </a:lnTo>
                  <a:lnTo>
                    <a:pt x="1708" y="1375"/>
                  </a:lnTo>
                  <a:lnTo>
                    <a:pt x="1708" y="137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2" name="Freeform 248">
              <a:extLst>
                <a:ext uri="{FF2B5EF4-FFF2-40B4-BE49-F238E27FC236}">
                  <a16:creationId xmlns:a16="http://schemas.microsoft.com/office/drawing/2014/main" id="{D91ECBDE-DE60-CBC3-904C-092A27961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" y="1470"/>
              <a:ext cx="4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1 w 6"/>
                <a:gd name="T5" fmla="*/ 3 h 3"/>
                <a:gd name="T6" fmla="*/ 1 w 6"/>
                <a:gd name="T7" fmla="*/ 3 h 3"/>
                <a:gd name="T8" fmla="*/ 6 w 6"/>
                <a:gd name="T9" fmla="*/ 3 h 3"/>
                <a:gd name="T10" fmla="*/ 6 w 6"/>
                <a:gd name="T11" fmla="*/ 2 h 3"/>
                <a:gd name="T12" fmla="*/ 6 w 6"/>
                <a:gd name="T13" fmla="*/ 2 h 3"/>
                <a:gd name="T14" fmla="*/ 0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3" name="Freeform 249">
              <a:extLst>
                <a:ext uri="{FF2B5EF4-FFF2-40B4-BE49-F238E27FC236}">
                  <a16:creationId xmlns:a16="http://schemas.microsoft.com/office/drawing/2014/main" id="{55DED9DC-3CDB-39AE-58E9-6D8D3B332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5" y="1165"/>
              <a:ext cx="3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4 w 5"/>
                <a:gd name="T5" fmla="*/ 0 h 4"/>
                <a:gd name="T6" fmla="*/ 4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2 h 4"/>
                <a:gd name="T14" fmla="*/ 5 w 5"/>
                <a:gd name="T15" fmla="*/ 4 h 4"/>
                <a:gd name="T16" fmla="*/ 5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4" name="Freeform 250">
              <a:extLst>
                <a:ext uri="{FF2B5EF4-FFF2-40B4-BE49-F238E27FC236}">
                  <a16:creationId xmlns:a16="http://schemas.microsoft.com/office/drawing/2014/main" id="{A3458B3D-1CA2-8062-494E-C004E79EB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2065"/>
              <a:ext cx="856" cy="628"/>
            </a:xfrm>
            <a:custGeom>
              <a:avLst/>
              <a:gdLst>
                <a:gd name="T0" fmla="*/ 1697 w 1713"/>
                <a:gd name="T1" fmla="*/ 879 h 1257"/>
                <a:gd name="T2" fmla="*/ 1659 w 1713"/>
                <a:gd name="T3" fmla="*/ 806 h 1257"/>
                <a:gd name="T4" fmla="*/ 1605 w 1713"/>
                <a:gd name="T5" fmla="*/ 707 h 1257"/>
                <a:gd name="T6" fmla="*/ 1617 w 1713"/>
                <a:gd name="T7" fmla="*/ 620 h 1257"/>
                <a:gd name="T8" fmla="*/ 1552 w 1713"/>
                <a:gd name="T9" fmla="*/ 585 h 1257"/>
                <a:gd name="T10" fmla="*/ 1533 w 1713"/>
                <a:gd name="T11" fmla="*/ 544 h 1257"/>
                <a:gd name="T12" fmla="*/ 1606 w 1713"/>
                <a:gd name="T13" fmla="*/ 479 h 1257"/>
                <a:gd name="T14" fmla="*/ 1651 w 1713"/>
                <a:gd name="T15" fmla="*/ 447 h 1257"/>
                <a:gd name="T16" fmla="*/ 1613 w 1713"/>
                <a:gd name="T17" fmla="*/ 326 h 1257"/>
                <a:gd name="T18" fmla="*/ 1555 w 1713"/>
                <a:gd name="T19" fmla="*/ 182 h 1257"/>
                <a:gd name="T20" fmla="*/ 1528 w 1713"/>
                <a:gd name="T21" fmla="*/ 139 h 1257"/>
                <a:gd name="T22" fmla="*/ 1397 w 1713"/>
                <a:gd name="T23" fmla="*/ 115 h 1257"/>
                <a:gd name="T24" fmla="*/ 1128 w 1713"/>
                <a:gd name="T25" fmla="*/ 123 h 1257"/>
                <a:gd name="T26" fmla="*/ 907 w 1713"/>
                <a:gd name="T27" fmla="*/ 108 h 1257"/>
                <a:gd name="T28" fmla="*/ 842 w 1713"/>
                <a:gd name="T29" fmla="*/ 128 h 1257"/>
                <a:gd name="T30" fmla="*/ 847 w 1713"/>
                <a:gd name="T31" fmla="*/ 104 h 1257"/>
                <a:gd name="T32" fmla="*/ 761 w 1713"/>
                <a:gd name="T33" fmla="*/ 101 h 1257"/>
                <a:gd name="T34" fmla="*/ 706 w 1713"/>
                <a:gd name="T35" fmla="*/ 34 h 1257"/>
                <a:gd name="T36" fmla="*/ 733 w 1713"/>
                <a:gd name="T37" fmla="*/ 32 h 1257"/>
                <a:gd name="T38" fmla="*/ 682 w 1713"/>
                <a:gd name="T39" fmla="*/ 5 h 1257"/>
                <a:gd name="T40" fmla="*/ 515 w 1713"/>
                <a:gd name="T41" fmla="*/ 18 h 1257"/>
                <a:gd name="T42" fmla="*/ 342 w 1713"/>
                <a:gd name="T43" fmla="*/ 91 h 1257"/>
                <a:gd name="T44" fmla="*/ 272 w 1713"/>
                <a:gd name="T45" fmla="*/ 134 h 1257"/>
                <a:gd name="T46" fmla="*/ 65 w 1713"/>
                <a:gd name="T47" fmla="*/ 189 h 1257"/>
                <a:gd name="T48" fmla="*/ 3 w 1713"/>
                <a:gd name="T49" fmla="*/ 201 h 1257"/>
                <a:gd name="T50" fmla="*/ 15 w 1713"/>
                <a:gd name="T51" fmla="*/ 221 h 1257"/>
                <a:gd name="T52" fmla="*/ 43 w 1713"/>
                <a:gd name="T53" fmla="*/ 239 h 1257"/>
                <a:gd name="T54" fmla="*/ 18 w 1713"/>
                <a:gd name="T55" fmla="*/ 250 h 1257"/>
                <a:gd name="T56" fmla="*/ 34 w 1713"/>
                <a:gd name="T57" fmla="*/ 315 h 1257"/>
                <a:gd name="T58" fmla="*/ 19 w 1713"/>
                <a:gd name="T59" fmla="*/ 398 h 1257"/>
                <a:gd name="T60" fmla="*/ 29 w 1713"/>
                <a:gd name="T61" fmla="*/ 453 h 1257"/>
                <a:gd name="T62" fmla="*/ 80 w 1713"/>
                <a:gd name="T63" fmla="*/ 507 h 1257"/>
                <a:gd name="T64" fmla="*/ 73 w 1713"/>
                <a:gd name="T65" fmla="*/ 547 h 1257"/>
                <a:gd name="T66" fmla="*/ 92 w 1713"/>
                <a:gd name="T67" fmla="*/ 650 h 1257"/>
                <a:gd name="T68" fmla="*/ 118 w 1713"/>
                <a:gd name="T69" fmla="*/ 722 h 1257"/>
                <a:gd name="T70" fmla="*/ 143 w 1713"/>
                <a:gd name="T71" fmla="*/ 814 h 1257"/>
                <a:gd name="T72" fmla="*/ 132 w 1713"/>
                <a:gd name="T73" fmla="*/ 850 h 1257"/>
                <a:gd name="T74" fmla="*/ 173 w 1713"/>
                <a:gd name="T75" fmla="*/ 847 h 1257"/>
                <a:gd name="T76" fmla="*/ 223 w 1713"/>
                <a:gd name="T77" fmla="*/ 882 h 1257"/>
                <a:gd name="T78" fmla="*/ 294 w 1713"/>
                <a:gd name="T79" fmla="*/ 890 h 1257"/>
                <a:gd name="T80" fmla="*/ 323 w 1713"/>
                <a:gd name="T81" fmla="*/ 917 h 1257"/>
                <a:gd name="T82" fmla="*/ 377 w 1713"/>
                <a:gd name="T83" fmla="*/ 912 h 1257"/>
                <a:gd name="T84" fmla="*/ 385 w 1713"/>
                <a:gd name="T85" fmla="*/ 950 h 1257"/>
                <a:gd name="T86" fmla="*/ 375 w 1713"/>
                <a:gd name="T87" fmla="*/ 969 h 1257"/>
                <a:gd name="T88" fmla="*/ 434 w 1713"/>
                <a:gd name="T89" fmla="*/ 1026 h 1257"/>
                <a:gd name="T90" fmla="*/ 469 w 1713"/>
                <a:gd name="T91" fmla="*/ 1020 h 1257"/>
                <a:gd name="T92" fmla="*/ 488 w 1713"/>
                <a:gd name="T93" fmla="*/ 974 h 1257"/>
                <a:gd name="T94" fmla="*/ 575 w 1713"/>
                <a:gd name="T95" fmla="*/ 993 h 1257"/>
                <a:gd name="T96" fmla="*/ 637 w 1713"/>
                <a:gd name="T97" fmla="*/ 1006 h 1257"/>
                <a:gd name="T98" fmla="*/ 642 w 1713"/>
                <a:gd name="T99" fmla="*/ 1057 h 1257"/>
                <a:gd name="T100" fmla="*/ 725 w 1713"/>
                <a:gd name="T101" fmla="*/ 1068 h 1257"/>
                <a:gd name="T102" fmla="*/ 860 w 1713"/>
                <a:gd name="T103" fmla="*/ 1169 h 1257"/>
                <a:gd name="T104" fmla="*/ 917 w 1713"/>
                <a:gd name="T105" fmla="*/ 1147 h 1257"/>
                <a:gd name="T106" fmla="*/ 990 w 1713"/>
                <a:gd name="T107" fmla="*/ 1179 h 1257"/>
                <a:gd name="T108" fmla="*/ 1031 w 1713"/>
                <a:gd name="T109" fmla="*/ 1223 h 1257"/>
                <a:gd name="T110" fmla="*/ 1109 w 1713"/>
                <a:gd name="T111" fmla="*/ 1179 h 1257"/>
                <a:gd name="T112" fmla="*/ 1204 w 1713"/>
                <a:gd name="T113" fmla="*/ 1195 h 1257"/>
                <a:gd name="T114" fmla="*/ 1331 w 1713"/>
                <a:gd name="T115" fmla="*/ 1179 h 1257"/>
                <a:gd name="T116" fmla="*/ 1444 w 1713"/>
                <a:gd name="T117" fmla="*/ 1242 h 1257"/>
                <a:gd name="T118" fmla="*/ 1493 w 1713"/>
                <a:gd name="T119" fmla="*/ 1206 h 1257"/>
                <a:gd name="T120" fmla="*/ 1505 w 1713"/>
                <a:gd name="T121" fmla="*/ 1123 h 1257"/>
                <a:gd name="T122" fmla="*/ 1682 w 1713"/>
                <a:gd name="T123" fmla="*/ 966 h 1257"/>
                <a:gd name="T124" fmla="*/ 1705 w 1713"/>
                <a:gd name="T125" fmla="*/ 914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3" h="1257">
                  <a:moveTo>
                    <a:pt x="1698" y="901"/>
                  </a:moveTo>
                  <a:lnTo>
                    <a:pt x="1698" y="901"/>
                  </a:lnTo>
                  <a:lnTo>
                    <a:pt x="1695" y="896"/>
                  </a:lnTo>
                  <a:lnTo>
                    <a:pt x="1692" y="891"/>
                  </a:lnTo>
                  <a:lnTo>
                    <a:pt x="1692" y="885"/>
                  </a:lnTo>
                  <a:lnTo>
                    <a:pt x="1694" y="882"/>
                  </a:lnTo>
                  <a:lnTo>
                    <a:pt x="1697" y="879"/>
                  </a:lnTo>
                  <a:lnTo>
                    <a:pt x="1697" y="879"/>
                  </a:lnTo>
                  <a:lnTo>
                    <a:pt x="1700" y="876"/>
                  </a:lnTo>
                  <a:lnTo>
                    <a:pt x="1700" y="871"/>
                  </a:lnTo>
                  <a:lnTo>
                    <a:pt x="1700" y="866"/>
                  </a:lnTo>
                  <a:lnTo>
                    <a:pt x="1697" y="863"/>
                  </a:lnTo>
                  <a:lnTo>
                    <a:pt x="1697" y="863"/>
                  </a:lnTo>
                  <a:lnTo>
                    <a:pt x="1686" y="849"/>
                  </a:lnTo>
                  <a:lnTo>
                    <a:pt x="1676" y="834"/>
                  </a:lnTo>
                  <a:lnTo>
                    <a:pt x="1659" y="806"/>
                  </a:lnTo>
                  <a:lnTo>
                    <a:pt x="1643" y="776"/>
                  </a:lnTo>
                  <a:lnTo>
                    <a:pt x="1633" y="761"/>
                  </a:lnTo>
                  <a:lnTo>
                    <a:pt x="1624" y="749"/>
                  </a:lnTo>
                  <a:lnTo>
                    <a:pt x="1624" y="749"/>
                  </a:lnTo>
                  <a:lnTo>
                    <a:pt x="1616" y="739"/>
                  </a:lnTo>
                  <a:lnTo>
                    <a:pt x="1611" y="728"/>
                  </a:lnTo>
                  <a:lnTo>
                    <a:pt x="1606" y="718"/>
                  </a:lnTo>
                  <a:lnTo>
                    <a:pt x="1605" y="707"/>
                  </a:lnTo>
                  <a:lnTo>
                    <a:pt x="1603" y="698"/>
                  </a:lnTo>
                  <a:lnTo>
                    <a:pt x="1603" y="687"/>
                  </a:lnTo>
                  <a:lnTo>
                    <a:pt x="1605" y="675"/>
                  </a:lnTo>
                  <a:lnTo>
                    <a:pt x="1608" y="664"/>
                  </a:lnTo>
                  <a:lnTo>
                    <a:pt x="1608" y="664"/>
                  </a:lnTo>
                  <a:lnTo>
                    <a:pt x="1613" y="645"/>
                  </a:lnTo>
                  <a:lnTo>
                    <a:pt x="1616" y="631"/>
                  </a:lnTo>
                  <a:lnTo>
                    <a:pt x="1617" y="620"/>
                  </a:lnTo>
                  <a:lnTo>
                    <a:pt x="1616" y="615"/>
                  </a:lnTo>
                  <a:lnTo>
                    <a:pt x="1614" y="612"/>
                  </a:lnTo>
                  <a:lnTo>
                    <a:pt x="1608" y="606"/>
                  </a:lnTo>
                  <a:lnTo>
                    <a:pt x="1598" y="601"/>
                  </a:lnTo>
                  <a:lnTo>
                    <a:pt x="1584" y="594"/>
                  </a:lnTo>
                  <a:lnTo>
                    <a:pt x="1565" y="590"/>
                  </a:lnTo>
                  <a:lnTo>
                    <a:pt x="1565" y="590"/>
                  </a:lnTo>
                  <a:lnTo>
                    <a:pt x="1552" y="585"/>
                  </a:lnTo>
                  <a:lnTo>
                    <a:pt x="1552" y="585"/>
                  </a:lnTo>
                  <a:lnTo>
                    <a:pt x="1544" y="580"/>
                  </a:lnTo>
                  <a:lnTo>
                    <a:pt x="1538" y="577"/>
                  </a:lnTo>
                  <a:lnTo>
                    <a:pt x="1533" y="571"/>
                  </a:lnTo>
                  <a:lnTo>
                    <a:pt x="1530" y="564"/>
                  </a:lnTo>
                  <a:lnTo>
                    <a:pt x="1530" y="558"/>
                  </a:lnTo>
                  <a:lnTo>
                    <a:pt x="1530" y="552"/>
                  </a:lnTo>
                  <a:lnTo>
                    <a:pt x="1533" y="544"/>
                  </a:lnTo>
                  <a:lnTo>
                    <a:pt x="1538" y="536"/>
                  </a:lnTo>
                  <a:lnTo>
                    <a:pt x="1538" y="536"/>
                  </a:lnTo>
                  <a:lnTo>
                    <a:pt x="1554" y="515"/>
                  </a:lnTo>
                  <a:lnTo>
                    <a:pt x="1563" y="506"/>
                  </a:lnTo>
                  <a:lnTo>
                    <a:pt x="1573" y="498"/>
                  </a:lnTo>
                  <a:lnTo>
                    <a:pt x="1582" y="490"/>
                  </a:lnTo>
                  <a:lnTo>
                    <a:pt x="1594" y="483"/>
                  </a:lnTo>
                  <a:lnTo>
                    <a:pt x="1606" y="479"/>
                  </a:lnTo>
                  <a:lnTo>
                    <a:pt x="1619" y="475"/>
                  </a:lnTo>
                  <a:lnTo>
                    <a:pt x="1619" y="475"/>
                  </a:lnTo>
                  <a:lnTo>
                    <a:pt x="1632" y="472"/>
                  </a:lnTo>
                  <a:lnTo>
                    <a:pt x="1638" y="469"/>
                  </a:lnTo>
                  <a:lnTo>
                    <a:pt x="1643" y="464"/>
                  </a:lnTo>
                  <a:lnTo>
                    <a:pt x="1648" y="459"/>
                  </a:lnTo>
                  <a:lnTo>
                    <a:pt x="1651" y="453"/>
                  </a:lnTo>
                  <a:lnTo>
                    <a:pt x="1651" y="447"/>
                  </a:lnTo>
                  <a:lnTo>
                    <a:pt x="1651" y="439"/>
                  </a:lnTo>
                  <a:lnTo>
                    <a:pt x="1651" y="439"/>
                  </a:lnTo>
                  <a:lnTo>
                    <a:pt x="1644" y="409"/>
                  </a:lnTo>
                  <a:lnTo>
                    <a:pt x="1636" y="380"/>
                  </a:lnTo>
                  <a:lnTo>
                    <a:pt x="1632" y="366"/>
                  </a:lnTo>
                  <a:lnTo>
                    <a:pt x="1627" y="353"/>
                  </a:lnTo>
                  <a:lnTo>
                    <a:pt x="1621" y="339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590" y="293"/>
                  </a:lnTo>
                  <a:lnTo>
                    <a:pt x="1582" y="275"/>
                  </a:lnTo>
                  <a:lnTo>
                    <a:pt x="1573" y="258"/>
                  </a:lnTo>
                  <a:lnTo>
                    <a:pt x="1566" y="240"/>
                  </a:lnTo>
                  <a:lnTo>
                    <a:pt x="1560" y="221"/>
                  </a:lnTo>
                  <a:lnTo>
                    <a:pt x="1557" y="202"/>
                  </a:lnTo>
                  <a:lnTo>
                    <a:pt x="1555" y="182"/>
                  </a:lnTo>
                  <a:lnTo>
                    <a:pt x="1555" y="182"/>
                  </a:lnTo>
                  <a:lnTo>
                    <a:pt x="1554" y="174"/>
                  </a:lnTo>
                  <a:lnTo>
                    <a:pt x="1552" y="167"/>
                  </a:lnTo>
                  <a:lnTo>
                    <a:pt x="1549" y="161"/>
                  </a:lnTo>
                  <a:lnTo>
                    <a:pt x="1546" y="155"/>
                  </a:lnTo>
                  <a:lnTo>
                    <a:pt x="1541" y="148"/>
                  </a:lnTo>
                  <a:lnTo>
                    <a:pt x="1535" y="143"/>
                  </a:lnTo>
                  <a:lnTo>
                    <a:pt x="1528" y="139"/>
                  </a:lnTo>
                  <a:lnTo>
                    <a:pt x="1522" y="135"/>
                  </a:lnTo>
                  <a:lnTo>
                    <a:pt x="1522" y="135"/>
                  </a:lnTo>
                  <a:lnTo>
                    <a:pt x="1500" y="128"/>
                  </a:lnTo>
                  <a:lnTo>
                    <a:pt x="1476" y="121"/>
                  </a:lnTo>
                  <a:lnTo>
                    <a:pt x="1454" y="116"/>
                  </a:lnTo>
                  <a:lnTo>
                    <a:pt x="1430" y="115"/>
                  </a:lnTo>
                  <a:lnTo>
                    <a:pt x="1430" y="115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57" y="118"/>
                  </a:lnTo>
                  <a:lnTo>
                    <a:pt x="1317" y="121"/>
                  </a:lnTo>
                  <a:lnTo>
                    <a:pt x="1277" y="124"/>
                  </a:lnTo>
                  <a:lnTo>
                    <a:pt x="1238" y="126"/>
                  </a:lnTo>
                  <a:lnTo>
                    <a:pt x="1238" y="126"/>
                  </a:lnTo>
                  <a:lnTo>
                    <a:pt x="1184" y="126"/>
                  </a:lnTo>
                  <a:lnTo>
                    <a:pt x="1128" y="123"/>
                  </a:lnTo>
                  <a:lnTo>
                    <a:pt x="1072" y="118"/>
                  </a:lnTo>
                  <a:lnTo>
                    <a:pt x="1018" y="113"/>
                  </a:lnTo>
                  <a:lnTo>
                    <a:pt x="1018" y="113"/>
                  </a:lnTo>
                  <a:lnTo>
                    <a:pt x="980" y="108"/>
                  </a:lnTo>
                  <a:lnTo>
                    <a:pt x="963" y="107"/>
                  </a:lnTo>
                  <a:lnTo>
                    <a:pt x="944" y="105"/>
                  </a:lnTo>
                  <a:lnTo>
                    <a:pt x="926" y="105"/>
                  </a:lnTo>
                  <a:lnTo>
                    <a:pt x="907" y="108"/>
                  </a:lnTo>
                  <a:lnTo>
                    <a:pt x="890" y="115"/>
                  </a:lnTo>
                  <a:lnTo>
                    <a:pt x="880" y="120"/>
                  </a:lnTo>
                  <a:lnTo>
                    <a:pt x="872" y="124"/>
                  </a:lnTo>
                  <a:lnTo>
                    <a:pt x="872" y="124"/>
                  </a:lnTo>
                  <a:lnTo>
                    <a:pt x="863" y="129"/>
                  </a:lnTo>
                  <a:lnTo>
                    <a:pt x="853" y="131"/>
                  </a:lnTo>
                  <a:lnTo>
                    <a:pt x="847" y="129"/>
                  </a:lnTo>
                  <a:lnTo>
                    <a:pt x="842" y="128"/>
                  </a:lnTo>
                  <a:lnTo>
                    <a:pt x="839" y="124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3" y="115"/>
                  </a:lnTo>
                  <a:lnTo>
                    <a:pt x="834" y="112"/>
                  </a:lnTo>
                  <a:lnTo>
                    <a:pt x="836" y="108"/>
                  </a:lnTo>
                  <a:lnTo>
                    <a:pt x="841" y="107"/>
                  </a:lnTo>
                  <a:lnTo>
                    <a:pt x="847" y="104"/>
                  </a:lnTo>
                  <a:lnTo>
                    <a:pt x="850" y="101"/>
                  </a:lnTo>
                  <a:lnTo>
                    <a:pt x="852" y="97"/>
                  </a:lnTo>
                  <a:lnTo>
                    <a:pt x="852" y="97"/>
                  </a:lnTo>
                  <a:lnTo>
                    <a:pt x="820" y="102"/>
                  </a:lnTo>
                  <a:lnTo>
                    <a:pt x="796" y="104"/>
                  </a:lnTo>
                  <a:lnTo>
                    <a:pt x="777" y="104"/>
                  </a:lnTo>
                  <a:lnTo>
                    <a:pt x="769" y="102"/>
                  </a:lnTo>
                  <a:lnTo>
                    <a:pt x="761" y="101"/>
                  </a:lnTo>
                  <a:lnTo>
                    <a:pt x="755" y="97"/>
                  </a:lnTo>
                  <a:lnTo>
                    <a:pt x="748" y="93"/>
                  </a:lnTo>
                  <a:lnTo>
                    <a:pt x="737" y="81"/>
                  </a:lnTo>
                  <a:lnTo>
                    <a:pt x="725" y="66"/>
                  </a:lnTo>
                  <a:lnTo>
                    <a:pt x="713" y="45"/>
                  </a:lnTo>
                  <a:lnTo>
                    <a:pt x="713" y="45"/>
                  </a:lnTo>
                  <a:lnTo>
                    <a:pt x="707" y="37"/>
                  </a:lnTo>
                  <a:lnTo>
                    <a:pt x="706" y="34"/>
                  </a:lnTo>
                  <a:lnTo>
                    <a:pt x="706" y="31"/>
                  </a:lnTo>
                  <a:lnTo>
                    <a:pt x="709" y="29"/>
                  </a:lnTo>
                  <a:lnTo>
                    <a:pt x="709" y="29"/>
                  </a:lnTo>
                  <a:lnTo>
                    <a:pt x="712" y="26"/>
                  </a:lnTo>
                  <a:lnTo>
                    <a:pt x="717" y="26"/>
                  </a:lnTo>
                  <a:lnTo>
                    <a:pt x="725" y="31"/>
                  </a:lnTo>
                  <a:lnTo>
                    <a:pt x="725" y="31"/>
                  </a:lnTo>
                  <a:lnTo>
                    <a:pt x="733" y="32"/>
                  </a:lnTo>
                  <a:lnTo>
                    <a:pt x="740" y="34"/>
                  </a:lnTo>
                  <a:lnTo>
                    <a:pt x="742" y="32"/>
                  </a:lnTo>
                  <a:lnTo>
                    <a:pt x="742" y="32"/>
                  </a:lnTo>
                  <a:lnTo>
                    <a:pt x="731" y="24"/>
                  </a:lnTo>
                  <a:lnTo>
                    <a:pt x="720" y="18"/>
                  </a:lnTo>
                  <a:lnTo>
                    <a:pt x="707" y="12"/>
                  </a:lnTo>
                  <a:lnTo>
                    <a:pt x="696" y="8"/>
                  </a:lnTo>
                  <a:lnTo>
                    <a:pt x="682" y="5"/>
                  </a:lnTo>
                  <a:lnTo>
                    <a:pt x="669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21" y="0"/>
                  </a:lnTo>
                  <a:lnTo>
                    <a:pt x="599" y="2"/>
                  </a:lnTo>
                  <a:lnTo>
                    <a:pt x="578" y="5"/>
                  </a:lnTo>
                  <a:lnTo>
                    <a:pt x="556" y="8"/>
                  </a:lnTo>
                  <a:lnTo>
                    <a:pt x="515" y="18"/>
                  </a:lnTo>
                  <a:lnTo>
                    <a:pt x="474" y="31"/>
                  </a:lnTo>
                  <a:lnTo>
                    <a:pt x="474" y="31"/>
                  </a:lnTo>
                  <a:lnTo>
                    <a:pt x="434" y="43"/>
                  </a:lnTo>
                  <a:lnTo>
                    <a:pt x="413" y="50"/>
                  </a:lnTo>
                  <a:lnTo>
                    <a:pt x="394" y="58"/>
                  </a:lnTo>
                  <a:lnTo>
                    <a:pt x="377" y="67"/>
                  </a:lnTo>
                  <a:lnTo>
                    <a:pt x="359" y="78"/>
                  </a:lnTo>
                  <a:lnTo>
                    <a:pt x="342" y="91"/>
                  </a:lnTo>
                  <a:lnTo>
                    <a:pt x="327" y="107"/>
                  </a:lnTo>
                  <a:lnTo>
                    <a:pt x="327" y="107"/>
                  </a:lnTo>
                  <a:lnTo>
                    <a:pt x="321" y="113"/>
                  </a:lnTo>
                  <a:lnTo>
                    <a:pt x="315" y="118"/>
                  </a:lnTo>
                  <a:lnTo>
                    <a:pt x="302" y="126"/>
                  </a:lnTo>
                  <a:lnTo>
                    <a:pt x="286" y="131"/>
                  </a:lnTo>
                  <a:lnTo>
                    <a:pt x="272" y="134"/>
                  </a:lnTo>
                  <a:lnTo>
                    <a:pt x="272" y="134"/>
                  </a:lnTo>
                  <a:lnTo>
                    <a:pt x="223" y="142"/>
                  </a:lnTo>
                  <a:lnTo>
                    <a:pt x="173" y="151"/>
                  </a:lnTo>
                  <a:lnTo>
                    <a:pt x="148" y="156"/>
                  </a:lnTo>
                  <a:lnTo>
                    <a:pt x="124" y="164"/>
                  </a:lnTo>
                  <a:lnTo>
                    <a:pt x="100" y="172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5" y="189"/>
                  </a:lnTo>
                  <a:lnTo>
                    <a:pt x="51" y="194"/>
                  </a:lnTo>
                  <a:lnTo>
                    <a:pt x="38" y="197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16" y="197"/>
                  </a:lnTo>
                  <a:lnTo>
                    <a:pt x="10" y="197"/>
                  </a:lnTo>
                  <a:lnTo>
                    <a:pt x="7" y="199"/>
                  </a:lnTo>
                  <a:lnTo>
                    <a:pt x="3" y="201"/>
                  </a:lnTo>
                  <a:lnTo>
                    <a:pt x="2" y="204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3" y="213"/>
                  </a:lnTo>
                  <a:lnTo>
                    <a:pt x="5" y="216"/>
                  </a:lnTo>
                  <a:lnTo>
                    <a:pt x="7" y="218"/>
                  </a:lnTo>
                  <a:lnTo>
                    <a:pt x="10" y="220"/>
                  </a:lnTo>
                  <a:lnTo>
                    <a:pt x="15" y="221"/>
                  </a:lnTo>
                  <a:lnTo>
                    <a:pt x="24" y="218"/>
                  </a:lnTo>
                  <a:lnTo>
                    <a:pt x="24" y="218"/>
                  </a:lnTo>
                  <a:lnTo>
                    <a:pt x="27" y="218"/>
                  </a:lnTo>
                  <a:lnTo>
                    <a:pt x="30" y="218"/>
                  </a:lnTo>
                  <a:lnTo>
                    <a:pt x="37" y="223"/>
                  </a:lnTo>
                  <a:lnTo>
                    <a:pt x="42" y="22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43"/>
                  </a:lnTo>
                  <a:lnTo>
                    <a:pt x="42" y="247"/>
                  </a:lnTo>
                  <a:lnTo>
                    <a:pt x="40" y="248"/>
                  </a:lnTo>
                  <a:lnTo>
                    <a:pt x="38" y="250"/>
                  </a:lnTo>
                  <a:lnTo>
                    <a:pt x="32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18" y="250"/>
                  </a:lnTo>
                  <a:lnTo>
                    <a:pt x="15" y="251"/>
                  </a:lnTo>
                  <a:lnTo>
                    <a:pt x="13" y="255"/>
                  </a:lnTo>
                  <a:lnTo>
                    <a:pt x="13" y="259"/>
                  </a:lnTo>
                  <a:lnTo>
                    <a:pt x="15" y="267"/>
                  </a:lnTo>
                  <a:lnTo>
                    <a:pt x="15" y="267"/>
                  </a:lnTo>
                  <a:lnTo>
                    <a:pt x="29" y="302"/>
                  </a:lnTo>
                  <a:lnTo>
                    <a:pt x="29" y="302"/>
                  </a:lnTo>
                  <a:lnTo>
                    <a:pt x="34" y="315"/>
                  </a:lnTo>
                  <a:lnTo>
                    <a:pt x="37" y="329"/>
                  </a:lnTo>
                  <a:lnTo>
                    <a:pt x="38" y="342"/>
                  </a:lnTo>
                  <a:lnTo>
                    <a:pt x="38" y="355"/>
                  </a:lnTo>
                  <a:lnTo>
                    <a:pt x="38" y="367"/>
                  </a:lnTo>
                  <a:lnTo>
                    <a:pt x="34" y="378"/>
                  </a:lnTo>
                  <a:lnTo>
                    <a:pt x="29" y="390"/>
                  </a:lnTo>
                  <a:lnTo>
                    <a:pt x="19" y="398"/>
                  </a:lnTo>
                  <a:lnTo>
                    <a:pt x="19" y="398"/>
                  </a:lnTo>
                  <a:lnTo>
                    <a:pt x="8" y="409"/>
                  </a:lnTo>
                  <a:lnTo>
                    <a:pt x="2" y="418"/>
                  </a:lnTo>
                  <a:lnTo>
                    <a:pt x="0" y="426"/>
                  </a:lnTo>
                  <a:lnTo>
                    <a:pt x="2" y="432"/>
                  </a:lnTo>
                  <a:lnTo>
                    <a:pt x="7" y="437"/>
                  </a:lnTo>
                  <a:lnTo>
                    <a:pt x="13" y="444"/>
                  </a:lnTo>
                  <a:lnTo>
                    <a:pt x="29" y="453"/>
                  </a:lnTo>
                  <a:lnTo>
                    <a:pt x="29" y="453"/>
                  </a:lnTo>
                  <a:lnTo>
                    <a:pt x="45" y="463"/>
                  </a:lnTo>
                  <a:lnTo>
                    <a:pt x="59" y="472"/>
                  </a:lnTo>
                  <a:lnTo>
                    <a:pt x="59" y="472"/>
                  </a:lnTo>
                  <a:lnTo>
                    <a:pt x="70" y="482"/>
                  </a:lnTo>
                  <a:lnTo>
                    <a:pt x="75" y="488"/>
                  </a:lnTo>
                  <a:lnTo>
                    <a:pt x="78" y="494"/>
                  </a:lnTo>
                  <a:lnTo>
                    <a:pt x="80" y="501"/>
                  </a:lnTo>
                  <a:lnTo>
                    <a:pt x="80" y="507"/>
                  </a:lnTo>
                  <a:lnTo>
                    <a:pt x="78" y="515"/>
                  </a:lnTo>
                  <a:lnTo>
                    <a:pt x="75" y="523"/>
                  </a:lnTo>
                  <a:lnTo>
                    <a:pt x="75" y="523"/>
                  </a:lnTo>
                  <a:lnTo>
                    <a:pt x="72" y="529"/>
                  </a:lnTo>
                  <a:lnTo>
                    <a:pt x="69" y="534"/>
                  </a:lnTo>
                  <a:lnTo>
                    <a:pt x="69" y="540"/>
                  </a:lnTo>
                  <a:lnTo>
                    <a:pt x="73" y="547"/>
                  </a:lnTo>
                  <a:lnTo>
                    <a:pt x="73" y="547"/>
                  </a:lnTo>
                  <a:lnTo>
                    <a:pt x="83" y="558"/>
                  </a:lnTo>
                  <a:lnTo>
                    <a:pt x="89" y="569"/>
                  </a:lnTo>
                  <a:lnTo>
                    <a:pt x="94" y="582"/>
                  </a:lnTo>
                  <a:lnTo>
                    <a:pt x="96" y="594"/>
                  </a:lnTo>
                  <a:lnTo>
                    <a:pt x="97" y="607"/>
                  </a:lnTo>
                  <a:lnTo>
                    <a:pt x="97" y="621"/>
                  </a:lnTo>
                  <a:lnTo>
                    <a:pt x="92" y="650"/>
                  </a:lnTo>
                  <a:lnTo>
                    <a:pt x="92" y="650"/>
                  </a:lnTo>
                  <a:lnTo>
                    <a:pt x="91" y="660"/>
                  </a:lnTo>
                  <a:lnTo>
                    <a:pt x="91" y="669"/>
                  </a:lnTo>
                  <a:lnTo>
                    <a:pt x="92" y="679"/>
                  </a:lnTo>
                  <a:lnTo>
                    <a:pt x="96" y="688"/>
                  </a:lnTo>
                  <a:lnTo>
                    <a:pt x="99" y="699"/>
                  </a:lnTo>
                  <a:lnTo>
                    <a:pt x="105" y="707"/>
                  </a:lnTo>
                  <a:lnTo>
                    <a:pt x="110" y="715"/>
                  </a:lnTo>
                  <a:lnTo>
                    <a:pt x="118" y="722"/>
                  </a:lnTo>
                  <a:lnTo>
                    <a:pt x="118" y="722"/>
                  </a:lnTo>
                  <a:lnTo>
                    <a:pt x="130" y="734"/>
                  </a:lnTo>
                  <a:lnTo>
                    <a:pt x="142" y="747"/>
                  </a:lnTo>
                  <a:lnTo>
                    <a:pt x="148" y="760"/>
                  </a:lnTo>
                  <a:lnTo>
                    <a:pt x="153" y="772"/>
                  </a:lnTo>
                  <a:lnTo>
                    <a:pt x="153" y="785"/>
                  </a:lnTo>
                  <a:lnTo>
                    <a:pt x="150" y="799"/>
                  </a:lnTo>
                  <a:lnTo>
                    <a:pt x="143" y="814"/>
                  </a:lnTo>
                  <a:lnTo>
                    <a:pt x="134" y="828"/>
                  </a:lnTo>
                  <a:lnTo>
                    <a:pt x="134" y="828"/>
                  </a:lnTo>
                  <a:lnTo>
                    <a:pt x="130" y="833"/>
                  </a:lnTo>
                  <a:lnTo>
                    <a:pt x="127" y="837"/>
                  </a:lnTo>
                  <a:lnTo>
                    <a:pt x="126" y="842"/>
                  </a:lnTo>
                  <a:lnTo>
                    <a:pt x="129" y="847"/>
                  </a:lnTo>
                  <a:lnTo>
                    <a:pt x="129" y="847"/>
                  </a:lnTo>
                  <a:lnTo>
                    <a:pt x="132" y="850"/>
                  </a:lnTo>
                  <a:lnTo>
                    <a:pt x="137" y="852"/>
                  </a:lnTo>
                  <a:lnTo>
                    <a:pt x="142" y="852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53" y="847"/>
                  </a:lnTo>
                  <a:lnTo>
                    <a:pt x="161" y="845"/>
                  </a:lnTo>
                  <a:lnTo>
                    <a:pt x="167" y="845"/>
                  </a:lnTo>
                  <a:lnTo>
                    <a:pt x="173" y="847"/>
                  </a:lnTo>
                  <a:lnTo>
                    <a:pt x="180" y="849"/>
                  </a:lnTo>
                  <a:lnTo>
                    <a:pt x="184" y="853"/>
                  </a:lnTo>
                  <a:lnTo>
                    <a:pt x="194" y="861"/>
                  </a:lnTo>
                  <a:lnTo>
                    <a:pt x="194" y="861"/>
                  </a:lnTo>
                  <a:lnTo>
                    <a:pt x="200" y="869"/>
                  </a:lnTo>
                  <a:lnTo>
                    <a:pt x="208" y="876"/>
                  </a:lnTo>
                  <a:lnTo>
                    <a:pt x="215" y="879"/>
                  </a:lnTo>
                  <a:lnTo>
                    <a:pt x="223" y="882"/>
                  </a:lnTo>
                  <a:lnTo>
                    <a:pt x="240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70" y="884"/>
                  </a:lnTo>
                  <a:lnTo>
                    <a:pt x="277" y="884"/>
                  </a:lnTo>
                  <a:lnTo>
                    <a:pt x="283" y="885"/>
                  </a:lnTo>
                  <a:lnTo>
                    <a:pt x="289" y="887"/>
                  </a:lnTo>
                  <a:lnTo>
                    <a:pt x="294" y="890"/>
                  </a:lnTo>
                  <a:lnTo>
                    <a:pt x="297" y="896"/>
                  </a:lnTo>
                  <a:lnTo>
                    <a:pt x="300" y="904"/>
                  </a:lnTo>
                  <a:lnTo>
                    <a:pt x="300" y="904"/>
                  </a:lnTo>
                  <a:lnTo>
                    <a:pt x="304" y="911"/>
                  </a:lnTo>
                  <a:lnTo>
                    <a:pt x="310" y="915"/>
                  </a:lnTo>
                  <a:lnTo>
                    <a:pt x="313" y="917"/>
                  </a:lnTo>
                  <a:lnTo>
                    <a:pt x="318" y="917"/>
                  </a:lnTo>
                  <a:lnTo>
                    <a:pt x="323" y="917"/>
                  </a:lnTo>
                  <a:lnTo>
                    <a:pt x="329" y="914"/>
                  </a:lnTo>
                  <a:lnTo>
                    <a:pt x="329" y="914"/>
                  </a:lnTo>
                  <a:lnTo>
                    <a:pt x="342" y="909"/>
                  </a:lnTo>
                  <a:lnTo>
                    <a:pt x="350" y="907"/>
                  </a:lnTo>
                  <a:lnTo>
                    <a:pt x="356" y="906"/>
                  </a:lnTo>
                  <a:lnTo>
                    <a:pt x="364" y="907"/>
                  </a:lnTo>
                  <a:lnTo>
                    <a:pt x="370" y="909"/>
                  </a:lnTo>
                  <a:lnTo>
                    <a:pt x="377" y="912"/>
                  </a:lnTo>
                  <a:lnTo>
                    <a:pt x="381" y="917"/>
                  </a:lnTo>
                  <a:lnTo>
                    <a:pt x="381" y="917"/>
                  </a:lnTo>
                  <a:lnTo>
                    <a:pt x="385" y="922"/>
                  </a:lnTo>
                  <a:lnTo>
                    <a:pt x="388" y="926"/>
                  </a:lnTo>
                  <a:lnTo>
                    <a:pt x="388" y="933"/>
                  </a:lnTo>
                  <a:lnTo>
                    <a:pt x="388" y="939"/>
                  </a:lnTo>
                  <a:lnTo>
                    <a:pt x="388" y="944"/>
                  </a:lnTo>
                  <a:lnTo>
                    <a:pt x="385" y="950"/>
                  </a:lnTo>
                  <a:lnTo>
                    <a:pt x="380" y="955"/>
                  </a:lnTo>
                  <a:lnTo>
                    <a:pt x="374" y="960"/>
                  </a:lnTo>
                  <a:lnTo>
                    <a:pt x="374" y="960"/>
                  </a:lnTo>
                  <a:lnTo>
                    <a:pt x="370" y="963"/>
                  </a:lnTo>
                  <a:lnTo>
                    <a:pt x="372" y="966"/>
                  </a:lnTo>
                  <a:lnTo>
                    <a:pt x="374" y="969"/>
                  </a:lnTo>
                  <a:lnTo>
                    <a:pt x="375" y="969"/>
                  </a:lnTo>
                  <a:lnTo>
                    <a:pt x="375" y="969"/>
                  </a:lnTo>
                  <a:lnTo>
                    <a:pt x="383" y="974"/>
                  </a:lnTo>
                  <a:lnTo>
                    <a:pt x="389" y="977"/>
                  </a:lnTo>
                  <a:lnTo>
                    <a:pt x="399" y="988"/>
                  </a:lnTo>
                  <a:lnTo>
                    <a:pt x="408" y="1001"/>
                  </a:lnTo>
                  <a:lnTo>
                    <a:pt x="416" y="1012"/>
                  </a:lnTo>
                  <a:lnTo>
                    <a:pt x="416" y="1012"/>
                  </a:lnTo>
                  <a:lnTo>
                    <a:pt x="424" y="1020"/>
                  </a:lnTo>
                  <a:lnTo>
                    <a:pt x="434" y="1026"/>
                  </a:lnTo>
                  <a:lnTo>
                    <a:pt x="439" y="1030"/>
                  </a:lnTo>
                  <a:lnTo>
                    <a:pt x="443" y="1030"/>
                  </a:lnTo>
                  <a:lnTo>
                    <a:pt x="450" y="1030"/>
                  </a:lnTo>
                  <a:lnTo>
                    <a:pt x="455" y="1028"/>
                  </a:lnTo>
                  <a:lnTo>
                    <a:pt x="455" y="1028"/>
                  </a:lnTo>
                  <a:lnTo>
                    <a:pt x="461" y="1026"/>
                  </a:lnTo>
                  <a:lnTo>
                    <a:pt x="466" y="1023"/>
                  </a:lnTo>
                  <a:lnTo>
                    <a:pt x="469" y="1020"/>
                  </a:lnTo>
                  <a:lnTo>
                    <a:pt x="472" y="1015"/>
                  </a:lnTo>
                  <a:lnTo>
                    <a:pt x="475" y="1006"/>
                  </a:lnTo>
                  <a:lnTo>
                    <a:pt x="475" y="995"/>
                  </a:lnTo>
                  <a:lnTo>
                    <a:pt x="475" y="995"/>
                  </a:lnTo>
                  <a:lnTo>
                    <a:pt x="477" y="984"/>
                  </a:lnTo>
                  <a:lnTo>
                    <a:pt x="478" y="980"/>
                  </a:lnTo>
                  <a:lnTo>
                    <a:pt x="482" y="979"/>
                  </a:lnTo>
                  <a:lnTo>
                    <a:pt x="488" y="974"/>
                  </a:lnTo>
                  <a:lnTo>
                    <a:pt x="499" y="974"/>
                  </a:lnTo>
                  <a:lnTo>
                    <a:pt x="499" y="974"/>
                  </a:lnTo>
                  <a:lnTo>
                    <a:pt x="516" y="974"/>
                  </a:lnTo>
                  <a:lnTo>
                    <a:pt x="534" y="977"/>
                  </a:lnTo>
                  <a:lnTo>
                    <a:pt x="550" y="982"/>
                  </a:lnTo>
                  <a:lnTo>
                    <a:pt x="566" y="988"/>
                  </a:lnTo>
                  <a:lnTo>
                    <a:pt x="566" y="988"/>
                  </a:lnTo>
                  <a:lnTo>
                    <a:pt x="575" y="993"/>
                  </a:lnTo>
                  <a:lnTo>
                    <a:pt x="586" y="996"/>
                  </a:lnTo>
                  <a:lnTo>
                    <a:pt x="596" y="998"/>
                  </a:lnTo>
                  <a:lnTo>
                    <a:pt x="607" y="998"/>
                  </a:lnTo>
                  <a:lnTo>
                    <a:pt x="607" y="998"/>
                  </a:lnTo>
                  <a:lnTo>
                    <a:pt x="623" y="998"/>
                  </a:lnTo>
                  <a:lnTo>
                    <a:pt x="629" y="999"/>
                  </a:lnTo>
                  <a:lnTo>
                    <a:pt x="634" y="1001"/>
                  </a:lnTo>
                  <a:lnTo>
                    <a:pt x="637" y="1006"/>
                  </a:lnTo>
                  <a:lnTo>
                    <a:pt x="639" y="1011"/>
                  </a:lnTo>
                  <a:lnTo>
                    <a:pt x="639" y="1019"/>
                  </a:lnTo>
                  <a:lnTo>
                    <a:pt x="636" y="1030"/>
                  </a:lnTo>
                  <a:lnTo>
                    <a:pt x="636" y="1030"/>
                  </a:lnTo>
                  <a:lnTo>
                    <a:pt x="634" y="1038"/>
                  </a:lnTo>
                  <a:lnTo>
                    <a:pt x="636" y="1046"/>
                  </a:lnTo>
                  <a:lnTo>
                    <a:pt x="637" y="1052"/>
                  </a:lnTo>
                  <a:lnTo>
                    <a:pt x="642" y="1057"/>
                  </a:lnTo>
                  <a:lnTo>
                    <a:pt x="648" y="1060"/>
                  </a:lnTo>
                  <a:lnTo>
                    <a:pt x="655" y="1061"/>
                  </a:lnTo>
                  <a:lnTo>
                    <a:pt x="664" y="1063"/>
                  </a:lnTo>
                  <a:lnTo>
                    <a:pt x="674" y="1061"/>
                  </a:lnTo>
                  <a:lnTo>
                    <a:pt x="674" y="1061"/>
                  </a:lnTo>
                  <a:lnTo>
                    <a:pt x="691" y="1061"/>
                  </a:lnTo>
                  <a:lnTo>
                    <a:pt x="707" y="1063"/>
                  </a:lnTo>
                  <a:lnTo>
                    <a:pt x="725" y="1068"/>
                  </a:lnTo>
                  <a:lnTo>
                    <a:pt x="740" y="1076"/>
                  </a:lnTo>
                  <a:lnTo>
                    <a:pt x="740" y="1076"/>
                  </a:lnTo>
                  <a:lnTo>
                    <a:pt x="771" y="1095"/>
                  </a:lnTo>
                  <a:lnTo>
                    <a:pt x="799" y="1117"/>
                  </a:lnTo>
                  <a:lnTo>
                    <a:pt x="826" y="1141"/>
                  </a:lnTo>
                  <a:lnTo>
                    <a:pt x="853" y="1165"/>
                  </a:lnTo>
                  <a:lnTo>
                    <a:pt x="853" y="1165"/>
                  </a:lnTo>
                  <a:lnTo>
                    <a:pt x="860" y="1169"/>
                  </a:lnTo>
                  <a:lnTo>
                    <a:pt x="864" y="1173"/>
                  </a:lnTo>
                  <a:lnTo>
                    <a:pt x="869" y="1174"/>
                  </a:lnTo>
                  <a:lnTo>
                    <a:pt x="872" y="1174"/>
                  </a:lnTo>
                  <a:lnTo>
                    <a:pt x="880" y="1171"/>
                  </a:lnTo>
                  <a:lnTo>
                    <a:pt x="888" y="1166"/>
                  </a:lnTo>
                  <a:lnTo>
                    <a:pt x="888" y="1166"/>
                  </a:lnTo>
                  <a:lnTo>
                    <a:pt x="903" y="1157"/>
                  </a:lnTo>
                  <a:lnTo>
                    <a:pt x="917" y="1147"/>
                  </a:lnTo>
                  <a:lnTo>
                    <a:pt x="925" y="1144"/>
                  </a:lnTo>
                  <a:lnTo>
                    <a:pt x="931" y="1142"/>
                  </a:lnTo>
                  <a:lnTo>
                    <a:pt x="937" y="1144"/>
                  </a:lnTo>
                  <a:lnTo>
                    <a:pt x="944" y="1147"/>
                  </a:lnTo>
                  <a:lnTo>
                    <a:pt x="944" y="1147"/>
                  </a:lnTo>
                  <a:lnTo>
                    <a:pt x="963" y="1160"/>
                  </a:lnTo>
                  <a:lnTo>
                    <a:pt x="982" y="1173"/>
                  </a:lnTo>
                  <a:lnTo>
                    <a:pt x="990" y="1179"/>
                  </a:lnTo>
                  <a:lnTo>
                    <a:pt x="998" y="1185"/>
                  </a:lnTo>
                  <a:lnTo>
                    <a:pt x="1004" y="1193"/>
                  </a:lnTo>
                  <a:lnTo>
                    <a:pt x="1009" y="1201"/>
                  </a:lnTo>
                  <a:lnTo>
                    <a:pt x="1009" y="1201"/>
                  </a:lnTo>
                  <a:lnTo>
                    <a:pt x="1015" y="1212"/>
                  </a:lnTo>
                  <a:lnTo>
                    <a:pt x="1020" y="1220"/>
                  </a:lnTo>
                  <a:lnTo>
                    <a:pt x="1025" y="1223"/>
                  </a:lnTo>
                  <a:lnTo>
                    <a:pt x="1031" y="1223"/>
                  </a:lnTo>
                  <a:lnTo>
                    <a:pt x="1036" y="1222"/>
                  </a:lnTo>
                  <a:lnTo>
                    <a:pt x="1041" y="1217"/>
                  </a:lnTo>
                  <a:lnTo>
                    <a:pt x="1052" y="1206"/>
                  </a:lnTo>
                  <a:lnTo>
                    <a:pt x="1052" y="1206"/>
                  </a:lnTo>
                  <a:lnTo>
                    <a:pt x="1065" y="1196"/>
                  </a:lnTo>
                  <a:lnTo>
                    <a:pt x="1079" y="1188"/>
                  </a:lnTo>
                  <a:lnTo>
                    <a:pt x="1093" y="1182"/>
                  </a:lnTo>
                  <a:lnTo>
                    <a:pt x="1109" y="1179"/>
                  </a:lnTo>
                  <a:lnTo>
                    <a:pt x="1123" y="1179"/>
                  </a:lnTo>
                  <a:lnTo>
                    <a:pt x="1139" y="1181"/>
                  </a:lnTo>
                  <a:lnTo>
                    <a:pt x="1153" y="1184"/>
                  </a:lnTo>
                  <a:lnTo>
                    <a:pt x="1168" y="1188"/>
                  </a:lnTo>
                  <a:lnTo>
                    <a:pt x="1168" y="1188"/>
                  </a:lnTo>
                  <a:lnTo>
                    <a:pt x="1184" y="1193"/>
                  </a:lnTo>
                  <a:lnTo>
                    <a:pt x="1198" y="1196"/>
                  </a:lnTo>
                  <a:lnTo>
                    <a:pt x="1204" y="1195"/>
                  </a:lnTo>
                  <a:lnTo>
                    <a:pt x="1212" y="1195"/>
                  </a:lnTo>
                  <a:lnTo>
                    <a:pt x="1227" y="1188"/>
                  </a:lnTo>
                  <a:lnTo>
                    <a:pt x="1227" y="1188"/>
                  </a:lnTo>
                  <a:lnTo>
                    <a:pt x="1246" y="1181"/>
                  </a:lnTo>
                  <a:lnTo>
                    <a:pt x="1268" y="1176"/>
                  </a:lnTo>
                  <a:lnTo>
                    <a:pt x="1289" y="1174"/>
                  </a:lnTo>
                  <a:lnTo>
                    <a:pt x="1311" y="1174"/>
                  </a:lnTo>
                  <a:lnTo>
                    <a:pt x="1331" y="1179"/>
                  </a:lnTo>
                  <a:lnTo>
                    <a:pt x="1352" y="1187"/>
                  </a:lnTo>
                  <a:lnTo>
                    <a:pt x="1371" y="1196"/>
                  </a:lnTo>
                  <a:lnTo>
                    <a:pt x="1389" y="1209"/>
                  </a:lnTo>
                  <a:lnTo>
                    <a:pt x="1389" y="1209"/>
                  </a:lnTo>
                  <a:lnTo>
                    <a:pt x="1401" y="1220"/>
                  </a:lnTo>
                  <a:lnTo>
                    <a:pt x="1416" y="1228"/>
                  </a:lnTo>
                  <a:lnTo>
                    <a:pt x="1430" y="1236"/>
                  </a:lnTo>
                  <a:lnTo>
                    <a:pt x="1444" y="1242"/>
                  </a:lnTo>
                  <a:lnTo>
                    <a:pt x="1458" y="1249"/>
                  </a:lnTo>
                  <a:lnTo>
                    <a:pt x="1474" y="1252"/>
                  </a:lnTo>
                  <a:lnTo>
                    <a:pt x="1490" y="1255"/>
                  </a:lnTo>
                  <a:lnTo>
                    <a:pt x="1506" y="1257"/>
                  </a:lnTo>
                  <a:lnTo>
                    <a:pt x="1506" y="1257"/>
                  </a:lnTo>
                  <a:lnTo>
                    <a:pt x="1503" y="1239"/>
                  </a:lnTo>
                  <a:lnTo>
                    <a:pt x="1498" y="1222"/>
                  </a:lnTo>
                  <a:lnTo>
                    <a:pt x="1493" y="1206"/>
                  </a:lnTo>
                  <a:lnTo>
                    <a:pt x="1490" y="1190"/>
                  </a:lnTo>
                  <a:lnTo>
                    <a:pt x="1489" y="1173"/>
                  </a:lnTo>
                  <a:lnTo>
                    <a:pt x="1490" y="1157"/>
                  </a:lnTo>
                  <a:lnTo>
                    <a:pt x="1492" y="1149"/>
                  </a:lnTo>
                  <a:lnTo>
                    <a:pt x="1495" y="1141"/>
                  </a:lnTo>
                  <a:lnTo>
                    <a:pt x="1500" y="1131"/>
                  </a:lnTo>
                  <a:lnTo>
                    <a:pt x="1505" y="1123"/>
                  </a:lnTo>
                  <a:lnTo>
                    <a:pt x="1505" y="1123"/>
                  </a:lnTo>
                  <a:lnTo>
                    <a:pt x="1552" y="1068"/>
                  </a:lnTo>
                  <a:lnTo>
                    <a:pt x="1552" y="1068"/>
                  </a:lnTo>
                  <a:lnTo>
                    <a:pt x="1566" y="1053"/>
                  </a:lnTo>
                  <a:lnTo>
                    <a:pt x="1581" y="1039"/>
                  </a:lnTo>
                  <a:lnTo>
                    <a:pt x="1613" y="1012"/>
                  </a:lnTo>
                  <a:lnTo>
                    <a:pt x="1613" y="1012"/>
                  </a:lnTo>
                  <a:lnTo>
                    <a:pt x="1648" y="988"/>
                  </a:lnTo>
                  <a:lnTo>
                    <a:pt x="1682" y="966"/>
                  </a:lnTo>
                  <a:lnTo>
                    <a:pt x="1682" y="966"/>
                  </a:lnTo>
                  <a:lnTo>
                    <a:pt x="1695" y="958"/>
                  </a:lnTo>
                  <a:lnTo>
                    <a:pt x="1705" y="950"/>
                  </a:lnTo>
                  <a:lnTo>
                    <a:pt x="1709" y="944"/>
                  </a:lnTo>
                  <a:lnTo>
                    <a:pt x="1713" y="938"/>
                  </a:lnTo>
                  <a:lnTo>
                    <a:pt x="1713" y="931"/>
                  </a:lnTo>
                  <a:lnTo>
                    <a:pt x="1709" y="923"/>
                  </a:lnTo>
                  <a:lnTo>
                    <a:pt x="1705" y="914"/>
                  </a:lnTo>
                  <a:lnTo>
                    <a:pt x="1698" y="901"/>
                  </a:lnTo>
                  <a:lnTo>
                    <a:pt x="1698" y="90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5" name="Freeform 251">
              <a:extLst>
                <a:ext uri="{FF2B5EF4-FFF2-40B4-BE49-F238E27FC236}">
                  <a16:creationId xmlns:a16="http://schemas.microsoft.com/office/drawing/2014/main" id="{47901205-F15B-75C5-33A5-E08C2EC3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" y="1933"/>
              <a:ext cx="786" cy="516"/>
            </a:xfrm>
            <a:custGeom>
              <a:avLst/>
              <a:gdLst>
                <a:gd name="T0" fmla="*/ 1527 w 1573"/>
                <a:gd name="T1" fmla="*/ 537 h 1031"/>
                <a:gd name="T2" fmla="*/ 1497 w 1573"/>
                <a:gd name="T3" fmla="*/ 511 h 1031"/>
                <a:gd name="T4" fmla="*/ 1408 w 1573"/>
                <a:gd name="T5" fmla="*/ 494 h 1031"/>
                <a:gd name="T6" fmla="*/ 1414 w 1573"/>
                <a:gd name="T7" fmla="*/ 454 h 1031"/>
                <a:gd name="T8" fmla="*/ 1359 w 1573"/>
                <a:gd name="T9" fmla="*/ 424 h 1031"/>
                <a:gd name="T10" fmla="*/ 1255 w 1573"/>
                <a:gd name="T11" fmla="*/ 310 h 1031"/>
                <a:gd name="T12" fmla="*/ 1212 w 1573"/>
                <a:gd name="T13" fmla="*/ 263 h 1031"/>
                <a:gd name="T14" fmla="*/ 1223 w 1573"/>
                <a:gd name="T15" fmla="*/ 203 h 1031"/>
                <a:gd name="T16" fmla="*/ 1203 w 1573"/>
                <a:gd name="T17" fmla="*/ 119 h 1031"/>
                <a:gd name="T18" fmla="*/ 1138 w 1573"/>
                <a:gd name="T19" fmla="*/ 78 h 1031"/>
                <a:gd name="T20" fmla="*/ 1071 w 1573"/>
                <a:gd name="T21" fmla="*/ 60 h 1031"/>
                <a:gd name="T22" fmla="*/ 984 w 1573"/>
                <a:gd name="T23" fmla="*/ 87 h 1031"/>
                <a:gd name="T24" fmla="*/ 938 w 1573"/>
                <a:gd name="T25" fmla="*/ 40 h 1031"/>
                <a:gd name="T26" fmla="*/ 869 w 1573"/>
                <a:gd name="T27" fmla="*/ 33 h 1031"/>
                <a:gd name="T28" fmla="*/ 820 w 1573"/>
                <a:gd name="T29" fmla="*/ 13 h 1031"/>
                <a:gd name="T30" fmla="*/ 720 w 1573"/>
                <a:gd name="T31" fmla="*/ 3 h 1031"/>
                <a:gd name="T32" fmla="*/ 664 w 1573"/>
                <a:gd name="T33" fmla="*/ 60 h 1031"/>
                <a:gd name="T34" fmla="*/ 610 w 1573"/>
                <a:gd name="T35" fmla="*/ 68 h 1031"/>
                <a:gd name="T36" fmla="*/ 507 w 1573"/>
                <a:gd name="T37" fmla="*/ 100 h 1031"/>
                <a:gd name="T38" fmla="*/ 501 w 1573"/>
                <a:gd name="T39" fmla="*/ 149 h 1031"/>
                <a:gd name="T40" fmla="*/ 544 w 1573"/>
                <a:gd name="T41" fmla="*/ 162 h 1031"/>
                <a:gd name="T42" fmla="*/ 521 w 1573"/>
                <a:gd name="T43" fmla="*/ 205 h 1031"/>
                <a:gd name="T44" fmla="*/ 466 w 1573"/>
                <a:gd name="T45" fmla="*/ 214 h 1031"/>
                <a:gd name="T46" fmla="*/ 426 w 1573"/>
                <a:gd name="T47" fmla="*/ 252 h 1031"/>
                <a:gd name="T48" fmla="*/ 386 w 1573"/>
                <a:gd name="T49" fmla="*/ 287 h 1031"/>
                <a:gd name="T50" fmla="*/ 380 w 1573"/>
                <a:gd name="T51" fmla="*/ 337 h 1031"/>
                <a:gd name="T52" fmla="*/ 386 w 1573"/>
                <a:gd name="T53" fmla="*/ 373 h 1031"/>
                <a:gd name="T54" fmla="*/ 393 w 1573"/>
                <a:gd name="T55" fmla="*/ 418 h 1031"/>
                <a:gd name="T56" fmla="*/ 348 w 1573"/>
                <a:gd name="T57" fmla="*/ 429 h 1031"/>
                <a:gd name="T58" fmla="*/ 305 w 1573"/>
                <a:gd name="T59" fmla="*/ 403 h 1031"/>
                <a:gd name="T60" fmla="*/ 254 w 1573"/>
                <a:gd name="T61" fmla="*/ 429 h 1031"/>
                <a:gd name="T62" fmla="*/ 193 w 1573"/>
                <a:gd name="T63" fmla="*/ 473 h 1031"/>
                <a:gd name="T64" fmla="*/ 113 w 1573"/>
                <a:gd name="T65" fmla="*/ 472 h 1031"/>
                <a:gd name="T66" fmla="*/ 29 w 1573"/>
                <a:gd name="T67" fmla="*/ 483 h 1031"/>
                <a:gd name="T68" fmla="*/ 54 w 1573"/>
                <a:gd name="T69" fmla="*/ 546 h 1031"/>
                <a:gd name="T70" fmla="*/ 110 w 1573"/>
                <a:gd name="T71" fmla="*/ 678 h 1031"/>
                <a:gd name="T72" fmla="*/ 78 w 1573"/>
                <a:gd name="T73" fmla="*/ 757 h 1031"/>
                <a:gd name="T74" fmla="*/ 15 w 1573"/>
                <a:gd name="T75" fmla="*/ 792 h 1031"/>
                <a:gd name="T76" fmla="*/ 42 w 1573"/>
                <a:gd name="T77" fmla="*/ 835 h 1031"/>
                <a:gd name="T78" fmla="*/ 80 w 1573"/>
                <a:gd name="T79" fmla="*/ 905 h 1031"/>
                <a:gd name="T80" fmla="*/ 108 w 1573"/>
                <a:gd name="T81" fmla="*/ 953 h 1031"/>
                <a:gd name="T82" fmla="*/ 172 w 1573"/>
                <a:gd name="T83" fmla="*/ 923 h 1031"/>
                <a:gd name="T84" fmla="*/ 226 w 1573"/>
                <a:gd name="T85" fmla="*/ 892 h 1031"/>
                <a:gd name="T86" fmla="*/ 366 w 1573"/>
                <a:gd name="T87" fmla="*/ 881 h 1031"/>
                <a:gd name="T88" fmla="*/ 558 w 1573"/>
                <a:gd name="T89" fmla="*/ 911 h 1031"/>
                <a:gd name="T90" fmla="*/ 656 w 1573"/>
                <a:gd name="T91" fmla="*/ 919 h 1031"/>
                <a:gd name="T92" fmla="*/ 722 w 1573"/>
                <a:gd name="T93" fmla="*/ 956 h 1031"/>
                <a:gd name="T94" fmla="*/ 871 w 1573"/>
                <a:gd name="T95" fmla="*/ 962 h 1031"/>
                <a:gd name="T96" fmla="*/ 977 w 1573"/>
                <a:gd name="T97" fmla="*/ 969 h 1031"/>
                <a:gd name="T98" fmla="*/ 1047 w 1573"/>
                <a:gd name="T99" fmla="*/ 967 h 1031"/>
                <a:gd name="T100" fmla="*/ 1074 w 1573"/>
                <a:gd name="T101" fmla="*/ 1004 h 1031"/>
                <a:gd name="T102" fmla="*/ 1185 w 1573"/>
                <a:gd name="T103" fmla="*/ 985 h 1031"/>
                <a:gd name="T104" fmla="*/ 1277 w 1573"/>
                <a:gd name="T105" fmla="*/ 1031 h 1031"/>
                <a:gd name="T106" fmla="*/ 1262 w 1573"/>
                <a:gd name="T107" fmla="*/ 973 h 1031"/>
                <a:gd name="T108" fmla="*/ 1295 w 1573"/>
                <a:gd name="T109" fmla="*/ 883 h 1031"/>
                <a:gd name="T110" fmla="*/ 1387 w 1573"/>
                <a:gd name="T111" fmla="*/ 850 h 1031"/>
                <a:gd name="T112" fmla="*/ 1446 w 1573"/>
                <a:gd name="T113" fmla="*/ 848 h 1031"/>
                <a:gd name="T114" fmla="*/ 1414 w 1573"/>
                <a:gd name="T115" fmla="*/ 778 h 1031"/>
                <a:gd name="T116" fmla="*/ 1362 w 1573"/>
                <a:gd name="T117" fmla="*/ 681 h 1031"/>
                <a:gd name="T118" fmla="*/ 1357 w 1573"/>
                <a:gd name="T119" fmla="*/ 638 h 1031"/>
                <a:gd name="T120" fmla="*/ 1409 w 1573"/>
                <a:gd name="T121" fmla="*/ 607 h 1031"/>
                <a:gd name="T122" fmla="*/ 1519 w 1573"/>
                <a:gd name="T123" fmla="*/ 624 h 1031"/>
                <a:gd name="T124" fmla="*/ 1570 w 1573"/>
                <a:gd name="T125" fmla="*/ 567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3" h="1031">
                  <a:moveTo>
                    <a:pt x="1565" y="564"/>
                  </a:moveTo>
                  <a:lnTo>
                    <a:pt x="1565" y="564"/>
                  </a:lnTo>
                  <a:lnTo>
                    <a:pt x="1555" y="562"/>
                  </a:lnTo>
                  <a:lnTo>
                    <a:pt x="1549" y="559"/>
                  </a:lnTo>
                  <a:lnTo>
                    <a:pt x="1541" y="554"/>
                  </a:lnTo>
                  <a:lnTo>
                    <a:pt x="1536" y="549"/>
                  </a:lnTo>
                  <a:lnTo>
                    <a:pt x="1532" y="543"/>
                  </a:lnTo>
                  <a:lnTo>
                    <a:pt x="1527" y="537"/>
                  </a:lnTo>
                  <a:lnTo>
                    <a:pt x="1524" y="529"/>
                  </a:lnTo>
                  <a:lnTo>
                    <a:pt x="1521" y="521"/>
                  </a:lnTo>
                  <a:lnTo>
                    <a:pt x="1521" y="521"/>
                  </a:lnTo>
                  <a:lnTo>
                    <a:pt x="1519" y="518"/>
                  </a:lnTo>
                  <a:lnTo>
                    <a:pt x="1517" y="514"/>
                  </a:lnTo>
                  <a:lnTo>
                    <a:pt x="1511" y="511"/>
                  </a:lnTo>
                  <a:lnTo>
                    <a:pt x="1497" y="511"/>
                  </a:lnTo>
                  <a:lnTo>
                    <a:pt x="1497" y="511"/>
                  </a:lnTo>
                  <a:lnTo>
                    <a:pt x="1463" y="511"/>
                  </a:lnTo>
                  <a:lnTo>
                    <a:pt x="1447" y="510"/>
                  </a:lnTo>
                  <a:lnTo>
                    <a:pt x="1430" y="506"/>
                  </a:lnTo>
                  <a:lnTo>
                    <a:pt x="1430" y="506"/>
                  </a:lnTo>
                  <a:lnTo>
                    <a:pt x="1422" y="505"/>
                  </a:lnTo>
                  <a:lnTo>
                    <a:pt x="1416" y="502"/>
                  </a:lnTo>
                  <a:lnTo>
                    <a:pt x="1411" y="499"/>
                  </a:lnTo>
                  <a:lnTo>
                    <a:pt x="1408" y="494"/>
                  </a:lnTo>
                  <a:lnTo>
                    <a:pt x="1406" y="489"/>
                  </a:lnTo>
                  <a:lnTo>
                    <a:pt x="1406" y="484"/>
                  </a:lnTo>
                  <a:lnTo>
                    <a:pt x="1408" y="478"/>
                  </a:lnTo>
                  <a:lnTo>
                    <a:pt x="1409" y="470"/>
                  </a:lnTo>
                  <a:lnTo>
                    <a:pt x="1409" y="470"/>
                  </a:lnTo>
                  <a:lnTo>
                    <a:pt x="1413" y="464"/>
                  </a:lnTo>
                  <a:lnTo>
                    <a:pt x="1414" y="457"/>
                  </a:lnTo>
                  <a:lnTo>
                    <a:pt x="1414" y="454"/>
                  </a:lnTo>
                  <a:lnTo>
                    <a:pt x="1413" y="449"/>
                  </a:lnTo>
                  <a:lnTo>
                    <a:pt x="1409" y="446"/>
                  </a:lnTo>
                  <a:lnTo>
                    <a:pt x="1405" y="443"/>
                  </a:lnTo>
                  <a:lnTo>
                    <a:pt x="1393" y="440"/>
                  </a:lnTo>
                  <a:lnTo>
                    <a:pt x="1393" y="440"/>
                  </a:lnTo>
                  <a:lnTo>
                    <a:pt x="1381" y="435"/>
                  </a:lnTo>
                  <a:lnTo>
                    <a:pt x="1370" y="430"/>
                  </a:lnTo>
                  <a:lnTo>
                    <a:pt x="1359" y="424"/>
                  </a:lnTo>
                  <a:lnTo>
                    <a:pt x="1347" y="416"/>
                  </a:lnTo>
                  <a:lnTo>
                    <a:pt x="1328" y="400"/>
                  </a:lnTo>
                  <a:lnTo>
                    <a:pt x="1311" y="381"/>
                  </a:lnTo>
                  <a:lnTo>
                    <a:pt x="1311" y="381"/>
                  </a:lnTo>
                  <a:lnTo>
                    <a:pt x="1292" y="357"/>
                  </a:lnTo>
                  <a:lnTo>
                    <a:pt x="1274" y="332"/>
                  </a:lnTo>
                  <a:lnTo>
                    <a:pt x="1265" y="321"/>
                  </a:lnTo>
                  <a:lnTo>
                    <a:pt x="1255" y="310"/>
                  </a:lnTo>
                  <a:lnTo>
                    <a:pt x="1244" y="298"/>
                  </a:lnTo>
                  <a:lnTo>
                    <a:pt x="1233" y="290"/>
                  </a:lnTo>
                  <a:lnTo>
                    <a:pt x="1233" y="290"/>
                  </a:lnTo>
                  <a:lnTo>
                    <a:pt x="1227" y="286"/>
                  </a:lnTo>
                  <a:lnTo>
                    <a:pt x="1220" y="279"/>
                  </a:lnTo>
                  <a:lnTo>
                    <a:pt x="1217" y="275"/>
                  </a:lnTo>
                  <a:lnTo>
                    <a:pt x="1214" y="270"/>
                  </a:lnTo>
                  <a:lnTo>
                    <a:pt x="1212" y="263"/>
                  </a:lnTo>
                  <a:lnTo>
                    <a:pt x="1212" y="257"/>
                  </a:lnTo>
                  <a:lnTo>
                    <a:pt x="1214" y="249"/>
                  </a:lnTo>
                  <a:lnTo>
                    <a:pt x="1217" y="241"/>
                  </a:lnTo>
                  <a:lnTo>
                    <a:pt x="1217" y="241"/>
                  </a:lnTo>
                  <a:lnTo>
                    <a:pt x="1225" y="222"/>
                  </a:lnTo>
                  <a:lnTo>
                    <a:pt x="1225" y="213"/>
                  </a:lnTo>
                  <a:lnTo>
                    <a:pt x="1225" y="208"/>
                  </a:lnTo>
                  <a:lnTo>
                    <a:pt x="1223" y="203"/>
                  </a:lnTo>
                  <a:lnTo>
                    <a:pt x="1223" y="203"/>
                  </a:lnTo>
                  <a:lnTo>
                    <a:pt x="1219" y="194"/>
                  </a:lnTo>
                  <a:lnTo>
                    <a:pt x="1214" y="184"/>
                  </a:lnTo>
                  <a:lnTo>
                    <a:pt x="1211" y="163"/>
                  </a:lnTo>
                  <a:lnTo>
                    <a:pt x="1208" y="144"/>
                  </a:lnTo>
                  <a:lnTo>
                    <a:pt x="1204" y="124"/>
                  </a:lnTo>
                  <a:lnTo>
                    <a:pt x="1204" y="124"/>
                  </a:lnTo>
                  <a:lnTo>
                    <a:pt x="1203" y="119"/>
                  </a:lnTo>
                  <a:lnTo>
                    <a:pt x="1201" y="114"/>
                  </a:lnTo>
                  <a:lnTo>
                    <a:pt x="1193" y="106"/>
                  </a:lnTo>
                  <a:lnTo>
                    <a:pt x="1185" y="101"/>
                  </a:lnTo>
                  <a:lnTo>
                    <a:pt x="1176" y="98"/>
                  </a:lnTo>
                  <a:lnTo>
                    <a:pt x="1155" y="90"/>
                  </a:lnTo>
                  <a:lnTo>
                    <a:pt x="1146" y="86"/>
                  </a:lnTo>
                  <a:lnTo>
                    <a:pt x="1138" y="78"/>
                  </a:lnTo>
                  <a:lnTo>
                    <a:pt x="1138" y="78"/>
                  </a:lnTo>
                  <a:lnTo>
                    <a:pt x="1133" y="73"/>
                  </a:lnTo>
                  <a:lnTo>
                    <a:pt x="1128" y="70"/>
                  </a:lnTo>
                  <a:lnTo>
                    <a:pt x="1115" y="65"/>
                  </a:lnTo>
                  <a:lnTo>
                    <a:pt x="1103" y="62"/>
                  </a:lnTo>
                  <a:lnTo>
                    <a:pt x="1088" y="60"/>
                  </a:lnTo>
                  <a:lnTo>
                    <a:pt x="1088" y="60"/>
                  </a:lnTo>
                  <a:lnTo>
                    <a:pt x="1079" y="59"/>
                  </a:lnTo>
                  <a:lnTo>
                    <a:pt x="1071" y="60"/>
                  </a:lnTo>
                  <a:lnTo>
                    <a:pt x="1061" y="62"/>
                  </a:lnTo>
                  <a:lnTo>
                    <a:pt x="1054" y="65"/>
                  </a:lnTo>
                  <a:lnTo>
                    <a:pt x="1038" y="71"/>
                  </a:lnTo>
                  <a:lnTo>
                    <a:pt x="1020" y="79"/>
                  </a:lnTo>
                  <a:lnTo>
                    <a:pt x="1020" y="79"/>
                  </a:lnTo>
                  <a:lnTo>
                    <a:pt x="1007" y="84"/>
                  </a:lnTo>
                  <a:lnTo>
                    <a:pt x="996" y="87"/>
                  </a:lnTo>
                  <a:lnTo>
                    <a:pt x="984" y="87"/>
                  </a:lnTo>
                  <a:lnTo>
                    <a:pt x="974" y="86"/>
                  </a:lnTo>
                  <a:lnTo>
                    <a:pt x="965" y="82"/>
                  </a:lnTo>
                  <a:lnTo>
                    <a:pt x="957" y="79"/>
                  </a:lnTo>
                  <a:lnTo>
                    <a:pt x="950" y="73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2" y="51"/>
                  </a:lnTo>
                  <a:lnTo>
                    <a:pt x="938" y="40"/>
                  </a:lnTo>
                  <a:lnTo>
                    <a:pt x="931" y="30"/>
                  </a:lnTo>
                  <a:lnTo>
                    <a:pt x="925" y="25"/>
                  </a:lnTo>
                  <a:lnTo>
                    <a:pt x="917" y="24"/>
                  </a:lnTo>
                  <a:lnTo>
                    <a:pt x="907" y="24"/>
                  </a:lnTo>
                  <a:lnTo>
                    <a:pt x="896" y="25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69" y="33"/>
                  </a:lnTo>
                  <a:lnTo>
                    <a:pt x="857" y="36"/>
                  </a:lnTo>
                  <a:lnTo>
                    <a:pt x="852" y="36"/>
                  </a:lnTo>
                  <a:lnTo>
                    <a:pt x="845" y="35"/>
                  </a:lnTo>
                  <a:lnTo>
                    <a:pt x="841" y="33"/>
                  </a:lnTo>
                  <a:lnTo>
                    <a:pt x="837" y="28"/>
                  </a:lnTo>
                  <a:lnTo>
                    <a:pt x="837" y="28"/>
                  </a:lnTo>
                  <a:lnTo>
                    <a:pt x="830" y="19"/>
                  </a:lnTo>
                  <a:lnTo>
                    <a:pt x="820" y="13"/>
                  </a:lnTo>
                  <a:lnTo>
                    <a:pt x="812" y="9"/>
                  </a:lnTo>
                  <a:lnTo>
                    <a:pt x="803" y="6"/>
                  </a:lnTo>
                  <a:lnTo>
                    <a:pt x="782" y="5"/>
                  </a:lnTo>
                  <a:lnTo>
                    <a:pt x="761" y="1"/>
                  </a:lnTo>
                  <a:lnTo>
                    <a:pt x="761" y="1"/>
                  </a:lnTo>
                  <a:lnTo>
                    <a:pt x="747" y="0"/>
                  </a:lnTo>
                  <a:lnTo>
                    <a:pt x="733" y="1"/>
                  </a:lnTo>
                  <a:lnTo>
                    <a:pt x="720" y="3"/>
                  </a:lnTo>
                  <a:lnTo>
                    <a:pt x="709" y="8"/>
                  </a:lnTo>
                  <a:lnTo>
                    <a:pt x="698" y="14"/>
                  </a:lnTo>
                  <a:lnTo>
                    <a:pt x="688" y="24"/>
                  </a:lnTo>
                  <a:lnTo>
                    <a:pt x="680" y="35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69" y="54"/>
                  </a:lnTo>
                  <a:lnTo>
                    <a:pt x="664" y="60"/>
                  </a:lnTo>
                  <a:lnTo>
                    <a:pt x="658" y="65"/>
                  </a:lnTo>
                  <a:lnTo>
                    <a:pt x="653" y="70"/>
                  </a:lnTo>
                  <a:lnTo>
                    <a:pt x="647" y="71"/>
                  </a:lnTo>
                  <a:lnTo>
                    <a:pt x="639" y="73"/>
                  </a:lnTo>
                  <a:lnTo>
                    <a:pt x="633" y="73"/>
                  </a:lnTo>
                  <a:lnTo>
                    <a:pt x="626" y="71"/>
                  </a:lnTo>
                  <a:lnTo>
                    <a:pt x="626" y="71"/>
                  </a:lnTo>
                  <a:lnTo>
                    <a:pt x="610" y="68"/>
                  </a:lnTo>
                  <a:lnTo>
                    <a:pt x="596" y="67"/>
                  </a:lnTo>
                  <a:lnTo>
                    <a:pt x="582" y="68"/>
                  </a:lnTo>
                  <a:lnTo>
                    <a:pt x="569" y="71"/>
                  </a:lnTo>
                  <a:lnTo>
                    <a:pt x="544" y="82"/>
                  </a:lnTo>
                  <a:lnTo>
                    <a:pt x="518" y="94"/>
                  </a:lnTo>
                  <a:lnTo>
                    <a:pt x="518" y="94"/>
                  </a:lnTo>
                  <a:lnTo>
                    <a:pt x="512" y="97"/>
                  </a:lnTo>
                  <a:lnTo>
                    <a:pt x="507" y="100"/>
                  </a:lnTo>
                  <a:lnTo>
                    <a:pt x="504" y="106"/>
                  </a:lnTo>
                  <a:lnTo>
                    <a:pt x="502" y="113"/>
                  </a:lnTo>
                  <a:lnTo>
                    <a:pt x="499" y="125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6" y="144"/>
                  </a:lnTo>
                  <a:lnTo>
                    <a:pt x="499" y="148"/>
                  </a:lnTo>
                  <a:lnTo>
                    <a:pt x="501" y="149"/>
                  </a:lnTo>
                  <a:lnTo>
                    <a:pt x="505" y="149"/>
                  </a:lnTo>
                  <a:lnTo>
                    <a:pt x="515" y="149"/>
                  </a:lnTo>
                  <a:lnTo>
                    <a:pt x="523" y="149"/>
                  </a:lnTo>
                  <a:lnTo>
                    <a:pt x="523" y="149"/>
                  </a:lnTo>
                  <a:lnTo>
                    <a:pt x="531" y="152"/>
                  </a:lnTo>
                  <a:lnTo>
                    <a:pt x="539" y="155"/>
                  </a:lnTo>
                  <a:lnTo>
                    <a:pt x="542" y="159"/>
                  </a:lnTo>
                  <a:lnTo>
                    <a:pt x="544" y="162"/>
                  </a:lnTo>
                  <a:lnTo>
                    <a:pt x="545" y="167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4" y="179"/>
                  </a:lnTo>
                  <a:lnTo>
                    <a:pt x="540" y="186"/>
                  </a:lnTo>
                  <a:lnTo>
                    <a:pt x="534" y="194"/>
                  </a:lnTo>
                  <a:lnTo>
                    <a:pt x="528" y="198"/>
                  </a:lnTo>
                  <a:lnTo>
                    <a:pt x="521" y="205"/>
                  </a:lnTo>
                  <a:lnTo>
                    <a:pt x="513" y="208"/>
                  </a:lnTo>
                  <a:lnTo>
                    <a:pt x="505" y="211"/>
                  </a:lnTo>
                  <a:lnTo>
                    <a:pt x="498" y="211"/>
                  </a:lnTo>
                  <a:lnTo>
                    <a:pt x="498" y="211"/>
                  </a:lnTo>
                  <a:lnTo>
                    <a:pt x="486" y="211"/>
                  </a:lnTo>
                  <a:lnTo>
                    <a:pt x="475" y="211"/>
                  </a:lnTo>
                  <a:lnTo>
                    <a:pt x="469" y="213"/>
                  </a:lnTo>
                  <a:lnTo>
                    <a:pt x="466" y="214"/>
                  </a:lnTo>
                  <a:lnTo>
                    <a:pt x="461" y="217"/>
                  </a:lnTo>
                  <a:lnTo>
                    <a:pt x="458" y="224"/>
                  </a:lnTo>
                  <a:lnTo>
                    <a:pt x="458" y="224"/>
                  </a:lnTo>
                  <a:lnTo>
                    <a:pt x="455" y="230"/>
                  </a:lnTo>
                  <a:lnTo>
                    <a:pt x="450" y="236"/>
                  </a:lnTo>
                  <a:lnTo>
                    <a:pt x="445" y="241"/>
                  </a:lnTo>
                  <a:lnTo>
                    <a:pt x="439" y="246"/>
                  </a:lnTo>
                  <a:lnTo>
                    <a:pt x="426" y="252"/>
                  </a:lnTo>
                  <a:lnTo>
                    <a:pt x="412" y="257"/>
                  </a:lnTo>
                  <a:lnTo>
                    <a:pt x="412" y="257"/>
                  </a:lnTo>
                  <a:lnTo>
                    <a:pt x="401" y="263"/>
                  </a:lnTo>
                  <a:lnTo>
                    <a:pt x="396" y="267"/>
                  </a:lnTo>
                  <a:lnTo>
                    <a:pt x="391" y="270"/>
                  </a:lnTo>
                  <a:lnTo>
                    <a:pt x="390" y="275"/>
                  </a:lnTo>
                  <a:lnTo>
                    <a:pt x="386" y="281"/>
                  </a:lnTo>
                  <a:lnTo>
                    <a:pt x="386" y="28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305"/>
                  </a:lnTo>
                  <a:lnTo>
                    <a:pt x="388" y="316"/>
                  </a:lnTo>
                  <a:lnTo>
                    <a:pt x="385" y="327"/>
                  </a:lnTo>
                  <a:lnTo>
                    <a:pt x="383" y="332"/>
                  </a:lnTo>
                  <a:lnTo>
                    <a:pt x="380" y="337"/>
                  </a:lnTo>
                  <a:lnTo>
                    <a:pt x="380" y="337"/>
                  </a:lnTo>
                  <a:lnTo>
                    <a:pt x="372" y="348"/>
                  </a:lnTo>
                  <a:lnTo>
                    <a:pt x="370" y="352"/>
                  </a:lnTo>
                  <a:lnTo>
                    <a:pt x="370" y="357"/>
                  </a:lnTo>
                  <a:lnTo>
                    <a:pt x="372" y="360"/>
                  </a:lnTo>
                  <a:lnTo>
                    <a:pt x="375" y="365"/>
                  </a:lnTo>
                  <a:lnTo>
                    <a:pt x="380" y="368"/>
                  </a:lnTo>
                  <a:lnTo>
                    <a:pt x="386" y="373"/>
                  </a:lnTo>
                  <a:lnTo>
                    <a:pt x="386" y="373"/>
                  </a:lnTo>
                  <a:lnTo>
                    <a:pt x="391" y="376"/>
                  </a:lnTo>
                  <a:lnTo>
                    <a:pt x="396" y="381"/>
                  </a:lnTo>
                  <a:lnTo>
                    <a:pt x="399" y="387"/>
                  </a:lnTo>
                  <a:lnTo>
                    <a:pt x="401" y="392"/>
                  </a:lnTo>
                  <a:lnTo>
                    <a:pt x="401" y="398"/>
                  </a:lnTo>
                  <a:lnTo>
                    <a:pt x="401" y="405"/>
                  </a:lnTo>
                  <a:lnTo>
                    <a:pt x="397" y="411"/>
                  </a:lnTo>
                  <a:lnTo>
                    <a:pt x="393" y="418"/>
                  </a:lnTo>
                  <a:lnTo>
                    <a:pt x="393" y="418"/>
                  </a:lnTo>
                  <a:lnTo>
                    <a:pt x="388" y="422"/>
                  </a:lnTo>
                  <a:lnTo>
                    <a:pt x="382" y="425"/>
                  </a:lnTo>
                  <a:lnTo>
                    <a:pt x="374" y="429"/>
                  </a:lnTo>
                  <a:lnTo>
                    <a:pt x="367" y="430"/>
                  </a:lnTo>
                  <a:lnTo>
                    <a:pt x="359" y="432"/>
                  </a:lnTo>
                  <a:lnTo>
                    <a:pt x="353" y="430"/>
                  </a:lnTo>
                  <a:lnTo>
                    <a:pt x="348" y="429"/>
                  </a:lnTo>
                  <a:lnTo>
                    <a:pt x="345" y="424"/>
                  </a:lnTo>
                  <a:lnTo>
                    <a:pt x="345" y="424"/>
                  </a:lnTo>
                  <a:lnTo>
                    <a:pt x="337" y="411"/>
                  </a:lnTo>
                  <a:lnTo>
                    <a:pt x="329" y="402"/>
                  </a:lnTo>
                  <a:lnTo>
                    <a:pt x="324" y="400"/>
                  </a:lnTo>
                  <a:lnTo>
                    <a:pt x="321" y="398"/>
                  </a:lnTo>
                  <a:lnTo>
                    <a:pt x="313" y="400"/>
                  </a:lnTo>
                  <a:lnTo>
                    <a:pt x="305" y="403"/>
                  </a:lnTo>
                  <a:lnTo>
                    <a:pt x="297" y="408"/>
                  </a:lnTo>
                  <a:lnTo>
                    <a:pt x="283" y="422"/>
                  </a:lnTo>
                  <a:lnTo>
                    <a:pt x="283" y="422"/>
                  </a:lnTo>
                  <a:lnTo>
                    <a:pt x="278" y="425"/>
                  </a:lnTo>
                  <a:lnTo>
                    <a:pt x="275" y="427"/>
                  </a:lnTo>
                  <a:lnTo>
                    <a:pt x="266" y="429"/>
                  </a:lnTo>
                  <a:lnTo>
                    <a:pt x="266" y="429"/>
                  </a:lnTo>
                  <a:lnTo>
                    <a:pt x="254" y="429"/>
                  </a:lnTo>
                  <a:lnTo>
                    <a:pt x="247" y="433"/>
                  </a:lnTo>
                  <a:lnTo>
                    <a:pt x="240" y="438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227" y="454"/>
                  </a:lnTo>
                  <a:lnTo>
                    <a:pt x="218" y="460"/>
                  </a:lnTo>
                  <a:lnTo>
                    <a:pt x="205" y="467"/>
                  </a:lnTo>
                  <a:lnTo>
                    <a:pt x="193" y="473"/>
                  </a:lnTo>
                  <a:lnTo>
                    <a:pt x="178" y="478"/>
                  </a:lnTo>
                  <a:lnTo>
                    <a:pt x="166" y="481"/>
                  </a:lnTo>
                  <a:lnTo>
                    <a:pt x="154" y="481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37" y="475"/>
                  </a:lnTo>
                  <a:lnTo>
                    <a:pt x="129" y="473"/>
                  </a:lnTo>
                  <a:lnTo>
                    <a:pt x="113" y="472"/>
                  </a:lnTo>
                  <a:lnTo>
                    <a:pt x="97" y="472"/>
                  </a:lnTo>
                  <a:lnTo>
                    <a:pt x="80" y="473"/>
                  </a:lnTo>
                  <a:lnTo>
                    <a:pt x="80" y="473"/>
                  </a:lnTo>
                  <a:lnTo>
                    <a:pt x="59" y="475"/>
                  </a:lnTo>
                  <a:lnTo>
                    <a:pt x="45" y="476"/>
                  </a:lnTo>
                  <a:lnTo>
                    <a:pt x="35" y="479"/>
                  </a:lnTo>
                  <a:lnTo>
                    <a:pt x="32" y="481"/>
                  </a:lnTo>
                  <a:lnTo>
                    <a:pt x="29" y="483"/>
                  </a:lnTo>
                  <a:lnTo>
                    <a:pt x="29" y="487"/>
                  </a:lnTo>
                  <a:lnTo>
                    <a:pt x="27" y="491"/>
                  </a:lnTo>
                  <a:lnTo>
                    <a:pt x="31" y="500"/>
                  </a:lnTo>
                  <a:lnTo>
                    <a:pt x="37" y="514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50" y="540"/>
                  </a:lnTo>
                  <a:lnTo>
                    <a:pt x="54" y="546"/>
                  </a:lnTo>
                  <a:lnTo>
                    <a:pt x="54" y="546"/>
                  </a:lnTo>
                  <a:lnTo>
                    <a:pt x="73" y="576"/>
                  </a:lnTo>
                  <a:lnTo>
                    <a:pt x="81" y="592"/>
                  </a:lnTo>
                  <a:lnTo>
                    <a:pt x="89" y="608"/>
                  </a:lnTo>
                  <a:lnTo>
                    <a:pt x="96" y="626"/>
                  </a:lnTo>
                  <a:lnTo>
                    <a:pt x="102" y="643"/>
                  </a:lnTo>
                  <a:lnTo>
                    <a:pt x="105" y="661"/>
                  </a:lnTo>
                  <a:lnTo>
                    <a:pt x="110" y="678"/>
                  </a:lnTo>
                  <a:lnTo>
                    <a:pt x="110" y="678"/>
                  </a:lnTo>
                  <a:lnTo>
                    <a:pt x="112" y="697"/>
                  </a:lnTo>
                  <a:lnTo>
                    <a:pt x="112" y="711"/>
                  </a:lnTo>
                  <a:lnTo>
                    <a:pt x="110" y="724"/>
                  </a:lnTo>
                  <a:lnTo>
                    <a:pt x="107" y="735"/>
                  </a:lnTo>
                  <a:lnTo>
                    <a:pt x="100" y="743"/>
                  </a:lnTo>
                  <a:lnTo>
                    <a:pt x="91" y="751"/>
                  </a:lnTo>
                  <a:lnTo>
                    <a:pt x="78" y="757"/>
                  </a:lnTo>
                  <a:lnTo>
                    <a:pt x="62" y="765"/>
                  </a:lnTo>
                  <a:lnTo>
                    <a:pt x="62" y="765"/>
                  </a:lnTo>
                  <a:lnTo>
                    <a:pt x="48" y="770"/>
                  </a:lnTo>
                  <a:lnTo>
                    <a:pt x="35" y="775"/>
                  </a:lnTo>
                  <a:lnTo>
                    <a:pt x="24" y="783"/>
                  </a:lnTo>
                  <a:lnTo>
                    <a:pt x="19" y="788"/>
                  </a:lnTo>
                  <a:lnTo>
                    <a:pt x="15" y="792"/>
                  </a:lnTo>
                  <a:lnTo>
                    <a:pt x="15" y="792"/>
                  </a:lnTo>
                  <a:lnTo>
                    <a:pt x="3" y="808"/>
                  </a:lnTo>
                  <a:lnTo>
                    <a:pt x="0" y="815"/>
                  </a:lnTo>
                  <a:lnTo>
                    <a:pt x="0" y="818"/>
                  </a:lnTo>
                  <a:lnTo>
                    <a:pt x="3" y="821"/>
                  </a:lnTo>
                  <a:lnTo>
                    <a:pt x="8" y="824"/>
                  </a:lnTo>
                  <a:lnTo>
                    <a:pt x="27" y="830"/>
                  </a:lnTo>
                  <a:lnTo>
                    <a:pt x="27" y="830"/>
                  </a:lnTo>
                  <a:lnTo>
                    <a:pt x="42" y="835"/>
                  </a:lnTo>
                  <a:lnTo>
                    <a:pt x="54" y="842"/>
                  </a:lnTo>
                  <a:lnTo>
                    <a:pt x="65" y="850"/>
                  </a:lnTo>
                  <a:lnTo>
                    <a:pt x="73" y="859"/>
                  </a:lnTo>
                  <a:lnTo>
                    <a:pt x="78" y="869"/>
                  </a:lnTo>
                  <a:lnTo>
                    <a:pt x="81" y="880"/>
                  </a:lnTo>
                  <a:lnTo>
                    <a:pt x="83" y="892"/>
                  </a:lnTo>
                  <a:lnTo>
                    <a:pt x="80" y="905"/>
                  </a:lnTo>
                  <a:lnTo>
                    <a:pt x="80" y="905"/>
                  </a:lnTo>
                  <a:lnTo>
                    <a:pt x="73" y="926"/>
                  </a:lnTo>
                  <a:lnTo>
                    <a:pt x="72" y="934"/>
                  </a:lnTo>
                  <a:lnTo>
                    <a:pt x="72" y="940"/>
                  </a:lnTo>
                  <a:lnTo>
                    <a:pt x="75" y="946"/>
                  </a:lnTo>
                  <a:lnTo>
                    <a:pt x="83" y="950"/>
                  </a:lnTo>
                  <a:lnTo>
                    <a:pt x="92" y="953"/>
                  </a:lnTo>
                  <a:lnTo>
                    <a:pt x="108" y="953"/>
                  </a:lnTo>
                  <a:lnTo>
                    <a:pt x="108" y="953"/>
                  </a:lnTo>
                  <a:lnTo>
                    <a:pt x="129" y="953"/>
                  </a:lnTo>
                  <a:lnTo>
                    <a:pt x="139" y="951"/>
                  </a:lnTo>
                  <a:lnTo>
                    <a:pt x="146" y="950"/>
                  </a:lnTo>
                  <a:lnTo>
                    <a:pt x="153" y="945"/>
                  </a:lnTo>
                  <a:lnTo>
                    <a:pt x="161" y="940"/>
                  </a:lnTo>
                  <a:lnTo>
                    <a:pt x="166" y="932"/>
                  </a:lnTo>
                  <a:lnTo>
                    <a:pt x="172" y="923"/>
                  </a:lnTo>
                  <a:lnTo>
                    <a:pt x="172" y="923"/>
                  </a:lnTo>
                  <a:lnTo>
                    <a:pt x="175" y="916"/>
                  </a:lnTo>
                  <a:lnTo>
                    <a:pt x="181" y="910"/>
                  </a:lnTo>
                  <a:lnTo>
                    <a:pt x="186" y="904"/>
                  </a:lnTo>
                  <a:lnTo>
                    <a:pt x="193" y="899"/>
                  </a:lnTo>
                  <a:lnTo>
                    <a:pt x="200" y="896"/>
                  </a:lnTo>
                  <a:lnTo>
                    <a:pt x="208" y="894"/>
                  </a:lnTo>
                  <a:lnTo>
                    <a:pt x="216" y="892"/>
                  </a:lnTo>
                  <a:lnTo>
                    <a:pt x="226" y="892"/>
                  </a:lnTo>
                  <a:lnTo>
                    <a:pt x="226" y="892"/>
                  </a:lnTo>
                  <a:lnTo>
                    <a:pt x="258" y="894"/>
                  </a:lnTo>
                  <a:lnTo>
                    <a:pt x="274" y="894"/>
                  </a:lnTo>
                  <a:lnTo>
                    <a:pt x="289" y="891"/>
                  </a:lnTo>
                  <a:lnTo>
                    <a:pt x="289" y="891"/>
                  </a:lnTo>
                  <a:lnTo>
                    <a:pt x="315" y="884"/>
                  </a:lnTo>
                  <a:lnTo>
                    <a:pt x="340" y="881"/>
                  </a:lnTo>
                  <a:lnTo>
                    <a:pt x="366" y="881"/>
                  </a:lnTo>
                  <a:lnTo>
                    <a:pt x="391" y="883"/>
                  </a:lnTo>
                  <a:lnTo>
                    <a:pt x="417" y="886"/>
                  </a:lnTo>
                  <a:lnTo>
                    <a:pt x="442" y="889"/>
                  </a:lnTo>
                  <a:lnTo>
                    <a:pt x="491" y="897"/>
                  </a:lnTo>
                  <a:lnTo>
                    <a:pt x="491" y="897"/>
                  </a:lnTo>
                  <a:lnTo>
                    <a:pt x="509" y="899"/>
                  </a:lnTo>
                  <a:lnTo>
                    <a:pt x="525" y="904"/>
                  </a:lnTo>
                  <a:lnTo>
                    <a:pt x="558" y="911"/>
                  </a:lnTo>
                  <a:lnTo>
                    <a:pt x="574" y="915"/>
                  </a:lnTo>
                  <a:lnTo>
                    <a:pt x="591" y="916"/>
                  </a:lnTo>
                  <a:lnTo>
                    <a:pt x="607" y="918"/>
                  </a:lnTo>
                  <a:lnTo>
                    <a:pt x="625" y="918"/>
                  </a:lnTo>
                  <a:lnTo>
                    <a:pt x="625" y="918"/>
                  </a:lnTo>
                  <a:lnTo>
                    <a:pt x="636" y="918"/>
                  </a:lnTo>
                  <a:lnTo>
                    <a:pt x="645" y="918"/>
                  </a:lnTo>
                  <a:lnTo>
                    <a:pt x="656" y="919"/>
                  </a:lnTo>
                  <a:lnTo>
                    <a:pt x="666" y="923"/>
                  </a:lnTo>
                  <a:lnTo>
                    <a:pt x="675" y="926"/>
                  </a:lnTo>
                  <a:lnTo>
                    <a:pt x="683" y="931"/>
                  </a:lnTo>
                  <a:lnTo>
                    <a:pt x="693" y="937"/>
                  </a:lnTo>
                  <a:lnTo>
                    <a:pt x="701" y="943"/>
                  </a:lnTo>
                  <a:lnTo>
                    <a:pt x="701" y="943"/>
                  </a:lnTo>
                  <a:lnTo>
                    <a:pt x="710" y="951"/>
                  </a:lnTo>
                  <a:lnTo>
                    <a:pt x="722" y="956"/>
                  </a:lnTo>
                  <a:lnTo>
                    <a:pt x="733" y="959"/>
                  </a:lnTo>
                  <a:lnTo>
                    <a:pt x="744" y="961"/>
                  </a:lnTo>
                  <a:lnTo>
                    <a:pt x="768" y="961"/>
                  </a:lnTo>
                  <a:lnTo>
                    <a:pt x="790" y="961"/>
                  </a:lnTo>
                  <a:lnTo>
                    <a:pt x="790" y="961"/>
                  </a:lnTo>
                  <a:lnTo>
                    <a:pt x="817" y="961"/>
                  </a:lnTo>
                  <a:lnTo>
                    <a:pt x="844" y="961"/>
                  </a:lnTo>
                  <a:lnTo>
                    <a:pt x="871" y="962"/>
                  </a:lnTo>
                  <a:lnTo>
                    <a:pt x="898" y="965"/>
                  </a:lnTo>
                  <a:lnTo>
                    <a:pt x="898" y="965"/>
                  </a:lnTo>
                  <a:lnTo>
                    <a:pt x="920" y="970"/>
                  </a:lnTo>
                  <a:lnTo>
                    <a:pt x="931" y="972"/>
                  </a:lnTo>
                  <a:lnTo>
                    <a:pt x="942" y="973"/>
                  </a:lnTo>
                  <a:lnTo>
                    <a:pt x="955" y="975"/>
                  </a:lnTo>
                  <a:lnTo>
                    <a:pt x="966" y="973"/>
                  </a:lnTo>
                  <a:lnTo>
                    <a:pt x="977" y="969"/>
                  </a:lnTo>
                  <a:lnTo>
                    <a:pt x="990" y="961"/>
                  </a:lnTo>
                  <a:lnTo>
                    <a:pt x="990" y="961"/>
                  </a:lnTo>
                  <a:lnTo>
                    <a:pt x="999" y="956"/>
                  </a:lnTo>
                  <a:lnTo>
                    <a:pt x="1011" y="953"/>
                  </a:lnTo>
                  <a:lnTo>
                    <a:pt x="1020" y="953"/>
                  </a:lnTo>
                  <a:lnTo>
                    <a:pt x="1031" y="954"/>
                  </a:lnTo>
                  <a:lnTo>
                    <a:pt x="1039" y="959"/>
                  </a:lnTo>
                  <a:lnTo>
                    <a:pt x="1047" y="967"/>
                  </a:lnTo>
                  <a:lnTo>
                    <a:pt x="1054" y="975"/>
                  </a:lnTo>
                  <a:lnTo>
                    <a:pt x="1058" y="986"/>
                  </a:lnTo>
                  <a:lnTo>
                    <a:pt x="1058" y="986"/>
                  </a:lnTo>
                  <a:lnTo>
                    <a:pt x="1061" y="994"/>
                  </a:lnTo>
                  <a:lnTo>
                    <a:pt x="1063" y="999"/>
                  </a:lnTo>
                  <a:lnTo>
                    <a:pt x="1066" y="1002"/>
                  </a:lnTo>
                  <a:lnTo>
                    <a:pt x="1071" y="1004"/>
                  </a:lnTo>
                  <a:lnTo>
                    <a:pt x="1074" y="1004"/>
                  </a:lnTo>
                  <a:lnTo>
                    <a:pt x="1079" y="1004"/>
                  </a:lnTo>
                  <a:lnTo>
                    <a:pt x="1090" y="999"/>
                  </a:lnTo>
                  <a:lnTo>
                    <a:pt x="1090" y="999"/>
                  </a:lnTo>
                  <a:lnTo>
                    <a:pt x="1109" y="991"/>
                  </a:lnTo>
                  <a:lnTo>
                    <a:pt x="1128" y="986"/>
                  </a:lnTo>
                  <a:lnTo>
                    <a:pt x="1147" y="983"/>
                  </a:lnTo>
                  <a:lnTo>
                    <a:pt x="1166" y="983"/>
                  </a:lnTo>
                  <a:lnTo>
                    <a:pt x="1185" y="985"/>
                  </a:lnTo>
                  <a:lnTo>
                    <a:pt x="1203" y="991"/>
                  </a:lnTo>
                  <a:lnTo>
                    <a:pt x="1222" y="999"/>
                  </a:lnTo>
                  <a:lnTo>
                    <a:pt x="1239" y="1010"/>
                  </a:lnTo>
                  <a:lnTo>
                    <a:pt x="1239" y="1010"/>
                  </a:lnTo>
                  <a:lnTo>
                    <a:pt x="1257" y="1023"/>
                  </a:lnTo>
                  <a:lnTo>
                    <a:pt x="1266" y="1027"/>
                  </a:lnTo>
                  <a:lnTo>
                    <a:pt x="1271" y="1029"/>
                  </a:lnTo>
                  <a:lnTo>
                    <a:pt x="1277" y="1031"/>
                  </a:lnTo>
                  <a:lnTo>
                    <a:pt x="1277" y="1031"/>
                  </a:lnTo>
                  <a:lnTo>
                    <a:pt x="1277" y="1024"/>
                  </a:lnTo>
                  <a:lnTo>
                    <a:pt x="1276" y="1019"/>
                  </a:lnTo>
                  <a:lnTo>
                    <a:pt x="1271" y="1010"/>
                  </a:lnTo>
                  <a:lnTo>
                    <a:pt x="1271" y="1010"/>
                  </a:lnTo>
                  <a:lnTo>
                    <a:pt x="1266" y="997"/>
                  </a:lnTo>
                  <a:lnTo>
                    <a:pt x="1263" y="985"/>
                  </a:lnTo>
                  <a:lnTo>
                    <a:pt x="1262" y="973"/>
                  </a:lnTo>
                  <a:lnTo>
                    <a:pt x="1260" y="961"/>
                  </a:lnTo>
                  <a:lnTo>
                    <a:pt x="1262" y="948"/>
                  </a:lnTo>
                  <a:lnTo>
                    <a:pt x="1265" y="937"/>
                  </a:lnTo>
                  <a:lnTo>
                    <a:pt x="1268" y="924"/>
                  </a:lnTo>
                  <a:lnTo>
                    <a:pt x="1273" y="913"/>
                  </a:lnTo>
                  <a:lnTo>
                    <a:pt x="1279" y="902"/>
                  </a:lnTo>
                  <a:lnTo>
                    <a:pt x="1287" y="892"/>
                  </a:lnTo>
                  <a:lnTo>
                    <a:pt x="1295" y="883"/>
                  </a:lnTo>
                  <a:lnTo>
                    <a:pt x="1304" y="875"/>
                  </a:lnTo>
                  <a:lnTo>
                    <a:pt x="1314" y="869"/>
                  </a:lnTo>
                  <a:lnTo>
                    <a:pt x="1327" y="862"/>
                  </a:lnTo>
                  <a:lnTo>
                    <a:pt x="1338" y="856"/>
                  </a:lnTo>
                  <a:lnTo>
                    <a:pt x="1351" y="853"/>
                  </a:lnTo>
                  <a:lnTo>
                    <a:pt x="1351" y="853"/>
                  </a:lnTo>
                  <a:lnTo>
                    <a:pt x="1370" y="850"/>
                  </a:lnTo>
                  <a:lnTo>
                    <a:pt x="1387" y="850"/>
                  </a:lnTo>
                  <a:lnTo>
                    <a:pt x="1405" y="851"/>
                  </a:lnTo>
                  <a:lnTo>
                    <a:pt x="1422" y="854"/>
                  </a:lnTo>
                  <a:lnTo>
                    <a:pt x="1422" y="854"/>
                  </a:lnTo>
                  <a:lnTo>
                    <a:pt x="1433" y="854"/>
                  </a:lnTo>
                  <a:lnTo>
                    <a:pt x="1440" y="854"/>
                  </a:lnTo>
                  <a:lnTo>
                    <a:pt x="1443" y="851"/>
                  </a:lnTo>
                  <a:lnTo>
                    <a:pt x="1443" y="851"/>
                  </a:lnTo>
                  <a:lnTo>
                    <a:pt x="1446" y="848"/>
                  </a:lnTo>
                  <a:lnTo>
                    <a:pt x="1446" y="846"/>
                  </a:lnTo>
                  <a:lnTo>
                    <a:pt x="1444" y="842"/>
                  </a:lnTo>
                  <a:lnTo>
                    <a:pt x="1440" y="837"/>
                  </a:lnTo>
                  <a:lnTo>
                    <a:pt x="1436" y="832"/>
                  </a:lnTo>
                  <a:lnTo>
                    <a:pt x="1436" y="832"/>
                  </a:lnTo>
                  <a:lnTo>
                    <a:pt x="1424" y="805"/>
                  </a:lnTo>
                  <a:lnTo>
                    <a:pt x="1417" y="792"/>
                  </a:lnTo>
                  <a:lnTo>
                    <a:pt x="1414" y="778"/>
                  </a:lnTo>
                  <a:lnTo>
                    <a:pt x="1414" y="778"/>
                  </a:lnTo>
                  <a:lnTo>
                    <a:pt x="1406" y="751"/>
                  </a:lnTo>
                  <a:lnTo>
                    <a:pt x="1401" y="737"/>
                  </a:lnTo>
                  <a:lnTo>
                    <a:pt x="1397" y="724"/>
                  </a:lnTo>
                  <a:lnTo>
                    <a:pt x="1390" y="713"/>
                  </a:lnTo>
                  <a:lnTo>
                    <a:pt x="1382" y="702"/>
                  </a:lnTo>
                  <a:lnTo>
                    <a:pt x="1373" y="691"/>
                  </a:lnTo>
                  <a:lnTo>
                    <a:pt x="1362" y="681"/>
                  </a:lnTo>
                  <a:lnTo>
                    <a:pt x="1362" y="681"/>
                  </a:lnTo>
                  <a:lnTo>
                    <a:pt x="1357" y="676"/>
                  </a:lnTo>
                  <a:lnTo>
                    <a:pt x="1354" y="672"/>
                  </a:lnTo>
                  <a:lnTo>
                    <a:pt x="1352" y="667"/>
                  </a:lnTo>
                  <a:lnTo>
                    <a:pt x="1351" y="661"/>
                  </a:lnTo>
                  <a:lnTo>
                    <a:pt x="1352" y="649"/>
                  </a:lnTo>
                  <a:lnTo>
                    <a:pt x="1357" y="638"/>
                  </a:lnTo>
                  <a:lnTo>
                    <a:pt x="1357" y="638"/>
                  </a:lnTo>
                  <a:lnTo>
                    <a:pt x="1362" y="626"/>
                  </a:lnTo>
                  <a:lnTo>
                    <a:pt x="1370" y="616"/>
                  </a:lnTo>
                  <a:lnTo>
                    <a:pt x="1374" y="613"/>
                  </a:lnTo>
                  <a:lnTo>
                    <a:pt x="1379" y="610"/>
                  </a:lnTo>
                  <a:lnTo>
                    <a:pt x="1386" y="608"/>
                  </a:lnTo>
                  <a:lnTo>
                    <a:pt x="1392" y="607"/>
                  </a:lnTo>
                  <a:lnTo>
                    <a:pt x="1392" y="607"/>
                  </a:lnTo>
                  <a:lnTo>
                    <a:pt x="1409" y="607"/>
                  </a:lnTo>
                  <a:lnTo>
                    <a:pt x="1425" y="608"/>
                  </a:lnTo>
                  <a:lnTo>
                    <a:pt x="1441" y="611"/>
                  </a:lnTo>
                  <a:lnTo>
                    <a:pt x="1457" y="618"/>
                  </a:lnTo>
                  <a:lnTo>
                    <a:pt x="1457" y="618"/>
                  </a:lnTo>
                  <a:lnTo>
                    <a:pt x="1474" y="624"/>
                  </a:lnTo>
                  <a:lnTo>
                    <a:pt x="1490" y="627"/>
                  </a:lnTo>
                  <a:lnTo>
                    <a:pt x="1505" y="627"/>
                  </a:lnTo>
                  <a:lnTo>
                    <a:pt x="1519" y="624"/>
                  </a:lnTo>
                  <a:lnTo>
                    <a:pt x="1533" y="619"/>
                  </a:lnTo>
                  <a:lnTo>
                    <a:pt x="1546" y="610"/>
                  </a:lnTo>
                  <a:lnTo>
                    <a:pt x="1557" y="599"/>
                  </a:lnTo>
                  <a:lnTo>
                    <a:pt x="1568" y="584"/>
                  </a:lnTo>
                  <a:lnTo>
                    <a:pt x="1568" y="584"/>
                  </a:lnTo>
                  <a:lnTo>
                    <a:pt x="1571" y="578"/>
                  </a:lnTo>
                  <a:lnTo>
                    <a:pt x="1573" y="572"/>
                  </a:lnTo>
                  <a:lnTo>
                    <a:pt x="1570" y="567"/>
                  </a:lnTo>
                  <a:lnTo>
                    <a:pt x="1565" y="564"/>
                  </a:lnTo>
                  <a:lnTo>
                    <a:pt x="1565" y="56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6" name="Freeform 252">
              <a:extLst>
                <a:ext uri="{FF2B5EF4-FFF2-40B4-BE49-F238E27FC236}">
                  <a16:creationId xmlns:a16="http://schemas.microsoft.com/office/drawing/2014/main" id="{29E0CD48-C931-51FD-46C6-3D944B9F5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" y="1731"/>
              <a:ext cx="597" cy="237"/>
            </a:xfrm>
            <a:custGeom>
              <a:avLst/>
              <a:gdLst>
                <a:gd name="T0" fmla="*/ 57 w 1195"/>
                <a:gd name="T1" fmla="*/ 357 h 475"/>
                <a:gd name="T2" fmla="*/ 119 w 1195"/>
                <a:gd name="T3" fmla="*/ 332 h 475"/>
                <a:gd name="T4" fmla="*/ 258 w 1195"/>
                <a:gd name="T5" fmla="*/ 317 h 475"/>
                <a:gd name="T6" fmla="*/ 396 w 1195"/>
                <a:gd name="T7" fmla="*/ 327 h 475"/>
                <a:gd name="T8" fmla="*/ 536 w 1195"/>
                <a:gd name="T9" fmla="*/ 344 h 475"/>
                <a:gd name="T10" fmla="*/ 590 w 1195"/>
                <a:gd name="T11" fmla="*/ 343 h 475"/>
                <a:gd name="T12" fmla="*/ 618 w 1195"/>
                <a:gd name="T13" fmla="*/ 327 h 475"/>
                <a:gd name="T14" fmla="*/ 648 w 1195"/>
                <a:gd name="T15" fmla="*/ 317 h 475"/>
                <a:gd name="T16" fmla="*/ 674 w 1195"/>
                <a:gd name="T17" fmla="*/ 335 h 475"/>
                <a:gd name="T18" fmla="*/ 707 w 1195"/>
                <a:gd name="T19" fmla="*/ 360 h 475"/>
                <a:gd name="T20" fmla="*/ 774 w 1195"/>
                <a:gd name="T21" fmla="*/ 381 h 475"/>
                <a:gd name="T22" fmla="*/ 874 w 1195"/>
                <a:gd name="T23" fmla="*/ 430 h 475"/>
                <a:gd name="T24" fmla="*/ 928 w 1195"/>
                <a:gd name="T25" fmla="*/ 467 h 475"/>
                <a:gd name="T26" fmla="*/ 961 w 1195"/>
                <a:gd name="T27" fmla="*/ 475 h 475"/>
                <a:gd name="T28" fmla="*/ 987 w 1195"/>
                <a:gd name="T29" fmla="*/ 465 h 475"/>
                <a:gd name="T30" fmla="*/ 1036 w 1195"/>
                <a:gd name="T31" fmla="*/ 446 h 475"/>
                <a:gd name="T32" fmla="*/ 1068 w 1195"/>
                <a:gd name="T33" fmla="*/ 448 h 475"/>
                <a:gd name="T34" fmla="*/ 1096 w 1195"/>
                <a:gd name="T35" fmla="*/ 448 h 475"/>
                <a:gd name="T36" fmla="*/ 1114 w 1195"/>
                <a:gd name="T37" fmla="*/ 429 h 475"/>
                <a:gd name="T38" fmla="*/ 1160 w 1195"/>
                <a:gd name="T39" fmla="*/ 387 h 475"/>
                <a:gd name="T40" fmla="*/ 1192 w 1195"/>
                <a:gd name="T41" fmla="*/ 362 h 475"/>
                <a:gd name="T42" fmla="*/ 1182 w 1195"/>
                <a:gd name="T43" fmla="*/ 319 h 475"/>
                <a:gd name="T44" fmla="*/ 1149 w 1195"/>
                <a:gd name="T45" fmla="*/ 286 h 475"/>
                <a:gd name="T46" fmla="*/ 1128 w 1195"/>
                <a:gd name="T47" fmla="*/ 252 h 475"/>
                <a:gd name="T48" fmla="*/ 1107 w 1195"/>
                <a:gd name="T49" fmla="*/ 243 h 475"/>
                <a:gd name="T50" fmla="*/ 1087 w 1195"/>
                <a:gd name="T51" fmla="*/ 235 h 475"/>
                <a:gd name="T52" fmla="*/ 1095 w 1195"/>
                <a:gd name="T53" fmla="*/ 213 h 475"/>
                <a:gd name="T54" fmla="*/ 1106 w 1195"/>
                <a:gd name="T55" fmla="*/ 175 h 475"/>
                <a:gd name="T56" fmla="*/ 1088 w 1195"/>
                <a:gd name="T57" fmla="*/ 141 h 475"/>
                <a:gd name="T58" fmla="*/ 1039 w 1195"/>
                <a:gd name="T59" fmla="*/ 103 h 475"/>
                <a:gd name="T60" fmla="*/ 961 w 1195"/>
                <a:gd name="T61" fmla="*/ 86 h 475"/>
                <a:gd name="T62" fmla="*/ 906 w 1195"/>
                <a:gd name="T63" fmla="*/ 94 h 475"/>
                <a:gd name="T64" fmla="*/ 844 w 1195"/>
                <a:gd name="T65" fmla="*/ 82 h 475"/>
                <a:gd name="T66" fmla="*/ 788 w 1195"/>
                <a:gd name="T67" fmla="*/ 43 h 475"/>
                <a:gd name="T68" fmla="*/ 731 w 1195"/>
                <a:gd name="T69" fmla="*/ 13 h 475"/>
                <a:gd name="T70" fmla="*/ 672 w 1195"/>
                <a:gd name="T71" fmla="*/ 0 h 475"/>
                <a:gd name="T72" fmla="*/ 609 w 1195"/>
                <a:gd name="T73" fmla="*/ 5 h 475"/>
                <a:gd name="T74" fmla="*/ 550 w 1195"/>
                <a:gd name="T75" fmla="*/ 22 h 475"/>
                <a:gd name="T76" fmla="*/ 534 w 1195"/>
                <a:gd name="T77" fmla="*/ 30 h 475"/>
                <a:gd name="T78" fmla="*/ 529 w 1195"/>
                <a:gd name="T79" fmla="*/ 51 h 475"/>
                <a:gd name="T80" fmla="*/ 545 w 1195"/>
                <a:gd name="T81" fmla="*/ 106 h 475"/>
                <a:gd name="T82" fmla="*/ 537 w 1195"/>
                <a:gd name="T83" fmla="*/ 154 h 475"/>
                <a:gd name="T84" fmla="*/ 502 w 1195"/>
                <a:gd name="T85" fmla="*/ 184 h 475"/>
                <a:gd name="T86" fmla="*/ 462 w 1195"/>
                <a:gd name="T87" fmla="*/ 203 h 475"/>
                <a:gd name="T88" fmla="*/ 407 w 1195"/>
                <a:gd name="T89" fmla="*/ 200 h 475"/>
                <a:gd name="T90" fmla="*/ 356 w 1195"/>
                <a:gd name="T91" fmla="*/ 154 h 475"/>
                <a:gd name="T92" fmla="*/ 259 w 1195"/>
                <a:gd name="T93" fmla="*/ 63 h 475"/>
                <a:gd name="T94" fmla="*/ 227 w 1195"/>
                <a:gd name="T95" fmla="*/ 47 h 475"/>
                <a:gd name="T96" fmla="*/ 196 w 1195"/>
                <a:gd name="T97" fmla="*/ 47 h 475"/>
                <a:gd name="T98" fmla="*/ 121 w 1195"/>
                <a:gd name="T99" fmla="*/ 74 h 475"/>
                <a:gd name="T100" fmla="*/ 103 w 1195"/>
                <a:gd name="T101" fmla="*/ 86 h 475"/>
                <a:gd name="T102" fmla="*/ 65 w 1195"/>
                <a:gd name="T103" fmla="*/ 127 h 475"/>
                <a:gd name="T104" fmla="*/ 57 w 1195"/>
                <a:gd name="T105" fmla="*/ 171 h 475"/>
                <a:gd name="T106" fmla="*/ 45 w 1195"/>
                <a:gd name="T107" fmla="*/ 203 h 475"/>
                <a:gd name="T108" fmla="*/ 24 w 1195"/>
                <a:gd name="T109" fmla="*/ 224 h 475"/>
                <a:gd name="T110" fmla="*/ 5 w 1195"/>
                <a:gd name="T111" fmla="*/ 281 h 475"/>
                <a:gd name="T112" fmla="*/ 0 w 1195"/>
                <a:gd name="T113" fmla="*/ 332 h 475"/>
                <a:gd name="T114" fmla="*/ 0 w 1195"/>
                <a:gd name="T115" fmla="*/ 368 h 475"/>
                <a:gd name="T116" fmla="*/ 11 w 1195"/>
                <a:gd name="T117" fmla="*/ 384 h 475"/>
                <a:gd name="T118" fmla="*/ 21 w 1195"/>
                <a:gd name="T119" fmla="*/ 387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475">
                  <a:moveTo>
                    <a:pt x="40" y="371"/>
                  </a:moveTo>
                  <a:lnTo>
                    <a:pt x="40" y="371"/>
                  </a:lnTo>
                  <a:lnTo>
                    <a:pt x="49" y="364"/>
                  </a:lnTo>
                  <a:lnTo>
                    <a:pt x="57" y="357"/>
                  </a:lnTo>
                  <a:lnTo>
                    <a:pt x="76" y="346"/>
                  </a:lnTo>
                  <a:lnTo>
                    <a:pt x="97" y="338"/>
                  </a:lnTo>
                  <a:lnTo>
                    <a:pt x="119" y="332"/>
                  </a:lnTo>
                  <a:lnTo>
                    <a:pt x="119" y="332"/>
                  </a:lnTo>
                  <a:lnTo>
                    <a:pt x="153" y="324"/>
                  </a:lnTo>
                  <a:lnTo>
                    <a:pt x="188" y="319"/>
                  </a:lnTo>
                  <a:lnTo>
                    <a:pt x="223" y="317"/>
                  </a:lnTo>
                  <a:lnTo>
                    <a:pt x="258" y="317"/>
                  </a:lnTo>
                  <a:lnTo>
                    <a:pt x="293" y="319"/>
                  </a:lnTo>
                  <a:lnTo>
                    <a:pt x="326" y="322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431" y="330"/>
                  </a:lnTo>
                  <a:lnTo>
                    <a:pt x="466" y="335"/>
                  </a:lnTo>
                  <a:lnTo>
                    <a:pt x="536" y="344"/>
                  </a:lnTo>
                  <a:lnTo>
                    <a:pt x="536" y="344"/>
                  </a:lnTo>
                  <a:lnTo>
                    <a:pt x="558" y="346"/>
                  </a:lnTo>
                  <a:lnTo>
                    <a:pt x="569" y="346"/>
                  </a:lnTo>
                  <a:lnTo>
                    <a:pt x="578" y="344"/>
                  </a:lnTo>
                  <a:lnTo>
                    <a:pt x="590" y="343"/>
                  </a:lnTo>
                  <a:lnTo>
                    <a:pt x="599" y="338"/>
                  </a:lnTo>
                  <a:lnTo>
                    <a:pt x="609" y="333"/>
                  </a:lnTo>
                  <a:lnTo>
                    <a:pt x="618" y="327"/>
                  </a:lnTo>
                  <a:lnTo>
                    <a:pt x="618" y="327"/>
                  </a:lnTo>
                  <a:lnTo>
                    <a:pt x="626" y="322"/>
                  </a:lnTo>
                  <a:lnTo>
                    <a:pt x="634" y="319"/>
                  </a:lnTo>
                  <a:lnTo>
                    <a:pt x="640" y="317"/>
                  </a:lnTo>
                  <a:lnTo>
                    <a:pt x="648" y="317"/>
                  </a:lnTo>
                  <a:lnTo>
                    <a:pt x="655" y="321"/>
                  </a:lnTo>
                  <a:lnTo>
                    <a:pt x="661" y="324"/>
                  </a:lnTo>
                  <a:lnTo>
                    <a:pt x="667" y="329"/>
                  </a:lnTo>
                  <a:lnTo>
                    <a:pt x="674" y="335"/>
                  </a:lnTo>
                  <a:lnTo>
                    <a:pt x="674" y="335"/>
                  </a:lnTo>
                  <a:lnTo>
                    <a:pt x="683" y="346"/>
                  </a:lnTo>
                  <a:lnTo>
                    <a:pt x="694" y="354"/>
                  </a:lnTo>
                  <a:lnTo>
                    <a:pt x="707" y="360"/>
                  </a:lnTo>
                  <a:lnTo>
                    <a:pt x="720" y="365"/>
                  </a:lnTo>
                  <a:lnTo>
                    <a:pt x="720" y="365"/>
                  </a:lnTo>
                  <a:lnTo>
                    <a:pt x="747" y="373"/>
                  </a:lnTo>
                  <a:lnTo>
                    <a:pt x="774" y="381"/>
                  </a:lnTo>
                  <a:lnTo>
                    <a:pt x="799" y="392"/>
                  </a:lnTo>
                  <a:lnTo>
                    <a:pt x="825" y="403"/>
                  </a:lnTo>
                  <a:lnTo>
                    <a:pt x="850" y="416"/>
                  </a:lnTo>
                  <a:lnTo>
                    <a:pt x="874" y="430"/>
                  </a:lnTo>
                  <a:lnTo>
                    <a:pt x="898" y="445"/>
                  </a:lnTo>
                  <a:lnTo>
                    <a:pt x="920" y="462"/>
                  </a:lnTo>
                  <a:lnTo>
                    <a:pt x="920" y="462"/>
                  </a:lnTo>
                  <a:lnTo>
                    <a:pt x="928" y="467"/>
                  </a:lnTo>
                  <a:lnTo>
                    <a:pt x="936" y="472"/>
                  </a:lnTo>
                  <a:lnTo>
                    <a:pt x="944" y="475"/>
                  </a:lnTo>
                  <a:lnTo>
                    <a:pt x="953" y="475"/>
                  </a:lnTo>
                  <a:lnTo>
                    <a:pt x="961" y="475"/>
                  </a:lnTo>
                  <a:lnTo>
                    <a:pt x="969" y="473"/>
                  </a:lnTo>
                  <a:lnTo>
                    <a:pt x="977" y="470"/>
                  </a:lnTo>
                  <a:lnTo>
                    <a:pt x="987" y="465"/>
                  </a:lnTo>
                  <a:lnTo>
                    <a:pt x="987" y="465"/>
                  </a:lnTo>
                  <a:lnTo>
                    <a:pt x="1006" y="454"/>
                  </a:lnTo>
                  <a:lnTo>
                    <a:pt x="1015" y="451"/>
                  </a:lnTo>
                  <a:lnTo>
                    <a:pt x="1026" y="448"/>
                  </a:lnTo>
                  <a:lnTo>
                    <a:pt x="1036" y="446"/>
                  </a:lnTo>
                  <a:lnTo>
                    <a:pt x="1047" y="445"/>
                  </a:lnTo>
                  <a:lnTo>
                    <a:pt x="1057" y="446"/>
                  </a:lnTo>
                  <a:lnTo>
                    <a:pt x="1068" y="448"/>
                  </a:lnTo>
                  <a:lnTo>
                    <a:pt x="1068" y="448"/>
                  </a:lnTo>
                  <a:lnTo>
                    <a:pt x="1076" y="449"/>
                  </a:lnTo>
                  <a:lnTo>
                    <a:pt x="1084" y="451"/>
                  </a:lnTo>
                  <a:lnTo>
                    <a:pt x="1090" y="449"/>
                  </a:lnTo>
                  <a:lnTo>
                    <a:pt x="1096" y="448"/>
                  </a:lnTo>
                  <a:lnTo>
                    <a:pt x="1101" y="445"/>
                  </a:lnTo>
                  <a:lnTo>
                    <a:pt x="1106" y="440"/>
                  </a:lnTo>
                  <a:lnTo>
                    <a:pt x="1114" y="429"/>
                  </a:lnTo>
                  <a:lnTo>
                    <a:pt x="1114" y="429"/>
                  </a:lnTo>
                  <a:lnTo>
                    <a:pt x="1123" y="414"/>
                  </a:lnTo>
                  <a:lnTo>
                    <a:pt x="1134" y="403"/>
                  </a:lnTo>
                  <a:lnTo>
                    <a:pt x="1146" y="395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74" y="379"/>
                  </a:lnTo>
                  <a:lnTo>
                    <a:pt x="1184" y="371"/>
                  </a:lnTo>
                  <a:lnTo>
                    <a:pt x="1192" y="362"/>
                  </a:lnTo>
                  <a:lnTo>
                    <a:pt x="1195" y="352"/>
                  </a:lnTo>
                  <a:lnTo>
                    <a:pt x="1193" y="341"/>
                  </a:lnTo>
                  <a:lnTo>
                    <a:pt x="1190" y="330"/>
                  </a:lnTo>
                  <a:lnTo>
                    <a:pt x="1182" y="319"/>
                  </a:lnTo>
                  <a:lnTo>
                    <a:pt x="1171" y="308"/>
                  </a:lnTo>
                  <a:lnTo>
                    <a:pt x="1171" y="308"/>
                  </a:lnTo>
                  <a:lnTo>
                    <a:pt x="1160" y="297"/>
                  </a:lnTo>
                  <a:lnTo>
                    <a:pt x="1149" y="286"/>
                  </a:lnTo>
                  <a:lnTo>
                    <a:pt x="1141" y="273"/>
                  </a:lnTo>
                  <a:lnTo>
                    <a:pt x="1133" y="260"/>
                  </a:lnTo>
                  <a:lnTo>
                    <a:pt x="1133" y="260"/>
                  </a:lnTo>
                  <a:lnTo>
                    <a:pt x="1128" y="252"/>
                  </a:lnTo>
                  <a:lnTo>
                    <a:pt x="1122" y="248"/>
                  </a:lnTo>
                  <a:lnTo>
                    <a:pt x="1115" y="244"/>
                  </a:lnTo>
                  <a:lnTo>
                    <a:pt x="1107" y="243"/>
                  </a:lnTo>
                  <a:lnTo>
                    <a:pt x="1107" y="243"/>
                  </a:lnTo>
                  <a:lnTo>
                    <a:pt x="1099" y="243"/>
                  </a:lnTo>
                  <a:lnTo>
                    <a:pt x="1093" y="241"/>
                  </a:lnTo>
                  <a:lnTo>
                    <a:pt x="1090" y="238"/>
                  </a:lnTo>
                  <a:lnTo>
                    <a:pt x="1087" y="235"/>
                  </a:lnTo>
                  <a:lnTo>
                    <a:pt x="1087" y="230"/>
                  </a:lnTo>
                  <a:lnTo>
                    <a:pt x="1088" y="225"/>
                  </a:lnTo>
                  <a:lnTo>
                    <a:pt x="1095" y="213"/>
                  </a:lnTo>
                  <a:lnTo>
                    <a:pt x="1095" y="213"/>
                  </a:lnTo>
                  <a:lnTo>
                    <a:pt x="1099" y="203"/>
                  </a:lnTo>
                  <a:lnTo>
                    <a:pt x="1103" y="194"/>
                  </a:lnTo>
                  <a:lnTo>
                    <a:pt x="1106" y="184"/>
                  </a:lnTo>
                  <a:lnTo>
                    <a:pt x="1106" y="175"/>
                  </a:lnTo>
                  <a:lnTo>
                    <a:pt x="1104" y="167"/>
                  </a:lnTo>
                  <a:lnTo>
                    <a:pt x="1099" y="157"/>
                  </a:lnTo>
                  <a:lnTo>
                    <a:pt x="1095" y="149"/>
                  </a:lnTo>
                  <a:lnTo>
                    <a:pt x="1088" y="141"/>
                  </a:lnTo>
                  <a:lnTo>
                    <a:pt x="1088" y="141"/>
                  </a:lnTo>
                  <a:lnTo>
                    <a:pt x="1072" y="127"/>
                  </a:lnTo>
                  <a:lnTo>
                    <a:pt x="1057" y="114"/>
                  </a:lnTo>
                  <a:lnTo>
                    <a:pt x="1039" y="103"/>
                  </a:lnTo>
                  <a:lnTo>
                    <a:pt x="1020" y="95"/>
                  </a:lnTo>
                  <a:lnTo>
                    <a:pt x="1001" y="90"/>
                  </a:lnTo>
                  <a:lnTo>
                    <a:pt x="982" y="87"/>
                  </a:lnTo>
                  <a:lnTo>
                    <a:pt x="961" y="86"/>
                  </a:lnTo>
                  <a:lnTo>
                    <a:pt x="941" y="89"/>
                  </a:lnTo>
                  <a:lnTo>
                    <a:pt x="941" y="89"/>
                  </a:lnTo>
                  <a:lnTo>
                    <a:pt x="923" y="92"/>
                  </a:lnTo>
                  <a:lnTo>
                    <a:pt x="906" y="94"/>
                  </a:lnTo>
                  <a:lnTo>
                    <a:pt x="890" y="94"/>
                  </a:lnTo>
                  <a:lnTo>
                    <a:pt x="874" y="92"/>
                  </a:lnTo>
                  <a:lnTo>
                    <a:pt x="858" y="87"/>
                  </a:lnTo>
                  <a:lnTo>
                    <a:pt x="844" y="82"/>
                  </a:lnTo>
                  <a:lnTo>
                    <a:pt x="829" y="73"/>
                  </a:lnTo>
                  <a:lnTo>
                    <a:pt x="815" y="63"/>
                  </a:lnTo>
                  <a:lnTo>
                    <a:pt x="815" y="63"/>
                  </a:lnTo>
                  <a:lnTo>
                    <a:pt x="788" y="43"/>
                  </a:lnTo>
                  <a:lnTo>
                    <a:pt x="774" y="33"/>
                  </a:lnTo>
                  <a:lnTo>
                    <a:pt x="760" y="25"/>
                  </a:lnTo>
                  <a:lnTo>
                    <a:pt x="745" y="19"/>
                  </a:lnTo>
                  <a:lnTo>
                    <a:pt x="731" y="13"/>
                  </a:lnTo>
                  <a:lnTo>
                    <a:pt x="717" y="8"/>
                  </a:lnTo>
                  <a:lnTo>
                    <a:pt x="702" y="5"/>
                  </a:lnTo>
                  <a:lnTo>
                    <a:pt x="686" y="1"/>
                  </a:lnTo>
                  <a:lnTo>
                    <a:pt x="672" y="0"/>
                  </a:lnTo>
                  <a:lnTo>
                    <a:pt x="656" y="0"/>
                  </a:lnTo>
                  <a:lnTo>
                    <a:pt x="640" y="0"/>
                  </a:lnTo>
                  <a:lnTo>
                    <a:pt x="625" y="1"/>
                  </a:lnTo>
                  <a:lnTo>
                    <a:pt x="609" y="5"/>
                  </a:lnTo>
                  <a:lnTo>
                    <a:pt x="593" y="8"/>
                  </a:lnTo>
                  <a:lnTo>
                    <a:pt x="575" y="13"/>
                  </a:lnTo>
                  <a:lnTo>
                    <a:pt x="575" y="13"/>
                  </a:lnTo>
                  <a:lnTo>
                    <a:pt x="550" y="22"/>
                  </a:lnTo>
                  <a:lnTo>
                    <a:pt x="540" y="25"/>
                  </a:lnTo>
                  <a:lnTo>
                    <a:pt x="532" y="30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31" y="35"/>
                  </a:lnTo>
                  <a:lnTo>
                    <a:pt x="529" y="40"/>
                  </a:lnTo>
                  <a:lnTo>
                    <a:pt x="529" y="44"/>
                  </a:lnTo>
                  <a:lnTo>
                    <a:pt x="529" y="51"/>
                  </a:lnTo>
                  <a:lnTo>
                    <a:pt x="532" y="6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5" y="106"/>
                  </a:lnTo>
                  <a:lnTo>
                    <a:pt x="547" y="121"/>
                  </a:lnTo>
                  <a:lnTo>
                    <a:pt x="547" y="133"/>
                  </a:lnTo>
                  <a:lnTo>
                    <a:pt x="544" y="144"/>
                  </a:lnTo>
                  <a:lnTo>
                    <a:pt x="537" y="154"/>
                  </a:lnTo>
                  <a:lnTo>
                    <a:pt x="529" y="165"/>
                  </a:lnTo>
                  <a:lnTo>
                    <a:pt x="518" y="175"/>
                  </a:lnTo>
                  <a:lnTo>
                    <a:pt x="502" y="184"/>
                  </a:lnTo>
                  <a:lnTo>
                    <a:pt x="502" y="184"/>
                  </a:lnTo>
                  <a:lnTo>
                    <a:pt x="491" y="192"/>
                  </a:lnTo>
                  <a:lnTo>
                    <a:pt x="491" y="192"/>
                  </a:lnTo>
                  <a:lnTo>
                    <a:pt x="477" y="198"/>
                  </a:lnTo>
                  <a:lnTo>
                    <a:pt x="462" y="203"/>
                  </a:lnTo>
                  <a:lnTo>
                    <a:pt x="448" y="205"/>
                  </a:lnTo>
                  <a:lnTo>
                    <a:pt x="434" y="206"/>
                  </a:lnTo>
                  <a:lnTo>
                    <a:pt x="420" y="205"/>
                  </a:lnTo>
                  <a:lnTo>
                    <a:pt x="407" y="200"/>
                  </a:lnTo>
                  <a:lnTo>
                    <a:pt x="396" y="194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56" y="154"/>
                  </a:lnTo>
                  <a:lnTo>
                    <a:pt x="324" y="122"/>
                  </a:lnTo>
                  <a:lnTo>
                    <a:pt x="293" y="94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1" y="59"/>
                  </a:lnTo>
                  <a:lnTo>
                    <a:pt x="243" y="54"/>
                  </a:lnTo>
                  <a:lnTo>
                    <a:pt x="235" y="49"/>
                  </a:lnTo>
                  <a:lnTo>
                    <a:pt x="227" y="47"/>
                  </a:lnTo>
                  <a:lnTo>
                    <a:pt x="219" y="46"/>
                  </a:lnTo>
                  <a:lnTo>
                    <a:pt x="212" y="46"/>
                  </a:lnTo>
                  <a:lnTo>
                    <a:pt x="204" y="46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77" y="54"/>
                  </a:lnTo>
                  <a:lnTo>
                    <a:pt x="158" y="60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03" y="86"/>
                  </a:lnTo>
                  <a:lnTo>
                    <a:pt x="91" y="94"/>
                  </a:lnTo>
                  <a:lnTo>
                    <a:pt x="81" y="103"/>
                  </a:lnTo>
                  <a:lnTo>
                    <a:pt x="73" y="114"/>
                  </a:lnTo>
                  <a:lnTo>
                    <a:pt x="65" y="127"/>
                  </a:lnTo>
                  <a:lnTo>
                    <a:pt x="61" y="140"/>
                  </a:lnTo>
                  <a:lnTo>
                    <a:pt x="57" y="155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81"/>
                  </a:lnTo>
                  <a:lnTo>
                    <a:pt x="54" y="189"/>
                  </a:lnTo>
                  <a:lnTo>
                    <a:pt x="51" y="197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37" y="209"/>
                  </a:lnTo>
                  <a:lnTo>
                    <a:pt x="29" y="216"/>
                  </a:lnTo>
                  <a:lnTo>
                    <a:pt x="24" y="224"/>
                  </a:lnTo>
                  <a:lnTo>
                    <a:pt x="19" y="232"/>
                  </a:lnTo>
                  <a:lnTo>
                    <a:pt x="11" y="248"/>
                  </a:lnTo>
                  <a:lnTo>
                    <a:pt x="7" y="263"/>
                  </a:lnTo>
                  <a:lnTo>
                    <a:pt x="5" y="281"/>
                  </a:lnTo>
                  <a:lnTo>
                    <a:pt x="3" y="298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2" y="373"/>
                  </a:lnTo>
                  <a:lnTo>
                    <a:pt x="3" y="376"/>
                  </a:lnTo>
                  <a:lnTo>
                    <a:pt x="7" y="381"/>
                  </a:lnTo>
                  <a:lnTo>
                    <a:pt x="11" y="384"/>
                  </a:lnTo>
                  <a:lnTo>
                    <a:pt x="15" y="389"/>
                  </a:lnTo>
                  <a:lnTo>
                    <a:pt x="15" y="389"/>
                  </a:lnTo>
                  <a:lnTo>
                    <a:pt x="18" y="389"/>
                  </a:lnTo>
                  <a:lnTo>
                    <a:pt x="21" y="387"/>
                  </a:lnTo>
                  <a:lnTo>
                    <a:pt x="29" y="383"/>
                  </a:lnTo>
                  <a:lnTo>
                    <a:pt x="40" y="371"/>
                  </a:lnTo>
                  <a:lnTo>
                    <a:pt x="40" y="37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7" name="Freeform 253">
              <a:extLst>
                <a:ext uri="{FF2B5EF4-FFF2-40B4-BE49-F238E27FC236}">
                  <a16:creationId xmlns:a16="http://schemas.microsoft.com/office/drawing/2014/main" id="{927C7500-757A-0F40-E4DF-DFB71AF8B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" y="1902"/>
              <a:ext cx="472" cy="258"/>
            </a:xfrm>
            <a:custGeom>
              <a:avLst/>
              <a:gdLst>
                <a:gd name="T0" fmla="*/ 396 w 945"/>
                <a:gd name="T1" fmla="*/ 429 h 516"/>
                <a:gd name="T2" fmla="*/ 445 w 945"/>
                <a:gd name="T3" fmla="*/ 466 h 516"/>
                <a:gd name="T4" fmla="*/ 461 w 945"/>
                <a:gd name="T5" fmla="*/ 505 h 516"/>
                <a:gd name="T6" fmla="*/ 480 w 945"/>
                <a:gd name="T7" fmla="*/ 512 h 516"/>
                <a:gd name="T8" fmla="*/ 539 w 945"/>
                <a:gd name="T9" fmla="*/ 509 h 516"/>
                <a:gd name="T10" fmla="*/ 598 w 945"/>
                <a:gd name="T11" fmla="*/ 515 h 516"/>
                <a:gd name="T12" fmla="*/ 626 w 945"/>
                <a:gd name="T13" fmla="*/ 513 h 516"/>
                <a:gd name="T14" fmla="*/ 648 w 945"/>
                <a:gd name="T15" fmla="*/ 499 h 516"/>
                <a:gd name="T16" fmla="*/ 666 w 945"/>
                <a:gd name="T17" fmla="*/ 474 h 516"/>
                <a:gd name="T18" fmla="*/ 729 w 945"/>
                <a:gd name="T19" fmla="*/ 447 h 516"/>
                <a:gd name="T20" fmla="*/ 764 w 945"/>
                <a:gd name="T21" fmla="*/ 428 h 516"/>
                <a:gd name="T22" fmla="*/ 793 w 945"/>
                <a:gd name="T23" fmla="*/ 394 h 516"/>
                <a:gd name="T24" fmla="*/ 798 w 945"/>
                <a:gd name="T25" fmla="*/ 358 h 516"/>
                <a:gd name="T26" fmla="*/ 822 w 945"/>
                <a:gd name="T27" fmla="*/ 307 h 516"/>
                <a:gd name="T28" fmla="*/ 863 w 945"/>
                <a:gd name="T29" fmla="*/ 286 h 516"/>
                <a:gd name="T30" fmla="*/ 876 w 945"/>
                <a:gd name="T31" fmla="*/ 270 h 516"/>
                <a:gd name="T32" fmla="*/ 912 w 945"/>
                <a:gd name="T33" fmla="*/ 250 h 516"/>
                <a:gd name="T34" fmla="*/ 931 w 945"/>
                <a:gd name="T35" fmla="*/ 239 h 516"/>
                <a:gd name="T36" fmla="*/ 912 w 945"/>
                <a:gd name="T37" fmla="*/ 223 h 516"/>
                <a:gd name="T38" fmla="*/ 909 w 945"/>
                <a:gd name="T39" fmla="*/ 199 h 516"/>
                <a:gd name="T40" fmla="*/ 879 w 945"/>
                <a:gd name="T41" fmla="*/ 142 h 516"/>
                <a:gd name="T42" fmla="*/ 834 w 945"/>
                <a:gd name="T43" fmla="*/ 108 h 516"/>
                <a:gd name="T44" fmla="*/ 748 w 945"/>
                <a:gd name="T45" fmla="*/ 69 h 516"/>
                <a:gd name="T46" fmla="*/ 664 w 945"/>
                <a:gd name="T47" fmla="*/ 40 h 516"/>
                <a:gd name="T48" fmla="*/ 634 w 945"/>
                <a:gd name="T49" fmla="*/ 13 h 516"/>
                <a:gd name="T50" fmla="*/ 623 w 945"/>
                <a:gd name="T51" fmla="*/ 5 h 516"/>
                <a:gd name="T52" fmla="*/ 594 w 945"/>
                <a:gd name="T53" fmla="*/ 23 h 516"/>
                <a:gd name="T54" fmla="*/ 550 w 945"/>
                <a:gd name="T55" fmla="*/ 35 h 516"/>
                <a:gd name="T56" fmla="*/ 478 w 945"/>
                <a:gd name="T57" fmla="*/ 23 h 516"/>
                <a:gd name="T58" fmla="*/ 293 w 945"/>
                <a:gd name="T59" fmla="*/ 5 h 516"/>
                <a:gd name="T60" fmla="*/ 224 w 945"/>
                <a:gd name="T61" fmla="*/ 0 h 516"/>
                <a:gd name="T62" fmla="*/ 110 w 945"/>
                <a:gd name="T63" fmla="*/ 15 h 516"/>
                <a:gd name="T64" fmla="*/ 67 w 945"/>
                <a:gd name="T65" fmla="*/ 35 h 516"/>
                <a:gd name="T66" fmla="*/ 16 w 945"/>
                <a:gd name="T67" fmla="*/ 70 h 516"/>
                <a:gd name="T68" fmla="*/ 2 w 945"/>
                <a:gd name="T69" fmla="*/ 86 h 516"/>
                <a:gd name="T70" fmla="*/ 19 w 945"/>
                <a:gd name="T71" fmla="*/ 156 h 516"/>
                <a:gd name="T72" fmla="*/ 46 w 945"/>
                <a:gd name="T73" fmla="*/ 207 h 516"/>
                <a:gd name="T74" fmla="*/ 91 w 945"/>
                <a:gd name="T75" fmla="*/ 231 h 516"/>
                <a:gd name="T76" fmla="*/ 113 w 945"/>
                <a:gd name="T77" fmla="*/ 235 h 516"/>
                <a:gd name="T78" fmla="*/ 154 w 945"/>
                <a:gd name="T79" fmla="*/ 256 h 516"/>
                <a:gd name="T80" fmla="*/ 215 w 945"/>
                <a:gd name="T81" fmla="*/ 262 h 516"/>
                <a:gd name="T82" fmla="*/ 258 w 945"/>
                <a:gd name="T83" fmla="*/ 262 h 516"/>
                <a:gd name="T84" fmla="*/ 328 w 945"/>
                <a:gd name="T85" fmla="*/ 300 h 516"/>
                <a:gd name="T86" fmla="*/ 337 w 945"/>
                <a:gd name="T87" fmla="*/ 313 h 516"/>
                <a:gd name="T88" fmla="*/ 331 w 945"/>
                <a:gd name="T89" fmla="*/ 339 h 516"/>
                <a:gd name="T90" fmla="*/ 315 w 945"/>
                <a:gd name="T91" fmla="*/ 377 h 516"/>
                <a:gd name="T92" fmla="*/ 321 w 945"/>
                <a:gd name="T93" fmla="*/ 402 h 516"/>
                <a:gd name="T94" fmla="*/ 324 w 945"/>
                <a:gd name="T95" fmla="*/ 413 h 516"/>
                <a:gd name="T96" fmla="*/ 362 w 945"/>
                <a:gd name="T97" fmla="*/ 42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5" h="516">
                  <a:moveTo>
                    <a:pt x="362" y="423"/>
                  </a:moveTo>
                  <a:lnTo>
                    <a:pt x="362" y="423"/>
                  </a:lnTo>
                  <a:lnTo>
                    <a:pt x="380" y="426"/>
                  </a:lnTo>
                  <a:lnTo>
                    <a:pt x="396" y="429"/>
                  </a:lnTo>
                  <a:lnTo>
                    <a:pt x="410" y="435"/>
                  </a:lnTo>
                  <a:lnTo>
                    <a:pt x="423" y="443"/>
                  </a:lnTo>
                  <a:lnTo>
                    <a:pt x="434" y="453"/>
                  </a:lnTo>
                  <a:lnTo>
                    <a:pt x="445" y="466"/>
                  </a:lnTo>
                  <a:lnTo>
                    <a:pt x="451" y="480"/>
                  </a:lnTo>
                  <a:lnTo>
                    <a:pt x="458" y="497"/>
                  </a:lnTo>
                  <a:lnTo>
                    <a:pt x="458" y="497"/>
                  </a:lnTo>
                  <a:lnTo>
                    <a:pt x="461" y="505"/>
                  </a:lnTo>
                  <a:lnTo>
                    <a:pt x="463" y="509"/>
                  </a:lnTo>
                  <a:lnTo>
                    <a:pt x="466" y="510"/>
                  </a:lnTo>
                  <a:lnTo>
                    <a:pt x="472" y="512"/>
                  </a:lnTo>
                  <a:lnTo>
                    <a:pt x="480" y="512"/>
                  </a:lnTo>
                  <a:lnTo>
                    <a:pt x="480" y="512"/>
                  </a:lnTo>
                  <a:lnTo>
                    <a:pt x="494" y="513"/>
                  </a:lnTo>
                  <a:lnTo>
                    <a:pt x="509" y="512"/>
                  </a:lnTo>
                  <a:lnTo>
                    <a:pt x="539" y="509"/>
                  </a:lnTo>
                  <a:lnTo>
                    <a:pt x="553" y="507"/>
                  </a:lnTo>
                  <a:lnTo>
                    <a:pt x="569" y="509"/>
                  </a:lnTo>
                  <a:lnTo>
                    <a:pt x="583" y="510"/>
                  </a:lnTo>
                  <a:lnTo>
                    <a:pt x="598" y="515"/>
                  </a:lnTo>
                  <a:lnTo>
                    <a:pt x="598" y="515"/>
                  </a:lnTo>
                  <a:lnTo>
                    <a:pt x="604" y="516"/>
                  </a:lnTo>
                  <a:lnTo>
                    <a:pt x="610" y="516"/>
                  </a:lnTo>
                  <a:lnTo>
                    <a:pt x="626" y="513"/>
                  </a:lnTo>
                  <a:lnTo>
                    <a:pt x="634" y="510"/>
                  </a:lnTo>
                  <a:lnTo>
                    <a:pt x="640" y="507"/>
                  </a:lnTo>
                  <a:lnTo>
                    <a:pt x="645" y="502"/>
                  </a:lnTo>
                  <a:lnTo>
                    <a:pt x="648" y="499"/>
                  </a:lnTo>
                  <a:lnTo>
                    <a:pt x="648" y="499"/>
                  </a:lnTo>
                  <a:lnTo>
                    <a:pt x="653" y="491"/>
                  </a:lnTo>
                  <a:lnTo>
                    <a:pt x="656" y="485"/>
                  </a:lnTo>
                  <a:lnTo>
                    <a:pt x="666" y="474"/>
                  </a:lnTo>
                  <a:lnTo>
                    <a:pt x="679" y="466"/>
                  </a:lnTo>
                  <a:lnTo>
                    <a:pt x="691" y="459"/>
                  </a:lnTo>
                  <a:lnTo>
                    <a:pt x="717" y="451"/>
                  </a:lnTo>
                  <a:lnTo>
                    <a:pt x="729" y="447"/>
                  </a:lnTo>
                  <a:lnTo>
                    <a:pt x="742" y="442"/>
                  </a:lnTo>
                  <a:lnTo>
                    <a:pt x="742" y="442"/>
                  </a:lnTo>
                  <a:lnTo>
                    <a:pt x="753" y="435"/>
                  </a:lnTo>
                  <a:lnTo>
                    <a:pt x="764" y="428"/>
                  </a:lnTo>
                  <a:lnTo>
                    <a:pt x="774" y="420"/>
                  </a:lnTo>
                  <a:lnTo>
                    <a:pt x="782" y="412"/>
                  </a:lnTo>
                  <a:lnTo>
                    <a:pt x="788" y="404"/>
                  </a:lnTo>
                  <a:lnTo>
                    <a:pt x="793" y="394"/>
                  </a:lnTo>
                  <a:lnTo>
                    <a:pt x="795" y="385"/>
                  </a:lnTo>
                  <a:lnTo>
                    <a:pt x="796" y="375"/>
                  </a:lnTo>
                  <a:lnTo>
                    <a:pt x="796" y="375"/>
                  </a:lnTo>
                  <a:lnTo>
                    <a:pt x="798" y="358"/>
                  </a:lnTo>
                  <a:lnTo>
                    <a:pt x="801" y="342"/>
                  </a:lnTo>
                  <a:lnTo>
                    <a:pt x="806" y="329"/>
                  </a:lnTo>
                  <a:lnTo>
                    <a:pt x="814" y="316"/>
                  </a:lnTo>
                  <a:lnTo>
                    <a:pt x="822" y="307"/>
                  </a:lnTo>
                  <a:lnTo>
                    <a:pt x="833" y="299"/>
                  </a:lnTo>
                  <a:lnTo>
                    <a:pt x="847" y="293"/>
                  </a:lnTo>
                  <a:lnTo>
                    <a:pt x="863" y="286"/>
                  </a:lnTo>
                  <a:lnTo>
                    <a:pt x="863" y="286"/>
                  </a:lnTo>
                  <a:lnTo>
                    <a:pt x="866" y="285"/>
                  </a:lnTo>
                  <a:lnTo>
                    <a:pt x="869" y="280"/>
                  </a:lnTo>
                  <a:lnTo>
                    <a:pt x="869" y="280"/>
                  </a:lnTo>
                  <a:lnTo>
                    <a:pt x="876" y="270"/>
                  </a:lnTo>
                  <a:lnTo>
                    <a:pt x="884" y="262"/>
                  </a:lnTo>
                  <a:lnTo>
                    <a:pt x="893" y="256"/>
                  </a:lnTo>
                  <a:lnTo>
                    <a:pt x="903" y="253"/>
                  </a:lnTo>
                  <a:lnTo>
                    <a:pt x="912" y="250"/>
                  </a:lnTo>
                  <a:lnTo>
                    <a:pt x="923" y="246"/>
                  </a:lnTo>
                  <a:lnTo>
                    <a:pt x="945" y="243"/>
                  </a:lnTo>
                  <a:lnTo>
                    <a:pt x="945" y="243"/>
                  </a:lnTo>
                  <a:lnTo>
                    <a:pt x="931" y="239"/>
                  </a:lnTo>
                  <a:lnTo>
                    <a:pt x="925" y="237"/>
                  </a:lnTo>
                  <a:lnTo>
                    <a:pt x="920" y="232"/>
                  </a:lnTo>
                  <a:lnTo>
                    <a:pt x="915" y="229"/>
                  </a:lnTo>
                  <a:lnTo>
                    <a:pt x="912" y="223"/>
                  </a:lnTo>
                  <a:lnTo>
                    <a:pt x="909" y="216"/>
                  </a:lnTo>
                  <a:lnTo>
                    <a:pt x="909" y="207"/>
                  </a:lnTo>
                  <a:lnTo>
                    <a:pt x="909" y="207"/>
                  </a:lnTo>
                  <a:lnTo>
                    <a:pt x="909" y="199"/>
                  </a:lnTo>
                  <a:lnTo>
                    <a:pt x="906" y="191"/>
                  </a:lnTo>
                  <a:lnTo>
                    <a:pt x="896" y="169"/>
                  </a:lnTo>
                  <a:lnTo>
                    <a:pt x="885" y="150"/>
                  </a:lnTo>
                  <a:lnTo>
                    <a:pt x="879" y="142"/>
                  </a:lnTo>
                  <a:lnTo>
                    <a:pt x="874" y="137"/>
                  </a:lnTo>
                  <a:lnTo>
                    <a:pt x="874" y="137"/>
                  </a:lnTo>
                  <a:lnTo>
                    <a:pt x="855" y="121"/>
                  </a:lnTo>
                  <a:lnTo>
                    <a:pt x="834" y="108"/>
                  </a:lnTo>
                  <a:lnTo>
                    <a:pt x="814" y="97"/>
                  </a:lnTo>
                  <a:lnTo>
                    <a:pt x="793" y="86"/>
                  </a:lnTo>
                  <a:lnTo>
                    <a:pt x="771" y="77"/>
                  </a:lnTo>
                  <a:lnTo>
                    <a:pt x="748" y="69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683" y="48"/>
                  </a:lnTo>
                  <a:lnTo>
                    <a:pt x="664" y="40"/>
                  </a:lnTo>
                  <a:lnTo>
                    <a:pt x="656" y="35"/>
                  </a:lnTo>
                  <a:lnTo>
                    <a:pt x="648" y="29"/>
                  </a:lnTo>
                  <a:lnTo>
                    <a:pt x="640" y="2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29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8" y="7"/>
                  </a:lnTo>
                  <a:lnTo>
                    <a:pt x="612" y="11"/>
                  </a:lnTo>
                  <a:lnTo>
                    <a:pt x="612" y="11"/>
                  </a:lnTo>
                  <a:lnTo>
                    <a:pt x="594" y="23"/>
                  </a:lnTo>
                  <a:lnTo>
                    <a:pt x="577" y="30"/>
                  </a:lnTo>
                  <a:lnTo>
                    <a:pt x="567" y="34"/>
                  </a:lnTo>
                  <a:lnTo>
                    <a:pt x="559" y="35"/>
                  </a:lnTo>
                  <a:lnTo>
                    <a:pt x="550" y="35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10" y="27"/>
                  </a:lnTo>
                  <a:lnTo>
                    <a:pt x="478" y="23"/>
                  </a:lnTo>
                  <a:lnTo>
                    <a:pt x="416" y="18"/>
                  </a:lnTo>
                  <a:lnTo>
                    <a:pt x="355" y="13"/>
                  </a:lnTo>
                  <a:lnTo>
                    <a:pt x="323" y="10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70" y="3"/>
                  </a:lnTo>
                  <a:lnTo>
                    <a:pt x="248" y="2"/>
                  </a:lnTo>
                  <a:lnTo>
                    <a:pt x="224" y="0"/>
                  </a:lnTo>
                  <a:lnTo>
                    <a:pt x="202" y="2"/>
                  </a:lnTo>
                  <a:lnTo>
                    <a:pt x="180" y="3"/>
                  </a:lnTo>
                  <a:lnTo>
                    <a:pt x="156" y="7"/>
                  </a:lnTo>
                  <a:lnTo>
                    <a:pt x="110" y="15"/>
                  </a:lnTo>
                  <a:lnTo>
                    <a:pt x="110" y="15"/>
                  </a:lnTo>
                  <a:lnTo>
                    <a:pt x="94" y="19"/>
                  </a:lnTo>
                  <a:lnTo>
                    <a:pt x="81" y="26"/>
                  </a:lnTo>
                  <a:lnTo>
                    <a:pt x="67" y="35"/>
                  </a:lnTo>
                  <a:lnTo>
                    <a:pt x="56" y="45"/>
                  </a:lnTo>
                  <a:lnTo>
                    <a:pt x="43" y="54"/>
                  </a:lnTo>
                  <a:lnTo>
                    <a:pt x="30" y="62"/>
                  </a:lnTo>
                  <a:lnTo>
                    <a:pt x="16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8" y="108"/>
                  </a:lnTo>
                  <a:lnTo>
                    <a:pt x="13" y="132"/>
                  </a:lnTo>
                  <a:lnTo>
                    <a:pt x="19" y="156"/>
                  </a:lnTo>
                  <a:lnTo>
                    <a:pt x="27" y="178"/>
                  </a:lnTo>
                  <a:lnTo>
                    <a:pt x="32" y="189"/>
                  </a:lnTo>
                  <a:lnTo>
                    <a:pt x="38" y="199"/>
                  </a:lnTo>
                  <a:lnTo>
                    <a:pt x="46" y="207"/>
                  </a:lnTo>
                  <a:lnTo>
                    <a:pt x="54" y="215"/>
                  </a:lnTo>
                  <a:lnTo>
                    <a:pt x="64" y="221"/>
                  </a:lnTo>
                  <a:lnTo>
                    <a:pt x="77" y="226"/>
                  </a:lnTo>
                  <a:lnTo>
                    <a:pt x="91" y="231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10" y="234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6" y="243"/>
                  </a:lnTo>
                  <a:lnTo>
                    <a:pt x="140" y="250"/>
                  </a:lnTo>
                  <a:lnTo>
                    <a:pt x="154" y="256"/>
                  </a:lnTo>
                  <a:lnTo>
                    <a:pt x="169" y="259"/>
                  </a:lnTo>
                  <a:lnTo>
                    <a:pt x="185" y="261"/>
                  </a:lnTo>
                  <a:lnTo>
                    <a:pt x="199" y="262"/>
                  </a:lnTo>
                  <a:lnTo>
                    <a:pt x="215" y="262"/>
                  </a:lnTo>
                  <a:lnTo>
                    <a:pt x="231" y="261"/>
                  </a:lnTo>
                  <a:lnTo>
                    <a:pt x="231" y="261"/>
                  </a:lnTo>
                  <a:lnTo>
                    <a:pt x="245" y="261"/>
                  </a:lnTo>
                  <a:lnTo>
                    <a:pt x="258" y="262"/>
                  </a:lnTo>
                  <a:lnTo>
                    <a:pt x="270" y="266"/>
                  </a:lnTo>
                  <a:lnTo>
                    <a:pt x="283" y="272"/>
                  </a:lnTo>
                  <a:lnTo>
                    <a:pt x="305" y="285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32" y="304"/>
                  </a:lnTo>
                  <a:lnTo>
                    <a:pt x="335" y="308"/>
                  </a:lnTo>
                  <a:lnTo>
                    <a:pt x="337" y="313"/>
                  </a:lnTo>
                  <a:lnTo>
                    <a:pt x="337" y="318"/>
                  </a:lnTo>
                  <a:lnTo>
                    <a:pt x="337" y="323"/>
                  </a:lnTo>
                  <a:lnTo>
                    <a:pt x="335" y="32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20" y="359"/>
                  </a:lnTo>
                  <a:lnTo>
                    <a:pt x="316" y="369"/>
                  </a:lnTo>
                  <a:lnTo>
                    <a:pt x="315" y="377"/>
                  </a:lnTo>
                  <a:lnTo>
                    <a:pt x="315" y="385"/>
                  </a:lnTo>
                  <a:lnTo>
                    <a:pt x="315" y="391"/>
                  </a:lnTo>
                  <a:lnTo>
                    <a:pt x="316" y="397"/>
                  </a:lnTo>
                  <a:lnTo>
                    <a:pt x="321" y="402"/>
                  </a:lnTo>
                  <a:lnTo>
                    <a:pt x="321" y="402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24" y="413"/>
                  </a:lnTo>
                  <a:lnTo>
                    <a:pt x="335" y="416"/>
                  </a:lnTo>
                  <a:lnTo>
                    <a:pt x="348" y="421"/>
                  </a:lnTo>
                  <a:lnTo>
                    <a:pt x="362" y="423"/>
                  </a:lnTo>
                  <a:lnTo>
                    <a:pt x="362" y="42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8" name="Freeform 254">
              <a:extLst>
                <a:ext uri="{FF2B5EF4-FFF2-40B4-BE49-F238E27FC236}">
                  <a16:creationId xmlns:a16="http://schemas.microsoft.com/office/drawing/2014/main" id="{4BF17DB9-8BBE-D141-81DD-5E6FFFE2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" y="2774"/>
              <a:ext cx="293" cy="317"/>
            </a:xfrm>
            <a:custGeom>
              <a:avLst/>
              <a:gdLst>
                <a:gd name="T0" fmla="*/ 577 w 586"/>
                <a:gd name="T1" fmla="*/ 389 h 633"/>
                <a:gd name="T2" fmla="*/ 564 w 586"/>
                <a:gd name="T3" fmla="*/ 362 h 633"/>
                <a:gd name="T4" fmla="*/ 532 w 586"/>
                <a:gd name="T5" fmla="*/ 344 h 633"/>
                <a:gd name="T6" fmla="*/ 501 w 586"/>
                <a:gd name="T7" fmla="*/ 317 h 633"/>
                <a:gd name="T8" fmla="*/ 486 w 586"/>
                <a:gd name="T9" fmla="*/ 284 h 633"/>
                <a:gd name="T10" fmla="*/ 451 w 586"/>
                <a:gd name="T11" fmla="*/ 246 h 633"/>
                <a:gd name="T12" fmla="*/ 439 w 586"/>
                <a:gd name="T13" fmla="*/ 219 h 633"/>
                <a:gd name="T14" fmla="*/ 421 w 586"/>
                <a:gd name="T15" fmla="*/ 213 h 633"/>
                <a:gd name="T16" fmla="*/ 409 w 586"/>
                <a:gd name="T17" fmla="*/ 182 h 633"/>
                <a:gd name="T18" fmla="*/ 407 w 586"/>
                <a:gd name="T19" fmla="*/ 154 h 633"/>
                <a:gd name="T20" fmla="*/ 401 w 586"/>
                <a:gd name="T21" fmla="*/ 120 h 633"/>
                <a:gd name="T22" fmla="*/ 383 w 586"/>
                <a:gd name="T23" fmla="*/ 108 h 633"/>
                <a:gd name="T24" fmla="*/ 355 w 586"/>
                <a:gd name="T25" fmla="*/ 98 h 633"/>
                <a:gd name="T26" fmla="*/ 324 w 586"/>
                <a:gd name="T27" fmla="*/ 79 h 633"/>
                <a:gd name="T28" fmla="*/ 304 w 586"/>
                <a:gd name="T29" fmla="*/ 78 h 633"/>
                <a:gd name="T30" fmla="*/ 232 w 586"/>
                <a:gd name="T31" fmla="*/ 74 h 633"/>
                <a:gd name="T32" fmla="*/ 180 w 586"/>
                <a:gd name="T33" fmla="*/ 27 h 633"/>
                <a:gd name="T34" fmla="*/ 148 w 586"/>
                <a:gd name="T35" fmla="*/ 1 h 633"/>
                <a:gd name="T36" fmla="*/ 107 w 586"/>
                <a:gd name="T37" fmla="*/ 3 h 633"/>
                <a:gd name="T38" fmla="*/ 7 w 586"/>
                <a:gd name="T39" fmla="*/ 17 h 633"/>
                <a:gd name="T40" fmla="*/ 0 w 586"/>
                <a:gd name="T41" fmla="*/ 24 h 633"/>
                <a:gd name="T42" fmla="*/ 62 w 586"/>
                <a:gd name="T43" fmla="*/ 79 h 633"/>
                <a:gd name="T44" fmla="*/ 100 w 586"/>
                <a:gd name="T45" fmla="*/ 149 h 633"/>
                <a:gd name="T46" fmla="*/ 150 w 586"/>
                <a:gd name="T47" fmla="*/ 198 h 633"/>
                <a:gd name="T48" fmla="*/ 191 w 586"/>
                <a:gd name="T49" fmla="*/ 243 h 633"/>
                <a:gd name="T50" fmla="*/ 200 w 586"/>
                <a:gd name="T51" fmla="*/ 267 h 633"/>
                <a:gd name="T52" fmla="*/ 235 w 586"/>
                <a:gd name="T53" fmla="*/ 300 h 633"/>
                <a:gd name="T54" fmla="*/ 267 w 586"/>
                <a:gd name="T55" fmla="*/ 333 h 633"/>
                <a:gd name="T56" fmla="*/ 296 w 586"/>
                <a:gd name="T57" fmla="*/ 425 h 633"/>
                <a:gd name="T58" fmla="*/ 288 w 586"/>
                <a:gd name="T59" fmla="*/ 468 h 633"/>
                <a:gd name="T60" fmla="*/ 278 w 586"/>
                <a:gd name="T61" fmla="*/ 500 h 633"/>
                <a:gd name="T62" fmla="*/ 285 w 586"/>
                <a:gd name="T63" fmla="*/ 551 h 633"/>
                <a:gd name="T64" fmla="*/ 297 w 586"/>
                <a:gd name="T65" fmla="*/ 618 h 633"/>
                <a:gd name="T66" fmla="*/ 308 w 586"/>
                <a:gd name="T67" fmla="*/ 633 h 633"/>
                <a:gd name="T68" fmla="*/ 329 w 586"/>
                <a:gd name="T69" fmla="*/ 632 h 633"/>
                <a:gd name="T70" fmla="*/ 342 w 586"/>
                <a:gd name="T71" fmla="*/ 621 h 633"/>
                <a:gd name="T72" fmla="*/ 351 w 586"/>
                <a:gd name="T73" fmla="*/ 584 h 633"/>
                <a:gd name="T74" fmla="*/ 367 w 586"/>
                <a:gd name="T75" fmla="*/ 560 h 633"/>
                <a:gd name="T76" fmla="*/ 396 w 586"/>
                <a:gd name="T77" fmla="*/ 530 h 633"/>
                <a:gd name="T78" fmla="*/ 405 w 586"/>
                <a:gd name="T79" fmla="*/ 478 h 633"/>
                <a:gd name="T80" fmla="*/ 399 w 586"/>
                <a:gd name="T81" fmla="*/ 438 h 633"/>
                <a:gd name="T82" fmla="*/ 424 w 586"/>
                <a:gd name="T83" fmla="*/ 405 h 633"/>
                <a:gd name="T84" fmla="*/ 443 w 586"/>
                <a:gd name="T85" fmla="*/ 406 h 633"/>
                <a:gd name="T86" fmla="*/ 507 w 586"/>
                <a:gd name="T87" fmla="*/ 417 h 633"/>
                <a:gd name="T88" fmla="*/ 545 w 586"/>
                <a:gd name="T89" fmla="*/ 429 h 633"/>
                <a:gd name="T90" fmla="*/ 580 w 586"/>
                <a:gd name="T91" fmla="*/ 441 h 633"/>
                <a:gd name="T92" fmla="*/ 580 w 586"/>
                <a:gd name="T93" fmla="*/ 433 h 633"/>
                <a:gd name="T94" fmla="*/ 566 w 586"/>
                <a:gd name="T95" fmla="*/ 41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6" h="633">
                  <a:moveTo>
                    <a:pt x="569" y="406"/>
                  </a:moveTo>
                  <a:lnTo>
                    <a:pt x="569" y="406"/>
                  </a:lnTo>
                  <a:lnTo>
                    <a:pt x="574" y="397"/>
                  </a:lnTo>
                  <a:lnTo>
                    <a:pt x="577" y="389"/>
                  </a:lnTo>
                  <a:lnTo>
                    <a:pt x="577" y="381"/>
                  </a:lnTo>
                  <a:lnTo>
                    <a:pt x="575" y="373"/>
                  </a:lnTo>
                  <a:lnTo>
                    <a:pt x="571" y="367"/>
                  </a:lnTo>
                  <a:lnTo>
                    <a:pt x="564" y="362"/>
                  </a:lnTo>
                  <a:lnTo>
                    <a:pt x="558" y="357"/>
                  </a:lnTo>
                  <a:lnTo>
                    <a:pt x="548" y="352"/>
                  </a:lnTo>
                  <a:lnTo>
                    <a:pt x="548" y="352"/>
                  </a:lnTo>
                  <a:lnTo>
                    <a:pt x="532" y="344"/>
                  </a:lnTo>
                  <a:lnTo>
                    <a:pt x="517" y="336"/>
                  </a:lnTo>
                  <a:lnTo>
                    <a:pt x="510" y="330"/>
                  </a:lnTo>
                  <a:lnTo>
                    <a:pt x="505" y="324"/>
                  </a:lnTo>
                  <a:lnTo>
                    <a:pt x="501" y="317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3" y="295"/>
                  </a:lnTo>
                  <a:lnTo>
                    <a:pt x="486" y="284"/>
                  </a:lnTo>
                  <a:lnTo>
                    <a:pt x="478" y="275"/>
                  </a:lnTo>
                  <a:lnTo>
                    <a:pt x="469" y="265"/>
                  </a:lnTo>
                  <a:lnTo>
                    <a:pt x="459" y="255"/>
                  </a:lnTo>
                  <a:lnTo>
                    <a:pt x="451" y="246"/>
                  </a:lnTo>
                  <a:lnTo>
                    <a:pt x="445" y="235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39" y="219"/>
                  </a:lnTo>
                  <a:lnTo>
                    <a:pt x="434" y="216"/>
                  </a:lnTo>
                  <a:lnTo>
                    <a:pt x="434" y="216"/>
                  </a:lnTo>
                  <a:lnTo>
                    <a:pt x="428" y="216"/>
                  </a:lnTo>
                  <a:lnTo>
                    <a:pt x="421" y="213"/>
                  </a:lnTo>
                  <a:lnTo>
                    <a:pt x="418" y="209"/>
                  </a:lnTo>
                  <a:lnTo>
                    <a:pt x="415" y="205"/>
                  </a:lnTo>
                  <a:lnTo>
                    <a:pt x="412" y="194"/>
                  </a:lnTo>
                  <a:lnTo>
                    <a:pt x="409" y="182"/>
                  </a:lnTo>
                  <a:lnTo>
                    <a:pt x="409" y="182"/>
                  </a:lnTo>
                  <a:lnTo>
                    <a:pt x="407" y="173"/>
                  </a:lnTo>
                  <a:lnTo>
                    <a:pt x="407" y="163"/>
                  </a:lnTo>
                  <a:lnTo>
                    <a:pt x="407" y="154"/>
                  </a:lnTo>
                  <a:lnTo>
                    <a:pt x="405" y="144"/>
                  </a:lnTo>
                  <a:lnTo>
                    <a:pt x="405" y="144"/>
                  </a:lnTo>
                  <a:lnTo>
                    <a:pt x="402" y="133"/>
                  </a:lnTo>
                  <a:lnTo>
                    <a:pt x="401" y="120"/>
                  </a:lnTo>
                  <a:lnTo>
                    <a:pt x="399" y="116"/>
                  </a:lnTo>
                  <a:lnTo>
                    <a:pt x="394" y="113"/>
                  </a:lnTo>
                  <a:lnTo>
                    <a:pt x="389" y="109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75" y="106"/>
                  </a:lnTo>
                  <a:lnTo>
                    <a:pt x="369" y="105"/>
                  </a:lnTo>
                  <a:lnTo>
                    <a:pt x="355" y="98"/>
                  </a:lnTo>
                  <a:lnTo>
                    <a:pt x="342" y="92"/>
                  </a:lnTo>
                  <a:lnTo>
                    <a:pt x="329" y="84"/>
                  </a:lnTo>
                  <a:lnTo>
                    <a:pt x="329" y="84"/>
                  </a:lnTo>
                  <a:lnTo>
                    <a:pt x="324" y="79"/>
                  </a:lnTo>
                  <a:lnTo>
                    <a:pt x="318" y="78"/>
                  </a:lnTo>
                  <a:lnTo>
                    <a:pt x="312" y="76"/>
                  </a:lnTo>
                  <a:lnTo>
                    <a:pt x="304" y="78"/>
                  </a:lnTo>
                  <a:lnTo>
                    <a:pt x="304" y="78"/>
                  </a:lnTo>
                  <a:lnTo>
                    <a:pt x="285" y="81"/>
                  </a:lnTo>
                  <a:lnTo>
                    <a:pt x="266" y="82"/>
                  </a:lnTo>
                  <a:lnTo>
                    <a:pt x="248" y="79"/>
                  </a:lnTo>
                  <a:lnTo>
                    <a:pt x="232" y="74"/>
                  </a:lnTo>
                  <a:lnTo>
                    <a:pt x="218" y="66"/>
                  </a:lnTo>
                  <a:lnTo>
                    <a:pt x="204" y="55"/>
                  </a:lnTo>
                  <a:lnTo>
                    <a:pt x="191" y="41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0" y="16"/>
                  </a:lnTo>
                  <a:lnTo>
                    <a:pt x="159" y="6"/>
                  </a:lnTo>
                  <a:lnTo>
                    <a:pt x="148" y="1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07" y="3"/>
                  </a:lnTo>
                  <a:lnTo>
                    <a:pt x="78" y="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2" y="47"/>
                  </a:lnTo>
                  <a:lnTo>
                    <a:pt x="43" y="57"/>
                  </a:lnTo>
                  <a:lnTo>
                    <a:pt x="53" y="68"/>
                  </a:lnTo>
                  <a:lnTo>
                    <a:pt x="62" y="79"/>
                  </a:lnTo>
                  <a:lnTo>
                    <a:pt x="70" y="93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100" y="149"/>
                  </a:lnTo>
                  <a:lnTo>
                    <a:pt x="115" y="168"/>
                  </a:lnTo>
                  <a:lnTo>
                    <a:pt x="131" y="184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64" y="209"/>
                  </a:lnTo>
                  <a:lnTo>
                    <a:pt x="177" y="222"/>
                  </a:lnTo>
                  <a:lnTo>
                    <a:pt x="186" y="236"/>
                  </a:lnTo>
                  <a:lnTo>
                    <a:pt x="191" y="243"/>
                  </a:lnTo>
                  <a:lnTo>
                    <a:pt x="194" y="251"/>
                  </a:lnTo>
                  <a:lnTo>
                    <a:pt x="194" y="251"/>
                  </a:lnTo>
                  <a:lnTo>
                    <a:pt x="197" y="260"/>
                  </a:lnTo>
                  <a:lnTo>
                    <a:pt x="200" y="267"/>
                  </a:lnTo>
                  <a:lnTo>
                    <a:pt x="210" y="281"/>
                  </a:lnTo>
                  <a:lnTo>
                    <a:pt x="223" y="290"/>
                  </a:lnTo>
                  <a:lnTo>
                    <a:pt x="235" y="300"/>
                  </a:lnTo>
                  <a:lnTo>
                    <a:pt x="235" y="300"/>
                  </a:lnTo>
                  <a:lnTo>
                    <a:pt x="243" y="306"/>
                  </a:lnTo>
                  <a:lnTo>
                    <a:pt x="253" y="314"/>
                  </a:lnTo>
                  <a:lnTo>
                    <a:pt x="259" y="324"/>
                  </a:lnTo>
                  <a:lnTo>
                    <a:pt x="267" y="333"/>
                  </a:lnTo>
                  <a:lnTo>
                    <a:pt x="278" y="354"/>
                  </a:lnTo>
                  <a:lnTo>
                    <a:pt x="288" y="378"/>
                  </a:lnTo>
                  <a:lnTo>
                    <a:pt x="294" y="402"/>
                  </a:lnTo>
                  <a:lnTo>
                    <a:pt x="296" y="425"/>
                  </a:lnTo>
                  <a:lnTo>
                    <a:pt x="296" y="437"/>
                  </a:lnTo>
                  <a:lnTo>
                    <a:pt x="294" y="448"/>
                  </a:lnTo>
                  <a:lnTo>
                    <a:pt x="291" y="459"/>
                  </a:lnTo>
                  <a:lnTo>
                    <a:pt x="288" y="468"/>
                  </a:lnTo>
                  <a:lnTo>
                    <a:pt x="288" y="468"/>
                  </a:lnTo>
                  <a:lnTo>
                    <a:pt x="283" y="479"/>
                  </a:lnTo>
                  <a:lnTo>
                    <a:pt x="280" y="489"/>
                  </a:lnTo>
                  <a:lnTo>
                    <a:pt x="278" y="500"/>
                  </a:lnTo>
                  <a:lnTo>
                    <a:pt x="278" y="510"/>
                  </a:lnTo>
                  <a:lnTo>
                    <a:pt x="280" y="530"/>
                  </a:lnTo>
                  <a:lnTo>
                    <a:pt x="285" y="551"/>
                  </a:lnTo>
                  <a:lnTo>
                    <a:pt x="285" y="551"/>
                  </a:lnTo>
                  <a:lnTo>
                    <a:pt x="291" y="581"/>
                  </a:lnTo>
                  <a:lnTo>
                    <a:pt x="297" y="610"/>
                  </a:lnTo>
                  <a:lnTo>
                    <a:pt x="297" y="610"/>
                  </a:lnTo>
                  <a:lnTo>
                    <a:pt x="297" y="618"/>
                  </a:lnTo>
                  <a:lnTo>
                    <a:pt x="299" y="626"/>
                  </a:lnTo>
                  <a:lnTo>
                    <a:pt x="300" y="629"/>
                  </a:lnTo>
                  <a:lnTo>
                    <a:pt x="304" y="632"/>
                  </a:lnTo>
                  <a:lnTo>
                    <a:pt x="308" y="633"/>
                  </a:lnTo>
                  <a:lnTo>
                    <a:pt x="313" y="633"/>
                  </a:lnTo>
                  <a:lnTo>
                    <a:pt x="313" y="633"/>
                  </a:lnTo>
                  <a:lnTo>
                    <a:pt x="323" y="633"/>
                  </a:lnTo>
                  <a:lnTo>
                    <a:pt x="329" y="632"/>
                  </a:lnTo>
                  <a:lnTo>
                    <a:pt x="329" y="632"/>
                  </a:lnTo>
                  <a:lnTo>
                    <a:pt x="334" y="629"/>
                  </a:lnTo>
                  <a:lnTo>
                    <a:pt x="339" y="626"/>
                  </a:lnTo>
                  <a:lnTo>
                    <a:pt x="342" y="621"/>
                  </a:lnTo>
                  <a:lnTo>
                    <a:pt x="343" y="613"/>
                  </a:lnTo>
                  <a:lnTo>
                    <a:pt x="343" y="613"/>
                  </a:lnTo>
                  <a:lnTo>
                    <a:pt x="347" y="599"/>
                  </a:lnTo>
                  <a:lnTo>
                    <a:pt x="351" y="584"/>
                  </a:lnTo>
                  <a:lnTo>
                    <a:pt x="353" y="578"/>
                  </a:lnTo>
                  <a:lnTo>
                    <a:pt x="358" y="572"/>
                  </a:lnTo>
                  <a:lnTo>
                    <a:pt x="362" y="565"/>
                  </a:lnTo>
                  <a:lnTo>
                    <a:pt x="367" y="560"/>
                  </a:lnTo>
                  <a:lnTo>
                    <a:pt x="367" y="560"/>
                  </a:lnTo>
                  <a:lnTo>
                    <a:pt x="380" y="551"/>
                  </a:lnTo>
                  <a:lnTo>
                    <a:pt x="389" y="540"/>
                  </a:lnTo>
                  <a:lnTo>
                    <a:pt x="396" y="530"/>
                  </a:lnTo>
                  <a:lnTo>
                    <a:pt x="402" y="518"/>
                  </a:lnTo>
                  <a:lnTo>
                    <a:pt x="405" y="506"/>
                  </a:lnTo>
                  <a:lnTo>
                    <a:pt x="407" y="492"/>
                  </a:lnTo>
                  <a:lnTo>
                    <a:pt x="405" y="478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399" y="449"/>
                  </a:lnTo>
                  <a:lnTo>
                    <a:pt x="399" y="438"/>
                  </a:lnTo>
                  <a:lnTo>
                    <a:pt x="402" y="427"/>
                  </a:lnTo>
                  <a:lnTo>
                    <a:pt x="409" y="417"/>
                  </a:lnTo>
                  <a:lnTo>
                    <a:pt x="416" y="410"/>
                  </a:lnTo>
                  <a:lnTo>
                    <a:pt x="424" y="405"/>
                  </a:lnTo>
                  <a:lnTo>
                    <a:pt x="434" y="405"/>
                  </a:lnTo>
                  <a:lnTo>
                    <a:pt x="439" y="405"/>
                  </a:lnTo>
                  <a:lnTo>
                    <a:pt x="443" y="406"/>
                  </a:lnTo>
                  <a:lnTo>
                    <a:pt x="443" y="406"/>
                  </a:lnTo>
                  <a:lnTo>
                    <a:pt x="456" y="411"/>
                  </a:lnTo>
                  <a:lnTo>
                    <a:pt x="469" y="414"/>
                  </a:lnTo>
                  <a:lnTo>
                    <a:pt x="494" y="417"/>
                  </a:lnTo>
                  <a:lnTo>
                    <a:pt x="507" y="417"/>
                  </a:lnTo>
                  <a:lnTo>
                    <a:pt x="520" y="419"/>
                  </a:lnTo>
                  <a:lnTo>
                    <a:pt x="532" y="422"/>
                  </a:lnTo>
                  <a:lnTo>
                    <a:pt x="545" y="429"/>
                  </a:lnTo>
                  <a:lnTo>
                    <a:pt x="545" y="429"/>
                  </a:lnTo>
                  <a:lnTo>
                    <a:pt x="553" y="433"/>
                  </a:lnTo>
                  <a:lnTo>
                    <a:pt x="564" y="438"/>
                  </a:lnTo>
                  <a:lnTo>
                    <a:pt x="574" y="441"/>
                  </a:lnTo>
                  <a:lnTo>
                    <a:pt x="580" y="441"/>
                  </a:lnTo>
                  <a:lnTo>
                    <a:pt x="586" y="441"/>
                  </a:lnTo>
                  <a:lnTo>
                    <a:pt x="586" y="441"/>
                  </a:lnTo>
                  <a:lnTo>
                    <a:pt x="585" y="437"/>
                  </a:lnTo>
                  <a:lnTo>
                    <a:pt x="580" y="433"/>
                  </a:lnTo>
                  <a:lnTo>
                    <a:pt x="572" y="427"/>
                  </a:lnTo>
                  <a:lnTo>
                    <a:pt x="569" y="424"/>
                  </a:lnTo>
                  <a:lnTo>
                    <a:pt x="566" y="419"/>
                  </a:lnTo>
                  <a:lnTo>
                    <a:pt x="566" y="414"/>
                  </a:lnTo>
                  <a:lnTo>
                    <a:pt x="569" y="406"/>
                  </a:lnTo>
                  <a:lnTo>
                    <a:pt x="569" y="40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9" name="Freeform 255">
              <a:extLst>
                <a:ext uri="{FF2B5EF4-FFF2-40B4-BE49-F238E27FC236}">
                  <a16:creationId xmlns:a16="http://schemas.microsoft.com/office/drawing/2014/main" id="{8AFABC08-F267-F68A-A47D-4F430C200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0" name="Freeform 256">
              <a:extLst>
                <a:ext uri="{FF2B5EF4-FFF2-40B4-BE49-F238E27FC236}">
                  <a16:creationId xmlns:a16="http://schemas.microsoft.com/office/drawing/2014/main" id="{8B0186F5-4605-621A-7805-0D448459F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" y="1554"/>
              <a:ext cx="352" cy="212"/>
            </a:xfrm>
            <a:custGeom>
              <a:avLst/>
              <a:gdLst>
                <a:gd name="T0" fmla="*/ 500 w 705"/>
                <a:gd name="T1" fmla="*/ 20 h 424"/>
                <a:gd name="T2" fmla="*/ 355 w 705"/>
                <a:gd name="T3" fmla="*/ 4 h 424"/>
                <a:gd name="T4" fmla="*/ 321 w 705"/>
                <a:gd name="T5" fmla="*/ 0 h 424"/>
                <a:gd name="T6" fmla="*/ 313 w 705"/>
                <a:gd name="T7" fmla="*/ 16 h 424"/>
                <a:gd name="T8" fmla="*/ 298 w 705"/>
                <a:gd name="T9" fmla="*/ 23 h 424"/>
                <a:gd name="T10" fmla="*/ 278 w 705"/>
                <a:gd name="T11" fmla="*/ 25 h 424"/>
                <a:gd name="T12" fmla="*/ 211 w 705"/>
                <a:gd name="T13" fmla="*/ 28 h 424"/>
                <a:gd name="T14" fmla="*/ 144 w 705"/>
                <a:gd name="T15" fmla="*/ 31 h 424"/>
                <a:gd name="T16" fmla="*/ 124 w 705"/>
                <a:gd name="T17" fmla="*/ 39 h 424"/>
                <a:gd name="T18" fmla="*/ 100 w 705"/>
                <a:gd name="T19" fmla="*/ 52 h 424"/>
                <a:gd name="T20" fmla="*/ 62 w 705"/>
                <a:gd name="T21" fmla="*/ 70 h 424"/>
                <a:gd name="T22" fmla="*/ 30 w 705"/>
                <a:gd name="T23" fmla="*/ 73 h 424"/>
                <a:gd name="T24" fmla="*/ 16 w 705"/>
                <a:gd name="T25" fmla="*/ 81 h 424"/>
                <a:gd name="T26" fmla="*/ 3 w 705"/>
                <a:gd name="T27" fmla="*/ 103 h 424"/>
                <a:gd name="T28" fmla="*/ 1 w 705"/>
                <a:gd name="T29" fmla="*/ 128 h 424"/>
                <a:gd name="T30" fmla="*/ 11 w 705"/>
                <a:gd name="T31" fmla="*/ 133 h 424"/>
                <a:gd name="T32" fmla="*/ 20 w 705"/>
                <a:gd name="T33" fmla="*/ 138 h 424"/>
                <a:gd name="T34" fmla="*/ 8 w 705"/>
                <a:gd name="T35" fmla="*/ 157 h 424"/>
                <a:gd name="T36" fmla="*/ 20 w 705"/>
                <a:gd name="T37" fmla="*/ 209 h 424"/>
                <a:gd name="T38" fmla="*/ 20 w 705"/>
                <a:gd name="T39" fmla="*/ 222 h 424"/>
                <a:gd name="T40" fmla="*/ 81 w 705"/>
                <a:gd name="T41" fmla="*/ 270 h 424"/>
                <a:gd name="T42" fmla="*/ 122 w 705"/>
                <a:gd name="T43" fmla="*/ 293 h 424"/>
                <a:gd name="T44" fmla="*/ 144 w 705"/>
                <a:gd name="T45" fmla="*/ 293 h 424"/>
                <a:gd name="T46" fmla="*/ 163 w 705"/>
                <a:gd name="T47" fmla="*/ 273 h 424"/>
                <a:gd name="T48" fmla="*/ 174 w 705"/>
                <a:gd name="T49" fmla="*/ 266 h 424"/>
                <a:gd name="T50" fmla="*/ 186 w 705"/>
                <a:gd name="T51" fmla="*/ 273 h 424"/>
                <a:gd name="T52" fmla="*/ 179 w 705"/>
                <a:gd name="T53" fmla="*/ 298 h 424"/>
                <a:gd name="T54" fmla="*/ 171 w 705"/>
                <a:gd name="T55" fmla="*/ 340 h 424"/>
                <a:gd name="T56" fmla="*/ 182 w 705"/>
                <a:gd name="T57" fmla="*/ 352 h 424"/>
                <a:gd name="T58" fmla="*/ 254 w 705"/>
                <a:gd name="T59" fmla="*/ 330 h 424"/>
                <a:gd name="T60" fmla="*/ 286 w 705"/>
                <a:gd name="T61" fmla="*/ 317 h 424"/>
                <a:gd name="T62" fmla="*/ 305 w 705"/>
                <a:gd name="T63" fmla="*/ 320 h 424"/>
                <a:gd name="T64" fmla="*/ 376 w 705"/>
                <a:gd name="T65" fmla="*/ 343 h 424"/>
                <a:gd name="T66" fmla="*/ 449 w 705"/>
                <a:gd name="T67" fmla="*/ 371 h 424"/>
                <a:gd name="T68" fmla="*/ 486 w 705"/>
                <a:gd name="T69" fmla="*/ 401 h 424"/>
                <a:gd name="T70" fmla="*/ 516 w 705"/>
                <a:gd name="T71" fmla="*/ 421 h 424"/>
                <a:gd name="T72" fmla="*/ 554 w 705"/>
                <a:gd name="T73" fmla="*/ 421 h 424"/>
                <a:gd name="T74" fmla="*/ 595 w 705"/>
                <a:gd name="T75" fmla="*/ 411 h 424"/>
                <a:gd name="T76" fmla="*/ 622 w 705"/>
                <a:gd name="T77" fmla="*/ 416 h 424"/>
                <a:gd name="T78" fmla="*/ 662 w 705"/>
                <a:gd name="T79" fmla="*/ 413 h 424"/>
                <a:gd name="T80" fmla="*/ 687 w 705"/>
                <a:gd name="T81" fmla="*/ 389 h 424"/>
                <a:gd name="T82" fmla="*/ 705 w 705"/>
                <a:gd name="T83" fmla="*/ 354 h 424"/>
                <a:gd name="T84" fmla="*/ 687 w 705"/>
                <a:gd name="T85" fmla="*/ 330 h 424"/>
                <a:gd name="T86" fmla="*/ 667 w 705"/>
                <a:gd name="T87" fmla="*/ 320 h 424"/>
                <a:gd name="T88" fmla="*/ 643 w 705"/>
                <a:gd name="T89" fmla="*/ 308 h 424"/>
                <a:gd name="T90" fmla="*/ 622 w 705"/>
                <a:gd name="T91" fmla="*/ 308 h 424"/>
                <a:gd name="T92" fmla="*/ 616 w 705"/>
                <a:gd name="T93" fmla="*/ 300 h 424"/>
                <a:gd name="T94" fmla="*/ 603 w 705"/>
                <a:gd name="T95" fmla="*/ 287 h 424"/>
                <a:gd name="T96" fmla="*/ 587 w 705"/>
                <a:gd name="T97" fmla="*/ 259 h 424"/>
                <a:gd name="T98" fmla="*/ 572 w 705"/>
                <a:gd name="T99" fmla="*/ 211 h 424"/>
                <a:gd name="T100" fmla="*/ 525 w 705"/>
                <a:gd name="T101" fmla="*/ 174 h 424"/>
                <a:gd name="T102" fmla="*/ 502 w 705"/>
                <a:gd name="T103" fmla="*/ 162 h 424"/>
                <a:gd name="T104" fmla="*/ 502 w 705"/>
                <a:gd name="T105" fmla="*/ 165 h 424"/>
                <a:gd name="T106" fmla="*/ 487 w 705"/>
                <a:gd name="T107" fmla="*/ 139 h 424"/>
                <a:gd name="T108" fmla="*/ 510 w 705"/>
                <a:gd name="T109" fmla="*/ 114 h 424"/>
                <a:gd name="T110" fmla="*/ 535 w 705"/>
                <a:gd name="T111" fmla="*/ 98 h 424"/>
                <a:gd name="T112" fmla="*/ 564 w 705"/>
                <a:gd name="T113" fmla="*/ 84 h 424"/>
                <a:gd name="T114" fmla="*/ 579 w 705"/>
                <a:gd name="T115" fmla="*/ 39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5" h="424">
                  <a:moveTo>
                    <a:pt x="556" y="35"/>
                  </a:moveTo>
                  <a:lnTo>
                    <a:pt x="556" y="35"/>
                  </a:lnTo>
                  <a:lnTo>
                    <a:pt x="529" y="27"/>
                  </a:lnTo>
                  <a:lnTo>
                    <a:pt x="500" y="20"/>
                  </a:lnTo>
                  <a:lnTo>
                    <a:pt x="471" y="16"/>
                  </a:lnTo>
                  <a:lnTo>
                    <a:pt x="441" y="14"/>
                  </a:lnTo>
                  <a:lnTo>
                    <a:pt x="384" y="8"/>
                  </a:lnTo>
                  <a:lnTo>
                    <a:pt x="355" y="4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4"/>
                  </a:lnTo>
                  <a:lnTo>
                    <a:pt x="319" y="4"/>
                  </a:lnTo>
                  <a:lnTo>
                    <a:pt x="316" y="11"/>
                  </a:lnTo>
                  <a:lnTo>
                    <a:pt x="313" y="16"/>
                  </a:lnTo>
                  <a:lnTo>
                    <a:pt x="309" y="19"/>
                  </a:lnTo>
                  <a:lnTo>
                    <a:pt x="305" y="22"/>
                  </a:lnTo>
                  <a:lnTo>
                    <a:pt x="305" y="22"/>
                  </a:lnTo>
                  <a:lnTo>
                    <a:pt x="298" y="23"/>
                  </a:lnTo>
                  <a:lnTo>
                    <a:pt x="292" y="25"/>
                  </a:lnTo>
                  <a:lnTo>
                    <a:pt x="284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60" y="23"/>
                  </a:lnTo>
                  <a:lnTo>
                    <a:pt x="244" y="23"/>
                  </a:lnTo>
                  <a:lnTo>
                    <a:pt x="227" y="27"/>
                  </a:lnTo>
                  <a:lnTo>
                    <a:pt x="211" y="28"/>
                  </a:lnTo>
                  <a:lnTo>
                    <a:pt x="193" y="31"/>
                  </a:lnTo>
                  <a:lnTo>
                    <a:pt x="178" y="35"/>
                  </a:lnTo>
                  <a:lnTo>
                    <a:pt x="160" y="35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39" y="33"/>
                  </a:lnTo>
                  <a:lnTo>
                    <a:pt x="133" y="35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00" y="5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73" y="66"/>
                  </a:lnTo>
                  <a:lnTo>
                    <a:pt x="62" y="70"/>
                  </a:lnTo>
                  <a:lnTo>
                    <a:pt x="50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0" y="73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9" y="84"/>
                  </a:lnTo>
                  <a:lnTo>
                    <a:pt x="4" y="90"/>
                  </a:lnTo>
                  <a:lnTo>
                    <a:pt x="3" y="97"/>
                  </a:lnTo>
                  <a:lnTo>
                    <a:pt x="3" y="103"/>
                  </a:lnTo>
                  <a:lnTo>
                    <a:pt x="3" y="116"/>
                  </a:lnTo>
                  <a:lnTo>
                    <a:pt x="1" y="122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6" y="133"/>
                  </a:lnTo>
                  <a:lnTo>
                    <a:pt x="17" y="135"/>
                  </a:lnTo>
                  <a:lnTo>
                    <a:pt x="20" y="138"/>
                  </a:lnTo>
                  <a:lnTo>
                    <a:pt x="20" y="138"/>
                  </a:lnTo>
                  <a:lnTo>
                    <a:pt x="16" y="143"/>
                  </a:lnTo>
                  <a:lnTo>
                    <a:pt x="11" y="147"/>
                  </a:lnTo>
                  <a:lnTo>
                    <a:pt x="9" y="152"/>
                  </a:lnTo>
                  <a:lnTo>
                    <a:pt x="8" y="157"/>
                  </a:lnTo>
                  <a:lnTo>
                    <a:pt x="9" y="168"/>
                  </a:lnTo>
                  <a:lnTo>
                    <a:pt x="11" y="178"/>
                  </a:lnTo>
                  <a:lnTo>
                    <a:pt x="19" y="198"/>
                  </a:lnTo>
                  <a:lnTo>
                    <a:pt x="20" y="209"/>
                  </a:lnTo>
                  <a:lnTo>
                    <a:pt x="19" y="214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20" y="222"/>
                  </a:lnTo>
                  <a:lnTo>
                    <a:pt x="25" y="225"/>
                  </a:lnTo>
                  <a:lnTo>
                    <a:pt x="25" y="225"/>
                  </a:lnTo>
                  <a:lnTo>
                    <a:pt x="62" y="255"/>
                  </a:lnTo>
                  <a:lnTo>
                    <a:pt x="81" y="270"/>
                  </a:lnTo>
                  <a:lnTo>
                    <a:pt x="100" y="282"/>
                  </a:lnTo>
                  <a:lnTo>
                    <a:pt x="100" y="282"/>
                  </a:lnTo>
                  <a:lnTo>
                    <a:pt x="111" y="289"/>
                  </a:lnTo>
                  <a:lnTo>
                    <a:pt x="122" y="293"/>
                  </a:lnTo>
                  <a:lnTo>
                    <a:pt x="133" y="297"/>
                  </a:lnTo>
                  <a:lnTo>
                    <a:pt x="139" y="295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52" y="287"/>
                  </a:lnTo>
                  <a:lnTo>
                    <a:pt x="159" y="278"/>
                  </a:lnTo>
                  <a:lnTo>
                    <a:pt x="159" y="278"/>
                  </a:lnTo>
                  <a:lnTo>
                    <a:pt x="163" y="273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71" y="268"/>
                  </a:lnTo>
                  <a:lnTo>
                    <a:pt x="174" y="266"/>
                  </a:lnTo>
                  <a:lnTo>
                    <a:pt x="179" y="266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6" y="273"/>
                  </a:lnTo>
                  <a:lnTo>
                    <a:pt x="187" y="278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79" y="298"/>
                  </a:lnTo>
                  <a:lnTo>
                    <a:pt x="176" y="31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8" y="362"/>
                  </a:lnTo>
                  <a:lnTo>
                    <a:pt x="168" y="362"/>
                  </a:lnTo>
                  <a:lnTo>
                    <a:pt x="182" y="352"/>
                  </a:lnTo>
                  <a:lnTo>
                    <a:pt x="197" y="346"/>
                  </a:lnTo>
                  <a:lnTo>
                    <a:pt x="211" y="341"/>
                  </a:lnTo>
                  <a:lnTo>
                    <a:pt x="225" y="336"/>
                  </a:lnTo>
                  <a:lnTo>
                    <a:pt x="254" y="330"/>
                  </a:lnTo>
                  <a:lnTo>
                    <a:pt x="267" y="325"/>
                  </a:lnTo>
                  <a:lnTo>
                    <a:pt x="279" y="320"/>
                  </a:lnTo>
                  <a:lnTo>
                    <a:pt x="279" y="320"/>
                  </a:lnTo>
                  <a:lnTo>
                    <a:pt x="286" y="317"/>
                  </a:lnTo>
                  <a:lnTo>
                    <a:pt x="292" y="317"/>
                  </a:lnTo>
                  <a:lnTo>
                    <a:pt x="298" y="319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22" y="328"/>
                  </a:lnTo>
                  <a:lnTo>
                    <a:pt x="340" y="33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406" y="352"/>
                  </a:lnTo>
                  <a:lnTo>
                    <a:pt x="421" y="359"/>
                  </a:lnTo>
                  <a:lnTo>
                    <a:pt x="435" y="363"/>
                  </a:lnTo>
                  <a:lnTo>
                    <a:pt x="449" y="371"/>
                  </a:lnTo>
                  <a:lnTo>
                    <a:pt x="462" y="379"/>
                  </a:lnTo>
                  <a:lnTo>
                    <a:pt x="475" y="389"/>
                  </a:lnTo>
                  <a:lnTo>
                    <a:pt x="486" y="401"/>
                  </a:lnTo>
                  <a:lnTo>
                    <a:pt x="486" y="401"/>
                  </a:lnTo>
                  <a:lnTo>
                    <a:pt x="494" y="408"/>
                  </a:lnTo>
                  <a:lnTo>
                    <a:pt x="500" y="413"/>
                  </a:lnTo>
                  <a:lnTo>
                    <a:pt x="508" y="417"/>
                  </a:lnTo>
                  <a:lnTo>
                    <a:pt x="516" y="421"/>
                  </a:lnTo>
                  <a:lnTo>
                    <a:pt x="525" y="424"/>
                  </a:lnTo>
                  <a:lnTo>
                    <a:pt x="533" y="424"/>
                  </a:lnTo>
                  <a:lnTo>
                    <a:pt x="545" y="424"/>
                  </a:lnTo>
                  <a:lnTo>
                    <a:pt x="554" y="421"/>
                  </a:lnTo>
                  <a:lnTo>
                    <a:pt x="554" y="421"/>
                  </a:lnTo>
                  <a:lnTo>
                    <a:pt x="568" y="416"/>
                  </a:lnTo>
                  <a:lnTo>
                    <a:pt x="581" y="413"/>
                  </a:lnTo>
                  <a:lnTo>
                    <a:pt x="595" y="411"/>
                  </a:lnTo>
                  <a:lnTo>
                    <a:pt x="603" y="411"/>
                  </a:lnTo>
                  <a:lnTo>
                    <a:pt x="610" y="413"/>
                  </a:lnTo>
                  <a:lnTo>
                    <a:pt x="610" y="413"/>
                  </a:lnTo>
                  <a:lnTo>
                    <a:pt x="622" y="416"/>
                  </a:lnTo>
                  <a:lnTo>
                    <a:pt x="633" y="417"/>
                  </a:lnTo>
                  <a:lnTo>
                    <a:pt x="643" y="417"/>
                  </a:lnTo>
                  <a:lnTo>
                    <a:pt x="653" y="416"/>
                  </a:lnTo>
                  <a:lnTo>
                    <a:pt x="662" y="413"/>
                  </a:lnTo>
                  <a:lnTo>
                    <a:pt x="670" y="406"/>
                  </a:lnTo>
                  <a:lnTo>
                    <a:pt x="680" y="398"/>
                  </a:lnTo>
                  <a:lnTo>
                    <a:pt x="687" y="389"/>
                  </a:lnTo>
                  <a:lnTo>
                    <a:pt x="687" y="389"/>
                  </a:lnTo>
                  <a:lnTo>
                    <a:pt x="700" y="373"/>
                  </a:lnTo>
                  <a:lnTo>
                    <a:pt x="703" y="365"/>
                  </a:lnTo>
                  <a:lnTo>
                    <a:pt x="705" y="360"/>
                  </a:lnTo>
                  <a:lnTo>
                    <a:pt x="705" y="354"/>
                  </a:lnTo>
                  <a:lnTo>
                    <a:pt x="702" y="346"/>
                  </a:lnTo>
                  <a:lnTo>
                    <a:pt x="695" y="340"/>
                  </a:lnTo>
                  <a:lnTo>
                    <a:pt x="687" y="330"/>
                  </a:lnTo>
                  <a:lnTo>
                    <a:pt x="687" y="33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2" y="319"/>
                  </a:lnTo>
                  <a:lnTo>
                    <a:pt x="657" y="317"/>
                  </a:lnTo>
                  <a:lnTo>
                    <a:pt x="651" y="313"/>
                  </a:lnTo>
                  <a:lnTo>
                    <a:pt x="643" y="308"/>
                  </a:lnTo>
                  <a:lnTo>
                    <a:pt x="637" y="308"/>
                  </a:lnTo>
                  <a:lnTo>
                    <a:pt x="632" y="308"/>
                  </a:lnTo>
                  <a:lnTo>
                    <a:pt x="632" y="308"/>
                  </a:lnTo>
                  <a:lnTo>
                    <a:pt x="622" y="308"/>
                  </a:lnTo>
                  <a:lnTo>
                    <a:pt x="621" y="308"/>
                  </a:lnTo>
                  <a:lnTo>
                    <a:pt x="619" y="306"/>
                  </a:lnTo>
                  <a:lnTo>
                    <a:pt x="618" y="303"/>
                  </a:lnTo>
                  <a:lnTo>
                    <a:pt x="616" y="300"/>
                  </a:lnTo>
                  <a:lnTo>
                    <a:pt x="614" y="298"/>
                  </a:lnTo>
                  <a:lnTo>
                    <a:pt x="614" y="298"/>
                  </a:lnTo>
                  <a:lnTo>
                    <a:pt x="608" y="293"/>
                  </a:lnTo>
                  <a:lnTo>
                    <a:pt x="603" y="287"/>
                  </a:lnTo>
                  <a:lnTo>
                    <a:pt x="595" y="273"/>
                  </a:lnTo>
                  <a:lnTo>
                    <a:pt x="595" y="273"/>
                  </a:lnTo>
                  <a:lnTo>
                    <a:pt x="591" y="266"/>
                  </a:lnTo>
                  <a:lnTo>
                    <a:pt x="587" y="259"/>
                  </a:lnTo>
                  <a:lnTo>
                    <a:pt x="583" y="238"/>
                  </a:lnTo>
                  <a:lnTo>
                    <a:pt x="583" y="238"/>
                  </a:lnTo>
                  <a:lnTo>
                    <a:pt x="576" y="220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67" y="206"/>
                  </a:lnTo>
                  <a:lnTo>
                    <a:pt x="559" y="200"/>
                  </a:lnTo>
                  <a:lnTo>
                    <a:pt x="525" y="174"/>
                  </a:lnTo>
                  <a:lnTo>
                    <a:pt x="525" y="174"/>
                  </a:lnTo>
                  <a:lnTo>
                    <a:pt x="508" y="163"/>
                  </a:lnTo>
                  <a:lnTo>
                    <a:pt x="503" y="162"/>
                  </a:lnTo>
                  <a:lnTo>
                    <a:pt x="502" y="162"/>
                  </a:lnTo>
                  <a:lnTo>
                    <a:pt x="503" y="165"/>
                  </a:lnTo>
                  <a:lnTo>
                    <a:pt x="503" y="165"/>
                  </a:lnTo>
                  <a:lnTo>
                    <a:pt x="502" y="165"/>
                  </a:lnTo>
                  <a:lnTo>
                    <a:pt x="502" y="165"/>
                  </a:lnTo>
                  <a:lnTo>
                    <a:pt x="495" y="160"/>
                  </a:lnTo>
                  <a:lnTo>
                    <a:pt x="491" y="154"/>
                  </a:lnTo>
                  <a:lnTo>
                    <a:pt x="487" y="146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91" y="135"/>
                  </a:lnTo>
                  <a:lnTo>
                    <a:pt x="495" y="128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6" y="108"/>
                  </a:lnTo>
                  <a:lnTo>
                    <a:pt x="524" y="103"/>
                  </a:lnTo>
                  <a:lnTo>
                    <a:pt x="535" y="98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6" y="85"/>
                  </a:lnTo>
                  <a:lnTo>
                    <a:pt x="564" y="84"/>
                  </a:lnTo>
                  <a:lnTo>
                    <a:pt x="578" y="87"/>
                  </a:lnTo>
                  <a:lnTo>
                    <a:pt x="606" y="35"/>
                  </a:lnTo>
                  <a:lnTo>
                    <a:pt x="606" y="35"/>
                  </a:lnTo>
                  <a:lnTo>
                    <a:pt x="579" y="39"/>
                  </a:lnTo>
                  <a:lnTo>
                    <a:pt x="570" y="39"/>
                  </a:lnTo>
                  <a:lnTo>
                    <a:pt x="556" y="35"/>
                  </a:lnTo>
                  <a:lnTo>
                    <a:pt x="556" y="3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1" name="Freeform 257">
              <a:extLst>
                <a:ext uri="{FF2B5EF4-FFF2-40B4-BE49-F238E27FC236}">
                  <a16:creationId xmlns:a16="http://schemas.microsoft.com/office/drawing/2014/main" id="{FBCDCA2E-D70E-2DAD-A1C6-06FD03C92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" y="2373"/>
              <a:ext cx="9" cy="7"/>
            </a:xfrm>
            <a:custGeom>
              <a:avLst/>
              <a:gdLst>
                <a:gd name="T0" fmla="*/ 17 w 17"/>
                <a:gd name="T1" fmla="*/ 14 h 14"/>
                <a:gd name="T2" fmla="*/ 6 w 17"/>
                <a:gd name="T3" fmla="*/ 0 h 14"/>
                <a:gd name="T4" fmla="*/ 6 w 17"/>
                <a:gd name="T5" fmla="*/ 0 h 14"/>
                <a:gd name="T6" fmla="*/ 0 w 17"/>
                <a:gd name="T7" fmla="*/ 0 h 14"/>
                <a:gd name="T8" fmla="*/ 17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2" name="Freeform 258">
              <a:extLst>
                <a:ext uri="{FF2B5EF4-FFF2-40B4-BE49-F238E27FC236}">
                  <a16:creationId xmlns:a16="http://schemas.microsoft.com/office/drawing/2014/main" id="{E06F46CE-3080-70F3-1C15-BD44ADEB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" y="1127"/>
              <a:ext cx="3" cy="8"/>
            </a:xfrm>
            <a:custGeom>
              <a:avLst/>
              <a:gdLst>
                <a:gd name="T0" fmla="*/ 0 w 4"/>
                <a:gd name="T1" fmla="*/ 3 h 16"/>
                <a:gd name="T2" fmla="*/ 0 w 4"/>
                <a:gd name="T3" fmla="*/ 3 h 16"/>
                <a:gd name="T4" fmla="*/ 1 w 4"/>
                <a:gd name="T5" fmla="*/ 11 h 16"/>
                <a:gd name="T6" fmla="*/ 4 w 4"/>
                <a:gd name="T7" fmla="*/ 16 h 16"/>
                <a:gd name="T8" fmla="*/ 0 w 4"/>
                <a:gd name="T9" fmla="*/ 0 h 16"/>
                <a:gd name="T10" fmla="*/ 0 w 4"/>
                <a:gd name="T11" fmla="*/ 0 h 16"/>
                <a:gd name="T12" fmla="*/ 0 w 4"/>
                <a:gd name="T13" fmla="*/ 3 h 16"/>
                <a:gd name="T14" fmla="*/ 0 w 4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6">
                  <a:moveTo>
                    <a:pt x="0" y="3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4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3" name="Freeform 259">
              <a:extLst>
                <a:ext uri="{FF2B5EF4-FFF2-40B4-BE49-F238E27FC236}">
                  <a16:creationId xmlns:a16="http://schemas.microsoft.com/office/drawing/2014/main" id="{886C7938-A2E7-D230-9FF1-1A34900B1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" y="2342"/>
              <a:ext cx="1563" cy="883"/>
            </a:xfrm>
            <a:custGeom>
              <a:avLst/>
              <a:gdLst>
                <a:gd name="T0" fmla="*/ 3088 w 3126"/>
                <a:gd name="T1" fmla="*/ 775 h 1766"/>
                <a:gd name="T2" fmla="*/ 3126 w 3126"/>
                <a:gd name="T3" fmla="*/ 665 h 1766"/>
                <a:gd name="T4" fmla="*/ 2967 w 3126"/>
                <a:gd name="T5" fmla="*/ 564 h 1766"/>
                <a:gd name="T6" fmla="*/ 2740 w 3126"/>
                <a:gd name="T7" fmla="*/ 533 h 1766"/>
                <a:gd name="T8" fmla="*/ 2597 w 3126"/>
                <a:gd name="T9" fmla="*/ 438 h 1766"/>
                <a:gd name="T10" fmla="*/ 2365 w 3126"/>
                <a:gd name="T11" fmla="*/ 427 h 1766"/>
                <a:gd name="T12" fmla="*/ 2213 w 3126"/>
                <a:gd name="T13" fmla="*/ 281 h 1766"/>
                <a:gd name="T14" fmla="*/ 2029 w 3126"/>
                <a:gd name="T15" fmla="*/ 232 h 1766"/>
                <a:gd name="T16" fmla="*/ 2035 w 3126"/>
                <a:gd name="T17" fmla="*/ 109 h 1766"/>
                <a:gd name="T18" fmla="*/ 1863 w 3126"/>
                <a:gd name="T19" fmla="*/ 5 h 1766"/>
                <a:gd name="T20" fmla="*/ 1693 w 3126"/>
                <a:gd name="T21" fmla="*/ 33 h 1766"/>
                <a:gd name="T22" fmla="*/ 1439 w 3126"/>
                <a:gd name="T23" fmla="*/ 79 h 1766"/>
                <a:gd name="T24" fmla="*/ 1428 w 3126"/>
                <a:gd name="T25" fmla="*/ 225 h 1766"/>
                <a:gd name="T26" fmla="*/ 1266 w 3126"/>
                <a:gd name="T27" fmla="*/ 192 h 1766"/>
                <a:gd name="T28" fmla="*/ 1121 w 3126"/>
                <a:gd name="T29" fmla="*/ 167 h 1766"/>
                <a:gd name="T30" fmla="*/ 1018 w 3126"/>
                <a:gd name="T31" fmla="*/ 171 h 1766"/>
                <a:gd name="T32" fmla="*/ 764 w 3126"/>
                <a:gd name="T33" fmla="*/ 125 h 1766"/>
                <a:gd name="T34" fmla="*/ 342 w 3126"/>
                <a:gd name="T35" fmla="*/ 100 h 1766"/>
                <a:gd name="T36" fmla="*/ 205 w 3126"/>
                <a:gd name="T37" fmla="*/ 165 h 1766"/>
                <a:gd name="T38" fmla="*/ 295 w 3126"/>
                <a:gd name="T39" fmla="*/ 332 h 1766"/>
                <a:gd name="T40" fmla="*/ 216 w 3126"/>
                <a:gd name="T41" fmla="*/ 460 h 1766"/>
                <a:gd name="T42" fmla="*/ 110 w 3126"/>
                <a:gd name="T43" fmla="*/ 703 h 1766"/>
                <a:gd name="T44" fmla="*/ 41 w 3126"/>
                <a:gd name="T45" fmla="*/ 764 h 1766"/>
                <a:gd name="T46" fmla="*/ 130 w 3126"/>
                <a:gd name="T47" fmla="*/ 929 h 1766"/>
                <a:gd name="T48" fmla="*/ 354 w 3126"/>
                <a:gd name="T49" fmla="*/ 956 h 1766"/>
                <a:gd name="T50" fmla="*/ 507 w 3126"/>
                <a:gd name="T51" fmla="*/ 1000 h 1766"/>
                <a:gd name="T52" fmla="*/ 715 w 3126"/>
                <a:gd name="T53" fmla="*/ 921 h 1766"/>
                <a:gd name="T54" fmla="*/ 955 w 3126"/>
                <a:gd name="T55" fmla="*/ 835 h 1766"/>
                <a:gd name="T56" fmla="*/ 1142 w 3126"/>
                <a:gd name="T57" fmla="*/ 913 h 1766"/>
                <a:gd name="T58" fmla="*/ 1253 w 3126"/>
                <a:gd name="T59" fmla="*/ 1008 h 1766"/>
                <a:gd name="T60" fmla="*/ 1368 w 3126"/>
                <a:gd name="T61" fmla="*/ 1185 h 1766"/>
                <a:gd name="T62" fmla="*/ 1447 w 3126"/>
                <a:gd name="T63" fmla="*/ 1294 h 1766"/>
                <a:gd name="T64" fmla="*/ 1341 w 3126"/>
                <a:gd name="T65" fmla="*/ 1313 h 1766"/>
                <a:gd name="T66" fmla="*/ 1258 w 3126"/>
                <a:gd name="T67" fmla="*/ 1297 h 1766"/>
                <a:gd name="T68" fmla="*/ 1198 w 3126"/>
                <a:gd name="T69" fmla="*/ 1463 h 1766"/>
                <a:gd name="T70" fmla="*/ 1234 w 3126"/>
                <a:gd name="T71" fmla="*/ 1542 h 1766"/>
                <a:gd name="T72" fmla="*/ 1401 w 3126"/>
                <a:gd name="T73" fmla="*/ 1550 h 1766"/>
                <a:gd name="T74" fmla="*/ 1390 w 3126"/>
                <a:gd name="T75" fmla="*/ 1475 h 1766"/>
                <a:gd name="T76" fmla="*/ 1571 w 3126"/>
                <a:gd name="T77" fmla="*/ 1291 h 1766"/>
                <a:gd name="T78" fmla="*/ 1689 w 3126"/>
                <a:gd name="T79" fmla="*/ 1251 h 1766"/>
                <a:gd name="T80" fmla="*/ 1790 w 3126"/>
                <a:gd name="T81" fmla="*/ 1267 h 1766"/>
                <a:gd name="T82" fmla="*/ 1709 w 3126"/>
                <a:gd name="T83" fmla="*/ 1288 h 1766"/>
                <a:gd name="T84" fmla="*/ 1828 w 3126"/>
                <a:gd name="T85" fmla="*/ 1364 h 1766"/>
                <a:gd name="T86" fmla="*/ 2073 w 3126"/>
                <a:gd name="T87" fmla="*/ 1386 h 1766"/>
                <a:gd name="T88" fmla="*/ 1994 w 3126"/>
                <a:gd name="T89" fmla="*/ 1463 h 1766"/>
                <a:gd name="T90" fmla="*/ 1943 w 3126"/>
                <a:gd name="T91" fmla="*/ 1548 h 1766"/>
                <a:gd name="T92" fmla="*/ 2106 w 3126"/>
                <a:gd name="T93" fmla="*/ 1663 h 1766"/>
                <a:gd name="T94" fmla="*/ 2135 w 3126"/>
                <a:gd name="T95" fmla="*/ 1764 h 1766"/>
                <a:gd name="T96" fmla="*/ 2343 w 3126"/>
                <a:gd name="T97" fmla="*/ 1674 h 1766"/>
                <a:gd name="T98" fmla="*/ 2510 w 3126"/>
                <a:gd name="T99" fmla="*/ 1620 h 1766"/>
                <a:gd name="T100" fmla="*/ 2629 w 3126"/>
                <a:gd name="T101" fmla="*/ 1559 h 1766"/>
                <a:gd name="T102" fmla="*/ 2521 w 3126"/>
                <a:gd name="T103" fmla="*/ 1536 h 1766"/>
                <a:gd name="T104" fmla="*/ 2426 w 3126"/>
                <a:gd name="T105" fmla="*/ 1540 h 1766"/>
                <a:gd name="T106" fmla="*/ 2359 w 3126"/>
                <a:gd name="T107" fmla="*/ 1496 h 1766"/>
                <a:gd name="T108" fmla="*/ 2260 w 3126"/>
                <a:gd name="T109" fmla="*/ 1389 h 1766"/>
                <a:gd name="T110" fmla="*/ 2300 w 3126"/>
                <a:gd name="T111" fmla="*/ 1389 h 1766"/>
                <a:gd name="T112" fmla="*/ 2368 w 3126"/>
                <a:gd name="T113" fmla="*/ 1310 h 1766"/>
                <a:gd name="T114" fmla="*/ 2438 w 3126"/>
                <a:gd name="T115" fmla="*/ 1278 h 1766"/>
                <a:gd name="T116" fmla="*/ 2629 w 3126"/>
                <a:gd name="T117" fmla="*/ 1245 h 1766"/>
                <a:gd name="T118" fmla="*/ 2732 w 3126"/>
                <a:gd name="T119" fmla="*/ 1189 h 1766"/>
                <a:gd name="T120" fmla="*/ 2834 w 3126"/>
                <a:gd name="T121" fmla="*/ 1094 h 1766"/>
                <a:gd name="T122" fmla="*/ 2875 w 3126"/>
                <a:gd name="T123" fmla="*/ 1038 h 1766"/>
                <a:gd name="T124" fmla="*/ 3001 w 3126"/>
                <a:gd name="T125" fmla="*/ 970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6" h="1766">
                  <a:moveTo>
                    <a:pt x="3126" y="919"/>
                  </a:moveTo>
                  <a:lnTo>
                    <a:pt x="3126" y="919"/>
                  </a:lnTo>
                  <a:lnTo>
                    <a:pt x="3125" y="899"/>
                  </a:lnTo>
                  <a:lnTo>
                    <a:pt x="3121" y="876"/>
                  </a:lnTo>
                  <a:lnTo>
                    <a:pt x="3118" y="867"/>
                  </a:lnTo>
                  <a:lnTo>
                    <a:pt x="3113" y="857"/>
                  </a:lnTo>
                  <a:lnTo>
                    <a:pt x="3106" y="849"/>
                  </a:lnTo>
                  <a:lnTo>
                    <a:pt x="3096" y="842"/>
                  </a:lnTo>
                  <a:lnTo>
                    <a:pt x="3096" y="842"/>
                  </a:lnTo>
                  <a:lnTo>
                    <a:pt x="3088" y="835"/>
                  </a:lnTo>
                  <a:lnTo>
                    <a:pt x="3082" y="829"/>
                  </a:lnTo>
                  <a:lnTo>
                    <a:pt x="3077" y="822"/>
                  </a:lnTo>
                  <a:lnTo>
                    <a:pt x="3074" y="815"/>
                  </a:lnTo>
                  <a:lnTo>
                    <a:pt x="3074" y="807"/>
                  </a:lnTo>
                  <a:lnTo>
                    <a:pt x="3075" y="799"/>
                  </a:lnTo>
                  <a:lnTo>
                    <a:pt x="3079" y="791"/>
                  </a:lnTo>
                  <a:lnTo>
                    <a:pt x="3083" y="781"/>
                  </a:lnTo>
                  <a:lnTo>
                    <a:pt x="3083" y="781"/>
                  </a:lnTo>
                  <a:lnTo>
                    <a:pt x="3088" y="775"/>
                  </a:lnTo>
                  <a:lnTo>
                    <a:pt x="3090" y="770"/>
                  </a:lnTo>
                  <a:lnTo>
                    <a:pt x="3088" y="765"/>
                  </a:lnTo>
                  <a:lnTo>
                    <a:pt x="3083" y="759"/>
                  </a:lnTo>
                  <a:lnTo>
                    <a:pt x="3083" y="759"/>
                  </a:lnTo>
                  <a:lnTo>
                    <a:pt x="3077" y="749"/>
                  </a:lnTo>
                  <a:lnTo>
                    <a:pt x="3072" y="741"/>
                  </a:lnTo>
                  <a:lnTo>
                    <a:pt x="3069" y="735"/>
                  </a:lnTo>
                  <a:lnTo>
                    <a:pt x="3069" y="729"/>
                  </a:lnTo>
                  <a:lnTo>
                    <a:pt x="3072" y="722"/>
                  </a:lnTo>
                  <a:lnTo>
                    <a:pt x="3079" y="718"/>
                  </a:lnTo>
                  <a:lnTo>
                    <a:pt x="3085" y="711"/>
                  </a:lnTo>
                  <a:lnTo>
                    <a:pt x="3096" y="705"/>
                  </a:lnTo>
                  <a:lnTo>
                    <a:pt x="3096" y="705"/>
                  </a:lnTo>
                  <a:lnTo>
                    <a:pt x="3109" y="697"/>
                  </a:lnTo>
                  <a:lnTo>
                    <a:pt x="3115" y="692"/>
                  </a:lnTo>
                  <a:lnTo>
                    <a:pt x="3120" y="686"/>
                  </a:lnTo>
                  <a:lnTo>
                    <a:pt x="3125" y="680"/>
                  </a:lnTo>
                  <a:lnTo>
                    <a:pt x="3126" y="673"/>
                  </a:lnTo>
                  <a:lnTo>
                    <a:pt x="3126" y="665"/>
                  </a:lnTo>
                  <a:lnTo>
                    <a:pt x="3125" y="657"/>
                  </a:lnTo>
                  <a:lnTo>
                    <a:pt x="3125" y="657"/>
                  </a:lnTo>
                  <a:lnTo>
                    <a:pt x="3117" y="635"/>
                  </a:lnTo>
                  <a:lnTo>
                    <a:pt x="3112" y="611"/>
                  </a:lnTo>
                  <a:lnTo>
                    <a:pt x="3112" y="611"/>
                  </a:lnTo>
                  <a:lnTo>
                    <a:pt x="3090" y="618"/>
                  </a:lnTo>
                  <a:lnTo>
                    <a:pt x="3082" y="621"/>
                  </a:lnTo>
                  <a:lnTo>
                    <a:pt x="3075" y="621"/>
                  </a:lnTo>
                  <a:lnTo>
                    <a:pt x="3069" y="619"/>
                  </a:lnTo>
                  <a:lnTo>
                    <a:pt x="3063" y="616"/>
                  </a:lnTo>
                  <a:lnTo>
                    <a:pt x="3058" y="611"/>
                  </a:lnTo>
                  <a:lnTo>
                    <a:pt x="3052" y="605"/>
                  </a:lnTo>
                  <a:lnTo>
                    <a:pt x="3052" y="605"/>
                  </a:lnTo>
                  <a:lnTo>
                    <a:pt x="3040" y="592"/>
                  </a:lnTo>
                  <a:lnTo>
                    <a:pt x="3026" y="583"/>
                  </a:lnTo>
                  <a:lnTo>
                    <a:pt x="3013" y="576"/>
                  </a:lnTo>
                  <a:lnTo>
                    <a:pt x="2998" y="570"/>
                  </a:lnTo>
                  <a:lnTo>
                    <a:pt x="2983" y="567"/>
                  </a:lnTo>
                  <a:lnTo>
                    <a:pt x="2967" y="564"/>
                  </a:lnTo>
                  <a:lnTo>
                    <a:pt x="2939" y="560"/>
                  </a:lnTo>
                  <a:lnTo>
                    <a:pt x="2939" y="560"/>
                  </a:lnTo>
                  <a:lnTo>
                    <a:pt x="2905" y="554"/>
                  </a:lnTo>
                  <a:lnTo>
                    <a:pt x="2872" y="546"/>
                  </a:lnTo>
                  <a:lnTo>
                    <a:pt x="2840" y="537"/>
                  </a:lnTo>
                  <a:lnTo>
                    <a:pt x="2810" y="522"/>
                  </a:lnTo>
                  <a:lnTo>
                    <a:pt x="2810" y="522"/>
                  </a:lnTo>
                  <a:lnTo>
                    <a:pt x="2802" y="519"/>
                  </a:lnTo>
                  <a:lnTo>
                    <a:pt x="2794" y="518"/>
                  </a:lnTo>
                  <a:lnTo>
                    <a:pt x="2786" y="519"/>
                  </a:lnTo>
                  <a:lnTo>
                    <a:pt x="2780" y="525"/>
                  </a:lnTo>
                  <a:lnTo>
                    <a:pt x="2780" y="525"/>
                  </a:lnTo>
                  <a:lnTo>
                    <a:pt x="2770" y="533"/>
                  </a:lnTo>
                  <a:lnTo>
                    <a:pt x="2761" y="538"/>
                  </a:lnTo>
                  <a:lnTo>
                    <a:pt x="2754" y="540"/>
                  </a:lnTo>
                  <a:lnTo>
                    <a:pt x="2750" y="540"/>
                  </a:lnTo>
                  <a:lnTo>
                    <a:pt x="2745" y="538"/>
                  </a:lnTo>
                  <a:lnTo>
                    <a:pt x="2740" y="533"/>
                  </a:lnTo>
                  <a:lnTo>
                    <a:pt x="2740" y="533"/>
                  </a:lnTo>
                  <a:lnTo>
                    <a:pt x="2729" y="524"/>
                  </a:lnTo>
                  <a:lnTo>
                    <a:pt x="2716" y="514"/>
                  </a:lnTo>
                  <a:lnTo>
                    <a:pt x="2691" y="498"/>
                  </a:lnTo>
                  <a:lnTo>
                    <a:pt x="2678" y="489"/>
                  </a:lnTo>
                  <a:lnTo>
                    <a:pt x="2669" y="478"/>
                  </a:lnTo>
                  <a:lnTo>
                    <a:pt x="2659" y="467"/>
                  </a:lnTo>
                  <a:lnTo>
                    <a:pt x="2651" y="452"/>
                  </a:lnTo>
                  <a:lnTo>
                    <a:pt x="2651" y="452"/>
                  </a:lnTo>
                  <a:lnTo>
                    <a:pt x="2648" y="446"/>
                  </a:lnTo>
                  <a:lnTo>
                    <a:pt x="2643" y="441"/>
                  </a:lnTo>
                  <a:lnTo>
                    <a:pt x="2640" y="437"/>
                  </a:lnTo>
                  <a:lnTo>
                    <a:pt x="2634" y="433"/>
                  </a:lnTo>
                  <a:lnTo>
                    <a:pt x="2629" y="430"/>
                  </a:lnTo>
                  <a:lnTo>
                    <a:pt x="2624" y="430"/>
                  </a:lnTo>
                  <a:lnTo>
                    <a:pt x="2618" y="430"/>
                  </a:lnTo>
                  <a:lnTo>
                    <a:pt x="2613" y="432"/>
                  </a:lnTo>
                  <a:lnTo>
                    <a:pt x="2613" y="432"/>
                  </a:lnTo>
                  <a:lnTo>
                    <a:pt x="2605" y="437"/>
                  </a:lnTo>
                  <a:lnTo>
                    <a:pt x="2597" y="438"/>
                  </a:lnTo>
                  <a:lnTo>
                    <a:pt x="2583" y="441"/>
                  </a:lnTo>
                  <a:lnTo>
                    <a:pt x="2567" y="443"/>
                  </a:lnTo>
                  <a:lnTo>
                    <a:pt x="2561" y="444"/>
                  </a:lnTo>
                  <a:lnTo>
                    <a:pt x="2553" y="448"/>
                  </a:lnTo>
                  <a:lnTo>
                    <a:pt x="2553" y="448"/>
                  </a:lnTo>
                  <a:lnTo>
                    <a:pt x="2534" y="454"/>
                  </a:lnTo>
                  <a:lnTo>
                    <a:pt x="2516" y="459"/>
                  </a:lnTo>
                  <a:lnTo>
                    <a:pt x="2497" y="462"/>
                  </a:lnTo>
                  <a:lnTo>
                    <a:pt x="2480" y="462"/>
                  </a:lnTo>
                  <a:lnTo>
                    <a:pt x="2462" y="460"/>
                  </a:lnTo>
                  <a:lnTo>
                    <a:pt x="2445" y="456"/>
                  </a:lnTo>
                  <a:lnTo>
                    <a:pt x="2427" y="449"/>
                  </a:lnTo>
                  <a:lnTo>
                    <a:pt x="2410" y="440"/>
                  </a:lnTo>
                  <a:lnTo>
                    <a:pt x="2410" y="440"/>
                  </a:lnTo>
                  <a:lnTo>
                    <a:pt x="2394" y="430"/>
                  </a:lnTo>
                  <a:lnTo>
                    <a:pt x="2388" y="429"/>
                  </a:lnTo>
                  <a:lnTo>
                    <a:pt x="2380" y="427"/>
                  </a:lnTo>
                  <a:lnTo>
                    <a:pt x="2372" y="427"/>
                  </a:lnTo>
                  <a:lnTo>
                    <a:pt x="2365" y="427"/>
                  </a:lnTo>
                  <a:lnTo>
                    <a:pt x="2348" y="432"/>
                  </a:lnTo>
                  <a:lnTo>
                    <a:pt x="2348" y="432"/>
                  </a:lnTo>
                  <a:lnTo>
                    <a:pt x="2330" y="435"/>
                  </a:lnTo>
                  <a:lnTo>
                    <a:pt x="2314" y="437"/>
                  </a:lnTo>
                  <a:lnTo>
                    <a:pt x="2300" y="433"/>
                  </a:lnTo>
                  <a:lnTo>
                    <a:pt x="2294" y="430"/>
                  </a:lnTo>
                  <a:lnTo>
                    <a:pt x="2287" y="427"/>
                  </a:lnTo>
                  <a:lnTo>
                    <a:pt x="2283" y="422"/>
                  </a:lnTo>
                  <a:lnTo>
                    <a:pt x="2278" y="417"/>
                  </a:lnTo>
                  <a:lnTo>
                    <a:pt x="2270" y="405"/>
                  </a:lnTo>
                  <a:lnTo>
                    <a:pt x="2265" y="390"/>
                  </a:lnTo>
                  <a:lnTo>
                    <a:pt x="2262" y="371"/>
                  </a:lnTo>
                  <a:lnTo>
                    <a:pt x="2262" y="371"/>
                  </a:lnTo>
                  <a:lnTo>
                    <a:pt x="2260" y="359"/>
                  </a:lnTo>
                  <a:lnTo>
                    <a:pt x="2256" y="346"/>
                  </a:lnTo>
                  <a:lnTo>
                    <a:pt x="2251" y="335"/>
                  </a:lnTo>
                  <a:lnTo>
                    <a:pt x="2245" y="324"/>
                  </a:lnTo>
                  <a:lnTo>
                    <a:pt x="2229" y="302"/>
                  </a:lnTo>
                  <a:lnTo>
                    <a:pt x="2213" y="281"/>
                  </a:lnTo>
                  <a:lnTo>
                    <a:pt x="2213" y="281"/>
                  </a:lnTo>
                  <a:lnTo>
                    <a:pt x="2205" y="271"/>
                  </a:lnTo>
                  <a:lnTo>
                    <a:pt x="2195" y="263"/>
                  </a:lnTo>
                  <a:lnTo>
                    <a:pt x="2186" y="259"/>
                  </a:lnTo>
                  <a:lnTo>
                    <a:pt x="2175" y="255"/>
                  </a:lnTo>
                  <a:lnTo>
                    <a:pt x="2164" y="252"/>
                  </a:lnTo>
                  <a:lnTo>
                    <a:pt x="2152" y="252"/>
                  </a:lnTo>
                  <a:lnTo>
                    <a:pt x="2129" y="252"/>
                  </a:lnTo>
                  <a:lnTo>
                    <a:pt x="2129" y="252"/>
                  </a:lnTo>
                  <a:lnTo>
                    <a:pt x="2108" y="252"/>
                  </a:lnTo>
                  <a:lnTo>
                    <a:pt x="2087" y="252"/>
                  </a:lnTo>
                  <a:lnTo>
                    <a:pt x="2067" y="251"/>
                  </a:lnTo>
                  <a:lnTo>
                    <a:pt x="2048" y="246"/>
                  </a:lnTo>
                  <a:lnTo>
                    <a:pt x="2048" y="246"/>
                  </a:lnTo>
                  <a:lnTo>
                    <a:pt x="2040" y="243"/>
                  </a:lnTo>
                  <a:lnTo>
                    <a:pt x="2033" y="240"/>
                  </a:lnTo>
                  <a:lnTo>
                    <a:pt x="2030" y="238"/>
                  </a:lnTo>
                  <a:lnTo>
                    <a:pt x="2029" y="235"/>
                  </a:lnTo>
                  <a:lnTo>
                    <a:pt x="2029" y="232"/>
                  </a:lnTo>
                  <a:lnTo>
                    <a:pt x="2029" y="228"/>
                  </a:lnTo>
                  <a:lnTo>
                    <a:pt x="2029" y="228"/>
                  </a:lnTo>
                  <a:lnTo>
                    <a:pt x="2032" y="221"/>
                  </a:lnTo>
                  <a:lnTo>
                    <a:pt x="2032" y="214"/>
                  </a:lnTo>
                  <a:lnTo>
                    <a:pt x="2032" y="208"/>
                  </a:lnTo>
                  <a:lnTo>
                    <a:pt x="2029" y="201"/>
                  </a:lnTo>
                  <a:lnTo>
                    <a:pt x="2022" y="190"/>
                  </a:lnTo>
                  <a:lnTo>
                    <a:pt x="2016" y="181"/>
                  </a:lnTo>
                  <a:lnTo>
                    <a:pt x="2016" y="181"/>
                  </a:lnTo>
                  <a:lnTo>
                    <a:pt x="2006" y="167"/>
                  </a:lnTo>
                  <a:lnTo>
                    <a:pt x="2000" y="154"/>
                  </a:lnTo>
                  <a:lnTo>
                    <a:pt x="1997" y="146"/>
                  </a:lnTo>
                  <a:lnTo>
                    <a:pt x="1997" y="138"/>
                  </a:lnTo>
                  <a:lnTo>
                    <a:pt x="2000" y="132"/>
                  </a:lnTo>
                  <a:lnTo>
                    <a:pt x="2008" y="125"/>
                  </a:lnTo>
                  <a:lnTo>
                    <a:pt x="2019" y="119"/>
                  </a:lnTo>
                  <a:lnTo>
                    <a:pt x="2033" y="113"/>
                  </a:lnTo>
                  <a:lnTo>
                    <a:pt x="2033" y="113"/>
                  </a:lnTo>
                  <a:lnTo>
                    <a:pt x="2035" y="109"/>
                  </a:lnTo>
                  <a:lnTo>
                    <a:pt x="2036" y="106"/>
                  </a:lnTo>
                  <a:lnTo>
                    <a:pt x="2036" y="106"/>
                  </a:lnTo>
                  <a:lnTo>
                    <a:pt x="1998" y="68"/>
                  </a:lnTo>
                  <a:lnTo>
                    <a:pt x="1981" y="49"/>
                  </a:lnTo>
                  <a:lnTo>
                    <a:pt x="1963" y="27"/>
                  </a:lnTo>
                  <a:lnTo>
                    <a:pt x="1963" y="27"/>
                  </a:lnTo>
                  <a:lnTo>
                    <a:pt x="1954" y="16"/>
                  </a:lnTo>
                  <a:lnTo>
                    <a:pt x="1948" y="11"/>
                  </a:lnTo>
                  <a:lnTo>
                    <a:pt x="1941" y="8"/>
                  </a:lnTo>
                  <a:lnTo>
                    <a:pt x="1935" y="6"/>
                  </a:lnTo>
                  <a:lnTo>
                    <a:pt x="1927" y="6"/>
                  </a:lnTo>
                  <a:lnTo>
                    <a:pt x="1919" y="6"/>
                  </a:lnTo>
                  <a:lnTo>
                    <a:pt x="1909" y="9"/>
                  </a:lnTo>
                  <a:lnTo>
                    <a:pt x="1909" y="9"/>
                  </a:lnTo>
                  <a:lnTo>
                    <a:pt x="1898" y="12"/>
                  </a:lnTo>
                  <a:lnTo>
                    <a:pt x="1887" y="12"/>
                  </a:lnTo>
                  <a:lnTo>
                    <a:pt x="1874" y="11"/>
                  </a:lnTo>
                  <a:lnTo>
                    <a:pt x="1863" y="5"/>
                  </a:lnTo>
                  <a:lnTo>
                    <a:pt x="1863" y="5"/>
                  </a:lnTo>
                  <a:lnTo>
                    <a:pt x="1854" y="0"/>
                  </a:lnTo>
                  <a:lnTo>
                    <a:pt x="1843" y="0"/>
                  </a:lnTo>
                  <a:lnTo>
                    <a:pt x="1833" y="1"/>
                  </a:lnTo>
                  <a:lnTo>
                    <a:pt x="1822" y="5"/>
                  </a:lnTo>
                  <a:lnTo>
                    <a:pt x="1822" y="5"/>
                  </a:lnTo>
                  <a:lnTo>
                    <a:pt x="1798" y="16"/>
                  </a:lnTo>
                  <a:lnTo>
                    <a:pt x="1785" y="19"/>
                  </a:lnTo>
                  <a:lnTo>
                    <a:pt x="1773" y="22"/>
                  </a:lnTo>
                  <a:lnTo>
                    <a:pt x="1760" y="22"/>
                  </a:lnTo>
                  <a:lnTo>
                    <a:pt x="1747" y="22"/>
                  </a:lnTo>
                  <a:lnTo>
                    <a:pt x="1735" y="19"/>
                  </a:lnTo>
                  <a:lnTo>
                    <a:pt x="1722" y="14"/>
                  </a:lnTo>
                  <a:lnTo>
                    <a:pt x="1722" y="14"/>
                  </a:lnTo>
                  <a:lnTo>
                    <a:pt x="1714" y="11"/>
                  </a:lnTo>
                  <a:lnTo>
                    <a:pt x="1708" y="12"/>
                  </a:lnTo>
                  <a:lnTo>
                    <a:pt x="1703" y="16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693" y="33"/>
                  </a:lnTo>
                  <a:lnTo>
                    <a:pt x="1687" y="43"/>
                  </a:lnTo>
                  <a:lnTo>
                    <a:pt x="1679" y="49"/>
                  </a:lnTo>
                  <a:lnTo>
                    <a:pt x="1670" y="55"/>
                  </a:lnTo>
                  <a:lnTo>
                    <a:pt x="1660" y="59"/>
                  </a:lnTo>
                  <a:lnTo>
                    <a:pt x="1650" y="60"/>
                  </a:lnTo>
                  <a:lnTo>
                    <a:pt x="1639" y="62"/>
                  </a:lnTo>
                  <a:lnTo>
                    <a:pt x="1628" y="62"/>
                  </a:lnTo>
                  <a:lnTo>
                    <a:pt x="1628" y="62"/>
                  </a:lnTo>
                  <a:lnTo>
                    <a:pt x="1568" y="62"/>
                  </a:lnTo>
                  <a:lnTo>
                    <a:pt x="1538" y="60"/>
                  </a:lnTo>
                  <a:lnTo>
                    <a:pt x="1508" y="57"/>
                  </a:lnTo>
                  <a:lnTo>
                    <a:pt x="1508" y="57"/>
                  </a:lnTo>
                  <a:lnTo>
                    <a:pt x="1498" y="55"/>
                  </a:lnTo>
                  <a:lnTo>
                    <a:pt x="1487" y="57"/>
                  </a:lnTo>
                  <a:lnTo>
                    <a:pt x="1476" y="59"/>
                  </a:lnTo>
                  <a:lnTo>
                    <a:pt x="1466" y="62"/>
                  </a:lnTo>
                  <a:lnTo>
                    <a:pt x="1457" y="65"/>
                  </a:lnTo>
                  <a:lnTo>
                    <a:pt x="1447" y="71"/>
                  </a:lnTo>
                  <a:lnTo>
                    <a:pt x="1439" y="79"/>
                  </a:lnTo>
                  <a:lnTo>
                    <a:pt x="1433" y="89"/>
                  </a:lnTo>
                  <a:lnTo>
                    <a:pt x="1433" y="89"/>
                  </a:lnTo>
                  <a:lnTo>
                    <a:pt x="1420" y="109"/>
                  </a:lnTo>
                  <a:lnTo>
                    <a:pt x="1414" y="120"/>
                  </a:lnTo>
                  <a:lnTo>
                    <a:pt x="1409" y="130"/>
                  </a:lnTo>
                  <a:lnTo>
                    <a:pt x="1406" y="141"/>
                  </a:lnTo>
                  <a:lnTo>
                    <a:pt x="1406" y="154"/>
                  </a:lnTo>
                  <a:lnTo>
                    <a:pt x="1407" y="160"/>
                  </a:lnTo>
                  <a:lnTo>
                    <a:pt x="1409" y="167"/>
                  </a:lnTo>
                  <a:lnTo>
                    <a:pt x="1412" y="173"/>
                  </a:lnTo>
                  <a:lnTo>
                    <a:pt x="1419" y="179"/>
                  </a:lnTo>
                  <a:lnTo>
                    <a:pt x="1419" y="179"/>
                  </a:lnTo>
                  <a:lnTo>
                    <a:pt x="1422" y="184"/>
                  </a:lnTo>
                  <a:lnTo>
                    <a:pt x="1423" y="190"/>
                  </a:lnTo>
                  <a:lnTo>
                    <a:pt x="1426" y="203"/>
                  </a:lnTo>
                  <a:lnTo>
                    <a:pt x="1426" y="203"/>
                  </a:lnTo>
                  <a:lnTo>
                    <a:pt x="1430" y="211"/>
                  </a:lnTo>
                  <a:lnTo>
                    <a:pt x="1430" y="219"/>
                  </a:lnTo>
                  <a:lnTo>
                    <a:pt x="1428" y="225"/>
                  </a:lnTo>
                  <a:lnTo>
                    <a:pt x="1425" y="232"/>
                  </a:lnTo>
                  <a:lnTo>
                    <a:pt x="1420" y="235"/>
                  </a:lnTo>
                  <a:lnTo>
                    <a:pt x="1415" y="238"/>
                  </a:lnTo>
                  <a:lnTo>
                    <a:pt x="1407" y="240"/>
                  </a:lnTo>
                  <a:lnTo>
                    <a:pt x="1398" y="240"/>
                  </a:lnTo>
                  <a:lnTo>
                    <a:pt x="1398" y="240"/>
                  </a:lnTo>
                  <a:lnTo>
                    <a:pt x="1387" y="238"/>
                  </a:lnTo>
                  <a:lnTo>
                    <a:pt x="1377" y="235"/>
                  </a:lnTo>
                  <a:lnTo>
                    <a:pt x="1369" y="232"/>
                  </a:lnTo>
                  <a:lnTo>
                    <a:pt x="1361" y="225"/>
                  </a:lnTo>
                  <a:lnTo>
                    <a:pt x="1345" y="214"/>
                  </a:lnTo>
                  <a:lnTo>
                    <a:pt x="1338" y="209"/>
                  </a:lnTo>
                  <a:lnTo>
                    <a:pt x="1328" y="205"/>
                  </a:lnTo>
                  <a:lnTo>
                    <a:pt x="1328" y="205"/>
                  </a:lnTo>
                  <a:lnTo>
                    <a:pt x="1317" y="200"/>
                  </a:lnTo>
                  <a:lnTo>
                    <a:pt x="1304" y="195"/>
                  </a:lnTo>
                  <a:lnTo>
                    <a:pt x="1291" y="194"/>
                  </a:lnTo>
                  <a:lnTo>
                    <a:pt x="1279" y="192"/>
                  </a:lnTo>
                  <a:lnTo>
                    <a:pt x="1266" y="192"/>
                  </a:lnTo>
                  <a:lnTo>
                    <a:pt x="1253" y="194"/>
                  </a:lnTo>
                  <a:lnTo>
                    <a:pt x="1242" y="197"/>
                  </a:lnTo>
                  <a:lnTo>
                    <a:pt x="1230" y="203"/>
                  </a:lnTo>
                  <a:lnTo>
                    <a:pt x="1230" y="203"/>
                  </a:lnTo>
                  <a:lnTo>
                    <a:pt x="1215" y="209"/>
                  </a:lnTo>
                  <a:lnTo>
                    <a:pt x="1204" y="213"/>
                  </a:lnTo>
                  <a:lnTo>
                    <a:pt x="1195" y="216"/>
                  </a:lnTo>
                  <a:lnTo>
                    <a:pt x="1187" y="214"/>
                  </a:lnTo>
                  <a:lnTo>
                    <a:pt x="1179" y="211"/>
                  </a:lnTo>
                  <a:lnTo>
                    <a:pt x="1171" y="205"/>
                  </a:lnTo>
                  <a:lnTo>
                    <a:pt x="1164" y="195"/>
                  </a:lnTo>
                  <a:lnTo>
                    <a:pt x="1156" y="182"/>
                  </a:lnTo>
                  <a:lnTo>
                    <a:pt x="1156" y="182"/>
                  </a:lnTo>
                  <a:lnTo>
                    <a:pt x="1152" y="174"/>
                  </a:lnTo>
                  <a:lnTo>
                    <a:pt x="1147" y="170"/>
                  </a:lnTo>
                  <a:lnTo>
                    <a:pt x="1141" y="165"/>
                  </a:lnTo>
                  <a:lnTo>
                    <a:pt x="1134" y="163"/>
                  </a:lnTo>
                  <a:lnTo>
                    <a:pt x="1128" y="163"/>
                  </a:lnTo>
                  <a:lnTo>
                    <a:pt x="1121" y="167"/>
                  </a:lnTo>
                  <a:lnTo>
                    <a:pt x="1117" y="170"/>
                  </a:lnTo>
                  <a:lnTo>
                    <a:pt x="1110" y="176"/>
                  </a:lnTo>
                  <a:lnTo>
                    <a:pt x="1110" y="176"/>
                  </a:lnTo>
                  <a:lnTo>
                    <a:pt x="1104" y="186"/>
                  </a:lnTo>
                  <a:lnTo>
                    <a:pt x="1099" y="195"/>
                  </a:lnTo>
                  <a:lnTo>
                    <a:pt x="1099" y="195"/>
                  </a:lnTo>
                  <a:lnTo>
                    <a:pt x="1096" y="201"/>
                  </a:lnTo>
                  <a:lnTo>
                    <a:pt x="1093" y="205"/>
                  </a:lnTo>
                  <a:lnTo>
                    <a:pt x="1088" y="206"/>
                  </a:lnTo>
                  <a:lnTo>
                    <a:pt x="1085" y="208"/>
                  </a:lnTo>
                  <a:lnTo>
                    <a:pt x="1080" y="208"/>
                  </a:lnTo>
                  <a:lnTo>
                    <a:pt x="1077" y="206"/>
                  </a:lnTo>
                  <a:lnTo>
                    <a:pt x="1072" y="203"/>
                  </a:lnTo>
                  <a:lnTo>
                    <a:pt x="1069" y="198"/>
                  </a:lnTo>
                  <a:lnTo>
                    <a:pt x="1069" y="198"/>
                  </a:lnTo>
                  <a:lnTo>
                    <a:pt x="1058" y="187"/>
                  </a:lnTo>
                  <a:lnTo>
                    <a:pt x="1045" y="179"/>
                  </a:lnTo>
                  <a:lnTo>
                    <a:pt x="1033" y="174"/>
                  </a:lnTo>
                  <a:lnTo>
                    <a:pt x="1018" y="171"/>
                  </a:lnTo>
                  <a:lnTo>
                    <a:pt x="1004" y="170"/>
                  </a:lnTo>
                  <a:lnTo>
                    <a:pt x="991" y="170"/>
                  </a:lnTo>
                  <a:lnTo>
                    <a:pt x="963" y="170"/>
                  </a:lnTo>
                  <a:lnTo>
                    <a:pt x="963" y="170"/>
                  </a:lnTo>
                  <a:lnTo>
                    <a:pt x="952" y="170"/>
                  </a:lnTo>
                  <a:lnTo>
                    <a:pt x="940" y="170"/>
                  </a:lnTo>
                  <a:lnTo>
                    <a:pt x="920" y="173"/>
                  </a:lnTo>
                  <a:lnTo>
                    <a:pt x="909" y="174"/>
                  </a:lnTo>
                  <a:lnTo>
                    <a:pt x="898" y="174"/>
                  </a:lnTo>
                  <a:lnTo>
                    <a:pt x="885" y="173"/>
                  </a:lnTo>
                  <a:lnTo>
                    <a:pt x="872" y="168"/>
                  </a:lnTo>
                  <a:lnTo>
                    <a:pt x="872" y="168"/>
                  </a:lnTo>
                  <a:lnTo>
                    <a:pt x="821" y="152"/>
                  </a:lnTo>
                  <a:lnTo>
                    <a:pt x="797" y="143"/>
                  </a:lnTo>
                  <a:lnTo>
                    <a:pt x="785" y="136"/>
                  </a:lnTo>
                  <a:lnTo>
                    <a:pt x="774" y="128"/>
                  </a:lnTo>
                  <a:lnTo>
                    <a:pt x="774" y="128"/>
                  </a:lnTo>
                  <a:lnTo>
                    <a:pt x="769" y="127"/>
                  </a:lnTo>
                  <a:lnTo>
                    <a:pt x="764" y="125"/>
                  </a:lnTo>
                  <a:lnTo>
                    <a:pt x="753" y="125"/>
                  </a:lnTo>
                  <a:lnTo>
                    <a:pt x="753" y="125"/>
                  </a:lnTo>
                  <a:lnTo>
                    <a:pt x="737" y="125"/>
                  </a:lnTo>
                  <a:lnTo>
                    <a:pt x="723" y="125"/>
                  </a:lnTo>
                  <a:lnTo>
                    <a:pt x="693" y="120"/>
                  </a:lnTo>
                  <a:lnTo>
                    <a:pt x="634" y="109"/>
                  </a:lnTo>
                  <a:lnTo>
                    <a:pt x="634" y="109"/>
                  </a:lnTo>
                  <a:lnTo>
                    <a:pt x="596" y="101"/>
                  </a:lnTo>
                  <a:lnTo>
                    <a:pt x="558" y="95"/>
                  </a:lnTo>
                  <a:lnTo>
                    <a:pt x="519" y="90"/>
                  </a:lnTo>
                  <a:lnTo>
                    <a:pt x="481" y="89"/>
                  </a:lnTo>
                  <a:lnTo>
                    <a:pt x="481" y="89"/>
                  </a:lnTo>
                  <a:lnTo>
                    <a:pt x="464" y="89"/>
                  </a:lnTo>
                  <a:lnTo>
                    <a:pt x="446" y="90"/>
                  </a:lnTo>
                  <a:lnTo>
                    <a:pt x="411" y="97"/>
                  </a:lnTo>
                  <a:lnTo>
                    <a:pt x="376" y="100"/>
                  </a:lnTo>
                  <a:lnTo>
                    <a:pt x="359" y="101"/>
                  </a:lnTo>
                  <a:lnTo>
                    <a:pt x="342" y="100"/>
                  </a:lnTo>
                  <a:lnTo>
                    <a:pt x="342" y="100"/>
                  </a:lnTo>
                  <a:lnTo>
                    <a:pt x="337" y="100"/>
                  </a:lnTo>
                  <a:lnTo>
                    <a:pt x="334" y="101"/>
                  </a:lnTo>
                  <a:lnTo>
                    <a:pt x="327" y="106"/>
                  </a:lnTo>
                  <a:lnTo>
                    <a:pt x="322" y="113"/>
                  </a:lnTo>
                  <a:lnTo>
                    <a:pt x="318" y="119"/>
                  </a:lnTo>
                  <a:lnTo>
                    <a:pt x="318" y="119"/>
                  </a:lnTo>
                  <a:lnTo>
                    <a:pt x="310" y="133"/>
                  </a:lnTo>
                  <a:lnTo>
                    <a:pt x="300" y="144"/>
                  </a:lnTo>
                  <a:lnTo>
                    <a:pt x="291" y="152"/>
                  </a:lnTo>
                  <a:lnTo>
                    <a:pt x="280" y="159"/>
                  </a:lnTo>
                  <a:lnTo>
                    <a:pt x="267" y="163"/>
                  </a:lnTo>
                  <a:lnTo>
                    <a:pt x="253" y="165"/>
                  </a:lnTo>
                  <a:lnTo>
                    <a:pt x="238" y="163"/>
                  </a:lnTo>
                  <a:lnTo>
                    <a:pt x="224" y="160"/>
                  </a:lnTo>
                  <a:lnTo>
                    <a:pt x="224" y="160"/>
                  </a:lnTo>
                  <a:lnTo>
                    <a:pt x="213" y="160"/>
                  </a:lnTo>
                  <a:lnTo>
                    <a:pt x="210" y="160"/>
                  </a:lnTo>
                  <a:lnTo>
                    <a:pt x="207" y="162"/>
                  </a:lnTo>
                  <a:lnTo>
                    <a:pt x="205" y="165"/>
                  </a:lnTo>
                  <a:lnTo>
                    <a:pt x="205" y="168"/>
                  </a:lnTo>
                  <a:lnTo>
                    <a:pt x="207" y="173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27" y="213"/>
                  </a:lnTo>
                  <a:lnTo>
                    <a:pt x="246" y="246"/>
                  </a:lnTo>
                  <a:lnTo>
                    <a:pt x="256" y="262"/>
                  </a:lnTo>
                  <a:lnTo>
                    <a:pt x="267" y="278"/>
                  </a:lnTo>
                  <a:lnTo>
                    <a:pt x="280" y="292"/>
                  </a:lnTo>
                  <a:lnTo>
                    <a:pt x="295" y="305"/>
                  </a:lnTo>
                  <a:lnTo>
                    <a:pt x="295" y="305"/>
                  </a:lnTo>
                  <a:lnTo>
                    <a:pt x="302" y="309"/>
                  </a:lnTo>
                  <a:lnTo>
                    <a:pt x="305" y="316"/>
                  </a:lnTo>
                  <a:lnTo>
                    <a:pt x="305" y="319"/>
                  </a:lnTo>
                  <a:lnTo>
                    <a:pt x="305" y="322"/>
                  </a:lnTo>
                  <a:lnTo>
                    <a:pt x="303" y="325"/>
                  </a:lnTo>
                  <a:lnTo>
                    <a:pt x="300" y="329"/>
                  </a:lnTo>
                  <a:lnTo>
                    <a:pt x="300" y="329"/>
                  </a:lnTo>
                  <a:lnTo>
                    <a:pt x="295" y="332"/>
                  </a:lnTo>
                  <a:lnTo>
                    <a:pt x="294" y="335"/>
                  </a:lnTo>
                  <a:lnTo>
                    <a:pt x="292" y="338"/>
                  </a:lnTo>
                  <a:lnTo>
                    <a:pt x="292" y="341"/>
                  </a:lnTo>
                  <a:lnTo>
                    <a:pt x="295" y="348"/>
                  </a:lnTo>
                  <a:lnTo>
                    <a:pt x="299" y="356"/>
                  </a:lnTo>
                  <a:lnTo>
                    <a:pt x="299" y="356"/>
                  </a:lnTo>
                  <a:lnTo>
                    <a:pt x="303" y="365"/>
                  </a:lnTo>
                  <a:lnTo>
                    <a:pt x="305" y="375"/>
                  </a:lnTo>
                  <a:lnTo>
                    <a:pt x="303" y="384"/>
                  </a:lnTo>
                  <a:lnTo>
                    <a:pt x="299" y="394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89" y="406"/>
                  </a:lnTo>
                  <a:lnTo>
                    <a:pt x="281" y="417"/>
                  </a:lnTo>
                  <a:lnTo>
                    <a:pt x="270" y="425"/>
                  </a:lnTo>
                  <a:lnTo>
                    <a:pt x="259" y="433"/>
                  </a:lnTo>
                  <a:lnTo>
                    <a:pt x="259" y="433"/>
                  </a:lnTo>
                  <a:lnTo>
                    <a:pt x="237" y="446"/>
                  </a:lnTo>
                  <a:lnTo>
                    <a:pt x="216" y="460"/>
                  </a:lnTo>
                  <a:lnTo>
                    <a:pt x="195" y="476"/>
                  </a:lnTo>
                  <a:lnTo>
                    <a:pt x="175" y="492"/>
                  </a:lnTo>
                  <a:lnTo>
                    <a:pt x="156" y="508"/>
                  </a:lnTo>
                  <a:lnTo>
                    <a:pt x="138" y="527"/>
                  </a:lnTo>
                  <a:lnTo>
                    <a:pt x="119" y="545"/>
                  </a:lnTo>
                  <a:lnTo>
                    <a:pt x="103" y="564"/>
                  </a:lnTo>
                  <a:lnTo>
                    <a:pt x="103" y="564"/>
                  </a:lnTo>
                  <a:lnTo>
                    <a:pt x="91" y="579"/>
                  </a:lnTo>
                  <a:lnTo>
                    <a:pt x="83" y="594"/>
                  </a:lnTo>
                  <a:lnTo>
                    <a:pt x="78" y="606"/>
                  </a:lnTo>
                  <a:lnTo>
                    <a:pt x="76" y="619"/>
                  </a:lnTo>
                  <a:lnTo>
                    <a:pt x="76" y="632"/>
                  </a:lnTo>
                  <a:lnTo>
                    <a:pt x="78" y="646"/>
                  </a:lnTo>
                  <a:lnTo>
                    <a:pt x="83" y="662"/>
                  </a:lnTo>
                  <a:lnTo>
                    <a:pt x="91" y="680"/>
                  </a:lnTo>
                  <a:lnTo>
                    <a:pt x="91" y="680"/>
                  </a:lnTo>
                  <a:lnTo>
                    <a:pt x="94" y="686"/>
                  </a:lnTo>
                  <a:lnTo>
                    <a:pt x="98" y="691"/>
                  </a:lnTo>
                  <a:lnTo>
                    <a:pt x="110" y="703"/>
                  </a:lnTo>
                  <a:lnTo>
                    <a:pt x="110" y="703"/>
                  </a:lnTo>
                  <a:lnTo>
                    <a:pt x="114" y="710"/>
                  </a:lnTo>
                  <a:lnTo>
                    <a:pt x="116" y="718"/>
                  </a:lnTo>
                  <a:lnTo>
                    <a:pt x="114" y="726"/>
                  </a:lnTo>
                  <a:lnTo>
                    <a:pt x="111" y="734"/>
                  </a:lnTo>
                  <a:lnTo>
                    <a:pt x="111" y="734"/>
                  </a:lnTo>
                  <a:lnTo>
                    <a:pt x="110" y="737"/>
                  </a:lnTo>
                  <a:lnTo>
                    <a:pt x="105" y="740"/>
                  </a:lnTo>
                  <a:lnTo>
                    <a:pt x="100" y="740"/>
                  </a:lnTo>
                  <a:lnTo>
                    <a:pt x="95" y="738"/>
                  </a:lnTo>
                  <a:lnTo>
                    <a:pt x="95" y="738"/>
                  </a:lnTo>
                  <a:lnTo>
                    <a:pt x="84" y="734"/>
                  </a:lnTo>
                  <a:lnTo>
                    <a:pt x="76" y="730"/>
                  </a:lnTo>
                  <a:lnTo>
                    <a:pt x="68" y="730"/>
                  </a:lnTo>
                  <a:lnTo>
                    <a:pt x="60" y="734"/>
                  </a:lnTo>
                  <a:lnTo>
                    <a:pt x="56" y="738"/>
                  </a:lnTo>
                  <a:lnTo>
                    <a:pt x="49" y="745"/>
                  </a:lnTo>
                  <a:lnTo>
                    <a:pt x="46" y="754"/>
                  </a:lnTo>
                  <a:lnTo>
                    <a:pt x="41" y="764"/>
                  </a:lnTo>
                  <a:lnTo>
                    <a:pt x="41" y="764"/>
                  </a:lnTo>
                  <a:lnTo>
                    <a:pt x="38" y="773"/>
                  </a:lnTo>
                  <a:lnTo>
                    <a:pt x="32" y="781"/>
                  </a:lnTo>
                  <a:lnTo>
                    <a:pt x="19" y="799"/>
                  </a:lnTo>
                  <a:lnTo>
                    <a:pt x="19" y="799"/>
                  </a:lnTo>
                  <a:lnTo>
                    <a:pt x="5" y="822"/>
                  </a:lnTo>
                  <a:lnTo>
                    <a:pt x="0" y="832"/>
                  </a:lnTo>
                  <a:lnTo>
                    <a:pt x="0" y="838"/>
                  </a:lnTo>
                  <a:lnTo>
                    <a:pt x="3" y="846"/>
                  </a:lnTo>
                  <a:lnTo>
                    <a:pt x="8" y="853"/>
                  </a:lnTo>
                  <a:lnTo>
                    <a:pt x="17" y="861"/>
                  </a:lnTo>
                  <a:lnTo>
                    <a:pt x="32" y="870"/>
                  </a:lnTo>
                  <a:lnTo>
                    <a:pt x="32" y="870"/>
                  </a:lnTo>
                  <a:lnTo>
                    <a:pt x="62" y="896"/>
                  </a:lnTo>
                  <a:lnTo>
                    <a:pt x="78" y="907"/>
                  </a:lnTo>
                  <a:lnTo>
                    <a:pt x="94" y="918"/>
                  </a:lnTo>
                  <a:lnTo>
                    <a:pt x="111" y="926"/>
                  </a:lnTo>
                  <a:lnTo>
                    <a:pt x="121" y="927"/>
                  </a:lnTo>
                  <a:lnTo>
                    <a:pt x="130" y="929"/>
                  </a:lnTo>
                  <a:lnTo>
                    <a:pt x="141" y="929"/>
                  </a:lnTo>
                  <a:lnTo>
                    <a:pt x="151" y="927"/>
                  </a:lnTo>
                  <a:lnTo>
                    <a:pt x="162" y="924"/>
                  </a:lnTo>
                  <a:lnTo>
                    <a:pt x="173" y="919"/>
                  </a:lnTo>
                  <a:lnTo>
                    <a:pt x="173" y="919"/>
                  </a:lnTo>
                  <a:lnTo>
                    <a:pt x="181" y="919"/>
                  </a:lnTo>
                  <a:lnTo>
                    <a:pt x="184" y="919"/>
                  </a:lnTo>
                  <a:lnTo>
                    <a:pt x="186" y="921"/>
                  </a:lnTo>
                  <a:lnTo>
                    <a:pt x="186" y="921"/>
                  </a:lnTo>
                  <a:lnTo>
                    <a:pt x="197" y="929"/>
                  </a:lnTo>
                  <a:lnTo>
                    <a:pt x="208" y="935"/>
                  </a:lnTo>
                  <a:lnTo>
                    <a:pt x="221" y="938"/>
                  </a:lnTo>
                  <a:lnTo>
                    <a:pt x="232" y="940"/>
                  </a:lnTo>
                  <a:lnTo>
                    <a:pt x="257" y="942"/>
                  </a:lnTo>
                  <a:lnTo>
                    <a:pt x="283" y="943"/>
                  </a:lnTo>
                  <a:lnTo>
                    <a:pt x="283" y="943"/>
                  </a:lnTo>
                  <a:lnTo>
                    <a:pt x="311" y="948"/>
                  </a:lnTo>
                  <a:lnTo>
                    <a:pt x="340" y="954"/>
                  </a:lnTo>
                  <a:lnTo>
                    <a:pt x="354" y="956"/>
                  </a:lnTo>
                  <a:lnTo>
                    <a:pt x="370" y="957"/>
                  </a:lnTo>
                  <a:lnTo>
                    <a:pt x="384" y="956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7" y="951"/>
                  </a:lnTo>
                  <a:lnTo>
                    <a:pt x="413" y="950"/>
                  </a:lnTo>
                  <a:lnTo>
                    <a:pt x="418" y="951"/>
                  </a:lnTo>
                  <a:lnTo>
                    <a:pt x="424" y="953"/>
                  </a:lnTo>
                  <a:lnTo>
                    <a:pt x="435" y="959"/>
                  </a:lnTo>
                  <a:lnTo>
                    <a:pt x="446" y="967"/>
                  </a:lnTo>
                  <a:lnTo>
                    <a:pt x="446" y="967"/>
                  </a:lnTo>
                  <a:lnTo>
                    <a:pt x="462" y="981"/>
                  </a:lnTo>
                  <a:lnTo>
                    <a:pt x="480" y="996"/>
                  </a:lnTo>
                  <a:lnTo>
                    <a:pt x="480" y="996"/>
                  </a:lnTo>
                  <a:lnTo>
                    <a:pt x="489" y="1000"/>
                  </a:lnTo>
                  <a:lnTo>
                    <a:pt x="494" y="1002"/>
                  </a:lnTo>
                  <a:lnTo>
                    <a:pt x="497" y="1002"/>
                  </a:lnTo>
                  <a:lnTo>
                    <a:pt x="502" y="1002"/>
                  </a:lnTo>
                  <a:lnTo>
                    <a:pt x="507" y="1000"/>
                  </a:lnTo>
                  <a:lnTo>
                    <a:pt x="510" y="997"/>
                  </a:lnTo>
                  <a:lnTo>
                    <a:pt x="513" y="994"/>
                  </a:lnTo>
                  <a:lnTo>
                    <a:pt x="513" y="994"/>
                  </a:lnTo>
                  <a:lnTo>
                    <a:pt x="519" y="984"/>
                  </a:lnTo>
                  <a:lnTo>
                    <a:pt x="527" y="978"/>
                  </a:lnTo>
                  <a:lnTo>
                    <a:pt x="534" y="972"/>
                  </a:lnTo>
                  <a:lnTo>
                    <a:pt x="542" y="967"/>
                  </a:lnTo>
                  <a:lnTo>
                    <a:pt x="558" y="959"/>
                  </a:lnTo>
                  <a:lnTo>
                    <a:pt x="575" y="953"/>
                  </a:lnTo>
                  <a:lnTo>
                    <a:pt x="594" y="950"/>
                  </a:lnTo>
                  <a:lnTo>
                    <a:pt x="612" y="948"/>
                  </a:lnTo>
                  <a:lnTo>
                    <a:pt x="648" y="946"/>
                  </a:lnTo>
                  <a:lnTo>
                    <a:pt x="648" y="946"/>
                  </a:lnTo>
                  <a:lnTo>
                    <a:pt x="670" y="943"/>
                  </a:lnTo>
                  <a:lnTo>
                    <a:pt x="680" y="942"/>
                  </a:lnTo>
                  <a:lnTo>
                    <a:pt x="689" y="938"/>
                  </a:lnTo>
                  <a:lnTo>
                    <a:pt x="697" y="934"/>
                  </a:lnTo>
                  <a:lnTo>
                    <a:pt x="705" y="927"/>
                  </a:lnTo>
                  <a:lnTo>
                    <a:pt x="715" y="921"/>
                  </a:lnTo>
                  <a:lnTo>
                    <a:pt x="721" y="913"/>
                  </a:lnTo>
                  <a:lnTo>
                    <a:pt x="721" y="913"/>
                  </a:lnTo>
                  <a:lnTo>
                    <a:pt x="734" y="900"/>
                  </a:lnTo>
                  <a:lnTo>
                    <a:pt x="748" y="889"/>
                  </a:lnTo>
                  <a:lnTo>
                    <a:pt x="762" y="880"/>
                  </a:lnTo>
                  <a:lnTo>
                    <a:pt x="778" y="872"/>
                  </a:lnTo>
                  <a:lnTo>
                    <a:pt x="794" y="865"/>
                  </a:lnTo>
                  <a:lnTo>
                    <a:pt x="810" y="859"/>
                  </a:lnTo>
                  <a:lnTo>
                    <a:pt x="828" y="854"/>
                  </a:lnTo>
                  <a:lnTo>
                    <a:pt x="845" y="851"/>
                  </a:lnTo>
                  <a:lnTo>
                    <a:pt x="845" y="851"/>
                  </a:lnTo>
                  <a:lnTo>
                    <a:pt x="848" y="849"/>
                  </a:lnTo>
                  <a:lnTo>
                    <a:pt x="848" y="849"/>
                  </a:lnTo>
                  <a:lnTo>
                    <a:pt x="886" y="845"/>
                  </a:lnTo>
                  <a:lnTo>
                    <a:pt x="905" y="843"/>
                  </a:lnTo>
                  <a:lnTo>
                    <a:pt x="925" y="838"/>
                  </a:lnTo>
                  <a:lnTo>
                    <a:pt x="925" y="838"/>
                  </a:lnTo>
                  <a:lnTo>
                    <a:pt x="940" y="837"/>
                  </a:lnTo>
                  <a:lnTo>
                    <a:pt x="955" y="835"/>
                  </a:lnTo>
                  <a:lnTo>
                    <a:pt x="969" y="837"/>
                  </a:lnTo>
                  <a:lnTo>
                    <a:pt x="982" y="840"/>
                  </a:lnTo>
                  <a:lnTo>
                    <a:pt x="993" y="846"/>
                  </a:lnTo>
                  <a:lnTo>
                    <a:pt x="1004" y="854"/>
                  </a:lnTo>
                  <a:lnTo>
                    <a:pt x="1013" y="865"/>
                  </a:lnTo>
                  <a:lnTo>
                    <a:pt x="1023" y="878"/>
                  </a:lnTo>
                  <a:lnTo>
                    <a:pt x="1023" y="878"/>
                  </a:lnTo>
                  <a:lnTo>
                    <a:pt x="1029" y="888"/>
                  </a:lnTo>
                  <a:lnTo>
                    <a:pt x="1039" y="897"/>
                  </a:lnTo>
                  <a:lnTo>
                    <a:pt x="1047" y="903"/>
                  </a:lnTo>
                  <a:lnTo>
                    <a:pt x="1056" y="908"/>
                  </a:lnTo>
                  <a:lnTo>
                    <a:pt x="1067" y="911"/>
                  </a:lnTo>
                  <a:lnTo>
                    <a:pt x="1077" y="913"/>
                  </a:lnTo>
                  <a:lnTo>
                    <a:pt x="1088" y="915"/>
                  </a:lnTo>
                  <a:lnTo>
                    <a:pt x="1101" y="913"/>
                  </a:lnTo>
                  <a:lnTo>
                    <a:pt x="1101" y="913"/>
                  </a:lnTo>
                  <a:lnTo>
                    <a:pt x="1121" y="913"/>
                  </a:lnTo>
                  <a:lnTo>
                    <a:pt x="1131" y="913"/>
                  </a:lnTo>
                  <a:lnTo>
                    <a:pt x="1142" y="913"/>
                  </a:lnTo>
                  <a:lnTo>
                    <a:pt x="1152" y="916"/>
                  </a:lnTo>
                  <a:lnTo>
                    <a:pt x="1161" y="919"/>
                  </a:lnTo>
                  <a:lnTo>
                    <a:pt x="1169" y="924"/>
                  </a:lnTo>
                  <a:lnTo>
                    <a:pt x="1177" y="932"/>
                  </a:lnTo>
                  <a:lnTo>
                    <a:pt x="1177" y="932"/>
                  </a:lnTo>
                  <a:lnTo>
                    <a:pt x="1182" y="935"/>
                  </a:lnTo>
                  <a:lnTo>
                    <a:pt x="1185" y="937"/>
                  </a:lnTo>
                  <a:lnTo>
                    <a:pt x="1195" y="938"/>
                  </a:lnTo>
                  <a:lnTo>
                    <a:pt x="1195" y="938"/>
                  </a:lnTo>
                  <a:lnTo>
                    <a:pt x="1207" y="938"/>
                  </a:lnTo>
                  <a:lnTo>
                    <a:pt x="1218" y="942"/>
                  </a:lnTo>
                  <a:lnTo>
                    <a:pt x="1226" y="946"/>
                  </a:lnTo>
                  <a:lnTo>
                    <a:pt x="1234" y="953"/>
                  </a:lnTo>
                  <a:lnTo>
                    <a:pt x="1241" y="961"/>
                  </a:lnTo>
                  <a:lnTo>
                    <a:pt x="1245" y="969"/>
                  </a:lnTo>
                  <a:lnTo>
                    <a:pt x="1249" y="978"/>
                  </a:lnTo>
                  <a:lnTo>
                    <a:pt x="1250" y="988"/>
                  </a:lnTo>
                  <a:lnTo>
                    <a:pt x="1250" y="988"/>
                  </a:lnTo>
                  <a:lnTo>
                    <a:pt x="1253" y="1008"/>
                  </a:lnTo>
                  <a:lnTo>
                    <a:pt x="1258" y="1026"/>
                  </a:lnTo>
                  <a:lnTo>
                    <a:pt x="1264" y="1043"/>
                  </a:lnTo>
                  <a:lnTo>
                    <a:pt x="1272" y="1059"/>
                  </a:lnTo>
                  <a:lnTo>
                    <a:pt x="1284" y="1073"/>
                  </a:lnTo>
                  <a:lnTo>
                    <a:pt x="1295" y="1086"/>
                  </a:lnTo>
                  <a:lnTo>
                    <a:pt x="1309" y="1099"/>
                  </a:lnTo>
                  <a:lnTo>
                    <a:pt x="1325" y="1110"/>
                  </a:lnTo>
                  <a:lnTo>
                    <a:pt x="1325" y="1110"/>
                  </a:lnTo>
                  <a:lnTo>
                    <a:pt x="1330" y="1115"/>
                  </a:lnTo>
                  <a:lnTo>
                    <a:pt x="1334" y="1121"/>
                  </a:lnTo>
                  <a:lnTo>
                    <a:pt x="1336" y="1127"/>
                  </a:lnTo>
                  <a:lnTo>
                    <a:pt x="1336" y="1134"/>
                  </a:lnTo>
                  <a:lnTo>
                    <a:pt x="1336" y="1134"/>
                  </a:lnTo>
                  <a:lnTo>
                    <a:pt x="1336" y="1148"/>
                  </a:lnTo>
                  <a:lnTo>
                    <a:pt x="1339" y="1158"/>
                  </a:lnTo>
                  <a:lnTo>
                    <a:pt x="1344" y="1167"/>
                  </a:lnTo>
                  <a:lnTo>
                    <a:pt x="1350" y="1173"/>
                  </a:lnTo>
                  <a:lnTo>
                    <a:pt x="1358" y="1180"/>
                  </a:lnTo>
                  <a:lnTo>
                    <a:pt x="1368" y="1185"/>
                  </a:lnTo>
                  <a:lnTo>
                    <a:pt x="1387" y="1193"/>
                  </a:lnTo>
                  <a:lnTo>
                    <a:pt x="1387" y="1193"/>
                  </a:lnTo>
                  <a:lnTo>
                    <a:pt x="1395" y="1197"/>
                  </a:lnTo>
                  <a:lnTo>
                    <a:pt x="1403" y="1202"/>
                  </a:lnTo>
                  <a:lnTo>
                    <a:pt x="1409" y="1207"/>
                  </a:lnTo>
                  <a:lnTo>
                    <a:pt x="1414" y="1213"/>
                  </a:lnTo>
                  <a:lnTo>
                    <a:pt x="1417" y="1220"/>
                  </a:lnTo>
                  <a:lnTo>
                    <a:pt x="1420" y="1227"/>
                  </a:lnTo>
                  <a:lnTo>
                    <a:pt x="1422" y="1235"/>
                  </a:lnTo>
                  <a:lnTo>
                    <a:pt x="1423" y="1243"/>
                  </a:lnTo>
                  <a:lnTo>
                    <a:pt x="1423" y="1243"/>
                  </a:lnTo>
                  <a:lnTo>
                    <a:pt x="1423" y="1259"/>
                  </a:lnTo>
                  <a:lnTo>
                    <a:pt x="1425" y="1266"/>
                  </a:lnTo>
                  <a:lnTo>
                    <a:pt x="1428" y="1274"/>
                  </a:lnTo>
                  <a:lnTo>
                    <a:pt x="1431" y="1278"/>
                  </a:lnTo>
                  <a:lnTo>
                    <a:pt x="1436" y="1285"/>
                  </a:lnTo>
                  <a:lnTo>
                    <a:pt x="1441" y="1289"/>
                  </a:lnTo>
                  <a:lnTo>
                    <a:pt x="1447" y="1294"/>
                  </a:lnTo>
                  <a:lnTo>
                    <a:pt x="1447" y="1294"/>
                  </a:lnTo>
                  <a:lnTo>
                    <a:pt x="1453" y="1299"/>
                  </a:lnTo>
                  <a:lnTo>
                    <a:pt x="1455" y="1304"/>
                  </a:lnTo>
                  <a:lnTo>
                    <a:pt x="1455" y="1310"/>
                  </a:lnTo>
                  <a:lnTo>
                    <a:pt x="1455" y="1316"/>
                  </a:lnTo>
                  <a:lnTo>
                    <a:pt x="1455" y="1316"/>
                  </a:lnTo>
                  <a:lnTo>
                    <a:pt x="1453" y="1320"/>
                  </a:lnTo>
                  <a:lnTo>
                    <a:pt x="1453" y="1323"/>
                  </a:lnTo>
                  <a:lnTo>
                    <a:pt x="1449" y="1324"/>
                  </a:lnTo>
                  <a:lnTo>
                    <a:pt x="1444" y="1324"/>
                  </a:lnTo>
                  <a:lnTo>
                    <a:pt x="1439" y="1326"/>
                  </a:lnTo>
                  <a:lnTo>
                    <a:pt x="1439" y="1326"/>
                  </a:lnTo>
                  <a:lnTo>
                    <a:pt x="1425" y="1331"/>
                  </a:lnTo>
                  <a:lnTo>
                    <a:pt x="1412" y="1332"/>
                  </a:lnTo>
                  <a:lnTo>
                    <a:pt x="1401" y="1332"/>
                  </a:lnTo>
                  <a:lnTo>
                    <a:pt x="1388" y="1329"/>
                  </a:lnTo>
                  <a:lnTo>
                    <a:pt x="1377" y="1328"/>
                  </a:lnTo>
                  <a:lnTo>
                    <a:pt x="1365" y="1323"/>
                  </a:lnTo>
                  <a:lnTo>
                    <a:pt x="1341" y="1313"/>
                  </a:lnTo>
                  <a:lnTo>
                    <a:pt x="1341" y="1313"/>
                  </a:lnTo>
                  <a:lnTo>
                    <a:pt x="1333" y="1310"/>
                  </a:lnTo>
                  <a:lnTo>
                    <a:pt x="1323" y="1307"/>
                  </a:lnTo>
                  <a:lnTo>
                    <a:pt x="1318" y="1307"/>
                  </a:lnTo>
                  <a:lnTo>
                    <a:pt x="1315" y="1307"/>
                  </a:lnTo>
                  <a:lnTo>
                    <a:pt x="1311" y="1310"/>
                  </a:lnTo>
                  <a:lnTo>
                    <a:pt x="1306" y="1313"/>
                  </a:lnTo>
                  <a:lnTo>
                    <a:pt x="1306" y="1313"/>
                  </a:lnTo>
                  <a:lnTo>
                    <a:pt x="1301" y="1320"/>
                  </a:lnTo>
                  <a:lnTo>
                    <a:pt x="1295" y="1323"/>
                  </a:lnTo>
                  <a:lnTo>
                    <a:pt x="1290" y="1324"/>
                  </a:lnTo>
                  <a:lnTo>
                    <a:pt x="1285" y="1323"/>
                  </a:lnTo>
                  <a:lnTo>
                    <a:pt x="1282" y="1321"/>
                  </a:lnTo>
                  <a:lnTo>
                    <a:pt x="1277" y="1318"/>
                  </a:lnTo>
                  <a:lnTo>
                    <a:pt x="1271" y="1307"/>
                  </a:lnTo>
                  <a:lnTo>
                    <a:pt x="1271" y="1307"/>
                  </a:lnTo>
                  <a:lnTo>
                    <a:pt x="1268" y="1302"/>
                  </a:lnTo>
                  <a:lnTo>
                    <a:pt x="1264" y="1299"/>
                  </a:lnTo>
                  <a:lnTo>
                    <a:pt x="1261" y="1297"/>
                  </a:lnTo>
                  <a:lnTo>
                    <a:pt x="1258" y="1297"/>
                  </a:lnTo>
                  <a:lnTo>
                    <a:pt x="1253" y="1302"/>
                  </a:lnTo>
                  <a:lnTo>
                    <a:pt x="1249" y="1308"/>
                  </a:lnTo>
                  <a:lnTo>
                    <a:pt x="1249" y="1308"/>
                  </a:lnTo>
                  <a:lnTo>
                    <a:pt x="1245" y="1315"/>
                  </a:lnTo>
                  <a:lnTo>
                    <a:pt x="1245" y="1323"/>
                  </a:lnTo>
                  <a:lnTo>
                    <a:pt x="1250" y="1335"/>
                  </a:lnTo>
                  <a:lnTo>
                    <a:pt x="1250" y="1335"/>
                  </a:lnTo>
                  <a:lnTo>
                    <a:pt x="1253" y="1350"/>
                  </a:lnTo>
                  <a:lnTo>
                    <a:pt x="1255" y="1364"/>
                  </a:lnTo>
                  <a:lnTo>
                    <a:pt x="1255" y="1377"/>
                  </a:lnTo>
                  <a:lnTo>
                    <a:pt x="1252" y="1389"/>
                  </a:lnTo>
                  <a:lnTo>
                    <a:pt x="1247" y="1401"/>
                  </a:lnTo>
                  <a:lnTo>
                    <a:pt x="1239" y="1412"/>
                  </a:lnTo>
                  <a:lnTo>
                    <a:pt x="1230" y="1423"/>
                  </a:lnTo>
                  <a:lnTo>
                    <a:pt x="1218" y="1432"/>
                  </a:lnTo>
                  <a:lnTo>
                    <a:pt x="1218" y="1432"/>
                  </a:lnTo>
                  <a:lnTo>
                    <a:pt x="1210" y="1440"/>
                  </a:lnTo>
                  <a:lnTo>
                    <a:pt x="1203" y="1451"/>
                  </a:lnTo>
                  <a:lnTo>
                    <a:pt x="1198" y="1463"/>
                  </a:lnTo>
                  <a:lnTo>
                    <a:pt x="1195" y="1475"/>
                  </a:lnTo>
                  <a:lnTo>
                    <a:pt x="1195" y="1475"/>
                  </a:lnTo>
                  <a:lnTo>
                    <a:pt x="1193" y="1485"/>
                  </a:lnTo>
                  <a:lnTo>
                    <a:pt x="1190" y="1493"/>
                  </a:lnTo>
                  <a:lnTo>
                    <a:pt x="1187" y="1501"/>
                  </a:lnTo>
                  <a:lnTo>
                    <a:pt x="1182" y="1509"/>
                  </a:lnTo>
                  <a:lnTo>
                    <a:pt x="1176" y="1515"/>
                  </a:lnTo>
                  <a:lnTo>
                    <a:pt x="1168" y="1518"/>
                  </a:lnTo>
                  <a:lnTo>
                    <a:pt x="1160" y="1523"/>
                  </a:lnTo>
                  <a:lnTo>
                    <a:pt x="1150" y="1524"/>
                  </a:lnTo>
                  <a:lnTo>
                    <a:pt x="1150" y="1524"/>
                  </a:lnTo>
                  <a:lnTo>
                    <a:pt x="1163" y="1534"/>
                  </a:lnTo>
                  <a:lnTo>
                    <a:pt x="1174" y="1542"/>
                  </a:lnTo>
                  <a:lnTo>
                    <a:pt x="1183" y="1548"/>
                  </a:lnTo>
                  <a:lnTo>
                    <a:pt x="1193" y="1551"/>
                  </a:lnTo>
                  <a:lnTo>
                    <a:pt x="1203" y="1551"/>
                  </a:lnTo>
                  <a:lnTo>
                    <a:pt x="1212" y="1550"/>
                  </a:lnTo>
                  <a:lnTo>
                    <a:pt x="1223" y="1547"/>
                  </a:lnTo>
                  <a:lnTo>
                    <a:pt x="1234" y="1542"/>
                  </a:lnTo>
                  <a:lnTo>
                    <a:pt x="1234" y="1542"/>
                  </a:lnTo>
                  <a:lnTo>
                    <a:pt x="1237" y="1540"/>
                  </a:lnTo>
                  <a:lnTo>
                    <a:pt x="1237" y="1540"/>
                  </a:lnTo>
                  <a:lnTo>
                    <a:pt x="1252" y="1532"/>
                  </a:lnTo>
                  <a:lnTo>
                    <a:pt x="1252" y="1532"/>
                  </a:lnTo>
                  <a:lnTo>
                    <a:pt x="1269" y="1524"/>
                  </a:lnTo>
                  <a:lnTo>
                    <a:pt x="1269" y="1524"/>
                  </a:lnTo>
                  <a:lnTo>
                    <a:pt x="1290" y="1518"/>
                  </a:lnTo>
                  <a:lnTo>
                    <a:pt x="1311" y="1515"/>
                  </a:lnTo>
                  <a:lnTo>
                    <a:pt x="1331" y="1513"/>
                  </a:lnTo>
                  <a:lnTo>
                    <a:pt x="1353" y="1513"/>
                  </a:lnTo>
                  <a:lnTo>
                    <a:pt x="1353" y="1513"/>
                  </a:lnTo>
                  <a:lnTo>
                    <a:pt x="1361" y="1515"/>
                  </a:lnTo>
                  <a:lnTo>
                    <a:pt x="1371" y="1517"/>
                  </a:lnTo>
                  <a:lnTo>
                    <a:pt x="1377" y="1520"/>
                  </a:lnTo>
                  <a:lnTo>
                    <a:pt x="1384" y="1523"/>
                  </a:lnTo>
                  <a:lnTo>
                    <a:pt x="1390" y="1529"/>
                  </a:lnTo>
                  <a:lnTo>
                    <a:pt x="1395" y="1536"/>
                  </a:lnTo>
                  <a:lnTo>
                    <a:pt x="1401" y="1550"/>
                  </a:lnTo>
                  <a:lnTo>
                    <a:pt x="1401" y="1550"/>
                  </a:lnTo>
                  <a:lnTo>
                    <a:pt x="1398" y="1532"/>
                  </a:lnTo>
                  <a:lnTo>
                    <a:pt x="1392" y="1517"/>
                  </a:lnTo>
                  <a:lnTo>
                    <a:pt x="1384" y="1504"/>
                  </a:lnTo>
                  <a:lnTo>
                    <a:pt x="1372" y="1494"/>
                  </a:lnTo>
                  <a:lnTo>
                    <a:pt x="1372" y="1494"/>
                  </a:lnTo>
                  <a:lnTo>
                    <a:pt x="1369" y="1490"/>
                  </a:lnTo>
                  <a:lnTo>
                    <a:pt x="1368" y="1486"/>
                  </a:lnTo>
                  <a:lnTo>
                    <a:pt x="1368" y="1482"/>
                  </a:lnTo>
                  <a:lnTo>
                    <a:pt x="1369" y="1477"/>
                  </a:lnTo>
                  <a:lnTo>
                    <a:pt x="1369" y="1477"/>
                  </a:lnTo>
                  <a:lnTo>
                    <a:pt x="1374" y="1470"/>
                  </a:lnTo>
                  <a:lnTo>
                    <a:pt x="1376" y="1470"/>
                  </a:lnTo>
                  <a:lnTo>
                    <a:pt x="1377" y="1470"/>
                  </a:lnTo>
                  <a:lnTo>
                    <a:pt x="1377" y="1470"/>
                  </a:lnTo>
                  <a:lnTo>
                    <a:pt x="1379" y="1469"/>
                  </a:lnTo>
                  <a:lnTo>
                    <a:pt x="1382" y="1467"/>
                  </a:lnTo>
                  <a:lnTo>
                    <a:pt x="1385" y="1469"/>
                  </a:lnTo>
                  <a:lnTo>
                    <a:pt x="1390" y="1475"/>
                  </a:lnTo>
                  <a:lnTo>
                    <a:pt x="1390" y="1475"/>
                  </a:lnTo>
                  <a:lnTo>
                    <a:pt x="1398" y="1480"/>
                  </a:lnTo>
                  <a:lnTo>
                    <a:pt x="1406" y="1482"/>
                  </a:lnTo>
                  <a:lnTo>
                    <a:pt x="1412" y="1482"/>
                  </a:lnTo>
                  <a:lnTo>
                    <a:pt x="1420" y="1478"/>
                  </a:lnTo>
                  <a:lnTo>
                    <a:pt x="1420" y="1478"/>
                  </a:lnTo>
                  <a:lnTo>
                    <a:pt x="1434" y="1470"/>
                  </a:lnTo>
                  <a:lnTo>
                    <a:pt x="1434" y="1470"/>
                  </a:lnTo>
                  <a:lnTo>
                    <a:pt x="1455" y="1456"/>
                  </a:lnTo>
                  <a:lnTo>
                    <a:pt x="1474" y="1439"/>
                  </a:lnTo>
                  <a:lnTo>
                    <a:pt x="1492" y="1421"/>
                  </a:lnTo>
                  <a:lnTo>
                    <a:pt x="1508" y="1404"/>
                  </a:lnTo>
                  <a:lnTo>
                    <a:pt x="1523" y="1383"/>
                  </a:lnTo>
                  <a:lnTo>
                    <a:pt x="1536" y="1362"/>
                  </a:lnTo>
                  <a:lnTo>
                    <a:pt x="1547" y="1340"/>
                  </a:lnTo>
                  <a:lnTo>
                    <a:pt x="1557" y="1316"/>
                  </a:lnTo>
                  <a:lnTo>
                    <a:pt x="1557" y="1316"/>
                  </a:lnTo>
                  <a:lnTo>
                    <a:pt x="1563" y="1302"/>
                  </a:lnTo>
                  <a:lnTo>
                    <a:pt x="1571" y="1291"/>
                  </a:lnTo>
                  <a:lnTo>
                    <a:pt x="1581" y="1281"/>
                  </a:lnTo>
                  <a:lnTo>
                    <a:pt x="1590" y="1274"/>
                  </a:lnTo>
                  <a:lnTo>
                    <a:pt x="1590" y="1274"/>
                  </a:lnTo>
                  <a:lnTo>
                    <a:pt x="1600" y="1270"/>
                  </a:lnTo>
                  <a:lnTo>
                    <a:pt x="1612" y="1269"/>
                  </a:lnTo>
                  <a:lnTo>
                    <a:pt x="1623" y="1267"/>
                  </a:lnTo>
                  <a:lnTo>
                    <a:pt x="1636" y="1269"/>
                  </a:lnTo>
                  <a:lnTo>
                    <a:pt x="1636" y="1269"/>
                  </a:lnTo>
                  <a:lnTo>
                    <a:pt x="1646" y="1269"/>
                  </a:lnTo>
                  <a:lnTo>
                    <a:pt x="1654" y="1269"/>
                  </a:lnTo>
                  <a:lnTo>
                    <a:pt x="1662" y="1267"/>
                  </a:lnTo>
                  <a:lnTo>
                    <a:pt x="1668" y="1264"/>
                  </a:lnTo>
                  <a:lnTo>
                    <a:pt x="1668" y="1264"/>
                  </a:lnTo>
                  <a:lnTo>
                    <a:pt x="1676" y="1259"/>
                  </a:lnTo>
                  <a:lnTo>
                    <a:pt x="1682" y="1253"/>
                  </a:lnTo>
                  <a:lnTo>
                    <a:pt x="1682" y="1253"/>
                  </a:lnTo>
                  <a:lnTo>
                    <a:pt x="1684" y="1250"/>
                  </a:lnTo>
                  <a:lnTo>
                    <a:pt x="1684" y="1250"/>
                  </a:lnTo>
                  <a:lnTo>
                    <a:pt x="1689" y="1251"/>
                  </a:lnTo>
                  <a:lnTo>
                    <a:pt x="1689" y="1251"/>
                  </a:lnTo>
                  <a:lnTo>
                    <a:pt x="1697" y="1258"/>
                  </a:lnTo>
                  <a:lnTo>
                    <a:pt x="1704" y="1261"/>
                  </a:lnTo>
                  <a:lnTo>
                    <a:pt x="1712" y="1264"/>
                  </a:lnTo>
                  <a:lnTo>
                    <a:pt x="1720" y="1264"/>
                  </a:lnTo>
                  <a:lnTo>
                    <a:pt x="1728" y="1264"/>
                  </a:lnTo>
                  <a:lnTo>
                    <a:pt x="1736" y="1262"/>
                  </a:lnTo>
                  <a:lnTo>
                    <a:pt x="1743" y="1261"/>
                  </a:lnTo>
                  <a:lnTo>
                    <a:pt x="1751" y="1256"/>
                  </a:lnTo>
                  <a:lnTo>
                    <a:pt x="1751" y="1256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8" y="1248"/>
                  </a:lnTo>
                  <a:lnTo>
                    <a:pt x="1771" y="1251"/>
                  </a:lnTo>
                  <a:lnTo>
                    <a:pt x="1771" y="1251"/>
                  </a:lnTo>
                  <a:lnTo>
                    <a:pt x="1778" y="1258"/>
                  </a:lnTo>
                  <a:lnTo>
                    <a:pt x="1784" y="1262"/>
                  </a:lnTo>
                  <a:lnTo>
                    <a:pt x="1790" y="1267"/>
                  </a:lnTo>
                  <a:lnTo>
                    <a:pt x="1798" y="1270"/>
                  </a:lnTo>
                  <a:lnTo>
                    <a:pt x="1814" y="1275"/>
                  </a:lnTo>
                  <a:lnTo>
                    <a:pt x="1833" y="1277"/>
                  </a:lnTo>
                  <a:lnTo>
                    <a:pt x="1833" y="1277"/>
                  </a:lnTo>
                  <a:lnTo>
                    <a:pt x="1814" y="1281"/>
                  </a:lnTo>
                  <a:lnTo>
                    <a:pt x="1798" y="1285"/>
                  </a:lnTo>
                  <a:lnTo>
                    <a:pt x="1781" y="1285"/>
                  </a:lnTo>
                  <a:lnTo>
                    <a:pt x="1763" y="1285"/>
                  </a:lnTo>
                  <a:lnTo>
                    <a:pt x="1747" y="1283"/>
                  </a:lnTo>
                  <a:lnTo>
                    <a:pt x="1731" y="1278"/>
                  </a:lnTo>
                  <a:lnTo>
                    <a:pt x="1698" y="1269"/>
                  </a:lnTo>
                  <a:lnTo>
                    <a:pt x="1698" y="1269"/>
                  </a:lnTo>
                  <a:lnTo>
                    <a:pt x="1690" y="1267"/>
                  </a:lnTo>
                  <a:lnTo>
                    <a:pt x="1690" y="1267"/>
                  </a:lnTo>
                  <a:lnTo>
                    <a:pt x="1690" y="1270"/>
                  </a:lnTo>
                  <a:lnTo>
                    <a:pt x="1692" y="1272"/>
                  </a:lnTo>
                  <a:lnTo>
                    <a:pt x="1692" y="1272"/>
                  </a:lnTo>
                  <a:lnTo>
                    <a:pt x="1700" y="1281"/>
                  </a:lnTo>
                  <a:lnTo>
                    <a:pt x="1709" y="1288"/>
                  </a:lnTo>
                  <a:lnTo>
                    <a:pt x="1719" y="1293"/>
                  </a:lnTo>
                  <a:lnTo>
                    <a:pt x="1730" y="1296"/>
                  </a:lnTo>
                  <a:lnTo>
                    <a:pt x="1751" y="1301"/>
                  </a:lnTo>
                  <a:lnTo>
                    <a:pt x="1760" y="1304"/>
                  </a:lnTo>
                  <a:lnTo>
                    <a:pt x="1770" y="1310"/>
                  </a:lnTo>
                  <a:lnTo>
                    <a:pt x="1770" y="1310"/>
                  </a:lnTo>
                  <a:lnTo>
                    <a:pt x="1768" y="1313"/>
                  </a:lnTo>
                  <a:lnTo>
                    <a:pt x="1765" y="1316"/>
                  </a:lnTo>
                  <a:lnTo>
                    <a:pt x="1757" y="1321"/>
                  </a:lnTo>
                  <a:lnTo>
                    <a:pt x="1751" y="1324"/>
                  </a:lnTo>
                  <a:lnTo>
                    <a:pt x="1749" y="1328"/>
                  </a:lnTo>
                  <a:lnTo>
                    <a:pt x="1747" y="1331"/>
                  </a:lnTo>
                  <a:lnTo>
                    <a:pt x="1747" y="1331"/>
                  </a:lnTo>
                  <a:lnTo>
                    <a:pt x="1763" y="1334"/>
                  </a:lnTo>
                  <a:lnTo>
                    <a:pt x="1781" y="1337"/>
                  </a:lnTo>
                  <a:lnTo>
                    <a:pt x="1795" y="1343"/>
                  </a:lnTo>
                  <a:lnTo>
                    <a:pt x="1809" y="1353"/>
                  </a:lnTo>
                  <a:lnTo>
                    <a:pt x="1809" y="1353"/>
                  </a:lnTo>
                  <a:lnTo>
                    <a:pt x="1828" y="1364"/>
                  </a:lnTo>
                  <a:lnTo>
                    <a:pt x="1849" y="1370"/>
                  </a:lnTo>
                  <a:lnTo>
                    <a:pt x="1870" y="1375"/>
                  </a:lnTo>
                  <a:lnTo>
                    <a:pt x="1892" y="1378"/>
                  </a:lnTo>
                  <a:lnTo>
                    <a:pt x="1892" y="1378"/>
                  </a:lnTo>
                  <a:lnTo>
                    <a:pt x="1913" y="1378"/>
                  </a:lnTo>
                  <a:lnTo>
                    <a:pt x="1932" y="1377"/>
                  </a:lnTo>
                  <a:lnTo>
                    <a:pt x="1971" y="1372"/>
                  </a:lnTo>
                  <a:lnTo>
                    <a:pt x="1992" y="1372"/>
                  </a:lnTo>
                  <a:lnTo>
                    <a:pt x="2011" y="1374"/>
                  </a:lnTo>
                  <a:lnTo>
                    <a:pt x="2021" y="1375"/>
                  </a:lnTo>
                  <a:lnTo>
                    <a:pt x="2030" y="1378"/>
                  </a:lnTo>
                  <a:lnTo>
                    <a:pt x="2040" y="1383"/>
                  </a:lnTo>
                  <a:lnTo>
                    <a:pt x="2049" y="1389"/>
                  </a:lnTo>
                  <a:lnTo>
                    <a:pt x="2049" y="1389"/>
                  </a:lnTo>
                  <a:lnTo>
                    <a:pt x="2052" y="1389"/>
                  </a:lnTo>
                  <a:lnTo>
                    <a:pt x="2057" y="1389"/>
                  </a:lnTo>
                  <a:lnTo>
                    <a:pt x="2065" y="1386"/>
                  </a:lnTo>
                  <a:lnTo>
                    <a:pt x="2065" y="1386"/>
                  </a:lnTo>
                  <a:lnTo>
                    <a:pt x="2073" y="1386"/>
                  </a:lnTo>
                  <a:lnTo>
                    <a:pt x="2078" y="1389"/>
                  </a:lnTo>
                  <a:lnTo>
                    <a:pt x="2081" y="1394"/>
                  </a:lnTo>
                  <a:lnTo>
                    <a:pt x="2084" y="1399"/>
                  </a:lnTo>
                  <a:lnTo>
                    <a:pt x="2089" y="1412"/>
                  </a:lnTo>
                  <a:lnTo>
                    <a:pt x="2094" y="1415"/>
                  </a:lnTo>
                  <a:lnTo>
                    <a:pt x="2098" y="1418"/>
                  </a:lnTo>
                  <a:lnTo>
                    <a:pt x="2098" y="1418"/>
                  </a:lnTo>
                  <a:lnTo>
                    <a:pt x="2098" y="1421"/>
                  </a:lnTo>
                  <a:lnTo>
                    <a:pt x="2094" y="1424"/>
                  </a:lnTo>
                  <a:lnTo>
                    <a:pt x="2089" y="1431"/>
                  </a:lnTo>
                  <a:lnTo>
                    <a:pt x="2083" y="1434"/>
                  </a:lnTo>
                  <a:lnTo>
                    <a:pt x="2083" y="1434"/>
                  </a:lnTo>
                  <a:lnTo>
                    <a:pt x="2067" y="1442"/>
                  </a:lnTo>
                  <a:lnTo>
                    <a:pt x="2051" y="1448"/>
                  </a:lnTo>
                  <a:lnTo>
                    <a:pt x="2035" y="1453"/>
                  </a:lnTo>
                  <a:lnTo>
                    <a:pt x="2019" y="1456"/>
                  </a:lnTo>
                  <a:lnTo>
                    <a:pt x="2019" y="1456"/>
                  </a:lnTo>
                  <a:lnTo>
                    <a:pt x="2006" y="1459"/>
                  </a:lnTo>
                  <a:lnTo>
                    <a:pt x="1994" y="1463"/>
                  </a:lnTo>
                  <a:lnTo>
                    <a:pt x="1970" y="1474"/>
                  </a:lnTo>
                  <a:lnTo>
                    <a:pt x="1970" y="1474"/>
                  </a:lnTo>
                  <a:lnTo>
                    <a:pt x="1954" y="1483"/>
                  </a:lnTo>
                  <a:lnTo>
                    <a:pt x="1936" y="1493"/>
                  </a:lnTo>
                  <a:lnTo>
                    <a:pt x="1922" y="1505"/>
                  </a:lnTo>
                  <a:lnTo>
                    <a:pt x="1908" y="1518"/>
                  </a:lnTo>
                  <a:lnTo>
                    <a:pt x="1908" y="1518"/>
                  </a:lnTo>
                  <a:lnTo>
                    <a:pt x="1903" y="1523"/>
                  </a:lnTo>
                  <a:lnTo>
                    <a:pt x="1900" y="1529"/>
                  </a:lnTo>
                  <a:lnTo>
                    <a:pt x="1898" y="1536"/>
                  </a:lnTo>
                  <a:lnTo>
                    <a:pt x="1898" y="1540"/>
                  </a:lnTo>
                  <a:lnTo>
                    <a:pt x="1898" y="1540"/>
                  </a:lnTo>
                  <a:lnTo>
                    <a:pt x="1900" y="1544"/>
                  </a:lnTo>
                  <a:lnTo>
                    <a:pt x="1901" y="1547"/>
                  </a:lnTo>
                  <a:lnTo>
                    <a:pt x="1908" y="1548"/>
                  </a:lnTo>
                  <a:lnTo>
                    <a:pt x="1914" y="1548"/>
                  </a:lnTo>
                  <a:lnTo>
                    <a:pt x="1921" y="1548"/>
                  </a:lnTo>
                  <a:lnTo>
                    <a:pt x="1921" y="1548"/>
                  </a:lnTo>
                  <a:lnTo>
                    <a:pt x="1943" y="1548"/>
                  </a:lnTo>
                  <a:lnTo>
                    <a:pt x="1963" y="1550"/>
                  </a:lnTo>
                  <a:lnTo>
                    <a:pt x="1973" y="1553"/>
                  </a:lnTo>
                  <a:lnTo>
                    <a:pt x="1982" y="1556"/>
                  </a:lnTo>
                  <a:lnTo>
                    <a:pt x="1992" y="1563"/>
                  </a:lnTo>
                  <a:lnTo>
                    <a:pt x="2002" y="1567"/>
                  </a:lnTo>
                  <a:lnTo>
                    <a:pt x="2002" y="1567"/>
                  </a:lnTo>
                  <a:lnTo>
                    <a:pt x="2014" y="1575"/>
                  </a:lnTo>
                  <a:lnTo>
                    <a:pt x="2027" y="1582"/>
                  </a:lnTo>
                  <a:lnTo>
                    <a:pt x="2054" y="1590"/>
                  </a:lnTo>
                  <a:lnTo>
                    <a:pt x="2054" y="1590"/>
                  </a:lnTo>
                  <a:lnTo>
                    <a:pt x="2062" y="1593"/>
                  </a:lnTo>
                  <a:lnTo>
                    <a:pt x="2070" y="1598"/>
                  </a:lnTo>
                  <a:lnTo>
                    <a:pt x="2076" y="1602"/>
                  </a:lnTo>
                  <a:lnTo>
                    <a:pt x="2083" y="1609"/>
                  </a:lnTo>
                  <a:lnTo>
                    <a:pt x="2094" y="1623"/>
                  </a:lnTo>
                  <a:lnTo>
                    <a:pt x="2102" y="1637"/>
                  </a:lnTo>
                  <a:lnTo>
                    <a:pt x="2103" y="1647"/>
                  </a:lnTo>
                  <a:lnTo>
                    <a:pt x="2105" y="1655"/>
                  </a:lnTo>
                  <a:lnTo>
                    <a:pt x="2106" y="1663"/>
                  </a:lnTo>
                  <a:lnTo>
                    <a:pt x="2105" y="1671"/>
                  </a:lnTo>
                  <a:lnTo>
                    <a:pt x="2103" y="1679"/>
                  </a:lnTo>
                  <a:lnTo>
                    <a:pt x="2102" y="1686"/>
                  </a:lnTo>
                  <a:lnTo>
                    <a:pt x="2097" y="1693"/>
                  </a:lnTo>
                  <a:lnTo>
                    <a:pt x="2092" y="1699"/>
                  </a:lnTo>
                  <a:lnTo>
                    <a:pt x="2092" y="1699"/>
                  </a:lnTo>
                  <a:lnTo>
                    <a:pt x="2083" y="1710"/>
                  </a:lnTo>
                  <a:lnTo>
                    <a:pt x="2079" y="1718"/>
                  </a:lnTo>
                  <a:lnTo>
                    <a:pt x="2078" y="1725"/>
                  </a:lnTo>
                  <a:lnTo>
                    <a:pt x="2079" y="1731"/>
                  </a:lnTo>
                  <a:lnTo>
                    <a:pt x="2084" y="1736"/>
                  </a:lnTo>
                  <a:lnTo>
                    <a:pt x="2089" y="1740"/>
                  </a:lnTo>
                  <a:lnTo>
                    <a:pt x="2100" y="1752"/>
                  </a:lnTo>
                  <a:lnTo>
                    <a:pt x="2100" y="1752"/>
                  </a:lnTo>
                  <a:lnTo>
                    <a:pt x="2108" y="1756"/>
                  </a:lnTo>
                  <a:lnTo>
                    <a:pt x="2116" y="1761"/>
                  </a:lnTo>
                  <a:lnTo>
                    <a:pt x="2125" y="1763"/>
                  </a:lnTo>
                  <a:lnTo>
                    <a:pt x="2135" y="1764"/>
                  </a:lnTo>
                  <a:lnTo>
                    <a:pt x="2135" y="1764"/>
                  </a:lnTo>
                  <a:lnTo>
                    <a:pt x="2144" y="1766"/>
                  </a:lnTo>
                  <a:lnTo>
                    <a:pt x="2154" y="1764"/>
                  </a:lnTo>
                  <a:lnTo>
                    <a:pt x="2173" y="1761"/>
                  </a:lnTo>
                  <a:lnTo>
                    <a:pt x="2191" y="1756"/>
                  </a:lnTo>
                  <a:lnTo>
                    <a:pt x="2206" y="1748"/>
                  </a:lnTo>
                  <a:lnTo>
                    <a:pt x="2206" y="1748"/>
                  </a:lnTo>
                  <a:lnTo>
                    <a:pt x="2237" y="1729"/>
                  </a:lnTo>
                  <a:lnTo>
                    <a:pt x="2237" y="1729"/>
                  </a:lnTo>
                  <a:lnTo>
                    <a:pt x="2245" y="1725"/>
                  </a:lnTo>
                  <a:lnTo>
                    <a:pt x="2253" y="1718"/>
                  </a:lnTo>
                  <a:lnTo>
                    <a:pt x="2267" y="1704"/>
                  </a:lnTo>
                  <a:lnTo>
                    <a:pt x="2281" y="1691"/>
                  </a:lnTo>
                  <a:lnTo>
                    <a:pt x="2289" y="1685"/>
                  </a:lnTo>
                  <a:lnTo>
                    <a:pt x="2299" y="1682"/>
                  </a:lnTo>
                  <a:lnTo>
                    <a:pt x="2299" y="1682"/>
                  </a:lnTo>
                  <a:lnTo>
                    <a:pt x="2310" y="1677"/>
                  </a:lnTo>
                  <a:lnTo>
                    <a:pt x="2322" y="1675"/>
                  </a:lnTo>
                  <a:lnTo>
                    <a:pt x="2322" y="1675"/>
                  </a:lnTo>
                  <a:lnTo>
                    <a:pt x="2343" y="1674"/>
                  </a:lnTo>
                  <a:lnTo>
                    <a:pt x="2362" y="1671"/>
                  </a:lnTo>
                  <a:lnTo>
                    <a:pt x="2381" y="1664"/>
                  </a:lnTo>
                  <a:lnTo>
                    <a:pt x="2399" y="1656"/>
                  </a:lnTo>
                  <a:lnTo>
                    <a:pt x="2399" y="1656"/>
                  </a:lnTo>
                  <a:lnTo>
                    <a:pt x="2413" y="1648"/>
                  </a:lnTo>
                  <a:lnTo>
                    <a:pt x="2427" y="1637"/>
                  </a:lnTo>
                  <a:lnTo>
                    <a:pt x="2440" y="1623"/>
                  </a:lnTo>
                  <a:lnTo>
                    <a:pt x="2451" y="1607"/>
                  </a:lnTo>
                  <a:lnTo>
                    <a:pt x="2451" y="1607"/>
                  </a:lnTo>
                  <a:lnTo>
                    <a:pt x="2457" y="1601"/>
                  </a:lnTo>
                  <a:lnTo>
                    <a:pt x="2457" y="1601"/>
                  </a:lnTo>
                  <a:lnTo>
                    <a:pt x="2462" y="1599"/>
                  </a:lnTo>
                  <a:lnTo>
                    <a:pt x="2469" y="1601"/>
                  </a:lnTo>
                  <a:lnTo>
                    <a:pt x="2473" y="1602"/>
                  </a:lnTo>
                  <a:lnTo>
                    <a:pt x="2480" y="1605"/>
                  </a:lnTo>
                  <a:lnTo>
                    <a:pt x="2480" y="1605"/>
                  </a:lnTo>
                  <a:lnTo>
                    <a:pt x="2489" y="1612"/>
                  </a:lnTo>
                  <a:lnTo>
                    <a:pt x="2500" y="1617"/>
                  </a:lnTo>
                  <a:lnTo>
                    <a:pt x="2510" y="1620"/>
                  </a:lnTo>
                  <a:lnTo>
                    <a:pt x="2521" y="1623"/>
                  </a:lnTo>
                  <a:lnTo>
                    <a:pt x="2543" y="1625"/>
                  </a:lnTo>
                  <a:lnTo>
                    <a:pt x="2567" y="1625"/>
                  </a:lnTo>
                  <a:lnTo>
                    <a:pt x="2567" y="1625"/>
                  </a:lnTo>
                  <a:lnTo>
                    <a:pt x="2591" y="1623"/>
                  </a:lnTo>
                  <a:lnTo>
                    <a:pt x="2600" y="1621"/>
                  </a:lnTo>
                  <a:lnTo>
                    <a:pt x="2605" y="1618"/>
                  </a:lnTo>
                  <a:lnTo>
                    <a:pt x="2605" y="1618"/>
                  </a:lnTo>
                  <a:lnTo>
                    <a:pt x="2610" y="1617"/>
                  </a:lnTo>
                  <a:lnTo>
                    <a:pt x="2613" y="1613"/>
                  </a:lnTo>
                  <a:lnTo>
                    <a:pt x="2616" y="1610"/>
                  </a:lnTo>
                  <a:lnTo>
                    <a:pt x="2618" y="1605"/>
                  </a:lnTo>
                  <a:lnTo>
                    <a:pt x="2621" y="1594"/>
                  </a:lnTo>
                  <a:lnTo>
                    <a:pt x="2624" y="1577"/>
                  </a:lnTo>
                  <a:lnTo>
                    <a:pt x="2624" y="1577"/>
                  </a:lnTo>
                  <a:lnTo>
                    <a:pt x="2626" y="1569"/>
                  </a:lnTo>
                  <a:lnTo>
                    <a:pt x="2627" y="1564"/>
                  </a:lnTo>
                  <a:lnTo>
                    <a:pt x="2629" y="1559"/>
                  </a:lnTo>
                  <a:lnTo>
                    <a:pt x="2629" y="1559"/>
                  </a:lnTo>
                  <a:lnTo>
                    <a:pt x="2635" y="1550"/>
                  </a:lnTo>
                  <a:lnTo>
                    <a:pt x="2639" y="1542"/>
                  </a:lnTo>
                  <a:lnTo>
                    <a:pt x="2639" y="1536"/>
                  </a:lnTo>
                  <a:lnTo>
                    <a:pt x="2635" y="1531"/>
                  </a:lnTo>
                  <a:lnTo>
                    <a:pt x="2631" y="1526"/>
                  </a:lnTo>
                  <a:lnTo>
                    <a:pt x="2624" y="1521"/>
                  </a:lnTo>
                  <a:lnTo>
                    <a:pt x="2610" y="1517"/>
                  </a:lnTo>
                  <a:lnTo>
                    <a:pt x="2610" y="1517"/>
                  </a:lnTo>
                  <a:lnTo>
                    <a:pt x="2594" y="1513"/>
                  </a:lnTo>
                  <a:lnTo>
                    <a:pt x="2578" y="1513"/>
                  </a:lnTo>
                  <a:lnTo>
                    <a:pt x="2564" y="1517"/>
                  </a:lnTo>
                  <a:lnTo>
                    <a:pt x="2548" y="1523"/>
                  </a:lnTo>
                  <a:lnTo>
                    <a:pt x="2548" y="1523"/>
                  </a:lnTo>
                  <a:lnTo>
                    <a:pt x="2540" y="1528"/>
                  </a:lnTo>
                  <a:lnTo>
                    <a:pt x="2540" y="1528"/>
                  </a:lnTo>
                  <a:lnTo>
                    <a:pt x="2534" y="1531"/>
                  </a:lnTo>
                  <a:lnTo>
                    <a:pt x="2534" y="1531"/>
                  </a:lnTo>
                  <a:lnTo>
                    <a:pt x="2527" y="1534"/>
                  </a:lnTo>
                  <a:lnTo>
                    <a:pt x="2521" y="1536"/>
                  </a:lnTo>
                  <a:lnTo>
                    <a:pt x="2515" y="1534"/>
                  </a:lnTo>
                  <a:lnTo>
                    <a:pt x="2508" y="1529"/>
                  </a:lnTo>
                  <a:lnTo>
                    <a:pt x="2508" y="1529"/>
                  </a:lnTo>
                  <a:lnTo>
                    <a:pt x="2502" y="1523"/>
                  </a:lnTo>
                  <a:lnTo>
                    <a:pt x="2497" y="1521"/>
                  </a:lnTo>
                  <a:lnTo>
                    <a:pt x="2497" y="1521"/>
                  </a:lnTo>
                  <a:lnTo>
                    <a:pt x="2492" y="1523"/>
                  </a:lnTo>
                  <a:lnTo>
                    <a:pt x="2489" y="1526"/>
                  </a:lnTo>
                  <a:lnTo>
                    <a:pt x="2483" y="1537"/>
                  </a:lnTo>
                  <a:lnTo>
                    <a:pt x="2483" y="1537"/>
                  </a:lnTo>
                  <a:lnTo>
                    <a:pt x="2478" y="1545"/>
                  </a:lnTo>
                  <a:lnTo>
                    <a:pt x="2473" y="1550"/>
                  </a:lnTo>
                  <a:lnTo>
                    <a:pt x="2473" y="1550"/>
                  </a:lnTo>
                  <a:lnTo>
                    <a:pt x="2464" y="1551"/>
                  </a:lnTo>
                  <a:lnTo>
                    <a:pt x="2453" y="1550"/>
                  </a:lnTo>
                  <a:lnTo>
                    <a:pt x="2429" y="1542"/>
                  </a:lnTo>
                  <a:lnTo>
                    <a:pt x="2429" y="1542"/>
                  </a:lnTo>
                  <a:lnTo>
                    <a:pt x="2426" y="1540"/>
                  </a:lnTo>
                  <a:lnTo>
                    <a:pt x="2426" y="1540"/>
                  </a:lnTo>
                  <a:lnTo>
                    <a:pt x="2422" y="1540"/>
                  </a:lnTo>
                  <a:lnTo>
                    <a:pt x="2419" y="1544"/>
                  </a:lnTo>
                  <a:lnTo>
                    <a:pt x="2418" y="1551"/>
                  </a:lnTo>
                  <a:lnTo>
                    <a:pt x="2419" y="1563"/>
                  </a:lnTo>
                  <a:lnTo>
                    <a:pt x="2418" y="1564"/>
                  </a:lnTo>
                  <a:lnTo>
                    <a:pt x="2418" y="1564"/>
                  </a:lnTo>
                  <a:lnTo>
                    <a:pt x="2415" y="1564"/>
                  </a:lnTo>
                  <a:lnTo>
                    <a:pt x="2415" y="1564"/>
                  </a:lnTo>
                  <a:lnTo>
                    <a:pt x="2405" y="1563"/>
                  </a:lnTo>
                  <a:lnTo>
                    <a:pt x="2395" y="1559"/>
                  </a:lnTo>
                  <a:lnTo>
                    <a:pt x="2388" y="1555"/>
                  </a:lnTo>
                  <a:lnTo>
                    <a:pt x="2380" y="1548"/>
                  </a:lnTo>
                  <a:lnTo>
                    <a:pt x="2373" y="1542"/>
                  </a:lnTo>
                  <a:lnTo>
                    <a:pt x="2368" y="1534"/>
                  </a:lnTo>
                  <a:lnTo>
                    <a:pt x="2365" y="1524"/>
                  </a:lnTo>
                  <a:lnTo>
                    <a:pt x="2364" y="1515"/>
                  </a:lnTo>
                  <a:lnTo>
                    <a:pt x="2364" y="1515"/>
                  </a:lnTo>
                  <a:lnTo>
                    <a:pt x="2362" y="1505"/>
                  </a:lnTo>
                  <a:lnTo>
                    <a:pt x="2359" y="1496"/>
                  </a:lnTo>
                  <a:lnTo>
                    <a:pt x="2354" y="1490"/>
                  </a:lnTo>
                  <a:lnTo>
                    <a:pt x="2351" y="1486"/>
                  </a:lnTo>
                  <a:lnTo>
                    <a:pt x="2348" y="1485"/>
                  </a:lnTo>
                  <a:lnTo>
                    <a:pt x="2348" y="1485"/>
                  </a:lnTo>
                  <a:lnTo>
                    <a:pt x="2338" y="1480"/>
                  </a:lnTo>
                  <a:lnTo>
                    <a:pt x="2329" y="1474"/>
                  </a:lnTo>
                  <a:lnTo>
                    <a:pt x="2310" y="1459"/>
                  </a:lnTo>
                  <a:lnTo>
                    <a:pt x="2299" y="1453"/>
                  </a:lnTo>
                  <a:lnTo>
                    <a:pt x="2289" y="1447"/>
                  </a:lnTo>
                  <a:lnTo>
                    <a:pt x="2278" y="1443"/>
                  </a:lnTo>
                  <a:lnTo>
                    <a:pt x="2265" y="1443"/>
                  </a:lnTo>
                  <a:lnTo>
                    <a:pt x="2265" y="1443"/>
                  </a:lnTo>
                  <a:lnTo>
                    <a:pt x="2260" y="1434"/>
                  </a:lnTo>
                  <a:lnTo>
                    <a:pt x="2257" y="1424"/>
                  </a:lnTo>
                  <a:lnTo>
                    <a:pt x="2254" y="1410"/>
                  </a:lnTo>
                  <a:lnTo>
                    <a:pt x="2254" y="1396"/>
                  </a:lnTo>
                  <a:lnTo>
                    <a:pt x="2254" y="1396"/>
                  </a:lnTo>
                  <a:lnTo>
                    <a:pt x="2260" y="1389"/>
                  </a:lnTo>
                  <a:lnTo>
                    <a:pt x="2260" y="1389"/>
                  </a:lnTo>
                  <a:lnTo>
                    <a:pt x="2262" y="1386"/>
                  </a:lnTo>
                  <a:lnTo>
                    <a:pt x="2264" y="1383"/>
                  </a:lnTo>
                  <a:lnTo>
                    <a:pt x="2265" y="1375"/>
                  </a:lnTo>
                  <a:lnTo>
                    <a:pt x="2267" y="1366"/>
                  </a:lnTo>
                  <a:lnTo>
                    <a:pt x="2268" y="1362"/>
                  </a:lnTo>
                  <a:lnTo>
                    <a:pt x="2270" y="1359"/>
                  </a:lnTo>
                  <a:lnTo>
                    <a:pt x="2272" y="1359"/>
                  </a:lnTo>
                  <a:lnTo>
                    <a:pt x="2272" y="1359"/>
                  </a:lnTo>
                  <a:lnTo>
                    <a:pt x="2275" y="1359"/>
                  </a:lnTo>
                  <a:lnTo>
                    <a:pt x="2275" y="1359"/>
                  </a:lnTo>
                  <a:lnTo>
                    <a:pt x="2281" y="1361"/>
                  </a:lnTo>
                  <a:lnTo>
                    <a:pt x="2284" y="1364"/>
                  </a:lnTo>
                  <a:lnTo>
                    <a:pt x="2286" y="1369"/>
                  </a:lnTo>
                  <a:lnTo>
                    <a:pt x="2287" y="1374"/>
                  </a:lnTo>
                  <a:lnTo>
                    <a:pt x="2287" y="1380"/>
                  </a:lnTo>
                  <a:lnTo>
                    <a:pt x="2289" y="1385"/>
                  </a:lnTo>
                  <a:lnTo>
                    <a:pt x="2294" y="1388"/>
                  </a:lnTo>
                  <a:lnTo>
                    <a:pt x="2299" y="1391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6"/>
                  </a:lnTo>
                  <a:lnTo>
                    <a:pt x="2300" y="1386"/>
                  </a:lnTo>
                  <a:lnTo>
                    <a:pt x="2300" y="1375"/>
                  </a:lnTo>
                  <a:lnTo>
                    <a:pt x="2302" y="1366"/>
                  </a:lnTo>
                  <a:lnTo>
                    <a:pt x="2303" y="1361"/>
                  </a:lnTo>
                  <a:lnTo>
                    <a:pt x="2305" y="1356"/>
                  </a:lnTo>
                  <a:lnTo>
                    <a:pt x="2310" y="1353"/>
                  </a:lnTo>
                  <a:lnTo>
                    <a:pt x="2316" y="1350"/>
                  </a:lnTo>
                  <a:lnTo>
                    <a:pt x="2318" y="1350"/>
                  </a:lnTo>
                  <a:lnTo>
                    <a:pt x="2318" y="1350"/>
                  </a:lnTo>
                  <a:lnTo>
                    <a:pt x="2335" y="1340"/>
                  </a:lnTo>
                  <a:lnTo>
                    <a:pt x="2335" y="1340"/>
                  </a:lnTo>
                  <a:lnTo>
                    <a:pt x="2345" y="1335"/>
                  </a:lnTo>
                  <a:lnTo>
                    <a:pt x="2354" y="1329"/>
                  </a:lnTo>
                  <a:lnTo>
                    <a:pt x="2362" y="1321"/>
                  </a:lnTo>
                  <a:lnTo>
                    <a:pt x="2368" y="1310"/>
                  </a:lnTo>
                  <a:lnTo>
                    <a:pt x="2368" y="1310"/>
                  </a:lnTo>
                  <a:lnTo>
                    <a:pt x="2368" y="1321"/>
                  </a:lnTo>
                  <a:lnTo>
                    <a:pt x="2365" y="1331"/>
                  </a:lnTo>
                  <a:lnTo>
                    <a:pt x="2359" y="1340"/>
                  </a:lnTo>
                  <a:lnTo>
                    <a:pt x="2353" y="1348"/>
                  </a:lnTo>
                  <a:lnTo>
                    <a:pt x="2340" y="1362"/>
                  </a:lnTo>
                  <a:lnTo>
                    <a:pt x="2334" y="1372"/>
                  </a:lnTo>
                  <a:lnTo>
                    <a:pt x="2330" y="1382"/>
                  </a:lnTo>
                  <a:lnTo>
                    <a:pt x="2330" y="1382"/>
                  </a:lnTo>
                  <a:lnTo>
                    <a:pt x="2338" y="1383"/>
                  </a:lnTo>
                  <a:lnTo>
                    <a:pt x="2345" y="1382"/>
                  </a:lnTo>
                  <a:lnTo>
                    <a:pt x="2351" y="1378"/>
                  </a:lnTo>
                  <a:lnTo>
                    <a:pt x="2357" y="1374"/>
                  </a:lnTo>
                  <a:lnTo>
                    <a:pt x="2357" y="1374"/>
                  </a:lnTo>
                  <a:lnTo>
                    <a:pt x="2375" y="1358"/>
                  </a:lnTo>
                  <a:lnTo>
                    <a:pt x="2389" y="1340"/>
                  </a:lnTo>
                  <a:lnTo>
                    <a:pt x="2416" y="1304"/>
                  </a:lnTo>
                  <a:lnTo>
                    <a:pt x="2416" y="1304"/>
                  </a:lnTo>
                  <a:lnTo>
                    <a:pt x="2430" y="1286"/>
                  </a:lnTo>
                  <a:lnTo>
                    <a:pt x="2438" y="1278"/>
                  </a:lnTo>
                  <a:lnTo>
                    <a:pt x="2448" y="1272"/>
                  </a:lnTo>
                  <a:lnTo>
                    <a:pt x="2457" y="1266"/>
                  </a:lnTo>
                  <a:lnTo>
                    <a:pt x="2467" y="1261"/>
                  </a:lnTo>
                  <a:lnTo>
                    <a:pt x="2478" y="1258"/>
                  </a:lnTo>
                  <a:lnTo>
                    <a:pt x="2491" y="1256"/>
                  </a:lnTo>
                  <a:lnTo>
                    <a:pt x="2491" y="1256"/>
                  </a:lnTo>
                  <a:lnTo>
                    <a:pt x="2513" y="1254"/>
                  </a:lnTo>
                  <a:lnTo>
                    <a:pt x="2534" y="1251"/>
                  </a:lnTo>
                  <a:lnTo>
                    <a:pt x="2554" y="1245"/>
                  </a:lnTo>
                  <a:lnTo>
                    <a:pt x="2575" y="1237"/>
                  </a:lnTo>
                  <a:lnTo>
                    <a:pt x="2575" y="1237"/>
                  </a:lnTo>
                  <a:lnTo>
                    <a:pt x="2588" y="1231"/>
                  </a:lnTo>
                  <a:lnTo>
                    <a:pt x="2599" y="1229"/>
                  </a:lnTo>
                  <a:lnTo>
                    <a:pt x="2605" y="1229"/>
                  </a:lnTo>
                  <a:lnTo>
                    <a:pt x="2612" y="1231"/>
                  </a:lnTo>
                  <a:lnTo>
                    <a:pt x="2616" y="1234"/>
                  </a:lnTo>
                  <a:lnTo>
                    <a:pt x="2623" y="1239"/>
                  </a:lnTo>
                  <a:lnTo>
                    <a:pt x="2623" y="1239"/>
                  </a:lnTo>
                  <a:lnTo>
                    <a:pt x="2629" y="1245"/>
                  </a:lnTo>
                  <a:lnTo>
                    <a:pt x="2632" y="1245"/>
                  </a:lnTo>
                  <a:lnTo>
                    <a:pt x="2635" y="1245"/>
                  </a:lnTo>
                  <a:lnTo>
                    <a:pt x="2640" y="1242"/>
                  </a:lnTo>
                  <a:lnTo>
                    <a:pt x="2645" y="1234"/>
                  </a:lnTo>
                  <a:lnTo>
                    <a:pt x="2645" y="1234"/>
                  </a:lnTo>
                  <a:lnTo>
                    <a:pt x="2651" y="1226"/>
                  </a:lnTo>
                  <a:lnTo>
                    <a:pt x="2658" y="1220"/>
                  </a:lnTo>
                  <a:lnTo>
                    <a:pt x="2664" y="1213"/>
                  </a:lnTo>
                  <a:lnTo>
                    <a:pt x="2672" y="1208"/>
                  </a:lnTo>
                  <a:lnTo>
                    <a:pt x="2681" y="1205"/>
                  </a:lnTo>
                  <a:lnTo>
                    <a:pt x="2689" y="1202"/>
                  </a:lnTo>
                  <a:lnTo>
                    <a:pt x="2699" y="1200"/>
                  </a:lnTo>
                  <a:lnTo>
                    <a:pt x="2708" y="1199"/>
                  </a:lnTo>
                  <a:lnTo>
                    <a:pt x="2708" y="1199"/>
                  </a:lnTo>
                  <a:lnTo>
                    <a:pt x="2716" y="1199"/>
                  </a:lnTo>
                  <a:lnTo>
                    <a:pt x="2721" y="1197"/>
                  </a:lnTo>
                  <a:lnTo>
                    <a:pt x="2727" y="1194"/>
                  </a:lnTo>
                  <a:lnTo>
                    <a:pt x="2732" y="1189"/>
                  </a:lnTo>
                  <a:lnTo>
                    <a:pt x="2732" y="1189"/>
                  </a:lnTo>
                  <a:lnTo>
                    <a:pt x="2745" y="1172"/>
                  </a:lnTo>
                  <a:lnTo>
                    <a:pt x="2754" y="1158"/>
                  </a:lnTo>
                  <a:lnTo>
                    <a:pt x="2761" y="1153"/>
                  </a:lnTo>
                  <a:lnTo>
                    <a:pt x="2767" y="1148"/>
                  </a:lnTo>
                  <a:lnTo>
                    <a:pt x="2775" y="1146"/>
                  </a:lnTo>
                  <a:lnTo>
                    <a:pt x="2786" y="1145"/>
                  </a:lnTo>
                  <a:lnTo>
                    <a:pt x="2786" y="1145"/>
                  </a:lnTo>
                  <a:lnTo>
                    <a:pt x="2791" y="1146"/>
                  </a:lnTo>
                  <a:lnTo>
                    <a:pt x="2793" y="1146"/>
                  </a:lnTo>
                  <a:lnTo>
                    <a:pt x="2794" y="1145"/>
                  </a:lnTo>
                  <a:lnTo>
                    <a:pt x="2794" y="1145"/>
                  </a:lnTo>
                  <a:lnTo>
                    <a:pt x="2808" y="1132"/>
                  </a:lnTo>
                  <a:lnTo>
                    <a:pt x="2816" y="1123"/>
                  </a:lnTo>
                  <a:lnTo>
                    <a:pt x="2820" y="1115"/>
                  </a:lnTo>
                  <a:lnTo>
                    <a:pt x="2821" y="1108"/>
                  </a:lnTo>
                  <a:lnTo>
                    <a:pt x="2821" y="1108"/>
                  </a:lnTo>
                  <a:lnTo>
                    <a:pt x="2824" y="1105"/>
                  </a:lnTo>
                  <a:lnTo>
                    <a:pt x="2829" y="1100"/>
                  </a:lnTo>
                  <a:lnTo>
                    <a:pt x="2834" y="1094"/>
                  </a:lnTo>
                  <a:lnTo>
                    <a:pt x="2836" y="1091"/>
                  </a:lnTo>
                  <a:lnTo>
                    <a:pt x="2836" y="1088"/>
                  </a:lnTo>
                  <a:lnTo>
                    <a:pt x="2836" y="1088"/>
                  </a:lnTo>
                  <a:lnTo>
                    <a:pt x="2836" y="1085"/>
                  </a:lnTo>
                  <a:lnTo>
                    <a:pt x="2837" y="1081"/>
                  </a:lnTo>
                  <a:lnTo>
                    <a:pt x="2842" y="1075"/>
                  </a:lnTo>
                  <a:lnTo>
                    <a:pt x="2847" y="1069"/>
                  </a:lnTo>
                  <a:lnTo>
                    <a:pt x="2848" y="1064"/>
                  </a:lnTo>
                  <a:lnTo>
                    <a:pt x="2848" y="1061"/>
                  </a:lnTo>
                  <a:lnTo>
                    <a:pt x="2848" y="1061"/>
                  </a:lnTo>
                  <a:lnTo>
                    <a:pt x="2848" y="1058"/>
                  </a:lnTo>
                  <a:lnTo>
                    <a:pt x="2851" y="1056"/>
                  </a:lnTo>
                  <a:lnTo>
                    <a:pt x="2855" y="1054"/>
                  </a:lnTo>
                  <a:lnTo>
                    <a:pt x="2856" y="1053"/>
                  </a:lnTo>
                  <a:lnTo>
                    <a:pt x="2856" y="1053"/>
                  </a:lnTo>
                  <a:lnTo>
                    <a:pt x="2861" y="1046"/>
                  </a:lnTo>
                  <a:lnTo>
                    <a:pt x="2864" y="1046"/>
                  </a:lnTo>
                  <a:lnTo>
                    <a:pt x="2867" y="1045"/>
                  </a:lnTo>
                  <a:lnTo>
                    <a:pt x="2875" y="1038"/>
                  </a:lnTo>
                  <a:lnTo>
                    <a:pt x="2875" y="1038"/>
                  </a:lnTo>
                  <a:lnTo>
                    <a:pt x="2882" y="1034"/>
                  </a:lnTo>
                  <a:lnTo>
                    <a:pt x="2890" y="1029"/>
                  </a:lnTo>
                  <a:lnTo>
                    <a:pt x="2910" y="1019"/>
                  </a:lnTo>
                  <a:lnTo>
                    <a:pt x="2910" y="1019"/>
                  </a:lnTo>
                  <a:lnTo>
                    <a:pt x="2920" y="1016"/>
                  </a:lnTo>
                  <a:lnTo>
                    <a:pt x="2926" y="1011"/>
                  </a:lnTo>
                  <a:lnTo>
                    <a:pt x="2934" y="1005"/>
                  </a:lnTo>
                  <a:lnTo>
                    <a:pt x="2939" y="997"/>
                  </a:lnTo>
                  <a:lnTo>
                    <a:pt x="2939" y="997"/>
                  </a:lnTo>
                  <a:lnTo>
                    <a:pt x="2945" y="989"/>
                  </a:lnTo>
                  <a:lnTo>
                    <a:pt x="2951" y="983"/>
                  </a:lnTo>
                  <a:lnTo>
                    <a:pt x="2958" y="977"/>
                  </a:lnTo>
                  <a:lnTo>
                    <a:pt x="2966" y="973"/>
                  </a:lnTo>
                  <a:lnTo>
                    <a:pt x="2974" y="970"/>
                  </a:lnTo>
                  <a:lnTo>
                    <a:pt x="2982" y="969"/>
                  </a:lnTo>
                  <a:lnTo>
                    <a:pt x="2991" y="969"/>
                  </a:lnTo>
                  <a:lnTo>
                    <a:pt x="3001" y="970"/>
                  </a:lnTo>
                  <a:lnTo>
                    <a:pt x="3001" y="970"/>
                  </a:lnTo>
                  <a:lnTo>
                    <a:pt x="3072" y="983"/>
                  </a:lnTo>
                  <a:lnTo>
                    <a:pt x="3072" y="983"/>
                  </a:lnTo>
                  <a:lnTo>
                    <a:pt x="3085" y="984"/>
                  </a:lnTo>
                  <a:lnTo>
                    <a:pt x="3094" y="984"/>
                  </a:lnTo>
                  <a:lnTo>
                    <a:pt x="3101" y="983"/>
                  </a:lnTo>
                  <a:lnTo>
                    <a:pt x="3107" y="980"/>
                  </a:lnTo>
                  <a:lnTo>
                    <a:pt x="3112" y="975"/>
                  </a:lnTo>
                  <a:lnTo>
                    <a:pt x="3115" y="969"/>
                  </a:lnTo>
                  <a:lnTo>
                    <a:pt x="3118" y="959"/>
                  </a:lnTo>
                  <a:lnTo>
                    <a:pt x="3121" y="946"/>
                  </a:lnTo>
                  <a:lnTo>
                    <a:pt x="3121" y="946"/>
                  </a:lnTo>
                  <a:lnTo>
                    <a:pt x="3125" y="932"/>
                  </a:lnTo>
                  <a:lnTo>
                    <a:pt x="3126" y="926"/>
                  </a:lnTo>
                  <a:lnTo>
                    <a:pt x="3126" y="919"/>
                  </a:lnTo>
                  <a:lnTo>
                    <a:pt x="3126" y="919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4" name="Freeform 260">
              <a:extLst>
                <a:ext uri="{FF2B5EF4-FFF2-40B4-BE49-F238E27FC236}">
                  <a16:creationId xmlns:a16="http://schemas.microsoft.com/office/drawing/2014/main" id="{18BEAD13-EE6A-CBA9-EDC5-2ADFB1794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5" name="Freeform 261">
              <a:extLst>
                <a:ext uri="{FF2B5EF4-FFF2-40B4-BE49-F238E27FC236}">
                  <a16:creationId xmlns:a16="http://schemas.microsoft.com/office/drawing/2014/main" id="{822B4DC3-032E-CBC2-70FF-5EC25E3FB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6" y="396"/>
              <a:ext cx="2043" cy="3134"/>
            </a:xfrm>
            <a:custGeom>
              <a:avLst/>
              <a:gdLst>
                <a:gd name="T0" fmla="*/ 1949 w 4086"/>
                <a:gd name="T1" fmla="*/ 237 h 6267"/>
                <a:gd name="T2" fmla="*/ 1837 w 4086"/>
                <a:gd name="T3" fmla="*/ 481 h 6267"/>
                <a:gd name="T4" fmla="*/ 1684 w 4086"/>
                <a:gd name="T5" fmla="*/ 345 h 6267"/>
                <a:gd name="T6" fmla="*/ 1552 w 4086"/>
                <a:gd name="T7" fmla="*/ 253 h 6267"/>
                <a:gd name="T8" fmla="*/ 1470 w 4086"/>
                <a:gd name="T9" fmla="*/ 326 h 6267"/>
                <a:gd name="T10" fmla="*/ 1649 w 4086"/>
                <a:gd name="T11" fmla="*/ 580 h 6267"/>
                <a:gd name="T12" fmla="*/ 1489 w 4086"/>
                <a:gd name="T13" fmla="*/ 646 h 6267"/>
                <a:gd name="T14" fmla="*/ 1319 w 4086"/>
                <a:gd name="T15" fmla="*/ 781 h 6267"/>
                <a:gd name="T16" fmla="*/ 1268 w 4086"/>
                <a:gd name="T17" fmla="*/ 967 h 6267"/>
                <a:gd name="T18" fmla="*/ 1206 w 4086"/>
                <a:gd name="T19" fmla="*/ 1072 h 6267"/>
                <a:gd name="T20" fmla="*/ 890 w 4086"/>
                <a:gd name="T21" fmla="*/ 1055 h 6267"/>
                <a:gd name="T22" fmla="*/ 1100 w 4086"/>
                <a:gd name="T23" fmla="*/ 1215 h 6267"/>
                <a:gd name="T24" fmla="*/ 896 w 4086"/>
                <a:gd name="T25" fmla="*/ 1215 h 6267"/>
                <a:gd name="T26" fmla="*/ 450 w 4086"/>
                <a:gd name="T27" fmla="*/ 839 h 6267"/>
                <a:gd name="T28" fmla="*/ 849 w 4086"/>
                <a:gd name="T29" fmla="*/ 843 h 6267"/>
                <a:gd name="T30" fmla="*/ 1187 w 4086"/>
                <a:gd name="T31" fmla="*/ 500 h 6267"/>
                <a:gd name="T32" fmla="*/ 472 w 4086"/>
                <a:gd name="T33" fmla="*/ 365 h 6267"/>
                <a:gd name="T34" fmla="*/ 4 w 4086"/>
                <a:gd name="T35" fmla="*/ 478 h 6267"/>
                <a:gd name="T36" fmla="*/ 240 w 4086"/>
                <a:gd name="T37" fmla="*/ 702 h 6267"/>
                <a:gd name="T38" fmla="*/ 277 w 4086"/>
                <a:gd name="T39" fmla="*/ 996 h 6267"/>
                <a:gd name="T40" fmla="*/ 262 w 4086"/>
                <a:gd name="T41" fmla="*/ 1153 h 6267"/>
                <a:gd name="T42" fmla="*/ 336 w 4086"/>
                <a:gd name="T43" fmla="*/ 1291 h 6267"/>
                <a:gd name="T44" fmla="*/ 385 w 4086"/>
                <a:gd name="T45" fmla="*/ 1460 h 6267"/>
                <a:gd name="T46" fmla="*/ 598 w 4086"/>
                <a:gd name="T47" fmla="*/ 1725 h 6267"/>
                <a:gd name="T48" fmla="*/ 18 w 4086"/>
                <a:gd name="T49" fmla="*/ 2474 h 6267"/>
                <a:gd name="T50" fmla="*/ 77 w 4086"/>
                <a:gd name="T51" fmla="*/ 2600 h 6267"/>
                <a:gd name="T52" fmla="*/ 162 w 4086"/>
                <a:gd name="T53" fmla="*/ 2656 h 6267"/>
                <a:gd name="T54" fmla="*/ 193 w 4086"/>
                <a:gd name="T55" fmla="*/ 2872 h 6267"/>
                <a:gd name="T56" fmla="*/ 291 w 4086"/>
                <a:gd name="T57" fmla="*/ 3035 h 6267"/>
                <a:gd name="T58" fmla="*/ 498 w 4086"/>
                <a:gd name="T59" fmla="*/ 3127 h 6267"/>
                <a:gd name="T60" fmla="*/ 745 w 4086"/>
                <a:gd name="T61" fmla="*/ 3157 h 6267"/>
                <a:gd name="T62" fmla="*/ 868 w 4086"/>
                <a:gd name="T63" fmla="*/ 3451 h 6267"/>
                <a:gd name="T64" fmla="*/ 1068 w 4086"/>
                <a:gd name="T65" fmla="*/ 3561 h 6267"/>
                <a:gd name="T66" fmla="*/ 1104 w 4086"/>
                <a:gd name="T67" fmla="*/ 3721 h 6267"/>
                <a:gd name="T68" fmla="*/ 995 w 4086"/>
                <a:gd name="T69" fmla="*/ 3883 h 6267"/>
                <a:gd name="T70" fmla="*/ 1262 w 4086"/>
                <a:gd name="T71" fmla="*/ 3864 h 6267"/>
                <a:gd name="T72" fmla="*/ 1440 w 4086"/>
                <a:gd name="T73" fmla="*/ 4036 h 6267"/>
                <a:gd name="T74" fmla="*/ 1627 w 4086"/>
                <a:gd name="T75" fmla="*/ 4136 h 6267"/>
                <a:gd name="T76" fmla="*/ 1884 w 4086"/>
                <a:gd name="T77" fmla="*/ 4328 h 6267"/>
                <a:gd name="T78" fmla="*/ 2158 w 4086"/>
                <a:gd name="T79" fmla="*/ 4395 h 6267"/>
                <a:gd name="T80" fmla="*/ 2466 w 4086"/>
                <a:gd name="T81" fmla="*/ 4466 h 6267"/>
                <a:gd name="T82" fmla="*/ 2509 w 4086"/>
                <a:gd name="T83" fmla="*/ 4636 h 6267"/>
                <a:gd name="T84" fmla="*/ 2559 w 4086"/>
                <a:gd name="T85" fmla="*/ 4830 h 6267"/>
                <a:gd name="T86" fmla="*/ 2291 w 4086"/>
                <a:gd name="T87" fmla="*/ 4990 h 6267"/>
                <a:gd name="T88" fmla="*/ 2324 w 4086"/>
                <a:gd name="T89" fmla="*/ 5176 h 6267"/>
                <a:gd name="T90" fmla="*/ 2227 w 4086"/>
                <a:gd name="T91" fmla="*/ 5214 h 6267"/>
                <a:gd name="T92" fmla="*/ 2229 w 4086"/>
                <a:gd name="T93" fmla="*/ 5360 h 6267"/>
                <a:gd name="T94" fmla="*/ 2202 w 4086"/>
                <a:gd name="T95" fmla="*/ 5489 h 6267"/>
                <a:gd name="T96" fmla="*/ 2559 w 4086"/>
                <a:gd name="T97" fmla="*/ 5624 h 6267"/>
                <a:gd name="T98" fmla="*/ 3082 w 4086"/>
                <a:gd name="T99" fmla="*/ 5818 h 6267"/>
                <a:gd name="T100" fmla="*/ 3447 w 4086"/>
                <a:gd name="T101" fmla="*/ 5923 h 6267"/>
                <a:gd name="T102" fmla="*/ 3684 w 4086"/>
                <a:gd name="T103" fmla="*/ 6035 h 6267"/>
                <a:gd name="T104" fmla="*/ 4086 w 4086"/>
                <a:gd name="T105" fmla="*/ 6267 h 6267"/>
                <a:gd name="T106" fmla="*/ 561 w 4086"/>
                <a:gd name="T107" fmla="*/ 2098 h 6267"/>
                <a:gd name="T108" fmla="*/ 396 w 4086"/>
                <a:gd name="T109" fmla="*/ 2087 h 6267"/>
                <a:gd name="T110" fmla="*/ 490 w 4086"/>
                <a:gd name="T111" fmla="*/ 1877 h 6267"/>
                <a:gd name="T112" fmla="*/ 1071 w 4086"/>
                <a:gd name="T113" fmla="*/ 1836 h 6267"/>
                <a:gd name="T114" fmla="*/ 858 w 4086"/>
                <a:gd name="T115" fmla="*/ 1758 h 6267"/>
                <a:gd name="T116" fmla="*/ 812 w 4086"/>
                <a:gd name="T117" fmla="*/ 1655 h 6267"/>
                <a:gd name="T118" fmla="*/ 826 w 4086"/>
                <a:gd name="T119" fmla="*/ 1560 h 6267"/>
                <a:gd name="T120" fmla="*/ 971 w 4086"/>
                <a:gd name="T121" fmla="*/ 1688 h 6267"/>
                <a:gd name="T122" fmla="*/ 2370 w 4086"/>
                <a:gd name="T123" fmla="*/ 5278 h 6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86" h="6267">
                  <a:moveTo>
                    <a:pt x="2853" y="0"/>
                  </a:moveTo>
                  <a:lnTo>
                    <a:pt x="2175" y="0"/>
                  </a:lnTo>
                  <a:lnTo>
                    <a:pt x="2069" y="121"/>
                  </a:lnTo>
                  <a:lnTo>
                    <a:pt x="2069" y="121"/>
                  </a:lnTo>
                  <a:lnTo>
                    <a:pt x="2053" y="130"/>
                  </a:lnTo>
                  <a:lnTo>
                    <a:pt x="2053" y="130"/>
                  </a:lnTo>
                  <a:lnTo>
                    <a:pt x="2042" y="137"/>
                  </a:lnTo>
                  <a:lnTo>
                    <a:pt x="2032" y="143"/>
                  </a:lnTo>
                  <a:lnTo>
                    <a:pt x="2019" y="149"/>
                  </a:lnTo>
                  <a:lnTo>
                    <a:pt x="2002" y="154"/>
                  </a:lnTo>
                  <a:lnTo>
                    <a:pt x="2002" y="154"/>
                  </a:lnTo>
                  <a:lnTo>
                    <a:pt x="1994" y="159"/>
                  </a:lnTo>
                  <a:lnTo>
                    <a:pt x="1991" y="160"/>
                  </a:lnTo>
                  <a:lnTo>
                    <a:pt x="1991" y="162"/>
                  </a:lnTo>
                  <a:lnTo>
                    <a:pt x="1991" y="167"/>
                  </a:lnTo>
                  <a:lnTo>
                    <a:pt x="1994" y="173"/>
                  </a:lnTo>
                  <a:lnTo>
                    <a:pt x="2000" y="184"/>
                  </a:lnTo>
                  <a:lnTo>
                    <a:pt x="2002" y="191"/>
                  </a:lnTo>
                  <a:lnTo>
                    <a:pt x="2002" y="194"/>
                  </a:lnTo>
                  <a:lnTo>
                    <a:pt x="2002" y="197"/>
                  </a:lnTo>
                  <a:lnTo>
                    <a:pt x="2002" y="197"/>
                  </a:lnTo>
                  <a:lnTo>
                    <a:pt x="1997" y="203"/>
                  </a:lnTo>
                  <a:lnTo>
                    <a:pt x="1992" y="210"/>
                  </a:lnTo>
                  <a:lnTo>
                    <a:pt x="1981" y="219"/>
                  </a:lnTo>
                  <a:lnTo>
                    <a:pt x="1970" y="226"/>
                  </a:lnTo>
                  <a:lnTo>
                    <a:pt x="1959" y="230"/>
                  </a:lnTo>
                  <a:lnTo>
                    <a:pt x="1959" y="230"/>
                  </a:lnTo>
                  <a:lnTo>
                    <a:pt x="1954" y="232"/>
                  </a:lnTo>
                  <a:lnTo>
                    <a:pt x="1949" y="237"/>
                  </a:lnTo>
                  <a:lnTo>
                    <a:pt x="1937" y="251"/>
                  </a:lnTo>
                  <a:lnTo>
                    <a:pt x="1926" y="270"/>
                  </a:lnTo>
                  <a:lnTo>
                    <a:pt x="1915" y="294"/>
                  </a:lnTo>
                  <a:lnTo>
                    <a:pt x="1915" y="294"/>
                  </a:lnTo>
                  <a:lnTo>
                    <a:pt x="1910" y="307"/>
                  </a:lnTo>
                  <a:lnTo>
                    <a:pt x="1907" y="316"/>
                  </a:lnTo>
                  <a:lnTo>
                    <a:pt x="1905" y="324"/>
                  </a:lnTo>
                  <a:lnTo>
                    <a:pt x="1905" y="330"/>
                  </a:lnTo>
                  <a:lnTo>
                    <a:pt x="1907" y="338"/>
                  </a:lnTo>
                  <a:lnTo>
                    <a:pt x="1908" y="341"/>
                  </a:lnTo>
                  <a:lnTo>
                    <a:pt x="1908" y="341"/>
                  </a:lnTo>
                  <a:lnTo>
                    <a:pt x="1910" y="346"/>
                  </a:lnTo>
                  <a:lnTo>
                    <a:pt x="1913" y="361"/>
                  </a:lnTo>
                  <a:lnTo>
                    <a:pt x="1915" y="372"/>
                  </a:lnTo>
                  <a:lnTo>
                    <a:pt x="1913" y="384"/>
                  </a:lnTo>
                  <a:lnTo>
                    <a:pt x="1911" y="402"/>
                  </a:lnTo>
                  <a:lnTo>
                    <a:pt x="1908" y="419"/>
                  </a:lnTo>
                  <a:lnTo>
                    <a:pt x="1908" y="419"/>
                  </a:lnTo>
                  <a:lnTo>
                    <a:pt x="1903" y="435"/>
                  </a:lnTo>
                  <a:lnTo>
                    <a:pt x="1900" y="445"/>
                  </a:lnTo>
                  <a:lnTo>
                    <a:pt x="1897" y="448"/>
                  </a:lnTo>
                  <a:lnTo>
                    <a:pt x="1894" y="448"/>
                  </a:lnTo>
                  <a:lnTo>
                    <a:pt x="1891" y="446"/>
                  </a:lnTo>
                  <a:lnTo>
                    <a:pt x="1884" y="445"/>
                  </a:lnTo>
                  <a:lnTo>
                    <a:pt x="1878" y="446"/>
                  </a:lnTo>
                  <a:lnTo>
                    <a:pt x="1870" y="451"/>
                  </a:lnTo>
                  <a:lnTo>
                    <a:pt x="1870" y="451"/>
                  </a:lnTo>
                  <a:lnTo>
                    <a:pt x="1856" y="462"/>
                  </a:lnTo>
                  <a:lnTo>
                    <a:pt x="1837" y="481"/>
                  </a:lnTo>
                  <a:lnTo>
                    <a:pt x="1837" y="481"/>
                  </a:lnTo>
                  <a:lnTo>
                    <a:pt x="1822" y="494"/>
                  </a:lnTo>
                  <a:lnTo>
                    <a:pt x="1821" y="494"/>
                  </a:lnTo>
                  <a:lnTo>
                    <a:pt x="1822" y="492"/>
                  </a:lnTo>
                  <a:lnTo>
                    <a:pt x="1826" y="484"/>
                  </a:lnTo>
                  <a:lnTo>
                    <a:pt x="1826" y="483"/>
                  </a:lnTo>
                  <a:lnTo>
                    <a:pt x="1824" y="481"/>
                  </a:lnTo>
                  <a:lnTo>
                    <a:pt x="1824" y="481"/>
                  </a:lnTo>
                  <a:lnTo>
                    <a:pt x="1802" y="478"/>
                  </a:lnTo>
                  <a:lnTo>
                    <a:pt x="1764" y="470"/>
                  </a:lnTo>
                  <a:lnTo>
                    <a:pt x="1727" y="461"/>
                  </a:lnTo>
                  <a:lnTo>
                    <a:pt x="1713" y="456"/>
                  </a:lnTo>
                  <a:lnTo>
                    <a:pt x="1705" y="451"/>
                  </a:lnTo>
                  <a:lnTo>
                    <a:pt x="1705" y="451"/>
                  </a:lnTo>
                  <a:lnTo>
                    <a:pt x="1698" y="448"/>
                  </a:lnTo>
                  <a:lnTo>
                    <a:pt x="1691" y="445"/>
                  </a:lnTo>
                  <a:lnTo>
                    <a:pt x="1673" y="440"/>
                  </a:lnTo>
                  <a:lnTo>
                    <a:pt x="1662" y="437"/>
                  </a:lnTo>
                  <a:lnTo>
                    <a:pt x="1652" y="432"/>
                  </a:lnTo>
                  <a:lnTo>
                    <a:pt x="1644" y="427"/>
                  </a:lnTo>
                  <a:lnTo>
                    <a:pt x="1637" y="419"/>
                  </a:lnTo>
                  <a:lnTo>
                    <a:pt x="1641" y="400"/>
                  </a:lnTo>
                  <a:lnTo>
                    <a:pt x="1641" y="400"/>
                  </a:lnTo>
                  <a:lnTo>
                    <a:pt x="1643" y="394"/>
                  </a:lnTo>
                  <a:lnTo>
                    <a:pt x="1649" y="380"/>
                  </a:lnTo>
                  <a:lnTo>
                    <a:pt x="1656" y="370"/>
                  </a:lnTo>
                  <a:lnTo>
                    <a:pt x="1662" y="361"/>
                  </a:lnTo>
                  <a:lnTo>
                    <a:pt x="1671" y="353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700" y="337"/>
                  </a:lnTo>
                  <a:lnTo>
                    <a:pt x="1702" y="335"/>
                  </a:lnTo>
                  <a:lnTo>
                    <a:pt x="1713" y="329"/>
                  </a:lnTo>
                  <a:lnTo>
                    <a:pt x="1713" y="329"/>
                  </a:lnTo>
                  <a:lnTo>
                    <a:pt x="1722" y="322"/>
                  </a:lnTo>
                  <a:lnTo>
                    <a:pt x="1729" y="316"/>
                  </a:lnTo>
                  <a:lnTo>
                    <a:pt x="1733" y="311"/>
                  </a:lnTo>
                  <a:lnTo>
                    <a:pt x="1735" y="307"/>
                  </a:lnTo>
                  <a:lnTo>
                    <a:pt x="1735" y="303"/>
                  </a:lnTo>
                  <a:lnTo>
                    <a:pt x="1735" y="302"/>
                  </a:lnTo>
                  <a:lnTo>
                    <a:pt x="1735" y="299"/>
                  </a:lnTo>
                  <a:lnTo>
                    <a:pt x="1735" y="299"/>
                  </a:lnTo>
                  <a:lnTo>
                    <a:pt x="1711" y="283"/>
                  </a:lnTo>
                  <a:lnTo>
                    <a:pt x="1671" y="256"/>
                  </a:lnTo>
                  <a:lnTo>
                    <a:pt x="1671" y="256"/>
                  </a:lnTo>
                  <a:lnTo>
                    <a:pt x="1659" y="249"/>
                  </a:lnTo>
                  <a:lnTo>
                    <a:pt x="1649" y="246"/>
                  </a:lnTo>
                  <a:lnTo>
                    <a:pt x="1638" y="241"/>
                  </a:lnTo>
                  <a:lnTo>
                    <a:pt x="1621" y="235"/>
                  </a:lnTo>
                  <a:lnTo>
                    <a:pt x="1621" y="235"/>
                  </a:lnTo>
                  <a:lnTo>
                    <a:pt x="1610" y="230"/>
                  </a:lnTo>
                  <a:lnTo>
                    <a:pt x="1602" y="230"/>
                  </a:lnTo>
                  <a:lnTo>
                    <a:pt x="1595" y="232"/>
                  </a:lnTo>
                  <a:lnTo>
                    <a:pt x="1587" y="235"/>
                  </a:lnTo>
                  <a:lnTo>
                    <a:pt x="1573" y="245"/>
                  </a:lnTo>
                  <a:lnTo>
                    <a:pt x="1563" y="248"/>
                  </a:lnTo>
                  <a:lnTo>
                    <a:pt x="1552" y="253"/>
                  </a:lnTo>
                  <a:lnTo>
                    <a:pt x="1552" y="253"/>
                  </a:lnTo>
                  <a:lnTo>
                    <a:pt x="1541" y="254"/>
                  </a:lnTo>
                  <a:lnTo>
                    <a:pt x="1530" y="256"/>
                  </a:lnTo>
                  <a:lnTo>
                    <a:pt x="1521" y="256"/>
                  </a:lnTo>
                  <a:lnTo>
                    <a:pt x="1513" y="254"/>
                  </a:lnTo>
                  <a:lnTo>
                    <a:pt x="1490" y="248"/>
                  </a:lnTo>
                  <a:lnTo>
                    <a:pt x="1459" y="240"/>
                  </a:lnTo>
                  <a:lnTo>
                    <a:pt x="1459" y="240"/>
                  </a:lnTo>
                  <a:lnTo>
                    <a:pt x="1443" y="235"/>
                  </a:lnTo>
                  <a:lnTo>
                    <a:pt x="1433" y="235"/>
                  </a:lnTo>
                  <a:lnTo>
                    <a:pt x="1427" y="235"/>
                  </a:lnTo>
                  <a:lnTo>
                    <a:pt x="1424" y="237"/>
                  </a:lnTo>
                  <a:lnTo>
                    <a:pt x="1416" y="240"/>
                  </a:lnTo>
                  <a:lnTo>
                    <a:pt x="1409" y="240"/>
                  </a:lnTo>
                  <a:lnTo>
                    <a:pt x="1400" y="240"/>
                  </a:lnTo>
                  <a:lnTo>
                    <a:pt x="1400" y="240"/>
                  </a:lnTo>
                  <a:lnTo>
                    <a:pt x="1393" y="240"/>
                  </a:lnTo>
                  <a:lnTo>
                    <a:pt x="1389" y="241"/>
                  </a:lnTo>
                  <a:lnTo>
                    <a:pt x="1386" y="243"/>
                  </a:lnTo>
                  <a:lnTo>
                    <a:pt x="1382" y="246"/>
                  </a:lnTo>
                  <a:lnTo>
                    <a:pt x="1379" y="256"/>
                  </a:lnTo>
                  <a:lnTo>
                    <a:pt x="1379" y="265"/>
                  </a:lnTo>
                  <a:lnTo>
                    <a:pt x="1379" y="276"/>
                  </a:lnTo>
                  <a:lnTo>
                    <a:pt x="1381" y="286"/>
                  </a:lnTo>
                  <a:lnTo>
                    <a:pt x="1382" y="294"/>
                  </a:lnTo>
                  <a:lnTo>
                    <a:pt x="1425" y="294"/>
                  </a:lnTo>
                  <a:lnTo>
                    <a:pt x="1425" y="294"/>
                  </a:lnTo>
                  <a:lnTo>
                    <a:pt x="1430" y="299"/>
                  </a:lnTo>
                  <a:lnTo>
                    <a:pt x="1446" y="310"/>
                  </a:lnTo>
                  <a:lnTo>
                    <a:pt x="1470" y="326"/>
                  </a:lnTo>
                  <a:lnTo>
                    <a:pt x="1501" y="341"/>
                  </a:lnTo>
                  <a:lnTo>
                    <a:pt x="1501" y="341"/>
                  </a:lnTo>
                  <a:lnTo>
                    <a:pt x="1506" y="386"/>
                  </a:lnTo>
                  <a:lnTo>
                    <a:pt x="1514" y="469"/>
                  </a:lnTo>
                  <a:lnTo>
                    <a:pt x="1514" y="469"/>
                  </a:lnTo>
                  <a:lnTo>
                    <a:pt x="1516" y="484"/>
                  </a:lnTo>
                  <a:lnTo>
                    <a:pt x="1517" y="494"/>
                  </a:lnTo>
                  <a:lnTo>
                    <a:pt x="1521" y="499"/>
                  </a:lnTo>
                  <a:lnTo>
                    <a:pt x="1522" y="500"/>
                  </a:lnTo>
                  <a:lnTo>
                    <a:pt x="1530" y="502"/>
                  </a:lnTo>
                  <a:lnTo>
                    <a:pt x="1536" y="505"/>
                  </a:lnTo>
                  <a:lnTo>
                    <a:pt x="1544" y="510"/>
                  </a:lnTo>
                  <a:lnTo>
                    <a:pt x="1544" y="510"/>
                  </a:lnTo>
                  <a:lnTo>
                    <a:pt x="1554" y="519"/>
                  </a:lnTo>
                  <a:lnTo>
                    <a:pt x="1554" y="519"/>
                  </a:lnTo>
                  <a:lnTo>
                    <a:pt x="1555" y="519"/>
                  </a:lnTo>
                  <a:lnTo>
                    <a:pt x="1555" y="518"/>
                  </a:lnTo>
                  <a:lnTo>
                    <a:pt x="1557" y="516"/>
                  </a:lnTo>
                  <a:lnTo>
                    <a:pt x="1562" y="515"/>
                  </a:lnTo>
                  <a:lnTo>
                    <a:pt x="1570" y="516"/>
                  </a:lnTo>
                  <a:lnTo>
                    <a:pt x="1570" y="516"/>
                  </a:lnTo>
                  <a:lnTo>
                    <a:pt x="1584" y="519"/>
                  </a:lnTo>
                  <a:lnTo>
                    <a:pt x="1590" y="523"/>
                  </a:lnTo>
                  <a:lnTo>
                    <a:pt x="1597" y="526"/>
                  </a:lnTo>
                  <a:lnTo>
                    <a:pt x="1611" y="538"/>
                  </a:lnTo>
                  <a:lnTo>
                    <a:pt x="1633" y="561"/>
                  </a:lnTo>
                  <a:lnTo>
                    <a:pt x="1633" y="561"/>
                  </a:lnTo>
                  <a:lnTo>
                    <a:pt x="1649" y="578"/>
                  </a:lnTo>
                  <a:lnTo>
                    <a:pt x="1649" y="580"/>
                  </a:lnTo>
                  <a:lnTo>
                    <a:pt x="1646" y="580"/>
                  </a:lnTo>
                  <a:lnTo>
                    <a:pt x="1641" y="578"/>
                  </a:lnTo>
                  <a:lnTo>
                    <a:pt x="1635" y="578"/>
                  </a:lnTo>
                  <a:lnTo>
                    <a:pt x="1632" y="580"/>
                  </a:lnTo>
                  <a:lnTo>
                    <a:pt x="1629" y="581"/>
                  </a:lnTo>
                  <a:lnTo>
                    <a:pt x="1627" y="584"/>
                  </a:lnTo>
                  <a:lnTo>
                    <a:pt x="1624" y="589"/>
                  </a:lnTo>
                  <a:lnTo>
                    <a:pt x="1624" y="589"/>
                  </a:lnTo>
                  <a:lnTo>
                    <a:pt x="1622" y="599"/>
                  </a:lnTo>
                  <a:lnTo>
                    <a:pt x="1621" y="610"/>
                  </a:lnTo>
                  <a:lnTo>
                    <a:pt x="1622" y="631"/>
                  </a:lnTo>
                  <a:lnTo>
                    <a:pt x="1625" y="651"/>
                  </a:lnTo>
                  <a:lnTo>
                    <a:pt x="1625" y="662"/>
                  </a:lnTo>
                  <a:lnTo>
                    <a:pt x="1624" y="672"/>
                  </a:lnTo>
                  <a:lnTo>
                    <a:pt x="1624" y="672"/>
                  </a:lnTo>
                  <a:lnTo>
                    <a:pt x="1622" y="680"/>
                  </a:lnTo>
                  <a:lnTo>
                    <a:pt x="1617" y="683"/>
                  </a:lnTo>
                  <a:lnTo>
                    <a:pt x="1613" y="685"/>
                  </a:lnTo>
                  <a:lnTo>
                    <a:pt x="1608" y="683"/>
                  </a:lnTo>
                  <a:lnTo>
                    <a:pt x="1598" y="678"/>
                  </a:lnTo>
                  <a:lnTo>
                    <a:pt x="1595" y="675"/>
                  </a:lnTo>
                  <a:lnTo>
                    <a:pt x="1595" y="675"/>
                  </a:lnTo>
                  <a:lnTo>
                    <a:pt x="1581" y="670"/>
                  </a:lnTo>
                  <a:lnTo>
                    <a:pt x="1568" y="665"/>
                  </a:lnTo>
                  <a:lnTo>
                    <a:pt x="1557" y="659"/>
                  </a:lnTo>
                  <a:lnTo>
                    <a:pt x="1557" y="659"/>
                  </a:lnTo>
                  <a:lnTo>
                    <a:pt x="1546" y="654"/>
                  </a:lnTo>
                  <a:lnTo>
                    <a:pt x="1532" y="651"/>
                  </a:lnTo>
                  <a:lnTo>
                    <a:pt x="1489" y="646"/>
                  </a:lnTo>
                  <a:lnTo>
                    <a:pt x="1489" y="646"/>
                  </a:lnTo>
                  <a:lnTo>
                    <a:pt x="1467" y="643"/>
                  </a:lnTo>
                  <a:lnTo>
                    <a:pt x="1430" y="637"/>
                  </a:lnTo>
                  <a:lnTo>
                    <a:pt x="1430" y="637"/>
                  </a:lnTo>
                  <a:lnTo>
                    <a:pt x="1411" y="637"/>
                  </a:lnTo>
                  <a:lnTo>
                    <a:pt x="1405" y="637"/>
                  </a:lnTo>
                  <a:lnTo>
                    <a:pt x="1400" y="638"/>
                  </a:lnTo>
                  <a:lnTo>
                    <a:pt x="1397" y="642"/>
                  </a:lnTo>
                  <a:lnTo>
                    <a:pt x="1395" y="645"/>
                  </a:lnTo>
                  <a:lnTo>
                    <a:pt x="1393" y="653"/>
                  </a:lnTo>
                  <a:lnTo>
                    <a:pt x="1393" y="664"/>
                  </a:lnTo>
                  <a:lnTo>
                    <a:pt x="1395" y="675"/>
                  </a:lnTo>
                  <a:lnTo>
                    <a:pt x="1393" y="688"/>
                  </a:lnTo>
                  <a:lnTo>
                    <a:pt x="1392" y="700"/>
                  </a:lnTo>
                  <a:lnTo>
                    <a:pt x="1392" y="700"/>
                  </a:lnTo>
                  <a:lnTo>
                    <a:pt x="1386" y="716"/>
                  </a:lnTo>
                  <a:lnTo>
                    <a:pt x="1381" y="721"/>
                  </a:lnTo>
                  <a:lnTo>
                    <a:pt x="1371" y="731"/>
                  </a:lnTo>
                  <a:lnTo>
                    <a:pt x="1362" y="742"/>
                  </a:lnTo>
                  <a:lnTo>
                    <a:pt x="1349" y="761"/>
                  </a:lnTo>
                  <a:lnTo>
                    <a:pt x="1349" y="761"/>
                  </a:lnTo>
                  <a:lnTo>
                    <a:pt x="1328" y="788"/>
                  </a:lnTo>
                  <a:lnTo>
                    <a:pt x="1324" y="791"/>
                  </a:lnTo>
                  <a:lnTo>
                    <a:pt x="1324" y="791"/>
                  </a:lnTo>
                  <a:lnTo>
                    <a:pt x="1324" y="789"/>
                  </a:lnTo>
                  <a:lnTo>
                    <a:pt x="1324" y="783"/>
                  </a:lnTo>
                  <a:lnTo>
                    <a:pt x="1322" y="781"/>
                  </a:lnTo>
                  <a:lnTo>
                    <a:pt x="1319" y="781"/>
                  </a:lnTo>
                  <a:lnTo>
                    <a:pt x="1319" y="781"/>
                  </a:lnTo>
                  <a:lnTo>
                    <a:pt x="1297" y="797"/>
                  </a:lnTo>
                  <a:lnTo>
                    <a:pt x="1282" y="807"/>
                  </a:lnTo>
                  <a:lnTo>
                    <a:pt x="1265" y="816"/>
                  </a:lnTo>
                  <a:lnTo>
                    <a:pt x="1265" y="816"/>
                  </a:lnTo>
                  <a:lnTo>
                    <a:pt x="1257" y="821"/>
                  </a:lnTo>
                  <a:lnTo>
                    <a:pt x="1251" y="826"/>
                  </a:lnTo>
                  <a:lnTo>
                    <a:pt x="1247" y="831"/>
                  </a:lnTo>
                  <a:lnTo>
                    <a:pt x="1244" y="835"/>
                  </a:lnTo>
                  <a:lnTo>
                    <a:pt x="1239" y="847"/>
                  </a:lnTo>
                  <a:lnTo>
                    <a:pt x="1236" y="851"/>
                  </a:lnTo>
                  <a:lnTo>
                    <a:pt x="1230" y="858"/>
                  </a:lnTo>
                  <a:lnTo>
                    <a:pt x="1230" y="858"/>
                  </a:lnTo>
                  <a:lnTo>
                    <a:pt x="1225" y="864"/>
                  </a:lnTo>
                  <a:lnTo>
                    <a:pt x="1222" y="870"/>
                  </a:lnTo>
                  <a:lnTo>
                    <a:pt x="1219" y="877"/>
                  </a:lnTo>
                  <a:lnTo>
                    <a:pt x="1219" y="881"/>
                  </a:lnTo>
                  <a:lnTo>
                    <a:pt x="1219" y="896"/>
                  </a:lnTo>
                  <a:lnTo>
                    <a:pt x="1222" y="913"/>
                  </a:lnTo>
                  <a:lnTo>
                    <a:pt x="1222" y="913"/>
                  </a:lnTo>
                  <a:lnTo>
                    <a:pt x="1223" y="924"/>
                  </a:lnTo>
                  <a:lnTo>
                    <a:pt x="1225" y="926"/>
                  </a:lnTo>
                  <a:lnTo>
                    <a:pt x="1227" y="926"/>
                  </a:lnTo>
                  <a:lnTo>
                    <a:pt x="1233" y="931"/>
                  </a:lnTo>
                  <a:lnTo>
                    <a:pt x="1239" y="937"/>
                  </a:lnTo>
                  <a:lnTo>
                    <a:pt x="1247" y="947"/>
                  </a:lnTo>
                  <a:lnTo>
                    <a:pt x="1247" y="947"/>
                  </a:lnTo>
                  <a:lnTo>
                    <a:pt x="1255" y="958"/>
                  </a:lnTo>
                  <a:lnTo>
                    <a:pt x="1263" y="964"/>
                  </a:lnTo>
                  <a:lnTo>
                    <a:pt x="1268" y="967"/>
                  </a:lnTo>
                  <a:lnTo>
                    <a:pt x="1273" y="969"/>
                  </a:lnTo>
                  <a:lnTo>
                    <a:pt x="1281" y="967"/>
                  </a:lnTo>
                  <a:lnTo>
                    <a:pt x="1285" y="967"/>
                  </a:lnTo>
                  <a:lnTo>
                    <a:pt x="1290" y="967"/>
                  </a:lnTo>
                  <a:lnTo>
                    <a:pt x="1290" y="967"/>
                  </a:lnTo>
                  <a:lnTo>
                    <a:pt x="1300" y="974"/>
                  </a:lnTo>
                  <a:lnTo>
                    <a:pt x="1314" y="983"/>
                  </a:lnTo>
                  <a:lnTo>
                    <a:pt x="1333" y="996"/>
                  </a:lnTo>
                  <a:lnTo>
                    <a:pt x="1357" y="1010"/>
                  </a:lnTo>
                  <a:lnTo>
                    <a:pt x="1357" y="1010"/>
                  </a:lnTo>
                  <a:lnTo>
                    <a:pt x="1363" y="1015"/>
                  </a:lnTo>
                  <a:lnTo>
                    <a:pt x="1368" y="1018"/>
                  </a:lnTo>
                  <a:lnTo>
                    <a:pt x="1371" y="1023"/>
                  </a:lnTo>
                  <a:lnTo>
                    <a:pt x="1373" y="1028"/>
                  </a:lnTo>
                  <a:lnTo>
                    <a:pt x="1374" y="1032"/>
                  </a:lnTo>
                  <a:lnTo>
                    <a:pt x="1374" y="1036"/>
                  </a:lnTo>
                  <a:lnTo>
                    <a:pt x="1371" y="1045"/>
                  </a:lnTo>
                  <a:lnTo>
                    <a:pt x="1368" y="1051"/>
                  </a:lnTo>
                  <a:lnTo>
                    <a:pt x="1363" y="1058"/>
                  </a:lnTo>
                  <a:lnTo>
                    <a:pt x="1357" y="1063"/>
                  </a:lnTo>
                  <a:lnTo>
                    <a:pt x="1357" y="1063"/>
                  </a:lnTo>
                  <a:lnTo>
                    <a:pt x="1344" y="1067"/>
                  </a:lnTo>
                  <a:lnTo>
                    <a:pt x="1316" y="1074"/>
                  </a:lnTo>
                  <a:lnTo>
                    <a:pt x="1316" y="1074"/>
                  </a:lnTo>
                  <a:lnTo>
                    <a:pt x="1300" y="1077"/>
                  </a:lnTo>
                  <a:lnTo>
                    <a:pt x="1284" y="1077"/>
                  </a:lnTo>
                  <a:lnTo>
                    <a:pt x="1235" y="1074"/>
                  </a:lnTo>
                  <a:lnTo>
                    <a:pt x="1235" y="1074"/>
                  </a:lnTo>
                  <a:lnTo>
                    <a:pt x="1206" y="1072"/>
                  </a:lnTo>
                  <a:lnTo>
                    <a:pt x="1189" y="1072"/>
                  </a:lnTo>
                  <a:lnTo>
                    <a:pt x="1154" y="1074"/>
                  </a:lnTo>
                  <a:lnTo>
                    <a:pt x="1154" y="1074"/>
                  </a:lnTo>
                  <a:lnTo>
                    <a:pt x="1142" y="1074"/>
                  </a:lnTo>
                  <a:lnTo>
                    <a:pt x="1130" y="1072"/>
                  </a:lnTo>
                  <a:lnTo>
                    <a:pt x="1104" y="1069"/>
                  </a:lnTo>
                  <a:lnTo>
                    <a:pt x="1077" y="1063"/>
                  </a:lnTo>
                  <a:lnTo>
                    <a:pt x="1077" y="1063"/>
                  </a:lnTo>
                  <a:lnTo>
                    <a:pt x="1042" y="1050"/>
                  </a:lnTo>
                  <a:lnTo>
                    <a:pt x="1017" y="1039"/>
                  </a:lnTo>
                  <a:lnTo>
                    <a:pt x="1007" y="1032"/>
                  </a:lnTo>
                  <a:lnTo>
                    <a:pt x="1001" y="1028"/>
                  </a:lnTo>
                  <a:lnTo>
                    <a:pt x="1001" y="1028"/>
                  </a:lnTo>
                  <a:lnTo>
                    <a:pt x="996" y="1023"/>
                  </a:lnTo>
                  <a:lnTo>
                    <a:pt x="988" y="1020"/>
                  </a:lnTo>
                  <a:lnTo>
                    <a:pt x="979" y="1016"/>
                  </a:lnTo>
                  <a:lnTo>
                    <a:pt x="968" y="1013"/>
                  </a:lnTo>
                  <a:lnTo>
                    <a:pt x="946" y="1012"/>
                  </a:lnTo>
                  <a:lnTo>
                    <a:pt x="925" y="1010"/>
                  </a:lnTo>
                  <a:lnTo>
                    <a:pt x="925" y="1010"/>
                  </a:lnTo>
                  <a:lnTo>
                    <a:pt x="919" y="1012"/>
                  </a:lnTo>
                  <a:lnTo>
                    <a:pt x="912" y="1015"/>
                  </a:lnTo>
                  <a:lnTo>
                    <a:pt x="907" y="1020"/>
                  </a:lnTo>
                  <a:lnTo>
                    <a:pt x="904" y="1024"/>
                  </a:lnTo>
                  <a:lnTo>
                    <a:pt x="901" y="1036"/>
                  </a:lnTo>
                  <a:lnTo>
                    <a:pt x="899" y="1040"/>
                  </a:lnTo>
                  <a:lnTo>
                    <a:pt x="899" y="1040"/>
                  </a:lnTo>
                  <a:lnTo>
                    <a:pt x="896" y="1045"/>
                  </a:lnTo>
                  <a:lnTo>
                    <a:pt x="890" y="1055"/>
                  </a:lnTo>
                  <a:lnTo>
                    <a:pt x="882" y="1070"/>
                  </a:lnTo>
                  <a:lnTo>
                    <a:pt x="880" y="1078"/>
                  </a:lnTo>
                  <a:lnTo>
                    <a:pt x="879" y="1086"/>
                  </a:lnTo>
                  <a:lnTo>
                    <a:pt x="879" y="1086"/>
                  </a:lnTo>
                  <a:lnTo>
                    <a:pt x="880" y="1094"/>
                  </a:lnTo>
                  <a:lnTo>
                    <a:pt x="882" y="1099"/>
                  </a:lnTo>
                  <a:lnTo>
                    <a:pt x="885" y="1104"/>
                  </a:lnTo>
                  <a:lnTo>
                    <a:pt x="890" y="1107"/>
                  </a:lnTo>
                  <a:lnTo>
                    <a:pt x="896" y="1110"/>
                  </a:lnTo>
                  <a:lnTo>
                    <a:pt x="899" y="1112"/>
                  </a:lnTo>
                  <a:lnTo>
                    <a:pt x="925" y="1163"/>
                  </a:lnTo>
                  <a:lnTo>
                    <a:pt x="925" y="1163"/>
                  </a:lnTo>
                  <a:lnTo>
                    <a:pt x="953" y="1164"/>
                  </a:lnTo>
                  <a:lnTo>
                    <a:pt x="998" y="1167"/>
                  </a:lnTo>
                  <a:lnTo>
                    <a:pt x="998" y="1167"/>
                  </a:lnTo>
                  <a:lnTo>
                    <a:pt x="1012" y="1167"/>
                  </a:lnTo>
                  <a:lnTo>
                    <a:pt x="1028" y="1169"/>
                  </a:lnTo>
                  <a:lnTo>
                    <a:pt x="1036" y="1172"/>
                  </a:lnTo>
                  <a:lnTo>
                    <a:pt x="1046" y="1175"/>
                  </a:lnTo>
                  <a:lnTo>
                    <a:pt x="1055" y="1180"/>
                  </a:lnTo>
                  <a:lnTo>
                    <a:pt x="1065" y="1188"/>
                  </a:lnTo>
                  <a:lnTo>
                    <a:pt x="1065" y="1188"/>
                  </a:lnTo>
                  <a:lnTo>
                    <a:pt x="1074" y="1193"/>
                  </a:lnTo>
                  <a:lnTo>
                    <a:pt x="1081" y="1196"/>
                  </a:lnTo>
                  <a:lnTo>
                    <a:pt x="1088" y="1198"/>
                  </a:lnTo>
                  <a:lnTo>
                    <a:pt x="1090" y="1198"/>
                  </a:lnTo>
                  <a:lnTo>
                    <a:pt x="1093" y="1201"/>
                  </a:lnTo>
                  <a:lnTo>
                    <a:pt x="1100" y="1215"/>
                  </a:lnTo>
                  <a:lnTo>
                    <a:pt x="1100" y="1215"/>
                  </a:lnTo>
                  <a:lnTo>
                    <a:pt x="1103" y="1225"/>
                  </a:lnTo>
                  <a:lnTo>
                    <a:pt x="1104" y="1232"/>
                  </a:lnTo>
                  <a:lnTo>
                    <a:pt x="1103" y="1239"/>
                  </a:lnTo>
                  <a:lnTo>
                    <a:pt x="1101" y="1244"/>
                  </a:lnTo>
                  <a:lnTo>
                    <a:pt x="1100" y="1247"/>
                  </a:lnTo>
                  <a:lnTo>
                    <a:pt x="1098" y="1248"/>
                  </a:lnTo>
                  <a:lnTo>
                    <a:pt x="1095" y="1250"/>
                  </a:lnTo>
                  <a:lnTo>
                    <a:pt x="1095" y="1250"/>
                  </a:lnTo>
                  <a:lnTo>
                    <a:pt x="1082" y="1252"/>
                  </a:lnTo>
                  <a:lnTo>
                    <a:pt x="1061" y="1250"/>
                  </a:lnTo>
                  <a:lnTo>
                    <a:pt x="1061" y="1250"/>
                  </a:lnTo>
                  <a:lnTo>
                    <a:pt x="1055" y="1252"/>
                  </a:lnTo>
                  <a:lnTo>
                    <a:pt x="1049" y="1253"/>
                  </a:lnTo>
                  <a:lnTo>
                    <a:pt x="1031" y="1261"/>
                  </a:lnTo>
                  <a:lnTo>
                    <a:pt x="1009" y="1269"/>
                  </a:lnTo>
                  <a:lnTo>
                    <a:pt x="998" y="1272"/>
                  </a:lnTo>
                  <a:lnTo>
                    <a:pt x="985" y="1272"/>
                  </a:lnTo>
                  <a:lnTo>
                    <a:pt x="985" y="1272"/>
                  </a:lnTo>
                  <a:lnTo>
                    <a:pt x="965" y="1272"/>
                  </a:lnTo>
                  <a:lnTo>
                    <a:pt x="958" y="1271"/>
                  </a:lnTo>
                  <a:lnTo>
                    <a:pt x="952" y="1269"/>
                  </a:lnTo>
                  <a:lnTo>
                    <a:pt x="941" y="1261"/>
                  </a:lnTo>
                  <a:lnTo>
                    <a:pt x="925" y="1250"/>
                  </a:lnTo>
                  <a:lnTo>
                    <a:pt x="925" y="1250"/>
                  </a:lnTo>
                  <a:lnTo>
                    <a:pt x="912" y="1240"/>
                  </a:lnTo>
                  <a:lnTo>
                    <a:pt x="906" y="1236"/>
                  </a:lnTo>
                  <a:lnTo>
                    <a:pt x="903" y="1229"/>
                  </a:lnTo>
                  <a:lnTo>
                    <a:pt x="896" y="1215"/>
                  </a:lnTo>
                  <a:lnTo>
                    <a:pt x="896" y="1215"/>
                  </a:lnTo>
                  <a:lnTo>
                    <a:pt x="890" y="1205"/>
                  </a:lnTo>
                  <a:lnTo>
                    <a:pt x="882" y="1199"/>
                  </a:lnTo>
                  <a:lnTo>
                    <a:pt x="872" y="1196"/>
                  </a:lnTo>
                  <a:lnTo>
                    <a:pt x="863" y="1193"/>
                  </a:lnTo>
                  <a:lnTo>
                    <a:pt x="841" y="1191"/>
                  </a:lnTo>
                  <a:lnTo>
                    <a:pt x="830" y="1190"/>
                  </a:lnTo>
                  <a:lnTo>
                    <a:pt x="820" y="1188"/>
                  </a:lnTo>
                  <a:lnTo>
                    <a:pt x="820" y="1188"/>
                  </a:lnTo>
                  <a:lnTo>
                    <a:pt x="806" y="1190"/>
                  </a:lnTo>
                  <a:lnTo>
                    <a:pt x="776" y="1193"/>
                  </a:lnTo>
                  <a:lnTo>
                    <a:pt x="758" y="1193"/>
                  </a:lnTo>
                  <a:lnTo>
                    <a:pt x="741" y="1193"/>
                  </a:lnTo>
                  <a:lnTo>
                    <a:pt x="725" y="1191"/>
                  </a:lnTo>
                  <a:lnTo>
                    <a:pt x="714" y="1188"/>
                  </a:lnTo>
                  <a:lnTo>
                    <a:pt x="688" y="1117"/>
                  </a:lnTo>
                  <a:lnTo>
                    <a:pt x="668" y="1074"/>
                  </a:lnTo>
                  <a:lnTo>
                    <a:pt x="637" y="1036"/>
                  </a:lnTo>
                  <a:lnTo>
                    <a:pt x="645" y="989"/>
                  </a:lnTo>
                  <a:lnTo>
                    <a:pt x="642" y="947"/>
                  </a:lnTo>
                  <a:lnTo>
                    <a:pt x="599" y="908"/>
                  </a:lnTo>
                  <a:lnTo>
                    <a:pt x="599" y="908"/>
                  </a:lnTo>
                  <a:lnTo>
                    <a:pt x="583" y="904"/>
                  </a:lnTo>
                  <a:lnTo>
                    <a:pt x="547" y="889"/>
                  </a:lnTo>
                  <a:lnTo>
                    <a:pt x="505" y="874"/>
                  </a:lnTo>
                  <a:lnTo>
                    <a:pt x="491" y="864"/>
                  </a:lnTo>
                  <a:lnTo>
                    <a:pt x="480" y="858"/>
                  </a:lnTo>
                  <a:lnTo>
                    <a:pt x="480" y="858"/>
                  </a:lnTo>
                  <a:lnTo>
                    <a:pt x="469" y="850"/>
                  </a:lnTo>
                  <a:lnTo>
                    <a:pt x="450" y="839"/>
                  </a:lnTo>
                  <a:lnTo>
                    <a:pt x="402" y="816"/>
                  </a:lnTo>
                  <a:lnTo>
                    <a:pt x="358" y="796"/>
                  </a:lnTo>
                  <a:lnTo>
                    <a:pt x="345" y="789"/>
                  </a:lnTo>
                  <a:lnTo>
                    <a:pt x="345" y="789"/>
                  </a:lnTo>
                  <a:lnTo>
                    <a:pt x="361" y="794"/>
                  </a:lnTo>
                  <a:lnTo>
                    <a:pt x="390" y="799"/>
                  </a:lnTo>
                  <a:lnTo>
                    <a:pt x="390" y="799"/>
                  </a:lnTo>
                  <a:lnTo>
                    <a:pt x="467" y="812"/>
                  </a:lnTo>
                  <a:lnTo>
                    <a:pt x="467" y="812"/>
                  </a:lnTo>
                  <a:lnTo>
                    <a:pt x="499" y="815"/>
                  </a:lnTo>
                  <a:lnTo>
                    <a:pt x="548" y="820"/>
                  </a:lnTo>
                  <a:lnTo>
                    <a:pt x="574" y="824"/>
                  </a:lnTo>
                  <a:lnTo>
                    <a:pt x="599" y="829"/>
                  </a:lnTo>
                  <a:lnTo>
                    <a:pt x="621" y="837"/>
                  </a:lnTo>
                  <a:lnTo>
                    <a:pt x="629" y="840"/>
                  </a:lnTo>
                  <a:lnTo>
                    <a:pt x="637" y="845"/>
                  </a:lnTo>
                  <a:lnTo>
                    <a:pt x="637" y="845"/>
                  </a:lnTo>
                  <a:lnTo>
                    <a:pt x="644" y="850"/>
                  </a:lnTo>
                  <a:lnTo>
                    <a:pt x="653" y="853"/>
                  </a:lnTo>
                  <a:lnTo>
                    <a:pt x="663" y="854"/>
                  </a:lnTo>
                  <a:lnTo>
                    <a:pt x="672" y="856"/>
                  </a:lnTo>
                  <a:lnTo>
                    <a:pt x="696" y="858"/>
                  </a:lnTo>
                  <a:lnTo>
                    <a:pt x="720" y="856"/>
                  </a:lnTo>
                  <a:lnTo>
                    <a:pt x="744" y="854"/>
                  </a:lnTo>
                  <a:lnTo>
                    <a:pt x="768" y="851"/>
                  </a:lnTo>
                  <a:lnTo>
                    <a:pt x="803" y="845"/>
                  </a:lnTo>
                  <a:lnTo>
                    <a:pt x="803" y="845"/>
                  </a:lnTo>
                  <a:lnTo>
                    <a:pt x="822" y="843"/>
                  </a:lnTo>
                  <a:lnTo>
                    <a:pt x="849" y="843"/>
                  </a:lnTo>
                  <a:lnTo>
                    <a:pt x="917" y="843"/>
                  </a:lnTo>
                  <a:lnTo>
                    <a:pt x="1006" y="845"/>
                  </a:lnTo>
                  <a:lnTo>
                    <a:pt x="1154" y="807"/>
                  </a:lnTo>
                  <a:lnTo>
                    <a:pt x="1154" y="807"/>
                  </a:lnTo>
                  <a:lnTo>
                    <a:pt x="1196" y="769"/>
                  </a:lnTo>
                  <a:lnTo>
                    <a:pt x="1247" y="723"/>
                  </a:lnTo>
                  <a:lnTo>
                    <a:pt x="1247" y="723"/>
                  </a:lnTo>
                  <a:lnTo>
                    <a:pt x="1252" y="715"/>
                  </a:lnTo>
                  <a:lnTo>
                    <a:pt x="1258" y="704"/>
                  </a:lnTo>
                  <a:lnTo>
                    <a:pt x="1263" y="688"/>
                  </a:lnTo>
                  <a:lnTo>
                    <a:pt x="1268" y="669"/>
                  </a:lnTo>
                  <a:lnTo>
                    <a:pt x="1273" y="650"/>
                  </a:lnTo>
                  <a:lnTo>
                    <a:pt x="1276" y="629"/>
                  </a:lnTo>
                  <a:lnTo>
                    <a:pt x="1278" y="608"/>
                  </a:lnTo>
                  <a:lnTo>
                    <a:pt x="1278" y="589"/>
                  </a:lnTo>
                  <a:lnTo>
                    <a:pt x="1278" y="589"/>
                  </a:lnTo>
                  <a:lnTo>
                    <a:pt x="1276" y="575"/>
                  </a:lnTo>
                  <a:lnTo>
                    <a:pt x="1273" y="567"/>
                  </a:lnTo>
                  <a:lnTo>
                    <a:pt x="1271" y="565"/>
                  </a:lnTo>
                  <a:lnTo>
                    <a:pt x="1268" y="565"/>
                  </a:lnTo>
                  <a:lnTo>
                    <a:pt x="1263" y="572"/>
                  </a:lnTo>
                  <a:lnTo>
                    <a:pt x="1262" y="573"/>
                  </a:lnTo>
                  <a:lnTo>
                    <a:pt x="1260" y="572"/>
                  </a:lnTo>
                  <a:lnTo>
                    <a:pt x="1260" y="572"/>
                  </a:lnTo>
                  <a:lnTo>
                    <a:pt x="1252" y="559"/>
                  </a:lnTo>
                  <a:lnTo>
                    <a:pt x="1239" y="540"/>
                  </a:lnTo>
                  <a:lnTo>
                    <a:pt x="1222" y="516"/>
                  </a:lnTo>
                  <a:lnTo>
                    <a:pt x="1222" y="516"/>
                  </a:lnTo>
                  <a:lnTo>
                    <a:pt x="1187" y="500"/>
                  </a:lnTo>
                  <a:lnTo>
                    <a:pt x="1160" y="488"/>
                  </a:lnTo>
                  <a:lnTo>
                    <a:pt x="1149" y="481"/>
                  </a:lnTo>
                  <a:lnTo>
                    <a:pt x="1141" y="476"/>
                  </a:lnTo>
                  <a:lnTo>
                    <a:pt x="1141" y="476"/>
                  </a:lnTo>
                  <a:lnTo>
                    <a:pt x="1135" y="472"/>
                  </a:lnTo>
                  <a:lnTo>
                    <a:pt x="1125" y="469"/>
                  </a:lnTo>
                  <a:lnTo>
                    <a:pt x="1098" y="461"/>
                  </a:lnTo>
                  <a:lnTo>
                    <a:pt x="1049" y="451"/>
                  </a:lnTo>
                  <a:lnTo>
                    <a:pt x="1049" y="451"/>
                  </a:lnTo>
                  <a:lnTo>
                    <a:pt x="966" y="440"/>
                  </a:lnTo>
                  <a:lnTo>
                    <a:pt x="941" y="435"/>
                  </a:lnTo>
                  <a:lnTo>
                    <a:pt x="919" y="430"/>
                  </a:lnTo>
                  <a:lnTo>
                    <a:pt x="901" y="426"/>
                  </a:lnTo>
                  <a:lnTo>
                    <a:pt x="895" y="422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88" y="418"/>
                  </a:lnTo>
                  <a:lnTo>
                    <a:pt x="884" y="415"/>
                  </a:lnTo>
                  <a:lnTo>
                    <a:pt x="869" y="411"/>
                  </a:lnTo>
                  <a:lnTo>
                    <a:pt x="852" y="407"/>
                  </a:lnTo>
                  <a:lnTo>
                    <a:pt x="831" y="405"/>
                  </a:lnTo>
                  <a:lnTo>
                    <a:pt x="796" y="402"/>
                  </a:lnTo>
                  <a:lnTo>
                    <a:pt x="782" y="400"/>
                  </a:lnTo>
                  <a:lnTo>
                    <a:pt x="671" y="365"/>
                  </a:lnTo>
                  <a:lnTo>
                    <a:pt x="671" y="365"/>
                  </a:lnTo>
                  <a:lnTo>
                    <a:pt x="544" y="365"/>
                  </a:lnTo>
                  <a:lnTo>
                    <a:pt x="544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64" y="364"/>
                  </a:lnTo>
                  <a:lnTo>
                    <a:pt x="447" y="361"/>
                  </a:lnTo>
                  <a:lnTo>
                    <a:pt x="428" y="359"/>
                  </a:lnTo>
                  <a:lnTo>
                    <a:pt x="420" y="361"/>
                  </a:lnTo>
                  <a:lnTo>
                    <a:pt x="413" y="362"/>
                  </a:lnTo>
                  <a:lnTo>
                    <a:pt x="413" y="362"/>
                  </a:lnTo>
                  <a:lnTo>
                    <a:pt x="405" y="365"/>
                  </a:lnTo>
                  <a:lnTo>
                    <a:pt x="396" y="365"/>
                  </a:lnTo>
                  <a:lnTo>
                    <a:pt x="370" y="365"/>
                  </a:lnTo>
                  <a:lnTo>
                    <a:pt x="337" y="362"/>
                  </a:lnTo>
                  <a:lnTo>
                    <a:pt x="243" y="362"/>
                  </a:lnTo>
                  <a:lnTo>
                    <a:pt x="185" y="375"/>
                  </a:lnTo>
                  <a:lnTo>
                    <a:pt x="102" y="381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73" y="395"/>
                  </a:lnTo>
                  <a:lnTo>
                    <a:pt x="69" y="403"/>
                  </a:lnTo>
                  <a:lnTo>
                    <a:pt x="67" y="411"/>
                  </a:lnTo>
                  <a:lnTo>
                    <a:pt x="67" y="411"/>
                  </a:lnTo>
                  <a:lnTo>
                    <a:pt x="64" y="416"/>
                  </a:lnTo>
                  <a:lnTo>
                    <a:pt x="59" y="419"/>
                  </a:lnTo>
                  <a:lnTo>
                    <a:pt x="51" y="421"/>
                  </a:lnTo>
                  <a:lnTo>
                    <a:pt x="45" y="422"/>
                  </a:lnTo>
                  <a:lnTo>
                    <a:pt x="31" y="422"/>
                  </a:lnTo>
                  <a:lnTo>
                    <a:pt x="24" y="422"/>
                  </a:lnTo>
                  <a:lnTo>
                    <a:pt x="23" y="422"/>
                  </a:lnTo>
                  <a:lnTo>
                    <a:pt x="8" y="461"/>
                  </a:lnTo>
                  <a:lnTo>
                    <a:pt x="8" y="461"/>
                  </a:lnTo>
                  <a:lnTo>
                    <a:pt x="4" y="478"/>
                  </a:lnTo>
                  <a:lnTo>
                    <a:pt x="0" y="494"/>
                  </a:lnTo>
                  <a:lnTo>
                    <a:pt x="0" y="515"/>
                  </a:lnTo>
                  <a:lnTo>
                    <a:pt x="0" y="524"/>
                  </a:lnTo>
                  <a:lnTo>
                    <a:pt x="2" y="535"/>
                  </a:lnTo>
                  <a:lnTo>
                    <a:pt x="5" y="545"/>
                  </a:lnTo>
                  <a:lnTo>
                    <a:pt x="10" y="553"/>
                  </a:lnTo>
                  <a:lnTo>
                    <a:pt x="18" y="562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53" y="577"/>
                  </a:lnTo>
                  <a:lnTo>
                    <a:pt x="53" y="577"/>
                  </a:lnTo>
                  <a:lnTo>
                    <a:pt x="78" y="583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26" y="600"/>
                  </a:lnTo>
                  <a:lnTo>
                    <a:pt x="148" y="611"/>
                  </a:lnTo>
                  <a:lnTo>
                    <a:pt x="169" y="623"/>
                  </a:lnTo>
                  <a:lnTo>
                    <a:pt x="186" y="634"/>
                  </a:lnTo>
                  <a:lnTo>
                    <a:pt x="212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26" y="662"/>
                  </a:lnTo>
                  <a:lnTo>
                    <a:pt x="237" y="672"/>
                  </a:lnTo>
                  <a:lnTo>
                    <a:pt x="242" y="680"/>
                  </a:lnTo>
                  <a:lnTo>
                    <a:pt x="245" y="686"/>
                  </a:lnTo>
                  <a:lnTo>
                    <a:pt x="245" y="694"/>
                  </a:lnTo>
                  <a:lnTo>
                    <a:pt x="243" y="697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24" y="719"/>
                  </a:lnTo>
                  <a:lnTo>
                    <a:pt x="208" y="737"/>
                  </a:lnTo>
                  <a:lnTo>
                    <a:pt x="188" y="756"/>
                  </a:lnTo>
                  <a:lnTo>
                    <a:pt x="188" y="756"/>
                  </a:lnTo>
                  <a:lnTo>
                    <a:pt x="177" y="762"/>
                  </a:lnTo>
                  <a:lnTo>
                    <a:pt x="166" y="770"/>
                  </a:lnTo>
                  <a:lnTo>
                    <a:pt x="154" y="781"/>
                  </a:lnTo>
                  <a:lnTo>
                    <a:pt x="154" y="781"/>
                  </a:lnTo>
                  <a:lnTo>
                    <a:pt x="146" y="788"/>
                  </a:lnTo>
                  <a:lnTo>
                    <a:pt x="142" y="796"/>
                  </a:lnTo>
                  <a:lnTo>
                    <a:pt x="137" y="804"/>
                  </a:lnTo>
                  <a:lnTo>
                    <a:pt x="134" y="813"/>
                  </a:lnTo>
                  <a:lnTo>
                    <a:pt x="132" y="823"/>
                  </a:lnTo>
                  <a:lnTo>
                    <a:pt x="134" y="832"/>
                  </a:lnTo>
                  <a:lnTo>
                    <a:pt x="137" y="842"/>
                  </a:lnTo>
                  <a:lnTo>
                    <a:pt x="145" y="853"/>
                  </a:lnTo>
                  <a:lnTo>
                    <a:pt x="145" y="853"/>
                  </a:lnTo>
                  <a:lnTo>
                    <a:pt x="167" y="877"/>
                  </a:lnTo>
                  <a:lnTo>
                    <a:pt x="186" y="897"/>
                  </a:lnTo>
                  <a:lnTo>
                    <a:pt x="186" y="897"/>
                  </a:lnTo>
                  <a:lnTo>
                    <a:pt x="213" y="931"/>
                  </a:lnTo>
                  <a:lnTo>
                    <a:pt x="223" y="945"/>
                  </a:lnTo>
                  <a:lnTo>
                    <a:pt x="223" y="945"/>
                  </a:lnTo>
                  <a:lnTo>
                    <a:pt x="243" y="959"/>
                  </a:lnTo>
                  <a:lnTo>
                    <a:pt x="258" y="974"/>
                  </a:lnTo>
                  <a:lnTo>
                    <a:pt x="264" y="980"/>
                  </a:lnTo>
                  <a:lnTo>
                    <a:pt x="269" y="985"/>
                  </a:lnTo>
                  <a:lnTo>
                    <a:pt x="269" y="985"/>
                  </a:lnTo>
                  <a:lnTo>
                    <a:pt x="277" y="996"/>
                  </a:lnTo>
                  <a:lnTo>
                    <a:pt x="286" y="1010"/>
                  </a:lnTo>
                  <a:lnTo>
                    <a:pt x="296" y="1026"/>
                  </a:lnTo>
                  <a:lnTo>
                    <a:pt x="299" y="1036"/>
                  </a:lnTo>
                  <a:lnTo>
                    <a:pt x="301" y="1043"/>
                  </a:lnTo>
                  <a:lnTo>
                    <a:pt x="301" y="1043"/>
                  </a:lnTo>
                  <a:lnTo>
                    <a:pt x="301" y="1051"/>
                  </a:lnTo>
                  <a:lnTo>
                    <a:pt x="301" y="1058"/>
                  </a:lnTo>
                  <a:lnTo>
                    <a:pt x="297" y="1067"/>
                  </a:lnTo>
                  <a:lnTo>
                    <a:pt x="293" y="1072"/>
                  </a:lnTo>
                  <a:lnTo>
                    <a:pt x="291" y="1074"/>
                  </a:lnTo>
                  <a:lnTo>
                    <a:pt x="267" y="1080"/>
                  </a:lnTo>
                  <a:lnTo>
                    <a:pt x="267" y="1080"/>
                  </a:lnTo>
                  <a:lnTo>
                    <a:pt x="266" y="1080"/>
                  </a:lnTo>
                  <a:lnTo>
                    <a:pt x="262" y="1082"/>
                  </a:lnTo>
                  <a:lnTo>
                    <a:pt x="262" y="1083"/>
                  </a:lnTo>
                  <a:lnTo>
                    <a:pt x="262" y="1085"/>
                  </a:lnTo>
                  <a:lnTo>
                    <a:pt x="267" y="1091"/>
                  </a:lnTo>
                  <a:lnTo>
                    <a:pt x="267" y="1091"/>
                  </a:lnTo>
                  <a:lnTo>
                    <a:pt x="270" y="1094"/>
                  </a:lnTo>
                  <a:lnTo>
                    <a:pt x="272" y="1101"/>
                  </a:lnTo>
                  <a:lnTo>
                    <a:pt x="270" y="1107"/>
                  </a:lnTo>
                  <a:lnTo>
                    <a:pt x="269" y="1115"/>
                  </a:lnTo>
                  <a:lnTo>
                    <a:pt x="264" y="1126"/>
                  </a:lnTo>
                  <a:lnTo>
                    <a:pt x="261" y="1132"/>
                  </a:lnTo>
                  <a:lnTo>
                    <a:pt x="261" y="1132"/>
                  </a:lnTo>
                  <a:lnTo>
                    <a:pt x="261" y="1136"/>
                  </a:lnTo>
                  <a:lnTo>
                    <a:pt x="259" y="1142"/>
                  </a:lnTo>
                  <a:lnTo>
                    <a:pt x="259" y="1148"/>
                  </a:lnTo>
                  <a:lnTo>
                    <a:pt x="262" y="1153"/>
                  </a:lnTo>
                  <a:lnTo>
                    <a:pt x="266" y="1159"/>
                  </a:lnTo>
                  <a:lnTo>
                    <a:pt x="272" y="1166"/>
                  </a:lnTo>
                  <a:lnTo>
                    <a:pt x="272" y="1166"/>
                  </a:lnTo>
                  <a:lnTo>
                    <a:pt x="275" y="1169"/>
                  </a:lnTo>
                  <a:lnTo>
                    <a:pt x="277" y="1174"/>
                  </a:lnTo>
                  <a:lnTo>
                    <a:pt x="278" y="1178"/>
                  </a:lnTo>
                  <a:lnTo>
                    <a:pt x="277" y="1183"/>
                  </a:lnTo>
                  <a:lnTo>
                    <a:pt x="274" y="1191"/>
                  </a:lnTo>
                  <a:lnTo>
                    <a:pt x="269" y="1199"/>
                  </a:lnTo>
                  <a:lnTo>
                    <a:pt x="269" y="1199"/>
                  </a:lnTo>
                  <a:lnTo>
                    <a:pt x="261" y="1207"/>
                  </a:lnTo>
                  <a:lnTo>
                    <a:pt x="261" y="1207"/>
                  </a:lnTo>
                  <a:lnTo>
                    <a:pt x="261" y="1210"/>
                  </a:lnTo>
                  <a:lnTo>
                    <a:pt x="262" y="1217"/>
                  </a:lnTo>
                  <a:lnTo>
                    <a:pt x="267" y="1226"/>
                  </a:lnTo>
                  <a:lnTo>
                    <a:pt x="272" y="1231"/>
                  </a:lnTo>
                  <a:lnTo>
                    <a:pt x="278" y="1236"/>
                  </a:lnTo>
                  <a:lnTo>
                    <a:pt x="278" y="1236"/>
                  </a:lnTo>
                  <a:lnTo>
                    <a:pt x="291" y="1242"/>
                  </a:lnTo>
                  <a:lnTo>
                    <a:pt x="309" y="1248"/>
                  </a:lnTo>
                  <a:lnTo>
                    <a:pt x="309" y="1248"/>
                  </a:lnTo>
                  <a:lnTo>
                    <a:pt x="347" y="1256"/>
                  </a:lnTo>
                  <a:lnTo>
                    <a:pt x="347" y="1258"/>
                  </a:lnTo>
                  <a:lnTo>
                    <a:pt x="347" y="1258"/>
                  </a:lnTo>
                  <a:lnTo>
                    <a:pt x="355" y="1263"/>
                  </a:lnTo>
                  <a:lnTo>
                    <a:pt x="342" y="1279"/>
                  </a:lnTo>
                  <a:lnTo>
                    <a:pt x="342" y="1279"/>
                  </a:lnTo>
                  <a:lnTo>
                    <a:pt x="339" y="1285"/>
                  </a:lnTo>
                  <a:lnTo>
                    <a:pt x="336" y="1291"/>
                  </a:lnTo>
                  <a:lnTo>
                    <a:pt x="334" y="1301"/>
                  </a:lnTo>
                  <a:lnTo>
                    <a:pt x="334" y="1304"/>
                  </a:lnTo>
                  <a:lnTo>
                    <a:pt x="336" y="1309"/>
                  </a:lnTo>
                  <a:lnTo>
                    <a:pt x="337" y="1313"/>
                  </a:lnTo>
                  <a:lnTo>
                    <a:pt x="342" y="1318"/>
                  </a:lnTo>
                  <a:lnTo>
                    <a:pt x="347" y="1321"/>
                  </a:lnTo>
                  <a:lnTo>
                    <a:pt x="353" y="1325"/>
                  </a:lnTo>
                  <a:lnTo>
                    <a:pt x="361" y="1328"/>
                  </a:lnTo>
                  <a:lnTo>
                    <a:pt x="372" y="1331"/>
                  </a:lnTo>
                  <a:lnTo>
                    <a:pt x="372" y="1331"/>
                  </a:lnTo>
                  <a:lnTo>
                    <a:pt x="393" y="1336"/>
                  </a:lnTo>
                  <a:lnTo>
                    <a:pt x="409" y="1344"/>
                  </a:lnTo>
                  <a:lnTo>
                    <a:pt x="420" y="1353"/>
                  </a:lnTo>
                  <a:lnTo>
                    <a:pt x="426" y="1361"/>
                  </a:lnTo>
                  <a:lnTo>
                    <a:pt x="431" y="1369"/>
                  </a:lnTo>
                  <a:lnTo>
                    <a:pt x="432" y="1377"/>
                  </a:lnTo>
                  <a:lnTo>
                    <a:pt x="434" y="1383"/>
                  </a:lnTo>
                  <a:lnTo>
                    <a:pt x="434" y="1383"/>
                  </a:lnTo>
                  <a:lnTo>
                    <a:pt x="434" y="1393"/>
                  </a:lnTo>
                  <a:lnTo>
                    <a:pt x="434" y="1404"/>
                  </a:lnTo>
                  <a:lnTo>
                    <a:pt x="432" y="1415"/>
                  </a:lnTo>
                  <a:lnTo>
                    <a:pt x="429" y="1428"/>
                  </a:lnTo>
                  <a:lnTo>
                    <a:pt x="421" y="1441"/>
                  </a:lnTo>
                  <a:lnTo>
                    <a:pt x="418" y="1445"/>
                  </a:lnTo>
                  <a:lnTo>
                    <a:pt x="412" y="1450"/>
                  </a:lnTo>
                  <a:lnTo>
                    <a:pt x="405" y="1453"/>
                  </a:lnTo>
                  <a:lnTo>
                    <a:pt x="397" y="1456"/>
                  </a:lnTo>
                  <a:lnTo>
                    <a:pt x="397" y="1456"/>
                  </a:lnTo>
                  <a:lnTo>
                    <a:pt x="385" y="1460"/>
                  </a:lnTo>
                  <a:lnTo>
                    <a:pt x="377" y="1463"/>
                  </a:lnTo>
                  <a:lnTo>
                    <a:pt x="374" y="1466"/>
                  </a:lnTo>
                  <a:lnTo>
                    <a:pt x="372" y="1468"/>
                  </a:lnTo>
                  <a:lnTo>
                    <a:pt x="374" y="1469"/>
                  </a:lnTo>
                  <a:lnTo>
                    <a:pt x="377" y="1469"/>
                  </a:lnTo>
                  <a:lnTo>
                    <a:pt x="380" y="1471"/>
                  </a:lnTo>
                  <a:lnTo>
                    <a:pt x="461" y="1512"/>
                  </a:lnTo>
                  <a:lnTo>
                    <a:pt x="461" y="1512"/>
                  </a:lnTo>
                  <a:lnTo>
                    <a:pt x="475" y="1517"/>
                  </a:lnTo>
                  <a:lnTo>
                    <a:pt x="509" y="1531"/>
                  </a:lnTo>
                  <a:lnTo>
                    <a:pt x="529" y="1542"/>
                  </a:lnTo>
                  <a:lnTo>
                    <a:pt x="550" y="1553"/>
                  </a:lnTo>
                  <a:lnTo>
                    <a:pt x="571" y="1568"/>
                  </a:lnTo>
                  <a:lnTo>
                    <a:pt x="590" y="1582"/>
                  </a:lnTo>
                  <a:lnTo>
                    <a:pt x="590" y="1582"/>
                  </a:lnTo>
                  <a:lnTo>
                    <a:pt x="617" y="1606"/>
                  </a:lnTo>
                  <a:lnTo>
                    <a:pt x="629" y="1620"/>
                  </a:lnTo>
                  <a:lnTo>
                    <a:pt x="633" y="1626"/>
                  </a:lnTo>
                  <a:lnTo>
                    <a:pt x="633" y="1628"/>
                  </a:lnTo>
                  <a:lnTo>
                    <a:pt x="633" y="1628"/>
                  </a:lnTo>
                  <a:lnTo>
                    <a:pt x="636" y="1633"/>
                  </a:lnTo>
                  <a:lnTo>
                    <a:pt x="637" y="1639"/>
                  </a:lnTo>
                  <a:lnTo>
                    <a:pt x="637" y="1649"/>
                  </a:lnTo>
                  <a:lnTo>
                    <a:pt x="636" y="1660"/>
                  </a:lnTo>
                  <a:lnTo>
                    <a:pt x="633" y="1672"/>
                  </a:lnTo>
                  <a:lnTo>
                    <a:pt x="625" y="1688"/>
                  </a:lnTo>
                  <a:lnTo>
                    <a:pt x="614" y="1706"/>
                  </a:lnTo>
                  <a:lnTo>
                    <a:pt x="614" y="1706"/>
                  </a:lnTo>
                  <a:lnTo>
                    <a:pt x="598" y="1725"/>
                  </a:lnTo>
                  <a:lnTo>
                    <a:pt x="580" y="1744"/>
                  </a:lnTo>
                  <a:lnTo>
                    <a:pt x="547" y="1776"/>
                  </a:lnTo>
                  <a:lnTo>
                    <a:pt x="521" y="1799"/>
                  </a:lnTo>
                  <a:lnTo>
                    <a:pt x="510" y="1807"/>
                  </a:lnTo>
                  <a:lnTo>
                    <a:pt x="431" y="1873"/>
                  </a:lnTo>
                  <a:lnTo>
                    <a:pt x="119" y="2131"/>
                  </a:lnTo>
                  <a:lnTo>
                    <a:pt x="167" y="2135"/>
                  </a:lnTo>
                  <a:lnTo>
                    <a:pt x="167" y="2135"/>
                  </a:lnTo>
                  <a:lnTo>
                    <a:pt x="181" y="2138"/>
                  </a:lnTo>
                  <a:lnTo>
                    <a:pt x="212" y="2146"/>
                  </a:lnTo>
                  <a:lnTo>
                    <a:pt x="231" y="2150"/>
                  </a:lnTo>
                  <a:lnTo>
                    <a:pt x="250" y="2158"/>
                  </a:lnTo>
                  <a:lnTo>
                    <a:pt x="267" y="2168"/>
                  </a:lnTo>
                  <a:lnTo>
                    <a:pt x="282" y="2179"/>
                  </a:lnTo>
                  <a:lnTo>
                    <a:pt x="196" y="2198"/>
                  </a:lnTo>
                  <a:lnTo>
                    <a:pt x="139" y="2217"/>
                  </a:lnTo>
                  <a:lnTo>
                    <a:pt x="88" y="2279"/>
                  </a:lnTo>
                  <a:lnTo>
                    <a:pt x="89" y="2320"/>
                  </a:lnTo>
                  <a:lnTo>
                    <a:pt x="89" y="2333"/>
                  </a:lnTo>
                  <a:lnTo>
                    <a:pt x="65" y="2349"/>
                  </a:lnTo>
                  <a:lnTo>
                    <a:pt x="35" y="2406"/>
                  </a:lnTo>
                  <a:lnTo>
                    <a:pt x="35" y="2406"/>
                  </a:lnTo>
                  <a:lnTo>
                    <a:pt x="35" y="2419"/>
                  </a:lnTo>
                  <a:lnTo>
                    <a:pt x="35" y="2419"/>
                  </a:lnTo>
                  <a:lnTo>
                    <a:pt x="31" y="2435"/>
                  </a:lnTo>
                  <a:lnTo>
                    <a:pt x="19" y="2463"/>
                  </a:lnTo>
                  <a:lnTo>
                    <a:pt x="19" y="2463"/>
                  </a:lnTo>
                  <a:lnTo>
                    <a:pt x="18" y="2470"/>
                  </a:lnTo>
                  <a:lnTo>
                    <a:pt x="18" y="2474"/>
                  </a:lnTo>
                  <a:lnTo>
                    <a:pt x="19" y="2479"/>
                  </a:lnTo>
                  <a:lnTo>
                    <a:pt x="21" y="2482"/>
                  </a:lnTo>
                  <a:lnTo>
                    <a:pt x="26" y="2486"/>
                  </a:lnTo>
                  <a:lnTo>
                    <a:pt x="27" y="2486"/>
                  </a:lnTo>
                  <a:lnTo>
                    <a:pt x="48" y="2498"/>
                  </a:lnTo>
                  <a:lnTo>
                    <a:pt x="48" y="2498"/>
                  </a:lnTo>
                  <a:lnTo>
                    <a:pt x="58" y="2503"/>
                  </a:lnTo>
                  <a:lnTo>
                    <a:pt x="65" y="2509"/>
                  </a:lnTo>
                  <a:lnTo>
                    <a:pt x="72" y="2516"/>
                  </a:lnTo>
                  <a:lnTo>
                    <a:pt x="72" y="2516"/>
                  </a:lnTo>
                  <a:lnTo>
                    <a:pt x="81" y="2527"/>
                  </a:lnTo>
                  <a:lnTo>
                    <a:pt x="86" y="2533"/>
                  </a:lnTo>
                  <a:lnTo>
                    <a:pt x="88" y="2536"/>
                  </a:lnTo>
                  <a:lnTo>
                    <a:pt x="88" y="2538"/>
                  </a:lnTo>
                  <a:lnTo>
                    <a:pt x="88" y="2540"/>
                  </a:lnTo>
                  <a:lnTo>
                    <a:pt x="88" y="2541"/>
                  </a:lnTo>
                  <a:lnTo>
                    <a:pt x="88" y="2541"/>
                  </a:lnTo>
                  <a:lnTo>
                    <a:pt x="88" y="2544"/>
                  </a:lnTo>
                  <a:lnTo>
                    <a:pt x="86" y="2549"/>
                  </a:lnTo>
                  <a:lnTo>
                    <a:pt x="81" y="2555"/>
                  </a:lnTo>
                  <a:lnTo>
                    <a:pt x="75" y="2562"/>
                  </a:lnTo>
                  <a:lnTo>
                    <a:pt x="75" y="2562"/>
                  </a:lnTo>
                  <a:lnTo>
                    <a:pt x="64" y="2575"/>
                  </a:lnTo>
                  <a:lnTo>
                    <a:pt x="62" y="2579"/>
                  </a:lnTo>
                  <a:lnTo>
                    <a:pt x="62" y="2581"/>
                  </a:lnTo>
                  <a:lnTo>
                    <a:pt x="64" y="2582"/>
                  </a:lnTo>
                  <a:lnTo>
                    <a:pt x="64" y="2582"/>
                  </a:lnTo>
                  <a:lnTo>
                    <a:pt x="72" y="2592"/>
                  </a:lnTo>
                  <a:lnTo>
                    <a:pt x="77" y="2600"/>
                  </a:lnTo>
                  <a:lnTo>
                    <a:pt x="77" y="2600"/>
                  </a:lnTo>
                  <a:lnTo>
                    <a:pt x="80" y="2603"/>
                  </a:lnTo>
                  <a:lnTo>
                    <a:pt x="81" y="2603"/>
                  </a:lnTo>
                  <a:lnTo>
                    <a:pt x="83" y="2603"/>
                  </a:lnTo>
                  <a:lnTo>
                    <a:pt x="83" y="2603"/>
                  </a:lnTo>
                  <a:lnTo>
                    <a:pt x="89" y="2598"/>
                  </a:lnTo>
                  <a:lnTo>
                    <a:pt x="92" y="2598"/>
                  </a:lnTo>
                  <a:lnTo>
                    <a:pt x="96" y="2597"/>
                  </a:lnTo>
                  <a:lnTo>
                    <a:pt x="96" y="2597"/>
                  </a:lnTo>
                  <a:lnTo>
                    <a:pt x="102" y="2598"/>
                  </a:lnTo>
                  <a:lnTo>
                    <a:pt x="105" y="2600"/>
                  </a:lnTo>
                  <a:lnTo>
                    <a:pt x="105" y="2598"/>
                  </a:lnTo>
                  <a:lnTo>
                    <a:pt x="105" y="2598"/>
                  </a:lnTo>
                  <a:lnTo>
                    <a:pt x="118" y="2600"/>
                  </a:lnTo>
                  <a:lnTo>
                    <a:pt x="124" y="2598"/>
                  </a:lnTo>
                  <a:lnTo>
                    <a:pt x="134" y="2597"/>
                  </a:lnTo>
                  <a:lnTo>
                    <a:pt x="134" y="2597"/>
                  </a:lnTo>
                  <a:lnTo>
                    <a:pt x="137" y="2597"/>
                  </a:lnTo>
                  <a:lnTo>
                    <a:pt x="139" y="2598"/>
                  </a:lnTo>
                  <a:lnTo>
                    <a:pt x="145" y="2603"/>
                  </a:lnTo>
                  <a:lnTo>
                    <a:pt x="151" y="2609"/>
                  </a:lnTo>
                  <a:lnTo>
                    <a:pt x="156" y="2617"/>
                  </a:lnTo>
                  <a:lnTo>
                    <a:pt x="162" y="2635"/>
                  </a:lnTo>
                  <a:lnTo>
                    <a:pt x="166" y="2643"/>
                  </a:lnTo>
                  <a:lnTo>
                    <a:pt x="166" y="2646"/>
                  </a:lnTo>
                  <a:lnTo>
                    <a:pt x="166" y="2646"/>
                  </a:lnTo>
                  <a:lnTo>
                    <a:pt x="164" y="2652"/>
                  </a:lnTo>
                  <a:lnTo>
                    <a:pt x="162" y="2656"/>
                  </a:lnTo>
                  <a:lnTo>
                    <a:pt x="162" y="2656"/>
                  </a:lnTo>
                  <a:lnTo>
                    <a:pt x="162" y="2667"/>
                  </a:lnTo>
                  <a:lnTo>
                    <a:pt x="162" y="2667"/>
                  </a:lnTo>
                  <a:lnTo>
                    <a:pt x="162" y="2675"/>
                  </a:lnTo>
                  <a:lnTo>
                    <a:pt x="162" y="2679"/>
                  </a:lnTo>
                  <a:lnTo>
                    <a:pt x="159" y="2683"/>
                  </a:lnTo>
                  <a:lnTo>
                    <a:pt x="159" y="2683"/>
                  </a:lnTo>
                  <a:lnTo>
                    <a:pt x="134" y="2725"/>
                  </a:lnTo>
                  <a:lnTo>
                    <a:pt x="134" y="2725"/>
                  </a:lnTo>
                  <a:lnTo>
                    <a:pt x="132" y="2729"/>
                  </a:lnTo>
                  <a:lnTo>
                    <a:pt x="129" y="2738"/>
                  </a:lnTo>
                  <a:lnTo>
                    <a:pt x="129" y="2743"/>
                  </a:lnTo>
                  <a:lnTo>
                    <a:pt x="129" y="2749"/>
                  </a:lnTo>
                  <a:lnTo>
                    <a:pt x="131" y="2756"/>
                  </a:lnTo>
                  <a:lnTo>
                    <a:pt x="134" y="2760"/>
                  </a:lnTo>
                  <a:lnTo>
                    <a:pt x="134" y="2760"/>
                  </a:lnTo>
                  <a:lnTo>
                    <a:pt x="140" y="2764"/>
                  </a:lnTo>
                  <a:lnTo>
                    <a:pt x="148" y="2768"/>
                  </a:lnTo>
                  <a:lnTo>
                    <a:pt x="164" y="2776"/>
                  </a:lnTo>
                  <a:lnTo>
                    <a:pt x="180" y="2784"/>
                  </a:lnTo>
                  <a:lnTo>
                    <a:pt x="186" y="2791"/>
                  </a:lnTo>
                  <a:lnTo>
                    <a:pt x="191" y="2795"/>
                  </a:lnTo>
                  <a:lnTo>
                    <a:pt x="191" y="2795"/>
                  </a:lnTo>
                  <a:lnTo>
                    <a:pt x="196" y="2808"/>
                  </a:lnTo>
                  <a:lnTo>
                    <a:pt x="202" y="2822"/>
                  </a:lnTo>
                  <a:lnTo>
                    <a:pt x="204" y="2837"/>
                  </a:lnTo>
                  <a:lnTo>
                    <a:pt x="204" y="2843"/>
                  </a:lnTo>
                  <a:lnTo>
                    <a:pt x="202" y="2848"/>
                  </a:lnTo>
                  <a:lnTo>
                    <a:pt x="202" y="2848"/>
                  </a:lnTo>
                  <a:lnTo>
                    <a:pt x="193" y="2872"/>
                  </a:lnTo>
                  <a:lnTo>
                    <a:pt x="188" y="2886"/>
                  </a:lnTo>
                  <a:lnTo>
                    <a:pt x="188" y="2886"/>
                  </a:lnTo>
                  <a:lnTo>
                    <a:pt x="186" y="2889"/>
                  </a:lnTo>
                  <a:lnTo>
                    <a:pt x="186" y="2892"/>
                  </a:lnTo>
                  <a:lnTo>
                    <a:pt x="186" y="2894"/>
                  </a:lnTo>
                  <a:lnTo>
                    <a:pt x="188" y="2894"/>
                  </a:lnTo>
                  <a:lnTo>
                    <a:pt x="188" y="2894"/>
                  </a:lnTo>
                  <a:lnTo>
                    <a:pt x="194" y="2894"/>
                  </a:lnTo>
                  <a:lnTo>
                    <a:pt x="200" y="2892"/>
                  </a:lnTo>
                  <a:lnTo>
                    <a:pt x="204" y="2892"/>
                  </a:lnTo>
                  <a:lnTo>
                    <a:pt x="207" y="2892"/>
                  </a:lnTo>
                  <a:lnTo>
                    <a:pt x="210" y="2894"/>
                  </a:lnTo>
                  <a:lnTo>
                    <a:pt x="213" y="2899"/>
                  </a:lnTo>
                  <a:lnTo>
                    <a:pt x="213" y="2899"/>
                  </a:lnTo>
                  <a:lnTo>
                    <a:pt x="223" y="2911"/>
                  </a:lnTo>
                  <a:lnTo>
                    <a:pt x="234" y="2930"/>
                  </a:lnTo>
                  <a:lnTo>
                    <a:pt x="242" y="2940"/>
                  </a:lnTo>
                  <a:lnTo>
                    <a:pt x="251" y="2951"/>
                  </a:lnTo>
                  <a:lnTo>
                    <a:pt x="261" y="2960"/>
                  </a:lnTo>
                  <a:lnTo>
                    <a:pt x="274" y="2970"/>
                  </a:lnTo>
                  <a:lnTo>
                    <a:pt x="274" y="2970"/>
                  </a:lnTo>
                  <a:lnTo>
                    <a:pt x="280" y="2975"/>
                  </a:lnTo>
                  <a:lnTo>
                    <a:pt x="285" y="2980"/>
                  </a:lnTo>
                  <a:lnTo>
                    <a:pt x="288" y="2986"/>
                  </a:lnTo>
                  <a:lnTo>
                    <a:pt x="291" y="2992"/>
                  </a:lnTo>
                  <a:lnTo>
                    <a:pt x="294" y="3003"/>
                  </a:lnTo>
                  <a:lnTo>
                    <a:pt x="294" y="3016"/>
                  </a:lnTo>
                  <a:lnTo>
                    <a:pt x="293" y="3026"/>
                  </a:lnTo>
                  <a:lnTo>
                    <a:pt x="291" y="3035"/>
                  </a:lnTo>
                  <a:lnTo>
                    <a:pt x="288" y="3043"/>
                  </a:lnTo>
                  <a:lnTo>
                    <a:pt x="288" y="3043"/>
                  </a:lnTo>
                  <a:lnTo>
                    <a:pt x="297" y="3043"/>
                  </a:lnTo>
                  <a:lnTo>
                    <a:pt x="321" y="3045"/>
                  </a:lnTo>
                  <a:lnTo>
                    <a:pt x="336" y="3046"/>
                  </a:lnTo>
                  <a:lnTo>
                    <a:pt x="348" y="3049"/>
                  </a:lnTo>
                  <a:lnTo>
                    <a:pt x="359" y="3054"/>
                  </a:lnTo>
                  <a:lnTo>
                    <a:pt x="369" y="3061"/>
                  </a:lnTo>
                  <a:lnTo>
                    <a:pt x="369" y="3061"/>
                  </a:lnTo>
                  <a:lnTo>
                    <a:pt x="378" y="3073"/>
                  </a:lnTo>
                  <a:lnTo>
                    <a:pt x="386" y="3083"/>
                  </a:lnTo>
                  <a:lnTo>
                    <a:pt x="390" y="3086"/>
                  </a:lnTo>
                  <a:lnTo>
                    <a:pt x="396" y="3088"/>
                  </a:lnTo>
                  <a:lnTo>
                    <a:pt x="404" y="3088"/>
                  </a:lnTo>
                  <a:lnTo>
                    <a:pt x="415" y="3084"/>
                  </a:lnTo>
                  <a:lnTo>
                    <a:pt x="415" y="3084"/>
                  </a:lnTo>
                  <a:lnTo>
                    <a:pt x="424" y="3083"/>
                  </a:lnTo>
                  <a:lnTo>
                    <a:pt x="434" y="3080"/>
                  </a:lnTo>
                  <a:lnTo>
                    <a:pt x="448" y="3073"/>
                  </a:lnTo>
                  <a:lnTo>
                    <a:pt x="448" y="3073"/>
                  </a:lnTo>
                  <a:lnTo>
                    <a:pt x="455" y="3070"/>
                  </a:lnTo>
                  <a:lnTo>
                    <a:pt x="463" y="3068"/>
                  </a:lnTo>
                  <a:lnTo>
                    <a:pt x="467" y="3070"/>
                  </a:lnTo>
                  <a:lnTo>
                    <a:pt x="474" y="3075"/>
                  </a:lnTo>
                  <a:lnTo>
                    <a:pt x="474" y="3075"/>
                  </a:lnTo>
                  <a:lnTo>
                    <a:pt x="478" y="3083"/>
                  </a:lnTo>
                  <a:lnTo>
                    <a:pt x="483" y="3091"/>
                  </a:lnTo>
                  <a:lnTo>
                    <a:pt x="491" y="3108"/>
                  </a:lnTo>
                  <a:lnTo>
                    <a:pt x="498" y="3127"/>
                  </a:lnTo>
                  <a:lnTo>
                    <a:pt x="498" y="3127"/>
                  </a:lnTo>
                  <a:lnTo>
                    <a:pt x="499" y="3130"/>
                  </a:lnTo>
                  <a:lnTo>
                    <a:pt x="504" y="3134"/>
                  </a:lnTo>
                  <a:lnTo>
                    <a:pt x="509" y="3137"/>
                  </a:lnTo>
                  <a:lnTo>
                    <a:pt x="517" y="3137"/>
                  </a:lnTo>
                  <a:lnTo>
                    <a:pt x="529" y="3137"/>
                  </a:lnTo>
                  <a:lnTo>
                    <a:pt x="544" y="3134"/>
                  </a:lnTo>
                  <a:lnTo>
                    <a:pt x="564" y="3127"/>
                  </a:lnTo>
                  <a:lnTo>
                    <a:pt x="564" y="3127"/>
                  </a:lnTo>
                  <a:lnTo>
                    <a:pt x="583" y="3121"/>
                  </a:lnTo>
                  <a:lnTo>
                    <a:pt x="599" y="3116"/>
                  </a:lnTo>
                  <a:lnTo>
                    <a:pt x="610" y="3115"/>
                  </a:lnTo>
                  <a:lnTo>
                    <a:pt x="620" y="3113"/>
                  </a:lnTo>
                  <a:lnTo>
                    <a:pt x="631" y="3113"/>
                  </a:lnTo>
                  <a:lnTo>
                    <a:pt x="634" y="3115"/>
                  </a:lnTo>
                  <a:lnTo>
                    <a:pt x="634" y="3115"/>
                  </a:lnTo>
                  <a:lnTo>
                    <a:pt x="641" y="3115"/>
                  </a:lnTo>
                  <a:lnTo>
                    <a:pt x="656" y="3118"/>
                  </a:lnTo>
                  <a:lnTo>
                    <a:pt x="666" y="3119"/>
                  </a:lnTo>
                  <a:lnTo>
                    <a:pt x="675" y="3122"/>
                  </a:lnTo>
                  <a:lnTo>
                    <a:pt x="683" y="3127"/>
                  </a:lnTo>
                  <a:lnTo>
                    <a:pt x="688" y="3134"/>
                  </a:lnTo>
                  <a:lnTo>
                    <a:pt x="688" y="3134"/>
                  </a:lnTo>
                  <a:lnTo>
                    <a:pt x="695" y="3138"/>
                  </a:lnTo>
                  <a:lnTo>
                    <a:pt x="701" y="3142"/>
                  </a:lnTo>
                  <a:lnTo>
                    <a:pt x="720" y="3145"/>
                  </a:lnTo>
                  <a:lnTo>
                    <a:pt x="729" y="3148"/>
                  </a:lnTo>
                  <a:lnTo>
                    <a:pt x="737" y="3151"/>
                  </a:lnTo>
                  <a:lnTo>
                    <a:pt x="745" y="3157"/>
                  </a:lnTo>
                  <a:lnTo>
                    <a:pt x="752" y="3165"/>
                  </a:lnTo>
                  <a:lnTo>
                    <a:pt x="752" y="3165"/>
                  </a:lnTo>
                  <a:lnTo>
                    <a:pt x="760" y="3188"/>
                  </a:lnTo>
                  <a:lnTo>
                    <a:pt x="764" y="3207"/>
                  </a:lnTo>
                  <a:lnTo>
                    <a:pt x="768" y="3229"/>
                  </a:lnTo>
                  <a:lnTo>
                    <a:pt x="768" y="3229"/>
                  </a:lnTo>
                  <a:lnTo>
                    <a:pt x="772" y="3245"/>
                  </a:lnTo>
                  <a:lnTo>
                    <a:pt x="777" y="3259"/>
                  </a:lnTo>
                  <a:lnTo>
                    <a:pt x="780" y="3265"/>
                  </a:lnTo>
                  <a:lnTo>
                    <a:pt x="783" y="3270"/>
                  </a:lnTo>
                  <a:lnTo>
                    <a:pt x="783" y="3270"/>
                  </a:lnTo>
                  <a:lnTo>
                    <a:pt x="787" y="3275"/>
                  </a:lnTo>
                  <a:lnTo>
                    <a:pt x="788" y="3281"/>
                  </a:lnTo>
                  <a:lnTo>
                    <a:pt x="788" y="3294"/>
                  </a:lnTo>
                  <a:lnTo>
                    <a:pt x="785" y="3307"/>
                  </a:lnTo>
                  <a:lnTo>
                    <a:pt x="783" y="3311"/>
                  </a:lnTo>
                  <a:lnTo>
                    <a:pt x="783" y="3311"/>
                  </a:lnTo>
                  <a:lnTo>
                    <a:pt x="782" y="3316"/>
                  </a:lnTo>
                  <a:lnTo>
                    <a:pt x="780" y="3321"/>
                  </a:lnTo>
                  <a:lnTo>
                    <a:pt x="779" y="3327"/>
                  </a:lnTo>
                  <a:lnTo>
                    <a:pt x="780" y="3335"/>
                  </a:lnTo>
                  <a:lnTo>
                    <a:pt x="782" y="3342"/>
                  </a:lnTo>
                  <a:lnTo>
                    <a:pt x="788" y="3348"/>
                  </a:lnTo>
                  <a:lnTo>
                    <a:pt x="798" y="3354"/>
                  </a:lnTo>
                  <a:lnTo>
                    <a:pt x="798" y="3354"/>
                  </a:lnTo>
                  <a:lnTo>
                    <a:pt x="812" y="3375"/>
                  </a:lnTo>
                  <a:lnTo>
                    <a:pt x="834" y="3407"/>
                  </a:lnTo>
                  <a:lnTo>
                    <a:pt x="858" y="3440"/>
                  </a:lnTo>
                  <a:lnTo>
                    <a:pt x="868" y="3451"/>
                  </a:lnTo>
                  <a:lnTo>
                    <a:pt x="876" y="3458"/>
                  </a:lnTo>
                  <a:lnTo>
                    <a:pt x="876" y="3458"/>
                  </a:lnTo>
                  <a:lnTo>
                    <a:pt x="890" y="3467"/>
                  </a:lnTo>
                  <a:lnTo>
                    <a:pt x="906" y="3478"/>
                  </a:lnTo>
                  <a:lnTo>
                    <a:pt x="914" y="3483"/>
                  </a:lnTo>
                  <a:lnTo>
                    <a:pt x="925" y="3489"/>
                  </a:lnTo>
                  <a:lnTo>
                    <a:pt x="939" y="3493"/>
                  </a:lnTo>
                  <a:lnTo>
                    <a:pt x="955" y="3497"/>
                  </a:lnTo>
                  <a:lnTo>
                    <a:pt x="955" y="3497"/>
                  </a:lnTo>
                  <a:lnTo>
                    <a:pt x="961" y="3505"/>
                  </a:lnTo>
                  <a:lnTo>
                    <a:pt x="966" y="3512"/>
                  </a:lnTo>
                  <a:lnTo>
                    <a:pt x="969" y="3516"/>
                  </a:lnTo>
                  <a:lnTo>
                    <a:pt x="969" y="3520"/>
                  </a:lnTo>
                  <a:lnTo>
                    <a:pt x="969" y="3526"/>
                  </a:lnTo>
                  <a:lnTo>
                    <a:pt x="968" y="3527"/>
                  </a:lnTo>
                  <a:lnTo>
                    <a:pt x="968" y="3527"/>
                  </a:lnTo>
                  <a:lnTo>
                    <a:pt x="963" y="3542"/>
                  </a:lnTo>
                  <a:lnTo>
                    <a:pt x="961" y="3551"/>
                  </a:lnTo>
                  <a:lnTo>
                    <a:pt x="963" y="3554"/>
                  </a:lnTo>
                  <a:lnTo>
                    <a:pt x="966" y="3556"/>
                  </a:lnTo>
                  <a:lnTo>
                    <a:pt x="966" y="3556"/>
                  </a:lnTo>
                  <a:lnTo>
                    <a:pt x="977" y="3559"/>
                  </a:lnTo>
                  <a:lnTo>
                    <a:pt x="985" y="3562"/>
                  </a:lnTo>
                  <a:lnTo>
                    <a:pt x="995" y="3566"/>
                  </a:lnTo>
                  <a:lnTo>
                    <a:pt x="1007" y="3567"/>
                  </a:lnTo>
                  <a:lnTo>
                    <a:pt x="1025" y="3567"/>
                  </a:lnTo>
                  <a:lnTo>
                    <a:pt x="1044" y="3566"/>
                  </a:lnTo>
                  <a:lnTo>
                    <a:pt x="1068" y="3561"/>
                  </a:lnTo>
                  <a:lnTo>
                    <a:pt x="1068" y="3561"/>
                  </a:lnTo>
                  <a:lnTo>
                    <a:pt x="1071" y="3561"/>
                  </a:lnTo>
                  <a:lnTo>
                    <a:pt x="1074" y="3564"/>
                  </a:lnTo>
                  <a:lnTo>
                    <a:pt x="1077" y="3569"/>
                  </a:lnTo>
                  <a:lnTo>
                    <a:pt x="1079" y="3575"/>
                  </a:lnTo>
                  <a:lnTo>
                    <a:pt x="1082" y="3585"/>
                  </a:lnTo>
                  <a:lnTo>
                    <a:pt x="1082" y="3591"/>
                  </a:lnTo>
                  <a:lnTo>
                    <a:pt x="1082" y="3591"/>
                  </a:lnTo>
                  <a:lnTo>
                    <a:pt x="1085" y="3594"/>
                  </a:lnTo>
                  <a:lnTo>
                    <a:pt x="1095" y="3604"/>
                  </a:lnTo>
                  <a:lnTo>
                    <a:pt x="1101" y="3608"/>
                  </a:lnTo>
                  <a:lnTo>
                    <a:pt x="1109" y="3613"/>
                  </a:lnTo>
                  <a:lnTo>
                    <a:pt x="1120" y="3616"/>
                  </a:lnTo>
                  <a:lnTo>
                    <a:pt x="1131" y="3618"/>
                  </a:lnTo>
                  <a:lnTo>
                    <a:pt x="1131" y="3618"/>
                  </a:lnTo>
                  <a:lnTo>
                    <a:pt x="1138" y="3618"/>
                  </a:lnTo>
                  <a:lnTo>
                    <a:pt x="1141" y="3620"/>
                  </a:lnTo>
                  <a:lnTo>
                    <a:pt x="1146" y="3623"/>
                  </a:lnTo>
                  <a:lnTo>
                    <a:pt x="1147" y="3626"/>
                  </a:lnTo>
                  <a:lnTo>
                    <a:pt x="1150" y="3634"/>
                  </a:lnTo>
                  <a:lnTo>
                    <a:pt x="1149" y="3642"/>
                  </a:lnTo>
                  <a:lnTo>
                    <a:pt x="1147" y="3651"/>
                  </a:lnTo>
                  <a:lnTo>
                    <a:pt x="1146" y="3659"/>
                  </a:lnTo>
                  <a:lnTo>
                    <a:pt x="1142" y="3667"/>
                  </a:lnTo>
                  <a:lnTo>
                    <a:pt x="1142" y="3667"/>
                  </a:lnTo>
                  <a:lnTo>
                    <a:pt x="1139" y="3675"/>
                  </a:lnTo>
                  <a:lnTo>
                    <a:pt x="1130" y="3694"/>
                  </a:lnTo>
                  <a:lnTo>
                    <a:pt x="1123" y="3704"/>
                  </a:lnTo>
                  <a:lnTo>
                    <a:pt x="1114" y="3713"/>
                  </a:lnTo>
                  <a:lnTo>
                    <a:pt x="1104" y="3721"/>
                  </a:lnTo>
                  <a:lnTo>
                    <a:pt x="1100" y="3724"/>
                  </a:lnTo>
                  <a:lnTo>
                    <a:pt x="1093" y="3726"/>
                  </a:lnTo>
                  <a:lnTo>
                    <a:pt x="1093" y="3726"/>
                  </a:lnTo>
                  <a:lnTo>
                    <a:pt x="1081" y="3728"/>
                  </a:lnTo>
                  <a:lnTo>
                    <a:pt x="1065" y="3728"/>
                  </a:lnTo>
                  <a:lnTo>
                    <a:pt x="1033" y="3726"/>
                  </a:lnTo>
                  <a:lnTo>
                    <a:pt x="1007" y="3723"/>
                  </a:lnTo>
                  <a:lnTo>
                    <a:pt x="996" y="3721"/>
                  </a:lnTo>
                  <a:lnTo>
                    <a:pt x="996" y="3721"/>
                  </a:lnTo>
                  <a:lnTo>
                    <a:pt x="982" y="3718"/>
                  </a:lnTo>
                  <a:lnTo>
                    <a:pt x="968" y="3715"/>
                  </a:lnTo>
                  <a:lnTo>
                    <a:pt x="952" y="3713"/>
                  </a:lnTo>
                  <a:lnTo>
                    <a:pt x="944" y="3715"/>
                  </a:lnTo>
                  <a:lnTo>
                    <a:pt x="938" y="3716"/>
                  </a:lnTo>
                  <a:lnTo>
                    <a:pt x="933" y="3718"/>
                  </a:lnTo>
                  <a:lnTo>
                    <a:pt x="930" y="3721"/>
                  </a:lnTo>
                  <a:lnTo>
                    <a:pt x="928" y="3726"/>
                  </a:lnTo>
                  <a:lnTo>
                    <a:pt x="928" y="3732"/>
                  </a:lnTo>
                  <a:lnTo>
                    <a:pt x="931" y="3740"/>
                  </a:lnTo>
                  <a:lnTo>
                    <a:pt x="938" y="3750"/>
                  </a:lnTo>
                  <a:lnTo>
                    <a:pt x="938" y="3750"/>
                  </a:lnTo>
                  <a:lnTo>
                    <a:pt x="950" y="3769"/>
                  </a:lnTo>
                  <a:lnTo>
                    <a:pt x="961" y="3790"/>
                  </a:lnTo>
                  <a:lnTo>
                    <a:pt x="971" y="3809"/>
                  </a:lnTo>
                  <a:lnTo>
                    <a:pt x="979" y="3828"/>
                  </a:lnTo>
                  <a:lnTo>
                    <a:pt x="979" y="3828"/>
                  </a:lnTo>
                  <a:lnTo>
                    <a:pt x="985" y="3848"/>
                  </a:lnTo>
                  <a:lnTo>
                    <a:pt x="992" y="3867"/>
                  </a:lnTo>
                  <a:lnTo>
                    <a:pt x="995" y="3883"/>
                  </a:lnTo>
                  <a:lnTo>
                    <a:pt x="1020" y="3918"/>
                  </a:lnTo>
                  <a:lnTo>
                    <a:pt x="1036" y="3932"/>
                  </a:lnTo>
                  <a:lnTo>
                    <a:pt x="1036" y="3932"/>
                  </a:lnTo>
                  <a:lnTo>
                    <a:pt x="1052" y="3928"/>
                  </a:lnTo>
                  <a:lnTo>
                    <a:pt x="1061" y="3925"/>
                  </a:lnTo>
                  <a:lnTo>
                    <a:pt x="1071" y="3918"/>
                  </a:lnTo>
                  <a:lnTo>
                    <a:pt x="1081" y="3910"/>
                  </a:lnTo>
                  <a:lnTo>
                    <a:pt x="1090" y="3901"/>
                  </a:lnTo>
                  <a:lnTo>
                    <a:pt x="1098" y="3890"/>
                  </a:lnTo>
                  <a:lnTo>
                    <a:pt x="1106" y="3875"/>
                  </a:lnTo>
                  <a:lnTo>
                    <a:pt x="1106" y="3875"/>
                  </a:lnTo>
                  <a:lnTo>
                    <a:pt x="1109" y="3869"/>
                  </a:lnTo>
                  <a:lnTo>
                    <a:pt x="1112" y="3866"/>
                  </a:lnTo>
                  <a:lnTo>
                    <a:pt x="1114" y="3867"/>
                  </a:lnTo>
                  <a:lnTo>
                    <a:pt x="1119" y="3871"/>
                  </a:lnTo>
                  <a:lnTo>
                    <a:pt x="1127" y="3878"/>
                  </a:lnTo>
                  <a:lnTo>
                    <a:pt x="1133" y="3883"/>
                  </a:lnTo>
                  <a:lnTo>
                    <a:pt x="1141" y="3886"/>
                  </a:lnTo>
                  <a:lnTo>
                    <a:pt x="1141" y="3886"/>
                  </a:lnTo>
                  <a:lnTo>
                    <a:pt x="1160" y="3890"/>
                  </a:lnTo>
                  <a:lnTo>
                    <a:pt x="1169" y="3891"/>
                  </a:lnTo>
                  <a:lnTo>
                    <a:pt x="1181" y="3891"/>
                  </a:lnTo>
                  <a:lnTo>
                    <a:pt x="1193" y="3890"/>
                  </a:lnTo>
                  <a:lnTo>
                    <a:pt x="1206" y="3886"/>
                  </a:lnTo>
                  <a:lnTo>
                    <a:pt x="1222" y="3882"/>
                  </a:lnTo>
                  <a:lnTo>
                    <a:pt x="1238" y="3874"/>
                  </a:lnTo>
                  <a:lnTo>
                    <a:pt x="1238" y="3874"/>
                  </a:lnTo>
                  <a:lnTo>
                    <a:pt x="1252" y="3867"/>
                  </a:lnTo>
                  <a:lnTo>
                    <a:pt x="1262" y="3864"/>
                  </a:lnTo>
                  <a:lnTo>
                    <a:pt x="1266" y="3864"/>
                  </a:lnTo>
                  <a:lnTo>
                    <a:pt x="1270" y="3867"/>
                  </a:lnTo>
                  <a:lnTo>
                    <a:pt x="1273" y="3871"/>
                  </a:lnTo>
                  <a:lnTo>
                    <a:pt x="1276" y="3874"/>
                  </a:lnTo>
                  <a:lnTo>
                    <a:pt x="1281" y="3878"/>
                  </a:lnTo>
                  <a:lnTo>
                    <a:pt x="1289" y="3880"/>
                  </a:lnTo>
                  <a:lnTo>
                    <a:pt x="1289" y="3880"/>
                  </a:lnTo>
                  <a:lnTo>
                    <a:pt x="1300" y="3878"/>
                  </a:lnTo>
                  <a:lnTo>
                    <a:pt x="1311" y="3877"/>
                  </a:lnTo>
                  <a:lnTo>
                    <a:pt x="1332" y="3874"/>
                  </a:lnTo>
                  <a:lnTo>
                    <a:pt x="1341" y="3872"/>
                  </a:lnTo>
                  <a:lnTo>
                    <a:pt x="1351" y="3874"/>
                  </a:lnTo>
                  <a:lnTo>
                    <a:pt x="1362" y="3878"/>
                  </a:lnTo>
                  <a:lnTo>
                    <a:pt x="1371" y="3886"/>
                  </a:lnTo>
                  <a:lnTo>
                    <a:pt x="1371" y="3886"/>
                  </a:lnTo>
                  <a:lnTo>
                    <a:pt x="1424" y="3939"/>
                  </a:lnTo>
                  <a:lnTo>
                    <a:pt x="1454" y="3967"/>
                  </a:lnTo>
                  <a:lnTo>
                    <a:pt x="1474" y="3991"/>
                  </a:lnTo>
                  <a:lnTo>
                    <a:pt x="1474" y="3991"/>
                  </a:lnTo>
                  <a:lnTo>
                    <a:pt x="1478" y="3994"/>
                  </a:lnTo>
                  <a:lnTo>
                    <a:pt x="1481" y="4001"/>
                  </a:lnTo>
                  <a:lnTo>
                    <a:pt x="1482" y="4006"/>
                  </a:lnTo>
                  <a:lnTo>
                    <a:pt x="1482" y="4009"/>
                  </a:lnTo>
                  <a:lnTo>
                    <a:pt x="1479" y="4013"/>
                  </a:lnTo>
                  <a:lnTo>
                    <a:pt x="1474" y="4017"/>
                  </a:lnTo>
                  <a:lnTo>
                    <a:pt x="1474" y="4017"/>
                  </a:lnTo>
                  <a:lnTo>
                    <a:pt x="1451" y="4029"/>
                  </a:lnTo>
                  <a:lnTo>
                    <a:pt x="1440" y="4036"/>
                  </a:lnTo>
                  <a:lnTo>
                    <a:pt x="1440" y="4036"/>
                  </a:lnTo>
                  <a:lnTo>
                    <a:pt x="1438" y="4039"/>
                  </a:lnTo>
                  <a:lnTo>
                    <a:pt x="1438" y="4042"/>
                  </a:lnTo>
                  <a:lnTo>
                    <a:pt x="1440" y="4047"/>
                  </a:lnTo>
                  <a:lnTo>
                    <a:pt x="1441" y="4053"/>
                  </a:lnTo>
                  <a:lnTo>
                    <a:pt x="1444" y="4061"/>
                  </a:lnTo>
                  <a:lnTo>
                    <a:pt x="1451" y="4069"/>
                  </a:lnTo>
                  <a:lnTo>
                    <a:pt x="1460" y="4079"/>
                  </a:lnTo>
                  <a:lnTo>
                    <a:pt x="1460" y="4079"/>
                  </a:lnTo>
                  <a:lnTo>
                    <a:pt x="1467" y="4088"/>
                  </a:lnTo>
                  <a:lnTo>
                    <a:pt x="1468" y="4098"/>
                  </a:lnTo>
                  <a:lnTo>
                    <a:pt x="1468" y="4102"/>
                  </a:lnTo>
                  <a:lnTo>
                    <a:pt x="1468" y="4106"/>
                  </a:lnTo>
                  <a:lnTo>
                    <a:pt x="1468" y="4106"/>
                  </a:lnTo>
                  <a:lnTo>
                    <a:pt x="1468" y="4109"/>
                  </a:lnTo>
                  <a:lnTo>
                    <a:pt x="1470" y="4114"/>
                  </a:lnTo>
                  <a:lnTo>
                    <a:pt x="1474" y="4118"/>
                  </a:lnTo>
                  <a:lnTo>
                    <a:pt x="1484" y="4123"/>
                  </a:lnTo>
                  <a:lnTo>
                    <a:pt x="1498" y="4125"/>
                  </a:lnTo>
                  <a:lnTo>
                    <a:pt x="1521" y="4126"/>
                  </a:lnTo>
                  <a:lnTo>
                    <a:pt x="1549" y="4125"/>
                  </a:lnTo>
                  <a:lnTo>
                    <a:pt x="1549" y="4125"/>
                  </a:lnTo>
                  <a:lnTo>
                    <a:pt x="1571" y="4123"/>
                  </a:lnTo>
                  <a:lnTo>
                    <a:pt x="1589" y="4123"/>
                  </a:lnTo>
                  <a:lnTo>
                    <a:pt x="1602" y="4126"/>
                  </a:lnTo>
                  <a:lnTo>
                    <a:pt x="1613" y="4128"/>
                  </a:lnTo>
                  <a:lnTo>
                    <a:pt x="1619" y="4131"/>
                  </a:lnTo>
                  <a:lnTo>
                    <a:pt x="1624" y="4133"/>
                  </a:lnTo>
                  <a:lnTo>
                    <a:pt x="1627" y="4136"/>
                  </a:lnTo>
                  <a:lnTo>
                    <a:pt x="1627" y="4136"/>
                  </a:lnTo>
                  <a:lnTo>
                    <a:pt x="1633" y="4139"/>
                  </a:lnTo>
                  <a:lnTo>
                    <a:pt x="1648" y="4150"/>
                  </a:lnTo>
                  <a:lnTo>
                    <a:pt x="1656" y="4158"/>
                  </a:lnTo>
                  <a:lnTo>
                    <a:pt x="1664" y="4168"/>
                  </a:lnTo>
                  <a:lnTo>
                    <a:pt x="1671" y="4179"/>
                  </a:lnTo>
                  <a:lnTo>
                    <a:pt x="1678" y="4193"/>
                  </a:lnTo>
                  <a:lnTo>
                    <a:pt x="1678" y="4193"/>
                  </a:lnTo>
                  <a:lnTo>
                    <a:pt x="1694" y="4239"/>
                  </a:lnTo>
                  <a:lnTo>
                    <a:pt x="1698" y="4258"/>
                  </a:lnTo>
                  <a:lnTo>
                    <a:pt x="1700" y="4276"/>
                  </a:lnTo>
                  <a:lnTo>
                    <a:pt x="1700" y="4276"/>
                  </a:lnTo>
                  <a:lnTo>
                    <a:pt x="1702" y="4283"/>
                  </a:lnTo>
                  <a:lnTo>
                    <a:pt x="1705" y="4290"/>
                  </a:lnTo>
                  <a:lnTo>
                    <a:pt x="1710" y="4295"/>
                  </a:lnTo>
                  <a:lnTo>
                    <a:pt x="1714" y="4298"/>
                  </a:lnTo>
                  <a:lnTo>
                    <a:pt x="1724" y="4301"/>
                  </a:lnTo>
                  <a:lnTo>
                    <a:pt x="1729" y="4301"/>
                  </a:lnTo>
                  <a:lnTo>
                    <a:pt x="1729" y="4301"/>
                  </a:lnTo>
                  <a:lnTo>
                    <a:pt x="1737" y="4298"/>
                  </a:lnTo>
                  <a:lnTo>
                    <a:pt x="1745" y="4295"/>
                  </a:lnTo>
                  <a:lnTo>
                    <a:pt x="1757" y="4293"/>
                  </a:lnTo>
                  <a:lnTo>
                    <a:pt x="1770" y="4291"/>
                  </a:lnTo>
                  <a:lnTo>
                    <a:pt x="1786" y="4291"/>
                  </a:lnTo>
                  <a:lnTo>
                    <a:pt x="1802" y="4295"/>
                  </a:lnTo>
                  <a:lnTo>
                    <a:pt x="1819" y="4301"/>
                  </a:lnTo>
                  <a:lnTo>
                    <a:pt x="1819" y="4301"/>
                  </a:lnTo>
                  <a:lnTo>
                    <a:pt x="1848" y="4315"/>
                  </a:lnTo>
                  <a:lnTo>
                    <a:pt x="1868" y="4323"/>
                  </a:lnTo>
                  <a:lnTo>
                    <a:pt x="1884" y="4328"/>
                  </a:lnTo>
                  <a:lnTo>
                    <a:pt x="1884" y="4328"/>
                  </a:lnTo>
                  <a:lnTo>
                    <a:pt x="1891" y="4328"/>
                  </a:lnTo>
                  <a:lnTo>
                    <a:pt x="1897" y="4330"/>
                  </a:lnTo>
                  <a:lnTo>
                    <a:pt x="1907" y="4330"/>
                  </a:lnTo>
                  <a:lnTo>
                    <a:pt x="1919" y="4328"/>
                  </a:lnTo>
                  <a:lnTo>
                    <a:pt x="1932" y="4325"/>
                  </a:lnTo>
                  <a:lnTo>
                    <a:pt x="1946" y="4318"/>
                  </a:lnTo>
                  <a:lnTo>
                    <a:pt x="1962" y="4309"/>
                  </a:lnTo>
                  <a:lnTo>
                    <a:pt x="1962" y="4309"/>
                  </a:lnTo>
                  <a:lnTo>
                    <a:pt x="1981" y="4304"/>
                  </a:lnTo>
                  <a:lnTo>
                    <a:pt x="1997" y="4299"/>
                  </a:lnTo>
                  <a:lnTo>
                    <a:pt x="2021" y="4291"/>
                  </a:lnTo>
                  <a:lnTo>
                    <a:pt x="2030" y="4290"/>
                  </a:lnTo>
                  <a:lnTo>
                    <a:pt x="2040" y="4290"/>
                  </a:lnTo>
                  <a:lnTo>
                    <a:pt x="2050" y="4293"/>
                  </a:lnTo>
                  <a:lnTo>
                    <a:pt x="2061" y="4301"/>
                  </a:lnTo>
                  <a:lnTo>
                    <a:pt x="2061" y="4301"/>
                  </a:lnTo>
                  <a:lnTo>
                    <a:pt x="2070" y="4310"/>
                  </a:lnTo>
                  <a:lnTo>
                    <a:pt x="2078" y="4320"/>
                  </a:lnTo>
                  <a:lnTo>
                    <a:pt x="2088" y="4337"/>
                  </a:lnTo>
                  <a:lnTo>
                    <a:pt x="2092" y="4345"/>
                  </a:lnTo>
                  <a:lnTo>
                    <a:pt x="2099" y="4352"/>
                  </a:lnTo>
                  <a:lnTo>
                    <a:pt x="2105" y="4358"/>
                  </a:lnTo>
                  <a:lnTo>
                    <a:pt x="2115" y="4364"/>
                  </a:lnTo>
                  <a:lnTo>
                    <a:pt x="2115" y="4364"/>
                  </a:lnTo>
                  <a:lnTo>
                    <a:pt x="2126" y="4369"/>
                  </a:lnTo>
                  <a:lnTo>
                    <a:pt x="2135" y="4376"/>
                  </a:lnTo>
                  <a:lnTo>
                    <a:pt x="2148" y="4387"/>
                  </a:lnTo>
                  <a:lnTo>
                    <a:pt x="2158" y="4395"/>
                  </a:lnTo>
                  <a:lnTo>
                    <a:pt x="2159" y="4398"/>
                  </a:lnTo>
                  <a:lnTo>
                    <a:pt x="2159" y="4398"/>
                  </a:lnTo>
                  <a:lnTo>
                    <a:pt x="2161" y="4399"/>
                  </a:lnTo>
                  <a:lnTo>
                    <a:pt x="2164" y="4401"/>
                  </a:lnTo>
                  <a:lnTo>
                    <a:pt x="2169" y="4403"/>
                  </a:lnTo>
                  <a:lnTo>
                    <a:pt x="2173" y="4403"/>
                  </a:lnTo>
                  <a:lnTo>
                    <a:pt x="2181" y="4399"/>
                  </a:lnTo>
                  <a:lnTo>
                    <a:pt x="2192" y="4395"/>
                  </a:lnTo>
                  <a:lnTo>
                    <a:pt x="2207" y="4388"/>
                  </a:lnTo>
                  <a:lnTo>
                    <a:pt x="2207" y="4388"/>
                  </a:lnTo>
                  <a:lnTo>
                    <a:pt x="2208" y="4387"/>
                  </a:lnTo>
                  <a:lnTo>
                    <a:pt x="2215" y="4387"/>
                  </a:lnTo>
                  <a:lnTo>
                    <a:pt x="2219" y="4388"/>
                  </a:lnTo>
                  <a:lnTo>
                    <a:pt x="2227" y="4390"/>
                  </a:lnTo>
                  <a:lnTo>
                    <a:pt x="2237" y="4395"/>
                  </a:lnTo>
                  <a:lnTo>
                    <a:pt x="2248" y="4403"/>
                  </a:lnTo>
                  <a:lnTo>
                    <a:pt x="2248" y="4403"/>
                  </a:lnTo>
                  <a:lnTo>
                    <a:pt x="2266" y="4411"/>
                  </a:lnTo>
                  <a:lnTo>
                    <a:pt x="2286" y="4417"/>
                  </a:lnTo>
                  <a:lnTo>
                    <a:pt x="2310" y="4423"/>
                  </a:lnTo>
                  <a:lnTo>
                    <a:pt x="2334" y="4428"/>
                  </a:lnTo>
                  <a:lnTo>
                    <a:pt x="2375" y="4433"/>
                  </a:lnTo>
                  <a:lnTo>
                    <a:pt x="2393" y="4436"/>
                  </a:lnTo>
                  <a:lnTo>
                    <a:pt x="2393" y="4436"/>
                  </a:lnTo>
                  <a:lnTo>
                    <a:pt x="2401" y="4438"/>
                  </a:lnTo>
                  <a:lnTo>
                    <a:pt x="2421" y="4444"/>
                  </a:lnTo>
                  <a:lnTo>
                    <a:pt x="2434" y="4449"/>
                  </a:lnTo>
                  <a:lnTo>
                    <a:pt x="2450" y="4457"/>
                  </a:lnTo>
                  <a:lnTo>
                    <a:pt x="2466" y="4466"/>
                  </a:lnTo>
                  <a:lnTo>
                    <a:pt x="2482" y="4479"/>
                  </a:lnTo>
                  <a:lnTo>
                    <a:pt x="2482" y="4479"/>
                  </a:lnTo>
                  <a:lnTo>
                    <a:pt x="2497" y="4484"/>
                  </a:lnTo>
                  <a:lnTo>
                    <a:pt x="2510" y="4485"/>
                  </a:lnTo>
                  <a:lnTo>
                    <a:pt x="2518" y="4485"/>
                  </a:lnTo>
                  <a:lnTo>
                    <a:pt x="2523" y="4484"/>
                  </a:lnTo>
                  <a:lnTo>
                    <a:pt x="2526" y="4482"/>
                  </a:lnTo>
                  <a:lnTo>
                    <a:pt x="2528" y="4480"/>
                  </a:lnTo>
                  <a:lnTo>
                    <a:pt x="2528" y="4479"/>
                  </a:lnTo>
                  <a:lnTo>
                    <a:pt x="2537" y="4485"/>
                  </a:lnTo>
                  <a:lnTo>
                    <a:pt x="2559" y="4555"/>
                  </a:lnTo>
                  <a:lnTo>
                    <a:pt x="2559" y="4555"/>
                  </a:lnTo>
                  <a:lnTo>
                    <a:pt x="2561" y="4561"/>
                  </a:lnTo>
                  <a:lnTo>
                    <a:pt x="2563" y="4568"/>
                  </a:lnTo>
                  <a:lnTo>
                    <a:pt x="2564" y="4576"/>
                  </a:lnTo>
                  <a:lnTo>
                    <a:pt x="2563" y="4584"/>
                  </a:lnTo>
                  <a:lnTo>
                    <a:pt x="2559" y="4592"/>
                  </a:lnTo>
                  <a:lnTo>
                    <a:pt x="2555" y="4600"/>
                  </a:lnTo>
                  <a:lnTo>
                    <a:pt x="2550" y="4603"/>
                  </a:lnTo>
                  <a:lnTo>
                    <a:pt x="2545" y="4604"/>
                  </a:lnTo>
                  <a:lnTo>
                    <a:pt x="2545" y="4604"/>
                  </a:lnTo>
                  <a:lnTo>
                    <a:pt x="2526" y="4612"/>
                  </a:lnTo>
                  <a:lnTo>
                    <a:pt x="2513" y="4619"/>
                  </a:lnTo>
                  <a:lnTo>
                    <a:pt x="2509" y="4623"/>
                  </a:lnTo>
                  <a:lnTo>
                    <a:pt x="2507" y="4625"/>
                  </a:lnTo>
                  <a:lnTo>
                    <a:pt x="2507" y="4625"/>
                  </a:lnTo>
                  <a:lnTo>
                    <a:pt x="2507" y="4627"/>
                  </a:lnTo>
                  <a:lnTo>
                    <a:pt x="2507" y="4630"/>
                  </a:lnTo>
                  <a:lnTo>
                    <a:pt x="2509" y="4636"/>
                  </a:lnTo>
                  <a:lnTo>
                    <a:pt x="2515" y="4642"/>
                  </a:lnTo>
                  <a:lnTo>
                    <a:pt x="2515" y="4642"/>
                  </a:lnTo>
                  <a:lnTo>
                    <a:pt x="2518" y="4647"/>
                  </a:lnTo>
                  <a:lnTo>
                    <a:pt x="2520" y="4652"/>
                  </a:lnTo>
                  <a:lnTo>
                    <a:pt x="2521" y="4661"/>
                  </a:lnTo>
                  <a:lnTo>
                    <a:pt x="2520" y="4669"/>
                  </a:lnTo>
                  <a:lnTo>
                    <a:pt x="2520" y="4671"/>
                  </a:lnTo>
                  <a:lnTo>
                    <a:pt x="2520" y="4671"/>
                  </a:lnTo>
                  <a:lnTo>
                    <a:pt x="2517" y="4677"/>
                  </a:lnTo>
                  <a:lnTo>
                    <a:pt x="2513" y="4684"/>
                  </a:lnTo>
                  <a:lnTo>
                    <a:pt x="2512" y="4690"/>
                  </a:lnTo>
                  <a:lnTo>
                    <a:pt x="2510" y="4698"/>
                  </a:lnTo>
                  <a:lnTo>
                    <a:pt x="2513" y="4706"/>
                  </a:lnTo>
                  <a:lnTo>
                    <a:pt x="2515" y="4709"/>
                  </a:lnTo>
                  <a:lnTo>
                    <a:pt x="2518" y="4714"/>
                  </a:lnTo>
                  <a:lnTo>
                    <a:pt x="2523" y="4715"/>
                  </a:lnTo>
                  <a:lnTo>
                    <a:pt x="2528" y="4719"/>
                  </a:lnTo>
                  <a:lnTo>
                    <a:pt x="2528" y="4719"/>
                  </a:lnTo>
                  <a:lnTo>
                    <a:pt x="2534" y="4722"/>
                  </a:lnTo>
                  <a:lnTo>
                    <a:pt x="2539" y="4725"/>
                  </a:lnTo>
                  <a:lnTo>
                    <a:pt x="2544" y="4730"/>
                  </a:lnTo>
                  <a:lnTo>
                    <a:pt x="2547" y="4736"/>
                  </a:lnTo>
                  <a:lnTo>
                    <a:pt x="2553" y="4749"/>
                  </a:lnTo>
                  <a:lnTo>
                    <a:pt x="2558" y="4763"/>
                  </a:lnTo>
                  <a:lnTo>
                    <a:pt x="2561" y="4777"/>
                  </a:lnTo>
                  <a:lnTo>
                    <a:pt x="2563" y="4789"/>
                  </a:lnTo>
                  <a:lnTo>
                    <a:pt x="2564" y="4800"/>
                  </a:lnTo>
                  <a:lnTo>
                    <a:pt x="2564" y="4800"/>
                  </a:lnTo>
                  <a:lnTo>
                    <a:pt x="2559" y="4830"/>
                  </a:lnTo>
                  <a:lnTo>
                    <a:pt x="2556" y="4852"/>
                  </a:lnTo>
                  <a:lnTo>
                    <a:pt x="2553" y="4862"/>
                  </a:lnTo>
                  <a:lnTo>
                    <a:pt x="2551" y="4868"/>
                  </a:lnTo>
                  <a:lnTo>
                    <a:pt x="2551" y="4868"/>
                  </a:lnTo>
                  <a:lnTo>
                    <a:pt x="2545" y="4879"/>
                  </a:lnTo>
                  <a:lnTo>
                    <a:pt x="2536" y="4890"/>
                  </a:lnTo>
                  <a:lnTo>
                    <a:pt x="2531" y="4895"/>
                  </a:lnTo>
                  <a:lnTo>
                    <a:pt x="2524" y="4900"/>
                  </a:lnTo>
                  <a:lnTo>
                    <a:pt x="2517" y="4903"/>
                  </a:lnTo>
                  <a:lnTo>
                    <a:pt x="2509" y="4904"/>
                  </a:lnTo>
                  <a:lnTo>
                    <a:pt x="2509" y="4904"/>
                  </a:lnTo>
                  <a:lnTo>
                    <a:pt x="2496" y="4904"/>
                  </a:lnTo>
                  <a:lnTo>
                    <a:pt x="2482" y="4901"/>
                  </a:lnTo>
                  <a:lnTo>
                    <a:pt x="2450" y="4895"/>
                  </a:lnTo>
                  <a:lnTo>
                    <a:pt x="2410" y="4885"/>
                  </a:lnTo>
                  <a:lnTo>
                    <a:pt x="2410" y="4885"/>
                  </a:lnTo>
                  <a:lnTo>
                    <a:pt x="2405" y="4884"/>
                  </a:lnTo>
                  <a:lnTo>
                    <a:pt x="2396" y="4884"/>
                  </a:lnTo>
                  <a:lnTo>
                    <a:pt x="2389" y="4884"/>
                  </a:lnTo>
                  <a:lnTo>
                    <a:pt x="2385" y="4885"/>
                  </a:lnTo>
                  <a:lnTo>
                    <a:pt x="2380" y="4889"/>
                  </a:lnTo>
                  <a:lnTo>
                    <a:pt x="2377" y="4893"/>
                  </a:lnTo>
                  <a:lnTo>
                    <a:pt x="2377" y="4893"/>
                  </a:lnTo>
                  <a:lnTo>
                    <a:pt x="2370" y="4911"/>
                  </a:lnTo>
                  <a:lnTo>
                    <a:pt x="2377" y="4912"/>
                  </a:lnTo>
                  <a:lnTo>
                    <a:pt x="2391" y="4943"/>
                  </a:lnTo>
                  <a:lnTo>
                    <a:pt x="2302" y="4985"/>
                  </a:lnTo>
                  <a:lnTo>
                    <a:pt x="2302" y="4985"/>
                  </a:lnTo>
                  <a:lnTo>
                    <a:pt x="2291" y="4990"/>
                  </a:lnTo>
                  <a:lnTo>
                    <a:pt x="2281" y="4995"/>
                  </a:lnTo>
                  <a:lnTo>
                    <a:pt x="2272" y="5001"/>
                  </a:lnTo>
                  <a:lnTo>
                    <a:pt x="2272" y="5001"/>
                  </a:lnTo>
                  <a:lnTo>
                    <a:pt x="2275" y="5030"/>
                  </a:lnTo>
                  <a:lnTo>
                    <a:pt x="2275" y="5030"/>
                  </a:lnTo>
                  <a:lnTo>
                    <a:pt x="2277" y="5043"/>
                  </a:lnTo>
                  <a:lnTo>
                    <a:pt x="2275" y="5047"/>
                  </a:lnTo>
                  <a:lnTo>
                    <a:pt x="2275" y="5047"/>
                  </a:lnTo>
                  <a:lnTo>
                    <a:pt x="2275" y="5051"/>
                  </a:lnTo>
                  <a:lnTo>
                    <a:pt x="2272" y="5052"/>
                  </a:lnTo>
                  <a:lnTo>
                    <a:pt x="2269" y="5054"/>
                  </a:lnTo>
                  <a:lnTo>
                    <a:pt x="2264" y="5054"/>
                  </a:lnTo>
                  <a:lnTo>
                    <a:pt x="2231" y="5054"/>
                  </a:lnTo>
                  <a:lnTo>
                    <a:pt x="2164" y="5081"/>
                  </a:lnTo>
                  <a:lnTo>
                    <a:pt x="2164" y="5081"/>
                  </a:lnTo>
                  <a:lnTo>
                    <a:pt x="2177" y="5092"/>
                  </a:lnTo>
                  <a:lnTo>
                    <a:pt x="2186" y="5100"/>
                  </a:lnTo>
                  <a:lnTo>
                    <a:pt x="2194" y="5106"/>
                  </a:lnTo>
                  <a:lnTo>
                    <a:pt x="2194" y="5106"/>
                  </a:lnTo>
                  <a:lnTo>
                    <a:pt x="2204" y="5109"/>
                  </a:lnTo>
                  <a:lnTo>
                    <a:pt x="2216" y="5111"/>
                  </a:lnTo>
                  <a:lnTo>
                    <a:pt x="2229" y="5114"/>
                  </a:lnTo>
                  <a:lnTo>
                    <a:pt x="2240" y="5116"/>
                  </a:lnTo>
                  <a:lnTo>
                    <a:pt x="2240" y="5116"/>
                  </a:lnTo>
                  <a:lnTo>
                    <a:pt x="2281" y="5132"/>
                  </a:lnTo>
                  <a:lnTo>
                    <a:pt x="2281" y="5132"/>
                  </a:lnTo>
                  <a:lnTo>
                    <a:pt x="2305" y="5152"/>
                  </a:lnTo>
                  <a:lnTo>
                    <a:pt x="2320" y="5168"/>
                  </a:lnTo>
                  <a:lnTo>
                    <a:pt x="2324" y="5176"/>
                  </a:lnTo>
                  <a:lnTo>
                    <a:pt x="2326" y="5178"/>
                  </a:lnTo>
                  <a:lnTo>
                    <a:pt x="2326" y="5179"/>
                  </a:lnTo>
                  <a:lnTo>
                    <a:pt x="2326" y="5179"/>
                  </a:lnTo>
                  <a:lnTo>
                    <a:pt x="2323" y="5184"/>
                  </a:lnTo>
                  <a:lnTo>
                    <a:pt x="2323" y="5182"/>
                  </a:lnTo>
                  <a:lnTo>
                    <a:pt x="2321" y="5179"/>
                  </a:lnTo>
                  <a:lnTo>
                    <a:pt x="2316" y="5173"/>
                  </a:lnTo>
                  <a:lnTo>
                    <a:pt x="2316" y="5173"/>
                  </a:lnTo>
                  <a:lnTo>
                    <a:pt x="2313" y="5171"/>
                  </a:lnTo>
                  <a:lnTo>
                    <a:pt x="2308" y="5171"/>
                  </a:lnTo>
                  <a:lnTo>
                    <a:pt x="2299" y="5171"/>
                  </a:lnTo>
                  <a:lnTo>
                    <a:pt x="2289" y="5173"/>
                  </a:lnTo>
                  <a:lnTo>
                    <a:pt x="2286" y="5176"/>
                  </a:lnTo>
                  <a:lnTo>
                    <a:pt x="2285" y="5178"/>
                  </a:lnTo>
                  <a:lnTo>
                    <a:pt x="2285" y="5178"/>
                  </a:lnTo>
                  <a:lnTo>
                    <a:pt x="2283" y="5181"/>
                  </a:lnTo>
                  <a:lnTo>
                    <a:pt x="2281" y="5182"/>
                  </a:lnTo>
                  <a:lnTo>
                    <a:pt x="2275" y="5186"/>
                  </a:lnTo>
                  <a:lnTo>
                    <a:pt x="2266" y="5189"/>
                  </a:lnTo>
                  <a:lnTo>
                    <a:pt x="2266" y="5189"/>
                  </a:lnTo>
                  <a:lnTo>
                    <a:pt x="2243" y="5178"/>
                  </a:lnTo>
                  <a:lnTo>
                    <a:pt x="2243" y="5178"/>
                  </a:lnTo>
                  <a:lnTo>
                    <a:pt x="2235" y="5174"/>
                  </a:lnTo>
                  <a:lnTo>
                    <a:pt x="2231" y="5174"/>
                  </a:lnTo>
                  <a:lnTo>
                    <a:pt x="2227" y="5176"/>
                  </a:lnTo>
                  <a:lnTo>
                    <a:pt x="2226" y="5178"/>
                  </a:lnTo>
                  <a:lnTo>
                    <a:pt x="2226" y="5184"/>
                  </a:lnTo>
                  <a:lnTo>
                    <a:pt x="2226" y="5186"/>
                  </a:lnTo>
                  <a:lnTo>
                    <a:pt x="2227" y="5214"/>
                  </a:lnTo>
                  <a:lnTo>
                    <a:pt x="2227" y="5214"/>
                  </a:lnTo>
                  <a:lnTo>
                    <a:pt x="2229" y="5219"/>
                  </a:lnTo>
                  <a:lnTo>
                    <a:pt x="2231" y="5230"/>
                  </a:lnTo>
                  <a:lnTo>
                    <a:pt x="2231" y="5246"/>
                  </a:lnTo>
                  <a:lnTo>
                    <a:pt x="2229" y="5254"/>
                  </a:lnTo>
                  <a:lnTo>
                    <a:pt x="2226" y="5260"/>
                  </a:lnTo>
                  <a:lnTo>
                    <a:pt x="2226" y="5260"/>
                  </a:lnTo>
                  <a:lnTo>
                    <a:pt x="2221" y="5268"/>
                  </a:lnTo>
                  <a:lnTo>
                    <a:pt x="2219" y="5268"/>
                  </a:lnTo>
                  <a:lnTo>
                    <a:pt x="2218" y="5268"/>
                  </a:lnTo>
                  <a:lnTo>
                    <a:pt x="2212" y="5273"/>
                  </a:lnTo>
                  <a:lnTo>
                    <a:pt x="2212" y="5273"/>
                  </a:lnTo>
                  <a:lnTo>
                    <a:pt x="2207" y="5278"/>
                  </a:lnTo>
                  <a:lnTo>
                    <a:pt x="2205" y="5281"/>
                  </a:lnTo>
                  <a:lnTo>
                    <a:pt x="2205" y="5284"/>
                  </a:lnTo>
                  <a:lnTo>
                    <a:pt x="2207" y="5286"/>
                  </a:lnTo>
                  <a:lnTo>
                    <a:pt x="2210" y="5287"/>
                  </a:lnTo>
                  <a:lnTo>
                    <a:pt x="2213" y="5289"/>
                  </a:lnTo>
                  <a:lnTo>
                    <a:pt x="2213" y="5289"/>
                  </a:lnTo>
                  <a:lnTo>
                    <a:pt x="2227" y="5309"/>
                  </a:lnTo>
                  <a:lnTo>
                    <a:pt x="2239" y="5327"/>
                  </a:lnTo>
                  <a:lnTo>
                    <a:pt x="2243" y="5335"/>
                  </a:lnTo>
                  <a:lnTo>
                    <a:pt x="2245" y="5341"/>
                  </a:lnTo>
                  <a:lnTo>
                    <a:pt x="2245" y="5341"/>
                  </a:lnTo>
                  <a:lnTo>
                    <a:pt x="2245" y="5346"/>
                  </a:lnTo>
                  <a:lnTo>
                    <a:pt x="2243" y="5349"/>
                  </a:lnTo>
                  <a:lnTo>
                    <a:pt x="2242" y="5352"/>
                  </a:lnTo>
                  <a:lnTo>
                    <a:pt x="2237" y="5356"/>
                  </a:lnTo>
                  <a:lnTo>
                    <a:pt x="2229" y="5360"/>
                  </a:lnTo>
                  <a:lnTo>
                    <a:pt x="2219" y="5363"/>
                  </a:lnTo>
                  <a:lnTo>
                    <a:pt x="2219" y="5363"/>
                  </a:lnTo>
                  <a:lnTo>
                    <a:pt x="2208" y="5368"/>
                  </a:lnTo>
                  <a:lnTo>
                    <a:pt x="2197" y="5370"/>
                  </a:lnTo>
                  <a:lnTo>
                    <a:pt x="2177" y="5373"/>
                  </a:lnTo>
                  <a:lnTo>
                    <a:pt x="2177" y="5373"/>
                  </a:lnTo>
                  <a:lnTo>
                    <a:pt x="2131" y="5386"/>
                  </a:lnTo>
                  <a:lnTo>
                    <a:pt x="2131" y="5386"/>
                  </a:lnTo>
                  <a:lnTo>
                    <a:pt x="2115" y="5387"/>
                  </a:lnTo>
                  <a:lnTo>
                    <a:pt x="2104" y="5390"/>
                  </a:lnTo>
                  <a:lnTo>
                    <a:pt x="2092" y="5394"/>
                  </a:lnTo>
                  <a:lnTo>
                    <a:pt x="2092" y="5394"/>
                  </a:lnTo>
                  <a:lnTo>
                    <a:pt x="2086" y="5397"/>
                  </a:lnTo>
                  <a:lnTo>
                    <a:pt x="2088" y="5397"/>
                  </a:lnTo>
                  <a:lnTo>
                    <a:pt x="2086" y="5400"/>
                  </a:lnTo>
                  <a:lnTo>
                    <a:pt x="2086" y="5400"/>
                  </a:lnTo>
                  <a:lnTo>
                    <a:pt x="2070" y="5419"/>
                  </a:lnTo>
                  <a:lnTo>
                    <a:pt x="2059" y="5433"/>
                  </a:lnTo>
                  <a:lnTo>
                    <a:pt x="2091" y="5446"/>
                  </a:lnTo>
                  <a:lnTo>
                    <a:pt x="2091" y="5446"/>
                  </a:lnTo>
                  <a:lnTo>
                    <a:pt x="2110" y="5449"/>
                  </a:lnTo>
                  <a:lnTo>
                    <a:pt x="2126" y="5452"/>
                  </a:lnTo>
                  <a:lnTo>
                    <a:pt x="2137" y="5456"/>
                  </a:lnTo>
                  <a:lnTo>
                    <a:pt x="2137" y="5456"/>
                  </a:lnTo>
                  <a:lnTo>
                    <a:pt x="2164" y="5467"/>
                  </a:lnTo>
                  <a:lnTo>
                    <a:pt x="2181" y="5473"/>
                  </a:lnTo>
                  <a:lnTo>
                    <a:pt x="2194" y="5481"/>
                  </a:lnTo>
                  <a:lnTo>
                    <a:pt x="2194" y="5481"/>
                  </a:lnTo>
                  <a:lnTo>
                    <a:pt x="2202" y="5489"/>
                  </a:lnTo>
                  <a:lnTo>
                    <a:pt x="2210" y="5498"/>
                  </a:lnTo>
                  <a:lnTo>
                    <a:pt x="2218" y="5506"/>
                  </a:lnTo>
                  <a:lnTo>
                    <a:pt x="2224" y="5513"/>
                  </a:lnTo>
                  <a:lnTo>
                    <a:pt x="2224" y="5513"/>
                  </a:lnTo>
                  <a:lnTo>
                    <a:pt x="2235" y="5518"/>
                  </a:lnTo>
                  <a:lnTo>
                    <a:pt x="2254" y="5522"/>
                  </a:lnTo>
                  <a:lnTo>
                    <a:pt x="2277" y="5527"/>
                  </a:lnTo>
                  <a:lnTo>
                    <a:pt x="2286" y="5527"/>
                  </a:lnTo>
                  <a:lnTo>
                    <a:pt x="2294" y="5527"/>
                  </a:lnTo>
                  <a:lnTo>
                    <a:pt x="2294" y="5527"/>
                  </a:lnTo>
                  <a:lnTo>
                    <a:pt x="2302" y="5525"/>
                  </a:lnTo>
                  <a:lnTo>
                    <a:pt x="2305" y="5524"/>
                  </a:lnTo>
                  <a:lnTo>
                    <a:pt x="2307" y="5524"/>
                  </a:lnTo>
                  <a:lnTo>
                    <a:pt x="2307" y="5524"/>
                  </a:lnTo>
                  <a:lnTo>
                    <a:pt x="2358" y="5554"/>
                  </a:lnTo>
                  <a:lnTo>
                    <a:pt x="2358" y="5554"/>
                  </a:lnTo>
                  <a:lnTo>
                    <a:pt x="2380" y="5564"/>
                  </a:lnTo>
                  <a:lnTo>
                    <a:pt x="2397" y="5572"/>
                  </a:lnTo>
                  <a:lnTo>
                    <a:pt x="2410" y="5578"/>
                  </a:lnTo>
                  <a:lnTo>
                    <a:pt x="2410" y="5578"/>
                  </a:lnTo>
                  <a:lnTo>
                    <a:pt x="2423" y="5584"/>
                  </a:lnTo>
                  <a:lnTo>
                    <a:pt x="2440" y="5592"/>
                  </a:lnTo>
                  <a:lnTo>
                    <a:pt x="2474" y="5603"/>
                  </a:lnTo>
                  <a:lnTo>
                    <a:pt x="2474" y="5603"/>
                  </a:lnTo>
                  <a:lnTo>
                    <a:pt x="2490" y="5606"/>
                  </a:lnTo>
                  <a:lnTo>
                    <a:pt x="2512" y="5611"/>
                  </a:lnTo>
                  <a:lnTo>
                    <a:pt x="2544" y="5616"/>
                  </a:lnTo>
                  <a:lnTo>
                    <a:pt x="2544" y="5616"/>
                  </a:lnTo>
                  <a:lnTo>
                    <a:pt x="2559" y="5624"/>
                  </a:lnTo>
                  <a:lnTo>
                    <a:pt x="2585" y="5637"/>
                  </a:lnTo>
                  <a:lnTo>
                    <a:pt x="2620" y="5656"/>
                  </a:lnTo>
                  <a:lnTo>
                    <a:pt x="2620" y="5656"/>
                  </a:lnTo>
                  <a:lnTo>
                    <a:pt x="2640" y="5676"/>
                  </a:lnTo>
                  <a:lnTo>
                    <a:pt x="2660" y="5691"/>
                  </a:lnTo>
                  <a:lnTo>
                    <a:pt x="2669" y="5697"/>
                  </a:lnTo>
                  <a:lnTo>
                    <a:pt x="2677" y="5700"/>
                  </a:lnTo>
                  <a:lnTo>
                    <a:pt x="2677" y="5700"/>
                  </a:lnTo>
                  <a:lnTo>
                    <a:pt x="2702" y="5710"/>
                  </a:lnTo>
                  <a:lnTo>
                    <a:pt x="2729" y="5719"/>
                  </a:lnTo>
                  <a:lnTo>
                    <a:pt x="2729" y="5719"/>
                  </a:lnTo>
                  <a:lnTo>
                    <a:pt x="2742" y="5726"/>
                  </a:lnTo>
                  <a:lnTo>
                    <a:pt x="2748" y="5732"/>
                  </a:lnTo>
                  <a:lnTo>
                    <a:pt x="2753" y="5738"/>
                  </a:lnTo>
                  <a:lnTo>
                    <a:pt x="2760" y="5748"/>
                  </a:lnTo>
                  <a:lnTo>
                    <a:pt x="2761" y="5748"/>
                  </a:lnTo>
                  <a:lnTo>
                    <a:pt x="2761" y="5748"/>
                  </a:lnTo>
                  <a:lnTo>
                    <a:pt x="2780" y="5741"/>
                  </a:lnTo>
                  <a:lnTo>
                    <a:pt x="2793" y="5738"/>
                  </a:lnTo>
                  <a:lnTo>
                    <a:pt x="2807" y="5737"/>
                  </a:lnTo>
                  <a:lnTo>
                    <a:pt x="2822" y="5735"/>
                  </a:lnTo>
                  <a:lnTo>
                    <a:pt x="2839" y="5737"/>
                  </a:lnTo>
                  <a:lnTo>
                    <a:pt x="2855" y="5738"/>
                  </a:lnTo>
                  <a:lnTo>
                    <a:pt x="2874" y="5741"/>
                  </a:lnTo>
                  <a:lnTo>
                    <a:pt x="2874" y="5741"/>
                  </a:lnTo>
                  <a:lnTo>
                    <a:pt x="2931" y="5757"/>
                  </a:lnTo>
                  <a:lnTo>
                    <a:pt x="2984" y="5773"/>
                  </a:lnTo>
                  <a:lnTo>
                    <a:pt x="3034" y="5792"/>
                  </a:lnTo>
                  <a:lnTo>
                    <a:pt x="3082" y="5818"/>
                  </a:lnTo>
                  <a:lnTo>
                    <a:pt x="3082" y="5818"/>
                  </a:lnTo>
                  <a:lnTo>
                    <a:pt x="3084" y="5822"/>
                  </a:lnTo>
                  <a:lnTo>
                    <a:pt x="3087" y="5827"/>
                  </a:lnTo>
                  <a:lnTo>
                    <a:pt x="3092" y="5832"/>
                  </a:lnTo>
                  <a:lnTo>
                    <a:pt x="3100" y="5838"/>
                  </a:lnTo>
                  <a:lnTo>
                    <a:pt x="3111" y="5843"/>
                  </a:lnTo>
                  <a:lnTo>
                    <a:pt x="3127" y="5849"/>
                  </a:lnTo>
                  <a:lnTo>
                    <a:pt x="3149" y="5853"/>
                  </a:lnTo>
                  <a:lnTo>
                    <a:pt x="3149" y="5853"/>
                  </a:lnTo>
                  <a:lnTo>
                    <a:pt x="3238" y="5862"/>
                  </a:lnTo>
                  <a:lnTo>
                    <a:pt x="3258" y="5865"/>
                  </a:lnTo>
                  <a:lnTo>
                    <a:pt x="3277" y="5869"/>
                  </a:lnTo>
                  <a:lnTo>
                    <a:pt x="3295" y="5873"/>
                  </a:lnTo>
                  <a:lnTo>
                    <a:pt x="3311" y="5878"/>
                  </a:lnTo>
                  <a:lnTo>
                    <a:pt x="3311" y="5878"/>
                  </a:lnTo>
                  <a:lnTo>
                    <a:pt x="3327" y="5884"/>
                  </a:lnTo>
                  <a:lnTo>
                    <a:pt x="3341" y="5889"/>
                  </a:lnTo>
                  <a:lnTo>
                    <a:pt x="3371" y="5897"/>
                  </a:lnTo>
                  <a:lnTo>
                    <a:pt x="3384" y="5902"/>
                  </a:lnTo>
                  <a:lnTo>
                    <a:pt x="3395" y="5907"/>
                  </a:lnTo>
                  <a:lnTo>
                    <a:pt x="3405" y="5913"/>
                  </a:lnTo>
                  <a:lnTo>
                    <a:pt x="3411" y="5921"/>
                  </a:lnTo>
                  <a:lnTo>
                    <a:pt x="3411" y="5921"/>
                  </a:lnTo>
                  <a:lnTo>
                    <a:pt x="3416" y="5929"/>
                  </a:lnTo>
                  <a:lnTo>
                    <a:pt x="3422" y="5930"/>
                  </a:lnTo>
                  <a:lnTo>
                    <a:pt x="3427" y="5932"/>
                  </a:lnTo>
                  <a:lnTo>
                    <a:pt x="3433" y="5929"/>
                  </a:lnTo>
                  <a:lnTo>
                    <a:pt x="3443" y="5924"/>
                  </a:lnTo>
                  <a:lnTo>
                    <a:pt x="3447" y="5923"/>
                  </a:lnTo>
                  <a:lnTo>
                    <a:pt x="3451" y="5924"/>
                  </a:lnTo>
                  <a:lnTo>
                    <a:pt x="3451" y="5924"/>
                  </a:lnTo>
                  <a:lnTo>
                    <a:pt x="3470" y="5940"/>
                  </a:lnTo>
                  <a:lnTo>
                    <a:pt x="3478" y="5948"/>
                  </a:lnTo>
                  <a:lnTo>
                    <a:pt x="3482" y="5954"/>
                  </a:lnTo>
                  <a:lnTo>
                    <a:pt x="3482" y="5954"/>
                  </a:lnTo>
                  <a:lnTo>
                    <a:pt x="3486" y="5961"/>
                  </a:lnTo>
                  <a:lnTo>
                    <a:pt x="3489" y="5965"/>
                  </a:lnTo>
                  <a:lnTo>
                    <a:pt x="3495" y="5970"/>
                  </a:lnTo>
                  <a:lnTo>
                    <a:pt x="3501" y="5975"/>
                  </a:lnTo>
                  <a:lnTo>
                    <a:pt x="3511" y="5980"/>
                  </a:lnTo>
                  <a:lnTo>
                    <a:pt x="3522" y="5984"/>
                  </a:lnTo>
                  <a:lnTo>
                    <a:pt x="3536" y="5988"/>
                  </a:lnTo>
                  <a:lnTo>
                    <a:pt x="3536" y="5988"/>
                  </a:lnTo>
                  <a:lnTo>
                    <a:pt x="3552" y="5989"/>
                  </a:lnTo>
                  <a:lnTo>
                    <a:pt x="3567" y="5991"/>
                  </a:lnTo>
                  <a:lnTo>
                    <a:pt x="3595" y="5991"/>
                  </a:lnTo>
                  <a:lnTo>
                    <a:pt x="3608" y="5992"/>
                  </a:lnTo>
                  <a:lnTo>
                    <a:pt x="3621" y="5994"/>
                  </a:lnTo>
                  <a:lnTo>
                    <a:pt x="3632" y="5996"/>
                  </a:lnTo>
                  <a:lnTo>
                    <a:pt x="3641" y="6000"/>
                  </a:lnTo>
                  <a:lnTo>
                    <a:pt x="3641" y="6000"/>
                  </a:lnTo>
                  <a:lnTo>
                    <a:pt x="3660" y="6010"/>
                  </a:lnTo>
                  <a:lnTo>
                    <a:pt x="3676" y="6016"/>
                  </a:lnTo>
                  <a:lnTo>
                    <a:pt x="3681" y="6019"/>
                  </a:lnTo>
                  <a:lnTo>
                    <a:pt x="3686" y="6024"/>
                  </a:lnTo>
                  <a:lnTo>
                    <a:pt x="3686" y="6029"/>
                  </a:lnTo>
                  <a:lnTo>
                    <a:pt x="3684" y="6035"/>
                  </a:lnTo>
                  <a:lnTo>
                    <a:pt x="3684" y="6035"/>
                  </a:lnTo>
                  <a:lnTo>
                    <a:pt x="3681" y="6042"/>
                  </a:lnTo>
                  <a:lnTo>
                    <a:pt x="3679" y="6050"/>
                  </a:lnTo>
                  <a:lnTo>
                    <a:pt x="3678" y="6061"/>
                  </a:lnTo>
                  <a:lnTo>
                    <a:pt x="3678" y="6073"/>
                  </a:lnTo>
                  <a:lnTo>
                    <a:pt x="3764" y="6091"/>
                  </a:lnTo>
                  <a:lnTo>
                    <a:pt x="3764" y="6091"/>
                  </a:lnTo>
                  <a:lnTo>
                    <a:pt x="3791" y="6099"/>
                  </a:lnTo>
                  <a:lnTo>
                    <a:pt x="3813" y="6108"/>
                  </a:lnTo>
                  <a:lnTo>
                    <a:pt x="3821" y="6113"/>
                  </a:lnTo>
                  <a:lnTo>
                    <a:pt x="3827" y="6118"/>
                  </a:lnTo>
                  <a:lnTo>
                    <a:pt x="3827" y="6118"/>
                  </a:lnTo>
                  <a:lnTo>
                    <a:pt x="3838" y="6129"/>
                  </a:lnTo>
                  <a:lnTo>
                    <a:pt x="3856" y="6143"/>
                  </a:lnTo>
                  <a:lnTo>
                    <a:pt x="3897" y="6178"/>
                  </a:lnTo>
                  <a:lnTo>
                    <a:pt x="3897" y="6178"/>
                  </a:lnTo>
                  <a:lnTo>
                    <a:pt x="3908" y="6186"/>
                  </a:lnTo>
                  <a:lnTo>
                    <a:pt x="3921" y="6194"/>
                  </a:lnTo>
                  <a:lnTo>
                    <a:pt x="3943" y="6207"/>
                  </a:lnTo>
                  <a:lnTo>
                    <a:pt x="3961" y="6216"/>
                  </a:lnTo>
                  <a:lnTo>
                    <a:pt x="3967" y="6221"/>
                  </a:lnTo>
                  <a:lnTo>
                    <a:pt x="3972" y="6224"/>
                  </a:lnTo>
                  <a:lnTo>
                    <a:pt x="3972" y="6224"/>
                  </a:lnTo>
                  <a:lnTo>
                    <a:pt x="3980" y="6234"/>
                  </a:lnTo>
                  <a:lnTo>
                    <a:pt x="3992" y="6247"/>
                  </a:lnTo>
                  <a:lnTo>
                    <a:pt x="4007" y="6258"/>
                  </a:lnTo>
                  <a:lnTo>
                    <a:pt x="4013" y="6261"/>
                  </a:lnTo>
                  <a:lnTo>
                    <a:pt x="4019" y="6262"/>
                  </a:lnTo>
                  <a:lnTo>
                    <a:pt x="4019" y="6262"/>
                  </a:lnTo>
                  <a:lnTo>
                    <a:pt x="4086" y="6267"/>
                  </a:lnTo>
                  <a:lnTo>
                    <a:pt x="4086" y="0"/>
                  </a:lnTo>
                  <a:lnTo>
                    <a:pt x="2853" y="0"/>
                  </a:lnTo>
                  <a:close/>
                  <a:moveTo>
                    <a:pt x="652" y="1992"/>
                  </a:moveTo>
                  <a:lnTo>
                    <a:pt x="652" y="1992"/>
                  </a:lnTo>
                  <a:lnTo>
                    <a:pt x="644" y="1996"/>
                  </a:lnTo>
                  <a:lnTo>
                    <a:pt x="636" y="2004"/>
                  </a:lnTo>
                  <a:lnTo>
                    <a:pt x="629" y="2011"/>
                  </a:lnTo>
                  <a:lnTo>
                    <a:pt x="626" y="2017"/>
                  </a:lnTo>
                  <a:lnTo>
                    <a:pt x="626" y="2017"/>
                  </a:lnTo>
                  <a:lnTo>
                    <a:pt x="626" y="2019"/>
                  </a:lnTo>
                  <a:lnTo>
                    <a:pt x="626" y="2022"/>
                  </a:lnTo>
                  <a:lnTo>
                    <a:pt x="629" y="2027"/>
                  </a:lnTo>
                  <a:lnTo>
                    <a:pt x="633" y="2038"/>
                  </a:lnTo>
                  <a:lnTo>
                    <a:pt x="634" y="2046"/>
                  </a:lnTo>
                  <a:lnTo>
                    <a:pt x="634" y="2057"/>
                  </a:lnTo>
                  <a:lnTo>
                    <a:pt x="634" y="2057"/>
                  </a:lnTo>
                  <a:lnTo>
                    <a:pt x="634" y="2068"/>
                  </a:lnTo>
                  <a:lnTo>
                    <a:pt x="634" y="2077"/>
                  </a:lnTo>
                  <a:lnTo>
                    <a:pt x="636" y="2089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29" y="2096"/>
                  </a:lnTo>
                  <a:lnTo>
                    <a:pt x="623" y="2098"/>
                  </a:lnTo>
                  <a:lnTo>
                    <a:pt x="623" y="2098"/>
                  </a:lnTo>
                  <a:lnTo>
                    <a:pt x="606" y="2100"/>
                  </a:lnTo>
                  <a:lnTo>
                    <a:pt x="588" y="2101"/>
                  </a:lnTo>
                  <a:lnTo>
                    <a:pt x="572" y="2100"/>
                  </a:lnTo>
                  <a:lnTo>
                    <a:pt x="561" y="2098"/>
                  </a:lnTo>
                  <a:lnTo>
                    <a:pt x="561" y="2098"/>
                  </a:lnTo>
                  <a:lnTo>
                    <a:pt x="552" y="2095"/>
                  </a:lnTo>
                  <a:lnTo>
                    <a:pt x="540" y="2092"/>
                  </a:lnTo>
                  <a:lnTo>
                    <a:pt x="536" y="2092"/>
                  </a:lnTo>
                  <a:lnTo>
                    <a:pt x="531" y="2093"/>
                  </a:lnTo>
                  <a:lnTo>
                    <a:pt x="528" y="2095"/>
                  </a:lnTo>
                  <a:lnTo>
                    <a:pt x="525" y="2101"/>
                  </a:lnTo>
                  <a:lnTo>
                    <a:pt x="525" y="2101"/>
                  </a:lnTo>
                  <a:lnTo>
                    <a:pt x="521" y="2108"/>
                  </a:lnTo>
                  <a:lnTo>
                    <a:pt x="520" y="2114"/>
                  </a:lnTo>
                  <a:lnTo>
                    <a:pt x="518" y="2125"/>
                  </a:lnTo>
                  <a:lnTo>
                    <a:pt x="518" y="2136"/>
                  </a:lnTo>
                  <a:lnTo>
                    <a:pt x="517" y="2146"/>
                  </a:lnTo>
                  <a:lnTo>
                    <a:pt x="517" y="2146"/>
                  </a:lnTo>
                  <a:lnTo>
                    <a:pt x="513" y="2155"/>
                  </a:lnTo>
                  <a:lnTo>
                    <a:pt x="512" y="2163"/>
                  </a:lnTo>
                  <a:lnTo>
                    <a:pt x="510" y="2168"/>
                  </a:lnTo>
                  <a:lnTo>
                    <a:pt x="507" y="2170"/>
                  </a:lnTo>
                  <a:lnTo>
                    <a:pt x="504" y="2173"/>
                  </a:lnTo>
                  <a:lnTo>
                    <a:pt x="501" y="2173"/>
                  </a:lnTo>
                  <a:lnTo>
                    <a:pt x="501" y="2173"/>
                  </a:lnTo>
                  <a:lnTo>
                    <a:pt x="493" y="2173"/>
                  </a:lnTo>
                  <a:lnTo>
                    <a:pt x="485" y="2171"/>
                  </a:lnTo>
                  <a:lnTo>
                    <a:pt x="469" y="2165"/>
                  </a:lnTo>
                  <a:lnTo>
                    <a:pt x="453" y="2155"/>
                  </a:lnTo>
                  <a:lnTo>
                    <a:pt x="440" y="2144"/>
                  </a:lnTo>
                  <a:lnTo>
                    <a:pt x="418" y="2125"/>
                  </a:lnTo>
                  <a:lnTo>
                    <a:pt x="410" y="2116"/>
                  </a:lnTo>
                  <a:lnTo>
                    <a:pt x="410" y="2116"/>
                  </a:lnTo>
                  <a:lnTo>
                    <a:pt x="396" y="2087"/>
                  </a:lnTo>
                  <a:lnTo>
                    <a:pt x="391" y="2077"/>
                  </a:lnTo>
                  <a:lnTo>
                    <a:pt x="390" y="2069"/>
                  </a:lnTo>
                  <a:lnTo>
                    <a:pt x="390" y="2069"/>
                  </a:lnTo>
                  <a:lnTo>
                    <a:pt x="388" y="2063"/>
                  </a:lnTo>
                  <a:lnTo>
                    <a:pt x="385" y="2057"/>
                  </a:lnTo>
                  <a:lnTo>
                    <a:pt x="377" y="2050"/>
                  </a:lnTo>
                  <a:lnTo>
                    <a:pt x="364" y="2042"/>
                  </a:lnTo>
                  <a:lnTo>
                    <a:pt x="364" y="2042"/>
                  </a:lnTo>
                  <a:lnTo>
                    <a:pt x="350" y="2035"/>
                  </a:lnTo>
                  <a:lnTo>
                    <a:pt x="342" y="2030"/>
                  </a:lnTo>
                  <a:lnTo>
                    <a:pt x="340" y="2027"/>
                  </a:lnTo>
                  <a:lnTo>
                    <a:pt x="339" y="2023"/>
                  </a:lnTo>
                  <a:lnTo>
                    <a:pt x="339" y="2012"/>
                  </a:lnTo>
                  <a:lnTo>
                    <a:pt x="339" y="2012"/>
                  </a:lnTo>
                  <a:lnTo>
                    <a:pt x="337" y="2003"/>
                  </a:lnTo>
                  <a:lnTo>
                    <a:pt x="337" y="1996"/>
                  </a:lnTo>
                  <a:lnTo>
                    <a:pt x="337" y="1992"/>
                  </a:lnTo>
                  <a:lnTo>
                    <a:pt x="339" y="1982"/>
                  </a:lnTo>
                  <a:lnTo>
                    <a:pt x="339" y="1982"/>
                  </a:lnTo>
                  <a:lnTo>
                    <a:pt x="340" y="1979"/>
                  </a:lnTo>
                  <a:lnTo>
                    <a:pt x="343" y="1974"/>
                  </a:lnTo>
                  <a:lnTo>
                    <a:pt x="353" y="1965"/>
                  </a:lnTo>
                  <a:lnTo>
                    <a:pt x="386" y="1936"/>
                  </a:lnTo>
                  <a:lnTo>
                    <a:pt x="421" y="1906"/>
                  </a:lnTo>
                  <a:lnTo>
                    <a:pt x="447" y="1885"/>
                  </a:lnTo>
                  <a:lnTo>
                    <a:pt x="447" y="1885"/>
                  </a:lnTo>
                  <a:lnTo>
                    <a:pt x="453" y="1885"/>
                  </a:lnTo>
                  <a:lnTo>
                    <a:pt x="464" y="1884"/>
                  </a:lnTo>
                  <a:lnTo>
                    <a:pt x="490" y="1877"/>
                  </a:lnTo>
                  <a:lnTo>
                    <a:pt x="504" y="1874"/>
                  </a:lnTo>
                  <a:lnTo>
                    <a:pt x="517" y="1873"/>
                  </a:lnTo>
                  <a:lnTo>
                    <a:pt x="526" y="1873"/>
                  </a:lnTo>
                  <a:lnTo>
                    <a:pt x="531" y="1874"/>
                  </a:lnTo>
                  <a:lnTo>
                    <a:pt x="534" y="1876"/>
                  </a:lnTo>
                  <a:lnTo>
                    <a:pt x="534" y="1876"/>
                  </a:lnTo>
                  <a:lnTo>
                    <a:pt x="542" y="1885"/>
                  </a:lnTo>
                  <a:lnTo>
                    <a:pt x="552" y="1893"/>
                  </a:lnTo>
                  <a:lnTo>
                    <a:pt x="561" y="1900"/>
                  </a:lnTo>
                  <a:lnTo>
                    <a:pt x="577" y="1906"/>
                  </a:lnTo>
                  <a:lnTo>
                    <a:pt x="577" y="1906"/>
                  </a:lnTo>
                  <a:lnTo>
                    <a:pt x="609" y="1919"/>
                  </a:lnTo>
                  <a:lnTo>
                    <a:pt x="620" y="1923"/>
                  </a:lnTo>
                  <a:lnTo>
                    <a:pt x="628" y="1930"/>
                  </a:lnTo>
                  <a:lnTo>
                    <a:pt x="628" y="1930"/>
                  </a:lnTo>
                  <a:lnTo>
                    <a:pt x="639" y="1944"/>
                  </a:lnTo>
                  <a:lnTo>
                    <a:pt x="645" y="1950"/>
                  </a:lnTo>
                  <a:lnTo>
                    <a:pt x="652" y="1960"/>
                  </a:lnTo>
                  <a:lnTo>
                    <a:pt x="652" y="1960"/>
                  </a:lnTo>
                  <a:lnTo>
                    <a:pt x="655" y="1969"/>
                  </a:lnTo>
                  <a:lnTo>
                    <a:pt x="656" y="1979"/>
                  </a:lnTo>
                  <a:lnTo>
                    <a:pt x="655" y="1987"/>
                  </a:lnTo>
                  <a:lnTo>
                    <a:pt x="653" y="1990"/>
                  </a:lnTo>
                  <a:lnTo>
                    <a:pt x="652" y="1992"/>
                  </a:lnTo>
                  <a:lnTo>
                    <a:pt x="652" y="1992"/>
                  </a:lnTo>
                  <a:close/>
                  <a:moveTo>
                    <a:pt x="1076" y="1828"/>
                  </a:moveTo>
                  <a:lnTo>
                    <a:pt x="1076" y="1828"/>
                  </a:lnTo>
                  <a:lnTo>
                    <a:pt x="1074" y="1833"/>
                  </a:lnTo>
                  <a:lnTo>
                    <a:pt x="1071" y="1836"/>
                  </a:lnTo>
                  <a:lnTo>
                    <a:pt x="1063" y="1842"/>
                  </a:lnTo>
                  <a:lnTo>
                    <a:pt x="1057" y="1846"/>
                  </a:lnTo>
                  <a:lnTo>
                    <a:pt x="1054" y="1847"/>
                  </a:lnTo>
                  <a:lnTo>
                    <a:pt x="1054" y="1847"/>
                  </a:lnTo>
                  <a:lnTo>
                    <a:pt x="1047" y="1861"/>
                  </a:lnTo>
                  <a:lnTo>
                    <a:pt x="1042" y="1871"/>
                  </a:lnTo>
                  <a:lnTo>
                    <a:pt x="1038" y="1877"/>
                  </a:lnTo>
                  <a:lnTo>
                    <a:pt x="1038" y="1877"/>
                  </a:lnTo>
                  <a:lnTo>
                    <a:pt x="1033" y="1879"/>
                  </a:lnTo>
                  <a:lnTo>
                    <a:pt x="1027" y="1879"/>
                  </a:lnTo>
                  <a:lnTo>
                    <a:pt x="1011" y="1879"/>
                  </a:lnTo>
                  <a:lnTo>
                    <a:pt x="985" y="1877"/>
                  </a:lnTo>
                  <a:lnTo>
                    <a:pt x="1000" y="1842"/>
                  </a:lnTo>
                  <a:lnTo>
                    <a:pt x="993" y="1820"/>
                  </a:lnTo>
                  <a:lnTo>
                    <a:pt x="979" y="1803"/>
                  </a:lnTo>
                  <a:lnTo>
                    <a:pt x="979" y="1803"/>
                  </a:lnTo>
                  <a:lnTo>
                    <a:pt x="958" y="1776"/>
                  </a:lnTo>
                  <a:lnTo>
                    <a:pt x="958" y="1776"/>
                  </a:lnTo>
                  <a:lnTo>
                    <a:pt x="955" y="1772"/>
                  </a:lnTo>
                  <a:lnTo>
                    <a:pt x="950" y="1769"/>
                  </a:lnTo>
                  <a:lnTo>
                    <a:pt x="938" y="1761"/>
                  </a:lnTo>
                  <a:lnTo>
                    <a:pt x="938" y="1761"/>
                  </a:lnTo>
                  <a:lnTo>
                    <a:pt x="930" y="1760"/>
                  </a:lnTo>
                  <a:lnTo>
                    <a:pt x="920" y="1758"/>
                  </a:lnTo>
                  <a:lnTo>
                    <a:pt x="904" y="1758"/>
                  </a:lnTo>
                  <a:lnTo>
                    <a:pt x="904" y="1758"/>
                  </a:lnTo>
                  <a:lnTo>
                    <a:pt x="892" y="1758"/>
                  </a:lnTo>
                  <a:lnTo>
                    <a:pt x="871" y="1758"/>
                  </a:lnTo>
                  <a:lnTo>
                    <a:pt x="858" y="1758"/>
                  </a:lnTo>
                  <a:lnTo>
                    <a:pt x="845" y="1755"/>
                  </a:lnTo>
                  <a:lnTo>
                    <a:pt x="833" y="1752"/>
                  </a:lnTo>
                  <a:lnTo>
                    <a:pt x="822" y="1747"/>
                  </a:lnTo>
                  <a:lnTo>
                    <a:pt x="822" y="1747"/>
                  </a:lnTo>
                  <a:lnTo>
                    <a:pt x="807" y="1739"/>
                  </a:lnTo>
                  <a:lnTo>
                    <a:pt x="804" y="1736"/>
                  </a:lnTo>
                  <a:lnTo>
                    <a:pt x="803" y="1733"/>
                  </a:lnTo>
                  <a:lnTo>
                    <a:pt x="803" y="1728"/>
                  </a:lnTo>
                  <a:lnTo>
                    <a:pt x="803" y="1723"/>
                  </a:lnTo>
                  <a:lnTo>
                    <a:pt x="803" y="1718"/>
                  </a:lnTo>
                  <a:lnTo>
                    <a:pt x="803" y="1718"/>
                  </a:lnTo>
                  <a:lnTo>
                    <a:pt x="799" y="1712"/>
                  </a:lnTo>
                  <a:lnTo>
                    <a:pt x="801" y="1712"/>
                  </a:lnTo>
                  <a:lnTo>
                    <a:pt x="801" y="1712"/>
                  </a:lnTo>
                  <a:lnTo>
                    <a:pt x="804" y="1715"/>
                  </a:lnTo>
                  <a:lnTo>
                    <a:pt x="806" y="1715"/>
                  </a:lnTo>
                  <a:lnTo>
                    <a:pt x="809" y="1714"/>
                  </a:lnTo>
                  <a:lnTo>
                    <a:pt x="809" y="1714"/>
                  </a:lnTo>
                  <a:lnTo>
                    <a:pt x="822" y="1707"/>
                  </a:lnTo>
                  <a:lnTo>
                    <a:pt x="826" y="1704"/>
                  </a:lnTo>
                  <a:lnTo>
                    <a:pt x="828" y="1703"/>
                  </a:lnTo>
                  <a:lnTo>
                    <a:pt x="830" y="1699"/>
                  </a:lnTo>
                  <a:lnTo>
                    <a:pt x="830" y="1699"/>
                  </a:lnTo>
                  <a:lnTo>
                    <a:pt x="828" y="1695"/>
                  </a:lnTo>
                  <a:lnTo>
                    <a:pt x="826" y="1691"/>
                  </a:lnTo>
                  <a:lnTo>
                    <a:pt x="822" y="1682"/>
                  </a:lnTo>
                  <a:lnTo>
                    <a:pt x="822" y="1682"/>
                  </a:lnTo>
                  <a:lnTo>
                    <a:pt x="817" y="1671"/>
                  </a:lnTo>
                  <a:lnTo>
                    <a:pt x="812" y="1655"/>
                  </a:lnTo>
                  <a:lnTo>
                    <a:pt x="809" y="1637"/>
                  </a:lnTo>
                  <a:lnTo>
                    <a:pt x="809" y="1633"/>
                  </a:lnTo>
                  <a:lnTo>
                    <a:pt x="812" y="1630"/>
                  </a:lnTo>
                  <a:lnTo>
                    <a:pt x="812" y="1630"/>
                  </a:lnTo>
                  <a:lnTo>
                    <a:pt x="815" y="1630"/>
                  </a:lnTo>
                  <a:lnTo>
                    <a:pt x="820" y="1630"/>
                  </a:lnTo>
                  <a:lnTo>
                    <a:pt x="830" y="1631"/>
                  </a:lnTo>
                  <a:lnTo>
                    <a:pt x="842" y="1634"/>
                  </a:lnTo>
                  <a:lnTo>
                    <a:pt x="842" y="1634"/>
                  </a:lnTo>
                  <a:lnTo>
                    <a:pt x="855" y="1641"/>
                  </a:lnTo>
                  <a:lnTo>
                    <a:pt x="868" y="1645"/>
                  </a:lnTo>
                  <a:lnTo>
                    <a:pt x="877" y="1647"/>
                  </a:lnTo>
                  <a:lnTo>
                    <a:pt x="877" y="1647"/>
                  </a:lnTo>
                  <a:lnTo>
                    <a:pt x="899" y="1645"/>
                  </a:lnTo>
                  <a:lnTo>
                    <a:pt x="915" y="1642"/>
                  </a:lnTo>
                  <a:lnTo>
                    <a:pt x="915" y="1642"/>
                  </a:lnTo>
                  <a:lnTo>
                    <a:pt x="915" y="1622"/>
                  </a:lnTo>
                  <a:lnTo>
                    <a:pt x="915" y="1622"/>
                  </a:lnTo>
                  <a:lnTo>
                    <a:pt x="914" y="1617"/>
                  </a:lnTo>
                  <a:lnTo>
                    <a:pt x="911" y="1612"/>
                  </a:lnTo>
                  <a:lnTo>
                    <a:pt x="903" y="1599"/>
                  </a:lnTo>
                  <a:lnTo>
                    <a:pt x="892" y="1585"/>
                  </a:lnTo>
                  <a:lnTo>
                    <a:pt x="892" y="1585"/>
                  </a:lnTo>
                  <a:lnTo>
                    <a:pt x="836" y="1572"/>
                  </a:lnTo>
                  <a:lnTo>
                    <a:pt x="836" y="1572"/>
                  </a:lnTo>
                  <a:lnTo>
                    <a:pt x="830" y="1571"/>
                  </a:lnTo>
                  <a:lnTo>
                    <a:pt x="826" y="1568"/>
                  </a:lnTo>
                  <a:lnTo>
                    <a:pt x="825" y="1563"/>
                  </a:lnTo>
                  <a:lnTo>
                    <a:pt x="826" y="1560"/>
                  </a:lnTo>
                  <a:lnTo>
                    <a:pt x="831" y="1552"/>
                  </a:lnTo>
                  <a:lnTo>
                    <a:pt x="836" y="1549"/>
                  </a:lnTo>
                  <a:lnTo>
                    <a:pt x="836" y="1549"/>
                  </a:lnTo>
                  <a:lnTo>
                    <a:pt x="861" y="1553"/>
                  </a:lnTo>
                  <a:lnTo>
                    <a:pt x="880" y="1556"/>
                  </a:lnTo>
                  <a:lnTo>
                    <a:pt x="899" y="1558"/>
                  </a:lnTo>
                  <a:lnTo>
                    <a:pt x="899" y="1558"/>
                  </a:lnTo>
                  <a:lnTo>
                    <a:pt x="911" y="1560"/>
                  </a:lnTo>
                  <a:lnTo>
                    <a:pt x="917" y="1564"/>
                  </a:lnTo>
                  <a:lnTo>
                    <a:pt x="922" y="1568"/>
                  </a:lnTo>
                  <a:lnTo>
                    <a:pt x="928" y="1572"/>
                  </a:lnTo>
                  <a:lnTo>
                    <a:pt x="928" y="1572"/>
                  </a:lnTo>
                  <a:lnTo>
                    <a:pt x="931" y="1576"/>
                  </a:lnTo>
                  <a:lnTo>
                    <a:pt x="934" y="1580"/>
                  </a:lnTo>
                  <a:lnTo>
                    <a:pt x="938" y="1591"/>
                  </a:lnTo>
                  <a:lnTo>
                    <a:pt x="942" y="1606"/>
                  </a:lnTo>
                  <a:lnTo>
                    <a:pt x="957" y="1628"/>
                  </a:lnTo>
                  <a:lnTo>
                    <a:pt x="957" y="1628"/>
                  </a:lnTo>
                  <a:lnTo>
                    <a:pt x="955" y="1637"/>
                  </a:lnTo>
                  <a:lnTo>
                    <a:pt x="955" y="1645"/>
                  </a:lnTo>
                  <a:lnTo>
                    <a:pt x="957" y="1653"/>
                  </a:lnTo>
                  <a:lnTo>
                    <a:pt x="957" y="1653"/>
                  </a:lnTo>
                  <a:lnTo>
                    <a:pt x="965" y="1680"/>
                  </a:lnTo>
                  <a:lnTo>
                    <a:pt x="965" y="1680"/>
                  </a:lnTo>
                  <a:lnTo>
                    <a:pt x="966" y="1688"/>
                  </a:lnTo>
                  <a:lnTo>
                    <a:pt x="966" y="1688"/>
                  </a:lnTo>
                  <a:lnTo>
                    <a:pt x="968" y="1688"/>
                  </a:lnTo>
                  <a:lnTo>
                    <a:pt x="969" y="1687"/>
                  </a:lnTo>
                  <a:lnTo>
                    <a:pt x="971" y="168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90" y="1706"/>
                  </a:lnTo>
                  <a:lnTo>
                    <a:pt x="998" y="1715"/>
                  </a:lnTo>
                  <a:lnTo>
                    <a:pt x="1009" y="1728"/>
                  </a:lnTo>
                  <a:lnTo>
                    <a:pt x="1009" y="1728"/>
                  </a:lnTo>
                  <a:lnTo>
                    <a:pt x="1017" y="1739"/>
                  </a:lnTo>
                  <a:lnTo>
                    <a:pt x="1022" y="1744"/>
                  </a:lnTo>
                  <a:lnTo>
                    <a:pt x="1027" y="1747"/>
                  </a:lnTo>
                  <a:lnTo>
                    <a:pt x="1038" y="1755"/>
                  </a:lnTo>
                  <a:lnTo>
                    <a:pt x="1038" y="1755"/>
                  </a:lnTo>
                  <a:lnTo>
                    <a:pt x="1049" y="1765"/>
                  </a:lnTo>
                  <a:lnTo>
                    <a:pt x="1058" y="1769"/>
                  </a:lnTo>
                  <a:lnTo>
                    <a:pt x="1063" y="1772"/>
                  </a:lnTo>
                  <a:lnTo>
                    <a:pt x="1068" y="1776"/>
                  </a:lnTo>
                  <a:lnTo>
                    <a:pt x="1068" y="1776"/>
                  </a:lnTo>
                  <a:lnTo>
                    <a:pt x="1069" y="1779"/>
                  </a:lnTo>
                  <a:lnTo>
                    <a:pt x="1071" y="1784"/>
                  </a:lnTo>
                  <a:lnTo>
                    <a:pt x="1074" y="1799"/>
                  </a:lnTo>
                  <a:lnTo>
                    <a:pt x="1076" y="1815"/>
                  </a:lnTo>
                  <a:lnTo>
                    <a:pt x="1076" y="1828"/>
                  </a:lnTo>
                  <a:lnTo>
                    <a:pt x="1076" y="1828"/>
                  </a:lnTo>
                  <a:close/>
                  <a:moveTo>
                    <a:pt x="2369" y="5279"/>
                  </a:moveTo>
                  <a:lnTo>
                    <a:pt x="2369" y="5279"/>
                  </a:lnTo>
                  <a:lnTo>
                    <a:pt x="2366" y="5275"/>
                  </a:lnTo>
                  <a:lnTo>
                    <a:pt x="2366" y="5275"/>
                  </a:lnTo>
                  <a:lnTo>
                    <a:pt x="2369" y="5273"/>
                  </a:lnTo>
                  <a:lnTo>
                    <a:pt x="2369" y="5273"/>
                  </a:lnTo>
                  <a:lnTo>
                    <a:pt x="2370" y="5278"/>
                  </a:lnTo>
                  <a:lnTo>
                    <a:pt x="2370" y="5278"/>
                  </a:lnTo>
                  <a:lnTo>
                    <a:pt x="2369" y="5279"/>
                  </a:lnTo>
                  <a:lnTo>
                    <a:pt x="2369" y="5279"/>
                  </a:lnTo>
                  <a:close/>
                </a:path>
              </a:pathLst>
            </a:custGeom>
            <a:pattFill prst="wdUpDiag">
              <a:fgClr>
                <a:srgbClr val="5D9965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6" name="Freeform 262">
              <a:extLst>
                <a:ext uri="{FF2B5EF4-FFF2-40B4-BE49-F238E27FC236}">
                  <a16:creationId xmlns:a16="http://schemas.microsoft.com/office/drawing/2014/main" id="{799E5DFD-EB94-9BD0-72E8-DA17D4BB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" y="3716"/>
              <a:ext cx="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0 w 7"/>
                <a:gd name="T4" fmla="*/ 7 w 7"/>
                <a:gd name="T5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7" name="Freeform 263">
              <a:extLst>
                <a:ext uri="{FF2B5EF4-FFF2-40B4-BE49-F238E27FC236}">
                  <a16:creationId xmlns:a16="http://schemas.microsoft.com/office/drawing/2014/main" id="{A5080567-B40B-62C9-D5A3-02F7AE409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" y="3644"/>
              <a:ext cx="5" cy="17"/>
            </a:xfrm>
            <a:custGeom>
              <a:avLst/>
              <a:gdLst>
                <a:gd name="T0" fmla="*/ 0 w 9"/>
                <a:gd name="T1" fmla="*/ 33 h 33"/>
                <a:gd name="T2" fmla="*/ 0 w 9"/>
                <a:gd name="T3" fmla="*/ 33 h 33"/>
                <a:gd name="T4" fmla="*/ 6 w 9"/>
                <a:gd name="T5" fmla="*/ 19 h 33"/>
                <a:gd name="T6" fmla="*/ 8 w 9"/>
                <a:gd name="T7" fmla="*/ 9 h 33"/>
                <a:gd name="T8" fmla="*/ 9 w 9"/>
                <a:gd name="T9" fmla="*/ 0 h 33"/>
                <a:gd name="T10" fmla="*/ 9 w 9"/>
                <a:gd name="T11" fmla="*/ 0 h 33"/>
                <a:gd name="T12" fmla="*/ 0 w 9"/>
                <a:gd name="T13" fmla="*/ 33 h 33"/>
                <a:gd name="T14" fmla="*/ 0 w 9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lnTo>
                    <a:pt x="0" y="33"/>
                  </a:lnTo>
                  <a:lnTo>
                    <a:pt x="6" y="19"/>
                  </a:lnTo>
                  <a:lnTo>
                    <a:pt x="8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8" name="Rectangle 264">
              <a:extLst>
                <a:ext uri="{FF2B5EF4-FFF2-40B4-BE49-F238E27FC236}">
                  <a16:creationId xmlns:a16="http://schemas.microsoft.com/office/drawing/2014/main" id="{78F53AA2-9A79-1BD8-D577-666467587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3661"/>
              <a:ext cx="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9" name="Freeform 265">
              <a:extLst>
                <a:ext uri="{FF2B5EF4-FFF2-40B4-BE49-F238E27FC236}">
                  <a16:creationId xmlns:a16="http://schemas.microsoft.com/office/drawing/2014/main" id="{3506DD3D-3A5D-9215-508E-0CABC029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7" y="3716"/>
              <a:ext cx="18" cy="1"/>
            </a:xfrm>
            <a:custGeom>
              <a:avLst/>
              <a:gdLst>
                <a:gd name="T0" fmla="*/ 36 w 36"/>
                <a:gd name="T1" fmla="*/ 0 h 2"/>
                <a:gd name="T2" fmla="*/ 36 w 36"/>
                <a:gd name="T3" fmla="*/ 0 h 2"/>
                <a:gd name="T4" fmla="*/ 0 w 36"/>
                <a:gd name="T5" fmla="*/ 0 h 2"/>
                <a:gd name="T6" fmla="*/ 0 w 36"/>
                <a:gd name="T7" fmla="*/ 0 h 2"/>
                <a:gd name="T8" fmla="*/ 14 w 36"/>
                <a:gd name="T9" fmla="*/ 2 h 2"/>
                <a:gd name="T10" fmla="*/ 25 w 36"/>
                <a:gd name="T11" fmla="*/ 2 h 2"/>
                <a:gd name="T12" fmla="*/ 36 w 36"/>
                <a:gd name="T13" fmla="*/ 0 h 2"/>
                <a:gd name="T14" fmla="*/ 36 w 3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">
                  <a:moveTo>
                    <a:pt x="36" y="0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5" y="2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0" name="Freeform 266">
              <a:extLst>
                <a:ext uri="{FF2B5EF4-FFF2-40B4-BE49-F238E27FC236}">
                  <a16:creationId xmlns:a16="http://schemas.microsoft.com/office/drawing/2014/main" id="{7E130DBF-54BD-D556-1E67-1EAAD47A2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5" y="3696"/>
              <a:ext cx="1" cy="5"/>
            </a:xfrm>
            <a:custGeom>
              <a:avLst/>
              <a:gdLst>
                <a:gd name="T0" fmla="*/ 0 w 3"/>
                <a:gd name="T1" fmla="*/ 0 h 11"/>
                <a:gd name="T2" fmla="*/ 0 w 3"/>
                <a:gd name="T3" fmla="*/ 0 h 11"/>
                <a:gd name="T4" fmla="*/ 3 w 3"/>
                <a:gd name="T5" fmla="*/ 11 h 11"/>
                <a:gd name="T6" fmla="*/ 0 w 3"/>
                <a:gd name="T7" fmla="*/ 0 h 11"/>
                <a:gd name="T8" fmla="*/ 0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0" y="0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1" name="Freeform 267">
              <a:extLst>
                <a:ext uri="{FF2B5EF4-FFF2-40B4-BE49-F238E27FC236}">
                  <a16:creationId xmlns:a16="http://schemas.microsoft.com/office/drawing/2014/main" id="{D7C6C1B1-EED1-0DDB-CA5A-0026E4A11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" y="3610"/>
              <a:ext cx="221" cy="197"/>
            </a:xfrm>
            <a:custGeom>
              <a:avLst/>
              <a:gdLst>
                <a:gd name="T0" fmla="*/ 432 w 442"/>
                <a:gd name="T1" fmla="*/ 365 h 393"/>
                <a:gd name="T2" fmla="*/ 426 w 442"/>
                <a:gd name="T3" fmla="*/ 346 h 393"/>
                <a:gd name="T4" fmla="*/ 422 w 442"/>
                <a:gd name="T5" fmla="*/ 301 h 393"/>
                <a:gd name="T6" fmla="*/ 421 w 442"/>
                <a:gd name="T7" fmla="*/ 300 h 393"/>
                <a:gd name="T8" fmla="*/ 400 w 442"/>
                <a:gd name="T9" fmla="*/ 282 h 393"/>
                <a:gd name="T10" fmla="*/ 380 w 442"/>
                <a:gd name="T11" fmla="*/ 258 h 393"/>
                <a:gd name="T12" fmla="*/ 362 w 442"/>
                <a:gd name="T13" fmla="*/ 238 h 393"/>
                <a:gd name="T14" fmla="*/ 335 w 442"/>
                <a:gd name="T15" fmla="*/ 195 h 393"/>
                <a:gd name="T16" fmla="*/ 321 w 442"/>
                <a:gd name="T17" fmla="*/ 158 h 393"/>
                <a:gd name="T18" fmla="*/ 316 w 442"/>
                <a:gd name="T19" fmla="*/ 131 h 393"/>
                <a:gd name="T20" fmla="*/ 314 w 442"/>
                <a:gd name="T21" fmla="*/ 122 h 393"/>
                <a:gd name="T22" fmla="*/ 273 w 442"/>
                <a:gd name="T23" fmla="*/ 60 h 393"/>
                <a:gd name="T24" fmla="*/ 249 w 442"/>
                <a:gd name="T25" fmla="*/ 31 h 393"/>
                <a:gd name="T26" fmla="*/ 226 w 442"/>
                <a:gd name="T27" fmla="*/ 12 h 393"/>
                <a:gd name="T28" fmla="*/ 202 w 442"/>
                <a:gd name="T29" fmla="*/ 4 h 393"/>
                <a:gd name="T30" fmla="*/ 176 w 442"/>
                <a:gd name="T31" fmla="*/ 4 h 393"/>
                <a:gd name="T32" fmla="*/ 152 w 442"/>
                <a:gd name="T33" fmla="*/ 6 h 393"/>
                <a:gd name="T34" fmla="*/ 63 w 442"/>
                <a:gd name="T35" fmla="*/ 6 h 393"/>
                <a:gd name="T36" fmla="*/ 0 w 442"/>
                <a:gd name="T37" fmla="*/ 0 h 393"/>
                <a:gd name="T38" fmla="*/ 21 w 442"/>
                <a:gd name="T39" fmla="*/ 22 h 393"/>
                <a:gd name="T40" fmla="*/ 25 w 442"/>
                <a:gd name="T41" fmla="*/ 28 h 393"/>
                <a:gd name="T42" fmla="*/ 35 w 442"/>
                <a:gd name="T43" fmla="*/ 38 h 393"/>
                <a:gd name="T44" fmla="*/ 40 w 442"/>
                <a:gd name="T45" fmla="*/ 46 h 393"/>
                <a:gd name="T46" fmla="*/ 38 w 442"/>
                <a:gd name="T47" fmla="*/ 55 h 393"/>
                <a:gd name="T48" fmla="*/ 33 w 442"/>
                <a:gd name="T49" fmla="*/ 68 h 393"/>
                <a:gd name="T50" fmla="*/ 32 w 442"/>
                <a:gd name="T51" fmla="*/ 77 h 393"/>
                <a:gd name="T52" fmla="*/ 24 w 442"/>
                <a:gd name="T53" fmla="*/ 101 h 393"/>
                <a:gd name="T54" fmla="*/ 24 w 442"/>
                <a:gd name="T55" fmla="*/ 101 h 393"/>
                <a:gd name="T56" fmla="*/ 22 w 442"/>
                <a:gd name="T57" fmla="*/ 128 h 393"/>
                <a:gd name="T58" fmla="*/ 29 w 442"/>
                <a:gd name="T59" fmla="*/ 160 h 393"/>
                <a:gd name="T60" fmla="*/ 33 w 442"/>
                <a:gd name="T61" fmla="*/ 171 h 393"/>
                <a:gd name="T62" fmla="*/ 36 w 442"/>
                <a:gd name="T63" fmla="*/ 182 h 393"/>
                <a:gd name="T64" fmla="*/ 41 w 442"/>
                <a:gd name="T65" fmla="*/ 189 h 393"/>
                <a:gd name="T66" fmla="*/ 56 w 442"/>
                <a:gd name="T67" fmla="*/ 203 h 393"/>
                <a:gd name="T68" fmla="*/ 78 w 442"/>
                <a:gd name="T69" fmla="*/ 212 h 393"/>
                <a:gd name="T70" fmla="*/ 114 w 442"/>
                <a:gd name="T71" fmla="*/ 212 h 393"/>
                <a:gd name="T72" fmla="*/ 121 w 442"/>
                <a:gd name="T73" fmla="*/ 212 h 393"/>
                <a:gd name="T74" fmla="*/ 132 w 442"/>
                <a:gd name="T75" fmla="*/ 211 h 393"/>
                <a:gd name="T76" fmla="*/ 165 w 442"/>
                <a:gd name="T77" fmla="*/ 214 h 393"/>
                <a:gd name="T78" fmla="*/ 187 w 442"/>
                <a:gd name="T79" fmla="*/ 219 h 393"/>
                <a:gd name="T80" fmla="*/ 211 w 442"/>
                <a:gd name="T81" fmla="*/ 230 h 393"/>
                <a:gd name="T82" fmla="*/ 221 w 442"/>
                <a:gd name="T83" fmla="*/ 243 h 393"/>
                <a:gd name="T84" fmla="*/ 222 w 442"/>
                <a:gd name="T85" fmla="*/ 252 h 393"/>
                <a:gd name="T86" fmla="*/ 221 w 442"/>
                <a:gd name="T87" fmla="*/ 257 h 393"/>
                <a:gd name="T88" fmla="*/ 292 w 442"/>
                <a:gd name="T89" fmla="*/ 266 h 393"/>
                <a:gd name="T90" fmla="*/ 297 w 442"/>
                <a:gd name="T91" fmla="*/ 268 h 393"/>
                <a:gd name="T92" fmla="*/ 326 w 442"/>
                <a:gd name="T93" fmla="*/ 281 h 393"/>
                <a:gd name="T94" fmla="*/ 362 w 442"/>
                <a:gd name="T95" fmla="*/ 300 h 393"/>
                <a:gd name="T96" fmla="*/ 368 w 442"/>
                <a:gd name="T97" fmla="*/ 306 h 393"/>
                <a:gd name="T98" fmla="*/ 378 w 442"/>
                <a:gd name="T99" fmla="*/ 332 h 393"/>
                <a:gd name="T100" fmla="*/ 389 w 442"/>
                <a:gd name="T101" fmla="*/ 376 h 393"/>
                <a:gd name="T102" fmla="*/ 391 w 442"/>
                <a:gd name="T103" fmla="*/ 389 h 393"/>
                <a:gd name="T104" fmla="*/ 416 w 442"/>
                <a:gd name="T105" fmla="*/ 393 h 393"/>
                <a:gd name="T106" fmla="*/ 434 w 442"/>
                <a:gd name="T107" fmla="*/ 393 h 393"/>
                <a:gd name="T108" fmla="*/ 440 w 442"/>
                <a:gd name="T109" fmla="*/ 390 h 393"/>
                <a:gd name="T110" fmla="*/ 442 w 442"/>
                <a:gd name="T111" fmla="*/ 389 h 393"/>
                <a:gd name="T112" fmla="*/ 438 w 442"/>
                <a:gd name="T113" fmla="*/ 374 h 393"/>
                <a:gd name="T114" fmla="*/ 432 w 442"/>
                <a:gd name="T115" fmla="*/ 3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2" h="393">
                  <a:moveTo>
                    <a:pt x="432" y="365"/>
                  </a:moveTo>
                  <a:lnTo>
                    <a:pt x="432" y="365"/>
                  </a:lnTo>
                  <a:lnTo>
                    <a:pt x="429" y="357"/>
                  </a:lnTo>
                  <a:lnTo>
                    <a:pt x="426" y="346"/>
                  </a:lnTo>
                  <a:lnTo>
                    <a:pt x="422" y="330"/>
                  </a:lnTo>
                  <a:lnTo>
                    <a:pt x="422" y="301"/>
                  </a:lnTo>
                  <a:lnTo>
                    <a:pt x="422" y="301"/>
                  </a:lnTo>
                  <a:lnTo>
                    <a:pt x="421" y="300"/>
                  </a:lnTo>
                  <a:lnTo>
                    <a:pt x="413" y="295"/>
                  </a:lnTo>
                  <a:lnTo>
                    <a:pt x="400" y="282"/>
                  </a:lnTo>
                  <a:lnTo>
                    <a:pt x="380" y="258"/>
                  </a:lnTo>
                  <a:lnTo>
                    <a:pt x="380" y="258"/>
                  </a:lnTo>
                  <a:lnTo>
                    <a:pt x="362" y="238"/>
                  </a:lnTo>
                  <a:lnTo>
                    <a:pt x="362" y="238"/>
                  </a:lnTo>
                  <a:lnTo>
                    <a:pt x="346" y="216"/>
                  </a:lnTo>
                  <a:lnTo>
                    <a:pt x="335" y="195"/>
                  </a:lnTo>
                  <a:lnTo>
                    <a:pt x="327" y="176"/>
                  </a:lnTo>
                  <a:lnTo>
                    <a:pt x="321" y="158"/>
                  </a:lnTo>
                  <a:lnTo>
                    <a:pt x="318" y="143"/>
                  </a:lnTo>
                  <a:lnTo>
                    <a:pt x="316" y="131"/>
                  </a:lnTo>
                  <a:lnTo>
                    <a:pt x="314" y="122"/>
                  </a:lnTo>
                  <a:lnTo>
                    <a:pt x="314" y="122"/>
                  </a:lnTo>
                  <a:lnTo>
                    <a:pt x="294" y="90"/>
                  </a:lnTo>
                  <a:lnTo>
                    <a:pt x="273" y="60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37" y="20"/>
                  </a:lnTo>
                  <a:lnTo>
                    <a:pt x="226" y="12"/>
                  </a:lnTo>
                  <a:lnTo>
                    <a:pt x="213" y="8"/>
                  </a:lnTo>
                  <a:lnTo>
                    <a:pt x="202" y="4"/>
                  </a:lnTo>
                  <a:lnTo>
                    <a:pt x="189" y="4"/>
                  </a:lnTo>
                  <a:lnTo>
                    <a:pt x="176" y="4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95" y="6"/>
                  </a:lnTo>
                  <a:lnTo>
                    <a:pt x="63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12"/>
                  </a:lnTo>
                  <a:lnTo>
                    <a:pt x="21" y="2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0" y="33"/>
                  </a:lnTo>
                  <a:lnTo>
                    <a:pt x="35" y="38"/>
                  </a:lnTo>
                  <a:lnTo>
                    <a:pt x="38" y="41"/>
                  </a:lnTo>
                  <a:lnTo>
                    <a:pt x="40" y="46"/>
                  </a:lnTo>
                  <a:lnTo>
                    <a:pt x="40" y="50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2" y="77"/>
                  </a:lnTo>
                  <a:lnTo>
                    <a:pt x="30" y="87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2" y="112"/>
                  </a:lnTo>
                  <a:lnTo>
                    <a:pt x="22" y="128"/>
                  </a:lnTo>
                  <a:lnTo>
                    <a:pt x="25" y="147"/>
                  </a:lnTo>
                  <a:lnTo>
                    <a:pt x="29" y="160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41" y="189"/>
                  </a:lnTo>
                  <a:lnTo>
                    <a:pt x="44" y="193"/>
                  </a:lnTo>
                  <a:lnTo>
                    <a:pt x="56" y="203"/>
                  </a:lnTo>
                  <a:lnTo>
                    <a:pt x="67" y="208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114" y="212"/>
                  </a:lnTo>
                  <a:lnTo>
                    <a:pt x="114" y="212"/>
                  </a:lnTo>
                  <a:lnTo>
                    <a:pt x="121" y="212"/>
                  </a:lnTo>
                  <a:lnTo>
                    <a:pt x="121" y="212"/>
                  </a:lnTo>
                  <a:lnTo>
                    <a:pt x="132" y="211"/>
                  </a:lnTo>
                  <a:lnTo>
                    <a:pt x="146" y="212"/>
                  </a:lnTo>
                  <a:lnTo>
                    <a:pt x="165" y="214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202" y="224"/>
                  </a:lnTo>
                  <a:lnTo>
                    <a:pt x="211" y="230"/>
                  </a:lnTo>
                  <a:lnTo>
                    <a:pt x="218" y="236"/>
                  </a:lnTo>
                  <a:lnTo>
                    <a:pt x="221" y="243"/>
                  </a:lnTo>
                  <a:lnTo>
                    <a:pt x="222" y="247"/>
                  </a:lnTo>
                  <a:lnTo>
                    <a:pt x="222" y="252"/>
                  </a:lnTo>
                  <a:lnTo>
                    <a:pt x="221" y="257"/>
                  </a:lnTo>
                  <a:lnTo>
                    <a:pt x="221" y="257"/>
                  </a:lnTo>
                  <a:lnTo>
                    <a:pt x="253" y="262"/>
                  </a:lnTo>
                  <a:lnTo>
                    <a:pt x="292" y="266"/>
                  </a:lnTo>
                  <a:lnTo>
                    <a:pt x="292" y="266"/>
                  </a:lnTo>
                  <a:lnTo>
                    <a:pt x="297" y="268"/>
                  </a:lnTo>
                  <a:lnTo>
                    <a:pt x="305" y="271"/>
                  </a:lnTo>
                  <a:lnTo>
                    <a:pt x="326" y="281"/>
                  </a:lnTo>
                  <a:lnTo>
                    <a:pt x="362" y="300"/>
                  </a:lnTo>
                  <a:lnTo>
                    <a:pt x="362" y="300"/>
                  </a:lnTo>
                  <a:lnTo>
                    <a:pt x="365" y="301"/>
                  </a:lnTo>
                  <a:lnTo>
                    <a:pt x="368" y="306"/>
                  </a:lnTo>
                  <a:lnTo>
                    <a:pt x="373" y="317"/>
                  </a:lnTo>
                  <a:lnTo>
                    <a:pt x="378" y="332"/>
                  </a:lnTo>
                  <a:lnTo>
                    <a:pt x="383" y="347"/>
                  </a:lnTo>
                  <a:lnTo>
                    <a:pt x="389" y="376"/>
                  </a:lnTo>
                  <a:lnTo>
                    <a:pt x="391" y="389"/>
                  </a:lnTo>
                  <a:lnTo>
                    <a:pt x="391" y="389"/>
                  </a:lnTo>
                  <a:lnTo>
                    <a:pt x="399" y="390"/>
                  </a:lnTo>
                  <a:lnTo>
                    <a:pt x="416" y="393"/>
                  </a:lnTo>
                  <a:lnTo>
                    <a:pt x="424" y="393"/>
                  </a:lnTo>
                  <a:lnTo>
                    <a:pt x="434" y="393"/>
                  </a:lnTo>
                  <a:lnTo>
                    <a:pt x="438" y="392"/>
                  </a:lnTo>
                  <a:lnTo>
                    <a:pt x="440" y="390"/>
                  </a:lnTo>
                  <a:lnTo>
                    <a:pt x="442" y="389"/>
                  </a:lnTo>
                  <a:lnTo>
                    <a:pt x="442" y="389"/>
                  </a:lnTo>
                  <a:lnTo>
                    <a:pt x="442" y="381"/>
                  </a:lnTo>
                  <a:lnTo>
                    <a:pt x="438" y="374"/>
                  </a:lnTo>
                  <a:lnTo>
                    <a:pt x="432" y="365"/>
                  </a:lnTo>
                  <a:lnTo>
                    <a:pt x="432" y="36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2" name="Freeform 268">
              <a:extLst>
                <a:ext uri="{FF2B5EF4-FFF2-40B4-BE49-F238E27FC236}">
                  <a16:creationId xmlns:a16="http://schemas.microsoft.com/office/drawing/2014/main" id="{9AD8AEB5-58A9-7301-F090-EEBDE05C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9" y="3279"/>
              <a:ext cx="621" cy="347"/>
            </a:xfrm>
            <a:custGeom>
              <a:avLst/>
              <a:gdLst>
                <a:gd name="T0" fmla="*/ 1075 w 1242"/>
                <a:gd name="T1" fmla="*/ 630 h 692"/>
                <a:gd name="T2" fmla="*/ 1098 w 1242"/>
                <a:gd name="T3" fmla="*/ 649 h 692"/>
                <a:gd name="T4" fmla="*/ 1141 w 1242"/>
                <a:gd name="T5" fmla="*/ 667 h 692"/>
                <a:gd name="T6" fmla="*/ 1182 w 1242"/>
                <a:gd name="T7" fmla="*/ 675 h 692"/>
                <a:gd name="T8" fmla="*/ 1207 w 1242"/>
                <a:gd name="T9" fmla="*/ 692 h 692"/>
                <a:gd name="T10" fmla="*/ 1231 w 1242"/>
                <a:gd name="T11" fmla="*/ 678 h 692"/>
                <a:gd name="T12" fmla="*/ 1242 w 1242"/>
                <a:gd name="T13" fmla="*/ 640 h 692"/>
                <a:gd name="T14" fmla="*/ 1228 w 1242"/>
                <a:gd name="T15" fmla="*/ 608 h 692"/>
                <a:gd name="T16" fmla="*/ 1169 w 1242"/>
                <a:gd name="T17" fmla="*/ 530 h 692"/>
                <a:gd name="T18" fmla="*/ 1185 w 1242"/>
                <a:gd name="T19" fmla="*/ 492 h 692"/>
                <a:gd name="T20" fmla="*/ 1079 w 1242"/>
                <a:gd name="T21" fmla="*/ 427 h 692"/>
                <a:gd name="T22" fmla="*/ 996 w 1242"/>
                <a:gd name="T23" fmla="*/ 357 h 692"/>
                <a:gd name="T24" fmla="*/ 902 w 1242"/>
                <a:gd name="T25" fmla="*/ 335 h 692"/>
                <a:gd name="T26" fmla="*/ 863 w 1242"/>
                <a:gd name="T27" fmla="*/ 316 h 692"/>
                <a:gd name="T28" fmla="*/ 859 w 1242"/>
                <a:gd name="T29" fmla="*/ 305 h 692"/>
                <a:gd name="T30" fmla="*/ 863 w 1242"/>
                <a:gd name="T31" fmla="*/ 283 h 692"/>
                <a:gd name="T32" fmla="*/ 828 w 1242"/>
                <a:gd name="T33" fmla="*/ 262 h 692"/>
                <a:gd name="T34" fmla="*/ 810 w 1242"/>
                <a:gd name="T35" fmla="*/ 256 h 692"/>
                <a:gd name="T36" fmla="*/ 745 w 1242"/>
                <a:gd name="T37" fmla="*/ 254 h 692"/>
                <a:gd name="T38" fmla="*/ 686 w 1242"/>
                <a:gd name="T39" fmla="*/ 230 h 692"/>
                <a:gd name="T40" fmla="*/ 675 w 1242"/>
                <a:gd name="T41" fmla="*/ 203 h 692"/>
                <a:gd name="T42" fmla="*/ 653 w 1242"/>
                <a:gd name="T43" fmla="*/ 197 h 692"/>
                <a:gd name="T44" fmla="*/ 642 w 1242"/>
                <a:gd name="T45" fmla="*/ 208 h 692"/>
                <a:gd name="T46" fmla="*/ 618 w 1242"/>
                <a:gd name="T47" fmla="*/ 179 h 692"/>
                <a:gd name="T48" fmla="*/ 588 w 1242"/>
                <a:gd name="T49" fmla="*/ 162 h 692"/>
                <a:gd name="T50" fmla="*/ 415 w 1242"/>
                <a:gd name="T51" fmla="*/ 116 h 692"/>
                <a:gd name="T52" fmla="*/ 300 w 1242"/>
                <a:gd name="T53" fmla="*/ 95 h 692"/>
                <a:gd name="T54" fmla="*/ 211 w 1242"/>
                <a:gd name="T55" fmla="*/ 38 h 692"/>
                <a:gd name="T56" fmla="*/ 52 w 1242"/>
                <a:gd name="T57" fmla="*/ 1 h 692"/>
                <a:gd name="T58" fmla="*/ 8 w 1242"/>
                <a:gd name="T59" fmla="*/ 3 h 692"/>
                <a:gd name="T60" fmla="*/ 17 w 1242"/>
                <a:gd name="T61" fmla="*/ 25 h 692"/>
                <a:gd name="T62" fmla="*/ 67 w 1242"/>
                <a:gd name="T63" fmla="*/ 55 h 692"/>
                <a:gd name="T64" fmla="*/ 122 w 1242"/>
                <a:gd name="T65" fmla="*/ 68 h 692"/>
                <a:gd name="T66" fmla="*/ 197 w 1242"/>
                <a:gd name="T67" fmla="*/ 94 h 692"/>
                <a:gd name="T68" fmla="*/ 251 w 1242"/>
                <a:gd name="T69" fmla="*/ 119 h 692"/>
                <a:gd name="T70" fmla="*/ 299 w 1242"/>
                <a:gd name="T71" fmla="*/ 159 h 692"/>
                <a:gd name="T72" fmla="*/ 326 w 1242"/>
                <a:gd name="T73" fmla="*/ 179 h 692"/>
                <a:gd name="T74" fmla="*/ 340 w 1242"/>
                <a:gd name="T75" fmla="*/ 197 h 692"/>
                <a:gd name="T76" fmla="*/ 383 w 1242"/>
                <a:gd name="T77" fmla="*/ 279 h 692"/>
                <a:gd name="T78" fmla="*/ 397 w 1242"/>
                <a:gd name="T79" fmla="*/ 526 h 692"/>
                <a:gd name="T80" fmla="*/ 453 w 1242"/>
                <a:gd name="T81" fmla="*/ 537 h 692"/>
                <a:gd name="T82" fmla="*/ 475 w 1242"/>
                <a:gd name="T83" fmla="*/ 521 h 692"/>
                <a:gd name="T84" fmla="*/ 485 w 1242"/>
                <a:gd name="T85" fmla="*/ 510 h 692"/>
                <a:gd name="T86" fmla="*/ 519 w 1242"/>
                <a:gd name="T87" fmla="*/ 526 h 692"/>
                <a:gd name="T88" fmla="*/ 564 w 1242"/>
                <a:gd name="T89" fmla="*/ 543 h 692"/>
                <a:gd name="T90" fmla="*/ 594 w 1242"/>
                <a:gd name="T91" fmla="*/ 583 h 692"/>
                <a:gd name="T92" fmla="*/ 631 w 1242"/>
                <a:gd name="T93" fmla="*/ 608 h 692"/>
                <a:gd name="T94" fmla="*/ 677 w 1242"/>
                <a:gd name="T95" fmla="*/ 640 h 692"/>
                <a:gd name="T96" fmla="*/ 799 w 1242"/>
                <a:gd name="T97" fmla="*/ 646 h 692"/>
                <a:gd name="T98" fmla="*/ 907 w 1242"/>
                <a:gd name="T99" fmla="*/ 637 h 692"/>
                <a:gd name="T100" fmla="*/ 955 w 1242"/>
                <a:gd name="T101" fmla="*/ 654 h 692"/>
                <a:gd name="T102" fmla="*/ 1020 w 1242"/>
                <a:gd name="T103" fmla="*/ 626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42" h="692">
                  <a:moveTo>
                    <a:pt x="1034" y="626"/>
                  </a:moveTo>
                  <a:lnTo>
                    <a:pt x="1034" y="626"/>
                  </a:lnTo>
                  <a:lnTo>
                    <a:pt x="1050" y="627"/>
                  </a:lnTo>
                  <a:lnTo>
                    <a:pt x="1067" y="629"/>
                  </a:lnTo>
                  <a:lnTo>
                    <a:pt x="1075" y="630"/>
                  </a:lnTo>
                  <a:lnTo>
                    <a:pt x="1082" y="634"/>
                  </a:lnTo>
                  <a:lnTo>
                    <a:pt x="1088" y="637"/>
                  </a:lnTo>
                  <a:lnTo>
                    <a:pt x="1093" y="643"/>
                  </a:lnTo>
                  <a:lnTo>
                    <a:pt x="1093" y="643"/>
                  </a:lnTo>
                  <a:lnTo>
                    <a:pt x="1098" y="649"/>
                  </a:lnTo>
                  <a:lnTo>
                    <a:pt x="1104" y="654"/>
                  </a:lnTo>
                  <a:lnTo>
                    <a:pt x="1112" y="659"/>
                  </a:lnTo>
                  <a:lnTo>
                    <a:pt x="1120" y="662"/>
                  </a:lnTo>
                  <a:lnTo>
                    <a:pt x="1134" y="665"/>
                  </a:lnTo>
                  <a:lnTo>
                    <a:pt x="1141" y="667"/>
                  </a:lnTo>
                  <a:lnTo>
                    <a:pt x="1141" y="667"/>
                  </a:lnTo>
                  <a:lnTo>
                    <a:pt x="1147" y="667"/>
                  </a:lnTo>
                  <a:lnTo>
                    <a:pt x="1163" y="669"/>
                  </a:lnTo>
                  <a:lnTo>
                    <a:pt x="1172" y="670"/>
                  </a:lnTo>
                  <a:lnTo>
                    <a:pt x="1182" y="675"/>
                  </a:lnTo>
                  <a:lnTo>
                    <a:pt x="1191" y="680"/>
                  </a:lnTo>
                  <a:lnTo>
                    <a:pt x="1199" y="688"/>
                  </a:lnTo>
                  <a:lnTo>
                    <a:pt x="1199" y="688"/>
                  </a:lnTo>
                  <a:lnTo>
                    <a:pt x="1204" y="691"/>
                  </a:lnTo>
                  <a:lnTo>
                    <a:pt x="1207" y="692"/>
                  </a:lnTo>
                  <a:lnTo>
                    <a:pt x="1214" y="692"/>
                  </a:lnTo>
                  <a:lnTo>
                    <a:pt x="1218" y="691"/>
                  </a:lnTo>
                  <a:lnTo>
                    <a:pt x="1223" y="688"/>
                  </a:lnTo>
                  <a:lnTo>
                    <a:pt x="1228" y="683"/>
                  </a:lnTo>
                  <a:lnTo>
                    <a:pt x="1231" y="678"/>
                  </a:lnTo>
                  <a:lnTo>
                    <a:pt x="1236" y="672"/>
                  </a:lnTo>
                  <a:lnTo>
                    <a:pt x="1239" y="665"/>
                  </a:lnTo>
                  <a:lnTo>
                    <a:pt x="1241" y="657"/>
                  </a:lnTo>
                  <a:lnTo>
                    <a:pt x="1242" y="649"/>
                  </a:lnTo>
                  <a:lnTo>
                    <a:pt x="1242" y="640"/>
                  </a:lnTo>
                  <a:lnTo>
                    <a:pt x="1241" y="632"/>
                  </a:lnTo>
                  <a:lnTo>
                    <a:pt x="1239" y="624"/>
                  </a:lnTo>
                  <a:lnTo>
                    <a:pt x="1234" y="616"/>
                  </a:lnTo>
                  <a:lnTo>
                    <a:pt x="1228" y="608"/>
                  </a:lnTo>
                  <a:lnTo>
                    <a:pt x="1228" y="608"/>
                  </a:lnTo>
                  <a:lnTo>
                    <a:pt x="1203" y="581"/>
                  </a:lnTo>
                  <a:lnTo>
                    <a:pt x="1182" y="559"/>
                  </a:lnTo>
                  <a:lnTo>
                    <a:pt x="1176" y="549"/>
                  </a:lnTo>
                  <a:lnTo>
                    <a:pt x="1171" y="540"/>
                  </a:lnTo>
                  <a:lnTo>
                    <a:pt x="1169" y="530"/>
                  </a:lnTo>
                  <a:lnTo>
                    <a:pt x="1171" y="522"/>
                  </a:lnTo>
                  <a:lnTo>
                    <a:pt x="1171" y="522"/>
                  </a:lnTo>
                  <a:lnTo>
                    <a:pt x="1177" y="507"/>
                  </a:lnTo>
                  <a:lnTo>
                    <a:pt x="1185" y="492"/>
                  </a:lnTo>
                  <a:lnTo>
                    <a:pt x="1185" y="492"/>
                  </a:lnTo>
                  <a:lnTo>
                    <a:pt x="1172" y="484"/>
                  </a:lnTo>
                  <a:lnTo>
                    <a:pt x="1158" y="475"/>
                  </a:lnTo>
                  <a:lnTo>
                    <a:pt x="1120" y="454"/>
                  </a:lnTo>
                  <a:lnTo>
                    <a:pt x="1099" y="441"/>
                  </a:lnTo>
                  <a:lnTo>
                    <a:pt x="1079" y="427"/>
                  </a:lnTo>
                  <a:lnTo>
                    <a:pt x="1060" y="413"/>
                  </a:lnTo>
                  <a:lnTo>
                    <a:pt x="1042" y="399"/>
                  </a:lnTo>
                  <a:lnTo>
                    <a:pt x="1042" y="399"/>
                  </a:lnTo>
                  <a:lnTo>
                    <a:pt x="1013" y="370"/>
                  </a:lnTo>
                  <a:lnTo>
                    <a:pt x="996" y="357"/>
                  </a:lnTo>
                  <a:lnTo>
                    <a:pt x="988" y="352"/>
                  </a:lnTo>
                  <a:lnTo>
                    <a:pt x="985" y="352"/>
                  </a:lnTo>
                  <a:lnTo>
                    <a:pt x="985" y="352"/>
                  </a:lnTo>
                  <a:lnTo>
                    <a:pt x="947" y="343"/>
                  </a:lnTo>
                  <a:lnTo>
                    <a:pt x="902" y="335"/>
                  </a:lnTo>
                  <a:lnTo>
                    <a:pt x="902" y="335"/>
                  </a:lnTo>
                  <a:lnTo>
                    <a:pt x="896" y="333"/>
                  </a:lnTo>
                  <a:lnTo>
                    <a:pt x="886" y="327"/>
                  </a:lnTo>
                  <a:lnTo>
                    <a:pt x="875" y="322"/>
                  </a:lnTo>
                  <a:lnTo>
                    <a:pt x="863" y="316"/>
                  </a:lnTo>
                  <a:lnTo>
                    <a:pt x="863" y="316"/>
                  </a:lnTo>
                  <a:lnTo>
                    <a:pt x="858" y="314"/>
                  </a:lnTo>
                  <a:lnTo>
                    <a:pt x="856" y="311"/>
                  </a:lnTo>
                  <a:lnTo>
                    <a:pt x="858" y="308"/>
                  </a:lnTo>
                  <a:lnTo>
                    <a:pt x="859" y="305"/>
                  </a:lnTo>
                  <a:lnTo>
                    <a:pt x="863" y="302"/>
                  </a:lnTo>
                  <a:lnTo>
                    <a:pt x="864" y="297"/>
                  </a:lnTo>
                  <a:lnTo>
                    <a:pt x="864" y="291"/>
                  </a:lnTo>
                  <a:lnTo>
                    <a:pt x="863" y="283"/>
                  </a:lnTo>
                  <a:lnTo>
                    <a:pt x="863" y="283"/>
                  </a:lnTo>
                  <a:lnTo>
                    <a:pt x="858" y="275"/>
                  </a:lnTo>
                  <a:lnTo>
                    <a:pt x="853" y="270"/>
                  </a:lnTo>
                  <a:lnTo>
                    <a:pt x="847" y="267"/>
                  </a:lnTo>
                  <a:lnTo>
                    <a:pt x="840" y="264"/>
                  </a:lnTo>
                  <a:lnTo>
                    <a:pt x="828" y="262"/>
                  </a:lnTo>
                  <a:lnTo>
                    <a:pt x="823" y="260"/>
                  </a:lnTo>
                  <a:lnTo>
                    <a:pt x="820" y="259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0" y="256"/>
                  </a:lnTo>
                  <a:lnTo>
                    <a:pt x="794" y="256"/>
                  </a:lnTo>
                  <a:lnTo>
                    <a:pt x="774" y="259"/>
                  </a:lnTo>
                  <a:lnTo>
                    <a:pt x="774" y="259"/>
                  </a:lnTo>
                  <a:lnTo>
                    <a:pt x="759" y="257"/>
                  </a:lnTo>
                  <a:lnTo>
                    <a:pt x="745" y="254"/>
                  </a:lnTo>
                  <a:lnTo>
                    <a:pt x="729" y="251"/>
                  </a:lnTo>
                  <a:lnTo>
                    <a:pt x="712" y="244"/>
                  </a:lnTo>
                  <a:lnTo>
                    <a:pt x="697" y="238"/>
                  </a:lnTo>
                  <a:lnTo>
                    <a:pt x="691" y="233"/>
                  </a:lnTo>
                  <a:lnTo>
                    <a:pt x="686" y="230"/>
                  </a:lnTo>
                  <a:lnTo>
                    <a:pt x="683" y="224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0"/>
                  </a:lnTo>
                  <a:lnTo>
                    <a:pt x="675" y="203"/>
                  </a:lnTo>
                  <a:lnTo>
                    <a:pt x="670" y="198"/>
                  </a:lnTo>
                  <a:lnTo>
                    <a:pt x="666" y="197"/>
                  </a:lnTo>
                  <a:lnTo>
                    <a:pt x="661" y="195"/>
                  </a:lnTo>
                  <a:lnTo>
                    <a:pt x="658" y="197"/>
                  </a:lnTo>
                  <a:lnTo>
                    <a:pt x="653" y="197"/>
                  </a:lnTo>
                  <a:lnTo>
                    <a:pt x="653" y="197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7" y="208"/>
                  </a:lnTo>
                  <a:lnTo>
                    <a:pt x="642" y="208"/>
                  </a:lnTo>
                  <a:lnTo>
                    <a:pt x="637" y="205"/>
                  </a:lnTo>
                  <a:lnTo>
                    <a:pt x="632" y="197"/>
                  </a:lnTo>
                  <a:lnTo>
                    <a:pt x="632" y="197"/>
                  </a:lnTo>
                  <a:lnTo>
                    <a:pt x="626" y="187"/>
                  </a:lnTo>
                  <a:lnTo>
                    <a:pt x="618" y="179"/>
                  </a:lnTo>
                  <a:lnTo>
                    <a:pt x="612" y="175"/>
                  </a:lnTo>
                  <a:lnTo>
                    <a:pt x="604" y="170"/>
                  </a:lnTo>
                  <a:lnTo>
                    <a:pt x="593" y="163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69" y="156"/>
                  </a:lnTo>
                  <a:lnTo>
                    <a:pt x="519" y="138"/>
                  </a:lnTo>
                  <a:lnTo>
                    <a:pt x="486" y="130"/>
                  </a:lnTo>
                  <a:lnTo>
                    <a:pt x="451" y="122"/>
                  </a:lnTo>
                  <a:lnTo>
                    <a:pt x="415" y="116"/>
                  </a:lnTo>
                  <a:lnTo>
                    <a:pt x="376" y="111"/>
                  </a:lnTo>
                  <a:lnTo>
                    <a:pt x="376" y="111"/>
                  </a:lnTo>
                  <a:lnTo>
                    <a:pt x="343" y="108"/>
                  </a:lnTo>
                  <a:lnTo>
                    <a:pt x="319" y="102"/>
                  </a:lnTo>
                  <a:lnTo>
                    <a:pt x="300" y="95"/>
                  </a:lnTo>
                  <a:lnTo>
                    <a:pt x="288" y="89"/>
                  </a:lnTo>
                  <a:lnTo>
                    <a:pt x="280" y="82"/>
                  </a:lnTo>
                  <a:lnTo>
                    <a:pt x="275" y="76"/>
                  </a:lnTo>
                  <a:lnTo>
                    <a:pt x="272" y="71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151" y="22"/>
                  </a:lnTo>
                  <a:lnTo>
                    <a:pt x="98" y="9"/>
                  </a:lnTo>
                  <a:lnTo>
                    <a:pt x="73" y="5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25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8" y="49"/>
                  </a:lnTo>
                  <a:lnTo>
                    <a:pt x="57" y="54"/>
                  </a:lnTo>
                  <a:lnTo>
                    <a:pt x="67" y="55"/>
                  </a:lnTo>
                  <a:lnTo>
                    <a:pt x="75" y="59"/>
                  </a:lnTo>
                  <a:lnTo>
                    <a:pt x="92" y="60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22" y="68"/>
                  </a:lnTo>
                  <a:lnTo>
                    <a:pt x="135" y="73"/>
                  </a:lnTo>
                  <a:lnTo>
                    <a:pt x="148" y="79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97" y="9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34" y="106"/>
                  </a:lnTo>
                  <a:lnTo>
                    <a:pt x="243" y="113"/>
                  </a:lnTo>
                  <a:lnTo>
                    <a:pt x="251" y="119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65" y="135"/>
                  </a:lnTo>
                  <a:lnTo>
                    <a:pt x="281" y="148"/>
                  </a:lnTo>
                  <a:lnTo>
                    <a:pt x="299" y="159"/>
                  </a:lnTo>
                  <a:lnTo>
                    <a:pt x="313" y="167"/>
                  </a:lnTo>
                  <a:lnTo>
                    <a:pt x="313" y="167"/>
                  </a:lnTo>
                  <a:lnTo>
                    <a:pt x="318" y="170"/>
                  </a:lnTo>
                  <a:lnTo>
                    <a:pt x="321" y="173"/>
                  </a:lnTo>
                  <a:lnTo>
                    <a:pt x="326" y="179"/>
                  </a:lnTo>
                  <a:lnTo>
                    <a:pt x="329" y="187"/>
                  </a:lnTo>
                  <a:lnTo>
                    <a:pt x="330" y="190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40" y="197"/>
                  </a:lnTo>
                  <a:lnTo>
                    <a:pt x="343" y="202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62" y="241"/>
                  </a:lnTo>
                  <a:lnTo>
                    <a:pt x="383" y="279"/>
                  </a:lnTo>
                  <a:lnTo>
                    <a:pt x="383" y="279"/>
                  </a:lnTo>
                  <a:lnTo>
                    <a:pt x="423" y="351"/>
                  </a:lnTo>
                  <a:lnTo>
                    <a:pt x="402" y="426"/>
                  </a:lnTo>
                  <a:lnTo>
                    <a:pt x="402" y="494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416" y="532"/>
                  </a:lnTo>
                  <a:lnTo>
                    <a:pt x="429" y="535"/>
                  </a:lnTo>
                  <a:lnTo>
                    <a:pt x="442" y="537"/>
                  </a:lnTo>
                  <a:lnTo>
                    <a:pt x="453" y="537"/>
                  </a:lnTo>
                  <a:lnTo>
                    <a:pt x="459" y="535"/>
                  </a:lnTo>
                  <a:lnTo>
                    <a:pt x="464" y="534"/>
                  </a:lnTo>
                  <a:lnTo>
                    <a:pt x="469" y="530"/>
                  </a:lnTo>
                  <a:lnTo>
                    <a:pt x="472" y="526"/>
                  </a:lnTo>
                  <a:lnTo>
                    <a:pt x="475" y="521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1"/>
                  </a:lnTo>
                  <a:lnTo>
                    <a:pt x="480" y="510"/>
                  </a:lnTo>
                  <a:lnTo>
                    <a:pt x="485" y="510"/>
                  </a:lnTo>
                  <a:lnTo>
                    <a:pt x="492" y="511"/>
                  </a:lnTo>
                  <a:lnTo>
                    <a:pt x="499" y="514"/>
                  </a:lnTo>
                  <a:lnTo>
                    <a:pt x="513" y="522"/>
                  </a:lnTo>
                  <a:lnTo>
                    <a:pt x="519" y="526"/>
                  </a:lnTo>
                  <a:lnTo>
                    <a:pt x="519" y="526"/>
                  </a:lnTo>
                  <a:lnTo>
                    <a:pt x="524" y="527"/>
                  </a:lnTo>
                  <a:lnTo>
                    <a:pt x="539" y="530"/>
                  </a:lnTo>
                  <a:lnTo>
                    <a:pt x="548" y="534"/>
                  </a:lnTo>
                  <a:lnTo>
                    <a:pt x="556" y="537"/>
                  </a:lnTo>
                  <a:lnTo>
                    <a:pt x="564" y="543"/>
                  </a:lnTo>
                  <a:lnTo>
                    <a:pt x="572" y="548"/>
                  </a:lnTo>
                  <a:lnTo>
                    <a:pt x="572" y="548"/>
                  </a:lnTo>
                  <a:lnTo>
                    <a:pt x="581" y="562"/>
                  </a:lnTo>
                  <a:lnTo>
                    <a:pt x="589" y="576"/>
                  </a:lnTo>
                  <a:lnTo>
                    <a:pt x="594" y="583"/>
                  </a:lnTo>
                  <a:lnTo>
                    <a:pt x="599" y="589"/>
                  </a:lnTo>
                  <a:lnTo>
                    <a:pt x="605" y="595"/>
                  </a:lnTo>
                  <a:lnTo>
                    <a:pt x="615" y="600"/>
                  </a:lnTo>
                  <a:lnTo>
                    <a:pt x="615" y="600"/>
                  </a:lnTo>
                  <a:lnTo>
                    <a:pt x="631" y="608"/>
                  </a:lnTo>
                  <a:lnTo>
                    <a:pt x="642" y="615"/>
                  </a:lnTo>
                  <a:lnTo>
                    <a:pt x="653" y="619"/>
                  </a:lnTo>
                  <a:lnTo>
                    <a:pt x="664" y="626"/>
                  </a:lnTo>
                  <a:lnTo>
                    <a:pt x="664" y="626"/>
                  </a:lnTo>
                  <a:lnTo>
                    <a:pt x="677" y="640"/>
                  </a:lnTo>
                  <a:lnTo>
                    <a:pt x="677" y="640"/>
                  </a:lnTo>
                  <a:lnTo>
                    <a:pt x="693" y="642"/>
                  </a:lnTo>
                  <a:lnTo>
                    <a:pt x="729" y="645"/>
                  </a:lnTo>
                  <a:lnTo>
                    <a:pt x="777" y="646"/>
                  </a:lnTo>
                  <a:lnTo>
                    <a:pt x="799" y="646"/>
                  </a:lnTo>
                  <a:lnTo>
                    <a:pt x="820" y="645"/>
                  </a:lnTo>
                  <a:lnTo>
                    <a:pt x="820" y="645"/>
                  </a:lnTo>
                  <a:lnTo>
                    <a:pt x="858" y="640"/>
                  </a:lnTo>
                  <a:lnTo>
                    <a:pt x="891" y="637"/>
                  </a:lnTo>
                  <a:lnTo>
                    <a:pt x="907" y="637"/>
                  </a:lnTo>
                  <a:lnTo>
                    <a:pt x="921" y="638"/>
                  </a:lnTo>
                  <a:lnTo>
                    <a:pt x="932" y="642"/>
                  </a:lnTo>
                  <a:lnTo>
                    <a:pt x="944" y="646"/>
                  </a:lnTo>
                  <a:lnTo>
                    <a:pt x="944" y="646"/>
                  </a:lnTo>
                  <a:lnTo>
                    <a:pt x="955" y="654"/>
                  </a:lnTo>
                  <a:lnTo>
                    <a:pt x="996" y="634"/>
                  </a:lnTo>
                  <a:lnTo>
                    <a:pt x="996" y="634"/>
                  </a:lnTo>
                  <a:lnTo>
                    <a:pt x="999" y="632"/>
                  </a:lnTo>
                  <a:lnTo>
                    <a:pt x="1009" y="627"/>
                  </a:lnTo>
                  <a:lnTo>
                    <a:pt x="1020" y="626"/>
                  </a:lnTo>
                  <a:lnTo>
                    <a:pt x="1028" y="624"/>
                  </a:lnTo>
                  <a:lnTo>
                    <a:pt x="1034" y="626"/>
                  </a:lnTo>
                  <a:lnTo>
                    <a:pt x="1034" y="62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</p:grpSp>
      <p:pic>
        <p:nvPicPr>
          <p:cNvPr id="4" name="Grafik 3">
            <a:extLst>
              <a:ext uri="{FF2B5EF4-FFF2-40B4-BE49-F238E27FC236}">
                <a16:creationId xmlns:a16="http://schemas.microsoft.com/office/drawing/2014/main" id="{FEA2CADE-D6AC-27C8-C8A9-2B33485D55D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75145" y="1090907"/>
            <a:ext cx="1820383" cy="546115"/>
          </a:xfrm>
          <a:prstGeom prst="rect">
            <a:avLst/>
          </a:prstGeom>
        </p:spPr>
      </p:pic>
      <p:sp>
        <p:nvSpPr>
          <p:cNvPr id="2" name="Ellipse 1">
            <a:extLst>
              <a:ext uri="{FF2B5EF4-FFF2-40B4-BE49-F238E27FC236}">
                <a16:creationId xmlns:a16="http://schemas.microsoft.com/office/drawing/2014/main" id="{C28B2A8D-F09C-1809-30A4-F6CF2353B3DF}"/>
              </a:ext>
            </a:extLst>
          </p:cNvPr>
          <p:cNvSpPr/>
          <p:nvPr/>
        </p:nvSpPr>
        <p:spPr>
          <a:xfrm>
            <a:off x="7406799" y="3905126"/>
            <a:ext cx="340922" cy="345746"/>
          </a:xfrm>
          <a:prstGeom prst="ellipse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" name="Ellipse 2">
            <a:extLst>
              <a:ext uri="{FF2B5EF4-FFF2-40B4-BE49-F238E27FC236}">
                <a16:creationId xmlns:a16="http://schemas.microsoft.com/office/drawing/2014/main" id="{8B942AFA-1F5F-F363-8854-0581E8570224}"/>
              </a:ext>
            </a:extLst>
          </p:cNvPr>
          <p:cNvSpPr/>
          <p:nvPr/>
        </p:nvSpPr>
        <p:spPr>
          <a:xfrm>
            <a:off x="7546304" y="3610035"/>
            <a:ext cx="471984" cy="462335"/>
          </a:xfrm>
          <a:prstGeom prst="ellipse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" name="Ellipse 4">
            <a:extLst>
              <a:ext uri="{FF2B5EF4-FFF2-40B4-BE49-F238E27FC236}">
                <a16:creationId xmlns:a16="http://schemas.microsoft.com/office/drawing/2014/main" id="{A09EFD3B-1567-267D-66CC-15AD2E9AA8EB}"/>
              </a:ext>
            </a:extLst>
          </p:cNvPr>
          <p:cNvSpPr/>
          <p:nvPr/>
        </p:nvSpPr>
        <p:spPr>
          <a:xfrm>
            <a:off x="7837776" y="3545985"/>
            <a:ext cx="1263985" cy="1143906"/>
          </a:xfrm>
          <a:prstGeom prst="ellipse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" name="Ellipse 6">
            <a:extLst>
              <a:ext uri="{FF2B5EF4-FFF2-40B4-BE49-F238E27FC236}">
                <a16:creationId xmlns:a16="http://schemas.microsoft.com/office/drawing/2014/main" id="{ACF6B7C7-A8B3-FF35-5ACC-DC47CA5EFE32}"/>
              </a:ext>
            </a:extLst>
          </p:cNvPr>
          <p:cNvSpPr/>
          <p:nvPr/>
        </p:nvSpPr>
        <p:spPr>
          <a:xfrm>
            <a:off x="8311323" y="5255146"/>
            <a:ext cx="238048" cy="212273"/>
          </a:xfrm>
          <a:prstGeom prst="ellipse">
            <a:avLst/>
          </a:prstGeom>
          <a:solidFill>
            <a:srgbClr val="FF00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19188151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B4809-8E43-912D-3D09-511D73DFD9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Inhaltsplatzhalter 2">
            <a:extLst>
              <a:ext uri="{FF2B5EF4-FFF2-40B4-BE49-F238E27FC236}">
                <a16:creationId xmlns:a16="http://schemas.microsoft.com/office/drawing/2014/main" id="{E67FE43A-949A-4846-7771-9D59A1E87DBD}"/>
              </a:ext>
            </a:extLst>
          </p:cNvPr>
          <p:cNvSpPr txBox="1">
            <a:spLocks/>
          </p:cNvSpPr>
          <p:nvPr/>
        </p:nvSpPr>
        <p:spPr>
          <a:xfrm>
            <a:off x="264763" y="1317127"/>
            <a:ext cx="5477626" cy="379441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2"/>
              </a:buBlip>
              <a:defRPr sz="2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4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0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noProof="0" dirty="0"/>
              <a:t>C-ITS deployments: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000" b="1" dirty="0"/>
              <a:t>France - 6 Local Pilot &amp; Operation Sites: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600" dirty="0"/>
              <a:t>South-East: (VRUs)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600" dirty="0"/>
              <a:t>South-West (urban - rural mobility connections)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600" dirty="0"/>
              <a:t>North-West (safety vehicles)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600" dirty="0"/>
              <a:t>Paris Region (hybridization &amp; services providers’ implementation)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600" dirty="0"/>
              <a:t>North-East (logistics)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US" sz="1600" dirty="0"/>
              <a:t>Center-East (critical situation information from/to AV)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sz="2000" b="1" dirty="0"/>
              <a:t>Italy - 2 </a:t>
            </a:r>
            <a:r>
              <a:rPr lang="en-US" sz="2000" b="1" dirty="0"/>
              <a:t>Local Pilot &amp; Operation Sites: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1600" dirty="0"/>
              <a:t>urban areas (Verona, Torino &amp; Trento) </a:t>
            </a:r>
          </a:p>
          <a:p>
            <a:pPr lvl="1">
              <a:buFont typeface="Arial" panose="020B0604020202020204" pitchFamily="34" charset="0"/>
              <a:buChar char="•"/>
            </a:pPr>
            <a:r>
              <a:rPr lang="en-GB" sz="1600" dirty="0"/>
              <a:t>motorways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000" b="1" dirty="0"/>
              <a:t>Spain - 1 Local Pilot &amp; Operation Site, </a:t>
            </a:r>
            <a:r>
              <a:rPr lang="en-US" sz="2000" dirty="0"/>
              <a:t>divided in 4 areas: Galicia-Norte, Madrid, Pais Vasco and Catalunya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US" sz="2000" b="1" dirty="0"/>
              <a:t>City of Graz (Austria) Local Pilot &amp; Operation Site</a:t>
            </a:r>
            <a:endParaRPr lang="en-GB" sz="2000" dirty="0"/>
          </a:p>
          <a:p>
            <a:pPr lvl="1">
              <a:buFont typeface="Arial" panose="020B0604020202020204" pitchFamily="34" charset="0"/>
              <a:buChar char="•"/>
            </a:pPr>
            <a:endParaRPr lang="en-US" sz="1800" dirty="0"/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B7BFAB3C-12A6-048F-C4C8-CA55499E496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92157" y="725863"/>
            <a:ext cx="9740412" cy="6947099"/>
            <a:chOff x="2972" y="396"/>
            <a:chExt cx="6057" cy="4320"/>
          </a:xfrm>
        </p:grpSpPr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E7EF2303-FA98-7DF6-18F9-79FF750C7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2" y="398"/>
              <a:ext cx="4970" cy="4318"/>
              <a:chOff x="2972" y="398"/>
              <a:chExt cx="4970" cy="4318"/>
            </a:xfrm>
          </p:grpSpPr>
          <p:sp>
            <p:nvSpPr>
              <p:cNvPr id="73" name="Freeform 5">
                <a:extLst>
                  <a:ext uri="{FF2B5EF4-FFF2-40B4-BE49-F238E27FC236}">
                    <a16:creationId xmlns:a16="http://schemas.microsoft.com/office/drawing/2014/main" id="{FFA9A68C-9BA7-9624-6967-AB4D42B6F10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9" y="2474"/>
                <a:ext cx="1141" cy="971"/>
              </a:xfrm>
              <a:custGeom>
                <a:avLst/>
                <a:gdLst>
                  <a:gd name="T0" fmla="*/ 1148 w 2282"/>
                  <a:gd name="T1" fmla="*/ 1927 h 1941"/>
                  <a:gd name="T2" fmla="*/ 991 w 2282"/>
                  <a:gd name="T3" fmla="*/ 1849 h 1941"/>
                  <a:gd name="T4" fmla="*/ 894 w 2282"/>
                  <a:gd name="T5" fmla="*/ 1868 h 1941"/>
                  <a:gd name="T6" fmla="*/ 742 w 2282"/>
                  <a:gd name="T7" fmla="*/ 1838 h 1941"/>
                  <a:gd name="T8" fmla="*/ 634 w 2282"/>
                  <a:gd name="T9" fmla="*/ 1800 h 1941"/>
                  <a:gd name="T10" fmla="*/ 526 w 2282"/>
                  <a:gd name="T11" fmla="*/ 1735 h 1941"/>
                  <a:gd name="T12" fmla="*/ 554 w 2282"/>
                  <a:gd name="T13" fmla="*/ 1578 h 1941"/>
                  <a:gd name="T14" fmla="*/ 610 w 2282"/>
                  <a:gd name="T15" fmla="*/ 1260 h 1941"/>
                  <a:gd name="T16" fmla="*/ 654 w 2282"/>
                  <a:gd name="T17" fmla="*/ 1242 h 1941"/>
                  <a:gd name="T18" fmla="*/ 597 w 2282"/>
                  <a:gd name="T19" fmla="*/ 1165 h 1941"/>
                  <a:gd name="T20" fmla="*/ 611 w 2282"/>
                  <a:gd name="T21" fmla="*/ 1147 h 1941"/>
                  <a:gd name="T22" fmla="*/ 621 w 2282"/>
                  <a:gd name="T23" fmla="*/ 1120 h 1941"/>
                  <a:gd name="T24" fmla="*/ 491 w 2282"/>
                  <a:gd name="T25" fmla="*/ 996 h 1941"/>
                  <a:gd name="T26" fmla="*/ 454 w 2282"/>
                  <a:gd name="T27" fmla="*/ 920 h 1941"/>
                  <a:gd name="T28" fmla="*/ 449 w 2282"/>
                  <a:gd name="T29" fmla="*/ 887 h 1941"/>
                  <a:gd name="T30" fmla="*/ 400 w 2282"/>
                  <a:gd name="T31" fmla="*/ 806 h 1941"/>
                  <a:gd name="T32" fmla="*/ 329 w 2282"/>
                  <a:gd name="T33" fmla="*/ 795 h 1941"/>
                  <a:gd name="T34" fmla="*/ 289 w 2282"/>
                  <a:gd name="T35" fmla="*/ 807 h 1941"/>
                  <a:gd name="T36" fmla="*/ 147 w 2282"/>
                  <a:gd name="T37" fmla="*/ 726 h 1941"/>
                  <a:gd name="T38" fmla="*/ 60 w 2282"/>
                  <a:gd name="T39" fmla="*/ 712 h 1941"/>
                  <a:gd name="T40" fmla="*/ 76 w 2282"/>
                  <a:gd name="T41" fmla="*/ 663 h 1941"/>
                  <a:gd name="T42" fmla="*/ 35 w 2282"/>
                  <a:gd name="T43" fmla="*/ 634 h 1941"/>
                  <a:gd name="T44" fmla="*/ 28 w 2282"/>
                  <a:gd name="T45" fmla="*/ 558 h 1941"/>
                  <a:gd name="T46" fmla="*/ 205 w 2282"/>
                  <a:gd name="T47" fmla="*/ 523 h 1941"/>
                  <a:gd name="T48" fmla="*/ 337 w 2282"/>
                  <a:gd name="T49" fmla="*/ 531 h 1941"/>
                  <a:gd name="T50" fmla="*/ 468 w 2282"/>
                  <a:gd name="T51" fmla="*/ 548 h 1941"/>
                  <a:gd name="T52" fmla="*/ 540 w 2282"/>
                  <a:gd name="T53" fmla="*/ 545 h 1941"/>
                  <a:gd name="T54" fmla="*/ 583 w 2282"/>
                  <a:gd name="T55" fmla="*/ 426 h 1941"/>
                  <a:gd name="T56" fmla="*/ 578 w 2282"/>
                  <a:gd name="T57" fmla="*/ 312 h 1941"/>
                  <a:gd name="T58" fmla="*/ 654 w 2282"/>
                  <a:gd name="T59" fmla="*/ 370 h 1941"/>
                  <a:gd name="T60" fmla="*/ 840 w 2282"/>
                  <a:gd name="T61" fmla="*/ 394 h 1941"/>
                  <a:gd name="T62" fmla="*/ 897 w 2282"/>
                  <a:gd name="T63" fmla="*/ 316 h 1941"/>
                  <a:gd name="T64" fmla="*/ 1116 w 2282"/>
                  <a:gd name="T65" fmla="*/ 218 h 1941"/>
                  <a:gd name="T66" fmla="*/ 1158 w 2282"/>
                  <a:gd name="T67" fmla="*/ 78 h 1941"/>
                  <a:gd name="T68" fmla="*/ 1299 w 2282"/>
                  <a:gd name="T69" fmla="*/ 0 h 1941"/>
                  <a:gd name="T70" fmla="*/ 1375 w 2282"/>
                  <a:gd name="T71" fmla="*/ 96 h 1941"/>
                  <a:gd name="T72" fmla="*/ 1479 w 2282"/>
                  <a:gd name="T73" fmla="*/ 143 h 1941"/>
                  <a:gd name="T74" fmla="*/ 1544 w 2282"/>
                  <a:gd name="T75" fmla="*/ 181 h 1941"/>
                  <a:gd name="T76" fmla="*/ 1595 w 2282"/>
                  <a:gd name="T77" fmla="*/ 253 h 1941"/>
                  <a:gd name="T78" fmla="*/ 1706 w 2282"/>
                  <a:gd name="T79" fmla="*/ 256 h 1941"/>
                  <a:gd name="T80" fmla="*/ 1774 w 2282"/>
                  <a:gd name="T81" fmla="*/ 320 h 1941"/>
                  <a:gd name="T82" fmla="*/ 1930 w 2282"/>
                  <a:gd name="T83" fmla="*/ 375 h 1941"/>
                  <a:gd name="T84" fmla="*/ 2084 w 2282"/>
                  <a:gd name="T85" fmla="*/ 447 h 1941"/>
                  <a:gd name="T86" fmla="*/ 2282 w 2282"/>
                  <a:gd name="T87" fmla="*/ 483 h 1941"/>
                  <a:gd name="T88" fmla="*/ 2189 w 2282"/>
                  <a:gd name="T89" fmla="*/ 675 h 1941"/>
                  <a:gd name="T90" fmla="*/ 2139 w 2282"/>
                  <a:gd name="T91" fmla="*/ 796 h 1941"/>
                  <a:gd name="T92" fmla="*/ 2071 w 2282"/>
                  <a:gd name="T93" fmla="*/ 847 h 1941"/>
                  <a:gd name="T94" fmla="*/ 1914 w 2282"/>
                  <a:gd name="T95" fmla="*/ 1041 h 1941"/>
                  <a:gd name="T96" fmla="*/ 1898 w 2282"/>
                  <a:gd name="T97" fmla="*/ 1112 h 1941"/>
                  <a:gd name="T98" fmla="*/ 1966 w 2282"/>
                  <a:gd name="T99" fmla="*/ 1079 h 1941"/>
                  <a:gd name="T100" fmla="*/ 2041 w 2282"/>
                  <a:gd name="T101" fmla="*/ 1071 h 1941"/>
                  <a:gd name="T102" fmla="*/ 2047 w 2282"/>
                  <a:gd name="T103" fmla="*/ 1174 h 1941"/>
                  <a:gd name="T104" fmla="*/ 2092 w 2282"/>
                  <a:gd name="T105" fmla="*/ 1261 h 1941"/>
                  <a:gd name="T106" fmla="*/ 2011 w 2282"/>
                  <a:gd name="T107" fmla="*/ 1330 h 1941"/>
                  <a:gd name="T108" fmla="*/ 2084 w 2282"/>
                  <a:gd name="T109" fmla="*/ 1419 h 1941"/>
                  <a:gd name="T110" fmla="*/ 2078 w 2282"/>
                  <a:gd name="T111" fmla="*/ 1539 h 1941"/>
                  <a:gd name="T112" fmla="*/ 2160 w 2282"/>
                  <a:gd name="T113" fmla="*/ 1646 h 1941"/>
                  <a:gd name="T114" fmla="*/ 2108 w 2282"/>
                  <a:gd name="T115" fmla="*/ 1657 h 1941"/>
                  <a:gd name="T116" fmla="*/ 2017 w 2282"/>
                  <a:gd name="T117" fmla="*/ 1754 h 1941"/>
                  <a:gd name="T118" fmla="*/ 1908 w 2282"/>
                  <a:gd name="T119" fmla="*/ 1790 h 1941"/>
                  <a:gd name="T120" fmla="*/ 1625 w 2282"/>
                  <a:gd name="T121" fmla="*/ 1717 h 1941"/>
                  <a:gd name="T122" fmla="*/ 1388 w 2282"/>
                  <a:gd name="T123" fmla="*/ 1773 h 1941"/>
                  <a:gd name="T124" fmla="*/ 678 w 2282"/>
                  <a:gd name="T125" fmla="*/ 1276 h 1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82" h="1941">
                    <a:moveTo>
                      <a:pt x="1369" y="1927"/>
                    </a:moveTo>
                    <a:lnTo>
                      <a:pt x="1369" y="1927"/>
                    </a:lnTo>
                    <a:lnTo>
                      <a:pt x="1347" y="1927"/>
                    </a:lnTo>
                    <a:lnTo>
                      <a:pt x="1323" y="1929"/>
                    </a:lnTo>
                    <a:lnTo>
                      <a:pt x="1279" y="1935"/>
                    </a:lnTo>
                    <a:lnTo>
                      <a:pt x="1255" y="1938"/>
                    </a:lnTo>
                    <a:lnTo>
                      <a:pt x="1232" y="1941"/>
                    </a:lnTo>
                    <a:lnTo>
                      <a:pt x="1210" y="1941"/>
                    </a:lnTo>
                    <a:lnTo>
                      <a:pt x="1186" y="1940"/>
                    </a:lnTo>
                    <a:lnTo>
                      <a:pt x="1186" y="1940"/>
                    </a:lnTo>
                    <a:lnTo>
                      <a:pt x="1169" y="1936"/>
                    </a:lnTo>
                    <a:lnTo>
                      <a:pt x="1161" y="1935"/>
                    </a:lnTo>
                    <a:lnTo>
                      <a:pt x="1155" y="1930"/>
                    </a:lnTo>
                    <a:lnTo>
                      <a:pt x="1148" y="1927"/>
                    </a:lnTo>
                    <a:lnTo>
                      <a:pt x="1142" y="1921"/>
                    </a:lnTo>
                    <a:lnTo>
                      <a:pt x="1136" y="1914"/>
                    </a:lnTo>
                    <a:lnTo>
                      <a:pt x="1132" y="1906"/>
                    </a:lnTo>
                    <a:lnTo>
                      <a:pt x="1132" y="1906"/>
                    </a:lnTo>
                    <a:lnTo>
                      <a:pt x="1126" y="1898"/>
                    </a:lnTo>
                    <a:lnTo>
                      <a:pt x="1120" y="1890"/>
                    </a:lnTo>
                    <a:lnTo>
                      <a:pt x="1112" y="1886"/>
                    </a:lnTo>
                    <a:lnTo>
                      <a:pt x="1102" y="1884"/>
                    </a:lnTo>
                    <a:lnTo>
                      <a:pt x="1102" y="1884"/>
                    </a:lnTo>
                    <a:lnTo>
                      <a:pt x="1083" y="1882"/>
                    </a:lnTo>
                    <a:lnTo>
                      <a:pt x="1064" y="1878"/>
                    </a:lnTo>
                    <a:lnTo>
                      <a:pt x="1045" y="1871"/>
                    </a:lnTo>
                    <a:lnTo>
                      <a:pt x="1028" y="1865"/>
                    </a:lnTo>
                    <a:lnTo>
                      <a:pt x="991" y="1849"/>
                    </a:lnTo>
                    <a:lnTo>
                      <a:pt x="972" y="1843"/>
                    </a:lnTo>
                    <a:lnTo>
                      <a:pt x="954" y="1838"/>
                    </a:lnTo>
                    <a:lnTo>
                      <a:pt x="954" y="1838"/>
                    </a:lnTo>
                    <a:lnTo>
                      <a:pt x="937" y="1835"/>
                    </a:lnTo>
                    <a:lnTo>
                      <a:pt x="929" y="1835"/>
                    </a:lnTo>
                    <a:lnTo>
                      <a:pt x="923" y="1836"/>
                    </a:lnTo>
                    <a:lnTo>
                      <a:pt x="918" y="1838"/>
                    </a:lnTo>
                    <a:lnTo>
                      <a:pt x="912" y="1843"/>
                    </a:lnTo>
                    <a:lnTo>
                      <a:pt x="908" y="1849"/>
                    </a:lnTo>
                    <a:lnTo>
                      <a:pt x="904" y="1859"/>
                    </a:lnTo>
                    <a:lnTo>
                      <a:pt x="904" y="1859"/>
                    </a:lnTo>
                    <a:lnTo>
                      <a:pt x="900" y="1865"/>
                    </a:lnTo>
                    <a:lnTo>
                      <a:pt x="899" y="1868"/>
                    </a:lnTo>
                    <a:lnTo>
                      <a:pt x="894" y="1868"/>
                    </a:lnTo>
                    <a:lnTo>
                      <a:pt x="894" y="1868"/>
                    </a:lnTo>
                    <a:lnTo>
                      <a:pt x="878" y="1868"/>
                    </a:lnTo>
                    <a:lnTo>
                      <a:pt x="862" y="1870"/>
                    </a:lnTo>
                    <a:lnTo>
                      <a:pt x="829" y="1871"/>
                    </a:lnTo>
                    <a:lnTo>
                      <a:pt x="813" y="1871"/>
                    </a:lnTo>
                    <a:lnTo>
                      <a:pt x="797" y="1868"/>
                    </a:lnTo>
                    <a:lnTo>
                      <a:pt x="789" y="1865"/>
                    </a:lnTo>
                    <a:lnTo>
                      <a:pt x="781" y="1862"/>
                    </a:lnTo>
                    <a:lnTo>
                      <a:pt x="775" y="1857"/>
                    </a:lnTo>
                    <a:lnTo>
                      <a:pt x="767" y="1851"/>
                    </a:lnTo>
                    <a:lnTo>
                      <a:pt x="767" y="1851"/>
                    </a:lnTo>
                    <a:lnTo>
                      <a:pt x="759" y="1844"/>
                    </a:lnTo>
                    <a:lnTo>
                      <a:pt x="751" y="1840"/>
                    </a:lnTo>
                    <a:lnTo>
                      <a:pt x="742" y="1838"/>
                    </a:lnTo>
                    <a:lnTo>
                      <a:pt x="737" y="1838"/>
                    </a:lnTo>
                    <a:lnTo>
                      <a:pt x="732" y="1838"/>
                    </a:lnTo>
                    <a:lnTo>
                      <a:pt x="732" y="1838"/>
                    </a:lnTo>
                    <a:lnTo>
                      <a:pt x="723" y="1841"/>
                    </a:lnTo>
                    <a:lnTo>
                      <a:pt x="713" y="1841"/>
                    </a:lnTo>
                    <a:lnTo>
                      <a:pt x="705" y="1840"/>
                    </a:lnTo>
                    <a:lnTo>
                      <a:pt x="697" y="1838"/>
                    </a:lnTo>
                    <a:lnTo>
                      <a:pt x="689" y="1833"/>
                    </a:lnTo>
                    <a:lnTo>
                      <a:pt x="683" y="1828"/>
                    </a:lnTo>
                    <a:lnTo>
                      <a:pt x="667" y="1817"/>
                    </a:lnTo>
                    <a:lnTo>
                      <a:pt x="667" y="1817"/>
                    </a:lnTo>
                    <a:lnTo>
                      <a:pt x="657" y="1809"/>
                    </a:lnTo>
                    <a:lnTo>
                      <a:pt x="646" y="1805"/>
                    </a:lnTo>
                    <a:lnTo>
                      <a:pt x="634" y="1800"/>
                    </a:lnTo>
                    <a:lnTo>
                      <a:pt x="622" y="1797"/>
                    </a:lnTo>
                    <a:lnTo>
                      <a:pt x="597" y="1792"/>
                    </a:lnTo>
                    <a:lnTo>
                      <a:pt x="572" y="1789"/>
                    </a:lnTo>
                    <a:lnTo>
                      <a:pt x="572" y="1789"/>
                    </a:lnTo>
                    <a:lnTo>
                      <a:pt x="562" y="1786"/>
                    </a:lnTo>
                    <a:lnTo>
                      <a:pt x="554" y="1782"/>
                    </a:lnTo>
                    <a:lnTo>
                      <a:pt x="551" y="1779"/>
                    </a:lnTo>
                    <a:lnTo>
                      <a:pt x="549" y="1776"/>
                    </a:lnTo>
                    <a:lnTo>
                      <a:pt x="548" y="1765"/>
                    </a:lnTo>
                    <a:lnTo>
                      <a:pt x="548" y="1765"/>
                    </a:lnTo>
                    <a:lnTo>
                      <a:pt x="545" y="1754"/>
                    </a:lnTo>
                    <a:lnTo>
                      <a:pt x="541" y="1744"/>
                    </a:lnTo>
                    <a:lnTo>
                      <a:pt x="533" y="1740"/>
                    </a:lnTo>
                    <a:lnTo>
                      <a:pt x="526" y="1735"/>
                    </a:lnTo>
                    <a:lnTo>
                      <a:pt x="518" y="1733"/>
                    </a:lnTo>
                    <a:lnTo>
                      <a:pt x="506" y="1732"/>
                    </a:lnTo>
                    <a:lnTo>
                      <a:pt x="486" y="1727"/>
                    </a:lnTo>
                    <a:lnTo>
                      <a:pt x="486" y="1727"/>
                    </a:lnTo>
                    <a:lnTo>
                      <a:pt x="499" y="1714"/>
                    </a:lnTo>
                    <a:lnTo>
                      <a:pt x="511" y="1700"/>
                    </a:lnTo>
                    <a:lnTo>
                      <a:pt x="521" y="1686"/>
                    </a:lnTo>
                    <a:lnTo>
                      <a:pt x="530" y="1670"/>
                    </a:lnTo>
                    <a:lnTo>
                      <a:pt x="538" y="1654"/>
                    </a:lnTo>
                    <a:lnTo>
                      <a:pt x="543" y="1636"/>
                    </a:lnTo>
                    <a:lnTo>
                      <a:pt x="548" y="1619"/>
                    </a:lnTo>
                    <a:lnTo>
                      <a:pt x="551" y="1601"/>
                    </a:lnTo>
                    <a:lnTo>
                      <a:pt x="551" y="1601"/>
                    </a:lnTo>
                    <a:lnTo>
                      <a:pt x="554" y="1578"/>
                    </a:lnTo>
                    <a:lnTo>
                      <a:pt x="560" y="1552"/>
                    </a:lnTo>
                    <a:lnTo>
                      <a:pt x="570" y="1503"/>
                    </a:lnTo>
                    <a:lnTo>
                      <a:pt x="575" y="1477"/>
                    </a:lnTo>
                    <a:lnTo>
                      <a:pt x="578" y="1452"/>
                    </a:lnTo>
                    <a:lnTo>
                      <a:pt x="581" y="1427"/>
                    </a:lnTo>
                    <a:lnTo>
                      <a:pt x="581" y="1401"/>
                    </a:lnTo>
                    <a:lnTo>
                      <a:pt x="581" y="1401"/>
                    </a:lnTo>
                    <a:lnTo>
                      <a:pt x="581" y="1384"/>
                    </a:lnTo>
                    <a:lnTo>
                      <a:pt x="583" y="1368"/>
                    </a:lnTo>
                    <a:lnTo>
                      <a:pt x="588" y="1335"/>
                    </a:lnTo>
                    <a:lnTo>
                      <a:pt x="595" y="1301"/>
                    </a:lnTo>
                    <a:lnTo>
                      <a:pt x="607" y="1269"/>
                    </a:lnTo>
                    <a:lnTo>
                      <a:pt x="607" y="1269"/>
                    </a:lnTo>
                    <a:lnTo>
                      <a:pt x="610" y="1260"/>
                    </a:lnTo>
                    <a:lnTo>
                      <a:pt x="615" y="1252"/>
                    </a:lnTo>
                    <a:lnTo>
                      <a:pt x="618" y="1247"/>
                    </a:lnTo>
                    <a:lnTo>
                      <a:pt x="622" y="1244"/>
                    </a:lnTo>
                    <a:lnTo>
                      <a:pt x="629" y="1242"/>
                    </a:lnTo>
                    <a:lnTo>
                      <a:pt x="635" y="1244"/>
                    </a:lnTo>
                    <a:lnTo>
                      <a:pt x="642" y="1247"/>
                    </a:lnTo>
                    <a:lnTo>
                      <a:pt x="649" y="1254"/>
                    </a:lnTo>
                    <a:lnTo>
                      <a:pt x="649" y="1254"/>
                    </a:lnTo>
                    <a:lnTo>
                      <a:pt x="657" y="1257"/>
                    </a:lnTo>
                    <a:lnTo>
                      <a:pt x="669" y="1261"/>
                    </a:lnTo>
                    <a:lnTo>
                      <a:pt x="669" y="1261"/>
                    </a:lnTo>
                    <a:lnTo>
                      <a:pt x="664" y="1254"/>
                    </a:lnTo>
                    <a:lnTo>
                      <a:pt x="659" y="1247"/>
                    </a:lnTo>
                    <a:lnTo>
                      <a:pt x="654" y="1242"/>
                    </a:lnTo>
                    <a:lnTo>
                      <a:pt x="649" y="1238"/>
                    </a:lnTo>
                    <a:lnTo>
                      <a:pt x="637" y="1231"/>
                    </a:lnTo>
                    <a:lnTo>
                      <a:pt x="627" y="1223"/>
                    </a:lnTo>
                    <a:lnTo>
                      <a:pt x="627" y="1223"/>
                    </a:lnTo>
                    <a:lnTo>
                      <a:pt x="615" y="1214"/>
                    </a:lnTo>
                    <a:lnTo>
                      <a:pt x="603" y="1206"/>
                    </a:lnTo>
                    <a:lnTo>
                      <a:pt x="600" y="1201"/>
                    </a:lnTo>
                    <a:lnTo>
                      <a:pt x="597" y="1195"/>
                    </a:lnTo>
                    <a:lnTo>
                      <a:pt x="597" y="1187"/>
                    </a:lnTo>
                    <a:lnTo>
                      <a:pt x="600" y="1177"/>
                    </a:lnTo>
                    <a:lnTo>
                      <a:pt x="600" y="1177"/>
                    </a:lnTo>
                    <a:lnTo>
                      <a:pt x="600" y="1174"/>
                    </a:lnTo>
                    <a:lnTo>
                      <a:pt x="600" y="1171"/>
                    </a:lnTo>
                    <a:lnTo>
                      <a:pt x="597" y="1165"/>
                    </a:lnTo>
                    <a:lnTo>
                      <a:pt x="586" y="1153"/>
                    </a:lnTo>
                    <a:lnTo>
                      <a:pt x="586" y="1153"/>
                    </a:lnTo>
                    <a:lnTo>
                      <a:pt x="583" y="1150"/>
                    </a:lnTo>
                    <a:lnTo>
                      <a:pt x="580" y="1146"/>
                    </a:lnTo>
                    <a:lnTo>
                      <a:pt x="580" y="1141"/>
                    </a:lnTo>
                    <a:lnTo>
                      <a:pt x="583" y="1138"/>
                    </a:lnTo>
                    <a:lnTo>
                      <a:pt x="583" y="1138"/>
                    </a:lnTo>
                    <a:lnTo>
                      <a:pt x="588" y="1133"/>
                    </a:lnTo>
                    <a:lnTo>
                      <a:pt x="592" y="1133"/>
                    </a:lnTo>
                    <a:lnTo>
                      <a:pt x="597" y="1136"/>
                    </a:lnTo>
                    <a:lnTo>
                      <a:pt x="602" y="1138"/>
                    </a:lnTo>
                    <a:lnTo>
                      <a:pt x="602" y="1138"/>
                    </a:lnTo>
                    <a:lnTo>
                      <a:pt x="608" y="1142"/>
                    </a:lnTo>
                    <a:lnTo>
                      <a:pt x="611" y="1147"/>
                    </a:lnTo>
                    <a:lnTo>
                      <a:pt x="613" y="1153"/>
                    </a:lnTo>
                    <a:lnTo>
                      <a:pt x="615" y="1158"/>
                    </a:lnTo>
                    <a:lnTo>
                      <a:pt x="615" y="1171"/>
                    </a:lnTo>
                    <a:lnTo>
                      <a:pt x="615" y="1187"/>
                    </a:lnTo>
                    <a:lnTo>
                      <a:pt x="615" y="1187"/>
                    </a:lnTo>
                    <a:lnTo>
                      <a:pt x="619" y="1179"/>
                    </a:lnTo>
                    <a:lnTo>
                      <a:pt x="622" y="1173"/>
                    </a:lnTo>
                    <a:lnTo>
                      <a:pt x="622" y="1165"/>
                    </a:lnTo>
                    <a:lnTo>
                      <a:pt x="622" y="1158"/>
                    </a:lnTo>
                    <a:lnTo>
                      <a:pt x="619" y="1147"/>
                    </a:lnTo>
                    <a:lnTo>
                      <a:pt x="618" y="1141"/>
                    </a:lnTo>
                    <a:lnTo>
                      <a:pt x="618" y="1136"/>
                    </a:lnTo>
                    <a:lnTo>
                      <a:pt x="618" y="1136"/>
                    </a:lnTo>
                    <a:lnTo>
                      <a:pt x="621" y="1120"/>
                    </a:lnTo>
                    <a:lnTo>
                      <a:pt x="621" y="1107"/>
                    </a:lnTo>
                    <a:lnTo>
                      <a:pt x="618" y="1096"/>
                    </a:lnTo>
                    <a:lnTo>
                      <a:pt x="613" y="1087"/>
                    </a:lnTo>
                    <a:lnTo>
                      <a:pt x="607" y="1079"/>
                    </a:lnTo>
                    <a:lnTo>
                      <a:pt x="595" y="1071"/>
                    </a:lnTo>
                    <a:lnTo>
                      <a:pt x="583" y="1066"/>
                    </a:lnTo>
                    <a:lnTo>
                      <a:pt x="568" y="1061"/>
                    </a:lnTo>
                    <a:lnTo>
                      <a:pt x="568" y="1061"/>
                    </a:lnTo>
                    <a:lnTo>
                      <a:pt x="551" y="1057"/>
                    </a:lnTo>
                    <a:lnTo>
                      <a:pt x="537" y="1047"/>
                    </a:lnTo>
                    <a:lnTo>
                      <a:pt x="522" y="1036"/>
                    </a:lnTo>
                    <a:lnTo>
                      <a:pt x="511" y="1025"/>
                    </a:lnTo>
                    <a:lnTo>
                      <a:pt x="500" y="1011"/>
                    </a:lnTo>
                    <a:lnTo>
                      <a:pt x="491" y="996"/>
                    </a:lnTo>
                    <a:lnTo>
                      <a:pt x="470" y="968"/>
                    </a:lnTo>
                    <a:lnTo>
                      <a:pt x="470" y="968"/>
                    </a:lnTo>
                    <a:lnTo>
                      <a:pt x="462" y="955"/>
                    </a:lnTo>
                    <a:lnTo>
                      <a:pt x="454" y="942"/>
                    </a:lnTo>
                    <a:lnTo>
                      <a:pt x="449" y="936"/>
                    </a:lnTo>
                    <a:lnTo>
                      <a:pt x="445" y="931"/>
                    </a:lnTo>
                    <a:lnTo>
                      <a:pt x="437" y="928"/>
                    </a:lnTo>
                    <a:lnTo>
                      <a:pt x="427" y="925"/>
                    </a:lnTo>
                    <a:lnTo>
                      <a:pt x="427" y="925"/>
                    </a:lnTo>
                    <a:lnTo>
                      <a:pt x="435" y="918"/>
                    </a:lnTo>
                    <a:lnTo>
                      <a:pt x="441" y="917"/>
                    </a:lnTo>
                    <a:lnTo>
                      <a:pt x="448" y="918"/>
                    </a:lnTo>
                    <a:lnTo>
                      <a:pt x="454" y="920"/>
                    </a:lnTo>
                    <a:lnTo>
                      <a:pt x="454" y="920"/>
                    </a:lnTo>
                    <a:lnTo>
                      <a:pt x="457" y="922"/>
                    </a:lnTo>
                    <a:lnTo>
                      <a:pt x="460" y="922"/>
                    </a:lnTo>
                    <a:lnTo>
                      <a:pt x="462" y="920"/>
                    </a:lnTo>
                    <a:lnTo>
                      <a:pt x="464" y="918"/>
                    </a:lnTo>
                    <a:lnTo>
                      <a:pt x="467" y="914"/>
                    </a:lnTo>
                    <a:lnTo>
                      <a:pt x="468" y="909"/>
                    </a:lnTo>
                    <a:lnTo>
                      <a:pt x="468" y="909"/>
                    </a:lnTo>
                    <a:lnTo>
                      <a:pt x="472" y="904"/>
                    </a:lnTo>
                    <a:lnTo>
                      <a:pt x="472" y="899"/>
                    </a:lnTo>
                    <a:lnTo>
                      <a:pt x="468" y="895"/>
                    </a:lnTo>
                    <a:lnTo>
                      <a:pt x="464" y="891"/>
                    </a:lnTo>
                    <a:lnTo>
                      <a:pt x="464" y="891"/>
                    </a:lnTo>
                    <a:lnTo>
                      <a:pt x="456" y="890"/>
                    </a:lnTo>
                    <a:lnTo>
                      <a:pt x="449" y="887"/>
                    </a:lnTo>
                    <a:lnTo>
                      <a:pt x="446" y="883"/>
                    </a:lnTo>
                    <a:lnTo>
                      <a:pt x="446" y="879"/>
                    </a:lnTo>
                    <a:lnTo>
                      <a:pt x="446" y="874"/>
                    </a:lnTo>
                    <a:lnTo>
                      <a:pt x="448" y="869"/>
                    </a:lnTo>
                    <a:lnTo>
                      <a:pt x="452" y="858"/>
                    </a:lnTo>
                    <a:lnTo>
                      <a:pt x="452" y="858"/>
                    </a:lnTo>
                    <a:lnTo>
                      <a:pt x="435" y="858"/>
                    </a:lnTo>
                    <a:lnTo>
                      <a:pt x="419" y="856"/>
                    </a:lnTo>
                    <a:lnTo>
                      <a:pt x="408" y="853"/>
                    </a:lnTo>
                    <a:lnTo>
                      <a:pt x="400" y="849"/>
                    </a:lnTo>
                    <a:lnTo>
                      <a:pt x="395" y="841"/>
                    </a:lnTo>
                    <a:lnTo>
                      <a:pt x="394" y="831"/>
                    </a:lnTo>
                    <a:lnTo>
                      <a:pt x="395" y="820"/>
                    </a:lnTo>
                    <a:lnTo>
                      <a:pt x="400" y="806"/>
                    </a:lnTo>
                    <a:lnTo>
                      <a:pt x="400" y="806"/>
                    </a:lnTo>
                    <a:lnTo>
                      <a:pt x="394" y="804"/>
                    </a:lnTo>
                    <a:lnTo>
                      <a:pt x="389" y="802"/>
                    </a:lnTo>
                    <a:lnTo>
                      <a:pt x="383" y="804"/>
                    </a:lnTo>
                    <a:lnTo>
                      <a:pt x="378" y="806"/>
                    </a:lnTo>
                    <a:lnTo>
                      <a:pt x="368" y="809"/>
                    </a:lnTo>
                    <a:lnTo>
                      <a:pt x="362" y="809"/>
                    </a:lnTo>
                    <a:lnTo>
                      <a:pt x="357" y="809"/>
                    </a:lnTo>
                    <a:lnTo>
                      <a:pt x="357" y="809"/>
                    </a:lnTo>
                    <a:lnTo>
                      <a:pt x="340" y="806"/>
                    </a:lnTo>
                    <a:lnTo>
                      <a:pt x="332" y="801"/>
                    </a:lnTo>
                    <a:lnTo>
                      <a:pt x="330" y="799"/>
                    </a:lnTo>
                    <a:lnTo>
                      <a:pt x="329" y="795"/>
                    </a:lnTo>
                    <a:lnTo>
                      <a:pt x="329" y="795"/>
                    </a:lnTo>
                    <a:lnTo>
                      <a:pt x="329" y="791"/>
                    </a:lnTo>
                    <a:lnTo>
                      <a:pt x="330" y="788"/>
                    </a:lnTo>
                    <a:lnTo>
                      <a:pt x="333" y="787"/>
                    </a:lnTo>
                    <a:lnTo>
                      <a:pt x="337" y="785"/>
                    </a:lnTo>
                    <a:lnTo>
                      <a:pt x="346" y="782"/>
                    </a:lnTo>
                    <a:lnTo>
                      <a:pt x="356" y="780"/>
                    </a:lnTo>
                    <a:lnTo>
                      <a:pt x="356" y="780"/>
                    </a:lnTo>
                    <a:lnTo>
                      <a:pt x="332" y="777"/>
                    </a:lnTo>
                    <a:lnTo>
                      <a:pt x="324" y="779"/>
                    </a:lnTo>
                    <a:lnTo>
                      <a:pt x="317" y="780"/>
                    </a:lnTo>
                    <a:lnTo>
                      <a:pt x="311" y="783"/>
                    </a:lnTo>
                    <a:lnTo>
                      <a:pt x="305" y="788"/>
                    </a:lnTo>
                    <a:lnTo>
                      <a:pt x="289" y="807"/>
                    </a:lnTo>
                    <a:lnTo>
                      <a:pt x="289" y="807"/>
                    </a:lnTo>
                    <a:lnTo>
                      <a:pt x="284" y="793"/>
                    </a:lnTo>
                    <a:lnTo>
                      <a:pt x="279" y="780"/>
                    </a:lnTo>
                    <a:lnTo>
                      <a:pt x="271" y="772"/>
                    </a:lnTo>
                    <a:lnTo>
                      <a:pt x="263" y="764"/>
                    </a:lnTo>
                    <a:lnTo>
                      <a:pt x="252" y="758"/>
                    </a:lnTo>
                    <a:lnTo>
                      <a:pt x="241" y="755"/>
                    </a:lnTo>
                    <a:lnTo>
                      <a:pt x="229" y="752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05" y="748"/>
                    </a:lnTo>
                    <a:lnTo>
                      <a:pt x="195" y="745"/>
                    </a:lnTo>
                    <a:lnTo>
                      <a:pt x="176" y="739"/>
                    </a:lnTo>
                    <a:lnTo>
                      <a:pt x="157" y="729"/>
                    </a:lnTo>
                    <a:lnTo>
                      <a:pt x="147" y="726"/>
                    </a:lnTo>
                    <a:lnTo>
                      <a:pt x="138" y="723"/>
                    </a:lnTo>
                    <a:lnTo>
                      <a:pt x="138" y="723"/>
                    </a:lnTo>
                    <a:lnTo>
                      <a:pt x="125" y="721"/>
                    </a:lnTo>
                    <a:lnTo>
                      <a:pt x="119" y="721"/>
                    </a:lnTo>
                    <a:lnTo>
                      <a:pt x="114" y="725"/>
                    </a:lnTo>
                    <a:lnTo>
                      <a:pt x="114" y="725"/>
                    </a:lnTo>
                    <a:lnTo>
                      <a:pt x="105" y="729"/>
                    </a:lnTo>
                    <a:lnTo>
                      <a:pt x="98" y="733"/>
                    </a:lnTo>
                    <a:lnTo>
                      <a:pt x="90" y="733"/>
                    </a:lnTo>
                    <a:lnTo>
                      <a:pt x="84" y="731"/>
                    </a:lnTo>
                    <a:lnTo>
                      <a:pt x="78" y="729"/>
                    </a:lnTo>
                    <a:lnTo>
                      <a:pt x="71" y="725"/>
                    </a:lnTo>
                    <a:lnTo>
                      <a:pt x="65" y="718"/>
                    </a:lnTo>
                    <a:lnTo>
                      <a:pt x="60" y="712"/>
                    </a:lnTo>
                    <a:lnTo>
                      <a:pt x="60" y="712"/>
                    </a:lnTo>
                    <a:lnTo>
                      <a:pt x="55" y="706"/>
                    </a:lnTo>
                    <a:lnTo>
                      <a:pt x="49" y="701"/>
                    </a:lnTo>
                    <a:lnTo>
                      <a:pt x="38" y="693"/>
                    </a:lnTo>
                    <a:lnTo>
                      <a:pt x="22" y="688"/>
                    </a:lnTo>
                    <a:lnTo>
                      <a:pt x="5" y="683"/>
                    </a:lnTo>
                    <a:lnTo>
                      <a:pt x="5" y="683"/>
                    </a:lnTo>
                    <a:lnTo>
                      <a:pt x="20" y="674"/>
                    </a:lnTo>
                    <a:lnTo>
                      <a:pt x="36" y="667"/>
                    </a:lnTo>
                    <a:lnTo>
                      <a:pt x="51" y="664"/>
                    </a:lnTo>
                    <a:lnTo>
                      <a:pt x="65" y="663"/>
                    </a:lnTo>
                    <a:lnTo>
                      <a:pt x="65" y="663"/>
                    </a:lnTo>
                    <a:lnTo>
                      <a:pt x="70" y="663"/>
                    </a:lnTo>
                    <a:lnTo>
                      <a:pt x="76" y="663"/>
                    </a:lnTo>
                    <a:lnTo>
                      <a:pt x="78" y="663"/>
                    </a:lnTo>
                    <a:lnTo>
                      <a:pt x="79" y="661"/>
                    </a:lnTo>
                    <a:lnTo>
                      <a:pt x="81" y="658"/>
                    </a:lnTo>
                    <a:lnTo>
                      <a:pt x="82" y="655"/>
                    </a:lnTo>
                    <a:lnTo>
                      <a:pt x="82" y="655"/>
                    </a:lnTo>
                    <a:lnTo>
                      <a:pt x="81" y="650"/>
                    </a:lnTo>
                    <a:lnTo>
                      <a:pt x="78" y="647"/>
                    </a:lnTo>
                    <a:lnTo>
                      <a:pt x="73" y="644"/>
                    </a:lnTo>
                    <a:lnTo>
                      <a:pt x="68" y="644"/>
                    </a:lnTo>
                    <a:lnTo>
                      <a:pt x="68" y="644"/>
                    </a:lnTo>
                    <a:lnTo>
                      <a:pt x="57" y="645"/>
                    </a:lnTo>
                    <a:lnTo>
                      <a:pt x="49" y="644"/>
                    </a:lnTo>
                    <a:lnTo>
                      <a:pt x="41" y="639"/>
                    </a:lnTo>
                    <a:lnTo>
                      <a:pt x="35" y="634"/>
                    </a:lnTo>
                    <a:lnTo>
                      <a:pt x="24" y="620"/>
                    </a:lnTo>
                    <a:lnTo>
                      <a:pt x="16" y="615"/>
                    </a:lnTo>
                    <a:lnTo>
                      <a:pt x="8" y="612"/>
                    </a:lnTo>
                    <a:lnTo>
                      <a:pt x="8" y="612"/>
                    </a:lnTo>
                    <a:lnTo>
                      <a:pt x="5" y="610"/>
                    </a:lnTo>
                    <a:lnTo>
                      <a:pt x="1" y="607"/>
                    </a:lnTo>
                    <a:lnTo>
                      <a:pt x="0" y="602"/>
                    </a:lnTo>
                    <a:lnTo>
                      <a:pt x="0" y="598"/>
                    </a:lnTo>
                    <a:lnTo>
                      <a:pt x="3" y="586"/>
                    </a:lnTo>
                    <a:lnTo>
                      <a:pt x="6" y="580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19" y="566"/>
                    </a:lnTo>
                    <a:lnTo>
                      <a:pt x="28" y="558"/>
                    </a:lnTo>
                    <a:lnTo>
                      <a:pt x="38" y="552"/>
                    </a:lnTo>
                    <a:lnTo>
                      <a:pt x="49" y="547"/>
                    </a:lnTo>
                    <a:lnTo>
                      <a:pt x="62" y="542"/>
                    </a:lnTo>
                    <a:lnTo>
                      <a:pt x="73" y="539"/>
                    </a:lnTo>
                    <a:lnTo>
                      <a:pt x="98" y="536"/>
                    </a:lnTo>
                    <a:lnTo>
                      <a:pt x="98" y="536"/>
                    </a:lnTo>
                    <a:lnTo>
                      <a:pt x="116" y="532"/>
                    </a:lnTo>
                    <a:lnTo>
                      <a:pt x="125" y="532"/>
                    </a:lnTo>
                    <a:lnTo>
                      <a:pt x="133" y="532"/>
                    </a:lnTo>
                    <a:lnTo>
                      <a:pt x="133" y="532"/>
                    </a:lnTo>
                    <a:lnTo>
                      <a:pt x="151" y="532"/>
                    </a:lnTo>
                    <a:lnTo>
                      <a:pt x="170" y="531"/>
                    </a:lnTo>
                    <a:lnTo>
                      <a:pt x="187" y="528"/>
                    </a:lnTo>
                    <a:lnTo>
                      <a:pt x="205" y="523"/>
                    </a:lnTo>
                    <a:lnTo>
                      <a:pt x="222" y="518"/>
                    </a:lnTo>
                    <a:lnTo>
                      <a:pt x="238" y="510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9" y="493"/>
                    </a:lnTo>
                    <a:lnTo>
                      <a:pt x="289" y="491"/>
                    </a:lnTo>
                    <a:lnTo>
                      <a:pt x="295" y="491"/>
                    </a:lnTo>
                    <a:lnTo>
                      <a:pt x="303" y="493"/>
                    </a:lnTo>
                    <a:lnTo>
                      <a:pt x="308" y="496"/>
                    </a:lnTo>
                    <a:lnTo>
                      <a:pt x="314" y="501"/>
                    </a:lnTo>
                    <a:lnTo>
                      <a:pt x="321" y="507"/>
                    </a:lnTo>
                    <a:lnTo>
                      <a:pt x="325" y="515"/>
                    </a:lnTo>
                    <a:lnTo>
                      <a:pt x="325" y="515"/>
                    </a:lnTo>
                    <a:lnTo>
                      <a:pt x="337" y="531"/>
                    </a:lnTo>
                    <a:lnTo>
                      <a:pt x="346" y="542"/>
                    </a:lnTo>
                    <a:lnTo>
                      <a:pt x="357" y="550"/>
                    </a:lnTo>
                    <a:lnTo>
                      <a:pt x="368" y="555"/>
                    </a:lnTo>
                    <a:lnTo>
                      <a:pt x="379" y="556"/>
                    </a:lnTo>
                    <a:lnTo>
                      <a:pt x="392" y="555"/>
                    </a:lnTo>
                    <a:lnTo>
                      <a:pt x="406" y="550"/>
                    </a:lnTo>
                    <a:lnTo>
                      <a:pt x="424" y="544"/>
                    </a:lnTo>
                    <a:lnTo>
                      <a:pt x="424" y="544"/>
                    </a:lnTo>
                    <a:lnTo>
                      <a:pt x="432" y="540"/>
                    </a:lnTo>
                    <a:lnTo>
                      <a:pt x="440" y="539"/>
                    </a:lnTo>
                    <a:lnTo>
                      <a:pt x="448" y="540"/>
                    </a:lnTo>
                    <a:lnTo>
                      <a:pt x="456" y="542"/>
                    </a:lnTo>
                    <a:lnTo>
                      <a:pt x="456" y="542"/>
                    </a:lnTo>
                    <a:lnTo>
                      <a:pt x="468" y="548"/>
                    </a:lnTo>
                    <a:lnTo>
                      <a:pt x="476" y="550"/>
                    </a:lnTo>
                    <a:lnTo>
                      <a:pt x="483" y="550"/>
                    </a:lnTo>
                    <a:lnTo>
                      <a:pt x="489" y="550"/>
                    </a:lnTo>
                    <a:lnTo>
                      <a:pt x="495" y="547"/>
                    </a:lnTo>
                    <a:lnTo>
                      <a:pt x="500" y="544"/>
                    </a:lnTo>
                    <a:lnTo>
                      <a:pt x="506" y="537"/>
                    </a:lnTo>
                    <a:lnTo>
                      <a:pt x="506" y="537"/>
                    </a:lnTo>
                    <a:lnTo>
                      <a:pt x="510" y="532"/>
                    </a:lnTo>
                    <a:lnTo>
                      <a:pt x="514" y="531"/>
                    </a:lnTo>
                    <a:lnTo>
                      <a:pt x="519" y="531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30" y="540"/>
                    </a:lnTo>
                    <a:lnTo>
                      <a:pt x="540" y="545"/>
                    </a:lnTo>
                    <a:lnTo>
                      <a:pt x="548" y="548"/>
                    </a:lnTo>
                    <a:lnTo>
                      <a:pt x="557" y="548"/>
                    </a:lnTo>
                    <a:lnTo>
                      <a:pt x="576" y="548"/>
                    </a:lnTo>
                    <a:lnTo>
                      <a:pt x="597" y="548"/>
                    </a:lnTo>
                    <a:lnTo>
                      <a:pt x="597" y="548"/>
                    </a:lnTo>
                    <a:lnTo>
                      <a:pt x="589" y="534"/>
                    </a:lnTo>
                    <a:lnTo>
                      <a:pt x="583" y="520"/>
                    </a:lnTo>
                    <a:lnTo>
                      <a:pt x="581" y="505"/>
                    </a:lnTo>
                    <a:lnTo>
                      <a:pt x="580" y="493"/>
                    </a:lnTo>
                    <a:lnTo>
                      <a:pt x="580" y="464"/>
                    </a:lnTo>
                    <a:lnTo>
                      <a:pt x="581" y="436"/>
                    </a:lnTo>
                    <a:lnTo>
                      <a:pt x="581" y="436"/>
                    </a:lnTo>
                    <a:lnTo>
                      <a:pt x="581" y="431"/>
                    </a:lnTo>
                    <a:lnTo>
                      <a:pt x="583" y="426"/>
                    </a:lnTo>
                    <a:lnTo>
                      <a:pt x="583" y="421"/>
                    </a:lnTo>
                    <a:lnTo>
                      <a:pt x="580" y="418"/>
                    </a:lnTo>
                    <a:lnTo>
                      <a:pt x="580" y="418"/>
                    </a:lnTo>
                    <a:lnTo>
                      <a:pt x="568" y="405"/>
                    </a:lnTo>
                    <a:lnTo>
                      <a:pt x="559" y="393"/>
                    </a:lnTo>
                    <a:lnTo>
                      <a:pt x="551" y="378"/>
                    </a:lnTo>
                    <a:lnTo>
                      <a:pt x="546" y="364"/>
                    </a:lnTo>
                    <a:lnTo>
                      <a:pt x="537" y="332"/>
                    </a:lnTo>
                    <a:lnTo>
                      <a:pt x="529" y="301"/>
                    </a:lnTo>
                    <a:lnTo>
                      <a:pt x="529" y="301"/>
                    </a:lnTo>
                    <a:lnTo>
                      <a:pt x="540" y="304"/>
                    </a:lnTo>
                    <a:lnTo>
                      <a:pt x="553" y="309"/>
                    </a:lnTo>
                    <a:lnTo>
                      <a:pt x="565" y="310"/>
                    </a:lnTo>
                    <a:lnTo>
                      <a:pt x="578" y="312"/>
                    </a:lnTo>
                    <a:lnTo>
                      <a:pt x="591" y="313"/>
                    </a:lnTo>
                    <a:lnTo>
                      <a:pt x="603" y="312"/>
                    </a:lnTo>
                    <a:lnTo>
                      <a:pt x="616" y="310"/>
                    </a:lnTo>
                    <a:lnTo>
                      <a:pt x="630" y="309"/>
                    </a:lnTo>
                    <a:lnTo>
                      <a:pt x="630" y="309"/>
                    </a:lnTo>
                    <a:lnTo>
                      <a:pt x="635" y="307"/>
                    </a:lnTo>
                    <a:lnTo>
                      <a:pt x="640" y="309"/>
                    </a:lnTo>
                    <a:lnTo>
                      <a:pt x="643" y="310"/>
                    </a:lnTo>
                    <a:lnTo>
                      <a:pt x="646" y="313"/>
                    </a:lnTo>
                    <a:lnTo>
                      <a:pt x="649" y="323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53" y="361"/>
                    </a:lnTo>
                    <a:lnTo>
                      <a:pt x="654" y="370"/>
                    </a:lnTo>
                    <a:lnTo>
                      <a:pt x="657" y="375"/>
                    </a:lnTo>
                    <a:lnTo>
                      <a:pt x="664" y="378"/>
                    </a:lnTo>
                    <a:lnTo>
                      <a:pt x="673" y="380"/>
                    </a:lnTo>
                    <a:lnTo>
                      <a:pt x="700" y="377"/>
                    </a:lnTo>
                    <a:lnTo>
                      <a:pt x="700" y="377"/>
                    </a:lnTo>
                    <a:lnTo>
                      <a:pt x="718" y="377"/>
                    </a:lnTo>
                    <a:lnTo>
                      <a:pt x="735" y="378"/>
                    </a:lnTo>
                    <a:lnTo>
                      <a:pt x="751" y="382"/>
                    </a:lnTo>
                    <a:lnTo>
                      <a:pt x="769" y="386"/>
                    </a:lnTo>
                    <a:lnTo>
                      <a:pt x="769" y="386"/>
                    </a:lnTo>
                    <a:lnTo>
                      <a:pt x="786" y="391"/>
                    </a:lnTo>
                    <a:lnTo>
                      <a:pt x="805" y="394"/>
                    </a:lnTo>
                    <a:lnTo>
                      <a:pt x="823" y="396"/>
                    </a:lnTo>
                    <a:lnTo>
                      <a:pt x="840" y="394"/>
                    </a:lnTo>
                    <a:lnTo>
                      <a:pt x="856" y="391"/>
                    </a:lnTo>
                    <a:lnTo>
                      <a:pt x="873" y="385"/>
                    </a:lnTo>
                    <a:lnTo>
                      <a:pt x="889" y="377"/>
                    </a:lnTo>
                    <a:lnTo>
                      <a:pt x="905" y="367"/>
                    </a:lnTo>
                    <a:lnTo>
                      <a:pt x="905" y="367"/>
                    </a:lnTo>
                    <a:lnTo>
                      <a:pt x="897" y="363"/>
                    </a:lnTo>
                    <a:lnTo>
                      <a:pt x="891" y="356"/>
                    </a:lnTo>
                    <a:lnTo>
                      <a:pt x="886" y="351"/>
                    </a:lnTo>
                    <a:lnTo>
                      <a:pt x="885" y="345"/>
                    </a:lnTo>
                    <a:lnTo>
                      <a:pt x="885" y="339"/>
                    </a:lnTo>
                    <a:lnTo>
                      <a:pt x="886" y="332"/>
                    </a:lnTo>
                    <a:lnTo>
                      <a:pt x="891" y="324"/>
                    </a:lnTo>
                    <a:lnTo>
                      <a:pt x="897" y="316"/>
                    </a:lnTo>
                    <a:lnTo>
                      <a:pt x="897" y="316"/>
                    </a:lnTo>
                    <a:lnTo>
                      <a:pt x="910" y="305"/>
                    </a:lnTo>
                    <a:lnTo>
                      <a:pt x="923" y="294"/>
                    </a:lnTo>
                    <a:lnTo>
                      <a:pt x="937" y="286"/>
                    </a:lnTo>
                    <a:lnTo>
                      <a:pt x="951" y="278"/>
                    </a:lnTo>
                    <a:lnTo>
                      <a:pt x="967" y="274"/>
                    </a:lnTo>
                    <a:lnTo>
                      <a:pt x="983" y="269"/>
                    </a:lnTo>
                    <a:lnTo>
                      <a:pt x="999" y="267"/>
                    </a:lnTo>
                    <a:lnTo>
                      <a:pt x="1016" y="266"/>
                    </a:lnTo>
                    <a:lnTo>
                      <a:pt x="1016" y="266"/>
                    </a:lnTo>
                    <a:lnTo>
                      <a:pt x="1035" y="262"/>
                    </a:lnTo>
                    <a:lnTo>
                      <a:pt x="1055" y="256"/>
                    </a:lnTo>
                    <a:lnTo>
                      <a:pt x="1070" y="248"/>
                    </a:lnTo>
                    <a:lnTo>
                      <a:pt x="1086" y="239"/>
                    </a:lnTo>
                    <a:lnTo>
                      <a:pt x="1116" y="218"/>
                    </a:lnTo>
                    <a:lnTo>
                      <a:pt x="1131" y="207"/>
                    </a:lnTo>
                    <a:lnTo>
                      <a:pt x="1147" y="197"/>
                    </a:lnTo>
                    <a:lnTo>
                      <a:pt x="1147" y="197"/>
                    </a:lnTo>
                    <a:lnTo>
                      <a:pt x="1150" y="194"/>
                    </a:lnTo>
                    <a:lnTo>
                      <a:pt x="1151" y="193"/>
                    </a:lnTo>
                    <a:lnTo>
                      <a:pt x="1151" y="186"/>
                    </a:lnTo>
                    <a:lnTo>
                      <a:pt x="1151" y="174"/>
                    </a:lnTo>
                    <a:lnTo>
                      <a:pt x="1151" y="174"/>
                    </a:lnTo>
                    <a:lnTo>
                      <a:pt x="1151" y="150"/>
                    </a:lnTo>
                    <a:lnTo>
                      <a:pt x="1151" y="126"/>
                    </a:lnTo>
                    <a:lnTo>
                      <a:pt x="1153" y="102"/>
                    </a:lnTo>
                    <a:lnTo>
                      <a:pt x="1155" y="91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66" y="62"/>
                    </a:lnTo>
                    <a:lnTo>
                      <a:pt x="1169" y="54"/>
                    </a:lnTo>
                    <a:lnTo>
                      <a:pt x="1175" y="48"/>
                    </a:lnTo>
                    <a:lnTo>
                      <a:pt x="1180" y="42"/>
                    </a:lnTo>
                    <a:lnTo>
                      <a:pt x="1188" y="35"/>
                    </a:lnTo>
                    <a:lnTo>
                      <a:pt x="1204" y="26"/>
                    </a:lnTo>
                    <a:lnTo>
                      <a:pt x="1204" y="26"/>
                    </a:lnTo>
                    <a:lnTo>
                      <a:pt x="1221" y="19"/>
                    </a:lnTo>
                    <a:lnTo>
                      <a:pt x="1239" y="12"/>
                    </a:lnTo>
                    <a:lnTo>
                      <a:pt x="1256" y="7"/>
                    </a:lnTo>
                    <a:lnTo>
                      <a:pt x="1275" y="4"/>
                    </a:lnTo>
                    <a:lnTo>
                      <a:pt x="1275" y="4"/>
                    </a:lnTo>
                    <a:lnTo>
                      <a:pt x="1288" y="0"/>
                    </a:lnTo>
                    <a:lnTo>
                      <a:pt x="1299" y="0"/>
                    </a:lnTo>
                    <a:lnTo>
                      <a:pt x="1307" y="0"/>
                    </a:lnTo>
                    <a:lnTo>
                      <a:pt x="1313" y="4"/>
                    </a:lnTo>
                    <a:lnTo>
                      <a:pt x="1320" y="10"/>
                    </a:lnTo>
                    <a:lnTo>
                      <a:pt x="1323" y="18"/>
                    </a:lnTo>
                    <a:lnTo>
                      <a:pt x="1326" y="27"/>
                    </a:lnTo>
                    <a:lnTo>
                      <a:pt x="1329" y="40"/>
                    </a:lnTo>
                    <a:lnTo>
                      <a:pt x="1329" y="40"/>
                    </a:lnTo>
                    <a:lnTo>
                      <a:pt x="1333" y="51"/>
                    </a:lnTo>
                    <a:lnTo>
                      <a:pt x="1337" y="62"/>
                    </a:lnTo>
                    <a:lnTo>
                      <a:pt x="1342" y="72"/>
                    </a:lnTo>
                    <a:lnTo>
                      <a:pt x="1350" y="80"/>
                    </a:lnTo>
                    <a:lnTo>
                      <a:pt x="1358" y="88"/>
                    </a:lnTo>
                    <a:lnTo>
                      <a:pt x="1366" y="93"/>
                    </a:lnTo>
                    <a:lnTo>
                      <a:pt x="1375" y="96"/>
                    </a:lnTo>
                    <a:lnTo>
                      <a:pt x="1387" y="96"/>
                    </a:lnTo>
                    <a:lnTo>
                      <a:pt x="1387" y="96"/>
                    </a:lnTo>
                    <a:lnTo>
                      <a:pt x="1398" y="96"/>
                    </a:lnTo>
                    <a:lnTo>
                      <a:pt x="1409" y="97"/>
                    </a:lnTo>
                    <a:lnTo>
                      <a:pt x="1420" y="100"/>
                    </a:lnTo>
                    <a:lnTo>
                      <a:pt x="1428" y="105"/>
                    </a:lnTo>
                    <a:lnTo>
                      <a:pt x="1437" y="112"/>
                    </a:lnTo>
                    <a:lnTo>
                      <a:pt x="1445" y="118"/>
                    </a:lnTo>
                    <a:lnTo>
                      <a:pt x="1461" y="132"/>
                    </a:lnTo>
                    <a:lnTo>
                      <a:pt x="1461" y="132"/>
                    </a:lnTo>
                    <a:lnTo>
                      <a:pt x="1469" y="140"/>
                    </a:lnTo>
                    <a:lnTo>
                      <a:pt x="1474" y="142"/>
                    </a:lnTo>
                    <a:lnTo>
                      <a:pt x="1479" y="143"/>
                    </a:lnTo>
                    <a:lnTo>
                      <a:pt x="1479" y="143"/>
                    </a:lnTo>
                    <a:lnTo>
                      <a:pt x="1487" y="142"/>
                    </a:lnTo>
                    <a:lnTo>
                      <a:pt x="1493" y="143"/>
                    </a:lnTo>
                    <a:lnTo>
                      <a:pt x="1499" y="147"/>
                    </a:lnTo>
                    <a:lnTo>
                      <a:pt x="1502" y="150"/>
                    </a:lnTo>
                    <a:lnTo>
                      <a:pt x="1507" y="153"/>
                    </a:lnTo>
                    <a:lnTo>
                      <a:pt x="1509" y="159"/>
                    </a:lnTo>
                    <a:lnTo>
                      <a:pt x="1514" y="172"/>
                    </a:lnTo>
                    <a:lnTo>
                      <a:pt x="1514" y="172"/>
                    </a:lnTo>
                    <a:lnTo>
                      <a:pt x="1515" y="180"/>
                    </a:lnTo>
                    <a:lnTo>
                      <a:pt x="1520" y="185"/>
                    </a:lnTo>
                    <a:lnTo>
                      <a:pt x="1525" y="185"/>
                    </a:lnTo>
                    <a:lnTo>
                      <a:pt x="1533" y="183"/>
                    </a:lnTo>
                    <a:lnTo>
                      <a:pt x="1533" y="183"/>
                    </a:lnTo>
                    <a:lnTo>
                      <a:pt x="1544" y="181"/>
                    </a:lnTo>
                    <a:lnTo>
                      <a:pt x="1555" y="180"/>
                    </a:lnTo>
                    <a:lnTo>
                      <a:pt x="1555" y="180"/>
                    </a:lnTo>
                    <a:lnTo>
                      <a:pt x="1566" y="180"/>
                    </a:lnTo>
                    <a:lnTo>
                      <a:pt x="1577" y="181"/>
                    </a:lnTo>
                    <a:lnTo>
                      <a:pt x="1585" y="185"/>
                    </a:lnTo>
                    <a:lnTo>
                      <a:pt x="1590" y="189"/>
                    </a:lnTo>
                    <a:lnTo>
                      <a:pt x="1595" y="196"/>
                    </a:lnTo>
                    <a:lnTo>
                      <a:pt x="1596" y="204"/>
                    </a:lnTo>
                    <a:lnTo>
                      <a:pt x="1596" y="215"/>
                    </a:lnTo>
                    <a:lnTo>
                      <a:pt x="1595" y="226"/>
                    </a:lnTo>
                    <a:lnTo>
                      <a:pt x="1595" y="226"/>
                    </a:lnTo>
                    <a:lnTo>
                      <a:pt x="1593" y="237"/>
                    </a:lnTo>
                    <a:lnTo>
                      <a:pt x="1593" y="245"/>
                    </a:lnTo>
                    <a:lnTo>
                      <a:pt x="1595" y="253"/>
                    </a:lnTo>
                    <a:lnTo>
                      <a:pt x="1598" y="259"/>
                    </a:lnTo>
                    <a:lnTo>
                      <a:pt x="1604" y="262"/>
                    </a:lnTo>
                    <a:lnTo>
                      <a:pt x="1611" y="266"/>
                    </a:lnTo>
                    <a:lnTo>
                      <a:pt x="1618" y="267"/>
                    </a:lnTo>
                    <a:lnTo>
                      <a:pt x="1630" y="269"/>
                    </a:lnTo>
                    <a:lnTo>
                      <a:pt x="1630" y="269"/>
                    </a:lnTo>
                    <a:lnTo>
                      <a:pt x="1645" y="267"/>
                    </a:lnTo>
                    <a:lnTo>
                      <a:pt x="1661" y="266"/>
                    </a:lnTo>
                    <a:lnTo>
                      <a:pt x="1661" y="266"/>
                    </a:lnTo>
                    <a:lnTo>
                      <a:pt x="1669" y="264"/>
                    </a:lnTo>
                    <a:lnTo>
                      <a:pt x="1679" y="261"/>
                    </a:lnTo>
                    <a:lnTo>
                      <a:pt x="1688" y="258"/>
                    </a:lnTo>
                    <a:lnTo>
                      <a:pt x="1698" y="256"/>
                    </a:lnTo>
                    <a:lnTo>
                      <a:pt x="1706" y="256"/>
                    </a:lnTo>
                    <a:lnTo>
                      <a:pt x="1711" y="258"/>
                    </a:lnTo>
                    <a:lnTo>
                      <a:pt x="1714" y="261"/>
                    </a:lnTo>
                    <a:lnTo>
                      <a:pt x="1717" y="266"/>
                    </a:lnTo>
                    <a:lnTo>
                      <a:pt x="1719" y="270"/>
                    </a:lnTo>
                    <a:lnTo>
                      <a:pt x="1722" y="278"/>
                    </a:lnTo>
                    <a:lnTo>
                      <a:pt x="1723" y="288"/>
                    </a:lnTo>
                    <a:lnTo>
                      <a:pt x="1723" y="288"/>
                    </a:lnTo>
                    <a:lnTo>
                      <a:pt x="1725" y="294"/>
                    </a:lnTo>
                    <a:lnTo>
                      <a:pt x="1730" y="297"/>
                    </a:lnTo>
                    <a:lnTo>
                      <a:pt x="1736" y="302"/>
                    </a:lnTo>
                    <a:lnTo>
                      <a:pt x="1744" y="305"/>
                    </a:lnTo>
                    <a:lnTo>
                      <a:pt x="1760" y="310"/>
                    </a:lnTo>
                    <a:lnTo>
                      <a:pt x="1768" y="315"/>
                    </a:lnTo>
                    <a:lnTo>
                      <a:pt x="1774" y="320"/>
                    </a:lnTo>
                    <a:lnTo>
                      <a:pt x="1774" y="320"/>
                    </a:lnTo>
                    <a:lnTo>
                      <a:pt x="1777" y="320"/>
                    </a:lnTo>
                    <a:lnTo>
                      <a:pt x="1777" y="320"/>
                    </a:lnTo>
                    <a:lnTo>
                      <a:pt x="1785" y="328"/>
                    </a:lnTo>
                    <a:lnTo>
                      <a:pt x="1792" y="334"/>
                    </a:lnTo>
                    <a:lnTo>
                      <a:pt x="1807" y="343"/>
                    </a:lnTo>
                    <a:lnTo>
                      <a:pt x="1823" y="350"/>
                    </a:lnTo>
                    <a:lnTo>
                      <a:pt x="1841" y="355"/>
                    </a:lnTo>
                    <a:lnTo>
                      <a:pt x="1877" y="363"/>
                    </a:lnTo>
                    <a:lnTo>
                      <a:pt x="1895" y="367"/>
                    </a:lnTo>
                    <a:lnTo>
                      <a:pt x="1911" y="372"/>
                    </a:lnTo>
                    <a:lnTo>
                      <a:pt x="1911" y="372"/>
                    </a:lnTo>
                    <a:lnTo>
                      <a:pt x="1920" y="374"/>
                    </a:lnTo>
                    <a:lnTo>
                      <a:pt x="1930" y="375"/>
                    </a:lnTo>
                    <a:lnTo>
                      <a:pt x="1947" y="374"/>
                    </a:lnTo>
                    <a:lnTo>
                      <a:pt x="1965" y="372"/>
                    </a:lnTo>
                    <a:lnTo>
                      <a:pt x="1974" y="372"/>
                    </a:lnTo>
                    <a:lnTo>
                      <a:pt x="1982" y="374"/>
                    </a:lnTo>
                    <a:lnTo>
                      <a:pt x="1982" y="374"/>
                    </a:lnTo>
                    <a:lnTo>
                      <a:pt x="1995" y="380"/>
                    </a:lnTo>
                    <a:lnTo>
                      <a:pt x="2004" y="385"/>
                    </a:lnTo>
                    <a:lnTo>
                      <a:pt x="2014" y="393"/>
                    </a:lnTo>
                    <a:lnTo>
                      <a:pt x="2022" y="402"/>
                    </a:lnTo>
                    <a:lnTo>
                      <a:pt x="2022" y="402"/>
                    </a:lnTo>
                    <a:lnTo>
                      <a:pt x="2035" y="417"/>
                    </a:lnTo>
                    <a:lnTo>
                      <a:pt x="2049" y="429"/>
                    </a:lnTo>
                    <a:lnTo>
                      <a:pt x="2065" y="439"/>
                    </a:lnTo>
                    <a:lnTo>
                      <a:pt x="2084" y="447"/>
                    </a:lnTo>
                    <a:lnTo>
                      <a:pt x="2101" y="451"/>
                    </a:lnTo>
                    <a:lnTo>
                      <a:pt x="2122" y="453"/>
                    </a:lnTo>
                    <a:lnTo>
                      <a:pt x="2141" y="451"/>
                    </a:lnTo>
                    <a:lnTo>
                      <a:pt x="2159" y="447"/>
                    </a:lnTo>
                    <a:lnTo>
                      <a:pt x="2159" y="447"/>
                    </a:lnTo>
                    <a:lnTo>
                      <a:pt x="2165" y="445"/>
                    </a:lnTo>
                    <a:lnTo>
                      <a:pt x="2171" y="445"/>
                    </a:lnTo>
                    <a:lnTo>
                      <a:pt x="2178" y="445"/>
                    </a:lnTo>
                    <a:lnTo>
                      <a:pt x="2184" y="447"/>
                    </a:lnTo>
                    <a:lnTo>
                      <a:pt x="2184" y="447"/>
                    </a:lnTo>
                    <a:lnTo>
                      <a:pt x="2208" y="458"/>
                    </a:lnTo>
                    <a:lnTo>
                      <a:pt x="2233" y="467"/>
                    </a:lnTo>
                    <a:lnTo>
                      <a:pt x="2233" y="467"/>
                    </a:lnTo>
                    <a:lnTo>
                      <a:pt x="2282" y="483"/>
                    </a:lnTo>
                    <a:lnTo>
                      <a:pt x="2282" y="483"/>
                    </a:lnTo>
                    <a:lnTo>
                      <a:pt x="2279" y="490"/>
                    </a:lnTo>
                    <a:lnTo>
                      <a:pt x="2275" y="496"/>
                    </a:lnTo>
                    <a:lnTo>
                      <a:pt x="2263" y="507"/>
                    </a:lnTo>
                    <a:lnTo>
                      <a:pt x="2254" y="517"/>
                    </a:lnTo>
                    <a:lnTo>
                      <a:pt x="2249" y="523"/>
                    </a:lnTo>
                    <a:lnTo>
                      <a:pt x="2244" y="529"/>
                    </a:lnTo>
                    <a:lnTo>
                      <a:pt x="2244" y="529"/>
                    </a:lnTo>
                    <a:lnTo>
                      <a:pt x="2224" y="569"/>
                    </a:lnTo>
                    <a:lnTo>
                      <a:pt x="2214" y="590"/>
                    </a:lnTo>
                    <a:lnTo>
                      <a:pt x="2206" y="610"/>
                    </a:lnTo>
                    <a:lnTo>
                      <a:pt x="2198" y="631"/>
                    </a:lnTo>
                    <a:lnTo>
                      <a:pt x="2193" y="653"/>
                    </a:lnTo>
                    <a:lnTo>
                      <a:pt x="2189" y="675"/>
                    </a:lnTo>
                    <a:lnTo>
                      <a:pt x="2189" y="699"/>
                    </a:lnTo>
                    <a:lnTo>
                      <a:pt x="2189" y="699"/>
                    </a:lnTo>
                    <a:lnTo>
                      <a:pt x="2189" y="715"/>
                    </a:lnTo>
                    <a:lnTo>
                      <a:pt x="2186" y="733"/>
                    </a:lnTo>
                    <a:lnTo>
                      <a:pt x="2182" y="750"/>
                    </a:lnTo>
                    <a:lnTo>
                      <a:pt x="2181" y="768"/>
                    </a:lnTo>
                    <a:lnTo>
                      <a:pt x="2181" y="768"/>
                    </a:lnTo>
                    <a:lnTo>
                      <a:pt x="2178" y="777"/>
                    </a:lnTo>
                    <a:lnTo>
                      <a:pt x="2174" y="787"/>
                    </a:lnTo>
                    <a:lnTo>
                      <a:pt x="2170" y="791"/>
                    </a:lnTo>
                    <a:lnTo>
                      <a:pt x="2165" y="796"/>
                    </a:lnTo>
                    <a:lnTo>
                      <a:pt x="2157" y="798"/>
                    </a:lnTo>
                    <a:lnTo>
                      <a:pt x="2149" y="799"/>
                    </a:lnTo>
                    <a:lnTo>
                      <a:pt x="2139" y="796"/>
                    </a:lnTo>
                    <a:lnTo>
                      <a:pt x="2130" y="793"/>
                    </a:lnTo>
                    <a:lnTo>
                      <a:pt x="2130" y="793"/>
                    </a:lnTo>
                    <a:lnTo>
                      <a:pt x="2119" y="790"/>
                    </a:lnTo>
                    <a:lnTo>
                      <a:pt x="2108" y="788"/>
                    </a:lnTo>
                    <a:lnTo>
                      <a:pt x="2098" y="790"/>
                    </a:lnTo>
                    <a:lnTo>
                      <a:pt x="2090" y="793"/>
                    </a:lnTo>
                    <a:lnTo>
                      <a:pt x="2084" y="798"/>
                    </a:lnTo>
                    <a:lnTo>
                      <a:pt x="2078" y="806"/>
                    </a:lnTo>
                    <a:lnTo>
                      <a:pt x="2074" y="814"/>
                    </a:lnTo>
                    <a:lnTo>
                      <a:pt x="2074" y="825"/>
                    </a:lnTo>
                    <a:lnTo>
                      <a:pt x="2074" y="825"/>
                    </a:lnTo>
                    <a:lnTo>
                      <a:pt x="2074" y="834"/>
                    </a:lnTo>
                    <a:lnTo>
                      <a:pt x="2073" y="841"/>
                    </a:lnTo>
                    <a:lnTo>
                      <a:pt x="2071" y="847"/>
                    </a:lnTo>
                    <a:lnTo>
                      <a:pt x="2068" y="853"/>
                    </a:lnTo>
                    <a:lnTo>
                      <a:pt x="2058" y="863"/>
                    </a:lnTo>
                    <a:lnTo>
                      <a:pt x="2047" y="872"/>
                    </a:lnTo>
                    <a:lnTo>
                      <a:pt x="2047" y="872"/>
                    </a:lnTo>
                    <a:lnTo>
                      <a:pt x="2030" y="888"/>
                    </a:lnTo>
                    <a:lnTo>
                      <a:pt x="2012" y="904"/>
                    </a:lnTo>
                    <a:lnTo>
                      <a:pt x="1995" y="922"/>
                    </a:lnTo>
                    <a:lnTo>
                      <a:pt x="1979" y="939"/>
                    </a:lnTo>
                    <a:lnTo>
                      <a:pt x="1949" y="977"/>
                    </a:lnTo>
                    <a:lnTo>
                      <a:pt x="1922" y="1015"/>
                    </a:lnTo>
                    <a:lnTo>
                      <a:pt x="1922" y="1015"/>
                    </a:lnTo>
                    <a:lnTo>
                      <a:pt x="1917" y="1023"/>
                    </a:lnTo>
                    <a:lnTo>
                      <a:pt x="1914" y="1033"/>
                    </a:lnTo>
                    <a:lnTo>
                      <a:pt x="1914" y="1041"/>
                    </a:lnTo>
                    <a:lnTo>
                      <a:pt x="1916" y="1049"/>
                    </a:lnTo>
                    <a:lnTo>
                      <a:pt x="1916" y="1049"/>
                    </a:lnTo>
                    <a:lnTo>
                      <a:pt x="1917" y="1055"/>
                    </a:lnTo>
                    <a:lnTo>
                      <a:pt x="1919" y="1060"/>
                    </a:lnTo>
                    <a:lnTo>
                      <a:pt x="1917" y="1065"/>
                    </a:lnTo>
                    <a:lnTo>
                      <a:pt x="1917" y="1068"/>
                    </a:lnTo>
                    <a:lnTo>
                      <a:pt x="1912" y="1076"/>
                    </a:lnTo>
                    <a:lnTo>
                      <a:pt x="1904" y="1082"/>
                    </a:lnTo>
                    <a:lnTo>
                      <a:pt x="1904" y="1082"/>
                    </a:lnTo>
                    <a:lnTo>
                      <a:pt x="1900" y="1088"/>
                    </a:lnTo>
                    <a:lnTo>
                      <a:pt x="1895" y="1096"/>
                    </a:lnTo>
                    <a:lnTo>
                      <a:pt x="1895" y="1104"/>
                    </a:lnTo>
                    <a:lnTo>
                      <a:pt x="1898" y="1112"/>
                    </a:lnTo>
                    <a:lnTo>
                      <a:pt x="1898" y="1112"/>
                    </a:lnTo>
                    <a:lnTo>
                      <a:pt x="1901" y="1115"/>
                    </a:lnTo>
                    <a:lnTo>
                      <a:pt x="1904" y="1119"/>
                    </a:lnTo>
                    <a:lnTo>
                      <a:pt x="1908" y="1119"/>
                    </a:lnTo>
                    <a:lnTo>
                      <a:pt x="1911" y="1119"/>
                    </a:lnTo>
                    <a:lnTo>
                      <a:pt x="1917" y="1115"/>
                    </a:lnTo>
                    <a:lnTo>
                      <a:pt x="1923" y="1114"/>
                    </a:lnTo>
                    <a:lnTo>
                      <a:pt x="1923" y="1114"/>
                    </a:lnTo>
                    <a:lnTo>
                      <a:pt x="1938" y="1111"/>
                    </a:lnTo>
                    <a:lnTo>
                      <a:pt x="1944" y="1107"/>
                    </a:lnTo>
                    <a:lnTo>
                      <a:pt x="1950" y="1104"/>
                    </a:lnTo>
                    <a:lnTo>
                      <a:pt x="1955" y="1099"/>
                    </a:lnTo>
                    <a:lnTo>
                      <a:pt x="1960" y="1095"/>
                    </a:lnTo>
                    <a:lnTo>
                      <a:pt x="1963" y="1087"/>
                    </a:lnTo>
                    <a:lnTo>
                      <a:pt x="1966" y="1079"/>
                    </a:lnTo>
                    <a:lnTo>
                      <a:pt x="1966" y="1079"/>
                    </a:lnTo>
                    <a:lnTo>
                      <a:pt x="1970" y="1069"/>
                    </a:lnTo>
                    <a:lnTo>
                      <a:pt x="1976" y="1063"/>
                    </a:lnTo>
                    <a:lnTo>
                      <a:pt x="1984" y="1057"/>
                    </a:lnTo>
                    <a:lnTo>
                      <a:pt x="1993" y="1052"/>
                    </a:lnTo>
                    <a:lnTo>
                      <a:pt x="2004" y="1049"/>
                    </a:lnTo>
                    <a:lnTo>
                      <a:pt x="2014" y="1047"/>
                    </a:lnTo>
                    <a:lnTo>
                      <a:pt x="2025" y="1049"/>
                    </a:lnTo>
                    <a:lnTo>
                      <a:pt x="2035" y="1052"/>
                    </a:lnTo>
                    <a:lnTo>
                      <a:pt x="2035" y="1052"/>
                    </a:lnTo>
                    <a:lnTo>
                      <a:pt x="2039" y="1055"/>
                    </a:lnTo>
                    <a:lnTo>
                      <a:pt x="2041" y="1060"/>
                    </a:lnTo>
                    <a:lnTo>
                      <a:pt x="2041" y="1071"/>
                    </a:lnTo>
                    <a:lnTo>
                      <a:pt x="2041" y="1071"/>
                    </a:lnTo>
                    <a:lnTo>
                      <a:pt x="2041" y="1080"/>
                    </a:lnTo>
                    <a:lnTo>
                      <a:pt x="2041" y="1092"/>
                    </a:lnTo>
                    <a:lnTo>
                      <a:pt x="2044" y="1101"/>
                    </a:lnTo>
                    <a:lnTo>
                      <a:pt x="2046" y="1106"/>
                    </a:lnTo>
                    <a:lnTo>
                      <a:pt x="2049" y="1111"/>
                    </a:lnTo>
                    <a:lnTo>
                      <a:pt x="2049" y="1111"/>
                    </a:lnTo>
                    <a:lnTo>
                      <a:pt x="2057" y="1119"/>
                    </a:lnTo>
                    <a:lnTo>
                      <a:pt x="2063" y="1126"/>
                    </a:lnTo>
                    <a:lnTo>
                      <a:pt x="2068" y="1134"/>
                    </a:lnTo>
                    <a:lnTo>
                      <a:pt x="2070" y="1142"/>
                    </a:lnTo>
                    <a:lnTo>
                      <a:pt x="2070" y="1150"/>
                    </a:lnTo>
                    <a:lnTo>
                      <a:pt x="2065" y="1158"/>
                    </a:lnTo>
                    <a:lnTo>
                      <a:pt x="2058" y="1166"/>
                    </a:lnTo>
                    <a:lnTo>
                      <a:pt x="2047" y="1174"/>
                    </a:lnTo>
                    <a:lnTo>
                      <a:pt x="2047" y="1174"/>
                    </a:lnTo>
                    <a:lnTo>
                      <a:pt x="2044" y="1177"/>
                    </a:lnTo>
                    <a:lnTo>
                      <a:pt x="2043" y="1180"/>
                    </a:lnTo>
                    <a:lnTo>
                      <a:pt x="2041" y="1185"/>
                    </a:lnTo>
                    <a:lnTo>
                      <a:pt x="2041" y="1188"/>
                    </a:lnTo>
                    <a:lnTo>
                      <a:pt x="2044" y="1195"/>
                    </a:lnTo>
                    <a:lnTo>
                      <a:pt x="2051" y="1201"/>
                    </a:lnTo>
                    <a:lnTo>
                      <a:pt x="2051" y="1201"/>
                    </a:lnTo>
                    <a:lnTo>
                      <a:pt x="2058" y="1207"/>
                    </a:lnTo>
                    <a:lnTo>
                      <a:pt x="2065" y="1215"/>
                    </a:lnTo>
                    <a:lnTo>
                      <a:pt x="2071" y="1225"/>
                    </a:lnTo>
                    <a:lnTo>
                      <a:pt x="2076" y="1234"/>
                    </a:lnTo>
                    <a:lnTo>
                      <a:pt x="2087" y="1254"/>
                    </a:lnTo>
                    <a:lnTo>
                      <a:pt x="2092" y="1261"/>
                    </a:lnTo>
                    <a:lnTo>
                      <a:pt x="2098" y="1269"/>
                    </a:lnTo>
                    <a:lnTo>
                      <a:pt x="2098" y="1269"/>
                    </a:lnTo>
                    <a:lnTo>
                      <a:pt x="2101" y="1274"/>
                    </a:lnTo>
                    <a:lnTo>
                      <a:pt x="2103" y="1279"/>
                    </a:lnTo>
                    <a:lnTo>
                      <a:pt x="2103" y="1282"/>
                    </a:lnTo>
                    <a:lnTo>
                      <a:pt x="2101" y="1285"/>
                    </a:lnTo>
                    <a:lnTo>
                      <a:pt x="2097" y="1288"/>
                    </a:lnTo>
                    <a:lnTo>
                      <a:pt x="2089" y="1293"/>
                    </a:lnTo>
                    <a:lnTo>
                      <a:pt x="2089" y="1293"/>
                    </a:lnTo>
                    <a:lnTo>
                      <a:pt x="2028" y="1317"/>
                    </a:lnTo>
                    <a:lnTo>
                      <a:pt x="2028" y="1317"/>
                    </a:lnTo>
                    <a:lnTo>
                      <a:pt x="2020" y="1322"/>
                    </a:lnTo>
                    <a:lnTo>
                      <a:pt x="2014" y="1325"/>
                    </a:lnTo>
                    <a:lnTo>
                      <a:pt x="2011" y="1330"/>
                    </a:lnTo>
                    <a:lnTo>
                      <a:pt x="2009" y="1335"/>
                    </a:lnTo>
                    <a:lnTo>
                      <a:pt x="2009" y="1341"/>
                    </a:lnTo>
                    <a:lnTo>
                      <a:pt x="2011" y="1347"/>
                    </a:lnTo>
                    <a:lnTo>
                      <a:pt x="2012" y="1354"/>
                    </a:lnTo>
                    <a:lnTo>
                      <a:pt x="2017" y="1360"/>
                    </a:lnTo>
                    <a:lnTo>
                      <a:pt x="2017" y="1360"/>
                    </a:lnTo>
                    <a:lnTo>
                      <a:pt x="2030" y="1379"/>
                    </a:lnTo>
                    <a:lnTo>
                      <a:pt x="2038" y="1389"/>
                    </a:lnTo>
                    <a:lnTo>
                      <a:pt x="2044" y="1398"/>
                    </a:lnTo>
                    <a:lnTo>
                      <a:pt x="2044" y="1398"/>
                    </a:lnTo>
                    <a:lnTo>
                      <a:pt x="2054" y="1404"/>
                    </a:lnTo>
                    <a:lnTo>
                      <a:pt x="2063" y="1409"/>
                    </a:lnTo>
                    <a:lnTo>
                      <a:pt x="2084" y="1419"/>
                    </a:lnTo>
                    <a:lnTo>
                      <a:pt x="2084" y="1419"/>
                    </a:lnTo>
                    <a:lnTo>
                      <a:pt x="2074" y="1427"/>
                    </a:lnTo>
                    <a:lnTo>
                      <a:pt x="2066" y="1436"/>
                    </a:lnTo>
                    <a:lnTo>
                      <a:pt x="2060" y="1446"/>
                    </a:lnTo>
                    <a:lnTo>
                      <a:pt x="2054" y="1455"/>
                    </a:lnTo>
                    <a:lnTo>
                      <a:pt x="2051" y="1466"/>
                    </a:lnTo>
                    <a:lnTo>
                      <a:pt x="2049" y="1476"/>
                    </a:lnTo>
                    <a:lnTo>
                      <a:pt x="2049" y="1489"/>
                    </a:lnTo>
                    <a:lnTo>
                      <a:pt x="2051" y="1500"/>
                    </a:lnTo>
                    <a:lnTo>
                      <a:pt x="2051" y="1500"/>
                    </a:lnTo>
                    <a:lnTo>
                      <a:pt x="2057" y="1516"/>
                    </a:lnTo>
                    <a:lnTo>
                      <a:pt x="2060" y="1522"/>
                    </a:lnTo>
                    <a:lnTo>
                      <a:pt x="2065" y="1528"/>
                    </a:lnTo>
                    <a:lnTo>
                      <a:pt x="2071" y="1535"/>
                    </a:lnTo>
                    <a:lnTo>
                      <a:pt x="2078" y="1539"/>
                    </a:lnTo>
                    <a:lnTo>
                      <a:pt x="2093" y="1547"/>
                    </a:lnTo>
                    <a:lnTo>
                      <a:pt x="2114" y="1555"/>
                    </a:lnTo>
                    <a:lnTo>
                      <a:pt x="2138" y="1560"/>
                    </a:lnTo>
                    <a:lnTo>
                      <a:pt x="2166" y="1563"/>
                    </a:lnTo>
                    <a:lnTo>
                      <a:pt x="2201" y="1566"/>
                    </a:lnTo>
                    <a:lnTo>
                      <a:pt x="2201" y="1566"/>
                    </a:lnTo>
                    <a:lnTo>
                      <a:pt x="2184" y="1584"/>
                    </a:lnTo>
                    <a:lnTo>
                      <a:pt x="2176" y="1593"/>
                    </a:lnTo>
                    <a:lnTo>
                      <a:pt x="2170" y="1603"/>
                    </a:lnTo>
                    <a:lnTo>
                      <a:pt x="2165" y="1612"/>
                    </a:lnTo>
                    <a:lnTo>
                      <a:pt x="2162" y="1622"/>
                    </a:lnTo>
                    <a:lnTo>
                      <a:pt x="2160" y="1635"/>
                    </a:lnTo>
                    <a:lnTo>
                      <a:pt x="2160" y="1646"/>
                    </a:lnTo>
                    <a:lnTo>
                      <a:pt x="2160" y="1646"/>
                    </a:lnTo>
                    <a:lnTo>
                      <a:pt x="2160" y="1649"/>
                    </a:lnTo>
                    <a:lnTo>
                      <a:pt x="2159" y="1652"/>
                    </a:lnTo>
                    <a:lnTo>
                      <a:pt x="2155" y="1654"/>
                    </a:lnTo>
                    <a:lnTo>
                      <a:pt x="2154" y="1654"/>
                    </a:lnTo>
                    <a:lnTo>
                      <a:pt x="2147" y="1652"/>
                    </a:lnTo>
                    <a:lnTo>
                      <a:pt x="2141" y="1647"/>
                    </a:lnTo>
                    <a:lnTo>
                      <a:pt x="2141" y="1647"/>
                    </a:lnTo>
                    <a:lnTo>
                      <a:pt x="2135" y="1644"/>
                    </a:lnTo>
                    <a:lnTo>
                      <a:pt x="2130" y="1643"/>
                    </a:lnTo>
                    <a:lnTo>
                      <a:pt x="2125" y="1641"/>
                    </a:lnTo>
                    <a:lnTo>
                      <a:pt x="2120" y="1643"/>
                    </a:lnTo>
                    <a:lnTo>
                      <a:pt x="2117" y="1644"/>
                    </a:lnTo>
                    <a:lnTo>
                      <a:pt x="2112" y="1647"/>
                    </a:lnTo>
                    <a:lnTo>
                      <a:pt x="2108" y="1657"/>
                    </a:lnTo>
                    <a:lnTo>
                      <a:pt x="2108" y="1657"/>
                    </a:lnTo>
                    <a:lnTo>
                      <a:pt x="2095" y="1679"/>
                    </a:lnTo>
                    <a:lnTo>
                      <a:pt x="2087" y="1689"/>
                    </a:lnTo>
                    <a:lnTo>
                      <a:pt x="2079" y="1698"/>
                    </a:lnTo>
                    <a:lnTo>
                      <a:pt x="2070" y="1708"/>
                    </a:lnTo>
                    <a:lnTo>
                      <a:pt x="2060" y="1716"/>
                    </a:lnTo>
                    <a:lnTo>
                      <a:pt x="2051" y="1724"/>
                    </a:lnTo>
                    <a:lnTo>
                      <a:pt x="2038" y="1730"/>
                    </a:lnTo>
                    <a:lnTo>
                      <a:pt x="2038" y="1730"/>
                    </a:lnTo>
                    <a:lnTo>
                      <a:pt x="2030" y="1735"/>
                    </a:lnTo>
                    <a:lnTo>
                      <a:pt x="2022" y="1740"/>
                    </a:lnTo>
                    <a:lnTo>
                      <a:pt x="2019" y="1743"/>
                    </a:lnTo>
                    <a:lnTo>
                      <a:pt x="2017" y="1747"/>
                    </a:lnTo>
                    <a:lnTo>
                      <a:pt x="2017" y="1754"/>
                    </a:lnTo>
                    <a:lnTo>
                      <a:pt x="2020" y="1760"/>
                    </a:lnTo>
                    <a:lnTo>
                      <a:pt x="2020" y="1760"/>
                    </a:lnTo>
                    <a:lnTo>
                      <a:pt x="2020" y="1763"/>
                    </a:lnTo>
                    <a:lnTo>
                      <a:pt x="2019" y="1765"/>
                    </a:lnTo>
                    <a:lnTo>
                      <a:pt x="2012" y="1768"/>
                    </a:lnTo>
                    <a:lnTo>
                      <a:pt x="2012" y="1768"/>
                    </a:lnTo>
                    <a:lnTo>
                      <a:pt x="1995" y="1776"/>
                    </a:lnTo>
                    <a:lnTo>
                      <a:pt x="1976" y="1786"/>
                    </a:lnTo>
                    <a:lnTo>
                      <a:pt x="1966" y="1789"/>
                    </a:lnTo>
                    <a:lnTo>
                      <a:pt x="1957" y="1792"/>
                    </a:lnTo>
                    <a:lnTo>
                      <a:pt x="1946" y="1794"/>
                    </a:lnTo>
                    <a:lnTo>
                      <a:pt x="1936" y="1794"/>
                    </a:lnTo>
                    <a:lnTo>
                      <a:pt x="1936" y="1794"/>
                    </a:lnTo>
                    <a:lnTo>
                      <a:pt x="1908" y="1790"/>
                    </a:lnTo>
                    <a:lnTo>
                      <a:pt x="1879" y="1787"/>
                    </a:lnTo>
                    <a:lnTo>
                      <a:pt x="1850" y="1782"/>
                    </a:lnTo>
                    <a:lnTo>
                      <a:pt x="1822" y="1774"/>
                    </a:lnTo>
                    <a:lnTo>
                      <a:pt x="1822" y="1774"/>
                    </a:lnTo>
                    <a:lnTo>
                      <a:pt x="1795" y="1763"/>
                    </a:lnTo>
                    <a:lnTo>
                      <a:pt x="1768" y="1751"/>
                    </a:lnTo>
                    <a:lnTo>
                      <a:pt x="1741" y="1738"/>
                    </a:lnTo>
                    <a:lnTo>
                      <a:pt x="1714" y="1727"/>
                    </a:lnTo>
                    <a:lnTo>
                      <a:pt x="1714" y="1727"/>
                    </a:lnTo>
                    <a:lnTo>
                      <a:pt x="1703" y="1724"/>
                    </a:lnTo>
                    <a:lnTo>
                      <a:pt x="1692" y="1724"/>
                    </a:lnTo>
                    <a:lnTo>
                      <a:pt x="1692" y="1724"/>
                    </a:lnTo>
                    <a:lnTo>
                      <a:pt x="1658" y="1722"/>
                    </a:lnTo>
                    <a:lnTo>
                      <a:pt x="1625" y="1717"/>
                    </a:lnTo>
                    <a:lnTo>
                      <a:pt x="1593" y="1709"/>
                    </a:lnTo>
                    <a:lnTo>
                      <a:pt x="1561" y="1700"/>
                    </a:lnTo>
                    <a:lnTo>
                      <a:pt x="1561" y="1700"/>
                    </a:lnTo>
                    <a:lnTo>
                      <a:pt x="1545" y="1697"/>
                    </a:lnTo>
                    <a:lnTo>
                      <a:pt x="1531" y="1697"/>
                    </a:lnTo>
                    <a:lnTo>
                      <a:pt x="1517" y="1700"/>
                    </a:lnTo>
                    <a:lnTo>
                      <a:pt x="1510" y="1703"/>
                    </a:lnTo>
                    <a:lnTo>
                      <a:pt x="1504" y="1708"/>
                    </a:lnTo>
                    <a:lnTo>
                      <a:pt x="1504" y="1708"/>
                    </a:lnTo>
                    <a:lnTo>
                      <a:pt x="1479" y="1724"/>
                    </a:lnTo>
                    <a:lnTo>
                      <a:pt x="1455" y="1738"/>
                    </a:lnTo>
                    <a:lnTo>
                      <a:pt x="1402" y="1763"/>
                    </a:lnTo>
                    <a:lnTo>
                      <a:pt x="1402" y="1763"/>
                    </a:lnTo>
                    <a:lnTo>
                      <a:pt x="1388" y="1773"/>
                    </a:lnTo>
                    <a:lnTo>
                      <a:pt x="1375" y="1782"/>
                    </a:lnTo>
                    <a:lnTo>
                      <a:pt x="1366" y="1794"/>
                    </a:lnTo>
                    <a:lnTo>
                      <a:pt x="1360" y="1806"/>
                    </a:lnTo>
                    <a:lnTo>
                      <a:pt x="1356" y="1819"/>
                    </a:lnTo>
                    <a:lnTo>
                      <a:pt x="1355" y="1833"/>
                    </a:lnTo>
                    <a:lnTo>
                      <a:pt x="1356" y="1849"/>
                    </a:lnTo>
                    <a:lnTo>
                      <a:pt x="1360" y="1867"/>
                    </a:lnTo>
                    <a:lnTo>
                      <a:pt x="1360" y="1867"/>
                    </a:lnTo>
                    <a:lnTo>
                      <a:pt x="1363" y="1881"/>
                    </a:lnTo>
                    <a:lnTo>
                      <a:pt x="1364" y="1895"/>
                    </a:lnTo>
                    <a:lnTo>
                      <a:pt x="1369" y="1927"/>
                    </a:lnTo>
                    <a:lnTo>
                      <a:pt x="1369" y="1927"/>
                    </a:lnTo>
                    <a:close/>
                    <a:moveTo>
                      <a:pt x="678" y="1276"/>
                    </a:moveTo>
                    <a:lnTo>
                      <a:pt x="678" y="1276"/>
                    </a:lnTo>
                    <a:lnTo>
                      <a:pt x="680" y="1274"/>
                    </a:lnTo>
                    <a:lnTo>
                      <a:pt x="680" y="1274"/>
                    </a:lnTo>
                    <a:lnTo>
                      <a:pt x="678" y="1269"/>
                    </a:lnTo>
                    <a:lnTo>
                      <a:pt x="678" y="1269"/>
                    </a:lnTo>
                    <a:lnTo>
                      <a:pt x="675" y="1271"/>
                    </a:lnTo>
                    <a:lnTo>
                      <a:pt x="675" y="1271"/>
                    </a:lnTo>
                    <a:lnTo>
                      <a:pt x="678" y="1276"/>
                    </a:lnTo>
                    <a:lnTo>
                      <a:pt x="678" y="127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74" name="Freeform 6">
                <a:extLst>
                  <a:ext uri="{FF2B5EF4-FFF2-40B4-BE49-F238E27FC236}">
                    <a16:creationId xmlns:a16="http://schemas.microsoft.com/office/drawing/2014/main" id="{A2752A10-31A5-DED5-A0C2-B1328A8EE9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6" y="3297"/>
                <a:ext cx="1153" cy="881"/>
              </a:xfrm>
              <a:custGeom>
                <a:avLst/>
                <a:gdLst>
                  <a:gd name="T0" fmla="*/ 399 w 2305"/>
                  <a:gd name="T1" fmla="*/ 850 h 1761"/>
                  <a:gd name="T2" fmla="*/ 407 w 2305"/>
                  <a:gd name="T3" fmla="*/ 791 h 1761"/>
                  <a:gd name="T4" fmla="*/ 421 w 2305"/>
                  <a:gd name="T5" fmla="*/ 686 h 1761"/>
                  <a:gd name="T6" fmla="*/ 434 w 2305"/>
                  <a:gd name="T7" fmla="*/ 610 h 1761"/>
                  <a:gd name="T8" fmla="*/ 552 w 2305"/>
                  <a:gd name="T9" fmla="*/ 487 h 1761"/>
                  <a:gd name="T10" fmla="*/ 499 w 2305"/>
                  <a:gd name="T11" fmla="*/ 414 h 1761"/>
                  <a:gd name="T12" fmla="*/ 367 w 2305"/>
                  <a:gd name="T13" fmla="*/ 392 h 1761"/>
                  <a:gd name="T14" fmla="*/ 250 w 2305"/>
                  <a:gd name="T15" fmla="*/ 405 h 1761"/>
                  <a:gd name="T16" fmla="*/ 202 w 2305"/>
                  <a:gd name="T17" fmla="*/ 397 h 1761"/>
                  <a:gd name="T18" fmla="*/ 164 w 2305"/>
                  <a:gd name="T19" fmla="*/ 352 h 1761"/>
                  <a:gd name="T20" fmla="*/ 56 w 2305"/>
                  <a:gd name="T21" fmla="*/ 370 h 1761"/>
                  <a:gd name="T22" fmla="*/ 67 w 2305"/>
                  <a:gd name="T23" fmla="*/ 314 h 1761"/>
                  <a:gd name="T24" fmla="*/ 32 w 2305"/>
                  <a:gd name="T25" fmla="*/ 257 h 1761"/>
                  <a:gd name="T26" fmla="*/ 0 w 2305"/>
                  <a:gd name="T27" fmla="*/ 159 h 1761"/>
                  <a:gd name="T28" fmla="*/ 137 w 2305"/>
                  <a:gd name="T29" fmla="*/ 84 h 1761"/>
                  <a:gd name="T30" fmla="*/ 194 w 2305"/>
                  <a:gd name="T31" fmla="*/ 40 h 1761"/>
                  <a:gd name="T32" fmla="*/ 288 w 2305"/>
                  <a:gd name="T33" fmla="*/ 0 h 1761"/>
                  <a:gd name="T34" fmla="*/ 442 w 2305"/>
                  <a:gd name="T35" fmla="*/ 36 h 1761"/>
                  <a:gd name="T36" fmla="*/ 656 w 2305"/>
                  <a:gd name="T37" fmla="*/ 33 h 1761"/>
                  <a:gd name="T38" fmla="*/ 974 w 2305"/>
                  <a:gd name="T39" fmla="*/ 60 h 1761"/>
                  <a:gd name="T40" fmla="*/ 1133 w 2305"/>
                  <a:gd name="T41" fmla="*/ 84 h 1761"/>
                  <a:gd name="T42" fmla="*/ 1260 w 2305"/>
                  <a:gd name="T43" fmla="*/ 82 h 1761"/>
                  <a:gd name="T44" fmla="*/ 1365 w 2305"/>
                  <a:gd name="T45" fmla="*/ 90 h 1761"/>
                  <a:gd name="T46" fmla="*/ 1427 w 2305"/>
                  <a:gd name="T47" fmla="*/ 119 h 1761"/>
                  <a:gd name="T48" fmla="*/ 1455 w 2305"/>
                  <a:gd name="T49" fmla="*/ 167 h 1761"/>
                  <a:gd name="T50" fmla="*/ 1584 w 2305"/>
                  <a:gd name="T51" fmla="*/ 217 h 1761"/>
                  <a:gd name="T52" fmla="*/ 1832 w 2305"/>
                  <a:gd name="T53" fmla="*/ 241 h 1761"/>
                  <a:gd name="T54" fmla="*/ 1926 w 2305"/>
                  <a:gd name="T55" fmla="*/ 243 h 1761"/>
                  <a:gd name="T56" fmla="*/ 1964 w 2305"/>
                  <a:gd name="T57" fmla="*/ 306 h 1761"/>
                  <a:gd name="T58" fmla="*/ 2054 w 2305"/>
                  <a:gd name="T59" fmla="*/ 314 h 1761"/>
                  <a:gd name="T60" fmla="*/ 2269 w 2305"/>
                  <a:gd name="T61" fmla="*/ 306 h 1761"/>
                  <a:gd name="T62" fmla="*/ 2300 w 2305"/>
                  <a:gd name="T63" fmla="*/ 333 h 1761"/>
                  <a:gd name="T64" fmla="*/ 2275 w 2305"/>
                  <a:gd name="T65" fmla="*/ 378 h 1761"/>
                  <a:gd name="T66" fmla="*/ 2202 w 2305"/>
                  <a:gd name="T67" fmla="*/ 483 h 1761"/>
                  <a:gd name="T68" fmla="*/ 2065 w 2305"/>
                  <a:gd name="T69" fmla="*/ 564 h 1761"/>
                  <a:gd name="T70" fmla="*/ 1832 w 2305"/>
                  <a:gd name="T71" fmla="*/ 651 h 1761"/>
                  <a:gd name="T72" fmla="*/ 1814 w 2305"/>
                  <a:gd name="T73" fmla="*/ 710 h 1761"/>
                  <a:gd name="T74" fmla="*/ 1705 w 2305"/>
                  <a:gd name="T75" fmla="*/ 823 h 1761"/>
                  <a:gd name="T76" fmla="*/ 1625 w 2305"/>
                  <a:gd name="T77" fmla="*/ 1039 h 1761"/>
                  <a:gd name="T78" fmla="*/ 1689 w 2305"/>
                  <a:gd name="T79" fmla="*/ 1135 h 1761"/>
                  <a:gd name="T80" fmla="*/ 1565 w 2305"/>
                  <a:gd name="T81" fmla="*/ 1240 h 1761"/>
                  <a:gd name="T82" fmla="*/ 1519 w 2305"/>
                  <a:gd name="T83" fmla="*/ 1378 h 1761"/>
                  <a:gd name="T84" fmla="*/ 1411 w 2305"/>
                  <a:gd name="T85" fmla="*/ 1415 h 1761"/>
                  <a:gd name="T86" fmla="*/ 1271 w 2305"/>
                  <a:gd name="T87" fmla="*/ 1569 h 1761"/>
                  <a:gd name="T88" fmla="*/ 1169 w 2305"/>
                  <a:gd name="T89" fmla="*/ 1586 h 1761"/>
                  <a:gd name="T90" fmla="*/ 874 w 2305"/>
                  <a:gd name="T91" fmla="*/ 1604 h 1761"/>
                  <a:gd name="T92" fmla="*/ 752 w 2305"/>
                  <a:gd name="T93" fmla="*/ 1647 h 1761"/>
                  <a:gd name="T94" fmla="*/ 618 w 2305"/>
                  <a:gd name="T95" fmla="*/ 1728 h 1761"/>
                  <a:gd name="T96" fmla="*/ 510 w 2305"/>
                  <a:gd name="T97" fmla="*/ 1726 h 1761"/>
                  <a:gd name="T98" fmla="*/ 456 w 2305"/>
                  <a:gd name="T99" fmla="*/ 1642 h 1761"/>
                  <a:gd name="T100" fmla="*/ 424 w 2305"/>
                  <a:gd name="T101" fmla="*/ 1593 h 1761"/>
                  <a:gd name="T102" fmla="*/ 366 w 2305"/>
                  <a:gd name="T103" fmla="*/ 1513 h 1761"/>
                  <a:gd name="T104" fmla="*/ 261 w 2305"/>
                  <a:gd name="T105" fmla="*/ 1496 h 1761"/>
                  <a:gd name="T106" fmla="*/ 247 w 2305"/>
                  <a:gd name="T107" fmla="*/ 1420 h 1761"/>
                  <a:gd name="T108" fmla="*/ 334 w 2305"/>
                  <a:gd name="T109" fmla="*/ 1302 h 1761"/>
                  <a:gd name="T110" fmla="*/ 355 w 2305"/>
                  <a:gd name="T111" fmla="*/ 1248 h 1761"/>
                  <a:gd name="T112" fmla="*/ 301 w 2305"/>
                  <a:gd name="T113" fmla="*/ 1194 h 1761"/>
                  <a:gd name="T114" fmla="*/ 367 w 2305"/>
                  <a:gd name="T115" fmla="*/ 1062 h 1761"/>
                  <a:gd name="T116" fmla="*/ 305 w 2305"/>
                  <a:gd name="T117" fmla="*/ 943 h 1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5" h="1761">
                    <a:moveTo>
                      <a:pt x="305" y="943"/>
                    </a:moveTo>
                    <a:lnTo>
                      <a:pt x="305" y="943"/>
                    </a:lnTo>
                    <a:lnTo>
                      <a:pt x="324" y="940"/>
                    </a:lnTo>
                    <a:lnTo>
                      <a:pt x="342" y="935"/>
                    </a:lnTo>
                    <a:lnTo>
                      <a:pt x="358" y="927"/>
                    </a:lnTo>
                    <a:lnTo>
                      <a:pt x="370" y="918"/>
                    </a:lnTo>
                    <a:lnTo>
                      <a:pt x="382" y="905"/>
                    </a:lnTo>
                    <a:lnTo>
                      <a:pt x="389" y="892"/>
                    </a:lnTo>
                    <a:lnTo>
                      <a:pt x="396" y="877"/>
                    </a:lnTo>
                    <a:lnTo>
                      <a:pt x="399" y="859"/>
                    </a:lnTo>
                    <a:lnTo>
                      <a:pt x="399" y="859"/>
                    </a:lnTo>
                    <a:lnTo>
                      <a:pt x="399" y="850"/>
                    </a:lnTo>
                    <a:lnTo>
                      <a:pt x="399" y="840"/>
                    </a:lnTo>
                    <a:lnTo>
                      <a:pt x="397" y="832"/>
                    </a:lnTo>
                    <a:lnTo>
                      <a:pt x="394" y="823"/>
                    </a:lnTo>
                    <a:lnTo>
                      <a:pt x="394" y="823"/>
                    </a:lnTo>
                    <a:lnTo>
                      <a:pt x="389" y="815"/>
                    </a:lnTo>
                    <a:lnTo>
                      <a:pt x="388" y="807"/>
                    </a:lnTo>
                    <a:lnTo>
                      <a:pt x="389" y="803"/>
                    </a:lnTo>
                    <a:lnTo>
                      <a:pt x="393" y="800"/>
                    </a:lnTo>
                    <a:lnTo>
                      <a:pt x="396" y="797"/>
                    </a:lnTo>
                    <a:lnTo>
                      <a:pt x="401" y="794"/>
                    </a:lnTo>
                    <a:lnTo>
                      <a:pt x="401" y="794"/>
                    </a:lnTo>
                    <a:lnTo>
                      <a:pt x="407" y="791"/>
                    </a:lnTo>
                    <a:lnTo>
                      <a:pt x="412" y="788"/>
                    </a:lnTo>
                    <a:lnTo>
                      <a:pt x="415" y="783"/>
                    </a:lnTo>
                    <a:lnTo>
                      <a:pt x="416" y="778"/>
                    </a:lnTo>
                    <a:lnTo>
                      <a:pt x="418" y="772"/>
                    </a:lnTo>
                    <a:lnTo>
                      <a:pt x="420" y="767"/>
                    </a:lnTo>
                    <a:lnTo>
                      <a:pt x="418" y="754"/>
                    </a:lnTo>
                    <a:lnTo>
                      <a:pt x="418" y="754"/>
                    </a:lnTo>
                    <a:lnTo>
                      <a:pt x="416" y="743"/>
                    </a:lnTo>
                    <a:lnTo>
                      <a:pt x="415" y="730"/>
                    </a:lnTo>
                    <a:lnTo>
                      <a:pt x="415" y="719"/>
                    </a:lnTo>
                    <a:lnTo>
                      <a:pt x="416" y="708"/>
                    </a:lnTo>
                    <a:lnTo>
                      <a:pt x="421" y="686"/>
                    </a:lnTo>
                    <a:lnTo>
                      <a:pt x="428" y="662"/>
                    </a:lnTo>
                    <a:lnTo>
                      <a:pt x="428" y="662"/>
                    </a:lnTo>
                    <a:lnTo>
                      <a:pt x="429" y="654"/>
                    </a:lnTo>
                    <a:lnTo>
                      <a:pt x="431" y="651"/>
                    </a:lnTo>
                    <a:lnTo>
                      <a:pt x="429" y="648"/>
                    </a:lnTo>
                    <a:lnTo>
                      <a:pt x="429" y="648"/>
                    </a:lnTo>
                    <a:lnTo>
                      <a:pt x="423" y="638"/>
                    </a:lnTo>
                    <a:lnTo>
                      <a:pt x="421" y="632"/>
                    </a:lnTo>
                    <a:lnTo>
                      <a:pt x="421" y="624"/>
                    </a:lnTo>
                    <a:lnTo>
                      <a:pt x="424" y="619"/>
                    </a:lnTo>
                    <a:lnTo>
                      <a:pt x="429" y="614"/>
                    </a:lnTo>
                    <a:lnTo>
                      <a:pt x="434" y="610"/>
                    </a:lnTo>
                    <a:lnTo>
                      <a:pt x="447" y="602"/>
                    </a:lnTo>
                    <a:lnTo>
                      <a:pt x="447" y="602"/>
                    </a:lnTo>
                    <a:lnTo>
                      <a:pt x="467" y="586"/>
                    </a:lnTo>
                    <a:lnTo>
                      <a:pt x="490" y="570"/>
                    </a:lnTo>
                    <a:lnTo>
                      <a:pt x="510" y="553"/>
                    </a:lnTo>
                    <a:lnTo>
                      <a:pt x="520" y="545"/>
                    </a:lnTo>
                    <a:lnTo>
                      <a:pt x="529" y="535"/>
                    </a:lnTo>
                    <a:lnTo>
                      <a:pt x="529" y="535"/>
                    </a:lnTo>
                    <a:lnTo>
                      <a:pt x="540" y="521"/>
                    </a:lnTo>
                    <a:lnTo>
                      <a:pt x="548" y="508"/>
                    </a:lnTo>
                    <a:lnTo>
                      <a:pt x="552" y="497"/>
                    </a:lnTo>
                    <a:lnTo>
                      <a:pt x="552" y="487"/>
                    </a:lnTo>
                    <a:lnTo>
                      <a:pt x="547" y="478"/>
                    </a:lnTo>
                    <a:lnTo>
                      <a:pt x="539" y="468"/>
                    </a:lnTo>
                    <a:lnTo>
                      <a:pt x="528" y="460"/>
                    </a:lnTo>
                    <a:lnTo>
                      <a:pt x="512" y="452"/>
                    </a:lnTo>
                    <a:lnTo>
                      <a:pt x="512" y="452"/>
                    </a:lnTo>
                    <a:lnTo>
                      <a:pt x="502" y="449"/>
                    </a:lnTo>
                    <a:lnTo>
                      <a:pt x="499" y="446"/>
                    </a:lnTo>
                    <a:lnTo>
                      <a:pt x="498" y="443"/>
                    </a:lnTo>
                    <a:lnTo>
                      <a:pt x="499" y="440"/>
                    </a:lnTo>
                    <a:lnTo>
                      <a:pt x="499" y="440"/>
                    </a:lnTo>
                    <a:lnTo>
                      <a:pt x="501" y="425"/>
                    </a:lnTo>
                    <a:lnTo>
                      <a:pt x="499" y="414"/>
                    </a:lnTo>
                    <a:lnTo>
                      <a:pt x="494" y="406"/>
                    </a:lnTo>
                    <a:lnTo>
                      <a:pt x="488" y="400"/>
                    </a:lnTo>
                    <a:lnTo>
                      <a:pt x="480" y="395"/>
                    </a:lnTo>
                    <a:lnTo>
                      <a:pt x="471" y="392"/>
                    </a:lnTo>
                    <a:lnTo>
                      <a:pt x="461" y="391"/>
                    </a:lnTo>
                    <a:lnTo>
                      <a:pt x="450" y="391"/>
                    </a:lnTo>
                    <a:lnTo>
                      <a:pt x="450" y="391"/>
                    </a:lnTo>
                    <a:lnTo>
                      <a:pt x="423" y="389"/>
                    </a:lnTo>
                    <a:lnTo>
                      <a:pt x="409" y="387"/>
                    </a:lnTo>
                    <a:lnTo>
                      <a:pt x="394" y="387"/>
                    </a:lnTo>
                    <a:lnTo>
                      <a:pt x="380" y="389"/>
                    </a:lnTo>
                    <a:lnTo>
                      <a:pt x="367" y="392"/>
                    </a:lnTo>
                    <a:lnTo>
                      <a:pt x="353" y="400"/>
                    </a:lnTo>
                    <a:lnTo>
                      <a:pt x="340" y="410"/>
                    </a:lnTo>
                    <a:lnTo>
                      <a:pt x="340" y="410"/>
                    </a:lnTo>
                    <a:lnTo>
                      <a:pt x="332" y="414"/>
                    </a:lnTo>
                    <a:lnTo>
                      <a:pt x="324" y="418"/>
                    </a:lnTo>
                    <a:lnTo>
                      <a:pt x="316" y="418"/>
                    </a:lnTo>
                    <a:lnTo>
                      <a:pt x="307" y="416"/>
                    </a:lnTo>
                    <a:lnTo>
                      <a:pt x="288" y="410"/>
                    </a:lnTo>
                    <a:lnTo>
                      <a:pt x="278" y="408"/>
                    </a:lnTo>
                    <a:lnTo>
                      <a:pt x="270" y="406"/>
                    </a:lnTo>
                    <a:lnTo>
                      <a:pt x="270" y="406"/>
                    </a:lnTo>
                    <a:lnTo>
                      <a:pt x="250" y="405"/>
                    </a:lnTo>
                    <a:lnTo>
                      <a:pt x="231" y="406"/>
                    </a:lnTo>
                    <a:lnTo>
                      <a:pt x="223" y="408"/>
                    </a:lnTo>
                    <a:lnTo>
                      <a:pt x="213" y="411"/>
                    </a:lnTo>
                    <a:lnTo>
                      <a:pt x="205" y="416"/>
                    </a:lnTo>
                    <a:lnTo>
                      <a:pt x="196" y="421"/>
                    </a:lnTo>
                    <a:lnTo>
                      <a:pt x="196" y="421"/>
                    </a:lnTo>
                    <a:lnTo>
                      <a:pt x="194" y="416"/>
                    </a:lnTo>
                    <a:lnTo>
                      <a:pt x="194" y="411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9" y="402"/>
                    </a:lnTo>
                    <a:lnTo>
                      <a:pt x="202" y="397"/>
                    </a:lnTo>
                    <a:lnTo>
                      <a:pt x="210" y="391"/>
                    </a:lnTo>
                    <a:lnTo>
                      <a:pt x="213" y="387"/>
                    </a:lnTo>
                    <a:lnTo>
                      <a:pt x="213" y="383"/>
                    </a:lnTo>
                    <a:lnTo>
                      <a:pt x="212" y="378"/>
                    </a:lnTo>
                    <a:lnTo>
                      <a:pt x="207" y="371"/>
                    </a:lnTo>
                    <a:lnTo>
                      <a:pt x="207" y="371"/>
                    </a:lnTo>
                    <a:lnTo>
                      <a:pt x="196" y="360"/>
                    </a:lnTo>
                    <a:lnTo>
                      <a:pt x="191" y="356"/>
                    </a:lnTo>
                    <a:lnTo>
                      <a:pt x="185" y="352"/>
                    </a:lnTo>
                    <a:lnTo>
                      <a:pt x="180" y="351"/>
                    </a:lnTo>
                    <a:lnTo>
                      <a:pt x="172" y="349"/>
                    </a:lnTo>
                    <a:lnTo>
                      <a:pt x="164" y="352"/>
                    </a:lnTo>
                    <a:lnTo>
                      <a:pt x="154" y="357"/>
                    </a:lnTo>
                    <a:lnTo>
                      <a:pt x="154" y="357"/>
                    </a:lnTo>
                    <a:lnTo>
                      <a:pt x="143" y="364"/>
                    </a:lnTo>
                    <a:lnTo>
                      <a:pt x="131" y="368"/>
                    </a:lnTo>
                    <a:lnTo>
                      <a:pt x="105" y="375"/>
                    </a:lnTo>
                    <a:lnTo>
                      <a:pt x="78" y="383"/>
                    </a:lnTo>
                    <a:lnTo>
                      <a:pt x="65" y="387"/>
                    </a:lnTo>
                    <a:lnTo>
                      <a:pt x="53" y="394"/>
                    </a:lnTo>
                    <a:lnTo>
                      <a:pt x="53" y="394"/>
                    </a:lnTo>
                    <a:lnTo>
                      <a:pt x="51" y="386"/>
                    </a:lnTo>
                    <a:lnTo>
                      <a:pt x="53" y="378"/>
                    </a:lnTo>
                    <a:lnTo>
                      <a:pt x="56" y="370"/>
                    </a:lnTo>
                    <a:lnTo>
                      <a:pt x="59" y="365"/>
                    </a:lnTo>
                    <a:lnTo>
                      <a:pt x="70" y="354"/>
                    </a:lnTo>
                    <a:lnTo>
                      <a:pt x="78" y="341"/>
                    </a:lnTo>
                    <a:lnTo>
                      <a:pt x="78" y="341"/>
                    </a:lnTo>
                    <a:lnTo>
                      <a:pt x="70" y="338"/>
                    </a:lnTo>
                    <a:lnTo>
                      <a:pt x="61" y="335"/>
                    </a:lnTo>
                    <a:lnTo>
                      <a:pt x="59" y="333"/>
                    </a:lnTo>
                    <a:lnTo>
                      <a:pt x="57" y="330"/>
                    </a:lnTo>
                    <a:lnTo>
                      <a:pt x="61" y="325"/>
                    </a:lnTo>
                    <a:lnTo>
                      <a:pt x="65" y="317"/>
                    </a:lnTo>
                    <a:lnTo>
                      <a:pt x="65" y="317"/>
                    </a:lnTo>
                    <a:lnTo>
                      <a:pt x="67" y="314"/>
                    </a:lnTo>
                    <a:lnTo>
                      <a:pt x="67" y="308"/>
                    </a:lnTo>
                    <a:lnTo>
                      <a:pt x="62" y="292"/>
                    </a:lnTo>
                    <a:lnTo>
                      <a:pt x="59" y="284"/>
                    </a:lnTo>
                    <a:lnTo>
                      <a:pt x="54" y="278"/>
                    </a:lnTo>
                    <a:lnTo>
                      <a:pt x="50" y="273"/>
                    </a:lnTo>
                    <a:lnTo>
                      <a:pt x="46" y="271"/>
                    </a:lnTo>
                    <a:lnTo>
                      <a:pt x="46" y="271"/>
                    </a:lnTo>
                    <a:lnTo>
                      <a:pt x="38" y="270"/>
                    </a:lnTo>
                    <a:lnTo>
                      <a:pt x="32" y="267"/>
                    </a:lnTo>
                    <a:lnTo>
                      <a:pt x="30" y="262"/>
                    </a:lnTo>
                    <a:lnTo>
                      <a:pt x="32" y="257"/>
                    </a:lnTo>
                    <a:lnTo>
                      <a:pt x="32" y="257"/>
                    </a:lnTo>
                    <a:lnTo>
                      <a:pt x="35" y="246"/>
                    </a:lnTo>
                    <a:lnTo>
                      <a:pt x="37" y="235"/>
                    </a:lnTo>
                    <a:lnTo>
                      <a:pt x="35" y="227"/>
                    </a:lnTo>
                    <a:lnTo>
                      <a:pt x="30" y="219"/>
                    </a:lnTo>
                    <a:lnTo>
                      <a:pt x="26" y="211"/>
                    </a:lnTo>
                    <a:lnTo>
                      <a:pt x="19" y="203"/>
                    </a:lnTo>
                    <a:lnTo>
                      <a:pt x="8" y="189"/>
                    </a:lnTo>
                    <a:lnTo>
                      <a:pt x="8" y="189"/>
                    </a:lnTo>
                    <a:lnTo>
                      <a:pt x="3" y="181"/>
                    </a:lnTo>
                    <a:lnTo>
                      <a:pt x="0" y="173"/>
                    </a:lnTo>
                    <a:lnTo>
                      <a:pt x="0" y="167"/>
                    </a:lnTo>
                    <a:lnTo>
                      <a:pt x="0" y="159"/>
                    </a:lnTo>
                    <a:lnTo>
                      <a:pt x="2" y="152"/>
                    </a:lnTo>
                    <a:lnTo>
                      <a:pt x="5" y="146"/>
                    </a:lnTo>
                    <a:lnTo>
                      <a:pt x="10" y="141"/>
                    </a:lnTo>
                    <a:lnTo>
                      <a:pt x="16" y="136"/>
                    </a:lnTo>
                    <a:lnTo>
                      <a:pt x="16" y="136"/>
                    </a:lnTo>
                    <a:lnTo>
                      <a:pt x="42" y="116"/>
                    </a:lnTo>
                    <a:lnTo>
                      <a:pt x="56" y="106"/>
                    </a:lnTo>
                    <a:lnTo>
                      <a:pt x="70" y="98"/>
                    </a:lnTo>
                    <a:lnTo>
                      <a:pt x="84" y="90"/>
                    </a:lnTo>
                    <a:lnTo>
                      <a:pt x="100" y="86"/>
                    </a:lnTo>
                    <a:lnTo>
                      <a:pt x="118" y="82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46" y="84"/>
                    </a:lnTo>
                    <a:lnTo>
                      <a:pt x="158" y="8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3" y="76"/>
                    </a:lnTo>
                    <a:lnTo>
                      <a:pt x="186" y="74"/>
                    </a:lnTo>
                    <a:lnTo>
                      <a:pt x="186" y="71"/>
                    </a:lnTo>
                    <a:lnTo>
                      <a:pt x="188" y="67"/>
                    </a:lnTo>
                    <a:lnTo>
                      <a:pt x="188" y="67"/>
                    </a:lnTo>
                    <a:lnTo>
                      <a:pt x="189" y="52"/>
                    </a:lnTo>
                    <a:lnTo>
                      <a:pt x="194" y="40"/>
                    </a:lnTo>
                    <a:lnTo>
                      <a:pt x="200" y="28"/>
                    </a:lnTo>
                    <a:lnTo>
                      <a:pt x="210" y="19"/>
                    </a:lnTo>
                    <a:lnTo>
                      <a:pt x="220" y="11"/>
                    </a:lnTo>
                    <a:lnTo>
                      <a:pt x="232" y="6"/>
                    </a:lnTo>
                    <a:lnTo>
                      <a:pt x="245" y="3"/>
                    </a:lnTo>
                    <a:lnTo>
                      <a:pt x="258" y="1"/>
                    </a:lnTo>
                    <a:lnTo>
                      <a:pt x="258" y="1"/>
                    </a:lnTo>
                    <a:lnTo>
                      <a:pt x="262" y="3"/>
                    </a:lnTo>
                    <a:lnTo>
                      <a:pt x="266" y="5"/>
                    </a:lnTo>
                    <a:lnTo>
                      <a:pt x="267" y="5"/>
                    </a:lnTo>
                    <a:lnTo>
                      <a:pt x="267" y="5"/>
                    </a:lnTo>
                    <a:lnTo>
                      <a:pt x="288" y="0"/>
                    </a:lnTo>
                    <a:lnTo>
                      <a:pt x="308" y="0"/>
                    </a:lnTo>
                    <a:lnTo>
                      <a:pt x="328" y="1"/>
                    </a:lnTo>
                    <a:lnTo>
                      <a:pt x="347" y="6"/>
                    </a:lnTo>
                    <a:lnTo>
                      <a:pt x="364" y="13"/>
                    </a:lnTo>
                    <a:lnTo>
                      <a:pt x="382" y="20"/>
                    </a:lnTo>
                    <a:lnTo>
                      <a:pt x="416" y="38"/>
                    </a:lnTo>
                    <a:lnTo>
                      <a:pt x="416" y="38"/>
                    </a:lnTo>
                    <a:lnTo>
                      <a:pt x="423" y="41"/>
                    </a:lnTo>
                    <a:lnTo>
                      <a:pt x="426" y="41"/>
                    </a:lnTo>
                    <a:lnTo>
                      <a:pt x="431" y="41"/>
                    </a:lnTo>
                    <a:lnTo>
                      <a:pt x="434" y="40"/>
                    </a:lnTo>
                    <a:lnTo>
                      <a:pt x="442" y="36"/>
                    </a:lnTo>
                    <a:lnTo>
                      <a:pt x="448" y="33"/>
                    </a:lnTo>
                    <a:lnTo>
                      <a:pt x="448" y="33"/>
                    </a:lnTo>
                    <a:lnTo>
                      <a:pt x="459" y="30"/>
                    </a:lnTo>
                    <a:lnTo>
                      <a:pt x="471" y="28"/>
                    </a:lnTo>
                    <a:lnTo>
                      <a:pt x="493" y="30"/>
                    </a:lnTo>
                    <a:lnTo>
                      <a:pt x="515" y="33"/>
                    </a:lnTo>
                    <a:lnTo>
                      <a:pt x="525" y="33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77" y="30"/>
                    </a:lnTo>
                    <a:lnTo>
                      <a:pt x="617" y="30"/>
                    </a:lnTo>
                    <a:lnTo>
                      <a:pt x="656" y="33"/>
                    </a:lnTo>
                    <a:lnTo>
                      <a:pt x="696" y="38"/>
                    </a:lnTo>
                    <a:lnTo>
                      <a:pt x="734" y="46"/>
                    </a:lnTo>
                    <a:lnTo>
                      <a:pt x="774" y="54"/>
                    </a:lnTo>
                    <a:lnTo>
                      <a:pt x="852" y="68"/>
                    </a:lnTo>
                    <a:lnTo>
                      <a:pt x="852" y="68"/>
                    </a:lnTo>
                    <a:lnTo>
                      <a:pt x="868" y="71"/>
                    </a:lnTo>
                    <a:lnTo>
                      <a:pt x="884" y="71"/>
                    </a:lnTo>
                    <a:lnTo>
                      <a:pt x="898" y="71"/>
                    </a:lnTo>
                    <a:lnTo>
                      <a:pt x="914" y="71"/>
                    </a:lnTo>
                    <a:lnTo>
                      <a:pt x="944" y="67"/>
                    </a:lnTo>
                    <a:lnTo>
                      <a:pt x="974" y="60"/>
                    </a:lnTo>
                    <a:lnTo>
                      <a:pt x="974" y="60"/>
                    </a:lnTo>
                    <a:lnTo>
                      <a:pt x="993" y="55"/>
                    </a:lnTo>
                    <a:lnTo>
                      <a:pt x="1011" y="54"/>
                    </a:lnTo>
                    <a:lnTo>
                      <a:pt x="1030" y="52"/>
                    </a:lnTo>
                    <a:lnTo>
                      <a:pt x="1047" y="52"/>
                    </a:lnTo>
                    <a:lnTo>
                      <a:pt x="1065" y="55"/>
                    </a:lnTo>
                    <a:lnTo>
                      <a:pt x="1082" y="60"/>
                    </a:lnTo>
                    <a:lnTo>
                      <a:pt x="1100" y="67"/>
                    </a:lnTo>
                    <a:lnTo>
                      <a:pt x="1115" y="78"/>
                    </a:lnTo>
                    <a:lnTo>
                      <a:pt x="1115" y="78"/>
                    </a:lnTo>
                    <a:lnTo>
                      <a:pt x="1122" y="81"/>
                    </a:lnTo>
                    <a:lnTo>
                      <a:pt x="1128" y="84"/>
                    </a:lnTo>
                    <a:lnTo>
                      <a:pt x="1133" y="84"/>
                    </a:lnTo>
                    <a:lnTo>
                      <a:pt x="1136" y="84"/>
                    </a:lnTo>
                    <a:lnTo>
                      <a:pt x="1139" y="82"/>
                    </a:lnTo>
                    <a:lnTo>
                      <a:pt x="1139" y="82"/>
                    </a:lnTo>
                    <a:lnTo>
                      <a:pt x="1147" y="76"/>
                    </a:lnTo>
                    <a:lnTo>
                      <a:pt x="1155" y="71"/>
                    </a:lnTo>
                    <a:lnTo>
                      <a:pt x="1162" y="68"/>
                    </a:lnTo>
                    <a:lnTo>
                      <a:pt x="1169" y="67"/>
                    </a:lnTo>
                    <a:lnTo>
                      <a:pt x="1185" y="65"/>
                    </a:lnTo>
                    <a:lnTo>
                      <a:pt x="1200" y="67"/>
                    </a:lnTo>
                    <a:lnTo>
                      <a:pt x="1214" y="70"/>
                    </a:lnTo>
                    <a:lnTo>
                      <a:pt x="1230" y="74"/>
                    </a:lnTo>
                    <a:lnTo>
                      <a:pt x="1260" y="82"/>
                    </a:lnTo>
                    <a:lnTo>
                      <a:pt x="1260" y="82"/>
                    </a:lnTo>
                    <a:lnTo>
                      <a:pt x="1277" y="87"/>
                    </a:lnTo>
                    <a:lnTo>
                      <a:pt x="1297" y="89"/>
                    </a:lnTo>
                    <a:lnTo>
                      <a:pt x="1314" y="89"/>
                    </a:lnTo>
                    <a:lnTo>
                      <a:pt x="1324" y="89"/>
                    </a:lnTo>
                    <a:lnTo>
                      <a:pt x="1333" y="86"/>
                    </a:lnTo>
                    <a:lnTo>
                      <a:pt x="1333" y="86"/>
                    </a:lnTo>
                    <a:lnTo>
                      <a:pt x="1343" y="82"/>
                    </a:lnTo>
                    <a:lnTo>
                      <a:pt x="1352" y="84"/>
                    </a:lnTo>
                    <a:lnTo>
                      <a:pt x="1357" y="84"/>
                    </a:lnTo>
                    <a:lnTo>
                      <a:pt x="1362" y="87"/>
                    </a:lnTo>
                    <a:lnTo>
                      <a:pt x="1365" y="90"/>
                    </a:lnTo>
                    <a:lnTo>
                      <a:pt x="1370" y="97"/>
                    </a:lnTo>
                    <a:lnTo>
                      <a:pt x="1370" y="97"/>
                    </a:lnTo>
                    <a:lnTo>
                      <a:pt x="1374" y="103"/>
                    </a:lnTo>
                    <a:lnTo>
                      <a:pt x="1382" y="108"/>
                    </a:lnTo>
                    <a:lnTo>
                      <a:pt x="1390" y="109"/>
                    </a:lnTo>
                    <a:lnTo>
                      <a:pt x="1400" y="109"/>
                    </a:lnTo>
                    <a:lnTo>
                      <a:pt x="1400" y="109"/>
                    </a:lnTo>
                    <a:lnTo>
                      <a:pt x="1406" y="109"/>
                    </a:lnTo>
                    <a:lnTo>
                      <a:pt x="1414" y="109"/>
                    </a:lnTo>
                    <a:lnTo>
                      <a:pt x="1419" y="113"/>
                    </a:lnTo>
                    <a:lnTo>
                      <a:pt x="1424" y="114"/>
                    </a:lnTo>
                    <a:lnTo>
                      <a:pt x="1427" y="119"/>
                    </a:lnTo>
                    <a:lnTo>
                      <a:pt x="1428" y="124"/>
                    </a:lnTo>
                    <a:lnTo>
                      <a:pt x="1428" y="132"/>
                    </a:lnTo>
                    <a:lnTo>
                      <a:pt x="1428" y="138"/>
                    </a:lnTo>
                    <a:lnTo>
                      <a:pt x="1428" y="138"/>
                    </a:lnTo>
                    <a:lnTo>
                      <a:pt x="1428" y="146"/>
                    </a:lnTo>
                    <a:lnTo>
                      <a:pt x="1428" y="151"/>
                    </a:lnTo>
                    <a:lnTo>
                      <a:pt x="1432" y="155"/>
                    </a:lnTo>
                    <a:lnTo>
                      <a:pt x="1435" y="160"/>
                    </a:lnTo>
                    <a:lnTo>
                      <a:pt x="1438" y="163"/>
                    </a:lnTo>
                    <a:lnTo>
                      <a:pt x="1443" y="165"/>
                    </a:lnTo>
                    <a:lnTo>
                      <a:pt x="1455" y="167"/>
                    </a:lnTo>
                    <a:lnTo>
                      <a:pt x="1455" y="167"/>
                    </a:lnTo>
                    <a:lnTo>
                      <a:pt x="1487" y="171"/>
                    </a:lnTo>
                    <a:lnTo>
                      <a:pt x="1501" y="173"/>
                    </a:lnTo>
                    <a:lnTo>
                      <a:pt x="1516" y="178"/>
                    </a:lnTo>
                    <a:lnTo>
                      <a:pt x="1530" y="182"/>
                    </a:lnTo>
                    <a:lnTo>
                      <a:pt x="1544" y="189"/>
                    </a:lnTo>
                    <a:lnTo>
                      <a:pt x="1557" y="197"/>
                    </a:lnTo>
                    <a:lnTo>
                      <a:pt x="1568" y="208"/>
                    </a:lnTo>
                    <a:lnTo>
                      <a:pt x="1568" y="208"/>
                    </a:lnTo>
                    <a:lnTo>
                      <a:pt x="1576" y="214"/>
                    </a:lnTo>
                    <a:lnTo>
                      <a:pt x="1581" y="216"/>
                    </a:lnTo>
                    <a:lnTo>
                      <a:pt x="1584" y="217"/>
                    </a:lnTo>
                    <a:lnTo>
                      <a:pt x="1584" y="217"/>
                    </a:lnTo>
                    <a:lnTo>
                      <a:pt x="1614" y="222"/>
                    </a:lnTo>
                    <a:lnTo>
                      <a:pt x="1643" y="230"/>
                    </a:lnTo>
                    <a:lnTo>
                      <a:pt x="1700" y="243"/>
                    </a:lnTo>
                    <a:lnTo>
                      <a:pt x="1729" y="249"/>
                    </a:lnTo>
                    <a:lnTo>
                      <a:pt x="1759" y="252"/>
                    </a:lnTo>
                    <a:lnTo>
                      <a:pt x="1789" y="252"/>
                    </a:lnTo>
                    <a:lnTo>
                      <a:pt x="1803" y="251"/>
                    </a:lnTo>
                    <a:lnTo>
                      <a:pt x="1819" y="249"/>
                    </a:lnTo>
                    <a:lnTo>
                      <a:pt x="1819" y="249"/>
                    </a:lnTo>
                    <a:lnTo>
                      <a:pt x="1827" y="246"/>
                    </a:lnTo>
                    <a:lnTo>
                      <a:pt x="1830" y="243"/>
                    </a:lnTo>
                    <a:lnTo>
                      <a:pt x="1832" y="241"/>
                    </a:lnTo>
                    <a:lnTo>
                      <a:pt x="1832" y="241"/>
                    </a:lnTo>
                    <a:lnTo>
                      <a:pt x="1833" y="230"/>
                    </a:lnTo>
                    <a:lnTo>
                      <a:pt x="1838" y="222"/>
                    </a:lnTo>
                    <a:lnTo>
                      <a:pt x="1843" y="219"/>
                    </a:lnTo>
                    <a:lnTo>
                      <a:pt x="1849" y="217"/>
                    </a:lnTo>
                    <a:lnTo>
                      <a:pt x="1856" y="219"/>
                    </a:lnTo>
                    <a:lnTo>
                      <a:pt x="1864" y="221"/>
                    </a:lnTo>
                    <a:lnTo>
                      <a:pt x="1878" y="225"/>
                    </a:lnTo>
                    <a:lnTo>
                      <a:pt x="1878" y="225"/>
                    </a:lnTo>
                    <a:lnTo>
                      <a:pt x="1916" y="240"/>
                    </a:lnTo>
                    <a:lnTo>
                      <a:pt x="1916" y="240"/>
                    </a:lnTo>
                    <a:lnTo>
                      <a:pt x="1926" y="243"/>
                    </a:lnTo>
                    <a:lnTo>
                      <a:pt x="1932" y="246"/>
                    </a:lnTo>
                    <a:lnTo>
                      <a:pt x="1938" y="251"/>
                    </a:lnTo>
                    <a:lnTo>
                      <a:pt x="1945" y="256"/>
                    </a:lnTo>
                    <a:lnTo>
                      <a:pt x="1949" y="262"/>
                    </a:lnTo>
                    <a:lnTo>
                      <a:pt x="1953" y="270"/>
                    </a:lnTo>
                    <a:lnTo>
                      <a:pt x="1954" y="278"/>
                    </a:lnTo>
                    <a:lnTo>
                      <a:pt x="1956" y="287"/>
                    </a:lnTo>
                    <a:lnTo>
                      <a:pt x="1956" y="287"/>
                    </a:lnTo>
                    <a:lnTo>
                      <a:pt x="1956" y="294"/>
                    </a:lnTo>
                    <a:lnTo>
                      <a:pt x="1957" y="300"/>
                    </a:lnTo>
                    <a:lnTo>
                      <a:pt x="1961" y="303"/>
                    </a:lnTo>
                    <a:lnTo>
                      <a:pt x="1964" y="306"/>
                    </a:lnTo>
                    <a:lnTo>
                      <a:pt x="1968" y="308"/>
                    </a:lnTo>
                    <a:lnTo>
                      <a:pt x="1972" y="308"/>
                    </a:lnTo>
                    <a:lnTo>
                      <a:pt x="1983" y="305"/>
                    </a:lnTo>
                    <a:lnTo>
                      <a:pt x="1983" y="305"/>
                    </a:lnTo>
                    <a:lnTo>
                      <a:pt x="1992" y="300"/>
                    </a:lnTo>
                    <a:lnTo>
                      <a:pt x="2002" y="298"/>
                    </a:lnTo>
                    <a:lnTo>
                      <a:pt x="2011" y="297"/>
                    </a:lnTo>
                    <a:lnTo>
                      <a:pt x="2019" y="297"/>
                    </a:lnTo>
                    <a:lnTo>
                      <a:pt x="2029" y="300"/>
                    </a:lnTo>
                    <a:lnTo>
                      <a:pt x="2037" y="303"/>
                    </a:lnTo>
                    <a:lnTo>
                      <a:pt x="2046" y="308"/>
                    </a:lnTo>
                    <a:lnTo>
                      <a:pt x="2054" y="314"/>
                    </a:lnTo>
                    <a:lnTo>
                      <a:pt x="2054" y="314"/>
                    </a:lnTo>
                    <a:lnTo>
                      <a:pt x="2061" y="317"/>
                    </a:lnTo>
                    <a:lnTo>
                      <a:pt x="2069" y="319"/>
                    </a:lnTo>
                    <a:lnTo>
                      <a:pt x="2084" y="319"/>
                    </a:lnTo>
                    <a:lnTo>
                      <a:pt x="2084" y="319"/>
                    </a:lnTo>
                    <a:lnTo>
                      <a:pt x="2107" y="321"/>
                    </a:lnTo>
                    <a:lnTo>
                      <a:pt x="2127" y="321"/>
                    </a:lnTo>
                    <a:lnTo>
                      <a:pt x="2170" y="317"/>
                    </a:lnTo>
                    <a:lnTo>
                      <a:pt x="2212" y="313"/>
                    </a:lnTo>
                    <a:lnTo>
                      <a:pt x="2254" y="306"/>
                    </a:lnTo>
                    <a:lnTo>
                      <a:pt x="2254" y="306"/>
                    </a:lnTo>
                    <a:lnTo>
                      <a:pt x="2269" y="306"/>
                    </a:lnTo>
                    <a:lnTo>
                      <a:pt x="2275" y="306"/>
                    </a:lnTo>
                    <a:lnTo>
                      <a:pt x="2281" y="308"/>
                    </a:lnTo>
                    <a:lnTo>
                      <a:pt x="2281" y="308"/>
                    </a:lnTo>
                    <a:lnTo>
                      <a:pt x="2289" y="310"/>
                    </a:lnTo>
                    <a:lnTo>
                      <a:pt x="2296" y="311"/>
                    </a:lnTo>
                    <a:lnTo>
                      <a:pt x="2299" y="313"/>
                    </a:lnTo>
                    <a:lnTo>
                      <a:pt x="2302" y="314"/>
                    </a:lnTo>
                    <a:lnTo>
                      <a:pt x="2304" y="317"/>
                    </a:lnTo>
                    <a:lnTo>
                      <a:pt x="2305" y="322"/>
                    </a:lnTo>
                    <a:lnTo>
                      <a:pt x="2305" y="322"/>
                    </a:lnTo>
                    <a:lnTo>
                      <a:pt x="2304" y="329"/>
                    </a:lnTo>
                    <a:lnTo>
                      <a:pt x="2300" y="333"/>
                    </a:lnTo>
                    <a:lnTo>
                      <a:pt x="2294" y="337"/>
                    </a:lnTo>
                    <a:lnTo>
                      <a:pt x="2289" y="340"/>
                    </a:lnTo>
                    <a:lnTo>
                      <a:pt x="2289" y="340"/>
                    </a:lnTo>
                    <a:lnTo>
                      <a:pt x="2285" y="343"/>
                    </a:lnTo>
                    <a:lnTo>
                      <a:pt x="2280" y="348"/>
                    </a:lnTo>
                    <a:lnTo>
                      <a:pt x="2277" y="352"/>
                    </a:lnTo>
                    <a:lnTo>
                      <a:pt x="2275" y="357"/>
                    </a:lnTo>
                    <a:lnTo>
                      <a:pt x="2273" y="362"/>
                    </a:lnTo>
                    <a:lnTo>
                      <a:pt x="2273" y="367"/>
                    </a:lnTo>
                    <a:lnTo>
                      <a:pt x="2273" y="373"/>
                    </a:lnTo>
                    <a:lnTo>
                      <a:pt x="2275" y="378"/>
                    </a:lnTo>
                    <a:lnTo>
                      <a:pt x="2275" y="378"/>
                    </a:lnTo>
                    <a:lnTo>
                      <a:pt x="2280" y="391"/>
                    </a:lnTo>
                    <a:lnTo>
                      <a:pt x="2280" y="403"/>
                    </a:lnTo>
                    <a:lnTo>
                      <a:pt x="2280" y="414"/>
                    </a:lnTo>
                    <a:lnTo>
                      <a:pt x="2275" y="424"/>
                    </a:lnTo>
                    <a:lnTo>
                      <a:pt x="2270" y="433"/>
                    </a:lnTo>
                    <a:lnTo>
                      <a:pt x="2264" y="441"/>
                    </a:lnTo>
                    <a:lnTo>
                      <a:pt x="2254" y="449"/>
                    </a:lnTo>
                    <a:lnTo>
                      <a:pt x="2245" y="457"/>
                    </a:lnTo>
                    <a:lnTo>
                      <a:pt x="2245" y="457"/>
                    </a:lnTo>
                    <a:lnTo>
                      <a:pt x="2232" y="465"/>
                    </a:lnTo>
                    <a:lnTo>
                      <a:pt x="2218" y="475"/>
                    </a:lnTo>
                    <a:lnTo>
                      <a:pt x="2202" y="483"/>
                    </a:lnTo>
                    <a:lnTo>
                      <a:pt x="2188" y="489"/>
                    </a:lnTo>
                    <a:lnTo>
                      <a:pt x="2188" y="489"/>
                    </a:lnTo>
                    <a:lnTo>
                      <a:pt x="2162" y="499"/>
                    </a:lnTo>
                    <a:lnTo>
                      <a:pt x="2137" y="511"/>
                    </a:lnTo>
                    <a:lnTo>
                      <a:pt x="2126" y="518"/>
                    </a:lnTo>
                    <a:lnTo>
                      <a:pt x="2115" y="526"/>
                    </a:lnTo>
                    <a:lnTo>
                      <a:pt x="2105" y="535"/>
                    </a:lnTo>
                    <a:lnTo>
                      <a:pt x="2094" y="545"/>
                    </a:lnTo>
                    <a:lnTo>
                      <a:pt x="2094" y="545"/>
                    </a:lnTo>
                    <a:lnTo>
                      <a:pt x="2086" y="553"/>
                    </a:lnTo>
                    <a:lnTo>
                      <a:pt x="2076" y="559"/>
                    </a:lnTo>
                    <a:lnTo>
                      <a:pt x="2065" y="564"/>
                    </a:lnTo>
                    <a:lnTo>
                      <a:pt x="2054" y="567"/>
                    </a:lnTo>
                    <a:lnTo>
                      <a:pt x="2032" y="570"/>
                    </a:lnTo>
                    <a:lnTo>
                      <a:pt x="2010" y="573"/>
                    </a:lnTo>
                    <a:lnTo>
                      <a:pt x="2010" y="573"/>
                    </a:lnTo>
                    <a:lnTo>
                      <a:pt x="1984" y="576"/>
                    </a:lnTo>
                    <a:lnTo>
                      <a:pt x="1961" y="584"/>
                    </a:lnTo>
                    <a:lnTo>
                      <a:pt x="1938" y="592"/>
                    </a:lnTo>
                    <a:lnTo>
                      <a:pt x="1916" y="602"/>
                    </a:lnTo>
                    <a:lnTo>
                      <a:pt x="1895" y="613"/>
                    </a:lnTo>
                    <a:lnTo>
                      <a:pt x="1873" y="626"/>
                    </a:lnTo>
                    <a:lnTo>
                      <a:pt x="1832" y="651"/>
                    </a:lnTo>
                    <a:lnTo>
                      <a:pt x="1832" y="651"/>
                    </a:lnTo>
                    <a:lnTo>
                      <a:pt x="1827" y="656"/>
                    </a:lnTo>
                    <a:lnTo>
                      <a:pt x="1824" y="661"/>
                    </a:lnTo>
                    <a:lnTo>
                      <a:pt x="1824" y="665"/>
                    </a:lnTo>
                    <a:lnTo>
                      <a:pt x="1827" y="672"/>
                    </a:lnTo>
                    <a:lnTo>
                      <a:pt x="1827" y="672"/>
                    </a:lnTo>
                    <a:lnTo>
                      <a:pt x="1832" y="680"/>
                    </a:lnTo>
                    <a:lnTo>
                      <a:pt x="1833" y="684"/>
                    </a:lnTo>
                    <a:lnTo>
                      <a:pt x="1833" y="691"/>
                    </a:lnTo>
                    <a:lnTo>
                      <a:pt x="1832" y="695"/>
                    </a:lnTo>
                    <a:lnTo>
                      <a:pt x="1829" y="700"/>
                    </a:lnTo>
                    <a:lnTo>
                      <a:pt x="1824" y="703"/>
                    </a:lnTo>
                    <a:lnTo>
                      <a:pt x="1814" y="710"/>
                    </a:lnTo>
                    <a:lnTo>
                      <a:pt x="1814" y="710"/>
                    </a:lnTo>
                    <a:lnTo>
                      <a:pt x="1800" y="716"/>
                    </a:lnTo>
                    <a:lnTo>
                      <a:pt x="1789" y="722"/>
                    </a:lnTo>
                    <a:lnTo>
                      <a:pt x="1778" y="730"/>
                    </a:lnTo>
                    <a:lnTo>
                      <a:pt x="1768" y="740"/>
                    </a:lnTo>
                    <a:lnTo>
                      <a:pt x="1759" y="749"/>
                    </a:lnTo>
                    <a:lnTo>
                      <a:pt x="1751" y="761"/>
                    </a:lnTo>
                    <a:lnTo>
                      <a:pt x="1737" y="783"/>
                    </a:lnTo>
                    <a:lnTo>
                      <a:pt x="1737" y="783"/>
                    </a:lnTo>
                    <a:lnTo>
                      <a:pt x="1729" y="794"/>
                    </a:lnTo>
                    <a:lnTo>
                      <a:pt x="1722" y="805"/>
                    </a:lnTo>
                    <a:lnTo>
                      <a:pt x="1705" y="823"/>
                    </a:lnTo>
                    <a:lnTo>
                      <a:pt x="1668" y="857"/>
                    </a:lnTo>
                    <a:lnTo>
                      <a:pt x="1668" y="857"/>
                    </a:lnTo>
                    <a:lnTo>
                      <a:pt x="1659" y="867"/>
                    </a:lnTo>
                    <a:lnTo>
                      <a:pt x="1651" y="877"/>
                    </a:lnTo>
                    <a:lnTo>
                      <a:pt x="1644" y="888"/>
                    </a:lnTo>
                    <a:lnTo>
                      <a:pt x="1638" y="897"/>
                    </a:lnTo>
                    <a:lnTo>
                      <a:pt x="1629" y="919"/>
                    </a:lnTo>
                    <a:lnTo>
                      <a:pt x="1622" y="942"/>
                    </a:lnTo>
                    <a:lnTo>
                      <a:pt x="1619" y="965"/>
                    </a:lnTo>
                    <a:lnTo>
                      <a:pt x="1619" y="989"/>
                    </a:lnTo>
                    <a:lnTo>
                      <a:pt x="1621" y="1013"/>
                    </a:lnTo>
                    <a:lnTo>
                      <a:pt x="1625" y="1039"/>
                    </a:lnTo>
                    <a:lnTo>
                      <a:pt x="1625" y="1039"/>
                    </a:lnTo>
                    <a:lnTo>
                      <a:pt x="1627" y="1048"/>
                    </a:lnTo>
                    <a:lnTo>
                      <a:pt x="1632" y="1056"/>
                    </a:lnTo>
                    <a:lnTo>
                      <a:pt x="1636" y="1062"/>
                    </a:lnTo>
                    <a:lnTo>
                      <a:pt x="1641" y="1069"/>
                    </a:lnTo>
                    <a:lnTo>
                      <a:pt x="1654" y="1081"/>
                    </a:lnTo>
                    <a:lnTo>
                      <a:pt x="1667" y="1093"/>
                    </a:lnTo>
                    <a:lnTo>
                      <a:pt x="1667" y="1093"/>
                    </a:lnTo>
                    <a:lnTo>
                      <a:pt x="1678" y="1105"/>
                    </a:lnTo>
                    <a:lnTo>
                      <a:pt x="1684" y="1116"/>
                    </a:lnTo>
                    <a:lnTo>
                      <a:pt x="1689" y="1126"/>
                    </a:lnTo>
                    <a:lnTo>
                      <a:pt x="1689" y="1135"/>
                    </a:lnTo>
                    <a:lnTo>
                      <a:pt x="1687" y="1145"/>
                    </a:lnTo>
                    <a:lnTo>
                      <a:pt x="1681" y="1154"/>
                    </a:lnTo>
                    <a:lnTo>
                      <a:pt x="1671" y="1164"/>
                    </a:lnTo>
                    <a:lnTo>
                      <a:pt x="1659" y="1174"/>
                    </a:lnTo>
                    <a:lnTo>
                      <a:pt x="1659" y="1174"/>
                    </a:lnTo>
                    <a:lnTo>
                      <a:pt x="1638" y="1186"/>
                    </a:lnTo>
                    <a:lnTo>
                      <a:pt x="1617" y="1199"/>
                    </a:lnTo>
                    <a:lnTo>
                      <a:pt x="1597" y="1212"/>
                    </a:lnTo>
                    <a:lnTo>
                      <a:pt x="1587" y="1220"/>
                    </a:lnTo>
                    <a:lnTo>
                      <a:pt x="1578" y="1228"/>
                    </a:lnTo>
                    <a:lnTo>
                      <a:pt x="1578" y="1228"/>
                    </a:lnTo>
                    <a:lnTo>
                      <a:pt x="1565" y="1240"/>
                    </a:lnTo>
                    <a:lnTo>
                      <a:pt x="1555" y="1253"/>
                    </a:lnTo>
                    <a:lnTo>
                      <a:pt x="1546" y="1266"/>
                    </a:lnTo>
                    <a:lnTo>
                      <a:pt x="1538" y="1280"/>
                    </a:lnTo>
                    <a:lnTo>
                      <a:pt x="1524" y="1310"/>
                    </a:lnTo>
                    <a:lnTo>
                      <a:pt x="1511" y="1340"/>
                    </a:lnTo>
                    <a:lnTo>
                      <a:pt x="1511" y="1340"/>
                    </a:lnTo>
                    <a:lnTo>
                      <a:pt x="1508" y="1350"/>
                    </a:lnTo>
                    <a:lnTo>
                      <a:pt x="1506" y="1353"/>
                    </a:lnTo>
                    <a:lnTo>
                      <a:pt x="1508" y="1358"/>
                    </a:lnTo>
                    <a:lnTo>
                      <a:pt x="1508" y="1358"/>
                    </a:lnTo>
                    <a:lnTo>
                      <a:pt x="1516" y="1369"/>
                    </a:lnTo>
                    <a:lnTo>
                      <a:pt x="1519" y="1378"/>
                    </a:lnTo>
                    <a:lnTo>
                      <a:pt x="1517" y="1386"/>
                    </a:lnTo>
                    <a:lnTo>
                      <a:pt x="1514" y="1391"/>
                    </a:lnTo>
                    <a:lnTo>
                      <a:pt x="1508" y="1396"/>
                    </a:lnTo>
                    <a:lnTo>
                      <a:pt x="1500" y="1399"/>
                    </a:lnTo>
                    <a:lnTo>
                      <a:pt x="1484" y="1404"/>
                    </a:lnTo>
                    <a:lnTo>
                      <a:pt x="1484" y="1404"/>
                    </a:lnTo>
                    <a:lnTo>
                      <a:pt x="1471" y="1409"/>
                    </a:lnTo>
                    <a:lnTo>
                      <a:pt x="1459" y="1410"/>
                    </a:lnTo>
                    <a:lnTo>
                      <a:pt x="1432" y="1412"/>
                    </a:lnTo>
                    <a:lnTo>
                      <a:pt x="1432" y="1412"/>
                    </a:lnTo>
                    <a:lnTo>
                      <a:pt x="1420" y="1413"/>
                    </a:lnTo>
                    <a:lnTo>
                      <a:pt x="1411" y="1415"/>
                    </a:lnTo>
                    <a:lnTo>
                      <a:pt x="1390" y="1420"/>
                    </a:lnTo>
                    <a:lnTo>
                      <a:pt x="1371" y="1429"/>
                    </a:lnTo>
                    <a:lnTo>
                      <a:pt x="1352" y="1442"/>
                    </a:lnTo>
                    <a:lnTo>
                      <a:pt x="1335" y="1456"/>
                    </a:lnTo>
                    <a:lnTo>
                      <a:pt x="1320" y="1472"/>
                    </a:lnTo>
                    <a:lnTo>
                      <a:pt x="1309" y="1491"/>
                    </a:lnTo>
                    <a:lnTo>
                      <a:pt x="1300" y="1509"/>
                    </a:lnTo>
                    <a:lnTo>
                      <a:pt x="1300" y="1509"/>
                    </a:lnTo>
                    <a:lnTo>
                      <a:pt x="1290" y="1534"/>
                    </a:lnTo>
                    <a:lnTo>
                      <a:pt x="1277" y="1558"/>
                    </a:lnTo>
                    <a:lnTo>
                      <a:pt x="1277" y="1558"/>
                    </a:lnTo>
                    <a:lnTo>
                      <a:pt x="1271" y="1569"/>
                    </a:lnTo>
                    <a:lnTo>
                      <a:pt x="1263" y="1579"/>
                    </a:lnTo>
                    <a:lnTo>
                      <a:pt x="1257" y="1585"/>
                    </a:lnTo>
                    <a:lnTo>
                      <a:pt x="1249" y="1588"/>
                    </a:lnTo>
                    <a:lnTo>
                      <a:pt x="1241" y="1590"/>
                    </a:lnTo>
                    <a:lnTo>
                      <a:pt x="1231" y="1588"/>
                    </a:lnTo>
                    <a:lnTo>
                      <a:pt x="1222" y="1585"/>
                    </a:lnTo>
                    <a:lnTo>
                      <a:pt x="1208" y="1580"/>
                    </a:lnTo>
                    <a:lnTo>
                      <a:pt x="1208" y="1580"/>
                    </a:lnTo>
                    <a:lnTo>
                      <a:pt x="1198" y="1579"/>
                    </a:lnTo>
                    <a:lnTo>
                      <a:pt x="1187" y="1579"/>
                    </a:lnTo>
                    <a:lnTo>
                      <a:pt x="1179" y="1582"/>
                    </a:lnTo>
                    <a:lnTo>
                      <a:pt x="1169" y="1586"/>
                    </a:lnTo>
                    <a:lnTo>
                      <a:pt x="1169" y="1586"/>
                    </a:lnTo>
                    <a:lnTo>
                      <a:pt x="1158" y="1593"/>
                    </a:lnTo>
                    <a:lnTo>
                      <a:pt x="1146" y="1599"/>
                    </a:lnTo>
                    <a:lnTo>
                      <a:pt x="1133" y="1602"/>
                    </a:lnTo>
                    <a:lnTo>
                      <a:pt x="1120" y="1602"/>
                    </a:lnTo>
                    <a:lnTo>
                      <a:pt x="1120" y="1602"/>
                    </a:lnTo>
                    <a:lnTo>
                      <a:pt x="1085" y="1599"/>
                    </a:lnTo>
                    <a:lnTo>
                      <a:pt x="1050" y="1598"/>
                    </a:lnTo>
                    <a:lnTo>
                      <a:pt x="1014" y="1599"/>
                    </a:lnTo>
                    <a:lnTo>
                      <a:pt x="979" y="1601"/>
                    </a:lnTo>
                    <a:lnTo>
                      <a:pt x="909" y="1604"/>
                    </a:lnTo>
                    <a:lnTo>
                      <a:pt x="874" y="1604"/>
                    </a:lnTo>
                    <a:lnTo>
                      <a:pt x="839" y="1602"/>
                    </a:lnTo>
                    <a:lnTo>
                      <a:pt x="839" y="1602"/>
                    </a:lnTo>
                    <a:lnTo>
                      <a:pt x="828" y="1602"/>
                    </a:lnTo>
                    <a:lnTo>
                      <a:pt x="817" y="1604"/>
                    </a:lnTo>
                    <a:lnTo>
                      <a:pt x="806" y="1607"/>
                    </a:lnTo>
                    <a:lnTo>
                      <a:pt x="803" y="1610"/>
                    </a:lnTo>
                    <a:lnTo>
                      <a:pt x="798" y="1615"/>
                    </a:lnTo>
                    <a:lnTo>
                      <a:pt x="798" y="1615"/>
                    </a:lnTo>
                    <a:lnTo>
                      <a:pt x="788" y="1626"/>
                    </a:lnTo>
                    <a:lnTo>
                      <a:pt x="777" y="1634"/>
                    </a:lnTo>
                    <a:lnTo>
                      <a:pt x="764" y="1642"/>
                    </a:lnTo>
                    <a:lnTo>
                      <a:pt x="752" y="1647"/>
                    </a:lnTo>
                    <a:lnTo>
                      <a:pt x="739" y="1652"/>
                    </a:lnTo>
                    <a:lnTo>
                      <a:pt x="725" y="1655"/>
                    </a:lnTo>
                    <a:lnTo>
                      <a:pt x="698" y="1660"/>
                    </a:lnTo>
                    <a:lnTo>
                      <a:pt x="698" y="1660"/>
                    </a:lnTo>
                    <a:lnTo>
                      <a:pt x="690" y="1660"/>
                    </a:lnTo>
                    <a:lnTo>
                      <a:pt x="683" y="1663"/>
                    </a:lnTo>
                    <a:lnTo>
                      <a:pt x="672" y="1669"/>
                    </a:lnTo>
                    <a:lnTo>
                      <a:pt x="663" y="1677"/>
                    </a:lnTo>
                    <a:lnTo>
                      <a:pt x="653" y="1690"/>
                    </a:lnTo>
                    <a:lnTo>
                      <a:pt x="653" y="1690"/>
                    </a:lnTo>
                    <a:lnTo>
                      <a:pt x="637" y="1710"/>
                    </a:lnTo>
                    <a:lnTo>
                      <a:pt x="618" y="1728"/>
                    </a:lnTo>
                    <a:lnTo>
                      <a:pt x="598" y="1745"/>
                    </a:lnTo>
                    <a:lnTo>
                      <a:pt x="574" y="1758"/>
                    </a:lnTo>
                    <a:lnTo>
                      <a:pt x="574" y="1758"/>
                    </a:lnTo>
                    <a:lnTo>
                      <a:pt x="571" y="1761"/>
                    </a:lnTo>
                    <a:lnTo>
                      <a:pt x="566" y="1761"/>
                    </a:lnTo>
                    <a:lnTo>
                      <a:pt x="558" y="1761"/>
                    </a:lnTo>
                    <a:lnTo>
                      <a:pt x="550" y="1756"/>
                    </a:lnTo>
                    <a:lnTo>
                      <a:pt x="544" y="1750"/>
                    </a:lnTo>
                    <a:lnTo>
                      <a:pt x="544" y="1750"/>
                    </a:lnTo>
                    <a:lnTo>
                      <a:pt x="534" y="1741"/>
                    </a:lnTo>
                    <a:lnTo>
                      <a:pt x="523" y="1733"/>
                    </a:lnTo>
                    <a:lnTo>
                      <a:pt x="510" y="1726"/>
                    </a:lnTo>
                    <a:lnTo>
                      <a:pt x="496" y="1721"/>
                    </a:lnTo>
                    <a:lnTo>
                      <a:pt x="496" y="1721"/>
                    </a:lnTo>
                    <a:lnTo>
                      <a:pt x="486" y="1718"/>
                    </a:lnTo>
                    <a:lnTo>
                      <a:pt x="478" y="1712"/>
                    </a:lnTo>
                    <a:lnTo>
                      <a:pt x="472" y="1702"/>
                    </a:lnTo>
                    <a:lnTo>
                      <a:pt x="466" y="1693"/>
                    </a:lnTo>
                    <a:lnTo>
                      <a:pt x="461" y="1680"/>
                    </a:lnTo>
                    <a:lnTo>
                      <a:pt x="458" y="1669"/>
                    </a:lnTo>
                    <a:lnTo>
                      <a:pt x="456" y="1658"/>
                    </a:lnTo>
                    <a:lnTo>
                      <a:pt x="456" y="1647"/>
                    </a:lnTo>
                    <a:lnTo>
                      <a:pt x="456" y="1647"/>
                    </a:lnTo>
                    <a:lnTo>
                      <a:pt x="456" y="1642"/>
                    </a:lnTo>
                    <a:lnTo>
                      <a:pt x="456" y="1637"/>
                    </a:lnTo>
                    <a:lnTo>
                      <a:pt x="455" y="1634"/>
                    </a:lnTo>
                    <a:lnTo>
                      <a:pt x="451" y="1631"/>
                    </a:lnTo>
                    <a:lnTo>
                      <a:pt x="445" y="1626"/>
                    </a:lnTo>
                    <a:lnTo>
                      <a:pt x="439" y="1621"/>
                    </a:lnTo>
                    <a:lnTo>
                      <a:pt x="439" y="1621"/>
                    </a:lnTo>
                    <a:lnTo>
                      <a:pt x="432" y="1615"/>
                    </a:lnTo>
                    <a:lnTo>
                      <a:pt x="426" y="1609"/>
                    </a:lnTo>
                    <a:lnTo>
                      <a:pt x="424" y="1601"/>
                    </a:lnTo>
                    <a:lnTo>
                      <a:pt x="424" y="1598"/>
                    </a:lnTo>
                    <a:lnTo>
                      <a:pt x="424" y="1593"/>
                    </a:lnTo>
                    <a:lnTo>
                      <a:pt x="424" y="1593"/>
                    </a:lnTo>
                    <a:lnTo>
                      <a:pt x="428" y="1585"/>
                    </a:lnTo>
                    <a:lnTo>
                      <a:pt x="428" y="1579"/>
                    </a:lnTo>
                    <a:lnTo>
                      <a:pt x="426" y="1572"/>
                    </a:lnTo>
                    <a:lnTo>
                      <a:pt x="423" y="1566"/>
                    </a:lnTo>
                    <a:lnTo>
                      <a:pt x="420" y="1561"/>
                    </a:lnTo>
                    <a:lnTo>
                      <a:pt x="415" y="1556"/>
                    </a:lnTo>
                    <a:lnTo>
                      <a:pt x="404" y="1548"/>
                    </a:lnTo>
                    <a:lnTo>
                      <a:pt x="404" y="1548"/>
                    </a:lnTo>
                    <a:lnTo>
                      <a:pt x="393" y="1540"/>
                    </a:lnTo>
                    <a:lnTo>
                      <a:pt x="382" y="1532"/>
                    </a:lnTo>
                    <a:lnTo>
                      <a:pt x="372" y="1523"/>
                    </a:lnTo>
                    <a:lnTo>
                      <a:pt x="366" y="1513"/>
                    </a:lnTo>
                    <a:lnTo>
                      <a:pt x="366" y="1513"/>
                    </a:lnTo>
                    <a:lnTo>
                      <a:pt x="358" y="1501"/>
                    </a:lnTo>
                    <a:lnTo>
                      <a:pt x="348" y="1493"/>
                    </a:lnTo>
                    <a:lnTo>
                      <a:pt x="339" y="1488"/>
                    </a:lnTo>
                    <a:lnTo>
                      <a:pt x="329" y="1486"/>
                    </a:lnTo>
                    <a:lnTo>
                      <a:pt x="320" y="1485"/>
                    </a:lnTo>
                    <a:lnTo>
                      <a:pt x="308" y="1486"/>
                    </a:lnTo>
                    <a:lnTo>
                      <a:pt x="286" y="1490"/>
                    </a:lnTo>
                    <a:lnTo>
                      <a:pt x="286" y="1490"/>
                    </a:lnTo>
                    <a:lnTo>
                      <a:pt x="274" y="1493"/>
                    </a:lnTo>
                    <a:lnTo>
                      <a:pt x="267" y="1494"/>
                    </a:lnTo>
                    <a:lnTo>
                      <a:pt x="261" y="1496"/>
                    </a:lnTo>
                    <a:lnTo>
                      <a:pt x="256" y="1494"/>
                    </a:lnTo>
                    <a:lnTo>
                      <a:pt x="254" y="1493"/>
                    </a:lnTo>
                    <a:lnTo>
                      <a:pt x="253" y="1490"/>
                    </a:lnTo>
                    <a:lnTo>
                      <a:pt x="254" y="1482"/>
                    </a:lnTo>
                    <a:lnTo>
                      <a:pt x="258" y="1469"/>
                    </a:lnTo>
                    <a:lnTo>
                      <a:pt x="258" y="1469"/>
                    </a:lnTo>
                    <a:lnTo>
                      <a:pt x="258" y="1466"/>
                    </a:lnTo>
                    <a:lnTo>
                      <a:pt x="258" y="1466"/>
                    </a:lnTo>
                    <a:lnTo>
                      <a:pt x="251" y="1453"/>
                    </a:lnTo>
                    <a:lnTo>
                      <a:pt x="248" y="1442"/>
                    </a:lnTo>
                    <a:lnTo>
                      <a:pt x="247" y="1431"/>
                    </a:lnTo>
                    <a:lnTo>
                      <a:pt x="247" y="1420"/>
                    </a:lnTo>
                    <a:lnTo>
                      <a:pt x="248" y="1410"/>
                    </a:lnTo>
                    <a:lnTo>
                      <a:pt x="251" y="1401"/>
                    </a:lnTo>
                    <a:lnTo>
                      <a:pt x="254" y="1391"/>
                    </a:lnTo>
                    <a:lnTo>
                      <a:pt x="259" y="1382"/>
                    </a:lnTo>
                    <a:lnTo>
                      <a:pt x="270" y="1364"/>
                    </a:lnTo>
                    <a:lnTo>
                      <a:pt x="285" y="1348"/>
                    </a:lnTo>
                    <a:lnTo>
                      <a:pt x="297" y="1332"/>
                    </a:lnTo>
                    <a:lnTo>
                      <a:pt x="310" y="1315"/>
                    </a:lnTo>
                    <a:lnTo>
                      <a:pt x="310" y="1315"/>
                    </a:lnTo>
                    <a:lnTo>
                      <a:pt x="315" y="1310"/>
                    </a:lnTo>
                    <a:lnTo>
                      <a:pt x="320" y="1307"/>
                    </a:lnTo>
                    <a:lnTo>
                      <a:pt x="334" y="1302"/>
                    </a:lnTo>
                    <a:lnTo>
                      <a:pt x="334" y="1302"/>
                    </a:lnTo>
                    <a:lnTo>
                      <a:pt x="340" y="1301"/>
                    </a:lnTo>
                    <a:lnTo>
                      <a:pt x="347" y="1297"/>
                    </a:lnTo>
                    <a:lnTo>
                      <a:pt x="350" y="1293"/>
                    </a:lnTo>
                    <a:lnTo>
                      <a:pt x="353" y="1288"/>
                    </a:lnTo>
                    <a:lnTo>
                      <a:pt x="358" y="1275"/>
                    </a:lnTo>
                    <a:lnTo>
                      <a:pt x="361" y="1264"/>
                    </a:lnTo>
                    <a:lnTo>
                      <a:pt x="361" y="1264"/>
                    </a:lnTo>
                    <a:lnTo>
                      <a:pt x="361" y="1258"/>
                    </a:lnTo>
                    <a:lnTo>
                      <a:pt x="361" y="1253"/>
                    </a:lnTo>
                    <a:lnTo>
                      <a:pt x="358" y="1250"/>
                    </a:lnTo>
                    <a:lnTo>
                      <a:pt x="355" y="1248"/>
                    </a:lnTo>
                    <a:lnTo>
                      <a:pt x="347" y="1247"/>
                    </a:lnTo>
                    <a:lnTo>
                      <a:pt x="339" y="1245"/>
                    </a:lnTo>
                    <a:lnTo>
                      <a:pt x="339" y="1245"/>
                    </a:lnTo>
                    <a:lnTo>
                      <a:pt x="331" y="1240"/>
                    </a:lnTo>
                    <a:lnTo>
                      <a:pt x="323" y="1237"/>
                    </a:lnTo>
                    <a:lnTo>
                      <a:pt x="318" y="1232"/>
                    </a:lnTo>
                    <a:lnTo>
                      <a:pt x="312" y="1228"/>
                    </a:lnTo>
                    <a:lnTo>
                      <a:pt x="308" y="1221"/>
                    </a:lnTo>
                    <a:lnTo>
                      <a:pt x="305" y="1215"/>
                    </a:lnTo>
                    <a:lnTo>
                      <a:pt x="302" y="1208"/>
                    </a:lnTo>
                    <a:lnTo>
                      <a:pt x="301" y="1202"/>
                    </a:lnTo>
                    <a:lnTo>
                      <a:pt x="301" y="1194"/>
                    </a:lnTo>
                    <a:lnTo>
                      <a:pt x="302" y="1186"/>
                    </a:lnTo>
                    <a:lnTo>
                      <a:pt x="305" y="1172"/>
                    </a:lnTo>
                    <a:lnTo>
                      <a:pt x="313" y="1156"/>
                    </a:lnTo>
                    <a:lnTo>
                      <a:pt x="326" y="1140"/>
                    </a:lnTo>
                    <a:lnTo>
                      <a:pt x="326" y="1140"/>
                    </a:lnTo>
                    <a:lnTo>
                      <a:pt x="345" y="1118"/>
                    </a:lnTo>
                    <a:lnTo>
                      <a:pt x="355" y="1105"/>
                    </a:lnTo>
                    <a:lnTo>
                      <a:pt x="362" y="1093"/>
                    </a:lnTo>
                    <a:lnTo>
                      <a:pt x="362" y="1093"/>
                    </a:lnTo>
                    <a:lnTo>
                      <a:pt x="366" y="1080"/>
                    </a:lnTo>
                    <a:lnTo>
                      <a:pt x="367" y="1069"/>
                    </a:lnTo>
                    <a:lnTo>
                      <a:pt x="367" y="1062"/>
                    </a:lnTo>
                    <a:lnTo>
                      <a:pt x="366" y="1058"/>
                    </a:lnTo>
                    <a:lnTo>
                      <a:pt x="362" y="1053"/>
                    </a:lnTo>
                    <a:lnTo>
                      <a:pt x="359" y="1048"/>
                    </a:lnTo>
                    <a:lnTo>
                      <a:pt x="359" y="1048"/>
                    </a:lnTo>
                    <a:lnTo>
                      <a:pt x="339" y="1026"/>
                    </a:lnTo>
                    <a:lnTo>
                      <a:pt x="331" y="1013"/>
                    </a:lnTo>
                    <a:lnTo>
                      <a:pt x="323" y="1000"/>
                    </a:lnTo>
                    <a:lnTo>
                      <a:pt x="316" y="988"/>
                    </a:lnTo>
                    <a:lnTo>
                      <a:pt x="310" y="973"/>
                    </a:lnTo>
                    <a:lnTo>
                      <a:pt x="307" y="959"/>
                    </a:lnTo>
                    <a:lnTo>
                      <a:pt x="305" y="943"/>
                    </a:lnTo>
                    <a:lnTo>
                      <a:pt x="305" y="943"/>
                    </a:lnTo>
                    <a:close/>
                    <a:moveTo>
                      <a:pt x="65" y="259"/>
                    </a:moveTo>
                    <a:lnTo>
                      <a:pt x="65" y="259"/>
                    </a:lnTo>
                    <a:lnTo>
                      <a:pt x="64" y="257"/>
                    </a:lnTo>
                    <a:lnTo>
                      <a:pt x="64" y="257"/>
                    </a:lnTo>
                    <a:lnTo>
                      <a:pt x="59" y="259"/>
                    </a:lnTo>
                    <a:lnTo>
                      <a:pt x="59" y="259"/>
                    </a:lnTo>
                    <a:lnTo>
                      <a:pt x="61" y="262"/>
                    </a:lnTo>
                    <a:lnTo>
                      <a:pt x="61" y="262"/>
                    </a:lnTo>
                    <a:lnTo>
                      <a:pt x="65" y="259"/>
                    </a:lnTo>
                    <a:lnTo>
                      <a:pt x="65" y="25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5" name="Freeform 7">
                <a:extLst>
                  <a:ext uri="{FF2B5EF4-FFF2-40B4-BE49-F238E27FC236}">
                    <a16:creationId xmlns:a16="http://schemas.microsoft.com/office/drawing/2014/main" id="{BEFBEE4D-112D-64E5-E8D3-179D2B9F39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0" y="1655"/>
                <a:ext cx="673" cy="943"/>
              </a:xfrm>
              <a:custGeom>
                <a:avLst/>
                <a:gdLst>
                  <a:gd name="T0" fmla="*/ 204 w 1347"/>
                  <a:gd name="T1" fmla="*/ 454 h 1885"/>
                  <a:gd name="T2" fmla="*/ 141 w 1347"/>
                  <a:gd name="T3" fmla="*/ 494 h 1885"/>
                  <a:gd name="T4" fmla="*/ 54 w 1347"/>
                  <a:gd name="T5" fmla="*/ 459 h 1885"/>
                  <a:gd name="T6" fmla="*/ 82 w 1347"/>
                  <a:gd name="T7" fmla="*/ 426 h 1885"/>
                  <a:gd name="T8" fmla="*/ 147 w 1347"/>
                  <a:gd name="T9" fmla="*/ 351 h 1885"/>
                  <a:gd name="T10" fmla="*/ 165 w 1347"/>
                  <a:gd name="T11" fmla="*/ 308 h 1885"/>
                  <a:gd name="T12" fmla="*/ 117 w 1347"/>
                  <a:gd name="T13" fmla="*/ 322 h 1885"/>
                  <a:gd name="T14" fmla="*/ 6 w 1347"/>
                  <a:gd name="T15" fmla="*/ 281 h 1885"/>
                  <a:gd name="T16" fmla="*/ 73 w 1347"/>
                  <a:gd name="T17" fmla="*/ 210 h 1885"/>
                  <a:gd name="T18" fmla="*/ 117 w 1347"/>
                  <a:gd name="T19" fmla="*/ 276 h 1885"/>
                  <a:gd name="T20" fmla="*/ 150 w 1347"/>
                  <a:gd name="T21" fmla="*/ 251 h 1885"/>
                  <a:gd name="T22" fmla="*/ 244 w 1347"/>
                  <a:gd name="T23" fmla="*/ 144 h 1885"/>
                  <a:gd name="T24" fmla="*/ 314 w 1347"/>
                  <a:gd name="T25" fmla="*/ 8 h 1885"/>
                  <a:gd name="T26" fmla="*/ 586 w 1347"/>
                  <a:gd name="T27" fmla="*/ 0 h 1885"/>
                  <a:gd name="T28" fmla="*/ 514 w 1347"/>
                  <a:gd name="T29" fmla="*/ 129 h 1885"/>
                  <a:gd name="T30" fmla="*/ 481 w 1347"/>
                  <a:gd name="T31" fmla="*/ 184 h 1885"/>
                  <a:gd name="T32" fmla="*/ 498 w 1347"/>
                  <a:gd name="T33" fmla="*/ 218 h 1885"/>
                  <a:gd name="T34" fmla="*/ 770 w 1347"/>
                  <a:gd name="T35" fmla="*/ 203 h 1885"/>
                  <a:gd name="T36" fmla="*/ 795 w 1347"/>
                  <a:gd name="T37" fmla="*/ 284 h 1885"/>
                  <a:gd name="T38" fmla="*/ 638 w 1347"/>
                  <a:gd name="T39" fmla="*/ 484 h 1885"/>
                  <a:gd name="T40" fmla="*/ 598 w 1347"/>
                  <a:gd name="T41" fmla="*/ 570 h 1885"/>
                  <a:gd name="T42" fmla="*/ 803 w 1347"/>
                  <a:gd name="T43" fmla="*/ 653 h 1885"/>
                  <a:gd name="T44" fmla="*/ 916 w 1347"/>
                  <a:gd name="T45" fmla="*/ 877 h 1885"/>
                  <a:gd name="T46" fmla="*/ 1037 w 1347"/>
                  <a:gd name="T47" fmla="*/ 1013 h 1885"/>
                  <a:gd name="T48" fmla="*/ 1104 w 1347"/>
                  <a:gd name="T49" fmla="*/ 1199 h 1885"/>
                  <a:gd name="T50" fmla="*/ 1158 w 1347"/>
                  <a:gd name="T51" fmla="*/ 1223 h 1885"/>
                  <a:gd name="T52" fmla="*/ 1343 w 1347"/>
                  <a:gd name="T53" fmla="*/ 1348 h 1885"/>
                  <a:gd name="T54" fmla="*/ 1256 w 1347"/>
                  <a:gd name="T55" fmla="*/ 1479 h 1885"/>
                  <a:gd name="T56" fmla="*/ 1193 w 1347"/>
                  <a:gd name="T57" fmla="*/ 1531 h 1885"/>
                  <a:gd name="T58" fmla="*/ 1261 w 1347"/>
                  <a:gd name="T59" fmla="*/ 1583 h 1885"/>
                  <a:gd name="T60" fmla="*/ 1053 w 1347"/>
                  <a:gd name="T61" fmla="*/ 1714 h 1885"/>
                  <a:gd name="T62" fmla="*/ 792 w 1347"/>
                  <a:gd name="T63" fmla="*/ 1709 h 1885"/>
                  <a:gd name="T64" fmla="*/ 791 w 1347"/>
                  <a:gd name="T65" fmla="*/ 1753 h 1885"/>
                  <a:gd name="T66" fmla="*/ 691 w 1347"/>
                  <a:gd name="T67" fmla="*/ 1728 h 1885"/>
                  <a:gd name="T68" fmla="*/ 543 w 1347"/>
                  <a:gd name="T69" fmla="*/ 1730 h 1885"/>
                  <a:gd name="T70" fmla="*/ 398 w 1347"/>
                  <a:gd name="T71" fmla="*/ 1801 h 1885"/>
                  <a:gd name="T72" fmla="*/ 270 w 1347"/>
                  <a:gd name="T73" fmla="*/ 1803 h 1885"/>
                  <a:gd name="T74" fmla="*/ 100 w 1347"/>
                  <a:gd name="T75" fmla="*/ 1884 h 1885"/>
                  <a:gd name="T76" fmla="*/ 22 w 1347"/>
                  <a:gd name="T77" fmla="*/ 1842 h 1885"/>
                  <a:gd name="T78" fmla="*/ 197 w 1347"/>
                  <a:gd name="T79" fmla="*/ 1734 h 1885"/>
                  <a:gd name="T80" fmla="*/ 295 w 1347"/>
                  <a:gd name="T81" fmla="*/ 1622 h 1885"/>
                  <a:gd name="T82" fmla="*/ 505 w 1347"/>
                  <a:gd name="T83" fmla="*/ 1588 h 1885"/>
                  <a:gd name="T84" fmla="*/ 392 w 1347"/>
                  <a:gd name="T85" fmla="*/ 1558 h 1885"/>
                  <a:gd name="T86" fmla="*/ 285 w 1347"/>
                  <a:gd name="T87" fmla="*/ 1510 h 1885"/>
                  <a:gd name="T88" fmla="*/ 141 w 1347"/>
                  <a:gd name="T89" fmla="*/ 1499 h 1885"/>
                  <a:gd name="T90" fmla="*/ 284 w 1347"/>
                  <a:gd name="T91" fmla="*/ 1391 h 1885"/>
                  <a:gd name="T92" fmla="*/ 311 w 1347"/>
                  <a:gd name="T93" fmla="*/ 1245 h 1885"/>
                  <a:gd name="T94" fmla="*/ 309 w 1347"/>
                  <a:gd name="T95" fmla="*/ 1193 h 1885"/>
                  <a:gd name="T96" fmla="*/ 309 w 1347"/>
                  <a:gd name="T97" fmla="*/ 1129 h 1885"/>
                  <a:gd name="T98" fmla="*/ 479 w 1347"/>
                  <a:gd name="T99" fmla="*/ 1151 h 1885"/>
                  <a:gd name="T100" fmla="*/ 548 w 1347"/>
                  <a:gd name="T101" fmla="*/ 1029 h 1885"/>
                  <a:gd name="T102" fmla="*/ 527 w 1347"/>
                  <a:gd name="T103" fmla="*/ 989 h 1885"/>
                  <a:gd name="T104" fmla="*/ 521 w 1347"/>
                  <a:gd name="T105" fmla="*/ 810 h 1885"/>
                  <a:gd name="T106" fmla="*/ 370 w 1347"/>
                  <a:gd name="T107" fmla="*/ 829 h 1885"/>
                  <a:gd name="T108" fmla="*/ 251 w 1347"/>
                  <a:gd name="T109" fmla="*/ 837 h 1885"/>
                  <a:gd name="T110" fmla="*/ 225 w 1347"/>
                  <a:gd name="T111" fmla="*/ 789 h 1885"/>
                  <a:gd name="T112" fmla="*/ 279 w 1347"/>
                  <a:gd name="T113" fmla="*/ 645 h 1885"/>
                  <a:gd name="T114" fmla="*/ 195 w 1347"/>
                  <a:gd name="T115" fmla="*/ 575 h 1885"/>
                  <a:gd name="T116" fmla="*/ 227 w 1347"/>
                  <a:gd name="T117" fmla="*/ 684 h 1885"/>
                  <a:gd name="T118" fmla="*/ 152 w 1347"/>
                  <a:gd name="T119" fmla="*/ 700 h 1885"/>
                  <a:gd name="T120" fmla="*/ 131 w 1347"/>
                  <a:gd name="T121" fmla="*/ 657 h 1885"/>
                  <a:gd name="T122" fmla="*/ 1061 w 1347"/>
                  <a:gd name="T123" fmla="*/ 1086 h 1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7" h="1885">
                    <a:moveTo>
                      <a:pt x="139" y="565"/>
                    </a:moveTo>
                    <a:lnTo>
                      <a:pt x="139" y="565"/>
                    </a:lnTo>
                    <a:lnTo>
                      <a:pt x="146" y="562"/>
                    </a:lnTo>
                    <a:lnTo>
                      <a:pt x="150" y="557"/>
                    </a:lnTo>
                    <a:lnTo>
                      <a:pt x="157" y="546"/>
                    </a:lnTo>
                    <a:lnTo>
                      <a:pt x="162" y="535"/>
                    </a:lnTo>
                    <a:lnTo>
                      <a:pt x="163" y="524"/>
                    </a:lnTo>
                    <a:lnTo>
                      <a:pt x="163" y="524"/>
                    </a:lnTo>
                    <a:lnTo>
                      <a:pt x="165" y="515"/>
                    </a:lnTo>
                    <a:lnTo>
                      <a:pt x="166" y="507"/>
                    </a:lnTo>
                    <a:lnTo>
                      <a:pt x="170" y="499"/>
                    </a:lnTo>
                    <a:lnTo>
                      <a:pt x="173" y="491"/>
                    </a:lnTo>
                    <a:lnTo>
                      <a:pt x="177" y="486"/>
                    </a:lnTo>
                    <a:lnTo>
                      <a:pt x="184" y="480"/>
                    </a:lnTo>
                    <a:lnTo>
                      <a:pt x="197" y="470"/>
                    </a:lnTo>
                    <a:lnTo>
                      <a:pt x="197" y="470"/>
                    </a:lnTo>
                    <a:lnTo>
                      <a:pt x="203" y="465"/>
                    </a:lnTo>
                    <a:lnTo>
                      <a:pt x="206" y="459"/>
                    </a:lnTo>
                    <a:lnTo>
                      <a:pt x="204" y="454"/>
                    </a:lnTo>
                    <a:lnTo>
                      <a:pt x="203" y="448"/>
                    </a:lnTo>
                    <a:lnTo>
                      <a:pt x="203" y="448"/>
                    </a:lnTo>
                    <a:lnTo>
                      <a:pt x="200" y="445"/>
                    </a:lnTo>
                    <a:lnTo>
                      <a:pt x="198" y="441"/>
                    </a:lnTo>
                    <a:lnTo>
                      <a:pt x="195" y="441"/>
                    </a:lnTo>
                    <a:lnTo>
                      <a:pt x="192" y="443"/>
                    </a:lnTo>
                    <a:lnTo>
                      <a:pt x="187" y="446"/>
                    </a:lnTo>
                    <a:lnTo>
                      <a:pt x="182" y="449"/>
                    </a:lnTo>
                    <a:lnTo>
                      <a:pt x="182" y="449"/>
                    </a:lnTo>
                    <a:lnTo>
                      <a:pt x="171" y="454"/>
                    </a:lnTo>
                    <a:lnTo>
                      <a:pt x="158" y="461"/>
                    </a:lnTo>
                    <a:lnTo>
                      <a:pt x="154" y="464"/>
                    </a:lnTo>
                    <a:lnTo>
                      <a:pt x="150" y="470"/>
                    </a:lnTo>
                    <a:lnTo>
                      <a:pt x="149" y="476"/>
                    </a:lnTo>
                    <a:lnTo>
                      <a:pt x="150" y="486"/>
                    </a:lnTo>
                    <a:lnTo>
                      <a:pt x="150" y="486"/>
                    </a:lnTo>
                    <a:lnTo>
                      <a:pt x="149" y="488"/>
                    </a:lnTo>
                    <a:lnTo>
                      <a:pt x="147" y="491"/>
                    </a:lnTo>
                    <a:lnTo>
                      <a:pt x="141" y="494"/>
                    </a:lnTo>
                    <a:lnTo>
                      <a:pt x="141" y="494"/>
                    </a:lnTo>
                    <a:lnTo>
                      <a:pt x="120" y="499"/>
                    </a:lnTo>
                    <a:lnTo>
                      <a:pt x="100" y="505"/>
                    </a:lnTo>
                    <a:lnTo>
                      <a:pt x="77" y="511"/>
                    </a:lnTo>
                    <a:lnTo>
                      <a:pt x="66" y="513"/>
                    </a:lnTo>
                    <a:lnTo>
                      <a:pt x="55" y="515"/>
                    </a:lnTo>
                    <a:lnTo>
                      <a:pt x="55" y="515"/>
                    </a:lnTo>
                    <a:lnTo>
                      <a:pt x="58" y="500"/>
                    </a:lnTo>
                    <a:lnTo>
                      <a:pt x="62" y="494"/>
                    </a:lnTo>
                    <a:lnTo>
                      <a:pt x="65" y="488"/>
                    </a:lnTo>
                    <a:lnTo>
                      <a:pt x="65" y="488"/>
                    </a:lnTo>
                    <a:lnTo>
                      <a:pt x="69" y="480"/>
                    </a:lnTo>
                    <a:lnTo>
                      <a:pt x="71" y="475"/>
                    </a:lnTo>
                    <a:lnTo>
                      <a:pt x="71" y="472"/>
                    </a:lnTo>
                    <a:lnTo>
                      <a:pt x="69" y="468"/>
                    </a:lnTo>
                    <a:lnTo>
                      <a:pt x="68" y="465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4" y="459"/>
                    </a:lnTo>
                    <a:lnTo>
                      <a:pt x="49" y="457"/>
                    </a:lnTo>
                    <a:lnTo>
                      <a:pt x="47" y="454"/>
                    </a:lnTo>
                    <a:lnTo>
                      <a:pt x="47" y="448"/>
                    </a:lnTo>
                    <a:lnTo>
                      <a:pt x="47" y="448"/>
                    </a:lnTo>
                    <a:lnTo>
                      <a:pt x="49" y="445"/>
                    </a:lnTo>
                    <a:lnTo>
                      <a:pt x="52" y="441"/>
                    </a:lnTo>
                    <a:lnTo>
                      <a:pt x="62" y="438"/>
                    </a:lnTo>
                    <a:lnTo>
                      <a:pt x="62" y="438"/>
                    </a:lnTo>
                    <a:lnTo>
                      <a:pt x="77" y="435"/>
                    </a:lnTo>
                    <a:lnTo>
                      <a:pt x="95" y="432"/>
                    </a:lnTo>
                    <a:lnTo>
                      <a:pt x="112" y="429"/>
                    </a:lnTo>
                    <a:lnTo>
                      <a:pt x="122" y="427"/>
                    </a:lnTo>
                    <a:lnTo>
                      <a:pt x="130" y="422"/>
                    </a:lnTo>
                    <a:lnTo>
                      <a:pt x="130" y="422"/>
                    </a:lnTo>
                    <a:lnTo>
                      <a:pt x="123" y="421"/>
                    </a:lnTo>
                    <a:lnTo>
                      <a:pt x="117" y="419"/>
                    </a:lnTo>
                    <a:lnTo>
                      <a:pt x="104" y="421"/>
                    </a:lnTo>
                    <a:lnTo>
                      <a:pt x="93" y="422"/>
                    </a:lnTo>
                    <a:lnTo>
                      <a:pt x="82" y="426"/>
                    </a:lnTo>
                    <a:lnTo>
                      <a:pt x="82" y="426"/>
                    </a:lnTo>
                    <a:lnTo>
                      <a:pt x="73" y="426"/>
                    </a:lnTo>
                    <a:lnTo>
                      <a:pt x="69" y="424"/>
                    </a:lnTo>
                    <a:lnTo>
                      <a:pt x="66" y="421"/>
                    </a:lnTo>
                    <a:lnTo>
                      <a:pt x="66" y="421"/>
                    </a:lnTo>
                    <a:lnTo>
                      <a:pt x="66" y="414"/>
                    </a:lnTo>
                    <a:lnTo>
                      <a:pt x="68" y="411"/>
                    </a:lnTo>
                    <a:lnTo>
                      <a:pt x="73" y="408"/>
                    </a:lnTo>
                    <a:lnTo>
                      <a:pt x="76" y="408"/>
                    </a:lnTo>
                    <a:lnTo>
                      <a:pt x="76" y="408"/>
                    </a:lnTo>
                    <a:lnTo>
                      <a:pt x="90" y="407"/>
                    </a:lnTo>
                    <a:lnTo>
                      <a:pt x="103" y="405"/>
                    </a:lnTo>
                    <a:lnTo>
                      <a:pt x="114" y="400"/>
                    </a:lnTo>
                    <a:lnTo>
                      <a:pt x="123" y="392"/>
                    </a:lnTo>
                    <a:lnTo>
                      <a:pt x="130" y="384"/>
                    </a:lnTo>
                    <a:lnTo>
                      <a:pt x="136" y="375"/>
                    </a:lnTo>
                    <a:lnTo>
                      <a:pt x="143" y="364"/>
                    </a:lnTo>
                    <a:lnTo>
                      <a:pt x="147" y="351"/>
                    </a:lnTo>
                    <a:lnTo>
                      <a:pt x="147" y="351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62" y="337"/>
                    </a:lnTo>
                    <a:lnTo>
                      <a:pt x="162" y="337"/>
                    </a:lnTo>
                    <a:lnTo>
                      <a:pt x="168" y="337"/>
                    </a:lnTo>
                    <a:lnTo>
                      <a:pt x="173" y="335"/>
                    </a:lnTo>
                    <a:lnTo>
                      <a:pt x="176" y="332"/>
                    </a:lnTo>
                    <a:lnTo>
                      <a:pt x="177" y="329"/>
                    </a:lnTo>
                    <a:lnTo>
                      <a:pt x="177" y="319"/>
                    </a:lnTo>
                    <a:lnTo>
                      <a:pt x="179" y="311"/>
                    </a:lnTo>
                    <a:lnTo>
                      <a:pt x="179" y="311"/>
                    </a:lnTo>
                    <a:lnTo>
                      <a:pt x="181" y="303"/>
                    </a:lnTo>
                    <a:lnTo>
                      <a:pt x="179" y="300"/>
                    </a:lnTo>
                    <a:lnTo>
                      <a:pt x="174" y="300"/>
                    </a:lnTo>
                    <a:lnTo>
                      <a:pt x="174" y="300"/>
                    </a:lnTo>
                    <a:lnTo>
                      <a:pt x="170" y="300"/>
                    </a:lnTo>
                    <a:lnTo>
                      <a:pt x="166" y="303"/>
                    </a:lnTo>
                    <a:lnTo>
                      <a:pt x="166" y="305"/>
                    </a:lnTo>
                    <a:lnTo>
                      <a:pt x="165" y="308"/>
                    </a:lnTo>
                    <a:lnTo>
                      <a:pt x="165" y="316"/>
                    </a:lnTo>
                    <a:lnTo>
                      <a:pt x="165" y="319"/>
                    </a:lnTo>
                    <a:lnTo>
                      <a:pt x="163" y="322"/>
                    </a:lnTo>
                    <a:lnTo>
                      <a:pt x="163" y="322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44" y="340"/>
                    </a:lnTo>
                    <a:lnTo>
                      <a:pt x="136" y="345"/>
                    </a:lnTo>
                    <a:lnTo>
                      <a:pt x="136" y="345"/>
                    </a:lnTo>
                    <a:lnTo>
                      <a:pt x="127" y="349"/>
                    </a:lnTo>
                    <a:lnTo>
                      <a:pt x="120" y="353"/>
                    </a:lnTo>
                    <a:lnTo>
                      <a:pt x="114" y="353"/>
                    </a:lnTo>
                    <a:lnTo>
                      <a:pt x="111" y="351"/>
                    </a:lnTo>
                    <a:lnTo>
                      <a:pt x="109" y="348"/>
                    </a:lnTo>
                    <a:lnTo>
                      <a:pt x="108" y="341"/>
                    </a:lnTo>
                    <a:lnTo>
                      <a:pt x="109" y="326"/>
                    </a:lnTo>
                    <a:lnTo>
                      <a:pt x="109" y="326"/>
                    </a:lnTo>
                    <a:lnTo>
                      <a:pt x="117" y="322"/>
                    </a:lnTo>
                    <a:lnTo>
                      <a:pt x="117" y="322"/>
                    </a:lnTo>
                    <a:lnTo>
                      <a:pt x="114" y="319"/>
                    </a:lnTo>
                    <a:lnTo>
                      <a:pt x="114" y="319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90" y="324"/>
                    </a:lnTo>
                    <a:lnTo>
                      <a:pt x="73" y="324"/>
                    </a:lnTo>
                    <a:lnTo>
                      <a:pt x="65" y="324"/>
                    </a:lnTo>
                    <a:lnTo>
                      <a:pt x="58" y="321"/>
                    </a:lnTo>
                    <a:lnTo>
                      <a:pt x="54" y="316"/>
                    </a:lnTo>
                    <a:lnTo>
                      <a:pt x="50" y="310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2" y="297"/>
                    </a:lnTo>
                    <a:lnTo>
                      <a:pt x="38" y="292"/>
                    </a:lnTo>
                    <a:lnTo>
                      <a:pt x="33" y="289"/>
                    </a:lnTo>
                    <a:lnTo>
                      <a:pt x="23" y="286"/>
                    </a:lnTo>
                    <a:lnTo>
                      <a:pt x="11" y="284"/>
                    </a:lnTo>
                    <a:lnTo>
                      <a:pt x="11" y="284"/>
                    </a:lnTo>
                    <a:lnTo>
                      <a:pt x="6" y="281"/>
                    </a:lnTo>
                    <a:lnTo>
                      <a:pt x="3" y="278"/>
                    </a:lnTo>
                    <a:lnTo>
                      <a:pt x="1" y="272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" y="262"/>
                    </a:lnTo>
                    <a:lnTo>
                      <a:pt x="4" y="259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20" y="251"/>
                    </a:lnTo>
                    <a:lnTo>
                      <a:pt x="28" y="249"/>
                    </a:lnTo>
                    <a:lnTo>
                      <a:pt x="44" y="243"/>
                    </a:lnTo>
                    <a:lnTo>
                      <a:pt x="52" y="240"/>
                    </a:lnTo>
                    <a:lnTo>
                      <a:pt x="58" y="233"/>
                    </a:lnTo>
                    <a:lnTo>
                      <a:pt x="63" y="225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8" y="211"/>
                    </a:lnTo>
                    <a:lnTo>
                      <a:pt x="69" y="210"/>
                    </a:lnTo>
                    <a:lnTo>
                      <a:pt x="73" y="210"/>
                    </a:lnTo>
                    <a:lnTo>
                      <a:pt x="76" y="210"/>
                    </a:lnTo>
                    <a:lnTo>
                      <a:pt x="82" y="214"/>
                    </a:lnTo>
                    <a:lnTo>
                      <a:pt x="89" y="219"/>
                    </a:lnTo>
                    <a:lnTo>
                      <a:pt x="89" y="219"/>
                    </a:lnTo>
                    <a:lnTo>
                      <a:pt x="95" y="229"/>
                    </a:lnTo>
                    <a:lnTo>
                      <a:pt x="98" y="240"/>
                    </a:lnTo>
                    <a:lnTo>
                      <a:pt x="101" y="254"/>
                    </a:lnTo>
                    <a:lnTo>
                      <a:pt x="104" y="270"/>
                    </a:lnTo>
                    <a:lnTo>
                      <a:pt x="104" y="270"/>
                    </a:lnTo>
                    <a:lnTo>
                      <a:pt x="116" y="241"/>
                    </a:lnTo>
                    <a:lnTo>
                      <a:pt x="116" y="241"/>
                    </a:lnTo>
                    <a:lnTo>
                      <a:pt x="122" y="246"/>
                    </a:lnTo>
                    <a:lnTo>
                      <a:pt x="125" y="249"/>
                    </a:lnTo>
                    <a:lnTo>
                      <a:pt x="127" y="252"/>
                    </a:lnTo>
                    <a:lnTo>
                      <a:pt x="125" y="256"/>
                    </a:lnTo>
                    <a:lnTo>
                      <a:pt x="125" y="256"/>
                    </a:lnTo>
                    <a:lnTo>
                      <a:pt x="125" y="260"/>
                    </a:lnTo>
                    <a:lnTo>
                      <a:pt x="122" y="267"/>
                    </a:lnTo>
                    <a:lnTo>
                      <a:pt x="117" y="276"/>
                    </a:lnTo>
                    <a:lnTo>
                      <a:pt x="116" y="281"/>
                    </a:lnTo>
                    <a:lnTo>
                      <a:pt x="116" y="286"/>
                    </a:lnTo>
                    <a:lnTo>
                      <a:pt x="119" y="291"/>
                    </a:lnTo>
                    <a:lnTo>
                      <a:pt x="123" y="295"/>
                    </a:lnTo>
                    <a:lnTo>
                      <a:pt x="123" y="295"/>
                    </a:lnTo>
                    <a:lnTo>
                      <a:pt x="130" y="299"/>
                    </a:lnTo>
                    <a:lnTo>
                      <a:pt x="136" y="300"/>
                    </a:lnTo>
                    <a:lnTo>
                      <a:pt x="143" y="300"/>
                    </a:lnTo>
                    <a:lnTo>
                      <a:pt x="149" y="299"/>
                    </a:lnTo>
                    <a:lnTo>
                      <a:pt x="157" y="297"/>
                    </a:lnTo>
                    <a:lnTo>
                      <a:pt x="163" y="294"/>
                    </a:lnTo>
                    <a:lnTo>
                      <a:pt x="168" y="289"/>
                    </a:lnTo>
                    <a:lnTo>
                      <a:pt x="174" y="284"/>
                    </a:lnTo>
                    <a:lnTo>
                      <a:pt x="174" y="284"/>
                    </a:lnTo>
                    <a:lnTo>
                      <a:pt x="155" y="273"/>
                    </a:lnTo>
                    <a:lnTo>
                      <a:pt x="150" y="268"/>
                    </a:lnTo>
                    <a:lnTo>
                      <a:pt x="147" y="264"/>
                    </a:lnTo>
                    <a:lnTo>
                      <a:pt x="147" y="257"/>
                    </a:lnTo>
                    <a:lnTo>
                      <a:pt x="150" y="251"/>
                    </a:lnTo>
                    <a:lnTo>
                      <a:pt x="162" y="230"/>
                    </a:lnTo>
                    <a:lnTo>
                      <a:pt x="162" y="230"/>
                    </a:lnTo>
                    <a:lnTo>
                      <a:pt x="165" y="224"/>
                    </a:lnTo>
                    <a:lnTo>
                      <a:pt x="165" y="216"/>
                    </a:lnTo>
                    <a:lnTo>
                      <a:pt x="165" y="216"/>
                    </a:lnTo>
                    <a:lnTo>
                      <a:pt x="166" y="202"/>
                    </a:lnTo>
                    <a:lnTo>
                      <a:pt x="170" y="191"/>
                    </a:lnTo>
                    <a:lnTo>
                      <a:pt x="173" y="183"/>
                    </a:lnTo>
                    <a:lnTo>
                      <a:pt x="179" y="176"/>
                    </a:lnTo>
                    <a:lnTo>
                      <a:pt x="185" y="171"/>
                    </a:lnTo>
                    <a:lnTo>
                      <a:pt x="195" y="168"/>
                    </a:lnTo>
                    <a:lnTo>
                      <a:pt x="206" y="165"/>
                    </a:lnTo>
                    <a:lnTo>
                      <a:pt x="219" y="165"/>
                    </a:lnTo>
                    <a:lnTo>
                      <a:pt x="219" y="165"/>
                    </a:lnTo>
                    <a:lnTo>
                      <a:pt x="257" y="165"/>
                    </a:lnTo>
                    <a:lnTo>
                      <a:pt x="257" y="165"/>
                    </a:lnTo>
                    <a:lnTo>
                      <a:pt x="254" y="159"/>
                    </a:lnTo>
                    <a:lnTo>
                      <a:pt x="251" y="154"/>
                    </a:lnTo>
                    <a:lnTo>
                      <a:pt x="244" y="144"/>
                    </a:lnTo>
                    <a:lnTo>
                      <a:pt x="241" y="138"/>
                    </a:lnTo>
                    <a:lnTo>
                      <a:pt x="239" y="133"/>
                    </a:lnTo>
                    <a:lnTo>
                      <a:pt x="241" y="127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52" y="110"/>
                    </a:lnTo>
                    <a:lnTo>
                      <a:pt x="258" y="100"/>
                    </a:lnTo>
                    <a:lnTo>
                      <a:pt x="266" y="89"/>
                    </a:lnTo>
                    <a:lnTo>
                      <a:pt x="271" y="86"/>
                    </a:lnTo>
                    <a:lnTo>
                      <a:pt x="276" y="81"/>
                    </a:lnTo>
                    <a:lnTo>
                      <a:pt x="276" y="81"/>
                    </a:lnTo>
                    <a:lnTo>
                      <a:pt x="281" y="78"/>
                    </a:lnTo>
                    <a:lnTo>
                      <a:pt x="285" y="73"/>
                    </a:lnTo>
                    <a:lnTo>
                      <a:pt x="290" y="60"/>
                    </a:lnTo>
                    <a:lnTo>
                      <a:pt x="298" y="33"/>
                    </a:lnTo>
                    <a:lnTo>
                      <a:pt x="298" y="33"/>
                    </a:lnTo>
                    <a:lnTo>
                      <a:pt x="305" y="17"/>
                    </a:lnTo>
                    <a:lnTo>
                      <a:pt x="309" y="13"/>
                    </a:lnTo>
                    <a:lnTo>
                      <a:pt x="314" y="8"/>
                    </a:lnTo>
                    <a:lnTo>
                      <a:pt x="319" y="6"/>
                    </a:lnTo>
                    <a:lnTo>
                      <a:pt x="325" y="8"/>
                    </a:lnTo>
                    <a:lnTo>
                      <a:pt x="332" y="11"/>
                    </a:lnTo>
                    <a:lnTo>
                      <a:pt x="339" y="19"/>
                    </a:lnTo>
                    <a:lnTo>
                      <a:pt x="339" y="19"/>
                    </a:lnTo>
                    <a:lnTo>
                      <a:pt x="346" y="24"/>
                    </a:lnTo>
                    <a:lnTo>
                      <a:pt x="352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405" y="27"/>
                    </a:lnTo>
                    <a:lnTo>
                      <a:pt x="446" y="25"/>
                    </a:lnTo>
                    <a:lnTo>
                      <a:pt x="465" y="24"/>
                    </a:lnTo>
                    <a:lnTo>
                      <a:pt x="486" y="21"/>
                    </a:lnTo>
                    <a:lnTo>
                      <a:pt x="506" y="17"/>
                    </a:lnTo>
                    <a:lnTo>
                      <a:pt x="525" y="11"/>
                    </a:lnTo>
                    <a:lnTo>
                      <a:pt x="525" y="11"/>
                    </a:lnTo>
                    <a:lnTo>
                      <a:pt x="544" y="5"/>
                    </a:lnTo>
                    <a:lnTo>
                      <a:pt x="565" y="2"/>
                    </a:lnTo>
                    <a:lnTo>
                      <a:pt x="58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4" y="0"/>
                    </a:lnTo>
                    <a:lnTo>
                      <a:pt x="622" y="3"/>
                    </a:lnTo>
                    <a:lnTo>
                      <a:pt x="629" y="6"/>
                    </a:lnTo>
                    <a:lnTo>
                      <a:pt x="633" y="13"/>
                    </a:lnTo>
                    <a:lnTo>
                      <a:pt x="633" y="13"/>
                    </a:lnTo>
                    <a:lnTo>
                      <a:pt x="635" y="21"/>
                    </a:lnTo>
                    <a:lnTo>
                      <a:pt x="635" y="29"/>
                    </a:lnTo>
                    <a:lnTo>
                      <a:pt x="632" y="36"/>
                    </a:lnTo>
                    <a:lnTo>
                      <a:pt x="625" y="44"/>
                    </a:lnTo>
                    <a:lnTo>
                      <a:pt x="625" y="44"/>
                    </a:lnTo>
                    <a:lnTo>
                      <a:pt x="602" y="70"/>
                    </a:lnTo>
                    <a:lnTo>
                      <a:pt x="575" y="92"/>
                    </a:lnTo>
                    <a:lnTo>
                      <a:pt x="560" y="103"/>
                    </a:lnTo>
                    <a:lnTo>
                      <a:pt x="546" y="113"/>
                    </a:lnTo>
                    <a:lnTo>
                      <a:pt x="530" y="121"/>
                    </a:lnTo>
                    <a:lnTo>
                      <a:pt x="514" y="129"/>
                    </a:lnTo>
                    <a:lnTo>
                      <a:pt x="514" y="129"/>
                    </a:lnTo>
                    <a:lnTo>
                      <a:pt x="500" y="133"/>
                    </a:lnTo>
                    <a:lnTo>
                      <a:pt x="486" y="141"/>
                    </a:lnTo>
                    <a:lnTo>
                      <a:pt x="471" y="149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51" y="164"/>
                    </a:lnTo>
                    <a:lnTo>
                      <a:pt x="448" y="167"/>
                    </a:lnTo>
                    <a:lnTo>
                      <a:pt x="448" y="171"/>
                    </a:lnTo>
                    <a:lnTo>
                      <a:pt x="448" y="171"/>
                    </a:lnTo>
                    <a:lnTo>
                      <a:pt x="448" y="175"/>
                    </a:lnTo>
                    <a:lnTo>
                      <a:pt x="449" y="176"/>
                    </a:lnTo>
                    <a:lnTo>
                      <a:pt x="452" y="178"/>
                    </a:lnTo>
                    <a:lnTo>
                      <a:pt x="462" y="178"/>
                    </a:lnTo>
                    <a:lnTo>
                      <a:pt x="462" y="178"/>
                    </a:lnTo>
                    <a:lnTo>
                      <a:pt x="473" y="178"/>
                    </a:lnTo>
                    <a:lnTo>
                      <a:pt x="478" y="179"/>
                    </a:lnTo>
                    <a:lnTo>
                      <a:pt x="479" y="181"/>
                    </a:lnTo>
                    <a:lnTo>
                      <a:pt x="481" y="184"/>
                    </a:lnTo>
                    <a:lnTo>
                      <a:pt x="481" y="184"/>
                    </a:lnTo>
                    <a:lnTo>
                      <a:pt x="481" y="192"/>
                    </a:lnTo>
                    <a:lnTo>
                      <a:pt x="479" y="197"/>
                    </a:lnTo>
                    <a:lnTo>
                      <a:pt x="475" y="200"/>
                    </a:lnTo>
                    <a:lnTo>
                      <a:pt x="468" y="203"/>
                    </a:lnTo>
                    <a:lnTo>
                      <a:pt x="468" y="203"/>
                    </a:lnTo>
                    <a:lnTo>
                      <a:pt x="459" y="208"/>
                    </a:lnTo>
                    <a:lnTo>
                      <a:pt x="452" y="216"/>
                    </a:lnTo>
                    <a:lnTo>
                      <a:pt x="446" y="22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36" y="237"/>
                    </a:lnTo>
                    <a:lnTo>
                      <a:pt x="436" y="237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44" y="235"/>
                    </a:lnTo>
                    <a:lnTo>
                      <a:pt x="444" y="235"/>
                    </a:lnTo>
                    <a:lnTo>
                      <a:pt x="459" y="233"/>
                    </a:lnTo>
                    <a:lnTo>
                      <a:pt x="473" y="229"/>
                    </a:lnTo>
                    <a:lnTo>
                      <a:pt x="498" y="218"/>
                    </a:lnTo>
                    <a:lnTo>
                      <a:pt x="498" y="218"/>
                    </a:lnTo>
                    <a:lnTo>
                      <a:pt x="511" y="211"/>
                    </a:lnTo>
                    <a:lnTo>
                      <a:pt x="525" y="208"/>
                    </a:lnTo>
                    <a:lnTo>
                      <a:pt x="538" y="205"/>
                    </a:lnTo>
                    <a:lnTo>
                      <a:pt x="551" y="203"/>
                    </a:lnTo>
                    <a:lnTo>
                      <a:pt x="565" y="203"/>
                    </a:lnTo>
                    <a:lnTo>
                      <a:pt x="578" y="203"/>
                    </a:lnTo>
                    <a:lnTo>
                      <a:pt x="592" y="205"/>
                    </a:lnTo>
                    <a:lnTo>
                      <a:pt x="606" y="208"/>
                    </a:lnTo>
                    <a:lnTo>
                      <a:pt x="606" y="208"/>
                    </a:lnTo>
                    <a:lnTo>
                      <a:pt x="617" y="210"/>
                    </a:lnTo>
                    <a:lnTo>
                      <a:pt x="630" y="210"/>
                    </a:lnTo>
                    <a:lnTo>
                      <a:pt x="654" y="208"/>
                    </a:lnTo>
                    <a:lnTo>
                      <a:pt x="679" y="205"/>
                    </a:lnTo>
                    <a:lnTo>
                      <a:pt x="691" y="203"/>
                    </a:lnTo>
                    <a:lnTo>
                      <a:pt x="703" y="203"/>
                    </a:lnTo>
                    <a:lnTo>
                      <a:pt x="703" y="203"/>
                    </a:lnTo>
                    <a:lnTo>
                      <a:pt x="737" y="203"/>
                    </a:lnTo>
                    <a:lnTo>
                      <a:pt x="770" y="203"/>
                    </a:lnTo>
                    <a:lnTo>
                      <a:pt x="770" y="203"/>
                    </a:lnTo>
                    <a:lnTo>
                      <a:pt x="778" y="205"/>
                    </a:lnTo>
                    <a:lnTo>
                      <a:pt x="786" y="206"/>
                    </a:lnTo>
                    <a:lnTo>
                      <a:pt x="794" y="208"/>
                    </a:lnTo>
                    <a:lnTo>
                      <a:pt x="800" y="213"/>
                    </a:lnTo>
                    <a:lnTo>
                      <a:pt x="807" y="218"/>
                    </a:lnTo>
                    <a:lnTo>
                      <a:pt x="811" y="222"/>
                    </a:lnTo>
                    <a:lnTo>
                      <a:pt x="814" y="229"/>
                    </a:lnTo>
                    <a:lnTo>
                      <a:pt x="818" y="237"/>
                    </a:lnTo>
                    <a:lnTo>
                      <a:pt x="818" y="237"/>
                    </a:lnTo>
                    <a:lnTo>
                      <a:pt x="821" y="245"/>
                    </a:lnTo>
                    <a:lnTo>
                      <a:pt x="821" y="252"/>
                    </a:lnTo>
                    <a:lnTo>
                      <a:pt x="819" y="259"/>
                    </a:lnTo>
                    <a:lnTo>
                      <a:pt x="816" y="265"/>
                    </a:lnTo>
                    <a:lnTo>
                      <a:pt x="813" y="270"/>
                    </a:lnTo>
                    <a:lnTo>
                      <a:pt x="808" y="276"/>
                    </a:lnTo>
                    <a:lnTo>
                      <a:pt x="803" y="281"/>
                    </a:lnTo>
                    <a:lnTo>
                      <a:pt x="795" y="284"/>
                    </a:lnTo>
                    <a:lnTo>
                      <a:pt x="795" y="284"/>
                    </a:lnTo>
                    <a:lnTo>
                      <a:pt x="786" y="292"/>
                    </a:lnTo>
                    <a:lnTo>
                      <a:pt x="778" y="300"/>
                    </a:lnTo>
                    <a:lnTo>
                      <a:pt x="772" y="311"/>
                    </a:lnTo>
                    <a:lnTo>
                      <a:pt x="768" y="321"/>
                    </a:lnTo>
                    <a:lnTo>
                      <a:pt x="768" y="321"/>
                    </a:lnTo>
                    <a:lnTo>
                      <a:pt x="757" y="346"/>
                    </a:lnTo>
                    <a:lnTo>
                      <a:pt x="745" y="370"/>
                    </a:lnTo>
                    <a:lnTo>
                      <a:pt x="729" y="391"/>
                    </a:lnTo>
                    <a:lnTo>
                      <a:pt x="711" y="410"/>
                    </a:lnTo>
                    <a:lnTo>
                      <a:pt x="692" y="427"/>
                    </a:lnTo>
                    <a:lnTo>
                      <a:pt x="671" y="443"/>
                    </a:lnTo>
                    <a:lnTo>
                      <a:pt x="649" y="457"/>
                    </a:lnTo>
                    <a:lnTo>
                      <a:pt x="627" y="472"/>
                    </a:lnTo>
                    <a:lnTo>
                      <a:pt x="627" y="472"/>
                    </a:lnTo>
                    <a:lnTo>
                      <a:pt x="627" y="476"/>
                    </a:lnTo>
                    <a:lnTo>
                      <a:pt x="630" y="480"/>
                    </a:lnTo>
                    <a:lnTo>
                      <a:pt x="635" y="483"/>
                    </a:lnTo>
                    <a:lnTo>
                      <a:pt x="638" y="484"/>
                    </a:lnTo>
                    <a:lnTo>
                      <a:pt x="638" y="484"/>
                    </a:lnTo>
                    <a:lnTo>
                      <a:pt x="644" y="494"/>
                    </a:lnTo>
                    <a:lnTo>
                      <a:pt x="649" y="502"/>
                    </a:lnTo>
                    <a:lnTo>
                      <a:pt x="652" y="508"/>
                    </a:lnTo>
                    <a:lnTo>
                      <a:pt x="651" y="515"/>
                    </a:lnTo>
                    <a:lnTo>
                      <a:pt x="649" y="519"/>
                    </a:lnTo>
                    <a:lnTo>
                      <a:pt x="643" y="524"/>
                    </a:lnTo>
                    <a:lnTo>
                      <a:pt x="635" y="527"/>
                    </a:lnTo>
                    <a:lnTo>
                      <a:pt x="624" y="529"/>
                    </a:lnTo>
                    <a:lnTo>
                      <a:pt x="624" y="529"/>
                    </a:lnTo>
                    <a:lnTo>
                      <a:pt x="610" y="532"/>
                    </a:lnTo>
                    <a:lnTo>
                      <a:pt x="595" y="537"/>
                    </a:lnTo>
                    <a:lnTo>
                      <a:pt x="568" y="546"/>
                    </a:lnTo>
                    <a:lnTo>
                      <a:pt x="514" y="570"/>
                    </a:lnTo>
                    <a:lnTo>
                      <a:pt x="514" y="570"/>
                    </a:lnTo>
                    <a:lnTo>
                      <a:pt x="529" y="570"/>
                    </a:lnTo>
                    <a:lnTo>
                      <a:pt x="543" y="570"/>
                    </a:lnTo>
                    <a:lnTo>
                      <a:pt x="571" y="572"/>
                    </a:lnTo>
                    <a:lnTo>
                      <a:pt x="584" y="572"/>
                    </a:lnTo>
                    <a:lnTo>
                      <a:pt x="598" y="570"/>
                    </a:lnTo>
                    <a:lnTo>
                      <a:pt x="611" y="564"/>
                    </a:lnTo>
                    <a:lnTo>
                      <a:pt x="625" y="556"/>
                    </a:lnTo>
                    <a:lnTo>
                      <a:pt x="625" y="556"/>
                    </a:lnTo>
                    <a:lnTo>
                      <a:pt x="629" y="554"/>
                    </a:lnTo>
                    <a:lnTo>
                      <a:pt x="632" y="553"/>
                    </a:lnTo>
                    <a:lnTo>
                      <a:pt x="637" y="553"/>
                    </a:lnTo>
                    <a:lnTo>
                      <a:pt x="640" y="554"/>
                    </a:lnTo>
                    <a:lnTo>
                      <a:pt x="640" y="554"/>
                    </a:lnTo>
                    <a:lnTo>
                      <a:pt x="657" y="562"/>
                    </a:lnTo>
                    <a:lnTo>
                      <a:pt x="673" y="569"/>
                    </a:lnTo>
                    <a:lnTo>
                      <a:pt x="708" y="581"/>
                    </a:lnTo>
                    <a:lnTo>
                      <a:pt x="726" y="588"/>
                    </a:lnTo>
                    <a:lnTo>
                      <a:pt x="741" y="597"/>
                    </a:lnTo>
                    <a:lnTo>
                      <a:pt x="757" y="605"/>
                    </a:lnTo>
                    <a:lnTo>
                      <a:pt x="773" y="618"/>
                    </a:lnTo>
                    <a:lnTo>
                      <a:pt x="773" y="618"/>
                    </a:lnTo>
                    <a:lnTo>
                      <a:pt x="784" y="629"/>
                    </a:lnTo>
                    <a:lnTo>
                      <a:pt x="795" y="640"/>
                    </a:lnTo>
                    <a:lnTo>
                      <a:pt x="803" y="653"/>
                    </a:lnTo>
                    <a:lnTo>
                      <a:pt x="811" y="667"/>
                    </a:lnTo>
                    <a:lnTo>
                      <a:pt x="816" y="681"/>
                    </a:lnTo>
                    <a:lnTo>
                      <a:pt x="821" y="696"/>
                    </a:lnTo>
                    <a:lnTo>
                      <a:pt x="824" y="711"/>
                    </a:lnTo>
                    <a:lnTo>
                      <a:pt x="826" y="727"/>
                    </a:lnTo>
                    <a:lnTo>
                      <a:pt x="826" y="727"/>
                    </a:lnTo>
                    <a:lnTo>
                      <a:pt x="829" y="754"/>
                    </a:lnTo>
                    <a:lnTo>
                      <a:pt x="834" y="781"/>
                    </a:lnTo>
                    <a:lnTo>
                      <a:pt x="841" y="808"/>
                    </a:lnTo>
                    <a:lnTo>
                      <a:pt x="851" y="834"/>
                    </a:lnTo>
                    <a:lnTo>
                      <a:pt x="851" y="834"/>
                    </a:lnTo>
                    <a:lnTo>
                      <a:pt x="856" y="843"/>
                    </a:lnTo>
                    <a:lnTo>
                      <a:pt x="862" y="853"/>
                    </a:lnTo>
                    <a:lnTo>
                      <a:pt x="868" y="859"/>
                    </a:lnTo>
                    <a:lnTo>
                      <a:pt x="876" y="866"/>
                    </a:lnTo>
                    <a:lnTo>
                      <a:pt x="884" y="870"/>
                    </a:lnTo>
                    <a:lnTo>
                      <a:pt x="894" y="873"/>
                    </a:lnTo>
                    <a:lnTo>
                      <a:pt x="905" y="875"/>
                    </a:lnTo>
                    <a:lnTo>
                      <a:pt x="916" y="877"/>
                    </a:lnTo>
                    <a:lnTo>
                      <a:pt x="916" y="877"/>
                    </a:lnTo>
                    <a:lnTo>
                      <a:pt x="929" y="878"/>
                    </a:lnTo>
                    <a:lnTo>
                      <a:pt x="943" y="880"/>
                    </a:lnTo>
                    <a:lnTo>
                      <a:pt x="956" y="883"/>
                    </a:lnTo>
                    <a:lnTo>
                      <a:pt x="967" y="889"/>
                    </a:lnTo>
                    <a:lnTo>
                      <a:pt x="978" y="896"/>
                    </a:lnTo>
                    <a:lnTo>
                      <a:pt x="989" y="904"/>
                    </a:lnTo>
                    <a:lnTo>
                      <a:pt x="997" y="915"/>
                    </a:lnTo>
                    <a:lnTo>
                      <a:pt x="1005" y="929"/>
                    </a:lnTo>
                    <a:lnTo>
                      <a:pt x="1005" y="929"/>
                    </a:lnTo>
                    <a:lnTo>
                      <a:pt x="1013" y="943"/>
                    </a:lnTo>
                    <a:lnTo>
                      <a:pt x="1024" y="954"/>
                    </a:lnTo>
                    <a:lnTo>
                      <a:pt x="1038" y="966"/>
                    </a:lnTo>
                    <a:lnTo>
                      <a:pt x="1053" y="975"/>
                    </a:lnTo>
                    <a:lnTo>
                      <a:pt x="1053" y="975"/>
                    </a:lnTo>
                    <a:lnTo>
                      <a:pt x="1043" y="985"/>
                    </a:lnTo>
                    <a:lnTo>
                      <a:pt x="1037" y="994"/>
                    </a:lnTo>
                    <a:lnTo>
                      <a:pt x="1035" y="1004"/>
                    </a:lnTo>
                    <a:lnTo>
                      <a:pt x="1037" y="1013"/>
                    </a:lnTo>
                    <a:lnTo>
                      <a:pt x="1040" y="1021"/>
                    </a:lnTo>
                    <a:lnTo>
                      <a:pt x="1045" y="1031"/>
                    </a:lnTo>
                    <a:lnTo>
                      <a:pt x="1058" y="1047"/>
                    </a:lnTo>
                    <a:lnTo>
                      <a:pt x="1058" y="1047"/>
                    </a:lnTo>
                    <a:lnTo>
                      <a:pt x="1067" y="1059"/>
                    </a:lnTo>
                    <a:lnTo>
                      <a:pt x="1075" y="1075"/>
                    </a:lnTo>
                    <a:lnTo>
                      <a:pt x="1081" y="1089"/>
                    </a:lnTo>
                    <a:lnTo>
                      <a:pt x="1088" y="1105"/>
                    </a:lnTo>
                    <a:lnTo>
                      <a:pt x="1099" y="1137"/>
                    </a:lnTo>
                    <a:lnTo>
                      <a:pt x="1105" y="1151"/>
                    </a:lnTo>
                    <a:lnTo>
                      <a:pt x="1113" y="1166"/>
                    </a:lnTo>
                    <a:lnTo>
                      <a:pt x="1113" y="1166"/>
                    </a:lnTo>
                    <a:lnTo>
                      <a:pt x="1116" y="1170"/>
                    </a:lnTo>
                    <a:lnTo>
                      <a:pt x="1116" y="1175"/>
                    </a:lnTo>
                    <a:lnTo>
                      <a:pt x="1116" y="1180"/>
                    </a:lnTo>
                    <a:lnTo>
                      <a:pt x="1115" y="1185"/>
                    </a:lnTo>
                    <a:lnTo>
                      <a:pt x="1110" y="1193"/>
                    </a:lnTo>
                    <a:lnTo>
                      <a:pt x="1104" y="1199"/>
                    </a:lnTo>
                    <a:lnTo>
                      <a:pt x="1104" y="1199"/>
                    </a:lnTo>
                    <a:lnTo>
                      <a:pt x="1083" y="1218"/>
                    </a:lnTo>
                    <a:lnTo>
                      <a:pt x="1061" y="1237"/>
                    </a:lnTo>
                    <a:lnTo>
                      <a:pt x="1061" y="1237"/>
                    </a:lnTo>
                    <a:lnTo>
                      <a:pt x="1085" y="1259"/>
                    </a:lnTo>
                    <a:lnTo>
                      <a:pt x="1085" y="1259"/>
                    </a:lnTo>
                    <a:lnTo>
                      <a:pt x="1091" y="1264"/>
                    </a:lnTo>
                    <a:lnTo>
                      <a:pt x="1096" y="1267"/>
                    </a:lnTo>
                    <a:lnTo>
                      <a:pt x="1102" y="1269"/>
                    </a:lnTo>
                    <a:lnTo>
                      <a:pt x="1107" y="1269"/>
                    </a:lnTo>
                    <a:lnTo>
                      <a:pt x="1112" y="1267"/>
                    </a:lnTo>
                    <a:lnTo>
                      <a:pt x="1116" y="1264"/>
                    </a:lnTo>
                    <a:lnTo>
                      <a:pt x="1121" y="1259"/>
                    </a:lnTo>
                    <a:lnTo>
                      <a:pt x="1124" y="1255"/>
                    </a:lnTo>
                    <a:lnTo>
                      <a:pt x="1124" y="1255"/>
                    </a:lnTo>
                    <a:lnTo>
                      <a:pt x="1129" y="1247"/>
                    </a:lnTo>
                    <a:lnTo>
                      <a:pt x="1134" y="1240"/>
                    </a:lnTo>
                    <a:lnTo>
                      <a:pt x="1139" y="1234"/>
                    </a:lnTo>
                    <a:lnTo>
                      <a:pt x="1145" y="1229"/>
                    </a:lnTo>
                    <a:lnTo>
                      <a:pt x="1158" y="1223"/>
                    </a:lnTo>
                    <a:lnTo>
                      <a:pt x="1170" y="1220"/>
                    </a:lnTo>
                    <a:lnTo>
                      <a:pt x="1185" y="1218"/>
                    </a:lnTo>
                    <a:lnTo>
                      <a:pt x="1199" y="1218"/>
                    </a:lnTo>
                    <a:lnTo>
                      <a:pt x="1227" y="1221"/>
                    </a:lnTo>
                    <a:lnTo>
                      <a:pt x="1227" y="1221"/>
                    </a:lnTo>
                    <a:lnTo>
                      <a:pt x="1247" y="1224"/>
                    </a:lnTo>
                    <a:lnTo>
                      <a:pt x="1264" y="1231"/>
                    </a:lnTo>
                    <a:lnTo>
                      <a:pt x="1283" y="1239"/>
                    </a:lnTo>
                    <a:lnTo>
                      <a:pt x="1301" y="1247"/>
                    </a:lnTo>
                    <a:lnTo>
                      <a:pt x="1301" y="1247"/>
                    </a:lnTo>
                    <a:lnTo>
                      <a:pt x="1315" y="1256"/>
                    </a:lnTo>
                    <a:lnTo>
                      <a:pt x="1326" y="1266"/>
                    </a:lnTo>
                    <a:lnTo>
                      <a:pt x="1335" y="1277"/>
                    </a:lnTo>
                    <a:lnTo>
                      <a:pt x="1342" y="1290"/>
                    </a:lnTo>
                    <a:lnTo>
                      <a:pt x="1345" y="1302"/>
                    </a:lnTo>
                    <a:lnTo>
                      <a:pt x="1347" y="1317"/>
                    </a:lnTo>
                    <a:lnTo>
                      <a:pt x="1347" y="1332"/>
                    </a:lnTo>
                    <a:lnTo>
                      <a:pt x="1343" y="1348"/>
                    </a:lnTo>
                    <a:lnTo>
                      <a:pt x="1343" y="1348"/>
                    </a:lnTo>
                    <a:lnTo>
                      <a:pt x="1335" y="1369"/>
                    </a:lnTo>
                    <a:lnTo>
                      <a:pt x="1326" y="1388"/>
                    </a:lnTo>
                    <a:lnTo>
                      <a:pt x="1302" y="1426"/>
                    </a:lnTo>
                    <a:lnTo>
                      <a:pt x="1302" y="1426"/>
                    </a:lnTo>
                    <a:lnTo>
                      <a:pt x="1299" y="1431"/>
                    </a:lnTo>
                    <a:lnTo>
                      <a:pt x="1294" y="1436"/>
                    </a:lnTo>
                    <a:lnTo>
                      <a:pt x="1288" y="1439"/>
                    </a:lnTo>
                    <a:lnTo>
                      <a:pt x="1283" y="1440"/>
                    </a:lnTo>
                    <a:lnTo>
                      <a:pt x="1283" y="1440"/>
                    </a:lnTo>
                    <a:lnTo>
                      <a:pt x="1269" y="1442"/>
                    </a:lnTo>
                    <a:lnTo>
                      <a:pt x="1264" y="1444"/>
                    </a:lnTo>
                    <a:lnTo>
                      <a:pt x="1261" y="1447"/>
                    </a:lnTo>
                    <a:lnTo>
                      <a:pt x="1258" y="1452"/>
                    </a:lnTo>
                    <a:lnTo>
                      <a:pt x="1256" y="1456"/>
                    </a:lnTo>
                    <a:lnTo>
                      <a:pt x="1256" y="1463"/>
                    </a:lnTo>
                    <a:lnTo>
                      <a:pt x="1256" y="1471"/>
                    </a:lnTo>
                    <a:lnTo>
                      <a:pt x="1256" y="1471"/>
                    </a:lnTo>
                    <a:lnTo>
                      <a:pt x="1256" y="1475"/>
                    </a:lnTo>
                    <a:lnTo>
                      <a:pt x="1256" y="1479"/>
                    </a:lnTo>
                    <a:lnTo>
                      <a:pt x="1253" y="1482"/>
                    </a:lnTo>
                    <a:lnTo>
                      <a:pt x="1250" y="1483"/>
                    </a:lnTo>
                    <a:lnTo>
                      <a:pt x="1243" y="1487"/>
                    </a:lnTo>
                    <a:lnTo>
                      <a:pt x="1234" y="1487"/>
                    </a:lnTo>
                    <a:lnTo>
                      <a:pt x="1234" y="1487"/>
                    </a:lnTo>
                    <a:lnTo>
                      <a:pt x="1218" y="1487"/>
                    </a:lnTo>
                    <a:lnTo>
                      <a:pt x="1210" y="1487"/>
                    </a:lnTo>
                    <a:lnTo>
                      <a:pt x="1202" y="1488"/>
                    </a:lnTo>
                    <a:lnTo>
                      <a:pt x="1202" y="1488"/>
                    </a:lnTo>
                    <a:lnTo>
                      <a:pt x="1196" y="1490"/>
                    </a:lnTo>
                    <a:lnTo>
                      <a:pt x="1189" y="1493"/>
                    </a:lnTo>
                    <a:lnTo>
                      <a:pt x="1186" y="1496"/>
                    </a:lnTo>
                    <a:lnTo>
                      <a:pt x="1186" y="1499"/>
                    </a:lnTo>
                    <a:lnTo>
                      <a:pt x="1186" y="1504"/>
                    </a:lnTo>
                    <a:lnTo>
                      <a:pt x="1188" y="1509"/>
                    </a:lnTo>
                    <a:lnTo>
                      <a:pt x="1188" y="1509"/>
                    </a:lnTo>
                    <a:lnTo>
                      <a:pt x="1193" y="1517"/>
                    </a:lnTo>
                    <a:lnTo>
                      <a:pt x="1193" y="1525"/>
                    </a:lnTo>
                    <a:lnTo>
                      <a:pt x="1193" y="1531"/>
                    </a:lnTo>
                    <a:lnTo>
                      <a:pt x="1189" y="1536"/>
                    </a:lnTo>
                    <a:lnTo>
                      <a:pt x="1186" y="1541"/>
                    </a:lnTo>
                    <a:lnTo>
                      <a:pt x="1180" y="1544"/>
                    </a:lnTo>
                    <a:lnTo>
                      <a:pt x="1167" y="1550"/>
                    </a:lnTo>
                    <a:lnTo>
                      <a:pt x="1167" y="1550"/>
                    </a:lnTo>
                    <a:lnTo>
                      <a:pt x="1159" y="1552"/>
                    </a:lnTo>
                    <a:lnTo>
                      <a:pt x="1158" y="1553"/>
                    </a:lnTo>
                    <a:lnTo>
                      <a:pt x="1158" y="1560"/>
                    </a:lnTo>
                    <a:lnTo>
                      <a:pt x="1158" y="1560"/>
                    </a:lnTo>
                    <a:lnTo>
                      <a:pt x="1158" y="1564"/>
                    </a:lnTo>
                    <a:lnTo>
                      <a:pt x="1158" y="1568"/>
                    </a:lnTo>
                    <a:lnTo>
                      <a:pt x="1159" y="1569"/>
                    </a:lnTo>
                    <a:lnTo>
                      <a:pt x="1161" y="1571"/>
                    </a:lnTo>
                    <a:lnTo>
                      <a:pt x="1167" y="1569"/>
                    </a:lnTo>
                    <a:lnTo>
                      <a:pt x="1167" y="1569"/>
                    </a:lnTo>
                    <a:lnTo>
                      <a:pt x="1215" y="1575"/>
                    </a:lnTo>
                    <a:lnTo>
                      <a:pt x="1237" y="1579"/>
                    </a:lnTo>
                    <a:lnTo>
                      <a:pt x="1261" y="1583"/>
                    </a:lnTo>
                    <a:lnTo>
                      <a:pt x="1261" y="1583"/>
                    </a:lnTo>
                    <a:lnTo>
                      <a:pt x="1269" y="1587"/>
                    </a:lnTo>
                    <a:lnTo>
                      <a:pt x="1277" y="1591"/>
                    </a:lnTo>
                    <a:lnTo>
                      <a:pt x="1280" y="1596"/>
                    </a:lnTo>
                    <a:lnTo>
                      <a:pt x="1283" y="1601"/>
                    </a:lnTo>
                    <a:lnTo>
                      <a:pt x="1283" y="1606"/>
                    </a:lnTo>
                    <a:lnTo>
                      <a:pt x="1281" y="1612"/>
                    </a:lnTo>
                    <a:lnTo>
                      <a:pt x="1278" y="1617"/>
                    </a:lnTo>
                    <a:lnTo>
                      <a:pt x="1270" y="1622"/>
                    </a:lnTo>
                    <a:lnTo>
                      <a:pt x="1270" y="1622"/>
                    </a:lnTo>
                    <a:lnTo>
                      <a:pt x="1245" y="1636"/>
                    </a:lnTo>
                    <a:lnTo>
                      <a:pt x="1220" y="1652"/>
                    </a:lnTo>
                    <a:lnTo>
                      <a:pt x="1194" y="1668"/>
                    </a:lnTo>
                    <a:lnTo>
                      <a:pt x="1167" y="1682"/>
                    </a:lnTo>
                    <a:lnTo>
                      <a:pt x="1140" y="1696"/>
                    </a:lnTo>
                    <a:lnTo>
                      <a:pt x="1113" y="1706"/>
                    </a:lnTo>
                    <a:lnTo>
                      <a:pt x="1099" y="1710"/>
                    </a:lnTo>
                    <a:lnTo>
                      <a:pt x="1085" y="1712"/>
                    </a:lnTo>
                    <a:lnTo>
                      <a:pt x="1069" y="1714"/>
                    </a:lnTo>
                    <a:lnTo>
                      <a:pt x="1053" y="1714"/>
                    </a:lnTo>
                    <a:lnTo>
                      <a:pt x="1053" y="1714"/>
                    </a:lnTo>
                    <a:lnTo>
                      <a:pt x="1011" y="1712"/>
                    </a:lnTo>
                    <a:lnTo>
                      <a:pt x="972" y="1709"/>
                    </a:lnTo>
                    <a:lnTo>
                      <a:pt x="951" y="1709"/>
                    </a:lnTo>
                    <a:lnTo>
                      <a:pt x="930" y="1709"/>
                    </a:lnTo>
                    <a:lnTo>
                      <a:pt x="911" y="1712"/>
                    </a:lnTo>
                    <a:lnTo>
                      <a:pt x="891" y="1715"/>
                    </a:lnTo>
                    <a:lnTo>
                      <a:pt x="891" y="1715"/>
                    </a:lnTo>
                    <a:lnTo>
                      <a:pt x="883" y="1715"/>
                    </a:lnTo>
                    <a:lnTo>
                      <a:pt x="878" y="1714"/>
                    </a:lnTo>
                    <a:lnTo>
                      <a:pt x="865" y="1704"/>
                    </a:lnTo>
                    <a:lnTo>
                      <a:pt x="865" y="1704"/>
                    </a:lnTo>
                    <a:lnTo>
                      <a:pt x="857" y="1699"/>
                    </a:lnTo>
                    <a:lnTo>
                      <a:pt x="846" y="1698"/>
                    </a:lnTo>
                    <a:lnTo>
                      <a:pt x="835" y="1696"/>
                    </a:lnTo>
                    <a:lnTo>
                      <a:pt x="824" y="1696"/>
                    </a:lnTo>
                    <a:lnTo>
                      <a:pt x="811" y="1699"/>
                    </a:lnTo>
                    <a:lnTo>
                      <a:pt x="800" y="1703"/>
                    </a:lnTo>
                    <a:lnTo>
                      <a:pt x="792" y="1709"/>
                    </a:lnTo>
                    <a:lnTo>
                      <a:pt x="784" y="1715"/>
                    </a:lnTo>
                    <a:lnTo>
                      <a:pt x="784" y="1715"/>
                    </a:lnTo>
                    <a:lnTo>
                      <a:pt x="811" y="1715"/>
                    </a:lnTo>
                    <a:lnTo>
                      <a:pt x="811" y="1715"/>
                    </a:lnTo>
                    <a:lnTo>
                      <a:pt x="819" y="1717"/>
                    </a:lnTo>
                    <a:lnTo>
                      <a:pt x="827" y="1718"/>
                    </a:lnTo>
                    <a:lnTo>
                      <a:pt x="832" y="1722"/>
                    </a:lnTo>
                    <a:lnTo>
                      <a:pt x="835" y="1725"/>
                    </a:lnTo>
                    <a:lnTo>
                      <a:pt x="835" y="1730"/>
                    </a:lnTo>
                    <a:lnTo>
                      <a:pt x="835" y="1730"/>
                    </a:lnTo>
                    <a:lnTo>
                      <a:pt x="835" y="1733"/>
                    </a:lnTo>
                    <a:lnTo>
                      <a:pt x="835" y="1736"/>
                    </a:lnTo>
                    <a:lnTo>
                      <a:pt x="830" y="1741"/>
                    </a:lnTo>
                    <a:lnTo>
                      <a:pt x="824" y="1745"/>
                    </a:lnTo>
                    <a:lnTo>
                      <a:pt x="818" y="1750"/>
                    </a:lnTo>
                    <a:lnTo>
                      <a:pt x="818" y="1750"/>
                    </a:lnTo>
                    <a:lnTo>
                      <a:pt x="810" y="1753"/>
                    </a:lnTo>
                    <a:lnTo>
                      <a:pt x="800" y="1755"/>
                    </a:lnTo>
                    <a:lnTo>
                      <a:pt x="791" y="1753"/>
                    </a:lnTo>
                    <a:lnTo>
                      <a:pt x="783" y="1750"/>
                    </a:lnTo>
                    <a:lnTo>
                      <a:pt x="773" y="1745"/>
                    </a:lnTo>
                    <a:lnTo>
                      <a:pt x="767" y="1739"/>
                    </a:lnTo>
                    <a:lnTo>
                      <a:pt x="760" y="1731"/>
                    </a:lnTo>
                    <a:lnTo>
                      <a:pt x="757" y="1723"/>
                    </a:lnTo>
                    <a:lnTo>
                      <a:pt x="757" y="1723"/>
                    </a:lnTo>
                    <a:lnTo>
                      <a:pt x="770" y="1718"/>
                    </a:lnTo>
                    <a:lnTo>
                      <a:pt x="770" y="1718"/>
                    </a:lnTo>
                    <a:lnTo>
                      <a:pt x="768" y="1717"/>
                    </a:lnTo>
                    <a:lnTo>
                      <a:pt x="768" y="1717"/>
                    </a:lnTo>
                    <a:lnTo>
                      <a:pt x="765" y="1715"/>
                    </a:lnTo>
                    <a:lnTo>
                      <a:pt x="760" y="1717"/>
                    </a:lnTo>
                    <a:lnTo>
                      <a:pt x="759" y="1718"/>
                    </a:lnTo>
                    <a:lnTo>
                      <a:pt x="756" y="1722"/>
                    </a:lnTo>
                    <a:lnTo>
                      <a:pt x="756" y="1722"/>
                    </a:lnTo>
                    <a:lnTo>
                      <a:pt x="733" y="1722"/>
                    </a:lnTo>
                    <a:lnTo>
                      <a:pt x="711" y="1723"/>
                    </a:lnTo>
                    <a:lnTo>
                      <a:pt x="700" y="1725"/>
                    </a:lnTo>
                    <a:lnTo>
                      <a:pt x="691" y="1728"/>
                    </a:lnTo>
                    <a:lnTo>
                      <a:pt x="679" y="1734"/>
                    </a:lnTo>
                    <a:lnTo>
                      <a:pt x="670" y="1744"/>
                    </a:lnTo>
                    <a:lnTo>
                      <a:pt x="670" y="1744"/>
                    </a:lnTo>
                    <a:lnTo>
                      <a:pt x="667" y="1747"/>
                    </a:lnTo>
                    <a:lnTo>
                      <a:pt x="662" y="1749"/>
                    </a:lnTo>
                    <a:lnTo>
                      <a:pt x="649" y="1747"/>
                    </a:lnTo>
                    <a:lnTo>
                      <a:pt x="637" y="1745"/>
                    </a:lnTo>
                    <a:lnTo>
                      <a:pt x="630" y="1747"/>
                    </a:lnTo>
                    <a:lnTo>
                      <a:pt x="625" y="1749"/>
                    </a:lnTo>
                    <a:lnTo>
                      <a:pt x="625" y="1749"/>
                    </a:lnTo>
                    <a:lnTo>
                      <a:pt x="614" y="1752"/>
                    </a:lnTo>
                    <a:lnTo>
                      <a:pt x="603" y="1753"/>
                    </a:lnTo>
                    <a:lnTo>
                      <a:pt x="594" y="1753"/>
                    </a:lnTo>
                    <a:lnTo>
                      <a:pt x="584" y="1750"/>
                    </a:lnTo>
                    <a:lnTo>
                      <a:pt x="576" y="1747"/>
                    </a:lnTo>
                    <a:lnTo>
                      <a:pt x="567" y="1744"/>
                    </a:lnTo>
                    <a:lnTo>
                      <a:pt x="549" y="1734"/>
                    </a:lnTo>
                    <a:lnTo>
                      <a:pt x="549" y="1734"/>
                    </a:lnTo>
                    <a:lnTo>
                      <a:pt x="543" y="1730"/>
                    </a:lnTo>
                    <a:lnTo>
                      <a:pt x="535" y="1728"/>
                    </a:lnTo>
                    <a:lnTo>
                      <a:pt x="519" y="1725"/>
                    </a:lnTo>
                    <a:lnTo>
                      <a:pt x="505" y="1726"/>
                    </a:lnTo>
                    <a:lnTo>
                      <a:pt x="489" y="1730"/>
                    </a:lnTo>
                    <a:lnTo>
                      <a:pt x="489" y="1730"/>
                    </a:lnTo>
                    <a:lnTo>
                      <a:pt x="473" y="1734"/>
                    </a:lnTo>
                    <a:lnTo>
                      <a:pt x="457" y="1739"/>
                    </a:lnTo>
                    <a:lnTo>
                      <a:pt x="443" y="1744"/>
                    </a:lnTo>
                    <a:lnTo>
                      <a:pt x="433" y="1745"/>
                    </a:lnTo>
                    <a:lnTo>
                      <a:pt x="425" y="1745"/>
                    </a:lnTo>
                    <a:lnTo>
                      <a:pt x="425" y="1745"/>
                    </a:lnTo>
                    <a:lnTo>
                      <a:pt x="421" y="1745"/>
                    </a:lnTo>
                    <a:lnTo>
                      <a:pt x="417" y="1749"/>
                    </a:lnTo>
                    <a:lnTo>
                      <a:pt x="414" y="1758"/>
                    </a:lnTo>
                    <a:lnTo>
                      <a:pt x="414" y="1758"/>
                    </a:lnTo>
                    <a:lnTo>
                      <a:pt x="411" y="1769"/>
                    </a:lnTo>
                    <a:lnTo>
                      <a:pt x="409" y="1779"/>
                    </a:lnTo>
                    <a:lnTo>
                      <a:pt x="409" y="1779"/>
                    </a:lnTo>
                    <a:lnTo>
                      <a:pt x="398" y="1801"/>
                    </a:lnTo>
                    <a:lnTo>
                      <a:pt x="394" y="1811"/>
                    </a:lnTo>
                    <a:lnTo>
                      <a:pt x="387" y="1817"/>
                    </a:lnTo>
                    <a:lnTo>
                      <a:pt x="381" y="1823"/>
                    </a:lnTo>
                    <a:lnTo>
                      <a:pt x="374" y="1828"/>
                    </a:lnTo>
                    <a:lnTo>
                      <a:pt x="367" y="1833"/>
                    </a:lnTo>
                    <a:lnTo>
                      <a:pt x="360" y="1834"/>
                    </a:lnTo>
                    <a:lnTo>
                      <a:pt x="352" y="1836"/>
                    </a:lnTo>
                    <a:lnTo>
                      <a:pt x="344" y="1836"/>
                    </a:lnTo>
                    <a:lnTo>
                      <a:pt x="336" y="1834"/>
                    </a:lnTo>
                    <a:lnTo>
                      <a:pt x="328" y="1831"/>
                    </a:lnTo>
                    <a:lnTo>
                      <a:pt x="319" y="1826"/>
                    </a:lnTo>
                    <a:lnTo>
                      <a:pt x="309" y="1822"/>
                    </a:lnTo>
                    <a:lnTo>
                      <a:pt x="292" y="1806"/>
                    </a:lnTo>
                    <a:lnTo>
                      <a:pt x="292" y="1806"/>
                    </a:lnTo>
                    <a:lnTo>
                      <a:pt x="285" y="1801"/>
                    </a:lnTo>
                    <a:lnTo>
                      <a:pt x="281" y="1798"/>
                    </a:lnTo>
                    <a:lnTo>
                      <a:pt x="276" y="1798"/>
                    </a:lnTo>
                    <a:lnTo>
                      <a:pt x="270" y="1803"/>
                    </a:lnTo>
                    <a:lnTo>
                      <a:pt x="270" y="1803"/>
                    </a:lnTo>
                    <a:lnTo>
                      <a:pt x="262" y="1806"/>
                    </a:lnTo>
                    <a:lnTo>
                      <a:pt x="254" y="1807"/>
                    </a:lnTo>
                    <a:lnTo>
                      <a:pt x="236" y="1811"/>
                    </a:lnTo>
                    <a:lnTo>
                      <a:pt x="236" y="1811"/>
                    </a:lnTo>
                    <a:lnTo>
                      <a:pt x="222" y="1812"/>
                    </a:lnTo>
                    <a:lnTo>
                      <a:pt x="209" y="1814"/>
                    </a:lnTo>
                    <a:lnTo>
                      <a:pt x="197" y="1817"/>
                    </a:lnTo>
                    <a:lnTo>
                      <a:pt x="184" y="1822"/>
                    </a:lnTo>
                    <a:lnTo>
                      <a:pt x="173" y="1828"/>
                    </a:lnTo>
                    <a:lnTo>
                      <a:pt x="162" y="1834"/>
                    </a:lnTo>
                    <a:lnTo>
                      <a:pt x="152" y="1844"/>
                    </a:lnTo>
                    <a:lnTo>
                      <a:pt x="143" y="1855"/>
                    </a:lnTo>
                    <a:lnTo>
                      <a:pt x="143" y="1855"/>
                    </a:lnTo>
                    <a:lnTo>
                      <a:pt x="136" y="1863"/>
                    </a:lnTo>
                    <a:lnTo>
                      <a:pt x="127" y="1869"/>
                    </a:lnTo>
                    <a:lnTo>
                      <a:pt x="117" y="1876"/>
                    </a:lnTo>
                    <a:lnTo>
                      <a:pt x="108" y="1880"/>
                    </a:lnTo>
                    <a:lnTo>
                      <a:pt x="108" y="1880"/>
                    </a:lnTo>
                    <a:lnTo>
                      <a:pt x="100" y="1884"/>
                    </a:lnTo>
                    <a:lnTo>
                      <a:pt x="93" y="1885"/>
                    </a:lnTo>
                    <a:lnTo>
                      <a:pt x="93" y="1885"/>
                    </a:lnTo>
                    <a:lnTo>
                      <a:pt x="87" y="1876"/>
                    </a:lnTo>
                    <a:lnTo>
                      <a:pt x="79" y="1869"/>
                    </a:lnTo>
                    <a:lnTo>
                      <a:pt x="71" y="1868"/>
                    </a:lnTo>
                    <a:lnTo>
                      <a:pt x="62" y="1866"/>
                    </a:lnTo>
                    <a:lnTo>
                      <a:pt x="54" y="1868"/>
                    </a:lnTo>
                    <a:lnTo>
                      <a:pt x="44" y="1869"/>
                    </a:lnTo>
                    <a:lnTo>
                      <a:pt x="27" y="1874"/>
                    </a:lnTo>
                    <a:lnTo>
                      <a:pt x="27" y="1874"/>
                    </a:lnTo>
                    <a:lnTo>
                      <a:pt x="22" y="1874"/>
                    </a:lnTo>
                    <a:lnTo>
                      <a:pt x="19" y="1872"/>
                    </a:lnTo>
                    <a:lnTo>
                      <a:pt x="15" y="1869"/>
                    </a:lnTo>
                    <a:lnTo>
                      <a:pt x="12" y="1865"/>
                    </a:lnTo>
                    <a:lnTo>
                      <a:pt x="12" y="1865"/>
                    </a:lnTo>
                    <a:lnTo>
                      <a:pt x="12" y="1858"/>
                    </a:lnTo>
                    <a:lnTo>
                      <a:pt x="14" y="1852"/>
                    </a:lnTo>
                    <a:lnTo>
                      <a:pt x="17" y="1847"/>
                    </a:lnTo>
                    <a:lnTo>
                      <a:pt x="22" y="1842"/>
                    </a:lnTo>
                    <a:lnTo>
                      <a:pt x="22" y="1842"/>
                    </a:lnTo>
                    <a:lnTo>
                      <a:pt x="47" y="1830"/>
                    </a:lnTo>
                    <a:lnTo>
                      <a:pt x="73" y="1817"/>
                    </a:lnTo>
                    <a:lnTo>
                      <a:pt x="73" y="1817"/>
                    </a:lnTo>
                    <a:lnTo>
                      <a:pt x="92" y="1809"/>
                    </a:lnTo>
                    <a:lnTo>
                      <a:pt x="108" y="1799"/>
                    </a:lnTo>
                    <a:lnTo>
                      <a:pt x="116" y="1795"/>
                    </a:lnTo>
                    <a:lnTo>
                      <a:pt x="123" y="1788"/>
                    </a:lnTo>
                    <a:lnTo>
                      <a:pt x="130" y="1780"/>
                    </a:lnTo>
                    <a:lnTo>
                      <a:pt x="135" y="1771"/>
                    </a:lnTo>
                    <a:lnTo>
                      <a:pt x="135" y="1771"/>
                    </a:lnTo>
                    <a:lnTo>
                      <a:pt x="139" y="1764"/>
                    </a:lnTo>
                    <a:lnTo>
                      <a:pt x="143" y="1763"/>
                    </a:lnTo>
                    <a:lnTo>
                      <a:pt x="146" y="1761"/>
                    </a:lnTo>
                    <a:lnTo>
                      <a:pt x="146" y="1761"/>
                    </a:lnTo>
                    <a:lnTo>
                      <a:pt x="162" y="1758"/>
                    </a:lnTo>
                    <a:lnTo>
                      <a:pt x="176" y="1752"/>
                    </a:lnTo>
                    <a:lnTo>
                      <a:pt x="187" y="1744"/>
                    </a:lnTo>
                    <a:lnTo>
                      <a:pt x="197" y="1734"/>
                    </a:lnTo>
                    <a:lnTo>
                      <a:pt x="204" y="1723"/>
                    </a:lnTo>
                    <a:lnTo>
                      <a:pt x="211" y="1710"/>
                    </a:lnTo>
                    <a:lnTo>
                      <a:pt x="224" y="1683"/>
                    </a:lnTo>
                    <a:lnTo>
                      <a:pt x="224" y="1683"/>
                    </a:lnTo>
                    <a:lnTo>
                      <a:pt x="230" y="1674"/>
                    </a:lnTo>
                    <a:lnTo>
                      <a:pt x="235" y="1664"/>
                    </a:lnTo>
                    <a:lnTo>
                      <a:pt x="239" y="1661"/>
                    </a:lnTo>
                    <a:lnTo>
                      <a:pt x="244" y="1658"/>
                    </a:lnTo>
                    <a:lnTo>
                      <a:pt x="249" y="1656"/>
                    </a:lnTo>
                    <a:lnTo>
                      <a:pt x="257" y="1656"/>
                    </a:lnTo>
                    <a:lnTo>
                      <a:pt x="257" y="1656"/>
                    </a:lnTo>
                    <a:lnTo>
                      <a:pt x="262" y="1656"/>
                    </a:lnTo>
                    <a:lnTo>
                      <a:pt x="268" y="1655"/>
                    </a:lnTo>
                    <a:lnTo>
                      <a:pt x="273" y="1652"/>
                    </a:lnTo>
                    <a:lnTo>
                      <a:pt x="276" y="1649"/>
                    </a:lnTo>
                    <a:lnTo>
                      <a:pt x="276" y="1649"/>
                    </a:lnTo>
                    <a:lnTo>
                      <a:pt x="282" y="1637"/>
                    </a:lnTo>
                    <a:lnTo>
                      <a:pt x="289" y="1629"/>
                    </a:lnTo>
                    <a:lnTo>
                      <a:pt x="295" y="1622"/>
                    </a:lnTo>
                    <a:lnTo>
                      <a:pt x="303" y="1615"/>
                    </a:lnTo>
                    <a:lnTo>
                      <a:pt x="309" y="1610"/>
                    </a:lnTo>
                    <a:lnTo>
                      <a:pt x="317" y="1607"/>
                    </a:lnTo>
                    <a:lnTo>
                      <a:pt x="327" y="1604"/>
                    </a:lnTo>
                    <a:lnTo>
                      <a:pt x="335" y="1602"/>
                    </a:lnTo>
                    <a:lnTo>
                      <a:pt x="352" y="1602"/>
                    </a:lnTo>
                    <a:lnTo>
                      <a:pt x="371" y="1604"/>
                    </a:lnTo>
                    <a:lnTo>
                      <a:pt x="408" y="1609"/>
                    </a:lnTo>
                    <a:lnTo>
                      <a:pt x="408" y="1609"/>
                    </a:lnTo>
                    <a:lnTo>
                      <a:pt x="425" y="1612"/>
                    </a:lnTo>
                    <a:lnTo>
                      <a:pt x="443" y="1612"/>
                    </a:lnTo>
                    <a:lnTo>
                      <a:pt x="476" y="1614"/>
                    </a:lnTo>
                    <a:lnTo>
                      <a:pt x="476" y="1614"/>
                    </a:lnTo>
                    <a:lnTo>
                      <a:pt x="486" y="1614"/>
                    </a:lnTo>
                    <a:lnTo>
                      <a:pt x="490" y="1612"/>
                    </a:lnTo>
                    <a:lnTo>
                      <a:pt x="494" y="1607"/>
                    </a:lnTo>
                    <a:lnTo>
                      <a:pt x="494" y="1607"/>
                    </a:lnTo>
                    <a:lnTo>
                      <a:pt x="498" y="1598"/>
                    </a:lnTo>
                    <a:lnTo>
                      <a:pt x="505" y="1588"/>
                    </a:lnTo>
                    <a:lnTo>
                      <a:pt x="513" y="1579"/>
                    </a:lnTo>
                    <a:lnTo>
                      <a:pt x="521" y="1571"/>
                    </a:lnTo>
                    <a:lnTo>
                      <a:pt x="540" y="1555"/>
                    </a:lnTo>
                    <a:lnTo>
                      <a:pt x="559" y="1539"/>
                    </a:lnTo>
                    <a:lnTo>
                      <a:pt x="559" y="1539"/>
                    </a:lnTo>
                    <a:lnTo>
                      <a:pt x="536" y="1542"/>
                    </a:lnTo>
                    <a:lnTo>
                      <a:pt x="516" y="1547"/>
                    </a:lnTo>
                    <a:lnTo>
                      <a:pt x="497" y="1555"/>
                    </a:lnTo>
                    <a:lnTo>
                      <a:pt x="478" y="1564"/>
                    </a:lnTo>
                    <a:lnTo>
                      <a:pt x="478" y="1564"/>
                    </a:lnTo>
                    <a:lnTo>
                      <a:pt x="465" y="1572"/>
                    </a:lnTo>
                    <a:lnTo>
                      <a:pt x="454" y="1579"/>
                    </a:lnTo>
                    <a:lnTo>
                      <a:pt x="443" y="1582"/>
                    </a:lnTo>
                    <a:lnTo>
                      <a:pt x="433" y="1582"/>
                    </a:lnTo>
                    <a:lnTo>
                      <a:pt x="422" y="1580"/>
                    </a:lnTo>
                    <a:lnTo>
                      <a:pt x="413" y="1575"/>
                    </a:lnTo>
                    <a:lnTo>
                      <a:pt x="403" y="1568"/>
                    </a:lnTo>
                    <a:lnTo>
                      <a:pt x="392" y="1558"/>
                    </a:lnTo>
                    <a:lnTo>
                      <a:pt x="392" y="1558"/>
                    </a:lnTo>
                    <a:lnTo>
                      <a:pt x="378" y="1544"/>
                    </a:lnTo>
                    <a:lnTo>
                      <a:pt x="370" y="1537"/>
                    </a:lnTo>
                    <a:lnTo>
                      <a:pt x="362" y="1534"/>
                    </a:lnTo>
                    <a:lnTo>
                      <a:pt x="354" y="1533"/>
                    </a:lnTo>
                    <a:lnTo>
                      <a:pt x="346" y="1533"/>
                    </a:lnTo>
                    <a:lnTo>
                      <a:pt x="335" y="1536"/>
                    </a:lnTo>
                    <a:lnTo>
                      <a:pt x="325" y="1542"/>
                    </a:lnTo>
                    <a:lnTo>
                      <a:pt x="325" y="1542"/>
                    </a:lnTo>
                    <a:lnTo>
                      <a:pt x="320" y="1544"/>
                    </a:lnTo>
                    <a:lnTo>
                      <a:pt x="316" y="1545"/>
                    </a:lnTo>
                    <a:lnTo>
                      <a:pt x="311" y="1545"/>
                    </a:lnTo>
                    <a:lnTo>
                      <a:pt x="306" y="1544"/>
                    </a:lnTo>
                    <a:lnTo>
                      <a:pt x="301" y="1542"/>
                    </a:lnTo>
                    <a:lnTo>
                      <a:pt x="297" y="1537"/>
                    </a:lnTo>
                    <a:lnTo>
                      <a:pt x="293" y="1533"/>
                    </a:lnTo>
                    <a:lnTo>
                      <a:pt x="292" y="1525"/>
                    </a:lnTo>
                    <a:lnTo>
                      <a:pt x="292" y="1525"/>
                    </a:lnTo>
                    <a:lnTo>
                      <a:pt x="289" y="1517"/>
                    </a:lnTo>
                    <a:lnTo>
                      <a:pt x="285" y="1510"/>
                    </a:lnTo>
                    <a:lnTo>
                      <a:pt x="281" y="1506"/>
                    </a:lnTo>
                    <a:lnTo>
                      <a:pt x="276" y="1502"/>
                    </a:lnTo>
                    <a:lnTo>
                      <a:pt x="270" y="1501"/>
                    </a:lnTo>
                    <a:lnTo>
                      <a:pt x="263" y="1502"/>
                    </a:lnTo>
                    <a:lnTo>
                      <a:pt x="255" y="1504"/>
                    </a:lnTo>
                    <a:lnTo>
                      <a:pt x="247" y="1509"/>
                    </a:lnTo>
                    <a:lnTo>
                      <a:pt x="247" y="1509"/>
                    </a:lnTo>
                    <a:lnTo>
                      <a:pt x="238" y="1514"/>
                    </a:lnTo>
                    <a:lnTo>
                      <a:pt x="230" y="1517"/>
                    </a:lnTo>
                    <a:lnTo>
                      <a:pt x="211" y="1523"/>
                    </a:lnTo>
                    <a:lnTo>
                      <a:pt x="192" y="1525"/>
                    </a:lnTo>
                    <a:lnTo>
                      <a:pt x="171" y="1525"/>
                    </a:lnTo>
                    <a:lnTo>
                      <a:pt x="171" y="1525"/>
                    </a:lnTo>
                    <a:lnTo>
                      <a:pt x="165" y="1525"/>
                    </a:lnTo>
                    <a:lnTo>
                      <a:pt x="158" y="1523"/>
                    </a:lnTo>
                    <a:lnTo>
                      <a:pt x="154" y="1521"/>
                    </a:lnTo>
                    <a:lnTo>
                      <a:pt x="150" y="1518"/>
                    </a:lnTo>
                    <a:lnTo>
                      <a:pt x="144" y="1510"/>
                    </a:lnTo>
                    <a:lnTo>
                      <a:pt x="141" y="1499"/>
                    </a:lnTo>
                    <a:lnTo>
                      <a:pt x="141" y="1499"/>
                    </a:lnTo>
                    <a:lnTo>
                      <a:pt x="141" y="1494"/>
                    </a:lnTo>
                    <a:lnTo>
                      <a:pt x="143" y="1490"/>
                    </a:lnTo>
                    <a:lnTo>
                      <a:pt x="143" y="1490"/>
                    </a:lnTo>
                    <a:lnTo>
                      <a:pt x="143" y="1487"/>
                    </a:lnTo>
                    <a:lnTo>
                      <a:pt x="141" y="1482"/>
                    </a:lnTo>
                    <a:lnTo>
                      <a:pt x="135" y="1475"/>
                    </a:lnTo>
                    <a:lnTo>
                      <a:pt x="131" y="1472"/>
                    </a:lnTo>
                    <a:lnTo>
                      <a:pt x="130" y="1467"/>
                    </a:lnTo>
                    <a:lnTo>
                      <a:pt x="130" y="1464"/>
                    </a:lnTo>
                    <a:lnTo>
                      <a:pt x="133" y="1460"/>
                    </a:lnTo>
                    <a:lnTo>
                      <a:pt x="133" y="1460"/>
                    </a:lnTo>
                    <a:lnTo>
                      <a:pt x="144" y="1450"/>
                    </a:lnTo>
                    <a:lnTo>
                      <a:pt x="155" y="1442"/>
                    </a:lnTo>
                    <a:lnTo>
                      <a:pt x="168" y="1434"/>
                    </a:lnTo>
                    <a:lnTo>
                      <a:pt x="181" y="1429"/>
                    </a:lnTo>
                    <a:lnTo>
                      <a:pt x="181" y="1429"/>
                    </a:lnTo>
                    <a:lnTo>
                      <a:pt x="233" y="1410"/>
                    </a:lnTo>
                    <a:lnTo>
                      <a:pt x="284" y="1391"/>
                    </a:lnTo>
                    <a:lnTo>
                      <a:pt x="284" y="1391"/>
                    </a:lnTo>
                    <a:lnTo>
                      <a:pt x="300" y="1385"/>
                    </a:lnTo>
                    <a:lnTo>
                      <a:pt x="312" y="1379"/>
                    </a:lnTo>
                    <a:lnTo>
                      <a:pt x="322" y="1371"/>
                    </a:lnTo>
                    <a:lnTo>
                      <a:pt x="328" y="1361"/>
                    </a:lnTo>
                    <a:lnTo>
                      <a:pt x="333" y="1350"/>
                    </a:lnTo>
                    <a:lnTo>
                      <a:pt x="336" y="1337"/>
                    </a:lnTo>
                    <a:lnTo>
                      <a:pt x="338" y="1323"/>
                    </a:lnTo>
                    <a:lnTo>
                      <a:pt x="338" y="1307"/>
                    </a:lnTo>
                    <a:lnTo>
                      <a:pt x="338" y="1307"/>
                    </a:lnTo>
                    <a:lnTo>
                      <a:pt x="338" y="1288"/>
                    </a:lnTo>
                    <a:lnTo>
                      <a:pt x="338" y="1271"/>
                    </a:lnTo>
                    <a:lnTo>
                      <a:pt x="338" y="1271"/>
                    </a:lnTo>
                    <a:lnTo>
                      <a:pt x="336" y="1259"/>
                    </a:lnTo>
                    <a:lnTo>
                      <a:pt x="333" y="1251"/>
                    </a:lnTo>
                    <a:lnTo>
                      <a:pt x="330" y="1247"/>
                    </a:lnTo>
                    <a:lnTo>
                      <a:pt x="324" y="1245"/>
                    </a:lnTo>
                    <a:lnTo>
                      <a:pt x="319" y="1244"/>
                    </a:lnTo>
                    <a:lnTo>
                      <a:pt x="311" y="1245"/>
                    </a:lnTo>
                    <a:lnTo>
                      <a:pt x="297" y="1250"/>
                    </a:lnTo>
                    <a:lnTo>
                      <a:pt x="297" y="1250"/>
                    </a:lnTo>
                    <a:lnTo>
                      <a:pt x="273" y="1259"/>
                    </a:lnTo>
                    <a:lnTo>
                      <a:pt x="247" y="1269"/>
                    </a:lnTo>
                    <a:lnTo>
                      <a:pt x="247" y="1269"/>
                    </a:lnTo>
                    <a:lnTo>
                      <a:pt x="243" y="1271"/>
                    </a:lnTo>
                    <a:lnTo>
                      <a:pt x="238" y="1271"/>
                    </a:lnTo>
                    <a:lnTo>
                      <a:pt x="235" y="1269"/>
                    </a:lnTo>
                    <a:lnTo>
                      <a:pt x="231" y="1266"/>
                    </a:lnTo>
                    <a:lnTo>
                      <a:pt x="231" y="1266"/>
                    </a:lnTo>
                    <a:lnTo>
                      <a:pt x="230" y="1261"/>
                    </a:lnTo>
                    <a:lnTo>
                      <a:pt x="231" y="1258"/>
                    </a:lnTo>
                    <a:lnTo>
                      <a:pt x="238" y="1251"/>
                    </a:lnTo>
                    <a:lnTo>
                      <a:pt x="238" y="1251"/>
                    </a:lnTo>
                    <a:lnTo>
                      <a:pt x="255" y="1236"/>
                    </a:lnTo>
                    <a:lnTo>
                      <a:pt x="273" y="1220"/>
                    </a:lnTo>
                    <a:lnTo>
                      <a:pt x="273" y="1220"/>
                    </a:lnTo>
                    <a:lnTo>
                      <a:pt x="290" y="1207"/>
                    </a:lnTo>
                    <a:lnTo>
                      <a:pt x="309" y="1193"/>
                    </a:lnTo>
                    <a:lnTo>
                      <a:pt x="309" y="1193"/>
                    </a:lnTo>
                    <a:lnTo>
                      <a:pt x="303" y="1190"/>
                    </a:lnTo>
                    <a:lnTo>
                      <a:pt x="297" y="1188"/>
                    </a:lnTo>
                    <a:lnTo>
                      <a:pt x="284" y="1183"/>
                    </a:lnTo>
                    <a:lnTo>
                      <a:pt x="278" y="1182"/>
                    </a:lnTo>
                    <a:lnTo>
                      <a:pt x="273" y="1177"/>
                    </a:lnTo>
                    <a:lnTo>
                      <a:pt x="270" y="1172"/>
                    </a:lnTo>
                    <a:lnTo>
                      <a:pt x="268" y="1164"/>
                    </a:lnTo>
                    <a:lnTo>
                      <a:pt x="268" y="1164"/>
                    </a:lnTo>
                    <a:lnTo>
                      <a:pt x="266" y="1156"/>
                    </a:lnTo>
                    <a:lnTo>
                      <a:pt x="266" y="1147"/>
                    </a:lnTo>
                    <a:lnTo>
                      <a:pt x="266" y="1143"/>
                    </a:lnTo>
                    <a:lnTo>
                      <a:pt x="268" y="1139"/>
                    </a:lnTo>
                    <a:lnTo>
                      <a:pt x="271" y="1136"/>
                    </a:lnTo>
                    <a:lnTo>
                      <a:pt x="276" y="1134"/>
                    </a:lnTo>
                    <a:lnTo>
                      <a:pt x="276" y="1134"/>
                    </a:lnTo>
                    <a:lnTo>
                      <a:pt x="292" y="1129"/>
                    </a:lnTo>
                    <a:lnTo>
                      <a:pt x="301" y="1129"/>
                    </a:lnTo>
                    <a:lnTo>
                      <a:pt x="309" y="1129"/>
                    </a:lnTo>
                    <a:lnTo>
                      <a:pt x="317" y="1129"/>
                    </a:lnTo>
                    <a:lnTo>
                      <a:pt x="324" y="1132"/>
                    </a:lnTo>
                    <a:lnTo>
                      <a:pt x="330" y="1136"/>
                    </a:lnTo>
                    <a:lnTo>
                      <a:pt x="335" y="1142"/>
                    </a:lnTo>
                    <a:lnTo>
                      <a:pt x="335" y="1142"/>
                    </a:lnTo>
                    <a:lnTo>
                      <a:pt x="344" y="1153"/>
                    </a:lnTo>
                    <a:lnTo>
                      <a:pt x="352" y="1161"/>
                    </a:lnTo>
                    <a:lnTo>
                      <a:pt x="362" y="1164"/>
                    </a:lnTo>
                    <a:lnTo>
                      <a:pt x="371" y="1166"/>
                    </a:lnTo>
                    <a:lnTo>
                      <a:pt x="381" y="1164"/>
                    </a:lnTo>
                    <a:lnTo>
                      <a:pt x="392" y="1163"/>
                    </a:lnTo>
                    <a:lnTo>
                      <a:pt x="411" y="1156"/>
                    </a:lnTo>
                    <a:lnTo>
                      <a:pt x="411" y="1156"/>
                    </a:lnTo>
                    <a:lnTo>
                      <a:pt x="428" y="1151"/>
                    </a:lnTo>
                    <a:lnTo>
                      <a:pt x="446" y="1148"/>
                    </a:lnTo>
                    <a:lnTo>
                      <a:pt x="463" y="1148"/>
                    </a:lnTo>
                    <a:lnTo>
                      <a:pt x="471" y="1150"/>
                    </a:lnTo>
                    <a:lnTo>
                      <a:pt x="479" y="1151"/>
                    </a:lnTo>
                    <a:lnTo>
                      <a:pt x="479" y="1151"/>
                    </a:lnTo>
                    <a:lnTo>
                      <a:pt x="490" y="1153"/>
                    </a:lnTo>
                    <a:lnTo>
                      <a:pt x="500" y="1153"/>
                    </a:lnTo>
                    <a:lnTo>
                      <a:pt x="508" y="1151"/>
                    </a:lnTo>
                    <a:lnTo>
                      <a:pt x="514" y="1147"/>
                    </a:lnTo>
                    <a:lnTo>
                      <a:pt x="521" y="1142"/>
                    </a:lnTo>
                    <a:lnTo>
                      <a:pt x="525" y="1137"/>
                    </a:lnTo>
                    <a:lnTo>
                      <a:pt x="532" y="1128"/>
                    </a:lnTo>
                    <a:lnTo>
                      <a:pt x="532" y="1128"/>
                    </a:lnTo>
                    <a:lnTo>
                      <a:pt x="536" y="1115"/>
                    </a:lnTo>
                    <a:lnTo>
                      <a:pt x="541" y="1101"/>
                    </a:lnTo>
                    <a:lnTo>
                      <a:pt x="543" y="1086"/>
                    </a:lnTo>
                    <a:lnTo>
                      <a:pt x="543" y="1078"/>
                    </a:lnTo>
                    <a:lnTo>
                      <a:pt x="543" y="1072"/>
                    </a:lnTo>
                    <a:lnTo>
                      <a:pt x="543" y="1072"/>
                    </a:lnTo>
                    <a:lnTo>
                      <a:pt x="541" y="1062"/>
                    </a:lnTo>
                    <a:lnTo>
                      <a:pt x="541" y="1053"/>
                    </a:lnTo>
                    <a:lnTo>
                      <a:pt x="543" y="1043"/>
                    </a:lnTo>
                    <a:lnTo>
                      <a:pt x="544" y="1035"/>
                    </a:lnTo>
                    <a:lnTo>
                      <a:pt x="548" y="1029"/>
                    </a:lnTo>
                    <a:lnTo>
                      <a:pt x="552" y="1021"/>
                    </a:lnTo>
                    <a:lnTo>
                      <a:pt x="563" y="1007"/>
                    </a:lnTo>
                    <a:lnTo>
                      <a:pt x="563" y="1007"/>
                    </a:lnTo>
                    <a:lnTo>
                      <a:pt x="568" y="1001"/>
                    </a:lnTo>
                    <a:lnTo>
                      <a:pt x="571" y="993"/>
                    </a:lnTo>
                    <a:lnTo>
                      <a:pt x="573" y="983"/>
                    </a:lnTo>
                    <a:lnTo>
                      <a:pt x="573" y="975"/>
                    </a:lnTo>
                    <a:lnTo>
                      <a:pt x="573" y="975"/>
                    </a:lnTo>
                    <a:lnTo>
                      <a:pt x="571" y="974"/>
                    </a:lnTo>
                    <a:lnTo>
                      <a:pt x="567" y="972"/>
                    </a:lnTo>
                    <a:lnTo>
                      <a:pt x="556" y="970"/>
                    </a:lnTo>
                    <a:lnTo>
                      <a:pt x="556" y="970"/>
                    </a:lnTo>
                    <a:lnTo>
                      <a:pt x="552" y="970"/>
                    </a:lnTo>
                    <a:lnTo>
                      <a:pt x="552" y="970"/>
                    </a:lnTo>
                    <a:lnTo>
                      <a:pt x="548" y="972"/>
                    </a:lnTo>
                    <a:lnTo>
                      <a:pt x="544" y="975"/>
                    </a:lnTo>
                    <a:lnTo>
                      <a:pt x="536" y="983"/>
                    </a:lnTo>
                    <a:lnTo>
                      <a:pt x="530" y="989"/>
                    </a:lnTo>
                    <a:lnTo>
                      <a:pt x="527" y="989"/>
                    </a:lnTo>
                    <a:lnTo>
                      <a:pt x="525" y="986"/>
                    </a:lnTo>
                    <a:lnTo>
                      <a:pt x="525" y="986"/>
                    </a:lnTo>
                    <a:lnTo>
                      <a:pt x="519" y="977"/>
                    </a:lnTo>
                    <a:lnTo>
                      <a:pt x="513" y="969"/>
                    </a:lnTo>
                    <a:lnTo>
                      <a:pt x="497" y="953"/>
                    </a:lnTo>
                    <a:lnTo>
                      <a:pt x="489" y="945"/>
                    </a:lnTo>
                    <a:lnTo>
                      <a:pt x="481" y="937"/>
                    </a:lnTo>
                    <a:lnTo>
                      <a:pt x="475" y="927"/>
                    </a:lnTo>
                    <a:lnTo>
                      <a:pt x="471" y="916"/>
                    </a:lnTo>
                    <a:lnTo>
                      <a:pt x="471" y="916"/>
                    </a:lnTo>
                    <a:lnTo>
                      <a:pt x="467" y="897"/>
                    </a:lnTo>
                    <a:lnTo>
                      <a:pt x="465" y="881"/>
                    </a:lnTo>
                    <a:lnTo>
                      <a:pt x="467" y="866"/>
                    </a:lnTo>
                    <a:lnTo>
                      <a:pt x="471" y="853"/>
                    </a:lnTo>
                    <a:lnTo>
                      <a:pt x="478" y="840"/>
                    </a:lnTo>
                    <a:lnTo>
                      <a:pt x="489" y="829"/>
                    </a:lnTo>
                    <a:lnTo>
                      <a:pt x="503" y="819"/>
                    </a:lnTo>
                    <a:lnTo>
                      <a:pt x="521" y="810"/>
                    </a:lnTo>
                    <a:lnTo>
                      <a:pt x="521" y="810"/>
                    </a:lnTo>
                    <a:lnTo>
                      <a:pt x="527" y="808"/>
                    </a:lnTo>
                    <a:lnTo>
                      <a:pt x="535" y="805"/>
                    </a:lnTo>
                    <a:lnTo>
                      <a:pt x="541" y="802"/>
                    </a:lnTo>
                    <a:lnTo>
                      <a:pt x="548" y="797"/>
                    </a:lnTo>
                    <a:lnTo>
                      <a:pt x="548" y="797"/>
                    </a:lnTo>
                    <a:lnTo>
                      <a:pt x="538" y="794"/>
                    </a:lnTo>
                    <a:lnTo>
                      <a:pt x="529" y="792"/>
                    </a:lnTo>
                    <a:lnTo>
                      <a:pt x="521" y="792"/>
                    </a:lnTo>
                    <a:lnTo>
                      <a:pt x="513" y="792"/>
                    </a:lnTo>
                    <a:lnTo>
                      <a:pt x="497" y="796"/>
                    </a:lnTo>
                    <a:lnTo>
                      <a:pt x="481" y="802"/>
                    </a:lnTo>
                    <a:lnTo>
                      <a:pt x="451" y="816"/>
                    </a:lnTo>
                    <a:lnTo>
                      <a:pt x="435" y="823"/>
                    </a:lnTo>
                    <a:lnTo>
                      <a:pt x="421" y="827"/>
                    </a:lnTo>
                    <a:lnTo>
                      <a:pt x="421" y="827"/>
                    </a:lnTo>
                    <a:lnTo>
                      <a:pt x="400" y="831"/>
                    </a:lnTo>
                    <a:lnTo>
                      <a:pt x="389" y="832"/>
                    </a:lnTo>
                    <a:lnTo>
                      <a:pt x="379" y="831"/>
                    </a:lnTo>
                    <a:lnTo>
                      <a:pt x="370" y="829"/>
                    </a:lnTo>
                    <a:lnTo>
                      <a:pt x="360" y="827"/>
                    </a:lnTo>
                    <a:lnTo>
                      <a:pt x="349" y="823"/>
                    </a:lnTo>
                    <a:lnTo>
                      <a:pt x="339" y="816"/>
                    </a:lnTo>
                    <a:lnTo>
                      <a:pt x="339" y="816"/>
                    </a:lnTo>
                    <a:lnTo>
                      <a:pt x="338" y="826"/>
                    </a:lnTo>
                    <a:lnTo>
                      <a:pt x="335" y="834"/>
                    </a:lnTo>
                    <a:lnTo>
                      <a:pt x="330" y="840"/>
                    </a:lnTo>
                    <a:lnTo>
                      <a:pt x="325" y="843"/>
                    </a:lnTo>
                    <a:lnTo>
                      <a:pt x="319" y="843"/>
                    </a:lnTo>
                    <a:lnTo>
                      <a:pt x="312" y="843"/>
                    </a:lnTo>
                    <a:lnTo>
                      <a:pt x="303" y="842"/>
                    </a:lnTo>
                    <a:lnTo>
                      <a:pt x="295" y="837"/>
                    </a:lnTo>
                    <a:lnTo>
                      <a:pt x="295" y="837"/>
                    </a:lnTo>
                    <a:lnTo>
                      <a:pt x="281" y="832"/>
                    </a:lnTo>
                    <a:lnTo>
                      <a:pt x="271" y="827"/>
                    </a:lnTo>
                    <a:lnTo>
                      <a:pt x="263" y="826"/>
                    </a:lnTo>
                    <a:lnTo>
                      <a:pt x="257" y="827"/>
                    </a:lnTo>
                    <a:lnTo>
                      <a:pt x="254" y="831"/>
                    </a:lnTo>
                    <a:lnTo>
                      <a:pt x="251" y="837"/>
                    </a:lnTo>
                    <a:lnTo>
                      <a:pt x="249" y="845"/>
                    </a:lnTo>
                    <a:lnTo>
                      <a:pt x="247" y="858"/>
                    </a:lnTo>
                    <a:lnTo>
                      <a:pt x="246" y="859"/>
                    </a:lnTo>
                    <a:lnTo>
                      <a:pt x="246" y="859"/>
                    </a:lnTo>
                    <a:lnTo>
                      <a:pt x="233" y="851"/>
                    </a:lnTo>
                    <a:lnTo>
                      <a:pt x="220" y="842"/>
                    </a:lnTo>
                    <a:lnTo>
                      <a:pt x="211" y="831"/>
                    </a:lnTo>
                    <a:lnTo>
                      <a:pt x="203" y="818"/>
                    </a:lnTo>
                    <a:lnTo>
                      <a:pt x="203" y="818"/>
                    </a:lnTo>
                    <a:lnTo>
                      <a:pt x="198" y="807"/>
                    </a:lnTo>
                    <a:lnTo>
                      <a:pt x="195" y="800"/>
                    </a:lnTo>
                    <a:lnTo>
                      <a:pt x="195" y="796"/>
                    </a:lnTo>
                    <a:lnTo>
                      <a:pt x="195" y="791"/>
                    </a:lnTo>
                    <a:lnTo>
                      <a:pt x="200" y="788"/>
                    </a:lnTo>
                    <a:lnTo>
                      <a:pt x="208" y="788"/>
                    </a:lnTo>
                    <a:lnTo>
                      <a:pt x="219" y="789"/>
                    </a:lnTo>
                    <a:lnTo>
                      <a:pt x="219" y="789"/>
                    </a:lnTo>
                    <a:lnTo>
                      <a:pt x="224" y="789"/>
                    </a:lnTo>
                    <a:lnTo>
                      <a:pt x="225" y="789"/>
                    </a:lnTo>
                    <a:lnTo>
                      <a:pt x="227" y="788"/>
                    </a:lnTo>
                    <a:lnTo>
                      <a:pt x="228" y="785"/>
                    </a:lnTo>
                    <a:lnTo>
                      <a:pt x="228" y="785"/>
                    </a:lnTo>
                    <a:lnTo>
                      <a:pt x="230" y="773"/>
                    </a:lnTo>
                    <a:lnTo>
                      <a:pt x="235" y="764"/>
                    </a:lnTo>
                    <a:lnTo>
                      <a:pt x="239" y="754"/>
                    </a:lnTo>
                    <a:lnTo>
                      <a:pt x="247" y="746"/>
                    </a:lnTo>
                    <a:lnTo>
                      <a:pt x="262" y="732"/>
                    </a:lnTo>
                    <a:lnTo>
                      <a:pt x="278" y="718"/>
                    </a:lnTo>
                    <a:lnTo>
                      <a:pt x="278" y="718"/>
                    </a:lnTo>
                    <a:lnTo>
                      <a:pt x="285" y="707"/>
                    </a:lnTo>
                    <a:lnTo>
                      <a:pt x="292" y="697"/>
                    </a:lnTo>
                    <a:lnTo>
                      <a:pt x="297" y="689"/>
                    </a:lnTo>
                    <a:lnTo>
                      <a:pt x="298" y="681"/>
                    </a:lnTo>
                    <a:lnTo>
                      <a:pt x="297" y="673"/>
                    </a:lnTo>
                    <a:lnTo>
                      <a:pt x="293" y="665"/>
                    </a:lnTo>
                    <a:lnTo>
                      <a:pt x="289" y="656"/>
                    </a:lnTo>
                    <a:lnTo>
                      <a:pt x="279" y="645"/>
                    </a:lnTo>
                    <a:lnTo>
                      <a:pt x="279" y="645"/>
                    </a:lnTo>
                    <a:lnTo>
                      <a:pt x="273" y="635"/>
                    </a:lnTo>
                    <a:lnTo>
                      <a:pt x="270" y="624"/>
                    </a:lnTo>
                    <a:lnTo>
                      <a:pt x="266" y="613"/>
                    </a:lnTo>
                    <a:lnTo>
                      <a:pt x="265" y="602"/>
                    </a:lnTo>
                    <a:lnTo>
                      <a:pt x="265" y="602"/>
                    </a:lnTo>
                    <a:lnTo>
                      <a:pt x="257" y="602"/>
                    </a:lnTo>
                    <a:lnTo>
                      <a:pt x="252" y="605"/>
                    </a:lnTo>
                    <a:lnTo>
                      <a:pt x="251" y="608"/>
                    </a:lnTo>
                    <a:lnTo>
                      <a:pt x="247" y="613"/>
                    </a:lnTo>
                    <a:lnTo>
                      <a:pt x="246" y="624"/>
                    </a:lnTo>
                    <a:lnTo>
                      <a:pt x="244" y="638"/>
                    </a:lnTo>
                    <a:lnTo>
                      <a:pt x="244" y="638"/>
                    </a:lnTo>
                    <a:lnTo>
                      <a:pt x="238" y="629"/>
                    </a:lnTo>
                    <a:lnTo>
                      <a:pt x="231" y="621"/>
                    </a:lnTo>
                    <a:lnTo>
                      <a:pt x="216" y="608"/>
                    </a:lnTo>
                    <a:lnTo>
                      <a:pt x="208" y="602"/>
                    </a:lnTo>
                    <a:lnTo>
                      <a:pt x="201" y="596"/>
                    </a:lnTo>
                    <a:lnTo>
                      <a:pt x="197" y="586"/>
                    </a:lnTo>
                    <a:lnTo>
                      <a:pt x="195" y="575"/>
                    </a:lnTo>
                    <a:lnTo>
                      <a:pt x="195" y="575"/>
                    </a:lnTo>
                    <a:lnTo>
                      <a:pt x="190" y="584"/>
                    </a:lnTo>
                    <a:lnTo>
                      <a:pt x="189" y="594"/>
                    </a:lnTo>
                    <a:lnTo>
                      <a:pt x="189" y="602"/>
                    </a:lnTo>
                    <a:lnTo>
                      <a:pt x="189" y="610"/>
                    </a:lnTo>
                    <a:lnTo>
                      <a:pt x="192" y="618"/>
                    </a:lnTo>
                    <a:lnTo>
                      <a:pt x="195" y="623"/>
                    </a:lnTo>
                    <a:lnTo>
                      <a:pt x="200" y="626"/>
                    </a:lnTo>
                    <a:lnTo>
                      <a:pt x="206" y="629"/>
                    </a:lnTo>
                    <a:lnTo>
                      <a:pt x="206" y="629"/>
                    </a:lnTo>
                    <a:lnTo>
                      <a:pt x="214" y="630"/>
                    </a:lnTo>
                    <a:lnTo>
                      <a:pt x="220" y="634"/>
                    </a:lnTo>
                    <a:lnTo>
                      <a:pt x="224" y="638"/>
                    </a:lnTo>
                    <a:lnTo>
                      <a:pt x="227" y="643"/>
                    </a:lnTo>
                    <a:lnTo>
                      <a:pt x="230" y="654"/>
                    </a:lnTo>
                    <a:lnTo>
                      <a:pt x="230" y="665"/>
                    </a:lnTo>
                    <a:lnTo>
                      <a:pt x="230" y="665"/>
                    </a:lnTo>
                    <a:lnTo>
                      <a:pt x="230" y="675"/>
                    </a:lnTo>
                    <a:lnTo>
                      <a:pt x="227" y="684"/>
                    </a:lnTo>
                    <a:lnTo>
                      <a:pt x="225" y="689"/>
                    </a:lnTo>
                    <a:lnTo>
                      <a:pt x="220" y="692"/>
                    </a:lnTo>
                    <a:lnTo>
                      <a:pt x="217" y="694"/>
                    </a:lnTo>
                    <a:lnTo>
                      <a:pt x="212" y="696"/>
                    </a:lnTo>
                    <a:lnTo>
                      <a:pt x="212" y="696"/>
                    </a:lnTo>
                    <a:lnTo>
                      <a:pt x="206" y="697"/>
                    </a:lnTo>
                    <a:lnTo>
                      <a:pt x="201" y="696"/>
                    </a:lnTo>
                    <a:lnTo>
                      <a:pt x="197" y="692"/>
                    </a:lnTo>
                    <a:lnTo>
                      <a:pt x="193" y="689"/>
                    </a:lnTo>
                    <a:lnTo>
                      <a:pt x="187" y="680"/>
                    </a:lnTo>
                    <a:lnTo>
                      <a:pt x="182" y="670"/>
                    </a:lnTo>
                    <a:lnTo>
                      <a:pt x="182" y="670"/>
                    </a:lnTo>
                    <a:lnTo>
                      <a:pt x="176" y="659"/>
                    </a:lnTo>
                    <a:lnTo>
                      <a:pt x="176" y="659"/>
                    </a:lnTo>
                    <a:lnTo>
                      <a:pt x="171" y="662"/>
                    </a:lnTo>
                    <a:lnTo>
                      <a:pt x="166" y="667"/>
                    </a:lnTo>
                    <a:lnTo>
                      <a:pt x="160" y="678"/>
                    </a:lnTo>
                    <a:lnTo>
                      <a:pt x="157" y="689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47" y="711"/>
                    </a:lnTo>
                    <a:lnTo>
                      <a:pt x="144" y="716"/>
                    </a:lnTo>
                    <a:lnTo>
                      <a:pt x="139" y="719"/>
                    </a:lnTo>
                    <a:lnTo>
                      <a:pt x="136" y="721"/>
                    </a:lnTo>
                    <a:lnTo>
                      <a:pt x="131" y="723"/>
                    </a:lnTo>
                    <a:lnTo>
                      <a:pt x="125" y="721"/>
                    </a:lnTo>
                    <a:lnTo>
                      <a:pt x="119" y="719"/>
                    </a:lnTo>
                    <a:lnTo>
                      <a:pt x="119" y="719"/>
                    </a:lnTo>
                    <a:lnTo>
                      <a:pt x="114" y="716"/>
                    </a:lnTo>
                    <a:lnTo>
                      <a:pt x="109" y="713"/>
                    </a:lnTo>
                    <a:lnTo>
                      <a:pt x="108" y="708"/>
                    </a:lnTo>
                    <a:lnTo>
                      <a:pt x="108" y="705"/>
                    </a:lnTo>
                    <a:lnTo>
                      <a:pt x="108" y="700"/>
                    </a:lnTo>
                    <a:lnTo>
                      <a:pt x="111" y="696"/>
                    </a:lnTo>
                    <a:lnTo>
                      <a:pt x="116" y="686"/>
                    </a:lnTo>
                    <a:lnTo>
                      <a:pt x="116" y="686"/>
                    </a:lnTo>
                    <a:lnTo>
                      <a:pt x="125" y="673"/>
                    </a:lnTo>
                    <a:lnTo>
                      <a:pt x="131" y="657"/>
                    </a:lnTo>
                    <a:lnTo>
                      <a:pt x="136" y="643"/>
                    </a:lnTo>
                    <a:lnTo>
                      <a:pt x="141" y="629"/>
                    </a:lnTo>
                    <a:lnTo>
                      <a:pt x="143" y="613"/>
                    </a:lnTo>
                    <a:lnTo>
                      <a:pt x="143" y="597"/>
                    </a:lnTo>
                    <a:lnTo>
                      <a:pt x="143" y="581"/>
                    </a:lnTo>
                    <a:lnTo>
                      <a:pt x="139" y="565"/>
                    </a:lnTo>
                    <a:lnTo>
                      <a:pt x="139" y="565"/>
                    </a:lnTo>
                    <a:close/>
                    <a:moveTo>
                      <a:pt x="1059" y="1088"/>
                    </a:moveTo>
                    <a:lnTo>
                      <a:pt x="1059" y="1088"/>
                    </a:lnTo>
                    <a:lnTo>
                      <a:pt x="1062" y="1094"/>
                    </a:lnTo>
                    <a:lnTo>
                      <a:pt x="1064" y="1096"/>
                    </a:lnTo>
                    <a:lnTo>
                      <a:pt x="1069" y="1097"/>
                    </a:lnTo>
                    <a:lnTo>
                      <a:pt x="1069" y="1097"/>
                    </a:lnTo>
                    <a:lnTo>
                      <a:pt x="1070" y="1096"/>
                    </a:lnTo>
                    <a:lnTo>
                      <a:pt x="1072" y="1093"/>
                    </a:lnTo>
                    <a:lnTo>
                      <a:pt x="1072" y="1093"/>
                    </a:lnTo>
                    <a:lnTo>
                      <a:pt x="1070" y="1089"/>
                    </a:lnTo>
                    <a:lnTo>
                      <a:pt x="1069" y="1088"/>
                    </a:lnTo>
                    <a:lnTo>
                      <a:pt x="1061" y="1086"/>
                    </a:lnTo>
                    <a:lnTo>
                      <a:pt x="1061" y="1086"/>
                    </a:lnTo>
                    <a:lnTo>
                      <a:pt x="1054" y="1080"/>
                    </a:lnTo>
                    <a:lnTo>
                      <a:pt x="1045" y="1075"/>
                    </a:lnTo>
                    <a:lnTo>
                      <a:pt x="1040" y="1075"/>
                    </a:lnTo>
                    <a:lnTo>
                      <a:pt x="1035" y="1075"/>
                    </a:lnTo>
                    <a:lnTo>
                      <a:pt x="1030" y="1075"/>
                    </a:lnTo>
                    <a:lnTo>
                      <a:pt x="1023" y="1077"/>
                    </a:lnTo>
                    <a:lnTo>
                      <a:pt x="1023" y="1077"/>
                    </a:lnTo>
                    <a:lnTo>
                      <a:pt x="1059" y="1088"/>
                    </a:lnTo>
                    <a:lnTo>
                      <a:pt x="1059" y="108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6" name="Freeform 8">
                <a:extLst>
                  <a:ext uri="{FF2B5EF4-FFF2-40B4-BE49-F238E27FC236}">
                    <a16:creationId xmlns:a16="http://schemas.microsoft.com/office/drawing/2014/main" id="{411BE4D7-90AB-82D6-25C6-FB2774700B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2" y="849"/>
                <a:ext cx="828" cy="317"/>
              </a:xfrm>
              <a:custGeom>
                <a:avLst/>
                <a:gdLst>
                  <a:gd name="T0" fmla="*/ 426 w 1657"/>
                  <a:gd name="T1" fmla="*/ 542 h 636"/>
                  <a:gd name="T2" fmla="*/ 373 w 1657"/>
                  <a:gd name="T3" fmla="*/ 540 h 636"/>
                  <a:gd name="T4" fmla="*/ 175 w 1657"/>
                  <a:gd name="T5" fmla="*/ 548 h 636"/>
                  <a:gd name="T6" fmla="*/ 229 w 1657"/>
                  <a:gd name="T7" fmla="*/ 504 h 636"/>
                  <a:gd name="T8" fmla="*/ 307 w 1657"/>
                  <a:gd name="T9" fmla="*/ 470 h 636"/>
                  <a:gd name="T10" fmla="*/ 300 w 1657"/>
                  <a:gd name="T11" fmla="*/ 451 h 636"/>
                  <a:gd name="T12" fmla="*/ 289 w 1657"/>
                  <a:gd name="T13" fmla="*/ 412 h 636"/>
                  <a:gd name="T14" fmla="*/ 265 w 1657"/>
                  <a:gd name="T15" fmla="*/ 359 h 636"/>
                  <a:gd name="T16" fmla="*/ 78 w 1657"/>
                  <a:gd name="T17" fmla="*/ 358 h 636"/>
                  <a:gd name="T18" fmla="*/ 32 w 1657"/>
                  <a:gd name="T19" fmla="*/ 327 h 636"/>
                  <a:gd name="T20" fmla="*/ 221 w 1657"/>
                  <a:gd name="T21" fmla="*/ 291 h 636"/>
                  <a:gd name="T22" fmla="*/ 373 w 1657"/>
                  <a:gd name="T23" fmla="*/ 285 h 636"/>
                  <a:gd name="T24" fmla="*/ 292 w 1657"/>
                  <a:gd name="T25" fmla="*/ 251 h 636"/>
                  <a:gd name="T26" fmla="*/ 348 w 1657"/>
                  <a:gd name="T27" fmla="*/ 215 h 636"/>
                  <a:gd name="T28" fmla="*/ 281 w 1657"/>
                  <a:gd name="T29" fmla="*/ 202 h 636"/>
                  <a:gd name="T30" fmla="*/ 152 w 1657"/>
                  <a:gd name="T31" fmla="*/ 218 h 636"/>
                  <a:gd name="T32" fmla="*/ 30 w 1657"/>
                  <a:gd name="T33" fmla="*/ 210 h 636"/>
                  <a:gd name="T34" fmla="*/ 14 w 1657"/>
                  <a:gd name="T35" fmla="*/ 183 h 636"/>
                  <a:gd name="T36" fmla="*/ 73 w 1657"/>
                  <a:gd name="T37" fmla="*/ 177 h 636"/>
                  <a:gd name="T38" fmla="*/ 122 w 1657"/>
                  <a:gd name="T39" fmla="*/ 161 h 636"/>
                  <a:gd name="T40" fmla="*/ 119 w 1657"/>
                  <a:gd name="T41" fmla="*/ 150 h 636"/>
                  <a:gd name="T42" fmla="*/ 127 w 1657"/>
                  <a:gd name="T43" fmla="*/ 113 h 636"/>
                  <a:gd name="T44" fmla="*/ 181 w 1657"/>
                  <a:gd name="T45" fmla="*/ 65 h 636"/>
                  <a:gd name="T46" fmla="*/ 270 w 1657"/>
                  <a:gd name="T47" fmla="*/ 97 h 636"/>
                  <a:gd name="T48" fmla="*/ 326 w 1657"/>
                  <a:gd name="T49" fmla="*/ 108 h 636"/>
                  <a:gd name="T50" fmla="*/ 270 w 1657"/>
                  <a:gd name="T51" fmla="*/ 65 h 636"/>
                  <a:gd name="T52" fmla="*/ 249 w 1657"/>
                  <a:gd name="T53" fmla="*/ 38 h 636"/>
                  <a:gd name="T54" fmla="*/ 348 w 1657"/>
                  <a:gd name="T55" fmla="*/ 11 h 636"/>
                  <a:gd name="T56" fmla="*/ 426 w 1657"/>
                  <a:gd name="T57" fmla="*/ 56 h 636"/>
                  <a:gd name="T58" fmla="*/ 484 w 1657"/>
                  <a:gd name="T59" fmla="*/ 153 h 636"/>
                  <a:gd name="T60" fmla="*/ 489 w 1657"/>
                  <a:gd name="T61" fmla="*/ 226 h 636"/>
                  <a:gd name="T62" fmla="*/ 546 w 1657"/>
                  <a:gd name="T63" fmla="*/ 177 h 636"/>
                  <a:gd name="T64" fmla="*/ 605 w 1657"/>
                  <a:gd name="T65" fmla="*/ 192 h 636"/>
                  <a:gd name="T66" fmla="*/ 645 w 1657"/>
                  <a:gd name="T67" fmla="*/ 89 h 636"/>
                  <a:gd name="T68" fmla="*/ 716 w 1657"/>
                  <a:gd name="T69" fmla="*/ 110 h 636"/>
                  <a:gd name="T70" fmla="*/ 778 w 1657"/>
                  <a:gd name="T71" fmla="*/ 143 h 636"/>
                  <a:gd name="T72" fmla="*/ 824 w 1657"/>
                  <a:gd name="T73" fmla="*/ 89 h 636"/>
                  <a:gd name="T74" fmla="*/ 921 w 1657"/>
                  <a:gd name="T75" fmla="*/ 75 h 636"/>
                  <a:gd name="T76" fmla="*/ 967 w 1657"/>
                  <a:gd name="T77" fmla="*/ 115 h 636"/>
                  <a:gd name="T78" fmla="*/ 996 w 1657"/>
                  <a:gd name="T79" fmla="*/ 64 h 636"/>
                  <a:gd name="T80" fmla="*/ 1083 w 1657"/>
                  <a:gd name="T81" fmla="*/ 107 h 636"/>
                  <a:gd name="T82" fmla="*/ 1203 w 1657"/>
                  <a:gd name="T83" fmla="*/ 72 h 636"/>
                  <a:gd name="T84" fmla="*/ 1264 w 1657"/>
                  <a:gd name="T85" fmla="*/ 8 h 636"/>
                  <a:gd name="T86" fmla="*/ 1371 w 1657"/>
                  <a:gd name="T87" fmla="*/ 24 h 636"/>
                  <a:gd name="T88" fmla="*/ 1434 w 1657"/>
                  <a:gd name="T89" fmla="*/ 45 h 636"/>
                  <a:gd name="T90" fmla="*/ 1477 w 1657"/>
                  <a:gd name="T91" fmla="*/ 57 h 636"/>
                  <a:gd name="T92" fmla="*/ 1515 w 1657"/>
                  <a:gd name="T93" fmla="*/ 104 h 636"/>
                  <a:gd name="T94" fmla="*/ 1495 w 1657"/>
                  <a:gd name="T95" fmla="*/ 151 h 636"/>
                  <a:gd name="T96" fmla="*/ 1560 w 1657"/>
                  <a:gd name="T97" fmla="*/ 159 h 636"/>
                  <a:gd name="T98" fmla="*/ 1636 w 1657"/>
                  <a:gd name="T99" fmla="*/ 199 h 636"/>
                  <a:gd name="T100" fmla="*/ 1646 w 1657"/>
                  <a:gd name="T101" fmla="*/ 253 h 636"/>
                  <a:gd name="T102" fmla="*/ 1657 w 1657"/>
                  <a:gd name="T103" fmla="*/ 289 h 636"/>
                  <a:gd name="T104" fmla="*/ 1539 w 1657"/>
                  <a:gd name="T105" fmla="*/ 366 h 636"/>
                  <a:gd name="T106" fmla="*/ 1476 w 1657"/>
                  <a:gd name="T107" fmla="*/ 415 h 636"/>
                  <a:gd name="T108" fmla="*/ 1341 w 1657"/>
                  <a:gd name="T109" fmla="*/ 442 h 636"/>
                  <a:gd name="T110" fmla="*/ 1075 w 1657"/>
                  <a:gd name="T111" fmla="*/ 548 h 636"/>
                  <a:gd name="T112" fmla="*/ 904 w 1657"/>
                  <a:gd name="T113" fmla="*/ 607 h 636"/>
                  <a:gd name="T114" fmla="*/ 681 w 1657"/>
                  <a:gd name="T115" fmla="*/ 623 h 636"/>
                  <a:gd name="T116" fmla="*/ 519 w 1657"/>
                  <a:gd name="T117" fmla="*/ 582 h 636"/>
                  <a:gd name="T118" fmla="*/ 531 w 1657"/>
                  <a:gd name="T119" fmla="*/ 550 h 636"/>
                  <a:gd name="T120" fmla="*/ 321 w 1657"/>
                  <a:gd name="T121" fmla="*/ 407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7" h="636">
                    <a:moveTo>
                      <a:pt x="524" y="558"/>
                    </a:moveTo>
                    <a:lnTo>
                      <a:pt x="524" y="558"/>
                    </a:lnTo>
                    <a:lnTo>
                      <a:pt x="512" y="564"/>
                    </a:lnTo>
                    <a:lnTo>
                      <a:pt x="500" y="566"/>
                    </a:lnTo>
                    <a:lnTo>
                      <a:pt x="488" y="564"/>
                    </a:lnTo>
                    <a:lnTo>
                      <a:pt x="477" y="561"/>
                    </a:lnTo>
                    <a:lnTo>
                      <a:pt x="454" y="553"/>
                    </a:lnTo>
                    <a:lnTo>
                      <a:pt x="443" y="548"/>
                    </a:lnTo>
                    <a:lnTo>
                      <a:pt x="432" y="545"/>
                    </a:lnTo>
                    <a:lnTo>
                      <a:pt x="432" y="545"/>
                    </a:lnTo>
                    <a:lnTo>
                      <a:pt x="427" y="543"/>
                    </a:lnTo>
                    <a:lnTo>
                      <a:pt x="426" y="542"/>
                    </a:lnTo>
                    <a:lnTo>
                      <a:pt x="426" y="539"/>
                    </a:lnTo>
                    <a:lnTo>
                      <a:pt x="427" y="536"/>
                    </a:lnTo>
                    <a:lnTo>
                      <a:pt x="427" y="531"/>
                    </a:lnTo>
                    <a:lnTo>
                      <a:pt x="427" y="528"/>
                    </a:lnTo>
                    <a:lnTo>
                      <a:pt x="427" y="524"/>
                    </a:lnTo>
                    <a:lnTo>
                      <a:pt x="423" y="523"/>
                    </a:lnTo>
                    <a:lnTo>
                      <a:pt x="423" y="523"/>
                    </a:lnTo>
                    <a:lnTo>
                      <a:pt x="416" y="528"/>
                    </a:lnTo>
                    <a:lnTo>
                      <a:pt x="408" y="532"/>
                    </a:lnTo>
                    <a:lnTo>
                      <a:pt x="400" y="536"/>
                    </a:lnTo>
                    <a:lnTo>
                      <a:pt x="391" y="539"/>
                    </a:lnTo>
                    <a:lnTo>
                      <a:pt x="373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15" y="542"/>
                    </a:lnTo>
                    <a:lnTo>
                      <a:pt x="276" y="543"/>
                    </a:lnTo>
                    <a:lnTo>
                      <a:pt x="238" y="547"/>
                    </a:lnTo>
                    <a:lnTo>
                      <a:pt x="200" y="553"/>
                    </a:lnTo>
                    <a:lnTo>
                      <a:pt x="200" y="553"/>
                    </a:lnTo>
                    <a:lnTo>
                      <a:pt x="184" y="553"/>
                    </a:lnTo>
                    <a:lnTo>
                      <a:pt x="176" y="553"/>
                    </a:lnTo>
                    <a:lnTo>
                      <a:pt x="175" y="551"/>
                    </a:lnTo>
                    <a:lnTo>
                      <a:pt x="175" y="548"/>
                    </a:lnTo>
                    <a:lnTo>
                      <a:pt x="175" y="548"/>
                    </a:lnTo>
                    <a:lnTo>
                      <a:pt x="175" y="524"/>
                    </a:lnTo>
                    <a:lnTo>
                      <a:pt x="176" y="512"/>
                    </a:lnTo>
                    <a:lnTo>
                      <a:pt x="180" y="505"/>
                    </a:lnTo>
                    <a:lnTo>
                      <a:pt x="183" y="501"/>
                    </a:lnTo>
                    <a:lnTo>
                      <a:pt x="183" y="501"/>
                    </a:lnTo>
                    <a:lnTo>
                      <a:pt x="189" y="496"/>
                    </a:lnTo>
                    <a:lnTo>
                      <a:pt x="195" y="494"/>
                    </a:lnTo>
                    <a:lnTo>
                      <a:pt x="202" y="494"/>
                    </a:lnTo>
                    <a:lnTo>
                      <a:pt x="210" y="499"/>
                    </a:lnTo>
                    <a:lnTo>
                      <a:pt x="210" y="499"/>
                    </a:lnTo>
                    <a:lnTo>
                      <a:pt x="219" y="502"/>
                    </a:lnTo>
                    <a:lnTo>
                      <a:pt x="229" y="504"/>
                    </a:lnTo>
                    <a:lnTo>
                      <a:pt x="241" y="504"/>
                    </a:lnTo>
                    <a:lnTo>
                      <a:pt x="253" y="501"/>
                    </a:lnTo>
                    <a:lnTo>
                      <a:pt x="265" y="497"/>
                    </a:lnTo>
                    <a:lnTo>
                      <a:pt x="276" y="493"/>
                    </a:lnTo>
                    <a:lnTo>
                      <a:pt x="284" y="488"/>
                    </a:lnTo>
                    <a:lnTo>
                      <a:pt x="291" y="482"/>
                    </a:lnTo>
                    <a:lnTo>
                      <a:pt x="291" y="482"/>
                    </a:lnTo>
                    <a:lnTo>
                      <a:pt x="294" y="475"/>
                    </a:lnTo>
                    <a:lnTo>
                      <a:pt x="297" y="472"/>
                    </a:lnTo>
                    <a:lnTo>
                      <a:pt x="302" y="470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13" y="470"/>
                    </a:lnTo>
                    <a:lnTo>
                      <a:pt x="316" y="469"/>
                    </a:lnTo>
                    <a:lnTo>
                      <a:pt x="319" y="467"/>
                    </a:lnTo>
                    <a:lnTo>
                      <a:pt x="321" y="464"/>
                    </a:lnTo>
                    <a:lnTo>
                      <a:pt x="324" y="45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1" y="447"/>
                    </a:lnTo>
                    <a:lnTo>
                      <a:pt x="318" y="448"/>
                    </a:lnTo>
                    <a:lnTo>
                      <a:pt x="310" y="450"/>
                    </a:lnTo>
                    <a:lnTo>
                      <a:pt x="305" y="451"/>
                    </a:lnTo>
                    <a:lnTo>
                      <a:pt x="300" y="451"/>
                    </a:lnTo>
                    <a:lnTo>
                      <a:pt x="297" y="450"/>
                    </a:lnTo>
                    <a:lnTo>
                      <a:pt x="292" y="445"/>
                    </a:lnTo>
                    <a:lnTo>
                      <a:pt x="292" y="445"/>
                    </a:lnTo>
                    <a:lnTo>
                      <a:pt x="295" y="442"/>
                    </a:lnTo>
                    <a:lnTo>
                      <a:pt x="300" y="437"/>
                    </a:lnTo>
                    <a:lnTo>
                      <a:pt x="305" y="432"/>
                    </a:lnTo>
                    <a:lnTo>
                      <a:pt x="308" y="428"/>
                    </a:lnTo>
                    <a:lnTo>
                      <a:pt x="310" y="423"/>
                    </a:lnTo>
                    <a:lnTo>
                      <a:pt x="310" y="421"/>
                    </a:lnTo>
                    <a:lnTo>
                      <a:pt x="308" y="418"/>
                    </a:lnTo>
                    <a:lnTo>
                      <a:pt x="302" y="415"/>
                    </a:lnTo>
                    <a:lnTo>
                      <a:pt x="289" y="412"/>
                    </a:lnTo>
                    <a:lnTo>
                      <a:pt x="289" y="412"/>
                    </a:lnTo>
                    <a:lnTo>
                      <a:pt x="281" y="408"/>
                    </a:lnTo>
                    <a:lnTo>
                      <a:pt x="276" y="404"/>
                    </a:lnTo>
                    <a:lnTo>
                      <a:pt x="272" y="399"/>
                    </a:lnTo>
                    <a:lnTo>
                      <a:pt x="268" y="394"/>
                    </a:lnTo>
                    <a:lnTo>
                      <a:pt x="265" y="386"/>
                    </a:lnTo>
                    <a:lnTo>
                      <a:pt x="267" y="378"/>
                    </a:lnTo>
                    <a:lnTo>
                      <a:pt x="273" y="370"/>
                    </a:lnTo>
                    <a:lnTo>
                      <a:pt x="273" y="370"/>
                    </a:lnTo>
                    <a:lnTo>
                      <a:pt x="275" y="366"/>
                    </a:lnTo>
                    <a:lnTo>
                      <a:pt x="273" y="364"/>
                    </a:lnTo>
                    <a:lnTo>
                      <a:pt x="265" y="359"/>
                    </a:lnTo>
                    <a:lnTo>
                      <a:pt x="265" y="359"/>
                    </a:lnTo>
                    <a:lnTo>
                      <a:pt x="256" y="354"/>
                    </a:lnTo>
                    <a:lnTo>
                      <a:pt x="251" y="351"/>
                    </a:lnTo>
                    <a:lnTo>
                      <a:pt x="246" y="351"/>
                    </a:lnTo>
                    <a:lnTo>
                      <a:pt x="246" y="351"/>
                    </a:lnTo>
                    <a:lnTo>
                      <a:pt x="226" y="351"/>
                    </a:lnTo>
                    <a:lnTo>
                      <a:pt x="203" y="350"/>
                    </a:lnTo>
                    <a:lnTo>
                      <a:pt x="162" y="347"/>
                    </a:lnTo>
                    <a:lnTo>
                      <a:pt x="140" y="345"/>
                    </a:lnTo>
                    <a:lnTo>
                      <a:pt x="119" y="347"/>
                    </a:lnTo>
                    <a:lnTo>
                      <a:pt x="98" y="351"/>
                    </a:lnTo>
                    <a:lnTo>
                      <a:pt x="78" y="358"/>
                    </a:lnTo>
                    <a:lnTo>
                      <a:pt x="78" y="358"/>
                    </a:lnTo>
                    <a:lnTo>
                      <a:pt x="71" y="361"/>
                    </a:lnTo>
                    <a:lnTo>
                      <a:pt x="64" y="362"/>
                    </a:lnTo>
                    <a:lnTo>
                      <a:pt x="57" y="362"/>
                    </a:lnTo>
                    <a:lnTo>
                      <a:pt x="51" y="361"/>
                    </a:lnTo>
                    <a:lnTo>
                      <a:pt x="51" y="361"/>
                    </a:lnTo>
                    <a:lnTo>
                      <a:pt x="41" y="358"/>
                    </a:lnTo>
                    <a:lnTo>
                      <a:pt x="37" y="353"/>
                    </a:lnTo>
                    <a:lnTo>
                      <a:pt x="32" y="345"/>
                    </a:lnTo>
                    <a:lnTo>
                      <a:pt x="30" y="335"/>
                    </a:lnTo>
                    <a:lnTo>
                      <a:pt x="30" y="335"/>
                    </a:lnTo>
                    <a:lnTo>
                      <a:pt x="32" y="327"/>
                    </a:lnTo>
                    <a:lnTo>
                      <a:pt x="37" y="323"/>
                    </a:lnTo>
                    <a:lnTo>
                      <a:pt x="41" y="320"/>
                    </a:lnTo>
                    <a:lnTo>
                      <a:pt x="49" y="318"/>
                    </a:lnTo>
                    <a:lnTo>
                      <a:pt x="49" y="318"/>
                    </a:lnTo>
                    <a:lnTo>
                      <a:pt x="76" y="316"/>
                    </a:lnTo>
                    <a:lnTo>
                      <a:pt x="105" y="315"/>
                    </a:lnTo>
                    <a:lnTo>
                      <a:pt x="132" y="310"/>
                    </a:lnTo>
                    <a:lnTo>
                      <a:pt x="160" y="304"/>
                    </a:lnTo>
                    <a:lnTo>
                      <a:pt x="160" y="304"/>
                    </a:lnTo>
                    <a:lnTo>
                      <a:pt x="178" y="297"/>
                    </a:lnTo>
                    <a:lnTo>
                      <a:pt x="199" y="293"/>
                    </a:lnTo>
                    <a:lnTo>
                      <a:pt x="221" y="291"/>
                    </a:lnTo>
                    <a:lnTo>
                      <a:pt x="232" y="291"/>
                    </a:lnTo>
                    <a:lnTo>
                      <a:pt x="243" y="291"/>
                    </a:lnTo>
                    <a:lnTo>
                      <a:pt x="243" y="291"/>
                    </a:lnTo>
                    <a:lnTo>
                      <a:pt x="289" y="299"/>
                    </a:lnTo>
                    <a:lnTo>
                      <a:pt x="311" y="300"/>
                    </a:lnTo>
                    <a:lnTo>
                      <a:pt x="335" y="299"/>
                    </a:lnTo>
                    <a:lnTo>
                      <a:pt x="335" y="299"/>
                    </a:lnTo>
                    <a:lnTo>
                      <a:pt x="346" y="299"/>
                    </a:lnTo>
                    <a:lnTo>
                      <a:pt x="357" y="296"/>
                    </a:lnTo>
                    <a:lnTo>
                      <a:pt x="364" y="294"/>
                    </a:lnTo>
                    <a:lnTo>
                      <a:pt x="369" y="289"/>
                    </a:lnTo>
                    <a:lnTo>
                      <a:pt x="373" y="285"/>
                    </a:lnTo>
                    <a:lnTo>
                      <a:pt x="380" y="278"/>
                    </a:lnTo>
                    <a:lnTo>
                      <a:pt x="380" y="278"/>
                    </a:lnTo>
                    <a:lnTo>
                      <a:pt x="349" y="283"/>
                    </a:lnTo>
                    <a:lnTo>
                      <a:pt x="335" y="283"/>
                    </a:lnTo>
                    <a:lnTo>
                      <a:pt x="322" y="283"/>
                    </a:lnTo>
                    <a:lnTo>
                      <a:pt x="308" y="283"/>
                    </a:lnTo>
                    <a:lnTo>
                      <a:pt x="294" y="280"/>
                    </a:lnTo>
                    <a:lnTo>
                      <a:pt x="281" y="277"/>
                    </a:lnTo>
                    <a:lnTo>
                      <a:pt x="267" y="272"/>
                    </a:lnTo>
                    <a:lnTo>
                      <a:pt x="267" y="272"/>
                    </a:lnTo>
                    <a:lnTo>
                      <a:pt x="280" y="261"/>
                    </a:lnTo>
                    <a:lnTo>
                      <a:pt x="292" y="251"/>
                    </a:lnTo>
                    <a:lnTo>
                      <a:pt x="305" y="243"/>
                    </a:lnTo>
                    <a:lnTo>
                      <a:pt x="319" y="237"/>
                    </a:lnTo>
                    <a:lnTo>
                      <a:pt x="349" y="227"/>
                    </a:lnTo>
                    <a:lnTo>
                      <a:pt x="380" y="219"/>
                    </a:lnTo>
                    <a:lnTo>
                      <a:pt x="380" y="219"/>
                    </a:lnTo>
                    <a:lnTo>
                      <a:pt x="376" y="215"/>
                    </a:lnTo>
                    <a:lnTo>
                      <a:pt x="373" y="212"/>
                    </a:lnTo>
                    <a:lnTo>
                      <a:pt x="367" y="208"/>
                    </a:lnTo>
                    <a:lnTo>
                      <a:pt x="361" y="207"/>
                    </a:lnTo>
                    <a:lnTo>
                      <a:pt x="356" y="208"/>
                    </a:lnTo>
                    <a:lnTo>
                      <a:pt x="356" y="208"/>
                    </a:lnTo>
                    <a:lnTo>
                      <a:pt x="348" y="215"/>
                    </a:lnTo>
                    <a:lnTo>
                      <a:pt x="340" y="218"/>
                    </a:lnTo>
                    <a:lnTo>
                      <a:pt x="334" y="219"/>
                    </a:lnTo>
                    <a:lnTo>
                      <a:pt x="326" y="218"/>
                    </a:lnTo>
                    <a:lnTo>
                      <a:pt x="319" y="215"/>
                    </a:lnTo>
                    <a:lnTo>
                      <a:pt x="313" y="212"/>
                    </a:lnTo>
                    <a:lnTo>
                      <a:pt x="300" y="200"/>
                    </a:lnTo>
                    <a:lnTo>
                      <a:pt x="300" y="200"/>
                    </a:lnTo>
                    <a:lnTo>
                      <a:pt x="295" y="196"/>
                    </a:lnTo>
                    <a:lnTo>
                      <a:pt x="294" y="194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81" y="202"/>
                    </a:lnTo>
                    <a:lnTo>
                      <a:pt x="273" y="204"/>
                    </a:lnTo>
                    <a:lnTo>
                      <a:pt x="264" y="205"/>
                    </a:lnTo>
                    <a:lnTo>
                      <a:pt x="256" y="204"/>
                    </a:lnTo>
                    <a:lnTo>
                      <a:pt x="237" y="197"/>
                    </a:lnTo>
                    <a:lnTo>
                      <a:pt x="229" y="196"/>
                    </a:lnTo>
                    <a:lnTo>
                      <a:pt x="219" y="196"/>
                    </a:lnTo>
                    <a:lnTo>
                      <a:pt x="219" y="196"/>
                    </a:lnTo>
                    <a:lnTo>
                      <a:pt x="208" y="197"/>
                    </a:lnTo>
                    <a:lnTo>
                      <a:pt x="199" y="199"/>
                    </a:lnTo>
                    <a:lnTo>
                      <a:pt x="180" y="207"/>
                    </a:lnTo>
                    <a:lnTo>
                      <a:pt x="162" y="215"/>
                    </a:lnTo>
                    <a:lnTo>
                      <a:pt x="152" y="218"/>
                    </a:lnTo>
                    <a:lnTo>
                      <a:pt x="141" y="219"/>
                    </a:lnTo>
                    <a:lnTo>
                      <a:pt x="141" y="219"/>
                    </a:lnTo>
                    <a:lnTo>
                      <a:pt x="118" y="223"/>
                    </a:lnTo>
                    <a:lnTo>
                      <a:pt x="94" y="224"/>
                    </a:lnTo>
                    <a:lnTo>
                      <a:pt x="83" y="224"/>
                    </a:lnTo>
                    <a:lnTo>
                      <a:pt x="71" y="224"/>
                    </a:lnTo>
                    <a:lnTo>
                      <a:pt x="59" y="221"/>
                    </a:lnTo>
                    <a:lnTo>
                      <a:pt x="48" y="215"/>
                    </a:lnTo>
                    <a:lnTo>
                      <a:pt x="48" y="215"/>
                    </a:lnTo>
                    <a:lnTo>
                      <a:pt x="40" y="213"/>
                    </a:lnTo>
                    <a:lnTo>
                      <a:pt x="30" y="210"/>
                    </a:lnTo>
                    <a:lnTo>
                      <a:pt x="30" y="210"/>
                    </a:lnTo>
                    <a:lnTo>
                      <a:pt x="25" y="210"/>
                    </a:lnTo>
                    <a:lnTo>
                      <a:pt x="21" y="210"/>
                    </a:lnTo>
                    <a:lnTo>
                      <a:pt x="11" y="210"/>
                    </a:lnTo>
                    <a:lnTo>
                      <a:pt x="6" y="210"/>
                    </a:lnTo>
                    <a:lnTo>
                      <a:pt x="3" y="208"/>
                    </a:lnTo>
                    <a:lnTo>
                      <a:pt x="2" y="205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2" y="192"/>
                    </a:lnTo>
                    <a:lnTo>
                      <a:pt x="5" y="188"/>
                    </a:lnTo>
                    <a:lnTo>
                      <a:pt x="10" y="185"/>
                    </a:lnTo>
                    <a:lnTo>
                      <a:pt x="14" y="183"/>
                    </a:lnTo>
                    <a:lnTo>
                      <a:pt x="25" y="181"/>
                    </a:lnTo>
                    <a:lnTo>
                      <a:pt x="37" y="178"/>
                    </a:lnTo>
                    <a:lnTo>
                      <a:pt x="37" y="178"/>
                    </a:lnTo>
                    <a:lnTo>
                      <a:pt x="41" y="178"/>
                    </a:lnTo>
                    <a:lnTo>
                      <a:pt x="44" y="180"/>
                    </a:lnTo>
                    <a:lnTo>
                      <a:pt x="54" y="183"/>
                    </a:lnTo>
                    <a:lnTo>
                      <a:pt x="59" y="185"/>
                    </a:lnTo>
                    <a:lnTo>
                      <a:pt x="64" y="185"/>
                    </a:lnTo>
                    <a:lnTo>
                      <a:pt x="68" y="183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77"/>
                    </a:lnTo>
                    <a:lnTo>
                      <a:pt x="71" y="172"/>
                    </a:lnTo>
                    <a:lnTo>
                      <a:pt x="67" y="165"/>
                    </a:lnTo>
                    <a:lnTo>
                      <a:pt x="62" y="158"/>
                    </a:lnTo>
                    <a:lnTo>
                      <a:pt x="60" y="153"/>
                    </a:lnTo>
                    <a:lnTo>
                      <a:pt x="60" y="148"/>
                    </a:lnTo>
                    <a:lnTo>
                      <a:pt x="60" y="148"/>
                    </a:lnTo>
                    <a:lnTo>
                      <a:pt x="70" y="146"/>
                    </a:lnTo>
                    <a:lnTo>
                      <a:pt x="78" y="146"/>
                    </a:lnTo>
                    <a:lnTo>
                      <a:pt x="86" y="146"/>
                    </a:lnTo>
                    <a:lnTo>
                      <a:pt x="94" y="148"/>
                    </a:lnTo>
                    <a:lnTo>
                      <a:pt x="108" y="154"/>
                    </a:lnTo>
                    <a:lnTo>
                      <a:pt x="122" y="161"/>
                    </a:lnTo>
                    <a:lnTo>
                      <a:pt x="122" y="161"/>
                    </a:lnTo>
                    <a:lnTo>
                      <a:pt x="133" y="165"/>
                    </a:lnTo>
                    <a:lnTo>
                      <a:pt x="138" y="167"/>
                    </a:lnTo>
                    <a:lnTo>
                      <a:pt x="143" y="167"/>
                    </a:lnTo>
                    <a:lnTo>
                      <a:pt x="146" y="165"/>
                    </a:lnTo>
                    <a:lnTo>
                      <a:pt x="151" y="162"/>
                    </a:lnTo>
                    <a:lnTo>
                      <a:pt x="160" y="153"/>
                    </a:lnTo>
                    <a:lnTo>
                      <a:pt x="160" y="153"/>
                    </a:lnTo>
                    <a:lnTo>
                      <a:pt x="132" y="153"/>
                    </a:lnTo>
                    <a:lnTo>
                      <a:pt x="132" y="153"/>
                    </a:lnTo>
                    <a:lnTo>
                      <a:pt x="125" y="151"/>
                    </a:lnTo>
                    <a:lnTo>
                      <a:pt x="119" y="150"/>
                    </a:lnTo>
                    <a:lnTo>
                      <a:pt x="113" y="146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40"/>
                    </a:lnTo>
                    <a:lnTo>
                      <a:pt x="108" y="137"/>
                    </a:lnTo>
                    <a:lnTo>
                      <a:pt x="111" y="132"/>
                    </a:lnTo>
                    <a:lnTo>
                      <a:pt x="114" y="127"/>
                    </a:lnTo>
                    <a:lnTo>
                      <a:pt x="119" y="124"/>
                    </a:lnTo>
                    <a:lnTo>
                      <a:pt x="119" y="124"/>
                    </a:lnTo>
                    <a:lnTo>
                      <a:pt x="124" y="121"/>
                    </a:lnTo>
                    <a:lnTo>
                      <a:pt x="127" y="118"/>
                    </a:lnTo>
                    <a:lnTo>
                      <a:pt x="127" y="113"/>
                    </a:lnTo>
                    <a:lnTo>
                      <a:pt x="127" y="107"/>
                    </a:lnTo>
                    <a:lnTo>
                      <a:pt x="127" y="107"/>
                    </a:lnTo>
                    <a:lnTo>
                      <a:pt x="125" y="99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35" y="94"/>
                    </a:lnTo>
                    <a:lnTo>
                      <a:pt x="143" y="91"/>
                    </a:lnTo>
                    <a:lnTo>
                      <a:pt x="151" y="88"/>
                    </a:lnTo>
                    <a:lnTo>
                      <a:pt x="157" y="84"/>
                    </a:lnTo>
                    <a:lnTo>
                      <a:pt x="168" y="75"/>
                    </a:lnTo>
                    <a:lnTo>
                      <a:pt x="181" y="65"/>
                    </a:lnTo>
                    <a:lnTo>
                      <a:pt x="181" y="65"/>
                    </a:lnTo>
                    <a:lnTo>
                      <a:pt x="189" y="62"/>
                    </a:lnTo>
                    <a:lnTo>
                      <a:pt x="199" y="61"/>
                    </a:lnTo>
                    <a:lnTo>
                      <a:pt x="208" y="61"/>
                    </a:lnTo>
                    <a:lnTo>
                      <a:pt x="218" y="62"/>
                    </a:lnTo>
                    <a:lnTo>
                      <a:pt x="226" y="65"/>
                    </a:lnTo>
                    <a:lnTo>
                      <a:pt x="234" y="70"/>
                    </a:lnTo>
                    <a:lnTo>
                      <a:pt x="241" y="77"/>
                    </a:lnTo>
                    <a:lnTo>
                      <a:pt x="248" y="83"/>
                    </a:lnTo>
                    <a:lnTo>
                      <a:pt x="248" y="83"/>
                    </a:lnTo>
                    <a:lnTo>
                      <a:pt x="254" y="91"/>
                    </a:lnTo>
                    <a:lnTo>
                      <a:pt x="262" y="96"/>
                    </a:lnTo>
                    <a:lnTo>
                      <a:pt x="270" y="97"/>
                    </a:lnTo>
                    <a:lnTo>
                      <a:pt x="280" y="99"/>
                    </a:lnTo>
                    <a:lnTo>
                      <a:pt x="289" y="102"/>
                    </a:lnTo>
                    <a:lnTo>
                      <a:pt x="297" y="105"/>
                    </a:lnTo>
                    <a:lnTo>
                      <a:pt x="303" y="110"/>
                    </a:lnTo>
                    <a:lnTo>
                      <a:pt x="308" y="118"/>
                    </a:lnTo>
                    <a:lnTo>
                      <a:pt x="308" y="118"/>
                    </a:lnTo>
                    <a:lnTo>
                      <a:pt x="310" y="119"/>
                    </a:lnTo>
                    <a:lnTo>
                      <a:pt x="311" y="119"/>
                    </a:lnTo>
                    <a:lnTo>
                      <a:pt x="315" y="118"/>
                    </a:lnTo>
                    <a:lnTo>
                      <a:pt x="321" y="113"/>
                    </a:lnTo>
                    <a:lnTo>
                      <a:pt x="321" y="113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4" y="100"/>
                    </a:lnTo>
                    <a:lnTo>
                      <a:pt x="321" y="97"/>
                    </a:lnTo>
                    <a:lnTo>
                      <a:pt x="321" y="97"/>
                    </a:lnTo>
                    <a:lnTo>
                      <a:pt x="305" y="89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81" y="80"/>
                    </a:lnTo>
                    <a:lnTo>
                      <a:pt x="273" y="77"/>
                    </a:lnTo>
                    <a:lnTo>
                      <a:pt x="272" y="73"/>
                    </a:lnTo>
                    <a:lnTo>
                      <a:pt x="270" y="70"/>
                    </a:lnTo>
                    <a:lnTo>
                      <a:pt x="270" y="65"/>
                    </a:lnTo>
                    <a:lnTo>
                      <a:pt x="273" y="57"/>
                    </a:lnTo>
                    <a:lnTo>
                      <a:pt x="273" y="57"/>
                    </a:lnTo>
                    <a:lnTo>
                      <a:pt x="275" y="54"/>
                    </a:lnTo>
                    <a:lnTo>
                      <a:pt x="275" y="53"/>
                    </a:lnTo>
                    <a:lnTo>
                      <a:pt x="275" y="50"/>
                    </a:lnTo>
                    <a:lnTo>
                      <a:pt x="272" y="48"/>
                    </a:lnTo>
                    <a:lnTo>
                      <a:pt x="267" y="46"/>
                    </a:lnTo>
                    <a:lnTo>
                      <a:pt x="262" y="45"/>
                    </a:lnTo>
                    <a:lnTo>
                      <a:pt x="262" y="45"/>
                    </a:lnTo>
                    <a:lnTo>
                      <a:pt x="257" y="43"/>
                    </a:lnTo>
                    <a:lnTo>
                      <a:pt x="253" y="42"/>
                    </a:lnTo>
                    <a:lnTo>
                      <a:pt x="249" y="38"/>
                    </a:lnTo>
                    <a:lnTo>
                      <a:pt x="248" y="34"/>
                    </a:lnTo>
                    <a:lnTo>
                      <a:pt x="248" y="34"/>
                    </a:lnTo>
                    <a:lnTo>
                      <a:pt x="249" y="29"/>
                    </a:lnTo>
                    <a:lnTo>
                      <a:pt x="253" y="24"/>
                    </a:lnTo>
                    <a:lnTo>
                      <a:pt x="257" y="23"/>
                    </a:lnTo>
                    <a:lnTo>
                      <a:pt x="262" y="23"/>
                    </a:lnTo>
                    <a:lnTo>
                      <a:pt x="262" y="23"/>
                    </a:lnTo>
                    <a:lnTo>
                      <a:pt x="294" y="15"/>
                    </a:lnTo>
                    <a:lnTo>
                      <a:pt x="310" y="11"/>
                    </a:lnTo>
                    <a:lnTo>
                      <a:pt x="324" y="10"/>
                    </a:lnTo>
                    <a:lnTo>
                      <a:pt x="340" y="10"/>
                    </a:lnTo>
                    <a:lnTo>
                      <a:pt x="348" y="11"/>
                    </a:lnTo>
                    <a:lnTo>
                      <a:pt x="354" y="15"/>
                    </a:lnTo>
                    <a:lnTo>
                      <a:pt x="362" y="18"/>
                    </a:lnTo>
                    <a:lnTo>
                      <a:pt x="369" y="24"/>
                    </a:lnTo>
                    <a:lnTo>
                      <a:pt x="376" y="30"/>
                    </a:lnTo>
                    <a:lnTo>
                      <a:pt x="383" y="37"/>
                    </a:lnTo>
                    <a:lnTo>
                      <a:pt x="383" y="37"/>
                    </a:lnTo>
                    <a:lnTo>
                      <a:pt x="388" y="42"/>
                    </a:lnTo>
                    <a:lnTo>
                      <a:pt x="394" y="43"/>
                    </a:lnTo>
                    <a:lnTo>
                      <a:pt x="405" y="45"/>
                    </a:lnTo>
                    <a:lnTo>
                      <a:pt x="405" y="45"/>
                    </a:lnTo>
                    <a:lnTo>
                      <a:pt x="415" y="48"/>
                    </a:lnTo>
                    <a:lnTo>
                      <a:pt x="426" y="56"/>
                    </a:lnTo>
                    <a:lnTo>
                      <a:pt x="438" y="65"/>
                    </a:lnTo>
                    <a:lnTo>
                      <a:pt x="453" y="75"/>
                    </a:lnTo>
                    <a:lnTo>
                      <a:pt x="477" y="99"/>
                    </a:lnTo>
                    <a:lnTo>
                      <a:pt x="484" y="108"/>
                    </a:lnTo>
                    <a:lnTo>
                      <a:pt x="489" y="115"/>
                    </a:lnTo>
                    <a:lnTo>
                      <a:pt x="489" y="115"/>
                    </a:lnTo>
                    <a:lnTo>
                      <a:pt x="492" y="123"/>
                    </a:lnTo>
                    <a:lnTo>
                      <a:pt x="492" y="131"/>
                    </a:lnTo>
                    <a:lnTo>
                      <a:pt x="492" y="137"/>
                    </a:lnTo>
                    <a:lnTo>
                      <a:pt x="491" y="143"/>
                    </a:lnTo>
                    <a:lnTo>
                      <a:pt x="488" y="148"/>
                    </a:lnTo>
                    <a:lnTo>
                      <a:pt x="484" y="153"/>
                    </a:lnTo>
                    <a:lnTo>
                      <a:pt x="480" y="158"/>
                    </a:lnTo>
                    <a:lnTo>
                      <a:pt x="475" y="161"/>
                    </a:lnTo>
                    <a:lnTo>
                      <a:pt x="475" y="161"/>
                    </a:lnTo>
                    <a:lnTo>
                      <a:pt x="465" y="169"/>
                    </a:lnTo>
                    <a:lnTo>
                      <a:pt x="462" y="172"/>
                    </a:lnTo>
                    <a:lnTo>
                      <a:pt x="462" y="175"/>
                    </a:lnTo>
                    <a:lnTo>
                      <a:pt x="462" y="178"/>
                    </a:lnTo>
                    <a:lnTo>
                      <a:pt x="464" y="181"/>
                    </a:lnTo>
                    <a:lnTo>
                      <a:pt x="470" y="191"/>
                    </a:lnTo>
                    <a:lnTo>
                      <a:pt x="470" y="191"/>
                    </a:lnTo>
                    <a:lnTo>
                      <a:pt x="484" y="213"/>
                    </a:lnTo>
                    <a:lnTo>
                      <a:pt x="489" y="226"/>
                    </a:lnTo>
                    <a:lnTo>
                      <a:pt x="491" y="234"/>
                    </a:lnTo>
                    <a:lnTo>
                      <a:pt x="491" y="240"/>
                    </a:lnTo>
                    <a:lnTo>
                      <a:pt x="491" y="240"/>
                    </a:lnTo>
                    <a:lnTo>
                      <a:pt x="497" y="232"/>
                    </a:lnTo>
                    <a:lnTo>
                      <a:pt x="502" y="226"/>
                    </a:lnTo>
                    <a:lnTo>
                      <a:pt x="516" y="213"/>
                    </a:lnTo>
                    <a:lnTo>
                      <a:pt x="531" y="200"/>
                    </a:lnTo>
                    <a:lnTo>
                      <a:pt x="535" y="194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3" y="180"/>
                    </a:lnTo>
                    <a:lnTo>
                      <a:pt x="546" y="177"/>
                    </a:lnTo>
                    <a:lnTo>
                      <a:pt x="551" y="173"/>
                    </a:lnTo>
                    <a:lnTo>
                      <a:pt x="556" y="172"/>
                    </a:lnTo>
                    <a:lnTo>
                      <a:pt x="562" y="172"/>
                    </a:lnTo>
                    <a:lnTo>
                      <a:pt x="569" y="172"/>
                    </a:lnTo>
                    <a:lnTo>
                      <a:pt x="575" y="175"/>
                    </a:lnTo>
                    <a:lnTo>
                      <a:pt x="581" y="178"/>
                    </a:lnTo>
                    <a:lnTo>
                      <a:pt x="581" y="178"/>
                    </a:lnTo>
                    <a:lnTo>
                      <a:pt x="586" y="185"/>
                    </a:lnTo>
                    <a:lnTo>
                      <a:pt x="593" y="191"/>
                    </a:lnTo>
                    <a:lnTo>
                      <a:pt x="596" y="192"/>
                    </a:lnTo>
                    <a:lnTo>
                      <a:pt x="600" y="194"/>
                    </a:lnTo>
                    <a:lnTo>
                      <a:pt x="605" y="192"/>
                    </a:lnTo>
                    <a:lnTo>
                      <a:pt x="613" y="189"/>
                    </a:lnTo>
                    <a:lnTo>
                      <a:pt x="613" y="189"/>
                    </a:lnTo>
                    <a:lnTo>
                      <a:pt x="624" y="181"/>
                    </a:lnTo>
                    <a:lnTo>
                      <a:pt x="632" y="172"/>
                    </a:lnTo>
                    <a:lnTo>
                      <a:pt x="637" y="161"/>
                    </a:lnTo>
                    <a:lnTo>
                      <a:pt x="640" y="148"/>
                    </a:lnTo>
                    <a:lnTo>
                      <a:pt x="640" y="148"/>
                    </a:lnTo>
                    <a:lnTo>
                      <a:pt x="640" y="127"/>
                    </a:lnTo>
                    <a:lnTo>
                      <a:pt x="640" y="108"/>
                    </a:lnTo>
                    <a:lnTo>
                      <a:pt x="640" y="108"/>
                    </a:lnTo>
                    <a:lnTo>
                      <a:pt x="642" y="99"/>
                    </a:lnTo>
                    <a:lnTo>
                      <a:pt x="645" y="89"/>
                    </a:lnTo>
                    <a:lnTo>
                      <a:pt x="648" y="86"/>
                    </a:lnTo>
                    <a:lnTo>
                      <a:pt x="651" y="81"/>
                    </a:lnTo>
                    <a:lnTo>
                      <a:pt x="654" y="80"/>
                    </a:lnTo>
                    <a:lnTo>
                      <a:pt x="661" y="78"/>
                    </a:lnTo>
                    <a:lnTo>
                      <a:pt x="661" y="78"/>
                    </a:lnTo>
                    <a:lnTo>
                      <a:pt x="670" y="77"/>
                    </a:lnTo>
                    <a:lnTo>
                      <a:pt x="680" y="77"/>
                    </a:lnTo>
                    <a:lnTo>
                      <a:pt x="689" y="80"/>
                    </a:lnTo>
                    <a:lnTo>
                      <a:pt x="699" y="86"/>
                    </a:lnTo>
                    <a:lnTo>
                      <a:pt x="699" y="86"/>
                    </a:lnTo>
                    <a:lnTo>
                      <a:pt x="708" y="97"/>
                    </a:lnTo>
                    <a:lnTo>
                      <a:pt x="716" y="110"/>
                    </a:lnTo>
                    <a:lnTo>
                      <a:pt x="734" y="134"/>
                    </a:lnTo>
                    <a:lnTo>
                      <a:pt x="734" y="134"/>
                    </a:lnTo>
                    <a:lnTo>
                      <a:pt x="740" y="142"/>
                    </a:lnTo>
                    <a:lnTo>
                      <a:pt x="748" y="150"/>
                    </a:lnTo>
                    <a:lnTo>
                      <a:pt x="753" y="151"/>
                    </a:lnTo>
                    <a:lnTo>
                      <a:pt x="758" y="153"/>
                    </a:lnTo>
                    <a:lnTo>
                      <a:pt x="762" y="153"/>
                    </a:lnTo>
                    <a:lnTo>
                      <a:pt x="769" y="151"/>
                    </a:lnTo>
                    <a:lnTo>
                      <a:pt x="769" y="151"/>
                    </a:lnTo>
                    <a:lnTo>
                      <a:pt x="774" y="150"/>
                    </a:lnTo>
                    <a:lnTo>
                      <a:pt x="777" y="146"/>
                    </a:lnTo>
                    <a:lnTo>
                      <a:pt x="778" y="143"/>
                    </a:lnTo>
                    <a:lnTo>
                      <a:pt x="780" y="138"/>
                    </a:lnTo>
                    <a:lnTo>
                      <a:pt x="780" y="131"/>
                    </a:lnTo>
                    <a:lnTo>
                      <a:pt x="780" y="123"/>
                    </a:lnTo>
                    <a:lnTo>
                      <a:pt x="780" y="123"/>
                    </a:lnTo>
                    <a:lnTo>
                      <a:pt x="782" y="111"/>
                    </a:lnTo>
                    <a:lnTo>
                      <a:pt x="783" y="102"/>
                    </a:lnTo>
                    <a:lnTo>
                      <a:pt x="786" y="96"/>
                    </a:lnTo>
                    <a:lnTo>
                      <a:pt x="789" y="91"/>
                    </a:lnTo>
                    <a:lnTo>
                      <a:pt x="796" y="88"/>
                    </a:lnTo>
                    <a:lnTo>
                      <a:pt x="804" y="88"/>
                    </a:lnTo>
                    <a:lnTo>
                      <a:pt x="812" y="88"/>
                    </a:lnTo>
                    <a:lnTo>
                      <a:pt x="824" y="89"/>
                    </a:lnTo>
                    <a:lnTo>
                      <a:pt x="824" y="89"/>
                    </a:lnTo>
                    <a:lnTo>
                      <a:pt x="831" y="89"/>
                    </a:lnTo>
                    <a:lnTo>
                      <a:pt x="837" y="88"/>
                    </a:lnTo>
                    <a:lnTo>
                      <a:pt x="844" y="84"/>
                    </a:lnTo>
                    <a:lnTo>
                      <a:pt x="850" y="80"/>
                    </a:lnTo>
                    <a:lnTo>
                      <a:pt x="850" y="80"/>
                    </a:lnTo>
                    <a:lnTo>
                      <a:pt x="863" y="72"/>
                    </a:lnTo>
                    <a:lnTo>
                      <a:pt x="875" y="65"/>
                    </a:lnTo>
                    <a:lnTo>
                      <a:pt x="888" y="64"/>
                    </a:lnTo>
                    <a:lnTo>
                      <a:pt x="899" y="64"/>
                    </a:lnTo>
                    <a:lnTo>
                      <a:pt x="912" y="69"/>
                    </a:lnTo>
                    <a:lnTo>
                      <a:pt x="921" y="75"/>
                    </a:lnTo>
                    <a:lnTo>
                      <a:pt x="931" y="86"/>
                    </a:lnTo>
                    <a:lnTo>
                      <a:pt x="940" y="99"/>
                    </a:lnTo>
                    <a:lnTo>
                      <a:pt x="940" y="99"/>
                    </a:lnTo>
                    <a:lnTo>
                      <a:pt x="972" y="159"/>
                    </a:lnTo>
                    <a:lnTo>
                      <a:pt x="972" y="159"/>
                    </a:lnTo>
                    <a:lnTo>
                      <a:pt x="975" y="153"/>
                    </a:lnTo>
                    <a:lnTo>
                      <a:pt x="979" y="146"/>
                    </a:lnTo>
                    <a:lnTo>
                      <a:pt x="979" y="140"/>
                    </a:lnTo>
                    <a:lnTo>
                      <a:pt x="979" y="135"/>
                    </a:lnTo>
                    <a:lnTo>
                      <a:pt x="974" y="124"/>
                    </a:lnTo>
                    <a:lnTo>
                      <a:pt x="967" y="115"/>
                    </a:lnTo>
                    <a:lnTo>
                      <a:pt x="967" y="115"/>
                    </a:lnTo>
                    <a:lnTo>
                      <a:pt x="961" y="104"/>
                    </a:lnTo>
                    <a:lnTo>
                      <a:pt x="958" y="92"/>
                    </a:lnTo>
                    <a:lnTo>
                      <a:pt x="956" y="86"/>
                    </a:lnTo>
                    <a:lnTo>
                      <a:pt x="958" y="81"/>
                    </a:lnTo>
                    <a:lnTo>
                      <a:pt x="959" y="75"/>
                    </a:lnTo>
                    <a:lnTo>
                      <a:pt x="963" y="70"/>
                    </a:lnTo>
                    <a:lnTo>
                      <a:pt x="963" y="70"/>
                    </a:lnTo>
                    <a:lnTo>
                      <a:pt x="967" y="67"/>
                    </a:lnTo>
                    <a:lnTo>
                      <a:pt x="974" y="64"/>
                    </a:lnTo>
                    <a:lnTo>
                      <a:pt x="979" y="62"/>
                    </a:lnTo>
                    <a:lnTo>
                      <a:pt x="985" y="62"/>
                    </a:lnTo>
                    <a:lnTo>
                      <a:pt x="996" y="64"/>
                    </a:lnTo>
                    <a:lnTo>
                      <a:pt x="1009" y="67"/>
                    </a:lnTo>
                    <a:lnTo>
                      <a:pt x="1009" y="67"/>
                    </a:lnTo>
                    <a:lnTo>
                      <a:pt x="1023" y="73"/>
                    </a:lnTo>
                    <a:lnTo>
                      <a:pt x="1037" y="81"/>
                    </a:lnTo>
                    <a:lnTo>
                      <a:pt x="1050" y="92"/>
                    </a:lnTo>
                    <a:lnTo>
                      <a:pt x="1063" y="104"/>
                    </a:lnTo>
                    <a:lnTo>
                      <a:pt x="1063" y="104"/>
                    </a:lnTo>
                    <a:lnTo>
                      <a:pt x="1067" y="108"/>
                    </a:lnTo>
                    <a:lnTo>
                      <a:pt x="1071" y="111"/>
                    </a:lnTo>
                    <a:lnTo>
                      <a:pt x="1075" y="111"/>
                    </a:lnTo>
                    <a:lnTo>
                      <a:pt x="1079" y="111"/>
                    </a:lnTo>
                    <a:lnTo>
                      <a:pt x="1083" y="107"/>
                    </a:lnTo>
                    <a:lnTo>
                      <a:pt x="1088" y="100"/>
                    </a:lnTo>
                    <a:lnTo>
                      <a:pt x="1088" y="100"/>
                    </a:lnTo>
                    <a:lnTo>
                      <a:pt x="1102" y="84"/>
                    </a:lnTo>
                    <a:lnTo>
                      <a:pt x="1114" y="72"/>
                    </a:lnTo>
                    <a:lnTo>
                      <a:pt x="1126" y="64"/>
                    </a:lnTo>
                    <a:lnTo>
                      <a:pt x="1137" y="61"/>
                    </a:lnTo>
                    <a:lnTo>
                      <a:pt x="1150" y="59"/>
                    </a:lnTo>
                    <a:lnTo>
                      <a:pt x="1163" y="61"/>
                    </a:lnTo>
                    <a:lnTo>
                      <a:pt x="1175" y="64"/>
                    </a:lnTo>
                    <a:lnTo>
                      <a:pt x="1190" y="69"/>
                    </a:lnTo>
                    <a:lnTo>
                      <a:pt x="1190" y="69"/>
                    </a:lnTo>
                    <a:lnTo>
                      <a:pt x="1203" y="72"/>
                    </a:lnTo>
                    <a:lnTo>
                      <a:pt x="1212" y="72"/>
                    </a:lnTo>
                    <a:lnTo>
                      <a:pt x="1222" y="70"/>
                    </a:lnTo>
                    <a:lnTo>
                      <a:pt x="1231" y="65"/>
                    </a:lnTo>
                    <a:lnTo>
                      <a:pt x="1237" y="59"/>
                    </a:lnTo>
                    <a:lnTo>
                      <a:pt x="1244" y="51"/>
                    </a:lnTo>
                    <a:lnTo>
                      <a:pt x="1247" y="42"/>
                    </a:lnTo>
                    <a:lnTo>
                      <a:pt x="1250" y="29"/>
                    </a:lnTo>
                    <a:lnTo>
                      <a:pt x="1250" y="29"/>
                    </a:lnTo>
                    <a:lnTo>
                      <a:pt x="1252" y="18"/>
                    </a:lnTo>
                    <a:lnTo>
                      <a:pt x="1253" y="15"/>
                    </a:lnTo>
                    <a:lnTo>
                      <a:pt x="1257" y="11"/>
                    </a:lnTo>
                    <a:lnTo>
                      <a:pt x="1264" y="8"/>
                    </a:lnTo>
                    <a:lnTo>
                      <a:pt x="1274" y="5"/>
                    </a:lnTo>
                    <a:lnTo>
                      <a:pt x="1274" y="5"/>
                    </a:lnTo>
                    <a:lnTo>
                      <a:pt x="1304" y="2"/>
                    </a:lnTo>
                    <a:lnTo>
                      <a:pt x="1318" y="0"/>
                    </a:lnTo>
                    <a:lnTo>
                      <a:pt x="1334" y="0"/>
                    </a:lnTo>
                    <a:lnTo>
                      <a:pt x="1334" y="0"/>
                    </a:lnTo>
                    <a:lnTo>
                      <a:pt x="1349" y="2"/>
                    </a:lnTo>
                    <a:lnTo>
                      <a:pt x="1353" y="5"/>
                    </a:lnTo>
                    <a:lnTo>
                      <a:pt x="1360" y="7"/>
                    </a:lnTo>
                    <a:lnTo>
                      <a:pt x="1365" y="11"/>
                    </a:lnTo>
                    <a:lnTo>
                      <a:pt x="1368" y="16"/>
                    </a:lnTo>
                    <a:lnTo>
                      <a:pt x="1371" y="24"/>
                    </a:lnTo>
                    <a:lnTo>
                      <a:pt x="1372" y="32"/>
                    </a:lnTo>
                    <a:lnTo>
                      <a:pt x="1372" y="32"/>
                    </a:lnTo>
                    <a:lnTo>
                      <a:pt x="1374" y="42"/>
                    </a:lnTo>
                    <a:lnTo>
                      <a:pt x="1377" y="50"/>
                    </a:lnTo>
                    <a:lnTo>
                      <a:pt x="1382" y="56"/>
                    </a:lnTo>
                    <a:lnTo>
                      <a:pt x="1388" y="59"/>
                    </a:lnTo>
                    <a:lnTo>
                      <a:pt x="1395" y="61"/>
                    </a:lnTo>
                    <a:lnTo>
                      <a:pt x="1403" y="59"/>
                    </a:lnTo>
                    <a:lnTo>
                      <a:pt x="1412" y="56"/>
                    </a:lnTo>
                    <a:lnTo>
                      <a:pt x="1420" y="51"/>
                    </a:lnTo>
                    <a:lnTo>
                      <a:pt x="1420" y="51"/>
                    </a:lnTo>
                    <a:lnTo>
                      <a:pt x="1434" y="45"/>
                    </a:lnTo>
                    <a:lnTo>
                      <a:pt x="1449" y="38"/>
                    </a:lnTo>
                    <a:lnTo>
                      <a:pt x="1463" y="35"/>
                    </a:lnTo>
                    <a:lnTo>
                      <a:pt x="1479" y="34"/>
                    </a:lnTo>
                    <a:lnTo>
                      <a:pt x="1509" y="32"/>
                    </a:lnTo>
                    <a:lnTo>
                      <a:pt x="1539" y="29"/>
                    </a:lnTo>
                    <a:lnTo>
                      <a:pt x="1539" y="29"/>
                    </a:lnTo>
                    <a:lnTo>
                      <a:pt x="1528" y="34"/>
                    </a:lnTo>
                    <a:lnTo>
                      <a:pt x="1517" y="37"/>
                    </a:lnTo>
                    <a:lnTo>
                      <a:pt x="1506" y="40"/>
                    </a:lnTo>
                    <a:lnTo>
                      <a:pt x="1495" y="43"/>
                    </a:lnTo>
                    <a:lnTo>
                      <a:pt x="1485" y="50"/>
                    </a:lnTo>
                    <a:lnTo>
                      <a:pt x="1477" y="57"/>
                    </a:lnTo>
                    <a:lnTo>
                      <a:pt x="1474" y="62"/>
                    </a:lnTo>
                    <a:lnTo>
                      <a:pt x="1471" y="69"/>
                    </a:lnTo>
                    <a:lnTo>
                      <a:pt x="1469" y="77"/>
                    </a:lnTo>
                    <a:lnTo>
                      <a:pt x="1468" y="84"/>
                    </a:lnTo>
                    <a:lnTo>
                      <a:pt x="1468" y="84"/>
                    </a:lnTo>
                    <a:lnTo>
                      <a:pt x="1473" y="88"/>
                    </a:lnTo>
                    <a:lnTo>
                      <a:pt x="1479" y="89"/>
                    </a:lnTo>
                    <a:lnTo>
                      <a:pt x="1487" y="91"/>
                    </a:lnTo>
                    <a:lnTo>
                      <a:pt x="1495" y="92"/>
                    </a:lnTo>
                    <a:lnTo>
                      <a:pt x="1495" y="92"/>
                    </a:lnTo>
                    <a:lnTo>
                      <a:pt x="1509" y="99"/>
                    </a:lnTo>
                    <a:lnTo>
                      <a:pt x="1515" y="104"/>
                    </a:lnTo>
                    <a:lnTo>
                      <a:pt x="1519" y="105"/>
                    </a:lnTo>
                    <a:lnTo>
                      <a:pt x="1519" y="110"/>
                    </a:lnTo>
                    <a:lnTo>
                      <a:pt x="1519" y="110"/>
                    </a:lnTo>
                    <a:lnTo>
                      <a:pt x="1520" y="115"/>
                    </a:lnTo>
                    <a:lnTo>
                      <a:pt x="1519" y="118"/>
                    </a:lnTo>
                    <a:lnTo>
                      <a:pt x="1515" y="126"/>
                    </a:lnTo>
                    <a:lnTo>
                      <a:pt x="1509" y="132"/>
                    </a:lnTo>
                    <a:lnTo>
                      <a:pt x="1503" y="137"/>
                    </a:lnTo>
                    <a:lnTo>
                      <a:pt x="1503" y="137"/>
                    </a:lnTo>
                    <a:lnTo>
                      <a:pt x="1487" y="146"/>
                    </a:lnTo>
                    <a:lnTo>
                      <a:pt x="1487" y="146"/>
                    </a:lnTo>
                    <a:lnTo>
                      <a:pt x="1495" y="151"/>
                    </a:lnTo>
                    <a:lnTo>
                      <a:pt x="1501" y="153"/>
                    </a:lnTo>
                    <a:lnTo>
                      <a:pt x="1506" y="153"/>
                    </a:lnTo>
                    <a:lnTo>
                      <a:pt x="1512" y="151"/>
                    </a:lnTo>
                    <a:lnTo>
                      <a:pt x="1525" y="148"/>
                    </a:lnTo>
                    <a:lnTo>
                      <a:pt x="1530" y="146"/>
                    </a:lnTo>
                    <a:lnTo>
                      <a:pt x="1536" y="146"/>
                    </a:lnTo>
                    <a:lnTo>
                      <a:pt x="1536" y="146"/>
                    </a:lnTo>
                    <a:lnTo>
                      <a:pt x="1546" y="146"/>
                    </a:lnTo>
                    <a:lnTo>
                      <a:pt x="1555" y="148"/>
                    </a:lnTo>
                    <a:lnTo>
                      <a:pt x="1558" y="150"/>
                    </a:lnTo>
                    <a:lnTo>
                      <a:pt x="1560" y="153"/>
                    </a:lnTo>
                    <a:lnTo>
                      <a:pt x="1560" y="159"/>
                    </a:lnTo>
                    <a:lnTo>
                      <a:pt x="1558" y="167"/>
                    </a:lnTo>
                    <a:lnTo>
                      <a:pt x="1558" y="167"/>
                    </a:lnTo>
                    <a:lnTo>
                      <a:pt x="1557" y="172"/>
                    </a:lnTo>
                    <a:lnTo>
                      <a:pt x="1560" y="175"/>
                    </a:lnTo>
                    <a:lnTo>
                      <a:pt x="1563" y="178"/>
                    </a:lnTo>
                    <a:lnTo>
                      <a:pt x="1568" y="178"/>
                    </a:lnTo>
                    <a:lnTo>
                      <a:pt x="1568" y="178"/>
                    </a:lnTo>
                    <a:lnTo>
                      <a:pt x="1584" y="180"/>
                    </a:lnTo>
                    <a:lnTo>
                      <a:pt x="1598" y="183"/>
                    </a:lnTo>
                    <a:lnTo>
                      <a:pt x="1625" y="194"/>
                    </a:lnTo>
                    <a:lnTo>
                      <a:pt x="1625" y="194"/>
                    </a:lnTo>
                    <a:lnTo>
                      <a:pt x="1636" y="199"/>
                    </a:lnTo>
                    <a:lnTo>
                      <a:pt x="1644" y="202"/>
                    </a:lnTo>
                    <a:lnTo>
                      <a:pt x="1649" y="207"/>
                    </a:lnTo>
                    <a:lnTo>
                      <a:pt x="1650" y="212"/>
                    </a:lnTo>
                    <a:lnTo>
                      <a:pt x="1650" y="216"/>
                    </a:lnTo>
                    <a:lnTo>
                      <a:pt x="1646" y="223"/>
                    </a:lnTo>
                    <a:lnTo>
                      <a:pt x="1630" y="237"/>
                    </a:lnTo>
                    <a:lnTo>
                      <a:pt x="1630" y="237"/>
                    </a:lnTo>
                    <a:lnTo>
                      <a:pt x="1641" y="243"/>
                    </a:lnTo>
                    <a:lnTo>
                      <a:pt x="1644" y="246"/>
                    </a:lnTo>
                    <a:lnTo>
                      <a:pt x="1646" y="248"/>
                    </a:lnTo>
                    <a:lnTo>
                      <a:pt x="1647" y="250"/>
                    </a:lnTo>
                    <a:lnTo>
                      <a:pt x="1646" y="253"/>
                    </a:lnTo>
                    <a:lnTo>
                      <a:pt x="1639" y="261"/>
                    </a:lnTo>
                    <a:lnTo>
                      <a:pt x="1639" y="261"/>
                    </a:lnTo>
                    <a:lnTo>
                      <a:pt x="1638" y="266"/>
                    </a:lnTo>
                    <a:lnTo>
                      <a:pt x="1638" y="267"/>
                    </a:lnTo>
                    <a:lnTo>
                      <a:pt x="1639" y="267"/>
                    </a:lnTo>
                    <a:lnTo>
                      <a:pt x="1646" y="267"/>
                    </a:lnTo>
                    <a:lnTo>
                      <a:pt x="1646" y="267"/>
                    </a:lnTo>
                    <a:lnTo>
                      <a:pt x="1650" y="272"/>
                    </a:lnTo>
                    <a:lnTo>
                      <a:pt x="1655" y="277"/>
                    </a:lnTo>
                    <a:lnTo>
                      <a:pt x="1657" y="281"/>
                    </a:lnTo>
                    <a:lnTo>
                      <a:pt x="1657" y="285"/>
                    </a:lnTo>
                    <a:lnTo>
                      <a:pt x="1657" y="289"/>
                    </a:lnTo>
                    <a:lnTo>
                      <a:pt x="1654" y="294"/>
                    </a:lnTo>
                    <a:lnTo>
                      <a:pt x="1650" y="297"/>
                    </a:lnTo>
                    <a:lnTo>
                      <a:pt x="1646" y="299"/>
                    </a:lnTo>
                    <a:lnTo>
                      <a:pt x="1646" y="299"/>
                    </a:lnTo>
                    <a:lnTo>
                      <a:pt x="1633" y="307"/>
                    </a:lnTo>
                    <a:lnTo>
                      <a:pt x="1622" y="315"/>
                    </a:lnTo>
                    <a:lnTo>
                      <a:pt x="1600" y="331"/>
                    </a:lnTo>
                    <a:lnTo>
                      <a:pt x="1577" y="348"/>
                    </a:lnTo>
                    <a:lnTo>
                      <a:pt x="1565" y="354"/>
                    </a:lnTo>
                    <a:lnTo>
                      <a:pt x="1552" y="361"/>
                    </a:lnTo>
                    <a:lnTo>
                      <a:pt x="1552" y="361"/>
                    </a:lnTo>
                    <a:lnTo>
                      <a:pt x="1539" y="366"/>
                    </a:lnTo>
                    <a:lnTo>
                      <a:pt x="1525" y="369"/>
                    </a:lnTo>
                    <a:lnTo>
                      <a:pt x="1525" y="369"/>
                    </a:lnTo>
                    <a:lnTo>
                      <a:pt x="1512" y="372"/>
                    </a:lnTo>
                    <a:lnTo>
                      <a:pt x="1504" y="374"/>
                    </a:lnTo>
                    <a:lnTo>
                      <a:pt x="1498" y="377"/>
                    </a:lnTo>
                    <a:lnTo>
                      <a:pt x="1493" y="381"/>
                    </a:lnTo>
                    <a:lnTo>
                      <a:pt x="1488" y="386"/>
                    </a:lnTo>
                    <a:lnTo>
                      <a:pt x="1484" y="394"/>
                    </a:lnTo>
                    <a:lnTo>
                      <a:pt x="1482" y="404"/>
                    </a:lnTo>
                    <a:lnTo>
                      <a:pt x="1482" y="404"/>
                    </a:lnTo>
                    <a:lnTo>
                      <a:pt x="1480" y="410"/>
                    </a:lnTo>
                    <a:lnTo>
                      <a:pt x="1476" y="415"/>
                    </a:lnTo>
                    <a:lnTo>
                      <a:pt x="1471" y="421"/>
                    </a:lnTo>
                    <a:lnTo>
                      <a:pt x="1466" y="426"/>
                    </a:lnTo>
                    <a:lnTo>
                      <a:pt x="1450" y="435"/>
                    </a:lnTo>
                    <a:lnTo>
                      <a:pt x="1433" y="443"/>
                    </a:lnTo>
                    <a:lnTo>
                      <a:pt x="1415" y="448"/>
                    </a:lnTo>
                    <a:lnTo>
                      <a:pt x="1396" y="451"/>
                    </a:lnTo>
                    <a:lnTo>
                      <a:pt x="1379" y="451"/>
                    </a:lnTo>
                    <a:lnTo>
                      <a:pt x="1372" y="450"/>
                    </a:lnTo>
                    <a:lnTo>
                      <a:pt x="1366" y="448"/>
                    </a:lnTo>
                    <a:lnTo>
                      <a:pt x="1366" y="448"/>
                    </a:lnTo>
                    <a:lnTo>
                      <a:pt x="1353" y="443"/>
                    </a:lnTo>
                    <a:lnTo>
                      <a:pt x="1341" y="442"/>
                    </a:lnTo>
                    <a:lnTo>
                      <a:pt x="1330" y="445"/>
                    </a:lnTo>
                    <a:lnTo>
                      <a:pt x="1317" y="450"/>
                    </a:lnTo>
                    <a:lnTo>
                      <a:pt x="1317" y="450"/>
                    </a:lnTo>
                    <a:lnTo>
                      <a:pt x="1225" y="496"/>
                    </a:lnTo>
                    <a:lnTo>
                      <a:pt x="1131" y="539"/>
                    </a:lnTo>
                    <a:lnTo>
                      <a:pt x="1131" y="539"/>
                    </a:lnTo>
                    <a:lnTo>
                      <a:pt x="1125" y="543"/>
                    </a:lnTo>
                    <a:lnTo>
                      <a:pt x="1120" y="545"/>
                    </a:lnTo>
                    <a:lnTo>
                      <a:pt x="1117" y="545"/>
                    </a:lnTo>
                    <a:lnTo>
                      <a:pt x="1117" y="545"/>
                    </a:lnTo>
                    <a:lnTo>
                      <a:pt x="1096" y="547"/>
                    </a:lnTo>
                    <a:lnTo>
                      <a:pt x="1075" y="548"/>
                    </a:lnTo>
                    <a:lnTo>
                      <a:pt x="1036" y="555"/>
                    </a:lnTo>
                    <a:lnTo>
                      <a:pt x="994" y="563"/>
                    </a:lnTo>
                    <a:lnTo>
                      <a:pt x="974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42" y="566"/>
                    </a:lnTo>
                    <a:lnTo>
                      <a:pt x="932" y="570"/>
                    </a:lnTo>
                    <a:lnTo>
                      <a:pt x="925" y="575"/>
                    </a:lnTo>
                    <a:lnTo>
                      <a:pt x="920" y="583"/>
                    </a:lnTo>
                    <a:lnTo>
                      <a:pt x="920" y="583"/>
                    </a:lnTo>
                    <a:lnTo>
                      <a:pt x="912" y="596"/>
                    </a:lnTo>
                    <a:lnTo>
                      <a:pt x="904" y="607"/>
                    </a:lnTo>
                    <a:lnTo>
                      <a:pt x="894" y="613"/>
                    </a:lnTo>
                    <a:lnTo>
                      <a:pt x="883" y="618"/>
                    </a:lnTo>
                    <a:lnTo>
                      <a:pt x="871" y="621"/>
                    </a:lnTo>
                    <a:lnTo>
                      <a:pt x="858" y="624"/>
                    </a:lnTo>
                    <a:lnTo>
                      <a:pt x="834" y="629"/>
                    </a:lnTo>
                    <a:lnTo>
                      <a:pt x="834" y="629"/>
                    </a:lnTo>
                    <a:lnTo>
                      <a:pt x="809" y="634"/>
                    </a:lnTo>
                    <a:lnTo>
                      <a:pt x="782" y="636"/>
                    </a:lnTo>
                    <a:lnTo>
                      <a:pt x="758" y="634"/>
                    </a:lnTo>
                    <a:lnTo>
                      <a:pt x="732" y="632"/>
                    </a:lnTo>
                    <a:lnTo>
                      <a:pt x="707" y="628"/>
                    </a:lnTo>
                    <a:lnTo>
                      <a:pt x="681" y="623"/>
                    </a:lnTo>
                    <a:lnTo>
                      <a:pt x="632" y="610"/>
                    </a:lnTo>
                    <a:lnTo>
                      <a:pt x="632" y="610"/>
                    </a:lnTo>
                    <a:lnTo>
                      <a:pt x="618" y="607"/>
                    </a:lnTo>
                    <a:lnTo>
                      <a:pt x="602" y="605"/>
                    </a:lnTo>
                    <a:lnTo>
                      <a:pt x="573" y="604"/>
                    </a:lnTo>
                    <a:lnTo>
                      <a:pt x="573" y="604"/>
                    </a:lnTo>
                    <a:lnTo>
                      <a:pt x="559" y="602"/>
                    </a:lnTo>
                    <a:lnTo>
                      <a:pt x="546" y="599"/>
                    </a:lnTo>
                    <a:lnTo>
                      <a:pt x="535" y="594"/>
                    </a:lnTo>
                    <a:lnTo>
                      <a:pt x="524" y="586"/>
                    </a:lnTo>
                    <a:lnTo>
                      <a:pt x="524" y="586"/>
                    </a:lnTo>
                    <a:lnTo>
                      <a:pt x="519" y="582"/>
                    </a:lnTo>
                    <a:lnTo>
                      <a:pt x="516" y="578"/>
                    </a:lnTo>
                    <a:lnTo>
                      <a:pt x="516" y="575"/>
                    </a:lnTo>
                    <a:lnTo>
                      <a:pt x="516" y="572"/>
                    </a:lnTo>
                    <a:lnTo>
                      <a:pt x="519" y="566"/>
                    </a:lnTo>
                    <a:lnTo>
                      <a:pt x="526" y="559"/>
                    </a:lnTo>
                    <a:lnTo>
                      <a:pt x="526" y="559"/>
                    </a:lnTo>
                    <a:lnTo>
                      <a:pt x="532" y="559"/>
                    </a:lnTo>
                    <a:lnTo>
                      <a:pt x="534" y="558"/>
                    </a:lnTo>
                    <a:lnTo>
                      <a:pt x="535" y="555"/>
                    </a:lnTo>
                    <a:lnTo>
                      <a:pt x="535" y="555"/>
                    </a:lnTo>
                    <a:lnTo>
                      <a:pt x="534" y="551"/>
                    </a:lnTo>
                    <a:lnTo>
                      <a:pt x="531" y="550"/>
                    </a:lnTo>
                    <a:lnTo>
                      <a:pt x="531" y="550"/>
                    </a:lnTo>
                    <a:lnTo>
                      <a:pt x="527" y="551"/>
                    </a:lnTo>
                    <a:lnTo>
                      <a:pt x="526" y="553"/>
                    </a:lnTo>
                    <a:lnTo>
                      <a:pt x="524" y="558"/>
                    </a:lnTo>
                    <a:lnTo>
                      <a:pt x="524" y="558"/>
                    </a:lnTo>
                    <a:close/>
                    <a:moveTo>
                      <a:pt x="326" y="404"/>
                    </a:moveTo>
                    <a:lnTo>
                      <a:pt x="326" y="404"/>
                    </a:lnTo>
                    <a:lnTo>
                      <a:pt x="324" y="402"/>
                    </a:lnTo>
                    <a:lnTo>
                      <a:pt x="324" y="402"/>
                    </a:lnTo>
                    <a:lnTo>
                      <a:pt x="319" y="404"/>
                    </a:lnTo>
                    <a:lnTo>
                      <a:pt x="319" y="404"/>
                    </a:lnTo>
                    <a:lnTo>
                      <a:pt x="321" y="407"/>
                    </a:lnTo>
                    <a:lnTo>
                      <a:pt x="321" y="407"/>
                    </a:lnTo>
                    <a:lnTo>
                      <a:pt x="326" y="404"/>
                    </a:lnTo>
                    <a:lnTo>
                      <a:pt x="326" y="40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7" name="Freeform 9">
                <a:extLst>
                  <a:ext uri="{FF2B5EF4-FFF2-40B4-BE49-F238E27FC236}">
                    <a16:creationId xmlns:a16="http://schemas.microsoft.com/office/drawing/2014/main" id="{69D49FD8-7938-B279-9DB6-745118B31F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5" y="3488"/>
                <a:ext cx="322" cy="574"/>
              </a:xfrm>
              <a:custGeom>
                <a:avLst/>
                <a:gdLst>
                  <a:gd name="T0" fmla="*/ 284 w 643"/>
                  <a:gd name="T1" fmla="*/ 41 h 1150"/>
                  <a:gd name="T2" fmla="*/ 297 w 643"/>
                  <a:gd name="T3" fmla="*/ 64 h 1150"/>
                  <a:gd name="T4" fmla="*/ 334 w 643"/>
                  <a:gd name="T5" fmla="*/ 62 h 1150"/>
                  <a:gd name="T6" fmla="*/ 419 w 643"/>
                  <a:gd name="T7" fmla="*/ 56 h 1150"/>
                  <a:gd name="T8" fmla="*/ 480 w 643"/>
                  <a:gd name="T9" fmla="*/ 52 h 1150"/>
                  <a:gd name="T10" fmla="*/ 527 w 643"/>
                  <a:gd name="T11" fmla="*/ 33 h 1150"/>
                  <a:gd name="T12" fmla="*/ 593 w 643"/>
                  <a:gd name="T13" fmla="*/ 43 h 1150"/>
                  <a:gd name="T14" fmla="*/ 586 w 643"/>
                  <a:gd name="T15" fmla="*/ 70 h 1150"/>
                  <a:gd name="T16" fmla="*/ 620 w 643"/>
                  <a:gd name="T17" fmla="*/ 95 h 1150"/>
                  <a:gd name="T18" fmla="*/ 643 w 643"/>
                  <a:gd name="T19" fmla="*/ 111 h 1150"/>
                  <a:gd name="T20" fmla="*/ 599 w 643"/>
                  <a:gd name="T21" fmla="*/ 160 h 1150"/>
                  <a:gd name="T22" fmla="*/ 513 w 643"/>
                  <a:gd name="T23" fmla="*/ 222 h 1150"/>
                  <a:gd name="T24" fmla="*/ 510 w 643"/>
                  <a:gd name="T25" fmla="*/ 251 h 1150"/>
                  <a:gd name="T26" fmla="*/ 515 w 643"/>
                  <a:gd name="T27" fmla="*/ 311 h 1150"/>
                  <a:gd name="T28" fmla="*/ 515 w 643"/>
                  <a:gd name="T29" fmla="*/ 373 h 1150"/>
                  <a:gd name="T30" fmla="*/ 507 w 643"/>
                  <a:gd name="T31" fmla="*/ 391 h 1150"/>
                  <a:gd name="T32" fmla="*/ 484 w 643"/>
                  <a:gd name="T33" fmla="*/ 416 h 1150"/>
                  <a:gd name="T34" fmla="*/ 489 w 643"/>
                  <a:gd name="T35" fmla="*/ 465 h 1150"/>
                  <a:gd name="T36" fmla="*/ 475 w 643"/>
                  <a:gd name="T37" fmla="*/ 515 h 1150"/>
                  <a:gd name="T38" fmla="*/ 427 w 643"/>
                  <a:gd name="T39" fmla="*/ 537 h 1150"/>
                  <a:gd name="T40" fmla="*/ 383 w 643"/>
                  <a:gd name="T41" fmla="*/ 529 h 1150"/>
                  <a:gd name="T42" fmla="*/ 370 w 643"/>
                  <a:gd name="T43" fmla="*/ 546 h 1150"/>
                  <a:gd name="T44" fmla="*/ 394 w 643"/>
                  <a:gd name="T45" fmla="*/ 578 h 1150"/>
                  <a:gd name="T46" fmla="*/ 421 w 643"/>
                  <a:gd name="T47" fmla="*/ 638 h 1150"/>
                  <a:gd name="T48" fmla="*/ 459 w 643"/>
                  <a:gd name="T49" fmla="*/ 685 h 1150"/>
                  <a:gd name="T50" fmla="*/ 443 w 643"/>
                  <a:gd name="T51" fmla="*/ 723 h 1150"/>
                  <a:gd name="T52" fmla="*/ 400 w 643"/>
                  <a:gd name="T53" fmla="*/ 793 h 1150"/>
                  <a:gd name="T54" fmla="*/ 423 w 643"/>
                  <a:gd name="T55" fmla="*/ 872 h 1150"/>
                  <a:gd name="T56" fmla="*/ 443 w 643"/>
                  <a:gd name="T57" fmla="*/ 897 h 1150"/>
                  <a:gd name="T58" fmla="*/ 394 w 643"/>
                  <a:gd name="T59" fmla="*/ 932 h 1150"/>
                  <a:gd name="T60" fmla="*/ 346 w 643"/>
                  <a:gd name="T61" fmla="*/ 1031 h 1150"/>
                  <a:gd name="T62" fmla="*/ 354 w 643"/>
                  <a:gd name="T63" fmla="*/ 1101 h 1150"/>
                  <a:gd name="T64" fmla="*/ 337 w 643"/>
                  <a:gd name="T65" fmla="*/ 1134 h 1150"/>
                  <a:gd name="T66" fmla="*/ 245 w 643"/>
                  <a:gd name="T67" fmla="*/ 1142 h 1150"/>
                  <a:gd name="T68" fmla="*/ 162 w 643"/>
                  <a:gd name="T69" fmla="*/ 1126 h 1150"/>
                  <a:gd name="T70" fmla="*/ 97 w 643"/>
                  <a:gd name="T71" fmla="*/ 1142 h 1150"/>
                  <a:gd name="T72" fmla="*/ 70 w 643"/>
                  <a:gd name="T73" fmla="*/ 1142 h 1150"/>
                  <a:gd name="T74" fmla="*/ 94 w 643"/>
                  <a:gd name="T75" fmla="*/ 1064 h 1150"/>
                  <a:gd name="T76" fmla="*/ 114 w 643"/>
                  <a:gd name="T77" fmla="*/ 986 h 1150"/>
                  <a:gd name="T78" fmla="*/ 116 w 643"/>
                  <a:gd name="T79" fmla="*/ 888 h 1150"/>
                  <a:gd name="T80" fmla="*/ 113 w 643"/>
                  <a:gd name="T81" fmla="*/ 823 h 1150"/>
                  <a:gd name="T82" fmla="*/ 65 w 643"/>
                  <a:gd name="T83" fmla="*/ 827 h 1150"/>
                  <a:gd name="T84" fmla="*/ 51 w 643"/>
                  <a:gd name="T85" fmla="*/ 800 h 1150"/>
                  <a:gd name="T86" fmla="*/ 44 w 643"/>
                  <a:gd name="T87" fmla="*/ 772 h 1150"/>
                  <a:gd name="T88" fmla="*/ 13 w 643"/>
                  <a:gd name="T89" fmla="*/ 772 h 1150"/>
                  <a:gd name="T90" fmla="*/ 0 w 643"/>
                  <a:gd name="T91" fmla="*/ 746 h 1150"/>
                  <a:gd name="T92" fmla="*/ 24 w 643"/>
                  <a:gd name="T93" fmla="*/ 662 h 1150"/>
                  <a:gd name="T94" fmla="*/ 67 w 643"/>
                  <a:gd name="T95" fmla="*/ 583 h 1150"/>
                  <a:gd name="T96" fmla="*/ 113 w 643"/>
                  <a:gd name="T97" fmla="*/ 515 h 1150"/>
                  <a:gd name="T98" fmla="*/ 178 w 643"/>
                  <a:gd name="T99" fmla="*/ 295 h 1150"/>
                  <a:gd name="T100" fmla="*/ 187 w 643"/>
                  <a:gd name="T101" fmla="*/ 187 h 1150"/>
                  <a:gd name="T102" fmla="*/ 175 w 643"/>
                  <a:gd name="T103" fmla="*/ 100 h 1150"/>
                  <a:gd name="T104" fmla="*/ 167 w 643"/>
                  <a:gd name="T105" fmla="*/ 65 h 1150"/>
                  <a:gd name="T106" fmla="*/ 200 w 643"/>
                  <a:gd name="T107" fmla="*/ 32 h 1150"/>
                  <a:gd name="T108" fmla="*/ 95 w 643"/>
                  <a:gd name="T109" fmla="*/ 716 h 1150"/>
                  <a:gd name="T110" fmla="*/ 62 w 643"/>
                  <a:gd name="T111" fmla="*/ 762 h 1150"/>
                  <a:gd name="T112" fmla="*/ 84 w 643"/>
                  <a:gd name="T113" fmla="*/ 764 h 1150"/>
                  <a:gd name="T114" fmla="*/ 95 w 643"/>
                  <a:gd name="T115" fmla="*/ 716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3" h="1150">
                    <a:moveTo>
                      <a:pt x="299" y="0"/>
                    </a:moveTo>
                    <a:lnTo>
                      <a:pt x="299" y="0"/>
                    </a:lnTo>
                    <a:lnTo>
                      <a:pt x="289" y="21"/>
                    </a:lnTo>
                    <a:lnTo>
                      <a:pt x="289" y="21"/>
                    </a:lnTo>
                    <a:lnTo>
                      <a:pt x="286" y="30"/>
                    </a:lnTo>
                    <a:lnTo>
                      <a:pt x="284" y="41"/>
                    </a:lnTo>
                    <a:lnTo>
                      <a:pt x="286" y="46"/>
                    </a:lnTo>
                    <a:lnTo>
                      <a:pt x="286" y="51"/>
                    </a:lnTo>
                    <a:lnTo>
                      <a:pt x="289" y="56"/>
                    </a:lnTo>
                    <a:lnTo>
                      <a:pt x="292" y="59"/>
                    </a:lnTo>
                    <a:lnTo>
                      <a:pt x="292" y="59"/>
                    </a:lnTo>
                    <a:lnTo>
                      <a:pt x="297" y="64"/>
                    </a:lnTo>
                    <a:lnTo>
                      <a:pt x="302" y="65"/>
                    </a:lnTo>
                    <a:lnTo>
                      <a:pt x="307" y="67"/>
                    </a:lnTo>
                    <a:lnTo>
                      <a:pt x="313" y="68"/>
                    </a:lnTo>
                    <a:lnTo>
                      <a:pt x="324" y="67"/>
                    </a:lnTo>
                    <a:lnTo>
                      <a:pt x="334" y="62"/>
                    </a:lnTo>
                    <a:lnTo>
                      <a:pt x="334" y="62"/>
                    </a:lnTo>
                    <a:lnTo>
                      <a:pt x="345" y="57"/>
                    </a:lnTo>
                    <a:lnTo>
                      <a:pt x="354" y="52"/>
                    </a:lnTo>
                    <a:lnTo>
                      <a:pt x="365" y="51"/>
                    </a:lnTo>
                    <a:lnTo>
                      <a:pt x="376" y="51"/>
                    </a:lnTo>
                    <a:lnTo>
                      <a:pt x="397" y="52"/>
                    </a:lnTo>
                    <a:lnTo>
                      <a:pt x="419" y="56"/>
                    </a:lnTo>
                    <a:lnTo>
                      <a:pt x="419" y="56"/>
                    </a:lnTo>
                    <a:lnTo>
                      <a:pt x="440" y="59"/>
                    </a:lnTo>
                    <a:lnTo>
                      <a:pt x="450" y="59"/>
                    </a:lnTo>
                    <a:lnTo>
                      <a:pt x="461" y="59"/>
                    </a:lnTo>
                    <a:lnTo>
                      <a:pt x="470" y="56"/>
                    </a:lnTo>
                    <a:lnTo>
                      <a:pt x="480" y="52"/>
                    </a:lnTo>
                    <a:lnTo>
                      <a:pt x="489" y="46"/>
                    </a:lnTo>
                    <a:lnTo>
                      <a:pt x="497" y="40"/>
                    </a:lnTo>
                    <a:lnTo>
                      <a:pt x="497" y="40"/>
                    </a:lnTo>
                    <a:lnTo>
                      <a:pt x="504" y="37"/>
                    </a:lnTo>
                    <a:lnTo>
                      <a:pt x="515" y="33"/>
                    </a:lnTo>
                    <a:lnTo>
                      <a:pt x="527" y="33"/>
                    </a:lnTo>
                    <a:lnTo>
                      <a:pt x="543" y="33"/>
                    </a:lnTo>
                    <a:lnTo>
                      <a:pt x="572" y="35"/>
                    </a:lnTo>
                    <a:lnTo>
                      <a:pt x="583" y="37"/>
                    </a:lnTo>
                    <a:lnTo>
                      <a:pt x="589" y="40"/>
                    </a:lnTo>
                    <a:lnTo>
                      <a:pt x="589" y="40"/>
                    </a:lnTo>
                    <a:lnTo>
                      <a:pt x="593" y="43"/>
                    </a:lnTo>
                    <a:lnTo>
                      <a:pt x="593" y="44"/>
                    </a:lnTo>
                    <a:lnTo>
                      <a:pt x="593" y="48"/>
                    </a:lnTo>
                    <a:lnTo>
                      <a:pt x="593" y="51"/>
                    </a:lnTo>
                    <a:lnTo>
                      <a:pt x="593" y="51"/>
                    </a:lnTo>
                    <a:lnTo>
                      <a:pt x="588" y="60"/>
                    </a:lnTo>
                    <a:lnTo>
                      <a:pt x="586" y="70"/>
                    </a:lnTo>
                    <a:lnTo>
                      <a:pt x="588" y="76"/>
                    </a:lnTo>
                    <a:lnTo>
                      <a:pt x="591" y="83"/>
                    </a:lnTo>
                    <a:lnTo>
                      <a:pt x="597" y="87"/>
                    </a:lnTo>
                    <a:lnTo>
                      <a:pt x="604" y="91"/>
                    </a:lnTo>
                    <a:lnTo>
                      <a:pt x="620" y="95"/>
                    </a:lnTo>
                    <a:lnTo>
                      <a:pt x="620" y="95"/>
                    </a:lnTo>
                    <a:lnTo>
                      <a:pt x="627" y="98"/>
                    </a:lnTo>
                    <a:lnTo>
                      <a:pt x="635" y="102"/>
                    </a:lnTo>
                    <a:lnTo>
                      <a:pt x="642" y="105"/>
                    </a:lnTo>
                    <a:lnTo>
                      <a:pt x="643" y="108"/>
                    </a:lnTo>
                    <a:lnTo>
                      <a:pt x="643" y="111"/>
                    </a:lnTo>
                    <a:lnTo>
                      <a:pt x="643" y="111"/>
                    </a:lnTo>
                    <a:lnTo>
                      <a:pt x="643" y="119"/>
                    </a:lnTo>
                    <a:lnTo>
                      <a:pt x="639" y="127"/>
                    </a:lnTo>
                    <a:lnTo>
                      <a:pt x="634" y="133"/>
                    </a:lnTo>
                    <a:lnTo>
                      <a:pt x="626" y="140"/>
                    </a:lnTo>
                    <a:lnTo>
                      <a:pt x="626" y="140"/>
                    </a:lnTo>
                    <a:lnTo>
                      <a:pt x="599" y="160"/>
                    </a:lnTo>
                    <a:lnTo>
                      <a:pt x="573" y="181"/>
                    </a:lnTo>
                    <a:lnTo>
                      <a:pt x="546" y="202"/>
                    </a:lnTo>
                    <a:lnTo>
                      <a:pt x="534" y="211"/>
                    </a:lnTo>
                    <a:lnTo>
                      <a:pt x="518" y="219"/>
                    </a:lnTo>
                    <a:lnTo>
                      <a:pt x="518" y="219"/>
                    </a:lnTo>
                    <a:lnTo>
                      <a:pt x="513" y="222"/>
                    </a:lnTo>
                    <a:lnTo>
                      <a:pt x="510" y="226"/>
                    </a:lnTo>
                    <a:lnTo>
                      <a:pt x="508" y="230"/>
                    </a:lnTo>
                    <a:lnTo>
                      <a:pt x="507" y="233"/>
                    </a:lnTo>
                    <a:lnTo>
                      <a:pt x="507" y="243"/>
                    </a:lnTo>
                    <a:lnTo>
                      <a:pt x="510" y="251"/>
                    </a:lnTo>
                    <a:lnTo>
                      <a:pt x="510" y="251"/>
                    </a:lnTo>
                    <a:lnTo>
                      <a:pt x="515" y="257"/>
                    </a:lnTo>
                    <a:lnTo>
                      <a:pt x="516" y="265"/>
                    </a:lnTo>
                    <a:lnTo>
                      <a:pt x="518" y="273"/>
                    </a:lnTo>
                    <a:lnTo>
                      <a:pt x="518" y="281"/>
                    </a:lnTo>
                    <a:lnTo>
                      <a:pt x="518" y="295"/>
                    </a:lnTo>
                    <a:lnTo>
                      <a:pt x="515" y="311"/>
                    </a:lnTo>
                    <a:lnTo>
                      <a:pt x="515" y="311"/>
                    </a:lnTo>
                    <a:lnTo>
                      <a:pt x="510" y="341"/>
                    </a:lnTo>
                    <a:lnTo>
                      <a:pt x="508" y="349"/>
                    </a:lnTo>
                    <a:lnTo>
                      <a:pt x="510" y="357"/>
                    </a:lnTo>
                    <a:lnTo>
                      <a:pt x="511" y="365"/>
                    </a:lnTo>
                    <a:lnTo>
                      <a:pt x="515" y="373"/>
                    </a:lnTo>
                    <a:lnTo>
                      <a:pt x="515" y="373"/>
                    </a:lnTo>
                    <a:lnTo>
                      <a:pt x="515" y="376"/>
                    </a:lnTo>
                    <a:lnTo>
                      <a:pt x="515" y="380"/>
                    </a:lnTo>
                    <a:lnTo>
                      <a:pt x="515" y="383"/>
                    </a:lnTo>
                    <a:lnTo>
                      <a:pt x="511" y="386"/>
                    </a:lnTo>
                    <a:lnTo>
                      <a:pt x="507" y="391"/>
                    </a:lnTo>
                    <a:lnTo>
                      <a:pt x="500" y="394"/>
                    </a:lnTo>
                    <a:lnTo>
                      <a:pt x="500" y="394"/>
                    </a:lnTo>
                    <a:lnTo>
                      <a:pt x="494" y="399"/>
                    </a:lnTo>
                    <a:lnTo>
                      <a:pt x="489" y="405"/>
                    </a:lnTo>
                    <a:lnTo>
                      <a:pt x="486" y="411"/>
                    </a:lnTo>
                    <a:lnTo>
                      <a:pt x="484" y="416"/>
                    </a:lnTo>
                    <a:lnTo>
                      <a:pt x="483" y="424"/>
                    </a:lnTo>
                    <a:lnTo>
                      <a:pt x="483" y="430"/>
                    </a:lnTo>
                    <a:lnTo>
                      <a:pt x="486" y="445"/>
                    </a:lnTo>
                    <a:lnTo>
                      <a:pt x="486" y="445"/>
                    </a:lnTo>
                    <a:lnTo>
                      <a:pt x="488" y="456"/>
                    </a:lnTo>
                    <a:lnTo>
                      <a:pt x="489" y="465"/>
                    </a:lnTo>
                    <a:lnTo>
                      <a:pt x="491" y="475"/>
                    </a:lnTo>
                    <a:lnTo>
                      <a:pt x="489" y="484"/>
                    </a:lnTo>
                    <a:lnTo>
                      <a:pt x="488" y="494"/>
                    </a:lnTo>
                    <a:lnTo>
                      <a:pt x="484" y="502"/>
                    </a:lnTo>
                    <a:lnTo>
                      <a:pt x="480" y="508"/>
                    </a:lnTo>
                    <a:lnTo>
                      <a:pt x="475" y="515"/>
                    </a:lnTo>
                    <a:lnTo>
                      <a:pt x="469" y="521"/>
                    </a:lnTo>
                    <a:lnTo>
                      <a:pt x="462" y="526"/>
                    </a:lnTo>
                    <a:lnTo>
                      <a:pt x="454" y="530"/>
                    </a:lnTo>
                    <a:lnTo>
                      <a:pt x="446" y="534"/>
                    </a:lnTo>
                    <a:lnTo>
                      <a:pt x="437" y="535"/>
                    </a:lnTo>
                    <a:lnTo>
                      <a:pt x="427" y="537"/>
                    </a:lnTo>
                    <a:lnTo>
                      <a:pt x="418" y="535"/>
                    </a:lnTo>
                    <a:lnTo>
                      <a:pt x="407" y="534"/>
                    </a:lnTo>
                    <a:lnTo>
                      <a:pt x="407" y="534"/>
                    </a:lnTo>
                    <a:lnTo>
                      <a:pt x="397" y="532"/>
                    </a:lnTo>
                    <a:lnTo>
                      <a:pt x="388" y="529"/>
                    </a:lnTo>
                    <a:lnTo>
                      <a:pt x="383" y="529"/>
                    </a:lnTo>
                    <a:lnTo>
                      <a:pt x="380" y="530"/>
                    </a:lnTo>
                    <a:lnTo>
                      <a:pt x="376" y="532"/>
                    </a:lnTo>
                    <a:lnTo>
                      <a:pt x="373" y="537"/>
                    </a:lnTo>
                    <a:lnTo>
                      <a:pt x="373" y="537"/>
                    </a:lnTo>
                    <a:lnTo>
                      <a:pt x="372" y="542"/>
                    </a:lnTo>
                    <a:lnTo>
                      <a:pt x="370" y="546"/>
                    </a:lnTo>
                    <a:lnTo>
                      <a:pt x="372" y="550"/>
                    </a:lnTo>
                    <a:lnTo>
                      <a:pt x="373" y="554"/>
                    </a:lnTo>
                    <a:lnTo>
                      <a:pt x="380" y="562"/>
                    </a:lnTo>
                    <a:lnTo>
                      <a:pt x="386" y="569"/>
                    </a:lnTo>
                    <a:lnTo>
                      <a:pt x="386" y="569"/>
                    </a:lnTo>
                    <a:lnTo>
                      <a:pt x="394" y="578"/>
                    </a:lnTo>
                    <a:lnTo>
                      <a:pt x="400" y="588"/>
                    </a:lnTo>
                    <a:lnTo>
                      <a:pt x="405" y="599"/>
                    </a:lnTo>
                    <a:lnTo>
                      <a:pt x="410" y="610"/>
                    </a:lnTo>
                    <a:lnTo>
                      <a:pt x="410" y="610"/>
                    </a:lnTo>
                    <a:lnTo>
                      <a:pt x="415" y="624"/>
                    </a:lnTo>
                    <a:lnTo>
                      <a:pt x="421" y="638"/>
                    </a:lnTo>
                    <a:lnTo>
                      <a:pt x="430" y="651"/>
                    </a:lnTo>
                    <a:lnTo>
                      <a:pt x="442" y="662"/>
                    </a:lnTo>
                    <a:lnTo>
                      <a:pt x="442" y="662"/>
                    </a:lnTo>
                    <a:lnTo>
                      <a:pt x="450" y="670"/>
                    </a:lnTo>
                    <a:lnTo>
                      <a:pt x="456" y="678"/>
                    </a:lnTo>
                    <a:lnTo>
                      <a:pt x="459" y="685"/>
                    </a:lnTo>
                    <a:lnTo>
                      <a:pt x="459" y="692"/>
                    </a:lnTo>
                    <a:lnTo>
                      <a:pt x="459" y="700"/>
                    </a:lnTo>
                    <a:lnTo>
                      <a:pt x="454" y="708"/>
                    </a:lnTo>
                    <a:lnTo>
                      <a:pt x="450" y="716"/>
                    </a:lnTo>
                    <a:lnTo>
                      <a:pt x="443" y="723"/>
                    </a:lnTo>
                    <a:lnTo>
                      <a:pt x="443" y="723"/>
                    </a:lnTo>
                    <a:lnTo>
                      <a:pt x="432" y="735"/>
                    </a:lnTo>
                    <a:lnTo>
                      <a:pt x="423" y="748"/>
                    </a:lnTo>
                    <a:lnTo>
                      <a:pt x="415" y="761"/>
                    </a:lnTo>
                    <a:lnTo>
                      <a:pt x="407" y="775"/>
                    </a:lnTo>
                    <a:lnTo>
                      <a:pt x="407" y="775"/>
                    </a:lnTo>
                    <a:lnTo>
                      <a:pt x="400" y="793"/>
                    </a:lnTo>
                    <a:lnTo>
                      <a:pt x="396" y="808"/>
                    </a:lnTo>
                    <a:lnTo>
                      <a:pt x="394" y="823"/>
                    </a:lnTo>
                    <a:lnTo>
                      <a:pt x="397" y="835"/>
                    </a:lnTo>
                    <a:lnTo>
                      <a:pt x="402" y="848"/>
                    </a:lnTo>
                    <a:lnTo>
                      <a:pt x="410" y="861"/>
                    </a:lnTo>
                    <a:lnTo>
                      <a:pt x="423" y="872"/>
                    </a:lnTo>
                    <a:lnTo>
                      <a:pt x="438" y="885"/>
                    </a:lnTo>
                    <a:lnTo>
                      <a:pt x="438" y="885"/>
                    </a:lnTo>
                    <a:lnTo>
                      <a:pt x="448" y="891"/>
                    </a:lnTo>
                    <a:lnTo>
                      <a:pt x="448" y="891"/>
                    </a:lnTo>
                    <a:lnTo>
                      <a:pt x="446" y="894"/>
                    </a:lnTo>
                    <a:lnTo>
                      <a:pt x="443" y="897"/>
                    </a:lnTo>
                    <a:lnTo>
                      <a:pt x="443" y="897"/>
                    </a:lnTo>
                    <a:lnTo>
                      <a:pt x="434" y="901"/>
                    </a:lnTo>
                    <a:lnTo>
                      <a:pt x="424" y="905"/>
                    </a:lnTo>
                    <a:lnTo>
                      <a:pt x="413" y="913"/>
                    </a:lnTo>
                    <a:lnTo>
                      <a:pt x="403" y="921"/>
                    </a:lnTo>
                    <a:lnTo>
                      <a:pt x="394" y="932"/>
                    </a:lnTo>
                    <a:lnTo>
                      <a:pt x="386" y="942"/>
                    </a:lnTo>
                    <a:lnTo>
                      <a:pt x="370" y="967"/>
                    </a:lnTo>
                    <a:lnTo>
                      <a:pt x="357" y="993"/>
                    </a:lnTo>
                    <a:lnTo>
                      <a:pt x="353" y="1005"/>
                    </a:lnTo>
                    <a:lnTo>
                      <a:pt x="348" y="1020"/>
                    </a:lnTo>
                    <a:lnTo>
                      <a:pt x="346" y="1031"/>
                    </a:lnTo>
                    <a:lnTo>
                      <a:pt x="345" y="1043"/>
                    </a:lnTo>
                    <a:lnTo>
                      <a:pt x="346" y="1055"/>
                    </a:lnTo>
                    <a:lnTo>
                      <a:pt x="348" y="1066"/>
                    </a:lnTo>
                    <a:lnTo>
                      <a:pt x="348" y="1066"/>
                    </a:lnTo>
                    <a:lnTo>
                      <a:pt x="353" y="1085"/>
                    </a:lnTo>
                    <a:lnTo>
                      <a:pt x="354" y="1101"/>
                    </a:lnTo>
                    <a:lnTo>
                      <a:pt x="354" y="1109"/>
                    </a:lnTo>
                    <a:lnTo>
                      <a:pt x="353" y="1115"/>
                    </a:lnTo>
                    <a:lnTo>
                      <a:pt x="349" y="1120"/>
                    </a:lnTo>
                    <a:lnTo>
                      <a:pt x="346" y="1124"/>
                    </a:lnTo>
                    <a:lnTo>
                      <a:pt x="342" y="1129"/>
                    </a:lnTo>
                    <a:lnTo>
                      <a:pt x="337" y="1134"/>
                    </a:lnTo>
                    <a:lnTo>
                      <a:pt x="324" y="1140"/>
                    </a:lnTo>
                    <a:lnTo>
                      <a:pt x="307" y="1144"/>
                    </a:lnTo>
                    <a:lnTo>
                      <a:pt x="286" y="1145"/>
                    </a:lnTo>
                    <a:lnTo>
                      <a:pt x="286" y="1145"/>
                    </a:lnTo>
                    <a:lnTo>
                      <a:pt x="265" y="1145"/>
                    </a:lnTo>
                    <a:lnTo>
                      <a:pt x="245" y="1142"/>
                    </a:lnTo>
                    <a:lnTo>
                      <a:pt x="224" y="1137"/>
                    </a:lnTo>
                    <a:lnTo>
                      <a:pt x="203" y="1131"/>
                    </a:lnTo>
                    <a:lnTo>
                      <a:pt x="203" y="1131"/>
                    </a:lnTo>
                    <a:lnTo>
                      <a:pt x="189" y="1128"/>
                    </a:lnTo>
                    <a:lnTo>
                      <a:pt x="176" y="1126"/>
                    </a:lnTo>
                    <a:lnTo>
                      <a:pt x="162" y="1126"/>
                    </a:lnTo>
                    <a:lnTo>
                      <a:pt x="149" y="1126"/>
                    </a:lnTo>
                    <a:lnTo>
                      <a:pt x="135" y="1128"/>
                    </a:lnTo>
                    <a:lnTo>
                      <a:pt x="122" y="1131"/>
                    </a:lnTo>
                    <a:lnTo>
                      <a:pt x="110" y="1136"/>
                    </a:lnTo>
                    <a:lnTo>
                      <a:pt x="97" y="1142"/>
                    </a:lnTo>
                    <a:lnTo>
                      <a:pt x="97" y="1142"/>
                    </a:lnTo>
                    <a:lnTo>
                      <a:pt x="84" y="1148"/>
                    </a:lnTo>
                    <a:lnTo>
                      <a:pt x="79" y="1150"/>
                    </a:lnTo>
                    <a:lnTo>
                      <a:pt x="76" y="1150"/>
                    </a:lnTo>
                    <a:lnTo>
                      <a:pt x="73" y="1148"/>
                    </a:lnTo>
                    <a:lnTo>
                      <a:pt x="73" y="1148"/>
                    </a:lnTo>
                    <a:lnTo>
                      <a:pt x="70" y="1142"/>
                    </a:lnTo>
                    <a:lnTo>
                      <a:pt x="68" y="1136"/>
                    </a:lnTo>
                    <a:lnTo>
                      <a:pt x="70" y="1128"/>
                    </a:lnTo>
                    <a:lnTo>
                      <a:pt x="73" y="1121"/>
                    </a:lnTo>
                    <a:lnTo>
                      <a:pt x="73" y="1121"/>
                    </a:lnTo>
                    <a:lnTo>
                      <a:pt x="84" y="1093"/>
                    </a:lnTo>
                    <a:lnTo>
                      <a:pt x="94" y="1064"/>
                    </a:lnTo>
                    <a:lnTo>
                      <a:pt x="102" y="1034"/>
                    </a:lnTo>
                    <a:lnTo>
                      <a:pt x="110" y="1004"/>
                    </a:lnTo>
                    <a:lnTo>
                      <a:pt x="110" y="1004"/>
                    </a:lnTo>
                    <a:lnTo>
                      <a:pt x="113" y="994"/>
                    </a:lnTo>
                    <a:lnTo>
                      <a:pt x="114" y="991"/>
                    </a:lnTo>
                    <a:lnTo>
                      <a:pt x="114" y="986"/>
                    </a:lnTo>
                    <a:lnTo>
                      <a:pt x="114" y="986"/>
                    </a:lnTo>
                    <a:lnTo>
                      <a:pt x="111" y="970"/>
                    </a:lnTo>
                    <a:lnTo>
                      <a:pt x="110" y="953"/>
                    </a:lnTo>
                    <a:lnTo>
                      <a:pt x="110" y="937"/>
                    </a:lnTo>
                    <a:lnTo>
                      <a:pt x="111" y="921"/>
                    </a:lnTo>
                    <a:lnTo>
                      <a:pt x="116" y="888"/>
                    </a:lnTo>
                    <a:lnTo>
                      <a:pt x="121" y="856"/>
                    </a:lnTo>
                    <a:lnTo>
                      <a:pt x="121" y="856"/>
                    </a:lnTo>
                    <a:lnTo>
                      <a:pt x="121" y="845"/>
                    </a:lnTo>
                    <a:lnTo>
                      <a:pt x="121" y="835"/>
                    </a:lnTo>
                    <a:lnTo>
                      <a:pt x="118" y="829"/>
                    </a:lnTo>
                    <a:lnTo>
                      <a:pt x="113" y="823"/>
                    </a:lnTo>
                    <a:lnTo>
                      <a:pt x="108" y="821"/>
                    </a:lnTo>
                    <a:lnTo>
                      <a:pt x="100" y="820"/>
                    </a:lnTo>
                    <a:lnTo>
                      <a:pt x="91" y="821"/>
                    </a:lnTo>
                    <a:lnTo>
                      <a:pt x="79" y="823"/>
                    </a:lnTo>
                    <a:lnTo>
                      <a:pt x="79" y="823"/>
                    </a:lnTo>
                    <a:lnTo>
                      <a:pt x="65" y="827"/>
                    </a:lnTo>
                    <a:lnTo>
                      <a:pt x="59" y="827"/>
                    </a:lnTo>
                    <a:lnTo>
                      <a:pt x="54" y="827"/>
                    </a:lnTo>
                    <a:lnTo>
                      <a:pt x="51" y="824"/>
                    </a:lnTo>
                    <a:lnTo>
                      <a:pt x="49" y="820"/>
                    </a:lnTo>
                    <a:lnTo>
                      <a:pt x="48" y="812"/>
                    </a:lnTo>
                    <a:lnTo>
                      <a:pt x="51" y="800"/>
                    </a:lnTo>
                    <a:lnTo>
                      <a:pt x="51" y="800"/>
                    </a:lnTo>
                    <a:lnTo>
                      <a:pt x="52" y="789"/>
                    </a:lnTo>
                    <a:lnTo>
                      <a:pt x="52" y="785"/>
                    </a:lnTo>
                    <a:lnTo>
                      <a:pt x="52" y="778"/>
                    </a:lnTo>
                    <a:lnTo>
                      <a:pt x="49" y="775"/>
                    </a:lnTo>
                    <a:lnTo>
                      <a:pt x="44" y="772"/>
                    </a:lnTo>
                    <a:lnTo>
                      <a:pt x="37" y="772"/>
                    </a:lnTo>
                    <a:lnTo>
                      <a:pt x="27" y="773"/>
                    </a:lnTo>
                    <a:lnTo>
                      <a:pt x="27" y="773"/>
                    </a:lnTo>
                    <a:lnTo>
                      <a:pt x="22" y="775"/>
                    </a:lnTo>
                    <a:lnTo>
                      <a:pt x="17" y="773"/>
                    </a:lnTo>
                    <a:lnTo>
                      <a:pt x="13" y="772"/>
                    </a:lnTo>
                    <a:lnTo>
                      <a:pt x="8" y="769"/>
                    </a:lnTo>
                    <a:lnTo>
                      <a:pt x="5" y="764"/>
                    </a:lnTo>
                    <a:lnTo>
                      <a:pt x="3" y="759"/>
                    </a:lnTo>
                    <a:lnTo>
                      <a:pt x="0" y="753"/>
                    </a:lnTo>
                    <a:lnTo>
                      <a:pt x="0" y="746"/>
                    </a:lnTo>
                    <a:lnTo>
                      <a:pt x="0" y="746"/>
                    </a:lnTo>
                    <a:lnTo>
                      <a:pt x="0" y="735"/>
                    </a:lnTo>
                    <a:lnTo>
                      <a:pt x="2" y="724"/>
                    </a:lnTo>
                    <a:lnTo>
                      <a:pt x="5" y="713"/>
                    </a:lnTo>
                    <a:lnTo>
                      <a:pt x="8" y="704"/>
                    </a:lnTo>
                    <a:lnTo>
                      <a:pt x="16" y="683"/>
                    </a:lnTo>
                    <a:lnTo>
                      <a:pt x="24" y="662"/>
                    </a:lnTo>
                    <a:lnTo>
                      <a:pt x="24" y="662"/>
                    </a:lnTo>
                    <a:lnTo>
                      <a:pt x="32" y="637"/>
                    </a:lnTo>
                    <a:lnTo>
                      <a:pt x="43" y="615"/>
                    </a:lnTo>
                    <a:lnTo>
                      <a:pt x="51" y="604"/>
                    </a:lnTo>
                    <a:lnTo>
                      <a:pt x="59" y="592"/>
                    </a:lnTo>
                    <a:lnTo>
                      <a:pt x="67" y="583"/>
                    </a:lnTo>
                    <a:lnTo>
                      <a:pt x="78" y="573"/>
                    </a:lnTo>
                    <a:lnTo>
                      <a:pt x="78" y="573"/>
                    </a:lnTo>
                    <a:lnTo>
                      <a:pt x="89" y="561"/>
                    </a:lnTo>
                    <a:lnTo>
                      <a:pt x="98" y="546"/>
                    </a:lnTo>
                    <a:lnTo>
                      <a:pt x="106" y="530"/>
                    </a:lnTo>
                    <a:lnTo>
                      <a:pt x="113" y="515"/>
                    </a:lnTo>
                    <a:lnTo>
                      <a:pt x="124" y="481"/>
                    </a:lnTo>
                    <a:lnTo>
                      <a:pt x="133" y="448"/>
                    </a:lnTo>
                    <a:lnTo>
                      <a:pt x="133" y="448"/>
                    </a:lnTo>
                    <a:lnTo>
                      <a:pt x="149" y="397"/>
                    </a:lnTo>
                    <a:lnTo>
                      <a:pt x="165" y="346"/>
                    </a:lnTo>
                    <a:lnTo>
                      <a:pt x="178" y="295"/>
                    </a:lnTo>
                    <a:lnTo>
                      <a:pt x="191" y="243"/>
                    </a:lnTo>
                    <a:lnTo>
                      <a:pt x="191" y="243"/>
                    </a:lnTo>
                    <a:lnTo>
                      <a:pt x="192" y="229"/>
                    </a:lnTo>
                    <a:lnTo>
                      <a:pt x="192" y="214"/>
                    </a:lnTo>
                    <a:lnTo>
                      <a:pt x="191" y="200"/>
                    </a:lnTo>
                    <a:lnTo>
                      <a:pt x="187" y="187"/>
                    </a:lnTo>
                    <a:lnTo>
                      <a:pt x="181" y="159"/>
                    </a:lnTo>
                    <a:lnTo>
                      <a:pt x="175" y="132"/>
                    </a:lnTo>
                    <a:lnTo>
                      <a:pt x="175" y="132"/>
                    </a:lnTo>
                    <a:lnTo>
                      <a:pt x="173" y="124"/>
                    </a:lnTo>
                    <a:lnTo>
                      <a:pt x="173" y="116"/>
                    </a:lnTo>
                    <a:lnTo>
                      <a:pt x="175" y="100"/>
                    </a:lnTo>
                    <a:lnTo>
                      <a:pt x="175" y="92"/>
                    </a:lnTo>
                    <a:lnTo>
                      <a:pt x="175" y="84"/>
                    </a:lnTo>
                    <a:lnTo>
                      <a:pt x="172" y="76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7" y="65"/>
                    </a:lnTo>
                    <a:lnTo>
                      <a:pt x="168" y="62"/>
                    </a:lnTo>
                    <a:lnTo>
                      <a:pt x="172" y="54"/>
                    </a:lnTo>
                    <a:lnTo>
                      <a:pt x="179" y="46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200" y="32"/>
                    </a:lnTo>
                    <a:lnTo>
                      <a:pt x="213" y="25"/>
                    </a:lnTo>
                    <a:lnTo>
                      <a:pt x="240" y="16"/>
                    </a:lnTo>
                    <a:lnTo>
                      <a:pt x="268" y="8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  <a:moveTo>
                      <a:pt x="95" y="716"/>
                    </a:moveTo>
                    <a:lnTo>
                      <a:pt x="95" y="716"/>
                    </a:lnTo>
                    <a:lnTo>
                      <a:pt x="65" y="753"/>
                    </a:lnTo>
                    <a:lnTo>
                      <a:pt x="65" y="753"/>
                    </a:lnTo>
                    <a:lnTo>
                      <a:pt x="62" y="758"/>
                    </a:lnTo>
                    <a:lnTo>
                      <a:pt x="60" y="759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7" y="767"/>
                    </a:lnTo>
                    <a:lnTo>
                      <a:pt x="71" y="769"/>
                    </a:lnTo>
                    <a:lnTo>
                      <a:pt x="71" y="769"/>
                    </a:lnTo>
                    <a:lnTo>
                      <a:pt x="78" y="767"/>
                    </a:lnTo>
                    <a:lnTo>
                      <a:pt x="84" y="764"/>
                    </a:lnTo>
                    <a:lnTo>
                      <a:pt x="91" y="759"/>
                    </a:lnTo>
                    <a:lnTo>
                      <a:pt x="94" y="751"/>
                    </a:lnTo>
                    <a:lnTo>
                      <a:pt x="97" y="745"/>
                    </a:lnTo>
                    <a:lnTo>
                      <a:pt x="98" y="735"/>
                    </a:lnTo>
                    <a:lnTo>
                      <a:pt x="98" y="726"/>
                    </a:lnTo>
                    <a:lnTo>
                      <a:pt x="95" y="716"/>
                    </a:lnTo>
                    <a:lnTo>
                      <a:pt x="95" y="7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8" name="Freeform 10">
                <a:extLst>
                  <a:ext uri="{FF2B5EF4-FFF2-40B4-BE49-F238E27FC236}">
                    <a16:creationId xmlns:a16="http://schemas.microsoft.com/office/drawing/2014/main" id="{D50EF726-27E7-72F8-4F53-7769535F25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5" y="2104"/>
                <a:ext cx="394" cy="332"/>
              </a:xfrm>
              <a:custGeom>
                <a:avLst/>
                <a:gdLst>
                  <a:gd name="T0" fmla="*/ 140 w 786"/>
                  <a:gd name="T1" fmla="*/ 115 h 664"/>
                  <a:gd name="T2" fmla="*/ 149 w 786"/>
                  <a:gd name="T3" fmla="*/ 92 h 664"/>
                  <a:gd name="T4" fmla="*/ 124 w 786"/>
                  <a:gd name="T5" fmla="*/ 56 h 664"/>
                  <a:gd name="T6" fmla="*/ 162 w 786"/>
                  <a:gd name="T7" fmla="*/ 50 h 664"/>
                  <a:gd name="T8" fmla="*/ 233 w 786"/>
                  <a:gd name="T9" fmla="*/ 32 h 664"/>
                  <a:gd name="T10" fmla="*/ 316 w 786"/>
                  <a:gd name="T11" fmla="*/ 48 h 664"/>
                  <a:gd name="T12" fmla="*/ 371 w 786"/>
                  <a:gd name="T13" fmla="*/ 37 h 664"/>
                  <a:gd name="T14" fmla="*/ 416 w 786"/>
                  <a:gd name="T15" fmla="*/ 5 h 664"/>
                  <a:gd name="T16" fmla="*/ 448 w 786"/>
                  <a:gd name="T17" fmla="*/ 19 h 664"/>
                  <a:gd name="T18" fmla="*/ 522 w 786"/>
                  <a:gd name="T19" fmla="*/ 80 h 664"/>
                  <a:gd name="T20" fmla="*/ 597 w 786"/>
                  <a:gd name="T21" fmla="*/ 92 h 664"/>
                  <a:gd name="T22" fmla="*/ 629 w 786"/>
                  <a:gd name="T23" fmla="*/ 48 h 664"/>
                  <a:gd name="T24" fmla="*/ 648 w 786"/>
                  <a:gd name="T25" fmla="*/ 37 h 664"/>
                  <a:gd name="T26" fmla="*/ 664 w 786"/>
                  <a:gd name="T27" fmla="*/ 62 h 664"/>
                  <a:gd name="T28" fmla="*/ 700 w 786"/>
                  <a:gd name="T29" fmla="*/ 104 h 664"/>
                  <a:gd name="T30" fmla="*/ 749 w 786"/>
                  <a:gd name="T31" fmla="*/ 102 h 664"/>
                  <a:gd name="T32" fmla="*/ 759 w 786"/>
                  <a:gd name="T33" fmla="*/ 115 h 664"/>
                  <a:gd name="T34" fmla="*/ 781 w 786"/>
                  <a:gd name="T35" fmla="*/ 205 h 664"/>
                  <a:gd name="T36" fmla="*/ 776 w 786"/>
                  <a:gd name="T37" fmla="*/ 242 h 664"/>
                  <a:gd name="T38" fmla="*/ 778 w 786"/>
                  <a:gd name="T39" fmla="*/ 275 h 664"/>
                  <a:gd name="T40" fmla="*/ 775 w 786"/>
                  <a:gd name="T41" fmla="*/ 348 h 664"/>
                  <a:gd name="T42" fmla="*/ 729 w 786"/>
                  <a:gd name="T43" fmla="*/ 451 h 664"/>
                  <a:gd name="T44" fmla="*/ 713 w 786"/>
                  <a:gd name="T45" fmla="*/ 491 h 664"/>
                  <a:gd name="T46" fmla="*/ 675 w 786"/>
                  <a:gd name="T47" fmla="*/ 507 h 664"/>
                  <a:gd name="T48" fmla="*/ 521 w 786"/>
                  <a:gd name="T49" fmla="*/ 520 h 664"/>
                  <a:gd name="T50" fmla="*/ 491 w 786"/>
                  <a:gd name="T51" fmla="*/ 540 h 664"/>
                  <a:gd name="T52" fmla="*/ 413 w 786"/>
                  <a:gd name="T53" fmla="*/ 585 h 664"/>
                  <a:gd name="T54" fmla="*/ 376 w 786"/>
                  <a:gd name="T55" fmla="*/ 574 h 664"/>
                  <a:gd name="T56" fmla="*/ 365 w 786"/>
                  <a:gd name="T57" fmla="*/ 588 h 664"/>
                  <a:gd name="T58" fmla="*/ 317 w 786"/>
                  <a:gd name="T59" fmla="*/ 624 h 664"/>
                  <a:gd name="T60" fmla="*/ 109 w 786"/>
                  <a:gd name="T61" fmla="*/ 664 h 664"/>
                  <a:gd name="T62" fmla="*/ 101 w 786"/>
                  <a:gd name="T63" fmla="*/ 647 h 664"/>
                  <a:gd name="T64" fmla="*/ 128 w 786"/>
                  <a:gd name="T65" fmla="*/ 620 h 664"/>
                  <a:gd name="T66" fmla="*/ 89 w 786"/>
                  <a:gd name="T67" fmla="*/ 623 h 664"/>
                  <a:gd name="T68" fmla="*/ 49 w 786"/>
                  <a:gd name="T69" fmla="*/ 628 h 664"/>
                  <a:gd name="T70" fmla="*/ 57 w 786"/>
                  <a:gd name="T71" fmla="*/ 602 h 664"/>
                  <a:gd name="T72" fmla="*/ 9 w 786"/>
                  <a:gd name="T73" fmla="*/ 593 h 664"/>
                  <a:gd name="T74" fmla="*/ 22 w 786"/>
                  <a:gd name="T75" fmla="*/ 551 h 664"/>
                  <a:gd name="T76" fmla="*/ 52 w 786"/>
                  <a:gd name="T77" fmla="*/ 515 h 664"/>
                  <a:gd name="T78" fmla="*/ 4 w 786"/>
                  <a:gd name="T79" fmla="*/ 524 h 664"/>
                  <a:gd name="T80" fmla="*/ 8 w 786"/>
                  <a:gd name="T81" fmla="*/ 493 h 664"/>
                  <a:gd name="T82" fmla="*/ 74 w 786"/>
                  <a:gd name="T83" fmla="*/ 478 h 664"/>
                  <a:gd name="T84" fmla="*/ 111 w 786"/>
                  <a:gd name="T85" fmla="*/ 456 h 664"/>
                  <a:gd name="T86" fmla="*/ 132 w 786"/>
                  <a:gd name="T87" fmla="*/ 420 h 664"/>
                  <a:gd name="T88" fmla="*/ 176 w 786"/>
                  <a:gd name="T89" fmla="*/ 377 h 664"/>
                  <a:gd name="T90" fmla="*/ 206 w 786"/>
                  <a:gd name="T91" fmla="*/ 345 h 664"/>
                  <a:gd name="T92" fmla="*/ 219 w 786"/>
                  <a:gd name="T93" fmla="*/ 304 h 664"/>
                  <a:gd name="T94" fmla="*/ 248 w 786"/>
                  <a:gd name="T95" fmla="*/ 278 h 664"/>
                  <a:gd name="T96" fmla="*/ 152 w 786"/>
                  <a:gd name="T97" fmla="*/ 262 h 664"/>
                  <a:gd name="T98" fmla="*/ 98 w 786"/>
                  <a:gd name="T99" fmla="*/ 240 h 664"/>
                  <a:gd name="T100" fmla="*/ 100 w 786"/>
                  <a:gd name="T101" fmla="*/ 204 h 664"/>
                  <a:gd name="T102" fmla="*/ 149 w 786"/>
                  <a:gd name="T103" fmla="*/ 159 h 664"/>
                  <a:gd name="T104" fmla="*/ 182 w 786"/>
                  <a:gd name="T105" fmla="*/ 148 h 664"/>
                  <a:gd name="T106" fmla="*/ 125 w 786"/>
                  <a:gd name="T107" fmla="*/ 127 h 664"/>
                  <a:gd name="T108" fmla="*/ 246 w 786"/>
                  <a:gd name="T109" fmla="*/ 405 h 664"/>
                  <a:gd name="T110" fmla="*/ 282 w 786"/>
                  <a:gd name="T111" fmla="*/ 388 h 664"/>
                  <a:gd name="T112" fmla="*/ 238 w 786"/>
                  <a:gd name="T113" fmla="*/ 399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6" h="664">
                    <a:moveTo>
                      <a:pt x="87" y="108"/>
                    </a:moveTo>
                    <a:lnTo>
                      <a:pt x="87" y="108"/>
                    </a:lnTo>
                    <a:lnTo>
                      <a:pt x="103" y="107"/>
                    </a:lnTo>
                    <a:lnTo>
                      <a:pt x="119" y="107"/>
                    </a:lnTo>
                    <a:lnTo>
                      <a:pt x="125" y="108"/>
                    </a:lnTo>
                    <a:lnTo>
                      <a:pt x="133" y="110"/>
                    </a:lnTo>
                    <a:lnTo>
                      <a:pt x="140" y="115"/>
                    </a:lnTo>
                    <a:lnTo>
                      <a:pt x="146" y="119"/>
                    </a:lnTo>
                    <a:lnTo>
                      <a:pt x="146" y="119"/>
                    </a:lnTo>
                    <a:lnTo>
                      <a:pt x="151" y="111"/>
                    </a:lnTo>
                    <a:lnTo>
                      <a:pt x="152" y="105"/>
                    </a:lnTo>
                    <a:lnTo>
                      <a:pt x="152" y="99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3" y="86"/>
                    </a:lnTo>
                    <a:lnTo>
                      <a:pt x="133" y="81"/>
                    </a:lnTo>
                    <a:lnTo>
                      <a:pt x="124" y="78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20" y="64"/>
                    </a:lnTo>
                    <a:lnTo>
                      <a:pt x="124" y="56"/>
                    </a:lnTo>
                    <a:lnTo>
                      <a:pt x="125" y="50"/>
                    </a:lnTo>
                    <a:lnTo>
                      <a:pt x="130" y="45"/>
                    </a:lnTo>
                    <a:lnTo>
                      <a:pt x="136" y="43"/>
                    </a:lnTo>
                    <a:lnTo>
                      <a:pt x="144" y="43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62" y="50"/>
                    </a:lnTo>
                    <a:lnTo>
                      <a:pt x="168" y="46"/>
                    </a:lnTo>
                    <a:lnTo>
                      <a:pt x="182" y="40"/>
                    </a:lnTo>
                    <a:lnTo>
                      <a:pt x="182" y="40"/>
                    </a:lnTo>
                    <a:lnTo>
                      <a:pt x="200" y="34"/>
                    </a:lnTo>
                    <a:lnTo>
                      <a:pt x="216" y="30"/>
                    </a:lnTo>
                    <a:lnTo>
                      <a:pt x="225" y="30"/>
                    </a:lnTo>
                    <a:lnTo>
                      <a:pt x="233" y="32"/>
                    </a:lnTo>
                    <a:lnTo>
                      <a:pt x="241" y="34"/>
                    </a:lnTo>
                    <a:lnTo>
                      <a:pt x="249" y="37"/>
                    </a:lnTo>
                    <a:lnTo>
                      <a:pt x="249" y="37"/>
                    </a:lnTo>
                    <a:lnTo>
                      <a:pt x="265" y="43"/>
                    </a:lnTo>
                    <a:lnTo>
                      <a:pt x="282" y="46"/>
                    </a:lnTo>
                    <a:lnTo>
                      <a:pt x="298" y="48"/>
                    </a:lnTo>
                    <a:lnTo>
                      <a:pt x="316" y="48"/>
                    </a:lnTo>
                    <a:lnTo>
                      <a:pt x="349" y="46"/>
                    </a:lnTo>
                    <a:lnTo>
                      <a:pt x="367" y="46"/>
                    </a:lnTo>
                    <a:lnTo>
                      <a:pt x="384" y="51"/>
                    </a:lnTo>
                    <a:lnTo>
                      <a:pt x="384" y="51"/>
                    </a:lnTo>
                    <a:lnTo>
                      <a:pt x="378" y="45"/>
                    </a:lnTo>
                    <a:lnTo>
                      <a:pt x="375" y="42"/>
                    </a:lnTo>
                    <a:lnTo>
                      <a:pt x="371" y="37"/>
                    </a:lnTo>
                    <a:lnTo>
                      <a:pt x="371" y="32"/>
                    </a:lnTo>
                    <a:lnTo>
                      <a:pt x="373" y="29"/>
                    </a:lnTo>
                    <a:lnTo>
                      <a:pt x="376" y="26"/>
                    </a:lnTo>
                    <a:lnTo>
                      <a:pt x="384" y="19"/>
                    </a:lnTo>
                    <a:lnTo>
                      <a:pt x="384" y="19"/>
                    </a:lnTo>
                    <a:lnTo>
                      <a:pt x="400" y="11"/>
                    </a:lnTo>
                    <a:lnTo>
                      <a:pt x="416" y="5"/>
                    </a:lnTo>
                    <a:lnTo>
                      <a:pt x="416" y="5"/>
                    </a:lnTo>
                    <a:lnTo>
                      <a:pt x="425" y="2"/>
                    </a:lnTo>
                    <a:lnTo>
                      <a:pt x="430" y="0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1" y="7"/>
                    </a:lnTo>
                    <a:lnTo>
                      <a:pt x="448" y="19"/>
                    </a:lnTo>
                    <a:lnTo>
                      <a:pt x="448" y="19"/>
                    </a:lnTo>
                    <a:lnTo>
                      <a:pt x="457" y="34"/>
                    </a:lnTo>
                    <a:lnTo>
                      <a:pt x="467" y="46"/>
                    </a:lnTo>
                    <a:lnTo>
                      <a:pt x="479" y="57"/>
                    </a:lnTo>
                    <a:lnTo>
                      <a:pt x="492" y="67"/>
                    </a:lnTo>
                    <a:lnTo>
                      <a:pt x="506" y="73"/>
                    </a:lnTo>
                    <a:lnTo>
                      <a:pt x="522" y="80"/>
                    </a:lnTo>
                    <a:lnTo>
                      <a:pt x="538" y="84"/>
                    </a:lnTo>
                    <a:lnTo>
                      <a:pt x="556" y="88"/>
                    </a:lnTo>
                    <a:lnTo>
                      <a:pt x="556" y="88"/>
                    </a:lnTo>
                    <a:lnTo>
                      <a:pt x="572" y="91"/>
                    </a:lnTo>
                    <a:lnTo>
                      <a:pt x="580" y="92"/>
                    </a:lnTo>
                    <a:lnTo>
                      <a:pt x="589" y="94"/>
                    </a:lnTo>
                    <a:lnTo>
                      <a:pt x="597" y="92"/>
                    </a:lnTo>
                    <a:lnTo>
                      <a:pt x="605" y="91"/>
                    </a:lnTo>
                    <a:lnTo>
                      <a:pt x="611" y="84"/>
                    </a:lnTo>
                    <a:lnTo>
                      <a:pt x="619" y="77"/>
                    </a:lnTo>
                    <a:lnTo>
                      <a:pt x="619" y="77"/>
                    </a:lnTo>
                    <a:lnTo>
                      <a:pt x="626" y="62"/>
                    </a:lnTo>
                    <a:lnTo>
                      <a:pt x="629" y="56"/>
                    </a:lnTo>
                    <a:lnTo>
                      <a:pt x="629" y="48"/>
                    </a:lnTo>
                    <a:lnTo>
                      <a:pt x="629" y="48"/>
                    </a:lnTo>
                    <a:lnTo>
                      <a:pt x="630" y="43"/>
                    </a:lnTo>
                    <a:lnTo>
                      <a:pt x="634" y="40"/>
                    </a:lnTo>
                    <a:lnTo>
                      <a:pt x="637" y="38"/>
                    </a:lnTo>
                    <a:lnTo>
                      <a:pt x="641" y="37"/>
                    </a:lnTo>
                    <a:lnTo>
                      <a:pt x="641" y="37"/>
                    </a:lnTo>
                    <a:lnTo>
                      <a:pt x="648" y="37"/>
                    </a:lnTo>
                    <a:lnTo>
                      <a:pt x="654" y="37"/>
                    </a:lnTo>
                    <a:lnTo>
                      <a:pt x="657" y="40"/>
                    </a:lnTo>
                    <a:lnTo>
                      <a:pt x="659" y="42"/>
                    </a:lnTo>
                    <a:lnTo>
                      <a:pt x="659" y="45"/>
                    </a:lnTo>
                    <a:lnTo>
                      <a:pt x="659" y="45"/>
                    </a:lnTo>
                    <a:lnTo>
                      <a:pt x="661" y="54"/>
                    </a:lnTo>
                    <a:lnTo>
                      <a:pt x="664" y="62"/>
                    </a:lnTo>
                    <a:lnTo>
                      <a:pt x="670" y="69"/>
                    </a:lnTo>
                    <a:lnTo>
                      <a:pt x="676" y="73"/>
                    </a:lnTo>
                    <a:lnTo>
                      <a:pt x="689" y="84"/>
                    </a:lnTo>
                    <a:lnTo>
                      <a:pt x="694" y="92"/>
                    </a:lnTo>
                    <a:lnTo>
                      <a:pt x="699" y="100"/>
                    </a:lnTo>
                    <a:lnTo>
                      <a:pt x="699" y="100"/>
                    </a:lnTo>
                    <a:lnTo>
                      <a:pt x="700" y="104"/>
                    </a:lnTo>
                    <a:lnTo>
                      <a:pt x="705" y="107"/>
                    </a:lnTo>
                    <a:lnTo>
                      <a:pt x="710" y="108"/>
                    </a:lnTo>
                    <a:lnTo>
                      <a:pt x="715" y="108"/>
                    </a:lnTo>
                    <a:lnTo>
                      <a:pt x="727" y="107"/>
                    </a:lnTo>
                    <a:lnTo>
                      <a:pt x="738" y="105"/>
                    </a:lnTo>
                    <a:lnTo>
                      <a:pt x="738" y="105"/>
                    </a:lnTo>
                    <a:lnTo>
                      <a:pt x="749" y="102"/>
                    </a:lnTo>
                    <a:lnTo>
                      <a:pt x="761" y="102"/>
                    </a:lnTo>
                    <a:lnTo>
                      <a:pt x="773" y="102"/>
                    </a:lnTo>
                    <a:lnTo>
                      <a:pt x="786" y="104"/>
                    </a:lnTo>
                    <a:lnTo>
                      <a:pt x="786" y="104"/>
                    </a:lnTo>
                    <a:lnTo>
                      <a:pt x="773" y="107"/>
                    </a:lnTo>
                    <a:lnTo>
                      <a:pt x="764" y="110"/>
                    </a:lnTo>
                    <a:lnTo>
                      <a:pt x="759" y="115"/>
                    </a:lnTo>
                    <a:lnTo>
                      <a:pt x="756" y="121"/>
                    </a:lnTo>
                    <a:lnTo>
                      <a:pt x="756" y="127"/>
                    </a:lnTo>
                    <a:lnTo>
                      <a:pt x="757" y="135"/>
                    </a:lnTo>
                    <a:lnTo>
                      <a:pt x="764" y="153"/>
                    </a:lnTo>
                    <a:lnTo>
                      <a:pt x="764" y="153"/>
                    </a:lnTo>
                    <a:lnTo>
                      <a:pt x="773" y="180"/>
                    </a:lnTo>
                    <a:lnTo>
                      <a:pt x="781" y="205"/>
                    </a:lnTo>
                    <a:lnTo>
                      <a:pt x="781" y="205"/>
                    </a:lnTo>
                    <a:lnTo>
                      <a:pt x="784" y="216"/>
                    </a:lnTo>
                    <a:lnTo>
                      <a:pt x="786" y="226"/>
                    </a:lnTo>
                    <a:lnTo>
                      <a:pt x="786" y="229"/>
                    </a:lnTo>
                    <a:lnTo>
                      <a:pt x="784" y="234"/>
                    </a:lnTo>
                    <a:lnTo>
                      <a:pt x="781" y="239"/>
                    </a:lnTo>
                    <a:lnTo>
                      <a:pt x="776" y="242"/>
                    </a:lnTo>
                    <a:lnTo>
                      <a:pt x="776" y="242"/>
                    </a:lnTo>
                    <a:lnTo>
                      <a:pt x="772" y="248"/>
                    </a:lnTo>
                    <a:lnTo>
                      <a:pt x="770" y="253"/>
                    </a:lnTo>
                    <a:lnTo>
                      <a:pt x="772" y="259"/>
                    </a:lnTo>
                    <a:lnTo>
                      <a:pt x="775" y="264"/>
                    </a:lnTo>
                    <a:lnTo>
                      <a:pt x="775" y="264"/>
                    </a:lnTo>
                    <a:lnTo>
                      <a:pt x="778" y="275"/>
                    </a:lnTo>
                    <a:lnTo>
                      <a:pt x="781" y="286"/>
                    </a:lnTo>
                    <a:lnTo>
                      <a:pt x="783" y="296"/>
                    </a:lnTo>
                    <a:lnTo>
                      <a:pt x="783" y="307"/>
                    </a:lnTo>
                    <a:lnTo>
                      <a:pt x="783" y="316"/>
                    </a:lnTo>
                    <a:lnTo>
                      <a:pt x="781" y="327"/>
                    </a:lnTo>
                    <a:lnTo>
                      <a:pt x="780" y="337"/>
                    </a:lnTo>
                    <a:lnTo>
                      <a:pt x="775" y="348"/>
                    </a:lnTo>
                    <a:lnTo>
                      <a:pt x="775" y="348"/>
                    </a:lnTo>
                    <a:lnTo>
                      <a:pt x="770" y="362"/>
                    </a:lnTo>
                    <a:lnTo>
                      <a:pt x="764" y="378"/>
                    </a:lnTo>
                    <a:lnTo>
                      <a:pt x="754" y="410"/>
                    </a:lnTo>
                    <a:lnTo>
                      <a:pt x="748" y="424"/>
                    </a:lnTo>
                    <a:lnTo>
                      <a:pt x="740" y="439"/>
                    </a:lnTo>
                    <a:lnTo>
                      <a:pt x="729" y="451"/>
                    </a:lnTo>
                    <a:lnTo>
                      <a:pt x="716" y="464"/>
                    </a:lnTo>
                    <a:lnTo>
                      <a:pt x="716" y="464"/>
                    </a:lnTo>
                    <a:lnTo>
                      <a:pt x="715" y="467"/>
                    </a:lnTo>
                    <a:lnTo>
                      <a:pt x="713" y="472"/>
                    </a:lnTo>
                    <a:lnTo>
                      <a:pt x="713" y="472"/>
                    </a:lnTo>
                    <a:lnTo>
                      <a:pt x="715" y="483"/>
                    </a:lnTo>
                    <a:lnTo>
                      <a:pt x="713" y="491"/>
                    </a:lnTo>
                    <a:lnTo>
                      <a:pt x="710" y="497"/>
                    </a:lnTo>
                    <a:lnTo>
                      <a:pt x="705" y="502"/>
                    </a:lnTo>
                    <a:lnTo>
                      <a:pt x="699" y="505"/>
                    </a:lnTo>
                    <a:lnTo>
                      <a:pt x="691" y="507"/>
                    </a:lnTo>
                    <a:lnTo>
                      <a:pt x="683" y="507"/>
                    </a:lnTo>
                    <a:lnTo>
                      <a:pt x="675" y="507"/>
                    </a:lnTo>
                    <a:lnTo>
                      <a:pt x="675" y="507"/>
                    </a:lnTo>
                    <a:lnTo>
                      <a:pt x="656" y="505"/>
                    </a:lnTo>
                    <a:lnTo>
                      <a:pt x="637" y="505"/>
                    </a:lnTo>
                    <a:lnTo>
                      <a:pt x="616" y="509"/>
                    </a:lnTo>
                    <a:lnTo>
                      <a:pt x="597" y="512"/>
                    </a:lnTo>
                    <a:lnTo>
                      <a:pt x="559" y="520"/>
                    </a:lnTo>
                    <a:lnTo>
                      <a:pt x="540" y="521"/>
                    </a:lnTo>
                    <a:lnTo>
                      <a:pt x="521" y="520"/>
                    </a:lnTo>
                    <a:lnTo>
                      <a:pt x="521" y="520"/>
                    </a:lnTo>
                    <a:lnTo>
                      <a:pt x="514" y="520"/>
                    </a:lnTo>
                    <a:lnTo>
                      <a:pt x="511" y="521"/>
                    </a:lnTo>
                    <a:lnTo>
                      <a:pt x="510" y="523"/>
                    </a:lnTo>
                    <a:lnTo>
                      <a:pt x="510" y="523"/>
                    </a:lnTo>
                    <a:lnTo>
                      <a:pt x="500" y="534"/>
                    </a:lnTo>
                    <a:lnTo>
                      <a:pt x="491" y="540"/>
                    </a:lnTo>
                    <a:lnTo>
                      <a:pt x="479" y="547"/>
                    </a:lnTo>
                    <a:lnTo>
                      <a:pt x="467" y="551"/>
                    </a:lnTo>
                    <a:lnTo>
                      <a:pt x="443" y="561"/>
                    </a:lnTo>
                    <a:lnTo>
                      <a:pt x="432" y="567"/>
                    </a:lnTo>
                    <a:lnTo>
                      <a:pt x="422" y="575"/>
                    </a:lnTo>
                    <a:lnTo>
                      <a:pt x="422" y="575"/>
                    </a:lnTo>
                    <a:lnTo>
                      <a:pt x="413" y="585"/>
                    </a:lnTo>
                    <a:lnTo>
                      <a:pt x="406" y="588"/>
                    </a:lnTo>
                    <a:lnTo>
                      <a:pt x="400" y="591"/>
                    </a:lnTo>
                    <a:lnTo>
                      <a:pt x="394" y="591"/>
                    </a:lnTo>
                    <a:lnTo>
                      <a:pt x="387" y="590"/>
                    </a:lnTo>
                    <a:lnTo>
                      <a:pt x="383" y="583"/>
                    </a:lnTo>
                    <a:lnTo>
                      <a:pt x="376" y="574"/>
                    </a:lnTo>
                    <a:lnTo>
                      <a:pt x="376" y="574"/>
                    </a:lnTo>
                    <a:lnTo>
                      <a:pt x="375" y="570"/>
                    </a:lnTo>
                    <a:lnTo>
                      <a:pt x="371" y="570"/>
                    </a:lnTo>
                    <a:lnTo>
                      <a:pt x="368" y="572"/>
                    </a:lnTo>
                    <a:lnTo>
                      <a:pt x="367" y="574"/>
                    </a:lnTo>
                    <a:lnTo>
                      <a:pt x="367" y="577"/>
                    </a:lnTo>
                    <a:lnTo>
                      <a:pt x="367" y="577"/>
                    </a:lnTo>
                    <a:lnTo>
                      <a:pt x="365" y="588"/>
                    </a:lnTo>
                    <a:lnTo>
                      <a:pt x="362" y="597"/>
                    </a:lnTo>
                    <a:lnTo>
                      <a:pt x="356" y="605"/>
                    </a:lnTo>
                    <a:lnTo>
                      <a:pt x="349" y="612"/>
                    </a:lnTo>
                    <a:lnTo>
                      <a:pt x="341" y="617"/>
                    </a:lnTo>
                    <a:lnTo>
                      <a:pt x="332" y="620"/>
                    </a:lnTo>
                    <a:lnTo>
                      <a:pt x="317" y="624"/>
                    </a:lnTo>
                    <a:lnTo>
                      <a:pt x="317" y="624"/>
                    </a:lnTo>
                    <a:lnTo>
                      <a:pt x="292" y="632"/>
                    </a:lnTo>
                    <a:lnTo>
                      <a:pt x="267" y="639"/>
                    </a:lnTo>
                    <a:lnTo>
                      <a:pt x="216" y="648"/>
                    </a:lnTo>
                    <a:lnTo>
                      <a:pt x="165" y="655"/>
                    </a:lnTo>
                    <a:lnTo>
                      <a:pt x="114" y="663"/>
                    </a:lnTo>
                    <a:lnTo>
                      <a:pt x="114" y="663"/>
                    </a:lnTo>
                    <a:lnTo>
                      <a:pt x="109" y="664"/>
                    </a:lnTo>
                    <a:lnTo>
                      <a:pt x="106" y="663"/>
                    </a:lnTo>
                    <a:lnTo>
                      <a:pt x="106" y="659"/>
                    </a:lnTo>
                    <a:lnTo>
                      <a:pt x="106" y="656"/>
                    </a:lnTo>
                    <a:lnTo>
                      <a:pt x="106" y="656"/>
                    </a:lnTo>
                    <a:lnTo>
                      <a:pt x="106" y="653"/>
                    </a:lnTo>
                    <a:lnTo>
                      <a:pt x="106" y="650"/>
                    </a:lnTo>
                    <a:lnTo>
                      <a:pt x="101" y="647"/>
                    </a:lnTo>
                    <a:lnTo>
                      <a:pt x="100" y="644"/>
                    </a:lnTo>
                    <a:lnTo>
                      <a:pt x="100" y="640"/>
                    </a:lnTo>
                    <a:lnTo>
                      <a:pt x="100" y="639"/>
                    </a:lnTo>
                    <a:lnTo>
                      <a:pt x="103" y="636"/>
                    </a:lnTo>
                    <a:lnTo>
                      <a:pt x="103" y="636"/>
                    </a:lnTo>
                    <a:lnTo>
                      <a:pt x="128" y="620"/>
                    </a:lnTo>
                    <a:lnTo>
                      <a:pt x="128" y="620"/>
                    </a:lnTo>
                    <a:lnTo>
                      <a:pt x="122" y="617"/>
                    </a:lnTo>
                    <a:lnTo>
                      <a:pt x="117" y="615"/>
                    </a:lnTo>
                    <a:lnTo>
                      <a:pt x="112" y="615"/>
                    </a:lnTo>
                    <a:lnTo>
                      <a:pt x="108" y="615"/>
                    </a:lnTo>
                    <a:lnTo>
                      <a:pt x="98" y="620"/>
                    </a:lnTo>
                    <a:lnTo>
                      <a:pt x="89" y="623"/>
                    </a:lnTo>
                    <a:lnTo>
                      <a:pt x="89" y="623"/>
                    </a:lnTo>
                    <a:lnTo>
                      <a:pt x="79" y="626"/>
                    </a:lnTo>
                    <a:lnTo>
                      <a:pt x="70" y="631"/>
                    </a:lnTo>
                    <a:lnTo>
                      <a:pt x="60" y="634"/>
                    </a:lnTo>
                    <a:lnTo>
                      <a:pt x="55" y="634"/>
                    </a:lnTo>
                    <a:lnTo>
                      <a:pt x="49" y="632"/>
                    </a:lnTo>
                    <a:lnTo>
                      <a:pt x="49" y="632"/>
                    </a:lnTo>
                    <a:lnTo>
                      <a:pt x="49" y="628"/>
                    </a:lnTo>
                    <a:lnTo>
                      <a:pt x="51" y="624"/>
                    </a:lnTo>
                    <a:lnTo>
                      <a:pt x="55" y="618"/>
                    </a:lnTo>
                    <a:lnTo>
                      <a:pt x="62" y="613"/>
                    </a:lnTo>
                    <a:lnTo>
                      <a:pt x="65" y="610"/>
                    </a:lnTo>
                    <a:lnTo>
                      <a:pt x="66" y="605"/>
                    </a:lnTo>
                    <a:lnTo>
                      <a:pt x="66" y="605"/>
                    </a:lnTo>
                    <a:lnTo>
                      <a:pt x="57" y="602"/>
                    </a:lnTo>
                    <a:lnTo>
                      <a:pt x="49" y="602"/>
                    </a:lnTo>
                    <a:lnTo>
                      <a:pt x="39" y="602"/>
                    </a:lnTo>
                    <a:lnTo>
                      <a:pt x="31" y="602"/>
                    </a:lnTo>
                    <a:lnTo>
                      <a:pt x="31" y="602"/>
                    </a:lnTo>
                    <a:lnTo>
                      <a:pt x="22" y="601"/>
                    </a:lnTo>
                    <a:lnTo>
                      <a:pt x="16" y="596"/>
                    </a:lnTo>
                    <a:lnTo>
                      <a:pt x="9" y="593"/>
                    </a:lnTo>
                    <a:lnTo>
                      <a:pt x="6" y="586"/>
                    </a:lnTo>
                    <a:lnTo>
                      <a:pt x="6" y="582"/>
                    </a:lnTo>
                    <a:lnTo>
                      <a:pt x="6" y="574"/>
                    </a:lnTo>
                    <a:lnTo>
                      <a:pt x="9" y="567"/>
                    </a:lnTo>
                    <a:lnTo>
                      <a:pt x="14" y="559"/>
                    </a:lnTo>
                    <a:lnTo>
                      <a:pt x="14" y="559"/>
                    </a:lnTo>
                    <a:lnTo>
                      <a:pt x="22" y="551"/>
                    </a:lnTo>
                    <a:lnTo>
                      <a:pt x="30" y="545"/>
                    </a:lnTo>
                    <a:lnTo>
                      <a:pt x="46" y="534"/>
                    </a:lnTo>
                    <a:lnTo>
                      <a:pt x="84" y="516"/>
                    </a:lnTo>
                    <a:lnTo>
                      <a:pt x="84" y="516"/>
                    </a:lnTo>
                    <a:lnTo>
                      <a:pt x="76" y="513"/>
                    </a:lnTo>
                    <a:lnTo>
                      <a:pt x="68" y="513"/>
                    </a:lnTo>
                    <a:lnTo>
                      <a:pt x="52" y="515"/>
                    </a:lnTo>
                    <a:lnTo>
                      <a:pt x="38" y="518"/>
                    </a:lnTo>
                    <a:lnTo>
                      <a:pt x="24" y="521"/>
                    </a:lnTo>
                    <a:lnTo>
                      <a:pt x="24" y="521"/>
                    </a:lnTo>
                    <a:lnTo>
                      <a:pt x="16" y="523"/>
                    </a:lnTo>
                    <a:lnTo>
                      <a:pt x="9" y="524"/>
                    </a:lnTo>
                    <a:lnTo>
                      <a:pt x="8" y="524"/>
                    </a:lnTo>
                    <a:lnTo>
                      <a:pt x="4" y="524"/>
                    </a:lnTo>
                    <a:lnTo>
                      <a:pt x="3" y="521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07"/>
                    </a:lnTo>
                    <a:lnTo>
                      <a:pt x="3" y="499"/>
                    </a:lnTo>
                    <a:lnTo>
                      <a:pt x="4" y="496"/>
                    </a:lnTo>
                    <a:lnTo>
                      <a:pt x="8" y="493"/>
                    </a:lnTo>
                    <a:lnTo>
                      <a:pt x="12" y="491"/>
                    </a:lnTo>
                    <a:lnTo>
                      <a:pt x="16" y="489"/>
                    </a:lnTo>
                    <a:lnTo>
                      <a:pt x="16" y="489"/>
                    </a:lnTo>
                    <a:lnTo>
                      <a:pt x="28" y="488"/>
                    </a:lnTo>
                    <a:lnTo>
                      <a:pt x="39" y="485"/>
                    </a:lnTo>
                    <a:lnTo>
                      <a:pt x="63" y="480"/>
                    </a:lnTo>
                    <a:lnTo>
                      <a:pt x="74" y="478"/>
                    </a:lnTo>
                    <a:lnTo>
                      <a:pt x="87" y="480"/>
                    </a:lnTo>
                    <a:lnTo>
                      <a:pt x="98" y="483"/>
                    </a:lnTo>
                    <a:lnTo>
                      <a:pt x="111" y="488"/>
                    </a:lnTo>
                    <a:lnTo>
                      <a:pt x="111" y="488"/>
                    </a:lnTo>
                    <a:lnTo>
                      <a:pt x="108" y="469"/>
                    </a:lnTo>
                    <a:lnTo>
                      <a:pt x="108" y="462"/>
                    </a:lnTo>
                    <a:lnTo>
                      <a:pt x="111" y="456"/>
                    </a:lnTo>
                    <a:lnTo>
                      <a:pt x="116" y="450"/>
                    </a:lnTo>
                    <a:lnTo>
                      <a:pt x="122" y="442"/>
                    </a:lnTo>
                    <a:lnTo>
                      <a:pt x="147" y="421"/>
                    </a:lnTo>
                    <a:lnTo>
                      <a:pt x="147" y="421"/>
                    </a:lnTo>
                    <a:lnTo>
                      <a:pt x="144" y="418"/>
                    </a:lnTo>
                    <a:lnTo>
                      <a:pt x="140" y="418"/>
                    </a:lnTo>
                    <a:lnTo>
                      <a:pt x="132" y="420"/>
                    </a:lnTo>
                    <a:lnTo>
                      <a:pt x="124" y="421"/>
                    </a:lnTo>
                    <a:lnTo>
                      <a:pt x="119" y="421"/>
                    </a:lnTo>
                    <a:lnTo>
                      <a:pt x="114" y="418"/>
                    </a:lnTo>
                    <a:lnTo>
                      <a:pt x="114" y="418"/>
                    </a:lnTo>
                    <a:lnTo>
                      <a:pt x="135" y="404"/>
                    </a:lnTo>
                    <a:lnTo>
                      <a:pt x="155" y="391"/>
                    </a:lnTo>
                    <a:lnTo>
                      <a:pt x="176" y="377"/>
                    </a:lnTo>
                    <a:lnTo>
                      <a:pt x="184" y="370"/>
                    </a:lnTo>
                    <a:lnTo>
                      <a:pt x="194" y="361"/>
                    </a:lnTo>
                    <a:lnTo>
                      <a:pt x="194" y="361"/>
                    </a:lnTo>
                    <a:lnTo>
                      <a:pt x="203" y="353"/>
                    </a:lnTo>
                    <a:lnTo>
                      <a:pt x="206" y="348"/>
                    </a:lnTo>
                    <a:lnTo>
                      <a:pt x="206" y="345"/>
                    </a:lnTo>
                    <a:lnTo>
                      <a:pt x="206" y="345"/>
                    </a:lnTo>
                    <a:lnTo>
                      <a:pt x="205" y="337"/>
                    </a:lnTo>
                    <a:lnTo>
                      <a:pt x="205" y="329"/>
                    </a:lnTo>
                    <a:lnTo>
                      <a:pt x="205" y="323"/>
                    </a:lnTo>
                    <a:lnTo>
                      <a:pt x="206" y="318"/>
                    </a:lnTo>
                    <a:lnTo>
                      <a:pt x="209" y="313"/>
                    </a:lnTo>
                    <a:lnTo>
                      <a:pt x="213" y="308"/>
                    </a:lnTo>
                    <a:lnTo>
                      <a:pt x="219" y="304"/>
                    </a:lnTo>
                    <a:lnTo>
                      <a:pt x="228" y="299"/>
                    </a:lnTo>
                    <a:lnTo>
                      <a:pt x="240" y="296"/>
                    </a:lnTo>
                    <a:lnTo>
                      <a:pt x="260" y="288"/>
                    </a:lnTo>
                    <a:lnTo>
                      <a:pt x="260" y="288"/>
                    </a:lnTo>
                    <a:lnTo>
                      <a:pt x="279" y="280"/>
                    </a:lnTo>
                    <a:lnTo>
                      <a:pt x="279" y="280"/>
                    </a:lnTo>
                    <a:lnTo>
                      <a:pt x="248" y="278"/>
                    </a:lnTo>
                    <a:lnTo>
                      <a:pt x="217" y="277"/>
                    </a:lnTo>
                    <a:lnTo>
                      <a:pt x="201" y="277"/>
                    </a:lnTo>
                    <a:lnTo>
                      <a:pt x="187" y="273"/>
                    </a:lnTo>
                    <a:lnTo>
                      <a:pt x="173" y="27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52" y="262"/>
                    </a:lnTo>
                    <a:lnTo>
                      <a:pt x="146" y="258"/>
                    </a:lnTo>
                    <a:lnTo>
                      <a:pt x="132" y="246"/>
                    </a:lnTo>
                    <a:lnTo>
                      <a:pt x="125" y="242"/>
                    </a:lnTo>
                    <a:lnTo>
                      <a:pt x="117" y="239"/>
                    </a:lnTo>
                    <a:lnTo>
                      <a:pt x="109" y="237"/>
                    </a:lnTo>
                    <a:lnTo>
                      <a:pt x="98" y="240"/>
                    </a:lnTo>
                    <a:lnTo>
                      <a:pt x="98" y="240"/>
                    </a:lnTo>
                    <a:lnTo>
                      <a:pt x="98" y="235"/>
                    </a:lnTo>
                    <a:lnTo>
                      <a:pt x="97" y="231"/>
                    </a:lnTo>
                    <a:lnTo>
                      <a:pt x="93" y="221"/>
                    </a:lnTo>
                    <a:lnTo>
                      <a:pt x="93" y="216"/>
                    </a:lnTo>
                    <a:lnTo>
                      <a:pt x="93" y="212"/>
                    </a:lnTo>
                    <a:lnTo>
                      <a:pt x="95" y="207"/>
                    </a:lnTo>
                    <a:lnTo>
                      <a:pt x="100" y="204"/>
                    </a:lnTo>
                    <a:lnTo>
                      <a:pt x="100" y="204"/>
                    </a:lnTo>
                    <a:lnTo>
                      <a:pt x="114" y="194"/>
                    </a:lnTo>
                    <a:lnTo>
                      <a:pt x="128" y="186"/>
                    </a:lnTo>
                    <a:lnTo>
                      <a:pt x="135" y="181"/>
                    </a:lnTo>
                    <a:lnTo>
                      <a:pt x="141" y="175"/>
                    </a:lnTo>
                    <a:lnTo>
                      <a:pt x="146" y="167"/>
                    </a:lnTo>
                    <a:lnTo>
                      <a:pt x="149" y="159"/>
                    </a:lnTo>
                    <a:lnTo>
                      <a:pt x="149" y="159"/>
                    </a:lnTo>
                    <a:lnTo>
                      <a:pt x="152" y="154"/>
                    </a:lnTo>
                    <a:lnTo>
                      <a:pt x="157" y="151"/>
                    </a:lnTo>
                    <a:lnTo>
                      <a:pt x="163" y="151"/>
                    </a:lnTo>
                    <a:lnTo>
                      <a:pt x="168" y="150"/>
                    </a:lnTo>
                    <a:lnTo>
                      <a:pt x="176" y="150"/>
                    </a:lnTo>
                    <a:lnTo>
                      <a:pt x="182" y="148"/>
                    </a:lnTo>
                    <a:lnTo>
                      <a:pt x="187" y="14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79" y="137"/>
                    </a:lnTo>
                    <a:lnTo>
                      <a:pt x="165" y="135"/>
                    </a:lnTo>
                    <a:lnTo>
                      <a:pt x="138" y="131"/>
                    </a:lnTo>
                    <a:lnTo>
                      <a:pt x="125" y="127"/>
                    </a:lnTo>
                    <a:lnTo>
                      <a:pt x="111" y="124"/>
                    </a:lnTo>
                    <a:lnTo>
                      <a:pt x="98" y="118"/>
                    </a:lnTo>
                    <a:lnTo>
                      <a:pt x="87" y="108"/>
                    </a:lnTo>
                    <a:lnTo>
                      <a:pt x="87" y="108"/>
                    </a:lnTo>
                    <a:close/>
                    <a:moveTo>
                      <a:pt x="232" y="404"/>
                    </a:moveTo>
                    <a:lnTo>
                      <a:pt x="232" y="404"/>
                    </a:lnTo>
                    <a:lnTo>
                      <a:pt x="246" y="405"/>
                    </a:lnTo>
                    <a:lnTo>
                      <a:pt x="259" y="402"/>
                    </a:lnTo>
                    <a:lnTo>
                      <a:pt x="271" y="399"/>
                    </a:lnTo>
                    <a:lnTo>
                      <a:pt x="284" y="393"/>
                    </a:lnTo>
                    <a:lnTo>
                      <a:pt x="284" y="393"/>
                    </a:lnTo>
                    <a:lnTo>
                      <a:pt x="284" y="391"/>
                    </a:lnTo>
                    <a:lnTo>
                      <a:pt x="282" y="388"/>
                    </a:lnTo>
                    <a:lnTo>
                      <a:pt x="282" y="388"/>
                    </a:lnTo>
                    <a:lnTo>
                      <a:pt x="276" y="386"/>
                    </a:lnTo>
                    <a:lnTo>
                      <a:pt x="270" y="386"/>
                    </a:lnTo>
                    <a:lnTo>
                      <a:pt x="265" y="386"/>
                    </a:lnTo>
                    <a:lnTo>
                      <a:pt x="259" y="389"/>
                    </a:lnTo>
                    <a:lnTo>
                      <a:pt x="249" y="396"/>
                    </a:lnTo>
                    <a:lnTo>
                      <a:pt x="243" y="399"/>
                    </a:lnTo>
                    <a:lnTo>
                      <a:pt x="238" y="399"/>
                    </a:lnTo>
                    <a:lnTo>
                      <a:pt x="238" y="399"/>
                    </a:lnTo>
                    <a:lnTo>
                      <a:pt x="232" y="404"/>
                    </a:lnTo>
                    <a:lnTo>
                      <a:pt x="232" y="40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9" name="Freeform 11">
                <a:extLst>
                  <a:ext uri="{FF2B5EF4-FFF2-40B4-BE49-F238E27FC236}">
                    <a16:creationId xmlns:a16="http://schemas.microsoft.com/office/drawing/2014/main" id="{689AD8CB-F134-ABC9-27B9-185B7CA322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3" y="1752"/>
                <a:ext cx="241" cy="312"/>
              </a:xfrm>
              <a:custGeom>
                <a:avLst/>
                <a:gdLst>
                  <a:gd name="T0" fmla="*/ 319 w 483"/>
                  <a:gd name="T1" fmla="*/ 558 h 624"/>
                  <a:gd name="T2" fmla="*/ 265 w 483"/>
                  <a:gd name="T3" fmla="*/ 485 h 624"/>
                  <a:gd name="T4" fmla="*/ 259 w 483"/>
                  <a:gd name="T5" fmla="*/ 558 h 624"/>
                  <a:gd name="T6" fmla="*/ 268 w 483"/>
                  <a:gd name="T7" fmla="*/ 583 h 624"/>
                  <a:gd name="T8" fmla="*/ 319 w 483"/>
                  <a:gd name="T9" fmla="*/ 589 h 624"/>
                  <a:gd name="T10" fmla="*/ 330 w 483"/>
                  <a:gd name="T11" fmla="*/ 616 h 624"/>
                  <a:gd name="T12" fmla="*/ 306 w 483"/>
                  <a:gd name="T13" fmla="*/ 618 h 624"/>
                  <a:gd name="T14" fmla="*/ 197 w 483"/>
                  <a:gd name="T15" fmla="*/ 618 h 624"/>
                  <a:gd name="T16" fmla="*/ 98 w 483"/>
                  <a:gd name="T17" fmla="*/ 597 h 624"/>
                  <a:gd name="T18" fmla="*/ 63 w 483"/>
                  <a:gd name="T19" fmla="*/ 562 h 624"/>
                  <a:gd name="T20" fmla="*/ 92 w 483"/>
                  <a:gd name="T21" fmla="*/ 545 h 624"/>
                  <a:gd name="T22" fmla="*/ 65 w 483"/>
                  <a:gd name="T23" fmla="*/ 499 h 624"/>
                  <a:gd name="T24" fmla="*/ 19 w 483"/>
                  <a:gd name="T25" fmla="*/ 483 h 624"/>
                  <a:gd name="T26" fmla="*/ 6 w 483"/>
                  <a:gd name="T27" fmla="*/ 410 h 624"/>
                  <a:gd name="T28" fmla="*/ 13 w 483"/>
                  <a:gd name="T29" fmla="*/ 248 h 624"/>
                  <a:gd name="T30" fmla="*/ 52 w 483"/>
                  <a:gd name="T31" fmla="*/ 249 h 624"/>
                  <a:gd name="T32" fmla="*/ 41 w 483"/>
                  <a:gd name="T33" fmla="*/ 219 h 624"/>
                  <a:gd name="T34" fmla="*/ 60 w 483"/>
                  <a:gd name="T35" fmla="*/ 159 h 624"/>
                  <a:gd name="T36" fmla="*/ 127 w 483"/>
                  <a:gd name="T37" fmla="*/ 132 h 624"/>
                  <a:gd name="T38" fmla="*/ 232 w 483"/>
                  <a:gd name="T39" fmla="*/ 121 h 624"/>
                  <a:gd name="T40" fmla="*/ 286 w 483"/>
                  <a:gd name="T41" fmla="*/ 65 h 624"/>
                  <a:gd name="T42" fmla="*/ 429 w 483"/>
                  <a:gd name="T43" fmla="*/ 0 h 624"/>
                  <a:gd name="T44" fmla="*/ 411 w 483"/>
                  <a:gd name="T45" fmla="*/ 64 h 624"/>
                  <a:gd name="T46" fmla="*/ 392 w 483"/>
                  <a:gd name="T47" fmla="*/ 138 h 624"/>
                  <a:gd name="T48" fmla="*/ 364 w 483"/>
                  <a:gd name="T49" fmla="*/ 170 h 624"/>
                  <a:gd name="T50" fmla="*/ 376 w 483"/>
                  <a:gd name="T51" fmla="*/ 235 h 624"/>
                  <a:gd name="T52" fmla="*/ 394 w 483"/>
                  <a:gd name="T53" fmla="*/ 253 h 624"/>
                  <a:gd name="T54" fmla="*/ 470 w 483"/>
                  <a:gd name="T55" fmla="*/ 267 h 624"/>
                  <a:gd name="T56" fmla="*/ 480 w 483"/>
                  <a:gd name="T57" fmla="*/ 302 h 624"/>
                  <a:gd name="T58" fmla="*/ 449 w 483"/>
                  <a:gd name="T59" fmla="*/ 338 h 624"/>
                  <a:gd name="T60" fmla="*/ 410 w 483"/>
                  <a:gd name="T61" fmla="*/ 359 h 624"/>
                  <a:gd name="T62" fmla="*/ 394 w 483"/>
                  <a:gd name="T63" fmla="*/ 338 h 624"/>
                  <a:gd name="T64" fmla="*/ 376 w 483"/>
                  <a:gd name="T65" fmla="*/ 332 h 624"/>
                  <a:gd name="T66" fmla="*/ 368 w 483"/>
                  <a:gd name="T67" fmla="*/ 383 h 624"/>
                  <a:gd name="T68" fmla="*/ 341 w 483"/>
                  <a:gd name="T69" fmla="*/ 405 h 624"/>
                  <a:gd name="T70" fmla="*/ 327 w 483"/>
                  <a:gd name="T71" fmla="*/ 435 h 624"/>
                  <a:gd name="T72" fmla="*/ 292 w 483"/>
                  <a:gd name="T73" fmla="*/ 464 h 624"/>
                  <a:gd name="T74" fmla="*/ 354 w 483"/>
                  <a:gd name="T75" fmla="*/ 467 h 624"/>
                  <a:gd name="T76" fmla="*/ 408 w 483"/>
                  <a:gd name="T77" fmla="*/ 483 h 624"/>
                  <a:gd name="T78" fmla="*/ 426 w 483"/>
                  <a:gd name="T79" fmla="*/ 458 h 624"/>
                  <a:gd name="T80" fmla="*/ 449 w 483"/>
                  <a:gd name="T81" fmla="*/ 500 h 624"/>
                  <a:gd name="T82" fmla="*/ 456 w 483"/>
                  <a:gd name="T83" fmla="*/ 561 h 624"/>
                  <a:gd name="T84" fmla="*/ 432 w 483"/>
                  <a:gd name="T85" fmla="*/ 602 h 624"/>
                  <a:gd name="T86" fmla="*/ 148 w 483"/>
                  <a:gd name="T87" fmla="*/ 162 h 624"/>
                  <a:gd name="T88" fmla="*/ 138 w 483"/>
                  <a:gd name="T89" fmla="*/ 205 h 624"/>
                  <a:gd name="T90" fmla="*/ 163 w 483"/>
                  <a:gd name="T91" fmla="*/ 216 h 624"/>
                  <a:gd name="T92" fmla="*/ 195 w 483"/>
                  <a:gd name="T93" fmla="*/ 232 h 624"/>
                  <a:gd name="T94" fmla="*/ 198 w 483"/>
                  <a:gd name="T95" fmla="*/ 159 h 624"/>
                  <a:gd name="T96" fmla="*/ 16 w 483"/>
                  <a:gd name="T97" fmla="*/ 386 h 624"/>
                  <a:gd name="T98" fmla="*/ 44 w 483"/>
                  <a:gd name="T99" fmla="*/ 407 h 624"/>
                  <a:gd name="T100" fmla="*/ 41 w 483"/>
                  <a:gd name="T101" fmla="*/ 380 h 624"/>
                  <a:gd name="T102" fmla="*/ 98 w 483"/>
                  <a:gd name="T103" fmla="*/ 237 h 624"/>
                  <a:gd name="T104" fmla="*/ 84 w 483"/>
                  <a:gd name="T105" fmla="*/ 256 h 624"/>
                  <a:gd name="T106" fmla="*/ 109 w 483"/>
                  <a:gd name="T107" fmla="*/ 259 h 624"/>
                  <a:gd name="T108" fmla="*/ 108 w 483"/>
                  <a:gd name="T109" fmla="*/ 23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83" h="624">
                    <a:moveTo>
                      <a:pt x="432" y="602"/>
                    </a:moveTo>
                    <a:lnTo>
                      <a:pt x="432" y="602"/>
                    </a:lnTo>
                    <a:lnTo>
                      <a:pt x="403" y="594"/>
                    </a:lnTo>
                    <a:lnTo>
                      <a:pt x="376" y="586"/>
                    </a:lnTo>
                    <a:lnTo>
                      <a:pt x="353" y="577"/>
                    </a:lnTo>
                    <a:lnTo>
                      <a:pt x="330" y="564"/>
                    </a:lnTo>
                    <a:lnTo>
                      <a:pt x="319" y="558"/>
                    </a:lnTo>
                    <a:lnTo>
                      <a:pt x="310" y="550"/>
                    </a:lnTo>
                    <a:lnTo>
                      <a:pt x="300" y="542"/>
                    </a:lnTo>
                    <a:lnTo>
                      <a:pt x="292" y="532"/>
                    </a:lnTo>
                    <a:lnTo>
                      <a:pt x="284" y="521"/>
                    </a:lnTo>
                    <a:lnTo>
                      <a:pt x="278" y="510"/>
                    </a:lnTo>
                    <a:lnTo>
                      <a:pt x="271" y="497"/>
                    </a:lnTo>
                    <a:lnTo>
                      <a:pt x="265" y="485"/>
                    </a:lnTo>
                    <a:lnTo>
                      <a:pt x="265" y="485"/>
                    </a:lnTo>
                    <a:lnTo>
                      <a:pt x="270" y="499"/>
                    </a:lnTo>
                    <a:lnTo>
                      <a:pt x="271" y="512"/>
                    </a:lnTo>
                    <a:lnTo>
                      <a:pt x="273" y="524"/>
                    </a:lnTo>
                    <a:lnTo>
                      <a:pt x="271" y="537"/>
                    </a:lnTo>
                    <a:lnTo>
                      <a:pt x="267" y="548"/>
                    </a:lnTo>
                    <a:lnTo>
                      <a:pt x="259" y="558"/>
                    </a:lnTo>
                    <a:lnTo>
                      <a:pt x="248" y="566"/>
                    </a:lnTo>
                    <a:lnTo>
                      <a:pt x="232" y="572"/>
                    </a:lnTo>
                    <a:lnTo>
                      <a:pt x="232" y="572"/>
                    </a:lnTo>
                    <a:lnTo>
                      <a:pt x="243" y="581"/>
                    </a:lnTo>
                    <a:lnTo>
                      <a:pt x="252" y="585"/>
                    </a:lnTo>
                    <a:lnTo>
                      <a:pt x="260" y="586"/>
                    </a:lnTo>
                    <a:lnTo>
                      <a:pt x="268" y="583"/>
                    </a:lnTo>
                    <a:lnTo>
                      <a:pt x="268" y="583"/>
                    </a:lnTo>
                    <a:lnTo>
                      <a:pt x="276" y="580"/>
                    </a:lnTo>
                    <a:lnTo>
                      <a:pt x="283" y="578"/>
                    </a:lnTo>
                    <a:lnTo>
                      <a:pt x="289" y="578"/>
                    </a:lnTo>
                    <a:lnTo>
                      <a:pt x="295" y="580"/>
                    </a:lnTo>
                    <a:lnTo>
                      <a:pt x="306" y="585"/>
                    </a:lnTo>
                    <a:lnTo>
                      <a:pt x="319" y="589"/>
                    </a:lnTo>
                    <a:lnTo>
                      <a:pt x="319" y="589"/>
                    </a:lnTo>
                    <a:lnTo>
                      <a:pt x="322" y="593"/>
                    </a:lnTo>
                    <a:lnTo>
                      <a:pt x="326" y="594"/>
                    </a:lnTo>
                    <a:lnTo>
                      <a:pt x="330" y="600"/>
                    </a:lnTo>
                    <a:lnTo>
                      <a:pt x="330" y="608"/>
                    </a:lnTo>
                    <a:lnTo>
                      <a:pt x="330" y="616"/>
                    </a:lnTo>
                    <a:lnTo>
                      <a:pt x="330" y="616"/>
                    </a:lnTo>
                    <a:lnTo>
                      <a:pt x="327" y="621"/>
                    </a:lnTo>
                    <a:lnTo>
                      <a:pt x="326" y="624"/>
                    </a:lnTo>
                    <a:lnTo>
                      <a:pt x="322" y="624"/>
                    </a:lnTo>
                    <a:lnTo>
                      <a:pt x="319" y="624"/>
                    </a:lnTo>
                    <a:lnTo>
                      <a:pt x="313" y="621"/>
                    </a:lnTo>
                    <a:lnTo>
                      <a:pt x="306" y="618"/>
                    </a:lnTo>
                    <a:lnTo>
                      <a:pt x="306" y="618"/>
                    </a:lnTo>
                    <a:lnTo>
                      <a:pt x="287" y="615"/>
                    </a:lnTo>
                    <a:lnTo>
                      <a:pt x="267" y="613"/>
                    </a:lnTo>
                    <a:lnTo>
                      <a:pt x="248" y="613"/>
                    </a:lnTo>
                    <a:lnTo>
                      <a:pt x="229" y="616"/>
                    </a:lnTo>
                    <a:lnTo>
                      <a:pt x="229" y="616"/>
                    </a:lnTo>
                    <a:lnTo>
                      <a:pt x="213" y="618"/>
                    </a:lnTo>
                    <a:lnTo>
                      <a:pt x="197" y="618"/>
                    </a:lnTo>
                    <a:lnTo>
                      <a:pt x="181" y="615"/>
                    </a:lnTo>
                    <a:lnTo>
                      <a:pt x="165" y="610"/>
                    </a:lnTo>
                    <a:lnTo>
                      <a:pt x="135" y="602"/>
                    </a:lnTo>
                    <a:lnTo>
                      <a:pt x="119" y="599"/>
                    </a:lnTo>
                    <a:lnTo>
                      <a:pt x="103" y="597"/>
                    </a:lnTo>
                    <a:lnTo>
                      <a:pt x="103" y="597"/>
                    </a:lnTo>
                    <a:lnTo>
                      <a:pt x="98" y="597"/>
                    </a:lnTo>
                    <a:lnTo>
                      <a:pt x="94" y="596"/>
                    </a:lnTo>
                    <a:lnTo>
                      <a:pt x="84" y="586"/>
                    </a:lnTo>
                    <a:lnTo>
                      <a:pt x="76" y="577"/>
                    </a:lnTo>
                    <a:lnTo>
                      <a:pt x="67" y="567"/>
                    </a:lnTo>
                    <a:lnTo>
                      <a:pt x="67" y="567"/>
                    </a:lnTo>
                    <a:lnTo>
                      <a:pt x="65" y="564"/>
                    </a:lnTo>
                    <a:lnTo>
                      <a:pt x="63" y="562"/>
                    </a:lnTo>
                    <a:lnTo>
                      <a:pt x="63" y="559"/>
                    </a:lnTo>
                    <a:lnTo>
                      <a:pt x="65" y="556"/>
                    </a:lnTo>
                    <a:lnTo>
                      <a:pt x="71" y="553"/>
                    </a:lnTo>
                    <a:lnTo>
                      <a:pt x="79" y="551"/>
                    </a:lnTo>
                    <a:lnTo>
                      <a:pt x="79" y="551"/>
                    </a:lnTo>
                    <a:lnTo>
                      <a:pt x="89" y="548"/>
                    </a:lnTo>
                    <a:lnTo>
                      <a:pt x="92" y="545"/>
                    </a:lnTo>
                    <a:lnTo>
                      <a:pt x="94" y="543"/>
                    </a:lnTo>
                    <a:lnTo>
                      <a:pt x="94" y="540"/>
                    </a:lnTo>
                    <a:lnTo>
                      <a:pt x="94" y="535"/>
                    </a:lnTo>
                    <a:lnTo>
                      <a:pt x="87" y="527"/>
                    </a:lnTo>
                    <a:lnTo>
                      <a:pt x="87" y="527"/>
                    </a:lnTo>
                    <a:lnTo>
                      <a:pt x="76" y="512"/>
                    </a:lnTo>
                    <a:lnTo>
                      <a:pt x="65" y="499"/>
                    </a:lnTo>
                    <a:lnTo>
                      <a:pt x="59" y="492"/>
                    </a:lnTo>
                    <a:lnTo>
                      <a:pt x="51" y="488"/>
                    </a:lnTo>
                    <a:lnTo>
                      <a:pt x="41" y="486"/>
                    </a:lnTo>
                    <a:lnTo>
                      <a:pt x="30" y="486"/>
                    </a:lnTo>
                    <a:lnTo>
                      <a:pt x="30" y="486"/>
                    </a:lnTo>
                    <a:lnTo>
                      <a:pt x="24" y="486"/>
                    </a:lnTo>
                    <a:lnTo>
                      <a:pt x="19" y="483"/>
                    </a:lnTo>
                    <a:lnTo>
                      <a:pt x="16" y="480"/>
                    </a:lnTo>
                    <a:lnTo>
                      <a:pt x="13" y="475"/>
                    </a:lnTo>
                    <a:lnTo>
                      <a:pt x="9" y="465"/>
                    </a:lnTo>
                    <a:lnTo>
                      <a:pt x="8" y="456"/>
                    </a:lnTo>
                    <a:lnTo>
                      <a:pt x="8" y="456"/>
                    </a:lnTo>
                    <a:lnTo>
                      <a:pt x="8" y="432"/>
                    </a:lnTo>
                    <a:lnTo>
                      <a:pt x="6" y="410"/>
                    </a:lnTo>
                    <a:lnTo>
                      <a:pt x="1" y="364"/>
                    </a:lnTo>
                    <a:lnTo>
                      <a:pt x="0" y="340"/>
                    </a:lnTo>
                    <a:lnTo>
                      <a:pt x="0" y="316"/>
                    </a:lnTo>
                    <a:lnTo>
                      <a:pt x="1" y="294"/>
                    </a:lnTo>
                    <a:lnTo>
                      <a:pt x="6" y="270"/>
                    </a:lnTo>
                    <a:lnTo>
                      <a:pt x="6" y="270"/>
                    </a:lnTo>
                    <a:lnTo>
                      <a:pt x="13" y="248"/>
                    </a:lnTo>
                    <a:lnTo>
                      <a:pt x="14" y="242"/>
                    </a:lnTo>
                    <a:lnTo>
                      <a:pt x="19" y="238"/>
                    </a:lnTo>
                    <a:lnTo>
                      <a:pt x="22" y="238"/>
                    </a:lnTo>
                    <a:lnTo>
                      <a:pt x="28" y="240"/>
                    </a:lnTo>
                    <a:lnTo>
                      <a:pt x="49" y="248"/>
                    </a:lnTo>
                    <a:lnTo>
                      <a:pt x="49" y="248"/>
                    </a:lnTo>
                    <a:lnTo>
                      <a:pt x="52" y="249"/>
                    </a:lnTo>
                    <a:lnTo>
                      <a:pt x="57" y="251"/>
                    </a:lnTo>
                    <a:lnTo>
                      <a:pt x="62" y="251"/>
                    </a:lnTo>
                    <a:lnTo>
                      <a:pt x="68" y="248"/>
                    </a:lnTo>
                    <a:lnTo>
                      <a:pt x="68" y="248"/>
                    </a:lnTo>
                    <a:lnTo>
                      <a:pt x="52" y="235"/>
                    </a:lnTo>
                    <a:lnTo>
                      <a:pt x="46" y="227"/>
                    </a:lnTo>
                    <a:lnTo>
                      <a:pt x="41" y="219"/>
                    </a:lnTo>
                    <a:lnTo>
                      <a:pt x="40" y="211"/>
                    </a:lnTo>
                    <a:lnTo>
                      <a:pt x="38" y="202"/>
                    </a:lnTo>
                    <a:lnTo>
                      <a:pt x="40" y="191"/>
                    </a:lnTo>
                    <a:lnTo>
                      <a:pt x="46" y="180"/>
                    </a:lnTo>
                    <a:lnTo>
                      <a:pt x="46" y="180"/>
                    </a:lnTo>
                    <a:lnTo>
                      <a:pt x="52" y="168"/>
                    </a:lnTo>
                    <a:lnTo>
                      <a:pt x="60" y="159"/>
                    </a:lnTo>
                    <a:lnTo>
                      <a:pt x="70" y="149"/>
                    </a:lnTo>
                    <a:lnTo>
                      <a:pt x="79" y="143"/>
                    </a:lnTo>
                    <a:lnTo>
                      <a:pt x="89" y="138"/>
                    </a:lnTo>
                    <a:lnTo>
                      <a:pt x="102" y="134"/>
                    </a:lnTo>
                    <a:lnTo>
                      <a:pt x="113" y="132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52" y="132"/>
                    </a:lnTo>
                    <a:lnTo>
                      <a:pt x="178" y="132"/>
                    </a:lnTo>
                    <a:lnTo>
                      <a:pt x="178" y="132"/>
                    </a:lnTo>
                    <a:lnTo>
                      <a:pt x="192" y="132"/>
                    </a:lnTo>
                    <a:lnTo>
                      <a:pt x="206" y="130"/>
                    </a:lnTo>
                    <a:lnTo>
                      <a:pt x="219" y="127"/>
                    </a:lnTo>
                    <a:lnTo>
                      <a:pt x="232" y="121"/>
                    </a:lnTo>
                    <a:lnTo>
                      <a:pt x="243" y="114"/>
                    </a:lnTo>
                    <a:lnTo>
                      <a:pt x="254" y="105"/>
                    </a:lnTo>
                    <a:lnTo>
                      <a:pt x="264" y="95"/>
                    </a:lnTo>
                    <a:lnTo>
                      <a:pt x="271" y="84"/>
                    </a:lnTo>
                    <a:lnTo>
                      <a:pt x="271" y="84"/>
                    </a:lnTo>
                    <a:lnTo>
                      <a:pt x="278" y="75"/>
                    </a:lnTo>
                    <a:lnTo>
                      <a:pt x="286" y="65"/>
                    </a:lnTo>
                    <a:lnTo>
                      <a:pt x="302" y="51"/>
                    </a:lnTo>
                    <a:lnTo>
                      <a:pt x="319" y="38"/>
                    </a:lnTo>
                    <a:lnTo>
                      <a:pt x="340" y="29"/>
                    </a:lnTo>
                    <a:lnTo>
                      <a:pt x="360" y="21"/>
                    </a:lnTo>
                    <a:lnTo>
                      <a:pt x="383" y="14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2" y="10"/>
                    </a:lnTo>
                    <a:lnTo>
                      <a:pt x="416" y="18"/>
                    </a:lnTo>
                    <a:lnTo>
                      <a:pt x="413" y="26"/>
                    </a:lnTo>
                    <a:lnTo>
                      <a:pt x="410" y="32"/>
                    </a:lnTo>
                    <a:lnTo>
                      <a:pt x="408" y="40"/>
                    </a:lnTo>
                    <a:lnTo>
                      <a:pt x="408" y="48"/>
                    </a:lnTo>
                    <a:lnTo>
                      <a:pt x="411" y="64"/>
                    </a:lnTo>
                    <a:lnTo>
                      <a:pt x="411" y="64"/>
                    </a:lnTo>
                    <a:lnTo>
                      <a:pt x="414" y="80"/>
                    </a:lnTo>
                    <a:lnTo>
                      <a:pt x="414" y="92"/>
                    </a:lnTo>
                    <a:lnTo>
                      <a:pt x="413" y="105"/>
                    </a:lnTo>
                    <a:lnTo>
                      <a:pt x="408" y="118"/>
                    </a:lnTo>
                    <a:lnTo>
                      <a:pt x="402" y="127"/>
                    </a:lnTo>
                    <a:lnTo>
                      <a:pt x="392" y="138"/>
                    </a:lnTo>
                    <a:lnTo>
                      <a:pt x="381" y="148"/>
                    </a:lnTo>
                    <a:lnTo>
                      <a:pt x="367" y="156"/>
                    </a:lnTo>
                    <a:lnTo>
                      <a:pt x="367" y="156"/>
                    </a:lnTo>
                    <a:lnTo>
                      <a:pt x="362" y="161"/>
                    </a:lnTo>
                    <a:lnTo>
                      <a:pt x="360" y="162"/>
                    </a:lnTo>
                    <a:lnTo>
                      <a:pt x="364" y="170"/>
                    </a:lnTo>
                    <a:lnTo>
                      <a:pt x="364" y="170"/>
                    </a:lnTo>
                    <a:lnTo>
                      <a:pt x="370" y="186"/>
                    </a:lnTo>
                    <a:lnTo>
                      <a:pt x="375" y="202"/>
                    </a:lnTo>
                    <a:lnTo>
                      <a:pt x="378" y="210"/>
                    </a:lnTo>
                    <a:lnTo>
                      <a:pt x="378" y="218"/>
                    </a:lnTo>
                    <a:lnTo>
                      <a:pt x="378" y="227"/>
                    </a:lnTo>
                    <a:lnTo>
                      <a:pt x="376" y="235"/>
                    </a:lnTo>
                    <a:lnTo>
                      <a:pt x="376" y="235"/>
                    </a:lnTo>
                    <a:lnTo>
                      <a:pt x="375" y="240"/>
                    </a:lnTo>
                    <a:lnTo>
                      <a:pt x="375" y="245"/>
                    </a:lnTo>
                    <a:lnTo>
                      <a:pt x="376" y="248"/>
                    </a:lnTo>
                    <a:lnTo>
                      <a:pt x="380" y="249"/>
                    </a:lnTo>
                    <a:lnTo>
                      <a:pt x="386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408" y="253"/>
                    </a:lnTo>
                    <a:lnTo>
                      <a:pt x="421" y="254"/>
                    </a:lnTo>
                    <a:lnTo>
                      <a:pt x="435" y="257"/>
                    </a:lnTo>
                    <a:lnTo>
                      <a:pt x="448" y="261"/>
                    </a:lnTo>
                    <a:lnTo>
                      <a:pt x="448" y="261"/>
                    </a:lnTo>
                    <a:lnTo>
                      <a:pt x="457" y="264"/>
                    </a:lnTo>
                    <a:lnTo>
                      <a:pt x="470" y="267"/>
                    </a:lnTo>
                    <a:lnTo>
                      <a:pt x="475" y="269"/>
                    </a:lnTo>
                    <a:lnTo>
                      <a:pt x="478" y="273"/>
                    </a:lnTo>
                    <a:lnTo>
                      <a:pt x="481" y="278"/>
                    </a:lnTo>
                    <a:lnTo>
                      <a:pt x="483" y="286"/>
                    </a:lnTo>
                    <a:lnTo>
                      <a:pt x="483" y="286"/>
                    </a:lnTo>
                    <a:lnTo>
                      <a:pt x="481" y="294"/>
                    </a:lnTo>
                    <a:lnTo>
                      <a:pt x="480" y="302"/>
                    </a:lnTo>
                    <a:lnTo>
                      <a:pt x="478" y="310"/>
                    </a:lnTo>
                    <a:lnTo>
                      <a:pt x="473" y="318"/>
                    </a:lnTo>
                    <a:lnTo>
                      <a:pt x="468" y="324"/>
                    </a:lnTo>
                    <a:lnTo>
                      <a:pt x="464" y="329"/>
                    </a:lnTo>
                    <a:lnTo>
                      <a:pt x="457" y="334"/>
                    </a:lnTo>
                    <a:lnTo>
                      <a:pt x="449" y="338"/>
                    </a:lnTo>
                    <a:lnTo>
                      <a:pt x="449" y="338"/>
                    </a:lnTo>
                    <a:lnTo>
                      <a:pt x="441" y="342"/>
                    </a:lnTo>
                    <a:lnTo>
                      <a:pt x="434" y="345"/>
                    </a:lnTo>
                    <a:lnTo>
                      <a:pt x="426" y="350"/>
                    </a:lnTo>
                    <a:lnTo>
                      <a:pt x="416" y="354"/>
                    </a:lnTo>
                    <a:lnTo>
                      <a:pt x="416" y="354"/>
                    </a:lnTo>
                    <a:lnTo>
                      <a:pt x="413" y="357"/>
                    </a:lnTo>
                    <a:lnTo>
                      <a:pt x="410" y="359"/>
                    </a:lnTo>
                    <a:lnTo>
                      <a:pt x="405" y="357"/>
                    </a:lnTo>
                    <a:lnTo>
                      <a:pt x="402" y="356"/>
                    </a:lnTo>
                    <a:lnTo>
                      <a:pt x="399" y="353"/>
                    </a:lnTo>
                    <a:lnTo>
                      <a:pt x="397" y="350"/>
                    </a:lnTo>
                    <a:lnTo>
                      <a:pt x="394" y="343"/>
                    </a:lnTo>
                    <a:lnTo>
                      <a:pt x="394" y="338"/>
                    </a:lnTo>
                    <a:lnTo>
                      <a:pt x="394" y="338"/>
                    </a:lnTo>
                    <a:lnTo>
                      <a:pt x="394" y="330"/>
                    </a:lnTo>
                    <a:lnTo>
                      <a:pt x="392" y="327"/>
                    </a:lnTo>
                    <a:lnTo>
                      <a:pt x="387" y="326"/>
                    </a:lnTo>
                    <a:lnTo>
                      <a:pt x="387" y="326"/>
                    </a:lnTo>
                    <a:lnTo>
                      <a:pt x="383" y="326"/>
                    </a:lnTo>
                    <a:lnTo>
                      <a:pt x="380" y="327"/>
                    </a:lnTo>
                    <a:lnTo>
                      <a:pt x="376" y="332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0" y="353"/>
                    </a:lnTo>
                    <a:lnTo>
                      <a:pt x="368" y="361"/>
                    </a:lnTo>
                    <a:lnTo>
                      <a:pt x="368" y="370"/>
                    </a:lnTo>
                    <a:lnTo>
                      <a:pt x="368" y="370"/>
                    </a:lnTo>
                    <a:lnTo>
                      <a:pt x="368" y="383"/>
                    </a:lnTo>
                    <a:lnTo>
                      <a:pt x="367" y="389"/>
                    </a:lnTo>
                    <a:lnTo>
                      <a:pt x="364" y="394"/>
                    </a:lnTo>
                    <a:lnTo>
                      <a:pt x="360" y="399"/>
                    </a:lnTo>
                    <a:lnTo>
                      <a:pt x="356" y="402"/>
                    </a:lnTo>
                    <a:lnTo>
                      <a:pt x="349" y="404"/>
                    </a:lnTo>
                    <a:lnTo>
                      <a:pt x="341" y="405"/>
                    </a:lnTo>
                    <a:lnTo>
                      <a:pt x="341" y="405"/>
                    </a:lnTo>
                    <a:lnTo>
                      <a:pt x="337" y="405"/>
                    </a:lnTo>
                    <a:lnTo>
                      <a:pt x="333" y="408"/>
                    </a:lnTo>
                    <a:lnTo>
                      <a:pt x="333" y="408"/>
                    </a:lnTo>
                    <a:lnTo>
                      <a:pt x="330" y="413"/>
                    </a:lnTo>
                    <a:lnTo>
                      <a:pt x="329" y="418"/>
                    </a:lnTo>
                    <a:lnTo>
                      <a:pt x="329" y="431"/>
                    </a:lnTo>
                    <a:lnTo>
                      <a:pt x="327" y="435"/>
                    </a:lnTo>
                    <a:lnTo>
                      <a:pt x="326" y="440"/>
                    </a:lnTo>
                    <a:lnTo>
                      <a:pt x="322" y="443"/>
                    </a:lnTo>
                    <a:lnTo>
                      <a:pt x="316" y="446"/>
                    </a:lnTo>
                    <a:lnTo>
                      <a:pt x="316" y="446"/>
                    </a:lnTo>
                    <a:lnTo>
                      <a:pt x="305" y="450"/>
                    </a:lnTo>
                    <a:lnTo>
                      <a:pt x="297" y="456"/>
                    </a:lnTo>
                    <a:lnTo>
                      <a:pt x="292" y="464"/>
                    </a:lnTo>
                    <a:lnTo>
                      <a:pt x="289" y="475"/>
                    </a:lnTo>
                    <a:lnTo>
                      <a:pt x="289" y="475"/>
                    </a:lnTo>
                    <a:lnTo>
                      <a:pt x="316" y="475"/>
                    </a:lnTo>
                    <a:lnTo>
                      <a:pt x="329" y="473"/>
                    </a:lnTo>
                    <a:lnTo>
                      <a:pt x="341" y="470"/>
                    </a:lnTo>
                    <a:lnTo>
                      <a:pt x="341" y="470"/>
                    </a:lnTo>
                    <a:lnTo>
                      <a:pt x="354" y="467"/>
                    </a:lnTo>
                    <a:lnTo>
                      <a:pt x="368" y="465"/>
                    </a:lnTo>
                    <a:lnTo>
                      <a:pt x="381" y="467"/>
                    </a:lnTo>
                    <a:lnTo>
                      <a:pt x="386" y="469"/>
                    </a:lnTo>
                    <a:lnTo>
                      <a:pt x="391" y="472"/>
                    </a:lnTo>
                    <a:lnTo>
                      <a:pt x="391" y="472"/>
                    </a:lnTo>
                    <a:lnTo>
                      <a:pt x="403" y="481"/>
                    </a:lnTo>
                    <a:lnTo>
                      <a:pt x="408" y="483"/>
                    </a:lnTo>
                    <a:lnTo>
                      <a:pt x="411" y="485"/>
                    </a:lnTo>
                    <a:lnTo>
                      <a:pt x="414" y="481"/>
                    </a:lnTo>
                    <a:lnTo>
                      <a:pt x="416" y="478"/>
                    </a:lnTo>
                    <a:lnTo>
                      <a:pt x="421" y="464"/>
                    </a:lnTo>
                    <a:lnTo>
                      <a:pt x="421" y="464"/>
                    </a:lnTo>
                    <a:lnTo>
                      <a:pt x="422" y="459"/>
                    </a:lnTo>
                    <a:lnTo>
                      <a:pt x="426" y="458"/>
                    </a:lnTo>
                    <a:lnTo>
                      <a:pt x="427" y="458"/>
                    </a:lnTo>
                    <a:lnTo>
                      <a:pt x="430" y="458"/>
                    </a:lnTo>
                    <a:lnTo>
                      <a:pt x="435" y="462"/>
                    </a:lnTo>
                    <a:lnTo>
                      <a:pt x="438" y="469"/>
                    </a:lnTo>
                    <a:lnTo>
                      <a:pt x="438" y="469"/>
                    </a:lnTo>
                    <a:lnTo>
                      <a:pt x="443" y="485"/>
                    </a:lnTo>
                    <a:lnTo>
                      <a:pt x="449" y="500"/>
                    </a:lnTo>
                    <a:lnTo>
                      <a:pt x="456" y="515"/>
                    </a:lnTo>
                    <a:lnTo>
                      <a:pt x="462" y="531"/>
                    </a:lnTo>
                    <a:lnTo>
                      <a:pt x="462" y="531"/>
                    </a:lnTo>
                    <a:lnTo>
                      <a:pt x="464" y="535"/>
                    </a:lnTo>
                    <a:lnTo>
                      <a:pt x="464" y="542"/>
                    </a:lnTo>
                    <a:lnTo>
                      <a:pt x="461" y="551"/>
                    </a:lnTo>
                    <a:lnTo>
                      <a:pt x="456" y="561"/>
                    </a:lnTo>
                    <a:lnTo>
                      <a:pt x="448" y="570"/>
                    </a:lnTo>
                    <a:lnTo>
                      <a:pt x="448" y="570"/>
                    </a:lnTo>
                    <a:lnTo>
                      <a:pt x="441" y="577"/>
                    </a:lnTo>
                    <a:lnTo>
                      <a:pt x="437" y="585"/>
                    </a:lnTo>
                    <a:lnTo>
                      <a:pt x="432" y="593"/>
                    </a:lnTo>
                    <a:lnTo>
                      <a:pt x="432" y="597"/>
                    </a:lnTo>
                    <a:lnTo>
                      <a:pt x="432" y="602"/>
                    </a:lnTo>
                    <a:lnTo>
                      <a:pt x="432" y="602"/>
                    </a:lnTo>
                    <a:close/>
                    <a:moveTo>
                      <a:pt x="198" y="159"/>
                    </a:moveTo>
                    <a:lnTo>
                      <a:pt x="198" y="159"/>
                    </a:lnTo>
                    <a:lnTo>
                      <a:pt x="190" y="157"/>
                    </a:lnTo>
                    <a:lnTo>
                      <a:pt x="181" y="157"/>
                    </a:lnTo>
                    <a:lnTo>
                      <a:pt x="165" y="157"/>
                    </a:lnTo>
                    <a:lnTo>
                      <a:pt x="148" y="162"/>
                    </a:lnTo>
                    <a:lnTo>
                      <a:pt x="132" y="167"/>
                    </a:lnTo>
                    <a:lnTo>
                      <a:pt x="132" y="167"/>
                    </a:lnTo>
                    <a:lnTo>
                      <a:pt x="136" y="172"/>
                    </a:lnTo>
                    <a:lnTo>
                      <a:pt x="140" y="178"/>
                    </a:lnTo>
                    <a:lnTo>
                      <a:pt x="140" y="184"/>
                    </a:lnTo>
                    <a:lnTo>
                      <a:pt x="140" y="191"/>
                    </a:lnTo>
                    <a:lnTo>
                      <a:pt x="138" y="205"/>
                    </a:lnTo>
                    <a:lnTo>
                      <a:pt x="136" y="219"/>
                    </a:lnTo>
                    <a:lnTo>
                      <a:pt x="136" y="219"/>
                    </a:lnTo>
                    <a:lnTo>
                      <a:pt x="141" y="216"/>
                    </a:lnTo>
                    <a:lnTo>
                      <a:pt x="146" y="215"/>
                    </a:lnTo>
                    <a:lnTo>
                      <a:pt x="151" y="213"/>
                    </a:lnTo>
                    <a:lnTo>
                      <a:pt x="156" y="213"/>
                    </a:lnTo>
                    <a:lnTo>
                      <a:pt x="163" y="216"/>
                    </a:lnTo>
                    <a:lnTo>
                      <a:pt x="170" y="221"/>
                    </a:lnTo>
                    <a:lnTo>
                      <a:pt x="184" y="234"/>
                    </a:lnTo>
                    <a:lnTo>
                      <a:pt x="194" y="238"/>
                    </a:lnTo>
                    <a:lnTo>
                      <a:pt x="198" y="240"/>
                    </a:lnTo>
                    <a:lnTo>
                      <a:pt x="203" y="240"/>
                    </a:lnTo>
                    <a:lnTo>
                      <a:pt x="203" y="240"/>
                    </a:lnTo>
                    <a:lnTo>
                      <a:pt x="195" y="232"/>
                    </a:lnTo>
                    <a:lnTo>
                      <a:pt x="189" y="224"/>
                    </a:lnTo>
                    <a:lnTo>
                      <a:pt x="186" y="215"/>
                    </a:lnTo>
                    <a:lnTo>
                      <a:pt x="184" y="205"/>
                    </a:lnTo>
                    <a:lnTo>
                      <a:pt x="184" y="194"/>
                    </a:lnTo>
                    <a:lnTo>
                      <a:pt x="187" y="183"/>
                    </a:lnTo>
                    <a:lnTo>
                      <a:pt x="192" y="172"/>
                    </a:lnTo>
                    <a:lnTo>
                      <a:pt x="198" y="159"/>
                    </a:lnTo>
                    <a:lnTo>
                      <a:pt x="198" y="159"/>
                    </a:lnTo>
                    <a:close/>
                    <a:moveTo>
                      <a:pt x="17" y="362"/>
                    </a:moveTo>
                    <a:lnTo>
                      <a:pt x="17" y="362"/>
                    </a:lnTo>
                    <a:lnTo>
                      <a:pt x="14" y="365"/>
                    </a:lnTo>
                    <a:lnTo>
                      <a:pt x="13" y="370"/>
                    </a:lnTo>
                    <a:lnTo>
                      <a:pt x="14" y="378"/>
                    </a:lnTo>
                    <a:lnTo>
                      <a:pt x="16" y="386"/>
                    </a:lnTo>
                    <a:lnTo>
                      <a:pt x="19" y="392"/>
                    </a:lnTo>
                    <a:lnTo>
                      <a:pt x="19" y="392"/>
                    </a:lnTo>
                    <a:lnTo>
                      <a:pt x="24" y="400"/>
                    </a:lnTo>
                    <a:lnTo>
                      <a:pt x="30" y="405"/>
                    </a:lnTo>
                    <a:lnTo>
                      <a:pt x="36" y="408"/>
                    </a:lnTo>
                    <a:lnTo>
                      <a:pt x="41" y="408"/>
                    </a:lnTo>
                    <a:lnTo>
                      <a:pt x="44" y="407"/>
                    </a:lnTo>
                    <a:lnTo>
                      <a:pt x="44" y="407"/>
                    </a:lnTo>
                    <a:lnTo>
                      <a:pt x="48" y="404"/>
                    </a:lnTo>
                    <a:lnTo>
                      <a:pt x="51" y="400"/>
                    </a:lnTo>
                    <a:lnTo>
                      <a:pt x="51" y="397"/>
                    </a:lnTo>
                    <a:lnTo>
                      <a:pt x="49" y="392"/>
                    </a:lnTo>
                    <a:lnTo>
                      <a:pt x="44" y="386"/>
                    </a:lnTo>
                    <a:lnTo>
                      <a:pt x="41" y="380"/>
                    </a:lnTo>
                    <a:lnTo>
                      <a:pt x="41" y="380"/>
                    </a:lnTo>
                    <a:lnTo>
                      <a:pt x="36" y="375"/>
                    </a:lnTo>
                    <a:lnTo>
                      <a:pt x="32" y="369"/>
                    </a:lnTo>
                    <a:lnTo>
                      <a:pt x="25" y="365"/>
                    </a:lnTo>
                    <a:lnTo>
                      <a:pt x="17" y="362"/>
                    </a:lnTo>
                    <a:lnTo>
                      <a:pt x="17" y="362"/>
                    </a:lnTo>
                    <a:close/>
                    <a:moveTo>
                      <a:pt x="98" y="237"/>
                    </a:moveTo>
                    <a:lnTo>
                      <a:pt x="98" y="237"/>
                    </a:lnTo>
                    <a:lnTo>
                      <a:pt x="92" y="235"/>
                    </a:lnTo>
                    <a:lnTo>
                      <a:pt x="87" y="237"/>
                    </a:lnTo>
                    <a:lnTo>
                      <a:pt x="84" y="240"/>
                    </a:lnTo>
                    <a:lnTo>
                      <a:pt x="82" y="248"/>
                    </a:lnTo>
                    <a:lnTo>
                      <a:pt x="82" y="248"/>
                    </a:lnTo>
                    <a:lnTo>
                      <a:pt x="84" y="256"/>
                    </a:lnTo>
                    <a:lnTo>
                      <a:pt x="87" y="262"/>
                    </a:lnTo>
                    <a:lnTo>
                      <a:pt x="92" y="267"/>
                    </a:lnTo>
                    <a:lnTo>
                      <a:pt x="98" y="269"/>
                    </a:lnTo>
                    <a:lnTo>
                      <a:pt x="98" y="269"/>
                    </a:lnTo>
                    <a:lnTo>
                      <a:pt x="102" y="267"/>
                    </a:lnTo>
                    <a:lnTo>
                      <a:pt x="105" y="265"/>
                    </a:lnTo>
                    <a:lnTo>
                      <a:pt x="109" y="259"/>
                    </a:lnTo>
                    <a:lnTo>
                      <a:pt x="113" y="251"/>
                    </a:lnTo>
                    <a:lnTo>
                      <a:pt x="113" y="243"/>
                    </a:lnTo>
                    <a:lnTo>
                      <a:pt x="113" y="243"/>
                    </a:lnTo>
                    <a:lnTo>
                      <a:pt x="113" y="240"/>
                    </a:lnTo>
                    <a:lnTo>
                      <a:pt x="113" y="237"/>
                    </a:lnTo>
                    <a:lnTo>
                      <a:pt x="111" y="235"/>
                    </a:lnTo>
                    <a:lnTo>
                      <a:pt x="108" y="235"/>
                    </a:lnTo>
                    <a:lnTo>
                      <a:pt x="103" y="235"/>
                    </a:lnTo>
                    <a:lnTo>
                      <a:pt x="98" y="237"/>
                    </a:lnTo>
                    <a:lnTo>
                      <a:pt x="98" y="2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0" name="Freeform 12">
                <a:extLst>
                  <a:ext uri="{FF2B5EF4-FFF2-40B4-BE49-F238E27FC236}">
                    <a16:creationId xmlns:a16="http://schemas.microsoft.com/office/drawing/2014/main" id="{EA6AC233-75C9-267A-C7CC-8333E8F72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215"/>
                <a:ext cx="322" cy="251"/>
              </a:xfrm>
              <a:custGeom>
                <a:avLst/>
                <a:gdLst>
                  <a:gd name="T0" fmla="*/ 505 w 645"/>
                  <a:gd name="T1" fmla="*/ 3 h 504"/>
                  <a:gd name="T2" fmla="*/ 418 w 645"/>
                  <a:gd name="T3" fmla="*/ 24 h 504"/>
                  <a:gd name="T4" fmla="*/ 386 w 645"/>
                  <a:gd name="T5" fmla="*/ 72 h 504"/>
                  <a:gd name="T6" fmla="*/ 375 w 645"/>
                  <a:gd name="T7" fmla="*/ 122 h 504"/>
                  <a:gd name="T8" fmla="*/ 403 w 645"/>
                  <a:gd name="T9" fmla="*/ 170 h 504"/>
                  <a:gd name="T10" fmla="*/ 435 w 645"/>
                  <a:gd name="T11" fmla="*/ 202 h 504"/>
                  <a:gd name="T12" fmla="*/ 413 w 645"/>
                  <a:gd name="T13" fmla="*/ 230 h 504"/>
                  <a:gd name="T14" fmla="*/ 356 w 645"/>
                  <a:gd name="T15" fmla="*/ 268 h 504"/>
                  <a:gd name="T16" fmla="*/ 310 w 645"/>
                  <a:gd name="T17" fmla="*/ 249 h 504"/>
                  <a:gd name="T18" fmla="*/ 303 w 645"/>
                  <a:gd name="T19" fmla="*/ 151 h 504"/>
                  <a:gd name="T20" fmla="*/ 298 w 645"/>
                  <a:gd name="T21" fmla="*/ 110 h 504"/>
                  <a:gd name="T22" fmla="*/ 243 w 645"/>
                  <a:gd name="T23" fmla="*/ 126 h 504"/>
                  <a:gd name="T24" fmla="*/ 208 w 645"/>
                  <a:gd name="T25" fmla="*/ 180 h 504"/>
                  <a:gd name="T26" fmla="*/ 146 w 645"/>
                  <a:gd name="T27" fmla="*/ 292 h 504"/>
                  <a:gd name="T28" fmla="*/ 52 w 645"/>
                  <a:gd name="T29" fmla="*/ 384 h 504"/>
                  <a:gd name="T30" fmla="*/ 33 w 645"/>
                  <a:gd name="T31" fmla="*/ 407 h 504"/>
                  <a:gd name="T32" fmla="*/ 9 w 645"/>
                  <a:gd name="T33" fmla="*/ 418 h 504"/>
                  <a:gd name="T34" fmla="*/ 14 w 645"/>
                  <a:gd name="T35" fmla="*/ 443 h 504"/>
                  <a:gd name="T36" fmla="*/ 8 w 645"/>
                  <a:gd name="T37" fmla="*/ 451 h 504"/>
                  <a:gd name="T38" fmla="*/ 0 w 645"/>
                  <a:gd name="T39" fmla="*/ 464 h 504"/>
                  <a:gd name="T40" fmla="*/ 17 w 645"/>
                  <a:gd name="T41" fmla="*/ 470 h 504"/>
                  <a:gd name="T42" fmla="*/ 41 w 645"/>
                  <a:gd name="T43" fmla="*/ 469 h 504"/>
                  <a:gd name="T44" fmla="*/ 81 w 645"/>
                  <a:gd name="T45" fmla="*/ 478 h 504"/>
                  <a:gd name="T46" fmla="*/ 130 w 645"/>
                  <a:gd name="T47" fmla="*/ 457 h 504"/>
                  <a:gd name="T48" fmla="*/ 171 w 645"/>
                  <a:gd name="T49" fmla="*/ 429 h 504"/>
                  <a:gd name="T50" fmla="*/ 205 w 645"/>
                  <a:gd name="T51" fmla="*/ 435 h 504"/>
                  <a:gd name="T52" fmla="*/ 248 w 645"/>
                  <a:gd name="T53" fmla="*/ 432 h 504"/>
                  <a:gd name="T54" fmla="*/ 283 w 645"/>
                  <a:gd name="T55" fmla="*/ 427 h 504"/>
                  <a:gd name="T56" fmla="*/ 297 w 645"/>
                  <a:gd name="T57" fmla="*/ 442 h 504"/>
                  <a:gd name="T58" fmla="*/ 322 w 645"/>
                  <a:gd name="T59" fmla="*/ 467 h 504"/>
                  <a:gd name="T60" fmla="*/ 379 w 645"/>
                  <a:gd name="T61" fmla="*/ 481 h 504"/>
                  <a:gd name="T62" fmla="*/ 437 w 645"/>
                  <a:gd name="T63" fmla="*/ 502 h 504"/>
                  <a:gd name="T64" fmla="*/ 464 w 645"/>
                  <a:gd name="T65" fmla="*/ 470 h 504"/>
                  <a:gd name="T66" fmla="*/ 454 w 645"/>
                  <a:gd name="T67" fmla="*/ 415 h 504"/>
                  <a:gd name="T68" fmla="*/ 432 w 645"/>
                  <a:gd name="T69" fmla="*/ 384 h 504"/>
                  <a:gd name="T70" fmla="*/ 426 w 645"/>
                  <a:gd name="T71" fmla="*/ 357 h 504"/>
                  <a:gd name="T72" fmla="*/ 454 w 645"/>
                  <a:gd name="T73" fmla="*/ 342 h 504"/>
                  <a:gd name="T74" fmla="*/ 502 w 645"/>
                  <a:gd name="T75" fmla="*/ 337 h 504"/>
                  <a:gd name="T76" fmla="*/ 554 w 645"/>
                  <a:gd name="T77" fmla="*/ 330 h 504"/>
                  <a:gd name="T78" fmla="*/ 572 w 645"/>
                  <a:gd name="T79" fmla="*/ 294 h 504"/>
                  <a:gd name="T80" fmla="*/ 594 w 645"/>
                  <a:gd name="T81" fmla="*/ 281 h 504"/>
                  <a:gd name="T82" fmla="*/ 613 w 645"/>
                  <a:gd name="T83" fmla="*/ 257 h 504"/>
                  <a:gd name="T84" fmla="*/ 607 w 645"/>
                  <a:gd name="T85" fmla="*/ 237 h 504"/>
                  <a:gd name="T86" fmla="*/ 570 w 645"/>
                  <a:gd name="T87" fmla="*/ 224 h 504"/>
                  <a:gd name="T88" fmla="*/ 559 w 645"/>
                  <a:gd name="T89" fmla="*/ 199 h 504"/>
                  <a:gd name="T90" fmla="*/ 575 w 645"/>
                  <a:gd name="T91" fmla="*/ 173 h 504"/>
                  <a:gd name="T92" fmla="*/ 605 w 645"/>
                  <a:gd name="T93" fmla="*/ 172 h 504"/>
                  <a:gd name="T94" fmla="*/ 629 w 645"/>
                  <a:gd name="T95" fmla="*/ 135 h 504"/>
                  <a:gd name="T96" fmla="*/ 642 w 645"/>
                  <a:gd name="T97" fmla="*/ 94 h 504"/>
                  <a:gd name="T98" fmla="*/ 638 w 645"/>
                  <a:gd name="T99" fmla="*/ 45 h 504"/>
                  <a:gd name="T100" fmla="*/ 583 w 645"/>
                  <a:gd name="T101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5" h="504">
                    <a:moveTo>
                      <a:pt x="573" y="0"/>
                    </a:moveTo>
                    <a:lnTo>
                      <a:pt x="573" y="0"/>
                    </a:lnTo>
                    <a:lnTo>
                      <a:pt x="551" y="0"/>
                    </a:lnTo>
                    <a:lnTo>
                      <a:pt x="529" y="2"/>
                    </a:lnTo>
                    <a:lnTo>
                      <a:pt x="505" y="3"/>
                    </a:lnTo>
                    <a:lnTo>
                      <a:pt x="483" y="6"/>
                    </a:lnTo>
                    <a:lnTo>
                      <a:pt x="483" y="6"/>
                    </a:lnTo>
                    <a:lnTo>
                      <a:pt x="460" y="11"/>
                    </a:lnTo>
                    <a:lnTo>
                      <a:pt x="438" y="18"/>
                    </a:lnTo>
                    <a:lnTo>
                      <a:pt x="418" y="24"/>
                    </a:lnTo>
                    <a:lnTo>
                      <a:pt x="397" y="33"/>
                    </a:lnTo>
                    <a:lnTo>
                      <a:pt x="397" y="33"/>
                    </a:lnTo>
                    <a:lnTo>
                      <a:pt x="397" y="41"/>
                    </a:lnTo>
                    <a:lnTo>
                      <a:pt x="394" y="49"/>
                    </a:lnTo>
                    <a:lnTo>
                      <a:pt x="386" y="72"/>
                    </a:lnTo>
                    <a:lnTo>
                      <a:pt x="381" y="84"/>
                    </a:lnTo>
                    <a:lnTo>
                      <a:pt x="378" y="97"/>
                    </a:lnTo>
                    <a:lnTo>
                      <a:pt x="375" y="110"/>
                    </a:lnTo>
                    <a:lnTo>
                      <a:pt x="375" y="122"/>
                    </a:lnTo>
                    <a:lnTo>
                      <a:pt x="375" y="122"/>
                    </a:lnTo>
                    <a:lnTo>
                      <a:pt x="376" y="130"/>
                    </a:lnTo>
                    <a:lnTo>
                      <a:pt x="379" y="137"/>
                    </a:lnTo>
                    <a:lnTo>
                      <a:pt x="386" y="149"/>
                    </a:lnTo>
                    <a:lnTo>
                      <a:pt x="394" y="160"/>
                    </a:lnTo>
                    <a:lnTo>
                      <a:pt x="403" y="170"/>
                    </a:lnTo>
                    <a:lnTo>
                      <a:pt x="422" y="186"/>
                    </a:lnTo>
                    <a:lnTo>
                      <a:pt x="432" y="192"/>
                    </a:lnTo>
                    <a:lnTo>
                      <a:pt x="432" y="192"/>
                    </a:lnTo>
                    <a:lnTo>
                      <a:pt x="433" y="197"/>
                    </a:lnTo>
                    <a:lnTo>
                      <a:pt x="435" y="202"/>
                    </a:lnTo>
                    <a:lnTo>
                      <a:pt x="432" y="208"/>
                    </a:lnTo>
                    <a:lnTo>
                      <a:pt x="430" y="213"/>
                    </a:lnTo>
                    <a:lnTo>
                      <a:pt x="421" y="222"/>
                    </a:lnTo>
                    <a:lnTo>
                      <a:pt x="413" y="230"/>
                    </a:lnTo>
                    <a:lnTo>
                      <a:pt x="413" y="230"/>
                    </a:lnTo>
                    <a:lnTo>
                      <a:pt x="400" y="243"/>
                    </a:lnTo>
                    <a:lnTo>
                      <a:pt x="387" y="254"/>
                    </a:lnTo>
                    <a:lnTo>
                      <a:pt x="373" y="262"/>
                    </a:lnTo>
                    <a:lnTo>
                      <a:pt x="365" y="265"/>
                    </a:lnTo>
                    <a:lnTo>
                      <a:pt x="356" y="268"/>
                    </a:lnTo>
                    <a:lnTo>
                      <a:pt x="356" y="268"/>
                    </a:lnTo>
                    <a:lnTo>
                      <a:pt x="333" y="261"/>
                    </a:lnTo>
                    <a:lnTo>
                      <a:pt x="311" y="251"/>
                    </a:lnTo>
                    <a:lnTo>
                      <a:pt x="311" y="251"/>
                    </a:lnTo>
                    <a:lnTo>
                      <a:pt x="310" y="249"/>
                    </a:lnTo>
                    <a:lnTo>
                      <a:pt x="308" y="246"/>
                    </a:lnTo>
                    <a:lnTo>
                      <a:pt x="306" y="234"/>
                    </a:lnTo>
                    <a:lnTo>
                      <a:pt x="305" y="216"/>
                    </a:lnTo>
                    <a:lnTo>
                      <a:pt x="303" y="194"/>
                    </a:lnTo>
                    <a:lnTo>
                      <a:pt x="303" y="151"/>
                    </a:lnTo>
                    <a:lnTo>
                      <a:pt x="306" y="130"/>
                    </a:lnTo>
                    <a:lnTo>
                      <a:pt x="308" y="116"/>
                    </a:lnTo>
                    <a:lnTo>
                      <a:pt x="308" y="116"/>
                    </a:lnTo>
                    <a:lnTo>
                      <a:pt x="303" y="111"/>
                    </a:lnTo>
                    <a:lnTo>
                      <a:pt x="298" y="110"/>
                    </a:lnTo>
                    <a:lnTo>
                      <a:pt x="283" y="111"/>
                    </a:lnTo>
                    <a:lnTo>
                      <a:pt x="283" y="111"/>
                    </a:lnTo>
                    <a:lnTo>
                      <a:pt x="267" y="113"/>
                    </a:lnTo>
                    <a:lnTo>
                      <a:pt x="254" y="118"/>
                    </a:lnTo>
                    <a:lnTo>
                      <a:pt x="243" y="126"/>
                    </a:lnTo>
                    <a:lnTo>
                      <a:pt x="233" y="133"/>
                    </a:lnTo>
                    <a:lnTo>
                      <a:pt x="225" y="143"/>
                    </a:lnTo>
                    <a:lnTo>
                      <a:pt x="219" y="154"/>
                    </a:lnTo>
                    <a:lnTo>
                      <a:pt x="213" y="167"/>
                    </a:lnTo>
                    <a:lnTo>
                      <a:pt x="208" y="180"/>
                    </a:lnTo>
                    <a:lnTo>
                      <a:pt x="208" y="180"/>
                    </a:lnTo>
                    <a:lnTo>
                      <a:pt x="195" y="210"/>
                    </a:lnTo>
                    <a:lnTo>
                      <a:pt x="181" y="240"/>
                    </a:lnTo>
                    <a:lnTo>
                      <a:pt x="163" y="267"/>
                    </a:lnTo>
                    <a:lnTo>
                      <a:pt x="146" y="292"/>
                    </a:lnTo>
                    <a:lnTo>
                      <a:pt x="125" y="318"/>
                    </a:lnTo>
                    <a:lnTo>
                      <a:pt x="103" y="342"/>
                    </a:lnTo>
                    <a:lnTo>
                      <a:pt x="79" y="364"/>
                    </a:lnTo>
                    <a:lnTo>
                      <a:pt x="52" y="384"/>
                    </a:lnTo>
                    <a:lnTo>
                      <a:pt x="52" y="384"/>
                    </a:lnTo>
                    <a:lnTo>
                      <a:pt x="81" y="407"/>
                    </a:lnTo>
                    <a:lnTo>
                      <a:pt x="81" y="407"/>
                    </a:lnTo>
                    <a:lnTo>
                      <a:pt x="55" y="407"/>
                    </a:lnTo>
                    <a:lnTo>
                      <a:pt x="55" y="407"/>
                    </a:lnTo>
                    <a:lnTo>
                      <a:pt x="33" y="407"/>
                    </a:lnTo>
                    <a:lnTo>
                      <a:pt x="33" y="407"/>
                    </a:lnTo>
                    <a:lnTo>
                      <a:pt x="25" y="408"/>
                    </a:lnTo>
                    <a:lnTo>
                      <a:pt x="17" y="410"/>
                    </a:lnTo>
                    <a:lnTo>
                      <a:pt x="12" y="413"/>
                    </a:lnTo>
                    <a:lnTo>
                      <a:pt x="9" y="418"/>
                    </a:lnTo>
                    <a:lnTo>
                      <a:pt x="8" y="423"/>
                    </a:lnTo>
                    <a:lnTo>
                      <a:pt x="8" y="429"/>
                    </a:lnTo>
                    <a:lnTo>
                      <a:pt x="11" y="435"/>
                    </a:lnTo>
                    <a:lnTo>
                      <a:pt x="14" y="443"/>
                    </a:lnTo>
                    <a:lnTo>
                      <a:pt x="14" y="443"/>
                    </a:lnTo>
                    <a:lnTo>
                      <a:pt x="17" y="446"/>
                    </a:lnTo>
                    <a:lnTo>
                      <a:pt x="19" y="450"/>
                    </a:lnTo>
                    <a:lnTo>
                      <a:pt x="14" y="451"/>
                    </a:lnTo>
                    <a:lnTo>
                      <a:pt x="14" y="451"/>
                    </a:lnTo>
                    <a:lnTo>
                      <a:pt x="8" y="451"/>
                    </a:lnTo>
                    <a:lnTo>
                      <a:pt x="3" y="454"/>
                    </a:lnTo>
                    <a:lnTo>
                      <a:pt x="0" y="456"/>
                    </a:lnTo>
                    <a:lnTo>
                      <a:pt x="0" y="457"/>
                    </a:lnTo>
                    <a:lnTo>
                      <a:pt x="0" y="46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3" y="467"/>
                    </a:lnTo>
                    <a:lnTo>
                      <a:pt x="5" y="470"/>
                    </a:lnTo>
                    <a:lnTo>
                      <a:pt x="11" y="470"/>
                    </a:lnTo>
                    <a:lnTo>
                      <a:pt x="17" y="470"/>
                    </a:lnTo>
                    <a:lnTo>
                      <a:pt x="24" y="467"/>
                    </a:lnTo>
                    <a:lnTo>
                      <a:pt x="24" y="467"/>
                    </a:lnTo>
                    <a:lnTo>
                      <a:pt x="30" y="465"/>
                    </a:lnTo>
                    <a:lnTo>
                      <a:pt x="36" y="465"/>
                    </a:lnTo>
                    <a:lnTo>
                      <a:pt x="41" y="469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59" y="477"/>
                    </a:lnTo>
                    <a:lnTo>
                      <a:pt x="70" y="478"/>
                    </a:lnTo>
                    <a:lnTo>
                      <a:pt x="81" y="478"/>
                    </a:lnTo>
                    <a:lnTo>
                      <a:pt x="90" y="477"/>
                    </a:lnTo>
                    <a:lnTo>
                      <a:pt x="100" y="473"/>
                    </a:lnTo>
                    <a:lnTo>
                      <a:pt x="111" y="469"/>
                    </a:lnTo>
                    <a:lnTo>
                      <a:pt x="130" y="457"/>
                    </a:lnTo>
                    <a:lnTo>
                      <a:pt x="130" y="457"/>
                    </a:lnTo>
                    <a:lnTo>
                      <a:pt x="138" y="451"/>
                    </a:lnTo>
                    <a:lnTo>
                      <a:pt x="146" y="445"/>
                    </a:lnTo>
                    <a:lnTo>
                      <a:pt x="154" y="438"/>
                    </a:lnTo>
                    <a:lnTo>
                      <a:pt x="162" y="434"/>
                    </a:lnTo>
                    <a:lnTo>
                      <a:pt x="171" y="429"/>
                    </a:lnTo>
                    <a:lnTo>
                      <a:pt x="181" y="427"/>
                    </a:lnTo>
                    <a:lnTo>
                      <a:pt x="192" y="429"/>
                    </a:lnTo>
                    <a:lnTo>
                      <a:pt x="203" y="435"/>
                    </a:lnTo>
                    <a:lnTo>
                      <a:pt x="203" y="435"/>
                    </a:lnTo>
                    <a:lnTo>
                      <a:pt x="205" y="435"/>
                    </a:lnTo>
                    <a:lnTo>
                      <a:pt x="208" y="434"/>
                    </a:lnTo>
                    <a:lnTo>
                      <a:pt x="214" y="430"/>
                    </a:lnTo>
                    <a:lnTo>
                      <a:pt x="214" y="430"/>
                    </a:lnTo>
                    <a:lnTo>
                      <a:pt x="230" y="430"/>
                    </a:lnTo>
                    <a:lnTo>
                      <a:pt x="248" y="432"/>
                    </a:lnTo>
                    <a:lnTo>
                      <a:pt x="257" y="434"/>
                    </a:lnTo>
                    <a:lnTo>
                      <a:pt x="265" y="432"/>
                    </a:lnTo>
                    <a:lnTo>
                      <a:pt x="273" y="430"/>
                    </a:lnTo>
                    <a:lnTo>
                      <a:pt x="283" y="427"/>
                    </a:lnTo>
                    <a:lnTo>
                      <a:pt x="283" y="427"/>
                    </a:lnTo>
                    <a:lnTo>
                      <a:pt x="284" y="426"/>
                    </a:lnTo>
                    <a:lnTo>
                      <a:pt x="287" y="427"/>
                    </a:lnTo>
                    <a:lnTo>
                      <a:pt x="290" y="430"/>
                    </a:lnTo>
                    <a:lnTo>
                      <a:pt x="294" y="43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5" y="450"/>
                    </a:lnTo>
                    <a:lnTo>
                      <a:pt x="311" y="457"/>
                    </a:lnTo>
                    <a:lnTo>
                      <a:pt x="319" y="465"/>
                    </a:lnTo>
                    <a:lnTo>
                      <a:pt x="322" y="467"/>
                    </a:lnTo>
                    <a:lnTo>
                      <a:pt x="325" y="469"/>
                    </a:lnTo>
                    <a:lnTo>
                      <a:pt x="325" y="469"/>
                    </a:lnTo>
                    <a:lnTo>
                      <a:pt x="340" y="470"/>
                    </a:lnTo>
                    <a:lnTo>
                      <a:pt x="352" y="473"/>
                    </a:lnTo>
                    <a:lnTo>
                      <a:pt x="379" y="481"/>
                    </a:lnTo>
                    <a:lnTo>
                      <a:pt x="405" y="491"/>
                    </a:lnTo>
                    <a:lnTo>
                      <a:pt x="430" y="502"/>
                    </a:lnTo>
                    <a:lnTo>
                      <a:pt x="430" y="502"/>
                    </a:lnTo>
                    <a:lnTo>
                      <a:pt x="433" y="504"/>
                    </a:lnTo>
                    <a:lnTo>
                      <a:pt x="437" y="502"/>
                    </a:lnTo>
                    <a:lnTo>
                      <a:pt x="441" y="499"/>
                    </a:lnTo>
                    <a:lnTo>
                      <a:pt x="441" y="499"/>
                    </a:lnTo>
                    <a:lnTo>
                      <a:pt x="451" y="489"/>
                    </a:lnTo>
                    <a:lnTo>
                      <a:pt x="459" y="480"/>
                    </a:lnTo>
                    <a:lnTo>
                      <a:pt x="464" y="470"/>
                    </a:lnTo>
                    <a:lnTo>
                      <a:pt x="465" y="461"/>
                    </a:lnTo>
                    <a:lnTo>
                      <a:pt x="465" y="451"/>
                    </a:lnTo>
                    <a:lnTo>
                      <a:pt x="464" y="440"/>
                    </a:lnTo>
                    <a:lnTo>
                      <a:pt x="460" y="429"/>
                    </a:lnTo>
                    <a:lnTo>
                      <a:pt x="454" y="415"/>
                    </a:lnTo>
                    <a:lnTo>
                      <a:pt x="454" y="415"/>
                    </a:lnTo>
                    <a:lnTo>
                      <a:pt x="449" y="407"/>
                    </a:lnTo>
                    <a:lnTo>
                      <a:pt x="445" y="399"/>
                    </a:lnTo>
                    <a:lnTo>
                      <a:pt x="432" y="384"/>
                    </a:lnTo>
                    <a:lnTo>
                      <a:pt x="432" y="384"/>
                    </a:lnTo>
                    <a:lnTo>
                      <a:pt x="427" y="380"/>
                    </a:lnTo>
                    <a:lnTo>
                      <a:pt x="424" y="373"/>
                    </a:lnTo>
                    <a:lnTo>
                      <a:pt x="424" y="367"/>
                    </a:lnTo>
                    <a:lnTo>
                      <a:pt x="424" y="362"/>
                    </a:lnTo>
                    <a:lnTo>
                      <a:pt x="426" y="357"/>
                    </a:lnTo>
                    <a:lnTo>
                      <a:pt x="429" y="353"/>
                    </a:lnTo>
                    <a:lnTo>
                      <a:pt x="433" y="349"/>
                    </a:lnTo>
                    <a:lnTo>
                      <a:pt x="440" y="346"/>
                    </a:lnTo>
                    <a:lnTo>
                      <a:pt x="440" y="346"/>
                    </a:lnTo>
                    <a:lnTo>
                      <a:pt x="454" y="342"/>
                    </a:lnTo>
                    <a:lnTo>
                      <a:pt x="468" y="337"/>
                    </a:lnTo>
                    <a:lnTo>
                      <a:pt x="484" y="335"/>
                    </a:lnTo>
                    <a:lnTo>
                      <a:pt x="492" y="335"/>
                    </a:lnTo>
                    <a:lnTo>
                      <a:pt x="502" y="337"/>
                    </a:lnTo>
                    <a:lnTo>
                      <a:pt x="502" y="337"/>
                    </a:lnTo>
                    <a:lnTo>
                      <a:pt x="514" y="340"/>
                    </a:lnTo>
                    <a:lnTo>
                      <a:pt x="527" y="342"/>
                    </a:lnTo>
                    <a:lnTo>
                      <a:pt x="537" y="340"/>
                    </a:lnTo>
                    <a:lnTo>
                      <a:pt x="546" y="337"/>
                    </a:lnTo>
                    <a:lnTo>
                      <a:pt x="554" y="330"/>
                    </a:lnTo>
                    <a:lnTo>
                      <a:pt x="561" y="322"/>
                    </a:lnTo>
                    <a:lnTo>
                      <a:pt x="565" y="311"/>
                    </a:lnTo>
                    <a:lnTo>
                      <a:pt x="570" y="299"/>
                    </a:lnTo>
                    <a:lnTo>
                      <a:pt x="570" y="299"/>
                    </a:lnTo>
                    <a:lnTo>
                      <a:pt x="572" y="294"/>
                    </a:lnTo>
                    <a:lnTo>
                      <a:pt x="573" y="291"/>
                    </a:lnTo>
                    <a:lnTo>
                      <a:pt x="576" y="288"/>
                    </a:lnTo>
                    <a:lnTo>
                      <a:pt x="581" y="286"/>
                    </a:lnTo>
                    <a:lnTo>
                      <a:pt x="581" y="286"/>
                    </a:lnTo>
                    <a:lnTo>
                      <a:pt x="594" y="281"/>
                    </a:lnTo>
                    <a:lnTo>
                      <a:pt x="599" y="278"/>
                    </a:lnTo>
                    <a:lnTo>
                      <a:pt x="603" y="273"/>
                    </a:lnTo>
                    <a:lnTo>
                      <a:pt x="608" y="268"/>
                    </a:lnTo>
                    <a:lnTo>
                      <a:pt x="611" y="264"/>
                    </a:lnTo>
                    <a:lnTo>
                      <a:pt x="613" y="257"/>
                    </a:lnTo>
                    <a:lnTo>
                      <a:pt x="613" y="251"/>
                    </a:lnTo>
                    <a:lnTo>
                      <a:pt x="613" y="251"/>
                    </a:lnTo>
                    <a:lnTo>
                      <a:pt x="613" y="245"/>
                    </a:lnTo>
                    <a:lnTo>
                      <a:pt x="610" y="240"/>
                    </a:lnTo>
                    <a:lnTo>
                      <a:pt x="607" y="237"/>
                    </a:lnTo>
                    <a:lnTo>
                      <a:pt x="602" y="235"/>
                    </a:lnTo>
                    <a:lnTo>
                      <a:pt x="591" y="232"/>
                    </a:lnTo>
                    <a:lnTo>
                      <a:pt x="580" y="229"/>
                    </a:lnTo>
                    <a:lnTo>
                      <a:pt x="580" y="229"/>
                    </a:lnTo>
                    <a:lnTo>
                      <a:pt x="570" y="224"/>
                    </a:lnTo>
                    <a:lnTo>
                      <a:pt x="562" y="218"/>
                    </a:lnTo>
                    <a:lnTo>
                      <a:pt x="561" y="214"/>
                    </a:lnTo>
                    <a:lnTo>
                      <a:pt x="559" y="210"/>
                    </a:lnTo>
                    <a:lnTo>
                      <a:pt x="557" y="205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2" y="187"/>
                    </a:lnTo>
                    <a:lnTo>
                      <a:pt x="567" y="178"/>
                    </a:lnTo>
                    <a:lnTo>
                      <a:pt x="570" y="175"/>
                    </a:lnTo>
                    <a:lnTo>
                      <a:pt x="575" y="173"/>
                    </a:lnTo>
                    <a:lnTo>
                      <a:pt x="581" y="172"/>
                    </a:lnTo>
                    <a:lnTo>
                      <a:pt x="588" y="172"/>
                    </a:lnTo>
                    <a:lnTo>
                      <a:pt x="588" y="172"/>
                    </a:lnTo>
                    <a:lnTo>
                      <a:pt x="597" y="173"/>
                    </a:lnTo>
                    <a:lnTo>
                      <a:pt x="605" y="172"/>
                    </a:lnTo>
                    <a:lnTo>
                      <a:pt x="613" y="168"/>
                    </a:lnTo>
                    <a:lnTo>
                      <a:pt x="618" y="165"/>
                    </a:lnTo>
                    <a:lnTo>
                      <a:pt x="622" y="159"/>
                    </a:lnTo>
                    <a:lnTo>
                      <a:pt x="626" y="153"/>
                    </a:lnTo>
                    <a:lnTo>
                      <a:pt x="629" y="135"/>
                    </a:lnTo>
                    <a:lnTo>
                      <a:pt x="629" y="135"/>
                    </a:lnTo>
                    <a:lnTo>
                      <a:pt x="630" y="124"/>
                    </a:lnTo>
                    <a:lnTo>
                      <a:pt x="634" y="114"/>
                    </a:lnTo>
                    <a:lnTo>
                      <a:pt x="642" y="94"/>
                    </a:lnTo>
                    <a:lnTo>
                      <a:pt x="642" y="94"/>
                    </a:lnTo>
                    <a:lnTo>
                      <a:pt x="643" y="84"/>
                    </a:lnTo>
                    <a:lnTo>
                      <a:pt x="645" y="76"/>
                    </a:lnTo>
                    <a:lnTo>
                      <a:pt x="645" y="67"/>
                    </a:lnTo>
                    <a:lnTo>
                      <a:pt x="643" y="59"/>
                    </a:lnTo>
                    <a:lnTo>
                      <a:pt x="638" y="45"/>
                    </a:lnTo>
                    <a:lnTo>
                      <a:pt x="632" y="30"/>
                    </a:lnTo>
                    <a:lnTo>
                      <a:pt x="621" y="19"/>
                    </a:lnTo>
                    <a:lnTo>
                      <a:pt x="607" y="10"/>
                    </a:lnTo>
                    <a:lnTo>
                      <a:pt x="591" y="3"/>
                    </a:lnTo>
                    <a:lnTo>
                      <a:pt x="583" y="0"/>
                    </a:lnTo>
                    <a:lnTo>
                      <a:pt x="573" y="0"/>
                    </a:lnTo>
                    <a:lnTo>
                      <a:pt x="57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1" name="Freeform 13">
                <a:extLst>
                  <a:ext uri="{FF2B5EF4-FFF2-40B4-BE49-F238E27FC236}">
                    <a16:creationId xmlns:a16="http://schemas.microsoft.com/office/drawing/2014/main" id="{6B70B48B-4149-B764-44D6-8DB7076D1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848A6D86-7B53-50AC-C3F8-4F852DD86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8A6094F6-3A5A-1A16-B146-6A04C1956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445"/>
                <a:ext cx="318" cy="198"/>
              </a:xfrm>
              <a:custGeom>
                <a:avLst/>
                <a:gdLst>
                  <a:gd name="T0" fmla="*/ 568 w 635"/>
                  <a:gd name="T1" fmla="*/ 259 h 395"/>
                  <a:gd name="T2" fmla="*/ 540 w 635"/>
                  <a:gd name="T3" fmla="*/ 292 h 395"/>
                  <a:gd name="T4" fmla="*/ 527 w 635"/>
                  <a:gd name="T5" fmla="*/ 322 h 395"/>
                  <a:gd name="T6" fmla="*/ 533 w 635"/>
                  <a:gd name="T7" fmla="*/ 357 h 395"/>
                  <a:gd name="T8" fmla="*/ 549 w 635"/>
                  <a:gd name="T9" fmla="*/ 373 h 395"/>
                  <a:gd name="T10" fmla="*/ 543 w 635"/>
                  <a:gd name="T11" fmla="*/ 386 h 395"/>
                  <a:gd name="T12" fmla="*/ 506 w 635"/>
                  <a:gd name="T13" fmla="*/ 394 h 395"/>
                  <a:gd name="T14" fmla="*/ 489 w 635"/>
                  <a:gd name="T15" fmla="*/ 379 h 395"/>
                  <a:gd name="T16" fmla="*/ 427 w 635"/>
                  <a:gd name="T17" fmla="*/ 343 h 395"/>
                  <a:gd name="T18" fmla="*/ 403 w 635"/>
                  <a:gd name="T19" fmla="*/ 325 h 395"/>
                  <a:gd name="T20" fmla="*/ 392 w 635"/>
                  <a:gd name="T21" fmla="*/ 284 h 395"/>
                  <a:gd name="T22" fmla="*/ 392 w 635"/>
                  <a:gd name="T23" fmla="*/ 262 h 395"/>
                  <a:gd name="T24" fmla="*/ 382 w 635"/>
                  <a:gd name="T25" fmla="*/ 254 h 395"/>
                  <a:gd name="T26" fmla="*/ 355 w 635"/>
                  <a:gd name="T27" fmla="*/ 263 h 395"/>
                  <a:gd name="T28" fmla="*/ 341 w 635"/>
                  <a:gd name="T29" fmla="*/ 284 h 395"/>
                  <a:gd name="T30" fmla="*/ 300 w 635"/>
                  <a:gd name="T31" fmla="*/ 301 h 395"/>
                  <a:gd name="T32" fmla="*/ 282 w 635"/>
                  <a:gd name="T33" fmla="*/ 298 h 395"/>
                  <a:gd name="T34" fmla="*/ 278 w 635"/>
                  <a:gd name="T35" fmla="*/ 282 h 395"/>
                  <a:gd name="T36" fmla="*/ 276 w 635"/>
                  <a:gd name="T37" fmla="*/ 247 h 395"/>
                  <a:gd name="T38" fmla="*/ 257 w 635"/>
                  <a:gd name="T39" fmla="*/ 219 h 395"/>
                  <a:gd name="T40" fmla="*/ 227 w 635"/>
                  <a:gd name="T41" fmla="*/ 212 h 395"/>
                  <a:gd name="T42" fmla="*/ 192 w 635"/>
                  <a:gd name="T43" fmla="*/ 208 h 395"/>
                  <a:gd name="T44" fmla="*/ 184 w 635"/>
                  <a:gd name="T45" fmla="*/ 192 h 395"/>
                  <a:gd name="T46" fmla="*/ 154 w 635"/>
                  <a:gd name="T47" fmla="*/ 187 h 395"/>
                  <a:gd name="T48" fmla="*/ 127 w 635"/>
                  <a:gd name="T49" fmla="*/ 173 h 395"/>
                  <a:gd name="T50" fmla="*/ 112 w 635"/>
                  <a:gd name="T51" fmla="*/ 152 h 395"/>
                  <a:gd name="T52" fmla="*/ 90 w 635"/>
                  <a:gd name="T53" fmla="*/ 135 h 395"/>
                  <a:gd name="T54" fmla="*/ 50 w 635"/>
                  <a:gd name="T55" fmla="*/ 128 h 395"/>
                  <a:gd name="T56" fmla="*/ 8 w 635"/>
                  <a:gd name="T57" fmla="*/ 98 h 395"/>
                  <a:gd name="T58" fmla="*/ 0 w 635"/>
                  <a:gd name="T59" fmla="*/ 55 h 395"/>
                  <a:gd name="T60" fmla="*/ 12 w 635"/>
                  <a:gd name="T61" fmla="*/ 43 h 395"/>
                  <a:gd name="T62" fmla="*/ 106 w 635"/>
                  <a:gd name="T63" fmla="*/ 1 h 395"/>
                  <a:gd name="T64" fmla="*/ 119 w 635"/>
                  <a:gd name="T65" fmla="*/ 8 h 395"/>
                  <a:gd name="T66" fmla="*/ 122 w 635"/>
                  <a:gd name="T67" fmla="*/ 23 h 395"/>
                  <a:gd name="T68" fmla="*/ 138 w 635"/>
                  <a:gd name="T69" fmla="*/ 35 h 395"/>
                  <a:gd name="T70" fmla="*/ 181 w 635"/>
                  <a:gd name="T71" fmla="*/ 35 h 395"/>
                  <a:gd name="T72" fmla="*/ 211 w 635"/>
                  <a:gd name="T73" fmla="*/ 44 h 395"/>
                  <a:gd name="T74" fmla="*/ 238 w 635"/>
                  <a:gd name="T75" fmla="*/ 44 h 395"/>
                  <a:gd name="T76" fmla="*/ 287 w 635"/>
                  <a:gd name="T77" fmla="*/ 22 h 395"/>
                  <a:gd name="T78" fmla="*/ 319 w 635"/>
                  <a:gd name="T79" fmla="*/ 6 h 395"/>
                  <a:gd name="T80" fmla="*/ 403 w 635"/>
                  <a:gd name="T81" fmla="*/ 1 h 395"/>
                  <a:gd name="T82" fmla="*/ 424 w 635"/>
                  <a:gd name="T83" fmla="*/ 1 h 395"/>
                  <a:gd name="T84" fmla="*/ 441 w 635"/>
                  <a:gd name="T85" fmla="*/ 25 h 395"/>
                  <a:gd name="T86" fmla="*/ 508 w 635"/>
                  <a:gd name="T87" fmla="*/ 43 h 395"/>
                  <a:gd name="T88" fmla="*/ 538 w 635"/>
                  <a:gd name="T89" fmla="*/ 62 h 395"/>
                  <a:gd name="T90" fmla="*/ 535 w 635"/>
                  <a:gd name="T91" fmla="*/ 84 h 395"/>
                  <a:gd name="T92" fmla="*/ 517 w 635"/>
                  <a:gd name="T93" fmla="*/ 104 h 395"/>
                  <a:gd name="T94" fmla="*/ 516 w 635"/>
                  <a:gd name="T95" fmla="*/ 125 h 395"/>
                  <a:gd name="T96" fmla="*/ 532 w 635"/>
                  <a:gd name="T97" fmla="*/ 144 h 395"/>
                  <a:gd name="T98" fmla="*/ 556 w 635"/>
                  <a:gd name="T99" fmla="*/ 149 h 395"/>
                  <a:gd name="T100" fmla="*/ 599 w 635"/>
                  <a:gd name="T101" fmla="*/ 157 h 395"/>
                  <a:gd name="T102" fmla="*/ 613 w 635"/>
                  <a:gd name="T103" fmla="*/ 170 h 395"/>
                  <a:gd name="T104" fmla="*/ 611 w 635"/>
                  <a:gd name="T105" fmla="*/ 182 h 395"/>
                  <a:gd name="T106" fmla="*/ 614 w 635"/>
                  <a:gd name="T107" fmla="*/ 198 h 395"/>
                  <a:gd name="T108" fmla="*/ 635 w 635"/>
                  <a:gd name="T109" fmla="*/ 211 h 395"/>
                  <a:gd name="T110" fmla="*/ 629 w 635"/>
                  <a:gd name="T111" fmla="*/ 230 h 395"/>
                  <a:gd name="T112" fmla="*/ 603 w 635"/>
                  <a:gd name="T113" fmla="*/ 262 h 395"/>
                  <a:gd name="T114" fmla="*/ 586 w 635"/>
                  <a:gd name="T115" fmla="*/ 257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5" h="395">
                    <a:moveTo>
                      <a:pt x="586" y="257"/>
                    </a:moveTo>
                    <a:lnTo>
                      <a:pt x="586" y="257"/>
                    </a:lnTo>
                    <a:lnTo>
                      <a:pt x="576" y="257"/>
                    </a:lnTo>
                    <a:lnTo>
                      <a:pt x="568" y="259"/>
                    </a:lnTo>
                    <a:lnTo>
                      <a:pt x="562" y="262"/>
                    </a:lnTo>
                    <a:lnTo>
                      <a:pt x="557" y="266"/>
                    </a:lnTo>
                    <a:lnTo>
                      <a:pt x="548" y="279"/>
                    </a:lnTo>
                    <a:lnTo>
                      <a:pt x="540" y="292"/>
                    </a:lnTo>
                    <a:lnTo>
                      <a:pt x="540" y="292"/>
                    </a:lnTo>
                    <a:lnTo>
                      <a:pt x="532" y="306"/>
                    </a:lnTo>
                    <a:lnTo>
                      <a:pt x="529" y="314"/>
                    </a:lnTo>
                    <a:lnTo>
                      <a:pt x="527" y="322"/>
                    </a:lnTo>
                    <a:lnTo>
                      <a:pt x="525" y="332"/>
                    </a:lnTo>
                    <a:lnTo>
                      <a:pt x="527" y="340"/>
                    </a:lnTo>
                    <a:lnTo>
                      <a:pt x="529" y="347"/>
                    </a:lnTo>
                    <a:lnTo>
                      <a:pt x="533" y="357"/>
                    </a:lnTo>
                    <a:lnTo>
                      <a:pt x="533" y="357"/>
                    </a:lnTo>
                    <a:lnTo>
                      <a:pt x="540" y="363"/>
                    </a:lnTo>
                    <a:lnTo>
                      <a:pt x="548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48" y="381"/>
                    </a:lnTo>
                    <a:lnTo>
                      <a:pt x="543" y="386"/>
                    </a:lnTo>
                    <a:lnTo>
                      <a:pt x="543" y="386"/>
                    </a:lnTo>
                    <a:lnTo>
                      <a:pt x="532" y="392"/>
                    </a:lnTo>
                    <a:lnTo>
                      <a:pt x="519" y="395"/>
                    </a:lnTo>
                    <a:lnTo>
                      <a:pt x="513" y="395"/>
                    </a:lnTo>
                    <a:lnTo>
                      <a:pt x="506" y="394"/>
                    </a:lnTo>
                    <a:lnTo>
                      <a:pt x="502" y="392"/>
                    </a:lnTo>
                    <a:lnTo>
                      <a:pt x="497" y="387"/>
                    </a:lnTo>
                    <a:lnTo>
                      <a:pt x="497" y="387"/>
                    </a:lnTo>
                    <a:lnTo>
                      <a:pt x="489" y="379"/>
                    </a:lnTo>
                    <a:lnTo>
                      <a:pt x="481" y="371"/>
                    </a:lnTo>
                    <a:lnTo>
                      <a:pt x="463" y="360"/>
                    </a:lnTo>
                    <a:lnTo>
                      <a:pt x="446" y="351"/>
                    </a:lnTo>
                    <a:lnTo>
                      <a:pt x="427" y="343"/>
                    </a:lnTo>
                    <a:lnTo>
                      <a:pt x="427" y="343"/>
                    </a:lnTo>
                    <a:lnTo>
                      <a:pt x="417" y="338"/>
                    </a:lnTo>
                    <a:lnTo>
                      <a:pt x="409" y="332"/>
                    </a:lnTo>
                    <a:lnTo>
                      <a:pt x="403" y="325"/>
                    </a:lnTo>
                    <a:lnTo>
                      <a:pt x="398" y="319"/>
                    </a:lnTo>
                    <a:lnTo>
                      <a:pt x="395" y="311"/>
                    </a:lnTo>
                    <a:lnTo>
                      <a:pt x="394" y="301"/>
                    </a:lnTo>
                    <a:lnTo>
                      <a:pt x="392" y="284"/>
                    </a:lnTo>
                    <a:lnTo>
                      <a:pt x="392" y="284"/>
                    </a:lnTo>
                    <a:lnTo>
                      <a:pt x="392" y="274"/>
                    </a:lnTo>
                    <a:lnTo>
                      <a:pt x="392" y="265"/>
                    </a:lnTo>
                    <a:lnTo>
                      <a:pt x="392" y="262"/>
                    </a:lnTo>
                    <a:lnTo>
                      <a:pt x="390" y="259"/>
                    </a:lnTo>
                    <a:lnTo>
                      <a:pt x="387" y="255"/>
                    </a:lnTo>
                    <a:lnTo>
                      <a:pt x="382" y="254"/>
                    </a:lnTo>
                    <a:lnTo>
                      <a:pt x="382" y="254"/>
                    </a:lnTo>
                    <a:lnTo>
                      <a:pt x="378" y="252"/>
                    </a:lnTo>
                    <a:lnTo>
                      <a:pt x="373" y="254"/>
                    </a:lnTo>
                    <a:lnTo>
                      <a:pt x="363" y="257"/>
                    </a:lnTo>
                    <a:lnTo>
                      <a:pt x="355" y="263"/>
                    </a:lnTo>
                    <a:lnTo>
                      <a:pt x="351" y="271"/>
                    </a:lnTo>
                    <a:lnTo>
                      <a:pt x="351" y="271"/>
                    </a:lnTo>
                    <a:lnTo>
                      <a:pt x="346" y="278"/>
                    </a:lnTo>
                    <a:lnTo>
                      <a:pt x="341" y="284"/>
                    </a:lnTo>
                    <a:lnTo>
                      <a:pt x="335" y="289"/>
                    </a:lnTo>
                    <a:lnTo>
                      <a:pt x="328" y="292"/>
                    </a:lnTo>
                    <a:lnTo>
                      <a:pt x="314" y="298"/>
                    </a:lnTo>
                    <a:lnTo>
                      <a:pt x="300" y="301"/>
                    </a:lnTo>
                    <a:lnTo>
                      <a:pt x="300" y="301"/>
                    </a:lnTo>
                    <a:lnTo>
                      <a:pt x="290" y="301"/>
                    </a:lnTo>
                    <a:lnTo>
                      <a:pt x="286" y="300"/>
                    </a:lnTo>
                    <a:lnTo>
                      <a:pt x="282" y="298"/>
                    </a:lnTo>
                    <a:lnTo>
                      <a:pt x="281" y="297"/>
                    </a:lnTo>
                    <a:lnTo>
                      <a:pt x="279" y="293"/>
                    </a:lnTo>
                    <a:lnTo>
                      <a:pt x="278" y="289"/>
                    </a:lnTo>
                    <a:lnTo>
                      <a:pt x="278" y="282"/>
                    </a:lnTo>
                    <a:lnTo>
                      <a:pt x="278" y="282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6" y="247"/>
                    </a:lnTo>
                    <a:lnTo>
                      <a:pt x="273" y="238"/>
                    </a:lnTo>
                    <a:lnTo>
                      <a:pt x="270" y="230"/>
                    </a:lnTo>
                    <a:lnTo>
                      <a:pt x="265" y="224"/>
                    </a:lnTo>
                    <a:lnTo>
                      <a:pt x="257" y="219"/>
                    </a:lnTo>
                    <a:lnTo>
                      <a:pt x="249" y="216"/>
                    </a:lnTo>
                    <a:lnTo>
                      <a:pt x="238" y="212"/>
                    </a:lnTo>
                    <a:lnTo>
                      <a:pt x="227" y="212"/>
                    </a:lnTo>
                    <a:lnTo>
                      <a:pt x="227" y="212"/>
                    </a:lnTo>
                    <a:lnTo>
                      <a:pt x="214" y="212"/>
                    </a:lnTo>
                    <a:lnTo>
                      <a:pt x="203" y="212"/>
                    </a:lnTo>
                    <a:lnTo>
                      <a:pt x="197" y="211"/>
                    </a:lnTo>
                    <a:lnTo>
                      <a:pt x="192" y="208"/>
                    </a:lnTo>
                    <a:lnTo>
                      <a:pt x="189" y="203"/>
                    </a:lnTo>
                    <a:lnTo>
                      <a:pt x="185" y="195"/>
                    </a:lnTo>
                    <a:lnTo>
                      <a:pt x="185" y="195"/>
                    </a:lnTo>
                    <a:lnTo>
                      <a:pt x="184" y="192"/>
                    </a:lnTo>
                    <a:lnTo>
                      <a:pt x="179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54" y="187"/>
                    </a:lnTo>
                    <a:lnTo>
                      <a:pt x="146" y="185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7" y="173"/>
                    </a:lnTo>
                    <a:lnTo>
                      <a:pt x="122" y="166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2" y="152"/>
                    </a:lnTo>
                    <a:lnTo>
                      <a:pt x="108" y="147"/>
                    </a:lnTo>
                    <a:lnTo>
                      <a:pt x="103" y="143"/>
                    </a:lnTo>
                    <a:lnTo>
                      <a:pt x="97" y="138"/>
                    </a:lnTo>
                    <a:lnTo>
                      <a:pt x="90" y="135"/>
                    </a:lnTo>
                    <a:lnTo>
                      <a:pt x="84" y="131"/>
                    </a:lnTo>
                    <a:lnTo>
                      <a:pt x="68" y="130"/>
                    </a:lnTo>
                    <a:lnTo>
                      <a:pt x="68" y="130"/>
                    </a:lnTo>
                    <a:lnTo>
                      <a:pt x="50" y="128"/>
                    </a:lnTo>
                    <a:lnTo>
                      <a:pt x="36" y="124"/>
                    </a:lnTo>
                    <a:lnTo>
                      <a:pt x="25" y="117"/>
                    </a:lnTo>
                    <a:lnTo>
                      <a:pt x="14" y="108"/>
                    </a:lnTo>
                    <a:lnTo>
                      <a:pt x="8" y="98"/>
                    </a:lnTo>
                    <a:lnTo>
                      <a:pt x="3" y="85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55" y="23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6" y="1"/>
                    </a:lnTo>
                    <a:lnTo>
                      <a:pt x="112" y="0"/>
                    </a:lnTo>
                    <a:lnTo>
                      <a:pt x="116" y="1"/>
                    </a:lnTo>
                    <a:lnTo>
                      <a:pt x="117" y="3"/>
                    </a:lnTo>
                    <a:lnTo>
                      <a:pt x="119" y="8"/>
                    </a:lnTo>
                    <a:lnTo>
                      <a:pt x="120" y="14"/>
                    </a:lnTo>
                    <a:lnTo>
                      <a:pt x="120" y="14"/>
                    </a:lnTo>
                    <a:lnTo>
                      <a:pt x="120" y="19"/>
                    </a:lnTo>
                    <a:lnTo>
                      <a:pt x="122" y="23"/>
                    </a:lnTo>
                    <a:lnTo>
                      <a:pt x="125" y="28"/>
                    </a:lnTo>
                    <a:lnTo>
                      <a:pt x="128" y="31"/>
                    </a:lnTo>
                    <a:lnTo>
                      <a:pt x="133" y="33"/>
                    </a:lnTo>
                    <a:lnTo>
                      <a:pt x="138" y="35"/>
                    </a:lnTo>
                    <a:lnTo>
                      <a:pt x="149" y="35"/>
                    </a:lnTo>
                    <a:lnTo>
                      <a:pt x="149" y="35"/>
                    </a:lnTo>
                    <a:lnTo>
                      <a:pt x="165" y="35"/>
                    </a:lnTo>
                    <a:lnTo>
                      <a:pt x="181" y="35"/>
                    </a:lnTo>
                    <a:lnTo>
                      <a:pt x="195" y="38"/>
                    </a:lnTo>
                    <a:lnTo>
                      <a:pt x="203" y="41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7" y="47"/>
                    </a:lnTo>
                    <a:lnTo>
                      <a:pt x="224" y="47"/>
                    </a:lnTo>
                    <a:lnTo>
                      <a:pt x="232" y="47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63" y="36"/>
                    </a:lnTo>
                    <a:lnTo>
                      <a:pt x="276" y="30"/>
                    </a:lnTo>
                    <a:lnTo>
                      <a:pt x="287" y="22"/>
                    </a:lnTo>
                    <a:lnTo>
                      <a:pt x="287" y="22"/>
                    </a:lnTo>
                    <a:lnTo>
                      <a:pt x="294" y="17"/>
                    </a:lnTo>
                    <a:lnTo>
                      <a:pt x="301" y="12"/>
                    </a:lnTo>
                    <a:lnTo>
                      <a:pt x="319" y="6"/>
                    </a:lnTo>
                    <a:lnTo>
                      <a:pt x="335" y="3"/>
                    </a:lnTo>
                    <a:lnTo>
                      <a:pt x="352" y="1"/>
                    </a:lnTo>
                    <a:lnTo>
                      <a:pt x="386" y="1"/>
                    </a:lnTo>
                    <a:lnTo>
                      <a:pt x="403" y="1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4" y="1"/>
                    </a:lnTo>
                    <a:lnTo>
                      <a:pt x="424" y="1"/>
                    </a:lnTo>
                    <a:lnTo>
                      <a:pt x="427" y="9"/>
                    </a:lnTo>
                    <a:lnTo>
                      <a:pt x="432" y="16"/>
                    </a:lnTo>
                    <a:lnTo>
                      <a:pt x="436" y="20"/>
                    </a:lnTo>
                    <a:lnTo>
                      <a:pt x="441" y="25"/>
                    </a:lnTo>
                    <a:lnTo>
                      <a:pt x="454" y="30"/>
                    </a:lnTo>
                    <a:lnTo>
                      <a:pt x="467" y="35"/>
                    </a:lnTo>
                    <a:lnTo>
                      <a:pt x="494" y="39"/>
                    </a:lnTo>
                    <a:lnTo>
                      <a:pt x="508" y="43"/>
                    </a:lnTo>
                    <a:lnTo>
                      <a:pt x="519" y="47"/>
                    </a:lnTo>
                    <a:lnTo>
                      <a:pt x="519" y="47"/>
                    </a:lnTo>
                    <a:lnTo>
                      <a:pt x="533" y="57"/>
                    </a:lnTo>
                    <a:lnTo>
                      <a:pt x="538" y="62"/>
                    </a:lnTo>
                    <a:lnTo>
                      <a:pt x="540" y="66"/>
                    </a:lnTo>
                    <a:lnTo>
                      <a:pt x="540" y="71"/>
                    </a:lnTo>
                    <a:lnTo>
                      <a:pt x="538" y="76"/>
                    </a:lnTo>
                    <a:lnTo>
                      <a:pt x="535" y="84"/>
                    </a:lnTo>
                    <a:lnTo>
                      <a:pt x="530" y="90"/>
                    </a:lnTo>
                    <a:lnTo>
                      <a:pt x="530" y="90"/>
                    </a:lnTo>
                    <a:lnTo>
                      <a:pt x="524" y="98"/>
                    </a:lnTo>
                    <a:lnTo>
                      <a:pt x="517" y="104"/>
                    </a:lnTo>
                    <a:lnTo>
                      <a:pt x="514" y="109"/>
                    </a:lnTo>
                    <a:lnTo>
                      <a:pt x="514" y="114"/>
                    </a:lnTo>
                    <a:lnTo>
                      <a:pt x="514" y="119"/>
                    </a:lnTo>
                    <a:lnTo>
                      <a:pt x="516" y="125"/>
                    </a:lnTo>
                    <a:lnTo>
                      <a:pt x="516" y="125"/>
                    </a:lnTo>
                    <a:lnTo>
                      <a:pt x="524" y="136"/>
                    </a:lnTo>
                    <a:lnTo>
                      <a:pt x="529" y="141"/>
                    </a:lnTo>
                    <a:lnTo>
                      <a:pt x="532" y="144"/>
                    </a:lnTo>
                    <a:lnTo>
                      <a:pt x="538" y="146"/>
                    </a:lnTo>
                    <a:lnTo>
                      <a:pt x="543" y="147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67" y="147"/>
                    </a:lnTo>
                    <a:lnTo>
                      <a:pt x="578" y="149"/>
                    </a:lnTo>
                    <a:lnTo>
                      <a:pt x="589" y="152"/>
                    </a:lnTo>
                    <a:lnTo>
                      <a:pt x="599" y="157"/>
                    </a:lnTo>
                    <a:lnTo>
                      <a:pt x="599" y="157"/>
                    </a:lnTo>
                    <a:lnTo>
                      <a:pt x="605" y="162"/>
                    </a:lnTo>
                    <a:lnTo>
                      <a:pt x="610" y="166"/>
                    </a:lnTo>
                    <a:lnTo>
                      <a:pt x="613" y="170"/>
                    </a:lnTo>
                    <a:lnTo>
                      <a:pt x="613" y="173"/>
                    </a:lnTo>
                    <a:lnTo>
                      <a:pt x="613" y="178"/>
                    </a:lnTo>
                    <a:lnTo>
                      <a:pt x="611" y="182"/>
                    </a:lnTo>
                    <a:lnTo>
                      <a:pt x="611" y="182"/>
                    </a:lnTo>
                    <a:lnTo>
                      <a:pt x="610" y="187"/>
                    </a:lnTo>
                    <a:lnTo>
                      <a:pt x="608" y="192"/>
                    </a:lnTo>
                    <a:lnTo>
                      <a:pt x="610" y="195"/>
                    </a:lnTo>
                    <a:lnTo>
                      <a:pt x="614" y="198"/>
                    </a:lnTo>
                    <a:lnTo>
                      <a:pt x="614" y="198"/>
                    </a:lnTo>
                    <a:lnTo>
                      <a:pt x="622" y="201"/>
                    </a:lnTo>
                    <a:lnTo>
                      <a:pt x="630" y="206"/>
                    </a:lnTo>
                    <a:lnTo>
                      <a:pt x="635" y="211"/>
                    </a:lnTo>
                    <a:lnTo>
                      <a:pt x="635" y="214"/>
                    </a:lnTo>
                    <a:lnTo>
                      <a:pt x="635" y="219"/>
                    </a:lnTo>
                    <a:lnTo>
                      <a:pt x="635" y="219"/>
                    </a:lnTo>
                    <a:lnTo>
                      <a:pt x="629" y="230"/>
                    </a:lnTo>
                    <a:lnTo>
                      <a:pt x="621" y="239"/>
                    </a:lnTo>
                    <a:lnTo>
                      <a:pt x="605" y="260"/>
                    </a:lnTo>
                    <a:lnTo>
                      <a:pt x="605" y="260"/>
                    </a:lnTo>
                    <a:lnTo>
                      <a:pt x="603" y="262"/>
                    </a:lnTo>
                    <a:lnTo>
                      <a:pt x="600" y="262"/>
                    </a:lnTo>
                    <a:lnTo>
                      <a:pt x="597" y="260"/>
                    </a:lnTo>
                    <a:lnTo>
                      <a:pt x="591" y="259"/>
                    </a:lnTo>
                    <a:lnTo>
                      <a:pt x="586" y="257"/>
                    </a:lnTo>
                    <a:lnTo>
                      <a:pt x="586" y="2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4" name="Freeform 16">
                <a:extLst>
                  <a:ext uri="{FF2B5EF4-FFF2-40B4-BE49-F238E27FC236}">
                    <a16:creationId xmlns:a16="http://schemas.microsoft.com/office/drawing/2014/main" id="{73BE41DE-C9A6-92DF-B98F-CD149BB1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81"/>
                <a:ext cx="153" cy="267"/>
              </a:xfrm>
              <a:custGeom>
                <a:avLst/>
                <a:gdLst>
                  <a:gd name="T0" fmla="*/ 16 w 305"/>
                  <a:gd name="T1" fmla="*/ 77 h 534"/>
                  <a:gd name="T2" fmla="*/ 54 w 305"/>
                  <a:gd name="T3" fmla="*/ 88 h 534"/>
                  <a:gd name="T4" fmla="*/ 91 w 305"/>
                  <a:gd name="T5" fmla="*/ 73 h 534"/>
                  <a:gd name="T6" fmla="*/ 132 w 305"/>
                  <a:gd name="T7" fmla="*/ 42 h 534"/>
                  <a:gd name="T8" fmla="*/ 169 w 305"/>
                  <a:gd name="T9" fmla="*/ 12 h 534"/>
                  <a:gd name="T10" fmla="*/ 191 w 305"/>
                  <a:gd name="T11" fmla="*/ 0 h 534"/>
                  <a:gd name="T12" fmla="*/ 218 w 305"/>
                  <a:gd name="T13" fmla="*/ 5 h 534"/>
                  <a:gd name="T14" fmla="*/ 245 w 305"/>
                  <a:gd name="T15" fmla="*/ 27 h 534"/>
                  <a:gd name="T16" fmla="*/ 283 w 305"/>
                  <a:gd name="T17" fmla="*/ 81 h 534"/>
                  <a:gd name="T18" fmla="*/ 301 w 305"/>
                  <a:gd name="T19" fmla="*/ 143 h 534"/>
                  <a:gd name="T20" fmla="*/ 305 w 305"/>
                  <a:gd name="T21" fmla="*/ 175 h 534"/>
                  <a:gd name="T22" fmla="*/ 304 w 305"/>
                  <a:gd name="T23" fmla="*/ 181 h 534"/>
                  <a:gd name="T24" fmla="*/ 283 w 305"/>
                  <a:gd name="T25" fmla="*/ 220 h 534"/>
                  <a:gd name="T26" fmla="*/ 286 w 305"/>
                  <a:gd name="T27" fmla="*/ 259 h 534"/>
                  <a:gd name="T28" fmla="*/ 291 w 305"/>
                  <a:gd name="T29" fmla="*/ 305 h 534"/>
                  <a:gd name="T30" fmla="*/ 280 w 305"/>
                  <a:gd name="T31" fmla="*/ 399 h 534"/>
                  <a:gd name="T32" fmla="*/ 277 w 305"/>
                  <a:gd name="T33" fmla="*/ 436 h 534"/>
                  <a:gd name="T34" fmla="*/ 267 w 305"/>
                  <a:gd name="T35" fmla="*/ 467 h 534"/>
                  <a:gd name="T36" fmla="*/ 240 w 305"/>
                  <a:gd name="T37" fmla="*/ 475 h 534"/>
                  <a:gd name="T38" fmla="*/ 213 w 305"/>
                  <a:gd name="T39" fmla="*/ 471 h 534"/>
                  <a:gd name="T40" fmla="*/ 177 w 305"/>
                  <a:gd name="T41" fmla="*/ 466 h 534"/>
                  <a:gd name="T42" fmla="*/ 159 w 305"/>
                  <a:gd name="T43" fmla="*/ 499 h 534"/>
                  <a:gd name="T44" fmla="*/ 145 w 305"/>
                  <a:gd name="T45" fmla="*/ 521 h 534"/>
                  <a:gd name="T46" fmla="*/ 110 w 305"/>
                  <a:gd name="T47" fmla="*/ 534 h 534"/>
                  <a:gd name="T48" fmla="*/ 73 w 305"/>
                  <a:gd name="T49" fmla="*/ 518 h 534"/>
                  <a:gd name="T50" fmla="*/ 62 w 305"/>
                  <a:gd name="T51" fmla="*/ 512 h 534"/>
                  <a:gd name="T52" fmla="*/ 42 w 305"/>
                  <a:gd name="T53" fmla="*/ 513 h 534"/>
                  <a:gd name="T54" fmla="*/ 34 w 305"/>
                  <a:gd name="T55" fmla="*/ 505 h 534"/>
                  <a:gd name="T56" fmla="*/ 34 w 305"/>
                  <a:gd name="T57" fmla="*/ 491 h 534"/>
                  <a:gd name="T58" fmla="*/ 45 w 305"/>
                  <a:gd name="T59" fmla="*/ 480 h 534"/>
                  <a:gd name="T60" fmla="*/ 45 w 305"/>
                  <a:gd name="T61" fmla="*/ 467 h 534"/>
                  <a:gd name="T62" fmla="*/ 40 w 305"/>
                  <a:gd name="T63" fmla="*/ 421 h 534"/>
                  <a:gd name="T64" fmla="*/ 45 w 305"/>
                  <a:gd name="T65" fmla="*/ 359 h 534"/>
                  <a:gd name="T66" fmla="*/ 43 w 305"/>
                  <a:gd name="T67" fmla="*/ 340 h 534"/>
                  <a:gd name="T68" fmla="*/ 53 w 305"/>
                  <a:gd name="T69" fmla="*/ 331 h 534"/>
                  <a:gd name="T70" fmla="*/ 61 w 305"/>
                  <a:gd name="T71" fmla="*/ 337 h 534"/>
                  <a:gd name="T72" fmla="*/ 67 w 305"/>
                  <a:gd name="T73" fmla="*/ 336 h 534"/>
                  <a:gd name="T74" fmla="*/ 69 w 305"/>
                  <a:gd name="T75" fmla="*/ 324 h 534"/>
                  <a:gd name="T76" fmla="*/ 64 w 305"/>
                  <a:gd name="T77" fmla="*/ 312 h 534"/>
                  <a:gd name="T78" fmla="*/ 53 w 305"/>
                  <a:gd name="T79" fmla="*/ 307 h 534"/>
                  <a:gd name="T80" fmla="*/ 43 w 305"/>
                  <a:gd name="T81" fmla="*/ 293 h 534"/>
                  <a:gd name="T82" fmla="*/ 45 w 305"/>
                  <a:gd name="T83" fmla="*/ 270 h 534"/>
                  <a:gd name="T84" fmla="*/ 53 w 305"/>
                  <a:gd name="T85" fmla="*/ 242 h 534"/>
                  <a:gd name="T86" fmla="*/ 43 w 305"/>
                  <a:gd name="T87" fmla="*/ 204 h 534"/>
                  <a:gd name="T88" fmla="*/ 24 w 305"/>
                  <a:gd name="T89" fmla="*/ 169 h 534"/>
                  <a:gd name="T90" fmla="*/ 5 w 305"/>
                  <a:gd name="T91" fmla="*/ 134 h 534"/>
                  <a:gd name="T92" fmla="*/ 0 w 305"/>
                  <a:gd name="T93" fmla="*/ 96 h 534"/>
                  <a:gd name="T94" fmla="*/ 2 w 305"/>
                  <a:gd name="T95" fmla="*/ 6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5" h="534">
                    <a:moveTo>
                      <a:pt x="2" y="66"/>
                    </a:moveTo>
                    <a:lnTo>
                      <a:pt x="2" y="66"/>
                    </a:lnTo>
                    <a:lnTo>
                      <a:pt x="16" y="77"/>
                    </a:lnTo>
                    <a:lnTo>
                      <a:pt x="29" y="83"/>
                    </a:lnTo>
                    <a:lnTo>
                      <a:pt x="42" y="86"/>
                    </a:lnTo>
                    <a:lnTo>
                      <a:pt x="54" y="88"/>
                    </a:lnTo>
                    <a:lnTo>
                      <a:pt x="67" y="85"/>
                    </a:lnTo>
                    <a:lnTo>
                      <a:pt x="78" y="80"/>
                    </a:lnTo>
                    <a:lnTo>
                      <a:pt x="91" y="73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32" y="42"/>
                    </a:lnTo>
                    <a:lnTo>
                      <a:pt x="161" y="18"/>
                    </a:lnTo>
                    <a:lnTo>
                      <a:pt x="161" y="18"/>
                    </a:lnTo>
                    <a:lnTo>
                      <a:pt x="169" y="12"/>
                    </a:lnTo>
                    <a:lnTo>
                      <a:pt x="177" y="7"/>
                    </a:lnTo>
                    <a:lnTo>
                      <a:pt x="185" y="2"/>
                    </a:lnTo>
                    <a:lnTo>
                      <a:pt x="191" y="0"/>
                    </a:lnTo>
                    <a:lnTo>
                      <a:pt x="199" y="0"/>
                    </a:lnTo>
                    <a:lnTo>
                      <a:pt x="208" y="2"/>
                    </a:lnTo>
                    <a:lnTo>
                      <a:pt x="218" y="5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45" y="27"/>
                    </a:lnTo>
                    <a:lnTo>
                      <a:pt x="261" y="45"/>
                    </a:lnTo>
                    <a:lnTo>
                      <a:pt x="274" y="62"/>
                    </a:lnTo>
                    <a:lnTo>
                      <a:pt x="283" y="81"/>
                    </a:lnTo>
                    <a:lnTo>
                      <a:pt x="291" y="100"/>
                    </a:lnTo>
                    <a:lnTo>
                      <a:pt x="297" y="121"/>
                    </a:lnTo>
                    <a:lnTo>
                      <a:pt x="301" y="143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5" y="175"/>
                    </a:lnTo>
                    <a:lnTo>
                      <a:pt x="304" y="178"/>
                    </a:lnTo>
                    <a:lnTo>
                      <a:pt x="304" y="181"/>
                    </a:lnTo>
                    <a:lnTo>
                      <a:pt x="304" y="181"/>
                    </a:lnTo>
                    <a:lnTo>
                      <a:pt x="293" y="194"/>
                    </a:lnTo>
                    <a:lnTo>
                      <a:pt x="286" y="205"/>
                    </a:lnTo>
                    <a:lnTo>
                      <a:pt x="283" y="220"/>
                    </a:lnTo>
                    <a:lnTo>
                      <a:pt x="283" y="232"/>
                    </a:lnTo>
                    <a:lnTo>
                      <a:pt x="285" y="245"/>
                    </a:lnTo>
                    <a:lnTo>
                      <a:pt x="286" y="259"/>
                    </a:lnTo>
                    <a:lnTo>
                      <a:pt x="291" y="286"/>
                    </a:lnTo>
                    <a:lnTo>
                      <a:pt x="291" y="286"/>
                    </a:lnTo>
                    <a:lnTo>
                      <a:pt x="291" y="305"/>
                    </a:lnTo>
                    <a:lnTo>
                      <a:pt x="291" y="324"/>
                    </a:lnTo>
                    <a:lnTo>
                      <a:pt x="286" y="361"/>
                    </a:lnTo>
                    <a:lnTo>
                      <a:pt x="280" y="399"/>
                    </a:lnTo>
                    <a:lnTo>
                      <a:pt x="278" y="418"/>
                    </a:lnTo>
                    <a:lnTo>
                      <a:pt x="277" y="436"/>
                    </a:lnTo>
                    <a:lnTo>
                      <a:pt x="277" y="436"/>
                    </a:lnTo>
                    <a:lnTo>
                      <a:pt x="275" y="448"/>
                    </a:lnTo>
                    <a:lnTo>
                      <a:pt x="272" y="459"/>
                    </a:lnTo>
                    <a:lnTo>
                      <a:pt x="267" y="467"/>
                    </a:lnTo>
                    <a:lnTo>
                      <a:pt x="259" y="472"/>
                    </a:lnTo>
                    <a:lnTo>
                      <a:pt x="250" y="475"/>
                    </a:lnTo>
                    <a:lnTo>
                      <a:pt x="240" y="475"/>
                    </a:lnTo>
                    <a:lnTo>
                      <a:pt x="228" y="474"/>
                    </a:lnTo>
                    <a:lnTo>
                      <a:pt x="213" y="471"/>
                    </a:lnTo>
                    <a:lnTo>
                      <a:pt x="213" y="471"/>
                    </a:lnTo>
                    <a:lnTo>
                      <a:pt x="189" y="464"/>
                    </a:lnTo>
                    <a:lnTo>
                      <a:pt x="181" y="464"/>
                    </a:lnTo>
                    <a:lnTo>
                      <a:pt x="177" y="466"/>
                    </a:lnTo>
                    <a:lnTo>
                      <a:pt x="172" y="469"/>
                    </a:lnTo>
                    <a:lnTo>
                      <a:pt x="167" y="475"/>
                    </a:lnTo>
                    <a:lnTo>
                      <a:pt x="159" y="499"/>
                    </a:lnTo>
                    <a:lnTo>
                      <a:pt x="159" y="499"/>
                    </a:lnTo>
                    <a:lnTo>
                      <a:pt x="153" y="512"/>
                    </a:lnTo>
                    <a:lnTo>
                      <a:pt x="145" y="521"/>
                    </a:lnTo>
                    <a:lnTo>
                      <a:pt x="134" y="529"/>
                    </a:lnTo>
                    <a:lnTo>
                      <a:pt x="123" y="532"/>
                    </a:lnTo>
                    <a:lnTo>
                      <a:pt x="110" y="534"/>
                    </a:lnTo>
                    <a:lnTo>
                      <a:pt x="97" y="532"/>
                    </a:lnTo>
                    <a:lnTo>
                      <a:pt x="86" y="528"/>
                    </a:lnTo>
                    <a:lnTo>
                      <a:pt x="73" y="518"/>
                    </a:lnTo>
                    <a:lnTo>
                      <a:pt x="73" y="518"/>
                    </a:lnTo>
                    <a:lnTo>
                      <a:pt x="69" y="513"/>
                    </a:lnTo>
                    <a:lnTo>
                      <a:pt x="62" y="512"/>
                    </a:lnTo>
                    <a:lnTo>
                      <a:pt x="51" y="513"/>
                    </a:lnTo>
                    <a:lnTo>
                      <a:pt x="46" y="513"/>
                    </a:lnTo>
                    <a:lnTo>
                      <a:pt x="42" y="513"/>
                    </a:lnTo>
                    <a:lnTo>
                      <a:pt x="37" y="510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1" y="499"/>
                    </a:lnTo>
                    <a:lnTo>
                      <a:pt x="32" y="494"/>
                    </a:lnTo>
                    <a:lnTo>
                      <a:pt x="34" y="491"/>
                    </a:lnTo>
                    <a:lnTo>
                      <a:pt x="39" y="488"/>
                    </a:lnTo>
                    <a:lnTo>
                      <a:pt x="42" y="483"/>
                    </a:lnTo>
                    <a:lnTo>
                      <a:pt x="45" y="480"/>
                    </a:lnTo>
                    <a:lnTo>
                      <a:pt x="46" y="474"/>
                    </a:lnTo>
                    <a:lnTo>
                      <a:pt x="45" y="467"/>
                    </a:lnTo>
                    <a:lnTo>
                      <a:pt x="45" y="467"/>
                    </a:lnTo>
                    <a:lnTo>
                      <a:pt x="42" y="453"/>
                    </a:lnTo>
                    <a:lnTo>
                      <a:pt x="40" y="437"/>
                    </a:lnTo>
                    <a:lnTo>
                      <a:pt x="40" y="421"/>
                    </a:lnTo>
                    <a:lnTo>
                      <a:pt x="40" y="407"/>
                    </a:lnTo>
                    <a:lnTo>
                      <a:pt x="43" y="375"/>
                    </a:lnTo>
                    <a:lnTo>
                      <a:pt x="45" y="359"/>
                    </a:lnTo>
                    <a:lnTo>
                      <a:pt x="43" y="343"/>
                    </a:lnTo>
                    <a:lnTo>
                      <a:pt x="43" y="343"/>
                    </a:lnTo>
                    <a:lnTo>
                      <a:pt x="43" y="340"/>
                    </a:lnTo>
                    <a:lnTo>
                      <a:pt x="45" y="336"/>
                    </a:lnTo>
                    <a:lnTo>
                      <a:pt x="46" y="332"/>
                    </a:lnTo>
                    <a:lnTo>
                      <a:pt x="53" y="331"/>
                    </a:lnTo>
                    <a:lnTo>
                      <a:pt x="53" y="331"/>
                    </a:lnTo>
                    <a:lnTo>
                      <a:pt x="58" y="334"/>
                    </a:lnTo>
                    <a:lnTo>
                      <a:pt x="61" y="337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7" y="336"/>
                    </a:lnTo>
                    <a:lnTo>
                      <a:pt x="69" y="331"/>
                    </a:lnTo>
                    <a:lnTo>
                      <a:pt x="69" y="331"/>
                    </a:lnTo>
                    <a:lnTo>
                      <a:pt x="69" y="324"/>
                    </a:lnTo>
                    <a:lnTo>
                      <a:pt x="69" y="318"/>
                    </a:lnTo>
                    <a:lnTo>
                      <a:pt x="66" y="313"/>
                    </a:lnTo>
                    <a:lnTo>
                      <a:pt x="64" y="312"/>
                    </a:lnTo>
                    <a:lnTo>
                      <a:pt x="61" y="310"/>
                    </a:lnTo>
                    <a:lnTo>
                      <a:pt x="61" y="310"/>
                    </a:lnTo>
                    <a:lnTo>
                      <a:pt x="53" y="307"/>
                    </a:lnTo>
                    <a:lnTo>
                      <a:pt x="48" y="302"/>
                    </a:lnTo>
                    <a:lnTo>
                      <a:pt x="45" y="297"/>
                    </a:lnTo>
                    <a:lnTo>
                      <a:pt x="43" y="293"/>
                    </a:lnTo>
                    <a:lnTo>
                      <a:pt x="42" y="288"/>
                    </a:lnTo>
                    <a:lnTo>
                      <a:pt x="42" y="282"/>
                    </a:lnTo>
                    <a:lnTo>
                      <a:pt x="45" y="270"/>
                    </a:lnTo>
                    <a:lnTo>
                      <a:pt x="45" y="270"/>
                    </a:lnTo>
                    <a:lnTo>
                      <a:pt x="51" y="256"/>
                    </a:lnTo>
                    <a:lnTo>
                      <a:pt x="53" y="242"/>
                    </a:lnTo>
                    <a:lnTo>
                      <a:pt x="51" y="228"/>
                    </a:lnTo>
                    <a:lnTo>
                      <a:pt x="48" y="215"/>
                    </a:lnTo>
                    <a:lnTo>
                      <a:pt x="43" y="204"/>
                    </a:lnTo>
                    <a:lnTo>
                      <a:pt x="37" y="191"/>
                    </a:lnTo>
                    <a:lnTo>
                      <a:pt x="24" y="169"/>
                    </a:lnTo>
                    <a:lnTo>
                      <a:pt x="24" y="169"/>
                    </a:lnTo>
                    <a:lnTo>
                      <a:pt x="16" y="158"/>
                    </a:lnTo>
                    <a:lnTo>
                      <a:pt x="10" y="145"/>
                    </a:lnTo>
                    <a:lnTo>
                      <a:pt x="5" y="134"/>
                    </a:lnTo>
                    <a:lnTo>
                      <a:pt x="2" y="121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1"/>
                    </a:lnTo>
                    <a:lnTo>
                      <a:pt x="2" y="66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5" name="Freeform 17">
                <a:extLst>
                  <a:ext uri="{FF2B5EF4-FFF2-40B4-BE49-F238E27FC236}">
                    <a16:creationId xmlns:a16="http://schemas.microsoft.com/office/drawing/2014/main" id="{E5369326-F538-0131-D346-63076F0E3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014"/>
                <a:ext cx="282" cy="141"/>
              </a:xfrm>
              <a:custGeom>
                <a:avLst/>
                <a:gdLst>
                  <a:gd name="T0" fmla="*/ 535 w 564"/>
                  <a:gd name="T1" fmla="*/ 137 h 283"/>
                  <a:gd name="T2" fmla="*/ 558 w 564"/>
                  <a:gd name="T3" fmla="*/ 159 h 283"/>
                  <a:gd name="T4" fmla="*/ 562 w 564"/>
                  <a:gd name="T5" fmla="*/ 196 h 283"/>
                  <a:gd name="T6" fmla="*/ 540 w 564"/>
                  <a:gd name="T7" fmla="*/ 219 h 283"/>
                  <a:gd name="T8" fmla="*/ 496 w 564"/>
                  <a:gd name="T9" fmla="*/ 250 h 283"/>
                  <a:gd name="T10" fmla="*/ 459 w 564"/>
                  <a:gd name="T11" fmla="*/ 280 h 283"/>
                  <a:gd name="T12" fmla="*/ 442 w 564"/>
                  <a:gd name="T13" fmla="*/ 280 h 283"/>
                  <a:gd name="T14" fmla="*/ 431 w 564"/>
                  <a:gd name="T15" fmla="*/ 261 h 283"/>
                  <a:gd name="T16" fmla="*/ 405 w 564"/>
                  <a:gd name="T17" fmla="*/ 254 h 283"/>
                  <a:gd name="T18" fmla="*/ 369 w 564"/>
                  <a:gd name="T19" fmla="*/ 256 h 283"/>
                  <a:gd name="T20" fmla="*/ 340 w 564"/>
                  <a:gd name="T21" fmla="*/ 232 h 283"/>
                  <a:gd name="T22" fmla="*/ 313 w 564"/>
                  <a:gd name="T23" fmla="*/ 194 h 283"/>
                  <a:gd name="T24" fmla="*/ 288 w 564"/>
                  <a:gd name="T25" fmla="*/ 188 h 283"/>
                  <a:gd name="T26" fmla="*/ 261 w 564"/>
                  <a:gd name="T27" fmla="*/ 196 h 283"/>
                  <a:gd name="T28" fmla="*/ 246 w 564"/>
                  <a:gd name="T29" fmla="*/ 226 h 283"/>
                  <a:gd name="T30" fmla="*/ 240 w 564"/>
                  <a:gd name="T31" fmla="*/ 240 h 283"/>
                  <a:gd name="T32" fmla="*/ 205 w 564"/>
                  <a:gd name="T33" fmla="*/ 243 h 283"/>
                  <a:gd name="T34" fmla="*/ 159 w 564"/>
                  <a:gd name="T35" fmla="*/ 226 h 283"/>
                  <a:gd name="T36" fmla="*/ 129 w 564"/>
                  <a:gd name="T37" fmla="*/ 191 h 283"/>
                  <a:gd name="T38" fmla="*/ 149 w 564"/>
                  <a:gd name="T39" fmla="*/ 184 h 283"/>
                  <a:gd name="T40" fmla="*/ 196 w 564"/>
                  <a:gd name="T41" fmla="*/ 151 h 283"/>
                  <a:gd name="T42" fmla="*/ 238 w 564"/>
                  <a:gd name="T43" fmla="*/ 96 h 283"/>
                  <a:gd name="T44" fmla="*/ 291 w 564"/>
                  <a:gd name="T45" fmla="*/ 53 h 283"/>
                  <a:gd name="T46" fmla="*/ 310 w 564"/>
                  <a:gd name="T47" fmla="*/ 38 h 283"/>
                  <a:gd name="T48" fmla="*/ 261 w 564"/>
                  <a:gd name="T49" fmla="*/ 45 h 283"/>
                  <a:gd name="T50" fmla="*/ 211 w 564"/>
                  <a:gd name="T51" fmla="*/ 80 h 283"/>
                  <a:gd name="T52" fmla="*/ 191 w 564"/>
                  <a:gd name="T53" fmla="*/ 113 h 283"/>
                  <a:gd name="T54" fmla="*/ 165 w 564"/>
                  <a:gd name="T55" fmla="*/ 123 h 283"/>
                  <a:gd name="T56" fmla="*/ 148 w 564"/>
                  <a:gd name="T57" fmla="*/ 123 h 283"/>
                  <a:gd name="T58" fmla="*/ 140 w 564"/>
                  <a:gd name="T59" fmla="*/ 130 h 283"/>
                  <a:gd name="T60" fmla="*/ 130 w 564"/>
                  <a:gd name="T61" fmla="*/ 157 h 283"/>
                  <a:gd name="T62" fmla="*/ 99 w 564"/>
                  <a:gd name="T63" fmla="*/ 165 h 283"/>
                  <a:gd name="T64" fmla="*/ 70 w 564"/>
                  <a:gd name="T65" fmla="*/ 159 h 283"/>
                  <a:gd name="T66" fmla="*/ 18 w 564"/>
                  <a:gd name="T67" fmla="*/ 156 h 283"/>
                  <a:gd name="T68" fmla="*/ 0 w 564"/>
                  <a:gd name="T69" fmla="*/ 143 h 283"/>
                  <a:gd name="T70" fmla="*/ 10 w 564"/>
                  <a:gd name="T71" fmla="*/ 127 h 283"/>
                  <a:gd name="T72" fmla="*/ 33 w 564"/>
                  <a:gd name="T73" fmla="*/ 115 h 283"/>
                  <a:gd name="T74" fmla="*/ 60 w 564"/>
                  <a:gd name="T75" fmla="*/ 84 h 283"/>
                  <a:gd name="T76" fmla="*/ 73 w 564"/>
                  <a:gd name="T77" fmla="*/ 53 h 283"/>
                  <a:gd name="T78" fmla="*/ 111 w 564"/>
                  <a:gd name="T79" fmla="*/ 27 h 283"/>
                  <a:gd name="T80" fmla="*/ 154 w 564"/>
                  <a:gd name="T81" fmla="*/ 29 h 283"/>
                  <a:gd name="T82" fmla="*/ 180 w 564"/>
                  <a:gd name="T83" fmla="*/ 29 h 283"/>
                  <a:gd name="T84" fmla="*/ 184 w 564"/>
                  <a:gd name="T85" fmla="*/ 13 h 283"/>
                  <a:gd name="T86" fmla="*/ 192 w 564"/>
                  <a:gd name="T87" fmla="*/ 10 h 283"/>
                  <a:gd name="T88" fmla="*/ 234 w 564"/>
                  <a:gd name="T89" fmla="*/ 7 h 283"/>
                  <a:gd name="T90" fmla="*/ 281 w 564"/>
                  <a:gd name="T91" fmla="*/ 0 h 283"/>
                  <a:gd name="T92" fmla="*/ 300 w 564"/>
                  <a:gd name="T93" fmla="*/ 8 h 283"/>
                  <a:gd name="T94" fmla="*/ 358 w 564"/>
                  <a:gd name="T95" fmla="*/ 26 h 283"/>
                  <a:gd name="T96" fmla="*/ 413 w 564"/>
                  <a:gd name="T97" fmla="*/ 15 h 283"/>
                  <a:gd name="T98" fmla="*/ 458 w 564"/>
                  <a:gd name="T99" fmla="*/ 22 h 283"/>
                  <a:gd name="T100" fmla="*/ 486 w 564"/>
                  <a:gd name="T101" fmla="*/ 59 h 283"/>
                  <a:gd name="T102" fmla="*/ 508 w 564"/>
                  <a:gd name="T103" fmla="*/ 96 h 283"/>
                  <a:gd name="T104" fmla="*/ 528 w 564"/>
                  <a:gd name="T105" fmla="*/ 113 h 283"/>
                  <a:gd name="T106" fmla="*/ 523 w 564"/>
                  <a:gd name="T107" fmla="*/ 127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4" h="283">
                    <a:moveTo>
                      <a:pt x="510" y="137"/>
                    </a:moveTo>
                    <a:lnTo>
                      <a:pt x="510" y="137"/>
                    </a:lnTo>
                    <a:lnTo>
                      <a:pt x="524" y="135"/>
                    </a:lnTo>
                    <a:lnTo>
                      <a:pt x="535" y="137"/>
                    </a:lnTo>
                    <a:lnTo>
                      <a:pt x="543" y="140"/>
                    </a:lnTo>
                    <a:lnTo>
                      <a:pt x="550" y="145"/>
                    </a:lnTo>
                    <a:lnTo>
                      <a:pt x="553" y="153"/>
                    </a:lnTo>
                    <a:lnTo>
                      <a:pt x="558" y="159"/>
                    </a:lnTo>
                    <a:lnTo>
                      <a:pt x="562" y="177"/>
                    </a:lnTo>
                    <a:lnTo>
                      <a:pt x="562" y="177"/>
                    </a:lnTo>
                    <a:lnTo>
                      <a:pt x="564" y="188"/>
                    </a:lnTo>
                    <a:lnTo>
                      <a:pt x="562" y="196"/>
                    </a:lnTo>
                    <a:lnTo>
                      <a:pt x="559" y="204"/>
                    </a:lnTo>
                    <a:lnTo>
                      <a:pt x="553" y="210"/>
                    </a:lnTo>
                    <a:lnTo>
                      <a:pt x="547" y="215"/>
                    </a:lnTo>
                    <a:lnTo>
                      <a:pt x="540" y="219"/>
                    </a:lnTo>
                    <a:lnTo>
                      <a:pt x="526" y="229"/>
                    </a:lnTo>
                    <a:lnTo>
                      <a:pt x="526" y="229"/>
                    </a:lnTo>
                    <a:lnTo>
                      <a:pt x="512" y="240"/>
                    </a:lnTo>
                    <a:lnTo>
                      <a:pt x="496" y="250"/>
                    </a:lnTo>
                    <a:lnTo>
                      <a:pt x="480" y="261"/>
                    </a:lnTo>
                    <a:lnTo>
                      <a:pt x="467" y="273"/>
                    </a:lnTo>
                    <a:lnTo>
                      <a:pt x="467" y="273"/>
                    </a:lnTo>
                    <a:lnTo>
                      <a:pt x="459" y="280"/>
                    </a:lnTo>
                    <a:lnTo>
                      <a:pt x="451" y="283"/>
                    </a:lnTo>
                    <a:lnTo>
                      <a:pt x="448" y="283"/>
                    </a:lnTo>
                    <a:lnTo>
                      <a:pt x="445" y="281"/>
                    </a:lnTo>
                    <a:lnTo>
                      <a:pt x="442" y="280"/>
                    </a:lnTo>
                    <a:lnTo>
                      <a:pt x="440" y="277"/>
                    </a:lnTo>
                    <a:lnTo>
                      <a:pt x="440" y="277"/>
                    </a:lnTo>
                    <a:lnTo>
                      <a:pt x="435" y="267"/>
                    </a:lnTo>
                    <a:lnTo>
                      <a:pt x="431" y="261"/>
                    </a:lnTo>
                    <a:lnTo>
                      <a:pt x="424" y="256"/>
                    </a:lnTo>
                    <a:lnTo>
                      <a:pt x="419" y="254"/>
                    </a:lnTo>
                    <a:lnTo>
                      <a:pt x="412" y="253"/>
                    </a:lnTo>
                    <a:lnTo>
                      <a:pt x="405" y="254"/>
                    </a:lnTo>
                    <a:lnTo>
                      <a:pt x="391" y="256"/>
                    </a:lnTo>
                    <a:lnTo>
                      <a:pt x="391" y="256"/>
                    </a:lnTo>
                    <a:lnTo>
                      <a:pt x="380" y="258"/>
                    </a:lnTo>
                    <a:lnTo>
                      <a:pt x="369" y="256"/>
                    </a:lnTo>
                    <a:lnTo>
                      <a:pt x="359" y="253"/>
                    </a:lnTo>
                    <a:lnTo>
                      <a:pt x="353" y="248"/>
                    </a:lnTo>
                    <a:lnTo>
                      <a:pt x="346" y="240"/>
                    </a:lnTo>
                    <a:lnTo>
                      <a:pt x="340" y="232"/>
                    </a:lnTo>
                    <a:lnTo>
                      <a:pt x="331" y="218"/>
                    </a:lnTo>
                    <a:lnTo>
                      <a:pt x="331" y="218"/>
                    </a:lnTo>
                    <a:lnTo>
                      <a:pt x="323" y="204"/>
                    </a:lnTo>
                    <a:lnTo>
                      <a:pt x="313" y="194"/>
                    </a:lnTo>
                    <a:lnTo>
                      <a:pt x="307" y="191"/>
                    </a:lnTo>
                    <a:lnTo>
                      <a:pt x="302" y="188"/>
                    </a:lnTo>
                    <a:lnTo>
                      <a:pt x="296" y="188"/>
                    </a:lnTo>
                    <a:lnTo>
                      <a:pt x="288" y="188"/>
                    </a:lnTo>
                    <a:lnTo>
                      <a:pt x="288" y="188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61" y="196"/>
                    </a:lnTo>
                    <a:lnTo>
                      <a:pt x="254" y="200"/>
                    </a:lnTo>
                    <a:lnTo>
                      <a:pt x="250" y="207"/>
                    </a:lnTo>
                    <a:lnTo>
                      <a:pt x="246" y="215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5" y="234"/>
                    </a:lnTo>
                    <a:lnTo>
                      <a:pt x="243" y="237"/>
                    </a:lnTo>
                    <a:lnTo>
                      <a:pt x="240" y="240"/>
                    </a:lnTo>
                    <a:lnTo>
                      <a:pt x="232" y="243"/>
                    </a:lnTo>
                    <a:lnTo>
                      <a:pt x="221" y="245"/>
                    </a:lnTo>
                    <a:lnTo>
                      <a:pt x="221" y="245"/>
                    </a:lnTo>
                    <a:lnTo>
                      <a:pt x="205" y="243"/>
                    </a:lnTo>
                    <a:lnTo>
                      <a:pt x="191" y="242"/>
                    </a:lnTo>
                    <a:lnTo>
                      <a:pt x="180" y="238"/>
                    </a:lnTo>
                    <a:lnTo>
                      <a:pt x="169" y="234"/>
                    </a:lnTo>
                    <a:lnTo>
                      <a:pt x="159" y="226"/>
                    </a:lnTo>
                    <a:lnTo>
                      <a:pt x="148" y="218"/>
                    </a:lnTo>
                    <a:lnTo>
                      <a:pt x="122" y="196"/>
                    </a:lnTo>
                    <a:lnTo>
                      <a:pt x="122" y="196"/>
                    </a:lnTo>
                    <a:lnTo>
                      <a:pt x="129" y="191"/>
                    </a:lnTo>
                    <a:lnTo>
                      <a:pt x="132" y="189"/>
                    </a:lnTo>
                    <a:lnTo>
                      <a:pt x="135" y="188"/>
                    </a:lnTo>
                    <a:lnTo>
                      <a:pt x="135" y="188"/>
                    </a:lnTo>
                    <a:lnTo>
                      <a:pt x="149" y="184"/>
                    </a:lnTo>
                    <a:lnTo>
                      <a:pt x="164" y="178"/>
                    </a:lnTo>
                    <a:lnTo>
                      <a:pt x="175" y="170"/>
                    </a:lnTo>
                    <a:lnTo>
                      <a:pt x="186" y="161"/>
                    </a:lnTo>
                    <a:lnTo>
                      <a:pt x="196" y="151"/>
                    </a:lnTo>
                    <a:lnTo>
                      <a:pt x="203" y="140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38" y="96"/>
                    </a:lnTo>
                    <a:lnTo>
                      <a:pt x="257" y="75"/>
                    </a:lnTo>
                    <a:lnTo>
                      <a:pt x="267" y="67"/>
                    </a:lnTo>
                    <a:lnTo>
                      <a:pt x="278" y="59"/>
                    </a:lnTo>
                    <a:lnTo>
                      <a:pt x="291" y="53"/>
                    </a:lnTo>
                    <a:lnTo>
                      <a:pt x="305" y="48"/>
                    </a:lnTo>
                    <a:lnTo>
                      <a:pt x="305" y="48"/>
                    </a:lnTo>
                    <a:lnTo>
                      <a:pt x="307" y="45"/>
                    </a:lnTo>
                    <a:lnTo>
                      <a:pt x="310" y="38"/>
                    </a:lnTo>
                    <a:lnTo>
                      <a:pt x="310" y="38"/>
                    </a:lnTo>
                    <a:lnTo>
                      <a:pt x="292" y="38"/>
                    </a:lnTo>
                    <a:lnTo>
                      <a:pt x="275" y="40"/>
                    </a:lnTo>
                    <a:lnTo>
                      <a:pt x="261" y="45"/>
                    </a:lnTo>
                    <a:lnTo>
                      <a:pt x="246" y="49"/>
                    </a:lnTo>
                    <a:lnTo>
                      <a:pt x="234" y="57"/>
                    </a:lnTo>
                    <a:lnTo>
                      <a:pt x="223" y="69"/>
                    </a:lnTo>
                    <a:lnTo>
                      <a:pt x="211" y="80"/>
                    </a:lnTo>
                    <a:lnTo>
                      <a:pt x="202" y="96"/>
                    </a:lnTo>
                    <a:lnTo>
                      <a:pt x="202" y="96"/>
                    </a:lnTo>
                    <a:lnTo>
                      <a:pt x="196" y="108"/>
                    </a:lnTo>
                    <a:lnTo>
                      <a:pt x="191" y="113"/>
                    </a:lnTo>
                    <a:lnTo>
                      <a:pt x="184" y="116"/>
                    </a:lnTo>
                    <a:lnTo>
                      <a:pt x="180" y="119"/>
                    </a:lnTo>
                    <a:lnTo>
                      <a:pt x="173" y="123"/>
                    </a:lnTo>
                    <a:lnTo>
                      <a:pt x="165" y="123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3" y="123"/>
                    </a:lnTo>
                    <a:lnTo>
                      <a:pt x="148" y="123"/>
                    </a:lnTo>
                    <a:lnTo>
                      <a:pt x="145" y="123"/>
                    </a:lnTo>
                    <a:lnTo>
                      <a:pt x="143" y="124"/>
                    </a:lnTo>
                    <a:lnTo>
                      <a:pt x="142" y="127"/>
                    </a:lnTo>
                    <a:lnTo>
                      <a:pt x="140" y="130"/>
                    </a:lnTo>
                    <a:lnTo>
                      <a:pt x="140" y="130"/>
                    </a:lnTo>
                    <a:lnTo>
                      <a:pt x="138" y="142"/>
                    </a:lnTo>
                    <a:lnTo>
                      <a:pt x="135" y="151"/>
                    </a:lnTo>
                    <a:lnTo>
                      <a:pt x="130" y="157"/>
                    </a:lnTo>
                    <a:lnTo>
                      <a:pt x="124" y="162"/>
                    </a:lnTo>
                    <a:lnTo>
                      <a:pt x="118" y="165"/>
                    </a:lnTo>
                    <a:lnTo>
                      <a:pt x="108" y="165"/>
                    </a:lnTo>
                    <a:lnTo>
                      <a:pt x="99" y="165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78" y="161"/>
                    </a:lnTo>
                    <a:lnTo>
                      <a:pt x="70" y="159"/>
                    </a:lnTo>
                    <a:lnTo>
                      <a:pt x="53" y="161"/>
                    </a:lnTo>
                    <a:lnTo>
                      <a:pt x="35" y="159"/>
                    </a:lnTo>
                    <a:lnTo>
                      <a:pt x="26" y="157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8" y="151"/>
                    </a:lnTo>
                    <a:lnTo>
                      <a:pt x="3" y="148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2" y="137"/>
                    </a:lnTo>
                    <a:lnTo>
                      <a:pt x="5" y="132"/>
                    </a:lnTo>
                    <a:lnTo>
                      <a:pt x="10" y="127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26" y="119"/>
                    </a:lnTo>
                    <a:lnTo>
                      <a:pt x="33" y="115"/>
                    </a:lnTo>
                    <a:lnTo>
                      <a:pt x="41" y="108"/>
                    </a:lnTo>
                    <a:lnTo>
                      <a:pt x="49" y="102"/>
                    </a:lnTo>
                    <a:lnTo>
                      <a:pt x="56" y="92"/>
                    </a:lnTo>
                    <a:lnTo>
                      <a:pt x="60" y="84"/>
                    </a:lnTo>
                    <a:lnTo>
                      <a:pt x="65" y="73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73" y="53"/>
                    </a:lnTo>
                    <a:lnTo>
                      <a:pt x="80" y="43"/>
                    </a:lnTo>
                    <a:lnTo>
                      <a:pt x="89" y="37"/>
                    </a:lnTo>
                    <a:lnTo>
                      <a:pt x="100" y="30"/>
                    </a:lnTo>
                    <a:lnTo>
                      <a:pt x="111" y="27"/>
                    </a:lnTo>
                    <a:lnTo>
                      <a:pt x="126" y="26"/>
                    </a:lnTo>
                    <a:lnTo>
                      <a:pt x="140" y="27"/>
                    </a:lnTo>
                    <a:lnTo>
                      <a:pt x="154" y="29"/>
                    </a:lnTo>
                    <a:lnTo>
                      <a:pt x="154" y="29"/>
                    </a:lnTo>
                    <a:lnTo>
                      <a:pt x="164" y="32"/>
                    </a:lnTo>
                    <a:lnTo>
                      <a:pt x="173" y="34"/>
                    </a:lnTo>
                    <a:lnTo>
                      <a:pt x="176" y="32"/>
                    </a:lnTo>
                    <a:lnTo>
                      <a:pt x="180" y="29"/>
                    </a:lnTo>
                    <a:lnTo>
                      <a:pt x="183" y="24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4" y="13"/>
                    </a:lnTo>
                    <a:lnTo>
                      <a:pt x="186" y="11"/>
                    </a:lnTo>
                    <a:lnTo>
                      <a:pt x="189" y="10"/>
                    </a:lnTo>
                    <a:lnTo>
                      <a:pt x="192" y="10"/>
                    </a:lnTo>
                    <a:lnTo>
                      <a:pt x="192" y="10"/>
                    </a:lnTo>
                    <a:lnTo>
                      <a:pt x="199" y="11"/>
                    </a:lnTo>
                    <a:lnTo>
                      <a:pt x="207" y="11"/>
                    </a:lnTo>
                    <a:lnTo>
                      <a:pt x="219" y="10"/>
                    </a:lnTo>
                    <a:lnTo>
                      <a:pt x="234" y="7"/>
                    </a:lnTo>
                    <a:lnTo>
                      <a:pt x="248" y="3"/>
                    </a:lnTo>
                    <a:lnTo>
                      <a:pt x="262" y="0"/>
                    </a:lnTo>
                    <a:lnTo>
                      <a:pt x="275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4" y="5"/>
                    </a:lnTo>
                    <a:lnTo>
                      <a:pt x="300" y="8"/>
                    </a:lnTo>
                    <a:lnTo>
                      <a:pt x="300" y="8"/>
                    </a:lnTo>
                    <a:lnTo>
                      <a:pt x="315" y="18"/>
                    </a:lnTo>
                    <a:lnTo>
                      <a:pt x="329" y="22"/>
                    </a:lnTo>
                    <a:lnTo>
                      <a:pt x="343" y="26"/>
                    </a:lnTo>
                    <a:lnTo>
                      <a:pt x="358" y="26"/>
                    </a:lnTo>
                    <a:lnTo>
                      <a:pt x="370" y="24"/>
                    </a:lnTo>
                    <a:lnTo>
                      <a:pt x="385" y="21"/>
                    </a:lnTo>
                    <a:lnTo>
                      <a:pt x="413" y="15"/>
                    </a:lnTo>
                    <a:lnTo>
                      <a:pt x="413" y="15"/>
                    </a:lnTo>
                    <a:lnTo>
                      <a:pt x="426" y="15"/>
                    </a:lnTo>
                    <a:lnTo>
                      <a:pt x="437" y="15"/>
                    </a:lnTo>
                    <a:lnTo>
                      <a:pt x="448" y="18"/>
                    </a:lnTo>
                    <a:lnTo>
                      <a:pt x="458" y="22"/>
                    </a:lnTo>
                    <a:lnTo>
                      <a:pt x="467" y="29"/>
                    </a:lnTo>
                    <a:lnTo>
                      <a:pt x="475" y="37"/>
                    </a:lnTo>
                    <a:lnTo>
                      <a:pt x="481" y="48"/>
                    </a:lnTo>
                    <a:lnTo>
                      <a:pt x="486" y="59"/>
                    </a:lnTo>
                    <a:lnTo>
                      <a:pt x="486" y="59"/>
                    </a:lnTo>
                    <a:lnTo>
                      <a:pt x="493" y="73"/>
                    </a:lnTo>
                    <a:lnTo>
                      <a:pt x="499" y="86"/>
                    </a:lnTo>
                    <a:lnTo>
                      <a:pt x="508" y="96"/>
                    </a:lnTo>
                    <a:lnTo>
                      <a:pt x="520" y="105"/>
                    </a:lnTo>
                    <a:lnTo>
                      <a:pt x="520" y="105"/>
                    </a:lnTo>
                    <a:lnTo>
                      <a:pt x="524" y="108"/>
                    </a:lnTo>
                    <a:lnTo>
                      <a:pt x="528" y="113"/>
                    </a:lnTo>
                    <a:lnTo>
                      <a:pt x="529" y="116"/>
                    </a:lnTo>
                    <a:lnTo>
                      <a:pt x="529" y="119"/>
                    </a:lnTo>
                    <a:lnTo>
                      <a:pt x="526" y="124"/>
                    </a:lnTo>
                    <a:lnTo>
                      <a:pt x="523" y="127"/>
                    </a:lnTo>
                    <a:lnTo>
                      <a:pt x="510" y="137"/>
                    </a:lnTo>
                    <a:lnTo>
                      <a:pt x="510" y="1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6" name="Freeform 18">
                <a:extLst>
                  <a:ext uri="{FF2B5EF4-FFF2-40B4-BE49-F238E27FC236}">
                    <a16:creationId xmlns:a16="http://schemas.microsoft.com/office/drawing/2014/main" id="{856464DF-C764-1A1A-7E45-049CF7412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927"/>
                <a:ext cx="148" cy="169"/>
              </a:xfrm>
              <a:custGeom>
                <a:avLst/>
                <a:gdLst>
                  <a:gd name="T0" fmla="*/ 281 w 297"/>
                  <a:gd name="T1" fmla="*/ 35 h 338"/>
                  <a:gd name="T2" fmla="*/ 283 w 297"/>
                  <a:gd name="T3" fmla="*/ 87 h 338"/>
                  <a:gd name="T4" fmla="*/ 283 w 297"/>
                  <a:gd name="T5" fmla="*/ 102 h 338"/>
                  <a:gd name="T6" fmla="*/ 296 w 297"/>
                  <a:gd name="T7" fmla="*/ 105 h 338"/>
                  <a:gd name="T8" fmla="*/ 294 w 297"/>
                  <a:gd name="T9" fmla="*/ 119 h 338"/>
                  <a:gd name="T10" fmla="*/ 281 w 297"/>
                  <a:gd name="T11" fmla="*/ 122 h 338"/>
                  <a:gd name="T12" fmla="*/ 264 w 297"/>
                  <a:gd name="T13" fmla="*/ 110 h 338"/>
                  <a:gd name="T14" fmla="*/ 243 w 297"/>
                  <a:gd name="T15" fmla="*/ 118 h 338"/>
                  <a:gd name="T16" fmla="*/ 229 w 297"/>
                  <a:gd name="T17" fmla="*/ 138 h 338"/>
                  <a:gd name="T18" fmla="*/ 251 w 297"/>
                  <a:gd name="T19" fmla="*/ 159 h 338"/>
                  <a:gd name="T20" fmla="*/ 264 w 297"/>
                  <a:gd name="T21" fmla="*/ 175 h 338"/>
                  <a:gd name="T22" fmla="*/ 253 w 297"/>
                  <a:gd name="T23" fmla="*/ 191 h 338"/>
                  <a:gd name="T24" fmla="*/ 226 w 297"/>
                  <a:gd name="T25" fmla="*/ 205 h 338"/>
                  <a:gd name="T26" fmla="*/ 213 w 297"/>
                  <a:gd name="T27" fmla="*/ 222 h 338"/>
                  <a:gd name="T28" fmla="*/ 216 w 297"/>
                  <a:gd name="T29" fmla="*/ 235 h 338"/>
                  <a:gd name="T30" fmla="*/ 234 w 297"/>
                  <a:gd name="T31" fmla="*/ 238 h 338"/>
                  <a:gd name="T32" fmla="*/ 261 w 297"/>
                  <a:gd name="T33" fmla="*/ 232 h 338"/>
                  <a:gd name="T34" fmla="*/ 275 w 297"/>
                  <a:gd name="T35" fmla="*/ 242 h 338"/>
                  <a:gd name="T36" fmla="*/ 270 w 297"/>
                  <a:gd name="T37" fmla="*/ 256 h 338"/>
                  <a:gd name="T38" fmla="*/ 243 w 297"/>
                  <a:gd name="T39" fmla="*/ 264 h 338"/>
                  <a:gd name="T40" fmla="*/ 207 w 297"/>
                  <a:gd name="T41" fmla="*/ 292 h 338"/>
                  <a:gd name="T42" fmla="*/ 178 w 297"/>
                  <a:gd name="T43" fmla="*/ 338 h 338"/>
                  <a:gd name="T44" fmla="*/ 154 w 297"/>
                  <a:gd name="T45" fmla="*/ 324 h 338"/>
                  <a:gd name="T46" fmla="*/ 111 w 297"/>
                  <a:gd name="T47" fmla="*/ 327 h 338"/>
                  <a:gd name="T48" fmla="*/ 49 w 297"/>
                  <a:gd name="T49" fmla="*/ 308 h 338"/>
                  <a:gd name="T50" fmla="*/ 15 w 297"/>
                  <a:gd name="T51" fmla="*/ 289 h 338"/>
                  <a:gd name="T52" fmla="*/ 18 w 297"/>
                  <a:gd name="T53" fmla="*/ 284 h 338"/>
                  <a:gd name="T54" fmla="*/ 27 w 297"/>
                  <a:gd name="T55" fmla="*/ 262 h 338"/>
                  <a:gd name="T56" fmla="*/ 38 w 297"/>
                  <a:gd name="T57" fmla="*/ 249 h 338"/>
                  <a:gd name="T58" fmla="*/ 70 w 297"/>
                  <a:gd name="T59" fmla="*/ 259 h 338"/>
                  <a:gd name="T60" fmla="*/ 113 w 297"/>
                  <a:gd name="T61" fmla="*/ 276 h 338"/>
                  <a:gd name="T62" fmla="*/ 142 w 297"/>
                  <a:gd name="T63" fmla="*/ 267 h 338"/>
                  <a:gd name="T64" fmla="*/ 153 w 297"/>
                  <a:gd name="T65" fmla="*/ 246 h 338"/>
                  <a:gd name="T66" fmla="*/ 151 w 297"/>
                  <a:gd name="T67" fmla="*/ 240 h 338"/>
                  <a:gd name="T68" fmla="*/ 132 w 297"/>
                  <a:gd name="T69" fmla="*/ 229 h 338"/>
                  <a:gd name="T70" fmla="*/ 140 w 297"/>
                  <a:gd name="T71" fmla="*/ 215 h 338"/>
                  <a:gd name="T72" fmla="*/ 115 w 297"/>
                  <a:gd name="T73" fmla="*/ 203 h 338"/>
                  <a:gd name="T74" fmla="*/ 89 w 297"/>
                  <a:gd name="T75" fmla="*/ 207 h 338"/>
                  <a:gd name="T76" fmla="*/ 54 w 297"/>
                  <a:gd name="T77" fmla="*/ 195 h 338"/>
                  <a:gd name="T78" fmla="*/ 35 w 297"/>
                  <a:gd name="T79" fmla="*/ 172 h 338"/>
                  <a:gd name="T80" fmla="*/ 42 w 297"/>
                  <a:gd name="T81" fmla="*/ 154 h 338"/>
                  <a:gd name="T82" fmla="*/ 40 w 297"/>
                  <a:gd name="T83" fmla="*/ 134 h 338"/>
                  <a:gd name="T84" fmla="*/ 5 w 297"/>
                  <a:gd name="T85" fmla="*/ 95 h 338"/>
                  <a:gd name="T86" fmla="*/ 10 w 297"/>
                  <a:gd name="T87" fmla="*/ 80 h 338"/>
                  <a:gd name="T88" fmla="*/ 51 w 297"/>
                  <a:gd name="T89" fmla="*/ 78 h 338"/>
                  <a:gd name="T90" fmla="*/ 73 w 297"/>
                  <a:gd name="T91" fmla="*/ 65 h 338"/>
                  <a:gd name="T92" fmla="*/ 89 w 297"/>
                  <a:gd name="T93" fmla="*/ 48 h 338"/>
                  <a:gd name="T94" fmla="*/ 92 w 297"/>
                  <a:gd name="T95" fmla="*/ 35 h 338"/>
                  <a:gd name="T96" fmla="*/ 132 w 297"/>
                  <a:gd name="T97" fmla="*/ 37 h 338"/>
                  <a:gd name="T98" fmla="*/ 142 w 297"/>
                  <a:gd name="T99" fmla="*/ 49 h 338"/>
                  <a:gd name="T100" fmla="*/ 137 w 297"/>
                  <a:gd name="T101" fmla="*/ 72 h 338"/>
                  <a:gd name="T102" fmla="*/ 145 w 297"/>
                  <a:gd name="T103" fmla="*/ 87 h 338"/>
                  <a:gd name="T104" fmla="*/ 158 w 297"/>
                  <a:gd name="T105" fmla="*/ 83 h 338"/>
                  <a:gd name="T106" fmla="*/ 165 w 297"/>
                  <a:gd name="T107" fmla="*/ 68 h 338"/>
                  <a:gd name="T108" fmla="*/ 177 w 297"/>
                  <a:gd name="T109" fmla="*/ 40 h 338"/>
                  <a:gd name="T110" fmla="*/ 170 w 297"/>
                  <a:gd name="T111" fmla="*/ 27 h 338"/>
                  <a:gd name="T112" fmla="*/ 181 w 297"/>
                  <a:gd name="T113" fmla="*/ 19 h 338"/>
                  <a:gd name="T114" fmla="*/ 246 w 297"/>
                  <a:gd name="T115" fmla="*/ 0 h 338"/>
                  <a:gd name="T116" fmla="*/ 277 w 297"/>
                  <a:gd name="T117" fmla="*/ 3 h 338"/>
                  <a:gd name="T118" fmla="*/ 283 w 297"/>
                  <a:gd name="T119" fmla="*/ 8 h 338"/>
                  <a:gd name="T120" fmla="*/ 289 w 297"/>
                  <a:gd name="T121" fmla="*/ 1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338">
                    <a:moveTo>
                      <a:pt x="289" y="16"/>
                    </a:moveTo>
                    <a:lnTo>
                      <a:pt x="289" y="16"/>
                    </a:lnTo>
                    <a:lnTo>
                      <a:pt x="285" y="26"/>
                    </a:lnTo>
                    <a:lnTo>
                      <a:pt x="281" y="35"/>
                    </a:lnTo>
                    <a:lnTo>
                      <a:pt x="281" y="46"/>
                    </a:lnTo>
                    <a:lnTo>
                      <a:pt x="281" y="56"/>
                    </a:lnTo>
                    <a:lnTo>
                      <a:pt x="283" y="76"/>
                    </a:lnTo>
                    <a:lnTo>
                      <a:pt x="283" y="87"/>
                    </a:lnTo>
                    <a:lnTo>
                      <a:pt x="281" y="97"/>
                    </a:lnTo>
                    <a:lnTo>
                      <a:pt x="281" y="97"/>
                    </a:lnTo>
                    <a:lnTo>
                      <a:pt x="281" y="100"/>
                    </a:lnTo>
                    <a:lnTo>
                      <a:pt x="283" y="102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93" y="103"/>
                    </a:lnTo>
                    <a:lnTo>
                      <a:pt x="296" y="105"/>
                    </a:lnTo>
                    <a:lnTo>
                      <a:pt x="296" y="108"/>
                    </a:lnTo>
                    <a:lnTo>
                      <a:pt x="297" y="110"/>
                    </a:lnTo>
                    <a:lnTo>
                      <a:pt x="296" y="114"/>
                    </a:lnTo>
                    <a:lnTo>
                      <a:pt x="294" y="119"/>
                    </a:lnTo>
                    <a:lnTo>
                      <a:pt x="294" y="119"/>
                    </a:lnTo>
                    <a:lnTo>
                      <a:pt x="291" y="122"/>
                    </a:lnTo>
                    <a:lnTo>
                      <a:pt x="286" y="124"/>
                    </a:lnTo>
                    <a:lnTo>
                      <a:pt x="281" y="122"/>
                    </a:lnTo>
                    <a:lnTo>
                      <a:pt x="277" y="121"/>
                    </a:lnTo>
                    <a:lnTo>
                      <a:pt x="277" y="121"/>
                    </a:lnTo>
                    <a:lnTo>
                      <a:pt x="270" y="113"/>
                    </a:lnTo>
                    <a:lnTo>
                      <a:pt x="264" y="110"/>
                    </a:lnTo>
                    <a:lnTo>
                      <a:pt x="258" y="110"/>
                    </a:lnTo>
                    <a:lnTo>
                      <a:pt x="253" y="111"/>
                    </a:lnTo>
                    <a:lnTo>
                      <a:pt x="248" y="114"/>
                    </a:lnTo>
                    <a:lnTo>
                      <a:pt x="243" y="118"/>
                    </a:lnTo>
                    <a:lnTo>
                      <a:pt x="235" y="127"/>
                    </a:lnTo>
                    <a:lnTo>
                      <a:pt x="235" y="127"/>
                    </a:lnTo>
                    <a:lnTo>
                      <a:pt x="231" y="132"/>
                    </a:lnTo>
                    <a:lnTo>
                      <a:pt x="229" y="138"/>
                    </a:lnTo>
                    <a:lnTo>
                      <a:pt x="231" y="141"/>
                    </a:lnTo>
                    <a:lnTo>
                      <a:pt x="232" y="146"/>
                    </a:lnTo>
                    <a:lnTo>
                      <a:pt x="242" y="153"/>
                    </a:lnTo>
                    <a:lnTo>
                      <a:pt x="251" y="159"/>
                    </a:lnTo>
                    <a:lnTo>
                      <a:pt x="251" y="159"/>
                    </a:lnTo>
                    <a:lnTo>
                      <a:pt x="258" y="165"/>
                    </a:lnTo>
                    <a:lnTo>
                      <a:pt x="261" y="170"/>
                    </a:lnTo>
                    <a:lnTo>
                      <a:pt x="264" y="175"/>
                    </a:lnTo>
                    <a:lnTo>
                      <a:pt x="264" y="178"/>
                    </a:lnTo>
                    <a:lnTo>
                      <a:pt x="262" y="183"/>
                    </a:lnTo>
                    <a:lnTo>
                      <a:pt x="259" y="188"/>
                    </a:lnTo>
                    <a:lnTo>
                      <a:pt x="253" y="191"/>
                    </a:lnTo>
                    <a:lnTo>
                      <a:pt x="246" y="194"/>
                    </a:lnTo>
                    <a:lnTo>
                      <a:pt x="246" y="194"/>
                    </a:lnTo>
                    <a:lnTo>
                      <a:pt x="235" y="199"/>
                    </a:lnTo>
                    <a:lnTo>
                      <a:pt x="226" y="205"/>
                    </a:lnTo>
                    <a:lnTo>
                      <a:pt x="226" y="205"/>
                    </a:lnTo>
                    <a:lnTo>
                      <a:pt x="219" y="210"/>
                    </a:lnTo>
                    <a:lnTo>
                      <a:pt x="215" y="216"/>
                    </a:lnTo>
                    <a:lnTo>
                      <a:pt x="213" y="222"/>
                    </a:lnTo>
                    <a:lnTo>
                      <a:pt x="213" y="227"/>
                    </a:lnTo>
                    <a:lnTo>
                      <a:pt x="215" y="232"/>
                    </a:lnTo>
                    <a:lnTo>
                      <a:pt x="215" y="232"/>
                    </a:lnTo>
                    <a:lnTo>
                      <a:pt x="216" y="235"/>
                    </a:lnTo>
                    <a:lnTo>
                      <a:pt x="219" y="237"/>
                    </a:lnTo>
                    <a:lnTo>
                      <a:pt x="223" y="238"/>
                    </a:lnTo>
                    <a:lnTo>
                      <a:pt x="226" y="240"/>
                    </a:lnTo>
                    <a:lnTo>
                      <a:pt x="234" y="238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50" y="234"/>
                    </a:lnTo>
                    <a:lnTo>
                      <a:pt x="261" y="232"/>
                    </a:lnTo>
                    <a:lnTo>
                      <a:pt x="266" y="232"/>
                    </a:lnTo>
                    <a:lnTo>
                      <a:pt x="269" y="232"/>
                    </a:lnTo>
                    <a:lnTo>
                      <a:pt x="272" y="235"/>
                    </a:lnTo>
                    <a:lnTo>
                      <a:pt x="275" y="242"/>
                    </a:lnTo>
                    <a:lnTo>
                      <a:pt x="275" y="242"/>
                    </a:lnTo>
                    <a:lnTo>
                      <a:pt x="275" y="246"/>
                    </a:lnTo>
                    <a:lnTo>
                      <a:pt x="273" y="251"/>
                    </a:lnTo>
                    <a:lnTo>
                      <a:pt x="270" y="256"/>
                    </a:lnTo>
                    <a:lnTo>
                      <a:pt x="266" y="257"/>
                    </a:lnTo>
                    <a:lnTo>
                      <a:pt x="254" y="262"/>
                    </a:lnTo>
                    <a:lnTo>
                      <a:pt x="243" y="264"/>
                    </a:lnTo>
                    <a:lnTo>
                      <a:pt x="243" y="264"/>
                    </a:lnTo>
                    <a:lnTo>
                      <a:pt x="231" y="267"/>
                    </a:lnTo>
                    <a:lnTo>
                      <a:pt x="221" y="273"/>
                    </a:lnTo>
                    <a:lnTo>
                      <a:pt x="213" y="281"/>
                    </a:lnTo>
                    <a:lnTo>
                      <a:pt x="207" y="292"/>
                    </a:lnTo>
                    <a:lnTo>
                      <a:pt x="207" y="292"/>
                    </a:lnTo>
                    <a:lnTo>
                      <a:pt x="202" y="305"/>
                    </a:lnTo>
                    <a:lnTo>
                      <a:pt x="194" y="316"/>
                    </a:lnTo>
                    <a:lnTo>
                      <a:pt x="178" y="338"/>
                    </a:lnTo>
                    <a:lnTo>
                      <a:pt x="178" y="338"/>
                    </a:lnTo>
                    <a:lnTo>
                      <a:pt x="170" y="330"/>
                    </a:lnTo>
                    <a:lnTo>
                      <a:pt x="164" y="326"/>
                    </a:lnTo>
                    <a:lnTo>
                      <a:pt x="154" y="324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27" y="327"/>
                    </a:lnTo>
                    <a:lnTo>
                      <a:pt x="111" y="327"/>
                    </a:lnTo>
                    <a:lnTo>
                      <a:pt x="96" y="326"/>
                    </a:lnTo>
                    <a:lnTo>
                      <a:pt x="80" y="321"/>
                    </a:lnTo>
                    <a:lnTo>
                      <a:pt x="65" y="316"/>
                    </a:lnTo>
                    <a:lnTo>
                      <a:pt x="49" y="308"/>
                    </a:lnTo>
                    <a:lnTo>
                      <a:pt x="21" y="294"/>
                    </a:lnTo>
                    <a:lnTo>
                      <a:pt x="21" y="294"/>
                    </a:lnTo>
                    <a:lnTo>
                      <a:pt x="18" y="292"/>
                    </a:lnTo>
                    <a:lnTo>
                      <a:pt x="15" y="289"/>
                    </a:lnTo>
                    <a:lnTo>
                      <a:pt x="15" y="286"/>
                    </a:lnTo>
                    <a:lnTo>
                      <a:pt x="15" y="284"/>
                    </a:lnTo>
                    <a:lnTo>
                      <a:pt x="18" y="284"/>
                    </a:lnTo>
                    <a:lnTo>
                      <a:pt x="18" y="284"/>
                    </a:lnTo>
                    <a:lnTo>
                      <a:pt x="21" y="283"/>
                    </a:lnTo>
                    <a:lnTo>
                      <a:pt x="22" y="281"/>
                    </a:lnTo>
                    <a:lnTo>
                      <a:pt x="26" y="276"/>
                    </a:lnTo>
                    <a:lnTo>
                      <a:pt x="27" y="262"/>
                    </a:lnTo>
                    <a:lnTo>
                      <a:pt x="29" y="256"/>
                    </a:lnTo>
                    <a:lnTo>
                      <a:pt x="32" y="251"/>
                    </a:lnTo>
                    <a:lnTo>
                      <a:pt x="35" y="249"/>
                    </a:lnTo>
                    <a:lnTo>
                      <a:pt x="38" y="249"/>
                    </a:lnTo>
                    <a:lnTo>
                      <a:pt x="48" y="251"/>
                    </a:lnTo>
                    <a:lnTo>
                      <a:pt x="48" y="251"/>
                    </a:lnTo>
                    <a:lnTo>
                      <a:pt x="59" y="254"/>
                    </a:lnTo>
                    <a:lnTo>
                      <a:pt x="70" y="259"/>
                    </a:lnTo>
                    <a:lnTo>
                      <a:pt x="91" y="270"/>
                    </a:lnTo>
                    <a:lnTo>
                      <a:pt x="91" y="270"/>
                    </a:lnTo>
                    <a:lnTo>
                      <a:pt x="102" y="275"/>
                    </a:lnTo>
                    <a:lnTo>
                      <a:pt x="113" y="276"/>
                    </a:lnTo>
                    <a:lnTo>
                      <a:pt x="121" y="278"/>
                    </a:lnTo>
                    <a:lnTo>
                      <a:pt x="129" y="276"/>
                    </a:lnTo>
                    <a:lnTo>
                      <a:pt x="135" y="272"/>
                    </a:lnTo>
                    <a:lnTo>
                      <a:pt x="142" y="267"/>
                    </a:lnTo>
                    <a:lnTo>
                      <a:pt x="146" y="259"/>
                    </a:lnTo>
                    <a:lnTo>
                      <a:pt x="151" y="248"/>
                    </a:lnTo>
                    <a:lnTo>
                      <a:pt x="151" y="248"/>
                    </a:lnTo>
                    <a:lnTo>
                      <a:pt x="153" y="246"/>
                    </a:lnTo>
                    <a:lnTo>
                      <a:pt x="153" y="246"/>
                    </a:lnTo>
                    <a:lnTo>
                      <a:pt x="154" y="243"/>
                    </a:lnTo>
                    <a:lnTo>
                      <a:pt x="154" y="242"/>
                    </a:lnTo>
                    <a:lnTo>
                      <a:pt x="151" y="240"/>
                    </a:lnTo>
                    <a:lnTo>
                      <a:pt x="142" y="237"/>
                    </a:lnTo>
                    <a:lnTo>
                      <a:pt x="135" y="235"/>
                    </a:lnTo>
                    <a:lnTo>
                      <a:pt x="134" y="232"/>
                    </a:lnTo>
                    <a:lnTo>
                      <a:pt x="132" y="229"/>
                    </a:lnTo>
                    <a:lnTo>
                      <a:pt x="134" y="226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40" y="215"/>
                    </a:lnTo>
                    <a:lnTo>
                      <a:pt x="138" y="213"/>
                    </a:lnTo>
                    <a:lnTo>
                      <a:pt x="129" y="207"/>
                    </a:lnTo>
                    <a:lnTo>
                      <a:pt x="123" y="205"/>
                    </a:lnTo>
                    <a:lnTo>
                      <a:pt x="115" y="203"/>
                    </a:lnTo>
                    <a:lnTo>
                      <a:pt x="107" y="203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89" y="207"/>
                    </a:lnTo>
                    <a:lnTo>
                      <a:pt x="80" y="207"/>
                    </a:lnTo>
                    <a:lnTo>
                      <a:pt x="70" y="205"/>
                    </a:lnTo>
                    <a:lnTo>
                      <a:pt x="62" y="200"/>
                    </a:lnTo>
                    <a:lnTo>
                      <a:pt x="54" y="195"/>
                    </a:lnTo>
                    <a:lnTo>
                      <a:pt x="46" y="189"/>
                    </a:lnTo>
                    <a:lnTo>
                      <a:pt x="40" y="181"/>
                    </a:lnTo>
                    <a:lnTo>
                      <a:pt x="35" y="172"/>
                    </a:lnTo>
                    <a:lnTo>
                      <a:pt x="35" y="172"/>
                    </a:lnTo>
                    <a:lnTo>
                      <a:pt x="34" y="168"/>
                    </a:lnTo>
                    <a:lnTo>
                      <a:pt x="34" y="168"/>
                    </a:lnTo>
                    <a:lnTo>
                      <a:pt x="38" y="162"/>
                    </a:lnTo>
                    <a:lnTo>
                      <a:pt x="42" y="154"/>
                    </a:lnTo>
                    <a:lnTo>
                      <a:pt x="43" y="149"/>
                    </a:lnTo>
                    <a:lnTo>
                      <a:pt x="43" y="143"/>
                    </a:lnTo>
                    <a:lnTo>
                      <a:pt x="43" y="138"/>
                    </a:lnTo>
                    <a:lnTo>
                      <a:pt x="40" y="134"/>
                    </a:lnTo>
                    <a:lnTo>
                      <a:pt x="35" y="126"/>
                    </a:lnTo>
                    <a:lnTo>
                      <a:pt x="18" y="111"/>
                    </a:lnTo>
                    <a:lnTo>
                      <a:pt x="10" y="103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0" y="80"/>
                    </a:lnTo>
                    <a:lnTo>
                      <a:pt x="18" y="80"/>
                    </a:lnTo>
                    <a:lnTo>
                      <a:pt x="34" y="80"/>
                    </a:lnTo>
                    <a:lnTo>
                      <a:pt x="43" y="80"/>
                    </a:lnTo>
                    <a:lnTo>
                      <a:pt x="51" y="78"/>
                    </a:lnTo>
                    <a:lnTo>
                      <a:pt x="59" y="75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73" y="65"/>
                    </a:lnTo>
                    <a:lnTo>
                      <a:pt x="83" y="60"/>
                    </a:lnTo>
                    <a:lnTo>
                      <a:pt x="86" y="57"/>
                    </a:lnTo>
                    <a:lnTo>
                      <a:pt x="88" y="54"/>
                    </a:lnTo>
                    <a:lnTo>
                      <a:pt x="89" y="48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92" y="35"/>
                    </a:lnTo>
                    <a:lnTo>
                      <a:pt x="102" y="35"/>
                    </a:lnTo>
                    <a:lnTo>
                      <a:pt x="126" y="35"/>
                    </a:lnTo>
                    <a:lnTo>
                      <a:pt x="126" y="35"/>
                    </a:lnTo>
                    <a:lnTo>
                      <a:pt x="132" y="37"/>
                    </a:lnTo>
                    <a:lnTo>
                      <a:pt x="138" y="40"/>
                    </a:lnTo>
                    <a:lnTo>
                      <a:pt x="140" y="41"/>
                    </a:lnTo>
                    <a:lnTo>
                      <a:pt x="142" y="45"/>
                    </a:lnTo>
                    <a:lnTo>
                      <a:pt x="142" y="49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7" y="72"/>
                    </a:lnTo>
                    <a:lnTo>
                      <a:pt x="137" y="72"/>
                    </a:lnTo>
                    <a:lnTo>
                      <a:pt x="137" y="76"/>
                    </a:lnTo>
                    <a:lnTo>
                      <a:pt x="138" y="81"/>
                    </a:lnTo>
                    <a:lnTo>
                      <a:pt x="140" y="86"/>
                    </a:lnTo>
                    <a:lnTo>
                      <a:pt x="145" y="87"/>
                    </a:lnTo>
                    <a:lnTo>
                      <a:pt x="145" y="87"/>
                    </a:lnTo>
                    <a:lnTo>
                      <a:pt x="150" y="89"/>
                    </a:lnTo>
                    <a:lnTo>
                      <a:pt x="154" y="86"/>
                    </a:lnTo>
                    <a:lnTo>
                      <a:pt x="158" y="83"/>
                    </a:lnTo>
                    <a:lnTo>
                      <a:pt x="159" y="80"/>
                    </a:lnTo>
                    <a:lnTo>
                      <a:pt x="159" y="80"/>
                    </a:lnTo>
                    <a:lnTo>
                      <a:pt x="162" y="73"/>
                    </a:lnTo>
                    <a:lnTo>
                      <a:pt x="165" y="68"/>
                    </a:lnTo>
                    <a:lnTo>
                      <a:pt x="173" y="59"/>
                    </a:lnTo>
                    <a:lnTo>
                      <a:pt x="177" y="53"/>
                    </a:lnTo>
                    <a:lnTo>
                      <a:pt x="178" y="46"/>
                    </a:lnTo>
                    <a:lnTo>
                      <a:pt x="177" y="40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70" y="30"/>
                    </a:lnTo>
                    <a:lnTo>
                      <a:pt x="170" y="27"/>
                    </a:lnTo>
                    <a:lnTo>
                      <a:pt x="172" y="24"/>
                    </a:lnTo>
                    <a:lnTo>
                      <a:pt x="177" y="22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202" y="10"/>
                    </a:lnTo>
                    <a:lnTo>
                      <a:pt x="224" y="3"/>
                    </a:lnTo>
                    <a:lnTo>
                      <a:pt x="235" y="0"/>
                    </a:lnTo>
                    <a:lnTo>
                      <a:pt x="246" y="0"/>
                    </a:lnTo>
                    <a:lnTo>
                      <a:pt x="259" y="0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7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8"/>
                    </a:lnTo>
                    <a:lnTo>
                      <a:pt x="283" y="11"/>
                    </a:lnTo>
                    <a:lnTo>
                      <a:pt x="286" y="14"/>
                    </a:lnTo>
                    <a:lnTo>
                      <a:pt x="289" y="16"/>
                    </a:lnTo>
                    <a:lnTo>
                      <a:pt x="289" y="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7" name="Freeform 19">
                <a:extLst>
                  <a:ext uri="{FF2B5EF4-FFF2-40B4-BE49-F238E27FC236}">
                    <a16:creationId xmlns:a16="http://schemas.microsoft.com/office/drawing/2014/main" id="{441FCA39-9AC8-62C8-0781-BDD03642F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3380"/>
                <a:ext cx="95" cy="185"/>
              </a:xfrm>
              <a:custGeom>
                <a:avLst/>
                <a:gdLst>
                  <a:gd name="T0" fmla="*/ 189 w 189"/>
                  <a:gd name="T1" fmla="*/ 144 h 370"/>
                  <a:gd name="T2" fmla="*/ 185 w 189"/>
                  <a:gd name="T3" fmla="*/ 190 h 370"/>
                  <a:gd name="T4" fmla="*/ 176 w 189"/>
                  <a:gd name="T5" fmla="*/ 231 h 370"/>
                  <a:gd name="T6" fmla="*/ 149 w 189"/>
                  <a:gd name="T7" fmla="*/ 303 h 370"/>
                  <a:gd name="T8" fmla="*/ 144 w 189"/>
                  <a:gd name="T9" fmla="*/ 311 h 370"/>
                  <a:gd name="T10" fmla="*/ 139 w 189"/>
                  <a:gd name="T11" fmla="*/ 319 h 370"/>
                  <a:gd name="T12" fmla="*/ 133 w 189"/>
                  <a:gd name="T13" fmla="*/ 333 h 370"/>
                  <a:gd name="T14" fmla="*/ 125 w 189"/>
                  <a:gd name="T15" fmla="*/ 357 h 370"/>
                  <a:gd name="T16" fmla="*/ 117 w 189"/>
                  <a:gd name="T17" fmla="*/ 368 h 370"/>
                  <a:gd name="T18" fmla="*/ 111 w 189"/>
                  <a:gd name="T19" fmla="*/ 370 h 370"/>
                  <a:gd name="T20" fmla="*/ 98 w 189"/>
                  <a:gd name="T21" fmla="*/ 368 h 370"/>
                  <a:gd name="T22" fmla="*/ 73 w 189"/>
                  <a:gd name="T23" fmla="*/ 351 h 370"/>
                  <a:gd name="T24" fmla="*/ 60 w 189"/>
                  <a:gd name="T25" fmla="*/ 341 h 370"/>
                  <a:gd name="T26" fmla="*/ 47 w 189"/>
                  <a:gd name="T27" fmla="*/ 330 h 370"/>
                  <a:gd name="T28" fmla="*/ 43 w 189"/>
                  <a:gd name="T29" fmla="*/ 314 h 370"/>
                  <a:gd name="T30" fmla="*/ 43 w 189"/>
                  <a:gd name="T31" fmla="*/ 311 h 370"/>
                  <a:gd name="T32" fmla="*/ 44 w 189"/>
                  <a:gd name="T33" fmla="*/ 308 h 370"/>
                  <a:gd name="T34" fmla="*/ 44 w 189"/>
                  <a:gd name="T35" fmla="*/ 301 h 370"/>
                  <a:gd name="T36" fmla="*/ 36 w 189"/>
                  <a:gd name="T37" fmla="*/ 297 h 370"/>
                  <a:gd name="T38" fmla="*/ 25 w 189"/>
                  <a:gd name="T39" fmla="*/ 292 h 370"/>
                  <a:gd name="T40" fmla="*/ 19 w 189"/>
                  <a:gd name="T41" fmla="*/ 287 h 370"/>
                  <a:gd name="T42" fmla="*/ 23 w 189"/>
                  <a:gd name="T43" fmla="*/ 278 h 370"/>
                  <a:gd name="T44" fmla="*/ 28 w 189"/>
                  <a:gd name="T45" fmla="*/ 273 h 370"/>
                  <a:gd name="T46" fmla="*/ 28 w 189"/>
                  <a:gd name="T47" fmla="*/ 262 h 370"/>
                  <a:gd name="T48" fmla="*/ 23 w 189"/>
                  <a:gd name="T49" fmla="*/ 249 h 370"/>
                  <a:gd name="T50" fmla="*/ 20 w 189"/>
                  <a:gd name="T51" fmla="*/ 243 h 370"/>
                  <a:gd name="T52" fmla="*/ 20 w 189"/>
                  <a:gd name="T53" fmla="*/ 238 h 370"/>
                  <a:gd name="T54" fmla="*/ 16 w 189"/>
                  <a:gd name="T55" fmla="*/ 222 h 370"/>
                  <a:gd name="T56" fmla="*/ 1 w 189"/>
                  <a:gd name="T57" fmla="*/ 192 h 370"/>
                  <a:gd name="T58" fmla="*/ 0 w 189"/>
                  <a:gd name="T59" fmla="*/ 177 h 370"/>
                  <a:gd name="T60" fmla="*/ 4 w 189"/>
                  <a:gd name="T61" fmla="*/ 166 h 370"/>
                  <a:gd name="T62" fmla="*/ 9 w 189"/>
                  <a:gd name="T63" fmla="*/ 162 h 370"/>
                  <a:gd name="T64" fmla="*/ 6 w 189"/>
                  <a:gd name="T65" fmla="*/ 139 h 370"/>
                  <a:gd name="T66" fmla="*/ 9 w 189"/>
                  <a:gd name="T67" fmla="*/ 122 h 370"/>
                  <a:gd name="T68" fmla="*/ 16 w 189"/>
                  <a:gd name="T69" fmla="*/ 108 h 370"/>
                  <a:gd name="T70" fmla="*/ 27 w 189"/>
                  <a:gd name="T71" fmla="*/ 98 h 370"/>
                  <a:gd name="T72" fmla="*/ 54 w 189"/>
                  <a:gd name="T73" fmla="*/ 84 h 370"/>
                  <a:gd name="T74" fmla="*/ 85 w 189"/>
                  <a:gd name="T75" fmla="*/ 74 h 370"/>
                  <a:gd name="T76" fmla="*/ 106 w 189"/>
                  <a:gd name="T77" fmla="*/ 66 h 370"/>
                  <a:gd name="T78" fmla="*/ 122 w 189"/>
                  <a:gd name="T79" fmla="*/ 55 h 370"/>
                  <a:gd name="T80" fmla="*/ 133 w 189"/>
                  <a:gd name="T81" fmla="*/ 39 h 370"/>
                  <a:gd name="T82" fmla="*/ 138 w 189"/>
                  <a:gd name="T83" fmla="*/ 19 h 370"/>
                  <a:gd name="T84" fmla="*/ 139 w 189"/>
                  <a:gd name="T85" fmla="*/ 11 h 370"/>
                  <a:gd name="T86" fmla="*/ 149 w 189"/>
                  <a:gd name="T87" fmla="*/ 1 h 370"/>
                  <a:gd name="T88" fmla="*/ 158 w 189"/>
                  <a:gd name="T89" fmla="*/ 0 h 370"/>
                  <a:gd name="T90" fmla="*/ 166 w 189"/>
                  <a:gd name="T91" fmla="*/ 3 h 370"/>
                  <a:gd name="T92" fmla="*/ 170 w 189"/>
                  <a:gd name="T93" fmla="*/ 8 h 370"/>
                  <a:gd name="T94" fmla="*/ 170 w 189"/>
                  <a:gd name="T95" fmla="*/ 22 h 370"/>
                  <a:gd name="T96" fmla="*/ 189 w 189"/>
                  <a:gd name="T97" fmla="*/ 14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9" h="370">
                    <a:moveTo>
                      <a:pt x="189" y="144"/>
                    </a:moveTo>
                    <a:lnTo>
                      <a:pt x="189" y="144"/>
                    </a:lnTo>
                    <a:lnTo>
                      <a:pt x="189" y="168"/>
                    </a:lnTo>
                    <a:lnTo>
                      <a:pt x="185" y="190"/>
                    </a:lnTo>
                    <a:lnTo>
                      <a:pt x="182" y="211"/>
                    </a:lnTo>
                    <a:lnTo>
                      <a:pt x="176" y="231"/>
                    </a:lnTo>
                    <a:lnTo>
                      <a:pt x="163" y="268"/>
                    </a:lnTo>
                    <a:lnTo>
                      <a:pt x="149" y="303"/>
                    </a:lnTo>
                    <a:lnTo>
                      <a:pt x="149" y="303"/>
                    </a:lnTo>
                    <a:lnTo>
                      <a:pt x="144" y="311"/>
                    </a:lnTo>
                    <a:lnTo>
                      <a:pt x="139" y="319"/>
                    </a:lnTo>
                    <a:lnTo>
                      <a:pt x="139" y="319"/>
                    </a:lnTo>
                    <a:lnTo>
                      <a:pt x="136" y="325"/>
                    </a:lnTo>
                    <a:lnTo>
                      <a:pt x="133" y="333"/>
                    </a:lnTo>
                    <a:lnTo>
                      <a:pt x="128" y="351"/>
                    </a:lnTo>
                    <a:lnTo>
                      <a:pt x="125" y="357"/>
                    </a:lnTo>
                    <a:lnTo>
                      <a:pt x="122" y="363"/>
                    </a:lnTo>
                    <a:lnTo>
                      <a:pt x="117" y="368"/>
                    </a:lnTo>
                    <a:lnTo>
                      <a:pt x="111" y="370"/>
                    </a:lnTo>
                    <a:lnTo>
                      <a:pt x="111" y="370"/>
                    </a:lnTo>
                    <a:lnTo>
                      <a:pt x="104" y="370"/>
                    </a:lnTo>
                    <a:lnTo>
                      <a:pt x="98" y="368"/>
                    </a:lnTo>
                    <a:lnTo>
                      <a:pt x="85" y="360"/>
                    </a:lnTo>
                    <a:lnTo>
                      <a:pt x="73" y="351"/>
                    </a:lnTo>
                    <a:lnTo>
                      <a:pt x="60" y="341"/>
                    </a:lnTo>
                    <a:lnTo>
                      <a:pt x="60" y="341"/>
                    </a:lnTo>
                    <a:lnTo>
                      <a:pt x="52" y="336"/>
                    </a:lnTo>
                    <a:lnTo>
                      <a:pt x="47" y="330"/>
                    </a:lnTo>
                    <a:lnTo>
                      <a:pt x="44" y="324"/>
                    </a:lnTo>
                    <a:lnTo>
                      <a:pt x="43" y="314"/>
                    </a:lnTo>
                    <a:lnTo>
                      <a:pt x="43" y="314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4" y="308"/>
                    </a:lnTo>
                    <a:lnTo>
                      <a:pt x="44" y="305"/>
                    </a:lnTo>
                    <a:lnTo>
                      <a:pt x="44" y="301"/>
                    </a:lnTo>
                    <a:lnTo>
                      <a:pt x="43" y="300"/>
                    </a:lnTo>
                    <a:lnTo>
                      <a:pt x="36" y="297"/>
                    </a:lnTo>
                    <a:lnTo>
                      <a:pt x="30" y="295"/>
                    </a:lnTo>
                    <a:lnTo>
                      <a:pt x="25" y="292"/>
                    </a:lnTo>
                    <a:lnTo>
                      <a:pt x="20" y="289"/>
                    </a:lnTo>
                    <a:lnTo>
                      <a:pt x="19" y="287"/>
                    </a:lnTo>
                    <a:lnTo>
                      <a:pt x="19" y="285"/>
                    </a:lnTo>
                    <a:lnTo>
                      <a:pt x="23" y="278"/>
                    </a:lnTo>
                    <a:lnTo>
                      <a:pt x="23" y="278"/>
                    </a:lnTo>
                    <a:lnTo>
                      <a:pt x="28" y="273"/>
                    </a:lnTo>
                    <a:lnTo>
                      <a:pt x="30" y="266"/>
                    </a:lnTo>
                    <a:lnTo>
                      <a:pt x="28" y="262"/>
                    </a:lnTo>
                    <a:lnTo>
                      <a:pt x="27" y="257"/>
                    </a:lnTo>
                    <a:lnTo>
                      <a:pt x="23" y="249"/>
                    </a:lnTo>
                    <a:lnTo>
                      <a:pt x="22" y="246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0" y="238"/>
                    </a:lnTo>
                    <a:lnTo>
                      <a:pt x="20" y="231"/>
                    </a:lnTo>
                    <a:lnTo>
                      <a:pt x="16" y="222"/>
                    </a:lnTo>
                    <a:lnTo>
                      <a:pt x="4" y="203"/>
                    </a:lnTo>
                    <a:lnTo>
                      <a:pt x="1" y="192"/>
                    </a:lnTo>
                    <a:lnTo>
                      <a:pt x="0" y="182"/>
                    </a:lnTo>
                    <a:lnTo>
                      <a:pt x="0" y="177"/>
                    </a:lnTo>
                    <a:lnTo>
                      <a:pt x="1" y="173"/>
                    </a:lnTo>
                    <a:lnTo>
                      <a:pt x="4" y="166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8" y="149"/>
                    </a:lnTo>
                    <a:lnTo>
                      <a:pt x="6" y="139"/>
                    </a:lnTo>
                    <a:lnTo>
                      <a:pt x="8" y="130"/>
                    </a:lnTo>
                    <a:lnTo>
                      <a:pt x="9" y="122"/>
                    </a:lnTo>
                    <a:lnTo>
                      <a:pt x="12" y="114"/>
                    </a:lnTo>
                    <a:lnTo>
                      <a:pt x="16" y="108"/>
                    </a:lnTo>
                    <a:lnTo>
                      <a:pt x="20" y="103"/>
                    </a:lnTo>
                    <a:lnTo>
                      <a:pt x="27" y="98"/>
                    </a:lnTo>
                    <a:lnTo>
                      <a:pt x="39" y="90"/>
                    </a:lnTo>
                    <a:lnTo>
                      <a:pt x="54" y="84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97" y="69"/>
                    </a:lnTo>
                    <a:lnTo>
                      <a:pt x="106" y="66"/>
                    </a:lnTo>
                    <a:lnTo>
                      <a:pt x="114" y="62"/>
                    </a:lnTo>
                    <a:lnTo>
                      <a:pt x="122" y="55"/>
                    </a:lnTo>
                    <a:lnTo>
                      <a:pt x="128" y="47"/>
                    </a:lnTo>
                    <a:lnTo>
                      <a:pt x="133" y="39"/>
                    </a:lnTo>
                    <a:lnTo>
                      <a:pt x="136" y="30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9" y="11"/>
                    </a:lnTo>
                    <a:lnTo>
                      <a:pt x="144" y="4"/>
                    </a:lnTo>
                    <a:lnTo>
                      <a:pt x="149" y="1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1"/>
                    </a:lnTo>
                    <a:lnTo>
                      <a:pt x="166" y="3"/>
                    </a:lnTo>
                    <a:lnTo>
                      <a:pt x="168" y="6"/>
                    </a:lnTo>
                    <a:lnTo>
                      <a:pt x="170" y="8"/>
                    </a:lnTo>
                    <a:lnTo>
                      <a:pt x="170" y="15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89" y="144"/>
                    </a:lnTo>
                    <a:lnTo>
                      <a:pt x="189" y="14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8" name="Freeform 20">
                <a:extLst>
                  <a:ext uri="{FF2B5EF4-FFF2-40B4-BE49-F238E27FC236}">
                    <a16:creationId xmlns:a16="http://schemas.microsoft.com/office/drawing/2014/main" id="{AD8AB902-2F49-028F-8E2B-1235652BA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727"/>
                <a:ext cx="102" cy="73"/>
              </a:xfrm>
              <a:custGeom>
                <a:avLst/>
                <a:gdLst>
                  <a:gd name="T0" fmla="*/ 147 w 203"/>
                  <a:gd name="T1" fmla="*/ 2 h 146"/>
                  <a:gd name="T2" fmla="*/ 143 w 203"/>
                  <a:gd name="T3" fmla="*/ 18 h 146"/>
                  <a:gd name="T4" fmla="*/ 144 w 203"/>
                  <a:gd name="T5" fmla="*/ 29 h 146"/>
                  <a:gd name="T6" fmla="*/ 154 w 203"/>
                  <a:gd name="T7" fmla="*/ 37 h 146"/>
                  <a:gd name="T8" fmla="*/ 171 w 203"/>
                  <a:gd name="T9" fmla="*/ 38 h 146"/>
                  <a:gd name="T10" fmla="*/ 182 w 203"/>
                  <a:gd name="T11" fmla="*/ 40 h 146"/>
                  <a:gd name="T12" fmla="*/ 198 w 203"/>
                  <a:gd name="T13" fmla="*/ 43 h 146"/>
                  <a:gd name="T14" fmla="*/ 203 w 203"/>
                  <a:gd name="T15" fmla="*/ 52 h 146"/>
                  <a:gd name="T16" fmla="*/ 200 w 203"/>
                  <a:gd name="T17" fmla="*/ 68 h 146"/>
                  <a:gd name="T18" fmla="*/ 195 w 203"/>
                  <a:gd name="T19" fmla="*/ 79 h 146"/>
                  <a:gd name="T20" fmla="*/ 168 w 203"/>
                  <a:gd name="T21" fmla="*/ 126 h 146"/>
                  <a:gd name="T22" fmla="*/ 165 w 203"/>
                  <a:gd name="T23" fmla="*/ 130 h 146"/>
                  <a:gd name="T24" fmla="*/ 154 w 203"/>
                  <a:gd name="T25" fmla="*/ 138 h 146"/>
                  <a:gd name="T26" fmla="*/ 131 w 203"/>
                  <a:gd name="T27" fmla="*/ 145 h 146"/>
                  <a:gd name="T28" fmla="*/ 100 w 203"/>
                  <a:gd name="T29" fmla="*/ 143 h 146"/>
                  <a:gd name="T30" fmla="*/ 79 w 203"/>
                  <a:gd name="T31" fmla="*/ 135 h 146"/>
                  <a:gd name="T32" fmla="*/ 68 w 203"/>
                  <a:gd name="T33" fmla="*/ 127 h 146"/>
                  <a:gd name="T34" fmla="*/ 65 w 203"/>
                  <a:gd name="T35" fmla="*/ 121 h 146"/>
                  <a:gd name="T36" fmla="*/ 52 w 203"/>
                  <a:gd name="T37" fmla="*/ 103 h 146"/>
                  <a:gd name="T38" fmla="*/ 43 w 203"/>
                  <a:gd name="T39" fmla="*/ 99 h 146"/>
                  <a:gd name="T40" fmla="*/ 30 w 203"/>
                  <a:gd name="T41" fmla="*/ 102 h 146"/>
                  <a:gd name="T42" fmla="*/ 22 w 203"/>
                  <a:gd name="T43" fmla="*/ 106 h 146"/>
                  <a:gd name="T44" fmla="*/ 12 w 203"/>
                  <a:gd name="T45" fmla="*/ 108 h 146"/>
                  <a:gd name="T46" fmla="*/ 3 w 203"/>
                  <a:gd name="T47" fmla="*/ 103 h 146"/>
                  <a:gd name="T48" fmla="*/ 0 w 203"/>
                  <a:gd name="T49" fmla="*/ 99 h 146"/>
                  <a:gd name="T50" fmla="*/ 1 w 203"/>
                  <a:gd name="T51" fmla="*/ 87 h 146"/>
                  <a:gd name="T52" fmla="*/ 3 w 203"/>
                  <a:gd name="T53" fmla="*/ 83 h 146"/>
                  <a:gd name="T54" fmla="*/ 20 w 203"/>
                  <a:gd name="T55" fmla="*/ 57 h 146"/>
                  <a:gd name="T56" fmla="*/ 44 w 203"/>
                  <a:gd name="T57" fmla="*/ 40 h 146"/>
                  <a:gd name="T58" fmla="*/ 68 w 203"/>
                  <a:gd name="T59" fmla="*/ 25 h 146"/>
                  <a:gd name="T60" fmla="*/ 119 w 203"/>
                  <a:gd name="T61" fmla="*/ 5 h 146"/>
                  <a:gd name="T62" fmla="*/ 146 w 203"/>
                  <a:gd name="T6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146">
                    <a:moveTo>
                      <a:pt x="147" y="2"/>
                    </a:moveTo>
                    <a:lnTo>
                      <a:pt x="147" y="2"/>
                    </a:lnTo>
                    <a:lnTo>
                      <a:pt x="144" y="10"/>
                    </a:lnTo>
                    <a:lnTo>
                      <a:pt x="143" y="18"/>
                    </a:lnTo>
                    <a:lnTo>
                      <a:pt x="143" y="24"/>
                    </a:lnTo>
                    <a:lnTo>
                      <a:pt x="144" y="29"/>
                    </a:lnTo>
                    <a:lnTo>
                      <a:pt x="147" y="33"/>
                    </a:lnTo>
                    <a:lnTo>
                      <a:pt x="154" y="37"/>
                    </a:lnTo>
                    <a:lnTo>
                      <a:pt x="162" y="38"/>
                    </a:lnTo>
                    <a:lnTo>
                      <a:pt x="171" y="38"/>
                    </a:lnTo>
                    <a:lnTo>
                      <a:pt x="171" y="38"/>
                    </a:lnTo>
                    <a:lnTo>
                      <a:pt x="182" y="40"/>
                    </a:lnTo>
                    <a:lnTo>
                      <a:pt x="192" y="40"/>
                    </a:lnTo>
                    <a:lnTo>
                      <a:pt x="198" y="43"/>
                    </a:lnTo>
                    <a:lnTo>
                      <a:pt x="201" y="48"/>
                    </a:lnTo>
                    <a:lnTo>
                      <a:pt x="203" y="52"/>
                    </a:lnTo>
                    <a:lnTo>
                      <a:pt x="203" y="60"/>
                    </a:lnTo>
                    <a:lnTo>
                      <a:pt x="200" y="68"/>
                    </a:lnTo>
                    <a:lnTo>
                      <a:pt x="195" y="79"/>
                    </a:lnTo>
                    <a:lnTo>
                      <a:pt x="195" y="79"/>
                    </a:lnTo>
                    <a:lnTo>
                      <a:pt x="182" y="102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5" y="130"/>
                    </a:lnTo>
                    <a:lnTo>
                      <a:pt x="160" y="135"/>
                    </a:lnTo>
                    <a:lnTo>
                      <a:pt x="154" y="138"/>
                    </a:lnTo>
                    <a:lnTo>
                      <a:pt x="147" y="141"/>
                    </a:lnTo>
                    <a:lnTo>
                      <a:pt x="131" y="145"/>
                    </a:lnTo>
                    <a:lnTo>
                      <a:pt x="116" y="146"/>
                    </a:lnTo>
                    <a:lnTo>
                      <a:pt x="100" y="143"/>
                    </a:lnTo>
                    <a:lnTo>
                      <a:pt x="85" y="138"/>
                    </a:lnTo>
                    <a:lnTo>
                      <a:pt x="79" y="135"/>
                    </a:lnTo>
                    <a:lnTo>
                      <a:pt x="73" y="132"/>
                    </a:lnTo>
                    <a:lnTo>
                      <a:pt x="68" y="127"/>
                    </a:lnTo>
                    <a:lnTo>
                      <a:pt x="65" y="121"/>
                    </a:lnTo>
                    <a:lnTo>
                      <a:pt x="65" y="121"/>
                    </a:lnTo>
                    <a:lnTo>
                      <a:pt x="57" y="108"/>
                    </a:lnTo>
                    <a:lnTo>
                      <a:pt x="52" y="103"/>
                    </a:lnTo>
                    <a:lnTo>
                      <a:pt x="47" y="100"/>
                    </a:lnTo>
                    <a:lnTo>
                      <a:pt x="43" y="99"/>
                    </a:lnTo>
                    <a:lnTo>
                      <a:pt x="36" y="99"/>
                    </a:lnTo>
                    <a:lnTo>
                      <a:pt x="30" y="102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17" y="108"/>
                    </a:lnTo>
                    <a:lnTo>
                      <a:pt x="12" y="108"/>
                    </a:lnTo>
                    <a:lnTo>
                      <a:pt x="6" y="108"/>
                    </a:lnTo>
                    <a:lnTo>
                      <a:pt x="3" y="103"/>
                    </a:lnTo>
                    <a:lnTo>
                      <a:pt x="3" y="103"/>
                    </a:lnTo>
                    <a:lnTo>
                      <a:pt x="0" y="99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11" y="68"/>
                    </a:lnTo>
                    <a:lnTo>
                      <a:pt x="20" y="57"/>
                    </a:lnTo>
                    <a:lnTo>
                      <a:pt x="31" y="48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68" y="25"/>
                    </a:lnTo>
                    <a:lnTo>
                      <a:pt x="93" y="14"/>
                    </a:lnTo>
                    <a:lnTo>
                      <a:pt x="119" y="5"/>
                    </a:lnTo>
                    <a:lnTo>
                      <a:pt x="131" y="2"/>
                    </a:lnTo>
                    <a:lnTo>
                      <a:pt x="146" y="0"/>
                    </a:lnTo>
                    <a:lnTo>
                      <a:pt x="147" y="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9" name="Freeform 21">
                <a:extLst>
                  <a:ext uri="{FF2B5EF4-FFF2-40B4-BE49-F238E27FC236}">
                    <a16:creationId xmlns:a16="http://schemas.microsoft.com/office/drawing/2014/main" id="{DD53DDED-3B71-7EBB-1BF7-E3802367A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74"/>
                <a:ext cx="82" cy="80"/>
              </a:xfrm>
              <a:custGeom>
                <a:avLst/>
                <a:gdLst>
                  <a:gd name="T0" fmla="*/ 26 w 164"/>
                  <a:gd name="T1" fmla="*/ 128 h 161"/>
                  <a:gd name="T2" fmla="*/ 19 w 164"/>
                  <a:gd name="T3" fmla="*/ 121 h 161"/>
                  <a:gd name="T4" fmla="*/ 7 w 164"/>
                  <a:gd name="T5" fmla="*/ 116 h 161"/>
                  <a:gd name="T6" fmla="*/ 3 w 164"/>
                  <a:gd name="T7" fmla="*/ 112 h 161"/>
                  <a:gd name="T8" fmla="*/ 3 w 164"/>
                  <a:gd name="T9" fmla="*/ 107 h 161"/>
                  <a:gd name="T10" fmla="*/ 5 w 164"/>
                  <a:gd name="T11" fmla="*/ 94 h 161"/>
                  <a:gd name="T12" fmla="*/ 5 w 164"/>
                  <a:gd name="T13" fmla="*/ 74 h 161"/>
                  <a:gd name="T14" fmla="*/ 13 w 164"/>
                  <a:gd name="T15" fmla="*/ 64 h 161"/>
                  <a:gd name="T16" fmla="*/ 23 w 164"/>
                  <a:gd name="T17" fmla="*/ 61 h 161"/>
                  <a:gd name="T18" fmla="*/ 38 w 164"/>
                  <a:gd name="T19" fmla="*/ 62 h 161"/>
                  <a:gd name="T20" fmla="*/ 50 w 164"/>
                  <a:gd name="T21" fmla="*/ 77 h 161"/>
                  <a:gd name="T22" fmla="*/ 51 w 164"/>
                  <a:gd name="T23" fmla="*/ 67 h 161"/>
                  <a:gd name="T24" fmla="*/ 57 w 164"/>
                  <a:gd name="T25" fmla="*/ 51 h 161"/>
                  <a:gd name="T26" fmla="*/ 67 w 164"/>
                  <a:gd name="T27" fmla="*/ 39 h 161"/>
                  <a:gd name="T28" fmla="*/ 85 w 164"/>
                  <a:gd name="T29" fmla="*/ 26 h 161"/>
                  <a:gd name="T30" fmla="*/ 112 w 164"/>
                  <a:gd name="T31" fmla="*/ 15 h 161"/>
                  <a:gd name="T32" fmla="*/ 140 w 164"/>
                  <a:gd name="T33" fmla="*/ 4 h 161"/>
                  <a:gd name="T34" fmla="*/ 146 w 164"/>
                  <a:gd name="T35" fmla="*/ 0 h 161"/>
                  <a:gd name="T36" fmla="*/ 156 w 164"/>
                  <a:gd name="T37" fmla="*/ 2 h 161"/>
                  <a:gd name="T38" fmla="*/ 164 w 164"/>
                  <a:gd name="T39" fmla="*/ 8 h 161"/>
                  <a:gd name="T40" fmla="*/ 164 w 164"/>
                  <a:gd name="T41" fmla="*/ 20 h 161"/>
                  <a:gd name="T42" fmla="*/ 162 w 164"/>
                  <a:gd name="T43" fmla="*/ 26 h 161"/>
                  <a:gd name="T44" fmla="*/ 159 w 164"/>
                  <a:gd name="T45" fmla="*/ 42 h 161"/>
                  <a:gd name="T46" fmla="*/ 153 w 164"/>
                  <a:gd name="T47" fmla="*/ 66 h 161"/>
                  <a:gd name="T48" fmla="*/ 140 w 164"/>
                  <a:gd name="T49" fmla="*/ 77 h 161"/>
                  <a:gd name="T50" fmla="*/ 131 w 164"/>
                  <a:gd name="T51" fmla="*/ 80 h 161"/>
                  <a:gd name="T52" fmla="*/ 123 w 164"/>
                  <a:gd name="T53" fmla="*/ 86 h 161"/>
                  <a:gd name="T54" fmla="*/ 119 w 164"/>
                  <a:gd name="T55" fmla="*/ 97 h 161"/>
                  <a:gd name="T56" fmla="*/ 110 w 164"/>
                  <a:gd name="T57" fmla="*/ 118 h 161"/>
                  <a:gd name="T58" fmla="*/ 105 w 164"/>
                  <a:gd name="T59" fmla="*/ 120 h 161"/>
                  <a:gd name="T60" fmla="*/ 94 w 164"/>
                  <a:gd name="T61" fmla="*/ 120 h 161"/>
                  <a:gd name="T62" fmla="*/ 75 w 164"/>
                  <a:gd name="T63" fmla="*/ 126 h 161"/>
                  <a:gd name="T64" fmla="*/ 53 w 164"/>
                  <a:gd name="T65" fmla="*/ 145 h 161"/>
                  <a:gd name="T66" fmla="*/ 38 w 164"/>
                  <a:gd name="T67" fmla="*/ 156 h 161"/>
                  <a:gd name="T68" fmla="*/ 23 w 164"/>
                  <a:gd name="T69" fmla="*/ 161 h 161"/>
                  <a:gd name="T70" fmla="*/ 16 w 164"/>
                  <a:gd name="T71" fmla="*/ 161 h 161"/>
                  <a:gd name="T72" fmla="*/ 5 w 164"/>
                  <a:gd name="T73" fmla="*/ 158 h 161"/>
                  <a:gd name="T74" fmla="*/ 2 w 164"/>
                  <a:gd name="T75" fmla="*/ 151 h 161"/>
                  <a:gd name="T76" fmla="*/ 0 w 164"/>
                  <a:gd name="T77" fmla="*/ 145 h 161"/>
                  <a:gd name="T78" fmla="*/ 8 w 164"/>
                  <a:gd name="T79" fmla="*/ 137 h 161"/>
                  <a:gd name="T80" fmla="*/ 15 w 164"/>
                  <a:gd name="T81" fmla="*/ 134 h 161"/>
                  <a:gd name="T82" fmla="*/ 26 w 164"/>
                  <a:gd name="T83" fmla="*/ 12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61">
                    <a:moveTo>
                      <a:pt x="26" y="128"/>
                    </a:moveTo>
                    <a:lnTo>
                      <a:pt x="26" y="128"/>
                    </a:lnTo>
                    <a:lnTo>
                      <a:pt x="24" y="123"/>
                    </a:lnTo>
                    <a:lnTo>
                      <a:pt x="19" y="121"/>
                    </a:lnTo>
                    <a:lnTo>
                      <a:pt x="11" y="118"/>
                    </a:lnTo>
                    <a:lnTo>
                      <a:pt x="7" y="116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5" y="101"/>
                    </a:lnTo>
                    <a:lnTo>
                      <a:pt x="5" y="94"/>
                    </a:lnTo>
                    <a:lnTo>
                      <a:pt x="5" y="80"/>
                    </a:lnTo>
                    <a:lnTo>
                      <a:pt x="5" y="74"/>
                    </a:lnTo>
                    <a:lnTo>
                      <a:pt x="8" y="67"/>
                    </a:lnTo>
                    <a:lnTo>
                      <a:pt x="13" y="64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32" y="59"/>
                    </a:lnTo>
                    <a:lnTo>
                      <a:pt x="38" y="62"/>
                    </a:lnTo>
                    <a:lnTo>
                      <a:pt x="45" y="6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1" y="67"/>
                    </a:lnTo>
                    <a:lnTo>
                      <a:pt x="54" y="59"/>
                    </a:lnTo>
                    <a:lnTo>
                      <a:pt x="57" y="51"/>
                    </a:lnTo>
                    <a:lnTo>
                      <a:pt x="62" y="45"/>
                    </a:lnTo>
                    <a:lnTo>
                      <a:pt x="67" y="39"/>
                    </a:lnTo>
                    <a:lnTo>
                      <a:pt x="72" y="34"/>
                    </a:lnTo>
                    <a:lnTo>
                      <a:pt x="85" y="26"/>
                    </a:lnTo>
                    <a:lnTo>
                      <a:pt x="97" y="20"/>
                    </a:lnTo>
                    <a:lnTo>
                      <a:pt x="112" y="15"/>
                    </a:lnTo>
                    <a:lnTo>
                      <a:pt x="126" y="10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6" y="0"/>
                    </a:lnTo>
                    <a:lnTo>
                      <a:pt x="151" y="0"/>
                    </a:lnTo>
                    <a:lnTo>
                      <a:pt x="156" y="2"/>
                    </a:lnTo>
                    <a:lnTo>
                      <a:pt x="161" y="5"/>
                    </a:lnTo>
                    <a:lnTo>
                      <a:pt x="164" y="8"/>
                    </a:lnTo>
                    <a:lnTo>
                      <a:pt x="164" y="13"/>
                    </a:lnTo>
                    <a:lnTo>
                      <a:pt x="164" y="20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1" y="34"/>
                    </a:lnTo>
                    <a:lnTo>
                      <a:pt x="159" y="42"/>
                    </a:lnTo>
                    <a:lnTo>
                      <a:pt x="156" y="58"/>
                    </a:lnTo>
                    <a:lnTo>
                      <a:pt x="153" y="66"/>
                    </a:lnTo>
                    <a:lnTo>
                      <a:pt x="148" y="72"/>
                    </a:lnTo>
                    <a:lnTo>
                      <a:pt x="140" y="77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26" y="81"/>
                    </a:lnTo>
                    <a:lnTo>
                      <a:pt x="123" y="86"/>
                    </a:lnTo>
                    <a:lnTo>
                      <a:pt x="119" y="97"/>
                    </a:lnTo>
                    <a:lnTo>
                      <a:pt x="119" y="97"/>
                    </a:lnTo>
                    <a:lnTo>
                      <a:pt x="113" y="112"/>
                    </a:lnTo>
                    <a:lnTo>
                      <a:pt x="110" y="118"/>
                    </a:lnTo>
                    <a:lnTo>
                      <a:pt x="107" y="120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94" y="120"/>
                    </a:lnTo>
                    <a:lnTo>
                      <a:pt x="85" y="123"/>
                    </a:lnTo>
                    <a:lnTo>
                      <a:pt x="75" y="126"/>
                    </a:lnTo>
                    <a:lnTo>
                      <a:pt x="67" y="132"/>
                    </a:lnTo>
                    <a:lnTo>
                      <a:pt x="53" y="145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30" y="159"/>
                    </a:lnTo>
                    <a:lnTo>
                      <a:pt x="23" y="161"/>
                    </a:lnTo>
                    <a:lnTo>
                      <a:pt x="23" y="161"/>
                    </a:lnTo>
                    <a:lnTo>
                      <a:pt x="16" y="161"/>
                    </a:lnTo>
                    <a:lnTo>
                      <a:pt x="10" y="159"/>
                    </a:lnTo>
                    <a:lnTo>
                      <a:pt x="5" y="158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3" y="140"/>
                    </a:lnTo>
                    <a:lnTo>
                      <a:pt x="8" y="137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26" y="128"/>
                    </a:ln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0" name="Freeform 22">
                <a:extLst>
                  <a:ext uri="{FF2B5EF4-FFF2-40B4-BE49-F238E27FC236}">
                    <a16:creationId xmlns:a16="http://schemas.microsoft.com/office/drawing/2014/main" id="{F2094A56-0059-BF8A-6D61-E27EF7F04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449"/>
                <a:ext cx="47" cy="79"/>
              </a:xfrm>
              <a:custGeom>
                <a:avLst/>
                <a:gdLst>
                  <a:gd name="T0" fmla="*/ 83 w 95"/>
                  <a:gd name="T1" fmla="*/ 25 h 157"/>
                  <a:gd name="T2" fmla="*/ 94 w 95"/>
                  <a:gd name="T3" fmla="*/ 54 h 157"/>
                  <a:gd name="T4" fmla="*/ 94 w 95"/>
                  <a:gd name="T5" fmla="*/ 81 h 157"/>
                  <a:gd name="T6" fmla="*/ 84 w 95"/>
                  <a:gd name="T7" fmla="*/ 108 h 157"/>
                  <a:gd name="T8" fmla="*/ 72 w 95"/>
                  <a:gd name="T9" fmla="*/ 135 h 157"/>
                  <a:gd name="T10" fmla="*/ 65 w 95"/>
                  <a:gd name="T11" fmla="*/ 146 h 157"/>
                  <a:gd name="T12" fmla="*/ 56 w 95"/>
                  <a:gd name="T13" fmla="*/ 152 h 157"/>
                  <a:gd name="T14" fmla="*/ 49 w 95"/>
                  <a:gd name="T15" fmla="*/ 157 h 157"/>
                  <a:gd name="T16" fmla="*/ 41 w 95"/>
                  <a:gd name="T17" fmla="*/ 156 h 157"/>
                  <a:gd name="T18" fmla="*/ 40 w 95"/>
                  <a:gd name="T19" fmla="*/ 152 h 157"/>
                  <a:gd name="T20" fmla="*/ 41 w 95"/>
                  <a:gd name="T21" fmla="*/ 141 h 157"/>
                  <a:gd name="T22" fmla="*/ 48 w 95"/>
                  <a:gd name="T23" fmla="*/ 118 h 157"/>
                  <a:gd name="T24" fmla="*/ 46 w 95"/>
                  <a:gd name="T25" fmla="*/ 105 h 157"/>
                  <a:gd name="T26" fmla="*/ 35 w 95"/>
                  <a:gd name="T27" fmla="*/ 97 h 157"/>
                  <a:gd name="T28" fmla="*/ 11 w 95"/>
                  <a:gd name="T29" fmla="*/ 89 h 157"/>
                  <a:gd name="T30" fmla="*/ 3 w 95"/>
                  <a:gd name="T31" fmla="*/ 84 h 157"/>
                  <a:gd name="T32" fmla="*/ 0 w 95"/>
                  <a:gd name="T33" fmla="*/ 76 h 157"/>
                  <a:gd name="T34" fmla="*/ 2 w 95"/>
                  <a:gd name="T35" fmla="*/ 71 h 157"/>
                  <a:gd name="T36" fmla="*/ 5 w 95"/>
                  <a:gd name="T37" fmla="*/ 65 h 157"/>
                  <a:gd name="T38" fmla="*/ 10 w 95"/>
                  <a:gd name="T39" fmla="*/ 65 h 157"/>
                  <a:gd name="T40" fmla="*/ 35 w 95"/>
                  <a:gd name="T41" fmla="*/ 62 h 157"/>
                  <a:gd name="T42" fmla="*/ 40 w 95"/>
                  <a:gd name="T43" fmla="*/ 57 h 157"/>
                  <a:gd name="T44" fmla="*/ 40 w 95"/>
                  <a:gd name="T45" fmla="*/ 52 h 157"/>
                  <a:gd name="T46" fmla="*/ 30 w 95"/>
                  <a:gd name="T47" fmla="*/ 40 h 157"/>
                  <a:gd name="T48" fmla="*/ 18 w 95"/>
                  <a:gd name="T49" fmla="*/ 25 h 157"/>
                  <a:gd name="T50" fmla="*/ 32 w 95"/>
                  <a:gd name="T51" fmla="*/ 21 h 157"/>
                  <a:gd name="T52" fmla="*/ 43 w 95"/>
                  <a:gd name="T53" fmla="*/ 11 h 157"/>
                  <a:gd name="T54" fmla="*/ 48 w 95"/>
                  <a:gd name="T55" fmla="*/ 6 h 157"/>
                  <a:gd name="T56" fmla="*/ 57 w 95"/>
                  <a:gd name="T57" fmla="*/ 0 h 157"/>
                  <a:gd name="T58" fmla="*/ 64 w 95"/>
                  <a:gd name="T59" fmla="*/ 2 h 157"/>
                  <a:gd name="T60" fmla="*/ 67 w 95"/>
                  <a:gd name="T61" fmla="*/ 3 h 157"/>
                  <a:gd name="T62" fmla="*/ 68 w 95"/>
                  <a:gd name="T63" fmla="*/ 8 h 157"/>
                  <a:gd name="T64" fmla="*/ 65 w 95"/>
                  <a:gd name="T65" fmla="*/ 16 h 157"/>
                  <a:gd name="T66" fmla="*/ 64 w 95"/>
                  <a:gd name="T67" fmla="*/ 21 h 157"/>
                  <a:gd name="T68" fmla="*/ 67 w 95"/>
                  <a:gd name="T69" fmla="*/ 27 h 157"/>
                  <a:gd name="T70" fmla="*/ 72 w 95"/>
                  <a:gd name="T71" fmla="*/ 27 h 157"/>
                  <a:gd name="T72" fmla="*/ 81 w 95"/>
                  <a:gd name="T73" fmla="*/ 25 h 157"/>
                  <a:gd name="T74" fmla="*/ 83 w 95"/>
                  <a:gd name="T75" fmla="*/ 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7">
                    <a:moveTo>
                      <a:pt x="83" y="25"/>
                    </a:moveTo>
                    <a:lnTo>
                      <a:pt x="83" y="25"/>
                    </a:lnTo>
                    <a:lnTo>
                      <a:pt x="91" y="40"/>
                    </a:lnTo>
                    <a:lnTo>
                      <a:pt x="94" y="54"/>
                    </a:lnTo>
                    <a:lnTo>
                      <a:pt x="95" y="68"/>
                    </a:lnTo>
                    <a:lnTo>
                      <a:pt x="94" y="81"/>
                    </a:lnTo>
                    <a:lnTo>
                      <a:pt x="89" y="95"/>
                    </a:lnTo>
                    <a:lnTo>
                      <a:pt x="84" y="108"/>
                    </a:lnTo>
                    <a:lnTo>
                      <a:pt x="72" y="135"/>
                    </a:lnTo>
                    <a:lnTo>
                      <a:pt x="72" y="135"/>
                    </a:lnTo>
                    <a:lnTo>
                      <a:pt x="70" y="141"/>
                    </a:lnTo>
                    <a:lnTo>
                      <a:pt x="65" y="146"/>
                    </a:lnTo>
                    <a:lnTo>
                      <a:pt x="62" y="151"/>
                    </a:lnTo>
                    <a:lnTo>
                      <a:pt x="56" y="152"/>
                    </a:lnTo>
                    <a:lnTo>
                      <a:pt x="56" y="152"/>
                    </a:lnTo>
                    <a:lnTo>
                      <a:pt x="49" y="157"/>
                    </a:lnTo>
                    <a:lnTo>
                      <a:pt x="45" y="157"/>
                    </a:lnTo>
                    <a:lnTo>
                      <a:pt x="41" y="156"/>
                    </a:lnTo>
                    <a:lnTo>
                      <a:pt x="41" y="156"/>
                    </a:lnTo>
                    <a:lnTo>
                      <a:pt x="40" y="152"/>
                    </a:lnTo>
                    <a:lnTo>
                      <a:pt x="40" y="148"/>
                    </a:lnTo>
                    <a:lnTo>
                      <a:pt x="41" y="141"/>
                    </a:lnTo>
                    <a:lnTo>
                      <a:pt x="41" y="141"/>
                    </a:lnTo>
                    <a:lnTo>
                      <a:pt x="48" y="118"/>
                    </a:lnTo>
                    <a:lnTo>
                      <a:pt x="48" y="111"/>
                    </a:lnTo>
                    <a:lnTo>
                      <a:pt x="46" y="105"/>
                    </a:lnTo>
                    <a:lnTo>
                      <a:pt x="41" y="100"/>
                    </a:lnTo>
                    <a:lnTo>
                      <a:pt x="35" y="97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6" y="87"/>
                    </a:lnTo>
                    <a:lnTo>
                      <a:pt x="3" y="84"/>
                    </a:lnTo>
                    <a:lnTo>
                      <a:pt x="2" y="81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71"/>
                    </a:lnTo>
                    <a:lnTo>
                      <a:pt x="3" y="68"/>
                    </a:lnTo>
                    <a:lnTo>
                      <a:pt x="5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26" y="64"/>
                    </a:lnTo>
                    <a:lnTo>
                      <a:pt x="35" y="62"/>
                    </a:lnTo>
                    <a:lnTo>
                      <a:pt x="38" y="60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0" y="52"/>
                    </a:lnTo>
                    <a:lnTo>
                      <a:pt x="37" y="46"/>
                    </a:lnTo>
                    <a:lnTo>
                      <a:pt x="30" y="4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6" y="24"/>
                    </a:lnTo>
                    <a:lnTo>
                      <a:pt x="32" y="21"/>
                    </a:lnTo>
                    <a:lnTo>
                      <a:pt x="38" y="16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8" y="6"/>
                    </a:lnTo>
                    <a:lnTo>
                      <a:pt x="53" y="3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5" y="16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5"/>
                    </a:lnTo>
                    <a:lnTo>
                      <a:pt x="67" y="27"/>
                    </a:lnTo>
                    <a:lnTo>
                      <a:pt x="70" y="29"/>
                    </a:lnTo>
                    <a:lnTo>
                      <a:pt x="72" y="27"/>
                    </a:lnTo>
                    <a:lnTo>
                      <a:pt x="78" y="25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1" name="Freeform 23">
                <a:extLst>
                  <a:ext uri="{FF2B5EF4-FFF2-40B4-BE49-F238E27FC236}">
                    <a16:creationId xmlns:a16="http://schemas.microsoft.com/office/drawing/2014/main" id="{A16FCC63-6EB9-1B06-56A6-6D27D0EC3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668"/>
                <a:ext cx="104" cy="48"/>
              </a:xfrm>
              <a:custGeom>
                <a:avLst/>
                <a:gdLst>
                  <a:gd name="T0" fmla="*/ 94 w 206"/>
                  <a:gd name="T1" fmla="*/ 37 h 97"/>
                  <a:gd name="T2" fmla="*/ 111 w 206"/>
                  <a:gd name="T3" fmla="*/ 19 h 97"/>
                  <a:gd name="T4" fmla="*/ 124 w 206"/>
                  <a:gd name="T5" fmla="*/ 11 h 97"/>
                  <a:gd name="T6" fmla="*/ 140 w 206"/>
                  <a:gd name="T7" fmla="*/ 7 h 97"/>
                  <a:gd name="T8" fmla="*/ 149 w 206"/>
                  <a:gd name="T9" fmla="*/ 7 h 97"/>
                  <a:gd name="T10" fmla="*/ 178 w 206"/>
                  <a:gd name="T11" fmla="*/ 7 h 97"/>
                  <a:gd name="T12" fmla="*/ 187 w 206"/>
                  <a:gd name="T13" fmla="*/ 2 h 97"/>
                  <a:gd name="T14" fmla="*/ 192 w 206"/>
                  <a:gd name="T15" fmla="*/ 0 h 97"/>
                  <a:gd name="T16" fmla="*/ 198 w 206"/>
                  <a:gd name="T17" fmla="*/ 2 h 97"/>
                  <a:gd name="T18" fmla="*/ 205 w 206"/>
                  <a:gd name="T19" fmla="*/ 11 h 97"/>
                  <a:gd name="T20" fmla="*/ 206 w 206"/>
                  <a:gd name="T21" fmla="*/ 19 h 97"/>
                  <a:gd name="T22" fmla="*/ 195 w 206"/>
                  <a:gd name="T23" fmla="*/ 29 h 97"/>
                  <a:gd name="T24" fmla="*/ 168 w 206"/>
                  <a:gd name="T25" fmla="*/ 40 h 97"/>
                  <a:gd name="T26" fmla="*/ 127 w 206"/>
                  <a:gd name="T27" fmla="*/ 51 h 97"/>
                  <a:gd name="T28" fmla="*/ 100 w 206"/>
                  <a:gd name="T29" fmla="*/ 59 h 97"/>
                  <a:gd name="T30" fmla="*/ 82 w 206"/>
                  <a:gd name="T31" fmla="*/ 65 h 97"/>
                  <a:gd name="T32" fmla="*/ 57 w 206"/>
                  <a:gd name="T33" fmla="*/ 73 h 97"/>
                  <a:gd name="T34" fmla="*/ 41 w 206"/>
                  <a:gd name="T35" fmla="*/ 83 h 97"/>
                  <a:gd name="T36" fmla="*/ 35 w 206"/>
                  <a:gd name="T37" fmla="*/ 91 h 97"/>
                  <a:gd name="T38" fmla="*/ 28 w 206"/>
                  <a:gd name="T39" fmla="*/ 95 h 97"/>
                  <a:gd name="T40" fmla="*/ 11 w 206"/>
                  <a:gd name="T41" fmla="*/ 95 h 97"/>
                  <a:gd name="T42" fmla="*/ 3 w 206"/>
                  <a:gd name="T43" fmla="*/ 91 h 97"/>
                  <a:gd name="T44" fmla="*/ 1 w 206"/>
                  <a:gd name="T45" fmla="*/ 88 h 97"/>
                  <a:gd name="T46" fmla="*/ 1 w 206"/>
                  <a:gd name="T47" fmla="*/ 81 h 97"/>
                  <a:gd name="T48" fmla="*/ 9 w 206"/>
                  <a:gd name="T49" fmla="*/ 73 h 97"/>
                  <a:gd name="T50" fmla="*/ 14 w 206"/>
                  <a:gd name="T51" fmla="*/ 70 h 97"/>
                  <a:gd name="T52" fmla="*/ 30 w 206"/>
                  <a:gd name="T53" fmla="*/ 54 h 97"/>
                  <a:gd name="T54" fmla="*/ 49 w 206"/>
                  <a:gd name="T55" fmla="*/ 45 h 97"/>
                  <a:gd name="T56" fmla="*/ 70 w 206"/>
                  <a:gd name="T57" fmla="*/ 40 h 97"/>
                  <a:gd name="T58" fmla="*/ 92 w 206"/>
                  <a:gd name="T59" fmla="*/ 38 h 97"/>
                  <a:gd name="T60" fmla="*/ 94 w 206"/>
                  <a:gd name="T61" fmla="*/ 46 h 97"/>
                  <a:gd name="T62" fmla="*/ 97 w 206"/>
                  <a:gd name="T63" fmla="*/ 48 h 97"/>
                  <a:gd name="T64" fmla="*/ 101 w 206"/>
                  <a:gd name="T65" fmla="*/ 43 h 97"/>
                  <a:gd name="T66" fmla="*/ 101 w 206"/>
                  <a:gd name="T67" fmla="*/ 40 h 97"/>
                  <a:gd name="T68" fmla="*/ 94 w 206"/>
                  <a:gd name="T69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97">
                    <a:moveTo>
                      <a:pt x="94" y="37"/>
                    </a:moveTo>
                    <a:lnTo>
                      <a:pt x="94" y="37"/>
                    </a:lnTo>
                    <a:lnTo>
                      <a:pt x="105" y="24"/>
                    </a:lnTo>
                    <a:lnTo>
                      <a:pt x="111" y="19"/>
                    </a:lnTo>
                    <a:lnTo>
                      <a:pt x="117" y="14"/>
                    </a:lnTo>
                    <a:lnTo>
                      <a:pt x="124" y="11"/>
                    </a:lnTo>
                    <a:lnTo>
                      <a:pt x="132" y="8"/>
                    </a:lnTo>
                    <a:lnTo>
                      <a:pt x="140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68" y="8"/>
                    </a:lnTo>
                    <a:lnTo>
                      <a:pt x="178" y="7"/>
                    </a:lnTo>
                    <a:lnTo>
                      <a:pt x="182" y="5"/>
                    </a:lnTo>
                    <a:lnTo>
                      <a:pt x="187" y="2"/>
                    </a:lnTo>
                    <a:lnTo>
                      <a:pt x="187" y="2"/>
                    </a:lnTo>
                    <a:lnTo>
                      <a:pt x="192" y="0"/>
                    </a:lnTo>
                    <a:lnTo>
                      <a:pt x="195" y="0"/>
                    </a:lnTo>
                    <a:lnTo>
                      <a:pt x="198" y="2"/>
                    </a:lnTo>
                    <a:lnTo>
                      <a:pt x="200" y="3"/>
                    </a:lnTo>
                    <a:lnTo>
                      <a:pt x="205" y="11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195" y="29"/>
                    </a:lnTo>
                    <a:lnTo>
                      <a:pt x="182" y="35"/>
                    </a:lnTo>
                    <a:lnTo>
                      <a:pt x="168" y="40"/>
                    </a:lnTo>
                    <a:lnTo>
                      <a:pt x="155" y="45"/>
                    </a:lnTo>
                    <a:lnTo>
                      <a:pt x="127" y="51"/>
                    </a:lnTo>
                    <a:lnTo>
                      <a:pt x="113" y="54"/>
                    </a:lnTo>
                    <a:lnTo>
                      <a:pt x="100" y="59"/>
                    </a:lnTo>
                    <a:lnTo>
                      <a:pt x="100" y="59"/>
                    </a:lnTo>
                    <a:lnTo>
                      <a:pt x="82" y="65"/>
                    </a:lnTo>
                    <a:lnTo>
                      <a:pt x="65" y="70"/>
                    </a:lnTo>
                    <a:lnTo>
                      <a:pt x="57" y="73"/>
                    </a:lnTo>
                    <a:lnTo>
                      <a:pt x="49" y="78"/>
                    </a:lnTo>
                    <a:lnTo>
                      <a:pt x="41" y="83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2" y="94"/>
                    </a:lnTo>
                    <a:lnTo>
                      <a:pt x="28" y="95"/>
                    </a:lnTo>
                    <a:lnTo>
                      <a:pt x="20" y="97"/>
                    </a:lnTo>
                    <a:lnTo>
                      <a:pt x="11" y="95"/>
                    </a:lnTo>
                    <a:lnTo>
                      <a:pt x="8" y="94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1" y="88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3" y="78"/>
                    </a:lnTo>
                    <a:lnTo>
                      <a:pt x="9" y="73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22" y="61"/>
                    </a:lnTo>
                    <a:lnTo>
                      <a:pt x="30" y="54"/>
                    </a:lnTo>
                    <a:lnTo>
                      <a:pt x="40" y="49"/>
                    </a:lnTo>
                    <a:lnTo>
                      <a:pt x="49" y="45"/>
                    </a:lnTo>
                    <a:lnTo>
                      <a:pt x="59" y="41"/>
                    </a:lnTo>
                    <a:lnTo>
                      <a:pt x="70" y="40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45"/>
                    </a:lnTo>
                    <a:lnTo>
                      <a:pt x="94" y="46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100" y="46"/>
                    </a:lnTo>
                    <a:lnTo>
                      <a:pt x="101" y="43"/>
                    </a:lnTo>
                    <a:lnTo>
                      <a:pt x="101" y="43"/>
                    </a:lnTo>
                    <a:lnTo>
                      <a:pt x="101" y="40"/>
                    </a:lnTo>
                    <a:lnTo>
                      <a:pt x="98" y="38"/>
                    </a:lnTo>
                    <a:lnTo>
                      <a:pt x="94" y="37"/>
                    </a:lnTo>
                    <a:lnTo>
                      <a:pt x="94" y="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2" name="Freeform 24">
                <a:extLst>
                  <a:ext uri="{FF2B5EF4-FFF2-40B4-BE49-F238E27FC236}">
                    <a16:creationId xmlns:a16="http://schemas.microsoft.com/office/drawing/2014/main" id="{779BD555-500A-8B74-9C19-20BA852F7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588"/>
                <a:ext cx="47" cy="60"/>
              </a:xfrm>
              <a:custGeom>
                <a:avLst/>
                <a:gdLst>
                  <a:gd name="T0" fmla="*/ 46 w 93"/>
                  <a:gd name="T1" fmla="*/ 117 h 120"/>
                  <a:gd name="T2" fmla="*/ 46 w 93"/>
                  <a:gd name="T3" fmla="*/ 117 h 120"/>
                  <a:gd name="T4" fmla="*/ 38 w 93"/>
                  <a:gd name="T5" fmla="*/ 119 h 120"/>
                  <a:gd name="T6" fmla="*/ 31 w 93"/>
                  <a:gd name="T7" fmla="*/ 120 h 120"/>
                  <a:gd name="T8" fmla="*/ 27 w 93"/>
                  <a:gd name="T9" fmla="*/ 119 h 120"/>
                  <a:gd name="T10" fmla="*/ 23 w 93"/>
                  <a:gd name="T11" fmla="*/ 115 h 120"/>
                  <a:gd name="T12" fmla="*/ 20 w 93"/>
                  <a:gd name="T13" fmla="*/ 112 h 120"/>
                  <a:gd name="T14" fmla="*/ 19 w 93"/>
                  <a:gd name="T15" fmla="*/ 108 h 120"/>
                  <a:gd name="T16" fmla="*/ 19 w 93"/>
                  <a:gd name="T17" fmla="*/ 101 h 120"/>
                  <a:gd name="T18" fmla="*/ 20 w 93"/>
                  <a:gd name="T19" fmla="*/ 93 h 120"/>
                  <a:gd name="T20" fmla="*/ 20 w 93"/>
                  <a:gd name="T21" fmla="*/ 93 h 120"/>
                  <a:gd name="T22" fmla="*/ 20 w 93"/>
                  <a:gd name="T23" fmla="*/ 85 h 120"/>
                  <a:gd name="T24" fmla="*/ 19 w 93"/>
                  <a:gd name="T25" fmla="*/ 77 h 120"/>
                  <a:gd name="T26" fmla="*/ 16 w 93"/>
                  <a:gd name="T27" fmla="*/ 71 h 120"/>
                  <a:gd name="T28" fmla="*/ 9 w 93"/>
                  <a:gd name="T29" fmla="*/ 65 h 120"/>
                  <a:gd name="T30" fmla="*/ 9 w 93"/>
                  <a:gd name="T31" fmla="*/ 65 h 120"/>
                  <a:gd name="T32" fmla="*/ 3 w 93"/>
                  <a:gd name="T33" fmla="*/ 57 h 120"/>
                  <a:gd name="T34" fmla="*/ 0 w 93"/>
                  <a:gd name="T35" fmla="*/ 47 h 120"/>
                  <a:gd name="T36" fmla="*/ 1 w 93"/>
                  <a:gd name="T37" fmla="*/ 39 h 120"/>
                  <a:gd name="T38" fmla="*/ 4 w 93"/>
                  <a:gd name="T39" fmla="*/ 31 h 120"/>
                  <a:gd name="T40" fmla="*/ 4 w 93"/>
                  <a:gd name="T41" fmla="*/ 31 h 120"/>
                  <a:gd name="T42" fmla="*/ 9 w 93"/>
                  <a:gd name="T43" fmla="*/ 22 h 120"/>
                  <a:gd name="T44" fmla="*/ 14 w 93"/>
                  <a:gd name="T45" fmla="*/ 11 h 120"/>
                  <a:gd name="T46" fmla="*/ 17 w 93"/>
                  <a:gd name="T47" fmla="*/ 7 h 120"/>
                  <a:gd name="T48" fmla="*/ 19 w 93"/>
                  <a:gd name="T49" fmla="*/ 3 h 120"/>
                  <a:gd name="T50" fmla="*/ 23 w 93"/>
                  <a:gd name="T51" fmla="*/ 1 h 120"/>
                  <a:gd name="T52" fmla="*/ 28 w 93"/>
                  <a:gd name="T53" fmla="*/ 0 h 120"/>
                  <a:gd name="T54" fmla="*/ 28 w 93"/>
                  <a:gd name="T55" fmla="*/ 0 h 120"/>
                  <a:gd name="T56" fmla="*/ 33 w 93"/>
                  <a:gd name="T57" fmla="*/ 0 h 120"/>
                  <a:gd name="T58" fmla="*/ 36 w 93"/>
                  <a:gd name="T59" fmla="*/ 3 h 120"/>
                  <a:gd name="T60" fmla="*/ 38 w 93"/>
                  <a:gd name="T61" fmla="*/ 6 h 120"/>
                  <a:gd name="T62" fmla="*/ 39 w 93"/>
                  <a:gd name="T63" fmla="*/ 9 h 120"/>
                  <a:gd name="T64" fmla="*/ 39 w 93"/>
                  <a:gd name="T65" fmla="*/ 19 h 120"/>
                  <a:gd name="T66" fmla="*/ 41 w 93"/>
                  <a:gd name="T67" fmla="*/ 23 h 120"/>
                  <a:gd name="T68" fmla="*/ 43 w 93"/>
                  <a:gd name="T69" fmla="*/ 27 h 120"/>
                  <a:gd name="T70" fmla="*/ 43 w 93"/>
                  <a:gd name="T71" fmla="*/ 27 h 120"/>
                  <a:gd name="T72" fmla="*/ 55 w 93"/>
                  <a:gd name="T73" fmla="*/ 41 h 120"/>
                  <a:gd name="T74" fmla="*/ 68 w 93"/>
                  <a:gd name="T75" fmla="*/ 55 h 120"/>
                  <a:gd name="T76" fmla="*/ 68 w 93"/>
                  <a:gd name="T77" fmla="*/ 55 h 120"/>
                  <a:gd name="T78" fmla="*/ 71 w 93"/>
                  <a:gd name="T79" fmla="*/ 57 h 120"/>
                  <a:gd name="T80" fmla="*/ 76 w 93"/>
                  <a:gd name="T81" fmla="*/ 60 h 120"/>
                  <a:gd name="T82" fmla="*/ 85 w 93"/>
                  <a:gd name="T83" fmla="*/ 63 h 120"/>
                  <a:gd name="T84" fmla="*/ 89 w 93"/>
                  <a:gd name="T85" fmla="*/ 65 h 120"/>
                  <a:gd name="T86" fmla="*/ 92 w 93"/>
                  <a:gd name="T87" fmla="*/ 68 h 120"/>
                  <a:gd name="T88" fmla="*/ 93 w 93"/>
                  <a:gd name="T89" fmla="*/ 73 h 120"/>
                  <a:gd name="T90" fmla="*/ 92 w 93"/>
                  <a:gd name="T91" fmla="*/ 79 h 120"/>
                  <a:gd name="T92" fmla="*/ 92 w 93"/>
                  <a:gd name="T93" fmla="*/ 79 h 120"/>
                  <a:gd name="T94" fmla="*/ 90 w 93"/>
                  <a:gd name="T95" fmla="*/ 88 h 120"/>
                  <a:gd name="T96" fmla="*/ 85 w 93"/>
                  <a:gd name="T97" fmla="*/ 96 h 120"/>
                  <a:gd name="T98" fmla="*/ 81 w 93"/>
                  <a:gd name="T99" fmla="*/ 103 h 120"/>
                  <a:gd name="T100" fmla="*/ 76 w 93"/>
                  <a:gd name="T101" fmla="*/ 108 h 120"/>
                  <a:gd name="T102" fmla="*/ 70 w 93"/>
                  <a:gd name="T103" fmla="*/ 111 h 120"/>
                  <a:gd name="T104" fmla="*/ 63 w 93"/>
                  <a:gd name="T105" fmla="*/ 114 h 120"/>
                  <a:gd name="T106" fmla="*/ 55 w 93"/>
                  <a:gd name="T107" fmla="*/ 117 h 120"/>
                  <a:gd name="T108" fmla="*/ 46 w 93"/>
                  <a:gd name="T109" fmla="*/ 117 h 120"/>
                  <a:gd name="T110" fmla="*/ 46 w 93"/>
                  <a:gd name="T111" fmla="*/ 11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120">
                    <a:moveTo>
                      <a:pt x="46" y="117"/>
                    </a:moveTo>
                    <a:lnTo>
                      <a:pt x="46" y="117"/>
                    </a:lnTo>
                    <a:lnTo>
                      <a:pt x="38" y="119"/>
                    </a:lnTo>
                    <a:lnTo>
                      <a:pt x="31" y="120"/>
                    </a:lnTo>
                    <a:lnTo>
                      <a:pt x="27" y="119"/>
                    </a:lnTo>
                    <a:lnTo>
                      <a:pt x="23" y="115"/>
                    </a:lnTo>
                    <a:lnTo>
                      <a:pt x="20" y="112"/>
                    </a:lnTo>
                    <a:lnTo>
                      <a:pt x="19" y="108"/>
                    </a:lnTo>
                    <a:lnTo>
                      <a:pt x="19" y="101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3" y="57"/>
                    </a:lnTo>
                    <a:lnTo>
                      <a:pt x="0" y="47"/>
                    </a:lnTo>
                    <a:lnTo>
                      <a:pt x="1" y="39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22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39" y="9"/>
                    </a:lnTo>
                    <a:lnTo>
                      <a:pt x="39" y="19"/>
                    </a:lnTo>
                    <a:lnTo>
                      <a:pt x="41" y="23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55" y="41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71" y="57"/>
                    </a:lnTo>
                    <a:lnTo>
                      <a:pt x="76" y="60"/>
                    </a:lnTo>
                    <a:lnTo>
                      <a:pt x="85" y="63"/>
                    </a:lnTo>
                    <a:lnTo>
                      <a:pt x="89" y="65"/>
                    </a:lnTo>
                    <a:lnTo>
                      <a:pt x="92" y="68"/>
                    </a:lnTo>
                    <a:lnTo>
                      <a:pt x="93" y="73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0" y="88"/>
                    </a:lnTo>
                    <a:lnTo>
                      <a:pt x="85" y="96"/>
                    </a:lnTo>
                    <a:lnTo>
                      <a:pt x="81" y="103"/>
                    </a:lnTo>
                    <a:lnTo>
                      <a:pt x="76" y="108"/>
                    </a:lnTo>
                    <a:lnTo>
                      <a:pt x="70" y="111"/>
                    </a:lnTo>
                    <a:lnTo>
                      <a:pt x="63" y="114"/>
                    </a:lnTo>
                    <a:lnTo>
                      <a:pt x="55" y="117"/>
                    </a:lnTo>
                    <a:lnTo>
                      <a:pt x="46" y="117"/>
                    </a:lnTo>
                    <a:lnTo>
                      <a:pt x="46" y="1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3" name="Freeform 25">
                <a:extLst>
                  <a:ext uri="{FF2B5EF4-FFF2-40B4-BE49-F238E27FC236}">
                    <a16:creationId xmlns:a16="http://schemas.microsoft.com/office/drawing/2014/main" id="{38B51A27-D0B1-AA2A-67E1-3BE27FF50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274"/>
                <a:ext cx="58" cy="40"/>
              </a:xfrm>
              <a:custGeom>
                <a:avLst/>
                <a:gdLst>
                  <a:gd name="T0" fmla="*/ 30 w 114"/>
                  <a:gd name="T1" fmla="*/ 60 h 81"/>
                  <a:gd name="T2" fmla="*/ 30 w 114"/>
                  <a:gd name="T3" fmla="*/ 60 h 81"/>
                  <a:gd name="T4" fmla="*/ 21 w 114"/>
                  <a:gd name="T5" fmla="*/ 64 h 81"/>
                  <a:gd name="T6" fmla="*/ 21 w 114"/>
                  <a:gd name="T7" fmla="*/ 64 h 81"/>
                  <a:gd name="T8" fmla="*/ 11 w 114"/>
                  <a:gd name="T9" fmla="*/ 65 h 81"/>
                  <a:gd name="T10" fmla="*/ 6 w 114"/>
                  <a:gd name="T11" fmla="*/ 64 h 81"/>
                  <a:gd name="T12" fmla="*/ 3 w 114"/>
                  <a:gd name="T13" fmla="*/ 60 h 81"/>
                  <a:gd name="T14" fmla="*/ 3 w 114"/>
                  <a:gd name="T15" fmla="*/ 60 h 81"/>
                  <a:gd name="T16" fmla="*/ 0 w 114"/>
                  <a:gd name="T17" fmla="*/ 56 h 81"/>
                  <a:gd name="T18" fmla="*/ 2 w 114"/>
                  <a:gd name="T19" fmla="*/ 51 h 81"/>
                  <a:gd name="T20" fmla="*/ 3 w 114"/>
                  <a:gd name="T21" fmla="*/ 46 h 81"/>
                  <a:gd name="T22" fmla="*/ 8 w 114"/>
                  <a:gd name="T23" fmla="*/ 43 h 81"/>
                  <a:gd name="T24" fmla="*/ 8 w 114"/>
                  <a:gd name="T25" fmla="*/ 43 h 81"/>
                  <a:gd name="T26" fmla="*/ 14 w 114"/>
                  <a:gd name="T27" fmla="*/ 38 h 81"/>
                  <a:gd name="T28" fmla="*/ 16 w 114"/>
                  <a:gd name="T29" fmla="*/ 33 h 81"/>
                  <a:gd name="T30" fmla="*/ 16 w 114"/>
                  <a:gd name="T31" fmla="*/ 29 h 81"/>
                  <a:gd name="T32" fmla="*/ 14 w 114"/>
                  <a:gd name="T33" fmla="*/ 22 h 81"/>
                  <a:gd name="T34" fmla="*/ 14 w 114"/>
                  <a:gd name="T35" fmla="*/ 22 h 81"/>
                  <a:gd name="T36" fmla="*/ 13 w 114"/>
                  <a:gd name="T37" fmla="*/ 16 h 81"/>
                  <a:gd name="T38" fmla="*/ 14 w 114"/>
                  <a:gd name="T39" fmla="*/ 11 h 81"/>
                  <a:gd name="T40" fmla="*/ 17 w 114"/>
                  <a:gd name="T41" fmla="*/ 6 h 81"/>
                  <a:gd name="T42" fmla="*/ 22 w 114"/>
                  <a:gd name="T43" fmla="*/ 3 h 81"/>
                  <a:gd name="T44" fmla="*/ 22 w 114"/>
                  <a:gd name="T45" fmla="*/ 3 h 81"/>
                  <a:gd name="T46" fmla="*/ 30 w 114"/>
                  <a:gd name="T47" fmla="*/ 2 h 81"/>
                  <a:gd name="T48" fmla="*/ 40 w 114"/>
                  <a:gd name="T49" fmla="*/ 0 h 81"/>
                  <a:gd name="T50" fmla="*/ 52 w 114"/>
                  <a:gd name="T51" fmla="*/ 2 h 81"/>
                  <a:gd name="T52" fmla="*/ 65 w 114"/>
                  <a:gd name="T53" fmla="*/ 3 h 81"/>
                  <a:gd name="T54" fmla="*/ 76 w 114"/>
                  <a:gd name="T55" fmla="*/ 6 h 81"/>
                  <a:gd name="T56" fmla="*/ 87 w 114"/>
                  <a:gd name="T57" fmla="*/ 10 h 81"/>
                  <a:gd name="T58" fmla="*/ 97 w 114"/>
                  <a:gd name="T59" fmla="*/ 14 h 81"/>
                  <a:gd name="T60" fmla="*/ 103 w 114"/>
                  <a:gd name="T61" fmla="*/ 21 h 81"/>
                  <a:gd name="T62" fmla="*/ 103 w 114"/>
                  <a:gd name="T63" fmla="*/ 21 h 81"/>
                  <a:gd name="T64" fmla="*/ 110 w 114"/>
                  <a:gd name="T65" fmla="*/ 29 h 81"/>
                  <a:gd name="T66" fmla="*/ 114 w 114"/>
                  <a:gd name="T67" fmla="*/ 37 h 81"/>
                  <a:gd name="T68" fmla="*/ 114 w 114"/>
                  <a:gd name="T69" fmla="*/ 41 h 81"/>
                  <a:gd name="T70" fmla="*/ 114 w 114"/>
                  <a:gd name="T71" fmla="*/ 46 h 81"/>
                  <a:gd name="T72" fmla="*/ 111 w 114"/>
                  <a:gd name="T73" fmla="*/ 51 h 81"/>
                  <a:gd name="T74" fmla="*/ 106 w 114"/>
                  <a:gd name="T75" fmla="*/ 56 h 81"/>
                  <a:gd name="T76" fmla="*/ 106 w 114"/>
                  <a:gd name="T77" fmla="*/ 56 h 81"/>
                  <a:gd name="T78" fmla="*/ 103 w 114"/>
                  <a:gd name="T79" fmla="*/ 60 h 81"/>
                  <a:gd name="T80" fmla="*/ 100 w 114"/>
                  <a:gd name="T81" fmla="*/ 65 h 81"/>
                  <a:gd name="T82" fmla="*/ 92 w 114"/>
                  <a:gd name="T83" fmla="*/ 76 h 81"/>
                  <a:gd name="T84" fmla="*/ 87 w 114"/>
                  <a:gd name="T85" fmla="*/ 79 h 81"/>
                  <a:gd name="T86" fmla="*/ 83 w 114"/>
                  <a:gd name="T87" fmla="*/ 81 h 81"/>
                  <a:gd name="T88" fmla="*/ 75 w 114"/>
                  <a:gd name="T89" fmla="*/ 79 h 81"/>
                  <a:gd name="T90" fmla="*/ 65 w 114"/>
                  <a:gd name="T91" fmla="*/ 73 h 81"/>
                  <a:gd name="T92" fmla="*/ 65 w 114"/>
                  <a:gd name="T93" fmla="*/ 73 h 81"/>
                  <a:gd name="T94" fmla="*/ 60 w 114"/>
                  <a:gd name="T95" fmla="*/ 68 h 81"/>
                  <a:gd name="T96" fmla="*/ 52 w 114"/>
                  <a:gd name="T97" fmla="*/ 64 h 81"/>
                  <a:gd name="T98" fmla="*/ 43 w 114"/>
                  <a:gd name="T99" fmla="*/ 60 h 81"/>
                  <a:gd name="T100" fmla="*/ 38 w 114"/>
                  <a:gd name="T101" fmla="*/ 60 h 81"/>
                  <a:gd name="T102" fmla="*/ 30 w 114"/>
                  <a:gd name="T103" fmla="*/ 60 h 81"/>
                  <a:gd name="T104" fmla="*/ 30 w 114"/>
                  <a:gd name="T10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81">
                    <a:moveTo>
                      <a:pt x="30" y="60"/>
                    </a:moveTo>
                    <a:lnTo>
                      <a:pt x="30" y="60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11" y="65"/>
                    </a:lnTo>
                    <a:lnTo>
                      <a:pt x="6" y="64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4" y="38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3" y="16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5" y="3"/>
                    </a:lnTo>
                    <a:lnTo>
                      <a:pt x="76" y="6"/>
                    </a:lnTo>
                    <a:lnTo>
                      <a:pt x="87" y="10"/>
                    </a:lnTo>
                    <a:lnTo>
                      <a:pt x="97" y="14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10" y="29"/>
                    </a:lnTo>
                    <a:lnTo>
                      <a:pt x="114" y="37"/>
                    </a:lnTo>
                    <a:lnTo>
                      <a:pt x="114" y="41"/>
                    </a:lnTo>
                    <a:lnTo>
                      <a:pt x="114" y="46"/>
                    </a:lnTo>
                    <a:lnTo>
                      <a:pt x="111" y="51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3" y="60"/>
                    </a:lnTo>
                    <a:lnTo>
                      <a:pt x="100" y="65"/>
                    </a:lnTo>
                    <a:lnTo>
                      <a:pt x="92" y="76"/>
                    </a:lnTo>
                    <a:lnTo>
                      <a:pt x="87" y="79"/>
                    </a:lnTo>
                    <a:lnTo>
                      <a:pt x="83" y="81"/>
                    </a:lnTo>
                    <a:lnTo>
                      <a:pt x="75" y="79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60" y="68"/>
                    </a:lnTo>
                    <a:lnTo>
                      <a:pt x="52" y="64"/>
                    </a:lnTo>
                    <a:lnTo>
                      <a:pt x="43" y="60"/>
                    </a:lnTo>
                    <a:lnTo>
                      <a:pt x="38" y="60"/>
                    </a:lnTo>
                    <a:lnTo>
                      <a:pt x="30" y="60"/>
                    </a:lnTo>
                    <a:lnTo>
                      <a:pt x="30" y="6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4" name="Freeform 26">
                <a:extLst>
                  <a:ext uri="{FF2B5EF4-FFF2-40B4-BE49-F238E27FC236}">
                    <a16:creationId xmlns:a16="http://schemas.microsoft.com/office/drawing/2014/main" id="{D0BC324B-39C8-6085-FAD5-075E65961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925"/>
                <a:ext cx="73" cy="62"/>
              </a:xfrm>
              <a:custGeom>
                <a:avLst/>
                <a:gdLst>
                  <a:gd name="T0" fmla="*/ 144 w 144"/>
                  <a:gd name="T1" fmla="*/ 27 h 126"/>
                  <a:gd name="T2" fmla="*/ 144 w 144"/>
                  <a:gd name="T3" fmla="*/ 27 h 126"/>
                  <a:gd name="T4" fmla="*/ 135 w 144"/>
                  <a:gd name="T5" fmla="*/ 34 h 126"/>
                  <a:gd name="T6" fmla="*/ 125 w 144"/>
                  <a:gd name="T7" fmla="*/ 42 h 126"/>
                  <a:gd name="T8" fmla="*/ 109 w 144"/>
                  <a:gd name="T9" fmla="*/ 59 h 126"/>
                  <a:gd name="T10" fmla="*/ 94 w 144"/>
                  <a:gd name="T11" fmla="*/ 78 h 126"/>
                  <a:gd name="T12" fmla="*/ 76 w 144"/>
                  <a:gd name="T13" fmla="*/ 96 h 126"/>
                  <a:gd name="T14" fmla="*/ 76 w 144"/>
                  <a:gd name="T15" fmla="*/ 96 h 126"/>
                  <a:gd name="T16" fmla="*/ 60 w 144"/>
                  <a:gd name="T17" fmla="*/ 113 h 126"/>
                  <a:gd name="T18" fmla="*/ 52 w 144"/>
                  <a:gd name="T19" fmla="*/ 119 h 126"/>
                  <a:gd name="T20" fmla="*/ 47 w 144"/>
                  <a:gd name="T21" fmla="*/ 123 h 126"/>
                  <a:gd name="T22" fmla="*/ 41 w 144"/>
                  <a:gd name="T23" fmla="*/ 126 h 126"/>
                  <a:gd name="T24" fmla="*/ 41 w 144"/>
                  <a:gd name="T25" fmla="*/ 126 h 126"/>
                  <a:gd name="T26" fmla="*/ 38 w 144"/>
                  <a:gd name="T27" fmla="*/ 121 h 126"/>
                  <a:gd name="T28" fmla="*/ 36 w 144"/>
                  <a:gd name="T29" fmla="*/ 118 h 126"/>
                  <a:gd name="T30" fmla="*/ 36 w 144"/>
                  <a:gd name="T31" fmla="*/ 110 h 126"/>
                  <a:gd name="T32" fmla="*/ 36 w 144"/>
                  <a:gd name="T33" fmla="*/ 104 h 126"/>
                  <a:gd name="T34" fmla="*/ 36 w 144"/>
                  <a:gd name="T35" fmla="*/ 99 h 126"/>
                  <a:gd name="T36" fmla="*/ 35 w 144"/>
                  <a:gd name="T37" fmla="*/ 96 h 126"/>
                  <a:gd name="T38" fmla="*/ 35 w 144"/>
                  <a:gd name="T39" fmla="*/ 96 h 126"/>
                  <a:gd name="T40" fmla="*/ 28 w 144"/>
                  <a:gd name="T41" fmla="*/ 96 h 126"/>
                  <a:gd name="T42" fmla="*/ 22 w 144"/>
                  <a:gd name="T43" fmla="*/ 99 h 126"/>
                  <a:gd name="T44" fmla="*/ 17 w 144"/>
                  <a:gd name="T45" fmla="*/ 100 h 126"/>
                  <a:gd name="T46" fmla="*/ 11 w 144"/>
                  <a:gd name="T47" fmla="*/ 102 h 126"/>
                  <a:gd name="T48" fmla="*/ 11 w 144"/>
                  <a:gd name="T49" fmla="*/ 102 h 126"/>
                  <a:gd name="T50" fmla="*/ 6 w 144"/>
                  <a:gd name="T51" fmla="*/ 102 h 126"/>
                  <a:gd name="T52" fmla="*/ 1 w 144"/>
                  <a:gd name="T53" fmla="*/ 100 h 126"/>
                  <a:gd name="T54" fmla="*/ 0 w 144"/>
                  <a:gd name="T55" fmla="*/ 97 h 126"/>
                  <a:gd name="T56" fmla="*/ 1 w 144"/>
                  <a:gd name="T57" fmla="*/ 92 h 126"/>
                  <a:gd name="T58" fmla="*/ 1 w 144"/>
                  <a:gd name="T59" fmla="*/ 92 h 126"/>
                  <a:gd name="T60" fmla="*/ 8 w 144"/>
                  <a:gd name="T61" fmla="*/ 77 h 126"/>
                  <a:gd name="T62" fmla="*/ 12 w 144"/>
                  <a:gd name="T63" fmla="*/ 69 h 126"/>
                  <a:gd name="T64" fmla="*/ 17 w 144"/>
                  <a:gd name="T65" fmla="*/ 62 h 126"/>
                  <a:gd name="T66" fmla="*/ 22 w 144"/>
                  <a:gd name="T67" fmla="*/ 58 h 126"/>
                  <a:gd name="T68" fmla="*/ 28 w 144"/>
                  <a:gd name="T69" fmla="*/ 53 h 126"/>
                  <a:gd name="T70" fmla="*/ 36 w 144"/>
                  <a:gd name="T71" fmla="*/ 53 h 126"/>
                  <a:gd name="T72" fmla="*/ 46 w 144"/>
                  <a:gd name="T73" fmla="*/ 54 h 126"/>
                  <a:gd name="T74" fmla="*/ 46 w 144"/>
                  <a:gd name="T75" fmla="*/ 54 h 126"/>
                  <a:gd name="T76" fmla="*/ 57 w 144"/>
                  <a:gd name="T77" fmla="*/ 56 h 126"/>
                  <a:gd name="T78" fmla="*/ 68 w 144"/>
                  <a:gd name="T79" fmla="*/ 56 h 126"/>
                  <a:gd name="T80" fmla="*/ 76 w 144"/>
                  <a:gd name="T81" fmla="*/ 54 h 126"/>
                  <a:gd name="T82" fmla="*/ 82 w 144"/>
                  <a:gd name="T83" fmla="*/ 50 h 126"/>
                  <a:gd name="T84" fmla="*/ 89 w 144"/>
                  <a:gd name="T85" fmla="*/ 45 h 126"/>
                  <a:gd name="T86" fmla="*/ 95 w 144"/>
                  <a:gd name="T87" fmla="*/ 38 h 126"/>
                  <a:gd name="T88" fmla="*/ 108 w 144"/>
                  <a:gd name="T89" fmla="*/ 26 h 126"/>
                  <a:gd name="T90" fmla="*/ 108 w 144"/>
                  <a:gd name="T91" fmla="*/ 26 h 126"/>
                  <a:gd name="T92" fmla="*/ 114 w 144"/>
                  <a:gd name="T93" fmla="*/ 16 h 126"/>
                  <a:gd name="T94" fmla="*/ 122 w 144"/>
                  <a:gd name="T95" fmla="*/ 8 h 126"/>
                  <a:gd name="T96" fmla="*/ 130 w 144"/>
                  <a:gd name="T97" fmla="*/ 4 h 126"/>
                  <a:gd name="T98" fmla="*/ 136 w 144"/>
                  <a:gd name="T99" fmla="*/ 0 h 126"/>
                  <a:gd name="T100" fmla="*/ 141 w 144"/>
                  <a:gd name="T101" fmla="*/ 0 h 126"/>
                  <a:gd name="T102" fmla="*/ 141 w 144"/>
                  <a:gd name="T103" fmla="*/ 0 h 126"/>
                  <a:gd name="T104" fmla="*/ 144 w 144"/>
                  <a:gd name="T105" fmla="*/ 7 h 126"/>
                  <a:gd name="T106" fmla="*/ 144 w 144"/>
                  <a:gd name="T107" fmla="*/ 13 h 126"/>
                  <a:gd name="T108" fmla="*/ 144 w 144"/>
                  <a:gd name="T109" fmla="*/ 21 h 126"/>
                  <a:gd name="T110" fmla="*/ 144 w 144"/>
                  <a:gd name="T111" fmla="*/ 27 h 126"/>
                  <a:gd name="T112" fmla="*/ 144 w 144"/>
                  <a:gd name="T113" fmla="*/ 2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26">
                    <a:moveTo>
                      <a:pt x="144" y="27"/>
                    </a:moveTo>
                    <a:lnTo>
                      <a:pt x="144" y="27"/>
                    </a:lnTo>
                    <a:lnTo>
                      <a:pt x="135" y="34"/>
                    </a:lnTo>
                    <a:lnTo>
                      <a:pt x="125" y="42"/>
                    </a:lnTo>
                    <a:lnTo>
                      <a:pt x="109" y="59"/>
                    </a:lnTo>
                    <a:lnTo>
                      <a:pt x="94" y="78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60" y="113"/>
                    </a:lnTo>
                    <a:lnTo>
                      <a:pt x="52" y="119"/>
                    </a:lnTo>
                    <a:lnTo>
                      <a:pt x="47" y="123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38" y="121"/>
                    </a:lnTo>
                    <a:lnTo>
                      <a:pt x="36" y="118"/>
                    </a:lnTo>
                    <a:lnTo>
                      <a:pt x="36" y="110"/>
                    </a:lnTo>
                    <a:lnTo>
                      <a:pt x="36" y="104"/>
                    </a:lnTo>
                    <a:lnTo>
                      <a:pt x="36" y="99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28" y="96"/>
                    </a:lnTo>
                    <a:lnTo>
                      <a:pt x="22" y="99"/>
                    </a:lnTo>
                    <a:lnTo>
                      <a:pt x="17" y="100"/>
                    </a:lnTo>
                    <a:lnTo>
                      <a:pt x="11" y="102"/>
                    </a:lnTo>
                    <a:lnTo>
                      <a:pt x="11" y="102"/>
                    </a:lnTo>
                    <a:lnTo>
                      <a:pt x="6" y="102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8" y="77"/>
                    </a:lnTo>
                    <a:lnTo>
                      <a:pt x="12" y="69"/>
                    </a:lnTo>
                    <a:lnTo>
                      <a:pt x="17" y="62"/>
                    </a:lnTo>
                    <a:lnTo>
                      <a:pt x="22" y="58"/>
                    </a:lnTo>
                    <a:lnTo>
                      <a:pt x="28" y="53"/>
                    </a:lnTo>
                    <a:lnTo>
                      <a:pt x="36" y="53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57" y="56"/>
                    </a:lnTo>
                    <a:lnTo>
                      <a:pt x="68" y="56"/>
                    </a:lnTo>
                    <a:lnTo>
                      <a:pt x="76" y="54"/>
                    </a:lnTo>
                    <a:lnTo>
                      <a:pt x="82" y="50"/>
                    </a:lnTo>
                    <a:lnTo>
                      <a:pt x="89" y="45"/>
                    </a:lnTo>
                    <a:lnTo>
                      <a:pt x="95" y="38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14" y="16"/>
                    </a:lnTo>
                    <a:lnTo>
                      <a:pt x="122" y="8"/>
                    </a:lnTo>
                    <a:lnTo>
                      <a:pt x="130" y="4"/>
                    </a:lnTo>
                    <a:lnTo>
                      <a:pt x="136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4" y="7"/>
                    </a:lnTo>
                    <a:lnTo>
                      <a:pt x="144" y="13"/>
                    </a:lnTo>
                    <a:lnTo>
                      <a:pt x="144" y="21"/>
                    </a:lnTo>
                    <a:lnTo>
                      <a:pt x="144" y="27"/>
                    </a:lnTo>
                    <a:lnTo>
                      <a:pt x="144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5" name="Freeform 27">
                <a:extLst>
                  <a:ext uri="{FF2B5EF4-FFF2-40B4-BE49-F238E27FC236}">
                    <a16:creationId xmlns:a16="http://schemas.microsoft.com/office/drawing/2014/main" id="{34AD2E82-E515-A639-D83B-A8AC18321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0"/>
                <a:ext cx="32" cy="64"/>
              </a:xfrm>
              <a:custGeom>
                <a:avLst/>
                <a:gdLst>
                  <a:gd name="T0" fmla="*/ 29 w 65"/>
                  <a:gd name="T1" fmla="*/ 127 h 129"/>
                  <a:gd name="T2" fmla="*/ 29 w 65"/>
                  <a:gd name="T3" fmla="*/ 127 h 129"/>
                  <a:gd name="T4" fmla="*/ 19 w 65"/>
                  <a:gd name="T5" fmla="*/ 129 h 129"/>
                  <a:gd name="T6" fmla="*/ 13 w 65"/>
                  <a:gd name="T7" fmla="*/ 127 h 129"/>
                  <a:gd name="T8" fmla="*/ 10 w 65"/>
                  <a:gd name="T9" fmla="*/ 125 h 129"/>
                  <a:gd name="T10" fmla="*/ 7 w 65"/>
                  <a:gd name="T11" fmla="*/ 124 h 129"/>
                  <a:gd name="T12" fmla="*/ 5 w 65"/>
                  <a:gd name="T13" fmla="*/ 119 h 129"/>
                  <a:gd name="T14" fmla="*/ 3 w 65"/>
                  <a:gd name="T15" fmla="*/ 116 h 129"/>
                  <a:gd name="T16" fmla="*/ 3 w 65"/>
                  <a:gd name="T17" fmla="*/ 116 h 129"/>
                  <a:gd name="T18" fmla="*/ 2 w 65"/>
                  <a:gd name="T19" fmla="*/ 105 h 129"/>
                  <a:gd name="T20" fmla="*/ 2 w 65"/>
                  <a:gd name="T21" fmla="*/ 95 h 129"/>
                  <a:gd name="T22" fmla="*/ 3 w 65"/>
                  <a:gd name="T23" fmla="*/ 84 h 129"/>
                  <a:gd name="T24" fmla="*/ 7 w 65"/>
                  <a:gd name="T25" fmla="*/ 75 h 129"/>
                  <a:gd name="T26" fmla="*/ 15 w 65"/>
                  <a:gd name="T27" fmla="*/ 56 h 129"/>
                  <a:gd name="T28" fmla="*/ 22 w 65"/>
                  <a:gd name="T29" fmla="*/ 35 h 129"/>
                  <a:gd name="T30" fmla="*/ 22 w 65"/>
                  <a:gd name="T31" fmla="*/ 35 h 129"/>
                  <a:gd name="T32" fmla="*/ 19 w 65"/>
                  <a:gd name="T33" fmla="*/ 33 h 129"/>
                  <a:gd name="T34" fmla="*/ 16 w 65"/>
                  <a:gd name="T35" fmla="*/ 33 h 129"/>
                  <a:gd name="T36" fmla="*/ 8 w 65"/>
                  <a:gd name="T37" fmla="*/ 32 h 129"/>
                  <a:gd name="T38" fmla="*/ 5 w 65"/>
                  <a:gd name="T39" fmla="*/ 32 h 129"/>
                  <a:gd name="T40" fmla="*/ 2 w 65"/>
                  <a:gd name="T41" fmla="*/ 30 h 129"/>
                  <a:gd name="T42" fmla="*/ 0 w 65"/>
                  <a:gd name="T43" fmla="*/ 27 h 129"/>
                  <a:gd name="T44" fmla="*/ 0 w 65"/>
                  <a:gd name="T45" fmla="*/ 21 h 129"/>
                  <a:gd name="T46" fmla="*/ 0 w 65"/>
                  <a:gd name="T47" fmla="*/ 21 h 129"/>
                  <a:gd name="T48" fmla="*/ 2 w 65"/>
                  <a:gd name="T49" fmla="*/ 16 h 129"/>
                  <a:gd name="T50" fmla="*/ 3 w 65"/>
                  <a:gd name="T51" fmla="*/ 11 h 129"/>
                  <a:gd name="T52" fmla="*/ 7 w 65"/>
                  <a:gd name="T53" fmla="*/ 8 h 129"/>
                  <a:gd name="T54" fmla="*/ 10 w 65"/>
                  <a:gd name="T55" fmla="*/ 5 h 129"/>
                  <a:gd name="T56" fmla="*/ 18 w 65"/>
                  <a:gd name="T57" fmla="*/ 2 h 129"/>
                  <a:gd name="T58" fmla="*/ 27 w 65"/>
                  <a:gd name="T59" fmla="*/ 2 h 129"/>
                  <a:gd name="T60" fmla="*/ 27 w 65"/>
                  <a:gd name="T61" fmla="*/ 2 h 129"/>
                  <a:gd name="T62" fmla="*/ 38 w 65"/>
                  <a:gd name="T63" fmla="*/ 2 h 129"/>
                  <a:gd name="T64" fmla="*/ 48 w 65"/>
                  <a:gd name="T65" fmla="*/ 0 h 129"/>
                  <a:gd name="T66" fmla="*/ 53 w 65"/>
                  <a:gd name="T67" fmla="*/ 0 h 129"/>
                  <a:gd name="T68" fmla="*/ 57 w 65"/>
                  <a:gd name="T69" fmla="*/ 2 h 129"/>
                  <a:gd name="T70" fmla="*/ 61 w 65"/>
                  <a:gd name="T71" fmla="*/ 5 h 129"/>
                  <a:gd name="T72" fmla="*/ 64 w 65"/>
                  <a:gd name="T73" fmla="*/ 11 h 129"/>
                  <a:gd name="T74" fmla="*/ 64 w 65"/>
                  <a:gd name="T75" fmla="*/ 11 h 129"/>
                  <a:gd name="T76" fmla="*/ 65 w 65"/>
                  <a:gd name="T77" fmla="*/ 16 h 129"/>
                  <a:gd name="T78" fmla="*/ 65 w 65"/>
                  <a:gd name="T79" fmla="*/ 21 h 129"/>
                  <a:gd name="T80" fmla="*/ 64 w 65"/>
                  <a:gd name="T81" fmla="*/ 25 h 129"/>
                  <a:gd name="T82" fmla="*/ 61 w 65"/>
                  <a:gd name="T83" fmla="*/ 29 h 129"/>
                  <a:gd name="T84" fmla="*/ 53 w 65"/>
                  <a:gd name="T85" fmla="*/ 37 h 129"/>
                  <a:gd name="T86" fmla="*/ 45 w 65"/>
                  <a:gd name="T87" fmla="*/ 43 h 129"/>
                  <a:gd name="T88" fmla="*/ 45 w 65"/>
                  <a:gd name="T89" fmla="*/ 43 h 129"/>
                  <a:gd name="T90" fmla="*/ 37 w 65"/>
                  <a:gd name="T91" fmla="*/ 48 h 129"/>
                  <a:gd name="T92" fmla="*/ 37 w 65"/>
                  <a:gd name="T93" fmla="*/ 48 h 129"/>
                  <a:gd name="T94" fmla="*/ 42 w 65"/>
                  <a:gd name="T95" fmla="*/ 59 h 129"/>
                  <a:gd name="T96" fmla="*/ 42 w 65"/>
                  <a:gd name="T97" fmla="*/ 68 h 129"/>
                  <a:gd name="T98" fmla="*/ 38 w 65"/>
                  <a:gd name="T99" fmla="*/ 78 h 129"/>
                  <a:gd name="T100" fmla="*/ 35 w 65"/>
                  <a:gd name="T101" fmla="*/ 89 h 129"/>
                  <a:gd name="T102" fmla="*/ 32 w 65"/>
                  <a:gd name="T103" fmla="*/ 98 h 129"/>
                  <a:gd name="T104" fmla="*/ 29 w 65"/>
                  <a:gd name="T105" fmla="*/ 108 h 129"/>
                  <a:gd name="T106" fmla="*/ 27 w 65"/>
                  <a:gd name="T107" fmla="*/ 118 h 129"/>
                  <a:gd name="T108" fmla="*/ 29 w 65"/>
                  <a:gd name="T109" fmla="*/ 127 h 129"/>
                  <a:gd name="T110" fmla="*/ 29 w 65"/>
                  <a:gd name="T111" fmla="*/ 12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129">
                    <a:moveTo>
                      <a:pt x="29" y="127"/>
                    </a:moveTo>
                    <a:lnTo>
                      <a:pt x="29" y="127"/>
                    </a:lnTo>
                    <a:lnTo>
                      <a:pt x="19" y="129"/>
                    </a:lnTo>
                    <a:lnTo>
                      <a:pt x="13" y="127"/>
                    </a:lnTo>
                    <a:lnTo>
                      <a:pt x="10" y="125"/>
                    </a:lnTo>
                    <a:lnTo>
                      <a:pt x="7" y="124"/>
                    </a:lnTo>
                    <a:lnTo>
                      <a:pt x="5" y="119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2" y="105"/>
                    </a:lnTo>
                    <a:lnTo>
                      <a:pt x="2" y="95"/>
                    </a:lnTo>
                    <a:lnTo>
                      <a:pt x="3" y="84"/>
                    </a:lnTo>
                    <a:lnTo>
                      <a:pt x="7" y="75"/>
                    </a:lnTo>
                    <a:lnTo>
                      <a:pt x="15" y="5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3"/>
                    </a:lnTo>
                    <a:lnTo>
                      <a:pt x="16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2"/>
                    </a:lnTo>
                    <a:lnTo>
                      <a:pt x="61" y="5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6"/>
                    </a:lnTo>
                    <a:lnTo>
                      <a:pt x="65" y="21"/>
                    </a:lnTo>
                    <a:lnTo>
                      <a:pt x="64" y="25"/>
                    </a:lnTo>
                    <a:lnTo>
                      <a:pt x="61" y="29"/>
                    </a:lnTo>
                    <a:lnTo>
                      <a:pt x="53" y="37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2" y="59"/>
                    </a:lnTo>
                    <a:lnTo>
                      <a:pt x="42" y="68"/>
                    </a:lnTo>
                    <a:lnTo>
                      <a:pt x="38" y="78"/>
                    </a:lnTo>
                    <a:lnTo>
                      <a:pt x="35" y="89"/>
                    </a:lnTo>
                    <a:lnTo>
                      <a:pt x="32" y="98"/>
                    </a:lnTo>
                    <a:lnTo>
                      <a:pt x="29" y="108"/>
                    </a:lnTo>
                    <a:lnTo>
                      <a:pt x="27" y="118"/>
                    </a:lnTo>
                    <a:lnTo>
                      <a:pt x="29" y="127"/>
                    </a:lnTo>
                    <a:lnTo>
                      <a:pt x="29" y="1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6" name="Freeform 28">
                <a:extLst>
                  <a:ext uri="{FF2B5EF4-FFF2-40B4-BE49-F238E27FC236}">
                    <a16:creationId xmlns:a16="http://schemas.microsoft.com/office/drawing/2014/main" id="{4224A57D-2EF9-BFB4-E2A5-018B009C7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656"/>
                <a:ext cx="63" cy="27"/>
              </a:xfrm>
              <a:custGeom>
                <a:avLst/>
                <a:gdLst>
                  <a:gd name="T0" fmla="*/ 121 w 127"/>
                  <a:gd name="T1" fmla="*/ 24 h 56"/>
                  <a:gd name="T2" fmla="*/ 121 w 127"/>
                  <a:gd name="T3" fmla="*/ 24 h 56"/>
                  <a:gd name="T4" fmla="*/ 118 w 127"/>
                  <a:gd name="T5" fmla="*/ 24 h 56"/>
                  <a:gd name="T6" fmla="*/ 113 w 127"/>
                  <a:gd name="T7" fmla="*/ 24 h 56"/>
                  <a:gd name="T8" fmla="*/ 110 w 127"/>
                  <a:gd name="T9" fmla="*/ 26 h 56"/>
                  <a:gd name="T10" fmla="*/ 108 w 127"/>
                  <a:gd name="T11" fmla="*/ 29 h 56"/>
                  <a:gd name="T12" fmla="*/ 108 w 127"/>
                  <a:gd name="T13" fmla="*/ 29 h 56"/>
                  <a:gd name="T14" fmla="*/ 104 w 127"/>
                  <a:gd name="T15" fmla="*/ 34 h 56"/>
                  <a:gd name="T16" fmla="*/ 99 w 127"/>
                  <a:gd name="T17" fmla="*/ 38 h 56"/>
                  <a:gd name="T18" fmla="*/ 88 w 127"/>
                  <a:gd name="T19" fmla="*/ 46 h 56"/>
                  <a:gd name="T20" fmla="*/ 73 w 127"/>
                  <a:gd name="T21" fmla="*/ 51 h 56"/>
                  <a:gd name="T22" fmla="*/ 58 w 127"/>
                  <a:gd name="T23" fmla="*/ 54 h 56"/>
                  <a:gd name="T24" fmla="*/ 42 w 127"/>
                  <a:gd name="T25" fmla="*/ 56 h 56"/>
                  <a:gd name="T26" fmla="*/ 27 w 127"/>
                  <a:gd name="T27" fmla="*/ 56 h 56"/>
                  <a:gd name="T28" fmla="*/ 13 w 127"/>
                  <a:gd name="T29" fmla="*/ 51 h 56"/>
                  <a:gd name="T30" fmla="*/ 7 w 127"/>
                  <a:gd name="T31" fmla="*/ 50 h 56"/>
                  <a:gd name="T32" fmla="*/ 2 w 127"/>
                  <a:gd name="T33" fmla="*/ 46 h 56"/>
                  <a:gd name="T34" fmla="*/ 2 w 127"/>
                  <a:gd name="T35" fmla="*/ 46 h 56"/>
                  <a:gd name="T36" fmla="*/ 0 w 127"/>
                  <a:gd name="T37" fmla="*/ 43 h 56"/>
                  <a:gd name="T38" fmla="*/ 0 w 127"/>
                  <a:gd name="T39" fmla="*/ 43 h 56"/>
                  <a:gd name="T40" fmla="*/ 0 w 127"/>
                  <a:gd name="T41" fmla="*/ 43 h 56"/>
                  <a:gd name="T42" fmla="*/ 13 w 127"/>
                  <a:gd name="T43" fmla="*/ 32 h 56"/>
                  <a:gd name="T44" fmla="*/ 26 w 127"/>
                  <a:gd name="T45" fmla="*/ 24 h 56"/>
                  <a:gd name="T46" fmla="*/ 38 w 127"/>
                  <a:gd name="T47" fmla="*/ 16 h 56"/>
                  <a:gd name="T48" fmla="*/ 53 w 127"/>
                  <a:gd name="T49" fmla="*/ 11 h 56"/>
                  <a:gd name="T50" fmla="*/ 69 w 127"/>
                  <a:gd name="T51" fmla="*/ 7 h 56"/>
                  <a:gd name="T52" fmla="*/ 83 w 127"/>
                  <a:gd name="T53" fmla="*/ 4 h 56"/>
                  <a:gd name="T54" fmla="*/ 115 w 127"/>
                  <a:gd name="T55" fmla="*/ 0 h 56"/>
                  <a:gd name="T56" fmla="*/ 115 w 127"/>
                  <a:gd name="T57" fmla="*/ 0 h 56"/>
                  <a:gd name="T58" fmla="*/ 119 w 127"/>
                  <a:gd name="T59" fmla="*/ 0 h 56"/>
                  <a:gd name="T60" fmla="*/ 124 w 127"/>
                  <a:gd name="T61" fmla="*/ 2 h 56"/>
                  <a:gd name="T62" fmla="*/ 127 w 127"/>
                  <a:gd name="T63" fmla="*/ 5 h 56"/>
                  <a:gd name="T64" fmla="*/ 127 w 127"/>
                  <a:gd name="T65" fmla="*/ 11 h 56"/>
                  <a:gd name="T66" fmla="*/ 127 w 127"/>
                  <a:gd name="T67" fmla="*/ 11 h 56"/>
                  <a:gd name="T68" fmla="*/ 127 w 127"/>
                  <a:gd name="T69" fmla="*/ 11 h 56"/>
                  <a:gd name="T70" fmla="*/ 124 w 127"/>
                  <a:gd name="T71" fmla="*/ 13 h 56"/>
                  <a:gd name="T72" fmla="*/ 121 w 127"/>
                  <a:gd name="T73" fmla="*/ 16 h 56"/>
                  <a:gd name="T74" fmla="*/ 121 w 127"/>
                  <a:gd name="T75" fmla="*/ 19 h 56"/>
                  <a:gd name="T76" fmla="*/ 121 w 127"/>
                  <a:gd name="T77" fmla="*/ 24 h 56"/>
                  <a:gd name="T78" fmla="*/ 121 w 127"/>
                  <a:gd name="T79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56">
                    <a:moveTo>
                      <a:pt x="121" y="24"/>
                    </a:moveTo>
                    <a:lnTo>
                      <a:pt x="121" y="24"/>
                    </a:lnTo>
                    <a:lnTo>
                      <a:pt x="118" y="24"/>
                    </a:lnTo>
                    <a:lnTo>
                      <a:pt x="113" y="24"/>
                    </a:lnTo>
                    <a:lnTo>
                      <a:pt x="110" y="26"/>
                    </a:lnTo>
                    <a:lnTo>
                      <a:pt x="108" y="29"/>
                    </a:lnTo>
                    <a:lnTo>
                      <a:pt x="108" y="29"/>
                    </a:lnTo>
                    <a:lnTo>
                      <a:pt x="104" y="34"/>
                    </a:lnTo>
                    <a:lnTo>
                      <a:pt x="99" y="38"/>
                    </a:lnTo>
                    <a:lnTo>
                      <a:pt x="88" y="46"/>
                    </a:lnTo>
                    <a:lnTo>
                      <a:pt x="73" y="51"/>
                    </a:lnTo>
                    <a:lnTo>
                      <a:pt x="58" y="54"/>
                    </a:lnTo>
                    <a:lnTo>
                      <a:pt x="42" y="56"/>
                    </a:lnTo>
                    <a:lnTo>
                      <a:pt x="27" y="56"/>
                    </a:lnTo>
                    <a:lnTo>
                      <a:pt x="13" y="51"/>
                    </a:lnTo>
                    <a:lnTo>
                      <a:pt x="7" y="50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3" y="32"/>
                    </a:lnTo>
                    <a:lnTo>
                      <a:pt x="26" y="24"/>
                    </a:lnTo>
                    <a:lnTo>
                      <a:pt x="38" y="16"/>
                    </a:lnTo>
                    <a:lnTo>
                      <a:pt x="53" y="11"/>
                    </a:lnTo>
                    <a:lnTo>
                      <a:pt x="69" y="7"/>
                    </a:lnTo>
                    <a:lnTo>
                      <a:pt x="83" y="4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4" y="2"/>
                    </a:lnTo>
                    <a:lnTo>
                      <a:pt x="127" y="5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4" y="13"/>
                    </a:lnTo>
                    <a:lnTo>
                      <a:pt x="121" y="16"/>
                    </a:lnTo>
                    <a:lnTo>
                      <a:pt x="121" y="19"/>
                    </a:lnTo>
                    <a:lnTo>
                      <a:pt x="121" y="24"/>
                    </a:lnTo>
                    <a:lnTo>
                      <a:pt x="121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7" name="Freeform 29">
                <a:extLst>
                  <a:ext uri="{FF2B5EF4-FFF2-40B4-BE49-F238E27FC236}">
                    <a16:creationId xmlns:a16="http://schemas.microsoft.com/office/drawing/2014/main" id="{3C725E0C-6D2D-54B5-7108-0EBEEA9F3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711"/>
                <a:ext cx="48" cy="32"/>
              </a:xfrm>
              <a:custGeom>
                <a:avLst/>
                <a:gdLst>
                  <a:gd name="T0" fmla="*/ 40 w 97"/>
                  <a:gd name="T1" fmla="*/ 0 h 63"/>
                  <a:gd name="T2" fmla="*/ 40 w 97"/>
                  <a:gd name="T3" fmla="*/ 0 h 63"/>
                  <a:gd name="T4" fmla="*/ 60 w 97"/>
                  <a:gd name="T5" fmla="*/ 6 h 63"/>
                  <a:gd name="T6" fmla="*/ 70 w 97"/>
                  <a:gd name="T7" fmla="*/ 9 h 63"/>
                  <a:gd name="T8" fmla="*/ 79 w 97"/>
                  <a:gd name="T9" fmla="*/ 16 h 63"/>
                  <a:gd name="T10" fmla="*/ 79 w 97"/>
                  <a:gd name="T11" fmla="*/ 16 h 63"/>
                  <a:gd name="T12" fmla="*/ 87 w 97"/>
                  <a:gd name="T13" fmla="*/ 24 h 63"/>
                  <a:gd name="T14" fmla="*/ 94 w 97"/>
                  <a:gd name="T15" fmla="*/ 33 h 63"/>
                  <a:gd name="T16" fmla="*/ 95 w 97"/>
                  <a:gd name="T17" fmla="*/ 38 h 63"/>
                  <a:gd name="T18" fmla="*/ 97 w 97"/>
                  <a:gd name="T19" fmla="*/ 43 h 63"/>
                  <a:gd name="T20" fmla="*/ 97 w 97"/>
                  <a:gd name="T21" fmla="*/ 49 h 63"/>
                  <a:gd name="T22" fmla="*/ 95 w 97"/>
                  <a:gd name="T23" fmla="*/ 54 h 63"/>
                  <a:gd name="T24" fmla="*/ 95 w 97"/>
                  <a:gd name="T25" fmla="*/ 54 h 63"/>
                  <a:gd name="T26" fmla="*/ 92 w 97"/>
                  <a:gd name="T27" fmla="*/ 59 h 63"/>
                  <a:gd name="T28" fmla="*/ 87 w 97"/>
                  <a:gd name="T29" fmla="*/ 62 h 63"/>
                  <a:gd name="T30" fmla="*/ 84 w 97"/>
                  <a:gd name="T31" fmla="*/ 63 h 63"/>
                  <a:gd name="T32" fmla="*/ 79 w 97"/>
                  <a:gd name="T33" fmla="*/ 63 h 63"/>
                  <a:gd name="T34" fmla="*/ 70 w 97"/>
                  <a:gd name="T35" fmla="*/ 60 h 63"/>
                  <a:gd name="T36" fmla="*/ 60 w 97"/>
                  <a:gd name="T37" fmla="*/ 55 h 63"/>
                  <a:gd name="T38" fmla="*/ 60 w 97"/>
                  <a:gd name="T39" fmla="*/ 55 h 63"/>
                  <a:gd name="T40" fmla="*/ 40 w 97"/>
                  <a:gd name="T41" fmla="*/ 49 h 63"/>
                  <a:gd name="T42" fmla="*/ 19 w 97"/>
                  <a:gd name="T43" fmla="*/ 41 h 63"/>
                  <a:gd name="T44" fmla="*/ 19 w 97"/>
                  <a:gd name="T45" fmla="*/ 41 h 63"/>
                  <a:gd name="T46" fmla="*/ 11 w 97"/>
                  <a:gd name="T47" fmla="*/ 38 h 63"/>
                  <a:gd name="T48" fmla="*/ 5 w 97"/>
                  <a:gd name="T49" fmla="*/ 33 h 63"/>
                  <a:gd name="T50" fmla="*/ 0 w 97"/>
                  <a:gd name="T51" fmla="*/ 27 h 63"/>
                  <a:gd name="T52" fmla="*/ 0 w 97"/>
                  <a:gd name="T53" fmla="*/ 24 h 63"/>
                  <a:gd name="T54" fmla="*/ 0 w 97"/>
                  <a:gd name="T55" fmla="*/ 19 h 63"/>
                  <a:gd name="T56" fmla="*/ 0 w 97"/>
                  <a:gd name="T57" fmla="*/ 19 h 63"/>
                  <a:gd name="T58" fmla="*/ 0 w 97"/>
                  <a:gd name="T59" fmla="*/ 16 h 63"/>
                  <a:gd name="T60" fmla="*/ 3 w 97"/>
                  <a:gd name="T61" fmla="*/ 13 h 63"/>
                  <a:gd name="T62" fmla="*/ 8 w 97"/>
                  <a:gd name="T63" fmla="*/ 8 h 63"/>
                  <a:gd name="T64" fmla="*/ 16 w 97"/>
                  <a:gd name="T65" fmla="*/ 5 h 63"/>
                  <a:gd name="T66" fmla="*/ 24 w 97"/>
                  <a:gd name="T67" fmla="*/ 5 h 63"/>
                  <a:gd name="T68" fmla="*/ 24 w 97"/>
                  <a:gd name="T69" fmla="*/ 5 h 63"/>
                  <a:gd name="T70" fmla="*/ 32 w 97"/>
                  <a:gd name="T71" fmla="*/ 3 h 63"/>
                  <a:gd name="T72" fmla="*/ 40 w 97"/>
                  <a:gd name="T73" fmla="*/ 0 h 63"/>
                  <a:gd name="T74" fmla="*/ 40 w 97"/>
                  <a:gd name="T7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63">
                    <a:moveTo>
                      <a:pt x="40" y="0"/>
                    </a:moveTo>
                    <a:lnTo>
                      <a:pt x="40" y="0"/>
                    </a:lnTo>
                    <a:lnTo>
                      <a:pt x="60" y="6"/>
                    </a:lnTo>
                    <a:lnTo>
                      <a:pt x="70" y="9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87" y="24"/>
                    </a:lnTo>
                    <a:lnTo>
                      <a:pt x="94" y="33"/>
                    </a:lnTo>
                    <a:lnTo>
                      <a:pt x="95" y="38"/>
                    </a:lnTo>
                    <a:lnTo>
                      <a:pt x="97" y="43"/>
                    </a:lnTo>
                    <a:lnTo>
                      <a:pt x="97" y="49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2" y="59"/>
                    </a:lnTo>
                    <a:lnTo>
                      <a:pt x="87" y="62"/>
                    </a:lnTo>
                    <a:lnTo>
                      <a:pt x="84" y="63"/>
                    </a:lnTo>
                    <a:lnTo>
                      <a:pt x="79" y="63"/>
                    </a:lnTo>
                    <a:lnTo>
                      <a:pt x="70" y="60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40" y="49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1" y="38"/>
                    </a:lnTo>
                    <a:lnTo>
                      <a:pt x="5" y="33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8" y="8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32" y="3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8" name="Freeform 30">
                <a:extLst>
                  <a:ext uri="{FF2B5EF4-FFF2-40B4-BE49-F238E27FC236}">
                    <a16:creationId xmlns:a16="http://schemas.microsoft.com/office/drawing/2014/main" id="{8E3964F8-DD70-038A-9DCD-109C45322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605"/>
                <a:ext cx="52" cy="28"/>
              </a:xfrm>
              <a:custGeom>
                <a:avLst/>
                <a:gdLst>
                  <a:gd name="T0" fmla="*/ 5 w 103"/>
                  <a:gd name="T1" fmla="*/ 45 h 57"/>
                  <a:gd name="T2" fmla="*/ 5 w 103"/>
                  <a:gd name="T3" fmla="*/ 45 h 57"/>
                  <a:gd name="T4" fmla="*/ 2 w 103"/>
                  <a:gd name="T5" fmla="*/ 34 h 57"/>
                  <a:gd name="T6" fmla="*/ 0 w 103"/>
                  <a:gd name="T7" fmla="*/ 23 h 57"/>
                  <a:gd name="T8" fmla="*/ 0 w 103"/>
                  <a:gd name="T9" fmla="*/ 18 h 57"/>
                  <a:gd name="T10" fmla="*/ 2 w 103"/>
                  <a:gd name="T11" fmla="*/ 13 h 57"/>
                  <a:gd name="T12" fmla="*/ 6 w 103"/>
                  <a:gd name="T13" fmla="*/ 8 h 57"/>
                  <a:gd name="T14" fmla="*/ 13 w 103"/>
                  <a:gd name="T15" fmla="*/ 3 h 57"/>
                  <a:gd name="T16" fmla="*/ 13 w 103"/>
                  <a:gd name="T17" fmla="*/ 3 h 57"/>
                  <a:gd name="T18" fmla="*/ 19 w 103"/>
                  <a:gd name="T19" fmla="*/ 2 h 57"/>
                  <a:gd name="T20" fmla="*/ 24 w 103"/>
                  <a:gd name="T21" fmla="*/ 0 h 57"/>
                  <a:gd name="T22" fmla="*/ 29 w 103"/>
                  <a:gd name="T23" fmla="*/ 0 h 57"/>
                  <a:gd name="T24" fmla="*/ 33 w 103"/>
                  <a:gd name="T25" fmla="*/ 3 h 57"/>
                  <a:gd name="T26" fmla="*/ 40 w 103"/>
                  <a:gd name="T27" fmla="*/ 10 h 57"/>
                  <a:gd name="T28" fmla="*/ 48 w 103"/>
                  <a:gd name="T29" fmla="*/ 19 h 57"/>
                  <a:gd name="T30" fmla="*/ 48 w 103"/>
                  <a:gd name="T31" fmla="*/ 19 h 57"/>
                  <a:gd name="T32" fmla="*/ 51 w 103"/>
                  <a:gd name="T33" fmla="*/ 23 h 57"/>
                  <a:gd name="T34" fmla="*/ 54 w 103"/>
                  <a:gd name="T35" fmla="*/ 26 h 57"/>
                  <a:gd name="T36" fmla="*/ 64 w 103"/>
                  <a:gd name="T37" fmla="*/ 30 h 57"/>
                  <a:gd name="T38" fmla="*/ 73 w 103"/>
                  <a:gd name="T39" fmla="*/ 32 h 57"/>
                  <a:gd name="T40" fmla="*/ 84 w 103"/>
                  <a:gd name="T41" fmla="*/ 32 h 57"/>
                  <a:gd name="T42" fmla="*/ 84 w 103"/>
                  <a:gd name="T43" fmla="*/ 32 h 57"/>
                  <a:gd name="T44" fmla="*/ 91 w 103"/>
                  <a:gd name="T45" fmla="*/ 32 h 57"/>
                  <a:gd name="T46" fmla="*/ 97 w 103"/>
                  <a:gd name="T47" fmla="*/ 32 h 57"/>
                  <a:gd name="T48" fmla="*/ 100 w 103"/>
                  <a:gd name="T49" fmla="*/ 32 h 57"/>
                  <a:gd name="T50" fmla="*/ 102 w 103"/>
                  <a:gd name="T51" fmla="*/ 34 h 57"/>
                  <a:gd name="T52" fmla="*/ 103 w 103"/>
                  <a:gd name="T53" fmla="*/ 37 h 57"/>
                  <a:gd name="T54" fmla="*/ 103 w 103"/>
                  <a:gd name="T55" fmla="*/ 40 h 57"/>
                  <a:gd name="T56" fmla="*/ 103 w 103"/>
                  <a:gd name="T57" fmla="*/ 40 h 57"/>
                  <a:gd name="T58" fmla="*/ 102 w 103"/>
                  <a:gd name="T59" fmla="*/ 46 h 57"/>
                  <a:gd name="T60" fmla="*/ 97 w 103"/>
                  <a:gd name="T61" fmla="*/ 51 h 57"/>
                  <a:gd name="T62" fmla="*/ 91 w 103"/>
                  <a:gd name="T63" fmla="*/ 56 h 57"/>
                  <a:gd name="T64" fmla="*/ 83 w 103"/>
                  <a:gd name="T65" fmla="*/ 57 h 57"/>
                  <a:gd name="T66" fmla="*/ 83 w 103"/>
                  <a:gd name="T67" fmla="*/ 57 h 57"/>
                  <a:gd name="T68" fmla="*/ 67 w 103"/>
                  <a:gd name="T69" fmla="*/ 57 h 57"/>
                  <a:gd name="T70" fmla="*/ 49 w 103"/>
                  <a:gd name="T71" fmla="*/ 56 h 57"/>
                  <a:gd name="T72" fmla="*/ 18 w 103"/>
                  <a:gd name="T73" fmla="*/ 51 h 57"/>
                  <a:gd name="T74" fmla="*/ 18 w 103"/>
                  <a:gd name="T75" fmla="*/ 51 h 57"/>
                  <a:gd name="T76" fmla="*/ 18 w 103"/>
                  <a:gd name="T77" fmla="*/ 51 h 57"/>
                  <a:gd name="T78" fmla="*/ 16 w 103"/>
                  <a:gd name="T79" fmla="*/ 48 h 57"/>
                  <a:gd name="T80" fmla="*/ 13 w 103"/>
                  <a:gd name="T81" fmla="*/ 45 h 57"/>
                  <a:gd name="T82" fmla="*/ 10 w 103"/>
                  <a:gd name="T83" fmla="*/ 45 h 57"/>
                  <a:gd name="T84" fmla="*/ 5 w 103"/>
                  <a:gd name="T85" fmla="*/ 45 h 57"/>
                  <a:gd name="T86" fmla="*/ 5 w 103"/>
                  <a:gd name="T87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3" h="57">
                    <a:moveTo>
                      <a:pt x="5" y="45"/>
                    </a:moveTo>
                    <a:lnTo>
                      <a:pt x="5" y="45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3"/>
                    </a:lnTo>
                    <a:lnTo>
                      <a:pt x="40" y="1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1" y="23"/>
                    </a:lnTo>
                    <a:lnTo>
                      <a:pt x="54" y="26"/>
                    </a:lnTo>
                    <a:lnTo>
                      <a:pt x="64" y="30"/>
                    </a:lnTo>
                    <a:lnTo>
                      <a:pt x="73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91" y="32"/>
                    </a:lnTo>
                    <a:lnTo>
                      <a:pt x="97" y="32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7"/>
                    </a:lnTo>
                    <a:lnTo>
                      <a:pt x="103" y="40"/>
                    </a:lnTo>
                    <a:lnTo>
                      <a:pt x="103" y="40"/>
                    </a:lnTo>
                    <a:lnTo>
                      <a:pt x="102" y="46"/>
                    </a:lnTo>
                    <a:lnTo>
                      <a:pt x="97" y="51"/>
                    </a:lnTo>
                    <a:lnTo>
                      <a:pt x="91" y="56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67" y="57"/>
                    </a:lnTo>
                    <a:lnTo>
                      <a:pt x="49" y="56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0" y="45"/>
                    </a:lnTo>
                    <a:lnTo>
                      <a:pt x="5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9" name="Freeform 31">
                <a:extLst>
                  <a:ext uri="{FF2B5EF4-FFF2-40B4-BE49-F238E27FC236}">
                    <a16:creationId xmlns:a16="http://schemas.microsoft.com/office/drawing/2014/main" id="{4A24EECF-A0E8-BA08-BD77-CCB43236F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16"/>
                <a:ext cx="44" cy="35"/>
              </a:xfrm>
              <a:custGeom>
                <a:avLst/>
                <a:gdLst>
                  <a:gd name="T0" fmla="*/ 0 w 87"/>
                  <a:gd name="T1" fmla="*/ 70 h 70"/>
                  <a:gd name="T2" fmla="*/ 0 w 87"/>
                  <a:gd name="T3" fmla="*/ 70 h 70"/>
                  <a:gd name="T4" fmla="*/ 9 w 87"/>
                  <a:gd name="T5" fmla="*/ 51 h 70"/>
                  <a:gd name="T6" fmla="*/ 17 w 87"/>
                  <a:gd name="T7" fmla="*/ 33 h 70"/>
                  <a:gd name="T8" fmla="*/ 24 w 87"/>
                  <a:gd name="T9" fmla="*/ 26 h 70"/>
                  <a:gd name="T10" fmla="*/ 30 w 87"/>
                  <a:gd name="T11" fmla="*/ 18 h 70"/>
                  <a:gd name="T12" fmla="*/ 36 w 87"/>
                  <a:gd name="T13" fmla="*/ 11 h 70"/>
                  <a:gd name="T14" fmla="*/ 46 w 87"/>
                  <a:gd name="T15" fmla="*/ 5 h 70"/>
                  <a:gd name="T16" fmla="*/ 46 w 87"/>
                  <a:gd name="T17" fmla="*/ 5 h 70"/>
                  <a:gd name="T18" fmla="*/ 57 w 87"/>
                  <a:gd name="T19" fmla="*/ 0 h 70"/>
                  <a:gd name="T20" fmla="*/ 62 w 87"/>
                  <a:gd name="T21" fmla="*/ 0 h 70"/>
                  <a:gd name="T22" fmla="*/ 67 w 87"/>
                  <a:gd name="T23" fmla="*/ 0 h 70"/>
                  <a:gd name="T24" fmla="*/ 71 w 87"/>
                  <a:gd name="T25" fmla="*/ 2 h 70"/>
                  <a:gd name="T26" fmla="*/ 76 w 87"/>
                  <a:gd name="T27" fmla="*/ 5 h 70"/>
                  <a:gd name="T28" fmla="*/ 79 w 87"/>
                  <a:gd name="T29" fmla="*/ 8 h 70"/>
                  <a:gd name="T30" fmla="*/ 84 w 87"/>
                  <a:gd name="T31" fmla="*/ 13 h 70"/>
                  <a:gd name="T32" fmla="*/ 84 w 87"/>
                  <a:gd name="T33" fmla="*/ 13 h 70"/>
                  <a:gd name="T34" fmla="*/ 86 w 87"/>
                  <a:gd name="T35" fmla="*/ 19 h 70"/>
                  <a:gd name="T36" fmla="*/ 87 w 87"/>
                  <a:gd name="T37" fmla="*/ 24 h 70"/>
                  <a:gd name="T38" fmla="*/ 87 w 87"/>
                  <a:gd name="T39" fmla="*/ 27 h 70"/>
                  <a:gd name="T40" fmla="*/ 84 w 87"/>
                  <a:gd name="T41" fmla="*/ 32 h 70"/>
                  <a:gd name="T42" fmla="*/ 79 w 87"/>
                  <a:gd name="T43" fmla="*/ 38 h 70"/>
                  <a:gd name="T44" fmla="*/ 71 w 87"/>
                  <a:gd name="T45" fmla="*/ 45 h 70"/>
                  <a:gd name="T46" fmla="*/ 71 w 87"/>
                  <a:gd name="T47" fmla="*/ 45 h 70"/>
                  <a:gd name="T48" fmla="*/ 56 w 87"/>
                  <a:gd name="T49" fmla="*/ 54 h 70"/>
                  <a:gd name="T50" fmla="*/ 40 w 87"/>
                  <a:gd name="T51" fmla="*/ 62 h 70"/>
                  <a:gd name="T52" fmla="*/ 21 w 87"/>
                  <a:gd name="T53" fmla="*/ 67 h 70"/>
                  <a:gd name="T54" fmla="*/ 0 w 87"/>
                  <a:gd name="T55" fmla="*/ 70 h 70"/>
                  <a:gd name="T56" fmla="*/ 0 w 87"/>
                  <a:gd name="T5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70">
                    <a:moveTo>
                      <a:pt x="0" y="70"/>
                    </a:moveTo>
                    <a:lnTo>
                      <a:pt x="0" y="70"/>
                    </a:lnTo>
                    <a:lnTo>
                      <a:pt x="9" y="51"/>
                    </a:lnTo>
                    <a:lnTo>
                      <a:pt x="17" y="33"/>
                    </a:lnTo>
                    <a:lnTo>
                      <a:pt x="24" y="26"/>
                    </a:lnTo>
                    <a:lnTo>
                      <a:pt x="30" y="18"/>
                    </a:lnTo>
                    <a:lnTo>
                      <a:pt x="36" y="11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71" y="2"/>
                    </a:lnTo>
                    <a:lnTo>
                      <a:pt x="76" y="5"/>
                    </a:lnTo>
                    <a:lnTo>
                      <a:pt x="79" y="8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6" y="19"/>
                    </a:lnTo>
                    <a:lnTo>
                      <a:pt x="87" y="24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79" y="38"/>
                    </a:lnTo>
                    <a:lnTo>
                      <a:pt x="71" y="45"/>
                    </a:lnTo>
                    <a:lnTo>
                      <a:pt x="71" y="45"/>
                    </a:lnTo>
                    <a:lnTo>
                      <a:pt x="56" y="54"/>
                    </a:lnTo>
                    <a:lnTo>
                      <a:pt x="40" y="62"/>
                    </a:lnTo>
                    <a:lnTo>
                      <a:pt x="21" y="67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0" name="Freeform 32">
                <a:extLst>
                  <a:ext uri="{FF2B5EF4-FFF2-40B4-BE49-F238E27FC236}">
                    <a16:creationId xmlns:a16="http://schemas.microsoft.com/office/drawing/2014/main" id="{2E7686CE-A1FB-323E-3743-2986E5F04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822"/>
                <a:ext cx="38" cy="31"/>
              </a:xfrm>
              <a:custGeom>
                <a:avLst/>
                <a:gdLst>
                  <a:gd name="T0" fmla="*/ 76 w 76"/>
                  <a:gd name="T1" fmla="*/ 20 h 62"/>
                  <a:gd name="T2" fmla="*/ 76 w 76"/>
                  <a:gd name="T3" fmla="*/ 20 h 62"/>
                  <a:gd name="T4" fmla="*/ 74 w 76"/>
                  <a:gd name="T5" fmla="*/ 27 h 62"/>
                  <a:gd name="T6" fmla="*/ 68 w 76"/>
                  <a:gd name="T7" fmla="*/ 33 h 62"/>
                  <a:gd name="T8" fmla="*/ 60 w 76"/>
                  <a:gd name="T9" fmla="*/ 41 h 62"/>
                  <a:gd name="T10" fmla="*/ 50 w 76"/>
                  <a:gd name="T11" fmla="*/ 49 h 62"/>
                  <a:gd name="T12" fmla="*/ 41 w 76"/>
                  <a:gd name="T13" fmla="*/ 55 h 62"/>
                  <a:gd name="T14" fmla="*/ 31 w 76"/>
                  <a:gd name="T15" fmla="*/ 60 h 62"/>
                  <a:gd name="T16" fmla="*/ 22 w 76"/>
                  <a:gd name="T17" fmla="*/ 62 h 62"/>
                  <a:gd name="T18" fmla="*/ 16 w 76"/>
                  <a:gd name="T19" fmla="*/ 62 h 62"/>
                  <a:gd name="T20" fmla="*/ 16 w 76"/>
                  <a:gd name="T21" fmla="*/ 62 h 62"/>
                  <a:gd name="T22" fmla="*/ 11 w 76"/>
                  <a:gd name="T23" fmla="*/ 60 h 62"/>
                  <a:gd name="T24" fmla="*/ 8 w 76"/>
                  <a:gd name="T25" fmla="*/ 58 h 62"/>
                  <a:gd name="T26" fmla="*/ 8 w 76"/>
                  <a:gd name="T27" fmla="*/ 58 h 62"/>
                  <a:gd name="T28" fmla="*/ 3 w 76"/>
                  <a:gd name="T29" fmla="*/ 50 h 62"/>
                  <a:gd name="T30" fmla="*/ 0 w 76"/>
                  <a:gd name="T31" fmla="*/ 44 h 62"/>
                  <a:gd name="T32" fmla="*/ 1 w 76"/>
                  <a:gd name="T33" fmla="*/ 36 h 62"/>
                  <a:gd name="T34" fmla="*/ 4 w 76"/>
                  <a:gd name="T35" fmla="*/ 28 h 62"/>
                  <a:gd name="T36" fmla="*/ 4 w 76"/>
                  <a:gd name="T37" fmla="*/ 28 h 62"/>
                  <a:gd name="T38" fmla="*/ 12 w 76"/>
                  <a:gd name="T39" fmla="*/ 17 h 62"/>
                  <a:gd name="T40" fmla="*/ 22 w 76"/>
                  <a:gd name="T41" fmla="*/ 8 h 62"/>
                  <a:gd name="T42" fmla="*/ 28 w 76"/>
                  <a:gd name="T43" fmla="*/ 4 h 62"/>
                  <a:gd name="T44" fmla="*/ 35 w 76"/>
                  <a:gd name="T45" fmla="*/ 3 h 62"/>
                  <a:gd name="T46" fmla="*/ 41 w 76"/>
                  <a:gd name="T47" fmla="*/ 1 h 62"/>
                  <a:gd name="T48" fmla="*/ 49 w 76"/>
                  <a:gd name="T49" fmla="*/ 0 h 62"/>
                  <a:gd name="T50" fmla="*/ 49 w 76"/>
                  <a:gd name="T51" fmla="*/ 0 h 62"/>
                  <a:gd name="T52" fmla="*/ 57 w 76"/>
                  <a:gd name="T53" fmla="*/ 0 h 62"/>
                  <a:gd name="T54" fmla="*/ 65 w 76"/>
                  <a:gd name="T55" fmla="*/ 3 h 62"/>
                  <a:gd name="T56" fmla="*/ 70 w 76"/>
                  <a:gd name="T57" fmla="*/ 8 h 62"/>
                  <a:gd name="T58" fmla="*/ 74 w 76"/>
                  <a:gd name="T59" fmla="*/ 14 h 62"/>
                  <a:gd name="T60" fmla="*/ 74 w 76"/>
                  <a:gd name="T61" fmla="*/ 14 h 62"/>
                  <a:gd name="T62" fmla="*/ 76 w 76"/>
                  <a:gd name="T63" fmla="*/ 17 h 62"/>
                  <a:gd name="T64" fmla="*/ 76 w 76"/>
                  <a:gd name="T65" fmla="*/ 20 h 62"/>
                  <a:gd name="T66" fmla="*/ 76 w 76"/>
                  <a:gd name="T67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62">
                    <a:moveTo>
                      <a:pt x="76" y="20"/>
                    </a:moveTo>
                    <a:lnTo>
                      <a:pt x="76" y="20"/>
                    </a:lnTo>
                    <a:lnTo>
                      <a:pt x="74" y="27"/>
                    </a:lnTo>
                    <a:lnTo>
                      <a:pt x="68" y="33"/>
                    </a:lnTo>
                    <a:lnTo>
                      <a:pt x="60" y="41"/>
                    </a:lnTo>
                    <a:lnTo>
                      <a:pt x="50" y="49"/>
                    </a:lnTo>
                    <a:lnTo>
                      <a:pt x="41" y="55"/>
                    </a:lnTo>
                    <a:lnTo>
                      <a:pt x="31" y="60"/>
                    </a:lnTo>
                    <a:lnTo>
                      <a:pt x="22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1" y="60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2" y="17"/>
                    </a:lnTo>
                    <a:lnTo>
                      <a:pt x="22" y="8"/>
                    </a:lnTo>
                    <a:lnTo>
                      <a:pt x="28" y="4"/>
                    </a:lnTo>
                    <a:lnTo>
                      <a:pt x="35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70" y="8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6" y="17"/>
                    </a:lnTo>
                    <a:lnTo>
                      <a:pt x="76" y="20"/>
                    </a:lnTo>
                    <a:lnTo>
                      <a:pt x="76" y="2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1" name="Freeform 33">
                <a:extLst>
                  <a:ext uri="{FF2B5EF4-FFF2-40B4-BE49-F238E27FC236}">
                    <a16:creationId xmlns:a16="http://schemas.microsoft.com/office/drawing/2014/main" id="{50F844DE-5512-A94E-67A8-A18680A3B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2037"/>
                <a:ext cx="21" cy="40"/>
              </a:xfrm>
              <a:custGeom>
                <a:avLst/>
                <a:gdLst>
                  <a:gd name="T0" fmla="*/ 0 w 41"/>
                  <a:gd name="T1" fmla="*/ 30 h 79"/>
                  <a:gd name="T2" fmla="*/ 0 w 41"/>
                  <a:gd name="T3" fmla="*/ 30 h 79"/>
                  <a:gd name="T4" fmla="*/ 6 w 41"/>
                  <a:gd name="T5" fmla="*/ 28 h 79"/>
                  <a:gd name="T6" fmla="*/ 13 w 41"/>
                  <a:gd name="T7" fmla="*/ 27 h 79"/>
                  <a:gd name="T8" fmla="*/ 17 w 41"/>
                  <a:gd name="T9" fmla="*/ 24 h 79"/>
                  <a:gd name="T10" fmla="*/ 22 w 41"/>
                  <a:gd name="T11" fmla="*/ 19 h 79"/>
                  <a:gd name="T12" fmla="*/ 29 w 41"/>
                  <a:gd name="T13" fmla="*/ 9 h 79"/>
                  <a:gd name="T14" fmla="*/ 33 w 41"/>
                  <a:gd name="T15" fmla="*/ 5 h 79"/>
                  <a:gd name="T16" fmla="*/ 38 w 41"/>
                  <a:gd name="T17" fmla="*/ 0 h 79"/>
                  <a:gd name="T18" fmla="*/ 38 w 41"/>
                  <a:gd name="T19" fmla="*/ 0 h 79"/>
                  <a:gd name="T20" fmla="*/ 40 w 41"/>
                  <a:gd name="T21" fmla="*/ 9 h 79"/>
                  <a:gd name="T22" fmla="*/ 41 w 41"/>
                  <a:gd name="T23" fmla="*/ 21 h 79"/>
                  <a:gd name="T24" fmla="*/ 40 w 41"/>
                  <a:gd name="T25" fmla="*/ 32 h 79"/>
                  <a:gd name="T26" fmla="*/ 36 w 41"/>
                  <a:gd name="T27" fmla="*/ 44 h 79"/>
                  <a:gd name="T28" fmla="*/ 33 w 41"/>
                  <a:gd name="T29" fmla="*/ 55 h 79"/>
                  <a:gd name="T30" fmla="*/ 29 w 41"/>
                  <a:gd name="T31" fmla="*/ 65 h 79"/>
                  <a:gd name="T32" fmla="*/ 22 w 41"/>
                  <a:gd name="T33" fmla="*/ 73 h 79"/>
                  <a:gd name="T34" fmla="*/ 16 w 41"/>
                  <a:gd name="T35" fmla="*/ 78 h 79"/>
                  <a:gd name="T36" fmla="*/ 16 w 41"/>
                  <a:gd name="T37" fmla="*/ 78 h 79"/>
                  <a:gd name="T38" fmla="*/ 9 w 41"/>
                  <a:gd name="T39" fmla="*/ 79 h 79"/>
                  <a:gd name="T40" fmla="*/ 5 w 41"/>
                  <a:gd name="T41" fmla="*/ 76 h 79"/>
                  <a:gd name="T42" fmla="*/ 3 w 41"/>
                  <a:gd name="T43" fmla="*/ 73 h 79"/>
                  <a:gd name="T44" fmla="*/ 2 w 41"/>
                  <a:gd name="T45" fmla="*/ 68 h 79"/>
                  <a:gd name="T46" fmla="*/ 2 w 41"/>
                  <a:gd name="T47" fmla="*/ 68 h 79"/>
                  <a:gd name="T48" fmla="*/ 0 w 41"/>
                  <a:gd name="T49" fmla="*/ 49 h 79"/>
                  <a:gd name="T50" fmla="*/ 0 w 41"/>
                  <a:gd name="T51" fmla="*/ 30 h 79"/>
                  <a:gd name="T52" fmla="*/ 0 w 41"/>
                  <a:gd name="T53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79">
                    <a:moveTo>
                      <a:pt x="0" y="30"/>
                    </a:moveTo>
                    <a:lnTo>
                      <a:pt x="0" y="30"/>
                    </a:lnTo>
                    <a:lnTo>
                      <a:pt x="6" y="28"/>
                    </a:lnTo>
                    <a:lnTo>
                      <a:pt x="13" y="27"/>
                    </a:lnTo>
                    <a:lnTo>
                      <a:pt x="17" y="24"/>
                    </a:lnTo>
                    <a:lnTo>
                      <a:pt x="22" y="19"/>
                    </a:lnTo>
                    <a:lnTo>
                      <a:pt x="29" y="9"/>
                    </a:lnTo>
                    <a:lnTo>
                      <a:pt x="33" y="5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9"/>
                    </a:lnTo>
                    <a:lnTo>
                      <a:pt x="41" y="21"/>
                    </a:lnTo>
                    <a:lnTo>
                      <a:pt x="40" y="32"/>
                    </a:lnTo>
                    <a:lnTo>
                      <a:pt x="36" y="44"/>
                    </a:lnTo>
                    <a:lnTo>
                      <a:pt x="33" y="55"/>
                    </a:lnTo>
                    <a:lnTo>
                      <a:pt x="29" y="65"/>
                    </a:lnTo>
                    <a:lnTo>
                      <a:pt x="22" y="73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9" y="79"/>
                    </a:lnTo>
                    <a:lnTo>
                      <a:pt x="5" y="76"/>
                    </a:lnTo>
                    <a:lnTo>
                      <a:pt x="3" y="7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49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2" name="Freeform 34">
                <a:extLst>
                  <a:ext uri="{FF2B5EF4-FFF2-40B4-BE49-F238E27FC236}">
                    <a16:creationId xmlns:a16="http://schemas.microsoft.com/office/drawing/2014/main" id="{936E54BA-208A-9740-5CCD-62DA6EC15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1157"/>
                <a:ext cx="34" cy="18"/>
              </a:xfrm>
              <a:custGeom>
                <a:avLst/>
                <a:gdLst>
                  <a:gd name="T0" fmla="*/ 67 w 67"/>
                  <a:gd name="T1" fmla="*/ 23 h 36"/>
                  <a:gd name="T2" fmla="*/ 67 w 67"/>
                  <a:gd name="T3" fmla="*/ 23 h 36"/>
                  <a:gd name="T4" fmla="*/ 66 w 67"/>
                  <a:gd name="T5" fmla="*/ 30 h 36"/>
                  <a:gd name="T6" fmla="*/ 62 w 67"/>
                  <a:gd name="T7" fmla="*/ 34 h 36"/>
                  <a:gd name="T8" fmla="*/ 58 w 67"/>
                  <a:gd name="T9" fmla="*/ 36 h 36"/>
                  <a:gd name="T10" fmla="*/ 51 w 67"/>
                  <a:gd name="T11" fmla="*/ 36 h 36"/>
                  <a:gd name="T12" fmla="*/ 51 w 67"/>
                  <a:gd name="T13" fmla="*/ 36 h 36"/>
                  <a:gd name="T14" fmla="*/ 29 w 67"/>
                  <a:gd name="T15" fmla="*/ 31 h 36"/>
                  <a:gd name="T16" fmla="*/ 7 w 67"/>
                  <a:gd name="T17" fmla="*/ 23 h 36"/>
                  <a:gd name="T18" fmla="*/ 7 w 67"/>
                  <a:gd name="T19" fmla="*/ 23 h 36"/>
                  <a:gd name="T20" fmla="*/ 4 w 67"/>
                  <a:gd name="T21" fmla="*/ 22 h 36"/>
                  <a:gd name="T22" fmla="*/ 2 w 67"/>
                  <a:gd name="T23" fmla="*/ 20 h 36"/>
                  <a:gd name="T24" fmla="*/ 0 w 67"/>
                  <a:gd name="T25" fmla="*/ 17 h 36"/>
                  <a:gd name="T26" fmla="*/ 2 w 67"/>
                  <a:gd name="T27" fmla="*/ 14 h 36"/>
                  <a:gd name="T28" fmla="*/ 2 w 67"/>
                  <a:gd name="T29" fmla="*/ 14 h 36"/>
                  <a:gd name="T30" fmla="*/ 7 w 67"/>
                  <a:gd name="T31" fmla="*/ 9 h 36"/>
                  <a:gd name="T32" fmla="*/ 12 w 67"/>
                  <a:gd name="T33" fmla="*/ 6 h 36"/>
                  <a:gd name="T34" fmla="*/ 21 w 67"/>
                  <a:gd name="T35" fmla="*/ 1 h 36"/>
                  <a:gd name="T36" fmla="*/ 32 w 67"/>
                  <a:gd name="T37" fmla="*/ 0 h 36"/>
                  <a:gd name="T38" fmla="*/ 45 w 67"/>
                  <a:gd name="T39" fmla="*/ 0 h 36"/>
                  <a:gd name="T40" fmla="*/ 45 w 67"/>
                  <a:gd name="T41" fmla="*/ 0 h 36"/>
                  <a:gd name="T42" fmla="*/ 50 w 67"/>
                  <a:gd name="T43" fmla="*/ 1 h 36"/>
                  <a:gd name="T44" fmla="*/ 54 w 67"/>
                  <a:gd name="T45" fmla="*/ 3 h 36"/>
                  <a:gd name="T46" fmla="*/ 58 w 67"/>
                  <a:gd name="T47" fmla="*/ 4 h 36"/>
                  <a:gd name="T48" fmla="*/ 59 w 67"/>
                  <a:gd name="T49" fmla="*/ 7 h 36"/>
                  <a:gd name="T50" fmla="*/ 64 w 67"/>
                  <a:gd name="T51" fmla="*/ 15 h 36"/>
                  <a:gd name="T52" fmla="*/ 67 w 67"/>
                  <a:gd name="T53" fmla="*/ 23 h 36"/>
                  <a:gd name="T54" fmla="*/ 67 w 67"/>
                  <a:gd name="T5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" h="36">
                    <a:moveTo>
                      <a:pt x="67" y="23"/>
                    </a:moveTo>
                    <a:lnTo>
                      <a:pt x="67" y="23"/>
                    </a:lnTo>
                    <a:lnTo>
                      <a:pt x="66" y="30"/>
                    </a:lnTo>
                    <a:lnTo>
                      <a:pt x="62" y="34"/>
                    </a:lnTo>
                    <a:lnTo>
                      <a:pt x="58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29" y="3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7" y="9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4" y="3"/>
                    </a:lnTo>
                    <a:lnTo>
                      <a:pt x="58" y="4"/>
                    </a:lnTo>
                    <a:lnTo>
                      <a:pt x="59" y="7"/>
                    </a:lnTo>
                    <a:lnTo>
                      <a:pt x="64" y="15"/>
                    </a:lnTo>
                    <a:lnTo>
                      <a:pt x="67" y="23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3" name="Freeform 35">
                <a:extLst>
                  <a:ext uri="{FF2B5EF4-FFF2-40B4-BE49-F238E27FC236}">
                    <a16:creationId xmlns:a16="http://schemas.microsoft.com/office/drawing/2014/main" id="{98E72ED5-5525-10D9-7B03-9798F5918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395"/>
                <a:ext cx="35" cy="19"/>
              </a:xfrm>
              <a:custGeom>
                <a:avLst/>
                <a:gdLst>
                  <a:gd name="T0" fmla="*/ 0 w 70"/>
                  <a:gd name="T1" fmla="*/ 22 h 38"/>
                  <a:gd name="T2" fmla="*/ 0 w 70"/>
                  <a:gd name="T3" fmla="*/ 22 h 38"/>
                  <a:gd name="T4" fmla="*/ 5 w 70"/>
                  <a:gd name="T5" fmla="*/ 18 h 38"/>
                  <a:gd name="T6" fmla="*/ 11 w 70"/>
                  <a:gd name="T7" fmla="*/ 14 h 38"/>
                  <a:gd name="T8" fmla="*/ 22 w 70"/>
                  <a:gd name="T9" fmla="*/ 11 h 38"/>
                  <a:gd name="T10" fmla="*/ 35 w 70"/>
                  <a:gd name="T11" fmla="*/ 8 h 38"/>
                  <a:gd name="T12" fmla="*/ 46 w 70"/>
                  <a:gd name="T13" fmla="*/ 5 h 38"/>
                  <a:gd name="T14" fmla="*/ 46 w 70"/>
                  <a:gd name="T15" fmla="*/ 5 h 38"/>
                  <a:gd name="T16" fmla="*/ 56 w 70"/>
                  <a:gd name="T17" fmla="*/ 0 h 38"/>
                  <a:gd name="T18" fmla="*/ 61 w 70"/>
                  <a:gd name="T19" fmla="*/ 0 h 38"/>
                  <a:gd name="T20" fmla="*/ 62 w 70"/>
                  <a:gd name="T21" fmla="*/ 2 h 38"/>
                  <a:gd name="T22" fmla="*/ 65 w 70"/>
                  <a:gd name="T23" fmla="*/ 5 h 38"/>
                  <a:gd name="T24" fmla="*/ 65 w 70"/>
                  <a:gd name="T25" fmla="*/ 5 h 38"/>
                  <a:gd name="T26" fmla="*/ 69 w 70"/>
                  <a:gd name="T27" fmla="*/ 11 h 38"/>
                  <a:gd name="T28" fmla="*/ 70 w 70"/>
                  <a:gd name="T29" fmla="*/ 18 h 38"/>
                  <a:gd name="T30" fmla="*/ 69 w 70"/>
                  <a:gd name="T31" fmla="*/ 24 h 38"/>
                  <a:gd name="T32" fmla="*/ 67 w 70"/>
                  <a:gd name="T33" fmla="*/ 32 h 38"/>
                  <a:gd name="T34" fmla="*/ 67 w 70"/>
                  <a:gd name="T35" fmla="*/ 32 h 38"/>
                  <a:gd name="T36" fmla="*/ 65 w 70"/>
                  <a:gd name="T37" fmla="*/ 35 h 38"/>
                  <a:gd name="T38" fmla="*/ 64 w 70"/>
                  <a:gd name="T39" fmla="*/ 37 h 38"/>
                  <a:gd name="T40" fmla="*/ 59 w 70"/>
                  <a:gd name="T41" fmla="*/ 38 h 38"/>
                  <a:gd name="T42" fmla="*/ 48 w 70"/>
                  <a:gd name="T43" fmla="*/ 35 h 38"/>
                  <a:gd name="T44" fmla="*/ 48 w 70"/>
                  <a:gd name="T45" fmla="*/ 35 h 38"/>
                  <a:gd name="T46" fmla="*/ 35 w 70"/>
                  <a:gd name="T47" fmla="*/ 35 h 38"/>
                  <a:gd name="T48" fmla="*/ 22 w 70"/>
                  <a:gd name="T49" fmla="*/ 35 h 38"/>
                  <a:gd name="T50" fmla="*/ 16 w 70"/>
                  <a:gd name="T51" fmla="*/ 34 h 38"/>
                  <a:gd name="T52" fmla="*/ 11 w 70"/>
                  <a:gd name="T53" fmla="*/ 30 h 38"/>
                  <a:gd name="T54" fmla="*/ 5 w 70"/>
                  <a:gd name="T55" fmla="*/ 27 h 38"/>
                  <a:gd name="T56" fmla="*/ 0 w 70"/>
                  <a:gd name="T57" fmla="*/ 22 h 38"/>
                  <a:gd name="T58" fmla="*/ 0 w 70"/>
                  <a:gd name="T59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38">
                    <a:moveTo>
                      <a:pt x="0" y="22"/>
                    </a:moveTo>
                    <a:lnTo>
                      <a:pt x="0" y="22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22" y="11"/>
                    </a:lnTo>
                    <a:lnTo>
                      <a:pt x="35" y="8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2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9" y="11"/>
                    </a:lnTo>
                    <a:lnTo>
                      <a:pt x="70" y="18"/>
                    </a:lnTo>
                    <a:lnTo>
                      <a:pt x="69" y="24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5" y="35"/>
                    </a:lnTo>
                    <a:lnTo>
                      <a:pt x="64" y="37"/>
                    </a:lnTo>
                    <a:lnTo>
                      <a:pt x="59" y="38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35" y="35"/>
                    </a:lnTo>
                    <a:lnTo>
                      <a:pt x="22" y="35"/>
                    </a:lnTo>
                    <a:lnTo>
                      <a:pt x="16" y="34"/>
                    </a:lnTo>
                    <a:lnTo>
                      <a:pt x="11" y="30"/>
                    </a:lnTo>
                    <a:lnTo>
                      <a:pt x="5" y="27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4" name="Freeform 36">
                <a:extLst>
                  <a:ext uri="{FF2B5EF4-FFF2-40B4-BE49-F238E27FC236}">
                    <a16:creationId xmlns:a16="http://schemas.microsoft.com/office/drawing/2014/main" id="{E0416CDD-7A7B-9574-69E0-E96EFB551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344"/>
                <a:ext cx="21" cy="29"/>
              </a:xfrm>
              <a:custGeom>
                <a:avLst/>
                <a:gdLst>
                  <a:gd name="T0" fmla="*/ 38 w 41"/>
                  <a:gd name="T1" fmla="*/ 58 h 58"/>
                  <a:gd name="T2" fmla="*/ 38 w 41"/>
                  <a:gd name="T3" fmla="*/ 58 h 58"/>
                  <a:gd name="T4" fmla="*/ 17 w 41"/>
                  <a:gd name="T5" fmla="*/ 43 h 58"/>
                  <a:gd name="T6" fmla="*/ 11 w 41"/>
                  <a:gd name="T7" fmla="*/ 37 h 58"/>
                  <a:gd name="T8" fmla="*/ 6 w 41"/>
                  <a:gd name="T9" fmla="*/ 32 h 58"/>
                  <a:gd name="T10" fmla="*/ 3 w 41"/>
                  <a:gd name="T11" fmla="*/ 26 h 58"/>
                  <a:gd name="T12" fmla="*/ 1 w 41"/>
                  <a:gd name="T13" fmla="*/ 18 h 58"/>
                  <a:gd name="T14" fmla="*/ 0 w 41"/>
                  <a:gd name="T15" fmla="*/ 0 h 58"/>
                  <a:gd name="T16" fmla="*/ 0 w 41"/>
                  <a:gd name="T17" fmla="*/ 0 h 58"/>
                  <a:gd name="T18" fmla="*/ 17 w 41"/>
                  <a:gd name="T19" fmla="*/ 10 h 58"/>
                  <a:gd name="T20" fmla="*/ 25 w 41"/>
                  <a:gd name="T21" fmla="*/ 15 h 58"/>
                  <a:gd name="T22" fmla="*/ 31 w 41"/>
                  <a:gd name="T23" fmla="*/ 19 h 58"/>
                  <a:gd name="T24" fmla="*/ 36 w 41"/>
                  <a:gd name="T25" fmla="*/ 26 h 58"/>
                  <a:gd name="T26" fmla="*/ 39 w 41"/>
                  <a:gd name="T27" fmla="*/ 35 h 58"/>
                  <a:gd name="T28" fmla="*/ 41 w 41"/>
                  <a:gd name="T29" fmla="*/ 45 h 58"/>
                  <a:gd name="T30" fmla="*/ 38 w 41"/>
                  <a:gd name="T31" fmla="*/ 58 h 58"/>
                  <a:gd name="T32" fmla="*/ 38 w 41"/>
                  <a:gd name="T3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38" y="58"/>
                    </a:moveTo>
                    <a:lnTo>
                      <a:pt x="38" y="58"/>
                    </a:lnTo>
                    <a:lnTo>
                      <a:pt x="17" y="43"/>
                    </a:lnTo>
                    <a:lnTo>
                      <a:pt x="11" y="37"/>
                    </a:lnTo>
                    <a:lnTo>
                      <a:pt x="6" y="32"/>
                    </a:lnTo>
                    <a:lnTo>
                      <a:pt x="3" y="26"/>
                    </a:lnTo>
                    <a:lnTo>
                      <a:pt x="1" y="1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7" y="10"/>
                    </a:lnTo>
                    <a:lnTo>
                      <a:pt x="25" y="15"/>
                    </a:lnTo>
                    <a:lnTo>
                      <a:pt x="31" y="19"/>
                    </a:lnTo>
                    <a:lnTo>
                      <a:pt x="36" y="26"/>
                    </a:lnTo>
                    <a:lnTo>
                      <a:pt x="39" y="35"/>
                    </a:lnTo>
                    <a:lnTo>
                      <a:pt x="41" y="45"/>
                    </a:lnTo>
                    <a:lnTo>
                      <a:pt x="38" y="58"/>
                    </a:lnTo>
                    <a:lnTo>
                      <a:pt x="38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5" name="Freeform 37">
                <a:extLst>
                  <a:ext uri="{FF2B5EF4-FFF2-40B4-BE49-F238E27FC236}">
                    <a16:creationId xmlns:a16="http://schemas.microsoft.com/office/drawing/2014/main" id="{A0447A48-4CD1-0690-3A79-1D07209AB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441"/>
                <a:ext cx="16" cy="23"/>
              </a:xfrm>
              <a:custGeom>
                <a:avLst/>
                <a:gdLst>
                  <a:gd name="T0" fmla="*/ 0 w 31"/>
                  <a:gd name="T1" fmla="*/ 41 h 46"/>
                  <a:gd name="T2" fmla="*/ 0 w 31"/>
                  <a:gd name="T3" fmla="*/ 41 h 46"/>
                  <a:gd name="T4" fmla="*/ 6 w 31"/>
                  <a:gd name="T5" fmla="*/ 18 h 46"/>
                  <a:gd name="T6" fmla="*/ 6 w 31"/>
                  <a:gd name="T7" fmla="*/ 18 h 46"/>
                  <a:gd name="T8" fmla="*/ 6 w 31"/>
                  <a:gd name="T9" fmla="*/ 11 h 46"/>
                  <a:gd name="T10" fmla="*/ 6 w 31"/>
                  <a:gd name="T11" fmla="*/ 5 h 46"/>
                  <a:gd name="T12" fmla="*/ 8 w 31"/>
                  <a:gd name="T13" fmla="*/ 2 h 46"/>
                  <a:gd name="T14" fmla="*/ 9 w 31"/>
                  <a:gd name="T15" fmla="*/ 0 h 46"/>
                  <a:gd name="T16" fmla="*/ 12 w 31"/>
                  <a:gd name="T17" fmla="*/ 0 h 46"/>
                  <a:gd name="T18" fmla="*/ 19 w 31"/>
                  <a:gd name="T19" fmla="*/ 0 h 46"/>
                  <a:gd name="T20" fmla="*/ 19 w 31"/>
                  <a:gd name="T21" fmla="*/ 0 h 46"/>
                  <a:gd name="T22" fmla="*/ 24 w 31"/>
                  <a:gd name="T23" fmla="*/ 2 h 46"/>
                  <a:gd name="T24" fmla="*/ 27 w 31"/>
                  <a:gd name="T25" fmla="*/ 5 h 46"/>
                  <a:gd name="T26" fmla="*/ 30 w 31"/>
                  <a:gd name="T27" fmla="*/ 8 h 46"/>
                  <a:gd name="T28" fmla="*/ 31 w 31"/>
                  <a:gd name="T29" fmla="*/ 11 h 46"/>
                  <a:gd name="T30" fmla="*/ 31 w 31"/>
                  <a:gd name="T31" fmla="*/ 19 h 46"/>
                  <a:gd name="T32" fmla="*/ 28 w 31"/>
                  <a:gd name="T33" fmla="*/ 27 h 46"/>
                  <a:gd name="T34" fmla="*/ 28 w 31"/>
                  <a:gd name="T35" fmla="*/ 27 h 46"/>
                  <a:gd name="T36" fmla="*/ 25 w 31"/>
                  <a:gd name="T37" fmla="*/ 37 h 46"/>
                  <a:gd name="T38" fmla="*/ 22 w 31"/>
                  <a:gd name="T39" fmla="*/ 41 h 46"/>
                  <a:gd name="T40" fmla="*/ 19 w 31"/>
                  <a:gd name="T41" fmla="*/ 45 h 46"/>
                  <a:gd name="T42" fmla="*/ 16 w 31"/>
                  <a:gd name="T43" fmla="*/ 46 h 46"/>
                  <a:gd name="T44" fmla="*/ 11 w 31"/>
                  <a:gd name="T45" fmla="*/ 46 h 46"/>
                  <a:gd name="T46" fmla="*/ 6 w 31"/>
                  <a:gd name="T47" fmla="*/ 45 h 46"/>
                  <a:gd name="T48" fmla="*/ 0 w 31"/>
                  <a:gd name="T49" fmla="*/ 41 h 46"/>
                  <a:gd name="T50" fmla="*/ 0 w 31"/>
                  <a:gd name="T51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46">
                    <a:moveTo>
                      <a:pt x="0" y="41"/>
                    </a:moveTo>
                    <a:lnTo>
                      <a:pt x="0" y="41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1" y="19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5" y="37"/>
                    </a:lnTo>
                    <a:lnTo>
                      <a:pt x="22" y="41"/>
                    </a:lnTo>
                    <a:lnTo>
                      <a:pt x="19" y="45"/>
                    </a:lnTo>
                    <a:lnTo>
                      <a:pt x="16" y="46"/>
                    </a:lnTo>
                    <a:lnTo>
                      <a:pt x="11" y="46"/>
                    </a:lnTo>
                    <a:lnTo>
                      <a:pt x="6" y="45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6" name="Freeform 38">
                <a:extLst>
                  <a:ext uri="{FF2B5EF4-FFF2-40B4-BE49-F238E27FC236}">
                    <a16:creationId xmlns:a16="http://schemas.microsoft.com/office/drawing/2014/main" id="{BB0F9E8C-4677-D5A1-C544-DB3786C8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247"/>
                <a:ext cx="16" cy="21"/>
              </a:xfrm>
              <a:custGeom>
                <a:avLst/>
                <a:gdLst>
                  <a:gd name="T0" fmla="*/ 18 w 32"/>
                  <a:gd name="T1" fmla="*/ 0 h 41"/>
                  <a:gd name="T2" fmla="*/ 18 w 32"/>
                  <a:gd name="T3" fmla="*/ 0 h 41"/>
                  <a:gd name="T4" fmla="*/ 24 w 32"/>
                  <a:gd name="T5" fmla="*/ 2 h 41"/>
                  <a:gd name="T6" fmla="*/ 29 w 32"/>
                  <a:gd name="T7" fmla="*/ 7 h 41"/>
                  <a:gd name="T8" fmla="*/ 32 w 32"/>
                  <a:gd name="T9" fmla="*/ 11 h 41"/>
                  <a:gd name="T10" fmla="*/ 32 w 32"/>
                  <a:gd name="T11" fmla="*/ 16 h 41"/>
                  <a:gd name="T12" fmla="*/ 32 w 32"/>
                  <a:gd name="T13" fmla="*/ 16 h 41"/>
                  <a:gd name="T14" fmla="*/ 29 w 32"/>
                  <a:gd name="T15" fmla="*/ 26 h 41"/>
                  <a:gd name="T16" fmla="*/ 24 w 32"/>
                  <a:gd name="T17" fmla="*/ 32 h 41"/>
                  <a:gd name="T18" fmla="*/ 18 w 32"/>
                  <a:gd name="T19" fmla="*/ 38 h 41"/>
                  <a:gd name="T20" fmla="*/ 10 w 32"/>
                  <a:gd name="T21" fmla="*/ 40 h 41"/>
                  <a:gd name="T22" fmla="*/ 10 w 32"/>
                  <a:gd name="T23" fmla="*/ 40 h 41"/>
                  <a:gd name="T24" fmla="*/ 7 w 32"/>
                  <a:gd name="T25" fmla="*/ 41 h 41"/>
                  <a:gd name="T26" fmla="*/ 3 w 32"/>
                  <a:gd name="T27" fmla="*/ 40 h 41"/>
                  <a:gd name="T28" fmla="*/ 2 w 32"/>
                  <a:gd name="T29" fmla="*/ 38 h 41"/>
                  <a:gd name="T30" fmla="*/ 0 w 32"/>
                  <a:gd name="T31" fmla="*/ 37 h 41"/>
                  <a:gd name="T32" fmla="*/ 0 w 32"/>
                  <a:gd name="T33" fmla="*/ 26 h 41"/>
                  <a:gd name="T34" fmla="*/ 0 w 32"/>
                  <a:gd name="T35" fmla="*/ 26 h 41"/>
                  <a:gd name="T36" fmla="*/ 0 w 32"/>
                  <a:gd name="T37" fmla="*/ 21 h 41"/>
                  <a:gd name="T38" fmla="*/ 2 w 32"/>
                  <a:gd name="T39" fmla="*/ 16 h 41"/>
                  <a:gd name="T40" fmla="*/ 5 w 32"/>
                  <a:gd name="T41" fmla="*/ 10 h 41"/>
                  <a:gd name="T42" fmla="*/ 11 w 32"/>
                  <a:gd name="T43" fmla="*/ 3 h 41"/>
                  <a:gd name="T44" fmla="*/ 18 w 32"/>
                  <a:gd name="T45" fmla="*/ 0 h 41"/>
                  <a:gd name="T46" fmla="*/ 18 w 32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41">
                    <a:moveTo>
                      <a:pt x="18" y="0"/>
                    </a:moveTo>
                    <a:lnTo>
                      <a:pt x="18" y="0"/>
                    </a:lnTo>
                    <a:lnTo>
                      <a:pt x="24" y="2"/>
                    </a:lnTo>
                    <a:lnTo>
                      <a:pt x="29" y="7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9" y="26"/>
                    </a:lnTo>
                    <a:lnTo>
                      <a:pt x="24" y="32"/>
                    </a:lnTo>
                    <a:lnTo>
                      <a:pt x="18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7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5" y="10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7" name="Freeform 39">
                <a:extLst>
                  <a:ext uri="{FF2B5EF4-FFF2-40B4-BE49-F238E27FC236}">
                    <a16:creationId xmlns:a16="http://schemas.microsoft.com/office/drawing/2014/main" id="{6D6303D9-D903-92B9-62FB-80E562331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466"/>
                <a:ext cx="17" cy="24"/>
              </a:xfrm>
              <a:custGeom>
                <a:avLst/>
                <a:gdLst>
                  <a:gd name="T0" fmla="*/ 0 w 35"/>
                  <a:gd name="T1" fmla="*/ 0 h 48"/>
                  <a:gd name="T2" fmla="*/ 0 w 35"/>
                  <a:gd name="T3" fmla="*/ 0 h 48"/>
                  <a:gd name="T4" fmla="*/ 16 w 35"/>
                  <a:gd name="T5" fmla="*/ 8 h 48"/>
                  <a:gd name="T6" fmla="*/ 27 w 35"/>
                  <a:gd name="T7" fmla="*/ 16 h 48"/>
                  <a:gd name="T8" fmla="*/ 32 w 35"/>
                  <a:gd name="T9" fmla="*/ 19 h 48"/>
                  <a:gd name="T10" fmla="*/ 35 w 35"/>
                  <a:gd name="T11" fmla="*/ 25 h 48"/>
                  <a:gd name="T12" fmla="*/ 35 w 35"/>
                  <a:gd name="T13" fmla="*/ 30 h 48"/>
                  <a:gd name="T14" fmla="*/ 35 w 35"/>
                  <a:gd name="T15" fmla="*/ 38 h 48"/>
                  <a:gd name="T16" fmla="*/ 35 w 35"/>
                  <a:gd name="T17" fmla="*/ 38 h 48"/>
                  <a:gd name="T18" fmla="*/ 32 w 35"/>
                  <a:gd name="T19" fmla="*/ 43 h 48"/>
                  <a:gd name="T20" fmla="*/ 29 w 35"/>
                  <a:gd name="T21" fmla="*/ 46 h 48"/>
                  <a:gd name="T22" fmla="*/ 26 w 35"/>
                  <a:gd name="T23" fmla="*/ 48 h 48"/>
                  <a:gd name="T24" fmla="*/ 21 w 35"/>
                  <a:gd name="T25" fmla="*/ 46 h 48"/>
                  <a:gd name="T26" fmla="*/ 21 w 35"/>
                  <a:gd name="T27" fmla="*/ 46 h 48"/>
                  <a:gd name="T28" fmla="*/ 15 w 35"/>
                  <a:gd name="T29" fmla="*/ 43 h 48"/>
                  <a:gd name="T30" fmla="*/ 12 w 35"/>
                  <a:gd name="T31" fmla="*/ 38 h 48"/>
                  <a:gd name="T32" fmla="*/ 8 w 35"/>
                  <a:gd name="T33" fmla="*/ 33 h 48"/>
                  <a:gd name="T34" fmla="*/ 8 w 35"/>
                  <a:gd name="T35" fmla="*/ 27 h 48"/>
                  <a:gd name="T36" fmla="*/ 7 w 35"/>
                  <a:gd name="T37" fmla="*/ 14 h 48"/>
                  <a:gd name="T38" fmla="*/ 4 w 35"/>
                  <a:gd name="T39" fmla="*/ 6 h 48"/>
                  <a:gd name="T40" fmla="*/ 0 w 35"/>
                  <a:gd name="T41" fmla="*/ 0 h 48"/>
                  <a:gd name="T42" fmla="*/ 0 w 35"/>
                  <a:gd name="T4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0" y="0"/>
                    </a:lnTo>
                    <a:lnTo>
                      <a:pt x="16" y="8"/>
                    </a:lnTo>
                    <a:lnTo>
                      <a:pt x="27" y="16"/>
                    </a:lnTo>
                    <a:lnTo>
                      <a:pt x="32" y="19"/>
                    </a:lnTo>
                    <a:lnTo>
                      <a:pt x="35" y="25"/>
                    </a:lnTo>
                    <a:lnTo>
                      <a:pt x="35" y="30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2" y="43"/>
                    </a:lnTo>
                    <a:lnTo>
                      <a:pt x="29" y="46"/>
                    </a:lnTo>
                    <a:lnTo>
                      <a:pt x="26" y="48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15" y="43"/>
                    </a:lnTo>
                    <a:lnTo>
                      <a:pt x="12" y="38"/>
                    </a:lnTo>
                    <a:lnTo>
                      <a:pt x="8" y="33"/>
                    </a:lnTo>
                    <a:lnTo>
                      <a:pt x="8" y="27"/>
                    </a:lnTo>
                    <a:lnTo>
                      <a:pt x="7" y="14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8" name="Freeform 40">
                <a:extLst>
                  <a:ext uri="{FF2B5EF4-FFF2-40B4-BE49-F238E27FC236}">
                    <a16:creationId xmlns:a16="http://schemas.microsoft.com/office/drawing/2014/main" id="{A6A5AE2E-A8AB-0CC8-9D79-E5D875BD0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81"/>
                <a:ext cx="19" cy="25"/>
              </a:xfrm>
              <a:custGeom>
                <a:avLst/>
                <a:gdLst>
                  <a:gd name="T0" fmla="*/ 0 w 39"/>
                  <a:gd name="T1" fmla="*/ 46 h 49"/>
                  <a:gd name="T2" fmla="*/ 0 w 39"/>
                  <a:gd name="T3" fmla="*/ 46 h 49"/>
                  <a:gd name="T4" fmla="*/ 15 w 39"/>
                  <a:gd name="T5" fmla="*/ 22 h 49"/>
                  <a:gd name="T6" fmla="*/ 20 w 39"/>
                  <a:gd name="T7" fmla="*/ 11 h 49"/>
                  <a:gd name="T8" fmla="*/ 21 w 39"/>
                  <a:gd name="T9" fmla="*/ 0 h 49"/>
                  <a:gd name="T10" fmla="*/ 21 w 39"/>
                  <a:gd name="T11" fmla="*/ 0 h 49"/>
                  <a:gd name="T12" fmla="*/ 29 w 39"/>
                  <a:gd name="T13" fmla="*/ 11 h 49"/>
                  <a:gd name="T14" fmla="*/ 35 w 39"/>
                  <a:gd name="T15" fmla="*/ 22 h 49"/>
                  <a:gd name="T16" fmla="*/ 37 w 39"/>
                  <a:gd name="T17" fmla="*/ 27 h 49"/>
                  <a:gd name="T18" fmla="*/ 39 w 39"/>
                  <a:gd name="T19" fmla="*/ 31 h 49"/>
                  <a:gd name="T20" fmla="*/ 37 w 39"/>
                  <a:gd name="T21" fmla="*/ 36 h 49"/>
                  <a:gd name="T22" fmla="*/ 35 w 39"/>
                  <a:gd name="T23" fmla="*/ 43 h 49"/>
                  <a:gd name="T24" fmla="*/ 35 w 39"/>
                  <a:gd name="T25" fmla="*/ 43 h 49"/>
                  <a:gd name="T26" fmla="*/ 32 w 39"/>
                  <a:gd name="T27" fmla="*/ 47 h 49"/>
                  <a:gd name="T28" fmla="*/ 29 w 39"/>
                  <a:gd name="T29" fmla="*/ 49 h 49"/>
                  <a:gd name="T30" fmla="*/ 24 w 39"/>
                  <a:gd name="T31" fmla="*/ 49 h 49"/>
                  <a:gd name="T32" fmla="*/ 20 w 39"/>
                  <a:gd name="T33" fmla="*/ 47 h 49"/>
                  <a:gd name="T34" fmla="*/ 12 w 39"/>
                  <a:gd name="T35" fmla="*/ 46 h 49"/>
                  <a:gd name="T36" fmla="*/ 5 w 39"/>
                  <a:gd name="T37" fmla="*/ 44 h 49"/>
                  <a:gd name="T38" fmla="*/ 0 w 39"/>
                  <a:gd name="T39" fmla="*/ 46 h 49"/>
                  <a:gd name="T40" fmla="*/ 0 w 39"/>
                  <a:gd name="T41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9">
                    <a:moveTo>
                      <a:pt x="0" y="46"/>
                    </a:moveTo>
                    <a:lnTo>
                      <a:pt x="0" y="46"/>
                    </a:lnTo>
                    <a:lnTo>
                      <a:pt x="15" y="22"/>
                    </a:lnTo>
                    <a:lnTo>
                      <a:pt x="20" y="1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9" y="11"/>
                    </a:lnTo>
                    <a:lnTo>
                      <a:pt x="35" y="22"/>
                    </a:lnTo>
                    <a:lnTo>
                      <a:pt x="37" y="27"/>
                    </a:lnTo>
                    <a:lnTo>
                      <a:pt x="39" y="31"/>
                    </a:lnTo>
                    <a:lnTo>
                      <a:pt x="37" y="36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2" y="47"/>
                    </a:lnTo>
                    <a:lnTo>
                      <a:pt x="29" y="49"/>
                    </a:lnTo>
                    <a:lnTo>
                      <a:pt x="24" y="49"/>
                    </a:lnTo>
                    <a:lnTo>
                      <a:pt x="20" y="47"/>
                    </a:lnTo>
                    <a:lnTo>
                      <a:pt x="12" y="46"/>
                    </a:lnTo>
                    <a:lnTo>
                      <a:pt x="5" y="44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9" name="Freeform 41">
                <a:extLst>
                  <a:ext uri="{FF2B5EF4-FFF2-40B4-BE49-F238E27FC236}">
                    <a16:creationId xmlns:a16="http://schemas.microsoft.com/office/drawing/2014/main" id="{7525DFC2-E6D5-7D51-9F35-AAD5892EB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2049"/>
                <a:ext cx="17" cy="26"/>
              </a:xfrm>
              <a:custGeom>
                <a:avLst/>
                <a:gdLst>
                  <a:gd name="T0" fmla="*/ 3 w 35"/>
                  <a:gd name="T1" fmla="*/ 51 h 51"/>
                  <a:gd name="T2" fmla="*/ 3 w 35"/>
                  <a:gd name="T3" fmla="*/ 51 h 51"/>
                  <a:gd name="T4" fmla="*/ 2 w 35"/>
                  <a:gd name="T5" fmla="*/ 35 h 51"/>
                  <a:gd name="T6" fmla="*/ 0 w 35"/>
                  <a:gd name="T7" fmla="*/ 22 h 51"/>
                  <a:gd name="T8" fmla="*/ 2 w 35"/>
                  <a:gd name="T9" fmla="*/ 16 h 51"/>
                  <a:gd name="T10" fmla="*/ 3 w 35"/>
                  <a:gd name="T11" fmla="*/ 11 h 51"/>
                  <a:gd name="T12" fmla="*/ 6 w 35"/>
                  <a:gd name="T13" fmla="*/ 6 h 51"/>
                  <a:gd name="T14" fmla="*/ 11 w 35"/>
                  <a:gd name="T15" fmla="*/ 1 h 51"/>
                  <a:gd name="T16" fmla="*/ 11 w 35"/>
                  <a:gd name="T17" fmla="*/ 1 h 51"/>
                  <a:gd name="T18" fmla="*/ 16 w 35"/>
                  <a:gd name="T19" fmla="*/ 0 h 51"/>
                  <a:gd name="T20" fmla="*/ 21 w 35"/>
                  <a:gd name="T21" fmla="*/ 1 h 51"/>
                  <a:gd name="T22" fmla="*/ 22 w 35"/>
                  <a:gd name="T23" fmla="*/ 6 h 51"/>
                  <a:gd name="T24" fmla="*/ 24 w 35"/>
                  <a:gd name="T25" fmla="*/ 11 h 51"/>
                  <a:gd name="T26" fmla="*/ 29 w 35"/>
                  <a:gd name="T27" fmla="*/ 20 h 51"/>
                  <a:gd name="T28" fmla="*/ 30 w 35"/>
                  <a:gd name="T29" fmla="*/ 24 h 51"/>
                  <a:gd name="T30" fmla="*/ 35 w 35"/>
                  <a:gd name="T31" fmla="*/ 24 h 51"/>
                  <a:gd name="T32" fmla="*/ 35 w 35"/>
                  <a:gd name="T33" fmla="*/ 24 h 51"/>
                  <a:gd name="T34" fmla="*/ 30 w 35"/>
                  <a:gd name="T35" fmla="*/ 24 h 51"/>
                  <a:gd name="T36" fmla="*/ 27 w 35"/>
                  <a:gd name="T37" fmla="*/ 25 h 51"/>
                  <a:gd name="T38" fmla="*/ 19 w 35"/>
                  <a:gd name="T39" fmla="*/ 30 h 51"/>
                  <a:gd name="T40" fmla="*/ 11 w 35"/>
                  <a:gd name="T41" fmla="*/ 39 h 51"/>
                  <a:gd name="T42" fmla="*/ 3 w 35"/>
                  <a:gd name="T43" fmla="*/ 51 h 51"/>
                  <a:gd name="T44" fmla="*/ 3 w 35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1">
                    <a:moveTo>
                      <a:pt x="3" y="51"/>
                    </a:moveTo>
                    <a:lnTo>
                      <a:pt x="3" y="51"/>
                    </a:lnTo>
                    <a:lnTo>
                      <a:pt x="2" y="35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9" y="20"/>
                    </a:lnTo>
                    <a:lnTo>
                      <a:pt x="30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0" y="24"/>
                    </a:lnTo>
                    <a:lnTo>
                      <a:pt x="27" y="25"/>
                    </a:lnTo>
                    <a:lnTo>
                      <a:pt x="19" y="30"/>
                    </a:lnTo>
                    <a:lnTo>
                      <a:pt x="11" y="39"/>
                    </a:lnTo>
                    <a:lnTo>
                      <a:pt x="3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0" name="Freeform 42">
                <a:extLst>
                  <a:ext uri="{FF2B5EF4-FFF2-40B4-BE49-F238E27FC236}">
                    <a16:creationId xmlns:a16="http://schemas.microsoft.com/office/drawing/2014/main" id="{C6C19DE2-7B71-BAB1-D4BA-83D87A88F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1942"/>
                <a:ext cx="13" cy="22"/>
              </a:xfrm>
              <a:custGeom>
                <a:avLst/>
                <a:gdLst>
                  <a:gd name="T0" fmla="*/ 3 w 25"/>
                  <a:gd name="T1" fmla="*/ 0 h 43"/>
                  <a:gd name="T2" fmla="*/ 3 w 25"/>
                  <a:gd name="T3" fmla="*/ 0 h 43"/>
                  <a:gd name="T4" fmla="*/ 4 w 25"/>
                  <a:gd name="T5" fmla="*/ 5 h 43"/>
                  <a:gd name="T6" fmla="*/ 8 w 25"/>
                  <a:gd name="T7" fmla="*/ 8 h 43"/>
                  <a:gd name="T8" fmla="*/ 17 w 25"/>
                  <a:gd name="T9" fmla="*/ 15 h 43"/>
                  <a:gd name="T10" fmla="*/ 22 w 25"/>
                  <a:gd name="T11" fmla="*/ 18 h 43"/>
                  <a:gd name="T12" fmla="*/ 25 w 25"/>
                  <a:gd name="T13" fmla="*/ 23 h 43"/>
                  <a:gd name="T14" fmla="*/ 25 w 25"/>
                  <a:gd name="T15" fmla="*/ 27 h 43"/>
                  <a:gd name="T16" fmla="*/ 24 w 25"/>
                  <a:gd name="T17" fmla="*/ 34 h 43"/>
                  <a:gd name="T18" fmla="*/ 24 w 25"/>
                  <a:gd name="T19" fmla="*/ 34 h 43"/>
                  <a:gd name="T20" fmla="*/ 20 w 25"/>
                  <a:gd name="T21" fmla="*/ 38 h 43"/>
                  <a:gd name="T22" fmla="*/ 16 w 25"/>
                  <a:gd name="T23" fmla="*/ 42 h 43"/>
                  <a:gd name="T24" fmla="*/ 11 w 25"/>
                  <a:gd name="T25" fmla="*/ 42 h 43"/>
                  <a:gd name="T26" fmla="*/ 8 w 25"/>
                  <a:gd name="T27" fmla="*/ 43 h 43"/>
                  <a:gd name="T28" fmla="*/ 3 w 25"/>
                  <a:gd name="T29" fmla="*/ 42 h 43"/>
                  <a:gd name="T30" fmla="*/ 1 w 25"/>
                  <a:gd name="T31" fmla="*/ 40 h 43"/>
                  <a:gd name="T32" fmla="*/ 0 w 25"/>
                  <a:gd name="T33" fmla="*/ 37 h 43"/>
                  <a:gd name="T34" fmla="*/ 0 w 25"/>
                  <a:gd name="T35" fmla="*/ 34 h 43"/>
                  <a:gd name="T36" fmla="*/ 0 w 25"/>
                  <a:gd name="T37" fmla="*/ 34 h 43"/>
                  <a:gd name="T38" fmla="*/ 1 w 25"/>
                  <a:gd name="T39" fmla="*/ 26 h 43"/>
                  <a:gd name="T40" fmla="*/ 1 w 25"/>
                  <a:gd name="T41" fmla="*/ 18 h 43"/>
                  <a:gd name="T42" fmla="*/ 1 w 25"/>
                  <a:gd name="T43" fmla="*/ 10 h 43"/>
                  <a:gd name="T44" fmla="*/ 3 w 25"/>
                  <a:gd name="T45" fmla="*/ 0 h 43"/>
                  <a:gd name="T46" fmla="*/ 3 w 25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43">
                    <a:moveTo>
                      <a:pt x="3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7" y="15"/>
                    </a:lnTo>
                    <a:lnTo>
                      <a:pt x="22" y="18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3" y="42"/>
                    </a:lnTo>
                    <a:lnTo>
                      <a:pt x="1" y="40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26"/>
                    </a:lnTo>
                    <a:lnTo>
                      <a:pt x="1" y="18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1" name="Freeform 43">
                <a:extLst>
                  <a:ext uri="{FF2B5EF4-FFF2-40B4-BE49-F238E27FC236}">
                    <a16:creationId xmlns:a16="http://schemas.microsoft.com/office/drawing/2014/main" id="{1910C087-9655-4FDA-F776-4CB6C78DC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828"/>
                <a:ext cx="18" cy="14"/>
              </a:xfrm>
              <a:custGeom>
                <a:avLst/>
                <a:gdLst>
                  <a:gd name="T0" fmla="*/ 34 w 34"/>
                  <a:gd name="T1" fmla="*/ 17 h 28"/>
                  <a:gd name="T2" fmla="*/ 34 w 34"/>
                  <a:gd name="T3" fmla="*/ 17 h 28"/>
                  <a:gd name="T4" fmla="*/ 31 w 34"/>
                  <a:gd name="T5" fmla="*/ 22 h 28"/>
                  <a:gd name="T6" fmla="*/ 28 w 34"/>
                  <a:gd name="T7" fmla="*/ 27 h 28"/>
                  <a:gd name="T8" fmla="*/ 25 w 34"/>
                  <a:gd name="T9" fmla="*/ 28 h 28"/>
                  <a:gd name="T10" fmla="*/ 22 w 34"/>
                  <a:gd name="T11" fmla="*/ 28 h 28"/>
                  <a:gd name="T12" fmla="*/ 19 w 34"/>
                  <a:gd name="T13" fmla="*/ 27 h 28"/>
                  <a:gd name="T14" fmla="*/ 19 w 34"/>
                  <a:gd name="T15" fmla="*/ 27 h 28"/>
                  <a:gd name="T16" fmla="*/ 6 w 34"/>
                  <a:gd name="T17" fmla="*/ 20 h 28"/>
                  <a:gd name="T18" fmla="*/ 1 w 34"/>
                  <a:gd name="T19" fmla="*/ 15 h 28"/>
                  <a:gd name="T20" fmla="*/ 0 w 34"/>
                  <a:gd name="T21" fmla="*/ 12 h 28"/>
                  <a:gd name="T22" fmla="*/ 0 w 34"/>
                  <a:gd name="T23" fmla="*/ 9 h 28"/>
                  <a:gd name="T24" fmla="*/ 0 w 34"/>
                  <a:gd name="T25" fmla="*/ 9 h 28"/>
                  <a:gd name="T26" fmla="*/ 3 w 34"/>
                  <a:gd name="T27" fmla="*/ 4 h 28"/>
                  <a:gd name="T28" fmla="*/ 7 w 34"/>
                  <a:gd name="T29" fmla="*/ 1 h 28"/>
                  <a:gd name="T30" fmla="*/ 14 w 34"/>
                  <a:gd name="T31" fmla="*/ 0 h 28"/>
                  <a:gd name="T32" fmla="*/ 20 w 34"/>
                  <a:gd name="T33" fmla="*/ 0 h 28"/>
                  <a:gd name="T34" fmla="*/ 20 w 34"/>
                  <a:gd name="T35" fmla="*/ 0 h 28"/>
                  <a:gd name="T36" fmla="*/ 27 w 34"/>
                  <a:gd name="T37" fmla="*/ 1 h 28"/>
                  <a:gd name="T38" fmla="*/ 31 w 34"/>
                  <a:gd name="T39" fmla="*/ 4 h 28"/>
                  <a:gd name="T40" fmla="*/ 33 w 34"/>
                  <a:gd name="T41" fmla="*/ 9 h 28"/>
                  <a:gd name="T42" fmla="*/ 34 w 34"/>
                  <a:gd name="T43" fmla="*/ 17 h 28"/>
                  <a:gd name="T44" fmla="*/ 34 w 34"/>
                  <a:gd name="T4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28">
                    <a:moveTo>
                      <a:pt x="34" y="17"/>
                    </a:moveTo>
                    <a:lnTo>
                      <a:pt x="34" y="17"/>
                    </a:lnTo>
                    <a:lnTo>
                      <a:pt x="31" y="22"/>
                    </a:lnTo>
                    <a:lnTo>
                      <a:pt x="28" y="27"/>
                    </a:lnTo>
                    <a:lnTo>
                      <a:pt x="25" y="28"/>
                    </a:lnTo>
                    <a:lnTo>
                      <a:pt x="22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6" y="20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1" y="4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2" name="Freeform 44">
                <a:extLst>
                  <a:ext uri="{FF2B5EF4-FFF2-40B4-BE49-F238E27FC236}">
                    <a16:creationId xmlns:a16="http://schemas.microsoft.com/office/drawing/2014/main" id="{B970ABCF-F184-43E7-56B8-624C1C3D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1798"/>
                <a:ext cx="19" cy="13"/>
              </a:xfrm>
              <a:custGeom>
                <a:avLst/>
                <a:gdLst>
                  <a:gd name="T0" fmla="*/ 39 w 39"/>
                  <a:gd name="T1" fmla="*/ 8 h 25"/>
                  <a:gd name="T2" fmla="*/ 39 w 39"/>
                  <a:gd name="T3" fmla="*/ 8 h 25"/>
                  <a:gd name="T4" fmla="*/ 35 w 39"/>
                  <a:gd name="T5" fmla="*/ 14 h 25"/>
                  <a:gd name="T6" fmla="*/ 29 w 39"/>
                  <a:gd name="T7" fmla="*/ 20 h 25"/>
                  <a:gd name="T8" fmla="*/ 23 w 39"/>
                  <a:gd name="T9" fmla="*/ 24 h 25"/>
                  <a:gd name="T10" fmla="*/ 15 w 39"/>
                  <a:gd name="T11" fmla="*/ 25 h 25"/>
                  <a:gd name="T12" fmla="*/ 15 w 39"/>
                  <a:gd name="T13" fmla="*/ 25 h 25"/>
                  <a:gd name="T14" fmla="*/ 10 w 39"/>
                  <a:gd name="T15" fmla="*/ 25 h 25"/>
                  <a:gd name="T16" fmla="*/ 4 w 39"/>
                  <a:gd name="T17" fmla="*/ 24 h 25"/>
                  <a:gd name="T18" fmla="*/ 0 w 39"/>
                  <a:gd name="T19" fmla="*/ 20 h 25"/>
                  <a:gd name="T20" fmla="*/ 0 w 39"/>
                  <a:gd name="T21" fmla="*/ 17 h 25"/>
                  <a:gd name="T22" fmla="*/ 0 w 39"/>
                  <a:gd name="T23" fmla="*/ 14 h 25"/>
                  <a:gd name="T24" fmla="*/ 0 w 39"/>
                  <a:gd name="T25" fmla="*/ 14 h 25"/>
                  <a:gd name="T26" fmla="*/ 4 w 39"/>
                  <a:gd name="T27" fmla="*/ 8 h 25"/>
                  <a:gd name="T28" fmla="*/ 8 w 39"/>
                  <a:gd name="T29" fmla="*/ 3 h 25"/>
                  <a:gd name="T30" fmla="*/ 16 w 39"/>
                  <a:gd name="T31" fmla="*/ 0 h 25"/>
                  <a:gd name="T32" fmla="*/ 24 w 39"/>
                  <a:gd name="T33" fmla="*/ 0 h 25"/>
                  <a:gd name="T34" fmla="*/ 24 w 39"/>
                  <a:gd name="T35" fmla="*/ 0 h 25"/>
                  <a:gd name="T36" fmla="*/ 34 w 39"/>
                  <a:gd name="T37" fmla="*/ 1 h 25"/>
                  <a:gd name="T38" fmla="*/ 37 w 39"/>
                  <a:gd name="T39" fmla="*/ 3 h 25"/>
                  <a:gd name="T40" fmla="*/ 39 w 39"/>
                  <a:gd name="T41" fmla="*/ 8 h 25"/>
                  <a:gd name="T42" fmla="*/ 39 w 39"/>
                  <a:gd name="T4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5">
                    <a:moveTo>
                      <a:pt x="39" y="8"/>
                    </a:moveTo>
                    <a:lnTo>
                      <a:pt x="39" y="8"/>
                    </a:lnTo>
                    <a:lnTo>
                      <a:pt x="35" y="14"/>
                    </a:lnTo>
                    <a:lnTo>
                      <a:pt x="29" y="20"/>
                    </a:lnTo>
                    <a:lnTo>
                      <a:pt x="23" y="24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0" y="25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3" name="Freeform 45">
                <a:extLst>
                  <a:ext uri="{FF2B5EF4-FFF2-40B4-BE49-F238E27FC236}">
                    <a16:creationId xmlns:a16="http://schemas.microsoft.com/office/drawing/2014/main" id="{215DD93D-5E8B-67C5-BDD5-278A79E64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422"/>
                <a:ext cx="15" cy="15"/>
              </a:xfrm>
              <a:custGeom>
                <a:avLst/>
                <a:gdLst>
                  <a:gd name="T0" fmla="*/ 31 w 31"/>
                  <a:gd name="T1" fmla="*/ 12 h 30"/>
                  <a:gd name="T2" fmla="*/ 31 w 31"/>
                  <a:gd name="T3" fmla="*/ 12 h 30"/>
                  <a:gd name="T4" fmla="*/ 29 w 31"/>
                  <a:gd name="T5" fmla="*/ 20 h 30"/>
                  <a:gd name="T6" fmla="*/ 26 w 31"/>
                  <a:gd name="T7" fmla="*/ 25 h 30"/>
                  <a:gd name="T8" fmla="*/ 21 w 31"/>
                  <a:gd name="T9" fmla="*/ 28 h 30"/>
                  <a:gd name="T10" fmla="*/ 15 w 31"/>
                  <a:gd name="T11" fmla="*/ 30 h 30"/>
                  <a:gd name="T12" fmla="*/ 15 w 31"/>
                  <a:gd name="T13" fmla="*/ 30 h 30"/>
                  <a:gd name="T14" fmla="*/ 8 w 31"/>
                  <a:gd name="T15" fmla="*/ 28 h 30"/>
                  <a:gd name="T16" fmla="*/ 4 w 31"/>
                  <a:gd name="T17" fmla="*/ 25 h 30"/>
                  <a:gd name="T18" fmla="*/ 0 w 31"/>
                  <a:gd name="T19" fmla="*/ 20 h 30"/>
                  <a:gd name="T20" fmla="*/ 0 w 31"/>
                  <a:gd name="T21" fmla="*/ 14 h 30"/>
                  <a:gd name="T22" fmla="*/ 0 w 31"/>
                  <a:gd name="T23" fmla="*/ 14 h 30"/>
                  <a:gd name="T24" fmla="*/ 0 w 31"/>
                  <a:gd name="T25" fmla="*/ 8 h 30"/>
                  <a:gd name="T26" fmla="*/ 4 w 31"/>
                  <a:gd name="T27" fmla="*/ 3 h 30"/>
                  <a:gd name="T28" fmla="*/ 8 w 31"/>
                  <a:gd name="T29" fmla="*/ 0 h 30"/>
                  <a:gd name="T30" fmla="*/ 13 w 31"/>
                  <a:gd name="T31" fmla="*/ 0 h 30"/>
                  <a:gd name="T32" fmla="*/ 13 w 31"/>
                  <a:gd name="T33" fmla="*/ 0 h 30"/>
                  <a:gd name="T34" fmla="*/ 19 w 31"/>
                  <a:gd name="T35" fmla="*/ 0 h 30"/>
                  <a:gd name="T36" fmla="*/ 24 w 31"/>
                  <a:gd name="T37" fmla="*/ 3 h 30"/>
                  <a:gd name="T38" fmla="*/ 29 w 31"/>
                  <a:gd name="T39" fmla="*/ 6 h 30"/>
                  <a:gd name="T40" fmla="*/ 31 w 31"/>
                  <a:gd name="T41" fmla="*/ 12 h 30"/>
                  <a:gd name="T42" fmla="*/ 31 w 3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30">
                    <a:moveTo>
                      <a:pt x="31" y="12"/>
                    </a:moveTo>
                    <a:lnTo>
                      <a:pt x="31" y="12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1" y="12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4" name="Freeform 46">
                <a:extLst>
                  <a:ext uri="{FF2B5EF4-FFF2-40B4-BE49-F238E27FC236}">
                    <a16:creationId xmlns:a16="http://schemas.microsoft.com/office/drawing/2014/main" id="{950AB7D6-4C75-4445-E06D-69AD2A1B0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270"/>
                <a:ext cx="13" cy="19"/>
              </a:xfrm>
              <a:custGeom>
                <a:avLst/>
                <a:gdLst>
                  <a:gd name="T0" fmla="*/ 14 w 25"/>
                  <a:gd name="T1" fmla="*/ 40 h 40"/>
                  <a:gd name="T2" fmla="*/ 14 w 25"/>
                  <a:gd name="T3" fmla="*/ 40 h 40"/>
                  <a:gd name="T4" fmla="*/ 11 w 25"/>
                  <a:gd name="T5" fmla="*/ 38 h 40"/>
                  <a:gd name="T6" fmla="*/ 8 w 25"/>
                  <a:gd name="T7" fmla="*/ 35 h 40"/>
                  <a:gd name="T8" fmla="*/ 4 w 25"/>
                  <a:gd name="T9" fmla="*/ 29 h 40"/>
                  <a:gd name="T10" fmla="*/ 1 w 25"/>
                  <a:gd name="T11" fmla="*/ 14 h 40"/>
                  <a:gd name="T12" fmla="*/ 1 w 25"/>
                  <a:gd name="T13" fmla="*/ 14 h 40"/>
                  <a:gd name="T14" fmla="*/ 0 w 25"/>
                  <a:gd name="T15" fmla="*/ 10 h 40"/>
                  <a:gd name="T16" fmla="*/ 0 w 25"/>
                  <a:gd name="T17" fmla="*/ 5 h 40"/>
                  <a:gd name="T18" fmla="*/ 1 w 25"/>
                  <a:gd name="T19" fmla="*/ 2 h 40"/>
                  <a:gd name="T20" fmla="*/ 4 w 25"/>
                  <a:gd name="T21" fmla="*/ 0 h 40"/>
                  <a:gd name="T22" fmla="*/ 6 w 25"/>
                  <a:gd name="T23" fmla="*/ 0 h 40"/>
                  <a:gd name="T24" fmla="*/ 6 w 25"/>
                  <a:gd name="T25" fmla="*/ 0 h 40"/>
                  <a:gd name="T26" fmla="*/ 14 w 25"/>
                  <a:gd name="T27" fmla="*/ 2 h 40"/>
                  <a:gd name="T28" fmla="*/ 19 w 25"/>
                  <a:gd name="T29" fmla="*/ 5 h 40"/>
                  <a:gd name="T30" fmla="*/ 22 w 25"/>
                  <a:gd name="T31" fmla="*/ 11 h 40"/>
                  <a:gd name="T32" fmla="*/ 25 w 25"/>
                  <a:gd name="T33" fmla="*/ 19 h 40"/>
                  <a:gd name="T34" fmla="*/ 25 w 25"/>
                  <a:gd name="T35" fmla="*/ 19 h 40"/>
                  <a:gd name="T36" fmla="*/ 25 w 25"/>
                  <a:gd name="T37" fmla="*/ 25 h 40"/>
                  <a:gd name="T38" fmla="*/ 24 w 25"/>
                  <a:gd name="T39" fmla="*/ 30 h 40"/>
                  <a:gd name="T40" fmla="*/ 20 w 25"/>
                  <a:gd name="T41" fmla="*/ 37 h 40"/>
                  <a:gd name="T42" fmla="*/ 14 w 25"/>
                  <a:gd name="T43" fmla="*/ 40 h 40"/>
                  <a:gd name="T44" fmla="*/ 14 w 25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11" y="38"/>
                    </a:lnTo>
                    <a:lnTo>
                      <a:pt x="8" y="35"/>
                    </a:lnTo>
                    <a:lnTo>
                      <a:pt x="4" y="29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2" y="1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25"/>
                    </a:lnTo>
                    <a:lnTo>
                      <a:pt x="24" y="30"/>
                    </a:lnTo>
                    <a:lnTo>
                      <a:pt x="20" y="37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5" name="Freeform 47">
                <a:extLst>
                  <a:ext uri="{FF2B5EF4-FFF2-40B4-BE49-F238E27FC236}">
                    <a16:creationId xmlns:a16="http://schemas.microsoft.com/office/drawing/2014/main" id="{D049A53B-0DFB-7EB4-991F-3922F4C63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627"/>
                <a:ext cx="13" cy="17"/>
              </a:xfrm>
              <a:custGeom>
                <a:avLst/>
                <a:gdLst>
                  <a:gd name="T0" fmla="*/ 26 w 26"/>
                  <a:gd name="T1" fmla="*/ 6 h 35"/>
                  <a:gd name="T2" fmla="*/ 26 w 26"/>
                  <a:gd name="T3" fmla="*/ 6 h 35"/>
                  <a:gd name="T4" fmla="*/ 26 w 26"/>
                  <a:gd name="T5" fmla="*/ 14 h 35"/>
                  <a:gd name="T6" fmla="*/ 26 w 26"/>
                  <a:gd name="T7" fmla="*/ 22 h 35"/>
                  <a:gd name="T8" fmla="*/ 26 w 26"/>
                  <a:gd name="T9" fmla="*/ 27 h 35"/>
                  <a:gd name="T10" fmla="*/ 26 w 26"/>
                  <a:gd name="T11" fmla="*/ 30 h 35"/>
                  <a:gd name="T12" fmla="*/ 22 w 26"/>
                  <a:gd name="T13" fmla="*/ 33 h 35"/>
                  <a:gd name="T14" fmla="*/ 18 w 26"/>
                  <a:gd name="T15" fmla="*/ 35 h 35"/>
                  <a:gd name="T16" fmla="*/ 18 w 26"/>
                  <a:gd name="T17" fmla="*/ 35 h 35"/>
                  <a:gd name="T18" fmla="*/ 13 w 26"/>
                  <a:gd name="T19" fmla="*/ 35 h 35"/>
                  <a:gd name="T20" fmla="*/ 10 w 26"/>
                  <a:gd name="T21" fmla="*/ 32 h 35"/>
                  <a:gd name="T22" fmla="*/ 5 w 26"/>
                  <a:gd name="T23" fmla="*/ 27 h 35"/>
                  <a:gd name="T24" fmla="*/ 3 w 26"/>
                  <a:gd name="T25" fmla="*/ 22 h 35"/>
                  <a:gd name="T26" fmla="*/ 3 w 26"/>
                  <a:gd name="T27" fmla="*/ 22 h 35"/>
                  <a:gd name="T28" fmla="*/ 0 w 26"/>
                  <a:gd name="T29" fmla="*/ 14 h 35"/>
                  <a:gd name="T30" fmla="*/ 0 w 26"/>
                  <a:gd name="T31" fmla="*/ 8 h 35"/>
                  <a:gd name="T32" fmla="*/ 2 w 26"/>
                  <a:gd name="T33" fmla="*/ 5 h 35"/>
                  <a:gd name="T34" fmla="*/ 3 w 26"/>
                  <a:gd name="T35" fmla="*/ 3 h 35"/>
                  <a:gd name="T36" fmla="*/ 8 w 26"/>
                  <a:gd name="T37" fmla="*/ 1 h 35"/>
                  <a:gd name="T38" fmla="*/ 13 w 26"/>
                  <a:gd name="T39" fmla="*/ 0 h 35"/>
                  <a:gd name="T40" fmla="*/ 13 w 26"/>
                  <a:gd name="T41" fmla="*/ 0 h 35"/>
                  <a:gd name="T42" fmla="*/ 13 w 26"/>
                  <a:gd name="T43" fmla="*/ 0 h 35"/>
                  <a:gd name="T44" fmla="*/ 14 w 26"/>
                  <a:gd name="T45" fmla="*/ 3 h 35"/>
                  <a:gd name="T46" fmla="*/ 18 w 26"/>
                  <a:gd name="T47" fmla="*/ 5 h 35"/>
                  <a:gd name="T48" fmla="*/ 26 w 26"/>
                  <a:gd name="T49" fmla="*/ 6 h 35"/>
                  <a:gd name="T50" fmla="*/ 26 w 26"/>
                  <a:gd name="T5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35">
                    <a:moveTo>
                      <a:pt x="26" y="6"/>
                    </a:moveTo>
                    <a:lnTo>
                      <a:pt x="26" y="6"/>
                    </a:lnTo>
                    <a:lnTo>
                      <a:pt x="26" y="14"/>
                    </a:lnTo>
                    <a:lnTo>
                      <a:pt x="26" y="22"/>
                    </a:lnTo>
                    <a:lnTo>
                      <a:pt x="26" y="27"/>
                    </a:lnTo>
                    <a:lnTo>
                      <a:pt x="26" y="30"/>
                    </a:lnTo>
                    <a:lnTo>
                      <a:pt x="22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3" y="35"/>
                    </a:lnTo>
                    <a:lnTo>
                      <a:pt x="10" y="32"/>
                    </a:lnTo>
                    <a:lnTo>
                      <a:pt x="5" y="27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6" name="Freeform 48">
                <a:extLst>
                  <a:ext uri="{FF2B5EF4-FFF2-40B4-BE49-F238E27FC236}">
                    <a16:creationId xmlns:a16="http://schemas.microsoft.com/office/drawing/2014/main" id="{FA35945D-E4E6-EA95-6B4A-41AD18B22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217"/>
                <a:ext cx="35" cy="11"/>
              </a:xfrm>
              <a:custGeom>
                <a:avLst/>
                <a:gdLst>
                  <a:gd name="T0" fmla="*/ 0 w 70"/>
                  <a:gd name="T1" fmla="*/ 22 h 22"/>
                  <a:gd name="T2" fmla="*/ 0 w 70"/>
                  <a:gd name="T3" fmla="*/ 22 h 22"/>
                  <a:gd name="T4" fmla="*/ 8 w 70"/>
                  <a:gd name="T5" fmla="*/ 16 h 22"/>
                  <a:gd name="T6" fmla="*/ 16 w 70"/>
                  <a:gd name="T7" fmla="*/ 11 h 22"/>
                  <a:gd name="T8" fmla="*/ 24 w 70"/>
                  <a:gd name="T9" fmla="*/ 8 h 22"/>
                  <a:gd name="T10" fmla="*/ 32 w 70"/>
                  <a:gd name="T11" fmla="*/ 5 h 22"/>
                  <a:gd name="T12" fmla="*/ 50 w 70"/>
                  <a:gd name="T13" fmla="*/ 1 h 22"/>
                  <a:gd name="T14" fmla="*/ 70 w 70"/>
                  <a:gd name="T15" fmla="*/ 0 h 22"/>
                  <a:gd name="T16" fmla="*/ 70 w 70"/>
                  <a:gd name="T17" fmla="*/ 0 h 22"/>
                  <a:gd name="T18" fmla="*/ 53 w 70"/>
                  <a:gd name="T19" fmla="*/ 9 h 22"/>
                  <a:gd name="T20" fmla="*/ 35 w 70"/>
                  <a:gd name="T21" fmla="*/ 17 h 22"/>
                  <a:gd name="T22" fmla="*/ 19 w 70"/>
                  <a:gd name="T23" fmla="*/ 20 h 22"/>
                  <a:gd name="T24" fmla="*/ 0 w 70"/>
                  <a:gd name="T25" fmla="*/ 22 h 22"/>
                  <a:gd name="T26" fmla="*/ 0 w 70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2">
                    <a:moveTo>
                      <a:pt x="0" y="22"/>
                    </a:moveTo>
                    <a:lnTo>
                      <a:pt x="0" y="22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24" y="8"/>
                    </a:lnTo>
                    <a:lnTo>
                      <a:pt x="32" y="5"/>
                    </a:lnTo>
                    <a:lnTo>
                      <a:pt x="50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3" y="9"/>
                    </a:lnTo>
                    <a:lnTo>
                      <a:pt x="35" y="17"/>
                    </a:lnTo>
                    <a:lnTo>
                      <a:pt x="19" y="2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7" name="Freeform 49">
                <a:extLst>
                  <a:ext uri="{FF2B5EF4-FFF2-40B4-BE49-F238E27FC236}">
                    <a16:creationId xmlns:a16="http://schemas.microsoft.com/office/drawing/2014/main" id="{B88A91A0-984B-B8AD-1FAF-22565B386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389"/>
                <a:ext cx="16" cy="12"/>
              </a:xfrm>
              <a:custGeom>
                <a:avLst/>
                <a:gdLst>
                  <a:gd name="T0" fmla="*/ 32 w 32"/>
                  <a:gd name="T1" fmla="*/ 24 h 24"/>
                  <a:gd name="T2" fmla="*/ 32 w 32"/>
                  <a:gd name="T3" fmla="*/ 24 h 24"/>
                  <a:gd name="T4" fmla="*/ 29 w 32"/>
                  <a:gd name="T5" fmla="*/ 24 h 24"/>
                  <a:gd name="T6" fmla="*/ 29 w 32"/>
                  <a:gd name="T7" fmla="*/ 24 h 24"/>
                  <a:gd name="T8" fmla="*/ 21 w 32"/>
                  <a:gd name="T9" fmla="*/ 24 h 24"/>
                  <a:gd name="T10" fmla="*/ 13 w 32"/>
                  <a:gd name="T11" fmla="*/ 24 h 24"/>
                  <a:gd name="T12" fmla="*/ 10 w 32"/>
                  <a:gd name="T13" fmla="*/ 24 h 24"/>
                  <a:gd name="T14" fmla="*/ 5 w 32"/>
                  <a:gd name="T15" fmla="*/ 22 h 24"/>
                  <a:gd name="T16" fmla="*/ 3 w 32"/>
                  <a:gd name="T17" fmla="*/ 19 h 24"/>
                  <a:gd name="T18" fmla="*/ 2 w 32"/>
                  <a:gd name="T19" fmla="*/ 13 h 24"/>
                  <a:gd name="T20" fmla="*/ 2 w 32"/>
                  <a:gd name="T21" fmla="*/ 13 h 24"/>
                  <a:gd name="T22" fmla="*/ 0 w 32"/>
                  <a:gd name="T23" fmla="*/ 8 h 24"/>
                  <a:gd name="T24" fmla="*/ 2 w 32"/>
                  <a:gd name="T25" fmla="*/ 3 h 24"/>
                  <a:gd name="T26" fmla="*/ 3 w 32"/>
                  <a:gd name="T27" fmla="*/ 0 h 24"/>
                  <a:gd name="T28" fmla="*/ 10 w 32"/>
                  <a:gd name="T29" fmla="*/ 0 h 24"/>
                  <a:gd name="T30" fmla="*/ 10 w 32"/>
                  <a:gd name="T31" fmla="*/ 0 h 24"/>
                  <a:gd name="T32" fmla="*/ 19 w 32"/>
                  <a:gd name="T33" fmla="*/ 1 h 24"/>
                  <a:gd name="T34" fmla="*/ 26 w 32"/>
                  <a:gd name="T35" fmla="*/ 6 h 24"/>
                  <a:gd name="T36" fmla="*/ 30 w 32"/>
                  <a:gd name="T37" fmla="*/ 14 h 24"/>
                  <a:gd name="T38" fmla="*/ 32 w 32"/>
                  <a:gd name="T39" fmla="*/ 24 h 24"/>
                  <a:gd name="T40" fmla="*/ 32 w 32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4">
                    <a:moveTo>
                      <a:pt x="32" y="24"/>
                    </a:moveTo>
                    <a:lnTo>
                      <a:pt x="32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1" y="24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5" y="22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9" y="1"/>
                    </a:lnTo>
                    <a:lnTo>
                      <a:pt x="26" y="6"/>
                    </a:lnTo>
                    <a:lnTo>
                      <a:pt x="30" y="14"/>
                    </a:lnTo>
                    <a:lnTo>
                      <a:pt x="32" y="24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8" name="Freeform 50">
                <a:extLst>
                  <a:ext uri="{FF2B5EF4-FFF2-40B4-BE49-F238E27FC236}">
                    <a16:creationId xmlns:a16="http://schemas.microsoft.com/office/drawing/2014/main" id="{54D31A74-EBA0-B686-43F4-5CC35C91C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865"/>
                <a:ext cx="19" cy="15"/>
              </a:xfrm>
              <a:custGeom>
                <a:avLst/>
                <a:gdLst>
                  <a:gd name="T0" fmla="*/ 39 w 39"/>
                  <a:gd name="T1" fmla="*/ 0 h 30"/>
                  <a:gd name="T2" fmla="*/ 39 w 39"/>
                  <a:gd name="T3" fmla="*/ 0 h 30"/>
                  <a:gd name="T4" fmla="*/ 32 w 39"/>
                  <a:gd name="T5" fmla="*/ 13 h 30"/>
                  <a:gd name="T6" fmla="*/ 26 w 39"/>
                  <a:gd name="T7" fmla="*/ 21 h 30"/>
                  <a:gd name="T8" fmla="*/ 18 w 39"/>
                  <a:gd name="T9" fmla="*/ 27 h 30"/>
                  <a:gd name="T10" fmla="*/ 8 w 39"/>
                  <a:gd name="T11" fmla="*/ 30 h 30"/>
                  <a:gd name="T12" fmla="*/ 8 w 39"/>
                  <a:gd name="T13" fmla="*/ 30 h 30"/>
                  <a:gd name="T14" fmla="*/ 5 w 39"/>
                  <a:gd name="T15" fmla="*/ 30 h 30"/>
                  <a:gd name="T16" fmla="*/ 2 w 39"/>
                  <a:gd name="T17" fmla="*/ 29 h 30"/>
                  <a:gd name="T18" fmla="*/ 0 w 39"/>
                  <a:gd name="T19" fmla="*/ 27 h 30"/>
                  <a:gd name="T20" fmla="*/ 0 w 39"/>
                  <a:gd name="T21" fmla="*/ 24 h 30"/>
                  <a:gd name="T22" fmla="*/ 0 w 39"/>
                  <a:gd name="T23" fmla="*/ 24 h 30"/>
                  <a:gd name="T24" fmla="*/ 7 w 39"/>
                  <a:gd name="T25" fmla="*/ 15 h 30"/>
                  <a:gd name="T26" fmla="*/ 15 w 39"/>
                  <a:gd name="T27" fmla="*/ 8 h 30"/>
                  <a:gd name="T28" fmla="*/ 24 w 39"/>
                  <a:gd name="T29" fmla="*/ 3 h 30"/>
                  <a:gd name="T30" fmla="*/ 39 w 39"/>
                  <a:gd name="T31" fmla="*/ 0 h 30"/>
                  <a:gd name="T32" fmla="*/ 39 w 39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39" y="0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7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5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7" y="15"/>
                    </a:lnTo>
                    <a:lnTo>
                      <a:pt x="15" y="8"/>
                    </a:lnTo>
                    <a:lnTo>
                      <a:pt x="24" y="3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9" name="Freeform 51">
                <a:extLst>
                  <a:ext uri="{FF2B5EF4-FFF2-40B4-BE49-F238E27FC236}">
                    <a16:creationId xmlns:a16="http://schemas.microsoft.com/office/drawing/2014/main" id="{A67D48BB-8D37-6FA2-C275-83A264C50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2053"/>
                <a:ext cx="17" cy="15"/>
              </a:xfrm>
              <a:custGeom>
                <a:avLst/>
                <a:gdLst>
                  <a:gd name="T0" fmla="*/ 2 w 34"/>
                  <a:gd name="T1" fmla="*/ 0 h 30"/>
                  <a:gd name="T2" fmla="*/ 2 w 34"/>
                  <a:gd name="T3" fmla="*/ 0 h 30"/>
                  <a:gd name="T4" fmla="*/ 13 w 34"/>
                  <a:gd name="T5" fmla="*/ 0 h 30"/>
                  <a:gd name="T6" fmla="*/ 23 w 34"/>
                  <a:gd name="T7" fmla="*/ 5 h 30"/>
                  <a:gd name="T8" fmla="*/ 26 w 34"/>
                  <a:gd name="T9" fmla="*/ 6 h 30"/>
                  <a:gd name="T10" fmla="*/ 29 w 34"/>
                  <a:gd name="T11" fmla="*/ 11 h 30"/>
                  <a:gd name="T12" fmla="*/ 34 w 34"/>
                  <a:gd name="T13" fmla="*/ 21 h 30"/>
                  <a:gd name="T14" fmla="*/ 34 w 34"/>
                  <a:gd name="T15" fmla="*/ 21 h 30"/>
                  <a:gd name="T16" fmla="*/ 34 w 34"/>
                  <a:gd name="T17" fmla="*/ 24 h 30"/>
                  <a:gd name="T18" fmla="*/ 32 w 34"/>
                  <a:gd name="T19" fmla="*/ 27 h 30"/>
                  <a:gd name="T20" fmla="*/ 31 w 34"/>
                  <a:gd name="T21" fmla="*/ 30 h 30"/>
                  <a:gd name="T22" fmla="*/ 27 w 34"/>
                  <a:gd name="T23" fmla="*/ 30 h 30"/>
                  <a:gd name="T24" fmla="*/ 27 w 34"/>
                  <a:gd name="T25" fmla="*/ 30 h 30"/>
                  <a:gd name="T26" fmla="*/ 18 w 34"/>
                  <a:gd name="T27" fmla="*/ 25 h 30"/>
                  <a:gd name="T28" fmla="*/ 10 w 34"/>
                  <a:gd name="T29" fmla="*/ 19 h 30"/>
                  <a:gd name="T30" fmla="*/ 5 w 34"/>
                  <a:gd name="T31" fmla="*/ 11 h 30"/>
                  <a:gd name="T32" fmla="*/ 0 w 34"/>
                  <a:gd name="T33" fmla="*/ 2 h 30"/>
                  <a:gd name="T34" fmla="*/ 2 w 34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0">
                    <a:moveTo>
                      <a:pt x="2" y="0"/>
                    </a:moveTo>
                    <a:lnTo>
                      <a:pt x="2" y="0"/>
                    </a:lnTo>
                    <a:lnTo>
                      <a:pt x="13" y="0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9" y="1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2" y="27"/>
                    </a:lnTo>
                    <a:lnTo>
                      <a:pt x="31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18" y="25"/>
                    </a:lnTo>
                    <a:lnTo>
                      <a:pt x="10" y="19"/>
                    </a:lnTo>
                    <a:lnTo>
                      <a:pt x="5" y="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0" name="Freeform 52">
                <a:extLst>
                  <a:ext uri="{FF2B5EF4-FFF2-40B4-BE49-F238E27FC236}">
                    <a16:creationId xmlns:a16="http://schemas.microsoft.com/office/drawing/2014/main" id="{E39C5BE7-F259-523F-631F-E0E48F451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90"/>
                <a:ext cx="23" cy="14"/>
              </a:xfrm>
              <a:custGeom>
                <a:avLst/>
                <a:gdLst>
                  <a:gd name="T0" fmla="*/ 0 w 47"/>
                  <a:gd name="T1" fmla="*/ 29 h 29"/>
                  <a:gd name="T2" fmla="*/ 0 w 47"/>
                  <a:gd name="T3" fmla="*/ 29 h 29"/>
                  <a:gd name="T4" fmla="*/ 4 w 47"/>
                  <a:gd name="T5" fmla="*/ 21 h 29"/>
                  <a:gd name="T6" fmla="*/ 7 w 47"/>
                  <a:gd name="T7" fmla="*/ 13 h 29"/>
                  <a:gd name="T8" fmla="*/ 12 w 47"/>
                  <a:gd name="T9" fmla="*/ 8 h 29"/>
                  <a:gd name="T10" fmla="*/ 16 w 47"/>
                  <a:gd name="T11" fmla="*/ 3 h 29"/>
                  <a:gd name="T12" fmla="*/ 23 w 47"/>
                  <a:gd name="T13" fmla="*/ 2 h 29"/>
                  <a:gd name="T14" fmla="*/ 29 w 47"/>
                  <a:gd name="T15" fmla="*/ 0 h 29"/>
                  <a:gd name="T16" fmla="*/ 37 w 47"/>
                  <a:gd name="T17" fmla="*/ 0 h 29"/>
                  <a:gd name="T18" fmla="*/ 47 w 47"/>
                  <a:gd name="T19" fmla="*/ 0 h 29"/>
                  <a:gd name="T20" fmla="*/ 47 w 47"/>
                  <a:gd name="T21" fmla="*/ 0 h 29"/>
                  <a:gd name="T22" fmla="*/ 24 w 47"/>
                  <a:gd name="T23" fmla="*/ 18 h 29"/>
                  <a:gd name="T24" fmla="*/ 13 w 47"/>
                  <a:gd name="T25" fmla="*/ 24 h 29"/>
                  <a:gd name="T26" fmla="*/ 0 w 47"/>
                  <a:gd name="T27" fmla="*/ 29 h 29"/>
                  <a:gd name="T28" fmla="*/ 0 w 47"/>
                  <a:gd name="T2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lnTo>
                      <a:pt x="0" y="29"/>
                    </a:lnTo>
                    <a:lnTo>
                      <a:pt x="4" y="21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29" y="0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24" y="18"/>
                    </a:lnTo>
                    <a:lnTo>
                      <a:pt x="13" y="24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1" name="Freeform 53">
                <a:extLst>
                  <a:ext uri="{FF2B5EF4-FFF2-40B4-BE49-F238E27FC236}">
                    <a16:creationId xmlns:a16="http://schemas.microsoft.com/office/drawing/2014/main" id="{52738207-F375-89B1-C00E-BA69A0EF3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1433"/>
                <a:ext cx="13" cy="13"/>
              </a:xfrm>
              <a:custGeom>
                <a:avLst/>
                <a:gdLst>
                  <a:gd name="T0" fmla="*/ 13 w 25"/>
                  <a:gd name="T1" fmla="*/ 0 h 26"/>
                  <a:gd name="T2" fmla="*/ 13 w 25"/>
                  <a:gd name="T3" fmla="*/ 0 h 26"/>
                  <a:gd name="T4" fmla="*/ 19 w 25"/>
                  <a:gd name="T5" fmla="*/ 2 h 26"/>
                  <a:gd name="T6" fmla="*/ 22 w 25"/>
                  <a:gd name="T7" fmla="*/ 3 h 26"/>
                  <a:gd name="T8" fmla="*/ 24 w 25"/>
                  <a:gd name="T9" fmla="*/ 8 h 26"/>
                  <a:gd name="T10" fmla="*/ 25 w 25"/>
                  <a:gd name="T11" fmla="*/ 13 h 26"/>
                  <a:gd name="T12" fmla="*/ 25 w 25"/>
                  <a:gd name="T13" fmla="*/ 13 h 26"/>
                  <a:gd name="T14" fmla="*/ 24 w 25"/>
                  <a:gd name="T15" fmla="*/ 19 h 26"/>
                  <a:gd name="T16" fmla="*/ 22 w 25"/>
                  <a:gd name="T17" fmla="*/ 22 h 26"/>
                  <a:gd name="T18" fmla="*/ 17 w 25"/>
                  <a:gd name="T19" fmla="*/ 24 h 26"/>
                  <a:gd name="T20" fmla="*/ 11 w 25"/>
                  <a:gd name="T21" fmla="*/ 26 h 26"/>
                  <a:gd name="T22" fmla="*/ 11 w 25"/>
                  <a:gd name="T23" fmla="*/ 26 h 26"/>
                  <a:gd name="T24" fmla="*/ 6 w 25"/>
                  <a:gd name="T25" fmla="*/ 24 h 26"/>
                  <a:gd name="T26" fmla="*/ 3 w 25"/>
                  <a:gd name="T27" fmla="*/ 22 h 26"/>
                  <a:gd name="T28" fmla="*/ 0 w 25"/>
                  <a:gd name="T29" fmla="*/ 18 h 26"/>
                  <a:gd name="T30" fmla="*/ 0 w 25"/>
                  <a:gd name="T31" fmla="*/ 13 h 26"/>
                  <a:gd name="T32" fmla="*/ 0 w 25"/>
                  <a:gd name="T33" fmla="*/ 13 h 26"/>
                  <a:gd name="T34" fmla="*/ 1 w 25"/>
                  <a:gd name="T35" fmla="*/ 8 h 26"/>
                  <a:gd name="T36" fmla="*/ 3 w 25"/>
                  <a:gd name="T37" fmla="*/ 3 h 26"/>
                  <a:gd name="T38" fmla="*/ 8 w 25"/>
                  <a:gd name="T39" fmla="*/ 2 h 26"/>
                  <a:gd name="T40" fmla="*/ 13 w 25"/>
                  <a:gd name="T41" fmla="*/ 0 h 26"/>
                  <a:gd name="T42" fmla="*/ 13 w 25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6">
                    <a:moveTo>
                      <a:pt x="13" y="0"/>
                    </a:moveTo>
                    <a:lnTo>
                      <a:pt x="13" y="0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19"/>
                    </a:lnTo>
                    <a:lnTo>
                      <a:pt x="22" y="22"/>
                    </a:lnTo>
                    <a:lnTo>
                      <a:pt x="17" y="24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6" y="24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2" name="Freeform 54">
                <a:extLst>
                  <a:ext uri="{FF2B5EF4-FFF2-40B4-BE49-F238E27FC236}">
                    <a16:creationId xmlns:a16="http://schemas.microsoft.com/office/drawing/2014/main" id="{BBD607B2-D581-CE87-3E71-99D4CB5E0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885"/>
                <a:ext cx="17" cy="15"/>
              </a:xfrm>
              <a:custGeom>
                <a:avLst/>
                <a:gdLst>
                  <a:gd name="T0" fmla="*/ 0 w 33"/>
                  <a:gd name="T1" fmla="*/ 0 h 30"/>
                  <a:gd name="T2" fmla="*/ 0 w 33"/>
                  <a:gd name="T3" fmla="*/ 0 h 30"/>
                  <a:gd name="T4" fmla="*/ 11 w 33"/>
                  <a:gd name="T5" fmla="*/ 4 h 30"/>
                  <a:gd name="T6" fmla="*/ 20 w 33"/>
                  <a:gd name="T7" fmla="*/ 9 h 30"/>
                  <a:gd name="T8" fmla="*/ 25 w 33"/>
                  <a:gd name="T9" fmla="*/ 12 h 30"/>
                  <a:gd name="T10" fmla="*/ 28 w 33"/>
                  <a:gd name="T11" fmla="*/ 15 h 30"/>
                  <a:gd name="T12" fmla="*/ 31 w 33"/>
                  <a:gd name="T13" fmla="*/ 20 h 30"/>
                  <a:gd name="T14" fmla="*/ 33 w 33"/>
                  <a:gd name="T15" fmla="*/ 25 h 30"/>
                  <a:gd name="T16" fmla="*/ 33 w 33"/>
                  <a:gd name="T17" fmla="*/ 25 h 30"/>
                  <a:gd name="T18" fmla="*/ 30 w 33"/>
                  <a:gd name="T19" fmla="*/ 28 h 30"/>
                  <a:gd name="T20" fmla="*/ 27 w 33"/>
                  <a:gd name="T21" fmla="*/ 30 h 30"/>
                  <a:gd name="T22" fmla="*/ 27 w 33"/>
                  <a:gd name="T23" fmla="*/ 30 h 30"/>
                  <a:gd name="T24" fmla="*/ 20 w 33"/>
                  <a:gd name="T25" fmla="*/ 30 h 30"/>
                  <a:gd name="T26" fmla="*/ 16 w 33"/>
                  <a:gd name="T27" fmla="*/ 27 h 30"/>
                  <a:gd name="T28" fmla="*/ 12 w 33"/>
                  <a:gd name="T29" fmla="*/ 25 h 30"/>
                  <a:gd name="T30" fmla="*/ 8 w 33"/>
                  <a:gd name="T31" fmla="*/ 20 h 30"/>
                  <a:gd name="T32" fmla="*/ 3 w 33"/>
                  <a:gd name="T33" fmla="*/ 11 h 30"/>
                  <a:gd name="T34" fmla="*/ 0 w 33"/>
                  <a:gd name="T35" fmla="*/ 0 h 30"/>
                  <a:gd name="T36" fmla="*/ 0 w 33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lnTo>
                      <a:pt x="0" y="0"/>
                    </a:lnTo>
                    <a:lnTo>
                      <a:pt x="11" y="4"/>
                    </a:lnTo>
                    <a:lnTo>
                      <a:pt x="20" y="9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1" y="20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0" y="2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0" y="30"/>
                    </a:lnTo>
                    <a:lnTo>
                      <a:pt x="16" y="27"/>
                    </a:lnTo>
                    <a:lnTo>
                      <a:pt x="12" y="25"/>
                    </a:lnTo>
                    <a:lnTo>
                      <a:pt x="8" y="20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3" name="Freeform 55">
                <a:extLst>
                  <a:ext uri="{FF2B5EF4-FFF2-40B4-BE49-F238E27FC236}">
                    <a16:creationId xmlns:a16="http://schemas.microsoft.com/office/drawing/2014/main" id="{04223537-3526-341A-9BE3-6A89D0CD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929"/>
                <a:ext cx="13" cy="12"/>
              </a:xfrm>
              <a:custGeom>
                <a:avLst/>
                <a:gdLst>
                  <a:gd name="T0" fmla="*/ 13 w 27"/>
                  <a:gd name="T1" fmla="*/ 0 h 24"/>
                  <a:gd name="T2" fmla="*/ 13 w 27"/>
                  <a:gd name="T3" fmla="*/ 0 h 24"/>
                  <a:gd name="T4" fmla="*/ 17 w 27"/>
                  <a:gd name="T5" fmla="*/ 0 h 24"/>
                  <a:gd name="T6" fmla="*/ 22 w 27"/>
                  <a:gd name="T7" fmla="*/ 3 h 24"/>
                  <a:gd name="T8" fmla="*/ 24 w 27"/>
                  <a:gd name="T9" fmla="*/ 6 h 24"/>
                  <a:gd name="T10" fmla="*/ 25 w 27"/>
                  <a:gd name="T11" fmla="*/ 11 h 24"/>
                  <a:gd name="T12" fmla="*/ 25 w 27"/>
                  <a:gd name="T13" fmla="*/ 11 h 24"/>
                  <a:gd name="T14" fmla="*/ 27 w 27"/>
                  <a:gd name="T15" fmla="*/ 17 h 24"/>
                  <a:gd name="T16" fmla="*/ 24 w 27"/>
                  <a:gd name="T17" fmla="*/ 20 h 24"/>
                  <a:gd name="T18" fmla="*/ 19 w 27"/>
                  <a:gd name="T19" fmla="*/ 24 h 24"/>
                  <a:gd name="T20" fmla="*/ 14 w 27"/>
                  <a:gd name="T21" fmla="*/ 24 h 24"/>
                  <a:gd name="T22" fmla="*/ 14 w 27"/>
                  <a:gd name="T23" fmla="*/ 24 h 24"/>
                  <a:gd name="T24" fmla="*/ 8 w 27"/>
                  <a:gd name="T25" fmla="*/ 24 h 24"/>
                  <a:gd name="T26" fmla="*/ 3 w 27"/>
                  <a:gd name="T27" fmla="*/ 22 h 24"/>
                  <a:gd name="T28" fmla="*/ 0 w 27"/>
                  <a:gd name="T29" fmla="*/ 19 h 24"/>
                  <a:gd name="T30" fmla="*/ 0 w 27"/>
                  <a:gd name="T31" fmla="*/ 14 h 24"/>
                  <a:gd name="T32" fmla="*/ 0 w 27"/>
                  <a:gd name="T33" fmla="*/ 14 h 24"/>
                  <a:gd name="T34" fmla="*/ 0 w 27"/>
                  <a:gd name="T35" fmla="*/ 9 h 24"/>
                  <a:gd name="T36" fmla="*/ 3 w 27"/>
                  <a:gd name="T37" fmla="*/ 6 h 24"/>
                  <a:gd name="T38" fmla="*/ 8 w 27"/>
                  <a:gd name="T39" fmla="*/ 1 h 24"/>
                  <a:gd name="T40" fmla="*/ 13 w 27"/>
                  <a:gd name="T41" fmla="*/ 0 h 24"/>
                  <a:gd name="T42" fmla="*/ 13 w 27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4">
                    <a:moveTo>
                      <a:pt x="13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" y="3"/>
                    </a:lnTo>
                    <a:lnTo>
                      <a:pt x="24" y="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7"/>
                    </a:lnTo>
                    <a:lnTo>
                      <a:pt x="24" y="20"/>
                    </a:lnTo>
                    <a:lnTo>
                      <a:pt x="19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8" y="24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4" name="Freeform 56">
                <a:extLst>
                  <a:ext uri="{FF2B5EF4-FFF2-40B4-BE49-F238E27FC236}">
                    <a16:creationId xmlns:a16="http://schemas.microsoft.com/office/drawing/2014/main" id="{BAD8C71B-7F69-9F5E-F27B-0DC7E11D7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636"/>
                <a:ext cx="12" cy="15"/>
              </a:xfrm>
              <a:custGeom>
                <a:avLst/>
                <a:gdLst>
                  <a:gd name="T0" fmla="*/ 8 w 24"/>
                  <a:gd name="T1" fmla="*/ 28 h 28"/>
                  <a:gd name="T2" fmla="*/ 8 w 24"/>
                  <a:gd name="T3" fmla="*/ 28 h 28"/>
                  <a:gd name="T4" fmla="*/ 5 w 24"/>
                  <a:gd name="T5" fmla="*/ 25 h 28"/>
                  <a:gd name="T6" fmla="*/ 2 w 24"/>
                  <a:gd name="T7" fmla="*/ 22 h 28"/>
                  <a:gd name="T8" fmla="*/ 0 w 24"/>
                  <a:gd name="T9" fmla="*/ 17 h 28"/>
                  <a:gd name="T10" fmla="*/ 0 w 24"/>
                  <a:gd name="T11" fmla="*/ 13 h 28"/>
                  <a:gd name="T12" fmla="*/ 0 w 24"/>
                  <a:gd name="T13" fmla="*/ 13 h 28"/>
                  <a:gd name="T14" fmla="*/ 2 w 24"/>
                  <a:gd name="T15" fmla="*/ 6 h 28"/>
                  <a:gd name="T16" fmla="*/ 5 w 24"/>
                  <a:gd name="T17" fmla="*/ 3 h 28"/>
                  <a:gd name="T18" fmla="*/ 8 w 24"/>
                  <a:gd name="T19" fmla="*/ 0 h 28"/>
                  <a:gd name="T20" fmla="*/ 15 w 24"/>
                  <a:gd name="T21" fmla="*/ 0 h 28"/>
                  <a:gd name="T22" fmla="*/ 15 w 24"/>
                  <a:gd name="T23" fmla="*/ 0 h 28"/>
                  <a:gd name="T24" fmla="*/ 19 w 24"/>
                  <a:gd name="T25" fmla="*/ 1 h 28"/>
                  <a:gd name="T26" fmla="*/ 23 w 24"/>
                  <a:gd name="T27" fmla="*/ 3 h 28"/>
                  <a:gd name="T28" fmla="*/ 24 w 24"/>
                  <a:gd name="T29" fmla="*/ 5 h 28"/>
                  <a:gd name="T30" fmla="*/ 24 w 24"/>
                  <a:gd name="T31" fmla="*/ 9 h 28"/>
                  <a:gd name="T32" fmla="*/ 24 w 24"/>
                  <a:gd name="T33" fmla="*/ 9 h 28"/>
                  <a:gd name="T34" fmla="*/ 19 w 24"/>
                  <a:gd name="T35" fmla="*/ 20 h 28"/>
                  <a:gd name="T36" fmla="*/ 15 w 24"/>
                  <a:gd name="T37" fmla="*/ 25 h 28"/>
                  <a:gd name="T38" fmla="*/ 8 w 24"/>
                  <a:gd name="T39" fmla="*/ 28 h 28"/>
                  <a:gd name="T40" fmla="*/ 8 w 24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8" y="28"/>
                    </a:moveTo>
                    <a:lnTo>
                      <a:pt x="8" y="28"/>
                    </a:lnTo>
                    <a:lnTo>
                      <a:pt x="5" y="25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4" y="5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19" y="20"/>
                    </a:lnTo>
                    <a:lnTo>
                      <a:pt x="15" y="25"/>
                    </a:lnTo>
                    <a:lnTo>
                      <a:pt x="8" y="28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5" name="Freeform 57">
                <a:extLst>
                  <a:ext uri="{FF2B5EF4-FFF2-40B4-BE49-F238E27FC236}">
                    <a16:creationId xmlns:a16="http://schemas.microsoft.com/office/drawing/2014/main" id="{BBA75BA1-3BCD-1E3B-1F25-AFE6EDE65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3304"/>
                <a:ext cx="8" cy="12"/>
              </a:xfrm>
              <a:custGeom>
                <a:avLst/>
                <a:gdLst>
                  <a:gd name="T0" fmla="*/ 3 w 15"/>
                  <a:gd name="T1" fmla="*/ 0 h 24"/>
                  <a:gd name="T2" fmla="*/ 3 w 15"/>
                  <a:gd name="T3" fmla="*/ 0 h 24"/>
                  <a:gd name="T4" fmla="*/ 11 w 15"/>
                  <a:gd name="T5" fmla="*/ 8 h 24"/>
                  <a:gd name="T6" fmla="*/ 15 w 15"/>
                  <a:gd name="T7" fmla="*/ 14 h 24"/>
                  <a:gd name="T8" fmla="*/ 15 w 15"/>
                  <a:gd name="T9" fmla="*/ 14 h 24"/>
                  <a:gd name="T10" fmla="*/ 15 w 15"/>
                  <a:gd name="T11" fmla="*/ 19 h 24"/>
                  <a:gd name="T12" fmla="*/ 14 w 15"/>
                  <a:gd name="T13" fmla="*/ 21 h 24"/>
                  <a:gd name="T14" fmla="*/ 11 w 15"/>
                  <a:gd name="T15" fmla="*/ 24 h 24"/>
                  <a:gd name="T16" fmla="*/ 6 w 15"/>
                  <a:gd name="T17" fmla="*/ 24 h 24"/>
                  <a:gd name="T18" fmla="*/ 6 w 15"/>
                  <a:gd name="T19" fmla="*/ 24 h 24"/>
                  <a:gd name="T20" fmla="*/ 3 w 15"/>
                  <a:gd name="T21" fmla="*/ 24 h 24"/>
                  <a:gd name="T22" fmla="*/ 1 w 15"/>
                  <a:gd name="T23" fmla="*/ 21 h 24"/>
                  <a:gd name="T24" fmla="*/ 0 w 15"/>
                  <a:gd name="T25" fmla="*/ 18 h 24"/>
                  <a:gd name="T26" fmla="*/ 0 w 15"/>
                  <a:gd name="T27" fmla="*/ 13 h 24"/>
                  <a:gd name="T28" fmla="*/ 0 w 15"/>
                  <a:gd name="T29" fmla="*/ 13 h 24"/>
                  <a:gd name="T30" fmla="*/ 3 w 15"/>
                  <a:gd name="T31" fmla="*/ 0 h 24"/>
                  <a:gd name="T32" fmla="*/ 3 w 15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4">
                    <a:moveTo>
                      <a:pt x="3" y="0"/>
                    </a:moveTo>
                    <a:lnTo>
                      <a:pt x="3" y="0"/>
                    </a:lnTo>
                    <a:lnTo>
                      <a:pt x="11" y="8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1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6" name="Freeform 58">
                <a:extLst>
                  <a:ext uri="{FF2B5EF4-FFF2-40B4-BE49-F238E27FC236}">
                    <a16:creationId xmlns:a16="http://schemas.microsoft.com/office/drawing/2014/main" id="{83C3CFE4-D165-67E8-106E-6F6BF152B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084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7" name="Freeform 59">
                <a:extLst>
                  <a:ext uri="{FF2B5EF4-FFF2-40B4-BE49-F238E27FC236}">
                    <a16:creationId xmlns:a16="http://schemas.microsoft.com/office/drawing/2014/main" id="{07D18D93-ED87-4A18-EEB8-E32D8598E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724"/>
                <a:ext cx="5" cy="3"/>
              </a:xfrm>
              <a:custGeom>
                <a:avLst/>
                <a:gdLst>
                  <a:gd name="T0" fmla="*/ 0 w 9"/>
                  <a:gd name="T1" fmla="*/ 5 h 7"/>
                  <a:gd name="T2" fmla="*/ 0 w 9"/>
                  <a:gd name="T3" fmla="*/ 5 h 7"/>
                  <a:gd name="T4" fmla="*/ 6 w 9"/>
                  <a:gd name="T5" fmla="*/ 0 h 7"/>
                  <a:gd name="T6" fmla="*/ 6 w 9"/>
                  <a:gd name="T7" fmla="*/ 0 h 7"/>
                  <a:gd name="T8" fmla="*/ 9 w 9"/>
                  <a:gd name="T9" fmla="*/ 3 h 7"/>
                  <a:gd name="T10" fmla="*/ 9 w 9"/>
                  <a:gd name="T11" fmla="*/ 3 h 7"/>
                  <a:gd name="T12" fmla="*/ 1 w 9"/>
                  <a:gd name="T13" fmla="*/ 7 h 7"/>
                  <a:gd name="T14" fmla="*/ 0 w 9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8" name="Freeform 60">
                <a:extLst>
                  <a:ext uri="{FF2B5EF4-FFF2-40B4-BE49-F238E27FC236}">
                    <a16:creationId xmlns:a16="http://schemas.microsoft.com/office/drawing/2014/main" id="{34BB18DA-47AE-B04A-B867-D37373108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" y="2882"/>
                <a:ext cx="3" cy="3"/>
              </a:xfrm>
              <a:custGeom>
                <a:avLst/>
                <a:gdLst>
                  <a:gd name="T0" fmla="*/ 6 w 6"/>
                  <a:gd name="T1" fmla="*/ 1 h 5"/>
                  <a:gd name="T2" fmla="*/ 6 w 6"/>
                  <a:gd name="T3" fmla="*/ 1 h 5"/>
                  <a:gd name="T4" fmla="*/ 4 w 6"/>
                  <a:gd name="T5" fmla="*/ 5 h 5"/>
                  <a:gd name="T6" fmla="*/ 4 w 6"/>
                  <a:gd name="T7" fmla="*/ 5 h 5"/>
                  <a:gd name="T8" fmla="*/ 0 w 6"/>
                  <a:gd name="T9" fmla="*/ 1 h 5"/>
                  <a:gd name="T10" fmla="*/ 0 w 6"/>
                  <a:gd name="T11" fmla="*/ 1 h 5"/>
                  <a:gd name="T12" fmla="*/ 1 w 6"/>
                  <a:gd name="T13" fmla="*/ 0 h 5"/>
                  <a:gd name="T14" fmla="*/ 1 w 6"/>
                  <a:gd name="T15" fmla="*/ 0 h 5"/>
                  <a:gd name="T16" fmla="*/ 6 w 6"/>
                  <a:gd name="T17" fmla="*/ 1 h 5"/>
                  <a:gd name="T18" fmla="*/ 6 w 6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lnTo>
                      <a:pt x="6" y="1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9" name="Freeform 61">
                <a:extLst>
                  <a:ext uri="{FF2B5EF4-FFF2-40B4-BE49-F238E27FC236}">
                    <a16:creationId xmlns:a16="http://schemas.microsoft.com/office/drawing/2014/main" id="{BA06313C-3945-2E7B-02F4-743BDB50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" y="3323"/>
                <a:ext cx="3" cy="3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5 w 7"/>
                  <a:gd name="T5" fmla="*/ 0 h 5"/>
                  <a:gd name="T6" fmla="*/ 5 w 7"/>
                  <a:gd name="T7" fmla="*/ 0 h 5"/>
                  <a:gd name="T8" fmla="*/ 7 w 7"/>
                  <a:gd name="T9" fmla="*/ 3 h 5"/>
                  <a:gd name="T10" fmla="*/ 7 w 7"/>
                  <a:gd name="T11" fmla="*/ 3 h 5"/>
                  <a:gd name="T12" fmla="*/ 2 w 7"/>
                  <a:gd name="T13" fmla="*/ 5 h 5"/>
                  <a:gd name="T14" fmla="*/ 2 w 7"/>
                  <a:gd name="T15" fmla="*/ 5 h 5"/>
                  <a:gd name="T16" fmla="*/ 0 w 7"/>
                  <a:gd name="T17" fmla="*/ 3 h 5"/>
                  <a:gd name="T18" fmla="*/ 0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0" name="Freeform 62">
                <a:extLst>
                  <a:ext uri="{FF2B5EF4-FFF2-40B4-BE49-F238E27FC236}">
                    <a16:creationId xmlns:a16="http://schemas.microsoft.com/office/drawing/2014/main" id="{EFF29661-1612-1552-D302-945EE735D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" y="4713"/>
                <a:ext cx="3" cy="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4 w 4"/>
                  <a:gd name="T5" fmla="*/ 4 h 6"/>
                  <a:gd name="T6" fmla="*/ 4 w 4"/>
                  <a:gd name="T7" fmla="*/ 4 h 6"/>
                  <a:gd name="T8" fmla="*/ 3 w 4"/>
                  <a:gd name="T9" fmla="*/ 6 h 6"/>
                  <a:gd name="T10" fmla="*/ 3 w 4"/>
                  <a:gd name="T11" fmla="*/ 6 h 6"/>
                  <a:gd name="T12" fmla="*/ 0 w 4"/>
                  <a:gd name="T13" fmla="*/ 1 h 6"/>
                  <a:gd name="T14" fmla="*/ 0 w 4"/>
                  <a:gd name="T15" fmla="*/ 1 h 6"/>
                  <a:gd name="T16" fmla="*/ 3 w 4"/>
                  <a:gd name="T17" fmla="*/ 0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1" name="Freeform 63">
                <a:extLst>
                  <a:ext uri="{FF2B5EF4-FFF2-40B4-BE49-F238E27FC236}">
                    <a16:creationId xmlns:a16="http://schemas.microsoft.com/office/drawing/2014/main" id="{407E3F00-92A6-0DCB-3DF5-8B0F8FD2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2050"/>
                <a:ext cx="4" cy="3"/>
              </a:xfrm>
              <a:custGeom>
                <a:avLst/>
                <a:gdLst>
                  <a:gd name="T0" fmla="*/ 6 w 8"/>
                  <a:gd name="T1" fmla="*/ 7 h 7"/>
                  <a:gd name="T2" fmla="*/ 6 w 8"/>
                  <a:gd name="T3" fmla="*/ 7 h 7"/>
                  <a:gd name="T4" fmla="*/ 2 w 8"/>
                  <a:gd name="T5" fmla="*/ 5 h 7"/>
                  <a:gd name="T6" fmla="*/ 0 w 8"/>
                  <a:gd name="T7" fmla="*/ 3 h 7"/>
                  <a:gd name="T8" fmla="*/ 0 w 8"/>
                  <a:gd name="T9" fmla="*/ 2 h 7"/>
                  <a:gd name="T10" fmla="*/ 0 w 8"/>
                  <a:gd name="T11" fmla="*/ 2 h 7"/>
                  <a:gd name="T12" fmla="*/ 2 w 8"/>
                  <a:gd name="T13" fmla="*/ 0 h 7"/>
                  <a:gd name="T14" fmla="*/ 5 w 8"/>
                  <a:gd name="T15" fmla="*/ 0 h 7"/>
                  <a:gd name="T16" fmla="*/ 8 w 8"/>
                  <a:gd name="T17" fmla="*/ 5 h 7"/>
                  <a:gd name="T18" fmla="*/ 6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7"/>
                    </a:move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5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2" name="Freeform 64">
                <a:extLst>
                  <a:ext uri="{FF2B5EF4-FFF2-40B4-BE49-F238E27FC236}">
                    <a16:creationId xmlns:a16="http://schemas.microsoft.com/office/drawing/2014/main" id="{63C8C50C-1C3F-7121-66E7-F66AC27F4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929"/>
                <a:ext cx="3" cy="6"/>
              </a:xfrm>
              <a:custGeom>
                <a:avLst/>
                <a:gdLst>
                  <a:gd name="T0" fmla="*/ 6 w 6"/>
                  <a:gd name="T1" fmla="*/ 13 h 13"/>
                  <a:gd name="T2" fmla="*/ 6 w 6"/>
                  <a:gd name="T3" fmla="*/ 13 h 13"/>
                  <a:gd name="T4" fmla="*/ 3 w 6"/>
                  <a:gd name="T5" fmla="*/ 11 h 13"/>
                  <a:gd name="T6" fmla="*/ 0 w 6"/>
                  <a:gd name="T7" fmla="*/ 8 h 13"/>
                  <a:gd name="T8" fmla="*/ 0 w 6"/>
                  <a:gd name="T9" fmla="*/ 5 h 13"/>
                  <a:gd name="T10" fmla="*/ 0 w 6"/>
                  <a:gd name="T11" fmla="*/ 0 h 13"/>
                  <a:gd name="T12" fmla="*/ 0 w 6"/>
                  <a:gd name="T13" fmla="*/ 0 h 13"/>
                  <a:gd name="T14" fmla="*/ 3 w 6"/>
                  <a:gd name="T15" fmla="*/ 2 h 13"/>
                  <a:gd name="T16" fmla="*/ 6 w 6"/>
                  <a:gd name="T17" fmla="*/ 5 h 13"/>
                  <a:gd name="T18" fmla="*/ 6 w 6"/>
                  <a:gd name="T19" fmla="*/ 13 h 13"/>
                  <a:gd name="T20" fmla="*/ 6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lnTo>
                      <a:pt x="6" y="13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3" name="Freeform 65">
                <a:extLst>
                  <a:ext uri="{FF2B5EF4-FFF2-40B4-BE49-F238E27FC236}">
                    <a16:creationId xmlns:a16="http://schemas.microsoft.com/office/drawing/2014/main" id="{8FFC8C33-EDB7-6CCD-CE2F-6E3AA9954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7" y="1728"/>
                <a:ext cx="3" cy="4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7 h 8"/>
                  <a:gd name="T4" fmla="*/ 2 w 7"/>
                  <a:gd name="T5" fmla="*/ 2 h 8"/>
                  <a:gd name="T6" fmla="*/ 3 w 7"/>
                  <a:gd name="T7" fmla="*/ 0 h 8"/>
                  <a:gd name="T8" fmla="*/ 5 w 7"/>
                  <a:gd name="T9" fmla="*/ 0 h 8"/>
                  <a:gd name="T10" fmla="*/ 5 w 7"/>
                  <a:gd name="T11" fmla="*/ 0 h 8"/>
                  <a:gd name="T12" fmla="*/ 7 w 7"/>
                  <a:gd name="T13" fmla="*/ 2 h 8"/>
                  <a:gd name="T14" fmla="*/ 7 w 7"/>
                  <a:gd name="T15" fmla="*/ 5 h 8"/>
                  <a:gd name="T16" fmla="*/ 2 w 7"/>
                  <a:gd name="T17" fmla="*/ 8 h 8"/>
                  <a:gd name="T18" fmla="*/ 0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2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4" name="Freeform 66">
                <a:extLst>
                  <a:ext uri="{FF2B5EF4-FFF2-40B4-BE49-F238E27FC236}">
                    <a16:creationId xmlns:a16="http://schemas.microsoft.com/office/drawing/2014/main" id="{0C69E373-820D-4644-47C3-91E5D3EC4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426"/>
                <a:ext cx="3" cy="2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2 h 5"/>
                  <a:gd name="T4" fmla="*/ 2 w 6"/>
                  <a:gd name="T5" fmla="*/ 5 h 5"/>
                  <a:gd name="T6" fmla="*/ 2 w 6"/>
                  <a:gd name="T7" fmla="*/ 5 h 5"/>
                  <a:gd name="T8" fmla="*/ 0 w 6"/>
                  <a:gd name="T9" fmla="*/ 2 h 5"/>
                  <a:gd name="T10" fmla="*/ 0 w 6"/>
                  <a:gd name="T11" fmla="*/ 2 h 5"/>
                  <a:gd name="T12" fmla="*/ 5 w 6"/>
                  <a:gd name="T13" fmla="*/ 0 h 5"/>
                  <a:gd name="T14" fmla="*/ 5 w 6"/>
                  <a:gd name="T15" fmla="*/ 0 h 5"/>
                  <a:gd name="T16" fmla="*/ 6 w 6"/>
                  <a:gd name="T17" fmla="*/ 2 h 5"/>
                  <a:gd name="T18" fmla="*/ 6 w 6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5" name="Freeform 67">
                <a:extLst>
                  <a:ext uri="{FF2B5EF4-FFF2-40B4-BE49-F238E27FC236}">
                    <a16:creationId xmlns:a16="http://schemas.microsoft.com/office/drawing/2014/main" id="{29F3E77A-7957-CCAC-3F68-814E1FD12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1505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2 w 8"/>
                  <a:gd name="T5" fmla="*/ 6 h 6"/>
                  <a:gd name="T6" fmla="*/ 2 w 8"/>
                  <a:gd name="T7" fmla="*/ 6 h 6"/>
                  <a:gd name="T8" fmla="*/ 0 w 8"/>
                  <a:gd name="T9" fmla="*/ 3 h 6"/>
                  <a:gd name="T10" fmla="*/ 0 w 8"/>
                  <a:gd name="T11" fmla="*/ 3 h 6"/>
                  <a:gd name="T12" fmla="*/ 7 w 8"/>
                  <a:gd name="T13" fmla="*/ 0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6" name="Freeform 68">
                <a:extLst>
                  <a:ext uri="{FF2B5EF4-FFF2-40B4-BE49-F238E27FC236}">
                    <a16:creationId xmlns:a16="http://schemas.microsoft.com/office/drawing/2014/main" id="{544A34F9-B235-A1B7-1F0B-597B51416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1185"/>
                <a:ext cx="3" cy="3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6 w 8"/>
                  <a:gd name="T9" fmla="*/ 4 h 4"/>
                  <a:gd name="T10" fmla="*/ 6 w 8"/>
                  <a:gd name="T11" fmla="*/ 4 h 4"/>
                  <a:gd name="T12" fmla="*/ 0 w 8"/>
                  <a:gd name="T13" fmla="*/ 1 h 4"/>
                  <a:gd name="T14" fmla="*/ 0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7" name="Freeform 69">
                <a:extLst>
                  <a:ext uri="{FF2B5EF4-FFF2-40B4-BE49-F238E27FC236}">
                    <a16:creationId xmlns:a16="http://schemas.microsoft.com/office/drawing/2014/main" id="{DE2B8F77-D881-9FAD-3733-FE9C87274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202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8" name="Freeform 70">
                <a:extLst>
                  <a:ext uri="{FF2B5EF4-FFF2-40B4-BE49-F238E27FC236}">
                    <a16:creationId xmlns:a16="http://schemas.microsoft.com/office/drawing/2014/main" id="{BBB15090-2953-0030-22A7-DAB569A77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199"/>
                <a:ext cx="6" cy="5"/>
              </a:xfrm>
              <a:custGeom>
                <a:avLst/>
                <a:gdLst>
                  <a:gd name="T0" fmla="*/ 2 w 13"/>
                  <a:gd name="T1" fmla="*/ 0 h 11"/>
                  <a:gd name="T2" fmla="*/ 2 w 13"/>
                  <a:gd name="T3" fmla="*/ 0 h 11"/>
                  <a:gd name="T4" fmla="*/ 10 w 13"/>
                  <a:gd name="T5" fmla="*/ 2 h 11"/>
                  <a:gd name="T6" fmla="*/ 11 w 13"/>
                  <a:gd name="T7" fmla="*/ 3 h 11"/>
                  <a:gd name="T8" fmla="*/ 13 w 13"/>
                  <a:gd name="T9" fmla="*/ 7 h 11"/>
                  <a:gd name="T10" fmla="*/ 13 w 13"/>
                  <a:gd name="T11" fmla="*/ 7 h 11"/>
                  <a:gd name="T12" fmla="*/ 11 w 13"/>
                  <a:gd name="T13" fmla="*/ 10 h 11"/>
                  <a:gd name="T14" fmla="*/ 10 w 13"/>
                  <a:gd name="T15" fmla="*/ 11 h 11"/>
                  <a:gd name="T16" fmla="*/ 10 w 13"/>
                  <a:gd name="T17" fmla="*/ 11 h 11"/>
                  <a:gd name="T18" fmla="*/ 5 w 13"/>
                  <a:gd name="T19" fmla="*/ 10 h 11"/>
                  <a:gd name="T20" fmla="*/ 3 w 13"/>
                  <a:gd name="T21" fmla="*/ 8 h 11"/>
                  <a:gd name="T22" fmla="*/ 0 w 13"/>
                  <a:gd name="T23" fmla="*/ 2 h 11"/>
                  <a:gd name="T24" fmla="*/ 2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lnTo>
                      <a:pt x="2" y="0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9" name="Freeform 71">
                <a:extLst>
                  <a:ext uri="{FF2B5EF4-FFF2-40B4-BE49-F238E27FC236}">
                    <a16:creationId xmlns:a16="http://schemas.microsoft.com/office/drawing/2014/main" id="{856DB789-6BB7-9B0A-BFA8-1135E3E9A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123"/>
                <a:ext cx="6" cy="5"/>
              </a:xfrm>
              <a:custGeom>
                <a:avLst/>
                <a:gdLst>
                  <a:gd name="T0" fmla="*/ 0 w 11"/>
                  <a:gd name="T1" fmla="*/ 8 h 9"/>
                  <a:gd name="T2" fmla="*/ 0 w 11"/>
                  <a:gd name="T3" fmla="*/ 8 h 9"/>
                  <a:gd name="T4" fmla="*/ 2 w 11"/>
                  <a:gd name="T5" fmla="*/ 3 h 9"/>
                  <a:gd name="T6" fmla="*/ 3 w 11"/>
                  <a:gd name="T7" fmla="*/ 1 h 9"/>
                  <a:gd name="T8" fmla="*/ 7 w 11"/>
                  <a:gd name="T9" fmla="*/ 0 h 9"/>
                  <a:gd name="T10" fmla="*/ 7 w 11"/>
                  <a:gd name="T11" fmla="*/ 0 h 9"/>
                  <a:gd name="T12" fmla="*/ 10 w 11"/>
                  <a:gd name="T13" fmla="*/ 1 h 9"/>
                  <a:gd name="T14" fmla="*/ 11 w 11"/>
                  <a:gd name="T15" fmla="*/ 5 h 9"/>
                  <a:gd name="T16" fmla="*/ 11 w 11"/>
                  <a:gd name="T17" fmla="*/ 5 h 9"/>
                  <a:gd name="T18" fmla="*/ 10 w 11"/>
                  <a:gd name="T19" fmla="*/ 8 h 9"/>
                  <a:gd name="T20" fmla="*/ 8 w 11"/>
                  <a:gd name="T21" fmla="*/ 9 h 9"/>
                  <a:gd name="T22" fmla="*/ 2 w 11"/>
                  <a:gd name="T23" fmla="*/ 9 h 9"/>
                  <a:gd name="T24" fmla="*/ 0 w 11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lnTo>
                      <a:pt x="0" y="8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0" name="Freeform 72">
                <a:extLst>
                  <a:ext uri="{FF2B5EF4-FFF2-40B4-BE49-F238E27FC236}">
                    <a16:creationId xmlns:a16="http://schemas.microsoft.com/office/drawing/2014/main" id="{CB201813-19E8-1DFD-9651-9368BCBE2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050"/>
                <a:ext cx="3" cy="2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  <a:gd name="T4" fmla="*/ 2 w 7"/>
                  <a:gd name="T5" fmla="*/ 5 h 5"/>
                  <a:gd name="T6" fmla="*/ 2 w 7"/>
                  <a:gd name="T7" fmla="*/ 5 h 5"/>
                  <a:gd name="T8" fmla="*/ 0 w 7"/>
                  <a:gd name="T9" fmla="*/ 2 h 5"/>
                  <a:gd name="T10" fmla="*/ 0 w 7"/>
                  <a:gd name="T11" fmla="*/ 2 h 5"/>
                  <a:gd name="T12" fmla="*/ 5 w 7"/>
                  <a:gd name="T13" fmla="*/ 0 h 5"/>
                  <a:gd name="T14" fmla="*/ 5 w 7"/>
                  <a:gd name="T15" fmla="*/ 0 h 5"/>
                  <a:gd name="T16" fmla="*/ 7 w 7"/>
                  <a:gd name="T17" fmla="*/ 2 h 5"/>
                  <a:gd name="T18" fmla="*/ 7 w 7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1" name="Freeform 73">
                <a:extLst>
                  <a:ext uri="{FF2B5EF4-FFF2-40B4-BE49-F238E27FC236}">
                    <a16:creationId xmlns:a16="http://schemas.microsoft.com/office/drawing/2014/main" id="{92540F5E-F691-2B00-4100-CCF68824F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627"/>
                <a:ext cx="7" cy="3"/>
              </a:xfrm>
              <a:custGeom>
                <a:avLst/>
                <a:gdLst>
                  <a:gd name="T0" fmla="*/ 13 w 13"/>
                  <a:gd name="T1" fmla="*/ 6 h 6"/>
                  <a:gd name="T2" fmla="*/ 13 w 13"/>
                  <a:gd name="T3" fmla="*/ 6 h 6"/>
                  <a:gd name="T4" fmla="*/ 5 w 13"/>
                  <a:gd name="T5" fmla="*/ 5 h 6"/>
                  <a:gd name="T6" fmla="*/ 1 w 13"/>
                  <a:gd name="T7" fmla="*/ 3 h 6"/>
                  <a:gd name="T8" fmla="*/ 0 w 13"/>
                  <a:gd name="T9" fmla="*/ 0 h 6"/>
                  <a:gd name="T10" fmla="*/ 0 w 13"/>
                  <a:gd name="T11" fmla="*/ 0 h 6"/>
                  <a:gd name="T12" fmla="*/ 5 w 13"/>
                  <a:gd name="T13" fmla="*/ 0 h 6"/>
                  <a:gd name="T14" fmla="*/ 8 w 13"/>
                  <a:gd name="T15" fmla="*/ 0 h 6"/>
                  <a:gd name="T16" fmla="*/ 11 w 13"/>
                  <a:gd name="T17" fmla="*/ 3 h 6"/>
                  <a:gd name="T18" fmla="*/ 13 w 13"/>
                  <a:gd name="T19" fmla="*/ 6 h 6"/>
                  <a:gd name="T20" fmla="*/ 13 w 13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13" y="6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2" name="Freeform 74">
                <a:extLst>
                  <a:ext uri="{FF2B5EF4-FFF2-40B4-BE49-F238E27FC236}">
                    <a16:creationId xmlns:a16="http://schemas.microsoft.com/office/drawing/2014/main" id="{503F8683-0AF2-ECF7-34DA-AA1AAEDB5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46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5 w 8"/>
                  <a:gd name="T5" fmla="*/ 6 h 6"/>
                  <a:gd name="T6" fmla="*/ 2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0 w 8"/>
                  <a:gd name="T13" fmla="*/ 3 h 6"/>
                  <a:gd name="T14" fmla="*/ 2 w 8"/>
                  <a:gd name="T15" fmla="*/ 1 h 6"/>
                  <a:gd name="T16" fmla="*/ 7 w 8"/>
                  <a:gd name="T17" fmla="*/ 0 h 6"/>
                  <a:gd name="T18" fmla="*/ 8 w 8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3" name="Freeform 75">
                <a:extLst>
                  <a:ext uri="{FF2B5EF4-FFF2-40B4-BE49-F238E27FC236}">
                    <a16:creationId xmlns:a16="http://schemas.microsoft.com/office/drawing/2014/main" id="{64079205-9854-4AF8-FF58-B74D966B9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307"/>
                <a:ext cx="46" cy="31"/>
              </a:xfrm>
              <a:custGeom>
                <a:avLst/>
                <a:gdLst>
                  <a:gd name="T0" fmla="*/ 3 w 92"/>
                  <a:gd name="T1" fmla="*/ 32 h 64"/>
                  <a:gd name="T2" fmla="*/ 0 w 92"/>
                  <a:gd name="T3" fmla="*/ 48 h 64"/>
                  <a:gd name="T4" fmla="*/ 0 w 92"/>
                  <a:gd name="T5" fmla="*/ 48 h 64"/>
                  <a:gd name="T6" fmla="*/ 2 w 92"/>
                  <a:gd name="T7" fmla="*/ 51 h 64"/>
                  <a:gd name="T8" fmla="*/ 7 w 92"/>
                  <a:gd name="T9" fmla="*/ 56 h 64"/>
                  <a:gd name="T10" fmla="*/ 11 w 92"/>
                  <a:gd name="T11" fmla="*/ 59 h 64"/>
                  <a:gd name="T12" fmla="*/ 18 w 92"/>
                  <a:gd name="T13" fmla="*/ 62 h 64"/>
                  <a:gd name="T14" fmla="*/ 24 w 92"/>
                  <a:gd name="T15" fmla="*/ 64 h 64"/>
                  <a:gd name="T16" fmla="*/ 32 w 92"/>
                  <a:gd name="T17" fmla="*/ 64 h 64"/>
                  <a:gd name="T18" fmla="*/ 32 w 92"/>
                  <a:gd name="T19" fmla="*/ 64 h 64"/>
                  <a:gd name="T20" fmla="*/ 40 w 92"/>
                  <a:gd name="T21" fmla="*/ 62 h 64"/>
                  <a:gd name="T22" fmla="*/ 51 w 92"/>
                  <a:gd name="T23" fmla="*/ 57 h 64"/>
                  <a:gd name="T24" fmla="*/ 61 w 92"/>
                  <a:gd name="T25" fmla="*/ 51 h 64"/>
                  <a:gd name="T26" fmla="*/ 70 w 92"/>
                  <a:gd name="T27" fmla="*/ 45 h 64"/>
                  <a:gd name="T28" fmla="*/ 86 w 92"/>
                  <a:gd name="T29" fmla="*/ 30 h 64"/>
                  <a:gd name="T30" fmla="*/ 91 w 92"/>
                  <a:gd name="T31" fmla="*/ 24 h 64"/>
                  <a:gd name="T32" fmla="*/ 92 w 92"/>
                  <a:gd name="T33" fmla="*/ 21 h 64"/>
                  <a:gd name="T34" fmla="*/ 92 w 92"/>
                  <a:gd name="T35" fmla="*/ 21 h 64"/>
                  <a:gd name="T36" fmla="*/ 91 w 92"/>
                  <a:gd name="T37" fmla="*/ 15 h 64"/>
                  <a:gd name="T38" fmla="*/ 88 w 92"/>
                  <a:gd name="T39" fmla="*/ 10 h 64"/>
                  <a:gd name="T40" fmla="*/ 81 w 92"/>
                  <a:gd name="T41" fmla="*/ 5 h 64"/>
                  <a:gd name="T42" fmla="*/ 75 w 92"/>
                  <a:gd name="T43" fmla="*/ 0 h 64"/>
                  <a:gd name="T44" fmla="*/ 75 w 92"/>
                  <a:gd name="T45" fmla="*/ 0 h 64"/>
                  <a:gd name="T46" fmla="*/ 70 w 92"/>
                  <a:gd name="T47" fmla="*/ 0 h 64"/>
                  <a:gd name="T48" fmla="*/ 61 w 92"/>
                  <a:gd name="T49" fmla="*/ 3 h 64"/>
                  <a:gd name="T50" fmla="*/ 37 w 92"/>
                  <a:gd name="T51" fmla="*/ 13 h 64"/>
                  <a:gd name="T52" fmla="*/ 13 w 92"/>
                  <a:gd name="T53" fmla="*/ 24 h 64"/>
                  <a:gd name="T54" fmla="*/ 7 w 92"/>
                  <a:gd name="T55" fmla="*/ 29 h 64"/>
                  <a:gd name="T56" fmla="*/ 3 w 92"/>
                  <a:gd name="T57" fmla="*/ 32 h 64"/>
                  <a:gd name="T58" fmla="*/ 3 w 92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4">
                    <a:moveTo>
                      <a:pt x="3" y="32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7" y="56"/>
                    </a:lnTo>
                    <a:lnTo>
                      <a:pt x="11" y="59"/>
                    </a:lnTo>
                    <a:lnTo>
                      <a:pt x="18" y="62"/>
                    </a:lnTo>
                    <a:lnTo>
                      <a:pt x="24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61" y="51"/>
                    </a:lnTo>
                    <a:lnTo>
                      <a:pt x="70" y="45"/>
                    </a:lnTo>
                    <a:lnTo>
                      <a:pt x="86" y="30"/>
                    </a:lnTo>
                    <a:lnTo>
                      <a:pt x="91" y="24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1" y="15"/>
                    </a:lnTo>
                    <a:lnTo>
                      <a:pt x="88" y="10"/>
                    </a:lnTo>
                    <a:lnTo>
                      <a:pt x="81" y="5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1" y="3"/>
                    </a:lnTo>
                    <a:lnTo>
                      <a:pt x="37" y="13"/>
                    </a:lnTo>
                    <a:lnTo>
                      <a:pt x="13" y="24"/>
                    </a:lnTo>
                    <a:lnTo>
                      <a:pt x="7" y="29"/>
                    </a:lnTo>
                    <a:lnTo>
                      <a:pt x="3" y="32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4" name="Freeform 76">
                <a:extLst>
                  <a:ext uri="{FF2B5EF4-FFF2-40B4-BE49-F238E27FC236}">
                    <a16:creationId xmlns:a16="http://schemas.microsoft.com/office/drawing/2014/main" id="{C548BB5C-752D-6D1F-EC88-C8924748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6" y="538"/>
                <a:ext cx="16" cy="23"/>
              </a:xfrm>
              <a:custGeom>
                <a:avLst/>
                <a:gdLst>
                  <a:gd name="T0" fmla="*/ 32 w 32"/>
                  <a:gd name="T1" fmla="*/ 0 h 46"/>
                  <a:gd name="T2" fmla="*/ 32 w 32"/>
                  <a:gd name="T3" fmla="*/ 0 h 46"/>
                  <a:gd name="T4" fmla="*/ 25 w 32"/>
                  <a:gd name="T5" fmla="*/ 3 h 46"/>
                  <a:gd name="T6" fmla="*/ 21 w 32"/>
                  <a:gd name="T7" fmla="*/ 7 h 46"/>
                  <a:gd name="T8" fmla="*/ 13 w 32"/>
                  <a:gd name="T9" fmla="*/ 15 h 46"/>
                  <a:gd name="T10" fmla="*/ 0 w 32"/>
                  <a:gd name="T11" fmla="*/ 32 h 46"/>
                  <a:gd name="T12" fmla="*/ 0 w 32"/>
                  <a:gd name="T13" fmla="*/ 32 h 46"/>
                  <a:gd name="T14" fmla="*/ 30 w 32"/>
                  <a:gd name="T15" fmla="*/ 46 h 46"/>
                  <a:gd name="T16" fmla="*/ 30 w 32"/>
                  <a:gd name="T17" fmla="*/ 46 h 46"/>
                  <a:gd name="T18" fmla="*/ 27 w 32"/>
                  <a:gd name="T19" fmla="*/ 42 h 46"/>
                  <a:gd name="T20" fmla="*/ 25 w 32"/>
                  <a:gd name="T21" fmla="*/ 35 h 46"/>
                  <a:gd name="T22" fmla="*/ 27 w 32"/>
                  <a:gd name="T23" fmla="*/ 30 h 46"/>
                  <a:gd name="T24" fmla="*/ 28 w 32"/>
                  <a:gd name="T25" fmla="*/ 24 h 46"/>
                  <a:gd name="T26" fmla="*/ 32 w 32"/>
                  <a:gd name="T27" fmla="*/ 13 h 46"/>
                  <a:gd name="T28" fmla="*/ 32 w 32"/>
                  <a:gd name="T29" fmla="*/ 7 h 46"/>
                  <a:gd name="T30" fmla="*/ 32 w 32"/>
                  <a:gd name="T31" fmla="*/ 0 h 46"/>
                  <a:gd name="T32" fmla="*/ 32 w 32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lnTo>
                      <a:pt x="32" y="0"/>
                    </a:lnTo>
                    <a:lnTo>
                      <a:pt x="25" y="3"/>
                    </a:lnTo>
                    <a:lnTo>
                      <a:pt x="21" y="7"/>
                    </a:lnTo>
                    <a:lnTo>
                      <a:pt x="13" y="1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7" y="42"/>
                    </a:lnTo>
                    <a:lnTo>
                      <a:pt x="25" y="35"/>
                    </a:lnTo>
                    <a:lnTo>
                      <a:pt x="27" y="30"/>
                    </a:lnTo>
                    <a:lnTo>
                      <a:pt x="28" y="24"/>
                    </a:lnTo>
                    <a:lnTo>
                      <a:pt x="32" y="13"/>
                    </a:lnTo>
                    <a:lnTo>
                      <a:pt x="32" y="7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5" name="Freeform 77">
                <a:extLst>
                  <a:ext uri="{FF2B5EF4-FFF2-40B4-BE49-F238E27FC236}">
                    <a16:creationId xmlns:a16="http://schemas.microsoft.com/office/drawing/2014/main" id="{0E40BD8F-405A-080D-FD1B-DF93448A8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2" y="662"/>
                <a:ext cx="43" cy="5"/>
              </a:xfrm>
              <a:custGeom>
                <a:avLst/>
                <a:gdLst>
                  <a:gd name="T0" fmla="*/ 86 w 86"/>
                  <a:gd name="T1" fmla="*/ 0 h 10"/>
                  <a:gd name="T2" fmla="*/ 86 w 86"/>
                  <a:gd name="T3" fmla="*/ 0 h 10"/>
                  <a:gd name="T4" fmla="*/ 0 w 86"/>
                  <a:gd name="T5" fmla="*/ 0 h 10"/>
                  <a:gd name="T6" fmla="*/ 0 w 86"/>
                  <a:gd name="T7" fmla="*/ 0 h 10"/>
                  <a:gd name="T8" fmla="*/ 24 w 86"/>
                  <a:gd name="T9" fmla="*/ 6 h 10"/>
                  <a:gd name="T10" fmla="*/ 35 w 86"/>
                  <a:gd name="T11" fmla="*/ 8 h 10"/>
                  <a:gd name="T12" fmla="*/ 46 w 86"/>
                  <a:gd name="T13" fmla="*/ 10 h 10"/>
                  <a:gd name="T14" fmla="*/ 56 w 86"/>
                  <a:gd name="T15" fmla="*/ 10 h 10"/>
                  <a:gd name="T16" fmla="*/ 67 w 86"/>
                  <a:gd name="T17" fmla="*/ 8 h 10"/>
                  <a:gd name="T18" fmla="*/ 76 w 86"/>
                  <a:gd name="T19" fmla="*/ 5 h 10"/>
                  <a:gd name="T20" fmla="*/ 86 w 86"/>
                  <a:gd name="T21" fmla="*/ 0 h 10"/>
                  <a:gd name="T22" fmla="*/ 86 w 8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10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5" y="8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7" y="8"/>
                    </a:lnTo>
                    <a:lnTo>
                      <a:pt x="76" y="5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6" name="Freeform 78">
                <a:extLst>
                  <a:ext uri="{FF2B5EF4-FFF2-40B4-BE49-F238E27FC236}">
                    <a16:creationId xmlns:a16="http://schemas.microsoft.com/office/drawing/2014/main" id="{D81511AF-C3FF-1136-C5BF-6209363B5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3" y="569"/>
                <a:ext cx="6" cy="3"/>
              </a:xfrm>
              <a:custGeom>
                <a:avLst/>
                <a:gdLst>
                  <a:gd name="T0" fmla="*/ 0 w 12"/>
                  <a:gd name="T1" fmla="*/ 5 h 5"/>
                  <a:gd name="T2" fmla="*/ 0 w 12"/>
                  <a:gd name="T3" fmla="*/ 5 h 5"/>
                  <a:gd name="T4" fmla="*/ 7 w 12"/>
                  <a:gd name="T5" fmla="*/ 5 h 5"/>
                  <a:gd name="T6" fmla="*/ 7 w 12"/>
                  <a:gd name="T7" fmla="*/ 5 h 5"/>
                  <a:gd name="T8" fmla="*/ 8 w 12"/>
                  <a:gd name="T9" fmla="*/ 5 h 5"/>
                  <a:gd name="T10" fmla="*/ 12 w 12"/>
                  <a:gd name="T11" fmla="*/ 2 h 5"/>
                  <a:gd name="T12" fmla="*/ 12 w 12"/>
                  <a:gd name="T13" fmla="*/ 2 h 5"/>
                  <a:gd name="T14" fmla="*/ 2 w 12"/>
                  <a:gd name="T15" fmla="*/ 0 h 5"/>
                  <a:gd name="T16" fmla="*/ 2 w 12"/>
                  <a:gd name="T17" fmla="*/ 0 h 5"/>
                  <a:gd name="T18" fmla="*/ 0 w 12"/>
                  <a:gd name="T19" fmla="*/ 5 h 5"/>
                  <a:gd name="T20" fmla="*/ 0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lnTo>
                      <a:pt x="0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7" name="Freeform 79">
                <a:extLst>
                  <a:ext uri="{FF2B5EF4-FFF2-40B4-BE49-F238E27FC236}">
                    <a16:creationId xmlns:a16="http://schemas.microsoft.com/office/drawing/2014/main" id="{250C85C1-784C-54F9-BB4A-3075FC40D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" y="473"/>
                <a:ext cx="39" cy="38"/>
              </a:xfrm>
              <a:custGeom>
                <a:avLst/>
                <a:gdLst>
                  <a:gd name="T0" fmla="*/ 59 w 78"/>
                  <a:gd name="T1" fmla="*/ 33 h 76"/>
                  <a:gd name="T2" fmla="*/ 59 w 78"/>
                  <a:gd name="T3" fmla="*/ 33 h 76"/>
                  <a:gd name="T4" fmla="*/ 60 w 78"/>
                  <a:gd name="T5" fmla="*/ 30 h 76"/>
                  <a:gd name="T6" fmla="*/ 64 w 78"/>
                  <a:gd name="T7" fmla="*/ 27 h 76"/>
                  <a:gd name="T8" fmla="*/ 73 w 78"/>
                  <a:gd name="T9" fmla="*/ 21 h 76"/>
                  <a:gd name="T10" fmla="*/ 73 w 78"/>
                  <a:gd name="T11" fmla="*/ 21 h 76"/>
                  <a:gd name="T12" fmla="*/ 67 w 78"/>
                  <a:gd name="T13" fmla="*/ 24 h 76"/>
                  <a:gd name="T14" fmla="*/ 62 w 78"/>
                  <a:gd name="T15" fmla="*/ 24 h 76"/>
                  <a:gd name="T16" fmla="*/ 57 w 78"/>
                  <a:gd name="T17" fmla="*/ 24 h 76"/>
                  <a:gd name="T18" fmla="*/ 52 w 78"/>
                  <a:gd name="T19" fmla="*/ 22 h 76"/>
                  <a:gd name="T20" fmla="*/ 44 w 78"/>
                  <a:gd name="T21" fmla="*/ 18 h 76"/>
                  <a:gd name="T22" fmla="*/ 35 w 78"/>
                  <a:gd name="T23" fmla="*/ 11 h 76"/>
                  <a:gd name="T24" fmla="*/ 27 w 78"/>
                  <a:gd name="T25" fmla="*/ 5 h 76"/>
                  <a:gd name="T26" fmla="*/ 19 w 78"/>
                  <a:gd name="T27" fmla="*/ 2 h 76"/>
                  <a:gd name="T28" fmla="*/ 14 w 78"/>
                  <a:gd name="T29" fmla="*/ 0 h 76"/>
                  <a:gd name="T30" fmla="*/ 10 w 78"/>
                  <a:gd name="T31" fmla="*/ 0 h 76"/>
                  <a:gd name="T32" fmla="*/ 5 w 78"/>
                  <a:gd name="T33" fmla="*/ 2 h 76"/>
                  <a:gd name="T34" fmla="*/ 0 w 78"/>
                  <a:gd name="T35" fmla="*/ 5 h 76"/>
                  <a:gd name="T36" fmla="*/ 0 w 78"/>
                  <a:gd name="T37" fmla="*/ 5 h 76"/>
                  <a:gd name="T38" fmla="*/ 5 w 78"/>
                  <a:gd name="T39" fmla="*/ 10 h 76"/>
                  <a:gd name="T40" fmla="*/ 10 w 78"/>
                  <a:gd name="T41" fmla="*/ 14 h 76"/>
                  <a:gd name="T42" fmla="*/ 11 w 78"/>
                  <a:gd name="T43" fmla="*/ 21 h 76"/>
                  <a:gd name="T44" fmla="*/ 13 w 78"/>
                  <a:gd name="T45" fmla="*/ 27 h 76"/>
                  <a:gd name="T46" fmla="*/ 14 w 78"/>
                  <a:gd name="T47" fmla="*/ 41 h 76"/>
                  <a:gd name="T48" fmla="*/ 17 w 78"/>
                  <a:gd name="T49" fmla="*/ 49 h 76"/>
                  <a:gd name="T50" fmla="*/ 22 w 78"/>
                  <a:gd name="T51" fmla="*/ 56 h 76"/>
                  <a:gd name="T52" fmla="*/ 22 w 78"/>
                  <a:gd name="T53" fmla="*/ 56 h 76"/>
                  <a:gd name="T54" fmla="*/ 29 w 78"/>
                  <a:gd name="T55" fmla="*/ 62 h 76"/>
                  <a:gd name="T56" fmla="*/ 35 w 78"/>
                  <a:gd name="T57" fmla="*/ 68 h 76"/>
                  <a:gd name="T58" fmla="*/ 41 w 78"/>
                  <a:gd name="T59" fmla="*/ 72 h 76"/>
                  <a:gd name="T60" fmla="*/ 48 w 78"/>
                  <a:gd name="T61" fmla="*/ 75 h 76"/>
                  <a:gd name="T62" fmla="*/ 56 w 78"/>
                  <a:gd name="T63" fmla="*/ 76 h 76"/>
                  <a:gd name="T64" fmla="*/ 62 w 78"/>
                  <a:gd name="T65" fmla="*/ 75 h 76"/>
                  <a:gd name="T66" fmla="*/ 70 w 78"/>
                  <a:gd name="T67" fmla="*/ 73 h 76"/>
                  <a:gd name="T68" fmla="*/ 78 w 78"/>
                  <a:gd name="T69" fmla="*/ 70 h 76"/>
                  <a:gd name="T70" fmla="*/ 78 w 78"/>
                  <a:gd name="T71" fmla="*/ 70 h 76"/>
                  <a:gd name="T72" fmla="*/ 73 w 78"/>
                  <a:gd name="T73" fmla="*/ 65 h 76"/>
                  <a:gd name="T74" fmla="*/ 67 w 78"/>
                  <a:gd name="T75" fmla="*/ 56 h 76"/>
                  <a:gd name="T76" fmla="*/ 62 w 78"/>
                  <a:gd name="T77" fmla="*/ 45 h 76"/>
                  <a:gd name="T78" fmla="*/ 59 w 78"/>
                  <a:gd name="T79" fmla="*/ 33 h 76"/>
                  <a:gd name="T80" fmla="*/ 59 w 78"/>
                  <a:gd name="T81" fmla="*/ 3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76">
                    <a:moveTo>
                      <a:pt x="59" y="33"/>
                    </a:moveTo>
                    <a:lnTo>
                      <a:pt x="59" y="33"/>
                    </a:lnTo>
                    <a:lnTo>
                      <a:pt x="60" y="30"/>
                    </a:lnTo>
                    <a:lnTo>
                      <a:pt x="64" y="27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67" y="24"/>
                    </a:lnTo>
                    <a:lnTo>
                      <a:pt x="62" y="24"/>
                    </a:lnTo>
                    <a:lnTo>
                      <a:pt x="57" y="24"/>
                    </a:lnTo>
                    <a:lnTo>
                      <a:pt x="52" y="22"/>
                    </a:lnTo>
                    <a:lnTo>
                      <a:pt x="44" y="18"/>
                    </a:lnTo>
                    <a:lnTo>
                      <a:pt x="35" y="11"/>
                    </a:lnTo>
                    <a:lnTo>
                      <a:pt x="27" y="5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10"/>
                    </a:lnTo>
                    <a:lnTo>
                      <a:pt x="10" y="14"/>
                    </a:lnTo>
                    <a:lnTo>
                      <a:pt x="11" y="21"/>
                    </a:lnTo>
                    <a:lnTo>
                      <a:pt x="13" y="27"/>
                    </a:lnTo>
                    <a:lnTo>
                      <a:pt x="14" y="41"/>
                    </a:lnTo>
                    <a:lnTo>
                      <a:pt x="17" y="49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9" y="62"/>
                    </a:lnTo>
                    <a:lnTo>
                      <a:pt x="35" y="68"/>
                    </a:lnTo>
                    <a:lnTo>
                      <a:pt x="41" y="72"/>
                    </a:lnTo>
                    <a:lnTo>
                      <a:pt x="48" y="75"/>
                    </a:lnTo>
                    <a:lnTo>
                      <a:pt x="56" y="76"/>
                    </a:lnTo>
                    <a:lnTo>
                      <a:pt x="62" y="75"/>
                    </a:lnTo>
                    <a:lnTo>
                      <a:pt x="70" y="73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3" y="65"/>
                    </a:lnTo>
                    <a:lnTo>
                      <a:pt x="67" y="56"/>
                    </a:lnTo>
                    <a:lnTo>
                      <a:pt x="62" y="45"/>
                    </a:lnTo>
                    <a:lnTo>
                      <a:pt x="59" y="33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8" name="Freeform 80">
                <a:extLst>
                  <a:ext uri="{FF2B5EF4-FFF2-40B4-BE49-F238E27FC236}">
                    <a16:creationId xmlns:a16="http://schemas.microsoft.com/office/drawing/2014/main" id="{8B1EA85C-4059-CC83-A042-FE7F3E2E6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9" y="564"/>
                <a:ext cx="3" cy="4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4 h 6"/>
                  <a:gd name="T8" fmla="*/ 2 w 5"/>
                  <a:gd name="T9" fmla="*/ 6 h 6"/>
                  <a:gd name="T10" fmla="*/ 2 w 5"/>
                  <a:gd name="T11" fmla="*/ 6 h 6"/>
                  <a:gd name="T12" fmla="*/ 5 w 5"/>
                  <a:gd name="T13" fmla="*/ 1 h 6"/>
                  <a:gd name="T14" fmla="*/ 5 w 5"/>
                  <a:gd name="T15" fmla="*/ 1 h 6"/>
                  <a:gd name="T16" fmla="*/ 2 w 5"/>
                  <a:gd name="T17" fmla="*/ 0 h 6"/>
                  <a:gd name="T18" fmla="*/ 2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9" name="Freeform 81">
                <a:extLst>
                  <a:ext uri="{FF2B5EF4-FFF2-40B4-BE49-F238E27FC236}">
                    <a16:creationId xmlns:a16="http://schemas.microsoft.com/office/drawing/2014/main" id="{099FDEBC-51C3-F6F7-768D-120D323D7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" y="521"/>
                <a:ext cx="34" cy="10"/>
              </a:xfrm>
              <a:custGeom>
                <a:avLst/>
                <a:gdLst>
                  <a:gd name="T0" fmla="*/ 0 w 69"/>
                  <a:gd name="T1" fmla="*/ 19 h 19"/>
                  <a:gd name="T2" fmla="*/ 0 w 69"/>
                  <a:gd name="T3" fmla="*/ 19 h 19"/>
                  <a:gd name="T4" fmla="*/ 34 w 69"/>
                  <a:gd name="T5" fmla="*/ 13 h 19"/>
                  <a:gd name="T6" fmla="*/ 69 w 69"/>
                  <a:gd name="T7" fmla="*/ 11 h 19"/>
                  <a:gd name="T8" fmla="*/ 69 w 69"/>
                  <a:gd name="T9" fmla="*/ 11 h 19"/>
                  <a:gd name="T10" fmla="*/ 57 w 69"/>
                  <a:gd name="T11" fmla="*/ 5 h 19"/>
                  <a:gd name="T12" fmla="*/ 48 w 69"/>
                  <a:gd name="T13" fmla="*/ 2 h 19"/>
                  <a:gd name="T14" fmla="*/ 40 w 69"/>
                  <a:gd name="T15" fmla="*/ 0 h 19"/>
                  <a:gd name="T16" fmla="*/ 30 w 69"/>
                  <a:gd name="T17" fmla="*/ 3 h 19"/>
                  <a:gd name="T18" fmla="*/ 23 w 69"/>
                  <a:gd name="T19" fmla="*/ 6 h 19"/>
                  <a:gd name="T20" fmla="*/ 16 w 69"/>
                  <a:gd name="T21" fmla="*/ 11 h 19"/>
                  <a:gd name="T22" fmla="*/ 8 w 69"/>
                  <a:gd name="T23" fmla="*/ 14 h 19"/>
                  <a:gd name="T24" fmla="*/ 0 w 69"/>
                  <a:gd name="T25" fmla="*/ 19 h 19"/>
                  <a:gd name="T26" fmla="*/ 0 w 69"/>
                  <a:gd name="T2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9">
                    <a:moveTo>
                      <a:pt x="0" y="19"/>
                    </a:moveTo>
                    <a:lnTo>
                      <a:pt x="0" y="19"/>
                    </a:lnTo>
                    <a:lnTo>
                      <a:pt x="34" y="13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57" y="5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6"/>
                    </a:lnTo>
                    <a:lnTo>
                      <a:pt x="16" y="11"/>
                    </a:lnTo>
                    <a:lnTo>
                      <a:pt x="8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0" name="Freeform 82">
                <a:extLst>
                  <a:ext uri="{FF2B5EF4-FFF2-40B4-BE49-F238E27FC236}">
                    <a16:creationId xmlns:a16="http://schemas.microsoft.com/office/drawing/2014/main" id="{597D0BE6-8B77-4779-FBE1-ED18B0D85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1140"/>
                <a:ext cx="64" cy="28"/>
              </a:xfrm>
              <a:custGeom>
                <a:avLst/>
                <a:gdLst>
                  <a:gd name="T0" fmla="*/ 116 w 127"/>
                  <a:gd name="T1" fmla="*/ 13 h 56"/>
                  <a:gd name="T2" fmla="*/ 116 w 127"/>
                  <a:gd name="T3" fmla="*/ 13 h 56"/>
                  <a:gd name="T4" fmla="*/ 113 w 127"/>
                  <a:gd name="T5" fmla="*/ 5 h 56"/>
                  <a:gd name="T6" fmla="*/ 108 w 127"/>
                  <a:gd name="T7" fmla="*/ 2 h 56"/>
                  <a:gd name="T8" fmla="*/ 103 w 127"/>
                  <a:gd name="T9" fmla="*/ 0 h 56"/>
                  <a:gd name="T10" fmla="*/ 98 w 127"/>
                  <a:gd name="T11" fmla="*/ 2 h 56"/>
                  <a:gd name="T12" fmla="*/ 89 w 127"/>
                  <a:gd name="T13" fmla="*/ 7 h 56"/>
                  <a:gd name="T14" fmla="*/ 81 w 127"/>
                  <a:gd name="T15" fmla="*/ 11 h 56"/>
                  <a:gd name="T16" fmla="*/ 81 w 127"/>
                  <a:gd name="T17" fmla="*/ 11 h 56"/>
                  <a:gd name="T18" fmla="*/ 62 w 127"/>
                  <a:gd name="T19" fmla="*/ 19 h 56"/>
                  <a:gd name="T20" fmla="*/ 41 w 127"/>
                  <a:gd name="T21" fmla="*/ 26 h 56"/>
                  <a:gd name="T22" fmla="*/ 32 w 127"/>
                  <a:gd name="T23" fmla="*/ 27 h 56"/>
                  <a:gd name="T24" fmla="*/ 20 w 127"/>
                  <a:gd name="T25" fmla="*/ 27 h 56"/>
                  <a:gd name="T26" fmla="*/ 11 w 127"/>
                  <a:gd name="T27" fmla="*/ 26 h 56"/>
                  <a:gd name="T28" fmla="*/ 0 w 127"/>
                  <a:gd name="T29" fmla="*/ 22 h 56"/>
                  <a:gd name="T30" fmla="*/ 0 w 127"/>
                  <a:gd name="T31" fmla="*/ 22 h 56"/>
                  <a:gd name="T32" fmla="*/ 0 w 127"/>
                  <a:gd name="T33" fmla="*/ 40 h 56"/>
                  <a:gd name="T34" fmla="*/ 1 w 127"/>
                  <a:gd name="T35" fmla="*/ 46 h 56"/>
                  <a:gd name="T36" fmla="*/ 3 w 127"/>
                  <a:gd name="T37" fmla="*/ 53 h 56"/>
                  <a:gd name="T38" fmla="*/ 6 w 127"/>
                  <a:gd name="T39" fmla="*/ 56 h 56"/>
                  <a:gd name="T40" fmla="*/ 12 w 127"/>
                  <a:gd name="T41" fmla="*/ 54 h 56"/>
                  <a:gd name="T42" fmla="*/ 19 w 127"/>
                  <a:gd name="T43" fmla="*/ 49 h 56"/>
                  <a:gd name="T44" fmla="*/ 30 w 127"/>
                  <a:gd name="T45" fmla="*/ 41 h 56"/>
                  <a:gd name="T46" fmla="*/ 30 w 127"/>
                  <a:gd name="T47" fmla="*/ 41 h 56"/>
                  <a:gd name="T48" fmla="*/ 36 w 127"/>
                  <a:gd name="T49" fmla="*/ 37 h 56"/>
                  <a:gd name="T50" fmla="*/ 46 w 127"/>
                  <a:gd name="T51" fmla="*/ 34 h 56"/>
                  <a:gd name="T52" fmla="*/ 55 w 127"/>
                  <a:gd name="T53" fmla="*/ 34 h 56"/>
                  <a:gd name="T54" fmla="*/ 66 w 127"/>
                  <a:gd name="T55" fmla="*/ 34 h 56"/>
                  <a:gd name="T56" fmla="*/ 66 w 127"/>
                  <a:gd name="T57" fmla="*/ 34 h 56"/>
                  <a:gd name="T58" fmla="*/ 90 w 127"/>
                  <a:gd name="T59" fmla="*/ 34 h 56"/>
                  <a:gd name="T60" fmla="*/ 114 w 127"/>
                  <a:gd name="T61" fmla="*/ 34 h 56"/>
                  <a:gd name="T62" fmla="*/ 114 w 127"/>
                  <a:gd name="T63" fmla="*/ 34 h 56"/>
                  <a:gd name="T64" fmla="*/ 120 w 127"/>
                  <a:gd name="T65" fmla="*/ 32 h 56"/>
                  <a:gd name="T66" fmla="*/ 125 w 127"/>
                  <a:gd name="T67" fmla="*/ 32 h 56"/>
                  <a:gd name="T68" fmla="*/ 127 w 127"/>
                  <a:gd name="T69" fmla="*/ 29 h 56"/>
                  <a:gd name="T70" fmla="*/ 127 w 127"/>
                  <a:gd name="T71" fmla="*/ 27 h 56"/>
                  <a:gd name="T72" fmla="*/ 124 w 127"/>
                  <a:gd name="T73" fmla="*/ 21 h 56"/>
                  <a:gd name="T74" fmla="*/ 117 w 127"/>
                  <a:gd name="T75" fmla="*/ 14 h 56"/>
                  <a:gd name="T76" fmla="*/ 116 w 127"/>
                  <a:gd name="T77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7" h="56">
                    <a:moveTo>
                      <a:pt x="116" y="13"/>
                    </a:moveTo>
                    <a:lnTo>
                      <a:pt x="116" y="13"/>
                    </a:lnTo>
                    <a:lnTo>
                      <a:pt x="113" y="5"/>
                    </a:lnTo>
                    <a:lnTo>
                      <a:pt x="108" y="2"/>
                    </a:lnTo>
                    <a:lnTo>
                      <a:pt x="103" y="0"/>
                    </a:lnTo>
                    <a:lnTo>
                      <a:pt x="98" y="2"/>
                    </a:lnTo>
                    <a:lnTo>
                      <a:pt x="89" y="7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62" y="19"/>
                    </a:lnTo>
                    <a:lnTo>
                      <a:pt x="41" y="26"/>
                    </a:lnTo>
                    <a:lnTo>
                      <a:pt x="32" y="27"/>
                    </a:lnTo>
                    <a:lnTo>
                      <a:pt x="20" y="27"/>
                    </a:lnTo>
                    <a:lnTo>
                      <a:pt x="11" y="2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0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6" y="56"/>
                    </a:lnTo>
                    <a:lnTo>
                      <a:pt x="12" y="54"/>
                    </a:lnTo>
                    <a:lnTo>
                      <a:pt x="19" y="49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6" y="37"/>
                    </a:lnTo>
                    <a:lnTo>
                      <a:pt x="46" y="34"/>
                    </a:lnTo>
                    <a:lnTo>
                      <a:pt x="55" y="34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90" y="34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20" y="32"/>
                    </a:lnTo>
                    <a:lnTo>
                      <a:pt x="125" y="32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4" y="21"/>
                    </a:lnTo>
                    <a:lnTo>
                      <a:pt x="117" y="14"/>
                    </a:lnTo>
                    <a:lnTo>
                      <a:pt x="116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1" name="Freeform 83">
                <a:extLst>
                  <a:ext uri="{FF2B5EF4-FFF2-40B4-BE49-F238E27FC236}">
                    <a16:creationId xmlns:a16="http://schemas.microsoft.com/office/drawing/2014/main" id="{2747B9FC-2772-458E-7B1A-48F4097D4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8" y="773"/>
                <a:ext cx="34" cy="7"/>
              </a:xfrm>
              <a:custGeom>
                <a:avLst/>
                <a:gdLst>
                  <a:gd name="T0" fmla="*/ 0 w 68"/>
                  <a:gd name="T1" fmla="*/ 5 h 13"/>
                  <a:gd name="T2" fmla="*/ 0 w 68"/>
                  <a:gd name="T3" fmla="*/ 5 h 13"/>
                  <a:gd name="T4" fmla="*/ 7 w 68"/>
                  <a:gd name="T5" fmla="*/ 8 h 13"/>
                  <a:gd name="T6" fmla="*/ 17 w 68"/>
                  <a:gd name="T7" fmla="*/ 10 h 13"/>
                  <a:gd name="T8" fmla="*/ 33 w 68"/>
                  <a:gd name="T9" fmla="*/ 10 h 13"/>
                  <a:gd name="T10" fmla="*/ 50 w 68"/>
                  <a:gd name="T11" fmla="*/ 10 h 13"/>
                  <a:gd name="T12" fmla="*/ 60 w 68"/>
                  <a:gd name="T13" fmla="*/ 12 h 13"/>
                  <a:gd name="T14" fmla="*/ 68 w 68"/>
                  <a:gd name="T15" fmla="*/ 13 h 13"/>
                  <a:gd name="T16" fmla="*/ 68 w 68"/>
                  <a:gd name="T17" fmla="*/ 13 h 13"/>
                  <a:gd name="T18" fmla="*/ 52 w 68"/>
                  <a:gd name="T19" fmla="*/ 5 h 13"/>
                  <a:gd name="T20" fmla="*/ 34 w 68"/>
                  <a:gd name="T21" fmla="*/ 0 h 13"/>
                  <a:gd name="T22" fmla="*/ 27 w 68"/>
                  <a:gd name="T23" fmla="*/ 0 h 13"/>
                  <a:gd name="T24" fmla="*/ 17 w 68"/>
                  <a:gd name="T25" fmla="*/ 0 h 13"/>
                  <a:gd name="T26" fmla="*/ 9 w 68"/>
                  <a:gd name="T27" fmla="*/ 2 h 13"/>
                  <a:gd name="T28" fmla="*/ 0 w 68"/>
                  <a:gd name="T29" fmla="*/ 5 h 13"/>
                  <a:gd name="T30" fmla="*/ 0 w 68"/>
                  <a:gd name="T3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lnTo>
                      <a:pt x="0" y="5"/>
                    </a:lnTo>
                    <a:lnTo>
                      <a:pt x="7" y="8"/>
                    </a:lnTo>
                    <a:lnTo>
                      <a:pt x="17" y="10"/>
                    </a:lnTo>
                    <a:lnTo>
                      <a:pt x="33" y="10"/>
                    </a:lnTo>
                    <a:lnTo>
                      <a:pt x="50" y="10"/>
                    </a:lnTo>
                    <a:lnTo>
                      <a:pt x="60" y="12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52" y="5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2" name="Freeform 84">
                <a:extLst>
                  <a:ext uri="{FF2B5EF4-FFF2-40B4-BE49-F238E27FC236}">
                    <a16:creationId xmlns:a16="http://schemas.microsoft.com/office/drawing/2014/main" id="{DBF3F324-3341-6823-70D6-4D24CC59E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8" y="1098"/>
                <a:ext cx="35" cy="34"/>
              </a:xfrm>
              <a:custGeom>
                <a:avLst/>
                <a:gdLst>
                  <a:gd name="T0" fmla="*/ 45 w 70"/>
                  <a:gd name="T1" fmla="*/ 21 h 68"/>
                  <a:gd name="T2" fmla="*/ 45 w 70"/>
                  <a:gd name="T3" fmla="*/ 21 h 68"/>
                  <a:gd name="T4" fmla="*/ 52 w 70"/>
                  <a:gd name="T5" fmla="*/ 13 h 68"/>
                  <a:gd name="T6" fmla="*/ 52 w 70"/>
                  <a:gd name="T7" fmla="*/ 11 h 68"/>
                  <a:gd name="T8" fmla="*/ 54 w 70"/>
                  <a:gd name="T9" fmla="*/ 10 h 68"/>
                  <a:gd name="T10" fmla="*/ 52 w 70"/>
                  <a:gd name="T11" fmla="*/ 6 h 68"/>
                  <a:gd name="T12" fmla="*/ 51 w 70"/>
                  <a:gd name="T13" fmla="*/ 3 h 68"/>
                  <a:gd name="T14" fmla="*/ 51 w 70"/>
                  <a:gd name="T15" fmla="*/ 3 h 68"/>
                  <a:gd name="T16" fmla="*/ 48 w 70"/>
                  <a:gd name="T17" fmla="*/ 2 h 68"/>
                  <a:gd name="T18" fmla="*/ 45 w 70"/>
                  <a:gd name="T19" fmla="*/ 0 h 68"/>
                  <a:gd name="T20" fmla="*/ 40 w 70"/>
                  <a:gd name="T21" fmla="*/ 2 h 68"/>
                  <a:gd name="T22" fmla="*/ 32 w 70"/>
                  <a:gd name="T23" fmla="*/ 8 h 68"/>
                  <a:gd name="T24" fmla="*/ 32 w 70"/>
                  <a:gd name="T25" fmla="*/ 8 h 68"/>
                  <a:gd name="T26" fmla="*/ 24 w 70"/>
                  <a:gd name="T27" fmla="*/ 13 h 68"/>
                  <a:gd name="T28" fmla="*/ 19 w 70"/>
                  <a:gd name="T29" fmla="*/ 19 h 68"/>
                  <a:gd name="T30" fmla="*/ 16 w 70"/>
                  <a:gd name="T31" fmla="*/ 27 h 68"/>
                  <a:gd name="T32" fmla="*/ 13 w 70"/>
                  <a:gd name="T33" fmla="*/ 35 h 68"/>
                  <a:gd name="T34" fmla="*/ 10 w 70"/>
                  <a:gd name="T35" fmla="*/ 52 h 68"/>
                  <a:gd name="T36" fmla="*/ 5 w 70"/>
                  <a:gd name="T37" fmla="*/ 60 h 68"/>
                  <a:gd name="T38" fmla="*/ 0 w 70"/>
                  <a:gd name="T39" fmla="*/ 68 h 68"/>
                  <a:gd name="T40" fmla="*/ 0 w 70"/>
                  <a:gd name="T41" fmla="*/ 68 h 68"/>
                  <a:gd name="T42" fmla="*/ 70 w 70"/>
                  <a:gd name="T43" fmla="*/ 48 h 68"/>
                  <a:gd name="T44" fmla="*/ 70 w 70"/>
                  <a:gd name="T45" fmla="*/ 48 h 68"/>
                  <a:gd name="T46" fmla="*/ 54 w 70"/>
                  <a:gd name="T47" fmla="*/ 44 h 68"/>
                  <a:gd name="T48" fmla="*/ 41 w 70"/>
                  <a:gd name="T49" fmla="*/ 40 h 68"/>
                  <a:gd name="T50" fmla="*/ 38 w 70"/>
                  <a:gd name="T51" fmla="*/ 37 h 68"/>
                  <a:gd name="T52" fmla="*/ 37 w 70"/>
                  <a:gd name="T53" fmla="*/ 33 h 68"/>
                  <a:gd name="T54" fmla="*/ 38 w 70"/>
                  <a:gd name="T55" fmla="*/ 27 h 68"/>
                  <a:gd name="T56" fmla="*/ 45 w 70"/>
                  <a:gd name="T57" fmla="*/ 21 h 68"/>
                  <a:gd name="T58" fmla="*/ 45 w 70"/>
                  <a:gd name="T59" fmla="*/ 2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68">
                    <a:moveTo>
                      <a:pt x="45" y="21"/>
                    </a:moveTo>
                    <a:lnTo>
                      <a:pt x="45" y="2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40" y="2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0" y="52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54" y="44"/>
                    </a:lnTo>
                    <a:lnTo>
                      <a:pt x="41" y="40"/>
                    </a:lnTo>
                    <a:lnTo>
                      <a:pt x="38" y="37"/>
                    </a:lnTo>
                    <a:lnTo>
                      <a:pt x="37" y="33"/>
                    </a:lnTo>
                    <a:lnTo>
                      <a:pt x="38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3" name="Freeform 85">
                <a:extLst>
                  <a:ext uri="{FF2B5EF4-FFF2-40B4-BE49-F238E27FC236}">
                    <a16:creationId xmlns:a16="http://schemas.microsoft.com/office/drawing/2014/main" id="{3D1BFA80-A383-AF3C-0894-3D44FDE27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1166"/>
                <a:ext cx="2" cy="7"/>
              </a:xfrm>
              <a:custGeom>
                <a:avLst/>
                <a:gdLst>
                  <a:gd name="T0" fmla="*/ 3 w 5"/>
                  <a:gd name="T1" fmla="*/ 11 h 12"/>
                  <a:gd name="T2" fmla="*/ 3 w 5"/>
                  <a:gd name="T3" fmla="*/ 11 h 12"/>
                  <a:gd name="T4" fmla="*/ 5 w 5"/>
                  <a:gd name="T5" fmla="*/ 6 h 12"/>
                  <a:gd name="T6" fmla="*/ 5 w 5"/>
                  <a:gd name="T7" fmla="*/ 3 h 12"/>
                  <a:gd name="T8" fmla="*/ 3 w 5"/>
                  <a:gd name="T9" fmla="*/ 1 h 12"/>
                  <a:gd name="T10" fmla="*/ 0 w 5"/>
                  <a:gd name="T11" fmla="*/ 0 h 12"/>
                  <a:gd name="T12" fmla="*/ 0 w 5"/>
                  <a:gd name="T13" fmla="*/ 0 h 12"/>
                  <a:gd name="T14" fmla="*/ 2 w 5"/>
                  <a:gd name="T15" fmla="*/ 12 h 12"/>
                  <a:gd name="T16" fmla="*/ 2 w 5"/>
                  <a:gd name="T17" fmla="*/ 12 h 12"/>
                  <a:gd name="T18" fmla="*/ 3 w 5"/>
                  <a:gd name="T19" fmla="*/ 11 h 12"/>
                  <a:gd name="T20" fmla="*/ 3 w 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3" y="11"/>
                    </a:moveTo>
                    <a:lnTo>
                      <a:pt x="3" y="11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4" name="Freeform 86">
                <a:extLst>
                  <a:ext uri="{FF2B5EF4-FFF2-40B4-BE49-F238E27FC236}">
                    <a16:creationId xmlns:a16="http://schemas.microsoft.com/office/drawing/2014/main" id="{5E426999-0E8C-CEB9-8211-B43F03BB9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56"/>
                <a:ext cx="4" cy="9"/>
              </a:xfrm>
              <a:custGeom>
                <a:avLst/>
                <a:gdLst>
                  <a:gd name="T0" fmla="*/ 0 w 8"/>
                  <a:gd name="T1" fmla="*/ 19 h 19"/>
                  <a:gd name="T2" fmla="*/ 0 w 8"/>
                  <a:gd name="T3" fmla="*/ 19 h 19"/>
                  <a:gd name="T4" fmla="*/ 0 w 8"/>
                  <a:gd name="T5" fmla="*/ 19 h 19"/>
                  <a:gd name="T6" fmla="*/ 0 w 8"/>
                  <a:gd name="T7" fmla="*/ 19 h 19"/>
                  <a:gd name="T8" fmla="*/ 0 w 8"/>
                  <a:gd name="T9" fmla="*/ 19 h 19"/>
                  <a:gd name="T10" fmla="*/ 0 w 8"/>
                  <a:gd name="T11" fmla="*/ 19 h 19"/>
                  <a:gd name="T12" fmla="*/ 0 w 8"/>
                  <a:gd name="T13" fmla="*/ 19 h 19"/>
                  <a:gd name="T14" fmla="*/ 5 w 8"/>
                  <a:gd name="T15" fmla="*/ 16 h 19"/>
                  <a:gd name="T16" fmla="*/ 6 w 8"/>
                  <a:gd name="T17" fmla="*/ 11 h 19"/>
                  <a:gd name="T18" fmla="*/ 8 w 8"/>
                  <a:gd name="T19" fmla="*/ 5 h 19"/>
                  <a:gd name="T20" fmla="*/ 6 w 8"/>
                  <a:gd name="T21" fmla="*/ 0 h 19"/>
                  <a:gd name="T22" fmla="*/ 6 w 8"/>
                  <a:gd name="T23" fmla="*/ 0 h 19"/>
                  <a:gd name="T24" fmla="*/ 6 w 8"/>
                  <a:gd name="T25" fmla="*/ 0 h 19"/>
                  <a:gd name="T26" fmla="*/ 6 w 8"/>
                  <a:gd name="T27" fmla="*/ 0 h 19"/>
                  <a:gd name="T28" fmla="*/ 1 w 8"/>
                  <a:gd name="T29" fmla="*/ 3 h 19"/>
                  <a:gd name="T30" fmla="*/ 0 w 8"/>
                  <a:gd name="T31" fmla="*/ 8 h 19"/>
                  <a:gd name="T32" fmla="*/ 0 w 8"/>
                  <a:gd name="T33" fmla="*/ 14 h 19"/>
                  <a:gd name="T34" fmla="*/ 0 w 8"/>
                  <a:gd name="T35" fmla="*/ 19 h 19"/>
                  <a:gd name="T36" fmla="*/ 0 w 8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5" y="16"/>
                    </a:lnTo>
                    <a:lnTo>
                      <a:pt x="6" y="11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5" name="Freeform 87">
                <a:extLst>
                  <a:ext uri="{FF2B5EF4-FFF2-40B4-BE49-F238E27FC236}">
                    <a16:creationId xmlns:a16="http://schemas.microsoft.com/office/drawing/2014/main" id="{0E9891C4-35C6-080D-C01F-65CF812B2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2" y="1568"/>
                <a:ext cx="15" cy="18"/>
              </a:xfrm>
              <a:custGeom>
                <a:avLst/>
                <a:gdLst>
                  <a:gd name="T0" fmla="*/ 29 w 29"/>
                  <a:gd name="T1" fmla="*/ 0 h 37"/>
                  <a:gd name="T2" fmla="*/ 29 w 29"/>
                  <a:gd name="T3" fmla="*/ 0 h 37"/>
                  <a:gd name="T4" fmla="*/ 21 w 29"/>
                  <a:gd name="T5" fmla="*/ 2 h 37"/>
                  <a:gd name="T6" fmla="*/ 16 w 29"/>
                  <a:gd name="T7" fmla="*/ 5 h 37"/>
                  <a:gd name="T8" fmla="*/ 9 w 29"/>
                  <a:gd name="T9" fmla="*/ 8 h 37"/>
                  <a:gd name="T10" fmla="*/ 6 w 29"/>
                  <a:gd name="T11" fmla="*/ 11 h 37"/>
                  <a:gd name="T12" fmla="*/ 3 w 29"/>
                  <a:gd name="T13" fmla="*/ 18 h 37"/>
                  <a:gd name="T14" fmla="*/ 2 w 29"/>
                  <a:gd name="T15" fmla="*/ 22 h 37"/>
                  <a:gd name="T16" fmla="*/ 0 w 29"/>
                  <a:gd name="T17" fmla="*/ 37 h 37"/>
                  <a:gd name="T18" fmla="*/ 0 w 29"/>
                  <a:gd name="T19" fmla="*/ 37 h 37"/>
                  <a:gd name="T20" fmla="*/ 11 w 29"/>
                  <a:gd name="T21" fmla="*/ 30 h 37"/>
                  <a:gd name="T22" fmla="*/ 19 w 29"/>
                  <a:gd name="T23" fmla="*/ 22 h 37"/>
                  <a:gd name="T24" fmla="*/ 25 w 29"/>
                  <a:gd name="T25" fmla="*/ 13 h 37"/>
                  <a:gd name="T26" fmla="*/ 29 w 29"/>
                  <a:gd name="T27" fmla="*/ 0 h 37"/>
                  <a:gd name="T28" fmla="*/ 29 w 29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7">
                    <a:moveTo>
                      <a:pt x="29" y="0"/>
                    </a:moveTo>
                    <a:lnTo>
                      <a:pt x="29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1" y="30"/>
                    </a:lnTo>
                    <a:lnTo>
                      <a:pt x="19" y="22"/>
                    </a:lnTo>
                    <a:lnTo>
                      <a:pt x="25" y="13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6" name="Rectangle 88">
                <a:extLst>
                  <a:ext uri="{FF2B5EF4-FFF2-40B4-BE49-F238E27FC236}">
                    <a16:creationId xmlns:a16="http://schemas.microsoft.com/office/drawing/2014/main" id="{09A8617B-809E-CFD5-1213-38948627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7" name="Freeform 89">
                <a:extLst>
                  <a:ext uri="{FF2B5EF4-FFF2-40B4-BE49-F238E27FC236}">
                    <a16:creationId xmlns:a16="http://schemas.microsoft.com/office/drawing/2014/main" id="{133DD6EA-3B9A-F34E-5217-6E5A613BE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8" name="Rectangle 90">
                <a:extLst>
                  <a:ext uri="{FF2B5EF4-FFF2-40B4-BE49-F238E27FC236}">
                    <a16:creationId xmlns:a16="http://schemas.microsoft.com/office/drawing/2014/main" id="{3A8C0E56-0C7C-8742-65ED-BDDB5A006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1" y="1929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9" name="Rectangle 91">
                <a:extLst>
                  <a:ext uri="{FF2B5EF4-FFF2-40B4-BE49-F238E27FC236}">
                    <a16:creationId xmlns:a16="http://schemas.microsoft.com/office/drawing/2014/main" id="{E7E24459-D615-723C-B025-1B32F362C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4" y="1935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0" name="Rectangle 92">
                <a:extLst>
                  <a:ext uri="{FF2B5EF4-FFF2-40B4-BE49-F238E27FC236}">
                    <a16:creationId xmlns:a16="http://schemas.microsoft.com/office/drawing/2014/main" id="{8B0A0E6B-91E3-9275-8412-B547D5A5D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1" name="Rectangle 93">
                <a:extLst>
                  <a:ext uri="{FF2B5EF4-FFF2-40B4-BE49-F238E27FC236}">
                    <a16:creationId xmlns:a16="http://schemas.microsoft.com/office/drawing/2014/main" id="{9A6EF998-F76B-DC6B-5533-93D0174C7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2" name="Freeform 94">
                <a:extLst>
                  <a:ext uri="{FF2B5EF4-FFF2-40B4-BE49-F238E27FC236}">
                    <a16:creationId xmlns:a16="http://schemas.microsoft.com/office/drawing/2014/main" id="{EF3850EF-D7AE-3C24-36C6-08F741B84C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0" y="607"/>
                <a:ext cx="976" cy="1401"/>
              </a:xfrm>
              <a:custGeom>
                <a:avLst/>
                <a:gdLst>
                  <a:gd name="T0" fmla="*/ 7 w 1950"/>
                  <a:gd name="T1" fmla="*/ 2030 h 2802"/>
                  <a:gd name="T2" fmla="*/ 36 w 1950"/>
                  <a:gd name="T3" fmla="*/ 2165 h 2802"/>
                  <a:gd name="T4" fmla="*/ 65 w 1950"/>
                  <a:gd name="T5" fmla="*/ 2219 h 2802"/>
                  <a:gd name="T6" fmla="*/ 100 w 1950"/>
                  <a:gd name="T7" fmla="*/ 2243 h 2802"/>
                  <a:gd name="T8" fmla="*/ 125 w 1950"/>
                  <a:gd name="T9" fmla="*/ 2362 h 2802"/>
                  <a:gd name="T10" fmla="*/ 212 w 1950"/>
                  <a:gd name="T11" fmla="*/ 2472 h 2802"/>
                  <a:gd name="T12" fmla="*/ 258 w 1950"/>
                  <a:gd name="T13" fmla="*/ 2577 h 2802"/>
                  <a:gd name="T14" fmla="*/ 254 w 1950"/>
                  <a:gd name="T15" fmla="*/ 2662 h 2802"/>
                  <a:gd name="T16" fmla="*/ 292 w 1950"/>
                  <a:gd name="T17" fmla="*/ 2789 h 2802"/>
                  <a:gd name="T18" fmla="*/ 543 w 1950"/>
                  <a:gd name="T19" fmla="*/ 2793 h 2802"/>
                  <a:gd name="T20" fmla="*/ 556 w 1950"/>
                  <a:gd name="T21" fmla="*/ 2675 h 2802"/>
                  <a:gd name="T22" fmla="*/ 654 w 1950"/>
                  <a:gd name="T23" fmla="*/ 2637 h 2802"/>
                  <a:gd name="T24" fmla="*/ 853 w 1950"/>
                  <a:gd name="T25" fmla="*/ 2556 h 2802"/>
                  <a:gd name="T26" fmla="*/ 889 w 1950"/>
                  <a:gd name="T27" fmla="*/ 2464 h 2802"/>
                  <a:gd name="T28" fmla="*/ 911 w 1950"/>
                  <a:gd name="T29" fmla="*/ 2283 h 2802"/>
                  <a:gd name="T30" fmla="*/ 927 w 1950"/>
                  <a:gd name="T31" fmla="*/ 2259 h 2802"/>
                  <a:gd name="T32" fmla="*/ 900 w 1950"/>
                  <a:gd name="T33" fmla="*/ 2153 h 2802"/>
                  <a:gd name="T34" fmla="*/ 940 w 1950"/>
                  <a:gd name="T35" fmla="*/ 2110 h 2802"/>
                  <a:gd name="T36" fmla="*/ 1038 w 1950"/>
                  <a:gd name="T37" fmla="*/ 2078 h 2802"/>
                  <a:gd name="T38" fmla="*/ 1129 w 1950"/>
                  <a:gd name="T39" fmla="*/ 2035 h 2802"/>
                  <a:gd name="T40" fmla="*/ 1175 w 1950"/>
                  <a:gd name="T41" fmla="*/ 2025 h 2802"/>
                  <a:gd name="T42" fmla="*/ 1180 w 1950"/>
                  <a:gd name="T43" fmla="*/ 1981 h 2802"/>
                  <a:gd name="T44" fmla="*/ 1242 w 1950"/>
                  <a:gd name="T45" fmla="*/ 1889 h 2802"/>
                  <a:gd name="T46" fmla="*/ 1188 w 1950"/>
                  <a:gd name="T47" fmla="*/ 1757 h 2802"/>
                  <a:gd name="T48" fmla="*/ 1145 w 1950"/>
                  <a:gd name="T49" fmla="*/ 1736 h 2802"/>
                  <a:gd name="T50" fmla="*/ 1005 w 1950"/>
                  <a:gd name="T51" fmla="*/ 1667 h 2802"/>
                  <a:gd name="T52" fmla="*/ 973 w 1950"/>
                  <a:gd name="T53" fmla="*/ 1470 h 2802"/>
                  <a:gd name="T54" fmla="*/ 994 w 1950"/>
                  <a:gd name="T55" fmla="*/ 1438 h 2802"/>
                  <a:gd name="T56" fmla="*/ 986 w 1950"/>
                  <a:gd name="T57" fmla="*/ 1311 h 2802"/>
                  <a:gd name="T58" fmla="*/ 1075 w 1950"/>
                  <a:gd name="T59" fmla="*/ 1241 h 2802"/>
                  <a:gd name="T60" fmla="*/ 1146 w 1950"/>
                  <a:gd name="T61" fmla="*/ 1192 h 2802"/>
                  <a:gd name="T62" fmla="*/ 1316 w 1950"/>
                  <a:gd name="T63" fmla="*/ 1104 h 2802"/>
                  <a:gd name="T64" fmla="*/ 1434 w 1950"/>
                  <a:gd name="T65" fmla="*/ 1057 h 2802"/>
                  <a:gd name="T66" fmla="*/ 1580 w 1950"/>
                  <a:gd name="T67" fmla="*/ 920 h 2802"/>
                  <a:gd name="T68" fmla="*/ 1531 w 1950"/>
                  <a:gd name="T69" fmla="*/ 825 h 2802"/>
                  <a:gd name="T70" fmla="*/ 1656 w 1950"/>
                  <a:gd name="T71" fmla="*/ 691 h 2802"/>
                  <a:gd name="T72" fmla="*/ 1698 w 1950"/>
                  <a:gd name="T73" fmla="*/ 625 h 2802"/>
                  <a:gd name="T74" fmla="*/ 1806 w 1950"/>
                  <a:gd name="T75" fmla="*/ 639 h 2802"/>
                  <a:gd name="T76" fmla="*/ 1928 w 1950"/>
                  <a:gd name="T77" fmla="*/ 593 h 2802"/>
                  <a:gd name="T78" fmla="*/ 1899 w 1950"/>
                  <a:gd name="T79" fmla="*/ 429 h 2802"/>
                  <a:gd name="T80" fmla="*/ 1841 w 1950"/>
                  <a:gd name="T81" fmla="*/ 318 h 2802"/>
                  <a:gd name="T82" fmla="*/ 1769 w 1950"/>
                  <a:gd name="T83" fmla="*/ 177 h 2802"/>
                  <a:gd name="T84" fmla="*/ 1553 w 1950"/>
                  <a:gd name="T85" fmla="*/ 97 h 2802"/>
                  <a:gd name="T86" fmla="*/ 1347 w 1950"/>
                  <a:gd name="T87" fmla="*/ 26 h 2802"/>
                  <a:gd name="T88" fmla="*/ 1337 w 1950"/>
                  <a:gd name="T89" fmla="*/ 104 h 2802"/>
                  <a:gd name="T90" fmla="*/ 1078 w 1950"/>
                  <a:gd name="T91" fmla="*/ 104 h 2802"/>
                  <a:gd name="T92" fmla="*/ 1005 w 1950"/>
                  <a:gd name="T93" fmla="*/ 197 h 2802"/>
                  <a:gd name="T94" fmla="*/ 821 w 1950"/>
                  <a:gd name="T95" fmla="*/ 245 h 2802"/>
                  <a:gd name="T96" fmla="*/ 775 w 1950"/>
                  <a:gd name="T97" fmla="*/ 396 h 2802"/>
                  <a:gd name="T98" fmla="*/ 649 w 1950"/>
                  <a:gd name="T99" fmla="*/ 528 h 2802"/>
                  <a:gd name="T100" fmla="*/ 522 w 1950"/>
                  <a:gd name="T101" fmla="*/ 580 h 2802"/>
                  <a:gd name="T102" fmla="*/ 473 w 1950"/>
                  <a:gd name="T103" fmla="*/ 787 h 2802"/>
                  <a:gd name="T104" fmla="*/ 462 w 1950"/>
                  <a:gd name="T105" fmla="*/ 965 h 2802"/>
                  <a:gd name="T106" fmla="*/ 282 w 1950"/>
                  <a:gd name="T107" fmla="*/ 990 h 2802"/>
                  <a:gd name="T108" fmla="*/ 160 w 1950"/>
                  <a:gd name="T109" fmla="*/ 1157 h 2802"/>
                  <a:gd name="T110" fmla="*/ 176 w 1950"/>
                  <a:gd name="T111" fmla="*/ 1312 h 2802"/>
                  <a:gd name="T112" fmla="*/ 217 w 1950"/>
                  <a:gd name="T113" fmla="*/ 1482 h 2802"/>
                  <a:gd name="T114" fmla="*/ 246 w 1950"/>
                  <a:gd name="T115" fmla="*/ 1605 h 2802"/>
                  <a:gd name="T116" fmla="*/ 238 w 1950"/>
                  <a:gd name="T117" fmla="*/ 1733 h 2802"/>
                  <a:gd name="T118" fmla="*/ 154 w 1950"/>
                  <a:gd name="T119" fmla="*/ 1843 h 2802"/>
                  <a:gd name="T120" fmla="*/ 108 w 1950"/>
                  <a:gd name="T121" fmla="*/ 1930 h 2802"/>
                  <a:gd name="T122" fmla="*/ 1193 w 1950"/>
                  <a:gd name="T123" fmla="*/ 1922 h 2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0" h="2802">
                    <a:moveTo>
                      <a:pt x="74" y="2062"/>
                    </a:moveTo>
                    <a:lnTo>
                      <a:pt x="74" y="2062"/>
                    </a:lnTo>
                    <a:lnTo>
                      <a:pt x="66" y="2062"/>
                    </a:lnTo>
                    <a:lnTo>
                      <a:pt x="60" y="2060"/>
                    </a:lnTo>
                    <a:lnTo>
                      <a:pt x="54" y="2059"/>
                    </a:lnTo>
                    <a:lnTo>
                      <a:pt x="49" y="2054"/>
                    </a:lnTo>
                    <a:lnTo>
                      <a:pt x="39" y="2045"/>
                    </a:lnTo>
                    <a:lnTo>
                      <a:pt x="31" y="2033"/>
                    </a:lnTo>
                    <a:lnTo>
                      <a:pt x="31" y="2033"/>
                    </a:lnTo>
                    <a:lnTo>
                      <a:pt x="28" y="2029"/>
                    </a:lnTo>
                    <a:lnTo>
                      <a:pt x="25" y="2025"/>
                    </a:lnTo>
                    <a:lnTo>
                      <a:pt x="20" y="2022"/>
                    </a:lnTo>
                    <a:lnTo>
                      <a:pt x="19" y="2022"/>
                    </a:lnTo>
                    <a:lnTo>
                      <a:pt x="15" y="2024"/>
                    </a:lnTo>
                    <a:lnTo>
                      <a:pt x="15" y="2024"/>
                    </a:lnTo>
                    <a:lnTo>
                      <a:pt x="11" y="2025"/>
                    </a:lnTo>
                    <a:lnTo>
                      <a:pt x="7" y="2030"/>
                    </a:lnTo>
                    <a:lnTo>
                      <a:pt x="3" y="2035"/>
                    </a:lnTo>
                    <a:lnTo>
                      <a:pt x="1" y="2040"/>
                    </a:lnTo>
                    <a:lnTo>
                      <a:pt x="1" y="2040"/>
                    </a:lnTo>
                    <a:lnTo>
                      <a:pt x="0" y="2049"/>
                    </a:lnTo>
                    <a:lnTo>
                      <a:pt x="0" y="2057"/>
                    </a:lnTo>
                    <a:lnTo>
                      <a:pt x="0" y="2067"/>
                    </a:lnTo>
                    <a:lnTo>
                      <a:pt x="3" y="2076"/>
                    </a:lnTo>
                    <a:lnTo>
                      <a:pt x="3" y="2076"/>
                    </a:lnTo>
                    <a:lnTo>
                      <a:pt x="19" y="2141"/>
                    </a:lnTo>
                    <a:lnTo>
                      <a:pt x="19" y="2141"/>
                    </a:lnTo>
                    <a:lnTo>
                      <a:pt x="19" y="2145"/>
                    </a:lnTo>
                    <a:lnTo>
                      <a:pt x="19" y="2151"/>
                    </a:lnTo>
                    <a:lnTo>
                      <a:pt x="17" y="2160"/>
                    </a:lnTo>
                    <a:lnTo>
                      <a:pt x="19" y="2164"/>
                    </a:lnTo>
                    <a:lnTo>
                      <a:pt x="22" y="2167"/>
                    </a:lnTo>
                    <a:lnTo>
                      <a:pt x="28" y="2167"/>
                    </a:lnTo>
                    <a:lnTo>
                      <a:pt x="36" y="2165"/>
                    </a:lnTo>
                    <a:lnTo>
                      <a:pt x="36" y="2165"/>
                    </a:lnTo>
                    <a:lnTo>
                      <a:pt x="42" y="2168"/>
                    </a:lnTo>
                    <a:lnTo>
                      <a:pt x="46" y="2172"/>
                    </a:lnTo>
                    <a:lnTo>
                      <a:pt x="50" y="2175"/>
                    </a:lnTo>
                    <a:lnTo>
                      <a:pt x="54" y="2180"/>
                    </a:lnTo>
                    <a:lnTo>
                      <a:pt x="55" y="2186"/>
                    </a:lnTo>
                    <a:lnTo>
                      <a:pt x="54" y="2192"/>
                    </a:lnTo>
                    <a:lnTo>
                      <a:pt x="49" y="2200"/>
                    </a:lnTo>
                    <a:lnTo>
                      <a:pt x="49" y="2200"/>
                    </a:lnTo>
                    <a:lnTo>
                      <a:pt x="47" y="2203"/>
                    </a:lnTo>
                    <a:lnTo>
                      <a:pt x="46" y="2207"/>
                    </a:lnTo>
                    <a:lnTo>
                      <a:pt x="46" y="2208"/>
                    </a:lnTo>
                    <a:lnTo>
                      <a:pt x="47" y="2210"/>
                    </a:lnTo>
                    <a:lnTo>
                      <a:pt x="50" y="2214"/>
                    </a:lnTo>
                    <a:lnTo>
                      <a:pt x="57" y="2216"/>
                    </a:lnTo>
                    <a:lnTo>
                      <a:pt x="57" y="2216"/>
                    </a:lnTo>
                    <a:lnTo>
                      <a:pt x="65" y="2219"/>
                    </a:lnTo>
                    <a:lnTo>
                      <a:pt x="68" y="2222"/>
                    </a:lnTo>
                    <a:lnTo>
                      <a:pt x="69" y="2226"/>
                    </a:lnTo>
                    <a:lnTo>
                      <a:pt x="68" y="2227"/>
                    </a:lnTo>
                    <a:lnTo>
                      <a:pt x="68" y="2227"/>
                    </a:lnTo>
                    <a:lnTo>
                      <a:pt x="66" y="2237"/>
                    </a:lnTo>
                    <a:lnTo>
                      <a:pt x="66" y="2243"/>
                    </a:lnTo>
                    <a:lnTo>
                      <a:pt x="68" y="2248"/>
                    </a:lnTo>
                    <a:lnTo>
                      <a:pt x="73" y="2249"/>
                    </a:lnTo>
                    <a:lnTo>
                      <a:pt x="77" y="2249"/>
                    </a:lnTo>
                    <a:lnTo>
                      <a:pt x="82" y="2249"/>
                    </a:lnTo>
                    <a:lnTo>
                      <a:pt x="93" y="2248"/>
                    </a:lnTo>
                    <a:lnTo>
                      <a:pt x="93" y="2248"/>
                    </a:lnTo>
                    <a:lnTo>
                      <a:pt x="95" y="2243"/>
                    </a:lnTo>
                    <a:lnTo>
                      <a:pt x="96" y="2241"/>
                    </a:lnTo>
                    <a:lnTo>
                      <a:pt x="98" y="2241"/>
                    </a:lnTo>
                    <a:lnTo>
                      <a:pt x="98" y="2241"/>
                    </a:lnTo>
                    <a:lnTo>
                      <a:pt x="100" y="2243"/>
                    </a:lnTo>
                    <a:lnTo>
                      <a:pt x="100" y="2246"/>
                    </a:lnTo>
                    <a:lnTo>
                      <a:pt x="95" y="2249"/>
                    </a:lnTo>
                    <a:lnTo>
                      <a:pt x="95" y="2249"/>
                    </a:lnTo>
                    <a:lnTo>
                      <a:pt x="96" y="2256"/>
                    </a:lnTo>
                    <a:lnTo>
                      <a:pt x="98" y="2264"/>
                    </a:lnTo>
                    <a:lnTo>
                      <a:pt x="98" y="2276"/>
                    </a:lnTo>
                    <a:lnTo>
                      <a:pt x="98" y="2283"/>
                    </a:lnTo>
                    <a:lnTo>
                      <a:pt x="100" y="2291"/>
                    </a:lnTo>
                    <a:lnTo>
                      <a:pt x="103" y="2295"/>
                    </a:lnTo>
                    <a:lnTo>
                      <a:pt x="106" y="2302"/>
                    </a:lnTo>
                    <a:lnTo>
                      <a:pt x="106" y="2302"/>
                    </a:lnTo>
                    <a:lnTo>
                      <a:pt x="116" y="2315"/>
                    </a:lnTo>
                    <a:lnTo>
                      <a:pt x="122" y="2327"/>
                    </a:lnTo>
                    <a:lnTo>
                      <a:pt x="125" y="2342"/>
                    </a:lnTo>
                    <a:lnTo>
                      <a:pt x="127" y="2356"/>
                    </a:lnTo>
                    <a:lnTo>
                      <a:pt x="127" y="2356"/>
                    </a:lnTo>
                    <a:lnTo>
                      <a:pt x="125" y="2362"/>
                    </a:lnTo>
                    <a:lnTo>
                      <a:pt x="125" y="2367"/>
                    </a:lnTo>
                    <a:lnTo>
                      <a:pt x="127" y="2369"/>
                    </a:lnTo>
                    <a:lnTo>
                      <a:pt x="128" y="2370"/>
                    </a:lnTo>
                    <a:lnTo>
                      <a:pt x="135" y="2370"/>
                    </a:lnTo>
                    <a:lnTo>
                      <a:pt x="135" y="2370"/>
                    </a:lnTo>
                    <a:lnTo>
                      <a:pt x="141" y="2370"/>
                    </a:lnTo>
                    <a:lnTo>
                      <a:pt x="147" y="2372"/>
                    </a:lnTo>
                    <a:lnTo>
                      <a:pt x="152" y="2373"/>
                    </a:lnTo>
                    <a:lnTo>
                      <a:pt x="155" y="2376"/>
                    </a:lnTo>
                    <a:lnTo>
                      <a:pt x="160" y="2386"/>
                    </a:lnTo>
                    <a:lnTo>
                      <a:pt x="165" y="2396"/>
                    </a:lnTo>
                    <a:lnTo>
                      <a:pt x="165" y="2396"/>
                    </a:lnTo>
                    <a:lnTo>
                      <a:pt x="177" y="2423"/>
                    </a:lnTo>
                    <a:lnTo>
                      <a:pt x="185" y="2435"/>
                    </a:lnTo>
                    <a:lnTo>
                      <a:pt x="195" y="2448"/>
                    </a:lnTo>
                    <a:lnTo>
                      <a:pt x="195" y="2448"/>
                    </a:lnTo>
                    <a:lnTo>
                      <a:pt x="212" y="2472"/>
                    </a:lnTo>
                    <a:lnTo>
                      <a:pt x="233" y="2494"/>
                    </a:lnTo>
                    <a:lnTo>
                      <a:pt x="244" y="2505"/>
                    </a:lnTo>
                    <a:lnTo>
                      <a:pt x="255" y="2515"/>
                    </a:lnTo>
                    <a:lnTo>
                      <a:pt x="266" y="2524"/>
                    </a:lnTo>
                    <a:lnTo>
                      <a:pt x="279" y="2534"/>
                    </a:lnTo>
                    <a:lnTo>
                      <a:pt x="279" y="2534"/>
                    </a:lnTo>
                    <a:lnTo>
                      <a:pt x="285" y="2538"/>
                    </a:lnTo>
                    <a:lnTo>
                      <a:pt x="290" y="2546"/>
                    </a:lnTo>
                    <a:lnTo>
                      <a:pt x="292" y="2550"/>
                    </a:lnTo>
                    <a:lnTo>
                      <a:pt x="290" y="2553"/>
                    </a:lnTo>
                    <a:lnTo>
                      <a:pt x="289" y="2554"/>
                    </a:lnTo>
                    <a:lnTo>
                      <a:pt x="284" y="2558"/>
                    </a:lnTo>
                    <a:lnTo>
                      <a:pt x="284" y="2558"/>
                    </a:lnTo>
                    <a:lnTo>
                      <a:pt x="273" y="2561"/>
                    </a:lnTo>
                    <a:lnTo>
                      <a:pt x="265" y="2565"/>
                    </a:lnTo>
                    <a:lnTo>
                      <a:pt x="260" y="2570"/>
                    </a:lnTo>
                    <a:lnTo>
                      <a:pt x="258" y="2577"/>
                    </a:lnTo>
                    <a:lnTo>
                      <a:pt x="258" y="2583"/>
                    </a:lnTo>
                    <a:lnTo>
                      <a:pt x="260" y="2591"/>
                    </a:lnTo>
                    <a:lnTo>
                      <a:pt x="266" y="2608"/>
                    </a:lnTo>
                    <a:lnTo>
                      <a:pt x="266" y="2608"/>
                    </a:lnTo>
                    <a:lnTo>
                      <a:pt x="238" y="2604"/>
                    </a:lnTo>
                    <a:lnTo>
                      <a:pt x="238" y="2604"/>
                    </a:lnTo>
                    <a:lnTo>
                      <a:pt x="235" y="2608"/>
                    </a:lnTo>
                    <a:lnTo>
                      <a:pt x="235" y="2613"/>
                    </a:lnTo>
                    <a:lnTo>
                      <a:pt x="236" y="2624"/>
                    </a:lnTo>
                    <a:lnTo>
                      <a:pt x="239" y="2634"/>
                    </a:lnTo>
                    <a:lnTo>
                      <a:pt x="241" y="2643"/>
                    </a:lnTo>
                    <a:lnTo>
                      <a:pt x="241" y="2643"/>
                    </a:lnTo>
                    <a:lnTo>
                      <a:pt x="244" y="2645"/>
                    </a:lnTo>
                    <a:lnTo>
                      <a:pt x="247" y="2648"/>
                    </a:lnTo>
                    <a:lnTo>
                      <a:pt x="247" y="2656"/>
                    </a:lnTo>
                    <a:lnTo>
                      <a:pt x="247" y="2656"/>
                    </a:lnTo>
                    <a:lnTo>
                      <a:pt x="254" y="2662"/>
                    </a:lnTo>
                    <a:lnTo>
                      <a:pt x="260" y="2669"/>
                    </a:lnTo>
                    <a:lnTo>
                      <a:pt x="270" y="2681"/>
                    </a:lnTo>
                    <a:lnTo>
                      <a:pt x="279" y="2696"/>
                    </a:lnTo>
                    <a:lnTo>
                      <a:pt x="285" y="2702"/>
                    </a:lnTo>
                    <a:lnTo>
                      <a:pt x="290" y="2708"/>
                    </a:lnTo>
                    <a:lnTo>
                      <a:pt x="290" y="2708"/>
                    </a:lnTo>
                    <a:lnTo>
                      <a:pt x="300" y="2718"/>
                    </a:lnTo>
                    <a:lnTo>
                      <a:pt x="305" y="2726"/>
                    </a:lnTo>
                    <a:lnTo>
                      <a:pt x="308" y="2735"/>
                    </a:lnTo>
                    <a:lnTo>
                      <a:pt x="309" y="2743"/>
                    </a:lnTo>
                    <a:lnTo>
                      <a:pt x="309" y="2753"/>
                    </a:lnTo>
                    <a:lnTo>
                      <a:pt x="306" y="2762"/>
                    </a:lnTo>
                    <a:lnTo>
                      <a:pt x="303" y="2772"/>
                    </a:lnTo>
                    <a:lnTo>
                      <a:pt x="298" y="2783"/>
                    </a:lnTo>
                    <a:lnTo>
                      <a:pt x="298" y="2783"/>
                    </a:lnTo>
                    <a:lnTo>
                      <a:pt x="295" y="2786"/>
                    </a:lnTo>
                    <a:lnTo>
                      <a:pt x="292" y="2789"/>
                    </a:lnTo>
                    <a:lnTo>
                      <a:pt x="290" y="2791"/>
                    </a:lnTo>
                    <a:lnTo>
                      <a:pt x="289" y="2794"/>
                    </a:lnTo>
                    <a:lnTo>
                      <a:pt x="289" y="2797"/>
                    </a:lnTo>
                    <a:lnTo>
                      <a:pt x="290" y="2801"/>
                    </a:lnTo>
                    <a:lnTo>
                      <a:pt x="290" y="2801"/>
                    </a:lnTo>
                    <a:lnTo>
                      <a:pt x="319" y="2802"/>
                    </a:lnTo>
                    <a:lnTo>
                      <a:pt x="347" y="2802"/>
                    </a:lnTo>
                    <a:lnTo>
                      <a:pt x="405" y="2799"/>
                    </a:lnTo>
                    <a:lnTo>
                      <a:pt x="433" y="2797"/>
                    </a:lnTo>
                    <a:lnTo>
                      <a:pt x="462" y="2796"/>
                    </a:lnTo>
                    <a:lnTo>
                      <a:pt x="490" y="2797"/>
                    </a:lnTo>
                    <a:lnTo>
                      <a:pt x="519" y="2801"/>
                    </a:lnTo>
                    <a:lnTo>
                      <a:pt x="519" y="2801"/>
                    </a:lnTo>
                    <a:lnTo>
                      <a:pt x="527" y="2802"/>
                    </a:lnTo>
                    <a:lnTo>
                      <a:pt x="533" y="2801"/>
                    </a:lnTo>
                    <a:lnTo>
                      <a:pt x="538" y="2797"/>
                    </a:lnTo>
                    <a:lnTo>
                      <a:pt x="543" y="2793"/>
                    </a:lnTo>
                    <a:lnTo>
                      <a:pt x="544" y="2786"/>
                    </a:lnTo>
                    <a:lnTo>
                      <a:pt x="546" y="2780"/>
                    </a:lnTo>
                    <a:lnTo>
                      <a:pt x="544" y="2772"/>
                    </a:lnTo>
                    <a:lnTo>
                      <a:pt x="543" y="2764"/>
                    </a:lnTo>
                    <a:lnTo>
                      <a:pt x="543" y="2764"/>
                    </a:lnTo>
                    <a:lnTo>
                      <a:pt x="536" y="2750"/>
                    </a:lnTo>
                    <a:lnTo>
                      <a:pt x="529" y="2735"/>
                    </a:lnTo>
                    <a:lnTo>
                      <a:pt x="529" y="2735"/>
                    </a:lnTo>
                    <a:lnTo>
                      <a:pt x="525" y="2726"/>
                    </a:lnTo>
                    <a:lnTo>
                      <a:pt x="524" y="2716"/>
                    </a:lnTo>
                    <a:lnTo>
                      <a:pt x="524" y="2707"/>
                    </a:lnTo>
                    <a:lnTo>
                      <a:pt x="527" y="2699"/>
                    </a:lnTo>
                    <a:lnTo>
                      <a:pt x="532" y="2691"/>
                    </a:lnTo>
                    <a:lnTo>
                      <a:pt x="538" y="2685"/>
                    </a:lnTo>
                    <a:lnTo>
                      <a:pt x="546" y="2680"/>
                    </a:lnTo>
                    <a:lnTo>
                      <a:pt x="556" y="2675"/>
                    </a:lnTo>
                    <a:lnTo>
                      <a:pt x="556" y="2675"/>
                    </a:lnTo>
                    <a:lnTo>
                      <a:pt x="563" y="2672"/>
                    </a:lnTo>
                    <a:lnTo>
                      <a:pt x="573" y="2672"/>
                    </a:lnTo>
                    <a:lnTo>
                      <a:pt x="581" y="2672"/>
                    </a:lnTo>
                    <a:lnTo>
                      <a:pt x="590" y="2670"/>
                    </a:lnTo>
                    <a:lnTo>
                      <a:pt x="598" y="2669"/>
                    </a:lnTo>
                    <a:lnTo>
                      <a:pt x="602" y="2667"/>
                    </a:lnTo>
                    <a:lnTo>
                      <a:pt x="605" y="2664"/>
                    </a:lnTo>
                    <a:lnTo>
                      <a:pt x="608" y="2659"/>
                    </a:lnTo>
                    <a:lnTo>
                      <a:pt x="610" y="2654"/>
                    </a:lnTo>
                    <a:lnTo>
                      <a:pt x="610" y="2648"/>
                    </a:lnTo>
                    <a:lnTo>
                      <a:pt x="610" y="2642"/>
                    </a:lnTo>
                    <a:lnTo>
                      <a:pt x="610" y="2642"/>
                    </a:lnTo>
                    <a:lnTo>
                      <a:pt x="613" y="2639"/>
                    </a:lnTo>
                    <a:lnTo>
                      <a:pt x="619" y="2637"/>
                    </a:lnTo>
                    <a:lnTo>
                      <a:pt x="619" y="2637"/>
                    </a:lnTo>
                    <a:lnTo>
                      <a:pt x="637" y="2639"/>
                    </a:lnTo>
                    <a:lnTo>
                      <a:pt x="654" y="2637"/>
                    </a:lnTo>
                    <a:lnTo>
                      <a:pt x="691" y="2634"/>
                    </a:lnTo>
                    <a:lnTo>
                      <a:pt x="710" y="2631"/>
                    </a:lnTo>
                    <a:lnTo>
                      <a:pt x="727" y="2631"/>
                    </a:lnTo>
                    <a:lnTo>
                      <a:pt x="745" y="2631"/>
                    </a:lnTo>
                    <a:lnTo>
                      <a:pt x="762" y="2632"/>
                    </a:lnTo>
                    <a:lnTo>
                      <a:pt x="762" y="2632"/>
                    </a:lnTo>
                    <a:lnTo>
                      <a:pt x="772" y="2634"/>
                    </a:lnTo>
                    <a:lnTo>
                      <a:pt x="780" y="2634"/>
                    </a:lnTo>
                    <a:lnTo>
                      <a:pt x="787" y="2634"/>
                    </a:lnTo>
                    <a:lnTo>
                      <a:pt x="794" y="2632"/>
                    </a:lnTo>
                    <a:lnTo>
                      <a:pt x="800" y="2629"/>
                    </a:lnTo>
                    <a:lnTo>
                      <a:pt x="807" y="2626"/>
                    </a:lnTo>
                    <a:lnTo>
                      <a:pt x="819" y="2616"/>
                    </a:lnTo>
                    <a:lnTo>
                      <a:pt x="819" y="2616"/>
                    </a:lnTo>
                    <a:lnTo>
                      <a:pt x="830" y="2602"/>
                    </a:lnTo>
                    <a:lnTo>
                      <a:pt x="838" y="2588"/>
                    </a:lnTo>
                    <a:lnTo>
                      <a:pt x="853" y="2556"/>
                    </a:lnTo>
                    <a:lnTo>
                      <a:pt x="853" y="2556"/>
                    </a:lnTo>
                    <a:lnTo>
                      <a:pt x="857" y="2543"/>
                    </a:lnTo>
                    <a:lnTo>
                      <a:pt x="862" y="2532"/>
                    </a:lnTo>
                    <a:lnTo>
                      <a:pt x="865" y="2527"/>
                    </a:lnTo>
                    <a:lnTo>
                      <a:pt x="870" y="2523"/>
                    </a:lnTo>
                    <a:lnTo>
                      <a:pt x="876" y="2519"/>
                    </a:lnTo>
                    <a:lnTo>
                      <a:pt x="883" y="2516"/>
                    </a:lnTo>
                    <a:lnTo>
                      <a:pt x="883" y="2516"/>
                    </a:lnTo>
                    <a:lnTo>
                      <a:pt x="883" y="2511"/>
                    </a:lnTo>
                    <a:lnTo>
                      <a:pt x="883" y="2505"/>
                    </a:lnTo>
                    <a:lnTo>
                      <a:pt x="884" y="2500"/>
                    </a:lnTo>
                    <a:lnTo>
                      <a:pt x="889" y="2497"/>
                    </a:lnTo>
                    <a:lnTo>
                      <a:pt x="889" y="2497"/>
                    </a:lnTo>
                    <a:lnTo>
                      <a:pt x="889" y="2484"/>
                    </a:lnTo>
                    <a:lnTo>
                      <a:pt x="889" y="2484"/>
                    </a:lnTo>
                    <a:lnTo>
                      <a:pt x="889" y="2475"/>
                    </a:lnTo>
                    <a:lnTo>
                      <a:pt x="889" y="2464"/>
                    </a:lnTo>
                    <a:lnTo>
                      <a:pt x="892" y="2443"/>
                    </a:lnTo>
                    <a:lnTo>
                      <a:pt x="897" y="2423"/>
                    </a:lnTo>
                    <a:lnTo>
                      <a:pt x="903" y="2403"/>
                    </a:lnTo>
                    <a:lnTo>
                      <a:pt x="908" y="2383"/>
                    </a:lnTo>
                    <a:lnTo>
                      <a:pt x="911" y="2362"/>
                    </a:lnTo>
                    <a:lnTo>
                      <a:pt x="911" y="2351"/>
                    </a:lnTo>
                    <a:lnTo>
                      <a:pt x="910" y="2342"/>
                    </a:lnTo>
                    <a:lnTo>
                      <a:pt x="908" y="2330"/>
                    </a:lnTo>
                    <a:lnTo>
                      <a:pt x="903" y="2319"/>
                    </a:lnTo>
                    <a:lnTo>
                      <a:pt x="903" y="2319"/>
                    </a:lnTo>
                    <a:lnTo>
                      <a:pt x="905" y="2318"/>
                    </a:lnTo>
                    <a:lnTo>
                      <a:pt x="905" y="2318"/>
                    </a:lnTo>
                    <a:lnTo>
                      <a:pt x="913" y="2311"/>
                    </a:lnTo>
                    <a:lnTo>
                      <a:pt x="918" y="2307"/>
                    </a:lnTo>
                    <a:lnTo>
                      <a:pt x="919" y="2300"/>
                    </a:lnTo>
                    <a:lnTo>
                      <a:pt x="918" y="2294"/>
                    </a:lnTo>
                    <a:lnTo>
                      <a:pt x="911" y="2283"/>
                    </a:lnTo>
                    <a:lnTo>
                      <a:pt x="910" y="2276"/>
                    </a:lnTo>
                    <a:lnTo>
                      <a:pt x="907" y="2270"/>
                    </a:lnTo>
                    <a:lnTo>
                      <a:pt x="907" y="2270"/>
                    </a:lnTo>
                    <a:lnTo>
                      <a:pt x="894" y="2265"/>
                    </a:lnTo>
                    <a:lnTo>
                      <a:pt x="894" y="2265"/>
                    </a:lnTo>
                    <a:lnTo>
                      <a:pt x="895" y="2264"/>
                    </a:lnTo>
                    <a:lnTo>
                      <a:pt x="895" y="2264"/>
                    </a:lnTo>
                    <a:lnTo>
                      <a:pt x="900" y="2262"/>
                    </a:lnTo>
                    <a:lnTo>
                      <a:pt x="903" y="2264"/>
                    </a:lnTo>
                    <a:lnTo>
                      <a:pt x="907" y="2265"/>
                    </a:lnTo>
                    <a:lnTo>
                      <a:pt x="908" y="2268"/>
                    </a:lnTo>
                    <a:lnTo>
                      <a:pt x="908" y="2268"/>
                    </a:lnTo>
                    <a:lnTo>
                      <a:pt x="916" y="2268"/>
                    </a:lnTo>
                    <a:lnTo>
                      <a:pt x="922" y="2267"/>
                    </a:lnTo>
                    <a:lnTo>
                      <a:pt x="924" y="2265"/>
                    </a:lnTo>
                    <a:lnTo>
                      <a:pt x="926" y="2262"/>
                    </a:lnTo>
                    <a:lnTo>
                      <a:pt x="927" y="2259"/>
                    </a:lnTo>
                    <a:lnTo>
                      <a:pt x="926" y="2254"/>
                    </a:lnTo>
                    <a:lnTo>
                      <a:pt x="926" y="2254"/>
                    </a:lnTo>
                    <a:lnTo>
                      <a:pt x="924" y="2245"/>
                    </a:lnTo>
                    <a:lnTo>
                      <a:pt x="924" y="2238"/>
                    </a:lnTo>
                    <a:lnTo>
                      <a:pt x="927" y="2234"/>
                    </a:lnTo>
                    <a:lnTo>
                      <a:pt x="927" y="2234"/>
                    </a:lnTo>
                    <a:lnTo>
                      <a:pt x="932" y="2226"/>
                    </a:lnTo>
                    <a:lnTo>
                      <a:pt x="934" y="2216"/>
                    </a:lnTo>
                    <a:lnTo>
                      <a:pt x="935" y="2208"/>
                    </a:lnTo>
                    <a:lnTo>
                      <a:pt x="934" y="2200"/>
                    </a:lnTo>
                    <a:lnTo>
                      <a:pt x="930" y="2192"/>
                    </a:lnTo>
                    <a:lnTo>
                      <a:pt x="927" y="2186"/>
                    </a:lnTo>
                    <a:lnTo>
                      <a:pt x="916" y="2172"/>
                    </a:lnTo>
                    <a:lnTo>
                      <a:pt x="916" y="2172"/>
                    </a:lnTo>
                    <a:lnTo>
                      <a:pt x="907" y="2162"/>
                    </a:lnTo>
                    <a:lnTo>
                      <a:pt x="902" y="2157"/>
                    </a:lnTo>
                    <a:lnTo>
                      <a:pt x="900" y="2153"/>
                    </a:lnTo>
                    <a:lnTo>
                      <a:pt x="900" y="2149"/>
                    </a:lnTo>
                    <a:lnTo>
                      <a:pt x="900" y="2149"/>
                    </a:lnTo>
                    <a:lnTo>
                      <a:pt x="921" y="2149"/>
                    </a:lnTo>
                    <a:lnTo>
                      <a:pt x="930" y="2148"/>
                    </a:lnTo>
                    <a:lnTo>
                      <a:pt x="935" y="2146"/>
                    </a:lnTo>
                    <a:lnTo>
                      <a:pt x="938" y="2145"/>
                    </a:lnTo>
                    <a:lnTo>
                      <a:pt x="938" y="2145"/>
                    </a:lnTo>
                    <a:lnTo>
                      <a:pt x="942" y="2140"/>
                    </a:lnTo>
                    <a:lnTo>
                      <a:pt x="942" y="2135"/>
                    </a:lnTo>
                    <a:lnTo>
                      <a:pt x="940" y="2132"/>
                    </a:lnTo>
                    <a:lnTo>
                      <a:pt x="937" y="2127"/>
                    </a:lnTo>
                    <a:lnTo>
                      <a:pt x="929" y="2121"/>
                    </a:lnTo>
                    <a:lnTo>
                      <a:pt x="926" y="2116"/>
                    </a:lnTo>
                    <a:lnTo>
                      <a:pt x="926" y="2111"/>
                    </a:lnTo>
                    <a:lnTo>
                      <a:pt x="926" y="2111"/>
                    </a:lnTo>
                    <a:lnTo>
                      <a:pt x="934" y="2110"/>
                    </a:lnTo>
                    <a:lnTo>
                      <a:pt x="940" y="2110"/>
                    </a:lnTo>
                    <a:lnTo>
                      <a:pt x="956" y="2111"/>
                    </a:lnTo>
                    <a:lnTo>
                      <a:pt x="962" y="2111"/>
                    </a:lnTo>
                    <a:lnTo>
                      <a:pt x="969" y="2110"/>
                    </a:lnTo>
                    <a:lnTo>
                      <a:pt x="975" y="2108"/>
                    </a:lnTo>
                    <a:lnTo>
                      <a:pt x="980" y="2102"/>
                    </a:lnTo>
                    <a:lnTo>
                      <a:pt x="980" y="2102"/>
                    </a:lnTo>
                    <a:lnTo>
                      <a:pt x="984" y="2095"/>
                    </a:lnTo>
                    <a:lnTo>
                      <a:pt x="991" y="2092"/>
                    </a:lnTo>
                    <a:lnTo>
                      <a:pt x="997" y="2091"/>
                    </a:lnTo>
                    <a:lnTo>
                      <a:pt x="1003" y="2089"/>
                    </a:lnTo>
                    <a:lnTo>
                      <a:pt x="1016" y="2089"/>
                    </a:lnTo>
                    <a:lnTo>
                      <a:pt x="1023" y="2087"/>
                    </a:lnTo>
                    <a:lnTo>
                      <a:pt x="1027" y="2084"/>
                    </a:lnTo>
                    <a:lnTo>
                      <a:pt x="1027" y="2084"/>
                    </a:lnTo>
                    <a:lnTo>
                      <a:pt x="1034" y="2081"/>
                    </a:lnTo>
                    <a:lnTo>
                      <a:pt x="1035" y="2079"/>
                    </a:lnTo>
                    <a:lnTo>
                      <a:pt x="1038" y="2078"/>
                    </a:lnTo>
                    <a:lnTo>
                      <a:pt x="1038" y="2078"/>
                    </a:lnTo>
                    <a:lnTo>
                      <a:pt x="1048" y="2064"/>
                    </a:lnTo>
                    <a:lnTo>
                      <a:pt x="1054" y="2057"/>
                    </a:lnTo>
                    <a:lnTo>
                      <a:pt x="1061" y="2052"/>
                    </a:lnTo>
                    <a:lnTo>
                      <a:pt x="1067" y="2049"/>
                    </a:lnTo>
                    <a:lnTo>
                      <a:pt x="1073" y="2049"/>
                    </a:lnTo>
                    <a:lnTo>
                      <a:pt x="1083" y="2051"/>
                    </a:lnTo>
                    <a:lnTo>
                      <a:pt x="1092" y="2057"/>
                    </a:lnTo>
                    <a:lnTo>
                      <a:pt x="1092" y="2057"/>
                    </a:lnTo>
                    <a:lnTo>
                      <a:pt x="1096" y="2057"/>
                    </a:lnTo>
                    <a:lnTo>
                      <a:pt x="1099" y="2056"/>
                    </a:lnTo>
                    <a:lnTo>
                      <a:pt x="1102" y="2052"/>
                    </a:lnTo>
                    <a:lnTo>
                      <a:pt x="1105" y="2049"/>
                    </a:lnTo>
                    <a:lnTo>
                      <a:pt x="1105" y="2049"/>
                    </a:lnTo>
                    <a:lnTo>
                      <a:pt x="1108" y="2043"/>
                    </a:lnTo>
                    <a:lnTo>
                      <a:pt x="1115" y="2040"/>
                    </a:lnTo>
                    <a:lnTo>
                      <a:pt x="1129" y="2035"/>
                    </a:lnTo>
                    <a:lnTo>
                      <a:pt x="1135" y="2032"/>
                    </a:lnTo>
                    <a:lnTo>
                      <a:pt x="1142" y="2027"/>
                    </a:lnTo>
                    <a:lnTo>
                      <a:pt x="1145" y="2022"/>
                    </a:lnTo>
                    <a:lnTo>
                      <a:pt x="1148" y="2013"/>
                    </a:lnTo>
                    <a:lnTo>
                      <a:pt x="1148" y="2013"/>
                    </a:lnTo>
                    <a:lnTo>
                      <a:pt x="1148" y="2011"/>
                    </a:lnTo>
                    <a:lnTo>
                      <a:pt x="1151" y="2010"/>
                    </a:lnTo>
                    <a:lnTo>
                      <a:pt x="1158" y="2008"/>
                    </a:lnTo>
                    <a:lnTo>
                      <a:pt x="1166" y="2008"/>
                    </a:lnTo>
                    <a:lnTo>
                      <a:pt x="1169" y="2010"/>
                    </a:lnTo>
                    <a:lnTo>
                      <a:pt x="1173" y="2013"/>
                    </a:lnTo>
                    <a:lnTo>
                      <a:pt x="1173" y="2013"/>
                    </a:lnTo>
                    <a:lnTo>
                      <a:pt x="1173" y="2014"/>
                    </a:lnTo>
                    <a:lnTo>
                      <a:pt x="1173" y="2016"/>
                    </a:lnTo>
                    <a:lnTo>
                      <a:pt x="1173" y="2022"/>
                    </a:lnTo>
                    <a:lnTo>
                      <a:pt x="1173" y="2024"/>
                    </a:lnTo>
                    <a:lnTo>
                      <a:pt x="1175" y="2025"/>
                    </a:lnTo>
                    <a:lnTo>
                      <a:pt x="1177" y="2027"/>
                    </a:lnTo>
                    <a:lnTo>
                      <a:pt x="1181" y="2025"/>
                    </a:lnTo>
                    <a:lnTo>
                      <a:pt x="1181" y="2025"/>
                    </a:lnTo>
                    <a:lnTo>
                      <a:pt x="1185" y="2024"/>
                    </a:lnTo>
                    <a:lnTo>
                      <a:pt x="1186" y="2022"/>
                    </a:lnTo>
                    <a:lnTo>
                      <a:pt x="1188" y="2018"/>
                    </a:lnTo>
                    <a:lnTo>
                      <a:pt x="1188" y="2011"/>
                    </a:lnTo>
                    <a:lnTo>
                      <a:pt x="1189" y="2006"/>
                    </a:lnTo>
                    <a:lnTo>
                      <a:pt x="1189" y="2006"/>
                    </a:lnTo>
                    <a:lnTo>
                      <a:pt x="1193" y="2002"/>
                    </a:lnTo>
                    <a:lnTo>
                      <a:pt x="1193" y="1997"/>
                    </a:lnTo>
                    <a:lnTo>
                      <a:pt x="1191" y="1994"/>
                    </a:lnTo>
                    <a:lnTo>
                      <a:pt x="1189" y="1991"/>
                    </a:lnTo>
                    <a:lnTo>
                      <a:pt x="1183" y="1986"/>
                    </a:lnTo>
                    <a:lnTo>
                      <a:pt x="1180" y="1984"/>
                    </a:lnTo>
                    <a:lnTo>
                      <a:pt x="1180" y="1981"/>
                    </a:lnTo>
                    <a:lnTo>
                      <a:pt x="1180" y="1981"/>
                    </a:lnTo>
                    <a:lnTo>
                      <a:pt x="1183" y="1978"/>
                    </a:lnTo>
                    <a:lnTo>
                      <a:pt x="1189" y="1976"/>
                    </a:lnTo>
                    <a:lnTo>
                      <a:pt x="1202" y="1976"/>
                    </a:lnTo>
                    <a:lnTo>
                      <a:pt x="1207" y="1976"/>
                    </a:lnTo>
                    <a:lnTo>
                      <a:pt x="1210" y="1973"/>
                    </a:lnTo>
                    <a:lnTo>
                      <a:pt x="1212" y="1968"/>
                    </a:lnTo>
                    <a:lnTo>
                      <a:pt x="1210" y="1959"/>
                    </a:lnTo>
                    <a:lnTo>
                      <a:pt x="1210" y="1959"/>
                    </a:lnTo>
                    <a:lnTo>
                      <a:pt x="1208" y="1948"/>
                    </a:lnTo>
                    <a:lnTo>
                      <a:pt x="1208" y="1940"/>
                    </a:lnTo>
                    <a:lnTo>
                      <a:pt x="1210" y="1932"/>
                    </a:lnTo>
                    <a:lnTo>
                      <a:pt x="1213" y="1924"/>
                    </a:lnTo>
                    <a:lnTo>
                      <a:pt x="1223" y="1910"/>
                    </a:lnTo>
                    <a:lnTo>
                      <a:pt x="1232" y="1897"/>
                    </a:lnTo>
                    <a:lnTo>
                      <a:pt x="1232" y="1897"/>
                    </a:lnTo>
                    <a:lnTo>
                      <a:pt x="1237" y="1892"/>
                    </a:lnTo>
                    <a:lnTo>
                      <a:pt x="1242" y="1889"/>
                    </a:lnTo>
                    <a:lnTo>
                      <a:pt x="1254" y="1884"/>
                    </a:lnTo>
                    <a:lnTo>
                      <a:pt x="1269" y="1881"/>
                    </a:lnTo>
                    <a:lnTo>
                      <a:pt x="1281" y="1878"/>
                    </a:lnTo>
                    <a:lnTo>
                      <a:pt x="1281" y="1878"/>
                    </a:lnTo>
                    <a:lnTo>
                      <a:pt x="1275" y="1854"/>
                    </a:lnTo>
                    <a:lnTo>
                      <a:pt x="1266" y="1833"/>
                    </a:lnTo>
                    <a:lnTo>
                      <a:pt x="1259" y="1822"/>
                    </a:lnTo>
                    <a:lnTo>
                      <a:pt x="1253" y="1814"/>
                    </a:lnTo>
                    <a:lnTo>
                      <a:pt x="1243" y="1805"/>
                    </a:lnTo>
                    <a:lnTo>
                      <a:pt x="1234" y="1798"/>
                    </a:lnTo>
                    <a:lnTo>
                      <a:pt x="1234" y="1798"/>
                    </a:lnTo>
                    <a:lnTo>
                      <a:pt x="1215" y="1789"/>
                    </a:lnTo>
                    <a:lnTo>
                      <a:pt x="1207" y="1784"/>
                    </a:lnTo>
                    <a:lnTo>
                      <a:pt x="1197" y="1778"/>
                    </a:lnTo>
                    <a:lnTo>
                      <a:pt x="1191" y="1771"/>
                    </a:lnTo>
                    <a:lnTo>
                      <a:pt x="1188" y="1763"/>
                    </a:lnTo>
                    <a:lnTo>
                      <a:pt x="1188" y="1757"/>
                    </a:lnTo>
                    <a:lnTo>
                      <a:pt x="1188" y="1752"/>
                    </a:lnTo>
                    <a:lnTo>
                      <a:pt x="1191" y="1736"/>
                    </a:lnTo>
                    <a:lnTo>
                      <a:pt x="1191" y="1736"/>
                    </a:lnTo>
                    <a:lnTo>
                      <a:pt x="1191" y="1733"/>
                    </a:lnTo>
                    <a:lnTo>
                      <a:pt x="1189" y="1730"/>
                    </a:lnTo>
                    <a:lnTo>
                      <a:pt x="1181" y="1724"/>
                    </a:lnTo>
                    <a:lnTo>
                      <a:pt x="1172" y="1717"/>
                    </a:lnTo>
                    <a:lnTo>
                      <a:pt x="1161" y="1713"/>
                    </a:lnTo>
                    <a:lnTo>
                      <a:pt x="1161" y="1713"/>
                    </a:lnTo>
                    <a:lnTo>
                      <a:pt x="1156" y="1713"/>
                    </a:lnTo>
                    <a:lnTo>
                      <a:pt x="1154" y="1714"/>
                    </a:lnTo>
                    <a:lnTo>
                      <a:pt x="1154" y="1714"/>
                    </a:lnTo>
                    <a:lnTo>
                      <a:pt x="1153" y="1727"/>
                    </a:lnTo>
                    <a:lnTo>
                      <a:pt x="1151" y="1732"/>
                    </a:lnTo>
                    <a:lnTo>
                      <a:pt x="1150" y="1733"/>
                    </a:lnTo>
                    <a:lnTo>
                      <a:pt x="1146" y="1736"/>
                    </a:lnTo>
                    <a:lnTo>
                      <a:pt x="1145" y="1736"/>
                    </a:lnTo>
                    <a:lnTo>
                      <a:pt x="1139" y="1736"/>
                    </a:lnTo>
                    <a:lnTo>
                      <a:pt x="1132" y="1733"/>
                    </a:lnTo>
                    <a:lnTo>
                      <a:pt x="1127" y="1730"/>
                    </a:lnTo>
                    <a:lnTo>
                      <a:pt x="1121" y="1725"/>
                    </a:lnTo>
                    <a:lnTo>
                      <a:pt x="1121" y="1725"/>
                    </a:lnTo>
                    <a:lnTo>
                      <a:pt x="1107" y="1706"/>
                    </a:lnTo>
                    <a:lnTo>
                      <a:pt x="1099" y="1700"/>
                    </a:lnTo>
                    <a:lnTo>
                      <a:pt x="1091" y="1694"/>
                    </a:lnTo>
                    <a:lnTo>
                      <a:pt x="1083" y="1689"/>
                    </a:lnTo>
                    <a:lnTo>
                      <a:pt x="1072" y="1689"/>
                    </a:lnTo>
                    <a:lnTo>
                      <a:pt x="1061" y="1690"/>
                    </a:lnTo>
                    <a:lnTo>
                      <a:pt x="1048" y="1697"/>
                    </a:lnTo>
                    <a:lnTo>
                      <a:pt x="1048" y="1697"/>
                    </a:lnTo>
                    <a:lnTo>
                      <a:pt x="1042" y="1689"/>
                    </a:lnTo>
                    <a:lnTo>
                      <a:pt x="1034" y="1682"/>
                    </a:lnTo>
                    <a:lnTo>
                      <a:pt x="1015" y="1673"/>
                    </a:lnTo>
                    <a:lnTo>
                      <a:pt x="1005" y="1667"/>
                    </a:lnTo>
                    <a:lnTo>
                      <a:pt x="997" y="1660"/>
                    </a:lnTo>
                    <a:lnTo>
                      <a:pt x="988" y="1652"/>
                    </a:lnTo>
                    <a:lnTo>
                      <a:pt x="981" y="1641"/>
                    </a:lnTo>
                    <a:lnTo>
                      <a:pt x="981" y="1641"/>
                    </a:lnTo>
                    <a:lnTo>
                      <a:pt x="973" y="1622"/>
                    </a:lnTo>
                    <a:lnTo>
                      <a:pt x="967" y="1603"/>
                    </a:lnTo>
                    <a:lnTo>
                      <a:pt x="964" y="1584"/>
                    </a:lnTo>
                    <a:lnTo>
                      <a:pt x="961" y="1565"/>
                    </a:lnTo>
                    <a:lnTo>
                      <a:pt x="959" y="1546"/>
                    </a:lnTo>
                    <a:lnTo>
                      <a:pt x="959" y="1527"/>
                    </a:lnTo>
                    <a:lnTo>
                      <a:pt x="961" y="1489"/>
                    </a:lnTo>
                    <a:lnTo>
                      <a:pt x="961" y="1489"/>
                    </a:lnTo>
                    <a:lnTo>
                      <a:pt x="962" y="1484"/>
                    </a:lnTo>
                    <a:lnTo>
                      <a:pt x="964" y="1479"/>
                    </a:lnTo>
                    <a:lnTo>
                      <a:pt x="965" y="1474"/>
                    </a:lnTo>
                    <a:lnTo>
                      <a:pt x="969" y="1471"/>
                    </a:lnTo>
                    <a:lnTo>
                      <a:pt x="973" y="1470"/>
                    </a:lnTo>
                    <a:lnTo>
                      <a:pt x="976" y="1470"/>
                    </a:lnTo>
                    <a:lnTo>
                      <a:pt x="981" y="1470"/>
                    </a:lnTo>
                    <a:lnTo>
                      <a:pt x="984" y="1471"/>
                    </a:lnTo>
                    <a:lnTo>
                      <a:pt x="984" y="1471"/>
                    </a:lnTo>
                    <a:lnTo>
                      <a:pt x="994" y="1479"/>
                    </a:lnTo>
                    <a:lnTo>
                      <a:pt x="1000" y="1481"/>
                    </a:lnTo>
                    <a:lnTo>
                      <a:pt x="1003" y="1479"/>
                    </a:lnTo>
                    <a:lnTo>
                      <a:pt x="1007" y="1478"/>
                    </a:lnTo>
                    <a:lnTo>
                      <a:pt x="1007" y="1478"/>
                    </a:lnTo>
                    <a:lnTo>
                      <a:pt x="1008" y="1474"/>
                    </a:lnTo>
                    <a:lnTo>
                      <a:pt x="1010" y="1471"/>
                    </a:lnTo>
                    <a:lnTo>
                      <a:pt x="1010" y="1468"/>
                    </a:lnTo>
                    <a:lnTo>
                      <a:pt x="1010" y="1465"/>
                    </a:lnTo>
                    <a:lnTo>
                      <a:pt x="1005" y="1458"/>
                    </a:lnTo>
                    <a:lnTo>
                      <a:pt x="1002" y="1452"/>
                    </a:lnTo>
                    <a:lnTo>
                      <a:pt x="1002" y="1452"/>
                    </a:lnTo>
                    <a:lnTo>
                      <a:pt x="994" y="1438"/>
                    </a:lnTo>
                    <a:lnTo>
                      <a:pt x="989" y="1425"/>
                    </a:lnTo>
                    <a:lnTo>
                      <a:pt x="986" y="1414"/>
                    </a:lnTo>
                    <a:lnTo>
                      <a:pt x="986" y="1404"/>
                    </a:lnTo>
                    <a:lnTo>
                      <a:pt x="988" y="1395"/>
                    </a:lnTo>
                    <a:lnTo>
                      <a:pt x="994" y="1384"/>
                    </a:lnTo>
                    <a:lnTo>
                      <a:pt x="1002" y="1373"/>
                    </a:lnTo>
                    <a:lnTo>
                      <a:pt x="1013" y="1362"/>
                    </a:lnTo>
                    <a:lnTo>
                      <a:pt x="1013" y="1362"/>
                    </a:lnTo>
                    <a:lnTo>
                      <a:pt x="1019" y="1350"/>
                    </a:lnTo>
                    <a:lnTo>
                      <a:pt x="1019" y="1350"/>
                    </a:lnTo>
                    <a:lnTo>
                      <a:pt x="1005" y="1344"/>
                    </a:lnTo>
                    <a:lnTo>
                      <a:pt x="991" y="1336"/>
                    </a:lnTo>
                    <a:lnTo>
                      <a:pt x="991" y="1336"/>
                    </a:lnTo>
                    <a:lnTo>
                      <a:pt x="986" y="1331"/>
                    </a:lnTo>
                    <a:lnTo>
                      <a:pt x="984" y="1325"/>
                    </a:lnTo>
                    <a:lnTo>
                      <a:pt x="984" y="1317"/>
                    </a:lnTo>
                    <a:lnTo>
                      <a:pt x="986" y="1311"/>
                    </a:lnTo>
                    <a:lnTo>
                      <a:pt x="986" y="1311"/>
                    </a:lnTo>
                    <a:lnTo>
                      <a:pt x="988" y="1306"/>
                    </a:lnTo>
                    <a:lnTo>
                      <a:pt x="991" y="1306"/>
                    </a:lnTo>
                    <a:lnTo>
                      <a:pt x="999" y="1306"/>
                    </a:lnTo>
                    <a:lnTo>
                      <a:pt x="999" y="1306"/>
                    </a:lnTo>
                    <a:lnTo>
                      <a:pt x="1013" y="1306"/>
                    </a:lnTo>
                    <a:lnTo>
                      <a:pt x="1026" y="1306"/>
                    </a:lnTo>
                    <a:lnTo>
                      <a:pt x="1035" y="1303"/>
                    </a:lnTo>
                    <a:lnTo>
                      <a:pt x="1045" y="1298"/>
                    </a:lnTo>
                    <a:lnTo>
                      <a:pt x="1053" y="1290"/>
                    </a:lnTo>
                    <a:lnTo>
                      <a:pt x="1057" y="1281"/>
                    </a:lnTo>
                    <a:lnTo>
                      <a:pt x="1064" y="1269"/>
                    </a:lnTo>
                    <a:lnTo>
                      <a:pt x="1067" y="1255"/>
                    </a:lnTo>
                    <a:lnTo>
                      <a:pt x="1067" y="1255"/>
                    </a:lnTo>
                    <a:lnTo>
                      <a:pt x="1069" y="1249"/>
                    </a:lnTo>
                    <a:lnTo>
                      <a:pt x="1070" y="1244"/>
                    </a:lnTo>
                    <a:lnTo>
                      <a:pt x="1075" y="1241"/>
                    </a:lnTo>
                    <a:lnTo>
                      <a:pt x="1081" y="1239"/>
                    </a:lnTo>
                    <a:lnTo>
                      <a:pt x="1081" y="1239"/>
                    </a:lnTo>
                    <a:lnTo>
                      <a:pt x="1092" y="1235"/>
                    </a:lnTo>
                    <a:lnTo>
                      <a:pt x="1104" y="1230"/>
                    </a:lnTo>
                    <a:lnTo>
                      <a:pt x="1116" y="1227"/>
                    </a:lnTo>
                    <a:lnTo>
                      <a:pt x="1123" y="1225"/>
                    </a:lnTo>
                    <a:lnTo>
                      <a:pt x="1129" y="1225"/>
                    </a:lnTo>
                    <a:lnTo>
                      <a:pt x="1129" y="1225"/>
                    </a:lnTo>
                    <a:lnTo>
                      <a:pt x="1132" y="1225"/>
                    </a:lnTo>
                    <a:lnTo>
                      <a:pt x="1137" y="1223"/>
                    </a:lnTo>
                    <a:lnTo>
                      <a:pt x="1142" y="1220"/>
                    </a:lnTo>
                    <a:lnTo>
                      <a:pt x="1146" y="1212"/>
                    </a:lnTo>
                    <a:lnTo>
                      <a:pt x="1150" y="1204"/>
                    </a:lnTo>
                    <a:lnTo>
                      <a:pt x="1150" y="1204"/>
                    </a:lnTo>
                    <a:lnTo>
                      <a:pt x="1150" y="1200"/>
                    </a:lnTo>
                    <a:lnTo>
                      <a:pt x="1150" y="1195"/>
                    </a:lnTo>
                    <a:lnTo>
                      <a:pt x="1146" y="1192"/>
                    </a:lnTo>
                    <a:lnTo>
                      <a:pt x="1143" y="1190"/>
                    </a:lnTo>
                    <a:lnTo>
                      <a:pt x="1134" y="1187"/>
                    </a:lnTo>
                    <a:lnTo>
                      <a:pt x="1123" y="1184"/>
                    </a:lnTo>
                    <a:lnTo>
                      <a:pt x="1123" y="1184"/>
                    </a:lnTo>
                    <a:lnTo>
                      <a:pt x="1189" y="1163"/>
                    </a:lnTo>
                    <a:lnTo>
                      <a:pt x="1189" y="1163"/>
                    </a:lnTo>
                    <a:lnTo>
                      <a:pt x="1212" y="1157"/>
                    </a:lnTo>
                    <a:lnTo>
                      <a:pt x="1223" y="1152"/>
                    </a:lnTo>
                    <a:lnTo>
                      <a:pt x="1232" y="1146"/>
                    </a:lnTo>
                    <a:lnTo>
                      <a:pt x="1232" y="1146"/>
                    </a:lnTo>
                    <a:lnTo>
                      <a:pt x="1250" y="1130"/>
                    </a:lnTo>
                    <a:lnTo>
                      <a:pt x="1259" y="1120"/>
                    </a:lnTo>
                    <a:lnTo>
                      <a:pt x="1269" y="1114"/>
                    </a:lnTo>
                    <a:lnTo>
                      <a:pt x="1278" y="1107"/>
                    </a:lnTo>
                    <a:lnTo>
                      <a:pt x="1289" y="1104"/>
                    </a:lnTo>
                    <a:lnTo>
                      <a:pt x="1302" y="1103"/>
                    </a:lnTo>
                    <a:lnTo>
                      <a:pt x="1316" y="1104"/>
                    </a:lnTo>
                    <a:lnTo>
                      <a:pt x="1316" y="1104"/>
                    </a:lnTo>
                    <a:lnTo>
                      <a:pt x="1320" y="1103"/>
                    </a:lnTo>
                    <a:lnTo>
                      <a:pt x="1324" y="1101"/>
                    </a:lnTo>
                    <a:lnTo>
                      <a:pt x="1331" y="1093"/>
                    </a:lnTo>
                    <a:lnTo>
                      <a:pt x="1331" y="1093"/>
                    </a:lnTo>
                    <a:lnTo>
                      <a:pt x="1340" y="1085"/>
                    </a:lnTo>
                    <a:lnTo>
                      <a:pt x="1348" y="1079"/>
                    </a:lnTo>
                    <a:lnTo>
                      <a:pt x="1359" y="1076"/>
                    </a:lnTo>
                    <a:lnTo>
                      <a:pt x="1370" y="1074"/>
                    </a:lnTo>
                    <a:lnTo>
                      <a:pt x="1370" y="1074"/>
                    </a:lnTo>
                    <a:lnTo>
                      <a:pt x="1378" y="1073"/>
                    </a:lnTo>
                    <a:lnTo>
                      <a:pt x="1386" y="1069"/>
                    </a:lnTo>
                    <a:lnTo>
                      <a:pt x="1401" y="1060"/>
                    </a:lnTo>
                    <a:lnTo>
                      <a:pt x="1409" y="1055"/>
                    </a:lnTo>
                    <a:lnTo>
                      <a:pt x="1416" y="1053"/>
                    </a:lnTo>
                    <a:lnTo>
                      <a:pt x="1424" y="1053"/>
                    </a:lnTo>
                    <a:lnTo>
                      <a:pt x="1434" y="1057"/>
                    </a:lnTo>
                    <a:lnTo>
                      <a:pt x="1434" y="1057"/>
                    </a:lnTo>
                    <a:lnTo>
                      <a:pt x="1442" y="1046"/>
                    </a:lnTo>
                    <a:lnTo>
                      <a:pt x="1451" y="1036"/>
                    </a:lnTo>
                    <a:lnTo>
                      <a:pt x="1472" y="1020"/>
                    </a:lnTo>
                    <a:lnTo>
                      <a:pt x="1483" y="1011"/>
                    </a:lnTo>
                    <a:lnTo>
                      <a:pt x="1493" y="1003"/>
                    </a:lnTo>
                    <a:lnTo>
                      <a:pt x="1501" y="992"/>
                    </a:lnTo>
                    <a:lnTo>
                      <a:pt x="1509" y="980"/>
                    </a:lnTo>
                    <a:lnTo>
                      <a:pt x="1509" y="980"/>
                    </a:lnTo>
                    <a:lnTo>
                      <a:pt x="1515" y="968"/>
                    </a:lnTo>
                    <a:lnTo>
                      <a:pt x="1525" y="958"/>
                    </a:lnTo>
                    <a:lnTo>
                      <a:pt x="1534" y="949"/>
                    </a:lnTo>
                    <a:lnTo>
                      <a:pt x="1547" y="939"/>
                    </a:lnTo>
                    <a:lnTo>
                      <a:pt x="1547" y="939"/>
                    </a:lnTo>
                    <a:lnTo>
                      <a:pt x="1555" y="933"/>
                    </a:lnTo>
                    <a:lnTo>
                      <a:pt x="1563" y="930"/>
                    </a:lnTo>
                    <a:lnTo>
                      <a:pt x="1580" y="920"/>
                    </a:lnTo>
                    <a:lnTo>
                      <a:pt x="1598" y="911"/>
                    </a:lnTo>
                    <a:lnTo>
                      <a:pt x="1606" y="904"/>
                    </a:lnTo>
                    <a:lnTo>
                      <a:pt x="1613" y="898"/>
                    </a:lnTo>
                    <a:lnTo>
                      <a:pt x="1613" y="898"/>
                    </a:lnTo>
                    <a:lnTo>
                      <a:pt x="1586" y="880"/>
                    </a:lnTo>
                    <a:lnTo>
                      <a:pt x="1574" y="872"/>
                    </a:lnTo>
                    <a:lnTo>
                      <a:pt x="1559" y="866"/>
                    </a:lnTo>
                    <a:lnTo>
                      <a:pt x="1559" y="866"/>
                    </a:lnTo>
                    <a:lnTo>
                      <a:pt x="1555" y="861"/>
                    </a:lnTo>
                    <a:lnTo>
                      <a:pt x="1552" y="855"/>
                    </a:lnTo>
                    <a:lnTo>
                      <a:pt x="1550" y="849"/>
                    </a:lnTo>
                    <a:lnTo>
                      <a:pt x="1548" y="842"/>
                    </a:lnTo>
                    <a:lnTo>
                      <a:pt x="1547" y="836"/>
                    </a:lnTo>
                    <a:lnTo>
                      <a:pt x="1545" y="831"/>
                    </a:lnTo>
                    <a:lnTo>
                      <a:pt x="1539" y="826"/>
                    </a:lnTo>
                    <a:lnTo>
                      <a:pt x="1531" y="825"/>
                    </a:lnTo>
                    <a:lnTo>
                      <a:pt x="1531" y="825"/>
                    </a:lnTo>
                    <a:lnTo>
                      <a:pt x="1579" y="787"/>
                    </a:lnTo>
                    <a:lnTo>
                      <a:pt x="1591" y="774"/>
                    </a:lnTo>
                    <a:lnTo>
                      <a:pt x="1599" y="763"/>
                    </a:lnTo>
                    <a:lnTo>
                      <a:pt x="1601" y="756"/>
                    </a:lnTo>
                    <a:lnTo>
                      <a:pt x="1602" y="752"/>
                    </a:lnTo>
                    <a:lnTo>
                      <a:pt x="1602" y="747"/>
                    </a:lnTo>
                    <a:lnTo>
                      <a:pt x="1601" y="742"/>
                    </a:lnTo>
                    <a:lnTo>
                      <a:pt x="1596" y="729"/>
                    </a:lnTo>
                    <a:lnTo>
                      <a:pt x="1586" y="714"/>
                    </a:lnTo>
                    <a:lnTo>
                      <a:pt x="1586" y="714"/>
                    </a:lnTo>
                    <a:lnTo>
                      <a:pt x="1602" y="710"/>
                    </a:lnTo>
                    <a:lnTo>
                      <a:pt x="1610" y="709"/>
                    </a:lnTo>
                    <a:lnTo>
                      <a:pt x="1618" y="707"/>
                    </a:lnTo>
                    <a:lnTo>
                      <a:pt x="1618" y="707"/>
                    </a:lnTo>
                    <a:lnTo>
                      <a:pt x="1628" y="706"/>
                    </a:lnTo>
                    <a:lnTo>
                      <a:pt x="1637" y="702"/>
                    </a:lnTo>
                    <a:lnTo>
                      <a:pt x="1656" y="691"/>
                    </a:lnTo>
                    <a:lnTo>
                      <a:pt x="1666" y="687"/>
                    </a:lnTo>
                    <a:lnTo>
                      <a:pt x="1675" y="683"/>
                    </a:lnTo>
                    <a:lnTo>
                      <a:pt x="1687" y="682"/>
                    </a:lnTo>
                    <a:lnTo>
                      <a:pt x="1698" y="685"/>
                    </a:lnTo>
                    <a:lnTo>
                      <a:pt x="1698" y="685"/>
                    </a:lnTo>
                    <a:lnTo>
                      <a:pt x="1701" y="685"/>
                    </a:lnTo>
                    <a:lnTo>
                      <a:pt x="1702" y="683"/>
                    </a:lnTo>
                    <a:lnTo>
                      <a:pt x="1707" y="679"/>
                    </a:lnTo>
                    <a:lnTo>
                      <a:pt x="1709" y="672"/>
                    </a:lnTo>
                    <a:lnTo>
                      <a:pt x="1709" y="669"/>
                    </a:lnTo>
                    <a:lnTo>
                      <a:pt x="1707" y="666"/>
                    </a:lnTo>
                    <a:lnTo>
                      <a:pt x="1707" y="666"/>
                    </a:lnTo>
                    <a:lnTo>
                      <a:pt x="1698" y="644"/>
                    </a:lnTo>
                    <a:lnTo>
                      <a:pt x="1694" y="636"/>
                    </a:lnTo>
                    <a:lnTo>
                      <a:pt x="1694" y="629"/>
                    </a:lnTo>
                    <a:lnTo>
                      <a:pt x="1694" y="626"/>
                    </a:lnTo>
                    <a:lnTo>
                      <a:pt x="1698" y="625"/>
                    </a:lnTo>
                    <a:lnTo>
                      <a:pt x="1699" y="625"/>
                    </a:lnTo>
                    <a:lnTo>
                      <a:pt x="1704" y="625"/>
                    </a:lnTo>
                    <a:lnTo>
                      <a:pt x="1715" y="628"/>
                    </a:lnTo>
                    <a:lnTo>
                      <a:pt x="1733" y="636"/>
                    </a:lnTo>
                    <a:lnTo>
                      <a:pt x="1733" y="636"/>
                    </a:lnTo>
                    <a:lnTo>
                      <a:pt x="1737" y="637"/>
                    </a:lnTo>
                    <a:lnTo>
                      <a:pt x="1742" y="637"/>
                    </a:lnTo>
                    <a:lnTo>
                      <a:pt x="1748" y="634"/>
                    </a:lnTo>
                    <a:lnTo>
                      <a:pt x="1753" y="631"/>
                    </a:lnTo>
                    <a:lnTo>
                      <a:pt x="1753" y="631"/>
                    </a:lnTo>
                    <a:lnTo>
                      <a:pt x="1756" y="626"/>
                    </a:lnTo>
                    <a:lnTo>
                      <a:pt x="1760" y="626"/>
                    </a:lnTo>
                    <a:lnTo>
                      <a:pt x="1764" y="626"/>
                    </a:lnTo>
                    <a:lnTo>
                      <a:pt x="1769" y="628"/>
                    </a:lnTo>
                    <a:lnTo>
                      <a:pt x="1769" y="628"/>
                    </a:lnTo>
                    <a:lnTo>
                      <a:pt x="1787" y="634"/>
                    </a:lnTo>
                    <a:lnTo>
                      <a:pt x="1806" y="639"/>
                    </a:lnTo>
                    <a:lnTo>
                      <a:pt x="1825" y="641"/>
                    </a:lnTo>
                    <a:lnTo>
                      <a:pt x="1844" y="642"/>
                    </a:lnTo>
                    <a:lnTo>
                      <a:pt x="1861" y="642"/>
                    </a:lnTo>
                    <a:lnTo>
                      <a:pt x="1880" y="641"/>
                    </a:lnTo>
                    <a:lnTo>
                      <a:pt x="1918" y="636"/>
                    </a:lnTo>
                    <a:lnTo>
                      <a:pt x="1918" y="636"/>
                    </a:lnTo>
                    <a:lnTo>
                      <a:pt x="1939" y="636"/>
                    </a:lnTo>
                    <a:lnTo>
                      <a:pt x="1942" y="634"/>
                    </a:lnTo>
                    <a:lnTo>
                      <a:pt x="1947" y="633"/>
                    </a:lnTo>
                    <a:lnTo>
                      <a:pt x="1950" y="629"/>
                    </a:lnTo>
                    <a:lnTo>
                      <a:pt x="1950" y="625"/>
                    </a:lnTo>
                    <a:lnTo>
                      <a:pt x="1950" y="625"/>
                    </a:lnTo>
                    <a:lnTo>
                      <a:pt x="1950" y="621"/>
                    </a:lnTo>
                    <a:lnTo>
                      <a:pt x="1950" y="617"/>
                    </a:lnTo>
                    <a:lnTo>
                      <a:pt x="1945" y="607"/>
                    </a:lnTo>
                    <a:lnTo>
                      <a:pt x="1938" y="599"/>
                    </a:lnTo>
                    <a:lnTo>
                      <a:pt x="1928" y="593"/>
                    </a:lnTo>
                    <a:lnTo>
                      <a:pt x="1928" y="593"/>
                    </a:lnTo>
                    <a:lnTo>
                      <a:pt x="1920" y="588"/>
                    </a:lnTo>
                    <a:lnTo>
                      <a:pt x="1914" y="583"/>
                    </a:lnTo>
                    <a:lnTo>
                      <a:pt x="1901" y="571"/>
                    </a:lnTo>
                    <a:lnTo>
                      <a:pt x="1901" y="571"/>
                    </a:lnTo>
                    <a:lnTo>
                      <a:pt x="1891" y="558"/>
                    </a:lnTo>
                    <a:lnTo>
                      <a:pt x="1884" y="545"/>
                    </a:lnTo>
                    <a:lnTo>
                      <a:pt x="1877" y="533"/>
                    </a:lnTo>
                    <a:lnTo>
                      <a:pt x="1874" y="520"/>
                    </a:lnTo>
                    <a:lnTo>
                      <a:pt x="1874" y="507"/>
                    </a:lnTo>
                    <a:lnTo>
                      <a:pt x="1876" y="494"/>
                    </a:lnTo>
                    <a:lnTo>
                      <a:pt x="1880" y="480"/>
                    </a:lnTo>
                    <a:lnTo>
                      <a:pt x="1887" y="464"/>
                    </a:lnTo>
                    <a:lnTo>
                      <a:pt x="1887" y="464"/>
                    </a:lnTo>
                    <a:lnTo>
                      <a:pt x="1893" y="450"/>
                    </a:lnTo>
                    <a:lnTo>
                      <a:pt x="1898" y="439"/>
                    </a:lnTo>
                    <a:lnTo>
                      <a:pt x="1899" y="429"/>
                    </a:lnTo>
                    <a:lnTo>
                      <a:pt x="1898" y="421"/>
                    </a:lnTo>
                    <a:lnTo>
                      <a:pt x="1895" y="413"/>
                    </a:lnTo>
                    <a:lnTo>
                      <a:pt x="1888" y="405"/>
                    </a:lnTo>
                    <a:lnTo>
                      <a:pt x="1877" y="396"/>
                    </a:lnTo>
                    <a:lnTo>
                      <a:pt x="1864" y="386"/>
                    </a:lnTo>
                    <a:lnTo>
                      <a:pt x="1864" y="386"/>
                    </a:lnTo>
                    <a:lnTo>
                      <a:pt x="1850" y="375"/>
                    </a:lnTo>
                    <a:lnTo>
                      <a:pt x="1844" y="369"/>
                    </a:lnTo>
                    <a:lnTo>
                      <a:pt x="1839" y="363"/>
                    </a:lnTo>
                    <a:lnTo>
                      <a:pt x="1836" y="356"/>
                    </a:lnTo>
                    <a:lnTo>
                      <a:pt x="1834" y="348"/>
                    </a:lnTo>
                    <a:lnTo>
                      <a:pt x="1837" y="339"/>
                    </a:lnTo>
                    <a:lnTo>
                      <a:pt x="1842" y="328"/>
                    </a:lnTo>
                    <a:lnTo>
                      <a:pt x="1842" y="328"/>
                    </a:lnTo>
                    <a:lnTo>
                      <a:pt x="1844" y="323"/>
                    </a:lnTo>
                    <a:lnTo>
                      <a:pt x="1844" y="320"/>
                    </a:lnTo>
                    <a:lnTo>
                      <a:pt x="1841" y="318"/>
                    </a:lnTo>
                    <a:lnTo>
                      <a:pt x="1841" y="318"/>
                    </a:lnTo>
                    <a:lnTo>
                      <a:pt x="1828" y="313"/>
                    </a:lnTo>
                    <a:lnTo>
                      <a:pt x="1820" y="307"/>
                    </a:lnTo>
                    <a:lnTo>
                      <a:pt x="1814" y="299"/>
                    </a:lnTo>
                    <a:lnTo>
                      <a:pt x="1810" y="290"/>
                    </a:lnTo>
                    <a:lnTo>
                      <a:pt x="1809" y="278"/>
                    </a:lnTo>
                    <a:lnTo>
                      <a:pt x="1809" y="269"/>
                    </a:lnTo>
                    <a:lnTo>
                      <a:pt x="1812" y="248"/>
                    </a:lnTo>
                    <a:lnTo>
                      <a:pt x="1812" y="248"/>
                    </a:lnTo>
                    <a:lnTo>
                      <a:pt x="1812" y="236"/>
                    </a:lnTo>
                    <a:lnTo>
                      <a:pt x="1812" y="223"/>
                    </a:lnTo>
                    <a:lnTo>
                      <a:pt x="1810" y="212"/>
                    </a:lnTo>
                    <a:lnTo>
                      <a:pt x="1806" y="202"/>
                    </a:lnTo>
                    <a:lnTo>
                      <a:pt x="1801" y="193"/>
                    </a:lnTo>
                    <a:lnTo>
                      <a:pt x="1793" y="186"/>
                    </a:lnTo>
                    <a:lnTo>
                      <a:pt x="1782" y="180"/>
                    </a:lnTo>
                    <a:lnTo>
                      <a:pt x="1769" y="177"/>
                    </a:lnTo>
                    <a:lnTo>
                      <a:pt x="1769" y="177"/>
                    </a:lnTo>
                    <a:lnTo>
                      <a:pt x="1764" y="175"/>
                    </a:lnTo>
                    <a:lnTo>
                      <a:pt x="1760" y="172"/>
                    </a:lnTo>
                    <a:lnTo>
                      <a:pt x="1753" y="166"/>
                    </a:lnTo>
                    <a:lnTo>
                      <a:pt x="1753" y="166"/>
                    </a:lnTo>
                    <a:lnTo>
                      <a:pt x="1747" y="156"/>
                    </a:lnTo>
                    <a:lnTo>
                      <a:pt x="1741" y="148"/>
                    </a:lnTo>
                    <a:lnTo>
                      <a:pt x="1733" y="143"/>
                    </a:lnTo>
                    <a:lnTo>
                      <a:pt x="1723" y="137"/>
                    </a:lnTo>
                    <a:lnTo>
                      <a:pt x="1714" y="134"/>
                    </a:lnTo>
                    <a:lnTo>
                      <a:pt x="1704" y="131"/>
                    </a:lnTo>
                    <a:lnTo>
                      <a:pt x="1683" y="128"/>
                    </a:lnTo>
                    <a:lnTo>
                      <a:pt x="1683" y="128"/>
                    </a:lnTo>
                    <a:lnTo>
                      <a:pt x="1650" y="123"/>
                    </a:lnTo>
                    <a:lnTo>
                      <a:pt x="1617" y="116"/>
                    </a:lnTo>
                    <a:lnTo>
                      <a:pt x="1585" y="108"/>
                    </a:lnTo>
                    <a:lnTo>
                      <a:pt x="1553" y="97"/>
                    </a:lnTo>
                    <a:lnTo>
                      <a:pt x="1523" y="85"/>
                    </a:lnTo>
                    <a:lnTo>
                      <a:pt x="1493" y="69"/>
                    </a:lnTo>
                    <a:lnTo>
                      <a:pt x="1464" y="51"/>
                    </a:lnTo>
                    <a:lnTo>
                      <a:pt x="1436" y="31"/>
                    </a:lnTo>
                    <a:lnTo>
                      <a:pt x="1436" y="31"/>
                    </a:lnTo>
                    <a:lnTo>
                      <a:pt x="1423" y="21"/>
                    </a:lnTo>
                    <a:lnTo>
                      <a:pt x="1409" y="15"/>
                    </a:lnTo>
                    <a:lnTo>
                      <a:pt x="1393" y="8"/>
                    </a:lnTo>
                    <a:lnTo>
                      <a:pt x="1375" y="5"/>
                    </a:lnTo>
                    <a:lnTo>
                      <a:pt x="1375" y="5"/>
                    </a:lnTo>
                    <a:lnTo>
                      <a:pt x="1361" y="2"/>
                    </a:lnTo>
                    <a:lnTo>
                      <a:pt x="1355" y="0"/>
                    </a:lnTo>
                    <a:lnTo>
                      <a:pt x="1350" y="0"/>
                    </a:lnTo>
                    <a:lnTo>
                      <a:pt x="1347" y="4"/>
                    </a:lnTo>
                    <a:lnTo>
                      <a:pt x="1343" y="8"/>
                    </a:lnTo>
                    <a:lnTo>
                      <a:pt x="1343" y="16"/>
                    </a:lnTo>
                    <a:lnTo>
                      <a:pt x="1347" y="26"/>
                    </a:lnTo>
                    <a:lnTo>
                      <a:pt x="1347" y="26"/>
                    </a:lnTo>
                    <a:lnTo>
                      <a:pt x="1347" y="34"/>
                    </a:lnTo>
                    <a:lnTo>
                      <a:pt x="1347" y="40"/>
                    </a:lnTo>
                    <a:lnTo>
                      <a:pt x="1343" y="47"/>
                    </a:lnTo>
                    <a:lnTo>
                      <a:pt x="1339" y="53"/>
                    </a:lnTo>
                    <a:lnTo>
                      <a:pt x="1339" y="53"/>
                    </a:lnTo>
                    <a:lnTo>
                      <a:pt x="1331" y="62"/>
                    </a:lnTo>
                    <a:lnTo>
                      <a:pt x="1328" y="67"/>
                    </a:lnTo>
                    <a:lnTo>
                      <a:pt x="1324" y="72"/>
                    </a:lnTo>
                    <a:lnTo>
                      <a:pt x="1323" y="77"/>
                    </a:lnTo>
                    <a:lnTo>
                      <a:pt x="1324" y="81"/>
                    </a:lnTo>
                    <a:lnTo>
                      <a:pt x="1328" y="88"/>
                    </a:lnTo>
                    <a:lnTo>
                      <a:pt x="1335" y="94"/>
                    </a:lnTo>
                    <a:lnTo>
                      <a:pt x="1335" y="94"/>
                    </a:lnTo>
                    <a:lnTo>
                      <a:pt x="1337" y="96"/>
                    </a:lnTo>
                    <a:lnTo>
                      <a:pt x="1339" y="97"/>
                    </a:lnTo>
                    <a:lnTo>
                      <a:pt x="1337" y="104"/>
                    </a:lnTo>
                    <a:lnTo>
                      <a:pt x="1334" y="108"/>
                    </a:lnTo>
                    <a:lnTo>
                      <a:pt x="1331" y="112"/>
                    </a:lnTo>
                    <a:lnTo>
                      <a:pt x="1331" y="112"/>
                    </a:lnTo>
                    <a:lnTo>
                      <a:pt x="1320" y="121"/>
                    </a:lnTo>
                    <a:lnTo>
                      <a:pt x="1307" y="129"/>
                    </a:lnTo>
                    <a:lnTo>
                      <a:pt x="1301" y="132"/>
                    </a:lnTo>
                    <a:lnTo>
                      <a:pt x="1294" y="134"/>
                    </a:lnTo>
                    <a:lnTo>
                      <a:pt x="1286" y="134"/>
                    </a:lnTo>
                    <a:lnTo>
                      <a:pt x="1280" y="134"/>
                    </a:lnTo>
                    <a:lnTo>
                      <a:pt x="1280" y="134"/>
                    </a:lnTo>
                    <a:lnTo>
                      <a:pt x="1235" y="124"/>
                    </a:lnTo>
                    <a:lnTo>
                      <a:pt x="1191" y="118"/>
                    </a:lnTo>
                    <a:lnTo>
                      <a:pt x="1146" y="113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089" y="108"/>
                    </a:lnTo>
                    <a:lnTo>
                      <a:pt x="1078" y="104"/>
                    </a:lnTo>
                    <a:lnTo>
                      <a:pt x="1078" y="104"/>
                    </a:lnTo>
                    <a:lnTo>
                      <a:pt x="1064" y="99"/>
                    </a:lnTo>
                    <a:lnTo>
                      <a:pt x="1053" y="96"/>
                    </a:lnTo>
                    <a:lnTo>
                      <a:pt x="1043" y="96"/>
                    </a:lnTo>
                    <a:lnTo>
                      <a:pt x="1037" y="97"/>
                    </a:lnTo>
                    <a:lnTo>
                      <a:pt x="1032" y="104"/>
                    </a:lnTo>
                    <a:lnTo>
                      <a:pt x="1030" y="112"/>
                    </a:lnTo>
                    <a:lnTo>
                      <a:pt x="1029" y="123"/>
                    </a:lnTo>
                    <a:lnTo>
                      <a:pt x="1029" y="139"/>
                    </a:lnTo>
                    <a:lnTo>
                      <a:pt x="1029" y="139"/>
                    </a:lnTo>
                    <a:lnTo>
                      <a:pt x="1030" y="150"/>
                    </a:lnTo>
                    <a:lnTo>
                      <a:pt x="1029" y="159"/>
                    </a:lnTo>
                    <a:lnTo>
                      <a:pt x="1027" y="169"/>
                    </a:lnTo>
                    <a:lnTo>
                      <a:pt x="1024" y="178"/>
                    </a:lnTo>
                    <a:lnTo>
                      <a:pt x="1019" y="185"/>
                    </a:lnTo>
                    <a:lnTo>
                      <a:pt x="1013" y="191"/>
                    </a:lnTo>
                    <a:lnTo>
                      <a:pt x="1005" y="197"/>
                    </a:lnTo>
                    <a:lnTo>
                      <a:pt x="994" y="202"/>
                    </a:lnTo>
                    <a:lnTo>
                      <a:pt x="994" y="202"/>
                    </a:lnTo>
                    <a:lnTo>
                      <a:pt x="984" y="204"/>
                    </a:lnTo>
                    <a:lnTo>
                      <a:pt x="973" y="204"/>
                    </a:lnTo>
                    <a:lnTo>
                      <a:pt x="962" y="204"/>
                    </a:lnTo>
                    <a:lnTo>
                      <a:pt x="951" y="201"/>
                    </a:lnTo>
                    <a:lnTo>
                      <a:pt x="951" y="201"/>
                    </a:lnTo>
                    <a:lnTo>
                      <a:pt x="934" y="194"/>
                    </a:lnTo>
                    <a:lnTo>
                      <a:pt x="916" y="193"/>
                    </a:lnTo>
                    <a:lnTo>
                      <a:pt x="900" y="194"/>
                    </a:lnTo>
                    <a:lnTo>
                      <a:pt x="884" y="197"/>
                    </a:lnTo>
                    <a:lnTo>
                      <a:pt x="870" y="204"/>
                    </a:lnTo>
                    <a:lnTo>
                      <a:pt x="856" y="212"/>
                    </a:lnTo>
                    <a:lnTo>
                      <a:pt x="843" y="223"/>
                    </a:lnTo>
                    <a:lnTo>
                      <a:pt x="829" y="236"/>
                    </a:lnTo>
                    <a:lnTo>
                      <a:pt x="829" y="236"/>
                    </a:lnTo>
                    <a:lnTo>
                      <a:pt x="821" y="245"/>
                    </a:lnTo>
                    <a:lnTo>
                      <a:pt x="814" y="256"/>
                    </a:lnTo>
                    <a:lnTo>
                      <a:pt x="799" y="277"/>
                    </a:lnTo>
                    <a:lnTo>
                      <a:pt x="789" y="288"/>
                    </a:lnTo>
                    <a:lnTo>
                      <a:pt x="780" y="296"/>
                    </a:lnTo>
                    <a:lnTo>
                      <a:pt x="765" y="304"/>
                    </a:lnTo>
                    <a:lnTo>
                      <a:pt x="749" y="309"/>
                    </a:lnTo>
                    <a:lnTo>
                      <a:pt x="749" y="309"/>
                    </a:lnTo>
                    <a:lnTo>
                      <a:pt x="764" y="320"/>
                    </a:lnTo>
                    <a:lnTo>
                      <a:pt x="773" y="326"/>
                    </a:lnTo>
                    <a:lnTo>
                      <a:pt x="773" y="326"/>
                    </a:lnTo>
                    <a:lnTo>
                      <a:pt x="783" y="337"/>
                    </a:lnTo>
                    <a:lnTo>
                      <a:pt x="791" y="348"/>
                    </a:lnTo>
                    <a:lnTo>
                      <a:pt x="794" y="359"/>
                    </a:lnTo>
                    <a:lnTo>
                      <a:pt x="794" y="369"/>
                    </a:lnTo>
                    <a:lnTo>
                      <a:pt x="791" y="378"/>
                    </a:lnTo>
                    <a:lnTo>
                      <a:pt x="784" y="386"/>
                    </a:lnTo>
                    <a:lnTo>
                      <a:pt x="775" y="396"/>
                    </a:lnTo>
                    <a:lnTo>
                      <a:pt x="760" y="405"/>
                    </a:lnTo>
                    <a:lnTo>
                      <a:pt x="760" y="405"/>
                    </a:lnTo>
                    <a:lnTo>
                      <a:pt x="741" y="417"/>
                    </a:lnTo>
                    <a:lnTo>
                      <a:pt x="732" y="425"/>
                    </a:lnTo>
                    <a:lnTo>
                      <a:pt x="722" y="432"/>
                    </a:lnTo>
                    <a:lnTo>
                      <a:pt x="722" y="432"/>
                    </a:lnTo>
                    <a:lnTo>
                      <a:pt x="711" y="442"/>
                    </a:lnTo>
                    <a:lnTo>
                      <a:pt x="700" y="452"/>
                    </a:lnTo>
                    <a:lnTo>
                      <a:pt x="687" y="461"/>
                    </a:lnTo>
                    <a:lnTo>
                      <a:pt x="676" y="472"/>
                    </a:lnTo>
                    <a:lnTo>
                      <a:pt x="665" y="483"/>
                    </a:lnTo>
                    <a:lnTo>
                      <a:pt x="657" y="496"/>
                    </a:lnTo>
                    <a:lnTo>
                      <a:pt x="654" y="502"/>
                    </a:lnTo>
                    <a:lnTo>
                      <a:pt x="652" y="510"/>
                    </a:lnTo>
                    <a:lnTo>
                      <a:pt x="651" y="518"/>
                    </a:lnTo>
                    <a:lnTo>
                      <a:pt x="649" y="528"/>
                    </a:lnTo>
                    <a:lnTo>
                      <a:pt x="649" y="528"/>
                    </a:lnTo>
                    <a:lnTo>
                      <a:pt x="649" y="534"/>
                    </a:lnTo>
                    <a:lnTo>
                      <a:pt x="648" y="539"/>
                    </a:lnTo>
                    <a:lnTo>
                      <a:pt x="644" y="544"/>
                    </a:lnTo>
                    <a:lnTo>
                      <a:pt x="640" y="547"/>
                    </a:lnTo>
                    <a:lnTo>
                      <a:pt x="630" y="553"/>
                    </a:lnTo>
                    <a:lnTo>
                      <a:pt x="619" y="558"/>
                    </a:lnTo>
                    <a:lnTo>
                      <a:pt x="619" y="558"/>
                    </a:lnTo>
                    <a:lnTo>
                      <a:pt x="602" y="563"/>
                    </a:lnTo>
                    <a:lnTo>
                      <a:pt x="583" y="569"/>
                    </a:lnTo>
                    <a:lnTo>
                      <a:pt x="565" y="572"/>
                    </a:lnTo>
                    <a:lnTo>
                      <a:pt x="556" y="572"/>
                    </a:lnTo>
                    <a:lnTo>
                      <a:pt x="546" y="572"/>
                    </a:lnTo>
                    <a:lnTo>
                      <a:pt x="546" y="572"/>
                    </a:lnTo>
                    <a:lnTo>
                      <a:pt x="533" y="572"/>
                    </a:lnTo>
                    <a:lnTo>
                      <a:pt x="529" y="574"/>
                    </a:lnTo>
                    <a:lnTo>
                      <a:pt x="525" y="577"/>
                    </a:lnTo>
                    <a:lnTo>
                      <a:pt x="522" y="580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8"/>
                    </a:lnTo>
                    <a:lnTo>
                      <a:pt x="521" y="598"/>
                    </a:lnTo>
                    <a:lnTo>
                      <a:pt x="522" y="612"/>
                    </a:lnTo>
                    <a:lnTo>
                      <a:pt x="521" y="628"/>
                    </a:lnTo>
                    <a:lnTo>
                      <a:pt x="517" y="658"/>
                    </a:lnTo>
                    <a:lnTo>
                      <a:pt x="514" y="690"/>
                    </a:lnTo>
                    <a:lnTo>
                      <a:pt x="514" y="704"/>
                    </a:lnTo>
                    <a:lnTo>
                      <a:pt x="514" y="720"/>
                    </a:lnTo>
                    <a:lnTo>
                      <a:pt x="514" y="720"/>
                    </a:lnTo>
                    <a:lnTo>
                      <a:pt x="514" y="726"/>
                    </a:lnTo>
                    <a:lnTo>
                      <a:pt x="513" y="731"/>
                    </a:lnTo>
                    <a:lnTo>
                      <a:pt x="511" y="736"/>
                    </a:lnTo>
                    <a:lnTo>
                      <a:pt x="508" y="741"/>
                    </a:lnTo>
                    <a:lnTo>
                      <a:pt x="508" y="741"/>
                    </a:lnTo>
                    <a:lnTo>
                      <a:pt x="473" y="787"/>
                    </a:lnTo>
                    <a:lnTo>
                      <a:pt x="454" y="809"/>
                    </a:lnTo>
                    <a:lnTo>
                      <a:pt x="443" y="820"/>
                    </a:lnTo>
                    <a:lnTo>
                      <a:pt x="432" y="830"/>
                    </a:lnTo>
                    <a:lnTo>
                      <a:pt x="432" y="830"/>
                    </a:lnTo>
                    <a:lnTo>
                      <a:pt x="416" y="845"/>
                    </a:lnTo>
                    <a:lnTo>
                      <a:pt x="398" y="864"/>
                    </a:lnTo>
                    <a:lnTo>
                      <a:pt x="398" y="864"/>
                    </a:lnTo>
                    <a:lnTo>
                      <a:pt x="427" y="876"/>
                    </a:lnTo>
                    <a:lnTo>
                      <a:pt x="427" y="876"/>
                    </a:lnTo>
                    <a:lnTo>
                      <a:pt x="438" y="882"/>
                    </a:lnTo>
                    <a:lnTo>
                      <a:pt x="448" y="890"/>
                    </a:lnTo>
                    <a:lnTo>
                      <a:pt x="455" y="899"/>
                    </a:lnTo>
                    <a:lnTo>
                      <a:pt x="462" y="912"/>
                    </a:lnTo>
                    <a:lnTo>
                      <a:pt x="465" y="923"/>
                    </a:lnTo>
                    <a:lnTo>
                      <a:pt x="467" y="936"/>
                    </a:lnTo>
                    <a:lnTo>
                      <a:pt x="467" y="950"/>
                    </a:lnTo>
                    <a:lnTo>
                      <a:pt x="462" y="965"/>
                    </a:lnTo>
                    <a:lnTo>
                      <a:pt x="462" y="965"/>
                    </a:lnTo>
                    <a:lnTo>
                      <a:pt x="459" y="974"/>
                    </a:lnTo>
                    <a:lnTo>
                      <a:pt x="452" y="982"/>
                    </a:lnTo>
                    <a:lnTo>
                      <a:pt x="446" y="987"/>
                    </a:lnTo>
                    <a:lnTo>
                      <a:pt x="438" y="992"/>
                    </a:lnTo>
                    <a:lnTo>
                      <a:pt x="430" y="995"/>
                    </a:lnTo>
                    <a:lnTo>
                      <a:pt x="420" y="998"/>
                    </a:lnTo>
                    <a:lnTo>
                      <a:pt x="411" y="998"/>
                    </a:lnTo>
                    <a:lnTo>
                      <a:pt x="401" y="998"/>
                    </a:lnTo>
                    <a:lnTo>
                      <a:pt x="401" y="998"/>
                    </a:lnTo>
                    <a:lnTo>
                      <a:pt x="368" y="996"/>
                    </a:lnTo>
                    <a:lnTo>
                      <a:pt x="352" y="995"/>
                    </a:lnTo>
                    <a:lnTo>
                      <a:pt x="335" y="993"/>
                    </a:lnTo>
                    <a:lnTo>
                      <a:pt x="335" y="993"/>
                    </a:lnTo>
                    <a:lnTo>
                      <a:pt x="314" y="990"/>
                    </a:lnTo>
                    <a:lnTo>
                      <a:pt x="293" y="990"/>
                    </a:lnTo>
                    <a:lnTo>
                      <a:pt x="282" y="990"/>
                    </a:lnTo>
                    <a:lnTo>
                      <a:pt x="271" y="992"/>
                    </a:lnTo>
                    <a:lnTo>
                      <a:pt x="262" y="995"/>
                    </a:lnTo>
                    <a:lnTo>
                      <a:pt x="252" y="999"/>
                    </a:lnTo>
                    <a:lnTo>
                      <a:pt x="252" y="999"/>
                    </a:lnTo>
                    <a:lnTo>
                      <a:pt x="235" y="1011"/>
                    </a:lnTo>
                    <a:lnTo>
                      <a:pt x="219" y="1023"/>
                    </a:lnTo>
                    <a:lnTo>
                      <a:pt x="204" y="1038"/>
                    </a:lnTo>
                    <a:lnTo>
                      <a:pt x="193" y="1052"/>
                    </a:lnTo>
                    <a:lnTo>
                      <a:pt x="181" y="1068"/>
                    </a:lnTo>
                    <a:lnTo>
                      <a:pt x="171" y="1084"/>
                    </a:lnTo>
                    <a:lnTo>
                      <a:pt x="163" y="1103"/>
                    </a:lnTo>
                    <a:lnTo>
                      <a:pt x="155" y="1120"/>
                    </a:lnTo>
                    <a:lnTo>
                      <a:pt x="155" y="1120"/>
                    </a:lnTo>
                    <a:lnTo>
                      <a:pt x="152" y="1130"/>
                    </a:lnTo>
                    <a:lnTo>
                      <a:pt x="152" y="1139"/>
                    </a:lnTo>
                    <a:lnTo>
                      <a:pt x="155" y="1147"/>
                    </a:lnTo>
                    <a:lnTo>
                      <a:pt x="160" y="1157"/>
                    </a:lnTo>
                    <a:lnTo>
                      <a:pt x="160" y="1157"/>
                    </a:lnTo>
                    <a:lnTo>
                      <a:pt x="165" y="1161"/>
                    </a:lnTo>
                    <a:lnTo>
                      <a:pt x="168" y="1168"/>
                    </a:lnTo>
                    <a:lnTo>
                      <a:pt x="170" y="1174"/>
                    </a:lnTo>
                    <a:lnTo>
                      <a:pt x="171" y="1182"/>
                    </a:lnTo>
                    <a:lnTo>
                      <a:pt x="170" y="1195"/>
                    </a:lnTo>
                    <a:lnTo>
                      <a:pt x="165" y="1209"/>
                    </a:lnTo>
                    <a:lnTo>
                      <a:pt x="165" y="1209"/>
                    </a:lnTo>
                    <a:lnTo>
                      <a:pt x="158" y="1227"/>
                    </a:lnTo>
                    <a:lnTo>
                      <a:pt x="154" y="1244"/>
                    </a:lnTo>
                    <a:lnTo>
                      <a:pt x="154" y="1252"/>
                    </a:lnTo>
                    <a:lnTo>
                      <a:pt x="154" y="1262"/>
                    </a:lnTo>
                    <a:lnTo>
                      <a:pt x="155" y="1269"/>
                    </a:lnTo>
                    <a:lnTo>
                      <a:pt x="160" y="1279"/>
                    </a:lnTo>
                    <a:lnTo>
                      <a:pt x="160" y="1279"/>
                    </a:lnTo>
                    <a:lnTo>
                      <a:pt x="170" y="1295"/>
                    </a:lnTo>
                    <a:lnTo>
                      <a:pt x="176" y="1312"/>
                    </a:lnTo>
                    <a:lnTo>
                      <a:pt x="182" y="1330"/>
                    </a:lnTo>
                    <a:lnTo>
                      <a:pt x="184" y="1347"/>
                    </a:lnTo>
                    <a:lnTo>
                      <a:pt x="184" y="1365"/>
                    </a:lnTo>
                    <a:lnTo>
                      <a:pt x="181" y="1382"/>
                    </a:lnTo>
                    <a:lnTo>
                      <a:pt x="176" y="1400"/>
                    </a:lnTo>
                    <a:lnTo>
                      <a:pt x="168" y="1417"/>
                    </a:lnTo>
                    <a:lnTo>
                      <a:pt x="168" y="1417"/>
                    </a:lnTo>
                    <a:lnTo>
                      <a:pt x="165" y="1427"/>
                    </a:lnTo>
                    <a:lnTo>
                      <a:pt x="163" y="1435"/>
                    </a:lnTo>
                    <a:lnTo>
                      <a:pt x="163" y="1443"/>
                    </a:lnTo>
                    <a:lnTo>
                      <a:pt x="166" y="1449"/>
                    </a:lnTo>
                    <a:lnTo>
                      <a:pt x="170" y="1457"/>
                    </a:lnTo>
                    <a:lnTo>
                      <a:pt x="174" y="1462"/>
                    </a:lnTo>
                    <a:lnTo>
                      <a:pt x="182" y="1468"/>
                    </a:lnTo>
                    <a:lnTo>
                      <a:pt x="190" y="1471"/>
                    </a:lnTo>
                    <a:lnTo>
                      <a:pt x="190" y="1471"/>
                    </a:lnTo>
                    <a:lnTo>
                      <a:pt x="217" y="1482"/>
                    </a:lnTo>
                    <a:lnTo>
                      <a:pt x="244" y="1492"/>
                    </a:lnTo>
                    <a:lnTo>
                      <a:pt x="244" y="1492"/>
                    </a:lnTo>
                    <a:lnTo>
                      <a:pt x="252" y="1497"/>
                    </a:lnTo>
                    <a:lnTo>
                      <a:pt x="260" y="1501"/>
                    </a:lnTo>
                    <a:lnTo>
                      <a:pt x="266" y="1508"/>
                    </a:lnTo>
                    <a:lnTo>
                      <a:pt x="271" y="1514"/>
                    </a:lnTo>
                    <a:lnTo>
                      <a:pt x="276" y="1522"/>
                    </a:lnTo>
                    <a:lnTo>
                      <a:pt x="278" y="1530"/>
                    </a:lnTo>
                    <a:lnTo>
                      <a:pt x="278" y="1538"/>
                    </a:lnTo>
                    <a:lnTo>
                      <a:pt x="276" y="1547"/>
                    </a:lnTo>
                    <a:lnTo>
                      <a:pt x="276" y="1547"/>
                    </a:lnTo>
                    <a:lnTo>
                      <a:pt x="271" y="1565"/>
                    </a:lnTo>
                    <a:lnTo>
                      <a:pt x="270" y="1576"/>
                    </a:lnTo>
                    <a:lnTo>
                      <a:pt x="266" y="1584"/>
                    </a:lnTo>
                    <a:lnTo>
                      <a:pt x="262" y="1593"/>
                    </a:lnTo>
                    <a:lnTo>
                      <a:pt x="255" y="1600"/>
                    </a:lnTo>
                    <a:lnTo>
                      <a:pt x="246" y="1605"/>
                    </a:lnTo>
                    <a:lnTo>
                      <a:pt x="233" y="1608"/>
                    </a:lnTo>
                    <a:lnTo>
                      <a:pt x="233" y="1608"/>
                    </a:lnTo>
                    <a:lnTo>
                      <a:pt x="219" y="1609"/>
                    </a:lnTo>
                    <a:lnTo>
                      <a:pt x="206" y="1611"/>
                    </a:lnTo>
                    <a:lnTo>
                      <a:pt x="198" y="1614"/>
                    </a:lnTo>
                    <a:lnTo>
                      <a:pt x="195" y="1619"/>
                    </a:lnTo>
                    <a:lnTo>
                      <a:pt x="193" y="1624"/>
                    </a:lnTo>
                    <a:lnTo>
                      <a:pt x="195" y="1632"/>
                    </a:lnTo>
                    <a:lnTo>
                      <a:pt x="201" y="1643"/>
                    </a:lnTo>
                    <a:lnTo>
                      <a:pt x="209" y="1655"/>
                    </a:lnTo>
                    <a:lnTo>
                      <a:pt x="209" y="1655"/>
                    </a:lnTo>
                    <a:lnTo>
                      <a:pt x="225" y="1681"/>
                    </a:lnTo>
                    <a:lnTo>
                      <a:pt x="233" y="1694"/>
                    </a:lnTo>
                    <a:lnTo>
                      <a:pt x="238" y="1706"/>
                    </a:lnTo>
                    <a:lnTo>
                      <a:pt x="239" y="1719"/>
                    </a:lnTo>
                    <a:lnTo>
                      <a:pt x="239" y="1727"/>
                    </a:lnTo>
                    <a:lnTo>
                      <a:pt x="238" y="1733"/>
                    </a:lnTo>
                    <a:lnTo>
                      <a:pt x="236" y="1740"/>
                    </a:lnTo>
                    <a:lnTo>
                      <a:pt x="233" y="1748"/>
                    </a:lnTo>
                    <a:lnTo>
                      <a:pt x="228" y="1754"/>
                    </a:lnTo>
                    <a:lnTo>
                      <a:pt x="224" y="1762"/>
                    </a:lnTo>
                    <a:lnTo>
                      <a:pt x="224" y="1762"/>
                    </a:lnTo>
                    <a:lnTo>
                      <a:pt x="222" y="1765"/>
                    </a:lnTo>
                    <a:lnTo>
                      <a:pt x="222" y="1768"/>
                    </a:lnTo>
                    <a:lnTo>
                      <a:pt x="222" y="1768"/>
                    </a:lnTo>
                    <a:lnTo>
                      <a:pt x="219" y="1787"/>
                    </a:lnTo>
                    <a:lnTo>
                      <a:pt x="216" y="1802"/>
                    </a:lnTo>
                    <a:lnTo>
                      <a:pt x="212" y="1814"/>
                    </a:lnTo>
                    <a:lnTo>
                      <a:pt x="206" y="1822"/>
                    </a:lnTo>
                    <a:lnTo>
                      <a:pt x="197" y="1830"/>
                    </a:lnTo>
                    <a:lnTo>
                      <a:pt x="185" y="1835"/>
                    </a:lnTo>
                    <a:lnTo>
                      <a:pt x="171" y="1840"/>
                    </a:lnTo>
                    <a:lnTo>
                      <a:pt x="154" y="1843"/>
                    </a:lnTo>
                    <a:lnTo>
                      <a:pt x="154" y="1843"/>
                    </a:lnTo>
                    <a:lnTo>
                      <a:pt x="146" y="1844"/>
                    </a:lnTo>
                    <a:lnTo>
                      <a:pt x="138" y="1846"/>
                    </a:lnTo>
                    <a:lnTo>
                      <a:pt x="133" y="1849"/>
                    </a:lnTo>
                    <a:lnTo>
                      <a:pt x="131" y="1852"/>
                    </a:lnTo>
                    <a:lnTo>
                      <a:pt x="131" y="1856"/>
                    </a:lnTo>
                    <a:lnTo>
                      <a:pt x="131" y="1856"/>
                    </a:lnTo>
                    <a:lnTo>
                      <a:pt x="133" y="1862"/>
                    </a:lnTo>
                    <a:lnTo>
                      <a:pt x="131" y="1868"/>
                    </a:lnTo>
                    <a:lnTo>
                      <a:pt x="130" y="1875"/>
                    </a:lnTo>
                    <a:lnTo>
                      <a:pt x="127" y="1881"/>
                    </a:lnTo>
                    <a:lnTo>
                      <a:pt x="120" y="1890"/>
                    </a:lnTo>
                    <a:lnTo>
                      <a:pt x="114" y="1902"/>
                    </a:lnTo>
                    <a:lnTo>
                      <a:pt x="114" y="1902"/>
                    </a:lnTo>
                    <a:lnTo>
                      <a:pt x="106" y="1914"/>
                    </a:lnTo>
                    <a:lnTo>
                      <a:pt x="104" y="1922"/>
                    </a:lnTo>
                    <a:lnTo>
                      <a:pt x="106" y="1925"/>
                    </a:lnTo>
                    <a:lnTo>
                      <a:pt x="108" y="1930"/>
                    </a:lnTo>
                    <a:lnTo>
                      <a:pt x="108" y="1930"/>
                    </a:lnTo>
                    <a:lnTo>
                      <a:pt x="111" y="1941"/>
                    </a:lnTo>
                    <a:lnTo>
                      <a:pt x="114" y="1952"/>
                    </a:lnTo>
                    <a:lnTo>
                      <a:pt x="116" y="1964"/>
                    </a:lnTo>
                    <a:lnTo>
                      <a:pt x="114" y="1975"/>
                    </a:lnTo>
                    <a:lnTo>
                      <a:pt x="111" y="1997"/>
                    </a:lnTo>
                    <a:lnTo>
                      <a:pt x="104" y="2019"/>
                    </a:lnTo>
                    <a:lnTo>
                      <a:pt x="104" y="2019"/>
                    </a:lnTo>
                    <a:lnTo>
                      <a:pt x="101" y="2033"/>
                    </a:lnTo>
                    <a:lnTo>
                      <a:pt x="96" y="2046"/>
                    </a:lnTo>
                    <a:lnTo>
                      <a:pt x="92" y="2052"/>
                    </a:lnTo>
                    <a:lnTo>
                      <a:pt x="87" y="2057"/>
                    </a:lnTo>
                    <a:lnTo>
                      <a:pt x="81" y="2060"/>
                    </a:lnTo>
                    <a:lnTo>
                      <a:pt x="74" y="2062"/>
                    </a:lnTo>
                    <a:lnTo>
                      <a:pt x="74" y="2062"/>
                    </a:lnTo>
                    <a:close/>
                    <a:moveTo>
                      <a:pt x="1193" y="1922"/>
                    </a:moveTo>
                    <a:lnTo>
                      <a:pt x="1193" y="1922"/>
                    </a:lnTo>
                    <a:lnTo>
                      <a:pt x="1189" y="1935"/>
                    </a:lnTo>
                    <a:lnTo>
                      <a:pt x="1183" y="1944"/>
                    </a:lnTo>
                    <a:lnTo>
                      <a:pt x="1175" y="1952"/>
                    </a:lnTo>
                    <a:lnTo>
                      <a:pt x="1164" y="1959"/>
                    </a:lnTo>
                    <a:lnTo>
                      <a:pt x="1164" y="1959"/>
                    </a:lnTo>
                    <a:lnTo>
                      <a:pt x="1166" y="1944"/>
                    </a:lnTo>
                    <a:lnTo>
                      <a:pt x="1167" y="1940"/>
                    </a:lnTo>
                    <a:lnTo>
                      <a:pt x="1170" y="1933"/>
                    </a:lnTo>
                    <a:lnTo>
                      <a:pt x="1173" y="1930"/>
                    </a:lnTo>
                    <a:lnTo>
                      <a:pt x="1180" y="1927"/>
                    </a:lnTo>
                    <a:lnTo>
                      <a:pt x="1185" y="1924"/>
                    </a:lnTo>
                    <a:lnTo>
                      <a:pt x="1193" y="1922"/>
                    </a:lnTo>
                    <a:lnTo>
                      <a:pt x="1193" y="19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3" name="Freeform 95">
                <a:extLst>
                  <a:ext uri="{FF2B5EF4-FFF2-40B4-BE49-F238E27FC236}">
                    <a16:creationId xmlns:a16="http://schemas.microsoft.com/office/drawing/2014/main" id="{6D717CDB-2602-1BD5-04E5-BABE36D59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" y="1454"/>
                <a:ext cx="27" cy="27"/>
              </a:xfrm>
              <a:custGeom>
                <a:avLst/>
                <a:gdLst>
                  <a:gd name="T0" fmla="*/ 41 w 54"/>
                  <a:gd name="T1" fmla="*/ 50 h 54"/>
                  <a:gd name="T2" fmla="*/ 41 w 54"/>
                  <a:gd name="T3" fmla="*/ 50 h 54"/>
                  <a:gd name="T4" fmla="*/ 32 w 54"/>
                  <a:gd name="T5" fmla="*/ 47 h 54"/>
                  <a:gd name="T6" fmla="*/ 24 w 54"/>
                  <a:gd name="T7" fmla="*/ 42 h 54"/>
                  <a:gd name="T8" fmla="*/ 22 w 54"/>
                  <a:gd name="T9" fmla="*/ 38 h 54"/>
                  <a:gd name="T10" fmla="*/ 21 w 54"/>
                  <a:gd name="T11" fmla="*/ 34 h 54"/>
                  <a:gd name="T12" fmla="*/ 19 w 54"/>
                  <a:gd name="T13" fmla="*/ 30 h 54"/>
                  <a:gd name="T14" fmla="*/ 21 w 54"/>
                  <a:gd name="T15" fmla="*/ 23 h 54"/>
                  <a:gd name="T16" fmla="*/ 21 w 54"/>
                  <a:gd name="T17" fmla="*/ 23 h 54"/>
                  <a:gd name="T18" fmla="*/ 22 w 54"/>
                  <a:gd name="T19" fmla="*/ 19 h 54"/>
                  <a:gd name="T20" fmla="*/ 25 w 54"/>
                  <a:gd name="T21" fmla="*/ 12 h 54"/>
                  <a:gd name="T22" fmla="*/ 27 w 54"/>
                  <a:gd name="T23" fmla="*/ 11 h 54"/>
                  <a:gd name="T24" fmla="*/ 25 w 54"/>
                  <a:gd name="T25" fmla="*/ 7 h 54"/>
                  <a:gd name="T26" fmla="*/ 24 w 54"/>
                  <a:gd name="T27" fmla="*/ 4 h 54"/>
                  <a:gd name="T28" fmla="*/ 19 w 54"/>
                  <a:gd name="T29" fmla="*/ 3 h 54"/>
                  <a:gd name="T30" fmla="*/ 19 w 54"/>
                  <a:gd name="T31" fmla="*/ 3 h 54"/>
                  <a:gd name="T32" fmla="*/ 10 w 54"/>
                  <a:gd name="T33" fmla="*/ 0 h 54"/>
                  <a:gd name="T34" fmla="*/ 5 w 54"/>
                  <a:gd name="T35" fmla="*/ 0 h 54"/>
                  <a:gd name="T36" fmla="*/ 0 w 54"/>
                  <a:gd name="T37" fmla="*/ 3 h 54"/>
                  <a:gd name="T38" fmla="*/ 0 w 54"/>
                  <a:gd name="T39" fmla="*/ 3 h 54"/>
                  <a:gd name="T40" fmla="*/ 3 w 54"/>
                  <a:gd name="T41" fmla="*/ 3 h 54"/>
                  <a:gd name="T42" fmla="*/ 6 w 54"/>
                  <a:gd name="T43" fmla="*/ 3 h 54"/>
                  <a:gd name="T44" fmla="*/ 13 w 54"/>
                  <a:gd name="T45" fmla="*/ 6 h 54"/>
                  <a:gd name="T46" fmla="*/ 13 w 54"/>
                  <a:gd name="T47" fmla="*/ 6 h 54"/>
                  <a:gd name="T48" fmla="*/ 18 w 54"/>
                  <a:gd name="T49" fmla="*/ 7 h 54"/>
                  <a:gd name="T50" fmla="*/ 21 w 54"/>
                  <a:gd name="T51" fmla="*/ 11 h 54"/>
                  <a:gd name="T52" fmla="*/ 21 w 54"/>
                  <a:gd name="T53" fmla="*/ 12 h 54"/>
                  <a:gd name="T54" fmla="*/ 21 w 54"/>
                  <a:gd name="T55" fmla="*/ 15 h 54"/>
                  <a:gd name="T56" fmla="*/ 18 w 54"/>
                  <a:gd name="T57" fmla="*/ 22 h 54"/>
                  <a:gd name="T58" fmla="*/ 14 w 54"/>
                  <a:gd name="T59" fmla="*/ 27 h 54"/>
                  <a:gd name="T60" fmla="*/ 14 w 54"/>
                  <a:gd name="T61" fmla="*/ 27 h 54"/>
                  <a:gd name="T62" fmla="*/ 14 w 54"/>
                  <a:gd name="T63" fmla="*/ 33 h 54"/>
                  <a:gd name="T64" fmla="*/ 14 w 54"/>
                  <a:gd name="T65" fmla="*/ 38 h 54"/>
                  <a:gd name="T66" fmla="*/ 16 w 54"/>
                  <a:gd name="T67" fmla="*/ 41 h 54"/>
                  <a:gd name="T68" fmla="*/ 19 w 54"/>
                  <a:gd name="T69" fmla="*/ 44 h 54"/>
                  <a:gd name="T70" fmla="*/ 25 w 54"/>
                  <a:gd name="T71" fmla="*/ 50 h 54"/>
                  <a:gd name="T72" fmla="*/ 35 w 54"/>
                  <a:gd name="T73" fmla="*/ 54 h 54"/>
                  <a:gd name="T74" fmla="*/ 35 w 54"/>
                  <a:gd name="T75" fmla="*/ 54 h 54"/>
                  <a:gd name="T76" fmla="*/ 46 w 54"/>
                  <a:gd name="T77" fmla="*/ 54 h 54"/>
                  <a:gd name="T78" fmla="*/ 51 w 54"/>
                  <a:gd name="T79" fmla="*/ 54 h 54"/>
                  <a:gd name="T80" fmla="*/ 54 w 54"/>
                  <a:gd name="T81" fmla="*/ 50 h 54"/>
                  <a:gd name="T82" fmla="*/ 54 w 54"/>
                  <a:gd name="T83" fmla="*/ 50 h 54"/>
                  <a:gd name="T84" fmla="*/ 48 w 54"/>
                  <a:gd name="T85" fmla="*/ 50 h 54"/>
                  <a:gd name="T86" fmla="*/ 41 w 54"/>
                  <a:gd name="T87" fmla="*/ 50 h 54"/>
                  <a:gd name="T88" fmla="*/ 41 w 54"/>
                  <a:gd name="T8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" h="54">
                    <a:moveTo>
                      <a:pt x="41" y="50"/>
                    </a:moveTo>
                    <a:lnTo>
                      <a:pt x="41" y="50"/>
                    </a:lnTo>
                    <a:lnTo>
                      <a:pt x="32" y="47"/>
                    </a:lnTo>
                    <a:lnTo>
                      <a:pt x="24" y="42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19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2" y="19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8" y="7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18" y="22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3"/>
                    </a:lnTo>
                    <a:lnTo>
                      <a:pt x="14" y="38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5" y="50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46" y="54"/>
                    </a:lnTo>
                    <a:lnTo>
                      <a:pt x="51" y="54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48" y="50"/>
                    </a:lnTo>
                    <a:lnTo>
                      <a:pt x="41" y="50"/>
                    </a:lnTo>
                    <a:lnTo>
                      <a:pt x="41" y="5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4" name="Freeform 96">
                <a:extLst>
                  <a:ext uri="{FF2B5EF4-FFF2-40B4-BE49-F238E27FC236}">
                    <a16:creationId xmlns:a16="http://schemas.microsoft.com/office/drawing/2014/main" id="{9576C588-B3B0-2D9B-E168-CE8C0D955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1118"/>
                <a:ext cx="8" cy="15"/>
              </a:xfrm>
              <a:custGeom>
                <a:avLst/>
                <a:gdLst>
                  <a:gd name="T0" fmla="*/ 7 w 15"/>
                  <a:gd name="T1" fmla="*/ 8 h 30"/>
                  <a:gd name="T2" fmla="*/ 7 w 15"/>
                  <a:gd name="T3" fmla="*/ 8 h 30"/>
                  <a:gd name="T4" fmla="*/ 6 w 15"/>
                  <a:gd name="T5" fmla="*/ 3 h 30"/>
                  <a:gd name="T6" fmla="*/ 6 w 15"/>
                  <a:gd name="T7" fmla="*/ 0 h 30"/>
                  <a:gd name="T8" fmla="*/ 6 w 15"/>
                  <a:gd name="T9" fmla="*/ 0 h 30"/>
                  <a:gd name="T10" fmla="*/ 1 w 15"/>
                  <a:gd name="T11" fmla="*/ 1 h 30"/>
                  <a:gd name="T12" fmla="*/ 0 w 15"/>
                  <a:gd name="T13" fmla="*/ 3 h 30"/>
                  <a:gd name="T14" fmla="*/ 0 w 15"/>
                  <a:gd name="T15" fmla="*/ 6 h 30"/>
                  <a:gd name="T16" fmla="*/ 3 w 15"/>
                  <a:gd name="T17" fmla="*/ 11 h 30"/>
                  <a:gd name="T18" fmla="*/ 3 w 15"/>
                  <a:gd name="T19" fmla="*/ 11 h 30"/>
                  <a:gd name="T20" fmla="*/ 7 w 15"/>
                  <a:gd name="T21" fmla="*/ 17 h 30"/>
                  <a:gd name="T22" fmla="*/ 9 w 15"/>
                  <a:gd name="T23" fmla="*/ 24 h 30"/>
                  <a:gd name="T24" fmla="*/ 9 w 15"/>
                  <a:gd name="T25" fmla="*/ 27 h 30"/>
                  <a:gd name="T26" fmla="*/ 7 w 15"/>
                  <a:gd name="T27" fmla="*/ 30 h 30"/>
                  <a:gd name="T28" fmla="*/ 7 w 15"/>
                  <a:gd name="T29" fmla="*/ 30 h 30"/>
                  <a:gd name="T30" fmla="*/ 14 w 15"/>
                  <a:gd name="T31" fmla="*/ 27 h 30"/>
                  <a:gd name="T32" fmla="*/ 15 w 15"/>
                  <a:gd name="T33" fmla="*/ 25 h 30"/>
                  <a:gd name="T34" fmla="*/ 15 w 15"/>
                  <a:gd name="T35" fmla="*/ 24 h 30"/>
                  <a:gd name="T36" fmla="*/ 15 w 15"/>
                  <a:gd name="T37" fmla="*/ 20 h 30"/>
                  <a:gd name="T38" fmla="*/ 14 w 15"/>
                  <a:gd name="T39" fmla="*/ 17 h 30"/>
                  <a:gd name="T40" fmla="*/ 7 w 15"/>
                  <a:gd name="T41" fmla="*/ 8 h 30"/>
                  <a:gd name="T42" fmla="*/ 7 w 15"/>
                  <a:gd name="T4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30">
                    <a:moveTo>
                      <a:pt x="7" y="8"/>
                    </a:moveTo>
                    <a:lnTo>
                      <a:pt x="7" y="8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7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7"/>
                    </a:lnTo>
                    <a:lnTo>
                      <a:pt x="7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5" name="Freeform 97">
                <a:extLst>
                  <a:ext uri="{FF2B5EF4-FFF2-40B4-BE49-F238E27FC236}">
                    <a16:creationId xmlns:a16="http://schemas.microsoft.com/office/drawing/2014/main" id="{27726CA0-A7A4-D048-6CD1-A520A16B0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" y="586"/>
                <a:ext cx="8" cy="16"/>
              </a:xfrm>
              <a:custGeom>
                <a:avLst/>
                <a:gdLst>
                  <a:gd name="T0" fmla="*/ 10 w 16"/>
                  <a:gd name="T1" fmla="*/ 19 h 31"/>
                  <a:gd name="T2" fmla="*/ 10 w 16"/>
                  <a:gd name="T3" fmla="*/ 19 h 31"/>
                  <a:gd name="T4" fmla="*/ 11 w 16"/>
                  <a:gd name="T5" fmla="*/ 6 h 31"/>
                  <a:gd name="T6" fmla="*/ 13 w 16"/>
                  <a:gd name="T7" fmla="*/ 3 h 31"/>
                  <a:gd name="T8" fmla="*/ 16 w 16"/>
                  <a:gd name="T9" fmla="*/ 0 h 31"/>
                  <a:gd name="T10" fmla="*/ 16 w 16"/>
                  <a:gd name="T11" fmla="*/ 0 h 31"/>
                  <a:gd name="T12" fmla="*/ 11 w 16"/>
                  <a:gd name="T13" fmla="*/ 1 h 31"/>
                  <a:gd name="T14" fmla="*/ 7 w 16"/>
                  <a:gd name="T15" fmla="*/ 6 h 31"/>
                  <a:gd name="T16" fmla="*/ 5 w 16"/>
                  <a:gd name="T17" fmla="*/ 12 h 31"/>
                  <a:gd name="T18" fmla="*/ 5 w 16"/>
                  <a:gd name="T19" fmla="*/ 22 h 31"/>
                  <a:gd name="T20" fmla="*/ 5 w 16"/>
                  <a:gd name="T21" fmla="*/ 22 h 31"/>
                  <a:gd name="T22" fmla="*/ 3 w 16"/>
                  <a:gd name="T23" fmla="*/ 28 h 31"/>
                  <a:gd name="T24" fmla="*/ 0 w 16"/>
                  <a:gd name="T25" fmla="*/ 31 h 31"/>
                  <a:gd name="T26" fmla="*/ 0 w 16"/>
                  <a:gd name="T27" fmla="*/ 31 h 31"/>
                  <a:gd name="T28" fmla="*/ 3 w 16"/>
                  <a:gd name="T29" fmla="*/ 30 h 31"/>
                  <a:gd name="T30" fmla="*/ 7 w 16"/>
                  <a:gd name="T31" fmla="*/ 27 h 31"/>
                  <a:gd name="T32" fmla="*/ 10 w 16"/>
                  <a:gd name="T33" fmla="*/ 23 h 31"/>
                  <a:gd name="T34" fmla="*/ 10 w 16"/>
                  <a:gd name="T35" fmla="*/ 19 h 31"/>
                  <a:gd name="T36" fmla="*/ 10 w 16"/>
                  <a:gd name="T37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1">
                    <a:moveTo>
                      <a:pt x="10" y="19"/>
                    </a:moveTo>
                    <a:lnTo>
                      <a:pt x="10" y="19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7" y="6"/>
                    </a:lnTo>
                    <a:lnTo>
                      <a:pt x="5" y="1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" y="30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6" name="Freeform 98">
                <a:extLst>
                  <a:ext uri="{FF2B5EF4-FFF2-40B4-BE49-F238E27FC236}">
                    <a16:creationId xmlns:a16="http://schemas.microsoft.com/office/drawing/2014/main" id="{06322B05-7B87-6865-5FB5-19CE72FD0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1096"/>
                <a:ext cx="8" cy="13"/>
              </a:xfrm>
              <a:custGeom>
                <a:avLst/>
                <a:gdLst>
                  <a:gd name="T0" fmla="*/ 13 w 16"/>
                  <a:gd name="T1" fmla="*/ 7 h 27"/>
                  <a:gd name="T2" fmla="*/ 13 w 16"/>
                  <a:gd name="T3" fmla="*/ 7 h 27"/>
                  <a:gd name="T4" fmla="*/ 14 w 16"/>
                  <a:gd name="T5" fmla="*/ 3 h 27"/>
                  <a:gd name="T6" fmla="*/ 16 w 16"/>
                  <a:gd name="T7" fmla="*/ 0 h 27"/>
                  <a:gd name="T8" fmla="*/ 16 w 16"/>
                  <a:gd name="T9" fmla="*/ 0 h 27"/>
                  <a:gd name="T10" fmla="*/ 9 w 16"/>
                  <a:gd name="T11" fmla="*/ 3 h 27"/>
                  <a:gd name="T12" fmla="*/ 8 w 16"/>
                  <a:gd name="T13" fmla="*/ 7 h 27"/>
                  <a:gd name="T14" fmla="*/ 8 w 16"/>
                  <a:gd name="T15" fmla="*/ 10 h 27"/>
                  <a:gd name="T16" fmla="*/ 8 w 16"/>
                  <a:gd name="T17" fmla="*/ 10 h 27"/>
                  <a:gd name="T18" fmla="*/ 6 w 16"/>
                  <a:gd name="T19" fmla="*/ 16 h 27"/>
                  <a:gd name="T20" fmla="*/ 5 w 16"/>
                  <a:gd name="T21" fmla="*/ 21 h 27"/>
                  <a:gd name="T22" fmla="*/ 3 w 16"/>
                  <a:gd name="T23" fmla="*/ 24 h 27"/>
                  <a:gd name="T24" fmla="*/ 0 w 16"/>
                  <a:gd name="T25" fmla="*/ 27 h 27"/>
                  <a:gd name="T26" fmla="*/ 0 w 16"/>
                  <a:gd name="T27" fmla="*/ 27 h 27"/>
                  <a:gd name="T28" fmla="*/ 5 w 16"/>
                  <a:gd name="T29" fmla="*/ 24 h 27"/>
                  <a:gd name="T30" fmla="*/ 9 w 16"/>
                  <a:gd name="T31" fmla="*/ 21 h 27"/>
                  <a:gd name="T32" fmla="*/ 13 w 16"/>
                  <a:gd name="T33" fmla="*/ 15 h 27"/>
                  <a:gd name="T34" fmla="*/ 13 w 16"/>
                  <a:gd name="T35" fmla="*/ 7 h 27"/>
                  <a:gd name="T36" fmla="*/ 13 w 16"/>
                  <a:gd name="T3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7">
                    <a:moveTo>
                      <a:pt x="13" y="7"/>
                    </a:moveTo>
                    <a:lnTo>
                      <a:pt x="13" y="7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24"/>
                    </a:lnTo>
                    <a:lnTo>
                      <a:pt x="9" y="21"/>
                    </a:lnTo>
                    <a:lnTo>
                      <a:pt x="13" y="15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7" name="Freeform 99">
                <a:extLst>
                  <a:ext uri="{FF2B5EF4-FFF2-40B4-BE49-F238E27FC236}">
                    <a16:creationId xmlns:a16="http://schemas.microsoft.com/office/drawing/2014/main" id="{9A94AD46-E36C-8847-6DC0-62DF22C36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9" y="605"/>
                <a:ext cx="373" cy="405"/>
              </a:xfrm>
              <a:custGeom>
                <a:avLst/>
                <a:gdLst>
                  <a:gd name="T0" fmla="*/ 729 w 745"/>
                  <a:gd name="T1" fmla="*/ 776 h 810"/>
                  <a:gd name="T2" fmla="*/ 717 w 745"/>
                  <a:gd name="T3" fmla="*/ 746 h 810"/>
                  <a:gd name="T4" fmla="*/ 723 w 745"/>
                  <a:gd name="T5" fmla="*/ 721 h 810"/>
                  <a:gd name="T6" fmla="*/ 717 w 745"/>
                  <a:gd name="T7" fmla="*/ 699 h 810"/>
                  <a:gd name="T8" fmla="*/ 701 w 745"/>
                  <a:gd name="T9" fmla="*/ 687 h 810"/>
                  <a:gd name="T10" fmla="*/ 631 w 745"/>
                  <a:gd name="T11" fmla="*/ 667 h 810"/>
                  <a:gd name="T12" fmla="*/ 596 w 745"/>
                  <a:gd name="T13" fmla="*/ 640 h 810"/>
                  <a:gd name="T14" fmla="*/ 555 w 745"/>
                  <a:gd name="T15" fmla="*/ 624 h 810"/>
                  <a:gd name="T16" fmla="*/ 516 w 745"/>
                  <a:gd name="T17" fmla="*/ 575 h 810"/>
                  <a:gd name="T18" fmla="*/ 483 w 745"/>
                  <a:gd name="T19" fmla="*/ 535 h 810"/>
                  <a:gd name="T20" fmla="*/ 467 w 745"/>
                  <a:gd name="T21" fmla="*/ 521 h 810"/>
                  <a:gd name="T22" fmla="*/ 477 w 745"/>
                  <a:gd name="T23" fmla="*/ 487 h 810"/>
                  <a:gd name="T24" fmla="*/ 494 w 745"/>
                  <a:gd name="T25" fmla="*/ 430 h 810"/>
                  <a:gd name="T26" fmla="*/ 488 w 745"/>
                  <a:gd name="T27" fmla="*/ 403 h 810"/>
                  <a:gd name="T28" fmla="*/ 447 w 745"/>
                  <a:gd name="T29" fmla="*/ 362 h 810"/>
                  <a:gd name="T30" fmla="*/ 435 w 745"/>
                  <a:gd name="T31" fmla="*/ 344 h 810"/>
                  <a:gd name="T32" fmla="*/ 448 w 745"/>
                  <a:gd name="T33" fmla="*/ 319 h 810"/>
                  <a:gd name="T34" fmla="*/ 437 w 745"/>
                  <a:gd name="T35" fmla="*/ 301 h 810"/>
                  <a:gd name="T36" fmla="*/ 413 w 745"/>
                  <a:gd name="T37" fmla="*/ 287 h 810"/>
                  <a:gd name="T38" fmla="*/ 404 w 745"/>
                  <a:gd name="T39" fmla="*/ 243 h 810"/>
                  <a:gd name="T40" fmla="*/ 418 w 745"/>
                  <a:gd name="T41" fmla="*/ 217 h 810"/>
                  <a:gd name="T42" fmla="*/ 421 w 745"/>
                  <a:gd name="T43" fmla="*/ 192 h 810"/>
                  <a:gd name="T44" fmla="*/ 402 w 745"/>
                  <a:gd name="T45" fmla="*/ 179 h 810"/>
                  <a:gd name="T46" fmla="*/ 316 w 745"/>
                  <a:gd name="T47" fmla="*/ 122 h 810"/>
                  <a:gd name="T48" fmla="*/ 277 w 745"/>
                  <a:gd name="T49" fmla="*/ 101 h 810"/>
                  <a:gd name="T50" fmla="*/ 202 w 745"/>
                  <a:gd name="T51" fmla="*/ 92 h 810"/>
                  <a:gd name="T52" fmla="*/ 135 w 745"/>
                  <a:gd name="T53" fmla="*/ 76 h 810"/>
                  <a:gd name="T54" fmla="*/ 75 w 745"/>
                  <a:gd name="T55" fmla="*/ 44 h 810"/>
                  <a:gd name="T56" fmla="*/ 0 w 745"/>
                  <a:gd name="T57" fmla="*/ 3 h 810"/>
                  <a:gd name="T58" fmla="*/ 99 w 745"/>
                  <a:gd name="T59" fmla="*/ 65 h 810"/>
                  <a:gd name="T60" fmla="*/ 161 w 745"/>
                  <a:gd name="T61" fmla="*/ 90 h 810"/>
                  <a:gd name="T62" fmla="*/ 226 w 745"/>
                  <a:gd name="T63" fmla="*/ 98 h 810"/>
                  <a:gd name="T64" fmla="*/ 299 w 745"/>
                  <a:gd name="T65" fmla="*/ 116 h 810"/>
                  <a:gd name="T66" fmla="*/ 351 w 745"/>
                  <a:gd name="T67" fmla="*/ 155 h 810"/>
                  <a:gd name="T68" fmla="*/ 404 w 745"/>
                  <a:gd name="T69" fmla="*/ 186 h 810"/>
                  <a:gd name="T70" fmla="*/ 418 w 745"/>
                  <a:gd name="T71" fmla="*/ 206 h 810"/>
                  <a:gd name="T72" fmla="*/ 407 w 745"/>
                  <a:gd name="T73" fmla="*/ 228 h 810"/>
                  <a:gd name="T74" fmla="*/ 397 w 745"/>
                  <a:gd name="T75" fmla="*/ 270 h 810"/>
                  <a:gd name="T76" fmla="*/ 423 w 745"/>
                  <a:gd name="T77" fmla="*/ 301 h 810"/>
                  <a:gd name="T78" fmla="*/ 440 w 745"/>
                  <a:gd name="T79" fmla="*/ 313 h 810"/>
                  <a:gd name="T80" fmla="*/ 435 w 745"/>
                  <a:gd name="T81" fmla="*/ 338 h 810"/>
                  <a:gd name="T82" fmla="*/ 429 w 745"/>
                  <a:gd name="T83" fmla="*/ 354 h 810"/>
                  <a:gd name="T84" fmla="*/ 459 w 745"/>
                  <a:gd name="T85" fmla="*/ 381 h 810"/>
                  <a:gd name="T86" fmla="*/ 488 w 745"/>
                  <a:gd name="T87" fmla="*/ 419 h 810"/>
                  <a:gd name="T88" fmla="*/ 480 w 745"/>
                  <a:gd name="T89" fmla="*/ 468 h 810"/>
                  <a:gd name="T90" fmla="*/ 461 w 745"/>
                  <a:gd name="T91" fmla="*/ 513 h 810"/>
                  <a:gd name="T92" fmla="*/ 467 w 745"/>
                  <a:gd name="T93" fmla="*/ 532 h 810"/>
                  <a:gd name="T94" fmla="*/ 491 w 745"/>
                  <a:gd name="T95" fmla="*/ 551 h 810"/>
                  <a:gd name="T96" fmla="*/ 534 w 745"/>
                  <a:gd name="T97" fmla="*/ 613 h 810"/>
                  <a:gd name="T98" fmla="*/ 567 w 745"/>
                  <a:gd name="T99" fmla="*/ 638 h 810"/>
                  <a:gd name="T100" fmla="*/ 601 w 745"/>
                  <a:gd name="T101" fmla="*/ 654 h 810"/>
                  <a:gd name="T102" fmla="*/ 667 w 745"/>
                  <a:gd name="T103" fmla="*/ 683 h 810"/>
                  <a:gd name="T104" fmla="*/ 701 w 745"/>
                  <a:gd name="T105" fmla="*/ 694 h 810"/>
                  <a:gd name="T106" fmla="*/ 717 w 745"/>
                  <a:gd name="T107" fmla="*/ 711 h 810"/>
                  <a:gd name="T108" fmla="*/ 715 w 745"/>
                  <a:gd name="T109" fmla="*/ 730 h 810"/>
                  <a:gd name="T110" fmla="*/ 713 w 745"/>
                  <a:gd name="T111" fmla="*/ 765 h 810"/>
                  <a:gd name="T112" fmla="*/ 739 w 745"/>
                  <a:gd name="T113" fmla="*/ 789 h 810"/>
                  <a:gd name="T114" fmla="*/ 721 w 745"/>
                  <a:gd name="T115" fmla="*/ 810 h 810"/>
                  <a:gd name="T116" fmla="*/ 745 w 745"/>
                  <a:gd name="T117" fmla="*/ 786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5" h="810">
                    <a:moveTo>
                      <a:pt x="745" y="786"/>
                    </a:moveTo>
                    <a:lnTo>
                      <a:pt x="745" y="786"/>
                    </a:lnTo>
                    <a:lnTo>
                      <a:pt x="736" y="781"/>
                    </a:lnTo>
                    <a:lnTo>
                      <a:pt x="729" y="776"/>
                    </a:lnTo>
                    <a:lnTo>
                      <a:pt x="723" y="770"/>
                    </a:lnTo>
                    <a:lnTo>
                      <a:pt x="720" y="762"/>
                    </a:lnTo>
                    <a:lnTo>
                      <a:pt x="717" y="756"/>
                    </a:lnTo>
                    <a:lnTo>
                      <a:pt x="717" y="746"/>
                    </a:lnTo>
                    <a:lnTo>
                      <a:pt x="718" y="737"/>
                    </a:lnTo>
                    <a:lnTo>
                      <a:pt x="721" y="727"/>
                    </a:lnTo>
                    <a:lnTo>
                      <a:pt x="721" y="727"/>
                    </a:lnTo>
                    <a:lnTo>
                      <a:pt x="723" y="721"/>
                    </a:lnTo>
                    <a:lnTo>
                      <a:pt x="723" y="714"/>
                    </a:lnTo>
                    <a:lnTo>
                      <a:pt x="723" y="708"/>
                    </a:lnTo>
                    <a:lnTo>
                      <a:pt x="721" y="703"/>
                    </a:lnTo>
                    <a:lnTo>
                      <a:pt x="717" y="699"/>
                    </a:lnTo>
                    <a:lnTo>
                      <a:pt x="713" y="694"/>
                    </a:lnTo>
                    <a:lnTo>
                      <a:pt x="707" y="691"/>
                    </a:lnTo>
                    <a:lnTo>
                      <a:pt x="701" y="687"/>
                    </a:lnTo>
                    <a:lnTo>
                      <a:pt x="701" y="687"/>
                    </a:lnTo>
                    <a:lnTo>
                      <a:pt x="686" y="683"/>
                    </a:lnTo>
                    <a:lnTo>
                      <a:pt x="672" y="679"/>
                    </a:lnTo>
                    <a:lnTo>
                      <a:pt x="643" y="672"/>
                    </a:lnTo>
                    <a:lnTo>
                      <a:pt x="631" y="667"/>
                    </a:lnTo>
                    <a:lnTo>
                      <a:pt x="618" y="660"/>
                    </a:lnTo>
                    <a:lnTo>
                      <a:pt x="605" y="652"/>
                    </a:lnTo>
                    <a:lnTo>
                      <a:pt x="596" y="640"/>
                    </a:lnTo>
                    <a:lnTo>
                      <a:pt x="596" y="640"/>
                    </a:lnTo>
                    <a:lnTo>
                      <a:pt x="583" y="638"/>
                    </a:lnTo>
                    <a:lnTo>
                      <a:pt x="572" y="635"/>
                    </a:lnTo>
                    <a:lnTo>
                      <a:pt x="562" y="630"/>
                    </a:lnTo>
                    <a:lnTo>
                      <a:pt x="555" y="624"/>
                    </a:lnTo>
                    <a:lnTo>
                      <a:pt x="547" y="618"/>
                    </a:lnTo>
                    <a:lnTo>
                      <a:pt x="540" y="610"/>
                    </a:lnTo>
                    <a:lnTo>
                      <a:pt x="528" y="592"/>
                    </a:lnTo>
                    <a:lnTo>
                      <a:pt x="516" y="575"/>
                    </a:lnTo>
                    <a:lnTo>
                      <a:pt x="504" y="557"/>
                    </a:lnTo>
                    <a:lnTo>
                      <a:pt x="497" y="549"/>
                    </a:lnTo>
                    <a:lnTo>
                      <a:pt x="491" y="541"/>
                    </a:lnTo>
                    <a:lnTo>
                      <a:pt x="483" y="535"/>
                    </a:lnTo>
                    <a:lnTo>
                      <a:pt x="474" y="529"/>
                    </a:lnTo>
                    <a:lnTo>
                      <a:pt x="474" y="529"/>
                    </a:lnTo>
                    <a:lnTo>
                      <a:pt x="469" y="525"/>
                    </a:lnTo>
                    <a:lnTo>
                      <a:pt x="467" y="521"/>
                    </a:lnTo>
                    <a:lnTo>
                      <a:pt x="467" y="516"/>
                    </a:lnTo>
                    <a:lnTo>
                      <a:pt x="467" y="511"/>
                    </a:lnTo>
                    <a:lnTo>
                      <a:pt x="470" y="498"/>
                    </a:lnTo>
                    <a:lnTo>
                      <a:pt x="477" y="487"/>
                    </a:lnTo>
                    <a:lnTo>
                      <a:pt x="477" y="487"/>
                    </a:lnTo>
                    <a:lnTo>
                      <a:pt x="486" y="465"/>
                    </a:lnTo>
                    <a:lnTo>
                      <a:pt x="493" y="446"/>
                    </a:lnTo>
                    <a:lnTo>
                      <a:pt x="494" y="430"/>
                    </a:lnTo>
                    <a:lnTo>
                      <a:pt x="494" y="424"/>
                    </a:lnTo>
                    <a:lnTo>
                      <a:pt x="494" y="416"/>
                    </a:lnTo>
                    <a:lnTo>
                      <a:pt x="491" y="409"/>
                    </a:lnTo>
                    <a:lnTo>
                      <a:pt x="488" y="403"/>
                    </a:lnTo>
                    <a:lnTo>
                      <a:pt x="478" y="390"/>
                    </a:lnTo>
                    <a:lnTo>
                      <a:pt x="466" y="378"/>
                    </a:lnTo>
                    <a:lnTo>
                      <a:pt x="447" y="362"/>
                    </a:lnTo>
                    <a:lnTo>
                      <a:pt x="447" y="362"/>
                    </a:lnTo>
                    <a:lnTo>
                      <a:pt x="439" y="357"/>
                    </a:lnTo>
                    <a:lnTo>
                      <a:pt x="435" y="351"/>
                    </a:lnTo>
                    <a:lnTo>
                      <a:pt x="435" y="348"/>
                    </a:lnTo>
                    <a:lnTo>
                      <a:pt x="435" y="344"/>
                    </a:lnTo>
                    <a:lnTo>
                      <a:pt x="440" y="335"/>
                    </a:lnTo>
                    <a:lnTo>
                      <a:pt x="440" y="335"/>
                    </a:lnTo>
                    <a:lnTo>
                      <a:pt x="448" y="324"/>
                    </a:lnTo>
                    <a:lnTo>
                      <a:pt x="448" y="319"/>
                    </a:lnTo>
                    <a:lnTo>
                      <a:pt x="448" y="314"/>
                    </a:lnTo>
                    <a:lnTo>
                      <a:pt x="447" y="309"/>
                    </a:lnTo>
                    <a:lnTo>
                      <a:pt x="443" y="305"/>
                    </a:lnTo>
                    <a:lnTo>
                      <a:pt x="437" y="301"/>
                    </a:lnTo>
                    <a:lnTo>
                      <a:pt x="427" y="298"/>
                    </a:lnTo>
                    <a:lnTo>
                      <a:pt x="427" y="298"/>
                    </a:lnTo>
                    <a:lnTo>
                      <a:pt x="420" y="294"/>
                    </a:lnTo>
                    <a:lnTo>
                      <a:pt x="413" y="287"/>
                    </a:lnTo>
                    <a:lnTo>
                      <a:pt x="407" y="278"/>
                    </a:lnTo>
                    <a:lnTo>
                      <a:pt x="404" y="267"/>
                    </a:lnTo>
                    <a:lnTo>
                      <a:pt x="402" y="254"/>
                    </a:lnTo>
                    <a:lnTo>
                      <a:pt x="404" y="243"/>
                    </a:lnTo>
                    <a:lnTo>
                      <a:pt x="407" y="233"/>
                    </a:lnTo>
                    <a:lnTo>
                      <a:pt x="412" y="225"/>
                    </a:lnTo>
                    <a:lnTo>
                      <a:pt x="412" y="225"/>
                    </a:lnTo>
                    <a:lnTo>
                      <a:pt x="418" y="217"/>
                    </a:lnTo>
                    <a:lnTo>
                      <a:pt x="423" y="209"/>
                    </a:lnTo>
                    <a:lnTo>
                      <a:pt x="424" y="203"/>
                    </a:lnTo>
                    <a:lnTo>
                      <a:pt x="423" y="198"/>
                    </a:lnTo>
                    <a:lnTo>
                      <a:pt x="421" y="192"/>
                    </a:lnTo>
                    <a:lnTo>
                      <a:pt x="416" y="187"/>
                    </a:lnTo>
                    <a:lnTo>
                      <a:pt x="410" y="182"/>
                    </a:lnTo>
                    <a:lnTo>
                      <a:pt x="402" y="179"/>
                    </a:lnTo>
                    <a:lnTo>
                      <a:pt x="402" y="179"/>
                    </a:lnTo>
                    <a:lnTo>
                      <a:pt x="380" y="166"/>
                    </a:lnTo>
                    <a:lnTo>
                      <a:pt x="358" y="152"/>
                    </a:lnTo>
                    <a:lnTo>
                      <a:pt x="337" y="138"/>
                    </a:lnTo>
                    <a:lnTo>
                      <a:pt x="316" y="122"/>
                    </a:lnTo>
                    <a:lnTo>
                      <a:pt x="316" y="122"/>
                    </a:lnTo>
                    <a:lnTo>
                      <a:pt x="304" y="112"/>
                    </a:lnTo>
                    <a:lnTo>
                      <a:pt x="291" y="106"/>
                    </a:lnTo>
                    <a:lnTo>
                      <a:pt x="277" y="101"/>
                    </a:lnTo>
                    <a:lnTo>
                      <a:pt x="262" y="98"/>
                    </a:lnTo>
                    <a:lnTo>
                      <a:pt x="232" y="95"/>
                    </a:lnTo>
                    <a:lnTo>
                      <a:pt x="202" y="92"/>
                    </a:lnTo>
                    <a:lnTo>
                      <a:pt x="202" y="92"/>
                    </a:lnTo>
                    <a:lnTo>
                      <a:pt x="184" y="90"/>
                    </a:lnTo>
                    <a:lnTo>
                      <a:pt x="167" y="87"/>
                    </a:lnTo>
                    <a:lnTo>
                      <a:pt x="151" y="82"/>
                    </a:lnTo>
                    <a:lnTo>
                      <a:pt x="135" y="76"/>
                    </a:lnTo>
                    <a:lnTo>
                      <a:pt x="119" y="70"/>
                    </a:lnTo>
                    <a:lnTo>
                      <a:pt x="103" y="62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99" y="65"/>
                    </a:lnTo>
                    <a:lnTo>
                      <a:pt x="113" y="73"/>
                    </a:lnTo>
                    <a:lnTo>
                      <a:pt x="129" y="79"/>
                    </a:lnTo>
                    <a:lnTo>
                      <a:pt x="145" y="85"/>
                    </a:lnTo>
                    <a:lnTo>
                      <a:pt x="161" y="90"/>
                    </a:lnTo>
                    <a:lnTo>
                      <a:pt x="178" y="93"/>
                    </a:lnTo>
                    <a:lnTo>
                      <a:pt x="196" y="95"/>
                    </a:lnTo>
                    <a:lnTo>
                      <a:pt x="196" y="95"/>
                    </a:lnTo>
                    <a:lnTo>
                      <a:pt x="226" y="98"/>
                    </a:lnTo>
                    <a:lnTo>
                      <a:pt x="256" y="101"/>
                    </a:lnTo>
                    <a:lnTo>
                      <a:pt x="270" y="105"/>
                    </a:lnTo>
                    <a:lnTo>
                      <a:pt x="284" y="109"/>
                    </a:lnTo>
                    <a:lnTo>
                      <a:pt x="299" y="116"/>
                    </a:lnTo>
                    <a:lnTo>
                      <a:pt x="310" y="125"/>
                    </a:lnTo>
                    <a:lnTo>
                      <a:pt x="310" y="125"/>
                    </a:lnTo>
                    <a:lnTo>
                      <a:pt x="331" y="141"/>
                    </a:lnTo>
                    <a:lnTo>
                      <a:pt x="351" y="155"/>
                    </a:lnTo>
                    <a:lnTo>
                      <a:pt x="373" y="170"/>
                    </a:lnTo>
                    <a:lnTo>
                      <a:pt x="397" y="182"/>
                    </a:lnTo>
                    <a:lnTo>
                      <a:pt x="397" y="182"/>
                    </a:lnTo>
                    <a:lnTo>
                      <a:pt x="404" y="186"/>
                    </a:lnTo>
                    <a:lnTo>
                      <a:pt x="410" y="190"/>
                    </a:lnTo>
                    <a:lnTo>
                      <a:pt x="415" y="195"/>
                    </a:lnTo>
                    <a:lnTo>
                      <a:pt x="418" y="200"/>
                    </a:lnTo>
                    <a:lnTo>
                      <a:pt x="418" y="206"/>
                    </a:lnTo>
                    <a:lnTo>
                      <a:pt x="416" y="213"/>
                    </a:lnTo>
                    <a:lnTo>
                      <a:pt x="413" y="220"/>
                    </a:lnTo>
                    <a:lnTo>
                      <a:pt x="407" y="228"/>
                    </a:lnTo>
                    <a:lnTo>
                      <a:pt x="407" y="228"/>
                    </a:lnTo>
                    <a:lnTo>
                      <a:pt x="400" y="236"/>
                    </a:lnTo>
                    <a:lnTo>
                      <a:pt x="397" y="246"/>
                    </a:lnTo>
                    <a:lnTo>
                      <a:pt x="397" y="257"/>
                    </a:lnTo>
                    <a:lnTo>
                      <a:pt x="397" y="270"/>
                    </a:lnTo>
                    <a:lnTo>
                      <a:pt x="402" y="279"/>
                    </a:lnTo>
                    <a:lnTo>
                      <a:pt x="407" y="289"/>
                    </a:lnTo>
                    <a:lnTo>
                      <a:pt x="413" y="297"/>
                    </a:lnTo>
                    <a:lnTo>
                      <a:pt x="423" y="301"/>
                    </a:lnTo>
                    <a:lnTo>
                      <a:pt x="423" y="301"/>
                    </a:lnTo>
                    <a:lnTo>
                      <a:pt x="431" y="305"/>
                    </a:lnTo>
                    <a:lnTo>
                      <a:pt x="437" y="308"/>
                    </a:lnTo>
                    <a:lnTo>
                      <a:pt x="440" y="313"/>
                    </a:lnTo>
                    <a:lnTo>
                      <a:pt x="443" y="316"/>
                    </a:lnTo>
                    <a:lnTo>
                      <a:pt x="443" y="322"/>
                    </a:lnTo>
                    <a:lnTo>
                      <a:pt x="442" y="327"/>
                    </a:lnTo>
                    <a:lnTo>
                      <a:pt x="435" y="338"/>
                    </a:lnTo>
                    <a:lnTo>
                      <a:pt x="435" y="338"/>
                    </a:lnTo>
                    <a:lnTo>
                      <a:pt x="431" y="348"/>
                    </a:lnTo>
                    <a:lnTo>
                      <a:pt x="429" y="351"/>
                    </a:lnTo>
                    <a:lnTo>
                      <a:pt x="429" y="354"/>
                    </a:lnTo>
                    <a:lnTo>
                      <a:pt x="434" y="360"/>
                    </a:lnTo>
                    <a:lnTo>
                      <a:pt x="440" y="365"/>
                    </a:lnTo>
                    <a:lnTo>
                      <a:pt x="440" y="365"/>
                    </a:lnTo>
                    <a:lnTo>
                      <a:pt x="459" y="381"/>
                    </a:lnTo>
                    <a:lnTo>
                      <a:pt x="474" y="394"/>
                    </a:lnTo>
                    <a:lnTo>
                      <a:pt x="483" y="406"/>
                    </a:lnTo>
                    <a:lnTo>
                      <a:pt x="486" y="413"/>
                    </a:lnTo>
                    <a:lnTo>
                      <a:pt x="488" y="419"/>
                    </a:lnTo>
                    <a:lnTo>
                      <a:pt x="489" y="427"/>
                    </a:lnTo>
                    <a:lnTo>
                      <a:pt x="489" y="433"/>
                    </a:lnTo>
                    <a:lnTo>
                      <a:pt x="486" y="449"/>
                    </a:lnTo>
                    <a:lnTo>
                      <a:pt x="480" y="468"/>
                    </a:lnTo>
                    <a:lnTo>
                      <a:pt x="470" y="490"/>
                    </a:lnTo>
                    <a:lnTo>
                      <a:pt x="470" y="490"/>
                    </a:lnTo>
                    <a:lnTo>
                      <a:pt x="466" y="502"/>
                    </a:lnTo>
                    <a:lnTo>
                      <a:pt x="461" y="513"/>
                    </a:lnTo>
                    <a:lnTo>
                      <a:pt x="461" y="519"/>
                    </a:lnTo>
                    <a:lnTo>
                      <a:pt x="461" y="524"/>
                    </a:lnTo>
                    <a:lnTo>
                      <a:pt x="464" y="529"/>
                    </a:lnTo>
                    <a:lnTo>
                      <a:pt x="467" y="532"/>
                    </a:lnTo>
                    <a:lnTo>
                      <a:pt x="467" y="532"/>
                    </a:lnTo>
                    <a:lnTo>
                      <a:pt x="477" y="537"/>
                    </a:lnTo>
                    <a:lnTo>
                      <a:pt x="485" y="544"/>
                    </a:lnTo>
                    <a:lnTo>
                      <a:pt x="491" y="551"/>
                    </a:lnTo>
                    <a:lnTo>
                      <a:pt x="499" y="560"/>
                    </a:lnTo>
                    <a:lnTo>
                      <a:pt x="510" y="578"/>
                    </a:lnTo>
                    <a:lnTo>
                      <a:pt x="521" y="595"/>
                    </a:lnTo>
                    <a:lnTo>
                      <a:pt x="534" y="613"/>
                    </a:lnTo>
                    <a:lnTo>
                      <a:pt x="540" y="621"/>
                    </a:lnTo>
                    <a:lnTo>
                      <a:pt x="548" y="627"/>
                    </a:lnTo>
                    <a:lnTo>
                      <a:pt x="556" y="633"/>
                    </a:lnTo>
                    <a:lnTo>
                      <a:pt x="567" y="638"/>
                    </a:lnTo>
                    <a:lnTo>
                      <a:pt x="577" y="641"/>
                    </a:lnTo>
                    <a:lnTo>
                      <a:pt x="589" y="643"/>
                    </a:lnTo>
                    <a:lnTo>
                      <a:pt x="589" y="643"/>
                    </a:lnTo>
                    <a:lnTo>
                      <a:pt x="601" y="654"/>
                    </a:lnTo>
                    <a:lnTo>
                      <a:pt x="612" y="664"/>
                    </a:lnTo>
                    <a:lnTo>
                      <a:pt x="624" y="670"/>
                    </a:lnTo>
                    <a:lnTo>
                      <a:pt x="639" y="675"/>
                    </a:lnTo>
                    <a:lnTo>
                      <a:pt x="667" y="683"/>
                    </a:lnTo>
                    <a:lnTo>
                      <a:pt x="680" y="686"/>
                    </a:lnTo>
                    <a:lnTo>
                      <a:pt x="694" y="691"/>
                    </a:lnTo>
                    <a:lnTo>
                      <a:pt x="694" y="691"/>
                    </a:lnTo>
                    <a:lnTo>
                      <a:pt x="701" y="694"/>
                    </a:lnTo>
                    <a:lnTo>
                      <a:pt x="707" y="697"/>
                    </a:lnTo>
                    <a:lnTo>
                      <a:pt x="712" y="702"/>
                    </a:lnTo>
                    <a:lnTo>
                      <a:pt x="715" y="706"/>
                    </a:lnTo>
                    <a:lnTo>
                      <a:pt x="717" y="711"/>
                    </a:lnTo>
                    <a:lnTo>
                      <a:pt x="718" y="718"/>
                    </a:lnTo>
                    <a:lnTo>
                      <a:pt x="718" y="724"/>
                    </a:lnTo>
                    <a:lnTo>
                      <a:pt x="715" y="730"/>
                    </a:lnTo>
                    <a:lnTo>
                      <a:pt x="715" y="730"/>
                    </a:lnTo>
                    <a:lnTo>
                      <a:pt x="713" y="740"/>
                    </a:lnTo>
                    <a:lnTo>
                      <a:pt x="712" y="749"/>
                    </a:lnTo>
                    <a:lnTo>
                      <a:pt x="712" y="757"/>
                    </a:lnTo>
                    <a:lnTo>
                      <a:pt x="713" y="765"/>
                    </a:lnTo>
                    <a:lnTo>
                      <a:pt x="717" y="773"/>
                    </a:lnTo>
                    <a:lnTo>
                      <a:pt x="723" y="780"/>
                    </a:lnTo>
                    <a:lnTo>
                      <a:pt x="731" y="784"/>
                    </a:lnTo>
                    <a:lnTo>
                      <a:pt x="739" y="789"/>
                    </a:lnTo>
                    <a:lnTo>
                      <a:pt x="739" y="789"/>
                    </a:lnTo>
                    <a:lnTo>
                      <a:pt x="731" y="800"/>
                    </a:lnTo>
                    <a:lnTo>
                      <a:pt x="721" y="810"/>
                    </a:lnTo>
                    <a:lnTo>
                      <a:pt x="721" y="810"/>
                    </a:lnTo>
                    <a:lnTo>
                      <a:pt x="729" y="807"/>
                    </a:lnTo>
                    <a:lnTo>
                      <a:pt x="734" y="800"/>
                    </a:lnTo>
                    <a:lnTo>
                      <a:pt x="740" y="794"/>
                    </a:lnTo>
                    <a:lnTo>
                      <a:pt x="745" y="786"/>
                    </a:lnTo>
                    <a:lnTo>
                      <a:pt x="745" y="78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8" name="Freeform 100">
                <a:extLst>
                  <a:ext uri="{FF2B5EF4-FFF2-40B4-BE49-F238E27FC236}">
                    <a16:creationId xmlns:a16="http://schemas.microsoft.com/office/drawing/2014/main" id="{EE1F3F41-331D-DB9A-B111-6770C989A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" y="1013"/>
                <a:ext cx="82" cy="79"/>
              </a:xfrm>
              <a:custGeom>
                <a:avLst/>
                <a:gdLst>
                  <a:gd name="T0" fmla="*/ 10 w 166"/>
                  <a:gd name="T1" fmla="*/ 153 h 159"/>
                  <a:gd name="T2" fmla="*/ 10 w 166"/>
                  <a:gd name="T3" fmla="*/ 153 h 159"/>
                  <a:gd name="T4" fmla="*/ 29 w 166"/>
                  <a:gd name="T5" fmla="*/ 130 h 159"/>
                  <a:gd name="T6" fmla="*/ 50 w 166"/>
                  <a:gd name="T7" fmla="*/ 113 h 159"/>
                  <a:gd name="T8" fmla="*/ 74 w 166"/>
                  <a:gd name="T9" fmla="*/ 95 h 159"/>
                  <a:gd name="T10" fmla="*/ 97 w 166"/>
                  <a:gd name="T11" fmla="*/ 81 h 159"/>
                  <a:gd name="T12" fmla="*/ 97 w 166"/>
                  <a:gd name="T13" fmla="*/ 81 h 159"/>
                  <a:gd name="T14" fmla="*/ 104 w 166"/>
                  <a:gd name="T15" fmla="*/ 75 h 159"/>
                  <a:gd name="T16" fmla="*/ 110 w 166"/>
                  <a:gd name="T17" fmla="*/ 70 h 159"/>
                  <a:gd name="T18" fmla="*/ 121 w 166"/>
                  <a:gd name="T19" fmla="*/ 57 h 159"/>
                  <a:gd name="T20" fmla="*/ 129 w 166"/>
                  <a:gd name="T21" fmla="*/ 43 h 159"/>
                  <a:gd name="T22" fmla="*/ 139 w 166"/>
                  <a:gd name="T23" fmla="*/ 29 h 159"/>
                  <a:gd name="T24" fmla="*/ 139 w 166"/>
                  <a:gd name="T25" fmla="*/ 29 h 159"/>
                  <a:gd name="T26" fmla="*/ 143 w 166"/>
                  <a:gd name="T27" fmla="*/ 19 h 159"/>
                  <a:gd name="T28" fmla="*/ 151 w 166"/>
                  <a:gd name="T29" fmla="*/ 11 h 159"/>
                  <a:gd name="T30" fmla="*/ 158 w 166"/>
                  <a:gd name="T31" fmla="*/ 5 h 159"/>
                  <a:gd name="T32" fmla="*/ 166 w 166"/>
                  <a:gd name="T33" fmla="*/ 0 h 159"/>
                  <a:gd name="T34" fmla="*/ 166 w 166"/>
                  <a:gd name="T35" fmla="*/ 0 h 159"/>
                  <a:gd name="T36" fmla="*/ 156 w 166"/>
                  <a:gd name="T37" fmla="*/ 5 h 159"/>
                  <a:gd name="T38" fmla="*/ 148 w 166"/>
                  <a:gd name="T39" fmla="*/ 13 h 159"/>
                  <a:gd name="T40" fmla="*/ 140 w 166"/>
                  <a:gd name="T41" fmla="*/ 21 h 159"/>
                  <a:gd name="T42" fmla="*/ 132 w 166"/>
                  <a:gd name="T43" fmla="*/ 32 h 159"/>
                  <a:gd name="T44" fmla="*/ 132 w 166"/>
                  <a:gd name="T45" fmla="*/ 32 h 159"/>
                  <a:gd name="T46" fmla="*/ 124 w 166"/>
                  <a:gd name="T47" fmla="*/ 46 h 159"/>
                  <a:gd name="T48" fmla="*/ 115 w 166"/>
                  <a:gd name="T49" fmla="*/ 60 h 159"/>
                  <a:gd name="T50" fmla="*/ 105 w 166"/>
                  <a:gd name="T51" fmla="*/ 73 h 159"/>
                  <a:gd name="T52" fmla="*/ 99 w 166"/>
                  <a:gd name="T53" fmla="*/ 78 h 159"/>
                  <a:gd name="T54" fmla="*/ 91 w 166"/>
                  <a:gd name="T55" fmla="*/ 83 h 159"/>
                  <a:gd name="T56" fmla="*/ 91 w 166"/>
                  <a:gd name="T57" fmla="*/ 83 h 159"/>
                  <a:gd name="T58" fmla="*/ 67 w 166"/>
                  <a:gd name="T59" fmla="*/ 99 h 159"/>
                  <a:gd name="T60" fmla="*/ 45 w 166"/>
                  <a:gd name="T61" fmla="*/ 114 h 159"/>
                  <a:gd name="T62" fmla="*/ 23 w 166"/>
                  <a:gd name="T63" fmla="*/ 133 h 159"/>
                  <a:gd name="T64" fmla="*/ 4 w 166"/>
                  <a:gd name="T65" fmla="*/ 154 h 159"/>
                  <a:gd name="T66" fmla="*/ 4 w 166"/>
                  <a:gd name="T67" fmla="*/ 154 h 159"/>
                  <a:gd name="T68" fmla="*/ 0 w 166"/>
                  <a:gd name="T69" fmla="*/ 159 h 159"/>
                  <a:gd name="T70" fmla="*/ 0 w 166"/>
                  <a:gd name="T71" fmla="*/ 159 h 159"/>
                  <a:gd name="T72" fmla="*/ 5 w 166"/>
                  <a:gd name="T73" fmla="*/ 156 h 159"/>
                  <a:gd name="T74" fmla="*/ 10 w 166"/>
                  <a:gd name="T75" fmla="*/ 153 h 159"/>
                  <a:gd name="T76" fmla="*/ 10 w 166"/>
                  <a:gd name="T77" fmla="*/ 15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59">
                    <a:moveTo>
                      <a:pt x="10" y="153"/>
                    </a:moveTo>
                    <a:lnTo>
                      <a:pt x="10" y="153"/>
                    </a:lnTo>
                    <a:lnTo>
                      <a:pt x="29" y="130"/>
                    </a:lnTo>
                    <a:lnTo>
                      <a:pt x="50" y="113"/>
                    </a:lnTo>
                    <a:lnTo>
                      <a:pt x="74" y="95"/>
                    </a:lnTo>
                    <a:lnTo>
                      <a:pt x="97" y="81"/>
                    </a:lnTo>
                    <a:lnTo>
                      <a:pt x="97" y="81"/>
                    </a:lnTo>
                    <a:lnTo>
                      <a:pt x="104" y="75"/>
                    </a:lnTo>
                    <a:lnTo>
                      <a:pt x="110" y="70"/>
                    </a:lnTo>
                    <a:lnTo>
                      <a:pt x="121" y="57"/>
                    </a:lnTo>
                    <a:lnTo>
                      <a:pt x="129" y="43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3" y="19"/>
                    </a:lnTo>
                    <a:lnTo>
                      <a:pt x="151" y="11"/>
                    </a:lnTo>
                    <a:lnTo>
                      <a:pt x="158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56" y="5"/>
                    </a:lnTo>
                    <a:lnTo>
                      <a:pt x="148" y="13"/>
                    </a:lnTo>
                    <a:lnTo>
                      <a:pt x="140" y="21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24" y="46"/>
                    </a:lnTo>
                    <a:lnTo>
                      <a:pt x="115" y="60"/>
                    </a:lnTo>
                    <a:lnTo>
                      <a:pt x="105" y="73"/>
                    </a:lnTo>
                    <a:lnTo>
                      <a:pt x="99" y="78"/>
                    </a:lnTo>
                    <a:lnTo>
                      <a:pt x="91" y="83"/>
                    </a:lnTo>
                    <a:lnTo>
                      <a:pt x="91" y="83"/>
                    </a:lnTo>
                    <a:lnTo>
                      <a:pt x="67" y="99"/>
                    </a:lnTo>
                    <a:lnTo>
                      <a:pt x="45" y="114"/>
                    </a:lnTo>
                    <a:lnTo>
                      <a:pt x="23" y="133"/>
                    </a:lnTo>
                    <a:lnTo>
                      <a:pt x="4" y="154"/>
                    </a:lnTo>
                    <a:lnTo>
                      <a:pt x="4" y="154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" y="156"/>
                    </a:lnTo>
                    <a:lnTo>
                      <a:pt x="10" y="153"/>
                    </a:lnTo>
                    <a:lnTo>
                      <a:pt x="10" y="15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E1D7521C-4FC7-5774-40C4-7E1AB14AD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" y="1511"/>
                <a:ext cx="106" cy="18"/>
              </a:xfrm>
              <a:custGeom>
                <a:avLst/>
                <a:gdLst>
                  <a:gd name="T0" fmla="*/ 183 w 211"/>
                  <a:gd name="T1" fmla="*/ 6 h 36"/>
                  <a:gd name="T2" fmla="*/ 183 w 211"/>
                  <a:gd name="T3" fmla="*/ 6 h 36"/>
                  <a:gd name="T4" fmla="*/ 173 w 211"/>
                  <a:gd name="T5" fmla="*/ 1 h 36"/>
                  <a:gd name="T6" fmla="*/ 163 w 211"/>
                  <a:gd name="T7" fmla="*/ 0 h 36"/>
                  <a:gd name="T8" fmla="*/ 154 w 211"/>
                  <a:gd name="T9" fmla="*/ 1 h 36"/>
                  <a:gd name="T10" fmla="*/ 143 w 211"/>
                  <a:gd name="T11" fmla="*/ 5 h 36"/>
                  <a:gd name="T12" fmla="*/ 143 w 211"/>
                  <a:gd name="T13" fmla="*/ 5 h 36"/>
                  <a:gd name="T14" fmla="*/ 116 w 211"/>
                  <a:gd name="T15" fmla="*/ 13 h 36"/>
                  <a:gd name="T16" fmla="*/ 89 w 211"/>
                  <a:gd name="T17" fmla="*/ 21 h 36"/>
                  <a:gd name="T18" fmla="*/ 62 w 211"/>
                  <a:gd name="T19" fmla="*/ 25 h 36"/>
                  <a:gd name="T20" fmla="*/ 48 w 211"/>
                  <a:gd name="T21" fmla="*/ 27 h 36"/>
                  <a:gd name="T22" fmla="*/ 33 w 211"/>
                  <a:gd name="T23" fmla="*/ 27 h 36"/>
                  <a:gd name="T24" fmla="*/ 33 w 211"/>
                  <a:gd name="T25" fmla="*/ 27 h 36"/>
                  <a:gd name="T26" fmla="*/ 24 w 211"/>
                  <a:gd name="T27" fmla="*/ 27 h 36"/>
                  <a:gd name="T28" fmla="*/ 16 w 211"/>
                  <a:gd name="T29" fmla="*/ 30 h 36"/>
                  <a:gd name="T30" fmla="*/ 0 w 211"/>
                  <a:gd name="T31" fmla="*/ 36 h 36"/>
                  <a:gd name="T32" fmla="*/ 0 w 211"/>
                  <a:gd name="T33" fmla="*/ 36 h 36"/>
                  <a:gd name="T34" fmla="*/ 13 w 211"/>
                  <a:gd name="T35" fmla="*/ 32 h 36"/>
                  <a:gd name="T36" fmla="*/ 21 w 211"/>
                  <a:gd name="T37" fmla="*/ 30 h 36"/>
                  <a:gd name="T38" fmla="*/ 27 w 211"/>
                  <a:gd name="T39" fmla="*/ 28 h 36"/>
                  <a:gd name="T40" fmla="*/ 27 w 211"/>
                  <a:gd name="T41" fmla="*/ 28 h 36"/>
                  <a:gd name="T42" fmla="*/ 41 w 211"/>
                  <a:gd name="T43" fmla="*/ 28 h 36"/>
                  <a:gd name="T44" fmla="*/ 55 w 211"/>
                  <a:gd name="T45" fmla="*/ 28 h 36"/>
                  <a:gd name="T46" fmla="*/ 84 w 211"/>
                  <a:gd name="T47" fmla="*/ 24 h 36"/>
                  <a:gd name="T48" fmla="*/ 111 w 211"/>
                  <a:gd name="T49" fmla="*/ 16 h 36"/>
                  <a:gd name="T50" fmla="*/ 138 w 211"/>
                  <a:gd name="T51" fmla="*/ 6 h 36"/>
                  <a:gd name="T52" fmla="*/ 138 w 211"/>
                  <a:gd name="T53" fmla="*/ 6 h 36"/>
                  <a:gd name="T54" fmla="*/ 148 w 211"/>
                  <a:gd name="T55" fmla="*/ 5 h 36"/>
                  <a:gd name="T56" fmla="*/ 157 w 211"/>
                  <a:gd name="T57" fmla="*/ 3 h 36"/>
                  <a:gd name="T58" fmla="*/ 168 w 211"/>
                  <a:gd name="T59" fmla="*/ 5 h 36"/>
                  <a:gd name="T60" fmla="*/ 176 w 211"/>
                  <a:gd name="T61" fmla="*/ 9 h 36"/>
                  <a:gd name="T62" fmla="*/ 176 w 211"/>
                  <a:gd name="T63" fmla="*/ 9 h 36"/>
                  <a:gd name="T64" fmla="*/ 186 w 211"/>
                  <a:gd name="T65" fmla="*/ 14 h 36"/>
                  <a:gd name="T66" fmla="*/ 195 w 211"/>
                  <a:gd name="T67" fmla="*/ 14 h 36"/>
                  <a:gd name="T68" fmla="*/ 203 w 211"/>
                  <a:gd name="T69" fmla="*/ 14 h 36"/>
                  <a:gd name="T70" fmla="*/ 211 w 211"/>
                  <a:gd name="T71" fmla="*/ 9 h 36"/>
                  <a:gd name="T72" fmla="*/ 211 w 211"/>
                  <a:gd name="T73" fmla="*/ 9 h 36"/>
                  <a:gd name="T74" fmla="*/ 203 w 211"/>
                  <a:gd name="T75" fmla="*/ 11 h 36"/>
                  <a:gd name="T76" fmla="*/ 197 w 211"/>
                  <a:gd name="T77" fmla="*/ 11 h 36"/>
                  <a:gd name="T78" fmla="*/ 191 w 211"/>
                  <a:gd name="T79" fmla="*/ 9 h 36"/>
                  <a:gd name="T80" fmla="*/ 183 w 211"/>
                  <a:gd name="T81" fmla="*/ 6 h 36"/>
                  <a:gd name="T82" fmla="*/ 183 w 211"/>
                  <a:gd name="T83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6">
                    <a:moveTo>
                      <a:pt x="183" y="6"/>
                    </a:moveTo>
                    <a:lnTo>
                      <a:pt x="183" y="6"/>
                    </a:lnTo>
                    <a:lnTo>
                      <a:pt x="173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5"/>
                    </a:lnTo>
                    <a:lnTo>
                      <a:pt x="143" y="5"/>
                    </a:lnTo>
                    <a:lnTo>
                      <a:pt x="116" y="13"/>
                    </a:lnTo>
                    <a:lnTo>
                      <a:pt x="89" y="21"/>
                    </a:lnTo>
                    <a:lnTo>
                      <a:pt x="62" y="25"/>
                    </a:lnTo>
                    <a:lnTo>
                      <a:pt x="48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24" y="27"/>
                    </a:lnTo>
                    <a:lnTo>
                      <a:pt x="16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41" y="28"/>
                    </a:lnTo>
                    <a:lnTo>
                      <a:pt x="55" y="28"/>
                    </a:lnTo>
                    <a:lnTo>
                      <a:pt x="84" y="24"/>
                    </a:lnTo>
                    <a:lnTo>
                      <a:pt x="111" y="1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48" y="5"/>
                    </a:lnTo>
                    <a:lnTo>
                      <a:pt x="157" y="3"/>
                    </a:lnTo>
                    <a:lnTo>
                      <a:pt x="168" y="5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86" y="14"/>
                    </a:lnTo>
                    <a:lnTo>
                      <a:pt x="195" y="14"/>
                    </a:lnTo>
                    <a:lnTo>
                      <a:pt x="203" y="14"/>
                    </a:lnTo>
                    <a:lnTo>
                      <a:pt x="211" y="9"/>
                    </a:lnTo>
                    <a:lnTo>
                      <a:pt x="211" y="9"/>
                    </a:lnTo>
                    <a:lnTo>
                      <a:pt x="203" y="11"/>
                    </a:lnTo>
                    <a:lnTo>
                      <a:pt x="197" y="11"/>
                    </a:lnTo>
                    <a:lnTo>
                      <a:pt x="191" y="9"/>
                    </a:lnTo>
                    <a:lnTo>
                      <a:pt x="183" y="6"/>
                    </a:lnTo>
                    <a:lnTo>
                      <a:pt x="183" y="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0" name="Freeform 102">
                <a:extLst>
                  <a:ext uri="{FF2B5EF4-FFF2-40B4-BE49-F238E27FC236}">
                    <a16:creationId xmlns:a16="http://schemas.microsoft.com/office/drawing/2014/main" id="{875E79BA-E90F-E249-B106-8BDD3B489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1493"/>
                <a:ext cx="63" cy="43"/>
              </a:xfrm>
              <a:custGeom>
                <a:avLst/>
                <a:gdLst>
                  <a:gd name="T0" fmla="*/ 110 w 128"/>
                  <a:gd name="T1" fmla="*/ 67 h 88"/>
                  <a:gd name="T2" fmla="*/ 110 w 128"/>
                  <a:gd name="T3" fmla="*/ 67 h 88"/>
                  <a:gd name="T4" fmla="*/ 88 w 128"/>
                  <a:gd name="T5" fmla="*/ 56 h 88"/>
                  <a:gd name="T6" fmla="*/ 67 w 128"/>
                  <a:gd name="T7" fmla="*/ 48 h 88"/>
                  <a:gd name="T8" fmla="*/ 56 w 128"/>
                  <a:gd name="T9" fmla="*/ 45 h 88"/>
                  <a:gd name="T10" fmla="*/ 43 w 128"/>
                  <a:gd name="T11" fmla="*/ 43 h 88"/>
                  <a:gd name="T12" fmla="*/ 32 w 128"/>
                  <a:gd name="T13" fmla="*/ 42 h 88"/>
                  <a:gd name="T14" fmla="*/ 20 w 128"/>
                  <a:gd name="T15" fmla="*/ 43 h 88"/>
                  <a:gd name="T16" fmla="*/ 20 w 128"/>
                  <a:gd name="T17" fmla="*/ 43 h 88"/>
                  <a:gd name="T18" fmla="*/ 15 w 128"/>
                  <a:gd name="T19" fmla="*/ 43 h 88"/>
                  <a:gd name="T20" fmla="*/ 10 w 128"/>
                  <a:gd name="T21" fmla="*/ 42 h 88"/>
                  <a:gd name="T22" fmla="*/ 8 w 128"/>
                  <a:gd name="T23" fmla="*/ 38 h 88"/>
                  <a:gd name="T24" fmla="*/ 7 w 128"/>
                  <a:gd name="T25" fmla="*/ 35 h 88"/>
                  <a:gd name="T26" fmla="*/ 7 w 128"/>
                  <a:gd name="T27" fmla="*/ 27 h 88"/>
                  <a:gd name="T28" fmla="*/ 10 w 128"/>
                  <a:gd name="T29" fmla="*/ 21 h 88"/>
                  <a:gd name="T30" fmla="*/ 10 w 128"/>
                  <a:gd name="T31" fmla="*/ 21 h 88"/>
                  <a:gd name="T32" fmla="*/ 15 w 128"/>
                  <a:gd name="T33" fmla="*/ 10 h 88"/>
                  <a:gd name="T34" fmla="*/ 18 w 128"/>
                  <a:gd name="T35" fmla="*/ 5 h 88"/>
                  <a:gd name="T36" fmla="*/ 23 w 128"/>
                  <a:gd name="T37" fmla="*/ 0 h 88"/>
                  <a:gd name="T38" fmla="*/ 23 w 128"/>
                  <a:gd name="T39" fmla="*/ 0 h 88"/>
                  <a:gd name="T40" fmla="*/ 15 w 128"/>
                  <a:gd name="T41" fmla="*/ 4 h 88"/>
                  <a:gd name="T42" fmla="*/ 12 w 128"/>
                  <a:gd name="T43" fmla="*/ 10 h 88"/>
                  <a:gd name="T44" fmla="*/ 4 w 128"/>
                  <a:gd name="T45" fmla="*/ 23 h 88"/>
                  <a:gd name="T46" fmla="*/ 4 w 128"/>
                  <a:gd name="T47" fmla="*/ 23 h 88"/>
                  <a:gd name="T48" fmla="*/ 0 w 128"/>
                  <a:gd name="T49" fmla="*/ 31 h 88"/>
                  <a:gd name="T50" fmla="*/ 0 w 128"/>
                  <a:gd name="T51" fmla="*/ 38 h 88"/>
                  <a:gd name="T52" fmla="*/ 2 w 128"/>
                  <a:gd name="T53" fmla="*/ 42 h 88"/>
                  <a:gd name="T54" fmla="*/ 4 w 128"/>
                  <a:gd name="T55" fmla="*/ 45 h 88"/>
                  <a:gd name="T56" fmla="*/ 8 w 128"/>
                  <a:gd name="T57" fmla="*/ 45 h 88"/>
                  <a:gd name="T58" fmla="*/ 13 w 128"/>
                  <a:gd name="T59" fmla="*/ 45 h 88"/>
                  <a:gd name="T60" fmla="*/ 13 w 128"/>
                  <a:gd name="T61" fmla="*/ 45 h 88"/>
                  <a:gd name="T62" fmla="*/ 26 w 128"/>
                  <a:gd name="T63" fmla="*/ 45 h 88"/>
                  <a:gd name="T64" fmla="*/ 39 w 128"/>
                  <a:gd name="T65" fmla="*/ 45 h 88"/>
                  <a:gd name="T66" fmla="*/ 50 w 128"/>
                  <a:gd name="T67" fmla="*/ 48 h 88"/>
                  <a:gd name="T68" fmla="*/ 61 w 128"/>
                  <a:gd name="T69" fmla="*/ 51 h 88"/>
                  <a:gd name="T70" fmla="*/ 83 w 128"/>
                  <a:gd name="T71" fmla="*/ 59 h 88"/>
                  <a:gd name="T72" fmla="*/ 104 w 128"/>
                  <a:gd name="T73" fmla="*/ 69 h 88"/>
                  <a:gd name="T74" fmla="*/ 104 w 128"/>
                  <a:gd name="T75" fmla="*/ 69 h 88"/>
                  <a:gd name="T76" fmla="*/ 104 w 128"/>
                  <a:gd name="T77" fmla="*/ 72 h 88"/>
                  <a:gd name="T78" fmla="*/ 102 w 128"/>
                  <a:gd name="T79" fmla="*/ 75 h 88"/>
                  <a:gd name="T80" fmla="*/ 97 w 128"/>
                  <a:gd name="T81" fmla="*/ 78 h 88"/>
                  <a:gd name="T82" fmla="*/ 94 w 128"/>
                  <a:gd name="T83" fmla="*/ 80 h 88"/>
                  <a:gd name="T84" fmla="*/ 93 w 128"/>
                  <a:gd name="T85" fmla="*/ 81 h 88"/>
                  <a:gd name="T86" fmla="*/ 93 w 128"/>
                  <a:gd name="T87" fmla="*/ 85 h 88"/>
                  <a:gd name="T88" fmla="*/ 94 w 128"/>
                  <a:gd name="T89" fmla="*/ 88 h 88"/>
                  <a:gd name="T90" fmla="*/ 94 w 128"/>
                  <a:gd name="T91" fmla="*/ 88 h 88"/>
                  <a:gd name="T92" fmla="*/ 102 w 128"/>
                  <a:gd name="T93" fmla="*/ 88 h 88"/>
                  <a:gd name="T94" fmla="*/ 112 w 128"/>
                  <a:gd name="T95" fmla="*/ 85 h 88"/>
                  <a:gd name="T96" fmla="*/ 128 w 128"/>
                  <a:gd name="T97" fmla="*/ 78 h 88"/>
                  <a:gd name="T98" fmla="*/ 128 w 128"/>
                  <a:gd name="T99" fmla="*/ 78 h 88"/>
                  <a:gd name="T100" fmla="*/ 113 w 128"/>
                  <a:gd name="T101" fmla="*/ 83 h 88"/>
                  <a:gd name="T102" fmla="*/ 107 w 128"/>
                  <a:gd name="T103" fmla="*/ 85 h 88"/>
                  <a:gd name="T104" fmla="*/ 99 w 128"/>
                  <a:gd name="T105" fmla="*/ 86 h 88"/>
                  <a:gd name="T106" fmla="*/ 99 w 128"/>
                  <a:gd name="T107" fmla="*/ 86 h 88"/>
                  <a:gd name="T108" fmla="*/ 97 w 128"/>
                  <a:gd name="T109" fmla="*/ 81 h 88"/>
                  <a:gd name="T110" fmla="*/ 99 w 128"/>
                  <a:gd name="T111" fmla="*/ 78 h 88"/>
                  <a:gd name="T112" fmla="*/ 101 w 128"/>
                  <a:gd name="T113" fmla="*/ 77 h 88"/>
                  <a:gd name="T114" fmla="*/ 104 w 128"/>
                  <a:gd name="T115" fmla="*/ 75 h 88"/>
                  <a:gd name="T116" fmla="*/ 108 w 128"/>
                  <a:gd name="T117" fmla="*/ 72 h 88"/>
                  <a:gd name="T118" fmla="*/ 110 w 128"/>
                  <a:gd name="T119" fmla="*/ 69 h 88"/>
                  <a:gd name="T120" fmla="*/ 110 w 128"/>
                  <a:gd name="T121" fmla="*/ 67 h 88"/>
                  <a:gd name="T122" fmla="*/ 110 w 128"/>
                  <a:gd name="T12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88">
                    <a:moveTo>
                      <a:pt x="110" y="67"/>
                    </a:moveTo>
                    <a:lnTo>
                      <a:pt x="110" y="67"/>
                    </a:lnTo>
                    <a:lnTo>
                      <a:pt x="88" y="56"/>
                    </a:lnTo>
                    <a:lnTo>
                      <a:pt x="67" y="48"/>
                    </a:lnTo>
                    <a:lnTo>
                      <a:pt x="56" y="45"/>
                    </a:lnTo>
                    <a:lnTo>
                      <a:pt x="43" y="43"/>
                    </a:lnTo>
                    <a:lnTo>
                      <a:pt x="32" y="42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5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7" y="35"/>
                    </a:lnTo>
                    <a:lnTo>
                      <a:pt x="7" y="27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5" y="10"/>
                    </a:lnTo>
                    <a:lnTo>
                      <a:pt x="18" y="5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5" y="4"/>
                    </a:lnTo>
                    <a:lnTo>
                      <a:pt x="12" y="10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4" y="45"/>
                    </a:lnTo>
                    <a:lnTo>
                      <a:pt x="8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26" y="45"/>
                    </a:lnTo>
                    <a:lnTo>
                      <a:pt x="39" y="45"/>
                    </a:lnTo>
                    <a:lnTo>
                      <a:pt x="50" y="48"/>
                    </a:lnTo>
                    <a:lnTo>
                      <a:pt x="61" y="51"/>
                    </a:lnTo>
                    <a:lnTo>
                      <a:pt x="83" y="5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72"/>
                    </a:lnTo>
                    <a:lnTo>
                      <a:pt x="102" y="75"/>
                    </a:lnTo>
                    <a:lnTo>
                      <a:pt x="97" y="78"/>
                    </a:lnTo>
                    <a:lnTo>
                      <a:pt x="94" y="80"/>
                    </a:lnTo>
                    <a:lnTo>
                      <a:pt x="93" y="81"/>
                    </a:lnTo>
                    <a:lnTo>
                      <a:pt x="93" y="85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102" y="88"/>
                    </a:lnTo>
                    <a:lnTo>
                      <a:pt x="112" y="85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13" y="83"/>
                    </a:lnTo>
                    <a:lnTo>
                      <a:pt x="107" y="85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7" y="81"/>
                    </a:lnTo>
                    <a:lnTo>
                      <a:pt x="99" y="78"/>
                    </a:lnTo>
                    <a:lnTo>
                      <a:pt x="101" y="77"/>
                    </a:lnTo>
                    <a:lnTo>
                      <a:pt x="104" y="75"/>
                    </a:lnTo>
                    <a:lnTo>
                      <a:pt x="108" y="72"/>
                    </a:lnTo>
                    <a:lnTo>
                      <a:pt x="110" y="69"/>
                    </a:lnTo>
                    <a:lnTo>
                      <a:pt x="110" y="67"/>
                    </a:lnTo>
                    <a:lnTo>
                      <a:pt x="110" y="6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1" name="Freeform 103">
                <a:extLst>
                  <a:ext uri="{FF2B5EF4-FFF2-40B4-BE49-F238E27FC236}">
                    <a16:creationId xmlns:a16="http://schemas.microsoft.com/office/drawing/2014/main" id="{F1622AF6-3879-FE51-8E2E-270C1F626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" y="1483"/>
                <a:ext cx="23" cy="9"/>
              </a:xfrm>
              <a:custGeom>
                <a:avLst/>
                <a:gdLst>
                  <a:gd name="T0" fmla="*/ 24 w 46"/>
                  <a:gd name="T1" fmla="*/ 5 h 18"/>
                  <a:gd name="T2" fmla="*/ 24 w 46"/>
                  <a:gd name="T3" fmla="*/ 5 h 18"/>
                  <a:gd name="T4" fmla="*/ 18 w 46"/>
                  <a:gd name="T5" fmla="*/ 0 h 18"/>
                  <a:gd name="T6" fmla="*/ 11 w 46"/>
                  <a:gd name="T7" fmla="*/ 0 h 18"/>
                  <a:gd name="T8" fmla="*/ 7 w 46"/>
                  <a:gd name="T9" fmla="*/ 0 h 18"/>
                  <a:gd name="T10" fmla="*/ 0 w 46"/>
                  <a:gd name="T11" fmla="*/ 3 h 18"/>
                  <a:gd name="T12" fmla="*/ 0 w 46"/>
                  <a:gd name="T13" fmla="*/ 3 h 18"/>
                  <a:gd name="T14" fmla="*/ 5 w 46"/>
                  <a:gd name="T15" fmla="*/ 3 h 18"/>
                  <a:gd name="T16" fmla="*/ 8 w 46"/>
                  <a:gd name="T17" fmla="*/ 3 h 18"/>
                  <a:gd name="T18" fmla="*/ 13 w 46"/>
                  <a:gd name="T19" fmla="*/ 5 h 18"/>
                  <a:gd name="T20" fmla="*/ 18 w 46"/>
                  <a:gd name="T21" fmla="*/ 8 h 18"/>
                  <a:gd name="T22" fmla="*/ 18 w 46"/>
                  <a:gd name="T23" fmla="*/ 8 h 18"/>
                  <a:gd name="T24" fmla="*/ 24 w 46"/>
                  <a:gd name="T25" fmla="*/ 13 h 18"/>
                  <a:gd name="T26" fmla="*/ 31 w 46"/>
                  <a:gd name="T27" fmla="*/ 16 h 18"/>
                  <a:gd name="T28" fmla="*/ 38 w 46"/>
                  <a:gd name="T29" fmla="*/ 18 h 18"/>
                  <a:gd name="T30" fmla="*/ 43 w 46"/>
                  <a:gd name="T31" fmla="*/ 16 h 18"/>
                  <a:gd name="T32" fmla="*/ 46 w 46"/>
                  <a:gd name="T33" fmla="*/ 15 h 18"/>
                  <a:gd name="T34" fmla="*/ 46 w 46"/>
                  <a:gd name="T35" fmla="*/ 15 h 18"/>
                  <a:gd name="T36" fmla="*/ 40 w 46"/>
                  <a:gd name="T37" fmla="*/ 15 h 18"/>
                  <a:gd name="T38" fmla="*/ 34 w 46"/>
                  <a:gd name="T39" fmla="*/ 13 h 18"/>
                  <a:gd name="T40" fmla="*/ 29 w 46"/>
                  <a:gd name="T41" fmla="*/ 10 h 18"/>
                  <a:gd name="T42" fmla="*/ 24 w 46"/>
                  <a:gd name="T43" fmla="*/ 5 h 18"/>
                  <a:gd name="T44" fmla="*/ 24 w 46"/>
                  <a:gd name="T4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18">
                    <a:moveTo>
                      <a:pt x="24" y="5"/>
                    </a:moveTo>
                    <a:lnTo>
                      <a:pt x="24" y="5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4" y="13"/>
                    </a:lnTo>
                    <a:lnTo>
                      <a:pt x="31" y="16"/>
                    </a:lnTo>
                    <a:lnTo>
                      <a:pt x="38" y="18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2" name="Freeform 104">
                <a:extLst>
                  <a:ext uri="{FF2B5EF4-FFF2-40B4-BE49-F238E27FC236}">
                    <a16:creationId xmlns:a16="http://schemas.microsoft.com/office/drawing/2014/main" id="{B0B9F2F9-D920-4D4C-C3F1-8489C7999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9" y="1174"/>
                <a:ext cx="65" cy="287"/>
              </a:xfrm>
              <a:custGeom>
                <a:avLst/>
                <a:gdLst>
                  <a:gd name="T0" fmla="*/ 82 w 129"/>
                  <a:gd name="T1" fmla="*/ 564 h 574"/>
                  <a:gd name="T2" fmla="*/ 82 w 129"/>
                  <a:gd name="T3" fmla="*/ 560 h 574"/>
                  <a:gd name="T4" fmla="*/ 95 w 129"/>
                  <a:gd name="T5" fmla="*/ 528 h 574"/>
                  <a:gd name="T6" fmla="*/ 87 w 129"/>
                  <a:gd name="T7" fmla="*/ 499 h 574"/>
                  <a:gd name="T8" fmla="*/ 75 w 129"/>
                  <a:gd name="T9" fmla="*/ 471 h 574"/>
                  <a:gd name="T10" fmla="*/ 75 w 129"/>
                  <a:gd name="T11" fmla="*/ 452 h 574"/>
                  <a:gd name="T12" fmla="*/ 84 w 129"/>
                  <a:gd name="T13" fmla="*/ 445 h 574"/>
                  <a:gd name="T14" fmla="*/ 92 w 129"/>
                  <a:gd name="T15" fmla="*/ 436 h 574"/>
                  <a:gd name="T16" fmla="*/ 92 w 129"/>
                  <a:gd name="T17" fmla="*/ 417 h 574"/>
                  <a:gd name="T18" fmla="*/ 94 w 129"/>
                  <a:gd name="T19" fmla="*/ 356 h 574"/>
                  <a:gd name="T20" fmla="*/ 84 w 129"/>
                  <a:gd name="T21" fmla="*/ 326 h 574"/>
                  <a:gd name="T22" fmla="*/ 73 w 129"/>
                  <a:gd name="T23" fmla="*/ 312 h 574"/>
                  <a:gd name="T24" fmla="*/ 54 w 129"/>
                  <a:gd name="T25" fmla="*/ 283 h 574"/>
                  <a:gd name="T26" fmla="*/ 48 w 129"/>
                  <a:gd name="T27" fmla="*/ 256 h 574"/>
                  <a:gd name="T28" fmla="*/ 51 w 129"/>
                  <a:gd name="T29" fmla="*/ 232 h 574"/>
                  <a:gd name="T30" fmla="*/ 43 w 129"/>
                  <a:gd name="T31" fmla="*/ 193 h 574"/>
                  <a:gd name="T32" fmla="*/ 24 w 129"/>
                  <a:gd name="T33" fmla="*/ 159 h 574"/>
                  <a:gd name="T34" fmla="*/ 8 w 129"/>
                  <a:gd name="T35" fmla="*/ 140 h 574"/>
                  <a:gd name="T36" fmla="*/ 6 w 129"/>
                  <a:gd name="T37" fmla="*/ 124 h 574"/>
                  <a:gd name="T38" fmla="*/ 19 w 129"/>
                  <a:gd name="T39" fmla="*/ 107 h 574"/>
                  <a:gd name="T40" fmla="*/ 41 w 129"/>
                  <a:gd name="T41" fmla="*/ 72 h 574"/>
                  <a:gd name="T42" fmla="*/ 65 w 129"/>
                  <a:gd name="T43" fmla="*/ 50 h 574"/>
                  <a:gd name="T44" fmla="*/ 70 w 129"/>
                  <a:gd name="T45" fmla="*/ 45 h 574"/>
                  <a:gd name="T46" fmla="*/ 68 w 129"/>
                  <a:gd name="T47" fmla="*/ 34 h 574"/>
                  <a:gd name="T48" fmla="*/ 63 w 129"/>
                  <a:gd name="T49" fmla="*/ 21 h 574"/>
                  <a:gd name="T50" fmla="*/ 65 w 129"/>
                  <a:gd name="T51" fmla="*/ 2 h 574"/>
                  <a:gd name="T52" fmla="*/ 63 w 129"/>
                  <a:gd name="T53" fmla="*/ 2 h 574"/>
                  <a:gd name="T54" fmla="*/ 55 w 129"/>
                  <a:gd name="T55" fmla="*/ 10 h 574"/>
                  <a:gd name="T56" fmla="*/ 60 w 129"/>
                  <a:gd name="T57" fmla="*/ 31 h 574"/>
                  <a:gd name="T58" fmla="*/ 65 w 129"/>
                  <a:gd name="T59" fmla="*/ 42 h 574"/>
                  <a:gd name="T60" fmla="*/ 62 w 129"/>
                  <a:gd name="T61" fmla="*/ 50 h 574"/>
                  <a:gd name="T62" fmla="*/ 49 w 129"/>
                  <a:gd name="T63" fmla="*/ 59 h 574"/>
                  <a:gd name="T64" fmla="*/ 30 w 129"/>
                  <a:gd name="T65" fmla="*/ 83 h 574"/>
                  <a:gd name="T66" fmla="*/ 6 w 129"/>
                  <a:gd name="T67" fmla="*/ 118 h 574"/>
                  <a:gd name="T68" fmla="*/ 0 w 129"/>
                  <a:gd name="T69" fmla="*/ 131 h 574"/>
                  <a:gd name="T70" fmla="*/ 9 w 129"/>
                  <a:gd name="T71" fmla="*/ 151 h 574"/>
                  <a:gd name="T72" fmla="*/ 25 w 129"/>
                  <a:gd name="T73" fmla="*/ 172 h 574"/>
                  <a:gd name="T74" fmla="*/ 41 w 129"/>
                  <a:gd name="T75" fmla="*/ 209 h 574"/>
                  <a:gd name="T76" fmla="*/ 43 w 129"/>
                  <a:gd name="T77" fmla="*/ 248 h 574"/>
                  <a:gd name="T78" fmla="*/ 43 w 129"/>
                  <a:gd name="T79" fmla="*/ 269 h 574"/>
                  <a:gd name="T80" fmla="*/ 52 w 129"/>
                  <a:gd name="T81" fmla="*/ 294 h 574"/>
                  <a:gd name="T82" fmla="*/ 68 w 129"/>
                  <a:gd name="T83" fmla="*/ 315 h 574"/>
                  <a:gd name="T84" fmla="*/ 82 w 129"/>
                  <a:gd name="T85" fmla="*/ 337 h 574"/>
                  <a:gd name="T86" fmla="*/ 89 w 129"/>
                  <a:gd name="T87" fmla="*/ 374 h 574"/>
                  <a:gd name="T88" fmla="*/ 86 w 129"/>
                  <a:gd name="T89" fmla="*/ 434 h 574"/>
                  <a:gd name="T90" fmla="*/ 84 w 129"/>
                  <a:gd name="T91" fmla="*/ 442 h 574"/>
                  <a:gd name="T92" fmla="*/ 78 w 129"/>
                  <a:gd name="T93" fmla="*/ 447 h 574"/>
                  <a:gd name="T94" fmla="*/ 67 w 129"/>
                  <a:gd name="T95" fmla="*/ 459 h 574"/>
                  <a:gd name="T96" fmla="*/ 73 w 129"/>
                  <a:gd name="T97" fmla="*/ 483 h 574"/>
                  <a:gd name="T98" fmla="*/ 84 w 129"/>
                  <a:gd name="T99" fmla="*/ 512 h 574"/>
                  <a:gd name="T100" fmla="*/ 87 w 129"/>
                  <a:gd name="T101" fmla="*/ 542 h 574"/>
                  <a:gd name="T102" fmla="*/ 76 w 129"/>
                  <a:gd name="T103" fmla="*/ 561 h 574"/>
                  <a:gd name="T104" fmla="*/ 79 w 129"/>
                  <a:gd name="T105" fmla="*/ 574 h 574"/>
                  <a:gd name="T106" fmla="*/ 92 w 129"/>
                  <a:gd name="T107" fmla="*/ 569 h 574"/>
                  <a:gd name="T108" fmla="*/ 125 w 129"/>
                  <a:gd name="T109" fmla="*/ 571 h 574"/>
                  <a:gd name="T110" fmla="*/ 129 w 129"/>
                  <a:gd name="T111" fmla="*/ 569 h 574"/>
                  <a:gd name="T112" fmla="*/ 95 w 129"/>
                  <a:gd name="T113" fmla="*/ 566 h 574"/>
                  <a:gd name="T114" fmla="*/ 84 w 129"/>
                  <a:gd name="T115" fmla="*/ 571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9" h="574">
                    <a:moveTo>
                      <a:pt x="84" y="571"/>
                    </a:moveTo>
                    <a:lnTo>
                      <a:pt x="84" y="571"/>
                    </a:lnTo>
                    <a:lnTo>
                      <a:pt x="82" y="564"/>
                    </a:lnTo>
                    <a:lnTo>
                      <a:pt x="82" y="561"/>
                    </a:lnTo>
                    <a:lnTo>
                      <a:pt x="82" y="560"/>
                    </a:lnTo>
                    <a:lnTo>
                      <a:pt x="82" y="560"/>
                    </a:lnTo>
                    <a:lnTo>
                      <a:pt x="89" y="548"/>
                    </a:lnTo>
                    <a:lnTo>
                      <a:pt x="94" y="539"/>
                    </a:lnTo>
                    <a:lnTo>
                      <a:pt x="95" y="528"/>
                    </a:lnTo>
                    <a:lnTo>
                      <a:pt x="94" y="518"/>
                    </a:lnTo>
                    <a:lnTo>
                      <a:pt x="90" y="509"/>
                    </a:lnTo>
                    <a:lnTo>
                      <a:pt x="87" y="499"/>
                    </a:lnTo>
                    <a:lnTo>
                      <a:pt x="78" y="480"/>
                    </a:lnTo>
                    <a:lnTo>
                      <a:pt x="78" y="480"/>
                    </a:lnTo>
                    <a:lnTo>
                      <a:pt x="75" y="471"/>
                    </a:lnTo>
                    <a:lnTo>
                      <a:pt x="71" y="461"/>
                    </a:lnTo>
                    <a:lnTo>
                      <a:pt x="71" y="456"/>
                    </a:lnTo>
                    <a:lnTo>
                      <a:pt x="75" y="452"/>
                    </a:lnTo>
                    <a:lnTo>
                      <a:pt x="78" y="448"/>
                    </a:lnTo>
                    <a:lnTo>
                      <a:pt x="84" y="445"/>
                    </a:lnTo>
                    <a:lnTo>
                      <a:pt x="84" y="445"/>
                    </a:lnTo>
                    <a:lnTo>
                      <a:pt x="87" y="442"/>
                    </a:lnTo>
                    <a:lnTo>
                      <a:pt x="90" y="439"/>
                    </a:lnTo>
                    <a:lnTo>
                      <a:pt x="92" y="436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2" y="417"/>
                    </a:lnTo>
                    <a:lnTo>
                      <a:pt x="92" y="402"/>
                    </a:lnTo>
                    <a:lnTo>
                      <a:pt x="95" y="371"/>
                    </a:lnTo>
                    <a:lnTo>
                      <a:pt x="94" y="356"/>
                    </a:lnTo>
                    <a:lnTo>
                      <a:pt x="90" y="340"/>
                    </a:lnTo>
                    <a:lnTo>
                      <a:pt x="89" y="334"/>
                    </a:lnTo>
                    <a:lnTo>
                      <a:pt x="84" y="326"/>
                    </a:lnTo>
                    <a:lnTo>
                      <a:pt x="79" y="320"/>
                    </a:lnTo>
                    <a:lnTo>
                      <a:pt x="73" y="312"/>
                    </a:lnTo>
                    <a:lnTo>
                      <a:pt x="73" y="312"/>
                    </a:lnTo>
                    <a:lnTo>
                      <a:pt x="62" y="299"/>
                    </a:lnTo>
                    <a:lnTo>
                      <a:pt x="57" y="291"/>
                    </a:lnTo>
                    <a:lnTo>
                      <a:pt x="54" y="283"/>
                    </a:lnTo>
                    <a:lnTo>
                      <a:pt x="51" y="274"/>
                    </a:lnTo>
                    <a:lnTo>
                      <a:pt x="49" y="266"/>
                    </a:lnTo>
                    <a:lnTo>
                      <a:pt x="48" y="256"/>
                    </a:lnTo>
                    <a:lnTo>
                      <a:pt x="49" y="247"/>
                    </a:lnTo>
                    <a:lnTo>
                      <a:pt x="49" y="247"/>
                    </a:lnTo>
                    <a:lnTo>
                      <a:pt x="51" y="232"/>
                    </a:lnTo>
                    <a:lnTo>
                      <a:pt x="49" y="218"/>
                    </a:lnTo>
                    <a:lnTo>
                      <a:pt x="48" y="205"/>
                    </a:lnTo>
                    <a:lnTo>
                      <a:pt x="43" y="193"/>
                    </a:lnTo>
                    <a:lnTo>
                      <a:pt x="38" y="182"/>
                    </a:lnTo>
                    <a:lnTo>
                      <a:pt x="32" y="169"/>
                    </a:lnTo>
                    <a:lnTo>
                      <a:pt x="24" y="159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8" y="140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4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9" y="107"/>
                    </a:lnTo>
                    <a:lnTo>
                      <a:pt x="25" y="99"/>
                    </a:lnTo>
                    <a:lnTo>
                      <a:pt x="35" y="80"/>
                    </a:lnTo>
                    <a:lnTo>
                      <a:pt x="41" y="72"/>
                    </a:lnTo>
                    <a:lnTo>
                      <a:pt x="48" y="62"/>
                    </a:lnTo>
                    <a:lnTo>
                      <a:pt x="55" y="56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8" y="47"/>
                    </a:lnTo>
                    <a:lnTo>
                      <a:pt x="70" y="45"/>
                    </a:lnTo>
                    <a:lnTo>
                      <a:pt x="71" y="42"/>
                    </a:lnTo>
                    <a:lnTo>
                      <a:pt x="71" y="39"/>
                    </a:lnTo>
                    <a:lnTo>
                      <a:pt x="68" y="34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2" y="1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3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5" y="10"/>
                    </a:lnTo>
                    <a:lnTo>
                      <a:pt x="55" y="18"/>
                    </a:lnTo>
                    <a:lnTo>
                      <a:pt x="57" y="24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3" y="37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5" y="48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49" y="59"/>
                    </a:lnTo>
                    <a:lnTo>
                      <a:pt x="43" y="66"/>
                    </a:lnTo>
                    <a:lnTo>
                      <a:pt x="35" y="75"/>
                    </a:lnTo>
                    <a:lnTo>
                      <a:pt x="30" y="83"/>
                    </a:lnTo>
                    <a:lnTo>
                      <a:pt x="19" y="101"/>
                    </a:lnTo>
                    <a:lnTo>
                      <a:pt x="13" y="110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5"/>
                    </a:lnTo>
                    <a:lnTo>
                      <a:pt x="3" y="14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7" y="161"/>
                    </a:lnTo>
                    <a:lnTo>
                      <a:pt x="25" y="172"/>
                    </a:lnTo>
                    <a:lnTo>
                      <a:pt x="32" y="185"/>
                    </a:lnTo>
                    <a:lnTo>
                      <a:pt x="36" y="196"/>
                    </a:lnTo>
                    <a:lnTo>
                      <a:pt x="41" y="209"/>
                    </a:lnTo>
                    <a:lnTo>
                      <a:pt x="43" y="221"/>
                    </a:lnTo>
                    <a:lnTo>
                      <a:pt x="44" y="236"/>
                    </a:lnTo>
                    <a:lnTo>
                      <a:pt x="43" y="248"/>
                    </a:lnTo>
                    <a:lnTo>
                      <a:pt x="43" y="248"/>
                    </a:lnTo>
                    <a:lnTo>
                      <a:pt x="43" y="259"/>
                    </a:lnTo>
                    <a:lnTo>
                      <a:pt x="43" y="269"/>
                    </a:lnTo>
                    <a:lnTo>
                      <a:pt x="44" y="277"/>
                    </a:lnTo>
                    <a:lnTo>
                      <a:pt x="48" y="286"/>
                    </a:lnTo>
                    <a:lnTo>
                      <a:pt x="52" y="294"/>
                    </a:lnTo>
                    <a:lnTo>
                      <a:pt x="57" y="302"/>
                    </a:lnTo>
                    <a:lnTo>
                      <a:pt x="68" y="315"/>
                    </a:lnTo>
                    <a:lnTo>
                      <a:pt x="68" y="315"/>
                    </a:lnTo>
                    <a:lnTo>
                      <a:pt x="73" y="323"/>
                    </a:lnTo>
                    <a:lnTo>
                      <a:pt x="79" y="329"/>
                    </a:lnTo>
                    <a:lnTo>
                      <a:pt x="82" y="337"/>
                    </a:lnTo>
                    <a:lnTo>
                      <a:pt x="86" y="344"/>
                    </a:lnTo>
                    <a:lnTo>
                      <a:pt x="89" y="359"/>
                    </a:lnTo>
                    <a:lnTo>
                      <a:pt x="89" y="374"/>
                    </a:lnTo>
                    <a:lnTo>
                      <a:pt x="86" y="404"/>
                    </a:lnTo>
                    <a:lnTo>
                      <a:pt x="86" y="420"/>
                    </a:lnTo>
                    <a:lnTo>
                      <a:pt x="86" y="434"/>
                    </a:lnTo>
                    <a:lnTo>
                      <a:pt x="86" y="434"/>
                    </a:lnTo>
                    <a:lnTo>
                      <a:pt x="86" y="439"/>
                    </a:lnTo>
                    <a:lnTo>
                      <a:pt x="84" y="442"/>
                    </a:lnTo>
                    <a:lnTo>
                      <a:pt x="81" y="445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71" y="452"/>
                    </a:lnTo>
                    <a:lnTo>
                      <a:pt x="68" y="455"/>
                    </a:lnTo>
                    <a:lnTo>
                      <a:pt x="67" y="459"/>
                    </a:lnTo>
                    <a:lnTo>
                      <a:pt x="67" y="464"/>
                    </a:lnTo>
                    <a:lnTo>
                      <a:pt x="68" y="474"/>
                    </a:lnTo>
                    <a:lnTo>
                      <a:pt x="73" y="483"/>
                    </a:lnTo>
                    <a:lnTo>
                      <a:pt x="73" y="483"/>
                    </a:lnTo>
                    <a:lnTo>
                      <a:pt x="81" y="502"/>
                    </a:lnTo>
                    <a:lnTo>
                      <a:pt x="84" y="512"/>
                    </a:lnTo>
                    <a:lnTo>
                      <a:pt x="87" y="521"/>
                    </a:lnTo>
                    <a:lnTo>
                      <a:pt x="89" y="531"/>
                    </a:lnTo>
                    <a:lnTo>
                      <a:pt x="87" y="542"/>
                    </a:lnTo>
                    <a:lnTo>
                      <a:pt x="84" y="552"/>
                    </a:lnTo>
                    <a:lnTo>
                      <a:pt x="76" y="561"/>
                    </a:lnTo>
                    <a:lnTo>
                      <a:pt x="76" y="561"/>
                    </a:lnTo>
                    <a:lnTo>
                      <a:pt x="76" y="564"/>
                    </a:lnTo>
                    <a:lnTo>
                      <a:pt x="76" y="567"/>
                    </a:lnTo>
                    <a:lnTo>
                      <a:pt x="79" y="574"/>
                    </a:lnTo>
                    <a:lnTo>
                      <a:pt x="79" y="574"/>
                    </a:lnTo>
                    <a:lnTo>
                      <a:pt x="86" y="571"/>
                    </a:lnTo>
                    <a:lnTo>
                      <a:pt x="92" y="569"/>
                    </a:lnTo>
                    <a:lnTo>
                      <a:pt x="106" y="571"/>
                    </a:lnTo>
                    <a:lnTo>
                      <a:pt x="119" y="572"/>
                    </a:lnTo>
                    <a:lnTo>
                      <a:pt x="125" y="571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19" y="569"/>
                    </a:lnTo>
                    <a:lnTo>
                      <a:pt x="108" y="567"/>
                    </a:lnTo>
                    <a:lnTo>
                      <a:pt x="95" y="566"/>
                    </a:lnTo>
                    <a:lnTo>
                      <a:pt x="90" y="567"/>
                    </a:lnTo>
                    <a:lnTo>
                      <a:pt x="84" y="571"/>
                    </a:lnTo>
                    <a:lnTo>
                      <a:pt x="84" y="5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3" name="Freeform 105">
                <a:extLst>
                  <a:ext uri="{FF2B5EF4-FFF2-40B4-BE49-F238E27FC236}">
                    <a16:creationId xmlns:a16="http://schemas.microsoft.com/office/drawing/2014/main" id="{4AF1FDEB-CE60-562F-8012-9A918319D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1457"/>
                <a:ext cx="39" cy="10"/>
              </a:xfrm>
              <a:custGeom>
                <a:avLst/>
                <a:gdLst>
                  <a:gd name="T0" fmla="*/ 54 w 78"/>
                  <a:gd name="T1" fmla="*/ 16 h 21"/>
                  <a:gd name="T2" fmla="*/ 54 w 78"/>
                  <a:gd name="T3" fmla="*/ 16 h 21"/>
                  <a:gd name="T4" fmla="*/ 54 w 78"/>
                  <a:gd name="T5" fmla="*/ 16 h 21"/>
                  <a:gd name="T6" fmla="*/ 54 w 78"/>
                  <a:gd name="T7" fmla="*/ 16 h 21"/>
                  <a:gd name="T8" fmla="*/ 37 w 78"/>
                  <a:gd name="T9" fmla="*/ 11 h 21"/>
                  <a:gd name="T10" fmla="*/ 19 w 78"/>
                  <a:gd name="T11" fmla="*/ 8 h 21"/>
                  <a:gd name="T12" fmla="*/ 19 w 78"/>
                  <a:gd name="T13" fmla="*/ 8 h 21"/>
                  <a:gd name="T14" fmla="*/ 16 w 78"/>
                  <a:gd name="T15" fmla="*/ 6 h 21"/>
                  <a:gd name="T16" fmla="*/ 11 w 78"/>
                  <a:gd name="T17" fmla="*/ 3 h 21"/>
                  <a:gd name="T18" fmla="*/ 7 w 78"/>
                  <a:gd name="T19" fmla="*/ 0 h 21"/>
                  <a:gd name="T20" fmla="*/ 5 w 78"/>
                  <a:gd name="T21" fmla="*/ 0 h 21"/>
                  <a:gd name="T22" fmla="*/ 4 w 78"/>
                  <a:gd name="T23" fmla="*/ 1 h 21"/>
                  <a:gd name="T24" fmla="*/ 4 w 78"/>
                  <a:gd name="T25" fmla="*/ 1 h 21"/>
                  <a:gd name="T26" fmla="*/ 0 w 78"/>
                  <a:gd name="T27" fmla="*/ 3 h 21"/>
                  <a:gd name="T28" fmla="*/ 0 w 78"/>
                  <a:gd name="T29" fmla="*/ 3 h 21"/>
                  <a:gd name="T30" fmla="*/ 4 w 78"/>
                  <a:gd name="T31" fmla="*/ 5 h 21"/>
                  <a:gd name="T32" fmla="*/ 7 w 78"/>
                  <a:gd name="T33" fmla="*/ 6 h 21"/>
                  <a:gd name="T34" fmla="*/ 10 w 78"/>
                  <a:gd name="T35" fmla="*/ 9 h 21"/>
                  <a:gd name="T36" fmla="*/ 13 w 78"/>
                  <a:gd name="T37" fmla="*/ 11 h 21"/>
                  <a:gd name="T38" fmla="*/ 13 w 78"/>
                  <a:gd name="T39" fmla="*/ 11 h 21"/>
                  <a:gd name="T40" fmla="*/ 31 w 78"/>
                  <a:gd name="T41" fmla="*/ 14 h 21"/>
                  <a:gd name="T42" fmla="*/ 48 w 78"/>
                  <a:gd name="T43" fmla="*/ 19 h 21"/>
                  <a:gd name="T44" fmla="*/ 56 w 78"/>
                  <a:gd name="T45" fmla="*/ 21 h 21"/>
                  <a:gd name="T46" fmla="*/ 64 w 78"/>
                  <a:gd name="T47" fmla="*/ 21 h 21"/>
                  <a:gd name="T48" fmla="*/ 72 w 78"/>
                  <a:gd name="T49" fmla="*/ 19 h 21"/>
                  <a:gd name="T50" fmla="*/ 78 w 78"/>
                  <a:gd name="T51" fmla="*/ 16 h 21"/>
                  <a:gd name="T52" fmla="*/ 78 w 78"/>
                  <a:gd name="T53" fmla="*/ 16 h 21"/>
                  <a:gd name="T54" fmla="*/ 73 w 78"/>
                  <a:gd name="T55" fmla="*/ 17 h 21"/>
                  <a:gd name="T56" fmla="*/ 67 w 78"/>
                  <a:gd name="T57" fmla="*/ 17 h 21"/>
                  <a:gd name="T58" fmla="*/ 54 w 78"/>
                  <a:gd name="T59" fmla="*/ 16 h 21"/>
                  <a:gd name="T60" fmla="*/ 54 w 78"/>
                  <a:gd name="T6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21">
                    <a:moveTo>
                      <a:pt x="54" y="16"/>
                    </a:move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37" y="11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31" y="14"/>
                    </a:lnTo>
                    <a:lnTo>
                      <a:pt x="48" y="19"/>
                    </a:lnTo>
                    <a:lnTo>
                      <a:pt x="56" y="21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3" y="17"/>
                    </a:lnTo>
                    <a:lnTo>
                      <a:pt x="67" y="17"/>
                    </a:lnTo>
                    <a:lnTo>
                      <a:pt x="54" y="16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4" name="Freeform 106">
                <a:extLst>
                  <a:ext uri="{FF2B5EF4-FFF2-40B4-BE49-F238E27FC236}">
                    <a16:creationId xmlns:a16="http://schemas.microsoft.com/office/drawing/2014/main" id="{4F29CD06-2545-2164-29E1-394779773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634"/>
                <a:ext cx="13" cy="9"/>
              </a:xfrm>
              <a:custGeom>
                <a:avLst/>
                <a:gdLst>
                  <a:gd name="T0" fmla="*/ 27 w 27"/>
                  <a:gd name="T1" fmla="*/ 0 h 18"/>
                  <a:gd name="T2" fmla="*/ 27 w 27"/>
                  <a:gd name="T3" fmla="*/ 0 h 18"/>
                  <a:gd name="T4" fmla="*/ 17 w 27"/>
                  <a:gd name="T5" fmla="*/ 5 h 18"/>
                  <a:gd name="T6" fmla="*/ 9 w 27"/>
                  <a:gd name="T7" fmla="*/ 12 h 18"/>
                  <a:gd name="T8" fmla="*/ 9 w 27"/>
                  <a:gd name="T9" fmla="*/ 12 h 18"/>
                  <a:gd name="T10" fmla="*/ 0 w 27"/>
                  <a:gd name="T11" fmla="*/ 18 h 18"/>
                  <a:gd name="T12" fmla="*/ 0 w 27"/>
                  <a:gd name="T13" fmla="*/ 18 h 18"/>
                  <a:gd name="T14" fmla="*/ 7 w 27"/>
                  <a:gd name="T15" fmla="*/ 13 h 18"/>
                  <a:gd name="T16" fmla="*/ 14 w 27"/>
                  <a:gd name="T17" fmla="*/ 8 h 18"/>
                  <a:gd name="T18" fmla="*/ 14 w 27"/>
                  <a:gd name="T19" fmla="*/ 8 h 18"/>
                  <a:gd name="T20" fmla="*/ 27 w 27"/>
                  <a:gd name="T21" fmla="*/ 0 h 18"/>
                  <a:gd name="T22" fmla="*/ 27 w 2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lnTo>
                      <a:pt x="27" y="0"/>
                    </a:lnTo>
                    <a:lnTo>
                      <a:pt x="17" y="5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7" y="13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5" name="Freeform 107">
                <a:extLst>
                  <a:ext uri="{FF2B5EF4-FFF2-40B4-BE49-F238E27FC236}">
                    <a16:creationId xmlns:a16="http://schemas.microsoft.com/office/drawing/2014/main" id="{D7AFCAD2-3309-0F33-F443-3B0C6BA7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5" y="1139"/>
                <a:ext cx="22" cy="34"/>
              </a:xfrm>
              <a:custGeom>
                <a:avLst/>
                <a:gdLst>
                  <a:gd name="T0" fmla="*/ 5 w 45"/>
                  <a:gd name="T1" fmla="*/ 54 h 66"/>
                  <a:gd name="T2" fmla="*/ 5 w 45"/>
                  <a:gd name="T3" fmla="*/ 54 h 66"/>
                  <a:gd name="T4" fmla="*/ 8 w 45"/>
                  <a:gd name="T5" fmla="*/ 55 h 66"/>
                  <a:gd name="T6" fmla="*/ 10 w 45"/>
                  <a:gd name="T7" fmla="*/ 57 h 66"/>
                  <a:gd name="T8" fmla="*/ 10 w 45"/>
                  <a:gd name="T9" fmla="*/ 60 h 66"/>
                  <a:gd name="T10" fmla="*/ 8 w 45"/>
                  <a:gd name="T11" fmla="*/ 65 h 66"/>
                  <a:gd name="T12" fmla="*/ 8 w 45"/>
                  <a:gd name="T13" fmla="*/ 65 h 66"/>
                  <a:gd name="T14" fmla="*/ 7 w 45"/>
                  <a:gd name="T15" fmla="*/ 66 h 66"/>
                  <a:gd name="T16" fmla="*/ 7 w 45"/>
                  <a:gd name="T17" fmla="*/ 66 h 66"/>
                  <a:gd name="T18" fmla="*/ 7 w 45"/>
                  <a:gd name="T19" fmla="*/ 66 h 66"/>
                  <a:gd name="T20" fmla="*/ 12 w 45"/>
                  <a:gd name="T21" fmla="*/ 63 h 66"/>
                  <a:gd name="T22" fmla="*/ 15 w 45"/>
                  <a:gd name="T23" fmla="*/ 62 h 66"/>
                  <a:gd name="T24" fmla="*/ 15 w 45"/>
                  <a:gd name="T25" fmla="*/ 62 h 66"/>
                  <a:gd name="T26" fmla="*/ 16 w 45"/>
                  <a:gd name="T27" fmla="*/ 57 h 66"/>
                  <a:gd name="T28" fmla="*/ 15 w 45"/>
                  <a:gd name="T29" fmla="*/ 52 h 66"/>
                  <a:gd name="T30" fmla="*/ 10 w 45"/>
                  <a:gd name="T31" fmla="*/ 50 h 66"/>
                  <a:gd name="T32" fmla="*/ 7 w 45"/>
                  <a:gd name="T33" fmla="*/ 49 h 66"/>
                  <a:gd name="T34" fmla="*/ 7 w 45"/>
                  <a:gd name="T35" fmla="*/ 49 h 66"/>
                  <a:gd name="T36" fmla="*/ 7 w 45"/>
                  <a:gd name="T37" fmla="*/ 42 h 66"/>
                  <a:gd name="T38" fmla="*/ 8 w 45"/>
                  <a:gd name="T39" fmla="*/ 36 h 66"/>
                  <a:gd name="T40" fmla="*/ 12 w 45"/>
                  <a:gd name="T41" fmla="*/ 30 h 66"/>
                  <a:gd name="T42" fmla="*/ 16 w 45"/>
                  <a:gd name="T43" fmla="*/ 23 h 66"/>
                  <a:gd name="T44" fmla="*/ 29 w 45"/>
                  <a:gd name="T45" fmla="*/ 11 h 66"/>
                  <a:gd name="T46" fmla="*/ 45 w 45"/>
                  <a:gd name="T47" fmla="*/ 0 h 66"/>
                  <a:gd name="T48" fmla="*/ 45 w 45"/>
                  <a:gd name="T49" fmla="*/ 0 h 66"/>
                  <a:gd name="T50" fmla="*/ 35 w 45"/>
                  <a:gd name="T51" fmla="*/ 4 h 66"/>
                  <a:gd name="T52" fmla="*/ 27 w 45"/>
                  <a:gd name="T53" fmla="*/ 11 h 66"/>
                  <a:gd name="T54" fmla="*/ 19 w 45"/>
                  <a:gd name="T55" fmla="*/ 17 h 66"/>
                  <a:gd name="T56" fmla="*/ 13 w 45"/>
                  <a:gd name="T57" fmla="*/ 23 h 66"/>
                  <a:gd name="T58" fmla="*/ 8 w 45"/>
                  <a:gd name="T59" fmla="*/ 30 h 66"/>
                  <a:gd name="T60" fmla="*/ 4 w 45"/>
                  <a:gd name="T61" fmla="*/ 38 h 66"/>
                  <a:gd name="T62" fmla="*/ 0 w 45"/>
                  <a:gd name="T63" fmla="*/ 44 h 66"/>
                  <a:gd name="T64" fmla="*/ 0 w 45"/>
                  <a:gd name="T65" fmla="*/ 52 h 66"/>
                  <a:gd name="T66" fmla="*/ 0 w 45"/>
                  <a:gd name="T67" fmla="*/ 52 h 66"/>
                  <a:gd name="T68" fmla="*/ 4 w 45"/>
                  <a:gd name="T69" fmla="*/ 50 h 66"/>
                  <a:gd name="T70" fmla="*/ 4 w 45"/>
                  <a:gd name="T71" fmla="*/ 50 h 66"/>
                  <a:gd name="T72" fmla="*/ 5 w 45"/>
                  <a:gd name="T73" fmla="*/ 54 h 66"/>
                  <a:gd name="T74" fmla="*/ 5 w 45"/>
                  <a:gd name="T75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6">
                    <a:moveTo>
                      <a:pt x="5" y="54"/>
                    </a:moveTo>
                    <a:lnTo>
                      <a:pt x="5" y="54"/>
                    </a:lnTo>
                    <a:lnTo>
                      <a:pt x="8" y="55"/>
                    </a:lnTo>
                    <a:lnTo>
                      <a:pt x="10" y="57"/>
                    </a:lnTo>
                    <a:lnTo>
                      <a:pt x="10" y="60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12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6" y="57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6" y="23"/>
                    </a:lnTo>
                    <a:lnTo>
                      <a:pt x="29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7" y="11"/>
                    </a:lnTo>
                    <a:lnTo>
                      <a:pt x="19" y="17"/>
                    </a:lnTo>
                    <a:lnTo>
                      <a:pt x="13" y="23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4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6" name="Freeform 108">
                <a:extLst>
                  <a:ext uri="{FF2B5EF4-FFF2-40B4-BE49-F238E27FC236}">
                    <a16:creationId xmlns:a16="http://schemas.microsoft.com/office/drawing/2014/main" id="{7C3E4E06-0443-10B4-D62E-78B0E0549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" y="1168"/>
                <a:ext cx="5" cy="9"/>
              </a:xfrm>
              <a:custGeom>
                <a:avLst/>
                <a:gdLst>
                  <a:gd name="T0" fmla="*/ 5 w 10"/>
                  <a:gd name="T1" fmla="*/ 3 h 19"/>
                  <a:gd name="T2" fmla="*/ 5 w 10"/>
                  <a:gd name="T3" fmla="*/ 3 h 19"/>
                  <a:gd name="T4" fmla="*/ 7 w 10"/>
                  <a:gd name="T5" fmla="*/ 1 h 19"/>
                  <a:gd name="T6" fmla="*/ 8 w 10"/>
                  <a:gd name="T7" fmla="*/ 0 h 19"/>
                  <a:gd name="T8" fmla="*/ 8 w 10"/>
                  <a:gd name="T9" fmla="*/ 0 h 19"/>
                  <a:gd name="T10" fmla="*/ 2 w 10"/>
                  <a:gd name="T11" fmla="*/ 3 h 19"/>
                  <a:gd name="T12" fmla="*/ 0 w 10"/>
                  <a:gd name="T13" fmla="*/ 5 h 19"/>
                  <a:gd name="T14" fmla="*/ 0 w 10"/>
                  <a:gd name="T15" fmla="*/ 6 h 19"/>
                  <a:gd name="T16" fmla="*/ 0 w 10"/>
                  <a:gd name="T17" fmla="*/ 6 h 19"/>
                  <a:gd name="T18" fmla="*/ 3 w 10"/>
                  <a:gd name="T19" fmla="*/ 14 h 19"/>
                  <a:gd name="T20" fmla="*/ 3 w 10"/>
                  <a:gd name="T21" fmla="*/ 19 h 19"/>
                  <a:gd name="T22" fmla="*/ 3 w 10"/>
                  <a:gd name="T23" fmla="*/ 19 h 19"/>
                  <a:gd name="T24" fmla="*/ 7 w 10"/>
                  <a:gd name="T25" fmla="*/ 17 h 19"/>
                  <a:gd name="T26" fmla="*/ 10 w 10"/>
                  <a:gd name="T27" fmla="*/ 16 h 19"/>
                  <a:gd name="T28" fmla="*/ 10 w 10"/>
                  <a:gd name="T29" fmla="*/ 11 h 19"/>
                  <a:gd name="T30" fmla="*/ 5 w 10"/>
                  <a:gd name="T31" fmla="*/ 3 h 19"/>
                  <a:gd name="T32" fmla="*/ 5 w 10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9">
                    <a:moveTo>
                      <a:pt x="5" y="3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10" y="16"/>
                    </a:lnTo>
                    <a:lnTo>
                      <a:pt x="10" y="11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7" name="Freeform 109">
                <a:extLst>
                  <a:ext uri="{FF2B5EF4-FFF2-40B4-BE49-F238E27FC236}">
                    <a16:creationId xmlns:a16="http://schemas.microsoft.com/office/drawing/2014/main" id="{ACD15E1E-0BA1-A7D8-DFE9-9905263EC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1462"/>
                <a:ext cx="84" cy="16"/>
              </a:xfrm>
              <a:custGeom>
                <a:avLst/>
                <a:gdLst>
                  <a:gd name="T0" fmla="*/ 30 w 167"/>
                  <a:gd name="T1" fmla="*/ 26 h 32"/>
                  <a:gd name="T2" fmla="*/ 30 w 167"/>
                  <a:gd name="T3" fmla="*/ 26 h 32"/>
                  <a:gd name="T4" fmla="*/ 22 w 167"/>
                  <a:gd name="T5" fmla="*/ 23 h 32"/>
                  <a:gd name="T6" fmla="*/ 14 w 167"/>
                  <a:gd name="T7" fmla="*/ 21 h 32"/>
                  <a:gd name="T8" fmla="*/ 6 w 167"/>
                  <a:gd name="T9" fmla="*/ 23 h 32"/>
                  <a:gd name="T10" fmla="*/ 0 w 167"/>
                  <a:gd name="T11" fmla="*/ 26 h 32"/>
                  <a:gd name="T12" fmla="*/ 0 w 167"/>
                  <a:gd name="T13" fmla="*/ 26 h 32"/>
                  <a:gd name="T14" fmla="*/ 6 w 167"/>
                  <a:gd name="T15" fmla="*/ 24 h 32"/>
                  <a:gd name="T16" fmla="*/ 11 w 167"/>
                  <a:gd name="T17" fmla="*/ 24 h 32"/>
                  <a:gd name="T18" fmla="*/ 17 w 167"/>
                  <a:gd name="T19" fmla="*/ 26 h 32"/>
                  <a:gd name="T20" fmla="*/ 25 w 167"/>
                  <a:gd name="T21" fmla="*/ 29 h 32"/>
                  <a:gd name="T22" fmla="*/ 25 w 167"/>
                  <a:gd name="T23" fmla="*/ 29 h 32"/>
                  <a:gd name="T24" fmla="*/ 28 w 167"/>
                  <a:gd name="T25" fmla="*/ 32 h 32"/>
                  <a:gd name="T26" fmla="*/ 32 w 167"/>
                  <a:gd name="T27" fmla="*/ 32 h 32"/>
                  <a:gd name="T28" fmla="*/ 41 w 167"/>
                  <a:gd name="T29" fmla="*/ 32 h 32"/>
                  <a:gd name="T30" fmla="*/ 49 w 167"/>
                  <a:gd name="T31" fmla="*/ 31 h 32"/>
                  <a:gd name="T32" fmla="*/ 59 w 167"/>
                  <a:gd name="T33" fmla="*/ 27 h 32"/>
                  <a:gd name="T34" fmla="*/ 59 w 167"/>
                  <a:gd name="T35" fmla="*/ 27 h 32"/>
                  <a:gd name="T36" fmla="*/ 71 w 167"/>
                  <a:gd name="T37" fmla="*/ 23 h 32"/>
                  <a:gd name="T38" fmla="*/ 86 w 167"/>
                  <a:gd name="T39" fmla="*/ 19 h 32"/>
                  <a:gd name="T40" fmla="*/ 113 w 167"/>
                  <a:gd name="T41" fmla="*/ 16 h 32"/>
                  <a:gd name="T42" fmla="*/ 127 w 167"/>
                  <a:gd name="T43" fmla="*/ 15 h 32"/>
                  <a:gd name="T44" fmla="*/ 141 w 167"/>
                  <a:gd name="T45" fmla="*/ 12 h 32"/>
                  <a:gd name="T46" fmla="*/ 154 w 167"/>
                  <a:gd name="T47" fmla="*/ 7 h 32"/>
                  <a:gd name="T48" fmla="*/ 167 w 167"/>
                  <a:gd name="T49" fmla="*/ 0 h 32"/>
                  <a:gd name="T50" fmla="*/ 167 w 167"/>
                  <a:gd name="T51" fmla="*/ 0 h 32"/>
                  <a:gd name="T52" fmla="*/ 154 w 167"/>
                  <a:gd name="T53" fmla="*/ 5 h 32"/>
                  <a:gd name="T54" fmla="*/ 141 w 167"/>
                  <a:gd name="T55" fmla="*/ 10 h 32"/>
                  <a:gd name="T56" fmla="*/ 116 w 167"/>
                  <a:gd name="T57" fmla="*/ 13 h 32"/>
                  <a:gd name="T58" fmla="*/ 89 w 167"/>
                  <a:gd name="T59" fmla="*/ 18 h 32"/>
                  <a:gd name="T60" fmla="*/ 76 w 167"/>
                  <a:gd name="T61" fmla="*/ 19 h 32"/>
                  <a:gd name="T62" fmla="*/ 63 w 167"/>
                  <a:gd name="T63" fmla="*/ 24 h 32"/>
                  <a:gd name="T64" fmla="*/ 63 w 167"/>
                  <a:gd name="T65" fmla="*/ 24 h 32"/>
                  <a:gd name="T66" fmla="*/ 55 w 167"/>
                  <a:gd name="T67" fmla="*/ 27 h 32"/>
                  <a:gd name="T68" fmla="*/ 46 w 167"/>
                  <a:gd name="T69" fmla="*/ 29 h 32"/>
                  <a:gd name="T70" fmla="*/ 38 w 167"/>
                  <a:gd name="T71" fmla="*/ 29 h 32"/>
                  <a:gd name="T72" fmla="*/ 35 w 167"/>
                  <a:gd name="T73" fmla="*/ 29 h 32"/>
                  <a:gd name="T74" fmla="*/ 30 w 167"/>
                  <a:gd name="T75" fmla="*/ 26 h 32"/>
                  <a:gd name="T76" fmla="*/ 30 w 167"/>
                  <a:gd name="T7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7" h="32">
                    <a:moveTo>
                      <a:pt x="30" y="26"/>
                    </a:moveTo>
                    <a:lnTo>
                      <a:pt x="30" y="26"/>
                    </a:lnTo>
                    <a:lnTo>
                      <a:pt x="22" y="23"/>
                    </a:lnTo>
                    <a:lnTo>
                      <a:pt x="14" y="21"/>
                    </a:lnTo>
                    <a:lnTo>
                      <a:pt x="6" y="2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4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41" y="32"/>
                    </a:lnTo>
                    <a:lnTo>
                      <a:pt x="49" y="31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71" y="23"/>
                    </a:lnTo>
                    <a:lnTo>
                      <a:pt x="86" y="19"/>
                    </a:lnTo>
                    <a:lnTo>
                      <a:pt x="113" y="16"/>
                    </a:lnTo>
                    <a:lnTo>
                      <a:pt x="127" y="15"/>
                    </a:lnTo>
                    <a:lnTo>
                      <a:pt x="141" y="12"/>
                    </a:lnTo>
                    <a:lnTo>
                      <a:pt x="154" y="7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54" y="5"/>
                    </a:lnTo>
                    <a:lnTo>
                      <a:pt x="141" y="10"/>
                    </a:lnTo>
                    <a:lnTo>
                      <a:pt x="116" y="13"/>
                    </a:lnTo>
                    <a:lnTo>
                      <a:pt x="89" y="18"/>
                    </a:lnTo>
                    <a:lnTo>
                      <a:pt x="76" y="19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55" y="27"/>
                    </a:lnTo>
                    <a:lnTo>
                      <a:pt x="46" y="29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8" name="Freeform 110">
                <a:extLst>
                  <a:ext uri="{FF2B5EF4-FFF2-40B4-BE49-F238E27FC236}">
                    <a16:creationId xmlns:a16="http://schemas.microsoft.com/office/drawing/2014/main" id="{6C5D7B27-A9A0-56D6-C8E0-A3F961CD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87"/>
                <a:ext cx="64" cy="17"/>
              </a:xfrm>
              <a:custGeom>
                <a:avLst/>
                <a:gdLst>
                  <a:gd name="T0" fmla="*/ 0 w 127"/>
                  <a:gd name="T1" fmla="*/ 34 h 34"/>
                  <a:gd name="T2" fmla="*/ 0 w 127"/>
                  <a:gd name="T3" fmla="*/ 34 h 34"/>
                  <a:gd name="T4" fmla="*/ 11 w 127"/>
                  <a:gd name="T5" fmla="*/ 29 h 34"/>
                  <a:gd name="T6" fmla="*/ 22 w 127"/>
                  <a:gd name="T7" fmla="*/ 26 h 34"/>
                  <a:gd name="T8" fmla="*/ 44 w 127"/>
                  <a:gd name="T9" fmla="*/ 19 h 34"/>
                  <a:gd name="T10" fmla="*/ 44 w 127"/>
                  <a:gd name="T11" fmla="*/ 19 h 34"/>
                  <a:gd name="T12" fmla="*/ 65 w 127"/>
                  <a:gd name="T13" fmla="*/ 16 h 34"/>
                  <a:gd name="T14" fmla="*/ 86 w 127"/>
                  <a:gd name="T15" fmla="*/ 13 h 34"/>
                  <a:gd name="T16" fmla="*/ 106 w 127"/>
                  <a:gd name="T17" fmla="*/ 8 h 34"/>
                  <a:gd name="T18" fmla="*/ 116 w 127"/>
                  <a:gd name="T19" fmla="*/ 5 h 34"/>
                  <a:gd name="T20" fmla="*/ 125 w 127"/>
                  <a:gd name="T21" fmla="*/ 0 h 34"/>
                  <a:gd name="T22" fmla="*/ 127 w 127"/>
                  <a:gd name="T23" fmla="*/ 0 h 34"/>
                  <a:gd name="T24" fmla="*/ 127 w 127"/>
                  <a:gd name="T25" fmla="*/ 0 h 34"/>
                  <a:gd name="T26" fmla="*/ 117 w 127"/>
                  <a:gd name="T27" fmla="*/ 3 h 34"/>
                  <a:gd name="T28" fmla="*/ 108 w 127"/>
                  <a:gd name="T29" fmla="*/ 7 h 34"/>
                  <a:gd name="T30" fmla="*/ 89 w 127"/>
                  <a:gd name="T31" fmla="*/ 10 h 34"/>
                  <a:gd name="T32" fmla="*/ 70 w 127"/>
                  <a:gd name="T33" fmla="*/ 13 h 34"/>
                  <a:gd name="T34" fmla="*/ 49 w 127"/>
                  <a:gd name="T35" fmla="*/ 16 h 34"/>
                  <a:gd name="T36" fmla="*/ 49 w 127"/>
                  <a:gd name="T37" fmla="*/ 16 h 34"/>
                  <a:gd name="T38" fmla="*/ 24 w 127"/>
                  <a:gd name="T39" fmla="*/ 22 h 34"/>
                  <a:gd name="T40" fmla="*/ 13 w 127"/>
                  <a:gd name="T41" fmla="*/ 27 h 34"/>
                  <a:gd name="T42" fmla="*/ 0 w 127"/>
                  <a:gd name="T43" fmla="*/ 34 h 34"/>
                  <a:gd name="T44" fmla="*/ 0 w 127"/>
                  <a:gd name="T4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34">
                    <a:moveTo>
                      <a:pt x="0" y="34"/>
                    </a:moveTo>
                    <a:lnTo>
                      <a:pt x="0" y="34"/>
                    </a:lnTo>
                    <a:lnTo>
                      <a:pt x="11" y="29"/>
                    </a:lnTo>
                    <a:lnTo>
                      <a:pt x="22" y="26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65" y="16"/>
                    </a:lnTo>
                    <a:lnTo>
                      <a:pt x="86" y="13"/>
                    </a:lnTo>
                    <a:lnTo>
                      <a:pt x="106" y="8"/>
                    </a:lnTo>
                    <a:lnTo>
                      <a:pt x="116" y="5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17" y="3"/>
                    </a:lnTo>
                    <a:lnTo>
                      <a:pt x="108" y="7"/>
                    </a:lnTo>
                    <a:lnTo>
                      <a:pt x="89" y="10"/>
                    </a:lnTo>
                    <a:lnTo>
                      <a:pt x="70" y="13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24" y="22"/>
                    </a:lnTo>
                    <a:lnTo>
                      <a:pt x="13" y="27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9" name="Freeform 111">
                <a:extLst>
                  <a:ext uri="{FF2B5EF4-FFF2-40B4-BE49-F238E27FC236}">
                    <a16:creationId xmlns:a16="http://schemas.microsoft.com/office/drawing/2014/main" id="{BF463561-F2C4-CA26-05B5-0831F4DCD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2" y="1478"/>
                <a:ext cx="13" cy="17"/>
              </a:xfrm>
              <a:custGeom>
                <a:avLst/>
                <a:gdLst>
                  <a:gd name="T0" fmla="*/ 22 w 27"/>
                  <a:gd name="T1" fmla="*/ 25 h 33"/>
                  <a:gd name="T2" fmla="*/ 22 w 27"/>
                  <a:gd name="T3" fmla="*/ 25 h 33"/>
                  <a:gd name="T4" fmla="*/ 20 w 27"/>
                  <a:gd name="T5" fmla="*/ 22 h 33"/>
                  <a:gd name="T6" fmla="*/ 17 w 27"/>
                  <a:gd name="T7" fmla="*/ 20 h 33"/>
                  <a:gd name="T8" fmla="*/ 9 w 27"/>
                  <a:gd name="T9" fmla="*/ 16 h 33"/>
                  <a:gd name="T10" fmla="*/ 8 w 27"/>
                  <a:gd name="T11" fmla="*/ 14 h 33"/>
                  <a:gd name="T12" fmla="*/ 5 w 27"/>
                  <a:gd name="T13" fmla="*/ 11 h 33"/>
                  <a:gd name="T14" fmla="*/ 5 w 27"/>
                  <a:gd name="T15" fmla="*/ 9 h 33"/>
                  <a:gd name="T16" fmla="*/ 6 w 27"/>
                  <a:gd name="T17" fmla="*/ 5 h 33"/>
                  <a:gd name="T18" fmla="*/ 6 w 27"/>
                  <a:gd name="T19" fmla="*/ 5 h 33"/>
                  <a:gd name="T20" fmla="*/ 11 w 27"/>
                  <a:gd name="T21" fmla="*/ 0 h 33"/>
                  <a:gd name="T22" fmla="*/ 11 w 27"/>
                  <a:gd name="T23" fmla="*/ 0 h 33"/>
                  <a:gd name="T24" fmla="*/ 5 w 27"/>
                  <a:gd name="T25" fmla="*/ 3 h 33"/>
                  <a:gd name="T26" fmla="*/ 1 w 27"/>
                  <a:gd name="T27" fmla="*/ 8 h 33"/>
                  <a:gd name="T28" fmla="*/ 1 w 27"/>
                  <a:gd name="T29" fmla="*/ 8 h 33"/>
                  <a:gd name="T30" fmla="*/ 0 w 27"/>
                  <a:gd name="T31" fmla="*/ 11 h 33"/>
                  <a:gd name="T32" fmla="*/ 0 w 27"/>
                  <a:gd name="T33" fmla="*/ 14 h 33"/>
                  <a:gd name="T34" fmla="*/ 1 w 27"/>
                  <a:gd name="T35" fmla="*/ 17 h 33"/>
                  <a:gd name="T36" fmla="*/ 5 w 27"/>
                  <a:gd name="T37" fmla="*/ 19 h 33"/>
                  <a:gd name="T38" fmla="*/ 11 w 27"/>
                  <a:gd name="T39" fmla="*/ 24 h 33"/>
                  <a:gd name="T40" fmla="*/ 14 w 27"/>
                  <a:gd name="T41" fmla="*/ 25 h 33"/>
                  <a:gd name="T42" fmla="*/ 16 w 27"/>
                  <a:gd name="T43" fmla="*/ 28 h 33"/>
                  <a:gd name="T44" fmla="*/ 16 w 27"/>
                  <a:gd name="T45" fmla="*/ 28 h 33"/>
                  <a:gd name="T46" fmla="*/ 19 w 27"/>
                  <a:gd name="T47" fmla="*/ 32 h 33"/>
                  <a:gd name="T48" fmla="*/ 22 w 27"/>
                  <a:gd name="T49" fmla="*/ 33 h 33"/>
                  <a:gd name="T50" fmla="*/ 24 w 27"/>
                  <a:gd name="T51" fmla="*/ 32 h 33"/>
                  <a:gd name="T52" fmla="*/ 27 w 27"/>
                  <a:gd name="T53" fmla="*/ 30 h 33"/>
                  <a:gd name="T54" fmla="*/ 27 w 27"/>
                  <a:gd name="T55" fmla="*/ 30 h 33"/>
                  <a:gd name="T56" fmla="*/ 22 w 27"/>
                  <a:gd name="T57" fmla="*/ 25 h 33"/>
                  <a:gd name="T58" fmla="*/ 22 w 27"/>
                  <a:gd name="T5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33">
                    <a:moveTo>
                      <a:pt x="22" y="25"/>
                    </a:moveTo>
                    <a:lnTo>
                      <a:pt x="22" y="25"/>
                    </a:lnTo>
                    <a:lnTo>
                      <a:pt x="20" y="22"/>
                    </a:lnTo>
                    <a:lnTo>
                      <a:pt x="17" y="20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5" y="19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4" y="32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2" y="25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0" name="Freeform 112">
                <a:extLst>
                  <a:ext uri="{FF2B5EF4-FFF2-40B4-BE49-F238E27FC236}">
                    <a16:creationId xmlns:a16="http://schemas.microsoft.com/office/drawing/2014/main" id="{ADD7F76D-69F4-3D5B-D4F4-83A61983E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" y="1482"/>
                <a:ext cx="38" cy="7"/>
              </a:xfrm>
              <a:custGeom>
                <a:avLst/>
                <a:gdLst>
                  <a:gd name="T0" fmla="*/ 14 w 76"/>
                  <a:gd name="T1" fmla="*/ 1 h 12"/>
                  <a:gd name="T2" fmla="*/ 14 w 76"/>
                  <a:gd name="T3" fmla="*/ 1 h 12"/>
                  <a:gd name="T4" fmla="*/ 9 w 76"/>
                  <a:gd name="T5" fmla="*/ 0 h 12"/>
                  <a:gd name="T6" fmla="*/ 6 w 76"/>
                  <a:gd name="T7" fmla="*/ 1 h 12"/>
                  <a:gd name="T8" fmla="*/ 0 w 76"/>
                  <a:gd name="T9" fmla="*/ 4 h 12"/>
                  <a:gd name="T10" fmla="*/ 0 w 76"/>
                  <a:gd name="T11" fmla="*/ 4 h 12"/>
                  <a:gd name="T12" fmla="*/ 3 w 76"/>
                  <a:gd name="T13" fmla="*/ 3 h 12"/>
                  <a:gd name="T14" fmla="*/ 8 w 76"/>
                  <a:gd name="T15" fmla="*/ 4 h 12"/>
                  <a:gd name="T16" fmla="*/ 8 w 76"/>
                  <a:gd name="T17" fmla="*/ 4 h 12"/>
                  <a:gd name="T18" fmla="*/ 14 w 76"/>
                  <a:gd name="T19" fmla="*/ 6 h 12"/>
                  <a:gd name="T20" fmla="*/ 22 w 76"/>
                  <a:gd name="T21" fmla="*/ 8 h 12"/>
                  <a:gd name="T22" fmla="*/ 36 w 76"/>
                  <a:gd name="T23" fmla="*/ 9 h 12"/>
                  <a:gd name="T24" fmla="*/ 52 w 76"/>
                  <a:gd name="T25" fmla="*/ 9 h 12"/>
                  <a:gd name="T26" fmla="*/ 68 w 76"/>
                  <a:gd name="T27" fmla="*/ 12 h 12"/>
                  <a:gd name="T28" fmla="*/ 68 w 76"/>
                  <a:gd name="T29" fmla="*/ 12 h 12"/>
                  <a:gd name="T30" fmla="*/ 76 w 76"/>
                  <a:gd name="T31" fmla="*/ 9 h 12"/>
                  <a:gd name="T32" fmla="*/ 76 w 76"/>
                  <a:gd name="T33" fmla="*/ 9 h 12"/>
                  <a:gd name="T34" fmla="*/ 67 w 76"/>
                  <a:gd name="T35" fmla="*/ 8 h 12"/>
                  <a:gd name="T36" fmla="*/ 59 w 76"/>
                  <a:gd name="T37" fmla="*/ 6 h 12"/>
                  <a:gd name="T38" fmla="*/ 43 w 76"/>
                  <a:gd name="T39" fmla="*/ 6 h 12"/>
                  <a:gd name="T40" fmla="*/ 28 w 76"/>
                  <a:gd name="T41" fmla="*/ 6 h 12"/>
                  <a:gd name="T42" fmla="*/ 21 w 76"/>
                  <a:gd name="T43" fmla="*/ 4 h 12"/>
                  <a:gd name="T44" fmla="*/ 14 w 76"/>
                  <a:gd name="T45" fmla="*/ 1 h 12"/>
                  <a:gd name="T46" fmla="*/ 14 w 76"/>
                  <a:gd name="T4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12">
                    <a:moveTo>
                      <a:pt x="14" y="1"/>
                    </a:moveTo>
                    <a:lnTo>
                      <a:pt x="14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4" y="6"/>
                    </a:lnTo>
                    <a:lnTo>
                      <a:pt x="22" y="8"/>
                    </a:lnTo>
                    <a:lnTo>
                      <a:pt x="36" y="9"/>
                    </a:lnTo>
                    <a:lnTo>
                      <a:pt x="52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67" y="8"/>
                    </a:lnTo>
                    <a:lnTo>
                      <a:pt x="59" y="6"/>
                    </a:lnTo>
                    <a:lnTo>
                      <a:pt x="43" y="6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1" name="Freeform 113">
                <a:extLst>
                  <a:ext uri="{FF2B5EF4-FFF2-40B4-BE49-F238E27FC236}">
                    <a16:creationId xmlns:a16="http://schemas.microsoft.com/office/drawing/2014/main" id="{3BB10FC7-972A-3AB9-F4DF-ABE23446B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1467"/>
                <a:ext cx="28" cy="10"/>
              </a:xfrm>
              <a:custGeom>
                <a:avLst/>
                <a:gdLst>
                  <a:gd name="T0" fmla="*/ 57 w 57"/>
                  <a:gd name="T1" fmla="*/ 17 h 19"/>
                  <a:gd name="T2" fmla="*/ 57 w 57"/>
                  <a:gd name="T3" fmla="*/ 17 h 19"/>
                  <a:gd name="T4" fmla="*/ 46 w 57"/>
                  <a:gd name="T5" fmla="*/ 11 h 19"/>
                  <a:gd name="T6" fmla="*/ 33 w 57"/>
                  <a:gd name="T7" fmla="*/ 7 h 19"/>
                  <a:gd name="T8" fmla="*/ 22 w 57"/>
                  <a:gd name="T9" fmla="*/ 4 h 19"/>
                  <a:gd name="T10" fmla="*/ 10 w 57"/>
                  <a:gd name="T11" fmla="*/ 4 h 19"/>
                  <a:gd name="T12" fmla="*/ 10 w 57"/>
                  <a:gd name="T13" fmla="*/ 4 h 19"/>
                  <a:gd name="T14" fmla="*/ 5 w 57"/>
                  <a:gd name="T15" fmla="*/ 0 h 19"/>
                  <a:gd name="T16" fmla="*/ 3 w 57"/>
                  <a:gd name="T17" fmla="*/ 0 h 19"/>
                  <a:gd name="T18" fmla="*/ 2 w 57"/>
                  <a:gd name="T19" fmla="*/ 1 h 19"/>
                  <a:gd name="T20" fmla="*/ 2 w 57"/>
                  <a:gd name="T21" fmla="*/ 1 h 19"/>
                  <a:gd name="T22" fmla="*/ 0 w 57"/>
                  <a:gd name="T23" fmla="*/ 3 h 19"/>
                  <a:gd name="T24" fmla="*/ 2 w 57"/>
                  <a:gd name="T25" fmla="*/ 4 h 19"/>
                  <a:gd name="T26" fmla="*/ 2 w 57"/>
                  <a:gd name="T27" fmla="*/ 4 h 19"/>
                  <a:gd name="T28" fmla="*/ 2 w 57"/>
                  <a:gd name="T29" fmla="*/ 4 h 19"/>
                  <a:gd name="T30" fmla="*/ 8 w 57"/>
                  <a:gd name="T31" fmla="*/ 6 h 19"/>
                  <a:gd name="T32" fmla="*/ 8 w 57"/>
                  <a:gd name="T33" fmla="*/ 7 h 19"/>
                  <a:gd name="T34" fmla="*/ 8 w 57"/>
                  <a:gd name="T35" fmla="*/ 7 h 19"/>
                  <a:gd name="T36" fmla="*/ 18 w 57"/>
                  <a:gd name="T37" fmla="*/ 7 h 19"/>
                  <a:gd name="T38" fmla="*/ 29 w 57"/>
                  <a:gd name="T39" fmla="*/ 11 h 19"/>
                  <a:gd name="T40" fmla="*/ 38 w 57"/>
                  <a:gd name="T41" fmla="*/ 14 h 19"/>
                  <a:gd name="T42" fmla="*/ 46 w 57"/>
                  <a:gd name="T43" fmla="*/ 17 h 19"/>
                  <a:gd name="T44" fmla="*/ 48 w 57"/>
                  <a:gd name="T45" fmla="*/ 19 h 19"/>
                  <a:gd name="T46" fmla="*/ 48 w 57"/>
                  <a:gd name="T47" fmla="*/ 19 h 19"/>
                  <a:gd name="T48" fmla="*/ 53 w 57"/>
                  <a:gd name="T49" fmla="*/ 19 h 19"/>
                  <a:gd name="T50" fmla="*/ 57 w 57"/>
                  <a:gd name="T51" fmla="*/ 17 h 19"/>
                  <a:gd name="T52" fmla="*/ 57 w 57"/>
                  <a:gd name="T5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19">
                    <a:moveTo>
                      <a:pt x="57" y="17"/>
                    </a:moveTo>
                    <a:lnTo>
                      <a:pt x="57" y="17"/>
                    </a:lnTo>
                    <a:lnTo>
                      <a:pt x="46" y="11"/>
                    </a:lnTo>
                    <a:lnTo>
                      <a:pt x="33" y="7"/>
                    </a:lnTo>
                    <a:lnTo>
                      <a:pt x="2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8" y="7"/>
                    </a:lnTo>
                    <a:lnTo>
                      <a:pt x="29" y="11"/>
                    </a:lnTo>
                    <a:lnTo>
                      <a:pt x="38" y="14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3" y="19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2" name="Freeform 114">
                <a:extLst>
                  <a:ext uri="{FF2B5EF4-FFF2-40B4-BE49-F238E27FC236}">
                    <a16:creationId xmlns:a16="http://schemas.microsoft.com/office/drawing/2014/main" id="{4318084B-4C79-57D0-2FF2-28E9DC255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" y="528"/>
                <a:ext cx="50" cy="95"/>
              </a:xfrm>
              <a:custGeom>
                <a:avLst/>
                <a:gdLst>
                  <a:gd name="T0" fmla="*/ 30 w 100"/>
                  <a:gd name="T1" fmla="*/ 151 h 190"/>
                  <a:gd name="T2" fmla="*/ 30 w 100"/>
                  <a:gd name="T3" fmla="*/ 151 h 190"/>
                  <a:gd name="T4" fmla="*/ 35 w 100"/>
                  <a:gd name="T5" fmla="*/ 133 h 190"/>
                  <a:gd name="T6" fmla="*/ 40 w 100"/>
                  <a:gd name="T7" fmla="*/ 114 h 190"/>
                  <a:gd name="T8" fmla="*/ 42 w 100"/>
                  <a:gd name="T9" fmla="*/ 104 h 190"/>
                  <a:gd name="T10" fmla="*/ 42 w 100"/>
                  <a:gd name="T11" fmla="*/ 97 h 190"/>
                  <a:gd name="T12" fmla="*/ 40 w 100"/>
                  <a:gd name="T13" fmla="*/ 87 h 190"/>
                  <a:gd name="T14" fmla="*/ 37 w 100"/>
                  <a:gd name="T15" fmla="*/ 76 h 190"/>
                  <a:gd name="T16" fmla="*/ 37 w 100"/>
                  <a:gd name="T17" fmla="*/ 76 h 190"/>
                  <a:gd name="T18" fmla="*/ 35 w 100"/>
                  <a:gd name="T19" fmla="*/ 70 h 190"/>
                  <a:gd name="T20" fmla="*/ 35 w 100"/>
                  <a:gd name="T21" fmla="*/ 65 h 190"/>
                  <a:gd name="T22" fmla="*/ 35 w 100"/>
                  <a:gd name="T23" fmla="*/ 58 h 190"/>
                  <a:gd name="T24" fmla="*/ 37 w 100"/>
                  <a:gd name="T25" fmla="*/ 52 h 190"/>
                  <a:gd name="T26" fmla="*/ 43 w 100"/>
                  <a:gd name="T27" fmla="*/ 43 h 190"/>
                  <a:gd name="T28" fmla="*/ 51 w 100"/>
                  <a:gd name="T29" fmla="*/ 35 h 190"/>
                  <a:gd name="T30" fmla="*/ 51 w 100"/>
                  <a:gd name="T31" fmla="*/ 35 h 190"/>
                  <a:gd name="T32" fmla="*/ 77 w 100"/>
                  <a:gd name="T33" fmla="*/ 17 h 190"/>
                  <a:gd name="T34" fmla="*/ 88 w 100"/>
                  <a:gd name="T35" fmla="*/ 8 h 190"/>
                  <a:gd name="T36" fmla="*/ 100 w 100"/>
                  <a:gd name="T37" fmla="*/ 0 h 190"/>
                  <a:gd name="T38" fmla="*/ 100 w 100"/>
                  <a:gd name="T39" fmla="*/ 0 h 190"/>
                  <a:gd name="T40" fmla="*/ 86 w 100"/>
                  <a:gd name="T41" fmla="*/ 8 h 190"/>
                  <a:gd name="T42" fmla="*/ 73 w 100"/>
                  <a:gd name="T43" fmla="*/ 17 h 190"/>
                  <a:gd name="T44" fmla="*/ 46 w 100"/>
                  <a:gd name="T45" fmla="*/ 38 h 190"/>
                  <a:gd name="T46" fmla="*/ 46 w 100"/>
                  <a:gd name="T47" fmla="*/ 38 h 190"/>
                  <a:gd name="T48" fmla="*/ 37 w 100"/>
                  <a:gd name="T49" fmla="*/ 46 h 190"/>
                  <a:gd name="T50" fmla="*/ 30 w 100"/>
                  <a:gd name="T51" fmla="*/ 55 h 190"/>
                  <a:gd name="T52" fmla="*/ 29 w 100"/>
                  <a:gd name="T53" fmla="*/ 62 h 190"/>
                  <a:gd name="T54" fmla="*/ 29 w 100"/>
                  <a:gd name="T55" fmla="*/ 66 h 190"/>
                  <a:gd name="T56" fmla="*/ 29 w 100"/>
                  <a:gd name="T57" fmla="*/ 73 h 190"/>
                  <a:gd name="T58" fmla="*/ 30 w 100"/>
                  <a:gd name="T59" fmla="*/ 79 h 190"/>
                  <a:gd name="T60" fmla="*/ 30 w 100"/>
                  <a:gd name="T61" fmla="*/ 79 h 190"/>
                  <a:gd name="T62" fmla="*/ 34 w 100"/>
                  <a:gd name="T63" fmla="*/ 89 h 190"/>
                  <a:gd name="T64" fmla="*/ 35 w 100"/>
                  <a:gd name="T65" fmla="*/ 98 h 190"/>
                  <a:gd name="T66" fmla="*/ 35 w 100"/>
                  <a:gd name="T67" fmla="*/ 108 h 190"/>
                  <a:gd name="T68" fmla="*/ 34 w 100"/>
                  <a:gd name="T69" fmla="*/ 117 h 190"/>
                  <a:gd name="T70" fmla="*/ 30 w 100"/>
                  <a:gd name="T71" fmla="*/ 135 h 190"/>
                  <a:gd name="T72" fmla="*/ 24 w 100"/>
                  <a:gd name="T73" fmla="*/ 154 h 190"/>
                  <a:gd name="T74" fmla="*/ 24 w 100"/>
                  <a:gd name="T75" fmla="*/ 154 h 190"/>
                  <a:gd name="T76" fmla="*/ 21 w 100"/>
                  <a:gd name="T77" fmla="*/ 165 h 190"/>
                  <a:gd name="T78" fmla="*/ 15 w 100"/>
                  <a:gd name="T79" fmla="*/ 174 h 190"/>
                  <a:gd name="T80" fmla="*/ 8 w 100"/>
                  <a:gd name="T81" fmla="*/ 182 h 190"/>
                  <a:gd name="T82" fmla="*/ 0 w 100"/>
                  <a:gd name="T83" fmla="*/ 190 h 190"/>
                  <a:gd name="T84" fmla="*/ 0 w 100"/>
                  <a:gd name="T85" fmla="*/ 190 h 190"/>
                  <a:gd name="T86" fmla="*/ 10 w 100"/>
                  <a:gd name="T87" fmla="*/ 184 h 190"/>
                  <a:gd name="T88" fmla="*/ 19 w 100"/>
                  <a:gd name="T89" fmla="*/ 174 h 190"/>
                  <a:gd name="T90" fmla="*/ 26 w 100"/>
                  <a:gd name="T91" fmla="*/ 163 h 190"/>
                  <a:gd name="T92" fmla="*/ 30 w 100"/>
                  <a:gd name="T93" fmla="*/ 151 h 190"/>
                  <a:gd name="T94" fmla="*/ 30 w 100"/>
                  <a:gd name="T95" fmla="*/ 15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" h="190">
                    <a:moveTo>
                      <a:pt x="30" y="151"/>
                    </a:moveTo>
                    <a:lnTo>
                      <a:pt x="30" y="151"/>
                    </a:lnTo>
                    <a:lnTo>
                      <a:pt x="35" y="133"/>
                    </a:lnTo>
                    <a:lnTo>
                      <a:pt x="40" y="114"/>
                    </a:lnTo>
                    <a:lnTo>
                      <a:pt x="42" y="104"/>
                    </a:lnTo>
                    <a:lnTo>
                      <a:pt x="42" y="97"/>
                    </a:lnTo>
                    <a:lnTo>
                      <a:pt x="40" y="87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5" y="70"/>
                    </a:lnTo>
                    <a:lnTo>
                      <a:pt x="35" y="65"/>
                    </a:lnTo>
                    <a:lnTo>
                      <a:pt x="35" y="58"/>
                    </a:lnTo>
                    <a:lnTo>
                      <a:pt x="37" y="52"/>
                    </a:lnTo>
                    <a:lnTo>
                      <a:pt x="43" y="43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77" y="17"/>
                    </a:lnTo>
                    <a:lnTo>
                      <a:pt x="88" y="8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6" y="8"/>
                    </a:lnTo>
                    <a:lnTo>
                      <a:pt x="73" y="17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30" y="55"/>
                    </a:lnTo>
                    <a:lnTo>
                      <a:pt x="29" y="62"/>
                    </a:lnTo>
                    <a:lnTo>
                      <a:pt x="29" y="66"/>
                    </a:lnTo>
                    <a:lnTo>
                      <a:pt x="29" y="73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34" y="89"/>
                    </a:lnTo>
                    <a:lnTo>
                      <a:pt x="35" y="98"/>
                    </a:lnTo>
                    <a:lnTo>
                      <a:pt x="35" y="108"/>
                    </a:lnTo>
                    <a:lnTo>
                      <a:pt x="34" y="117"/>
                    </a:lnTo>
                    <a:lnTo>
                      <a:pt x="30" y="135"/>
                    </a:lnTo>
                    <a:lnTo>
                      <a:pt x="24" y="154"/>
                    </a:lnTo>
                    <a:lnTo>
                      <a:pt x="24" y="154"/>
                    </a:lnTo>
                    <a:lnTo>
                      <a:pt x="21" y="165"/>
                    </a:lnTo>
                    <a:lnTo>
                      <a:pt x="15" y="174"/>
                    </a:lnTo>
                    <a:lnTo>
                      <a:pt x="8" y="18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10" y="184"/>
                    </a:lnTo>
                    <a:lnTo>
                      <a:pt x="19" y="174"/>
                    </a:lnTo>
                    <a:lnTo>
                      <a:pt x="26" y="163"/>
                    </a:lnTo>
                    <a:lnTo>
                      <a:pt x="30" y="151"/>
                    </a:lnTo>
                    <a:lnTo>
                      <a:pt x="30" y="15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3" name="Freeform 115">
                <a:extLst>
                  <a:ext uri="{FF2B5EF4-FFF2-40B4-BE49-F238E27FC236}">
                    <a16:creationId xmlns:a16="http://schemas.microsoft.com/office/drawing/2014/main" id="{33C9E88B-CE0A-ECD2-9772-E1B150D7B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626"/>
                <a:ext cx="19" cy="23"/>
              </a:xfrm>
              <a:custGeom>
                <a:avLst/>
                <a:gdLst>
                  <a:gd name="T0" fmla="*/ 30 w 38"/>
                  <a:gd name="T1" fmla="*/ 11 h 44"/>
                  <a:gd name="T2" fmla="*/ 30 w 38"/>
                  <a:gd name="T3" fmla="*/ 11 h 44"/>
                  <a:gd name="T4" fmla="*/ 33 w 38"/>
                  <a:gd name="T5" fmla="*/ 4 h 44"/>
                  <a:gd name="T6" fmla="*/ 38 w 38"/>
                  <a:gd name="T7" fmla="*/ 0 h 44"/>
                  <a:gd name="T8" fmla="*/ 38 w 38"/>
                  <a:gd name="T9" fmla="*/ 0 h 44"/>
                  <a:gd name="T10" fmla="*/ 33 w 38"/>
                  <a:gd name="T11" fmla="*/ 3 h 44"/>
                  <a:gd name="T12" fmla="*/ 30 w 38"/>
                  <a:gd name="T13" fmla="*/ 6 h 44"/>
                  <a:gd name="T14" fmla="*/ 24 w 38"/>
                  <a:gd name="T15" fmla="*/ 14 h 44"/>
                  <a:gd name="T16" fmla="*/ 24 w 38"/>
                  <a:gd name="T17" fmla="*/ 14 h 44"/>
                  <a:gd name="T18" fmla="*/ 19 w 38"/>
                  <a:gd name="T19" fmla="*/ 25 h 44"/>
                  <a:gd name="T20" fmla="*/ 13 w 38"/>
                  <a:gd name="T21" fmla="*/ 33 h 44"/>
                  <a:gd name="T22" fmla="*/ 6 w 38"/>
                  <a:gd name="T23" fmla="*/ 39 h 44"/>
                  <a:gd name="T24" fmla="*/ 0 w 38"/>
                  <a:gd name="T25" fmla="*/ 44 h 44"/>
                  <a:gd name="T26" fmla="*/ 0 w 38"/>
                  <a:gd name="T27" fmla="*/ 44 h 44"/>
                  <a:gd name="T28" fmla="*/ 8 w 38"/>
                  <a:gd name="T29" fmla="*/ 39 h 44"/>
                  <a:gd name="T30" fmla="*/ 16 w 38"/>
                  <a:gd name="T31" fmla="*/ 33 h 44"/>
                  <a:gd name="T32" fmla="*/ 24 w 38"/>
                  <a:gd name="T33" fmla="*/ 23 h 44"/>
                  <a:gd name="T34" fmla="*/ 30 w 38"/>
                  <a:gd name="T35" fmla="*/ 11 h 44"/>
                  <a:gd name="T36" fmla="*/ 30 w 38"/>
                  <a:gd name="T37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4">
                    <a:moveTo>
                      <a:pt x="30" y="11"/>
                    </a:moveTo>
                    <a:lnTo>
                      <a:pt x="30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30" y="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6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39"/>
                    </a:lnTo>
                    <a:lnTo>
                      <a:pt x="16" y="33"/>
                    </a:lnTo>
                    <a:lnTo>
                      <a:pt x="24" y="23"/>
                    </a:lnTo>
                    <a:lnTo>
                      <a:pt x="30" y="11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4" name="Freeform 116">
                <a:extLst>
                  <a:ext uri="{FF2B5EF4-FFF2-40B4-BE49-F238E27FC236}">
                    <a16:creationId xmlns:a16="http://schemas.microsoft.com/office/drawing/2014/main" id="{02CD2E9D-487D-2214-555A-C61F0C299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511"/>
                <a:ext cx="13" cy="8"/>
              </a:xfrm>
              <a:custGeom>
                <a:avLst/>
                <a:gdLst>
                  <a:gd name="T0" fmla="*/ 25 w 25"/>
                  <a:gd name="T1" fmla="*/ 0 h 16"/>
                  <a:gd name="T2" fmla="*/ 25 w 25"/>
                  <a:gd name="T3" fmla="*/ 0 h 16"/>
                  <a:gd name="T4" fmla="*/ 13 w 25"/>
                  <a:gd name="T5" fmla="*/ 8 h 16"/>
                  <a:gd name="T6" fmla="*/ 13 w 25"/>
                  <a:gd name="T7" fmla="*/ 8 h 16"/>
                  <a:gd name="T8" fmla="*/ 0 w 25"/>
                  <a:gd name="T9" fmla="*/ 16 h 16"/>
                  <a:gd name="T10" fmla="*/ 0 w 25"/>
                  <a:gd name="T11" fmla="*/ 16 h 16"/>
                  <a:gd name="T12" fmla="*/ 17 w 25"/>
                  <a:gd name="T13" fmla="*/ 5 h 16"/>
                  <a:gd name="T14" fmla="*/ 17 w 25"/>
                  <a:gd name="T15" fmla="*/ 5 h 16"/>
                  <a:gd name="T16" fmla="*/ 25 w 25"/>
                  <a:gd name="T17" fmla="*/ 0 h 16"/>
                  <a:gd name="T18" fmla="*/ 25 w 25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lnTo>
                      <a:pt x="25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5" name="Freeform 117">
                <a:extLst>
                  <a:ext uri="{FF2B5EF4-FFF2-40B4-BE49-F238E27FC236}">
                    <a16:creationId xmlns:a16="http://schemas.microsoft.com/office/drawing/2014/main" id="{EEFFB1A3-BA12-3D6F-2931-928521E2B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8" y="531"/>
                <a:ext cx="4" cy="1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0 h 2"/>
                  <a:gd name="T4" fmla="*/ 0 w 8"/>
                  <a:gd name="T5" fmla="*/ 2 h 2"/>
                  <a:gd name="T6" fmla="*/ 0 w 8"/>
                  <a:gd name="T7" fmla="*/ 2 h 2"/>
                  <a:gd name="T8" fmla="*/ 8 w 8"/>
                  <a:gd name="T9" fmla="*/ 0 h 2"/>
                  <a:gd name="T10" fmla="*/ 8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6" name="Rectangle 118">
                <a:extLst>
                  <a:ext uri="{FF2B5EF4-FFF2-40B4-BE49-F238E27FC236}">
                    <a16:creationId xmlns:a16="http://schemas.microsoft.com/office/drawing/2014/main" id="{928C3BE4-F43D-CAB1-940C-80A4C8406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6" y="661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7" name="Freeform 119">
                <a:extLst>
                  <a:ext uri="{FF2B5EF4-FFF2-40B4-BE49-F238E27FC236}">
                    <a16:creationId xmlns:a16="http://schemas.microsoft.com/office/drawing/2014/main" id="{7DF930CD-0B53-57FC-A121-FC9E39B44C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1" y="398"/>
                <a:ext cx="1929" cy="1327"/>
              </a:xfrm>
              <a:custGeom>
                <a:avLst/>
                <a:gdLst>
                  <a:gd name="T0" fmla="*/ 3668 w 3859"/>
                  <a:gd name="T1" fmla="*/ 240 h 2656"/>
                  <a:gd name="T2" fmla="*/ 3771 w 3859"/>
                  <a:gd name="T3" fmla="*/ 121 h 2656"/>
                  <a:gd name="T4" fmla="*/ 3457 w 3859"/>
                  <a:gd name="T5" fmla="*/ 105 h 2656"/>
                  <a:gd name="T6" fmla="*/ 3304 w 3859"/>
                  <a:gd name="T7" fmla="*/ 57 h 2656"/>
                  <a:gd name="T8" fmla="*/ 3184 w 3859"/>
                  <a:gd name="T9" fmla="*/ 45 h 2656"/>
                  <a:gd name="T10" fmla="*/ 3096 w 3859"/>
                  <a:gd name="T11" fmla="*/ 67 h 2656"/>
                  <a:gd name="T12" fmla="*/ 2996 w 3859"/>
                  <a:gd name="T13" fmla="*/ 49 h 2656"/>
                  <a:gd name="T14" fmla="*/ 2844 w 3859"/>
                  <a:gd name="T15" fmla="*/ 127 h 2656"/>
                  <a:gd name="T16" fmla="*/ 2604 w 3859"/>
                  <a:gd name="T17" fmla="*/ 172 h 2656"/>
                  <a:gd name="T18" fmla="*/ 2450 w 3859"/>
                  <a:gd name="T19" fmla="*/ 232 h 2656"/>
                  <a:gd name="T20" fmla="*/ 2361 w 3859"/>
                  <a:gd name="T21" fmla="*/ 288 h 2656"/>
                  <a:gd name="T22" fmla="*/ 2247 w 3859"/>
                  <a:gd name="T23" fmla="*/ 288 h 2656"/>
                  <a:gd name="T24" fmla="*/ 2139 w 3859"/>
                  <a:gd name="T25" fmla="*/ 199 h 2656"/>
                  <a:gd name="T26" fmla="*/ 2005 w 3859"/>
                  <a:gd name="T27" fmla="*/ 315 h 2656"/>
                  <a:gd name="T28" fmla="*/ 1832 w 3859"/>
                  <a:gd name="T29" fmla="*/ 354 h 2656"/>
                  <a:gd name="T30" fmla="*/ 1854 w 3859"/>
                  <a:gd name="T31" fmla="*/ 439 h 2656"/>
                  <a:gd name="T32" fmla="*/ 1648 w 3859"/>
                  <a:gd name="T33" fmla="*/ 378 h 2656"/>
                  <a:gd name="T34" fmla="*/ 1556 w 3859"/>
                  <a:gd name="T35" fmla="*/ 434 h 2656"/>
                  <a:gd name="T36" fmla="*/ 1535 w 3859"/>
                  <a:gd name="T37" fmla="*/ 513 h 2656"/>
                  <a:gd name="T38" fmla="*/ 1662 w 3859"/>
                  <a:gd name="T39" fmla="*/ 548 h 2656"/>
                  <a:gd name="T40" fmla="*/ 1637 w 3859"/>
                  <a:gd name="T41" fmla="*/ 581 h 2656"/>
                  <a:gd name="T42" fmla="*/ 1552 w 3859"/>
                  <a:gd name="T43" fmla="*/ 682 h 2656"/>
                  <a:gd name="T44" fmla="*/ 1355 w 3859"/>
                  <a:gd name="T45" fmla="*/ 818 h 2656"/>
                  <a:gd name="T46" fmla="*/ 1278 w 3859"/>
                  <a:gd name="T47" fmla="*/ 898 h 2656"/>
                  <a:gd name="T48" fmla="*/ 1189 w 3859"/>
                  <a:gd name="T49" fmla="*/ 969 h 2656"/>
                  <a:gd name="T50" fmla="*/ 1170 w 3859"/>
                  <a:gd name="T51" fmla="*/ 1099 h 2656"/>
                  <a:gd name="T52" fmla="*/ 1055 w 3859"/>
                  <a:gd name="T53" fmla="*/ 1187 h 2656"/>
                  <a:gd name="T54" fmla="*/ 1030 w 3859"/>
                  <a:gd name="T55" fmla="*/ 1264 h 2656"/>
                  <a:gd name="T56" fmla="*/ 774 w 3859"/>
                  <a:gd name="T57" fmla="*/ 1472 h 2656"/>
                  <a:gd name="T58" fmla="*/ 614 w 3859"/>
                  <a:gd name="T59" fmla="*/ 1453 h 2656"/>
                  <a:gd name="T60" fmla="*/ 542 w 3859"/>
                  <a:gd name="T61" fmla="*/ 1576 h 2656"/>
                  <a:gd name="T62" fmla="*/ 417 w 3859"/>
                  <a:gd name="T63" fmla="*/ 1625 h 2656"/>
                  <a:gd name="T64" fmla="*/ 291 w 3859"/>
                  <a:gd name="T65" fmla="*/ 1682 h 2656"/>
                  <a:gd name="T66" fmla="*/ 218 w 3859"/>
                  <a:gd name="T67" fmla="*/ 1747 h 2656"/>
                  <a:gd name="T68" fmla="*/ 145 w 3859"/>
                  <a:gd name="T69" fmla="*/ 1754 h 2656"/>
                  <a:gd name="T70" fmla="*/ 23 w 3859"/>
                  <a:gd name="T71" fmla="*/ 1812 h 2656"/>
                  <a:gd name="T72" fmla="*/ 21 w 3859"/>
                  <a:gd name="T73" fmla="*/ 1904 h 2656"/>
                  <a:gd name="T74" fmla="*/ 10 w 3859"/>
                  <a:gd name="T75" fmla="*/ 2046 h 2656"/>
                  <a:gd name="T76" fmla="*/ 96 w 3859"/>
                  <a:gd name="T77" fmla="*/ 2197 h 2656"/>
                  <a:gd name="T78" fmla="*/ 83 w 3859"/>
                  <a:gd name="T79" fmla="*/ 2251 h 2656"/>
                  <a:gd name="T80" fmla="*/ 48 w 3859"/>
                  <a:gd name="T81" fmla="*/ 2303 h 2656"/>
                  <a:gd name="T82" fmla="*/ 161 w 3859"/>
                  <a:gd name="T83" fmla="*/ 2376 h 2656"/>
                  <a:gd name="T84" fmla="*/ 237 w 3859"/>
                  <a:gd name="T85" fmla="*/ 2610 h 2656"/>
                  <a:gd name="T86" fmla="*/ 706 w 3859"/>
                  <a:gd name="T87" fmla="*/ 2495 h 2656"/>
                  <a:gd name="T88" fmla="*/ 879 w 3859"/>
                  <a:gd name="T89" fmla="*/ 2330 h 2656"/>
                  <a:gd name="T90" fmla="*/ 1093 w 3859"/>
                  <a:gd name="T91" fmla="*/ 2298 h 2656"/>
                  <a:gd name="T92" fmla="*/ 1184 w 3859"/>
                  <a:gd name="T93" fmla="*/ 2008 h 2656"/>
                  <a:gd name="T94" fmla="*/ 1128 w 3859"/>
                  <a:gd name="T95" fmla="*/ 1679 h 2656"/>
                  <a:gd name="T96" fmla="*/ 1430 w 3859"/>
                  <a:gd name="T97" fmla="*/ 1328 h 2656"/>
                  <a:gd name="T98" fmla="*/ 1540 w 3859"/>
                  <a:gd name="T99" fmla="*/ 966 h 2656"/>
                  <a:gd name="T100" fmla="*/ 1751 w 3859"/>
                  <a:gd name="T101" fmla="*/ 699 h 2656"/>
                  <a:gd name="T102" fmla="*/ 2070 w 3859"/>
                  <a:gd name="T103" fmla="*/ 493 h 2656"/>
                  <a:gd name="T104" fmla="*/ 2388 w 3859"/>
                  <a:gd name="T105" fmla="*/ 389 h 2656"/>
                  <a:gd name="T106" fmla="*/ 3020 w 3859"/>
                  <a:gd name="T107" fmla="*/ 481 h 2656"/>
                  <a:gd name="T108" fmla="*/ 3268 w 3859"/>
                  <a:gd name="T109" fmla="*/ 224 h 2656"/>
                  <a:gd name="T110" fmla="*/ 3651 w 3859"/>
                  <a:gd name="T111" fmla="*/ 348 h 2656"/>
                  <a:gd name="T112" fmla="*/ 210 w 3859"/>
                  <a:gd name="T113" fmla="*/ 2165 h 2656"/>
                  <a:gd name="T114" fmla="*/ 337 w 3859"/>
                  <a:gd name="T115" fmla="*/ 2027 h 2656"/>
                  <a:gd name="T116" fmla="*/ 895 w 3859"/>
                  <a:gd name="T117" fmla="*/ 1492 h 2656"/>
                  <a:gd name="T118" fmla="*/ 955 w 3859"/>
                  <a:gd name="T119" fmla="*/ 1469 h 2656"/>
                  <a:gd name="T120" fmla="*/ 2104 w 3859"/>
                  <a:gd name="T121" fmla="*/ 296 h 2656"/>
                  <a:gd name="T122" fmla="*/ 2691 w 3859"/>
                  <a:gd name="T123" fmla="*/ 192 h 2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59" h="2656">
                    <a:moveTo>
                      <a:pt x="3714" y="331"/>
                    </a:moveTo>
                    <a:lnTo>
                      <a:pt x="3714" y="331"/>
                    </a:lnTo>
                    <a:lnTo>
                      <a:pt x="3721" y="331"/>
                    </a:lnTo>
                    <a:lnTo>
                      <a:pt x="3727" y="329"/>
                    </a:lnTo>
                    <a:lnTo>
                      <a:pt x="3733" y="326"/>
                    </a:lnTo>
                    <a:lnTo>
                      <a:pt x="3738" y="323"/>
                    </a:lnTo>
                    <a:lnTo>
                      <a:pt x="3741" y="319"/>
                    </a:lnTo>
                    <a:lnTo>
                      <a:pt x="3744" y="315"/>
                    </a:lnTo>
                    <a:lnTo>
                      <a:pt x="3746" y="310"/>
                    </a:lnTo>
                    <a:lnTo>
                      <a:pt x="3748" y="304"/>
                    </a:lnTo>
                    <a:lnTo>
                      <a:pt x="3748" y="304"/>
                    </a:lnTo>
                    <a:lnTo>
                      <a:pt x="3748" y="292"/>
                    </a:lnTo>
                    <a:lnTo>
                      <a:pt x="3749" y="286"/>
                    </a:lnTo>
                    <a:lnTo>
                      <a:pt x="3752" y="281"/>
                    </a:lnTo>
                    <a:lnTo>
                      <a:pt x="3757" y="280"/>
                    </a:lnTo>
                    <a:lnTo>
                      <a:pt x="3762" y="280"/>
                    </a:lnTo>
                    <a:lnTo>
                      <a:pt x="3768" y="281"/>
                    </a:lnTo>
                    <a:lnTo>
                      <a:pt x="3781" y="286"/>
                    </a:lnTo>
                    <a:lnTo>
                      <a:pt x="3781" y="286"/>
                    </a:lnTo>
                    <a:lnTo>
                      <a:pt x="3794" y="291"/>
                    </a:lnTo>
                    <a:lnTo>
                      <a:pt x="3808" y="296"/>
                    </a:lnTo>
                    <a:lnTo>
                      <a:pt x="3821" y="299"/>
                    </a:lnTo>
                    <a:lnTo>
                      <a:pt x="3829" y="299"/>
                    </a:lnTo>
                    <a:lnTo>
                      <a:pt x="3835" y="299"/>
                    </a:lnTo>
                    <a:lnTo>
                      <a:pt x="3835" y="299"/>
                    </a:lnTo>
                    <a:lnTo>
                      <a:pt x="3843" y="297"/>
                    </a:lnTo>
                    <a:lnTo>
                      <a:pt x="3846" y="294"/>
                    </a:lnTo>
                    <a:lnTo>
                      <a:pt x="3848" y="289"/>
                    </a:lnTo>
                    <a:lnTo>
                      <a:pt x="3845" y="280"/>
                    </a:lnTo>
                    <a:lnTo>
                      <a:pt x="3845" y="280"/>
                    </a:lnTo>
                    <a:lnTo>
                      <a:pt x="3841" y="272"/>
                    </a:lnTo>
                    <a:lnTo>
                      <a:pt x="3835" y="265"/>
                    </a:lnTo>
                    <a:lnTo>
                      <a:pt x="3830" y="264"/>
                    </a:lnTo>
                    <a:lnTo>
                      <a:pt x="3824" y="262"/>
                    </a:lnTo>
                    <a:lnTo>
                      <a:pt x="3811" y="262"/>
                    </a:lnTo>
                    <a:lnTo>
                      <a:pt x="3805" y="262"/>
                    </a:lnTo>
                    <a:lnTo>
                      <a:pt x="3797" y="261"/>
                    </a:lnTo>
                    <a:lnTo>
                      <a:pt x="3797" y="261"/>
                    </a:lnTo>
                    <a:lnTo>
                      <a:pt x="3768" y="256"/>
                    </a:lnTo>
                    <a:lnTo>
                      <a:pt x="3738" y="251"/>
                    </a:lnTo>
                    <a:lnTo>
                      <a:pt x="3678" y="242"/>
                    </a:lnTo>
                    <a:lnTo>
                      <a:pt x="3678" y="242"/>
                    </a:lnTo>
                    <a:lnTo>
                      <a:pt x="3671" y="242"/>
                    </a:lnTo>
                    <a:lnTo>
                      <a:pt x="3668" y="240"/>
                    </a:lnTo>
                    <a:lnTo>
                      <a:pt x="3667" y="235"/>
                    </a:lnTo>
                    <a:lnTo>
                      <a:pt x="3667" y="235"/>
                    </a:lnTo>
                    <a:lnTo>
                      <a:pt x="3665" y="229"/>
                    </a:lnTo>
                    <a:lnTo>
                      <a:pt x="3663" y="224"/>
                    </a:lnTo>
                    <a:lnTo>
                      <a:pt x="3660" y="221"/>
                    </a:lnTo>
                    <a:lnTo>
                      <a:pt x="3657" y="219"/>
                    </a:lnTo>
                    <a:lnTo>
                      <a:pt x="3648" y="218"/>
                    </a:lnTo>
                    <a:lnTo>
                      <a:pt x="3638" y="216"/>
                    </a:lnTo>
                    <a:lnTo>
                      <a:pt x="3638" y="216"/>
                    </a:lnTo>
                    <a:lnTo>
                      <a:pt x="3548" y="202"/>
                    </a:lnTo>
                    <a:lnTo>
                      <a:pt x="3548" y="202"/>
                    </a:lnTo>
                    <a:lnTo>
                      <a:pt x="3565" y="200"/>
                    </a:lnTo>
                    <a:lnTo>
                      <a:pt x="3584" y="199"/>
                    </a:lnTo>
                    <a:lnTo>
                      <a:pt x="3602" y="199"/>
                    </a:lnTo>
                    <a:lnTo>
                      <a:pt x="3619" y="202"/>
                    </a:lnTo>
                    <a:lnTo>
                      <a:pt x="3619" y="202"/>
                    </a:lnTo>
                    <a:lnTo>
                      <a:pt x="3648" y="208"/>
                    </a:lnTo>
                    <a:lnTo>
                      <a:pt x="3676" y="215"/>
                    </a:lnTo>
                    <a:lnTo>
                      <a:pt x="3690" y="216"/>
                    </a:lnTo>
                    <a:lnTo>
                      <a:pt x="3705" y="216"/>
                    </a:lnTo>
                    <a:lnTo>
                      <a:pt x="3719" y="213"/>
                    </a:lnTo>
                    <a:lnTo>
                      <a:pt x="3733" y="208"/>
                    </a:lnTo>
                    <a:lnTo>
                      <a:pt x="3733" y="208"/>
                    </a:lnTo>
                    <a:lnTo>
                      <a:pt x="3759" y="199"/>
                    </a:lnTo>
                    <a:lnTo>
                      <a:pt x="3784" y="191"/>
                    </a:lnTo>
                    <a:lnTo>
                      <a:pt x="3810" y="183"/>
                    </a:lnTo>
                    <a:lnTo>
                      <a:pt x="3837" y="178"/>
                    </a:lnTo>
                    <a:lnTo>
                      <a:pt x="3837" y="178"/>
                    </a:lnTo>
                    <a:lnTo>
                      <a:pt x="3843" y="176"/>
                    </a:lnTo>
                    <a:lnTo>
                      <a:pt x="3851" y="173"/>
                    </a:lnTo>
                    <a:lnTo>
                      <a:pt x="3856" y="169"/>
                    </a:lnTo>
                    <a:lnTo>
                      <a:pt x="3857" y="165"/>
                    </a:lnTo>
                    <a:lnTo>
                      <a:pt x="3859" y="161"/>
                    </a:lnTo>
                    <a:lnTo>
                      <a:pt x="3859" y="161"/>
                    </a:lnTo>
                    <a:lnTo>
                      <a:pt x="3857" y="151"/>
                    </a:lnTo>
                    <a:lnTo>
                      <a:pt x="3854" y="145"/>
                    </a:lnTo>
                    <a:lnTo>
                      <a:pt x="3849" y="140"/>
                    </a:lnTo>
                    <a:lnTo>
                      <a:pt x="3843" y="135"/>
                    </a:lnTo>
                    <a:lnTo>
                      <a:pt x="3843" y="135"/>
                    </a:lnTo>
                    <a:lnTo>
                      <a:pt x="3826" y="127"/>
                    </a:lnTo>
                    <a:lnTo>
                      <a:pt x="3808" y="122"/>
                    </a:lnTo>
                    <a:lnTo>
                      <a:pt x="3791" y="121"/>
                    </a:lnTo>
                    <a:lnTo>
                      <a:pt x="3771" y="121"/>
                    </a:lnTo>
                    <a:lnTo>
                      <a:pt x="3771" y="121"/>
                    </a:lnTo>
                    <a:lnTo>
                      <a:pt x="3756" y="122"/>
                    </a:lnTo>
                    <a:lnTo>
                      <a:pt x="3746" y="121"/>
                    </a:lnTo>
                    <a:lnTo>
                      <a:pt x="3743" y="118"/>
                    </a:lnTo>
                    <a:lnTo>
                      <a:pt x="3740" y="115"/>
                    </a:lnTo>
                    <a:lnTo>
                      <a:pt x="3740" y="115"/>
                    </a:lnTo>
                    <a:lnTo>
                      <a:pt x="3733" y="108"/>
                    </a:lnTo>
                    <a:lnTo>
                      <a:pt x="3727" y="103"/>
                    </a:lnTo>
                    <a:lnTo>
                      <a:pt x="3714" y="95"/>
                    </a:lnTo>
                    <a:lnTo>
                      <a:pt x="3702" y="91"/>
                    </a:lnTo>
                    <a:lnTo>
                      <a:pt x="3687" y="89"/>
                    </a:lnTo>
                    <a:lnTo>
                      <a:pt x="3657" y="88"/>
                    </a:lnTo>
                    <a:lnTo>
                      <a:pt x="3643" y="86"/>
                    </a:lnTo>
                    <a:lnTo>
                      <a:pt x="3629" y="84"/>
                    </a:lnTo>
                    <a:lnTo>
                      <a:pt x="3629" y="84"/>
                    </a:lnTo>
                    <a:lnTo>
                      <a:pt x="3621" y="86"/>
                    </a:lnTo>
                    <a:lnTo>
                      <a:pt x="3614" y="86"/>
                    </a:lnTo>
                    <a:lnTo>
                      <a:pt x="3611" y="86"/>
                    </a:lnTo>
                    <a:lnTo>
                      <a:pt x="3608" y="83"/>
                    </a:lnTo>
                    <a:lnTo>
                      <a:pt x="3605" y="80"/>
                    </a:lnTo>
                    <a:lnTo>
                      <a:pt x="3603" y="75"/>
                    </a:lnTo>
                    <a:lnTo>
                      <a:pt x="3603" y="75"/>
                    </a:lnTo>
                    <a:lnTo>
                      <a:pt x="3602" y="72"/>
                    </a:lnTo>
                    <a:lnTo>
                      <a:pt x="3600" y="68"/>
                    </a:lnTo>
                    <a:lnTo>
                      <a:pt x="3595" y="64"/>
                    </a:lnTo>
                    <a:lnTo>
                      <a:pt x="3587" y="61"/>
                    </a:lnTo>
                    <a:lnTo>
                      <a:pt x="3581" y="59"/>
                    </a:lnTo>
                    <a:lnTo>
                      <a:pt x="3581" y="59"/>
                    </a:lnTo>
                    <a:lnTo>
                      <a:pt x="3563" y="54"/>
                    </a:lnTo>
                    <a:lnTo>
                      <a:pt x="3548" y="53"/>
                    </a:lnTo>
                    <a:lnTo>
                      <a:pt x="3533" y="53"/>
                    </a:lnTo>
                    <a:lnTo>
                      <a:pt x="3521" y="57"/>
                    </a:lnTo>
                    <a:lnTo>
                      <a:pt x="3509" y="64"/>
                    </a:lnTo>
                    <a:lnTo>
                      <a:pt x="3498" y="73"/>
                    </a:lnTo>
                    <a:lnTo>
                      <a:pt x="3487" y="88"/>
                    </a:lnTo>
                    <a:lnTo>
                      <a:pt x="3478" y="103"/>
                    </a:lnTo>
                    <a:lnTo>
                      <a:pt x="3478" y="103"/>
                    </a:lnTo>
                    <a:lnTo>
                      <a:pt x="3468" y="119"/>
                    </a:lnTo>
                    <a:lnTo>
                      <a:pt x="3463" y="124"/>
                    </a:lnTo>
                    <a:lnTo>
                      <a:pt x="3459" y="127"/>
                    </a:lnTo>
                    <a:lnTo>
                      <a:pt x="3454" y="127"/>
                    </a:lnTo>
                    <a:lnTo>
                      <a:pt x="3446" y="127"/>
                    </a:lnTo>
                    <a:lnTo>
                      <a:pt x="3427" y="122"/>
                    </a:lnTo>
                    <a:lnTo>
                      <a:pt x="3427" y="122"/>
                    </a:lnTo>
                    <a:lnTo>
                      <a:pt x="3457" y="105"/>
                    </a:lnTo>
                    <a:lnTo>
                      <a:pt x="3457" y="105"/>
                    </a:lnTo>
                    <a:lnTo>
                      <a:pt x="3449" y="97"/>
                    </a:lnTo>
                    <a:lnTo>
                      <a:pt x="3443" y="91"/>
                    </a:lnTo>
                    <a:lnTo>
                      <a:pt x="3443" y="91"/>
                    </a:lnTo>
                    <a:lnTo>
                      <a:pt x="3436" y="89"/>
                    </a:lnTo>
                    <a:lnTo>
                      <a:pt x="3432" y="88"/>
                    </a:lnTo>
                    <a:lnTo>
                      <a:pt x="3427" y="84"/>
                    </a:lnTo>
                    <a:lnTo>
                      <a:pt x="3425" y="83"/>
                    </a:lnTo>
                    <a:lnTo>
                      <a:pt x="3425" y="80"/>
                    </a:lnTo>
                    <a:lnTo>
                      <a:pt x="3425" y="80"/>
                    </a:lnTo>
                    <a:lnTo>
                      <a:pt x="3425" y="76"/>
                    </a:lnTo>
                    <a:lnTo>
                      <a:pt x="3427" y="73"/>
                    </a:lnTo>
                    <a:lnTo>
                      <a:pt x="3432" y="72"/>
                    </a:lnTo>
                    <a:lnTo>
                      <a:pt x="3438" y="70"/>
                    </a:lnTo>
                    <a:lnTo>
                      <a:pt x="3444" y="70"/>
                    </a:lnTo>
                    <a:lnTo>
                      <a:pt x="3444" y="70"/>
                    </a:lnTo>
                    <a:lnTo>
                      <a:pt x="3457" y="64"/>
                    </a:lnTo>
                    <a:lnTo>
                      <a:pt x="3470" y="56"/>
                    </a:lnTo>
                    <a:lnTo>
                      <a:pt x="3470" y="56"/>
                    </a:lnTo>
                    <a:lnTo>
                      <a:pt x="3473" y="53"/>
                    </a:lnTo>
                    <a:lnTo>
                      <a:pt x="3474" y="48"/>
                    </a:lnTo>
                    <a:lnTo>
                      <a:pt x="3474" y="45"/>
                    </a:lnTo>
                    <a:lnTo>
                      <a:pt x="3470" y="41"/>
                    </a:lnTo>
                    <a:lnTo>
                      <a:pt x="3470" y="41"/>
                    </a:lnTo>
                    <a:lnTo>
                      <a:pt x="3460" y="38"/>
                    </a:lnTo>
                    <a:lnTo>
                      <a:pt x="3452" y="34"/>
                    </a:lnTo>
                    <a:lnTo>
                      <a:pt x="3435" y="22"/>
                    </a:lnTo>
                    <a:lnTo>
                      <a:pt x="3417" y="13"/>
                    </a:lnTo>
                    <a:lnTo>
                      <a:pt x="3409" y="10"/>
                    </a:lnTo>
                    <a:lnTo>
                      <a:pt x="3400" y="10"/>
                    </a:lnTo>
                    <a:lnTo>
                      <a:pt x="3400" y="10"/>
                    </a:lnTo>
                    <a:lnTo>
                      <a:pt x="3385" y="11"/>
                    </a:lnTo>
                    <a:lnTo>
                      <a:pt x="3370" y="13"/>
                    </a:lnTo>
                    <a:lnTo>
                      <a:pt x="3354" y="16"/>
                    </a:lnTo>
                    <a:lnTo>
                      <a:pt x="3339" y="21"/>
                    </a:lnTo>
                    <a:lnTo>
                      <a:pt x="3324" y="27"/>
                    </a:lnTo>
                    <a:lnTo>
                      <a:pt x="3309" y="34"/>
                    </a:lnTo>
                    <a:lnTo>
                      <a:pt x="3295" y="41"/>
                    </a:lnTo>
                    <a:lnTo>
                      <a:pt x="3281" y="51"/>
                    </a:lnTo>
                    <a:lnTo>
                      <a:pt x="3281" y="51"/>
                    </a:lnTo>
                    <a:lnTo>
                      <a:pt x="3285" y="54"/>
                    </a:lnTo>
                    <a:lnTo>
                      <a:pt x="3290" y="56"/>
                    </a:lnTo>
                    <a:lnTo>
                      <a:pt x="3300" y="57"/>
                    </a:lnTo>
                    <a:lnTo>
                      <a:pt x="3304" y="57"/>
                    </a:lnTo>
                    <a:lnTo>
                      <a:pt x="3309" y="59"/>
                    </a:lnTo>
                    <a:lnTo>
                      <a:pt x="3312" y="62"/>
                    </a:lnTo>
                    <a:lnTo>
                      <a:pt x="3316" y="67"/>
                    </a:lnTo>
                    <a:lnTo>
                      <a:pt x="3316" y="67"/>
                    </a:lnTo>
                    <a:lnTo>
                      <a:pt x="3309" y="70"/>
                    </a:lnTo>
                    <a:lnTo>
                      <a:pt x="3303" y="73"/>
                    </a:lnTo>
                    <a:lnTo>
                      <a:pt x="3289" y="78"/>
                    </a:lnTo>
                    <a:lnTo>
                      <a:pt x="3282" y="81"/>
                    </a:lnTo>
                    <a:lnTo>
                      <a:pt x="3279" y="88"/>
                    </a:lnTo>
                    <a:lnTo>
                      <a:pt x="3277" y="94"/>
                    </a:lnTo>
                    <a:lnTo>
                      <a:pt x="3277" y="105"/>
                    </a:lnTo>
                    <a:lnTo>
                      <a:pt x="3277" y="105"/>
                    </a:lnTo>
                    <a:lnTo>
                      <a:pt x="3273" y="105"/>
                    </a:lnTo>
                    <a:lnTo>
                      <a:pt x="3270" y="108"/>
                    </a:lnTo>
                    <a:lnTo>
                      <a:pt x="3266" y="111"/>
                    </a:lnTo>
                    <a:lnTo>
                      <a:pt x="3265" y="116"/>
                    </a:lnTo>
                    <a:lnTo>
                      <a:pt x="3262" y="124"/>
                    </a:lnTo>
                    <a:lnTo>
                      <a:pt x="3260" y="126"/>
                    </a:lnTo>
                    <a:lnTo>
                      <a:pt x="3255" y="127"/>
                    </a:lnTo>
                    <a:lnTo>
                      <a:pt x="3255" y="127"/>
                    </a:lnTo>
                    <a:lnTo>
                      <a:pt x="3249" y="126"/>
                    </a:lnTo>
                    <a:lnTo>
                      <a:pt x="3243" y="127"/>
                    </a:lnTo>
                    <a:lnTo>
                      <a:pt x="3233" y="130"/>
                    </a:lnTo>
                    <a:lnTo>
                      <a:pt x="3211" y="143"/>
                    </a:lnTo>
                    <a:lnTo>
                      <a:pt x="3211" y="143"/>
                    </a:lnTo>
                    <a:lnTo>
                      <a:pt x="3211" y="134"/>
                    </a:lnTo>
                    <a:lnTo>
                      <a:pt x="3211" y="124"/>
                    </a:lnTo>
                    <a:lnTo>
                      <a:pt x="3209" y="107"/>
                    </a:lnTo>
                    <a:lnTo>
                      <a:pt x="3209" y="97"/>
                    </a:lnTo>
                    <a:lnTo>
                      <a:pt x="3209" y="88"/>
                    </a:lnTo>
                    <a:lnTo>
                      <a:pt x="3211" y="80"/>
                    </a:lnTo>
                    <a:lnTo>
                      <a:pt x="3216" y="70"/>
                    </a:lnTo>
                    <a:lnTo>
                      <a:pt x="3216" y="70"/>
                    </a:lnTo>
                    <a:lnTo>
                      <a:pt x="3217" y="67"/>
                    </a:lnTo>
                    <a:lnTo>
                      <a:pt x="3217" y="64"/>
                    </a:lnTo>
                    <a:lnTo>
                      <a:pt x="3216" y="56"/>
                    </a:lnTo>
                    <a:lnTo>
                      <a:pt x="3212" y="48"/>
                    </a:lnTo>
                    <a:lnTo>
                      <a:pt x="3208" y="41"/>
                    </a:lnTo>
                    <a:lnTo>
                      <a:pt x="3208" y="41"/>
                    </a:lnTo>
                    <a:lnTo>
                      <a:pt x="3204" y="40"/>
                    </a:lnTo>
                    <a:lnTo>
                      <a:pt x="3201" y="38"/>
                    </a:lnTo>
                    <a:lnTo>
                      <a:pt x="3196" y="40"/>
                    </a:lnTo>
                    <a:lnTo>
                      <a:pt x="3184" y="45"/>
                    </a:lnTo>
                    <a:lnTo>
                      <a:pt x="3184" y="45"/>
                    </a:lnTo>
                    <a:lnTo>
                      <a:pt x="3165" y="56"/>
                    </a:lnTo>
                    <a:lnTo>
                      <a:pt x="3146" y="67"/>
                    </a:lnTo>
                    <a:lnTo>
                      <a:pt x="3127" y="80"/>
                    </a:lnTo>
                    <a:lnTo>
                      <a:pt x="3109" y="92"/>
                    </a:lnTo>
                    <a:lnTo>
                      <a:pt x="3109" y="92"/>
                    </a:lnTo>
                    <a:lnTo>
                      <a:pt x="3088" y="108"/>
                    </a:lnTo>
                    <a:lnTo>
                      <a:pt x="3069" y="126"/>
                    </a:lnTo>
                    <a:lnTo>
                      <a:pt x="3061" y="135"/>
                    </a:lnTo>
                    <a:lnTo>
                      <a:pt x="3053" y="146"/>
                    </a:lnTo>
                    <a:lnTo>
                      <a:pt x="3046" y="157"/>
                    </a:lnTo>
                    <a:lnTo>
                      <a:pt x="3041" y="170"/>
                    </a:lnTo>
                    <a:lnTo>
                      <a:pt x="3041" y="170"/>
                    </a:lnTo>
                    <a:lnTo>
                      <a:pt x="3038" y="178"/>
                    </a:lnTo>
                    <a:lnTo>
                      <a:pt x="3033" y="184"/>
                    </a:lnTo>
                    <a:lnTo>
                      <a:pt x="3028" y="189"/>
                    </a:lnTo>
                    <a:lnTo>
                      <a:pt x="3022" y="194"/>
                    </a:lnTo>
                    <a:lnTo>
                      <a:pt x="3014" y="197"/>
                    </a:lnTo>
                    <a:lnTo>
                      <a:pt x="3006" y="199"/>
                    </a:lnTo>
                    <a:lnTo>
                      <a:pt x="2996" y="197"/>
                    </a:lnTo>
                    <a:lnTo>
                      <a:pt x="2987" y="194"/>
                    </a:lnTo>
                    <a:lnTo>
                      <a:pt x="2987" y="194"/>
                    </a:lnTo>
                    <a:lnTo>
                      <a:pt x="2987" y="189"/>
                    </a:lnTo>
                    <a:lnTo>
                      <a:pt x="2988" y="184"/>
                    </a:lnTo>
                    <a:lnTo>
                      <a:pt x="2995" y="175"/>
                    </a:lnTo>
                    <a:lnTo>
                      <a:pt x="3009" y="161"/>
                    </a:lnTo>
                    <a:lnTo>
                      <a:pt x="3009" y="161"/>
                    </a:lnTo>
                    <a:lnTo>
                      <a:pt x="3019" y="151"/>
                    </a:lnTo>
                    <a:lnTo>
                      <a:pt x="3020" y="145"/>
                    </a:lnTo>
                    <a:lnTo>
                      <a:pt x="3020" y="143"/>
                    </a:lnTo>
                    <a:lnTo>
                      <a:pt x="3019" y="140"/>
                    </a:lnTo>
                    <a:lnTo>
                      <a:pt x="3019" y="140"/>
                    </a:lnTo>
                    <a:lnTo>
                      <a:pt x="3014" y="132"/>
                    </a:lnTo>
                    <a:lnTo>
                      <a:pt x="3012" y="126"/>
                    </a:lnTo>
                    <a:lnTo>
                      <a:pt x="3012" y="121"/>
                    </a:lnTo>
                    <a:lnTo>
                      <a:pt x="3015" y="118"/>
                    </a:lnTo>
                    <a:lnTo>
                      <a:pt x="3019" y="115"/>
                    </a:lnTo>
                    <a:lnTo>
                      <a:pt x="3023" y="113"/>
                    </a:lnTo>
                    <a:lnTo>
                      <a:pt x="3034" y="108"/>
                    </a:lnTo>
                    <a:lnTo>
                      <a:pt x="3034" y="108"/>
                    </a:lnTo>
                    <a:lnTo>
                      <a:pt x="3053" y="99"/>
                    </a:lnTo>
                    <a:lnTo>
                      <a:pt x="3073" y="88"/>
                    </a:lnTo>
                    <a:lnTo>
                      <a:pt x="3082" y="83"/>
                    </a:lnTo>
                    <a:lnTo>
                      <a:pt x="3090" y="75"/>
                    </a:lnTo>
                    <a:lnTo>
                      <a:pt x="3096" y="67"/>
                    </a:lnTo>
                    <a:lnTo>
                      <a:pt x="3101" y="56"/>
                    </a:lnTo>
                    <a:lnTo>
                      <a:pt x="3101" y="56"/>
                    </a:lnTo>
                    <a:lnTo>
                      <a:pt x="3098" y="54"/>
                    </a:lnTo>
                    <a:lnTo>
                      <a:pt x="3095" y="54"/>
                    </a:lnTo>
                    <a:lnTo>
                      <a:pt x="3088" y="56"/>
                    </a:lnTo>
                    <a:lnTo>
                      <a:pt x="3084" y="56"/>
                    </a:lnTo>
                    <a:lnTo>
                      <a:pt x="3080" y="57"/>
                    </a:lnTo>
                    <a:lnTo>
                      <a:pt x="3077" y="56"/>
                    </a:lnTo>
                    <a:lnTo>
                      <a:pt x="3074" y="53"/>
                    </a:lnTo>
                    <a:lnTo>
                      <a:pt x="3074" y="53"/>
                    </a:lnTo>
                    <a:lnTo>
                      <a:pt x="3079" y="49"/>
                    </a:lnTo>
                    <a:lnTo>
                      <a:pt x="3084" y="46"/>
                    </a:lnTo>
                    <a:lnTo>
                      <a:pt x="3093" y="43"/>
                    </a:lnTo>
                    <a:lnTo>
                      <a:pt x="3104" y="41"/>
                    </a:lnTo>
                    <a:lnTo>
                      <a:pt x="3114" y="38"/>
                    </a:lnTo>
                    <a:lnTo>
                      <a:pt x="3114" y="38"/>
                    </a:lnTo>
                    <a:lnTo>
                      <a:pt x="3123" y="37"/>
                    </a:lnTo>
                    <a:lnTo>
                      <a:pt x="3123" y="37"/>
                    </a:lnTo>
                    <a:lnTo>
                      <a:pt x="3120" y="34"/>
                    </a:lnTo>
                    <a:lnTo>
                      <a:pt x="3120" y="32"/>
                    </a:lnTo>
                    <a:lnTo>
                      <a:pt x="3120" y="32"/>
                    </a:lnTo>
                    <a:lnTo>
                      <a:pt x="3119" y="24"/>
                    </a:lnTo>
                    <a:lnTo>
                      <a:pt x="3119" y="19"/>
                    </a:lnTo>
                    <a:lnTo>
                      <a:pt x="3115" y="14"/>
                    </a:lnTo>
                    <a:lnTo>
                      <a:pt x="3111" y="10"/>
                    </a:lnTo>
                    <a:lnTo>
                      <a:pt x="3107" y="8"/>
                    </a:lnTo>
                    <a:lnTo>
                      <a:pt x="3101" y="5"/>
                    </a:lnTo>
                    <a:lnTo>
                      <a:pt x="3088" y="2"/>
                    </a:lnTo>
                    <a:lnTo>
                      <a:pt x="3088" y="2"/>
                    </a:lnTo>
                    <a:lnTo>
                      <a:pt x="3079" y="0"/>
                    </a:lnTo>
                    <a:lnTo>
                      <a:pt x="3069" y="0"/>
                    </a:lnTo>
                    <a:lnTo>
                      <a:pt x="3060" y="2"/>
                    </a:lnTo>
                    <a:lnTo>
                      <a:pt x="3050" y="3"/>
                    </a:lnTo>
                    <a:lnTo>
                      <a:pt x="3033" y="10"/>
                    </a:lnTo>
                    <a:lnTo>
                      <a:pt x="3014" y="18"/>
                    </a:lnTo>
                    <a:lnTo>
                      <a:pt x="3014" y="18"/>
                    </a:lnTo>
                    <a:lnTo>
                      <a:pt x="3036" y="38"/>
                    </a:lnTo>
                    <a:lnTo>
                      <a:pt x="3036" y="38"/>
                    </a:lnTo>
                    <a:lnTo>
                      <a:pt x="3030" y="45"/>
                    </a:lnTo>
                    <a:lnTo>
                      <a:pt x="3023" y="48"/>
                    </a:lnTo>
                    <a:lnTo>
                      <a:pt x="3017" y="51"/>
                    </a:lnTo>
                    <a:lnTo>
                      <a:pt x="3011" y="51"/>
                    </a:lnTo>
                    <a:lnTo>
                      <a:pt x="3004" y="51"/>
                    </a:lnTo>
                    <a:lnTo>
                      <a:pt x="2996" y="49"/>
                    </a:lnTo>
                    <a:lnTo>
                      <a:pt x="2982" y="43"/>
                    </a:lnTo>
                    <a:lnTo>
                      <a:pt x="2982" y="43"/>
                    </a:lnTo>
                    <a:lnTo>
                      <a:pt x="2974" y="40"/>
                    </a:lnTo>
                    <a:lnTo>
                      <a:pt x="2963" y="37"/>
                    </a:lnTo>
                    <a:lnTo>
                      <a:pt x="2953" y="35"/>
                    </a:lnTo>
                    <a:lnTo>
                      <a:pt x="2942" y="35"/>
                    </a:lnTo>
                    <a:lnTo>
                      <a:pt x="2933" y="37"/>
                    </a:lnTo>
                    <a:lnTo>
                      <a:pt x="2925" y="38"/>
                    </a:lnTo>
                    <a:lnTo>
                      <a:pt x="2918" y="41"/>
                    </a:lnTo>
                    <a:lnTo>
                      <a:pt x="2915" y="48"/>
                    </a:lnTo>
                    <a:lnTo>
                      <a:pt x="2915" y="48"/>
                    </a:lnTo>
                    <a:lnTo>
                      <a:pt x="2911" y="56"/>
                    </a:lnTo>
                    <a:lnTo>
                      <a:pt x="2906" y="61"/>
                    </a:lnTo>
                    <a:lnTo>
                      <a:pt x="2899" y="64"/>
                    </a:lnTo>
                    <a:lnTo>
                      <a:pt x="2895" y="64"/>
                    </a:lnTo>
                    <a:lnTo>
                      <a:pt x="2884" y="62"/>
                    </a:lnTo>
                    <a:lnTo>
                      <a:pt x="2877" y="62"/>
                    </a:lnTo>
                    <a:lnTo>
                      <a:pt x="2872" y="64"/>
                    </a:lnTo>
                    <a:lnTo>
                      <a:pt x="2872" y="64"/>
                    </a:lnTo>
                    <a:lnTo>
                      <a:pt x="2868" y="67"/>
                    </a:lnTo>
                    <a:lnTo>
                      <a:pt x="2864" y="68"/>
                    </a:lnTo>
                    <a:lnTo>
                      <a:pt x="2864" y="72"/>
                    </a:lnTo>
                    <a:lnTo>
                      <a:pt x="2864" y="72"/>
                    </a:lnTo>
                    <a:lnTo>
                      <a:pt x="2868" y="75"/>
                    </a:lnTo>
                    <a:lnTo>
                      <a:pt x="2872" y="78"/>
                    </a:lnTo>
                    <a:lnTo>
                      <a:pt x="2882" y="83"/>
                    </a:lnTo>
                    <a:lnTo>
                      <a:pt x="2893" y="86"/>
                    </a:lnTo>
                    <a:lnTo>
                      <a:pt x="2898" y="89"/>
                    </a:lnTo>
                    <a:lnTo>
                      <a:pt x="2901" y="92"/>
                    </a:lnTo>
                    <a:lnTo>
                      <a:pt x="2901" y="92"/>
                    </a:lnTo>
                    <a:lnTo>
                      <a:pt x="2896" y="95"/>
                    </a:lnTo>
                    <a:lnTo>
                      <a:pt x="2890" y="95"/>
                    </a:lnTo>
                    <a:lnTo>
                      <a:pt x="2877" y="97"/>
                    </a:lnTo>
                    <a:lnTo>
                      <a:pt x="2871" y="99"/>
                    </a:lnTo>
                    <a:lnTo>
                      <a:pt x="2868" y="102"/>
                    </a:lnTo>
                    <a:lnTo>
                      <a:pt x="2864" y="107"/>
                    </a:lnTo>
                    <a:lnTo>
                      <a:pt x="2863" y="115"/>
                    </a:lnTo>
                    <a:lnTo>
                      <a:pt x="2863" y="115"/>
                    </a:lnTo>
                    <a:lnTo>
                      <a:pt x="2863" y="121"/>
                    </a:lnTo>
                    <a:lnTo>
                      <a:pt x="2861" y="126"/>
                    </a:lnTo>
                    <a:lnTo>
                      <a:pt x="2858" y="127"/>
                    </a:lnTo>
                    <a:lnTo>
                      <a:pt x="2852" y="127"/>
                    </a:lnTo>
                    <a:lnTo>
                      <a:pt x="2852" y="127"/>
                    </a:lnTo>
                    <a:lnTo>
                      <a:pt x="2844" y="127"/>
                    </a:lnTo>
                    <a:lnTo>
                      <a:pt x="2842" y="126"/>
                    </a:lnTo>
                    <a:lnTo>
                      <a:pt x="2841" y="124"/>
                    </a:lnTo>
                    <a:lnTo>
                      <a:pt x="2841" y="118"/>
                    </a:lnTo>
                    <a:lnTo>
                      <a:pt x="2842" y="111"/>
                    </a:lnTo>
                    <a:lnTo>
                      <a:pt x="2842" y="111"/>
                    </a:lnTo>
                    <a:lnTo>
                      <a:pt x="2842" y="108"/>
                    </a:lnTo>
                    <a:lnTo>
                      <a:pt x="2842" y="103"/>
                    </a:lnTo>
                    <a:lnTo>
                      <a:pt x="2839" y="97"/>
                    </a:lnTo>
                    <a:lnTo>
                      <a:pt x="2833" y="94"/>
                    </a:lnTo>
                    <a:lnTo>
                      <a:pt x="2826" y="92"/>
                    </a:lnTo>
                    <a:lnTo>
                      <a:pt x="2826" y="92"/>
                    </a:lnTo>
                    <a:lnTo>
                      <a:pt x="2814" y="91"/>
                    </a:lnTo>
                    <a:lnTo>
                      <a:pt x="2801" y="88"/>
                    </a:lnTo>
                    <a:lnTo>
                      <a:pt x="2795" y="89"/>
                    </a:lnTo>
                    <a:lnTo>
                      <a:pt x="2788" y="91"/>
                    </a:lnTo>
                    <a:lnTo>
                      <a:pt x="2782" y="94"/>
                    </a:lnTo>
                    <a:lnTo>
                      <a:pt x="2777" y="102"/>
                    </a:lnTo>
                    <a:lnTo>
                      <a:pt x="2777" y="102"/>
                    </a:lnTo>
                    <a:lnTo>
                      <a:pt x="2772" y="107"/>
                    </a:lnTo>
                    <a:lnTo>
                      <a:pt x="2766" y="110"/>
                    </a:lnTo>
                    <a:lnTo>
                      <a:pt x="2753" y="116"/>
                    </a:lnTo>
                    <a:lnTo>
                      <a:pt x="2739" y="121"/>
                    </a:lnTo>
                    <a:lnTo>
                      <a:pt x="2723" y="126"/>
                    </a:lnTo>
                    <a:lnTo>
                      <a:pt x="2723" y="126"/>
                    </a:lnTo>
                    <a:lnTo>
                      <a:pt x="2707" y="129"/>
                    </a:lnTo>
                    <a:lnTo>
                      <a:pt x="2691" y="132"/>
                    </a:lnTo>
                    <a:lnTo>
                      <a:pt x="2675" y="138"/>
                    </a:lnTo>
                    <a:lnTo>
                      <a:pt x="2667" y="143"/>
                    </a:lnTo>
                    <a:lnTo>
                      <a:pt x="2661" y="149"/>
                    </a:lnTo>
                    <a:lnTo>
                      <a:pt x="2661" y="149"/>
                    </a:lnTo>
                    <a:lnTo>
                      <a:pt x="2658" y="151"/>
                    </a:lnTo>
                    <a:lnTo>
                      <a:pt x="2655" y="151"/>
                    </a:lnTo>
                    <a:lnTo>
                      <a:pt x="2648" y="151"/>
                    </a:lnTo>
                    <a:lnTo>
                      <a:pt x="2633" y="148"/>
                    </a:lnTo>
                    <a:lnTo>
                      <a:pt x="2625" y="148"/>
                    </a:lnTo>
                    <a:lnTo>
                      <a:pt x="2621" y="148"/>
                    </a:lnTo>
                    <a:lnTo>
                      <a:pt x="2618" y="149"/>
                    </a:lnTo>
                    <a:lnTo>
                      <a:pt x="2615" y="153"/>
                    </a:lnTo>
                    <a:lnTo>
                      <a:pt x="2613" y="157"/>
                    </a:lnTo>
                    <a:lnTo>
                      <a:pt x="2613" y="164"/>
                    </a:lnTo>
                    <a:lnTo>
                      <a:pt x="2612" y="172"/>
                    </a:lnTo>
                    <a:lnTo>
                      <a:pt x="2612" y="172"/>
                    </a:lnTo>
                    <a:lnTo>
                      <a:pt x="2609" y="172"/>
                    </a:lnTo>
                    <a:lnTo>
                      <a:pt x="2604" y="172"/>
                    </a:lnTo>
                    <a:lnTo>
                      <a:pt x="2604" y="172"/>
                    </a:lnTo>
                    <a:lnTo>
                      <a:pt x="2596" y="170"/>
                    </a:lnTo>
                    <a:lnTo>
                      <a:pt x="2590" y="170"/>
                    </a:lnTo>
                    <a:lnTo>
                      <a:pt x="2583" y="170"/>
                    </a:lnTo>
                    <a:lnTo>
                      <a:pt x="2577" y="170"/>
                    </a:lnTo>
                    <a:lnTo>
                      <a:pt x="2577" y="170"/>
                    </a:lnTo>
                    <a:lnTo>
                      <a:pt x="2567" y="169"/>
                    </a:lnTo>
                    <a:lnTo>
                      <a:pt x="2558" y="169"/>
                    </a:lnTo>
                    <a:lnTo>
                      <a:pt x="2540" y="170"/>
                    </a:lnTo>
                    <a:lnTo>
                      <a:pt x="2525" y="173"/>
                    </a:lnTo>
                    <a:lnTo>
                      <a:pt x="2517" y="172"/>
                    </a:lnTo>
                    <a:lnTo>
                      <a:pt x="2510" y="170"/>
                    </a:lnTo>
                    <a:lnTo>
                      <a:pt x="2510" y="170"/>
                    </a:lnTo>
                    <a:lnTo>
                      <a:pt x="2499" y="167"/>
                    </a:lnTo>
                    <a:lnTo>
                      <a:pt x="2488" y="167"/>
                    </a:lnTo>
                    <a:lnTo>
                      <a:pt x="2478" y="167"/>
                    </a:lnTo>
                    <a:lnTo>
                      <a:pt x="2469" y="170"/>
                    </a:lnTo>
                    <a:lnTo>
                      <a:pt x="2450" y="176"/>
                    </a:lnTo>
                    <a:lnTo>
                      <a:pt x="2439" y="176"/>
                    </a:lnTo>
                    <a:lnTo>
                      <a:pt x="2428" y="176"/>
                    </a:lnTo>
                    <a:lnTo>
                      <a:pt x="2428" y="176"/>
                    </a:lnTo>
                    <a:lnTo>
                      <a:pt x="2436" y="186"/>
                    </a:lnTo>
                    <a:lnTo>
                      <a:pt x="2445" y="194"/>
                    </a:lnTo>
                    <a:lnTo>
                      <a:pt x="2453" y="200"/>
                    </a:lnTo>
                    <a:lnTo>
                      <a:pt x="2463" y="203"/>
                    </a:lnTo>
                    <a:lnTo>
                      <a:pt x="2472" y="207"/>
                    </a:lnTo>
                    <a:lnTo>
                      <a:pt x="2482" y="208"/>
                    </a:lnTo>
                    <a:lnTo>
                      <a:pt x="2499" y="208"/>
                    </a:lnTo>
                    <a:lnTo>
                      <a:pt x="2499" y="208"/>
                    </a:lnTo>
                    <a:lnTo>
                      <a:pt x="2510" y="210"/>
                    </a:lnTo>
                    <a:lnTo>
                      <a:pt x="2520" y="210"/>
                    </a:lnTo>
                    <a:lnTo>
                      <a:pt x="2528" y="213"/>
                    </a:lnTo>
                    <a:lnTo>
                      <a:pt x="2532" y="216"/>
                    </a:lnTo>
                    <a:lnTo>
                      <a:pt x="2537" y="223"/>
                    </a:lnTo>
                    <a:lnTo>
                      <a:pt x="2540" y="230"/>
                    </a:lnTo>
                    <a:lnTo>
                      <a:pt x="2542" y="240"/>
                    </a:lnTo>
                    <a:lnTo>
                      <a:pt x="2540" y="253"/>
                    </a:lnTo>
                    <a:lnTo>
                      <a:pt x="2540" y="253"/>
                    </a:lnTo>
                    <a:lnTo>
                      <a:pt x="2507" y="238"/>
                    </a:lnTo>
                    <a:lnTo>
                      <a:pt x="2491" y="234"/>
                    </a:lnTo>
                    <a:lnTo>
                      <a:pt x="2475" y="230"/>
                    </a:lnTo>
                    <a:lnTo>
                      <a:pt x="2466" y="230"/>
                    </a:lnTo>
                    <a:lnTo>
                      <a:pt x="2458" y="230"/>
                    </a:lnTo>
                    <a:lnTo>
                      <a:pt x="2450" y="232"/>
                    </a:lnTo>
                    <a:lnTo>
                      <a:pt x="2442" y="235"/>
                    </a:lnTo>
                    <a:lnTo>
                      <a:pt x="2436" y="238"/>
                    </a:lnTo>
                    <a:lnTo>
                      <a:pt x="2428" y="245"/>
                    </a:lnTo>
                    <a:lnTo>
                      <a:pt x="2420" y="251"/>
                    </a:lnTo>
                    <a:lnTo>
                      <a:pt x="2412" y="261"/>
                    </a:lnTo>
                    <a:lnTo>
                      <a:pt x="2412" y="261"/>
                    </a:lnTo>
                    <a:lnTo>
                      <a:pt x="2410" y="254"/>
                    </a:lnTo>
                    <a:lnTo>
                      <a:pt x="2410" y="248"/>
                    </a:lnTo>
                    <a:lnTo>
                      <a:pt x="2413" y="243"/>
                    </a:lnTo>
                    <a:lnTo>
                      <a:pt x="2416" y="238"/>
                    </a:lnTo>
                    <a:lnTo>
                      <a:pt x="2418" y="234"/>
                    </a:lnTo>
                    <a:lnTo>
                      <a:pt x="2420" y="229"/>
                    </a:lnTo>
                    <a:lnTo>
                      <a:pt x="2416" y="224"/>
                    </a:lnTo>
                    <a:lnTo>
                      <a:pt x="2410" y="219"/>
                    </a:lnTo>
                    <a:lnTo>
                      <a:pt x="2410" y="219"/>
                    </a:lnTo>
                    <a:lnTo>
                      <a:pt x="2402" y="216"/>
                    </a:lnTo>
                    <a:lnTo>
                      <a:pt x="2394" y="215"/>
                    </a:lnTo>
                    <a:lnTo>
                      <a:pt x="2386" y="216"/>
                    </a:lnTo>
                    <a:lnTo>
                      <a:pt x="2382" y="218"/>
                    </a:lnTo>
                    <a:lnTo>
                      <a:pt x="2378" y="221"/>
                    </a:lnTo>
                    <a:lnTo>
                      <a:pt x="2378" y="221"/>
                    </a:lnTo>
                    <a:lnTo>
                      <a:pt x="2377" y="224"/>
                    </a:lnTo>
                    <a:lnTo>
                      <a:pt x="2377" y="226"/>
                    </a:lnTo>
                    <a:lnTo>
                      <a:pt x="2382" y="230"/>
                    </a:lnTo>
                    <a:lnTo>
                      <a:pt x="2386" y="234"/>
                    </a:lnTo>
                    <a:lnTo>
                      <a:pt x="2386" y="237"/>
                    </a:lnTo>
                    <a:lnTo>
                      <a:pt x="2386" y="240"/>
                    </a:lnTo>
                    <a:lnTo>
                      <a:pt x="2386" y="240"/>
                    </a:lnTo>
                    <a:lnTo>
                      <a:pt x="2367" y="235"/>
                    </a:lnTo>
                    <a:lnTo>
                      <a:pt x="2364" y="235"/>
                    </a:lnTo>
                    <a:lnTo>
                      <a:pt x="2359" y="235"/>
                    </a:lnTo>
                    <a:lnTo>
                      <a:pt x="2355" y="238"/>
                    </a:lnTo>
                    <a:lnTo>
                      <a:pt x="2351" y="242"/>
                    </a:lnTo>
                    <a:lnTo>
                      <a:pt x="2351" y="242"/>
                    </a:lnTo>
                    <a:lnTo>
                      <a:pt x="2348" y="246"/>
                    </a:lnTo>
                    <a:lnTo>
                      <a:pt x="2348" y="251"/>
                    </a:lnTo>
                    <a:lnTo>
                      <a:pt x="2350" y="254"/>
                    </a:lnTo>
                    <a:lnTo>
                      <a:pt x="2351" y="256"/>
                    </a:lnTo>
                    <a:lnTo>
                      <a:pt x="2358" y="261"/>
                    </a:lnTo>
                    <a:lnTo>
                      <a:pt x="2359" y="262"/>
                    </a:lnTo>
                    <a:lnTo>
                      <a:pt x="2361" y="265"/>
                    </a:lnTo>
                    <a:lnTo>
                      <a:pt x="2361" y="265"/>
                    </a:lnTo>
                    <a:lnTo>
                      <a:pt x="2361" y="275"/>
                    </a:lnTo>
                    <a:lnTo>
                      <a:pt x="2361" y="288"/>
                    </a:lnTo>
                    <a:lnTo>
                      <a:pt x="2361" y="292"/>
                    </a:lnTo>
                    <a:lnTo>
                      <a:pt x="2359" y="297"/>
                    </a:lnTo>
                    <a:lnTo>
                      <a:pt x="2358" y="300"/>
                    </a:lnTo>
                    <a:lnTo>
                      <a:pt x="2353" y="302"/>
                    </a:lnTo>
                    <a:lnTo>
                      <a:pt x="2353" y="302"/>
                    </a:lnTo>
                    <a:lnTo>
                      <a:pt x="2347" y="304"/>
                    </a:lnTo>
                    <a:lnTo>
                      <a:pt x="2340" y="305"/>
                    </a:lnTo>
                    <a:lnTo>
                      <a:pt x="2331" y="313"/>
                    </a:lnTo>
                    <a:lnTo>
                      <a:pt x="2321" y="321"/>
                    </a:lnTo>
                    <a:lnTo>
                      <a:pt x="2313" y="331"/>
                    </a:lnTo>
                    <a:lnTo>
                      <a:pt x="2313" y="331"/>
                    </a:lnTo>
                    <a:lnTo>
                      <a:pt x="2310" y="324"/>
                    </a:lnTo>
                    <a:lnTo>
                      <a:pt x="2310" y="319"/>
                    </a:lnTo>
                    <a:lnTo>
                      <a:pt x="2310" y="315"/>
                    </a:lnTo>
                    <a:lnTo>
                      <a:pt x="2312" y="311"/>
                    </a:lnTo>
                    <a:lnTo>
                      <a:pt x="2315" y="304"/>
                    </a:lnTo>
                    <a:lnTo>
                      <a:pt x="2320" y="296"/>
                    </a:lnTo>
                    <a:lnTo>
                      <a:pt x="2320" y="296"/>
                    </a:lnTo>
                    <a:lnTo>
                      <a:pt x="2324" y="284"/>
                    </a:lnTo>
                    <a:lnTo>
                      <a:pt x="2328" y="273"/>
                    </a:lnTo>
                    <a:lnTo>
                      <a:pt x="2328" y="250"/>
                    </a:lnTo>
                    <a:lnTo>
                      <a:pt x="2328" y="250"/>
                    </a:lnTo>
                    <a:lnTo>
                      <a:pt x="2328" y="243"/>
                    </a:lnTo>
                    <a:lnTo>
                      <a:pt x="2324" y="237"/>
                    </a:lnTo>
                    <a:lnTo>
                      <a:pt x="2320" y="230"/>
                    </a:lnTo>
                    <a:lnTo>
                      <a:pt x="2315" y="227"/>
                    </a:lnTo>
                    <a:lnTo>
                      <a:pt x="2315" y="227"/>
                    </a:lnTo>
                    <a:lnTo>
                      <a:pt x="2310" y="224"/>
                    </a:lnTo>
                    <a:lnTo>
                      <a:pt x="2307" y="224"/>
                    </a:lnTo>
                    <a:lnTo>
                      <a:pt x="2305" y="226"/>
                    </a:lnTo>
                    <a:lnTo>
                      <a:pt x="2304" y="229"/>
                    </a:lnTo>
                    <a:lnTo>
                      <a:pt x="2302" y="234"/>
                    </a:lnTo>
                    <a:lnTo>
                      <a:pt x="2301" y="237"/>
                    </a:lnTo>
                    <a:lnTo>
                      <a:pt x="2299" y="238"/>
                    </a:lnTo>
                    <a:lnTo>
                      <a:pt x="2299" y="238"/>
                    </a:lnTo>
                    <a:lnTo>
                      <a:pt x="2280" y="251"/>
                    </a:lnTo>
                    <a:lnTo>
                      <a:pt x="2261" y="261"/>
                    </a:lnTo>
                    <a:lnTo>
                      <a:pt x="2261" y="261"/>
                    </a:lnTo>
                    <a:lnTo>
                      <a:pt x="2253" y="264"/>
                    </a:lnTo>
                    <a:lnTo>
                      <a:pt x="2248" y="269"/>
                    </a:lnTo>
                    <a:lnTo>
                      <a:pt x="2245" y="273"/>
                    </a:lnTo>
                    <a:lnTo>
                      <a:pt x="2247" y="281"/>
                    </a:lnTo>
                    <a:lnTo>
                      <a:pt x="2247" y="281"/>
                    </a:lnTo>
                    <a:lnTo>
                      <a:pt x="2247" y="288"/>
                    </a:lnTo>
                    <a:lnTo>
                      <a:pt x="2247" y="292"/>
                    </a:lnTo>
                    <a:lnTo>
                      <a:pt x="2245" y="297"/>
                    </a:lnTo>
                    <a:lnTo>
                      <a:pt x="2242" y="300"/>
                    </a:lnTo>
                    <a:lnTo>
                      <a:pt x="2234" y="307"/>
                    </a:lnTo>
                    <a:lnTo>
                      <a:pt x="2227" y="315"/>
                    </a:lnTo>
                    <a:lnTo>
                      <a:pt x="2227" y="315"/>
                    </a:lnTo>
                    <a:lnTo>
                      <a:pt x="2226" y="297"/>
                    </a:lnTo>
                    <a:lnTo>
                      <a:pt x="2227" y="280"/>
                    </a:lnTo>
                    <a:lnTo>
                      <a:pt x="2231" y="262"/>
                    </a:lnTo>
                    <a:lnTo>
                      <a:pt x="2235" y="246"/>
                    </a:lnTo>
                    <a:lnTo>
                      <a:pt x="2235" y="246"/>
                    </a:lnTo>
                    <a:lnTo>
                      <a:pt x="2240" y="243"/>
                    </a:lnTo>
                    <a:lnTo>
                      <a:pt x="2245" y="238"/>
                    </a:lnTo>
                    <a:lnTo>
                      <a:pt x="2248" y="234"/>
                    </a:lnTo>
                    <a:lnTo>
                      <a:pt x="2250" y="230"/>
                    </a:lnTo>
                    <a:lnTo>
                      <a:pt x="2248" y="227"/>
                    </a:lnTo>
                    <a:lnTo>
                      <a:pt x="2248" y="227"/>
                    </a:lnTo>
                    <a:lnTo>
                      <a:pt x="2247" y="224"/>
                    </a:lnTo>
                    <a:lnTo>
                      <a:pt x="2243" y="223"/>
                    </a:lnTo>
                    <a:lnTo>
                      <a:pt x="2239" y="221"/>
                    </a:lnTo>
                    <a:lnTo>
                      <a:pt x="2226" y="223"/>
                    </a:lnTo>
                    <a:lnTo>
                      <a:pt x="2226" y="223"/>
                    </a:lnTo>
                    <a:lnTo>
                      <a:pt x="2200" y="223"/>
                    </a:lnTo>
                    <a:lnTo>
                      <a:pt x="2188" y="221"/>
                    </a:lnTo>
                    <a:lnTo>
                      <a:pt x="2177" y="218"/>
                    </a:lnTo>
                    <a:lnTo>
                      <a:pt x="2167" y="213"/>
                    </a:lnTo>
                    <a:lnTo>
                      <a:pt x="2159" y="205"/>
                    </a:lnTo>
                    <a:lnTo>
                      <a:pt x="2151" y="194"/>
                    </a:lnTo>
                    <a:lnTo>
                      <a:pt x="2146" y="180"/>
                    </a:lnTo>
                    <a:lnTo>
                      <a:pt x="2146" y="180"/>
                    </a:lnTo>
                    <a:lnTo>
                      <a:pt x="2145" y="176"/>
                    </a:lnTo>
                    <a:lnTo>
                      <a:pt x="2140" y="173"/>
                    </a:lnTo>
                    <a:lnTo>
                      <a:pt x="2135" y="172"/>
                    </a:lnTo>
                    <a:lnTo>
                      <a:pt x="2131" y="173"/>
                    </a:lnTo>
                    <a:lnTo>
                      <a:pt x="2131" y="173"/>
                    </a:lnTo>
                    <a:lnTo>
                      <a:pt x="2127" y="176"/>
                    </a:lnTo>
                    <a:lnTo>
                      <a:pt x="2126" y="180"/>
                    </a:lnTo>
                    <a:lnTo>
                      <a:pt x="2126" y="184"/>
                    </a:lnTo>
                    <a:lnTo>
                      <a:pt x="2127" y="189"/>
                    </a:lnTo>
                    <a:lnTo>
                      <a:pt x="2127" y="189"/>
                    </a:lnTo>
                    <a:lnTo>
                      <a:pt x="2127" y="191"/>
                    </a:lnTo>
                    <a:lnTo>
                      <a:pt x="2131" y="192"/>
                    </a:lnTo>
                    <a:lnTo>
                      <a:pt x="2135" y="196"/>
                    </a:lnTo>
                    <a:lnTo>
                      <a:pt x="2139" y="199"/>
                    </a:lnTo>
                    <a:lnTo>
                      <a:pt x="2139" y="202"/>
                    </a:lnTo>
                    <a:lnTo>
                      <a:pt x="2137" y="205"/>
                    </a:lnTo>
                    <a:lnTo>
                      <a:pt x="2137" y="205"/>
                    </a:lnTo>
                    <a:lnTo>
                      <a:pt x="2135" y="207"/>
                    </a:lnTo>
                    <a:lnTo>
                      <a:pt x="2132" y="208"/>
                    </a:lnTo>
                    <a:lnTo>
                      <a:pt x="2127" y="210"/>
                    </a:lnTo>
                    <a:lnTo>
                      <a:pt x="2115" y="205"/>
                    </a:lnTo>
                    <a:lnTo>
                      <a:pt x="2115" y="205"/>
                    </a:lnTo>
                    <a:lnTo>
                      <a:pt x="2102" y="203"/>
                    </a:lnTo>
                    <a:lnTo>
                      <a:pt x="2089" y="203"/>
                    </a:lnTo>
                    <a:lnTo>
                      <a:pt x="2089" y="203"/>
                    </a:lnTo>
                    <a:lnTo>
                      <a:pt x="2084" y="203"/>
                    </a:lnTo>
                    <a:lnTo>
                      <a:pt x="2080" y="205"/>
                    </a:lnTo>
                    <a:lnTo>
                      <a:pt x="2077" y="207"/>
                    </a:lnTo>
                    <a:lnTo>
                      <a:pt x="2075" y="211"/>
                    </a:lnTo>
                    <a:lnTo>
                      <a:pt x="2075" y="211"/>
                    </a:lnTo>
                    <a:lnTo>
                      <a:pt x="2073" y="216"/>
                    </a:lnTo>
                    <a:lnTo>
                      <a:pt x="2075" y="221"/>
                    </a:lnTo>
                    <a:lnTo>
                      <a:pt x="2078" y="223"/>
                    </a:lnTo>
                    <a:lnTo>
                      <a:pt x="2084" y="226"/>
                    </a:lnTo>
                    <a:lnTo>
                      <a:pt x="2084" y="226"/>
                    </a:lnTo>
                    <a:lnTo>
                      <a:pt x="2089" y="227"/>
                    </a:lnTo>
                    <a:lnTo>
                      <a:pt x="2092" y="229"/>
                    </a:lnTo>
                    <a:lnTo>
                      <a:pt x="2094" y="232"/>
                    </a:lnTo>
                    <a:lnTo>
                      <a:pt x="2094" y="237"/>
                    </a:lnTo>
                    <a:lnTo>
                      <a:pt x="2092" y="240"/>
                    </a:lnTo>
                    <a:lnTo>
                      <a:pt x="2091" y="243"/>
                    </a:lnTo>
                    <a:lnTo>
                      <a:pt x="2088" y="245"/>
                    </a:lnTo>
                    <a:lnTo>
                      <a:pt x="2083" y="246"/>
                    </a:lnTo>
                    <a:lnTo>
                      <a:pt x="2083" y="246"/>
                    </a:lnTo>
                    <a:lnTo>
                      <a:pt x="2075" y="250"/>
                    </a:lnTo>
                    <a:lnTo>
                      <a:pt x="2069" y="253"/>
                    </a:lnTo>
                    <a:lnTo>
                      <a:pt x="2056" y="261"/>
                    </a:lnTo>
                    <a:lnTo>
                      <a:pt x="2045" y="270"/>
                    </a:lnTo>
                    <a:lnTo>
                      <a:pt x="2034" y="283"/>
                    </a:lnTo>
                    <a:lnTo>
                      <a:pt x="2034" y="283"/>
                    </a:lnTo>
                    <a:lnTo>
                      <a:pt x="2030" y="286"/>
                    </a:lnTo>
                    <a:lnTo>
                      <a:pt x="2026" y="289"/>
                    </a:lnTo>
                    <a:lnTo>
                      <a:pt x="2015" y="296"/>
                    </a:lnTo>
                    <a:lnTo>
                      <a:pt x="2005" y="302"/>
                    </a:lnTo>
                    <a:lnTo>
                      <a:pt x="2003" y="305"/>
                    </a:lnTo>
                    <a:lnTo>
                      <a:pt x="2002" y="308"/>
                    </a:lnTo>
                    <a:lnTo>
                      <a:pt x="2002" y="308"/>
                    </a:lnTo>
                    <a:lnTo>
                      <a:pt x="2005" y="315"/>
                    </a:lnTo>
                    <a:lnTo>
                      <a:pt x="2008" y="318"/>
                    </a:lnTo>
                    <a:lnTo>
                      <a:pt x="2015" y="318"/>
                    </a:lnTo>
                    <a:lnTo>
                      <a:pt x="2019" y="318"/>
                    </a:lnTo>
                    <a:lnTo>
                      <a:pt x="2032" y="318"/>
                    </a:lnTo>
                    <a:lnTo>
                      <a:pt x="2038" y="318"/>
                    </a:lnTo>
                    <a:lnTo>
                      <a:pt x="2045" y="321"/>
                    </a:lnTo>
                    <a:lnTo>
                      <a:pt x="2045" y="321"/>
                    </a:lnTo>
                    <a:lnTo>
                      <a:pt x="2045" y="324"/>
                    </a:lnTo>
                    <a:lnTo>
                      <a:pt x="2046" y="329"/>
                    </a:lnTo>
                    <a:lnTo>
                      <a:pt x="2046" y="329"/>
                    </a:lnTo>
                    <a:lnTo>
                      <a:pt x="2030" y="331"/>
                    </a:lnTo>
                    <a:lnTo>
                      <a:pt x="2013" y="331"/>
                    </a:lnTo>
                    <a:lnTo>
                      <a:pt x="2005" y="331"/>
                    </a:lnTo>
                    <a:lnTo>
                      <a:pt x="1997" y="329"/>
                    </a:lnTo>
                    <a:lnTo>
                      <a:pt x="1989" y="324"/>
                    </a:lnTo>
                    <a:lnTo>
                      <a:pt x="1981" y="319"/>
                    </a:lnTo>
                    <a:lnTo>
                      <a:pt x="1981" y="319"/>
                    </a:lnTo>
                    <a:lnTo>
                      <a:pt x="1975" y="315"/>
                    </a:lnTo>
                    <a:lnTo>
                      <a:pt x="1969" y="311"/>
                    </a:lnTo>
                    <a:lnTo>
                      <a:pt x="1956" y="308"/>
                    </a:lnTo>
                    <a:lnTo>
                      <a:pt x="1942" y="307"/>
                    </a:lnTo>
                    <a:lnTo>
                      <a:pt x="1929" y="308"/>
                    </a:lnTo>
                    <a:lnTo>
                      <a:pt x="1902" y="315"/>
                    </a:lnTo>
                    <a:lnTo>
                      <a:pt x="1888" y="316"/>
                    </a:lnTo>
                    <a:lnTo>
                      <a:pt x="1873" y="319"/>
                    </a:lnTo>
                    <a:lnTo>
                      <a:pt x="1873" y="319"/>
                    </a:lnTo>
                    <a:lnTo>
                      <a:pt x="1870" y="319"/>
                    </a:lnTo>
                    <a:lnTo>
                      <a:pt x="1868" y="321"/>
                    </a:lnTo>
                    <a:lnTo>
                      <a:pt x="1868" y="323"/>
                    </a:lnTo>
                    <a:lnTo>
                      <a:pt x="1872" y="326"/>
                    </a:lnTo>
                    <a:lnTo>
                      <a:pt x="1876" y="331"/>
                    </a:lnTo>
                    <a:lnTo>
                      <a:pt x="1878" y="332"/>
                    </a:lnTo>
                    <a:lnTo>
                      <a:pt x="1878" y="335"/>
                    </a:lnTo>
                    <a:lnTo>
                      <a:pt x="1878" y="335"/>
                    </a:lnTo>
                    <a:lnTo>
                      <a:pt x="1870" y="337"/>
                    </a:lnTo>
                    <a:lnTo>
                      <a:pt x="1862" y="337"/>
                    </a:lnTo>
                    <a:lnTo>
                      <a:pt x="1846" y="337"/>
                    </a:lnTo>
                    <a:lnTo>
                      <a:pt x="1838" y="337"/>
                    </a:lnTo>
                    <a:lnTo>
                      <a:pt x="1830" y="337"/>
                    </a:lnTo>
                    <a:lnTo>
                      <a:pt x="1822" y="340"/>
                    </a:lnTo>
                    <a:lnTo>
                      <a:pt x="1816" y="345"/>
                    </a:lnTo>
                    <a:lnTo>
                      <a:pt x="1816" y="345"/>
                    </a:lnTo>
                    <a:lnTo>
                      <a:pt x="1826" y="350"/>
                    </a:lnTo>
                    <a:lnTo>
                      <a:pt x="1832" y="354"/>
                    </a:lnTo>
                    <a:lnTo>
                      <a:pt x="1837" y="361"/>
                    </a:lnTo>
                    <a:lnTo>
                      <a:pt x="1838" y="367"/>
                    </a:lnTo>
                    <a:lnTo>
                      <a:pt x="1838" y="373"/>
                    </a:lnTo>
                    <a:lnTo>
                      <a:pt x="1835" y="380"/>
                    </a:lnTo>
                    <a:lnTo>
                      <a:pt x="1830" y="388"/>
                    </a:lnTo>
                    <a:lnTo>
                      <a:pt x="1822" y="396"/>
                    </a:lnTo>
                    <a:lnTo>
                      <a:pt x="1822" y="396"/>
                    </a:lnTo>
                    <a:lnTo>
                      <a:pt x="1830" y="402"/>
                    </a:lnTo>
                    <a:lnTo>
                      <a:pt x="1838" y="405"/>
                    </a:lnTo>
                    <a:lnTo>
                      <a:pt x="1846" y="408"/>
                    </a:lnTo>
                    <a:lnTo>
                      <a:pt x="1854" y="408"/>
                    </a:lnTo>
                    <a:lnTo>
                      <a:pt x="1862" y="407"/>
                    </a:lnTo>
                    <a:lnTo>
                      <a:pt x="1870" y="404"/>
                    </a:lnTo>
                    <a:lnTo>
                      <a:pt x="1886" y="397"/>
                    </a:lnTo>
                    <a:lnTo>
                      <a:pt x="1886" y="397"/>
                    </a:lnTo>
                    <a:lnTo>
                      <a:pt x="1895" y="394"/>
                    </a:lnTo>
                    <a:lnTo>
                      <a:pt x="1905" y="391"/>
                    </a:lnTo>
                    <a:lnTo>
                      <a:pt x="1924" y="388"/>
                    </a:lnTo>
                    <a:lnTo>
                      <a:pt x="1943" y="388"/>
                    </a:lnTo>
                    <a:lnTo>
                      <a:pt x="1965" y="388"/>
                    </a:lnTo>
                    <a:lnTo>
                      <a:pt x="1965" y="388"/>
                    </a:lnTo>
                    <a:lnTo>
                      <a:pt x="1951" y="397"/>
                    </a:lnTo>
                    <a:lnTo>
                      <a:pt x="1938" y="405"/>
                    </a:lnTo>
                    <a:lnTo>
                      <a:pt x="1934" y="412"/>
                    </a:lnTo>
                    <a:lnTo>
                      <a:pt x="1929" y="416"/>
                    </a:lnTo>
                    <a:lnTo>
                      <a:pt x="1927" y="423"/>
                    </a:lnTo>
                    <a:lnTo>
                      <a:pt x="1929" y="432"/>
                    </a:lnTo>
                    <a:lnTo>
                      <a:pt x="1929" y="432"/>
                    </a:lnTo>
                    <a:lnTo>
                      <a:pt x="1929" y="437"/>
                    </a:lnTo>
                    <a:lnTo>
                      <a:pt x="1930" y="442"/>
                    </a:lnTo>
                    <a:lnTo>
                      <a:pt x="1929" y="446"/>
                    </a:lnTo>
                    <a:lnTo>
                      <a:pt x="1922" y="450"/>
                    </a:lnTo>
                    <a:lnTo>
                      <a:pt x="1922" y="450"/>
                    </a:lnTo>
                    <a:lnTo>
                      <a:pt x="1918" y="450"/>
                    </a:lnTo>
                    <a:lnTo>
                      <a:pt x="1913" y="448"/>
                    </a:lnTo>
                    <a:lnTo>
                      <a:pt x="1905" y="440"/>
                    </a:lnTo>
                    <a:lnTo>
                      <a:pt x="1905" y="440"/>
                    </a:lnTo>
                    <a:lnTo>
                      <a:pt x="1894" y="432"/>
                    </a:lnTo>
                    <a:lnTo>
                      <a:pt x="1889" y="429"/>
                    </a:lnTo>
                    <a:lnTo>
                      <a:pt x="1883" y="427"/>
                    </a:lnTo>
                    <a:lnTo>
                      <a:pt x="1876" y="427"/>
                    </a:lnTo>
                    <a:lnTo>
                      <a:pt x="1870" y="429"/>
                    </a:lnTo>
                    <a:lnTo>
                      <a:pt x="1862" y="432"/>
                    </a:lnTo>
                    <a:lnTo>
                      <a:pt x="1854" y="439"/>
                    </a:lnTo>
                    <a:lnTo>
                      <a:pt x="1854" y="439"/>
                    </a:lnTo>
                    <a:lnTo>
                      <a:pt x="1829" y="461"/>
                    </a:lnTo>
                    <a:lnTo>
                      <a:pt x="1814" y="472"/>
                    </a:lnTo>
                    <a:lnTo>
                      <a:pt x="1799" y="481"/>
                    </a:lnTo>
                    <a:lnTo>
                      <a:pt x="1799" y="481"/>
                    </a:lnTo>
                    <a:lnTo>
                      <a:pt x="1791" y="462"/>
                    </a:lnTo>
                    <a:lnTo>
                      <a:pt x="1787" y="453"/>
                    </a:lnTo>
                    <a:lnTo>
                      <a:pt x="1786" y="445"/>
                    </a:lnTo>
                    <a:lnTo>
                      <a:pt x="1786" y="445"/>
                    </a:lnTo>
                    <a:lnTo>
                      <a:pt x="1783" y="429"/>
                    </a:lnTo>
                    <a:lnTo>
                      <a:pt x="1781" y="424"/>
                    </a:lnTo>
                    <a:lnTo>
                      <a:pt x="1778" y="421"/>
                    </a:lnTo>
                    <a:lnTo>
                      <a:pt x="1775" y="421"/>
                    </a:lnTo>
                    <a:lnTo>
                      <a:pt x="1770" y="421"/>
                    </a:lnTo>
                    <a:lnTo>
                      <a:pt x="1764" y="423"/>
                    </a:lnTo>
                    <a:lnTo>
                      <a:pt x="1756" y="427"/>
                    </a:lnTo>
                    <a:lnTo>
                      <a:pt x="1756" y="427"/>
                    </a:lnTo>
                    <a:lnTo>
                      <a:pt x="1741" y="437"/>
                    </a:lnTo>
                    <a:lnTo>
                      <a:pt x="1727" y="448"/>
                    </a:lnTo>
                    <a:lnTo>
                      <a:pt x="1700" y="467"/>
                    </a:lnTo>
                    <a:lnTo>
                      <a:pt x="1700" y="467"/>
                    </a:lnTo>
                    <a:lnTo>
                      <a:pt x="1689" y="446"/>
                    </a:lnTo>
                    <a:lnTo>
                      <a:pt x="1684" y="437"/>
                    </a:lnTo>
                    <a:lnTo>
                      <a:pt x="1683" y="427"/>
                    </a:lnTo>
                    <a:lnTo>
                      <a:pt x="1684" y="418"/>
                    </a:lnTo>
                    <a:lnTo>
                      <a:pt x="1687" y="408"/>
                    </a:lnTo>
                    <a:lnTo>
                      <a:pt x="1697" y="399"/>
                    </a:lnTo>
                    <a:lnTo>
                      <a:pt x="1710" y="391"/>
                    </a:lnTo>
                    <a:lnTo>
                      <a:pt x="1710" y="391"/>
                    </a:lnTo>
                    <a:lnTo>
                      <a:pt x="1713" y="386"/>
                    </a:lnTo>
                    <a:lnTo>
                      <a:pt x="1716" y="380"/>
                    </a:lnTo>
                    <a:lnTo>
                      <a:pt x="1718" y="373"/>
                    </a:lnTo>
                    <a:lnTo>
                      <a:pt x="1718" y="369"/>
                    </a:lnTo>
                    <a:lnTo>
                      <a:pt x="1716" y="365"/>
                    </a:lnTo>
                    <a:lnTo>
                      <a:pt x="1716" y="365"/>
                    </a:lnTo>
                    <a:lnTo>
                      <a:pt x="1711" y="359"/>
                    </a:lnTo>
                    <a:lnTo>
                      <a:pt x="1706" y="356"/>
                    </a:lnTo>
                    <a:lnTo>
                      <a:pt x="1700" y="356"/>
                    </a:lnTo>
                    <a:lnTo>
                      <a:pt x="1694" y="358"/>
                    </a:lnTo>
                    <a:lnTo>
                      <a:pt x="1694" y="358"/>
                    </a:lnTo>
                    <a:lnTo>
                      <a:pt x="1681" y="361"/>
                    </a:lnTo>
                    <a:lnTo>
                      <a:pt x="1670" y="365"/>
                    </a:lnTo>
                    <a:lnTo>
                      <a:pt x="1659" y="372"/>
                    </a:lnTo>
                    <a:lnTo>
                      <a:pt x="1648" y="378"/>
                    </a:lnTo>
                    <a:lnTo>
                      <a:pt x="1640" y="386"/>
                    </a:lnTo>
                    <a:lnTo>
                      <a:pt x="1630" y="396"/>
                    </a:lnTo>
                    <a:lnTo>
                      <a:pt x="1624" y="405"/>
                    </a:lnTo>
                    <a:lnTo>
                      <a:pt x="1617" y="418"/>
                    </a:lnTo>
                    <a:lnTo>
                      <a:pt x="1617" y="418"/>
                    </a:lnTo>
                    <a:lnTo>
                      <a:pt x="1614" y="423"/>
                    </a:lnTo>
                    <a:lnTo>
                      <a:pt x="1614" y="427"/>
                    </a:lnTo>
                    <a:lnTo>
                      <a:pt x="1614" y="429"/>
                    </a:lnTo>
                    <a:lnTo>
                      <a:pt x="1616" y="431"/>
                    </a:lnTo>
                    <a:lnTo>
                      <a:pt x="1619" y="432"/>
                    </a:lnTo>
                    <a:lnTo>
                      <a:pt x="1622" y="432"/>
                    </a:lnTo>
                    <a:lnTo>
                      <a:pt x="1622" y="432"/>
                    </a:lnTo>
                    <a:lnTo>
                      <a:pt x="1630" y="434"/>
                    </a:lnTo>
                    <a:lnTo>
                      <a:pt x="1633" y="437"/>
                    </a:lnTo>
                    <a:lnTo>
                      <a:pt x="1635" y="440"/>
                    </a:lnTo>
                    <a:lnTo>
                      <a:pt x="1635" y="445"/>
                    </a:lnTo>
                    <a:lnTo>
                      <a:pt x="1633" y="454"/>
                    </a:lnTo>
                    <a:lnTo>
                      <a:pt x="1632" y="458"/>
                    </a:lnTo>
                    <a:lnTo>
                      <a:pt x="1633" y="462"/>
                    </a:lnTo>
                    <a:lnTo>
                      <a:pt x="1633" y="462"/>
                    </a:lnTo>
                    <a:lnTo>
                      <a:pt x="1633" y="466"/>
                    </a:lnTo>
                    <a:lnTo>
                      <a:pt x="1633" y="467"/>
                    </a:lnTo>
                    <a:lnTo>
                      <a:pt x="1630" y="469"/>
                    </a:lnTo>
                    <a:lnTo>
                      <a:pt x="1619" y="470"/>
                    </a:lnTo>
                    <a:lnTo>
                      <a:pt x="1619" y="470"/>
                    </a:lnTo>
                    <a:lnTo>
                      <a:pt x="1614" y="470"/>
                    </a:lnTo>
                    <a:lnTo>
                      <a:pt x="1611" y="469"/>
                    </a:lnTo>
                    <a:lnTo>
                      <a:pt x="1608" y="467"/>
                    </a:lnTo>
                    <a:lnTo>
                      <a:pt x="1606" y="464"/>
                    </a:lnTo>
                    <a:lnTo>
                      <a:pt x="1603" y="458"/>
                    </a:lnTo>
                    <a:lnTo>
                      <a:pt x="1603" y="450"/>
                    </a:lnTo>
                    <a:lnTo>
                      <a:pt x="1603" y="450"/>
                    </a:lnTo>
                    <a:lnTo>
                      <a:pt x="1602" y="443"/>
                    </a:lnTo>
                    <a:lnTo>
                      <a:pt x="1598" y="437"/>
                    </a:lnTo>
                    <a:lnTo>
                      <a:pt x="1595" y="432"/>
                    </a:lnTo>
                    <a:lnTo>
                      <a:pt x="1590" y="427"/>
                    </a:lnTo>
                    <a:lnTo>
                      <a:pt x="1581" y="419"/>
                    </a:lnTo>
                    <a:lnTo>
                      <a:pt x="1568" y="416"/>
                    </a:lnTo>
                    <a:lnTo>
                      <a:pt x="1568" y="416"/>
                    </a:lnTo>
                    <a:lnTo>
                      <a:pt x="1563" y="416"/>
                    </a:lnTo>
                    <a:lnTo>
                      <a:pt x="1560" y="418"/>
                    </a:lnTo>
                    <a:lnTo>
                      <a:pt x="1559" y="421"/>
                    </a:lnTo>
                    <a:lnTo>
                      <a:pt x="1557" y="426"/>
                    </a:lnTo>
                    <a:lnTo>
                      <a:pt x="1556" y="434"/>
                    </a:lnTo>
                    <a:lnTo>
                      <a:pt x="1552" y="437"/>
                    </a:lnTo>
                    <a:lnTo>
                      <a:pt x="1548" y="440"/>
                    </a:lnTo>
                    <a:lnTo>
                      <a:pt x="1548" y="440"/>
                    </a:lnTo>
                    <a:lnTo>
                      <a:pt x="1544" y="432"/>
                    </a:lnTo>
                    <a:lnTo>
                      <a:pt x="1540" y="427"/>
                    </a:lnTo>
                    <a:lnTo>
                      <a:pt x="1538" y="426"/>
                    </a:lnTo>
                    <a:lnTo>
                      <a:pt x="1535" y="426"/>
                    </a:lnTo>
                    <a:lnTo>
                      <a:pt x="1532" y="427"/>
                    </a:lnTo>
                    <a:lnTo>
                      <a:pt x="1529" y="431"/>
                    </a:lnTo>
                    <a:lnTo>
                      <a:pt x="1529" y="431"/>
                    </a:lnTo>
                    <a:lnTo>
                      <a:pt x="1522" y="437"/>
                    </a:lnTo>
                    <a:lnTo>
                      <a:pt x="1516" y="443"/>
                    </a:lnTo>
                    <a:lnTo>
                      <a:pt x="1503" y="453"/>
                    </a:lnTo>
                    <a:lnTo>
                      <a:pt x="1487" y="462"/>
                    </a:lnTo>
                    <a:lnTo>
                      <a:pt x="1475" y="472"/>
                    </a:lnTo>
                    <a:lnTo>
                      <a:pt x="1475" y="472"/>
                    </a:lnTo>
                    <a:lnTo>
                      <a:pt x="1468" y="477"/>
                    </a:lnTo>
                    <a:lnTo>
                      <a:pt x="1467" y="480"/>
                    </a:lnTo>
                    <a:lnTo>
                      <a:pt x="1467" y="485"/>
                    </a:lnTo>
                    <a:lnTo>
                      <a:pt x="1467" y="485"/>
                    </a:lnTo>
                    <a:lnTo>
                      <a:pt x="1468" y="488"/>
                    </a:lnTo>
                    <a:lnTo>
                      <a:pt x="1471" y="489"/>
                    </a:lnTo>
                    <a:lnTo>
                      <a:pt x="1479" y="489"/>
                    </a:lnTo>
                    <a:lnTo>
                      <a:pt x="1479" y="489"/>
                    </a:lnTo>
                    <a:lnTo>
                      <a:pt x="1522" y="489"/>
                    </a:lnTo>
                    <a:lnTo>
                      <a:pt x="1522" y="489"/>
                    </a:lnTo>
                    <a:lnTo>
                      <a:pt x="1521" y="493"/>
                    </a:lnTo>
                    <a:lnTo>
                      <a:pt x="1517" y="494"/>
                    </a:lnTo>
                    <a:lnTo>
                      <a:pt x="1511" y="496"/>
                    </a:lnTo>
                    <a:lnTo>
                      <a:pt x="1511" y="496"/>
                    </a:lnTo>
                    <a:lnTo>
                      <a:pt x="1505" y="496"/>
                    </a:lnTo>
                    <a:lnTo>
                      <a:pt x="1500" y="497"/>
                    </a:lnTo>
                    <a:lnTo>
                      <a:pt x="1495" y="499"/>
                    </a:lnTo>
                    <a:lnTo>
                      <a:pt x="1494" y="502"/>
                    </a:lnTo>
                    <a:lnTo>
                      <a:pt x="1494" y="505"/>
                    </a:lnTo>
                    <a:lnTo>
                      <a:pt x="1494" y="505"/>
                    </a:lnTo>
                    <a:lnTo>
                      <a:pt x="1494" y="508"/>
                    </a:lnTo>
                    <a:lnTo>
                      <a:pt x="1495" y="512"/>
                    </a:lnTo>
                    <a:lnTo>
                      <a:pt x="1497" y="513"/>
                    </a:lnTo>
                    <a:lnTo>
                      <a:pt x="1500" y="513"/>
                    </a:lnTo>
                    <a:lnTo>
                      <a:pt x="1513" y="515"/>
                    </a:lnTo>
                    <a:lnTo>
                      <a:pt x="1513" y="515"/>
                    </a:lnTo>
                    <a:lnTo>
                      <a:pt x="1524" y="515"/>
                    </a:lnTo>
                    <a:lnTo>
                      <a:pt x="1535" y="513"/>
                    </a:lnTo>
                    <a:lnTo>
                      <a:pt x="1544" y="508"/>
                    </a:lnTo>
                    <a:lnTo>
                      <a:pt x="1554" y="502"/>
                    </a:lnTo>
                    <a:lnTo>
                      <a:pt x="1554" y="502"/>
                    </a:lnTo>
                    <a:lnTo>
                      <a:pt x="1559" y="499"/>
                    </a:lnTo>
                    <a:lnTo>
                      <a:pt x="1565" y="496"/>
                    </a:lnTo>
                    <a:lnTo>
                      <a:pt x="1568" y="496"/>
                    </a:lnTo>
                    <a:lnTo>
                      <a:pt x="1571" y="497"/>
                    </a:lnTo>
                    <a:lnTo>
                      <a:pt x="1575" y="499"/>
                    </a:lnTo>
                    <a:lnTo>
                      <a:pt x="1578" y="502"/>
                    </a:lnTo>
                    <a:lnTo>
                      <a:pt x="1578" y="502"/>
                    </a:lnTo>
                    <a:lnTo>
                      <a:pt x="1583" y="510"/>
                    </a:lnTo>
                    <a:lnTo>
                      <a:pt x="1583" y="516"/>
                    </a:lnTo>
                    <a:lnTo>
                      <a:pt x="1581" y="520"/>
                    </a:lnTo>
                    <a:lnTo>
                      <a:pt x="1579" y="523"/>
                    </a:lnTo>
                    <a:lnTo>
                      <a:pt x="1571" y="527"/>
                    </a:lnTo>
                    <a:lnTo>
                      <a:pt x="1571" y="527"/>
                    </a:lnTo>
                    <a:lnTo>
                      <a:pt x="1571" y="535"/>
                    </a:lnTo>
                    <a:lnTo>
                      <a:pt x="1568" y="539"/>
                    </a:lnTo>
                    <a:lnTo>
                      <a:pt x="1565" y="540"/>
                    </a:lnTo>
                    <a:lnTo>
                      <a:pt x="1565" y="540"/>
                    </a:lnTo>
                    <a:lnTo>
                      <a:pt x="1565" y="547"/>
                    </a:lnTo>
                    <a:lnTo>
                      <a:pt x="1565" y="553"/>
                    </a:lnTo>
                    <a:lnTo>
                      <a:pt x="1567" y="554"/>
                    </a:lnTo>
                    <a:lnTo>
                      <a:pt x="1568" y="554"/>
                    </a:lnTo>
                    <a:lnTo>
                      <a:pt x="1573" y="554"/>
                    </a:lnTo>
                    <a:lnTo>
                      <a:pt x="1579" y="550"/>
                    </a:lnTo>
                    <a:lnTo>
                      <a:pt x="1579" y="550"/>
                    </a:lnTo>
                    <a:lnTo>
                      <a:pt x="1589" y="543"/>
                    </a:lnTo>
                    <a:lnTo>
                      <a:pt x="1594" y="540"/>
                    </a:lnTo>
                    <a:lnTo>
                      <a:pt x="1598" y="539"/>
                    </a:lnTo>
                    <a:lnTo>
                      <a:pt x="1605" y="539"/>
                    </a:lnTo>
                    <a:lnTo>
                      <a:pt x="1610" y="539"/>
                    </a:lnTo>
                    <a:lnTo>
                      <a:pt x="1616" y="543"/>
                    </a:lnTo>
                    <a:lnTo>
                      <a:pt x="1622" y="551"/>
                    </a:lnTo>
                    <a:lnTo>
                      <a:pt x="1622" y="551"/>
                    </a:lnTo>
                    <a:lnTo>
                      <a:pt x="1624" y="553"/>
                    </a:lnTo>
                    <a:lnTo>
                      <a:pt x="1629" y="554"/>
                    </a:lnTo>
                    <a:lnTo>
                      <a:pt x="1633" y="556"/>
                    </a:lnTo>
                    <a:lnTo>
                      <a:pt x="1640" y="558"/>
                    </a:lnTo>
                    <a:lnTo>
                      <a:pt x="1646" y="556"/>
                    </a:lnTo>
                    <a:lnTo>
                      <a:pt x="1651" y="554"/>
                    </a:lnTo>
                    <a:lnTo>
                      <a:pt x="1657" y="553"/>
                    </a:lnTo>
                    <a:lnTo>
                      <a:pt x="1662" y="548"/>
                    </a:lnTo>
                    <a:lnTo>
                      <a:pt x="1662" y="548"/>
                    </a:lnTo>
                    <a:lnTo>
                      <a:pt x="1667" y="543"/>
                    </a:lnTo>
                    <a:lnTo>
                      <a:pt x="1675" y="540"/>
                    </a:lnTo>
                    <a:lnTo>
                      <a:pt x="1689" y="539"/>
                    </a:lnTo>
                    <a:lnTo>
                      <a:pt x="1697" y="537"/>
                    </a:lnTo>
                    <a:lnTo>
                      <a:pt x="1703" y="534"/>
                    </a:lnTo>
                    <a:lnTo>
                      <a:pt x="1708" y="529"/>
                    </a:lnTo>
                    <a:lnTo>
                      <a:pt x="1711" y="520"/>
                    </a:lnTo>
                    <a:lnTo>
                      <a:pt x="1711" y="520"/>
                    </a:lnTo>
                    <a:lnTo>
                      <a:pt x="1713" y="518"/>
                    </a:lnTo>
                    <a:lnTo>
                      <a:pt x="1714" y="520"/>
                    </a:lnTo>
                    <a:lnTo>
                      <a:pt x="1718" y="523"/>
                    </a:lnTo>
                    <a:lnTo>
                      <a:pt x="1719" y="524"/>
                    </a:lnTo>
                    <a:lnTo>
                      <a:pt x="1719" y="524"/>
                    </a:lnTo>
                    <a:lnTo>
                      <a:pt x="1729" y="529"/>
                    </a:lnTo>
                    <a:lnTo>
                      <a:pt x="1735" y="534"/>
                    </a:lnTo>
                    <a:lnTo>
                      <a:pt x="1738" y="539"/>
                    </a:lnTo>
                    <a:lnTo>
                      <a:pt x="1740" y="545"/>
                    </a:lnTo>
                    <a:lnTo>
                      <a:pt x="1740" y="551"/>
                    </a:lnTo>
                    <a:lnTo>
                      <a:pt x="1737" y="558"/>
                    </a:lnTo>
                    <a:lnTo>
                      <a:pt x="1730" y="572"/>
                    </a:lnTo>
                    <a:lnTo>
                      <a:pt x="1730" y="572"/>
                    </a:lnTo>
                    <a:lnTo>
                      <a:pt x="1738" y="570"/>
                    </a:lnTo>
                    <a:lnTo>
                      <a:pt x="1743" y="572"/>
                    </a:lnTo>
                    <a:lnTo>
                      <a:pt x="1748" y="577"/>
                    </a:lnTo>
                    <a:lnTo>
                      <a:pt x="1751" y="581"/>
                    </a:lnTo>
                    <a:lnTo>
                      <a:pt x="1754" y="586"/>
                    </a:lnTo>
                    <a:lnTo>
                      <a:pt x="1759" y="591"/>
                    </a:lnTo>
                    <a:lnTo>
                      <a:pt x="1765" y="593"/>
                    </a:lnTo>
                    <a:lnTo>
                      <a:pt x="1775" y="591"/>
                    </a:lnTo>
                    <a:lnTo>
                      <a:pt x="1775" y="591"/>
                    </a:lnTo>
                    <a:lnTo>
                      <a:pt x="1762" y="599"/>
                    </a:lnTo>
                    <a:lnTo>
                      <a:pt x="1752" y="602"/>
                    </a:lnTo>
                    <a:lnTo>
                      <a:pt x="1746" y="605"/>
                    </a:lnTo>
                    <a:lnTo>
                      <a:pt x="1741" y="604"/>
                    </a:lnTo>
                    <a:lnTo>
                      <a:pt x="1737" y="601"/>
                    </a:lnTo>
                    <a:lnTo>
                      <a:pt x="1733" y="594"/>
                    </a:lnTo>
                    <a:lnTo>
                      <a:pt x="1732" y="585"/>
                    </a:lnTo>
                    <a:lnTo>
                      <a:pt x="1729" y="574"/>
                    </a:lnTo>
                    <a:lnTo>
                      <a:pt x="1729" y="574"/>
                    </a:lnTo>
                    <a:lnTo>
                      <a:pt x="1713" y="569"/>
                    </a:lnTo>
                    <a:lnTo>
                      <a:pt x="1697" y="569"/>
                    </a:lnTo>
                    <a:lnTo>
                      <a:pt x="1681" y="569"/>
                    </a:lnTo>
                    <a:lnTo>
                      <a:pt x="1667" y="572"/>
                    </a:lnTo>
                    <a:lnTo>
                      <a:pt x="1637" y="581"/>
                    </a:lnTo>
                    <a:lnTo>
                      <a:pt x="1606" y="591"/>
                    </a:lnTo>
                    <a:lnTo>
                      <a:pt x="1606" y="591"/>
                    </a:lnTo>
                    <a:lnTo>
                      <a:pt x="1603" y="594"/>
                    </a:lnTo>
                    <a:lnTo>
                      <a:pt x="1600" y="597"/>
                    </a:lnTo>
                    <a:lnTo>
                      <a:pt x="1597" y="604"/>
                    </a:lnTo>
                    <a:lnTo>
                      <a:pt x="1597" y="610"/>
                    </a:lnTo>
                    <a:lnTo>
                      <a:pt x="1597" y="610"/>
                    </a:lnTo>
                    <a:lnTo>
                      <a:pt x="1608" y="610"/>
                    </a:lnTo>
                    <a:lnTo>
                      <a:pt x="1619" y="612"/>
                    </a:lnTo>
                    <a:lnTo>
                      <a:pt x="1643" y="615"/>
                    </a:lnTo>
                    <a:lnTo>
                      <a:pt x="1654" y="616"/>
                    </a:lnTo>
                    <a:lnTo>
                      <a:pt x="1667" y="615"/>
                    </a:lnTo>
                    <a:lnTo>
                      <a:pt x="1679" y="613"/>
                    </a:lnTo>
                    <a:lnTo>
                      <a:pt x="1692" y="608"/>
                    </a:lnTo>
                    <a:lnTo>
                      <a:pt x="1692" y="608"/>
                    </a:lnTo>
                    <a:lnTo>
                      <a:pt x="1683" y="615"/>
                    </a:lnTo>
                    <a:lnTo>
                      <a:pt x="1670" y="620"/>
                    </a:lnTo>
                    <a:lnTo>
                      <a:pt x="1656" y="621"/>
                    </a:lnTo>
                    <a:lnTo>
                      <a:pt x="1641" y="623"/>
                    </a:lnTo>
                    <a:lnTo>
                      <a:pt x="1627" y="623"/>
                    </a:lnTo>
                    <a:lnTo>
                      <a:pt x="1614" y="620"/>
                    </a:lnTo>
                    <a:lnTo>
                      <a:pt x="1603" y="616"/>
                    </a:lnTo>
                    <a:lnTo>
                      <a:pt x="1595" y="612"/>
                    </a:lnTo>
                    <a:lnTo>
                      <a:pt x="1595" y="612"/>
                    </a:lnTo>
                    <a:lnTo>
                      <a:pt x="1584" y="608"/>
                    </a:lnTo>
                    <a:lnTo>
                      <a:pt x="1575" y="608"/>
                    </a:lnTo>
                    <a:lnTo>
                      <a:pt x="1567" y="612"/>
                    </a:lnTo>
                    <a:lnTo>
                      <a:pt x="1559" y="618"/>
                    </a:lnTo>
                    <a:lnTo>
                      <a:pt x="1544" y="631"/>
                    </a:lnTo>
                    <a:lnTo>
                      <a:pt x="1538" y="637"/>
                    </a:lnTo>
                    <a:lnTo>
                      <a:pt x="1532" y="643"/>
                    </a:lnTo>
                    <a:lnTo>
                      <a:pt x="1532" y="643"/>
                    </a:lnTo>
                    <a:lnTo>
                      <a:pt x="1532" y="647"/>
                    </a:lnTo>
                    <a:lnTo>
                      <a:pt x="1535" y="648"/>
                    </a:lnTo>
                    <a:lnTo>
                      <a:pt x="1541" y="651"/>
                    </a:lnTo>
                    <a:lnTo>
                      <a:pt x="1546" y="655"/>
                    </a:lnTo>
                    <a:lnTo>
                      <a:pt x="1548" y="658"/>
                    </a:lnTo>
                    <a:lnTo>
                      <a:pt x="1548" y="661"/>
                    </a:lnTo>
                    <a:lnTo>
                      <a:pt x="1548" y="661"/>
                    </a:lnTo>
                    <a:lnTo>
                      <a:pt x="1546" y="675"/>
                    </a:lnTo>
                    <a:lnTo>
                      <a:pt x="1546" y="678"/>
                    </a:lnTo>
                    <a:lnTo>
                      <a:pt x="1546" y="682"/>
                    </a:lnTo>
                    <a:lnTo>
                      <a:pt x="1549" y="682"/>
                    </a:lnTo>
                    <a:lnTo>
                      <a:pt x="1552" y="682"/>
                    </a:lnTo>
                    <a:lnTo>
                      <a:pt x="1567" y="678"/>
                    </a:lnTo>
                    <a:lnTo>
                      <a:pt x="1567" y="678"/>
                    </a:lnTo>
                    <a:lnTo>
                      <a:pt x="1581" y="677"/>
                    </a:lnTo>
                    <a:lnTo>
                      <a:pt x="1586" y="677"/>
                    </a:lnTo>
                    <a:lnTo>
                      <a:pt x="1589" y="678"/>
                    </a:lnTo>
                    <a:lnTo>
                      <a:pt x="1590" y="682"/>
                    </a:lnTo>
                    <a:lnTo>
                      <a:pt x="1592" y="686"/>
                    </a:lnTo>
                    <a:lnTo>
                      <a:pt x="1590" y="704"/>
                    </a:lnTo>
                    <a:lnTo>
                      <a:pt x="1590" y="704"/>
                    </a:lnTo>
                    <a:lnTo>
                      <a:pt x="1578" y="696"/>
                    </a:lnTo>
                    <a:lnTo>
                      <a:pt x="1565" y="693"/>
                    </a:lnTo>
                    <a:lnTo>
                      <a:pt x="1552" y="693"/>
                    </a:lnTo>
                    <a:lnTo>
                      <a:pt x="1541" y="696"/>
                    </a:lnTo>
                    <a:lnTo>
                      <a:pt x="1527" y="702"/>
                    </a:lnTo>
                    <a:lnTo>
                      <a:pt x="1513" y="713"/>
                    </a:lnTo>
                    <a:lnTo>
                      <a:pt x="1495" y="729"/>
                    </a:lnTo>
                    <a:lnTo>
                      <a:pt x="1475" y="750"/>
                    </a:lnTo>
                    <a:lnTo>
                      <a:pt x="1475" y="750"/>
                    </a:lnTo>
                    <a:lnTo>
                      <a:pt x="1478" y="753"/>
                    </a:lnTo>
                    <a:lnTo>
                      <a:pt x="1481" y="755"/>
                    </a:lnTo>
                    <a:lnTo>
                      <a:pt x="1489" y="756"/>
                    </a:lnTo>
                    <a:lnTo>
                      <a:pt x="1497" y="756"/>
                    </a:lnTo>
                    <a:lnTo>
                      <a:pt x="1500" y="758"/>
                    </a:lnTo>
                    <a:lnTo>
                      <a:pt x="1503" y="759"/>
                    </a:lnTo>
                    <a:lnTo>
                      <a:pt x="1503" y="759"/>
                    </a:lnTo>
                    <a:lnTo>
                      <a:pt x="1492" y="764"/>
                    </a:lnTo>
                    <a:lnTo>
                      <a:pt x="1481" y="769"/>
                    </a:lnTo>
                    <a:lnTo>
                      <a:pt x="1475" y="772"/>
                    </a:lnTo>
                    <a:lnTo>
                      <a:pt x="1470" y="775"/>
                    </a:lnTo>
                    <a:lnTo>
                      <a:pt x="1465" y="780"/>
                    </a:lnTo>
                    <a:lnTo>
                      <a:pt x="1463" y="785"/>
                    </a:lnTo>
                    <a:lnTo>
                      <a:pt x="1463" y="785"/>
                    </a:lnTo>
                    <a:lnTo>
                      <a:pt x="1460" y="791"/>
                    </a:lnTo>
                    <a:lnTo>
                      <a:pt x="1457" y="797"/>
                    </a:lnTo>
                    <a:lnTo>
                      <a:pt x="1454" y="801"/>
                    </a:lnTo>
                    <a:lnTo>
                      <a:pt x="1449" y="804"/>
                    </a:lnTo>
                    <a:lnTo>
                      <a:pt x="1440" y="807"/>
                    </a:lnTo>
                    <a:lnTo>
                      <a:pt x="1430" y="807"/>
                    </a:lnTo>
                    <a:lnTo>
                      <a:pt x="1430" y="807"/>
                    </a:lnTo>
                    <a:lnTo>
                      <a:pt x="1414" y="805"/>
                    </a:lnTo>
                    <a:lnTo>
                      <a:pt x="1398" y="807"/>
                    </a:lnTo>
                    <a:lnTo>
                      <a:pt x="1384" y="809"/>
                    </a:lnTo>
                    <a:lnTo>
                      <a:pt x="1370" y="813"/>
                    </a:lnTo>
                    <a:lnTo>
                      <a:pt x="1355" y="818"/>
                    </a:lnTo>
                    <a:lnTo>
                      <a:pt x="1343" y="826"/>
                    </a:lnTo>
                    <a:lnTo>
                      <a:pt x="1330" y="836"/>
                    </a:lnTo>
                    <a:lnTo>
                      <a:pt x="1317" y="845"/>
                    </a:lnTo>
                    <a:lnTo>
                      <a:pt x="1317" y="845"/>
                    </a:lnTo>
                    <a:lnTo>
                      <a:pt x="1333" y="845"/>
                    </a:lnTo>
                    <a:lnTo>
                      <a:pt x="1333" y="845"/>
                    </a:lnTo>
                    <a:lnTo>
                      <a:pt x="1343" y="847"/>
                    </a:lnTo>
                    <a:lnTo>
                      <a:pt x="1347" y="848"/>
                    </a:lnTo>
                    <a:lnTo>
                      <a:pt x="1347" y="853"/>
                    </a:lnTo>
                    <a:lnTo>
                      <a:pt x="1347" y="853"/>
                    </a:lnTo>
                    <a:lnTo>
                      <a:pt x="1347" y="858"/>
                    </a:lnTo>
                    <a:lnTo>
                      <a:pt x="1346" y="859"/>
                    </a:lnTo>
                    <a:lnTo>
                      <a:pt x="1344" y="861"/>
                    </a:lnTo>
                    <a:lnTo>
                      <a:pt x="1341" y="861"/>
                    </a:lnTo>
                    <a:lnTo>
                      <a:pt x="1336" y="858"/>
                    </a:lnTo>
                    <a:lnTo>
                      <a:pt x="1332" y="858"/>
                    </a:lnTo>
                    <a:lnTo>
                      <a:pt x="1332" y="858"/>
                    </a:lnTo>
                    <a:lnTo>
                      <a:pt x="1325" y="858"/>
                    </a:lnTo>
                    <a:lnTo>
                      <a:pt x="1319" y="858"/>
                    </a:lnTo>
                    <a:lnTo>
                      <a:pt x="1319" y="858"/>
                    </a:lnTo>
                    <a:lnTo>
                      <a:pt x="1309" y="861"/>
                    </a:lnTo>
                    <a:lnTo>
                      <a:pt x="1301" y="866"/>
                    </a:lnTo>
                    <a:lnTo>
                      <a:pt x="1297" y="872"/>
                    </a:lnTo>
                    <a:lnTo>
                      <a:pt x="1293" y="882"/>
                    </a:lnTo>
                    <a:lnTo>
                      <a:pt x="1293" y="882"/>
                    </a:lnTo>
                    <a:lnTo>
                      <a:pt x="1295" y="885"/>
                    </a:lnTo>
                    <a:lnTo>
                      <a:pt x="1297" y="888"/>
                    </a:lnTo>
                    <a:lnTo>
                      <a:pt x="1298" y="891"/>
                    </a:lnTo>
                    <a:lnTo>
                      <a:pt x="1303" y="893"/>
                    </a:lnTo>
                    <a:lnTo>
                      <a:pt x="1311" y="894"/>
                    </a:lnTo>
                    <a:lnTo>
                      <a:pt x="1319" y="896"/>
                    </a:lnTo>
                    <a:lnTo>
                      <a:pt x="1319" y="896"/>
                    </a:lnTo>
                    <a:lnTo>
                      <a:pt x="1339" y="898"/>
                    </a:lnTo>
                    <a:lnTo>
                      <a:pt x="1339" y="898"/>
                    </a:lnTo>
                    <a:lnTo>
                      <a:pt x="1333" y="902"/>
                    </a:lnTo>
                    <a:lnTo>
                      <a:pt x="1328" y="905"/>
                    </a:lnTo>
                    <a:lnTo>
                      <a:pt x="1322" y="907"/>
                    </a:lnTo>
                    <a:lnTo>
                      <a:pt x="1317" y="909"/>
                    </a:lnTo>
                    <a:lnTo>
                      <a:pt x="1306" y="905"/>
                    </a:lnTo>
                    <a:lnTo>
                      <a:pt x="1297" y="901"/>
                    </a:lnTo>
                    <a:lnTo>
                      <a:pt x="1297" y="901"/>
                    </a:lnTo>
                    <a:lnTo>
                      <a:pt x="1290" y="898"/>
                    </a:lnTo>
                    <a:lnTo>
                      <a:pt x="1284" y="896"/>
                    </a:lnTo>
                    <a:lnTo>
                      <a:pt x="1278" y="898"/>
                    </a:lnTo>
                    <a:lnTo>
                      <a:pt x="1274" y="899"/>
                    </a:lnTo>
                    <a:lnTo>
                      <a:pt x="1271" y="902"/>
                    </a:lnTo>
                    <a:lnTo>
                      <a:pt x="1271" y="902"/>
                    </a:lnTo>
                    <a:lnTo>
                      <a:pt x="1276" y="907"/>
                    </a:lnTo>
                    <a:lnTo>
                      <a:pt x="1278" y="913"/>
                    </a:lnTo>
                    <a:lnTo>
                      <a:pt x="1278" y="920"/>
                    </a:lnTo>
                    <a:lnTo>
                      <a:pt x="1278" y="928"/>
                    </a:lnTo>
                    <a:lnTo>
                      <a:pt x="1278" y="934"/>
                    </a:lnTo>
                    <a:lnTo>
                      <a:pt x="1278" y="942"/>
                    </a:lnTo>
                    <a:lnTo>
                      <a:pt x="1281" y="948"/>
                    </a:lnTo>
                    <a:lnTo>
                      <a:pt x="1287" y="953"/>
                    </a:lnTo>
                    <a:lnTo>
                      <a:pt x="1287" y="953"/>
                    </a:lnTo>
                    <a:lnTo>
                      <a:pt x="1274" y="953"/>
                    </a:lnTo>
                    <a:lnTo>
                      <a:pt x="1263" y="955"/>
                    </a:lnTo>
                    <a:lnTo>
                      <a:pt x="1254" y="961"/>
                    </a:lnTo>
                    <a:lnTo>
                      <a:pt x="1246" y="969"/>
                    </a:lnTo>
                    <a:lnTo>
                      <a:pt x="1246" y="969"/>
                    </a:lnTo>
                    <a:lnTo>
                      <a:pt x="1251" y="972"/>
                    </a:lnTo>
                    <a:lnTo>
                      <a:pt x="1255" y="972"/>
                    </a:lnTo>
                    <a:lnTo>
                      <a:pt x="1258" y="972"/>
                    </a:lnTo>
                    <a:lnTo>
                      <a:pt x="1262" y="969"/>
                    </a:lnTo>
                    <a:lnTo>
                      <a:pt x="1268" y="964"/>
                    </a:lnTo>
                    <a:lnTo>
                      <a:pt x="1276" y="961"/>
                    </a:lnTo>
                    <a:lnTo>
                      <a:pt x="1276" y="961"/>
                    </a:lnTo>
                    <a:lnTo>
                      <a:pt x="1276" y="969"/>
                    </a:lnTo>
                    <a:lnTo>
                      <a:pt x="1274" y="975"/>
                    </a:lnTo>
                    <a:lnTo>
                      <a:pt x="1270" y="979"/>
                    </a:lnTo>
                    <a:lnTo>
                      <a:pt x="1265" y="982"/>
                    </a:lnTo>
                    <a:lnTo>
                      <a:pt x="1254" y="985"/>
                    </a:lnTo>
                    <a:lnTo>
                      <a:pt x="1249" y="986"/>
                    </a:lnTo>
                    <a:lnTo>
                      <a:pt x="1244" y="988"/>
                    </a:lnTo>
                    <a:lnTo>
                      <a:pt x="1244" y="988"/>
                    </a:lnTo>
                    <a:lnTo>
                      <a:pt x="1241" y="991"/>
                    </a:lnTo>
                    <a:lnTo>
                      <a:pt x="1238" y="991"/>
                    </a:lnTo>
                    <a:lnTo>
                      <a:pt x="1230" y="991"/>
                    </a:lnTo>
                    <a:lnTo>
                      <a:pt x="1224" y="986"/>
                    </a:lnTo>
                    <a:lnTo>
                      <a:pt x="1219" y="980"/>
                    </a:lnTo>
                    <a:lnTo>
                      <a:pt x="1219" y="980"/>
                    </a:lnTo>
                    <a:lnTo>
                      <a:pt x="1214" y="974"/>
                    </a:lnTo>
                    <a:lnTo>
                      <a:pt x="1208" y="969"/>
                    </a:lnTo>
                    <a:lnTo>
                      <a:pt x="1201" y="966"/>
                    </a:lnTo>
                    <a:lnTo>
                      <a:pt x="1192" y="967"/>
                    </a:lnTo>
                    <a:lnTo>
                      <a:pt x="1192" y="967"/>
                    </a:lnTo>
                    <a:lnTo>
                      <a:pt x="1189" y="969"/>
                    </a:lnTo>
                    <a:lnTo>
                      <a:pt x="1185" y="971"/>
                    </a:lnTo>
                    <a:lnTo>
                      <a:pt x="1184" y="979"/>
                    </a:lnTo>
                    <a:lnTo>
                      <a:pt x="1184" y="979"/>
                    </a:lnTo>
                    <a:lnTo>
                      <a:pt x="1184" y="983"/>
                    </a:lnTo>
                    <a:lnTo>
                      <a:pt x="1185" y="988"/>
                    </a:lnTo>
                    <a:lnTo>
                      <a:pt x="1189" y="991"/>
                    </a:lnTo>
                    <a:lnTo>
                      <a:pt x="1190" y="993"/>
                    </a:lnTo>
                    <a:lnTo>
                      <a:pt x="1198" y="998"/>
                    </a:lnTo>
                    <a:lnTo>
                      <a:pt x="1206" y="1001"/>
                    </a:lnTo>
                    <a:lnTo>
                      <a:pt x="1206" y="1001"/>
                    </a:lnTo>
                    <a:lnTo>
                      <a:pt x="1195" y="1006"/>
                    </a:lnTo>
                    <a:lnTo>
                      <a:pt x="1185" y="1012"/>
                    </a:lnTo>
                    <a:lnTo>
                      <a:pt x="1181" y="1015"/>
                    </a:lnTo>
                    <a:lnTo>
                      <a:pt x="1179" y="1018"/>
                    </a:lnTo>
                    <a:lnTo>
                      <a:pt x="1179" y="1023"/>
                    </a:lnTo>
                    <a:lnTo>
                      <a:pt x="1181" y="1029"/>
                    </a:lnTo>
                    <a:lnTo>
                      <a:pt x="1181" y="1029"/>
                    </a:lnTo>
                    <a:lnTo>
                      <a:pt x="1184" y="1033"/>
                    </a:lnTo>
                    <a:lnTo>
                      <a:pt x="1187" y="1034"/>
                    </a:lnTo>
                    <a:lnTo>
                      <a:pt x="1192" y="1033"/>
                    </a:lnTo>
                    <a:lnTo>
                      <a:pt x="1197" y="1031"/>
                    </a:lnTo>
                    <a:lnTo>
                      <a:pt x="1208" y="1026"/>
                    </a:lnTo>
                    <a:lnTo>
                      <a:pt x="1214" y="1026"/>
                    </a:lnTo>
                    <a:lnTo>
                      <a:pt x="1220" y="1028"/>
                    </a:lnTo>
                    <a:lnTo>
                      <a:pt x="1220" y="1028"/>
                    </a:lnTo>
                    <a:lnTo>
                      <a:pt x="1216" y="1034"/>
                    </a:lnTo>
                    <a:lnTo>
                      <a:pt x="1214" y="1040"/>
                    </a:lnTo>
                    <a:lnTo>
                      <a:pt x="1209" y="1055"/>
                    </a:lnTo>
                    <a:lnTo>
                      <a:pt x="1206" y="1061"/>
                    </a:lnTo>
                    <a:lnTo>
                      <a:pt x="1201" y="1066"/>
                    </a:lnTo>
                    <a:lnTo>
                      <a:pt x="1193" y="1069"/>
                    </a:lnTo>
                    <a:lnTo>
                      <a:pt x="1184" y="1069"/>
                    </a:lnTo>
                    <a:lnTo>
                      <a:pt x="1184" y="1069"/>
                    </a:lnTo>
                    <a:lnTo>
                      <a:pt x="1181" y="1069"/>
                    </a:lnTo>
                    <a:lnTo>
                      <a:pt x="1179" y="1071"/>
                    </a:lnTo>
                    <a:lnTo>
                      <a:pt x="1177" y="1075"/>
                    </a:lnTo>
                    <a:lnTo>
                      <a:pt x="1177" y="1080"/>
                    </a:lnTo>
                    <a:lnTo>
                      <a:pt x="1179" y="1085"/>
                    </a:lnTo>
                    <a:lnTo>
                      <a:pt x="1179" y="1085"/>
                    </a:lnTo>
                    <a:lnTo>
                      <a:pt x="1179" y="1091"/>
                    </a:lnTo>
                    <a:lnTo>
                      <a:pt x="1179" y="1096"/>
                    </a:lnTo>
                    <a:lnTo>
                      <a:pt x="1176" y="1098"/>
                    </a:lnTo>
                    <a:lnTo>
                      <a:pt x="1170" y="1099"/>
                    </a:lnTo>
                    <a:lnTo>
                      <a:pt x="1170" y="1099"/>
                    </a:lnTo>
                    <a:lnTo>
                      <a:pt x="1163" y="1101"/>
                    </a:lnTo>
                    <a:lnTo>
                      <a:pt x="1158" y="1102"/>
                    </a:lnTo>
                    <a:lnTo>
                      <a:pt x="1155" y="1106"/>
                    </a:lnTo>
                    <a:lnTo>
                      <a:pt x="1150" y="1109"/>
                    </a:lnTo>
                    <a:lnTo>
                      <a:pt x="1146" y="1118"/>
                    </a:lnTo>
                    <a:lnTo>
                      <a:pt x="1143" y="1128"/>
                    </a:lnTo>
                    <a:lnTo>
                      <a:pt x="1143" y="1128"/>
                    </a:lnTo>
                    <a:lnTo>
                      <a:pt x="1139" y="1136"/>
                    </a:lnTo>
                    <a:lnTo>
                      <a:pt x="1138" y="1142"/>
                    </a:lnTo>
                    <a:lnTo>
                      <a:pt x="1139" y="1147"/>
                    </a:lnTo>
                    <a:lnTo>
                      <a:pt x="1141" y="1152"/>
                    </a:lnTo>
                    <a:lnTo>
                      <a:pt x="1144" y="1153"/>
                    </a:lnTo>
                    <a:lnTo>
                      <a:pt x="1149" y="1155"/>
                    </a:lnTo>
                    <a:lnTo>
                      <a:pt x="1157" y="1155"/>
                    </a:lnTo>
                    <a:lnTo>
                      <a:pt x="1165" y="1153"/>
                    </a:lnTo>
                    <a:lnTo>
                      <a:pt x="1165" y="1153"/>
                    </a:lnTo>
                    <a:lnTo>
                      <a:pt x="1171" y="1152"/>
                    </a:lnTo>
                    <a:lnTo>
                      <a:pt x="1173" y="1153"/>
                    </a:lnTo>
                    <a:lnTo>
                      <a:pt x="1174" y="1158"/>
                    </a:lnTo>
                    <a:lnTo>
                      <a:pt x="1174" y="1158"/>
                    </a:lnTo>
                    <a:lnTo>
                      <a:pt x="1176" y="1164"/>
                    </a:lnTo>
                    <a:lnTo>
                      <a:pt x="1177" y="1169"/>
                    </a:lnTo>
                    <a:lnTo>
                      <a:pt x="1182" y="1172"/>
                    </a:lnTo>
                    <a:lnTo>
                      <a:pt x="1187" y="1174"/>
                    </a:lnTo>
                    <a:lnTo>
                      <a:pt x="1198" y="1177"/>
                    </a:lnTo>
                    <a:lnTo>
                      <a:pt x="1214" y="1180"/>
                    </a:lnTo>
                    <a:lnTo>
                      <a:pt x="1214" y="1180"/>
                    </a:lnTo>
                    <a:lnTo>
                      <a:pt x="1206" y="1180"/>
                    </a:lnTo>
                    <a:lnTo>
                      <a:pt x="1201" y="1182"/>
                    </a:lnTo>
                    <a:lnTo>
                      <a:pt x="1190" y="1185"/>
                    </a:lnTo>
                    <a:lnTo>
                      <a:pt x="1185" y="1187"/>
                    </a:lnTo>
                    <a:lnTo>
                      <a:pt x="1181" y="1187"/>
                    </a:lnTo>
                    <a:lnTo>
                      <a:pt x="1176" y="1185"/>
                    </a:lnTo>
                    <a:lnTo>
                      <a:pt x="1171" y="1182"/>
                    </a:lnTo>
                    <a:lnTo>
                      <a:pt x="1171" y="1182"/>
                    </a:lnTo>
                    <a:lnTo>
                      <a:pt x="1168" y="1180"/>
                    </a:lnTo>
                    <a:lnTo>
                      <a:pt x="1163" y="1179"/>
                    </a:lnTo>
                    <a:lnTo>
                      <a:pt x="1149" y="1175"/>
                    </a:lnTo>
                    <a:lnTo>
                      <a:pt x="1131" y="1175"/>
                    </a:lnTo>
                    <a:lnTo>
                      <a:pt x="1114" y="1175"/>
                    </a:lnTo>
                    <a:lnTo>
                      <a:pt x="1095" y="1177"/>
                    </a:lnTo>
                    <a:lnTo>
                      <a:pt x="1077" y="1180"/>
                    </a:lnTo>
                    <a:lnTo>
                      <a:pt x="1063" y="1183"/>
                    </a:lnTo>
                    <a:lnTo>
                      <a:pt x="1055" y="1187"/>
                    </a:lnTo>
                    <a:lnTo>
                      <a:pt x="1055" y="1187"/>
                    </a:lnTo>
                    <a:lnTo>
                      <a:pt x="1052" y="1191"/>
                    </a:lnTo>
                    <a:lnTo>
                      <a:pt x="1047" y="1198"/>
                    </a:lnTo>
                    <a:lnTo>
                      <a:pt x="1047" y="1198"/>
                    </a:lnTo>
                    <a:lnTo>
                      <a:pt x="1055" y="1201"/>
                    </a:lnTo>
                    <a:lnTo>
                      <a:pt x="1057" y="1204"/>
                    </a:lnTo>
                    <a:lnTo>
                      <a:pt x="1057" y="1206"/>
                    </a:lnTo>
                    <a:lnTo>
                      <a:pt x="1055" y="1209"/>
                    </a:lnTo>
                    <a:lnTo>
                      <a:pt x="1049" y="1210"/>
                    </a:lnTo>
                    <a:lnTo>
                      <a:pt x="1044" y="1214"/>
                    </a:lnTo>
                    <a:lnTo>
                      <a:pt x="1044" y="1214"/>
                    </a:lnTo>
                    <a:lnTo>
                      <a:pt x="1039" y="1217"/>
                    </a:lnTo>
                    <a:lnTo>
                      <a:pt x="1034" y="1218"/>
                    </a:lnTo>
                    <a:lnTo>
                      <a:pt x="1030" y="1220"/>
                    </a:lnTo>
                    <a:lnTo>
                      <a:pt x="1025" y="1220"/>
                    </a:lnTo>
                    <a:lnTo>
                      <a:pt x="1015" y="1218"/>
                    </a:lnTo>
                    <a:lnTo>
                      <a:pt x="1006" y="1217"/>
                    </a:lnTo>
                    <a:lnTo>
                      <a:pt x="1006" y="1217"/>
                    </a:lnTo>
                    <a:lnTo>
                      <a:pt x="987" y="1214"/>
                    </a:lnTo>
                    <a:lnTo>
                      <a:pt x="977" y="1214"/>
                    </a:lnTo>
                    <a:lnTo>
                      <a:pt x="968" y="1214"/>
                    </a:lnTo>
                    <a:lnTo>
                      <a:pt x="958" y="1214"/>
                    </a:lnTo>
                    <a:lnTo>
                      <a:pt x="950" y="1217"/>
                    </a:lnTo>
                    <a:lnTo>
                      <a:pt x="941" y="1222"/>
                    </a:lnTo>
                    <a:lnTo>
                      <a:pt x="933" y="1229"/>
                    </a:lnTo>
                    <a:lnTo>
                      <a:pt x="933" y="1229"/>
                    </a:lnTo>
                    <a:lnTo>
                      <a:pt x="939" y="1231"/>
                    </a:lnTo>
                    <a:lnTo>
                      <a:pt x="946" y="1233"/>
                    </a:lnTo>
                    <a:lnTo>
                      <a:pt x="958" y="1231"/>
                    </a:lnTo>
                    <a:lnTo>
                      <a:pt x="969" y="1229"/>
                    </a:lnTo>
                    <a:lnTo>
                      <a:pt x="974" y="1231"/>
                    </a:lnTo>
                    <a:lnTo>
                      <a:pt x="980" y="1234"/>
                    </a:lnTo>
                    <a:lnTo>
                      <a:pt x="980" y="1234"/>
                    </a:lnTo>
                    <a:lnTo>
                      <a:pt x="984" y="1236"/>
                    </a:lnTo>
                    <a:lnTo>
                      <a:pt x="990" y="1237"/>
                    </a:lnTo>
                    <a:lnTo>
                      <a:pt x="1000" y="1239"/>
                    </a:lnTo>
                    <a:lnTo>
                      <a:pt x="1006" y="1241"/>
                    </a:lnTo>
                    <a:lnTo>
                      <a:pt x="1009" y="1244"/>
                    </a:lnTo>
                    <a:lnTo>
                      <a:pt x="1012" y="1249"/>
                    </a:lnTo>
                    <a:lnTo>
                      <a:pt x="1014" y="1256"/>
                    </a:lnTo>
                    <a:lnTo>
                      <a:pt x="1014" y="1256"/>
                    </a:lnTo>
                    <a:lnTo>
                      <a:pt x="1019" y="1258"/>
                    </a:lnTo>
                    <a:lnTo>
                      <a:pt x="1027" y="1261"/>
                    </a:lnTo>
                    <a:lnTo>
                      <a:pt x="1030" y="1264"/>
                    </a:lnTo>
                    <a:lnTo>
                      <a:pt x="1031" y="1269"/>
                    </a:lnTo>
                    <a:lnTo>
                      <a:pt x="1031" y="1274"/>
                    </a:lnTo>
                    <a:lnTo>
                      <a:pt x="1025" y="1282"/>
                    </a:lnTo>
                    <a:lnTo>
                      <a:pt x="1025" y="1282"/>
                    </a:lnTo>
                    <a:lnTo>
                      <a:pt x="1023" y="1280"/>
                    </a:lnTo>
                    <a:lnTo>
                      <a:pt x="1020" y="1277"/>
                    </a:lnTo>
                    <a:lnTo>
                      <a:pt x="1017" y="1271"/>
                    </a:lnTo>
                    <a:lnTo>
                      <a:pt x="1015" y="1268"/>
                    </a:lnTo>
                    <a:lnTo>
                      <a:pt x="1014" y="1264"/>
                    </a:lnTo>
                    <a:lnTo>
                      <a:pt x="1011" y="1264"/>
                    </a:lnTo>
                    <a:lnTo>
                      <a:pt x="1007" y="1266"/>
                    </a:lnTo>
                    <a:lnTo>
                      <a:pt x="1007" y="1266"/>
                    </a:lnTo>
                    <a:lnTo>
                      <a:pt x="980" y="1279"/>
                    </a:lnTo>
                    <a:lnTo>
                      <a:pt x="969" y="1287"/>
                    </a:lnTo>
                    <a:lnTo>
                      <a:pt x="958" y="1293"/>
                    </a:lnTo>
                    <a:lnTo>
                      <a:pt x="958" y="1293"/>
                    </a:lnTo>
                    <a:lnTo>
                      <a:pt x="936" y="1309"/>
                    </a:lnTo>
                    <a:lnTo>
                      <a:pt x="912" y="1322"/>
                    </a:lnTo>
                    <a:lnTo>
                      <a:pt x="912" y="1322"/>
                    </a:lnTo>
                    <a:lnTo>
                      <a:pt x="888" y="1334"/>
                    </a:lnTo>
                    <a:lnTo>
                      <a:pt x="877" y="1341"/>
                    </a:lnTo>
                    <a:lnTo>
                      <a:pt x="868" y="1350"/>
                    </a:lnTo>
                    <a:lnTo>
                      <a:pt x="868" y="1350"/>
                    </a:lnTo>
                    <a:lnTo>
                      <a:pt x="845" y="1377"/>
                    </a:lnTo>
                    <a:lnTo>
                      <a:pt x="822" y="1401"/>
                    </a:lnTo>
                    <a:lnTo>
                      <a:pt x="811" y="1414"/>
                    </a:lnTo>
                    <a:lnTo>
                      <a:pt x="796" y="1423"/>
                    </a:lnTo>
                    <a:lnTo>
                      <a:pt x="782" y="1433"/>
                    </a:lnTo>
                    <a:lnTo>
                      <a:pt x="766" y="1441"/>
                    </a:lnTo>
                    <a:lnTo>
                      <a:pt x="766" y="1441"/>
                    </a:lnTo>
                    <a:lnTo>
                      <a:pt x="756" y="1447"/>
                    </a:lnTo>
                    <a:lnTo>
                      <a:pt x="752" y="1449"/>
                    </a:lnTo>
                    <a:lnTo>
                      <a:pt x="750" y="1452"/>
                    </a:lnTo>
                    <a:lnTo>
                      <a:pt x="747" y="1457"/>
                    </a:lnTo>
                    <a:lnTo>
                      <a:pt x="747" y="1461"/>
                    </a:lnTo>
                    <a:lnTo>
                      <a:pt x="749" y="1466"/>
                    </a:lnTo>
                    <a:lnTo>
                      <a:pt x="750" y="1472"/>
                    </a:lnTo>
                    <a:lnTo>
                      <a:pt x="750" y="1472"/>
                    </a:lnTo>
                    <a:lnTo>
                      <a:pt x="753" y="1477"/>
                    </a:lnTo>
                    <a:lnTo>
                      <a:pt x="756" y="1480"/>
                    </a:lnTo>
                    <a:lnTo>
                      <a:pt x="760" y="1480"/>
                    </a:lnTo>
                    <a:lnTo>
                      <a:pt x="763" y="1480"/>
                    </a:lnTo>
                    <a:lnTo>
                      <a:pt x="768" y="1476"/>
                    </a:lnTo>
                    <a:lnTo>
                      <a:pt x="774" y="1472"/>
                    </a:lnTo>
                    <a:lnTo>
                      <a:pt x="774" y="1472"/>
                    </a:lnTo>
                    <a:lnTo>
                      <a:pt x="779" y="1472"/>
                    </a:lnTo>
                    <a:lnTo>
                      <a:pt x="782" y="1472"/>
                    </a:lnTo>
                    <a:lnTo>
                      <a:pt x="785" y="1476"/>
                    </a:lnTo>
                    <a:lnTo>
                      <a:pt x="787" y="1477"/>
                    </a:lnTo>
                    <a:lnTo>
                      <a:pt x="788" y="1485"/>
                    </a:lnTo>
                    <a:lnTo>
                      <a:pt x="790" y="1493"/>
                    </a:lnTo>
                    <a:lnTo>
                      <a:pt x="790" y="1493"/>
                    </a:lnTo>
                    <a:lnTo>
                      <a:pt x="780" y="1490"/>
                    </a:lnTo>
                    <a:lnTo>
                      <a:pt x="769" y="1488"/>
                    </a:lnTo>
                    <a:lnTo>
                      <a:pt x="760" y="1488"/>
                    </a:lnTo>
                    <a:lnTo>
                      <a:pt x="750" y="1490"/>
                    </a:lnTo>
                    <a:lnTo>
                      <a:pt x="731" y="1495"/>
                    </a:lnTo>
                    <a:lnTo>
                      <a:pt x="714" y="1503"/>
                    </a:lnTo>
                    <a:lnTo>
                      <a:pt x="695" y="1511"/>
                    </a:lnTo>
                    <a:lnTo>
                      <a:pt x="677" y="1519"/>
                    </a:lnTo>
                    <a:lnTo>
                      <a:pt x="656" y="1523"/>
                    </a:lnTo>
                    <a:lnTo>
                      <a:pt x="647" y="1525"/>
                    </a:lnTo>
                    <a:lnTo>
                      <a:pt x="636" y="1525"/>
                    </a:lnTo>
                    <a:lnTo>
                      <a:pt x="636" y="1525"/>
                    </a:lnTo>
                    <a:lnTo>
                      <a:pt x="648" y="1520"/>
                    </a:lnTo>
                    <a:lnTo>
                      <a:pt x="655" y="1515"/>
                    </a:lnTo>
                    <a:lnTo>
                      <a:pt x="655" y="1515"/>
                    </a:lnTo>
                    <a:lnTo>
                      <a:pt x="668" y="1506"/>
                    </a:lnTo>
                    <a:lnTo>
                      <a:pt x="672" y="1499"/>
                    </a:lnTo>
                    <a:lnTo>
                      <a:pt x="674" y="1496"/>
                    </a:lnTo>
                    <a:lnTo>
                      <a:pt x="674" y="1492"/>
                    </a:lnTo>
                    <a:lnTo>
                      <a:pt x="674" y="1492"/>
                    </a:lnTo>
                    <a:lnTo>
                      <a:pt x="672" y="1488"/>
                    </a:lnTo>
                    <a:lnTo>
                      <a:pt x="671" y="1485"/>
                    </a:lnTo>
                    <a:lnTo>
                      <a:pt x="664" y="1482"/>
                    </a:lnTo>
                    <a:lnTo>
                      <a:pt x="658" y="1480"/>
                    </a:lnTo>
                    <a:lnTo>
                      <a:pt x="652" y="1477"/>
                    </a:lnTo>
                    <a:lnTo>
                      <a:pt x="652" y="1477"/>
                    </a:lnTo>
                    <a:lnTo>
                      <a:pt x="642" y="1474"/>
                    </a:lnTo>
                    <a:lnTo>
                      <a:pt x="637" y="1472"/>
                    </a:lnTo>
                    <a:lnTo>
                      <a:pt x="636" y="1469"/>
                    </a:lnTo>
                    <a:lnTo>
                      <a:pt x="636" y="1469"/>
                    </a:lnTo>
                    <a:lnTo>
                      <a:pt x="634" y="1461"/>
                    </a:lnTo>
                    <a:lnTo>
                      <a:pt x="633" y="1457"/>
                    </a:lnTo>
                    <a:lnTo>
                      <a:pt x="628" y="1453"/>
                    </a:lnTo>
                    <a:lnTo>
                      <a:pt x="625" y="1452"/>
                    </a:lnTo>
                    <a:lnTo>
                      <a:pt x="620" y="1452"/>
                    </a:lnTo>
                    <a:lnTo>
                      <a:pt x="614" y="1453"/>
                    </a:lnTo>
                    <a:lnTo>
                      <a:pt x="604" y="1455"/>
                    </a:lnTo>
                    <a:lnTo>
                      <a:pt x="604" y="1455"/>
                    </a:lnTo>
                    <a:lnTo>
                      <a:pt x="579" y="1461"/>
                    </a:lnTo>
                    <a:lnTo>
                      <a:pt x="548" y="1471"/>
                    </a:lnTo>
                    <a:lnTo>
                      <a:pt x="548" y="1471"/>
                    </a:lnTo>
                    <a:lnTo>
                      <a:pt x="598" y="1484"/>
                    </a:lnTo>
                    <a:lnTo>
                      <a:pt x="598" y="1484"/>
                    </a:lnTo>
                    <a:lnTo>
                      <a:pt x="591" y="1488"/>
                    </a:lnTo>
                    <a:lnTo>
                      <a:pt x="587" y="1493"/>
                    </a:lnTo>
                    <a:lnTo>
                      <a:pt x="582" y="1498"/>
                    </a:lnTo>
                    <a:lnTo>
                      <a:pt x="577" y="1499"/>
                    </a:lnTo>
                    <a:lnTo>
                      <a:pt x="574" y="1499"/>
                    </a:lnTo>
                    <a:lnTo>
                      <a:pt x="574" y="1499"/>
                    </a:lnTo>
                    <a:lnTo>
                      <a:pt x="566" y="1501"/>
                    </a:lnTo>
                    <a:lnTo>
                      <a:pt x="560" y="1504"/>
                    </a:lnTo>
                    <a:lnTo>
                      <a:pt x="555" y="1509"/>
                    </a:lnTo>
                    <a:lnTo>
                      <a:pt x="552" y="1515"/>
                    </a:lnTo>
                    <a:lnTo>
                      <a:pt x="552" y="1515"/>
                    </a:lnTo>
                    <a:lnTo>
                      <a:pt x="552" y="1519"/>
                    </a:lnTo>
                    <a:lnTo>
                      <a:pt x="552" y="1522"/>
                    </a:lnTo>
                    <a:lnTo>
                      <a:pt x="555" y="1525"/>
                    </a:lnTo>
                    <a:lnTo>
                      <a:pt x="556" y="1526"/>
                    </a:lnTo>
                    <a:lnTo>
                      <a:pt x="564" y="1530"/>
                    </a:lnTo>
                    <a:lnTo>
                      <a:pt x="569" y="1533"/>
                    </a:lnTo>
                    <a:lnTo>
                      <a:pt x="569" y="1533"/>
                    </a:lnTo>
                    <a:lnTo>
                      <a:pt x="580" y="1539"/>
                    </a:lnTo>
                    <a:lnTo>
                      <a:pt x="580" y="1539"/>
                    </a:lnTo>
                    <a:lnTo>
                      <a:pt x="583" y="1542"/>
                    </a:lnTo>
                    <a:lnTo>
                      <a:pt x="588" y="1544"/>
                    </a:lnTo>
                    <a:lnTo>
                      <a:pt x="591" y="1547"/>
                    </a:lnTo>
                    <a:lnTo>
                      <a:pt x="591" y="1550"/>
                    </a:lnTo>
                    <a:lnTo>
                      <a:pt x="591" y="1553"/>
                    </a:lnTo>
                    <a:lnTo>
                      <a:pt x="591" y="1553"/>
                    </a:lnTo>
                    <a:lnTo>
                      <a:pt x="590" y="1557"/>
                    </a:lnTo>
                    <a:lnTo>
                      <a:pt x="588" y="1558"/>
                    </a:lnTo>
                    <a:lnTo>
                      <a:pt x="583" y="1560"/>
                    </a:lnTo>
                    <a:lnTo>
                      <a:pt x="572" y="1557"/>
                    </a:lnTo>
                    <a:lnTo>
                      <a:pt x="572" y="1557"/>
                    </a:lnTo>
                    <a:lnTo>
                      <a:pt x="563" y="1557"/>
                    </a:lnTo>
                    <a:lnTo>
                      <a:pt x="553" y="1558"/>
                    </a:lnTo>
                    <a:lnTo>
                      <a:pt x="548" y="1560"/>
                    </a:lnTo>
                    <a:lnTo>
                      <a:pt x="545" y="1563"/>
                    </a:lnTo>
                    <a:lnTo>
                      <a:pt x="544" y="1568"/>
                    </a:lnTo>
                    <a:lnTo>
                      <a:pt x="542" y="1576"/>
                    </a:lnTo>
                    <a:lnTo>
                      <a:pt x="542" y="1576"/>
                    </a:lnTo>
                    <a:lnTo>
                      <a:pt x="550" y="1577"/>
                    </a:lnTo>
                    <a:lnTo>
                      <a:pt x="550" y="1577"/>
                    </a:lnTo>
                    <a:lnTo>
                      <a:pt x="548" y="1580"/>
                    </a:lnTo>
                    <a:lnTo>
                      <a:pt x="548" y="1580"/>
                    </a:lnTo>
                    <a:lnTo>
                      <a:pt x="542" y="1577"/>
                    </a:lnTo>
                    <a:lnTo>
                      <a:pt x="542" y="1577"/>
                    </a:lnTo>
                    <a:lnTo>
                      <a:pt x="536" y="1576"/>
                    </a:lnTo>
                    <a:lnTo>
                      <a:pt x="531" y="1573"/>
                    </a:lnTo>
                    <a:lnTo>
                      <a:pt x="520" y="1566"/>
                    </a:lnTo>
                    <a:lnTo>
                      <a:pt x="513" y="1565"/>
                    </a:lnTo>
                    <a:lnTo>
                      <a:pt x="509" y="1565"/>
                    </a:lnTo>
                    <a:lnTo>
                      <a:pt x="504" y="1566"/>
                    </a:lnTo>
                    <a:lnTo>
                      <a:pt x="499" y="1571"/>
                    </a:lnTo>
                    <a:lnTo>
                      <a:pt x="499" y="1571"/>
                    </a:lnTo>
                    <a:lnTo>
                      <a:pt x="498" y="1576"/>
                    </a:lnTo>
                    <a:lnTo>
                      <a:pt x="496" y="1580"/>
                    </a:lnTo>
                    <a:lnTo>
                      <a:pt x="494" y="1593"/>
                    </a:lnTo>
                    <a:lnTo>
                      <a:pt x="498" y="1606"/>
                    </a:lnTo>
                    <a:lnTo>
                      <a:pt x="501" y="1620"/>
                    </a:lnTo>
                    <a:lnTo>
                      <a:pt x="501" y="1620"/>
                    </a:lnTo>
                    <a:lnTo>
                      <a:pt x="496" y="1620"/>
                    </a:lnTo>
                    <a:lnTo>
                      <a:pt x="490" y="1620"/>
                    </a:lnTo>
                    <a:lnTo>
                      <a:pt x="480" y="1620"/>
                    </a:lnTo>
                    <a:lnTo>
                      <a:pt x="477" y="1619"/>
                    </a:lnTo>
                    <a:lnTo>
                      <a:pt x="475" y="1615"/>
                    </a:lnTo>
                    <a:lnTo>
                      <a:pt x="475" y="1611"/>
                    </a:lnTo>
                    <a:lnTo>
                      <a:pt x="477" y="1601"/>
                    </a:lnTo>
                    <a:lnTo>
                      <a:pt x="477" y="1601"/>
                    </a:lnTo>
                    <a:lnTo>
                      <a:pt x="479" y="1595"/>
                    </a:lnTo>
                    <a:lnTo>
                      <a:pt x="477" y="1588"/>
                    </a:lnTo>
                    <a:lnTo>
                      <a:pt x="472" y="1585"/>
                    </a:lnTo>
                    <a:lnTo>
                      <a:pt x="466" y="1584"/>
                    </a:lnTo>
                    <a:lnTo>
                      <a:pt x="466" y="1584"/>
                    </a:lnTo>
                    <a:lnTo>
                      <a:pt x="458" y="1584"/>
                    </a:lnTo>
                    <a:lnTo>
                      <a:pt x="453" y="1585"/>
                    </a:lnTo>
                    <a:lnTo>
                      <a:pt x="442" y="1593"/>
                    </a:lnTo>
                    <a:lnTo>
                      <a:pt x="436" y="1596"/>
                    </a:lnTo>
                    <a:lnTo>
                      <a:pt x="429" y="1600"/>
                    </a:lnTo>
                    <a:lnTo>
                      <a:pt x="423" y="1601"/>
                    </a:lnTo>
                    <a:lnTo>
                      <a:pt x="417" y="1601"/>
                    </a:lnTo>
                    <a:lnTo>
                      <a:pt x="417" y="1601"/>
                    </a:lnTo>
                    <a:lnTo>
                      <a:pt x="417" y="1625"/>
                    </a:lnTo>
                    <a:lnTo>
                      <a:pt x="417" y="1625"/>
                    </a:lnTo>
                    <a:lnTo>
                      <a:pt x="399" y="1619"/>
                    </a:lnTo>
                    <a:lnTo>
                      <a:pt x="382" y="1614"/>
                    </a:lnTo>
                    <a:lnTo>
                      <a:pt x="363" y="1614"/>
                    </a:lnTo>
                    <a:lnTo>
                      <a:pt x="356" y="1614"/>
                    </a:lnTo>
                    <a:lnTo>
                      <a:pt x="350" y="1615"/>
                    </a:lnTo>
                    <a:lnTo>
                      <a:pt x="350" y="1615"/>
                    </a:lnTo>
                    <a:lnTo>
                      <a:pt x="343" y="1617"/>
                    </a:lnTo>
                    <a:lnTo>
                      <a:pt x="339" y="1620"/>
                    </a:lnTo>
                    <a:lnTo>
                      <a:pt x="337" y="1622"/>
                    </a:lnTo>
                    <a:lnTo>
                      <a:pt x="336" y="1623"/>
                    </a:lnTo>
                    <a:lnTo>
                      <a:pt x="336" y="1628"/>
                    </a:lnTo>
                    <a:lnTo>
                      <a:pt x="336" y="1633"/>
                    </a:lnTo>
                    <a:lnTo>
                      <a:pt x="336" y="1633"/>
                    </a:lnTo>
                    <a:lnTo>
                      <a:pt x="340" y="1654"/>
                    </a:lnTo>
                    <a:lnTo>
                      <a:pt x="343" y="1660"/>
                    </a:lnTo>
                    <a:lnTo>
                      <a:pt x="348" y="1665"/>
                    </a:lnTo>
                    <a:lnTo>
                      <a:pt x="353" y="1668"/>
                    </a:lnTo>
                    <a:lnTo>
                      <a:pt x="361" y="1669"/>
                    </a:lnTo>
                    <a:lnTo>
                      <a:pt x="383" y="1671"/>
                    </a:lnTo>
                    <a:lnTo>
                      <a:pt x="383" y="1671"/>
                    </a:lnTo>
                    <a:lnTo>
                      <a:pt x="396" y="1674"/>
                    </a:lnTo>
                    <a:lnTo>
                      <a:pt x="409" y="1676"/>
                    </a:lnTo>
                    <a:lnTo>
                      <a:pt x="409" y="1676"/>
                    </a:lnTo>
                    <a:lnTo>
                      <a:pt x="413" y="1677"/>
                    </a:lnTo>
                    <a:lnTo>
                      <a:pt x="417" y="1681"/>
                    </a:lnTo>
                    <a:lnTo>
                      <a:pt x="417" y="1684"/>
                    </a:lnTo>
                    <a:lnTo>
                      <a:pt x="417" y="1688"/>
                    </a:lnTo>
                    <a:lnTo>
                      <a:pt x="417" y="1688"/>
                    </a:lnTo>
                    <a:lnTo>
                      <a:pt x="413" y="1698"/>
                    </a:lnTo>
                    <a:lnTo>
                      <a:pt x="410" y="1701"/>
                    </a:lnTo>
                    <a:lnTo>
                      <a:pt x="409" y="1703"/>
                    </a:lnTo>
                    <a:lnTo>
                      <a:pt x="405" y="1701"/>
                    </a:lnTo>
                    <a:lnTo>
                      <a:pt x="405" y="1701"/>
                    </a:lnTo>
                    <a:lnTo>
                      <a:pt x="364" y="1692"/>
                    </a:lnTo>
                    <a:lnTo>
                      <a:pt x="343" y="1685"/>
                    </a:lnTo>
                    <a:lnTo>
                      <a:pt x="324" y="1677"/>
                    </a:lnTo>
                    <a:lnTo>
                      <a:pt x="324" y="1677"/>
                    </a:lnTo>
                    <a:lnTo>
                      <a:pt x="315" y="1671"/>
                    </a:lnTo>
                    <a:lnTo>
                      <a:pt x="309" y="1669"/>
                    </a:lnTo>
                    <a:lnTo>
                      <a:pt x="307" y="1669"/>
                    </a:lnTo>
                    <a:lnTo>
                      <a:pt x="304" y="1671"/>
                    </a:lnTo>
                    <a:lnTo>
                      <a:pt x="296" y="1677"/>
                    </a:lnTo>
                    <a:lnTo>
                      <a:pt x="296" y="1677"/>
                    </a:lnTo>
                    <a:lnTo>
                      <a:pt x="291" y="1682"/>
                    </a:lnTo>
                    <a:lnTo>
                      <a:pt x="285" y="1684"/>
                    </a:lnTo>
                    <a:lnTo>
                      <a:pt x="274" y="1684"/>
                    </a:lnTo>
                    <a:lnTo>
                      <a:pt x="274" y="1684"/>
                    </a:lnTo>
                    <a:lnTo>
                      <a:pt x="261" y="1684"/>
                    </a:lnTo>
                    <a:lnTo>
                      <a:pt x="250" y="1687"/>
                    </a:lnTo>
                    <a:lnTo>
                      <a:pt x="226" y="1695"/>
                    </a:lnTo>
                    <a:lnTo>
                      <a:pt x="226" y="1695"/>
                    </a:lnTo>
                    <a:lnTo>
                      <a:pt x="231" y="1701"/>
                    </a:lnTo>
                    <a:lnTo>
                      <a:pt x="235" y="1704"/>
                    </a:lnTo>
                    <a:lnTo>
                      <a:pt x="240" y="1708"/>
                    </a:lnTo>
                    <a:lnTo>
                      <a:pt x="247" y="1709"/>
                    </a:lnTo>
                    <a:lnTo>
                      <a:pt x="261" y="1711"/>
                    </a:lnTo>
                    <a:lnTo>
                      <a:pt x="267" y="1712"/>
                    </a:lnTo>
                    <a:lnTo>
                      <a:pt x="275" y="1715"/>
                    </a:lnTo>
                    <a:lnTo>
                      <a:pt x="275" y="1715"/>
                    </a:lnTo>
                    <a:lnTo>
                      <a:pt x="247" y="1715"/>
                    </a:lnTo>
                    <a:lnTo>
                      <a:pt x="224" y="1715"/>
                    </a:lnTo>
                    <a:lnTo>
                      <a:pt x="224" y="1715"/>
                    </a:lnTo>
                    <a:lnTo>
                      <a:pt x="213" y="1715"/>
                    </a:lnTo>
                    <a:lnTo>
                      <a:pt x="208" y="1715"/>
                    </a:lnTo>
                    <a:lnTo>
                      <a:pt x="207" y="1717"/>
                    </a:lnTo>
                    <a:lnTo>
                      <a:pt x="204" y="1720"/>
                    </a:lnTo>
                    <a:lnTo>
                      <a:pt x="204" y="1720"/>
                    </a:lnTo>
                    <a:lnTo>
                      <a:pt x="204" y="1722"/>
                    </a:lnTo>
                    <a:lnTo>
                      <a:pt x="205" y="1725"/>
                    </a:lnTo>
                    <a:lnTo>
                      <a:pt x="207" y="1728"/>
                    </a:lnTo>
                    <a:lnTo>
                      <a:pt x="208" y="1731"/>
                    </a:lnTo>
                    <a:lnTo>
                      <a:pt x="208" y="1731"/>
                    </a:lnTo>
                    <a:lnTo>
                      <a:pt x="213" y="1733"/>
                    </a:lnTo>
                    <a:lnTo>
                      <a:pt x="218" y="1736"/>
                    </a:lnTo>
                    <a:lnTo>
                      <a:pt x="224" y="1736"/>
                    </a:lnTo>
                    <a:lnTo>
                      <a:pt x="231" y="1735"/>
                    </a:lnTo>
                    <a:lnTo>
                      <a:pt x="231" y="1735"/>
                    </a:lnTo>
                    <a:lnTo>
                      <a:pt x="247" y="1730"/>
                    </a:lnTo>
                    <a:lnTo>
                      <a:pt x="253" y="1730"/>
                    </a:lnTo>
                    <a:lnTo>
                      <a:pt x="255" y="1731"/>
                    </a:lnTo>
                    <a:lnTo>
                      <a:pt x="256" y="1733"/>
                    </a:lnTo>
                    <a:lnTo>
                      <a:pt x="256" y="1739"/>
                    </a:lnTo>
                    <a:lnTo>
                      <a:pt x="253" y="1757"/>
                    </a:lnTo>
                    <a:lnTo>
                      <a:pt x="253" y="1757"/>
                    </a:lnTo>
                    <a:lnTo>
                      <a:pt x="247" y="1752"/>
                    </a:lnTo>
                    <a:lnTo>
                      <a:pt x="242" y="1750"/>
                    </a:lnTo>
                    <a:lnTo>
                      <a:pt x="229" y="1747"/>
                    </a:lnTo>
                    <a:lnTo>
                      <a:pt x="218" y="1747"/>
                    </a:lnTo>
                    <a:lnTo>
                      <a:pt x="205" y="1749"/>
                    </a:lnTo>
                    <a:lnTo>
                      <a:pt x="205" y="1749"/>
                    </a:lnTo>
                    <a:lnTo>
                      <a:pt x="201" y="1750"/>
                    </a:lnTo>
                    <a:lnTo>
                      <a:pt x="196" y="1752"/>
                    </a:lnTo>
                    <a:lnTo>
                      <a:pt x="193" y="1752"/>
                    </a:lnTo>
                    <a:lnTo>
                      <a:pt x="191" y="1750"/>
                    </a:lnTo>
                    <a:lnTo>
                      <a:pt x="189" y="1749"/>
                    </a:lnTo>
                    <a:lnTo>
                      <a:pt x="188" y="1746"/>
                    </a:lnTo>
                    <a:lnTo>
                      <a:pt x="188" y="1746"/>
                    </a:lnTo>
                    <a:lnTo>
                      <a:pt x="185" y="1738"/>
                    </a:lnTo>
                    <a:lnTo>
                      <a:pt x="181" y="1733"/>
                    </a:lnTo>
                    <a:lnTo>
                      <a:pt x="175" y="1730"/>
                    </a:lnTo>
                    <a:lnTo>
                      <a:pt x="172" y="1730"/>
                    </a:lnTo>
                    <a:lnTo>
                      <a:pt x="167" y="1730"/>
                    </a:lnTo>
                    <a:lnTo>
                      <a:pt x="167" y="1730"/>
                    </a:lnTo>
                    <a:lnTo>
                      <a:pt x="162" y="1733"/>
                    </a:lnTo>
                    <a:lnTo>
                      <a:pt x="161" y="1736"/>
                    </a:lnTo>
                    <a:lnTo>
                      <a:pt x="161" y="1741"/>
                    </a:lnTo>
                    <a:lnTo>
                      <a:pt x="161" y="1746"/>
                    </a:lnTo>
                    <a:lnTo>
                      <a:pt x="161" y="1746"/>
                    </a:lnTo>
                    <a:lnTo>
                      <a:pt x="161" y="1754"/>
                    </a:lnTo>
                    <a:lnTo>
                      <a:pt x="161" y="1762"/>
                    </a:lnTo>
                    <a:lnTo>
                      <a:pt x="161" y="1765"/>
                    </a:lnTo>
                    <a:lnTo>
                      <a:pt x="162" y="1768"/>
                    </a:lnTo>
                    <a:lnTo>
                      <a:pt x="167" y="1769"/>
                    </a:lnTo>
                    <a:lnTo>
                      <a:pt x="174" y="1771"/>
                    </a:lnTo>
                    <a:lnTo>
                      <a:pt x="174" y="1771"/>
                    </a:lnTo>
                    <a:lnTo>
                      <a:pt x="178" y="1771"/>
                    </a:lnTo>
                    <a:lnTo>
                      <a:pt x="181" y="1774"/>
                    </a:lnTo>
                    <a:lnTo>
                      <a:pt x="186" y="1781"/>
                    </a:lnTo>
                    <a:lnTo>
                      <a:pt x="197" y="1798"/>
                    </a:lnTo>
                    <a:lnTo>
                      <a:pt x="197" y="1798"/>
                    </a:lnTo>
                    <a:lnTo>
                      <a:pt x="181" y="1795"/>
                    </a:lnTo>
                    <a:lnTo>
                      <a:pt x="169" y="1789"/>
                    </a:lnTo>
                    <a:lnTo>
                      <a:pt x="158" y="1781"/>
                    </a:lnTo>
                    <a:lnTo>
                      <a:pt x="150" y="1769"/>
                    </a:lnTo>
                    <a:lnTo>
                      <a:pt x="150" y="1769"/>
                    </a:lnTo>
                    <a:lnTo>
                      <a:pt x="150" y="1765"/>
                    </a:lnTo>
                    <a:lnTo>
                      <a:pt x="151" y="1760"/>
                    </a:lnTo>
                    <a:lnTo>
                      <a:pt x="151" y="1758"/>
                    </a:lnTo>
                    <a:lnTo>
                      <a:pt x="150" y="1757"/>
                    </a:lnTo>
                    <a:lnTo>
                      <a:pt x="148" y="1755"/>
                    </a:lnTo>
                    <a:lnTo>
                      <a:pt x="145" y="1754"/>
                    </a:lnTo>
                    <a:lnTo>
                      <a:pt x="145" y="1754"/>
                    </a:lnTo>
                    <a:lnTo>
                      <a:pt x="124" y="1752"/>
                    </a:lnTo>
                    <a:lnTo>
                      <a:pt x="120" y="1754"/>
                    </a:lnTo>
                    <a:lnTo>
                      <a:pt x="116" y="1754"/>
                    </a:lnTo>
                    <a:lnTo>
                      <a:pt x="115" y="1757"/>
                    </a:lnTo>
                    <a:lnTo>
                      <a:pt x="113" y="1760"/>
                    </a:lnTo>
                    <a:lnTo>
                      <a:pt x="113" y="1760"/>
                    </a:lnTo>
                    <a:lnTo>
                      <a:pt x="113" y="1766"/>
                    </a:lnTo>
                    <a:lnTo>
                      <a:pt x="112" y="1771"/>
                    </a:lnTo>
                    <a:lnTo>
                      <a:pt x="105" y="1781"/>
                    </a:lnTo>
                    <a:lnTo>
                      <a:pt x="99" y="1790"/>
                    </a:lnTo>
                    <a:lnTo>
                      <a:pt x="96" y="1796"/>
                    </a:lnTo>
                    <a:lnTo>
                      <a:pt x="94" y="1803"/>
                    </a:lnTo>
                    <a:lnTo>
                      <a:pt x="94" y="1803"/>
                    </a:lnTo>
                    <a:lnTo>
                      <a:pt x="86" y="1792"/>
                    </a:lnTo>
                    <a:lnTo>
                      <a:pt x="78" y="1785"/>
                    </a:lnTo>
                    <a:lnTo>
                      <a:pt x="61" y="1774"/>
                    </a:lnTo>
                    <a:lnTo>
                      <a:pt x="61" y="1774"/>
                    </a:lnTo>
                    <a:lnTo>
                      <a:pt x="54" y="1773"/>
                    </a:lnTo>
                    <a:lnTo>
                      <a:pt x="48" y="1773"/>
                    </a:lnTo>
                    <a:lnTo>
                      <a:pt x="43" y="1774"/>
                    </a:lnTo>
                    <a:lnTo>
                      <a:pt x="38" y="1779"/>
                    </a:lnTo>
                    <a:lnTo>
                      <a:pt x="38" y="1779"/>
                    </a:lnTo>
                    <a:lnTo>
                      <a:pt x="35" y="1784"/>
                    </a:lnTo>
                    <a:lnTo>
                      <a:pt x="35" y="1787"/>
                    </a:lnTo>
                    <a:lnTo>
                      <a:pt x="37" y="1789"/>
                    </a:lnTo>
                    <a:lnTo>
                      <a:pt x="37" y="1792"/>
                    </a:lnTo>
                    <a:lnTo>
                      <a:pt x="42" y="1795"/>
                    </a:lnTo>
                    <a:lnTo>
                      <a:pt x="48" y="1798"/>
                    </a:lnTo>
                    <a:lnTo>
                      <a:pt x="48" y="1798"/>
                    </a:lnTo>
                    <a:lnTo>
                      <a:pt x="54" y="1803"/>
                    </a:lnTo>
                    <a:lnTo>
                      <a:pt x="62" y="1806"/>
                    </a:lnTo>
                    <a:lnTo>
                      <a:pt x="69" y="1809"/>
                    </a:lnTo>
                    <a:lnTo>
                      <a:pt x="75" y="1816"/>
                    </a:lnTo>
                    <a:lnTo>
                      <a:pt x="75" y="1816"/>
                    </a:lnTo>
                    <a:lnTo>
                      <a:pt x="72" y="1820"/>
                    </a:lnTo>
                    <a:lnTo>
                      <a:pt x="67" y="1822"/>
                    </a:lnTo>
                    <a:lnTo>
                      <a:pt x="64" y="1823"/>
                    </a:lnTo>
                    <a:lnTo>
                      <a:pt x="61" y="1823"/>
                    </a:lnTo>
                    <a:lnTo>
                      <a:pt x="53" y="1820"/>
                    </a:lnTo>
                    <a:lnTo>
                      <a:pt x="46" y="1817"/>
                    </a:lnTo>
                    <a:lnTo>
                      <a:pt x="40" y="1812"/>
                    </a:lnTo>
                    <a:lnTo>
                      <a:pt x="34" y="1811"/>
                    </a:lnTo>
                    <a:lnTo>
                      <a:pt x="26" y="1811"/>
                    </a:lnTo>
                    <a:lnTo>
                      <a:pt x="23" y="1812"/>
                    </a:lnTo>
                    <a:lnTo>
                      <a:pt x="19" y="1814"/>
                    </a:lnTo>
                    <a:lnTo>
                      <a:pt x="19" y="1814"/>
                    </a:lnTo>
                    <a:lnTo>
                      <a:pt x="21" y="1820"/>
                    </a:lnTo>
                    <a:lnTo>
                      <a:pt x="24" y="1823"/>
                    </a:lnTo>
                    <a:lnTo>
                      <a:pt x="29" y="1827"/>
                    </a:lnTo>
                    <a:lnTo>
                      <a:pt x="34" y="1828"/>
                    </a:lnTo>
                    <a:lnTo>
                      <a:pt x="43" y="1833"/>
                    </a:lnTo>
                    <a:lnTo>
                      <a:pt x="46" y="1836"/>
                    </a:lnTo>
                    <a:lnTo>
                      <a:pt x="50" y="1841"/>
                    </a:lnTo>
                    <a:lnTo>
                      <a:pt x="50" y="1841"/>
                    </a:lnTo>
                    <a:lnTo>
                      <a:pt x="35" y="1838"/>
                    </a:lnTo>
                    <a:lnTo>
                      <a:pt x="23" y="1836"/>
                    </a:lnTo>
                    <a:lnTo>
                      <a:pt x="23" y="1836"/>
                    </a:lnTo>
                    <a:lnTo>
                      <a:pt x="15" y="1836"/>
                    </a:lnTo>
                    <a:lnTo>
                      <a:pt x="8" y="1836"/>
                    </a:lnTo>
                    <a:lnTo>
                      <a:pt x="4" y="1839"/>
                    </a:lnTo>
                    <a:lnTo>
                      <a:pt x="2" y="1841"/>
                    </a:lnTo>
                    <a:lnTo>
                      <a:pt x="0" y="1844"/>
                    </a:lnTo>
                    <a:lnTo>
                      <a:pt x="0" y="1844"/>
                    </a:lnTo>
                    <a:lnTo>
                      <a:pt x="0" y="1849"/>
                    </a:lnTo>
                    <a:lnTo>
                      <a:pt x="2" y="1850"/>
                    </a:lnTo>
                    <a:lnTo>
                      <a:pt x="4" y="1852"/>
                    </a:lnTo>
                    <a:lnTo>
                      <a:pt x="5" y="1854"/>
                    </a:lnTo>
                    <a:lnTo>
                      <a:pt x="11" y="1855"/>
                    </a:lnTo>
                    <a:lnTo>
                      <a:pt x="18" y="1855"/>
                    </a:lnTo>
                    <a:lnTo>
                      <a:pt x="18" y="1855"/>
                    </a:lnTo>
                    <a:lnTo>
                      <a:pt x="27" y="1857"/>
                    </a:lnTo>
                    <a:lnTo>
                      <a:pt x="31" y="1858"/>
                    </a:lnTo>
                    <a:lnTo>
                      <a:pt x="32" y="1863"/>
                    </a:lnTo>
                    <a:lnTo>
                      <a:pt x="32" y="1863"/>
                    </a:lnTo>
                    <a:lnTo>
                      <a:pt x="32" y="1868"/>
                    </a:lnTo>
                    <a:lnTo>
                      <a:pt x="31" y="1871"/>
                    </a:lnTo>
                    <a:lnTo>
                      <a:pt x="27" y="1873"/>
                    </a:lnTo>
                    <a:lnTo>
                      <a:pt x="24" y="1874"/>
                    </a:lnTo>
                    <a:lnTo>
                      <a:pt x="24" y="1874"/>
                    </a:lnTo>
                    <a:lnTo>
                      <a:pt x="19" y="1876"/>
                    </a:lnTo>
                    <a:lnTo>
                      <a:pt x="16" y="1879"/>
                    </a:lnTo>
                    <a:lnTo>
                      <a:pt x="15" y="1882"/>
                    </a:lnTo>
                    <a:lnTo>
                      <a:pt x="15" y="1885"/>
                    </a:lnTo>
                    <a:lnTo>
                      <a:pt x="18" y="1892"/>
                    </a:lnTo>
                    <a:lnTo>
                      <a:pt x="18" y="1898"/>
                    </a:lnTo>
                    <a:lnTo>
                      <a:pt x="18" y="1898"/>
                    </a:lnTo>
                    <a:lnTo>
                      <a:pt x="19" y="1901"/>
                    </a:lnTo>
                    <a:lnTo>
                      <a:pt x="21" y="1904"/>
                    </a:lnTo>
                    <a:lnTo>
                      <a:pt x="23" y="1906"/>
                    </a:lnTo>
                    <a:lnTo>
                      <a:pt x="24" y="1906"/>
                    </a:lnTo>
                    <a:lnTo>
                      <a:pt x="31" y="1906"/>
                    </a:lnTo>
                    <a:lnTo>
                      <a:pt x="35" y="1906"/>
                    </a:lnTo>
                    <a:lnTo>
                      <a:pt x="35" y="1906"/>
                    </a:lnTo>
                    <a:lnTo>
                      <a:pt x="58" y="1908"/>
                    </a:lnTo>
                    <a:lnTo>
                      <a:pt x="58" y="1908"/>
                    </a:lnTo>
                    <a:lnTo>
                      <a:pt x="62" y="1911"/>
                    </a:lnTo>
                    <a:lnTo>
                      <a:pt x="65" y="1914"/>
                    </a:lnTo>
                    <a:lnTo>
                      <a:pt x="65" y="1919"/>
                    </a:lnTo>
                    <a:lnTo>
                      <a:pt x="65" y="1925"/>
                    </a:lnTo>
                    <a:lnTo>
                      <a:pt x="65" y="1925"/>
                    </a:lnTo>
                    <a:lnTo>
                      <a:pt x="64" y="1928"/>
                    </a:lnTo>
                    <a:lnTo>
                      <a:pt x="62" y="1930"/>
                    </a:lnTo>
                    <a:lnTo>
                      <a:pt x="54" y="1931"/>
                    </a:lnTo>
                    <a:lnTo>
                      <a:pt x="54" y="1931"/>
                    </a:lnTo>
                    <a:lnTo>
                      <a:pt x="40" y="1933"/>
                    </a:lnTo>
                    <a:lnTo>
                      <a:pt x="37" y="1935"/>
                    </a:lnTo>
                    <a:lnTo>
                      <a:pt x="34" y="1935"/>
                    </a:lnTo>
                    <a:lnTo>
                      <a:pt x="32" y="1938"/>
                    </a:lnTo>
                    <a:lnTo>
                      <a:pt x="31" y="1941"/>
                    </a:lnTo>
                    <a:lnTo>
                      <a:pt x="31" y="1951"/>
                    </a:lnTo>
                    <a:lnTo>
                      <a:pt x="31" y="1951"/>
                    </a:lnTo>
                    <a:lnTo>
                      <a:pt x="32" y="1966"/>
                    </a:lnTo>
                    <a:lnTo>
                      <a:pt x="34" y="1974"/>
                    </a:lnTo>
                    <a:lnTo>
                      <a:pt x="35" y="1982"/>
                    </a:lnTo>
                    <a:lnTo>
                      <a:pt x="38" y="1989"/>
                    </a:lnTo>
                    <a:lnTo>
                      <a:pt x="45" y="1995"/>
                    </a:lnTo>
                    <a:lnTo>
                      <a:pt x="51" y="2001"/>
                    </a:lnTo>
                    <a:lnTo>
                      <a:pt x="59" y="2008"/>
                    </a:lnTo>
                    <a:lnTo>
                      <a:pt x="59" y="2008"/>
                    </a:lnTo>
                    <a:lnTo>
                      <a:pt x="21" y="2008"/>
                    </a:lnTo>
                    <a:lnTo>
                      <a:pt x="21" y="2008"/>
                    </a:lnTo>
                    <a:lnTo>
                      <a:pt x="21" y="2017"/>
                    </a:lnTo>
                    <a:lnTo>
                      <a:pt x="23" y="2025"/>
                    </a:lnTo>
                    <a:lnTo>
                      <a:pt x="27" y="2033"/>
                    </a:lnTo>
                    <a:lnTo>
                      <a:pt x="34" y="2039"/>
                    </a:lnTo>
                    <a:lnTo>
                      <a:pt x="34" y="2039"/>
                    </a:lnTo>
                    <a:lnTo>
                      <a:pt x="29" y="2041"/>
                    </a:lnTo>
                    <a:lnTo>
                      <a:pt x="24" y="2039"/>
                    </a:lnTo>
                    <a:lnTo>
                      <a:pt x="13" y="2036"/>
                    </a:lnTo>
                    <a:lnTo>
                      <a:pt x="10" y="2038"/>
                    </a:lnTo>
                    <a:lnTo>
                      <a:pt x="8" y="2039"/>
                    </a:lnTo>
                    <a:lnTo>
                      <a:pt x="10" y="2046"/>
                    </a:lnTo>
                    <a:lnTo>
                      <a:pt x="15" y="2055"/>
                    </a:lnTo>
                    <a:lnTo>
                      <a:pt x="15" y="2055"/>
                    </a:lnTo>
                    <a:lnTo>
                      <a:pt x="15" y="2062"/>
                    </a:lnTo>
                    <a:lnTo>
                      <a:pt x="15" y="2070"/>
                    </a:lnTo>
                    <a:lnTo>
                      <a:pt x="11" y="2078"/>
                    </a:lnTo>
                    <a:lnTo>
                      <a:pt x="7" y="2084"/>
                    </a:lnTo>
                    <a:lnTo>
                      <a:pt x="7" y="2084"/>
                    </a:lnTo>
                    <a:lnTo>
                      <a:pt x="2" y="2092"/>
                    </a:lnTo>
                    <a:lnTo>
                      <a:pt x="0" y="2097"/>
                    </a:lnTo>
                    <a:lnTo>
                      <a:pt x="2" y="2101"/>
                    </a:lnTo>
                    <a:lnTo>
                      <a:pt x="5" y="2106"/>
                    </a:lnTo>
                    <a:lnTo>
                      <a:pt x="15" y="2111"/>
                    </a:lnTo>
                    <a:lnTo>
                      <a:pt x="24" y="2114"/>
                    </a:lnTo>
                    <a:lnTo>
                      <a:pt x="24" y="2114"/>
                    </a:lnTo>
                    <a:lnTo>
                      <a:pt x="29" y="2117"/>
                    </a:lnTo>
                    <a:lnTo>
                      <a:pt x="37" y="2117"/>
                    </a:lnTo>
                    <a:lnTo>
                      <a:pt x="43" y="2119"/>
                    </a:lnTo>
                    <a:lnTo>
                      <a:pt x="51" y="2120"/>
                    </a:lnTo>
                    <a:lnTo>
                      <a:pt x="51" y="2120"/>
                    </a:lnTo>
                    <a:lnTo>
                      <a:pt x="54" y="2125"/>
                    </a:lnTo>
                    <a:lnTo>
                      <a:pt x="58" y="2128"/>
                    </a:lnTo>
                    <a:lnTo>
                      <a:pt x="58" y="2132"/>
                    </a:lnTo>
                    <a:lnTo>
                      <a:pt x="54" y="2135"/>
                    </a:lnTo>
                    <a:lnTo>
                      <a:pt x="54" y="2135"/>
                    </a:lnTo>
                    <a:lnTo>
                      <a:pt x="45" y="2141"/>
                    </a:lnTo>
                    <a:lnTo>
                      <a:pt x="40" y="2147"/>
                    </a:lnTo>
                    <a:lnTo>
                      <a:pt x="38" y="2154"/>
                    </a:lnTo>
                    <a:lnTo>
                      <a:pt x="40" y="2160"/>
                    </a:lnTo>
                    <a:lnTo>
                      <a:pt x="43" y="2167"/>
                    </a:lnTo>
                    <a:lnTo>
                      <a:pt x="46" y="2173"/>
                    </a:lnTo>
                    <a:lnTo>
                      <a:pt x="50" y="2179"/>
                    </a:lnTo>
                    <a:lnTo>
                      <a:pt x="53" y="2186"/>
                    </a:lnTo>
                    <a:lnTo>
                      <a:pt x="53" y="2186"/>
                    </a:lnTo>
                    <a:lnTo>
                      <a:pt x="54" y="2192"/>
                    </a:lnTo>
                    <a:lnTo>
                      <a:pt x="58" y="2198"/>
                    </a:lnTo>
                    <a:lnTo>
                      <a:pt x="61" y="2201"/>
                    </a:lnTo>
                    <a:lnTo>
                      <a:pt x="64" y="2203"/>
                    </a:lnTo>
                    <a:lnTo>
                      <a:pt x="69" y="2205"/>
                    </a:lnTo>
                    <a:lnTo>
                      <a:pt x="73" y="2205"/>
                    </a:lnTo>
                    <a:lnTo>
                      <a:pt x="80" y="2203"/>
                    </a:lnTo>
                    <a:lnTo>
                      <a:pt x="85" y="2200"/>
                    </a:lnTo>
                    <a:lnTo>
                      <a:pt x="85" y="2200"/>
                    </a:lnTo>
                    <a:lnTo>
                      <a:pt x="91" y="2198"/>
                    </a:lnTo>
                    <a:lnTo>
                      <a:pt x="96" y="2197"/>
                    </a:lnTo>
                    <a:lnTo>
                      <a:pt x="102" y="2197"/>
                    </a:lnTo>
                    <a:lnTo>
                      <a:pt x="107" y="2197"/>
                    </a:lnTo>
                    <a:lnTo>
                      <a:pt x="112" y="2198"/>
                    </a:lnTo>
                    <a:lnTo>
                      <a:pt x="115" y="2201"/>
                    </a:lnTo>
                    <a:lnTo>
                      <a:pt x="120" y="2205"/>
                    </a:lnTo>
                    <a:lnTo>
                      <a:pt x="121" y="2211"/>
                    </a:lnTo>
                    <a:lnTo>
                      <a:pt x="121" y="2211"/>
                    </a:lnTo>
                    <a:lnTo>
                      <a:pt x="127" y="2221"/>
                    </a:lnTo>
                    <a:lnTo>
                      <a:pt x="134" y="2230"/>
                    </a:lnTo>
                    <a:lnTo>
                      <a:pt x="135" y="2236"/>
                    </a:lnTo>
                    <a:lnTo>
                      <a:pt x="135" y="2243"/>
                    </a:lnTo>
                    <a:lnTo>
                      <a:pt x="132" y="2248"/>
                    </a:lnTo>
                    <a:lnTo>
                      <a:pt x="127" y="2254"/>
                    </a:lnTo>
                    <a:lnTo>
                      <a:pt x="127" y="2254"/>
                    </a:lnTo>
                    <a:lnTo>
                      <a:pt x="120" y="2263"/>
                    </a:lnTo>
                    <a:lnTo>
                      <a:pt x="118" y="2267"/>
                    </a:lnTo>
                    <a:lnTo>
                      <a:pt x="116" y="2271"/>
                    </a:lnTo>
                    <a:lnTo>
                      <a:pt x="118" y="2275"/>
                    </a:lnTo>
                    <a:lnTo>
                      <a:pt x="120" y="2278"/>
                    </a:lnTo>
                    <a:lnTo>
                      <a:pt x="124" y="2281"/>
                    </a:lnTo>
                    <a:lnTo>
                      <a:pt x="132" y="2282"/>
                    </a:lnTo>
                    <a:lnTo>
                      <a:pt x="132" y="2282"/>
                    </a:lnTo>
                    <a:lnTo>
                      <a:pt x="135" y="2284"/>
                    </a:lnTo>
                    <a:lnTo>
                      <a:pt x="137" y="2287"/>
                    </a:lnTo>
                    <a:lnTo>
                      <a:pt x="137" y="2290"/>
                    </a:lnTo>
                    <a:lnTo>
                      <a:pt x="134" y="2295"/>
                    </a:lnTo>
                    <a:lnTo>
                      <a:pt x="134" y="2295"/>
                    </a:lnTo>
                    <a:lnTo>
                      <a:pt x="127" y="2302"/>
                    </a:lnTo>
                    <a:lnTo>
                      <a:pt x="120" y="2306"/>
                    </a:lnTo>
                    <a:lnTo>
                      <a:pt x="110" y="2306"/>
                    </a:lnTo>
                    <a:lnTo>
                      <a:pt x="100" y="2306"/>
                    </a:lnTo>
                    <a:lnTo>
                      <a:pt x="100" y="2306"/>
                    </a:lnTo>
                    <a:lnTo>
                      <a:pt x="94" y="2303"/>
                    </a:lnTo>
                    <a:lnTo>
                      <a:pt x="89" y="2298"/>
                    </a:lnTo>
                    <a:lnTo>
                      <a:pt x="88" y="2292"/>
                    </a:lnTo>
                    <a:lnTo>
                      <a:pt x="89" y="2284"/>
                    </a:lnTo>
                    <a:lnTo>
                      <a:pt x="89" y="2284"/>
                    </a:lnTo>
                    <a:lnTo>
                      <a:pt x="91" y="2279"/>
                    </a:lnTo>
                    <a:lnTo>
                      <a:pt x="91" y="2276"/>
                    </a:lnTo>
                    <a:lnTo>
                      <a:pt x="88" y="2268"/>
                    </a:lnTo>
                    <a:lnTo>
                      <a:pt x="85" y="2260"/>
                    </a:lnTo>
                    <a:lnTo>
                      <a:pt x="83" y="2255"/>
                    </a:lnTo>
                    <a:lnTo>
                      <a:pt x="83" y="2251"/>
                    </a:lnTo>
                    <a:lnTo>
                      <a:pt x="83" y="2251"/>
                    </a:lnTo>
                    <a:lnTo>
                      <a:pt x="91" y="2252"/>
                    </a:lnTo>
                    <a:lnTo>
                      <a:pt x="94" y="2254"/>
                    </a:lnTo>
                    <a:lnTo>
                      <a:pt x="97" y="2254"/>
                    </a:lnTo>
                    <a:lnTo>
                      <a:pt x="97" y="2254"/>
                    </a:lnTo>
                    <a:lnTo>
                      <a:pt x="105" y="2251"/>
                    </a:lnTo>
                    <a:lnTo>
                      <a:pt x="112" y="2248"/>
                    </a:lnTo>
                    <a:lnTo>
                      <a:pt x="115" y="2244"/>
                    </a:lnTo>
                    <a:lnTo>
                      <a:pt x="116" y="2241"/>
                    </a:lnTo>
                    <a:lnTo>
                      <a:pt x="116" y="2238"/>
                    </a:lnTo>
                    <a:lnTo>
                      <a:pt x="116" y="2233"/>
                    </a:lnTo>
                    <a:lnTo>
                      <a:pt x="116" y="2233"/>
                    </a:lnTo>
                    <a:lnTo>
                      <a:pt x="115" y="2228"/>
                    </a:lnTo>
                    <a:lnTo>
                      <a:pt x="112" y="2225"/>
                    </a:lnTo>
                    <a:lnTo>
                      <a:pt x="108" y="2224"/>
                    </a:lnTo>
                    <a:lnTo>
                      <a:pt x="105" y="2222"/>
                    </a:lnTo>
                    <a:lnTo>
                      <a:pt x="99" y="2224"/>
                    </a:lnTo>
                    <a:lnTo>
                      <a:pt x="93" y="2225"/>
                    </a:lnTo>
                    <a:lnTo>
                      <a:pt x="93" y="2225"/>
                    </a:lnTo>
                    <a:lnTo>
                      <a:pt x="78" y="2230"/>
                    </a:lnTo>
                    <a:lnTo>
                      <a:pt x="70" y="2232"/>
                    </a:lnTo>
                    <a:lnTo>
                      <a:pt x="64" y="2235"/>
                    </a:lnTo>
                    <a:lnTo>
                      <a:pt x="58" y="2240"/>
                    </a:lnTo>
                    <a:lnTo>
                      <a:pt x="54" y="2244"/>
                    </a:lnTo>
                    <a:lnTo>
                      <a:pt x="53" y="2252"/>
                    </a:lnTo>
                    <a:lnTo>
                      <a:pt x="53" y="2263"/>
                    </a:lnTo>
                    <a:lnTo>
                      <a:pt x="53" y="2263"/>
                    </a:lnTo>
                    <a:lnTo>
                      <a:pt x="51" y="2267"/>
                    </a:lnTo>
                    <a:lnTo>
                      <a:pt x="48" y="2270"/>
                    </a:lnTo>
                    <a:lnTo>
                      <a:pt x="48" y="2270"/>
                    </a:lnTo>
                    <a:lnTo>
                      <a:pt x="37" y="2271"/>
                    </a:lnTo>
                    <a:lnTo>
                      <a:pt x="29" y="2276"/>
                    </a:lnTo>
                    <a:lnTo>
                      <a:pt x="24" y="2281"/>
                    </a:lnTo>
                    <a:lnTo>
                      <a:pt x="23" y="2287"/>
                    </a:lnTo>
                    <a:lnTo>
                      <a:pt x="21" y="2294"/>
                    </a:lnTo>
                    <a:lnTo>
                      <a:pt x="23" y="2302"/>
                    </a:lnTo>
                    <a:lnTo>
                      <a:pt x="26" y="2317"/>
                    </a:lnTo>
                    <a:lnTo>
                      <a:pt x="26" y="2317"/>
                    </a:lnTo>
                    <a:lnTo>
                      <a:pt x="31" y="2316"/>
                    </a:lnTo>
                    <a:lnTo>
                      <a:pt x="32" y="2313"/>
                    </a:lnTo>
                    <a:lnTo>
                      <a:pt x="37" y="2306"/>
                    </a:lnTo>
                    <a:lnTo>
                      <a:pt x="40" y="2305"/>
                    </a:lnTo>
                    <a:lnTo>
                      <a:pt x="42" y="2302"/>
                    </a:lnTo>
                    <a:lnTo>
                      <a:pt x="45" y="2302"/>
                    </a:lnTo>
                    <a:lnTo>
                      <a:pt x="48" y="2303"/>
                    </a:lnTo>
                    <a:lnTo>
                      <a:pt x="48" y="2303"/>
                    </a:lnTo>
                    <a:lnTo>
                      <a:pt x="53" y="2306"/>
                    </a:lnTo>
                    <a:lnTo>
                      <a:pt x="54" y="2309"/>
                    </a:lnTo>
                    <a:lnTo>
                      <a:pt x="54" y="2313"/>
                    </a:lnTo>
                    <a:lnTo>
                      <a:pt x="53" y="2316"/>
                    </a:lnTo>
                    <a:lnTo>
                      <a:pt x="50" y="2322"/>
                    </a:lnTo>
                    <a:lnTo>
                      <a:pt x="45" y="2327"/>
                    </a:lnTo>
                    <a:lnTo>
                      <a:pt x="45" y="2327"/>
                    </a:lnTo>
                    <a:lnTo>
                      <a:pt x="35" y="2357"/>
                    </a:lnTo>
                    <a:lnTo>
                      <a:pt x="26" y="2387"/>
                    </a:lnTo>
                    <a:lnTo>
                      <a:pt x="26" y="2387"/>
                    </a:lnTo>
                    <a:lnTo>
                      <a:pt x="24" y="2392"/>
                    </a:lnTo>
                    <a:lnTo>
                      <a:pt x="23" y="2397"/>
                    </a:lnTo>
                    <a:lnTo>
                      <a:pt x="24" y="2400"/>
                    </a:lnTo>
                    <a:lnTo>
                      <a:pt x="26" y="2403"/>
                    </a:lnTo>
                    <a:lnTo>
                      <a:pt x="31" y="2408"/>
                    </a:lnTo>
                    <a:lnTo>
                      <a:pt x="37" y="2411"/>
                    </a:lnTo>
                    <a:lnTo>
                      <a:pt x="37" y="2411"/>
                    </a:lnTo>
                    <a:lnTo>
                      <a:pt x="40" y="2413"/>
                    </a:lnTo>
                    <a:lnTo>
                      <a:pt x="43" y="2413"/>
                    </a:lnTo>
                    <a:lnTo>
                      <a:pt x="46" y="2411"/>
                    </a:lnTo>
                    <a:lnTo>
                      <a:pt x="48" y="2410"/>
                    </a:lnTo>
                    <a:lnTo>
                      <a:pt x="51" y="2403"/>
                    </a:lnTo>
                    <a:lnTo>
                      <a:pt x="53" y="2397"/>
                    </a:lnTo>
                    <a:lnTo>
                      <a:pt x="53" y="2397"/>
                    </a:lnTo>
                    <a:lnTo>
                      <a:pt x="54" y="2389"/>
                    </a:lnTo>
                    <a:lnTo>
                      <a:pt x="58" y="2386"/>
                    </a:lnTo>
                    <a:lnTo>
                      <a:pt x="59" y="2384"/>
                    </a:lnTo>
                    <a:lnTo>
                      <a:pt x="65" y="2384"/>
                    </a:lnTo>
                    <a:lnTo>
                      <a:pt x="73" y="2386"/>
                    </a:lnTo>
                    <a:lnTo>
                      <a:pt x="73" y="2386"/>
                    </a:lnTo>
                    <a:lnTo>
                      <a:pt x="86" y="2387"/>
                    </a:lnTo>
                    <a:lnTo>
                      <a:pt x="99" y="2387"/>
                    </a:lnTo>
                    <a:lnTo>
                      <a:pt x="110" y="2384"/>
                    </a:lnTo>
                    <a:lnTo>
                      <a:pt x="120" y="2381"/>
                    </a:lnTo>
                    <a:lnTo>
                      <a:pt x="129" y="2375"/>
                    </a:lnTo>
                    <a:lnTo>
                      <a:pt x="137" y="2368"/>
                    </a:lnTo>
                    <a:lnTo>
                      <a:pt x="143" y="2359"/>
                    </a:lnTo>
                    <a:lnTo>
                      <a:pt x="147" y="2349"/>
                    </a:lnTo>
                    <a:lnTo>
                      <a:pt x="147" y="2349"/>
                    </a:lnTo>
                    <a:lnTo>
                      <a:pt x="147" y="2359"/>
                    </a:lnTo>
                    <a:lnTo>
                      <a:pt x="150" y="2367"/>
                    </a:lnTo>
                    <a:lnTo>
                      <a:pt x="154" y="2371"/>
                    </a:lnTo>
                    <a:lnTo>
                      <a:pt x="161" y="2376"/>
                    </a:lnTo>
                    <a:lnTo>
                      <a:pt x="174" y="2383"/>
                    </a:lnTo>
                    <a:lnTo>
                      <a:pt x="180" y="2387"/>
                    </a:lnTo>
                    <a:lnTo>
                      <a:pt x="185" y="2394"/>
                    </a:lnTo>
                    <a:lnTo>
                      <a:pt x="185" y="2394"/>
                    </a:lnTo>
                    <a:lnTo>
                      <a:pt x="178" y="2395"/>
                    </a:lnTo>
                    <a:lnTo>
                      <a:pt x="174" y="2398"/>
                    </a:lnTo>
                    <a:lnTo>
                      <a:pt x="169" y="2402"/>
                    </a:lnTo>
                    <a:lnTo>
                      <a:pt x="166" y="2406"/>
                    </a:lnTo>
                    <a:lnTo>
                      <a:pt x="159" y="2416"/>
                    </a:lnTo>
                    <a:lnTo>
                      <a:pt x="154" y="2421"/>
                    </a:lnTo>
                    <a:lnTo>
                      <a:pt x="150" y="2424"/>
                    </a:lnTo>
                    <a:lnTo>
                      <a:pt x="150" y="2424"/>
                    </a:lnTo>
                    <a:lnTo>
                      <a:pt x="148" y="2427"/>
                    </a:lnTo>
                    <a:lnTo>
                      <a:pt x="148" y="2430"/>
                    </a:lnTo>
                    <a:lnTo>
                      <a:pt x="156" y="2438"/>
                    </a:lnTo>
                    <a:lnTo>
                      <a:pt x="161" y="2444"/>
                    </a:lnTo>
                    <a:lnTo>
                      <a:pt x="164" y="2451"/>
                    </a:lnTo>
                    <a:lnTo>
                      <a:pt x="164" y="2457"/>
                    </a:lnTo>
                    <a:lnTo>
                      <a:pt x="162" y="2465"/>
                    </a:lnTo>
                    <a:lnTo>
                      <a:pt x="162" y="2465"/>
                    </a:lnTo>
                    <a:lnTo>
                      <a:pt x="140" y="2454"/>
                    </a:lnTo>
                    <a:lnTo>
                      <a:pt x="140" y="2454"/>
                    </a:lnTo>
                    <a:lnTo>
                      <a:pt x="115" y="2443"/>
                    </a:lnTo>
                    <a:lnTo>
                      <a:pt x="108" y="2441"/>
                    </a:lnTo>
                    <a:lnTo>
                      <a:pt x="102" y="2443"/>
                    </a:lnTo>
                    <a:lnTo>
                      <a:pt x="97" y="2446"/>
                    </a:lnTo>
                    <a:lnTo>
                      <a:pt x="94" y="2452"/>
                    </a:lnTo>
                    <a:lnTo>
                      <a:pt x="85" y="2475"/>
                    </a:lnTo>
                    <a:lnTo>
                      <a:pt x="85" y="2475"/>
                    </a:lnTo>
                    <a:lnTo>
                      <a:pt x="83" y="2484"/>
                    </a:lnTo>
                    <a:lnTo>
                      <a:pt x="81" y="2492"/>
                    </a:lnTo>
                    <a:lnTo>
                      <a:pt x="81" y="2500"/>
                    </a:lnTo>
                    <a:lnTo>
                      <a:pt x="85" y="2508"/>
                    </a:lnTo>
                    <a:lnTo>
                      <a:pt x="88" y="2516"/>
                    </a:lnTo>
                    <a:lnTo>
                      <a:pt x="91" y="2524"/>
                    </a:lnTo>
                    <a:lnTo>
                      <a:pt x="102" y="2537"/>
                    </a:lnTo>
                    <a:lnTo>
                      <a:pt x="102" y="2537"/>
                    </a:lnTo>
                    <a:lnTo>
                      <a:pt x="120" y="2552"/>
                    </a:lnTo>
                    <a:lnTo>
                      <a:pt x="137" y="2565"/>
                    </a:lnTo>
                    <a:lnTo>
                      <a:pt x="154" y="2578"/>
                    </a:lnTo>
                    <a:lnTo>
                      <a:pt x="174" y="2587"/>
                    </a:lnTo>
                    <a:lnTo>
                      <a:pt x="194" y="2597"/>
                    </a:lnTo>
                    <a:lnTo>
                      <a:pt x="215" y="2603"/>
                    </a:lnTo>
                    <a:lnTo>
                      <a:pt x="237" y="2610"/>
                    </a:lnTo>
                    <a:lnTo>
                      <a:pt x="261" y="2613"/>
                    </a:lnTo>
                    <a:lnTo>
                      <a:pt x="261" y="2613"/>
                    </a:lnTo>
                    <a:lnTo>
                      <a:pt x="256" y="2619"/>
                    </a:lnTo>
                    <a:lnTo>
                      <a:pt x="253" y="2624"/>
                    </a:lnTo>
                    <a:lnTo>
                      <a:pt x="253" y="2629"/>
                    </a:lnTo>
                    <a:lnTo>
                      <a:pt x="253" y="2633"/>
                    </a:lnTo>
                    <a:lnTo>
                      <a:pt x="255" y="2637"/>
                    </a:lnTo>
                    <a:lnTo>
                      <a:pt x="259" y="2640"/>
                    </a:lnTo>
                    <a:lnTo>
                      <a:pt x="262" y="2641"/>
                    </a:lnTo>
                    <a:lnTo>
                      <a:pt x="269" y="2643"/>
                    </a:lnTo>
                    <a:lnTo>
                      <a:pt x="269" y="2643"/>
                    </a:lnTo>
                    <a:lnTo>
                      <a:pt x="312" y="2648"/>
                    </a:lnTo>
                    <a:lnTo>
                      <a:pt x="355" y="2653"/>
                    </a:lnTo>
                    <a:lnTo>
                      <a:pt x="396" y="2656"/>
                    </a:lnTo>
                    <a:lnTo>
                      <a:pt x="418" y="2654"/>
                    </a:lnTo>
                    <a:lnTo>
                      <a:pt x="440" y="2653"/>
                    </a:lnTo>
                    <a:lnTo>
                      <a:pt x="440" y="2653"/>
                    </a:lnTo>
                    <a:lnTo>
                      <a:pt x="442" y="2651"/>
                    </a:lnTo>
                    <a:lnTo>
                      <a:pt x="442" y="2651"/>
                    </a:lnTo>
                    <a:lnTo>
                      <a:pt x="464" y="2641"/>
                    </a:lnTo>
                    <a:lnTo>
                      <a:pt x="486" y="2633"/>
                    </a:lnTo>
                    <a:lnTo>
                      <a:pt x="509" y="2626"/>
                    </a:lnTo>
                    <a:lnTo>
                      <a:pt x="531" y="2618"/>
                    </a:lnTo>
                    <a:lnTo>
                      <a:pt x="531" y="2618"/>
                    </a:lnTo>
                    <a:lnTo>
                      <a:pt x="555" y="2608"/>
                    </a:lnTo>
                    <a:lnTo>
                      <a:pt x="579" y="2599"/>
                    </a:lnTo>
                    <a:lnTo>
                      <a:pt x="590" y="2594"/>
                    </a:lnTo>
                    <a:lnTo>
                      <a:pt x="601" y="2586"/>
                    </a:lnTo>
                    <a:lnTo>
                      <a:pt x="609" y="2578"/>
                    </a:lnTo>
                    <a:lnTo>
                      <a:pt x="617" y="2568"/>
                    </a:lnTo>
                    <a:lnTo>
                      <a:pt x="617" y="2568"/>
                    </a:lnTo>
                    <a:lnTo>
                      <a:pt x="623" y="2559"/>
                    </a:lnTo>
                    <a:lnTo>
                      <a:pt x="631" y="2551"/>
                    </a:lnTo>
                    <a:lnTo>
                      <a:pt x="650" y="2540"/>
                    </a:lnTo>
                    <a:lnTo>
                      <a:pt x="660" y="2533"/>
                    </a:lnTo>
                    <a:lnTo>
                      <a:pt x="668" y="2527"/>
                    </a:lnTo>
                    <a:lnTo>
                      <a:pt x="672" y="2518"/>
                    </a:lnTo>
                    <a:lnTo>
                      <a:pt x="674" y="2511"/>
                    </a:lnTo>
                    <a:lnTo>
                      <a:pt x="674" y="2505"/>
                    </a:lnTo>
                    <a:lnTo>
                      <a:pt x="674" y="2505"/>
                    </a:lnTo>
                    <a:lnTo>
                      <a:pt x="685" y="2506"/>
                    </a:lnTo>
                    <a:lnTo>
                      <a:pt x="693" y="2505"/>
                    </a:lnTo>
                    <a:lnTo>
                      <a:pt x="699" y="2502"/>
                    </a:lnTo>
                    <a:lnTo>
                      <a:pt x="706" y="2495"/>
                    </a:lnTo>
                    <a:lnTo>
                      <a:pt x="715" y="2483"/>
                    </a:lnTo>
                    <a:lnTo>
                      <a:pt x="722" y="2478"/>
                    </a:lnTo>
                    <a:lnTo>
                      <a:pt x="728" y="2473"/>
                    </a:lnTo>
                    <a:lnTo>
                      <a:pt x="728" y="2473"/>
                    </a:lnTo>
                    <a:lnTo>
                      <a:pt x="737" y="2470"/>
                    </a:lnTo>
                    <a:lnTo>
                      <a:pt x="745" y="2464"/>
                    </a:lnTo>
                    <a:lnTo>
                      <a:pt x="752" y="2457"/>
                    </a:lnTo>
                    <a:lnTo>
                      <a:pt x="756" y="2449"/>
                    </a:lnTo>
                    <a:lnTo>
                      <a:pt x="756" y="2449"/>
                    </a:lnTo>
                    <a:lnTo>
                      <a:pt x="760" y="2441"/>
                    </a:lnTo>
                    <a:lnTo>
                      <a:pt x="761" y="2440"/>
                    </a:lnTo>
                    <a:lnTo>
                      <a:pt x="763" y="2438"/>
                    </a:lnTo>
                    <a:lnTo>
                      <a:pt x="768" y="2441"/>
                    </a:lnTo>
                    <a:lnTo>
                      <a:pt x="774" y="2444"/>
                    </a:lnTo>
                    <a:lnTo>
                      <a:pt x="774" y="2444"/>
                    </a:lnTo>
                    <a:lnTo>
                      <a:pt x="784" y="2449"/>
                    </a:lnTo>
                    <a:lnTo>
                      <a:pt x="795" y="2456"/>
                    </a:lnTo>
                    <a:lnTo>
                      <a:pt x="799" y="2457"/>
                    </a:lnTo>
                    <a:lnTo>
                      <a:pt x="804" y="2457"/>
                    </a:lnTo>
                    <a:lnTo>
                      <a:pt x="809" y="2456"/>
                    </a:lnTo>
                    <a:lnTo>
                      <a:pt x="814" y="2452"/>
                    </a:lnTo>
                    <a:lnTo>
                      <a:pt x="814" y="2452"/>
                    </a:lnTo>
                    <a:lnTo>
                      <a:pt x="825" y="2441"/>
                    </a:lnTo>
                    <a:lnTo>
                      <a:pt x="836" y="2432"/>
                    </a:lnTo>
                    <a:lnTo>
                      <a:pt x="861" y="2417"/>
                    </a:lnTo>
                    <a:lnTo>
                      <a:pt x="861" y="2417"/>
                    </a:lnTo>
                    <a:lnTo>
                      <a:pt x="871" y="2411"/>
                    </a:lnTo>
                    <a:lnTo>
                      <a:pt x="877" y="2405"/>
                    </a:lnTo>
                    <a:lnTo>
                      <a:pt x="882" y="2397"/>
                    </a:lnTo>
                    <a:lnTo>
                      <a:pt x="884" y="2389"/>
                    </a:lnTo>
                    <a:lnTo>
                      <a:pt x="885" y="2383"/>
                    </a:lnTo>
                    <a:lnTo>
                      <a:pt x="884" y="2373"/>
                    </a:lnTo>
                    <a:lnTo>
                      <a:pt x="882" y="2365"/>
                    </a:lnTo>
                    <a:lnTo>
                      <a:pt x="879" y="2356"/>
                    </a:lnTo>
                    <a:lnTo>
                      <a:pt x="879" y="2356"/>
                    </a:lnTo>
                    <a:lnTo>
                      <a:pt x="876" y="2351"/>
                    </a:lnTo>
                    <a:lnTo>
                      <a:pt x="871" y="2346"/>
                    </a:lnTo>
                    <a:lnTo>
                      <a:pt x="869" y="2344"/>
                    </a:lnTo>
                    <a:lnTo>
                      <a:pt x="869" y="2341"/>
                    </a:lnTo>
                    <a:lnTo>
                      <a:pt x="871" y="2338"/>
                    </a:lnTo>
                    <a:lnTo>
                      <a:pt x="874" y="2333"/>
                    </a:lnTo>
                    <a:lnTo>
                      <a:pt x="874" y="2333"/>
                    </a:lnTo>
                    <a:lnTo>
                      <a:pt x="877" y="2332"/>
                    </a:lnTo>
                    <a:lnTo>
                      <a:pt x="879" y="2330"/>
                    </a:lnTo>
                    <a:lnTo>
                      <a:pt x="882" y="2330"/>
                    </a:lnTo>
                    <a:lnTo>
                      <a:pt x="885" y="2332"/>
                    </a:lnTo>
                    <a:lnTo>
                      <a:pt x="890" y="2333"/>
                    </a:lnTo>
                    <a:lnTo>
                      <a:pt x="895" y="2335"/>
                    </a:lnTo>
                    <a:lnTo>
                      <a:pt x="895" y="2335"/>
                    </a:lnTo>
                    <a:lnTo>
                      <a:pt x="901" y="2335"/>
                    </a:lnTo>
                    <a:lnTo>
                      <a:pt x="906" y="2336"/>
                    </a:lnTo>
                    <a:lnTo>
                      <a:pt x="909" y="2340"/>
                    </a:lnTo>
                    <a:lnTo>
                      <a:pt x="912" y="2343"/>
                    </a:lnTo>
                    <a:lnTo>
                      <a:pt x="915" y="2351"/>
                    </a:lnTo>
                    <a:lnTo>
                      <a:pt x="919" y="2360"/>
                    </a:lnTo>
                    <a:lnTo>
                      <a:pt x="919" y="2360"/>
                    </a:lnTo>
                    <a:lnTo>
                      <a:pt x="922" y="2371"/>
                    </a:lnTo>
                    <a:lnTo>
                      <a:pt x="930" y="2383"/>
                    </a:lnTo>
                    <a:lnTo>
                      <a:pt x="939" y="2394"/>
                    </a:lnTo>
                    <a:lnTo>
                      <a:pt x="949" y="2403"/>
                    </a:lnTo>
                    <a:lnTo>
                      <a:pt x="961" y="2411"/>
                    </a:lnTo>
                    <a:lnTo>
                      <a:pt x="973" y="2417"/>
                    </a:lnTo>
                    <a:lnTo>
                      <a:pt x="985" y="2421"/>
                    </a:lnTo>
                    <a:lnTo>
                      <a:pt x="990" y="2421"/>
                    </a:lnTo>
                    <a:lnTo>
                      <a:pt x="995" y="2419"/>
                    </a:lnTo>
                    <a:lnTo>
                      <a:pt x="995" y="2419"/>
                    </a:lnTo>
                    <a:lnTo>
                      <a:pt x="1007" y="2416"/>
                    </a:lnTo>
                    <a:lnTo>
                      <a:pt x="1019" y="2416"/>
                    </a:lnTo>
                    <a:lnTo>
                      <a:pt x="1030" y="2417"/>
                    </a:lnTo>
                    <a:lnTo>
                      <a:pt x="1039" y="2421"/>
                    </a:lnTo>
                    <a:lnTo>
                      <a:pt x="1047" y="2427"/>
                    </a:lnTo>
                    <a:lnTo>
                      <a:pt x="1055" y="2435"/>
                    </a:lnTo>
                    <a:lnTo>
                      <a:pt x="1069" y="2454"/>
                    </a:lnTo>
                    <a:lnTo>
                      <a:pt x="1069" y="2454"/>
                    </a:lnTo>
                    <a:lnTo>
                      <a:pt x="1079" y="2430"/>
                    </a:lnTo>
                    <a:lnTo>
                      <a:pt x="1087" y="2410"/>
                    </a:lnTo>
                    <a:lnTo>
                      <a:pt x="1088" y="2398"/>
                    </a:lnTo>
                    <a:lnTo>
                      <a:pt x="1088" y="2387"/>
                    </a:lnTo>
                    <a:lnTo>
                      <a:pt x="1087" y="2376"/>
                    </a:lnTo>
                    <a:lnTo>
                      <a:pt x="1084" y="2365"/>
                    </a:lnTo>
                    <a:lnTo>
                      <a:pt x="1084" y="2365"/>
                    </a:lnTo>
                    <a:lnTo>
                      <a:pt x="1079" y="2357"/>
                    </a:lnTo>
                    <a:lnTo>
                      <a:pt x="1077" y="2348"/>
                    </a:lnTo>
                    <a:lnTo>
                      <a:pt x="1077" y="2338"/>
                    </a:lnTo>
                    <a:lnTo>
                      <a:pt x="1079" y="2330"/>
                    </a:lnTo>
                    <a:lnTo>
                      <a:pt x="1081" y="2322"/>
                    </a:lnTo>
                    <a:lnTo>
                      <a:pt x="1084" y="2314"/>
                    </a:lnTo>
                    <a:lnTo>
                      <a:pt x="1093" y="2298"/>
                    </a:lnTo>
                    <a:lnTo>
                      <a:pt x="1093" y="2298"/>
                    </a:lnTo>
                    <a:lnTo>
                      <a:pt x="1101" y="2290"/>
                    </a:lnTo>
                    <a:lnTo>
                      <a:pt x="1103" y="2286"/>
                    </a:lnTo>
                    <a:lnTo>
                      <a:pt x="1104" y="2282"/>
                    </a:lnTo>
                    <a:lnTo>
                      <a:pt x="1104" y="2282"/>
                    </a:lnTo>
                    <a:lnTo>
                      <a:pt x="1101" y="2270"/>
                    </a:lnTo>
                    <a:lnTo>
                      <a:pt x="1101" y="2259"/>
                    </a:lnTo>
                    <a:lnTo>
                      <a:pt x="1104" y="2251"/>
                    </a:lnTo>
                    <a:lnTo>
                      <a:pt x="1111" y="2246"/>
                    </a:lnTo>
                    <a:lnTo>
                      <a:pt x="1119" y="2243"/>
                    </a:lnTo>
                    <a:lnTo>
                      <a:pt x="1128" y="2240"/>
                    </a:lnTo>
                    <a:lnTo>
                      <a:pt x="1147" y="2236"/>
                    </a:lnTo>
                    <a:lnTo>
                      <a:pt x="1147" y="2236"/>
                    </a:lnTo>
                    <a:lnTo>
                      <a:pt x="1170" y="2230"/>
                    </a:lnTo>
                    <a:lnTo>
                      <a:pt x="1179" y="2227"/>
                    </a:lnTo>
                    <a:lnTo>
                      <a:pt x="1187" y="2221"/>
                    </a:lnTo>
                    <a:lnTo>
                      <a:pt x="1193" y="2214"/>
                    </a:lnTo>
                    <a:lnTo>
                      <a:pt x="1197" y="2205"/>
                    </a:lnTo>
                    <a:lnTo>
                      <a:pt x="1198" y="2194"/>
                    </a:lnTo>
                    <a:lnTo>
                      <a:pt x="1197" y="2179"/>
                    </a:lnTo>
                    <a:lnTo>
                      <a:pt x="1197" y="2179"/>
                    </a:lnTo>
                    <a:lnTo>
                      <a:pt x="1197" y="2176"/>
                    </a:lnTo>
                    <a:lnTo>
                      <a:pt x="1198" y="2171"/>
                    </a:lnTo>
                    <a:lnTo>
                      <a:pt x="1203" y="2162"/>
                    </a:lnTo>
                    <a:lnTo>
                      <a:pt x="1203" y="2162"/>
                    </a:lnTo>
                    <a:lnTo>
                      <a:pt x="1208" y="2154"/>
                    </a:lnTo>
                    <a:lnTo>
                      <a:pt x="1211" y="2147"/>
                    </a:lnTo>
                    <a:lnTo>
                      <a:pt x="1211" y="2140"/>
                    </a:lnTo>
                    <a:lnTo>
                      <a:pt x="1211" y="2132"/>
                    </a:lnTo>
                    <a:lnTo>
                      <a:pt x="1209" y="2125"/>
                    </a:lnTo>
                    <a:lnTo>
                      <a:pt x="1206" y="2119"/>
                    </a:lnTo>
                    <a:lnTo>
                      <a:pt x="1201" y="2113"/>
                    </a:lnTo>
                    <a:lnTo>
                      <a:pt x="1195" y="2106"/>
                    </a:lnTo>
                    <a:lnTo>
                      <a:pt x="1195" y="2106"/>
                    </a:lnTo>
                    <a:lnTo>
                      <a:pt x="1189" y="2097"/>
                    </a:lnTo>
                    <a:lnTo>
                      <a:pt x="1182" y="2087"/>
                    </a:lnTo>
                    <a:lnTo>
                      <a:pt x="1173" y="2068"/>
                    </a:lnTo>
                    <a:lnTo>
                      <a:pt x="1173" y="2068"/>
                    </a:lnTo>
                    <a:lnTo>
                      <a:pt x="1168" y="2055"/>
                    </a:lnTo>
                    <a:lnTo>
                      <a:pt x="1165" y="2043"/>
                    </a:lnTo>
                    <a:lnTo>
                      <a:pt x="1166" y="2032"/>
                    </a:lnTo>
                    <a:lnTo>
                      <a:pt x="1170" y="2022"/>
                    </a:lnTo>
                    <a:lnTo>
                      <a:pt x="1174" y="2014"/>
                    </a:lnTo>
                    <a:lnTo>
                      <a:pt x="1184" y="2008"/>
                    </a:lnTo>
                    <a:lnTo>
                      <a:pt x="1195" y="2005"/>
                    </a:lnTo>
                    <a:lnTo>
                      <a:pt x="1209" y="2003"/>
                    </a:lnTo>
                    <a:lnTo>
                      <a:pt x="1209" y="2003"/>
                    </a:lnTo>
                    <a:lnTo>
                      <a:pt x="1220" y="2001"/>
                    </a:lnTo>
                    <a:lnTo>
                      <a:pt x="1228" y="1998"/>
                    </a:lnTo>
                    <a:lnTo>
                      <a:pt x="1235" y="1995"/>
                    </a:lnTo>
                    <a:lnTo>
                      <a:pt x="1239" y="1989"/>
                    </a:lnTo>
                    <a:lnTo>
                      <a:pt x="1243" y="1982"/>
                    </a:lnTo>
                    <a:lnTo>
                      <a:pt x="1246" y="1976"/>
                    </a:lnTo>
                    <a:lnTo>
                      <a:pt x="1249" y="1963"/>
                    </a:lnTo>
                    <a:lnTo>
                      <a:pt x="1249" y="1963"/>
                    </a:lnTo>
                    <a:lnTo>
                      <a:pt x="1251" y="1955"/>
                    </a:lnTo>
                    <a:lnTo>
                      <a:pt x="1249" y="1951"/>
                    </a:lnTo>
                    <a:lnTo>
                      <a:pt x="1246" y="1946"/>
                    </a:lnTo>
                    <a:lnTo>
                      <a:pt x="1243" y="1943"/>
                    </a:lnTo>
                    <a:lnTo>
                      <a:pt x="1231" y="1936"/>
                    </a:lnTo>
                    <a:lnTo>
                      <a:pt x="1220" y="1931"/>
                    </a:lnTo>
                    <a:lnTo>
                      <a:pt x="1220" y="1931"/>
                    </a:lnTo>
                    <a:lnTo>
                      <a:pt x="1189" y="1919"/>
                    </a:lnTo>
                    <a:lnTo>
                      <a:pt x="1189" y="1919"/>
                    </a:lnTo>
                    <a:lnTo>
                      <a:pt x="1173" y="1912"/>
                    </a:lnTo>
                    <a:lnTo>
                      <a:pt x="1162" y="1906"/>
                    </a:lnTo>
                    <a:lnTo>
                      <a:pt x="1152" y="1897"/>
                    </a:lnTo>
                    <a:lnTo>
                      <a:pt x="1144" y="1887"/>
                    </a:lnTo>
                    <a:lnTo>
                      <a:pt x="1141" y="1876"/>
                    </a:lnTo>
                    <a:lnTo>
                      <a:pt x="1138" y="1863"/>
                    </a:lnTo>
                    <a:lnTo>
                      <a:pt x="1139" y="1849"/>
                    </a:lnTo>
                    <a:lnTo>
                      <a:pt x="1141" y="1833"/>
                    </a:lnTo>
                    <a:lnTo>
                      <a:pt x="1141" y="1833"/>
                    </a:lnTo>
                    <a:lnTo>
                      <a:pt x="1147" y="1814"/>
                    </a:lnTo>
                    <a:lnTo>
                      <a:pt x="1154" y="1793"/>
                    </a:lnTo>
                    <a:lnTo>
                      <a:pt x="1154" y="1793"/>
                    </a:lnTo>
                    <a:lnTo>
                      <a:pt x="1158" y="1779"/>
                    </a:lnTo>
                    <a:lnTo>
                      <a:pt x="1158" y="1765"/>
                    </a:lnTo>
                    <a:lnTo>
                      <a:pt x="1157" y="1758"/>
                    </a:lnTo>
                    <a:lnTo>
                      <a:pt x="1155" y="1752"/>
                    </a:lnTo>
                    <a:lnTo>
                      <a:pt x="1152" y="1744"/>
                    </a:lnTo>
                    <a:lnTo>
                      <a:pt x="1149" y="1738"/>
                    </a:lnTo>
                    <a:lnTo>
                      <a:pt x="1149" y="1738"/>
                    </a:lnTo>
                    <a:lnTo>
                      <a:pt x="1139" y="1725"/>
                    </a:lnTo>
                    <a:lnTo>
                      <a:pt x="1133" y="1711"/>
                    </a:lnTo>
                    <a:lnTo>
                      <a:pt x="1130" y="1695"/>
                    </a:lnTo>
                    <a:lnTo>
                      <a:pt x="1128" y="1687"/>
                    </a:lnTo>
                    <a:lnTo>
                      <a:pt x="1128" y="1679"/>
                    </a:lnTo>
                    <a:lnTo>
                      <a:pt x="1128" y="1679"/>
                    </a:lnTo>
                    <a:lnTo>
                      <a:pt x="1133" y="1650"/>
                    </a:lnTo>
                    <a:lnTo>
                      <a:pt x="1138" y="1620"/>
                    </a:lnTo>
                    <a:lnTo>
                      <a:pt x="1139" y="1606"/>
                    </a:lnTo>
                    <a:lnTo>
                      <a:pt x="1138" y="1592"/>
                    </a:lnTo>
                    <a:lnTo>
                      <a:pt x="1135" y="1577"/>
                    </a:lnTo>
                    <a:lnTo>
                      <a:pt x="1127" y="1563"/>
                    </a:lnTo>
                    <a:lnTo>
                      <a:pt x="1127" y="1563"/>
                    </a:lnTo>
                    <a:lnTo>
                      <a:pt x="1123" y="1553"/>
                    </a:lnTo>
                    <a:lnTo>
                      <a:pt x="1123" y="1546"/>
                    </a:lnTo>
                    <a:lnTo>
                      <a:pt x="1127" y="1536"/>
                    </a:lnTo>
                    <a:lnTo>
                      <a:pt x="1130" y="1526"/>
                    </a:lnTo>
                    <a:lnTo>
                      <a:pt x="1130" y="1526"/>
                    </a:lnTo>
                    <a:lnTo>
                      <a:pt x="1143" y="1498"/>
                    </a:lnTo>
                    <a:lnTo>
                      <a:pt x="1149" y="1484"/>
                    </a:lnTo>
                    <a:lnTo>
                      <a:pt x="1158" y="1471"/>
                    </a:lnTo>
                    <a:lnTo>
                      <a:pt x="1158" y="1471"/>
                    </a:lnTo>
                    <a:lnTo>
                      <a:pt x="1171" y="1453"/>
                    </a:lnTo>
                    <a:lnTo>
                      <a:pt x="1187" y="1436"/>
                    </a:lnTo>
                    <a:lnTo>
                      <a:pt x="1201" y="1422"/>
                    </a:lnTo>
                    <a:lnTo>
                      <a:pt x="1219" y="1407"/>
                    </a:lnTo>
                    <a:lnTo>
                      <a:pt x="1236" y="1396"/>
                    </a:lnTo>
                    <a:lnTo>
                      <a:pt x="1246" y="1393"/>
                    </a:lnTo>
                    <a:lnTo>
                      <a:pt x="1255" y="1388"/>
                    </a:lnTo>
                    <a:lnTo>
                      <a:pt x="1266" y="1387"/>
                    </a:lnTo>
                    <a:lnTo>
                      <a:pt x="1278" y="1385"/>
                    </a:lnTo>
                    <a:lnTo>
                      <a:pt x="1290" y="1385"/>
                    </a:lnTo>
                    <a:lnTo>
                      <a:pt x="1303" y="1385"/>
                    </a:lnTo>
                    <a:lnTo>
                      <a:pt x="1303" y="1385"/>
                    </a:lnTo>
                    <a:lnTo>
                      <a:pt x="1351" y="1388"/>
                    </a:lnTo>
                    <a:lnTo>
                      <a:pt x="1400" y="1391"/>
                    </a:lnTo>
                    <a:lnTo>
                      <a:pt x="1400" y="1391"/>
                    </a:lnTo>
                    <a:lnTo>
                      <a:pt x="1413" y="1391"/>
                    </a:lnTo>
                    <a:lnTo>
                      <a:pt x="1424" y="1388"/>
                    </a:lnTo>
                    <a:lnTo>
                      <a:pt x="1428" y="1385"/>
                    </a:lnTo>
                    <a:lnTo>
                      <a:pt x="1432" y="1380"/>
                    </a:lnTo>
                    <a:lnTo>
                      <a:pt x="1435" y="1376"/>
                    </a:lnTo>
                    <a:lnTo>
                      <a:pt x="1438" y="1369"/>
                    </a:lnTo>
                    <a:lnTo>
                      <a:pt x="1438" y="1369"/>
                    </a:lnTo>
                    <a:lnTo>
                      <a:pt x="1440" y="1355"/>
                    </a:lnTo>
                    <a:lnTo>
                      <a:pt x="1438" y="1347"/>
                    </a:lnTo>
                    <a:lnTo>
                      <a:pt x="1436" y="1341"/>
                    </a:lnTo>
                    <a:lnTo>
                      <a:pt x="1435" y="1334"/>
                    </a:lnTo>
                    <a:lnTo>
                      <a:pt x="1430" y="1328"/>
                    </a:lnTo>
                    <a:lnTo>
                      <a:pt x="1424" y="1323"/>
                    </a:lnTo>
                    <a:lnTo>
                      <a:pt x="1416" y="1320"/>
                    </a:lnTo>
                    <a:lnTo>
                      <a:pt x="1416" y="1320"/>
                    </a:lnTo>
                    <a:lnTo>
                      <a:pt x="1401" y="1314"/>
                    </a:lnTo>
                    <a:lnTo>
                      <a:pt x="1389" y="1309"/>
                    </a:lnTo>
                    <a:lnTo>
                      <a:pt x="1389" y="1309"/>
                    </a:lnTo>
                    <a:lnTo>
                      <a:pt x="1378" y="1306"/>
                    </a:lnTo>
                    <a:lnTo>
                      <a:pt x="1370" y="1303"/>
                    </a:lnTo>
                    <a:lnTo>
                      <a:pt x="1365" y="1298"/>
                    </a:lnTo>
                    <a:lnTo>
                      <a:pt x="1362" y="1295"/>
                    </a:lnTo>
                    <a:lnTo>
                      <a:pt x="1362" y="1290"/>
                    </a:lnTo>
                    <a:lnTo>
                      <a:pt x="1365" y="1282"/>
                    </a:lnTo>
                    <a:lnTo>
                      <a:pt x="1376" y="1264"/>
                    </a:lnTo>
                    <a:lnTo>
                      <a:pt x="1376" y="1264"/>
                    </a:lnTo>
                    <a:lnTo>
                      <a:pt x="1393" y="1244"/>
                    </a:lnTo>
                    <a:lnTo>
                      <a:pt x="1413" y="1225"/>
                    </a:lnTo>
                    <a:lnTo>
                      <a:pt x="1432" y="1206"/>
                    </a:lnTo>
                    <a:lnTo>
                      <a:pt x="1449" y="1187"/>
                    </a:lnTo>
                    <a:lnTo>
                      <a:pt x="1449" y="1187"/>
                    </a:lnTo>
                    <a:lnTo>
                      <a:pt x="1462" y="1174"/>
                    </a:lnTo>
                    <a:lnTo>
                      <a:pt x="1475" y="1161"/>
                    </a:lnTo>
                    <a:lnTo>
                      <a:pt x="1479" y="1153"/>
                    </a:lnTo>
                    <a:lnTo>
                      <a:pt x="1484" y="1147"/>
                    </a:lnTo>
                    <a:lnTo>
                      <a:pt x="1487" y="1139"/>
                    </a:lnTo>
                    <a:lnTo>
                      <a:pt x="1487" y="1131"/>
                    </a:lnTo>
                    <a:lnTo>
                      <a:pt x="1487" y="1131"/>
                    </a:lnTo>
                    <a:lnTo>
                      <a:pt x="1489" y="1106"/>
                    </a:lnTo>
                    <a:lnTo>
                      <a:pt x="1492" y="1082"/>
                    </a:lnTo>
                    <a:lnTo>
                      <a:pt x="1495" y="1058"/>
                    </a:lnTo>
                    <a:lnTo>
                      <a:pt x="1497" y="1033"/>
                    </a:lnTo>
                    <a:lnTo>
                      <a:pt x="1497" y="1033"/>
                    </a:lnTo>
                    <a:lnTo>
                      <a:pt x="1495" y="1025"/>
                    </a:lnTo>
                    <a:lnTo>
                      <a:pt x="1494" y="1017"/>
                    </a:lnTo>
                    <a:lnTo>
                      <a:pt x="1489" y="1001"/>
                    </a:lnTo>
                    <a:lnTo>
                      <a:pt x="1487" y="993"/>
                    </a:lnTo>
                    <a:lnTo>
                      <a:pt x="1487" y="985"/>
                    </a:lnTo>
                    <a:lnTo>
                      <a:pt x="1489" y="979"/>
                    </a:lnTo>
                    <a:lnTo>
                      <a:pt x="1492" y="972"/>
                    </a:lnTo>
                    <a:lnTo>
                      <a:pt x="1492" y="972"/>
                    </a:lnTo>
                    <a:lnTo>
                      <a:pt x="1498" y="967"/>
                    </a:lnTo>
                    <a:lnTo>
                      <a:pt x="1506" y="964"/>
                    </a:lnTo>
                    <a:lnTo>
                      <a:pt x="1514" y="964"/>
                    </a:lnTo>
                    <a:lnTo>
                      <a:pt x="1522" y="964"/>
                    </a:lnTo>
                    <a:lnTo>
                      <a:pt x="1540" y="966"/>
                    </a:lnTo>
                    <a:lnTo>
                      <a:pt x="1548" y="966"/>
                    </a:lnTo>
                    <a:lnTo>
                      <a:pt x="1557" y="966"/>
                    </a:lnTo>
                    <a:lnTo>
                      <a:pt x="1557" y="966"/>
                    </a:lnTo>
                    <a:lnTo>
                      <a:pt x="1583" y="961"/>
                    </a:lnTo>
                    <a:lnTo>
                      <a:pt x="1595" y="958"/>
                    </a:lnTo>
                    <a:lnTo>
                      <a:pt x="1608" y="953"/>
                    </a:lnTo>
                    <a:lnTo>
                      <a:pt x="1617" y="945"/>
                    </a:lnTo>
                    <a:lnTo>
                      <a:pt x="1622" y="940"/>
                    </a:lnTo>
                    <a:lnTo>
                      <a:pt x="1625" y="936"/>
                    </a:lnTo>
                    <a:lnTo>
                      <a:pt x="1629" y="929"/>
                    </a:lnTo>
                    <a:lnTo>
                      <a:pt x="1630" y="923"/>
                    </a:lnTo>
                    <a:lnTo>
                      <a:pt x="1632" y="913"/>
                    </a:lnTo>
                    <a:lnTo>
                      <a:pt x="1632" y="904"/>
                    </a:lnTo>
                    <a:lnTo>
                      <a:pt x="1632" y="904"/>
                    </a:lnTo>
                    <a:lnTo>
                      <a:pt x="1633" y="898"/>
                    </a:lnTo>
                    <a:lnTo>
                      <a:pt x="1638" y="891"/>
                    </a:lnTo>
                    <a:lnTo>
                      <a:pt x="1649" y="878"/>
                    </a:lnTo>
                    <a:lnTo>
                      <a:pt x="1649" y="878"/>
                    </a:lnTo>
                    <a:lnTo>
                      <a:pt x="1667" y="861"/>
                    </a:lnTo>
                    <a:lnTo>
                      <a:pt x="1687" y="844"/>
                    </a:lnTo>
                    <a:lnTo>
                      <a:pt x="1708" y="828"/>
                    </a:lnTo>
                    <a:lnTo>
                      <a:pt x="1729" y="812"/>
                    </a:lnTo>
                    <a:lnTo>
                      <a:pt x="1729" y="812"/>
                    </a:lnTo>
                    <a:lnTo>
                      <a:pt x="1745" y="802"/>
                    </a:lnTo>
                    <a:lnTo>
                      <a:pt x="1756" y="793"/>
                    </a:lnTo>
                    <a:lnTo>
                      <a:pt x="1762" y="786"/>
                    </a:lnTo>
                    <a:lnTo>
                      <a:pt x="1764" y="783"/>
                    </a:lnTo>
                    <a:lnTo>
                      <a:pt x="1765" y="780"/>
                    </a:lnTo>
                    <a:lnTo>
                      <a:pt x="1764" y="777"/>
                    </a:lnTo>
                    <a:lnTo>
                      <a:pt x="1762" y="772"/>
                    </a:lnTo>
                    <a:lnTo>
                      <a:pt x="1756" y="766"/>
                    </a:lnTo>
                    <a:lnTo>
                      <a:pt x="1746" y="756"/>
                    </a:lnTo>
                    <a:lnTo>
                      <a:pt x="1730" y="743"/>
                    </a:lnTo>
                    <a:lnTo>
                      <a:pt x="1730" y="743"/>
                    </a:lnTo>
                    <a:lnTo>
                      <a:pt x="1724" y="737"/>
                    </a:lnTo>
                    <a:lnTo>
                      <a:pt x="1719" y="732"/>
                    </a:lnTo>
                    <a:lnTo>
                      <a:pt x="1718" y="728"/>
                    </a:lnTo>
                    <a:lnTo>
                      <a:pt x="1718" y="723"/>
                    </a:lnTo>
                    <a:lnTo>
                      <a:pt x="1719" y="718"/>
                    </a:lnTo>
                    <a:lnTo>
                      <a:pt x="1722" y="713"/>
                    </a:lnTo>
                    <a:lnTo>
                      <a:pt x="1729" y="709"/>
                    </a:lnTo>
                    <a:lnTo>
                      <a:pt x="1735" y="705"/>
                    </a:lnTo>
                    <a:lnTo>
                      <a:pt x="1735" y="705"/>
                    </a:lnTo>
                    <a:lnTo>
                      <a:pt x="1751" y="699"/>
                    </a:lnTo>
                    <a:lnTo>
                      <a:pt x="1765" y="691"/>
                    </a:lnTo>
                    <a:lnTo>
                      <a:pt x="1778" y="680"/>
                    </a:lnTo>
                    <a:lnTo>
                      <a:pt x="1783" y="674"/>
                    </a:lnTo>
                    <a:lnTo>
                      <a:pt x="1787" y="667"/>
                    </a:lnTo>
                    <a:lnTo>
                      <a:pt x="1787" y="667"/>
                    </a:lnTo>
                    <a:lnTo>
                      <a:pt x="1805" y="642"/>
                    </a:lnTo>
                    <a:lnTo>
                      <a:pt x="1813" y="631"/>
                    </a:lnTo>
                    <a:lnTo>
                      <a:pt x="1822" y="621"/>
                    </a:lnTo>
                    <a:lnTo>
                      <a:pt x="1830" y="613"/>
                    </a:lnTo>
                    <a:lnTo>
                      <a:pt x="1840" y="605"/>
                    </a:lnTo>
                    <a:lnTo>
                      <a:pt x="1849" y="601"/>
                    </a:lnTo>
                    <a:lnTo>
                      <a:pt x="1861" y="596"/>
                    </a:lnTo>
                    <a:lnTo>
                      <a:pt x="1870" y="591"/>
                    </a:lnTo>
                    <a:lnTo>
                      <a:pt x="1881" y="589"/>
                    </a:lnTo>
                    <a:lnTo>
                      <a:pt x="1894" y="588"/>
                    </a:lnTo>
                    <a:lnTo>
                      <a:pt x="1905" y="586"/>
                    </a:lnTo>
                    <a:lnTo>
                      <a:pt x="1918" y="588"/>
                    </a:lnTo>
                    <a:lnTo>
                      <a:pt x="1932" y="589"/>
                    </a:lnTo>
                    <a:lnTo>
                      <a:pt x="1961" y="596"/>
                    </a:lnTo>
                    <a:lnTo>
                      <a:pt x="1961" y="596"/>
                    </a:lnTo>
                    <a:lnTo>
                      <a:pt x="1972" y="597"/>
                    </a:lnTo>
                    <a:lnTo>
                      <a:pt x="1980" y="597"/>
                    </a:lnTo>
                    <a:lnTo>
                      <a:pt x="1988" y="596"/>
                    </a:lnTo>
                    <a:lnTo>
                      <a:pt x="1992" y="593"/>
                    </a:lnTo>
                    <a:lnTo>
                      <a:pt x="1997" y="588"/>
                    </a:lnTo>
                    <a:lnTo>
                      <a:pt x="2000" y="581"/>
                    </a:lnTo>
                    <a:lnTo>
                      <a:pt x="2003" y="572"/>
                    </a:lnTo>
                    <a:lnTo>
                      <a:pt x="2003" y="562"/>
                    </a:lnTo>
                    <a:lnTo>
                      <a:pt x="2003" y="562"/>
                    </a:lnTo>
                    <a:lnTo>
                      <a:pt x="2003" y="543"/>
                    </a:lnTo>
                    <a:lnTo>
                      <a:pt x="2003" y="524"/>
                    </a:lnTo>
                    <a:lnTo>
                      <a:pt x="2003" y="524"/>
                    </a:lnTo>
                    <a:lnTo>
                      <a:pt x="2005" y="516"/>
                    </a:lnTo>
                    <a:lnTo>
                      <a:pt x="2007" y="510"/>
                    </a:lnTo>
                    <a:lnTo>
                      <a:pt x="2010" y="504"/>
                    </a:lnTo>
                    <a:lnTo>
                      <a:pt x="2015" y="499"/>
                    </a:lnTo>
                    <a:lnTo>
                      <a:pt x="2019" y="496"/>
                    </a:lnTo>
                    <a:lnTo>
                      <a:pt x="2024" y="493"/>
                    </a:lnTo>
                    <a:lnTo>
                      <a:pt x="2030" y="491"/>
                    </a:lnTo>
                    <a:lnTo>
                      <a:pt x="2038" y="489"/>
                    </a:lnTo>
                    <a:lnTo>
                      <a:pt x="2038" y="489"/>
                    </a:lnTo>
                    <a:lnTo>
                      <a:pt x="2050" y="489"/>
                    </a:lnTo>
                    <a:lnTo>
                      <a:pt x="2061" y="489"/>
                    </a:lnTo>
                    <a:lnTo>
                      <a:pt x="2070" y="493"/>
                    </a:lnTo>
                    <a:lnTo>
                      <a:pt x="2081" y="496"/>
                    </a:lnTo>
                    <a:lnTo>
                      <a:pt x="2081" y="496"/>
                    </a:lnTo>
                    <a:lnTo>
                      <a:pt x="2107" y="502"/>
                    </a:lnTo>
                    <a:lnTo>
                      <a:pt x="2132" y="507"/>
                    </a:lnTo>
                    <a:lnTo>
                      <a:pt x="2158" y="508"/>
                    </a:lnTo>
                    <a:lnTo>
                      <a:pt x="2183" y="510"/>
                    </a:lnTo>
                    <a:lnTo>
                      <a:pt x="2210" y="512"/>
                    </a:lnTo>
                    <a:lnTo>
                      <a:pt x="2235" y="515"/>
                    </a:lnTo>
                    <a:lnTo>
                      <a:pt x="2261" y="520"/>
                    </a:lnTo>
                    <a:lnTo>
                      <a:pt x="2274" y="523"/>
                    </a:lnTo>
                    <a:lnTo>
                      <a:pt x="2286" y="527"/>
                    </a:lnTo>
                    <a:lnTo>
                      <a:pt x="2286" y="527"/>
                    </a:lnTo>
                    <a:lnTo>
                      <a:pt x="2281" y="521"/>
                    </a:lnTo>
                    <a:lnTo>
                      <a:pt x="2277" y="515"/>
                    </a:lnTo>
                    <a:lnTo>
                      <a:pt x="2275" y="508"/>
                    </a:lnTo>
                    <a:lnTo>
                      <a:pt x="2275" y="502"/>
                    </a:lnTo>
                    <a:lnTo>
                      <a:pt x="2277" y="497"/>
                    </a:lnTo>
                    <a:lnTo>
                      <a:pt x="2280" y="493"/>
                    </a:lnTo>
                    <a:lnTo>
                      <a:pt x="2285" y="488"/>
                    </a:lnTo>
                    <a:lnTo>
                      <a:pt x="2293" y="483"/>
                    </a:lnTo>
                    <a:lnTo>
                      <a:pt x="2293" y="483"/>
                    </a:lnTo>
                    <a:lnTo>
                      <a:pt x="2299" y="478"/>
                    </a:lnTo>
                    <a:lnTo>
                      <a:pt x="2304" y="473"/>
                    </a:lnTo>
                    <a:lnTo>
                      <a:pt x="2315" y="461"/>
                    </a:lnTo>
                    <a:lnTo>
                      <a:pt x="2315" y="461"/>
                    </a:lnTo>
                    <a:lnTo>
                      <a:pt x="2318" y="456"/>
                    </a:lnTo>
                    <a:lnTo>
                      <a:pt x="2321" y="450"/>
                    </a:lnTo>
                    <a:lnTo>
                      <a:pt x="2320" y="445"/>
                    </a:lnTo>
                    <a:lnTo>
                      <a:pt x="2318" y="439"/>
                    </a:lnTo>
                    <a:lnTo>
                      <a:pt x="2318" y="439"/>
                    </a:lnTo>
                    <a:lnTo>
                      <a:pt x="2305" y="419"/>
                    </a:lnTo>
                    <a:lnTo>
                      <a:pt x="2302" y="413"/>
                    </a:lnTo>
                    <a:lnTo>
                      <a:pt x="2302" y="408"/>
                    </a:lnTo>
                    <a:lnTo>
                      <a:pt x="2305" y="405"/>
                    </a:lnTo>
                    <a:lnTo>
                      <a:pt x="2312" y="404"/>
                    </a:lnTo>
                    <a:lnTo>
                      <a:pt x="2335" y="397"/>
                    </a:lnTo>
                    <a:lnTo>
                      <a:pt x="2335" y="397"/>
                    </a:lnTo>
                    <a:lnTo>
                      <a:pt x="2345" y="396"/>
                    </a:lnTo>
                    <a:lnTo>
                      <a:pt x="2351" y="396"/>
                    </a:lnTo>
                    <a:lnTo>
                      <a:pt x="2356" y="394"/>
                    </a:lnTo>
                    <a:lnTo>
                      <a:pt x="2356" y="394"/>
                    </a:lnTo>
                    <a:lnTo>
                      <a:pt x="2364" y="391"/>
                    </a:lnTo>
                    <a:lnTo>
                      <a:pt x="2372" y="391"/>
                    </a:lnTo>
                    <a:lnTo>
                      <a:pt x="2388" y="389"/>
                    </a:lnTo>
                    <a:lnTo>
                      <a:pt x="2396" y="389"/>
                    </a:lnTo>
                    <a:lnTo>
                      <a:pt x="2402" y="388"/>
                    </a:lnTo>
                    <a:lnTo>
                      <a:pt x="2410" y="385"/>
                    </a:lnTo>
                    <a:lnTo>
                      <a:pt x="2416" y="381"/>
                    </a:lnTo>
                    <a:lnTo>
                      <a:pt x="2416" y="381"/>
                    </a:lnTo>
                    <a:lnTo>
                      <a:pt x="2434" y="367"/>
                    </a:lnTo>
                    <a:lnTo>
                      <a:pt x="2450" y="358"/>
                    </a:lnTo>
                    <a:lnTo>
                      <a:pt x="2467" y="353"/>
                    </a:lnTo>
                    <a:lnTo>
                      <a:pt x="2485" y="350"/>
                    </a:lnTo>
                    <a:lnTo>
                      <a:pt x="2502" y="351"/>
                    </a:lnTo>
                    <a:lnTo>
                      <a:pt x="2520" y="356"/>
                    </a:lnTo>
                    <a:lnTo>
                      <a:pt x="2537" y="364"/>
                    </a:lnTo>
                    <a:lnTo>
                      <a:pt x="2555" y="377"/>
                    </a:lnTo>
                    <a:lnTo>
                      <a:pt x="2555" y="377"/>
                    </a:lnTo>
                    <a:lnTo>
                      <a:pt x="2601" y="412"/>
                    </a:lnTo>
                    <a:lnTo>
                      <a:pt x="2623" y="427"/>
                    </a:lnTo>
                    <a:lnTo>
                      <a:pt x="2648" y="442"/>
                    </a:lnTo>
                    <a:lnTo>
                      <a:pt x="2648" y="442"/>
                    </a:lnTo>
                    <a:lnTo>
                      <a:pt x="2666" y="453"/>
                    </a:lnTo>
                    <a:lnTo>
                      <a:pt x="2685" y="461"/>
                    </a:lnTo>
                    <a:lnTo>
                      <a:pt x="2706" y="469"/>
                    </a:lnTo>
                    <a:lnTo>
                      <a:pt x="2725" y="473"/>
                    </a:lnTo>
                    <a:lnTo>
                      <a:pt x="2745" y="475"/>
                    </a:lnTo>
                    <a:lnTo>
                      <a:pt x="2755" y="475"/>
                    </a:lnTo>
                    <a:lnTo>
                      <a:pt x="2766" y="473"/>
                    </a:lnTo>
                    <a:lnTo>
                      <a:pt x="2775" y="472"/>
                    </a:lnTo>
                    <a:lnTo>
                      <a:pt x="2787" y="467"/>
                    </a:lnTo>
                    <a:lnTo>
                      <a:pt x="2796" y="462"/>
                    </a:lnTo>
                    <a:lnTo>
                      <a:pt x="2807" y="456"/>
                    </a:lnTo>
                    <a:lnTo>
                      <a:pt x="2807" y="456"/>
                    </a:lnTo>
                    <a:lnTo>
                      <a:pt x="2823" y="448"/>
                    </a:lnTo>
                    <a:lnTo>
                      <a:pt x="2839" y="442"/>
                    </a:lnTo>
                    <a:lnTo>
                      <a:pt x="2857" y="440"/>
                    </a:lnTo>
                    <a:lnTo>
                      <a:pt x="2872" y="440"/>
                    </a:lnTo>
                    <a:lnTo>
                      <a:pt x="2888" y="442"/>
                    </a:lnTo>
                    <a:lnTo>
                      <a:pt x="2904" y="445"/>
                    </a:lnTo>
                    <a:lnTo>
                      <a:pt x="2938" y="454"/>
                    </a:lnTo>
                    <a:lnTo>
                      <a:pt x="2938" y="454"/>
                    </a:lnTo>
                    <a:lnTo>
                      <a:pt x="2966" y="466"/>
                    </a:lnTo>
                    <a:lnTo>
                      <a:pt x="2996" y="477"/>
                    </a:lnTo>
                    <a:lnTo>
                      <a:pt x="2996" y="477"/>
                    </a:lnTo>
                    <a:lnTo>
                      <a:pt x="3009" y="481"/>
                    </a:lnTo>
                    <a:lnTo>
                      <a:pt x="3015" y="481"/>
                    </a:lnTo>
                    <a:lnTo>
                      <a:pt x="3020" y="481"/>
                    </a:lnTo>
                    <a:lnTo>
                      <a:pt x="3025" y="478"/>
                    </a:lnTo>
                    <a:lnTo>
                      <a:pt x="3028" y="475"/>
                    </a:lnTo>
                    <a:lnTo>
                      <a:pt x="3031" y="469"/>
                    </a:lnTo>
                    <a:lnTo>
                      <a:pt x="3034" y="461"/>
                    </a:lnTo>
                    <a:lnTo>
                      <a:pt x="3034" y="461"/>
                    </a:lnTo>
                    <a:lnTo>
                      <a:pt x="3041" y="448"/>
                    </a:lnTo>
                    <a:lnTo>
                      <a:pt x="3044" y="443"/>
                    </a:lnTo>
                    <a:lnTo>
                      <a:pt x="3049" y="439"/>
                    </a:lnTo>
                    <a:lnTo>
                      <a:pt x="3055" y="435"/>
                    </a:lnTo>
                    <a:lnTo>
                      <a:pt x="3061" y="432"/>
                    </a:lnTo>
                    <a:lnTo>
                      <a:pt x="3069" y="432"/>
                    </a:lnTo>
                    <a:lnTo>
                      <a:pt x="3077" y="432"/>
                    </a:lnTo>
                    <a:lnTo>
                      <a:pt x="3077" y="432"/>
                    </a:lnTo>
                    <a:lnTo>
                      <a:pt x="3084" y="432"/>
                    </a:lnTo>
                    <a:lnTo>
                      <a:pt x="3088" y="432"/>
                    </a:lnTo>
                    <a:lnTo>
                      <a:pt x="3093" y="431"/>
                    </a:lnTo>
                    <a:lnTo>
                      <a:pt x="3098" y="427"/>
                    </a:lnTo>
                    <a:lnTo>
                      <a:pt x="3103" y="424"/>
                    </a:lnTo>
                    <a:lnTo>
                      <a:pt x="3106" y="419"/>
                    </a:lnTo>
                    <a:lnTo>
                      <a:pt x="3109" y="408"/>
                    </a:lnTo>
                    <a:lnTo>
                      <a:pt x="3109" y="408"/>
                    </a:lnTo>
                    <a:lnTo>
                      <a:pt x="3114" y="392"/>
                    </a:lnTo>
                    <a:lnTo>
                      <a:pt x="3119" y="377"/>
                    </a:lnTo>
                    <a:lnTo>
                      <a:pt x="3120" y="369"/>
                    </a:lnTo>
                    <a:lnTo>
                      <a:pt x="3120" y="359"/>
                    </a:lnTo>
                    <a:lnTo>
                      <a:pt x="3120" y="351"/>
                    </a:lnTo>
                    <a:lnTo>
                      <a:pt x="3117" y="342"/>
                    </a:lnTo>
                    <a:lnTo>
                      <a:pt x="3117" y="342"/>
                    </a:lnTo>
                    <a:lnTo>
                      <a:pt x="3115" y="334"/>
                    </a:lnTo>
                    <a:lnTo>
                      <a:pt x="3115" y="324"/>
                    </a:lnTo>
                    <a:lnTo>
                      <a:pt x="3119" y="315"/>
                    </a:lnTo>
                    <a:lnTo>
                      <a:pt x="3122" y="305"/>
                    </a:lnTo>
                    <a:lnTo>
                      <a:pt x="3122" y="305"/>
                    </a:lnTo>
                    <a:lnTo>
                      <a:pt x="3127" y="297"/>
                    </a:lnTo>
                    <a:lnTo>
                      <a:pt x="3131" y="289"/>
                    </a:lnTo>
                    <a:lnTo>
                      <a:pt x="3147" y="272"/>
                    </a:lnTo>
                    <a:lnTo>
                      <a:pt x="3165" y="257"/>
                    </a:lnTo>
                    <a:lnTo>
                      <a:pt x="3185" y="245"/>
                    </a:lnTo>
                    <a:lnTo>
                      <a:pt x="3206" y="234"/>
                    </a:lnTo>
                    <a:lnTo>
                      <a:pt x="3228" y="226"/>
                    </a:lnTo>
                    <a:lnTo>
                      <a:pt x="3238" y="224"/>
                    </a:lnTo>
                    <a:lnTo>
                      <a:pt x="3249" y="223"/>
                    </a:lnTo>
                    <a:lnTo>
                      <a:pt x="3258" y="223"/>
                    </a:lnTo>
                    <a:lnTo>
                      <a:pt x="3268" y="224"/>
                    </a:lnTo>
                    <a:lnTo>
                      <a:pt x="3268" y="224"/>
                    </a:lnTo>
                    <a:lnTo>
                      <a:pt x="3279" y="224"/>
                    </a:lnTo>
                    <a:lnTo>
                      <a:pt x="3289" y="226"/>
                    </a:lnTo>
                    <a:lnTo>
                      <a:pt x="3300" y="224"/>
                    </a:lnTo>
                    <a:lnTo>
                      <a:pt x="3309" y="223"/>
                    </a:lnTo>
                    <a:lnTo>
                      <a:pt x="3327" y="216"/>
                    </a:lnTo>
                    <a:lnTo>
                      <a:pt x="3346" y="207"/>
                    </a:lnTo>
                    <a:lnTo>
                      <a:pt x="3346" y="207"/>
                    </a:lnTo>
                    <a:lnTo>
                      <a:pt x="3357" y="202"/>
                    </a:lnTo>
                    <a:lnTo>
                      <a:pt x="3368" y="199"/>
                    </a:lnTo>
                    <a:lnTo>
                      <a:pt x="3381" y="196"/>
                    </a:lnTo>
                    <a:lnTo>
                      <a:pt x="3393" y="196"/>
                    </a:lnTo>
                    <a:lnTo>
                      <a:pt x="3406" y="197"/>
                    </a:lnTo>
                    <a:lnTo>
                      <a:pt x="3419" y="200"/>
                    </a:lnTo>
                    <a:lnTo>
                      <a:pt x="3428" y="205"/>
                    </a:lnTo>
                    <a:lnTo>
                      <a:pt x="3438" y="211"/>
                    </a:lnTo>
                    <a:lnTo>
                      <a:pt x="3438" y="211"/>
                    </a:lnTo>
                    <a:lnTo>
                      <a:pt x="3452" y="223"/>
                    </a:lnTo>
                    <a:lnTo>
                      <a:pt x="3467" y="232"/>
                    </a:lnTo>
                    <a:lnTo>
                      <a:pt x="3484" y="238"/>
                    </a:lnTo>
                    <a:lnTo>
                      <a:pt x="3501" y="243"/>
                    </a:lnTo>
                    <a:lnTo>
                      <a:pt x="3501" y="243"/>
                    </a:lnTo>
                    <a:lnTo>
                      <a:pt x="3555" y="253"/>
                    </a:lnTo>
                    <a:lnTo>
                      <a:pt x="3581" y="261"/>
                    </a:lnTo>
                    <a:lnTo>
                      <a:pt x="3595" y="265"/>
                    </a:lnTo>
                    <a:lnTo>
                      <a:pt x="3606" y="272"/>
                    </a:lnTo>
                    <a:lnTo>
                      <a:pt x="3606" y="272"/>
                    </a:lnTo>
                    <a:lnTo>
                      <a:pt x="3617" y="278"/>
                    </a:lnTo>
                    <a:lnTo>
                      <a:pt x="3627" y="286"/>
                    </a:lnTo>
                    <a:lnTo>
                      <a:pt x="3633" y="296"/>
                    </a:lnTo>
                    <a:lnTo>
                      <a:pt x="3636" y="305"/>
                    </a:lnTo>
                    <a:lnTo>
                      <a:pt x="3638" y="315"/>
                    </a:lnTo>
                    <a:lnTo>
                      <a:pt x="3638" y="326"/>
                    </a:lnTo>
                    <a:lnTo>
                      <a:pt x="3633" y="337"/>
                    </a:lnTo>
                    <a:lnTo>
                      <a:pt x="3629" y="348"/>
                    </a:lnTo>
                    <a:lnTo>
                      <a:pt x="3629" y="348"/>
                    </a:lnTo>
                    <a:lnTo>
                      <a:pt x="3617" y="362"/>
                    </a:lnTo>
                    <a:lnTo>
                      <a:pt x="3608" y="377"/>
                    </a:lnTo>
                    <a:lnTo>
                      <a:pt x="3606" y="377"/>
                    </a:lnTo>
                    <a:lnTo>
                      <a:pt x="3625" y="381"/>
                    </a:lnTo>
                    <a:lnTo>
                      <a:pt x="3625" y="381"/>
                    </a:lnTo>
                    <a:lnTo>
                      <a:pt x="3632" y="367"/>
                    </a:lnTo>
                    <a:lnTo>
                      <a:pt x="3641" y="356"/>
                    </a:lnTo>
                    <a:lnTo>
                      <a:pt x="3651" y="348"/>
                    </a:lnTo>
                    <a:lnTo>
                      <a:pt x="3660" y="342"/>
                    </a:lnTo>
                    <a:lnTo>
                      <a:pt x="3673" y="337"/>
                    </a:lnTo>
                    <a:lnTo>
                      <a:pt x="3686" y="334"/>
                    </a:lnTo>
                    <a:lnTo>
                      <a:pt x="3700" y="332"/>
                    </a:lnTo>
                    <a:lnTo>
                      <a:pt x="3714" y="331"/>
                    </a:lnTo>
                    <a:lnTo>
                      <a:pt x="3714" y="331"/>
                    </a:lnTo>
                    <a:close/>
                    <a:moveTo>
                      <a:pt x="181" y="2211"/>
                    </a:moveTo>
                    <a:lnTo>
                      <a:pt x="181" y="2211"/>
                    </a:lnTo>
                    <a:lnTo>
                      <a:pt x="175" y="2216"/>
                    </a:lnTo>
                    <a:lnTo>
                      <a:pt x="167" y="2217"/>
                    </a:lnTo>
                    <a:lnTo>
                      <a:pt x="167" y="2217"/>
                    </a:lnTo>
                    <a:lnTo>
                      <a:pt x="161" y="2222"/>
                    </a:lnTo>
                    <a:lnTo>
                      <a:pt x="161" y="2222"/>
                    </a:lnTo>
                    <a:lnTo>
                      <a:pt x="159" y="2219"/>
                    </a:lnTo>
                    <a:lnTo>
                      <a:pt x="159" y="2219"/>
                    </a:lnTo>
                    <a:lnTo>
                      <a:pt x="166" y="2216"/>
                    </a:lnTo>
                    <a:lnTo>
                      <a:pt x="166" y="2216"/>
                    </a:lnTo>
                    <a:lnTo>
                      <a:pt x="167" y="2209"/>
                    </a:lnTo>
                    <a:lnTo>
                      <a:pt x="169" y="2203"/>
                    </a:lnTo>
                    <a:lnTo>
                      <a:pt x="169" y="2203"/>
                    </a:lnTo>
                    <a:lnTo>
                      <a:pt x="170" y="2198"/>
                    </a:lnTo>
                    <a:lnTo>
                      <a:pt x="174" y="2195"/>
                    </a:lnTo>
                    <a:lnTo>
                      <a:pt x="175" y="2194"/>
                    </a:lnTo>
                    <a:lnTo>
                      <a:pt x="178" y="2194"/>
                    </a:lnTo>
                    <a:lnTo>
                      <a:pt x="180" y="2194"/>
                    </a:lnTo>
                    <a:lnTo>
                      <a:pt x="183" y="2195"/>
                    </a:lnTo>
                    <a:lnTo>
                      <a:pt x="183" y="2195"/>
                    </a:lnTo>
                    <a:lnTo>
                      <a:pt x="186" y="2200"/>
                    </a:lnTo>
                    <a:lnTo>
                      <a:pt x="186" y="2203"/>
                    </a:lnTo>
                    <a:lnTo>
                      <a:pt x="185" y="2208"/>
                    </a:lnTo>
                    <a:lnTo>
                      <a:pt x="181" y="2211"/>
                    </a:lnTo>
                    <a:lnTo>
                      <a:pt x="181" y="2211"/>
                    </a:lnTo>
                    <a:close/>
                    <a:moveTo>
                      <a:pt x="210" y="2165"/>
                    </a:moveTo>
                    <a:lnTo>
                      <a:pt x="210" y="2165"/>
                    </a:lnTo>
                    <a:lnTo>
                      <a:pt x="218" y="2159"/>
                    </a:lnTo>
                    <a:lnTo>
                      <a:pt x="228" y="2152"/>
                    </a:lnTo>
                    <a:lnTo>
                      <a:pt x="237" y="2149"/>
                    </a:lnTo>
                    <a:lnTo>
                      <a:pt x="250" y="2147"/>
                    </a:lnTo>
                    <a:lnTo>
                      <a:pt x="250" y="2147"/>
                    </a:lnTo>
                    <a:lnTo>
                      <a:pt x="240" y="2155"/>
                    </a:lnTo>
                    <a:lnTo>
                      <a:pt x="231" y="2160"/>
                    </a:lnTo>
                    <a:lnTo>
                      <a:pt x="221" y="2163"/>
                    </a:lnTo>
                    <a:lnTo>
                      <a:pt x="210" y="2165"/>
                    </a:lnTo>
                    <a:lnTo>
                      <a:pt x="210" y="2165"/>
                    </a:lnTo>
                    <a:close/>
                    <a:moveTo>
                      <a:pt x="274" y="2170"/>
                    </a:moveTo>
                    <a:lnTo>
                      <a:pt x="274" y="2170"/>
                    </a:lnTo>
                    <a:lnTo>
                      <a:pt x="270" y="2151"/>
                    </a:lnTo>
                    <a:lnTo>
                      <a:pt x="272" y="2144"/>
                    </a:lnTo>
                    <a:lnTo>
                      <a:pt x="274" y="2140"/>
                    </a:lnTo>
                    <a:lnTo>
                      <a:pt x="278" y="2136"/>
                    </a:lnTo>
                    <a:lnTo>
                      <a:pt x="286" y="2136"/>
                    </a:lnTo>
                    <a:lnTo>
                      <a:pt x="310" y="2136"/>
                    </a:lnTo>
                    <a:lnTo>
                      <a:pt x="310" y="2136"/>
                    </a:lnTo>
                    <a:lnTo>
                      <a:pt x="274" y="2170"/>
                    </a:lnTo>
                    <a:lnTo>
                      <a:pt x="274" y="2170"/>
                    </a:lnTo>
                    <a:close/>
                    <a:moveTo>
                      <a:pt x="340" y="2033"/>
                    </a:moveTo>
                    <a:lnTo>
                      <a:pt x="340" y="2033"/>
                    </a:lnTo>
                    <a:lnTo>
                      <a:pt x="339" y="2030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31" y="2016"/>
                    </a:lnTo>
                    <a:lnTo>
                      <a:pt x="323" y="2008"/>
                    </a:lnTo>
                    <a:lnTo>
                      <a:pt x="313" y="2001"/>
                    </a:lnTo>
                    <a:lnTo>
                      <a:pt x="304" y="1997"/>
                    </a:lnTo>
                    <a:lnTo>
                      <a:pt x="294" y="1995"/>
                    </a:lnTo>
                    <a:lnTo>
                      <a:pt x="283" y="1995"/>
                    </a:lnTo>
                    <a:lnTo>
                      <a:pt x="270" y="1995"/>
                    </a:lnTo>
                    <a:lnTo>
                      <a:pt x="259" y="1998"/>
                    </a:lnTo>
                    <a:lnTo>
                      <a:pt x="259" y="1998"/>
                    </a:lnTo>
                    <a:lnTo>
                      <a:pt x="259" y="1992"/>
                    </a:lnTo>
                    <a:lnTo>
                      <a:pt x="261" y="1985"/>
                    </a:lnTo>
                    <a:lnTo>
                      <a:pt x="264" y="1982"/>
                    </a:lnTo>
                    <a:lnTo>
                      <a:pt x="266" y="1981"/>
                    </a:lnTo>
                    <a:lnTo>
                      <a:pt x="266" y="1981"/>
                    </a:lnTo>
                    <a:lnTo>
                      <a:pt x="274" y="1985"/>
                    </a:lnTo>
                    <a:lnTo>
                      <a:pt x="283" y="1987"/>
                    </a:lnTo>
                    <a:lnTo>
                      <a:pt x="301" y="1989"/>
                    </a:lnTo>
                    <a:lnTo>
                      <a:pt x="320" y="1990"/>
                    </a:lnTo>
                    <a:lnTo>
                      <a:pt x="329" y="1992"/>
                    </a:lnTo>
                    <a:lnTo>
                      <a:pt x="337" y="1995"/>
                    </a:lnTo>
                    <a:lnTo>
                      <a:pt x="337" y="1995"/>
                    </a:lnTo>
                    <a:lnTo>
                      <a:pt x="343" y="2000"/>
                    </a:lnTo>
                    <a:lnTo>
                      <a:pt x="345" y="2003"/>
                    </a:lnTo>
                    <a:lnTo>
                      <a:pt x="345" y="2008"/>
                    </a:lnTo>
                    <a:lnTo>
                      <a:pt x="345" y="2011"/>
                    </a:lnTo>
                    <a:lnTo>
                      <a:pt x="340" y="2019"/>
                    </a:lnTo>
                    <a:lnTo>
                      <a:pt x="339" y="2024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40" y="2033"/>
                    </a:lnTo>
                    <a:lnTo>
                      <a:pt x="340" y="2033"/>
                    </a:lnTo>
                    <a:close/>
                    <a:moveTo>
                      <a:pt x="909" y="2302"/>
                    </a:moveTo>
                    <a:lnTo>
                      <a:pt x="909" y="2302"/>
                    </a:lnTo>
                    <a:lnTo>
                      <a:pt x="903" y="2284"/>
                    </a:lnTo>
                    <a:lnTo>
                      <a:pt x="901" y="2278"/>
                    </a:lnTo>
                    <a:lnTo>
                      <a:pt x="903" y="2273"/>
                    </a:lnTo>
                    <a:lnTo>
                      <a:pt x="904" y="2268"/>
                    </a:lnTo>
                    <a:lnTo>
                      <a:pt x="911" y="2265"/>
                    </a:lnTo>
                    <a:lnTo>
                      <a:pt x="926" y="2259"/>
                    </a:lnTo>
                    <a:lnTo>
                      <a:pt x="926" y="2259"/>
                    </a:lnTo>
                    <a:lnTo>
                      <a:pt x="922" y="2270"/>
                    </a:lnTo>
                    <a:lnTo>
                      <a:pt x="915" y="2279"/>
                    </a:lnTo>
                    <a:lnTo>
                      <a:pt x="911" y="2289"/>
                    </a:lnTo>
                    <a:lnTo>
                      <a:pt x="909" y="2295"/>
                    </a:lnTo>
                    <a:lnTo>
                      <a:pt x="909" y="2302"/>
                    </a:lnTo>
                    <a:lnTo>
                      <a:pt x="909" y="2302"/>
                    </a:lnTo>
                    <a:close/>
                    <a:moveTo>
                      <a:pt x="920" y="1519"/>
                    </a:moveTo>
                    <a:lnTo>
                      <a:pt x="920" y="1519"/>
                    </a:lnTo>
                    <a:lnTo>
                      <a:pt x="896" y="1519"/>
                    </a:lnTo>
                    <a:lnTo>
                      <a:pt x="872" y="1519"/>
                    </a:lnTo>
                    <a:lnTo>
                      <a:pt x="872" y="1519"/>
                    </a:lnTo>
                    <a:lnTo>
                      <a:pt x="861" y="1519"/>
                    </a:lnTo>
                    <a:lnTo>
                      <a:pt x="852" y="1519"/>
                    </a:lnTo>
                    <a:lnTo>
                      <a:pt x="842" y="1522"/>
                    </a:lnTo>
                    <a:lnTo>
                      <a:pt x="836" y="1526"/>
                    </a:lnTo>
                    <a:lnTo>
                      <a:pt x="836" y="1526"/>
                    </a:lnTo>
                    <a:lnTo>
                      <a:pt x="825" y="1534"/>
                    </a:lnTo>
                    <a:lnTo>
                      <a:pt x="818" y="1539"/>
                    </a:lnTo>
                    <a:lnTo>
                      <a:pt x="812" y="1541"/>
                    </a:lnTo>
                    <a:lnTo>
                      <a:pt x="809" y="1538"/>
                    </a:lnTo>
                    <a:lnTo>
                      <a:pt x="807" y="1531"/>
                    </a:lnTo>
                    <a:lnTo>
                      <a:pt x="806" y="1525"/>
                    </a:lnTo>
                    <a:lnTo>
                      <a:pt x="806" y="1507"/>
                    </a:lnTo>
                    <a:lnTo>
                      <a:pt x="806" y="1507"/>
                    </a:lnTo>
                    <a:lnTo>
                      <a:pt x="817" y="1511"/>
                    </a:lnTo>
                    <a:lnTo>
                      <a:pt x="826" y="1512"/>
                    </a:lnTo>
                    <a:lnTo>
                      <a:pt x="838" y="1512"/>
                    </a:lnTo>
                    <a:lnTo>
                      <a:pt x="847" y="1511"/>
                    </a:lnTo>
                    <a:lnTo>
                      <a:pt x="868" y="1504"/>
                    </a:lnTo>
                    <a:lnTo>
                      <a:pt x="887" y="1496"/>
                    </a:lnTo>
                    <a:lnTo>
                      <a:pt x="887" y="1496"/>
                    </a:lnTo>
                    <a:lnTo>
                      <a:pt x="895" y="1492"/>
                    </a:lnTo>
                    <a:lnTo>
                      <a:pt x="904" y="1487"/>
                    </a:lnTo>
                    <a:lnTo>
                      <a:pt x="909" y="1485"/>
                    </a:lnTo>
                    <a:lnTo>
                      <a:pt x="914" y="1487"/>
                    </a:lnTo>
                    <a:lnTo>
                      <a:pt x="919" y="1490"/>
                    </a:lnTo>
                    <a:lnTo>
                      <a:pt x="922" y="1498"/>
                    </a:lnTo>
                    <a:lnTo>
                      <a:pt x="923" y="1499"/>
                    </a:lnTo>
                    <a:lnTo>
                      <a:pt x="923" y="1499"/>
                    </a:lnTo>
                    <a:lnTo>
                      <a:pt x="930" y="1506"/>
                    </a:lnTo>
                    <a:lnTo>
                      <a:pt x="933" y="1512"/>
                    </a:lnTo>
                    <a:lnTo>
                      <a:pt x="933" y="1514"/>
                    </a:lnTo>
                    <a:lnTo>
                      <a:pt x="931" y="1517"/>
                    </a:lnTo>
                    <a:lnTo>
                      <a:pt x="926" y="1517"/>
                    </a:lnTo>
                    <a:lnTo>
                      <a:pt x="920" y="1519"/>
                    </a:lnTo>
                    <a:lnTo>
                      <a:pt x="920" y="1519"/>
                    </a:lnTo>
                    <a:close/>
                    <a:moveTo>
                      <a:pt x="955" y="1469"/>
                    </a:moveTo>
                    <a:lnTo>
                      <a:pt x="955" y="1469"/>
                    </a:lnTo>
                    <a:lnTo>
                      <a:pt x="960" y="1461"/>
                    </a:lnTo>
                    <a:lnTo>
                      <a:pt x="965" y="1453"/>
                    </a:lnTo>
                    <a:lnTo>
                      <a:pt x="968" y="1436"/>
                    </a:lnTo>
                    <a:lnTo>
                      <a:pt x="971" y="1428"/>
                    </a:lnTo>
                    <a:lnTo>
                      <a:pt x="974" y="1420"/>
                    </a:lnTo>
                    <a:lnTo>
                      <a:pt x="979" y="1414"/>
                    </a:lnTo>
                    <a:lnTo>
                      <a:pt x="987" y="1409"/>
                    </a:lnTo>
                    <a:lnTo>
                      <a:pt x="987" y="1409"/>
                    </a:lnTo>
                    <a:lnTo>
                      <a:pt x="995" y="1403"/>
                    </a:lnTo>
                    <a:lnTo>
                      <a:pt x="1000" y="1401"/>
                    </a:lnTo>
                    <a:lnTo>
                      <a:pt x="1003" y="1403"/>
                    </a:lnTo>
                    <a:lnTo>
                      <a:pt x="1006" y="1404"/>
                    </a:lnTo>
                    <a:lnTo>
                      <a:pt x="1006" y="1404"/>
                    </a:lnTo>
                    <a:lnTo>
                      <a:pt x="1007" y="1407"/>
                    </a:lnTo>
                    <a:lnTo>
                      <a:pt x="1009" y="1411"/>
                    </a:lnTo>
                    <a:lnTo>
                      <a:pt x="1007" y="1412"/>
                    </a:lnTo>
                    <a:lnTo>
                      <a:pt x="1007" y="1414"/>
                    </a:lnTo>
                    <a:lnTo>
                      <a:pt x="1000" y="1422"/>
                    </a:lnTo>
                    <a:lnTo>
                      <a:pt x="1000" y="1422"/>
                    </a:lnTo>
                    <a:lnTo>
                      <a:pt x="993" y="1428"/>
                    </a:lnTo>
                    <a:lnTo>
                      <a:pt x="992" y="1434"/>
                    </a:lnTo>
                    <a:lnTo>
                      <a:pt x="993" y="1438"/>
                    </a:lnTo>
                    <a:lnTo>
                      <a:pt x="996" y="1441"/>
                    </a:lnTo>
                    <a:lnTo>
                      <a:pt x="1009" y="1445"/>
                    </a:lnTo>
                    <a:lnTo>
                      <a:pt x="1025" y="1449"/>
                    </a:lnTo>
                    <a:lnTo>
                      <a:pt x="1025" y="1449"/>
                    </a:lnTo>
                    <a:lnTo>
                      <a:pt x="955" y="1469"/>
                    </a:lnTo>
                    <a:lnTo>
                      <a:pt x="955" y="1469"/>
                    </a:lnTo>
                    <a:close/>
                    <a:moveTo>
                      <a:pt x="1556" y="756"/>
                    </a:moveTo>
                    <a:lnTo>
                      <a:pt x="1556" y="756"/>
                    </a:lnTo>
                    <a:lnTo>
                      <a:pt x="1565" y="753"/>
                    </a:lnTo>
                    <a:lnTo>
                      <a:pt x="1573" y="751"/>
                    </a:lnTo>
                    <a:lnTo>
                      <a:pt x="1583" y="751"/>
                    </a:lnTo>
                    <a:lnTo>
                      <a:pt x="1590" y="751"/>
                    </a:lnTo>
                    <a:lnTo>
                      <a:pt x="1608" y="756"/>
                    </a:lnTo>
                    <a:lnTo>
                      <a:pt x="1624" y="764"/>
                    </a:lnTo>
                    <a:lnTo>
                      <a:pt x="1624" y="764"/>
                    </a:lnTo>
                    <a:lnTo>
                      <a:pt x="1616" y="763"/>
                    </a:lnTo>
                    <a:lnTo>
                      <a:pt x="1606" y="761"/>
                    </a:lnTo>
                    <a:lnTo>
                      <a:pt x="1589" y="761"/>
                    </a:lnTo>
                    <a:lnTo>
                      <a:pt x="1573" y="761"/>
                    </a:lnTo>
                    <a:lnTo>
                      <a:pt x="1563" y="759"/>
                    </a:lnTo>
                    <a:lnTo>
                      <a:pt x="1556" y="756"/>
                    </a:lnTo>
                    <a:lnTo>
                      <a:pt x="1556" y="756"/>
                    </a:lnTo>
                    <a:close/>
                    <a:moveTo>
                      <a:pt x="1824" y="529"/>
                    </a:moveTo>
                    <a:lnTo>
                      <a:pt x="1824" y="529"/>
                    </a:lnTo>
                    <a:lnTo>
                      <a:pt x="1910" y="529"/>
                    </a:lnTo>
                    <a:lnTo>
                      <a:pt x="1910" y="529"/>
                    </a:lnTo>
                    <a:lnTo>
                      <a:pt x="1900" y="534"/>
                    </a:lnTo>
                    <a:lnTo>
                      <a:pt x="1891" y="537"/>
                    </a:lnTo>
                    <a:lnTo>
                      <a:pt x="1880" y="539"/>
                    </a:lnTo>
                    <a:lnTo>
                      <a:pt x="1870" y="539"/>
                    </a:lnTo>
                    <a:lnTo>
                      <a:pt x="1859" y="537"/>
                    </a:lnTo>
                    <a:lnTo>
                      <a:pt x="1848" y="535"/>
                    </a:lnTo>
                    <a:lnTo>
                      <a:pt x="1824" y="529"/>
                    </a:lnTo>
                    <a:lnTo>
                      <a:pt x="1824" y="529"/>
                    </a:lnTo>
                    <a:close/>
                    <a:moveTo>
                      <a:pt x="2072" y="348"/>
                    </a:moveTo>
                    <a:lnTo>
                      <a:pt x="2072" y="348"/>
                    </a:lnTo>
                    <a:lnTo>
                      <a:pt x="2065" y="348"/>
                    </a:lnTo>
                    <a:lnTo>
                      <a:pt x="2065" y="348"/>
                    </a:lnTo>
                    <a:lnTo>
                      <a:pt x="2067" y="343"/>
                    </a:lnTo>
                    <a:lnTo>
                      <a:pt x="2067" y="343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73" y="348"/>
                    </a:lnTo>
                    <a:lnTo>
                      <a:pt x="2072" y="348"/>
                    </a:lnTo>
                    <a:lnTo>
                      <a:pt x="2072" y="348"/>
                    </a:lnTo>
                    <a:close/>
                    <a:moveTo>
                      <a:pt x="2121" y="327"/>
                    </a:moveTo>
                    <a:lnTo>
                      <a:pt x="2121" y="327"/>
                    </a:lnTo>
                    <a:lnTo>
                      <a:pt x="2091" y="313"/>
                    </a:lnTo>
                    <a:lnTo>
                      <a:pt x="2091" y="313"/>
                    </a:lnTo>
                    <a:lnTo>
                      <a:pt x="2104" y="296"/>
                    </a:lnTo>
                    <a:lnTo>
                      <a:pt x="2112" y="288"/>
                    </a:lnTo>
                    <a:lnTo>
                      <a:pt x="2116" y="284"/>
                    </a:lnTo>
                    <a:lnTo>
                      <a:pt x="2123" y="281"/>
                    </a:lnTo>
                    <a:lnTo>
                      <a:pt x="2123" y="281"/>
                    </a:lnTo>
                    <a:lnTo>
                      <a:pt x="2123" y="288"/>
                    </a:lnTo>
                    <a:lnTo>
                      <a:pt x="2123" y="294"/>
                    </a:lnTo>
                    <a:lnTo>
                      <a:pt x="2119" y="305"/>
                    </a:lnTo>
                    <a:lnTo>
                      <a:pt x="2118" y="311"/>
                    </a:lnTo>
                    <a:lnTo>
                      <a:pt x="2116" y="316"/>
                    </a:lnTo>
                    <a:lnTo>
                      <a:pt x="2118" y="323"/>
                    </a:lnTo>
                    <a:lnTo>
                      <a:pt x="2121" y="327"/>
                    </a:lnTo>
                    <a:lnTo>
                      <a:pt x="2121" y="327"/>
                    </a:lnTo>
                    <a:close/>
                    <a:moveTo>
                      <a:pt x="2135" y="269"/>
                    </a:moveTo>
                    <a:lnTo>
                      <a:pt x="2135" y="269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51" y="262"/>
                    </a:lnTo>
                    <a:lnTo>
                      <a:pt x="2159" y="259"/>
                    </a:lnTo>
                    <a:lnTo>
                      <a:pt x="2166" y="254"/>
                    </a:lnTo>
                    <a:lnTo>
                      <a:pt x="2173" y="251"/>
                    </a:lnTo>
                    <a:lnTo>
                      <a:pt x="2183" y="248"/>
                    </a:lnTo>
                    <a:lnTo>
                      <a:pt x="2191" y="250"/>
                    </a:lnTo>
                    <a:lnTo>
                      <a:pt x="2200" y="253"/>
                    </a:lnTo>
                    <a:lnTo>
                      <a:pt x="2212" y="259"/>
                    </a:lnTo>
                    <a:lnTo>
                      <a:pt x="2212" y="259"/>
                    </a:lnTo>
                    <a:lnTo>
                      <a:pt x="2177" y="261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35" y="269"/>
                    </a:lnTo>
                    <a:lnTo>
                      <a:pt x="2135" y="269"/>
                    </a:lnTo>
                    <a:close/>
                    <a:moveTo>
                      <a:pt x="2299" y="340"/>
                    </a:moveTo>
                    <a:lnTo>
                      <a:pt x="2299" y="340"/>
                    </a:lnTo>
                    <a:lnTo>
                      <a:pt x="2297" y="338"/>
                    </a:lnTo>
                    <a:lnTo>
                      <a:pt x="2297" y="338"/>
                    </a:lnTo>
                    <a:lnTo>
                      <a:pt x="2299" y="334"/>
                    </a:lnTo>
                    <a:lnTo>
                      <a:pt x="2299" y="334"/>
                    </a:lnTo>
                    <a:lnTo>
                      <a:pt x="2302" y="335"/>
                    </a:lnTo>
                    <a:lnTo>
                      <a:pt x="2302" y="335"/>
                    </a:lnTo>
                    <a:lnTo>
                      <a:pt x="2299" y="340"/>
                    </a:lnTo>
                    <a:lnTo>
                      <a:pt x="2299" y="340"/>
                    </a:lnTo>
                    <a:close/>
                    <a:moveTo>
                      <a:pt x="2699" y="207"/>
                    </a:moveTo>
                    <a:lnTo>
                      <a:pt x="2699" y="207"/>
                    </a:lnTo>
                    <a:lnTo>
                      <a:pt x="2694" y="200"/>
                    </a:lnTo>
                    <a:lnTo>
                      <a:pt x="2691" y="192"/>
                    </a:lnTo>
                    <a:lnTo>
                      <a:pt x="2690" y="178"/>
                    </a:lnTo>
                    <a:lnTo>
                      <a:pt x="2688" y="172"/>
                    </a:lnTo>
                    <a:lnTo>
                      <a:pt x="2687" y="165"/>
                    </a:lnTo>
                    <a:lnTo>
                      <a:pt x="2682" y="161"/>
                    </a:lnTo>
                    <a:lnTo>
                      <a:pt x="2677" y="156"/>
                    </a:lnTo>
                    <a:lnTo>
                      <a:pt x="2677" y="156"/>
                    </a:lnTo>
                    <a:lnTo>
                      <a:pt x="2682" y="153"/>
                    </a:lnTo>
                    <a:lnTo>
                      <a:pt x="2687" y="151"/>
                    </a:lnTo>
                    <a:lnTo>
                      <a:pt x="2691" y="151"/>
                    </a:lnTo>
                    <a:lnTo>
                      <a:pt x="2696" y="153"/>
                    </a:lnTo>
                    <a:lnTo>
                      <a:pt x="2704" y="156"/>
                    </a:lnTo>
                    <a:lnTo>
                      <a:pt x="2712" y="162"/>
                    </a:lnTo>
                    <a:lnTo>
                      <a:pt x="2721" y="169"/>
                    </a:lnTo>
                    <a:lnTo>
                      <a:pt x="2729" y="173"/>
                    </a:lnTo>
                    <a:lnTo>
                      <a:pt x="2734" y="175"/>
                    </a:lnTo>
                    <a:lnTo>
                      <a:pt x="2739" y="175"/>
                    </a:lnTo>
                    <a:lnTo>
                      <a:pt x="2744" y="175"/>
                    </a:lnTo>
                    <a:lnTo>
                      <a:pt x="2750" y="172"/>
                    </a:lnTo>
                    <a:lnTo>
                      <a:pt x="2750" y="172"/>
                    </a:lnTo>
                    <a:lnTo>
                      <a:pt x="2741" y="178"/>
                    </a:lnTo>
                    <a:lnTo>
                      <a:pt x="2737" y="181"/>
                    </a:lnTo>
                    <a:lnTo>
                      <a:pt x="2736" y="184"/>
                    </a:lnTo>
                    <a:lnTo>
                      <a:pt x="2736" y="184"/>
                    </a:lnTo>
                    <a:lnTo>
                      <a:pt x="2739" y="196"/>
                    </a:lnTo>
                    <a:lnTo>
                      <a:pt x="2744" y="207"/>
                    </a:lnTo>
                    <a:lnTo>
                      <a:pt x="2750" y="216"/>
                    </a:lnTo>
                    <a:lnTo>
                      <a:pt x="2755" y="221"/>
                    </a:lnTo>
                    <a:lnTo>
                      <a:pt x="2755" y="221"/>
                    </a:lnTo>
                    <a:lnTo>
                      <a:pt x="2747" y="224"/>
                    </a:lnTo>
                    <a:lnTo>
                      <a:pt x="2739" y="226"/>
                    </a:lnTo>
                    <a:lnTo>
                      <a:pt x="2733" y="227"/>
                    </a:lnTo>
                    <a:lnTo>
                      <a:pt x="2725" y="226"/>
                    </a:lnTo>
                    <a:lnTo>
                      <a:pt x="2718" y="223"/>
                    </a:lnTo>
                    <a:lnTo>
                      <a:pt x="2712" y="219"/>
                    </a:lnTo>
                    <a:lnTo>
                      <a:pt x="2706" y="213"/>
                    </a:lnTo>
                    <a:lnTo>
                      <a:pt x="2699" y="207"/>
                    </a:lnTo>
                    <a:lnTo>
                      <a:pt x="2699" y="20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8" name="Rectangle 120">
                <a:extLst>
                  <a:ext uri="{FF2B5EF4-FFF2-40B4-BE49-F238E27FC236}">
                    <a16:creationId xmlns:a16="http://schemas.microsoft.com/office/drawing/2014/main" id="{17617FED-D2B8-6A49-0750-C7D239D26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3" y="668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9" name="Rectangle 121">
                <a:extLst>
                  <a:ext uri="{FF2B5EF4-FFF2-40B4-BE49-F238E27FC236}">
                    <a16:creationId xmlns:a16="http://schemas.microsoft.com/office/drawing/2014/main" id="{BE4250CC-E5EA-DE84-A9CB-121CC613E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1" y="1401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0" name="Freeform 122">
                <a:extLst>
                  <a:ext uri="{FF2B5EF4-FFF2-40B4-BE49-F238E27FC236}">
                    <a16:creationId xmlns:a16="http://schemas.microsoft.com/office/drawing/2014/main" id="{AF794577-5332-1FB8-A72F-D2B02AC38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1411"/>
                <a:ext cx="2" cy="3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3 h 6"/>
                  <a:gd name="T6" fmla="*/ 3 w 3"/>
                  <a:gd name="T7" fmla="*/ 6 h 6"/>
                  <a:gd name="T8" fmla="*/ 3 w 3"/>
                  <a:gd name="T9" fmla="*/ 6 h 6"/>
                  <a:gd name="T10" fmla="*/ 0 w 3"/>
                  <a:gd name="T11" fmla="*/ 0 h 6"/>
                  <a:gd name="T12" fmla="*/ 0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1" name="Freeform 123">
                <a:extLst>
                  <a:ext uri="{FF2B5EF4-FFF2-40B4-BE49-F238E27FC236}">
                    <a16:creationId xmlns:a16="http://schemas.microsoft.com/office/drawing/2014/main" id="{9D087674-4B29-0BB3-171D-CD604610F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065"/>
                <a:ext cx="774" cy="821"/>
              </a:xfrm>
              <a:custGeom>
                <a:avLst/>
                <a:gdLst>
                  <a:gd name="T0" fmla="*/ 241 w 1547"/>
                  <a:gd name="T1" fmla="*/ 1236 h 1641"/>
                  <a:gd name="T2" fmla="*/ 378 w 1547"/>
                  <a:gd name="T3" fmla="*/ 1304 h 1641"/>
                  <a:gd name="T4" fmla="*/ 265 w 1547"/>
                  <a:gd name="T5" fmla="*/ 1565 h 1641"/>
                  <a:gd name="T6" fmla="*/ 393 w 1547"/>
                  <a:gd name="T7" fmla="*/ 1581 h 1641"/>
                  <a:gd name="T8" fmla="*/ 494 w 1547"/>
                  <a:gd name="T9" fmla="*/ 1570 h 1641"/>
                  <a:gd name="T10" fmla="*/ 625 w 1547"/>
                  <a:gd name="T11" fmla="*/ 1600 h 1641"/>
                  <a:gd name="T12" fmla="*/ 748 w 1547"/>
                  <a:gd name="T13" fmla="*/ 1636 h 1641"/>
                  <a:gd name="T14" fmla="*/ 857 w 1547"/>
                  <a:gd name="T15" fmla="*/ 1609 h 1641"/>
                  <a:gd name="T16" fmla="*/ 996 w 1547"/>
                  <a:gd name="T17" fmla="*/ 1590 h 1641"/>
                  <a:gd name="T18" fmla="*/ 1137 w 1547"/>
                  <a:gd name="T19" fmla="*/ 1568 h 1641"/>
                  <a:gd name="T20" fmla="*/ 1219 w 1547"/>
                  <a:gd name="T21" fmla="*/ 1605 h 1641"/>
                  <a:gd name="T22" fmla="*/ 1180 w 1547"/>
                  <a:gd name="T23" fmla="*/ 1505 h 1641"/>
                  <a:gd name="T24" fmla="*/ 1226 w 1547"/>
                  <a:gd name="T25" fmla="*/ 1435 h 1641"/>
                  <a:gd name="T26" fmla="*/ 1313 w 1547"/>
                  <a:gd name="T27" fmla="*/ 1365 h 1641"/>
                  <a:gd name="T28" fmla="*/ 1343 w 1547"/>
                  <a:gd name="T29" fmla="*/ 1331 h 1641"/>
                  <a:gd name="T30" fmla="*/ 1146 w 1547"/>
                  <a:gd name="T31" fmla="*/ 1184 h 1641"/>
                  <a:gd name="T32" fmla="*/ 1105 w 1547"/>
                  <a:gd name="T33" fmla="*/ 1100 h 1641"/>
                  <a:gd name="T34" fmla="*/ 1045 w 1547"/>
                  <a:gd name="T35" fmla="*/ 993 h 1641"/>
                  <a:gd name="T36" fmla="*/ 1111 w 1547"/>
                  <a:gd name="T37" fmla="*/ 974 h 1641"/>
                  <a:gd name="T38" fmla="*/ 1283 w 1547"/>
                  <a:gd name="T39" fmla="*/ 907 h 1641"/>
                  <a:gd name="T40" fmla="*/ 1432 w 1547"/>
                  <a:gd name="T41" fmla="*/ 825 h 1641"/>
                  <a:gd name="T42" fmla="*/ 1515 w 1547"/>
                  <a:gd name="T43" fmla="*/ 855 h 1641"/>
                  <a:gd name="T44" fmla="*/ 1536 w 1547"/>
                  <a:gd name="T45" fmla="*/ 756 h 1641"/>
                  <a:gd name="T46" fmla="*/ 1482 w 1547"/>
                  <a:gd name="T47" fmla="*/ 669 h 1641"/>
                  <a:gd name="T48" fmla="*/ 1472 w 1547"/>
                  <a:gd name="T49" fmla="*/ 566 h 1641"/>
                  <a:gd name="T50" fmla="*/ 1458 w 1547"/>
                  <a:gd name="T51" fmla="*/ 491 h 1641"/>
                  <a:gd name="T52" fmla="*/ 1399 w 1547"/>
                  <a:gd name="T53" fmla="*/ 398 h 1641"/>
                  <a:gd name="T54" fmla="*/ 1412 w 1547"/>
                  <a:gd name="T55" fmla="*/ 275 h 1641"/>
                  <a:gd name="T56" fmla="*/ 1394 w 1547"/>
                  <a:gd name="T57" fmla="*/ 202 h 1641"/>
                  <a:gd name="T58" fmla="*/ 1281 w 1547"/>
                  <a:gd name="T59" fmla="*/ 151 h 1641"/>
                  <a:gd name="T60" fmla="*/ 1308 w 1547"/>
                  <a:gd name="T61" fmla="*/ 121 h 1641"/>
                  <a:gd name="T62" fmla="*/ 1308 w 1547"/>
                  <a:gd name="T63" fmla="*/ 77 h 1641"/>
                  <a:gd name="T64" fmla="*/ 1262 w 1547"/>
                  <a:gd name="T65" fmla="*/ 39 h 1641"/>
                  <a:gd name="T66" fmla="*/ 1221 w 1547"/>
                  <a:gd name="T67" fmla="*/ 70 h 1641"/>
                  <a:gd name="T68" fmla="*/ 1178 w 1547"/>
                  <a:gd name="T69" fmla="*/ 88 h 1641"/>
                  <a:gd name="T70" fmla="*/ 994 w 1547"/>
                  <a:gd name="T71" fmla="*/ 145 h 1641"/>
                  <a:gd name="T72" fmla="*/ 922 w 1547"/>
                  <a:gd name="T73" fmla="*/ 193 h 1641"/>
                  <a:gd name="T74" fmla="*/ 838 w 1547"/>
                  <a:gd name="T75" fmla="*/ 166 h 1641"/>
                  <a:gd name="T76" fmla="*/ 908 w 1547"/>
                  <a:gd name="T77" fmla="*/ 94 h 1641"/>
                  <a:gd name="T78" fmla="*/ 864 w 1547"/>
                  <a:gd name="T79" fmla="*/ 77 h 1641"/>
                  <a:gd name="T80" fmla="*/ 692 w 1547"/>
                  <a:gd name="T81" fmla="*/ 72 h 1641"/>
                  <a:gd name="T82" fmla="*/ 621 w 1547"/>
                  <a:gd name="T83" fmla="*/ 12 h 1641"/>
                  <a:gd name="T84" fmla="*/ 467 w 1547"/>
                  <a:gd name="T85" fmla="*/ 5 h 1641"/>
                  <a:gd name="T86" fmla="*/ 495 w 1547"/>
                  <a:gd name="T87" fmla="*/ 91 h 1641"/>
                  <a:gd name="T88" fmla="*/ 468 w 1547"/>
                  <a:gd name="T89" fmla="*/ 121 h 1641"/>
                  <a:gd name="T90" fmla="*/ 513 w 1547"/>
                  <a:gd name="T91" fmla="*/ 205 h 1641"/>
                  <a:gd name="T92" fmla="*/ 433 w 1547"/>
                  <a:gd name="T93" fmla="*/ 280 h 1641"/>
                  <a:gd name="T94" fmla="*/ 376 w 1547"/>
                  <a:gd name="T95" fmla="*/ 312 h 1641"/>
                  <a:gd name="T96" fmla="*/ 216 w 1547"/>
                  <a:gd name="T97" fmla="*/ 253 h 1641"/>
                  <a:gd name="T98" fmla="*/ 211 w 1547"/>
                  <a:gd name="T99" fmla="*/ 329 h 1641"/>
                  <a:gd name="T100" fmla="*/ 177 w 1547"/>
                  <a:gd name="T101" fmla="*/ 493 h 1641"/>
                  <a:gd name="T102" fmla="*/ 185 w 1547"/>
                  <a:gd name="T103" fmla="*/ 534 h 1641"/>
                  <a:gd name="T104" fmla="*/ 142 w 1547"/>
                  <a:gd name="T105" fmla="*/ 615 h 1641"/>
                  <a:gd name="T106" fmla="*/ 28 w 1547"/>
                  <a:gd name="T107" fmla="*/ 664 h 1641"/>
                  <a:gd name="T108" fmla="*/ 11 w 1547"/>
                  <a:gd name="T109" fmla="*/ 815 h 1641"/>
                  <a:gd name="T110" fmla="*/ 33 w 1547"/>
                  <a:gd name="T111" fmla="*/ 914 h 1641"/>
                  <a:gd name="T112" fmla="*/ 28 w 1547"/>
                  <a:gd name="T113" fmla="*/ 1026 h 1641"/>
                  <a:gd name="T114" fmla="*/ 81 w 1547"/>
                  <a:gd name="T115" fmla="*/ 1109 h 1641"/>
                  <a:gd name="T116" fmla="*/ 96 w 1547"/>
                  <a:gd name="T117" fmla="*/ 1196 h 1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641">
                    <a:moveTo>
                      <a:pt x="133" y="1233"/>
                    </a:moveTo>
                    <a:lnTo>
                      <a:pt x="133" y="1233"/>
                    </a:lnTo>
                    <a:lnTo>
                      <a:pt x="146" y="1233"/>
                    </a:lnTo>
                    <a:lnTo>
                      <a:pt x="157" y="1235"/>
                    </a:lnTo>
                    <a:lnTo>
                      <a:pt x="179" y="1241"/>
                    </a:lnTo>
                    <a:lnTo>
                      <a:pt x="192" y="1242"/>
                    </a:lnTo>
                    <a:lnTo>
                      <a:pt x="203" y="1242"/>
                    </a:lnTo>
                    <a:lnTo>
                      <a:pt x="216" y="1239"/>
                    </a:lnTo>
                    <a:lnTo>
                      <a:pt x="227" y="1235"/>
                    </a:lnTo>
                    <a:lnTo>
                      <a:pt x="227" y="1235"/>
                    </a:lnTo>
                    <a:lnTo>
                      <a:pt x="230" y="1233"/>
                    </a:lnTo>
                    <a:lnTo>
                      <a:pt x="235" y="1233"/>
                    </a:lnTo>
                    <a:lnTo>
                      <a:pt x="241" y="1236"/>
                    </a:lnTo>
                    <a:lnTo>
                      <a:pt x="241" y="1236"/>
                    </a:lnTo>
                    <a:lnTo>
                      <a:pt x="255" y="1244"/>
                    </a:lnTo>
                    <a:lnTo>
                      <a:pt x="271" y="1250"/>
                    </a:lnTo>
                    <a:lnTo>
                      <a:pt x="285" y="1257"/>
                    </a:lnTo>
                    <a:lnTo>
                      <a:pt x="301" y="1262"/>
                    </a:lnTo>
                    <a:lnTo>
                      <a:pt x="332" y="1269"/>
                    </a:lnTo>
                    <a:lnTo>
                      <a:pt x="363" y="1277"/>
                    </a:lnTo>
                    <a:lnTo>
                      <a:pt x="363" y="1277"/>
                    </a:lnTo>
                    <a:lnTo>
                      <a:pt x="371" y="1279"/>
                    </a:lnTo>
                    <a:lnTo>
                      <a:pt x="378" y="1282"/>
                    </a:lnTo>
                    <a:lnTo>
                      <a:pt x="382" y="1285"/>
                    </a:lnTo>
                    <a:lnTo>
                      <a:pt x="384" y="1290"/>
                    </a:lnTo>
                    <a:lnTo>
                      <a:pt x="384" y="1295"/>
                    </a:lnTo>
                    <a:lnTo>
                      <a:pt x="382" y="1300"/>
                    </a:lnTo>
                    <a:lnTo>
                      <a:pt x="378" y="1304"/>
                    </a:lnTo>
                    <a:lnTo>
                      <a:pt x="373" y="1311"/>
                    </a:lnTo>
                    <a:lnTo>
                      <a:pt x="373" y="1311"/>
                    </a:lnTo>
                    <a:lnTo>
                      <a:pt x="354" y="1331"/>
                    </a:lnTo>
                    <a:lnTo>
                      <a:pt x="335" y="1350"/>
                    </a:lnTo>
                    <a:lnTo>
                      <a:pt x="319" y="1373"/>
                    </a:lnTo>
                    <a:lnTo>
                      <a:pt x="305" y="1397"/>
                    </a:lnTo>
                    <a:lnTo>
                      <a:pt x="305" y="1397"/>
                    </a:lnTo>
                    <a:lnTo>
                      <a:pt x="295" y="1417"/>
                    </a:lnTo>
                    <a:lnTo>
                      <a:pt x="289" y="1438"/>
                    </a:lnTo>
                    <a:lnTo>
                      <a:pt x="282" y="1458"/>
                    </a:lnTo>
                    <a:lnTo>
                      <a:pt x="279" y="1479"/>
                    </a:lnTo>
                    <a:lnTo>
                      <a:pt x="271" y="1522"/>
                    </a:lnTo>
                    <a:lnTo>
                      <a:pt x="265" y="1565"/>
                    </a:lnTo>
                    <a:lnTo>
                      <a:pt x="265" y="1565"/>
                    </a:lnTo>
                    <a:lnTo>
                      <a:pt x="263" y="1571"/>
                    </a:lnTo>
                    <a:lnTo>
                      <a:pt x="265" y="1578"/>
                    </a:lnTo>
                    <a:lnTo>
                      <a:pt x="268" y="1581"/>
                    </a:lnTo>
                    <a:lnTo>
                      <a:pt x="273" y="1584"/>
                    </a:lnTo>
                    <a:lnTo>
                      <a:pt x="284" y="1587"/>
                    </a:lnTo>
                    <a:lnTo>
                      <a:pt x="295" y="1589"/>
                    </a:lnTo>
                    <a:lnTo>
                      <a:pt x="295" y="1589"/>
                    </a:lnTo>
                    <a:lnTo>
                      <a:pt x="314" y="1590"/>
                    </a:lnTo>
                    <a:lnTo>
                      <a:pt x="333" y="1589"/>
                    </a:lnTo>
                    <a:lnTo>
                      <a:pt x="371" y="1589"/>
                    </a:lnTo>
                    <a:lnTo>
                      <a:pt x="371" y="1589"/>
                    </a:lnTo>
                    <a:lnTo>
                      <a:pt x="379" y="1589"/>
                    </a:lnTo>
                    <a:lnTo>
                      <a:pt x="387" y="1586"/>
                    </a:lnTo>
                    <a:lnTo>
                      <a:pt x="393" y="1581"/>
                    </a:lnTo>
                    <a:lnTo>
                      <a:pt x="400" y="1573"/>
                    </a:lnTo>
                    <a:lnTo>
                      <a:pt x="400" y="1573"/>
                    </a:lnTo>
                    <a:lnTo>
                      <a:pt x="408" y="1560"/>
                    </a:lnTo>
                    <a:lnTo>
                      <a:pt x="416" y="1552"/>
                    </a:lnTo>
                    <a:lnTo>
                      <a:pt x="425" y="1546"/>
                    </a:lnTo>
                    <a:lnTo>
                      <a:pt x="435" y="1543"/>
                    </a:lnTo>
                    <a:lnTo>
                      <a:pt x="444" y="1544"/>
                    </a:lnTo>
                    <a:lnTo>
                      <a:pt x="455" y="1547"/>
                    </a:lnTo>
                    <a:lnTo>
                      <a:pt x="465" y="1554"/>
                    </a:lnTo>
                    <a:lnTo>
                      <a:pt x="476" y="1563"/>
                    </a:lnTo>
                    <a:lnTo>
                      <a:pt x="476" y="1563"/>
                    </a:lnTo>
                    <a:lnTo>
                      <a:pt x="482" y="1566"/>
                    </a:lnTo>
                    <a:lnTo>
                      <a:pt x="489" y="1570"/>
                    </a:lnTo>
                    <a:lnTo>
                      <a:pt x="494" y="1570"/>
                    </a:lnTo>
                    <a:lnTo>
                      <a:pt x="500" y="1570"/>
                    </a:lnTo>
                    <a:lnTo>
                      <a:pt x="500" y="1570"/>
                    </a:lnTo>
                    <a:lnTo>
                      <a:pt x="514" y="1568"/>
                    </a:lnTo>
                    <a:lnTo>
                      <a:pt x="527" y="1566"/>
                    </a:lnTo>
                    <a:lnTo>
                      <a:pt x="540" y="1568"/>
                    </a:lnTo>
                    <a:lnTo>
                      <a:pt x="552" y="1570"/>
                    </a:lnTo>
                    <a:lnTo>
                      <a:pt x="563" y="1573"/>
                    </a:lnTo>
                    <a:lnTo>
                      <a:pt x="576" y="1578"/>
                    </a:lnTo>
                    <a:lnTo>
                      <a:pt x="600" y="1589"/>
                    </a:lnTo>
                    <a:lnTo>
                      <a:pt x="600" y="1589"/>
                    </a:lnTo>
                    <a:lnTo>
                      <a:pt x="613" y="1597"/>
                    </a:lnTo>
                    <a:lnTo>
                      <a:pt x="619" y="1600"/>
                    </a:lnTo>
                    <a:lnTo>
                      <a:pt x="625" y="1600"/>
                    </a:lnTo>
                    <a:lnTo>
                      <a:pt x="625" y="1600"/>
                    </a:lnTo>
                    <a:lnTo>
                      <a:pt x="640" y="1595"/>
                    </a:lnTo>
                    <a:lnTo>
                      <a:pt x="652" y="1593"/>
                    </a:lnTo>
                    <a:lnTo>
                      <a:pt x="665" y="1595"/>
                    </a:lnTo>
                    <a:lnTo>
                      <a:pt x="678" y="1598"/>
                    </a:lnTo>
                    <a:lnTo>
                      <a:pt x="689" y="1605"/>
                    </a:lnTo>
                    <a:lnTo>
                      <a:pt x="700" y="1611"/>
                    </a:lnTo>
                    <a:lnTo>
                      <a:pt x="710" y="1620"/>
                    </a:lnTo>
                    <a:lnTo>
                      <a:pt x="719" y="1630"/>
                    </a:lnTo>
                    <a:lnTo>
                      <a:pt x="719" y="1630"/>
                    </a:lnTo>
                    <a:lnTo>
                      <a:pt x="727" y="1636"/>
                    </a:lnTo>
                    <a:lnTo>
                      <a:pt x="735" y="1641"/>
                    </a:lnTo>
                    <a:lnTo>
                      <a:pt x="740" y="1641"/>
                    </a:lnTo>
                    <a:lnTo>
                      <a:pt x="745" y="1640"/>
                    </a:lnTo>
                    <a:lnTo>
                      <a:pt x="748" y="1636"/>
                    </a:lnTo>
                    <a:lnTo>
                      <a:pt x="749" y="1632"/>
                    </a:lnTo>
                    <a:lnTo>
                      <a:pt x="752" y="1614"/>
                    </a:lnTo>
                    <a:lnTo>
                      <a:pt x="752" y="1614"/>
                    </a:lnTo>
                    <a:lnTo>
                      <a:pt x="754" y="1606"/>
                    </a:lnTo>
                    <a:lnTo>
                      <a:pt x="756" y="1600"/>
                    </a:lnTo>
                    <a:lnTo>
                      <a:pt x="759" y="1595"/>
                    </a:lnTo>
                    <a:lnTo>
                      <a:pt x="764" y="1592"/>
                    </a:lnTo>
                    <a:lnTo>
                      <a:pt x="768" y="1590"/>
                    </a:lnTo>
                    <a:lnTo>
                      <a:pt x="775" y="1589"/>
                    </a:lnTo>
                    <a:lnTo>
                      <a:pt x="781" y="1589"/>
                    </a:lnTo>
                    <a:lnTo>
                      <a:pt x="789" y="1590"/>
                    </a:lnTo>
                    <a:lnTo>
                      <a:pt x="789" y="1590"/>
                    </a:lnTo>
                    <a:lnTo>
                      <a:pt x="835" y="1603"/>
                    </a:lnTo>
                    <a:lnTo>
                      <a:pt x="857" y="1609"/>
                    </a:lnTo>
                    <a:lnTo>
                      <a:pt x="880" y="1619"/>
                    </a:lnTo>
                    <a:lnTo>
                      <a:pt x="880" y="1619"/>
                    </a:lnTo>
                    <a:lnTo>
                      <a:pt x="887" y="1624"/>
                    </a:lnTo>
                    <a:lnTo>
                      <a:pt x="897" y="1627"/>
                    </a:lnTo>
                    <a:lnTo>
                      <a:pt x="903" y="1627"/>
                    </a:lnTo>
                    <a:lnTo>
                      <a:pt x="908" y="1627"/>
                    </a:lnTo>
                    <a:lnTo>
                      <a:pt x="913" y="1625"/>
                    </a:lnTo>
                    <a:lnTo>
                      <a:pt x="918" y="1622"/>
                    </a:lnTo>
                    <a:lnTo>
                      <a:pt x="918" y="1622"/>
                    </a:lnTo>
                    <a:lnTo>
                      <a:pt x="930" y="1614"/>
                    </a:lnTo>
                    <a:lnTo>
                      <a:pt x="943" y="1608"/>
                    </a:lnTo>
                    <a:lnTo>
                      <a:pt x="956" y="1603"/>
                    </a:lnTo>
                    <a:lnTo>
                      <a:pt x="968" y="1598"/>
                    </a:lnTo>
                    <a:lnTo>
                      <a:pt x="996" y="1590"/>
                    </a:lnTo>
                    <a:lnTo>
                      <a:pt x="1023" y="1584"/>
                    </a:lnTo>
                    <a:lnTo>
                      <a:pt x="1023" y="1584"/>
                    </a:lnTo>
                    <a:lnTo>
                      <a:pt x="1032" y="1582"/>
                    </a:lnTo>
                    <a:lnTo>
                      <a:pt x="1042" y="1578"/>
                    </a:lnTo>
                    <a:lnTo>
                      <a:pt x="1059" y="1570"/>
                    </a:lnTo>
                    <a:lnTo>
                      <a:pt x="1069" y="1566"/>
                    </a:lnTo>
                    <a:lnTo>
                      <a:pt x="1077" y="1563"/>
                    </a:lnTo>
                    <a:lnTo>
                      <a:pt x="1086" y="1562"/>
                    </a:lnTo>
                    <a:lnTo>
                      <a:pt x="1097" y="1563"/>
                    </a:lnTo>
                    <a:lnTo>
                      <a:pt x="1097" y="1563"/>
                    </a:lnTo>
                    <a:lnTo>
                      <a:pt x="1118" y="1568"/>
                    </a:lnTo>
                    <a:lnTo>
                      <a:pt x="1127" y="1570"/>
                    </a:lnTo>
                    <a:lnTo>
                      <a:pt x="1137" y="1568"/>
                    </a:lnTo>
                    <a:lnTo>
                      <a:pt x="1137" y="1568"/>
                    </a:lnTo>
                    <a:lnTo>
                      <a:pt x="1148" y="1565"/>
                    </a:lnTo>
                    <a:lnTo>
                      <a:pt x="1159" y="1565"/>
                    </a:lnTo>
                    <a:lnTo>
                      <a:pt x="1169" y="1565"/>
                    </a:lnTo>
                    <a:lnTo>
                      <a:pt x="1177" y="1568"/>
                    </a:lnTo>
                    <a:lnTo>
                      <a:pt x="1185" y="1573"/>
                    </a:lnTo>
                    <a:lnTo>
                      <a:pt x="1191" y="1579"/>
                    </a:lnTo>
                    <a:lnTo>
                      <a:pt x="1197" y="1587"/>
                    </a:lnTo>
                    <a:lnTo>
                      <a:pt x="1204" y="1597"/>
                    </a:lnTo>
                    <a:lnTo>
                      <a:pt x="1204" y="1597"/>
                    </a:lnTo>
                    <a:lnTo>
                      <a:pt x="1207" y="1601"/>
                    </a:lnTo>
                    <a:lnTo>
                      <a:pt x="1210" y="1605"/>
                    </a:lnTo>
                    <a:lnTo>
                      <a:pt x="1215" y="1606"/>
                    </a:lnTo>
                    <a:lnTo>
                      <a:pt x="1219" y="1605"/>
                    </a:lnTo>
                    <a:lnTo>
                      <a:pt x="1219" y="1605"/>
                    </a:lnTo>
                    <a:lnTo>
                      <a:pt x="1223" y="1600"/>
                    </a:lnTo>
                    <a:lnTo>
                      <a:pt x="1224" y="1595"/>
                    </a:lnTo>
                    <a:lnTo>
                      <a:pt x="1223" y="1589"/>
                    </a:lnTo>
                    <a:lnTo>
                      <a:pt x="1219" y="1586"/>
                    </a:lnTo>
                    <a:lnTo>
                      <a:pt x="1219" y="1586"/>
                    </a:lnTo>
                    <a:lnTo>
                      <a:pt x="1215" y="1581"/>
                    </a:lnTo>
                    <a:lnTo>
                      <a:pt x="1210" y="1576"/>
                    </a:lnTo>
                    <a:lnTo>
                      <a:pt x="1205" y="1565"/>
                    </a:lnTo>
                    <a:lnTo>
                      <a:pt x="1202" y="1554"/>
                    </a:lnTo>
                    <a:lnTo>
                      <a:pt x="1199" y="1543"/>
                    </a:lnTo>
                    <a:lnTo>
                      <a:pt x="1196" y="1530"/>
                    </a:lnTo>
                    <a:lnTo>
                      <a:pt x="1191" y="1519"/>
                    </a:lnTo>
                    <a:lnTo>
                      <a:pt x="1185" y="1509"/>
                    </a:lnTo>
                    <a:lnTo>
                      <a:pt x="1180" y="1505"/>
                    </a:lnTo>
                    <a:lnTo>
                      <a:pt x="1175" y="1500"/>
                    </a:lnTo>
                    <a:lnTo>
                      <a:pt x="1175" y="1500"/>
                    </a:lnTo>
                    <a:lnTo>
                      <a:pt x="1172" y="1498"/>
                    </a:lnTo>
                    <a:lnTo>
                      <a:pt x="1170" y="1493"/>
                    </a:lnTo>
                    <a:lnTo>
                      <a:pt x="1170" y="1489"/>
                    </a:lnTo>
                    <a:lnTo>
                      <a:pt x="1170" y="1482"/>
                    </a:lnTo>
                    <a:lnTo>
                      <a:pt x="1172" y="1476"/>
                    </a:lnTo>
                    <a:lnTo>
                      <a:pt x="1175" y="1470"/>
                    </a:lnTo>
                    <a:lnTo>
                      <a:pt x="1180" y="1463"/>
                    </a:lnTo>
                    <a:lnTo>
                      <a:pt x="1185" y="1458"/>
                    </a:lnTo>
                    <a:lnTo>
                      <a:pt x="1185" y="1458"/>
                    </a:lnTo>
                    <a:lnTo>
                      <a:pt x="1194" y="1452"/>
                    </a:lnTo>
                    <a:lnTo>
                      <a:pt x="1204" y="1446"/>
                    </a:lnTo>
                    <a:lnTo>
                      <a:pt x="1226" y="1435"/>
                    </a:lnTo>
                    <a:lnTo>
                      <a:pt x="1226" y="1435"/>
                    </a:lnTo>
                    <a:lnTo>
                      <a:pt x="1242" y="1427"/>
                    </a:lnTo>
                    <a:lnTo>
                      <a:pt x="1259" y="1417"/>
                    </a:lnTo>
                    <a:lnTo>
                      <a:pt x="1267" y="1411"/>
                    </a:lnTo>
                    <a:lnTo>
                      <a:pt x="1273" y="1404"/>
                    </a:lnTo>
                    <a:lnTo>
                      <a:pt x="1278" y="1398"/>
                    </a:lnTo>
                    <a:lnTo>
                      <a:pt x="1283" y="1390"/>
                    </a:lnTo>
                    <a:lnTo>
                      <a:pt x="1283" y="1390"/>
                    </a:lnTo>
                    <a:lnTo>
                      <a:pt x="1286" y="1381"/>
                    </a:lnTo>
                    <a:lnTo>
                      <a:pt x="1291" y="1374"/>
                    </a:lnTo>
                    <a:lnTo>
                      <a:pt x="1296" y="1370"/>
                    </a:lnTo>
                    <a:lnTo>
                      <a:pt x="1300" y="1366"/>
                    </a:lnTo>
                    <a:lnTo>
                      <a:pt x="1307" y="1365"/>
                    </a:lnTo>
                    <a:lnTo>
                      <a:pt x="1313" y="1365"/>
                    </a:lnTo>
                    <a:lnTo>
                      <a:pt x="1320" y="1366"/>
                    </a:lnTo>
                    <a:lnTo>
                      <a:pt x="1326" y="1368"/>
                    </a:lnTo>
                    <a:lnTo>
                      <a:pt x="1326" y="1368"/>
                    </a:lnTo>
                    <a:lnTo>
                      <a:pt x="1335" y="1371"/>
                    </a:lnTo>
                    <a:lnTo>
                      <a:pt x="1342" y="1371"/>
                    </a:lnTo>
                    <a:lnTo>
                      <a:pt x="1345" y="1370"/>
                    </a:lnTo>
                    <a:lnTo>
                      <a:pt x="1348" y="1366"/>
                    </a:lnTo>
                    <a:lnTo>
                      <a:pt x="1350" y="1363"/>
                    </a:lnTo>
                    <a:lnTo>
                      <a:pt x="1350" y="1358"/>
                    </a:lnTo>
                    <a:lnTo>
                      <a:pt x="1350" y="1347"/>
                    </a:lnTo>
                    <a:lnTo>
                      <a:pt x="1350" y="1347"/>
                    </a:lnTo>
                    <a:lnTo>
                      <a:pt x="1348" y="1341"/>
                    </a:lnTo>
                    <a:lnTo>
                      <a:pt x="1347" y="1335"/>
                    </a:lnTo>
                    <a:lnTo>
                      <a:pt x="1343" y="1331"/>
                    </a:lnTo>
                    <a:lnTo>
                      <a:pt x="1340" y="1327"/>
                    </a:lnTo>
                    <a:lnTo>
                      <a:pt x="1331" y="1322"/>
                    </a:lnTo>
                    <a:lnTo>
                      <a:pt x="1321" y="1317"/>
                    </a:lnTo>
                    <a:lnTo>
                      <a:pt x="1321" y="1317"/>
                    </a:lnTo>
                    <a:lnTo>
                      <a:pt x="1299" y="1306"/>
                    </a:lnTo>
                    <a:lnTo>
                      <a:pt x="1278" y="1292"/>
                    </a:lnTo>
                    <a:lnTo>
                      <a:pt x="1259" y="1277"/>
                    </a:lnTo>
                    <a:lnTo>
                      <a:pt x="1240" y="1262"/>
                    </a:lnTo>
                    <a:lnTo>
                      <a:pt x="1204" y="1231"/>
                    </a:lnTo>
                    <a:lnTo>
                      <a:pt x="1185" y="1215"/>
                    </a:lnTo>
                    <a:lnTo>
                      <a:pt x="1164" y="1201"/>
                    </a:lnTo>
                    <a:lnTo>
                      <a:pt x="1164" y="1201"/>
                    </a:lnTo>
                    <a:lnTo>
                      <a:pt x="1154" y="1193"/>
                    </a:lnTo>
                    <a:lnTo>
                      <a:pt x="1146" y="1184"/>
                    </a:lnTo>
                    <a:lnTo>
                      <a:pt x="1131" y="1161"/>
                    </a:lnTo>
                    <a:lnTo>
                      <a:pt x="1124" y="1150"/>
                    </a:lnTo>
                    <a:lnTo>
                      <a:pt x="1115" y="1139"/>
                    </a:lnTo>
                    <a:lnTo>
                      <a:pt x="1105" y="1131"/>
                    </a:lnTo>
                    <a:lnTo>
                      <a:pt x="1094" y="1123"/>
                    </a:lnTo>
                    <a:lnTo>
                      <a:pt x="1094" y="1123"/>
                    </a:lnTo>
                    <a:lnTo>
                      <a:pt x="1091" y="1120"/>
                    </a:lnTo>
                    <a:lnTo>
                      <a:pt x="1091" y="1119"/>
                    </a:lnTo>
                    <a:lnTo>
                      <a:pt x="1091" y="1115"/>
                    </a:lnTo>
                    <a:lnTo>
                      <a:pt x="1091" y="1114"/>
                    </a:lnTo>
                    <a:lnTo>
                      <a:pt x="1096" y="1109"/>
                    </a:lnTo>
                    <a:lnTo>
                      <a:pt x="1100" y="1106"/>
                    </a:lnTo>
                    <a:lnTo>
                      <a:pt x="1100" y="1106"/>
                    </a:lnTo>
                    <a:lnTo>
                      <a:pt x="1105" y="1100"/>
                    </a:lnTo>
                    <a:lnTo>
                      <a:pt x="1108" y="1095"/>
                    </a:lnTo>
                    <a:lnTo>
                      <a:pt x="1110" y="1090"/>
                    </a:lnTo>
                    <a:lnTo>
                      <a:pt x="1110" y="1085"/>
                    </a:lnTo>
                    <a:lnTo>
                      <a:pt x="1108" y="1080"/>
                    </a:lnTo>
                    <a:lnTo>
                      <a:pt x="1107" y="1076"/>
                    </a:lnTo>
                    <a:lnTo>
                      <a:pt x="1099" y="1066"/>
                    </a:lnTo>
                    <a:lnTo>
                      <a:pt x="1099" y="1066"/>
                    </a:lnTo>
                    <a:lnTo>
                      <a:pt x="1073" y="1042"/>
                    </a:lnTo>
                    <a:lnTo>
                      <a:pt x="1061" y="1030"/>
                    </a:lnTo>
                    <a:lnTo>
                      <a:pt x="1051" y="1015"/>
                    </a:lnTo>
                    <a:lnTo>
                      <a:pt x="1051" y="1015"/>
                    </a:lnTo>
                    <a:lnTo>
                      <a:pt x="1046" y="1009"/>
                    </a:lnTo>
                    <a:lnTo>
                      <a:pt x="1045" y="1001"/>
                    </a:lnTo>
                    <a:lnTo>
                      <a:pt x="1045" y="993"/>
                    </a:lnTo>
                    <a:lnTo>
                      <a:pt x="1050" y="987"/>
                    </a:lnTo>
                    <a:lnTo>
                      <a:pt x="1050" y="987"/>
                    </a:lnTo>
                    <a:lnTo>
                      <a:pt x="1054" y="980"/>
                    </a:lnTo>
                    <a:lnTo>
                      <a:pt x="1062" y="979"/>
                    </a:lnTo>
                    <a:lnTo>
                      <a:pt x="1070" y="980"/>
                    </a:lnTo>
                    <a:lnTo>
                      <a:pt x="1078" y="982"/>
                    </a:lnTo>
                    <a:lnTo>
                      <a:pt x="1078" y="982"/>
                    </a:lnTo>
                    <a:lnTo>
                      <a:pt x="1088" y="988"/>
                    </a:lnTo>
                    <a:lnTo>
                      <a:pt x="1092" y="988"/>
                    </a:lnTo>
                    <a:lnTo>
                      <a:pt x="1096" y="988"/>
                    </a:lnTo>
                    <a:lnTo>
                      <a:pt x="1097" y="985"/>
                    </a:lnTo>
                    <a:lnTo>
                      <a:pt x="1097" y="985"/>
                    </a:lnTo>
                    <a:lnTo>
                      <a:pt x="1104" y="979"/>
                    </a:lnTo>
                    <a:lnTo>
                      <a:pt x="1111" y="974"/>
                    </a:lnTo>
                    <a:lnTo>
                      <a:pt x="1118" y="971"/>
                    </a:lnTo>
                    <a:lnTo>
                      <a:pt x="1126" y="968"/>
                    </a:lnTo>
                    <a:lnTo>
                      <a:pt x="1142" y="965"/>
                    </a:lnTo>
                    <a:lnTo>
                      <a:pt x="1158" y="965"/>
                    </a:lnTo>
                    <a:lnTo>
                      <a:pt x="1158" y="965"/>
                    </a:lnTo>
                    <a:lnTo>
                      <a:pt x="1170" y="963"/>
                    </a:lnTo>
                    <a:lnTo>
                      <a:pt x="1183" y="960"/>
                    </a:lnTo>
                    <a:lnTo>
                      <a:pt x="1194" y="957"/>
                    </a:lnTo>
                    <a:lnTo>
                      <a:pt x="1204" y="952"/>
                    </a:lnTo>
                    <a:lnTo>
                      <a:pt x="1224" y="939"/>
                    </a:lnTo>
                    <a:lnTo>
                      <a:pt x="1245" y="926"/>
                    </a:lnTo>
                    <a:lnTo>
                      <a:pt x="1245" y="926"/>
                    </a:lnTo>
                    <a:lnTo>
                      <a:pt x="1264" y="917"/>
                    </a:lnTo>
                    <a:lnTo>
                      <a:pt x="1283" y="907"/>
                    </a:lnTo>
                    <a:lnTo>
                      <a:pt x="1321" y="890"/>
                    </a:lnTo>
                    <a:lnTo>
                      <a:pt x="1401" y="858"/>
                    </a:lnTo>
                    <a:lnTo>
                      <a:pt x="1401" y="858"/>
                    </a:lnTo>
                    <a:lnTo>
                      <a:pt x="1412" y="855"/>
                    </a:lnTo>
                    <a:lnTo>
                      <a:pt x="1416" y="852"/>
                    </a:lnTo>
                    <a:lnTo>
                      <a:pt x="1416" y="850"/>
                    </a:lnTo>
                    <a:lnTo>
                      <a:pt x="1415" y="847"/>
                    </a:lnTo>
                    <a:lnTo>
                      <a:pt x="1415" y="847"/>
                    </a:lnTo>
                    <a:lnTo>
                      <a:pt x="1412" y="839"/>
                    </a:lnTo>
                    <a:lnTo>
                      <a:pt x="1412" y="834"/>
                    </a:lnTo>
                    <a:lnTo>
                      <a:pt x="1412" y="831"/>
                    </a:lnTo>
                    <a:lnTo>
                      <a:pt x="1415" y="830"/>
                    </a:lnTo>
                    <a:lnTo>
                      <a:pt x="1423" y="828"/>
                    </a:lnTo>
                    <a:lnTo>
                      <a:pt x="1432" y="825"/>
                    </a:lnTo>
                    <a:lnTo>
                      <a:pt x="1432" y="825"/>
                    </a:lnTo>
                    <a:lnTo>
                      <a:pt x="1442" y="822"/>
                    </a:lnTo>
                    <a:lnTo>
                      <a:pt x="1450" y="820"/>
                    </a:lnTo>
                    <a:lnTo>
                      <a:pt x="1459" y="820"/>
                    </a:lnTo>
                    <a:lnTo>
                      <a:pt x="1467" y="822"/>
                    </a:lnTo>
                    <a:lnTo>
                      <a:pt x="1475" y="823"/>
                    </a:lnTo>
                    <a:lnTo>
                      <a:pt x="1482" y="828"/>
                    </a:lnTo>
                    <a:lnTo>
                      <a:pt x="1490" y="834"/>
                    </a:lnTo>
                    <a:lnTo>
                      <a:pt x="1496" y="842"/>
                    </a:lnTo>
                    <a:lnTo>
                      <a:pt x="1496" y="842"/>
                    </a:lnTo>
                    <a:lnTo>
                      <a:pt x="1501" y="847"/>
                    </a:lnTo>
                    <a:lnTo>
                      <a:pt x="1505" y="852"/>
                    </a:lnTo>
                    <a:lnTo>
                      <a:pt x="1512" y="855"/>
                    </a:lnTo>
                    <a:lnTo>
                      <a:pt x="1515" y="855"/>
                    </a:lnTo>
                    <a:lnTo>
                      <a:pt x="1520" y="855"/>
                    </a:lnTo>
                    <a:lnTo>
                      <a:pt x="1520" y="855"/>
                    </a:lnTo>
                    <a:lnTo>
                      <a:pt x="1521" y="844"/>
                    </a:lnTo>
                    <a:lnTo>
                      <a:pt x="1523" y="833"/>
                    </a:lnTo>
                    <a:lnTo>
                      <a:pt x="1526" y="822"/>
                    </a:lnTo>
                    <a:lnTo>
                      <a:pt x="1528" y="817"/>
                    </a:lnTo>
                    <a:lnTo>
                      <a:pt x="1532" y="810"/>
                    </a:lnTo>
                    <a:lnTo>
                      <a:pt x="1532" y="810"/>
                    </a:lnTo>
                    <a:lnTo>
                      <a:pt x="1540" y="801"/>
                    </a:lnTo>
                    <a:lnTo>
                      <a:pt x="1545" y="791"/>
                    </a:lnTo>
                    <a:lnTo>
                      <a:pt x="1547" y="782"/>
                    </a:lnTo>
                    <a:lnTo>
                      <a:pt x="1545" y="772"/>
                    </a:lnTo>
                    <a:lnTo>
                      <a:pt x="1542" y="764"/>
                    </a:lnTo>
                    <a:lnTo>
                      <a:pt x="1536" y="756"/>
                    </a:lnTo>
                    <a:lnTo>
                      <a:pt x="1528" y="750"/>
                    </a:lnTo>
                    <a:lnTo>
                      <a:pt x="1517" y="744"/>
                    </a:lnTo>
                    <a:lnTo>
                      <a:pt x="1517" y="744"/>
                    </a:lnTo>
                    <a:lnTo>
                      <a:pt x="1507" y="737"/>
                    </a:lnTo>
                    <a:lnTo>
                      <a:pt x="1501" y="731"/>
                    </a:lnTo>
                    <a:lnTo>
                      <a:pt x="1497" y="723"/>
                    </a:lnTo>
                    <a:lnTo>
                      <a:pt x="1496" y="712"/>
                    </a:lnTo>
                    <a:lnTo>
                      <a:pt x="1496" y="712"/>
                    </a:lnTo>
                    <a:lnTo>
                      <a:pt x="1496" y="702"/>
                    </a:lnTo>
                    <a:lnTo>
                      <a:pt x="1494" y="695"/>
                    </a:lnTo>
                    <a:lnTo>
                      <a:pt x="1491" y="687"/>
                    </a:lnTo>
                    <a:lnTo>
                      <a:pt x="1488" y="679"/>
                    </a:lnTo>
                    <a:lnTo>
                      <a:pt x="1488" y="679"/>
                    </a:lnTo>
                    <a:lnTo>
                      <a:pt x="1482" y="669"/>
                    </a:lnTo>
                    <a:lnTo>
                      <a:pt x="1480" y="658"/>
                    </a:lnTo>
                    <a:lnTo>
                      <a:pt x="1482" y="647"/>
                    </a:lnTo>
                    <a:lnTo>
                      <a:pt x="1486" y="636"/>
                    </a:lnTo>
                    <a:lnTo>
                      <a:pt x="1486" y="636"/>
                    </a:lnTo>
                    <a:lnTo>
                      <a:pt x="1490" y="626"/>
                    </a:lnTo>
                    <a:lnTo>
                      <a:pt x="1493" y="618"/>
                    </a:lnTo>
                    <a:lnTo>
                      <a:pt x="1494" y="610"/>
                    </a:lnTo>
                    <a:lnTo>
                      <a:pt x="1493" y="602"/>
                    </a:lnTo>
                    <a:lnTo>
                      <a:pt x="1491" y="594"/>
                    </a:lnTo>
                    <a:lnTo>
                      <a:pt x="1488" y="587"/>
                    </a:lnTo>
                    <a:lnTo>
                      <a:pt x="1483" y="579"/>
                    </a:lnTo>
                    <a:lnTo>
                      <a:pt x="1477" y="572"/>
                    </a:lnTo>
                    <a:lnTo>
                      <a:pt x="1477" y="572"/>
                    </a:lnTo>
                    <a:lnTo>
                      <a:pt x="1472" y="566"/>
                    </a:lnTo>
                    <a:lnTo>
                      <a:pt x="1467" y="560"/>
                    </a:lnTo>
                    <a:lnTo>
                      <a:pt x="1464" y="553"/>
                    </a:lnTo>
                    <a:lnTo>
                      <a:pt x="1463" y="545"/>
                    </a:lnTo>
                    <a:lnTo>
                      <a:pt x="1463" y="539"/>
                    </a:lnTo>
                    <a:lnTo>
                      <a:pt x="1463" y="533"/>
                    </a:lnTo>
                    <a:lnTo>
                      <a:pt x="1464" y="526"/>
                    </a:lnTo>
                    <a:lnTo>
                      <a:pt x="1467" y="520"/>
                    </a:lnTo>
                    <a:lnTo>
                      <a:pt x="1467" y="520"/>
                    </a:lnTo>
                    <a:lnTo>
                      <a:pt x="1470" y="513"/>
                    </a:lnTo>
                    <a:lnTo>
                      <a:pt x="1470" y="509"/>
                    </a:lnTo>
                    <a:lnTo>
                      <a:pt x="1470" y="506"/>
                    </a:lnTo>
                    <a:lnTo>
                      <a:pt x="1469" y="502"/>
                    </a:lnTo>
                    <a:lnTo>
                      <a:pt x="1464" y="498"/>
                    </a:lnTo>
                    <a:lnTo>
                      <a:pt x="1458" y="491"/>
                    </a:lnTo>
                    <a:lnTo>
                      <a:pt x="1458" y="491"/>
                    </a:lnTo>
                    <a:lnTo>
                      <a:pt x="1443" y="480"/>
                    </a:lnTo>
                    <a:lnTo>
                      <a:pt x="1429" y="472"/>
                    </a:lnTo>
                    <a:lnTo>
                      <a:pt x="1415" y="463"/>
                    </a:lnTo>
                    <a:lnTo>
                      <a:pt x="1409" y="456"/>
                    </a:lnTo>
                    <a:lnTo>
                      <a:pt x="1402" y="450"/>
                    </a:lnTo>
                    <a:lnTo>
                      <a:pt x="1402" y="450"/>
                    </a:lnTo>
                    <a:lnTo>
                      <a:pt x="1396" y="442"/>
                    </a:lnTo>
                    <a:lnTo>
                      <a:pt x="1391" y="432"/>
                    </a:lnTo>
                    <a:lnTo>
                      <a:pt x="1389" y="426"/>
                    </a:lnTo>
                    <a:lnTo>
                      <a:pt x="1388" y="418"/>
                    </a:lnTo>
                    <a:lnTo>
                      <a:pt x="1389" y="412"/>
                    </a:lnTo>
                    <a:lnTo>
                      <a:pt x="1394" y="405"/>
                    </a:lnTo>
                    <a:lnTo>
                      <a:pt x="1399" y="398"/>
                    </a:lnTo>
                    <a:lnTo>
                      <a:pt x="1409" y="391"/>
                    </a:lnTo>
                    <a:lnTo>
                      <a:pt x="1409" y="391"/>
                    </a:lnTo>
                    <a:lnTo>
                      <a:pt x="1416" y="385"/>
                    </a:lnTo>
                    <a:lnTo>
                      <a:pt x="1424" y="377"/>
                    </a:lnTo>
                    <a:lnTo>
                      <a:pt x="1429" y="367"/>
                    </a:lnTo>
                    <a:lnTo>
                      <a:pt x="1431" y="359"/>
                    </a:lnTo>
                    <a:lnTo>
                      <a:pt x="1432" y="350"/>
                    </a:lnTo>
                    <a:lnTo>
                      <a:pt x="1432" y="340"/>
                    </a:lnTo>
                    <a:lnTo>
                      <a:pt x="1431" y="331"/>
                    </a:lnTo>
                    <a:lnTo>
                      <a:pt x="1428" y="320"/>
                    </a:lnTo>
                    <a:lnTo>
                      <a:pt x="1428" y="320"/>
                    </a:lnTo>
                    <a:lnTo>
                      <a:pt x="1418" y="297"/>
                    </a:lnTo>
                    <a:lnTo>
                      <a:pt x="1413" y="286"/>
                    </a:lnTo>
                    <a:lnTo>
                      <a:pt x="1412" y="275"/>
                    </a:lnTo>
                    <a:lnTo>
                      <a:pt x="1412" y="275"/>
                    </a:lnTo>
                    <a:lnTo>
                      <a:pt x="1410" y="266"/>
                    </a:lnTo>
                    <a:lnTo>
                      <a:pt x="1407" y="256"/>
                    </a:lnTo>
                    <a:lnTo>
                      <a:pt x="1404" y="248"/>
                    </a:lnTo>
                    <a:lnTo>
                      <a:pt x="1397" y="242"/>
                    </a:lnTo>
                    <a:lnTo>
                      <a:pt x="1391" y="237"/>
                    </a:lnTo>
                    <a:lnTo>
                      <a:pt x="1383" y="232"/>
                    </a:lnTo>
                    <a:lnTo>
                      <a:pt x="1375" y="229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75" y="221"/>
                    </a:lnTo>
                    <a:lnTo>
                      <a:pt x="1383" y="215"/>
                    </a:lnTo>
                    <a:lnTo>
                      <a:pt x="1389" y="209"/>
                    </a:lnTo>
                    <a:lnTo>
                      <a:pt x="1394" y="202"/>
                    </a:lnTo>
                    <a:lnTo>
                      <a:pt x="1399" y="194"/>
                    </a:lnTo>
                    <a:lnTo>
                      <a:pt x="1399" y="188"/>
                    </a:lnTo>
                    <a:lnTo>
                      <a:pt x="1399" y="183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72" y="167"/>
                    </a:lnTo>
                    <a:lnTo>
                      <a:pt x="1350" y="153"/>
                    </a:lnTo>
                    <a:lnTo>
                      <a:pt x="1337" y="148"/>
                    </a:lnTo>
                    <a:lnTo>
                      <a:pt x="1324" y="145"/>
                    </a:lnTo>
                    <a:lnTo>
                      <a:pt x="1312" y="145"/>
                    </a:lnTo>
                    <a:lnTo>
                      <a:pt x="1297" y="148"/>
                    </a:lnTo>
                    <a:lnTo>
                      <a:pt x="1297" y="148"/>
                    </a:lnTo>
                    <a:lnTo>
                      <a:pt x="1289" y="151"/>
                    </a:lnTo>
                    <a:lnTo>
                      <a:pt x="1281" y="151"/>
                    </a:lnTo>
                    <a:lnTo>
                      <a:pt x="1275" y="151"/>
                    </a:lnTo>
                    <a:lnTo>
                      <a:pt x="1270" y="150"/>
                    </a:lnTo>
                    <a:lnTo>
                      <a:pt x="1264" y="147"/>
                    </a:lnTo>
                    <a:lnTo>
                      <a:pt x="1259" y="142"/>
                    </a:lnTo>
                    <a:lnTo>
                      <a:pt x="1251" y="129"/>
                    </a:lnTo>
                    <a:lnTo>
                      <a:pt x="1251" y="129"/>
                    </a:lnTo>
                    <a:lnTo>
                      <a:pt x="1259" y="128"/>
                    </a:lnTo>
                    <a:lnTo>
                      <a:pt x="1266" y="124"/>
                    </a:lnTo>
                    <a:lnTo>
                      <a:pt x="1280" y="118"/>
                    </a:lnTo>
                    <a:lnTo>
                      <a:pt x="1286" y="116"/>
                    </a:lnTo>
                    <a:lnTo>
                      <a:pt x="1294" y="116"/>
                    </a:lnTo>
                    <a:lnTo>
                      <a:pt x="1300" y="116"/>
                    </a:lnTo>
                    <a:lnTo>
                      <a:pt x="1308" y="121"/>
                    </a:lnTo>
                    <a:lnTo>
                      <a:pt x="1308" y="121"/>
                    </a:lnTo>
                    <a:lnTo>
                      <a:pt x="1312" y="121"/>
                    </a:lnTo>
                    <a:lnTo>
                      <a:pt x="1316" y="121"/>
                    </a:lnTo>
                    <a:lnTo>
                      <a:pt x="1320" y="120"/>
                    </a:lnTo>
                    <a:lnTo>
                      <a:pt x="1323" y="116"/>
                    </a:lnTo>
                    <a:lnTo>
                      <a:pt x="1323" y="116"/>
                    </a:lnTo>
                    <a:lnTo>
                      <a:pt x="1324" y="112"/>
                    </a:lnTo>
                    <a:lnTo>
                      <a:pt x="1323" y="108"/>
                    </a:lnTo>
                    <a:lnTo>
                      <a:pt x="1321" y="105"/>
                    </a:lnTo>
                    <a:lnTo>
                      <a:pt x="1318" y="102"/>
                    </a:lnTo>
                    <a:lnTo>
                      <a:pt x="1318" y="102"/>
                    </a:lnTo>
                    <a:lnTo>
                      <a:pt x="1312" y="97"/>
                    </a:lnTo>
                    <a:lnTo>
                      <a:pt x="1307" y="93"/>
                    </a:lnTo>
                    <a:lnTo>
                      <a:pt x="1307" y="85"/>
                    </a:lnTo>
                    <a:lnTo>
                      <a:pt x="1308" y="77"/>
                    </a:lnTo>
                    <a:lnTo>
                      <a:pt x="1308" y="77"/>
                    </a:lnTo>
                    <a:lnTo>
                      <a:pt x="1310" y="70"/>
                    </a:lnTo>
                    <a:lnTo>
                      <a:pt x="1312" y="64"/>
                    </a:lnTo>
                    <a:lnTo>
                      <a:pt x="1310" y="61"/>
                    </a:lnTo>
                    <a:lnTo>
                      <a:pt x="1307" y="56"/>
                    </a:lnTo>
                    <a:lnTo>
                      <a:pt x="1304" y="54"/>
                    </a:lnTo>
                    <a:lnTo>
                      <a:pt x="1299" y="53"/>
                    </a:lnTo>
                    <a:lnTo>
                      <a:pt x="1288" y="51"/>
                    </a:lnTo>
                    <a:lnTo>
                      <a:pt x="1288" y="51"/>
                    </a:lnTo>
                    <a:lnTo>
                      <a:pt x="1277" y="51"/>
                    </a:lnTo>
                    <a:lnTo>
                      <a:pt x="1270" y="48"/>
                    </a:lnTo>
                    <a:lnTo>
                      <a:pt x="1267" y="43"/>
                    </a:lnTo>
                    <a:lnTo>
                      <a:pt x="1267" y="43"/>
                    </a:lnTo>
                    <a:lnTo>
                      <a:pt x="1262" y="39"/>
                    </a:lnTo>
                    <a:lnTo>
                      <a:pt x="1259" y="35"/>
                    </a:lnTo>
                    <a:lnTo>
                      <a:pt x="1256" y="35"/>
                    </a:lnTo>
                    <a:lnTo>
                      <a:pt x="1253" y="37"/>
                    </a:lnTo>
                    <a:lnTo>
                      <a:pt x="1248" y="40"/>
                    </a:lnTo>
                    <a:lnTo>
                      <a:pt x="1246" y="45"/>
                    </a:lnTo>
                    <a:lnTo>
                      <a:pt x="1246" y="45"/>
                    </a:lnTo>
                    <a:lnTo>
                      <a:pt x="1246" y="53"/>
                    </a:lnTo>
                    <a:lnTo>
                      <a:pt x="1245" y="58"/>
                    </a:lnTo>
                    <a:lnTo>
                      <a:pt x="1242" y="61"/>
                    </a:lnTo>
                    <a:lnTo>
                      <a:pt x="1239" y="62"/>
                    </a:lnTo>
                    <a:lnTo>
                      <a:pt x="1231" y="64"/>
                    </a:lnTo>
                    <a:lnTo>
                      <a:pt x="1221" y="66"/>
                    </a:lnTo>
                    <a:lnTo>
                      <a:pt x="1221" y="66"/>
                    </a:lnTo>
                    <a:lnTo>
                      <a:pt x="1221" y="70"/>
                    </a:lnTo>
                    <a:lnTo>
                      <a:pt x="1223" y="75"/>
                    </a:lnTo>
                    <a:lnTo>
                      <a:pt x="1226" y="83"/>
                    </a:lnTo>
                    <a:lnTo>
                      <a:pt x="1227" y="86"/>
                    </a:lnTo>
                    <a:lnTo>
                      <a:pt x="1229" y="91"/>
                    </a:lnTo>
                    <a:lnTo>
                      <a:pt x="1227" y="94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1" y="101"/>
                    </a:lnTo>
                    <a:lnTo>
                      <a:pt x="1218" y="102"/>
                    </a:lnTo>
                    <a:lnTo>
                      <a:pt x="1213" y="102"/>
                    </a:lnTo>
                    <a:lnTo>
                      <a:pt x="1210" y="101"/>
                    </a:lnTo>
                    <a:lnTo>
                      <a:pt x="1192" y="93"/>
                    </a:lnTo>
                    <a:lnTo>
                      <a:pt x="1192" y="93"/>
                    </a:lnTo>
                    <a:lnTo>
                      <a:pt x="1178" y="88"/>
                    </a:lnTo>
                    <a:lnTo>
                      <a:pt x="1162" y="86"/>
                    </a:lnTo>
                    <a:lnTo>
                      <a:pt x="1146" y="85"/>
                    </a:lnTo>
                    <a:lnTo>
                      <a:pt x="1132" y="85"/>
                    </a:lnTo>
                    <a:lnTo>
                      <a:pt x="1118" y="88"/>
                    </a:lnTo>
                    <a:lnTo>
                      <a:pt x="1105" y="94"/>
                    </a:lnTo>
                    <a:lnTo>
                      <a:pt x="1091" y="102"/>
                    </a:lnTo>
                    <a:lnTo>
                      <a:pt x="1078" y="115"/>
                    </a:lnTo>
                    <a:lnTo>
                      <a:pt x="1078" y="115"/>
                    </a:lnTo>
                    <a:lnTo>
                      <a:pt x="1065" y="124"/>
                    </a:lnTo>
                    <a:lnTo>
                      <a:pt x="1051" y="132"/>
                    </a:lnTo>
                    <a:lnTo>
                      <a:pt x="1035" y="139"/>
                    </a:lnTo>
                    <a:lnTo>
                      <a:pt x="1016" y="142"/>
                    </a:lnTo>
                    <a:lnTo>
                      <a:pt x="1016" y="142"/>
                    </a:lnTo>
                    <a:lnTo>
                      <a:pt x="994" y="145"/>
                    </a:lnTo>
                    <a:lnTo>
                      <a:pt x="983" y="147"/>
                    </a:lnTo>
                    <a:lnTo>
                      <a:pt x="973" y="151"/>
                    </a:lnTo>
                    <a:lnTo>
                      <a:pt x="964" y="156"/>
                    </a:lnTo>
                    <a:lnTo>
                      <a:pt x="954" y="162"/>
                    </a:lnTo>
                    <a:lnTo>
                      <a:pt x="946" y="172"/>
                    </a:lnTo>
                    <a:lnTo>
                      <a:pt x="941" y="185"/>
                    </a:lnTo>
                    <a:lnTo>
                      <a:pt x="941" y="185"/>
                    </a:lnTo>
                    <a:lnTo>
                      <a:pt x="938" y="189"/>
                    </a:lnTo>
                    <a:lnTo>
                      <a:pt x="935" y="194"/>
                    </a:lnTo>
                    <a:lnTo>
                      <a:pt x="932" y="194"/>
                    </a:lnTo>
                    <a:lnTo>
                      <a:pt x="930" y="196"/>
                    </a:lnTo>
                    <a:lnTo>
                      <a:pt x="926" y="196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13" y="189"/>
                    </a:lnTo>
                    <a:lnTo>
                      <a:pt x="903" y="188"/>
                    </a:lnTo>
                    <a:lnTo>
                      <a:pt x="886" y="185"/>
                    </a:lnTo>
                    <a:lnTo>
                      <a:pt x="867" y="185"/>
                    </a:lnTo>
                    <a:lnTo>
                      <a:pt x="848" y="185"/>
                    </a:lnTo>
                    <a:lnTo>
                      <a:pt x="848" y="185"/>
                    </a:lnTo>
                    <a:lnTo>
                      <a:pt x="838" y="185"/>
                    </a:lnTo>
                    <a:lnTo>
                      <a:pt x="833" y="183"/>
                    </a:lnTo>
                    <a:lnTo>
                      <a:pt x="832" y="178"/>
                    </a:lnTo>
                    <a:lnTo>
                      <a:pt x="832" y="178"/>
                    </a:lnTo>
                    <a:lnTo>
                      <a:pt x="832" y="175"/>
                    </a:lnTo>
                    <a:lnTo>
                      <a:pt x="833" y="172"/>
                    </a:lnTo>
                    <a:lnTo>
                      <a:pt x="838" y="166"/>
                    </a:lnTo>
                    <a:lnTo>
                      <a:pt x="838" y="166"/>
                    </a:lnTo>
                    <a:lnTo>
                      <a:pt x="851" y="153"/>
                    </a:lnTo>
                    <a:lnTo>
                      <a:pt x="862" y="140"/>
                    </a:lnTo>
                    <a:lnTo>
                      <a:pt x="872" y="126"/>
                    </a:lnTo>
                    <a:lnTo>
                      <a:pt x="875" y="118"/>
                    </a:lnTo>
                    <a:lnTo>
                      <a:pt x="876" y="108"/>
                    </a:lnTo>
                    <a:lnTo>
                      <a:pt x="876" y="108"/>
                    </a:lnTo>
                    <a:lnTo>
                      <a:pt x="878" y="104"/>
                    </a:lnTo>
                    <a:lnTo>
                      <a:pt x="881" y="99"/>
                    </a:lnTo>
                    <a:lnTo>
                      <a:pt x="886" y="97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903" y="96"/>
                    </a:lnTo>
                    <a:lnTo>
                      <a:pt x="907" y="94"/>
                    </a:lnTo>
                    <a:lnTo>
                      <a:pt x="908" y="94"/>
                    </a:lnTo>
                    <a:lnTo>
                      <a:pt x="910" y="91"/>
                    </a:lnTo>
                    <a:lnTo>
                      <a:pt x="910" y="88"/>
                    </a:lnTo>
                    <a:lnTo>
                      <a:pt x="910" y="88"/>
                    </a:lnTo>
                    <a:lnTo>
                      <a:pt x="907" y="81"/>
                    </a:lnTo>
                    <a:lnTo>
                      <a:pt x="902" y="75"/>
                    </a:lnTo>
                    <a:lnTo>
                      <a:pt x="895" y="72"/>
                    </a:lnTo>
                    <a:lnTo>
                      <a:pt x="887" y="70"/>
                    </a:lnTo>
                    <a:lnTo>
                      <a:pt x="887" y="70"/>
                    </a:lnTo>
                    <a:lnTo>
                      <a:pt x="873" y="70"/>
                    </a:lnTo>
                    <a:lnTo>
                      <a:pt x="870" y="70"/>
                    </a:lnTo>
                    <a:lnTo>
                      <a:pt x="867" y="70"/>
                    </a:lnTo>
                    <a:lnTo>
                      <a:pt x="865" y="74"/>
                    </a:lnTo>
                    <a:lnTo>
                      <a:pt x="864" y="77"/>
                    </a:lnTo>
                    <a:lnTo>
                      <a:pt x="864" y="77"/>
                    </a:lnTo>
                    <a:lnTo>
                      <a:pt x="860" y="89"/>
                    </a:lnTo>
                    <a:lnTo>
                      <a:pt x="856" y="99"/>
                    </a:lnTo>
                    <a:lnTo>
                      <a:pt x="849" y="105"/>
                    </a:lnTo>
                    <a:lnTo>
                      <a:pt x="841" y="107"/>
                    </a:lnTo>
                    <a:lnTo>
                      <a:pt x="832" y="108"/>
                    </a:lnTo>
                    <a:lnTo>
                      <a:pt x="824" y="108"/>
                    </a:lnTo>
                    <a:lnTo>
                      <a:pt x="810" y="105"/>
                    </a:lnTo>
                    <a:lnTo>
                      <a:pt x="810" y="105"/>
                    </a:lnTo>
                    <a:lnTo>
                      <a:pt x="754" y="91"/>
                    </a:lnTo>
                    <a:lnTo>
                      <a:pt x="698" y="77"/>
                    </a:lnTo>
                    <a:lnTo>
                      <a:pt x="698" y="77"/>
                    </a:lnTo>
                    <a:lnTo>
                      <a:pt x="695" y="75"/>
                    </a:lnTo>
                    <a:lnTo>
                      <a:pt x="692" y="74"/>
                    </a:lnTo>
                    <a:lnTo>
                      <a:pt x="692" y="72"/>
                    </a:lnTo>
                    <a:lnTo>
                      <a:pt x="691" y="69"/>
                    </a:lnTo>
                    <a:lnTo>
                      <a:pt x="694" y="59"/>
                    </a:lnTo>
                    <a:lnTo>
                      <a:pt x="694" y="59"/>
                    </a:lnTo>
                    <a:lnTo>
                      <a:pt x="695" y="53"/>
                    </a:lnTo>
                    <a:lnTo>
                      <a:pt x="695" y="45"/>
                    </a:lnTo>
                    <a:lnTo>
                      <a:pt x="694" y="40"/>
                    </a:lnTo>
                    <a:lnTo>
                      <a:pt x="691" y="35"/>
                    </a:lnTo>
                    <a:lnTo>
                      <a:pt x="687" y="31"/>
                    </a:lnTo>
                    <a:lnTo>
                      <a:pt x="683" y="26"/>
                    </a:lnTo>
                    <a:lnTo>
                      <a:pt x="670" y="20"/>
                    </a:lnTo>
                    <a:lnTo>
                      <a:pt x="670" y="20"/>
                    </a:lnTo>
                    <a:lnTo>
                      <a:pt x="654" y="15"/>
                    </a:lnTo>
                    <a:lnTo>
                      <a:pt x="638" y="12"/>
                    </a:lnTo>
                    <a:lnTo>
                      <a:pt x="621" y="12"/>
                    </a:lnTo>
                    <a:lnTo>
                      <a:pt x="605" y="15"/>
                    </a:lnTo>
                    <a:lnTo>
                      <a:pt x="605" y="15"/>
                    </a:lnTo>
                    <a:lnTo>
                      <a:pt x="592" y="18"/>
                    </a:lnTo>
                    <a:lnTo>
                      <a:pt x="581" y="18"/>
                    </a:lnTo>
                    <a:lnTo>
                      <a:pt x="568" y="18"/>
                    </a:lnTo>
                    <a:lnTo>
                      <a:pt x="557" y="18"/>
                    </a:lnTo>
                    <a:lnTo>
                      <a:pt x="533" y="12"/>
                    </a:lnTo>
                    <a:lnTo>
                      <a:pt x="509" y="5"/>
                    </a:lnTo>
                    <a:lnTo>
                      <a:pt x="509" y="5"/>
                    </a:lnTo>
                    <a:lnTo>
                      <a:pt x="500" y="2"/>
                    </a:lnTo>
                    <a:lnTo>
                      <a:pt x="489" y="0"/>
                    </a:lnTo>
                    <a:lnTo>
                      <a:pt x="478" y="2"/>
                    </a:lnTo>
                    <a:lnTo>
                      <a:pt x="467" y="5"/>
                    </a:lnTo>
                    <a:lnTo>
                      <a:pt x="467" y="5"/>
                    </a:lnTo>
                    <a:lnTo>
                      <a:pt x="474" y="21"/>
                    </a:lnTo>
                    <a:lnTo>
                      <a:pt x="481" y="35"/>
                    </a:lnTo>
                    <a:lnTo>
                      <a:pt x="481" y="35"/>
                    </a:lnTo>
                    <a:lnTo>
                      <a:pt x="482" y="42"/>
                    </a:lnTo>
                    <a:lnTo>
                      <a:pt x="487" y="47"/>
                    </a:lnTo>
                    <a:lnTo>
                      <a:pt x="498" y="58"/>
                    </a:lnTo>
                    <a:lnTo>
                      <a:pt x="503" y="62"/>
                    </a:lnTo>
                    <a:lnTo>
                      <a:pt x="506" y="67"/>
                    </a:lnTo>
                    <a:lnTo>
                      <a:pt x="508" y="74"/>
                    </a:lnTo>
                    <a:lnTo>
                      <a:pt x="508" y="78"/>
                    </a:lnTo>
                    <a:lnTo>
                      <a:pt x="508" y="78"/>
                    </a:lnTo>
                    <a:lnTo>
                      <a:pt x="505" y="85"/>
                    </a:lnTo>
                    <a:lnTo>
                      <a:pt x="501" y="88"/>
                    </a:lnTo>
                    <a:lnTo>
                      <a:pt x="495" y="91"/>
                    </a:lnTo>
                    <a:lnTo>
                      <a:pt x="489" y="93"/>
                    </a:lnTo>
                    <a:lnTo>
                      <a:pt x="474" y="96"/>
                    </a:lnTo>
                    <a:lnTo>
                      <a:pt x="468" y="97"/>
                    </a:lnTo>
                    <a:lnTo>
                      <a:pt x="462" y="99"/>
                    </a:lnTo>
                    <a:lnTo>
                      <a:pt x="462" y="99"/>
                    </a:lnTo>
                    <a:lnTo>
                      <a:pt x="454" y="105"/>
                    </a:lnTo>
                    <a:lnTo>
                      <a:pt x="451" y="110"/>
                    </a:lnTo>
                    <a:lnTo>
                      <a:pt x="451" y="113"/>
                    </a:lnTo>
                    <a:lnTo>
                      <a:pt x="451" y="113"/>
                    </a:lnTo>
                    <a:lnTo>
                      <a:pt x="451" y="116"/>
                    </a:lnTo>
                    <a:lnTo>
                      <a:pt x="452" y="120"/>
                    </a:lnTo>
                    <a:lnTo>
                      <a:pt x="457" y="121"/>
                    </a:lnTo>
                    <a:lnTo>
                      <a:pt x="468" y="121"/>
                    </a:lnTo>
                    <a:lnTo>
                      <a:pt x="468" y="121"/>
                    </a:lnTo>
                    <a:lnTo>
                      <a:pt x="476" y="123"/>
                    </a:lnTo>
                    <a:lnTo>
                      <a:pt x="482" y="128"/>
                    </a:lnTo>
                    <a:lnTo>
                      <a:pt x="487" y="132"/>
                    </a:lnTo>
                    <a:lnTo>
                      <a:pt x="492" y="140"/>
                    </a:lnTo>
                    <a:lnTo>
                      <a:pt x="498" y="153"/>
                    </a:lnTo>
                    <a:lnTo>
                      <a:pt x="501" y="159"/>
                    </a:lnTo>
                    <a:lnTo>
                      <a:pt x="506" y="166"/>
                    </a:lnTo>
                    <a:lnTo>
                      <a:pt x="506" y="166"/>
                    </a:lnTo>
                    <a:lnTo>
                      <a:pt x="501" y="174"/>
                    </a:lnTo>
                    <a:lnTo>
                      <a:pt x="498" y="180"/>
                    </a:lnTo>
                    <a:lnTo>
                      <a:pt x="498" y="186"/>
                    </a:lnTo>
                    <a:lnTo>
                      <a:pt x="501" y="193"/>
                    </a:lnTo>
                    <a:lnTo>
                      <a:pt x="506" y="199"/>
                    </a:lnTo>
                    <a:lnTo>
                      <a:pt x="513" y="205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484" y="216"/>
                    </a:lnTo>
                    <a:lnTo>
                      <a:pt x="484" y="216"/>
                    </a:lnTo>
                    <a:lnTo>
                      <a:pt x="467" y="216"/>
                    </a:lnTo>
                    <a:lnTo>
                      <a:pt x="452" y="218"/>
                    </a:lnTo>
                    <a:lnTo>
                      <a:pt x="441" y="220"/>
                    </a:lnTo>
                    <a:lnTo>
                      <a:pt x="435" y="223"/>
                    </a:lnTo>
                    <a:lnTo>
                      <a:pt x="432" y="231"/>
                    </a:lnTo>
                    <a:lnTo>
                      <a:pt x="430" y="240"/>
                    </a:lnTo>
                    <a:lnTo>
                      <a:pt x="428" y="255"/>
                    </a:lnTo>
                    <a:lnTo>
                      <a:pt x="428" y="274"/>
                    </a:lnTo>
                    <a:lnTo>
                      <a:pt x="428" y="274"/>
                    </a:lnTo>
                    <a:lnTo>
                      <a:pt x="433" y="280"/>
                    </a:lnTo>
                    <a:lnTo>
                      <a:pt x="433" y="280"/>
                    </a:lnTo>
                    <a:lnTo>
                      <a:pt x="430" y="282"/>
                    </a:lnTo>
                    <a:lnTo>
                      <a:pt x="430" y="282"/>
                    </a:lnTo>
                    <a:lnTo>
                      <a:pt x="427" y="275"/>
                    </a:lnTo>
                    <a:lnTo>
                      <a:pt x="427" y="275"/>
                    </a:lnTo>
                    <a:lnTo>
                      <a:pt x="416" y="270"/>
                    </a:lnTo>
                    <a:lnTo>
                      <a:pt x="408" y="269"/>
                    </a:lnTo>
                    <a:lnTo>
                      <a:pt x="400" y="270"/>
                    </a:lnTo>
                    <a:lnTo>
                      <a:pt x="393" y="275"/>
                    </a:lnTo>
                    <a:lnTo>
                      <a:pt x="387" y="280"/>
                    </a:lnTo>
                    <a:lnTo>
                      <a:pt x="384" y="290"/>
                    </a:lnTo>
                    <a:lnTo>
                      <a:pt x="379" y="299"/>
                    </a:lnTo>
                    <a:lnTo>
                      <a:pt x="376" y="312"/>
                    </a:lnTo>
                    <a:lnTo>
                      <a:pt x="376" y="312"/>
                    </a:lnTo>
                    <a:lnTo>
                      <a:pt x="370" y="283"/>
                    </a:lnTo>
                    <a:lnTo>
                      <a:pt x="366" y="275"/>
                    </a:lnTo>
                    <a:lnTo>
                      <a:pt x="362" y="269"/>
                    </a:lnTo>
                    <a:lnTo>
                      <a:pt x="355" y="264"/>
                    </a:lnTo>
                    <a:lnTo>
                      <a:pt x="347" y="259"/>
                    </a:lnTo>
                    <a:lnTo>
                      <a:pt x="324" y="255"/>
                    </a:lnTo>
                    <a:lnTo>
                      <a:pt x="324" y="255"/>
                    </a:lnTo>
                    <a:lnTo>
                      <a:pt x="303" y="251"/>
                    </a:lnTo>
                    <a:lnTo>
                      <a:pt x="284" y="250"/>
                    </a:lnTo>
                    <a:lnTo>
                      <a:pt x="244" y="248"/>
                    </a:lnTo>
                    <a:lnTo>
                      <a:pt x="244" y="248"/>
                    </a:lnTo>
                    <a:lnTo>
                      <a:pt x="235" y="248"/>
                    </a:lnTo>
                    <a:lnTo>
                      <a:pt x="225" y="250"/>
                    </a:lnTo>
                    <a:lnTo>
                      <a:pt x="216" y="253"/>
                    </a:lnTo>
                    <a:lnTo>
                      <a:pt x="209" y="258"/>
                    </a:lnTo>
                    <a:lnTo>
                      <a:pt x="201" y="264"/>
                    </a:lnTo>
                    <a:lnTo>
                      <a:pt x="195" y="270"/>
                    </a:lnTo>
                    <a:lnTo>
                      <a:pt x="184" y="286"/>
                    </a:lnTo>
                    <a:lnTo>
                      <a:pt x="184" y="286"/>
                    </a:lnTo>
                    <a:lnTo>
                      <a:pt x="181" y="291"/>
                    </a:lnTo>
                    <a:lnTo>
                      <a:pt x="181" y="294"/>
                    </a:lnTo>
                    <a:lnTo>
                      <a:pt x="182" y="299"/>
                    </a:lnTo>
                    <a:lnTo>
                      <a:pt x="185" y="302"/>
                    </a:lnTo>
                    <a:lnTo>
                      <a:pt x="185" y="302"/>
                    </a:lnTo>
                    <a:lnTo>
                      <a:pt x="193" y="309"/>
                    </a:lnTo>
                    <a:lnTo>
                      <a:pt x="201" y="315"/>
                    </a:lnTo>
                    <a:lnTo>
                      <a:pt x="206" y="321"/>
                    </a:lnTo>
                    <a:lnTo>
                      <a:pt x="211" y="329"/>
                    </a:lnTo>
                    <a:lnTo>
                      <a:pt x="217" y="344"/>
                    </a:lnTo>
                    <a:lnTo>
                      <a:pt x="220" y="358"/>
                    </a:lnTo>
                    <a:lnTo>
                      <a:pt x="220" y="374"/>
                    </a:lnTo>
                    <a:lnTo>
                      <a:pt x="217" y="390"/>
                    </a:lnTo>
                    <a:lnTo>
                      <a:pt x="212" y="405"/>
                    </a:lnTo>
                    <a:lnTo>
                      <a:pt x="208" y="421"/>
                    </a:lnTo>
                    <a:lnTo>
                      <a:pt x="208" y="421"/>
                    </a:lnTo>
                    <a:lnTo>
                      <a:pt x="204" y="436"/>
                    </a:lnTo>
                    <a:lnTo>
                      <a:pt x="200" y="450"/>
                    </a:lnTo>
                    <a:lnTo>
                      <a:pt x="196" y="464"/>
                    </a:lnTo>
                    <a:lnTo>
                      <a:pt x="190" y="479"/>
                    </a:lnTo>
                    <a:lnTo>
                      <a:pt x="187" y="483"/>
                    </a:lnTo>
                    <a:lnTo>
                      <a:pt x="182" y="488"/>
                    </a:lnTo>
                    <a:lnTo>
                      <a:pt x="177" y="493"/>
                    </a:lnTo>
                    <a:lnTo>
                      <a:pt x="171" y="496"/>
                    </a:lnTo>
                    <a:lnTo>
                      <a:pt x="163" y="498"/>
                    </a:lnTo>
                    <a:lnTo>
                      <a:pt x="155" y="499"/>
                    </a:lnTo>
                    <a:lnTo>
                      <a:pt x="144" y="498"/>
                    </a:lnTo>
                    <a:lnTo>
                      <a:pt x="133" y="496"/>
                    </a:lnTo>
                    <a:lnTo>
                      <a:pt x="133" y="496"/>
                    </a:lnTo>
                    <a:lnTo>
                      <a:pt x="139" y="502"/>
                    </a:lnTo>
                    <a:lnTo>
                      <a:pt x="144" y="507"/>
                    </a:lnTo>
                    <a:lnTo>
                      <a:pt x="144" y="507"/>
                    </a:lnTo>
                    <a:lnTo>
                      <a:pt x="158" y="512"/>
                    </a:lnTo>
                    <a:lnTo>
                      <a:pt x="173" y="517"/>
                    </a:lnTo>
                    <a:lnTo>
                      <a:pt x="177" y="521"/>
                    </a:lnTo>
                    <a:lnTo>
                      <a:pt x="182" y="526"/>
                    </a:lnTo>
                    <a:lnTo>
                      <a:pt x="185" y="534"/>
                    </a:lnTo>
                    <a:lnTo>
                      <a:pt x="187" y="542"/>
                    </a:lnTo>
                    <a:lnTo>
                      <a:pt x="187" y="542"/>
                    </a:lnTo>
                    <a:lnTo>
                      <a:pt x="187" y="552"/>
                    </a:lnTo>
                    <a:lnTo>
                      <a:pt x="187" y="563"/>
                    </a:lnTo>
                    <a:lnTo>
                      <a:pt x="184" y="571"/>
                    </a:lnTo>
                    <a:lnTo>
                      <a:pt x="181" y="579"/>
                    </a:lnTo>
                    <a:lnTo>
                      <a:pt x="176" y="587"/>
                    </a:lnTo>
                    <a:lnTo>
                      <a:pt x="169" y="593"/>
                    </a:lnTo>
                    <a:lnTo>
                      <a:pt x="162" y="599"/>
                    </a:lnTo>
                    <a:lnTo>
                      <a:pt x="154" y="604"/>
                    </a:lnTo>
                    <a:lnTo>
                      <a:pt x="154" y="604"/>
                    </a:lnTo>
                    <a:lnTo>
                      <a:pt x="147" y="607"/>
                    </a:lnTo>
                    <a:lnTo>
                      <a:pt x="144" y="610"/>
                    </a:lnTo>
                    <a:lnTo>
                      <a:pt x="142" y="615"/>
                    </a:lnTo>
                    <a:lnTo>
                      <a:pt x="142" y="620"/>
                    </a:lnTo>
                    <a:lnTo>
                      <a:pt x="142" y="620"/>
                    </a:lnTo>
                    <a:lnTo>
                      <a:pt x="139" y="629"/>
                    </a:lnTo>
                    <a:lnTo>
                      <a:pt x="136" y="637"/>
                    </a:lnTo>
                    <a:lnTo>
                      <a:pt x="131" y="644"/>
                    </a:lnTo>
                    <a:lnTo>
                      <a:pt x="127" y="648"/>
                    </a:lnTo>
                    <a:lnTo>
                      <a:pt x="119" y="653"/>
                    </a:lnTo>
                    <a:lnTo>
                      <a:pt x="112" y="656"/>
                    </a:lnTo>
                    <a:lnTo>
                      <a:pt x="95" y="663"/>
                    </a:lnTo>
                    <a:lnTo>
                      <a:pt x="95" y="663"/>
                    </a:lnTo>
                    <a:lnTo>
                      <a:pt x="84" y="664"/>
                    </a:lnTo>
                    <a:lnTo>
                      <a:pt x="73" y="664"/>
                    </a:lnTo>
                    <a:lnTo>
                      <a:pt x="50" y="664"/>
                    </a:lnTo>
                    <a:lnTo>
                      <a:pt x="28" y="664"/>
                    </a:lnTo>
                    <a:lnTo>
                      <a:pt x="17" y="668"/>
                    </a:lnTo>
                    <a:lnTo>
                      <a:pt x="7" y="671"/>
                    </a:lnTo>
                    <a:lnTo>
                      <a:pt x="7" y="671"/>
                    </a:lnTo>
                    <a:lnTo>
                      <a:pt x="20" y="691"/>
                    </a:lnTo>
                    <a:lnTo>
                      <a:pt x="30" y="709"/>
                    </a:lnTo>
                    <a:lnTo>
                      <a:pt x="38" y="726"/>
                    </a:lnTo>
                    <a:lnTo>
                      <a:pt x="41" y="742"/>
                    </a:lnTo>
                    <a:lnTo>
                      <a:pt x="41" y="750"/>
                    </a:lnTo>
                    <a:lnTo>
                      <a:pt x="41" y="760"/>
                    </a:lnTo>
                    <a:lnTo>
                      <a:pt x="38" y="768"/>
                    </a:lnTo>
                    <a:lnTo>
                      <a:pt x="34" y="776"/>
                    </a:lnTo>
                    <a:lnTo>
                      <a:pt x="25" y="795"/>
                    </a:lnTo>
                    <a:lnTo>
                      <a:pt x="11" y="815"/>
                    </a:lnTo>
                    <a:lnTo>
                      <a:pt x="11" y="815"/>
                    </a:lnTo>
                    <a:lnTo>
                      <a:pt x="1" y="826"/>
                    </a:lnTo>
                    <a:lnTo>
                      <a:pt x="0" y="833"/>
                    </a:lnTo>
                    <a:lnTo>
                      <a:pt x="0" y="834"/>
                    </a:lnTo>
                    <a:lnTo>
                      <a:pt x="1" y="837"/>
                    </a:lnTo>
                    <a:lnTo>
                      <a:pt x="1" y="837"/>
                    </a:lnTo>
                    <a:lnTo>
                      <a:pt x="6" y="845"/>
                    </a:lnTo>
                    <a:lnTo>
                      <a:pt x="9" y="855"/>
                    </a:lnTo>
                    <a:lnTo>
                      <a:pt x="12" y="877"/>
                    </a:lnTo>
                    <a:lnTo>
                      <a:pt x="14" y="887"/>
                    </a:lnTo>
                    <a:lnTo>
                      <a:pt x="17" y="896"/>
                    </a:lnTo>
                    <a:lnTo>
                      <a:pt x="23" y="906"/>
                    </a:lnTo>
                    <a:lnTo>
                      <a:pt x="28" y="911"/>
                    </a:lnTo>
                    <a:lnTo>
                      <a:pt x="33" y="914"/>
                    </a:lnTo>
                    <a:lnTo>
                      <a:pt x="33" y="914"/>
                    </a:lnTo>
                    <a:lnTo>
                      <a:pt x="39" y="918"/>
                    </a:lnTo>
                    <a:lnTo>
                      <a:pt x="44" y="925"/>
                    </a:lnTo>
                    <a:lnTo>
                      <a:pt x="52" y="939"/>
                    </a:lnTo>
                    <a:lnTo>
                      <a:pt x="63" y="974"/>
                    </a:lnTo>
                    <a:lnTo>
                      <a:pt x="63" y="974"/>
                    </a:lnTo>
                    <a:lnTo>
                      <a:pt x="66" y="982"/>
                    </a:lnTo>
                    <a:lnTo>
                      <a:pt x="66" y="992"/>
                    </a:lnTo>
                    <a:lnTo>
                      <a:pt x="65" y="995"/>
                    </a:lnTo>
                    <a:lnTo>
                      <a:pt x="61" y="999"/>
                    </a:lnTo>
                    <a:lnTo>
                      <a:pt x="58" y="1003"/>
                    </a:lnTo>
                    <a:lnTo>
                      <a:pt x="52" y="1006"/>
                    </a:lnTo>
                    <a:lnTo>
                      <a:pt x="52" y="1006"/>
                    </a:lnTo>
                    <a:lnTo>
                      <a:pt x="39" y="1017"/>
                    </a:lnTo>
                    <a:lnTo>
                      <a:pt x="28" y="1026"/>
                    </a:lnTo>
                    <a:lnTo>
                      <a:pt x="23" y="1036"/>
                    </a:lnTo>
                    <a:lnTo>
                      <a:pt x="22" y="1041"/>
                    </a:lnTo>
                    <a:lnTo>
                      <a:pt x="22" y="1046"/>
                    </a:lnTo>
                    <a:lnTo>
                      <a:pt x="23" y="1052"/>
                    </a:lnTo>
                    <a:lnTo>
                      <a:pt x="25" y="1057"/>
                    </a:lnTo>
                    <a:lnTo>
                      <a:pt x="31" y="1066"/>
                    </a:lnTo>
                    <a:lnTo>
                      <a:pt x="42" y="1076"/>
                    </a:lnTo>
                    <a:lnTo>
                      <a:pt x="57" y="1085"/>
                    </a:lnTo>
                    <a:lnTo>
                      <a:pt x="57" y="1085"/>
                    </a:lnTo>
                    <a:lnTo>
                      <a:pt x="65" y="1090"/>
                    </a:lnTo>
                    <a:lnTo>
                      <a:pt x="71" y="1096"/>
                    </a:lnTo>
                    <a:lnTo>
                      <a:pt x="77" y="1103"/>
                    </a:lnTo>
                    <a:lnTo>
                      <a:pt x="81" y="1109"/>
                    </a:lnTo>
                    <a:lnTo>
                      <a:pt x="81" y="1109"/>
                    </a:lnTo>
                    <a:lnTo>
                      <a:pt x="84" y="1115"/>
                    </a:lnTo>
                    <a:lnTo>
                      <a:pt x="85" y="1120"/>
                    </a:lnTo>
                    <a:lnTo>
                      <a:pt x="85" y="1127"/>
                    </a:lnTo>
                    <a:lnTo>
                      <a:pt x="82" y="1130"/>
                    </a:lnTo>
                    <a:lnTo>
                      <a:pt x="82" y="1130"/>
                    </a:lnTo>
                    <a:lnTo>
                      <a:pt x="73" y="1139"/>
                    </a:lnTo>
                    <a:lnTo>
                      <a:pt x="68" y="1149"/>
                    </a:lnTo>
                    <a:lnTo>
                      <a:pt x="66" y="1157"/>
                    </a:lnTo>
                    <a:lnTo>
                      <a:pt x="68" y="1165"/>
                    </a:lnTo>
                    <a:lnTo>
                      <a:pt x="71" y="1171"/>
                    </a:lnTo>
                    <a:lnTo>
                      <a:pt x="77" y="1177"/>
                    </a:lnTo>
                    <a:lnTo>
                      <a:pt x="92" y="1192"/>
                    </a:lnTo>
                    <a:lnTo>
                      <a:pt x="92" y="1192"/>
                    </a:lnTo>
                    <a:lnTo>
                      <a:pt x="96" y="1196"/>
                    </a:lnTo>
                    <a:lnTo>
                      <a:pt x="101" y="1203"/>
                    </a:lnTo>
                    <a:lnTo>
                      <a:pt x="104" y="1208"/>
                    </a:lnTo>
                    <a:lnTo>
                      <a:pt x="109" y="1214"/>
                    </a:lnTo>
                    <a:lnTo>
                      <a:pt x="109" y="1214"/>
                    </a:lnTo>
                    <a:lnTo>
                      <a:pt x="119" y="1227"/>
                    </a:lnTo>
                    <a:lnTo>
                      <a:pt x="125" y="1231"/>
                    </a:lnTo>
                    <a:lnTo>
                      <a:pt x="130" y="1231"/>
                    </a:lnTo>
                    <a:lnTo>
                      <a:pt x="133" y="1233"/>
                    </a:lnTo>
                    <a:lnTo>
                      <a:pt x="133" y="12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2" name="Freeform 124">
                <a:extLst>
                  <a:ext uri="{FF2B5EF4-FFF2-40B4-BE49-F238E27FC236}">
                    <a16:creationId xmlns:a16="http://schemas.microsoft.com/office/drawing/2014/main" id="{4E1D8938-1E90-B53B-C1CA-9F1BB186B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2932"/>
                <a:ext cx="1081" cy="1169"/>
              </a:xfrm>
              <a:custGeom>
                <a:avLst/>
                <a:gdLst>
                  <a:gd name="T0" fmla="*/ 1719 w 2162"/>
                  <a:gd name="T1" fmla="*/ 1261 h 2338"/>
                  <a:gd name="T2" fmla="*/ 1730 w 2162"/>
                  <a:gd name="T3" fmla="*/ 1162 h 2338"/>
                  <a:gd name="T4" fmla="*/ 1564 w 2162"/>
                  <a:gd name="T5" fmla="*/ 1135 h 2338"/>
                  <a:gd name="T6" fmla="*/ 1321 w 2162"/>
                  <a:gd name="T7" fmla="*/ 945 h 2338"/>
                  <a:gd name="T8" fmla="*/ 1159 w 2162"/>
                  <a:gd name="T9" fmla="*/ 716 h 2338"/>
                  <a:gd name="T10" fmla="*/ 993 w 2162"/>
                  <a:gd name="T11" fmla="*/ 546 h 2338"/>
                  <a:gd name="T12" fmla="*/ 1037 w 2162"/>
                  <a:gd name="T13" fmla="*/ 475 h 2338"/>
                  <a:gd name="T14" fmla="*/ 989 w 2162"/>
                  <a:gd name="T15" fmla="*/ 387 h 2338"/>
                  <a:gd name="T16" fmla="*/ 1032 w 2162"/>
                  <a:gd name="T17" fmla="*/ 341 h 2338"/>
                  <a:gd name="T18" fmla="*/ 1182 w 2162"/>
                  <a:gd name="T19" fmla="*/ 279 h 2338"/>
                  <a:gd name="T20" fmla="*/ 1210 w 2162"/>
                  <a:gd name="T21" fmla="*/ 205 h 2338"/>
                  <a:gd name="T22" fmla="*/ 1207 w 2162"/>
                  <a:gd name="T23" fmla="*/ 117 h 2338"/>
                  <a:gd name="T24" fmla="*/ 958 w 2162"/>
                  <a:gd name="T25" fmla="*/ 9 h 2338"/>
                  <a:gd name="T26" fmla="*/ 819 w 2162"/>
                  <a:gd name="T27" fmla="*/ 17 h 2338"/>
                  <a:gd name="T28" fmla="*/ 694 w 2162"/>
                  <a:gd name="T29" fmla="*/ 40 h 2338"/>
                  <a:gd name="T30" fmla="*/ 669 w 2162"/>
                  <a:gd name="T31" fmla="*/ 111 h 2338"/>
                  <a:gd name="T32" fmla="*/ 616 w 2162"/>
                  <a:gd name="T33" fmla="*/ 109 h 2338"/>
                  <a:gd name="T34" fmla="*/ 591 w 2162"/>
                  <a:gd name="T35" fmla="*/ 176 h 2338"/>
                  <a:gd name="T36" fmla="*/ 503 w 2162"/>
                  <a:gd name="T37" fmla="*/ 162 h 2338"/>
                  <a:gd name="T38" fmla="*/ 459 w 2162"/>
                  <a:gd name="T39" fmla="*/ 175 h 2338"/>
                  <a:gd name="T40" fmla="*/ 421 w 2162"/>
                  <a:gd name="T41" fmla="*/ 259 h 2338"/>
                  <a:gd name="T42" fmla="*/ 335 w 2162"/>
                  <a:gd name="T43" fmla="*/ 205 h 2338"/>
                  <a:gd name="T44" fmla="*/ 262 w 2162"/>
                  <a:gd name="T45" fmla="*/ 182 h 2338"/>
                  <a:gd name="T46" fmla="*/ 124 w 2162"/>
                  <a:gd name="T47" fmla="*/ 248 h 2338"/>
                  <a:gd name="T48" fmla="*/ 35 w 2162"/>
                  <a:gd name="T49" fmla="*/ 278 h 2338"/>
                  <a:gd name="T50" fmla="*/ 78 w 2162"/>
                  <a:gd name="T51" fmla="*/ 384 h 2338"/>
                  <a:gd name="T52" fmla="*/ 1 w 2162"/>
                  <a:gd name="T53" fmla="*/ 437 h 2338"/>
                  <a:gd name="T54" fmla="*/ 54 w 2162"/>
                  <a:gd name="T55" fmla="*/ 522 h 2338"/>
                  <a:gd name="T56" fmla="*/ 87 w 2162"/>
                  <a:gd name="T57" fmla="*/ 619 h 2338"/>
                  <a:gd name="T58" fmla="*/ 174 w 2162"/>
                  <a:gd name="T59" fmla="*/ 665 h 2338"/>
                  <a:gd name="T60" fmla="*/ 192 w 2162"/>
                  <a:gd name="T61" fmla="*/ 715 h 2338"/>
                  <a:gd name="T62" fmla="*/ 349 w 2162"/>
                  <a:gd name="T63" fmla="*/ 589 h 2338"/>
                  <a:gd name="T64" fmla="*/ 611 w 2162"/>
                  <a:gd name="T65" fmla="*/ 692 h 2338"/>
                  <a:gd name="T66" fmla="*/ 726 w 2162"/>
                  <a:gd name="T67" fmla="*/ 927 h 2338"/>
                  <a:gd name="T68" fmla="*/ 883 w 2162"/>
                  <a:gd name="T69" fmla="*/ 1062 h 2338"/>
                  <a:gd name="T70" fmla="*/ 997 w 2162"/>
                  <a:gd name="T71" fmla="*/ 1175 h 2338"/>
                  <a:gd name="T72" fmla="*/ 1156 w 2162"/>
                  <a:gd name="T73" fmla="*/ 1296 h 2338"/>
                  <a:gd name="T74" fmla="*/ 1301 w 2162"/>
                  <a:gd name="T75" fmla="*/ 1331 h 2338"/>
                  <a:gd name="T76" fmla="*/ 1398 w 2162"/>
                  <a:gd name="T77" fmla="*/ 1412 h 2338"/>
                  <a:gd name="T78" fmla="*/ 1504 w 2162"/>
                  <a:gd name="T79" fmla="*/ 1475 h 2338"/>
                  <a:gd name="T80" fmla="*/ 1564 w 2162"/>
                  <a:gd name="T81" fmla="*/ 1566 h 2338"/>
                  <a:gd name="T82" fmla="*/ 1639 w 2162"/>
                  <a:gd name="T83" fmla="*/ 1575 h 2338"/>
                  <a:gd name="T84" fmla="*/ 1746 w 2162"/>
                  <a:gd name="T85" fmla="*/ 1853 h 2338"/>
                  <a:gd name="T86" fmla="*/ 1682 w 2162"/>
                  <a:gd name="T87" fmla="*/ 1941 h 2338"/>
                  <a:gd name="T88" fmla="*/ 1541 w 2162"/>
                  <a:gd name="T89" fmla="*/ 1991 h 2338"/>
                  <a:gd name="T90" fmla="*/ 1331 w 2162"/>
                  <a:gd name="T91" fmla="*/ 2028 h 2338"/>
                  <a:gd name="T92" fmla="*/ 1150 w 2162"/>
                  <a:gd name="T93" fmla="*/ 2006 h 2338"/>
                  <a:gd name="T94" fmla="*/ 1082 w 2162"/>
                  <a:gd name="T95" fmla="*/ 2011 h 2338"/>
                  <a:gd name="T96" fmla="*/ 1051 w 2162"/>
                  <a:gd name="T97" fmla="*/ 2111 h 2338"/>
                  <a:gd name="T98" fmla="*/ 1217 w 2162"/>
                  <a:gd name="T99" fmla="*/ 2184 h 2338"/>
                  <a:gd name="T100" fmla="*/ 1415 w 2162"/>
                  <a:gd name="T101" fmla="*/ 2284 h 2338"/>
                  <a:gd name="T102" fmla="*/ 1555 w 2162"/>
                  <a:gd name="T103" fmla="*/ 2327 h 2338"/>
                  <a:gd name="T104" fmla="*/ 1576 w 2162"/>
                  <a:gd name="T105" fmla="*/ 2215 h 2338"/>
                  <a:gd name="T106" fmla="*/ 1638 w 2162"/>
                  <a:gd name="T107" fmla="*/ 1990 h 2338"/>
                  <a:gd name="T108" fmla="*/ 1692 w 2162"/>
                  <a:gd name="T109" fmla="*/ 2060 h 2338"/>
                  <a:gd name="T110" fmla="*/ 1819 w 2162"/>
                  <a:gd name="T111" fmla="*/ 1912 h 2338"/>
                  <a:gd name="T112" fmla="*/ 1900 w 2162"/>
                  <a:gd name="T113" fmla="*/ 1823 h 2338"/>
                  <a:gd name="T114" fmla="*/ 1889 w 2162"/>
                  <a:gd name="T115" fmla="*/ 1688 h 2338"/>
                  <a:gd name="T116" fmla="*/ 1812 w 2162"/>
                  <a:gd name="T117" fmla="*/ 1585 h 2338"/>
                  <a:gd name="T118" fmla="*/ 1927 w 2162"/>
                  <a:gd name="T119" fmla="*/ 1469 h 2338"/>
                  <a:gd name="T120" fmla="*/ 2028 w 2162"/>
                  <a:gd name="T121" fmla="*/ 1515 h 2338"/>
                  <a:gd name="T122" fmla="*/ 2133 w 2162"/>
                  <a:gd name="T123" fmla="*/ 1620 h 2338"/>
                  <a:gd name="T124" fmla="*/ 2090 w 2162"/>
                  <a:gd name="T125" fmla="*/ 1447 h 2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2" h="2338">
                    <a:moveTo>
                      <a:pt x="2027" y="1409"/>
                    </a:moveTo>
                    <a:lnTo>
                      <a:pt x="2027" y="1409"/>
                    </a:lnTo>
                    <a:lnTo>
                      <a:pt x="2006" y="1399"/>
                    </a:lnTo>
                    <a:lnTo>
                      <a:pt x="1987" y="1388"/>
                    </a:lnTo>
                    <a:lnTo>
                      <a:pt x="1966" y="1377"/>
                    </a:lnTo>
                    <a:lnTo>
                      <a:pt x="1949" y="1363"/>
                    </a:lnTo>
                    <a:lnTo>
                      <a:pt x="1949" y="1363"/>
                    </a:lnTo>
                    <a:lnTo>
                      <a:pt x="1933" y="1351"/>
                    </a:lnTo>
                    <a:lnTo>
                      <a:pt x="1917" y="1342"/>
                    </a:lnTo>
                    <a:lnTo>
                      <a:pt x="1885" y="1324"/>
                    </a:lnTo>
                    <a:lnTo>
                      <a:pt x="1852" y="1310"/>
                    </a:lnTo>
                    <a:lnTo>
                      <a:pt x="1817" y="1296"/>
                    </a:lnTo>
                    <a:lnTo>
                      <a:pt x="1817" y="1296"/>
                    </a:lnTo>
                    <a:lnTo>
                      <a:pt x="1768" y="1280"/>
                    </a:lnTo>
                    <a:lnTo>
                      <a:pt x="1719" y="1261"/>
                    </a:lnTo>
                    <a:lnTo>
                      <a:pt x="1719" y="1261"/>
                    </a:lnTo>
                    <a:lnTo>
                      <a:pt x="1706" y="1255"/>
                    </a:lnTo>
                    <a:lnTo>
                      <a:pt x="1695" y="1248"/>
                    </a:lnTo>
                    <a:lnTo>
                      <a:pt x="1688" y="1242"/>
                    </a:lnTo>
                    <a:lnTo>
                      <a:pt x="1685" y="1234"/>
                    </a:lnTo>
                    <a:lnTo>
                      <a:pt x="1685" y="1226"/>
                    </a:lnTo>
                    <a:lnTo>
                      <a:pt x="1688" y="1216"/>
                    </a:lnTo>
                    <a:lnTo>
                      <a:pt x="1695" y="1207"/>
                    </a:lnTo>
                    <a:lnTo>
                      <a:pt x="1706" y="1196"/>
                    </a:lnTo>
                    <a:lnTo>
                      <a:pt x="1706" y="1196"/>
                    </a:lnTo>
                    <a:lnTo>
                      <a:pt x="1719" y="1183"/>
                    </a:lnTo>
                    <a:lnTo>
                      <a:pt x="1719" y="1183"/>
                    </a:lnTo>
                    <a:lnTo>
                      <a:pt x="1725" y="1175"/>
                    </a:lnTo>
                    <a:lnTo>
                      <a:pt x="1728" y="1169"/>
                    </a:lnTo>
                    <a:lnTo>
                      <a:pt x="1730" y="1162"/>
                    </a:lnTo>
                    <a:lnTo>
                      <a:pt x="1730" y="1156"/>
                    </a:lnTo>
                    <a:lnTo>
                      <a:pt x="1726" y="1151"/>
                    </a:lnTo>
                    <a:lnTo>
                      <a:pt x="1722" y="1145"/>
                    </a:lnTo>
                    <a:lnTo>
                      <a:pt x="1715" y="1140"/>
                    </a:lnTo>
                    <a:lnTo>
                      <a:pt x="1707" y="1137"/>
                    </a:lnTo>
                    <a:lnTo>
                      <a:pt x="1707" y="1137"/>
                    </a:lnTo>
                    <a:lnTo>
                      <a:pt x="1690" y="1132"/>
                    </a:lnTo>
                    <a:lnTo>
                      <a:pt x="1672" y="1131"/>
                    </a:lnTo>
                    <a:lnTo>
                      <a:pt x="1653" y="1131"/>
                    </a:lnTo>
                    <a:lnTo>
                      <a:pt x="1636" y="1134"/>
                    </a:lnTo>
                    <a:lnTo>
                      <a:pt x="1636" y="1134"/>
                    </a:lnTo>
                    <a:lnTo>
                      <a:pt x="1615" y="1137"/>
                    </a:lnTo>
                    <a:lnTo>
                      <a:pt x="1595" y="1139"/>
                    </a:lnTo>
                    <a:lnTo>
                      <a:pt x="1576" y="1137"/>
                    </a:lnTo>
                    <a:lnTo>
                      <a:pt x="1564" y="1135"/>
                    </a:lnTo>
                    <a:lnTo>
                      <a:pt x="1555" y="1132"/>
                    </a:lnTo>
                    <a:lnTo>
                      <a:pt x="1555" y="1132"/>
                    </a:lnTo>
                    <a:lnTo>
                      <a:pt x="1512" y="1116"/>
                    </a:lnTo>
                    <a:lnTo>
                      <a:pt x="1491" y="1107"/>
                    </a:lnTo>
                    <a:lnTo>
                      <a:pt x="1471" y="1097"/>
                    </a:lnTo>
                    <a:lnTo>
                      <a:pt x="1452" y="1086"/>
                    </a:lnTo>
                    <a:lnTo>
                      <a:pt x="1434" y="1073"/>
                    </a:lnTo>
                    <a:lnTo>
                      <a:pt x="1417" y="1061"/>
                    </a:lnTo>
                    <a:lnTo>
                      <a:pt x="1399" y="1048"/>
                    </a:lnTo>
                    <a:lnTo>
                      <a:pt x="1383" y="1034"/>
                    </a:lnTo>
                    <a:lnTo>
                      <a:pt x="1369" y="1018"/>
                    </a:lnTo>
                    <a:lnTo>
                      <a:pt x="1355" y="1002"/>
                    </a:lnTo>
                    <a:lnTo>
                      <a:pt x="1344" y="983"/>
                    </a:lnTo>
                    <a:lnTo>
                      <a:pt x="1331" y="964"/>
                    </a:lnTo>
                    <a:lnTo>
                      <a:pt x="1321" y="945"/>
                    </a:lnTo>
                    <a:lnTo>
                      <a:pt x="1312" y="923"/>
                    </a:lnTo>
                    <a:lnTo>
                      <a:pt x="1306" y="900"/>
                    </a:lnTo>
                    <a:lnTo>
                      <a:pt x="1306" y="900"/>
                    </a:lnTo>
                    <a:lnTo>
                      <a:pt x="1294" y="867"/>
                    </a:lnTo>
                    <a:lnTo>
                      <a:pt x="1282" y="838"/>
                    </a:lnTo>
                    <a:lnTo>
                      <a:pt x="1266" y="810"/>
                    </a:lnTo>
                    <a:lnTo>
                      <a:pt x="1258" y="797"/>
                    </a:lnTo>
                    <a:lnTo>
                      <a:pt x="1248" y="784"/>
                    </a:lnTo>
                    <a:lnTo>
                      <a:pt x="1239" y="772"/>
                    </a:lnTo>
                    <a:lnTo>
                      <a:pt x="1228" y="761"/>
                    </a:lnTo>
                    <a:lnTo>
                      <a:pt x="1217" y="751"/>
                    </a:lnTo>
                    <a:lnTo>
                      <a:pt x="1204" y="742"/>
                    </a:lnTo>
                    <a:lnTo>
                      <a:pt x="1190" y="732"/>
                    </a:lnTo>
                    <a:lnTo>
                      <a:pt x="1175" y="724"/>
                    </a:lnTo>
                    <a:lnTo>
                      <a:pt x="1159" y="716"/>
                    </a:lnTo>
                    <a:lnTo>
                      <a:pt x="1143" y="710"/>
                    </a:lnTo>
                    <a:lnTo>
                      <a:pt x="1143" y="710"/>
                    </a:lnTo>
                    <a:lnTo>
                      <a:pt x="1126" y="702"/>
                    </a:lnTo>
                    <a:lnTo>
                      <a:pt x="1110" y="692"/>
                    </a:lnTo>
                    <a:lnTo>
                      <a:pt x="1094" y="683"/>
                    </a:lnTo>
                    <a:lnTo>
                      <a:pt x="1080" y="670"/>
                    </a:lnTo>
                    <a:lnTo>
                      <a:pt x="1067" y="657"/>
                    </a:lnTo>
                    <a:lnTo>
                      <a:pt x="1053" y="645"/>
                    </a:lnTo>
                    <a:lnTo>
                      <a:pt x="1029" y="616"/>
                    </a:lnTo>
                    <a:lnTo>
                      <a:pt x="1029" y="616"/>
                    </a:lnTo>
                    <a:lnTo>
                      <a:pt x="1013" y="595"/>
                    </a:lnTo>
                    <a:lnTo>
                      <a:pt x="1005" y="583"/>
                    </a:lnTo>
                    <a:lnTo>
                      <a:pt x="1001" y="572"/>
                    </a:lnTo>
                    <a:lnTo>
                      <a:pt x="996" y="559"/>
                    </a:lnTo>
                    <a:lnTo>
                      <a:pt x="993" y="546"/>
                    </a:lnTo>
                    <a:lnTo>
                      <a:pt x="991" y="533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4" y="508"/>
                    </a:lnTo>
                    <a:lnTo>
                      <a:pt x="996" y="500"/>
                    </a:lnTo>
                    <a:lnTo>
                      <a:pt x="999" y="497"/>
                    </a:lnTo>
                    <a:lnTo>
                      <a:pt x="1002" y="494"/>
                    </a:lnTo>
                    <a:lnTo>
                      <a:pt x="1005" y="491"/>
                    </a:lnTo>
                    <a:lnTo>
                      <a:pt x="1012" y="489"/>
                    </a:lnTo>
                    <a:lnTo>
                      <a:pt x="1012" y="489"/>
                    </a:lnTo>
                    <a:lnTo>
                      <a:pt x="1021" y="489"/>
                    </a:lnTo>
                    <a:lnTo>
                      <a:pt x="1029" y="486"/>
                    </a:lnTo>
                    <a:lnTo>
                      <a:pt x="1032" y="483"/>
                    </a:lnTo>
                    <a:lnTo>
                      <a:pt x="1035" y="479"/>
                    </a:lnTo>
                    <a:lnTo>
                      <a:pt x="1037" y="475"/>
                    </a:lnTo>
                    <a:lnTo>
                      <a:pt x="1037" y="470"/>
                    </a:lnTo>
                    <a:lnTo>
                      <a:pt x="1037" y="470"/>
                    </a:lnTo>
                    <a:lnTo>
                      <a:pt x="1037" y="457"/>
                    </a:lnTo>
                    <a:lnTo>
                      <a:pt x="1037" y="446"/>
                    </a:lnTo>
                    <a:lnTo>
                      <a:pt x="1034" y="440"/>
                    </a:lnTo>
                    <a:lnTo>
                      <a:pt x="1032" y="435"/>
                    </a:lnTo>
                    <a:lnTo>
                      <a:pt x="1028" y="432"/>
                    </a:lnTo>
                    <a:lnTo>
                      <a:pt x="1023" y="427"/>
                    </a:lnTo>
                    <a:lnTo>
                      <a:pt x="1023" y="427"/>
                    </a:lnTo>
                    <a:lnTo>
                      <a:pt x="1016" y="424"/>
                    </a:lnTo>
                    <a:lnTo>
                      <a:pt x="1010" y="419"/>
                    </a:lnTo>
                    <a:lnTo>
                      <a:pt x="1002" y="410"/>
                    </a:lnTo>
                    <a:lnTo>
                      <a:pt x="996" y="398"/>
                    </a:lnTo>
                    <a:lnTo>
                      <a:pt x="989" y="387"/>
                    </a:lnTo>
                    <a:lnTo>
                      <a:pt x="989" y="387"/>
                    </a:lnTo>
                    <a:lnTo>
                      <a:pt x="988" y="381"/>
                    </a:lnTo>
                    <a:lnTo>
                      <a:pt x="986" y="376"/>
                    </a:lnTo>
                    <a:lnTo>
                      <a:pt x="988" y="370"/>
                    </a:lnTo>
                    <a:lnTo>
                      <a:pt x="989" y="365"/>
                    </a:lnTo>
                    <a:lnTo>
                      <a:pt x="994" y="356"/>
                    </a:lnTo>
                    <a:lnTo>
                      <a:pt x="1001" y="346"/>
                    </a:lnTo>
                    <a:lnTo>
                      <a:pt x="1001" y="346"/>
                    </a:lnTo>
                    <a:lnTo>
                      <a:pt x="1004" y="340"/>
                    </a:lnTo>
                    <a:lnTo>
                      <a:pt x="1010" y="337"/>
                    </a:lnTo>
                    <a:lnTo>
                      <a:pt x="1016" y="333"/>
                    </a:lnTo>
                    <a:lnTo>
                      <a:pt x="1020" y="335"/>
                    </a:lnTo>
                    <a:lnTo>
                      <a:pt x="1023" y="337"/>
                    </a:lnTo>
                    <a:lnTo>
                      <a:pt x="1023" y="337"/>
                    </a:lnTo>
                    <a:lnTo>
                      <a:pt x="1028" y="340"/>
                    </a:lnTo>
                    <a:lnTo>
                      <a:pt x="1032" y="341"/>
                    </a:lnTo>
                    <a:lnTo>
                      <a:pt x="1035" y="343"/>
                    </a:lnTo>
                    <a:lnTo>
                      <a:pt x="1040" y="341"/>
                    </a:lnTo>
                    <a:lnTo>
                      <a:pt x="1047" y="338"/>
                    </a:lnTo>
                    <a:lnTo>
                      <a:pt x="1055" y="337"/>
                    </a:lnTo>
                    <a:lnTo>
                      <a:pt x="1055" y="337"/>
                    </a:lnTo>
                    <a:lnTo>
                      <a:pt x="1077" y="329"/>
                    </a:lnTo>
                    <a:lnTo>
                      <a:pt x="1099" y="319"/>
                    </a:lnTo>
                    <a:lnTo>
                      <a:pt x="1120" y="308"/>
                    </a:lnTo>
                    <a:lnTo>
                      <a:pt x="1140" y="295"/>
                    </a:lnTo>
                    <a:lnTo>
                      <a:pt x="1140" y="295"/>
                    </a:lnTo>
                    <a:lnTo>
                      <a:pt x="1151" y="289"/>
                    </a:lnTo>
                    <a:lnTo>
                      <a:pt x="1163" y="281"/>
                    </a:lnTo>
                    <a:lnTo>
                      <a:pt x="1169" y="279"/>
                    </a:lnTo>
                    <a:lnTo>
                      <a:pt x="1175" y="278"/>
                    </a:lnTo>
                    <a:lnTo>
                      <a:pt x="1182" y="279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96" y="287"/>
                    </a:lnTo>
                    <a:lnTo>
                      <a:pt x="1201" y="290"/>
                    </a:lnTo>
                    <a:lnTo>
                      <a:pt x="1207" y="290"/>
                    </a:lnTo>
                    <a:lnTo>
                      <a:pt x="1212" y="290"/>
                    </a:lnTo>
                    <a:lnTo>
                      <a:pt x="1221" y="286"/>
                    </a:lnTo>
                    <a:lnTo>
                      <a:pt x="1231" y="283"/>
                    </a:lnTo>
                    <a:lnTo>
                      <a:pt x="1231" y="283"/>
                    </a:lnTo>
                    <a:lnTo>
                      <a:pt x="1228" y="270"/>
                    </a:lnTo>
                    <a:lnTo>
                      <a:pt x="1225" y="259"/>
                    </a:lnTo>
                    <a:lnTo>
                      <a:pt x="1213" y="238"/>
                    </a:lnTo>
                    <a:lnTo>
                      <a:pt x="1210" y="227"/>
                    </a:lnTo>
                    <a:lnTo>
                      <a:pt x="1209" y="216"/>
                    </a:lnTo>
                    <a:lnTo>
                      <a:pt x="1210" y="205"/>
                    </a:lnTo>
                    <a:lnTo>
                      <a:pt x="1213" y="198"/>
                    </a:lnTo>
                    <a:lnTo>
                      <a:pt x="1217" y="192"/>
                    </a:lnTo>
                    <a:lnTo>
                      <a:pt x="1217" y="192"/>
                    </a:lnTo>
                    <a:lnTo>
                      <a:pt x="1218" y="189"/>
                    </a:lnTo>
                    <a:lnTo>
                      <a:pt x="1217" y="186"/>
                    </a:lnTo>
                    <a:lnTo>
                      <a:pt x="1212" y="182"/>
                    </a:lnTo>
                    <a:lnTo>
                      <a:pt x="1212" y="182"/>
                    </a:lnTo>
                    <a:lnTo>
                      <a:pt x="1199" y="176"/>
                    </a:lnTo>
                    <a:lnTo>
                      <a:pt x="1190" y="168"/>
                    </a:lnTo>
                    <a:lnTo>
                      <a:pt x="1186" y="160"/>
                    </a:lnTo>
                    <a:lnTo>
                      <a:pt x="1185" y="152"/>
                    </a:lnTo>
                    <a:lnTo>
                      <a:pt x="1188" y="144"/>
                    </a:lnTo>
                    <a:lnTo>
                      <a:pt x="1193" y="135"/>
                    </a:lnTo>
                    <a:lnTo>
                      <a:pt x="1199" y="127"/>
                    </a:lnTo>
                    <a:lnTo>
                      <a:pt x="1207" y="117"/>
                    </a:lnTo>
                    <a:lnTo>
                      <a:pt x="1207" y="117"/>
                    </a:lnTo>
                    <a:lnTo>
                      <a:pt x="1129" y="100"/>
                    </a:lnTo>
                    <a:lnTo>
                      <a:pt x="1089" y="92"/>
                    </a:lnTo>
                    <a:lnTo>
                      <a:pt x="1053" y="82"/>
                    </a:lnTo>
                    <a:lnTo>
                      <a:pt x="1053" y="82"/>
                    </a:lnTo>
                    <a:lnTo>
                      <a:pt x="1028" y="74"/>
                    </a:lnTo>
                    <a:lnTo>
                      <a:pt x="1016" y="68"/>
                    </a:lnTo>
                    <a:lnTo>
                      <a:pt x="1005" y="62"/>
                    </a:lnTo>
                    <a:lnTo>
                      <a:pt x="994" y="55"/>
                    </a:lnTo>
                    <a:lnTo>
                      <a:pt x="985" y="47"/>
                    </a:lnTo>
                    <a:lnTo>
                      <a:pt x="977" y="38"/>
                    </a:lnTo>
                    <a:lnTo>
                      <a:pt x="970" y="28"/>
                    </a:lnTo>
                    <a:lnTo>
                      <a:pt x="970" y="28"/>
                    </a:lnTo>
                    <a:lnTo>
                      <a:pt x="964" y="17"/>
                    </a:lnTo>
                    <a:lnTo>
                      <a:pt x="958" y="9"/>
                    </a:lnTo>
                    <a:lnTo>
                      <a:pt x="950" y="3"/>
                    </a:lnTo>
                    <a:lnTo>
                      <a:pt x="942" y="0"/>
                    </a:lnTo>
                    <a:lnTo>
                      <a:pt x="934" y="0"/>
                    </a:lnTo>
                    <a:lnTo>
                      <a:pt x="926" y="0"/>
                    </a:lnTo>
                    <a:lnTo>
                      <a:pt x="905" y="5"/>
                    </a:lnTo>
                    <a:lnTo>
                      <a:pt x="905" y="5"/>
                    </a:lnTo>
                    <a:lnTo>
                      <a:pt x="899" y="6"/>
                    </a:lnTo>
                    <a:lnTo>
                      <a:pt x="891" y="6"/>
                    </a:lnTo>
                    <a:lnTo>
                      <a:pt x="875" y="6"/>
                    </a:lnTo>
                    <a:lnTo>
                      <a:pt x="875" y="6"/>
                    </a:lnTo>
                    <a:lnTo>
                      <a:pt x="862" y="6"/>
                    </a:lnTo>
                    <a:lnTo>
                      <a:pt x="851" y="8"/>
                    </a:lnTo>
                    <a:lnTo>
                      <a:pt x="840" y="9"/>
                    </a:lnTo>
                    <a:lnTo>
                      <a:pt x="829" y="13"/>
                    </a:lnTo>
                    <a:lnTo>
                      <a:pt x="819" y="17"/>
                    </a:lnTo>
                    <a:lnTo>
                      <a:pt x="810" y="22"/>
                    </a:lnTo>
                    <a:lnTo>
                      <a:pt x="800" y="30"/>
                    </a:lnTo>
                    <a:lnTo>
                      <a:pt x="792" y="38"/>
                    </a:lnTo>
                    <a:lnTo>
                      <a:pt x="792" y="38"/>
                    </a:lnTo>
                    <a:lnTo>
                      <a:pt x="786" y="44"/>
                    </a:lnTo>
                    <a:lnTo>
                      <a:pt x="778" y="51"/>
                    </a:lnTo>
                    <a:lnTo>
                      <a:pt x="770" y="54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6" y="57"/>
                    </a:lnTo>
                    <a:lnTo>
                      <a:pt x="729" y="55"/>
                    </a:lnTo>
                    <a:lnTo>
                      <a:pt x="729" y="55"/>
                    </a:lnTo>
                    <a:lnTo>
                      <a:pt x="716" y="51"/>
                    </a:lnTo>
                    <a:lnTo>
                      <a:pt x="705" y="44"/>
                    </a:lnTo>
                    <a:lnTo>
                      <a:pt x="694" y="40"/>
                    </a:lnTo>
                    <a:lnTo>
                      <a:pt x="689" y="40"/>
                    </a:lnTo>
                    <a:lnTo>
                      <a:pt x="684" y="41"/>
                    </a:lnTo>
                    <a:lnTo>
                      <a:pt x="684" y="41"/>
                    </a:lnTo>
                    <a:lnTo>
                      <a:pt x="678" y="44"/>
                    </a:lnTo>
                    <a:lnTo>
                      <a:pt x="675" y="49"/>
                    </a:lnTo>
                    <a:lnTo>
                      <a:pt x="675" y="54"/>
                    </a:lnTo>
                    <a:lnTo>
                      <a:pt x="676" y="60"/>
                    </a:lnTo>
                    <a:lnTo>
                      <a:pt x="681" y="71"/>
                    </a:lnTo>
                    <a:lnTo>
                      <a:pt x="683" y="78"/>
                    </a:lnTo>
                    <a:lnTo>
                      <a:pt x="683" y="84"/>
                    </a:lnTo>
                    <a:lnTo>
                      <a:pt x="683" y="84"/>
                    </a:lnTo>
                    <a:lnTo>
                      <a:pt x="678" y="100"/>
                    </a:lnTo>
                    <a:lnTo>
                      <a:pt x="676" y="106"/>
                    </a:lnTo>
                    <a:lnTo>
                      <a:pt x="673" y="109"/>
                    </a:lnTo>
                    <a:lnTo>
                      <a:pt x="669" y="111"/>
                    </a:lnTo>
                    <a:lnTo>
                      <a:pt x="662" y="111"/>
                    </a:lnTo>
                    <a:lnTo>
                      <a:pt x="656" y="111"/>
                    </a:lnTo>
                    <a:lnTo>
                      <a:pt x="646" y="108"/>
                    </a:lnTo>
                    <a:lnTo>
                      <a:pt x="646" y="108"/>
                    </a:lnTo>
                    <a:lnTo>
                      <a:pt x="629" y="100"/>
                    </a:lnTo>
                    <a:lnTo>
                      <a:pt x="629" y="100"/>
                    </a:lnTo>
                    <a:lnTo>
                      <a:pt x="619" y="97"/>
                    </a:lnTo>
                    <a:lnTo>
                      <a:pt x="616" y="97"/>
                    </a:lnTo>
                    <a:lnTo>
                      <a:pt x="611" y="100"/>
                    </a:lnTo>
                    <a:lnTo>
                      <a:pt x="611" y="100"/>
                    </a:lnTo>
                    <a:lnTo>
                      <a:pt x="610" y="103"/>
                    </a:lnTo>
                    <a:lnTo>
                      <a:pt x="610" y="105"/>
                    </a:lnTo>
                    <a:lnTo>
                      <a:pt x="610" y="106"/>
                    </a:lnTo>
                    <a:lnTo>
                      <a:pt x="611" y="108"/>
                    </a:lnTo>
                    <a:lnTo>
                      <a:pt x="616" y="109"/>
                    </a:lnTo>
                    <a:lnTo>
                      <a:pt x="619" y="113"/>
                    </a:lnTo>
                    <a:lnTo>
                      <a:pt x="619" y="113"/>
                    </a:lnTo>
                    <a:lnTo>
                      <a:pt x="622" y="119"/>
                    </a:lnTo>
                    <a:lnTo>
                      <a:pt x="624" y="128"/>
                    </a:lnTo>
                    <a:lnTo>
                      <a:pt x="624" y="138"/>
                    </a:lnTo>
                    <a:lnTo>
                      <a:pt x="624" y="148"/>
                    </a:lnTo>
                    <a:lnTo>
                      <a:pt x="622" y="157"/>
                    </a:lnTo>
                    <a:lnTo>
                      <a:pt x="621" y="165"/>
                    </a:lnTo>
                    <a:lnTo>
                      <a:pt x="618" y="171"/>
                    </a:lnTo>
                    <a:lnTo>
                      <a:pt x="613" y="175"/>
                    </a:lnTo>
                    <a:lnTo>
                      <a:pt x="613" y="175"/>
                    </a:lnTo>
                    <a:lnTo>
                      <a:pt x="607" y="178"/>
                    </a:lnTo>
                    <a:lnTo>
                      <a:pt x="602" y="178"/>
                    </a:lnTo>
                    <a:lnTo>
                      <a:pt x="595" y="178"/>
                    </a:lnTo>
                    <a:lnTo>
                      <a:pt x="591" y="176"/>
                    </a:lnTo>
                    <a:lnTo>
                      <a:pt x="586" y="173"/>
                    </a:lnTo>
                    <a:lnTo>
                      <a:pt x="581" y="170"/>
                    </a:lnTo>
                    <a:lnTo>
                      <a:pt x="573" y="160"/>
                    </a:lnTo>
                    <a:lnTo>
                      <a:pt x="573" y="160"/>
                    </a:lnTo>
                    <a:lnTo>
                      <a:pt x="572" y="155"/>
                    </a:lnTo>
                    <a:lnTo>
                      <a:pt x="567" y="154"/>
                    </a:lnTo>
                    <a:lnTo>
                      <a:pt x="561" y="151"/>
                    </a:lnTo>
                    <a:lnTo>
                      <a:pt x="554" y="151"/>
                    </a:lnTo>
                    <a:lnTo>
                      <a:pt x="549" y="154"/>
                    </a:lnTo>
                    <a:lnTo>
                      <a:pt x="549" y="154"/>
                    </a:lnTo>
                    <a:lnTo>
                      <a:pt x="537" y="163"/>
                    </a:lnTo>
                    <a:lnTo>
                      <a:pt x="527" y="168"/>
                    </a:lnTo>
                    <a:lnTo>
                      <a:pt x="518" y="170"/>
                    </a:lnTo>
                    <a:lnTo>
                      <a:pt x="510" y="168"/>
                    </a:lnTo>
                    <a:lnTo>
                      <a:pt x="503" y="162"/>
                    </a:lnTo>
                    <a:lnTo>
                      <a:pt x="497" y="155"/>
                    </a:lnTo>
                    <a:lnTo>
                      <a:pt x="486" y="136"/>
                    </a:lnTo>
                    <a:lnTo>
                      <a:pt x="486" y="136"/>
                    </a:lnTo>
                    <a:lnTo>
                      <a:pt x="481" y="127"/>
                    </a:lnTo>
                    <a:lnTo>
                      <a:pt x="478" y="125"/>
                    </a:lnTo>
                    <a:lnTo>
                      <a:pt x="473" y="125"/>
                    </a:lnTo>
                    <a:lnTo>
                      <a:pt x="473" y="125"/>
                    </a:lnTo>
                    <a:lnTo>
                      <a:pt x="468" y="127"/>
                    </a:lnTo>
                    <a:lnTo>
                      <a:pt x="467" y="132"/>
                    </a:lnTo>
                    <a:lnTo>
                      <a:pt x="465" y="141"/>
                    </a:lnTo>
                    <a:lnTo>
                      <a:pt x="465" y="141"/>
                    </a:lnTo>
                    <a:lnTo>
                      <a:pt x="465" y="151"/>
                    </a:lnTo>
                    <a:lnTo>
                      <a:pt x="465" y="162"/>
                    </a:lnTo>
                    <a:lnTo>
                      <a:pt x="462" y="170"/>
                    </a:lnTo>
                    <a:lnTo>
                      <a:pt x="459" y="175"/>
                    </a:lnTo>
                    <a:lnTo>
                      <a:pt x="454" y="179"/>
                    </a:lnTo>
                    <a:lnTo>
                      <a:pt x="454" y="179"/>
                    </a:lnTo>
                    <a:lnTo>
                      <a:pt x="448" y="186"/>
                    </a:lnTo>
                    <a:lnTo>
                      <a:pt x="441" y="192"/>
                    </a:lnTo>
                    <a:lnTo>
                      <a:pt x="437" y="198"/>
                    </a:lnTo>
                    <a:lnTo>
                      <a:pt x="432" y="206"/>
                    </a:lnTo>
                    <a:lnTo>
                      <a:pt x="429" y="214"/>
                    </a:lnTo>
                    <a:lnTo>
                      <a:pt x="427" y="222"/>
                    </a:lnTo>
                    <a:lnTo>
                      <a:pt x="425" y="232"/>
                    </a:lnTo>
                    <a:lnTo>
                      <a:pt x="427" y="241"/>
                    </a:lnTo>
                    <a:lnTo>
                      <a:pt x="427" y="241"/>
                    </a:lnTo>
                    <a:lnTo>
                      <a:pt x="427" y="246"/>
                    </a:lnTo>
                    <a:lnTo>
                      <a:pt x="425" y="251"/>
                    </a:lnTo>
                    <a:lnTo>
                      <a:pt x="424" y="256"/>
                    </a:lnTo>
                    <a:lnTo>
                      <a:pt x="421" y="259"/>
                    </a:lnTo>
                    <a:lnTo>
                      <a:pt x="413" y="263"/>
                    </a:lnTo>
                    <a:lnTo>
                      <a:pt x="403" y="267"/>
                    </a:lnTo>
                    <a:lnTo>
                      <a:pt x="403" y="267"/>
                    </a:lnTo>
                    <a:lnTo>
                      <a:pt x="395" y="267"/>
                    </a:lnTo>
                    <a:lnTo>
                      <a:pt x="387" y="265"/>
                    </a:lnTo>
                    <a:lnTo>
                      <a:pt x="381" y="259"/>
                    </a:lnTo>
                    <a:lnTo>
                      <a:pt x="376" y="251"/>
                    </a:lnTo>
                    <a:lnTo>
                      <a:pt x="376" y="251"/>
                    </a:lnTo>
                    <a:lnTo>
                      <a:pt x="370" y="240"/>
                    </a:lnTo>
                    <a:lnTo>
                      <a:pt x="362" y="227"/>
                    </a:lnTo>
                    <a:lnTo>
                      <a:pt x="354" y="217"/>
                    </a:lnTo>
                    <a:lnTo>
                      <a:pt x="348" y="213"/>
                    </a:lnTo>
                    <a:lnTo>
                      <a:pt x="343" y="209"/>
                    </a:lnTo>
                    <a:lnTo>
                      <a:pt x="343" y="209"/>
                    </a:lnTo>
                    <a:lnTo>
                      <a:pt x="335" y="205"/>
                    </a:lnTo>
                    <a:lnTo>
                      <a:pt x="329" y="202"/>
                    </a:lnTo>
                    <a:lnTo>
                      <a:pt x="319" y="190"/>
                    </a:lnTo>
                    <a:lnTo>
                      <a:pt x="310" y="179"/>
                    </a:lnTo>
                    <a:lnTo>
                      <a:pt x="303" y="165"/>
                    </a:lnTo>
                    <a:lnTo>
                      <a:pt x="303" y="165"/>
                    </a:lnTo>
                    <a:lnTo>
                      <a:pt x="295" y="151"/>
                    </a:lnTo>
                    <a:lnTo>
                      <a:pt x="292" y="146"/>
                    </a:lnTo>
                    <a:lnTo>
                      <a:pt x="289" y="144"/>
                    </a:lnTo>
                    <a:lnTo>
                      <a:pt x="284" y="146"/>
                    </a:lnTo>
                    <a:lnTo>
                      <a:pt x="279" y="149"/>
                    </a:lnTo>
                    <a:lnTo>
                      <a:pt x="268" y="162"/>
                    </a:lnTo>
                    <a:lnTo>
                      <a:pt x="268" y="162"/>
                    </a:lnTo>
                    <a:lnTo>
                      <a:pt x="265" y="167"/>
                    </a:lnTo>
                    <a:lnTo>
                      <a:pt x="263" y="171"/>
                    </a:lnTo>
                    <a:lnTo>
                      <a:pt x="262" y="182"/>
                    </a:lnTo>
                    <a:lnTo>
                      <a:pt x="262" y="182"/>
                    </a:lnTo>
                    <a:lnTo>
                      <a:pt x="256" y="198"/>
                    </a:lnTo>
                    <a:lnTo>
                      <a:pt x="248" y="214"/>
                    </a:lnTo>
                    <a:lnTo>
                      <a:pt x="236" y="225"/>
                    </a:lnTo>
                    <a:lnTo>
                      <a:pt x="225" y="235"/>
                    </a:lnTo>
                    <a:lnTo>
                      <a:pt x="211" y="241"/>
                    </a:lnTo>
                    <a:lnTo>
                      <a:pt x="197" y="244"/>
                    </a:lnTo>
                    <a:lnTo>
                      <a:pt x="179" y="244"/>
                    </a:lnTo>
                    <a:lnTo>
                      <a:pt x="162" y="243"/>
                    </a:lnTo>
                    <a:lnTo>
                      <a:pt x="162" y="243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2" y="244"/>
                    </a:lnTo>
                    <a:lnTo>
                      <a:pt x="132" y="244"/>
                    </a:lnTo>
                    <a:lnTo>
                      <a:pt x="124" y="248"/>
                    </a:lnTo>
                    <a:lnTo>
                      <a:pt x="116" y="251"/>
                    </a:lnTo>
                    <a:lnTo>
                      <a:pt x="101" y="254"/>
                    </a:lnTo>
                    <a:lnTo>
                      <a:pt x="86" y="254"/>
                    </a:lnTo>
                    <a:lnTo>
                      <a:pt x="70" y="254"/>
                    </a:lnTo>
                    <a:lnTo>
                      <a:pt x="70" y="254"/>
                    </a:lnTo>
                    <a:lnTo>
                      <a:pt x="57" y="254"/>
                    </a:lnTo>
                    <a:lnTo>
                      <a:pt x="51" y="256"/>
                    </a:lnTo>
                    <a:lnTo>
                      <a:pt x="44" y="257"/>
                    </a:lnTo>
                    <a:lnTo>
                      <a:pt x="44" y="257"/>
                    </a:lnTo>
                    <a:lnTo>
                      <a:pt x="36" y="262"/>
                    </a:lnTo>
                    <a:lnTo>
                      <a:pt x="33" y="265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2" y="275"/>
                    </a:lnTo>
                    <a:lnTo>
                      <a:pt x="35" y="278"/>
                    </a:lnTo>
                    <a:lnTo>
                      <a:pt x="39" y="283"/>
                    </a:lnTo>
                    <a:lnTo>
                      <a:pt x="39" y="283"/>
                    </a:lnTo>
                    <a:lnTo>
                      <a:pt x="46" y="289"/>
                    </a:lnTo>
                    <a:lnTo>
                      <a:pt x="51" y="295"/>
                    </a:lnTo>
                    <a:lnTo>
                      <a:pt x="60" y="311"/>
                    </a:lnTo>
                    <a:lnTo>
                      <a:pt x="70" y="329"/>
                    </a:lnTo>
                    <a:lnTo>
                      <a:pt x="74" y="335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7" y="346"/>
                    </a:lnTo>
                    <a:lnTo>
                      <a:pt x="90" y="351"/>
                    </a:lnTo>
                    <a:lnTo>
                      <a:pt x="90" y="356"/>
                    </a:lnTo>
                    <a:lnTo>
                      <a:pt x="90" y="362"/>
                    </a:lnTo>
                    <a:lnTo>
                      <a:pt x="86" y="373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3" y="391"/>
                    </a:lnTo>
                    <a:lnTo>
                      <a:pt x="66" y="395"/>
                    </a:lnTo>
                    <a:lnTo>
                      <a:pt x="51" y="403"/>
                    </a:lnTo>
                    <a:lnTo>
                      <a:pt x="36" y="410"/>
                    </a:lnTo>
                    <a:lnTo>
                      <a:pt x="20" y="416"/>
                    </a:lnTo>
                    <a:lnTo>
                      <a:pt x="20" y="416"/>
                    </a:lnTo>
                    <a:lnTo>
                      <a:pt x="14" y="418"/>
                    </a:lnTo>
                    <a:lnTo>
                      <a:pt x="6" y="419"/>
                    </a:lnTo>
                    <a:lnTo>
                      <a:pt x="3" y="421"/>
                    </a:lnTo>
                    <a:lnTo>
                      <a:pt x="1" y="422"/>
                    </a:lnTo>
                    <a:lnTo>
                      <a:pt x="0" y="425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" y="437"/>
                    </a:lnTo>
                    <a:lnTo>
                      <a:pt x="5" y="446"/>
                    </a:lnTo>
                    <a:lnTo>
                      <a:pt x="11" y="454"/>
                    </a:lnTo>
                    <a:lnTo>
                      <a:pt x="14" y="457"/>
                    </a:lnTo>
                    <a:lnTo>
                      <a:pt x="19" y="459"/>
                    </a:lnTo>
                    <a:lnTo>
                      <a:pt x="19" y="459"/>
                    </a:lnTo>
                    <a:lnTo>
                      <a:pt x="30" y="465"/>
                    </a:lnTo>
                    <a:lnTo>
                      <a:pt x="41" y="472"/>
                    </a:lnTo>
                    <a:lnTo>
                      <a:pt x="41" y="472"/>
                    </a:lnTo>
                    <a:lnTo>
                      <a:pt x="51" y="478"/>
                    </a:lnTo>
                    <a:lnTo>
                      <a:pt x="57" y="484"/>
                    </a:lnTo>
                    <a:lnTo>
                      <a:pt x="60" y="491"/>
                    </a:lnTo>
                    <a:lnTo>
                      <a:pt x="62" y="499"/>
                    </a:lnTo>
                    <a:lnTo>
                      <a:pt x="62" y="506"/>
                    </a:lnTo>
                    <a:lnTo>
                      <a:pt x="60" y="514"/>
                    </a:lnTo>
                    <a:lnTo>
                      <a:pt x="54" y="522"/>
                    </a:lnTo>
                    <a:lnTo>
                      <a:pt x="47" y="530"/>
                    </a:lnTo>
                    <a:lnTo>
                      <a:pt x="47" y="530"/>
                    </a:lnTo>
                    <a:lnTo>
                      <a:pt x="41" y="537"/>
                    </a:lnTo>
                    <a:lnTo>
                      <a:pt x="36" y="545"/>
                    </a:lnTo>
                    <a:lnTo>
                      <a:pt x="33" y="554"/>
                    </a:lnTo>
                    <a:lnTo>
                      <a:pt x="32" y="562"/>
                    </a:lnTo>
                    <a:lnTo>
                      <a:pt x="33" y="570"/>
                    </a:lnTo>
                    <a:lnTo>
                      <a:pt x="36" y="578"/>
                    </a:lnTo>
                    <a:lnTo>
                      <a:pt x="39" y="587"/>
                    </a:lnTo>
                    <a:lnTo>
                      <a:pt x="46" y="594"/>
                    </a:lnTo>
                    <a:lnTo>
                      <a:pt x="46" y="594"/>
                    </a:lnTo>
                    <a:lnTo>
                      <a:pt x="62" y="607"/>
                    </a:lnTo>
                    <a:lnTo>
                      <a:pt x="70" y="611"/>
                    </a:lnTo>
                    <a:lnTo>
                      <a:pt x="78" y="616"/>
                    </a:lnTo>
                    <a:lnTo>
                      <a:pt x="87" y="619"/>
                    </a:lnTo>
                    <a:lnTo>
                      <a:pt x="97" y="621"/>
                    </a:lnTo>
                    <a:lnTo>
                      <a:pt x="106" y="622"/>
                    </a:lnTo>
                    <a:lnTo>
                      <a:pt x="117" y="622"/>
                    </a:lnTo>
                    <a:lnTo>
                      <a:pt x="117" y="622"/>
                    </a:lnTo>
                    <a:lnTo>
                      <a:pt x="133" y="622"/>
                    </a:lnTo>
                    <a:lnTo>
                      <a:pt x="149" y="621"/>
                    </a:lnTo>
                    <a:lnTo>
                      <a:pt x="157" y="621"/>
                    </a:lnTo>
                    <a:lnTo>
                      <a:pt x="163" y="624"/>
                    </a:lnTo>
                    <a:lnTo>
                      <a:pt x="170" y="629"/>
                    </a:lnTo>
                    <a:lnTo>
                      <a:pt x="176" y="637"/>
                    </a:lnTo>
                    <a:lnTo>
                      <a:pt x="176" y="637"/>
                    </a:lnTo>
                    <a:lnTo>
                      <a:pt x="179" y="645"/>
                    </a:lnTo>
                    <a:lnTo>
                      <a:pt x="179" y="653"/>
                    </a:lnTo>
                    <a:lnTo>
                      <a:pt x="178" y="659"/>
                    </a:lnTo>
                    <a:lnTo>
                      <a:pt x="174" y="665"/>
                    </a:lnTo>
                    <a:lnTo>
                      <a:pt x="165" y="678"/>
                    </a:lnTo>
                    <a:lnTo>
                      <a:pt x="154" y="689"/>
                    </a:lnTo>
                    <a:lnTo>
                      <a:pt x="154" y="689"/>
                    </a:lnTo>
                    <a:lnTo>
                      <a:pt x="149" y="697"/>
                    </a:lnTo>
                    <a:lnTo>
                      <a:pt x="147" y="705"/>
                    </a:lnTo>
                    <a:lnTo>
                      <a:pt x="147" y="711"/>
                    </a:lnTo>
                    <a:lnTo>
                      <a:pt x="151" y="719"/>
                    </a:lnTo>
                    <a:lnTo>
                      <a:pt x="151" y="719"/>
                    </a:lnTo>
                    <a:lnTo>
                      <a:pt x="152" y="722"/>
                    </a:lnTo>
                    <a:lnTo>
                      <a:pt x="155" y="724"/>
                    </a:lnTo>
                    <a:lnTo>
                      <a:pt x="162" y="722"/>
                    </a:lnTo>
                    <a:lnTo>
                      <a:pt x="167" y="721"/>
                    </a:lnTo>
                    <a:lnTo>
                      <a:pt x="173" y="719"/>
                    </a:lnTo>
                    <a:lnTo>
                      <a:pt x="173" y="719"/>
                    </a:lnTo>
                    <a:lnTo>
                      <a:pt x="192" y="715"/>
                    </a:lnTo>
                    <a:lnTo>
                      <a:pt x="208" y="710"/>
                    </a:lnTo>
                    <a:lnTo>
                      <a:pt x="224" y="702"/>
                    </a:lnTo>
                    <a:lnTo>
                      <a:pt x="238" y="692"/>
                    </a:lnTo>
                    <a:lnTo>
                      <a:pt x="252" y="681"/>
                    </a:lnTo>
                    <a:lnTo>
                      <a:pt x="263" y="668"/>
                    </a:lnTo>
                    <a:lnTo>
                      <a:pt x="275" y="654"/>
                    </a:lnTo>
                    <a:lnTo>
                      <a:pt x="284" y="640"/>
                    </a:lnTo>
                    <a:lnTo>
                      <a:pt x="284" y="640"/>
                    </a:lnTo>
                    <a:lnTo>
                      <a:pt x="292" y="629"/>
                    </a:lnTo>
                    <a:lnTo>
                      <a:pt x="300" y="619"/>
                    </a:lnTo>
                    <a:lnTo>
                      <a:pt x="308" y="610"/>
                    </a:lnTo>
                    <a:lnTo>
                      <a:pt x="317" y="603"/>
                    </a:lnTo>
                    <a:lnTo>
                      <a:pt x="327" y="597"/>
                    </a:lnTo>
                    <a:lnTo>
                      <a:pt x="338" y="592"/>
                    </a:lnTo>
                    <a:lnTo>
                      <a:pt x="349" y="589"/>
                    </a:lnTo>
                    <a:lnTo>
                      <a:pt x="359" y="586"/>
                    </a:lnTo>
                    <a:lnTo>
                      <a:pt x="370" y="584"/>
                    </a:lnTo>
                    <a:lnTo>
                      <a:pt x="381" y="584"/>
                    </a:lnTo>
                    <a:lnTo>
                      <a:pt x="403" y="586"/>
                    </a:lnTo>
                    <a:lnTo>
                      <a:pt x="425" y="591"/>
                    </a:lnTo>
                    <a:lnTo>
                      <a:pt x="445" y="599"/>
                    </a:lnTo>
                    <a:lnTo>
                      <a:pt x="445" y="599"/>
                    </a:lnTo>
                    <a:lnTo>
                      <a:pt x="508" y="632"/>
                    </a:lnTo>
                    <a:lnTo>
                      <a:pt x="538" y="649"/>
                    </a:lnTo>
                    <a:lnTo>
                      <a:pt x="572" y="664"/>
                    </a:lnTo>
                    <a:lnTo>
                      <a:pt x="572" y="664"/>
                    </a:lnTo>
                    <a:lnTo>
                      <a:pt x="583" y="670"/>
                    </a:lnTo>
                    <a:lnTo>
                      <a:pt x="592" y="676"/>
                    </a:lnTo>
                    <a:lnTo>
                      <a:pt x="602" y="684"/>
                    </a:lnTo>
                    <a:lnTo>
                      <a:pt x="611" y="692"/>
                    </a:lnTo>
                    <a:lnTo>
                      <a:pt x="619" y="703"/>
                    </a:lnTo>
                    <a:lnTo>
                      <a:pt x="626" y="713"/>
                    </a:lnTo>
                    <a:lnTo>
                      <a:pt x="630" y="726"/>
                    </a:lnTo>
                    <a:lnTo>
                      <a:pt x="635" y="738"/>
                    </a:lnTo>
                    <a:lnTo>
                      <a:pt x="635" y="738"/>
                    </a:lnTo>
                    <a:lnTo>
                      <a:pt x="646" y="773"/>
                    </a:lnTo>
                    <a:lnTo>
                      <a:pt x="657" y="808"/>
                    </a:lnTo>
                    <a:lnTo>
                      <a:pt x="680" y="880"/>
                    </a:lnTo>
                    <a:lnTo>
                      <a:pt x="680" y="880"/>
                    </a:lnTo>
                    <a:lnTo>
                      <a:pt x="684" y="891"/>
                    </a:lnTo>
                    <a:lnTo>
                      <a:pt x="691" y="900"/>
                    </a:lnTo>
                    <a:lnTo>
                      <a:pt x="699" y="910"/>
                    </a:lnTo>
                    <a:lnTo>
                      <a:pt x="710" y="916"/>
                    </a:lnTo>
                    <a:lnTo>
                      <a:pt x="710" y="916"/>
                    </a:lnTo>
                    <a:lnTo>
                      <a:pt x="726" y="927"/>
                    </a:lnTo>
                    <a:lnTo>
                      <a:pt x="742" y="940"/>
                    </a:lnTo>
                    <a:lnTo>
                      <a:pt x="754" y="953"/>
                    </a:lnTo>
                    <a:lnTo>
                      <a:pt x="767" y="965"/>
                    </a:lnTo>
                    <a:lnTo>
                      <a:pt x="778" y="981"/>
                    </a:lnTo>
                    <a:lnTo>
                      <a:pt x="786" y="999"/>
                    </a:lnTo>
                    <a:lnTo>
                      <a:pt x="792" y="1018"/>
                    </a:lnTo>
                    <a:lnTo>
                      <a:pt x="794" y="1039"/>
                    </a:lnTo>
                    <a:lnTo>
                      <a:pt x="794" y="1039"/>
                    </a:lnTo>
                    <a:lnTo>
                      <a:pt x="808" y="1035"/>
                    </a:lnTo>
                    <a:lnTo>
                      <a:pt x="823" y="1035"/>
                    </a:lnTo>
                    <a:lnTo>
                      <a:pt x="837" y="1035"/>
                    </a:lnTo>
                    <a:lnTo>
                      <a:pt x="850" y="1040"/>
                    </a:lnTo>
                    <a:lnTo>
                      <a:pt x="861" y="1045"/>
                    </a:lnTo>
                    <a:lnTo>
                      <a:pt x="872" y="1053"/>
                    </a:lnTo>
                    <a:lnTo>
                      <a:pt x="883" y="1062"/>
                    </a:lnTo>
                    <a:lnTo>
                      <a:pt x="893" y="1075"/>
                    </a:lnTo>
                    <a:lnTo>
                      <a:pt x="893" y="1075"/>
                    </a:lnTo>
                    <a:lnTo>
                      <a:pt x="900" y="1088"/>
                    </a:lnTo>
                    <a:lnTo>
                      <a:pt x="908" y="1099"/>
                    </a:lnTo>
                    <a:lnTo>
                      <a:pt x="920" y="1110"/>
                    </a:lnTo>
                    <a:lnTo>
                      <a:pt x="926" y="1113"/>
                    </a:lnTo>
                    <a:lnTo>
                      <a:pt x="932" y="1116"/>
                    </a:lnTo>
                    <a:lnTo>
                      <a:pt x="932" y="1116"/>
                    </a:lnTo>
                    <a:lnTo>
                      <a:pt x="943" y="1121"/>
                    </a:lnTo>
                    <a:lnTo>
                      <a:pt x="953" y="1127"/>
                    </a:lnTo>
                    <a:lnTo>
                      <a:pt x="962" y="1134"/>
                    </a:lnTo>
                    <a:lnTo>
                      <a:pt x="970" y="1140"/>
                    </a:lnTo>
                    <a:lnTo>
                      <a:pt x="978" y="1148"/>
                    </a:lnTo>
                    <a:lnTo>
                      <a:pt x="986" y="1156"/>
                    </a:lnTo>
                    <a:lnTo>
                      <a:pt x="997" y="1175"/>
                    </a:lnTo>
                    <a:lnTo>
                      <a:pt x="997" y="1175"/>
                    </a:lnTo>
                    <a:lnTo>
                      <a:pt x="1005" y="1186"/>
                    </a:lnTo>
                    <a:lnTo>
                      <a:pt x="1012" y="1196"/>
                    </a:lnTo>
                    <a:lnTo>
                      <a:pt x="1021" y="1205"/>
                    </a:lnTo>
                    <a:lnTo>
                      <a:pt x="1029" y="1213"/>
                    </a:lnTo>
                    <a:lnTo>
                      <a:pt x="1048" y="1228"/>
                    </a:lnTo>
                    <a:lnTo>
                      <a:pt x="1069" y="1240"/>
                    </a:lnTo>
                    <a:lnTo>
                      <a:pt x="1112" y="1264"/>
                    </a:lnTo>
                    <a:lnTo>
                      <a:pt x="1131" y="1278"/>
                    </a:lnTo>
                    <a:lnTo>
                      <a:pt x="1140" y="1286"/>
                    </a:lnTo>
                    <a:lnTo>
                      <a:pt x="1150" y="1294"/>
                    </a:lnTo>
                    <a:lnTo>
                      <a:pt x="1150" y="1294"/>
                    </a:lnTo>
                    <a:lnTo>
                      <a:pt x="1153" y="1296"/>
                    </a:lnTo>
                    <a:lnTo>
                      <a:pt x="1156" y="1296"/>
                    </a:lnTo>
                    <a:lnTo>
                      <a:pt x="1156" y="1296"/>
                    </a:lnTo>
                    <a:lnTo>
                      <a:pt x="1167" y="1293"/>
                    </a:lnTo>
                    <a:lnTo>
                      <a:pt x="1178" y="1293"/>
                    </a:lnTo>
                    <a:lnTo>
                      <a:pt x="1190" y="1294"/>
                    </a:lnTo>
                    <a:lnTo>
                      <a:pt x="1201" y="1296"/>
                    </a:lnTo>
                    <a:lnTo>
                      <a:pt x="1223" y="1301"/>
                    </a:lnTo>
                    <a:lnTo>
                      <a:pt x="1234" y="1302"/>
                    </a:lnTo>
                    <a:lnTo>
                      <a:pt x="1245" y="1302"/>
                    </a:lnTo>
                    <a:lnTo>
                      <a:pt x="1245" y="1302"/>
                    </a:lnTo>
                    <a:lnTo>
                      <a:pt x="1256" y="1302"/>
                    </a:lnTo>
                    <a:lnTo>
                      <a:pt x="1266" y="1304"/>
                    </a:lnTo>
                    <a:lnTo>
                      <a:pt x="1274" y="1305"/>
                    </a:lnTo>
                    <a:lnTo>
                      <a:pt x="1282" y="1310"/>
                    </a:lnTo>
                    <a:lnTo>
                      <a:pt x="1288" y="1316"/>
                    </a:lnTo>
                    <a:lnTo>
                      <a:pt x="1294" y="1323"/>
                    </a:lnTo>
                    <a:lnTo>
                      <a:pt x="1301" y="1331"/>
                    </a:lnTo>
                    <a:lnTo>
                      <a:pt x="1306" y="1340"/>
                    </a:lnTo>
                    <a:lnTo>
                      <a:pt x="1306" y="1340"/>
                    </a:lnTo>
                    <a:lnTo>
                      <a:pt x="1313" y="1358"/>
                    </a:lnTo>
                    <a:lnTo>
                      <a:pt x="1318" y="1366"/>
                    </a:lnTo>
                    <a:lnTo>
                      <a:pt x="1325" y="1374"/>
                    </a:lnTo>
                    <a:lnTo>
                      <a:pt x="1331" y="1380"/>
                    </a:lnTo>
                    <a:lnTo>
                      <a:pt x="1339" y="1386"/>
                    </a:lnTo>
                    <a:lnTo>
                      <a:pt x="1348" y="1390"/>
                    </a:lnTo>
                    <a:lnTo>
                      <a:pt x="1360" y="1391"/>
                    </a:lnTo>
                    <a:lnTo>
                      <a:pt x="1360" y="1391"/>
                    </a:lnTo>
                    <a:lnTo>
                      <a:pt x="1374" y="1393"/>
                    </a:lnTo>
                    <a:lnTo>
                      <a:pt x="1383" y="1394"/>
                    </a:lnTo>
                    <a:lnTo>
                      <a:pt x="1391" y="1399"/>
                    </a:lnTo>
                    <a:lnTo>
                      <a:pt x="1396" y="1404"/>
                    </a:lnTo>
                    <a:lnTo>
                      <a:pt x="1398" y="1412"/>
                    </a:lnTo>
                    <a:lnTo>
                      <a:pt x="1396" y="1421"/>
                    </a:lnTo>
                    <a:lnTo>
                      <a:pt x="1393" y="1434"/>
                    </a:lnTo>
                    <a:lnTo>
                      <a:pt x="1388" y="1450"/>
                    </a:lnTo>
                    <a:lnTo>
                      <a:pt x="1388" y="1450"/>
                    </a:lnTo>
                    <a:lnTo>
                      <a:pt x="1412" y="1439"/>
                    </a:lnTo>
                    <a:lnTo>
                      <a:pt x="1412" y="1439"/>
                    </a:lnTo>
                    <a:lnTo>
                      <a:pt x="1428" y="1436"/>
                    </a:lnTo>
                    <a:lnTo>
                      <a:pt x="1444" y="1434"/>
                    </a:lnTo>
                    <a:lnTo>
                      <a:pt x="1460" y="1437"/>
                    </a:lnTo>
                    <a:lnTo>
                      <a:pt x="1474" y="1442"/>
                    </a:lnTo>
                    <a:lnTo>
                      <a:pt x="1487" y="1448"/>
                    </a:lnTo>
                    <a:lnTo>
                      <a:pt x="1496" y="1458"/>
                    </a:lnTo>
                    <a:lnTo>
                      <a:pt x="1501" y="1463"/>
                    </a:lnTo>
                    <a:lnTo>
                      <a:pt x="1502" y="1469"/>
                    </a:lnTo>
                    <a:lnTo>
                      <a:pt x="1504" y="1475"/>
                    </a:lnTo>
                    <a:lnTo>
                      <a:pt x="1506" y="1482"/>
                    </a:lnTo>
                    <a:lnTo>
                      <a:pt x="1506" y="1482"/>
                    </a:lnTo>
                    <a:lnTo>
                      <a:pt x="1506" y="1496"/>
                    </a:lnTo>
                    <a:lnTo>
                      <a:pt x="1507" y="1509"/>
                    </a:lnTo>
                    <a:lnTo>
                      <a:pt x="1510" y="1518"/>
                    </a:lnTo>
                    <a:lnTo>
                      <a:pt x="1515" y="1528"/>
                    </a:lnTo>
                    <a:lnTo>
                      <a:pt x="1523" y="1537"/>
                    </a:lnTo>
                    <a:lnTo>
                      <a:pt x="1531" y="1544"/>
                    </a:lnTo>
                    <a:lnTo>
                      <a:pt x="1541" y="1550"/>
                    </a:lnTo>
                    <a:lnTo>
                      <a:pt x="1553" y="1555"/>
                    </a:lnTo>
                    <a:lnTo>
                      <a:pt x="1553" y="1555"/>
                    </a:lnTo>
                    <a:lnTo>
                      <a:pt x="1557" y="1556"/>
                    </a:lnTo>
                    <a:lnTo>
                      <a:pt x="1560" y="1559"/>
                    </a:lnTo>
                    <a:lnTo>
                      <a:pt x="1564" y="1566"/>
                    </a:lnTo>
                    <a:lnTo>
                      <a:pt x="1564" y="1566"/>
                    </a:lnTo>
                    <a:lnTo>
                      <a:pt x="1569" y="1572"/>
                    </a:lnTo>
                    <a:lnTo>
                      <a:pt x="1574" y="1575"/>
                    </a:lnTo>
                    <a:lnTo>
                      <a:pt x="1580" y="1579"/>
                    </a:lnTo>
                    <a:lnTo>
                      <a:pt x="1585" y="1580"/>
                    </a:lnTo>
                    <a:lnTo>
                      <a:pt x="1590" y="1580"/>
                    </a:lnTo>
                    <a:lnTo>
                      <a:pt x="1596" y="1580"/>
                    </a:lnTo>
                    <a:lnTo>
                      <a:pt x="1603" y="1577"/>
                    </a:lnTo>
                    <a:lnTo>
                      <a:pt x="1607" y="1572"/>
                    </a:lnTo>
                    <a:lnTo>
                      <a:pt x="1607" y="1572"/>
                    </a:lnTo>
                    <a:lnTo>
                      <a:pt x="1612" y="1569"/>
                    </a:lnTo>
                    <a:lnTo>
                      <a:pt x="1617" y="1566"/>
                    </a:lnTo>
                    <a:lnTo>
                      <a:pt x="1620" y="1566"/>
                    </a:lnTo>
                    <a:lnTo>
                      <a:pt x="1625" y="1566"/>
                    </a:lnTo>
                    <a:lnTo>
                      <a:pt x="1631" y="1569"/>
                    </a:lnTo>
                    <a:lnTo>
                      <a:pt x="1639" y="1575"/>
                    </a:lnTo>
                    <a:lnTo>
                      <a:pt x="1639" y="1575"/>
                    </a:lnTo>
                    <a:lnTo>
                      <a:pt x="1650" y="1591"/>
                    </a:lnTo>
                    <a:lnTo>
                      <a:pt x="1655" y="1599"/>
                    </a:lnTo>
                    <a:lnTo>
                      <a:pt x="1660" y="1607"/>
                    </a:lnTo>
                    <a:lnTo>
                      <a:pt x="1660" y="1607"/>
                    </a:lnTo>
                    <a:lnTo>
                      <a:pt x="1679" y="1663"/>
                    </a:lnTo>
                    <a:lnTo>
                      <a:pt x="1698" y="1717"/>
                    </a:lnTo>
                    <a:lnTo>
                      <a:pt x="1719" y="1771"/>
                    </a:lnTo>
                    <a:lnTo>
                      <a:pt x="1730" y="1798"/>
                    </a:lnTo>
                    <a:lnTo>
                      <a:pt x="1742" y="1825"/>
                    </a:lnTo>
                    <a:lnTo>
                      <a:pt x="1742" y="1825"/>
                    </a:lnTo>
                    <a:lnTo>
                      <a:pt x="1747" y="1836"/>
                    </a:lnTo>
                    <a:lnTo>
                      <a:pt x="1747" y="1842"/>
                    </a:lnTo>
                    <a:lnTo>
                      <a:pt x="1747" y="1849"/>
                    </a:lnTo>
                    <a:lnTo>
                      <a:pt x="1746" y="1853"/>
                    </a:lnTo>
                    <a:lnTo>
                      <a:pt x="1741" y="1856"/>
                    </a:lnTo>
                    <a:lnTo>
                      <a:pt x="1734" y="1860"/>
                    </a:lnTo>
                    <a:lnTo>
                      <a:pt x="1726" y="1863"/>
                    </a:lnTo>
                    <a:lnTo>
                      <a:pt x="1726" y="1863"/>
                    </a:lnTo>
                    <a:lnTo>
                      <a:pt x="1715" y="1864"/>
                    </a:lnTo>
                    <a:lnTo>
                      <a:pt x="1706" y="1869"/>
                    </a:lnTo>
                    <a:lnTo>
                      <a:pt x="1698" y="1874"/>
                    </a:lnTo>
                    <a:lnTo>
                      <a:pt x="1693" y="1880"/>
                    </a:lnTo>
                    <a:lnTo>
                      <a:pt x="1688" y="1888"/>
                    </a:lnTo>
                    <a:lnTo>
                      <a:pt x="1687" y="1898"/>
                    </a:lnTo>
                    <a:lnTo>
                      <a:pt x="1685" y="1909"/>
                    </a:lnTo>
                    <a:lnTo>
                      <a:pt x="1685" y="1920"/>
                    </a:lnTo>
                    <a:lnTo>
                      <a:pt x="1685" y="1920"/>
                    </a:lnTo>
                    <a:lnTo>
                      <a:pt x="1684" y="1931"/>
                    </a:lnTo>
                    <a:lnTo>
                      <a:pt x="1682" y="1941"/>
                    </a:lnTo>
                    <a:lnTo>
                      <a:pt x="1677" y="1949"/>
                    </a:lnTo>
                    <a:lnTo>
                      <a:pt x="1671" y="1955"/>
                    </a:lnTo>
                    <a:lnTo>
                      <a:pt x="1665" y="1960"/>
                    </a:lnTo>
                    <a:lnTo>
                      <a:pt x="1655" y="1963"/>
                    </a:lnTo>
                    <a:lnTo>
                      <a:pt x="1645" y="1964"/>
                    </a:lnTo>
                    <a:lnTo>
                      <a:pt x="1634" y="1963"/>
                    </a:lnTo>
                    <a:lnTo>
                      <a:pt x="1634" y="1963"/>
                    </a:lnTo>
                    <a:lnTo>
                      <a:pt x="1620" y="1963"/>
                    </a:lnTo>
                    <a:lnTo>
                      <a:pt x="1614" y="1964"/>
                    </a:lnTo>
                    <a:lnTo>
                      <a:pt x="1606" y="1968"/>
                    </a:lnTo>
                    <a:lnTo>
                      <a:pt x="1606" y="1968"/>
                    </a:lnTo>
                    <a:lnTo>
                      <a:pt x="1580" y="1979"/>
                    </a:lnTo>
                    <a:lnTo>
                      <a:pt x="1568" y="1985"/>
                    </a:lnTo>
                    <a:lnTo>
                      <a:pt x="1553" y="1988"/>
                    </a:lnTo>
                    <a:lnTo>
                      <a:pt x="1541" y="1991"/>
                    </a:lnTo>
                    <a:lnTo>
                      <a:pt x="1526" y="1993"/>
                    </a:lnTo>
                    <a:lnTo>
                      <a:pt x="1512" y="1991"/>
                    </a:lnTo>
                    <a:lnTo>
                      <a:pt x="1496" y="1988"/>
                    </a:lnTo>
                    <a:lnTo>
                      <a:pt x="1496" y="1988"/>
                    </a:lnTo>
                    <a:lnTo>
                      <a:pt x="1493" y="1988"/>
                    </a:lnTo>
                    <a:lnTo>
                      <a:pt x="1490" y="1988"/>
                    </a:lnTo>
                    <a:lnTo>
                      <a:pt x="1482" y="1991"/>
                    </a:lnTo>
                    <a:lnTo>
                      <a:pt x="1482" y="1991"/>
                    </a:lnTo>
                    <a:lnTo>
                      <a:pt x="1464" y="2003"/>
                    </a:lnTo>
                    <a:lnTo>
                      <a:pt x="1445" y="2011"/>
                    </a:lnTo>
                    <a:lnTo>
                      <a:pt x="1428" y="2017"/>
                    </a:lnTo>
                    <a:lnTo>
                      <a:pt x="1409" y="2020"/>
                    </a:lnTo>
                    <a:lnTo>
                      <a:pt x="1390" y="2023"/>
                    </a:lnTo>
                    <a:lnTo>
                      <a:pt x="1371" y="2026"/>
                    </a:lnTo>
                    <a:lnTo>
                      <a:pt x="1331" y="2028"/>
                    </a:lnTo>
                    <a:lnTo>
                      <a:pt x="1331" y="2028"/>
                    </a:lnTo>
                    <a:lnTo>
                      <a:pt x="1309" y="2028"/>
                    </a:lnTo>
                    <a:lnTo>
                      <a:pt x="1288" y="2025"/>
                    </a:lnTo>
                    <a:lnTo>
                      <a:pt x="1269" y="2018"/>
                    </a:lnTo>
                    <a:lnTo>
                      <a:pt x="1261" y="2014"/>
                    </a:lnTo>
                    <a:lnTo>
                      <a:pt x="1252" y="2007"/>
                    </a:lnTo>
                    <a:lnTo>
                      <a:pt x="1252" y="2007"/>
                    </a:lnTo>
                    <a:lnTo>
                      <a:pt x="1239" y="1999"/>
                    </a:lnTo>
                    <a:lnTo>
                      <a:pt x="1226" y="1993"/>
                    </a:lnTo>
                    <a:lnTo>
                      <a:pt x="1213" y="1990"/>
                    </a:lnTo>
                    <a:lnTo>
                      <a:pt x="1201" y="1988"/>
                    </a:lnTo>
                    <a:lnTo>
                      <a:pt x="1188" y="1990"/>
                    </a:lnTo>
                    <a:lnTo>
                      <a:pt x="1175" y="1993"/>
                    </a:lnTo>
                    <a:lnTo>
                      <a:pt x="1163" y="1998"/>
                    </a:lnTo>
                    <a:lnTo>
                      <a:pt x="1150" y="2006"/>
                    </a:lnTo>
                    <a:lnTo>
                      <a:pt x="1150" y="2006"/>
                    </a:lnTo>
                    <a:lnTo>
                      <a:pt x="1139" y="2012"/>
                    </a:lnTo>
                    <a:lnTo>
                      <a:pt x="1134" y="2014"/>
                    </a:lnTo>
                    <a:lnTo>
                      <a:pt x="1129" y="2015"/>
                    </a:lnTo>
                    <a:lnTo>
                      <a:pt x="1124" y="2014"/>
                    </a:lnTo>
                    <a:lnTo>
                      <a:pt x="1120" y="2012"/>
                    </a:lnTo>
                    <a:lnTo>
                      <a:pt x="1115" y="2011"/>
                    </a:lnTo>
                    <a:lnTo>
                      <a:pt x="1110" y="2006"/>
                    </a:lnTo>
                    <a:lnTo>
                      <a:pt x="1110" y="2006"/>
                    </a:lnTo>
                    <a:lnTo>
                      <a:pt x="1101" y="1999"/>
                    </a:lnTo>
                    <a:lnTo>
                      <a:pt x="1097" y="1998"/>
                    </a:lnTo>
                    <a:lnTo>
                      <a:pt x="1094" y="1998"/>
                    </a:lnTo>
                    <a:lnTo>
                      <a:pt x="1091" y="1999"/>
                    </a:lnTo>
                    <a:lnTo>
                      <a:pt x="1088" y="2001"/>
                    </a:lnTo>
                    <a:lnTo>
                      <a:pt x="1082" y="2011"/>
                    </a:lnTo>
                    <a:lnTo>
                      <a:pt x="1082" y="2011"/>
                    </a:lnTo>
                    <a:lnTo>
                      <a:pt x="1074" y="2020"/>
                    </a:lnTo>
                    <a:lnTo>
                      <a:pt x="1064" y="2028"/>
                    </a:lnTo>
                    <a:lnTo>
                      <a:pt x="1064" y="2028"/>
                    </a:lnTo>
                    <a:lnTo>
                      <a:pt x="1051" y="2041"/>
                    </a:lnTo>
                    <a:lnTo>
                      <a:pt x="1047" y="2047"/>
                    </a:lnTo>
                    <a:lnTo>
                      <a:pt x="1043" y="2053"/>
                    </a:lnTo>
                    <a:lnTo>
                      <a:pt x="1040" y="2061"/>
                    </a:lnTo>
                    <a:lnTo>
                      <a:pt x="1039" y="2069"/>
                    </a:lnTo>
                    <a:lnTo>
                      <a:pt x="1039" y="2077"/>
                    </a:lnTo>
                    <a:lnTo>
                      <a:pt x="1039" y="2085"/>
                    </a:lnTo>
                    <a:lnTo>
                      <a:pt x="1039" y="2085"/>
                    </a:lnTo>
                    <a:lnTo>
                      <a:pt x="1042" y="2095"/>
                    </a:lnTo>
                    <a:lnTo>
                      <a:pt x="1047" y="2103"/>
                    </a:lnTo>
                    <a:lnTo>
                      <a:pt x="1051" y="2111"/>
                    </a:lnTo>
                    <a:lnTo>
                      <a:pt x="1058" y="2115"/>
                    </a:lnTo>
                    <a:lnTo>
                      <a:pt x="1066" y="2120"/>
                    </a:lnTo>
                    <a:lnTo>
                      <a:pt x="1074" y="2125"/>
                    </a:lnTo>
                    <a:lnTo>
                      <a:pt x="1082" y="2126"/>
                    </a:lnTo>
                    <a:lnTo>
                      <a:pt x="1091" y="2128"/>
                    </a:lnTo>
                    <a:lnTo>
                      <a:pt x="1091" y="2128"/>
                    </a:lnTo>
                    <a:lnTo>
                      <a:pt x="1123" y="2133"/>
                    </a:lnTo>
                    <a:lnTo>
                      <a:pt x="1137" y="2138"/>
                    </a:lnTo>
                    <a:lnTo>
                      <a:pt x="1151" y="2142"/>
                    </a:lnTo>
                    <a:lnTo>
                      <a:pt x="1166" y="2147"/>
                    </a:lnTo>
                    <a:lnTo>
                      <a:pt x="1178" y="2155"/>
                    </a:lnTo>
                    <a:lnTo>
                      <a:pt x="1191" y="2163"/>
                    </a:lnTo>
                    <a:lnTo>
                      <a:pt x="1204" y="2173"/>
                    </a:lnTo>
                    <a:lnTo>
                      <a:pt x="1204" y="2173"/>
                    </a:lnTo>
                    <a:lnTo>
                      <a:pt x="1217" y="2184"/>
                    </a:lnTo>
                    <a:lnTo>
                      <a:pt x="1231" y="2195"/>
                    </a:lnTo>
                    <a:lnTo>
                      <a:pt x="1245" y="2203"/>
                    </a:lnTo>
                    <a:lnTo>
                      <a:pt x="1261" y="2211"/>
                    </a:lnTo>
                    <a:lnTo>
                      <a:pt x="1277" y="2217"/>
                    </a:lnTo>
                    <a:lnTo>
                      <a:pt x="1293" y="2223"/>
                    </a:lnTo>
                    <a:lnTo>
                      <a:pt x="1310" y="2228"/>
                    </a:lnTo>
                    <a:lnTo>
                      <a:pt x="1326" y="2233"/>
                    </a:lnTo>
                    <a:lnTo>
                      <a:pt x="1326" y="2233"/>
                    </a:lnTo>
                    <a:lnTo>
                      <a:pt x="1342" y="2236"/>
                    </a:lnTo>
                    <a:lnTo>
                      <a:pt x="1356" y="2241"/>
                    </a:lnTo>
                    <a:lnTo>
                      <a:pt x="1369" y="2246"/>
                    </a:lnTo>
                    <a:lnTo>
                      <a:pt x="1383" y="2254"/>
                    </a:lnTo>
                    <a:lnTo>
                      <a:pt x="1394" y="2261"/>
                    </a:lnTo>
                    <a:lnTo>
                      <a:pt x="1406" y="2271"/>
                    </a:lnTo>
                    <a:lnTo>
                      <a:pt x="1415" y="2284"/>
                    </a:lnTo>
                    <a:lnTo>
                      <a:pt x="1423" y="2300"/>
                    </a:lnTo>
                    <a:lnTo>
                      <a:pt x="1423" y="2300"/>
                    </a:lnTo>
                    <a:lnTo>
                      <a:pt x="1428" y="2304"/>
                    </a:lnTo>
                    <a:lnTo>
                      <a:pt x="1431" y="2311"/>
                    </a:lnTo>
                    <a:lnTo>
                      <a:pt x="1444" y="2320"/>
                    </a:lnTo>
                    <a:lnTo>
                      <a:pt x="1458" y="2328"/>
                    </a:lnTo>
                    <a:lnTo>
                      <a:pt x="1475" y="2333"/>
                    </a:lnTo>
                    <a:lnTo>
                      <a:pt x="1493" y="2336"/>
                    </a:lnTo>
                    <a:lnTo>
                      <a:pt x="1512" y="2338"/>
                    </a:lnTo>
                    <a:lnTo>
                      <a:pt x="1528" y="2336"/>
                    </a:lnTo>
                    <a:lnTo>
                      <a:pt x="1542" y="2333"/>
                    </a:lnTo>
                    <a:lnTo>
                      <a:pt x="1542" y="2333"/>
                    </a:lnTo>
                    <a:lnTo>
                      <a:pt x="1549" y="2331"/>
                    </a:lnTo>
                    <a:lnTo>
                      <a:pt x="1553" y="2328"/>
                    </a:lnTo>
                    <a:lnTo>
                      <a:pt x="1555" y="2327"/>
                    </a:lnTo>
                    <a:lnTo>
                      <a:pt x="1557" y="2325"/>
                    </a:lnTo>
                    <a:lnTo>
                      <a:pt x="1557" y="2322"/>
                    </a:lnTo>
                    <a:lnTo>
                      <a:pt x="1555" y="2317"/>
                    </a:lnTo>
                    <a:lnTo>
                      <a:pt x="1555" y="2317"/>
                    </a:lnTo>
                    <a:lnTo>
                      <a:pt x="1553" y="2314"/>
                    </a:lnTo>
                    <a:lnTo>
                      <a:pt x="1553" y="2309"/>
                    </a:lnTo>
                    <a:lnTo>
                      <a:pt x="1555" y="2303"/>
                    </a:lnTo>
                    <a:lnTo>
                      <a:pt x="1564" y="2292"/>
                    </a:lnTo>
                    <a:lnTo>
                      <a:pt x="1564" y="2292"/>
                    </a:lnTo>
                    <a:lnTo>
                      <a:pt x="1582" y="2265"/>
                    </a:lnTo>
                    <a:lnTo>
                      <a:pt x="1587" y="2255"/>
                    </a:lnTo>
                    <a:lnTo>
                      <a:pt x="1588" y="2246"/>
                    </a:lnTo>
                    <a:lnTo>
                      <a:pt x="1587" y="2238"/>
                    </a:lnTo>
                    <a:lnTo>
                      <a:pt x="1582" y="2227"/>
                    </a:lnTo>
                    <a:lnTo>
                      <a:pt x="1576" y="2215"/>
                    </a:lnTo>
                    <a:lnTo>
                      <a:pt x="1564" y="2200"/>
                    </a:lnTo>
                    <a:lnTo>
                      <a:pt x="1564" y="2200"/>
                    </a:lnTo>
                    <a:lnTo>
                      <a:pt x="1557" y="2187"/>
                    </a:lnTo>
                    <a:lnTo>
                      <a:pt x="1550" y="2174"/>
                    </a:lnTo>
                    <a:lnTo>
                      <a:pt x="1549" y="2166"/>
                    </a:lnTo>
                    <a:lnTo>
                      <a:pt x="1549" y="2160"/>
                    </a:lnTo>
                    <a:lnTo>
                      <a:pt x="1550" y="2152"/>
                    </a:lnTo>
                    <a:lnTo>
                      <a:pt x="1552" y="2144"/>
                    </a:lnTo>
                    <a:lnTo>
                      <a:pt x="1552" y="2144"/>
                    </a:lnTo>
                    <a:lnTo>
                      <a:pt x="1569" y="2104"/>
                    </a:lnTo>
                    <a:lnTo>
                      <a:pt x="1590" y="2065"/>
                    </a:lnTo>
                    <a:lnTo>
                      <a:pt x="1599" y="2045"/>
                    </a:lnTo>
                    <a:lnTo>
                      <a:pt x="1612" y="2026"/>
                    </a:lnTo>
                    <a:lnTo>
                      <a:pt x="1623" y="2007"/>
                    </a:lnTo>
                    <a:lnTo>
                      <a:pt x="1638" y="1990"/>
                    </a:lnTo>
                    <a:lnTo>
                      <a:pt x="1638" y="1990"/>
                    </a:lnTo>
                    <a:lnTo>
                      <a:pt x="1641" y="1996"/>
                    </a:lnTo>
                    <a:lnTo>
                      <a:pt x="1641" y="2001"/>
                    </a:lnTo>
                    <a:lnTo>
                      <a:pt x="1641" y="2001"/>
                    </a:lnTo>
                    <a:lnTo>
                      <a:pt x="1641" y="2018"/>
                    </a:lnTo>
                    <a:lnTo>
                      <a:pt x="1642" y="2026"/>
                    </a:lnTo>
                    <a:lnTo>
                      <a:pt x="1644" y="2033"/>
                    </a:lnTo>
                    <a:lnTo>
                      <a:pt x="1647" y="2041"/>
                    </a:lnTo>
                    <a:lnTo>
                      <a:pt x="1650" y="2047"/>
                    </a:lnTo>
                    <a:lnTo>
                      <a:pt x="1657" y="2052"/>
                    </a:lnTo>
                    <a:lnTo>
                      <a:pt x="1665" y="2055"/>
                    </a:lnTo>
                    <a:lnTo>
                      <a:pt x="1665" y="2055"/>
                    </a:lnTo>
                    <a:lnTo>
                      <a:pt x="1674" y="2058"/>
                    </a:lnTo>
                    <a:lnTo>
                      <a:pt x="1682" y="2060"/>
                    </a:lnTo>
                    <a:lnTo>
                      <a:pt x="1692" y="2060"/>
                    </a:lnTo>
                    <a:lnTo>
                      <a:pt x="1699" y="2057"/>
                    </a:lnTo>
                    <a:lnTo>
                      <a:pt x="1707" y="2053"/>
                    </a:lnTo>
                    <a:lnTo>
                      <a:pt x="1715" y="2049"/>
                    </a:lnTo>
                    <a:lnTo>
                      <a:pt x="1723" y="2044"/>
                    </a:lnTo>
                    <a:lnTo>
                      <a:pt x="1730" y="2036"/>
                    </a:lnTo>
                    <a:lnTo>
                      <a:pt x="1730" y="2036"/>
                    </a:lnTo>
                    <a:lnTo>
                      <a:pt x="1758" y="2001"/>
                    </a:lnTo>
                    <a:lnTo>
                      <a:pt x="1773" y="1982"/>
                    </a:lnTo>
                    <a:lnTo>
                      <a:pt x="1788" y="1966"/>
                    </a:lnTo>
                    <a:lnTo>
                      <a:pt x="1788" y="1966"/>
                    </a:lnTo>
                    <a:lnTo>
                      <a:pt x="1803" y="1950"/>
                    </a:lnTo>
                    <a:lnTo>
                      <a:pt x="1809" y="1941"/>
                    </a:lnTo>
                    <a:lnTo>
                      <a:pt x="1814" y="1933"/>
                    </a:lnTo>
                    <a:lnTo>
                      <a:pt x="1817" y="1923"/>
                    </a:lnTo>
                    <a:lnTo>
                      <a:pt x="1819" y="1912"/>
                    </a:lnTo>
                    <a:lnTo>
                      <a:pt x="1820" y="1903"/>
                    </a:lnTo>
                    <a:lnTo>
                      <a:pt x="1819" y="1891"/>
                    </a:lnTo>
                    <a:lnTo>
                      <a:pt x="1819" y="1891"/>
                    </a:lnTo>
                    <a:lnTo>
                      <a:pt x="1819" y="1879"/>
                    </a:lnTo>
                    <a:lnTo>
                      <a:pt x="1820" y="1869"/>
                    </a:lnTo>
                    <a:lnTo>
                      <a:pt x="1823" y="1860"/>
                    </a:lnTo>
                    <a:lnTo>
                      <a:pt x="1828" y="1852"/>
                    </a:lnTo>
                    <a:lnTo>
                      <a:pt x="1834" y="1845"/>
                    </a:lnTo>
                    <a:lnTo>
                      <a:pt x="1842" y="1841"/>
                    </a:lnTo>
                    <a:lnTo>
                      <a:pt x="1852" y="1837"/>
                    </a:lnTo>
                    <a:lnTo>
                      <a:pt x="1865" y="1834"/>
                    </a:lnTo>
                    <a:lnTo>
                      <a:pt x="1865" y="1834"/>
                    </a:lnTo>
                    <a:lnTo>
                      <a:pt x="1873" y="1833"/>
                    </a:lnTo>
                    <a:lnTo>
                      <a:pt x="1882" y="1829"/>
                    </a:lnTo>
                    <a:lnTo>
                      <a:pt x="1900" y="1823"/>
                    </a:lnTo>
                    <a:lnTo>
                      <a:pt x="1900" y="1823"/>
                    </a:lnTo>
                    <a:lnTo>
                      <a:pt x="1906" y="1820"/>
                    </a:lnTo>
                    <a:lnTo>
                      <a:pt x="1912" y="1817"/>
                    </a:lnTo>
                    <a:lnTo>
                      <a:pt x="1917" y="1814"/>
                    </a:lnTo>
                    <a:lnTo>
                      <a:pt x="1920" y="1809"/>
                    </a:lnTo>
                    <a:lnTo>
                      <a:pt x="1923" y="1804"/>
                    </a:lnTo>
                    <a:lnTo>
                      <a:pt x="1925" y="1799"/>
                    </a:lnTo>
                    <a:lnTo>
                      <a:pt x="1927" y="1785"/>
                    </a:lnTo>
                    <a:lnTo>
                      <a:pt x="1927" y="1785"/>
                    </a:lnTo>
                    <a:lnTo>
                      <a:pt x="1927" y="1763"/>
                    </a:lnTo>
                    <a:lnTo>
                      <a:pt x="1925" y="1744"/>
                    </a:lnTo>
                    <a:lnTo>
                      <a:pt x="1920" y="1728"/>
                    </a:lnTo>
                    <a:lnTo>
                      <a:pt x="1912" y="1712"/>
                    </a:lnTo>
                    <a:lnTo>
                      <a:pt x="1903" y="1699"/>
                    </a:lnTo>
                    <a:lnTo>
                      <a:pt x="1889" y="1688"/>
                    </a:lnTo>
                    <a:lnTo>
                      <a:pt x="1871" y="1679"/>
                    </a:lnTo>
                    <a:lnTo>
                      <a:pt x="1850" y="1671"/>
                    </a:lnTo>
                    <a:lnTo>
                      <a:pt x="1850" y="1671"/>
                    </a:lnTo>
                    <a:lnTo>
                      <a:pt x="1838" y="1664"/>
                    </a:lnTo>
                    <a:lnTo>
                      <a:pt x="1825" y="1658"/>
                    </a:lnTo>
                    <a:lnTo>
                      <a:pt x="1825" y="1658"/>
                    </a:lnTo>
                    <a:lnTo>
                      <a:pt x="1814" y="1650"/>
                    </a:lnTo>
                    <a:lnTo>
                      <a:pt x="1809" y="1645"/>
                    </a:lnTo>
                    <a:lnTo>
                      <a:pt x="1806" y="1639"/>
                    </a:lnTo>
                    <a:lnTo>
                      <a:pt x="1804" y="1634"/>
                    </a:lnTo>
                    <a:lnTo>
                      <a:pt x="1803" y="1628"/>
                    </a:lnTo>
                    <a:lnTo>
                      <a:pt x="1803" y="1620"/>
                    </a:lnTo>
                    <a:lnTo>
                      <a:pt x="1804" y="1612"/>
                    </a:lnTo>
                    <a:lnTo>
                      <a:pt x="1804" y="1612"/>
                    </a:lnTo>
                    <a:lnTo>
                      <a:pt x="1812" y="1585"/>
                    </a:lnTo>
                    <a:lnTo>
                      <a:pt x="1823" y="1561"/>
                    </a:lnTo>
                    <a:lnTo>
                      <a:pt x="1836" y="1537"/>
                    </a:lnTo>
                    <a:lnTo>
                      <a:pt x="1849" y="1515"/>
                    </a:lnTo>
                    <a:lnTo>
                      <a:pt x="1849" y="1515"/>
                    </a:lnTo>
                    <a:lnTo>
                      <a:pt x="1855" y="1505"/>
                    </a:lnTo>
                    <a:lnTo>
                      <a:pt x="1861" y="1498"/>
                    </a:lnTo>
                    <a:lnTo>
                      <a:pt x="1869" y="1491"/>
                    </a:lnTo>
                    <a:lnTo>
                      <a:pt x="1877" y="1485"/>
                    </a:lnTo>
                    <a:lnTo>
                      <a:pt x="1885" y="1480"/>
                    </a:lnTo>
                    <a:lnTo>
                      <a:pt x="1895" y="1475"/>
                    </a:lnTo>
                    <a:lnTo>
                      <a:pt x="1904" y="1472"/>
                    </a:lnTo>
                    <a:lnTo>
                      <a:pt x="1914" y="1471"/>
                    </a:lnTo>
                    <a:lnTo>
                      <a:pt x="1914" y="1471"/>
                    </a:lnTo>
                    <a:lnTo>
                      <a:pt x="1922" y="1469"/>
                    </a:lnTo>
                    <a:lnTo>
                      <a:pt x="1927" y="1469"/>
                    </a:lnTo>
                    <a:lnTo>
                      <a:pt x="1931" y="1472"/>
                    </a:lnTo>
                    <a:lnTo>
                      <a:pt x="1935" y="1477"/>
                    </a:lnTo>
                    <a:lnTo>
                      <a:pt x="1935" y="1477"/>
                    </a:lnTo>
                    <a:lnTo>
                      <a:pt x="1939" y="1488"/>
                    </a:lnTo>
                    <a:lnTo>
                      <a:pt x="1946" y="1496"/>
                    </a:lnTo>
                    <a:lnTo>
                      <a:pt x="1952" y="1502"/>
                    </a:lnTo>
                    <a:lnTo>
                      <a:pt x="1960" y="1507"/>
                    </a:lnTo>
                    <a:lnTo>
                      <a:pt x="1970" y="1510"/>
                    </a:lnTo>
                    <a:lnTo>
                      <a:pt x="1979" y="1512"/>
                    </a:lnTo>
                    <a:lnTo>
                      <a:pt x="1989" y="1512"/>
                    </a:lnTo>
                    <a:lnTo>
                      <a:pt x="2000" y="1512"/>
                    </a:lnTo>
                    <a:lnTo>
                      <a:pt x="2000" y="1512"/>
                    </a:lnTo>
                    <a:lnTo>
                      <a:pt x="2009" y="1512"/>
                    </a:lnTo>
                    <a:lnTo>
                      <a:pt x="2020" y="1513"/>
                    </a:lnTo>
                    <a:lnTo>
                      <a:pt x="2028" y="1515"/>
                    </a:lnTo>
                    <a:lnTo>
                      <a:pt x="2036" y="1520"/>
                    </a:lnTo>
                    <a:lnTo>
                      <a:pt x="2044" y="1525"/>
                    </a:lnTo>
                    <a:lnTo>
                      <a:pt x="2051" y="1532"/>
                    </a:lnTo>
                    <a:lnTo>
                      <a:pt x="2055" y="1540"/>
                    </a:lnTo>
                    <a:lnTo>
                      <a:pt x="2062" y="1550"/>
                    </a:lnTo>
                    <a:lnTo>
                      <a:pt x="2062" y="1550"/>
                    </a:lnTo>
                    <a:lnTo>
                      <a:pt x="2073" y="1577"/>
                    </a:lnTo>
                    <a:lnTo>
                      <a:pt x="2081" y="1591"/>
                    </a:lnTo>
                    <a:lnTo>
                      <a:pt x="2090" y="1602"/>
                    </a:lnTo>
                    <a:lnTo>
                      <a:pt x="2090" y="1602"/>
                    </a:lnTo>
                    <a:lnTo>
                      <a:pt x="2098" y="1609"/>
                    </a:lnTo>
                    <a:lnTo>
                      <a:pt x="2106" y="1613"/>
                    </a:lnTo>
                    <a:lnTo>
                      <a:pt x="2116" y="1617"/>
                    </a:lnTo>
                    <a:lnTo>
                      <a:pt x="2125" y="1620"/>
                    </a:lnTo>
                    <a:lnTo>
                      <a:pt x="2133" y="1620"/>
                    </a:lnTo>
                    <a:lnTo>
                      <a:pt x="2141" y="1618"/>
                    </a:lnTo>
                    <a:lnTo>
                      <a:pt x="2147" y="1617"/>
                    </a:lnTo>
                    <a:lnTo>
                      <a:pt x="2152" y="1612"/>
                    </a:lnTo>
                    <a:lnTo>
                      <a:pt x="2152" y="1612"/>
                    </a:lnTo>
                    <a:lnTo>
                      <a:pt x="2157" y="1602"/>
                    </a:lnTo>
                    <a:lnTo>
                      <a:pt x="2162" y="1588"/>
                    </a:lnTo>
                    <a:lnTo>
                      <a:pt x="2162" y="1572"/>
                    </a:lnTo>
                    <a:lnTo>
                      <a:pt x="2162" y="1555"/>
                    </a:lnTo>
                    <a:lnTo>
                      <a:pt x="2160" y="1537"/>
                    </a:lnTo>
                    <a:lnTo>
                      <a:pt x="2157" y="1521"/>
                    </a:lnTo>
                    <a:lnTo>
                      <a:pt x="2151" y="1509"/>
                    </a:lnTo>
                    <a:lnTo>
                      <a:pt x="2144" y="1498"/>
                    </a:lnTo>
                    <a:lnTo>
                      <a:pt x="2144" y="1498"/>
                    </a:lnTo>
                    <a:lnTo>
                      <a:pt x="2119" y="1472"/>
                    </a:lnTo>
                    <a:lnTo>
                      <a:pt x="2090" y="1447"/>
                    </a:lnTo>
                    <a:lnTo>
                      <a:pt x="2076" y="1436"/>
                    </a:lnTo>
                    <a:lnTo>
                      <a:pt x="2060" y="1426"/>
                    </a:lnTo>
                    <a:lnTo>
                      <a:pt x="2044" y="1417"/>
                    </a:lnTo>
                    <a:lnTo>
                      <a:pt x="2027" y="1409"/>
                    </a:lnTo>
                    <a:lnTo>
                      <a:pt x="2027" y="140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3" name="Freeform 125">
                <a:extLst>
                  <a:ext uri="{FF2B5EF4-FFF2-40B4-BE49-F238E27FC236}">
                    <a16:creationId xmlns:a16="http://schemas.microsoft.com/office/drawing/2014/main" id="{C4F9E54B-544A-5F54-1C2C-E5FF995C9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4" name="Freeform 126">
                <a:extLst>
                  <a:ext uri="{FF2B5EF4-FFF2-40B4-BE49-F238E27FC236}">
                    <a16:creationId xmlns:a16="http://schemas.microsoft.com/office/drawing/2014/main" id="{ADDDF447-1B44-97EC-30EC-A05C662C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5" name="Freeform 127">
                <a:extLst>
                  <a:ext uri="{FF2B5EF4-FFF2-40B4-BE49-F238E27FC236}">
                    <a16:creationId xmlns:a16="http://schemas.microsoft.com/office/drawing/2014/main" id="{650CA999-91B7-4027-CDEB-43675A8074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3" y="3532"/>
                <a:ext cx="582" cy="595"/>
              </a:xfrm>
              <a:custGeom>
                <a:avLst/>
                <a:gdLst>
                  <a:gd name="T0" fmla="*/ 737 w 1162"/>
                  <a:gd name="T1" fmla="*/ 777 h 1190"/>
                  <a:gd name="T2" fmla="*/ 767 w 1162"/>
                  <a:gd name="T3" fmla="*/ 785 h 1190"/>
                  <a:gd name="T4" fmla="*/ 848 w 1162"/>
                  <a:gd name="T5" fmla="*/ 829 h 1190"/>
                  <a:gd name="T6" fmla="*/ 775 w 1162"/>
                  <a:gd name="T7" fmla="*/ 748 h 1190"/>
                  <a:gd name="T8" fmla="*/ 676 w 1162"/>
                  <a:gd name="T9" fmla="*/ 659 h 1190"/>
                  <a:gd name="T10" fmla="*/ 565 w 1162"/>
                  <a:gd name="T11" fmla="*/ 599 h 1190"/>
                  <a:gd name="T12" fmla="*/ 529 w 1162"/>
                  <a:gd name="T13" fmla="*/ 529 h 1190"/>
                  <a:gd name="T14" fmla="*/ 571 w 1162"/>
                  <a:gd name="T15" fmla="*/ 586 h 1190"/>
                  <a:gd name="T16" fmla="*/ 513 w 1162"/>
                  <a:gd name="T17" fmla="*/ 441 h 1190"/>
                  <a:gd name="T18" fmla="*/ 506 w 1162"/>
                  <a:gd name="T19" fmla="*/ 251 h 1190"/>
                  <a:gd name="T20" fmla="*/ 589 w 1162"/>
                  <a:gd name="T21" fmla="*/ 360 h 1190"/>
                  <a:gd name="T22" fmla="*/ 654 w 1162"/>
                  <a:gd name="T23" fmla="*/ 394 h 1190"/>
                  <a:gd name="T24" fmla="*/ 600 w 1162"/>
                  <a:gd name="T25" fmla="*/ 329 h 1190"/>
                  <a:gd name="T26" fmla="*/ 695 w 1162"/>
                  <a:gd name="T27" fmla="*/ 381 h 1190"/>
                  <a:gd name="T28" fmla="*/ 670 w 1162"/>
                  <a:gd name="T29" fmla="*/ 319 h 1190"/>
                  <a:gd name="T30" fmla="*/ 703 w 1162"/>
                  <a:gd name="T31" fmla="*/ 306 h 1190"/>
                  <a:gd name="T32" fmla="*/ 783 w 1162"/>
                  <a:gd name="T33" fmla="*/ 337 h 1190"/>
                  <a:gd name="T34" fmla="*/ 683 w 1162"/>
                  <a:gd name="T35" fmla="*/ 268 h 1190"/>
                  <a:gd name="T36" fmla="*/ 679 w 1162"/>
                  <a:gd name="T37" fmla="*/ 206 h 1190"/>
                  <a:gd name="T38" fmla="*/ 794 w 1162"/>
                  <a:gd name="T39" fmla="*/ 168 h 1190"/>
                  <a:gd name="T40" fmla="*/ 896 w 1162"/>
                  <a:gd name="T41" fmla="*/ 160 h 1190"/>
                  <a:gd name="T42" fmla="*/ 1091 w 1162"/>
                  <a:gd name="T43" fmla="*/ 187 h 1190"/>
                  <a:gd name="T44" fmla="*/ 1156 w 1162"/>
                  <a:gd name="T45" fmla="*/ 60 h 1190"/>
                  <a:gd name="T46" fmla="*/ 1105 w 1162"/>
                  <a:gd name="T47" fmla="*/ 35 h 1190"/>
                  <a:gd name="T48" fmla="*/ 937 w 1162"/>
                  <a:gd name="T49" fmla="*/ 106 h 1190"/>
                  <a:gd name="T50" fmla="*/ 799 w 1162"/>
                  <a:gd name="T51" fmla="*/ 60 h 1190"/>
                  <a:gd name="T52" fmla="*/ 606 w 1162"/>
                  <a:gd name="T53" fmla="*/ 75 h 1190"/>
                  <a:gd name="T54" fmla="*/ 460 w 1162"/>
                  <a:gd name="T55" fmla="*/ 121 h 1190"/>
                  <a:gd name="T56" fmla="*/ 322 w 1162"/>
                  <a:gd name="T57" fmla="*/ 152 h 1190"/>
                  <a:gd name="T58" fmla="*/ 163 w 1162"/>
                  <a:gd name="T59" fmla="*/ 213 h 1190"/>
                  <a:gd name="T60" fmla="*/ 111 w 1162"/>
                  <a:gd name="T61" fmla="*/ 322 h 1190"/>
                  <a:gd name="T62" fmla="*/ 50 w 1162"/>
                  <a:gd name="T63" fmla="*/ 402 h 1190"/>
                  <a:gd name="T64" fmla="*/ 1 w 1162"/>
                  <a:gd name="T65" fmla="*/ 483 h 1190"/>
                  <a:gd name="T66" fmla="*/ 100 w 1162"/>
                  <a:gd name="T67" fmla="*/ 635 h 1190"/>
                  <a:gd name="T68" fmla="*/ 112 w 1162"/>
                  <a:gd name="T69" fmla="*/ 692 h 1190"/>
                  <a:gd name="T70" fmla="*/ 189 w 1162"/>
                  <a:gd name="T71" fmla="*/ 748 h 1190"/>
                  <a:gd name="T72" fmla="*/ 241 w 1162"/>
                  <a:gd name="T73" fmla="*/ 745 h 1190"/>
                  <a:gd name="T74" fmla="*/ 259 w 1162"/>
                  <a:gd name="T75" fmla="*/ 789 h 1190"/>
                  <a:gd name="T76" fmla="*/ 212 w 1162"/>
                  <a:gd name="T77" fmla="*/ 880 h 1190"/>
                  <a:gd name="T78" fmla="*/ 298 w 1162"/>
                  <a:gd name="T79" fmla="*/ 1007 h 1190"/>
                  <a:gd name="T80" fmla="*/ 359 w 1162"/>
                  <a:gd name="T81" fmla="*/ 1116 h 1190"/>
                  <a:gd name="T82" fmla="*/ 386 w 1162"/>
                  <a:gd name="T83" fmla="*/ 1064 h 1190"/>
                  <a:gd name="T84" fmla="*/ 468 w 1162"/>
                  <a:gd name="T85" fmla="*/ 1182 h 1190"/>
                  <a:gd name="T86" fmla="*/ 511 w 1162"/>
                  <a:gd name="T87" fmla="*/ 1112 h 1190"/>
                  <a:gd name="T88" fmla="*/ 603 w 1162"/>
                  <a:gd name="T89" fmla="*/ 1172 h 1190"/>
                  <a:gd name="T90" fmla="*/ 557 w 1162"/>
                  <a:gd name="T91" fmla="*/ 1043 h 1190"/>
                  <a:gd name="T92" fmla="*/ 559 w 1162"/>
                  <a:gd name="T93" fmla="*/ 956 h 1190"/>
                  <a:gd name="T94" fmla="*/ 630 w 1162"/>
                  <a:gd name="T95" fmla="*/ 974 h 1190"/>
                  <a:gd name="T96" fmla="*/ 608 w 1162"/>
                  <a:gd name="T97" fmla="*/ 926 h 1190"/>
                  <a:gd name="T98" fmla="*/ 575 w 1162"/>
                  <a:gd name="T99" fmla="*/ 858 h 1190"/>
                  <a:gd name="T100" fmla="*/ 654 w 1162"/>
                  <a:gd name="T101" fmla="*/ 846 h 1190"/>
                  <a:gd name="T102" fmla="*/ 133 w 1162"/>
                  <a:gd name="T103" fmla="*/ 611 h 1190"/>
                  <a:gd name="T104" fmla="*/ 192 w 1162"/>
                  <a:gd name="T105" fmla="*/ 615 h 1190"/>
                  <a:gd name="T106" fmla="*/ 538 w 1162"/>
                  <a:gd name="T107" fmla="*/ 619 h 1190"/>
                  <a:gd name="T108" fmla="*/ 446 w 1162"/>
                  <a:gd name="T109" fmla="*/ 800 h 1190"/>
                  <a:gd name="T110" fmla="*/ 413 w 1162"/>
                  <a:gd name="T111" fmla="*/ 762 h 1190"/>
                  <a:gd name="T112" fmla="*/ 564 w 1162"/>
                  <a:gd name="T113" fmla="*/ 791 h 1190"/>
                  <a:gd name="T114" fmla="*/ 559 w 1162"/>
                  <a:gd name="T115" fmla="*/ 675 h 1190"/>
                  <a:gd name="T116" fmla="*/ 578 w 1162"/>
                  <a:gd name="T117" fmla="*/ 648 h 1190"/>
                  <a:gd name="T118" fmla="*/ 603 w 1162"/>
                  <a:gd name="T119" fmla="*/ 702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2" h="1190">
                    <a:moveTo>
                      <a:pt x="735" y="907"/>
                    </a:moveTo>
                    <a:lnTo>
                      <a:pt x="735" y="907"/>
                    </a:lnTo>
                    <a:lnTo>
                      <a:pt x="743" y="913"/>
                    </a:lnTo>
                    <a:lnTo>
                      <a:pt x="746" y="915"/>
                    </a:lnTo>
                    <a:lnTo>
                      <a:pt x="749" y="915"/>
                    </a:lnTo>
                    <a:lnTo>
                      <a:pt x="753" y="913"/>
                    </a:lnTo>
                    <a:lnTo>
                      <a:pt x="756" y="912"/>
                    </a:lnTo>
                    <a:lnTo>
                      <a:pt x="757" y="908"/>
                    </a:lnTo>
                    <a:lnTo>
                      <a:pt x="757" y="904"/>
                    </a:lnTo>
                    <a:lnTo>
                      <a:pt x="757" y="904"/>
                    </a:lnTo>
                    <a:lnTo>
                      <a:pt x="754" y="873"/>
                    </a:lnTo>
                    <a:lnTo>
                      <a:pt x="751" y="842"/>
                    </a:lnTo>
                    <a:lnTo>
                      <a:pt x="740" y="781"/>
                    </a:lnTo>
                    <a:lnTo>
                      <a:pt x="740" y="781"/>
                    </a:lnTo>
                    <a:lnTo>
                      <a:pt x="737" y="777"/>
                    </a:lnTo>
                    <a:lnTo>
                      <a:pt x="732" y="772"/>
                    </a:lnTo>
                    <a:lnTo>
                      <a:pt x="719" y="764"/>
                    </a:lnTo>
                    <a:lnTo>
                      <a:pt x="719" y="764"/>
                    </a:lnTo>
                    <a:lnTo>
                      <a:pt x="706" y="756"/>
                    </a:lnTo>
                    <a:lnTo>
                      <a:pt x="691" y="748"/>
                    </a:lnTo>
                    <a:lnTo>
                      <a:pt x="691" y="748"/>
                    </a:lnTo>
                    <a:lnTo>
                      <a:pt x="705" y="745"/>
                    </a:lnTo>
                    <a:lnTo>
                      <a:pt x="718" y="745"/>
                    </a:lnTo>
                    <a:lnTo>
                      <a:pt x="729" y="746"/>
                    </a:lnTo>
                    <a:lnTo>
                      <a:pt x="738" y="751"/>
                    </a:lnTo>
                    <a:lnTo>
                      <a:pt x="746" y="758"/>
                    </a:lnTo>
                    <a:lnTo>
                      <a:pt x="754" y="765"/>
                    </a:lnTo>
                    <a:lnTo>
                      <a:pt x="761" y="775"/>
                    </a:lnTo>
                    <a:lnTo>
                      <a:pt x="767" y="785"/>
                    </a:lnTo>
                    <a:lnTo>
                      <a:pt x="767" y="785"/>
                    </a:lnTo>
                    <a:lnTo>
                      <a:pt x="776" y="802"/>
                    </a:lnTo>
                    <a:lnTo>
                      <a:pt x="783" y="810"/>
                    </a:lnTo>
                    <a:lnTo>
                      <a:pt x="789" y="816"/>
                    </a:lnTo>
                    <a:lnTo>
                      <a:pt x="797" y="823"/>
                    </a:lnTo>
                    <a:lnTo>
                      <a:pt x="805" y="827"/>
                    </a:lnTo>
                    <a:lnTo>
                      <a:pt x="815" y="832"/>
                    </a:lnTo>
                    <a:lnTo>
                      <a:pt x="824" y="835"/>
                    </a:lnTo>
                    <a:lnTo>
                      <a:pt x="824" y="835"/>
                    </a:lnTo>
                    <a:lnTo>
                      <a:pt x="835" y="839"/>
                    </a:lnTo>
                    <a:lnTo>
                      <a:pt x="838" y="840"/>
                    </a:lnTo>
                    <a:lnTo>
                      <a:pt x="842" y="839"/>
                    </a:lnTo>
                    <a:lnTo>
                      <a:pt x="843" y="837"/>
                    </a:lnTo>
                    <a:lnTo>
                      <a:pt x="846" y="834"/>
                    </a:lnTo>
                    <a:lnTo>
                      <a:pt x="846" y="834"/>
                    </a:lnTo>
                    <a:lnTo>
                      <a:pt x="848" y="829"/>
                    </a:lnTo>
                    <a:lnTo>
                      <a:pt x="849" y="823"/>
                    </a:lnTo>
                    <a:lnTo>
                      <a:pt x="848" y="816"/>
                    </a:lnTo>
                    <a:lnTo>
                      <a:pt x="845" y="810"/>
                    </a:lnTo>
                    <a:lnTo>
                      <a:pt x="845" y="810"/>
                    </a:lnTo>
                    <a:lnTo>
                      <a:pt x="840" y="804"/>
                    </a:lnTo>
                    <a:lnTo>
                      <a:pt x="834" y="797"/>
                    </a:lnTo>
                    <a:lnTo>
                      <a:pt x="827" y="792"/>
                    </a:lnTo>
                    <a:lnTo>
                      <a:pt x="818" y="789"/>
                    </a:lnTo>
                    <a:lnTo>
                      <a:pt x="818" y="789"/>
                    </a:lnTo>
                    <a:lnTo>
                      <a:pt x="808" y="785"/>
                    </a:lnTo>
                    <a:lnTo>
                      <a:pt x="799" y="780"/>
                    </a:lnTo>
                    <a:lnTo>
                      <a:pt x="791" y="773"/>
                    </a:lnTo>
                    <a:lnTo>
                      <a:pt x="784" y="765"/>
                    </a:lnTo>
                    <a:lnTo>
                      <a:pt x="780" y="758"/>
                    </a:lnTo>
                    <a:lnTo>
                      <a:pt x="775" y="748"/>
                    </a:lnTo>
                    <a:lnTo>
                      <a:pt x="773" y="737"/>
                    </a:lnTo>
                    <a:lnTo>
                      <a:pt x="772" y="726"/>
                    </a:lnTo>
                    <a:lnTo>
                      <a:pt x="772" y="726"/>
                    </a:lnTo>
                    <a:lnTo>
                      <a:pt x="770" y="711"/>
                    </a:lnTo>
                    <a:lnTo>
                      <a:pt x="767" y="700"/>
                    </a:lnTo>
                    <a:lnTo>
                      <a:pt x="762" y="691"/>
                    </a:lnTo>
                    <a:lnTo>
                      <a:pt x="757" y="684"/>
                    </a:lnTo>
                    <a:lnTo>
                      <a:pt x="749" y="678"/>
                    </a:lnTo>
                    <a:lnTo>
                      <a:pt x="741" y="673"/>
                    </a:lnTo>
                    <a:lnTo>
                      <a:pt x="730" y="670"/>
                    </a:lnTo>
                    <a:lnTo>
                      <a:pt x="718" y="669"/>
                    </a:lnTo>
                    <a:lnTo>
                      <a:pt x="718" y="669"/>
                    </a:lnTo>
                    <a:lnTo>
                      <a:pt x="703" y="667"/>
                    </a:lnTo>
                    <a:lnTo>
                      <a:pt x="689" y="664"/>
                    </a:lnTo>
                    <a:lnTo>
                      <a:pt x="676" y="659"/>
                    </a:lnTo>
                    <a:lnTo>
                      <a:pt x="664" y="654"/>
                    </a:lnTo>
                    <a:lnTo>
                      <a:pt x="652" y="646"/>
                    </a:lnTo>
                    <a:lnTo>
                      <a:pt x="641" y="638"/>
                    </a:lnTo>
                    <a:lnTo>
                      <a:pt x="632" y="627"/>
                    </a:lnTo>
                    <a:lnTo>
                      <a:pt x="624" y="615"/>
                    </a:lnTo>
                    <a:lnTo>
                      <a:pt x="624" y="615"/>
                    </a:lnTo>
                    <a:lnTo>
                      <a:pt x="614" y="603"/>
                    </a:lnTo>
                    <a:lnTo>
                      <a:pt x="610" y="599"/>
                    </a:lnTo>
                    <a:lnTo>
                      <a:pt x="603" y="596"/>
                    </a:lnTo>
                    <a:lnTo>
                      <a:pt x="597" y="594"/>
                    </a:lnTo>
                    <a:lnTo>
                      <a:pt x="591" y="592"/>
                    </a:lnTo>
                    <a:lnTo>
                      <a:pt x="583" y="594"/>
                    </a:lnTo>
                    <a:lnTo>
                      <a:pt x="575" y="596"/>
                    </a:lnTo>
                    <a:lnTo>
                      <a:pt x="575" y="596"/>
                    </a:lnTo>
                    <a:lnTo>
                      <a:pt x="565" y="599"/>
                    </a:lnTo>
                    <a:lnTo>
                      <a:pt x="557" y="599"/>
                    </a:lnTo>
                    <a:lnTo>
                      <a:pt x="549" y="599"/>
                    </a:lnTo>
                    <a:lnTo>
                      <a:pt x="541" y="596"/>
                    </a:lnTo>
                    <a:lnTo>
                      <a:pt x="535" y="591"/>
                    </a:lnTo>
                    <a:lnTo>
                      <a:pt x="529" y="586"/>
                    </a:lnTo>
                    <a:lnTo>
                      <a:pt x="517" y="572"/>
                    </a:lnTo>
                    <a:lnTo>
                      <a:pt x="517" y="572"/>
                    </a:lnTo>
                    <a:lnTo>
                      <a:pt x="513" y="564"/>
                    </a:lnTo>
                    <a:lnTo>
                      <a:pt x="511" y="554"/>
                    </a:lnTo>
                    <a:lnTo>
                      <a:pt x="511" y="545"/>
                    </a:lnTo>
                    <a:lnTo>
                      <a:pt x="514" y="537"/>
                    </a:lnTo>
                    <a:lnTo>
                      <a:pt x="514" y="537"/>
                    </a:lnTo>
                    <a:lnTo>
                      <a:pt x="519" y="532"/>
                    </a:lnTo>
                    <a:lnTo>
                      <a:pt x="524" y="529"/>
                    </a:lnTo>
                    <a:lnTo>
                      <a:pt x="529" y="529"/>
                    </a:lnTo>
                    <a:lnTo>
                      <a:pt x="535" y="529"/>
                    </a:lnTo>
                    <a:lnTo>
                      <a:pt x="535" y="529"/>
                    </a:lnTo>
                    <a:lnTo>
                      <a:pt x="544" y="532"/>
                    </a:lnTo>
                    <a:lnTo>
                      <a:pt x="552" y="537"/>
                    </a:lnTo>
                    <a:lnTo>
                      <a:pt x="560" y="545"/>
                    </a:lnTo>
                    <a:lnTo>
                      <a:pt x="565" y="554"/>
                    </a:lnTo>
                    <a:lnTo>
                      <a:pt x="565" y="554"/>
                    </a:lnTo>
                    <a:lnTo>
                      <a:pt x="567" y="559"/>
                    </a:lnTo>
                    <a:lnTo>
                      <a:pt x="567" y="564"/>
                    </a:lnTo>
                    <a:lnTo>
                      <a:pt x="564" y="570"/>
                    </a:lnTo>
                    <a:lnTo>
                      <a:pt x="559" y="578"/>
                    </a:lnTo>
                    <a:lnTo>
                      <a:pt x="556" y="584"/>
                    </a:lnTo>
                    <a:lnTo>
                      <a:pt x="556" y="584"/>
                    </a:lnTo>
                    <a:lnTo>
                      <a:pt x="564" y="586"/>
                    </a:lnTo>
                    <a:lnTo>
                      <a:pt x="571" y="586"/>
                    </a:lnTo>
                    <a:lnTo>
                      <a:pt x="578" y="584"/>
                    </a:lnTo>
                    <a:lnTo>
                      <a:pt x="583" y="581"/>
                    </a:lnTo>
                    <a:lnTo>
                      <a:pt x="586" y="576"/>
                    </a:lnTo>
                    <a:lnTo>
                      <a:pt x="587" y="570"/>
                    </a:lnTo>
                    <a:lnTo>
                      <a:pt x="587" y="562"/>
                    </a:lnTo>
                    <a:lnTo>
                      <a:pt x="587" y="554"/>
                    </a:lnTo>
                    <a:lnTo>
                      <a:pt x="587" y="554"/>
                    </a:lnTo>
                    <a:lnTo>
                      <a:pt x="586" y="542"/>
                    </a:lnTo>
                    <a:lnTo>
                      <a:pt x="583" y="530"/>
                    </a:lnTo>
                    <a:lnTo>
                      <a:pt x="578" y="521"/>
                    </a:lnTo>
                    <a:lnTo>
                      <a:pt x="571" y="511"/>
                    </a:lnTo>
                    <a:lnTo>
                      <a:pt x="559" y="492"/>
                    </a:lnTo>
                    <a:lnTo>
                      <a:pt x="544" y="475"/>
                    </a:lnTo>
                    <a:lnTo>
                      <a:pt x="544" y="475"/>
                    </a:lnTo>
                    <a:lnTo>
                      <a:pt x="513" y="441"/>
                    </a:lnTo>
                    <a:lnTo>
                      <a:pt x="498" y="424"/>
                    </a:lnTo>
                    <a:lnTo>
                      <a:pt x="486" y="405"/>
                    </a:lnTo>
                    <a:lnTo>
                      <a:pt x="475" y="386"/>
                    </a:lnTo>
                    <a:lnTo>
                      <a:pt x="463" y="365"/>
                    </a:lnTo>
                    <a:lnTo>
                      <a:pt x="456" y="345"/>
                    </a:lnTo>
                    <a:lnTo>
                      <a:pt x="449" y="322"/>
                    </a:lnTo>
                    <a:lnTo>
                      <a:pt x="449" y="322"/>
                    </a:lnTo>
                    <a:lnTo>
                      <a:pt x="448" y="308"/>
                    </a:lnTo>
                    <a:lnTo>
                      <a:pt x="449" y="295"/>
                    </a:lnTo>
                    <a:lnTo>
                      <a:pt x="454" y="283"/>
                    </a:lnTo>
                    <a:lnTo>
                      <a:pt x="460" y="272"/>
                    </a:lnTo>
                    <a:lnTo>
                      <a:pt x="470" y="264"/>
                    </a:lnTo>
                    <a:lnTo>
                      <a:pt x="481" y="256"/>
                    </a:lnTo>
                    <a:lnTo>
                      <a:pt x="492" y="252"/>
                    </a:lnTo>
                    <a:lnTo>
                      <a:pt x="506" y="251"/>
                    </a:lnTo>
                    <a:lnTo>
                      <a:pt x="506" y="251"/>
                    </a:lnTo>
                    <a:lnTo>
                      <a:pt x="498" y="257"/>
                    </a:lnTo>
                    <a:lnTo>
                      <a:pt x="492" y="264"/>
                    </a:lnTo>
                    <a:lnTo>
                      <a:pt x="490" y="270"/>
                    </a:lnTo>
                    <a:lnTo>
                      <a:pt x="490" y="275"/>
                    </a:lnTo>
                    <a:lnTo>
                      <a:pt x="494" y="279"/>
                    </a:lnTo>
                    <a:lnTo>
                      <a:pt x="498" y="284"/>
                    </a:lnTo>
                    <a:lnTo>
                      <a:pt x="511" y="292"/>
                    </a:lnTo>
                    <a:lnTo>
                      <a:pt x="511" y="292"/>
                    </a:lnTo>
                    <a:lnTo>
                      <a:pt x="538" y="306"/>
                    </a:lnTo>
                    <a:lnTo>
                      <a:pt x="551" y="314"/>
                    </a:lnTo>
                    <a:lnTo>
                      <a:pt x="562" y="324"/>
                    </a:lnTo>
                    <a:lnTo>
                      <a:pt x="573" y="335"/>
                    </a:lnTo>
                    <a:lnTo>
                      <a:pt x="583" y="346"/>
                    </a:lnTo>
                    <a:lnTo>
                      <a:pt x="589" y="360"/>
                    </a:lnTo>
                    <a:lnTo>
                      <a:pt x="595" y="376"/>
                    </a:lnTo>
                    <a:lnTo>
                      <a:pt x="595" y="376"/>
                    </a:lnTo>
                    <a:lnTo>
                      <a:pt x="597" y="381"/>
                    </a:lnTo>
                    <a:lnTo>
                      <a:pt x="600" y="386"/>
                    </a:lnTo>
                    <a:lnTo>
                      <a:pt x="603" y="391"/>
                    </a:lnTo>
                    <a:lnTo>
                      <a:pt x="608" y="394"/>
                    </a:lnTo>
                    <a:lnTo>
                      <a:pt x="618" y="399"/>
                    </a:lnTo>
                    <a:lnTo>
                      <a:pt x="629" y="402"/>
                    </a:lnTo>
                    <a:lnTo>
                      <a:pt x="629" y="402"/>
                    </a:lnTo>
                    <a:lnTo>
                      <a:pt x="637" y="402"/>
                    </a:lnTo>
                    <a:lnTo>
                      <a:pt x="643" y="402"/>
                    </a:lnTo>
                    <a:lnTo>
                      <a:pt x="649" y="400"/>
                    </a:lnTo>
                    <a:lnTo>
                      <a:pt x="652" y="397"/>
                    </a:lnTo>
                    <a:lnTo>
                      <a:pt x="654" y="394"/>
                    </a:lnTo>
                    <a:lnTo>
                      <a:pt x="654" y="394"/>
                    </a:lnTo>
                    <a:lnTo>
                      <a:pt x="656" y="389"/>
                    </a:lnTo>
                    <a:lnTo>
                      <a:pt x="656" y="386"/>
                    </a:lnTo>
                    <a:lnTo>
                      <a:pt x="654" y="383"/>
                    </a:lnTo>
                    <a:lnTo>
                      <a:pt x="652" y="381"/>
                    </a:lnTo>
                    <a:lnTo>
                      <a:pt x="646" y="376"/>
                    </a:lnTo>
                    <a:lnTo>
                      <a:pt x="640" y="373"/>
                    </a:lnTo>
                    <a:lnTo>
                      <a:pt x="640" y="373"/>
                    </a:lnTo>
                    <a:lnTo>
                      <a:pt x="629" y="367"/>
                    </a:lnTo>
                    <a:lnTo>
                      <a:pt x="619" y="359"/>
                    </a:lnTo>
                    <a:lnTo>
                      <a:pt x="619" y="359"/>
                    </a:lnTo>
                    <a:lnTo>
                      <a:pt x="610" y="353"/>
                    </a:lnTo>
                    <a:lnTo>
                      <a:pt x="603" y="343"/>
                    </a:lnTo>
                    <a:lnTo>
                      <a:pt x="600" y="338"/>
                    </a:lnTo>
                    <a:lnTo>
                      <a:pt x="600" y="333"/>
                    </a:lnTo>
                    <a:lnTo>
                      <a:pt x="600" y="329"/>
                    </a:lnTo>
                    <a:lnTo>
                      <a:pt x="605" y="324"/>
                    </a:lnTo>
                    <a:lnTo>
                      <a:pt x="605" y="324"/>
                    </a:lnTo>
                    <a:lnTo>
                      <a:pt x="608" y="322"/>
                    </a:lnTo>
                    <a:lnTo>
                      <a:pt x="613" y="321"/>
                    </a:lnTo>
                    <a:lnTo>
                      <a:pt x="616" y="322"/>
                    </a:lnTo>
                    <a:lnTo>
                      <a:pt x="621" y="326"/>
                    </a:lnTo>
                    <a:lnTo>
                      <a:pt x="630" y="332"/>
                    </a:lnTo>
                    <a:lnTo>
                      <a:pt x="637" y="340"/>
                    </a:lnTo>
                    <a:lnTo>
                      <a:pt x="637" y="340"/>
                    </a:lnTo>
                    <a:lnTo>
                      <a:pt x="649" y="353"/>
                    </a:lnTo>
                    <a:lnTo>
                      <a:pt x="660" y="364"/>
                    </a:lnTo>
                    <a:lnTo>
                      <a:pt x="675" y="373"/>
                    </a:lnTo>
                    <a:lnTo>
                      <a:pt x="691" y="380"/>
                    </a:lnTo>
                    <a:lnTo>
                      <a:pt x="691" y="380"/>
                    </a:lnTo>
                    <a:lnTo>
                      <a:pt x="695" y="381"/>
                    </a:lnTo>
                    <a:lnTo>
                      <a:pt x="700" y="383"/>
                    </a:lnTo>
                    <a:lnTo>
                      <a:pt x="706" y="383"/>
                    </a:lnTo>
                    <a:lnTo>
                      <a:pt x="711" y="380"/>
                    </a:lnTo>
                    <a:lnTo>
                      <a:pt x="711" y="380"/>
                    </a:lnTo>
                    <a:lnTo>
                      <a:pt x="713" y="376"/>
                    </a:lnTo>
                    <a:lnTo>
                      <a:pt x="713" y="375"/>
                    </a:lnTo>
                    <a:lnTo>
                      <a:pt x="713" y="368"/>
                    </a:lnTo>
                    <a:lnTo>
                      <a:pt x="710" y="364"/>
                    </a:lnTo>
                    <a:lnTo>
                      <a:pt x="706" y="360"/>
                    </a:lnTo>
                    <a:lnTo>
                      <a:pt x="706" y="360"/>
                    </a:lnTo>
                    <a:lnTo>
                      <a:pt x="691" y="343"/>
                    </a:lnTo>
                    <a:lnTo>
                      <a:pt x="681" y="333"/>
                    </a:lnTo>
                    <a:lnTo>
                      <a:pt x="675" y="326"/>
                    </a:lnTo>
                    <a:lnTo>
                      <a:pt x="675" y="326"/>
                    </a:lnTo>
                    <a:lnTo>
                      <a:pt x="670" y="319"/>
                    </a:lnTo>
                    <a:lnTo>
                      <a:pt x="667" y="314"/>
                    </a:lnTo>
                    <a:lnTo>
                      <a:pt x="665" y="311"/>
                    </a:lnTo>
                    <a:lnTo>
                      <a:pt x="665" y="306"/>
                    </a:lnTo>
                    <a:lnTo>
                      <a:pt x="665" y="303"/>
                    </a:lnTo>
                    <a:lnTo>
                      <a:pt x="668" y="300"/>
                    </a:lnTo>
                    <a:lnTo>
                      <a:pt x="668" y="300"/>
                    </a:lnTo>
                    <a:lnTo>
                      <a:pt x="672" y="297"/>
                    </a:lnTo>
                    <a:lnTo>
                      <a:pt x="675" y="295"/>
                    </a:lnTo>
                    <a:lnTo>
                      <a:pt x="678" y="295"/>
                    </a:lnTo>
                    <a:lnTo>
                      <a:pt x="681" y="295"/>
                    </a:lnTo>
                    <a:lnTo>
                      <a:pt x="687" y="299"/>
                    </a:lnTo>
                    <a:lnTo>
                      <a:pt x="694" y="302"/>
                    </a:lnTo>
                    <a:lnTo>
                      <a:pt x="694" y="302"/>
                    </a:lnTo>
                    <a:lnTo>
                      <a:pt x="699" y="303"/>
                    </a:lnTo>
                    <a:lnTo>
                      <a:pt x="703" y="306"/>
                    </a:lnTo>
                    <a:lnTo>
                      <a:pt x="711" y="313"/>
                    </a:lnTo>
                    <a:lnTo>
                      <a:pt x="711" y="313"/>
                    </a:lnTo>
                    <a:lnTo>
                      <a:pt x="719" y="318"/>
                    </a:lnTo>
                    <a:lnTo>
                      <a:pt x="726" y="322"/>
                    </a:lnTo>
                    <a:lnTo>
                      <a:pt x="737" y="332"/>
                    </a:lnTo>
                    <a:lnTo>
                      <a:pt x="749" y="343"/>
                    </a:lnTo>
                    <a:lnTo>
                      <a:pt x="756" y="346"/>
                    </a:lnTo>
                    <a:lnTo>
                      <a:pt x="764" y="349"/>
                    </a:lnTo>
                    <a:lnTo>
                      <a:pt x="764" y="349"/>
                    </a:lnTo>
                    <a:lnTo>
                      <a:pt x="773" y="351"/>
                    </a:lnTo>
                    <a:lnTo>
                      <a:pt x="776" y="351"/>
                    </a:lnTo>
                    <a:lnTo>
                      <a:pt x="781" y="348"/>
                    </a:lnTo>
                    <a:lnTo>
                      <a:pt x="781" y="348"/>
                    </a:lnTo>
                    <a:lnTo>
                      <a:pt x="783" y="343"/>
                    </a:lnTo>
                    <a:lnTo>
                      <a:pt x="783" y="337"/>
                    </a:lnTo>
                    <a:lnTo>
                      <a:pt x="783" y="337"/>
                    </a:lnTo>
                    <a:lnTo>
                      <a:pt x="778" y="327"/>
                    </a:lnTo>
                    <a:lnTo>
                      <a:pt x="770" y="318"/>
                    </a:lnTo>
                    <a:lnTo>
                      <a:pt x="759" y="306"/>
                    </a:lnTo>
                    <a:lnTo>
                      <a:pt x="746" y="297"/>
                    </a:lnTo>
                    <a:lnTo>
                      <a:pt x="732" y="289"/>
                    </a:lnTo>
                    <a:lnTo>
                      <a:pt x="719" y="283"/>
                    </a:lnTo>
                    <a:lnTo>
                      <a:pt x="708" y="278"/>
                    </a:lnTo>
                    <a:lnTo>
                      <a:pt x="697" y="278"/>
                    </a:lnTo>
                    <a:lnTo>
                      <a:pt x="697" y="278"/>
                    </a:lnTo>
                    <a:lnTo>
                      <a:pt x="691" y="278"/>
                    </a:lnTo>
                    <a:lnTo>
                      <a:pt x="686" y="278"/>
                    </a:lnTo>
                    <a:lnTo>
                      <a:pt x="684" y="275"/>
                    </a:lnTo>
                    <a:lnTo>
                      <a:pt x="683" y="268"/>
                    </a:lnTo>
                    <a:lnTo>
                      <a:pt x="683" y="268"/>
                    </a:lnTo>
                    <a:lnTo>
                      <a:pt x="684" y="264"/>
                    </a:lnTo>
                    <a:lnTo>
                      <a:pt x="683" y="257"/>
                    </a:lnTo>
                    <a:lnTo>
                      <a:pt x="679" y="249"/>
                    </a:lnTo>
                    <a:lnTo>
                      <a:pt x="673" y="241"/>
                    </a:lnTo>
                    <a:lnTo>
                      <a:pt x="667" y="233"/>
                    </a:lnTo>
                    <a:lnTo>
                      <a:pt x="667" y="233"/>
                    </a:lnTo>
                    <a:lnTo>
                      <a:pt x="664" y="229"/>
                    </a:lnTo>
                    <a:lnTo>
                      <a:pt x="662" y="224"/>
                    </a:lnTo>
                    <a:lnTo>
                      <a:pt x="660" y="218"/>
                    </a:lnTo>
                    <a:lnTo>
                      <a:pt x="662" y="211"/>
                    </a:lnTo>
                    <a:lnTo>
                      <a:pt x="662" y="211"/>
                    </a:lnTo>
                    <a:lnTo>
                      <a:pt x="665" y="206"/>
                    </a:lnTo>
                    <a:lnTo>
                      <a:pt x="670" y="205"/>
                    </a:lnTo>
                    <a:lnTo>
                      <a:pt x="675" y="205"/>
                    </a:lnTo>
                    <a:lnTo>
                      <a:pt x="679" y="206"/>
                    </a:lnTo>
                    <a:lnTo>
                      <a:pt x="679" y="206"/>
                    </a:lnTo>
                    <a:lnTo>
                      <a:pt x="692" y="213"/>
                    </a:lnTo>
                    <a:lnTo>
                      <a:pt x="705" y="216"/>
                    </a:lnTo>
                    <a:lnTo>
                      <a:pt x="716" y="216"/>
                    </a:lnTo>
                    <a:lnTo>
                      <a:pt x="726" y="211"/>
                    </a:lnTo>
                    <a:lnTo>
                      <a:pt x="735" y="206"/>
                    </a:lnTo>
                    <a:lnTo>
                      <a:pt x="743" y="198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5" y="176"/>
                    </a:lnTo>
                    <a:lnTo>
                      <a:pt x="770" y="171"/>
                    </a:lnTo>
                    <a:lnTo>
                      <a:pt x="776" y="168"/>
                    </a:lnTo>
                    <a:lnTo>
                      <a:pt x="783" y="167"/>
                    </a:lnTo>
                    <a:lnTo>
                      <a:pt x="788" y="167"/>
                    </a:lnTo>
                    <a:lnTo>
                      <a:pt x="794" y="168"/>
                    </a:lnTo>
                    <a:lnTo>
                      <a:pt x="800" y="171"/>
                    </a:lnTo>
                    <a:lnTo>
                      <a:pt x="807" y="175"/>
                    </a:lnTo>
                    <a:lnTo>
                      <a:pt x="807" y="175"/>
                    </a:lnTo>
                    <a:lnTo>
                      <a:pt x="816" y="181"/>
                    </a:lnTo>
                    <a:lnTo>
                      <a:pt x="824" y="184"/>
                    </a:lnTo>
                    <a:lnTo>
                      <a:pt x="832" y="186"/>
                    </a:lnTo>
                    <a:lnTo>
                      <a:pt x="840" y="186"/>
                    </a:lnTo>
                    <a:lnTo>
                      <a:pt x="848" y="186"/>
                    </a:lnTo>
                    <a:lnTo>
                      <a:pt x="857" y="183"/>
                    </a:lnTo>
                    <a:lnTo>
                      <a:pt x="865" y="179"/>
                    </a:lnTo>
                    <a:lnTo>
                      <a:pt x="873" y="173"/>
                    </a:lnTo>
                    <a:lnTo>
                      <a:pt x="873" y="173"/>
                    </a:lnTo>
                    <a:lnTo>
                      <a:pt x="880" y="168"/>
                    </a:lnTo>
                    <a:lnTo>
                      <a:pt x="888" y="164"/>
                    </a:lnTo>
                    <a:lnTo>
                      <a:pt x="896" y="160"/>
                    </a:lnTo>
                    <a:lnTo>
                      <a:pt x="899" y="160"/>
                    </a:lnTo>
                    <a:lnTo>
                      <a:pt x="903" y="162"/>
                    </a:lnTo>
                    <a:lnTo>
                      <a:pt x="903" y="162"/>
                    </a:lnTo>
                    <a:lnTo>
                      <a:pt x="923" y="167"/>
                    </a:lnTo>
                    <a:lnTo>
                      <a:pt x="940" y="171"/>
                    </a:lnTo>
                    <a:lnTo>
                      <a:pt x="978" y="176"/>
                    </a:lnTo>
                    <a:lnTo>
                      <a:pt x="1015" y="183"/>
                    </a:lnTo>
                    <a:lnTo>
                      <a:pt x="1034" y="186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62" y="195"/>
                    </a:lnTo>
                    <a:lnTo>
                      <a:pt x="1070" y="197"/>
                    </a:lnTo>
                    <a:lnTo>
                      <a:pt x="1078" y="195"/>
                    </a:lnTo>
                    <a:lnTo>
                      <a:pt x="1086" y="192"/>
                    </a:lnTo>
                    <a:lnTo>
                      <a:pt x="1091" y="187"/>
                    </a:lnTo>
                    <a:lnTo>
                      <a:pt x="1097" y="183"/>
                    </a:lnTo>
                    <a:lnTo>
                      <a:pt x="1100" y="175"/>
                    </a:lnTo>
                    <a:lnTo>
                      <a:pt x="1105" y="167"/>
                    </a:lnTo>
                    <a:lnTo>
                      <a:pt x="1105" y="167"/>
                    </a:lnTo>
                    <a:lnTo>
                      <a:pt x="1112" y="149"/>
                    </a:lnTo>
                    <a:lnTo>
                      <a:pt x="1115" y="130"/>
                    </a:lnTo>
                    <a:lnTo>
                      <a:pt x="1115" y="130"/>
                    </a:lnTo>
                    <a:lnTo>
                      <a:pt x="1120" y="111"/>
                    </a:lnTo>
                    <a:lnTo>
                      <a:pt x="1126" y="95"/>
                    </a:lnTo>
                    <a:lnTo>
                      <a:pt x="1131" y="87"/>
                    </a:lnTo>
                    <a:lnTo>
                      <a:pt x="1135" y="79"/>
                    </a:lnTo>
                    <a:lnTo>
                      <a:pt x="1143" y="73"/>
                    </a:lnTo>
                    <a:lnTo>
                      <a:pt x="1151" y="67"/>
                    </a:lnTo>
                    <a:lnTo>
                      <a:pt x="1151" y="67"/>
                    </a:lnTo>
                    <a:lnTo>
                      <a:pt x="1156" y="60"/>
                    </a:lnTo>
                    <a:lnTo>
                      <a:pt x="1159" y="54"/>
                    </a:lnTo>
                    <a:lnTo>
                      <a:pt x="1162" y="48"/>
                    </a:lnTo>
                    <a:lnTo>
                      <a:pt x="1162" y="40"/>
                    </a:lnTo>
                    <a:lnTo>
                      <a:pt x="1161" y="33"/>
                    </a:lnTo>
                    <a:lnTo>
                      <a:pt x="1158" y="27"/>
                    </a:lnTo>
                    <a:lnTo>
                      <a:pt x="1154" y="21"/>
                    </a:lnTo>
                    <a:lnTo>
                      <a:pt x="1148" y="16"/>
                    </a:lnTo>
                    <a:lnTo>
                      <a:pt x="1148" y="16"/>
                    </a:lnTo>
                    <a:lnTo>
                      <a:pt x="1137" y="8"/>
                    </a:lnTo>
                    <a:lnTo>
                      <a:pt x="1124" y="3"/>
                    </a:lnTo>
                    <a:lnTo>
                      <a:pt x="1112" y="0"/>
                    </a:lnTo>
                    <a:lnTo>
                      <a:pt x="1099" y="0"/>
                    </a:lnTo>
                    <a:lnTo>
                      <a:pt x="1099" y="0"/>
                    </a:lnTo>
                    <a:lnTo>
                      <a:pt x="1104" y="19"/>
                    </a:lnTo>
                    <a:lnTo>
                      <a:pt x="1105" y="35"/>
                    </a:lnTo>
                    <a:lnTo>
                      <a:pt x="1104" y="51"/>
                    </a:lnTo>
                    <a:lnTo>
                      <a:pt x="1100" y="63"/>
                    </a:lnTo>
                    <a:lnTo>
                      <a:pt x="1093" y="75"/>
                    </a:lnTo>
                    <a:lnTo>
                      <a:pt x="1088" y="79"/>
                    </a:lnTo>
                    <a:lnTo>
                      <a:pt x="1083" y="83"/>
                    </a:lnTo>
                    <a:lnTo>
                      <a:pt x="1077" y="86"/>
                    </a:lnTo>
                    <a:lnTo>
                      <a:pt x="1070" y="87"/>
                    </a:lnTo>
                    <a:lnTo>
                      <a:pt x="1064" y="89"/>
                    </a:lnTo>
                    <a:lnTo>
                      <a:pt x="1056" y="89"/>
                    </a:lnTo>
                    <a:lnTo>
                      <a:pt x="1056" y="89"/>
                    </a:lnTo>
                    <a:lnTo>
                      <a:pt x="1027" y="90"/>
                    </a:lnTo>
                    <a:lnTo>
                      <a:pt x="1000" y="95"/>
                    </a:lnTo>
                    <a:lnTo>
                      <a:pt x="946" y="105"/>
                    </a:lnTo>
                    <a:lnTo>
                      <a:pt x="946" y="105"/>
                    </a:lnTo>
                    <a:lnTo>
                      <a:pt x="937" y="106"/>
                    </a:lnTo>
                    <a:lnTo>
                      <a:pt x="930" y="106"/>
                    </a:lnTo>
                    <a:lnTo>
                      <a:pt x="926" y="105"/>
                    </a:lnTo>
                    <a:lnTo>
                      <a:pt x="926" y="105"/>
                    </a:lnTo>
                    <a:lnTo>
                      <a:pt x="905" y="92"/>
                    </a:lnTo>
                    <a:lnTo>
                      <a:pt x="883" y="83"/>
                    </a:lnTo>
                    <a:lnTo>
                      <a:pt x="870" y="79"/>
                    </a:lnTo>
                    <a:lnTo>
                      <a:pt x="859" y="78"/>
                    </a:lnTo>
                    <a:lnTo>
                      <a:pt x="846" y="78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29" y="79"/>
                    </a:lnTo>
                    <a:lnTo>
                      <a:pt x="824" y="78"/>
                    </a:lnTo>
                    <a:lnTo>
                      <a:pt x="813" y="71"/>
                    </a:lnTo>
                    <a:lnTo>
                      <a:pt x="813" y="71"/>
                    </a:lnTo>
                    <a:lnTo>
                      <a:pt x="799" y="60"/>
                    </a:lnTo>
                    <a:lnTo>
                      <a:pt x="783" y="51"/>
                    </a:lnTo>
                    <a:lnTo>
                      <a:pt x="767" y="44"/>
                    </a:lnTo>
                    <a:lnTo>
                      <a:pt x="751" y="41"/>
                    </a:lnTo>
                    <a:lnTo>
                      <a:pt x="735" y="41"/>
                    </a:lnTo>
                    <a:lnTo>
                      <a:pt x="719" y="44"/>
                    </a:lnTo>
                    <a:lnTo>
                      <a:pt x="702" y="51"/>
                    </a:lnTo>
                    <a:lnTo>
                      <a:pt x="684" y="60"/>
                    </a:lnTo>
                    <a:lnTo>
                      <a:pt x="684" y="60"/>
                    </a:lnTo>
                    <a:lnTo>
                      <a:pt x="675" y="67"/>
                    </a:lnTo>
                    <a:lnTo>
                      <a:pt x="665" y="68"/>
                    </a:lnTo>
                    <a:lnTo>
                      <a:pt x="654" y="70"/>
                    </a:lnTo>
                    <a:lnTo>
                      <a:pt x="643" y="68"/>
                    </a:lnTo>
                    <a:lnTo>
                      <a:pt x="624" y="68"/>
                    </a:lnTo>
                    <a:lnTo>
                      <a:pt x="614" y="71"/>
                    </a:lnTo>
                    <a:lnTo>
                      <a:pt x="606" y="75"/>
                    </a:lnTo>
                    <a:lnTo>
                      <a:pt x="606" y="75"/>
                    </a:lnTo>
                    <a:lnTo>
                      <a:pt x="594" y="83"/>
                    </a:lnTo>
                    <a:lnTo>
                      <a:pt x="579" y="87"/>
                    </a:lnTo>
                    <a:lnTo>
                      <a:pt x="567" y="89"/>
                    </a:lnTo>
                    <a:lnTo>
                      <a:pt x="554" y="90"/>
                    </a:lnTo>
                    <a:lnTo>
                      <a:pt x="529" y="90"/>
                    </a:lnTo>
                    <a:lnTo>
                      <a:pt x="503" y="89"/>
                    </a:lnTo>
                    <a:lnTo>
                      <a:pt x="503" y="89"/>
                    </a:lnTo>
                    <a:lnTo>
                      <a:pt x="495" y="90"/>
                    </a:lnTo>
                    <a:lnTo>
                      <a:pt x="489" y="90"/>
                    </a:lnTo>
                    <a:lnTo>
                      <a:pt x="483" y="94"/>
                    </a:lnTo>
                    <a:lnTo>
                      <a:pt x="478" y="100"/>
                    </a:lnTo>
                    <a:lnTo>
                      <a:pt x="478" y="100"/>
                    </a:lnTo>
                    <a:lnTo>
                      <a:pt x="470" y="111"/>
                    </a:lnTo>
                    <a:lnTo>
                      <a:pt x="460" y="121"/>
                    </a:lnTo>
                    <a:lnTo>
                      <a:pt x="449" y="127"/>
                    </a:lnTo>
                    <a:lnTo>
                      <a:pt x="436" y="133"/>
                    </a:lnTo>
                    <a:lnTo>
                      <a:pt x="424" y="137"/>
                    </a:lnTo>
                    <a:lnTo>
                      <a:pt x="409" y="137"/>
                    </a:lnTo>
                    <a:lnTo>
                      <a:pt x="397" y="135"/>
                    </a:lnTo>
                    <a:lnTo>
                      <a:pt x="384" y="130"/>
                    </a:lnTo>
                    <a:lnTo>
                      <a:pt x="384" y="130"/>
                    </a:lnTo>
                    <a:lnTo>
                      <a:pt x="373" y="127"/>
                    </a:lnTo>
                    <a:lnTo>
                      <a:pt x="363" y="124"/>
                    </a:lnTo>
                    <a:lnTo>
                      <a:pt x="355" y="125"/>
                    </a:lnTo>
                    <a:lnTo>
                      <a:pt x="347" y="129"/>
                    </a:lnTo>
                    <a:lnTo>
                      <a:pt x="340" y="132"/>
                    </a:lnTo>
                    <a:lnTo>
                      <a:pt x="333" y="138"/>
                    </a:lnTo>
                    <a:lnTo>
                      <a:pt x="322" y="152"/>
                    </a:lnTo>
                    <a:lnTo>
                      <a:pt x="322" y="152"/>
                    </a:lnTo>
                    <a:lnTo>
                      <a:pt x="311" y="165"/>
                    </a:lnTo>
                    <a:lnTo>
                      <a:pt x="298" y="175"/>
                    </a:lnTo>
                    <a:lnTo>
                      <a:pt x="284" y="183"/>
                    </a:lnTo>
                    <a:lnTo>
                      <a:pt x="268" y="187"/>
                    </a:lnTo>
                    <a:lnTo>
                      <a:pt x="268" y="187"/>
                    </a:lnTo>
                    <a:lnTo>
                      <a:pt x="246" y="191"/>
                    </a:lnTo>
                    <a:lnTo>
                      <a:pt x="222" y="192"/>
                    </a:lnTo>
                    <a:lnTo>
                      <a:pt x="178" y="192"/>
                    </a:lnTo>
                    <a:lnTo>
                      <a:pt x="178" y="192"/>
                    </a:lnTo>
                    <a:lnTo>
                      <a:pt x="166" y="192"/>
                    </a:lnTo>
                    <a:lnTo>
                      <a:pt x="162" y="194"/>
                    </a:lnTo>
                    <a:lnTo>
                      <a:pt x="160" y="197"/>
                    </a:lnTo>
                    <a:lnTo>
                      <a:pt x="158" y="198"/>
                    </a:lnTo>
                    <a:lnTo>
                      <a:pt x="158" y="203"/>
                    </a:lnTo>
                    <a:lnTo>
                      <a:pt x="163" y="213"/>
                    </a:lnTo>
                    <a:lnTo>
                      <a:pt x="163" y="213"/>
                    </a:lnTo>
                    <a:lnTo>
                      <a:pt x="166" y="222"/>
                    </a:lnTo>
                    <a:lnTo>
                      <a:pt x="168" y="232"/>
                    </a:lnTo>
                    <a:lnTo>
                      <a:pt x="168" y="240"/>
                    </a:lnTo>
                    <a:lnTo>
                      <a:pt x="166" y="249"/>
                    </a:lnTo>
                    <a:lnTo>
                      <a:pt x="163" y="256"/>
                    </a:lnTo>
                    <a:lnTo>
                      <a:pt x="158" y="262"/>
                    </a:lnTo>
                    <a:lnTo>
                      <a:pt x="152" y="268"/>
                    </a:lnTo>
                    <a:lnTo>
                      <a:pt x="146" y="273"/>
                    </a:lnTo>
                    <a:lnTo>
                      <a:pt x="146" y="273"/>
                    </a:lnTo>
                    <a:lnTo>
                      <a:pt x="138" y="278"/>
                    </a:lnTo>
                    <a:lnTo>
                      <a:pt x="131" y="283"/>
                    </a:lnTo>
                    <a:lnTo>
                      <a:pt x="122" y="295"/>
                    </a:lnTo>
                    <a:lnTo>
                      <a:pt x="116" y="308"/>
                    </a:lnTo>
                    <a:lnTo>
                      <a:pt x="111" y="322"/>
                    </a:lnTo>
                    <a:lnTo>
                      <a:pt x="111" y="322"/>
                    </a:lnTo>
                    <a:lnTo>
                      <a:pt x="104" y="341"/>
                    </a:lnTo>
                    <a:lnTo>
                      <a:pt x="101" y="349"/>
                    </a:lnTo>
                    <a:lnTo>
                      <a:pt x="97" y="359"/>
                    </a:lnTo>
                    <a:lnTo>
                      <a:pt x="90" y="365"/>
                    </a:lnTo>
                    <a:lnTo>
                      <a:pt x="82" y="372"/>
                    </a:lnTo>
                    <a:lnTo>
                      <a:pt x="73" y="376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58" y="380"/>
                    </a:lnTo>
                    <a:lnTo>
                      <a:pt x="55" y="380"/>
                    </a:lnTo>
                    <a:lnTo>
                      <a:pt x="52" y="386"/>
                    </a:lnTo>
                    <a:lnTo>
                      <a:pt x="49" y="392"/>
                    </a:lnTo>
                    <a:lnTo>
                      <a:pt x="50" y="402"/>
                    </a:lnTo>
                    <a:lnTo>
                      <a:pt x="50" y="402"/>
                    </a:lnTo>
                    <a:lnTo>
                      <a:pt x="52" y="413"/>
                    </a:lnTo>
                    <a:lnTo>
                      <a:pt x="52" y="424"/>
                    </a:lnTo>
                    <a:lnTo>
                      <a:pt x="49" y="434"/>
                    </a:lnTo>
                    <a:lnTo>
                      <a:pt x="46" y="443"/>
                    </a:lnTo>
                    <a:lnTo>
                      <a:pt x="39" y="451"/>
                    </a:lnTo>
                    <a:lnTo>
                      <a:pt x="31" y="457"/>
                    </a:lnTo>
                    <a:lnTo>
                      <a:pt x="22" y="462"/>
                    </a:lnTo>
                    <a:lnTo>
                      <a:pt x="12" y="465"/>
                    </a:lnTo>
                    <a:lnTo>
                      <a:pt x="12" y="465"/>
                    </a:lnTo>
                    <a:lnTo>
                      <a:pt x="4" y="467"/>
                    </a:lnTo>
                    <a:lnTo>
                      <a:pt x="1" y="468"/>
                    </a:lnTo>
                    <a:lnTo>
                      <a:pt x="1" y="470"/>
                    </a:lnTo>
                    <a:lnTo>
                      <a:pt x="0" y="476"/>
                    </a:lnTo>
                    <a:lnTo>
                      <a:pt x="1" y="483"/>
                    </a:lnTo>
                    <a:lnTo>
                      <a:pt x="1" y="483"/>
                    </a:lnTo>
                    <a:lnTo>
                      <a:pt x="6" y="499"/>
                    </a:lnTo>
                    <a:lnTo>
                      <a:pt x="12" y="513"/>
                    </a:lnTo>
                    <a:lnTo>
                      <a:pt x="20" y="526"/>
                    </a:lnTo>
                    <a:lnTo>
                      <a:pt x="30" y="537"/>
                    </a:lnTo>
                    <a:lnTo>
                      <a:pt x="41" y="546"/>
                    </a:lnTo>
                    <a:lnTo>
                      <a:pt x="54" y="556"/>
                    </a:lnTo>
                    <a:lnTo>
                      <a:pt x="79" y="573"/>
                    </a:lnTo>
                    <a:lnTo>
                      <a:pt x="79" y="573"/>
                    </a:lnTo>
                    <a:lnTo>
                      <a:pt x="90" y="581"/>
                    </a:lnTo>
                    <a:lnTo>
                      <a:pt x="100" y="589"/>
                    </a:lnTo>
                    <a:lnTo>
                      <a:pt x="106" y="599"/>
                    </a:lnTo>
                    <a:lnTo>
                      <a:pt x="108" y="607"/>
                    </a:lnTo>
                    <a:lnTo>
                      <a:pt x="108" y="615"/>
                    </a:lnTo>
                    <a:lnTo>
                      <a:pt x="106" y="624"/>
                    </a:lnTo>
                    <a:lnTo>
                      <a:pt x="100" y="635"/>
                    </a:lnTo>
                    <a:lnTo>
                      <a:pt x="92" y="646"/>
                    </a:lnTo>
                    <a:lnTo>
                      <a:pt x="92" y="646"/>
                    </a:lnTo>
                    <a:lnTo>
                      <a:pt x="89" y="653"/>
                    </a:lnTo>
                    <a:lnTo>
                      <a:pt x="87" y="657"/>
                    </a:lnTo>
                    <a:lnTo>
                      <a:pt x="85" y="669"/>
                    </a:lnTo>
                    <a:lnTo>
                      <a:pt x="85" y="681"/>
                    </a:lnTo>
                    <a:lnTo>
                      <a:pt x="89" y="692"/>
                    </a:lnTo>
                    <a:lnTo>
                      <a:pt x="89" y="692"/>
                    </a:lnTo>
                    <a:lnTo>
                      <a:pt x="92" y="696"/>
                    </a:lnTo>
                    <a:lnTo>
                      <a:pt x="95" y="699"/>
                    </a:lnTo>
                    <a:lnTo>
                      <a:pt x="100" y="700"/>
                    </a:lnTo>
                    <a:lnTo>
                      <a:pt x="104" y="699"/>
                    </a:lnTo>
                    <a:lnTo>
                      <a:pt x="104" y="699"/>
                    </a:lnTo>
                    <a:lnTo>
                      <a:pt x="109" y="696"/>
                    </a:lnTo>
                    <a:lnTo>
                      <a:pt x="112" y="692"/>
                    </a:lnTo>
                    <a:lnTo>
                      <a:pt x="116" y="684"/>
                    </a:lnTo>
                    <a:lnTo>
                      <a:pt x="117" y="675"/>
                    </a:lnTo>
                    <a:lnTo>
                      <a:pt x="117" y="665"/>
                    </a:lnTo>
                    <a:lnTo>
                      <a:pt x="117" y="665"/>
                    </a:lnTo>
                    <a:lnTo>
                      <a:pt x="119" y="662"/>
                    </a:lnTo>
                    <a:lnTo>
                      <a:pt x="120" y="661"/>
                    </a:lnTo>
                    <a:lnTo>
                      <a:pt x="120" y="661"/>
                    </a:lnTo>
                    <a:lnTo>
                      <a:pt x="133" y="669"/>
                    </a:lnTo>
                    <a:lnTo>
                      <a:pt x="144" y="677"/>
                    </a:lnTo>
                    <a:lnTo>
                      <a:pt x="155" y="686"/>
                    </a:lnTo>
                    <a:lnTo>
                      <a:pt x="165" y="697"/>
                    </a:lnTo>
                    <a:lnTo>
                      <a:pt x="173" y="708"/>
                    </a:lnTo>
                    <a:lnTo>
                      <a:pt x="181" y="721"/>
                    </a:lnTo>
                    <a:lnTo>
                      <a:pt x="185" y="734"/>
                    </a:lnTo>
                    <a:lnTo>
                      <a:pt x="189" y="748"/>
                    </a:lnTo>
                    <a:lnTo>
                      <a:pt x="189" y="748"/>
                    </a:lnTo>
                    <a:lnTo>
                      <a:pt x="192" y="758"/>
                    </a:lnTo>
                    <a:lnTo>
                      <a:pt x="193" y="762"/>
                    </a:lnTo>
                    <a:lnTo>
                      <a:pt x="197" y="765"/>
                    </a:lnTo>
                    <a:lnTo>
                      <a:pt x="200" y="767"/>
                    </a:lnTo>
                    <a:lnTo>
                      <a:pt x="205" y="767"/>
                    </a:lnTo>
                    <a:lnTo>
                      <a:pt x="209" y="764"/>
                    </a:lnTo>
                    <a:lnTo>
                      <a:pt x="219" y="756"/>
                    </a:lnTo>
                    <a:lnTo>
                      <a:pt x="219" y="756"/>
                    </a:lnTo>
                    <a:lnTo>
                      <a:pt x="224" y="750"/>
                    </a:lnTo>
                    <a:lnTo>
                      <a:pt x="228" y="743"/>
                    </a:lnTo>
                    <a:lnTo>
                      <a:pt x="230" y="742"/>
                    </a:lnTo>
                    <a:lnTo>
                      <a:pt x="233" y="742"/>
                    </a:lnTo>
                    <a:lnTo>
                      <a:pt x="236" y="742"/>
                    </a:lnTo>
                    <a:lnTo>
                      <a:pt x="241" y="745"/>
                    </a:lnTo>
                    <a:lnTo>
                      <a:pt x="241" y="745"/>
                    </a:lnTo>
                    <a:lnTo>
                      <a:pt x="247" y="751"/>
                    </a:lnTo>
                    <a:lnTo>
                      <a:pt x="255" y="756"/>
                    </a:lnTo>
                    <a:lnTo>
                      <a:pt x="262" y="759"/>
                    </a:lnTo>
                    <a:lnTo>
                      <a:pt x="270" y="762"/>
                    </a:lnTo>
                    <a:lnTo>
                      <a:pt x="287" y="764"/>
                    </a:lnTo>
                    <a:lnTo>
                      <a:pt x="305" y="765"/>
                    </a:lnTo>
                    <a:lnTo>
                      <a:pt x="305" y="765"/>
                    </a:lnTo>
                    <a:lnTo>
                      <a:pt x="301" y="773"/>
                    </a:lnTo>
                    <a:lnTo>
                      <a:pt x="297" y="781"/>
                    </a:lnTo>
                    <a:lnTo>
                      <a:pt x="290" y="786"/>
                    </a:lnTo>
                    <a:lnTo>
                      <a:pt x="286" y="786"/>
                    </a:lnTo>
                    <a:lnTo>
                      <a:pt x="286" y="786"/>
                    </a:lnTo>
                    <a:lnTo>
                      <a:pt x="270" y="786"/>
                    </a:lnTo>
                    <a:lnTo>
                      <a:pt x="259" y="789"/>
                    </a:lnTo>
                    <a:lnTo>
                      <a:pt x="247" y="796"/>
                    </a:lnTo>
                    <a:lnTo>
                      <a:pt x="238" y="804"/>
                    </a:lnTo>
                    <a:lnTo>
                      <a:pt x="230" y="813"/>
                    </a:lnTo>
                    <a:lnTo>
                      <a:pt x="224" y="823"/>
                    </a:lnTo>
                    <a:lnTo>
                      <a:pt x="216" y="832"/>
                    </a:lnTo>
                    <a:lnTo>
                      <a:pt x="208" y="840"/>
                    </a:lnTo>
                    <a:lnTo>
                      <a:pt x="208" y="840"/>
                    </a:lnTo>
                    <a:lnTo>
                      <a:pt x="201" y="848"/>
                    </a:lnTo>
                    <a:lnTo>
                      <a:pt x="198" y="854"/>
                    </a:lnTo>
                    <a:lnTo>
                      <a:pt x="197" y="859"/>
                    </a:lnTo>
                    <a:lnTo>
                      <a:pt x="197" y="864"/>
                    </a:lnTo>
                    <a:lnTo>
                      <a:pt x="200" y="869"/>
                    </a:lnTo>
                    <a:lnTo>
                      <a:pt x="203" y="873"/>
                    </a:lnTo>
                    <a:lnTo>
                      <a:pt x="212" y="880"/>
                    </a:lnTo>
                    <a:lnTo>
                      <a:pt x="212" y="880"/>
                    </a:lnTo>
                    <a:lnTo>
                      <a:pt x="224" y="888"/>
                    </a:lnTo>
                    <a:lnTo>
                      <a:pt x="233" y="896"/>
                    </a:lnTo>
                    <a:lnTo>
                      <a:pt x="251" y="912"/>
                    </a:lnTo>
                    <a:lnTo>
                      <a:pt x="266" y="929"/>
                    </a:lnTo>
                    <a:lnTo>
                      <a:pt x="284" y="947"/>
                    </a:lnTo>
                    <a:lnTo>
                      <a:pt x="284" y="947"/>
                    </a:lnTo>
                    <a:lnTo>
                      <a:pt x="290" y="953"/>
                    </a:lnTo>
                    <a:lnTo>
                      <a:pt x="295" y="959"/>
                    </a:lnTo>
                    <a:lnTo>
                      <a:pt x="298" y="967"/>
                    </a:lnTo>
                    <a:lnTo>
                      <a:pt x="301" y="974"/>
                    </a:lnTo>
                    <a:lnTo>
                      <a:pt x="301" y="981"/>
                    </a:lnTo>
                    <a:lnTo>
                      <a:pt x="301" y="989"/>
                    </a:lnTo>
                    <a:lnTo>
                      <a:pt x="301" y="997"/>
                    </a:lnTo>
                    <a:lnTo>
                      <a:pt x="298" y="1007"/>
                    </a:lnTo>
                    <a:lnTo>
                      <a:pt x="298" y="1007"/>
                    </a:lnTo>
                    <a:lnTo>
                      <a:pt x="295" y="1020"/>
                    </a:lnTo>
                    <a:lnTo>
                      <a:pt x="293" y="1032"/>
                    </a:lnTo>
                    <a:lnTo>
                      <a:pt x="293" y="1045"/>
                    </a:lnTo>
                    <a:lnTo>
                      <a:pt x="295" y="1058"/>
                    </a:lnTo>
                    <a:lnTo>
                      <a:pt x="300" y="1069"/>
                    </a:lnTo>
                    <a:lnTo>
                      <a:pt x="305" y="1080"/>
                    </a:lnTo>
                    <a:lnTo>
                      <a:pt x="313" y="1091"/>
                    </a:lnTo>
                    <a:lnTo>
                      <a:pt x="324" y="1101"/>
                    </a:lnTo>
                    <a:lnTo>
                      <a:pt x="324" y="1101"/>
                    </a:lnTo>
                    <a:lnTo>
                      <a:pt x="332" y="1109"/>
                    </a:lnTo>
                    <a:lnTo>
                      <a:pt x="340" y="1115"/>
                    </a:lnTo>
                    <a:lnTo>
                      <a:pt x="344" y="1116"/>
                    </a:lnTo>
                    <a:lnTo>
                      <a:pt x="349" y="1118"/>
                    </a:lnTo>
                    <a:lnTo>
                      <a:pt x="354" y="1118"/>
                    </a:lnTo>
                    <a:lnTo>
                      <a:pt x="359" y="1116"/>
                    </a:lnTo>
                    <a:lnTo>
                      <a:pt x="359" y="1116"/>
                    </a:lnTo>
                    <a:lnTo>
                      <a:pt x="363" y="1115"/>
                    </a:lnTo>
                    <a:lnTo>
                      <a:pt x="365" y="1112"/>
                    </a:lnTo>
                    <a:lnTo>
                      <a:pt x="367" y="1109"/>
                    </a:lnTo>
                    <a:lnTo>
                      <a:pt x="367" y="1104"/>
                    </a:lnTo>
                    <a:lnTo>
                      <a:pt x="365" y="1094"/>
                    </a:lnTo>
                    <a:lnTo>
                      <a:pt x="365" y="1086"/>
                    </a:lnTo>
                    <a:lnTo>
                      <a:pt x="365" y="1086"/>
                    </a:lnTo>
                    <a:lnTo>
                      <a:pt x="367" y="1078"/>
                    </a:lnTo>
                    <a:lnTo>
                      <a:pt x="368" y="1072"/>
                    </a:lnTo>
                    <a:lnTo>
                      <a:pt x="371" y="1067"/>
                    </a:lnTo>
                    <a:lnTo>
                      <a:pt x="374" y="1064"/>
                    </a:lnTo>
                    <a:lnTo>
                      <a:pt x="378" y="1064"/>
                    </a:lnTo>
                    <a:lnTo>
                      <a:pt x="378" y="1064"/>
                    </a:lnTo>
                    <a:lnTo>
                      <a:pt x="386" y="1064"/>
                    </a:lnTo>
                    <a:lnTo>
                      <a:pt x="390" y="1067"/>
                    </a:lnTo>
                    <a:lnTo>
                      <a:pt x="398" y="1077"/>
                    </a:lnTo>
                    <a:lnTo>
                      <a:pt x="398" y="1077"/>
                    </a:lnTo>
                    <a:lnTo>
                      <a:pt x="406" y="1086"/>
                    </a:lnTo>
                    <a:lnTo>
                      <a:pt x="413" y="1097"/>
                    </a:lnTo>
                    <a:lnTo>
                      <a:pt x="425" y="1121"/>
                    </a:lnTo>
                    <a:lnTo>
                      <a:pt x="436" y="1147"/>
                    </a:lnTo>
                    <a:lnTo>
                      <a:pt x="448" y="1170"/>
                    </a:lnTo>
                    <a:lnTo>
                      <a:pt x="448" y="1170"/>
                    </a:lnTo>
                    <a:lnTo>
                      <a:pt x="451" y="1175"/>
                    </a:lnTo>
                    <a:lnTo>
                      <a:pt x="454" y="1178"/>
                    </a:lnTo>
                    <a:lnTo>
                      <a:pt x="459" y="1182"/>
                    </a:lnTo>
                    <a:lnTo>
                      <a:pt x="465" y="1182"/>
                    </a:lnTo>
                    <a:lnTo>
                      <a:pt x="465" y="1182"/>
                    </a:lnTo>
                    <a:lnTo>
                      <a:pt x="468" y="1182"/>
                    </a:lnTo>
                    <a:lnTo>
                      <a:pt x="470" y="1180"/>
                    </a:lnTo>
                    <a:lnTo>
                      <a:pt x="473" y="1175"/>
                    </a:lnTo>
                    <a:lnTo>
                      <a:pt x="473" y="1170"/>
                    </a:lnTo>
                    <a:lnTo>
                      <a:pt x="473" y="1166"/>
                    </a:lnTo>
                    <a:lnTo>
                      <a:pt x="473" y="1166"/>
                    </a:lnTo>
                    <a:lnTo>
                      <a:pt x="473" y="1155"/>
                    </a:lnTo>
                    <a:lnTo>
                      <a:pt x="475" y="1147"/>
                    </a:lnTo>
                    <a:lnTo>
                      <a:pt x="483" y="1129"/>
                    </a:lnTo>
                    <a:lnTo>
                      <a:pt x="483" y="1129"/>
                    </a:lnTo>
                    <a:lnTo>
                      <a:pt x="487" y="1120"/>
                    </a:lnTo>
                    <a:lnTo>
                      <a:pt x="492" y="1113"/>
                    </a:lnTo>
                    <a:lnTo>
                      <a:pt x="497" y="1109"/>
                    </a:lnTo>
                    <a:lnTo>
                      <a:pt x="502" y="1107"/>
                    </a:lnTo>
                    <a:lnTo>
                      <a:pt x="506" y="1109"/>
                    </a:lnTo>
                    <a:lnTo>
                      <a:pt x="511" y="1112"/>
                    </a:lnTo>
                    <a:lnTo>
                      <a:pt x="517" y="1118"/>
                    </a:lnTo>
                    <a:lnTo>
                      <a:pt x="524" y="1126"/>
                    </a:lnTo>
                    <a:lnTo>
                      <a:pt x="524" y="1126"/>
                    </a:lnTo>
                    <a:lnTo>
                      <a:pt x="537" y="1142"/>
                    </a:lnTo>
                    <a:lnTo>
                      <a:pt x="552" y="1158"/>
                    </a:lnTo>
                    <a:lnTo>
                      <a:pt x="586" y="1185"/>
                    </a:lnTo>
                    <a:lnTo>
                      <a:pt x="586" y="1185"/>
                    </a:lnTo>
                    <a:lnTo>
                      <a:pt x="589" y="1186"/>
                    </a:lnTo>
                    <a:lnTo>
                      <a:pt x="594" y="1190"/>
                    </a:lnTo>
                    <a:lnTo>
                      <a:pt x="598" y="1190"/>
                    </a:lnTo>
                    <a:lnTo>
                      <a:pt x="603" y="1186"/>
                    </a:lnTo>
                    <a:lnTo>
                      <a:pt x="603" y="1186"/>
                    </a:lnTo>
                    <a:lnTo>
                      <a:pt x="606" y="1182"/>
                    </a:lnTo>
                    <a:lnTo>
                      <a:pt x="606" y="1177"/>
                    </a:lnTo>
                    <a:lnTo>
                      <a:pt x="603" y="1172"/>
                    </a:lnTo>
                    <a:lnTo>
                      <a:pt x="600" y="1167"/>
                    </a:lnTo>
                    <a:lnTo>
                      <a:pt x="600" y="1167"/>
                    </a:lnTo>
                    <a:lnTo>
                      <a:pt x="592" y="1159"/>
                    </a:lnTo>
                    <a:lnTo>
                      <a:pt x="586" y="1150"/>
                    </a:lnTo>
                    <a:lnTo>
                      <a:pt x="581" y="1139"/>
                    </a:lnTo>
                    <a:lnTo>
                      <a:pt x="581" y="1134"/>
                    </a:lnTo>
                    <a:lnTo>
                      <a:pt x="581" y="1126"/>
                    </a:lnTo>
                    <a:lnTo>
                      <a:pt x="581" y="1126"/>
                    </a:lnTo>
                    <a:lnTo>
                      <a:pt x="581" y="1112"/>
                    </a:lnTo>
                    <a:lnTo>
                      <a:pt x="579" y="1097"/>
                    </a:lnTo>
                    <a:lnTo>
                      <a:pt x="575" y="1083"/>
                    </a:lnTo>
                    <a:lnTo>
                      <a:pt x="568" y="1069"/>
                    </a:lnTo>
                    <a:lnTo>
                      <a:pt x="568" y="1069"/>
                    </a:lnTo>
                    <a:lnTo>
                      <a:pt x="564" y="1056"/>
                    </a:lnTo>
                    <a:lnTo>
                      <a:pt x="557" y="1043"/>
                    </a:lnTo>
                    <a:lnTo>
                      <a:pt x="543" y="1018"/>
                    </a:lnTo>
                    <a:lnTo>
                      <a:pt x="529" y="994"/>
                    </a:lnTo>
                    <a:lnTo>
                      <a:pt x="522" y="981"/>
                    </a:lnTo>
                    <a:lnTo>
                      <a:pt x="516" y="969"/>
                    </a:lnTo>
                    <a:lnTo>
                      <a:pt x="516" y="969"/>
                    </a:lnTo>
                    <a:lnTo>
                      <a:pt x="513" y="959"/>
                    </a:lnTo>
                    <a:lnTo>
                      <a:pt x="513" y="951"/>
                    </a:lnTo>
                    <a:lnTo>
                      <a:pt x="514" y="947"/>
                    </a:lnTo>
                    <a:lnTo>
                      <a:pt x="516" y="947"/>
                    </a:lnTo>
                    <a:lnTo>
                      <a:pt x="517" y="947"/>
                    </a:lnTo>
                    <a:lnTo>
                      <a:pt x="517" y="947"/>
                    </a:lnTo>
                    <a:lnTo>
                      <a:pt x="525" y="950"/>
                    </a:lnTo>
                    <a:lnTo>
                      <a:pt x="533" y="951"/>
                    </a:lnTo>
                    <a:lnTo>
                      <a:pt x="551" y="954"/>
                    </a:lnTo>
                    <a:lnTo>
                      <a:pt x="559" y="956"/>
                    </a:lnTo>
                    <a:lnTo>
                      <a:pt x="567" y="961"/>
                    </a:lnTo>
                    <a:lnTo>
                      <a:pt x="571" y="967"/>
                    </a:lnTo>
                    <a:lnTo>
                      <a:pt x="576" y="978"/>
                    </a:lnTo>
                    <a:lnTo>
                      <a:pt x="576" y="978"/>
                    </a:lnTo>
                    <a:lnTo>
                      <a:pt x="578" y="985"/>
                    </a:lnTo>
                    <a:lnTo>
                      <a:pt x="579" y="988"/>
                    </a:lnTo>
                    <a:lnTo>
                      <a:pt x="584" y="991"/>
                    </a:lnTo>
                    <a:lnTo>
                      <a:pt x="587" y="993"/>
                    </a:lnTo>
                    <a:lnTo>
                      <a:pt x="592" y="993"/>
                    </a:lnTo>
                    <a:lnTo>
                      <a:pt x="597" y="993"/>
                    </a:lnTo>
                    <a:lnTo>
                      <a:pt x="606" y="989"/>
                    </a:lnTo>
                    <a:lnTo>
                      <a:pt x="606" y="989"/>
                    </a:lnTo>
                    <a:lnTo>
                      <a:pt x="618" y="981"/>
                    </a:lnTo>
                    <a:lnTo>
                      <a:pt x="630" y="974"/>
                    </a:lnTo>
                    <a:lnTo>
                      <a:pt x="630" y="974"/>
                    </a:lnTo>
                    <a:lnTo>
                      <a:pt x="637" y="970"/>
                    </a:lnTo>
                    <a:lnTo>
                      <a:pt x="645" y="967"/>
                    </a:lnTo>
                    <a:lnTo>
                      <a:pt x="648" y="966"/>
                    </a:lnTo>
                    <a:lnTo>
                      <a:pt x="649" y="962"/>
                    </a:lnTo>
                    <a:lnTo>
                      <a:pt x="651" y="959"/>
                    </a:lnTo>
                    <a:lnTo>
                      <a:pt x="649" y="954"/>
                    </a:lnTo>
                    <a:lnTo>
                      <a:pt x="649" y="954"/>
                    </a:lnTo>
                    <a:lnTo>
                      <a:pt x="643" y="942"/>
                    </a:lnTo>
                    <a:lnTo>
                      <a:pt x="635" y="931"/>
                    </a:lnTo>
                    <a:lnTo>
                      <a:pt x="630" y="926"/>
                    </a:lnTo>
                    <a:lnTo>
                      <a:pt x="625" y="923"/>
                    </a:lnTo>
                    <a:lnTo>
                      <a:pt x="621" y="923"/>
                    </a:lnTo>
                    <a:lnTo>
                      <a:pt x="616" y="923"/>
                    </a:lnTo>
                    <a:lnTo>
                      <a:pt x="616" y="923"/>
                    </a:lnTo>
                    <a:lnTo>
                      <a:pt x="608" y="926"/>
                    </a:lnTo>
                    <a:lnTo>
                      <a:pt x="603" y="926"/>
                    </a:lnTo>
                    <a:lnTo>
                      <a:pt x="600" y="926"/>
                    </a:lnTo>
                    <a:lnTo>
                      <a:pt x="597" y="923"/>
                    </a:lnTo>
                    <a:lnTo>
                      <a:pt x="594" y="915"/>
                    </a:lnTo>
                    <a:lnTo>
                      <a:pt x="591" y="908"/>
                    </a:lnTo>
                    <a:lnTo>
                      <a:pt x="591" y="908"/>
                    </a:lnTo>
                    <a:lnTo>
                      <a:pt x="586" y="902"/>
                    </a:lnTo>
                    <a:lnTo>
                      <a:pt x="584" y="896"/>
                    </a:lnTo>
                    <a:lnTo>
                      <a:pt x="581" y="881"/>
                    </a:lnTo>
                    <a:lnTo>
                      <a:pt x="579" y="875"/>
                    </a:lnTo>
                    <a:lnTo>
                      <a:pt x="578" y="869"/>
                    </a:lnTo>
                    <a:lnTo>
                      <a:pt x="573" y="862"/>
                    </a:lnTo>
                    <a:lnTo>
                      <a:pt x="565" y="858"/>
                    </a:lnTo>
                    <a:lnTo>
                      <a:pt x="565" y="858"/>
                    </a:lnTo>
                    <a:lnTo>
                      <a:pt x="575" y="858"/>
                    </a:lnTo>
                    <a:lnTo>
                      <a:pt x="583" y="854"/>
                    </a:lnTo>
                    <a:lnTo>
                      <a:pt x="600" y="846"/>
                    </a:lnTo>
                    <a:lnTo>
                      <a:pt x="608" y="845"/>
                    </a:lnTo>
                    <a:lnTo>
                      <a:pt x="618" y="845"/>
                    </a:lnTo>
                    <a:lnTo>
                      <a:pt x="621" y="846"/>
                    </a:lnTo>
                    <a:lnTo>
                      <a:pt x="625" y="850"/>
                    </a:lnTo>
                    <a:lnTo>
                      <a:pt x="633" y="858"/>
                    </a:lnTo>
                    <a:lnTo>
                      <a:pt x="633" y="858"/>
                    </a:lnTo>
                    <a:lnTo>
                      <a:pt x="637" y="859"/>
                    </a:lnTo>
                    <a:lnTo>
                      <a:pt x="641" y="858"/>
                    </a:lnTo>
                    <a:lnTo>
                      <a:pt x="646" y="858"/>
                    </a:lnTo>
                    <a:lnTo>
                      <a:pt x="648" y="856"/>
                    </a:lnTo>
                    <a:lnTo>
                      <a:pt x="648" y="856"/>
                    </a:lnTo>
                    <a:lnTo>
                      <a:pt x="651" y="850"/>
                    </a:lnTo>
                    <a:lnTo>
                      <a:pt x="654" y="846"/>
                    </a:lnTo>
                    <a:lnTo>
                      <a:pt x="657" y="845"/>
                    </a:lnTo>
                    <a:lnTo>
                      <a:pt x="660" y="845"/>
                    </a:lnTo>
                    <a:lnTo>
                      <a:pt x="667" y="848"/>
                    </a:lnTo>
                    <a:lnTo>
                      <a:pt x="673" y="853"/>
                    </a:lnTo>
                    <a:lnTo>
                      <a:pt x="673" y="853"/>
                    </a:lnTo>
                    <a:lnTo>
                      <a:pt x="691" y="864"/>
                    </a:lnTo>
                    <a:lnTo>
                      <a:pt x="705" y="878"/>
                    </a:lnTo>
                    <a:lnTo>
                      <a:pt x="735" y="907"/>
                    </a:lnTo>
                    <a:lnTo>
                      <a:pt x="735" y="907"/>
                    </a:lnTo>
                    <a:close/>
                    <a:moveTo>
                      <a:pt x="157" y="615"/>
                    </a:moveTo>
                    <a:lnTo>
                      <a:pt x="157" y="615"/>
                    </a:lnTo>
                    <a:lnTo>
                      <a:pt x="152" y="613"/>
                    </a:lnTo>
                    <a:lnTo>
                      <a:pt x="147" y="611"/>
                    </a:lnTo>
                    <a:lnTo>
                      <a:pt x="138" y="613"/>
                    </a:lnTo>
                    <a:lnTo>
                      <a:pt x="133" y="611"/>
                    </a:lnTo>
                    <a:lnTo>
                      <a:pt x="130" y="610"/>
                    </a:lnTo>
                    <a:lnTo>
                      <a:pt x="128" y="607"/>
                    </a:lnTo>
                    <a:lnTo>
                      <a:pt x="128" y="602"/>
                    </a:lnTo>
                    <a:lnTo>
                      <a:pt x="128" y="602"/>
                    </a:lnTo>
                    <a:lnTo>
                      <a:pt x="130" y="596"/>
                    </a:lnTo>
                    <a:lnTo>
                      <a:pt x="135" y="592"/>
                    </a:lnTo>
                    <a:lnTo>
                      <a:pt x="139" y="591"/>
                    </a:lnTo>
                    <a:lnTo>
                      <a:pt x="144" y="591"/>
                    </a:lnTo>
                    <a:lnTo>
                      <a:pt x="157" y="592"/>
                    </a:lnTo>
                    <a:lnTo>
                      <a:pt x="168" y="594"/>
                    </a:lnTo>
                    <a:lnTo>
                      <a:pt x="168" y="594"/>
                    </a:lnTo>
                    <a:lnTo>
                      <a:pt x="174" y="596"/>
                    </a:lnTo>
                    <a:lnTo>
                      <a:pt x="181" y="600"/>
                    </a:lnTo>
                    <a:lnTo>
                      <a:pt x="192" y="615"/>
                    </a:lnTo>
                    <a:lnTo>
                      <a:pt x="192" y="615"/>
                    </a:lnTo>
                    <a:lnTo>
                      <a:pt x="181" y="618"/>
                    </a:lnTo>
                    <a:lnTo>
                      <a:pt x="173" y="619"/>
                    </a:lnTo>
                    <a:lnTo>
                      <a:pt x="163" y="618"/>
                    </a:lnTo>
                    <a:lnTo>
                      <a:pt x="157" y="615"/>
                    </a:lnTo>
                    <a:lnTo>
                      <a:pt x="157" y="615"/>
                    </a:lnTo>
                    <a:close/>
                    <a:moveTo>
                      <a:pt x="538" y="619"/>
                    </a:moveTo>
                    <a:lnTo>
                      <a:pt x="538" y="619"/>
                    </a:lnTo>
                    <a:lnTo>
                      <a:pt x="540" y="621"/>
                    </a:lnTo>
                    <a:lnTo>
                      <a:pt x="540" y="621"/>
                    </a:lnTo>
                    <a:lnTo>
                      <a:pt x="535" y="624"/>
                    </a:lnTo>
                    <a:lnTo>
                      <a:pt x="535" y="624"/>
                    </a:lnTo>
                    <a:lnTo>
                      <a:pt x="533" y="621"/>
                    </a:lnTo>
                    <a:lnTo>
                      <a:pt x="533" y="621"/>
                    </a:lnTo>
                    <a:lnTo>
                      <a:pt x="538" y="619"/>
                    </a:lnTo>
                    <a:lnTo>
                      <a:pt x="538" y="619"/>
                    </a:lnTo>
                    <a:close/>
                    <a:moveTo>
                      <a:pt x="549" y="824"/>
                    </a:moveTo>
                    <a:lnTo>
                      <a:pt x="549" y="824"/>
                    </a:lnTo>
                    <a:lnTo>
                      <a:pt x="537" y="834"/>
                    </a:lnTo>
                    <a:lnTo>
                      <a:pt x="530" y="837"/>
                    </a:lnTo>
                    <a:lnTo>
                      <a:pt x="525" y="839"/>
                    </a:lnTo>
                    <a:lnTo>
                      <a:pt x="519" y="837"/>
                    </a:lnTo>
                    <a:lnTo>
                      <a:pt x="513" y="835"/>
                    </a:lnTo>
                    <a:lnTo>
                      <a:pt x="505" y="832"/>
                    </a:lnTo>
                    <a:lnTo>
                      <a:pt x="498" y="826"/>
                    </a:lnTo>
                    <a:lnTo>
                      <a:pt x="498" y="826"/>
                    </a:lnTo>
                    <a:lnTo>
                      <a:pt x="487" y="816"/>
                    </a:lnTo>
                    <a:lnTo>
                      <a:pt x="475" y="808"/>
                    </a:lnTo>
                    <a:lnTo>
                      <a:pt x="460" y="804"/>
                    </a:lnTo>
                    <a:lnTo>
                      <a:pt x="446" y="800"/>
                    </a:lnTo>
                    <a:lnTo>
                      <a:pt x="446" y="800"/>
                    </a:lnTo>
                    <a:lnTo>
                      <a:pt x="433" y="797"/>
                    </a:lnTo>
                    <a:lnTo>
                      <a:pt x="422" y="794"/>
                    </a:lnTo>
                    <a:lnTo>
                      <a:pt x="409" y="789"/>
                    </a:lnTo>
                    <a:lnTo>
                      <a:pt x="398" y="783"/>
                    </a:lnTo>
                    <a:lnTo>
                      <a:pt x="398" y="783"/>
                    </a:lnTo>
                    <a:lnTo>
                      <a:pt x="389" y="775"/>
                    </a:lnTo>
                    <a:lnTo>
                      <a:pt x="378" y="767"/>
                    </a:lnTo>
                    <a:lnTo>
                      <a:pt x="351" y="751"/>
                    </a:lnTo>
                    <a:lnTo>
                      <a:pt x="351" y="751"/>
                    </a:lnTo>
                    <a:lnTo>
                      <a:pt x="368" y="756"/>
                    </a:lnTo>
                    <a:lnTo>
                      <a:pt x="386" y="761"/>
                    </a:lnTo>
                    <a:lnTo>
                      <a:pt x="400" y="764"/>
                    </a:lnTo>
                    <a:lnTo>
                      <a:pt x="406" y="764"/>
                    </a:lnTo>
                    <a:lnTo>
                      <a:pt x="413" y="762"/>
                    </a:lnTo>
                    <a:lnTo>
                      <a:pt x="413" y="762"/>
                    </a:lnTo>
                    <a:lnTo>
                      <a:pt x="427" y="758"/>
                    </a:lnTo>
                    <a:lnTo>
                      <a:pt x="440" y="758"/>
                    </a:lnTo>
                    <a:lnTo>
                      <a:pt x="452" y="758"/>
                    </a:lnTo>
                    <a:lnTo>
                      <a:pt x="465" y="761"/>
                    </a:lnTo>
                    <a:lnTo>
                      <a:pt x="476" y="764"/>
                    </a:lnTo>
                    <a:lnTo>
                      <a:pt x="487" y="769"/>
                    </a:lnTo>
                    <a:lnTo>
                      <a:pt x="510" y="783"/>
                    </a:lnTo>
                    <a:lnTo>
                      <a:pt x="510" y="783"/>
                    </a:lnTo>
                    <a:lnTo>
                      <a:pt x="519" y="786"/>
                    </a:lnTo>
                    <a:lnTo>
                      <a:pt x="527" y="789"/>
                    </a:lnTo>
                    <a:lnTo>
                      <a:pt x="537" y="789"/>
                    </a:lnTo>
                    <a:lnTo>
                      <a:pt x="546" y="789"/>
                    </a:lnTo>
                    <a:lnTo>
                      <a:pt x="546" y="789"/>
                    </a:lnTo>
                    <a:lnTo>
                      <a:pt x="556" y="789"/>
                    </a:lnTo>
                    <a:lnTo>
                      <a:pt x="564" y="791"/>
                    </a:lnTo>
                    <a:lnTo>
                      <a:pt x="571" y="794"/>
                    </a:lnTo>
                    <a:lnTo>
                      <a:pt x="578" y="800"/>
                    </a:lnTo>
                    <a:lnTo>
                      <a:pt x="578" y="800"/>
                    </a:lnTo>
                    <a:lnTo>
                      <a:pt x="549" y="824"/>
                    </a:lnTo>
                    <a:lnTo>
                      <a:pt x="549" y="824"/>
                    </a:lnTo>
                    <a:close/>
                    <a:moveTo>
                      <a:pt x="597" y="683"/>
                    </a:moveTo>
                    <a:lnTo>
                      <a:pt x="597" y="683"/>
                    </a:lnTo>
                    <a:lnTo>
                      <a:pt x="595" y="681"/>
                    </a:lnTo>
                    <a:lnTo>
                      <a:pt x="594" y="678"/>
                    </a:lnTo>
                    <a:lnTo>
                      <a:pt x="591" y="677"/>
                    </a:lnTo>
                    <a:lnTo>
                      <a:pt x="587" y="677"/>
                    </a:lnTo>
                    <a:lnTo>
                      <a:pt x="587" y="677"/>
                    </a:lnTo>
                    <a:lnTo>
                      <a:pt x="576" y="677"/>
                    </a:lnTo>
                    <a:lnTo>
                      <a:pt x="565" y="677"/>
                    </a:lnTo>
                    <a:lnTo>
                      <a:pt x="559" y="675"/>
                    </a:lnTo>
                    <a:lnTo>
                      <a:pt x="554" y="672"/>
                    </a:lnTo>
                    <a:lnTo>
                      <a:pt x="549" y="669"/>
                    </a:lnTo>
                    <a:lnTo>
                      <a:pt x="544" y="664"/>
                    </a:lnTo>
                    <a:lnTo>
                      <a:pt x="544" y="664"/>
                    </a:lnTo>
                    <a:lnTo>
                      <a:pt x="535" y="656"/>
                    </a:lnTo>
                    <a:lnTo>
                      <a:pt x="524" y="651"/>
                    </a:lnTo>
                    <a:lnTo>
                      <a:pt x="502" y="640"/>
                    </a:lnTo>
                    <a:lnTo>
                      <a:pt x="502" y="640"/>
                    </a:lnTo>
                    <a:lnTo>
                      <a:pt x="510" y="637"/>
                    </a:lnTo>
                    <a:lnTo>
                      <a:pt x="521" y="635"/>
                    </a:lnTo>
                    <a:lnTo>
                      <a:pt x="530" y="635"/>
                    </a:lnTo>
                    <a:lnTo>
                      <a:pt x="541" y="637"/>
                    </a:lnTo>
                    <a:lnTo>
                      <a:pt x="554" y="640"/>
                    </a:lnTo>
                    <a:lnTo>
                      <a:pt x="565" y="643"/>
                    </a:lnTo>
                    <a:lnTo>
                      <a:pt x="578" y="648"/>
                    </a:lnTo>
                    <a:lnTo>
                      <a:pt x="589" y="654"/>
                    </a:lnTo>
                    <a:lnTo>
                      <a:pt x="600" y="661"/>
                    </a:lnTo>
                    <a:lnTo>
                      <a:pt x="610" y="669"/>
                    </a:lnTo>
                    <a:lnTo>
                      <a:pt x="621" y="677"/>
                    </a:lnTo>
                    <a:lnTo>
                      <a:pt x="629" y="686"/>
                    </a:lnTo>
                    <a:lnTo>
                      <a:pt x="637" y="694"/>
                    </a:lnTo>
                    <a:lnTo>
                      <a:pt x="643" y="704"/>
                    </a:lnTo>
                    <a:lnTo>
                      <a:pt x="646" y="715"/>
                    </a:lnTo>
                    <a:lnTo>
                      <a:pt x="649" y="724"/>
                    </a:lnTo>
                    <a:lnTo>
                      <a:pt x="649" y="724"/>
                    </a:lnTo>
                    <a:lnTo>
                      <a:pt x="641" y="719"/>
                    </a:lnTo>
                    <a:lnTo>
                      <a:pt x="633" y="718"/>
                    </a:lnTo>
                    <a:lnTo>
                      <a:pt x="616" y="711"/>
                    </a:lnTo>
                    <a:lnTo>
                      <a:pt x="610" y="707"/>
                    </a:lnTo>
                    <a:lnTo>
                      <a:pt x="603" y="702"/>
                    </a:lnTo>
                    <a:lnTo>
                      <a:pt x="598" y="694"/>
                    </a:lnTo>
                    <a:lnTo>
                      <a:pt x="597" y="683"/>
                    </a:lnTo>
                    <a:lnTo>
                      <a:pt x="597" y="68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6" name="Freeform 128">
                <a:extLst>
                  <a:ext uri="{FF2B5EF4-FFF2-40B4-BE49-F238E27FC236}">
                    <a16:creationId xmlns:a16="http://schemas.microsoft.com/office/drawing/2014/main" id="{8EECB418-E4B9-EB9E-855F-15515995F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7" name="Freeform 129">
                <a:extLst>
                  <a:ext uri="{FF2B5EF4-FFF2-40B4-BE49-F238E27FC236}">
                    <a16:creationId xmlns:a16="http://schemas.microsoft.com/office/drawing/2014/main" id="{A9EA2003-3FDD-67E3-FD68-16945C97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8" name="Freeform 130">
                <a:extLst>
                  <a:ext uri="{FF2B5EF4-FFF2-40B4-BE49-F238E27FC236}">
                    <a16:creationId xmlns:a16="http://schemas.microsoft.com/office/drawing/2014/main" id="{9BC8FE53-1343-D4DC-502E-1FE8AC94E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2762"/>
                <a:ext cx="577" cy="301"/>
              </a:xfrm>
              <a:custGeom>
                <a:avLst/>
                <a:gdLst>
                  <a:gd name="T0" fmla="*/ 1125 w 1153"/>
                  <a:gd name="T1" fmla="*/ 99 h 602"/>
                  <a:gd name="T2" fmla="*/ 1094 w 1153"/>
                  <a:gd name="T3" fmla="*/ 78 h 602"/>
                  <a:gd name="T4" fmla="*/ 1036 w 1153"/>
                  <a:gd name="T5" fmla="*/ 43 h 602"/>
                  <a:gd name="T6" fmla="*/ 991 w 1153"/>
                  <a:gd name="T7" fmla="*/ 48 h 602"/>
                  <a:gd name="T8" fmla="*/ 952 w 1153"/>
                  <a:gd name="T9" fmla="*/ 48 h 602"/>
                  <a:gd name="T10" fmla="*/ 918 w 1153"/>
                  <a:gd name="T11" fmla="*/ 21 h 602"/>
                  <a:gd name="T12" fmla="*/ 902 w 1153"/>
                  <a:gd name="T13" fmla="*/ 7 h 602"/>
                  <a:gd name="T14" fmla="*/ 882 w 1153"/>
                  <a:gd name="T15" fmla="*/ 10 h 602"/>
                  <a:gd name="T16" fmla="*/ 820 w 1153"/>
                  <a:gd name="T17" fmla="*/ 8 h 602"/>
                  <a:gd name="T18" fmla="*/ 774 w 1153"/>
                  <a:gd name="T19" fmla="*/ 0 h 602"/>
                  <a:gd name="T20" fmla="*/ 740 w 1153"/>
                  <a:gd name="T21" fmla="*/ 21 h 602"/>
                  <a:gd name="T22" fmla="*/ 728 w 1153"/>
                  <a:gd name="T23" fmla="*/ 61 h 602"/>
                  <a:gd name="T24" fmla="*/ 686 w 1153"/>
                  <a:gd name="T25" fmla="*/ 105 h 602"/>
                  <a:gd name="T26" fmla="*/ 635 w 1153"/>
                  <a:gd name="T27" fmla="*/ 102 h 602"/>
                  <a:gd name="T28" fmla="*/ 588 w 1153"/>
                  <a:gd name="T29" fmla="*/ 86 h 602"/>
                  <a:gd name="T30" fmla="*/ 553 w 1153"/>
                  <a:gd name="T31" fmla="*/ 91 h 602"/>
                  <a:gd name="T32" fmla="*/ 537 w 1153"/>
                  <a:gd name="T33" fmla="*/ 113 h 602"/>
                  <a:gd name="T34" fmla="*/ 505 w 1153"/>
                  <a:gd name="T35" fmla="*/ 126 h 602"/>
                  <a:gd name="T36" fmla="*/ 462 w 1153"/>
                  <a:gd name="T37" fmla="*/ 150 h 602"/>
                  <a:gd name="T38" fmla="*/ 451 w 1153"/>
                  <a:gd name="T39" fmla="*/ 169 h 602"/>
                  <a:gd name="T40" fmla="*/ 407 w 1153"/>
                  <a:gd name="T41" fmla="*/ 175 h 602"/>
                  <a:gd name="T42" fmla="*/ 319 w 1153"/>
                  <a:gd name="T43" fmla="*/ 183 h 602"/>
                  <a:gd name="T44" fmla="*/ 251 w 1153"/>
                  <a:gd name="T45" fmla="*/ 175 h 602"/>
                  <a:gd name="T46" fmla="*/ 199 w 1153"/>
                  <a:gd name="T47" fmla="*/ 146 h 602"/>
                  <a:gd name="T48" fmla="*/ 173 w 1153"/>
                  <a:gd name="T49" fmla="*/ 127 h 602"/>
                  <a:gd name="T50" fmla="*/ 154 w 1153"/>
                  <a:gd name="T51" fmla="*/ 134 h 602"/>
                  <a:gd name="T52" fmla="*/ 146 w 1153"/>
                  <a:gd name="T53" fmla="*/ 159 h 602"/>
                  <a:gd name="T54" fmla="*/ 124 w 1153"/>
                  <a:gd name="T55" fmla="*/ 191 h 602"/>
                  <a:gd name="T56" fmla="*/ 92 w 1153"/>
                  <a:gd name="T57" fmla="*/ 196 h 602"/>
                  <a:gd name="T58" fmla="*/ 79 w 1153"/>
                  <a:gd name="T59" fmla="*/ 205 h 602"/>
                  <a:gd name="T60" fmla="*/ 76 w 1153"/>
                  <a:gd name="T61" fmla="*/ 231 h 602"/>
                  <a:gd name="T62" fmla="*/ 59 w 1153"/>
                  <a:gd name="T63" fmla="*/ 254 h 602"/>
                  <a:gd name="T64" fmla="*/ 43 w 1153"/>
                  <a:gd name="T65" fmla="*/ 274 h 602"/>
                  <a:gd name="T66" fmla="*/ 46 w 1153"/>
                  <a:gd name="T67" fmla="*/ 302 h 602"/>
                  <a:gd name="T68" fmla="*/ 48 w 1153"/>
                  <a:gd name="T69" fmla="*/ 340 h 602"/>
                  <a:gd name="T70" fmla="*/ 29 w 1153"/>
                  <a:gd name="T71" fmla="*/ 353 h 602"/>
                  <a:gd name="T72" fmla="*/ 13 w 1153"/>
                  <a:gd name="T73" fmla="*/ 362 h 602"/>
                  <a:gd name="T74" fmla="*/ 30 w 1153"/>
                  <a:gd name="T75" fmla="*/ 388 h 602"/>
                  <a:gd name="T76" fmla="*/ 49 w 1153"/>
                  <a:gd name="T77" fmla="*/ 424 h 602"/>
                  <a:gd name="T78" fmla="*/ 119 w 1153"/>
                  <a:gd name="T79" fmla="*/ 482 h 602"/>
                  <a:gd name="T80" fmla="*/ 173 w 1153"/>
                  <a:gd name="T81" fmla="*/ 528 h 602"/>
                  <a:gd name="T82" fmla="*/ 256 w 1153"/>
                  <a:gd name="T83" fmla="*/ 574 h 602"/>
                  <a:gd name="T84" fmla="*/ 315 w 1153"/>
                  <a:gd name="T85" fmla="*/ 596 h 602"/>
                  <a:gd name="T86" fmla="*/ 392 w 1153"/>
                  <a:gd name="T87" fmla="*/ 602 h 602"/>
                  <a:gd name="T88" fmla="*/ 411 w 1153"/>
                  <a:gd name="T89" fmla="*/ 590 h 602"/>
                  <a:gd name="T90" fmla="*/ 469 w 1153"/>
                  <a:gd name="T91" fmla="*/ 563 h 602"/>
                  <a:gd name="T92" fmla="*/ 523 w 1153"/>
                  <a:gd name="T93" fmla="*/ 550 h 602"/>
                  <a:gd name="T94" fmla="*/ 572 w 1153"/>
                  <a:gd name="T95" fmla="*/ 529 h 602"/>
                  <a:gd name="T96" fmla="*/ 608 w 1153"/>
                  <a:gd name="T97" fmla="*/ 515 h 602"/>
                  <a:gd name="T98" fmla="*/ 696 w 1153"/>
                  <a:gd name="T99" fmla="*/ 515 h 602"/>
                  <a:gd name="T100" fmla="*/ 769 w 1153"/>
                  <a:gd name="T101" fmla="*/ 513 h 602"/>
                  <a:gd name="T102" fmla="*/ 796 w 1153"/>
                  <a:gd name="T103" fmla="*/ 510 h 602"/>
                  <a:gd name="T104" fmla="*/ 807 w 1153"/>
                  <a:gd name="T105" fmla="*/ 496 h 602"/>
                  <a:gd name="T106" fmla="*/ 842 w 1153"/>
                  <a:gd name="T107" fmla="*/ 488 h 602"/>
                  <a:gd name="T108" fmla="*/ 863 w 1153"/>
                  <a:gd name="T109" fmla="*/ 482 h 602"/>
                  <a:gd name="T110" fmla="*/ 910 w 1153"/>
                  <a:gd name="T111" fmla="*/ 415 h 602"/>
                  <a:gd name="T112" fmla="*/ 967 w 1153"/>
                  <a:gd name="T113" fmla="*/ 305 h 602"/>
                  <a:gd name="T114" fmla="*/ 1026 w 1153"/>
                  <a:gd name="T115" fmla="*/ 197 h 602"/>
                  <a:gd name="T116" fmla="*/ 1066 w 1153"/>
                  <a:gd name="T117" fmla="*/ 162 h 602"/>
                  <a:gd name="T118" fmla="*/ 1107 w 1153"/>
                  <a:gd name="T119" fmla="*/ 151 h 602"/>
                  <a:gd name="T120" fmla="*/ 1145 w 1153"/>
                  <a:gd name="T121" fmla="*/ 129 h 602"/>
                  <a:gd name="T122" fmla="*/ 1153 w 1153"/>
                  <a:gd name="T123" fmla="*/ 110 h 602"/>
                  <a:gd name="T124" fmla="*/ 1137 w 1153"/>
                  <a:gd name="T125" fmla="*/ 10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3" h="602">
                    <a:moveTo>
                      <a:pt x="1137" y="102"/>
                    </a:moveTo>
                    <a:lnTo>
                      <a:pt x="1137" y="102"/>
                    </a:lnTo>
                    <a:lnTo>
                      <a:pt x="1129" y="100"/>
                    </a:lnTo>
                    <a:lnTo>
                      <a:pt x="1125" y="99"/>
                    </a:lnTo>
                    <a:lnTo>
                      <a:pt x="1114" y="94"/>
                    </a:lnTo>
                    <a:lnTo>
                      <a:pt x="1104" y="86"/>
                    </a:lnTo>
                    <a:lnTo>
                      <a:pt x="1094" y="78"/>
                    </a:lnTo>
                    <a:lnTo>
                      <a:pt x="1094" y="78"/>
                    </a:lnTo>
                    <a:lnTo>
                      <a:pt x="1072" y="61"/>
                    </a:lnTo>
                    <a:lnTo>
                      <a:pt x="1061" y="53"/>
                    </a:lnTo>
                    <a:lnTo>
                      <a:pt x="1048" y="46"/>
                    </a:lnTo>
                    <a:lnTo>
                      <a:pt x="1036" y="43"/>
                    </a:lnTo>
                    <a:lnTo>
                      <a:pt x="1023" y="42"/>
                    </a:lnTo>
                    <a:lnTo>
                      <a:pt x="1007" y="43"/>
                    </a:lnTo>
                    <a:lnTo>
                      <a:pt x="991" y="48"/>
                    </a:lnTo>
                    <a:lnTo>
                      <a:pt x="991" y="48"/>
                    </a:lnTo>
                    <a:lnTo>
                      <a:pt x="982" y="51"/>
                    </a:lnTo>
                    <a:lnTo>
                      <a:pt x="971" y="51"/>
                    </a:lnTo>
                    <a:lnTo>
                      <a:pt x="961" y="50"/>
                    </a:lnTo>
                    <a:lnTo>
                      <a:pt x="952" y="48"/>
                    </a:lnTo>
                    <a:lnTo>
                      <a:pt x="942" y="43"/>
                    </a:lnTo>
                    <a:lnTo>
                      <a:pt x="934" y="37"/>
                    </a:lnTo>
                    <a:lnTo>
                      <a:pt x="926" y="29"/>
                    </a:lnTo>
                    <a:lnTo>
                      <a:pt x="918" y="21"/>
                    </a:lnTo>
                    <a:lnTo>
                      <a:pt x="918" y="21"/>
                    </a:lnTo>
                    <a:lnTo>
                      <a:pt x="913" y="15"/>
                    </a:lnTo>
                    <a:lnTo>
                      <a:pt x="909" y="10"/>
                    </a:lnTo>
                    <a:lnTo>
                      <a:pt x="902" y="7"/>
                    </a:lnTo>
                    <a:lnTo>
                      <a:pt x="899" y="7"/>
                    </a:lnTo>
                    <a:lnTo>
                      <a:pt x="894" y="7"/>
                    </a:lnTo>
                    <a:lnTo>
                      <a:pt x="894" y="7"/>
                    </a:lnTo>
                    <a:lnTo>
                      <a:pt x="882" y="10"/>
                    </a:lnTo>
                    <a:lnTo>
                      <a:pt x="869" y="11"/>
                    </a:lnTo>
                    <a:lnTo>
                      <a:pt x="856" y="11"/>
                    </a:lnTo>
                    <a:lnTo>
                      <a:pt x="845" y="11"/>
                    </a:lnTo>
                    <a:lnTo>
                      <a:pt x="820" y="8"/>
                    </a:lnTo>
                    <a:lnTo>
                      <a:pt x="796" y="2"/>
                    </a:lnTo>
                    <a:lnTo>
                      <a:pt x="796" y="2"/>
                    </a:lnTo>
                    <a:lnTo>
                      <a:pt x="783" y="0"/>
                    </a:lnTo>
                    <a:lnTo>
                      <a:pt x="774" y="0"/>
                    </a:lnTo>
                    <a:lnTo>
                      <a:pt x="762" y="2"/>
                    </a:lnTo>
                    <a:lnTo>
                      <a:pt x="755" y="7"/>
                    </a:lnTo>
                    <a:lnTo>
                      <a:pt x="747" y="13"/>
                    </a:lnTo>
                    <a:lnTo>
                      <a:pt x="740" y="21"/>
                    </a:lnTo>
                    <a:lnTo>
                      <a:pt x="735" y="3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28" y="61"/>
                    </a:lnTo>
                    <a:lnTo>
                      <a:pt x="721" y="77"/>
                    </a:lnTo>
                    <a:lnTo>
                      <a:pt x="712" y="89"/>
                    </a:lnTo>
                    <a:lnTo>
                      <a:pt x="701" y="99"/>
                    </a:lnTo>
                    <a:lnTo>
                      <a:pt x="686" y="105"/>
                    </a:lnTo>
                    <a:lnTo>
                      <a:pt x="672" y="107"/>
                    </a:lnTo>
                    <a:lnTo>
                      <a:pt x="654" y="107"/>
                    </a:lnTo>
                    <a:lnTo>
                      <a:pt x="635" y="102"/>
                    </a:lnTo>
                    <a:lnTo>
                      <a:pt x="635" y="102"/>
                    </a:lnTo>
                    <a:lnTo>
                      <a:pt x="621" y="97"/>
                    </a:lnTo>
                    <a:lnTo>
                      <a:pt x="607" y="91"/>
                    </a:lnTo>
                    <a:lnTo>
                      <a:pt x="607" y="91"/>
                    </a:lnTo>
                    <a:lnTo>
                      <a:pt x="588" y="86"/>
                    </a:lnTo>
                    <a:lnTo>
                      <a:pt x="578" y="85"/>
                    </a:lnTo>
                    <a:lnTo>
                      <a:pt x="569" y="85"/>
                    </a:lnTo>
                    <a:lnTo>
                      <a:pt x="561" y="86"/>
                    </a:lnTo>
                    <a:lnTo>
                      <a:pt x="553" y="91"/>
                    </a:lnTo>
                    <a:lnTo>
                      <a:pt x="546" y="99"/>
                    </a:lnTo>
                    <a:lnTo>
                      <a:pt x="540" y="108"/>
                    </a:lnTo>
                    <a:lnTo>
                      <a:pt x="540" y="108"/>
                    </a:lnTo>
                    <a:lnTo>
                      <a:pt x="537" y="113"/>
                    </a:lnTo>
                    <a:lnTo>
                      <a:pt x="534" y="118"/>
                    </a:lnTo>
                    <a:lnTo>
                      <a:pt x="526" y="123"/>
                    </a:lnTo>
                    <a:lnTo>
                      <a:pt x="516" y="124"/>
                    </a:lnTo>
                    <a:lnTo>
                      <a:pt x="505" y="126"/>
                    </a:lnTo>
                    <a:lnTo>
                      <a:pt x="505" y="126"/>
                    </a:lnTo>
                    <a:lnTo>
                      <a:pt x="454" y="126"/>
                    </a:lnTo>
                    <a:lnTo>
                      <a:pt x="454" y="126"/>
                    </a:lnTo>
                    <a:lnTo>
                      <a:pt x="462" y="150"/>
                    </a:lnTo>
                    <a:lnTo>
                      <a:pt x="464" y="158"/>
                    </a:lnTo>
                    <a:lnTo>
                      <a:pt x="462" y="162"/>
                    </a:lnTo>
                    <a:lnTo>
                      <a:pt x="459" y="166"/>
                    </a:lnTo>
                    <a:lnTo>
                      <a:pt x="451" y="169"/>
                    </a:lnTo>
                    <a:lnTo>
                      <a:pt x="427" y="170"/>
                    </a:lnTo>
                    <a:lnTo>
                      <a:pt x="427" y="170"/>
                    </a:lnTo>
                    <a:lnTo>
                      <a:pt x="418" y="172"/>
                    </a:lnTo>
                    <a:lnTo>
                      <a:pt x="407" y="175"/>
                    </a:lnTo>
                    <a:lnTo>
                      <a:pt x="407" y="175"/>
                    </a:lnTo>
                    <a:lnTo>
                      <a:pt x="378" y="178"/>
                    </a:lnTo>
                    <a:lnTo>
                      <a:pt x="348" y="181"/>
                    </a:lnTo>
                    <a:lnTo>
                      <a:pt x="319" y="183"/>
                    </a:lnTo>
                    <a:lnTo>
                      <a:pt x="292" y="183"/>
                    </a:lnTo>
                    <a:lnTo>
                      <a:pt x="278" y="181"/>
                    </a:lnTo>
                    <a:lnTo>
                      <a:pt x="264" y="178"/>
                    </a:lnTo>
                    <a:lnTo>
                      <a:pt x="251" y="175"/>
                    </a:lnTo>
                    <a:lnTo>
                      <a:pt x="237" y="170"/>
                    </a:lnTo>
                    <a:lnTo>
                      <a:pt x="224" y="164"/>
                    </a:lnTo>
                    <a:lnTo>
                      <a:pt x="211" y="156"/>
                    </a:lnTo>
                    <a:lnTo>
                      <a:pt x="199" y="146"/>
                    </a:lnTo>
                    <a:lnTo>
                      <a:pt x="186" y="137"/>
                    </a:lnTo>
                    <a:lnTo>
                      <a:pt x="186" y="137"/>
                    </a:lnTo>
                    <a:lnTo>
                      <a:pt x="180" y="131"/>
                    </a:lnTo>
                    <a:lnTo>
                      <a:pt x="173" y="127"/>
                    </a:lnTo>
                    <a:lnTo>
                      <a:pt x="168" y="126"/>
                    </a:lnTo>
                    <a:lnTo>
                      <a:pt x="164" y="127"/>
                    </a:lnTo>
                    <a:lnTo>
                      <a:pt x="159" y="131"/>
                    </a:lnTo>
                    <a:lnTo>
                      <a:pt x="154" y="134"/>
                    </a:lnTo>
                    <a:lnTo>
                      <a:pt x="151" y="140"/>
                    </a:lnTo>
                    <a:lnTo>
                      <a:pt x="149" y="150"/>
                    </a:lnTo>
                    <a:lnTo>
                      <a:pt x="149" y="150"/>
                    </a:lnTo>
                    <a:lnTo>
                      <a:pt x="146" y="159"/>
                    </a:lnTo>
                    <a:lnTo>
                      <a:pt x="141" y="169"/>
                    </a:lnTo>
                    <a:lnTo>
                      <a:pt x="137" y="178"/>
                    </a:lnTo>
                    <a:lnTo>
                      <a:pt x="132" y="185"/>
                    </a:lnTo>
                    <a:lnTo>
                      <a:pt x="124" y="191"/>
                    </a:lnTo>
                    <a:lnTo>
                      <a:pt x="114" y="194"/>
                    </a:lnTo>
                    <a:lnTo>
                      <a:pt x="105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87" y="196"/>
                    </a:lnTo>
                    <a:lnTo>
                      <a:pt x="83" y="197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79" y="215"/>
                    </a:lnTo>
                    <a:lnTo>
                      <a:pt x="78" y="223"/>
                    </a:lnTo>
                    <a:lnTo>
                      <a:pt x="76" y="231"/>
                    </a:lnTo>
                    <a:lnTo>
                      <a:pt x="73" y="237"/>
                    </a:lnTo>
                    <a:lnTo>
                      <a:pt x="70" y="243"/>
                    </a:lnTo>
                    <a:lnTo>
                      <a:pt x="65" y="250"/>
                    </a:lnTo>
                    <a:lnTo>
                      <a:pt x="59" y="254"/>
                    </a:lnTo>
                    <a:lnTo>
                      <a:pt x="51" y="261"/>
                    </a:lnTo>
                    <a:lnTo>
                      <a:pt x="51" y="261"/>
                    </a:lnTo>
                    <a:lnTo>
                      <a:pt x="46" y="266"/>
                    </a:lnTo>
                    <a:lnTo>
                      <a:pt x="43" y="274"/>
                    </a:lnTo>
                    <a:lnTo>
                      <a:pt x="41" y="281"/>
                    </a:lnTo>
                    <a:lnTo>
                      <a:pt x="41" y="289"/>
                    </a:lnTo>
                    <a:lnTo>
                      <a:pt x="41" y="289"/>
                    </a:lnTo>
                    <a:lnTo>
                      <a:pt x="46" y="302"/>
                    </a:lnTo>
                    <a:lnTo>
                      <a:pt x="49" y="315"/>
                    </a:lnTo>
                    <a:lnTo>
                      <a:pt x="51" y="326"/>
                    </a:lnTo>
                    <a:lnTo>
                      <a:pt x="49" y="337"/>
                    </a:lnTo>
                    <a:lnTo>
                      <a:pt x="48" y="340"/>
                    </a:lnTo>
                    <a:lnTo>
                      <a:pt x="44" y="345"/>
                    </a:lnTo>
                    <a:lnTo>
                      <a:pt x="40" y="348"/>
                    </a:lnTo>
                    <a:lnTo>
                      <a:pt x="35" y="351"/>
                    </a:lnTo>
                    <a:lnTo>
                      <a:pt x="29" y="353"/>
                    </a:lnTo>
                    <a:lnTo>
                      <a:pt x="21" y="35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13" y="362"/>
                    </a:lnTo>
                    <a:lnTo>
                      <a:pt x="21" y="370"/>
                    </a:lnTo>
                    <a:lnTo>
                      <a:pt x="27" y="378"/>
                    </a:lnTo>
                    <a:lnTo>
                      <a:pt x="30" y="388"/>
                    </a:lnTo>
                    <a:lnTo>
                      <a:pt x="30" y="388"/>
                    </a:lnTo>
                    <a:lnTo>
                      <a:pt x="33" y="399"/>
                    </a:lnTo>
                    <a:lnTo>
                      <a:pt x="38" y="409"/>
                    </a:lnTo>
                    <a:lnTo>
                      <a:pt x="43" y="416"/>
                    </a:lnTo>
                    <a:lnTo>
                      <a:pt x="49" y="424"/>
                    </a:lnTo>
                    <a:lnTo>
                      <a:pt x="62" y="439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119" y="482"/>
                    </a:lnTo>
                    <a:lnTo>
                      <a:pt x="140" y="497"/>
                    </a:lnTo>
                    <a:lnTo>
                      <a:pt x="159" y="515"/>
                    </a:lnTo>
                    <a:lnTo>
                      <a:pt x="159" y="515"/>
                    </a:lnTo>
                    <a:lnTo>
                      <a:pt x="173" y="528"/>
                    </a:lnTo>
                    <a:lnTo>
                      <a:pt x="189" y="539"/>
                    </a:lnTo>
                    <a:lnTo>
                      <a:pt x="205" y="550"/>
                    </a:lnTo>
                    <a:lnTo>
                      <a:pt x="222" y="558"/>
                    </a:lnTo>
                    <a:lnTo>
                      <a:pt x="256" y="574"/>
                    </a:lnTo>
                    <a:lnTo>
                      <a:pt x="291" y="590"/>
                    </a:lnTo>
                    <a:lnTo>
                      <a:pt x="291" y="590"/>
                    </a:lnTo>
                    <a:lnTo>
                      <a:pt x="303" y="593"/>
                    </a:lnTo>
                    <a:lnTo>
                      <a:pt x="315" y="596"/>
                    </a:lnTo>
                    <a:lnTo>
                      <a:pt x="340" y="599"/>
                    </a:lnTo>
                    <a:lnTo>
                      <a:pt x="367" y="601"/>
                    </a:lnTo>
                    <a:lnTo>
                      <a:pt x="392" y="602"/>
                    </a:lnTo>
                    <a:lnTo>
                      <a:pt x="392" y="602"/>
                    </a:lnTo>
                    <a:lnTo>
                      <a:pt x="399" y="601"/>
                    </a:lnTo>
                    <a:lnTo>
                      <a:pt x="403" y="598"/>
                    </a:lnTo>
                    <a:lnTo>
                      <a:pt x="411" y="590"/>
                    </a:lnTo>
                    <a:lnTo>
                      <a:pt x="411" y="590"/>
                    </a:lnTo>
                    <a:lnTo>
                      <a:pt x="416" y="583"/>
                    </a:lnTo>
                    <a:lnTo>
                      <a:pt x="424" y="578"/>
                    </a:lnTo>
                    <a:lnTo>
                      <a:pt x="438" y="572"/>
                    </a:lnTo>
                    <a:lnTo>
                      <a:pt x="469" y="563"/>
                    </a:lnTo>
                    <a:lnTo>
                      <a:pt x="469" y="563"/>
                    </a:lnTo>
                    <a:lnTo>
                      <a:pt x="481" y="559"/>
                    </a:lnTo>
                    <a:lnTo>
                      <a:pt x="496" y="556"/>
                    </a:lnTo>
                    <a:lnTo>
                      <a:pt x="523" y="550"/>
                    </a:lnTo>
                    <a:lnTo>
                      <a:pt x="535" y="547"/>
                    </a:lnTo>
                    <a:lnTo>
                      <a:pt x="548" y="544"/>
                    </a:lnTo>
                    <a:lnTo>
                      <a:pt x="561" y="537"/>
                    </a:lnTo>
                    <a:lnTo>
                      <a:pt x="572" y="529"/>
                    </a:lnTo>
                    <a:lnTo>
                      <a:pt x="572" y="529"/>
                    </a:lnTo>
                    <a:lnTo>
                      <a:pt x="583" y="523"/>
                    </a:lnTo>
                    <a:lnTo>
                      <a:pt x="596" y="517"/>
                    </a:lnTo>
                    <a:lnTo>
                      <a:pt x="608" y="515"/>
                    </a:lnTo>
                    <a:lnTo>
                      <a:pt x="621" y="513"/>
                    </a:lnTo>
                    <a:lnTo>
                      <a:pt x="621" y="513"/>
                    </a:lnTo>
                    <a:lnTo>
                      <a:pt x="658" y="513"/>
                    </a:lnTo>
                    <a:lnTo>
                      <a:pt x="696" y="515"/>
                    </a:lnTo>
                    <a:lnTo>
                      <a:pt x="732" y="517"/>
                    </a:lnTo>
                    <a:lnTo>
                      <a:pt x="750" y="515"/>
                    </a:lnTo>
                    <a:lnTo>
                      <a:pt x="769" y="513"/>
                    </a:lnTo>
                    <a:lnTo>
                      <a:pt x="769" y="513"/>
                    </a:lnTo>
                    <a:lnTo>
                      <a:pt x="777" y="513"/>
                    </a:lnTo>
                    <a:lnTo>
                      <a:pt x="785" y="513"/>
                    </a:lnTo>
                    <a:lnTo>
                      <a:pt x="793" y="512"/>
                    </a:lnTo>
                    <a:lnTo>
                      <a:pt x="796" y="510"/>
                    </a:lnTo>
                    <a:lnTo>
                      <a:pt x="799" y="507"/>
                    </a:lnTo>
                    <a:lnTo>
                      <a:pt x="799" y="507"/>
                    </a:lnTo>
                    <a:lnTo>
                      <a:pt x="802" y="501"/>
                    </a:lnTo>
                    <a:lnTo>
                      <a:pt x="807" y="496"/>
                    </a:lnTo>
                    <a:lnTo>
                      <a:pt x="812" y="493"/>
                    </a:lnTo>
                    <a:lnTo>
                      <a:pt x="818" y="491"/>
                    </a:lnTo>
                    <a:lnTo>
                      <a:pt x="829" y="488"/>
                    </a:lnTo>
                    <a:lnTo>
                      <a:pt x="842" y="488"/>
                    </a:lnTo>
                    <a:lnTo>
                      <a:pt x="842" y="488"/>
                    </a:lnTo>
                    <a:lnTo>
                      <a:pt x="850" y="488"/>
                    </a:lnTo>
                    <a:lnTo>
                      <a:pt x="856" y="486"/>
                    </a:lnTo>
                    <a:lnTo>
                      <a:pt x="863" y="482"/>
                    </a:lnTo>
                    <a:lnTo>
                      <a:pt x="867" y="477"/>
                    </a:lnTo>
                    <a:lnTo>
                      <a:pt x="867" y="477"/>
                    </a:lnTo>
                    <a:lnTo>
                      <a:pt x="896" y="436"/>
                    </a:lnTo>
                    <a:lnTo>
                      <a:pt x="910" y="415"/>
                    </a:lnTo>
                    <a:lnTo>
                      <a:pt x="923" y="394"/>
                    </a:lnTo>
                    <a:lnTo>
                      <a:pt x="923" y="394"/>
                    </a:lnTo>
                    <a:lnTo>
                      <a:pt x="945" y="350"/>
                    </a:lnTo>
                    <a:lnTo>
                      <a:pt x="967" y="305"/>
                    </a:lnTo>
                    <a:lnTo>
                      <a:pt x="988" y="261"/>
                    </a:lnTo>
                    <a:lnTo>
                      <a:pt x="1012" y="218"/>
                    </a:lnTo>
                    <a:lnTo>
                      <a:pt x="1012" y="218"/>
                    </a:lnTo>
                    <a:lnTo>
                      <a:pt x="1026" y="197"/>
                    </a:lnTo>
                    <a:lnTo>
                      <a:pt x="1034" y="186"/>
                    </a:lnTo>
                    <a:lnTo>
                      <a:pt x="1044" y="177"/>
                    </a:lnTo>
                    <a:lnTo>
                      <a:pt x="1055" y="169"/>
                    </a:lnTo>
                    <a:lnTo>
                      <a:pt x="1066" y="162"/>
                    </a:lnTo>
                    <a:lnTo>
                      <a:pt x="1079" y="158"/>
                    </a:lnTo>
                    <a:lnTo>
                      <a:pt x="1093" y="154"/>
                    </a:lnTo>
                    <a:lnTo>
                      <a:pt x="1093" y="154"/>
                    </a:lnTo>
                    <a:lnTo>
                      <a:pt x="1107" y="151"/>
                    </a:lnTo>
                    <a:lnTo>
                      <a:pt x="1121" y="146"/>
                    </a:lnTo>
                    <a:lnTo>
                      <a:pt x="1134" y="140"/>
                    </a:lnTo>
                    <a:lnTo>
                      <a:pt x="1145" y="129"/>
                    </a:lnTo>
                    <a:lnTo>
                      <a:pt x="1145" y="129"/>
                    </a:lnTo>
                    <a:lnTo>
                      <a:pt x="1150" y="123"/>
                    </a:lnTo>
                    <a:lnTo>
                      <a:pt x="1153" y="118"/>
                    </a:lnTo>
                    <a:lnTo>
                      <a:pt x="1153" y="113"/>
                    </a:lnTo>
                    <a:lnTo>
                      <a:pt x="1153" y="110"/>
                    </a:lnTo>
                    <a:lnTo>
                      <a:pt x="1150" y="107"/>
                    </a:lnTo>
                    <a:lnTo>
                      <a:pt x="1147" y="104"/>
                    </a:lnTo>
                    <a:lnTo>
                      <a:pt x="1142" y="102"/>
                    </a:lnTo>
                    <a:lnTo>
                      <a:pt x="1137" y="102"/>
                    </a:lnTo>
                    <a:lnTo>
                      <a:pt x="1137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9" name="Freeform 131">
                <a:extLst>
                  <a:ext uri="{FF2B5EF4-FFF2-40B4-BE49-F238E27FC236}">
                    <a16:creationId xmlns:a16="http://schemas.microsoft.com/office/drawing/2014/main" id="{00B33191-F22E-88C7-373A-2D14ECF92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713"/>
                <a:ext cx="660" cy="272"/>
              </a:xfrm>
              <a:custGeom>
                <a:avLst/>
                <a:gdLst>
                  <a:gd name="T0" fmla="*/ 576 w 1320"/>
                  <a:gd name="T1" fmla="*/ 506 h 544"/>
                  <a:gd name="T2" fmla="*/ 697 w 1320"/>
                  <a:gd name="T3" fmla="*/ 526 h 544"/>
                  <a:gd name="T4" fmla="*/ 837 w 1320"/>
                  <a:gd name="T5" fmla="*/ 539 h 544"/>
                  <a:gd name="T6" fmla="*/ 910 w 1320"/>
                  <a:gd name="T7" fmla="*/ 531 h 544"/>
                  <a:gd name="T8" fmla="*/ 958 w 1320"/>
                  <a:gd name="T9" fmla="*/ 504 h 544"/>
                  <a:gd name="T10" fmla="*/ 1021 w 1320"/>
                  <a:gd name="T11" fmla="*/ 504 h 544"/>
                  <a:gd name="T12" fmla="*/ 1113 w 1320"/>
                  <a:gd name="T13" fmla="*/ 490 h 544"/>
                  <a:gd name="T14" fmla="*/ 1132 w 1320"/>
                  <a:gd name="T15" fmla="*/ 471 h 544"/>
                  <a:gd name="T16" fmla="*/ 1186 w 1320"/>
                  <a:gd name="T17" fmla="*/ 425 h 544"/>
                  <a:gd name="T18" fmla="*/ 1205 w 1320"/>
                  <a:gd name="T19" fmla="*/ 404 h 544"/>
                  <a:gd name="T20" fmla="*/ 1212 w 1320"/>
                  <a:gd name="T21" fmla="*/ 351 h 544"/>
                  <a:gd name="T22" fmla="*/ 1240 w 1320"/>
                  <a:gd name="T23" fmla="*/ 317 h 544"/>
                  <a:gd name="T24" fmla="*/ 1218 w 1320"/>
                  <a:gd name="T25" fmla="*/ 293 h 544"/>
                  <a:gd name="T26" fmla="*/ 1217 w 1320"/>
                  <a:gd name="T27" fmla="*/ 266 h 544"/>
                  <a:gd name="T28" fmla="*/ 1263 w 1320"/>
                  <a:gd name="T29" fmla="*/ 259 h 544"/>
                  <a:gd name="T30" fmla="*/ 1298 w 1320"/>
                  <a:gd name="T31" fmla="*/ 264 h 544"/>
                  <a:gd name="T32" fmla="*/ 1320 w 1320"/>
                  <a:gd name="T33" fmla="*/ 213 h 544"/>
                  <a:gd name="T34" fmla="*/ 1294 w 1320"/>
                  <a:gd name="T35" fmla="*/ 164 h 544"/>
                  <a:gd name="T36" fmla="*/ 1285 w 1320"/>
                  <a:gd name="T37" fmla="*/ 105 h 544"/>
                  <a:gd name="T38" fmla="*/ 1256 w 1320"/>
                  <a:gd name="T39" fmla="*/ 53 h 544"/>
                  <a:gd name="T40" fmla="*/ 1167 w 1320"/>
                  <a:gd name="T41" fmla="*/ 56 h 544"/>
                  <a:gd name="T42" fmla="*/ 1063 w 1320"/>
                  <a:gd name="T43" fmla="*/ 23 h 544"/>
                  <a:gd name="T44" fmla="*/ 969 w 1320"/>
                  <a:gd name="T45" fmla="*/ 2 h 544"/>
                  <a:gd name="T46" fmla="*/ 954 w 1320"/>
                  <a:gd name="T47" fmla="*/ 31 h 544"/>
                  <a:gd name="T48" fmla="*/ 945 w 1320"/>
                  <a:gd name="T49" fmla="*/ 51 h 544"/>
                  <a:gd name="T50" fmla="*/ 912 w 1320"/>
                  <a:gd name="T51" fmla="*/ 74 h 544"/>
                  <a:gd name="T52" fmla="*/ 880 w 1320"/>
                  <a:gd name="T53" fmla="*/ 91 h 544"/>
                  <a:gd name="T54" fmla="*/ 789 w 1320"/>
                  <a:gd name="T55" fmla="*/ 86 h 544"/>
                  <a:gd name="T56" fmla="*/ 750 w 1320"/>
                  <a:gd name="T57" fmla="*/ 77 h 544"/>
                  <a:gd name="T58" fmla="*/ 718 w 1320"/>
                  <a:gd name="T59" fmla="*/ 105 h 544"/>
                  <a:gd name="T60" fmla="*/ 680 w 1320"/>
                  <a:gd name="T61" fmla="*/ 110 h 544"/>
                  <a:gd name="T62" fmla="*/ 635 w 1320"/>
                  <a:gd name="T63" fmla="*/ 150 h 544"/>
                  <a:gd name="T64" fmla="*/ 583 w 1320"/>
                  <a:gd name="T65" fmla="*/ 185 h 544"/>
                  <a:gd name="T66" fmla="*/ 581 w 1320"/>
                  <a:gd name="T67" fmla="*/ 202 h 544"/>
                  <a:gd name="T68" fmla="*/ 613 w 1320"/>
                  <a:gd name="T69" fmla="*/ 261 h 544"/>
                  <a:gd name="T70" fmla="*/ 626 w 1320"/>
                  <a:gd name="T71" fmla="*/ 310 h 544"/>
                  <a:gd name="T72" fmla="*/ 603 w 1320"/>
                  <a:gd name="T73" fmla="*/ 340 h 544"/>
                  <a:gd name="T74" fmla="*/ 559 w 1320"/>
                  <a:gd name="T75" fmla="*/ 320 h 544"/>
                  <a:gd name="T76" fmla="*/ 541 w 1320"/>
                  <a:gd name="T77" fmla="*/ 302 h 544"/>
                  <a:gd name="T78" fmla="*/ 443 w 1320"/>
                  <a:gd name="T79" fmla="*/ 309 h 544"/>
                  <a:gd name="T80" fmla="*/ 324 w 1320"/>
                  <a:gd name="T81" fmla="*/ 340 h 544"/>
                  <a:gd name="T82" fmla="*/ 252 w 1320"/>
                  <a:gd name="T83" fmla="*/ 351 h 544"/>
                  <a:gd name="T84" fmla="*/ 168 w 1320"/>
                  <a:gd name="T85" fmla="*/ 324 h 544"/>
                  <a:gd name="T86" fmla="*/ 154 w 1320"/>
                  <a:gd name="T87" fmla="*/ 334 h 544"/>
                  <a:gd name="T88" fmla="*/ 121 w 1320"/>
                  <a:gd name="T89" fmla="*/ 378 h 544"/>
                  <a:gd name="T90" fmla="*/ 86 w 1320"/>
                  <a:gd name="T91" fmla="*/ 382 h 544"/>
                  <a:gd name="T92" fmla="*/ 73 w 1320"/>
                  <a:gd name="T93" fmla="*/ 351 h 544"/>
                  <a:gd name="T94" fmla="*/ 43 w 1320"/>
                  <a:gd name="T95" fmla="*/ 326 h 544"/>
                  <a:gd name="T96" fmla="*/ 12 w 1320"/>
                  <a:gd name="T97" fmla="*/ 340 h 544"/>
                  <a:gd name="T98" fmla="*/ 1 w 1320"/>
                  <a:gd name="T99" fmla="*/ 378 h 544"/>
                  <a:gd name="T100" fmla="*/ 70 w 1320"/>
                  <a:gd name="T101" fmla="*/ 444 h 544"/>
                  <a:gd name="T102" fmla="*/ 105 w 1320"/>
                  <a:gd name="T103" fmla="*/ 442 h 544"/>
                  <a:gd name="T104" fmla="*/ 149 w 1320"/>
                  <a:gd name="T105" fmla="*/ 428 h 544"/>
                  <a:gd name="T106" fmla="*/ 195 w 1320"/>
                  <a:gd name="T107" fmla="*/ 463 h 544"/>
                  <a:gd name="T108" fmla="*/ 262 w 1320"/>
                  <a:gd name="T109" fmla="*/ 447 h 544"/>
                  <a:gd name="T110" fmla="*/ 352 w 1320"/>
                  <a:gd name="T111" fmla="*/ 420 h 544"/>
                  <a:gd name="T112" fmla="*/ 457 w 1320"/>
                  <a:gd name="T113" fmla="*/ 402 h 544"/>
                  <a:gd name="T114" fmla="*/ 470 w 1320"/>
                  <a:gd name="T115" fmla="*/ 431 h 544"/>
                  <a:gd name="T116" fmla="*/ 478 w 1320"/>
                  <a:gd name="T117" fmla="*/ 45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20" h="544">
                    <a:moveTo>
                      <a:pt x="478" y="459"/>
                    </a:moveTo>
                    <a:lnTo>
                      <a:pt x="478" y="459"/>
                    </a:lnTo>
                    <a:lnTo>
                      <a:pt x="510" y="479"/>
                    </a:lnTo>
                    <a:lnTo>
                      <a:pt x="543" y="494"/>
                    </a:lnTo>
                    <a:lnTo>
                      <a:pt x="559" y="501"/>
                    </a:lnTo>
                    <a:lnTo>
                      <a:pt x="576" y="506"/>
                    </a:lnTo>
                    <a:lnTo>
                      <a:pt x="594" y="510"/>
                    </a:lnTo>
                    <a:lnTo>
                      <a:pt x="611" y="513"/>
                    </a:lnTo>
                    <a:lnTo>
                      <a:pt x="611" y="513"/>
                    </a:lnTo>
                    <a:lnTo>
                      <a:pt x="640" y="518"/>
                    </a:lnTo>
                    <a:lnTo>
                      <a:pt x="669" y="523"/>
                    </a:lnTo>
                    <a:lnTo>
                      <a:pt x="697" y="526"/>
                    </a:lnTo>
                    <a:lnTo>
                      <a:pt x="727" y="529"/>
                    </a:lnTo>
                    <a:lnTo>
                      <a:pt x="727" y="529"/>
                    </a:lnTo>
                    <a:lnTo>
                      <a:pt x="781" y="533"/>
                    </a:lnTo>
                    <a:lnTo>
                      <a:pt x="808" y="534"/>
                    </a:lnTo>
                    <a:lnTo>
                      <a:pt x="837" y="539"/>
                    </a:lnTo>
                    <a:lnTo>
                      <a:pt x="837" y="539"/>
                    </a:lnTo>
                    <a:lnTo>
                      <a:pt x="854" y="542"/>
                    </a:lnTo>
                    <a:lnTo>
                      <a:pt x="873" y="544"/>
                    </a:lnTo>
                    <a:lnTo>
                      <a:pt x="883" y="544"/>
                    </a:lnTo>
                    <a:lnTo>
                      <a:pt x="893" y="542"/>
                    </a:lnTo>
                    <a:lnTo>
                      <a:pt x="900" y="537"/>
                    </a:lnTo>
                    <a:lnTo>
                      <a:pt x="910" y="531"/>
                    </a:lnTo>
                    <a:lnTo>
                      <a:pt x="910" y="531"/>
                    </a:lnTo>
                    <a:lnTo>
                      <a:pt x="918" y="523"/>
                    </a:lnTo>
                    <a:lnTo>
                      <a:pt x="927" y="517"/>
                    </a:lnTo>
                    <a:lnTo>
                      <a:pt x="937" y="512"/>
                    </a:lnTo>
                    <a:lnTo>
                      <a:pt x="947" y="507"/>
                    </a:lnTo>
                    <a:lnTo>
                      <a:pt x="958" y="504"/>
                    </a:lnTo>
                    <a:lnTo>
                      <a:pt x="967" y="502"/>
                    </a:lnTo>
                    <a:lnTo>
                      <a:pt x="978" y="502"/>
                    </a:lnTo>
                    <a:lnTo>
                      <a:pt x="989" y="502"/>
                    </a:lnTo>
                    <a:lnTo>
                      <a:pt x="989" y="502"/>
                    </a:lnTo>
                    <a:lnTo>
                      <a:pt x="1005" y="504"/>
                    </a:lnTo>
                    <a:lnTo>
                      <a:pt x="1021" y="504"/>
                    </a:lnTo>
                    <a:lnTo>
                      <a:pt x="1037" y="501"/>
                    </a:lnTo>
                    <a:lnTo>
                      <a:pt x="1051" y="498"/>
                    </a:lnTo>
                    <a:lnTo>
                      <a:pt x="1082" y="491"/>
                    </a:lnTo>
                    <a:lnTo>
                      <a:pt x="1097" y="490"/>
                    </a:lnTo>
                    <a:lnTo>
                      <a:pt x="1113" y="490"/>
                    </a:lnTo>
                    <a:lnTo>
                      <a:pt x="1113" y="490"/>
                    </a:lnTo>
                    <a:lnTo>
                      <a:pt x="1117" y="490"/>
                    </a:lnTo>
                    <a:lnTo>
                      <a:pt x="1120" y="488"/>
                    </a:lnTo>
                    <a:lnTo>
                      <a:pt x="1123" y="486"/>
                    </a:lnTo>
                    <a:lnTo>
                      <a:pt x="1126" y="482"/>
                    </a:lnTo>
                    <a:lnTo>
                      <a:pt x="1126" y="482"/>
                    </a:lnTo>
                    <a:lnTo>
                      <a:pt x="1132" y="471"/>
                    </a:lnTo>
                    <a:lnTo>
                      <a:pt x="1139" y="461"/>
                    </a:lnTo>
                    <a:lnTo>
                      <a:pt x="1147" y="452"/>
                    </a:lnTo>
                    <a:lnTo>
                      <a:pt x="1155" y="444"/>
                    </a:lnTo>
                    <a:lnTo>
                      <a:pt x="1164" y="437"/>
                    </a:lnTo>
                    <a:lnTo>
                      <a:pt x="1175" y="431"/>
                    </a:lnTo>
                    <a:lnTo>
                      <a:pt x="1186" y="425"/>
                    </a:lnTo>
                    <a:lnTo>
                      <a:pt x="1198" y="420"/>
                    </a:lnTo>
                    <a:lnTo>
                      <a:pt x="1198" y="420"/>
                    </a:lnTo>
                    <a:lnTo>
                      <a:pt x="1204" y="418"/>
                    </a:lnTo>
                    <a:lnTo>
                      <a:pt x="1205" y="413"/>
                    </a:lnTo>
                    <a:lnTo>
                      <a:pt x="1205" y="410"/>
                    </a:lnTo>
                    <a:lnTo>
                      <a:pt x="1205" y="404"/>
                    </a:lnTo>
                    <a:lnTo>
                      <a:pt x="1205" y="404"/>
                    </a:lnTo>
                    <a:lnTo>
                      <a:pt x="1204" y="393"/>
                    </a:lnTo>
                    <a:lnTo>
                      <a:pt x="1202" y="382"/>
                    </a:lnTo>
                    <a:lnTo>
                      <a:pt x="1204" y="371"/>
                    </a:lnTo>
                    <a:lnTo>
                      <a:pt x="1207" y="361"/>
                    </a:lnTo>
                    <a:lnTo>
                      <a:pt x="1212" y="351"/>
                    </a:lnTo>
                    <a:lnTo>
                      <a:pt x="1217" y="342"/>
                    </a:lnTo>
                    <a:lnTo>
                      <a:pt x="1225" y="334"/>
                    </a:lnTo>
                    <a:lnTo>
                      <a:pt x="1232" y="326"/>
                    </a:lnTo>
                    <a:lnTo>
                      <a:pt x="1232" y="326"/>
                    </a:lnTo>
                    <a:lnTo>
                      <a:pt x="1239" y="320"/>
                    </a:lnTo>
                    <a:lnTo>
                      <a:pt x="1240" y="317"/>
                    </a:lnTo>
                    <a:lnTo>
                      <a:pt x="1240" y="313"/>
                    </a:lnTo>
                    <a:lnTo>
                      <a:pt x="1237" y="309"/>
                    </a:lnTo>
                    <a:lnTo>
                      <a:pt x="1231" y="304"/>
                    </a:lnTo>
                    <a:lnTo>
                      <a:pt x="1231" y="304"/>
                    </a:lnTo>
                    <a:lnTo>
                      <a:pt x="1221" y="296"/>
                    </a:lnTo>
                    <a:lnTo>
                      <a:pt x="1218" y="293"/>
                    </a:lnTo>
                    <a:lnTo>
                      <a:pt x="1215" y="288"/>
                    </a:lnTo>
                    <a:lnTo>
                      <a:pt x="1213" y="283"/>
                    </a:lnTo>
                    <a:lnTo>
                      <a:pt x="1212" y="277"/>
                    </a:lnTo>
                    <a:lnTo>
                      <a:pt x="1213" y="272"/>
                    </a:lnTo>
                    <a:lnTo>
                      <a:pt x="1217" y="266"/>
                    </a:lnTo>
                    <a:lnTo>
                      <a:pt x="1217" y="266"/>
                    </a:lnTo>
                    <a:lnTo>
                      <a:pt x="1221" y="259"/>
                    </a:lnTo>
                    <a:lnTo>
                      <a:pt x="1226" y="256"/>
                    </a:lnTo>
                    <a:lnTo>
                      <a:pt x="1232" y="255"/>
                    </a:lnTo>
                    <a:lnTo>
                      <a:pt x="1237" y="253"/>
                    </a:lnTo>
                    <a:lnTo>
                      <a:pt x="1250" y="255"/>
                    </a:lnTo>
                    <a:lnTo>
                      <a:pt x="1263" y="259"/>
                    </a:lnTo>
                    <a:lnTo>
                      <a:pt x="1263" y="259"/>
                    </a:lnTo>
                    <a:lnTo>
                      <a:pt x="1274" y="264"/>
                    </a:lnTo>
                    <a:lnTo>
                      <a:pt x="1283" y="267"/>
                    </a:lnTo>
                    <a:lnTo>
                      <a:pt x="1290" y="267"/>
                    </a:lnTo>
                    <a:lnTo>
                      <a:pt x="1294" y="267"/>
                    </a:lnTo>
                    <a:lnTo>
                      <a:pt x="1298" y="264"/>
                    </a:lnTo>
                    <a:lnTo>
                      <a:pt x="1301" y="258"/>
                    </a:lnTo>
                    <a:lnTo>
                      <a:pt x="1301" y="258"/>
                    </a:lnTo>
                    <a:lnTo>
                      <a:pt x="1309" y="243"/>
                    </a:lnTo>
                    <a:lnTo>
                      <a:pt x="1317" y="229"/>
                    </a:lnTo>
                    <a:lnTo>
                      <a:pt x="1320" y="221"/>
                    </a:lnTo>
                    <a:lnTo>
                      <a:pt x="1320" y="213"/>
                    </a:lnTo>
                    <a:lnTo>
                      <a:pt x="1318" y="205"/>
                    </a:lnTo>
                    <a:lnTo>
                      <a:pt x="1313" y="196"/>
                    </a:lnTo>
                    <a:lnTo>
                      <a:pt x="1313" y="196"/>
                    </a:lnTo>
                    <a:lnTo>
                      <a:pt x="1306" y="186"/>
                    </a:lnTo>
                    <a:lnTo>
                      <a:pt x="1299" y="175"/>
                    </a:lnTo>
                    <a:lnTo>
                      <a:pt x="1294" y="164"/>
                    </a:lnTo>
                    <a:lnTo>
                      <a:pt x="1290" y="153"/>
                    </a:lnTo>
                    <a:lnTo>
                      <a:pt x="1288" y="142"/>
                    </a:lnTo>
                    <a:lnTo>
                      <a:pt x="1285" y="131"/>
                    </a:lnTo>
                    <a:lnTo>
                      <a:pt x="1285" y="118"/>
                    </a:lnTo>
                    <a:lnTo>
                      <a:pt x="1285" y="105"/>
                    </a:lnTo>
                    <a:lnTo>
                      <a:pt x="1285" y="105"/>
                    </a:lnTo>
                    <a:lnTo>
                      <a:pt x="1285" y="89"/>
                    </a:lnTo>
                    <a:lnTo>
                      <a:pt x="1283" y="78"/>
                    </a:lnTo>
                    <a:lnTo>
                      <a:pt x="1279" y="69"/>
                    </a:lnTo>
                    <a:lnTo>
                      <a:pt x="1274" y="62"/>
                    </a:lnTo>
                    <a:lnTo>
                      <a:pt x="1266" y="58"/>
                    </a:lnTo>
                    <a:lnTo>
                      <a:pt x="1256" y="53"/>
                    </a:lnTo>
                    <a:lnTo>
                      <a:pt x="1245" y="51"/>
                    </a:lnTo>
                    <a:lnTo>
                      <a:pt x="1229" y="51"/>
                    </a:lnTo>
                    <a:lnTo>
                      <a:pt x="1229" y="51"/>
                    </a:lnTo>
                    <a:lnTo>
                      <a:pt x="1205" y="53"/>
                    </a:lnTo>
                    <a:lnTo>
                      <a:pt x="1180" y="54"/>
                    </a:lnTo>
                    <a:lnTo>
                      <a:pt x="1167" y="56"/>
                    </a:lnTo>
                    <a:lnTo>
                      <a:pt x="1155" y="54"/>
                    </a:lnTo>
                    <a:lnTo>
                      <a:pt x="1140" y="51"/>
                    </a:lnTo>
                    <a:lnTo>
                      <a:pt x="1128" y="47"/>
                    </a:lnTo>
                    <a:lnTo>
                      <a:pt x="1128" y="47"/>
                    </a:lnTo>
                    <a:lnTo>
                      <a:pt x="1096" y="34"/>
                    </a:lnTo>
                    <a:lnTo>
                      <a:pt x="1063" y="23"/>
                    </a:lnTo>
                    <a:lnTo>
                      <a:pt x="1028" y="12"/>
                    </a:lnTo>
                    <a:lnTo>
                      <a:pt x="994" y="4"/>
                    </a:lnTo>
                    <a:lnTo>
                      <a:pt x="994" y="4"/>
                    </a:lnTo>
                    <a:lnTo>
                      <a:pt x="985" y="2"/>
                    </a:lnTo>
                    <a:lnTo>
                      <a:pt x="977" y="0"/>
                    </a:lnTo>
                    <a:lnTo>
                      <a:pt x="969" y="2"/>
                    </a:lnTo>
                    <a:lnTo>
                      <a:pt x="964" y="5"/>
                    </a:lnTo>
                    <a:lnTo>
                      <a:pt x="961" y="8"/>
                    </a:lnTo>
                    <a:lnTo>
                      <a:pt x="958" y="15"/>
                    </a:lnTo>
                    <a:lnTo>
                      <a:pt x="956" y="23"/>
                    </a:lnTo>
                    <a:lnTo>
                      <a:pt x="954" y="31"/>
                    </a:lnTo>
                    <a:lnTo>
                      <a:pt x="954" y="31"/>
                    </a:lnTo>
                    <a:lnTo>
                      <a:pt x="954" y="37"/>
                    </a:lnTo>
                    <a:lnTo>
                      <a:pt x="954" y="43"/>
                    </a:lnTo>
                    <a:lnTo>
                      <a:pt x="953" y="47"/>
                    </a:lnTo>
                    <a:lnTo>
                      <a:pt x="951" y="48"/>
                    </a:lnTo>
                    <a:lnTo>
                      <a:pt x="948" y="50"/>
                    </a:lnTo>
                    <a:lnTo>
                      <a:pt x="945" y="51"/>
                    </a:lnTo>
                    <a:lnTo>
                      <a:pt x="945" y="51"/>
                    </a:lnTo>
                    <a:lnTo>
                      <a:pt x="932" y="51"/>
                    </a:lnTo>
                    <a:lnTo>
                      <a:pt x="924" y="54"/>
                    </a:lnTo>
                    <a:lnTo>
                      <a:pt x="918" y="59"/>
                    </a:lnTo>
                    <a:lnTo>
                      <a:pt x="915" y="66"/>
                    </a:lnTo>
                    <a:lnTo>
                      <a:pt x="912" y="74"/>
                    </a:lnTo>
                    <a:lnTo>
                      <a:pt x="910" y="81"/>
                    </a:lnTo>
                    <a:lnTo>
                      <a:pt x="908" y="101"/>
                    </a:lnTo>
                    <a:lnTo>
                      <a:pt x="908" y="101"/>
                    </a:lnTo>
                    <a:lnTo>
                      <a:pt x="899" y="97"/>
                    </a:lnTo>
                    <a:lnTo>
                      <a:pt x="889" y="94"/>
                    </a:lnTo>
                    <a:lnTo>
                      <a:pt x="880" y="91"/>
                    </a:lnTo>
                    <a:lnTo>
                      <a:pt x="870" y="91"/>
                    </a:lnTo>
                    <a:lnTo>
                      <a:pt x="850" y="91"/>
                    </a:lnTo>
                    <a:lnTo>
                      <a:pt x="829" y="91"/>
                    </a:lnTo>
                    <a:lnTo>
                      <a:pt x="808" y="91"/>
                    </a:lnTo>
                    <a:lnTo>
                      <a:pt x="799" y="89"/>
                    </a:lnTo>
                    <a:lnTo>
                      <a:pt x="789" y="86"/>
                    </a:lnTo>
                    <a:lnTo>
                      <a:pt x="780" y="81"/>
                    </a:lnTo>
                    <a:lnTo>
                      <a:pt x="772" y="77"/>
                    </a:lnTo>
                    <a:lnTo>
                      <a:pt x="764" y="69"/>
                    </a:lnTo>
                    <a:lnTo>
                      <a:pt x="756" y="58"/>
                    </a:lnTo>
                    <a:lnTo>
                      <a:pt x="756" y="58"/>
                    </a:lnTo>
                    <a:lnTo>
                      <a:pt x="750" y="77"/>
                    </a:lnTo>
                    <a:lnTo>
                      <a:pt x="743" y="94"/>
                    </a:lnTo>
                    <a:lnTo>
                      <a:pt x="740" y="101"/>
                    </a:lnTo>
                    <a:lnTo>
                      <a:pt x="734" y="105"/>
                    </a:lnTo>
                    <a:lnTo>
                      <a:pt x="727" y="107"/>
                    </a:lnTo>
                    <a:lnTo>
                      <a:pt x="718" y="105"/>
                    </a:lnTo>
                    <a:lnTo>
                      <a:pt x="718" y="105"/>
                    </a:lnTo>
                    <a:lnTo>
                      <a:pt x="708" y="102"/>
                    </a:lnTo>
                    <a:lnTo>
                      <a:pt x="700" y="101"/>
                    </a:lnTo>
                    <a:lnTo>
                      <a:pt x="694" y="102"/>
                    </a:lnTo>
                    <a:lnTo>
                      <a:pt x="689" y="104"/>
                    </a:lnTo>
                    <a:lnTo>
                      <a:pt x="684" y="107"/>
                    </a:lnTo>
                    <a:lnTo>
                      <a:pt x="680" y="110"/>
                    </a:lnTo>
                    <a:lnTo>
                      <a:pt x="670" y="123"/>
                    </a:lnTo>
                    <a:lnTo>
                      <a:pt x="670" y="123"/>
                    </a:lnTo>
                    <a:lnTo>
                      <a:pt x="664" y="131"/>
                    </a:lnTo>
                    <a:lnTo>
                      <a:pt x="656" y="139"/>
                    </a:lnTo>
                    <a:lnTo>
                      <a:pt x="648" y="145"/>
                    </a:lnTo>
                    <a:lnTo>
                      <a:pt x="635" y="150"/>
                    </a:lnTo>
                    <a:lnTo>
                      <a:pt x="635" y="150"/>
                    </a:lnTo>
                    <a:lnTo>
                      <a:pt x="621" y="155"/>
                    </a:lnTo>
                    <a:lnTo>
                      <a:pt x="608" y="162"/>
                    </a:lnTo>
                    <a:lnTo>
                      <a:pt x="595" y="172"/>
                    </a:lnTo>
                    <a:lnTo>
                      <a:pt x="583" y="185"/>
                    </a:lnTo>
                    <a:lnTo>
                      <a:pt x="583" y="185"/>
                    </a:lnTo>
                    <a:lnTo>
                      <a:pt x="580" y="188"/>
                    </a:lnTo>
                    <a:lnTo>
                      <a:pt x="576" y="193"/>
                    </a:lnTo>
                    <a:lnTo>
                      <a:pt x="576" y="196"/>
                    </a:lnTo>
                    <a:lnTo>
                      <a:pt x="576" y="197"/>
                    </a:lnTo>
                    <a:lnTo>
                      <a:pt x="578" y="199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92" y="209"/>
                    </a:lnTo>
                    <a:lnTo>
                      <a:pt x="599" y="218"/>
                    </a:lnTo>
                    <a:lnTo>
                      <a:pt x="605" y="228"/>
                    </a:lnTo>
                    <a:lnTo>
                      <a:pt x="608" y="239"/>
                    </a:lnTo>
                    <a:lnTo>
                      <a:pt x="613" y="261"/>
                    </a:lnTo>
                    <a:lnTo>
                      <a:pt x="616" y="272"/>
                    </a:lnTo>
                    <a:lnTo>
                      <a:pt x="621" y="282"/>
                    </a:lnTo>
                    <a:lnTo>
                      <a:pt x="621" y="282"/>
                    </a:lnTo>
                    <a:lnTo>
                      <a:pt x="626" y="296"/>
                    </a:lnTo>
                    <a:lnTo>
                      <a:pt x="627" y="304"/>
                    </a:lnTo>
                    <a:lnTo>
                      <a:pt x="626" y="310"/>
                    </a:lnTo>
                    <a:lnTo>
                      <a:pt x="626" y="318"/>
                    </a:lnTo>
                    <a:lnTo>
                      <a:pt x="622" y="324"/>
                    </a:lnTo>
                    <a:lnTo>
                      <a:pt x="618" y="331"/>
                    </a:lnTo>
                    <a:lnTo>
                      <a:pt x="611" y="336"/>
                    </a:lnTo>
                    <a:lnTo>
                      <a:pt x="611" y="336"/>
                    </a:lnTo>
                    <a:lnTo>
                      <a:pt x="603" y="340"/>
                    </a:lnTo>
                    <a:lnTo>
                      <a:pt x="595" y="342"/>
                    </a:lnTo>
                    <a:lnTo>
                      <a:pt x="589" y="340"/>
                    </a:lnTo>
                    <a:lnTo>
                      <a:pt x="583" y="339"/>
                    </a:lnTo>
                    <a:lnTo>
                      <a:pt x="576" y="336"/>
                    </a:lnTo>
                    <a:lnTo>
                      <a:pt x="570" y="331"/>
                    </a:lnTo>
                    <a:lnTo>
                      <a:pt x="559" y="320"/>
                    </a:lnTo>
                    <a:lnTo>
                      <a:pt x="559" y="320"/>
                    </a:lnTo>
                    <a:lnTo>
                      <a:pt x="556" y="317"/>
                    </a:lnTo>
                    <a:lnTo>
                      <a:pt x="553" y="313"/>
                    </a:lnTo>
                    <a:lnTo>
                      <a:pt x="553" y="313"/>
                    </a:lnTo>
                    <a:lnTo>
                      <a:pt x="548" y="305"/>
                    </a:lnTo>
                    <a:lnTo>
                      <a:pt x="541" y="302"/>
                    </a:lnTo>
                    <a:lnTo>
                      <a:pt x="534" y="301"/>
                    </a:lnTo>
                    <a:lnTo>
                      <a:pt x="524" y="301"/>
                    </a:lnTo>
                    <a:lnTo>
                      <a:pt x="524" y="301"/>
                    </a:lnTo>
                    <a:lnTo>
                      <a:pt x="503" y="302"/>
                    </a:lnTo>
                    <a:lnTo>
                      <a:pt x="483" y="304"/>
                    </a:lnTo>
                    <a:lnTo>
                      <a:pt x="443" y="309"/>
                    </a:lnTo>
                    <a:lnTo>
                      <a:pt x="443" y="309"/>
                    </a:lnTo>
                    <a:lnTo>
                      <a:pt x="411" y="313"/>
                    </a:lnTo>
                    <a:lnTo>
                      <a:pt x="381" y="320"/>
                    </a:lnTo>
                    <a:lnTo>
                      <a:pt x="351" y="329"/>
                    </a:lnTo>
                    <a:lnTo>
                      <a:pt x="324" y="340"/>
                    </a:lnTo>
                    <a:lnTo>
                      <a:pt x="324" y="340"/>
                    </a:lnTo>
                    <a:lnTo>
                      <a:pt x="311" y="347"/>
                    </a:lnTo>
                    <a:lnTo>
                      <a:pt x="298" y="350"/>
                    </a:lnTo>
                    <a:lnTo>
                      <a:pt x="287" y="353"/>
                    </a:lnTo>
                    <a:lnTo>
                      <a:pt x="275" y="355"/>
                    </a:lnTo>
                    <a:lnTo>
                      <a:pt x="263" y="353"/>
                    </a:lnTo>
                    <a:lnTo>
                      <a:pt x="252" y="351"/>
                    </a:lnTo>
                    <a:lnTo>
                      <a:pt x="240" y="348"/>
                    </a:lnTo>
                    <a:lnTo>
                      <a:pt x="229" y="342"/>
                    </a:lnTo>
                    <a:lnTo>
                      <a:pt x="229" y="342"/>
                    </a:lnTo>
                    <a:lnTo>
                      <a:pt x="214" y="336"/>
                    </a:lnTo>
                    <a:lnTo>
                      <a:pt x="200" y="331"/>
                    </a:lnTo>
                    <a:lnTo>
                      <a:pt x="168" y="324"/>
                    </a:lnTo>
                    <a:lnTo>
                      <a:pt x="168" y="324"/>
                    </a:lnTo>
                    <a:lnTo>
                      <a:pt x="162" y="323"/>
                    </a:lnTo>
                    <a:lnTo>
                      <a:pt x="157" y="324"/>
                    </a:lnTo>
                    <a:lnTo>
                      <a:pt x="155" y="328"/>
                    </a:lnTo>
                    <a:lnTo>
                      <a:pt x="154" y="334"/>
                    </a:lnTo>
                    <a:lnTo>
                      <a:pt x="154" y="334"/>
                    </a:lnTo>
                    <a:lnTo>
                      <a:pt x="152" y="347"/>
                    </a:lnTo>
                    <a:lnTo>
                      <a:pt x="149" y="355"/>
                    </a:lnTo>
                    <a:lnTo>
                      <a:pt x="144" y="363"/>
                    </a:lnTo>
                    <a:lnTo>
                      <a:pt x="136" y="369"/>
                    </a:lnTo>
                    <a:lnTo>
                      <a:pt x="130" y="375"/>
                    </a:lnTo>
                    <a:lnTo>
                      <a:pt x="121" y="378"/>
                    </a:lnTo>
                    <a:lnTo>
                      <a:pt x="101" y="385"/>
                    </a:lnTo>
                    <a:lnTo>
                      <a:pt x="101" y="385"/>
                    </a:lnTo>
                    <a:lnTo>
                      <a:pt x="95" y="386"/>
                    </a:lnTo>
                    <a:lnTo>
                      <a:pt x="90" y="386"/>
                    </a:lnTo>
                    <a:lnTo>
                      <a:pt x="87" y="385"/>
                    </a:lnTo>
                    <a:lnTo>
                      <a:pt x="86" y="382"/>
                    </a:lnTo>
                    <a:lnTo>
                      <a:pt x="86" y="378"/>
                    </a:lnTo>
                    <a:lnTo>
                      <a:pt x="86" y="378"/>
                    </a:lnTo>
                    <a:lnTo>
                      <a:pt x="84" y="371"/>
                    </a:lnTo>
                    <a:lnTo>
                      <a:pt x="82" y="363"/>
                    </a:lnTo>
                    <a:lnTo>
                      <a:pt x="78" y="356"/>
                    </a:lnTo>
                    <a:lnTo>
                      <a:pt x="73" y="351"/>
                    </a:lnTo>
                    <a:lnTo>
                      <a:pt x="62" y="344"/>
                    </a:lnTo>
                    <a:lnTo>
                      <a:pt x="55" y="339"/>
                    </a:lnTo>
                    <a:lnTo>
                      <a:pt x="51" y="332"/>
                    </a:lnTo>
                    <a:lnTo>
                      <a:pt x="51" y="332"/>
                    </a:lnTo>
                    <a:lnTo>
                      <a:pt x="47" y="329"/>
                    </a:lnTo>
                    <a:lnTo>
                      <a:pt x="43" y="326"/>
                    </a:lnTo>
                    <a:lnTo>
                      <a:pt x="33" y="323"/>
                    </a:lnTo>
                    <a:lnTo>
                      <a:pt x="25" y="323"/>
                    </a:lnTo>
                    <a:lnTo>
                      <a:pt x="22" y="324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12" y="340"/>
                    </a:lnTo>
                    <a:lnTo>
                      <a:pt x="5" y="355"/>
                    </a:lnTo>
                    <a:lnTo>
                      <a:pt x="1" y="361"/>
                    </a:lnTo>
                    <a:lnTo>
                      <a:pt x="0" y="367"/>
                    </a:lnTo>
                    <a:lnTo>
                      <a:pt x="0" y="374"/>
                    </a:lnTo>
                    <a:lnTo>
                      <a:pt x="1" y="378"/>
                    </a:lnTo>
                    <a:lnTo>
                      <a:pt x="1" y="378"/>
                    </a:lnTo>
                    <a:lnTo>
                      <a:pt x="8" y="388"/>
                    </a:lnTo>
                    <a:lnTo>
                      <a:pt x="16" y="396"/>
                    </a:lnTo>
                    <a:lnTo>
                      <a:pt x="33" y="412"/>
                    </a:lnTo>
                    <a:lnTo>
                      <a:pt x="52" y="428"/>
                    </a:lnTo>
                    <a:lnTo>
                      <a:pt x="60" y="436"/>
                    </a:lnTo>
                    <a:lnTo>
                      <a:pt x="70" y="444"/>
                    </a:lnTo>
                    <a:lnTo>
                      <a:pt x="70" y="444"/>
                    </a:lnTo>
                    <a:lnTo>
                      <a:pt x="74" y="448"/>
                    </a:lnTo>
                    <a:lnTo>
                      <a:pt x="81" y="450"/>
                    </a:lnTo>
                    <a:lnTo>
                      <a:pt x="86" y="450"/>
                    </a:lnTo>
                    <a:lnTo>
                      <a:pt x="92" y="448"/>
                    </a:lnTo>
                    <a:lnTo>
                      <a:pt x="105" y="442"/>
                    </a:lnTo>
                    <a:lnTo>
                      <a:pt x="117" y="436"/>
                    </a:lnTo>
                    <a:lnTo>
                      <a:pt x="117" y="436"/>
                    </a:lnTo>
                    <a:lnTo>
                      <a:pt x="128" y="429"/>
                    </a:lnTo>
                    <a:lnTo>
                      <a:pt x="138" y="426"/>
                    </a:lnTo>
                    <a:lnTo>
                      <a:pt x="143" y="426"/>
                    </a:lnTo>
                    <a:lnTo>
                      <a:pt x="149" y="428"/>
                    </a:lnTo>
                    <a:lnTo>
                      <a:pt x="154" y="431"/>
                    </a:lnTo>
                    <a:lnTo>
                      <a:pt x="159" y="437"/>
                    </a:lnTo>
                    <a:lnTo>
                      <a:pt x="159" y="437"/>
                    </a:lnTo>
                    <a:lnTo>
                      <a:pt x="170" y="448"/>
                    </a:lnTo>
                    <a:lnTo>
                      <a:pt x="181" y="456"/>
                    </a:lnTo>
                    <a:lnTo>
                      <a:pt x="195" y="463"/>
                    </a:lnTo>
                    <a:lnTo>
                      <a:pt x="209" y="466"/>
                    </a:lnTo>
                    <a:lnTo>
                      <a:pt x="224" y="466"/>
                    </a:lnTo>
                    <a:lnTo>
                      <a:pt x="236" y="463"/>
                    </a:lnTo>
                    <a:lnTo>
                      <a:pt x="251" y="456"/>
                    </a:lnTo>
                    <a:lnTo>
                      <a:pt x="262" y="447"/>
                    </a:lnTo>
                    <a:lnTo>
                      <a:pt x="262" y="447"/>
                    </a:lnTo>
                    <a:lnTo>
                      <a:pt x="276" y="436"/>
                    </a:lnTo>
                    <a:lnTo>
                      <a:pt x="290" y="428"/>
                    </a:lnTo>
                    <a:lnTo>
                      <a:pt x="305" y="423"/>
                    </a:lnTo>
                    <a:lnTo>
                      <a:pt x="321" y="420"/>
                    </a:lnTo>
                    <a:lnTo>
                      <a:pt x="321" y="420"/>
                    </a:lnTo>
                    <a:lnTo>
                      <a:pt x="352" y="420"/>
                    </a:lnTo>
                    <a:lnTo>
                      <a:pt x="383" y="417"/>
                    </a:lnTo>
                    <a:lnTo>
                      <a:pt x="413" y="412"/>
                    </a:lnTo>
                    <a:lnTo>
                      <a:pt x="443" y="404"/>
                    </a:lnTo>
                    <a:lnTo>
                      <a:pt x="443" y="404"/>
                    </a:lnTo>
                    <a:lnTo>
                      <a:pt x="449" y="402"/>
                    </a:lnTo>
                    <a:lnTo>
                      <a:pt x="457" y="402"/>
                    </a:lnTo>
                    <a:lnTo>
                      <a:pt x="462" y="404"/>
                    </a:lnTo>
                    <a:lnTo>
                      <a:pt x="467" y="407"/>
                    </a:lnTo>
                    <a:lnTo>
                      <a:pt x="470" y="412"/>
                    </a:lnTo>
                    <a:lnTo>
                      <a:pt x="472" y="417"/>
                    </a:lnTo>
                    <a:lnTo>
                      <a:pt x="472" y="423"/>
                    </a:lnTo>
                    <a:lnTo>
                      <a:pt x="470" y="431"/>
                    </a:lnTo>
                    <a:lnTo>
                      <a:pt x="470" y="431"/>
                    </a:lnTo>
                    <a:lnTo>
                      <a:pt x="467" y="440"/>
                    </a:lnTo>
                    <a:lnTo>
                      <a:pt x="467" y="448"/>
                    </a:lnTo>
                    <a:lnTo>
                      <a:pt x="472" y="455"/>
                    </a:lnTo>
                    <a:lnTo>
                      <a:pt x="478" y="459"/>
                    </a:lnTo>
                    <a:lnTo>
                      <a:pt x="478" y="45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200" name="Freeform 132">
                <a:extLst>
                  <a:ext uri="{FF2B5EF4-FFF2-40B4-BE49-F238E27FC236}">
                    <a16:creationId xmlns:a16="http://schemas.microsoft.com/office/drawing/2014/main" id="{A5825733-1EEA-6EAE-96AE-A6FA91508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496"/>
                <a:ext cx="556" cy="251"/>
              </a:xfrm>
              <a:custGeom>
                <a:avLst/>
                <a:gdLst>
                  <a:gd name="T0" fmla="*/ 653 w 1112"/>
                  <a:gd name="T1" fmla="*/ 80 h 502"/>
                  <a:gd name="T2" fmla="*/ 616 w 1112"/>
                  <a:gd name="T3" fmla="*/ 89 h 502"/>
                  <a:gd name="T4" fmla="*/ 597 w 1112"/>
                  <a:gd name="T5" fmla="*/ 65 h 502"/>
                  <a:gd name="T6" fmla="*/ 568 w 1112"/>
                  <a:gd name="T7" fmla="*/ 48 h 502"/>
                  <a:gd name="T8" fmla="*/ 521 w 1112"/>
                  <a:gd name="T9" fmla="*/ 46 h 502"/>
                  <a:gd name="T10" fmla="*/ 494 w 1112"/>
                  <a:gd name="T11" fmla="*/ 24 h 502"/>
                  <a:gd name="T12" fmla="*/ 473 w 1112"/>
                  <a:gd name="T13" fmla="*/ 15 h 502"/>
                  <a:gd name="T14" fmla="*/ 429 w 1112"/>
                  <a:gd name="T15" fmla="*/ 30 h 502"/>
                  <a:gd name="T16" fmla="*/ 376 w 1112"/>
                  <a:gd name="T17" fmla="*/ 7 h 502"/>
                  <a:gd name="T18" fmla="*/ 360 w 1112"/>
                  <a:gd name="T19" fmla="*/ 2 h 502"/>
                  <a:gd name="T20" fmla="*/ 195 w 1112"/>
                  <a:gd name="T21" fmla="*/ 65 h 502"/>
                  <a:gd name="T22" fmla="*/ 108 w 1112"/>
                  <a:gd name="T23" fmla="*/ 115 h 502"/>
                  <a:gd name="T24" fmla="*/ 36 w 1112"/>
                  <a:gd name="T25" fmla="*/ 132 h 502"/>
                  <a:gd name="T26" fmla="*/ 6 w 1112"/>
                  <a:gd name="T27" fmla="*/ 148 h 502"/>
                  <a:gd name="T28" fmla="*/ 0 w 1112"/>
                  <a:gd name="T29" fmla="*/ 175 h 502"/>
                  <a:gd name="T30" fmla="*/ 24 w 1112"/>
                  <a:gd name="T31" fmla="*/ 202 h 502"/>
                  <a:gd name="T32" fmla="*/ 30 w 1112"/>
                  <a:gd name="T33" fmla="*/ 243 h 502"/>
                  <a:gd name="T34" fmla="*/ 35 w 1112"/>
                  <a:gd name="T35" fmla="*/ 262 h 502"/>
                  <a:gd name="T36" fmla="*/ 81 w 1112"/>
                  <a:gd name="T37" fmla="*/ 327 h 502"/>
                  <a:gd name="T38" fmla="*/ 130 w 1112"/>
                  <a:gd name="T39" fmla="*/ 354 h 502"/>
                  <a:gd name="T40" fmla="*/ 190 w 1112"/>
                  <a:gd name="T41" fmla="*/ 408 h 502"/>
                  <a:gd name="T42" fmla="*/ 270 w 1112"/>
                  <a:gd name="T43" fmla="*/ 459 h 502"/>
                  <a:gd name="T44" fmla="*/ 333 w 1112"/>
                  <a:gd name="T45" fmla="*/ 499 h 502"/>
                  <a:gd name="T46" fmla="*/ 390 w 1112"/>
                  <a:gd name="T47" fmla="*/ 494 h 502"/>
                  <a:gd name="T48" fmla="*/ 437 w 1112"/>
                  <a:gd name="T49" fmla="*/ 461 h 502"/>
                  <a:gd name="T50" fmla="*/ 456 w 1112"/>
                  <a:gd name="T51" fmla="*/ 416 h 502"/>
                  <a:gd name="T52" fmla="*/ 481 w 1112"/>
                  <a:gd name="T53" fmla="*/ 408 h 502"/>
                  <a:gd name="T54" fmla="*/ 570 w 1112"/>
                  <a:gd name="T55" fmla="*/ 426 h 502"/>
                  <a:gd name="T56" fmla="*/ 683 w 1112"/>
                  <a:gd name="T57" fmla="*/ 464 h 502"/>
                  <a:gd name="T58" fmla="*/ 756 w 1112"/>
                  <a:gd name="T59" fmla="*/ 458 h 502"/>
                  <a:gd name="T60" fmla="*/ 799 w 1112"/>
                  <a:gd name="T61" fmla="*/ 469 h 502"/>
                  <a:gd name="T62" fmla="*/ 819 w 1112"/>
                  <a:gd name="T63" fmla="*/ 466 h 502"/>
                  <a:gd name="T64" fmla="*/ 854 w 1112"/>
                  <a:gd name="T65" fmla="*/ 443 h 502"/>
                  <a:gd name="T66" fmla="*/ 886 w 1112"/>
                  <a:gd name="T67" fmla="*/ 447 h 502"/>
                  <a:gd name="T68" fmla="*/ 927 w 1112"/>
                  <a:gd name="T69" fmla="*/ 440 h 502"/>
                  <a:gd name="T70" fmla="*/ 951 w 1112"/>
                  <a:gd name="T71" fmla="*/ 418 h 502"/>
                  <a:gd name="T72" fmla="*/ 983 w 1112"/>
                  <a:gd name="T73" fmla="*/ 402 h 502"/>
                  <a:gd name="T74" fmla="*/ 1020 w 1112"/>
                  <a:gd name="T75" fmla="*/ 351 h 502"/>
                  <a:gd name="T76" fmla="*/ 1048 w 1112"/>
                  <a:gd name="T77" fmla="*/ 318 h 502"/>
                  <a:gd name="T78" fmla="*/ 1112 w 1112"/>
                  <a:gd name="T79" fmla="*/ 293 h 502"/>
                  <a:gd name="T80" fmla="*/ 1047 w 1112"/>
                  <a:gd name="T81" fmla="*/ 240 h 502"/>
                  <a:gd name="T82" fmla="*/ 1000 w 1112"/>
                  <a:gd name="T83" fmla="*/ 229 h 502"/>
                  <a:gd name="T84" fmla="*/ 953 w 1112"/>
                  <a:gd name="T85" fmla="*/ 231 h 502"/>
                  <a:gd name="T86" fmla="*/ 924 w 1112"/>
                  <a:gd name="T87" fmla="*/ 181 h 502"/>
                  <a:gd name="T88" fmla="*/ 902 w 1112"/>
                  <a:gd name="T89" fmla="*/ 162 h 502"/>
                  <a:gd name="T90" fmla="*/ 878 w 1112"/>
                  <a:gd name="T91" fmla="*/ 156 h 502"/>
                  <a:gd name="T92" fmla="*/ 829 w 1112"/>
                  <a:gd name="T93" fmla="*/ 151 h 502"/>
                  <a:gd name="T94" fmla="*/ 789 w 1112"/>
                  <a:gd name="T95" fmla="*/ 189 h 502"/>
                  <a:gd name="T96" fmla="*/ 749 w 1112"/>
                  <a:gd name="T97" fmla="*/ 205 h 502"/>
                  <a:gd name="T98" fmla="*/ 713 w 1112"/>
                  <a:gd name="T99" fmla="*/ 173 h 502"/>
                  <a:gd name="T100" fmla="*/ 680 w 1112"/>
                  <a:gd name="T101" fmla="*/ 134 h 502"/>
                  <a:gd name="T102" fmla="*/ 649 w 1112"/>
                  <a:gd name="T103" fmla="*/ 119 h 502"/>
                  <a:gd name="T104" fmla="*/ 662 w 1112"/>
                  <a:gd name="T105" fmla="*/ 89 h 502"/>
                  <a:gd name="T106" fmla="*/ 670 w 1112"/>
                  <a:gd name="T107" fmla="*/ 7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12" h="502">
                    <a:moveTo>
                      <a:pt x="670" y="75"/>
                    </a:moveTo>
                    <a:lnTo>
                      <a:pt x="670" y="75"/>
                    </a:lnTo>
                    <a:lnTo>
                      <a:pt x="664" y="73"/>
                    </a:lnTo>
                    <a:lnTo>
                      <a:pt x="661" y="75"/>
                    </a:lnTo>
                    <a:lnTo>
                      <a:pt x="653" y="80"/>
                    </a:lnTo>
                    <a:lnTo>
                      <a:pt x="653" y="80"/>
                    </a:lnTo>
                    <a:lnTo>
                      <a:pt x="638" y="88"/>
                    </a:lnTo>
                    <a:lnTo>
                      <a:pt x="630" y="89"/>
                    </a:lnTo>
                    <a:lnTo>
                      <a:pt x="622" y="89"/>
                    </a:lnTo>
                    <a:lnTo>
                      <a:pt x="616" y="89"/>
                    </a:lnTo>
                    <a:lnTo>
                      <a:pt x="610" y="86"/>
                    </a:lnTo>
                    <a:lnTo>
                      <a:pt x="605" y="81"/>
                    </a:lnTo>
                    <a:lnTo>
                      <a:pt x="602" y="73"/>
                    </a:lnTo>
                    <a:lnTo>
                      <a:pt x="602" y="73"/>
                    </a:lnTo>
                    <a:lnTo>
                      <a:pt x="597" y="65"/>
                    </a:lnTo>
                    <a:lnTo>
                      <a:pt x="592" y="59"/>
                    </a:lnTo>
                    <a:lnTo>
                      <a:pt x="587" y="54"/>
                    </a:lnTo>
                    <a:lnTo>
                      <a:pt x="581" y="51"/>
                    </a:lnTo>
                    <a:lnTo>
                      <a:pt x="575" y="50"/>
                    </a:lnTo>
                    <a:lnTo>
                      <a:pt x="568" y="48"/>
                    </a:lnTo>
                    <a:lnTo>
                      <a:pt x="554" y="48"/>
                    </a:lnTo>
                    <a:lnTo>
                      <a:pt x="554" y="48"/>
                    </a:lnTo>
                    <a:lnTo>
                      <a:pt x="537" y="48"/>
                    </a:lnTo>
                    <a:lnTo>
                      <a:pt x="529" y="48"/>
                    </a:lnTo>
                    <a:lnTo>
                      <a:pt x="521" y="46"/>
                    </a:lnTo>
                    <a:lnTo>
                      <a:pt x="513" y="45"/>
                    </a:lnTo>
                    <a:lnTo>
                      <a:pt x="506" y="40"/>
                    </a:lnTo>
                    <a:lnTo>
                      <a:pt x="500" y="34"/>
                    </a:lnTo>
                    <a:lnTo>
                      <a:pt x="494" y="24"/>
                    </a:lnTo>
                    <a:lnTo>
                      <a:pt x="494" y="24"/>
                    </a:lnTo>
                    <a:lnTo>
                      <a:pt x="492" y="21"/>
                    </a:lnTo>
                    <a:lnTo>
                      <a:pt x="489" y="18"/>
                    </a:lnTo>
                    <a:lnTo>
                      <a:pt x="486" y="16"/>
                    </a:lnTo>
                    <a:lnTo>
                      <a:pt x="483" y="15"/>
                    </a:lnTo>
                    <a:lnTo>
                      <a:pt x="473" y="15"/>
                    </a:lnTo>
                    <a:lnTo>
                      <a:pt x="462" y="19"/>
                    </a:lnTo>
                    <a:lnTo>
                      <a:pt x="462" y="19"/>
                    </a:lnTo>
                    <a:lnTo>
                      <a:pt x="451" y="26"/>
                    </a:lnTo>
                    <a:lnTo>
                      <a:pt x="440" y="29"/>
                    </a:lnTo>
                    <a:lnTo>
                      <a:pt x="429" y="30"/>
                    </a:lnTo>
                    <a:lnTo>
                      <a:pt x="417" y="30"/>
                    </a:lnTo>
                    <a:lnTo>
                      <a:pt x="406" y="29"/>
                    </a:lnTo>
                    <a:lnTo>
                      <a:pt x="395" y="24"/>
                    </a:lnTo>
                    <a:lnTo>
                      <a:pt x="386" y="16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73" y="3"/>
                    </a:lnTo>
                    <a:lnTo>
                      <a:pt x="370" y="2"/>
                    </a:lnTo>
                    <a:lnTo>
                      <a:pt x="365" y="0"/>
                    </a:lnTo>
                    <a:lnTo>
                      <a:pt x="360" y="2"/>
                    </a:lnTo>
                    <a:lnTo>
                      <a:pt x="360" y="2"/>
                    </a:lnTo>
                    <a:lnTo>
                      <a:pt x="313" y="21"/>
                    </a:lnTo>
                    <a:lnTo>
                      <a:pt x="265" y="37"/>
                    </a:lnTo>
                    <a:lnTo>
                      <a:pt x="219" y="56"/>
                    </a:lnTo>
                    <a:lnTo>
                      <a:pt x="195" y="65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41" y="97"/>
                    </a:lnTo>
                    <a:lnTo>
                      <a:pt x="125" y="107"/>
                    </a:lnTo>
                    <a:lnTo>
                      <a:pt x="108" y="115"/>
                    </a:lnTo>
                    <a:lnTo>
                      <a:pt x="92" y="123"/>
                    </a:lnTo>
                    <a:lnTo>
                      <a:pt x="74" y="127"/>
                    </a:lnTo>
                    <a:lnTo>
                      <a:pt x="55" y="131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0" y="132"/>
                    </a:lnTo>
                    <a:lnTo>
                      <a:pt x="25" y="134"/>
                    </a:lnTo>
                    <a:lnTo>
                      <a:pt x="20" y="135"/>
                    </a:lnTo>
                    <a:lnTo>
                      <a:pt x="16" y="138"/>
                    </a:lnTo>
                    <a:lnTo>
                      <a:pt x="6" y="148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0" y="165"/>
                    </a:lnTo>
                    <a:lnTo>
                      <a:pt x="0" y="170"/>
                    </a:lnTo>
                    <a:lnTo>
                      <a:pt x="0" y="175"/>
                    </a:lnTo>
                    <a:lnTo>
                      <a:pt x="3" y="178"/>
                    </a:lnTo>
                    <a:lnTo>
                      <a:pt x="8" y="185"/>
                    </a:lnTo>
                    <a:lnTo>
                      <a:pt x="14" y="191"/>
                    </a:lnTo>
                    <a:lnTo>
                      <a:pt x="14" y="191"/>
                    </a:lnTo>
                    <a:lnTo>
                      <a:pt x="24" y="202"/>
                    </a:lnTo>
                    <a:lnTo>
                      <a:pt x="30" y="215"/>
                    </a:lnTo>
                    <a:lnTo>
                      <a:pt x="31" y="221"/>
                    </a:lnTo>
                    <a:lnTo>
                      <a:pt x="33" y="229"/>
                    </a:lnTo>
                    <a:lnTo>
                      <a:pt x="31" y="235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30" y="248"/>
                    </a:lnTo>
                    <a:lnTo>
                      <a:pt x="30" y="253"/>
                    </a:lnTo>
                    <a:lnTo>
                      <a:pt x="31" y="258"/>
                    </a:lnTo>
                    <a:lnTo>
                      <a:pt x="35" y="262"/>
                    </a:lnTo>
                    <a:lnTo>
                      <a:pt x="35" y="262"/>
                    </a:lnTo>
                    <a:lnTo>
                      <a:pt x="52" y="289"/>
                    </a:lnTo>
                    <a:lnTo>
                      <a:pt x="60" y="302"/>
                    </a:lnTo>
                    <a:lnTo>
                      <a:pt x="70" y="315"/>
                    </a:lnTo>
                    <a:lnTo>
                      <a:pt x="81" y="327"/>
                    </a:lnTo>
                    <a:lnTo>
                      <a:pt x="93" y="337"/>
                    </a:lnTo>
                    <a:lnTo>
                      <a:pt x="106" y="345"/>
                    </a:lnTo>
                    <a:lnTo>
                      <a:pt x="124" y="351"/>
                    </a:lnTo>
                    <a:lnTo>
                      <a:pt x="124" y="351"/>
                    </a:lnTo>
                    <a:lnTo>
                      <a:pt x="130" y="354"/>
                    </a:lnTo>
                    <a:lnTo>
                      <a:pt x="136" y="359"/>
                    </a:lnTo>
                    <a:lnTo>
                      <a:pt x="149" y="370"/>
                    </a:lnTo>
                    <a:lnTo>
                      <a:pt x="149" y="370"/>
                    </a:lnTo>
                    <a:lnTo>
                      <a:pt x="168" y="391"/>
                    </a:lnTo>
                    <a:lnTo>
                      <a:pt x="190" y="408"/>
                    </a:lnTo>
                    <a:lnTo>
                      <a:pt x="213" y="424"/>
                    </a:lnTo>
                    <a:lnTo>
                      <a:pt x="238" y="439"/>
                    </a:lnTo>
                    <a:lnTo>
                      <a:pt x="238" y="439"/>
                    </a:lnTo>
                    <a:lnTo>
                      <a:pt x="254" y="448"/>
                    </a:lnTo>
                    <a:lnTo>
                      <a:pt x="270" y="459"/>
                    </a:lnTo>
                    <a:lnTo>
                      <a:pt x="300" y="482"/>
                    </a:lnTo>
                    <a:lnTo>
                      <a:pt x="300" y="482"/>
                    </a:lnTo>
                    <a:lnTo>
                      <a:pt x="311" y="489"/>
                    </a:lnTo>
                    <a:lnTo>
                      <a:pt x="321" y="494"/>
                    </a:lnTo>
                    <a:lnTo>
                      <a:pt x="333" y="499"/>
                    </a:lnTo>
                    <a:lnTo>
                      <a:pt x="344" y="501"/>
                    </a:lnTo>
                    <a:lnTo>
                      <a:pt x="356" y="502"/>
                    </a:lnTo>
                    <a:lnTo>
                      <a:pt x="368" y="501"/>
                    </a:lnTo>
                    <a:lnTo>
                      <a:pt x="379" y="499"/>
                    </a:lnTo>
                    <a:lnTo>
                      <a:pt x="390" y="494"/>
                    </a:lnTo>
                    <a:lnTo>
                      <a:pt x="402" y="489"/>
                    </a:lnTo>
                    <a:lnTo>
                      <a:pt x="411" y="485"/>
                    </a:lnTo>
                    <a:lnTo>
                      <a:pt x="421" y="477"/>
                    </a:lnTo>
                    <a:lnTo>
                      <a:pt x="430" y="469"/>
                    </a:lnTo>
                    <a:lnTo>
                      <a:pt x="437" y="461"/>
                    </a:lnTo>
                    <a:lnTo>
                      <a:pt x="443" y="450"/>
                    </a:lnTo>
                    <a:lnTo>
                      <a:pt x="449" y="440"/>
                    </a:lnTo>
                    <a:lnTo>
                      <a:pt x="452" y="428"/>
                    </a:lnTo>
                    <a:lnTo>
                      <a:pt x="452" y="428"/>
                    </a:lnTo>
                    <a:lnTo>
                      <a:pt x="456" y="416"/>
                    </a:lnTo>
                    <a:lnTo>
                      <a:pt x="459" y="413"/>
                    </a:lnTo>
                    <a:lnTo>
                      <a:pt x="462" y="410"/>
                    </a:lnTo>
                    <a:lnTo>
                      <a:pt x="465" y="408"/>
                    </a:lnTo>
                    <a:lnTo>
                      <a:pt x="470" y="407"/>
                    </a:lnTo>
                    <a:lnTo>
                      <a:pt x="481" y="408"/>
                    </a:lnTo>
                    <a:lnTo>
                      <a:pt x="481" y="408"/>
                    </a:lnTo>
                    <a:lnTo>
                      <a:pt x="503" y="410"/>
                    </a:lnTo>
                    <a:lnTo>
                      <a:pt x="525" y="415"/>
                    </a:lnTo>
                    <a:lnTo>
                      <a:pt x="548" y="420"/>
                    </a:lnTo>
                    <a:lnTo>
                      <a:pt x="570" y="426"/>
                    </a:lnTo>
                    <a:lnTo>
                      <a:pt x="611" y="44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8" y="461"/>
                    </a:lnTo>
                    <a:lnTo>
                      <a:pt x="683" y="464"/>
                    </a:lnTo>
                    <a:lnTo>
                      <a:pt x="699" y="464"/>
                    </a:lnTo>
                    <a:lnTo>
                      <a:pt x="715" y="462"/>
                    </a:lnTo>
                    <a:lnTo>
                      <a:pt x="715" y="462"/>
                    </a:lnTo>
                    <a:lnTo>
                      <a:pt x="735" y="459"/>
                    </a:lnTo>
                    <a:lnTo>
                      <a:pt x="756" y="458"/>
                    </a:lnTo>
                    <a:lnTo>
                      <a:pt x="767" y="459"/>
                    </a:lnTo>
                    <a:lnTo>
                      <a:pt x="778" y="461"/>
                    </a:lnTo>
                    <a:lnTo>
                      <a:pt x="788" y="464"/>
                    </a:lnTo>
                    <a:lnTo>
                      <a:pt x="799" y="469"/>
                    </a:lnTo>
                    <a:lnTo>
                      <a:pt x="799" y="469"/>
                    </a:lnTo>
                    <a:lnTo>
                      <a:pt x="802" y="470"/>
                    </a:lnTo>
                    <a:lnTo>
                      <a:pt x="807" y="472"/>
                    </a:lnTo>
                    <a:lnTo>
                      <a:pt x="810" y="470"/>
                    </a:lnTo>
                    <a:lnTo>
                      <a:pt x="813" y="470"/>
                    </a:lnTo>
                    <a:lnTo>
                      <a:pt x="819" y="466"/>
                    </a:lnTo>
                    <a:lnTo>
                      <a:pt x="824" y="461"/>
                    </a:lnTo>
                    <a:lnTo>
                      <a:pt x="824" y="461"/>
                    </a:lnTo>
                    <a:lnTo>
                      <a:pt x="837" y="451"/>
                    </a:lnTo>
                    <a:lnTo>
                      <a:pt x="848" y="445"/>
                    </a:lnTo>
                    <a:lnTo>
                      <a:pt x="854" y="443"/>
                    </a:lnTo>
                    <a:lnTo>
                      <a:pt x="862" y="442"/>
                    </a:lnTo>
                    <a:lnTo>
                      <a:pt x="869" y="443"/>
                    </a:lnTo>
                    <a:lnTo>
                      <a:pt x="877" y="445"/>
                    </a:lnTo>
                    <a:lnTo>
                      <a:pt x="877" y="445"/>
                    </a:lnTo>
                    <a:lnTo>
                      <a:pt x="886" y="447"/>
                    </a:lnTo>
                    <a:lnTo>
                      <a:pt x="894" y="448"/>
                    </a:lnTo>
                    <a:lnTo>
                      <a:pt x="904" y="448"/>
                    </a:lnTo>
                    <a:lnTo>
                      <a:pt x="912" y="447"/>
                    </a:lnTo>
                    <a:lnTo>
                      <a:pt x="919" y="445"/>
                    </a:lnTo>
                    <a:lnTo>
                      <a:pt x="927" y="440"/>
                    </a:lnTo>
                    <a:lnTo>
                      <a:pt x="934" y="435"/>
                    </a:lnTo>
                    <a:lnTo>
                      <a:pt x="942" y="428"/>
                    </a:lnTo>
                    <a:lnTo>
                      <a:pt x="942" y="428"/>
                    </a:lnTo>
                    <a:lnTo>
                      <a:pt x="946" y="423"/>
                    </a:lnTo>
                    <a:lnTo>
                      <a:pt x="951" y="418"/>
                    </a:lnTo>
                    <a:lnTo>
                      <a:pt x="958" y="415"/>
                    </a:lnTo>
                    <a:lnTo>
                      <a:pt x="964" y="412"/>
                    </a:lnTo>
                    <a:lnTo>
                      <a:pt x="964" y="412"/>
                    </a:lnTo>
                    <a:lnTo>
                      <a:pt x="975" y="408"/>
                    </a:lnTo>
                    <a:lnTo>
                      <a:pt x="983" y="402"/>
                    </a:lnTo>
                    <a:lnTo>
                      <a:pt x="997" y="386"/>
                    </a:lnTo>
                    <a:lnTo>
                      <a:pt x="997" y="386"/>
                    </a:lnTo>
                    <a:lnTo>
                      <a:pt x="1004" y="378"/>
                    </a:lnTo>
                    <a:lnTo>
                      <a:pt x="1010" y="369"/>
                    </a:lnTo>
                    <a:lnTo>
                      <a:pt x="1020" y="351"/>
                    </a:lnTo>
                    <a:lnTo>
                      <a:pt x="1026" y="342"/>
                    </a:lnTo>
                    <a:lnTo>
                      <a:pt x="1032" y="332"/>
                    </a:lnTo>
                    <a:lnTo>
                      <a:pt x="1039" y="324"/>
                    </a:lnTo>
                    <a:lnTo>
                      <a:pt x="1048" y="318"/>
                    </a:lnTo>
                    <a:lnTo>
                      <a:pt x="1048" y="318"/>
                    </a:lnTo>
                    <a:lnTo>
                      <a:pt x="1064" y="310"/>
                    </a:lnTo>
                    <a:lnTo>
                      <a:pt x="1080" y="304"/>
                    </a:lnTo>
                    <a:lnTo>
                      <a:pt x="1096" y="299"/>
                    </a:lnTo>
                    <a:lnTo>
                      <a:pt x="1112" y="293"/>
                    </a:lnTo>
                    <a:lnTo>
                      <a:pt x="1112" y="293"/>
                    </a:lnTo>
                    <a:lnTo>
                      <a:pt x="1101" y="280"/>
                    </a:lnTo>
                    <a:lnTo>
                      <a:pt x="1088" y="269"/>
                    </a:lnTo>
                    <a:lnTo>
                      <a:pt x="1064" y="251"/>
                    </a:lnTo>
                    <a:lnTo>
                      <a:pt x="1064" y="251"/>
                    </a:lnTo>
                    <a:lnTo>
                      <a:pt x="1047" y="240"/>
                    </a:lnTo>
                    <a:lnTo>
                      <a:pt x="1039" y="237"/>
                    </a:lnTo>
                    <a:lnTo>
                      <a:pt x="1029" y="232"/>
                    </a:lnTo>
                    <a:lnTo>
                      <a:pt x="1021" y="231"/>
                    </a:lnTo>
                    <a:lnTo>
                      <a:pt x="1010" y="229"/>
                    </a:lnTo>
                    <a:lnTo>
                      <a:pt x="1000" y="229"/>
                    </a:lnTo>
                    <a:lnTo>
                      <a:pt x="989" y="231"/>
                    </a:lnTo>
                    <a:lnTo>
                      <a:pt x="989" y="231"/>
                    </a:lnTo>
                    <a:lnTo>
                      <a:pt x="975" y="232"/>
                    </a:lnTo>
                    <a:lnTo>
                      <a:pt x="962" y="232"/>
                    </a:lnTo>
                    <a:lnTo>
                      <a:pt x="953" y="231"/>
                    </a:lnTo>
                    <a:lnTo>
                      <a:pt x="943" y="224"/>
                    </a:lnTo>
                    <a:lnTo>
                      <a:pt x="937" y="218"/>
                    </a:lnTo>
                    <a:lnTo>
                      <a:pt x="931" y="208"/>
                    </a:lnTo>
                    <a:lnTo>
                      <a:pt x="927" y="196"/>
                    </a:lnTo>
                    <a:lnTo>
                      <a:pt x="924" y="181"/>
                    </a:lnTo>
                    <a:lnTo>
                      <a:pt x="924" y="181"/>
                    </a:lnTo>
                    <a:lnTo>
                      <a:pt x="921" y="173"/>
                    </a:lnTo>
                    <a:lnTo>
                      <a:pt x="918" y="167"/>
                    </a:lnTo>
                    <a:lnTo>
                      <a:pt x="912" y="162"/>
                    </a:lnTo>
                    <a:lnTo>
                      <a:pt x="902" y="162"/>
                    </a:lnTo>
                    <a:lnTo>
                      <a:pt x="902" y="162"/>
                    </a:lnTo>
                    <a:lnTo>
                      <a:pt x="889" y="161"/>
                    </a:lnTo>
                    <a:lnTo>
                      <a:pt x="885" y="159"/>
                    </a:lnTo>
                    <a:lnTo>
                      <a:pt x="878" y="156"/>
                    </a:lnTo>
                    <a:lnTo>
                      <a:pt x="878" y="156"/>
                    </a:lnTo>
                    <a:lnTo>
                      <a:pt x="867" y="150"/>
                    </a:lnTo>
                    <a:lnTo>
                      <a:pt x="856" y="146"/>
                    </a:lnTo>
                    <a:lnTo>
                      <a:pt x="846" y="145"/>
                    </a:lnTo>
                    <a:lnTo>
                      <a:pt x="837" y="146"/>
                    </a:lnTo>
                    <a:lnTo>
                      <a:pt x="829" y="151"/>
                    </a:lnTo>
                    <a:lnTo>
                      <a:pt x="819" y="156"/>
                    </a:lnTo>
                    <a:lnTo>
                      <a:pt x="811" y="165"/>
                    </a:lnTo>
                    <a:lnTo>
                      <a:pt x="802" y="175"/>
                    </a:lnTo>
                    <a:lnTo>
                      <a:pt x="802" y="175"/>
                    </a:lnTo>
                    <a:lnTo>
                      <a:pt x="789" y="189"/>
                    </a:lnTo>
                    <a:lnTo>
                      <a:pt x="776" y="199"/>
                    </a:lnTo>
                    <a:lnTo>
                      <a:pt x="765" y="204"/>
                    </a:lnTo>
                    <a:lnTo>
                      <a:pt x="761" y="205"/>
                    </a:lnTo>
                    <a:lnTo>
                      <a:pt x="754" y="207"/>
                    </a:lnTo>
                    <a:lnTo>
                      <a:pt x="749" y="205"/>
                    </a:lnTo>
                    <a:lnTo>
                      <a:pt x="743" y="204"/>
                    </a:lnTo>
                    <a:lnTo>
                      <a:pt x="734" y="197"/>
                    </a:lnTo>
                    <a:lnTo>
                      <a:pt x="722" y="188"/>
                    </a:lnTo>
                    <a:lnTo>
                      <a:pt x="713" y="173"/>
                    </a:lnTo>
                    <a:lnTo>
                      <a:pt x="713" y="173"/>
                    </a:lnTo>
                    <a:lnTo>
                      <a:pt x="705" y="161"/>
                    </a:lnTo>
                    <a:lnTo>
                      <a:pt x="697" y="148"/>
                    </a:lnTo>
                    <a:lnTo>
                      <a:pt x="692" y="143"/>
                    </a:lnTo>
                    <a:lnTo>
                      <a:pt x="686" y="138"/>
                    </a:lnTo>
                    <a:lnTo>
                      <a:pt x="680" y="134"/>
                    </a:lnTo>
                    <a:lnTo>
                      <a:pt x="672" y="131"/>
                    </a:lnTo>
                    <a:lnTo>
                      <a:pt x="672" y="131"/>
                    </a:lnTo>
                    <a:lnTo>
                      <a:pt x="662" y="127"/>
                    </a:lnTo>
                    <a:lnTo>
                      <a:pt x="654" y="124"/>
                    </a:lnTo>
                    <a:lnTo>
                      <a:pt x="649" y="119"/>
                    </a:lnTo>
                    <a:lnTo>
                      <a:pt x="648" y="115"/>
                    </a:lnTo>
                    <a:lnTo>
                      <a:pt x="648" y="110"/>
                    </a:lnTo>
                    <a:lnTo>
                      <a:pt x="649" y="105"/>
                    </a:lnTo>
                    <a:lnTo>
                      <a:pt x="654" y="97"/>
                    </a:lnTo>
                    <a:lnTo>
                      <a:pt x="662" y="89"/>
                    </a:lnTo>
                    <a:lnTo>
                      <a:pt x="662" y="89"/>
                    </a:lnTo>
                    <a:lnTo>
                      <a:pt x="668" y="83"/>
                    </a:lnTo>
                    <a:lnTo>
                      <a:pt x="670" y="80"/>
                    </a:lnTo>
                    <a:lnTo>
                      <a:pt x="670" y="75"/>
                    </a:lnTo>
                    <a:lnTo>
                      <a:pt x="670" y="7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1" name="Freeform 133">
                <a:extLst>
                  <a:ext uri="{FF2B5EF4-FFF2-40B4-BE49-F238E27FC236}">
                    <a16:creationId xmlns:a16="http://schemas.microsoft.com/office/drawing/2014/main" id="{F560059B-403B-5FE7-4494-B576E1A67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0" y="1770"/>
                <a:ext cx="61" cy="155"/>
              </a:xfrm>
              <a:custGeom>
                <a:avLst/>
                <a:gdLst>
                  <a:gd name="T0" fmla="*/ 6 w 122"/>
                  <a:gd name="T1" fmla="*/ 268 h 311"/>
                  <a:gd name="T2" fmla="*/ 6 w 122"/>
                  <a:gd name="T3" fmla="*/ 254 h 311"/>
                  <a:gd name="T4" fmla="*/ 9 w 122"/>
                  <a:gd name="T5" fmla="*/ 220 h 311"/>
                  <a:gd name="T6" fmla="*/ 13 w 122"/>
                  <a:gd name="T7" fmla="*/ 185 h 311"/>
                  <a:gd name="T8" fmla="*/ 25 w 122"/>
                  <a:gd name="T9" fmla="*/ 154 h 311"/>
                  <a:gd name="T10" fmla="*/ 35 w 122"/>
                  <a:gd name="T11" fmla="*/ 138 h 311"/>
                  <a:gd name="T12" fmla="*/ 51 w 122"/>
                  <a:gd name="T13" fmla="*/ 125 h 311"/>
                  <a:gd name="T14" fmla="*/ 57 w 122"/>
                  <a:gd name="T15" fmla="*/ 119 h 311"/>
                  <a:gd name="T16" fmla="*/ 63 w 122"/>
                  <a:gd name="T17" fmla="*/ 103 h 311"/>
                  <a:gd name="T18" fmla="*/ 63 w 122"/>
                  <a:gd name="T19" fmla="*/ 93 h 311"/>
                  <a:gd name="T20" fmla="*/ 67 w 122"/>
                  <a:gd name="T21" fmla="*/ 62 h 311"/>
                  <a:gd name="T22" fmla="*/ 79 w 122"/>
                  <a:gd name="T23" fmla="*/ 36 h 311"/>
                  <a:gd name="T24" fmla="*/ 97 w 122"/>
                  <a:gd name="T25" fmla="*/ 16 h 311"/>
                  <a:gd name="T26" fmla="*/ 122 w 122"/>
                  <a:gd name="T27" fmla="*/ 0 h 311"/>
                  <a:gd name="T28" fmla="*/ 108 w 122"/>
                  <a:gd name="T29" fmla="*/ 8 h 311"/>
                  <a:gd name="T30" fmla="*/ 84 w 122"/>
                  <a:gd name="T31" fmla="*/ 27 h 311"/>
                  <a:gd name="T32" fmla="*/ 67 w 122"/>
                  <a:gd name="T33" fmla="*/ 49 h 311"/>
                  <a:gd name="T34" fmla="*/ 59 w 122"/>
                  <a:gd name="T35" fmla="*/ 79 h 311"/>
                  <a:gd name="T36" fmla="*/ 57 w 122"/>
                  <a:gd name="T37" fmla="*/ 97 h 311"/>
                  <a:gd name="T38" fmla="*/ 55 w 122"/>
                  <a:gd name="T39" fmla="*/ 114 h 311"/>
                  <a:gd name="T40" fmla="*/ 46 w 122"/>
                  <a:gd name="T41" fmla="*/ 128 h 311"/>
                  <a:gd name="T42" fmla="*/ 36 w 122"/>
                  <a:gd name="T43" fmla="*/ 135 h 311"/>
                  <a:gd name="T44" fmla="*/ 24 w 122"/>
                  <a:gd name="T45" fmla="*/ 149 h 311"/>
                  <a:gd name="T46" fmla="*/ 11 w 122"/>
                  <a:gd name="T47" fmla="*/ 173 h 311"/>
                  <a:gd name="T48" fmla="*/ 5 w 122"/>
                  <a:gd name="T49" fmla="*/ 206 h 311"/>
                  <a:gd name="T50" fmla="*/ 1 w 122"/>
                  <a:gd name="T51" fmla="*/ 241 h 311"/>
                  <a:gd name="T52" fmla="*/ 0 w 122"/>
                  <a:gd name="T53" fmla="*/ 257 h 311"/>
                  <a:gd name="T54" fmla="*/ 0 w 122"/>
                  <a:gd name="T55" fmla="*/ 271 h 311"/>
                  <a:gd name="T56" fmla="*/ 1 w 122"/>
                  <a:gd name="T57" fmla="*/ 292 h 311"/>
                  <a:gd name="T58" fmla="*/ 5 w 122"/>
                  <a:gd name="T59" fmla="*/ 301 h 311"/>
                  <a:gd name="T60" fmla="*/ 13 w 122"/>
                  <a:gd name="T61" fmla="*/ 309 h 311"/>
                  <a:gd name="T62" fmla="*/ 21 w 122"/>
                  <a:gd name="T63" fmla="*/ 311 h 311"/>
                  <a:gd name="T64" fmla="*/ 17 w 122"/>
                  <a:gd name="T65" fmla="*/ 306 h 311"/>
                  <a:gd name="T66" fmla="*/ 9 w 122"/>
                  <a:gd name="T67" fmla="*/ 298 h 311"/>
                  <a:gd name="T68" fmla="*/ 6 w 122"/>
                  <a:gd name="T69" fmla="*/ 290 h 311"/>
                  <a:gd name="T70" fmla="*/ 6 w 122"/>
                  <a:gd name="T71" fmla="*/ 26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311">
                    <a:moveTo>
                      <a:pt x="6" y="268"/>
                    </a:moveTo>
                    <a:lnTo>
                      <a:pt x="6" y="268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8" y="238"/>
                    </a:lnTo>
                    <a:lnTo>
                      <a:pt x="9" y="220"/>
                    </a:lnTo>
                    <a:lnTo>
                      <a:pt x="11" y="203"/>
                    </a:lnTo>
                    <a:lnTo>
                      <a:pt x="13" y="185"/>
                    </a:lnTo>
                    <a:lnTo>
                      <a:pt x="17" y="170"/>
                    </a:lnTo>
                    <a:lnTo>
                      <a:pt x="25" y="154"/>
                    </a:lnTo>
                    <a:lnTo>
                      <a:pt x="30" y="146"/>
                    </a:lnTo>
                    <a:lnTo>
                      <a:pt x="35" y="138"/>
                    </a:lnTo>
                    <a:lnTo>
                      <a:pt x="43" y="131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7" y="119"/>
                    </a:lnTo>
                    <a:lnTo>
                      <a:pt x="60" y="111"/>
                    </a:lnTo>
                    <a:lnTo>
                      <a:pt x="63" y="10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77"/>
                    </a:lnTo>
                    <a:lnTo>
                      <a:pt x="67" y="62"/>
                    </a:lnTo>
                    <a:lnTo>
                      <a:pt x="71" y="49"/>
                    </a:lnTo>
                    <a:lnTo>
                      <a:pt x="79" y="36"/>
                    </a:lnTo>
                    <a:lnTo>
                      <a:pt x="87" y="25"/>
                    </a:lnTo>
                    <a:lnTo>
                      <a:pt x="97" y="16"/>
                    </a:lnTo>
                    <a:lnTo>
                      <a:pt x="109" y="8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8" y="8"/>
                    </a:lnTo>
                    <a:lnTo>
                      <a:pt x="95" y="16"/>
                    </a:lnTo>
                    <a:lnTo>
                      <a:pt x="84" y="27"/>
                    </a:lnTo>
                    <a:lnTo>
                      <a:pt x="75" y="38"/>
                    </a:lnTo>
                    <a:lnTo>
                      <a:pt x="67" y="49"/>
                    </a:lnTo>
                    <a:lnTo>
                      <a:pt x="62" y="63"/>
                    </a:lnTo>
                    <a:lnTo>
                      <a:pt x="59" y="79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57" y="104"/>
                    </a:lnTo>
                    <a:lnTo>
                      <a:pt x="55" y="114"/>
                    </a:lnTo>
                    <a:lnTo>
                      <a:pt x="51" y="122"/>
                    </a:lnTo>
                    <a:lnTo>
                      <a:pt x="46" y="128"/>
                    </a:lnTo>
                    <a:lnTo>
                      <a:pt x="46" y="128"/>
                    </a:lnTo>
                    <a:lnTo>
                      <a:pt x="36" y="135"/>
                    </a:lnTo>
                    <a:lnTo>
                      <a:pt x="30" y="141"/>
                    </a:lnTo>
                    <a:lnTo>
                      <a:pt x="24" y="149"/>
                    </a:lnTo>
                    <a:lnTo>
                      <a:pt x="19" y="157"/>
                    </a:lnTo>
                    <a:lnTo>
                      <a:pt x="11" y="173"/>
                    </a:lnTo>
                    <a:lnTo>
                      <a:pt x="8" y="189"/>
                    </a:lnTo>
                    <a:lnTo>
                      <a:pt x="5" y="206"/>
                    </a:lnTo>
                    <a:lnTo>
                      <a:pt x="3" y="224"/>
                    </a:lnTo>
                    <a:lnTo>
                      <a:pt x="1" y="241"/>
                    </a:lnTo>
                    <a:lnTo>
                      <a:pt x="0" y="257"/>
                    </a:lnTo>
                    <a:lnTo>
                      <a:pt x="0" y="257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0" y="282"/>
                    </a:lnTo>
                    <a:lnTo>
                      <a:pt x="1" y="292"/>
                    </a:lnTo>
                    <a:lnTo>
                      <a:pt x="1" y="297"/>
                    </a:lnTo>
                    <a:lnTo>
                      <a:pt x="5" y="301"/>
                    </a:lnTo>
                    <a:lnTo>
                      <a:pt x="8" y="306"/>
                    </a:lnTo>
                    <a:lnTo>
                      <a:pt x="13" y="309"/>
                    </a:lnTo>
                    <a:lnTo>
                      <a:pt x="13" y="309"/>
                    </a:lnTo>
                    <a:lnTo>
                      <a:pt x="21" y="311"/>
                    </a:lnTo>
                    <a:lnTo>
                      <a:pt x="17" y="306"/>
                    </a:lnTo>
                    <a:lnTo>
                      <a:pt x="17" y="306"/>
                    </a:lnTo>
                    <a:lnTo>
                      <a:pt x="13" y="303"/>
                    </a:lnTo>
                    <a:lnTo>
                      <a:pt x="9" y="298"/>
                    </a:lnTo>
                    <a:lnTo>
                      <a:pt x="8" y="295"/>
                    </a:lnTo>
                    <a:lnTo>
                      <a:pt x="6" y="290"/>
                    </a:lnTo>
                    <a:lnTo>
                      <a:pt x="6" y="279"/>
                    </a:lnTo>
                    <a:lnTo>
                      <a:pt x="6" y="268"/>
                    </a:lnTo>
                    <a:lnTo>
                      <a:pt x="6" y="268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2" name="Freeform 134">
                <a:extLst>
                  <a:ext uri="{FF2B5EF4-FFF2-40B4-BE49-F238E27FC236}">
                    <a16:creationId xmlns:a16="http://schemas.microsoft.com/office/drawing/2014/main" id="{7D4F0EA0-C9E9-E688-46BF-480E906A9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1746"/>
                <a:ext cx="27" cy="81"/>
              </a:xfrm>
              <a:custGeom>
                <a:avLst/>
                <a:gdLst>
                  <a:gd name="T0" fmla="*/ 49 w 56"/>
                  <a:gd name="T1" fmla="*/ 60 h 162"/>
                  <a:gd name="T2" fmla="*/ 49 w 56"/>
                  <a:gd name="T3" fmla="*/ 60 h 162"/>
                  <a:gd name="T4" fmla="*/ 41 w 56"/>
                  <a:gd name="T5" fmla="*/ 38 h 162"/>
                  <a:gd name="T6" fmla="*/ 38 w 56"/>
                  <a:gd name="T7" fmla="*/ 21 h 162"/>
                  <a:gd name="T8" fmla="*/ 38 w 56"/>
                  <a:gd name="T9" fmla="*/ 14 h 162"/>
                  <a:gd name="T10" fmla="*/ 38 w 56"/>
                  <a:gd name="T11" fmla="*/ 10 h 162"/>
                  <a:gd name="T12" fmla="*/ 40 w 56"/>
                  <a:gd name="T13" fmla="*/ 5 h 162"/>
                  <a:gd name="T14" fmla="*/ 43 w 56"/>
                  <a:gd name="T15" fmla="*/ 0 h 162"/>
                  <a:gd name="T16" fmla="*/ 41 w 56"/>
                  <a:gd name="T17" fmla="*/ 0 h 162"/>
                  <a:gd name="T18" fmla="*/ 41 w 56"/>
                  <a:gd name="T19" fmla="*/ 0 h 162"/>
                  <a:gd name="T20" fmla="*/ 37 w 56"/>
                  <a:gd name="T21" fmla="*/ 3 h 162"/>
                  <a:gd name="T22" fmla="*/ 33 w 56"/>
                  <a:gd name="T23" fmla="*/ 8 h 162"/>
                  <a:gd name="T24" fmla="*/ 32 w 56"/>
                  <a:gd name="T25" fmla="*/ 14 h 162"/>
                  <a:gd name="T26" fmla="*/ 32 w 56"/>
                  <a:gd name="T27" fmla="*/ 21 h 162"/>
                  <a:gd name="T28" fmla="*/ 35 w 56"/>
                  <a:gd name="T29" fmla="*/ 38 h 162"/>
                  <a:gd name="T30" fmla="*/ 43 w 56"/>
                  <a:gd name="T31" fmla="*/ 64 h 162"/>
                  <a:gd name="T32" fmla="*/ 43 w 56"/>
                  <a:gd name="T33" fmla="*/ 64 h 162"/>
                  <a:gd name="T34" fmla="*/ 48 w 56"/>
                  <a:gd name="T35" fmla="*/ 79 h 162"/>
                  <a:gd name="T36" fmla="*/ 49 w 56"/>
                  <a:gd name="T37" fmla="*/ 94 h 162"/>
                  <a:gd name="T38" fmla="*/ 49 w 56"/>
                  <a:gd name="T39" fmla="*/ 106 h 162"/>
                  <a:gd name="T40" fmla="*/ 46 w 56"/>
                  <a:gd name="T41" fmla="*/ 118 h 162"/>
                  <a:gd name="T42" fmla="*/ 41 w 56"/>
                  <a:gd name="T43" fmla="*/ 127 h 162"/>
                  <a:gd name="T44" fmla="*/ 32 w 56"/>
                  <a:gd name="T45" fmla="*/ 138 h 162"/>
                  <a:gd name="T46" fmla="*/ 21 w 56"/>
                  <a:gd name="T47" fmla="*/ 148 h 162"/>
                  <a:gd name="T48" fmla="*/ 6 w 56"/>
                  <a:gd name="T49" fmla="*/ 157 h 162"/>
                  <a:gd name="T50" fmla="*/ 6 w 56"/>
                  <a:gd name="T51" fmla="*/ 157 h 162"/>
                  <a:gd name="T52" fmla="*/ 0 w 56"/>
                  <a:gd name="T53" fmla="*/ 162 h 162"/>
                  <a:gd name="T54" fmla="*/ 0 w 56"/>
                  <a:gd name="T55" fmla="*/ 162 h 162"/>
                  <a:gd name="T56" fmla="*/ 11 w 56"/>
                  <a:gd name="T57" fmla="*/ 154 h 162"/>
                  <a:gd name="T58" fmla="*/ 11 w 56"/>
                  <a:gd name="T59" fmla="*/ 154 h 162"/>
                  <a:gd name="T60" fmla="*/ 27 w 56"/>
                  <a:gd name="T61" fmla="*/ 145 h 162"/>
                  <a:gd name="T62" fmla="*/ 38 w 56"/>
                  <a:gd name="T63" fmla="*/ 135 h 162"/>
                  <a:gd name="T64" fmla="*/ 46 w 56"/>
                  <a:gd name="T65" fmla="*/ 124 h 162"/>
                  <a:gd name="T66" fmla="*/ 53 w 56"/>
                  <a:gd name="T67" fmla="*/ 114 h 162"/>
                  <a:gd name="T68" fmla="*/ 56 w 56"/>
                  <a:gd name="T69" fmla="*/ 103 h 162"/>
                  <a:gd name="T70" fmla="*/ 56 w 56"/>
                  <a:gd name="T71" fmla="*/ 91 h 162"/>
                  <a:gd name="T72" fmla="*/ 54 w 56"/>
                  <a:gd name="T73" fmla="*/ 76 h 162"/>
                  <a:gd name="T74" fmla="*/ 49 w 56"/>
                  <a:gd name="T75" fmla="*/ 60 h 162"/>
                  <a:gd name="T76" fmla="*/ 49 w 56"/>
                  <a:gd name="T77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6" h="162">
                    <a:moveTo>
                      <a:pt x="49" y="60"/>
                    </a:moveTo>
                    <a:lnTo>
                      <a:pt x="49" y="60"/>
                    </a:lnTo>
                    <a:lnTo>
                      <a:pt x="41" y="38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8" y="10"/>
                    </a:lnTo>
                    <a:lnTo>
                      <a:pt x="40" y="5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7" y="3"/>
                    </a:lnTo>
                    <a:lnTo>
                      <a:pt x="33" y="8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5" y="38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8" y="79"/>
                    </a:lnTo>
                    <a:lnTo>
                      <a:pt x="49" y="94"/>
                    </a:lnTo>
                    <a:lnTo>
                      <a:pt x="49" y="106"/>
                    </a:lnTo>
                    <a:lnTo>
                      <a:pt x="46" y="118"/>
                    </a:lnTo>
                    <a:lnTo>
                      <a:pt x="41" y="127"/>
                    </a:lnTo>
                    <a:lnTo>
                      <a:pt x="32" y="138"/>
                    </a:lnTo>
                    <a:lnTo>
                      <a:pt x="21" y="148"/>
                    </a:lnTo>
                    <a:lnTo>
                      <a:pt x="6" y="157"/>
                    </a:lnTo>
                    <a:lnTo>
                      <a:pt x="6" y="157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11" y="154"/>
                    </a:lnTo>
                    <a:lnTo>
                      <a:pt x="11" y="154"/>
                    </a:lnTo>
                    <a:lnTo>
                      <a:pt x="27" y="145"/>
                    </a:lnTo>
                    <a:lnTo>
                      <a:pt x="38" y="135"/>
                    </a:lnTo>
                    <a:lnTo>
                      <a:pt x="46" y="124"/>
                    </a:lnTo>
                    <a:lnTo>
                      <a:pt x="53" y="114"/>
                    </a:lnTo>
                    <a:lnTo>
                      <a:pt x="56" y="103"/>
                    </a:lnTo>
                    <a:lnTo>
                      <a:pt x="56" y="91"/>
                    </a:lnTo>
                    <a:lnTo>
                      <a:pt x="54" y="76"/>
                    </a:lnTo>
                    <a:lnTo>
                      <a:pt x="49" y="60"/>
                    </a:lnTo>
                    <a:lnTo>
                      <a:pt x="49" y="6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3" name="Freeform 135">
                <a:extLst>
                  <a:ext uri="{FF2B5EF4-FFF2-40B4-BE49-F238E27FC236}">
                    <a16:creationId xmlns:a16="http://schemas.microsoft.com/office/drawing/2014/main" id="{2FE020BC-255D-7D29-3EC6-3C34BBEFA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4" name="Freeform 136">
                <a:extLst>
                  <a:ext uri="{FF2B5EF4-FFF2-40B4-BE49-F238E27FC236}">
                    <a16:creationId xmlns:a16="http://schemas.microsoft.com/office/drawing/2014/main" id="{8F6A0868-2CDC-ED7F-E819-EFAAE1CF8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5" name="Freeform 137">
                <a:extLst>
                  <a:ext uri="{FF2B5EF4-FFF2-40B4-BE49-F238E27FC236}">
                    <a16:creationId xmlns:a16="http://schemas.microsoft.com/office/drawing/2014/main" id="{48E6CE70-6050-DF3A-71CC-A48949C12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" y="1939"/>
                <a:ext cx="172" cy="166"/>
              </a:xfrm>
              <a:custGeom>
                <a:avLst/>
                <a:gdLst>
                  <a:gd name="T0" fmla="*/ 327 w 343"/>
                  <a:gd name="T1" fmla="*/ 327 h 332"/>
                  <a:gd name="T2" fmla="*/ 321 w 343"/>
                  <a:gd name="T3" fmla="*/ 316 h 332"/>
                  <a:gd name="T4" fmla="*/ 321 w 343"/>
                  <a:gd name="T5" fmla="*/ 302 h 332"/>
                  <a:gd name="T6" fmla="*/ 326 w 343"/>
                  <a:gd name="T7" fmla="*/ 284 h 332"/>
                  <a:gd name="T8" fmla="*/ 337 w 343"/>
                  <a:gd name="T9" fmla="*/ 264 h 332"/>
                  <a:gd name="T10" fmla="*/ 343 w 343"/>
                  <a:gd name="T11" fmla="*/ 248 h 332"/>
                  <a:gd name="T12" fmla="*/ 343 w 343"/>
                  <a:gd name="T13" fmla="*/ 238 h 332"/>
                  <a:gd name="T14" fmla="*/ 338 w 343"/>
                  <a:gd name="T15" fmla="*/ 229 h 332"/>
                  <a:gd name="T16" fmla="*/ 334 w 343"/>
                  <a:gd name="T17" fmla="*/ 225 h 332"/>
                  <a:gd name="T18" fmla="*/ 289 w 343"/>
                  <a:gd name="T19" fmla="*/ 197 h 332"/>
                  <a:gd name="T20" fmla="*/ 264 w 343"/>
                  <a:gd name="T21" fmla="*/ 187 h 332"/>
                  <a:gd name="T22" fmla="*/ 237 w 343"/>
                  <a:gd name="T23" fmla="*/ 186 h 332"/>
                  <a:gd name="T24" fmla="*/ 221 w 343"/>
                  <a:gd name="T25" fmla="*/ 187 h 332"/>
                  <a:gd name="T26" fmla="*/ 191 w 343"/>
                  <a:gd name="T27" fmla="*/ 186 h 332"/>
                  <a:gd name="T28" fmla="*/ 160 w 343"/>
                  <a:gd name="T29" fmla="*/ 181 h 332"/>
                  <a:gd name="T30" fmla="*/ 132 w 343"/>
                  <a:gd name="T31" fmla="*/ 168 h 332"/>
                  <a:gd name="T32" fmla="*/ 119 w 343"/>
                  <a:gd name="T33" fmla="*/ 160 h 332"/>
                  <a:gd name="T34" fmla="*/ 113 w 343"/>
                  <a:gd name="T35" fmla="*/ 157 h 332"/>
                  <a:gd name="T36" fmla="*/ 97 w 343"/>
                  <a:gd name="T37" fmla="*/ 156 h 332"/>
                  <a:gd name="T38" fmla="*/ 70 w 343"/>
                  <a:gd name="T39" fmla="*/ 146 h 332"/>
                  <a:gd name="T40" fmla="*/ 52 w 343"/>
                  <a:gd name="T41" fmla="*/ 132 h 332"/>
                  <a:gd name="T42" fmla="*/ 38 w 343"/>
                  <a:gd name="T43" fmla="*/ 114 h 332"/>
                  <a:gd name="T44" fmla="*/ 25 w 343"/>
                  <a:gd name="T45" fmla="*/ 81 h 332"/>
                  <a:gd name="T46" fmla="*/ 14 w 343"/>
                  <a:gd name="T47" fmla="*/ 33 h 332"/>
                  <a:gd name="T48" fmla="*/ 8 w 343"/>
                  <a:gd name="T49" fmla="*/ 11 h 332"/>
                  <a:gd name="T50" fmla="*/ 8 w 343"/>
                  <a:gd name="T51" fmla="*/ 0 h 332"/>
                  <a:gd name="T52" fmla="*/ 6 w 343"/>
                  <a:gd name="T53" fmla="*/ 0 h 332"/>
                  <a:gd name="T54" fmla="*/ 3 w 343"/>
                  <a:gd name="T55" fmla="*/ 2 h 332"/>
                  <a:gd name="T56" fmla="*/ 0 w 343"/>
                  <a:gd name="T57" fmla="*/ 9 h 332"/>
                  <a:gd name="T58" fmla="*/ 2 w 343"/>
                  <a:gd name="T59" fmla="*/ 14 h 332"/>
                  <a:gd name="T60" fmla="*/ 14 w 343"/>
                  <a:gd name="T61" fmla="*/ 60 h 332"/>
                  <a:gd name="T62" fmla="*/ 27 w 343"/>
                  <a:gd name="T63" fmla="*/ 106 h 332"/>
                  <a:gd name="T64" fmla="*/ 38 w 343"/>
                  <a:gd name="T65" fmla="*/ 125 h 332"/>
                  <a:gd name="T66" fmla="*/ 54 w 343"/>
                  <a:gd name="T67" fmla="*/ 143 h 332"/>
                  <a:gd name="T68" fmla="*/ 76 w 343"/>
                  <a:gd name="T69" fmla="*/ 154 h 332"/>
                  <a:gd name="T70" fmla="*/ 108 w 343"/>
                  <a:gd name="T71" fmla="*/ 160 h 332"/>
                  <a:gd name="T72" fmla="*/ 110 w 343"/>
                  <a:gd name="T73" fmla="*/ 160 h 332"/>
                  <a:gd name="T74" fmla="*/ 113 w 343"/>
                  <a:gd name="T75" fmla="*/ 164 h 332"/>
                  <a:gd name="T76" fmla="*/ 141 w 343"/>
                  <a:gd name="T77" fmla="*/ 178 h 332"/>
                  <a:gd name="T78" fmla="*/ 170 w 343"/>
                  <a:gd name="T79" fmla="*/ 187 h 332"/>
                  <a:gd name="T80" fmla="*/ 200 w 343"/>
                  <a:gd name="T81" fmla="*/ 191 h 332"/>
                  <a:gd name="T82" fmla="*/ 230 w 343"/>
                  <a:gd name="T83" fmla="*/ 189 h 332"/>
                  <a:gd name="T84" fmla="*/ 245 w 343"/>
                  <a:gd name="T85" fmla="*/ 187 h 332"/>
                  <a:gd name="T86" fmla="*/ 272 w 343"/>
                  <a:gd name="T87" fmla="*/ 194 h 332"/>
                  <a:gd name="T88" fmla="*/ 305 w 343"/>
                  <a:gd name="T89" fmla="*/ 213 h 332"/>
                  <a:gd name="T90" fmla="*/ 327 w 343"/>
                  <a:gd name="T91" fmla="*/ 229 h 332"/>
                  <a:gd name="T92" fmla="*/ 335 w 343"/>
                  <a:gd name="T93" fmla="*/ 237 h 332"/>
                  <a:gd name="T94" fmla="*/ 338 w 343"/>
                  <a:gd name="T95" fmla="*/ 246 h 332"/>
                  <a:gd name="T96" fmla="*/ 337 w 343"/>
                  <a:gd name="T97" fmla="*/ 256 h 332"/>
                  <a:gd name="T98" fmla="*/ 332 w 343"/>
                  <a:gd name="T99" fmla="*/ 267 h 332"/>
                  <a:gd name="T100" fmla="*/ 316 w 343"/>
                  <a:gd name="T101" fmla="*/ 297 h 332"/>
                  <a:gd name="T102" fmla="*/ 314 w 343"/>
                  <a:gd name="T103" fmla="*/ 314 h 332"/>
                  <a:gd name="T104" fmla="*/ 319 w 343"/>
                  <a:gd name="T105" fmla="*/ 327 h 332"/>
                  <a:gd name="T106" fmla="*/ 327 w 343"/>
                  <a:gd name="T107" fmla="*/ 32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332">
                    <a:moveTo>
                      <a:pt x="327" y="327"/>
                    </a:moveTo>
                    <a:lnTo>
                      <a:pt x="327" y="327"/>
                    </a:lnTo>
                    <a:lnTo>
                      <a:pt x="322" y="322"/>
                    </a:lnTo>
                    <a:lnTo>
                      <a:pt x="321" y="316"/>
                    </a:lnTo>
                    <a:lnTo>
                      <a:pt x="321" y="310"/>
                    </a:lnTo>
                    <a:lnTo>
                      <a:pt x="321" y="302"/>
                    </a:lnTo>
                    <a:lnTo>
                      <a:pt x="322" y="294"/>
                    </a:lnTo>
                    <a:lnTo>
                      <a:pt x="326" y="284"/>
                    </a:lnTo>
                    <a:lnTo>
                      <a:pt x="337" y="264"/>
                    </a:lnTo>
                    <a:lnTo>
                      <a:pt x="337" y="264"/>
                    </a:lnTo>
                    <a:lnTo>
                      <a:pt x="341" y="254"/>
                    </a:lnTo>
                    <a:lnTo>
                      <a:pt x="343" y="248"/>
                    </a:lnTo>
                    <a:lnTo>
                      <a:pt x="343" y="243"/>
                    </a:lnTo>
                    <a:lnTo>
                      <a:pt x="343" y="238"/>
                    </a:lnTo>
                    <a:lnTo>
                      <a:pt x="341" y="233"/>
                    </a:lnTo>
                    <a:lnTo>
                      <a:pt x="338" y="229"/>
                    </a:lnTo>
                    <a:lnTo>
                      <a:pt x="334" y="225"/>
                    </a:lnTo>
                    <a:lnTo>
                      <a:pt x="334" y="225"/>
                    </a:lnTo>
                    <a:lnTo>
                      <a:pt x="311" y="210"/>
                    </a:lnTo>
                    <a:lnTo>
                      <a:pt x="289" y="197"/>
                    </a:lnTo>
                    <a:lnTo>
                      <a:pt x="276" y="191"/>
                    </a:lnTo>
                    <a:lnTo>
                      <a:pt x="264" y="187"/>
                    </a:lnTo>
                    <a:lnTo>
                      <a:pt x="251" y="186"/>
                    </a:lnTo>
                    <a:lnTo>
                      <a:pt x="237" y="186"/>
                    </a:lnTo>
                    <a:lnTo>
                      <a:pt x="237" y="186"/>
                    </a:lnTo>
                    <a:lnTo>
                      <a:pt x="221" y="187"/>
                    </a:lnTo>
                    <a:lnTo>
                      <a:pt x="205" y="187"/>
                    </a:lnTo>
                    <a:lnTo>
                      <a:pt x="191" y="186"/>
                    </a:lnTo>
                    <a:lnTo>
                      <a:pt x="175" y="184"/>
                    </a:lnTo>
                    <a:lnTo>
                      <a:pt x="160" y="181"/>
                    </a:lnTo>
                    <a:lnTo>
                      <a:pt x="146" y="175"/>
                    </a:lnTo>
                    <a:lnTo>
                      <a:pt x="132" y="168"/>
                    </a:lnTo>
                    <a:lnTo>
                      <a:pt x="119" y="160"/>
                    </a:lnTo>
                    <a:lnTo>
                      <a:pt x="119" y="160"/>
                    </a:lnTo>
                    <a:lnTo>
                      <a:pt x="116" y="159"/>
                    </a:lnTo>
                    <a:lnTo>
                      <a:pt x="113" y="157"/>
                    </a:lnTo>
                    <a:lnTo>
                      <a:pt x="113" y="157"/>
                    </a:lnTo>
                    <a:lnTo>
                      <a:pt x="97" y="156"/>
                    </a:lnTo>
                    <a:lnTo>
                      <a:pt x="83" y="151"/>
                    </a:lnTo>
                    <a:lnTo>
                      <a:pt x="70" y="146"/>
                    </a:lnTo>
                    <a:lnTo>
                      <a:pt x="60" y="140"/>
                    </a:lnTo>
                    <a:lnTo>
                      <a:pt x="52" y="132"/>
                    </a:lnTo>
                    <a:lnTo>
                      <a:pt x="44" y="124"/>
                    </a:lnTo>
                    <a:lnTo>
                      <a:pt x="38" y="114"/>
                    </a:lnTo>
                    <a:lnTo>
                      <a:pt x="33" y="103"/>
                    </a:lnTo>
                    <a:lnTo>
                      <a:pt x="25" y="81"/>
                    </a:lnTo>
                    <a:lnTo>
                      <a:pt x="19" y="57"/>
                    </a:lnTo>
                    <a:lnTo>
                      <a:pt x="14" y="3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8" y="36"/>
                    </a:lnTo>
                    <a:lnTo>
                      <a:pt x="14" y="60"/>
                    </a:lnTo>
                    <a:lnTo>
                      <a:pt x="19" y="84"/>
                    </a:lnTo>
                    <a:lnTo>
                      <a:pt x="27" y="106"/>
                    </a:lnTo>
                    <a:lnTo>
                      <a:pt x="32" y="116"/>
                    </a:lnTo>
                    <a:lnTo>
                      <a:pt x="38" y="125"/>
                    </a:lnTo>
                    <a:lnTo>
                      <a:pt x="46" y="135"/>
                    </a:lnTo>
                    <a:lnTo>
                      <a:pt x="54" y="143"/>
                    </a:lnTo>
                    <a:lnTo>
                      <a:pt x="65" y="149"/>
                    </a:lnTo>
                    <a:lnTo>
                      <a:pt x="76" y="154"/>
                    </a:lnTo>
                    <a:lnTo>
                      <a:pt x="90" y="157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10" y="160"/>
                    </a:lnTo>
                    <a:lnTo>
                      <a:pt x="113" y="164"/>
                    </a:lnTo>
                    <a:lnTo>
                      <a:pt x="113" y="164"/>
                    </a:lnTo>
                    <a:lnTo>
                      <a:pt x="127" y="171"/>
                    </a:lnTo>
                    <a:lnTo>
                      <a:pt x="141" y="178"/>
                    </a:lnTo>
                    <a:lnTo>
                      <a:pt x="156" y="183"/>
                    </a:lnTo>
                    <a:lnTo>
                      <a:pt x="170" y="187"/>
                    </a:lnTo>
                    <a:lnTo>
                      <a:pt x="184" y="189"/>
                    </a:lnTo>
                    <a:lnTo>
                      <a:pt x="200" y="191"/>
                    </a:lnTo>
                    <a:lnTo>
                      <a:pt x="214" y="191"/>
                    </a:lnTo>
                    <a:lnTo>
                      <a:pt x="230" y="189"/>
                    </a:lnTo>
                    <a:lnTo>
                      <a:pt x="230" y="189"/>
                    </a:lnTo>
                    <a:lnTo>
                      <a:pt x="245" y="187"/>
                    </a:lnTo>
                    <a:lnTo>
                      <a:pt x="259" y="191"/>
                    </a:lnTo>
                    <a:lnTo>
                      <a:pt x="272" y="194"/>
                    </a:lnTo>
                    <a:lnTo>
                      <a:pt x="283" y="198"/>
                    </a:lnTo>
                    <a:lnTo>
                      <a:pt x="305" y="213"/>
                    </a:lnTo>
                    <a:lnTo>
                      <a:pt x="327" y="229"/>
                    </a:lnTo>
                    <a:lnTo>
                      <a:pt x="327" y="229"/>
                    </a:lnTo>
                    <a:lnTo>
                      <a:pt x="332" y="232"/>
                    </a:lnTo>
                    <a:lnTo>
                      <a:pt x="335" y="237"/>
                    </a:lnTo>
                    <a:lnTo>
                      <a:pt x="337" y="241"/>
                    </a:lnTo>
                    <a:lnTo>
                      <a:pt x="338" y="246"/>
                    </a:lnTo>
                    <a:lnTo>
                      <a:pt x="338" y="251"/>
                    </a:lnTo>
                    <a:lnTo>
                      <a:pt x="337" y="256"/>
                    </a:lnTo>
                    <a:lnTo>
                      <a:pt x="332" y="267"/>
                    </a:lnTo>
                    <a:lnTo>
                      <a:pt x="332" y="267"/>
                    </a:lnTo>
                    <a:lnTo>
                      <a:pt x="319" y="289"/>
                    </a:lnTo>
                    <a:lnTo>
                      <a:pt x="316" y="297"/>
                    </a:lnTo>
                    <a:lnTo>
                      <a:pt x="314" y="306"/>
                    </a:lnTo>
                    <a:lnTo>
                      <a:pt x="314" y="314"/>
                    </a:lnTo>
                    <a:lnTo>
                      <a:pt x="316" y="321"/>
                    </a:lnTo>
                    <a:lnTo>
                      <a:pt x="319" y="327"/>
                    </a:lnTo>
                    <a:lnTo>
                      <a:pt x="322" y="332"/>
                    </a:lnTo>
                    <a:lnTo>
                      <a:pt x="327" y="327"/>
                    </a:lnTo>
                    <a:lnTo>
                      <a:pt x="327" y="32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6" name="Freeform 138">
                <a:extLst>
                  <a:ext uri="{FF2B5EF4-FFF2-40B4-BE49-F238E27FC236}">
                    <a16:creationId xmlns:a16="http://schemas.microsoft.com/office/drawing/2014/main" id="{FBF07AAE-206D-7AFF-0CE1-AB9DA6360C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226 w 1047"/>
                  <a:gd name="T1" fmla="*/ 294 h 818"/>
                  <a:gd name="T2" fmla="*/ 240 w 1047"/>
                  <a:gd name="T3" fmla="*/ 309 h 818"/>
                  <a:gd name="T4" fmla="*/ 513 w 1047"/>
                  <a:gd name="T5" fmla="*/ 25 h 818"/>
                  <a:gd name="T6" fmla="*/ 466 w 1047"/>
                  <a:gd name="T7" fmla="*/ 47 h 818"/>
                  <a:gd name="T8" fmla="*/ 405 w 1047"/>
                  <a:gd name="T9" fmla="*/ 65 h 818"/>
                  <a:gd name="T10" fmla="*/ 410 w 1047"/>
                  <a:gd name="T11" fmla="*/ 136 h 818"/>
                  <a:gd name="T12" fmla="*/ 354 w 1047"/>
                  <a:gd name="T13" fmla="*/ 165 h 818"/>
                  <a:gd name="T14" fmla="*/ 347 w 1047"/>
                  <a:gd name="T15" fmla="*/ 213 h 818"/>
                  <a:gd name="T16" fmla="*/ 327 w 1047"/>
                  <a:gd name="T17" fmla="*/ 240 h 818"/>
                  <a:gd name="T18" fmla="*/ 224 w 1047"/>
                  <a:gd name="T19" fmla="*/ 224 h 818"/>
                  <a:gd name="T20" fmla="*/ 194 w 1047"/>
                  <a:gd name="T21" fmla="*/ 216 h 818"/>
                  <a:gd name="T22" fmla="*/ 119 w 1047"/>
                  <a:gd name="T23" fmla="*/ 230 h 818"/>
                  <a:gd name="T24" fmla="*/ 70 w 1047"/>
                  <a:gd name="T25" fmla="*/ 243 h 818"/>
                  <a:gd name="T26" fmla="*/ 0 w 1047"/>
                  <a:gd name="T27" fmla="*/ 214 h 818"/>
                  <a:gd name="T28" fmla="*/ 72 w 1047"/>
                  <a:gd name="T29" fmla="*/ 373 h 818"/>
                  <a:gd name="T30" fmla="*/ 99 w 1047"/>
                  <a:gd name="T31" fmla="*/ 370 h 818"/>
                  <a:gd name="T32" fmla="*/ 146 w 1047"/>
                  <a:gd name="T33" fmla="*/ 286 h 818"/>
                  <a:gd name="T34" fmla="*/ 199 w 1047"/>
                  <a:gd name="T35" fmla="*/ 273 h 818"/>
                  <a:gd name="T36" fmla="*/ 191 w 1047"/>
                  <a:gd name="T37" fmla="*/ 321 h 818"/>
                  <a:gd name="T38" fmla="*/ 240 w 1047"/>
                  <a:gd name="T39" fmla="*/ 335 h 818"/>
                  <a:gd name="T40" fmla="*/ 267 w 1047"/>
                  <a:gd name="T41" fmla="*/ 386 h 818"/>
                  <a:gd name="T42" fmla="*/ 259 w 1047"/>
                  <a:gd name="T43" fmla="*/ 413 h 818"/>
                  <a:gd name="T44" fmla="*/ 246 w 1047"/>
                  <a:gd name="T45" fmla="*/ 421 h 818"/>
                  <a:gd name="T46" fmla="*/ 310 w 1047"/>
                  <a:gd name="T47" fmla="*/ 514 h 818"/>
                  <a:gd name="T48" fmla="*/ 312 w 1047"/>
                  <a:gd name="T49" fmla="*/ 537 h 818"/>
                  <a:gd name="T50" fmla="*/ 323 w 1047"/>
                  <a:gd name="T51" fmla="*/ 549 h 818"/>
                  <a:gd name="T52" fmla="*/ 380 w 1047"/>
                  <a:gd name="T53" fmla="*/ 586 h 818"/>
                  <a:gd name="T54" fmla="*/ 453 w 1047"/>
                  <a:gd name="T55" fmla="*/ 648 h 818"/>
                  <a:gd name="T56" fmla="*/ 502 w 1047"/>
                  <a:gd name="T57" fmla="*/ 675 h 818"/>
                  <a:gd name="T58" fmla="*/ 572 w 1047"/>
                  <a:gd name="T59" fmla="*/ 668 h 818"/>
                  <a:gd name="T60" fmla="*/ 656 w 1047"/>
                  <a:gd name="T61" fmla="*/ 710 h 818"/>
                  <a:gd name="T62" fmla="*/ 729 w 1047"/>
                  <a:gd name="T63" fmla="*/ 773 h 818"/>
                  <a:gd name="T64" fmla="*/ 723 w 1047"/>
                  <a:gd name="T65" fmla="*/ 773 h 818"/>
                  <a:gd name="T66" fmla="*/ 590 w 1047"/>
                  <a:gd name="T67" fmla="*/ 795 h 818"/>
                  <a:gd name="T68" fmla="*/ 653 w 1047"/>
                  <a:gd name="T69" fmla="*/ 802 h 818"/>
                  <a:gd name="T70" fmla="*/ 736 w 1047"/>
                  <a:gd name="T71" fmla="*/ 807 h 818"/>
                  <a:gd name="T72" fmla="*/ 766 w 1047"/>
                  <a:gd name="T73" fmla="*/ 813 h 818"/>
                  <a:gd name="T74" fmla="*/ 756 w 1047"/>
                  <a:gd name="T75" fmla="*/ 768 h 818"/>
                  <a:gd name="T76" fmla="*/ 637 w 1047"/>
                  <a:gd name="T77" fmla="*/ 654 h 818"/>
                  <a:gd name="T78" fmla="*/ 532 w 1047"/>
                  <a:gd name="T79" fmla="*/ 549 h 818"/>
                  <a:gd name="T80" fmla="*/ 483 w 1047"/>
                  <a:gd name="T81" fmla="*/ 511 h 818"/>
                  <a:gd name="T82" fmla="*/ 461 w 1047"/>
                  <a:gd name="T83" fmla="*/ 425 h 818"/>
                  <a:gd name="T84" fmla="*/ 408 w 1047"/>
                  <a:gd name="T85" fmla="*/ 379 h 818"/>
                  <a:gd name="T86" fmla="*/ 394 w 1047"/>
                  <a:gd name="T87" fmla="*/ 319 h 818"/>
                  <a:gd name="T88" fmla="*/ 428 w 1047"/>
                  <a:gd name="T89" fmla="*/ 263 h 818"/>
                  <a:gd name="T90" fmla="*/ 485 w 1047"/>
                  <a:gd name="T91" fmla="*/ 284 h 818"/>
                  <a:gd name="T92" fmla="*/ 521 w 1047"/>
                  <a:gd name="T93" fmla="*/ 303 h 818"/>
                  <a:gd name="T94" fmla="*/ 591 w 1047"/>
                  <a:gd name="T95" fmla="*/ 267 h 818"/>
                  <a:gd name="T96" fmla="*/ 694 w 1047"/>
                  <a:gd name="T97" fmla="*/ 278 h 818"/>
                  <a:gd name="T98" fmla="*/ 785 w 1047"/>
                  <a:gd name="T99" fmla="*/ 300 h 818"/>
                  <a:gd name="T100" fmla="*/ 842 w 1047"/>
                  <a:gd name="T101" fmla="*/ 290 h 818"/>
                  <a:gd name="T102" fmla="*/ 898 w 1047"/>
                  <a:gd name="T103" fmla="*/ 292 h 818"/>
                  <a:gd name="T104" fmla="*/ 974 w 1047"/>
                  <a:gd name="T105" fmla="*/ 324 h 818"/>
                  <a:gd name="T106" fmla="*/ 998 w 1047"/>
                  <a:gd name="T107" fmla="*/ 346 h 818"/>
                  <a:gd name="T108" fmla="*/ 1011 w 1047"/>
                  <a:gd name="T109" fmla="*/ 321 h 818"/>
                  <a:gd name="T110" fmla="*/ 1041 w 1047"/>
                  <a:gd name="T111" fmla="*/ 284 h 818"/>
                  <a:gd name="T112" fmla="*/ 998 w 1047"/>
                  <a:gd name="T113" fmla="*/ 248 h 818"/>
                  <a:gd name="T114" fmla="*/ 961 w 1047"/>
                  <a:gd name="T115" fmla="*/ 141 h 818"/>
                  <a:gd name="T116" fmla="*/ 931 w 1047"/>
                  <a:gd name="T117" fmla="*/ 151 h 818"/>
                  <a:gd name="T118" fmla="*/ 896 w 1047"/>
                  <a:gd name="T119" fmla="*/ 170 h 818"/>
                  <a:gd name="T120" fmla="*/ 747 w 1047"/>
                  <a:gd name="T121" fmla="*/ 141 h 818"/>
                  <a:gd name="T122" fmla="*/ 677 w 1047"/>
                  <a:gd name="T123" fmla="*/ 111 h 818"/>
                  <a:gd name="T124" fmla="*/ 539 w 1047"/>
                  <a:gd name="T125" fmla="*/ 5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7" h="818">
                    <a:moveTo>
                      <a:pt x="238" y="313"/>
                    </a:moveTo>
                    <a:lnTo>
                      <a:pt x="238" y="313"/>
                    </a:lnTo>
                    <a:lnTo>
                      <a:pt x="232" y="298"/>
                    </a:lnTo>
                    <a:lnTo>
                      <a:pt x="232" y="298"/>
                    </a:lnTo>
                    <a:lnTo>
                      <a:pt x="227" y="297"/>
                    </a:lnTo>
                    <a:lnTo>
                      <a:pt x="226" y="295"/>
                    </a:lnTo>
                    <a:lnTo>
                      <a:pt x="226" y="294"/>
                    </a:lnTo>
                    <a:lnTo>
                      <a:pt x="226" y="294"/>
                    </a:lnTo>
                    <a:lnTo>
                      <a:pt x="229" y="292"/>
                    </a:lnTo>
                    <a:lnTo>
                      <a:pt x="229" y="292"/>
                    </a:lnTo>
                    <a:lnTo>
                      <a:pt x="232" y="294"/>
                    </a:lnTo>
                    <a:lnTo>
                      <a:pt x="234" y="297"/>
                    </a:lnTo>
                    <a:lnTo>
                      <a:pt x="234" y="297"/>
                    </a:lnTo>
                    <a:lnTo>
                      <a:pt x="237" y="298"/>
                    </a:lnTo>
                    <a:lnTo>
                      <a:pt x="240" y="302"/>
                    </a:lnTo>
                    <a:lnTo>
                      <a:pt x="240" y="309"/>
                    </a:lnTo>
                    <a:lnTo>
                      <a:pt x="240" y="309"/>
                    </a:lnTo>
                    <a:lnTo>
                      <a:pt x="238" y="313"/>
                    </a:lnTo>
                    <a:close/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7" name="Freeform 139">
                <a:extLst>
                  <a:ext uri="{FF2B5EF4-FFF2-40B4-BE49-F238E27FC236}">
                    <a16:creationId xmlns:a16="http://schemas.microsoft.com/office/drawing/2014/main" id="{D8FA25B3-6697-D277-A16C-591D11D24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0" y="3137"/>
                <a:ext cx="7" cy="10"/>
              </a:xfrm>
              <a:custGeom>
                <a:avLst/>
                <a:gdLst>
                  <a:gd name="T0" fmla="*/ 12 w 14"/>
                  <a:gd name="T1" fmla="*/ 21 h 21"/>
                  <a:gd name="T2" fmla="*/ 12 w 14"/>
                  <a:gd name="T3" fmla="*/ 21 h 21"/>
                  <a:gd name="T4" fmla="*/ 6 w 14"/>
                  <a:gd name="T5" fmla="*/ 6 h 21"/>
                  <a:gd name="T6" fmla="*/ 6 w 14"/>
                  <a:gd name="T7" fmla="*/ 6 h 21"/>
                  <a:gd name="T8" fmla="*/ 1 w 14"/>
                  <a:gd name="T9" fmla="*/ 5 h 21"/>
                  <a:gd name="T10" fmla="*/ 0 w 14"/>
                  <a:gd name="T11" fmla="*/ 3 h 21"/>
                  <a:gd name="T12" fmla="*/ 0 w 14"/>
                  <a:gd name="T13" fmla="*/ 2 h 21"/>
                  <a:gd name="T14" fmla="*/ 0 w 14"/>
                  <a:gd name="T15" fmla="*/ 2 h 21"/>
                  <a:gd name="T16" fmla="*/ 3 w 14"/>
                  <a:gd name="T17" fmla="*/ 0 h 21"/>
                  <a:gd name="T18" fmla="*/ 3 w 14"/>
                  <a:gd name="T19" fmla="*/ 0 h 21"/>
                  <a:gd name="T20" fmla="*/ 6 w 14"/>
                  <a:gd name="T21" fmla="*/ 2 h 21"/>
                  <a:gd name="T22" fmla="*/ 8 w 14"/>
                  <a:gd name="T23" fmla="*/ 5 h 21"/>
                  <a:gd name="T24" fmla="*/ 8 w 14"/>
                  <a:gd name="T25" fmla="*/ 5 h 21"/>
                  <a:gd name="T26" fmla="*/ 11 w 14"/>
                  <a:gd name="T27" fmla="*/ 6 h 21"/>
                  <a:gd name="T28" fmla="*/ 14 w 14"/>
                  <a:gd name="T29" fmla="*/ 10 h 21"/>
                  <a:gd name="T30" fmla="*/ 14 w 14"/>
                  <a:gd name="T31" fmla="*/ 17 h 21"/>
                  <a:gd name="T32" fmla="*/ 14 w 14"/>
                  <a:gd name="T33" fmla="*/ 17 h 21"/>
                  <a:gd name="T34" fmla="*/ 12 w 14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1">
                    <a:moveTo>
                      <a:pt x="12" y="21"/>
                    </a:moveTo>
                    <a:lnTo>
                      <a:pt x="12" y="21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2" y="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8" name="Freeform 140">
                <a:extLst>
                  <a:ext uri="{FF2B5EF4-FFF2-40B4-BE49-F238E27FC236}">
                    <a16:creationId xmlns:a16="http://schemas.microsoft.com/office/drawing/2014/main" id="{5F2C38B5-E95E-9412-1E34-159D44207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493 w 1047"/>
                  <a:gd name="T1" fmla="*/ 30 h 818"/>
                  <a:gd name="T2" fmla="*/ 447 w 1047"/>
                  <a:gd name="T3" fmla="*/ 54 h 818"/>
                  <a:gd name="T4" fmla="*/ 413 w 1047"/>
                  <a:gd name="T5" fmla="*/ 90 h 818"/>
                  <a:gd name="T6" fmla="*/ 394 w 1047"/>
                  <a:gd name="T7" fmla="*/ 149 h 818"/>
                  <a:gd name="T8" fmla="*/ 354 w 1047"/>
                  <a:gd name="T9" fmla="*/ 168 h 818"/>
                  <a:gd name="T10" fmla="*/ 347 w 1047"/>
                  <a:gd name="T11" fmla="*/ 219 h 818"/>
                  <a:gd name="T12" fmla="*/ 323 w 1047"/>
                  <a:gd name="T13" fmla="*/ 240 h 818"/>
                  <a:gd name="T14" fmla="*/ 211 w 1047"/>
                  <a:gd name="T15" fmla="*/ 214 h 818"/>
                  <a:gd name="T16" fmla="*/ 172 w 1047"/>
                  <a:gd name="T17" fmla="*/ 230 h 818"/>
                  <a:gd name="T18" fmla="*/ 110 w 1047"/>
                  <a:gd name="T19" fmla="*/ 228 h 818"/>
                  <a:gd name="T20" fmla="*/ 61 w 1047"/>
                  <a:gd name="T21" fmla="*/ 243 h 818"/>
                  <a:gd name="T22" fmla="*/ 27 w 1047"/>
                  <a:gd name="T23" fmla="*/ 294 h 818"/>
                  <a:gd name="T24" fmla="*/ 83 w 1047"/>
                  <a:gd name="T25" fmla="*/ 381 h 818"/>
                  <a:gd name="T26" fmla="*/ 102 w 1047"/>
                  <a:gd name="T27" fmla="*/ 359 h 818"/>
                  <a:gd name="T28" fmla="*/ 154 w 1047"/>
                  <a:gd name="T29" fmla="*/ 265 h 818"/>
                  <a:gd name="T30" fmla="*/ 184 w 1047"/>
                  <a:gd name="T31" fmla="*/ 287 h 818"/>
                  <a:gd name="T32" fmla="*/ 199 w 1047"/>
                  <a:gd name="T33" fmla="*/ 327 h 818"/>
                  <a:gd name="T34" fmla="*/ 254 w 1047"/>
                  <a:gd name="T35" fmla="*/ 324 h 818"/>
                  <a:gd name="T36" fmla="*/ 275 w 1047"/>
                  <a:gd name="T37" fmla="*/ 413 h 818"/>
                  <a:gd name="T38" fmla="*/ 246 w 1047"/>
                  <a:gd name="T39" fmla="*/ 405 h 818"/>
                  <a:gd name="T40" fmla="*/ 250 w 1047"/>
                  <a:gd name="T41" fmla="*/ 424 h 818"/>
                  <a:gd name="T42" fmla="*/ 318 w 1047"/>
                  <a:gd name="T43" fmla="*/ 524 h 818"/>
                  <a:gd name="T44" fmla="*/ 313 w 1047"/>
                  <a:gd name="T45" fmla="*/ 545 h 818"/>
                  <a:gd name="T46" fmla="*/ 331 w 1047"/>
                  <a:gd name="T47" fmla="*/ 549 h 818"/>
                  <a:gd name="T48" fmla="*/ 412 w 1047"/>
                  <a:gd name="T49" fmla="*/ 606 h 818"/>
                  <a:gd name="T50" fmla="*/ 466 w 1047"/>
                  <a:gd name="T51" fmla="*/ 660 h 818"/>
                  <a:gd name="T52" fmla="*/ 524 w 1047"/>
                  <a:gd name="T53" fmla="*/ 670 h 818"/>
                  <a:gd name="T54" fmla="*/ 591 w 1047"/>
                  <a:gd name="T55" fmla="*/ 675 h 818"/>
                  <a:gd name="T56" fmla="*/ 682 w 1047"/>
                  <a:gd name="T57" fmla="*/ 727 h 818"/>
                  <a:gd name="T58" fmla="*/ 731 w 1047"/>
                  <a:gd name="T59" fmla="*/ 776 h 818"/>
                  <a:gd name="T60" fmla="*/ 690 w 1047"/>
                  <a:gd name="T61" fmla="*/ 776 h 818"/>
                  <a:gd name="T62" fmla="*/ 610 w 1047"/>
                  <a:gd name="T63" fmla="*/ 803 h 818"/>
                  <a:gd name="T64" fmla="*/ 686 w 1047"/>
                  <a:gd name="T65" fmla="*/ 797 h 818"/>
                  <a:gd name="T66" fmla="*/ 744 w 1047"/>
                  <a:gd name="T67" fmla="*/ 813 h 818"/>
                  <a:gd name="T68" fmla="*/ 760 w 1047"/>
                  <a:gd name="T69" fmla="*/ 802 h 818"/>
                  <a:gd name="T70" fmla="*/ 748 w 1047"/>
                  <a:gd name="T71" fmla="*/ 764 h 818"/>
                  <a:gd name="T72" fmla="*/ 591 w 1047"/>
                  <a:gd name="T73" fmla="*/ 606 h 818"/>
                  <a:gd name="T74" fmla="*/ 523 w 1047"/>
                  <a:gd name="T75" fmla="*/ 548 h 818"/>
                  <a:gd name="T76" fmla="*/ 482 w 1047"/>
                  <a:gd name="T77" fmla="*/ 489 h 818"/>
                  <a:gd name="T78" fmla="*/ 440 w 1047"/>
                  <a:gd name="T79" fmla="*/ 408 h 818"/>
                  <a:gd name="T80" fmla="*/ 408 w 1047"/>
                  <a:gd name="T81" fmla="*/ 378 h 818"/>
                  <a:gd name="T82" fmla="*/ 393 w 1047"/>
                  <a:gd name="T83" fmla="*/ 306 h 818"/>
                  <a:gd name="T84" fmla="*/ 439 w 1047"/>
                  <a:gd name="T85" fmla="*/ 262 h 818"/>
                  <a:gd name="T86" fmla="*/ 493 w 1047"/>
                  <a:gd name="T87" fmla="*/ 292 h 818"/>
                  <a:gd name="T88" fmla="*/ 531 w 1047"/>
                  <a:gd name="T89" fmla="*/ 297 h 818"/>
                  <a:gd name="T90" fmla="*/ 613 w 1047"/>
                  <a:gd name="T91" fmla="*/ 265 h 818"/>
                  <a:gd name="T92" fmla="*/ 717 w 1047"/>
                  <a:gd name="T93" fmla="*/ 281 h 818"/>
                  <a:gd name="T94" fmla="*/ 790 w 1047"/>
                  <a:gd name="T95" fmla="*/ 300 h 818"/>
                  <a:gd name="T96" fmla="*/ 864 w 1047"/>
                  <a:gd name="T97" fmla="*/ 290 h 818"/>
                  <a:gd name="T98" fmla="*/ 910 w 1047"/>
                  <a:gd name="T99" fmla="*/ 292 h 818"/>
                  <a:gd name="T100" fmla="*/ 980 w 1047"/>
                  <a:gd name="T101" fmla="*/ 336 h 818"/>
                  <a:gd name="T102" fmla="*/ 1001 w 1047"/>
                  <a:gd name="T103" fmla="*/ 344 h 818"/>
                  <a:gd name="T104" fmla="*/ 1004 w 1047"/>
                  <a:gd name="T105" fmla="*/ 303 h 818"/>
                  <a:gd name="T106" fmla="*/ 1047 w 1047"/>
                  <a:gd name="T107" fmla="*/ 284 h 818"/>
                  <a:gd name="T108" fmla="*/ 982 w 1047"/>
                  <a:gd name="T109" fmla="*/ 216 h 818"/>
                  <a:gd name="T110" fmla="*/ 955 w 1047"/>
                  <a:gd name="T111" fmla="*/ 136 h 818"/>
                  <a:gd name="T112" fmla="*/ 923 w 1047"/>
                  <a:gd name="T113" fmla="*/ 157 h 818"/>
                  <a:gd name="T114" fmla="*/ 804 w 1047"/>
                  <a:gd name="T115" fmla="*/ 162 h 818"/>
                  <a:gd name="T116" fmla="*/ 728 w 1047"/>
                  <a:gd name="T117" fmla="*/ 130 h 818"/>
                  <a:gd name="T118" fmla="*/ 642 w 1047"/>
                  <a:gd name="T119" fmla="*/ 81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7" h="818"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9" name="Freeform 141">
                <a:extLst>
                  <a:ext uri="{FF2B5EF4-FFF2-40B4-BE49-F238E27FC236}">
                    <a16:creationId xmlns:a16="http://schemas.microsoft.com/office/drawing/2014/main" id="{EFEB5D7B-5C09-639B-0860-1E85D6D70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" y="3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0" name="Freeform 142">
                <a:extLst>
                  <a:ext uri="{FF2B5EF4-FFF2-40B4-BE49-F238E27FC236}">
                    <a16:creationId xmlns:a16="http://schemas.microsoft.com/office/drawing/2014/main" id="{56C873E4-67A1-C075-19A6-632FEE179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1575"/>
                <a:ext cx="17" cy="10"/>
              </a:xfrm>
              <a:custGeom>
                <a:avLst/>
                <a:gdLst>
                  <a:gd name="T0" fmla="*/ 0 w 34"/>
                  <a:gd name="T1" fmla="*/ 19 h 19"/>
                  <a:gd name="T2" fmla="*/ 0 w 34"/>
                  <a:gd name="T3" fmla="*/ 19 h 19"/>
                  <a:gd name="T4" fmla="*/ 18 w 34"/>
                  <a:gd name="T5" fmla="*/ 9 h 19"/>
                  <a:gd name="T6" fmla="*/ 34 w 34"/>
                  <a:gd name="T7" fmla="*/ 0 h 19"/>
                  <a:gd name="T8" fmla="*/ 34 w 34"/>
                  <a:gd name="T9" fmla="*/ 0 h 19"/>
                  <a:gd name="T10" fmla="*/ 16 w 34"/>
                  <a:gd name="T11" fmla="*/ 9 h 19"/>
                  <a:gd name="T12" fmla="*/ 0 w 34"/>
                  <a:gd name="T13" fmla="*/ 19 h 19"/>
                  <a:gd name="T14" fmla="*/ 0 w 34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0" y="19"/>
                    </a:moveTo>
                    <a:lnTo>
                      <a:pt x="0" y="19"/>
                    </a:lnTo>
                    <a:lnTo>
                      <a:pt x="18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6" y="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1" name="Freeform 143">
                <a:extLst>
                  <a:ext uri="{FF2B5EF4-FFF2-40B4-BE49-F238E27FC236}">
                    <a16:creationId xmlns:a16="http://schemas.microsoft.com/office/drawing/2014/main" id="{FA76792B-347A-98EC-EE74-53CEBDDB6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1687"/>
                <a:ext cx="12" cy="50"/>
              </a:xfrm>
              <a:custGeom>
                <a:avLst/>
                <a:gdLst>
                  <a:gd name="T0" fmla="*/ 8 w 24"/>
                  <a:gd name="T1" fmla="*/ 74 h 101"/>
                  <a:gd name="T2" fmla="*/ 8 w 24"/>
                  <a:gd name="T3" fmla="*/ 74 h 101"/>
                  <a:gd name="T4" fmla="*/ 8 w 24"/>
                  <a:gd name="T5" fmla="*/ 74 h 101"/>
                  <a:gd name="T6" fmla="*/ 13 w 24"/>
                  <a:gd name="T7" fmla="*/ 45 h 101"/>
                  <a:gd name="T8" fmla="*/ 16 w 24"/>
                  <a:gd name="T9" fmla="*/ 32 h 101"/>
                  <a:gd name="T10" fmla="*/ 21 w 24"/>
                  <a:gd name="T11" fmla="*/ 20 h 101"/>
                  <a:gd name="T12" fmla="*/ 21 w 24"/>
                  <a:gd name="T13" fmla="*/ 20 h 101"/>
                  <a:gd name="T14" fmla="*/ 24 w 24"/>
                  <a:gd name="T15" fmla="*/ 12 h 101"/>
                  <a:gd name="T16" fmla="*/ 23 w 24"/>
                  <a:gd name="T17" fmla="*/ 7 h 101"/>
                  <a:gd name="T18" fmla="*/ 19 w 24"/>
                  <a:gd name="T19" fmla="*/ 4 h 101"/>
                  <a:gd name="T20" fmla="*/ 19 w 24"/>
                  <a:gd name="T21" fmla="*/ 4 h 101"/>
                  <a:gd name="T22" fmla="*/ 16 w 24"/>
                  <a:gd name="T23" fmla="*/ 0 h 101"/>
                  <a:gd name="T24" fmla="*/ 11 w 24"/>
                  <a:gd name="T25" fmla="*/ 0 h 101"/>
                  <a:gd name="T26" fmla="*/ 8 w 24"/>
                  <a:gd name="T27" fmla="*/ 2 h 101"/>
                  <a:gd name="T28" fmla="*/ 5 w 24"/>
                  <a:gd name="T29" fmla="*/ 4 h 101"/>
                  <a:gd name="T30" fmla="*/ 5 w 24"/>
                  <a:gd name="T31" fmla="*/ 4 h 101"/>
                  <a:gd name="T32" fmla="*/ 10 w 24"/>
                  <a:gd name="T33" fmla="*/ 4 h 101"/>
                  <a:gd name="T34" fmla="*/ 15 w 24"/>
                  <a:gd name="T35" fmla="*/ 7 h 101"/>
                  <a:gd name="T36" fmla="*/ 15 w 24"/>
                  <a:gd name="T37" fmla="*/ 7 h 101"/>
                  <a:gd name="T38" fmla="*/ 18 w 24"/>
                  <a:gd name="T39" fmla="*/ 10 h 101"/>
                  <a:gd name="T40" fmla="*/ 18 w 24"/>
                  <a:gd name="T41" fmla="*/ 15 h 101"/>
                  <a:gd name="T42" fmla="*/ 15 w 24"/>
                  <a:gd name="T43" fmla="*/ 23 h 101"/>
                  <a:gd name="T44" fmla="*/ 15 w 24"/>
                  <a:gd name="T45" fmla="*/ 23 h 101"/>
                  <a:gd name="T46" fmla="*/ 8 w 24"/>
                  <a:gd name="T47" fmla="*/ 39 h 101"/>
                  <a:gd name="T48" fmla="*/ 5 w 24"/>
                  <a:gd name="T49" fmla="*/ 58 h 101"/>
                  <a:gd name="T50" fmla="*/ 2 w 24"/>
                  <a:gd name="T51" fmla="*/ 77 h 101"/>
                  <a:gd name="T52" fmla="*/ 0 w 24"/>
                  <a:gd name="T53" fmla="*/ 101 h 101"/>
                  <a:gd name="T54" fmla="*/ 0 w 24"/>
                  <a:gd name="T55" fmla="*/ 101 h 101"/>
                  <a:gd name="T56" fmla="*/ 5 w 24"/>
                  <a:gd name="T57" fmla="*/ 96 h 101"/>
                  <a:gd name="T58" fmla="*/ 5 w 24"/>
                  <a:gd name="T59" fmla="*/ 96 h 101"/>
                  <a:gd name="T60" fmla="*/ 8 w 24"/>
                  <a:gd name="T61" fmla="*/ 74 h 101"/>
                  <a:gd name="T62" fmla="*/ 8 w 24"/>
                  <a:gd name="T63" fmla="*/ 7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101">
                    <a:moveTo>
                      <a:pt x="8" y="74"/>
                    </a:moveTo>
                    <a:lnTo>
                      <a:pt x="8" y="74"/>
                    </a:lnTo>
                    <a:lnTo>
                      <a:pt x="8" y="74"/>
                    </a:lnTo>
                    <a:lnTo>
                      <a:pt x="13" y="45"/>
                    </a:lnTo>
                    <a:lnTo>
                      <a:pt x="16" y="3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10"/>
                    </a:lnTo>
                    <a:lnTo>
                      <a:pt x="18" y="15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8" y="39"/>
                    </a:lnTo>
                    <a:lnTo>
                      <a:pt x="5" y="58"/>
                    </a:lnTo>
                    <a:lnTo>
                      <a:pt x="2" y="7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2" name="Freeform 144">
                <a:extLst>
                  <a:ext uri="{FF2B5EF4-FFF2-40B4-BE49-F238E27FC236}">
                    <a16:creationId xmlns:a16="http://schemas.microsoft.com/office/drawing/2014/main" id="{C759C27F-3F37-5CD2-E712-469449A8F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1554"/>
                <a:ext cx="8" cy="11"/>
              </a:xfrm>
              <a:custGeom>
                <a:avLst/>
                <a:gdLst>
                  <a:gd name="T0" fmla="*/ 14 w 16"/>
                  <a:gd name="T1" fmla="*/ 4 h 22"/>
                  <a:gd name="T2" fmla="*/ 14 w 16"/>
                  <a:gd name="T3" fmla="*/ 4 h 22"/>
                  <a:gd name="T4" fmla="*/ 16 w 16"/>
                  <a:gd name="T5" fmla="*/ 0 h 22"/>
                  <a:gd name="T6" fmla="*/ 16 w 16"/>
                  <a:gd name="T7" fmla="*/ 0 h 22"/>
                  <a:gd name="T8" fmla="*/ 14 w 16"/>
                  <a:gd name="T9" fmla="*/ 0 h 22"/>
                  <a:gd name="T10" fmla="*/ 11 w 16"/>
                  <a:gd name="T11" fmla="*/ 1 h 22"/>
                  <a:gd name="T12" fmla="*/ 9 w 16"/>
                  <a:gd name="T13" fmla="*/ 3 h 22"/>
                  <a:gd name="T14" fmla="*/ 8 w 16"/>
                  <a:gd name="T15" fmla="*/ 8 h 22"/>
                  <a:gd name="T16" fmla="*/ 8 w 16"/>
                  <a:gd name="T17" fmla="*/ 8 h 22"/>
                  <a:gd name="T18" fmla="*/ 4 w 16"/>
                  <a:gd name="T19" fmla="*/ 16 h 22"/>
                  <a:gd name="T20" fmla="*/ 0 w 16"/>
                  <a:gd name="T21" fmla="*/ 22 h 22"/>
                  <a:gd name="T22" fmla="*/ 0 w 16"/>
                  <a:gd name="T23" fmla="*/ 22 h 22"/>
                  <a:gd name="T24" fmla="*/ 4 w 16"/>
                  <a:gd name="T25" fmla="*/ 19 h 22"/>
                  <a:gd name="T26" fmla="*/ 8 w 16"/>
                  <a:gd name="T27" fmla="*/ 16 h 22"/>
                  <a:gd name="T28" fmla="*/ 11 w 16"/>
                  <a:gd name="T29" fmla="*/ 11 h 22"/>
                  <a:gd name="T30" fmla="*/ 14 w 16"/>
                  <a:gd name="T31" fmla="*/ 4 h 22"/>
                  <a:gd name="T32" fmla="*/ 14 w 16"/>
                  <a:gd name="T3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2">
                    <a:moveTo>
                      <a:pt x="14" y="4"/>
                    </a:moveTo>
                    <a:lnTo>
                      <a:pt x="14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19"/>
                    </a:lnTo>
                    <a:lnTo>
                      <a:pt x="8" y="16"/>
                    </a:lnTo>
                    <a:lnTo>
                      <a:pt x="11" y="1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3" name="Freeform 145">
                <a:extLst>
                  <a:ext uri="{FF2B5EF4-FFF2-40B4-BE49-F238E27FC236}">
                    <a16:creationId xmlns:a16="http://schemas.microsoft.com/office/drawing/2014/main" id="{66A4B4F9-08AF-59A1-D13B-4E03FE831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3135"/>
                <a:ext cx="338" cy="284"/>
              </a:xfrm>
              <a:custGeom>
                <a:avLst/>
                <a:gdLst>
                  <a:gd name="T0" fmla="*/ 640 w 676"/>
                  <a:gd name="T1" fmla="*/ 356 h 568"/>
                  <a:gd name="T2" fmla="*/ 665 w 676"/>
                  <a:gd name="T3" fmla="*/ 349 h 568"/>
                  <a:gd name="T4" fmla="*/ 675 w 676"/>
                  <a:gd name="T5" fmla="*/ 330 h 568"/>
                  <a:gd name="T6" fmla="*/ 656 w 676"/>
                  <a:gd name="T7" fmla="*/ 306 h 568"/>
                  <a:gd name="T8" fmla="*/ 638 w 676"/>
                  <a:gd name="T9" fmla="*/ 286 h 568"/>
                  <a:gd name="T10" fmla="*/ 637 w 676"/>
                  <a:gd name="T11" fmla="*/ 271 h 568"/>
                  <a:gd name="T12" fmla="*/ 651 w 676"/>
                  <a:gd name="T13" fmla="*/ 257 h 568"/>
                  <a:gd name="T14" fmla="*/ 667 w 676"/>
                  <a:gd name="T15" fmla="*/ 243 h 568"/>
                  <a:gd name="T16" fmla="*/ 624 w 676"/>
                  <a:gd name="T17" fmla="*/ 213 h 568"/>
                  <a:gd name="T18" fmla="*/ 600 w 676"/>
                  <a:gd name="T19" fmla="*/ 176 h 568"/>
                  <a:gd name="T20" fmla="*/ 611 w 676"/>
                  <a:gd name="T21" fmla="*/ 136 h 568"/>
                  <a:gd name="T22" fmla="*/ 622 w 676"/>
                  <a:gd name="T23" fmla="*/ 73 h 568"/>
                  <a:gd name="T24" fmla="*/ 584 w 676"/>
                  <a:gd name="T25" fmla="*/ 84 h 568"/>
                  <a:gd name="T26" fmla="*/ 549 w 676"/>
                  <a:gd name="T27" fmla="*/ 73 h 568"/>
                  <a:gd name="T28" fmla="*/ 527 w 676"/>
                  <a:gd name="T29" fmla="*/ 46 h 568"/>
                  <a:gd name="T30" fmla="*/ 509 w 676"/>
                  <a:gd name="T31" fmla="*/ 35 h 568"/>
                  <a:gd name="T32" fmla="*/ 432 w 676"/>
                  <a:gd name="T33" fmla="*/ 25 h 568"/>
                  <a:gd name="T34" fmla="*/ 386 w 676"/>
                  <a:gd name="T35" fmla="*/ 36 h 568"/>
                  <a:gd name="T36" fmla="*/ 359 w 676"/>
                  <a:gd name="T37" fmla="*/ 36 h 568"/>
                  <a:gd name="T38" fmla="*/ 252 w 676"/>
                  <a:gd name="T39" fmla="*/ 9 h 568"/>
                  <a:gd name="T40" fmla="*/ 200 w 676"/>
                  <a:gd name="T41" fmla="*/ 3 h 568"/>
                  <a:gd name="T42" fmla="*/ 147 w 676"/>
                  <a:gd name="T43" fmla="*/ 16 h 568"/>
                  <a:gd name="T44" fmla="*/ 122 w 676"/>
                  <a:gd name="T45" fmla="*/ 38 h 568"/>
                  <a:gd name="T46" fmla="*/ 92 w 676"/>
                  <a:gd name="T47" fmla="*/ 51 h 568"/>
                  <a:gd name="T48" fmla="*/ 69 w 676"/>
                  <a:gd name="T49" fmla="*/ 40 h 568"/>
                  <a:gd name="T50" fmla="*/ 39 w 676"/>
                  <a:gd name="T51" fmla="*/ 8 h 568"/>
                  <a:gd name="T52" fmla="*/ 8 w 676"/>
                  <a:gd name="T53" fmla="*/ 5 h 568"/>
                  <a:gd name="T54" fmla="*/ 0 w 676"/>
                  <a:gd name="T55" fmla="*/ 14 h 568"/>
                  <a:gd name="T56" fmla="*/ 6 w 676"/>
                  <a:gd name="T57" fmla="*/ 32 h 568"/>
                  <a:gd name="T58" fmla="*/ 36 w 676"/>
                  <a:gd name="T59" fmla="*/ 95 h 568"/>
                  <a:gd name="T60" fmla="*/ 65 w 676"/>
                  <a:gd name="T61" fmla="*/ 121 h 568"/>
                  <a:gd name="T62" fmla="*/ 84 w 676"/>
                  <a:gd name="T63" fmla="*/ 163 h 568"/>
                  <a:gd name="T64" fmla="*/ 87 w 676"/>
                  <a:gd name="T65" fmla="*/ 208 h 568"/>
                  <a:gd name="T66" fmla="*/ 96 w 676"/>
                  <a:gd name="T67" fmla="*/ 222 h 568"/>
                  <a:gd name="T68" fmla="*/ 123 w 676"/>
                  <a:gd name="T69" fmla="*/ 230 h 568"/>
                  <a:gd name="T70" fmla="*/ 158 w 676"/>
                  <a:gd name="T71" fmla="*/ 256 h 568"/>
                  <a:gd name="T72" fmla="*/ 200 w 676"/>
                  <a:gd name="T73" fmla="*/ 306 h 568"/>
                  <a:gd name="T74" fmla="*/ 292 w 676"/>
                  <a:gd name="T75" fmla="*/ 400 h 568"/>
                  <a:gd name="T76" fmla="*/ 379 w 676"/>
                  <a:gd name="T77" fmla="*/ 491 h 568"/>
                  <a:gd name="T78" fmla="*/ 422 w 676"/>
                  <a:gd name="T79" fmla="*/ 527 h 568"/>
                  <a:gd name="T80" fmla="*/ 511 w 676"/>
                  <a:gd name="T81" fmla="*/ 568 h 568"/>
                  <a:gd name="T82" fmla="*/ 509 w 676"/>
                  <a:gd name="T83" fmla="*/ 551 h 568"/>
                  <a:gd name="T84" fmla="*/ 495 w 676"/>
                  <a:gd name="T85" fmla="*/ 500 h 568"/>
                  <a:gd name="T86" fmla="*/ 508 w 676"/>
                  <a:gd name="T87" fmla="*/ 476 h 568"/>
                  <a:gd name="T88" fmla="*/ 525 w 676"/>
                  <a:gd name="T89" fmla="*/ 462 h 568"/>
                  <a:gd name="T90" fmla="*/ 529 w 676"/>
                  <a:gd name="T91" fmla="*/ 440 h 568"/>
                  <a:gd name="T92" fmla="*/ 548 w 676"/>
                  <a:gd name="T93" fmla="*/ 414 h 568"/>
                  <a:gd name="T94" fmla="*/ 575 w 676"/>
                  <a:gd name="T95" fmla="*/ 398 h 568"/>
                  <a:gd name="T96" fmla="*/ 576 w 676"/>
                  <a:gd name="T97" fmla="*/ 375 h 568"/>
                  <a:gd name="T98" fmla="*/ 598 w 676"/>
                  <a:gd name="T99" fmla="*/ 36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76" h="568">
                    <a:moveTo>
                      <a:pt x="614" y="362"/>
                    </a:moveTo>
                    <a:lnTo>
                      <a:pt x="614" y="362"/>
                    </a:lnTo>
                    <a:lnTo>
                      <a:pt x="627" y="360"/>
                    </a:lnTo>
                    <a:lnTo>
                      <a:pt x="640" y="356"/>
                    </a:lnTo>
                    <a:lnTo>
                      <a:pt x="652" y="351"/>
                    </a:lnTo>
                    <a:lnTo>
                      <a:pt x="659" y="349"/>
                    </a:lnTo>
                    <a:lnTo>
                      <a:pt x="665" y="349"/>
                    </a:lnTo>
                    <a:lnTo>
                      <a:pt x="665" y="349"/>
                    </a:lnTo>
                    <a:lnTo>
                      <a:pt x="672" y="348"/>
                    </a:lnTo>
                    <a:lnTo>
                      <a:pt x="675" y="344"/>
                    </a:lnTo>
                    <a:lnTo>
                      <a:pt x="676" y="338"/>
                    </a:lnTo>
                    <a:lnTo>
                      <a:pt x="675" y="330"/>
                    </a:lnTo>
                    <a:lnTo>
                      <a:pt x="675" y="330"/>
                    </a:lnTo>
                    <a:lnTo>
                      <a:pt x="670" y="324"/>
                    </a:lnTo>
                    <a:lnTo>
                      <a:pt x="665" y="317"/>
                    </a:lnTo>
                    <a:lnTo>
                      <a:pt x="656" y="306"/>
                    </a:lnTo>
                    <a:lnTo>
                      <a:pt x="656" y="306"/>
                    </a:lnTo>
                    <a:lnTo>
                      <a:pt x="648" y="298"/>
                    </a:lnTo>
                    <a:lnTo>
                      <a:pt x="641" y="290"/>
                    </a:lnTo>
                    <a:lnTo>
                      <a:pt x="638" y="286"/>
                    </a:lnTo>
                    <a:lnTo>
                      <a:pt x="637" y="281"/>
                    </a:lnTo>
                    <a:lnTo>
                      <a:pt x="635" y="276"/>
                    </a:lnTo>
                    <a:lnTo>
                      <a:pt x="637" y="271"/>
                    </a:lnTo>
                    <a:lnTo>
                      <a:pt x="637" y="271"/>
                    </a:lnTo>
                    <a:lnTo>
                      <a:pt x="638" y="267"/>
                    </a:lnTo>
                    <a:lnTo>
                      <a:pt x="641" y="262"/>
                    </a:lnTo>
                    <a:lnTo>
                      <a:pt x="646" y="259"/>
                    </a:lnTo>
                    <a:lnTo>
                      <a:pt x="651" y="257"/>
                    </a:lnTo>
                    <a:lnTo>
                      <a:pt x="664" y="256"/>
                    </a:lnTo>
                    <a:lnTo>
                      <a:pt x="676" y="254"/>
                    </a:lnTo>
                    <a:lnTo>
                      <a:pt x="676" y="254"/>
                    </a:lnTo>
                    <a:lnTo>
                      <a:pt x="667" y="243"/>
                    </a:lnTo>
                    <a:lnTo>
                      <a:pt x="657" y="235"/>
                    </a:lnTo>
                    <a:lnTo>
                      <a:pt x="637" y="222"/>
                    </a:lnTo>
                    <a:lnTo>
                      <a:pt x="637" y="222"/>
                    </a:lnTo>
                    <a:lnTo>
                      <a:pt x="624" y="213"/>
                    </a:lnTo>
                    <a:lnTo>
                      <a:pt x="613" y="205"/>
                    </a:lnTo>
                    <a:lnTo>
                      <a:pt x="606" y="195"/>
                    </a:lnTo>
                    <a:lnTo>
                      <a:pt x="602" y="186"/>
                    </a:lnTo>
                    <a:lnTo>
                      <a:pt x="600" y="176"/>
                    </a:lnTo>
                    <a:lnTo>
                      <a:pt x="602" y="165"/>
                    </a:lnTo>
                    <a:lnTo>
                      <a:pt x="605" y="151"/>
                    </a:lnTo>
                    <a:lnTo>
                      <a:pt x="611" y="136"/>
                    </a:lnTo>
                    <a:lnTo>
                      <a:pt x="611" y="136"/>
                    </a:lnTo>
                    <a:lnTo>
                      <a:pt x="637" y="74"/>
                    </a:lnTo>
                    <a:lnTo>
                      <a:pt x="637" y="74"/>
                    </a:lnTo>
                    <a:lnTo>
                      <a:pt x="629" y="71"/>
                    </a:lnTo>
                    <a:lnTo>
                      <a:pt x="622" y="73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597" y="81"/>
                    </a:lnTo>
                    <a:lnTo>
                      <a:pt x="584" y="84"/>
                    </a:lnTo>
                    <a:lnTo>
                      <a:pt x="575" y="86"/>
                    </a:lnTo>
                    <a:lnTo>
                      <a:pt x="565" y="84"/>
                    </a:lnTo>
                    <a:lnTo>
                      <a:pt x="557" y="79"/>
                    </a:lnTo>
                    <a:lnTo>
                      <a:pt x="549" y="73"/>
                    </a:lnTo>
                    <a:lnTo>
                      <a:pt x="540" y="63"/>
                    </a:lnTo>
                    <a:lnTo>
                      <a:pt x="532" y="52"/>
                    </a:lnTo>
                    <a:lnTo>
                      <a:pt x="532" y="52"/>
                    </a:lnTo>
                    <a:lnTo>
                      <a:pt x="527" y="46"/>
                    </a:lnTo>
                    <a:lnTo>
                      <a:pt x="522" y="41"/>
                    </a:lnTo>
                    <a:lnTo>
                      <a:pt x="516" y="38"/>
                    </a:lnTo>
                    <a:lnTo>
                      <a:pt x="509" y="35"/>
                    </a:lnTo>
                    <a:lnTo>
                      <a:pt x="509" y="35"/>
                    </a:lnTo>
                    <a:lnTo>
                      <a:pt x="479" y="28"/>
                    </a:lnTo>
                    <a:lnTo>
                      <a:pt x="463" y="27"/>
                    </a:lnTo>
                    <a:lnTo>
                      <a:pt x="448" y="25"/>
                    </a:lnTo>
                    <a:lnTo>
                      <a:pt x="432" y="25"/>
                    </a:lnTo>
                    <a:lnTo>
                      <a:pt x="417" y="27"/>
                    </a:lnTo>
                    <a:lnTo>
                      <a:pt x="401" y="30"/>
                    </a:lnTo>
                    <a:lnTo>
                      <a:pt x="386" y="36"/>
                    </a:lnTo>
                    <a:lnTo>
                      <a:pt x="386" y="36"/>
                    </a:lnTo>
                    <a:lnTo>
                      <a:pt x="379" y="38"/>
                    </a:lnTo>
                    <a:lnTo>
                      <a:pt x="373" y="40"/>
                    </a:lnTo>
                    <a:lnTo>
                      <a:pt x="365" y="38"/>
                    </a:lnTo>
                    <a:lnTo>
                      <a:pt x="359" y="36"/>
                    </a:lnTo>
                    <a:lnTo>
                      <a:pt x="359" y="36"/>
                    </a:lnTo>
                    <a:lnTo>
                      <a:pt x="333" y="27"/>
                    </a:lnTo>
                    <a:lnTo>
                      <a:pt x="306" y="20"/>
                    </a:lnTo>
                    <a:lnTo>
                      <a:pt x="252" y="9"/>
                    </a:lnTo>
                    <a:lnTo>
                      <a:pt x="252" y="9"/>
                    </a:lnTo>
                    <a:lnTo>
                      <a:pt x="227" y="5"/>
                    </a:lnTo>
                    <a:lnTo>
                      <a:pt x="212" y="3"/>
                    </a:lnTo>
                    <a:lnTo>
                      <a:pt x="200" y="3"/>
                    </a:lnTo>
                    <a:lnTo>
                      <a:pt x="187" y="3"/>
                    </a:lnTo>
                    <a:lnTo>
                      <a:pt x="174" y="6"/>
                    </a:lnTo>
                    <a:lnTo>
                      <a:pt x="162" y="9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1" y="19"/>
                    </a:lnTo>
                    <a:lnTo>
                      <a:pt x="135" y="25"/>
                    </a:lnTo>
                    <a:lnTo>
                      <a:pt x="122" y="38"/>
                    </a:lnTo>
                    <a:lnTo>
                      <a:pt x="114" y="44"/>
                    </a:lnTo>
                    <a:lnTo>
                      <a:pt x="108" y="47"/>
                    </a:lnTo>
                    <a:lnTo>
                      <a:pt x="100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84" y="49"/>
                    </a:lnTo>
                    <a:lnTo>
                      <a:pt x="76" y="46"/>
                    </a:lnTo>
                    <a:lnTo>
                      <a:pt x="69" y="40"/>
                    </a:lnTo>
                    <a:lnTo>
                      <a:pt x="63" y="35"/>
                    </a:lnTo>
                    <a:lnTo>
                      <a:pt x="50" y="20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1" y="3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5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14" y="54"/>
                    </a:lnTo>
                    <a:lnTo>
                      <a:pt x="23" y="76"/>
                    </a:lnTo>
                    <a:lnTo>
                      <a:pt x="28" y="86"/>
                    </a:lnTo>
                    <a:lnTo>
                      <a:pt x="36" y="95"/>
                    </a:lnTo>
                    <a:lnTo>
                      <a:pt x="44" y="105"/>
                    </a:lnTo>
                    <a:lnTo>
                      <a:pt x="55" y="113"/>
                    </a:lnTo>
                    <a:lnTo>
                      <a:pt x="55" y="113"/>
                    </a:lnTo>
                    <a:lnTo>
                      <a:pt x="65" y="121"/>
                    </a:lnTo>
                    <a:lnTo>
                      <a:pt x="71" y="130"/>
                    </a:lnTo>
                    <a:lnTo>
                      <a:pt x="77" y="140"/>
                    </a:lnTo>
                    <a:lnTo>
                      <a:pt x="81" y="152"/>
                    </a:lnTo>
                    <a:lnTo>
                      <a:pt x="84" y="163"/>
                    </a:lnTo>
                    <a:lnTo>
                      <a:pt x="85" y="176"/>
                    </a:lnTo>
                    <a:lnTo>
                      <a:pt x="87" y="202"/>
                    </a:lnTo>
                    <a:lnTo>
                      <a:pt x="87" y="202"/>
                    </a:lnTo>
                    <a:lnTo>
                      <a:pt x="87" y="208"/>
                    </a:lnTo>
                    <a:lnTo>
                      <a:pt x="89" y="216"/>
                    </a:lnTo>
                    <a:lnTo>
                      <a:pt x="90" y="219"/>
                    </a:lnTo>
                    <a:lnTo>
                      <a:pt x="92" y="221"/>
                    </a:lnTo>
                    <a:lnTo>
                      <a:pt x="96" y="222"/>
                    </a:lnTo>
                    <a:lnTo>
                      <a:pt x="101" y="224"/>
                    </a:lnTo>
                    <a:lnTo>
                      <a:pt x="101" y="224"/>
                    </a:lnTo>
                    <a:lnTo>
                      <a:pt x="112" y="227"/>
                    </a:lnTo>
                    <a:lnTo>
                      <a:pt x="123" y="230"/>
                    </a:lnTo>
                    <a:lnTo>
                      <a:pt x="133" y="236"/>
                    </a:lnTo>
                    <a:lnTo>
                      <a:pt x="143" y="241"/>
                    </a:lnTo>
                    <a:lnTo>
                      <a:pt x="150" y="249"/>
                    </a:lnTo>
                    <a:lnTo>
                      <a:pt x="158" y="256"/>
                    </a:lnTo>
                    <a:lnTo>
                      <a:pt x="173" y="271"/>
                    </a:lnTo>
                    <a:lnTo>
                      <a:pt x="173" y="271"/>
                    </a:lnTo>
                    <a:lnTo>
                      <a:pt x="185" y="289"/>
                    </a:lnTo>
                    <a:lnTo>
                      <a:pt x="200" y="306"/>
                    </a:lnTo>
                    <a:lnTo>
                      <a:pt x="230" y="338"/>
                    </a:lnTo>
                    <a:lnTo>
                      <a:pt x="262" y="368"/>
                    </a:lnTo>
                    <a:lnTo>
                      <a:pt x="292" y="400"/>
                    </a:lnTo>
                    <a:lnTo>
                      <a:pt x="292" y="400"/>
                    </a:lnTo>
                    <a:lnTo>
                      <a:pt x="313" y="424"/>
                    </a:lnTo>
                    <a:lnTo>
                      <a:pt x="336" y="446"/>
                    </a:lnTo>
                    <a:lnTo>
                      <a:pt x="359" y="468"/>
                    </a:lnTo>
                    <a:lnTo>
                      <a:pt x="379" y="491"/>
                    </a:lnTo>
                    <a:lnTo>
                      <a:pt x="379" y="491"/>
                    </a:lnTo>
                    <a:lnTo>
                      <a:pt x="392" y="505"/>
                    </a:lnTo>
                    <a:lnTo>
                      <a:pt x="406" y="516"/>
                    </a:lnTo>
                    <a:lnTo>
                      <a:pt x="422" y="527"/>
                    </a:lnTo>
                    <a:lnTo>
                      <a:pt x="438" y="537"/>
                    </a:lnTo>
                    <a:lnTo>
                      <a:pt x="455" y="546"/>
                    </a:lnTo>
                    <a:lnTo>
                      <a:pt x="475" y="554"/>
                    </a:lnTo>
                    <a:lnTo>
                      <a:pt x="511" y="568"/>
                    </a:lnTo>
                    <a:lnTo>
                      <a:pt x="511" y="568"/>
                    </a:lnTo>
                    <a:lnTo>
                      <a:pt x="513" y="564"/>
                    </a:lnTo>
                    <a:lnTo>
                      <a:pt x="513" y="564"/>
                    </a:lnTo>
                    <a:lnTo>
                      <a:pt x="509" y="551"/>
                    </a:lnTo>
                    <a:lnTo>
                      <a:pt x="503" y="538"/>
                    </a:lnTo>
                    <a:lnTo>
                      <a:pt x="500" y="524"/>
                    </a:lnTo>
                    <a:lnTo>
                      <a:pt x="495" y="511"/>
                    </a:lnTo>
                    <a:lnTo>
                      <a:pt x="495" y="500"/>
                    </a:lnTo>
                    <a:lnTo>
                      <a:pt x="497" y="494"/>
                    </a:lnTo>
                    <a:lnTo>
                      <a:pt x="498" y="487"/>
                    </a:lnTo>
                    <a:lnTo>
                      <a:pt x="503" y="483"/>
                    </a:lnTo>
                    <a:lnTo>
                      <a:pt x="508" y="476"/>
                    </a:lnTo>
                    <a:lnTo>
                      <a:pt x="514" y="472"/>
                    </a:lnTo>
                    <a:lnTo>
                      <a:pt x="524" y="467"/>
                    </a:lnTo>
                    <a:lnTo>
                      <a:pt x="524" y="467"/>
                    </a:lnTo>
                    <a:lnTo>
                      <a:pt x="525" y="462"/>
                    </a:lnTo>
                    <a:lnTo>
                      <a:pt x="525" y="457"/>
                    </a:lnTo>
                    <a:lnTo>
                      <a:pt x="525" y="457"/>
                    </a:lnTo>
                    <a:lnTo>
                      <a:pt x="527" y="448"/>
                    </a:lnTo>
                    <a:lnTo>
                      <a:pt x="529" y="440"/>
                    </a:lnTo>
                    <a:lnTo>
                      <a:pt x="532" y="433"/>
                    </a:lnTo>
                    <a:lnTo>
                      <a:pt x="536" y="425"/>
                    </a:lnTo>
                    <a:lnTo>
                      <a:pt x="541" y="421"/>
                    </a:lnTo>
                    <a:lnTo>
                      <a:pt x="548" y="414"/>
                    </a:lnTo>
                    <a:lnTo>
                      <a:pt x="562" y="406"/>
                    </a:lnTo>
                    <a:lnTo>
                      <a:pt x="562" y="406"/>
                    </a:lnTo>
                    <a:lnTo>
                      <a:pt x="571" y="402"/>
                    </a:lnTo>
                    <a:lnTo>
                      <a:pt x="575" y="398"/>
                    </a:lnTo>
                    <a:lnTo>
                      <a:pt x="575" y="394"/>
                    </a:lnTo>
                    <a:lnTo>
                      <a:pt x="575" y="394"/>
                    </a:lnTo>
                    <a:lnTo>
                      <a:pt x="575" y="383"/>
                    </a:lnTo>
                    <a:lnTo>
                      <a:pt x="576" y="375"/>
                    </a:lnTo>
                    <a:lnTo>
                      <a:pt x="581" y="370"/>
                    </a:lnTo>
                    <a:lnTo>
                      <a:pt x="586" y="367"/>
                    </a:lnTo>
                    <a:lnTo>
                      <a:pt x="592" y="365"/>
                    </a:lnTo>
                    <a:lnTo>
                      <a:pt x="598" y="364"/>
                    </a:lnTo>
                    <a:lnTo>
                      <a:pt x="614" y="362"/>
                    </a:lnTo>
                    <a:lnTo>
                      <a:pt x="614" y="36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4" name="Freeform 146">
                <a:extLst>
                  <a:ext uri="{FF2B5EF4-FFF2-40B4-BE49-F238E27FC236}">
                    <a16:creationId xmlns:a16="http://schemas.microsoft.com/office/drawing/2014/main" id="{B7140F1C-0E49-CEC0-C654-CED0DD3DA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2654"/>
                <a:ext cx="479" cy="186"/>
              </a:xfrm>
              <a:custGeom>
                <a:avLst/>
                <a:gdLst>
                  <a:gd name="T0" fmla="*/ 821 w 958"/>
                  <a:gd name="T1" fmla="*/ 29 h 372"/>
                  <a:gd name="T2" fmla="*/ 756 w 958"/>
                  <a:gd name="T3" fmla="*/ 22 h 372"/>
                  <a:gd name="T4" fmla="*/ 705 w 958"/>
                  <a:gd name="T5" fmla="*/ 43 h 372"/>
                  <a:gd name="T6" fmla="*/ 673 w 958"/>
                  <a:gd name="T7" fmla="*/ 48 h 372"/>
                  <a:gd name="T8" fmla="*/ 643 w 958"/>
                  <a:gd name="T9" fmla="*/ 35 h 372"/>
                  <a:gd name="T10" fmla="*/ 595 w 958"/>
                  <a:gd name="T11" fmla="*/ 29 h 372"/>
                  <a:gd name="T12" fmla="*/ 562 w 958"/>
                  <a:gd name="T13" fmla="*/ 49 h 372"/>
                  <a:gd name="T14" fmla="*/ 508 w 958"/>
                  <a:gd name="T15" fmla="*/ 73 h 372"/>
                  <a:gd name="T16" fmla="*/ 487 w 958"/>
                  <a:gd name="T17" fmla="*/ 70 h 372"/>
                  <a:gd name="T18" fmla="*/ 479 w 958"/>
                  <a:gd name="T19" fmla="*/ 48 h 372"/>
                  <a:gd name="T20" fmla="*/ 446 w 958"/>
                  <a:gd name="T21" fmla="*/ 22 h 372"/>
                  <a:gd name="T22" fmla="*/ 425 w 958"/>
                  <a:gd name="T23" fmla="*/ 2 h 372"/>
                  <a:gd name="T24" fmla="*/ 398 w 958"/>
                  <a:gd name="T25" fmla="*/ 6 h 372"/>
                  <a:gd name="T26" fmla="*/ 360 w 958"/>
                  <a:gd name="T27" fmla="*/ 27 h 372"/>
                  <a:gd name="T28" fmla="*/ 330 w 958"/>
                  <a:gd name="T29" fmla="*/ 21 h 372"/>
                  <a:gd name="T30" fmla="*/ 317 w 958"/>
                  <a:gd name="T31" fmla="*/ 5 h 372"/>
                  <a:gd name="T32" fmla="*/ 271 w 958"/>
                  <a:gd name="T33" fmla="*/ 6 h 372"/>
                  <a:gd name="T34" fmla="*/ 217 w 958"/>
                  <a:gd name="T35" fmla="*/ 46 h 372"/>
                  <a:gd name="T36" fmla="*/ 187 w 958"/>
                  <a:gd name="T37" fmla="*/ 90 h 372"/>
                  <a:gd name="T38" fmla="*/ 120 w 958"/>
                  <a:gd name="T39" fmla="*/ 141 h 372"/>
                  <a:gd name="T40" fmla="*/ 65 w 958"/>
                  <a:gd name="T41" fmla="*/ 156 h 372"/>
                  <a:gd name="T42" fmla="*/ 30 w 958"/>
                  <a:gd name="T43" fmla="*/ 159 h 372"/>
                  <a:gd name="T44" fmla="*/ 12 w 958"/>
                  <a:gd name="T45" fmla="*/ 175 h 372"/>
                  <a:gd name="T46" fmla="*/ 0 w 958"/>
                  <a:gd name="T47" fmla="*/ 233 h 372"/>
                  <a:gd name="T48" fmla="*/ 9 w 958"/>
                  <a:gd name="T49" fmla="*/ 273 h 372"/>
                  <a:gd name="T50" fmla="*/ 28 w 958"/>
                  <a:gd name="T51" fmla="*/ 286 h 372"/>
                  <a:gd name="T52" fmla="*/ 93 w 958"/>
                  <a:gd name="T53" fmla="*/ 338 h 372"/>
                  <a:gd name="T54" fmla="*/ 144 w 958"/>
                  <a:gd name="T55" fmla="*/ 368 h 372"/>
                  <a:gd name="T56" fmla="*/ 192 w 958"/>
                  <a:gd name="T57" fmla="*/ 372 h 372"/>
                  <a:gd name="T58" fmla="*/ 290 w 958"/>
                  <a:gd name="T59" fmla="*/ 359 h 372"/>
                  <a:gd name="T60" fmla="*/ 306 w 958"/>
                  <a:gd name="T61" fmla="*/ 348 h 372"/>
                  <a:gd name="T62" fmla="*/ 314 w 958"/>
                  <a:gd name="T63" fmla="*/ 322 h 372"/>
                  <a:gd name="T64" fmla="*/ 354 w 958"/>
                  <a:gd name="T65" fmla="*/ 314 h 372"/>
                  <a:gd name="T66" fmla="*/ 392 w 958"/>
                  <a:gd name="T67" fmla="*/ 310 h 372"/>
                  <a:gd name="T68" fmla="*/ 410 w 958"/>
                  <a:gd name="T69" fmla="*/ 294 h 372"/>
                  <a:gd name="T70" fmla="*/ 437 w 958"/>
                  <a:gd name="T71" fmla="*/ 270 h 372"/>
                  <a:gd name="T72" fmla="*/ 473 w 958"/>
                  <a:gd name="T73" fmla="*/ 273 h 372"/>
                  <a:gd name="T74" fmla="*/ 532 w 958"/>
                  <a:gd name="T75" fmla="*/ 292 h 372"/>
                  <a:gd name="T76" fmla="*/ 557 w 958"/>
                  <a:gd name="T77" fmla="*/ 294 h 372"/>
                  <a:gd name="T78" fmla="*/ 573 w 958"/>
                  <a:gd name="T79" fmla="*/ 273 h 372"/>
                  <a:gd name="T80" fmla="*/ 583 w 958"/>
                  <a:gd name="T81" fmla="*/ 237 h 372"/>
                  <a:gd name="T82" fmla="*/ 607 w 958"/>
                  <a:gd name="T83" fmla="*/ 203 h 372"/>
                  <a:gd name="T84" fmla="*/ 641 w 958"/>
                  <a:gd name="T85" fmla="*/ 189 h 372"/>
                  <a:gd name="T86" fmla="*/ 688 w 958"/>
                  <a:gd name="T87" fmla="*/ 194 h 372"/>
                  <a:gd name="T88" fmla="*/ 721 w 958"/>
                  <a:gd name="T89" fmla="*/ 202 h 372"/>
                  <a:gd name="T90" fmla="*/ 754 w 958"/>
                  <a:gd name="T91" fmla="*/ 195 h 372"/>
                  <a:gd name="T92" fmla="*/ 800 w 958"/>
                  <a:gd name="T93" fmla="*/ 200 h 372"/>
                  <a:gd name="T94" fmla="*/ 831 w 958"/>
                  <a:gd name="T95" fmla="*/ 224 h 372"/>
                  <a:gd name="T96" fmla="*/ 869 w 958"/>
                  <a:gd name="T97" fmla="*/ 238 h 372"/>
                  <a:gd name="T98" fmla="*/ 899 w 958"/>
                  <a:gd name="T99" fmla="*/ 208 h 372"/>
                  <a:gd name="T100" fmla="*/ 923 w 958"/>
                  <a:gd name="T101" fmla="*/ 160 h 372"/>
                  <a:gd name="T102" fmla="*/ 958 w 958"/>
                  <a:gd name="T103" fmla="*/ 102 h 372"/>
                  <a:gd name="T104" fmla="*/ 851 w 958"/>
                  <a:gd name="T105" fmla="*/ 4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8" h="372">
                    <a:moveTo>
                      <a:pt x="851" y="46"/>
                    </a:moveTo>
                    <a:lnTo>
                      <a:pt x="851" y="46"/>
                    </a:lnTo>
                    <a:lnTo>
                      <a:pt x="837" y="36"/>
                    </a:lnTo>
                    <a:lnTo>
                      <a:pt x="821" y="29"/>
                    </a:lnTo>
                    <a:lnTo>
                      <a:pt x="805" y="24"/>
                    </a:lnTo>
                    <a:lnTo>
                      <a:pt x="789" y="21"/>
                    </a:lnTo>
                    <a:lnTo>
                      <a:pt x="773" y="21"/>
                    </a:lnTo>
                    <a:lnTo>
                      <a:pt x="756" y="22"/>
                    </a:lnTo>
                    <a:lnTo>
                      <a:pt x="738" y="29"/>
                    </a:lnTo>
                    <a:lnTo>
                      <a:pt x="721" y="36"/>
                    </a:lnTo>
                    <a:lnTo>
                      <a:pt x="721" y="36"/>
                    </a:lnTo>
                    <a:lnTo>
                      <a:pt x="705" y="43"/>
                    </a:lnTo>
                    <a:lnTo>
                      <a:pt x="697" y="46"/>
                    </a:lnTo>
                    <a:lnTo>
                      <a:pt x="689" y="48"/>
                    </a:lnTo>
                    <a:lnTo>
                      <a:pt x="681" y="48"/>
                    </a:lnTo>
                    <a:lnTo>
                      <a:pt x="673" y="48"/>
                    </a:lnTo>
                    <a:lnTo>
                      <a:pt x="664" y="44"/>
                    </a:lnTo>
                    <a:lnTo>
                      <a:pt x="656" y="41"/>
                    </a:lnTo>
                    <a:lnTo>
                      <a:pt x="656" y="41"/>
                    </a:lnTo>
                    <a:lnTo>
                      <a:pt x="643" y="35"/>
                    </a:lnTo>
                    <a:lnTo>
                      <a:pt x="630" y="30"/>
                    </a:lnTo>
                    <a:lnTo>
                      <a:pt x="619" y="27"/>
                    </a:lnTo>
                    <a:lnTo>
                      <a:pt x="607" y="27"/>
                    </a:lnTo>
                    <a:lnTo>
                      <a:pt x="595" y="29"/>
                    </a:lnTo>
                    <a:lnTo>
                      <a:pt x="584" y="33"/>
                    </a:lnTo>
                    <a:lnTo>
                      <a:pt x="573" y="40"/>
                    </a:lnTo>
                    <a:lnTo>
                      <a:pt x="562" y="49"/>
                    </a:lnTo>
                    <a:lnTo>
                      <a:pt x="562" y="49"/>
                    </a:lnTo>
                    <a:lnTo>
                      <a:pt x="549" y="59"/>
                    </a:lnTo>
                    <a:lnTo>
                      <a:pt x="537" y="65"/>
                    </a:lnTo>
                    <a:lnTo>
                      <a:pt x="522" y="70"/>
                    </a:lnTo>
                    <a:lnTo>
                      <a:pt x="508" y="73"/>
                    </a:lnTo>
                    <a:lnTo>
                      <a:pt x="508" y="73"/>
                    </a:lnTo>
                    <a:lnTo>
                      <a:pt x="494" y="73"/>
                    </a:lnTo>
                    <a:lnTo>
                      <a:pt x="489" y="71"/>
                    </a:lnTo>
                    <a:lnTo>
                      <a:pt x="487" y="70"/>
                    </a:lnTo>
                    <a:lnTo>
                      <a:pt x="486" y="67"/>
                    </a:lnTo>
                    <a:lnTo>
                      <a:pt x="486" y="67"/>
                    </a:lnTo>
                    <a:lnTo>
                      <a:pt x="484" y="56"/>
                    </a:lnTo>
                    <a:lnTo>
                      <a:pt x="479" y="48"/>
                    </a:lnTo>
                    <a:lnTo>
                      <a:pt x="473" y="41"/>
                    </a:lnTo>
                    <a:lnTo>
                      <a:pt x="467" y="36"/>
                    </a:lnTo>
                    <a:lnTo>
                      <a:pt x="452" y="27"/>
                    </a:lnTo>
                    <a:lnTo>
                      <a:pt x="446" y="22"/>
                    </a:lnTo>
                    <a:lnTo>
                      <a:pt x="441" y="16"/>
                    </a:lnTo>
                    <a:lnTo>
                      <a:pt x="441" y="16"/>
                    </a:lnTo>
                    <a:lnTo>
                      <a:pt x="433" y="8"/>
                    </a:lnTo>
                    <a:lnTo>
                      <a:pt x="425" y="2"/>
                    </a:lnTo>
                    <a:lnTo>
                      <a:pt x="419" y="0"/>
                    </a:lnTo>
                    <a:lnTo>
                      <a:pt x="411" y="0"/>
                    </a:lnTo>
                    <a:lnTo>
                      <a:pt x="405" y="2"/>
                    </a:lnTo>
                    <a:lnTo>
                      <a:pt x="398" y="6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68" y="24"/>
                    </a:lnTo>
                    <a:lnTo>
                      <a:pt x="360" y="27"/>
                    </a:lnTo>
                    <a:lnTo>
                      <a:pt x="352" y="30"/>
                    </a:lnTo>
                    <a:lnTo>
                      <a:pt x="344" y="30"/>
                    </a:lnTo>
                    <a:lnTo>
                      <a:pt x="336" y="27"/>
                    </a:lnTo>
                    <a:lnTo>
                      <a:pt x="330" y="21"/>
                    </a:lnTo>
                    <a:lnTo>
                      <a:pt x="324" y="8"/>
                    </a:lnTo>
                    <a:lnTo>
                      <a:pt x="324" y="8"/>
                    </a:lnTo>
                    <a:lnTo>
                      <a:pt x="321" y="5"/>
                    </a:lnTo>
                    <a:lnTo>
                      <a:pt x="31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289" y="5"/>
                    </a:lnTo>
                    <a:lnTo>
                      <a:pt x="271" y="6"/>
                    </a:lnTo>
                    <a:lnTo>
                      <a:pt x="255" y="13"/>
                    </a:lnTo>
                    <a:lnTo>
                      <a:pt x="241" y="22"/>
                    </a:lnTo>
                    <a:lnTo>
                      <a:pt x="228" y="32"/>
                    </a:lnTo>
                    <a:lnTo>
                      <a:pt x="217" y="46"/>
                    </a:lnTo>
                    <a:lnTo>
                      <a:pt x="208" y="60"/>
                    </a:lnTo>
                    <a:lnTo>
                      <a:pt x="198" y="75"/>
                    </a:lnTo>
                    <a:lnTo>
                      <a:pt x="198" y="75"/>
                    </a:lnTo>
                    <a:lnTo>
                      <a:pt x="187" y="90"/>
                    </a:lnTo>
                    <a:lnTo>
                      <a:pt x="174" y="105"/>
                    </a:lnTo>
                    <a:lnTo>
                      <a:pt x="159" y="117"/>
                    </a:lnTo>
                    <a:lnTo>
                      <a:pt x="140" y="130"/>
                    </a:lnTo>
                    <a:lnTo>
                      <a:pt x="120" y="141"/>
                    </a:lnTo>
                    <a:lnTo>
                      <a:pt x="101" y="149"/>
                    </a:lnTo>
                    <a:lnTo>
                      <a:pt x="82" y="154"/>
                    </a:lnTo>
                    <a:lnTo>
                      <a:pt x="65" y="156"/>
                    </a:lnTo>
                    <a:lnTo>
                      <a:pt x="65" y="156"/>
                    </a:lnTo>
                    <a:lnTo>
                      <a:pt x="52" y="156"/>
                    </a:lnTo>
                    <a:lnTo>
                      <a:pt x="41" y="156"/>
                    </a:lnTo>
                    <a:lnTo>
                      <a:pt x="36" y="157"/>
                    </a:lnTo>
                    <a:lnTo>
                      <a:pt x="30" y="159"/>
                    </a:lnTo>
                    <a:lnTo>
                      <a:pt x="25" y="160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12" y="175"/>
                    </a:lnTo>
                    <a:lnTo>
                      <a:pt x="8" y="187"/>
                    </a:lnTo>
                    <a:lnTo>
                      <a:pt x="4" y="202"/>
                    </a:lnTo>
                    <a:lnTo>
                      <a:pt x="1" y="218"/>
                    </a:lnTo>
                    <a:lnTo>
                      <a:pt x="0" y="233"/>
                    </a:lnTo>
                    <a:lnTo>
                      <a:pt x="1" y="249"/>
                    </a:lnTo>
                    <a:lnTo>
                      <a:pt x="4" y="262"/>
                    </a:lnTo>
                    <a:lnTo>
                      <a:pt x="9" y="273"/>
                    </a:lnTo>
                    <a:lnTo>
                      <a:pt x="9" y="273"/>
                    </a:lnTo>
                    <a:lnTo>
                      <a:pt x="12" y="276"/>
                    </a:lnTo>
                    <a:lnTo>
                      <a:pt x="16" y="279"/>
                    </a:lnTo>
                    <a:lnTo>
                      <a:pt x="16" y="279"/>
                    </a:lnTo>
                    <a:lnTo>
                      <a:pt x="28" y="286"/>
                    </a:lnTo>
                    <a:lnTo>
                      <a:pt x="39" y="294"/>
                    </a:lnTo>
                    <a:lnTo>
                      <a:pt x="62" y="311"/>
                    </a:lnTo>
                    <a:lnTo>
                      <a:pt x="82" y="330"/>
                    </a:lnTo>
                    <a:lnTo>
                      <a:pt x="93" y="338"/>
                    </a:lnTo>
                    <a:lnTo>
                      <a:pt x="105" y="346"/>
                    </a:lnTo>
                    <a:lnTo>
                      <a:pt x="105" y="346"/>
                    </a:lnTo>
                    <a:lnTo>
                      <a:pt x="132" y="362"/>
                    </a:lnTo>
                    <a:lnTo>
                      <a:pt x="144" y="368"/>
                    </a:lnTo>
                    <a:lnTo>
                      <a:pt x="151" y="370"/>
                    </a:lnTo>
                    <a:lnTo>
                      <a:pt x="159" y="372"/>
                    </a:lnTo>
                    <a:lnTo>
                      <a:pt x="159" y="372"/>
                    </a:lnTo>
                    <a:lnTo>
                      <a:pt x="192" y="372"/>
                    </a:lnTo>
                    <a:lnTo>
                      <a:pt x="225" y="370"/>
                    </a:lnTo>
                    <a:lnTo>
                      <a:pt x="257" y="367"/>
                    </a:lnTo>
                    <a:lnTo>
                      <a:pt x="290" y="359"/>
                    </a:lnTo>
                    <a:lnTo>
                      <a:pt x="290" y="359"/>
                    </a:lnTo>
                    <a:lnTo>
                      <a:pt x="300" y="357"/>
                    </a:lnTo>
                    <a:lnTo>
                      <a:pt x="305" y="354"/>
                    </a:lnTo>
                    <a:lnTo>
                      <a:pt x="306" y="351"/>
                    </a:lnTo>
                    <a:lnTo>
                      <a:pt x="306" y="348"/>
                    </a:lnTo>
                    <a:lnTo>
                      <a:pt x="306" y="348"/>
                    </a:lnTo>
                    <a:lnTo>
                      <a:pt x="306" y="337"/>
                    </a:lnTo>
                    <a:lnTo>
                      <a:pt x="309" y="329"/>
                    </a:lnTo>
                    <a:lnTo>
                      <a:pt x="314" y="322"/>
                    </a:lnTo>
                    <a:lnTo>
                      <a:pt x="321" y="318"/>
                    </a:lnTo>
                    <a:lnTo>
                      <a:pt x="329" y="316"/>
                    </a:lnTo>
                    <a:lnTo>
                      <a:pt x="336" y="314"/>
                    </a:lnTo>
                    <a:lnTo>
                      <a:pt x="354" y="314"/>
                    </a:lnTo>
                    <a:lnTo>
                      <a:pt x="354" y="314"/>
                    </a:lnTo>
                    <a:lnTo>
                      <a:pt x="370" y="314"/>
                    </a:lnTo>
                    <a:lnTo>
                      <a:pt x="384" y="311"/>
                    </a:lnTo>
                    <a:lnTo>
                      <a:pt x="392" y="310"/>
                    </a:lnTo>
                    <a:lnTo>
                      <a:pt x="398" y="305"/>
                    </a:lnTo>
                    <a:lnTo>
                      <a:pt x="405" y="300"/>
                    </a:lnTo>
                    <a:lnTo>
                      <a:pt x="410" y="294"/>
                    </a:lnTo>
                    <a:lnTo>
                      <a:pt x="410" y="294"/>
                    </a:lnTo>
                    <a:lnTo>
                      <a:pt x="416" y="284"/>
                    </a:lnTo>
                    <a:lnTo>
                      <a:pt x="422" y="278"/>
                    </a:lnTo>
                    <a:lnTo>
                      <a:pt x="429" y="273"/>
                    </a:lnTo>
                    <a:lnTo>
                      <a:pt x="437" y="270"/>
                    </a:lnTo>
                    <a:lnTo>
                      <a:pt x="445" y="270"/>
                    </a:lnTo>
                    <a:lnTo>
                      <a:pt x="454" y="270"/>
                    </a:lnTo>
                    <a:lnTo>
                      <a:pt x="464" y="272"/>
                    </a:lnTo>
                    <a:lnTo>
                      <a:pt x="473" y="273"/>
                    </a:lnTo>
                    <a:lnTo>
                      <a:pt x="473" y="273"/>
                    </a:lnTo>
                    <a:lnTo>
                      <a:pt x="502" y="284"/>
                    </a:lnTo>
                    <a:lnTo>
                      <a:pt x="518" y="289"/>
                    </a:lnTo>
                    <a:lnTo>
                      <a:pt x="532" y="292"/>
                    </a:lnTo>
                    <a:lnTo>
                      <a:pt x="532" y="292"/>
                    </a:lnTo>
                    <a:lnTo>
                      <a:pt x="545" y="295"/>
                    </a:lnTo>
                    <a:lnTo>
                      <a:pt x="551" y="295"/>
                    </a:lnTo>
                    <a:lnTo>
                      <a:pt x="557" y="294"/>
                    </a:lnTo>
                    <a:lnTo>
                      <a:pt x="564" y="291"/>
                    </a:lnTo>
                    <a:lnTo>
                      <a:pt x="567" y="287"/>
                    </a:lnTo>
                    <a:lnTo>
                      <a:pt x="572" y="281"/>
                    </a:lnTo>
                    <a:lnTo>
                      <a:pt x="573" y="273"/>
                    </a:lnTo>
                    <a:lnTo>
                      <a:pt x="573" y="273"/>
                    </a:lnTo>
                    <a:lnTo>
                      <a:pt x="576" y="259"/>
                    </a:lnTo>
                    <a:lnTo>
                      <a:pt x="580" y="248"/>
                    </a:lnTo>
                    <a:lnTo>
                      <a:pt x="583" y="237"/>
                    </a:lnTo>
                    <a:lnTo>
                      <a:pt x="587" y="225"/>
                    </a:lnTo>
                    <a:lnTo>
                      <a:pt x="594" y="218"/>
                    </a:lnTo>
                    <a:lnTo>
                      <a:pt x="600" y="210"/>
                    </a:lnTo>
                    <a:lnTo>
                      <a:pt x="607" y="203"/>
                    </a:lnTo>
                    <a:lnTo>
                      <a:pt x="614" y="198"/>
                    </a:lnTo>
                    <a:lnTo>
                      <a:pt x="622" y="194"/>
                    </a:lnTo>
                    <a:lnTo>
                      <a:pt x="632" y="191"/>
                    </a:lnTo>
                    <a:lnTo>
                      <a:pt x="641" y="189"/>
                    </a:lnTo>
                    <a:lnTo>
                      <a:pt x="653" y="187"/>
                    </a:lnTo>
                    <a:lnTo>
                      <a:pt x="664" y="189"/>
                    </a:lnTo>
                    <a:lnTo>
                      <a:pt x="675" y="191"/>
                    </a:lnTo>
                    <a:lnTo>
                      <a:pt x="688" y="194"/>
                    </a:lnTo>
                    <a:lnTo>
                      <a:pt x="700" y="197"/>
                    </a:lnTo>
                    <a:lnTo>
                      <a:pt x="700" y="197"/>
                    </a:lnTo>
                    <a:lnTo>
                      <a:pt x="711" y="200"/>
                    </a:lnTo>
                    <a:lnTo>
                      <a:pt x="721" y="202"/>
                    </a:lnTo>
                    <a:lnTo>
                      <a:pt x="732" y="202"/>
                    </a:lnTo>
                    <a:lnTo>
                      <a:pt x="742" y="198"/>
                    </a:lnTo>
                    <a:lnTo>
                      <a:pt x="742" y="198"/>
                    </a:lnTo>
                    <a:lnTo>
                      <a:pt x="754" y="195"/>
                    </a:lnTo>
                    <a:lnTo>
                      <a:pt x="767" y="194"/>
                    </a:lnTo>
                    <a:lnTo>
                      <a:pt x="780" y="194"/>
                    </a:lnTo>
                    <a:lnTo>
                      <a:pt x="791" y="195"/>
                    </a:lnTo>
                    <a:lnTo>
                      <a:pt x="800" y="200"/>
                    </a:lnTo>
                    <a:lnTo>
                      <a:pt x="811" y="206"/>
                    </a:lnTo>
                    <a:lnTo>
                      <a:pt x="821" y="214"/>
                    </a:lnTo>
                    <a:lnTo>
                      <a:pt x="831" y="224"/>
                    </a:lnTo>
                    <a:lnTo>
                      <a:pt x="831" y="224"/>
                    </a:lnTo>
                    <a:lnTo>
                      <a:pt x="840" y="232"/>
                    </a:lnTo>
                    <a:lnTo>
                      <a:pt x="850" y="237"/>
                    </a:lnTo>
                    <a:lnTo>
                      <a:pt x="859" y="238"/>
                    </a:lnTo>
                    <a:lnTo>
                      <a:pt x="869" y="238"/>
                    </a:lnTo>
                    <a:lnTo>
                      <a:pt x="878" y="233"/>
                    </a:lnTo>
                    <a:lnTo>
                      <a:pt x="888" y="227"/>
                    </a:lnTo>
                    <a:lnTo>
                      <a:pt x="894" y="219"/>
                    </a:lnTo>
                    <a:lnTo>
                      <a:pt x="899" y="208"/>
                    </a:lnTo>
                    <a:lnTo>
                      <a:pt x="899" y="208"/>
                    </a:lnTo>
                    <a:lnTo>
                      <a:pt x="910" y="184"/>
                    </a:lnTo>
                    <a:lnTo>
                      <a:pt x="923" y="160"/>
                    </a:lnTo>
                    <a:lnTo>
                      <a:pt x="923" y="160"/>
                    </a:lnTo>
                    <a:lnTo>
                      <a:pt x="943" y="133"/>
                    </a:lnTo>
                    <a:lnTo>
                      <a:pt x="951" y="117"/>
                    </a:lnTo>
                    <a:lnTo>
                      <a:pt x="958" y="102"/>
                    </a:lnTo>
                    <a:lnTo>
                      <a:pt x="958" y="102"/>
                    </a:lnTo>
                    <a:lnTo>
                      <a:pt x="931" y="90"/>
                    </a:lnTo>
                    <a:lnTo>
                      <a:pt x="904" y="78"/>
                    </a:lnTo>
                    <a:lnTo>
                      <a:pt x="877" y="63"/>
                    </a:lnTo>
                    <a:lnTo>
                      <a:pt x="851" y="46"/>
                    </a:lnTo>
                    <a:lnTo>
                      <a:pt x="851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5" name="Freeform 147">
                <a:extLst>
                  <a:ext uri="{FF2B5EF4-FFF2-40B4-BE49-F238E27FC236}">
                    <a16:creationId xmlns:a16="http://schemas.microsoft.com/office/drawing/2014/main" id="{53F96A50-6A06-C9BC-D07F-B2878AA19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7" y="3437"/>
                <a:ext cx="158" cy="315"/>
              </a:xfrm>
              <a:custGeom>
                <a:avLst/>
                <a:gdLst>
                  <a:gd name="T0" fmla="*/ 132 w 317"/>
                  <a:gd name="T1" fmla="*/ 612 h 631"/>
                  <a:gd name="T2" fmla="*/ 147 w 317"/>
                  <a:gd name="T3" fmla="*/ 629 h 631"/>
                  <a:gd name="T4" fmla="*/ 177 w 317"/>
                  <a:gd name="T5" fmla="*/ 629 h 631"/>
                  <a:gd name="T6" fmla="*/ 189 w 317"/>
                  <a:gd name="T7" fmla="*/ 623 h 631"/>
                  <a:gd name="T8" fmla="*/ 194 w 317"/>
                  <a:gd name="T9" fmla="*/ 605 h 631"/>
                  <a:gd name="T10" fmla="*/ 193 w 317"/>
                  <a:gd name="T11" fmla="*/ 590 h 631"/>
                  <a:gd name="T12" fmla="*/ 194 w 317"/>
                  <a:gd name="T13" fmla="*/ 563 h 631"/>
                  <a:gd name="T14" fmla="*/ 212 w 317"/>
                  <a:gd name="T15" fmla="*/ 548 h 631"/>
                  <a:gd name="T16" fmla="*/ 236 w 317"/>
                  <a:gd name="T17" fmla="*/ 539 h 631"/>
                  <a:gd name="T18" fmla="*/ 255 w 317"/>
                  <a:gd name="T19" fmla="*/ 515 h 631"/>
                  <a:gd name="T20" fmla="*/ 263 w 317"/>
                  <a:gd name="T21" fmla="*/ 497 h 631"/>
                  <a:gd name="T22" fmla="*/ 275 w 317"/>
                  <a:gd name="T23" fmla="*/ 461 h 631"/>
                  <a:gd name="T24" fmla="*/ 293 w 317"/>
                  <a:gd name="T25" fmla="*/ 448 h 631"/>
                  <a:gd name="T26" fmla="*/ 315 w 317"/>
                  <a:gd name="T27" fmla="*/ 432 h 631"/>
                  <a:gd name="T28" fmla="*/ 313 w 317"/>
                  <a:gd name="T29" fmla="*/ 418 h 631"/>
                  <a:gd name="T30" fmla="*/ 309 w 317"/>
                  <a:gd name="T31" fmla="*/ 402 h 631"/>
                  <a:gd name="T32" fmla="*/ 301 w 317"/>
                  <a:gd name="T33" fmla="*/ 377 h 631"/>
                  <a:gd name="T34" fmla="*/ 288 w 317"/>
                  <a:gd name="T35" fmla="*/ 372 h 631"/>
                  <a:gd name="T36" fmla="*/ 269 w 317"/>
                  <a:gd name="T37" fmla="*/ 375 h 631"/>
                  <a:gd name="T38" fmla="*/ 253 w 317"/>
                  <a:gd name="T39" fmla="*/ 361 h 631"/>
                  <a:gd name="T40" fmla="*/ 245 w 317"/>
                  <a:gd name="T41" fmla="*/ 340 h 631"/>
                  <a:gd name="T42" fmla="*/ 232 w 317"/>
                  <a:gd name="T43" fmla="*/ 331 h 631"/>
                  <a:gd name="T44" fmla="*/ 220 w 317"/>
                  <a:gd name="T45" fmla="*/ 310 h 631"/>
                  <a:gd name="T46" fmla="*/ 212 w 317"/>
                  <a:gd name="T47" fmla="*/ 262 h 631"/>
                  <a:gd name="T48" fmla="*/ 202 w 317"/>
                  <a:gd name="T49" fmla="*/ 224 h 631"/>
                  <a:gd name="T50" fmla="*/ 197 w 317"/>
                  <a:gd name="T51" fmla="*/ 215 h 631"/>
                  <a:gd name="T52" fmla="*/ 207 w 317"/>
                  <a:gd name="T53" fmla="*/ 202 h 631"/>
                  <a:gd name="T54" fmla="*/ 212 w 317"/>
                  <a:gd name="T55" fmla="*/ 170 h 631"/>
                  <a:gd name="T56" fmla="*/ 213 w 317"/>
                  <a:gd name="T57" fmla="*/ 154 h 631"/>
                  <a:gd name="T58" fmla="*/ 218 w 317"/>
                  <a:gd name="T59" fmla="*/ 107 h 631"/>
                  <a:gd name="T60" fmla="*/ 197 w 317"/>
                  <a:gd name="T61" fmla="*/ 73 h 631"/>
                  <a:gd name="T62" fmla="*/ 167 w 317"/>
                  <a:gd name="T63" fmla="*/ 51 h 631"/>
                  <a:gd name="T64" fmla="*/ 105 w 317"/>
                  <a:gd name="T65" fmla="*/ 13 h 631"/>
                  <a:gd name="T66" fmla="*/ 80 w 317"/>
                  <a:gd name="T67" fmla="*/ 5 h 631"/>
                  <a:gd name="T68" fmla="*/ 51 w 317"/>
                  <a:gd name="T69" fmla="*/ 2 h 631"/>
                  <a:gd name="T70" fmla="*/ 37 w 317"/>
                  <a:gd name="T71" fmla="*/ 23 h 631"/>
                  <a:gd name="T72" fmla="*/ 20 w 317"/>
                  <a:gd name="T73" fmla="*/ 59 h 631"/>
                  <a:gd name="T74" fmla="*/ 12 w 317"/>
                  <a:gd name="T75" fmla="*/ 89 h 631"/>
                  <a:gd name="T76" fmla="*/ 10 w 317"/>
                  <a:gd name="T77" fmla="*/ 118 h 631"/>
                  <a:gd name="T78" fmla="*/ 21 w 317"/>
                  <a:gd name="T79" fmla="*/ 145 h 631"/>
                  <a:gd name="T80" fmla="*/ 34 w 317"/>
                  <a:gd name="T81" fmla="*/ 166 h 631"/>
                  <a:gd name="T82" fmla="*/ 37 w 317"/>
                  <a:gd name="T83" fmla="*/ 199 h 631"/>
                  <a:gd name="T84" fmla="*/ 26 w 317"/>
                  <a:gd name="T85" fmla="*/ 232 h 631"/>
                  <a:gd name="T86" fmla="*/ 18 w 317"/>
                  <a:gd name="T87" fmla="*/ 254 h 631"/>
                  <a:gd name="T88" fmla="*/ 21 w 317"/>
                  <a:gd name="T89" fmla="*/ 261 h 631"/>
                  <a:gd name="T90" fmla="*/ 31 w 317"/>
                  <a:gd name="T91" fmla="*/ 281 h 631"/>
                  <a:gd name="T92" fmla="*/ 32 w 317"/>
                  <a:gd name="T93" fmla="*/ 318 h 631"/>
                  <a:gd name="T94" fmla="*/ 24 w 317"/>
                  <a:gd name="T95" fmla="*/ 356 h 631"/>
                  <a:gd name="T96" fmla="*/ 8 w 317"/>
                  <a:gd name="T97" fmla="*/ 409 h 631"/>
                  <a:gd name="T98" fmla="*/ 5 w 317"/>
                  <a:gd name="T99" fmla="*/ 424 h 631"/>
                  <a:gd name="T100" fmla="*/ 8 w 317"/>
                  <a:gd name="T101" fmla="*/ 434 h 631"/>
                  <a:gd name="T102" fmla="*/ 20 w 317"/>
                  <a:gd name="T103" fmla="*/ 445 h 631"/>
                  <a:gd name="T104" fmla="*/ 29 w 317"/>
                  <a:gd name="T105" fmla="*/ 475 h 631"/>
                  <a:gd name="T106" fmla="*/ 8 w 317"/>
                  <a:gd name="T107" fmla="*/ 472 h 631"/>
                  <a:gd name="T108" fmla="*/ 20 w 317"/>
                  <a:gd name="T109" fmla="*/ 494 h 631"/>
                  <a:gd name="T110" fmla="*/ 51 w 317"/>
                  <a:gd name="T111" fmla="*/ 521 h 631"/>
                  <a:gd name="T112" fmla="*/ 105 w 317"/>
                  <a:gd name="T113" fmla="*/ 559 h 631"/>
                  <a:gd name="T114" fmla="*/ 126 w 317"/>
                  <a:gd name="T115" fmla="*/ 593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7" h="631">
                    <a:moveTo>
                      <a:pt x="129" y="601"/>
                    </a:moveTo>
                    <a:lnTo>
                      <a:pt x="129" y="601"/>
                    </a:lnTo>
                    <a:lnTo>
                      <a:pt x="132" y="612"/>
                    </a:lnTo>
                    <a:lnTo>
                      <a:pt x="137" y="620"/>
                    </a:lnTo>
                    <a:lnTo>
                      <a:pt x="142" y="625"/>
                    </a:lnTo>
                    <a:lnTo>
                      <a:pt x="147" y="629"/>
                    </a:lnTo>
                    <a:lnTo>
                      <a:pt x="155" y="631"/>
                    </a:lnTo>
                    <a:lnTo>
                      <a:pt x="161" y="631"/>
                    </a:lnTo>
                    <a:lnTo>
                      <a:pt x="177" y="629"/>
                    </a:lnTo>
                    <a:lnTo>
                      <a:pt x="177" y="629"/>
                    </a:lnTo>
                    <a:lnTo>
                      <a:pt x="183" y="628"/>
                    </a:lnTo>
                    <a:lnTo>
                      <a:pt x="189" y="623"/>
                    </a:lnTo>
                    <a:lnTo>
                      <a:pt x="193" y="618"/>
                    </a:lnTo>
                    <a:lnTo>
                      <a:pt x="194" y="612"/>
                    </a:lnTo>
                    <a:lnTo>
                      <a:pt x="194" y="605"/>
                    </a:lnTo>
                    <a:lnTo>
                      <a:pt x="194" y="599"/>
                    </a:lnTo>
                    <a:lnTo>
                      <a:pt x="193" y="590"/>
                    </a:lnTo>
                    <a:lnTo>
                      <a:pt x="193" y="590"/>
                    </a:lnTo>
                    <a:lnTo>
                      <a:pt x="189" y="578"/>
                    </a:lnTo>
                    <a:lnTo>
                      <a:pt x="191" y="569"/>
                    </a:lnTo>
                    <a:lnTo>
                      <a:pt x="194" y="563"/>
                    </a:lnTo>
                    <a:lnTo>
                      <a:pt x="199" y="556"/>
                    </a:lnTo>
                    <a:lnTo>
                      <a:pt x="204" y="551"/>
                    </a:lnTo>
                    <a:lnTo>
                      <a:pt x="212" y="548"/>
                    </a:lnTo>
                    <a:lnTo>
                      <a:pt x="226" y="544"/>
                    </a:lnTo>
                    <a:lnTo>
                      <a:pt x="226" y="544"/>
                    </a:lnTo>
                    <a:lnTo>
                      <a:pt x="236" y="539"/>
                    </a:lnTo>
                    <a:lnTo>
                      <a:pt x="243" y="532"/>
                    </a:lnTo>
                    <a:lnTo>
                      <a:pt x="250" y="524"/>
                    </a:lnTo>
                    <a:lnTo>
                      <a:pt x="255" y="515"/>
                    </a:lnTo>
                    <a:lnTo>
                      <a:pt x="255" y="515"/>
                    </a:lnTo>
                    <a:lnTo>
                      <a:pt x="259" y="507"/>
                    </a:lnTo>
                    <a:lnTo>
                      <a:pt x="263" y="497"/>
                    </a:lnTo>
                    <a:lnTo>
                      <a:pt x="267" y="478"/>
                    </a:lnTo>
                    <a:lnTo>
                      <a:pt x="271" y="469"/>
                    </a:lnTo>
                    <a:lnTo>
                      <a:pt x="275" y="461"/>
                    </a:lnTo>
                    <a:lnTo>
                      <a:pt x="283" y="455"/>
                    </a:lnTo>
                    <a:lnTo>
                      <a:pt x="293" y="448"/>
                    </a:lnTo>
                    <a:lnTo>
                      <a:pt x="293" y="448"/>
                    </a:lnTo>
                    <a:lnTo>
                      <a:pt x="304" y="443"/>
                    </a:lnTo>
                    <a:lnTo>
                      <a:pt x="312" y="437"/>
                    </a:lnTo>
                    <a:lnTo>
                      <a:pt x="315" y="432"/>
                    </a:lnTo>
                    <a:lnTo>
                      <a:pt x="317" y="428"/>
                    </a:lnTo>
                    <a:lnTo>
                      <a:pt x="317" y="42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10" y="412"/>
                    </a:lnTo>
                    <a:lnTo>
                      <a:pt x="309" y="402"/>
                    </a:lnTo>
                    <a:lnTo>
                      <a:pt x="305" y="386"/>
                    </a:lnTo>
                    <a:lnTo>
                      <a:pt x="304" y="378"/>
                    </a:lnTo>
                    <a:lnTo>
                      <a:pt x="301" y="377"/>
                    </a:lnTo>
                    <a:lnTo>
                      <a:pt x="298" y="374"/>
                    </a:lnTo>
                    <a:lnTo>
                      <a:pt x="294" y="374"/>
                    </a:lnTo>
                    <a:lnTo>
                      <a:pt x="288" y="372"/>
                    </a:lnTo>
                    <a:lnTo>
                      <a:pt x="275" y="375"/>
                    </a:lnTo>
                    <a:lnTo>
                      <a:pt x="275" y="375"/>
                    </a:lnTo>
                    <a:lnTo>
                      <a:pt x="269" y="375"/>
                    </a:lnTo>
                    <a:lnTo>
                      <a:pt x="263" y="374"/>
                    </a:lnTo>
                    <a:lnTo>
                      <a:pt x="258" y="369"/>
                    </a:lnTo>
                    <a:lnTo>
                      <a:pt x="253" y="361"/>
                    </a:lnTo>
                    <a:lnTo>
                      <a:pt x="253" y="361"/>
                    </a:lnTo>
                    <a:lnTo>
                      <a:pt x="248" y="347"/>
                    </a:lnTo>
                    <a:lnTo>
                      <a:pt x="245" y="340"/>
                    </a:lnTo>
                    <a:lnTo>
                      <a:pt x="240" y="337"/>
                    </a:lnTo>
                    <a:lnTo>
                      <a:pt x="240" y="337"/>
                    </a:lnTo>
                    <a:lnTo>
                      <a:pt x="232" y="331"/>
                    </a:lnTo>
                    <a:lnTo>
                      <a:pt x="228" y="324"/>
                    </a:lnTo>
                    <a:lnTo>
                      <a:pt x="223" y="318"/>
                    </a:lnTo>
                    <a:lnTo>
                      <a:pt x="220" y="310"/>
                    </a:lnTo>
                    <a:lnTo>
                      <a:pt x="215" y="296"/>
                    </a:lnTo>
                    <a:lnTo>
                      <a:pt x="213" y="280"/>
                    </a:lnTo>
                    <a:lnTo>
                      <a:pt x="212" y="262"/>
                    </a:lnTo>
                    <a:lnTo>
                      <a:pt x="210" y="247"/>
                    </a:lnTo>
                    <a:lnTo>
                      <a:pt x="205" y="232"/>
                    </a:lnTo>
                    <a:lnTo>
                      <a:pt x="202" y="224"/>
                    </a:lnTo>
                    <a:lnTo>
                      <a:pt x="197" y="218"/>
                    </a:lnTo>
                    <a:lnTo>
                      <a:pt x="197" y="218"/>
                    </a:lnTo>
                    <a:lnTo>
                      <a:pt x="197" y="215"/>
                    </a:lnTo>
                    <a:lnTo>
                      <a:pt x="197" y="215"/>
                    </a:lnTo>
                    <a:lnTo>
                      <a:pt x="204" y="208"/>
                    </a:lnTo>
                    <a:lnTo>
                      <a:pt x="207" y="202"/>
                    </a:lnTo>
                    <a:lnTo>
                      <a:pt x="210" y="194"/>
                    </a:lnTo>
                    <a:lnTo>
                      <a:pt x="210" y="186"/>
                    </a:lnTo>
                    <a:lnTo>
                      <a:pt x="212" y="170"/>
                    </a:lnTo>
                    <a:lnTo>
                      <a:pt x="212" y="162"/>
                    </a:lnTo>
                    <a:lnTo>
                      <a:pt x="213" y="154"/>
                    </a:lnTo>
                    <a:lnTo>
                      <a:pt x="213" y="154"/>
                    </a:lnTo>
                    <a:lnTo>
                      <a:pt x="218" y="135"/>
                    </a:lnTo>
                    <a:lnTo>
                      <a:pt x="220" y="119"/>
                    </a:lnTo>
                    <a:lnTo>
                      <a:pt x="218" y="107"/>
                    </a:lnTo>
                    <a:lnTo>
                      <a:pt x="213" y="94"/>
                    </a:lnTo>
                    <a:lnTo>
                      <a:pt x="207" y="85"/>
                    </a:lnTo>
                    <a:lnTo>
                      <a:pt x="197" y="73"/>
                    </a:lnTo>
                    <a:lnTo>
                      <a:pt x="185" y="64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47" y="37"/>
                    </a:lnTo>
                    <a:lnTo>
                      <a:pt x="128" y="24"/>
                    </a:lnTo>
                    <a:lnTo>
                      <a:pt x="105" y="13"/>
                    </a:lnTo>
                    <a:lnTo>
                      <a:pt x="93" y="8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26" y="46"/>
                    </a:lnTo>
                    <a:lnTo>
                      <a:pt x="20" y="59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2" y="89"/>
                    </a:lnTo>
                    <a:lnTo>
                      <a:pt x="10" y="100"/>
                    </a:lnTo>
                    <a:lnTo>
                      <a:pt x="10" y="110"/>
                    </a:lnTo>
                    <a:lnTo>
                      <a:pt x="10" y="118"/>
                    </a:lnTo>
                    <a:lnTo>
                      <a:pt x="12" y="127"/>
                    </a:lnTo>
                    <a:lnTo>
                      <a:pt x="15" y="137"/>
                    </a:lnTo>
                    <a:lnTo>
                      <a:pt x="21" y="145"/>
                    </a:lnTo>
                    <a:lnTo>
                      <a:pt x="21" y="145"/>
                    </a:lnTo>
                    <a:lnTo>
                      <a:pt x="29" y="156"/>
                    </a:lnTo>
                    <a:lnTo>
                      <a:pt x="34" y="166"/>
                    </a:lnTo>
                    <a:lnTo>
                      <a:pt x="37" y="177"/>
                    </a:lnTo>
                    <a:lnTo>
                      <a:pt x="37" y="188"/>
                    </a:lnTo>
                    <a:lnTo>
                      <a:pt x="37" y="199"/>
                    </a:lnTo>
                    <a:lnTo>
                      <a:pt x="34" y="210"/>
                    </a:lnTo>
                    <a:lnTo>
                      <a:pt x="26" y="232"/>
                    </a:lnTo>
                    <a:lnTo>
                      <a:pt x="26" y="232"/>
                    </a:lnTo>
                    <a:lnTo>
                      <a:pt x="20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20" y="258"/>
                    </a:lnTo>
                    <a:lnTo>
                      <a:pt x="21" y="261"/>
                    </a:lnTo>
                    <a:lnTo>
                      <a:pt x="21" y="261"/>
                    </a:lnTo>
                    <a:lnTo>
                      <a:pt x="26" y="266"/>
                    </a:lnTo>
                    <a:lnTo>
                      <a:pt x="27" y="272"/>
                    </a:lnTo>
                    <a:lnTo>
                      <a:pt x="31" y="281"/>
                    </a:lnTo>
                    <a:lnTo>
                      <a:pt x="31" y="304"/>
                    </a:lnTo>
                    <a:lnTo>
                      <a:pt x="31" y="304"/>
                    </a:lnTo>
                    <a:lnTo>
                      <a:pt x="32" y="318"/>
                    </a:lnTo>
                    <a:lnTo>
                      <a:pt x="31" y="331"/>
                    </a:lnTo>
                    <a:lnTo>
                      <a:pt x="27" y="343"/>
                    </a:lnTo>
                    <a:lnTo>
                      <a:pt x="24" y="356"/>
                    </a:lnTo>
                    <a:lnTo>
                      <a:pt x="15" y="382"/>
                    </a:lnTo>
                    <a:lnTo>
                      <a:pt x="12" y="396"/>
                    </a:lnTo>
                    <a:lnTo>
                      <a:pt x="8" y="409"/>
                    </a:lnTo>
                    <a:lnTo>
                      <a:pt x="8" y="409"/>
                    </a:lnTo>
                    <a:lnTo>
                      <a:pt x="5" y="416"/>
                    </a:lnTo>
                    <a:lnTo>
                      <a:pt x="5" y="424"/>
                    </a:lnTo>
                    <a:lnTo>
                      <a:pt x="5" y="428"/>
                    </a:lnTo>
                    <a:lnTo>
                      <a:pt x="7" y="431"/>
                    </a:lnTo>
                    <a:lnTo>
                      <a:pt x="8" y="434"/>
                    </a:lnTo>
                    <a:lnTo>
                      <a:pt x="13" y="439"/>
                    </a:lnTo>
                    <a:lnTo>
                      <a:pt x="13" y="439"/>
                    </a:lnTo>
                    <a:lnTo>
                      <a:pt x="20" y="445"/>
                    </a:lnTo>
                    <a:lnTo>
                      <a:pt x="24" y="455"/>
                    </a:lnTo>
                    <a:lnTo>
                      <a:pt x="27" y="464"/>
                    </a:lnTo>
                    <a:lnTo>
                      <a:pt x="29" y="475"/>
                    </a:lnTo>
                    <a:lnTo>
                      <a:pt x="29" y="475"/>
                    </a:lnTo>
                    <a:lnTo>
                      <a:pt x="15" y="472"/>
                    </a:lnTo>
                    <a:lnTo>
                      <a:pt x="8" y="472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0" y="494"/>
                    </a:lnTo>
                    <a:lnTo>
                      <a:pt x="39" y="512"/>
                    </a:lnTo>
                    <a:lnTo>
                      <a:pt x="39" y="512"/>
                    </a:lnTo>
                    <a:lnTo>
                      <a:pt x="51" y="521"/>
                    </a:lnTo>
                    <a:lnTo>
                      <a:pt x="66" y="531"/>
                    </a:lnTo>
                    <a:lnTo>
                      <a:pt x="93" y="550"/>
                    </a:lnTo>
                    <a:lnTo>
                      <a:pt x="105" y="559"/>
                    </a:lnTo>
                    <a:lnTo>
                      <a:pt x="115" y="572"/>
                    </a:lnTo>
                    <a:lnTo>
                      <a:pt x="123" y="585"/>
                    </a:lnTo>
                    <a:lnTo>
                      <a:pt x="126" y="593"/>
                    </a:lnTo>
                    <a:lnTo>
                      <a:pt x="129" y="601"/>
                    </a:lnTo>
                    <a:lnTo>
                      <a:pt x="129" y="6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6" name="Freeform 148">
                <a:extLst>
                  <a:ext uri="{FF2B5EF4-FFF2-40B4-BE49-F238E27FC236}">
                    <a16:creationId xmlns:a16="http://schemas.microsoft.com/office/drawing/2014/main" id="{98A114E5-9973-E986-83A8-8200D25FB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3460"/>
                <a:ext cx="213" cy="156"/>
              </a:xfrm>
              <a:custGeom>
                <a:avLst/>
                <a:gdLst>
                  <a:gd name="T0" fmla="*/ 53 w 428"/>
                  <a:gd name="T1" fmla="*/ 299 h 313"/>
                  <a:gd name="T2" fmla="*/ 113 w 428"/>
                  <a:gd name="T3" fmla="*/ 312 h 313"/>
                  <a:gd name="T4" fmla="*/ 145 w 428"/>
                  <a:gd name="T5" fmla="*/ 313 h 313"/>
                  <a:gd name="T6" fmla="*/ 177 w 428"/>
                  <a:gd name="T7" fmla="*/ 312 h 313"/>
                  <a:gd name="T8" fmla="*/ 196 w 428"/>
                  <a:gd name="T9" fmla="*/ 309 h 313"/>
                  <a:gd name="T10" fmla="*/ 215 w 428"/>
                  <a:gd name="T11" fmla="*/ 302 h 313"/>
                  <a:gd name="T12" fmla="*/ 231 w 428"/>
                  <a:gd name="T13" fmla="*/ 293 h 313"/>
                  <a:gd name="T14" fmla="*/ 247 w 428"/>
                  <a:gd name="T15" fmla="*/ 275 h 313"/>
                  <a:gd name="T16" fmla="*/ 255 w 428"/>
                  <a:gd name="T17" fmla="*/ 266 h 313"/>
                  <a:gd name="T18" fmla="*/ 274 w 428"/>
                  <a:gd name="T19" fmla="*/ 250 h 313"/>
                  <a:gd name="T20" fmla="*/ 296 w 428"/>
                  <a:gd name="T21" fmla="*/ 242 h 313"/>
                  <a:gd name="T22" fmla="*/ 321 w 428"/>
                  <a:gd name="T23" fmla="*/ 245 h 313"/>
                  <a:gd name="T24" fmla="*/ 334 w 428"/>
                  <a:gd name="T25" fmla="*/ 250 h 313"/>
                  <a:gd name="T26" fmla="*/ 353 w 428"/>
                  <a:gd name="T27" fmla="*/ 253 h 313"/>
                  <a:gd name="T28" fmla="*/ 371 w 428"/>
                  <a:gd name="T29" fmla="*/ 248 h 313"/>
                  <a:gd name="T30" fmla="*/ 382 w 428"/>
                  <a:gd name="T31" fmla="*/ 243 h 313"/>
                  <a:gd name="T32" fmla="*/ 401 w 428"/>
                  <a:gd name="T33" fmla="*/ 224 h 313"/>
                  <a:gd name="T34" fmla="*/ 417 w 428"/>
                  <a:gd name="T35" fmla="*/ 201 h 313"/>
                  <a:gd name="T36" fmla="*/ 426 w 428"/>
                  <a:gd name="T37" fmla="*/ 174 h 313"/>
                  <a:gd name="T38" fmla="*/ 428 w 428"/>
                  <a:gd name="T39" fmla="*/ 161 h 313"/>
                  <a:gd name="T40" fmla="*/ 428 w 428"/>
                  <a:gd name="T41" fmla="*/ 134 h 313"/>
                  <a:gd name="T42" fmla="*/ 423 w 428"/>
                  <a:gd name="T43" fmla="*/ 110 h 313"/>
                  <a:gd name="T44" fmla="*/ 410 w 428"/>
                  <a:gd name="T45" fmla="*/ 88 h 313"/>
                  <a:gd name="T46" fmla="*/ 391 w 428"/>
                  <a:gd name="T47" fmla="*/ 72 h 313"/>
                  <a:gd name="T48" fmla="*/ 372 w 428"/>
                  <a:gd name="T49" fmla="*/ 61 h 313"/>
                  <a:gd name="T50" fmla="*/ 337 w 428"/>
                  <a:gd name="T51" fmla="*/ 34 h 313"/>
                  <a:gd name="T52" fmla="*/ 323 w 428"/>
                  <a:gd name="T53" fmla="*/ 18 h 313"/>
                  <a:gd name="T54" fmla="*/ 310 w 428"/>
                  <a:gd name="T55" fmla="*/ 8 h 313"/>
                  <a:gd name="T56" fmla="*/ 297 w 428"/>
                  <a:gd name="T57" fmla="*/ 2 h 313"/>
                  <a:gd name="T58" fmla="*/ 285 w 428"/>
                  <a:gd name="T59" fmla="*/ 0 h 313"/>
                  <a:gd name="T60" fmla="*/ 269 w 428"/>
                  <a:gd name="T61" fmla="*/ 4 h 313"/>
                  <a:gd name="T62" fmla="*/ 243 w 428"/>
                  <a:gd name="T63" fmla="*/ 10 h 313"/>
                  <a:gd name="T64" fmla="*/ 205 w 428"/>
                  <a:gd name="T65" fmla="*/ 23 h 313"/>
                  <a:gd name="T66" fmla="*/ 178 w 428"/>
                  <a:gd name="T67" fmla="*/ 27 h 313"/>
                  <a:gd name="T68" fmla="*/ 166 w 428"/>
                  <a:gd name="T69" fmla="*/ 26 h 313"/>
                  <a:gd name="T70" fmla="*/ 158 w 428"/>
                  <a:gd name="T71" fmla="*/ 27 h 313"/>
                  <a:gd name="T72" fmla="*/ 150 w 428"/>
                  <a:gd name="T73" fmla="*/ 37 h 313"/>
                  <a:gd name="T74" fmla="*/ 147 w 428"/>
                  <a:gd name="T75" fmla="*/ 45 h 313"/>
                  <a:gd name="T76" fmla="*/ 142 w 428"/>
                  <a:gd name="T77" fmla="*/ 54 h 313"/>
                  <a:gd name="T78" fmla="*/ 134 w 428"/>
                  <a:gd name="T79" fmla="*/ 58 h 313"/>
                  <a:gd name="T80" fmla="*/ 126 w 428"/>
                  <a:gd name="T81" fmla="*/ 58 h 313"/>
                  <a:gd name="T82" fmla="*/ 116 w 428"/>
                  <a:gd name="T83" fmla="*/ 53 h 313"/>
                  <a:gd name="T84" fmla="*/ 93 w 428"/>
                  <a:gd name="T85" fmla="*/ 43 h 313"/>
                  <a:gd name="T86" fmla="*/ 73 w 428"/>
                  <a:gd name="T87" fmla="*/ 45 h 313"/>
                  <a:gd name="T88" fmla="*/ 58 w 428"/>
                  <a:gd name="T89" fmla="*/ 56 h 313"/>
                  <a:gd name="T90" fmla="*/ 45 w 428"/>
                  <a:gd name="T91" fmla="*/ 78 h 313"/>
                  <a:gd name="T92" fmla="*/ 40 w 428"/>
                  <a:gd name="T93" fmla="*/ 91 h 313"/>
                  <a:gd name="T94" fmla="*/ 29 w 428"/>
                  <a:gd name="T95" fmla="*/ 110 h 313"/>
                  <a:gd name="T96" fmla="*/ 18 w 428"/>
                  <a:gd name="T97" fmla="*/ 120 h 313"/>
                  <a:gd name="T98" fmla="*/ 11 w 428"/>
                  <a:gd name="T99" fmla="*/ 123 h 313"/>
                  <a:gd name="T100" fmla="*/ 4 w 428"/>
                  <a:gd name="T101" fmla="*/ 132 h 313"/>
                  <a:gd name="T102" fmla="*/ 2 w 428"/>
                  <a:gd name="T103" fmla="*/ 145 h 313"/>
                  <a:gd name="T104" fmla="*/ 0 w 428"/>
                  <a:gd name="T105" fmla="*/ 167 h 313"/>
                  <a:gd name="T106" fmla="*/ 7 w 428"/>
                  <a:gd name="T107" fmla="*/ 213 h 313"/>
                  <a:gd name="T108" fmla="*/ 8 w 428"/>
                  <a:gd name="T109" fmla="*/ 237 h 313"/>
                  <a:gd name="T110" fmla="*/ 13 w 428"/>
                  <a:gd name="T111" fmla="*/ 256 h 313"/>
                  <a:gd name="T112" fmla="*/ 24 w 428"/>
                  <a:gd name="T113" fmla="*/ 275 h 313"/>
                  <a:gd name="T114" fmla="*/ 39 w 428"/>
                  <a:gd name="T115" fmla="*/ 289 h 313"/>
                  <a:gd name="T116" fmla="*/ 53 w 428"/>
                  <a:gd name="T117" fmla="*/ 299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8" h="313">
                    <a:moveTo>
                      <a:pt x="53" y="299"/>
                    </a:moveTo>
                    <a:lnTo>
                      <a:pt x="53" y="299"/>
                    </a:lnTo>
                    <a:lnTo>
                      <a:pt x="83" y="307"/>
                    </a:lnTo>
                    <a:lnTo>
                      <a:pt x="113" y="312"/>
                    </a:lnTo>
                    <a:lnTo>
                      <a:pt x="129" y="313"/>
                    </a:lnTo>
                    <a:lnTo>
                      <a:pt x="145" y="313"/>
                    </a:lnTo>
                    <a:lnTo>
                      <a:pt x="161" y="313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96" y="309"/>
                    </a:lnTo>
                    <a:lnTo>
                      <a:pt x="205" y="305"/>
                    </a:lnTo>
                    <a:lnTo>
                      <a:pt x="215" y="302"/>
                    </a:lnTo>
                    <a:lnTo>
                      <a:pt x="223" y="297"/>
                    </a:lnTo>
                    <a:lnTo>
                      <a:pt x="231" y="293"/>
                    </a:lnTo>
                    <a:lnTo>
                      <a:pt x="239" y="285"/>
                    </a:lnTo>
                    <a:lnTo>
                      <a:pt x="247" y="275"/>
                    </a:lnTo>
                    <a:lnTo>
                      <a:pt x="247" y="275"/>
                    </a:lnTo>
                    <a:lnTo>
                      <a:pt x="255" y="266"/>
                    </a:lnTo>
                    <a:lnTo>
                      <a:pt x="264" y="256"/>
                    </a:lnTo>
                    <a:lnTo>
                      <a:pt x="274" y="250"/>
                    </a:lnTo>
                    <a:lnTo>
                      <a:pt x="285" y="245"/>
                    </a:lnTo>
                    <a:lnTo>
                      <a:pt x="296" y="242"/>
                    </a:lnTo>
                    <a:lnTo>
                      <a:pt x="309" y="242"/>
                    </a:lnTo>
                    <a:lnTo>
                      <a:pt x="321" y="245"/>
                    </a:lnTo>
                    <a:lnTo>
                      <a:pt x="334" y="250"/>
                    </a:lnTo>
                    <a:lnTo>
                      <a:pt x="334" y="250"/>
                    </a:lnTo>
                    <a:lnTo>
                      <a:pt x="343" y="253"/>
                    </a:lnTo>
                    <a:lnTo>
                      <a:pt x="353" y="253"/>
                    </a:lnTo>
                    <a:lnTo>
                      <a:pt x="363" y="251"/>
                    </a:lnTo>
                    <a:lnTo>
                      <a:pt x="371" y="248"/>
                    </a:lnTo>
                    <a:lnTo>
                      <a:pt x="371" y="248"/>
                    </a:lnTo>
                    <a:lnTo>
                      <a:pt x="382" y="243"/>
                    </a:lnTo>
                    <a:lnTo>
                      <a:pt x="391" y="235"/>
                    </a:lnTo>
                    <a:lnTo>
                      <a:pt x="401" y="224"/>
                    </a:lnTo>
                    <a:lnTo>
                      <a:pt x="410" y="213"/>
                    </a:lnTo>
                    <a:lnTo>
                      <a:pt x="417" y="201"/>
                    </a:lnTo>
                    <a:lnTo>
                      <a:pt x="423" y="186"/>
                    </a:lnTo>
                    <a:lnTo>
                      <a:pt x="426" y="174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428" y="147"/>
                    </a:lnTo>
                    <a:lnTo>
                      <a:pt x="428" y="134"/>
                    </a:lnTo>
                    <a:lnTo>
                      <a:pt x="426" y="121"/>
                    </a:lnTo>
                    <a:lnTo>
                      <a:pt x="423" y="110"/>
                    </a:lnTo>
                    <a:lnTo>
                      <a:pt x="418" y="99"/>
                    </a:lnTo>
                    <a:lnTo>
                      <a:pt x="410" y="88"/>
                    </a:lnTo>
                    <a:lnTo>
                      <a:pt x="402" y="80"/>
                    </a:lnTo>
                    <a:lnTo>
                      <a:pt x="391" y="72"/>
                    </a:lnTo>
                    <a:lnTo>
                      <a:pt x="391" y="72"/>
                    </a:lnTo>
                    <a:lnTo>
                      <a:pt x="372" y="61"/>
                    </a:lnTo>
                    <a:lnTo>
                      <a:pt x="353" y="48"/>
                    </a:lnTo>
                    <a:lnTo>
                      <a:pt x="337" y="34"/>
                    </a:lnTo>
                    <a:lnTo>
                      <a:pt x="323" y="18"/>
                    </a:lnTo>
                    <a:lnTo>
                      <a:pt x="323" y="18"/>
                    </a:lnTo>
                    <a:lnTo>
                      <a:pt x="316" y="13"/>
                    </a:lnTo>
                    <a:lnTo>
                      <a:pt x="310" y="8"/>
                    </a:lnTo>
                    <a:lnTo>
                      <a:pt x="304" y="5"/>
                    </a:lnTo>
                    <a:lnTo>
                      <a:pt x="297" y="2"/>
                    </a:lnTo>
                    <a:lnTo>
                      <a:pt x="291" y="2"/>
                    </a:lnTo>
                    <a:lnTo>
                      <a:pt x="285" y="0"/>
                    </a:lnTo>
                    <a:lnTo>
                      <a:pt x="269" y="4"/>
                    </a:lnTo>
                    <a:lnTo>
                      <a:pt x="269" y="4"/>
                    </a:lnTo>
                    <a:lnTo>
                      <a:pt x="256" y="7"/>
                    </a:lnTo>
                    <a:lnTo>
                      <a:pt x="243" y="10"/>
                    </a:lnTo>
                    <a:lnTo>
                      <a:pt x="218" y="19"/>
                    </a:lnTo>
                    <a:lnTo>
                      <a:pt x="205" y="23"/>
                    </a:lnTo>
                    <a:lnTo>
                      <a:pt x="193" y="26"/>
                    </a:lnTo>
                    <a:lnTo>
                      <a:pt x="178" y="27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1" y="26"/>
                    </a:lnTo>
                    <a:lnTo>
                      <a:pt x="158" y="27"/>
                    </a:lnTo>
                    <a:lnTo>
                      <a:pt x="153" y="32"/>
                    </a:lnTo>
                    <a:lnTo>
                      <a:pt x="150" y="37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39" y="56"/>
                    </a:lnTo>
                    <a:lnTo>
                      <a:pt x="134" y="58"/>
                    </a:lnTo>
                    <a:lnTo>
                      <a:pt x="131" y="58"/>
                    </a:lnTo>
                    <a:lnTo>
                      <a:pt x="126" y="58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04" y="48"/>
                    </a:lnTo>
                    <a:lnTo>
                      <a:pt x="93" y="43"/>
                    </a:lnTo>
                    <a:lnTo>
                      <a:pt x="83" y="43"/>
                    </a:lnTo>
                    <a:lnTo>
                      <a:pt x="73" y="45"/>
                    </a:lnTo>
                    <a:lnTo>
                      <a:pt x="66" y="50"/>
                    </a:lnTo>
                    <a:lnTo>
                      <a:pt x="58" y="56"/>
                    </a:lnTo>
                    <a:lnTo>
                      <a:pt x="51" y="66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91"/>
                    </a:lnTo>
                    <a:lnTo>
                      <a:pt x="34" y="104"/>
                    </a:lnTo>
                    <a:lnTo>
                      <a:pt x="29" y="110"/>
                    </a:lnTo>
                    <a:lnTo>
                      <a:pt x="24" y="115"/>
                    </a:lnTo>
                    <a:lnTo>
                      <a:pt x="18" y="120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7" y="126"/>
                    </a:lnTo>
                    <a:lnTo>
                      <a:pt x="4" y="132"/>
                    </a:lnTo>
                    <a:lnTo>
                      <a:pt x="2" y="145"/>
                    </a:lnTo>
                    <a:lnTo>
                      <a:pt x="2" y="145"/>
                    </a:lnTo>
                    <a:lnTo>
                      <a:pt x="0" y="156"/>
                    </a:lnTo>
                    <a:lnTo>
                      <a:pt x="0" y="167"/>
                    </a:lnTo>
                    <a:lnTo>
                      <a:pt x="4" y="191"/>
                    </a:lnTo>
                    <a:lnTo>
                      <a:pt x="7" y="213"/>
                    </a:lnTo>
                    <a:lnTo>
                      <a:pt x="8" y="237"/>
                    </a:lnTo>
                    <a:lnTo>
                      <a:pt x="8" y="237"/>
                    </a:lnTo>
                    <a:lnTo>
                      <a:pt x="10" y="247"/>
                    </a:lnTo>
                    <a:lnTo>
                      <a:pt x="13" y="256"/>
                    </a:lnTo>
                    <a:lnTo>
                      <a:pt x="18" y="266"/>
                    </a:lnTo>
                    <a:lnTo>
                      <a:pt x="24" y="275"/>
                    </a:lnTo>
                    <a:lnTo>
                      <a:pt x="31" y="283"/>
                    </a:lnTo>
                    <a:lnTo>
                      <a:pt x="39" y="289"/>
                    </a:lnTo>
                    <a:lnTo>
                      <a:pt x="46" y="296"/>
                    </a:lnTo>
                    <a:lnTo>
                      <a:pt x="53" y="299"/>
                    </a:lnTo>
                    <a:lnTo>
                      <a:pt x="53" y="29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7" name="Freeform 149">
                <a:extLst>
                  <a:ext uri="{FF2B5EF4-FFF2-40B4-BE49-F238E27FC236}">
                    <a16:creationId xmlns:a16="http://schemas.microsoft.com/office/drawing/2014/main" id="{1CDBF4B1-0966-6F1B-E6A9-85C2100D2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51"/>
                <a:ext cx="255" cy="147"/>
              </a:xfrm>
              <a:custGeom>
                <a:avLst/>
                <a:gdLst>
                  <a:gd name="T0" fmla="*/ 38 w 510"/>
                  <a:gd name="T1" fmla="*/ 165 h 294"/>
                  <a:gd name="T2" fmla="*/ 37 w 510"/>
                  <a:gd name="T3" fmla="*/ 197 h 294"/>
                  <a:gd name="T4" fmla="*/ 56 w 510"/>
                  <a:gd name="T5" fmla="*/ 222 h 294"/>
                  <a:gd name="T6" fmla="*/ 80 w 510"/>
                  <a:gd name="T7" fmla="*/ 237 h 294"/>
                  <a:gd name="T8" fmla="*/ 84 w 510"/>
                  <a:gd name="T9" fmla="*/ 248 h 294"/>
                  <a:gd name="T10" fmla="*/ 81 w 510"/>
                  <a:gd name="T11" fmla="*/ 254 h 294"/>
                  <a:gd name="T12" fmla="*/ 59 w 510"/>
                  <a:gd name="T13" fmla="*/ 257 h 294"/>
                  <a:gd name="T14" fmla="*/ 51 w 510"/>
                  <a:gd name="T15" fmla="*/ 259 h 294"/>
                  <a:gd name="T16" fmla="*/ 42 w 510"/>
                  <a:gd name="T17" fmla="*/ 272 h 294"/>
                  <a:gd name="T18" fmla="*/ 38 w 510"/>
                  <a:gd name="T19" fmla="*/ 284 h 294"/>
                  <a:gd name="T20" fmla="*/ 45 w 510"/>
                  <a:gd name="T21" fmla="*/ 292 h 294"/>
                  <a:gd name="T22" fmla="*/ 57 w 510"/>
                  <a:gd name="T23" fmla="*/ 292 h 294"/>
                  <a:gd name="T24" fmla="*/ 134 w 510"/>
                  <a:gd name="T25" fmla="*/ 283 h 294"/>
                  <a:gd name="T26" fmla="*/ 162 w 510"/>
                  <a:gd name="T27" fmla="*/ 283 h 294"/>
                  <a:gd name="T28" fmla="*/ 178 w 510"/>
                  <a:gd name="T29" fmla="*/ 270 h 294"/>
                  <a:gd name="T30" fmla="*/ 188 w 510"/>
                  <a:gd name="T31" fmla="*/ 254 h 294"/>
                  <a:gd name="T32" fmla="*/ 204 w 510"/>
                  <a:gd name="T33" fmla="*/ 245 h 294"/>
                  <a:gd name="T34" fmla="*/ 219 w 510"/>
                  <a:gd name="T35" fmla="*/ 256 h 294"/>
                  <a:gd name="T36" fmla="*/ 232 w 510"/>
                  <a:gd name="T37" fmla="*/ 273 h 294"/>
                  <a:gd name="T38" fmla="*/ 253 w 510"/>
                  <a:gd name="T39" fmla="*/ 284 h 294"/>
                  <a:gd name="T40" fmla="*/ 265 w 510"/>
                  <a:gd name="T41" fmla="*/ 284 h 294"/>
                  <a:gd name="T42" fmla="*/ 297 w 510"/>
                  <a:gd name="T43" fmla="*/ 287 h 294"/>
                  <a:gd name="T44" fmla="*/ 310 w 510"/>
                  <a:gd name="T45" fmla="*/ 291 h 294"/>
                  <a:gd name="T46" fmla="*/ 319 w 510"/>
                  <a:gd name="T47" fmla="*/ 284 h 294"/>
                  <a:gd name="T48" fmla="*/ 323 w 510"/>
                  <a:gd name="T49" fmla="*/ 272 h 294"/>
                  <a:gd name="T50" fmla="*/ 318 w 510"/>
                  <a:gd name="T51" fmla="*/ 260 h 294"/>
                  <a:gd name="T52" fmla="*/ 310 w 510"/>
                  <a:gd name="T53" fmla="*/ 248 h 294"/>
                  <a:gd name="T54" fmla="*/ 315 w 510"/>
                  <a:gd name="T55" fmla="*/ 235 h 294"/>
                  <a:gd name="T56" fmla="*/ 334 w 510"/>
                  <a:gd name="T57" fmla="*/ 222 h 294"/>
                  <a:gd name="T58" fmla="*/ 364 w 510"/>
                  <a:gd name="T59" fmla="*/ 210 h 294"/>
                  <a:gd name="T60" fmla="*/ 378 w 510"/>
                  <a:gd name="T61" fmla="*/ 205 h 294"/>
                  <a:gd name="T62" fmla="*/ 386 w 510"/>
                  <a:gd name="T63" fmla="*/ 191 h 294"/>
                  <a:gd name="T64" fmla="*/ 383 w 510"/>
                  <a:gd name="T65" fmla="*/ 170 h 294"/>
                  <a:gd name="T66" fmla="*/ 375 w 510"/>
                  <a:gd name="T67" fmla="*/ 143 h 294"/>
                  <a:gd name="T68" fmla="*/ 386 w 510"/>
                  <a:gd name="T69" fmla="*/ 117 h 294"/>
                  <a:gd name="T70" fmla="*/ 424 w 510"/>
                  <a:gd name="T71" fmla="*/ 108 h 294"/>
                  <a:gd name="T72" fmla="*/ 448 w 510"/>
                  <a:gd name="T73" fmla="*/ 106 h 294"/>
                  <a:gd name="T74" fmla="*/ 453 w 510"/>
                  <a:gd name="T75" fmla="*/ 100 h 294"/>
                  <a:gd name="T76" fmla="*/ 474 w 510"/>
                  <a:gd name="T77" fmla="*/ 76 h 294"/>
                  <a:gd name="T78" fmla="*/ 504 w 510"/>
                  <a:gd name="T79" fmla="*/ 51 h 294"/>
                  <a:gd name="T80" fmla="*/ 509 w 510"/>
                  <a:gd name="T81" fmla="*/ 32 h 294"/>
                  <a:gd name="T82" fmla="*/ 499 w 510"/>
                  <a:gd name="T83" fmla="*/ 9 h 294"/>
                  <a:gd name="T84" fmla="*/ 494 w 510"/>
                  <a:gd name="T85" fmla="*/ 3 h 294"/>
                  <a:gd name="T86" fmla="*/ 474 w 510"/>
                  <a:gd name="T87" fmla="*/ 2 h 294"/>
                  <a:gd name="T88" fmla="*/ 466 w 510"/>
                  <a:gd name="T89" fmla="*/ 9 h 294"/>
                  <a:gd name="T90" fmla="*/ 467 w 510"/>
                  <a:gd name="T91" fmla="*/ 22 h 294"/>
                  <a:gd name="T92" fmla="*/ 467 w 510"/>
                  <a:gd name="T93" fmla="*/ 38 h 294"/>
                  <a:gd name="T94" fmla="*/ 458 w 510"/>
                  <a:gd name="T95" fmla="*/ 43 h 294"/>
                  <a:gd name="T96" fmla="*/ 424 w 510"/>
                  <a:gd name="T97" fmla="*/ 41 h 294"/>
                  <a:gd name="T98" fmla="*/ 361 w 510"/>
                  <a:gd name="T99" fmla="*/ 48 h 294"/>
                  <a:gd name="T100" fmla="*/ 275 w 510"/>
                  <a:gd name="T101" fmla="*/ 52 h 294"/>
                  <a:gd name="T102" fmla="*/ 267 w 510"/>
                  <a:gd name="T103" fmla="*/ 56 h 294"/>
                  <a:gd name="T104" fmla="*/ 253 w 510"/>
                  <a:gd name="T105" fmla="*/ 67 h 294"/>
                  <a:gd name="T106" fmla="*/ 208 w 510"/>
                  <a:gd name="T107" fmla="*/ 86 h 294"/>
                  <a:gd name="T108" fmla="*/ 153 w 510"/>
                  <a:gd name="T109" fmla="*/ 87 h 294"/>
                  <a:gd name="T110" fmla="*/ 84 w 510"/>
                  <a:gd name="T111" fmla="*/ 81 h 294"/>
                  <a:gd name="T112" fmla="*/ 40 w 510"/>
                  <a:gd name="T113" fmla="*/ 81 h 294"/>
                  <a:gd name="T114" fmla="*/ 19 w 510"/>
                  <a:gd name="T115" fmla="*/ 90 h 294"/>
                  <a:gd name="T116" fmla="*/ 0 w 510"/>
                  <a:gd name="T117" fmla="*/ 113 h 294"/>
                  <a:gd name="T118" fmla="*/ 34 w 510"/>
                  <a:gd name="T119" fmla="*/ 127 h 294"/>
                  <a:gd name="T120" fmla="*/ 42 w 510"/>
                  <a:gd name="T121" fmla="*/ 132 h 294"/>
                  <a:gd name="T122" fmla="*/ 46 w 510"/>
                  <a:gd name="T123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0" h="294">
                    <a:moveTo>
                      <a:pt x="43" y="154"/>
                    </a:moveTo>
                    <a:lnTo>
                      <a:pt x="43" y="154"/>
                    </a:lnTo>
                    <a:lnTo>
                      <a:pt x="38" y="165"/>
                    </a:lnTo>
                    <a:lnTo>
                      <a:pt x="35" y="176"/>
                    </a:lnTo>
                    <a:lnTo>
                      <a:pt x="35" y="187"/>
                    </a:lnTo>
                    <a:lnTo>
                      <a:pt x="37" y="197"/>
                    </a:lnTo>
                    <a:lnTo>
                      <a:pt x="42" y="206"/>
                    </a:lnTo>
                    <a:lnTo>
                      <a:pt x="46" y="214"/>
                    </a:lnTo>
                    <a:lnTo>
                      <a:pt x="56" y="222"/>
                    </a:lnTo>
                    <a:lnTo>
                      <a:pt x="65" y="230"/>
                    </a:lnTo>
                    <a:lnTo>
                      <a:pt x="65" y="230"/>
                    </a:lnTo>
                    <a:lnTo>
                      <a:pt x="80" y="237"/>
                    </a:lnTo>
                    <a:lnTo>
                      <a:pt x="84" y="240"/>
                    </a:lnTo>
                    <a:lnTo>
                      <a:pt x="84" y="243"/>
                    </a:lnTo>
                    <a:lnTo>
                      <a:pt x="84" y="248"/>
                    </a:lnTo>
                    <a:lnTo>
                      <a:pt x="84" y="248"/>
                    </a:lnTo>
                    <a:lnTo>
                      <a:pt x="84" y="251"/>
                    </a:lnTo>
                    <a:lnTo>
                      <a:pt x="81" y="254"/>
                    </a:lnTo>
                    <a:lnTo>
                      <a:pt x="76" y="257"/>
                    </a:lnTo>
                    <a:lnTo>
                      <a:pt x="69" y="257"/>
                    </a:lnTo>
                    <a:lnTo>
                      <a:pt x="59" y="257"/>
                    </a:lnTo>
                    <a:lnTo>
                      <a:pt x="59" y="257"/>
                    </a:lnTo>
                    <a:lnTo>
                      <a:pt x="56" y="257"/>
                    </a:lnTo>
                    <a:lnTo>
                      <a:pt x="51" y="259"/>
                    </a:lnTo>
                    <a:lnTo>
                      <a:pt x="48" y="260"/>
                    </a:lnTo>
                    <a:lnTo>
                      <a:pt x="45" y="264"/>
                    </a:lnTo>
                    <a:lnTo>
                      <a:pt x="42" y="272"/>
                    </a:lnTo>
                    <a:lnTo>
                      <a:pt x="38" y="279"/>
                    </a:lnTo>
                    <a:lnTo>
                      <a:pt x="38" y="279"/>
                    </a:lnTo>
                    <a:lnTo>
                      <a:pt x="38" y="284"/>
                    </a:lnTo>
                    <a:lnTo>
                      <a:pt x="38" y="289"/>
                    </a:lnTo>
                    <a:lnTo>
                      <a:pt x="42" y="291"/>
                    </a:lnTo>
                    <a:lnTo>
                      <a:pt x="45" y="292"/>
                    </a:lnTo>
                    <a:lnTo>
                      <a:pt x="51" y="294"/>
                    </a:lnTo>
                    <a:lnTo>
                      <a:pt x="57" y="292"/>
                    </a:lnTo>
                    <a:lnTo>
                      <a:pt x="57" y="292"/>
                    </a:lnTo>
                    <a:lnTo>
                      <a:pt x="83" y="287"/>
                    </a:lnTo>
                    <a:lnTo>
                      <a:pt x="108" y="284"/>
                    </a:lnTo>
                    <a:lnTo>
                      <a:pt x="134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2" y="283"/>
                    </a:lnTo>
                    <a:lnTo>
                      <a:pt x="165" y="281"/>
                    </a:lnTo>
                    <a:lnTo>
                      <a:pt x="172" y="276"/>
                    </a:lnTo>
                    <a:lnTo>
                      <a:pt x="178" y="270"/>
                    </a:lnTo>
                    <a:lnTo>
                      <a:pt x="181" y="262"/>
                    </a:lnTo>
                    <a:lnTo>
                      <a:pt x="181" y="262"/>
                    </a:lnTo>
                    <a:lnTo>
                      <a:pt x="188" y="254"/>
                    </a:lnTo>
                    <a:lnTo>
                      <a:pt x="192" y="248"/>
                    </a:lnTo>
                    <a:lnTo>
                      <a:pt x="199" y="245"/>
                    </a:lnTo>
                    <a:lnTo>
                      <a:pt x="204" y="245"/>
                    </a:lnTo>
                    <a:lnTo>
                      <a:pt x="210" y="246"/>
                    </a:lnTo>
                    <a:lnTo>
                      <a:pt x="215" y="251"/>
                    </a:lnTo>
                    <a:lnTo>
                      <a:pt x="219" y="256"/>
                    </a:lnTo>
                    <a:lnTo>
                      <a:pt x="224" y="262"/>
                    </a:lnTo>
                    <a:lnTo>
                      <a:pt x="224" y="262"/>
                    </a:lnTo>
                    <a:lnTo>
                      <a:pt x="232" y="273"/>
                    </a:lnTo>
                    <a:lnTo>
                      <a:pt x="242" y="281"/>
                    </a:lnTo>
                    <a:lnTo>
                      <a:pt x="246" y="283"/>
                    </a:lnTo>
                    <a:lnTo>
                      <a:pt x="253" y="284"/>
                    </a:lnTo>
                    <a:lnTo>
                      <a:pt x="259" y="286"/>
                    </a:lnTo>
                    <a:lnTo>
                      <a:pt x="265" y="284"/>
                    </a:lnTo>
                    <a:lnTo>
                      <a:pt x="265" y="284"/>
                    </a:lnTo>
                    <a:lnTo>
                      <a:pt x="273" y="283"/>
                    </a:lnTo>
                    <a:lnTo>
                      <a:pt x="281" y="283"/>
                    </a:lnTo>
                    <a:lnTo>
                      <a:pt x="297" y="287"/>
                    </a:lnTo>
                    <a:lnTo>
                      <a:pt x="297" y="287"/>
                    </a:lnTo>
                    <a:lnTo>
                      <a:pt x="304" y="289"/>
                    </a:lnTo>
                    <a:lnTo>
                      <a:pt x="310" y="291"/>
                    </a:lnTo>
                    <a:lnTo>
                      <a:pt x="315" y="289"/>
                    </a:lnTo>
                    <a:lnTo>
                      <a:pt x="318" y="287"/>
                    </a:lnTo>
                    <a:lnTo>
                      <a:pt x="319" y="284"/>
                    </a:lnTo>
                    <a:lnTo>
                      <a:pt x="319" y="284"/>
                    </a:lnTo>
                    <a:lnTo>
                      <a:pt x="323" y="278"/>
                    </a:lnTo>
                    <a:lnTo>
                      <a:pt x="323" y="272"/>
                    </a:lnTo>
                    <a:lnTo>
                      <a:pt x="321" y="267"/>
                    </a:lnTo>
                    <a:lnTo>
                      <a:pt x="318" y="260"/>
                    </a:lnTo>
                    <a:lnTo>
                      <a:pt x="318" y="260"/>
                    </a:lnTo>
                    <a:lnTo>
                      <a:pt x="313" y="256"/>
                    </a:lnTo>
                    <a:lnTo>
                      <a:pt x="312" y="251"/>
                    </a:lnTo>
                    <a:lnTo>
                      <a:pt x="310" y="248"/>
                    </a:lnTo>
                    <a:lnTo>
                      <a:pt x="310" y="243"/>
                    </a:lnTo>
                    <a:lnTo>
                      <a:pt x="312" y="240"/>
                    </a:lnTo>
                    <a:lnTo>
                      <a:pt x="315" y="235"/>
                    </a:lnTo>
                    <a:lnTo>
                      <a:pt x="324" y="229"/>
                    </a:lnTo>
                    <a:lnTo>
                      <a:pt x="324" y="229"/>
                    </a:lnTo>
                    <a:lnTo>
                      <a:pt x="334" y="222"/>
                    </a:lnTo>
                    <a:lnTo>
                      <a:pt x="343" y="218"/>
                    </a:lnTo>
                    <a:lnTo>
                      <a:pt x="353" y="213"/>
                    </a:lnTo>
                    <a:lnTo>
                      <a:pt x="364" y="210"/>
                    </a:lnTo>
                    <a:lnTo>
                      <a:pt x="364" y="210"/>
                    </a:lnTo>
                    <a:lnTo>
                      <a:pt x="372" y="208"/>
                    </a:lnTo>
                    <a:lnTo>
                      <a:pt x="378" y="205"/>
                    </a:lnTo>
                    <a:lnTo>
                      <a:pt x="381" y="200"/>
                    </a:lnTo>
                    <a:lnTo>
                      <a:pt x="385" y="195"/>
                    </a:lnTo>
                    <a:lnTo>
                      <a:pt x="386" y="191"/>
                    </a:lnTo>
                    <a:lnTo>
                      <a:pt x="386" y="184"/>
                    </a:lnTo>
                    <a:lnTo>
                      <a:pt x="385" y="178"/>
                    </a:lnTo>
                    <a:lnTo>
                      <a:pt x="383" y="170"/>
                    </a:lnTo>
                    <a:lnTo>
                      <a:pt x="383" y="170"/>
                    </a:lnTo>
                    <a:lnTo>
                      <a:pt x="378" y="156"/>
                    </a:lnTo>
                    <a:lnTo>
                      <a:pt x="375" y="143"/>
                    </a:lnTo>
                    <a:lnTo>
                      <a:pt x="377" y="133"/>
                    </a:lnTo>
                    <a:lnTo>
                      <a:pt x="380" y="124"/>
                    </a:lnTo>
                    <a:lnTo>
                      <a:pt x="386" y="117"/>
                    </a:lnTo>
                    <a:lnTo>
                      <a:pt x="396" y="113"/>
                    </a:lnTo>
                    <a:lnTo>
                      <a:pt x="408" y="110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40" y="108"/>
                    </a:lnTo>
                    <a:lnTo>
                      <a:pt x="448" y="106"/>
                    </a:lnTo>
                    <a:lnTo>
                      <a:pt x="451" y="103"/>
                    </a:lnTo>
                    <a:lnTo>
                      <a:pt x="453" y="100"/>
                    </a:lnTo>
                    <a:lnTo>
                      <a:pt x="453" y="100"/>
                    </a:lnTo>
                    <a:lnTo>
                      <a:pt x="458" y="92"/>
                    </a:lnTo>
                    <a:lnTo>
                      <a:pt x="462" y="87"/>
                    </a:lnTo>
                    <a:lnTo>
                      <a:pt x="474" y="76"/>
                    </a:lnTo>
                    <a:lnTo>
                      <a:pt x="496" y="59"/>
                    </a:lnTo>
                    <a:lnTo>
                      <a:pt x="496" y="59"/>
                    </a:lnTo>
                    <a:lnTo>
                      <a:pt x="504" y="51"/>
                    </a:lnTo>
                    <a:lnTo>
                      <a:pt x="509" y="43"/>
                    </a:lnTo>
                    <a:lnTo>
                      <a:pt x="510" y="36"/>
                    </a:lnTo>
                    <a:lnTo>
                      <a:pt x="509" y="32"/>
                    </a:lnTo>
                    <a:lnTo>
                      <a:pt x="507" y="25"/>
                    </a:lnTo>
                    <a:lnTo>
                      <a:pt x="504" y="21"/>
                    </a:lnTo>
                    <a:lnTo>
                      <a:pt x="499" y="9"/>
                    </a:lnTo>
                    <a:lnTo>
                      <a:pt x="499" y="9"/>
                    </a:lnTo>
                    <a:lnTo>
                      <a:pt x="497" y="6"/>
                    </a:lnTo>
                    <a:lnTo>
                      <a:pt x="494" y="3"/>
                    </a:lnTo>
                    <a:lnTo>
                      <a:pt x="488" y="0"/>
                    </a:lnTo>
                    <a:lnTo>
                      <a:pt x="482" y="0"/>
                    </a:lnTo>
                    <a:lnTo>
                      <a:pt x="474" y="2"/>
                    </a:lnTo>
                    <a:lnTo>
                      <a:pt x="474" y="2"/>
                    </a:lnTo>
                    <a:lnTo>
                      <a:pt x="469" y="5"/>
                    </a:lnTo>
                    <a:lnTo>
                      <a:pt x="466" y="9"/>
                    </a:lnTo>
                    <a:lnTo>
                      <a:pt x="466" y="14"/>
                    </a:lnTo>
                    <a:lnTo>
                      <a:pt x="467" y="22"/>
                    </a:lnTo>
                    <a:lnTo>
                      <a:pt x="467" y="22"/>
                    </a:lnTo>
                    <a:lnTo>
                      <a:pt x="469" y="29"/>
                    </a:lnTo>
                    <a:lnTo>
                      <a:pt x="469" y="33"/>
                    </a:lnTo>
                    <a:lnTo>
                      <a:pt x="467" y="38"/>
                    </a:lnTo>
                    <a:lnTo>
                      <a:pt x="466" y="41"/>
                    </a:lnTo>
                    <a:lnTo>
                      <a:pt x="462" y="43"/>
                    </a:lnTo>
                    <a:lnTo>
                      <a:pt x="458" y="43"/>
                    </a:lnTo>
                    <a:lnTo>
                      <a:pt x="445" y="43"/>
                    </a:lnTo>
                    <a:lnTo>
                      <a:pt x="445" y="43"/>
                    </a:lnTo>
                    <a:lnTo>
                      <a:pt x="424" y="41"/>
                    </a:lnTo>
                    <a:lnTo>
                      <a:pt x="402" y="41"/>
                    </a:lnTo>
                    <a:lnTo>
                      <a:pt x="381" y="44"/>
                    </a:lnTo>
                    <a:lnTo>
                      <a:pt x="361" y="48"/>
                    </a:lnTo>
                    <a:lnTo>
                      <a:pt x="318" y="52"/>
                    </a:lnTo>
                    <a:lnTo>
                      <a:pt x="296" y="54"/>
                    </a:lnTo>
                    <a:lnTo>
                      <a:pt x="275" y="52"/>
                    </a:lnTo>
                    <a:lnTo>
                      <a:pt x="275" y="52"/>
                    </a:lnTo>
                    <a:lnTo>
                      <a:pt x="272" y="54"/>
                    </a:lnTo>
                    <a:lnTo>
                      <a:pt x="267" y="56"/>
                    </a:lnTo>
                    <a:lnTo>
                      <a:pt x="261" y="60"/>
                    </a:lnTo>
                    <a:lnTo>
                      <a:pt x="261" y="60"/>
                    </a:lnTo>
                    <a:lnTo>
                      <a:pt x="253" y="67"/>
                    </a:lnTo>
                    <a:lnTo>
                      <a:pt x="243" y="71"/>
                    </a:lnTo>
                    <a:lnTo>
                      <a:pt x="227" y="81"/>
                    </a:lnTo>
                    <a:lnTo>
                      <a:pt x="208" y="86"/>
                    </a:lnTo>
                    <a:lnTo>
                      <a:pt x="191" y="87"/>
                    </a:lnTo>
                    <a:lnTo>
                      <a:pt x="172" y="89"/>
                    </a:lnTo>
                    <a:lnTo>
                      <a:pt x="153" y="87"/>
                    </a:lnTo>
                    <a:lnTo>
                      <a:pt x="115" y="86"/>
                    </a:lnTo>
                    <a:lnTo>
                      <a:pt x="115" y="86"/>
                    </a:lnTo>
                    <a:lnTo>
                      <a:pt x="84" y="81"/>
                    </a:lnTo>
                    <a:lnTo>
                      <a:pt x="70" y="79"/>
                    </a:lnTo>
                    <a:lnTo>
                      <a:pt x="56" y="79"/>
                    </a:lnTo>
                    <a:lnTo>
                      <a:pt x="40" y="81"/>
                    </a:lnTo>
                    <a:lnTo>
                      <a:pt x="34" y="84"/>
                    </a:lnTo>
                    <a:lnTo>
                      <a:pt x="26" y="87"/>
                    </a:lnTo>
                    <a:lnTo>
                      <a:pt x="19" y="90"/>
                    </a:lnTo>
                    <a:lnTo>
                      <a:pt x="13" y="97"/>
                    </a:lnTo>
                    <a:lnTo>
                      <a:pt x="7" y="10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8" y="121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8" y="129"/>
                    </a:lnTo>
                    <a:lnTo>
                      <a:pt x="42" y="132"/>
                    </a:lnTo>
                    <a:lnTo>
                      <a:pt x="45" y="135"/>
                    </a:lnTo>
                    <a:lnTo>
                      <a:pt x="46" y="138"/>
                    </a:lnTo>
                    <a:lnTo>
                      <a:pt x="46" y="146"/>
                    </a:lnTo>
                    <a:lnTo>
                      <a:pt x="43" y="154"/>
                    </a:lnTo>
                    <a:lnTo>
                      <a:pt x="43" y="1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8" name="Freeform 150">
                <a:extLst>
                  <a:ext uri="{FF2B5EF4-FFF2-40B4-BE49-F238E27FC236}">
                    <a16:creationId xmlns:a16="http://schemas.microsoft.com/office/drawing/2014/main" id="{144F8B36-EFBD-9D0B-BCD8-B07A6089B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2027"/>
                <a:ext cx="240" cy="88"/>
              </a:xfrm>
              <a:custGeom>
                <a:avLst/>
                <a:gdLst>
                  <a:gd name="T0" fmla="*/ 386 w 480"/>
                  <a:gd name="T1" fmla="*/ 38 h 177"/>
                  <a:gd name="T2" fmla="*/ 355 w 480"/>
                  <a:gd name="T3" fmla="*/ 40 h 177"/>
                  <a:gd name="T4" fmla="*/ 324 w 480"/>
                  <a:gd name="T5" fmla="*/ 35 h 177"/>
                  <a:gd name="T6" fmla="*/ 294 w 480"/>
                  <a:gd name="T7" fmla="*/ 24 h 177"/>
                  <a:gd name="T8" fmla="*/ 267 w 480"/>
                  <a:gd name="T9" fmla="*/ 10 h 177"/>
                  <a:gd name="T10" fmla="*/ 256 w 480"/>
                  <a:gd name="T11" fmla="*/ 3 h 177"/>
                  <a:gd name="T12" fmla="*/ 232 w 480"/>
                  <a:gd name="T13" fmla="*/ 0 h 177"/>
                  <a:gd name="T14" fmla="*/ 221 w 480"/>
                  <a:gd name="T15" fmla="*/ 0 h 177"/>
                  <a:gd name="T16" fmla="*/ 208 w 480"/>
                  <a:gd name="T17" fmla="*/ 3 h 177"/>
                  <a:gd name="T18" fmla="*/ 204 w 480"/>
                  <a:gd name="T19" fmla="*/ 16 h 177"/>
                  <a:gd name="T20" fmla="*/ 202 w 480"/>
                  <a:gd name="T21" fmla="*/ 30 h 177"/>
                  <a:gd name="T22" fmla="*/ 197 w 480"/>
                  <a:gd name="T23" fmla="*/ 48 h 177"/>
                  <a:gd name="T24" fmla="*/ 183 w 480"/>
                  <a:gd name="T25" fmla="*/ 57 h 177"/>
                  <a:gd name="T26" fmla="*/ 161 w 480"/>
                  <a:gd name="T27" fmla="*/ 57 h 177"/>
                  <a:gd name="T28" fmla="*/ 143 w 480"/>
                  <a:gd name="T29" fmla="*/ 56 h 177"/>
                  <a:gd name="T30" fmla="*/ 121 w 480"/>
                  <a:gd name="T31" fmla="*/ 46 h 177"/>
                  <a:gd name="T32" fmla="*/ 107 w 480"/>
                  <a:gd name="T33" fmla="*/ 40 h 177"/>
                  <a:gd name="T34" fmla="*/ 102 w 480"/>
                  <a:gd name="T35" fmla="*/ 42 h 177"/>
                  <a:gd name="T36" fmla="*/ 24 w 480"/>
                  <a:gd name="T37" fmla="*/ 53 h 177"/>
                  <a:gd name="T38" fmla="*/ 16 w 480"/>
                  <a:gd name="T39" fmla="*/ 54 h 177"/>
                  <a:gd name="T40" fmla="*/ 7 w 480"/>
                  <a:gd name="T41" fmla="*/ 62 h 177"/>
                  <a:gd name="T42" fmla="*/ 2 w 480"/>
                  <a:gd name="T43" fmla="*/ 73 h 177"/>
                  <a:gd name="T44" fmla="*/ 0 w 480"/>
                  <a:gd name="T45" fmla="*/ 94 h 177"/>
                  <a:gd name="T46" fmla="*/ 2 w 480"/>
                  <a:gd name="T47" fmla="*/ 102 h 177"/>
                  <a:gd name="T48" fmla="*/ 7 w 480"/>
                  <a:gd name="T49" fmla="*/ 107 h 177"/>
                  <a:gd name="T50" fmla="*/ 19 w 480"/>
                  <a:gd name="T51" fmla="*/ 103 h 177"/>
                  <a:gd name="T52" fmla="*/ 26 w 480"/>
                  <a:gd name="T53" fmla="*/ 102 h 177"/>
                  <a:gd name="T54" fmla="*/ 53 w 480"/>
                  <a:gd name="T55" fmla="*/ 103 h 177"/>
                  <a:gd name="T56" fmla="*/ 73 w 480"/>
                  <a:gd name="T57" fmla="*/ 108 h 177"/>
                  <a:gd name="T58" fmla="*/ 80 w 480"/>
                  <a:gd name="T59" fmla="*/ 113 h 177"/>
                  <a:gd name="T60" fmla="*/ 69 w 480"/>
                  <a:gd name="T61" fmla="*/ 126 h 177"/>
                  <a:gd name="T62" fmla="*/ 54 w 480"/>
                  <a:gd name="T63" fmla="*/ 132 h 177"/>
                  <a:gd name="T64" fmla="*/ 24 w 480"/>
                  <a:gd name="T65" fmla="*/ 140 h 177"/>
                  <a:gd name="T66" fmla="*/ 15 w 480"/>
                  <a:gd name="T67" fmla="*/ 143 h 177"/>
                  <a:gd name="T68" fmla="*/ 12 w 480"/>
                  <a:gd name="T69" fmla="*/ 150 h 177"/>
                  <a:gd name="T70" fmla="*/ 13 w 480"/>
                  <a:gd name="T71" fmla="*/ 154 h 177"/>
                  <a:gd name="T72" fmla="*/ 21 w 480"/>
                  <a:gd name="T73" fmla="*/ 159 h 177"/>
                  <a:gd name="T74" fmla="*/ 26 w 480"/>
                  <a:gd name="T75" fmla="*/ 159 h 177"/>
                  <a:gd name="T76" fmla="*/ 61 w 480"/>
                  <a:gd name="T77" fmla="*/ 159 h 177"/>
                  <a:gd name="T78" fmla="*/ 73 w 480"/>
                  <a:gd name="T79" fmla="*/ 161 h 177"/>
                  <a:gd name="T80" fmla="*/ 124 w 480"/>
                  <a:gd name="T81" fmla="*/ 169 h 177"/>
                  <a:gd name="T82" fmla="*/ 228 w 480"/>
                  <a:gd name="T83" fmla="*/ 175 h 177"/>
                  <a:gd name="T84" fmla="*/ 280 w 480"/>
                  <a:gd name="T85" fmla="*/ 177 h 177"/>
                  <a:gd name="T86" fmla="*/ 321 w 480"/>
                  <a:gd name="T87" fmla="*/ 175 h 177"/>
                  <a:gd name="T88" fmla="*/ 404 w 480"/>
                  <a:gd name="T89" fmla="*/ 167 h 177"/>
                  <a:gd name="T90" fmla="*/ 445 w 480"/>
                  <a:gd name="T91" fmla="*/ 165 h 177"/>
                  <a:gd name="T92" fmla="*/ 456 w 480"/>
                  <a:gd name="T93" fmla="*/ 164 h 177"/>
                  <a:gd name="T94" fmla="*/ 463 w 480"/>
                  <a:gd name="T95" fmla="*/ 161 h 177"/>
                  <a:gd name="T96" fmla="*/ 464 w 480"/>
                  <a:gd name="T97" fmla="*/ 153 h 177"/>
                  <a:gd name="T98" fmla="*/ 464 w 480"/>
                  <a:gd name="T99" fmla="*/ 145 h 177"/>
                  <a:gd name="T100" fmla="*/ 461 w 480"/>
                  <a:gd name="T101" fmla="*/ 124 h 177"/>
                  <a:gd name="T102" fmla="*/ 464 w 480"/>
                  <a:gd name="T103" fmla="*/ 107 h 177"/>
                  <a:gd name="T104" fmla="*/ 480 w 480"/>
                  <a:gd name="T105" fmla="*/ 73 h 177"/>
                  <a:gd name="T106" fmla="*/ 459 w 480"/>
                  <a:gd name="T107" fmla="*/ 61 h 177"/>
                  <a:gd name="T108" fmla="*/ 426 w 480"/>
                  <a:gd name="T109" fmla="*/ 42 h 177"/>
                  <a:gd name="T110" fmla="*/ 401 w 480"/>
                  <a:gd name="T111" fmla="*/ 37 h 177"/>
                  <a:gd name="T112" fmla="*/ 386 w 480"/>
                  <a:gd name="T113" fmla="*/ 3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80" h="177">
                    <a:moveTo>
                      <a:pt x="386" y="38"/>
                    </a:moveTo>
                    <a:lnTo>
                      <a:pt x="386" y="38"/>
                    </a:lnTo>
                    <a:lnTo>
                      <a:pt x="371" y="40"/>
                    </a:lnTo>
                    <a:lnTo>
                      <a:pt x="355" y="40"/>
                    </a:lnTo>
                    <a:lnTo>
                      <a:pt x="340" y="38"/>
                    </a:lnTo>
                    <a:lnTo>
                      <a:pt x="324" y="35"/>
                    </a:lnTo>
                    <a:lnTo>
                      <a:pt x="310" y="30"/>
                    </a:lnTo>
                    <a:lnTo>
                      <a:pt x="294" y="24"/>
                    </a:lnTo>
                    <a:lnTo>
                      <a:pt x="282" y="18"/>
                    </a:lnTo>
                    <a:lnTo>
                      <a:pt x="267" y="10"/>
                    </a:lnTo>
                    <a:lnTo>
                      <a:pt x="267" y="10"/>
                    </a:lnTo>
                    <a:lnTo>
                      <a:pt x="256" y="3"/>
                    </a:lnTo>
                    <a:lnTo>
                      <a:pt x="245" y="2"/>
                    </a:lnTo>
                    <a:lnTo>
                      <a:pt x="232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13" y="2"/>
                    </a:lnTo>
                    <a:lnTo>
                      <a:pt x="208" y="3"/>
                    </a:lnTo>
                    <a:lnTo>
                      <a:pt x="205" y="10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2" y="30"/>
                    </a:lnTo>
                    <a:lnTo>
                      <a:pt x="201" y="40"/>
                    </a:lnTo>
                    <a:lnTo>
                      <a:pt x="197" y="48"/>
                    </a:lnTo>
                    <a:lnTo>
                      <a:pt x="191" y="54"/>
                    </a:lnTo>
                    <a:lnTo>
                      <a:pt x="183" y="57"/>
                    </a:lnTo>
                    <a:lnTo>
                      <a:pt x="174" y="57"/>
                    </a:lnTo>
                    <a:lnTo>
                      <a:pt x="161" y="57"/>
                    </a:lnTo>
                    <a:lnTo>
                      <a:pt x="143" y="56"/>
                    </a:lnTo>
                    <a:lnTo>
                      <a:pt x="143" y="56"/>
                    </a:lnTo>
                    <a:lnTo>
                      <a:pt x="132" y="51"/>
                    </a:lnTo>
                    <a:lnTo>
                      <a:pt x="121" y="46"/>
                    </a:lnTo>
                    <a:lnTo>
                      <a:pt x="112" y="42"/>
                    </a:lnTo>
                    <a:lnTo>
                      <a:pt x="107" y="40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62" y="48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16" y="54"/>
                    </a:lnTo>
                    <a:lnTo>
                      <a:pt x="10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3"/>
                    </a:lnTo>
                    <a:lnTo>
                      <a:pt x="0" y="80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102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12" y="107"/>
                    </a:lnTo>
                    <a:lnTo>
                      <a:pt x="19" y="103"/>
                    </a:lnTo>
                    <a:lnTo>
                      <a:pt x="23" y="102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53" y="103"/>
                    </a:lnTo>
                    <a:lnTo>
                      <a:pt x="67" y="105"/>
                    </a:lnTo>
                    <a:lnTo>
                      <a:pt x="73" y="108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75" y="119"/>
                    </a:lnTo>
                    <a:lnTo>
                      <a:pt x="69" y="126"/>
                    </a:lnTo>
                    <a:lnTo>
                      <a:pt x="61" y="129"/>
                    </a:lnTo>
                    <a:lnTo>
                      <a:pt x="54" y="132"/>
                    </a:lnTo>
                    <a:lnTo>
                      <a:pt x="39" y="135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15" y="143"/>
                    </a:lnTo>
                    <a:lnTo>
                      <a:pt x="12" y="146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3" y="154"/>
                    </a:lnTo>
                    <a:lnTo>
                      <a:pt x="16" y="157"/>
                    </a:lnTo>
                    <a:lnTo>
                      <a:pt x="21" y="159"/>
                    </a:lnTo>
                    <a:lnTo>
                      <a:pt x="26" y="159"/>
                    </a:lnTo>
                    <a:lnTo>
                      <a:pt x="26" y="159"/>
                    </a:lnTo>
                    <a:lnTo>
                      <a:pt x="50" y="159"/>
                    </a:lnTo>
                    <a:lnTo>
                      <a:pt x="61" y="159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99" y="165"/>
                    </a:lnTo>
                    <a:lnTo>
                      <a:pt x="124" y="169"/>
                    </a:lnTo>
                    <a:lnTo>
                      <a:pt x="177" y="173"/>
                    </a:lnTo>
                    <a:lnTo>
                      <a:pt x="228" y="175"/>
                    </a:lnTo>
                    <a:lnTo>
                      <a:pt x="280" y="177"/>
                    </a:lnTo>
                    <a:lnTo>
                      <a:pt x="280" y="177"/>
                    </a:lnTo>
                    <a:lnTo>
                      <a:pt x="301" y="177"/>
                    </a:lnTo>
                    <a:lnTo>
                      <a:pt x="321" y="175"/>
                    </a:lnTo>
                    <a:lnTo>
                      <a:pt x="363" y="172"/>
                    </a:lnTo>
                    <a:lnTo>
                      <a:pt x="404" y="167"/>
                    </a:lnTo>
                    <a:lnTo>
                      <a:pt x="425" y="165"/>
                    </a:lnTo>
                    <a:lnTo>
                      <a:pt x="445" y="165"/>
                    </a:lnTo>
                    <a:lnTo>
                      <a:pt x="445" y="165"/>
                    </a:lnTo>
                    <a:lnTo>
                      <a:pt x="456" y="164"/>
                    </a:lnTo>
                    <a:lnTo>
                      <a:pt x="459" y="162"/>
                    </a:lnTo>
                    <a:lnTo>
                      <a:pt x="463" y="161"/>
                    </a:lnTo>
                    <a:lnTo>
                      <a:pt x="464" y="157"/>
                    </a:lnTo>
                    <a:lnTo>
                      <a:pt x="464" y="153"/>
                    </a:lnTo>
                    <a:lnTo>
                      <a:pt x="464" y="145"/>
                    </a:lnTo>
                    <a:lnTo>
                      <a:pt x="464" y="145"/>
                    </a:lnTo>
                    <a:lnTo>
                      <a:pt x="463" y="134"/>
                    </a:lnTo>
                    <a:lnTo>
                      <a:pt x="461" y="124"/>
                    </a:lnTo>
                    <a:lnTo>
                      <a:pt x="463" y="116"/>
                    </a:lnTo>
                    <a:lnTo>
                      <a:pt x="464" y="107"/>
                    </a:lnTo>
                    <a:lnTo>
                      <a:pt x="471" y="89"/>
                    </a:lnTo>
                    <a:lnTo>
                      <a:pt x="480" y="73"/>
                    </a:lnTo>
                    <a:lnTo>
                      <a:pt x="480" y="73"/>
                    </a:lnTo>
                    <a:lnTo>
                      <a:pt x="459" y="61"/>
                    </a:lnTo>
                    <a:lnTo>
                      <a:pt x="437" y="46"/>
                    </a:lnTo>
                    <a:lnTo>
                      <a:pt x="426" y="42"/>
                    </a:lnTo>
                    <a:lnTo>
                      <a:pt x="415" y="38"/>
                    </a:lnTo>
                    <a:lnTo>
                      <a:pt x="401" y="37"/>
                    </a:lnTo>
                    <a:lnTo>
                      <a:pt x="386" y="38"/>
                    </a:lnTo>
                    <a:lnTo>
                      <a:pt x="386" y="38"/>
                    </a:lnTo>
                    <a:close/>
                  </a:path>
                </a:pathLst>
              </a:custGeom>
              <a:pattFill prst="wdUpDiag">
                <a:fgClr>
                  <a:srgbClr val="5D9965"/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9" name="Freeform 151">
                <a:extLst>
                  <a:ext uri="{FF2B5EF4-FFF2-40B4-BE49-F238E27FC236}">
                    <a16:creationId xmlns:a16="http://schemas.microsoft.com/office/drawing/2014/main" id="{C63FC293-4E10-AD92-F7E1-97CDB3F18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30"/>
                <a:ext cx="151" cy="173"/>
              </a:xfrm>
              <a:custGeom>
                <a:avLst/>
                <a:gdLst>
                  <a:gd name="T0" fmla="*/ 182 w 301"/>
                  <a:gd name="T1" fmla="*/ 200 h 344"/>
                  <a:gd name="T2" fmla="*/ 205 w 301"/>
                  <a:gd name="T3" fmla="*/ 179 h 344"/>
                  <a:gd name="T4" fmla="*/ 235 w 301"/>
                  <a:gd name="T5" fmla="*/ 187 h 344"/>
                  <a:gd name="T6" fmla="*/ 255 w 301"/>
                  <a:gd name="T7" fmla="*/ 198 h 344"/>
                  <a:gd name="T8" fmla="*/ 270 w 301"/>
                  <a:gd name="T9" fmla="*/ 195 h 344"/>
                  <a:gd name="T10" fmla="*/ 276 w 301"/>
                  <a:gd name="T11" fmla="*/ 189 h 344"/>
                  <a:gd name="T12" fmla="*/ 271 w 301"/>
                  <a:gd name="T13" fmla="*/ 177 h 344"/>
                  <a:gd name="T14" fmla="*/ 266 w 301"/>
                  <a:gd name="T15" fmla="*/ 168 h 344"/>
                  <a:gd name="T16" fmla="*/ 268 w 301"/>
                  <a:gd name="T17" fmla="*/ 157 h 344"/>
                  <a:gd name="T18" fmla="*/ 282 w 301"/>
                  <a:gd name="T19" fmla="*/ 150 h 344"/>
                  <a:gd name="T20" fmla="*/ 300 w 301"/>
                  <a:gd name="T21" fmla="*/ 144 h 344"/>
                  <a:gd name="T22" fmla="*/ 301 w 301"/>
                  <a:gd name="T23" fmla="*/ 138 h 344"/>
                  <a:gd name="T24" fmla="*/ 293 w 301"/>
                  <a:gd name="T25" fmla="*/ 122 h 344"/>
                  <a:gd name="T26" fmla="*/ 281 w 301"/>
                  <a:gd name="T27" fmla="*/ 114 h 344"/>
                  <a:gd name="T28" fmla="*/ 257 w 301"/>
                  <a:gd name="T29" fmla="*/ 106 h 344"/>
                  <a:gd name="T30" fmla="*/ 190 w 301"/>
                  <a:gd name="T31" fmla="*/ 90 h 344"/>
                  <a:gd name="T32" fmla="*/ 171 w 301"/>
                  <a:gd name="T33" fmla="*/ 79 h 344"/>
                  <a:gd name="T34" fmla="*/ 128 w 301"/>
                  <a:gd name="T35" fmla="*/ 25 h 344"/>
                  <a:gd name="T36" fmla="*/ 114 w 301"/>
                  <a:gd name="T37" fmla="*/ 6 h 344"/>
                  <a:gd name="T38" fmla="*/ 101 w 301"/>
                  <a:gd name="T39" fmla="*/ 0 h 344"/>
                  <a:gd name="T40" fmla="*/ 90 w 301"/>
                  <a:gd name="T41" fmla="*/ 3 h 344"/>
                  <a:gd name="T42" fmla="*/ 90 w 301"/>
                  <a:gd name="T43" fmla="*/ 12 h 344"/>
                  <a:gd name="T44" fmla="*/ 95 w 301"/>
                  <a:gd name="T45" fmla="*/ 27 h 344"/>
                  <a:gd name="T46" fmla="*/ 90 w 301"/>
                  <a:gd name="T47" fmla="*/ 49 h 344"/>
                  <a:gd name="T48" fmla="*/ 81 w 301"/>
                  <a:gd name="T49" fmla="*/ 54 h 344"/>
                  <a:gd name="T50" fmla="*/ 65 w 301"/>
                  <a:gd name="T51" fmla="*/ 42 h 344"/>
                  <a:gd name="T52" fmla="*/ 46 w 301"/>
                  <a:gd name="T53" fmla="*/ 44 h 344"/>
                  <a:gd name="T54" fmla="*/ 33 w 301"/>
                  <a:gd name="T55" fmla="*/ 66 h 344"/>
                  <a:gd name="T56" fmla="*/ 30 w 301"/>
                  <a:gd name="T57" fmla="*/ 79 h 344"/>
                  <a:gd name="T58" fmla="*/ 22 w 301"/>
                  <a:gd name="T59" fmla="*/ 104 h 344"/>
                  <a:gd name="T60" fmla="*/ 3 w 301"/>
                  <a:gd name="T61" fmla="*/ 109 h 344"/>
                  <a:gd name="T62" fmla="*/ 1 w 301"/>
                  <a:gd name="T63" fmla="*/ 117 h 344"/>
                  <a:gd name="T64" fmla="*/ 11 w 301"/>
                  <a:gd name="T65" fmla="*/ 147 h 344"/>
                  <a:gd name="T66" fmla="*/ 15 w 301"/>
                  <a:gd name="T67" fmla="*/ 187 h 344"/>
                  <a:gd name="T68" fmla="*/ 11 w 301"/>
                  <a:gd name="T69" fmla="*/ 208 h 344"/>
                  <a:gd name="T70" fmla="*/ 9 w 301"/>
                  <a:gd name="T71" fmla="*/ 223 h 344"/>
                  <a:gd name="T72" fmla="*/ 19 w 301"/>
                  <a:gd name="T73" fmla="*/ 241 h 344"/>
                  <a:gd name="T74" fmla="*/ 31 w 301"/>
                  <a:gd name="T75" fmla="*/ 250 h 344"/>
                  <a:gd name="T76" fmla="*/ 63 w 301"/>
                  <a:gd name="T77" fmla="*/ 270 h 344"/>
                  <a:gd name="T78" fmla="*/ 97 w 301"/>
                  <a:gd name="T79" fmla="*/ 306 h 344"/>
                  <a:gd name="T80" fmla="*/ 128 w 301"/>
                  <a:gd name="T81" fmla="*/ 343 h 344"/>
                  <a:gd name="T82" fmla="*/ 141 w 301"/>
                  <a:gd name="T83" fmla="*/ 344 h 344"/>
                  <a:gd name="T84" fmla="*/ 144 w 301"/>
                  <a:gd name="T85" fmla="*/ 339 h 344"/>
                  <a:gd name="T86" fmla="*/ 144 w 301"/>
                  <a:gd name="T87" fmla="*/ 324 h 344"/>
                  <a:gd name="T88" fmla="*/ 147 w 301"/>
                  <a:gd name="T89" fmla="*/ 281 h 344"/>
                  <a:gd name="T90" fmla="*/ 160 w 301"/>
                  <a:gd name="T91" fmla="*/ 24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1" h="344">
                    <a:moveTo>
                      <a:pt x="173" y="216"/>
                    </a:moveTo>
                    <a:lnTo>
                      <a:pt x="173" y="216"/>
                    </a:lnTo>
                    <a:lnTo>
                      <a:pt x="182" y="200"/>
                    </a:lnTo>
                    <a:lnTo>
                      <a:pt x="190" y="189"/>
                    </a:lnTo>
                    <a:lnTo>
                      <a:pt x="197" y="182"/>
                    </a:lnTo>
                    <a:lnTo>
                      <a:pt x="205" y="179"/>
                    </a:lnTo>
                    <a:lnTo>
                      <a:pt x="212" y="179"/>
                    </a:lnTo>
                    <a:lnTo>
                      <a:pt x="222" y="181"/>
                    </a:lnTo>
                    <a:lnTo>
                      <a:pt x="235" y="187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5" y="198"/>
                    </a:lnTo>
                    <a:lnTo>
                      <a:pt x="260" y="198"/>
                    </a:lnTo>
                    <a:lnTo>
                      <a:pt x="265" y="198"/>
                    </a:lnTo>
                    <a:lnTo>
                      <a:pt x="270" y="195"/>
                    </a:lnTo>
                    <a:lnTo>
                      <a:pt x="270" y="195"/>
                    </a:lnTo>
                    <a:lnTo>
                      <a:pt x="276" y="190"/>
                    </a:lnTo>
                    <a:lnTo>
                      <a:pt x="276" y="189"/>
                    </a:lnTo>
                    <a:lnTo>
                      <a:pt x="276" y="187"/>
                    </a:lnTo>
                    <a:lnTo>
                      <a:pt x="274" y="182"/>
                    </a:lnTo>
                    <a:lnTo>
                      <a:pt x="271" y="177"/>
                    </a:lnTo>
                    <a:lnTo>
                      <a:pt x="271" y="177"/>
                    </a:lnTo>
                    <a:lnTo>
                      <a:pt x="268" y="173"/>
                    </a:lnTo>
                    <a:lnTo>
                      <a:pt x="266" y="168"/>
                    </a:lnTo>
                    <a:lnTo>
                      <a:pt x="265" y="163"/>
                    </a:lnTo>
                    <a:lnTo>
                      <a:pt x="266" y="160"/>
                    </a:lnTo>
                    <a:lnTo>
                      <a:pt x="268" y="157"/>
                    </a:lnTo>
                    <a:lnTo>
                      <a:pt x="273" y="154"/>
                    </a:lnTo>
                    <a:lnTo>
                      <a:pt x="282" y="150"/>
                    </a:lnTo>
                    <a:lnTo>
                      <a:pt x="282" y="150"/>
                    </a:lnTo>
                    <a:lnTo>
                      <a:pt x="289" y="150"/>
                    </a:lnTo>
                    <a:lnTo>
                      <a:pt x="295" y="147"/>
                    </a:lnTo>
                    <a:lnTo>
                      <a:pt x="300" y="144"/>
                    </a:lnTo>
                    <a:lnTo>
                      <a:pt x="300" y="141"/>
                    </a:lnTo>
                    <a:lnTo>
                      <a:pt x="301" y="138"/>
                    </a:lnTo>
                    <a:lnTo>
                      <a:pt x="301" y="138"/>
                    </a:lnTo>
                    <a:lnTo>
                      <a:pt x="300" y="133"/>
                    </a:lnTo>
                    <a:lnTo>
                      <a:pt x="298" y="127"/>
                    </a:lnTo>
                    <a:lnTo>
                      <a:pt x="293" y="122"/>
                    </a:lnTo>
                    <a:lnTo>
                      <a:pt x="289" y="117"/>
                    </a:lnTo>
                    <a:lnTo>
                      <a:pt x="289" y="117"/>
                    </a:lnTo>
                    <a:lnTo>
                      <a:pt x="281" y="114"/>
                    </a:lnTo>
                    <a:lnTo>
                      <a:pt x="274" y="109"/>
                    </a:lnTo>
                    <a:lnTo>
                      <a:pt x="257" y="106"/>
                    </a:lnTo>
                    <a:lnTo>
                      <a:pt x="257" y="106"/>
                    </a:lnTo>
                    <a:lnTo>
                      <a:pt x="219" y="100"/>
                    </a:lnTo>
                    <a:lnTo>
                      <a:pt x="200" y="95"/>
                    </a:lnTo>
                    <a:lnTo>
                      <a:pt x="190" y="90"/>
                    </a:lnTo>
                    <a:lnTo>
                      <a:pt x="181" y="85"/>
                    </a:lnTo>
                    <a:lnTo>
                      <a:pt x="181" y="85"/>
                    </a:lnTo>
                    <a:lnTo>
                      <a:pt x="171" y="79"/>
                    </a:lnTo>
                    <a:lnTo>
                      <a:pt x="163" y="71"/>
                    </a:lnTo>
                    <a:lnTo>
                      <a:pt x="151" y="57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2" y="15"/>
                    </a:lnTo>
                    <a:lnTo>
                      <a:pt x="114" y="6"/>
                    </a:lnTo>
                    <a:lnTo>
                      <a:pt x="111" y="3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0" y="3"/>
                    </a:lnTo>
                    <a:lnTo>
                      <a:pt x="89" y="6"/>
                    </a:lnTo>
                    <a:lnTo>
                      <a:pt x="89" y="9"/>
                    </a:lnTo>
                    <a:lnTo>
                      <a:pt x="90" y="12"/>
                    </a:lnTo>
                    <a:lnTo>
                      <a:pt x="95" y="20"/>
                    </a:lnTo>
                    <a:lnTo>
                      <a:pt x="97" y="23"/>
                    </a:lnTo>
                    <a:lnTo>
                      <a:pt x="95" y="27"/>
                    </a:lnTo>
                    <a:lnTo>
                      <a:pt x="95" y="27"/>
                    </a:lnTo>
                    <a:lnTo>
                      <a:pt x="93" y="38"/>
                    </a:lnTo>
                    <a:lnTo>
                      <a:pt x="90" y="49"/>
                    </a:lnTo>
                    <a:lnTo>
                      <a:pt x="89" y="52"/>
                    </a:lnTo>
                    <a:lnTo>
                      <a:pt x="85" y="54"/>
                    </a:lnTo>
                    <a:lnTo>
                      <a:pt x="81" y="54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65" y="42"/>
                    </a:lnTo>
                    <a:lnTo>
                      <a:pt x="57" y="41"/>
                    </a:lnTo>
                    <a:lnTo>
                      <a:pt x="50" y="41"/>
                    </a:lnTo>
                    <a:lnTo>
                      <a:pt x="46" y="44"/>
                    </a:lnTo>
                    <a:lnTo>
                      <a:pt x="41" y="49"/>
                    </a:lnTo>
                    <a:lnTo>
                      <a:pt x="38" y="55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0" y="73"/>
                    </a:lnTo>
                    <a:lnTo>
                      <a:pt x="30" y="79"/>
                    </a:lnTo>
                    <a:lnTo>
                      <a:pt x="28" y="93"/>
                    </a:lnTo>
                    <a:lnTo>
                      <a:pt x="25" y="100"/>
                    </a:lnTo>
                    <a:lnTo>
                      <a:pt x="22" y="104"/>
                    </a:lnTo>
                    <a:lnTo>
                      <a:pt x="14" y="108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1" y="117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11" y="147"/>
                    </a:lnTo>
                    <a:lnTo>
                      <a:pt x="15" y="166"/>
                    </a:lnTo>
                    <a:lnTo>
                      <a:pt x="15" y="176"/>
                    </a:lnTo>
                    <a:lnTo>
                      <a:pt x="15" y="187"/>
                    </a:lnTo>
                    <a:lnTo>
                      <a:pt x="14" y="196"/>
                    </a:lnTo>
                    <a:lnTo>
                      <a:pt x="11" y="208"/>
                    </a:lnTo>
                    <a:lnTo>
                      <a:pt x="11" y="208"/>
                    </a:lnTo>
                    <a:lnTo>
                      <a:pt x="9" y="212"/>
                    </a:lnTo>
                    <a:lnTo>
                      <a:pt x="8" y="219"/>
                    </a:lnTo>
                    <a:lnTo>
                      <a:pt x="9" y="223"/>
                    </a:lnTo>
                    <a:lnTo>
                      <a:pt x="11" y="230"/>
                    </a:lnTo>
                    <a:lnTo>
                      <a:pt x="14" y="236"/>
                    </a:lnTo>
                    <a:lnTo>
                      <a:pt x="19" y="241"/>
                    </a:lnTo>
                    <a:lnTo>
                      <a:pt x="23" y="246"/>
                    </a:lnTo>
                    <a:lnTo>
                      <a:pt x="31" y="250"/>
                    </a:lnTo>
                    <a:lnTo>
                      <a:pt x="31" y="250"/>
                    </a:lnTo>
                    <a:lnTo>
                      <a:pt x="42" y="255"/>
                    </a:lnTo>
                    <a:lnTo>
                      <a:pt x="54" y="262"/>
                    </a:lnTo>
                    <a:lnTo>
                      <a:pt x="63" y="270"/>
                    </a:lnTo>
                    <a:lnTo>
                      <a:pt x="73" y="279"/>
                    </a:lnTo>
                    <a:lnTo>
                      <a:pt x="73" y="279"/>
                    </a:lnTo>
                    <a:lnTo>
                      <a:pt x="97" y="306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8" y="343"/>
                    </a:lnTo>
                    <a:lnTo>
                      <a:pt x="133" y="344"/>
                    </a:lnTo>
                    <a:lnTo>
                      <a:pt x="136" y="344"/>
                    </a:lnTo>
                    <a:lnTo>
                      <a:pt x="141" y="344"/>
                    </a:lnTo>
                    <a:lnTo>
                      <a:pt x="141" y="344"/>
                    </a:lnTo>
                    <a:lnTo>
                      <a:pt x="143" y="343"/>
                    </a:lnTo>
                    <a:lnTo>
                      <a:pt x="144" y="339"/>
                    </a:lnTo>
                    <a:lnTo>
                      <a:pt x="146" y="335"/>
                    </a:lnTo>
                    <a:lnTo>
                      <a:pt x="144" y="324"/>
                    </a:lnTo>
                    <a:lnTo>
                      <a:pt x="144" y="324"/>
                    </a:lnTo>
                    <a:lnTo>
                      <a:pt x="144" y="309"/>
                    </a:lnTo>
                    <a:lnTo>
                      <a:pt x="144" y="295"/>
                    </a:lnTo>
                    <a:lnTo>
                      <a:pt x="147" y="281"/>
                    </a:lnTo>
                    <a:lnTo>
                      <a:pt x="151" y="266"/>
                    </a:lnTo>
                    <a:lnTo>
                      <a:pt x="155" y="254"/>
                    </a:lnTo>
                    <a:lnTo>
                      <a:pt x="160" y="241"/>
                    </a:lnTo>
                    <a:lnTo>
                      <a:pt x="173" y="216"/>
                    </a:lnTo>
                    <a:lnTo>
                      <a:pt x="173" y="2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0" name="Freeform 152">
                <a:extLst>
                  <a:ext uri="{FF2B5EF4-FFF2-40B4-BE49-F238E27FC236}">
                    <a16:creationId xmlns:a16="http://schemas.microsoft.com/office/drawing/2014/main" id="{4F714BE6-ED29-0E5A-2218-2A2BDBC2A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6" y="4213"/>
                <a:ext cx="216" cy="117"/>
              </a:xfrm>
              <a:custGeom>
                <a:avLst/>
                <a:gdLst>
                  <a:gd name="T0" fmla="*/ 414 w 432"/>
                  <a:gd name="T1" fmla="*/ 2 h 235"/>
                  <a:gd name="T2" fmla="*/ 373 w 432"/>
                  <a:gd name="T3" fmla="*/ 18 h 235"/>
                  <a:gd name="T4" fmla="*/ 360 w 432"/>
                  <a:gd name="T5" fmla="*/ 25 h 235"/>
                  <a:gd name="T6" fmla="*/ 316 w 432"/>
                  <a:gd name="T7" fmla="*/ 52 h 235"/>
                  <a:gd name="T8" fmla="*/ 270 w 432"/>
                  <a:gd name="T9" fmla="*/ 70 h 235"/>
                  <a:gd name="T10" fmla="*/ 221 w 432"/>
                  <a:gd name="T11" fmla="*/ 76 h 235"/>
                  <a:gd name="T12" fmla="*/ 168 w 432"/>
                  <a:gd name="T13" fmla="*/ 72 h 235"/>
                  <a:gd name="T14" fmla="*/ 152 w 432"/>
                  <a:gd name="T15" fmla="*/ 68 h 235"/>
                  <a:gd name="T16" fmla="*/ 138 w 432"/>
                  <a:gd name="T17" fmla="*/ 70 h 235"/>
                  <a:gd name="T18" fmla="*/ 127 w 432"/>
                  <a:gd name="T19" fmla="*/ 79 h 235"/>
                  <a:gd name="T20" fmla="*/ 121 w 432"/>
                  <a:gd name="T21" fmla="*/ 97 h 235"/>
                  <a:gd name="T22" fmla="*/ 119 w 432"/>
                  <a:gd name="T23" fmla="*/ 102 h 235"/>
                  <a:gd name="T24" fmla="*/ 111 w 432"/>
                  <a:gd name="T25" fmla="*/ 111 h 235"/>
                  <a:gd name="T26" fmla="*/ 94 w 432"/>
                  <a:gd name="T27" fmla="*/ 114 h 235"/>
                  <a:gd name="T28" fmla="*/ 82 w 432"/>
                  <a:gd name="T29" fmla="*/ 114 h 235"/>
                  <a:gd name="T30" fmla="*/ 62 w 432"/>
                  <a:gd name="T31" fmla="*/ 122 h 235"/>
                  <a:gd name="T32" fmla="*/ 52 w 432"/>
                  <a:gd name="T33" fmla="*/ 127 h 235"/>
                  <a:gd name="T34" fmla="*/ 32 w 432"/>
                  <a:gd name="T35" fmla="*/ 138 h 235"/>
                  <a:gd name="T36" fmla="*/ 20 w 432"/>
                  <a:gd name="T37" fmla="*/ 140 h 235"/>
                  <a:gd name="T38" fmla="*/ 8 w 432"/>
                  <a:gd name="T39" fmla="*/ 137 h 235"/>
                  <a:gd name="T40" fmla="*/ 1 w 432"/>
                  <a:gd name="T41" fmla="*/ 135 h 235"/>
                  <a:gd name="T42" fmla="*/ 0 w 432"/>
                  <a:gd name="T43" fmla="*/ 137 h 235"/>
                  <a:gd name="T44" fmla="*/ 1 w 432"/>
                  <a:gd name="T45" fmla="*/ 146 h 235"/>
                  <a:gd name="T46" fmla="*/ 9 w 432"/>
                  <a:gd name="T47" fmla="*/ 167 h 235"/>
                  <a:gd name="T48" fmla="*/ 25 w 432"/>
                  <a:gd name="T49" fmla="*/ 195 h 235"/>
                  <a:gd name="T50" fmla="*/ 41 w 432"/>
                  <a:gd name="T51" fmla="*/ 211 h 235"/>
                  <a:gd name="T52" fmla="*/ 51 w 432"/>
                  <a:gd name="T53" fmla="*/ 219 h 235"/>
                  <a:gd name="T54" fmla="*/ 68 w 432"/>
                  <a:gd name="T55" fmla="*/ 229 h 235"/>
                  <a:gd name="T56" fmla="*/ 84 w 432"/>
                  <a:gd name="T57" fmla="*/ 234 h 235"/>
                  <a:gd name="T58" fmla="*/ 119 w 432"/>
                  <a:gd name="T59" fmla="*/ 234 h 235"/>
                  <a:gd name="T60" fmla="*/ 170 w 432"/>
                  <a:gd name="T61" fmla="*/ 226 h 235"/>
                  <a:gd name="T62" fmla="*/ 187 w 432"/>
                  <a:gd name="T63" fmla="*/ 226 h 235"/>
                  <a:gd name="T64" fmla="*/ 217 w 432"/>
                  <a:gd name="T65" fmla="*/ 222 h 235"/>
                  <a:gd name="T66" fmla="*/ 246 w 432"/>
                  <a:gd name="T67" fmla="*/ 208 h 235"/>
                  <a:gd name="T68" fmla="*/ 271 w 432"/>
                  <a:gd name="T69" fmla="*/ 186 h 235"/>
                  <a:gd name="T70" fmla="*/ 289 w 432"/>
                  <a:gd name="T71" fmla="*/ 156 h 235"/>
                  <a:gd name="T72" fmla="*/ 292 w 432"/>
                  <a:gd name="T73" fmla="*/ 151 h 235"/>
                  <a:gd name="T74" fmla="*/ 300 w 432"/>
                  <a:gd name="T75" fmla="*/ 146 h 235"/>
                  <a:gd name="T76" fmla="*/ 308 w 432"/>
                  <a:gd name="T77" fmla="*/ 146 h 235"/>
                  <a:gd name="T78" fmla="*/ 318 w 432"/>
                  <a:gd name="T79" fmla="*/ 149 h 235"/>
                  <a:gd name="T80" fmla="*/ 321 w 432"/>
                  <a:gd name="T81" fmla="*/ 153 h 235"/>
                  <a:gd name="T82" fmla="*/ 333 w 432"/>
                  <a:gd name="T83" fmla="*/ 164 h 235"/>
                  <a:gd name="T84" fmla="*/ 340 w 432"/>
                  <a:gd name="T85" fmla="*/ 165 h 235"/>
                  <a:gd name="T86" fmla="*/ 346 w 432"/>
                  <a:gd name="T87" fmla="*/ 162 h 235"/>
                  <a:gd name="T88" fmla="*/ 349 w 432"/>
                  <a:gd name="T89" fmla="*/ 159 h 235"/>
                  <a:gd name="T90" fmla="*/ 348 w 432"/>
                  <a:gd name="T91" fmla="*/ 153 h 235"/>
                  <a:gd name="T92" fmla="*/ 340 w 432"/>
                  <a:gd name="T93" fmla="*/ 145 h 235"/>
                  <a:gd name="T94" fmla="*/ 335 w 432"/>
                  <a:gd name="T95" fmla="*/ 140 h 235"/>
                  <a:gd name="T96" fmla="*/ 322 w 432"/>
                  <a:gd name="T97" fmla="*/ 122 h 235"/>
                  <a:gd name="T98" fmla="*/ 319 w 432"/>
                  <a:gd name="T99" fmla="*/ 108 h 235"/>
                  <a:gd name="T100" fmla="*/ 327 w 432"/>
                  <a:gd name="T101" fmla="*/ 97 h 235"/>
                  <a:gd name="T102" fmla="*/ 345 w 432"/>
                  <a:gd name="T103" fmla="*/ 86 h 235"/>
                  <a:gd name="T104" fmla="*/ 357 w 432"/>
                  <a:gd name="T105" fmla="*/ 78 h 235"/>
                  <a:gd name="T106" fmla="*/ 387 w 432"/>
                  <a:gd name="T107" fmla="*/ 49 h 235"/>
                  <a:gd name="T108" fmla="*/ 418 w 432"/>
                  <a:gd name="T109" fmla="*/ 21 h 235"/>
                  <a:gd name="T110" fmla="*/ 429 w 432"/>
                  <a:gd name="T111" fmla="*/ 14 h 235"/>
                  <a:gd name="T112" fmla="*/ 432 w 432"/>
                  <a:gd name="T113" fmla="*/ 8 h 235"/>
                  <a:gd name="T114" fmla="*/ 430 w 432"/>
                  <a:gd name="T115" fmla="*/ 5 h 235"/>
                  <a:gd name="T116" fmla="*/ 426 w 432"/>
                  <a:gd name="T117" fmla="*/ 0 h 235"/>
                  <a:gd name="T118" fmla="*/ 414 w 432"/>
                  <a:gd name="T119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2" h="235">
                    <a:moveTo>
                      <a:pt x="414" y="2"/>
                    </a:moveTo>
                    <a:lnTo>
                      <a:pt x="414" y="2"/>
                    </a:lnTo>
                    <a:lnTo>
                      <a:pt x="386" y="11"/>
                    </a:lnTo>
                    <a:lnTo>
                      <a:pt x="373" y="18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38" y="40"/>
                    </a:lnTo>
                    <a:lnTo>
                      <a:pt x="316" y="52"/>
                    </a:lnTo>
                    <a:lnTo>
                      <a:pt x="294" y="62"/>
                    </a:lnTo>
                    <a:lnTo>
                      <a:pt x="270" y="70"/>
                    </a:lnTo>
                    <a:lnTo>
                      <a:pt x="246" y="75"/>
                    </a:lnTo>
                    <a:lnTo>
                      <a:pt x="221" y="76"/>
                    </a:lnTo>
                    <a:lnTo>
                      <a:pt x="195" y="76"/>
                    </a:lnTo>
                    <a:lnTo>
                      <a:pt x="168" y="72"/>
                    </a:lnTo>
                    <a:lnTo>
                      <a:pt x="168" y="72"/>
                    </a:lnTo>
                    <a:lnTo>
                      <a:pt x="152" y="68"/>
                    </a:lnTo>
                    <a:lnTo>
                      <a:pt x="146" y="68"/>
                    </a:lnTo>
                    <a:lnTo>
                      <a:pt x="138" y="70"/>
                    </a:lnTo>
                    <a:lnTo>
                      <a:pt x="132" y="73"/>
                    </a:lnTo>
                    <a:lnTo>
                      <a:pt x="127" y="79"/>
                    </a:lnTo>
                    <a:lnTo>
                      <a:pt x="122" y="86"/>
                    </a:lnTo>
                    <a:lnTo>
                      <a:pt x="121" y="97"/>
                    </a:lnTo>
                    <a:lnTo>
                      <a:pt x="121" y="97"/>
                    </a:lnTo>
                    <a:lnTo>
                      <a:pt x="119" y="102"/>
                    </a:lnTo>
                    <a:lnTo>
                      <a:pt x="117" y="105"/>
                    </a:lnTo>
                    <a:lnTo>
                      <a:pt x="111" y="111"/>
                    </a:lnTo>
                    <a:lnTo>
                      <a:pt x="103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2" y="122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41" y="133"/>
                    </a:lnTo>
                    <a:lnTo>
                      <a:pt x="32" y="138"/>
                    </a:lnTo>
                    <a:lnTo>
                      <a:pt x="25" y="140"/>
                    </a:lnTo>
                    <a:lnTo>
                      <a:pt x="20" y="140"/>
                    </a:lnTo>
                    <a:lnTo>
                      <a:pt x="14" y="138"/>
                    </a:lnTo>
                    <a:lnTo>
                      <a:pt x="8" y="137"/>
                    </a:lnTo>
                    <a:lnTo>
                      <a:pt x="8" y="137"/>
                    </a:lnTo>
                    <a:lnTo>
                      <a:pt x="1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1" y="146"/>
                    </a:lnTo>
                    <a:lnTo>
                      <a:pt x="1" y="146"/>
                    </a:lnTo>
                    <a:lnTo>
                      <a:pt x="9" y="167"/>
                    </a:lnTo>
                    <a:lnTo>
                      <a:pt x="19" y="186"/>
                    </a:lnTo>
                    <a:lnTo>
                      <a:pt x="25" y="195"/>
                    </a:lnTo>
                    <a:lnTo>
                      <a:pt x="33" y="203"/>
                    </a:lnTo>
                    <a:lnTo>
                      <a:pt x="41" y="211"/>
                    </a:lnTo>
                    <a:lnTo>
                      <a:pt x="51" y="219"/>
                    </a:lnTo>
                    <a:lnTo>
                      <a:pt x="51" y="219"/>
                    </a:lnTo>
                    <a:lnTo>
                      <a:pt x="59" y="226"/>
                    </a:lnTo>
                    <a:lnTo>
                      <a:pt x="68" y="229"/>
                    </a:lnTo>
                    <a:lnTo>
                      <a:pt x="76" y="232"/>
                    </a:lnTo>
                    <a:lnTo>
                      <a:pt x="84" y="234"/>
                    </a:lnTo>
                    <a:lnTo>
                      <a:pt x="102" y="235"/>
                    </a:lnTo>
                    <a:lnTo>
                      <a:pt x="119" y="234"/>
                    </a:lnTo>
                    <a:lnTo>
                      <a:pt x="152" y="229"/>
                    </a:lnTo>
                    <a:lnTo>
                      <a:pt x="170" y="226"/>
                    </a:lnTo>
                    <a:lnTo>
                      <a:pt x="187" y="226"/>
                    </a:lnTo>
                    <a:lnTo>
                      <a:pt x="187" y="226"/>
                    </a:lnTo>
                    <a:lnTo>
                      <a:pt x="203" y="226"/>
                    </a:lnTo>
                    <a:lnTo>
                      <a:pt x="217" y="222"/>
                    </a:lnTo>
                    <a:lnTo>
                      <a:pt x="233" y="216"/>
                    </a:lnTo>
                    <a:lnTo>
                      <a:pt x="246" y="208"/>
                    </a:lnTo>
                    <a:lnTo>
                      <a:pt x="259" y="199"/>
                    </a:lnTo>
                    <a:lnTo>
                      <a:pt x="271" y="186"/>
                    </a:lnTo>
                    <a:lnTo>
                      <a:pt x="281" y="172"/>
                    </a:lnTo>
                    <a:lnTo>
                      <a:pt x="289" y="156"/>
                    </a:lnTo>
                    <a:lnTo>
                      <a:pt x="289" y="156"/>
                    </a:lnTo>
                    <a:lnTo>
                      <a:pt x="292" y="151"/>
                    </a:lnTo>
                    <a:lnTo>
                      <a:pt x="295" y="148"/>
                    </a:lnTo>
                    <a:lnTo>
                      <a:pt x="300" y="146"/>
                    </a:lnTo>
                    <a:lnTo>
                      <a:pt x="305" y="145"/>
                    </a:lnTo>
                    <a:lnTo>
                      <a:pt x="308" y="146"/>
                    </a:lnTo>
                    <a:lnTo>
                      <a:pt x="313" y="146"/>
                    </a:lnTo>
                    <a:lnTo>
                      <a:pt x="318" y="149"/>
                    </a:lnTo>
                    <a:lnTo>
                      <a:pt x="321" y="153"/>
                    </a:lnTo>
                    <a:lnTo>
                      <a:pt x="321" y="153"/>
                    </a:lnTo>
                    <a:lnTo>
                      <a:pt x="327" y="159"/>
                    </a:lnTo>
                    <a:lnTo>
                      <a:pt x="333" y="164"/>
                    </a:lnTo>
                    <a:lnTo>
                      <a:pt x="337" y="165"/>
                    </a:lnTo>
                    <a:lnTo>
                      <a:pt x="340" y="165"/>
                    </a:lnTo>
                    <a:lnTo>
                      <a:pt x="343" y="165"/>
                    </a:lnTo>
                    <a:lnTo>
                      <a:pt x="346" y="162"/>
                    </a:lnTo>
                    <a:lnTo>
                      <a:pt x="346" y="162"/>
                    </a:lnTo>
                    <a:lnTo>
                      <a:pt x="349" y="159"/>
                    </a:lnTo>
                    <a:lnTo>
                      <a:pt x="349" y="156"/>
                    </a:lnTo>
                    <a:lnTo>
                      <a:pt x="348" y="153"/>
                    </a:lnTo>
                    <a:lnTo>
                      <a:pt x="346" y="149"/>
                    </a:lnTo>
                    <a:lnTo>
                      <a:pt x="340" y="145"/>
                    </a:lnTo>
                    <a:lnTo>
                      <a:pt x="335" y="140"/>
                    </a:lnTo>
                    <a:lnTo>
                      <a:pt x="335" y="140"/>
                    </a:lnTo>
                    <a:lnTo>
                      <a:pt x="327" y="130"/>
                    </a:lnTo>
                    <a:lnTo>
                      <a:pt x="322" y="122"/>
                    </a:lnTo>
                    <a:lnTo>
                      <a:pt x="321" y="114"/>
                    </a:lnTo>
                    <a:lnTo>
                      <a:pt x="319" y="108"/>
                    </a:lnTo>
                    <a:lnTo>
                      <a:pt x="322" y="103"/>
                    </a:lnTo>
                    <a:lnTo>
                      <a:pt x="327" y="97"/>
                    </a:lnTo>
                    <a:lnTo>
                      <a:pt x="335" y="92"/>
                    </a:lnTo>
                    <a:lnTo>
                      <a:pt x="345" y="86"/>
                    </a:lnTo>
                    <a:lnTo>
                      <a:pt x="345" y="86"/>
                    </a:lnTo>
                    <a:lnTo>
                      <a:pt x="357" y="78"/>
                    </a:lnTo>
                    <a:lnTo>
                      <a:pt x="367" y="70"/>
                    </a:lnTo>
                    <a:lnTo>
                      <a:pt x="387" y="49"/>
                    </a:lnTo>
                    <a:lnTo>
                      <a:pt x="406" y="30"/>
                    </a:lnTo>
                    <a:lnTo>
                      <a:pt x="418" y="21"/>
                    </a:lnTo>
                    <a:lnTo>
                      <a:pt x="429" y="14"/>
                    </a:lnTo>
                    <a:lnTo>
                      <a:pt x="429" y="14"/>
                    </a:lnTo>
                    <a:lnTo>
                      <a:pt x="430" y="11"/>
                    </a:lnTo>
                    <a:lnTo>
                      <a:pt x="432" y="8"/>
                    </a:lnTo>
                    <a:lnTo>
                      <a:pt x="432" y="8"/>
                    </a:lnTo>
                    <a:lnTo>
                      <a:pt x="430" y="5"/>
                    </a:lnTo>
                    <a:lnTo>
                      <a:pt x="429" y="2"/>
                    </a:lnTo>
                    <a:lnTo>
                      <a:pt x="426" y="0"/>
                    </a:lnTo>
                    <a:lnTo>
                      <a:pt x="419" y="0"/>
                    </a:lnTo>
                    <a:lnTo>
                      <a:pt x="414" y="2"/>
                    </a:lnTo>
                    <a:lnTo>
                      <a:pt x="414" y="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1" name="Freeform 153">
                <a:extLst>
                  <a:ext uri="{FF2B5EF4-FFF2-40B4-BE49-F238E27FC236}">
                    <a16:creationId xmlns:a16="http://schemas.microsoft.com/office/drawing/2014/main" id="{AB4C7D12-5308-2689-C533-52803EBA3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4213"/>
                <a:ext cx="268" cy="89"/>
              </a:xfrm>
              <a:custGeom>
                <a:avLst/>
                <a:gdLst>
                  <a:gd name="T0" fmla="*/ 506 w 535"/>
                  <a:gd name="T1" fmla="*/ 102 h 180"/>
                  <a:gd name="T2" fmla="*/ 479 w 535"/>
                  <a:gd name="T3" fmla="*/ 106 h 180"/>
                  <a:gd name="T4" fmla="*/ 456 w 535"/>
                  <a:gd name="T5" fmla="*/ 116 h 180"/>
                  <a:gd name="T6" fmla="*/ 438 w 535"/>
                  <a:gd name="T7" fmla="*/ 121 h 180"/>
                  <a:gd name="T8" fmla="*/ 432 w 535"/>
                  <a:gd name="T9" fmla="*/ 118 h 180"/>
                  <a:gd name="T10" fmla="*/ 427 w 535"/>
                  <a:gd name="T11" fmla="*/ 108 h 180"/>
                  <a:gd name="T12" fmla="*/ 427 w 535"/>
                  <a:gd name="T13" fmla="*/ 100 h 180"/>
                  <a:gd name="T14" fmla="*/ 424 w 535"/>
                  <a:gd name="T15" fmla="*/ 84 h 180"/>
                  <a:gd name="T16" fmla="*/ 418 w 535"/>
                  <a:gd name="T17" fmla="*/ 78 h 180"/>
                  <a:gd name="T18" fmla="*/ 406 w 535"/>
                  <a:gd name="T19" fmla="*/ 78 h 180"/>
                  <a:gd name="T20" fmla="*/ 398 w 535"/>
                  <a:gd name="T21" fmla="*/ 79 h 180"/>
                  <a:gd name="T22" fmla="*/ 375 w 535"/>
                  <a:gd name="T23" fmla="*/ 83 h 180"/>
                  <a:gd name="T24" fmla="*/ 349 w 535"/>
                  <a:gd name="T25" fmla="*/ 79 h 180"/>
                  <a:gd name="T26" fmla="*/ 308 w 535"/>
                  <a:gd name="T27" fmla="*/ 68 h 180"/>
                  <a:gd name="T28" fmla="*/ 265 w 535"/>
                  <a:gd name="T29" fmla="*/ 60 h 180"/>
                  <a:gd name="T30" fmla="*/ 224 w 535"/>
                  <a:gd name="T31" fmla="*/ 59 h 180"/>
                  <a:gd name="T32" fmla="*/ 181 w 535"/>
                  <a:gd name="T33" fmla="*/ 70 h 180"/>
                  <a:gd name="T34" fmla="*/ 176 w 535"/>
                  <a:gd name="T35" fmla="*/ 70 h 180"/>
                  <a:gd name="T36" fmla="*/ 162 w 535"/>
                  <a:gd name="T37" fmla="*/ 70 h 180"/>
                  <a:gd name="T38" fmla="*/ 154 w 535"/>
                  <a:gd name="T39" fmla="*/ 68 h 180"/>
                  <a:gd name="T40" fmla="*/ 133 w 535"/>
                  <a:gd name="T41" fmla="*/ 57 h 180"/>
                  <a:gd name="T42" fmla="*/ 122 w 535"/>
                  <a:gd name="T43" fmla="*/ 45 h 180"/>
                  <a:gd name="T44" fmla="*/ 122 w 535"/>
                  <a:gd name="T45" fmla="*/ 41 h 180"/>
                  <a:gd name="T46" fmla="*/ 122 w 535"/>
                  <a:gd name="T47" fmla="*/ 27 h 180"/>
                  <a:gd name="T48" fmla="*/ 117 w 535"/>
                  <a:gd name="T49" fmla="*/ 24 h 180"/>
                  <a:gd name="T50" fmla="*/ 105 w 535"/>
                  <a:gd name="T51" fmla="*/ 27 h 180"/>
                  <a:gd name="T52" fmla="*/ 93 w 535"/>
                  <a:gd name="T53" fmla="*/ 30 h 180"/>
                  <a:gd name="T54" fmla="*/ 74 w 535"/>
                  <a:gd name="T55" fmla="*/ 32 h 180"/>
                  <a:gd name="T56" fmla="*/ 58 w 535"/>
                  <a:gd name="T57" fmla="*/ 25 h 180"/>
                  <a:gd name="T58" fmla="*/ 44 w 535"/>
                  <a:gd name="T59" fmla="*/ 11 h 180"/>
                  <a:gd name="T60" fmla="*/ 38 w 535"/>
                  <a:gd name="T61" fmla="*/ 0 h 180"/>
                  <a:gd name="T62" fmla="*/ 35 w 535"/>
                  <a:gd name="T63" fmla="*/ 13 h 180"/>
                  <a:gd name="T64" fmla="*/ 31 w 535"/>
                  <a:gd name="T65" fmla="*/ 29 h 180"/>
                  <a:gd name="T66" fmla="*/ 22 w 535"/>
                  <a:gd name="T67" fmla="*/ 35 h 180"/>
                  <a:gd name="T68" fmla="*/ 14 w 535"/>
                  <a:gd name="T69" fmla="*/ 33 h 180"/>
                  <a:gd name="T70" fmla="*/ 9 w 535"/>
                  <a:gd name="T71" fmla="*/ 38 h 180"/>
                  <a:gd name="T72" fmla="*/ 6 w 535"/>
                  <a:gd name="T73" fmla="*/ 46 h 180"/>
                  <a:gd name="T74" fmla="*/ 0 w 535"/>
                  <a:gd name="T75" fmla="*/ 75 h 180"/>
                  <a:gd name="T76" fmla="*/ 6 w 535"/>
                  <a:gd name="T77" fmla="*/ 95 h 180"/>
                  <a:gd name="T78" fmla="*/ 24 w 535"/>
                  <a:gd name="T79" fmla="*/ 110 h 180"/>
                  <a:gd name="T80" fmla="*/ 54 w 535"/>
                  <a:gd name="T81" fmla="*/ 114 h 180"/>
                  <a:gd name="T82" fmla="*/ 90 w 535"/>
                  <a:gd name="T83" fmla="*/ 114 h 180"/>
                  <a:gd name="T84" fmla="*/ 162 w 535"/>
                  <a:gd name="T85" fmla="*/ 121 h 180"/>
                  <a:gd name="T86" fmla="*/ 198 w 535"/>
                  <a:gd name="T87" fmla="*/ 127 h 180"/>
                  <a:gd name="T88" fmla="*/ 219 w 535"/>
                  <a:gd name="T89" fmla="*/ 133 h 180"/>
                  <a:gd name="T90" fmla="*/ 230 w 535"/>
                  <a:gd name="T91" fmla="*/ 143 h 180"/>
                  <a:gd name="T92" fmla="*/ 232 w 535"/>
                  <a:gd name="T93" fmla="*/ 146 h 180"/>
                  <a:gd name="T94" fmla="*/ 246 w 535"/>
                  <a:gd name="T95" fmla="*/ 168 h 180"/>
                  <a:gd name="T96" fmla="*/ 263 w 535"/>
                  <a:gd name="T97" fmla="*/ 178 h 180"/>
                  <a:gd name="T98" fmla="*/ 284 w 535"/>
                  <a:gd name="T99" fmla="*/ 180 h 180"/>
                  <a:gd name="T100" fmla="*/ 306 w 535"/>
                  <a:gd name="T101" fmla="*/ 176 h 180"/>
                  <a:gd name="T102" fmla="*/ 394 w 535"/>
                  <a:gd name="T103" fmla="*/ 162 h 180"/>
                  <a:gd name="T104" fmla="*/ 459 w 535"/>
                  <a:gd name="T105" fmla="*/ 159 h 180"/>
                  <a:gd name="T106" fmla="*/ 481 w 535"/>
                  <a:gd name="T107" fmla="*/ 159 h 180"/>
                  <a:gd name="T108" fmla="*/ 499 w 535"/>
                  <a:gd name="T109" fmla="*/ 157 h 180"/>
                  <a:gd name="T110" fmla="*/ 516 w 535"/>
                  <a:gd name="T111" fmla="*/ 154 h 180"/>
                  <a:gd name="T112" fmla="*/ 527 w 535"/>
                  <a:gd name="T113" fmla="*/ 149 h 180"/>
                  <a:gd name="T114" fmla="*/ 533 w 535"/>
                  <a:gd name="T115" fmla="*/ 143 h 180"/>
                  <a:gd name="T116" fmla="*/ 535 w 535"/>
                  <a:gd name="T117" fmla="*/ 133 h 180"/>
                  <a:gd name="T118" fmla="*/ 535 w 535"/>
                  <a:gd name="T119" fmla="*/ 124 h 180"/>
                  <a:gd name="T120" fmla="*/ 529 w 535"/>
                  <a:gd name="T121" fmla="*/ 110 h 180"/>
                  <a:gd name="T122" fmla="*/ 522 w 535"/>
                  <a:gd name="T123" fmla="*/ 103 h 180"/>
                  <a:gd name="T124" fmla="*/ 506 w 535"/>
                  <a:gd name="T125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5" h="180">
                    <a:moveTo>
                      <a:pt x="506" y="102"/>
                    </a:moveTo>
                    <a:lnTo>
                      <a:pt x="506" y="102"/>
                    </a:lnTo>
                    <a:lnTo>
                      <a:pt x="492" y="103"/>
                    </a:lnTo>
                    <a:lnTo>
                      <a:pt x="479" y="106"/>
                    </a:lnTo>
                    <a:lnTo>
                      <a:pt x="456" y="116"/>
                    </a:lnTo>
                    <a:lnTo>
                      <a:pt x="456" y="116"/>
                    </a:lnTo>
                    <a:lnTo>
                      <a:pt x="443" y="121"/>
                    </a:lnTo>
                    <a:lnTo>
                      <a:pt x="438" y="121"/>
                    </a:lnTo>
                    <a:lnTo>
                      <a:pt x="435" y="119"/>
                    </a:lnTo>
                    <a:lnTo>
                      <a:pt x="432" y="118"/>
                    </a:lnTo>
                    <a:lnTo>
                      <a:pt x="429" y="113"/>
                    </a:lnTo>
                    <a:lnTo>
                      <a:pt x="427" y="108"/>
                    </a:lnTo>
                    <a:lnTo>
                      <a:pt x="427" y="100"/>
                    </a:lnTo>
                    <a:lnTo>
                      <a:pt x="427" y="100"/>
                    </a:lnTo>
                    <a:lnTo>
                      <a:pt x="425" y="87"/>
                    </a:lnTo>
                    <a:lnTo>
                      <a:pt x="424" y="84"/>
                    </a:lnTo>
                    <a:lnTo>
                      <a:pt x="421" y="79"/>
                    </a:lnTo>
                    <a:lnTo>
                      <a:pt x="418" y="78"/>
                    </a:lnTo>
                    <a:lnTo>
                      <a:pt x="413" y="78"/>
                    </a:lnTo>
                    <a:lnTo>
                      <a:pt x="406" y="78"/>
                    </a:lnTo>
                    <a:lnTo>
                      <a:pt x="398" y="79"/>
                    </a:lnTo>
                    <a:lnTo>
                      <a:pt x="398" y="79"/>
                    </a:lnTo>
                    <a:lnTo>
                      <a:pt x="387" y="83"/>
                    </a:lnTo>
                    <a:lnTo>
                      <a:pt x="375" y="83"/>
                    </a:lnTo>
                    <a:lnTo>
                      <a:pt x="362" y="81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08" y="68"/>
                    </a:lnTo>
                    <a:lnTo>
                      <a:pt x="287" y="64"/>
                    </a:lnTo>
                    <a:lnTo>
                      <a:pt x="265" y="60"/>
                    </a:lnTo>
                    <a:lnTo>
                      <a:pt x="244" y="59"/>
                    </a:lnTo>
                    <a:lnTo>
                      <a:pt x="224" y="59"/>
                    </a:lnTo>
                    <a:lnTo>
                      <a:pt x="201" y="62"/>
                    </a:lnTo>
                    <a:lnTo>
                      <a:pt x="181" y="70"/>
                    </a:lnTo>
                    <a:lnTo>
                      <a:pt x="181" y="70"/>
                    </a:lnTo>
                    <a:lnTo>
                      <a:pt x="176" y="70"/>
                    </a:lnTo>
                    <a:lnTo>
                      <a:pt x="171" y="72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54" y="68"/>
                    </a:lnTo>
                    <a:lnTo>
                      <a:pt x="147" y="65"/>
                    </a:lnTo>
                    <a:lnTo>
                      <a:pt x="133" y="57"/>
                    </a:lnTo>
                    <a:lnTo>
                      <a:pt x="124" y="49"/>
                    </a:lnTo>
                    <a:lnTo>
                      <a:pt x="122" y="45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4" y="33"/>
                    </a:lnTo>
                    <a:lnTo>
                      <a:pt x="122" y="27"/>
                    </a:lnTo>
                    <a:lnTo>
                      <a:pt x="120" y="25"/>
                    </a:lnTo>
                    <a:lnTo>
                      <a:pt x="117" y="24"/>
                    </a:lnTo>
                    <a:lnTo>
                      <a:pt x="111" y="24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93" y="30"/>
                    </a:lnTo>
                    <a:lnTo>
                      <a:pt x="84" y="32"/>
                    </a:lnTo>
                    <a:lnTo>
                      <a:pt x="74" y="32"/>
                    </a:lnTo>
                    <a:lnTo>
                      <a:pt x="66" y="30"/>
                    </a:lnTo>
                    <a:lnTo>
                      <a:pt x="58" y="25"/>
                    </a:lnTo>
                    <a:lnTo>
                      <a:pt x="51" y="19"/>
                    </a:lnTo>
                    <a:lnTo>
                      <a:pt x="44" y="1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5" y="13"/>
                    </a:lnTo>
                    <a:lnTo>
                      <a:pt x="33" y="24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2" y="35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1" y="35"/>
                    </a:lnTo>
                    <a:lnTo>
                      <a:pt x="9" y="3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1" y="86"/>
                    </a:lnTo>
                    <a:lnTo>
                      <a:pt x="6" y="95"/>
                    </a:lnTo>
                    <a:lnTo>
                      <a:pt x="14" y="103"/>
                    </a:lnTo>
                    <a:lnTo>
                      <a:pt x="24" y="110"/>
                    </a:lnTo>
                    <a:lnTo>
                      <a:pt x="38" y="113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90" y="114"/>
                    </a:lnTo>
                    <a:lnTo>
                      <a:pt x="127" y="118"/>
                    </a:lnTo>
                    <a:lnTo>
                      <a:pt x="162" y="121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208" y="129"/>
                    </a:lnTo>
                    <a:lnTo>
                      <a:pt x="219" y="133"/>
                    </a:lnTo>
                    <a:lnTo>
                      <a:pt x="227" y="138"/>
                    </a:lnTo>
                    <a:lnTo>
                      <a:pt x="230" y="143"/>
                    </a:lnTo>
                    <a:lnTo>
                      <a:pt x="232" y="146"/>
                    </a:lnTo>
                    <a:lnTo>
                      <a:pt x="232" y="146"/>
                    </a:lnTo>
                    <a:lnTo>
                      <a:pt x="238" y="159"/>
                    </a:lnTo>
                    <a:lnTo>
                      <a:pt x="246" y="168"/>
                    </a:lnTo>
                    <a:lnTo>
                      <a:pt x="254" y="175"/>
                    </a:lnTo>
                    <a:lnTo>
                      <a:pt x="263" y="178"/>
                    </a:lnTo>
                    <a:lnTo>
                      <a:pt x="275" y="180"/>
                    </a:lnTo>
                    <a:lnTo>
                      <a:pt x="284" y="180"/>
                    </a:lnTo>
                    <a:lnTo>
                      <a:pt x="306" y="176"/>
                    </a:lnTo>
                    <a:lnTo>
                      <a:pt x="306" y="176"/>
                    </a:lnTo>
                    <a:lnTo>
                      <a:pt x="349" y="168"/>
                    </a:lnTo>
                    <a:lnTo>
                      <a:pt x="394" y="162"/>
                    </a:lnTo>
                    <a:lnTo>
                      <a:pt x="437" y="159"/>
                    </a:lnTo>
                    <a:lnTo>
                      <a:pt x="459" y="159"/>
                    </a:lnTo>
                    <a:lnTo>
                      <a:pt x="481" y="159"/>
                    </a:lnTo>
                    <a:lnTo>
                      <a:pt x="481" y="159"/>
                    </a:lnTo>
                    <a:lnTo>
                      <a:pt x="491" y="159"/>
                    </a:lnTo>
                    <a:lnTo>
                      <a:pt x="499" y="157"/>
                    </a:lnTo>
                    <a:lnTo>
                      <a:pt x="516" y="154"/>
                    </a:lnTo>
                    <a:lnTo>
                      <a:pt x="516" y="154"/>
                    </a:lnTo>
                    <a:lnTo>
                      <a:pt x="522" y="153"/>
                    </a:lnTo>
                    <a:lnTo>
                      <a:pt x="527" y="149"/>
                    </a:lnTo>
                    <a:lnTo>
                      <a:pt x="530" y="146"/>
                    </a:lnTo>
                    <a:lnTo>
                      <a:pt x="533" y="143"/>
                    </a:lnTo>
                    <a:lnTo>
                      <a:pt x="535" y="138"/>
                    </a:lnTo>
                    <a:lnTo>
                      <a:pt x="535" y="133"/>
                    </a:lnTo>
                    <a:lnTo>
                      <a:pt x="535" y="124"/>
                    </a:lnTo>
                    <a:lnTo>
                      <a:pt x="535" y="124"/>
                    </a:lnTo>
                    <a:lnTo>
                      <a:pt x="532" y="113"/>
                    </a:lnTo>
                    <a:lnTo>
                      <a:pt x="529" y="110"/>
                    </a:lnTo>
                    <a:lnTo>
                      <a:pt x="526" y="106"/>
                    </a:lnTo>
                    <a:lnTo>
                      <a:pt x="522" y="103"/>
                    </a:lnTo>
                    <a:lnTo>
                      <a:pt x="518" y="102"/>
                    </a:lnTo>
                    <a:lnTo>
                      <a:pt x="506" y="102"/>
                    </a:lnTo>
                    <a:lnTo>
                      <a:pt x="506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2" name="Freeform 154">
                <a:extLst>
                  <a:ext uri="{FF2B5EF4-FFF2-40B4-BE49-F238E27FC236}">
                    <a16:creationId xmlns:a16="http://schemas.microsoft.com/office/drawing/2014/main" id="{318EE081-7E16-ECFE-A57E-821E9C01B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3363"/>
                <a:ext cx="130" cy="131"/>
              </a:xfrm>
              <a:custGeom>
                <a:avLst/>
                <a:gdLst>
                  <a:gd name="T0" fmla="*/ 35 w 260"/>
                  <a:gd name="T1" fmla="*/ 178 h 262"/>
                  <a:gd name="T2" fmla="*/ 63 w 260"/>
                  <a:gd name="T3" fmla="*/ 189 h 262"/>
                  <a:gd name="T4" fmla="*/ 81 w 260"/>
                  <a:gd name="T5" fmla="*/ 209 h 262"/>
                  <a:gd name="T6" fmla="*/ 93 w 260"/>
                  <a:gd name="T7" fmla="*/ 233 h 262"/>
                  <a:gd name="T8" fmla="*/ 103 w 260"/>
                  <a:gd name="T9" fmla="*/ 262 h 262"/>
                  <a:gd name="T10" fmla="*/ 114 w 260"/>
                  <a:gd name="T11" fmla="*/ 241 h 262"/>
                  <a:gd name="T12" fmla="*/ 117 w 260"/>
                  <a:gd name="T13" fmla="*/ 236 h 262"/>
                  <a:gd name="T14" fmla="*/ 143 w 260"/>
                  <a:gd name="T15" fmla="*/ 216 h 262"/>
                  <a:gd name="T16" fmla="*/ 160 w 260"/>
                  <a:gd name="T17" fmla="*/ 206 h 262"/>
                  <a:gd name="T18" fmla="*/ 179 w 260"/>
                  <a:gd name="T19" fmla="*/ 203 h 262"/>
                  <a:gd name="T20" fmla="*/ 190 w 260"/>
                  <a:gd name="T21" fmla="*/ 205 h 262"/>
                  <a:gd name="T22" fmla="*/ 208 w 260"/>
                  <a:gd name="T23" fmla="*/ 206 h 262"/>
                  <a:gd name="T24" fmla="*/ 224 w 260"/>
                  <a:gd name="T25" fmla="*/ 203 h 262"/>
                  <a:gd name="T26" fmla="*/ 236 w 260"/>
                  <a:gd name="T27" fmla="*/ 195 h 262"/>
                  <a:gd name="T28" fmla="*/ 241 w 260"/>
                  <a:gd name="T29" fmla="*/ 187 h 262"/>
                  <a:gd name="T30" fmla="*/ 252 w 260"/>
                  <a:gd name="T31" fmla="*/ 152 h 262"/>
                  <a:gd name="T32" fmla="*/ 260 w 260"/>
                  <a:gd name="T33" fmla="*/ 116 h 262"/>
                  <a:gd name="T34" fmla="*/ 257 w 260"/>
                  <a:gd name="T35" fmla="*/ 114 h 262"/>
                  <a:gd name="T36" fmla="*/ 252 w 260"/>
                  <a:gd name="T37" fmla="*/ 111 h 262"/>
                  <a:gd name="T38" fmla="*/ 230 w 260"/>
                  <a:gd name="T39" fmla="*/ 98 h 262"/>
                  <a:gd name="T40" fmla="*/ 193 w 260"/>
                  <a:gd name="T41" fmla="*/ 66 h 262"/>
                  <a:gd name="T42" fmla="*/ 178 w 260"/>
                  <a:gd name="T43" fmla="*/ 46 h 262"/>
                  <a:gd name="T44" fmla="*/ 152 w 260"/>
                  <a:gd name="T45" fmla="*/ 19 h 262"/>
                  <a:gd name="T46" fmla="*/ 120 w 260"/>
                  <a:gd name="T47" fmla="*/ 0 h 262"/>
                  <a:gd name="T48" fmla="*/ 117 w 260"/>
                  <a:gd name="T49" fmla="*/ 12 h 262"/>
                  <a:gd name="T50" fmla="*/ 104 w 260"/>
                  <a:gd name="T51" fmla="*/ 35 h 262"/>
                  <a:gd name="T52" fmla="*/ 85 w 260"/>
                  <a:gd name="T53" fmla="*/ 50 h 262"/>
                  <a:gd name="T54" fmla="*/ 63 w 260"/>
                  <a:gd name="T55" fmla="*/ 63 h 262"/>
                  <a:gd name="T56" fmla="*/ 52 w 260"/>
                  <a:gd name="T57" fmla="*/ 68 h 262"/>
                  <a:gd name="T58" fmla="*/ 38 w 260"/>
                  <a:gd name="T59" fmla="*/ 77 h 262"/>
                  <a:gd name="T60" fmla="*/ 22 w 260"/>
                  <a:gd name="T61" fmla="*/ 100 h 262"/>
                  <a:gd name="T62" fmla="*/ 9 w 260"/>
                  <a:gd name="T63" fmla="*/ 111 h 262"/>
                  <a:gd name="T64" fmla="*/ 0 w 260"/>
                  <a:gd name="T65" fmla="*/ 114 h 262"/>
                  <a:gd name="T66" fmla="*/ 0 w 260"/>
                  <a:gd name="T67" fmla="*/ 124 h 262"/>
                  <a:gd name="T68" fmla="*/ 6 w 260"/>
                  <a:gd name="T69" fmla="*/ 139 h 262"/>
                  <a:gd name="T70" fmla="*/ 17 w 260"/>
                  <a:gd name="T71" fmla="*/ 163 h 262"/>
                  <a:gd name="T72" fmla="*/ 28 w 260"/>
                  <a:gd name="T73" fmla="*/ 174 h 262"/>
                  <a:gd name="T74" fmla="*/ 35 w 260"/>
                  <a:gd name="T75" fmla="*/ 17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2">
                    <a:moveTo>
                      <a:pt x="35" y="178"/>
                    </a:moveTo>
                    <a:lnTo>
                      <a:pt x="35" y="178"/>
                    </a:lnTo>
                    <a:lnTo>
                      <a:pt x="50" y="182"/>
                    </a:lnTo>
                    <a:lnTo>
                      <a:pt x="63" y="189"/>
                    </a:lnTo>
                    <a:lnTo>
                      <a:pt x="73" y="198"/>
                    </a:lnTo>
                    <a:lnTo>
                      <a:pt x="81" y="209"/>
                    </a:lnTo>
                    <a:lnTo>
                      <a:pt x="87" y="220"/>
                    </a:lnTo>
                    <a:lnTo>
                      <a:pt x="93" y="233"/>
                    </a:lnTo>
                    <a:lnTo>
                      <a:pt x="103" y="262"/>
                    </a:lnTo>
                    <a:lnTo>
                      <a:pt x="103" y="262"/>
                    </a:lnTo>
                    <a:lnTo>
                      <a:pt x="111" y="247"/>
                    </a:lnTo>
                    <a:lnTo>
                      <a:pt x="114" y="241"/>
                    </a:lnTo>
                    <a:lnTo>
                      <a:pt x="117" y="236"/>
                    </a:lnTo>
                    <a:lnTo>
                      <a:pt x="117" y="236"/>
                    </a:lnTo>
                    <a:lnTo>
                      <a:pt x="133" y="222"/>
                    </a:lnTo>
                    <a:lnTo>
                      <a:pt x="143" y="216"/>
                    </a:lnTo>
                    <a:lnTo>
                      <a:pt x="151" y="211"/>
                    </a:lnTo>
                    <a:lnTo>
                      <a:pt x="160" y="206"/>
                    </a:lnTo>
                    <a:lnTo>
                      <a:pt x="170" y="203"/>
                    </a:lnTo>
                    <a:lnTo>
                      <a:pt x="179" y="203"/>
                    </a:lnTo>
                    <a:lnTo>
                      <a:pt x="190" y="205"/>
                    </a:lnTo>
                    <a:lnTo>
                      <a:pt x="190" y="205"/>
                    </a:lnTo>
                    <a:lnTo>
                      <a:pt x="200" y="206"/>
                    </a:lnTo>
                    <a:lnTo>
                      <a:pt x="208" y="206"/>
                    </a:lnTo>
                    <a:lnTo>
                      <a:pt x="217" y="205"/>
                    </a:lnTo>
                    <a:lnTo>
                      <a:pt x="224" y="203"/>
                    </a:lnTo>
                    <a:lnTo>
                      <a:pt x="232" y="198"/>
                    </a:lnTo>
                    <a:lnTo>
                      <a:pt x="236" y="195"/>
                    </a:lnTo>
                    <a:lnTo>
                      <a:pt x="239" y="192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52" y="152"/>
                    </a:lnTo>
                    <a:lnTo>
                      <a:pt x="257" y="135"/>
                    </a:lnTo>
                    <a:lnTo>
                      <a:pt x="260" y="116"/>
                    </a:lnTo>
                    <a:lnTo>
                      <a:pt x="260" y="116"/>
                    </a:lnTo>
                    <a:lnTo>
                      <a:pt x="257" y="114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41" y="104"/>
                    </a:lnTo>
                    <a:lnTo>
                      <a:pt x="230" y="98"/>
                    </a:lnTo>
                    <a:lnTo>
                      <a:pt x="211" y="84"/>
                    </a:lnTo>
                    <a:lnTo>
                      <a:pt x="193" y="66"/>
                    </a:lnTo>
                    <a:lnTo>
                      <a:pt x="178" y="46"/>
                    </a:lnTo>
                    <a:lnTo>
                      <a:pt x="178" y="46"/>
                    </a:lnTo>
                    <a:lnTo>
                      <a:pt x="165" y="31"/>
                    </a:lnTo>
                    <a:lnTo>
                      <a:pt x="152" y="19"/>
                    </a:lnTo>
                    <a:lnTo>
                      <a:pt x="138" y="9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7" y="12"/>
                    </a:lnTo>
                    <a:lnTo>
                      <a:pt x="111" y="25"/>
                    </a:lnTo>
                    <a:lnTo>
                      <a:pt x="104" y="35"/>
                    </a:lnTo>
                    <a:lnTo>
                      <a:pt x="95" y="43"/>
                    </a:lnTo>
                    <a:lnTo>
                      <a:pt x="85" y="50"/>
                    </a:lnTo>
                    <a:lnTo>
                      <a:pt x="76" y="57"/>
                    </a:lnTo>
                    <a:lnTo>
                      <a:pt x="63" y="63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44" y="71"/>
                    </a:lnTo>
                    <a:lnTo>
                      <a:pt x="38" y="77"/>
                    </a:lnTo>
                    <a:lnTo>
                      <a:pt x="27" y="92"/>
                    </a:lnTo>
                    <a:lnTo>
                      <a:pt x="22" y="100"/>
                    </a:lnTo>
                    <a:lnTo>
                      <a:pt x="15" y="106"/>
                    </a:lnTo>
                    <a:lnTo>
                      <a:pt x="9" y="11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6" y="139"/>
                    </a:lnTo>
                    <a:lnTo>
                      <a:pt x="14" y="155"/>
                    </a:lnTo>
                    <a:lnTo>
                      <a:pt x="17" y="163"/>
                    </a:lnTo>
                    <a:lnTo>
                      <a:pt x="22" y="170"/>
                    </a:lnTo>
                    <a:lnTo>
                      <a:pt x="28" y="174"/>
                    </a:lnTo>
                    <a:lnTo>
                      <a:pt x="35" y="178"/>
                    </a:lnTo>
                    <a:lnTo>
                      <a:pt x="35" y="178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3" name="Freeform 155">
                <a:extLst>
                  <a:ext uri="{FF2B5EF4-FFF2-40B4-BE49-F238E27FC236}">
                    <a16:creationId xmlns:a16="http://schemas.microsoft.com/office/drawing/2014/main" id="{7BD217B1-A00B-204D-524C-E65126C96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" y="1725"/>
                <a:ext cx="94" cy="121"/>
              </a:xfrm>
              <a:custGeom>
                <a:avLst/>
                <a:gdLst>
                  <a:gd name="T0" fmla="*/ 146 w 188"/>
                  <a:gd name="T1" fmla="*/ 35 h 243"/>
                  <a:gd name="T2" fmla="*/ 150 w 188"/>
                  <a:gd name="T3" fmla="*/ 32 h 243"/>
                  <a:gd name="T4" fmla="*/ 162 w 188"/>
                  <a:gd name="T5" fmla="*/ 33 h 243"/>
                  <a:gd name="T6" fmla="*/ 169 w 188"/>
                  <a:gd name="T7" fmla="*/ 33 h 243"/>
                  <a:gd name="T8" fmla="*/ 181 w 188"/>
                  <a:gd name="T9" fmla="*/ 27 h 243"/>
                  <a:gd name="T10" fmla="*/ 186 w 188"/>
                  <a:gd name="T11" fmla="*/ 24 h 243"/>
                  <a:gd name="T12" fmla="*/ 188 w 188"/>
                  <a:gd name="T13" fmla="*/ 16 h 243"/>
                  <a:gd name="T14" fmla="*/ 188 w 188"/>
                  <a:gd name="T15" fmla="*/ 13 h 243"/>
                  <a:gd name="T16" fmla="*/ 181 w 188"/>
                  <a:gd name="T17" fmla="*/ 6 h 243"/>
                  <a:gd name="T18" fmla="*/ 169 w 188"/>
                  <a:gd name="T19" fmla="*/ 0 h 243"/>
                  <a:gd name="T20" fmla="*/ 162 w 188"/>
                  <a:gd name="T21" fmla="*/ 6 h 243"/>
                  <a:gd name="T22" fmla="*/ 150 w 188"/>
                  <a:gd name="T23" fmla="*/ 14 h 243"/>
                  <a:gd name="T24" fmla="*/ 126 w 188"/>
                  <a:gd name="T25" fmla="*/ 21 h 243"/>
                  <a:gd name="T26" fmla="*/ 108 w 188"/>
                  <a:gd name="T27" fmla="*/ 22 h 243"/>
                  <a:gd name="T28" fmla="*/ 81 w 188"/>
                  <a:gd name="T29" fmla="*/ 27 h 243"/>
                  <a:gd name="T30" fmla="*/ 57 w 188"/>
                  <a:gd name="T31" fmla="*/ 38 h 243"/>
                  <a:gd name="T32" fmla="*/ 37 w 188"/>
                  <a:gd name="T33" fmla="*/ 54 h 243"/>
                  <a:gd name="T34" fmla="*/ 19 w 188"/>
                  <a:gd name="T35" fmla="*/ 73 h 243"/>
                  <a:gd name="T36" fmla="*/ 7 w 188"/>
                  <a:gd name="T37" fmla="*/ 97 h 243"/>
                  <a:gd name="T38" fmla="*/ 0 w 188"/>
                  <a:gd name="T39" fmla="*/ 121 h 243"/>
                  <a:gd name="T40" fmla="*/ 0 w 188"/>
                  <a:gd name="T41" fmla="*/ 146 h 243"/>
                  <a:gd name="T42" fmla="*/ 7 w 188"/>
                  <a:gd name="T43" fmla="*/ 172 h 243"/>
                  <a:gd name="T44" fmla="*/ 13 w 188"/>
                  <a:gd name="T45" fmla="*/ 186 h 243"/>
                  <a:gd name="T46" fmla="*/ 18 w 188"/>
                  <a:gd name="T47" fmla="*/ 208 h 243"/>
                  <a:gd name="T48" fmla="*/ 15 w 188"/>
                  <a:gd name="T49" fmla="*/ 222 h 243"/>
                  <a:gd name="T50" fmla="*/ 10 w 188"/>
                  <a:gd name="T51" fmla="*/ 230 h 243"/>
                  <a:gd name="T52" fmla="*/ 7 w 188"/>
                  <a:gd name="T53" fmla="*/ 237 h 243"/>
                  <a:gd name="T54" fmla="*/ 8 w 188"/>
                  <a:gd name="T55" fmla="*/ 242 h 243"/>
                  <a:gd name="T56" fmla="*/ 21 w 188"/>
                  <a:gd name="T57" fmla="*/ 242 h 243"/>
                  <a:gd name="T58" fmla="*/ 29 w 188"/>
                  <a:gd name="T59" fmla="*/ 238 h 243"/>
                  <a:gd name="T60" fmla="*/ 42 w 188"/>
                  <a:gd name="T61" fmla="*/ 230 h 243"/>
                  <a:gd name="T62" fmla="*/ 46 w 188"/>
                  <a:gd name="T63" fmla="*/ 222 h 243"/>
                  <a:gd name="T64" fmla="*/ 59 w 188"/>
                  <a:gd name="T65" fmla="*/ 195 h 243"/>
                  <a:gd name="T66" fmla="*/ 78 w 188"/>
                  <a:gd name="T67" fmla="*/ 173 h 243"/>
                  <a:gd name="T68" fmla="*/ 123 w 188"/>
                  <a:gd name="T69" fmla="*/ 134 h 243"/>
                  <a:gd name="T70" fmla="*/ 127 w 188"/>
                  <a:gd name="T71" fmla="*/ 129 h 243"/>
                  <a:gd name="T72" fmla="*/ 130 w 188"/>
                  <a:gd name="T73" fmla="*/ 122 h 243"/>
                  <a:gd name="T74" fmla="*/ 127 w 188"/>
                  <a:gd name="T75" fmla="*/ 118 h 243"/>
                  <a:gd name="T76" fmla="*/ 123 w 188"/>
                  <a:gd name="T77" fmla="*/ 116 h 243"/>
                  <a:gd name="T78" fmla="*/ 116 w 188"/>
                  <a:gd name="T79" fmla="*/ 113 h 243"/>
                  <a:gd name="T80" fmla="*/ 115 w 188"/>
                  <a:gd name="T81" fmla="*/ 105 h 243"/>
                  <a:gd name="T82" fmla="*/ 116 w 188"/>
                  <a:gd name="T83" fmla="*/ 95 h 243"/>
                  <a:gd name="T84" fmla="*/ 130 w 188"/>
                  <a:gd name="T85" fmla="*/ 70 h 243"/>
                  <a:gd name="T86" fmla="*/ 145 w 188"/>
                  <a:gd name="T87" fmla="*/ 45 h 243"/>
                  <a:gd name="T88" fmla="*/ 146 w 188"/>
                  <a:gd name="T89" fmla="*/ 3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243">
                    <a:moveTo>
                      <a:pt x="146" y="35"/>
                    </a:moveTo>
                    <a:lnTo>
                      <a:pt x="146" y="35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6" y="32"/>
                    </a:lnTo>
                    <a:lnTo>
                      <a:pt x="162" y="33"/>
                    </a:lnTo>
                    <a:lnTo>
                      <a:pt x="165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81" y="27"/>
                    </a:lnTo>
                    <a:lnTo>
                      <a:pt x="184" y="26"/>
                    </a:lnTo>
                    <a:lnTo>
                      <a:pt x="186" y="24"/>
                    </a:lnTo>
                    <a:lnTo>
                      <a:pt x="188" y="21"/>
                    </a:lnTo>
                    <a:lnTo>
                      <a:pt x="188" y="16"/>
                    </a:lnTo>
                    <a:lnTo>
                      <a:pt x="188" y="16"/>
                    </a:lnTo>
                    <a:lnTo>
                      <a:pt x="188" y="13"/>
                    </a:lnTo>
                    <a:lnTo>
                      <a:pt x="186" y="11"/>
                    </a:lnTo>
                    <a:lnTo>
                      <a:pt x="181" y="6"/>
                    </a:lnTo>
                    <a:lnTo>
                      <a:pt x="175" y="5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62" y="6"/>
                    </a:lnTo>
                    <a:lnTo>
                      <a:pt x="156" y="11"/>
                    </a:lnTo>
                    <a:lnTo>
                      <a:pt x="150" y="14"/>
                    </a:lnTo>
                    <a:lnTo>
                      <a:pt x="142" y="18"/>
                    </a:lnTo>
                    <a:lnTo>
                      <a:pt x="126" y="21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94" y="24"/>
                    </a:lnTo>
                    <a:lnTo>
                      <a:pt x="81" y="27"/>
                    </a:lnTo>
                    <a:lnTo>
                      <a:pt x="69" y="32"/>
                    </a:lnTo>
                    <a:lnTo>
                      <a:pt x="57" y="38"/>
                    </a:lnTo>
                    <a:lnTo>
                      <a:pt x="46" y="46"/>
                    </a:lnTo>
                    <a:lnTo>
                      <a:pt x="37" y="54"/>
                    </a:lnTo>
                    <a:lnTo>
                      <a:pt x="27" y="64"/>
                    </a:lnTo>
                    <a:lnTo>
                      <a:pt x="19" y="73"/>
                    </a:lnTo>
                    <a:lnTo>
                      <a:pt x="13" y="84"/>
                    </a:lnTo>
                    <a:lnTo>
                      <a:pt x="7" y="97"/>
                    </a:lnTo>
                    <a:lnTo>
                      <a:pt x="3" y="108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59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13" y="186"/>
                    </a:lnTo>
                    <a:lnTo>
                      <a:pt x="18" y="200"/>
                    </a:lnTo>
                    <a:lnTo>
                      <a:pt x="18" y="208"/>
                    </a:lnTo>
                    <a:lnTo>
                      <a:pt x="16" y="215"/>
                    </a:lnTo>
                    <a:lnTo>
                      <a:pt x="15" y="222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7" y="234"/>
                    </a:lnTo>
                    <a:lnTo>
                      <a:pt x="7" y="237"/>
                    </a:lnTo>
                    <a:lnTo>
                      <a:pt x="7" y="240"/>
                    </a:lnTo>
                    <a:lnTo>
                      <a:pt x="8" y="242"/>
                    </a:lnTo>
                    <a:lnTo>
                      <a:pt x="15" y="243"/>
                    </a:lnTo>
                    <a:lnTo>
                      <a:pt x="21" y="242"/>
                    </a:lnTo>
                    <a:lnTo>
                      <a:pt x="21" y="242"/>
                    </a:lnTo>
                    <a:lnTo>
                      <a:pt x="29" y="238"/>
                    </a:lnTo>
                    <a:lnTo>
                      <a:pt x="37" y="235"/>
                    </a:lnTo>
                    <a:lnTo>
                      <a:pt x="42" y="230"/>
                    </a:lnTo>
                    <a:lnTo>
                      <a:pt x="46" y="222"/>
                    </a:lnTo>
                    <a:lnTo>
                      <a:pt x="46" y="222"/>
                    </a:lnTo>
                    <a:lnTo>
                      <a:pt x="53" y="208"/>
                    </a:lnTo>
                    <a:lnTo>
                      <a:pt x="59" y="195"/>
                    </a:lnTo>
                    <a:lnTo>
                      <a:pt x="69" y="183"/>
                    </a:lnTo>
                    <a:lnTo>
                      <a:pt x="78" y="173"/>
                    </a:lnTo>
                    <a:lnTo>
                      <a:pt x="100" y="153"/>
                    </a:lnTo>
                    <a:lnTo>
                      <a:pt x="123" y="134"/>
                    </a:lnTo>
                    <a:lnTo>
                      <a:pt x="123" y="134"/>
                    </a:lnTo>
                    <a:lnTo>
                      <a:pt x="127" y="129"/>
                    </a:lnTo>
                    <a:lnTo>
                      <a:pt x="130" y="126"/>
                    </a:lnTo>
                    <a:lnTo>
                      <a:pt x="130" y="122"/>
                    </a:lnTo>
                    <a:lnTo>
                      <a:pt x="130" y="121"/>
                    </a:lnTo>
                    <a:lnTo>
                      <a:pt x="127" y="118"/>
                    </a:lnTo>
                    <a:lnTo>
                      <a:pt x="123" y="116"/>
                    </a:lnTo>
                    <a:lnTo>
                      <a:pt x="123" y="116"/>
                    </a:lnTo>
                    <a:lnTo>
                      <a:pt x="119" y="114"/>
                    </a:lnTo>
                    <a:lnTo>
                      <a:pt x="116" y="113"/>
                    </a:lnTo>
                    <a:lnTo>
                      <a:pt x="115" y="110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95"/>
                    </a:lnTo>
                    <a:lnTo>
                      <a:pt x="121" y="87"/>
                    </a:lnTo>
                    <a:lnTo>
                      <a:pt x="130" y="70"/>
                    </a:lnTo>
                    <a:lnTo>
                      <a:pt x="140" y="54"/>
                    </a:lnTo>
                    <a:lnTo>
                      <a:pt x="145" y="45"/>
                    </a:lnTo>
                    <a:lnTo>
                      <a:pt x="146" y="35"/>
                    </a:lnTo>
                    <a:lnTo>
                      <a:pt x="146" y="3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4" name="Freeform 156">
                <a:extLst>
                  <a:ext uri="{FF2B5EF4-FFF2-40B4-BE49-F238E27FC236}">
                    <a16:creationId xmlns:a16="http://schemas.microsoft.com/office/drawing/2014/main" id="{2178253D-6BF5-E9E9-F533-84A5A07F6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1655"/>
                <a:ext cx="120" cy="82"/>
              </a:xfrm>
              <a:custGeom>
                <a:avLst/>
                <a:gdLst>
                  <a:gd name="T0" fmla="*/ 1 w 240"/>
                  <a:gd name="T1" fmla="*/ 40 h 164"/>
                  <a:gd name="T2" fmla="*/ 8 w 240"/>
                  <a:gd name="T3" fmla="*/ 54 h 164"/>
                  <a:gd name="T4" fmla="*/ 11 w 240"/>
                  <a:gd name="T5" fmla="*/ 76 h 164"/>
                  <a:gd name="T6" fmla="*/ 16 w 240"/>
                  <a:gd name="T7" fmla="*/ 89 h 164"/>
                  <a:gd name="T8" fmla="*/ 20 w 240"/>
                  <a:gd name="T9" fmla="*/ 94 h 164"/>
                  <a:gd name="T10" fmla="*/ 32 w 240"/>
                  <a:gd name="T11" fmla="*/ 103 h 164"/>
                  <a:gd name="T12" fmla="*/ 38 w 240"/>
                  <a:gd name="T13" fmla="*/ 114 h 164"/>
                  <a:gd name="T14" fmla="*/ 38 w 240"/>
                  <a:gd name="T15" fmla="*/ 125 h 164"/>
                  <a:gd name="T16" fmla="*/ 32 w 240"/>
                  <a:gd name="T17" fmla="*/ 138 h 164"/>
                  <a:gd name="T18" fmla="*/ 30 w 240"/>
                  <a:gd name="T19" fmla="*/ 144 h 164"/>
                  <a:gd name="T20" fmla="*/ 30 w 240"/>
                  <a:gd name="T21" fmla="*/ 157 h 164"/>
                  <a:gd name="T22" fmla="*/ 35 w 240"/>
                  <a:gd name="T23" fmla="*/ 162 h 164"/>
                  <a:gd name="T24" fmla="*/ 38 w 240"/>
                  <a:gd name="T25" fmla="*/ 164 h 164"/>
                  <a:gd name="T26" fmla="*/ 48 w 240"/>
                  <a:gd name="T27" fmla="*/ 160 h 164"/>
                  <a:gd name="T28" fmla="*/ 57 w 240"/>
                  <a:gd name="T29" fmla="*/ 149 h 164"/>
                  <a:gd name="T30" fmla="*/ 62 w 240"/>
                  <a:gd name="T31" fmla="*/ 140 h 164"/>
                  <a:gd name="T32" fmla="*/ 67 w 240"/>
                  <a:gd name="T33" fmla="*/ 130 h 164"/>
                  <a:gd name="T34" fmla="*/ 68 w 240"/>
                  <a:gd name="T35" fmla="*/ 122 h 164"/>
                  <a:gd name="T36" fmla="*/ 75 w 240"/>
                  <a:gd name="T37" fmla="*/ 111 h 164"/>
                  <a:gd name="T38" fmla="*/ 84 w 240"/>
                  <a:gd name="T39" fmla="*/ 103 h 164"/>
                  <a:gd name="T40" fmla="*/ 95 w 240"/>
                  <a:gd name="T41" fmla="*/ 98 h 164"/>
                  <a:gd name="T42" fmla="*/ 102 w 240"/>
                  <a:gd name="T43" fmla="*/ 98 h 164"/>
                  <a:gd name="T44" fmla="*/ 130 w 240"/>
                  <a:gd name="T45" fmla="*/ 97 h 164"/>
                  <a:gd name="T46" fmla="*/ 157 w 240"/>
                  <a:gd name="T47" fmla="*/ 87 h 164"/>
                  <a:gd name="T48" fmla="*/ 206 w 240"/>
                  <a:gd name="T49" fmla="*/ 59 h 164"/>
                  <a:gd name="T50" fmla="*/ 216 w 240"/>
                  <a:gd name="T51" fmla="*/ 52 h 164"/>
                  <a:gd name="T52" fmla="*/ 225 w 240"/>
                  <a:gd name="T53" fmla="*/ 36 h 164"/>
                  <a:gd name="T54" fmla="*/ 230 w 240"/>
                  <a:gd name="T55" fmla="*/ 30 h 164"/>
                  <a:gd name="T56" fmla="*/ 238 w 240"/>
                  <a:gd name="T57" fmla="*/ 22 h 164"/>
                  <a:gd name="T58" fmla="*/ 238 w 240"/>
                  <a:gd name="T59" fmla="*/ 11 h 164"/>
                  <a:gd name="T60" fmla="*/ 237 w 240"/>
                  <a:gd name="T61" fmla="*/ 6 h 164"/>
                  <a:gd name="T62" fmla="*/ 227 w 240"/>
                  <a:gd name="T63" fmla="*/ 0 h 164"/>
                  <a:gd name="T64" fmla="*/ 221 w 240"/>
                  <a:gd name="T65" fmla="*/ 0 h 164"/>
                  <a:gd name="T66" fmla="*/ 202 w 240"/>
                  <a:gd name="T67" fmla="*/ 2 h 164"/>
                  <a:gd name="T68" fmla="*/ 198 w 240"/>
                  <a:gd name="T69" fmla="*/ 5 h 164"/>
                  <a:gd name="T70" fmla="*/ 198 w 240"/>
                  <a:gd name="T71" fmla="*/ 14 h 164"/>
                  <a:gd name="T72" fmla="*/ 194 w 240"/>
                  <a:gd name="T73" fmla="*/ 24 h 164"/>
                  <a:gd name="T74" fmla="*/ 179 w 240"/>
                  <a:gd name="T75" fmla="*/ 19 h 164"/>
                  <a:gd name="T76" fmla="*/ 173 w 240"/>
                  <a:gd name="T77" fmla="*/ 16 h 164"/>
                  <a:gd name="T78" fmla="*/ 124 w 240"/>
                  <a:gd name="T79" fmla="*/ 13 h 164"/>
                  <a:gd name="T80" fmla="*/ 100 w 240"/>
                  <a:gd name="T81" fmla="*/ 14 h 164"/>
                  <a:gd name="T82" fmla="*/ 76 w 240"/>
                  <a:gd name="T83" fmla="*/ 22 h 164"/>
                  <a:gd name="T84" fmla="*/ 62 w 240"/>
                  <a:gd name="T85" fmla="*/ 29 h 164"/>
                  <a:gd name="T86" fmla="*/ 41 w 240"/>
                  <a:gd name="T87" fmla="*/ 36 h 164"/>
                  <a:gd name="T88" fmla="*/ 25 w 240"/>
                  <a:gd name="T89" fmla="*/ 35 h 164"/>
                  <a:gd name="T90" fmla="*/ 17 w 240"/>
                  <a:gd name="T91" fmla="*/ 30 h 164"/>
                  <a:gd name="T92" fmla="*/ 5 w 240"/>
                  <a:gd name="T93" fmla="*/ 33 h 164"/>
                  <a:gd name="T94" fmla="*/ 0 w 240"/>
                  <a:gd name="T95" fmla="*/ 36 h 164"/>
                  <a:gd name="T96" fmla="*/ 1 w 240"/>
                  <a:gd name="T97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" h="164">
                    <a:moveTo>
                      <a:pt x="1" y="40"/>
                    </a:moveTo>
                    <a:lnTo>
                      <a:pt x="1" y="40"/>
                    </a:lnTo>
                    <a:lnTo>
                      <a:pt x="6" y="46"/>
                    </a:lnTo>
                    <a:lnTo>
                      <a:pt x="8" y="54"/>
                    </a:lnTo>
                    <a:lnTo>
                      <a:pt x="9" y="68"/>
                    </a:lnTo>
                    <a:lnTo>
                      <a:pt x="11" y="76"/>
                    </a:lnTo>
                    <a:lnTo>
                      <a:pt x="13" y="83"/>
                    </a:lnTo>
                    <a:lnTo>
                      <a:pt x="16" y="89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7" y="98"/>
                    </a:lnTo>
                    <a:lnTo>
                      <a:pt x="32" y="103"/>
                    </a:lnTo>
                    <a:lnTo>
                      <a:pt x="35" y="108"/>
                    </a:lnTo>
                    <a:lnTo>
                      <a:pt x="38" y="114"/>
                    </a:lnTo>
                    <a:lnTo>
                      <a:pt x="38" y="119"/>
                    </a:lnTo>
                    <a:lnTo>
                      <a:pt x="38" y="125"/>
                    </a:lnTo>
                    <a:lnTo>
                      <a:pt x="35" y="132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0" y="144"/>
                    </a:lnTo>
                    <a:lnTo>
                      <a:pt x="28" y="151"/>
                    </a:lnTo>
                    <a:lnTo>
                      <a:pt x="30" y="157"/>
                    </a:lnTo>
                    <a:lnTo>
                      <a:pt x="32" y="160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38" y="164"/>
                    </a:lnTo>
                    <a:lnTo>
                      <a:pt x="41" y="164"/>
                    </a:lnTo>
                    <a:lnTo>
                      <a:pt x="48" y="160"/>
                    </a:lnTo>
                    <a:lnTo>
                      <a:pt x="52" y="156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62" y="140"/>
                    </a:lnTo>
                    <a:lnTo>
                      <a:pt x="65" y="135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8" y="122"/>
                    </a:lnTo>
                    <a:lnTo>
                      <a:pt x="71" y="116"/>
                    </a:lnTo>
                    <a:lnTo>
                      <a:pt x="75" y="111"/>
                    </a:lnTo>
                    <a:lnTo>
                      <a:pt x="79" y="106"/>
                    </a:lnTo>
                    <a:lnTo>
                      <a:pt x="84" y="103"/>
                    </a:lnTo>
                    <a:lnTo>
                      <a:pt x="89" y="100"/>
                    </a:lnTo>
                    <a:lnTo>
                      <a:pt x="95" y="98"/>
                    </a:lnTo>
                    <a:lnTo>
                      <a:pt x="102" y="98"/>
                    </a:lnTo>
                    <a:lnTo>
                      <a:pt x="102" y="98"/>
                    </a:lnTo>
                    <a:lnTo>
                      <a:pt x="116" y="98"/>
                    </a:lnTo>
                    <a:lnTo>
                      <a:pt x="130" y="97"/>
                    </a:lnTo>
                    <a:lnTo>
                      <a:pt x="144" y="92"/>
                    </a:lnTo>
                    <a:lnTo>
                      <a:pt x="157" y="87"/>
                    </a:lnTo>
                    <a:lnTo>
                      <a:pt x="183" y="75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16" y="52"/>
                    </a:lnTo>
                    <a:lnTo>
                      <a:pt x="221" y="44"/>
                    </a:lnTo>
                    <a:lnTo>
                      <a:pt x="225" y="36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25"/>
                    </a:lnTo>
                    <a:lnTo>
                      <a:pt x="238" y="22"/>
                    </a:lnTo>
                    <a:lnTo>
                      <a:pt x="240" y="17"/>
                    </a:lnTo>
                    <a:lnTo>
                      <a:pt x="238" y="11"/>
                    </a:lnTo>
                    <a:lnTo>
                      <a:pt x="238" y="11"/>
                    </a:lnTo>
                    <a:lnTo>
                      <a:pt x="237" y="6"/>
                    </a:lnTo>
                    <a:lnTo>
                      <a:pt x="232" y="3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6" y="0"/>
                    </a:lnTo>
                    <a:lnTo>
                      <a:pt x="202" y="2"/>
                    </a:lnTo>
                    <a:lnTo>
                      <a:pt x="200" y="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14"/>
                    </a:lnTo>
                    <a:lnTo>
                      <a:pt x="197" y="21"/>
                    </a:lnTo>
                    <a:lnTo>
                      <a:pt x="194" y="24"/>
                    </a:lnTo>
                    <a:lnTo>
                      <a:pt x="189" y="24"/>
                    </a:lnTo>
                    <a:lnTo>
                      <a:pt x="179" y="19"/>
                    </a:lnTo>
                    <a:lnTo>
                      <a:pt x="173" y="16"/>
                    </a:lnTo>
                    <a:lnTo>
                      <a:pt x="173" y="16"/>
                    </a:lnTo>
                    <a:lnTo>
                      <a:pt x="148" y="13"/>
                    </a:lnTo>
                    <a:lnTo>
                      <a:pt x="124" y="13"/>
                    </a:lnTo>
                    <a:lnTo>
                      <a:pt x="111" y="13"/>
                    </a:lnTo>
                    <a:lnTo>
                      <a:pt x="100" y="14"/>
                    </a:lnTo>
                    <a:lnTo>
                      <a:pt x="87" y="17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62" y="29"/>
                    </a:lnTo>
                    <a:lnTo>
                      <a:pt x="48" y="35"/>
                    </a:lnTo>
                    <a:lnTo>
                      <a:pt x="41" y="36"/>
                    </a:lnTo>
                    <a:lnTo>
                      <a:pt x="33" y="36"/>
                    </a:lnTo>
                    <a:lnTo>
                      <a:pt x="25" y="35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1" y="33"/>
                    </a:lnTo>
                    <a:lnTo>
                      <a:pt x="5" y="33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40"/>
                    </a:lnTo>
                    <a:lnTo>
                      <a:pt x="1" y="4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5" name="Rectangle 157">
                <a:extLst>
                  <a:ext uri="{FF2B5EF4-FFF2-40B4-BE49-F238E27FC236}">
                    <a16:creationId xmlns:a16="http://schemas.microsoft.com/office/drawing/2014/main" id="{EE7821FC-FD62-0908-F1CD-D76D437D3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6" name="Rectangle 158">
                <a:extLst>
                  <a:ext uri="{FF2B5EF4-FFF2-40B4-BE49-F238E27FC236}">
                    <a16:creationId xmlns:a16="http://schemas.microsoft.com/office/drawing/2014/main" id="{A46AA3E4-C00F-8CD2-7252-41161B357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7" name="Rectangle 159">
                <a:extLst>
                  <a:ext uri="{FF2B5EF4-FFF2-40B4-BE49-F238E27FC236}">
                    <a16:creationId xmlns:a16="http://schemas.microsoft.com/office/drawing/2014/main" id="{A03F780C-8530-B398-C255-DF389124F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8" name="Rectangle 160">
                <a:extLst>
                  <a:ext uri="{FF2B5EF4-FFF2-40B4-BE49-F238E27FC236}">
                    <a16:creationId xmlns:a16="http://schemas.microsoft.com/office/drawing/2014/main" id="{DFCDF73B-7599-5355-B574-CEC78F827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9" name="Freeform 161">
                <a:extLst>
                  <a:ext uri="{FF2B5EF4-FFF2-40B4-BE49-F238E27FC236}">
                    <a16:creationId xmlns:a16="http://schemas.microsoft.com/office/drawing/2014/main" id="{5DE82E97-C240-A7D2-767B-7C14BD87C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6" y="1795"/>
                <a:ext cx="60" cy="117"/>
              </a:xfrm>
              <a:custGeom>
                <a:avLst/>
                <a:gdLst>
                  <a:gd name="T0" fmla="*/ 11 w 119"/>
                  <a:gd name="T1" fmla="*/ 140 h 234"/>
                  <a:gd name="T2" fmla="*/ 11 w 119"/>
                  <a:gd name="T3" fmla="*/ 140 h 234"/>
                  <a:gd name="T4" fmla="*/ 4 w 119"/>
                  <a:gd name="T5" fmla="*/ 159 h 234"/>
                  <a:gd name="T6" fmla="*/ 1 w 119"/>
                  <a:gd name="T7" fmla="*/ 178 h 234"/>
                  <a:gd name="T8" fmla="*/ 0 w 119"/>
                  <a:gd name="T9" fmla="*/ 189 h 234"/>
                  <a:gd name="T10" fmla="*/ 0 w 119"/>
                  <a:gd name="T11" fmla="*/ 199 h 234"/>
                  <a:gd name="T12" fmla="*/ 1 w 119"/>
                  <a:gd name="T13" fmla="*/ 209 h 234"/>
                  <a:gd name="T14" fmla="*/ 4 w 119"/>
                  <a:gd name="T15" fmla="*/ 220 h 234"/>
                  <a:gd name="T16" fmla="*/ 4 w 119"/>
                  <a:gd name="T17" fmla="*/ 220 h 234"/>
                  <a:gd name="T18" fmla="*/ 6 w 119"/>
                  <a:gd name="T19" fmla="*/ 228 h 234"/>
                  <a:gd name="T20" fmla="*/ 8 w 119"/>
                  <a:gd name="T21" fmla="*/ 232 h 234"/>
                  <a:gd name="T22" fmla="*/ 12 w 119"/>
                  <a:gd name="T23" fmla="*/ 234 h 234"/>
                  <a:gd name="T24" fmla="*/ 12 w 119"/>
                  <a:gd name="T25" fmla="*/ 234 h 234"/>
                  <a:gd name="T26" fmla="*/ 17 w 119"/>
                  <a:gd name="T27" fmla="*/ 234 h 234"/>
                  <a:gd name="T28" fmla="*/ 22 w 119"/>
                  <a:gd name="T29" fmla="*/ 234 h 234"/>
                  <a:gd name="T30" fmla="*/ 25 w 119"/>
                  <a:gd name="T31" fmla="*/ 231 h 234"/>
                  <a:gd name="T32" fmla="*/ 28 w 119"/>
                  <a:gd name="T33" fmla="*/ 228 h 234"/>
                  <a:gd name="T34" fmla="*/ 28 w 119"/>
                  <a:gd name="T35" fmla="*/ 228 h 234"/>
                  <a:gd name="T36" fmla="*/ 38 w 119"/>
                  <a:gd name="T37" fmla="*/ 216 h 234"/>
                  <a:gd name="T38" fmla="*/ 43 w 119"/>
                  <a:gd name="T39" fmla="*/ 210 h 234"/>
                  <a:gd name="T40" fmla="*/ 46 w 119"/>
                  <a:gd name="T41" fmla="*/ 204 h 234"/>
                  <a:gd name="T42" fmla="*/ 46 w 119"/>
                  <a:gd name="T43" fmla="*/ 204 h 234"/>
                  <a:gd name="T44" fmla="*/ 62 w 119"/>
                  <a:gd name="T45" fmla="*/ 158 h 234"/>
                  <a:gd name="T46" fmla="*/ 77 w 119"/>
                  <a:gd name="T47" fmla="*/ 110 h 234"/>
                  <a:gd name="T48" fmla="*/ 95 w 119"/>
                  <a:gd name="T49" fmla="*/ 64 h 234"/>
                  <a:gd name="T50" fmla="*/ 116 w 119"/>
                  <a:gd name="T51" fmla="*/ 20 h 234"/>
                  <a:gd name="T52" fmla="*/ 116 w 119"/>
                  <a:gd name="T53" fmla="*/ 20 h 234"/>
                  <a:gd name="T54" fmla="*/ 117 w 119"/>
                  <a:gd name="T55" fmla="*/ 15 h 234"/>
                  <a:gd name="T56" fmla="*/ 119 w 119"/>
                  <a:gd name="T57" fmla="*/ 10 h 234"/>
                  <a:gd name="T58" fmla="*/ 117 w 119"/>
                  <a:gd name="T59" fmla="*/ 5 h 234"/>
                  <a:gd name="T60" fmla="*/ 114 w 119"/>
                  <a:gd name="T61" fmla="*/ 2 h 234"/>
                  <a:gd name="T62" fmla="*/ 114 w 119"/>
                  <a:gd name="T63" fmla="*/ 2 h 234"/>
                  <a:gd name="T64" fmla="*/ 109 w 119"/>
                  <a:gd name="T65" fmla="*/ 0 h 234"/>
                  <a:gd name="T66" fmla="*/ 106 w 119"/>
                  <a:gd name="T67" fmla="*/ 2 h 234"/>
                  <a:gd name="T68" fmla="*/ 101 w 119"/>
                  <a:gd name="T69" fmla="*/ 4 h 234"/>
                  <a:gd name="T70" fmla="*/ 97 w 119"/>
                  <a:gd name="T71" fmla="*/ 7 h 234"/>
                  <a:gd name="T72" fmla="*/ 97 w 119"/>
                  <a:gd name="T73" fmla="*/ 7 h 234"/>
                  <a:gd name="T74" fmla="*/ 90 w 119"/>
                  <a:gd name="T75" fmla="*/ 16 h 234"/>
                  <a:gd name="T76" fmla="*/ 84 w 119"/>
                  <a:gd name="T77" fmla="*/ 27 h 234"/>
                  <a:gd name="T78" fmla="*/ 74 w 119"/>
                  <a:gd name="T79" fmla="*/ 51 h 234"/>
                  <a:gd name="T80" fmla="*/ 74 w 119"/>
                  <a:gd name="T81" fmla="*/ 51 h 234"/>
                  <a:gd name="T82" fmla="*/ 65 w 119"/>
                  <a:gd name="T83" fmla="*/ 72 h 234"/>
                  <a:gd name="T84" fmla="*/ 52 w 119"/>
                  <a:gd name="T85" fmla="*/ 91 h 234"/>
                  <a:gd name="T86" fmla="*/ 46 w 119"/>
                  <a:gd name="T87" fmla="*/ 101 h 234"/>
                  <a:gd name="T88" fmla="*/ 38 w 119"/>
                  <a:gd name="T89" fmla="*/ 108 h 234"/>
                  <a:gd name="T90" fmla="*/ 28 w 119"/>
                  <a:gd name="T91" fmla="*/ 115 h 234"/>
                  <a:gd name="T92" fmla="*/ 17 w 119"/>
                  <a:gd name="T93" fmla="*/ 121 h 234"/>
                  <a:gd name="T94" fmla="*/ 17 w 119"/>
                  <a:gd name="T95" fmla="*/ 121 h 234"/>
                  <a:gd name="T96" fmla="*/ 19 w 119"/>
                  <a:gd name="T97" fmla="*/ 126 h 234"/>
                  <a:gd name="T98" fmla="*/ 17 w 119"/>
                  <a:gd name="T99" fmla="*/ 132 h 234"/>
                  <a:gd name="T100" fmla="*/ 16 w 119"/>
                  <a:gd name="T101" fmla="*/ 137 h 234"/>
                  <a:gd name="T102" fmla="*/ 11 w 119"/>
                  <a:gd name="T103" fmla="*/ 140 h 234"/>
                  <a:gd name="T104" fmla="*/ 11 w 119"/>
                  <a:gd name="T105" fmla="*/ 14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9" h="234">
                    <a:moveTo>
                      <a:pt x="11" y="140"/>
                    </a:moveTo>
                    <a:lnTo>
                      <a:pt x="11" y="140"/>
                    </a:lnTo>
                    <a:lnTo>
                      <a:pt x="4" y="159"/>
                    </a:lnTo>
                    <a:lnTo>
                      <a:pt x="1" y="178"/>
                    </a:lnTo>
                    <a:lnTo>
                      <a:pt x="0" y="189"/>
                    </a:lnTo>
                    <a:lnTo>
                      <a:pt x="0" y="199"/>
                    </a:lnTo>
                    <a:lnTo>
                      <a:pt x="1" y="209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6" y="228"/>
                    </a:lnTo>
                    <a:lnTo>
                      <a:pt x="8" y="232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7" y="234"/>
                    </a:lnTo>
                    <a:lnTo>
                      <a:pt x="22" y="234"/>
                    </a:lnTo>
                    <a:lnTo>
                      <a:pt x="25" y="231"/>
                    </a:lnTo>
                    <a:lnTo>
                      <a:pt x="28" y="228"/>
                    </a:lnTo>
                    <a:lnTo>
                      <a:pt x="28" y="228"/>
                    </a:lnTo>
                    <a:lnTo>
                      <a:pt x="38" y="216"/>
                    </a:lnTo>
                    <a:lnTo>
                      <a:pt x="43" y="210"/>
                    </a:lnTo>
                    <a:lnTo>
                      <a:pt x="46" y="204"/>
                    </a:lnTo>
                    <a:lnTo>
                      <a:pt x="46" y="204"/>
                    </a:lnTo>
                    <a:lnTo>
                      <a:pt x="62" y="158"/>
                    </a:lnTo>
                    <a:lnTo>
                      <a:pt x="77" y="110"/>
                    </a:lnTo>
                    <a:lnTo>
                      <a:pt x="95" y="64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7" y="15"/>
                    </a:lnTo>
                    <a:lnTo>
                      <a:pt x="119" y="10"/>
                    </a:lnTo>
                    <a:lnTo>
                      <a:pt x="117" y="5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09" y="0"/>
                    </a:lnTo>
                    <a:lnTo>
                      <a:pt x="106" y="2"/>
                    </a:lnTo>
                    <a:lnTo>
                      <a:pt x="101" y="4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0" y="16"/>
                    </a:lnTo>
                    <a:lnTo>
                      <a:pt x="84" y="27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65" y="72"/>
                    </a:lnTo>
                    <a:lnTo>
                      <a:pt x="52" y="91"/>
                    </a:lnTo>
                    <a:lnTo>
                      <a:pt x="46" y="101"/>
                    </a:lnTo>
                    <a:lnTo>
                      <a:pt x="38" y="108"/>
                    </a:lnTo>
                    <a:lnTo>
                      <a:pt x="28" y="115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9" y="126"/>
                    </a:lnTo>
                    <a:lnTo>
                      <a:pt x="17" y="132"/>
                    </a:lnTo>
                    <a:lnTo>
                      <a:pt x="16" y="137"/>
                    </a:lnTo>
                    <a:lnTo>
                      <a:pt x="11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0" name="Freeform 162">
                <a:extLst>
                  <a:ext uri="{FF2B5EF4-FFF2-40B4-BE49-F238E27FC236}">
                    <a16:creationId xmlns:a16="http://schemas.microsoft.com/office/drawing/2014/main" id="{0244BA16-76B9-FAA3-92FE-78A30E022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1" name="Freeform 163">
                <a:extLst>
                  <a:ext uri="{FF2B5EF4-FFF2-40B4-BE49-F238E27FC236}">
                    <a16:creationId xmlns:a16="http://schemas.microsoft.com/office/drawing/2014/main" id="{307C1E38-2AE1-FEF9-FADC-A6C58689E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" y="3796"/>
                <a:ext cx="72" cy="43"/>
              </a:xfrm>
              <a:custGeom>
                <a:avLst/>
                <a:gdLst>
                  <a:gd name="T0" fmla="*/ 145 w 145"/>
                  <a:gd name="T1" fmla="*/ 71 h 86"/>
                  <a:gd name="T2" fmla="*/ 145 w 145"/>
                  <a:gd name="T3" fmla="*/ 71 h 86"/>
                  <a:gd name="T4" fmla="*/ 134 w 145"/>
                  <a:gd name="T5" fmla="*/ 47 h 86"/>
                  <a:gd name="T6" fmla="*/ 123 w 145"/>
                  <a:gd name="T7" fmla="*/ 30 h 86"/>
                  <a:gd name="T8" fmla="*/ 116 w 145"/>
                  <a:gd name="T9" fmla="*/ 22 h 86"/>
                  <a:gd name="T10" fmla="*/ 108 w 145"/>
                  <a:gd name="T11" fmla="*/ 16 h 86"/>
                  <a:gd name="T12" fmla="*/ 102 w 145"/>
                  <a:gd name="T13" fmla="*/ 9 h 86"/>
                  <a:gd name="T14" fmla="*/ 94 w 145"/>
                  <a:gd name="T15" fmla="*/ 6 h 86"/>
                  <a:gd name="T16" fmla="*/ 86 w 145"/>
                  <a:gd name="T17" fmla="*/ 3 h 86"/>
                  <a:gd name="T18" fmla="*/ 77 w 145"/>
                  <a:gd name="T19" fmla="*/ 0 h 86"/>
                  <a:gd name="T20" fmla="*/ 69 w 145"/>
                  <a:gd name="T21" fmla="*/ 0 h 86"/>
                  <a:gd name="T22" fmla="*/ 59 w 145"/>
                  <a:gd name="T23" fmla="*/ 0 h 86"/>
                  <a:gd name="T24" fmla="*/ 50 w 145"/>
                  <a:gd name="T25" fmla="*/ 0 h 86"/>
                  <a:gd name="T26" fmla="*/ 40 w 145"/>
                  <a:gd name="T27" fmla="*/ 3 h 86"/>
                  <a:gd name="T28" fmla="*/ 19 w 145"/>
                  <a:gd name="T29" fmla="*/ 9 h 86"/>
                  <a:gd name="T30" fmla="*/ 19 w 145"/>
                  <a:gd name="T31" fmla="*/ 9 h 86"/>
                  <a:gd name="T32" fmla="*/ 13 w 145"/>
                  <a:gd name="T33" fmla="*/ 13 h 86"/>
                  <a:gd name="T34" fmla="*/ 7 w 145"/>
                  <a:gd name="T35" fmla="*/ 17 h 86"/>
                  <a:gd name="T36" fmla="*/ 2 w 145"/>
                  <a:gd name="T37" fmla="*/ 22 h 86"/>
                  <a:gd name="T38" fmla="*/ 0 w 145"/>
                  <a:gd name="T39" fmla="*/ 30 h 86"/>
                  <a:gd name="T40" fmla="*/ 0 w 145"/>
                  <a:gd name="T41" fmla="*/ 30 h 86"/>
                  <a:gd name="T42" fmla="*/ 2 w 145"/>
                  <a:gd name="T43" fmla="*/ 36 h 86"/>
                  <a:gd name="T44" fmla="*/ 5 w 145"/>
                  <a:gd name="T45" fmla="*/ 43 h 86"/>
                  <a:gd name="T46" fmla="*/ 8 w 145"/>
                  <a:gd name="T47" fmla="*/ 46 h 86"/>
                  <a:gd name="T48" fmla="*/ 15 w 145"/>
                  <a:gd name="T49" fmla="*/ 47 h 86"/>
                  <a:gd name="T50" fmla="*/ 15 w 145"/>
                  <a:gd name="T51" fmla="*/ 47 h 86"/>
                  <a:gd name="T52" fmla="*/ 23 w 145"/>
                  <a:gd name="T53" fmla="*/ 47 h 86"/>
                  <a:gd name="T54" fmla="*/ 29 w 145"/>
                  <a:gd name="T55" fmla="*/ 49 h 86"/>
                  <a:gd name="T56" fmla="*/ 42 w 145"/>
                  <a:gd name="T57" fmla="*/ 55 h 86"/>
                  <a:gd name="T58" fmla="*/ 51 w 145"/>
                  <a:gd name="T59" fmla="*/ 62 h 86"/>
                  <a:gd name="T60" fmla="*/ 62 w 145"/>
                  <a:gd name="T61" fmla="*/ 71 h 86"/>
                  <a:gd name="T62" fmla="*/ 62 w 145"/>
                  <a:gd name="T63" fmla="*/ 71 h 86"/>
                  <a:gd name="T64" fmla="*/ 72 w 145"/>
                  <a:gd name="T65" fmla="*/ 79 h 86"/>
                  <a:gd name="T66" fmla="*/ 83 w 145"/>
                  <a:gd name="T67" fmla="*/ 84 h 86"/>
                  <a:gd name="T68" fmla="*/ 94 w 145"/>
                  <a:gd name="T69" fmla="*/ 86 h 86"/>
                  <a:gd name="T70" fmla="*/ 104 w 145"/>
                  <a:gd name="T71" fmla="*/ 86 h 86"/>
                  <a:gd name="T72" fmla="*/ 115 w 145"/>
                  <a:gd name="T73" fmla="*/ 84 h 86"/>
                  <a:gd name="T74" fmla="*/ 124 w 145"/>
                  <a:gd name="T75" fmla="*/ 79 h 86"/>
                  <a:gd name="T76" fmla="*/ 145 w 145"/>
                  <a:gd name="T77" fmla="*/ 71 h 86"/>
                  <a:gd name="T78" fmla="*/ 145 w 145"/>
                  <a:gd name="T79" fmla="*/ 7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86">
                    <a:moveTo>
                      <a:pt x="145" y="71"/>
                    </a:moveTo>
                    <a:lnTo>
                      <a:pt x="145" y="71"/>
                    </a:lnTo>
                    <a:lnTo>
                      <a:pt x="134" y="47"/>
                    </a:lnTo>
                    <a:lnTo>
                      <a:pt x="123" y="30"/>
                    </a:lnTo>
                    <a:lnTo>
                      <a:pt x="116" y="22"/>
                    </a:lnTo>
                    <a:lnTo>
                      <a:pt x="108" y="16"/>
                    </a:lnTo>
                    <a:lnTo>
                      <a:pt x="102" y="9"/>
                    </a:lnTo>
                    <a:lnTo>
                      <a:pt x="94" y="6"/>
                    </a:lnTo>
                    <a:lnTo>
                      <a:pt x="86" y="3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5" y="43"/>
                    </a:lnTo>
                    <a:lnTo>
                      <a:pt x="8" y="46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23" y="47"/>
                    </a:lnTo>
                    <a:lnTo>
                      <a:pt x="29" y="49"/>
                    </a:lnTo>
                    <a:lnTo>
                      <a:pt x="42" y="55"/>
                    </a:lnTo>
                    <a:lnTo>
                      <a:pt x="51" y="62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72" y="79"/>
                    </a:lnTo>
                    <a:lnTo>
                      <a:pt x="83" y="84"/>
                    </a:lnTo>
                    <a:lnTo>
                      <a:pt x="94" y="86"/>
                    </a:lnTo>
                    <a:lnTo>
                      <a:pt x="104" y="86"/>
                    </a:lnTo>
                    <a:lnTo>
                      <a:pt x="115" y="84"/>
                    </a:lnTo>
                    <a:lnTo>
                      <a:pt x="124" y="79"/>
                    </a:lnTo>
                    <a:lnTo>
                      <a:pt x="145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2" name="Freeform 164">
                <a:extLst>
                  <a:ext uri="{FF2B5EF4-FFF2-40B4-BE49-F238E27FC236}">
                    <a16:creationId xmlns:a16="http://schemas.microsoft.com/office/drawing/2014/main" id="{B8A1C657-4BFF-18CC-4080-9FF923CA7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" y="4127"/>
                <a:ext cx="47" cy="63"/>
              </a:xfrm>
              <a:custGeom>
                <a:avLst/>
                <a:gdLst>
                  <a:gd name="T0" fmla="*/ 80 w 96"/>
                  <a:gd name="T1" fmla="*/ 0 h 125"/>
                  <a:gd name="T2" fmla="*/ 80 w 96"/>
                  <a:gd name="T3" fmla="*/ 0 h 125"/>
                  <a:gd name="T4" fmla="*/ 67 w 96"/>
                  <a:gd name="T5" fmla="*/ 1 h 125"/>
                  <a:gd name="T6" fmla="*/ 53 w 96"/>
                  <a:gd name="T7" fmla="*/ 6 h 125"/>
                  <a:gd name="T8" fmla="*/ 38 w 96"/>
                  <a:gd name="T9" fmla="*/ 12 h 125"/>
                  <a:gd name="T10" fmla="*/ 26 w 96"/>
                  <a:gd name="T11" fmla="*/ 23 h 125"/>
                  <a:gd name="T12" fmla="*/ 16 w 96"/>
                  <a:gd name="T13" fmla="*/ 34 h 125"/>
                  <a:gd name="T14" fmla="*/ 8 w 96"/>
                  <a:gd name="T15" fmla="*/ 49 h 125"/>
                  <a:gd name="T16" fmla="*/ 2 w 96"/>
                  <a:gd name="T17" fmla="*/ 63 h 125"/>
                  <a:gd name="T18" fmla="*/ 0 w 96"/>
                  <a:gd name="T19" fmla="*/ 71 h 125"/>
                  <a:gd name="T20" fmla="*/ 0 w 96"/>
                  <a:gd name="T21" fmla="*/ 77 h 125"/>
                  <a:gd name="T22" fmla="*/ 0 w 96"/>
                  <a:gd name="T23" fmla="*/ 77 h 125"/>
                  <a:gd name="T24" fmla="*/ 0 w 96"/>
                  <a:gd name="T25" fmla="*/ 81 h 125"/>
                  <a:gd name="T26" fmla="*/ 2 w 96"/>
                  <a:gd name="T27" fmla="*/ 87 h 125"/>
                  <a:gd name="T28" fmla="*/ 2 w 96"/>
                  <a:gd name="T29" fmla="*/ 87 h 125"/>
                  <a:gd name="T30" fmla="*/ 7 w 96"/>
                  <a:gd name="T31" fmla="*/ 108 h 125"/>
                  <a:gd name="T32" fmla="*/ 10 w 96"/>
                  <a:gd name="T33" fmla="*/ 112 h 125"/>
                  <a:gd name="T34" fmla="*/ 13 w 96"/>
                  <a:gd name="T35" fmla="*/ 117 h 125"/>
                  <a:gd name="T36" fmla="*/ 16 w 96"/>
                  <a:gd name="T37" fmla="*/ 120 h 125"/>
                  <a:gd name="T38" fmla="*/ 22 w 96"/>
                  <a:gd name="T39" fmla="*/ 123 h 125"/>
                  <a:gd name="T40" fmla="*/ 22 w 96"/>
                  <a:gd name="T41" fmla="*/ 123 h 125"/>
                  <a:gd name="T42" fmla="*/ 27 w 96"/>
                  <a:gd name="T43" fmla="*/ 125 h 125"/>
                  <a:gd name="T44" fmla="*/ 32 w 96"/>
                  <a:gd name="T45" fmla="*/ 123 h 125"/>
                  <a:gd name="T46" fmla="*/ 35 w 96"/>
                  <a:gd name="T47" fmla="*/ 120 h 125"/>
                  <a:gd name="T48" fmla="*/ 37 w 96"/>
                  <a:gd name="T49" fmla="*/ 117 h 125"/>
                  <a:gd name="T50" fmla="*/ 42 w 96"/>
                  <a:gd name="T51" fmla="*/ 108 h 125"/>
                  <a:gd name="T52" fmla="*/ 43 w 96"/>
                  <a:gd name="T53" fmla="*/ 104 h 125"/>
                  <a:gd name="T54" fmla="*/ 46 w 96"/>
                  <a:gd name="T55" fmla="*/ 100 h 125"/>
                  <a:gd name="T56" fmla="*/ 46 w 96"/>
                  <a:gd name="T57" fmla="*/ 100 h 125"/>
                  <a:gd name="T58" fmla="*/ 49 w 96"/>
                  <a:gd name="T59" fmla="*/ 96 h 125"/>
                  <a:gd name="T60" fmla="*/ 53 w 96"/>
                  <a:gd name="T61" fmla="*/ 95 h 125"/>
                  <a:gd name="T62" fmla="*/ 53 w 96"/>
                  <a:gd name="T63" fmla="*/ 95 h 125"/>
                  <a:gd name="T64" fmla="*/ 65 w 96"/>
                  <a:gd name="T65" fmla="*/ 88 h 125"/>
                  <a:gd name="T66" fmla="*/ 73 w 96"/>
                  <a:gd name="T67" fmla="*/ 81 h 125"/>
                  <a:gd name="T68" fmla="*/ 80 w 96"/>
                  <a:gd name="T69" fmla="*/ 71 h 125"/>
                  <a:gd name="T70" fmla="*/ 84 w 96"/>
                  <a:gd name="T71" fmla="*/ 61 h 125"/>
                  <a:gd name="T72" fmla="*/ 89 w 96"/>
                  <a:gd name="T73" fmla="*/ 39 h 125"/>
                  <a:gd name="T74" fmla="*/ 92 w 96"/>
                  <a:gd name="T75" fmla="*/ 28 h 125"/>
                  <a:gd name="T76" fmla="*/ 96 w 96"/>
                  <a:gd name="T77" fmla="*/ 17 h 125"/>
                  <a:gd name="T78" fmla="*/ 96 w 96"/>
                  <a:gd name="T79" fmla="*/ 17 h 125"/>
                  <a:gd name="T80" fmla="*/ 96 w 96"/>
                  <a:gd name="T81" fmla="*/ 11 h 125"/>
                  <a:gd name="T82" fmla="*/ 94 w 96"/>
                  <a:gd name="T83" fmla="*/ 4 h 125"/>
                  <a:gd name="T84" fmla="*/ 89 w 96"/>
                  <a:gd name="T85" fmla="*/ 1 h 125"/>
                  <a:gd name="T86" fmla="*/ 80 w 96"/>
                  <a:gd name="T87" fmla="*/ 0 h 125"/>
                  <a:gd name="T88" fmla="*/ 80 w 96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" h="125">
                    <a:moveTo>
                      <a:pt x="80" y="0"/>
                    </a:moveTo>
                    <a:lnTo>
                      <a:pt x="80" y="0"/>
                    </a:lnTo>
                    <a:lnTo>
                      <a:pt x="67" y="1"/>
                    </a:lnTo>
                    <a:lnTo>
                      <a:pt x="53" y="6"/>
                    </a:lnTo>
                    <a:lnTo>
                      <a:pt x="38" y="12"/>
                    </a:lnTo>
                    <a:lnTo>
                      <a:pt x="26" y="23"/>
                    </a:lnTo>
                    <a:lnTo>
                      <a:pt x="16" y="34"/>
                    </a:lnTo>
                    <a:lnTo>
                      <a:pt x="8" y="49"/>
                    </a:lnTo>
                    <a:lnTo>
                      <a:pt x="2" y="63"/>
                    </a:lnTo>
                    <a:lnTo>
                      <a:pt x="0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7" y="108"/>
                    </a:lnTo>
                    <a:lnTo>
                      <a:pt x="10" y="112"/>
                    </a:lnTo>
                    <a:lnTo>
                      <a:pt x="13" y="117"/>
                    </a:lnTo>
                    <a:lnTo>
                      <a:pt x="16" y="120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27" y="125"/>
                    </a:lnTo>
                    <a:lnTo>
                      <a:pt x="32" y="123"/>
                    </a:lnTo>
                    <a:lnTo>
                      <a:pt x="35" y="120"/>
                    </a:lnTo>
                    <a:lnTo>
                      <a:pt x="37" y="117"/>
                    </a:lnTo>
                    <a:lnTo>
                      <a:pt x="42" y="108"/>
                    </a:lnTo>
                    <a:lnTo>
                      <a:pt x="43" y="104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65" y="88"/>
                    </a:lnTo>
                    <a:lnTo>
                      <a:pt x="73" y="81"/>
                    </a:lnTo>
                    <a:lnTo>
                      <a:pt x="80" y="71"/>
                    </a:lnTo>
                    <a:lnTo>
                      <a:pt x="84" y="61"/>
                    </a:lnTo>
                    <a:lnTo>
                      <a:pt x="89" y="39"/>
                    </a:lnTo>
                    <a:lnTo>
                      <a:pt x="92" y="28"/>
                    </a:lnTo>
                    <a:lnTo>
                      <a:pt x="96" y="17"/>
                    </a:lnTo>
                    <a:lnTo>
                      <a:pt x="96" y="17"/>
                    </a:lnTo>
                    <a:lnTo>
                      <a:pt x="96" y="11"/>
                    </a:lnTo>
                    <a:lnTo>
                      <a:pt x="94" y="4"/>
                    </a:lnTo>
                    <a:lnTo>
                      <a:pt x="89" y="1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3" name="Freeform 165">
                <a:extLst>
                  <a:ext uri="{FF2B5EF4-FFF2-40B4-BE49-F238E27FC236}">
                    <a16:creationId xmlns:a16="http://schemas.microsoft.com/office/drawing/2014/main" id="{063CDD17-F848-E62F-807F-C3DEF8D27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5" y="1613"/>
                <a:ext cx="81" cy="40"/>
              </a:xfrm>
              <a:custGeom>
                <a:avLst/>
                <a:gdLst>
                  <a:gd name="T0" fmla="*/ 40 w 162"/>
                  <a:gd name="T1" fmla="*/ 41 h 81"/>
                  <a:gd name="T2" fmla="*/ 40 w 162"/>
                  <a:gd name="T3" fmla="*/ 41 h 81"/>
                  <a:gd name="T4" fmla="*/ 49 w 162"/>
                  <a:gd name="T5" fmla="*/ 43 h 81"/>
                  <a:gd name="T6" fmla="*/ 59 w 162"/>
                  <a:gd name="T7" fmla="*/ 46 h 81"/>
                  <a:gd name="T8" fmla="*/ 65 w 162"/>
                  <a:gd name="T9" fmla="*/ 51 h 81"/>
                  <a:gd name="T10" fmla="*/ 72 w 162"/>
                  <a:gd name="T11" fmla="*/ 59 h 81"/>
                  <a:gd name="T12" fmla="*/ 72 w 162"/>
                  <a:gd name="T13" fmla="*/ 59 h 81"/>
                  <a:gd name="T14" fmla="*/ 81 w 162"/>
                  <a:gd name="T15" fmla="*/ 70 h 81"/>
                  <a:gd name="T16" fmla="*/ 86 w 162"/>
                  <a:gd name="T17" fmla="*/ 75 h 81"/>
                  <a:gd name="T18" fmla="*/ 91 w 162"/>
                  <a:gd name="T19" fmla="*/ 80 h 81"/>
                  <a:gd name="T20" fmla="*/ 97 w 162"/>
                  <a:gd name="T21" fmla="*/ 81 h 81"/>
                  <a:gd name="T22" fmla="*/ 103 w 162"/>
                  <a:gd name="T23" fmla="*/ 81 h 81"/>
                  <a:gd name="T24" fmla="*/ 108 w 162"/>
                  <a:gd name="T25" fmla="*/ 80 h 81"/>
                  <a:gd name="T26" fmla="*/ 115 w 162"/>
                  <a:gd name="T27" fmla="*/ 75 h 81"/>
                  <a:gd name="T28" fmla="*/ 115 w 162"/>
                  <a:gd name="T29" fmla="*/ 75 h 81"/>
                  <a:gd name="T30" fmla="*/ 119 w 162"/>
                  <a:gd name="T31" fmla="*/ 70 h 81"/>
                  <a:gd name="T32" fmla="*/ 126 w 162"/>
                  <a:gd name="T33" fmla="*/ 67 h 81"/>
                  <a:gd name="T34" fmla="*/ 138 w 162"/>
                  <a:gd name="T35" fmla="*/ 61 h 81"/>
                  <a:gd name="T36" fmla="*/ 149 w 162"/>
                  <a:gd name="T37" fmla="*/ 54 h 81"/>
                  <a:gd name="T38" fmla="*/ 156 w 162"/>
                  <a:gd name="T39" fmla="*/ 49 h 81"/>
                  <a:gd name="T40" fmla="*/ 161 w 162"/>
                  <a:gd name="T41" fmla="*/ 45 h 81"/>
                  <a:gd name="T42" fmla="*/ 161 w 162"/>
                  <a:gd name="T43" fmla="*/ 45 h 81"/>
                  <a:gd name="T44" fmla="*/ 162 w 162"/>
                  <a:gd name="T45" fmla="*/ 40 h 81"/>
                  <a:gd name="T46" fmla="*/ 161 w 162"/>
                  <a:gd name="T47" fmla="*/ 35 h 81"/>
                  <a:gd name="T48" fmla="*/ 156 w 162"/>
                  <a:gd name="T49" fmla="*/ 27 h 81"/>
                  <a:gd name="T50" fmla="*/ 156 w 162"/>
                  <a:gd name="T51" fmla="*/ 27 h 81"/>
                  <a:gd name="T52" fmla="*/ 149 w 162"/>
                  <a:gd name="T53" fmla="*/ 21 h 81"/>
                  <a:gd name="T54" fmla="*/ 142 w 162"/>
                  <a:gd name="T55" fmla="*/ 14 h 81"/>
                  <a:gd name="T56" fmla="*/ 135 w 162"/>
                  <a:gd name="T57" fmla="*/ 10 h 81"/>
                  <a:gd name="T58" fmla="*/ 127 w 162"/>
                  <a:gd name="T59" fmla="*/ 5 h 81"/>
                  <a:gd name="T60" fmla="*/ 119 w 162"/>
                  <a:gd name="T61" fmla="*/ 2 h 81"/>
                  <a:gd name="T62" fmla="*/ 110 w 162"/>
                  <a:gd name="T63" fmla="*/ 0 h 81"/>
                  <a:gd name="T64" fmla="*/ 103 w 162"/>
                  <a:gd name="T65" fmla="*/ 0 h 81"/>
                  <a:gd name="T66" fmla="*/ 95 w 162"/>
                  <a:gd name="T67" fmla="*/ 2 h 81"/>
                  <a:gd name="T68" fmla="*/ 95 w 162"/>
                  <a:gd name="T69" fmla="*/ 2 h 81"/>
                  <a:gd name="T70" fmla="*/ 73 w 162"/>
                  <a:gd name="T71" fmla="*/ 8 h 81"/>
                  <a:gd name="T72" fmla="*/ 53 w 162"/>
                  <a:gd name="T73" fmla="*/ 16 h 81"/>
                  <a:gd name="T74" fmla="*/ 40 w 162"/>
                  <a:gd name="T75" fmla="*/ 19 h 81"/>
                  <a:gd name="T76" fmla="*/ 27 w 162"/>
                  <a:gd name="T77" fmla="*/ 22 h 81"/>
                  <a:gd name="T78" fmla="*/ 14 w 162"/>
                  <a:gd name="T79" fmla="*/ 24 h 81"/>
                  <a:gd name="T80" fmla="*/ 0 w 162"/>
                  <a:gd name="T81" fmla="*/ 24 h 81"/>
                  <a:gd name="T82" fmla="*/ 0 w 162"/>
                  <a:gd name="T83" fmla="*/ 24 h 81"/>
                  <a:gd name="T84" fmla="*/ 11 w 162"/>
                  <a:gd name="T85" fmla="*/ 34 h 81"/>
                  <a:gd name="T86" fmla="*/ 22 w 162"/>
                  <a:gd name="T87" fmla="*/ 40 h 81"/>
                  <a:gd name="T88" fmla="*/ 30 w 162"/>
                  <a:gd name="T89" fmla="*/ 41 h 81"/>
                  <a:gd name="T90" fmla="*/ 40 w 162"/>
                  <a:gd name="T91" fmla="*/ 41 h 81"/>
                  <a:gd name="T92" fmla="*/ 40 w 162"/>
                  <a:gd name="T93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2" h="81">
                    <a:moveTo>
                      <a:pt x="40" y="41"/>
                    </a:moveTo>
                    <a:lnTo>
                      <a:pt x="40" y="41"/>
                    </a:lnTo>
                    <a:lnTo>
                      <a:pt x="49" y="43"/>
                    </a:lnTo>
                    <a:lnTo>
                      <a:pt x="59" y="46"/>
                    </a:lnTo>
                    <a:lnTo>
                      <a:pt x="65" y="51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81" y="70"/>
                    </a:lnTo>
                    <a:lnTo>
                      <a:pt x="86" y="75"/>
                    </a:lnTo>
                    <a:lnTo>
                      <a:pt x="91" y="80"/>
                    </a:lnTo>
                    <a:lnTo>
                      <a:pt x="97" y="81"/>
                    </a:lnTo>
                    <a:lnTo>
                      <a:pt x="103" y="81"/>
                    </a:lnTo>
                    <a:lnTo>
                      <a:pt x="108" y="80"/>
                    </a:lnTo>
                    <a:lnTo>
                      <a:pt x="115" y="75"/>
                    </a:lnTo>
                    <a:lnTo>
                      <a:pt x="115" y="75"/>
                    </a:lnTo>
                    <a:lnTo>
                      <a:pt x="119" y="70"/>
                    </a:lnTo>
                    <a:lnTo>
                      <a:pt x="126" y="67"/>
                    </a:lnTo>
                    <a:lnTo>
                      <a:pt x="138" y="61"/>
                    </a:lnTo>
                    <a:lnTo>
                      <a:pt x="149" y="54"/>
                    </a:lnTo>
                    <a:lnTo>
                      <a:pt x="156" y="49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62" y="40"/>
                    </a:lnTo>
                    <a:lnTo>
                      <a:pt x="161" y="35"/>
                    </a:lnTo>
                    <a:lnTo>
                      <a:pt x="156" y="27"/>
                    </a:lnTo>
                    <a:lnTo>
                      <a:pt x="156" y="27"/>
                    </a:lnTo>
                    <a:lnTo>
                      <a:pt x="149" y="21"/>
                    </a:lnTo>
                    <a:lnTo>
                      <a:pt x="142" y="14"/>
                    </a:lnTo>
                    <a:lnTo>
                      <a:pt x="135" y="10"/>
                    </a:lnTo>
                    <a:lnTo>
                      <a:pt x="127" y="5"/>
                    </a:lnTo>
                    <a:lnTo>
                      <a:pt x="119" y="2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73" y="8"/>
                    </a:lnTo>
                    <a:lnTo>
                      <a:pt x="53" y="16"/>
                    </a:lnTo>
                    <a:lnTo>
                      <a:pt x="40" y="19"/>
                    </a:lnTo>
                    <a:lnTo>
                      <a:pt x="27" y="22"/>
                    </a:lnTo>
                    <a:lnTo>
                      <a:pt x="1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1" y="34"/>
                    </a:lnTo>
                    <a:lnTo>
                      <a:pt x="22" y="40"/>
                    </a:lnTo>
                    <a:lnTo>
                      <a:pt x="30" y="41"/>
                    </a:lnTo>
                    <a:lnTo>
                      <a:pt x="40" y="41"/>
                    </a:lnTo>
                    <a:lnTo>
                      <a:pt x="40" y="4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4" name="Freeform 166">
                <a:extLst>
                  <a:ext uri="{FF2B5EF4-FFF2-40B4-BE49-F238E27FC236}">
                    <a16:creationId xmlns:a16="http://schemas.microsoft.com/office/drawing/2014/main" id="{53D3AB82-B90A-4666-C47B-9D4241391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2" y="433"/>
                <a:ext cx="107" cy="30"/>
              </a:xfrm>
              <a:custGeom>
                <a:avLst/>
                <a:gdLst>
                  <a:gd name="T0" fmla="*/ 62 w 212"/>
                  <a:gd name="T1" fmla="*/ 57 h 60"/>
                  <a:gd name="T2" fmla="*/ 62 w 212"/>
                  <a:gd name="T3" fmla="*/ 57 h 60"/>
                  <a:gd name="T4" fmla="*/ 73 w 212"/>
                  <a:gd name="T5" fmla="*/ 57 h 60"/>
                  <a:gd name="T6" fmla="*/ 84 w 212"/>
                  <a:gd name="T7" fmla="*/ 57 h 60"/>
                  <a:gd name="T8" fmla="*/ 84 w 212"/>
                  <a:gd name="T9" fmla="*/ 57 h 60"/>
                  <a:gd name="T10" fmla="*/ 103 w 212"/>
                  <a:gd name="T11" fmla="*/ 59 h 60"/>
                  <a:gd name="T12" fmla="*/ 120 w 212"/>
                  <a:gd name="T13" fmla="*/ 57 h 60"/>
                  <a:gd name="T14" fmla="*/ 136 w 212"/>
                  <a:gd name="T15" fmla="*/ 54 h 60"/>
                  <a:gd name="T16" fmla="*/ 152 w 212"/>
                  <a:gd name="T17" fmla="*/ 46 h 60"/>
                  <a:gd name="T18" fmla="*/ 168 w 212"/>
                  <a:gd name="T19" fmla="*/ 37 h 60"/>
                  <a:gd name="T20" fmla="*/ 182 w 212"/>
                  <a:gd name="T21" fmla="*/ 27 h 60"/>
                  <a:gd name="T22" fmla="*/ 212 w 212"/>
                  <a:gd name="T23" fmla="*/ 3 h 60"/>
                  <a:gd name="T24" fmla="*/ 212 w 212"/>
                  <a:gd name="T25" fmla="*/ 3 h 60"/>
                  <a:gd name="T26" fmla="*/ 193 w 212"/>
                  <a:gd name="T27" fmla="*/ 0 h 60"/>
                  <a:gd name="T28" fmla="*/ 193 w 212"/>
                  <a:gd name="T29" fmla="*/ 0 h 60"/>
                  <a:gd name="T30" fmla="*/ 185 w 212"/>
                  <a:gd name="T31" fmla="*/ 0 h 60"/>
                  <a:gd name="T32" fmla="*/ 179 w 212"/>
                  <a:gd name="T33" fmla="*/ 2 h 60"/>
                  <a:gd name="T34" fmla="*/ 163 w 212"/>
                  <a:gd name="T35" fmla="*/ 8 h 60"/>
                  <a:gd name="T36" fmla="*/ 149 w 212"/>
                  <a:gd name="T37" fmla="*/ 13 h 60"/>
                  <a:gd name="T38" fmla="*/ 143 w 212"/>
                  <a:gd name="T39" fmla="*/ 14 h 60"/>
                  <a:gd name="T40" fmla="*/ 138 w 212"/>
                  <a:gd name="T41" fmla="*/ 16 h 60"/>
                  <a:gd name="T42" fmla="*/ 138 w 212"/>
                  <a:gd name="T43" fmla="*/ 16 h 60"/>
                  <a:gd name="T44" fmla="*/ 120 w 212"/>
                  <a:gd name="T45" fmla="*/ 16 h 60"/>
                  <a:gd name="T46" fmla="*/ 103 w 212"/>
                  <a:gd name="T47" fmla="*/ 19 h 60"/>
                  <a:gd name="T48" fmla="*/ 68 w 212"/>
                  <a:gd name="T49" fmla="*/ 25 h 60"/>
                  <a:gd name="T50" fmla="*/ 52 w 212"/>
                  <a:gd name="T51" fmla="*/ 29 h 60"/>
                  <a:gd name="T52" fmla="*/ 35 w 212"/>
                  <a:gd name="T53" fmla="*/ 32 h 60"/>
                  <a:gd name="T54" fmla="*/ 17 w 212"/>
                  <a:gd name="T55" fmla="*/ 33 h 60"/>
                  <a:gd name="T56" fmla="*/ 0 w 212"/>
                  <a:gd name="T57" fmla="*/ 32 h 60"/>
                  <a:gd name="T58" fmla="*/ 0 w 212"/>
                  <a:gd name="T59" fmla="*/ 32 h 60"/>
                  <a:gd name="T60" fmla="*/ 4 w 212"/>
                  <a:gd name="T61" fmla="*/ 45 h 60"/>
                  <a:gd name="T62" fmla="*/ 11 w 212"/>
                  <a:gd name="T63" fmla="*/ 52 h 60"/>
                  <a:gd name="T64" fmla="*/ 17 w 212"/>
                  <a:gd name="T65" fmla="*/ 57 h 60"/>
                  <a:gd name="T66" fmla="*/ 25 w 212"/>
                  <a:gd name="T67" fmla="*/ 59 h 60"/>
                  <a:gd name="T68" fmla="*/ 35 w 212"/>
                  <a:gd name="T69" fmla="*/ 60 h 60"/>
                  <a:gd name="T70" fmla="*/ 42 w 212"/>
                  <a:gd name="T71" fmla="*/ 59 h 60"/>
                  <a:gd name="T72" fmla="*/ 62 w 212"/>
                  <a:gd name="T73" fmla="*/ 57 h 60"/>
                  <a:gd name="T74" fmla="*/ 62 w 212"/>
                  <a:gd name="T75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2" h="60">
                    <a:moveTo>
                      <a:pt x="62" y="57"/>
                    </a:moveTo>
                    <a:lnTo>
                      <a:pt x="62" y="57"/>
                    </a:lnTo>
                    <a:lnTo>
                      <a:pt x="73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103" y="59"/>
                    </a:lnTo>
                    <a:lnTo>
                      <a:pt x="120" y="57"/>
                    </a:lnTo>
                    <a:lnTo>
                      <a:pt x="136" y="54"/>
                    </a:lnTo>
                    <a:lnTo>
                      <a:pt x="152" y="46"/>
                    </a:lnTo>
                    <a:lnTo>
                      <a:pt x="168" y="37"/>
                    </a:lnTo>
                    <a:lnTo>
                      <a:pt x="182" y="27"/>
                    </a:lnTo>
                    <a:lnTo>
                      <a:pt x="212" y="3"/>
                    </a:lnTo>
                    <a:lnTo>
                      <a:pt x="212" y="3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85" y="0"/>
                    </a:lnTo>
                    <a:lnTo>
                      <a:pt x="179" y="2"/>
                    </a:lnTo>
                    <a:lnTo>
                      <a:pt x="163" y="8"/>
                    </a:lnTo>
                    <a:lnTo>
                      <a:pt x="149" y="13"/>
                    </a:lnTo>
                    <a:lnTo>
                      <a:pt x="143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20" y="16"/>
                    </a:lnTo>
                    <a:lnTo>
                      <a:pt x="103" y="19"/>
                    </a:lnTo>
                    <a:lnTo>
                      <a:pt x="68" y="25"/>
                    </a:lnTo>
                    <a:lnTo>
                      <a:pt x="52" y="29"/>
                    </a:lnTo>
                    <a:lnTo>
                      <a:pt x="35" y="32"/>
                    </a:lnTo>
                    <a:lnTo>
                      <a:pt x="17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" y="45"/>
                    </a:lnTo>
                    <a:lnTo>
                      <a:pt x="11" y="52"/>
                    </a:lnTo>
                    <a:lnTo>
                      <a:pt x="17" y="57"/>
                    </a:lnTo>
                    <a:lnTo>
                      <a:pt x="25" y="59"/>
                    </a:lnTo>
                    <a:lnTo>
                      <a:pt x="35" y="60"/>
                    </a:lnTo>
                    <a:lnTo>
                      <a:pt x="42" y="59"/>
                    </a:lnTo>
                    <a:lnTo>
                      <a:pt x="62" y="57"/>
                    </a:lnTo>
                    <a:lnTo>
                      <a:pt x="62" y="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5" name="Freeform 167">
                <a:extLst>
                  <a:ext uri="{FF2B5EF4-FFF2-40B4-BE49-F238E27FC236}">
                    <a16:creationId xmlns:a16="http://schemas.microsoft.com/office/drawing/2014/main" id="{F3E9050B-FFDB-EB65-3940-347BF6D66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1"/>
                <a:ext cx="60" cy="44"/>
              </a:xfrm>
              <a:custGeom>
                <a:avLst/>
                <a:gdLst>
                  <a:gd name="T0" fmla="*/ 93 w 120"/>
                  <a:gd name="T1" fmla="*/ 45 h 88"/>
                  <a:gd name="T2" fmla="*/ 108 w 120"/>
                  <a:gd name="T3" fmla="*/ 50 h 88"/>
                  <a:gd name="T4" fmla="*/ 112 w 120"/>
                  <a:gd name="T5" fmla="*/ 48 h 88"/>
                  <a:gd name="T6" fmla="*/ 119 w 120"/>
                  <a:gd name="T7" fmla="*/ 42 h 88"/>
                  <a:gd name="T8" fmla="*/ 120 w 120"/>
                  <a:gd name="T9" fmla="*/ 39 h 88"/>
                  <a:gd name="T10" fmla="*/ 119 w 120"/>
                  <a:gd name="T11" fmla="*/ 31 h 88"/>
                  <a:gd name="T12" fmla="*/ 112 w 120"/>
                  <a:gd name="T13" fmla="*/ 24 h 88"/>
                  <a:gd name="T14" fmla="*/ 106 w 120"/>
                  <a:gd name="T15" fmla="*/ 21 h 88"/>
                  <a:gd name="T16" fmla="*/ 82 w 120"/>
                  <a:gd name="T17" fmla="*/ 10 h 88"/>
                  <a:gd name="T18" fmla="*/ 57 w 120"/>
                  <a:gd name="T19" fmla="*/ 2 h 88"/>
                  <a:gd name="T20" fmla="*/ 44 w 120"/>
                  <a:gd name="T21" fmla="*/ 2 h 88"/>
                  <a:gd name="T22" fmla="*/ 42 w 120"/>
                  <a:gd name="T23" fmla="*/ 5 h 88"/>
                  <a:gd name="T24" fmla="*/ 44 w 120"/>
                  <a:gd name="T25" fmla="*/ 20 h 88"/>
                  <a:gd name="T26" fmla="*/ 47 w 120"/>
                  <a:gd name="T27" fmla="*/ 21 h 88"/>
                  <a:gd name="T28" fmla="*/ 50 w 120"/>
                  <a:gd name="T29" fmla="*/ 29 h 88"/>
                  <a:gd name="T30" fmla="*/ 49 w 120"/>
                  <a:gd name="T31" fmla="*/ 32 h 88"/>
                  <a:gd name="T32" fmla="*/ 47 w 120"/>
                  <a:gd name="T33" fmla="*/ 34 h 88"/>
                  <a:gd name="T34" fmla="*/ 42 w 120"/>
                  <a:gd name="T35" fmla="*/ 21 h 88"/>
                  <a:gd name="T36" fmla="*/ 12 w 120"/>
                  <a:gd name="T37" fmla="*/ 23 h 88"/>
                  <a:gd name="T38" fmla="*/ 3 w 120"/>
                  <a:gd name="T39" fmla="*/ 26 h 88"/>
                  <a:gd name="T40" fmla="*/ 0 w 120"/>
                  <a:gd name="T41" fmla="*/ 35 h 88"/>
                  <a:gd name="T42" fmla="*/ 0 w 120"/>
                  <a:gd name="T43" fmla="*/ 40 h 88"/>
                  <a:gd name="T44" fmla="*/ 3 w 120"/>
                  <a:gd name="T45" fmla="*/ 48 h 88"/>
                  <a:gd name="T46" fmla="*/ 8 w 120"/>
                  <a:gd name="T47" fmla="*/ 50 h 88"/>
                  <a:gd name="T48" fmla="*/ 50 w 120"/>
                  <a:gd name="T49" fmla="*/ 69 h 88"/>
                  <a:gd name="T50" fmla="*/ 84 w 120"/>
                  <a:gd name="T51" fmla="*/ 81 h 88"/>
                  <a:gd name="T52" fmla="*/ 95 w 120"/>
                  <a:gd name="T53" fmla="*/ 83 h 88"/>
                  <a:gd name="T54" fmla="*/ 106 w 120"/>
                  <a:gd name="T55" fmla="*/ 88 h 88"/>
                  <a:gd name="T56" fmla="*/ 109 w 120"/>
                  <a:gd name="T57" fmla="*/ 88 h 88"/>
                  <a:gd name="T58" fmla="*/ 112 w 120"/>
                  <a:gd name="T59" fmla="*/ 81 h 88"/>
                  <a:gd name="T60" fmla="*/ 112 w 120"/>
                  <a:gd name="T61" fmla="*/ 77 h 88"/>
                  <a:gd name="T62" fmla="*/ 103 w 120"/>
                  <a:gd name="T63" fmla="*/ 69 h 88"/>
                  <a:gd name="T64" fmla="*/ 93 w 120"/>
                  <a:gd name="T65" fmla="*/ 64 h 88"/>
                  <a:gd name="T66" fmla="*/ 84 w 120"/>
                  <a:gd name="T67" fmla="*/ 58 h 88"/>
                  <a:gd name="T68" fmla="*/ 82 w 120"/>
                  <a:gd name="T69" fmla="*/ 48 h 88"/>
                  <a:gd name="T70" fmla="*/ 85 w 120"/>
                  <a:gd name="T71" fmla="*/ 42 h 88"/>
                  <a:gd name="T72" fmla="*/ 93 w 120"/>
                  <a:gd name="T73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88">
                    <a:moveTo>
                      <a:pt x="93" y="45"/>
                    </a:moveTo>
                    <a:lnTo>
                      <a:pt x="93" y="45"/>
                    </a:lnTo>
                    <a:lnTo>
                      <a:pt x="101" y="48"/>
                    </a:lnTo>
                    <a:lnTo>
                      <a:pt x="108" y="50"/>
                    </a:lnTo>
                    <a:lnTo>
                      <a:pt x="109" y="50"/>
                    </a:lnTo>
                    <a:lnTo>
                      <a:pt x="112" y="48"/>
                    </a:lnTo>
                    <a:lnTo>
                      <a:pt x="116" y="47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20" y="39"/>
                    </a:lnTo>
                    <a:lnTo>
                      <a:pt x="120" y="34"/>
                    </a:lnTo>
                    <a:lnTo>
                      <a:pt x="119" y="31"/>
                    </a:lnTo>
                    <a:lnTo>
                      <a:pt x="117" y="29"/>
                    </a:lnTo>
                    <a:lnTo>
                      <a:pt x="112" y="24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93" y="16"/>
                    </a:lnTo>
                    <a:lnTo>
                      <a:pt x="82" y="10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13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7" y="21"/>
                    </a:lnTo>
                    <a:lnTo>
                      <a:pt x="49" y="24"/>
                    </a:lnTo>
                    <a:lnTo>
                      <a:pt x="50" y="29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1" y="43"/>
                    </a:lnTo>
                    <a:lnTo>
                      <a:pt x="3" y="4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30" y="59"/>
                    </a:lnTo>
                    <a:lnTo>
                      <a:pt x="50" y="69"/>
                    </a:lnTo>
                    <a:lnTo>
                      <a:pt x="73" y="78"/>
                    </a:lnTo>
                    <a:lnTo>
                      <a:pt x="84" y="81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100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11" y="85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77"/>
                    </a:lnTo>
                    <a:lnTo>
                      <a:pt x="111" y="72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93" y="64"/>
                    </a:lnTo>
                    <a:lnTo>
                      <a:pt x="87" y="61"/>
                    </a:lnTo>
                    <a:lnTo>
                      <a:pt x="84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93" y="45"/>
                    </a:lnTo>
                    <a:lnTo>
                      <a:pt x="93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6" name="Freeform 168">
                <a:extLst>
                  <a:ext uri="{FF2B5EF4-FFF2-40B4-BE49-F238E27FC236}">
                    <a16:creationId xmlns:a16="http://schemas.microsoft.com/office/drawing/2014/main" id="{D9423585-8FA3-5B42-D7B7-0D51F93C7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878"/>
                <a:ext cx="32" cy="54"/>
              </a:xfrm>
              <a:custGeom>
                <a:avLst/>
                <a:gdLst>
                  <a:gd name="T0" fmla="*/ 11 w 63"/>
                  <a:gd name="T1" fmla="*/ 7 h 108"/>
                  <a:gd name="T2" fmla="*/ 11 w 63"/>
                  <a:gd name="T3" fmla="*/ 7 h 108"/>
                  <a:gd name="T4" fmla="*/ 3 w 63"/>
                  <a:gd name="T5" fmla="*/ 13 h 108"/>
                  <a:gd name="T6" fmla="*/ 1 w 63"/>
                  <a:gd name="T7" fmla="*/ 16 h 108"/>
                  <a:gd name="T8" fmla="*/ 0 w 63"/>
                  <a:gd name="T9" fmla="*/ 21 h 108"/>
                  <a:gd name="T10" fmla="*/ 0 w 63"/>
                  <a:gd name="T11" fmla="*/ 24 h 108"/>
                  <a:gd name="T12" fmla="*/ 1 w 63"/>
                  <a:gd name="T13" fmla="*/ 27 h 108"/>
                  <a:gd name="T14" fmla="*/ 11 w 63"/>
                  <a:gd name="T15" fmla="*/ 37 h 108"/>
                  <a:gd name="T16" fmla="*/ 11 w 63"/>
                  <a:gd name="T17" fmla="*/ 37 h 108"/>
                  <a:gd name="T18" fmla="*/ 14 w 63"/>
                  <a:gd name="T19" fmla="*/ 40 h 108"/>
                  <a:gd name="T20" fmla="*/ 16 w 63"/>
                  <a:gd name="T21" fmla="*/ 45 h 108"/>
                  <a:gd name="T22" fmla="*/ 19 w 63"/>
                  <a:gd name="T23" fmla="*/ 54 h 108"/>
                  <a:gd name="T24" fmla="*/ 19 w 63"/>
                  <a:gd name="T25" fmla="*/ 66 h 108"/>
                  <a:gd name="T26" fmla="*/ 19 w 63"/>
                  <a:gd name="T27" fmla="*/ 75 h 108"/>
                  <a:gd name="T28" fmla="*/ 19 w 63"/>
                  <a:gd name="T29" fmla="*/ 75 h 108"/>
                  <a:gd name="T30" fmla="*/ 19 w 63"/>
                  <a:gd name="T31" fmla="*/ 86 h 108"/>
                  <a:gd name="T32" fmla="*/ 19 w 63"/>
                  <a:gd name="T33" fmla="*/ 96 h 108"/>
                  <a:gd name="T34" fmla="*/ 20 w 63"/>
                  <a:gd name="T35" fmla="*/ 100 h 108"/>
                  <a:gd name="T36" fmla="*/ 23 w 63"/>
                  <a:gd name="T37" fmla="*/ 105 h 108"/>
                  <a:gd name="T38" fmla="*/ 27 w 63"/>
                  <a:gd name="T39" fmla="*/ 107 h 108"/>
                  <a:gd name="T40" fmla="*/ 33 w 63"/>
                  <a:gd name="T41" fmla="*/ 108 h 108"/>
                  <a:gd name="T42" fmla="*/ 33 w 63"/>
                  <a:gd name="T43" fmla="*/ 108 h 108"/>
                  <a:gd name="T44" fmla="*/ 39 w 63"/>
                  <a:gd name="T45" fmla="*/ 108 h 108"/>
                  <a:gd name="T46" fmla="*/ 44 w 63"/>
                  <a:gd name="T47" fmla="*/ 107 h 108"/>
                  <a:gd name="T48" fmla="*/ 49 w 63"/>
                  <a:gd name="T49" fmla="*/ 104 h 108"/>
                  <a:gd name="T50" fmla="*/ 52 w 63"/>
                  <a:gd name="T51" fmla="*/ 99 h 108"/>
                  <a:gd name="T52" fmla="*/ 58 w 63"/>
                  <a:gd name="T53" fmla="*/ 89 h 108"/>
                  <a:gd name="T54" fmla="*/ 62 w 63"/>
                  <a:gd name="T55" fmla="*/ 80 h 108"/>
                  <a:gd name="T56" fmla="*/ 62 w 63"/>
                  <a:gd name="T57" fmla="*/ 80 h 108"/>
                  <a:gd name="T58" fmla="*/ 63 w 63"/>
                  <a:gd name="T59" fmla="*/ 75 h 108"/>
                  <a:gd name="T60" fmla="*/ 63 w 63"/>
                  <a:gd name="T61" fmla="*/ 70 h 108"/>
                  <a:gd name="T62" fmla="*/ 63 w 63"/>
                  <a:gd name="T63" fmla="*/ 61 h 108"/>
                  <a:gd name="T64" fmla="*/ 63 w 63"/>
                  <a:gd name="T65" fmla="*/ 61 h 108"/>
                  <a:gd name="T66" fmla="*/ 63 w 63"/>
                  <a:gd name="T67" fmla="*/ 48 h 108"/>
                  <a:gd name="T68" fmla="*/ 62 w 63"/>
                  <a:gd name="T69" fmla="*/ 37 h 108"/>
                  <a:gd name="T70" fmla="*/ 58 w 63"/>
                  <a:gd name="T71" fmla="*/ 26 h 108"/>
                  <a:gd name="T72" fmla="*/ 52 w 63"/>
                  <a:gd name="T73" fmla="*/ 15 h 108"/>
                  <a:gd name="T74" fmla="*/ 52 w 63"/>
                  <a:gd name="T75" fmla="*/ 15 h 108"/>
                  <a:gd name="T76" fmla="*/ 49 w 63"/>
                  <a:gd name="T77" fmla="*/ 10 h 108"/>
                  <a:gd name="T78" fmla="*/ 44 w 63"/>
                  <a:gd name="T79" fmla="*/ 5 h 108"/>
                  <a:gd name="T80" fmla="*/ 39 w 63"/>
                  <a:gd name="T81" fmla="*/ 4 h 108"/>
                  <a:gd name="T82" fmla="*/ 35 w 63"/>
                  <a:gd name="T83" fmla="*/ 2 h 108"/>
                  <a:gd name="T84" fmla="*/ 28 w 63"/>
                  <a:gd name="T85" fmla="*/ 0 h 108"/>
                  <a:gd name="T86" fmla="*/ 23 w 63"/>
                  <a:gd name="T87" fmla="*/ 2 h 108"/>
                  <a:gd name="T88" fmla="*/ 17 w 63"/>
                  <a:gd name="T89" fmla="*/ 4 h 108"/>
                  <a:gd name="T90" fmla="*/ 11 w 63"/>
                  <a:gd name="T91" fmla="*/ 7 h 108"/>
                  <a:gd name="T92" fmla="*/ 11 w 63"/>
                  <a:gd name="T93" fmla="*/ 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" h="108">
                    <a:moveTo>
                      <a:pt x="11" y="7"/>
                    </a:moveTo>
                    <a:lnTo>
                      <a:pt x="11" y="7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6" y="45"/>
                    </a:lnTo>
                    <a:lnTo>
                      <a:pt x="19" y="54"/>
                    </a:lnTo>
                    <a:lnTo>
                      <a:pt x="19" y="66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86"/>
                    </a:lnTo>
                    <a:lnTo>
                      <a:pt x="19" y="96"/>
                    </a:lnTo>
                    <a:lnTo>
                      <a:pt x="20" y="100"/>
                    </a:lnTo>
                    <a:lnTo>
                      <a:pt x="23" y="105"/>
                    </a:lnTo>
                    <a:lnTo>
                      <a:pt x="27" y="107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9" y="108"/>
                    </a:lnTo>
                    <a:lnTo>
                      <a:pt x="44" y="107"/>
                    </a:lnTo>
                    <a:lnTo>
                      <a:pt x="49" y="104"/>
                    </a:lnTo>
                    <a:lnTo>
                      <a:pt x="52" y="99"/>
                    </a:lnTo>
                    <a:lnTo>
                      <a:pt x="58" y="89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3" y="75"/>
                    </a:lnTo>
                    <a:lnTo>
                      <a:pt x="63" y="70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48"/>
                    </a:lnTo>
                    <a:lnTo>
                      <a:pt x="62" y="37"/>
                    </a:lnTo>
                    <a:lnTo>
                      <a:pt x="58" y="2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9" y="10"/>
                    </a:lnTo>
                    <a:lnTo>
                      <a:pt x="44" y="5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7" name="Freeform 169">
                <a:extLst>
                  <a:ext uri="{FF2B5EF4-FFF2-40B4-BE49-F238E27FC236}">
                    <a16:creationId xmlns:a16="http://schemas.microsoft.com/office/drawing/2014/main" id="{513A0EE1-7445-D431-4564-5ADE8C891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3896"/>
                <a:ext cx="45" cy="47"/>
              </a:xfrm>
              <a:custGeom>
                <a:avLst/>
                <a:gdLst>
                  <a:gd name="T0" fmla="*/ 87 w 89"/>
                  <a:gd name="T1" fmla="*/ 84 h 92"/>
                  <a:gd name="T2" fmla="*/ 87 w 89"/>
                  <a:gd name="T3" fmla="*/ 84 h 92"/>
                  <a:gd name="T4" fmla="*/ 89 w 89"/>
                  <a:gd name="T5" fmla="*/ 81 h 92"/>
                  <a:gd name="T6" fmla="*/ 89 w 89"/>
                  <a:gd name="T7" fmla="*/ 76 h 92"/>
                  <a:gd name="T8" fmla="*/ 87 w 89"/>
                  <a:gd name="T9" fmla="*/ 70 h 92"/>
                  <a:gd name="T10" fmla="*/ 84 w 89"/>
                  <a:gd name="T11" fmla="*/ 63 h 92"/>
                  <a:gd name="T12" fmla="*/ 79 w 89"/>
                  <a:gd name="T13" fmla="*/ 59 h 92"/>
                  <a:gd name="T14" fmla="*/ 79 w 89"/>
                  <a:gd name="T15" fmla="*/ 59 h 92"/>
                  <a:gd name="T16" fmla="*/ 66 w 89"/>
                  <a:gd name="T17" fmla="*/ 46 h 92"/>
                  <a:gd name="T18" fmla="*/ 55 w 89"/>
                  <a:gd name="T19" fmla="*/ 32 h 92"/>
                  <a:gd name="T20" fmla="*/ 46 w 89"/>
                  <a:gd name="T21" fmla="*/ 17 h 92"/>
                  <a:gd name="T22" fmla="*/ 36 w 89"/>
                  <a:gd name="T23" fmla="*/ 0 h 92"/>
                  <a:gd name="T24" fmla="*/ 36 w 89"/>
                  <a:gd name="T25" fmla="*/ 0 h 92"/>
                  <a:gd name="T26" fmla="*/ 36 w 89"/>
                  <a:gd name="T27" fmla="*/ 6 h 92"/>
                  <a:gd name="T28" fmla="*/ 35 w 89"/>
                  <a:gd name="T29" fmla="*/ 11 h 92"/>
                  <a:gd name="T30" fmla="*/ 30 w 89"/>
                  <a:gd name="T31" fmla="*/ 19 h 92"/>
                  <a:gd name="T32" fmla="*/ 23 w 89"/>
                  <a:gd name="T33" fmla="*/ 27 h 92"/>
                  <a:gd name="T34" fmla="*/ 14 w 89"/>
                  <a:gd name="T35" fmla="*/ 33 h 92"/>
                  <a:gd name="T36" fmla="*/ 14 w 89"/>
                  <a:gd name="T37" fmla="*/ 33 h 92"/>
                  <a:gd name="T38" fmla="*/ 9 w 89"/>
                  <a:gd name="T39" fmla="*/ 36 h 92"/>
                  <a:gd name="T40" fmla="*/ 4 w 89"/>
                  <a:gd name="T41" fmla="*/ 41 h 92"/>
                  <a:gd name="T42" fmla="*/ 1 w 89"/>
                  <a:gd name="T43" fmla="*/ 48 h 92"/>
                  <a:gd name="T44" fmla="*/ 0 w 89"/>
                  <a:gd name="T45" fmla="*/ 52 h 92"/>
                  <a:gd name="T46" fmla="*/ 0 w 89"/>
                  <a:gd name="T47" fmla="*/ 59 h 92"/>
                  <a:gd name="T48" fmla="*/ 1 w 89"/>
                  <a:gd name="T49" fmla="*/ 63 h 92"/>
                  <a:gd name="T50" fmla="*/ 4 w 89"/>
                  <a:gd name="T51" fmla="*/ 67 h 92"/>
                  <a:gd name="T52" fmla="*/ 9 w 89"/>
                  <a:gd name="T53" fmla="*/ 70 h 92"/>
                  <a:gd name="T54" fmla="*/ 9 w 89"/>
                  <a:gd name="T55" fmla="*/ 70 h 92"/>
                  <a:gd name="T56" fmla="*/ 22 w 89"/>
                  <a:gd name="T57" fmla="*/ 75 h 92"/>
                  <a:gd name="T58" fmla="*/ 33 w 89"/>
                  <a:gd name="T59" fmla="*/ 81 h 92"/>
                  <a:gd name="T60" fmla="*/ 46 w 89"/>
                  <a:gd name="T61" fmla="*/ 86 h 92"/>
                  <a:gd name="T62" fmla="*/ 58 w 89"/>
                  <a:gd name="T63" fmla="*/ 89 h 92"/>
                  <a:gd name="T64" fmla="*/ 58 w 89"/>
                  <a:gd name="T65" fmla="*/ 89 h 92"/>
                  <a:gd name="T66" fmla="*/ 66 w 89"/>
                  <a:gd name="T67" fmla="*/ 90 h 92"/>
                  <a:gd name="T68" fmla="*/ 74 w 89"/>
                  <a:gd name="T69" fmla="*/ 92 h 92"/>
                  <a:gd name="T70" fmla="*/ 81 w 89"/>
                  <a:gd name="T71" fmla="*/ 90 h 92"/>
                  <a:gd name="T72" fmla="*/ 84 w 89"/>
                  <a:gd name="T73" fmla="*/ 87 h 92"/>
                  <a:gd name="T74" fmla="*/ 87 w 89"/>
                  <a:gd name="T75" fmla="*/ 84 h 92"/>
                  <a:gd name="T76" fmla="*/ 87 w 89"/>
                  <a:gd name="T77" fmla="*/ 8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" h="92">
                    <a:moveTo>
                      <a:pt x="87" y="84"/>
                    </a:moveTo>
                    <a:lnTo>
                      <a:pt x="87" y="84"/>
                    </a:lnTo>
                    <a:lnTo>
                      <a:pt x="89" y="81"/>
                    </a:lnTo>
                    <a:lnTo>
                      <a:pt x="89" y="76"/>
                    </a:lnTo>
                    <a:lnTo>
                      <a:pt x="87" y="70"/>
                    </a:lnTo>
                    <a:lnTo>
                      <a:pt x="84" y="63"/>
                    </a:lnTo>
                    <a:lnTo>
                      <a:pt x="79" y="59"/>
                    </a:lnTo>
                    <a:lnTo>
                      <a:pt x="79" y="59"/>
                    </a:lnTo>
                    <a:lnTo>
                      <a:pt x="66" y="46"/>
                    </a:lnTo>
                    <a:lnTo>
                      <a:pt x="55" y="32"/>
                    </a:lnTo>
                    <a:lnTo>
                      <a:pt x="46" y="17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6"/>
                    </a:lnTo>
                    <a:lnTo>
                      <a:pt x="35" y="11"/>
                    </a:lnTo>
                    <a:lnTo>
                      <a:pt x="30" y="19"/>
                    </a:lnTo>
                    <a:lnTo>
                      <a:pt x="23" y="27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8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4" y="67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22" y="75"/>
                    </a:lnTo>
                    <a:lnTo>
                      <a:pt x="33" y="81"/>
                    </a:lnTo>
                    <a:lnTo>
                      <a:pt x="46" y="86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66" y="90"/>
                    </a:lnTo>
                    <a:lnTo>
                      <a:pt x="74" y="92"/>
                    </a:lnTo>
                    <a:lnTo>
                      <a:pt x="81" y="90"/>
                    </a:lnTo>
                    <a:lnTo>
                      <a:pt x="84" y="87"/>
                    </a:lnTo>
                    <a:lnTo>
                      <a:pt x="87" y="84"/>
                    </a:lnTo>
                    <a:lnTo>
                      <a:pt x="87" y="8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8" name="Freeform 170">
                <a:extLst>
                  <a:ext uri="{FF2B5EF4-FFF2-40B4-BE49-F238E27FC236}">
                    <a16:creationId xmlns:a16="http://schemas.microsoft.com/office/drawing/2014/main" id="{1FB2DB0C-88E5-71BB-ACDA-02C50021F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950"/>
                <a:ext cx="54" cy="53"/>
              </a:xfrm>
              <a:custGeom>
                <a:avLst/>
                <a:gdLst>
                  <a:gd name="T0" fmla="*/ 25 w 108"/>
                  <a:gd name="T1" fmla="*/ 4 h 107"/>
                  <a:gd name="T2" fmla="*/ 25 w 108"/>
                  <a:gd name="T3" fmla="*/ 4 h 107"/>
                  <a:gd name="T4" fmla="*/ 24 w 108"/>
                  <a:gd name="T5" fmla="*/ 0 h 107"/>
                  <a:gd name="T6" fmla="*/ 21 w 108"/>
                  <a:gd name="T7" fmla="*/ 0 h 107"/>
                  <a:gd name="T8" fmla="*/ 16 w 108"/>
                  <a:gd name="T9" fmla="*/ 0 h 107"/>
                  <a:gd name="T10" fmla="*/ 6 w 108"/>
                  <a:gd name="T11" fmla="*/ 5 h 107"/>
                  <a:gd name="T12" fmla="*/ 6 w 108"/>
                  <a:gd name="T13" fmla="*/ 5 h 107"/>
                  <a:gd name="T14" fmla="*/ 2 w 108"/>
                  <a:gd name="T15" fmla="*/ 10 h 107"/>
                  <a:gd name="T16" fmla="*/ 0 w 108"/>
                  <a:gd name="T17" fmla="*/ 13 h 107"/>
                  <a:gd name="T18" fmla="*/ 0 w 108"/>
                  <a:gd name="T19" fmla="*/ 18 h 107"/>
                  <a:gd name="T20" fmla="*/ 3 w 108"/>
                  <a:gd name="T21" fmla="*/ 21 h 107"/>
                  <a:gd name="T22" fmla="*/ 3 w 108"/>
                  <a:gd name="T23" fmla="*/ 21 h 107"/>
                  <a:gd name="T24" fmla="*/ 44 w 108"/>
                  <a:gd name="T25" fmla="*/ 65 h 107"/>
                  <a:gd name="T26" fmla="*/ 65 w 108"/>
                  <a:gd name="T27" fmla="*/ 86 h 107"/>
                  <a:gd name="T28" fmla="*/ 78 w 108"/>
                  <a:gd name="T29" fmla="*/ 96 h 107"/>
                  <a:gd name="T30" fmla="*/ 90 w 108"/>
                  <a:gd name="T31" fmla="*/ 104 h 107"/>
                  <a:gd name="T32" fmla="*/ 90 w 108"/>
                  <a:gd name="T33" fmla="*/ 104 h 107"/>
                  <a:gd name="T34" fmla="*/ 97 w 108"/>
                  <a:gd name="T35" fmla="*/ 107 h 107"/>
                  <a:gd name="T36" fmla="*/ 102 w 108"/>
                  <a:gd name="T37" fmla="*/ 107 h 107"/>
                  <a:gd name="T38" fmla="*/ 103 w 108"/>
                  <a:gd name="T39" fmla="*/ 105 h 107"/>
                  <a:gd name="T40" fmla="*/ 106 w 108"/>
                  <a:gd name="T41" fmla="*/ 102 h 107"/>
                  <a:gd name="T42" fmla="*/ 108 w 108"/>
                  <a:gd name="T43" fmla="*/ 96 h 107"/>
                  <a:gd name="T44" fmla="*/ 108 w 108"/>
                  <a:gd name="T45" fmla="*/ 96 h 107"/>
                  <a:gd name="T46" fmla="*/ 108 w 108"/>
                  <a:gd name="T47" fmla="*/ 91 h 107"/>
                  <a:gd name="T48" fmla="*/ 106 w 108"/>
                  <a:gd name="T49" fmla="*/ 86 h 107"/>
                  <a:gd name="T50" fmla="*/ 105 w 108"/>
                  <a:gd name="T51" fmla="*/ 83 h 107"/>
                  <a:gd name="T52" fmla="*/ 102 w 108"/>
                  <a:gd name="T53" fmla="*/ 81 h 107"/>
                  <a:gd name="T54" fmla="*/ 95 w 108"/>
                  <a:gd name="T55" fmla="*/ 78 h 107"/>
                  <a:gd name="T56" fmla="*/ 87 w 108"/>
                  <a:gd name="T57" fmla="*/ 75 h 107"/>
                  <a:gd name="T58" fmla="*/ 87 w 108"/>
                  <a:gd name="T59" fmla="*/ 75 h 107"/>
                  <a:gd name="T60" fmla="*/ 79 w 108"/>
                  <a:gd name="T61" fmla="*/ 73 h 107"/>
                  <a:gd name="T62" fmla="*/ 71 w 108"/>
                  <a:gd name="T63" fmla="*/ 70 h 107"/>
                  <a:gd name="T64" fmla="*/ 68 w 108"/>
                  <a:gd name="T65" fmla="*/ 69 h 107"/>
                  <a:gd name="T66" fmla="*/ 67 w 108"/>
                  <a:gd name="T67" fmla="*/ 65 h 107"/>
                  <a:gd name="T68" fmla="*/ 65 w 108"/>
                  <a:gd name="T69" fmla="*/ 62 h 107"/>
                  <a:gd name="T70" fmla="*/ 65 w 108"/>
                  <a:gd name="T71" fmla="*/ 58 h 107"/>
                  <a:gd name="T72" fmla="*/ 65 w 108"/>
                  <a:gd name="T73" fmla="*/ 58 h 107"/>
                  <a:gd name="T74" fmla="*/ 63 w 108"/>
                  <a:gd name="T75" fmla="*/ 48 h 107"/>
                  <a:gd name="T76" fmla="*/ 60 w 108"/>
                  <a:gd name="T77" fmla="*/ 40 h 107"/>
                  <a:gd name="T78" fmla="*/ 56 w 108"/>
                  <a:gd name="T79" fmla="*/ 32 h 107"/>
                  <a:gd name="T80" fmla="*/ 51 w 108"/>
                  <a:gd name="T81" fmla="*/ 27 h 107"/>
                  <a:gd name="T82" fmla="*/ 36 w 108"/>
                  <a:gd name="T83" fmla="*/ 16 h 107"/>
                  <a:gd name="T84" fmla="*/ 30 w 108"/>
                  <a:gd name="T85" fmla="*/ 10 h 107"/>
                  <a:gd name="T86" fmla="*/ 25 w 108"/>
                  <a:gd name="T87" fmla="*/ 4 h 107"/>
                  <a:gd name="T88" fmla="*/ 25 w 108"/>
                  <a:gd name="T8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107">
                    <a:moveTo>
                      <a:pt x="25" y="4"/>
                    </a:moveTo>
                    <a:lnTo>
                      <a:pt x="25" y="4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4" y="65"/>
                    </a:lnTo>
                    <a:lnTo>
                      <a:pt x="65" y="86"/>
                    </a:lnTo>
                    <a:lnTo>
                      <a:pt x="78" y="96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7" y="107"/>
                    </a:lnTo>
                    <a:lnTo>
                      <a:pt x="102" y="107"/>
                    </a:lnTo>
                    <a:lnTo>
                      <a:pt x="103" y="105"/>
                    </a:lnTo>
                    <a:lnTo>
                      <a:pt x="106" y="10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1"/>
                    </a:lnTo>
                    <a:lnTo>
                      <a:pt x="106" y="86"/>
                    </a:lnTo>
                    <a:lnTo>
                      <a:pt x="105" y="83"/>
                    </a:lnTo>
                    <a:lnTo>
                      <a:pt x="102" y="81"/>
                    </a:lnTo>
                    <a:lnTo>
                      <a:pt x="95" y="78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79" y="73"/>
                    </a:lnTo>
                    <a:lnTo>
                      <a:pt x="71" y="70"/>
                    </a:lnTo>
                    <a:lnTo>
                      <a:pt x="68" y="69"/>
                    </a:lnTo>
                    <a:lnTo>
                      <a:pt x="67" y="65"/>
                    </a:lnTo>
                    <a:lnTo>
                      <a:pt x="65" y="62"/>
                    </a:lnTo>
                    <a:lnTo>
                      <a:pt x="65" y="58"/>
                    </a:lnTo>
                    <a:lnTo>
                      <a:pt x="65" y="58"/>
                    </a:lnTo>
                    <a:lnTo>
                      <a:pt x="63" y="48"/>
                    </a:lnTo>
                    <a:lnTo>
                      <a:pt x="60" y="40"/>
                    </a:lnTo>
                    <a:lnTo>
                      <a:pt x="56" y="32"/>
                    </a:lnTo>
                    <a:lnTo>
                      <a:pt x="51" y="27"/>
                    </a:lnTo>
                    <a:lnTo>
                      <a:pt x="36" y="16"/>
                    </a:lnTo>
                    <a:lnTo>
                      <a:pt x="30" y="1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9" name="Freeform 171">
                <a:extLst>
                  <a:ext uri="{FF2B5EF4-FFF2-40B4-BE49-F238E27FC236}">
                    <a16:creationId xmlns:a16="http://schemas.microsoft.com/office/drawing/2014/main" id="{4962D36F-DDE4-A57C-5BA2-3941FDCDA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" y="3742"/>
                <a:ext cx="47" cy="47"/>
              </a:xfrm>
              <a:custGeom>
                <a:avLst/>
                <a:gdLst>
                  <a:gd name="T0" fmla="*/ 46 w 94"/>
                  <a:gd name="T1" fmla="*/ 27 h 94"/>
                  <a:gd name="T2" fmla="*/ 46 w 94"/>
                  <a:gd name="T3" fmla="*/ 27 h 94"/>
                  <a:gd name="T4" fmla="*/ 46 w 94"/>
                  <a:gd name="T5" fmla="*/ 20 h 94"/>
                  <a:gd name="T6" fmla="*/ 45 w 94"/>
                  <a:gd name="T7" fmla="*/ 14 h 94"/>
                  <a:gd name="T8" fmla="*/ 42 w 94"/>
                  <a:gd name="T9" fmla="*/ 9 h 94"/>
                  <a:gd name="T10" fmla="*/ 37 w 94"/>
                  <a:gd name="T11" fmla="*/ 6 h 94"/>
                  <a:gd name="T12" fmla="*/ 30 w 94"/>
                  <a:gd name="T13" fmla="*/ 3 h 94"/>
                  <a:gd name="T14" fmla="*/ 24 w 94"/>
                  <a:gd name="T15" fmla="*/ 1 h 94"/>
                  <a:gd name="T16" fmla="*/ 18 w 94"/>
                  <a:gd name="T17" fmla="*/ 0 h 94"/>
                  <a:gd name="T18" fmla="*/ 11 w 94"/>
                  <a:gd name="T19" fmla="*/ 0 h 94"/>
                  <a:gd name="T20" fmla="*/ 11 w 94"/>
                  <a:gd name="T21" fmla="*/ 0 h 94"/>
                  <a:gd name="T22" fmla="*/ 7 w 94"/>
                  <a:gd name="T23" fmla="*/ 0 h 94"/>
                  <a:gd name="T24" fmla="*/ 3 w 94"/>
                  <a:gd name="T25" fmla="*/ 1 h 94"/>
                  <a:gd name="T26" fmla="*/ 0 w 94"/>
                  <a:gd name="T27" fmla="*/ 5 h 94"/>
                  <a:gd name="T28" fmla="*/ 0 w 94"/>
                  <a:gd name="T29" fmla="*/ 11 h 94"/>
                  <a:gd name="T30" fmla="*/ 0 w 94"/>
                  <a:gd name="T31" fmla="*/ 11 h 94"/>
                  <a:gd name="T32" fmla="*/ 0 w 94"/>
                  <a:gd name="T33" fmla="*/ 17 h 94"/>
                  <a:gd name="T34" fmla="*/ 2 w 94"/>
                  <a:gd name="T35" fmla="*/ 25 h 94"/>
                  <a:gd name="T36" fmla="*/ 8 w 94"/>
                  <a:gd name="T37" fmla="*/ 40 h 94"/>
                  <a:gd name="T38" fmla="*/ 18 w 94"/>
                  <a:gd name="T39" fmla="*/ 54 h 94"/>
                  <a:gd name="T40" fmla="*/ 29 w 94"/>
                  <a:gd name="T41" fmla="*/ 67 h 94"/>
                  <a:gd name="T42" fmla="*/ 43 w 94"/>
                  <a:gd name="T43" fmla="*/ 78 h 94"/>
                  <a:gd name="T44" fmla="*/ 59 w 94"/>
                  <a:gd name="T45" fmla="*/ 87 h 94"/>
                  <a:gd name="T46" fmla="*/ 77 w 94"/>
                  <a:gd name="T47" fmla="*/ 92 h 94"/>
                  <a:gd name="T48" fmla="*/ 84 w 94"/>
                  <a:gd name="T49" fmla="*/ 94 h 94"/>
                  <a:gd name="T50" fmla="*/ 94 w 94"/>
                  <a:gd name="T51" fmla="*/ 94 h 94"/>
                  <a:gd name="T52" fmla="*/ 94 w 94"/>
                  <a:gd name="T53" fmla="*/ 94 h 94"/>
                  <a:gd name="T54" fmla="*/ 73 w 94"/>
                  <a:gd name="T55" fmla="*/ 81 h 94"/>
                  <a:gd name="T56" fmla="*/ 64 w 94"/>
                  <a:gd name="T57" fmla="*/ 74 h 94"/>
                  <a:gd name="T58" fmla="*/ 57 w 94"/>
                  <a:gd name="T59" fmla="*/ 67 h 94"/>
                  <a:gd name="T60" fmla="*/ 53 w 94"/>
                  <a:gd name="T61" fmla="*/ 59 h 94"/>
                  <a:gd name="T62" fmla="*/ 48 w 94"/>
                  <a:gd name="T63" fmla="*/ 49 h 94"/>
                  <a:gd name="T64" fmla="*/ 46 w 94"/>
                  <a:gd name="T65" fmla="*/ 40 h 94"/>
                  <a:gd name="T66" fmla="*/ 46 w 94"/>
                  <a:gd name="T67" fmla="*/ 27 h 94"/>
                  <a:gd name="T68" fmla="*/ 46 w 94"/>
                  <a:gd name="T69" fmla="*/ 2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94">
                    <a:moveTo>
                      <a:pt x="46" y="27"/>
                    </a:moveTo>
                    <a:lnTo>
                      <a:pt x="46" y="27"/>
                    </a:lnTo>
                    <a:lnTo>
                      <a:pt x="46" y="20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8" y="40"/>
                    </a:lnTo>
                    <a:lnTo>
                      <a:pt x="18" y="54"/>
                    </a:lnTo>
                    <a:lnTo>
                      <a:pt x="29" y="67"/>
                    </a:lnTo>
                    <a:lnTo>
                      <a:pt x="43" y="78"/>
                    </a:lnTo>
                    <a:lnTo>
                      <a:pt x="59" y="87"/>
                    </a:lnTo>
                    <a:lnTo>
                      <a:pt x="77" y="92"/>
                    </a:lnTo>
                    <a:lnTo>
                      <a:pt x="84" y="94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73" y="81"/>
                    </a:lnTo>
                    <a:lnTo>
                      <a:pt x="64" y="74"/>
                    </a:lnTo>
                    <a:lnTo>
                      <a:pt x="57" y="67"/>
                    </a:lnTo>
                    <a:lnTo>
                      <a:pt x="53" y="59"/>
                    </a:lnTo>
                    <a:lnTo>
                      <a:pt x="48" y="49"/>
                    </a:lnTo>
                    <a:lnTo>
                      <a:pt x="46" y="40"/>
                    </a:lnTo>
                    <a:lnTo>
                      <a:pt x="46" y="27"/>
                    </a:lnTo>
                    <a:lnTo>
                      <a:pt x="46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0" name="Freeform 172">
                <a:extLst>
                  <a:ext uri="{FF2B5EF4-FFF2-40B4-BE49-F238E27FC236}">
                    <a16:creationId xmlns:a16="http://schemas.microsoft.com/office/drawing/2014/main" id="{A2E663B2-827D-7F83-6885-AEF701740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" y="2022"/>
                <a:ext cx="37" cy="27"/>
              </a:xfrm>
              <a:custGeom>
                <a:avLst/>
                <a:gdLst>
                  <a:gd name="T0" fmla="*/ 0 w 75"/>
                  <a:gd name="T1" fmla="*/ 24 h 54"/>
                  <a:gd name="T2" fmla="*/ 0 w 75"/>
                  <a:gd name="T3" fmla="*/ 24 h 54"/>
                  <a:gd name="T4" fmla="*/ 2 w 75"/>
                  <a:gd name="T5" fmla="*/ 31 h 54"/>
                  <a:gd name="T6" fmla="*/ 5 w 75"/>
                  <a:gd name="T7" fmla="*/ 38 h 54"/>
                  <a:gd name="T8" fmla="*/ 12 w 75"/>
                  <a:gd name="T9" fmla="*/ 43 h 54"/>
                  <a:gd name="T10" fmla="*/ 16 w 75"/>
                  <a:gd name="T11" fmla="*/ 46 h 54"/>
                  <a:gd name="T12" fmla="*/ 31 w 75"/>
                  <a:gd name="T13" fmla="*/ 49 h 54"/>
                  <a:gd name="T14" fmla="*/ 43 w 75"/>
                  <a:gd name="T15" fmla="*/ 54 h 54"/>
                  <a:gd name="T16" fmla="*/ 43 w 75"/>
                  <a:gd name="T17" fmla="*/ 54 h 54"/>
                  <a:gd name="T18" fmla="*/ 56 w 75"/>
                  <a:gd name="T19" fmla="*/ 52 h 54"/>
                  <a:gd name="T20" fmla="*/ 62 w 75"/>
                  <a:gd name="T21" fmla="*/ 51 h 54"/>
                  <a:gd name="T22" fmla="*/ 66 w 75"/>
                  <a:gd name="T23" fmla="*/ 47 h 54"/>
                  <a:gd name="T24" fmla="*/ 70 w 75"/>
                  <a:gd name="T25" fmla="*/ 44 h 54"/>
                  <a:gd name="T26" fmla="*/ 72 w 75"/>
                  <a:gd name="T27" fmla="*/ 39 h 54"/>
                  <a:gd name="T28" fmla="*/ 73 w 75"/>
                  <a:gd name="T29" fmla="*/ 35 h 54"/>
                  <a:gd name="T30" fmla="*/ 75 w 75"/>
                  <a:gd name="T31" fmla="*/ 28 h 54"/>
                  <a:gd name="T32" fmla="*/ 75 w 75"/>
                  <a:gd name="T33" fmla="*/ 28 h 54"/>
                  <a:gd name="T34" fmla="*/ 73 w 75"/>
                  <a:gd name="T35" fmla="*/ 20 h 54"/>
                  <a:gd name="T36" fmla="*/ 70 w 75"/>
                  <a:gd name="T37" fmla="*/ 12 h 54"/>
                  <a:gd name="T38" fmla="*/ 66 w 75"/>
                  <a:gd name="T39" fmla="*/ 9 h 54"/>
                  <a:gd name="T40" fmla="*/ 59 w 75"/>
                  <a:gd name="T41" fmla="*/ 4 h 54"/>
                  <a:gd name="T42" fmla="*/ 45 w 75"/>
                  <a:gd name="T43" fmla="*/ 1 h 54"/>
                  <a:gd name="T44" fmla="*/ 32 w 75"/>
                  <a:gd name="T45" fmla="*/ 0 h 54"/>
                  <a:gd name="T46" fmla="*/ 32 w 75"/>
                  <a:gd name="T47" fmla="*/ 0 h 54"/>
                  <a:gd name="T48" fmla="*/ 21 w 75"/>
                  <a:gd name="T49" fmla="*/ 0 h 54"/>
                  <a:gd name="T50" fmla="*/ 16 w 75"/>
                  <a:gd name="T51" fmla="*/ 0 h 54"/>
                  <a:gd name="T52" fmla="*/ 10 w 75"/>
                  <a:gd name="T53" fmla="*/ 1 h 54"/>
                  <a:gd name="T54" fmla="*/ 5 w 75"/>
                  <a:gd name="T55" fmla="*/ 4 h 54"/>
                  <a:gd name="T56" fmla="*/ 2 w 75"/>
                  <a:gd name="T57" fmla="*/ 9 h 54"/>
                  <a:gd name="T58" fmla="*/ 0 w 75"/>
                  <a:gd name="T59" fmla="*/ 16 h 54"/>
                  <a:gd name="T60" fmla="*/ 0 w 75"/>
                  <a:gd name="T61" fmla="*/ 24 h 54"/>
                  <a:gd name="T62" fmla="*/ 0 w 75"/>
                  <a:gd name="T63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12" y="43"/>
                    </a:lnTo>
                    <a:lnTo>
                      <a:pt x="16" y="46"/>
                    </a:lnTo>
                    <a:lnTo>
                      <a:pt x="31" y="49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56" y="52"/>
                    </a:lnTo>
                    <a:lnTo>
                      <a:pt x="62" y="51"/>
                    </a:lnTo>
                    <a:lnTo>
                      <a:pt x="66" y="47"/>
                    </a:lnTo>
                    <a:lnTo>
                      <a:pt x="70" y="44"/>
                    </a:lnTo>
                    <a:lnTo>
                      <a:pt x="72" y="39"/>
                    </a:lnTo>
                    <a:lnTo>
                      <a:pt x="73" y="35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3" y="20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45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1" name="Freeform 173">
                <a:extLst>
                  <a:ext uri="{FF2B5EF4-FFF2-40B4-BE49-F238E27FC236}">
                    <a16:creationId xmlns:a16="http://schemas.microsoft.com/office/drawing/2014/main" id="{75E16AE2-07A1-A831-2D3A-A7E2B6AF5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3132"/>
                <a:ext cx="23" cy="62"/>
              </a:xfrm>
              <a:custGeom>
                <a:avLst/>
                <a:gdLst>
                  <a:gd name="T0" fmla="*/ 46 w 46"/>
                  <a:gd name="T1" fmla="*/ 126 h 126"/>
                  <a:gd name="T2" fmla="*/ 46 w 46"/>
                  <a:gd name="T3" fmla="*/ 126 h 126"/>
                  <a:gd name="T4" fmla="*/ 39 w 46"/>
                  <a:gd name="T5" fmla="*/ 110 h 126"/>
                  <a:gd name="T6" fmla="*/ 36 w 46"/>
                  <a:gd name="T7" fmla="*/ 96 h 126"/>
                  <a:gd name="T8" fmla="*/ 28 w 46"/>
                  <a:gd name="T9" fmla="*/ 64 h 126"/>
                  <a:gd name="T10" fmla="*/ 24 w 46"/>
                  <a:gd name="T11" fmla="*/ 48 h 126"/>
                  <a:gd name="T12" fmla="*/ 19 w 46"/>
                  <a:gd name="T13" fmla="*/ 32 h 126"/>
                  <a:gd name="T14" fmla="*/ 11 w 46"/>
                  <a:gd name="T15" fmla="*/ 16 h 126"/>
                  <a:gd name="T16" fmla="*/ 0 w 46"/>
                  <a:gd name="T17" fmla="*/ 0 h 126"/>
                  <a:gd name="T18" fmla="*/ 0 w 46"/>
                  <a:gd name="T19" fmla="*/ 0 h 126"/>
                  <a:gd name="T20" fmla="*/ 0 w 46"/>
                  <a:gd name="T21" fmla="*/ 31 h 126"/>
                  <a:gd name="T22" fmla="*/ 0 w 46"/>
                  <a:gd name="T23" fmla="*/ 56 h 126"/>
                  <a:gd name="T24" fmla="*/ 1 w 46"/>
                  <a:gd name="T25" fmla="*/ 75 h 126"/>
                  <a:gd name="T26" fmla="*/ 6 w 46"/>
                  <a:gd name="T27" fmla="*/ 91 h 126"/>
                  <a:gd name="T28" fmla="*/ 12 w 46"/>
                  <a:gd name="T29" fmla="*/ 104 h 126"/>
                  <a:gd name="T30" fmla="*/ 20 w 46"/>
                  <a:gd name="T31" fmla="*/ 113 h 126"/>
                  <a:gd name="T32" fmla="*/ 31 w 46"/>
                  <a:gd name="T33" fmla="*/ 121 h 126"/>
                  <a:gd name="T34" fmla="*/ 46 w 46"/>
                  <a:gd name="T35" fmla="*/ 126 h 126"/>
                  <a:gd name="T36" fmla="*/ 46 w 46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6">
                    <a:moveTo>
                      <a:pt x="46" y="126"/>
                    </a:moveTo>
                    <a:lnTo>
                      <a:pt x="46" y="126"/>
                    </a:lnTo>
                    <a:lnTo>
                      <a:pt x="39" y="110"/>
                    </a:lnTo>
                    <a:lnTo>
                      <a:pt x="36" y="96"/>
                    </a:lnTo>
                    <a:lnTo>
                      <a:pt x="28" y="64"/>
                    </a:lnTo>
                    <a:lnTo>
                      <a:pt x="24" y="48"/>
                    </a:lnTo>
                    <a:lnTo>
                      <a:pt x="19" y="32"/>
                    </a:lnTo>
                    <a:lnTo>
                      <a:pt x="11" y="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56"/>
                    </a:lnTo>
                    <a:lnTo>
                      <a:pt x="1" y="75"/>
                    </a:lnTo>
                    <a:lnTo>
                      <a:pt x="6" y="91"/>
                    </a:lnTo>
                    <a:lnTo>
                      <a:pt x="12" y="104"/>
                    </a:lnTo>
                    <a:lnTo>
                      <a:pt x="20" y="113"/>
                    </a:lnTo>
                    <a:lnTo>
                      <a:pt x="31" y="121"/>
                    </a:lnTo>
                    <a:lnTo>
                      <a:pt x="46" y="126"/>
                    </a:lnTo>
                    <a:lnTo>
                      <a:pt x="46" y="12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2" name="Freeform 174">
                <a:extLst>
                  <a:ext uri="{FF2B5EF4-FFF2-40B4-BE49-F238E27FC236}">
                    <a16:creationId xmlns:a16="http://schemas.microsoft.com/office/drawing/2014/main" id="{C9B7B4C5-8BDC-D643-A67E-EE1B05131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" y="3719"/>
                <a:ext cx="33" cy="22"/>
              </a:xfrm>
              <a:custGeom>
                <a:avLst/>
                <a:gdLst>
                  <a:gd name="T0" fmla="*/ 67 w 67"/>
                  <a:gd name="T1" fmla="*/ 11 h 43"/>
                  <a:gd name="T2" fmla="*/ 67 w 67"/>
                  <a:gd name="T3" fmla="*/ 11 h 43"/>
                  <a:gd name="T4" fmla="*/ 67 w 67"/>
                  <a:gd name="T5" fmla="*/ 6 h 43"/>
                  <a:gd name="T6" fmla="*/ 67 w 67"/>
                  <a:gd name="T7" fmla="*/ 3 h 43"/>
                  <a:gd name="T8" fmla="*/ 65 w 67"/>
                  <a:gd name="T9" fmla="*/ 1 h 43"/>
                  <a:gd name="T10" fmla="*/ 64 w 67"/>
                  <a:gd name="T11" fmla="*/ 0 h 43"/>
                  <a:gd name="T12" fmla="*/ 59 w 67"/>
                  <a:gd name="T13" fmla="*/ 0 h 43"/>
                  <a:gd name="T14" fmla="*/ 54 w 67"/>
                  <a:gd name="T15" fmla="*/ 1 h 43"/>
                  <a:gd name="T16" fmla="*/ 54 w 67"/>
                  <a:gd name="T17" fmla="*/ 1 h 43"/>
                  <a:gd name="T18" fmla="*/ 46 w 67"/>
                  <a:gd name="T19" fmla="*/ 3 h 43"/>
                  <a:gd name="T20" fmla="*/ 38 w 67"/>
                  <a:gd name="T21" fmla="*/ 3 h 43"/>
                  <a:gd name="T22" fmla="*/ 21 w 67"/>
                  <a:gd name="T23" fmla="*/ 0 h 43"/>
                  <a:gd name="T24" fmla="*/ 13 w 67"/>
                  <a:gd name="T25" fmla="*/ 0 h 43"/>
                  <a:gd name="T26" fmla="*/ 6 w 67"/>
                  <a:gd name="T27" fmla="*/ 3 h 43"/>
                  <a:gd name="T28" fmla="*/ 5 w 67"/>
                  <a:gd name="T29" fmla="*/ 6 h 43"/>
                  <a:gd name="T30" fmla="*/ 2 w 67"/>
                  <a:gd name="T31" fmla="*/ 9 h 43"/>
                  <a:gd name="T32" fmla="*/ 0 w 67"/>
                  <a:gd name="T33" fmla="*/ 14 h 43"/>
                  <a:gd name="T34" fmla="*/ 0 w 67"/>
                  <a:gd name="T35" fmla="*/ 20 h 43"/>
                  <a:gd name="T36" fmla="*/ 0 w 67"/>
                  <a:gd name="T37" fmla="*/ 20 h 43"/>
                  <a:gd name="T38" fmla="*/ 2 w 67"/>
                  <a:gd name="T39" fmla="*/ 32 h 43"/>
                  <a:gd name="T40" fmla="*/ 3 w 67"/>
                  <a:gd name="T41" fmla="*/ 36 h 43"/>
                  <a:gd name="T42" fmla="*/ 5 w 67"/>
                  <a:gd name="T43" fmla="*/ 39 h 43"/>
                  <a:gd name="T44" fmla="*/ 11 w 67"/>
                  <a:gd name="T45" fmla="*/ 43 h 43"/>
                  <a:gd name="T46" fmla="*/ 19 w 67"/>
                  <a:gd name="T47" fmla="*/ 43 h 43"/>
                  <a:gd name="T48" fmla="*/ 37 w 67"/>
                  <a:gd name="T49" fmla="*/ 41 h 43"/>
                  <a:gd name="T50" fmla="*/ 44 w 67"/>
                  <a:gd name="T51" fmla="*/ 41 h 43"/>
                  <a:gd name="T52" fmla="*/ 51 w 67"/>
                  <a:gd name="T53" fmla="*/ 41 h 43"/>
                  <a:gd name="T54" fmla="*/ 51 w 67"/>
                  <a:gd name="T55" fmla="*/ 41 h 43"/>
                  <a:gd name="T56" fmla="*/ 57 w 67"/>
                  <a:gd name="T57" fmla="*/ 41 h 43"/>
                  <a:gd name="T58" fmla="*/ 60 w 67"/>
                  <a:gd name="T59" fmla="*/ 39 h 43"/>
                  <a:gd name="T60" fmla="*/ 62 w 67"/>
                  <a:gd name="T61" fmla="*/ 35 h 43"/>
                  <a:gd name="T62" fmla="*/ 62 w 67"/>
                  <a:gd name="T63" fmla="*/ 30 h 43"/>
                  <a:gd name="T64" fmla="*/ 62 w 67"/>
                  <a:gd name="T65" fmla="*/ 19 h 43"/>
                  <a:gd name="T66" fmla="*/ 64 w 67"/>
                  <a:gd name="T67" fmla="*/ 14 h 43"/>
                  <a:gd name="T68" fmla="*/ 67 w 67"/>
                  <a:gd name="T69" fmla="*/ 11 h 43"/>
                  <a:gd name="T70" fmla="*/ 67 w 67"/>
                  <a:gd name="T7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" h="43">
                    <a:moveTo>
                      <a:pt x="67" y="11"/>
                    </a:moveTo>
                    <a:lnTo>
                      <a:pt x="67" y="11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32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11" y="43"/>
                    </a:lnTo>
                    <a:lnTo>
                      <a:pt x="19" y="43"/>
                    </a:lnTo>
                    <a:lnTo>
                      <a:pt x="37" y="41"/>
                    </a:lnTo>
                    <a:lnTo>
                      <a:pt x="44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7" y="41"/>
                    </a:lnTo>
                    <a:lnTo>
                      <a:pt x="60" y="39"/>
                    </a:lnTo>
                    <a:lnTo>
                      <a:pt x="62" y="35"/>
                    </a:lnTo>
                    <a:lnTo>
                      <a:pt x="62" y="30"/>
                    </a:lnTo>
                    <a:lnTo>
                      <a:pt x="62" y="19"/>
                    </a:lnTo>
                    <a:lnTo>
                      <a:pt x="64" y="14"/>
                    </a:lnTo>
                    <a:lnTo>
                      <a:pt x="67" y="11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3" name="Freeform 175">
                <a:extLst>
                  <a:ext uri="{FF2B5EF4-FFF2-40B4-BE49-F238E27FC236}">
                    <a16:creationId xmlns:a16="http://schemas.microsoft.com/office/drawing/2014/main" id="{503CBDE8-3A4B-470F-4F07-B69202C14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6" y="3971"/>
                <a:ext cx="42" cy="19"/>
              </a:xfrm>
              <a:custGeom>
                <a:avLst/>
                <a:gdLst>
                  <a:gd name="T0" fmla="*/ 62 w 83"/>
                  <a:gd name="T1" fmla="*/ 5 h 38"/>
                  <a:gd name="T2" fmla="*/ 62 w 83"/>
                  <a:gd name="T3" fmla="*/ 5 h 38"/>
                  <a:gd name="T4" fmla="*/ 56 w 83"/>
                  <a:gd name="T5" fmla="*/ 2 h 38"/>
                  <a:gd name="T6" fmla="*/ 49 w 83"/>
                  <a:gd name="T7" fmla="*/ 0 h 38"/>
                  <a:gd name="T8" fmla="*/ 43 w 83"/>
                  <a:gd name="T9" fmla="*/ 0 h 38"/>
                  <a:gd name="T10" fmla="*/ 43 w 83"/>
                  <a:gd name="T11" fmla="*/ 0 h 38"/>
                  <a:gd name="T12" fmla="*/ 25 w 83"/>
                  <a:gd name="T13" fmla="*/ 0 h 38"/>
                  <a:gd name="T14" fmla="*/ 13 w 83"/>
                  <a:gd name="T15" fmla="*/ 0 h 38"/>
                  <a:gd name="T16" fmla="*/ 13 w 83"/>
                  <a:gd name="T17" fmla="*/ 0 h 38"/>
                  <a:gd name="T18" fmla="*/ 5 w 83"/>
                  <a:gd name="T19" fmla="*/ 3 h 38"/>
                  <a:gd name="T20" fmla="*/ 2 w 83"/>
                  <a:gd name="T21" fmla="*/ 5 h 38"/>
                  <a:gd name="T22" fmla="*/ 0 w 83"/>
                  <a:gd name="T23" fmla="*/ 8 h 38"/>
                  <a:gd name="T24" fmla="*/ 0 w 83"/>
                  <a:gd name="T25" fmla="*/ 10 h 38"/>
                  <a:gd name="T26" fmla="*/ 0 w 83"/>
                  <a:gd name="T27" fmla="*/ 13 h 38"/>
                  <a:gd name="T28" fmla="*/ 5 w 83"/>
                  <a:gd name="T29" fmla="*/ 19 h 38"/>
                  <a:gd name="T30" fmla="*/ 5 w 83"/>
                  <a:gd name="T31" fmla="*/ 19 h 38"/>
                  <a:gd name="T32" fmla="*/ 17 w 83"/>
                  <a:gd name="T33" fmla="*/ 30 h 38"/>
                  <a:gd name="T34" fmla="*/ 25 w 83"/>
                  <a:gd name="T35" fmla="*/ 34 h 38"/>
                  <a:gd name="T36" fmla="*/ 32 w 83"/>
                  <a:gd name="T37" fmla="*/ 37 h 38"/>
                  <a:gd name="T38" fmla="*/ 40 w 83"/>
                  <a:gd name="T39" fmla="*/ 38 h 38"/>
                  <a:gd name="T40" fmla="*/ 48 w 83"/>
                  <a:gd name="T41" fmla="*/ 38 h 38"/>
                  <a:gd name="T42" fmla="*/ 56 w 83"/>
                  <a:gd name="T43" fmla="*/ 38 h 38"/>
                  <a:gd name="T44" fmla="*/ 63 w 83"/>
                  <a:gd name="T45" fmla="*/ 35 h 38"/>
                  <a:gd name="T46" fmla="*/ 63 w 83"/>
                  <a:gd name="T47" fmla="*/ 35 h 38"/>
                  <a:gd name="T48" fmla="*/ 71 w 83"/>
                  <a:gd name="T49" fmla="*/ 32 h 38"/>
                  <a:gd name="T50" fmla="*/ 78 w 83"/>
                  <a:gd name="T51" fmla="*/ 27 h 38"/>
                  <a:gd name="T52" fmla="*/ 83 w 83"/>
                  <a:gd name="T53" fmla="*/ 21 h 38"/>
                  <a:gd name="T54" fmla="*/ 83 w 83"/>
                  <a:gd name="T55" fmla="*/ 18 h 38"/>
                  <a:gd name="T56" fmla="*/ 83 w 83"/>
                  <a:gd name="T57" fmla="*/ 13 h 38"/>
                  <a:gd name="T58" fmla="*/ 83 w 83"/>
                  <a:gd name="T59" fmla="*/ 13 h 38"/>
                  <a:gd name="T60" fmla="*/ 83 w 83"/>
                  <a:gd name="T61" fmla="*/ 10 h 38"/>
                  <a:gd name="T62" fmla="*/ 81 w 83"/>
                  <a:gd name="T63" fmla="*/ 8 h 38"/>
                  <a:gd name="T64" fmla="*/ 75 w 83"/>
                  <a:gd name="T65" fmla="*/ 7 h 38"/>
                  <a:gd name="T66" fmla="*/ 68 w 83"/>
                  <a:gd name="T67" fmla="*/ 7 h 38"/>
                  <a:gd name="T68" fmla="*/ 62 w 83"/>
                  <a:gd name="T69" fmla="*/ 5 h 38"/>
                  <a:gd name="T70" fmla="*/ 62 w 83"/>
                  <a:gd name="T7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38">
                    <a:moveTo>
                      <a:pt x="62" y="5"/>
                    </a:moveTo>
                    <a:lnTo>
                      <a:pt x="62" y="5"/>
                    </a:lnTo>
                    <a:lnTo>
                      <a:pt x="56" y="2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7" y="30"/>
                    </a:lnTo>
                    <a:lnTo>
                      <a:pt x="25" y="34"/>
                    </a:lnTo>
                    <a:lnTo>
                      <a:pt x="32" y="37"/>
                    </a:lnTo>
                    <a:lnTo>
                      <a:pt x="40" y="38"/>
                    </a:lnTo>
                    <a:lnTo>
                      <a:pt x="48" y="38"/>
                    </a:lnTo>
                    <a:lnTo>
                      <a:pt x="56" y="38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71" y="32"/>
                    </a:lnTo>
                    <a:lnTo>
                      <a:pt x="78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0"/>
                    </a:lnTo>
                    <a:lnTo>
                      <a:pt x="81" y="8"/>
                    </a:lnTo>
                    <a:lnTo>
                      <a:pt x="75" y="7"/>
                    </a:lnTo>
                    <a:lnTo>
                      <a:pt x="68" y="7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4" name="Freeform 176">
                <a:extLst>
                  <a:ext uri="{FF2B5EF4-FFF2-40B4-BE49-F238E27FC236}">
                    <a16:creationId xmlns:a16="http://schemas.microsoft.com/office/drawing/2014/main" id="{E1BBEEEE-865A-96DA-F086-7120BC7B1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3629"/>
                <a:ext cx="25" cy="28"/>
              </a:xfrm>
              <a:custGeom>
                <a:avLst/>
                <a:gdLst>
                  <a:gd name="T0" fmla="*/ 23 w 50"/>
                  <a:gd name="T1" fmla="*/ 55 h 55"/>
                  <a:gd name="T2" fmla="*/ 23 w 50"/>
                  <a:gd name="T3" fmla="*/ 55 h 55"/>
                  <a:gd name="T4" fmla="*/ 29 w 50"/>
                  <a:gd name="T5" fmla="*/ 55 h 55"/>
                  <a:gd name="T6" fmla="*/ 34 w 50"/>
                  <a:gd name="T7" fmla="*/ 54 h 55"/>
                  <a:gd name="T8" fmla="*/ 39 w 50"/>
                  <a:gd name="T9" fmla="*/ 52 h 55"/>
                  <a:gd name="T10" fmla="*/ 42 w 50"/>
                  <a:gd name="T11" fmla="*/ 49 h 55"/>
                  <a:gd name="T12" fmla="*/ 45 w 50"/>
                  <a:gd name="T13" fmla="*/ 44 h 55"/>
                  <a:gd name="T14" fmla="*/ 48 w 50"/>
                  <a:gd name="T15" fmla="*/ 41 h 55"/>
                  <a:gd name="T16" fmla="*/ 50 w 50"/>
                  <a:gd name="T17" fmla="*/ 31 h 55"/>
                  <a:gd name="T18" fmla="*/ 50 w 50"/>
                  <a:gd name="T19" fmla="*/ 31 h 55"/>
                  <a:gd name="T20" fmla="*/ 48 w 50"/>
                  <a:gd name="T21" fmla="*/ 25 h 55"/>
                  <a:gd name="T22" fmla="*/ 46 w 50"/>
                  <a:gd name="T23" fmla="*/ 19 h 55"/>
                  <a:gd name="T24" fmla="*/ 45 w 50"/>
                  <a:gd name="T25" fmla="*/ 14 h 55"/>
                  <a:gd name="T26" fmla="*/ 42 w 50"/>
                  <a:gd name="T27" fmla="*/ 9 h 55"/>
                  <a:gd name="T28" fmla="*/ 37 w 50"/>
                  <a:gd name="T29" fmla="*/ 6 h 55"/>
                  <a:gd name="T30" fmla="*/ 32 w 50"/>
                  <a:gd name="T31" fmla="*/ 3 h 55"/>
                  <a:gd name="T32" fmla="*/ 26 w 50"/>
                  <a:gd name="T33" fmla="*/ 1 h 55"/>
                  <a:gd name="T34" fmla="*/ 19 w 50"/>
                  <a:gd name="T35" fmla="*/ 0 h 55"/>
                  <a:gd name="T36" fmla="*/ 19 w 50"/>
                  <a:gd name="T37" fmla="*/ 0 h 55"/>
                  <a:gd name="T38" fmla="*/ 15 w 50"/>
                  <a:gd name="T39" fmla="*/ 0 h 55"/>
                  <a:gd name="T40" fmla="*/ 10 w 50"/>
                  <a:gd name="T41" fmla="*/ 1 h 55"/>
                  <a:gd name="T42" fmla="*/ 7 w 50"/>
                  <a:gd name="T43" fmla="*/ 4 h 55"/>
                  <a:gd name="T44" fmla="*/ 4 w 50"/>
                  <a:gd name="T45" fmla="*/ 8 h 55"/>
                  <a:gd name="T46" fmla="*/ 2 w 50"/>
                  <a:gd name="T47" fmla="*/ 11 h 55"/>
                  <a:gd name="T48" fmla="*/ 0 w 50"/>
                  <a:gd name="T49" fmla="*/ 16 h 55"/>
                  <a:gd name="T50" fmla="*/ 0 w 50"/>
                  <a:gd name="T51" fmla="*/ 25 h 55"/>
                  <a:gd name="T52" fmla="*/ 0 w 50"/>
                  <a:gd name="T53" fmla="*/ 25 h 55"/>
                  <a:gd name="T54" fmla="*/ 0 w 50"/>
                  <a:gd name="T55" fmla="*/ 36 h 55"/>
                  <a:gd name="T56" fmla="*/ 2 w 50"/>
                  <a:gd name="T57" fmla="*/ 43 h 55"/>
                  <a:gd name="T58" fmla="*/ 4 w 50"/>
                  <a:gd name="T59" fmla="*/ 46 h 55"/>
                  <a:gd name="T60" fmla="*/ 7 w 50"/>
                  <a:gd name="T61" fmla="*/ 51 h 55"/>
                  <a:gd name="T62" fmla="*/ 10 w 50"/>
                  <a:gd name="T63" fmla="*/ 52 h 55"/>
                  <a:gd name="T64" fmla="*/ 16 w 50"/>
                  <a:gd name="T65" fmla="*/ 55 h 55"/>
                  <a:gd name="T66" fmla="*/ 23 w 50"/>
                  <a:gd name="T67" fmla="*/ 55 h 55"/>
                  <a:gd name="T68" fmla="*/ 23 w 50"/>
                  <a:gd name="T6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5">
                    <a:moveTo>
                      <a:pt x="23" y="55"/>
                    </a:moveTo>
                    <a:lnTo>
                      <a:pt x="23" y="55"/>
                    </a:lnTo>
                    <a:lnTo>
                      <a:pt x="29" y="55"/>
                    </a:lnTo>
                    <a:lnTo>
                      <a:pt x="34" y="54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4"/>
                    </a:lnTo>
                    <a:lnTo>
                      <a:pt x="48" y="4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8" y="25"/>
                    </a:lnTo>
                    <a:lnTo>
                      <a:pt x="46" y="19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2" y="3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10" y="52"/>
                    </a:lnTo>
                    <a:lnTo>
                      <a:pt x="16" y="55"/>
                    </a:lnTo>
                    <a:lnTo>
                      <a:pt x="23" y="55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5" name="Freeform 177">
                <a:extLst>
                  <a:ext uri="{FF2B5EF4-FFF2-40B4-BE49-F238E27FC236}">
                    <a16:creationId xmlns:a16="http://schemas.microsoft.com/office/drawing/2014/main" id="{89AE746C-5514-78A4-CBD8-CDF1EBBB6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" y="3359"/>
                <a:ext cx="69" cy="11"/>
              </a:xfrm>
              <a:custGeom>
                <a:avLst/>
                <a:gdLst>
                  <a:gd name="T0" fmla="*/ 0 w 136"/>
                  <a:gd name="T1" fmla="*/ 4 h 22"/>
                  <a:gd name="T2" fmla="*/ 0 w 136"/>
                  <a:gd name="T3" fmla="*/ 4 h 22"/>
                  <a:gd name="T4" fmla="*/ 33 w 136"/>
                  <a:gd name="T5" fmla="*/ 12 h 22"/>
                  <a:gd name="T6" fmla="*/ 49 w 136"/>
                  <a:gd name="T7" fmla="*/ 17 h 22"/>
                  <a:gd name="T8" fmla="*/ 65 w 136"/>
                  <a:gd name="T9" fmla="*/ 19 h 22"/>
                  <a:gd name="T10" fmla="*/ 82 w 136"/>
                  <a:gd name="T11" fmla="*/ 22 h 22"/>
                  <a:gd name="T12" fmla="*/ 100 w 136"/>
                  <a:gd name="T13" fmla="*/ 20 h 22"/>
                  <a:gd name="T14" fmla="*/ 119 w 136"/>
                  <a:gd name="T15" fmla="*/ 19 h 22"/>
                  <a:gd name="T16" fmla="*/ 136 w 136"/>
                  <a:gd name="T17" fmla="*/ 14 h 22"/>
                  <a:gd name="T18" fmla="*/ 136 w 136"/>
                  <a:gd name="T19" fmla="*/ 14 h 22"/>
                  <a:gd name="T20" fmla="*/ 101 w 136"/>
                  <a:gd name="T21" fmla="*/ 4 h 22"/>
                  <a:gd name="T22" fmla="*/ 84 w 136"/>
                  <a:gd name="T23" fmla="*/ 1 h 22"/>
                  <a:gd name="T24" fmla="*/ 66 w 136"/>
                  <a:gd name="T25" fmla="*/ 0 h 22"/>
                  <a:gd name="T26" fmla="*/ 50 w 136"/>
                  <a:gd name="T27" fmla="*/ 0 h 22"/>
                  <a:gd name="T28" fmla="*/ 33 w 136"/>
                  <a:gd name="T29" fmla="*/ 0 h 22"/>
                  <a:gd name="T30" fmla="*/ 17 w 136"/>
                  <a:gd name="T31" fmla="*/ 1 h 22"/>
                  <a:gd name="T32" fmla="*/ 0 w 136"/>
                  <a:gd name="T33" fmla="*/ 4 h 22"/>
                  <a:gd name="T34" fmla="*/ 0 w 136"/>
                  <a:gd name="T3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22">
                    <a:moveTo>
                      <a:pt x="0" y="4"/>
                    </a:moveTo>
                    <a:lnTo>
                      <a:pt x="0" y="4"/>
                    </a:lnTo>
                    <a:lnTo>
                      <a:pt x="33" y="12"/>
                    </a:lnTo>
                    <a:lnTo>
                      <a:pt x="49" y="17"/>
                    </a:lnTo>
                    <a:lnTo>
                      <a:pt x="65" y="19"/>
                    </a:lnTo>
                    <a:lnTo>
                      <a:pt x="82" y="22"/>
                    </a:lnTo>
                    <a:lnTo>
                      <a:pt x="100" y="20"/>
                    </a:lnTo>
                    <a:lnTo>
                      <a:pt x="119" y="19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01" y="4"/>
                    </a:lnTo>
                    <a:lnTo>
                      <a:pt x="84" y="1"/>
                    </a:lnTo>
                    <a:lnTo>
                      <a:pt x="66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7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6" name="Freeform 178">
                <a:extLst>
                  <a:ext uri="{FF2B5EF4-FFF2-40B4-BE49-F238E27FC236}">
                    <a16:creationId xmlns:a16="http://schemas.microsoft.com/office/drawing/2014/main" id="{3CBEFA83-5BF3-6C7F-8C89-E6309E80D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3962"/>
                <a:ext cx="28" cy="27"/>
              </a:xfrm>
              <a:custGeom>
                <a:avLst/>
                <a:gdLst>
                  <a:gd name="T0" fmla="*/ 20 w 56"/>
                  <a:gd name="T1" fmla="*/ 0 h 56"/>
                  <a:gd name="T2" fmla="*/ 20 w 56"/>
                  <a:gd name="T3" fmla="*/ 0 h 56"/>
                  <a:gd name="T4" fmla="*/ 12 w 56"/>
                  <a:gd name="T5" fmla="*/ 0 h 56"/>
                  <a:gd name="T6" fmla="*/ 5 w 56"/>
                  <a:gd name="T7" fmla="*/ 2 h 56"/>
                  <a:gd name="T8" fmla="*/ 4 w 56"/>
                  <a:gd name="T9" fmla="*/ 5 h 56"/>
                  <a:gd name="T10" fmla="*/ 2 w 56"/>
                  <a:gd name="T11" fmla="*/ 7 h 56"/>
                  <a:gd name="T12" fmla="*/ 0 w 56"/>
                  <a:gd name="T13" fmla="*/ 14 h 56"/>
                  <a:gd name="T14" fmla="*/ 0 w 56"/>
                  <a:gd name="T15" fmla="*/ 14 h 56"/>
                  <a:gd name="T16" fmla="*/ 2 w 56"/>
                  <a:gd name="T17" fmla="*/ 21 h 56"/>
                  <a:gd name="T18" fmla="*/ 5 w 56"/>
                  <a:gd name="T19" fmla="*/ 27 h 56"/>
                  <a:gd name="T20" fmla="*/ 10 w 56"/>
                  <a:gd name="T21" fmla="*/ 35 h 56"/>
                  <a:gd name="T22" fmla="*/ 15 w 56"/>
                  <a:gd name="T23" fmla="*/ 41 h 56"/>
                  <a:gd name="T24" fmla="*/ 21 w 56"/>
                  <a:gd name="T25" fmla="*/ 48 h 56"/>
                  <a:gd name="T26" fmla="*/ 27 w 56"/>
                  <a:gd name="T27" fmla="*/ 53 h 56"/>
                  <a:gd name="T28" fmla="*/ 34 w 56"/>
                  <a:gd name="T29" fmla="*/ 56 h 56"/>
                  <a:gd name="T30" fmla="*/ 39 w 56"/>
                  <a:gd name="T31" fmla="*/ 56 h 56"/>
                  <a:gd name="T32" fmla="*/ 39 w 56"/>
                  <a:gd name="T33" fmla="*/ 56 h 56"/>
                  <a:gd name="T34" fmla="*/ 43 w 56"/>
                  <a:gd name="T35" fmla="*/ 54 h 56"/>
                  <a:gd name="T36" fmla="*/ 47 w 56"/>
                  <a:gd name="T37" fmla="*/ 53 h 56"/>
                  <a:gd name="T38" fmla="*/ 53 w 56"/>
                  <a:gd name="T39" fmla="*/ 46 h 56"/>
                  <a:gd name="T40" fmla="*/ 54 w 56"/>
                  <a:gd name="T41" fmla="*/ 40 h 56"/>
                  <a:gd name="T42" fmla="*/ 56 w 56"/>
                  <a:gd name="T43" fmla="*/ 32 h 56"/>
                  <a:gd name="T44" fmla="*/ 56 w 56"/>
                  <a:gd name="T45" fmla="*/ 32 h 56"/>
                  <a:gd name="T46" fmla="*/ 54 w 56"/>
                  <a:gd name="T47" fmla="*/ 26 h 56"/>
                  <a:gd name="T48" fmla="*/ 51 w 56"/>
                  <a:gd name="T49" fmla="*/ 19 h 56"/>
                  <a:gd name="T50" fmla="*/ 48 w 56"/>
                  <a:gd name="T51" fmla="*/ 14 h 56"/>
                  <a:gd name="T52" fmla="*/ 43 w 56"/>
                  <a:gd name="T53" fmla="*/ 10 h 56"/>
                  <a:gd name="T54" fmla="*/ 39 w 56"/>
                  <a:gd name="T55" fmla="*/ 7 h 56"/>
                  <a:gd name="T56" fmla="*/ 32 w 56"/>
                  <a:gd name="T57" fmla="*/ 3 h 56"/>
                  <a:gd name="T58" fmla="*/ 20 w 56"/>
                  <a:gd name="T59" fmla="*/ 0 h 56"/>
                  <a:gd name="T60" fmla="*/ 20 w 56"/>
                  <a:gd name="T6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6">
                    <a:moveTo>
                      <a:pt x="20" y="0"/>
                    </a:moveTo>
                    <a:lnTo>
                      <a:pt x="20" y="0"/>
                    </a:lnTo>
                    <a:lnTo>
                      <a:pt x="12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10" y="35"/>
                    </a:lnTo>
                    <a:lnTo>
                      <a:pt x="15" y="41"/>
                    </a:lnTo>
                    <a:lnTo>
                      <a:pt x="21" y="48"/>
                    </a:lnTo>
                    <a:lnTo>
                      <a:pt x="27" y="53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7" y="53"/>
                    </a:lnTo>
                    <a:lnTo>
                      <a:pt x="53" y="46"/>
                    </a:lnTo>
                    <a:lnTo>
                      <a:pt x="54" y="40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4" y="26"/>
                    </a:lnTo>
                    <a:lnTo>
                      <a:pt x="51" y="19"/>
                    </a:lnTo>
                    <a:lnTo>
                      <a:pt x="48" y="14"/>
                    </a:lnTo>
                    <a:lnTo>
                      <a:pt x="43" y="10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7" name="Freeform 179">
                <a:extLst>
                  <a:ext uri="{FF2B5EF4-FFF2-40B4-BE49-F238E27FC236}">
                    <a16:creationId xmlns:a16="http://schemas.microsoft.com/office/drawing/2014/main" id="{52284695-350F-CAD6-E74F-43F1CE029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7" y="4042"/>
                <a:ext cx="22" cy="29"/>
              </a:xfrm>
              <a:custGeom>
                <a:avLst/>
                <a:gdLst>
                  <a:gd name="T0" fmla="*/ 17 w 44"/>
                  <a:gd name="T1" fmla="*/ 58 h 58"/>
                  <a:gd name="T2" fmla="*/ 17 w 44"/>
                  <a:gd name="T3" fmla="*/ 58 h 58"/>
                  <a:gd name="T4" fmla="*/ 24 w 44"/>
                  <a:gd name="T5" fmla="*/ 57 h 58"/>
                  <a:gd name="T6" fmla="*/ 30 w 44"/>
                  <a:gd name="T7" fmla="*/ 55 h 58"/>
                  <a:gd name="T8" fmla="*/ 35 w 44"/>
                  <a:gd name="T9" fmla="*/ 50 h 58"/>
                  <a:gd name="T10" fmla="*/ 38 w 44"/>
                  <a:gd name="T11" fmla="*/ 46 h 58"/>
                  <a:gd name="T12" fmla="*/ 41 w 44"/>
                  <a:gd name="T13" fmla="*/ 35 h 58"/>
                  <a:gd name="T14" fmla="*/ 44 w 44"/>
                  <a:gd name="T15" fmla="*/ 22 h 58"/>
                  <a:gd name="T16" fmla="*/ 44 w 44"/>
                  <a:gd name="T17" fmla="*/ 22 h 58"/>
                  <a:gd name="T18" fmla="*/ 44 w 44"/>
                  <a:gd name="T19" fmla="*/ 12 h 58"/>
                  <a:gd name="T20" fmla="*/ 43 w 44"/>
                  <a:gd name="T21" fmla="*/ 6 h 58"/>
                  <a:gd name="T22" fmla="*/ 39 w 44"/>
                  <a:gd name="T23" fmla="*/ 3 h 58"/>
                  <a:gd name="T24" fmla="*/ 36 w 44"/>
                  <a:gd name="T25" fmla="*/ 1 h 58"/>
                  <a:gd name="T26" fmla="*/ 33 w 44"/>
                  <a:gd name="T27" fmla="*/ 0 h 58"/>
                  <a:gd name="T28" fmla="*/ 28 w 44"/>
                  <a:gd name="T29" fmla="*/ 0 h 58"/>
                  <a:gd name="T30" fmla="*/ 28 w 44"/>
                  <a:gd name="T31" fmla="*/ 0 h 58"/>
                  <a:gd name="T32" fmla="*/ 17 w 44"/>
                  <a:gd name="T33" fmla="*/ 1 h 58"/>
                  <a:gd name="T34" fmla="*/ 11 w 44"/>
                  <a:gd name="T35" fmla="*/ 4 h 58"/>
                  <a:gd name="T36" fmla="*/ 8 w 44"/>
                  <a:gd name="T37" fmla="*/ 8 h 58"/>
                  <a:gd name="T38" fmla="*/ 3 w 44"/>
                  <a:gd name="T39" fmla="*/ 11 h 58"/>
                  <a:gd name="T40" fmla="*/ 1 w 44"/>
                  <a:gd name="T41" fmla="*/ 15 h 58"/>
                  <a:gd name="T42" fmla="*/ 0 w 44"/>
                  <a:gd name="T43" fmla="*/ 22 h 58"/>
                  <a:gd name="T44" fmla="*/ 0 w 44"/>
                  <a:gd name="T45" fmla="*/ 30 h 58"/>
                  <a:gd name="T46" fmla="*/ 0 w 44"/>
                  <a:gd name="T47" fmla="*/ 30 h 58"/>
                  <a:gd name="T48" fmla="*/ 0 w 44"/>
                  <a:gd name="T49" fmla="*/ 41 h 58"/>
                  <a:gd name="T50" fmla="*/ 3 w 44"/>
                  <a:gd name="T51" fmla="*/ 50 h 58"/>
                  <a:gd name="T52" fmla="*/ 6 w 44"/>
                  <a:gd name="T53" fmla="*/ 54 h 58"/>
                  <a:gd name="T54" fmla="*/ 9 w 44"/>
                  <a:gd name="T55" fmla="*/ 57 h 58"/>
                  <a:gd name="T56" fmla="*/ 12 w 44"/>
                  <a:gd name="T57" fmla="*/ 58 h 58"/>
                  <a:gd name="T58" fmla="*/ 17 w 44"/>
                  <a:gd name="T59" fmla="*/ 58 h 58"/>
                  <a:gd name="T60" fmla="*/ 17 w 44"/>
                  <a:gd name="T6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58">
                    <a:moveTo>
                      <a:pt x="17" y="58"/>
                    </a:moveTo>
                    <a:lnTo>
                      <a:pt x="17" y="58"/>
                    </a:lnTo>
                    <a:lnTo>
                      <a:pt x="24" y="57"/>
                    </a:lnTo>
                    <a:lnTo>
                      <a:pt x="30" y="55"/>
                    </a:lnTo>
                    <a:lnTo>
                      <a:pt x="35" y="50"/>
                    </a:lnTo>
                    <a:lnTo>
                      <a:pt x="38" y="46"/>
                    </a:lnTo>
                    <a:lnTo>
                      <a:pt x="41" y="35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12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1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3" y="50"/>
                    </a:lnTo>
                    <a:lnTo>
                      <a:pt x="6" y="54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7" y="58"/>
                    </a:lnTo>
                    <a:lnTo>
                      <a:pt x="17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8" name="Rectangle 180">
                <a:extLst>
                  <a:ext uri="{FF2B5EF4-FFF2-40B4-BE49-F238E27FC236}">
                    <a16:creationId xmlns:a16="http://schemas.microsoft.com/office/drawing/2014/main" id="{55538CC2-0D70-5890-1EF6-9F7DF085E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9" name="Rectangle 181">
                <a:extLst>
                  <a:ext uri="{FF2B5EF4-FFF2-40B4-BE49-F238E27FC236}">
                    <a16:creationId xmlns:a16="http://schemas.microsoft.com/office/drawing/2014/main" id="{6D75CCD7-DDB5-238A-63A3-9F6BF2B5E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0" name="Freeform 182">
                <a:extLst>
                  <a:ext uri="{FF2B5EF4-FFF2-40B4-BE49-F238E27FC236}">
                    <a16:creationId xmlns:a16="http://schemas.microsoft.com/office/drawing/2014/main" id="{8EDACB2C-CD6C-D561-BBCB-DE98D677C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" y="3336"/>
                <a:ext cx="39" cy="17"/>
              </a:xfrm>
              <a:custGeom>
                <a:avLst/>
                <a:gdLst>
                  <a:gd name="T0" fmla="*/ 0 w 80"/>
                  <a:gd name="T1" fmla="*/ 1 h 33"/>
                  <a:gd name="T2" fmla="*/ 0 w 80"/>
                  <a:gd name="T3" fmla="*/ 1 h 33"/>
                  <a:gd name="T4" fmla="*/ 5 w 80"/>
                  <a:gd name="T5" fmla="*/ 12 h 33"/>
                  <a:gd name="T6" fmla="*/ 12 w 80"/>
                  <a:gd name="T7" fmla="*/ 20 h 33"/>
                  <a:gd name="T8" fmla="*/ 21 w 80"/>
                  <a:gd name="T9" fmla="*/ 27 h 33"/>
                  <a:gd name="T10" fmla="*/ 32 w 80"/>
                  <a:gd name="T11" fmla="*/ 31 h 33"/>
                  <a:gd name="T12" fmla="*/ 43 w 80"/>
                  <a:gd name="T13" fmla="*/ 33 h 33"/>
                  <a:gd name="T14" fmla="*/ 54 w 80"/>
                  <a:gd name="T15" fmla="*/ 33 h 33"/>
                  <a:gd name="T16" fmla="*/ 64 w 80"/>
                  <a:gd name="T17" fmla="*/ 30 h 33"/>
                  <a:gd name="T18" fmla="*/ 73 w 80"/>
                  <a:gd name="T19" fmla="*/ 25 h 33"/>
                  <a:gd name="T20" fmla="*/ 73 w 80"/>
                  <a:gd name="T21" fmla="*/ 25 h 33"/>
                  <a:gd name="T22" fmla="*/ 78 w 80"/>
                  <a:gd name="T23" fmla="*/ 20 h 33"/>
                  <a:gd name="T24" fmla="*/ 80 w 80"/>
                  <a:gd name="T25" fmla="*/ 16 h 33"/>
                  <a:gd name="T26" fmla="*/ 78 w 80"/>
                  <a:gd name="T27" fmla="*/ 11 h 33"/>
                  <a:gd name="T28" fmla="*/ 77 w 80"/>
                  <a:gd name="T29" fmla="*/ 6 h 33"/>
                  <a:gd name="T30" fmla="*/ 77 w 80"/>
                  <a:gd name="T31" fmla="*/ 6 h 33"/>
                  <a:gd name="T32" fmla="*/ 58 w 80"/>
                  <a:gd name="T33" fmla="*/ 4 h 33"/>
                  <a:gd name="T34" fmla="*/ 39 w 80"/>
                  <a:gd name="T35" fmla="*/ 1 h 33"/>
                  <a:gd name="T36" fmla="*/ 19 w 80"/>
                  <a:gd name="T37" fmla="*/ 0 h 33"/>
                  <a:gd name="T38" fmla="*/ 10 w 80"/>
                  <a:gd name="T39" fmla="*/ 0 h 33"/>
                  <a:gd name="T40" fmla="*/ 0 w 80"/>
                  <a:gd name="T41" fmla="*/ 1 h 33"/>
                  <a:gd name="T42" fmla="*/ 0 w 80"/>
                  <a:gd name="T4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0" h="33">
                    <a:moveTo>
                      <a:pt x="0" y="1"/>
                    </a:moveTo>
                    <a:lnTo>
                      <a:pt x="0" y="1"/>
                    </a:lnTo>
                    <a:lnTo>
                      <a:pt x="5" y="12"/>
                    </a:lnTo>
                    <a:lnTo>
                      <a:pt x="12" y="20"/>
                    </a:lnTo>
                    <a:lnTo>
                      <a:pt x="21" y="27"/>
                    </a:lnTo>
                    <a:lnTo>
                      <a:pt x="32" y="31"/>
                    </a:lnTo>
                    <a:lnTo>
                      <a:pt x="43" y="33"/>
                    </a:lnTo>
                    <a:lnTo>
                      <a:pt x="54" y="33"/>
                    </a:lnTo>
                    <a:lnTo>
                      <a:pt x="64" y="30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78" y="11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58" y="4"/>
                    </a:lnTo>
                    <a:lnTo>
                      <a:pt x="39" y="1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1" name="Rectangle 183">
                <a:extLst>
                  <a:ext uri="{FF2B5EF4-FFF2-40B4-BE49-F238E27FC236}">
                    <a16:creationId xmlns:a16="http://schemas.microsoft.com/office/drawing/2014/main" id="{F3BED2B8-0EA8-73CE-F61B-498FB1350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2" name="Freeform 184">
                <a:extLst>
                  <a:ext uri="{FF2B5EF4-FFF2-40B4-BE49-F238E27FC236}">
                    <a16:creationId xmlns:a16="http://schemas.microsoft.com/office/drawing/2014/main" id="{3907CCF9-9CB8-FD08-506A-879C792C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" y="487"/>
                <a:ext cx="31" cy="19"/>
              </a:xfrm>
              <a:custGeom>
                <a:avLst/>
                <a:gdLst>
                  <a:gd name="T0" fmla="*/ 25 w 64"/>
                  <a:gd name="T1" fmla="*/ 38 h 38"/>
                  <a:gd name="T2" fmla="*/ 25 w 64"/>
                  <a:gd name="T3" fmla="*/ 38 h 38"/>
                  <a:gd name="T4" fmla="*/ 32 w 64"/>
                  <a:gd name="T5" fmla="*/ 38 h 38"/>
                  <a:gd name="T6" fmla="*/ 40 w 64"/>
                  <a:gd name="T7" fmla="*/ 37 h 38"/>
                  <a:gd name="T8" fmla="*/ 46 w 64"/>
                  <a:gd name="T9" fmla="*/ 35 h 38"/>
                  <a:gd name="T10" fmla="*/ 51 w 64"/>
                  <a:gd name="T11" fmla="*/ 32 h 38"/>
                  <a:gd name="T12" fmla="*/ 56 w 64"/>
                  <a:gd name="T13" fmla="*/ 29 h 38"/>
                  <a:gd name="T14" fmla="*/ 59 w 64"/>
                  <a:gd name="T15" fmla="*/ 22 h 38"/>
                  <a:gd name="T16" fmla="*/ 62 w 64"/>
                  <a:gd name="T17" fmla="*/ 18 h 38"/>
                  <a:gd name="T18" fmla="*/ 64 w 64"/>
                  <a:gd name="T19" fmla="*/ 11 h 38"/>
                  <a:gd name="T20" fmla="*/ 64 w 64"/>
                  <a:gd name="T21" fmla="*/ 11 h 38"/>
                  <a:gd name="T22" fmla="*/ 64 w 64"/>
                  <a:gd name="T23" fmla="*/ 5 h 38"/>
                  <a:gd name="T24" fmla="*/ 62 w 64"/>
                  <a:gd name="T25" fmla="*/ 2 h 38"/>
                  <a:gd name="T26" fmla="*/ 60 w 64"/>
                  <a:gd name="T27" fmla="*/ 0 h 38"/>
                  <a:gd name="T28" fmla="*/ 56 w 64"/>
                  <a:gd name="T29" fmla="*/ 0 h 38"/>
                  <a:gd name="T30" fmla="*/ 49 w 64"/>
                  <a:gd name="T31" fmla="*/ 0 h 38"/>
                  <a:gd name="T32" fmla="*/ 41 w 64"/>
                  <a:gd name="T33" fmla="*/ 0 h 38"/>
                  <a:gd name="T34" fmla="*/ 41 w 64"/>
                  <a:gd name="T35" fmla="*/ 0 h 38"/>
                  <a:gd name="T36" fmla="*/ 29 w 64"/>
                  <a:gd name="T37" fmla="*/ 0 h 38"/>
                  <a:gd name="T38" fmla="*/ 16 w 64"/>
                  <a:gd name="T39" fmla="*/ 2 h 38"/>
                  <a:gd name="T40" fmla="*/ 10 w 64"/>
                  <a:gd name="T41" fmla="*/ 5 h 38"/>
                  <a:gd name="T42" fmla="*/ 6 w 64"/>
                  <a:gd name="T43" fmla="*/ 8 h 38"/>
                  <a:gd name="T44" fmla="*/ 2 w 64"/>
                  <a:gd name="T45" fmla="*/ 13 h 38"/>
                  <a:gd name="T46" fmla="*/ 0 w 64"/>
                  <a:gd name="T47" fmla="*/ 19 h 38"/>
                  <a:gd name="T48" fmla="*/ 0 w 64"/>
                  <a:gd name="T49" fmla="*/ 19 h 38"/>
                  <a:gd name="T50" fmla="*/ 0 w 64"/>
                  <a:gd name="T51" fmla="*/ 24 h 38"/>
                  <a:gd name="T52" fmla="*/ 0 w 64"/>
                  <a:gd name="T53" fmla="*/ 29 h 38"/>
                  <a:gd name="T54" fmla="*/ 2 w 64"/>
                  <a:gd name="T55" fmla="*/ 32 h 38"/>
                  <a:gd name="T56" fmla="*/ 5 w 64"/>
                  <a:gd name="T57" fmla="*/ 33 h 38"/>
                  <a:gd name="T58" fmla="*/ 14 w 64"/>
                  <a:gd name="T59" fmla="*/ 37 h 38"/>
                  <a:gd name="T60" fmla="*/ 25 w 64"/>
                  <a:gd name="T61" fmla="*/ 38 h 38"/>
                  <a:gd name="T62" fmla="*/ 25 w 64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38">
                    <a:moveTo>
                      <a:pt x="25" y="38"/>
                    </a:moveTo>
                    <a:lnTo>
                      <a:pt x="25" y="38"/>
                    </a:lnTo>
                    <a:lnTo>
                      <a:pt x="32" y="38"/>
                    </a:lnTo>
                    <a:lnTo>
                      <a:pt x="40" y="37"/>
                    </a:lnTo>
                    <a:lnTo>
                      <a:pt x="46" y="35"/>
                    </a:lnTo>
                    <a:lnTo>
                      <a:pt x="51" y="32"/>
                    </a:lnTo>
                    <a:lnTo>
                      <a:pt x="56" y="29"/>
                    </a:lnTo>
                    <a:lnTo>
                      <a:pt x="59" y="22"/>
                    </a:lnTo>
                    <a:lnTo>
                      <a:pt x="62" y="1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5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5" y="33"/>
                    </a:lnTo>
                    <a:lnTo>
                      <a:pt x="14" y="37"/>
                    </a:lnTo>
                    <a:lnTo>
                      <a:pt x="25" y="38"/>
                    </a:lnTo>
                    <a:lnTo>
                      <a:pt x="25" y="3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3" name="Freeform 185">
                <a:extLst>
                  <a:ext uri="{FF2B5EF4-FFF2-40B4-BE49-F238E27FC236}">
                    <a16:creationId xmlns:a16="http://schemas.microsoft.com/office/drawing/2014/main" id="{1423D1D6-BC81-FD28-7676-8D3548C3A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2" y="4199"/>
                <a:ext cx="12" cy="51"/>
              </a:xfrm>
              <a:custGeom>
                <a:avLst/>
                <a:gdLst>
                  <a:gd name="T0" fmla="*/ 12 w 24"/>
                  <a:gd name="T1" fmla="*/ 102 h 102"/>
                  <a:gd name="T2" fmla="*/ 12 w 24"/>
                  <a:gd name="T3" fmla="*/ 102 h 102"/>
                  <a:gd name="T4" fmla="*/ 17 w 24"/>
                  <a:gd name="T5" fmla="*/ 87 h 102"/>
                  <a:gd name="T6" fmla="*/ 22 w 24"/>
                  <a:gd name="T7" fmla="*/ 73 h 102"/>
                  <a:gd name="T8" fmla="*/ 24 w 24"/>
                  <a:gd name="T9" fmla="*/ 60 h 102"/>
                  <a:gd name="T10" fmla="*/ 24 w 24"/>
                  <a:gd name="T11" fmla="*/ 48 h 102"/>
                  <a:gd name="T12" fmla="*/ 24 w 24"/>
                  <a:gd name="T13" fmla="*/ 35 h 102"/>
                  <a:gd name="T14" fmla="*/ 22 w 24"/>
                  <a:gd name="T15" fmla="*/ 24 h 102"/>
                  <a:gd name="T16" fmla="*/ 16 w 24"/>
                  <a:gd name="T17" fmla="*/ 0 h 102"/>
                  <a:gd name="T18" fmla="*/ 16 w 24"/>
                  <a:gd name="T19" fmla="*/ 0 h 102"/>
                  <a:gd name="T20" fmla="*/ 11 w 24"/>
                  <a:gd name="T21" fmla="*/ 11 h 102"/>
                  <a:gd name="T22" fmla="*/ 6 w 24"/>
                  <a:gd name="T23" fmla="*/ 22 h 102"/>
                  <a:gd name="T24" fmla="*/ 1 w 24"/>
                  <a:gd name="T25" fmla="*/ 35 h 102"/>
                  <a:gd name="T26" fmla="*/ 0 w 24"/>
                  <a:gd name="T27" fmla="*/ 46 h 102"/>
                  <a:gd name="T28" fmla="*/ 0 w 24"/>
                  <a:gd name="T29" fmla="*/ 59 h 102"/>
                  <a:gd name="T30" fmla="*/ 1 w 24"/>
                  <a:gd name="T31" fmla="*/ 73 h 102"/>
                  <a:gd name="T32" fmla="*/ 5 w 24"/>
                  <a:gd name="T33" fmla="*/ 86 h 102"/>
                  <a:gd name="T34" fmla="*/ 12 w 24"/>
                  <a:gd name="T35" fmla="*/ 102 h 102"/>
                  <a:gd name="T36" fmla="*/ 12 w 24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2">
                    <a:moveTo>
                      <a:pt x="12" y="102"/>
                    </a:moveTo>
                    <a:lnTo>
                      <a:pt x="12" y="102"/>
                    </a:lnTo>
                    <a:lnTo>
                      <a:pt x="17" y="87"/>
                    </a:lnTo>
                    <a:lnTo>
                      <a:pt x="22" y="73"/>
                    </a:lnTo>
                    <a:lnTo>
                      <a:pt x="24" y="60"/>
                    </a:lnTo>
                    <a:lnTo>
                      <a:pt x="24" y="48"/>
                    </a:lnTo>
                    <a:lnTo>
                      <a:pt x="24" y="35"/>
                    </a:lnTo>
                    <a:lnTo>
                      <a:pt x="22" y="2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1"/>
                    </a:lnTo>
                    <a:lnTo>
                      <a:pt x="6" y="22"/>
                    </a:lnTo>
                    <a:lnTo>
                      <a:pt x="1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5" y="86"/>
                    </a:lnTo>
                    <a:lnTo>
                      <a:pt x="12" y="102"/>
                    </a:lnTo>
                    <a:lnTo>
                      <a:pt x="12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4" name="Freeform 186">
                <a:extLst>
                  <a:ext uri="{FF2B5EF4-FFF2-40B4-BE49-F238E27FC236}">
                    <a16:creationId xmlns:a16="http://schemas.microsoft.com/office/drawing/2014/main" id="{415C8DA9-FA5A-4A2C-F5D9-5EBF5D46E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5" y="483"/>
                <a:ext cx="43" cy="23"/>
              </a:xfrm>
              <a:custGeom>
                <a:avLst/>
                <a:gdLst>
                  <a:gd name="T0" fmla="*/ 34 w 86"/>
                  <a:gd name="T1" fmla="*/ 31 h 44"/>
                  <a:gd name="T2" fmla="*/ 34 w 86"/>
                  <a:gd name="T3" fmla="*/ 31 h 44"/>
                  <a:gd name="T4" fmla="*/ 42 w 86"/>
                  <a:gd name="T5" fmla="*/ 39 h 44"/>
                  <a:gd name="T6" fmla="*/ 51 w 86"/>
                  <a:gd name="T7" fmla="*/ 43 h 44"/>
                  <a:gd name="T8" fmla="*/ 62 w 86"/>
                  <a:gd name="T9" fmla="*/ 44 h 44"/>
                  <a:gd name="T10" fmla="*/ 73 w 86"/>
                  <a:gd name="T11" fmla="*/ 44 h 44"/>
                  <a:gd name="T12" fmla="*/ 73 w 86"/>
                  <a:gd name="T13" fmla="*/ 44 h 44"/>
                  <a:gd name="T14" fmla="*/ 80 w 86"/>
                  <a:gd name="T15" fmla="*/ 41 h 44"/>
                  <a:gd name="T16" fmla="*/ 83 w 86"/>
                  <a:gd name="T17" fmla="*/ 38 h 44"/>
                  <a:gd name="T18" fmla="*/ 85 w 86"/>
                  <a:gd name="T19" fmla="*/ 35 h 44"/>
                  <a:gd name="T20" fmla="*/ 85 w 86"/>
                  <a:gd name="T21" fmla="*/ 35 h 44"/>
                  <a:gd name="T22" fmla="*/ 86 w 86"/>
                  <a:gd name="T23" fmla="*/ 30 h 44"/>
                  <a:gd name="T24" fmla="*/ 83 w 86"/>
                  <a:gd name="T25" fmla="*/ 27 h 44"/>
                  <a:gd name="T26" fmla="*/ 75 w 86"/>
                  <a:gd name="T27" fmla="*/ 22 h 44"/>
                  <a:gd name="T28" fmla="*/ 75 w 86"/>
                  <a:gd name="T29" fmla="*/ 22 h 44"/>
                  <a:gd name="T30" fmla="*/ 59 w 86"/>
                  <a:gd name="T31" fmla="*/ 14 h 44"/>
                  <a:gd name="T32" fmla="*/ 43 w 86"/>
                  <a:gd name="T33" fmla="*/ 8 h 44"/>
                  <a:gd name="T34" fmla="*/ 23 w 86"/>
                  <a:gd name="T35" fmla="*/ 3 h 44"/>
                  <a:gd name="T36" fmla="*/ 0 w 86"/>
                  <a:gd name="T37" fmla="*/ 0 h 44"/>
                  <a:gd name="T38" fmla="*/ 0 w 86"/>
                  <a:gd name="T39" fmla="*/ 0 h 44"/>
                  <a:gd name="T40" fmla="*/ 19 w 86"/>
                  <a:gd name="T41" fmla="*/ 17 h 44"/>
                  <a:gd name="T42" fmla="*/ 34 w 86"/>
                  <a:gd name="T43" fmla="*/ 31 h 44"/>
                  <a:gd name="T44" fmla="*/ 34 w 86"/>
                  <a:gd name="T45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44">
                    <a:moveTo>
                      <a:pt x="34" y="31"/>
                    </a:moveTo>
                    <a:lnTo>
                      <a:pt x="34" y="31"/>
                    </a:lnTo>
                    <a:lnTo>
                      <a:pt x="42" y="39"/>
                    </a:lnTo>
                    <a:lnTo>
                      <a:pt x="51" y="43"/>
                    </a:lnTo>
                    <a:lnTo>
                      <a:pt x="62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80" y="41"/>
                    </a:lnTo>
                    <a:lnTo>
                      <a:pt x="83" y="38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6" y="30"/>
                    </a:lnTo>
                    <a:lnTo>
                      <a:pt x="83" y="27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59" y="14"/>
                    </a:lnTo>
                    <a:lnTo>
                      <a:pt x="43" y="8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17"/>
                    </a:lnTo>
                    <a:lnTo>
                      <a:pt x="34" y="31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5" name="Freeform 187">
                <a:extLst>
                  <a:ext uri="{FF2B5EF4-FFF2-40B4-BE49-F238E27FC236}">
                    <a16:creationId xmlns:a16="http://schemas.microsoft.com/office/drawing/2014/main" id="{CE9C69A9-229B-7C68-E535-F5EED9AF0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" y="4074"/>
                <a:ext cx="39" cy="26"/>
              </a:xfrm>
              <a:custGeom>
                <a:avLst/>
                <a:gdLst>
                  <a:gd name="T0" fmla="*/ 5 w 78"/>
                  <a:gd name="T1" fmla="*/ 25 h 51"/>
                  <a:gd name="T2" fmla="*/ 5 w 78"/>
                  <a:gd name="T3" fmla="*/ 25 h 51"/>
                  <a:gd name="T4" fmla="*/ 2 w 78"/>
                  <a:gd name="T5" fmla="*/ 30 h 51"/>
                  <a:gd name="T6" fmla="*/ 0 w 78"/>
                  <a:gd name="T7" fmla="*/ 35 h 51"/>
                  <a:gd name="T8" fmla="*/ 0 w 78"/>
                  <a:gd name="T9" fmla="*/ 41 h 51"/>
                  <a:gd name="T10" fmla="*/ 2 w 78"/>
                  <a:gd name="T11" fmla="*/ 46 h 51"/>
                  <a:gd name="T12" fmla="*/ 2 w 78"/>
                  <a:gd name="T13" fmla="*/ 46 h 51"/>
                  <a:gd name="T14" fmla="*/ 3 w 78"/>
                  <a:gd name="T15" fmla="*/ 49 h 51"/>
                  <a:gd name="T16" fmla="*/ 6 w 78"/>
                  <a:gd name="T17" fmla="*/ 51 h 51"/>
                  <a:gd name="T18" fmla="*/ 9 w 78"/>
                  <a:gd name="T19" fmla="*/ 51 h 51"/>
                  <a:gd name="T20" fmla="*/ 11 w 78"/>
                  <a:gd name="T21" fmla="*/ 49 h 51"/>
                  <a:gd name="T22" fmla="*/ 11 w 78"/>
                  <a:gd name="T23" fmla="*/ 49 h 51"/>
                  <a:gd name="T24" fmla="*/ 19 w 78"/>
                  <a:gd name="T25" fmla="*/ 41 h 51"/>
                  <a:gd name="T26" fmla="*/ 27 w 78"/>
                  <a:gd name="T27" fmla="*/ 35 h 51"/>
                  <a:gd name="T28" fmla="*/ 44 w 78"/>
                  <a:gd name="T29" fmla="*/ 24 h 51"/>
                  <a:gd name="T30" fmla="*/ 62 w 78"/>
                  <a:gd name="T31" fmla="*/ 14 h 51"/>
                  <a:gd name="T32" fmla="*/ 71 w 78"/>
                  <a:gd name="T33" fmla="*/ 8 h 51"/>
                  <a:gd name="T34" fmla="*/ 78 w 78"/>
                  <a:gd name="T35" fmla="*/ 0 h 51"/>
                  <a:gd name="T36" fmla="*/ 78 w 78"/>
                  <a:gd name="T37" fmla="*/ 0 h 51"/>
                  <a:gd name="T38" fmla="*/ 57 w 78"/>
                  <a:gd name="T39" fmla="*/ 1 h 51"/>
                  <a:gd name="T40" fmla="*/ 48 w 78"/>
                  <a:gd name="T41" fmla="*/ 1 h 51"/>
                  <a:gd name="T42" fmla="*/ 38 w 78"/>
                  <a:gd name="T43" fmla="*/ 4 h 51"/>
                  <a:gd name="T44" fmla="*/ 29 w 78"/>
                  <a:gd name="T45" fmla="*/ 8 h 51"/>
                  <a:gd name="T46" fmla="*/ 21 w 78"/>
                  <a:gd name="T47" fmla="*/ 12 h 51"/>
                  <a:gd name="T48" fmla="*/ 13 w 78"/>
                  <a:gd name="T49" fmla="*/ 17 h 51"/>
                  <a:gd name="T50" fmla="*/ 5 w 78"/>
                  <a:gd name="T51" fmla="*/ 25 h 51"/>
                  <a:gd name="T52" fmla="*/ 5 w 78"/>
                  <a:gd name="T5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51">
                    <a:moveTo>
                      <a:pt x="5" y="25"/>
                    </a:moveTo>
                    <a:lnTo>
                      <a:pt x="5" y="25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49"/>
                    </a:lnTo>
                    <a:lnTo>
                      <a:pt x="6" y="51"/>
                    </a:lnTo>
                    <a:lnTo>
                      <a:pt x="9" y="51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9" y="41"/>
                    </a:lnTo>
                    <a:lnTo>
                      <a:pt x="27" y="35"/>
                    </a:lnTo>
                    <a:lnTo>
                      <a:pt x="44" y="24"/>
                    </a:lnTo>
                    <a:lnTo>
                      <a:pt x="62" y="14"/>
                    </a:lnTo>
                    <a:lnTo>
                      <a:pt x="71" y="8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57" y="1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9" y="8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5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6" name="Freeform 188">
                <a:extLst>
                  <a:ext uri="{FF2B5EF4-FFF2-40B4-BE49-F238E27FC236}">
                    <a16:creationId xmlns:a16="http://schemas.microsoft.com/office/drawing/2014/main" id="{DD746EE2-695A-0420-ECFA-91F769C67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" y="3985"/>
                <a:ext cx="35" cy="21"/>
              </a:xfrm>
              <a:custGeom>
                <a:avLst/>
                <a:gdLst>
                  <a:gd name="T0" fmla="*/ 70 w 70"/>
                  <a:gd name="T1" fmla="*/ 10 h 43"/>
                  <a:gd name="T2" fmla="*/ 70 w 70"/>
                  <a:gd name="T3" fmla="*/ 10 h 43"/>
                  <a:gd name="T4" fmla="*/ 66 w 70"/>
                  <a:gd name="T5" fmla="*/ 2 h 43"/>
                  <a:gd name="T6" fmla="*/ 65 w 70"/>
                  <a:gd name="T7" fmla="*/ 0 h 43"/>
                  <a:gd name="T8" fmla="*/ 62 w 70"/>
                  <a:gd name="T9" fmla="*/ 0 h 43"/>
                  <a:gd name="T10" fmla="*/ 62 w 70"/>
                  <a:gd name="T11" fmla="*/ 0 h 43"/>
                  <a:gd name="T12" fmla="*/ 47 w 70"/>
                  <a:gd name="T13" fmla="*/ 5 h 43"/>
                  <a:gd name="T14" fmla="*/ 33 w 70"/>
                  <a:gd name="T15" fmla="*/ 8 h 43"/>
                  <a:gd name="T16" fmla="*/ 19 w 70"/>
                  <a:gd name="T17" fmla="*/ 11 h 43"/>
                  <a:gd name="T18" fmla="*/ 12 w 70"/>
                  <a:gd name="T19" fmla="*/ 16 h 43"/>
                  <a:gd name="T20" fmla="*/ 8 w 70"/>
                  <a:gd name="T21" fmla="*/ 21 h 43"/>
                  <a:gd name="T22" fmla="*/ 8 w 70"/>
                  <a:gd name="T23" fmla="*/ 21 h 43"/>
                  <a:gd name="T24" fmla="*/ 3 w 70"/>
                  <a:gd name="T25" fmla="*/ 24 h 43"/>
                  <a:gd name="T26" fmla="*/ 1 w 70"/>
                  <a:gd name="T27" fmla="*/ 30 h 43"/>
                  <a:gd name="T28" fmla="*/ 0 w 70"/>
                  <a:gd name="T29" fmla="*/ 35 h 43"/>
                  <a:gd name="T30" fmla="*/ 3 w 70"/>
                  <a:gd name="T31" fmla="*/ 40 h 43"/>
                  <a:gd name="T32" fmla="*/ 3 w 70"/>
                  <a:gd name="T33" fmla="*/ 40 h 43"/>
                  <a:gd name="T34" fmla="*/ 8 w 70"/>
                  <a:gd name="T35" fmla="*/ 43 h 43"/>
                  <a:gd name="T36" fmla="*/ 12 w 70"/>
                  <a:gd name="T37" fmla="*/ 43 h 43"/>
                  <a:gd name="T38" fmla="*/ 17 w 70"/>
                  <a:gd name="T39" fmla="*/ 43 h 43"/>
                  <a:gd name="T40" fmla="*/ 22 w 70"/>
                  <a:gd name="T41" fmla="*/ 43 h 43"/>
                  <a:gd name="T42" fmla="*/ 30 w 70"/>
                  <a:gd name="T43" fmla="*/ 40 h 43"/>
                  <a:gd name="T44" fmla="*/ 38 w 70"/>
                  <a:gd name="T45" fmla="*/ 35 h 43"/>
                  <a:gd name="T46" fmla="*/ 38 w 70"/>
                  <a:gd name="T47" fmla="*/ 35 h 43"/>
                  <a:gd name="T48" fmla="*/ 47 w 70"/>
                  <a:gd name="T49" fmla="*/ 30 h 43"/>
                  <a:gd name="T50" fmla="*/ 57 w 70"/>
                  <a:gd name="T51" fmla="*/ 26 h 43"/>
                  <a:gd name="T52" fmla="*/ 65 w 70"/>
                  <a:gd name="T53" fmla="*/ 19 h 43"/>
                  <a:gd name="T54" fmla="*/ 68 w 70"/>
                  <a:gd name="T55" fmla="*/ 15 h 43"/>
                  <a:gd name="T56" fmla="*/ 70 w 70"/>
                  <a:gd name="T57" fmla="*/ 10 h 43"/>
                  <a:gd name="T58" fmla="*/ 70 w 70"/>
                  <a:gd name="T5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43">
                    <a:moveTo>
                      <a:pt x="70" y="10"/>
                    </a:moveTo>
                    <a:lnTo>
                      <a:pt x="70" y="10"/>
                    </a:lnTo>
                    <a:lnTo>
                      <a:pt x="66" y="2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7" y="5"/>
                    </a:lnTo>
                    <a:lnTo>
                      <a:pt x="33" y="8"/>
                    </a:lnTo>
                    <a:lnTo>
                      <a:pt x="19" y="11"/>
                    </a:lnTo>
                    <a:lnTo>
                      <a:pt x="12" y="16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3" y="24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2" y="43"/>
                    </a:lnTo>
                    <a:lnTo>
                      <a:pt x="30" y="40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47" y="30"/>
                    </a:lnTo>
                    <a:lnTo>
                      <a:pt x="57" y="26"/>
                    </a:lnTo>
                    <a:lnTo>
                      <a:pt x="65" y="19"/>
                    </a:lnTo>
                    <a:lnTo>
                      <a:pt x="68" y="15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7" name="Freeform 189">
                <a:extLst>
                  <a:ext uri="{FF2B5EF4-FFF2-40B4-BE49-F238E27FC236}">
                    <a16:creationId xmlns:a16="http://schemas.microsoft.com/office/drawing/2014/main" id="{2E1A0226-9A38-BAA1-7BB5-6C2437138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" y="3692"/>
                <a:ext cx="28" cy="19"/>
              </a:xfrm>
              <a:custGeom>
                <a:avLst/>
                <a:gdLst>
                  <a:gd name="T0" fmla="*/ 31 w 56"/>
                  <a:gd name="T1" fmla="*/ 0 h 38"/>
                  <a:gd name="T2" fmla="*/ 31 w 56"/>
                  <a:gd name="T3" fmla="*/ 0 h 38"/>
                  <a:gd name="T4" fmla="*/ 19 w 56"/>
                  <a:gd name="T5" fmla="*/ 2 h 38"/>
                  <a:gd name="T6" fmla="*/ 10 w 56"/>
                  <a:gd name="T7" fmla="*/ 8 h 38"/>
                  <a:gd name="T8" fmla="*/ 7 w 56"/>
                  <a:gd name="T9" fmla="*/ 11 h 38"/>
                  <a:gd name="T10" fmla="*/ 4 w 56"/>
                  <a:gd name="T11" fmla="*/ 14 h 38"/>
                  <a:gd name="T12" fmla="*/ 2 w 56"/>
                  <a:gd name="T13" fmla="*/ 21 h 38"/>
                  <a:gd name="T14" fmla="*/ 0 w 56"/>
                  <a:gd name="T15" fmla="*/ 26 h 38"/>
                  <a:gd name="T16" fmla="*/ 0 w 56"/>
                  <a:gd name="T17" fmla="*/ 26 h 38"/>
                  <a:gd name="T18" fmla="*/ 0 w 56"/>
                  <a:gd name="T19" fmla="*/ 30 h 38"/>
                  <a:gd name="T20" fmla="*/ 2 w 56"/>
                  <a:gd name="T21" fmla="*/ 35 h 38"/>
                  <a:gd name="T22" fmla="*/ 4 w 56"/>
                  <a:gd name="T23" fmla="*/ 37 h 38"/>
                  <a:gd name="T24" fmla="*/ 7 w 56"/>
                  <a:gd name="T25" fmla="*/ 37 h 38"/>
                  <a:gd name="T26" fmla="*/ 13 w 56"/>
                  <a:gd name="T27" fmla="*/ 38 h 38"/>
                  <a:gd name="T28" fmla="*/ 19 w 56"/>
                  <a:gd name="T29" fmla="*/ 38 h 38"/>
                  <a:gd name="T30" fmla="*/ 19 w 56"/>
                  <a:gd name="T31" fmla="*/ 38 h 38"/>
                  <a:gd name="T32" fmla="*/ 27 w 56"/>
                  <a:gd name="T33" fmla="*/ 38 h 38"/>
                  <a:gd name="T34" fmla="*/ 34 w 56"/>
                  <a:gd name="T35" fmla="*/ 37 h 38"/>
                  <a:gd name="T36" fmla="*/ 40 w 56"/>
                  <a:gd name="T37" fmla="*/ 34 h 38"/>
                  <a:gd name="T38" fmla="*/ 46 w 56"/>
                  <a:gd name="T39" fmla="*/ 30 h 38"/>
                  <a:gd name="T40" fmla="*/ 50 w 56"/>
                  <a:gd name="T41" fmla="*/ 27 h 38"/>
                  <a:gd name="T42" fmla="*/ 53 w 56"/>
                  <a:gd name="T43" fmla="*/ 24 h 38"/>
                  <a:gd name="T44" fmla="*/ 54 w 56"/>
                  <a:gd name="T45" fmla="*/ 19 h 38"/>
                  <a:gd name="T46" fmla="*/ 56 w 56"/>
                  <a:gd name="T47" fmla="*/ 14 h 38"/>
                  <a:gd name="T48" fmla="*/ 56 w 56"/>
                  <a:gd name="T49" fmla="*/ 14 h 38"/>
                  <a:gd name="T50" fmla="*/ 54 w 56"/>
                  <a:gd name="T51" fmla="*/ 10 h 38"/>
                  <a:gd name="T52" fmla="*/ 53 w 56"/>
                  <a:gd name="T53" fmla="*/ 7 h 38"/>
                  <a:gd name="T54" fmla="*/ 50 w 56"/>
                  <a:gd name="T55" fmla="*/ 3 h 38"/>
                  <a:gd name="T56" fmla="*/ 46 w 56"/>
                  <a:gd name="T57" fmla="*/ 2 h 38"/>
                  <a:gd name="T58" fmla="*/ 40 w 56"/>
                  <a:gd name="T59" fmla="*/ 0 h 38"/>
                  <a:gd name="T60" fmla="*/ 31 w 56"/>
                  <a:gd name="T61" fmla="*/ 0 h 38"/>
                  <a:gd name="T62" fmla="*/ 31 w 56"/>
                  <a:gd name="T6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38">
                    <a:moveTo>
                      <a:pt x="31" y="0"/>
                    </a:move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4" y="37"/>
                    </a:lnTo>
                    <a:lnTo>
                      <a:pt x="7" y="37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7" y="38"/>
                    </a:lnTo>
                    <a:lnTo>
                      <a:pt x="34" y="37"/>
                    </a:lnTo>
                    <a:lnTo>
                      <a:pt x="40" y="34"/>
                    </a:lnTo>
                    <a:lnTo>
                      <a:pt x="46" y="30"/>
                    </a:lnTo>
                    <a:lnTo>
                      <a:pt x="50" y="27"/>
                    </a:lnTo>
                    <a:lnTo>
                      <a:pt x="53" y="24"/>
                    </a:lnTo>
                    <a:lnTo>
                      <a:pt x="54" y="19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53" y="7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8" name="Freeform 190">
                <a:extLst>
                  <a:ext uri="{FF2B5EF4-FFF2-40B4-BE49-F238E27FC236}">
                    <a16:creationId xmlns:a16="http://schemas.microsoft.com/office/drawing/2014/main" id="{628A8520-41BA-3C44-D17B-E0CA5B9F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" y="4178"/>
                <a:ext cx="25" cy="24"/>
              </a:xfrm>
              <a:custGeom>
                <a:avLst/>
                <a:gdLst>
                  <a:gd name="T0" fmla="*/ 12 w 50"/>
                  <a:gd name="T1" fmla="*/ 0 h 47"/>
                  <a:gd name="T2" fmla="*/ 12 w 50"/>
                  <a:gd name="T3" fmla="*/ 0 h 47"/>
                  <a:gd name="T4" fmla="*/ 6 w 50"/>
                  <a:gd name="T5" fmla="*/ 0 h 47"/>
                  <a:gd name="T6" fmla="*/ 1 w 50"/>
                  <a:gd name="T7" fmla="*/ 3 h 47"/>
                  <a:gd name="T8" fmla="*/ 0 w 50"/>
                  <a:gd name="T9" fmla="*/ 8 h 47"/>
                  <a:gd name="T10" fmla="*/ 0 w 50"/>
                  <a:gd name="T11" fmla="*/ 12 h 47"/>
                  <a:gd name="T12" fmla="*/ 0 w 50"/>
                  <a:gd name="T13" fmla="*/ 12 h 47"/>
                  <a:gd name="T14" fmla="*/ 4 w 50"/>
                  <a:gd name="T15" fmla="*/ 27 h 47"/>
                  <a:gd name="T16" fmla="*/ 8 w 50"/>
                  <a:gd name="T17" fmla="*/ 33 h 47"/>
                  <a:gd name="T18" fmla="*/ 11 w 50"/>
                  <a:gd name="T19" fmla="*/ 38 h 47"/>
                  <a:gd name="T20" fmla="*/ 15 w 50"/>
                  <a:gd name="T21" fmla="*/ 41 h 47"/>
                  <a:gd name="T22" fmla="*/ 22 w 50"/>
                  <a:gd name="T23" fmla="*/ 44 h 47"/>
                  <a:gd name="T24" fmla="*/ 28 w 50"/>
                  <a:gd name="T25" fmla="*/ 47 h 47"/>
                  <a:gd name="T26" fmla="*/ 35 w 50"/>
                  <a:gd name="T27" fmla="*/ 47 h 47"/>
                  <a:gd name="T28" fmla="*/ 35 w 50"/>
                  <a:gd name="T29" fmla="*/ 47 h 47"/>
                  <a:gd name="T30" fmla="*/ 38 w 50"/>
                  <a:gd name="T31" fmla="*/ 47 h 47"/>
                  <a:gd name="T32" fmla="*/ 41 w 50"/>
                  <a:gd name="T33" fmla="*/ 46 h 47"/>
                  <a:gd name="T34" fmla="*/ 46 w 50"/>
                  <a:gd name="T35" fmla="*/ 43 h 47"/>
                  <a:gd name="T36" fmla="*/ 50 w 50"/>
                  <a:gd name="T37" fmla="*/ 30 h 47"/>
                  <a:gd name="T38" fmla="*/ 50 w 50"/>
                  <a:gd name="T39" fmla="*/ 30 h 47"/>
                  <a:gd name="T40" fmla="*/ 42 w 50"/>
                  <a:gd name="T41" fmla="*/ 19 h 47"/>
                  <a:gd name="T42" fmla="*/ 35 w 50"/>
                  <a:gd name="T43" fmla="*/ 9 h 47"/>
                  <a:gd name="T44" fmla="*/ 23 w 50"/>
                  <a:gd name="T45" fmla="*/ 3 h 47"/>
                  <a:gd name="T46" fmla="*/ 12 w 50"/>
                  <a:gd name="T47" fmla="*/ 0 h 47"/>
                  <a:gd name="T48" fmla="*/ 12 w 50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7">
                    <a:moveTo>
                      <a:pt x="12" y="0"/>
                    </a:moveTo>
                    <a:lnTo>
                      <a:pt x="12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27"/>
                    </a:lnTo>
                    <a:lnTo>
                      <a:pt x="8" y="33"/>
                    </a:lnTo>
                    <a:lnTo>
                      <a:pt x="11" y="38"/>
                    </a:lnTo>
                    <a:lnTo>
                      <a:pt x="15" y="41"/>
                    </a:lnTo>
                    <a:lnTo>
                      <a:pt x="22" y="44"/>
                    </a:lnTo>
                    <a:lnTo>
                      <a:pt x="28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6"/>
                    </a:lnTo>
                    <a:lnTo>
                      <a:pt x="46" y="43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2" y="19"/>
                    </a:lnTo>
                    <a:lnTo>
                      <a:pt x="35" y="9"/>
                    </a:lnTo>
                    <a:lnTo>
                      <a:pt x="23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9" name="Freeform 191">
                <a:extLst>
                  <a:ext uri="{FF2B5EF4-FFF2-40B4-BE49-F238E27FC236}">
                    <a16:creationId xmlns:a16="http://schemas.microsoft.com/office/drawing/2014/main" id="{641F1C47-CDF2-CD7C-3127-67382F350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3838"/>
                <a:ext cx="24" cy="25"/>
              </a:xfrm>
              <a:custGeom>
                <a:avLst/>
                <a:gdLst>
                  <a:gd name="T0" fmla="*/ 37 w 48"/>
                  <a:gd name="T1" fmla="*/ 51 h 51"/>
                  <a:gd name="T2" fmla="*/ 37 w 48"/>
                  <a:gd name="T3" fmla="*/ 51 h 51"/>
                  <a:gd name="T4" fmla="*/ 41 w 48"/>
                  <a:gd name="T5" fmla="*/ 51 h 51"/>
                  <a:gd name="T6" fmla="*/ 46 w 48"/>
                  <a:gd name="T7" fmla="*/ 50 h 51"/>
                  <a:gd name="T8" fmla="*/ 48 w 48"/>
                  <a:gd name="T9" fmla="*/ 46 h 51"/>
                  <a:gd name="T10" fmla="*/ 48 w 48"/>
                  <a:gd name="T11" fmla="*/ 43 h 51"/>
                  <a:gd name="T12" fmla="*/ 48 w 48"/>
                  <a:gd name="T13" fmla="*/ 43 h 51"/>
                  <a:gd name="T14" fmla="*/ 43 w 48"/>
                  <a:gd name="T15" fmla="*/ 31 h 51"/>
                  <a:gd name="T16" fmla="*/ 37 w 48"/>
                  <a:gd name="T17" fmla="*/ 18 h 51"/>
                  <a:gd name="T18" fmla="*/ 33 w 48"/>
                  <a:gd name="T19" fmla="*/ 13 h 51"/>
                  <a:gd name="T20" fmla="*/ 29 w 48"/>
                  <a:gd name="T21" fmla="*/ 8 h 51"/>
                  <a:gd name="T22" fmla="*/ 24 w 48"/>
                  <a:gd name="T23" fmla="*/ 4 h 51"/>
                  <a:gd name="T24" fmla="*/ 17 w 48"/>
                  <a:gd name="T25" fmla="*/ 2 h 51"/>
                  <a:gd name="T26" fmla="*/ 17 w 48"/>
                  <a:gd name="T27" fmla="*/ 2 h 51"/>
                  <a:gd name="T28" fmla="*/ 11 w 48"/>
                  <a:gd name="T29" fmla="*/ 0 h 51"/>
                  <a:gd name="T30" fmla="*/ 6 w 48"/>
                  <a:gd name="T31" fmla="*/ 0 h 51"/>
                  <a:gd name="T32" fmla="*/ 2 w 48"/>
                  <a:gd name="T33" fmla="*/ 4 h 51"/>
                  <a:gd name="T34" fmla="*/ 0 w 48"/>
                  <a:gd name="T35" fmla="*/ 8 h 51"/>
                  <a:gd name="T36" fmla="*/ 0 w 48"/>
                  <a:gd name="T37" fmla="*/ 8 h 51"/>
                  <a:gd name="T38" fmla="*/ 0 w 48"/>
                  <a:gd name="T39" fmla="*/ 13 h 51"/>
                  <a:gd name="T40" fmla="*/ 3 w 48"/>
                  <a:gd name="T41" fmla="*/ 19 h 51"/>
                  <a:gd name="T42" fmla="*/ 14 w 48"/>
                  <a:gd name="T43" fmla="*/ 34 h 51"/>
                  <a:gd name="T44" fmla="*/ 27 w 48"/>
                  <a:gd name="T45" fmla="*/ 45 h 51"/>
                  <a:gd name="T46" fmla="*/ 33 w 48"/>
                  <a:gd name="T47" fmla="*/ 50 h 51"/>
                  <a:gd name="T48" fmla="*/ 37 w 48"/>
                  <a:gd name="T49" fmla="*/ 51 h 51"/>
                  <a:gd name="T50" fmla="*/ 37 w 48"/>
                  <a:gd name="T5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51">
                    <a:moveTo>
                      <a:pt x="37" y="51"/>
                    </a:moveTo>
                    <a:lnTo>
                      <a:pt x="37" y="51"/>
                    </a:lnTo>
                    <a:lnTo>
                      <a:pt x="41" y="51"/>
                    </a:lnTo>
                    <a:lnTo>
                      <a:pt x="46" y="50"/>
                    </a:lnTo>
                    <a:lnTo>
                      <a:pt x="48" y="46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3" y="31"/>
                    </a:lnTo>
                    <a:lnTo>
                      <a:pt x="37" y="18"/>
                    </a:lnTo>
                    <a:lnTo>
                      <a:pt x="33" y="13"/>
                    </a:lnTo>
                    <a:lnTo>
                      <a:pt x="29" y="8"/>
                    </a:lnTo>
                    <a:lnTo>
                      <a:pt x="24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14" y="34"/>
                    </a:lnTo>
                    <a:lnTo>
                      <a:pt x="27" y="45"/>
                    </a:lnTo>
                    <a:lnTo>
                      <a:pt x="33" y="50"/>
                    </a:lnTo>
                    <a:lnTo>
                      <a:pt x="37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0" name="Freeform 192">
                <a:extLst>
                  <a:ext uri="{FF2B5EF4-FFF2-40B4-BE49-F238E27FC236}">
                    <a16:creationId xmlns:a16="http://schemas.microsoft.com/office/drawing/2014/main" id="{F76821B7-AB47-5CE4-D0FE-2B2C8F3A9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4134"/>
                <a:ext cx="16" cy="26"/>
              </a:xfrm>
              <a:custGeom>
                <a:avLst/>
                <a:gdLst>
                  <a:gd name="T0" fmla="*/ 10 w 32"/>
                  <a:gd name="T1" fmla="*/ 0 h 52"/>
                  <a:gd name="T2" fmla="*/ 10 w 32"/>
                  <a:gd name="T3" fmla="*/ 0 h 52"/>
                  <a:gd name="T4" fmla="*/ 5 w 32"/>
                  <a:gd name="T5" fmla="*/ 0 h 52"/>
                  <a:gd name="T6" fmla="*/ 2 w 32"/>
                  <a:gd name="T7" fmla="*/ 1 h 52"/>
                  <a:gd name="T8" fmla="*/ 2 w 32"/>
                  <a:gd name="T9" fmla="*/ 5 h 52"/>
                  <a:gd name="T10" fmla="*/ 0 w 32"/>
                  <a:gd name="T11" fmla="*/ 8 h 52"/>
                  <a:gd name="T12" fmla="*/ 0 w 32"/>
                  <a:gd name="T13" fmla="*/ 14 h 52"/>
                  <a:gd name="T14" fmla="*/ 0 w 32"/>
                  <a:gd name="T15" fmla="*/ 22 h 52"/>
                  <a:gd name="T16" fmla="*/ 0 w 32"/>
                  <a:gd name="T17" fmla="*/ 22 h 52"/>
                  <a:gd name="T18" fmla="*/ 0 w 32"/>
                  <a:gd name="T19" fmla="*/ 32 h 52"/>
                  <a:gd name="T20" fmla="*/ 2 w 32"/>
                  <a:gd name="T21" fmla="*/ 41 h 52"/>
                  <a:gd name="T22" fmla="*/ 3 w 32"/>
                  <a:gd name="T23" fmla="*/ 44 h 52"/>
                  <a:gd name="T24" fmla="*/ 7 w 32"/>
                  <a:gd name="T25" fmla="*/ 49 h 52"/>
                  <a:gd name="T26" fmla="*/ 10 w 32"/>
                  <a:gd name="T27" fmla="*/ 51 h 52"/>
                  <a:gd name="T28" fmla="*/ 15 w 32"/>
                  <a:gd name="T29" fmla="*/ 52 h 52"/>
                  <a:gd name="T30" fmla="*/ 15 w 32"/>
                  <a:gd name="T31" fmla="*/ 52 h 52"/>
                  <a:gd name="T32" fmla="*/ 21 w 32"/>
                  <a:gd name="T33" fmla="*/ 52 h 52"/>
                  <a:gd name="T34" fmla="*/ 27 w 32"/>
                  <a:gd name="T35" fmla="*/ 49 h 52"/>
                  <a:gd name="T36" fmla="*/ 32 w 32"/>
                  <a:gd name="T37" fmla="*/ 41 h 52"/>
                  <a:gd name="T38" fmla="*/ 32 w 32"/>
                  <a:gd name="T39" fmla="*/ 33 h 52"/>
                  <a:gd name="T40" fmla="*/ 32 w 32"/>
                  <a:gd name="T41" fmla="*/ 33 h 52"/>
                  <a:gd name="T42" fmla="*/ 30 w 32"/>
                  <a:gd name="T43" fmla="*/ 22 h 52"/>
                  <a:gd name="T44" fmla="*/ 26 w 32"/>
                  <a:gd name="T45" fmla="*/ 11 h 52"/>
                  <a:gd name="T46" fmla="*/ 22 w 32"/>
                  <a:gd name="T47" fmla="*/ 8 h 52"/>
                  <a:gd name="T48" fmla="*/ 19 w 32"/>
                  <a:gd name="T49" fmla="*/ 5 h 52"/>
                  <a:gd name="T50" fmla="*/ 15 w 32"/>
                  <a:gd name="T51" fmla="*/ 1 h 52"/>
                  <a:gd name="T52" fmla="*/ 10 w 32"/>
                  <a:gd name="T53" fmla="*/ 0 h 52"/>
                  <a:gd name="T54" fmla="*/ 10 w 32"/>
                  <a:gd name="T5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52">
                    <a:moveTo>
                      <a:pt x="1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2" y="41"/>
                    </a:lnTo>
                    <a:lnTo>
                      <a:pt x="3" y="44"/>
                    </a:lnTo>
                    <a:lnTo>
                      <a:pt x="7" y="49"/>
                    </a:lnTo>
                    <a:lnTo>
                      <a:pt x="10" y="51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21" y="52"/>
                    </a:lnTo>
                    <a:lnTo>
                      <a:pt x="27" y="49"/>
                    </a:lnTo>
                    <a:lnTo>
                      <a:pt x="32" y="41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0" y="22"/>
                    </a:lnTo>
                    <a:lnTo>
                      <a:pt x="26" y="11"/>
                    </a:lnTo>
                    <a:lnTo>
                      <a:pt x="22" y="8"/>
                    </a:lnTo>
                    <a:lnTo>
                      <a:pt x="19" y="5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1" name="Freeform 193">
                <a:extLst>
                  <a:ext uri="{FF2B5EF4-FFF2-40B4-BE49-F238E27FC236}">
                    <a16:creationId xmlns:a16="http://schemas.microsoft.com/office/drawing/2014/main" id="{BD6CB139-F75B-894D-7271-915BD2004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992"/>
                <a:ext cx="35" cy="12"/>
              </a:xfrm>
              <a:custGeom>
                <a:avLst/>
                <a:gdLst>
                  <a:gd name="T0" fmla="*/ 12 w 70"/>
                  <a:gd name="T1" fmla="*/ 26 h 26"/>
                  <a:gd name="T2" fmla="*/ 12 w 70"/>
                  <a:gd name="T3" fmla="*/ 26 h 26"/>
                  <a:gd name="T4" fmla="*/ 20 w 70"/>
                  <a:gd name="T5" fmla="*/ 26 h 26"/>
                  <a:gd name="T6" fmla="*/ 27 w 70"/>
                  <a:gd name="T7" fmla="*/ 26 h 26"/>
                  <a:gd name="T8" fmla="*/ 39 w 70"/>
                  <a:gd name="T9" fmla="*/ 22 h 26"/>
                  <a:gd name="T10" fmla="*/ 54 w 70"/>
                  <a:gd name="T11" fmla="*/ 18 h 26"/>
                  <a:gd name="T12" fmla="*/ 70 w 70"/>
                  <a:gd name="T13" fmla="*/ 13 h 26"/>
                  <a:gd name="T14" fmla="*/ 70 w 70"/>
                  <a:gd name="T15" fmla="*/ 13 h 26"/>
                  <a:gd name="T16" fmla="*/ 62 w 70"/>
                  <a:gd name="T17" fmla="*/ 7 h 26"/>
                  <a:gd name="T18" fmla="*/ 54 w 70"/>
                  <a:gd name="T19" fmla="*/ 3 h 26"/>
                  <a:gd name="T20" fmla="*/ 46 w 70"/>
                  <a:gd name="T21" fmla="*/ 0 h 26"/>
                  <a:gd name="T22" fmla="*/ 38 w 70"/>
                  <a:gd name="T23" fmla="*/ 0 h 26"/>
                  <a:gd name="T24" fmla="*/ 30 w 70"/>
                  <a:gd name="T25" fmla="*/ 0 h 26"/>
                  <a:gd name="T26" fmla="*/ 24 w 70"/>
                  <a:gd name="T27" fmla="*/ 0 h 26"/>
                  <a:gd name="T28" fmla="*/ 8 w 70"/>
                  <a:gd name="T29" fmla="*/ 5 h 26"/>
                  <a:gd name="T30" fmla="*/ 8 w 70"/>
                  <a:gd name="T31" fmla="*/ 5 h 26"/>
                  <a:gd name="T32" fmla="*/ 4 w 70"/>
                  <a:gd name="T33" fmla="*/ 8 h 26"/>
                  <a:gd name="T34" fmla="*/ 1 w 70"/>
                  <a:gd name="T35" fmla="*/ 11 h 26"/>
                  <a:gd name="T36" fmla="*/ 0 w 70"/>
                  <a:gd name="T37" fmla="*/ 16 h 26"/>
                  <a:gd name="T38" fmla="*/ 0 w 70"/>
                  <a:gd name="T39" fmla="*/ 21 h 26"/>
                  <a:gd name="T40" fmla="*/ 0 w 70"/>
                  <a:gd name="T41" fmla="*/ 21 h 26"/>
                  <a:gd name="T42" fmla="*/ 1 w 70"/>
                  <a:gd name="T43" fmla="*/ 24 h 26"/>
                  <a:gd name="T44" fmla="*/ 6 w 70"/>
                  <a:gd name="T45" fmla="*/ 26 h 26"/>
                  <a:gd name="T46" fmla="*/ 12 w 70"/>
                  <a:gd name="T47" fmla="*/ 26 h 26"/>
                  <a:gd name="T48" fmla="*/ 12 w 70"/>
                  <a:gd name="T4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26">
                    <a:moveTo>
                      <a:pt x="12" y="26"/>
                    </a:moveTo>
                    <a:lnTo>
                      <a:pt x="12" y="26"/>
                    </a:lnTo>
                    <a:lnTo>
                      <a:pt x="20" y="26"/>
                    </a:lnTo>
                    <a:lnTo>
                      <a:pt x="27" y="26"/>
                    </a:lnTo>
                    <a:lnTo>
                      <a:pt x="39" y="22"/>
                    </a:lnTo>
                    <a:lnTo>
                      <a:pt x="54" y="18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62" y="7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6" y="26"/>
                    </a:lnTo>
                    <a:lnTo>
                      <a:pt x="12" y="26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2" name="Freeform 194">
                <a:extLst>
                  <a:ext uri="{FF2B5EF4-FFF2-40B4-BE49-F238E27FC236}">
                    <a16:creationId xmlns:a16="http://schemas.microsoft.com/office/drawing/2014/main" id="{89ECF452-BA2A-AA64-D42A-DC3B5C954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3415"/>
                <a:ext cx="34" cy="24"/>
              </a:xfrm>
              <a:custGeom>
                <a:avLst/>
                <a:gdLst>
                  <a:gd name="T0" fmla="*/ 2 w 69"/>
                  <a:gd name="T1" fmla="*/ 0 h 48"/>
                  <a:gd name="T2" fmla="*/ 2 w 69"/>
                  <a:gd name="T3" fmla="*/ 0 h 48"/>
                  <a:gd name="T4" fmla="*/ 0 w 69"/>
                  <a:gd name="T5" fmla="*/ 2 h 48"/>
                  <a:gd name="T6" fmla="*/ 0 w 69"/>
                  <a:gd name="T7" fmla="*/ 2 h 48"/>
                  <a:gd name="T8" fmla="*/ 7 w 69"/>
                  <a:gd name="T9" fmla="*/ 12 h 48"/>
                  <a:gd name="T10" fmla="*/ 15 w 69"/>
                  <a:gd name="T11" fmla="*/ 18 h 48"/>
                  <a:gd name="T12" fmla="*/ 23 w 69"/>
                  <a:gd name="T13" fmla="*/ 24 h 48"/>
                  <a:gd name="T14" fmla="*/ 31 w 69"/>
                  <a:gd name="T15" fmla="*/ 31 h 48"/>
                  <a:gd name="T16" fmla="*/ 50 w 69"/>
                  <a:gd name="T17" fmla="*/ 40 h 48"/>
                  <a:gd name="T18" fmla="*/ 69 w 69"/>
                  <a:gd name="T19" fmla="*/ 48 h 48"/>
                  <a:gd name="T20" fmla="*/ 69 w 69"/>
                  <a:gd name="T21" fmla="*/ 48 h 48"/>
                  <a:gd name="T22" fmla="*/ 62 w 69"/>
                  <a:gd name="T23" fmla="*/ 39 h 48"/>
                  <a:gd name="T24" fmla="*/ 56 w 69"/>
                  <a:gd name="T25" fmla="*/ 31 h 48"/>
                  <a:gd name="T26" fmla="*/ 48 w 69"/>
                  <a:gd name="T27" fmla="*/ 23 h 48"/>
                  <a:gd name="T28" fmla="*/ 40 w 69"/>
                  <a:gd name="T29" fmla="*/ 18 h 48"/>
                  <a:gd name="T30" fmla="*/ 23 w 69"/>
                  <a:gd name="T31" fmla="*/ 7 h 48"/>
                  <a:gd name="T32" fmla="*/ 2 w 69"/>
                  <a:gd name="T33" fmla="*/ 0 h 48"/>
                  <a:gd name="T34" fmla="*/ 2 w 69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48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2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31" y="31"/>
                    </a:lnTo>
                    <a:lnTo>
                      <a:pt x="50" y="40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2" y="39"/>
                    </a:lnTo>
                    <a:lnTo>
                      <a:pt x="56" y="31"/>
                    </a:lnTo>
                    <a:lnTo>
                      <a:pt x="48" y="23"/>
                    </a:lnTo>
                    <a:lnTo>
                      <a:pt x="40" y="18"/>
                    </a:lnTo>
                    <a:lnTo>
                      <a:pt x="23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3" name="Freeform 195">
                <a:extLst>
                  <a:ext uri="{FF2B5EF4-FFF2-40B4-BE49-F238E27FC236}">
                    <a16:creationId xmlns:a16="http://schemas.microsoft.com/office/drawing/2014/main" id="{28DEE88B-9319-DEF1-A66E-506D017FF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173"/>
                <a:ext cx="22" cy="16"/>
              </a:xfrm>
              <a:custGeom>
                <a:avLst/>
                <a:gdLst>
                  <a:gd name="T0" fmla="*/ 25 w 42"/>
                  <a:gd name="T1" fmla="*/ 32 h 32"/>
                  <a:gd name="T2" fmla="*/ 25 w 42"/>
                  <a:gd name="T3" fmla="*/ 32 h 32"/>
                  <a:gd name="T4" fmla="*/ 31 w 42"/>
                  <a:gd name="T5" fmla="*/ 30 h 32"/>
                  <a:gd name="T6" fmla="*/ 38 w 42"/>
                  <a:gd name="T7" fmla="*/ 27 h 32"/>
                  <a:gd name="T8" fmla="*/ 41 w 42"/>
                  <a:gd name="T9" fmla="*/ 23 h 32"/>
                  <a:gd name="T10" fmla="*/ 42 w 42"/>
                  <a:gd name="T11" fmla="*/ 13 h 32"/>
                  <a:gd name="T12" fmla="*/ 42 w 42"/>
                  <a:gd name="T13" fmla="*/ 13 h 32"/>
                  <a:gd name="T14" fmla="*/ 39 w 42"/>
                  <a:gd name="T15" fmla="*/ 7 h 32"/>
                  <a:gd name="T16" fmla="*/ 33 w 42"/>
                  <a:gd name="T17" fmla="*/ 2 h 32"/>
                  <a:gd name="T18" fmla="*/ 27 w 42"/>
                  <a:gd name="T19" fmla="*/ 0 h 32"/>
                  <a:gd name="T20" fmla="*/ 19 w 42"/>
                  <a:gd name="T21" fmla="*/ 0 h 32"/>
                  <a:gd name="T22" fmla="*/ 19 w 42"/>
                  <a:gd name="T23" fmla="*/ 0 h 32"/>
                  <a:gd name="T24" fmla="*/ 11 w 42"/>
                  <a:gd name="T25" fmla="*/ 2 h 32"/>
                  <a:gd name="T26" fmla="*/ 4 w 42"/>
                  <a:gd name="T27" fmla="*/ 3 h 32"/>
                  <a:gd name="T28" fmla="*/ 3 w 42"/>
                  <a:gd name="T29" fmla="*/ 5 h 32"/>
                  <a:gd name="T30" fmla="*/ 1 w 42"/>
                  <a:gd name="T31" fmla="*/ 8 h 32"/>
                  <a:gd name="T32" fmla="*/ 0 w 42"/>
                  <a:gd name="T33" fmla="*/ 11 h 32"/>
                  <a:gd name="T34" fmla="*/ 1 w 42"/>
                  <a:gd name="T35" fmla="*/ 16 h 32"/>
                  <a:gd name="T36" fmla="*/ 1 w 42"/>
                  <a:gd name="T37" fmla="*/ 16 h 32"/>
                  <a:gd name="T38" fmla="*/ 4 w 42"/>
                  <a:gd name="T39" fmla="*/ 23 h 32"/>
                  <a:gd name="T40" fmla="*/ 9 w 42"/>
                  <a:gd name="T41" fmla="*/ 27 h 32"/>
                  <a:gd name="T42" fmla="*/ 15 w 42"/>
                  <a:gd name="T43" fmla="*/ 30 h 32"/>
                  <a:gd name="T44" fmla="*/ 25 w 42"/>
                  <a:gd name="T45" fmla="*/ 32 h 32"/>
                  <a:gd name="T46" fmla="*/ 25 w 42"/>
                  <a:gd name="T4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32">
                    <a:moveTo>
                      <a:pt x="25" y="32"/>
                    </a:moveTo>
                    <a:lnTo>
                      <a:pt x="25" y="32"/>
                    </a:lnTo>
                    <a:lnTo>
                      <a:pt x="31" y="30"/>
                    </a:lnTo>
                    <a:lnTo>
                      <a:pt x="38" y="27"/>
                    </a:lnTo>
                    <a:lnTo>
                      <a:pt x="41" y="2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39" y="7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9" y="27"/>
                    </a:lnTo>
                    <a:lnTo>
                      <a:pt x="15" y="30"/>
                    </a:lnTo>
                    <a:lnTo>
                      <a:pt x="25" y="32"/>
                    </a:lnTo>
                    <a:lnTo>
                      <a:pt x="25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4" name="Freeform 196">
                <a:extLst>
                  <a:ext uri="{FF2B5EF4-FFF2-40B4-BE49-F238E27FC236}">
                    <a16:creationId xmlns:a16="http://schemas.microsoft.com/office/drawing/2014/main" id="{4D6489DF-8B9F-3E4F-1035-1AC69B100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4" y="407"/>
                <a:ext cx="26" cy="16"/>
              </a:xfrm>
              <a:custGeom>
                <a:avLst/>
                <a:gdLst>
                  <a:gd name="T0" fmla="*/ 51 w 51"/>
                  <a:gd name="T1" fmla="*/ 29 h 32"/>
                  <a:gd name="T2" fmla="*/ 51 w 51"/>
                  <a:gd name="T3" fmla="*/ 29 h 32"/>
                  <a:gd name="T4" fmla="*/ 45 w 51"/>
                  <a:gd name="T5" fmla="*/ 26 h 32"/>
                  <a:gd name="T6" fmla="*/ 40 w 51"/>
                  <a:gd name="T7" fmla="*/ 21 h 32"/>
                  <a:gd name="T8" fmla="*/ 35 w 51"/>
                  <a:gd name="T9" fmla="*/ 10 h 32"/>
                  <a:gd name="T10" fmla="*/ 32 w 51"/>
                  <a:gd name="T11" fmla="*/ 5 h 32"/>
                  <a:gd name="T12" fmla="*/ 27 w 51"/>
                  <a:gd name="T13" fmla="*/ 2 h 32"/>
                  <a:gd name="T14" fmla="*/ 23 w 51"/>
                  <a:gd name="T15" fmla="*/ 0 h 32"/>
                  <a:gd name="T16" fmla="*/ 15 w 51"/>
                  <a:gd name="T17" fmla="*/ 2 h 32"/>
                  <a:gd name="T18" fmla="*/ 15 w 51"/>
                  <a:gd name="T19" fmla="*/ 2 h 32"/>
                  <a:gd name="T20" fmla="*/ 8 w 51"/>
                  <a:gd name="T21" fmla="*/ 5 h 32"/>
                  <a:gd name="T22" fmla="*/ 3 w 51"/>
                  <a:gd name="T23" fmla="*/ 8 h 32"/>
                  <a:gd name="T24" fmla="*/ 2 w 51"/>
                  <a:gd name="T25" fmla="*/ 11 h 32"/>
                  <a:gd name="T26" fmla="*/ 0 w 51"/>
                  <a:gd name="T27" fmla="*/ 13 h 32"/>
                  <a:gd name="T28" fmla="*/ 2 w 51"/>
                  <a:gd name="T29" fmla="*/ 16 h 32"/>
                  <a:gd name="T30" fmla="*/ 2 w 51"/>
                  <a:gd name="T31" fmla="*/ 19 h 32"/>
                  <a:gd name="T32" fmla="*/ 2 w 51"/>
                  <a:gd name="T33" fmla="*/ 19 h 32"/>
                  <a:gd name="T34" fmla="*/ 7 w 51"/>
                  <a:gd name="T35" fmla="*/ 26 h 32"/>
                  <a:gd name="T36" fmla="*/ 11 w 51"/>
                  <a:gd name="T37" fmla="*/ 29 h 32"/>
                  <a:gd name="T38" fmla="*/ 16 w 51"/>
                  <a:gd name="T39" fmla="*/ 30 h 32"/>
                  <a:gd name="T40" fmla="*/ 23 w 51"/>
                  <a:gd name="T41" fmla="*/ 32 h 32"/>
                  <a:gd name="T42" fmla="*/ 35 w 51"/>
                  <a:gd name="T43" fmla="*/ 32 h 32"/>
                  <a:gd name="T44" fmla="*/ 51 w 51"/>
                  <a:gd name="T45" fmla="*/ 29 h 32"/>
                  <a:gd name="T46" fmla="*/ 51 w 51"/>
                  <a:gd name="T4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32">
                    <a:moveTo>
                      <a:pt x="51" y="29"/>
                    </a:moveTo>
                    <a:lnTo>
                      <a:pt x="51" y="29"/>
                    </a:lnTo>
                    <a:lnTo>
                      <a:pt x="45" y="26"/>
                    </a:lnTo>
                    <a:lnTo>
                      <a:pt x="40" y="21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35" y="32"/>
                    </a:lnTo>
                    <a:lnTo>
                      <a:pt x="51" y="29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5" name="Freeform 197">
                <a:extLst>
                  <a:ext uri="{FF2B5EF4-FFF2-40B4-BE49-F238E27FC236}">
                    <a16:creationId xmlns:a16="http://schemas.microsoft.com/office/drawing/2014/main" id="{47AB0EF4-27F3-7ADE-000E-696009ED1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8" y="4074"/>
                <a:ext cx="30" cy="20"/>
              </a:xfrm>
              <a:custGeom>
                <a:avLst/>
                <a:gdLst>
                  <a:gd name="T0" fmla="*/ 0 w 61"/>
                  <a:gd name="T1" fmla="*/ 41 h 41"/>
                  <a:gd name="T2" fmla="*/ 0 w 61"/>
                  <a:gd name="T3" fmla="*/ 41 h 41"/>
                  <a:gd name="T4" fmla="*/ 61 w 61"/>
                  <a:gd name="T5" fmla="*/ 0 h 41"/>
                  <a:gd name="T6" fmla="*/ 61 w 61"/>
                  <a:gd name="T7" fmla="*/ 0 h 41"/>
                  <a:gd name="T8" fmla="*/ 38 w 61"/>
                  <a:gd name="T9" fmla="*/ 0 h 41"/>
                  <a:gd name="T10" fmla="*/ 31 w 61"/>
                  <a:gd name="T11" fmla="*/ 3 h 41"/>
                  <a:gd name="T12" fmla="*/ 21 w 61"/>
                  <a:gd name="T13" fmla="*/ 6 h 41"/>
                  <a:gd name="T14" fmla="*/ 15 w 61"/>
                  <a:gd name="T15" fmla="*/ 11 h 41"/>
                  <a:gd name="T16" fmla="*/ 8 w 61"/>
                  <a:gd name="T17" fmla="*/ 18 h 41"/>
                  <a:gd name="T18" fmla="*/ 4 w 61"/>
                  <a:gd name="T19" fmla="*/ 29 h 41"/>
                  <a:gd name="T20" fmla="*/ 0 w 61"/>
                  <a:gd name="T21" fmla="*/ 41 h 41"/>
                  <a:gd name="T22" fmla="*/ 0 w 61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41">
                    <a:moveTo>
                      <a:pt x="0" y="41"/>
                    </a:moveTo>
                    <a:lnTo>
                      <a:pt x="0" y="4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38" y="0"/>
                    </a:lnTo>
                    <a:lnTo>
                      <a:pt x="31" y="3"/>
                    </a:lnTo>
                    <a:lnTo>
                      <a:pt x="21" y="6"/>
                    </a:lnTo>
                    <a:lnTo>
                      <a:pt x="15" y="11"/>
                    </a:lnTo>
                    <a:lnTo>
                      <a:pt x="8" y="18"/>
                    </a:lnTo>
                    <a:lnTo>
                      <a:pt x="4" y="29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6" name="Freeform 198">
                <a:extLst>
                  <a:ext uri="{FF2B5EF4-FFF2-40B4-BE49-F238E27FC236}">
                    <a16:creationId xmlns:a16="http://schemas.microsoft.com/office/drawing/2014/main" id="{C967D392-9837-D083-D574-77C0B6AF5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4091"/>
                <a:ext cx="22" cy="14"/>
              </a:xfrm>
              <a:custGeom>
                <a:avLst/>
                <a:gdLst>
                  <a:gd name="T0" fmla="*/ 18 w 45"/>
                  <a:gd name="T1" fmla="*/ 6 h 27"/>
                  <a:gd name="T2" fmla="*/ 18 w 45"/>
                  <a:gd name="T3" fmla="*/ 6 h 27"/>
                  <a:gd name="T4" fmla="*/ 11 w 45"/>
                  <a:gd name="T5" fmla="*/ 5 h 27"/>
                  <a:gd name="T6" fmla="*/ 5 w 45"/>
                  <a:gd name="T7" fmla="*/ 3 h 27"/>
                  <a:gd name="T8" fmla="*/ 3 w 45"/>
                  <a:gd name="T9" fmla="*/ 5 h 27"/>
                  <a:gd name="T10" fmla="*/ 2 w 45"/>
                  <a:gd name="T11" fmla="*/ 6 h 27"/>
                  <a:gd name="T12" fmla="*/ 0 w 45"/>
                  <a:gd name="T13" fmla="*/ 14 h 27"/>
                  <a:gd name="T14" fmla="*/ 0 w 45"/>
                  <a:gd name="T15" fmla="*/ 14 h 27"/>
                  <a:gd name="T16" fmla="*/ 2 w 45"/>
                  <a:gd name="T17" fmla="*/ 19 h 27"/>
                  <a:gd name="T18" fmla="*/ 2 w 45"/>
                  <a:gd name="T19" fmla="*/ 22 h 27"/>
                  <a:gd name="T20" fmla="*/ 5 w 45"/>
                  <a:gd name="T21" fmla="*/ 25 h 27"/>
                  <a:gd name="T22" fmla="*/ 6 w 45"/>
                  <a:gd name="T23" fmla="*/ 25 h 27"/>
                  <a:gd name="T24" fmla="*/ 13 w 45"/>
                  <a:gd name="T25" fmla="*/ 27 h 27"/>
                  <a:gd name="T26" fmla="*/ 19 w 45"/>
                  <a:gd name="T27" fmla="*/ 25 h 27"/>
                  <a:gd name="T28" fmla="*/ 19 w 45"/>
                  <a:gd name="T29" fmla="*/ 25 h 27"/>
                  <a:gd name="T30" fmla="*/ 27 w 45"/>
                  <a:gd name="T31" fmla="*/ 24 h 27"/>
                  <a:gd name="T32" fmla="*/ 35 w 45"/>
                  <a:gd name="T33" fmla="*/ 19 h 27"/>
                  <a:gd name="T34" fmla="*/ 38 w 45"/>
                  <a:gd name="T35" fmla="*/ 16 h 27"/>
                  <a:gd name="T36" fmla="*/ 41 w 45"/>
                  <a:gd name="T37" fmla="*/ 11 h 27"/>
                  <a:gd name="T38" fmla="*/ 43 w 45"/>
                  <a:gd name="T39" fmla="*/ 6 h 27"/>
                  <a:gd name="T40" fmla="*/ 45 w 45"/>
                  <a:gd name="T41" fmla="*/ 0 h 27"/>
                  <a:gd name="T42" fmla="*/ 45 w 45"/>
                  <a:gd name="T43" fmla="*/ 0 h 27"/>
                  <a:gd name="T44" fmla="*/ 40 w 45"/>
                  <a:gd name="T45" fmla="*/ 0 h 27"/>
                  <a:gd name="T46" fmla="*/ 37 w 45"/>
                  <a:gd name="T47" fmla="*/ 2 h 27"/>
                  <a:gd name="T48" fmla="*/ 30 w 45"/>
                  <a:gd name="T49" fmla="*/ 5 h 27"/>
                  <a:gd name="T50" fmla="*/ 24 w 45"/>
                  <a:gd name="T51" fmla="*/ 8 h 27"/>
                  <a:gd name="T52" fmla="*/ 21 w 45"/>
                  <a:gd name="T53" fmla="*/ 8 h 27"/>
                  <a:gd name="T54" fmla="*/ 18 w 45"/>
                  <a:gd name="T55" fmla="*/ 6 h 27"/>
                  <a:gd name="T56" fmla="*/ 18 w 45"/>
                  <a:gd name="T5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27">
                    <a:moveTo>
                      <a:pt x="18" y="6"/>
                    </a:moveTo>
                    <a:lnTo>
                      <a:pt x="18" y="6"/>
                    </a:lnTo>
                    <a:lnTo>
                      <a:pt x="11" y="5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7" y="24"/>
                    </a:lnTo>
                    <a:lnTo>
                      <a:pt x="35" y="19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7" name="Freeform 199">
                <a:extLst>
                  <a:ext uri="{FF2B5EF4-FFF2-40B4-BE49-F238E27FC236}">
                    <a16:creationId xmlns:a16="http://schemas.microsoft.com/office/drawing/2014/main" id="{D0A1EC3C-324E-6C51-2852-208427B03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3256"/>
                <a:ext cx="25" cy="19"/>
              </a:xfrm>
              <a:custGeom>
                <a:avLst/>
                <a:gdLst>
                  <a:gd name="T0" fmla="*/ 0 w 49"/>
                  <a:gd name="T1" fmla="*/ 0 h 40"/>
                  <a:gd name="T2" fmla="*/ 0 w 49"/>
                  <a:gd name="T3" fmla="*/ 0 h 40"/>
                  <a:gd name="T4" fmla="*/ 16 w 49"/>
                  <a:gd name="T5" fmla="*/ 21 h 40"/>
                  <a:gd name="T6" fmla="*/ 27 w 49"/>
                  <a:gd name="T7" fmla="*/ 32 h 40"/>
                  <a:gd name="T8" fmla="*/ 32 w 49"/>
                  <a:gd name="T9" fmla="*/ 35 h 40"/>
                  <a:gd name="T10" fmla="*/ 37 w 49"/>
                  <a:gd name="T11" fmla="*/ 37 h 40"/>
                  <a:gd name="T12" fmla="*/ 49 w 49"/>
                  <a:gd name="T13" fmla="*/ 40 h 40"/>
                  <a:gd name="T14" fmla="*/ 49 w 49"/>
                  <a:gd name="T15" fmla="*/ 40 h 40"/>
                  <a:gd name="T16" fmla="*/ 27 w 49"/>
                  <a:gd name="T17" fmla="*/ 16 h 40"/>
                  <a:gd name="T18" fmla="*/ 15 w 49"/>
                  <a:gd name="T19" fmla="*/ 5 h 40"/>
                  <a:gd name="T20" fmla="*/ 7 w 49"/>
                  <a:gd name="T21" fmla="*/ 0 h 40"/>
                  <a:gd name="T22" fmla="*/ 0 w 49"/>
                  <a:gd name="T23" fmla="*/ 0 h 40"/>
                  <a:gd name="T24" fmla="*/ 0 w 49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40">
                    <a:moveTo>
                      <a:pt x="0" y="0"/>
                    </a:moveTo>
                    <a:lnTo>
                      <a:pt x="0" y="0"/>
                    </a:lnTo>
                    <a:lnTo>
                      <a:pt x="16" y="21"/>
                    </a:lnTo>
                    <a:lnTo>
                      <a:pt x="27" y="32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27" y="16"/>
                    </a:lnTo>
                    <a:lnTo>
                      <a:pt x="15" y="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8" name="Freeform 200">
                <a:extLst>
                  <a:ext uri="{FF2B5EF4-FFF2-40B4-BE49-F238E27FC236}">
                    <a16:creationId xmlns:a16="http://schemas.microsoft.com/office/drawing/2014/main" id="{7308C13B-5401-FD85-B0E2-443C4F129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5" y="4046"/>
                <a:ext cx="12" cy="20"/>
              </a:xfrm>
              <a:custGeom>
                <a:avLst/>
                <a:gdLst>
                  <a:gd name="T0" fmla="*/ 13 w 26"/>
                  <a:gd name="T1" fmla="*/ 39 h 39"/>
                  <a:gd name="T2" fmla="*/ 13 w 26"/>
                  <a:gd name="T3" fmla="*/ 39 h 39"/>
                  <a:gd name="T4" fmla="*/ 19 w 26"/>
                  <a:gd name="T5" fmla="*/ 38 h 39"/>
                  <a:gd name="T6" fmla="*/ 22 w 26"/>
                  <a:gd name="T7" fmla="*/ 33 h 39"/>
                  <a:gd name="T8" fmla="*/ 26 w 26"/>
                  <a:gd name="T9" fmla="*/ 28 h 39"/>
                  <a:gd name="T10" fmla="*/ 26 w 26"/>
                  <a:gd name="T11" fmla="*/ 20 h 39"/>
                  <a:gd name="T12" fmla="*/ 26 w 26"/>
                  <a:gd name="T13" fmla="*/ 20 h 39"/>
                  <a:gd name="T14" fmla="*/ 26 w 26"/>
                  <a:gd name="T15" fmla="*/ 14 h 39"/>
                  <a:gd name="T16" fmla="*/ 26 w 26"/>
                  <a:gd name="T17" fmla="*/ 7 h 39"/>
                  <a:gd name="T18" fmla="*/ 22 w 26"/>
                  <a:gd name="T19" fmla="*/ 3 h 39"/>
                  <a:gd name="T20" fmla="*/ 19 w 26"/>
                  <a:gd name="T21" fmla="*/ 1 h 39"/>
                  <a:gd name="T22" fmla="*/ 16 w 26"/>
                  <a:gd name="T23" fmla="*/ 0 h 39"/>
                  <a:gd name="T24" fmla="*/ 16 w 26"/>
                  <a:gd name="T25" fmla="*/ 0 h 39"/>
                  <a:gd name="T26" fmla="*/ 10 w 26"/>
                  <a:gd name="T27" fmla="*/ 1 h 39"/>
                  <a:gd name="T28" fmla="*/ 5 w 26"/>
                  <a:gd name="T29" fmla="*/ 6 h 39"/>
                  <a:gd name="T30" fmla="*/ 2 w 26"/>
                  <a:gd name="T31" fmla="*/ 12 h 39"/>
                  <a:gd name="T32" fmla="*/ 0 w 26"/>
                  <a:gd name="T33" fmla="*/ 20 h 39"/>
                  <a:gd name="T34" fmla="*/ 0 w 26"/>
                  <a:gd name="T35" fmla="*/ 20 h 39"/>
                  <a:gd name="T36" fmla="*/ 0 w 26"/>
                  <a:gd name="T37" fmla="*/ 27 h 39"/>
                  <a:gd name="T38" fmla="*/ 3 w 26"/>
                  <a:gd name="T39" fmla="*/ 33 h 39"/>
                  <a:gd name="T40" fmla="*/ 7 w 26"/>
                  <a:gd name="T41" fmla="*/ 36 h 39"/>
                  <a:gd name="T42" fmla="*/ 13 w 26"/>
                  <a:gd name="T43" fmla="*/ 39 h 39"/>
                  <a:gd name="T44" fmla="*/ 13 w 26"/>
                  <a:gd name="T4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39">
                    <a:moveTo>
                      <a:pt x="13" y="39"/>
                    </a:moveTo>
                    <a:lnTo>
                      <a:pt x="13" y="39"/>
                    </a:lnTo>
                    <a:lnTo>
                      <a:pt x="19" y="38"/>
                    </a:lnTo>
                    <a:lnTo>
                      <a:pt x="22" y="33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14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13" y="39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9" name="Freeform 201">
                <a:extLst>
                  <a:ext uri="{FF2B5EF4-FFF2-40B4-BE49-F238E27FC236}">
                    <a16:creationId xmlns:a16="http://schemas.microsoft.com/office/drawing/2014/main" id="{777FD238-AB2B-4185-3BD4-55BEF7BF7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3985"/>
                <a:ext cx="13" cy="19"/>
              </a:xfrm>
              <a:custGeom>
                <a:avLst/>
                <a:gdLst>
                  <a:gd name="T0" fmla="*/ 17 w 25"/>
                  <a:gd name="T1" fmla="*/ 0 h 40"/>
                  <a:gd name="T2" fmla="*/ 17 w 25"/>
                  <a:gd name="T3" fmla="*/ 0 h 40"/>
                  <a:gd name="T4" fmla="*/ 11 w 25"/>
                  <a:gd name="T5" fmla="*/ 3 h 40"/>
                  <a:gd name="T6" fmla="*/ 4 w 25"/>
                  <a:gd name="T7" fmla="*/ 8 h 40"/>
                  <a:gd name="T8" fmla="*/ 1 w 25"/>
                  <a:gd name="T9" fmla="*/ 16 h 40"/>
                  <a:gd name="T10" fmla="*/ 0 w 25"/>
                  <a:gd name="T11" fmla="*/ 24 h 40"/>
                  <a:gd name="T12" fmla="*/ 0 w 25"/>
                  <a:gd name="T13" fmla="*/ 24 h 40"/>
                  <a:gd name="T14" fmla="*/ 1 w 25"/>
                  <a:gd name="T15" fmla="*/ 29 h 40"/>
                  <a:gd name="T16" fmla="*/ 1 w 25"/>
                  <a:gd name="T17" fmla="*/ 35 h 40"/>
                  <a:gd name="T18" fmla="*/ 4 w 25"/>
                  <a:gd name="T19" fmla="*/ 38 h 40"/>
                  <a:gd name="T20" fmla="*/ 8 w 25"/>
                  <a:gd name="T21" fmla="*/ 40 h 40"/>
                  <a:gd name="T22" fmla="*/ 11 w 25"/>
                  <a:gd name="T23" fmla="*/ 38 h 40"/>
                  <a:gd name="T24" fmla="*/ 11 w 25"/>
                  <a:gd name="T25" fmla="*/ 38 h 40"/>
                  <a:gd name="T26" fmla="*/ 17 w 25"/>
                  <a:gd name="T27" fmla="*/ 35 h 40"/>
                  <a:gd name="T28" fmla="*/ 22 w 25"/>
                  <a:gd name="T29" fmla="*/ 30 h 40"/>
                  <a:gd name="T30" fmla="*/ 25 w 25"/>
                  <a:gd name="T31" fmla="*/ 22 h 40"/>
                  <a:gd name="T32" fmla="*/ 25 w 25"/>
                  <a:gd name="T33" fmla="*/ 13 h 40"/>
                  <a:gd name="T34" fmla="*/ 25 w 25"/>
                  <a:gd name="T35" fmla="*/ 13 h 40"/>
                  <a:gd name="T36" fmla="*/ 24 w 25"/>
                  <a:gd name="T37" fmla="*/ 5 h 40"/>
                  <a:gd name="T38" fmla="*/ 22 w 25"/>
                  <a:gd name="T39" fmla="*/ 2 h 40"/>
                  <a:gd name="T40" fmla="*/ 20 w 25"/>
                  <a:gd name="T41" fmla="*/ 0 h 40"/>
                  <a:gd name="T42" fmla="*/ 17 w 25"/>
                  <a:gd name="T43" fmla="*/ 0 h 40"/>
                  <a:gd name="T44" fmla="*/ 17 w 25"/>
                  <a:gd name="T4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7" y="0"/>
                    </a:moveTo>
                    <a:lnTo>
                      <a:pt x="17" y="0"/>
                    </a:lnTo>
                    <a:lnTo>
                      <a:pt x="11" y="3"/>
                    </a:lnTo>
                    <a:lnTo>
                      <a:pt x="4" y="8"/>
                    </a:lnTo>
                    <a:lnTo>
                      <a:pt x="1" y="1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7" y="35"/>
                    </a:lnTo>
                    <a:lnTo>
                      <a:pt x="22" y="30"/>
                    </a:lnTo>
                    <a:lnTo>
                      <a:pt x="25" y="2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0" name="Freeform 202">
                <a:extLst>
                  <a:ext uri="{FF2B5EF4-FFF2-40B4-BE49-F238E27FC236}">
                    <a16:creationId xmlns:a16="http://schemas.microsoft.com/office/drawing/2014/main" id="{1FE26CE0-4A0C-8689-EA1D-C92845F3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" y="3663"/>
                <a:ext cx="14" cy="13"/>
              </a:xfrm>
              <a:custGeom>
                <a:avLst/>
                <a:gdLst>
                  <a:gd name="T0" fmla="*/ 13 w 29"/>
                  <a:gd name="T1" fmla="*/ 25 h 25"/>
                  <a:gd name="T2" fmla="*/ 13 w 29"/>
                  <a:gd name="T3" fmla="*/ 25 h 25"/>
                  <a:gd name="T4" fmla="*/ 20 w 29"/>
                  <a:gd name="T5" fmla="*/ 25 h 25"/>
                  <a:gd name="T6" fmla="*/ 24 w 29"/>
                  <a:gd name="T7" fmla="*/ 24 h 25"/>
                  <a:gd name="T8" fmla="*/ 27 w 29"/>
                  <a:gd name="T9" fmla="*/ 19 h 25"/>
                  <a:gd name="T10" fmla="*/ 29 w 29"/>
                  <a:gd name="T11" fmla="*/ 14 h 25"/>
                  <a:gd name="T12" fmla="*/ 29 w 29"/>
                  <a:gd name="T13" fmla="*/ 14 h 25"/>
                  <a:gd name="T14" fmla="*/ 27 w 29"/>
                  <a:gd name="T15" fmla="*/ 6 h 25"/>
                  <a:gd name="T16" fmla="*/ 26 w 29"/>
                  <a:gd name="T17" fmla="*/ 3 h 25"/>
                  <a:gd name="T18" fmla="*/ 20 w 29"/>
                  <a:gd name="T19" fmla="*/ 0 h 25"/>
                  <a:gd name="T20" fmla="*/ 13 w 29"/>
                  <a:gd name="T21" fmla="*/ 0 h 25"/>
                  <a:gd name="T22" fmla="*/ 13 w 29"/>
                  <a:gd name="T23" fmla="*/ 0 h 25"/>
                  <a:gd name="T24" fmla="*/ 4 w 29"/>
                  <a:gd name="T25" fmla="*/ 0 h 25"/>
                  <a:gd name="T26" fmla="*/ 0 w 29"/>
                  <a:gd name="T27" fmla="*/ 3 h 25"/>
                  <a:gd name="T28" fmla="*/ 0 w 29"/>
                  <a:gd name="T29" fmla="*/ 8 h 25"/>
                  <a:gd name="T30" fmla="*/ 0 w 29"/>
                  <a:gd name="T31" fmla="*/ 8 h 25"/>
                  <a:gd name="T32" fmla="*/ 0 w 29"/>
                  <a:gd name="T33" fmla="*/ 13 h 25"/>
                  <a:gd name="T34" fmla="*/ 4 w 29"/>
                  <a:gd name="T35" fmla="*/ 19 h 25"/>
                  <a:gd name="T36" fmla="*/ 7 w 29"/>
                  <a:gd name="T37" fmla="*/ 22 h 25"/>
                  <a:gd name="T38" fmla="*/ 13 w 29"/>
                  <a:gd name="T39" fmla="*/ 25 h 25"/>
                  <a:gd name="T40" fmla="*/ 13 w 29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5">
                    <a:moveTo>
                      <a:pt x="13" y="25"/>
                    </a:moveTo>
                    <a:lnTo>
                      <a:pt x="13" y="25"/>
                    </a:lnTo>
                    <a:lnTo>
                      <a:pt x="20" y="25"/>
                    </a:lnTo>
                    <a:lnTo>
                      <a:pt x="24" y="24"/>
                    </a:lnTo>
                    <a:lnTo>
                      <a:pt x="27" y="19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6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3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1" name="Freeform 203">
                <a:extLst>
                  <a:ext uri="{FF2B5EF4-FFF2-40B4-BE49-F238E27FC236}">
                    <a16:creationId xmlns:a16="http://schemas.microsoft.com/office/drawing/2014/main" id="{33285486-D974-07A5-0AA9-4DFF85325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3280"/>
                <a:ext cx="23" cy="19"/>
              </a:xfrm>
              <a:custGeom>
                <a:avLst/>
                <a:gdLst>
                  <a:gd name="T0" fmla="*/ 0 w 46"/>
                  <a:gd name="T1" fmla="*/ 0 h 39"/>
                  <a:gd name="T2" fmla="*/ 0 w 46"/>
                  <a:gd name="T3" fmla="*/ 0 h 39"/>
                  <a:gd name="T4" fmla="*/ 2 w 46"/>
                  <a:gd name="T5" fmla="*/ 8 h 39"/>
                  <a:gd name="T6" fmla="*/ 6 w 46"/>
                  <a:gd name="T7" fmla="*/ 15 h 39"/>
                  <a:gd name="T8" fmla="*/ 10 w 46"/>
                  <a:gd name="T9" fmla="*/ 21 h 39"/>
                  <a:gd name="T10" fmla="*/ 16 w 46"/>
                  <a:gd name="T11" fmla="*/ 24 h 39"/>
                  <a:gd name="T12" fmla="*/ 30 w 46"/>
                  <a:gd name="T13" fmla="*/ 32 h 39"/>
                  <a:gd name="T14" fmla="*/ 46 w 46"/>
                  <a:gd name="T15" fmla="*/ 39 h 39"/>
                  <a:gd name="T16" fmla="*/ 46 w 46"/>
                  <a:gd name="T17" fmla="*/ 39 h 39"/>
                  <a:gd name="T18" fmla="*/ 35 w 46"/>
                  <a:gd name="T19" fmla="*/ 24 h 39"/>
                  <a:gd name="T20" fmla="*/ 24 w 46"/>
                  <a:gd name="T21" fmla="*/ 13 h 39"/>
                  <a:gd name="T22" fmla="*/ 13 w 46"/>
                  <a:gd name="T23" fmla="*/ 7 h 39"/>
                  <a:gd name="T24" fmla="*/ 0 w 46"/>
                  <a:gd name="T25" fmla="*/ 0 h 39"/>
                  <a:gd name="T26" fmla="*/ 0 w 46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15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30" y="32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35" y="24"/>
                    </a:lnTo>
                    <a:lnTo>
                      <a:pt x="24" y="13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2" name="Freeform 204">
                <a:extLst>
                  <a:ext uri="{FF2B5EF4-FFF2-40B4-BE49-F238E27FC236}">
                    <a16:creationId xmlns:a16="http://schemas.microsoft.com/office/drawing/2014/main" id="{8EB35BC5-D5FF-A6C4-1939-5DED44A8F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6" y="3407"/>
                <a:ext cx="27" cy="8"/>
              </a:xfrm>
              <a:custGeom>
                <a:avLst/>
                <a:gdLst>
                  <a:gd name="T0" fmla="*/ 0 w 52"/>
                  <a:gd name="T1" fmla="*/ 6 h 15"/>
                  <a:gd name="T2" fmla="*/ 0 w 52"/>
                  <a:gd name="T3" fmla="*/ 6 h 15"/>
                  <a:gd name="T4" fmla="*/ 52 w 52"/>
                  <a:gd name="T5" fmla="*/ 15 h 15"/>
                  <a:gd name="T6" fmla="*/ 52 w 52"/>
                  <a:gd name="T7" fmla="*/ 15 h 15"/>
                  <a:gd name="T8" fmla="*/ 41 w 52"/>
                  <a:gd name="T9" fmla="*/ 6 h 15"/>
                  <a:gd name="T10" fmla="*/ 35 w 52"/>
                  <a:gd name="T11" fmla="*/ 3 h 15"/>
                  <a:gd name="T12" fmla="*/ 28 w 52"/>
                  <a:gd name="T13" fmla="*/ 0 h 15"/>
                  <a:gd name="T14" fmla="*/ 22 w 52"/>
                  <a:gd name="T15" fmla="*/ 0 h 15"/>
                  <a:gd name="T16" fmla="*/ 14 w 52"/>
                  <a:gd name="T17" fmla="*/ 0 h 15"/>
                  <a:gd name="T18" fmla="*/ 8 w 52"/>
                  <a:gd name="T19" fmla="*/ 1 h 15"/>
                  <a:gd name="T20" fmla="*/ 0 w 52"/>
                  <a:gd name="T21" fmla="*/ 6 h 15"/>
                  <a:gd name="T22" fmla="*/ 0 w 52"/>
                  <a:gd name="T2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5">
                    <a:moveTo>
                      <a:pt x="0" y="6"/>
                    </a:moveTo>
                    <a:lnTo>
                      <a:pt x="0" y="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</p:grpSp>
        <p:sp>
          <p:nvSpPr>
            <p:cNvPr id="10" name="Freeform 206">
              <a:extLst>
                <a:ext uri="{FF2B5EF4-FFF2-40B4-BE49-F238E27FC236}">
                  <a16:creationId xmlns:a16="http://schemas.microsoft.com/office/drawing/2014/main" id="{D3E76201-C745-CAC4-9085-1F40BE5CC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2081"/>
              <a:ext cx="3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7 w 7"/>
                <a:gd name="T5" fmla="*/ 7 h 8"/>
                <a:gd name="T6" fmla="*/ 7 w 7"/>
                <a:gd name="T7" fmla="*/ 7 h 8"/>
                <a:gd name="T8" fmla="*/ 2 w 7"/>
                <a:gd name="T9" fmla="*/ 0 h 8"/>
                <a:gd name="T10" fmla="*/ 0 w 7"/>
                <a:gd name="T11" fmla="*/ 2 h 8"/>
                <a:gd name="T12" fmla="*/ 0 w 7"/>
                <a:gd name="T13" fmla="*/ 2 h 8"/>
                <a:gd name="T14" fmla="*/ 4 w 7"/>
                <a:gd name="T15" fmla="*/ 8 h 8"/>
                <a:gd name="T16" fmla="*/ 4 w 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1" name="Freeform 207">
              <a:extLst>
                <a:ext uri="{FF2B5EF4-FFF2-40B4-BE49-F238E27FC236}">
                  <a16:creationId xmlns:a16="http://schemas.microsoft.com/office/drawing/2014/main" id="{3C091A89-D97F-539C-D615-C74722DE4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188"/>
              <a:ext cx="3" cy="5"/>
            </a:xfrm>
            <a:custGeom>
              <a:avLst/>
              <a:gdLst>
                <a:gd name="T0" fmla="*/ 3 w 7"/>
                <a:gd name="T1" fmla="*/ 0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3 h 10"/>
                <a:gd name="T8" fmla="*/ 5 w 7"/>
                <a:gd name="T9" fmla="*/ 10 h 10"/>
                <a:gd name="T10" fmla="*/ 7 w 7"/>
                <a:gd name="T11" fmla="*/ 8 h 10"/>
                <a:gd name="T12" fmla="*/ 7 w 7"/>
                <a:gd name="T13" fmla="*/ 8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2" name="Freeform 208">
              <a:extLst>
                <a:ext uri="{FF2B5EF4-FFF2-40B4-BE49-F238E27FC236}">
                  <a16:creationId xmlns:a16="http://schemas.microsoft.com/office/drawing/2014/main" id="{ABA7107F-3C5A-DFB0-BD42-83463AA27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" y="3413"/>
              <a:ext cx="4" cy="3"/>
            </a:xfrm>
            <a:custGeom>
              <a:avLst/>
              <a:gdLst>
                <a:gd name="T0" fmla="*/ 0 w 8"/>
                <a:gd name="T1" fmla="*/ 1 h 6"/>
                <a:gd name="T2" fmla="*/ 0 w 8"/>
                <a:gd name="T3" fmla="*/ 1 h 6"/>
                <a:gd name="T4" fmla="*/ 0 w 8"/>
                <a:gd name="T5" fmla="*/ 3 h 6"/>
                <a:gd name="T6" fmla="*/ 2 w 8"/>
                <a:gd name="T7" fmla="*/ 4 h 6"/>
                <a:gd name="T8" fmla="*/ 6 w 8"/>
                <a:gd name="T9" fmla="*/ 6 h 6"/>
                <a:gd name="T10" fmla="*/ 8 w 8"/>
                <a:gd name="T11" fmla="*/ 4 h 6"/>
                <a:gd name="T12" fmla="*/ 8 w 8"/>
                <a:gd name="T13" fmla="*/ 4 h 6"/>
                <a:gd name="T14" fmla="*/ 5 w 8"/>
                <a:gd name="T15" fmla="*/ 0 h 6"/>
                <a:gd name="T16" fmla="*/ 2 w 8"/>
                <a:gd name="T17" fmla="*/ 0 h 6"/>
                <a:gd name="T18" fmla="*/ 0 w 8"/>
                <a:gd name="T19" fmla="*/ 1 h 6"/>
                <a:gd name="T20" fmla="*/ 0 w 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3" name="Freeform 209">
              <a:extLst>
                <a:ext uri="{FF2B5EF4-FFF2-40B4-BE49-F238E27FC236}">
                  <a16:creationId xmlns:a16="http://schemas.microsoft.com/office/drawing/2014/main" id="{E6B90D0F-4259-F376-120F-39EEB71B1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3415"/>
              <a:ext cx="1" cy="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4" name="Freeform 210">
              <a:extLst>
                <a:ext uri="{FF2B5EF4-FFF2-40B4-BE49-F238E27FC236}">
                  <a16:creationId xmlns:a16="http://schemas.microsoft.com/office/drawing/2014/main" id="{234CB164-1611-E9A0-0DA7-5F62E7816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5" name="Freeform 211">
              <a:extLst>
                <a:ext uri="{FF2B5EF4-FFF2-40B4-BE49-F238E27FC236}">
                  <a16:creationId xmlns:a16="http://schemas.microsoft.com/office/drawing/2014/main" id="{C4072389-A387-375E-D031-0A3AF746A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6" name="Freeform 212">
              <a:extLst>
                <a:ext uri="{FF2B5EF4-FFF2-40B4-BE49-F238E27FC236}">
                  <a16:creationId xmlns:a16="http://schemas.microsoft.com/office/drawing/2014/main" id="{C6604101-6D8B-A42B-525B-D7F19AD21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7" name="Freeform 213">
              <a:extLst>
                <a:ext uri="{FF2B5EF4-FFF2-40B4-BE49-F238E27FC236}">
                  <a16:creationId xmlns:a16="http://schemas.microsoft.com/office/drawing/2014/main" id="{D70861D0-B805-F383-7E7A-BD466C986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8" name="Freeform 214">
              <a:extLst>
                <a:ext uri="{FF2B5EF4-FFF2-40B4-BE49-F238E27FC236}">
                  <a16:creationId xmlns:a16="http://schemas.microsoft.com/office/drawing/2014/main" id="{82C663D3-6479-8296-EF78-3677DB03B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" y="1109"/>
              <a:ext cx="36" cy="9"/>
            </a:xfrm>
            <a:custGeom>
              <a:avLst/>
              <a:gdLst>
                <a:gd name="T0" fmla="*/ 6 w 73"/>
                <a:gd name="T1" fmla="*/ 18 h 18"/>
                <a:gd name="T2" fmla="*/ 6 w 73"/>
                <a:gd name="T3" fmla="*/ 18 h 18"/>
                <a:gd name="T4" fmla="*/ 19 w 73"/>
                <a:gd name="T5" fmla="*/ 18 h 18"/>
                <a:gd name="T6" fmla="*/ 30 w 73"/>
                <a:gd name="T7" fmla="*/ 16 h 18"/>
                <a:gd name="T8" fmla="*/ 43 w 73"/>
                <a:gd name="T9" fmla="*/ 11 h 18"/>
                <a:gd name="T10" fmla="*/ 54 w 73"/>
                <a:gd name="T11" fmla="*/ 7 h 18"/>
                <a:gd name="T12" fmla="*/ 54 w 73"/>
                <a:gd name="T13" fmla="*/ 7 h 18"/>
                <a:gd name="T14" fmla="*/ 63 w 73"/>
                <a:gd name="T15" fmla="*/ 3 h 18"/>
                <a:gd name="T16" fmla="*/ 70 w 73"/>
                <a:gd name="T17" fmla="*/ 2 h 18"/>
                <a:gd name="T18" fmla="*/ 73 w 73"/>
                <a:gd name="T19" fmla="*/ 0 h 18"/>
                <a:gd name="T20" fmla="*/ 73 w 73"/>
                <a:gd name="T21" fmla="*/ 0 h 18"/>
                <a:gd name="T22" fmla="*/ 59 w 73"/>
                <a:gd name="T23" fmla="*/ 3 h 18"/>
                <a:gd name="T24" fmla="*/ 59 w 73"/>
                <a:gd name="T25" fmla="*/ 3 h 18"/>
                <a:gd name="T26" fmla="*/ 48 w 73"/>
                <a:gd name="T27" fmla="*/ 10 h 18"/>
                <a:gd name="T28" fmla="*/ 36 w 73"/>
                <a:gd name="T29" fmla="*/ 13 h 18"/>
                <a:gd name="T30" fmla="*/ 25 w 73"/>
                <a:gd name="T31" fmla="*/ 15 h 18"/>
                <a:gd name="T32" fmla="*/ 13 w 73"/>
                <a:gd name="T33" fmla="*/ 15 h 18"/>
                <a:gd name="T34" fmla="*/ 13 w 73"/>
                <a:gd name="T35" fmla="*/ 15 h 18"/>
                <a:gd name="T36" fmla="*/ 6 w 73"/>
                <a:gd name="T37" fmla="*/ 15 h 18"/>
                <a:gd name="T38" fmla="*/ 1 w 73"/>
                <a:gd name="T39" fmla="*/ 16 h 18"/>
                <a:gd name="T40" fmla="*/ 0 w 73"/>
                <a:gd name="T41" fmla="*/ 18 h 18"/>
                <a:gd name="T42" fmla="*/ 0 w 73"/>
                <a:gd name="T43" fmla="*/ 18 h 18"/>
                <a:gd name="T44" fmla="*/ 6 w 73"/>
                <a:gd name="T45" fmla="*/ 18 h 18"/>
                <a:gd name="T46" fmla="*/ 6 w 73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8">
                  <a:moveTo>
                    <a:pt x="6" y="18"/>
                  </a:moveTo>
                  <a:lnTo>
                    <a:pt x="6" y="18"/>
                  </a:lnTo>
                  <a:lnTo>
                    <a:pt x="19" y="18"/>
                  </a:lnTo>
                  <a:lnTo>
                    <a:pt x="30" y="16"/>
                  </a:lnTo>
                  <a:lnTo>
                    <a:pt x="43" y="11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48" y="10"/>
                  </a:lnTo>
                  <a:lnTo>
                    <a:pt x="36" y="13"/>
                  </a:lnTo>
                  <a:lnTo>
                    <a:pt x="2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9" name="Freeform 215">
              <a:extLst>
                <a:ext uri="{FF2B5EF4-FFF2-40B4-BE49-F238E27FC236}">
                  <a16:creationId xmlns:a16="http://schemas.microsoft.com/office/drawing/2014/main" id="{DA4063CD-0E39-5EEA-5135-37DD12C2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" y="1585"/>
              <a:ext cx="30" cy="8"/>
            </a:xfrm>
            <a:custGeom>
              <a:avLst/>
              <a:gdLst>
                <a:gd name="T0" fmla="*/ 60 w 60"/>
                <a:gd name="T1" fmla="*/ 0 h 15"/>
                <a:gd name="T2" fmla="*/ 60 w 60"/>
                <a:gd name="T3" fmla="*/ 0 h 15"/>
                <a:gd name="T4" fmla="*/ 52 w 60"/>
                <a:gd name="T5" fmla="*/ 3 h 15"/>
                <a:gd name="T6" fmla="*/ 43 w 60"/>
                <a:gd name="T7" fmla="*/ 6 h 15"/>
                <a:gd name="T8" fmla="*/ 33 w 60"/>
                <a:gd name="T9" fmla="*/ 8 h 15"/>
                <a:gd name="T10" fmla="*/ 22 w 60"/>
                <a:gd name="T11" fmla="*/ 8 h 15"/>
                <a:gd name="T12" fmla="*/ 22 w 60"/>
                <a:gd name="T13" fmla="*/ 8 h 15"/>
                <a:gd name="T14" fmla="*/ 17 w 60"/>
                <a:gd name="T15" fmla="*/ 8 h 15"/>
                <a:gd name="T16" fmla="*/ 11 w 60"/>
                <a:gd name="T17" fmla="*/ 9 h 15"/>
                <a:gd name="T18" fmla="*/ 0 w 60"/>
                <a:gd name="T19" fmla="*/ 15 h 15"/>
                <a:gd name="T20" fmla="*/ 0 w 60"/>
                <a:gd name="T21" fmla="*/ 15 h 15"/>
                <a:gd name="T22" fmla="*/ 8 w 60"/>
                <a:gd name="T23" fmla="*/ 11 h 15"/>
                <a:gd name="T24" fmla="*/ 17 w 60"/>
                <a:gd name="T25" fmla="*/ 11 h 15"/>
                <a:gd name="T26" fmla="*/ 17 w 60"/>
                <a:gd name="T27" fmla="*/ 11 h 15"/>
                <a:gd name="T28" fmla="*/ 28 w 60"/>
                <a:gd name="T29" fmla="*/ 11 h 15"/>
                <a:gd name="T30" fmla="*/ 40 w 60"/>
                <a:gd name="T31" fmla="*/ 8 h 15"/>
                <a:gd name="T32" fmla="*/ 51 w 60"/>
                <a:gd name="T33" fmla="*/ 4 h 15"/>
                <a:gd name="T34" fmla="*/ 60 w 60"/>
                <a:gd name="T35" fmla="*/ 0 h 15"/>
                <a:gd name="T36" fmla="*/ 60 w 60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lnTo>
                    <a:pt x="60" y="0"/>
                  </a:lnTo>
                  <a:lnTo>
                    <a:pt x="52" y="3"/>
                  </a:lnTo>
                  <a:lnTo>
                    <a:pt x="43" y="6"/>
                  </a:lnTo>
                  <a:lnTo>
                    <a:pt x="3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7" y="8"/>
                  </a:lnTo>
                  <a:lnTo>
                    <a:pt x="11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28" y="11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0" name="Freeform 216">
              <a:extLst>
                <a:ext uri="{FF2B5EF4-FFF2-40B4-BE49-F238E27FC236}">
                  <a16:creationId xmlns:a16="http://schemas.microsoft.com/office/drawing/2014/main" id="{D0BF57AD-5C77-6CA8-390A-C8D90CF47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8" y="1166"/>
              <a:ext cx="10" cy="8"/>
            </a:xfrm>
            <a:custGeom>
              <a:avLst/>
              <a:gdLst>
                <a:gd name="T0" fmla="*/ 16 w 21"/>
                <a:gd name="T1" fmla="*/ 17 h 17"/>
                <a:gd name="T2" fmla="*/ 16 w 21"/>
                <a:gd name="T3" fmla="*/ 17 h 17"/>
                <a:gd name="T4" fmla="*/ 21 w 21"/>
                <a:gd name="T5" fmla="*/ 14 h 17"/>
                <a:gd name="T6" fmla="*/ 21 w 21"/>
                <a:gd name="T7" fmla="*/ 14 h 17"/>
                <a:gd name="T8" fmla="*/ 19 w 21"/>
                <a:gd name="T9" fmla="*/ 2 h 17"/>
                <a:gd name="T10" fmla="*/ 19 w 21"/>
                <a:gd name="T11" fmla="*/ 2 h 17"/>
                <a:gd name="T12" fmla="*/ 14 w 21"/>
                <a:gd name="T13" fmla="*/ 0 h 17"/>
                <a:gd name="T14" fmla="*/ 14 w 21"/>
                <a:gd name="T15" fmla="*/ 0 h 17"/>
                <a:gd name="T16" fmla="*/ 14 w 21"/>
                <a:gd name="T17" fmla="*/ 0 h 17"/>
                <a:gd name="T18" fmla="*/ 6 w 21"/>
                <a:gd name="T19" fmla="*/ 2 h 17"/>
                <a:gd name="T20" fmla="*/ 0 w 21"/>
                <a:gd name="T21" fmla="*/ 5 h 17"/>
                <a:gd name="T22" fmla="*/ 0 w 21"/>
                <a:gd name="T23" fmla="*/ 5 h 17"/>
                <a:gd name="T24" fmla="*/ 6 w 21"/>
                <a:gd name="T25" fmla="*/ 3 h 17"/>
                <a:gd name="T26" fmla="*/ 13 w 21"/>
                <a:gd name="T27" fmla="*/ 2 h 17"/>
                <a:gd name="T28" fmla="*/ 13 w 21"/>
                <a:gd name="T29" fmla="*/ 2 h 17"/>
                <a:gd name="T30" fmla="*/ 16 w 21"/>
                <a:gd name="T31" fmla="*/ 17 h 17"/>
                <a:gd name="T32" fmla="*/ 16 w 2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6" y="17"/>
                  </a:moveTo>
                  <a:lnTo>
                    <a:pt x="16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1" name="Freeform 217">
              <a:extLst>
                <a:ext uri="{FF2B5EF4-FFF2-40B4-BE49-F238E27FC236}">
                  <a16:creationId xmlns:a16="http://schemas.microsoft.com/office/drawing/2014/main" id="{CE6BB6FD-0A44-C39C-CD9F-DA26D7E3E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" y="1504"/>
              <a:ext cx="16" cy="12"/>
            </a:xfrm>
            <a:custGeom>
              <a:avLst/>
              <a:gdLst>
                <a:gd name="T0" fmla="*/ 8 w 32"/>
                <a:gd name="T1" fmla="*/ 15 h 23"/>
                <a:gd name="T2" fmla="*/ 8 w 32"/>
                <a:gd name="T3" fmla="*/ 15 h 23"/>
                <a:gd name="T4" fmla="*/ 0 w 32"/>
                <a:gd name="T5" fmla="*/ 23 h 23"/>
                <a:gd name="T6" fmla="*/ 0 w 32"/>
                <a:gd name="T7" fmla="*/ 23 h 23"/>
                <a:gd name="T8" fmla="*/ 7 w 32"/>
                <a:gd name="T9" fmla="*/ 20 h 23"/>
                <a:gd name="T10" fmla="*/ 14 w 32"/>
                <a:gd name="T11" fmla="*/ 14 h 23"/>
                <a:gd name="T12" fmla="*/ 14 w 32"/>
                <a:gd name="T13" fmla="*/ 14 h 23"/>
                <a:gd name="T14" fmla="*/ 22 w 32"/>
                <a:gd name="T15" fmla="*/ 4 h 23"/>
                <a:gd name="T16" fmla="*/ 32 w 32"/>
                <a:gd name="T17" fmla="*/ 0 h 23"/>
                <a:gd name="T18" fmla="*/ 32 w 32"/>
                <a:gd name="T19" fmla="*/ 0 h 23"/>
                <a:gd name="T20" fmla="*/ 19 w 32"/>
                <a:gd name="T21" fmla="*/ 6 h 23"/>
                <a:gd name="T22" fmla="*/ 8 w 32"/>
                <a:gd name="T23" fmla="*/ 15 h 23"/>
                <a:gd name="T24" fmla="*/ 8 w 32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15"/>
                  </a:move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7" y="2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9" y="6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2" name="Freeform 218">
              <a:extLst>
                <a:ext uri="{FF2B5EF4-FFF2-40B4-BE49-F238E27FC236}">
                  <a16:creationId xmlns:a16="http://schemas.microsoft.com/office/drawing/2014/main" id="{A4B92245-0D4E-7494-111C-FEC58D38D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" y="1009"/>
              <a:ext cx="38" cy="4"/>
            </a:xfrm>
            <a:custGeom>
              <a:avLst/>
              <a:gdLst>
                <a:gd name="T0" fmla="*/ 44 w 74"/>
                <a:gd name="T1" fmla="*/ 5 h 8"/>
                <a:gd name="T2" fmla="*/ 44 w 74"/>
                <a:gd name="T3" fmla="*/ 5 h 8"/>
                <a:gd name="T4" fmla="*/ 54 w 74"/>
                <a:gd name="T5" fmla="*/ 6 h 8"/>
                <a:gd name="T6" fmla="*/ 62 w 74"/>
                <a:gd name="T7" fmla="*/ 6 h 8"/>
                <a:gd name="T8" fmla="*/ 68 w 74"/>
                <a:gd name="T9" fmla="*/ 5 h 8"/>
                <a:gd name="T10" fmla="*/ 74 w 74"/>
                <a:gd name="T11" fmla="*/ 2 h 8"/>
                <a:gd name="T12" fmla="*/ 74 w 74"/>
                <a:gd name="T13" fmla="*/ 2 h 8"/>
                <a:gd name="T14" fmla="*/ 70 w 74"/>
                <a:gd name="T15" fmla="*/ 3 h 8"/>
                <a:gd name="T16" fmla="*/ 63 w 74"/>
                <a:gd name="T17" fmla="*/ 3 h 8"/>
                <a:gd name="T18" fmla="*/ 49 w 74"/>
                <a:gd name="T19" fmla="*/ 2 h 8"/>
                <a:gd name="T20" fmla="*/ 49 w 74"/>
                <a:gd name="T21" fmla="*/ 2 h 8"/>
                <a:gd name="T22" fmla="*/ 36 w 74"/>
                <a:gd name="T23" fmla="*/ 0 h 8"/>
                <a:gd name="T24" fmla="*/ 23 w 74"/>
                <a:gd name="T25" fmla="*/ 0 h 8"/>
                <a:gd name="T26" fmla="*/ 11 w 74"/>
                <a:gd name="T27" fmla="*/ 3 h 8"/>
                <a:gd name="T28" fmla="*/ 0 w 74"/>
                <a:gd name="T29" fmla="*/ 8 h 8"/>
                <a:gd name="T30" fmla="*/ 0 w 74"/>
                <a:gd name="T31" fmla="*/ 8 h 8"/>
                <a:gd name="T32" fmla="*/ 11 w 74"/>
                <a:gd name="T33" fmla="*/ 5 h 8"/>
                <a:gd name="T34" fmla="*/ 20 w 74"/>
                <a:gd name="T35" fmla="*/ 3 h 8"/>
                <a:gd name="T36" fmla="*/ 31 w 74"/>
                <a:gd name="T37" fmla="*/ 3 h 8"/>
                <a:gd name="T38" fmla="*/ 44 w 74"/>
                <a:gd name="T39" fmla="*/ 5 h 8"/>
                <a:gd name="T40" fmla="*/ 44 w 74"/>
                <a:gd name="T4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8">
                  <a:moveTo>
                    <a:pt x="44" y="5"/>
                  </a:moveTo>
                  <a:lnTo>
                    <a:pt x="44" y="5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8" y="5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0" y="3"/>
                  </a:lnTo>
                  <a:lnTo>
                    <a:pt x="63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1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0" y="3"/>
                  </a:lnTo>
                  <a:lnTo>
                    <a:pt x="31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3" name="Freeform 219">
              <a:extLst>
                <a:ext uri="{FF2B5EF4-FFF2-40B4-BE49-F238E27FC236}">
                  <a16:creationId xmlns:a16="http://schemas.microsoft.com/office/drawing/2014/main" id="{55D94558-946B-9EFB-E823-FCCC5D68E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" y="1474"/>
              <a:ext cx="12" cy="16"/>
            </a:xfrm>
            <a:custGeom>
              <a:avLst/>
              <a:gdLst>
                <a:gd name="T0" fmla="*/ 8 w 26"/>
                <a:gd name="T1" fmla="*/ 17 h 32"/>
                <a:gd name="T2" fmla="*/ 8 w 26"/>
                <a:gd name="T3" fmla="*/ 17 h 32"/>
                <a:gd name="T4" fmla="*/ 5 w 26"/>
                <a:gd name="T5" fmla="*/ 25 h 32"/>
                <a:gd name="T6" fmla="*/ 0 w 26"/>
                <a:gd name="T7" fmla="*/ 32 h 32"/>
                <a:gd name="T8" fmla="*/ 0 w 26"/>
                <a:gd name="T9" fmla="*/ 32 h 32"/>
                <a:gd name="T10" fmla="*/ 5 w 26"/>
                <a:gd name="T11" fmla="*/ 30 h 32"/>
                <a:gd name="T12" fmla="*/ 8 w 26"/>
                <a:gd name="T13" fmla="*/ 27 h 32"/>
                <a:gd name="T14" fmla="*/ 12 w 26"/>
                <a:gd name="T15" fmla="*/ 20 h 32"/>
                <a:gd name="T16" fmla="*/ 15 w 26"/>
                <a:gd name="T17" fmla="*/ 14 h 32"/>
                <a:gd name="T18" fmla="*/ 15 w 26"/>
                <a:gd name="T19" fmla="*/ 14 h 32"/>
                <a:gd name="T20" fmla="*/ 19 w 26"/>
                <a:gd name="T21" fmla="*/ 6 h 32"/>
                <a:gd name="T22" fmla="*/ 26 w 26"/>
                <a:gd name="T23" fmla="*/ 0 h 32"/>
                <a:gd name="T24" fmla="*/ 26 w 26"/>
                <a:gd name="T25" fmla="*/ 0 h 32"/>
                <a:gd name="T26" fmla="*/ 19 w 26"/>
                <a:gd name="T27" fmla="*/ 3 h 32"/>
                <a:gd name="T28" fmla="*/ 15 w 26"/>
                <a:gd name="T29" fmla="*/ 8 h 32"/>
                <a:gd name="T30" fmla="*/ 12 w 26"/>
                <a:gd name="T31" fmla="*/ 13 h 32"/>
                <a:gd name="T32" fmla="*/ 8 w 26"/>
                <a:gd name="T33" fmla="*/ 17 h 32"/>
                <a:gd name="T34" fmla="*/ 8 w 26"/>
                <a:gd name="T35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32">
                  <a:moveTo>
                    <a:pt x="8" y="17"/>
                  </a:moveTo>
                  <a:lnTo>
                    <a:pt x="8" y="17"/>
                  </a:lnTo>
                  <a:lnTo>
                    <a:pt x="5" y="2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30"/>
                  </a:lnTo>
                  <a:lnTo>
                    <a:pt x="8" y="27"/>
                  </a:lnTo>
                  <a:lnTo>
                    <a:pt x="12" y="2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4" name="Freeform 220">
              <a:extLst>
                <a:ext uri="{FF2B5EF4-FFF2-40B4-BE49-F238E27FC236}">
                  <a16:creationId xmlns:a16="http://schemas.microsoft.com/office/drawing/2014/main" id="{F211638E-72BA-8749-4A20-12AE6137A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" y="1489"/>
              <a:ext cx="23" cy="4"/>
            </a:xfrm>
            <a:custGeom>
              <a:avLst/>
              <a:gdLst>
                <a:gd name="T0" fmla="*/ 12 w 46"/>
                <a:gd name="T1" fmla="*/ 8 h 8"/>
                <a:gd name="T2" fmla="*/ 12 w 46"/>
                <a:gd name="T3" fmla="*/ 8 h 8"/>
                <a:gd name="T4" fmla="*/ 19 w 46"/>
                <a:gd name="T5" fmla="*/ 8 h 8"/>
                <a:gd name="T6" fmla="*/ 27 w 46"/>
                <a:gd name="T7" fmla="*/ 7 h 8"/>
                <a:gd name="T8" fmla="*/ 46 w 46"/>
                <a:gd name="T9" fmla="*/ 0 h 8"/>
                <a:gd name="T10" fmla="*/ 46 w 46"/>
                <a:gd name="T11" fmla="*/ 0 h 8"/>
                <a:gd name="T12" fmla="*/ 44 w 46"/>
                <a:gd name="T13" fmla="*/ 0 h 8"/>
                <a:gd name="T14" fmla="*/ 44 w 46"/>
                <a:gd name="T15" fmla="*/ 0 h 8"/>
                <a:gd name="T16" fmla="*/ 30 w 46"/>
                <a:gd name="T17" fmla="*/ 5 h 8"/>
                <a:gd name="T18" fmla="*/ 24 w 46"/>
                <a:gd name="T19" fmla="*/ 7 h 8"/>
                <a:gd name="T20" fmla="*/ 19 w 46"/>
                <a:gd name="T21" fmla="*/ 5 h 8"/>
                <a:gd name="T22" fmla="*/ 19 w 46"/>
                <a:gd name="T23" fmla="*/ 5 h 8"/>
                <a:gd name="T24" fmla="*/ 12 w 46"/>
                <a:gd name="T25" fmla="*/ 5 h 8"/>
                <a:gd name="T26" fmla="*/ 6 w 46"/>
                <a:gd name="T27" fmla="*/ 5 h 8"/>
                <a:gd name="T28" fmla="*/ 3 w 46"/>
                <a:gd name="T29" fmla="*/ 7 h 8"/>
                <a:gd name="T30" fmla="*/ 0 w 46"/>
                <a:gd name="T31" fmla="*/ 8 h 8"/>
                <a:gd name="T32" fmla="*/ 0 w 46"/>
                <a:gd name="T33" fmla="*/ 8 h 8"/>
                <a:gd name="T34" fmla="*/ 4 w 46"/>
                <a:gd name="T35" fmla="*/ 7 h 8"/>
                <a:gd name="T36" fmla="*/ 12 w 46"/>
                <a:gd name="T37" fmla="*/ 8 h 8"/>
                <a:gd name="T38" fmla="*/ 12 w 46"/>
                <a:gd name="T3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8">
                  <a:moveTo>
                    <a:pt x="12" y="8"/>
                  </a:moveTo>
                  <a:lnTo>
                    <a:pt x="12" y="8"/>
                  </a:lnTo>
                  <a:lnTo>
                    <a:pt x="19" y="8"/>
                  </a:lnTo>
                  <a:lnTo>
                    <a:pt x="27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7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5" name="Freeform 221">
              <a:extLst>
                <a:ext uri="{FF2B5EF4-FFF2-40B4-BE49-F238E27FC236}">
                  <a16:creationId xmlns:a16="http://schemas.microsoft.com/office/drawing/2014/main" id="{15663A80-0DD4-2294-481E-73D93A00A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133"/>
              <a:ext cx="19" cy="6"/>
            </a:xfrm>
            <a:custGeom>
              <a:avLst/>
              <a:gdLst>
                <a:gd name="T0" fmla="*/ 36 w 36"/>
                <a:gd name="T1" fmla="*/ 0 h 13"/>
                <a:gd name="T2" fmla="*/ 36 w 36"/>
                <a:gd name="T3" fmla="*/ 0 h 13"/>
                <a:gd name="T4" fmla="*/ 24 w 36"/>
                <a:gd name="T5" fmla="*/ 3 h 13"/>
                <a:gd name="T6" fmla="*/ 24 w 36"/>
                <a:gd name="T7" fmla="*/ 3 h 13"/>
                <a:gd name="T8" fmla="*/ 11 w 36"/>
                <a:gd name="T9" fmla="*/ 8 h 13"/>
                <a:gd name="T10" fmla="*/ 0 w 36"/>
                <a:gd name="T11" fmla="*/ 13 h 13"/>
                <a:gd name="T12" fmla="*/ 0 w 36"/>
                <a:gd name="T13" fmla="*/ 13 h 13"/>
                <a:gd name="T14" fmla="*/ 8 w 36"/>
                <a:gd name="T15" fmla="*/ 9 h 13"/>
                <a:gd name="T16" fmla="*/ 17 w 36"/>
                <a:gd name="T17" fmla="*/ 6 h 13"/>
                <a:gd name="T18" fmla="*/ 17 w 36"/>
                <a:gd name="T19" fmla="*/ 6 h 13"/>
                <a:gd name="T20" fmla="*/ 29 w 36"/>
                <a:gd name="T21" fmla="*/ 3 h 13"/>
                <a:gd name="T22" fmla="*/ 33 w 36"/>
                <a:gd name="T23" fmla="*/ 1 h 13"/>
                <a:gd name="T24" fmla="*/ 36 w 36"/>
                <a:gd name="T25" fmla="*/ 0 h 13"/>
                <a:gd name="T26" fmla="*/ 36 w 36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13">
                  <a:moveTo>
                    <a:pt x="36" y="0"/>
                  </a:moveTo>
                  <a:lnTo>
                    <a:pt x="3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1" y="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8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9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6" name="Freeform 222">
              <a:extLst>
                <a:ext uri="{FF2B5EF4-FFF2-40B4-BE49-F238E27FC236}">
                  <a16:creationId xmlns:a16="http://schemas.microsoft.com/office/drawing/2014/main" id="{AC90F44F-8144-12CB-161E-6BE3B7570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" y="1173"/>
              <a:ext cx="43" cy="9"/>
            </a:xfrm>
            <a:custGeom>
              <a:avLst/>
              <a:gdLst>
                <a:gd name="T0" fmla="*/ 69 w 85"/>
                <a:gd name="T1" fmla="*/ 15 h 19"/>
                <a:gd name="T2" fmla="*/ 69 w 85"/>
                <a:gd name="T3" fmla="*/ 15 h 19"/>
                <a:gd name="T4" fmla="*/ 73 w 85"/>
                <a:gd name="T5" fmla="*/ 13 h 19"/>
                <a:gd name="T6" fmla="*/ 77 w 85"/>
                <a:gd name="T7" fmla="*/ 13 h 19"/>
                <a:gd name="T8" fmla="*/ 82 w 85"/>
                <a:gd name="T9" fmla="*/ 11 h 19"/>
                <a:gd name="T10" fmla="*/ 85 w 85"/>
                <a:gd name="T11" fmla="*/ 10 h 19"/>
                <a:gd name="T12" fmla="*/ 85 w 85"/>
                <a:gd name="T13" fmla="*/ 10 h 19"/>
                <a:gd name="T14" fmla="*/ 79 w 85"/>
                <a:gd name="T15" fmla="*/ 10 h 19"/>
                <a:gd name="T16" fmla="*/ 74 w 85"/>
                <a:gd name="T17" fmla="*/ 11 h 19"/>
                <a:gd name="T18" fmla="*/ 74 w 85"/>
                <a:gd name="T19" fmla="*/ 11 h 19"/>
                <a:gd name="T20" fmla="*/ 68 w 85"/>
                <a:gd name="T21" fmla="*/ 15 h 19"/>
                <a:gd name="T22" fmla="*/ 60 w 85"/>
                <a:gd name="T23" fmla="*/ 16 h 19"/>
                <a:gd name="T24" fmla="*/ 54 w 85"/>
                <a:gd name="T25" fmla="*/ 16 h 19"/>
                <a:gd name="T26" fmla="*/ 47 w 85"/>
                <a:gd name="T27" fmla="*/ 16 h 19"/>
                <a:gd name="T28" fmla="*/ 33 w 85"/>
                <a:gd name="T29" fmla="*/ 13 h 19"/>
                <a:gd name="T30" fmla="*/ 20 w 85"/>
                <a:gd name="T31" fmla="*/ 10 h 19"/>
                <a:gd name="T32" fmla="*/ 20 w 85"/>
                <a:gd name="T33" fmla="*/ 10 h 19"/>
                <a:gd name="T34" fmla="*/ 15 w 85"/>
                <a:gd name="T35" fmla="*/ 7 h 19"/>
                <a:gd name="T36" fmla="*/ 11 w 85"/>
                <a:gd name="T37" fmla="*/ 2 h 19"/>
                <a:gd name="T38" fmla="*/ 8 w 85"/>
                <a:gd name="T39" fmla="*/ 2 h 19"/>
                <a:gd name="T40" fmla="*/ 4 w 85"/>
                <a:gd name="T41" fmla="*/ 0 h 19"/>
                <a:gd name="T42" fmla="*/ 3 w 85"/>
                <a:gd name="T43" fmla="*/ 2 h 19"/>
                <a:gd name="T44" fmla="*/ 0 w 85"/>
                <a:gd name="T45" fmla="*/ 3 h 19"/>
                <a:gd name="T46" fmla="*/ 0 w 85"/>
                <a:gd name="T47" fmla="*/ 3 h 19"/>
                <a:gd name="T48" fmla="*/ 3 w 85"/>
                <a:gd name="T49" fmla="*/ 5 h 19"/>
                <a:gd name="T50" fmla="*/ 6 w 85"/>
                <a:gd name="T51" fmla="*/ 8 h 19"/>
                <a:gd name="T52" fmla="*/ 11 w 85"/>
                <a:gd name="T53" fmla="*/ 11 h 19"/>
                <a:gd name="T54" fmla="*/ 14 w 85"/>
                <a:gd name="T55" fmla="*/ 13 h 19"/>
                <a:gd name="T56" fmla="*/ 14 w 85"/>
                <a:gd name="T57" fmla="*/ 13 h 19"/>
                <a:gd name="T58" fmla="*/ 28 w 85"/>
                <a:gd name="T59" fmla="*/ 16 h 19"/>
                <a:gd name="T60" fmla="*/ 41 w 85"/>
                <a:gd name="T61" fmla="*/ 19 h 19"/>
                <a:gd name="T62" fmla="*/ 49 w 85"/>
                <a:gd name="T63" fmla="*/ 19 h 19"/>
                <a:gd name="T64" fmla="*/ 55 w 85"/>
                <a:gd name="T65" fmla="*/ 19 h 19"/>
                <a:gd name="T66" fmla="*/ 62 w 85"/>
                <a:gd name="T67" fmla="*/ 18 h 19"/>
                <a:gd name="T68" fmla="*/ 69 w 85"/>
                <a:gd name="T69" fmla="*/ 15 h 19"/>
                <a:gd name="T70" fmla="*/ 69 w 85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9">
                  <a:moveTo>
                    <a:pt x="69" y="15"/>
                  </a:moveTo>
                  <a:lnTo>
                    <a:pt x="69" y="15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82" y="11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79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68" y="15"/>
                  </a:lnTo>
                  <a:lnTo>
                    <a:pt x="60" y="16"/>
                  </a:lnTo>
                  <a:lnTo>
                    <a:pt x="54" y="16"/>
                  </a:lnTo>
                  <a:lnTo>
                    <a:pt x="47" y="16"/>
                  </a:lnTo>
                  <a:lnTo>
                    <a:pt x="33" y="13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5" y="7"/>
                  </a:lnTo>
                  <a:lnTo>
                    <a:pt x="11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8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28" y="16"/>
                  </a:lnTo>
                  <a:lnTo>
                    <a:pt x="41" y="19"/>
                  </a:lnTo>
                  <a:lnTo>
                    <a:pt x="49" y="19"/>
                  </a:lnTo>
                  <a:lnTo>
                    <a:pt x="55" y="19"/>
                  </a:lnTo>
                  <a:lnTo>
                    <a:pt x="62" y="18"/>
                  </a:lnTo>
                  <a:lnTo>
                    <a:pt x="69" y="15"/>
                  </a:lnTo>
                  <a:lnTo>
                    <a:pt x="69" y="1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7" name="Freeform 223">
              <a:extLst>
                <a:ext uri="{FF2B5EF4-FFF2-40B4-BE49-F238E27FC236}">
                  <a16:creationId xmlns:a16="http://schemas.microsoft.com/office/drawing/2014/main" id="{E7AE1BEC-30F5-AF22-5D18-21B0E8246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" y="1469"/>
              <a:ext cx="7" cy="10"/>
            </a:xfrm>
            <a:custGeom>
              <a:avLst/>
              <a:gdLst>
                <a:gd name="T0" fmla="*/ 7 w 13"/>
                <a:gd name="T1" fmla="*/ 1 h 20"/>
                <a:gd name="T2" fmla="*/ 7 w 13"/>
                <a:gd name="T3" fmla="*/ 1 h 20"/>
                <a:gd name="T4" fmla="*/ 7 w 13"/>
                <a:gd name="T5" fmla="*/ 1 h 20"/>
                <a:gd name="T6" fmla="*/ 3 w 13"/>
                <a:gd name="T7" fmla="*/ 0 h 20"/>
                <a:gd name="T8" fmla="*/ 2 w 13"/>
                <a:gd name="T9" fmla="*/ 0 h 20"/>
                <a:gd name="T10" fmla="*/ 0 w 13"/>
                <a:gd name="T11" fmla="*/ 1 h 20"/>
                <a:gd name="T12" fmla="*/ 0 w 13"/>
                <a:gd name="T13" fmla="*/ 1 h 20"/>
                <a:gd name="T14" fmla="*/ 0 w 13"/>
                <a:gd name="T15" fmla="*/ 3 h 20"/>
                <a:gd name="T16" fmla="*/ 2 w 13"/>
                <a:gd name="T17" fmla="*/ 4 h 20"/>
                <a:gd name="T18" fmla="*/ 7 w 13"/>
                <a:gd name="T19" fmla="*/ 6 h 20"/>
                <a:gd name="T20" fmla="*/ 7 w 13"/>
                <a:gd name="T21" fmla="*/ 6 h 20"/>
                <a:gd name="T22" fmla="*/ 8 w 13"/>
                <a:gd name="T23" fmla="*/ 16 h 20"/>
                <a:gd name="T24" fmla="*/ 7 w 13"/>
                <a:gd name="T25" fmla="*/ 19 h 20"/>
                <a:gd name="T26" fmla="*/ 5 w 13"/>
                <a:gd name="T27" fmla="*/ 20 h 20"/>
                <a:gd name="T28" fmla="*/ 5 w 13"/>
                <a:gd name="T29" fmla="*/ 20 h 20"/>
                <a:gd name="T30" fmla="*/ 8 w 13"/>
                <a:gd name="T31" fmla="*/ 19 h 20"/>
                <a:gd name="T32" fmla="*/ 11 w 13"/>
                <a:gd name="T33" fmla="*/ 16 h 20"/>
                <a:gd name="T34" fmla="*/ 13 w 13"/>
                <a:gd name="T35" fmla="*/ 11 h 20"/>
                <a:gd name="T36" fmla="*/ 13 w 13"/>
                <a:gd name="T37" fmla="*/ 4 h 20"/>
                <a:gd name="T38" fmla="*/ 13 w 13"/>
                <a:gd name="T39" fmla="*/ 4 h 20"/>
                <a:gd name="T40" fmla="*/ 8 w 13"/>
                <a:gd name="T41" fmla="*/ 4 h 20"/>
                <a:gd name="T42" fmla="*/ 8 w 13"/>
                <a:gd name="T43" fmla="*/ 4 h 20"/>
                <a:gd name="T44" fmla="*/ 7 w 13"/>
                <a:gd name="T45" fmla="*/ 1 h 20"/>
                <a:gd name="T46" fmla="*/ 7 w 13"/>
                <a:gd name="T4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20">
                  <a:moveTo>
                    <a:pt x="7" y="1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3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8" name="Freeform 224">
              <a:extLst>
                <a:ext uri="{FF2B5EF4-FFF2-40B4-BE49-F238E27FC236}">
                  <a16:creationId xmlns:a16="http://schemas.microsoft.com/office/drawing/2014/main" id="{762B6F95-C216-8ACA-C200-CBB47C47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" y="1459"/>
              <a:ext cx="6" cy="3"/>
            </a:xfrm>
            <a:custGeom>
              <a:avLst/>
              <a:gdLst>
                <a:gd name="T0" fmla="*/ 9 w 12"/>
                <a:gd name="T1" fmla="*/ 2 h 6"/>
                <a:gd name="T2" fmla="*/ 9 w 12"/>
                <a:gd name="T3" fmla="*/ 2 h 6"/>
                <a:gd name="T4" fmla="*/ 0 w 12"/>
                <a:gd name="T5" fmla="*/ 6 h 6"/>
                <a:gd name="T6" fmla="*/ 0 w 12"/>
                <a:gd name="T7" fmla="*/ 6 h 6"/>
                <a:gd name="T8" fmla="*/ 12 w 12"/>
                <a:gd name="T9" fmla="*/ 0 h 6"/>
                <a:gd name="T10" fmla="*/ 12 w 12"/>
                <a:gd name="T11" fmla="*/ 0 h 6"/>
                <a:gd name="T12" fmla="*/ 9 w 12"/>
                <a:gd name="T13" fmla="*/ 2 h 6"/>
                <a:gd name="T14" fmla="*/ 9 w 1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9" y="2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9" name="Freeform 225">
              <a:extLst>
                <a:ext uri="{FF2B5EF4-FFF2-40B4-BE49-F238E27FC236}">
                  <a16:creationId xmlns:a16="http://schemas.microsoft.com/office/drawing/2014/main" id="{EBA63054-1012-A788-C1D5-EC4A4E8A1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" y="1485"/>
              <a:ext cx="10" cy="8"/>
            </a:xfrm>
            <a:custGeom>
              <a:avLst/>
              <a:gdLst>
                <a:gd name="T0" fmla="*/ 0 w 19"/>
                <a:gd name="T1" fmla="*/ 18 h 18"/>
                <a:gd name="T2" fmla="*/ 0 w 19"/>
                <a:gd name="T3" fmla="*/ 18 h 18"/>
                <a:gd name="T4" fmla="*/ 1 w 19"/>
                <a:gd name="T5" fmla="*/ 18 h 18"/>
                <a:gd name="T6" fmla="*/ 3 w 19"/>
                <a:gd name="T7" fmla="*/ 16 h 18"/>
                <a:gd name="T8" fmla="*/ 6 w 19"/>
                <a:gd name="T9" fmla="*/ 13 h 18"/>
                <a:gd name="T10" fmla="*/ 9 w 19"/>
                <a:gd name="T11" fmla="*/ 7 h 18"/>
                <a:gd name="T12" fmla="*/ 13 w 19"/>
                <a:gd name="T13" fmla="*/ 4 h 18"/>
                <a:gd name="T14" fmla="*/ 13 w 19"/>
                <a:gd name="T15" fmla="*/ 4 h 18"/>
                <a:gd name="T16" fmla="*/ 19 w 19"/>
                <a:gd name="T17" fmla="*/ 0 h 18"/>
                <a:gd name="T18" fmla="*/ 19 w 19"/>
                <a:gd name="T19" fmla="*/ 0 h 18"/>
                <a:gd name="T20" fmla="*/ 6 w 19"/>
                <a:gd name="T21" fmla="*/ 7 h 18"/>
                <a:gd name="T22" fmla="*/ 6 w 19"/>
                <a:gd name="T23" fmla="*/ 7 h 18"/>
                <a:gd name="T24" fmla="*/ 5 w 19"/>
                <a:gd name="T25" fmla="*/ 8 h 18"/>
                <a:gd name="T26" fmla="*/ 3 w 19"/>
                <a:gd name="T27" fmla="*/ 12 h 18"/>
                <a:gd name="T28" fmla="*/ 0 w 19"/>
                <a:gd name="T29" fmla="*/ 18 h 18"/>
                <a:gd name="T30" fmla="*/ 0 w 19"/>
                <a:gd name="T3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lnTo>
                    <a:pt x="0" y="18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6" y="13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0" name="Freeform 226">
              <a:extLst>
                <a:ext uri="{FF2B5EF4-FFF2-40B4-BE49-F238E27FC236}">
                  <a16:creationId xmlns:a16="http://schemas.microsoft.com/office/drawing/2014/main" id="{7291E429-9297-BE6E-AF03-E6BE1893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" y="1455"/>
              <a:ext cx="5" cy="4"/>
            </a:xfrm>
            <a:custGeom>
              <a:avLst/>
              <a:gdLst>
                <a:gd name="T0" fmla="*/ 6 w 9"/>
                <a:gd name="T1" fmla="*/ 3 h 6"/>
                <a:gd name="T2" fmla="*/ 6 w 9"/>
                <a:gd name="T3" fmla="*/ 3 h 6"/>
                <a:gd name="T4" fmla="*/ 9 w 9"/>
                <a:gd name="T5" fmla="*/ 0 h 6"/>
                <a:gd name="T6" fmla="*/ 9 w 9"/>
                <a:gd name="T7" fmla="*/ 0 h 6"/>
                <a:gd name="T8" fmla="*/ 6 w 9"/>
                <a:gd name="T9" fmla="*/ 1 h 6"/>
                <a:gd name="T10" fmla="*/ 0 w 9"/>
                <a:gd name="T11" fmla="*/ 6 h 6"/>
                <a:gd name="T12" fmla="*/ 0 w 9"/>
                <a:gd name="T13" fmla="*/ 6 h 6"/>
                <a:gd name="T14" fmla="*/ 3 w 9"/>
                <a:gd name="T15" fmla="*/ 4 h 6"/>
                <a:gd name="T16" fmla="*/ 6 w 9"/>
                <a:gd name="T17" fmla="*/ 3 h 6"/>
                <a:gd name="T18" fmla="*/ 6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6" y="3"/>
                  </a:moveTo>
                  <a:lnTo>
                    <a:pt x="6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1" name="Freeform 227">
              <a:extLst>
                <a:ext uri="{FF2B5EF4-FFF2-40B4-BE49-F238E27FC236}">
                  <a16:creationId xmlns:a16="http://schemas.microsoft.com/office/drawing/2014/main" id="{330061A1-6644-4C7C-9B61-B787DD9B3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1529"/>
              <a:ext cx="3" cy="3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0 w 6"/>
                <a:gd name="T5" fmla="*/ 5 h 5"/>
                <a:gd name="T6" fmla="*/ 0 w 6"/>
                <a:gd name="T7" fmla="*/ 5 h 5"/>
                <a:gd name="T8" fmla="*/ 6 w 6"/>
                <a:gd name="T9" fmla="*/ 0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2" name="Freeform 228">
              <a:extLst>
                <a:ext uri="{FF2B5EF4-FFF2-40B4-BE49-F238E27FC236}">
                  <a16:creationId xmlns:a16="http://schemas.microsoft.com/office/drawing/2014/main" id="{C8F82C54-9994-2265-8C1E-B49B322BB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" y="1092"/>
              <a:ext cx="11" cy="4"/>
            </a:xfrm>
            <a:custGeom>
              <a:avLst/>
              <a:gdLst>
                <a:gd name="T0" fmla="*/ 0 w 20"/>
                <a:gd name="T1" fmla="*/ 6 h 6"/>
                <a:gd name="T2" fmla="*/ 0 w 20"/>
                <a:gd name="T3" fmla="*/ 6 h 6"/>
                <a:gd name="T4" fmla="*/ 9 w 20"/>
                <a:gd name="T5" fmla="*/ 3 h 6"/>
                <a:gd name="T6" fmla="*/ 16 w 20"/>
                <a:gd name="T7" fmla="*/ 1 h 6"/>
                <a:gd name="T8" fmla="*/ 20 w 20"/>
                <a:gd name="T9" fmla="*/ 0 h 6"/>
                <a:gd name="T10" fmla="*/ 20 w 20"/>
                <a:gd name="T11" fmla="*/ 0 h 6"/>
                <a:gd name="T12" fmla="*/ 8 w 20"/>
                <a:gd name="T13" fmla="*/ 3 h 6"/>
                <a:gd name="T14" fmla="*/ 3 w 20"/>
                <a:gd name="T15" fmla="*/ 5 h 6"/>
                <a:gd name="T16" fmla="*/ 0 w 20"/>
                <a:gd name="T17" fmla="*/ 6 h 6"/>
                <a:gd name="T18" fmla="*/ 0 w 20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lnTo>
                    <a:pt x="0" y="6"/>
                  </a:lnTo>
                  <a:lnTo>
                    <a:pt x="9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8" y="3"/>
                  </a:lnTo>
                  <a:lnTo>
                    <a:pt x="3" y="5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3" name="Freeform 229">
              <a:extLst>
                <a:ext uri="{FF2B5EF4-FFF2-40B4-BE49-F238E27FC236}">
                  <a16:creationId xmlns:a16="http://schemas.microsoft.com/office/drawing/2014/main" id="{9C82CDB1-CF78-577A-693B-E7126BF23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5" y="3183"/>
              <a:ext cx="46" cy="34"/>
            </a:xfrm>
            <a:custGeom>
              <a:avLst/>
              <a:gdLst>
                <a:gd name="T0" fmla="*/ 0 w 93"/>
                <a:gd name="T1" fmla="*/ 66 h 66"/>
                <a:gd name="T2" fmla="*/ 0 w 93"/>
                <a:gd name="T3" fmla="*/ 66 h 66"/>
                <a:gd name="T4" fmla="*/ 20 w 93"/>
                <a:gd name="T5" fmla="*/ 55 h 66"/>
                <a:gd name="T6" fmla="*/ 37 w 93"/>
                <a:gd name="T7" fmla="*/ 44 h 66"/>
                <a:gd name="T8" fmla="*/ 37 w 93"/>
                <a:gd name="T9" fmla="*/ 44 h 66"/>
                <a:gd name="T10" fmla="*/ 51 w 93"/>
                <a:gd name="T11" fmla="*/ 35 h 66"/>
                <a:gd name="T12" fmla="*/ 64 w 93"/>
                <a:gd name="T13" fmla="*/ 22 h 66"/>
                <a:gd name="T14" fmla="*/ 78 w 93"/>
                <a:gd name="T15" fmla="*/ 9 h 66"/>
                <a:gd name="T16" fmla="*/ 93 w 93"/>
                <a:gd name="T17" fmla="*/ 0 h 66"/>
                <a:gd name="T18" fmla="*/ 93 w 93"/>
                <a:gd name="T19" fmla="*/ 0 h 66"/>
                <a:gd name="T20" fmla="*/ 83 w 93"/>
                <a:gd name="T21" fmla="*/ 3 h 66"/>
                <a:gd name="T22" fmla="*/ 75 w 93"/>
                <a:gd name="T23" fmla="*/ 9 h 66"/>
                <a:gd name="T24" fmla="*/ 61 w 93"/>
                <a:gd name="T25" fmla="*/ 22 h 66"/>
                <a:gd name="T26" fmla="*/ 47 w 93"/>
                <a:gd name="T27" fmla="*/ 36 h 66"/>
                <a:gd name="T28" fmla="*/ 39 w 93"/>
                <a:gd name="T29" fmla="*/ 43 h 66"/>
                <a:gd name="T30" fmla="*/ 31 w 93"/>
                <a:gd name="T31" fmla="*/ 47 h 66"/>
                <a:gd name="T32" fmla="*/ 31 w 93"/>
                <a:gd name="T33" fmla="*/ 47 h 66"/>
                <a:gd name="T34" fmla="*/ 0 w 93"/>
                <a:gd name="T35" fmla="*/ 66 h 66"/>
                <a:gd name="T36" fmla="*/ 0 w 93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6">
                  <a:moveTo>
                    <a:pt x="0" y="66"/>
                  </a:moveTo>
                  <a:lnTo>
                    <a:pt x="0" y="66"/>
                  </a:lnTo>
                  <a:lnTo>
                    <a:pt x="20" y="55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51" y="35"/>
                  </a:lnTo>
                  <a:lnTo>
                    <a:pt x="64" y="22"/>
                  </a:lnTo>
                  <a:lnTo>
                    <a:pt x="78" y="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3" y="3"/>
                  </a:lnTo>
                  <a:lnTo>
                    <a:pt x="75" y="9"/>
                  </a:lnTo>
                  <a:lnTo>
                    <a:pt x="61" y="22"/>
                  </a:lnTo>
                  <a:lnTo>
                    <a:pt x="47" y="36"/>
                  </a:lnTo>
                  <a:lnTo>
                    <a:pt x="39" y="43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4" name="Freeform 230">
              <a:extLst>
                <a:ext uri="{FF2B5EF4-FFF2-40B4-BE49-F238E27FC236}">
                  <a16:creationId xmlns:a16="http://schemas.microsoft.com/office/drawing/2014/main" id="{84418857-C9EB-8983-D711-BD77E5918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" y="602"/>
              <a:ext cx="7" cy="3"/>
            </a:xfrm>
            <a:custGeom>
              <a:avLst/>
              <a:gdLst>
                <a:gd name="T0" fmla="*/ 0 w 12"/>
                <a:gd name="T1" fmla="*/ 7 h 7"/>
                <a:gd name="T2" fmla="*/ 0 w 12"/>
                <a:gd name="T3" fmla="*/ 7 h 7"/>
                <a:gd name="T4" fmla="*/ 6 w 12"/>
                <a:gd name="T5" fmla="*/ 4 h 7"/>
                <a:gd name="T6" fmla="*/ 12 w 12"/>
                <a:gd name="T7" fmla="*/ 0 h 7"/>
                <a:gd name="T8" fmla="*/ 12 w 12"/>
                <a:gd name="T9" fmla="*/ 0 h 7"/>
                <a:gd name="T10" fmla="*/ 6 w 12"/>
                <a:gd name="T11" fmla="*/ 4 h 7"/>
                <a:gd name="T12" fmla="*/ 0 w 12"/>
                <a:gd name="T13" fmla="*/ 7 h 7"/>
                <a:gd name="T14" fmla="*/ 0 w 1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lnTo>
                    <a:pt x="0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5" name="Freeform 231">
              <a:extLst>
                <a:ext uri="{FF2B5EF4-FFF2-40B4-BE49-F238E27FC236}">
                  <a16:creationId xmlns:a16="http://schemas.microsoft.com/office/drawing/2014/main" id="{E579FB5A-705C-8321-83C3-D442C3349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" y="1485"/>
              <a:ext cx="3" cy="2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2 h 5"/>
                <a:gd name="T4" fmla="*/ 6 w 6"/>
                <a:gd name="T5" fmla="*/ 0 h 5"/>
                <a:gd name="T6" fmla="*/ 6 w 6"/>
                <a:gd name="T7" fmla="*/ 0 h 5"/>
                <a:gd name="T8" fmla="*/ 0 w 6"/>
                <a:gd name="T9" fmla="*/ 5 h 5"/>
                <a:gd name="T10" fmla="*/ 0 w 6"/>
                <a:gd name="T11" fmla="*/ 5 h 5"/>
                <a:gd name="T12" fmla="*/ 5 w 6"/>
                <a:gd name="T13" fmla="*/ 2 h 5"/>
                <a:gd name="T14" fmla="*/ 5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6" name="Freeform 232">
              <a:extLst>
                <a:ext uri="{FF2B5EF4-FFF2-40B4-BE49-F238E27FC236}">
                  <a16:creationId xmlns:a16="http://schemas.microsoft.com/office/drawing/2014/main" id="{BC1BD5A7-858A-2C16-95E7-84F7610D9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" y="584"/>
              <a:ext cx="165" cy="65"/>
            </a:xfrm>
            <a:custGeom>
              <a:avLst/>
              <a:gdLst>
                <a:gd name="T0" fmla="*/ 26 w 331"/>
                <a:gd name="T1" fmla="*/ 7 h 129"/>
                <a:gd name="T2" fmla="*/ 26 w 331"/>
                <a:gd name="T3" fmla="*/ 7 h 129"/>
                <a:gd name="T4" fmla="*/ 38 w 331"/>
                <a:gd name="T5" fmla="*/ 10 h 129"/>
                <a:gd name="T6" fmla="*/ 49 w 331"/>
                <a:gd name="T7" fmla="*/ 15 h 129"/>
                <a:gd name="T8" fmla="*/ 60 w 331"/>
                <a:gd name="T9" fmla="*/ 21 h 129"/>
                <a:gd name="T10" fmla="*/ 72 w 331"/>
                <a:gd name="T11" fmla="*/ 27 h 129"/>
                <a:gd name="T12" fmla="*/ 92 w 331"/>
                <a:gd name="T13" fmla="*/ 43 h 129"/>
                <a:gd name="T14" fmla="*/ 111 w 331"/>
                <a:gd name="T15" fmla="*/ 59 h 129"/>
                <a:gd name="T16" fmla="*/ 111 w 331"/>
                <a:gd name="T17" fmla="*/ 59 h 129"/>
                <a:gd name="T18" fmla="*/ 129 w 331"/>
                <a:gd name="T19" fmla="*/ 72 h 129"/>
                <a:gd name="T20" fmla="*/ 148 w 331"/>
                <a:gd name="T21" fmla="*/ 85 h 129"/>
                <a:gd name="T22" fmla="*/ 167 w 331"/>
                <a:gd name="T23" fmla="*/ 96 h 129"/>
                <a:gd name="T24" fmla="*/ 186 w 331"/>
                <a:gd name="T25" fmla="*/ 105 h 129"/>
                <a:gd name="T26" fmla="*/ 207 w 331"/>
                <a:gd name="T27" fmla="*/ 113 h 129"/>
                <a:gd name="T28" fmla="*/ 227 w 331"/>
                <a:gd name="T29" fmla="*/ 120 h 129"/>
                <a:gd name="T30" fmla="*/ 248 w 331"/>
                <a:gd name="T31" fmla="*/ 124 h 129"/>
                <a:gd name="T32" fmla="*/ 270 w 331"/>
                <a:gd name="T33" fmla="*/ 127 h 129"/>
                <a:gd name="T34" fmla="*/ 270 w 331"/>
                <a:gd name="T35" fmla="*/ 127 h 129"/>
                <a:gd name="T36" fmla="*/ 286 w 331"/>
                <a:gd name="T37" fmla="*/ 129 h 129"/>
                <a:gd name="T38" fmla="*/ 302 w 331"/>
                <a:gd name="T39" fmla="*/ 127 h 129"/>
                <a:gd name="T40" fmla="*/ 316 w 331"/>
                <a:gd name="T41" fmla="*/ 124 h 129"/>
                <a:gd name="T42" fmla="*/ 331 w 331"/>
                <a:gd name="T43" fmla="*/ 118 h 129"/>
                <a:gd name="T44" fmla="*/ 331 w 331"/>
                <a:gd name="T45" fmla="*/ 118 h 129"/>
                <a:gd name="T46" fmla="*/ 318 w 331"/>
                <a:gd name="T47" fmla="*/ 123 h 129"/>
                <a:gd name="T48" fmla="*/ 303 w 331"/>
                <a:gd name="T49" fmla="*/ 126 h 129"/>
                <a:gd name="T50" fmla="*/ 289 w 331"/>
                <a:gd name="T51" fmla="*/ 126 h 129"/>
                <a:gd name="T52" fmla="*/ 276 w 331"/>
                <a:gd name="T53" fmla="*/ 126 h 129"/>
                <a:gd name="T54" fmla="*/ 276 w 331"/>
                <a:gd name="T55" fmla="*/ 126 h 129"/>
                <a:gd name="T56" fmla="*/ 254 w 331"/>
                <a:gd name="T57" fmla="*/ 121 h 129"/>
                <a:gd name="T58" fmla="*/ 232 w 331"/>
                <a:gd name="T59" fmla="*/ 116 h 129"/>
                <a:gd name="T60" fmla="*/ 211 w 331"/>
                <a:gd name="T61" fmla="*/ 110 h 129"/>
                <a:gd name="T62" fmla="*/ 192 w 331"/>
                <a:gd name="T63" fmla="*/ 102 h 129"/>
                <a:gd name="T64" fmla="*/ 172 w 331"/>
                <a:gd name="T65" fmla="*/ 93 h 129"/>
                <a:gd name="T66" fmla="*/ 153 w 331"/>
                <a:gd name="T67" fmla="*/ 81 h 129"/>
                <a:gd name="T68" fmla="*/ 135 w 331"/>
                <a:gd name="T69" fmla="*/ 70 h 129"/>
                <a:gd name="T70" fmla="*/ 116 w 331"/>
                <a:gd name="T71" fmla="*/ 56 h 129"/>
                <a:gd name="T72" fmla="*/ 116 w 331"/>
                <a:gd name="T73" fmla="*/ 56 h 129"/>
                <a:gd name="T74" fmla="*/ 97 w 331"/>
                <a:gd name="T75" fmla="*/ 40 h 129"/>
                <a:gd name="T76" fmla="*/ 78 w 331"/>
                <a:gd name="T77" fmla="*/ 26 h 129"/>
                <a:gd name="T78" fmla="*/ 67 w 331"/>
                <a:gd name="T79" fmla="*/ 18 h 129"/>
                <a:gd name="T80" fmla="*/ 56 w 331"/>
                <a:gd name="T81" fmla="*/ 13 h 129"/>
                <a:gd name="T82" fmla="*/ 43 w 331"/>
                <a:gd name="T83" fmla="*/ 8 h 129"/>
                <a:gd name="T84" fmla="*/ 32 w 331"/>
                <a:gd name="T85" fmla="*/ 4 h 129"/>
                <a:gd name="T86" fmla="*/ 32 w 331"/>
                <a:gd name="T87" fmla="*/ 4 h 129"/>
                <a:gd name="T88" fmla="*/ 13 w 331"/>
                <a:gd name="T89" fmla="*/ 0 h 129"/>
                <a:gd name="T90" fmla="*/ 5 w 331"/>
                <a:gd name="T91" fmla="*/ 0 h 129"/>
                <a:gd name="T92" fmla="*/ 2 w 331"/>
                <a:gd name="T93" fmla="*/ 2 h 129"/>
                <a:gd name="T94" fmla="*/ 0 w 331"/>
                <a:gd name="T95" fmla="*/ 4 h 129"/>
                <a:gd name="T96" fmla="*/ 0 w 331"/>
                <a:gd name="T97" fmla="*/ 4 h 129"/>
                <a:gd name="T98" fmla="*/ 5 w 331"/>
                <a:gd name="T99" fmla="*/ 4 h 129"/>
                <a:gd name="T100" fmla="*/ 11 w 331"/>
                <a:gd name="T101" fmla="*/ 4 h 129"/>
                <a:gd name="T102" fmla="*/ 26 w 331"/>
                <a:gd name="T103" fmla="*/ 7 h 129"/>
                <a:gd name="T104" fmla="*/ 26 w 331"/>
                <a:gd name="T105" fmla="*/ 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129">
                  <a:moveTo>
                    <a:pt x="26" y="7"/>
                  </a:moveTo>
                  <a:lnTo>
                    <a:pt x="26" y="7"/>
                  </a:lnTo>
                  <a:lnTo>
                    <a:pt x="38" y="10"/>
                  </a:lnTo>
                  <a:lnTo>
                    <a:pt x="49" y="15"/>
                  </a:lnTo>
                  <a:lnTo>
                    <a:pt x="60" y="21"/>
                  </a:lnTo>
                  <a:lnTo>
                    <a:pt x="72" y="27"/>
                  </a:lnTo>
                  <a:lnTo>
                    <a:pt x="92" y="43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29" y="72"/>
                  </a:lnTo>
                  <a:lnTo>
                    <a:pt x="148" y="85"/>
                  </a:lnTo>
                  <a:lnTo>
                    <a:pt x="167" y="96"/>
                  </a:lnTo>
                  <a:lnTo>
                    <a:pt x="186" y="105"/>
                  </a:lnTo>
                  <a:lnTo>
                    <a:pt x="207" y="113"/>
                  </a:lnTo>
                  <a:lnTo>
                    <a:pt x="227" y="120"/>
                  </a:lnTo>
                  <a:lnTo>
                    <a:pt x="248" y="124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86" y="129"/>
                  </a:lnTo>
                  <a:lnTo>
                    <a:pt x="302" y="127"/>
                  </a:lnTo>
                  <a:lnTo>
                    <a:pt x="316" y="124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18" y="123"/>
                  </a:lnTo>
                  <a:lnTo>
                    <a:pt x="303" y="126"/>
                  </a:lnTo>
                  <a:lnTo>
                    <a:pt x="28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54" y="121"/>
                  </a:lnTo>
                  <a:lnTo>
                    <a:pt x="232" y="116"/>
                  </a:lnTo>
                  <a:lnTo>
                    <a:pt x="211" y="110"/>
                  </a:lnTo>
                  <a:lnTo>
                    <a:pt x="192" y="102"/>
                  </a:lnTo>
                  <a:lnTo>
                    <a:pt x="172" y="93"/>
                  </a:lnTo>
                  <a:lnTo>
                    <a:pt x="153" y="81"/>
                  </a:lnTo>
                  <a:lnTo>
                    <a:pt x="135" y="70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97" y="40"/>
                  </a:lnTo>
                  <a:lnTo>
                    <a:pt x="78" y="26"/>
                  </a:lnTo>
                  <a:lnTo>
                    <a:pt x="67" y="18"/>
                  </a:lnTo>
                  <a:lnTo>
                    <a:pt x="56" y="13"/>
                  </a:lnTo>
                  <a:lnTo>
                    <a:pt x="43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11" y="4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7" name="Freeform 233">
              <a:extLst>
                <a:ext uri="{FF2B5EF4-FFF2-40B4-BE49-F238E27FC236}">
                  <a16:creationId xmlns:a16="http://schemas.microsoft.com/office/drawing/2014/main" id="{635093EB-A4E4-E490-B55D-B3739F015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" y="3009"/>
              <a:ext cx="7" cy="10"/>
            </a:xfrm>
            <a:custGeom>
              <a:avLst/>
              <a:gdLst>
                <a:gd name="T0" fmla="*/ 0 w 14"/>
                <a:gd name="T1" fmla="*/ 21 h 21"/>
                <a:gd name="T2" fmla="*/ 0 w 14"/>
                <a:gd name="T3" fmla="*/ 21 h 21"/>
                <a:gd name="T4" fmla="*/ 5 w 14"/>
                <a:gd name="T5" fmla="*/ 19 h 21"/>
                <a:gd name="T6" fmla="*/ 8 w 14"/>
                <a:gd name="T7" fmla="*/ 16 h 21"/>
                <a:gd name="T8" fmla="*/ 11 w 14"/>
                <a:gd name="T9" fmla="*/ 11 h 21"/>
                <a:gd name="T10" fmla="*/ 14 w 14"/>
                <a:gd name="T11" fmla="*/ 5 h 21"/>
                <a:gd name="T12" fmla="*/ 14 w 14"/>
                <a:gd name="T13" fmla="*/ 5 h 21"/>
                <a:gd name="T14" fmla="*/ 11 w 14"/>
                <a:gd name="T15" fmla="*/ 0 h 21"/>
                <a:gd name="T16" fmla="*/ 11 w 14"/>
                <a:gd name="T17" fmla="*/ 0 h 21"/>
                <a:gd name="T18" fmla="*/ 6 w 14"/>
                <a:gd name="T19" fmla="*/ 13 h 21"/>
                <a:gd name="T20" fmla="*/ 3 w 14"/>
                <a:gd name="T21" fmla="*/ 18 h 21"/>
                <a:gd name="T22" fmla="*/ 0 w 14"/>
                <a:gd name="T23" fmla="*/ 21 h 21"/>
                <a:gd name="T24" fmla="*/ 0 w 14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lnTo>
                    <a:pt x="0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1" y="11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8" name="Freeform 234">
              <a:extLst>
                <a:ext uri="{FF2B5EF4-FFF2-40B4-BE49-F238E27FC236}">
                  <a16:creationId xmlns:a16="http://schemas.microsoft.com/office/drawing/2014/main" id="{D47C80C2-25A5-E07E-2F09-1D41D1BC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" y="1752"/>
              <a:ext cx="188" cy="82"/>
            </a:xfrm>
            <a:custGeom>
              <a:avLst/>
              <a:gdLst>
                <a:gd name="T0" fmla="*/ 80 w 375"/>
                <a:gd name="T1" fmla="*/ 4 h 163"/>
                <a:gd name="T2" fmla="*/ 80 w 375"/>
                <a:gd name="T3" fmla="*/ 4 h 163"/>
                <a:gd name="T4" fmla="*/ 88 w 375"/>
                <a:gd name="T5" fmla="*/ 3 h 163"/>
                <a:gd name="T6" fmla="*/ 96 w 375"/>
                <a:gd name="T7" fmla="*/ 3 h 163"/>
                <a:gd name="T8" fmla="*/ 103 w 375"/>
                <a:gd name="T9" fmla="*/ 3 h 163"/>
                <a:gd name="T10" fmla="*/ 111 w 375"/>
                <a:gd name="T11" fmla="*/ 4 h 163"/>
                <a:gd name="T12" fmla="*/ 119 w 375"/>
                <a:gd name="T13" fmla="*/ 6 h 163"/>
                <a:gd name="T14" fmla="*/ 127 w 375"/>
                <a:gd name="T15" fmla="*/ 11 h 163"/>
                <a:gd name="T16" fmla="*/ 135 w 375"/>
                <a:gd name="T17" fmla="*/ 16 h 163"/>
                <a:gd name="T18" fmla="*/ 143 w 375"/>
                <a:gd name="T19" fmla="*/ 20 h 163"/>
                <a:gd name="T20" fmla="*/ 143 w 375"/>
                <a:gd name="T21" fmla="*/ 20 h 163"/>
                <a:gd name="T22" fmla="*/ 177 w 375"/>
                <a:gd name="T23" fmla="*/ 51 h 163"/>
                <a:gd name="T24" fmla="*/ 208 w 375"/>
                <a:gd name="T25" fmla="*/ 79 h 163"/>
                <a:gd name="T26" fmla="*/ 240 w 375"/>
                <a:gd name="T27" fmla="*/ 111 h 163"/>
                <a:gd name="T28" fmla="*/ 270 w 375"/>
                <a:gd name="T29" fmla="*/ 143 h 163"/>
                <a:gd name="T30" fmla="*/ 270 w 375"/>
                <a:gd name="T31" fmla="*/ 143 h 163"/>
                <a:gd name="T32" fmla="*/ 280 w 375"/>
                <a:gd name="T33" fmla="*/ 151 h 163"/>
                <a:gd name="T34" fmla="*/ 291 w 375"/>
                <a:gd name="T35" fmla="*/ 157 h 163"/>
                <a:gd name="T36" fmla="*/ 304 w 375"/>
                <a:gd name="T37" fmla="*/ 162 h 163"/>
                <a:gd name="T38" fmla="*/ 318 w 375"/>
                <a:gd name="T39" fmla="*/ 163 h 163"/>
                <a:gd name="T40" fmla="*/ 332 w 375"/>
                <a:gd name="T41" fmla="*/ 162 h 163"/>
                <a:gd name="T42" fmla="*/ 346 w 375"/>
                <a:gd name="T43" fmla="*/ 160 h 163"/>
                <a:gd name="T44" fmla="*/ 361 w 375"/>
                <a:gd name="T45" fmla="*/ 155 h 163"/>
                <a:gd name="T46" fmla="*/ 375 w 375"/>
                <a:gd name="T47" fmla="*/ 149 h 163"/>
                <a:gd name="T48" fmla="*/ 375 w 375"/>
                <a:gd name="T49" fmla="*/ 149 h 163"/>
                <a:gd name="T50" fmla="*/ 361 w 375"/>
                <a:gd name="T51" fmla="*/ 154 h 163"/>
                <a:gd name="T52" fmla="*/ 346 w 375"/>
                <a:gd name="T53" fmla="*/ 159 h 163"/>
                <a:gd name="T54" fmla="*/ 334 w 375"/>
                <a:gd name="T55" fmla="*/ 160 h 163"/>
                <a:gd name="T56" fmla="*/ 319 w 375"/>
                <a:gd name="T57" fmla="*/ 160 h 163"/>
                <a:gd name="T58" fmla="*/ 307 w 375"/>
                <a:gd name="T59" fmla="*/ 159 h 163"/>
                <a:gd name="T60" fmla="*/ 296 w 375"/>
                <a:gd name="T61" fmla="*/ 154 h 163"/>
                <a:gd name="T62" fmla="*/ 285 w 375"/>
                <a:gd name="T63" fmla="*/ 147 h 163"/>
                <a:gd name="T64" fmla="*/ 275 w 375"/>
                <a:gd name="T65" fmla="*/ 139 h 163"/>
                <a:gd name="T66" fmla="*/ 275 w 375"/>
                <a:gd name="T67" fmla="*/ 139 h 163"/>
                <a:gd name="T68" fmla="*/ 245 w 375"/>
                <a:gd name="T69" fmla="*/ 108 h 163"/>
                <a:gd name="T70" fmla="*/ 213 w 375"/>
                <a:gd name="T71" fmla="*/ 78 h 163"/>
                <a:gd name="T72" fmla="*/ 181 w 375"/>
                <a:gd name="T73" fmla="*/ 47 h 163"/>
                <a:gd name="T74" fmla="*/ 148 w 375"/>
                <a:gd name="T75" fmla="*/ 17 h 163"/>
                <a:gd name="T76" fmla="*/ 148 w 375"/>
                <a:gd name="T77" fmla="*/ 17 h 163"/>
                <a:gd name="T78" fmla="*/ 140 w 375"/>
                <a:gd name="T79" fmla="*/ 12 h 163"/>
                <a:gd name="T80" fmla="*/ 132 w 375"/>
                <a:gd name="T81" fmla="*/ 8 h 163"/>
                <a:gd name="T82" fmla="*/ 126 w 375"/>
                <a:gd name="T83" fmla="*/ 3 h 163"/>
                <a:gd name="T84" fmla="*/ 118 w 375"/>
                <a:gd name="T85" fmla="*/ 1 h 163"/>
                <a:gd name="T86" fmla="*/ 110 w 375"/>
                <a:gd name="T87" fmla="*/ 0 h 163"/>
                <a:gd name="T88" fmla="*/ 102 w 375"/>
                <a:gd name="T89" fmla="*/ 0 h 163"/>
                <a:gd name="T90" fmla="*/ 94 w 375"/>
                <a:gd name="T91" fmla="*/ 0 h 163"/>
                <a:gd name="T92" fmla="*/ 84 w 375"/>
                <a:gd name="T93" fmla="*/ 1 h 163"/>
                <a:gd name="T94" fmla="*/ 84 w 375"/>
                <a:gd name="T95" fmla="*/ 1 h 163"/>
                <a:gd name="T96" fmla="*/ 65 w 375"/>
                <a:gd name="T97" fmla="*/ 8 h 163"/>
                <a:gd name="T98" fmla="*/ 48 w 375"/>
                <a:gd name="T99" fmla="*/ 14 h 163"/>
                <a:gd name="T100" fmla="*/ 11 w 375"/>
                <a:gd name="T101" fmla="*/ 28 h 163"/>
                <a:gd name="T102" fmla="*/ 11 w 375"/>
                <a:gd name="T103" fmla="*/ 28 h 163"/>
                <a:gd name="T104" fmla="*/ 0 w 375"/>
                <a:gd name="T105" fmla="*/ 35 h 163"/>
                <a:gd name="T106" fmla="*/ 0 w 375"/>
                <a:gd name="T107" fmla="*/ 35 h 163"/>
                <a:gd name="T108" fmla="*/ 5 w 375"/>
                <a:gd name="T109" fmla="*/ 31 h 163"/>
                <a:gd name="T110" fmla="*/ 5 w 375"/>
                <a:gd name="T111" fmla="*/ 31 h 163"/>
                <a:gd name="T112" fmla="*/ 42 w 375"/>
                <a:gd name="T113" fmla="*/ 17 h 163"/>
                <a:gd name="T114" fmla="*/ 61 w 375"/>
                <a:gd name="T115" fmla="*/ 11 h 163"/>
                <a:gd name="T116" fmla="*/ 80 w 375"/>
                <a:gd name="T117" fmla="*/ 4 h 163"/>
                <a:gd name="T118" fmla="*/ 80 w 375"/>
                <a:gd name="T119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5" h="163">
                  <a:moveTo>
                    <a:pt x="80" y="4"/>
                  </a:moveTo>
                  <a:lnTo>
                    <a:pt x="80" y="4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3" y="3"/>
                  </a:lnTo>
                  <a:lnTo>
                    <a:pt x="111" y="4"/>
                  </a:lnTo>
                  <a:lnTo>
                    <a:pt x="119" y="6"/>
                  </a:lnTo>
                  <a:lnTo>
                    <a:pt x="127" y="11"/>
                  </a:lnTo>
                  <a:lnTo>
                    <a:pt x="135" y="16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77" y="51"/>
                  </a:lnTo>
                  <a:lnTo>
                    <a:pt x="208" y="79"/>
                  </a:lnTo>
                  <a:lnTo>
                    <a:pt x="240" y="111"/>
                  </a:lnTo>
                  <a:lnTo>
                    <a:pt x="270" y="143"/>
                  </a:lnTo>
                  <a:lnTo>
                    <a:pt x="270" y="143"/>
                  </a:lnTo>
                  <a:lnTo>
                    <a:pt x="280" y="151"/>
                  </a:lnTo>
                  <a:lnTo>
                    <a:pt x="291" y="157"/>
                  </a:lnTo>
                  <a:lnTo>
                    <a:pt x="304" y="162"/>
                  </a:lnTo>
                  <a:lnTo>
                    <a:pt x="318" y="163"/>
                  </a:lnTo>
                  <a:lnTo>
                    <a:pt x="332" y="162"/>
                  </a:lnTo>
                  <a:lnTo>
                    <a:pt x="346" y="160"/>
                  </a:lnTo>
                  <a:lnTo>
                    <a:pt x="361" y="155"/>
                  </a:lnTo>
                  <a:lnTo>
                    <a:pt x="375" y="149"/>
                  </a:lnTo>
                  <a:lnTo>
                    <a:pt x="375" y="149"/>
                  </a:lnTo>
                  <a:lnTo>
                    <a:pt x="361" y="154"/>
                  </a:lnTo>
                  <a:lnTo>
                    <a:pt x="346" y="159"/>
                  </a:lnTo>
                  <a:lnTo>
                    <a:pt x="334" y="160"/>
                  </a:lnTo>
                  <a:lnTo>
                    <a:pt x="319" y="160"/>
                  </a:lnTo>
                  <a:lnTo>
                    <a:pt x="307" y="159"/>
                  </a:lnTo>
                  <a:lnTo>
                    <a:pt x="296" y="154"/>
                  </a:lnTo>
                  <a:lnTo>
                    <a:pt x="285" y="147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45" y="108"/>
                  </a:lnTo>
                  <a:lnTo>
                    <a:pt x="213" y="78"/>
                  </a:lnTo>
                  <a:lnTo>
                    <a:pt x="181" y="47"/>
                  </a:lnTo>
                  <a:lnTo>
                    <a:pt x="148" y="17"/>
                  </a:lnTo>
                  <a:lnTo>
                    <a:pt x="148" y="17"/>
                  </a:lnTo>
                  <a:lnTo>
                    <a:pt x="140" y="12"/>
                  </a:lnTo>
                  <a:lnTo>
                    <a:pt x="132" y="8"/>
                  </a:lnTo>
                  <a:lnTo>
                    <a:pt x="126" y="3"/>
                  </a:lnTo>
                  <a:lnTo>
                    <a:pt x="118" y="1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4" y="0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65" y="8"/>
                  </a:lnTo>
                  <a:lnTo>
                    <a:pt x="48" y="14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2" y="17"/>
                  </a:lnTo>
                  <a:lnTo>
                    <a:pt x="61" y="11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9" name="Freeform 235">
              <a:extLst>
                <a:ext uri="{FF2B5EF4-FFF2-40B4-BE49-F238E27FC236}">
                  <a16:creationId xmlns:a16="http://schemas.microsoft.com/office/drawing/2014/main" id="{144F2FFD-27C7-E74A-5EA6-941ECF762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" y="519"/>
              <a:ext cx="64" cy="9"/>
            </a:xfrm>
            <a:custGeom>
              <a:avLst/>
              <a:gdLst>
                <a:gd name="T0" fmla="*/ 73 w 129"/>
                <a:gd name="T1" fmla="*/ 10 h 18"/>
                <a:gd name="T2" fmla="*/ 73 w 129"/>
                <a:gd name="T3" fmla="*/ 10 h 18"/>
                <a:gd name="T4" fmla="*/ 88 w 129"/>
                <a:gd name="T5" fmla="*/ 11 h 18"/>
                <a:gd name="T6" fmla="*/ 102 w 129"/>
                <a:gd name="T7" fmla="*/ 11 h 18"/>
                <a:gd name="T8" fmla="*/ 116 w 129"/>
                <a:gd name="T9" fmla="*/ 7 h 18"/>
                <a:gd name="T10" fmla="*/ 129 w 129"/>
                <a:gd name="T11" fmla="*/ 0 h 18"/>
                <a:gd name="T12" fmla="*/ 129 w 129"/>
                <a:gd name="T13" fmla="*/ 0 h 18"/>
                <a:gd name="T14" fmla="*/ 118 w 129"/>
                <a:gd name="T15" fmla="*/ 5 h 18"/>
                <a:gd name="T16" fmla="*/ 105 w 129"/>
                <a:gd name="T17" fmla="*/ 8 h 18"/>
                <a:gd name="T18" fmla="*/ 91 w 129"/>
                <a:gd name="T19" fmla="*/ 10 h 18"/>
                <a:gd name="T20" fmla="*/ 78 w 129"/>
                <a:gd name="T21" fmla="*/ 7 h 18"/>
                <a:gd name="T22" fmla="*/ 78 w 129"/>
                <a:gd name="T23" fmla="*/ 7 h 18"/>
                <a:gd name="T24" fmla="*/ 67 w 129"/>
                <a:gd name="T25" fmla="*/ 5 h 18"/>
                <a:gd name="T26" fmla="*/ 58 w 129"/>
                <a:gd name="T27" fmla="*/ 3 h 18"/>
                <a:gd name="T28" fmla="*/ 46 w 129"/>
                <a:gd name="T29" fmla="*/ 3 h 18"/>
                <a:gd name="T30" fmla="*/ 37 w 129"/>
                <a:gd name="T31" fmla="*/ 5 h 18"/>
                <a:gd name="T32" fmla="*/ 18 w 129"/>
                <a:gd name="T33" fmla="*/ 10 h 18"/>
                <a:gd name="T34" fmla="*/ 0 w 129"/>
                <a:gd name="T35" fmla="*/ 18 h 18"/>
                <a:gd name="T36" fmla="*/ 0 w 129"/>
                <a:gd name="T37" fmla="*/ 18 h 18"/>
                <a:gd name="T38" fmla="*/ 18 w 129"/>
                <a:gd name="T39" fmla="*/ 11 h 18"/>
                <a:gd name="T40" fmla="*/ 34 w 129"/>
                <a:gd name="T41" fmla="*/ 8 h 18"/>
                <a:gd name="T42" fmla="*/ 43 w 129"/>
                <a:gd name="T43" fmla="*/ 7 h 18"/>
                <a:gd name="T44" fmla="*/ 53 w 129"/>
                <a:gd name="T45" fmla="*/ 7 h 18"/>
                <a:gd name="T46" fmla="*/ 62 w 129"/>
                <a:gd name="T47" fmla="*/ 8 h 18"/>
                <a:gd name="T48" fmla="*/ 73 w 129"/>
                <a:gd name="T49" fmla="*/ 10 h 18"/>
                <a:gd name="T50" fmla="*/ 73 w 129"/>
                <a:gd name="T5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18">
                  <a:moveTo>
                    <a:pt x="73" y="10"/>
                  </a:moveTo>
                  <a:lnTo>
                    <a:pt x="73" y="10"/>
                  </a:lnTo>
                  <a:lnTo>
                    <a:pt x="88" y="11"/>
                  </a:lnTo>
                  <a:lnTo>
                    <a:pt x="102" y="11"/>
                  </a:lnTo>
                  <a:lnTo>
                    <a:pt x="116" y="7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18" y="5"/>
                  </a:lnTo>
                  <a:lnTo>
                    <a:pt x="105" y="8"/>
                  </a:lnTo>
                  <a:lnTo>
                    <a:pt x="91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67" y="5"/>
                  </a:lnTo>
                  <a:lnTo>
                    <a:pt x="58" y="3"/>
                  </a:lnTo>
                  <a:lnTo>
                    <a:pt x="46" y="3"/>
                  </a:lnTo>
                  <a:lnTo>
                    <a:pt x="37" y="5"/>
                  </a:lnTo>
                  <a:lnTo>
                    <a:pt x="18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8" y="11"/>
                  </a:lnTo>
                  <a:lnTo>
                    <a:pt x="34" y="8"/>
                  </a:lnTo>
                  <a:lnTo>
                    <a:pt x="43" y="7"/>
                  </a:lnTo>
                  <a:lnTo>
                    <a:pt x="53" y="7"/>
                  </a:lnTo>
                  <a:lnTo>
                    <a:pt x="62" y="8"/>
                  </a:lnTo>
                  <a:lnTo>
                    <a:pt x="73" y="10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0" name="Freeform 236">
              <a:extLst>
                <a:ext uri="{FF2B5EF4-FFF2-40B4-BE49-F238E27FC236}">
                  <a16:creationId xmlns:a16="http://schemas.microsoft.com/office/drawing/2014/main" id="{E2857F3B-9508-81BB-BC8B-2AFD0115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" y="629"/>
              <a:ext cx="104" cy="23"/>
            </a:xfrm>
            <a:custGeom>
              <a:avLst/>
              <a:gdLst>
                <a:gd name="T0" fmla="*/ 111 w 206"/>
                <a:gd name="T1" fmla="*/ 21 h 44"/>
                <a:gd name="T2" fmla="*/ 111 w 206"/>
                <a:gd name="T3" fmla="*/ 21 h 44"/>
                <a:gd name="T4" fmla="*/ 130 w 206"/>
                <a:gd name="T5" fmla="*/ 29 h 44"/>
                <a:gd name="T6" fmla="*/ 150 w 206"/>
                <a:gd name="T7" fmla="*/ 38 h 44"/>
                <a:gd name="T8" fmla="*/ 150 w 206"/>
                <a:gd name="T9" fmla="*/ 38 h 44"/>
                <a:gd name="T10" fmla="*/ 166 w 206"/>
                <a:gd name="T11" fmla="*/ 43 h 44"/>
                <a:gd name="T12" fmla="*/ 181 w 206"/>
                <a:gd name="T13" fmla="*/ 44 h 44"/>
                <a:gd name="T14" fmla="*/ 193 w 206"/>
                <a:gd name="T15" fmla="*/ 44 h 44"/>
                <a:gd name="T16" fmla="*/ 206 w 206"/>
                <a:gd name="T17" fmla="*/ 38 h 44"/>
                <a:gd name="T18" fmla="*/ 206 w 206"/>
                <a:gd name="T19" fmla="*/ 38 h 44"/>
                <a:gd name="T20" fmla="*/ 195 w 206"/>
                <a:gd name="T21" fmla="*/ 41 h 44"/>
                <a:gd name="T22" fmla="*/ 184 w 206"/>
                <a:gd name="T23" fmla="*/ 41 h 44"/>
                <a:gd name="T24" fmla="*/ 171 w 206"/>
                <a:gd name="T25" fmla="*/ 40 h 44"/>
                <a:gd name="T26" fmla="*/ 157 w 206"/>
                <a:gd name="T27" fmla="*/ 35 h 44"/>
                <a:gd name="T28" fmla="*/ 157 w 206"/>
                <a:gd name="T29" fmla="*/ 35 h 44"/>
                <a:gd name="T30" fmla="*/ 136 w 206"/>
                <a:gd name="T31" fmla="*/ 25 h 44"/>
                <a:gd name="T32" fmla="*/ 115 w 206"/>
                <a:gd name="T33" fmla="*/ 17 h 44"/>
                <a:gd name="T34" fmla="*/ 115 w 206"/>
                <a:gd name="T35" fmla="*/ 17 h 44"/>
                <a:gd name="T36" fmla="*/ 87 w 206"/>
                <a:gd name="T37" fmla="*/ 8 h 44"/>
                <a:gd name="T38" fmla="*/ 73 w 206"/>
                <a:gd name="T39" fmla="*/ 3 h 44"/>
                <a:gd name="T40" fmla="*/ 58 w 206"/>
                <a:gd name="T41" fmla="*/ 0 h 44"/>
                <a:gd name="T42" fmla="*/ 44 w 206"/>
                <a:gd name="T43" fmla="*/ 0 h 44"/>
                <a:gd name="T44" fmla="*/ 28 w 206"/>
                <a:gd name="T45" fmla="*/ 0 h 44"/>
                <a:gd name="T46" fmla="*/ 14 w 206"/>
                <a:gd name="T47" fmla="*/ 3 h 44"/>
                <a:gd name="T48" fmla="*/ 0 w 206"/>
                <a:gd name="T49" fmla="*/ 9 h 44"/>
                <a:gd name="T50" fmla="*/ 0 w 206"/>
                <a:gd name="T51" fmla="*/ 9 h 44"/>
                <a:gd name="T52" fmla="*/ 14 w 206"/>
                <a:gd name="T53" fmla="*/ 5 h 44"/>
                <a:gd name="T54" fmla="*/ 28 w 206"/>
                <a:gd name="T55" fmla="*/ 3 h 44"/>
                <a:gd name="T56" fmla="*/ 41 w 206"/>
                <a:gd name="T57" fmla="*/ 3 h 44"/>
                <a:gd name="T58" fmla="*/ 55 w 206"/>
                <a:gd name="T59" fmla="*/ 5 h 44"/>
                <a:gd name="T60" fmla="*/ 69 w 206"/>
                <a:gd name="T61" fmla="*/ 8 h 44"/>
                <a:gd name="T62" fmla="*/ 82 w 206"/>
                <a:gd name="T63" fmla="*/ 11 h 44"/>
                <a:gd name="T64" fmla="*/ 111 w 206"/>
                <a:gd name="T65" fmla="*/ 21 h 44"/>
                <a:gd name="T66" fmla="*/ 111 w 206"/>
                <a:gd name="T6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44">
                  <a:moveTo>
                    <a:pt x="111" y="21"/>
                  </a:moveTo>
                  <a:lnTo>
                    <a:pt x="111" y="21"/>
                  </a:lnTo>
                  <a:lnTo>
                    <a:pt x="130" y="29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66" y="43"/>
                  </a:lnTo>
                  <a:lnTo>
                    <a:pt x="181" y="44"/>
                  </a:lnTo>
                  <a:lnTo>
                    <a:pt x="193" y="44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41"/>
                  </a:lnTo>
                  <a:lnTo>
                    <a:pt x="184" y="41"/>
                  </a:lnTo>
                  <a:lnTo>
                    <a:pt x="171" y="40"/>
                  </a:lnTo>
                  <a:lnTo>
                    <a:pt x="157" y="35"/>
                  </a:lnTo>
                  <a:lnTo>
                    <a:pt x="157" y="35"/>
                  </a:lnTo>
                  <a:lnTo>
                    <a:pt x="136" y="25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87" y="8"/>
                  </a:lnTo>
                  <a:lnTo>
                    <a:pt x="73" y="3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28" y="0"/>
                  </a:lnTo>
                  <a:lnTo>
                    <a:pt x="14" y="3"/>
                  </a:lnTo>
                  <a:lnTo>
                    <a:pt x="0" y="9"/>
                  </a:lnTo>
                  <a:lnTo>
                    <a:pt x="0" y="9"/>
                  </a:lnTo>
                  <a:lnTo>
                    <a:pt x="14" y="5"/>
                  </a:lnTo>
                  <a:lnTo>
                    <a:pt x="28" y="3"/>
                  </a:lnTo>
                  <a:lnTo>
                    <a:pt x="41" y="3"/>
                  </a:lnTo>
                  <a:lnTo>
                    <a:pt x="55" y="5"/>
                  </a:lnTo>
                  <a:lnTo>
                    <a:pt x="69" y="8"/>
                  </a:lnTo>
                  <a:lnTo>
                    <a:pt x="82" y="11"/>
                  </a:lnTo>
                  <a:lnTo>
                    <a:pt x="111" y="21"/>
                  </a:lnTo>
                  <a:lnTo>
                    <a:pt x="111" y="2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1" name="Freeform 237">
              <a:extLst>
                <a:ext uri="{FF2B5EF4-FFF2-40B4-BE49-F238E27FC236}">
                  <a16:creationId xmlns:a16="http://schemas.microsoft.com/office/drawing/2014/main" id="{800F7FAB-3009-CBC5-87E1-1D161BC09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" y="623"/>
              <a:ext cx="19" cy="3"/>
            </a:xfrm>
            <a:custGeom>
              <a:avLst/>
              <a:gdLst>
                <a:gd name="T0" fmla="*/ 38 w 38"/>
                <a:gd name="T1" fmla="*/ 0 h 7"/>
                <a:gd name="T2" fmla="*/ 38 w 38"/>
                <a:gd name="T3" fmla="*/ 0 h 7"/>
                <a:gd name="T4" fmla="*/ 27 w 38"/>
                <a:gd name="T5" fmla="*/ 3 h 7"/>
                <a:gd name="T6" fmla="*/ 13 w 38"/>
                <a:gd name="T7" fmla="*/ 3 h 7"/>
                <a:gd name="T8" fmla="*/ 13 w 38"/>
                <a:gd name="T9" fmla="*/ 3 h 7"/>
                <a:gd name="T10" fmla="*/ 6 w 38"/>
                <a:gd name="T11" fmla="*/ 5 h 7"/>
                <a:gd name="T12" fmla="*/ 0 w 38"/>
                <a:gd name="T13" fmla="*/ 7 h 7"/>
                <a:gd name="T14" fmla="*/ 0 w 38"/>
                <a:gd name="T15" fmla="*/ 7 h 7"/>
                <a:gd name="T16" fmla="*/ 8 w 38"/>
                <a:gd name="T17" fmla="*/ 7 h 7"/>
                <a:gd name="T18" fmla="*/ 8 w 38"/>
                <a:gd name="T19" fmla="*/ 7 h 7"/>
                <a:gd name="T20" fmla="*/ 16 w 38"/>
                <a:gd name="T21" fmla="*/ 7 h 7"/>
                <a:gd name="T22" fmla="*/ 24 w 38"/>
                <a:gd name="T23" fmla="*/ 5 h 7"/>
                <a:gd name="T24" fmla="*/ 32 w 38"/>
                <a:gd name="T25" fmla="*/ 3 h 7"/>
                <a:gd name="T26" fmla="*/ 38 w 38"/>
                <a:gd name="T27" fmla="*/ 0 h 7"/>
                <a:gd name="T28" fmla="*/ 38 w 3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7">
                  <a:moveTo>
                    <a:pt x="38" y="0"/>
                  </a:moveTo>
                  <a:lnTo>
                    <a:pt x="38" y="0"/>
                  </a:lnTo>
                  <a:lnTo>
                    <a:pt x="27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6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3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2" name="Freeform 238">
              <a:extLst>
                <a:ext uri="{FF2B5EF4-FFF2-40B4-BE49-F238E27FC236}">
                  <a16:creationId xmlns:a16="http://schemas.microsoft.com/office/drawing/2014/main" id="{0AC9C03B-161D-171B-BDEA-326F26FEA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476"/>
              <a:ext cx="14" cy="2"/>
            </a:xfrm>
            <a:custGeom>
              <a:avLst/>
              <a:gdLst>
                <a:gd name="T0" fmla="*/ 19 w 27"/>
                <a:gd name="T1" fmla="*/ 3 h 5"/>
                <a:gd name="T2" fmla="*/ 19 w 27"/>
                <a:gd name="T3" fmla="*/ 3 h 5"/>
                <a:gd name="T4" fmla="*/ 22 w 27"/>
                <a:gd name="T5" fmla="*/ 5 h 5"/>
                <a:gd name="T6" fmla="*/ 27 w 27"/>
                <a:gd name="T7" fmla="*/ 3 h 5"/>
                <a:gd name="T8" fmla="*/ 27 w 27"/>
                <a:gd name="T9" fmla="*/ 3 h 5"/>
                <a:gd name="T10" fmla="*/ 22 w 27"/>
                <a:gd name="T11" fmla="*/ 0 h 5"/>
                <a:gd name="T12" fmla="*/ 22 w 27"/>
                <a:gd name="T13" fmla="*/ 0 h 5"/>
                <a:gd name="T14" fmla="*/ 16 w 27"/>
                <a:gd name="T15" fmla="*/ 0 h 5"/>
                <a:gd name="T16" fmla="*/ 11 w 27"/>
                <a:gd name="T17" fmla="*/ 0 h 5"/>
                <a:gd name="T18" fmla="*/ 5 w 27"/>
                <a:gd name="T19" fmla="*/ 2 h 5"/>
                <a:gd name="T20" fmla="*/ 0 w 27"/>
                <a:gd name="T21" fmla="*/ 5 h 5"/>
                <a:gd name="T22" fmla="*/ 0 w 27"/>
                <a:gd name="T23" fmla="*/ 5 h 5"/>
                <a:gd name="T24" fmla="*/ 9 w 27"/>
                <a:gd name="T25" fmla="*/ 3 h 5"/>
                <a:gd name="T26" fmla="*/ 19 w 27"/>
                <a:gd name="T27" fmla="*/ 3 h 5"/>
                <a:gd name="T28" fmla="*/ 19 w 27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">
                  <a:moveTo>
                    <a:pt x="19" y="3"/>
                  </a:moveTo>
                  <a:lnTo>
                    <a:pt x="19" y="3"/>
                  </a:lnTo>
                  <a:lnTo>
                    <a:pt x="22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3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3" name="Freeform 239">
              <a:extLst>
                <a:ext uri="{FF2B5EF4-FFF2-40B4-BE49-F238E27FC236}">
                  <a16:creationId xmlns:a16="http://schemas.microsoft.com/office/drawing/2014/main" id="{F1366604-A629-3F2D-1BB1-6A18AC73B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4" y="1689"/>
              <a:ext cx="12" cy="12"/>
            </a:xfrm>
            <a:custGeom>
              <a:avLst/>
              <a:gdLst>
                <a:gd name="T0" fmla="*/ 15 w 24"/>
                <a:gd name="T1" fmla="*/ 8 h 23"/>
                <a:gd name="T2" fmla="*/ 15 w 24"/>
                <a:gd name="T3" fmla="*/ 8 h 23"/>
                <a:gd name="T4" fmla="*/ 8 w 24"/>
                <a:gd name="T5" fmla="*/ 17 h 23"/>
                <a:gd name="T6" fmla="*/ 0 w 24"/>
                <a:gd name="T7" fmla="*/ 23 h 23"/>
                <a:gd name="T8" fmla="*/ 0 w 24"/>
                <a:gd name="T9" fmla="*/ 23 h 23"/>
                <a:gd name="T10" fmla="*/ 5 w 24"/>
                <a:gd name="T11" fmla="*/ 22 h 23"/>
                <a:gd name="T12" fmla="*/ 11 w 24"/>
                <a:gd name="T13" fmla="*/ 17 h 23"/>
                <a:gd name="T14" fmla="*/ 16 w 24"/>
                <a:gd name="T15" fmla="*/ 12 h 23"/>
                <a:gd name="T16" fmla="*/ 21 w 24"/>
                <a:gd name="T17" fmla="*/ 4 h 23"/>
                <a:gd name="T18" fmla="*/ 21 w 24"/>
                <a:gd name="T19" fmla="*/ 4 h 23"/>
                <a:gd name="T20" fmla="*/ 24 w 24"/>
                <a:gd name="T21" fmla="*/ 0 h 23"/>
                <a:gd name="T22" fmla="*/ 24 w 24"/>
                <a:gd name="T23" fmla="*/ 0 h 23"/>
                <a:gd name="T24" fmla="*/ 19 w 24"/>
                <a:gd name="T25" fmla="*/ 3 h 23"/>
                <a:gd name="T26" fmla="*/ 15 w 24"/>
                <a:gd name="T27" fmla="*/ 8 h 23"/>
                <a:gd name="T28" fmla="*/ 15 w 24"/>
                <a:gd name="T2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5" y="8"/>
                  </a:moveTo>
                  <a:lnTo>
                    <a:pt x="15" y="8"/>
                  </a:lnTo>
                  <a:lnTo>
                    <a:pt x="8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" y="22"/>
                  </a:lnTo>
                  <a:lnTo>
                    <a:pt x="11" y="17"/>
                  </a:lnTo>
                  <a:lnTo>
                    <a:pt x="16" y="1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4" name="Freeform 240">
              <a:extLst>
                <a:ext uri="{FF2B5EF4-FFF2-40B4-BE49-F238E27FC236}">
                  <a16:creationId xmlns:a16="http://schemas.microsoft.com/office/drawing/2014/main" id="{E1642F3C-B6D5-3327-E173-242816FFB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9" y="3109"/>
              <a:ext cx="8" cy="4"/>
            </a:xfrm>
            <a:custGeom>
              <a:avLst/>
              <a:gdLst>
                <a:gd name="T0" fmla="*/ 0 w 18"/>
                <a:gd name="T1" fmla="*/ 10 h 10"/>
                <a:gd name="T2" fmla="*/ 0 w 18"/>
                <a:gd name="T3" fmla="*/ 10 h 10"/>
                <a:gd name="T4" fmla="*/ 10 w 18"/>
                <a:gd name="T5" fmla="*/ 5 h 10"/>
                <a:gd name="T6" fmla="*/ 10 w 18"/>
                <a:gd name="T7" fmla="*/ 5 h 10"/>
                <a:gd name="T8" fmla="*/ 18 w 18"/>
                <a:gd name="T9" fmla="*/ 0 h 10"/>
                <a:gd name="T10" fmla="*/ 18 w 18"/>
                <a:gd name="T11" fmla="*/ 0 h 10"/>
                <a:gd name="T12" fmla="*/ 3 w 18"/>
                <a:gd name="T13" fmla="*/ 8 h 10"/>
                <a:gd name="T14" fmla="*/ 3 w 18"/>
                <a:gd name="T15" fmla="*/ 8 h 10"/>
                <a:gd name="T16" fmla="*/ 0 w 18"/>
                <a:gd name="T17" fmla="*/ 10 h 10"/>
                <a:gd name="T18" fmla="*/ 0 w 1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lnTo>
                    <a:pt x="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5" name="Freeform 241">
              <a:extLst>
                <a:ext uri="{FF2B5EF4-FFF2-40B4-BE49-F238E27FC236}">
                  <a16:creationId xmlns:a16="http://schemas.microsoft.com/office/drawing/2014/main" id="{EB05410A-AF6D-4529-7A62-2866606D6E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516 w 3571"/>
                <a:gd name="T1" fmla="*/ 253 h 1398"/>
                <a:gd name="T2" fmla="*/ 645 w 3571"/>
                <a:gd name="T3" fmla="*/ 304 h 1398"/>
                <a:gd name="T4" fmla="*/ 567 w 3571"/>
                <a:gd name="T5" fmla="*/ 372 h 1398"/>
                <a:gd name="T6" fmla="*/ 372 w 3571"/>
                <a:gd name="T7" fmla="*/ 381 h 1398"/>
                <a:gd name="T8" fmla="*/ 305 w 3571"/>
                <a:gd name="T9" fmla="*/ 359 h 1398"/>
                <a:gd name="T10" fmla="*/ 143 w 3571"/>
                <a:gd name="T11" fmla="*/ 378 h 1398"/>
                <a:gd name="T12" fmla="*/ 129 w 3571"/>
                <a:gd name="T13" fmla="*/ 377 h 1398"/>
                <a:gd name="T14" fmla="*/ 296 w 3571"/>
                <a:gd name="T15" fmla="*/ 248 h 1398"/>
                <a:gd name="T16" fmla="*/ 1484 w 3571"/>
                <a:gd name="T17" fmla="*/ 27 h 1398"/>
                <a:gd name="T18" fmla="*/ 975 w 3571"/>
                <a:gd name="T19" fmla="*/ 180 h 1398"/>
                <a:gd name="T20" fmla="*/ 764 w 3571"/>
                <a:gd name="T21" fmla="*/ 205 h 1398"/>
                <a:gd name="T22" fmla="*/ 550 w 3571"/>
                <a:gd name="T23" fmla="*/ 200 h 1398"/>
                <a:gd name="T24" fmla="*/ 346 w 3571"/>
                <a:gd name="T25" fmla="*/ 45 h 1398"/>
                <a:gd name="T26" fmla="*/ 191 w 3571"/>
                <a:gd name="T27" fmla="*/ 7 h 1398"/>
                <a:gd name="T28" fmla="*/ 100 w 3571"/>
                <a:gd name="T29" fmla="*/ 121 h 1398"/>
                <a:gd name="T30" fmla="*/ 30 w 3571"/>
                <a:gd name="T31" fmla="*/ 294 h 1398"/>
                <a:gd name="T32" fmla="*/ 122 w 3571"/>
                <a:gd name="T33" fmla="*/ 324 h 1398"/>
                <a:gd name="T34" fmla="*/ 35 w 3571"/>
                <a:gd name="T35" fmla="*/ 454 h 1398"/>
                <a:gd name="T36" fmla="*/ 138 w 3571"/>
                <a:gd name="T37" fmla="*/ 578 h 1398"/>
                <a:gd name="T38" fmla="*/ 169 w 3571"/>
                <a:gd name="T39" fmla="*/ 707 h 1398"/>
                <a:gd name="T40" fmla="*/ 176 w 3571"/>
                <a:gd name="T41" fmla="*/ 805 h 1398"/>
                <a:gd name="T42" fmla="*/ 107 w 3571"/>
                <a:gd name="T43" fmla="*/ 775 h 1398"/>
                <a:gd name="T44" fmla="*/ 80 w 3571"/>
                <a:gd name="T45" fmla="*/ 869 h 1398"/>
                <a:gd name="T46" fmla="*/ 203 w 3571"/>
                <a:gd name="T47" fmla="*/ 923 h 1398"/>
                <a:gd name="T48" fmla="*/ 235 w 3571"/>
                <a:gd name="T49" fmla="*/ 1018 h 1398"/>
                <a:gd name="T50" fmla="*/ 323 w 3571"/>
                <a:gd name="T51" fmla="*/ 1090 h 1398"/>
                <a:gd name="T52" fmla="*/ 272 w 3571"/>
                <a:gd name="T53" fmla="*/ 1136 h 1398"/>
                <a:gd name="T54" fmla="*/ 439 w 3571"/>
                <a:gd name="T55" fmla="*/ 1150 h 1398"/>
                <a:gd name="T56" fmla="*/ 377 w 3571"/>
                <a:gd name="T57" fmla="*/ 1201 h 1398"/>
                <a:gd name="T58" fmla="*/ 424 w 3571"/>
                <a:gd name="T59" fmla="*/ 1237 h 1398"/>
                <a:gd name="T60" fmla="*/ 589 w 3571"/>
                <a:gd name="T61" fmla="*/ 1234 h 1398"/>
                <a:gd name="T62" fmla="*/ 721 w 3571"/>
                <a:gd name="T63" fmla="*/ 1347 h 1398"/>
                <a:gd name="T64" fmla="*/ 896 w 3571"/>
                <a:gd name="T65" fmla="*/ 1331 h 1398"/>
                <a:gd name="T66" fmla="*/ 1020 w 3571"/>
                <a:gd name="T67" fmla="*/ 1199 h 1398"/>
                <a:gd name="T68" fmla="*/ 1381 w 3571"/>
                <a:gd name="T69" fmla="*/ 1376 h 1398"/>
                <a:gd name="T70" fmla="*/ 1547 w 3571"/>
                <a:gd name="T71" fmla="*/ 1330 h 1398"/>
                <a:gd name="T72" fmla="*/ 1692 w 3571"/>
                <a:gd name="T73" fmla="*/ 1206 h 1398"/>
                <a:gd name="T74" fmla="*/ 1887 w 3571"/>
                <a:gd name="T75" fmla="*/ 1217 h 1398"/>
                <a:gd name="T76" fmla="*/ 1952 w 3571"/>
                <a:gd name="T77" fmla="*/ 1257 h 1398"/>
                <a:gd name="T78" fmla="*/ 1979 w 3571"/>
                <a:gd name="T79" fmla="*/ 1398 h 1398"/>
                <a:gd name="T80" fmla="*/ 2040 w 3571"/>
                <a:gd name="T81" fmla="*/ 1291 h 1398"/>
                <a:gd name="T82" fmla="*/ 2183 w 3571"/>
                <a:gd name="T83" fmla="*/ 1220 h 1398"/>
                <a:gd name="T84" fmla="*/ 2443 w 3571"/>
                <a:gd name="T85" fmla="*/ 1196 h 1398"/>
                <a:gd name="T86" fmla="*/ 2810 w 3571"/>
                <a:gd name="T87" fmla="*/ 1122 h 1398"/>
                <a:gd name="T88" fmla="*/ 3096 w 3571"/>
                <a:gd name="T89" fmla="*/ 1072 h 1398"/>
                <a:gd name="T90" fmla="*/ 3203 w 3571"/>
                <a:gd name="T91" fmla="*/ 1061 h 1398"/>
                <a:gd name="T92" fmla="*/ 3458 w 3571"/>
                <a:gd name="T93" fmla="*/ 1072 h 1398"/>
                <a:gd name="T94" fmla="*/ 3541 w 3571"/>
                <a:gd name="T95" fmla="*/ 1063 h 1398"/>
                <a:gd name="T96" fmla="*/ 3473 w 3571"/>
                <a:gd name="T97" fmla="*/ 871 h 1398"/>
                <a:gd name="T98" fmla="*/ 3408 w 3571"/>
                <a:gd name="T99" fmla="*/ 682 h 1398"/>
                <a:gd name="T100" fmla="*/ 3433 w 3571"/>
                <a:gd name="T101" fmla="*/ 596 h 1398"/>
                <a:gd name="T102" fmla="*/ 3422 w 3571"/>
                <a:gd name="T103" fmla="*/ 483 h 1398"/>
                <a:gd name="T104" fmla="*/ 3268 w 3571"/>
                <a:gd name="T105" fmla="*/ 412 h 1398"/>
                <a:gd name="T106" fmla="*/ 3198 w 3571"/>
                <a:gd name="T107" fmla="*/ 223 h 1398"/>
                <a:gd name="T108" fmla="*/ 3039 w 3571"/>
                <a:gd name="T109" fmla="*/ 153 h 1398"/>
                <a:gd name="T110" fmla="*/ 2858 w 3571"/>
                <a:gd name="T111" fmla="*/ 143 h 1398"/>
                <a:gd name="T112" fmla="*/ 2524 w 3571"/>
                <a:gd name="T113" fmla="*/ 235 h 1398"/>
                <a:gd name="T114" fmla="*/ 2191 w 3571"/>
                <a:gd name="T115" fmla="*/ 238 h 1398"/>
                <a:gd name="T116" fmla="*/ 1997 w 3571"/>
                <a:gd name="T117" fmla="*/ 170 h 1398"/>
                <a:gd name="T118" fmla="*/ 1838 w 3571"/>
                <a:gd name="T119" fmla="*/ 92 h 1398"/>
                <a:gd name="T120" fmla="*/ 1662 w 3571"/>
                <a:gd name="T121" fmla="*/ 43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331" y="254"/>
                  </a:moveTo>
                  <a:lnTo>
                    <a:pt x="331" y="254"/>
                  </a:lnTo>
                  <a:lnTo>
                    <a:pt x="339" y="254"/>
                  </a:lnTo>
                  <a:lnTo>
                    <a:pt x="346" y="251"/>
                  </a:lnTo>
                  <a:lnTo>
                    <a:pt x="353" y="248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69" y="237"/>
                  </a:lnTo>
                  <a:lnTo>
                    <a:pt x="377" y="234"/>
                  </a:lnTo>
                  <a:lnTo>
                    <a:pt x="385" y="231"/>
                  </a:lnTo>
                  <a:lnTo>
                    <a:pt x="393" y="231"/>
                  </a:lnTo>
                  <a:lnTo>
                    <a:pt x="393" y="231"/>
                  </a:lnTo>
                  <a:lnTo>
                    <a:pt x="404" y="232"/>
                  </a:lnTo>
                  <a:lnTo>
                    <a:pt x="416" y="235"/>
                  </a:lnTo>
                  <a:lnTo>
                    <a:pt x="416" y="235"/>
                  </a:lnTo>
                  <a:lnTo>
                    <a:pt x="435" y="243"/>
                  </a:lnTo>
                  <a:lnTo>
                    <a:pt x="454" y="250"/>
                  </a:lnTo>
                  <a:lnTo>
                    <a:pt x="475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505" y="256"/>
                  </a:lnTo>
                  <a:lnTo>
                    <a:pt x="516" y="253"/>
                  </a:lnTo>
                  <a:lnTo>
                    <a:pt x="526" y="251"/>
                  </a:lnTo>
                  <a:lnTo>
                    <a:pt x="537" y="246"/>
                  </a:lnTo>
                  <a:lnTo>
                    <a:pt x="537" y="246"/>
                  </a:lnTo>
                  <a:lnTo>
                    <a:pt x="540" y="245"/>
                  </a:lnTo>
                  <a:lnTo>
                    <a:pt x="540" y="245"/>
                  </a:lnTo>
                  <a:lnTo>
                    <a:pt x="545" y="246"/>
                  </a:lnTo>
                  <a:lnTo>
                    <a:pt x="548" y="250"/>
                  </a:lnTo>
                  <a:lnTo>
                    <a:pt x="548" y="250"/>
                  </a:lnTo>
                  <a:lnTo>
                    <a:pt x="558" y="265"/>
                  </a:lnTo>
                  <a:lnTo>
                    <a:pt x="570" y="277"/>
                  </a:lnTo>
                  <a:lnTo>
                    <a:pt x="585" y="285"/>
                  </a:lnTo>
                  <a:lnTo>
                    <a:pt x="599" y="291"/>
                  </a:lnTo>
                  <a:lnTo>
                    <a:pt x="613" y="294"/>
                  </a:lnTo>
                  <a:lnTo>
                    <a:pt x="631" y="297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7" y="300"/>
                  </a:lnTo>
                  <a:lnTo>
                    <a:pt x="672" y="304"/>
                  </a:lnTo>
                  <a:lnTo>
                    <a:pt x="672" y="304"/>
                  </a:lnTo>
                  <a:lnTo>
                    <a:pt x="671" y="304"/>
                  </a:lnTo>
                  <a:lnTo>
                    <a:pt x="671" y="304"/>
                  </a:lnTo>
                  <a:lnTo>
                    <a:pt x="645" y="304"/>
                  </a:lnTo>
                  <a:lnTo>
                    <a:pt x="620" y="307"/>
                  </a:lnTo>
                  <a:lnTo>
                    <a:pt x="569" y="315"/>
                  </a:lnTo>
                  <a:lnTo>
                    <a:pt x="569" y="315"/>
                  </a:lnTo>
                  <a:lnTo>
                    <a:pt x="559" y="318"/>
                  </a:lnTo>
                  <a:lnTo>
                    <a:pt x="548" y="323"/>
                  </a:lnTo>
                  <a:lnTo>
                    <a:pt x="548" y="323"/>
                  </a:lnTo>
                  <a:lnTo>
                    <a:pt x="539" y="327"/>
                  </a:lnTo>
                  <a:lnTo>
                    <a:pt x="528" y="335"/>
                  </a:lnTo>
                  <a:lnTo>
                    <a:pt x="524" y="339"/>
                  </a:lnTo>
                  <a:lnTo>
                    <a:pt x="521" y="343"/>
                  </a:lnTo>
                  <a:lnTo>
                    <a:pt x="520" y="350"/>
                  </a:lnTo>
                  <a:lnTo>
                    <a:pt x="521" y="354"/>
                  </a:lnTo>
                  <a:lnTo>
                    <a:pt x="521" y="354"/>
                  </a:lnTo>
                  <a:lnTo>
                    <a:pt x="523" y="361"/>
                  </a:lnTo>
                  <a:lnTo>
                    <a:pt x="526" y="364"/>
                  </a:lnTo>
                  <a:lnTo>
                    <a:pt x="529" y="366"/>
                  </a:lnTo>
                  <a:lnTo>
                    <a:pt x="534" y="367"/>
                  </a:lnTo>
                  <a:lnTo>
                    <a:pt x="545" y="369"/>
                  </a:lnTo>
                  <a:lnTo>
                    <a:pt x="556" y="369"/>
                  </a:lnTo>
                  <a:lnTo>
                    <a:pt x="556" y="369"/>
                  </a:lnTo>
                  <a:lnTo>
                    <a:pt x="567" y="372"/>
                  </a:lnTo>
                  <a:lnTo>
                    <a:pt x="567" y="372"/>
                  </a:lnTo>
                  <a:lnTo>
                    <a:pt x="558" y="380"/>
                  </a:lnTo>
                  <a:lnTo>
                    <a:pt x="548" y="385"/>
                  </a:lnTo>
                  <a:lnTo>
                    <a:pt x="537" y="388"/>
                  </a:lnTo>
                  <a:lnTo>
                    <a:pt x="528" y="388"/>
                  </a:lnTo>
                  <a:lnTo>
                    <a:pt x="528" y="388"/>
                  </a:lnTo>
                  <a:lnTo>
                    <a:pt x="515" y="388"/>
                  </a:lnTo>
                  <a:lnTo>
                    <a:pt x="515" y="388"/>
                  </a:lnTo>
                  <a:lnTo>
                    <a:pt x="499" y="385"/>
                  </a:lnTo>
                  <a:lnTo>
                    <a:pt x="483" y="383"/>
                  </a:lnTo>
                  <a:lnTo>
                    <a:pt x="450" y="381"/>
                  </a:lnTo>
                  <a:lnTo>
                    <a:pt x="450" y="381"/>
                  </a:lnTo>
                  <a:lnTo>
                    <a:pt x="432" y="381"/>
                  </a:lnTo>
                  <a:lnTo>
                    <a:pt x="432" y="381"/>
                  </a:lnTo>
                  <a:lnTo>
                    <a:pt x="413" y="381"/>
                  </a:lnTo>
                  <a:lnTo>
                    <a:pt x="413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78" y="381"/>
                  </a:lnTo>
                  <a:lnTo>
                    <a:pt x="378" y="381"/>
                  </a:lnTo>
                  <a:lnTo>
                    <a:pt x="372" y="381"/>
                  </a:lnTo>
                  <a:lnTo>
                    <a:pt x="372" y="381"/>
                  </a:lnTo>
                  <a:lnTo>
                    <a:pt x="367" y="381"/>
                  </a:lnTo>
                  <a:lnTo>
                    <a:pt x="362" y="378"/>
                  </a:lnTo>
                  <a:lnTo>
                    <a:pt x="362" y="373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59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0" y="356"/>
                  </a:lnTo>
                  <a:lnTo>
                    <a:pt x="350" y="356"/>
                  </a:lnTo>
                  <a:lnTo>
                    <a:pt x="346" y="356"/>
                  </a:lnTo>
                  <a:lnTo>
                    <a:pt x="346" y="356"/>
                  </a:lnTo>
                  <a:lnTo>
                    <a:pt x="335" y="356"/>
                  </a:lnTo>
                  <a:lnTo>
                    <a:pt x="335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16" y="356"/>
                  </a:lnTo>
                  <a:lnTo>
                    <a:pt x="305" y="359"/>
                  </a:lnTo>
                  <a:lnTo>
                    <a:pt x="305" y="359"/>
                  </a:lnTo>
                  <a:lnTo>
                    <a:pt x="305" y="362"/>
                  </a:lnTo>
                  <a:lnTo>
                    <a:pt x="307" y="367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9" y="377"/>
                  </a:lnTo>
                  <a:lnTo>
                    <a:pt x="319" y="380"/>
                  </a:lnTo>
                  <a:lnTo>
                    <a:pt x="318" y="385"/>
                  </a:lnTo>
                  <a:lnTo>
                    <a:pt x="318" y="385"/>
                  </a:lnTo>
                  <a:lnTo>
                    <a:pt x="315" y="389"/>
                  </a:lnTo>
                  <a:lnTo>
                    <a:pt x="308" y="393"/>
                  </a:lnTo>
                  <a:lnTo>
                    <a:pt x="304" y="394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289" y="394"/>
                  </a:lnTo>
                  <a:lnTo>
                    <a:pt x="289" y="394"/>
                  </a:lnTo>
                  <a:lnTo>
                    <a:pt x="264" y="386"/>
                  </a:lnTo>
                  <a:lnTo>
                    <a:pt x="238" y="380"/>
                  </a:lnTo>
                  <a:lnTo>
                    <a:pt x="211" y="375"/>
                  </a:lnTo>
                  <a:lnTo>
                    <a:pt x="186" y="373"/>
                  </a:lnTo>
                  <a:lnTo>
                    <a:pt x="186" y="373"/>
                  </a:lnTo>
                  <a:lnTo>
                    <a:pt x="164" y="375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0" y="377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8" y="369"/>
                  </a:lnTo>
                  <a:lnTo>
                    <a:pt x="140" y="364"/>
                  </a:lnTo>
                  <a:lnTo>
                    <a:pt x="146" y="358"/>
                  </a:lnTo>
                  <a:lnTo>
                    <a:pt x="156" y="354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92" y="335"/>
                  </a:lnTo>
                  <a:lnTo>
                    <a:pt x="207" y="326"/>
                  </a:lnTo>
                  <a:lnTo>
                    <a:pt x="219" y="316"/>
                  </a:lnTo>
                  <a:lnTo>
                    <a:pt x="232" y="305"/>
                  </a:lnTo>
                  <a:lnTo>
                    <a:pt x="243" y="294"/>
                  </a:lnTo>
                  <a:lnTo>
                    <a:pt x="253" y="281"/>
                  </a:lnTo>
                  <a:lnTo>
                    <a:pt x="262" y="267"/>
                  </a:lnTo>
                  <a:lnTo>
                    <a:pt x="262" y="267"/>
                  </a:lnTo>
                  <a:lnTo>
                    <a:pt x="269" y="259"/>
                  </a:lnTo>
                  <a:lnTo>
                    <a:pt x="277" y="253"/>
                  </a:lnTo>
                  <a:lnTo>
                    <a:pt x="286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305" y="248"/>
                  </a:lnTo>
                  <a:lnTo>
                    <a:pt x="313" y="251"/>
                  </a:lnTo>
                  <a:lnTo>
                    <a:pt x="313" y="251"/>
                  </a:lnTo>
                  <a:lnTo>
                    <a:pt x="323" y="253"/>
                  </a:lnTo>
                  <a:lnTo>
                    <a:pt x="331" y="254"/>
                  </a:lnTo>
                  <a:close/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5D9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6" name="Freeform 242">
              <a:extLst>
                <a:ext uri="{FF2B5EF4-FFF2-40B4-BE49-F238E27FC236}">
                  <a16:creationId xmlns:a16="http://schemas.microsoft.com/office/drawing/2014/main" id="{CE8A4ABD-2DE4-98A5-A6F4-2AFC1F482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00"/>
              <a:ext cx="272" cy="83"/>
            </a:xfrm>
            <a:custGeom>
              <a:avLst/>
              <a:gdLst>
                <a:gd name="T0" fmla="*/ 210 w 543"/>
                <a:gd name="T1" fmla="*/ 23 h 165"/>
                <a:gd name="T2" fmla="*/ 232 w 543"/>
                <a:gd name="T3" fmla="*/ 12 h 165"/>
                <a:gd name="T4" fmla="*/ 248 w 543"/>
                <a:gd name="T5" fmla="*/ 3 h 165"/>
                <a:gd name="T6" fmla="*/ 264 w 543"/>
                <a:gd name="T7" fmla="*/ 0 h 165"/>
                <a:gd name="T8" fmla="*/ 287 w 543"/>
                <a:gd name="T9" fmla="*/ 4 h 165"/>
                <a:gd name="T10" fmla="*/ 346 w 543"/>
                <a:gd name="T11" fmla="*/ 23 h 165"/>
                <a:gd name="T12" fmla="*/ 376 w 543"/>
                <a:gd name="T13" fmla="*/ 25 h 165"/>
                <a:gd name="T14" fmla="*/ 408 w 543"/>
                <a:gd name="T15" fmla="*/ 15 h 165"/>
                <a:gd name="T16" fmla="*/ 411 w 543"/>
                <a:gd name="T17" fmla="*/ 14 h 165"/>
                <a:gd name="T18" fmla="*/ 419 w 543"/>
                <a:gd name="T19" fmla="*/ 19 h 165"/>
                <a:gd name="T20" fmla="*/ 456 w 543"/>
                <a:gd name="T21" fmla="*/ 54 h 165"/>
                <a:gd name="T22" fmla="*/ 502 w 543"/>
                <a:gd name="T23" fmla="*/ 66 h 165"/>
                <a:gd name="T24" fmla="*/ 538 w 543"/>
                <a:gd name="T25" fmla="*/ 69 h 165"/>
                <a:gd name="T26" fmla="*/ 542 w 543"/>
                <a:gd name="T27" fmla="*/ 73 h 165"/>
                <a:gd name="T28" fmla="*/ 491 w 543"/>
                <a:gd name="T29" fmla="*/ 76 h 165"/>
                <a:gd name="T30" fmla="*/ 430 w 543"/>
                <a:gd name="T31" fmla="*/ 87 h 165"/>
                <a:gd name="T32" fmla="*/ 410 w 543"/>
                <a:gd name="T33" fmla="*/ 96 h 165"/>
                <a:gd name="T34" fmla="*/ 392 w 543"/>
                <a:gd name="T35" fmla="*/ 112 h 165"/>
                <a:gd name="T36" fmla="*/ 392 w 543"/>
                <a:gd name="T37" fmla="*/ 123 h 165"/>
                <a:gd name="T38" fmla="*/ 400 w 543"/>
                <a:gd name="T39" fmla="*/ 135 h 165"/>
                <a:gd name="T40" fmla="*/ 427 w 543"/>
                <a:gd name="T41" fmla="*/ 138 h 165"/>
                <a:gd name="T42" fmla="*/ 438 w 543"/>
                <a:gd name="T43" fmla="*/ 141 h 165"/>
                <a:gd name="T44" fmla="*/ 408 w 543"/>
                <a:gd name="T45" fmla="*/ 157 h 165"/>
                <a:gd name="T46" fmla="*/ 386 w 543"/>
                <a:gd name="T47" fmla="*/ 157 h 165"/>
                <a:gd name="T48" fmla="*/ 354 w 543"/>
                <a:gd name="T49" fmla="*/ 152 h 165"/>
                <a:gd name="T50" fmla="*/ 303 w 543"/>
                <a:gd name="T51" fmla="*/ 150 h 165"/>
                <a:gd name="T52" fmla="*/ 284 w 543"/>
                <a:gd name="T53" fmla="*/ 150 h 165"/>
                <a:gd name="T54" fmla="*/ 256 w 543"/>
                <a:gd name="T55" fmla="*/ 150 h 165"/>
                <a:gd name="T56" fmla="*/ 249 w 543"/>
                <a:gd name="T57" fmla="*/ 150 h 165"/>
                <a:gd name="T58" fmla="*/ 238 w 543"/>
                <a:gd name="T59" fmla="*/ 150 h 165"/>
                <a:gd name="T60" fmla="*/ 235 w 543"/>
                <a:gd name="T61" fmla="*/ 133 h 165"/>
                <a:gd name="T62" fmla="*/ 232 w 543"/>
                <a:gd name="T63" fmla="*/ 127 h 165"/>
                <a:gd name="T64" fmla="*/ 224 w 543"/>
                <a:gd name="T65" fmla="*/ 125 h 165"/>
                <a:gd name="T66" fmla="*/ 217 w 543"/>
                <a:gd name="T67" fmla="*/ 125 h 165"/>
                <a:gd name="T68" fmla="*/ 206 w 543"/>
                <a:gd name="T69" fmla="*/ 125 h 165"/>
                <a:gd name="T70" fmla="*/ 187 w 543"/>
                <a:gd name="T71" fmla="*/ 125 h 165"/>
                <a:gd name="T72" fmla="*/ 176 w 543"/>
                <a:gd name="T73" fmla="*/ 131 h 165"/>
                <a:gd name="T74" fmla="*/ 187 w 543"/>
                <a:gd name="T75" fmla="*/ 144 h 165"/>
                <a:gd name="T76" fmla="*/ 189 w 543"/>
                <a:gd name="T77" fmla="*/ 154 h 165"/>
                <a:gd name="T78" fmla="*/ 179 w 543"/>
                <a:gd name="T79" fmla="*/ 162 h 165"/>
                <a:gd name="T80" fmla="*/ 168 w 543"/>
                <a:gd name="T81" fmla="*/ 165 h 165"/>
                <a:gd name="T82" fmla="*/ 135 w 543"/>
                <a:gd name="T83" fmla="*/ 155 h 165"/>
                <a:gd name="T84" fmla="*/ 57 w 543"/>
                <a:gd name="T85" fmla="*/ 142 h 165"/>
                <a:gd name="T86" fmla="*/ 14 w 543"/>
                <a:gd name="T87" fmla="*/ 147 h 165"/>
                <a:gd name="T88" fmla="*/ 14 w 543"/>
                <a:gd name="T89" fmla="*/ 147 h 165"/>
                <a:gd name="T90" fmla="*/ 8 w 543"/>
                <a:gd name="T91" fmla="*/ 144 h 165"/>
                <a:gd name="T92" fmla="*/ 1 w 543"/>
                <a:gd name="T93" fmla="*/ 149 h 165"/>
                <a:gd name="T94" fmla="*/ 1 w 543"/>
                <a:gd name="T95" fmla="*/ 149 h 165"/>
                <a:gd name="T96" fmla="*/ 1 w 543"/>
                <a:gd name="T97" fmla="*/ 149 h 165"/>
                <a:gd name="T98" fmla="*/ 0 w 543"/>
                <a:gd name="T99" fmla="*/ 146 h 165"/>
                <a:gd name="T100" fmla="*/ 0 w 543"/>
                <a:gd name="T101" fmla="*/ 146 h 165"/>
                <a:gd name="T102" fmla="*/ 6 w 543"/>
                <a:gd name="T103" fmla="*/ 142 h 165"/>
                <a:gd name="T104" fmla="*/ 11 w 543"/>
                <a:gd name="T105" fmla="*/ 133 h 165"/>
                <a:gd name="T106" fmla="*/ 35 w 543"/>
                <a:gd name="T107" fmla="*/ 119 h 165"/>
                <a:gd name="T108" fmla="*/ 78 w 543"/>
                <a:gd name="T109" fmla="*/ 95 h 165"/>
                <a:gd name="T110" fmla="*/ 114 w 543"/>
                <a:gd name="T111" fmla="*/ 63 h 165"/>
                <a:gd name="T112" fmla="*/ 133 w 543"/>
                <a:gd name="T113" fmla="*/ 36 h 165"/>
                <a:gd name="T114" fmla="*/ 157 w 543"/>
                <a:gd name="T115" fmla="*/ 17 h 165"/>
                <a:gd name="T116" fmla="*/ 176 w 543"/>
                <a:gd name="T117" fmla="*/ 17 h 165"/>
                <a:gd name="T118" fmla="*/ 194 w 543"/>
                <a:gd name="T119" fmla="*/ 2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3" h="165">
                  <a:moveTo>
                    <a:pt x="202" y="23"/>
                  </a:moveTo>
                  <a:lnTo>
                    <a:pt x="202" y="23"/>
                  </a:lnTo>
                  <a:lnTo>
                    <a:pt x="210" y="23"/>
                  </a:lnTo>
                  <a:lnTo>
                    <a:pt x="217" y="20"/>
                  </a:lnTo>
                  <a:lnTo>
                    <a:pt x="224" y="17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6"/>
                  </a:lnTo>
                  <a:lnTo>
                    <a:pt x="248" y="3"/>
                  </a:lnTo>
                  <a:lnTo>
                    <a:pt x="256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5" y="1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306" y="12"/>
                  </a:lnTo>
                  <a:lnTo>
                    <a:pt x="325" y="19"/>
                  </a:lnTo>
                  <a:lnTo>
                    <a:pt x="346" y="23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76" y="25"/>
                  </a:lnTo>
                  <a:lnTo>
                    <a:pt x="387" y="22"/>
                  </a:lnTo>
                  <a:lnTo>
                    <a:pt x="397" y="20"/>
                  </a:lnTo>
                  <a:lnTo>
                    <a:pt x="408" y="15"/>
                  </a:lnTo>
                  <a:lnTo>
                    <a:pt x="408" y="15"/>
                  </a:lnTo>
                  <a:lnTo>
                    <a:pt x="411" y="14"/>
                  </a:lnTo>
                  <a:lnTo>
                    <a:pt x="411" y="14"/>
                  </a:lnTo>
                  <a:lnTo>
                    <a:pt x="416" y="15"/>
                  </a:lnTo>
                  <a:lnTo>
                    <a:pt x="419" y="19"/>
                  </a:lnTo>
                  <a:lnTo>
                    <a:pt x="419" y="19"/>
                  </a:lnTo>
                  <a:lnTo>
                    <a:pt x="429" y="34"/>
                  </a:lnTo>
                  <a:lnTo>
                    <a:pt x="441" y="46"/>
                  </a:lnTo>
                  <a:lnTo>
                    <a:pt x="456" y="54"/>
                  </a:lnTo>
                  <a:lnTo>
                    <a:pt x="470" y="60"/>
                  </a:lnTo>
                  <a:lnTo>
                    <a:pt x="484" y="63"/>
                  </a:lnTo>
                  <a:lnTo>
                    <a:pt x="502" y="66"/>
                  </a:lnTo>
                  <a:lnTo>
                    <a:pt x="534" y="68"/>
                  </a:lnTo>
                  <a:lnTo>
                    <a:pt x="534" y="68"/>
                  </a:lnTo>
                  <a:lnTo>
                    <a:pt x="538" y="69"/>
                  </a:lnTo>
                  <a:lnTo>
                    <a:pt x="543" y="73"/>
                  </a:lnTo>
                  <a:lnTo>
                    <a:pt x="543" y="73"/>
                  </a:lnTo>
                  <a:lnTo>
                    <a:pt x="542" y="73"/>
                  </a:lnTo>
                  <a:lnTo>
                    <a:pt x="542" y="73"/>
                  </a:lnTo>
                  <a:lnTo>
                    <a:pt x="516" y="73"/>
                  </a:lnTo>
                  <a:lnTo>
                    <a:pt x="491" y="76"/>
                  </a:lnTo>
                  <a:lnTo>
                    <a:pt x="440" y="84"/>
                  </a:lnTo>
                  <a:lnTo>
                    <a:pt x="440" y="84"/>
                  </a:lnTo>
                  <a:lnTo>
                    <a:pt x="430" y="87"/>
                  </a:lnTo>
                  <a:lnTo>
                    <a:pt x="419" y="92"/>
                  </a:lnTo>
                  <a:lnTo>
                    <a:pt x="419" y="92"/>
                  </a:lnTo>
                  <a:lnTo>
                    <a:pt x="410" y="96"/>
                  </a:lnTo>
                  <a:lnTo>
                    <a:pt x="399" y="104"/>
                  </a:lnTo>
                  <a:lnTo>
                    <a:pt x="395" y="108"/>
                  </a:lnTo>
                  <a:lnTo>
                    <a:pt x="392" y="112"/>
                  </a:lnTo>
                  <a:lnTo>
                    <a:pt x="391" y="119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4" y="130"/>
                  </a:lnTo>
                  <a:lnTo>
                    <a:pt x="397" y="133"/>
                  </a:lnTo>
                  <a:lnTo>
                    <a:pt x="400" y="135"/>
                  </a:lnTo>
                  <a:lnTo>
                    <a:pt x="405" y="136"/>
                  </a:lnTo>
                  <a:lnTo>
                    <a:pt x="416" y="138"/>
                  </a:lnTo>
                  <a:lnTo>
                    <a:pt x="427" y="138"/>
                  </a:lnTo>
                  <a:lnTo>
                    <a:pt x="427" y="138"/>
                  </a:lnTo>
                  <a:lnTo>
                    <a:pt x="438" y="141"/>
                  </a:lnTo>
                  <a:lnTo>
                    <a:pt x="438" y="141"/>
                  </a:lnTo>
                  <a:lnTo>
                    <a:pt x="429" y="149"/>
                  </a:lnTo>
                  <a:lnTo>
                    <a:pt x="419" y="154"/>
                  </a:lnTo>
                  <a:lnTo>
                    <a:pt x="408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86" y="157"/>
                  </a:lnTo>
                  <a:lnTo>
                    <a:pt x="386" y="157"/>
                  </a:lnTo>
                  <a:lnTo>
                    <a:pt x="370" y="154"/>
                  </a:lnTo>
                  <a:lnTo>
                    <a:pt x="354" y="152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03" y="150"/>
                  </a:lnTo>
                  <a:lnTo>
                    <a:pt x="303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8" y="150"/>
                  </a:lnTo>
                  <a:lnTo>
                    <a:pt x="233" y="147"/>
                  </a:lnTo>
                  <a:lnTo>
                    <a:pt x="233" y="142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5" y="128"/>
                  </a:lnTo>
                  <a:lnTo>
                    <a:pt x="232" y="127"/>
                  </a:lnTo>
                  <a:lnTo>
                    <a:pt x="229" y="125"/>
                  </a:lnTo>
                  <a:lnTo>
                    <a:pt x="224" y="125"/>
                  </a:lnTo>
                  <a:lnTo>
                    <a:pt x="224" y="12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06" y="125"/>
                  </a:lnTo>
                  <a:lnTo>
                    <a:pt x="206" y="125"/>
                  </a:lnTo>
                  <a:lnTo>
                    <a:pt x="197" y="125"/>
                  </a:lnTo>
                  <a:lnTo>
                    <a:pt x="197" y="125"/>
                  </a:lnTo>
                  <a:lnTo>
                    <a:pt x="187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6" y="131"/>
                  </a:lnTo>
                  <a:lnTo>
                    <a:pt x="178" y="136"/>
                  </a:lnTo>
                  <a:lnTo>
                    <a:pt x="184" y="141"/>
                  </a:lnTo>
                  <a:lnTo>
                    <a:pt x="187" y="144"/>
                  </a:lnTo>
                  <a:lnTo>
                    <a:pt x="190" y="146"/>
                  </a:lnTo>
                  <a:lnTo>
                    <a:pt x="190" y="149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6" y="158"/>
                  </a:lnTo>
                  <a:lnTo>
                    <a:pt x="179" y="162"/>
                  </a:lnTo>
                  <a:lnTo>
                    <a:pt x="175" y="163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35" y="155"/>
                  </a:lnTo>
                  <a:lnTo>
                    <a:pt x="109" y="149"/>
                  </a:lnTo>
                  <a:lnTo>
                    <a:pt x="82" y="144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35" y="144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1" y="146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9" y="138"/>
                  </a:lnTo>
                  <a:lnTo>
                    <a:pt x="11" y="133"/>
                  </a:lnTo>
                  <a:lnTo>
                    <a:pt x="17" y="127"/>
                  </a:lnTo>
                  <a:lnTo>
                    <a:pt x="27" y="123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63" y="104"/>
                  </a:lnTo>
                  <a:lnTo>
                    <a:pt x="78" y="95"/>
                  </a:lnTo>
                  <a:lnTo>
                    <a:pt x="90" y="85"/>
                  </a:lnTo>
                  <a:lnTo>
                    <a:pt x="103" y="74"/>
                  </a:lnTo>
                  <a:lnTo>
                    <a:pt x="114" y="63"/>
                  </a:lnTo>
                  <a:lnTo>
                    <a:pt x="124" y="50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40" y="28"/>
                  </a:lnTo>
                  <a:lnTo>
                    <a:pt x="148" y="22"/>
                  </a:lnTo>
                  <a:lnTo>
                    <a:pt x="157" y="17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76" y="1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94" y="22"/>
                  </a:lnTo>
                  <a:lnTo>
                    <a:pt x="202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7" name="Freeform 243">
              <a:extLst>
                <a:ext uri="{FF2B5EF4-FFF2-40B4-BE49-F238E27FC236}">
                  <a16:creationId xmlns:a16="http://schemas.microsoft.com/office/drawing/2014/main" id="{EFD7CF4E-F6DC-293F-5394-E4554294E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1462 w 3571"/>
                <a:gd name="T1" fmla="*/ 24 h 1398"/>
                <a:gd name="T2" fmla="*/ 980 w 3571"/>
                <a:gd name="T3" fmla="*/ 173 h 1398"/>
                <a:gd name="T4" fmla="*/ 810 w 3571"/>
                <a:gd name="T5" fmla="*/ 204 h 1398"/>
                <a:gd name="T6" fmla="*/ 569 w 3571"/>
                <a:gd name="T7" fmla="*/ 197 h 1398"/>
                <a:gd name="T8" fmla="*/ 405 w 3571"/>
                <a:gd name="T9" fmla="*/ 126 h 1398"/>
                <a:gd name="T10" fmla="*/ 297 w 3571"/>
                <a:gd name="T11" fmla="*/ 35 h 1398"/>
                <a:gd name="T12" fmla="*/ 169 w 3571"/>
                <a:gd name="T13" fmla="*/ 21 h 1398"/>
                <a:gd name="T14" fmla="*/ 108 w 3571"/>
                <a:gd name="T15" fmla="*/ 154 h 1398"/>
                <a:gd name="T16" fmla="*/ 30 w 3571"/>
                <a:gd name="T17" fmla="*/ 294 h 1398"/>
                <a:gd name="T18" fmla="*/ 103 w 3571"/>
                <a:gd name="T19" fmla="*/ 324 h 1398"/>
                <a:gd name="T20" fmla="*/ 43 w 3571"/>
                <a:gd name="T21" fmla="*/ 396 h 1398"/>
                <a:gd name="T22" fmla="*/ 43 w 3571"/>
                <a:gd name="T23" fmla="*/ 599 h 1398"/>
                <a:gd name="T24" fmla="*/ 130 w 3571"/>
                <a:gd name="T25" fmla="*/ 631 h 1398"/>
                <a:gd name="T26" fmla="*/ 200 w 3571"/>
                <a:gd name="T27" fmla="*/ 729 h 1398"/>
                <a:gd name="T28" fmla="*/ 226 w 3571"/>
                <a:gd name="T29" fmla="*/ 832 h 1398"/>
                <a:gd name="T30" fmla="*/ 95 w 3571"/>
                <a:gd name="T31" fmla="*/ 777 h 1398"/>
                <a:gd name="T32" fmla="*/ 76 w 3571"/>
                <a:gd name="T33" fmla="*/ 863 h 1398"/>
                <a:gd name="T34" fmla="*/ 169 w 3571"/>
                <a:gd name="T35" fmla="*/ 894 h 1398"/>
                <a:gd name="T36" fmla="*/ 256 w 3571"/>
                <a:gd name="T37" fmla="*/ 983 h 1398"/>
                <a:gd name="T38" fmla="*/ 278 w 3571"/>
                <a:gd name="T39" fmla="*/ 1079 h 1398"/>
                <a:gd name="T40" fmla="*/ 319 w 3571"/>
                <a:gd name="T41" fmla="*/ 1128 h 1398"/>
                <a:gd name="T42" fmla="*/ 272 w 3571"/>
                <a:gd name="T43" fmla="*/ 1160 h 1398"/>
                <a:gd name="T44" fmla="*/ 440 w 3571"/>
                <a:gd name="T45" fmla="*/ 1150 h 1398"/>
                <a:gd name="T46" fmla="*/ 377 w 3571"/>
                <a:gd name="T47" fmla="*/ 1201 h 1398"/>
                <a:gd name="T48" fmla="*/ 437 w 3571"/>
                <a:gd name="T49" fmla="*/ 1212 h 1398"/>
                <a:gd name="T50" fmla="*/ 523 w 3571"/>
                <a:gd name="T51" fmla="*/ 1207 h 1398"/>
                <a:gd name="T52" fmla="*/ 623 w 3571"/>
                <a:gd name="T53" fmla="*/ 1257 h 1398"/>
                <a:gd name="T54" fmla="*/ 833 w 3571"/>
                <a:gd name="T55" fmla="*/ 1323 h 1398"/>
                <a:gd name="T56" fmla="*/ 912 w 3571"/>
                <a:gd name="T57" fmla="*/ 1291 h 1398"/>
                <a:gd name="T58" fmla="*/ 1066 w 3571"/>
                <a:gd name="T59" fmla="*/ 1214 h 1398"/>
                <a:gd name="T60" fmla="*/ 1381 w 3571"/>
                <a:gd name="T61" fmla="*/ 1376 h 1398"/>
                <a:gd name="T62" fmla="*/ 1543 w 3571"/>
                <a:gd name="T63" fmla="*/ 1331 h 1398"/>
                <a:gd name="T64" fmla="*/ 1649 w 3571"/>
                <a:gd name="T65" fmla="*/ 1222 h 1398"/>
                <a:gd name="T66" fmla="*/ 1838 w 3571"/>
                <a:gd name="T67" fmla="*/ 1260 h 1398"/>
                <a:gd name="T68" fmla="*/ 1944 w 3571"/>
                <a:gd name="T69" fmla="*/ 1183 h 1398"/>
                <a:gd name="T70" fmla="*/ 1917 w 3571"/>
                <a:gd name="T71" fmla="*/ 1326 h 1398"/>
                <a:gd name="T72" fmla="*/ 2006 w 3571"/>
                <a:gd name="T73" fmla="*/ 1382 h 1398"/>
                <a:gd name="T74" fmla="*/ 2037 w 3571"/>
                <a:gd name="T75" fmla="*/ 1279 h 1398"/>
                <a:gd name="T76" fmla="*/ 2164 w 3571"/>
                <a:gd name="T77" fmla="*/ 1217 h 1398"/>
                <a:gd name="T78" fmla="*/ 2413 w 3571"/>
                <a:gd name="T79" fmla="*/ 1174 h 1398"/>
                <a:gd name="T80" fmla="*/ 2669 w 3571"/>
                <a:gd name="T81" fmla="*/ 1193 h 1398"/>
                <a:gd name="T82" fmla="*/ 2966 w 3571"/>
                <a:gd name="T83" fmla="*/ 1122 h 1398"/>
                <a:gd name="T84" fmla="*/ 3141 w 3571"/>
                <a:gd name="T85" fmla="*/ 1109 h 1398"/>
                <a:gd name="T86" fmla="*/ 3244 w 3571"/>
                <a:gd name="T87" fmla="*/ 1066 h 1398"/>
                <a:gd name="T88" fmla="*/ 3474 w 3571"/>
                <a:gd name="T89" fmla="*/ 1080 h 1398"/>
                <a:gd name="T90" fmla="*/ 3547 w 3571"/>
                <a:gd name="T91" fmla="*/ 1071 h 1398"/>
                <a:gd name="T92" fmla="*/ 3455 w 3571"/>
                <a:gd name="T93" fmla="*/ 926 h 1398"/>
                <a:gd name="T94" fmla="*/ 3420 w 3571"/>
                <a:gd name="T95" fmla="*/ 721 h 1398"/>
                <a:gd name="T96" fmla="*/ 3387 w 3571"/>
                <a:gd name="T97" fmla="*/ 599 h 1398"/>
                <a:gd name="T98" fmla="*/ 3436 w 3571"/>
                <a:gd name="T99" fmla="*/ 558 h 1398"/>
                <a:gd name="T100" fmla="*/ 3385 w 3571"/>
                <a:gd name="T101" fmla="*/ 481 h 1398"/>
                <a:gd name="T102" fmla="*/ 3257 w 3571"/>
                <a:gd name="T103" fmla="*/ 381 h 1398"/>
                <a:gd name="T104" fmla="*/ 3198 w 3571"/>
                <a:gd name="T105" fmla="*/ 223 h 1398"/>
                <a:gd name="T106" fmla="*/ 3045 w 3571"/>
                <a:gd name="T107" fmla="*/ 145 h 1398"/>
                <a:gd name="T108" fmla="*/ 2901 w 3571"/>
                <a:gd name="T109" fmla="*/ 153 h 1398"/>
                <a:gd name="T110" fmla="*/ 2658 w 3571"/>
                <a:gd name="T111" fmla="*/ 240 h 1398"/>
                <a:gd name="T112" fmla="*/ 2354 w 3571"/>
                <a:gd name="T113" fmla="*/ 245 h 1398"/>
                <a:gd name="T114" fmla="*/ 2143 w 3571"/>
                <a:gd name="T115" fmla="*/ 223 h 1398"/>
                <a:gd name="T116" fmla="*/ 1967 w 3571"/>
                <a:gd name="T117" fmla="*/ 161 h 1398"/>
                <a:gd name="T118" fmla="*/ 1830 w 3571"/>
                <a:gd name="T119" fmla="*/ 83 h 1398"/>
                <a:gd name="T120" fmla="*/ 1674 w 3571"/>
                <a:gd name="T121" fmla="*/ 64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8" name="Freeform 244">
              <a:extLst>
                <a:ext uri="{FF2B5EF4-FFF2-40B4-BE49-F238E27FC236}">
                  <a16:creationId xmlns:a16="http://schemas.microsoft.com/office/drawing/2014/main" id="{93676A0D-42DC-93A9-7F41-BCA0F30C00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" y="3673"/>
              <a:ext cx="4" cy="2"/>
            </a:xfrm>
            <a:custGeom>
              <a:avLst/>
              <a:gdLst>
                <a:gd name="T0" fmla="*/ 0 w 8"/>
                <a:gd name="T1" fmla="*/ 2 h 5"/>
                <a:gd name="T2" fmla="*/ 0 w 8"/>
                <a:gd name="T3" fmla="*/ 2 h 5"/>
                <a:gd name="T4" fmla="*/ 0 w 8"/>
                <a:gd name="T5" fmla="*/ 2 h 5"/>
                <a:gd name="T6" fmla="*/ 1 w 8"/>
                <a:gd name="T7" fmla="*/ 5 h 5"/>
                <a:gd name="T8" fmla="*/ 1 w 8"/>
                <a:gd name="T9" fmla="*/ 5 h 5"/>
                <a:gd name="T10" fmla="*/ 1 w 8"/>
                <a:gd name="T11" fmla="*/ 5 h 5"/>
                <a:gd name="T12" fmla="*/ 0 w 8"/>
                <a:gd name="T13" fmla="*/ 2 h 5"/>
                <a:gd name="T14" fmla="*/ 8 w 8"/>
                <a:gd name="T15" fmla="*/ 0 h 5"/>
                <a:gd name="T16" fmla="*/ 8 w 8"/>
                <a:gd name="T17" fmla="*/ 0 h 5"/>
                <a:gd name="T18" fmla="*/ 1 w 8"/>
                <a:gd name="T19" fmla="*/ 5 h 5"/>
                <a:gd name="T20" fmla="*/ 1 w 8"/>
                <a:gd name="T21" fmla="*/ 5 h 5"/>
                <a:gd name="T22" fmla="*/ 1 w 8"/>
                <a:gd name="T23" fmla="*/ 5 h 5"/>
                <a:gd name="T24" fmla="*/ 1 w 8"/>
                <a:gd name="T25" fmla="*/ 5 h 5"/>
                <a:gd name="T26" fmla="*/ 1 w 8"/>
                <a:gd name="T27" fmla="*/ 5 h 5"/>
                <a:gd name="T28" fmla="*/ 1 w 8"/>
                <a:gd name="T29" fmla="*/ 5 h 5"/>
                <a:gd name="T30" fmla="*/ 8 w 8"/>
                <a:gd name="T31" fmla="*/ 0 h 5"/>
                <a:gd name="T32" fmla="*/ 8 w 8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5D9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9" name="Freeform 245">
              <a:extLst>
                <a:ext uri="{FF2B5EF4-FFF2-40B4-BE49-F238E27FC236}">
                  <a16:creationId xmlns:a16="http://schemas.microsoft.com/office/drawing/2014/main" id="{C3716C59-A42B-A4FC-0BE5-E57F7C636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0" name="Freeform 246">
              <a:extLst>
                <a:ext uri="{FF2B5EF4-FFF2-40B4-BE49-F238E27FC236}">
                  <a16:creationId xmlns:a16="http://schemas.microsoft.com/office/drawing/2014/main" id="{3C4CB1E8-0AC7-E640-D66D-351BDD269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" y="3673"/>
              <a:ext cx="3" cy="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0 w 7"/>
                <a:gd name="T5" fmla="*/ 5 h 5"/>
                <a:gd name="T6" fmla="*/ 0 w 7"/>
                <a:gd name="T7" fmla="*/ 5 h 5"/>
                <a:gd name="T8" fmla="*/ 0 w 7"/>
                <a:gd name="T9" fmla="*/ 5 h 5"/>
                <a:gd name="T10" fmla="*/ 0 w 7"/>
                <a:gd name="T11" fmla="*/ 5 h 5"/>
                <a:gd name="T12" fmla="*/ 0 w 7"/>
                <a:gd name="T13" fmla="*/ 5 h 5"/>
                <a:gd name="T14" fmla="*/ 0 w 7"/>
                <a:gd name="T15" fmla="*/ 5 h 5"/>
                <a:gd name="T16" fmla="*/ 7 w 7"/>
                <a:gd name="T17" fmla="*/ 0 h 5"/>
                <a:gd name="T18" fmla="*/ 7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1" name="Freeform 247">
              <a:extLst>
                <a:ext uri="{FF2B5EF4-FFF2-40B4-BE49-F238E27FC236}">
                  <a16:creationId xmlns:a16="http://schemas.microsoft.com/office/drawing/2014/main" id="{22E327CD-20DD-502C-3C4F-C0747B7D7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" y="509"/>
              <a:ext cx="872" cy="1027"/>
            </a:xfrm>
            <a:custGeom>
              <a:avLst/>
              <a:gdLst>
                <a:gd name="T0" fmla="*/ 1469 w 1743"/>
                <a:gd name="T1" fmla="*/ 1246 h 2053"/>
                <a:gd name="T2" fmla="*/ 1539 w 1743"/>
                <a:gd name="T3" fmla="*/ 1180 h 2053"/>
                <a:gd name="T4" fmla="*/ 1444 w 1743"/>
                <a:gd name="T5" fmla="*/ 1086 h 2053"/>
                <a:gd name="T6" fmla="*/ 1406 w 1743"/>
                <a:gd name="T7" fmla="*/ 1033 h 2053"/>
                <a:gd name="T8" fmla="*/ 1380 w 1743"/>
                <a:gd name="T9" fmla="*/ 952 h 2053"/>
                <a:gd name="T10" fmla="*/ 1372 w 1743"/>
                <a:gd name="T11" fmla="*/ 867 h 2053"/>
                <a:gd name="T12" fmla="*/ 1396 w 1743"/>
                <a:gd name="T13" fmla="*/ 795 h 2053"/>
                <a:gd name="T14" fmla="*/ 1242 w 1743"/>
                <a:gd name="T15" fmla="*/ 614 h 2053"/>
                <a:gd name="T16" fmla="*/ 1334 w 1743"/>
                <a:gd name="T17" fmla="*/ 457 h 2053"/>
                <a:gd name="T18" fmla="*/ 1131 w 1743"/>
                <a:gd name="T19" fmla="*/ 355 h 2053"/>
                <a:gd name="T20" fmla="*/ 1109 w 1743"/>
                <a:gd name="T21" fmla="*/ 241 h 2053"/>
                <a:gd name="T22" fmla="*/ 1085 w 1743"/>
                <a:gd name="T23" fmla="*/ 203 h 2053"/>
                <a:gd name="T24" fmla="*/ 1167 w 1743"/>
                <a:gd name="T25" fmla="*/ 87 h 2053"/>
                <a:gd name="T26" fmla="*/ 986 w 1743"/>
                <a:gd name="T27" fmla="*/ 15 h 2053"/>
                <a:gd name="T28" fmla="*/ 872 w 1743"/>
                <a:gd name="T29" fmla="*/ 31 h 2053"/>
                <a:gd name="T30" fmla="*/ 713 w 1743"/>
                <a:gd name="T31" fmla="*/ 81 h 2053"/>
                <a:gd name="T32" fmla="*/ 689 w 1743"/>
                <a:gd name="T33" fmla="*/ 212 h 2053"/>
                <a:gd name="T34" fmla="*/ 610 w 1743"/>
                <a:gd name="T35" fmla="*/ 268 h 2053"/>
                <a:gd name="T36" fmla="*/ 429 w 1743"/>
                <a:gd name="T37" fmla="*/ 244 h 2053"/>
                <a:gd name="T38" fmla="*/ 278 w 1743"/>
                <a:gd name="T39" fmla="*/ 274 h 2053"/>
                <a:gd name="T40" fmla="*/ 56 w 1743"/>
                <a:gd name="T41" fmla="*/ 157 h 2053"/>
                <a:gd name="T42" fmla="*/ 2 w 1743"/>
                <a:gd name="T43" fmla="*/ 192 h 2053"/>
                <a:gd name="T44" fmla="*/ 272 w 1743"/>
                <a:gd name="T45" fmla="*/ 293 h 2053"/>
                <a:gd name="T46" fmla="*/ 418 w 1743"/>
                <a:gd name="T47" fmla="*/ 401 h 2053"/>
                <a:gd name="T48" fmla="*/ 442 w 1743"/>
                <a:gd name="T49" fmla="*/ 501 h 2053"/>
                <a:gd name="T50" fmla="*/ 486 w 1743"/>
                <a:gd name="T51" fmla="*/ 601 h 2053"/>
                <a:gd name="T52" fmla="*/ 478 w 1743"/>
                <a:gd name="T53" fmla="*/ 727 h 2053"/>
                <a:gd name="T54" fmla="*/ 613 w 1743"/>
                <a:gd name="T55" fmla="*/ 852 h 2053"/>
                <a:gd name="T56" fmla="*/ 716 w 1743"/>
                <a:gd name="T57" fmla="*/ 919 h 2053"/>
                <a:gd name="T58" fmla="*/ 710 w 1743"/>
                <a:gd name="T59" fmla="*/ 1005 h 2053"/>
                <a:gd name="T60" fmla="*/ 605 w 1743"/>
                <a:gd name="T61" fmla="*/ 1051 h 2053"/>
                <a:gd name="T62" fmla="*/ 465 w 1743"/>
                <a:gd name="T63" fmla="*/ 1170 h 2053"/>
                <a:gd name="T64" fmla="*/ 410 w 1743"/>
                <a:gd name="T65" fmla="*/ 1211 h 2053"/>
                <a:gd name="T66" fmla="*/ 368 w 1743"/>
                <a:gd name="T67" fmla="*/ 1248 h 2053"/>
                <a:gd name="T68" fmla="*/ 294 w 1743"/>
                <a:gd name="T69" fmla="*/ 1310 h 2053"/>
                <a:gd name="T70" fmla="*/ 273 w 1743"/>
                <a:gd name="T71" fmla="*/ 1318 h 2053"/>
                <a:gd name="T72" fmla="*/ 245 w 1743"/>
                <a:gd name="T73" fmla="*/ 1345 h 2053"/>
                <a:gd name="T74" fmla="*/ 179 w 1743"/>
                <a:gd name="T75" fmla="*/ 1351 h 2053"/>
                <a:gd name="T76" fmla="*/ 135 w 1743"/>
                <a:gd name="T77" fmla="*/ 1437 h 2053"/>
                <a:gd name="T78" fmla="*/ 167 w 1743"/>
                <a:gd name="T79" fmla="*/ 1562 h 2053"/>
                <a:gd name="T80" fmla="*/ 210 w 1743"/>
                <a:gd name="T81" fmla="*/ 1686 h 2053"/>
                <a:gd name="T82" fmla="*/ 191 w 1743"/>
                <a:gd name="T83" fmla="*/ 1801 h 2053"/>
                <a:gd name="T84" fmla="*/ 206 w 1743"/>
                <a:gd name="T85" fmla="*/ 1897 h 2053"/>
                <a:gd name="T86" fmla="*/ 281 w 1743"/>
                <a:gd name="T87" fmla="*/ 1901 h 2053"/>
                <a:gd name="T88" fmla="*/ 310 w 1743"/>
                <a:gd name="T89" fmla="*/ 1939 h 2053"/>
                <a:gd name="T90" fmla="*/ 311 w 1743"/>
                <a:gd name="T91" fmla="*/ 1917 h 2053"/>
                <a:gd name="T92" fmla="*/ 354 w 1743"/>
                <a:gd name="T93" fmla="*/ 1939 h 2053"/>
                <a:gd name="T94" fmla="*/ 343 w 1743"/>
                <a:gd name="T95" fmla="*/ 1964 h 2053"/>
                <a:gd name="T96" fmla="*/ 410 w 1743"/>
                <a:gd name="T97" fmla="*/ 1953 h 2053"/>
                <a:gd name="T98" fmla="*/ 391 w 1743"/>
                <a:gd name="T99" fmla="*/ 1967 h 2053"/>
                <a:gd name="T100" fmla="*/ 435 w 1743"/>
                <a:gd name="T101" fmla="*/ 2015 h 2053"/>
                <a:gd name="T102" fmla="*/ 496 w 1743"/>
                <a:gd name="T103" fmla="*/ 2045 h 2053"/>
                <a:gd name="T104" fmla="*/ 675 w 1743"/>
                <a:gd name="T105" fmla="*/ 2005 h 2053"/>
                <a:gd name="T106" fmla="*/ 794 w 1743"/>
                <a:gd name="T107" fmla="*/ 1972 h 2053"/>
                <a:gd name="T108" fmla="*/ 907 w 1743"/>
                <a:gd name="T109" fmla="*/ 1958 h 2053"/>
                <a:gd name="T110" fmla="*/ 972 w 1743"/>
                <a:gd name="T111" fmla="*/ 1928 h 2053"/>
                <a:gd name="T112" fmla="*/ 1117 w 1743"/>
                <a:gd name="T113" fmla="*/ 1905 h 2053"/>
                <a:gd name="T114" fmla="*/ 1183 w 1743"/>
                <a:gd name="T115" fmla="*/ 1912 h 2053"/>
                <a:gd name="T116" fmla="*/ 1350 w 1743"/>
                <a:gd name="T117" fmla="*/ 1785 h 2053"/>
                <a:gd name="T118" fmla="*/ 1739 w 1743"/>
                <a:gd name="T119" fmla="*/ 1408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3" h="2053">
                  <a:moveTo>
                    <a:pt x="1708" y="1375"/>
                  </a:moveTo>
                  <a:lnTo>
                    <a:pt x="1708" y="1375"/>
                  </a:lnTo>
                  <a:lnTo>
                    <a:pt x="1676" y="1354"/>
                  </a:lnTo>
                  <a:lnTo>
                    <a:pt x="1644" y="1335"/>
                  </a:lnTo>
                  <a:lnTo>
                    <a:pt x="1644" y="1335"/>
                  </a:lnTo>
                  <a:lnTo>
                    <a:pt x="1625" y="1326"/>
                  </a:lnTo>
                  <a:lnTo>
                    <a:pt x="1604" y="1316"/>
                  </a:lnTo>
                  <a:lnTo>
                    <a:pt x="1565" y="1300"/>
                  </a:lnTo>
                  <a:lnTo>
                    <a:pt x="1525" y="1283"/>
                  </a:lnTo>
                  <a:lnTo>
                    <a:pt x="1506" y="1272"/>
                  </a:lnTo>
                  <a:lnTo>
                    <a:pt x="1487" y="1261"/>
                  </a:lnTo>
                  <a:lnTo>
                    <a:pt x="1487" y="1261"/>
                  </a:lnTo>
                  <a:lnTo>
                    <a:pt x="1480" y="1257"/>
                  </a:lnTo>
                  <a:lnTo>
                    <a:pt x="1474" y="1253"/>
                  </a:lnTo>
                  <a:lnTo>
                    <a:pt x="1469" y="1246"/>
                  </a:lnTo>
                  <a:lnTo>
                    <a:pt x="1469" y="1243"/>
                  </a:lnTo>
                  <a:lnTo>
                    <a:pt x="1468" y="1238"/>
                  </a:lnTo>
                  <a:lnTo>
                    <a:pt x="1468" y="1238"/>
                  </a:lnTo>
                  <a:lnTo>
                    <a:pt x="1468" y="1234"/>
                  </a:lnTo>
                  <a:lnTo>
                    <a:pt x="1469" y="1230"/>
                  </a:lnTo>
                  <a:lnTo>
                    <a:pt x="1472" y="1229"/>
                  </a:lnTo>
                  <a:lnTo>
                    <a:pt x="1476" y="1227"/>
                  </a:lnTo>
                  <a:lnTo>
                    <a:pt x="1482" y="1224"/>
                  </a:lnTo>
                  <a:lnTo>
                    <a:pt x="1488" y="1222"/>
                  </a:lnTo>
                  <a:lnTo>
                    <a:pt x="1488" y="1222"/>
                  </a:lnTo>
                  <a:lnTo>
                    <a:pt x="1506" y="1211"/>
                  </a:lnTo>
                  <a:lnTo>
                    <a:pt x="1523" y="1200"/>
                  </a:lnTo>
                  <a:lnTo>
                    <a:pt x="1530" y="1194"/>
                  </a:lnTo>
                  <a:lnTo>
                    <a:pt x="1536" y="1188"/>
                  </a:lnTo>
                  <a:lnTo>
                    <a:pt x="1539" y="1180"/>
                  </a:lnTo>
                  <a:lnTo>
                    <a:pt x="1541" y="1168"/>
                  </a:lnTo>
                  <a:lnTo>
                    <a:pt x="1541" y="1168"/>
                  </a:lnTo>
                  <a:lnTo>
                    <a:pt x="1539" y="1159"/>
                  </a:lnTo>
                  <a:lnTo>
                    <a:pt x="1536" y="1149"/>
                  </a:lnTo>
                  <a:lnTo>
                    <a:pt x="1530" y="1143"/>
                  </a:lnTo>
                  <a:lnTo>
                    <a:pt x="1523" y="1137"/>
                  </a:lnTo>
                  <a:lnTo>
                    <a:pt x="1514" y="1132"/>
                  </a:lnTo>
                  <a:lnTo>
                    <a:pt x="1504" y="1129"/>
                  </a:lnTo>
                  <a:lnTo>
                    <a:pt x="1485" y="1122"/>
                  </a:lnTo>
                  <a:lnTo>
                    <a:pt x="1485" y="1122"/>
                  </a:lnTo>
                  <a:lnTo>
                    <a:pt x="1472" y="1116"/>
                  </a:lnTo>
                  <a:lnTo>
                    <a:pt x="1460" y="1108"/>
                  </a:lnTo>
                  <a:lnTo>
                    <a:pt x="1450" y="1099"/>
                  </a:lnTo>
                  <a:lnTo>
                    <a:pt x="1444" y="1086"/>
                  </a:lnTo>
                  <a:lnTo>
                    <a:pt x="1444" y="1086"/>
                  </a:lnTo>
                  <a:lnTo>
                    <a:pt x="1442" y="1080"/>
                  </a:lnTo>
                  <a:lnTo>
                    <a:pt x="1441" y="1073"/>
                  </a:lnTo>
                  <a:lnTo>
                    <a:pt x="1442" y="1068"/>
                  </a:lnTo>
                  <a:lnTo>
                    <a:pt x="1444" y="1062"/>
                  </a:lnTo>
                  <a:lnTo>
                    <a:pt x="1450" y="1053"/>
                  </a:lnTo>
                  <a:lnTo>
                    <a:pt x="1460" y="1043"/>
                  </a:lnTo>
                  <a:lnTo>
                    <a:pt x="1460" y="1043"/>
                  </a:lnTo>
                  <a:lnTo>
                    <a:pt x="1450" y="1040"/>
                  </a:lnTo>
                  <a:lnTo>
                    <a:pt x="1445" y="1038"/>
                  </a:lnTo>
                  <a:lnTo>
                    <a:pt x="1441" y="1038"/>
                  </a:lnTo>
                  <a:lnTo>
                    <a:pt x="1441" y="1038"/>
                  </a:lnTo>
                  <a:lnTo>
                    <a:pt x="1431" y="1038"/>
                  </a:lnTo>
                  <a:lnTo>
                    <a:pt x="1423" y="1038"/>
                  </a:lnTo>
                  <a:lnTo>
                    <a:pt x="1414" y="1037"/>
                  </a:lnTo>
                  <a:lnTo>
                    <a:pt x="1406" y="1033"/>
                  </a:lnTo>
                  <a:lnTo>
                    <a:pt x="1398" y="1029"/>
                  </a:lnTo>
                  <a:lnTo>
                    <a:pt x="1391" y="1024"/>
                  </a:lnTo>
                  <a:lnTo>
                    <a:pt x="1377" y="1011"/>
                  </a:lnTo>
                  <a:lnTo>
                    <a:pt x="1377" y="1011"/>
                  </a:lnTo>
                  <a:lnTo>
                    <a:pt x="1372" y="1005"/>
                  </a:lnTo>
                  <a:lnTo>
                    <a:pt x="1369" y="999"/>
                  </a:lnTo>
                  <a:lnTo>
                    <a:pt x="1368" y="992"/>
                  </a:lnTo>
                  <a:lnTo>
                    <a:pt x="1368" y="986"/>
                  </a:lnTo>
                  <a:lnTo>
                    <a:pt x="1369" y="979"/>
                  </a:lnTo>
                  <a:lnTo>
                    <a:pt x="1371" y="973"/>
                  </a:lnTo>
                  <a:lnTo>
                    <a:pt x="1380" y="960"/>
                  </a:lnTo>
                  <a:lnTo>
                    <a:pt x="1380" y="960"/>
                  </a:lnTo>
                  <a:lnTo>
                    <a:pt x="1382" y="957"/>
                  </a:lnTo>
                  <a:lnTo>
                    <a:pt x="1382" y="954"/>
                  </a:lnTo>
                  <a:lnTo>
                    <a:pt x="1380" y="952"/>
                  </a:lnTo>
                  <a:lnTo>
                    <a:pt x="1379" y="949"/>
                  </a:lnTo>
                  <a:lnTo>
                    <a:pt x="1379" y="949"/>
                  </a:lnTo>
                  <a:lnTo>
                    <a:pt x="1372" y="943"/>
                  </a:lnTo>
                  <a:lnTo>
                    <a:pt x="1369" y="937"/>
                  </a:lnTo>
                  <a:lnTo>
                    <a:pt x="1366" y="930"/>
                  </a:lnTo>
                  <a:lnTo>
                    <a:pt x="1366" y="924"/>
                  </a:lnTo>
                  <a:lnTo>
                    <a:pt x="1368" y="916"/>
                  </a:lnTo>
                  <a:lnTo>
                    <a:pt x="1369" y="910"/>
                  </a:lnTo>
                  <a:lnTo>
                    <a:pt x="1376" y="895"/>
                  </a:lnTo>
                  <a:lnTo>
                    <a:pt x="1376" y="895"/>
                  </a:lnTo>
                  <a:lnTo>
                    <a:pt x="1379" y="887"/>
                  </a:lnTo>
                  <a:lnTo>
                    <a:pt x="1379" y="881"/>
                  </a:lnTo>
                  <a:lnTo>
                    <a:pt x="1377" y="873"/>
                  </a:lnTo>
                  <a:lnTo>
                    <a:pt x="1372" y="867"/>
                  </a:lnTo>
                  <a:lnTo>
                    <a:pt x="1372" y="867"/>
                  </a:lnTo>
                  <a:lnTo>
                    <a:pt x="1369" y="862"/>
                  </a:lnTo>
                  <a:lnTo>
                    <a:pt x="1368" y="857"/>
                  </a:lnTo>
                  <a:lnTo>
                    <a:pt x="1366" y="852"/>
                  </a:lnTo>
                  <a:lnTo>
                    <a:pt x="1368" y="849"/>
                  </a:lnTo>
                  <a:lnTo>
                    <a:pt x="1369" y="846"/>
                  </a:lnTo>
                  <a:lnTo>
                    <a:pt x="1372" y="843"/>
                  </a:lnTo>
                  <a:lnTo>
                    <a:pt x="1382" y="841"/>
                  </a:lnTo>
                  <a:lnTo>
                    <a:pt x="1382" y="841"/>
                  </a:lnTo>
                  <a:lnTo>
                    <a:pt x="1395" y="838"/>
                  </a:lnTo>
                  <a:lnTo>
                    <a:pt x="1404" y="835"/>
                  </a:lnTo>
                  <a:lnTo>
                    <a:pt x="1409" y="830"/>
                  </a:lnTo>
                  <a:lnTo>
                    <a:pt x="1411" y="825"/>
                  </a:lnTo>
                  <a:lnTo>
                    <a:pt x="1411" y="819"/>
                  </a:lnTo>
                  <a:lnTo>
                    <a:pt x="1407" y="811"/>
                  </a:lnTo>
                  <a:lnTo>
                    <a:pt x="1396" y="795"/>
                  </a:lnTo>
                  <a:lnTo>
                    <a:pt x="1396" y="795"/>
                  </a:lnTo>
                  <a:lnTo>
                    <a:pt x="1387" y="783"/>
                  </a:lnTo>
                  <a:lnTo>
                    <a:pt x="1382" y="776"/>
                  </a:lnTo>
                  <a:lnTo>
                    <a:pt x="1377" y="770"/>
                  </a:lnTo>
                  <a:lnTo>
                    <a:pt x="1377" y="770"/>
                  </a:lnTo>
                  <a:lnTo>
                    <a:pt x="1360" y="757"/>
                  </a:lnTo>
                  <a:lnTo>
                    <a:pt x="1344" y="741"/>
                  </a:lnTo>
                  <a:lnTo>
                    <a:pt x="1328" y="724"/>
                  </a:lnTo>
                  <a:lnTo>
                    <a:pt x="1315" y="706"/>
                  </a:lnTo>
                  <a:lnTo>
                    <a:pt x="1288" y="671"/>
                  </a:lnTo>
                  <a:lnTo>
                    <a:pt x="1274" y="654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48" y="625"/>
                  </a:lnTo>
                  <a:lnTo>
                    <a:pt x="1242" y="614"/>
                  </a:lnTo>
                  <a:lnTo>
                    <a:pt x="1237" y="603"/>
                  </a:lnTo>
                  <a:lnTo>
                    <a:pt x="1237" y="590"/>
                  </a:lnTo>
                  <a:lnTo>
                    <a:pt x="1239" y="579"/>
                  </a:lnTo>
                  <a:lnTo>
                    <a:pt x="1244" y="568"/>
                  </a:lnTo>
                  <a:lnTo>
                    <a:pt x="1252" y="557"/>
                  </a:lnTo>
                  <a:lnTo>
                    <a:pt x="1261" y="546"/>
                  </a:lnTo>
                  <a:lnTo>
                    <a:pt x="1261" y="546"/>
                  </a:lnTo>
                  <a:lnTo>
                    <a:pt x="1295" y="516"/>
                  </a:lnTo>
                  <a:lnTo>
                    <a:pt x="1328" y="486"/>
                  </a:lnTo>
                  <a:lnTo>
                    <a:pt x="1328" y="486"/>
                  </a:lnTo>
                  <a:lnTo>
                    <a:pt x="1336" y="476"/>
                  </a:lnTo>
                  <a:lnTo>
                    <a:pt x="1337" y="471"/>
                  </a:lnTo>
                  <a:lnTo>
                    <a:pt x="1337" y="466"/>
                  </a:lnTo>
                  <a:lnTo>
                    <a:pt x="1337" y="462"/>
                  </a:lnTo>
                  <a:lnTo>
                    <a:pt x="1334" y="457"/>
                  </a:lnTo>
                  <a:lnTo>
                    <a:pt x="1329" y="452"/>
                  </a:lnTo>
                  <a:lnTo>
                    <a:pt x="1323" y="446"/>
                  </a:lnTo>
                  <a:lnTo>
                    <a:pt x="1323" y="446"/>
                  </a:lnTo>
                  <a:lnTo>
                    <a:pt x="1288" y="422"/>
                  </a:lnTo>
                  <a:lnTo>
                    <a:pt x="1271" y="409"/>
                  </a:lnTo>
                  <a:lnTo>
                    <a:pt x="1252" y="400"/>
                  </a:lnTo>
                  <a:lnTo>
                    <a:pt x="1233" y="390"/>
                  </a:lnTo>
                  <a:lnTo>
                    <a:pt x="1214" y="382"/>
                  </a:lnTo>
                  <a:lnTo>
                    <a:pt x="1193" y="376"/>
                  </a:lnTo>
                  <a:lnTo>
                    <a:pt x="1171" y="371"/>
                  </a:lnTo>
                  <a:lnTo>
                    <a:pt x="1171" y="371"/>
                  </a:lnTo>
                  <a:lnTo>
                    <a:pt x="1160" y="368"/>
                  </a:lnTo>
                  <a:lnTo>
                    <a:pt x="1150" y="365"/>
                  </a:lnTo>
                  <a:lnTo>
                    <a:pt x="1140" y="360"/>
                  </a:lnTo>
                  <a:lnTo>
                    <a:pt x="1131" y="355"/>
                  </a:lnTo>
                  <a:lnTo>
                    <a:pt x="1125" y="349"/>
                  </a:lnTo>
                  <a:lnTo>
                    <a:pt x="1118" y="343"/>
                  </a:lnTo>
                  <a:lnTo>
                    <a:pt x="1112" y="336"/>
                  </a:lnTo>
                  <a:lnTo>
                    <a:pt x="1107" y="328"/>
                  </a:lnTo>
                  <a:lnTo>
                    <a:pt x="1104" y="320"/>
                  </a:lnTo>
                  <a:lnTo>
                    <a:pt x="1101" y="312"/>
                  </a:lnTo>
                  <a:lnTo>
                    <a:pt x="1099" y="303"/>
                  </a:lnTo>
                  <a:lnTo>
                    <a:pt x="1099" y="293"/>
                  </a:lnTo>
                  <a:lnTo>
                    <a:pt x="1099" y="284"/>
                  </a:lnTo>
                  <a:lnTo>
                    <a:pt x="1101" y="273"/>
                  </a:lnTo>
                  <a:lnTo>
                    <a:pt x="1104" y="262"/>
                  </a:lnTo>
                  <a:lnTo>
                    <a:pt x="1107" y="252"/>
                  </a:lnTo>
                  <a:lnTo>
                    <a:pt x="1107" y="252"/>
                  </a:lnTo>
                  <a:lnTo>
                    <a:pt x="1109" y="246"/>
                  </a:lnTo>
                  <a:lnTo>
                    <a:pt x="1109" y="241"/>
                  </a:lnTo>
                  <a:lnTo>
                    <a:pt x="1109" y="238"/>
                  </a:lnTo>
                  <a:lnTo>
                    <a:pt x="1107" y="236"/>
                  </a:lnTo>
                  <a:lnTo>
                    <a:pt x="1101" y="235"/>
                  </a:lnTo>
                  <a:lnTo>
                    <a:pt x="1093" y="235"/>
                  </a:lnTo>
                  <a:lnTo>
                    <a:pt x="1093" y="235"/>
                  </a:lnTo>
                  <a:lnTo>
                    <a:pt x="1086" y="233"/>
                  </a:lnTo>
                  <a:lnTo>
                    <a:pt x="1080" y="231"/>
                  </a:lnTo>
                  <a:lnTo>
                    <a:pt x="1077" y="227"/>
                  </a:lnTo>
                  <a:lnTo>
                    <a:pt x="1075" y="220"/>
                  </a:lnTo>
                  <a:lnTo>
                    <a:pt x="1075" y="220"/>
                  </a:lnTo>
                  <a:lnTo>
                    <a:pt x="1075" y="214"/>
                  </a:lnTo>
                  <a:lnTo>
                    <a:pt x="1077" y="208"/>
                  </a:lnTo>
                  <a:lnTo>
                    <a:pt x="1080" y="204"/>
                  </a:lnTo>
                  <a:lnTo>
                    <a:pt x="1085" y="203"/>
                  </a:lnTo>
                  <a:lnTo>
                    <a:pt x="1085" y="203"/>
                  </a:lnTo>
                  <a:lnTo>
                    <a:pt x="1098" y="201"/>
                  </a:lnTo>
                  <a:lnTo>
                    <a:pt x="1109" y="196"/>
                  </a:lnTo>
                  <a:lnTo>
                    <a:pt x="1115" y="190"/>
                  </a:lnTo>
                  <a:lnTo>
                    <a:pt x="1121" y="182"/>
                  </a:lnTo>
                  <a:lnTo>
                    <a:pt x="1126" y="173"/>
                  </a:lnTo>
                  <a:lnTo>
                    <a:pt x="1129" y="163"/>
                  </a:lnTo>
                  <a:lnTo>
                    <a:pt x="1136" y="144"/>
                  </a:lnTo>
                  <a:lnTo>
                    <a:pt x="1136" y="144"/>
                  </a:lnTo>
                  <a:lnTo>
                    <a:pt x="1140" y="135"/>
                  </a:lnTo>
                  <a:lnTo>
                    <a:pt x="1148" y="125"/>
                  </a:lnTo>
                  <a:lnTo>
                    <a:pt x="1148" y="125"/>
                  </a:lnTo>
                  <a:lnTo>
                    <a:pt x="1158" y="114"/>
                  </a:lnTo>
                  <a:lnTo>
                    <a:pt x="1164" y="103"/>
                  </a:lnTo>
                  <a:lnTo>
                    <a:pt x="1167" y="95"/>
                  </a:lnTo>
                  <a:lnTo>
                    <a:pt x="1167" y="87"/>
                  </a:lnTo>
                  <a:lnTo>
                    <a:pt x="1164" y="81"/>
                  </a:lnTo>
                  <a:lnTo>
                    <a:pt x="1156" y="74"/>
                  </a:lnTo>
                  <a:lnTo>
                    <a:pt x="1145" y="68"/>
                  </a:lnTo>
                  <a:lnTo>
                    <a:pt x="1131" y="63"/>
                  </a:lnTo>
                  <a:lnTo>
                    <a:pt x="1131" y="63"/>
                  </a:lnTo>
                  <a:lnTo>
                    <a:pt x="1118" y="58"/>
                  </a:lnTo>
                  <a:lnTo>
                    <a:pt x="1107" y="57"/>
                  </a:lnTo>
                  <a:lnTo>
                    <a:pt x="1107" y="57"/>
                  </a:lnTo>
                  <a:lnTo>
                    <a:pt x="1075" y="50"/>
                  </a:lnTo>
                  <a:lnTo>
                    <a:pt x="1044" y="44"/>
                  </a:lnTo>
                  <a:lnTo>
                    <a:pt x="1028" y="39"/>
                  </a:lnTo>
                  <a:lnTo>
                    <a:pt x="1013" y="34"/>
                  </a:lnTo>
                  <a:lnTo>
                    <a:pt x="999" y="27"/>
                  </a:lnTo>
                  <a:lnTo>
                    <a:pt x="986" y="15"/>
                  </a:lnTo>
                  <a:lnTo>
                    <a:pt x="986" y="15"/>
                  </a:lnTo>
                  <a:lnTo>
                    <a:pt x="978" y="11"/>
                  </a:lnTo>
                  <a:lnTo>
                    <a:pt x="970" y="6"/>
                  </a:lnTo>
                  <a:lnTo>
                    <a:pt x="964" y="3"/>
                  </a:lnTo>
                  <a:lnTo>
                    <a:pt x="956" y="0"/>
                  </a:lnTo>
                  <a:lnTo>
                    <a:pt x="948" y="0"/>
                  </a:lnTo>
                  <a:lnTo>
                    <a:pt x="940" y="0"/>
                  </a:lnTo>
                  <a:lnTo>
                    <a:pt x="932" y="1"/>
                  </a:lnTo>
                  <a:lnTo>
                    <a:pt x="924" y="4"/>
                  </a:lnTo>
                  <a:lnTo>
                    <a:pt x="924" y="4"/>
                  </a:lnTo>
                  <a:lnTo>
                    <a:pt x="916" y="9"/>
                  </a:lnTo>
                  <a:lnTo>
                    <a:pt x="916" y="9"/>
                  </a:lnTo>
                  <a:lnTo>
                    <a:pt x="899" y="20"/>
                  </a:lnTo>
                  <a:lnTo>
                    <a:pt x="899" y="20"/>
                  </a:lnTo>
                  <a:lnTo>
                    <a:pt x="886" y="27"/>
                  </a:lnTo>
                  <a:lnTo>
                    <a:pt x="872" y="31"/>
                  </a:lnTo>
                  <a:lnTo>
                    <a:pt x="858" y="31"/>
                  </a:lnTo>
                  <a:lnTo>
                    <a:pt x="843" y="30"/>
                  </a:lnTo>
                  <a:lnTo>
                    <a:pt x="843" y="30"/>
                  </a:lnTo>
                  <a:lnTo>
                    <a:pt x="832" y="28"/>
                  </a:lnTo>
                  <a:lnTo>
                    <a:pt x="823" y="27"/>
                  </a:lnTo>
                  <a:lnTo>
                    <a:pt x="813" y="27"/>
                  </a:lnTo>
                  <a:lnTo>
                    <a:pt x="804" y="28"/>
                  </a:lnTo>
                  <a:lnTo>
                    <a:pt x="788" y="31"/>
                  </a:lnTo>
                  <a:lnTo>
                    <a:pt x="770" y="38"/>
                  </a:lnTo>
                  <a:lnTo>
                    <a:pt x="770" y="38"/>
                  </a:lnTo>
                  <a:lnTo>
                    <a:pt x="758" y="46"/>
                  </a:lnTo>
                  <a:lnTo>
                    <a:pt x="747" y="55"/>
                  </a:lnTo>
                  <a:lnTo>
                    <a:pt x="721" y="73"/>
                  </a:lnTo>
                  <a:lnTo>
                    <a:pt x="721" y="73"/>
                  </a:lnTo>
                  <a:lnTo>
                    <a:pt x="713" y="81"/>
                  </a:lnTo>
                  <a:lnTo>
                    <a:pt x="707" y="90"/>
                  </a:lnTo>
                  <a:lnTo>
                    <a:pt x="705" y="96"/>
                  </a:lnTo>
                  <a:lnTo>
                    <a:pt x="705" y="103"/>
                  </a:lnTo>
                  <a:lnTo>
                    <a:pt x="705" y="108"/>
                  </a:lnTo>
                  <a:lnTo>
                    <a:pt x="707" y="114"/>
                  </a:lnTo>
                  <a:lnTo>
                    <a:pt x="707" y="114"/>
                  </a:lnTo>
                  <a:lnTo>
                    <a:pt x="710" y="125"/>
                  </a:lnTo>
                  <a:lnTo>
                    <a:pt x="712" y="135"/>
                  </a:lnTo>
                  <a:lnTo>
                    <a:pt x="712" y="142"/>
                  </a:lnTo>
                  <a:lnTo>
                    <a:pt x="710" y="152"/>
                  </a:lnTo>
                  <a:lnTo>
                    <a:pt x="705" y="171"/>
                  </a:lnTo>
                  <a:lnTo>
                    <a:pt x="700" y="189"/>
                  </a:lnTo>
                  <a:lnTo>
                    <a:pt x="700" y="189"/>
                  </a:lnTo>
                  <a:lnTo>
                    <a:pt x="696" y="201"/>
                  </a:lnTo>
                  <a:lnTo>
                    <a:pt x="689" y="212"/>
                  </a:lnTo>
                  <a:lnTo>
                    <a:pt x="680" y="222"/>
                  </a:lnTo>
                  <a:lnTo>
                    <a:pt x="670" y="228"/>
                  </a:lnTo>
                  <a:lnTo>
                    <a:pt x="670" y="228"/>
                  </a:lnTo>
                  <a:lnTo>
                    <a:pt x="664" y="231"/>
                  </a:lnTo>
                  <a:lnTo>
                    <a:pt x="656" y="233"/>
                  </a:lnTo>
                  <a:lnTo>
                    <a:pt x="648" y="235"/>
                  </a:lnTo>
                  <a:lnTo>
                    <a:pt x="640" y="235"/>
                  </a:lnTo>
                  <a:lnTo>
                    <a:pt x="640" y="235"/>
                  </a:lnTo>
                  <a:lnTo>
                    <a:pt x="632" y="235"/>
                  </a:lnTo>
                  <a:lnTo>
                    <a:pt x="632" y="235"/>
                  </a:lnTo>
                  <a:lnTo>
                    <a:pt x="627" y="239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18" y="258"/>
                  </a:lnTo>
                  <a:lnTo>
                    <a:pt x="610" y="268"/>
                  </a:lnTo>
                  <a:lnTo>
                    <a:pt x="602" y="274"/>
                  </a:lnTo>
                  <a:lnTo>
                    <a:pt x="594" y="279"/>
                  </a:lnTo>
                  <a:lnTo>
                    <a:pt x="594" y="279"/>
                  </a:lnTo>
                  <a:lnTo>
                    <a:pt x="581" y="285"/>
                  </a:lnTo>
                  <a:lnTo>
                    <a:pt x="569" y="285"/>
                  </a:lnTo>
                  <a:lnTo>
                    <a:pt x="554" y="284"/>
                  </a:lnTo>
                  <a:lnTo>
                    <a:pt x="538" y="279"/>
                  </a:lnTo>
                  <a:lnTo>
                    <a:pt x="538" y="279"/>
                  </a:lnTo>
                  <a:lnTo>
                    <a:pt x="518" y="270"/>
                  </a:lnTo>
                  <a:lnTo>
                    <a:pt x="499" y="262"/>
                  </a:lnTo>
                  <a:lnTo>
                    <a:pt x="499" y="262"/>
                  </a:lnTo>
                  <a:lnTo>
                    <a:pt x="470" y="252"/>
                  </a:lnTo>
                  <a:lnTo>
                    <a:pt x="457" y="249"/>
                  </a:lnTo>
                  <a:lnTo>
                    <a:pt x="443" y="246"/>
                  </a:lnTo>
                  <a:lnTo>
                    <a:pt x="429" y="244"/>
                  </a:lnTo>
                  <a:lnTo>
                    <a:pt x="416" y="244"/>
                  </a:lnTo>
                  <a:lnTo>
                    <a:pt x="402" y="246"/>
                  </a:lnTo>
                  <a:lnTo>
                    <a:pt x="388" y="250"/>
                  </a:lnTo>
                  <a:lnTo>
                    <a:pt x="388" y="250"/>
                  </a:lnTo>
                  <a:lnTo>
                    <a:pt x="375" y="258"/>
                  </a:lnTo>
                  <a:lnTo>
                    <a:pt x="375" y="258"/>
                  </a:lnTo>
                  <a:lnTo>
                    <a:pt x="368" y="263"/>
                  </a:lnTo>
                  <a:lnTo>
                    <a:pt x="361" y="268"/>
                  </a:lnTo>
                  <a:lnTo>
                    <a:pt x="361" y="268"/>
                  </a:lnTo>
                  <a:lnTo>
                    <a:pt x="346" y="274"/>
                  </a:lnTo>
                  <a:lnTo>
                    <a:pt x="332" y="277"/>
                  </a:lnTo>
                  <a:lnTo>
                    <a:pt x="316" y="279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278" y="274"/>
                  </a:lnTo>
                  <a:lnTo>
                    <a:pt x="257" y="270"/>
                  </a:lnTo>
                  <a:lnTo>
                    <a:pt x="237" y="263"/>
                  </a:lnTo>
                  <a:lnTo>
                    <a:pt x="216" y="255"/>
                  </a:lnTo>
                  <a:lnTo>
                    <a:pt x="197" y="246"/>
                  </a:lnTo>
                  <a:lnTo>
                    <a:pt x="178" y="235"/>
                  </a:lnTo>
                  <a:lnTo>
                    <a:pt x="159" y="222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22" y="193"/>
                  </a:lnTo>
                  <a:lnTo>
                    <a:pt x="102" y="177"/>
                  </a:lnTo>
                  <a:lnTo>
                    <a:pt x="90" y="171"/>
                  </a:lnTo>
                  <a:lnTo>
                    <a:pt x="79" y="165"/>
                  </a:lnTo>
                  <a:lnTo>
                    <a:pt x="68" y="160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41" y="154"/>
                  </a:lnTo>
                  <a:lnTo>
                    <a:pt x="35" y="154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27" y="157"/>
                  </a:lnTo>
                  <a:lnTo>
                    <a:pt x="25" y="160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7"/>
                  </a:lnTo>
                  <a:lnTo>
                    <a:pt x="21" y="181"/>
                  </a:lnTo>
                  <a:lnTo>
                    <a:pt x="17" y="184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8" y="189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98" y="254"/>
                  </a:lnTo>
                  <a:lnTo>
                    <a:pt x="114" y="262"/>
                  </a:lnTo>
                  <a:lnTo>
                    <a:pt x="130" y="268"/>
                  </a:lnTo>
                  <a:lnTo>
                    <a:pt x="146" y="274"/>
                  </a:lnTo>
                  <a:lnTo>
                    <a:pt x="162" y="279"/>
                  </a:lnTo>
                  <a:lnTo>
                    <a:pt x="179" y="282"/>
                  </a:lnTo>
                  <a:lnTo>
                    <a:pt x="197" y="284"/>
                  </a:lnTo>
                  <a:lnTo>
                    <a:pt x="197" y="284"/>
                  </a:lnTo>
                  <a:lnTo>
                    <a:pt x="227" y="287"/>
                  </a:lnTo>
                  <a:lnTo>
                    <a:pt x="257" y="290"/>
                  </a:lnTo>
                  <a:lnTo>
                    <a:pt x="272" y="293"/>
                  </a:lnTo>
                  <a:lnTo>
                    <a:pt x="286" y="298"/>
                  </a:lnTo>
                  <a:lnTo>
                    <a:pt x="299" y="304"/>
                  </a:lnTo>
                  <a:lnTo>
                    <a:pt x="311" y="314"/>
                  </a:lnTo>
                  <a:lnTo>
                    <a:pt x="311" y="314"/>
                  </a:lnTo>
                  <a:lnTo>
                    <a:pt x="332" y="330"/>
                  </a:lnTo>
                  <a:lnTo>
                    <a:pt x="353" y="344"/>
                  </a:lnTo>
                  <a:lnTo>
                    <a:pt x="375" y="358"/>
                  </a:lnTo>
                  <a:lnTo>
                    <a:pt x="397" y="371"/>
                  </a:lnTo>
                  <a:lnTo>
                    <a:pt x="397" y="371"/>
                  </a:lnTo>
                  <a:lnTo>
                    <a:pt x="405" y="374"/>
                  </a:lnTo>
                  <a:lnTo>
                    <a:pt x="411" y="379"/>
                  </a:lnTo>
                  <a:lnTo>
                    <a:pt x="416" y="384"/>
                  </a:lnTo>
                  <a:lnTo>
                    <a:pt x="418" y="390"/>
                  </a:lnTo>
                  <a:lnTo>
                    <a:pt x="419" y="395"/>
                  </a:lnTo>
                  <a:lnTo>
                    <a:pt x="418" y="401"/>
                  </a:lnTo>
                  <a:lnTo>
                    <a:pt x="413" y="409"/>
                  </a:lnTo>
                  <a:lnTo>
                    <a:pt x="407" y="417"/>
                  </a:lnTo>
                  <a:lnTo>
                    <a:pt x="407" y="417"/>
                  </a:lnTo>
                  <a:lnTo>
                    <a:pt x="402" y="425"/>
                  </a:lnTo>
                  <a:lnTo>
                    <a:pt x="399" y="435"/>
                  </a:lnTo>
                  <a:lnTo>
                    <a:pt x="397" y="446"/>
                  </a:lnTo>
                  <a:lnTo>
                    <a:pt x="399" y="459"/>
                  </a:lnTo>
                  <a:lnTo>
                    <a:pt x="402" y="470"/>
                  </a:lnTo>
                  <a:lnTo>
                    <a:pt x="408" y="479"/>
                  </a:lnTo>
                  <a:lnTo>
                    <a:pt x="415" y="486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32" y="493"/>
                  </a:lnTo>
                  <a:lnTo>
                    <a:pt x="438" y="497"/>
                  </a:lnTo>
                  <a:lnTo>
                    <a:pt x="442" y="501"/>
                  </a:lnTo>
                  <a:lnTo>
                    <a:pt x="443" y="506"/>
                  </a:lnTo>
                  <a:lnTo>
                    <a:pt x="443" y="511"/>
                  </a:lnTo>
                  <a:lnTo>
                    <a:pt x="443" y="516"/>
                  </a:lnTo>
                  <a:lnTo>
                    <a:pt x="435" y="527"/>
                  </a:lnTo>
                  <a:lnTo>
                    <a:pt x="435" y="527"/>
                  </a:lnTo>
                  <a:lnTo>
                    <a:pt x="430" y="536"/>
                  </a:lnTo>
                  <a:lnTo>
                    <a:pt x="430" y="540"/>
                  </a:lnTo>
                  <a:lnTo>
                    <a:pt x="430" y="543"/>
                  </a:lnTo>
                  <a:lnTo>
                    <a:pt x="434" y="549"/>
                  </a:lnTo>
                  <a:lnTo>
                    <a:pt x="442" y="554"/>
                  </a:lnTo>
                  <a:lnTo>
                    <a:pt x="442" y="554"/>
                  </a:lnTo>
                  <a:lnTo>
                    <a:pt x="461" y="570"/>
                  </a:lnTo>
                  <a:lnTo>
                    <a:pt x="473" y="582"/>
                  </a:lnTo>
                  <a:lnTo>
                    <a:pt x="483" y="595"/>
                  </a:lnTo>
                  <a:lnTo>
                    <a:pt x="486" y="601"/>
                  </a:lnTo>
                  <a:lnTo>
                    <a:pt x="489" y="608"/>
                  </a:lnTo>
                  <a:lnTo>
                    <a:pt x="489" y="616"/>
                  </a:lnTo>
                  <a:lnTo>
                    <a:pt x="489" y="622"/>
                  </a:lnTo>
                  <a:lnTo>
                    <a:pt x="488" y="638"/>
                  </a:lnTo>
                  <a:lnTo>
                    <a:pt x="481" y="657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65" y="690"/>
                  </a:lnTo>
                  <a:lnTo>
                    <a:pt x="462" y="703"/>
                  </a:lnTo>
                  <a:lnTo>
                    <a:pt x="462" y="708"/>
                  </a:lnTo>
                  <a:lnTo>
                    <a:pt x="462" y="713"/>
                  </a:lnTo>
                  <a:lnTo>
                    <a:pt x="464" y="717"/>
                  </a:lnTo>
                  <a:lnTo>
                    <a:pt x="469" y="721"/>
                  </a:lnTo>
                  <a:lnTo>
                    <a:pt x="469" y="721"/>
                  </a:lnTo>
                  <a:lnTo>
                    <a:pt x="478" y="727"/>
                  </a:lnTo>
                  <a:lnTo>
                    <a:pt x="486" y="733"/>
                  </a:lnTo>
                  <a:lnTo>
                    <a:pt x="492" y="741"/>
                  </a:lnTo>
                  <a:lnTo>
                    <a:pt x="499" y="749"/>
                  </a:lnTo>
                  <a:lnTo>
                    <a:pt x="511" y="767"/>
                  </a:lnTo>
                  <a:lnTo>
                    <a:pt x="523" y="784"/>
                  </a:lnTo>
                  <a:lnTo>
                    <a:pt x="535" y="802"/>
                  </a:lnTo>
                  <a:lnTo>
                    <a:pt x="542" y="810"/>
                  </a:lnTo>
                  <a:lnTo>
                    <a:pt x="550" y="816"/>
                  </a:lnTo>
                  <a:lnTo>
                    <a:pt x="557" y="822"/>
                  </a:lnTo>
                  <a:lnTo>
                    <a:pt x="567" y="827"/>
                  </a:lnTo>
                  <a:lnTo>
                    <a:pt x="578" y="830"/>
                  </a:lnTo>
                  <a:lnTo>
                    <a:pt x="591" y="832"/>
                  </a:lnTo>
                  <a:lnTo>
                    <a:pt x="591" y="832"/>
                  </a:lnTo>
                  <a:lnTo>
                    <a:pt x="600" y="844"/>
                  </a:lnTo>
                  <a:lnTo>
                    <a:pt x="613" y="852"/>
                  </a:lnTo>
                  <a:lnTo>
                    <a:pt x="626" y="859"/>
                  </a:lnTo>
                  <a:lnTo>
                    <a:pt x="638" y="864"/>
                  </a:lnTo>
                  <a:lnTo>
                    <a:pt x="667" y="871"/>
                  </a:lnTo>
                  <a:lnTo>
                    <a:pt x="681" y="875"/>
                  </a:lnTo>
                  <a:lnTo>
                    <a:pt x="696" y="879"/>
                  </a:lnTo>
                  <a:lnTo>
                    <a:pt x="696" y="879"/>
                  </a:lnTo>
                  <a:lnTo>
                    <a:pt x="702" y="883"/>
                  </a:lnTo>
                  <a:lnTo>
                    <a:pt x="708" y="886"/>
                  </a:lnTo>
                  <a:lnTo>
                    <a:pt x="712" y="891"/>
                  </a:lnTo>
                  <a:lnTo>
                    <a:pt x="716" y="895"/>
                  </a:lnTo>
                  <a:lnTo>
                    <a:pt x="718" y="900"/>
                  </a:lnTo>
                  <a:lnTo>
                    <a:pt x="718" y="906"/>
                  </a:lnTo>
                  <a:lnTo>
                    <a:pt x="718" y="913"/>
                  </a:lnTo>
                  <a:lnTo>
                    <a:pt x="716" y="919"/>
                  </a:lnTo>
                  <a:lnTo>
                    <a:pt x="716" y="919"/>
                  </a:lnTo>
                  <a:lnTo>
                    <a:pt x="713" y="929"/>
                  </a:lnTo>
                  <a:lnTo>
                    <a:pt x="712" y="938"/>
                  </a:lnTo>
                  <a:lnTo>
                    <a:pt x="712" y="948"/>
                  </a:lnTo>
                  <a:lnTo>
                    <a:pt x="715" y="954"/>
                  </a:lnTo>
                  <a:lnTo>
                    <a:pt x="718" y="962"/>
                  </a:lnTo>
                  <a:lnTo>
                    <a:pt x="724" y="968"/>
                  </a:lnTo>
                  <a:lnTo>
                    <a:pt x="731" y="973"/>
                  </a:lnTo>
                  <a:lnTo>
                    <a:pt x="740" y="978"/>
                  </a:lnTo>
                  <a:lnTo>
                    <a:pt x="740" y="978"/>
                  </a:lnTo>
                  <a:lnTo>
                    <a:pt x="735" y="986"/>
                  </a:lnTo>
                  <a:lnTo>
                    <a:pt x="729" y="992"/>
                  </a:lnTo>
                  <a:lnTo>
                    <a:pt x="724" y="999"/>
                  </a:lnTo>
                  <a:lnTo>
                    <a:pt x="716" y="1002"/>
                  </a:lnTo>
                  <a:lnTo>
                    <a:pt x="716" y="1002"/>
                  </a:lnTo>
                  <a:lnTo>
                    <a:pt x="710" y="1005"/>
                  </a:lnTo>
                  <a:lnTo>
                    <a:pt x="704" y="1006"/>
                  </a:lnTo>
                  <a:lnTo>
                    <a:pt x="696" y="1006"/>
                  </a:lnTo>
                  <a:lnTo>
                    <a:pt x="686" y="1005"/>
                  </a:lnTo>
                  <a:lnTo>
                    <a:pt x="686" y="1005"/>
                  </a:lnTo>
                  <a:lnTo>
                    <a:pt x="673" y="1003"/>
                  </a:lnTo>
                  <a:lnTo>
                    <a:pt x="662" y="1003"/>
                  </a:lnTo>
                  <a:lnTo>
                    <a:pt x="653" y="1005"/>
                  </a:lnTo>
                  <a:lnTo>
                    <a:pt x="642" y="1008"/>
                  </a:lnTo>
                  <a:lnTo>
                    <a:pt x="642" y="1008"/>
                  </a:lnTo>
                  <a:lnTo>
                    <a:pt x="634" y="1013"/>
                  </a:lnTo>
                  <a:lnTo>
                    <a:pt x="627" y="1019"/>
                  </a:lnTo>
                  <a:lnTo>
                    <a:pt x="619" y="1027"/>
                  </a:lnTo>
                  <a:lnTo>
                    <a:pt x="615" y="1037"/>
                  </a:lnTo>
                  <a:lnTo>
                    <a:pt x="615" y="1037"/>
                  </a:lnTo>
                  <a:lnTo>
                    <a:pt x="605" y="1051"/>
                  </a:lnTo>
                  <a:lnTo>
                    <a:pt x="597" y="1065"/>
                  </a:lnTo>
                  <a:lnTo>
                    <a:pt x="586" y="1078"/>
                  </a:lnTo>
                  <a:lnTo>
                    <a:pt x="580" y="1083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50" y="1103"/>
                  </a:lnTo>
                  <a:lnTo>
                    <a:pt x="526" y="1121"/>
                  </a:lnTo>
                  <a:lnTo>
                    <a:pt x="505" y="1138"/>
                  </a:lnTo>
                  <a:lnTo>
                    <a:pt x="486" y="1161"/>
                  </a:lnTo>
                  <a:lnTo>
                    <a:pt x="486" y="1161"/>
                  </a:lnTo>
                  <a:lnTo>
                    <a:pt x="481" y="1164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2" y="1168"/>
                  </a:lnTo>
                  <a:lnTo>
                    <a:pt x="465" y="1170"/>
                  </a:lnTo>
                  <a:lnTo>
                    <a:pt x="456" y="1173"/>
                  </a:lnTo>
                  <a:lnTo>
                    <a:pt x="456" y="1173"/>
                  </a:lnTo>
                  <a:lnTo>
                    <a:pt x="454" y="1176"/>
                  </a:lnTo>
                  <a:lnTo>
                    <a:pt x="453" y="1180"/>
                  </a:lnTo>
                  <a:lnTo>
                    <a:pt x="453" y="1180"/>
                  </a:lnTo>
                  <a:lnTo>
                    <a:pt x="453" y="1188"/>
                  </a:lnTo>
                  <a:lnTo>
                    <a:pt x="449" y="1194"/>
                  </a:lnTo>
                  <a:lnTo>
                    <a:pt x="445" y="1197"/>
                  </a:lnTo>
                  <a:lnTo>
                    <a:pt x="440" y="1200"/>
                  </a:lnTo>
                  <a:lnTo>
                    <a:pt x="440" y="1200"/>
                  </a:lnTo>
                  <a:lnTo>
                    <a:pt x="437" y="1202"/>
                  </a:lnTo>
                  <a:lnTo>
                    <a:pt x="430" y="1203"/>
                  </a:lnTo>
                  <a:lnTo>
                    <a:pt x="421" y="1207"/>
                  </a:lnTo>
                  <a:lnTo>
                    <a:pt x="421" y="1207"/>
                  </a:lnTo>
                  <a:lnTo>
                    <a:pt x="410" y="1211"/>
                  </a:lnTo>
                  <a:lnTo>
                    <a:pt x="397" y="1216"/>
                  </a:lnTo>
                  <a:lnTo>
                    <a:pt x="386" y="1218"/>
                  </a:lnTo>
                  <a:lnTo>
                    <a:pt x="373" y="1218"/>
                  </a:lnTo>
                  <a:lnTo>
                    <a:pt x="373" y="1218"/>
                  </a:lnTo>
                  <a:lnTo>
                    <a:pt x="367" y="1218"/>
                  </a:lnTo>
                  <a:lnTo>
                    <a:pt x="367" y="1218"/>
                  </a:lnTo>
                  <a:lnTo>
                    <a:pt x="367" y="1221"/>
                  </a:lnTo>
                  <a:lnTo>
                    <a:pt x="368" y="1226"/>
                  </a:lnTo>
                  <a:lnTo>
                    <a:pt x="368" y="1226"/>
                  </a:lnTo>
                  <a:lnTo>
                    <a:pt x="375" y="1235"/>
                  </a:lnTo>
                  <a:lnTo>
                    <a:pt x="376" y="1238"/>
                  </a:lnTo>
                  <a:lnTo>
                    <a:pt x="376" y="1242"/>
                  </a:lnTo>
                  <a:lnTo>
                    <a:pt x="376" y="1243"/>
                  </a:lnTo>
                  <a:lnTo>
                    <a:pt x="375" y="1245"/>
                  </a:lnTo>
                  <a:lnTo>
                    <a:pt x="368" y="1248"/>
                  </a:lnTo>
                  <a:lnTo>
                    <a:pt x="368" y="1248"/>
                  </a:lnTo>
                  <a:lnTo>
                    <a:pt x="365" y="1249"/>
                  </a:lnTo>
                  <a:lnTo>
                    <a:pt x="361" y="1251"/>
                  </a:lnTo>
                  <a:lnTo>
                    <a:pt x="349" y="1254"/>
                  </a:lnTo>
                  <a:lnTo>
                    <a:pt x="349" y="1254"/>
                  </a:lnTo>
                  <a:lnTo>
                    <a:pt x="340" y="1257"/>
                  </a:lnTo>
                  <a:lnTo>
                    <a:pt x="332" y="1261"/>
                  </a:lnTo>
                  <a:lnTo>
                    <a:pt x="332" y="1261"/>
                  </a:lnTo>
                  <a:lnTo>
                    <a:pt x="316" y="1272"/>
                  </a:lnTo>
                  <a:lnTo>
                    <a:pt x="303" y="1284"/>
                  </a:lnTo>
                  <a:lnTo>
                    <a:pt x="299" y="1291"/>
                  </a:lnTo>
                  <a:lnTo>
                    <a:pt x="295" y="1297"/>
                  </a:lnTo>
                  <a:lnTo>
                    <a:pt x="294" y="1303"/>
                  </a:lnTo>
                  <a:lnTo>
                    <a:pt x="294" y="1310"/>
                  </a:lnTo>
                  <a:lnTo>
                    <a:pt x="294" y="1310"/>
                  </a:lnTo>
                  <a:lnTo>
                    <a:pt x="297" y="1311"/>
                  </a:lnTo>
                  <a:lnTo>
                    <a:pt x="302" y="1313"/>
                  </a:lnTo>
                  <a:lnTo>
                    <a:pt x="303" y="1318"/>
                  </a:lnTo>
                  <a:lnTo>
                    <a:pt x="302" y="1323"/>
                  </a:lnTo>
                  <a:lnTo>
                    <a:pt x="302" y="1323"/>
                  </a:lnTo>
                  <a:lnTo>
                    <a:pt x="299" y="1324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89" y="1330"/>
                  </a:lnTo>
                  <a:lnTo>
                    <a:pt x="289" y="1330"/>
                  </a:lnTo>
                  <a:lnTo>
                    <a:pt x="286" y="1315"/>
                  </a:lnTo>
                  <a:lnTo>
                    <a:pt x="286" y="1315"/>
                  </a:lnTo>
                  <a:lnTo>
                    <a:pt x="279" y="1316"/>
                  </a:lnTo>
                  <a:lnTo>
                    <a:pt x="273" y="1318"/>
                  </a:lnTo>
                  <a:lnTo>
                    <a:pt x="273" y="1318"/>
                  </a:lnTo>
                  <a:lnTo>
                    <a:pt x="272" y="1319"/>
                  </a:lnTo>
                  <a:lnTo>
                    <a:pt x="270" y="1321"/>
                  </a:lnTo>
                  <a:lnTo>
                    <a:pt x="270" y="1321"/>
                  </a:lnTo>
                  <a:lnTo>
                    <a:pt x="275" y="1329"/>
                  </a:lnTo>
                  <a:lnTo>
                    <a:pt x="275" y="1334"/>
                  </a:lnTo>
                  <a:lnTo>
                    <a:pt x="272" y="1335"/>
                  </a:lnTo>
                  <a:lnTo>
                    <a:pt x="268" y="1337"/>
                  </a:lnTo>
                  <a:lnTo>
                    <a:pt x="268" y="1337"/>
                  </a:lnTo>
                  <a:lnTo>
                    <a:pt x="265" y="1338"/>
                  </a:lnTo>
                  <a:lnTo>
                    <a:pt x="260" y="1340"/>
                  </a:lnTo>
                  <a:lnTo>
                    <a:pt x="256" y="1340"/>
                  </a:lnTo>
                  <a:lnTo>
                    <a:pt x="252" y="1342"/>
                  </a:lnTo>
                  <a:lnTo>
                    <a:pt x="252" y="1342"/>
                  </a:lnTo>
                  <a:lnTo>
                    <a:pt x="245" y="1345"/>
                  </a:lnTo>
                  <a:lnTo>
                    <a:pt x="238" y="1346"/>
                  </a:lnTo>
                  <a:lnTo>
                    <a:pt x="232" y="1346"/>
                  </a:lnTo>
                  <a:lnTo>
                    <a:pt x="224" y="1346"/>
                  </a:lnTo>
                  <a:lnTo>
                    <a:pt x="211" y="1343"/>
                  </a:lnTo>
                  <a:lnTo>
                    <a:pt x="197" y="1340"/>
                  </a:lnTo>
                  <a:lnTo>
                    <a:pt x="197" y="1340"/>
                  </a:lnTo>
                  <a:lnTo>
                    <a:pt x="194" y="1338"/>
                  </a:lnTo>
                  <a:lnTo>
                    <a:pt x="189" y="1335"/>
                  </a:lnTo>
                  <a:lnTo>
                    <a:pt x="186" y="1332"/>
                  </a:lnTo>
                  <a:lnTo>
                    <a:pt x="183" y="1330"/>
                  </a:lnTo>
                  <a:lnTo>
                    <a:pt x="181" y="1332"/>
                  </a:lnTo>
                  <a:lnTo>
                    <a:pt x="181" y="1332"/>
                  </a:lnTo>
                  <a:lnTo>
                    <a:pt x="178" y="1338"/>
                  </a:lnTo>
                  <a:lnTo>
                    <a:pt x="178" y="1345"/>
                  </a:lnTo>
                  <a:lnTo>
                    <a:pt x="179" y="1351"/>
                  </a:lnTo>
                  <a:lnTo>
                    <a:pt x="181" y="1357"/>
                  </a:lnTo>
                  <a:lnTo>
                    <a:pt x="181" y="1357"/>
                  </a:lnTo>
                  <a:lnTo>
                    <a:pt x="184" y="1364"/>
                  </a:lnTo>
                  <a:lnTo>
                    <a:pt x="187" y="1369"/>
                  </a:lnTo>
                  <a:lnTo>
                    <a:pt x="187" y="1372"/>
                  </a:lnTo>
                  <a:lnTo>
                    <a:pt x="186" y="1375"/>
                  </a:lnTo>
                  <a:lnTo>
                    <a:pt x="184" y="1377"/>
                  </a:lnTo>
                  <a:lnTo>
                    <a:pt x="181" y="1380"/>
                  </a:lnTo>
                  <a:lnTo>
                    <a:pt x="181" y="1380"/>
                  </a:lnTo>
                  <a:lnTo>
                    <a:pt x="171" y="1386"/>
                  </a:lnTo>
                  <a:lnTo>
                    <a:pt x="164" y="1392"/>
                  </a:lnTo>
                  <a:lnTo>
                    <a:pt x="157" y="1402"/>
                  </a:lnTo>
                  <a:lnTo>
                    <a:pt x="151" y="1410"/>
                  </a:lnTo>
                  <a:lnTo>
                    <a:pt x="141" y="1429"/>
                  </a:lnTo>
                  <a:lnTo>
                    <a:pt x="135" y="1437"/>
                  </a:lnTo>
                  <a:lnTo>
                    <a:pt x="129" y="1445"/>
                  </a:lnTo>
                  <a:lnTo>
                    <a:pt x="129" y="1445"/>
                  </a:lnTo>
                  <a:lnTo>
                    <a:pt x="122" y="1454"/>
                  </a:lnTo>
                  <a:lnTo>
                    <a:pt x="122" y="1458"/>
                  </a:lnTo>
                  <a:lnTo>
                    <a:pt x="122" y="1462"/>
                  </a:lnTo>
                  <a:lnTo>
                    <a:pt x="124" y="1470"/>
                  </a:lnTo>
                  <a:lnTo>
                    <a:pt x="130" y="1478"/>
                  </a:lnTo>
                  <a:lnTo>
                    <a:pt x="130" y="1478"/>
                  </a:lnTo>
                  <a:lnTo>
                    <a:pt x="140" y="1489"/>
                  </a:lnTo>
                  <a:lnTo>
                    <a:pt x="148" y="1499"/>
                  </a:lnTo>
                  <a:lnTo>
                    <a:pt x="154" y="1512"/>
                  </a:lnTo>
                  <a:lnTo>
                    <a:pt x="159" y="1523"/>
                  </a:lnTo>
                  <a:lnTo>
                    <a:pt x="164" y="1535"/>
                  </a:lnTo>
                  <a:lnTo>
                    <a:pt x="165" y="1548"/>
                  </a:lnTo>
                  <a:lnTo>
                    <a:pt x="167" y="1562"/>
                  </a:lnTo>
                  <a:lnTo>
                    <a:pt x="165" y="1577"/>
                  </a:lnTo>
                  <a:lnTo>
                    <a:pt x="165" y="1577"/>
                  </a:lnTo>
                  <a:lnTo>
                    <a:pt x="164" y="1586"/>
                  </a:lnTo>
                  <a:lnTo>
                    <a:pt x="165" y="1596"/>
                  </a:lnTo>
                  <a:lnTo>
                    <a:pt x="167" y="1604"/>
                  </a:lnTo>
                  <a:lnTo>
                    <a:pt x="170" y="1613"/>
                  </a:lnTo>
                  <a:lnTo>
                    <a:pt x="173" y="1621"/>
                  </a:lnTo>
                  <a:lnTo>
                    <a:pt x="178" y="1629"/>
                  </a:lnTo>
                  <a:lnTo>
                    <a:pt x="189" y="1642"/>
                  </a:lnTo>
                  <a:lnTo>
                    <a:pt x="189" y="1642"/>
                  </a:lnTo>
                  <a:lnTo>
                    <a:pt x="195" y="1650"/>
                  </a:lnTo>
                  <a:lnTo>
                    <a:pt x="200" y="1656"/>
                  </a:lnTo>
                  <a:lnTo>
                    <a:pt x="205" y="1664"/>
                  </a:lnTo>
                  <a:lnTo>
                    <a:pt x="206" y="1670"/>
                  </a:lnTo>
                  <a:lnTo>
                    <a:pt x="210" y="1686"/>
                  </a:lnTo>
                  <a:lnTo>
                    <a:pt x="211" y="1701"/>
                  </a:lnTo>
                  <a:lnTo>
                    <a:pt x="208" y="1732"/>
                  </a:lnTo>
                  <a:lnTo>
                    <a:pt x="208" y="1747"/>
                  </a:lnTo>
                  <a:lnTo>
                    <a:pt x="208" y="1762"/>
                  </a:lnTo>
                  <a:lnTo>
                    <a:pt x="208" y="1762"/>
                  </a:lnTo>
                  <a:lnTo>
                    <a:pt x="208" y="1766"/>
                  </a:lnTo>
                  <a:lnTo>
                    <a:pt x="206" y="1769"/>
                  </a:lnTo>
                  <a:lnTo>
                    <a:pt x="203" y="1772"/>
                  </a:lnTo>
                  <a:lnTo>
                    <a:pt x="200" y="1775"/>
                  </a:lnTo>
                  <a:lnTo>
                    <a:pt x="200" y="1775"/>
                  </a:lnTo>
                  <a:lnTo>
                    <a:pt x="194" y="1778"/>
                  </a:lnTo>
                  <a:lnTo>
                    <a:pt x="191" y="1782"/>
                  </a:lnTo>
                  <a:lnTo>
                    <a:pt x="187" y="1786"/>
                  </a:lnTo>
                  <a:lnTo>
                    <a:pt x="187" y="1791"/>
                  </a:lnTo>
                  <a:lnTo>
                    <a:pt x="191" y="1801"/>
                  </a:lnTo>
                  <a:lnTo>
                    <a:pt x="194" y="1810"/>
                  </a:lnTo>
                  <a:lnTo>
                    <a:pt x="194" y="1810"/>
                  </a:lnTo>
                  <a:lnTo>
                    <a:pt x="203" y="1829"/>
                  </a:lnTo>
                  <a:lnTo>
                    <a:pt x="206" y="1839"/>
                  </a:lnTo>
                  <a:lnTo>
                    <a:pt x="210" y="1848"/>
                  </a:lnTo>
                  <a:lnTo>
                    <a:pt x="211" y="1858"/>
                  </a:lnTo>
                  <a:lnTo>
                    <a:pt x="210" y="1869"/>
                  </a:lnTo>
                  <a:lnTo>
                    <a:pt x="205" y="1878"/>
                  </a:lnTo>
                  <a:lnTo>
                    <a:pt x="198" y="1890"/>
                  </a:lnTo>
                  <a:lnTo>
                    <a:pt x="198" y="1890"/>
                  </a:lnTo>
                  <a:lnTo>
                    <a:pt x="198" y="1891"/>
                  </a:lnTo>
                  <a:lnTo>
                    <a:pt x="198" y="1894"/>
                  </a:lnTo>
                  <a:lnTo>
                    <a:pt x="200" y="1901"/>
                  </a:lnTo>
                  <a:lnTo>
                    <a:pt x="200" y="1901"/>
                  </a:lnTo>
                  <a:lnTo>
                    <a:pt x="206" y="1897"/>
                  </a:lnTo>
                  <a:lnTo>
                    <a:pt x="211" y="1896"/>
                  </a:lnTo>
                  <a:lnTo>
                    <a:pt x="224" y="1897"/>
                  </a:lnTo>
                  <a:lnTo>
                    <a:pt x="235" y="1899"/>
                  </a:lnTo>
                  <a:lnTo>
                    <a:pt x="245" y="1899"/>
                  </a:lnTo>
                  <a:lnTo>
                    <a:pt x="245" y="1899"/>
                  </a:lnTo>
                  <a:lnTo>
                    <a:pt x="251" y="1894"/>
                  </a:lnTo>
                  <a:lnTo>
                    <a:pt x="254" y="1893"/>
                  </a:lnTo>
                  <a:lnTo>
                    <a:pt x="254" y="1893"/>
                  </a:lnTo>
                  <a:lnTo>
                    <a:pt x="259" y="1890"/>
                  </a:lnTo>
                  <a:lnTo>
                    <a:pt x="264" y="1890"/>
                  </a:lnTo>
                  <a:lnTo>
                    <a:pt x="273" y="1893"/>
                  </a:lnTo>
                  <a:lnTo>
                    <a:pt x="273" y="1893"/>
                  </a:lnTo>
                  <a:lnTo>
                    <a:pt x="278" y="1894"/>
                  </a:lnTo>
                  <a:lnTo>
                    <a:pt x="279" y="1897"/>
                  </a:lnTo>
                  <a:lnTo>
                    <a:pt x="281" y="1901"/>
                  </a:lnTo>
                  <a:lnTo>
                    <a:pt x="279" y="1902"/>
                  </a:lnTo>
                  <a:lnTo>
                    <a:pt x="276" y="1909"/>
                  </a:lnTo>
                  <a:lnTo>
                    <a:pt x="275" y="1913"/>
                  </a:lnTo>
                  <a:lnTo>
                    <a:pt x="275" y="1913"/>
                  </a:lnTo>
                  <a:lnTo>
                    <a:pt x="273" y="1920"/>
                  </a:lnTo>
                  <a:lnTo>
                    <a:pt x="275" y="1924"/>
                  </a:lnTo>
                  <a:lnTo>
                    <a:pt x="276" y="1928"/>
                  </a:lnTo>
                  <a:lnTo>
                    <a:pt x="278" y="1932"/>
                  </a:lnTo>
                  <a:lnTo>
                    <a:pt x="286" y="1937"/>
                  </a:lnTo>
                  <a:lnTo>
                    <a:pt x="295" y="1940"/>
                  </a:lnTo>
                  <a:lnTo>
                    <a:pt x="295" y="1940"/>
                  </a:lnTo>
                  <a:lnTo>
                    <a:pt x="302" y="1940"/>
                  </a:lnTo>
                  <a:lnTo>
                    <a:pt x="308" y="1940"/>
                  </a:lnTo>
                  <a:lnTo>
                    <a:pt x="308" y="1940"/>
                  </a:lnTo>
                  <a:lnTo>
                    <a:pt x="310" y="1939"/>
                  </a:lnTo>
                  <a:lnTo>
                    <a:pt x="311" y="1936"/>
                  </a:lnTo>
                  <a:lnTo>
                    <a:pt x="310" y="1926"/>
                  </a:lnTo>
                  <a:lnTo>
                    <a:pt x="310" y="1926"/>
                  </a:lnTo>
                  <a:lnTo>
                    <a:pt x="305" y="1924"/>
                  </a:lnTo>
                  <a:lnTo>
                    <a:pt x="303" y="1923"/>
                  </a:lnTo>
                  <a:lnTo>
                    <a:pt x="303" y="1921"/>
                  </a:lnTo>
                  <a:lnTo>
                    <a:pt x="303" y="1921"/>
                  </a:lnTo>
                  <a:lnTo>
                    <a:pt x="305" y="1920"/>
                  </a:lnTo>
                  <a:lnTo>
                    <a:pt x="306" y="1920"/>
                  </a:lnTo>
                  <a:lnTo>
                    <a:pt x="310" y="1921"/>
                  </a:lnTo>
                  <a:lnTo>
                    <a:pt x="310" y="1921"/>
                  </a:lnTo>
                  <a:lnTo>
                    <a:pt x="308" y="1920"/>
                  </a:lnTo>
                  <a:lnTo>
                    <a:pt x="310" y="1918"/>
                  </a:lnTo>
                  <a:lnTo>
                    <a:pt x="310" y="1918"/>
                  </a:lnTo>
                  <a:lnTo>
                    <a:pt x="311" y="1917"/>
                  </a:lnTo>
                  <a:lnTo>
                    <a:pt x="313" y="1917"/>
                  </a:lnTo>
                  <a:lnTo>
                    <a:pt x="318" y="1921"/>
                  </a:lnTo>
                  <a:lnTo>
                    <a:pt x="318" y="1921"/>
                  </a:lnTo>
                  <a:lnTo>
                    <a:pt x="330" y="1921"/>
                  </a:lnTo>
                  <a:lnTo>
                    <a:pt x="341" y="1924"/>
                  </a:lnTo>
                  <a:lnTo>
                    <a:pt x="354" y="1928"/>
                  </a:lnTo>
                  <a:lnTo>
                    <a:pt x="365" y="1934"/>
                  </a:lnTo>
                  <a:lnTo>
                    <a:pt x="365" y="1934"/>
                  </a:lnTo>
                  <a:lnTo>
                    <a:pt x="361" y="1936"/>
                  </a:lnTo>
                  <a:lnTo>
                    <a:pt x="356" y="1936"/>
                  </a:lnTo>
                  <a:lnTo>
                    <a:pt x="354" y="1934"/>
                  </a:lnTo>
                  <a:lnTo>
                    <a:pt x="354" y="1934"/>
                  </a:lnTo>
                  <a:lnTo>
                    <a:pt x="359" y="1937"/>
                  </a:lnTo>
                  <a:lnTo>
                    <a:pt x="359" y="1937"/>
                  </a:lnTo>
                  <a:lnTo>
                    <a:pt x="354" y="1939"/>
                  </a:lnTo>
                  <a:lnTo>
                    <a:pt x="351" y="1937"/>
                  </a:lnTo>
                  <a:lnTo>
                    <a:pt x="351" y="1937"/>
                  </a:lnTo>
                  <a:lnTo>
                    <a:pt x="341" y="1937"/>
                  </a:lnTo>
                  <a:lnTo>
                    <a:pt x="332" y="1939"/>
                  </a:lnTo>
                  <a:lnTo>
                    <a:pt x="332" y="1939"/>
                  </a:lnTo>
                  <a:lnTo>
                    <a:pt x="327" y="1944"/>
                  </a:lnTo>
                  <a:lnTo>
                    <a:pt x="327" y="1944"/>
                  </a:lnTo>
                  <a:lnTo>
                    <a:pt x="326" y="1948"/>
                  </a:lnTo>
                  <a:lnTo>
                    <a:pt x="326" y="1950"/>
                  </a:lnTo>
                  <a:lnTo>
                    <a:pt x="329" y="1953"/>
                  </a:lnTo>
                  <a:lnTo>
                    <a:pt x="330" y="1955"/>
                  </a:lnTo>
                  <a:lnTo>
                    <a:pt x="338" y="1959"/>
                  </a:lnTo>
                  <a:lnTo>
                    <a:pt x="341" y="1961"/>
                  </a:lnTo>
                  <a:lnTo>
                    <a:pt x="343" y="1964"/>
                  </a:lnTo>
                  <a:lnTo>
                    <a:pt x="343" y="1964"/>
                  </a:lnTo>
                  <a:lnTo>
                    <a:pt x="348" y="1969"/>
                  </a:lnTo>
                  <a:lnTo>
                    <a:pt x="348" y="1969"/>
                  </a:lnTo>
                  <a:lnTo>
                    <a:pt x="351" y="1963"/>
                  </a:lnTo>
                  <a:lnTo>
                    <a:pt x="353" y="1959"/>
                  </a:lnTo>
                  <a:lnTo>
                    <a:pt x="354" y="1958"/>
                  </a:lnTo>
                  <a:lnTo>
                    <a:pt x="354" y="1958"/>
                  </a:lnTo>
                  <a:lnTo>
                    <a:pt x="367" y="1951"/>
                  </a:lnTo>
                  <a:lnTo>
                    <a:pt x="367" y="1951"/>
                  </a:lnTo>
                  <a:lnTo>
                    <a:pt x="373" y="1948"/>
                  </a:lnTo>
                  <a:lnTo>
                    <a:pt x="376" y="1947"/>
                  </a:lnTo>
                  <a:lnTo>
                    <a:pt x="381" y="1948"/>
                  </a:lnTo>
                  <a:lnTo>
                    <a:pt x="381" y="1948"/>
                  </a:lnTo>
                  <a:lnTo>
                    <a:pt x="388" y="1951"/>
                  </a:lnTo>
                  <a:lnTo>
                    <a:pt x="395" y="1953"/>
                  </a:lnTo>
                  <a:lnTo>
                    <a:pt x="410" y="1953"/>
                  </a:lnTo>
                  <a:lnTo>
                    <a:pt x="426" y="1953"/>
                  </a:lnTo>
                  <a:lnTo>
                    <a:pt x="434" y="1955"/>
                  </a:lnTo>
                  <a:lnTo>
                    <a:pt x="443" y="1956"/>
                  </a:lnTo>
                  <a:lnTo>
                    <a:pt x="443" y="1956"/>
                  </a:lnTo>
                  <a:lnTo>
                    <a:pt x="435" y="1959"/>
                  </a:lnTo>
                  <a:lnTo>
                    <a:pt x="435" y="1959"/>
                  </a:lnTo>
                  <a:lnTo>
                    <a:pt x="437" y="1959"/>
                  </a:lnTo>
                  <a:lnTo>
                    <a:pt x="437" y="1959"/>
                  </a:lnTo>
                  <a:lnTo>
                    <a:pt x="418" y="1966"/>
                  </a:lnTo>
                  <a:lnTo>
                    <a:pt x="410" y="1967"/>
                  </a:lnTo>
                  <a:lnTo>
                    <a:pt x="403" y="1967"/>
                  </a:lnTo>
                  <a:lnTo>
                    <a:pt x="403" y="1967"/>
                  </a:lnTo>
                  <a:lnTo>
                    <a:pt x="395" y="1966"/>
                  </a:lnTo>
                  <a:lnTo>
                    <a:pt x="391" y="1967"/>
                  </a:lnTo>
                  <a:lnTo>
                    <a:pt x="391" y="1967"/>
                  </a:lnTo>
                  <a:lnTo>
                    <a:pt x="386" y="1972"/>
                  </a:lnTo>
                  <a:lnTo>
                    <a:pt x="383" y="1977"/>
                  </a:lnTo>
                  <a:lnTo>
                    <a:pt x="378" y="1988"/>
                  </a:lnTo>
                  <a:lnTo>
                    <a:pt x="378" y="1988"/>
                  </a:lnTo>
                  <a:lnTo>
                    <a:pt x="375" y="1994"/>
                  </a:lnTo>
                  <a:lnTo>
                    <a:pt x="375" y="2002"/>
                  </a:lnTo>
                  <a:lnTo>
                    <a:pt x="376" y="2005"/>
                  </a:lnTo>
                  <a:lnTo>
                    <a:pt x="378" y="2009"/>
                  </a:lnTo>
                  <a:lnTo>
                    <a:pt x="383" y="2010"/>
                  </a:lnTo>
                  <a:lnTo>
                    <a:pt x="388" y="2010"/>
                  </a:lnTo>
                  <a:lnTo>
                    <a:pt x="388" y="2010"/>
                  </a:lnTo>
                  <a:lnTo>
                    <a:pt x="400" y="2009"/>
                  </a:lnTo>
                  <a:lnTo>
                    <a:pt x="411" y="2010"/>
                  </a:lnTo>
                  <a:lnTo>
                    <a:pt x="424" y="2012"/>
                  </a:lnTo>
                  <a:lnTo>
                    <a:pt x="435" y="2015"/>
                  </a:lnTo>
                  <a:lnTo>
                    <a:pt x="456" y="2023"/>
                  </a:lnTo>
                  <a:lnTo>
                    <a:pt x="478" y="2034"/>
                  </a:lnTo>
                  <a:lnTo>
                    <a:pt x="478" y="2034"/>
                  </a:lnTo>
                  <a:lnTo>
                    <a:pt x="478" y="2036"/>
                  </a:lnTo>
                  <a:lnTo>
                    <a:pt x="476" y="2039"/>
                  </a:lnTo>
                  <a:lnTo>
                    <a:pt x="472" y="2042"/>
                  </a:lnTo>
                  <a:lnTo>
                    <a:pt x="469" y="2044"/>
                  </a:lnTo>
                  <a:lnTo>
                    <a:pt x="467" y="2045"/>
                  </a:lnTo>
                  <a:lnTo>
                    <a:pt x="465" y="2048"/>
                  </a:lnTo>
                  <a:lnTo>
                    <a:pt x="467" y="2053"/>
                  </a:lnTo>
                  <a:lnTo>
                    <a:pt x="467" y="2053"/>
                  </a:lnTo>
                  <a:lnTo>
                    <a:pt x="475" y="2052"/>
                  </a:lnTo>
                  <a:lnTo>
                    <a:pt x="481" y="2050"/>
                  </a:lnTo>
                  <a:lnTo>
                    <a:pt x="496" y="2045"/>
                  </a:lnTo>
                  <a:lnTo>
                    <a:pt x="496" y="2045"/>
                  </a:lnTo>
                  <a:lnTo>
                    <a:pt x="502" y="2040"/>
                  </a:lnTo>
                  <a:lnTo>
                    <a:pt x="502" y="2040"/>
                  </a:lnTo>
                  <a:lnTo>
                    <a:pt x="518" y="2034"/>
                  </a:lnTo>
                  <a:lnTo>
                    <a:pt x="526" y="2031"/>
                  </a:lnTo>
                  <a:lnTo>
                    <a:pt x="535" y="2031"/>
                  </a:lnTo>
                  <a:lnTo>
                    <a:pt x="535" y="2031"/>
                  </a:lnTo>
                  <a:lnTo>
                    <a:pt x="550" y="2031"/>
                  </a:lnTo>
                  <a:lnTo>
                    <a:pt x="564" y="2029"/>
                  </a:lnTo>
                  <a:lnTo>
                    <a:pt x="591" y="2025"/>
                  </a:lnTo>
                  <a:lnTo>
                    <a:pt x="618" y="2017"/>
                  </a:lnTo>
                  <a:lnTo>
                    <a:pt x="645" y="2009"/>
                  </a:lnTo>
                  <a:lnTo>
                    <a:pt x="645" y="2009"/>
                  </a:lnTo>
                  <a:lnTo>
                    <a:pt x="656" y="2005"/>
                  </a:lnTo>
                  <a:lnTo>
                    <a:pt x="665" y="2004"/>
                  </a:lnTo>
                  <a:lnTo>
                    <a:pt x="675" y="2005"/>
                  </a:lnTo>
                  <a:lnTo>
                    <a:pt x="685" y="2010"/>
                  </a:lnTo>
                  <a:lnTo>
                    <a:pt x="685" y="2010"/>
                  </a:lnTo>
                  <a:lnTo>
                    <a:pt x="693" y="2013"/>
                  </a:lnTo>
                  <a:lnTo>
                    <a:pt x="699" y="2015"/>
                  </a:lnTo>
                  <a:lnTo>
                    <a:pt x="705" y="2015"/>
                  </a:lnTo>
                  <a:lnTo>
                    <a:pt x="713" y="2013"/>
                  </a:lnTo>
                  <a:lnTo>
                    <a:pt x="713" y="2013"/>
                  </a:lnTo>
                  <a:lnTo>
                    <a:pt x="721" y="2005"/>
                  </a:lnTo>
                  <a:lnTo>
                    <a:pt x="721" y="2005"/>
                  </a:lnTo>
                  <a:lnTo>
                    <a:pt x="732" y="1996"/>
                  </a:lnTo>
                  <a:lnTo>
                    <a:pt x="745" y="1990"/>
                  </a:lnTo>
                  <a:lnTo>
                    <a:pt x="745" y="1990"/>
                  </a:lnTo>
                  <a:lnTo>
                    <a:pt x="758" y="1983"/>
                  </a:lnTo>
                  <a:lnTo>
                    <a:pt x="769" y="1978"/>
                  </a:lnTo>
                  <a:lnTo>
                    <a:pt x="794" y="1972"/>
                  </a:lnTo>
                  <a:lnTo>
                    <a:pt x="794" y="1972"/>
                  </a:lnTo>
                  <a:lnTo>
                    <a:pt x="815" y="1969"/>
                  </a:lnTo>
                  <a:lnTo>
                    <a:pt x="834" y="1966"/>
                  </a:lnTo>
                  <a:lnTo>
                    <a:pt x="853" y="1963"/>
                  </a:lnTo>
                  <a:lnTo>
                    <a:pt x="862" y="1959"/>
                  </a:lnTo>
                  <a:lnTo>
                    <a:pt x="872" y="1956"/>
                  </a:lnTo>
                  <a:lnTo>
                    <a:pt x="872" y="1956"/>
                  </a:lnTo>
                  <a:lnTo>
                    <a:pt x="878" y="1951"/>
                  </a:lnTo>
                  <a:lnTo>
                    <a:pt x="878" y="1951"/>
                  </a:lnTo>
                  <a:lnTo>
                    <a:pt x="885" y="1948"/>
                  </a:lnTo>
                  <a:lnTo>
                    <a:pt x="889" y="1948"/>
                  </a:lnTo>
                  <a:lnTo>
                    <a:pt x="896" y="1948"/>
                  </a:lnTo>
                  <a:lnTo>
                    <a:pt x="902" y="1953"/>
                  </a:lnTo>
                  <a:lnTo>
                    <a:pt x="902" y="1953"/>
                  </a:lnTo>
                  <a:lnTo>
                    <a:pt x="907" y="1958"/>
                  </a:lnTo>
                  <a:lnTo>
                    <a:pt x="912" y="1961"/>
                  </a:lnTo>
                  <a:lnTo>
                    <a:pt x="918" y="1963"/>
                  </a:lnTo>
                  <a:lnTo>
                    <a:pt x="924" y="1963"/>
                  </a:lnTo>
                  <a:lnTo>
                    <a:pt x="924" y="1963"/>
                  </a:lnTo>
                  <a:lnTo>
                    <a:pt x="929" y="1956"/>
                  </a:lnTo>
                  <a:lnTo>
                    <a:pt x="932" y="1948"/>
                  </a:lnTo>
                  <a:lnTo>
                    <a:pt x="932" y="1948"/>
                  </a:lnTo>
                  <a:lnTo>
                    <a:pt x="936" y="1944"/>
                  </a:lnTo>
                  <a:lnTo>
                    <a:pt x="939" y="1939"/>
                  </a:lnTo>
                  <a:lnTo>
                    <a:pt x="943" y="1934"/>
                  </a:lnTo>
                  <a:lnTo>
                    <a:pt x="950" y="1931"/>
                  </a:lnTo>
                  <a:lnTo>
                    <a:pt x="950" y="1931"/>
                  </a:lnTo>
                  <a:lnTo>
                    <a:pt x="956" y="1928"/>
                  </a:lnTo>
                  <a:lnTo>
                    <a:pt x="964" y="1926"/>
                  </a:lnTo>
                  <a:lnTo>
                    <a:pt x="972" y="1928"/>
                  </a:lnTo>
                  <a:lnTo>
                    <a:pt x="980" y="1931"/>
                  </a:lnTo>
                  <a:lnTo>
                    <a:pt x="980" y="1931"/>
                  </a:lnTo>
                  <a:lnTo>
                    <a:pt x="985" y="1934"/>
                  </a:lnTo>
                  <a:lnTo>
                    <a:pt x="988" y="1934"/>
                  </a:lnTo>
                  <a:lnTo>
                    <a:pt x="996" y="1934"/>
                  </a:lnTo>
                  <a:lnTo>
                    <a:pt x="1005" y="1932"/>
                  </a:lnTo>
                  <a:lnTo>
                    <a:pt x="1013" y="1929"/>
                  </a:lnTo>
                  <a:lnTo>
                    <a:pt x="1013" y="1929"/>
                  </a:lnTo>
                  <a:lnTo>
                    <a:pt x="1026" y="1924"/>
                  </a:lnTo>
                  <a:lnTo>
                    <a:pt x="1039" y="1923"/>
                  </a:lnTo>
                  <a:lnTo>
                    <a:pt x="1066" y="1918"/>
                  </a:lnTo>
                  <a:lnTo>
                    <a:pt x="1091" y="1915"/>
                  </a:lnTo>
                  <a:lnTo>
                    <a:pt x="1104" y="1910"/>
                  </a:lnTo>
                  <a:lnTo>
                    <a:pt x="1117" y="1905"/>
                  </a:lnTo>
                  <a:lnTo>
                    <a:pt x="1117" y="1905"/>
                  </a:lnTo>
                  <a:lnTo>
                    <a:pt x="1126" y="1901"/>
                  </a:lnTo>
                  <a:lnTo>
                    <a:pt x="1126" y="1901"/>
                  </a:lnTo>
                  <a:lnTo>
                    <a:pt x="1129" y="1899"/>
                  </a:lnTo>
                  <a:lnTo>
                    <a:pt x="1129" y="1899"/>
                  </a:lnTo>
                  <a:lnTo>
                    <a:pt x="1133" y="1897"/>
                  </a:lnTo>
                  <a:lnTo>
                    <a:pt x="1133" y="1897"/>
                  </a:lnTo>
                  <a:lnTo>
                    <a:pt x="1134" y="1896"/>
                  </a:lnTo>
                  <a:lnTo>
                    <a:pt x="1136" y="1896"/>
                  </a:lnTo>
                  <a:lnTo>
                    <a:pt x="1140" y="1899"/>
                  </a:lnTo>
                  <a:lnTo>
                    <a:pt x="1145" y="1902"/>
                  </a:lnTo>
                  <a:lnTo>
                    <a:pt x="1148" y="1904"/>
                  </a:lnTo>
                  <a:lnTo>
                    <a:pt x="1148" y="1904"/>
                  </a:lnTo>
                  <a:lnTo>
                    <a:pt x="1166" y="1907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96" y="1913"/>
                  </a:lnTo>
                  <a:lnTo>
                    <a:pt x="1202" y="1913"/>
                  </a:lnTo>
                  <a:lnTo>
                    <a:pt x="1207" y="1912"/>
                  </a:lnTo>
                  <a:lnTo>
                    <a:pt x="1207" y="1912"/>
                  </a:lnTo>
                  <a:lnTo>
                    <a:pt x="1215" y="1905"/>
                  </a:lnTo>
                  <a:lnTo>
                    <a:pt x="1215" y="1905"/>
                  </a:lnTo>
                  <a:lnTo>
                    <a:pt x="1229" y="1886"/>
                  </a:lnTo>
                  <a:lnTo>
                    <a:pt x="1245" y="1870"/>
                  </a:lnTo>
                  <a:lnTo>
                    <a:pt x="1261" y="1855"/>
                  </a:lnTo>
                  <a:lnTo>
                    <a:pt x="1279" y="1839"/>
                  </a:lnTo>
                  <a:lnTo>
                    <a:pt x="1314" y="1812"/>
                  </a:lnTo>
                  <a:lnTo>
                    <a:pt x="1350" y="1785"/>
                  </a:lnTo>
                  <a:lnTo>
                    <a:pt x="1350" y="1785"/>
                  </a:lnTo>
                  <a:lnTo>
                    <a:pt x="1436" y="1718"/>
                  </a:lnTo>
                  <a:lnTo>
                    <a:pt x="1436" y="1718"/>
                  </a:lnTo>
                  <a:lnTo>
                    <a:pt x="1566" y="1612"/>
                  </a:lnTo>
                  <a:lnTo>
                    <a:pt x="1566" y="1612"/>
                  </a:lnTo>
                  <a:lnTo>
                    <a:pt x="1571" y="1607"/>
                  </a:lnTo>
                  <a:lnTo>
                    <a:pt x="1571" y="1607"/>
                  </a:lnTo>
                  <a:lnTo>
                    <a:pt x="1609" y="1575"/>
                  </a:lnTo>
                  <a:lnTo>
                    <a:pt x="1646" y="1540"/>
                  </a:lnTo>
                  <a:lnTo>
                    <a:pt x="1716" y="1470"/>
                  </a:lnTo>
                  <a:lnTo>
                    <a:pt x="1716" y="1470"/>
                  </a:lnTo>
                  <a:lnTo>
                    <a:pt x="1728" y="1456"/>
                  </a:lnTo>
                  <a:lnTo>
                    <a:pt x="1736" y="1443"/>
                  </a:lnTo>
                  <a:lnTo>
                    <a:pt x="1741" y="1431"/>
                  </a:lnTo>
                  <a:lnTo>
                    <a:pt x="1743" y="1419"/>
                  </a:lnTo>
                  <a:lnTo>
                    <a:pt x="1739" y="1408"/>
                  </a:lnTo>
                  <a:lnTo>
                    <a:pt x="1733" y="1397"/>
                  </a:lnTo>
                  <a:lnTo>
                    <a:pt x="1722" y="1386"/>
                  </a:lnTo>
                  <a:lnTo>
                    <a:pt x="1708" y="1375"/>
                  </a:lnTo>
                  <a:lnTo>
                    <a:pt x="1708" y="137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2" name="Freeform 248">
              <a:extLst>
                <a:ext uri="{FF2B5EF4-FFF2-40B4-BE49-F238E27FC236}">
                  <a16:creationId xmlns:a16="http://schemas.microsoft.com/office/drawing/2014/main" id="{BB666819-E90E-88F7-FB71-1B3668C4F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" y="1470"/>
              <a:ext cx="4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1 w 6"/>
                <a:gd name="T5" fmla="*/ 3 h 3"/>
                <a:gd name="T6" fmla="*/ 1 w 6"/>
                <a:gd name="T7" fmla="*/ 3 h 3"/>
                <a:gd name="T8" fmla="*/ 6 w 6"/>
                <a:gd name="T9" fmla="*/ 3 h 3"/>
                <a:gd name="T10" fmla="*/ 6 w 6"/>
                <a:gd name="T11" fmla="*/ 2 h 3"/>
                <a:gd name="T12" fmla="*/ 6 w 6"/>
                <a:gd name="T13" fmla="*/ 2 h 3"/>
                <a:gd name="T14" fmla="*/ 0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3" name="Freeform 249">
              <a:extLst>
                <a:ext uri="{FF2B5EF4-FFF2-40B4-BE49-F238E27FC236}">
                  <a16:creationId xmlns:a16="http://schemas.microsoft.com/office/drawing/2014/main" id="{E1C2C738-E1D4-B591-68D8-6BCAA0CA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5" y="1165"/>
              <a:ext cx="3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4 w 5"/>
                <a:gd name="T5" fmla="*/ 0 h 4"/>
                <a:gd name="T6" fmla="*/ 4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2 h 4"/>
                <a:gd name="T14" fmla="*/ 5 w 5"/>
                <a:gd name="T15" fmla="*/ 4 h 4"/>
                <a:gd name="T16" fmla="*/ 5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4" name="Freeform 250">
              <a:extLst>
                <a:ext uri="{FF2B5EF4-FFF2-40B4-BE49-F238E27FC236}">
                  <a16:creationId xmlns:a16="http://schemas.microsoft.com/office/drawing/2014/main" id="{C1479804-BF9D-BAD8-9FFE-E2DD5691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2065"/>
              <a:ext cx="856" cy="628"/>
            </a:xfrm>
            <a:custGeom>
              <a:avLst/>
              <a:gdLst>
                <a:gd name="T0" fmla="*/ 1697 w 1713"/>
                <a:gd name="T1" fmla="*/ 879 h 1257"/>
                <a:gd name="T2" fmla="*/ 1659 w 1713"/>
                <a:gd name="T3" fmla="*/ 806 h 1257"/>
                <a:gd name="T4" fmla="*/ 1605 w 1713"/>
                <a:gd name="T5" fmla="*/ 707 h 1257"/>
                <a:gd name="T6" fmla="*/ 1617 w 1713"/>
                <a:gd name="T7" fmla="*/ 620 h 1257"/>
                <a:gd name="T8" fmla="*/ 1552 w 1713"/>
                <a:gd name="T9" fmla="*/ 585 h 1257"/>
                <a:gd name="T10" fmla="*/ 1533 w 1713"/>
                <a:gd name="T11" fmla="*/ 544 h 1257"/>
                <a:gd name="T12" fmla="*/ 1606 w 1713"/>
                <a:gd name="T13" fmla="*/ 479 h 1257"/>
                <a:gd name="T14" fmla="*/ 1651 w 1713"/>
                <a:gd name="T15" fmla="*/ 447 h 1257"/>
                <a:gd name="T16" fmla="*/ 1613 w 1713"/>
                <a:gd name="T17" fmla="*/ 326 h 1257"/>
                <a:gd name="T18" fmla="*/ 1555 w 1713"/>
                <a:gd name="T19" fmla="*/ 182 h 1257"/>
                <a:gd name="T20" fmla="*/ 1528 w 1713"/>
                <a:gd name="T21" fmla="*/ 139 h 1257"/>
                <a:gd name="T22" fmla="*/ 1397 w 1713"/>
                <a:gd name="T23" fmla="*/ 115 h 1257"/>
                <a:gd name="T24" fmla="*/ 1128 w 1713"/>
                <a:gd name="T25" fmla="*/ 123 h 1257"/>
                <a:gd name="T26" fmla="*/ 907 w 1713"/>
                <a:gd name="T27" fmla="*/ 108 h 1257"/>
                <a:gd name="T28" fmla="*/ 842 w 1713"/>
                <a:gd name="T29" fmla="*/ 128 h 1257"/>
                <a:gd name="T30" fmla="*/ 847 w 1713"/>
                <a:gd name="T31" fmla="*/ 104 h 1257"/>
                <a:gd name="T32" fmla="*/ 761 w 1713"/>
                <a:gd name="T33" fmla="*/ 101 h 1257"/>
                <a:gd name="T34" fmla="*/ 706 w 1713"/>
                <a:gd name="T35" fmla="*/ 34 h 1257"/>
                <a:gd name="T36" fmla="*/ 733 w 1713"/>
                <a:gd name="T37" fmla="*/ 32 h 1257"/>
                <a:gd name="T38" fmla="*/ 682 w 1713"/>
                <a:gd name="T39" fmla="*/ 5 h 1257"/>
                <a:gd name="T40" fmla="*/ 515 w 1713"/>
                <a:gd name="T41" fmla="*/ 18 h 1257"/>
                <a:gd name="T42" fmla="*/ 342 w 1713"/>
                <a:gd name="T43" fmla="*/ 91 h 1257"/>
                <a:gd name="T44" fmla="*/ 272 w 1713"/>
                <a:gd name="T45" fmla="*/ 134 h 1257"/>
                <a:gd name="T46" fmla="*/ 65 w 1713"/>
                <a:gd name="T47" fmla="*/ 189 h 1257"/>
                <a:gd name="T48" fmla="*/ 3 w 1713"/>
                <a:gd name="T49" fmla="*/ 201 h 1257"/>
                <a:gd name="T50" fmla="*/ 15 w 1713"/>
                <a:gd name="T51" fmla="*/ 221 h 1257"/>
                <a:gd name="T52" fmla="*/ 43 w 1713"/>
                <a:gd name="T53" fmla="*/ 239 h 1257"/>
                <a:gd name="T54" fmla="*/ 18 w 1713"/>
                <a:gd name="T55" fmla="*/ 250 h 1257"/>
                <a:gd name="T56" fmla="*/ 34 w 1713"/>
                <a:gd name="T57" fmla="*/ 315 h 1257"/>
                <a:gd name="T58" fmla="*/ 19 w 1713"/>
                <a:gd name="T59" fmla="*/ 398 h 1257"/>
                <a:gd name="T60" fmla="*/ 29 w 1713"/>
                <a:gd name="T61" fmla="*/ 453 h 1257"/>
                <a:gd name="T62" fmla="*/ 80 w 1713"/>
                <a:gd name="T63" fmla="*/ 507 h 1257"/>
                <a:gd name="T64" fmla="*/ 73 w 1713"/>
                <a:gd name="T65" fmla="*/ 547 h 1257"/>
                <a:gd name="T66" fmla="*/ 92 w 1713"/>
                <a:gd name="T67" fmla="*/ 650 h 1257"/>
                <a:gd name="T68" fmla="*/ 118 w 1713"/>
                <a:gd name="T69" fmla="*/ 722 h 1257"/>
                <a:gd name="T70" fmla="*/ 143 w 1713"/>
                <a:gd name="T71" fmla="*/ 814 h 1257"/>
                <a:gd name="T72" fmla="*/ 132 w 1713"/>
                <a:gd name="T73" fmla="*/ 850 h 1257"/>
                <a:gd name="T74" fmla="*/ 173 w 1713"/>
                <a:gd name="T75" fmla="*/ 847 h 1257"/>
                <a:gd name="T76" fmla="*/ 223 w 1713"/>
                <a:gd name="T77" fmla="*/ 882 h 1257"/>
                <a:gd name="T78" fmla="*/ 294 w 1713"/>
                <a:gd name="T79" fmla="*/ 890 h 1257"/>
                <a:gd name="T80" fmla="*/ 323 w 1713"/>
                <a:gd name="T81" fmla="*/ 917 h 1257"/>
                <a:gd name="T82" fmla="*/ 377 w 1713"/>
                <a:gd name="T83" fmla="*/ 912 h 1257"/>
                <a:gd name="T84" fmla="*/ 385 w 1713"/>
                <a:gd name="T85" fmla="*/ 950 h 1257"/>
                <a:gd name="T86" fmla="*/ 375 w 1713"/>
                <a:gd name="T87" fmla="*/ 969 h 1257"/>
                <a:gd name="T88" fmla="*/ 434 w 1713"/>
                <a:gd name="T89" fmla="*/ 1026 h 1257"/>
                <a:gd name="T90" fmla="*/ 469 w 1713"/>
                <a:gd name="T91" fmla="*/ 1020 h 1257"/>
                <a:gd name="T92" fmla="*/ 488 w 1713"/>
                <a:gd name="T93" fmla="*/ 974 h 1257"/>
                <a:gd name="T94" fmla="*/ 575 w 1713"/>
                <a:gd name="T95" fmla="*/ 993 h 1257"/>
                <a:gd name="T96" fmla="*/ 637 w 1713"/>
                <a:gd name="T97" fmla="*/ 1006 h 1257"/>
                <a:gd name="T98" fmla="*/ 642 w 1713"/>
                <a:gd name="T99" fmla="*/ 1057 h 1257"/>
                <a:gd name="T100" fmla="*/ 725 w 1713"/>
                <a:gd name="T101" fmla="*/ 1068 h 1257"/>
                <a:gd name="T102" fmla="*/ 860 w 1713"/>
                <a:gd name="T103" fmla="*/ 1169 h 1257"/>
                <a:gd name="T104" fmla="*/ 917 w 1713"/>
                <a:gd name="T105" fmla="*/ 1147 h 1257"/>
                <a:gd name="T106" fmla="*/ 990 w 1713"/>
                <a:gd name="T107" fmla="*/ 1179 h 1257"/>
                <a:gd name="T108" fmla="*/ 1031 w 1713"/>
                <a:gd name="T109" fmla="*/ 1223 h 1257"/>
                <a:gd name="T110" fmla="*/ 1109 w 1713"/>
                <a:gd name="T111" fmla="*/ 1179 h 1257"/>
                <a:gd name="T112" fmla="*/ 1204 w 1713"/>
                <a:gd name="T113" fmla="*/ 1195 h 1257"/>
                <a:gd name="T114" fmla="*/ 1331 w 1713"/>
                <a:gd name="T115" fmla="*/ 1179 h 1257"/>
                <a:gd name="T116" fmla="*/ 1444 w 1713"/>
                <a:gd name="T117" fmla="*/ 1242 h 1257"/>
                <a:gd name="T118" fmla="*/ 1493 w 1713"/>
                <a:gd name="T119" fmla="*/ 1206 h 1257"/>
                <a:gd name="T120" fmla="*/ 1505 w 1713"/>
                <a:gd name="T121" fmla="*/ 1123 h 1257"/>
                <a:gd name="T122" fmla="*/ 1682 w 1713"/>
                <a:gd name="T123" fmla="*/ 966 h 1257"/>
                <a:gd name="T124" fmla="*/ 1705 w 1713"/>
                <a:gd name="T125" fmla="*/ 914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3" h="1257">
                  <a:moveTo>
                    <a:pt x="1698" y="901"/>
                  </a:moveTo>
                  <a:lnTo>
                    <a:pt x="1698" y="901"/>
                  </a:lnTo>
                  <a:lnTo>
                    <a:pt x="1695" y="896"/>
                  </a:lnTo>
                  <a:lnTo>
                    <a:pt x="1692" y="891"/>
                  </a:lnTo>
                  <a:lnTo>
                    <a:pt x="1692" y="885"/>
                  </a:lnTo>
                  <a:lnTo>
                    <a:pt x="1694" y="882"/>
                  </a:lnTo>
                  <a:lnTo>
                    <a:pt x="1697" y="879"/>
                  </a:lnTo>
                  <a:lnTo>
                    <a:pt x="1697" y="879"/>
                  </a:lnTo>
                  <a:lnTo>
                    <a:pt x="1700" y="876"/>
                  </a:lnTo>
                  <a:lnTo>
                    <a:pt x="1700" y="871"/>
                  </a:lnTo>
                  <a:lnTo>
                    <a:pt x="1700" y="866"/>
                  </a:lnTo>
                  <a:lnTo>
                    <a:pt x="1697" y="863"/>
                  </a:lnTo>
                  <a:lnTo>
                    <a:pt x="1697" y="863"/>
                  </a:lnTo>
                  <a:lnTo>
                    <a:pt x="1686" y="849"/>
                  </a:lnTo>
                  <a:lnTo>
                    <a:pt x="1676" y="834"/>
                  </a:lnTo>
                  <a:lnTo>
                    <a:pt x="1659" y="806"/>
                  </a:lnTo>
                  <a:lnTo>
                    <a:pt x="1643" y="776"/>
                  </a:lnTo>
                  <a:lnTo>
                    <a:pt x="1633" y="761"/>
                  </a:lnTo>
                  <a:lnTo>
                    <a:pt x="1624" y="749"/>
                  </a:lnTo>
                  <a:lnTo>
                    <a:pt x="1624" y="749"/>
                  </a:lnTo>
                  <a:lnTo>
                    <a:pt x="1616" y="739"/>
                  </a:lnTo>
                  <a:lnTo>
                    <a:pt x="1611" y="728"/>
                  </a:lnTo>
                  <a:lnTo>
                    <a:pt x="1606" y="718"/>
                  </a:lnTo>
                  <a:lnTo>
                    <a:pt x="1605" y="707"/>
                  </a:lnTo>
                  <a:lnTo>
                    <a:pt x="1603" y="698"/>
                  </a:lnTo>
                  <a:lnTo>
                    <a:pt x="1603" y="687"/>
                  </a:lnTo>
                  <a:lnTo>
                    <a:pt x="1605" y="675"/>
                  </a:lnTo>
                  <a:lnTo>
                    <a:pt x="1608" y="664"/>
                  </a:lnTo>
                  <a:lnTo>
                    <a:pt x="1608" y="664"/>
                  </a:lnTo>
                  <a:lnTo>
                    <a:pt x="1613" y="645"/>
                  </a:lnTo>
                  <a:lnTo>
                    <a:pt x="1616" y="631"/>
                  </a:lnTo>
                  <a:lnTo>
                    <a:pt x="1617" y="620"/>
                  </a:lnTo>
                  <a:lnTo>
                    <a:pt x="1616" y="615"/>
                  </a:lnTo>
                  <a:lnTo>
                    <a:pt x="1614" y="612"/>
                  </a:lnTo>
                  <a:lnTo>
                    <a:pt x="1608" y="606"/>
                  </a:lnTo>
                  <a:lnTo>
                    <a:pt x="1598" y="601"/>
                  </a:lnTo>
                  <a:lnTo>
                    <a:pt x="1584" y="594"/>
                  </a:lnTo>
                  <a:lnTo>
                    <a:pt x="1565" y="590"/>
                  </a:lnTo>
                  <a:lnTo>
                    <a:pt x="1565" y="590"/>
                  </a:lnTo>
                  <a:lnTo>
                    <a:pt x="1552" y="585"/>
                  </a:lnTo>
                  <a:lnTo>
                    <a:pt x="1552" y="585"/>
                  </a:lnTo>
                  <a:lnTo>
                    <a:pt x="1544" y="580"/>
                  </a:lnTo>
                  <a:lnTo>
                    <a:pt x="1538" y="577"/>
                  </a:lnTo>
                  <a:lnTo>
                    <a:pt x="1533" y="571"/>
                  </a:lnTo>
                  <a:lnTo>
                    <a:pt x="1530" y="564"/>
                  </a:lnTo>
                  <a:lnTo>
                    <a:pt x="1530" y="558"/>
                  </a:lnTo>
                  <a:lnTo>
                    <a:pt x="1530" y="552"/>
                  </a:lnTo>
                  <a:lnTo>
                    <a:pt x="1533" y="544"/>
                  </a:lnTo>
                  <a:lnTo>
                    <a:pt x="1538" y="536"/>
                  </a:lnTo>
                  <a:lnTo>
                    <a:pt x="1538" y="536"/>
                  </a:lnTo>
                  <a:lnTo>
                    <a:pt x="1554" y="515"/>
                  </a:lnTo>
                  <a:lnTo>
                    <a:pt x="1563" y="506"/>
                  </a:lnTo>
                  <a:lnTo>
                    <a:pt x="1573" y="498"/>
                  </a:lnTo>
                  <a:lnTo>
                    <a:pt x="1582" y="490"/>
                  </a:lnTo>
                  <a:lnTo>
                    <a:pt x="1594" y="483"/>
                  </a:lnTo>
                  <a:lnTo>
                    <a:pt x="1606" y="479"/>
                  </a:lnTo>
                  <a:lnTo>
                    <a:pt x="1619" y="475"/>
                  </a:lnTo>
                  <a:lnTo>
                    <a:pt x="1619" y="475"/>
                  </a:lnTo>
                  <a:lnTo>
                    <a:pt x="1632" y="472"/>
                  </a:lnTo>
                  <a:lnTo>
                    <a:pt x="1638" y="469"/>
                  </a:lnTo>
                  <a:lnTo>
                    <a:pt x="1643" y="464"/>
                  </a:lnTo>
                  <a:lnTo>
                    <a:pt x="1648" y="459"/>
                  </a:lnTo>
                  <a:lnTo>
                    <a:pt x="1651" y="453"/>
                  </a:lnTo>
                  <a:lnTo>
                    <a:pt x="1651" y="447"/>
                  </a:lnTo>
                  <a:lnTo>
                    <a:pt x="1651" y="439"/>
                  </a:lnTo>
                  <a:lnTo>
                    <a:pt x="1651" y="439"/>
                  </a:lnTo>
                  <a:lnTo>
                    <a:pt x="1644" y="409"/>
                  </a:lnTo>
                  <a:lnTo>
                    <a:pt x="1636" y="380"/>
                  </a:lnTo>
                  <a:lnTo>
                    <a:pt x="1632" y="366"/>
                  </a:lnTo>
                  <a:lnTo>
                    <a:pt x="1627" y="353"/>
                  </a:lnTo>
                  <a:lnTo>
                    <a:pt x="1621" y="339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590" y="293"/>
                  </a:lnTo>
                  <a:lnTo>
                    <a:pt x="1582" y="275"/>
                  </a:lnTo>
                  <a:lnTo>
                    <a:pt x="1573" y="258"/>
                  </a:lnTo>
                  <a:lnTo>
                    <a:pt x="1566" y="240"/>
                  </a:lnTo>
                  <a:lnTo>
                    <a:pt x="1560" y="221"/>
                  </a:lnTo>
                  <a:lnTo>
                    <a:pt x="1557" y="202"/>
                  </a:lnTo>
                  <a:lnTo>
                    <a:pt x="1555" y="182"/>
                  </a:lnTo>
                  <a:lnTo>
                    <a:pt x="1555" y="182"/>
                  </a:lnTo>
                  <a:lnTo>
                    <a:pt x="1554" y="174"/>
                  </a:lnTo>
                  <a:lnTo>
                    <a:pt x="1552" y="167"/>
                  </a:lnTo>
                  <a:lnTo>
                    <a:pt x="1549" y="161"/>
                  </a:lnTo>
                  <a:lnTo>
                    <a:pt x="1546" y="155"/>
                  </a:lnTo>
                  <a:lnTo>
                    <a:pt x="1541" y="148"/>
                  </a:lnTo>
                  <a:lnTo>
                    <a:pt x="1535" y="143"/>
                  </a:lnTo>
                  <a:lnTo>
                    <a:pt x="1528" y="139"/>
                  </a:lnTo>
                  <a:lnTo>
                    <a:pt x="1522" y="135"/>
                  </a:lnTo>
                  <a:lnTo>
                    <a:pt x="1522" y="135"/>
                  </a:lnTo>
                  <a:lnTo>
                    <a:pt x="1500" y="128"/>
                  </a:lnTo>
                  <a:lnTo>
                    <a:pt x="1476" y="121"/>
                  </a:lnTo>
                  <a:lnTo>
                    <a:pt x="1454" y="116"/>
                  </a:lnTo>
                  <a:lnTo>
                    <a:pt x="1430" y="115"/>
                  </a:lnTo>
                  <a:lnTo>
                    <a:pt x="1430" y="115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57" y="118"/>
                  </a:lnTo>
                  <a:lnTo>
                    <a:pt x="1317" y="121"/>
                  </a:lnTo>
                  <a:lnTo>
                    <a:pt x="1277" y="124"/>
                  </a:lnTo>
                  <a:lnTo>
                    <a:pt x="1238" y="126"/>
                  </a:lnTo>
                  <a:lnTo>
                    <a:pt x="1238" y="126"/>
                  </a:lnTo>
                  <a:lnTo>
                    <a:pt x="1184" y="126"/>
                  </a:lnTo>
                  <a:lnTo>
                    <a:pt x="1128" y="123"/>
                  </a:lnTo>
                  <a:lnTo>
                    <a:pt x="1072" y="118"/>
                  </a:lnTo>
                  <a:lnTo>
                    <a:pt x="1018" y="113"/>
                  </a:lnTo>
                  <a:lnTo>
                    <a:pt x="1018" y="113"/>
                  </a:lnTo>
                  <a:lnTo>
                    <a:pt x="980" y="108"/>
                  </a:lnTo>
                  <a:lnTo>
                    <a:pt x="963" y="107"/>
                  </a:lnTo>
                  <a:lnTo>
                    <a:pt x="944" y="105"/>
                  </a:lnTo>
                  <a:lnTo>
                    <a:pt x="926" y="105"/>
                  </a:lnTo>
                  <a:lnTo>
                    <a:pt x="907" y="108"/>
                  </a:lnTo>
                  <a:lnTo>
                    <a:pt x="890" y="115"/>
                  </a:lnTo>
                  <a:lnTo>
                    <a:pt x="880" y="120"/>
                  </a:lnTo>
                  <a:lnTo>
                    <a:pt x="872" y="124"/>
                  </a:lnTo>
                  <a:lnTo>
                    <a:pt x="872" y="124"/>
                  </a:lnTo>
                  <a:lnTo>
                    <a:pt x="863" y="129"/>
                  </a:lnTo>
                  <a:lnTo>
                    <a:pt x="853" y="131"/>
                  </a:lnTo>
                  <a:lnTo>
                    <a:pt x="847" y="129"/>
                  </a:lnTo>
                  <a:lnTo>
                    <a:pt x="842" y="128"/>
                  </a:lnTo>
                  <a:lnTo>
                    <a:pt x="839" y="124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3" y="115"/>
                  </a:lnTo>
                  <a:lnTo>
                    <a:pt x="834" y="112"/>
                  </a:lnTo>
                  <a:lnTo>
                    <a:pt x="836" y="108"/>
                  </a:lnTo>
                  <a:lnTo>
                    <a:pt x="841" y="107"/>
                  </a:lnTo>
                  <a:lnTo>
                    <a:pt x="847" y="104"/>
                  </a:lnTo>
                  <a:lnTo>
                    <a:pt x="850" y="101"/>
                  </a:lnTo>
                  <a:lnTo>
                    <a:pt x="852" y="97"/>
                  </a:lnTo>
                  <a:lnTo>
                    <a:pt x="852" y="97"/>
                  </a:lnTo>
                  <a:lnTo>
                    <a:pt x="820" y="102"/>
                  </a:lnTo>
                  <a:lnTo>
                    <a:pt x="796" y="104"/>
                  </a:lnTo>
                  <a:lnTo>
                    <a:pt x="777" y="104"/>
                  </a:lnTo>
                  <a:lnTo>
                    <a:pt x="769" y="102"/>
                  </a:lnTo>
                  <a:lnTo>
                    <a:pt x="761" y="101"/>
                  </a:lnTo>
                  <a:lnTo>
                    <a:pt x="755" y="97"/>
                  </a:lnTo>
                  <a:lnTo>
                    <a:pt x="748" y="93"/>
                  </a:lnTo>
                  <a:lnTo>
                    <a:pt x="737" y="81"/>
                  </a:lnTo>
                  <a:lnTo>
                    <a:pt x="725" y="66"/>
                  </a:lnTo>
                  <a:lnTo>
                    <a:pt x="713" y="45"/>
                  </a:lnTo>
                  <a:lnTo>
                    <a:pt x="713" y="45"/>
                  </a:lnTo>
                  <a:lnTo>
                    <a:pt x="707" y="37"/>
                  </a:lnTo>
                  <a:lnTo>
                    <a:pt x="706" y="34"/>
                  </a:lnTo>
                  <a:lnTo>
                    <a:pt x="706" y="31"/>
                  </a:lnTo>
                  <a:lnTo>
                    <a:pt x="709" y="29"/>
                  </a:lnTo>
                  <a:lnTo>
                    <a:pt x="709" y="29"/>
                  </a:lnTo>
                  <a:lnTo>
                    <a:pt x="712" y="26"/>
                  </a:lnTo>
                  <a:lnTo>
                    <a:pt x="717" y="26"/>
                  </a:lnTo>
                  <a:lnTo>
                    <a:pt x="725" y="31"/>
                  </a:lnTo>
                  <a:lnTo>
                    <a:pt x="725" y="31"/>
                  </a:lnTo>
                  <a:lnTo>
                    <a:pt x="733" y="32"/>
                  </a:lnTo>
                  <a:lnTo>
                    <a:pt x="740" y="34"/>
                  </a:lnTo>
                  <a:lnTo>
                    <a:pt x="742" y="32"/>
                  </a:lnTo>
                  <a:lnTo>
                    <a:pt x="742" y="32"/>
                  </a:lnTo>
                  <a:lnTo>
                    <a:pt x="731" y="24"/>
                  </a:lnTo>
                  <a:lnTo>
                    <a:pt x="720" y="18"/>
                  </a:lnTo>
                  <a:lnTo>
                    <a:pt x="707" y="12"/>
                  </a:lnTo>
                  <a:lnTo>
                    <a:pt x="696" y="8"/>
                  </a:lnTo>
                  <a:lnTo>
                    <a:pt x="682" y="5"/>
                  </a:lnTo>
                  <a:lnTo>
                    <a:pt x="669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21" y="0"/>
                  </a:lnTo>
                  <a:lnTo>
                    <a:pt x="599" y="2"/>
                  </a:lnTo>
                  <a:lnTo>
                    <a:pt x="578" y="5"/>
                  </a:lnTo>
                  <a:lnTo>
                    <a:pt x="556" y="8"/>
                  </a:lnTo>
                  <a:lnTo>
                    <a:pt x="515" y="18"/>
                  </a:lnTo>
                  <a:lnTo>
                    <a:pt x="474" y="31"/>
                  </a:lnTo>
                  <a:lnTo>
                    <a:pt x="474" y="31"/>
                  </a:lnTo>
                  <a:lnTo>
                    <a:pt x="434" y="43"/>
                  </a:lnTo>
                  <a:lnTo>
                    <a:pt x="413" y="50"/>
                  </a:lnTo>
                  <a:lnTo>
                    <a:pt x="394" y="58"/>
                  </a:lnTo>
                  <a:lnTo>
                    <a:pt x="377" y="67"/>
                  </a:lnTo>
                  <a:lnTo>
                    <a:pt x="359" y="78"/>
                  </a:lnTo>
                  <a:lnTo>
                    <a:pt x="342" y="91"/>
                  </a:lnTo>
                  <a:lnTo>
                    <a:pt x="327" y="107"/>
                  </a:lnTo>
                  <a:lnTo>
                    <a:pt x="327" y="107"/>
                  </a:lnTo>
                  <a:lnTo>
                    <a:pt x="321" y="113"/>
                  </a:lnTo>
                  <a:lnTo>
                    <a:pt x="315" y="118"/>
                  </a:lnTo>
                  <a:lnTo>
                    <a:pt x="302" y="126"/>
                  </a:lnTo>
                  <a:lnTo>
                    <a:pt x="286" y="131"/>
                  </a:lnTo>
                  <a:lnTo>
                    <a:pt x="272" y="134"/>
                  </a:lnTo>
                  <a:lnTo>
                    <a:pt x="272" y="134"/>
                  </a:lnTo>
                  <a:lnTo>
                    <a:pt x="223" y="142"/>
                  </a:lnTo>
                  <a:lnTo>
                    <a:pt x="173" y="151"/>
                  </a:lnTo>
                  <a:lnTo>
                    <a:pt x="148" y="156"/>
                  </a:lnTo>
                  <a:lnTo>
                    <a:pt x="124" y="164"/>
                  </a:lnTo>
                  <a:lnTo>
                    <a:pt x="100" y="172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5" y="189"/>
                  </a:lnTo>
                  <a:lnTo>
                    <a:pt x="51" y="194"/>
                  </a:lnTo>
                  <a:lnTo>
                    <a:pt x="38" y="197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16" y="197"/>
                  </a:lnTo>
                  <a:lnTo>
                    <a:pt x="10" y="197"/>
                  </a:lnTo>
                  <a:lnTo>
                    <a:pt x="7" y="199"/>
                  </a:lnTo>
                  <a:lnTo>
                    <a:pt x="3" y="201"/>
                  </a:lnTo>
                  <a:lnTo>
                    <a:pt x="2" y="204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3" y="213"/>
                  </a:lnTo>
                  <a:lnTo>
                    <a:pt x="5" y="216"/>
                  </a:lnTo>
                  <a:lnTo>
                    <a:pt x="7" y="218"/>
                  </a:lnTo>
                  <a:lnTo>
                    <a:pt x="10" y="220"/>
                  </a:lnTo>
                  <a:lnTo>
                    <a:pt x="15" y="221"/>
                  </a:lnTo>
                  <a:lnTo>
                    <a:pt x="24" y="218"/>
                  </a:lnTo>
                  <a:lnTo>
                    <a:pt x="24" y="218"/>
                  </a:lnTo>
                  <a:lnTo>
                    <a:pt x="27" y="218"/>
                  </a:lnTo>
                  <a:lnTo>
                    <a:pt x="30" y="218"/>
                  </a:lnTo>
                  <a:lnTo>
                    <a:pt x="37" y="223"/>
                  </a:lnTo>
                  <a:lnTo>
                    <a:pt x="42" y="22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43"/>
                  </a:lnTo>
                  <a:lnTo>
                    <a:pt x="42" y="247"/>
                  </a:lnTo>
                  <a:lnTo>
                    <a:pt x="40" y="248"/>
                  </a:lnTo>
                  <a:lnTo>
                    <a:pt x="38" y="250"/>
                  </a:lnTo>
                  <a:lnTo>
                    <a:pt x="32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18" y="250"/>
                  </a:lnTo>
                  <a:lnTo>
                    <a:pt x="15" y="251"/>
                  </a:lnTo>
                  <a:lnTo>
                    <a:pt x="13" y="255"/>
                  </a:lnTo>
                  <a:lnTo>
                    <a:pt x="13" y="259"/>
                  </a:lnTo>
                  <a:lnTo>
                    <a:pt x="15" y="267"/>
                  </a:lnTo>
                  <a:lnTo>
                    <a:pt x="15" y="267"/>
                  </a:lnTo>
                  <a:lnTo>
                    <a:pt x="29" y="302"/>
                  </a:lnTo>
                  <a:lnTo>
                    <a:pt x="29" y="302"/>
                  </a:lnTo>
                  <a:lnTo>
                    <a:pt x="34" y="315"/>
                  </a:lnTo>
                  <a:lnTo>
                    <a:pt x="37" y="329"/>
                  </a:lnTo>
                  <a:lnTo>
                    <a:pt x="38" y="342"/>
                  </a:lnTo>
                  <a:lnTo>
                    <a:pt x="38" y="355"/>
                  </a:lnTo>
                  <a:lnTo>
                    <a:pt x="38" y="367"/>
                  </a:lnTo>
                  <a:lnTo>
                    <a:pt x="34" y="378"/>
                  </a:lnTo>
                  <a:lnTo>
                    <a:pt x="29" y="390"/>
                  </a:lnTo>
                  <a:lnTo>
                    <a:pt x="19" y="398"/>
                  </a:lnTo>
                  <a:lnTo>
                    <a:pt x="19" y="398"/>
                  </a:lnTo>
                  <a:lnTo>
                    <a:pt x="8" y="409"/>
                  </a:lnTo>
                  <a:lnTo>
                    <a:pt x="2" y="418"/>
                  </a:lnTo>
                  <a:lnTo>
                    <a:pt x="0" y="426"/>
                  </a:lnTo>
                  <a:lnTo>
                    <a:pt x="2" y="432"/>
                  </a:lnTo>
                  <a:lnTo>
                    <a:pt x="7" y="437"/>
                  </a:lnTo>
                  <a:lnTo>
                    <a:pt x="13" y="444"/>
                  </a:lnTo>
                  <a:lnTo>
                    <a:pt x="29" y="453"/>
                  </a:lnTo>
                  <a:lnTo>
                    <a:pt x="29" y="453"/>
                  </a:lnTo>
                  <a:lnTo>
                    <a:pt x="45" y="463"/>
                  </a:lnTo>
                  <a:lnTo>
                    <a:pt x="59" y="472"/>
                  </a:lnTo>
                  <a:lnTo>
                    <a:pt x="59" y="472"/>
                  </a:lnTo>
                  <a:lnTo>
                    <a:pt x="70" y="482"/>
                  </a:lnTo>
                  <a:lnTo>
                    <a:pt x="75" y="488"/>
                  </a:lnTo>
                  <a:lnTo>
                    <a:pt x="78" y="494"/>
                  </a:lnTo>
                  <a:lnTo>
                    <a:pt x="80" y="501"/>
                  </a:lnTo>
                  <a:lnTo>
                    <a:pt x="80" y="507"/>
                  </a:lnTo>
                  <a:lnTo>
                    <a:pt x="78" y="515"/>
                  </a:lnTo>
                  <a:lnTo>
                    <a:pt x="75" y="523"/>
                  </a:lnTo>
                  <a:lnTo>
                    <a:pt x="75" y="523"/>
                  </a:lnTo>
                  <a:lnTo>
                    <a:pt x="72" y="529"/>
                  </a:lnTo>
                  <a:lnTo>
                    <a:pt x="69" y="534"/>
                  </a:lnTo>
                  <a:lnTo>
                    <a:pt x="69" y="540"/>
                  </a:lnTo>
                  <a:lnTo>
                    <a:pt x="73" y="547"/>
                  </a:lnTo>
                  <a:lnTo>
                    <a:pt x="73" y="547"/>
                  </a:lnTo>
                  <a:lnTo>
                    <a:pt x="83" y="558"/>
                  </a:lnTo>
                  <a:lnTo>
                    <a:pt x="89" y="569"/>
                  </a:lnTo>
                  <a:lnTo>
                    <a:pt x="94" y="582"/>
                  </a:lnTo>
                  <a:lnTo>
                    <a:pt x="96" y="594"/>
                  </a:lnTo>
                  <a:lnTo>
                    <a:pt x="97" y="607"/>
                  </a:lnTo>
                  <a:lnTo>
                    <a:pt x="97" y="621"/>
                  </a:lnTo>
                  <a:lnTo>
                    <a:pt x="92" y="650"/>
                  </a:lnTo>
                  <a:lnTo>
                    <a:pt x="92" y="650"/>
                  </a:lnTo>
                  <a:lnTo>
                    <a:pt x="91" y="660"/>
                  </a:lnTo>
                  <a:lnTo>
                    <a:pt x="91" y="669"/>
                  </a:lnTo>
                  <a:lnTo>
                    <a:pt x="92" y="679"/>
                  </a:lnTo>
                  <a:lnTo>
                    <a:pt x="96" y="688"/>
                  </a:lnTo>
                  <a:lnTo>
                    <a:pt x="99" y="699"/>
                  </a:lnTo>
                  <a:lnTo>
                    <a:pt x="105" y="707"/>
                  </a:lnTo>
                  <a:lnTo>
                    <a:pt x="110" y="715"/>
                  </a:lnTo>
                  <a:lnTo>
                    <a:pt x="118" y="722"/>
                  </a:lnTo>
                  <a:lnTo>
                    <a:pt x="118" y="722"/>
                  </a:lnTo>
                  <a:lnTo>
                    <a:pt x="130" y="734"/>
                  </a:lnTo>
                  <a:lnTo>
                    <a:pt x="142" y="747"/>
                  </a:lnTo>
                  <a:lnTo>
                    <a:pt x="148" y="760"/>
                  </a:lnTo>
                  <a:lnTo>
                    <a:pt x="153" y="772"/>
                  </a:lnTo>
                  <a:lnTo>
                    <a:pt x="153" y="785"/>
                  </a:lnTo>
                  <a:lnTo>
                    <a:pt x="150" y="799"/>
                  </a:lnTo>
                  <a:lnTo>
                    <a:pt x="143" y="814"/>
                  </a:lnTo>
                  <a:lnTo>
                    <a:pt x="134" y="828"/>
                  </a:lnTo>
                  <a:lnTo>
                    <a:pt x="134" y="828"/>
                  </a:lnTo>
                  <a:lnTo>
                    <a:pt x="130" y="833"/>
                  </a:lnTo>
                  <a:lnTo>
                    <a:pt x="127" y="837"/>
                  </a:lnTo>
                  <a:lnTo>
                    <a:pt x="126" y="842"/>
                  </a:lnTo>
                  <a:lnTo>
                    <a:pt x="129" y="847"/>
                  </a:lnTo>
                  <a:lnTo>
                    <a:pt x="129" y="847"/>
                  </a:lnTo>
                  <a:lnTo>
                    <a:pt x="132" y="850"/>
                  </a:lnTo>
                  <a:lnTo>
                    <a:pt x="137" y="852"/>
                  </a:lnTo>
                  <a:lnTo>
                    <a:pt x="142" y="852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53" y="847"/>
                  </a:lnTo>
                  <a:lnTo>
                    <a:pt x="161" y="845"/>
                  </a:lnTo>
                  <a:lnTo>
                    <a:pt x="167" y="845"/>
                  </a:lnTo>
                  <a:lnTo>
                    <a:pt x="173" y="847"/>
                  </a:lnTo>
                  <a:lnTo>
                    <a:pt x="180" y="849"/>
                  </a:lnTo>
                  <a:lnTo>
                    <a:pt x="184" y="853"/>
                  </a:lnTo>
                  <a:lnTo>
                    <a:pt x="194" y="861"/>
                  </a:lnTo>
                  <a:lnTo>
                    <a:pt x="194" y="861"/>
                  </a:lnTo>
                  <a:lnTo>
                    <a:pt x="200" y="869"/>
                  </a:lnTo>
                  <a:lnTo>
                    <a:pt x="208" y="876"/>
                  </a:lnTo>
                  <a:lnTo>
                    <a:pt x="215" y="879"/>
                  </a:lnTo>
                  <a:lnTo>
                    <a:pt x="223" y="882"/>
                  </a:lnTo>
                  <a:lnTo>
                    <a:pt x="240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70" y="884"/>
                  </a:lnTo>
                  <a:lnTo>
                    <a:pt x="277" y="884"/>
                  </a:lnTo>
                  <a:lnTo>
                    <a:pt x="283" y="885"/>
                  </a:lnTo>
                  <a:lnTo>
                    <a:pt x="289" y="887"/>
                  </a:lnTo>
                  <a:lnTo>
                    <a:pt x="294" y="890"/>
                  </a:lnTo>
                  <a:lnTo>
                    <a:pt x="297" y="896"/>
                  </a:lnTo>
                  <a:lnTo>
                    <a:pt x="300" y="904"/>
                  </a:lnTo>
                  <a:lnTo>
                    <a:pt x="300" y="904"/>
                  </a:lnTo>
                  <a:lnTo>
                    <a:pt x="304" y="911"/>
                  </a:lnTo>
                  <a:lnTo>
                    <a:pt x="310" y="915"/>
                  </a:lnTo>
                  <a:lnTo>
                    <a:pt x="313" y="917"/>
                  </a:lnTo>
                  <a:lnTo>
                    <a:pt x="318" y="917"/>
                  </a:lnTo>
                  <a:lnTo>
                    <a:pt x="323" y="917"/>
                  </a:lnTo>
                  <a:lnTo>
                    <a:pt x="329" y="914"/>
                  </a:lnTo>
                  <a:lnTo>
                    <a:pt x="329" y="914"/>
                  </a:lnTo>
                  <a:lnTo>
                    <a:pt x="342" y="909"/>
                  </a:lnTo>
                  <a:lnTo>
                    <a:pt x="350" y="907"/>
                  </a:lnTo>
                  <a:lnTo>
                    <a:pt x="356" y="906"/>
                  </a:lnTo>
                  <a:lnTo>
                    <a:pt x="364" y="907"/>
                  </a:lnTo>
                  <a:lnTo>
                    <a:pt x="370" y="909"/>
                  </a:lnTo>
                  <a:lnTo>
                    <a:pt x="377" y="912"/>
                  </a:lnTo>
                  <a:lnTo>
                    <a:pt x="381" y="917"/>
                  </a:lnTo>
                  <a:lnTo>
                    <a:pt x="381" y="917"/>
                  </a:lnTo>
                  <a:lnTo>
                    <a:pt x="385" y="922"/>
                  </a:lnTo>
                  <a:lnTo>
                    <a:pt x="388" y="926"/>
                  </a:lnTo>
                  <a:lnTo>
                    <a:pt x="388" y="933"/>
                  </a:lnTo>
                  <a:lnTo>
                    <a:pt x="388" y="939"/>
                  </a:lnTo>
                  <a:lnTo>
                    <a:pt x="388" y="944"/>
                  </a:lnTo>
                  <a:lnTo>
                    <a:pt x="385" y="950"/>
                  </a:lnTo>
                  <a:lnTo>
                    <a:pt x="380" y="955"/>
                  </a:lnTo>
                  <a:lnTo>
                    <a:pt x="374" y="960"/>
                  </a:lnTo>
                  <a:lnTo>
                    <a:pt x="374" y="960"/>
                  </a:lnTo>
                  <a:lnTo>
                    <a:pt x="370" y="963"/>
                  </a:lnTo>
                  <a:lnTo>
                    <a:pt x="372" y="966"/>
                  </a:lnTo>
                  <a:lnTo>
                    <a:pt x="374" y="969"/>
                  </a:lnTo>
                  <a:lnTo>
                    <a:pt x="375" y="969"/>
                  </a:lnTo>
                  <a:lnTo>
                    <a:pt x="375" y="969"/>
                  </a:lnTo>
                  <a:lnTo>
                    <a:pt x="383" y="974"/>
                  </a:lnTo>
                  <a:lnTo>
                    <a:pt x="389" y="977"/>
                  </a:lnTo>
                  <a:lnTo>
                    <a:pt x="399" y="988"/>
                  </a:lnTo>
                  <a:lnTo>
                    <a:pt x="408" y="1001"/>
                  </a:lnTo>
                  <a:lnTo>
                    <a:pt x="416" y="1012"/>
                  </a:lnTo>
                  <a:lnTo>
                    <a:pt x="416" y="1012"/>
                  </a:lnTo>
                  <a:lnTo>
                    <a:pt x="424" y="1020"/>
                  </a:lnTo>
                  <a:lnTo>
                    <a:pt x="434" y="1026"/>
                  </a:lnTo>
                  <a:lnTo>
                    <a:pt x="439" y="1030"/>
                  </a:lnTo>
                  <a:lnTo>
                    <a:pt x="443" y="1030"/>
                  </a:lnTo>
                  <a:lnTo>
                    <a:pt x="450" y="1030"/>
                  </a:lnTo>
                  <a:lnTo>
                    <a:pt x="455" y="1028"/>
                  </a:lnTo>
                  <a:lnTo>
                    <a:pt x="455" y="1028"/>
                  </a:lnTo>
                  <a:lnTo>
                    <a:pt x="461" y="1026"/>
                  </a:lnTo>
                  <a:lnTo>
                    <a:pt x="466" y="1023"/>
                  </a:lnTo>
                  <a:lnTo>
                    <a:pt x="469" y="1020"/>
                  </a:lnTo>
                  <a:lnTo>
                    <a:pt x="472" y="1015"/>
                  </a:lnTo>
                  <a:lnTo>
                    <a:pt x="475" y="1006"/>
                  </a:lnTo>
                  <a:lnTo>
                    <a:pt x="475" y="995"/>
                  </a:lnTo>
                  <a:lnTo>
                    <a:pt x="475" y="995"/>
                  </a:lnTo>
                  <a:lnTo>
                    <a:pt x="477" y="984"/>
                  </a:lnTo>
                  <a:lnTo>
                    <a:pt x="478" y="980"/>
                  </a:lnTo>
                  <a:lnTo>
                    <a:pt x="482" y="979"/>
                  </a:lnTo>
                  <a:lnTo>
                    <a:pt x="488" y="974"/>
                  </a:lnTo>
                  <a:lnTo>
                    <a:pt x="499" y="974"/>
                  </a:lnTo>
                  <a:lnTo>
                    <a:pt x="499" y="974"/>
                  </a:lnTo>
                  <a:lnTo>
                    <a:pt x="516" y="974"/>
                  </a:lnTo>
                  <a:lnTo>
                    <a:pt x="534" y="977"/>
                  </a:lnTo>
                  <a:lnTo>
                    <a:pt x="550" y="982"/>
                  </a:lnTo>
                  <a:lnTo>
                    <a:pt x="566" y="988"/>
                  </a:lnTo>
                  <a:lnTo>
                    <a:pt x="566" y="988"/>
                  </a:lnTo>
                  <a:lnTo>
                    <a:pt x="575" y="993"/>
                  </a:lnTo>
                  <a:lnTo>
                    <a:pt x="586" y="996"/>
                  </a:lnTo>
                  <a:lnTo>
                    <a:pt x="596" y="998"/>
                  </a:lnTo>
                  <a:lnTo>
                    <a:pt x="607" y="998"/>
                  </a:lnTo>
                  <a:lnTo>
                    <a:pt x="607" y="998"/>
                  </a:lnTo>
                  <a:lnTo>
                    <a:pt x="623" y="998"/>
                  </a:lnTo>
                  <a:lnTo>
                    <a:pt x="629" y="999"/>
                  </a:lnTo>
                  <a:lnTo>
                    <a:pt x="634" y="1001"/>
                  </a:lnTo>
                  <a:lnTo>
                    <a:pt x="637" y="1006"/>
                  </a:lnTo>
                  <a:lnTo>
                    <a:pt x="639" y="1011"/>
                  </a:lnTo>
                  <a:lnTo>
                    <a:pt x="639" y="1019"/>
                  </a:lnTo>
                  <a:lnTo>
                    <a:pt x="636" y="1030"/>
                  </a:lnTo>
                  <a:lnTo>
                    <a:pt x="636" y="1030"/>
                  </a:lnTo>
                  <a:lnTo>
                    <a:pt x="634" y="1038"/>
                  </a:lnTo>
                  <a:lnTo>
                    <a:pt x="636" y="1046"/>
                  </a:lnTo>
                  <a:lnTo>
                    <a:pt x="637" y="1052"/>
                  </a:lnTo>
                  <a:lnTo>
                    <a:pt x="642" y="1057"/>
                  </a:lnTo>
                  <a:lnTo>
                    <a:pt x="648" y="1060"/>
                  </a:lnTo>
                  <a:lnTo>
                    <a:pt x="655" y="1061"/>
                  </a:lnTo>
                  <a:lnTo>
                    <a:pt x="664" y="1063"/>
                  </a:lnTo>
                  <a:lnTo>
                    <a:pt x="674" y="1061"/>
                  </a:lnTo>
                  <a:lnTo>
                    <a:pt x="674" y="1061"/>
                  </a:lnTo>
                  <a:lnTo>
                    <a:pt x="691" y="1061"/>
                  </a:lnTo>
                  <a:lnTo>
                    <a:pt x="707" y="1063"/>
                  </a:lnTo>
                  <a:lnTo>
                    <a:pt x="725" y="1068"/>
                  </a:lnTo>
                  <a:lnTo>
                    <a:pt x="740" y="1076"/>
                  </a:lnTo>
                  <a:lnTo>
                    <a:pt x="740" y="1076"/>
                  </a:lnTo>
                  <a:lnTo>
                    <a:pt x="771" y="1095"/>
                  </a:lnTo>
                  <a:lnTo>
                    <a:pt x="799" y="1117"/>
                  </a:lnTo>
                  <a:lnTo>
                    <a:pt x="826" y="1141"/>
                  </a:lnTo>
                  <a:lnTo>
                    <a:pt x="853" y="1165"/>
                  </a:lnTo>
                  <a:lnTo>
                    <a:pt x="853" y="1165"/>
                  </a:lnTo>
                  <a:lnTo>
                    <a:pt x="860" y="1169"/>
                  </a:lnTo>
                  <a:lnTo>
                    <a:pt x="864" y="1173"/>
                  </a:lnTo>
                  <a:lnTo>
                    <a:pt x="869" y="1174"/>
                  </a:lnTo>
                  <a:lnTo>
                    <a:pt x="872" y="1174"/>
                  </a:lnTo>
                  <a:lnTo>
                    <a:pt x="880" y="1171"/>
                  </a:lnTo>
                  <a:lnTo>
                    <a:pt x="888" y="1166"/>
                  </a:lnTo>
                  <a:lnTo>
                    <a:pt x="888" y="1166"/>
                  </a:lnTo>
                  <a:lnTo>
                    <a:pt x="903" y="1157"/>
                  </a:lnTo>
                  <a:lnTo>
                    <a:pt x="917" y="1147"/>
                  </a:lnTo>
                  <a:lnTo>
                    <a:pt x="925" y="1144"/>
                  </a:lnTo>
                  <a:lnTo>
                    <a:pt x="931" y="1142"/>
                  </a:lnTo>
                  <a:lnTo>
                    <a:pt x="937" y="1144"/>
                  </a:lnTo>
                  <a:lnTo>
                    <a:pt x="944" y="1147"/>
                  </a:lnTo>
                  <a:lnTo>
                    <a:pt x="944" y="1147"/>
                  </a:lnTo>
                  <a:lnTo>
                    <a:pt x="963" y="1160"/>
                  </a:lnTo>
                  <a:lnTo>
                    <a:pt x="982" y="1173"/>
                  </a:lnTo>
                  <a:lnTo>
                    <a:pt x="990" y="1179"/>
                  </a:lnTo>
                  <a:lnTo>
                    <a:pt x="998" y="1185"/>
                  </a:lnTo>
                  <a:lnTo>
                    <a:pt x="1004" y="1193"/>
                  </a:lnTo>
                  <a:lnTo>
                    <a:pt x="1009" y="1201"/>
                  </a:lnTo>
                  <a:lnTo>
                    <a:pt x="1009" y="1201"/>
                  </a:lnTo>
                  <a:lnTo>
                    <a:pt x="1015" y="1212"/>
                  </a:lnTo>
                  <a:lnTo>
                    <a:pt x="1020" y="1220"/>
                  </a:lnTo>
                  <a:lnTo>
                    <a:pt x="1025" y="1223"/>
                  </a:lnTo>
                  <a:lnTo>
                    <a:pt x="1031" y="1223"/>
                  </a:lnTo>
                  <a:lnTo>
                    <a:pt x="1036" y="1222"/>
                  </a:lnTo>
                  <a:lnTo>
                    <a:pt x="1041" y="1217"/>
                  </a:lnTo>
                  <a:lnTo>
                    <a:pt x="1052" y="1206"/>
                  </a:lnTo>
                  <a:lnTo>
                    <a:pt x="1052" y="1206"/>
                  </a:lnTo>
                  <a:lnTo>
                    <a:pt x="1065" y="1196"/>
                  </a:lnTo>
                  <a:lnTo>
                    <a:pt x="1079" y="1188"/>
                  </a:lnTo>
                  <a:lnTo>
                    <a:pt x="1093" y="1182"/>
                  </a:lnTo>
                  <a:lnTo>
                    <a:pt x="1109" y="1179"/>
                  </a:lnTo>
                  <a:lnTo>
                    <a:pt x="1123" y="1179"/>
                  </a:lnTo>
                  <a:lnTo>
                    <a:pt x="1139" y="1181"/>
                  </a:lnTo>
                  <a:lnTo>
                    <a:pt x="1153" y="1184"/>
                  </a:lnTo>
                  <a:lnTo>
                    <a:pt x="1168" y="1188"/>
                  </a:lnTo>
                  <a:lnTo>
                    <a:pt x="1168" y="1188"/>
                  </a:lnTo>
                  <a:lnTo>
                    <a:pt x="1184" y="1193"/>
                  </a:lnTo>
                  <a:lnTo>
                    <a:pt x="1198" y="1196"/>
                  </a:lnTo>
                  <a:lnTo>
                    <a:pt x="1204" y="1195"/>
                  </a:lnTo>
                  <a:lnTo>
                    <a:pt x="1212" y="1195"/>
                  </a:lnTo>
                  <a:lnTo>
                    <a:pt x="1227" y="1188"/>
                  </a:lnTo>
                  <a:lnTo>
                    <a:pt x="1227" y="1188"/>
                  </a:lnTo>
                  <a:lnTo>
                    <a:pt x="1246" y="1181"/>
                  </a:lnTo>
                  <a:lnTo>
                    <a:pt x="1268" y="1176"/>
                  </a:lnTo>
                  <a:lnTo>
                    <a:pt x="1289" y="1174"/>
                  </a:lnTo>
                  <a:lnTo>
                    <a:pt x="1311" y="1174"/>
                  </a:lnTo>
                  <a:lnTo>
                    <a:pt x="1331" y="1179"/>
                  </a:lnTo>
                  <a:lnTo>
                    <a:pt x="1352" y="1187"/>
                  </a:lnTo>
                  <a:lnTo>
                    <a:pt x="1371" y="1196"/>
                  </a:lnTo>
                  <a:lnTo>
                    <a:pt x="1389" y="1209"/>
                  </a:lnTo>
                  <a:lnTo>
                    <a:pt x="1389" y="1209"/>
                  </a:lnTo>
                  <a:lnTo>
                    <a:pt x="1401" y="1220"/>
                  </a:lnTo>
                  <a:lnTo>
                    <a:pt x="1416" y="1228"/>
                  </a:lnTo>
                  <a:lnTo>
                    <a:pt x="1430" y="1236"/>
                  </a:lnTo>
                  <a:lnTo>
                    <a:pt x="1444" y="1242"/>
                  </a:lnTo>
                  <a:lnTo>
                    <a:pt x="1458" y="1249"/>
                  </a:lnTo>
                  <a:lnTo>
                    <a:pt x="1474" y="1252"/>
                  </a:lnTo>
                  <a:lnTo>
                    <a:pt x="1490" y="1255"/>
                  </a:lnTo>
                  <a:lnTo>
                    <a:pt x="1506" y="1257"/>
                  </a:lnTo>
                  <a:lnTo>
                    <a:pt x="1506" y="1257"/>
                  </a:lnTo>
                  <a:lnTo>
                    <a:pt x="1503" y="1239"/>
                  </a:lnTo>
                  <a:lnTo>
                    <a:pt x="1498" y="1222"/>
                  </a:lnTo>
                  <a:lnTo>
                    <a:pt x="1493" y="1206"/>
                  </a:lnTo>
                  <a:lnTo>
                    <a:pt x="1490" y="1190"/>
                  </a:lnTo>
                  <a:lnTo>
                    <a:pt x="1489" y="1173"/>
                  </a:lnTo>
                  <a:lnTo>
                    <a:pt x="1490" y="1157"/>
                  </a:lnTo>
                  <a:lnTo>
                    <a:pt x="1492" y="1149"/>
                  </a:lnTo>
                  <a:lnTo>
                    <a:pt x="1495" y="1141"/>
                  </a:lnTo>
                  <a:lnTo>
                    <a:pt x="1500" y="1131"/>
                  </a:lnTo>
                  <a:lnTo>
                    <a:pt x="1505" y="1123"/>
                  </a:lnTo>
                  <a:lnTo>
                    <a:pt x="1505" y="1123"/>
                  </a:lnTo>
                  <a:lnTo>
                    <a:pt x="1552" y="1068"/>
                  </a:lnTo>
                  <a:lnTo>
                    <a:pt x="1552" y="1068"/>
                  </a:lnTo>
                  <a:lnTo>
                    <a:pt x="1566" y="1053"/>
                  </a:lnTo>
                  <a:lnTo>
                    <a:pt x="1581" y="1039"/>
                  </a:lnTo>
                  <a:lnTo>
                    <a:pt x="1613" y="1012"/>
                  </a:lnTo>
                  <a:lnTo>
                    <a:pt x="1613" y="1012"/>
                  </a:lnTo>
                  <a:lnTo>
                    <a:pt x="1648" y="988"/>
                  </a:lnTo>
                  <a:lnTo>
                    <a:pt x="1682" y="966"/>
                  </a:lnTo>
                  <a:lnTo>
                    <a:pt x="1682" y="966"/>
                  </a:lnTo>
                  <a:lnTo>
                    <a:pt x="1695" y="958"/>
                  </a:lnTo>
                  <a:lnTo>
                    <a:pt x="1705" y="950"/>
                  </a:lnTo>
                  <a:lnTo>
                    <a:pt x="1709" y="944"/>
                  </a:lnTo>
                  <a:lnTo>
                    <a:pt x="1713" y="938"/>
                  </a:lnTo>
                  <a:lnTo>
                    <a:pt x="1713" y="931"/>
                  </a:lnTo>
                  <a:lnTo>
                    <a:pt x="1709" y="923"/>
                  </a:lnTo>
                  <a:lnTo>
                    <a:pt x="1705" y="914"/>
                  </a:lnTo>
                  <a:lnTo>
                    <a:pt x="1698" y="901"/>
                  </a:lnTo>
                  <a:lnTo>
                    <a:pt x="1698" y="90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5" name="Freeform 251">
              <a:extLst>
                <a:ext uri="{FF2B5EF4-FFF2-40B4-BE49-F238E27FC236}">
                  <a16:creationId xmlns:a16="http://schemas.microsoft.com/office/drawing/2014/main" id="{B79B3D48-B16E-75DC-A501-C275E065C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" y="1933"/>
              <a:ext cx="786" cy="516"/>
            </a:xfrm>
            <a:custGeom>
              <a:avLst/>
              <a:gdLst>
                <a:gd name="T0" fmla="*/ 1527 w 1573"/>
                <a:gd name="T1" fmla="*/ 537 h 1031"/>
                <a:gd name="T2" fmla="*/ 1497 w 1573"/>
                <a:gd name="T3" fmla="*/ 511 h 1031"/>
                <a:gd name="T4" fmla="*/ 1408 w 1573"/>
                <a:gd name="T5" fmla="*/ 494 h 1031"/>
                <a:gd name="T6" fmla="*/ 1414 w 1573"/>
                <a:gd name="T7" fmla="*/ 454 h 1031"/>
                <a:gd name="T8" fmla="*/ 1359 w 1573"/>
                <a:gd name="T9" fmla="*/ 424 h 1031"/>
                <a:gd name="T10" fmla="*/ 1255 w 1573"/>
                <a:gd name="T11" fmla="*/ 310 h 1031"/>
                <a:gd name="T12" fmla="*/ 1212 w 1573"/>
                <a:gd name="T13" fmla="*/ 263 h 1031"/>
                <a:gd name="T14" fmla="*/ 1223 w 1573"/>
                <a:gd name="T15" fmla="*/ 203 h 1031"/>
                <a:gd name="T16" fmla="*/ 1203 w 1573"/>
                <a:gd name="T17" fmla="*/ 119 h 1031"/>
                <a:gd name="T18" fmla="*/ 1138 w 1573"/>
                <a:gd name="T19" fmla="*/ 78 h 1031"/>
                <a:gd name="T20" fmla="*/ 1071 w 1573"/>
                <a:gd name="T21" fmla="*/ 60 h 1031"/>
                <a:gd name="T22" fmla="*/ 984 w 1573"/>
                <a:gd name="T23" fmla="*/ 87 h 1031"/>
                <a:gd name="T24" fmla="*/ 938 w 1573"/>
                <a:gd name="T25" fmla="*/ 40 h 1031"/>
                <a:gd name="T26" fmla="*/ 869 w 1573"/>
                <a:gd name="T27" fmla="*/ 33 h 1031"/>
                <a:gd name="T28" fmla="*/ 820 w 1573"/>
                <a:gd name="T29" fmla="*/ 13 h 1031"/>
                <a:gd name="T30" fmla="*/ 720 w 1573"/>
                <a:gd name="T31" fmla="*/ 3 h 1031"/>
                <a:gd name="T32" fmla="*/ 664 w 1573"/>
                <a:gd name="T33" fmla="*/ 60 h 1031"/>
                <a:gd name="T34" fmla="*/ 610 w 1573"/>
                <a:gd name="T35" fmla="*/ 68 h 1031"/>
                <a:gd name="T36" fmla="*/ 507 w 1573"/>
                <a:gd name="T37" fmla="*/ 100 h 1031"/>
                <a:gd name="T38" fmla="*/ 501 w 1573"/>
                <a:gd name="T39" fmla="*/ 149 h 1031"/>
                <a:gd name="T40" fmla="*/ 544 w 1573"/>
                <a:gd name="T41" fmla="*/ 162 h 1031"/>
                <a:gd name="T42" fmla="*/ 521 w 1573"/>
                <a:gd name="T43" fmla="*/ 205 h 1031"/>
                <a:gd name="T44" fmla="*/ 466 w 1573"/>
                <a:gd name="T45" fmla="*/ 214 h 1031"/>
                <a:gd name="T46" fmla="*/ 426 w 1573"/>
                <a:gd name="T47" fmla="*/ 252 h 1031"/>
                <a:gd name="T48" fmla="*/ 386 w 1573"/>
                <a:gd name="T49" fmla="*/ 287 h 1031"/>
                <a:gd name="T50" fmla="*/ 380 w 1573"/>
                <a:gd name="T51" fmla="*/ 337 h 1031"/>
                <a:gd name="T52" fmla="*/ 386 w 1573"/>
                <a:gd name="T53" fmla="*/ 373 h 1031"/>
                <a:gd name="T54" fmla="*/ 393 w 1573"/>
                <a:gd name="T55" fmla="*/ 418 h 1031"/>
                <a:gd name="T56" fmla="*/ 348 w 1573"/>
                <a:gd name="T57" fmla="*/ 429 h 1031"/>
                <a:gd name="T58" fmla="*/ 305 w 1573"/>
                <a:gd name="T59" fmla="*/ 403 h 1031"/>
                <a:gd name="T60" fmla="*/ 254 w 1573"/>
                <a:gd name="T61" fmla="*/ 429 h 1031"/>
                <a:gd name="T62" fmla="*/ 193 w 1573"/>
                <a:gd name="T63" fmla="*/ 473 h 1031"/>
                <a:gd name="T64" fmla="*/ 113 w 1573"/>
                <a:gd name="T65" fmla="*/ 472 h 1031"/>
                <a:gd name="T66" fmla="*/ 29 w 1573"/>
                <a:gd name="T67" fmla="*/ 483 h 1031"/>
                <a:gd name="T68" fmla="*/ 54 w 1573"/>
                <a:gd name="T69" fmla="*/ 546 h 1031"/>
                <a:gd name="T70" fmla="*/ 110 w 1573"/>
                <a:gd name="T71" fmla="*/ 678 h 1031"/>
                <a:gd name="T72" fmla="*/ 78 w 1573"/>
                <a:gd name="T73" fmla="*/ 757 h 1031"/>
                <a:gd name="T74" fmla="*/ 15 w 1573"/>
                <a:gd name="T75" fmla="*/ 792 h 1031"/>
                <a:gd name="T76" fmla="*/ 42 w 1573"/>
                <a:gd name="T77" fmla="*/ 835 h 1031"/>
                <a:gd name="T78" fmla="*/ 80 w 1573"/>
                <a:gd name="T79" fmla="*/ 905 h 1031"/>
                <a:gd name="T80" fmla="*/ 108 w 1573"/>
                <a:gd name="T81" fmla="*/ 953 h 1031"/>
                <a:gd name="T82" fmla="*/ 172 w 1573"/>
                <a:gd name="T83" fmla="*/ 923 h 1031"/>
                <a:gd name="T84" fmla="*/ 226 w 1573"/>
                <a:gd name="T85" fmla="*/ 892 h 1031"/>
                <a:gd name="T86" fmla="*/ 366 w 1573"/>
                <a:gd name="T87" fmla="*/ 881 h 1031"/>
                <a:gd name="T88" fmla="*/ 558 w 1573"/>
                <a:gd name="T89" fmla="*/ 911 h 1031"/>
                <a:gd name="T90" fmla="*/ 656 w 1573"/>
                <a:gd name="T91" fmla="*/ 919 h 1031"/>
                <a:gd name="T92" fmla="*/ 722 w 1573"/>
                <a:gd name="T93" fmla="*/ 956 h 1031"/>
                <a:gd name="T94" fmla="*/ 871 w 1573"/>
                <a:gd name="T95" fmla="*/ 962 h 1031"/>
                <a:gd name="T96" fmla="*/ 977 w 1573"/>
                <a:gd name="T97" fmla="*/ 969 h 1031"/>
                <a:gd name="T98" fmla="*/ 1047 w 1573"/>
                <a:gd name="T99" fmla="*/ 967 h 1031"/>
                <a:gd name="T100" fmla="*/ 1074 w 1573"/>
                <a:gd name="T101" fmla="*/ 1004 h 1031"/>
                <a:gd name="T102" fmla="*/ 1185 w 1573"/>
                <a:gd name="T103" fmla="*/ 985 h 1031"/>
                <a:gd name="T104" fmla="*/ 1277 w 1573"/>
                <a:gd name="T105" fmla="*/ 1031 h 1031"/>
                <a:gd name="T106" fmla="*/ 1262 w 1573"/>
                <a:gd name="T107" fmla="*/ 973 h 1031"/>
                <a:gd name="T108" fmla="*/ 1295 w 1573"/>
                <a:gd name="T109" fmla="*/ 883 h 1031"/>
                <a:gd name="T110" fmla="*/ 1387 w 1573"/>
                <a:gd name="T111" fmla="*/ 850 h 1031"/>
                <a:gd name="T112" fmla="*/ 1446 w 1573"/>
                <a:gd name="T113" fmla="*/ 848 h 1031"/>
                <a:gd name="T114" fmla="*/ 1414 w 1573"/>
                <a:gd name="T115" fmla="*/ 778 h 1031"/>
                <a:gd name="T116" fmla="*/ 1362 w 1573"/>
                <a:gd name="T117" fmla="*/ 681 h 1031"/>
                <a:gd name="T118" fmla="*/ 1357 w 1573"/>
                <a:gd name="T119" fmla="*/ 638 h 1031"/>
                <a:gd name="T120" fmla="*/ 1409 w 1573"/>
                <a:gd name="T121" fmla="*/ 607 h 1031"/>
                <a:gd name="T122" fmla="*/ 1519 w 1573"/>
                <a:gd name="T123" fmla="*/ 624 h 1031"/>
                <a:gd name="T124" fmla="*/ 1570 w 1573"/>
                <a:gd name="T125" fmla="*/ 567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3" h="1031">
                  <a:moveTo>
                    <a:pt x="1565" y="564"/>
                  </a:moveTo>
                  <a:lnTo>
                    <a:pt x="1565" y="564"/>
                  </a:lnTo>
                  <a:lnTo>
                    <a:pt x="1555" y="562"/>
                  </a:lnTo>
                  <a:lnTo>
                    <a:pt x="1549" y="559"/>
                  </a:lnTo>
                  <a:lnTo>
                    <a:pt x="1541" y="554"/>
                  </a:lnTo>
                  <a:lnTo>
                    <a:pt x="1536" y="549"/>
                  </a:lnTo>
                  <a:lnTo>
                    <a:pt x="1532" y="543"/>
                  </a:lnTo>
                  <a:lnTo>
                    <a:pt x="1527" y="537"/>
                  </a:lnTo>
                  <a:lnTo>
                    <a:pt x="1524" y="529"/>
                  </a:lnTo>
                  <a:lnTo>
                    <a:pt x="1521" y="521"/>
                  </a:lnTo>
                  <a:lnTo>
                    <a:pt x="1521" y="521"/>
                  </a:lnTo>
                  <a:lnTo>
                    <a:pt x="1519" y="518"/>
                  </a:lnTo>
                  <a:lnTo>
                    <a:pt x="1517" y="514"/>
                  </a:lnTo>
                  <a:lnTo>
                    <a:pt x="1511" y="511"/>
                  </a:lnTo>
                  <a:lnTo>
                    <a:pt x="1497" y="511"/>
                  </a:lnTo>
                  <a:lnTo>
                    <a:pt x="1497" y="511"/>
                  </a:lnTo>
                  <a:lnTo>
                    <a:pt x="1463" y="511"/>
                  </a:lnTo>
                  <a:lnTo>
                    <a:pt x="1447" y="510"/>
                  </a:lnTo>
                  <a:lnTo>
                    <a:pt x="1430" y="506"/>
                  </a:lnTo>
                  <a:lnTo>
                    <a:pt x="1430" y="506"/>
                  </a:lnTo>
                  <a:lnTo>
                    <a:pt x="1422" y="505"/>
                  </a:lnTo>
                  <a:lnTo>
                    <a:pt x="1416" y="502"/>
                  </a:lnTo>
                  <a:lnTo>
                    <a:pt x="1411" y="499"/>
                  </a:lnTo>
                  <a:lnTo>
                    <a:pt x="1408" y="494"/>
                  </a:lnTo>
                  <a:lnTo>
                    <a:pt x="1406" y="489"/>
                  </a:lnTo>
                  <a:lnTo>
                    <a:pt x="1406" y="484"/>
                  </a:lnTo>
                  <a:lnTo>
                    <a:pt x="1408" y="478"/>
                  </a:lnTo>
                  <a:lnTo>
                    <a:pt x="1409" y="470"/>
                  </a:lnTo>
                  <a:lnTo>
                    <a:pt x="1409" y="470"/>
                  </a:lnTo>
                  <a:lnTo>
                    <a:pt x="1413" y="464"/>
                  </a:lnTo>
                  <a:lnTo>
                    <a:pt x="1414" y="457"/>
                  </a:lnTo>
                  <a:lnTo>
                    <a:pt x="1414" y="454"/>
                  </a:lnTo>
                  <a:lnTo>
                    <a:pt x="1413" y="449"/>
                  </a:lnTo>
                  <a:lnTo>
                    <a:pt x="1409" y="446"/>
                  </a:lnTo>
                  <a:lnTo>
                    <a:pt x="1405" y="443"/>
                  </a:lnTo>
                  <a:lnTo>
                    <a:pt x="1393" y="440"/>
                  </a:lnTo>
                  <a:lnTo>
                    <a:pt x="1393" y="440"/>
                  </a:lnTo>
                  <a:lnTo>
                    <a:pt x="1381" y="435"/>
                  </a:lnTo>
                  <a:lnTo>
                    <a:pt x="1370" y="430"/>
                  </a:lnTo>
                  <a:lnTo>
                    <a:pt x="1359" y="424"/>
                  </a:lnTo>
                  <a:lnTo>
                    <a:pt x="1347" y="416"/>
                  </a:lnTo>
                  <a:lnTo>
                    <a:pt x="1328" y="400"/>
                  </a:lnTo>
                  <a:lnTo>
                    <a:pt x="1311" y="381"/>
                  </a:lnTo>
                  <a:lnTo>
                    <a:pt x="1311" y="381"/>
                  </a:lnTo>
                  <a:lnTo>
                    <a:pt x="1292" y="357"/>
                  </a:lnTo>
                  <a:lnTo>
                    <a:pt x="1274" y="332"/>
                  </a:lnTo>
                  <a:lnTo>
                    <a:pt x="1265" y="321"/>
                  </a:lnTo>
                  <a:lnTo>
                    <a:pt x="1255" y="310"/>
                  </a:lnTo>
                  <a:lnTo>
                    <a:pt x="1244" y="298"/>
                  </a:lnTo>
                  <a:lnTo>
                    <a:pt x="1233" y="290"/>
                  </a:lnTo>
                  <a:lnTo>
                    <a:pt x="1233" y="290"/>
                  </a:lnTo>
                  <a:lnTo>
                    <a:pt x="1227" y="286"/>
                  </a:lnTo>
                  <a:lnTo>
                    <a:pt x="1220" y="279"/>
                  </a:lnTo>
                  <a:lnTo>
                    <a:pt x="1217" y="275"/>
                  </a:lnTo>
                  <a:lnTo>
                    <a:pt x="1214" y="270"/>
                  </a:lnTo>
                  <a:lnTo>
                    <a:pt x="1212" y="263"/>
                  </a:lnTo>
                  <a:lnTo>
                    <a:pt x="1212" y="257"/>
                  </a:lnTo>
                  <a:lnTo>
                    <a:pt x="1214" y="249"/>
                  </a:lnTo>
                  <a:lnTo>
                    <a:pt x="1217" y="241"/>
                  </a:lnTo>
                  <a:lnTo>
                    <a:pt x="1217" y="241"/>
                  </a:lnTo>
                  <a:lnTo>
                    <a:pt x="1225" y="222"/>
                  </a:lnTo>
                  <a:lnTo>
                    <a:pt x="1225" y="213"/>
                  </a:lnTo>
                  <a:lnTo>
                    <a:pt x="1225" y="208"/>
                  </a:lnTo>
                  <a:lnTo>
                    <a:pt x="1223" y="203"/>
                  </a:lnTo>
                  <a:lnTo>
                    <a:pt x="1223" y="203"/>
                  </a:lnTo>
                  <a:lnTo>
                    <a:pt x="1219" y="194"/>
                  </a:lnTo>
                  <a:lnTo>
                    <a:pt x="1214" y="184"/>
                  </a:lnTo>
                  <a:lnTo>
                    <a:pt x="1211" y="163"/>
                  </a:lnTo>
                  <a:lnTo>
                    <a:pt x="1208" y="144"/>
                  </a:lnTo>
                  <a:lnTo>
                    <a:pt x="1204" y="124"/>
                  </a:lnTo>
                  <a:lnTo>
                    <a:pt x="1204" y="124"/>
                  </a:lnTo>
                  <a:lnTo>
                    <a:pt x="1203" y="119"/>
                  </a:lnTo>
                  <a:lnTo>
                    <a:pt x="1201" y="114"/>
                  </a:lnTo>
                  <a:lnTo>
                    <a:pt x="1193" y="106"/>
                  </a:lnTo>
                  <a:lnTo>
                    <a:pt x="1185" y="101"/>
                  </a:lnTo>
                  <a:lnTo>
                    <a:pt x="1176" y="98"/>
                  </a:lnTo>
                  <a:lnTo>
                    <a:pt x="1155" y="90"/>
                  </a:lnTo>
                  <a:lnTo>
                    <a:pt x="1146" y="86"/>
                  </a:lnTo>
                  <a:lnTo>
                    <a:pt x="1138" y="78"/>
                  </a:lnTo>
                  <a:lnTo>
                    <a:pt x="1138" y="78"/>
                  </a:lnTo>
                  <a:lnTo>
                    <a:pt x="1133" y="73"/>
                  </a:lnTo>
                  <a:lnTo>
                    <a:pt x="1128" y="70"/>
                  </a:lnTo>
                  <a:lnTo>
                    <a:pt x="1115" y="65"/>
                  </a:lnTo>
                  <a:lnTo>
                    <a:pt x="1103" y="62"/>
                  </a:lnTo>
                  <a:lnTo>
                    <a:pt x="1088" y="60"/>
                  </a:lnTo>
                  <a:lnTo>
                    <a:pt x="1088" y="60"/>
                  </a:lnTo>
                  <a:lnTo>
                    <a:pt x="1079" y="59"/>
                  </a:lnTo>
                  <a:lnTo>
                    <a:pt x="1071" y="60"/>
                  </a:lnTo>
                  <a:lnTo>
                    <a:pt x="1061" y="62"/>
                  </a:lnTo>
                  <a:lnTo>
                    <a:pt x="1054" y="65"/>
                  </a:lnTo>
                  <a:lnTo>
                    <a:pt x="1038" y="71"/>
                  </a:lnTo>
                  <a:lnTo>
                    <a:pt x="1020" y="79"/>
                  </a:lnTo>
                  <a:lnTo>
                    <a:pt x="1020" y="79"/>
                  </a:lnTo>
                  <a:lnTo>
                    <a:pt x="1007" y="84"/>
                  </a:lnTo>
                  <a:lnTo>
                    <a:pt x="996" y="87"/>
                  </a:lnTo>
                  <a:lnTo>
                    <a:pt x="984" y="87"/>
                  </a:lnTo>
                  <a:lnTo>
                    <a:pt x="974" y="86"/>
                  </a:lnTo>
                  <a:lnTo>
                    <a:pt x="965" y="82"/>
                  </a:lnTo>
                  <a:lnTo>
                    <a:pt x="957" y="79"/>
                  </a:lnTo>
                  <a:lnTo>
                    <a:pt x="950" y="73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2" y="51"/>
                  </a:lnTo>
                  <a:lnTo>
                    <a:pt x="938" y="40"/>
                  </a:lnTo>
                  <a:lnTo>
                    <a:pt x="931" y="30"/>
                  </a:lnTo>
                  <a:lnTo>
                    <a:pt x="925" y="25"/>
                  </a:lnTo>
                  <a:lnTo>
                    <a:pt x="917" y="24"/>
                  </a:lnTo>
                  <a:lnTo>
                    <a:pt x="907" y="24"/>
                  </a:lnTo>
                  <a:lnTo>
                    <a:pt x="896" y="25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69" y="33"/>
                  </a:lnTo>
                  <a:lnTo>
                    <a:pt x="857" y="36"/>
                  </a:lnTo>
                  <a:lnTo>
                    <a:pt x="852" y="36"/>
                  </a:lnTo>
                  <a:lnTo>
                    <a:pt x="845" y="35"/>
                  </a:lnTo>
                  <a:lnTo>
                    <a:pt x="841" y="33"/>
                  </a:lnTo>
                  <a:lnTo>
                    <a:pt x="837" y="28"/>
                  </a:lnTo>
                  <a:lnTo>
                    <a:pt x="837" y="28"/>
                  </a:lnTo>
                  <a:lnTo>
                    <a:pt x="830" y="19"/>
                  </a:lnTo>
                  <a:lnTo>
                    <a:pt x="820" y="13"/>
                  </a:lnTo>
                  <a:lnTo>
                    <a:pt x="812" y="9"/>
                  </a:lnTo>
                  <a:lnTo>
                    <a:pt x="803" y="6"/>
                  </a:lnTo>
                  <a:lnTo>
                    <a:pt x="782" y="5"/>
                  </a:lnTo>
                  <a:lnTo>
                    <a:pt x="761" y="1"/>
                  </a:lnTo>
                  <a:lnTo>
                    <a:pt x="761" y="1"/>
                  </a:lnTo>
                  <a:lnTo>
                    <a:pt x="747" y="0"/>
                  </a:lnTo>
                  <a:lnTo>
                    <a:pt x="733" y="1"/>
                  </a:lnTo>
                  <a:lnTo>
                    <a:pt x="720" y="3"/>
                  </a:lnTo>
                  <a:lnTo>
                    <a:pt x="709" y="8"/>
                  </a:lnTo>
                  <a:lnTo>
                    <a:pt x="698" y="14"/>
                  </a:lnTo>
                  <a:lnTo>
                    <a:pt x="688" y="24"/>
                  </a:lnTo>
                  <a:lnTo>
                    <a:pt x="680" y="35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69" y="54"/>
                  </a:lnTo>
                  <a:lnTo>
                    <a:pt x="664" y="60"/>
                  </a:lnTo>
                  <a:lnTo>
                    <a:pt x="658" y="65"/>
                  </a:lnTo>
                  <a:lnTo>
                    <a:pt x="653" y="70"/>
                  </a:lnTo>
                  <a:lnTo>
                    <a:pt x="647" y="71"/>
                  </a:lnTo>
                  <a:lnTo>
                    <a:pt x="639" y="73"/>
                  </a:lnTo>
                  <a:lnTo>
                    <a:pt x="633" y="73"/>
                  </a:lnTo>
                  <a:lnTo>
                    <a:pt x="626" y="71"/>
                  </a:lnTo>
                  <a:lnTo>
                    <a:pt x="626" y="71"/>
                  </a:lnTo>
                  <a:lnTo>
                    <a:pt x="610" y="68"/>
                  </a:lnTo>
                  <a:lnTo>
                    <a:pt x="596" y="67"/>
                  </a:lnTo>
                  <a:lnTo>
                    <a:pt x="582" y="68"/>
                  </a:lnTo>
                  <a:lnTo>
                    <a:pt x="569" y="71"/>
                  </a:lnTo>
                  <a:lnTo>
                    <a:pt x="544" y="82"/>
                  </a:lnTo>
                  <a:lnTo>
                    <a:pt x="518" y="94"/>
                  </a:lnTo>
                  <a:lnTo>
                    <a:pt x="518" y="94"/>
                  </a:lnTo>
                  <a:lnTo>
                    <a:pt x="512" y="97"/>
                  </a:lnTo>
                  <a:lnTo>
                    <a:pt x="507" y="100"/>
                  </a:lnTo>
                  <a:lnTo>
                    <a:pt x="504" y="106"/>
                  </a:lnTo>
                  <a:lnTo>
                    <a:pt x="502" y="113"/>
                  </a:lnTo>
                  <a:lnTo>
                    <a:pt x="499" y="125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6" y="144"/>
                  </a:lnTo>
                  <a:lnTo>
                    <a:pt x="499" y="148"/>
                  </a:lnTo>
                  <a:lnTo>
                    <a:pt x="501" y="149"/>
                  </a:lnTo>
                  <a:lnTo>
                    <a:pt x="505" y="149"/>
                  </a:lnTo>
                  <a:lnTo>
                    <a:pt x="515" y="149"/>
                  </a:lnTo>
                  <a:lnTo>
                    <a:pt x="523" y="149"/>
                  </a:lnTo>
                  <a:lnTo>
                    <a:pt x="523" y="149"/>
                  </a:lnTo>
                  <a:lnTo>
                    <a:pt x="531" y="152"/>
                  </a:lnTo>
                  <a:lnTo>
                    <a:pt x="539" y="155"/>
                  </a:lnTo>
                  <a:lnTo>
                    <a:pt x="542" y="159"/>
                  </a:lnTo>
                  <a:lnTo>
                    <a:pt x="544" y="162"/>
                  </a:lnTo>
                  <a:lnTo>
                    <a:pt x="545" y="167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4" y="179"/>
                  </a:lnTo>
                  <a:lnTo>
                    <a:pt x="540" y="186"/>
                  </a:lnTo>
                  <a:lnTo>
                    <a:pt x="534" y="194"/>
                  </a:lnTo>
                  <a:lnTo>
                    <a:pt x="528" y="198"/>
                  </a:lnTo>
                  <a:lnTo>
                    <a:pt x="521" y="205"/>
                  </a:lnTo>
                  <a:lnTo>
                    <a:pt x="513" y="208"/>
                  </a:lnTo>
                  <a:lnTo>
                    <a:pt x="505" y="211"/>
                  </a:lnTo>
                  <a:lnTo>
                    <a:pt x="498" y="211"/>
                  </a:lnTo>
                  <a:lnTo>
                    <a:pt x="498" y="211"/>
                  </a:lnTo>
                  <a:lnTo>
                    <a:pt x="486" y="211"/>
                  </a:lnTo>
                  <a:lnTo>
                    <a:pt x="475" y="211"/>
                  </a:lnTo>
                  <a:lnTo>
                    <a:pt x="469" y="213"/>
                  </a:lnTo>
                  <a:lnTo>
                    <a:pt x="466" y="214"/>
                  </a:lnTo>
                  <a:lnTo>
                    <a:pt x="461" y="217"/>
                  </a:lnTo>
                  <a:lnTo>
                    <a:pt x="458" y="224"/>
                  </a:lnTo>
                  <a:lnTo>
                    <a:pt x="458" y="224"/>
                  </a:lnTo>
                  <a:lnTo>
                    <a:pt x="455" y="230"/>
                  </a:lnTo>
                  <a:lnTo>
                    <a:pt x="450" y="236"/>
                  </a:lnTo>
                  <a:lnTo>
                    <a:pt x="445" y="241"/>
                  </a:lnTo>
                  <a:lnTo>
                    <a:pt x="439" y="246"/>
                  </a:lnTo>
                  <a:lnTo>
                    <a:pt x="426" y="252"/>
                  </a:lnTo>
                  <a:lnTo>
                    <a:pt x="412" y="257"/>
                  </a:lnTo>
                  <a:lnTo>
                    <a:pt x="412" y="257"/>
                  </a:lnTo>
                  <a:lnTo>
                    <a:pt x="401" y="263"/>
                  </a:lnTo>
                  <a:lnTo>
                    <a:pt x="396" y="267"/>
                  </a:lnTo>
                  <a:lnTo>
                    <a:pt x="391" y="270"/>
                  </a:lnTo>
                  <a:lnTo>
                    <a:pt x="390" y="275"/>
                  </a:lnTo>
                  <a:lnTo>
                    <a:pt x="386" y="281"/>
                  </a:lnTo>
                  <a:lnTo>
                    <a:pt x="386" y="28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305"/>
                  </a:lnTo>
                  <a:lnTo>
                    <a:pt x="388" y="316"/>
                  </a:lnTo>
                  <a:lnTo>
                    <a:pt x="385" y="327"/>
                  </a:lnTo>
                  <a:lnTo>
                    <a:pt x="383" y="332"/>
                  </a:lnTo>
                  <a:lnTo>
                    <a:pt x="380" y="337"/>
                  </a:lnTo>
                  <a:lnTo>
                    <a:pt x="380" y="337"/>
                  </a:lnTo>
                  <a:lnTo>
                    <a:pt x="372" y="348"/>
                  </a:lnTo>
                  <a:lnTo>
                    <a:pt x="370" y="352"/>
                  </a:lnTo>
                  <a:lnTo>
                    <a:pt x="370" y="357"/>
                  </a:lnTo>
                  <a:lnTo>
                    <a:pt x="372" y="360"/>
                  </a:lnTo>
                  <a:lnTo>
                    <a:pt x="375" y="365"/>
                  </a:lnTo>
                  <a:lnTo>
                    <a:pt x="380" y="368"/>
                  </a:lnTo>
                  <a:lnTo>
                    <a:pt x="386" y="373"/>
                  </a:lnTo>
                  <a:lnTo>
                    <a:pt x="386" y="373"/>
                  </a:lnTo>
                  <a:lnTo>
                    <a:pt x="391" y="376"/>
                  </a:lnTo>
                  <a:lnTo>
                    <a:pt x="396" y="381"/>
                  </a:lnTo>
                  <a:lnTo>
                    <a:pt x="399" y="387"/>
                  </a:lnTo>
                  <a:lnTo>
                    <a:pt x="401" y="392"/>
                  </a:lnTo>
                  <a:lnTo>
                    <a:pt x="401" y="398"/>
                  </a:lnTo>
                  <a:lnTo>
                    <a:pt x="401" y="405"/>
                  </a:lnTo>
                  <a:lnTo>
                    <a:pt x="397" y="411"/>
                  </a:lnTo>
                  <a:lnTo>
                    <a:pt x="393" y="418"/>
                  </a:lnTo>
                  <a:lnTo>
                    <a:pt x="393" y="418"/>
                  </a:lnTo>
                  <a:lnTo>
                    <a:pt x="388" y="422"/>
                  </a:lnTo>
                  <a:lnTo>
                    <a:pt x="382" y="425"/>
                  </a:lnTo>
                  <a:lnTo>
                    <a:pt x="374" y="429"/>
                  </a:lnTo>
                  <a:lnTo>
                    <a:pt x="367" y="430"/>
                  </a:lnTo>
                  <a:lnTo>
                    <a:pt x="359" y="432"/>
                  </a:lnTo>
                  <a:lnTo>
                    <a:pt x="353" y="430"/>
                  </a:lnTo>
                  <a:lnTo>
                    <a:pt x="348" y="429"/>
                  </a:lnTo>
                  <a:lnTo>
                    <a:pt x="345" y="424"/>
                  </a:lnTo>
                  <a:lnTo>
                    <a:pt x="345" y="424"/>
                  </a:lnTo>
                  <a:lnTo>
                    <a:pt x="337" y="411"/>
                  </a:lnTo>
                  <a:lnTo>
                    <a:pt x="329" y="402"/>
                  </a:lnTo>
                  <a:lnTo>
                    <a:pt x="324" y="400"/>
                  </a:lnTo>
                  <a:lnTo>
                    <a:pt x="321" y="398"/>
                  </a:lnTo>
                  <a:lnTo>
                    <a:pt x="313" y="400"/>
                  </a:lnTo>
                  <a:lnTo>
                    <a:pt x="305" y="403"/>
                  </a:lnTo>
                  <a:lnTo>
                    <a:pt x="297" y="408"/>
                  </a:lnTo>
                  <a:lnTo>
                    <a:pt x="283" y="422"/>
                  </a:lnTo>
                  <a:lnTo>
                    <a:pt x="283" y="422"/>
                  </a:lnTo>
                  <a:lnTo>
                    <a:pt x="278" y="425"/>
                  </a:lnTo>
                  <a:lnTo>
                    <a:pt x="275" y="427"/>
                  </a:lnTo>
                  <a:lnTo>
                    <a:pt x="266" y="429"/>
                  </a:lnTo>
                  <a:lnTo>
                    <a:pt x="266" y="429"/>
                  </a:lnTo>
                  <a:lnTo>
                    <a:pt x="254" y="429"/>
                  </a:lnTo>
                  <a:lnTo>
                    <a:pt x="247" y="433"/>
                  </a:lnTo>
                  <a:lnTo>
                    <a:pt x="240" y="438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227" y="454"/>
                  </a:lnTo>
                  <a:lnTo>
                    <a:pt x="218" y="460"/>
                  </a:lnTo>
                  <a:lnTo>
                    <a:pt x="205" y="467"/>
                  </a:lnTo>
                  <a:lnTo>
                    <a:pt x="193" y="473"/>
                  </a:lnTo>
                  <a:lnTo>
                    <a:pt x="178" y="478"/>
                  </a:lnTo>
                  <a:lnTo>
                    <a:pt x="166" y="481"/>
                  </a:lnTo>
                  <a:lnTo>
                    <a:pt x="154" y="481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37" y="475"/>
                  </a:lnTo>
                  <a:lnTo>
                    <a:pt x="129" y="473"/>
                  </a:lnTo>
                  <a:lnTo>
                    <a:pt x="113" y="472"/>
                  </a:lnTo>
                  <a:lnTo>
                    <a:pt x="97" y="472"/>
                  </a:lnTo>
                  <a:lnTo>
                    <a:pt x="80" y="473"/>
                  </a:lnTo>
                  <a:lnTo>
                    <a:pt x="80" y="473"/>
                  </a:lnTo>
                  <a:lnTo>
                    <a:pt x="59" y="475"/>
                  </a:lnTo>
                  <a:lnTo>
                    <a:pt x="45" y="476"/>
                  </a:lnTo>
                  <a:lnTo>
                    <a:pt x="35" y="479"/>
                  </a:lnTo>
                  <a:lnTo>
                    <a:pt x="32" y="481"/>
                  </a:lnTo>
                  <a:lnTo>
                    <a:pt x="29" y="483"/>
                  </a:lnTo>
                  <a:lnTo>
                    <a:pt x="29" y="487"/>
                  </a:lnTo>
                  <a:lnTo>
                    <a:pt x="27" y="491"/>
                  </a:lnTo>
                  <a:lnTo>
                    <a:pt x="31" y="500"/>
                  </a:lnTo>
                  <a:lnTo>
                    <a:pt x="37" y="514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50" y="540"/>
                  </a:lnTo>
                  <a:lnTo>
                    <a:pt x="54" y="546"/>
                  </a:lnTo>
                  <a:lnTo>
                    <a:pt x="54" y="546"/>
                  </a:lnTo>
                  <a:lnTo>
                    <a:pt x="73" y="576"/>
                  </a:lnTo>
                  <a:lnTo>
                    <a:pt x="81" y="592"/>
                  </a:lnTo>
                  <a:lnTo>
                    <a:pt x="89" y="608"/>
                  </a:lnTo>
                  <a:lnTo>
                    <a:pt x="96" y="626"/>
                  </a:lnTo>
                  <a:lnTo>
                    <a:pt x="102" y="643"/>
                  </a:lnTo>
                  <a:lnTo>
                    <a:pt x="105" y="661"/>
                  </a:lnTo>
                  <a:lnTo>
                    <a:pt x="110" y="678"/>
                  </a:lnTo>
                  <a:lnTo>
                    <a:pt x="110" y="678"/>
                  </a:lnTo>
                  <a:lnTo>
                    <a:pt x="112" y="697"/>
                  </a:lnTo>
                  <a:lnTo>
                    <a:pt x="112" y="711"/>
                  </a:lnTo>
                  <a:lnTo>
                    <a:pt x="110" y="724"/>
                  </a:lnTo>
                  <a:lnTo>
                    <a:pt x="107" y="735"/>
                  </a:lnTo>
                  <a:lnTo>
                    <a:pt x="100" y="743"/>
                  </a:lnTo>
                  <a:lnTo>
                    <a:pt x="91" y="751"/>
                  </a:lnTo>
                  <a:lnTo>
                    <a:pt x="78" y="757"/>
                  </a:lnTo>
                  <a:lnTo>
                    <a:pt x="62" y="765"/>
                  </a:lnTo>
                  <a:lnTo>
                    <a:pt x="62" y="765"/>
                  </a:lnTo>
                  <a:lnTo>
                    <a:pt x="48" y="770"/>
                  </a:lnTo>
                  <a:lnTo>
                    <a:pt x="35" y="775"/>
                  </a:lnTo>
                  <a:lnTo>
                    <a:pt x="24" y="783"/>
                  </a:lnTo>
                  <a:lnTo>
                    <a:pt x="19" y="788"/>
                  </a:lnTo>
                  <a:lnTo>
                    <a:pt x="15" y="792"/>
                  </a:lnTo>
                  <a:lnTo>
                    <a:pt x="15" y="792"/>
                  </a:lnTo>
                  <a:lnTo>
                    <a:pt x="3" y="808"/>
                  </a:lnTo>
                  <a:lnTo>
                    <a:pt x="0" y="815"/>
                  </a:lnTo>
                  <a:lnTo>
                    <a:pt x="0" y="818"/>
                  </a:lnTo>
                  <a:lnTo>
                    <a:pt x="3" y="821"/>
                  </a:lnTo>
                  <a:lnTo>
                    <a:pt x="8" y="824"/>
                  </a:lnTo>
                  <a:lnTo>
                    <a:pt x="27" y="830"/>
                  </a:lnTo>
                  <a:lnTo>
                    <a:pt x="27" y="830"/>
                  </a:lnTo>
                  <a:lnTo>
                    <a:pt x="42" y="835"/>
                  </a:lnTo>
                  <a:lnTo>
                    <a:pt x="54" y="842"/>
                  </a:lnTo>
                  <a:lnTo>
                    <a:pt x="65" y="850"/>
                  </a:lnTo>
                  <a:lnTo>
                    <a:pt x="73" y="859"/>
                  </a:lnTo>
                  <a:lnTo>
                    <a:pt x="78" y="869"/>
                  </a:lnTo>
                  <a:lnTo>
                    <a:pt x="81" y="880"/>
                  </a:lnTo>
                  <a:lnTo>
                    <a:pt x="83" y="892"/>
                  </a:lnTo>
                  <a:lnTo>
                    <a:pt x="80" y="905"/>
                  </a:lnTo>
                  <a:lnTo>
                    <a:pt x="80" y="905"/>
                  </a:lnTo>
                  <a:lnTo>
                    <a:pt x="73" y="926"/>
                  </a:lnTo>
                  <a:lnTo>
                    <a:pt x="72" y="934"/>
                  </a:lnTo>
                  <a:lnTo>
                    <a:pt x="72" y="940"/>
                  </a:lnTo>
                  <a:lnTo>
                    <a:pt x="75" y="946"/>
                  </a:lnTo>
                  <a:lnTo>
                    <a:pt x="83" y="950"/>
                  </a:lnTo>
                  <a:lnTo>
                    <a:pt x="92" y="953"/>
                  </a:lnTo>
                  <a:lnTo>
                    <a:pt x="108" y="953"/>
                  </a:lnTo>
                  <a:lnTo>
                    <a:pt x="108" y="953"/>
                  </a:lnTo>
                  <a:lnTo>
                    <a:pt x="129" y="953"/>
                  </a:lnTo>
                  <a:lnTo>
                    <a:pt x="139" y="951"/>
                  </a:lnTo>
                  <a:lnTo>
                    <a:pt x="146" y="950"/>
                  </a:lnTo>
                  <a:lnTo>
                    <a:pt x="153" y="945"/>
                  </a:lnTo>
                  <a:lnTo>
                    <a:pt x="161" y="940"/>
                  </a:lnTo>
                  <a:lnTo>
                    <a:pt x="166" y="932"/>
                  </a:lnTo>
                  <a:lnTo>
                    <a:pt x="172" y="923"/>
                  </a:lnTo>
                  <a:lnTo>
                    <a:pt x="172" y="923"/>
                  </a:lnTo>
                  <a:lnTo>
                    <a:pt x="175" y="916"/>
                  </a:lnTo>
                  <a:lnTo>
                    <a:pt x="181" y="910"/>
                  </a:lnTo>
                  <a:lnTo>
                    <a:pt x="186" y="904"/>
                  </a:lnTo>
                  <a:lnTo>
                    <a:pt x="193" y="899"/>
                  </a:lnTo>
                  <a:lnTo>
                    <a:pt x="200" y="896"/>
                  </a:lnTo>
                  <a:lnTo>
                    <a:pt x="208" y="894"/>
                  </a:lnTo>
                  <a:lnTo>
                    <a:pt x="216" y="892"/>
                  </a:lnTo>
                  <a:lnTo>
                    <a:pt x="226" y="892"/>
                  </a:lnTo>
                  <a:lnTo>
                    <a:pt x="226" y="892"/>
                  </a:lnTo>
                  <a:lnTo>
                    <a:pt x="258" y="894"/>
                  </a:lnTo>
                  <a:lnTo>
                    <a:pt x="274" y="894"/>
                  </a:lnTo>
                  <a:lnTo>
                    <a:pt x="289" y="891"/>
                  </a:lnTo>
                  <a:lnTo>
                    <a:pt x="289" y="891"/>
                  </a:lnTo>
                  <a:lnTo>
                    <a:pt x="315" y="884"/>
                  </a:lnTo>
                  <a:lnTo>
                    <a:pt x="340" y="881"/>
                  </a:lnTo>
                  <a:lnTo>
                    <a:pt x="366" y="881"/>
                  </a:lnTo>
                  <a:lnTo>
                    <a:pt x="391" y="883"/>
                  </a:lnTo>
                  <a:lnTo>
                    <a:pt x="417" y="886"/>
                  </a:lnTo>
                  <a:lnTo>
                    <a:pt x="442" y="889"/>
                  </a:lnTo>
                  <a:lnTo>
                    <a:pt x="491" y="897"/>
                  </a:lnTo>
                  <a:lnTo>
                    <a:pt x="491" y="897"/>
                  </a:lnTo>
                  <a:lnTo>
                    <a:pt x="509" y="899"/>
                  </a:lnTo>
                  <a:lnTo>
                    <a:pt x="525" y="904"/>
                  </a:lnTo>
                  <a:lnTo>
                    <a:pt x="558" y="911"/>
                  </a:lnTo>
                  <a:lnTo>
                    <a:pt x="574" y="915"/>
                  </a:lnTo>
                  <a:lnTo>
                    <a:pt x="591" y="916"/>
                  </a:lnTo>
                  <a:lnTo>
                    <a:pt x="607" y="918"/>
                  </a:lnTo>
                  <a:lnTo>
                    <a:pt x="625" y="918"/>
                  </a:lnTo>
                  <a:lnTo>
                    <a:pt x="625" y="918"/>
                  </a:lnTo>
                  <a:lnTo>
                    <a:pt x="636" y="918"/>
                  </a:lnTo>
                  <a:lnTo>
                    <a:pt x="645" y="918"/>
                  </a:lnTo>
                  <a:lnTo>
                    <a:pt x="656" y="919"/>
                  </a:lnTo>
                  <a:lnTo>
                    <a:pt x="666" y="923"/>
                  </a:lnTo>
                  <a:lnTo>
                    <a:pt x="675" y="926"/>
                  </a:lnTo>
                  <a:lnTo>
                    <a:pt x="683" y="931"/>
                  </a:lnTo>
                  <a:lnTo>
                    <a:pt x="693" y="937"/>
                  </a:lnTo>
                  <a:lnTo>
                    <a:pt x="701" y="943"/>
                  </a:lnTo>
                  <a:lnTo>
                    <a:pt x="701" y="943"/>
                  </a:lnTo>
                  <a:lnTo>
                    <a:pt x="710" y="951"/>
                  </a:lnTo>
                  <a:lnTo>
                    <a:pt x="722" y="956"/>
                  </a:lnTo>
                  <a:lnTo>
                    <a:pt x="733" y="959"/>
                  </a:lnTo>
                  <a:lnTo>
                    <a:pt x="744" y="961"/>
                  </a:lnTo>
                  <a:lnTo>
                    <a:pt x="768" y="961"/>
                  </a:lnTo>
                  <a:lnTo>
                    <a:pt x="790" y="961"/>
                  </a:lnTo>
                  <a:lnTo>
                    <a:pt x="790" y="961"/>
                  </a:lnTo>
                  <a:lnTo>
                    <a:pt x="817" y="961"/>
                  </a:lnTo>
                  <a:lnTo>
                    <a:pt x="844" y="961"/>
                  </a:lnTo>
                  <a:lnTo>
                    <a:pt x="871" y="962"/>
                  </a:lnTo>
                  <a:lnTo>
                    <a:pt x="898" y="965"/>
                  </a:lnTo>
                  <a:lnTo>
                    <a:pt x="898" y="965"/>
                  </a:lnTo>
                  <a:lnTo>
                    <a:pt x="920" y="970"/>
                  </a:lnTo>
                  <a:lnTo>
                    <a:pt x="931" y="972"/>
                  </a:lnTo>
                  <a:lnTo>
                    <a:pt x="942" y="973"/>
                  </a:lnTo>
                  <a:lnTo>
                    <a:pt x="955" y="975"/>
                  </a:lnTo>
                  <a:lnTo>
                    <a:pt x="966" y="973"/>
                  </a:lnTo>
                  <a:lnTo>
                    <a:pt x="977" y="969"/>
                  </a:lnTo>
                  <a:lnTo>
                    <a:pt x="990" y="961"/>
                  </a:lnTo>
                  <a:lnTo>
                    <a:pt x="990" y="961"/>
                  </a:lnTo>
                  <a:lnTo>
                    <a:pt x="999" y="956"/>
                  </a:lnTo>
                  <a:lnTo>
                    <a:pt x="1011" y="953"/>
                  </a:lnTo>
                  <a:lnTo>
                    <a:pt x="1020" y="953"/>
                  </a:lnTo>
                  <a:lnTo>
                    <a:pt x="1031" y="954"/>
                  </a:lnTo>
                  <a:lnTo>
                    <a:pt x="1039" y="959"/>
                  </a:lnTo>
                  <a:lnTo>
                    <a:pt x="1047" y="967"/>
                  </a:lnTo>
                  <a:lnTo>
                    <a:pt x="1054" y="975"/>
                  </a:lnTo>
                  <a:lnTo>
                    <a:pt x="1058" y="986"/>
                  </a:lnTo>
                  <a:lnTo>
                    <a:pt x="1058" y="986"/>
                  </a:lnTo>
                  <a:lnTo>
                    <a:pt x="1061" y="994"/>
                  </a:lnTo>
                  <a:lnTo>
                    <a:pt x="1063" y="999"/>
                  </a:lnTo>
                  <a:lnTo>
                    <a:pt x="1066" y="1002"/>
                  </a:lnTo>
                  <a:lnTo>
                    <a:pt x="1071" y="1004"/>
                  </a:lnTo>
                  <a:lnTo>
                    <a:pt x="1074" y="1004"/>
                  </a:lnTo>
                  <a:lnTo>
                    <a:pt x="1079" y="1004"/>
                  </a:lnTo>
                  <a:lnTo>
                    <a:pt x="1090" y="999"/>
                  </a:lnTo>
                  <a:lnTo>
                    <a:pt x="1090" y="999"/>
                  </a:lnTo>
                  <a:lnTo>
                    <a:pt x="1109" y="991"/>
                  </a:lnTo>
                  <a:lnTo>
                    <a:pt x="1128" y="986"/>
                  </a:lnTo>
                  <a:lnTo>
                    <a:pt x="1147" y="983"/>
                  </a:lnTo>
                  <a:lnTo>
                    <a:pt x="1166" y="983"/>
                  </a:lnTo>
                  <a:lnTo>
                    <a:pt x="1185" y="985"/>
                  </a:lnTo>
                  <a:lnTo>
                    <a:pt x="1203" y="991"/>
                  </a:lnTo>
                  <a:lnTo>
                    <a:pt x="1222" y="999"/>
                  </a:lnTo>
                  <a:lnTo>
                    <a:pt x="1239" y="1010"/>
                  </a:lnTo>
                  <a:lnTo>
                    <a:pt x="1239" y="1010"/>
                  </a:lnTo>
                  <a:lnTo>
                    <a:pt x="1257" y="1023"/>
                  </a:lnTo>
                  <a:lnTo>
                    <a:pt x="1266" y="1027"/>
                  </a:lnTo>
                  <a:lnTo>
                    <a:pt x="1271" y="1029"/>
                  </a:lnTo>
                  <a:lnTo>
                    <a:pt x="1277" y="1031"/>
                  </a:lnTo>
                  <a:lnTo>
                    <a:pt x="1277" y="1031"/>
                  </a:lnTo>
                  <a:lnTo>
                    <a:pt x="1277" y="1024"/>
                  </a:lnTo>
                  <a:lnTo>
                    <a:pt x="1276" y="1019"/>
                  </a:lnTo>
                  <a:lnTo>
                    <a:pt x="1271" y="1010"/>
                  </a:lnTo>
                  <a:lnTo>
                    <a:pt x="1271" y="1010"/>
                  </a:lnTo>
                  <a:lnTo>
                    <a:pt x="1266" y="997"/>
                  </a:lnTo>
                  <a:lnTo>
                    <a:pt x="1263" y="985"/>
                  </a:lnTo>
                  <a:lnTo>
                    <a:pt x="1262" y="973"/>
                  </a:lnTo>
                  <a:lnTo>
                    <a:pt x="1260" y="961"/>
                  </a:lnTo>
                  <a:lnTo>
                    <a:pt x="1262" y="948"/>
                  </a:lnTo>
                  <a:lnTo>
                    <a:pt x="1265" y="937"/>
                  </a:lnTo>
                  <a:lnTo>
                    <a:pt x="1268" y="924"/>
                  </a:lnTo>
                  <a:lnTo>
                    <a:pt x="1273" y="913"/>
                  </a:lnTo>
                  <a:lnTo>
                    <a:pt x="1279" y="902"/>
                  </a:lnTo>
                  <a:lnTo>
                    <a:pt x="1287" y="892"/>
                  </a:lnTo>
                  <a:lnTo>
                    <a:pt x="1295" y="883"/>
                  </a:lnTo>
                  <a:lnTo>
                    <a:pt x="1304" y="875"/>
                  </a:lnTo>
                  <a:lnTo>
                    <a:pt x="1314" y="869"/>
                  </a:lnTo>
                  <a:lnTo>
                    <a:pt x="1327" y="862"/>
                  </a:lnTo>
                  <a:lnTo>
                    <a:pt x="1338" y="856"/>
                  </a:lnTo>
                  <a:lnTo>
                    <a:pt x="1351" y="853"/>
                  </a:lnTo>
                  <a:lnTo>
                    <a:pt x="1351" y="853"/>
                  </a:lnTo>
                  <a:lnTo>
                    <a:pt x="1370" y="850"/>
                  </a:lnTo>
                  <a:lnTo>
                    <a:pt x="1387" y="850"/>
                  </a:lnTo>
                  <a:lnTo>
                    <a:pt x="1405" y="851"/>
                  </a:lnTo>
                  <a:lnTo>
                    <a:pt x="1422" y="854"/>
                  </a:lnTo>
                  <a:lnTo>
                    <a:pt x="1422" y="854"/>
                  </a:lnTo>
                  <a:lnTo>
                    <a:pt x="1433" y="854"/>
                  </a:lnTo>
                  <a:lnTo>
                    <a:pt x="1440" y="854"/>
                  </a:lnTo>
                  <a:lnTo>
                    <a:pt x="1443" y="851"/>
                  </a:lnTo>
                  <a:lnTo>
                    <a:pt x="1443" y="851"/>
                  </a:lnTo>
                  <a:lnTo>
                    <a:pt x="1446" y="848"/>
                  </a:lnTo>
                  <a:lnTo>
                    <a:pt x="1446" y="846"/>
                  </a:lnTo>
                  <a:lnTo>
                    <a:pt x="1444" y="842"/>
                  </a:lnTo>
                  <a:lnTo>
                    <a:pt x="1440" y="837"/>
                  </a:lnTo>
                  <a:lnTo>
                    <a:pt x="1436" y="832"/>
                  </a:lnTo>
                  <a:lnTo>
                    <a:pt x="1436" y="832"/>
                  </a:lnTo>
                  <a:lnTo>
                    <a:pt x="1424" y="805"/>
                  </a:lnTo>
                  <a:lnTo>
                    <a:pt x="1417" y="792"/>
                  </a:lnTo>
                  <a:lnTo>
                    <a:pt x="1414" y="778"/>
                  </a:lnTo>
                  <a:lnTo>
                    <a:pt x="1414" y="778"/>
                  </a:lnTo>
                  <a:lnTo>
                    <a:pt x="1406" y="751"/>
                  </a:lnTo>
                  <a:lnTo>
                    <a:pt x="1401" y="737"/>
                  </a:lnTo>
                  <a:lnTo>
                    <a:pt x="1397" y="724"/>
                  </a:lnTo>
                  <a:lnTo>
                    <a:pt x="1390" y="713"/>
                  </a:lnTo>
                  <a:lnTo>
                    <a:pt x="1382" y="702"/>
                  </a:lnTo>
                  <a:lnTo>
                    <a:pt x="1373" y="691"/>
                  </a:lnTo>
                  <a:lnTo>
                    <a:pt x="1362" y="681"/>
                  </a:lnTo>
                  <a:lnTo>
                    <a:pt x="1362" y="681"/>
                  </a:lnTo>
                  <a:lnTo>
                    <a:pt x="1357" y="676"/>
                  </a:lnTo>
                  <a:lnTo>
                    <a:pt x="1354" y="672"/>
                  </a:lnTo>
                  <a:lnTo>
                    <a:pt x="1352" y="667"/>
                  </a:lnTo>
                  <a:lnTo>
                    <a:pt x="1351" y="661"/>
                  </a:lnTo>
                  <a:lnTo>
                    <a:pt x="1352" y="649"/>
                  </a:lnTo>
                  <a:lnTo>
                    <a:pt x="1357" y="638"/>
                  </a:lnTo>
                  <a:lnTo>
                    <a:pt x="1357" y="638"/>
                  </a:lnTo>
                  <a:lnTo>
                    <a:pt x="1362" y="626"/>
                  </a:lnTo>
                  <a:lnTo>
                    <a:pt x="1370" y="616"/>
                  </a:lnTo>
                  <a:lnTo>
                    <a:pt x="1374" y="613"/>
                  </a:lnTo>
                  <a:lnTo>
                    <a:pt x="1379" y="610"/>
                  </a:lnTo>
                  <a:lnTo>
                    <a:pt x="1386" y="608"/>
                  </a:lnTo>
                  <a:lnTo>
                    <a:pt x="1392" y="607"/>
                  </a:lnTo>
                  <a:lnTo>
                    <a:pt x="1392" y="607"/>
                  </a:lnTo>
                  <a:lnTo>
                    <a:pt x="1409" y="607"/>
                  </a:lnTo>
                  <a:lnTo>
                    <a:pt x="1425" y="608"/>
                  </a:lnTo>
                  <a:lnTo>
                    <a:pt x="1441" y="611"/>
                  </a:lnTo>
                  <a:lnTo>
                    <a:pt x="1457" y="618"/>
                  </a:lnTo>
                  <a:lnTo>
                    <a:pt x="1457" y="618"/>
                  </a:lnTo>
                  <a:lnTo>
                    <a:pt x="1474" y="624"/>
                  </a:lnTo>
                  <a:lnTo>
                    <a:pt x="1490" y="627"/>
                  </a:lnTo>
                  <a:lnTo>
                    <a:pt x="1505" y="627"/>
                  </a:lnTo>
                  <a:lnTo>
                    <a:pt x="1519" y="624"/>
                  </a:lnTo>
                  <a:lnTo>
                    <a:pt x="1533" y="619"/>
                  </a:lnTo>
                  <a:lnTo>
                    <a:pt x="1546" y="610"/>
                  </a:lnTo>
                  <a:lnTo>
                    <a:pt x="1557" y="599"/>
                  </a:lnTo>
                  <a:lnTo>
                    <a:pt x="1568" y="584"/>
                  </a:lnTo>
                  <a:lnTo>
                    <a:pt x="1568" y="584"/>
                  </a:lnTo>
                  <a:lnTo>
                    <a:pt x="1571" y="578"/>
                  </a:lnTo>
                  <a:lnTo>
                    <a:pt x="1573" y="572"/>
                  </a:lnTo>
                  <a:lnTo>
                    <a:pt x="1570" y="567"/>
                  </a:lnTo>
                  <a:lnTo>
                    <a:pt x="1565" y="564"/>
                  </a:lnTo>
                  <a:lnTo>
                    <a:pt x="1565" y="56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6" name="Freeform 252">
              <a:extLst>
                <a:ext uri="{FF2B5EF4-FFF2-40B4-BE49-F238E27FC236}">
                  <a16:creationId xmlns:a16="http://schemas.microsoft.com/office/drawing/2014/main" id="{5F1771B2-0B83-A3A5-41D3-E5A3FE822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" y="1731"/>
              <a:ext cx="597" cy="237"/>
            </a:xfrm>
            <a:custGeom>
              <a:avLst/>
              <a:gdLst>
                <a:gd name="T0" fmla="*/ 57 w 1195"/>
                <a:gd name="T1" fmla="*/ 357 h 475"/>
                <a:gd name="T2" fmla="*/ 119 w 1195"/>
                <a:gd name="T3" fmla="*/ 332 h 475"/>
                <a:gd name="T4" fmla="*/ 258 w 1195"/>
                <a:gd name="T5" fmla="*/ 317 h 475"/>
                <a:gd name="T6" fmla="*/ 396 w 1195"/>
                <a:gd name="T7" fmla="*/ 327 h 475"/>
                <a:gd name="T8" fmla="*/ 536 w 1195"/>
                <a:gd name="T9" fmla="*/ 344 h 475"/>
                <a:gd name="T10" fmla="*/ 590 w 1195"/>
                <a:gd name="T11" fmla="*/ 343 h 475"/>
                <a:gd name="T12" fmla="*/ 618 w 1195"/>
                <a:gd name="T13" fmla="*/ 327 h 475"/>
                <a:gd name="T14" fmla="*/ 648 w 1195"/>
                <a:gd name="T15" fmla="*/ 317 h 475"/>
                <a:gd name="T16" fmla="*/ 674 w 1195"/>
                <a:gd name="T17" fmla="*/ 335 h 475"/>
                <a:gd name="T18" fmla="*/ 707 w 1195"/>
                <a:gd name="T19" fmla="*/ 360 h 475"/>
                <a:gd name="T20" fmla="*/ 774 w 1195"/>
                <a:gd name="T21" fmla="*/ 381 h 475"/>
                <a:gd name="T22" fmla="*/ 874 w 1195"/>
                <a:gd name="T23" fmla="*/ 430 h 475"/>
                <a:gd name="T24" fmla="*/ 928 w 1195"/>
                <a:gd name="T25" fmla="*/ 467 h 475"/>
                <a:gd name="T26" fmla="*/ 961 w 1195"/>
                <a:gd name="T27" fmla="*/ 475 h 475"/>
                <a:gd name="T28" fmla="*/ 987 w 1195"/>
                <a:gd name="T29" fmla="*/ 465 h 475"/>
                <a:gd name="T30" fmla="*/ 1036 w 1195"/>
                <a:gd name="T31" fmla="*/ 446 h 475"/>
                <a:gd name="T32" fmla="*/ 1068 w 1195"/>
                <a:gd name="T33" fmla="*/ 448 h 475"/>
                <a:gd name="T34" fmla="*/ 1096 w 1195"/>
                <a:gd name="T35" fmla="*/ 448 h 475"/>
                <a:gd name="T36" fmla="*/ 1114 w 1195"/>
                <a:gd name="T37" fmla="*/ 429 h 475"/>
                <a:gd name="T38" fmla="*/ 1160 w 1195"/>
                <a:gd name="T39" fmla="*/ 387 h 475"/>
                <a:gd name="T40" fmla="*/ 1192 w 1195"/>
                <a:gd name="T41" fmla="*/ 362 h 475"/>
                <a:gd name="T42" fmla="*/ 1182 w 1195"/>
                <a:gd name="T43" fmla="*/ 319 h 475"/>
                <a:gd name="T44" fmla="*/ 1149 w 1195"/>
                <a:gd name="T45" fmla="*/ 286 h 475"/>
                <a:gd name="T46" fmla="*/ 1128 w 1195"/>
                <a:gd name="T47" fmla="*/ 252 h 475"/>
                <a:gd name="T48" fmla="*/ 1107 w 1195"/>
                <a:gd name="T49" fmla="*/ 243 h 475"/>
                <a:gd name="T50" fmla="*/ 1087 w 1195"/>
                <a:gd name="T51" fmla="*/ 235 h 475"/>
                <a:gd name="T52" fmla="*/ 1095 w 1195"/>
                <a:gd name="T53" fmla="*/ 213 h 475"/>
                <a:gd name="T54" fmla="*/ 1106 w 1195"/>
                <a:gd name="T55" fmla="*/ 175 h 475"/>
                <a:gd name="T56" fmla="*/ 1088 w 1195"/>
                <a:gd name="T57" fmla="*/ 141 h 475"/>
                <a:gd name="T58" fmla="*/ 1039 w 1195"/>
                <a:gd name="T59" fmla="*/ 103 h 475"/>
                <a:gd name="T60" fmla="*/ 961 w 1195"/>
                <a:gd name="T61" fmla="*/ 86 h 475"/>
                <a:gd name="T62" fmla="*/ 906 w 1195"/>
                <a:gd name="T63" fmla="*/ 94 h 475"/>
                <a:gd name="T64" fmla="*/ 844 w 1195"/>
                <a:gd name="T65" fmla="*/ 82 h 475"/>
                <a:gd name="T66" fmla="*/ 788 w 1195"/>
                <a:gd name="T67" fmla="*/ 43 h 475"/>
                <a:gd name="T68" fmla="*/ 731 w 1195"/>
                <a:gd name="T69" fmla="*/ 13 h 475"/>
                <a:gd name="T70" fmla="*/ 672 w 1195"/>
                <a:gd name="T71" fmla="*/ 0 h 475"/>
                <a:gd name="T72" fmla="*/ 609 w 1195"/>
                <a:gd name="T73" fmla="*/ 5 h 475"/>
                <a:gd name="T74" fmla="*/ 550 w 1195"/>
                <a:gd name="T75" fmla="*/ 22 h 475"/>
                <a:gd name="T76" fmla="*/ 534 w 1195"/>
                <a:gd name="T77" fmla="*/ 30 h 475"/>
                <a:gd name="T78" fmla="*/ 529 w 1195"/>
                <a:gd name="T79" fmla="*/ 51 h 475"/>
                <a:gd name="T80" fmla="*/ 545 w 1195"/>
                <a:gd name="T81" fmla="*/ 106 h 475"/>
                <a:gd name="T82" fmla="*/ 537 w 1195"/>
                <a:gd name="T83" fmla="*/ 154 h 475"/>
                <a:gd name="T84" fmla="*/ 502 w 1195"/>
                <a:gd name="T85" fmla="*/ 184 h 475"/>
                <a:gd name="T86" fmla="*/ 462 w 1195"/>
                <a:gd name="T87" fmla="*/ 203 h 475"/>
                <a:gd name="T88" fmla="*/ 407 w 1195"/>
                <a:gd name="T89" fmla="*/ 200 h 475"/>
                <a:gd name="T90" fmla="*/ 356 w 1195"/>
                <a:gd name="T91" fmla="*/ 154 h 475"/>
                <a:gd name="T92" fmla="*/ 259 w 1195"/>
                <a:gd name="T93" fmla="*/ 63 h 475"/>
                <a:gd name="T94" fmla="*/ 227 w 1195"/>
                <a:gd name="T95" fmla="*/ 47 h 475"/>
                <a:gd name="T96" fmla="*/ 196 w 1195"/>
                <a:gd name="T97" fmla="*/ 47 h 475"/>
                <a:gd name="T98" fmla="*/ 121 w 1195"/>
                <a:gd name="T99" fmla="*/ 74 h 475"/>
                <a:gd name="T100" fmla="*/ 103 w 1195"/>
                <a:gd name="T101" fmla="*/ 86 h 475"/>
                <a:gd name="T102" fmla="*/ 65 w 1195"/>
                <a:gd name="T103" fmla="*/ 127 h 475"/>
                <a:gd name="T104" fmla="*/ 57 w 1195"/>
                <a:gd name="T105" fmla="*/ 171 h 475"/>
                <a:gd name="T106" fmla="*/ 45 w 1195"/>
                <a:gd name="T107" fmla="*/ 203 h 475"/>
                <a:gd name="T108" fmla="*/ 24 w 1195"/>
                <a:gd name="T109" fmla="*/ 224 h 475"/>
                <a:gd name="T110" fmla="*/ 5 w 1195"/>
                <a:gd name="T111" fmla="*/ 281 h 475"/>
                <a:gd name="T112" fmla="*/ 0 w 1195"/>
                <a:gd name="T113" fmla="*/ 332 h 475"/>
                <a:gd name="T114" fmla="*/ 0 w 1195"/>
                <a:gd name="T115" fmla="*/ 368 h 475"/>
                <a:gd name="T116" fmla="*/ 11 w 1195"/>
                <a:gd name="T117" fmla="*/ 384 h 475"/>
                <a:gd name="T118" fmla="*/ 21 w 1195"/>
                <a:gd name="T119" fmla="*/ 387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475">
                  <a:moveTo>
                    <a:pt x="40" y="371"/>
                  </a:moveTo>
                  <a:lnTo>
                    <a:pt x="40" y="371"/>
                  </a:lnTo>
                  <a:lnTo>
                    <a:pt x="49" y="364"/>
                  </a:lnTo>
                  <a:lnTo>
                    <a:pt x="57" y="357"/>
                  </a:lnTo>
                  <a:lnTo>
                    <a:pt x="76" y="346"/>
                  </a:lnTo>
                  <a:lnTo>
                    <a:pt x="97" y="338"/>
                  </a:lnTo>
                  <a:lnTo>
                    <a:pt x="119" y="332"/>
                  </a:lnTo>
                  <a:lnTo>
                    <a:pt x="119" y="332"/>
                  </a:lnTo>
                  <a:lnTo>
                    <a:pt x="153" y="324"/>
                  </a:lnTo>
                  <a:lnTo>
                    <a:pt x="188" y="319"/>
                  </a:lnTo>
                  <a:lnTo>
                    <a:pt x="223" y="317"/>
                  </a:lnTo>
                  <a:lnTo>
                    <a:pt x="258" y="317"/>
                  </a:lnTo>
                  <a:lnTo>
                    <a:pt x="293" y="319"/>
                  </a:lnTo>
                  <a:lnTo>
                    <a:pt x="326" y="322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431" y="330"/>
                  </a:lnTo>
                  <a:lnTo>
                    <a:pt x="466" y="335"/>
                  </a:lnTo>
                  <a:lnTo>
                    <a:pt x="536" y="344"/>
                  </a:lnTo>
                  <a:lnTo>
                    <a:pt x="536" y="344"/>
                  </a:lnTo>
                  <a:lnTo>
                    <a:pt x="558" y="346"/>
                  </a:lnTo>
                  <a:lnTo>
                    <a:pt x="569" y="346"/>
                  </a:lnTo>
                  <a:lnTo>
                    <a:pt x="578" y="344"/>
                  </a:lnTo>
                  <a:lnTo>
                    <a:pt x="590" y="343"/>
                  </a:lnTo>
                  <a:lnTo>
                    <a:pt x="599" y="338"/>
                  </a:lnTo>
                  <a:lnTo>
                    <a:pt x="609" y="333"/>
                  </a:lnTo>
                  <a:lnTo>
                    <a:pt x="618" y="327"/>
                  </a:lnTo>
                  <a:lnTo>
                    <a:pt x="618" y="327"/>
                  </a:lnTo>
                  <a:lnTo>
                    <a:pt x="626" y="322"/>
                  </a:lnTo>
                  <a:lnTo>
                    <a:pt x="634" y="319"/>
                  </a:lnTo>
                  <a:lnTo>
                    <a:pt x="640" y="317"/>
                  </a:lnTo>
                  <a:lnTo>
                    <a:pt x="648" y="317"/>
                  </a:lnTo>
                  <a:lnTo>
                    <a:pt x="655" y="321"/>
                  </a:lnTo>
                  <a:lnTo>
                    <a:pt x="661" y="324"/>
                  </a:lnTo>
                  <a:lnTo>
                    <a:pt x="667" y="329"/>
                  </a:lnTo>
                  <a:lnTo>
                    <a:pt x="674" y="335"/>
                  </a:lnTo>
                  <a:lnTo>
                    <a:pt x="674" y="335"/>
                  </a:lnTo>
                  <a:lnTo>
                    <a:pt x="683" y="346"/>
                  </a:lnTo>
                  <a:lnTo>
                    <a:pt x="694" y="354"/>
                  </a:lnTo>
                  <a:lnTo>
                    <a:pt x="707" y="360"/>
                  </a:lnTo>
                  <a:lnTo>
                    <a:pt x="720" y="365"/>
                  </a:lnTo>
                  <a:lnTo>
                    <a:pt x="720" y="365"/>
                  </a:lnTo>
                  <a:lnTo>
                    <a:pt x="747" y="373"/>
                  </a:lnTo>
                  <a:lnTo>
                    <a:pt x="774" y="381"/>
                  </a:lnTo>
                  <a:lnTo>
                    <a:pt x="799" y="392"/>
                  </a:lnTo>
                  <a:lnTo>
                    <a:pt x="825" y="403"/>
                  </a:lnTo>
                  <a:lnTo>
                    <a:pt x="850" y="416"/>
                  </a:lnTo>
                  <a:lnTo>
                    <a:pt x="874" y="430"/>
                  </a:lnTo>
                  <a:lnTo>
                    <a:pt x="898" y="445"/>
                  </a:lnTo>
                  <a:lnTo>
                    <a:pt x="920" y="462"/>
                  </a:lnTo>
                  <a:lnTo>
                    <a:pt x="920" y="462"/>
                  </a:lnTo>
                  <a:lnTo>
                    <a:pt x="928" y="467"/>
                  </a:lnTo>
                  <a:lnTo>
                    <a:pt x="936" y="472"/>
                  </a:lnTo>
                  <a:lnTo>
                    <a:pt x="944" y="475"/>
                  </a:lnTo>
                  <a:lnTo>
                    <a:pt x="953" y="475"/>
                  </a:lnTo>
                  <a:lnTo>
                    <a:pt x="961" y="475"/>
                  </a:lnTo>
                  <a:lnTo>
                    <a:pt x="969" y="473"/>
                  </a:lnTo>
                  <a:lnTo>
                    <a:pt x="977" y="470"/>
                  </a:lnTo>
                  <a:lnTo>
                    <a:pt x="987" y="465"/>
                  </a:lnTo>
                  <a:lnTo>
                    <a:pt x="987" y="465"/>
                  </a:lnTo>
                  <a:lnTo>
                    <a:pt x="1006" y="454"/>
                  </a:lnTo>
                  <a:lnTo>
                    <a:pt x="1015" y="451"/>
                  </a:lnTo>
                  <a:lnTo>
                    <a:pt x="1026" y="448"/>
                  </a:lnTo>
                  <a:lnTo>
                    <a:pt x="1036" y="446"/>
                  </a:lnTo>
                  <a:lnTo>
                    <a:pt x="1047" y="445"/>
                  </a:lnTo>
                  <a:lnTo>
                    <a:pt x="1057" y="446"/>
                  </a:lnTo>
                  <a:lnTo>
                    <a:pt x="1068" y="448"/>
                  </a:lnTo>
                  <a:lnTo>
                    <a:pt x="1068" y="448"/>
                  </a:lnTo>
                  <a:lnTo>
                    <a:pt x="1076" y="449"/>
                  </a:lnTo>
                  <a:lnTo>
                    <a:pt x="1084" y="451"/>
                  </a:lnTo>
                  <a:lnTo>
                    <a:pt x="1090" y="449"/>
                  </a:lnTo>
                  <a:lnTo>
                    <a:pt x="1096" y="448"/>
                  </a:lnTo>
                  <a:lnTo>
                    <a:pt x="1101" y="445"/>
                  </a:lnTo>
                  <a:lnTo>
                    <a:pt x="1106" y="440"/>
                  </a:lnTo>
                  <a:lnTo>
                    <a:pt x="1114" y="429"/>
                  </a:lnTo>
                  <a:lnTo>
                    <a:pt x="1114" y="429"/>
                  </a:lnTo>
                  <a:lnTo>
                    <a:pt x="1123" y="414"/>
                  </a:lnTo>
                  <a:lnTo>
                    <a:pt x="1134" y="403"/>
                  </a:lnTo>
                  <a:lnTo>
                    <a:pt x="1146" y="395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74" y="379"/>
                  </a:lnTo>
                  <a:lnTo>
                    <a:pt x="1184" y="371"/>
                  </a:lnTo>
                  <a:lnTo>
                    <a:pt x="1192" y="362"/>
                  </a:lnTo>
                  <a:lnTo>
                    <a:pt x="1195" y="352"/>
                  </a:lnTo>
                  <a:lnTo>
                    <a:pt x="1193" y="341"/>
                  </a:lnTo>
                  <a:lnTo>
                    <a:pt x="1190" y="330"/>
                  </a:lnTo>
                  <a:lnTo>
                    <a:pt x="1182" y="319"/>
                  </a:lnTo>
                  <a:lnTo>
                    <a:pt x="1171" y="308"/>
                  </a:lnTo>
                  <a:lnTo>
                    <a:pt x="1171" y="308"/>
                  </a:lnTo>
                  <a:lnTo>
                    <a:pt x="1160" y="297"/>
                  </a:lnTo>
                  <a:lnTo>
                    <a:pt x="1149" y="286"/>
                  </a:lnTo>
                  <a:lnTo>
                    <a:pt x="1141" y="273"/>
                  </a:lnTo>
                  <a:lnTo>
                    <a:pt x="1133" y="260"/>
                  </a:lnTo>
                  <a:lnTo>
                    <a:pt x="1133" y="260"/>
                  </a:lnTo>
                  <a:lnTo>
                    <a:pt x="1128" y="252"/>
                  </a:lnTo>
                  <a:lnTo>
                    <a:pt x="1122" y="248"/>
                  </a:lnTo>
                  <a:lnTo>
                    <a:pt x="1115" y="244"/>
                  </a:lnTo>
                  <a:lnTo>
                    <a:pt x="1107" y="243"/>
                  </a:lnTo>
                  <a:lnTo>
                    <a:pt x="1107" y="243"/>
                  </a:lnTo>
                  <a:lnTo>
                    <a:pt x="1099" y="243"/>
                  </a:lnTo>
                  <a:lnTo>
                    <a:pt x="1093" y="241"/>
                  </a:lnTo>
                  <a:lnTo>
                    <a:pt x="1090" y="238"/>
                  </a:lnTo>
                  <a:lnTo>
                    <a:pt x="1087" y="235"/>
                  </a:lnTo>
                  <a:lnTo>
                    <a:pt x="1087" y="230"/>
                  </a:lnTo>
                  <a:lnTo>
                    <a:pt x="1088" y="225"/>
                  </a:lnTo>
                  <a:lnTo>
                    <a:pt x="1095" y="213"/>
                  </a:lnTo>
                  <a:lnTo>
                    <a:pt x="1095" y="213"/>
                  </a:lnTo>
                  <a:lnTo>
                    <a:pt x="1099" y="203"/>
                  </a:lnTo>
                  <a:lnTo>
                    <a:pt x="1103" y="194"/>
                  </a:lnTo>
                  <a:lnTo>
                    <a:pt x="1106" y="184"/>
                  </a:lnTo>
                  <a:lnTo>
                    <a:pt x="1106" y="175"/>
                  </a:lnTo>
                  <a:lnTo>
                    <a:pt x="1104" y="167"/>
                  </a:lnTo>
                  <a:lnTo>
                    <a:pt x="1099" y="157"/>
                  </a:lnTo>
                  <a:lnTo>
                    <a:pt x="1095" y="149"/>
                  </a:lnTo>
                  <a:lnTo>
                    <a:pt x="1088" y="141"/>
                  </a:lnTo>
                  <a:lnTo>
                    <a:pt x="1088" y="141"/>
                  </a:lnTo>
                  <a:lnTo>
                    <a:pt x="1072" y="127"/>
                  </a:lnTo>
                  <a:lnTo>
                    <a:pt x="1057" y="114"/>
                  </a:lnTo>
                  <a:lnTo>
                    <a:pt x="1039" y="103"/>
                  </a:lnTo>
                  <a:lnTo>
                    <a:pt x="1020" y="95"/>
                  </a:lnTo>
                  <a:lnTo>
                    <a:pt x="1001" y="90"/>
                  </a:lnTo>
                  <a:lnTo>
                    <a:pt x="982" y="87"/>
                  </a:lnTo>
                  <a:lnTo>
                    <a:pt x="961" y="86"/>
                  </a:lnTo>
                  <a:lnTo>
                    <a:pt x="941" y="89"/>
                  </a:lnTo>
                  <a:lnTo>
                    <a:pt x="941" y="89"/>
                  </a:lnTo>
                  <a:lnTo>
                    <a:pt x="923" y="92"/>
                  </a:lnTo>
                  <a:lnTo>
                    <a:pt x="906" y="94"/>
                  </a:lnTo>
                  <a:lnTo>
                    <a:pt x="890" y="94"/>
                  </a:lnTo>
                  <a:lnTo>
                    <a:pt x="874" y="92"/>
                  </a:lnTo>
                  <a:lnTo>
                    <a:pt x="858" y="87"/>
                  </a:lnTo>
                  <a:lnTo>
                    <a:pt x="844" y="82"/>
                  </a:lnTo>
                  <a:lnTo>
                    <a:pt x="829" y="73"/>
                  </a:lnTo>
                  <a:lnTo>
                    <a:pt x="815" y="63"/>
                  </a:lnTo>
                  <a:lnTo>
                    <a:pt x="815" y="63"/>
                  </a:lnTo>
                  <a:lnTo>
                    <a:pt x="788" y="43"/>
                  </a:lnTo>
                  <a:lnTo>
                    <a:pt x="774" y="33"/>
                  </a:lnTo>
                  <a:lnTo>
                    <a:pt x="760" y="25"/>
                  </a:lnTo>
                  <a:lnTo>
                    <a:pt x="745" y="19"/>
                  </a:lnTo>
                  <a:lnTo>
                    <a:pt x="731" y="13"/>
                  </a:lnTo>
                  <a:lnTo>
                    <a:pt x="717" y="8"/>
                  </a:lnTo>
                  <a:lnTo>
                    <a:pt x="702" y="5"/>
                  </a:lnTo>
                  <a:lnTo>
                    <a:pt x="686" y="1"/>
                  </a:lnTo>
                  <a:lnTo>
                    <a:pt x="672" y="0"/>
                  </a:lnTo>
                  <a:lnTo>
                    <a:pt x="656" y="0"/>
                  </a:lnTo>
                  <a:lnTo>
                    <a:pt x="640" y="0"/>
                  </a:lnTo>
                  <a:lnTo>
                    <a:pt x="625" y="1"/>
                  </a:lnTo>
                  <a:lnTo>
                    <a:pt x="609" y="5"/>
                  </a:lnTo>
                  <a:lnTo>
                    <a:pt x="593" y="8"/>
                  </a:lnTo>
                  <a:lnTo>
                    <a:pt x="575" y="13"/>
                  </a:lnTo>
                  <a:lnTo>
                    <a:pt x="575" y="13"/>
                  </a:lnTo>
                  <a:lnTo>
                    <a:pt x="550" y="22"/>
                  </a:lnTo>
                  <a:lnTo>
                    <a:pt x="540" y="25"/>
                  </a:lnTo>
                  <a:lnTo>
                    <a:pt x="532" y="30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31" y="35"/>
                  </a:lnTo>
                  <a:lnTo>
                    <a:pt x="529" y="40"/>
                  </a:lnTo>
                  <a:lnTo>
                    <a:pt x="529" y="44"/>
                  </a:lnTo>
                  <a:lnTo>
                    <a:pt x="529" y="51"/>
                  </a:lnTo>
                  <a:lnTo>
                    <a:pt x="532" y="6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5" y="106"/>
                  </a:lnTo>
                  <a:lnTo>
                    <a:pt x="547" y="121"/>
                  </a:lnTo>
                  <a:lnTo>
                    <a:pt x="547" y="133"/>
                  </a:lnTo>
                  <a:lnTo>
                    <a:pt x="544" y="144"/>
                  </a:lnTo>
                  <a:lnTo>
                    <a:pt x="537" y="154"/>
                  </a:lnTo>
                  <a:lnTo>
                    <a:pt x="529" y="165"/>
                  </a:lnTo>
                  <a:lnTo>
                    <a:pt x="518" y="175"/>
                  </a:lnTo>
                  <a:lnTo>
                    <a:pt x="502" y="184"/>
                  </a:lnTo>
                  <a:lnTo>
                    <a:pt x="502" y="184"/>
                  </a:lnTo>
                  <a:lnTo>
                    <a:pt x="491" y="192"/>
                  </a:lnTo>
                  <a:lnTo>
                    <a:pt x="491" y="192"/>
                  </a:lnTo>
                  <a:lnTo>
                    <a:pt x="477" y="198"/>
                  </a:lnTo>
                  <a:lnTo>
                    <a:pt x="462" y="203"/>
                  </a:lnTo>
                  <a:lnTo>
                    <a:pt x="448" y="205"/>
                  </a:lnTo>
                  <a:lnTo>
                    <a:pt x="434" y="206"/>
                  </a:lnTo>
                  <a:lnTo>
                    <a:pt x="420" y="205"/>
                  </a:lnTo>
                  <a:lnTo>
                    <a:pt x="407" y="200"/>
                  </a:lnTo>
                  <a:lnTo>
                    <a:pt x="396" y="194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56" y="154"/>
                  </a:lnTo>
                  <a:lnTo>
                    <a:pt x="324" y="122"/>
                  </a:lnTo>
                  <a:lnTo>
                    <a:pt x="293" y="94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1" y="59"/>
                  </a:lnTo>
                  <a:lnTo>
                    <a:pt x="243" y="54"/>
                  </a:lnTo>
                  <a:lnTo>
                    <a:pt x="235" y="49"/>
                  </a:lnTo>
                  <a:lnTo>
                    <a:pt x="227" y="47"/>
                  </a:lnTo>
                  <a:lnTo>
                    <a:pt x="219" y="46"/>
                  </a:lnTo>
                  <a:lnTo>
                    <a:pt x="212" y="46"/>
                  </a:lnTo>
                  <a:lnTo>
                    <a:pt x="204" y="46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77" y="54"/>
                  </a:lnTo>
                  <a:lnTo>
                    <a:pt x="158" y="60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03" y="86"/>
                  </a:lnTo>
                  <a:lnTo>
                    <a:pt x="91" y="94"/>
                  </a:lnTo>
                  <a:lnTo>
                    <a:pt x="81" y="103"/>
                  </a:lnTo>
                  <a:lnTo>
                    <a:pt x="73" y="114"/>
                  </a:lnTo>
                  <a:lnTo>
                    <a:pt x="65" y="127"/>
                  </a:lnTo>
                  <a:lnTo>
                    <a:pt x="61" y="140"/>
                  </a:lnTo>
                  <a:lnTo>
                    <a:pt x="57" y="155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81"/>
                  </a:lnTo>
                  <a:lnTo>
                    <a:pt x="54" y="189"/>
                  </a:lnTo>
                  <a:lnTo>
                    <a:pt x="51" y="197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37" y="209"/>
                  </a:lnTo>
                  <a:lnTo>
                    <a:pt x="29" y="216"/>
                  </a:lnTo>
                  <a:lnTo>
                    <a:pt x="24" y="224"/>
                  </a:lnTo>
                  <a:lnTo>
                    <a:pt x="19" y="232"/>
                  </a:lnTo>
                  <a:lnTo>
                    <a:pt x="11" y="248"/>
                  </a:lnTo>
                  <a:lnTo>
                    <a:pt x="7" y="263"/>
                  </a:lnTo>
                  <a:lnTo>
                    <a:pt x="5" y="281"/>
                  </a:lnTo>
                  <a:lnTo>
                    <a:pt x="3" y="298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2" y="373"/>
                  </a:lnTo>
                  <a:lnTo>
                    <a:pt x="3" y="376"/>
                  </a:lnTo>
                  <a:lnTo>
                    <a:pt x="7" y="381"/>
                  </a:lnTo>
                  <a:lnTo>
                    <a:pt x="11" y="384"/>
                  </a:lnTo>
                  <a:lnTo>
                    <a:pt x="15" y="389"/>
                  </a:lnTo>
                  <a:lnTo>
                    <a:pt x="15" y="389"/>
                  </a:lnTo>
                  <a:lnTo>
                    <a:pt x="18" y="389"/>
                  </a:lnTo>
                  <a:lnTo>
                    <a:pt x="21" y="387"/>
                  </a:lnTo>
                  <a:lnTo>
                    <a:pt x="29" y="383"/>
                  </a:lnTo>
                  <a:lnTo>
                    <a:pt x="40" y="371"/>
                  </a:lnTo>
                  <a:lnTo>
                    <a:pt x="40" y="37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7" name="Freeform 253">
              <a:extLst>
                <a:ext uri="{FF2B5EF4-FFF2-40B4-BE49-F238E27FC236}">
                  <a16:creationId xmlns:a16="http://schemas.microsoft.com/office/drawing/2014/main" id="{C431DE60-C585-05BE-2C9A-8E78AB999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" y="1902"/>
              <a:ext cx="472" cy="258"/>
            </a:xfrm>
            <a:custGeom>
              <a:avLst/>
              <a:gdLst>
                <a:gd name="T0" fmla="*/ 396 w 945"/>
                <a:gd name="T1" fmla="*/ 429 h 516"/>
                <a:gd name="T2" fmla="*/ 445 w 945"/>
                <a:gd name="T3" fmla="*/ 466 h 516"/>
                <a:gd name="T4" fmla="*/ 461 w 945"/>
                <a:gd name="T5" fmla="*/ 505 h 516"/>
                <a:gd name="T6" fmla="*/ 480 w 945"/>
                <a:gd name="T7" fmla="*/ 512 h 516"/>
                <a:gd name="T8" fmla="*/ 539 w 945"/>
                <a:gd name="T9" fmla="*/ 509 h 516"/>
                <a:gd name="T10" fmla="*/ 598 w 945"/>
                <a:gd name="T11" fmla="*/ 515 h 516"/>
                <a:gd name="T12" fmla="*/ 626 w 945"/>
                <a:gd name="T13" fmla="*/ 513 h 516"/>
                <a:gd name="T14" fmla="*/ 648 w 945"/>
                <a:gd name="T15" fmla="*/ 499 h 516"/>
                <a:gd name="T16" fmla="*/ 666 w 945"/>
                <a:gd name="T17" fmla="*/ 474 h 516"/>
                <a:gd name="T18" fmla="*/ 729 w 945"/>
                <a:gd name="T19" fmla="*/ 447 h 516"/>
                <a:gd name="T20" fmla="*/ 764 w 945"/>
                <a:gd name="T21" fmla="*/ 428 h 516"/>
                <a:gd name="T22" fmla="*/ 793 w 945"/>
                <a:gd name="T23" fmla="*/ 394 h 516"/>
                <a:gd name="T24" fmla="*/ 798 w 945"/>
                <a:gd name="T25" fmla="*/ 358 h 516"/>
                <a:gd name="T26" fmla="*/ 822 w 945"/>
                <a:gd name="T27" fmla="*/ 307 h 516"/>
                <a:gd name="T28" fmla="*/ 863 w 945"/>
                <a:gd name="T29" fmla="*/ 286 h 516"/>
                <a:gd name="T30" fmla="*/ 876 w 945"/>
                <a:gd name="T31" fmla="*/ 270 h 516"/>
                <a:gd name="T32" fmla="*/ 912 w 945"/>
                <a:gd name="T33" fmla="*/ 250 h 516"/>
                <a:gd name="T34" fmla="*/ 931 w 945"/>
                <a:gd name="T35" fmla="*/ 239 h 516"/>
                <a:gd name="T36" fmla="*/ 912 w 945"/>
                <a:gd name="T37" fmla="*/ 223 h 516"/>
                <a:gd name="T38" fmla="*/ 909 w 945"/>
                <a:gd name="T39" fmla="*/ 199 h 516"/>
                <a:gd name="T40" fmla="*/ 879 w 945"/>
                <a:gd name="T41" fmla="*/ 142 h 516"/>
                <a:gd name="T42" fmla="*/ 834 w 945"/>
                <a:gd name="T43" fmla="*/ 108 h 516"/>
                <a:gd name="T44" fmla="*/ 748 w 945"/>
                <a:gd name="T45" fmla="*/ 69 h 516"/>
                <a:gd name="T46" fmla="*/ 664 w 945"/>
                <a:gd name="T47" fmla="*/ 40 h 516"/>
                <a:gd name="T48" fmla="*/ 634 w 945"/>
                <a:gd name="T49" fmla="*/ 13 h 516"/>
                <a:gd name="T50" fmla="*/ 623 w 945"/>
                <a:gd name="T51" fmla="*/ 5 h 516"/>
                <a:gd name="T52" fmla="*/ 594 w 945"/>
                <a:gd name="T53" fmla="*/ 23 h 516"/>
                <a:gd name="T54" fmla="*/ 550 w 945"/>
                <a:gd name="T55" fmla="*/ 35 h 516"/>
                <a:gd name="T56" fmla="*/ 478 w 945"/>
                <a:gd name="T57" fmla="*/ 23 h 516"/>
                <a:gd name="T58" fmla="*/ 293 w 945"/>
                <a:gd name="T59" fmla="*/ 5 h 516"/>
                <a:gd name="T60" fmla="*/ 224 w 945"/>
                <a:gd name="T61" fmla="*/ 0 h 516"/>
                <a:gd name="T62" fmla="*/ 110 w 945"/>
                <a:gd name="T63" fmla="*/ 15 h 516"/>
                <a:gd name="T64" fmla="*/ 67 w 945"/>
                <a:gd name="T65" fmla="*/ 35 h 516"/>
                <a:gd name="T66" fmla="*/ 16 w 945"/>
                <a:gd name="T67" fmla="*/ 70 h 516"/>
                <a:gd name="T68" fmla="*/ 2 w 945"/>
                <a:gd name="T69" fmla="*/ 86 h 516"/>
                <a:gd name="T70" fmla="*/ 19 w 945"/>
                <a:gd name="T71" fmla="*/ 156 h 516"/>
                <a:gd name="T72" fmla="*/ 46 w 945"/>
                <a:gd name="T73" fmla="*/ 207 h 516"/>
                <a:gd name="T74" fmla="*/ 91 w 945"/>
                <a:gd name="T75" fmla="*/ 231 h 516"/>
                <a:gd name="T76" fmla="*/ 113 w 945"/>
                <a:gd name="T77" fmla="*/ 235 h 516"/>
                <a:gd name="T78" fmla="*/ 154 w 945"/>
                <a:gd name="T79" fmla="*/ 256 h 516"/>
                <a:gd name="T80" fmla="*/ 215 w 945"/>
                <a:gd name="T81" fmla="*/ 262 h 516"/>
                <a:gd name="T82" fmla="*/ 258 w 945"/>
                <a:gd name="T83" fmla="*/ 262 h 516"/>
                <a:gd name="T84" fmla="*/ 328 w 945"/>
                <a:gd name="T85" fmla="*/ 300 h 516"/>
                <a:gd name="T86" fmla="*/ 337 w 945"/>
                <a:gd name="T87" fmla="*/ 313 h 516"/>
                <a:gd name="T88" fmla="*/ 331 w 945"/>
                <a:gd name="T89" fmla="*/ 339 h 516"/>
                <a:gd name="T90" fmla="*/ 315 w 945"/>
                <a:gd name="T91" fmla="*/ 377 h 516"/>
                <a:gd name="T92" fmla="*/ 321 w 945"/>
                <a:gd name="T93" fmla="*/ 402 h 516"/>
                <a:gd name="T94" fmla="*/ 324 w 945"/>
                <a:gd name="T95" fmla="*/ 413 h 516"/>
                <a:gd name="T96" fmla="*/ 362 w 945"/>
                <a:gd name="T97" fmla="*/ 42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5" h="516">
                  <a:moveTo>
                    <a:pt x="362" y="423"/>
                  </a:moveTo>
                  <a:lnTo>
                    <a:pt x="362" y="423"/>
                  </a:lnTo>
                  <a:lnTo>
                    <a:pt x="380" y="426"/>
                  </a:lnTo>
                  <a:lnTo>
                    <a:pt x="396" y="429"/>
                  </a:lnTo>
                  <a:lnTo>
                    <a:pt x="410" y="435"/>
                  </a:lnTo>
                  <a:lnTo>
                    <a:pt x="423" y="443"/>
                  </a:lnTo>
                  <a:lnTo>
                    <a:pt x="434" y="453"/>
                  </a:lnTo>
                  <a:lnTo>
                    <a:pt x="445" y="466"/>
                  </a:lnTo>
                  <a:lnTo>
                    <a:pt x="451" y="480"/>
                  </a:lnTo>
                  <a:lnTo>
                    <a:pt x="458" y="497"/>
                  </a:lnTo>
                  <a:lnTo>
                    <a:pt x="458" y="497"/>
                  </a:lnTo>
                  <a:lnTo>
                    <a:pt x="461" y="505"/>
                  </a:lnTo>
                  <a:lnTo>
                    <a:pt x="463" y="509"/>
                  </a:lnTo>
                  <a:lnTo>
                    <a:pt x="466" y="510"/>
                  </a:lnTo>
                  <a:lnTo>
                    <a:pt x="472" y="512"/>
                  </a:lnTo>
                  <a:lnTo>
                    <a:pt x="480" y="512"/>
                  </a:lnTo>
                  <a:lnTo>
                    <a:pt x="480" y="512"/>
                  </a:lnTo>
                  <a:lnTo>
                    <a:pt x="494" y="513"/>
                  </a:lnTo>
                  <a:lnTo>
                    <a:pt x="509" y="512"/>
                  </a:lnTo>
                  <a:lnTo>
                    <a:pt x="539" y="509"/>
                  </a:lnTo>
                  <a:lnTo>
                    <a:pt x="553" y="507"/>
                  </a:lnTo>
                  <a:lnTo>
                    <a:pt x="569" y="509"/>
                  </a:lnTo>
                  <a:lnTo>
                    <a:pt x="583" y="510"/>
                  </a:lnTo>
                  <a:lnTo>
                    <a:pt x="598" y="515"/>
                  </a:lnTo>
                  <a:lnTo>
                    <a:pt x="598" y="515"/>
                  </a:lnTo>
                  <a:lnTo>
                    <a:pt x="604" y="516"/>
                  </a:lnTo>
                  <a:lnTo>
                    <a:pt x="610" y="516"/>
                  </a:lnTo>
                  <a:lnTo>
                    <a:pt x="626" y="513"/>
                  </a:lnTo>
                  <a:lnTo>
                    <a:pt x="634" y="510"/>
                  </a:lnTo>
                  <a:lnTo>
                    <a:pt x="640" y="507"/>
                  </a:lnTo>
                  <a:lnTo>
                    <a:pt x="645" y="502"/>
                  </a:lnTo>
                  <a:lnTo>
                    <a:pt x="648" y="499"/>
                  </a:lnTo>
                  <a:lnTo>
                    <a:pt x="648" y="499"/>
                  </a:lnTo>
                  <a:lnTo>
                    <a:pt x="653" y="491"/>
                  </a:lnTo>
                  <a:lnTo>
                    <a:pt x="656" y="485"/>
                  </a:lnTo>
                  <a:lnTo>
                    <a:pt x="666" y="474"/>
                  </a:lnTo>
                  <a:lnTo>
                    <a:pt x="679" y="466"/>
                  </a:lnTo>
                  <a:lnTo>
                    <a:pt x="691" y="459"/>
                  </a:lnTo>
                  <a:lnTo>
                    <a:pt x="717" y="451"/>
                  </a:lnTo>
                  <a:lnTo>
                    <a:pt x="729" y="447"/>
                  </a:lnTo>
                  <a:lnTo>
                    <a:pt x="742" y="442"/>
                  </a:lnTo>
                  <a:lnTo>
                    <a:pt x="742" y="442"/>
                  </a:lnTo>
                  <a:lnTo>
                    <a:pt x="753" y="435"/>
                  </a:lnTo>
                  <a:lnTo>
                    <a:pt x="764" y="428"/>
                  </a:lnTo>
                  <a:lnTo>
                    <a:pt x="774" y="420"/>
                  </a:lnTo>
                  <a:lnTo>
                    <a:pt x="782" y="412"/>
                  </a:lnTo>
                  <a:lnTo>
                    <a:pt x="788" y="404"/>
                  </a:lnTo>
                  <a:lnTo>
                    <a:pt x="793" y="394"/>
                  </a:lnTo>
                  <a:lnTo>
                    <a:pt x="795" y="385"/>
                  </a:lnTo>
                  <a:lnTo>
                    <a:pt x="796" y="375"/>
                  </a:lnTo>
                  <a:lnTo>
                    <a:pt x="796" y="375"/>
                  </a:lnTo>
                  <a:lnTo>
                    <a:pt x="798" y="358"/>
                  </a:lnTo>
                  <a:lnTo>
                    <a:pt x="801" y="342"/>
                  </a:lnTo>
                  <a:lnTo>
                    <a:pt x="806" y="329"/>
                  </a:lnTo>
                  <a:lnTo>
                    <a:pt x="814" y="316"/>
                  </a:lnTo>
                  <a:lnTo>
                    <a:pt x="822" y="307"/>
                  </a:lnTo>
                  <a:lnTo>
                    <a:pt x="833" y="299"/>
                  </a:lnTo>
                  <a:lnTo>
                    <a:pt x="847" y="293"/>
                  </a:lnTo>
                  <a:lnTo>
                    <a:pt x="863" y="286"/>
                  </a:lnTo>
                  <a:lnTo>
                    <a:pt x="863" y="286"/>
                  </a:lnTo>
                  <a:lnTo>
                    <a:pt x="866" y="285"/>
                  </a:lnTo>
                  <a:lnTo>
                    <a:pt x="869" y="280"/>
                  </a:lnTo>
                  <a:lnTo>
                    <a:pt x="869" y="280"/>
                  </a:lnTo>
                  <a:lnTo>
                    <a:pt x="876" y="270"/>
                  </a:lnTo>
                  <a:lnTo>
                    <a:pt x="884" y="262"/>
                  </a:lnTo>
                  <a:lnTo>
                    <a:pt x="893" y="256"/>
                  </a:lnTo>
                  <a:lnTo>
                    <a:pt x="903" y="253"/>
                  </a:lnTo>
                  <a:lnTo>
                    <a:pt x="912" y="250"/>
                  </a:lnTo>
                  <a:lnTo>
                    <a:pt x="923" y="246"/>
                  </a:lnTo>
                  <a:lnTo>
                    <a:pt x="945" y="243"/>
                  </a:lnTo>
                  <a:lnTo>
                    <a:pt x="945" y="243"/>
                  </a:lnTo>
                  <a:lnTo>
                    <a:pt x="931" y="239"/>
                  </a:lnTo>
                  <a:lnTo>
                    <a:pt x="925" y="237"/>
                  </a:lnTo>
                  <a:lnTo>
                    <a:pt x="920" y="232"/>
                  </a:lnTo>
                  <a:lnTo>
                    <a:pt x="915" y="229"/>
                  </a:lnTo>
                  <a:lnTo>
                    <a:pt x="912" y="223"/>
                  </a:lnTo>
                  <a:lnTo>
                    <a:pt x="909" y="216"/>
                  </a:lnTo>
                  <a:lnTo>
                    <a:pt x="909" y="207"/>
                  </a:lnTo>
                  <a:lnTo>
                    <a:pt x="909" y="207"/>
                  </a:lnTo>
                  <a:lnTo>
                    <a:pt x="909" y="199"/>
                  </a:lnTo>
                  <a:lnTo>
                    <a:pt x="906" y="191"/>
                  </a:lnTo>
                  <a:lnTo>
                    <a:pt x="896" y="169"/>
                  </a:lnTo>
                  <a:lnTo>
                    <a:pt x="885" y="150"/>
                  </a:lnTo>
                  <a:lnTo>
                    <a:pt x="879" y="142"/>
                  </a:lnTo>
                  <a:lnTo>
                    <a:pt x="874" y="137"/>
                  </a:lnTo>
                  <a:lnTo>
                    <a:pt x="874" y="137"/>
                  </a:lnTo>
                  <a:lnTo>
                    <a:pt x="855" y="121"/>
                  </a:lnTo>
                  <a:lnTo>
                    <a:pt x="834" y="108"/>
                  </a:lnTo>
                  <a:lnTo>
                    <a:pt x="814" y="97"/>
                  </a:lnTo>
                  <a:lnTo>
                    <a:pt x="793" y="86"/>
                  </a:lnTo>
                  <a:lnTo>
                    <a:pt x="771" y="77"/>
                  </a:lnTo>
                  <a:lnTo>
                    <a:pt x="748" y="69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683" y="48"/>
                  </a:lnTo>
                  <a:lnTo>
                    <a:pt x="664" y="40"/>
                  </a:lnTo>
                  <a:lnTo>
                    <a:pt x="656" y="35"/>
                  </a:lnTo>
                  <a:lnTo>
                    <a:pt x="648" y="29"/>
                  </a:lnTo>
                  <a:lnTo>
                    <a:pt x="640" y="2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29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8" y="7"/>
                  </a:lnTo>
                  <a:lnTo>
                    <a:pt x="612" y="11"/>
                  </a:lnTo>
                  <a:lnTo>
                    <a:pt x="612" y="11"/>
                  </a:lnTo>
                  <a:lnTo>
                    <a:pt x="594" y="23"/>
                  </a:lnTo>
                  <a:lnTo>
                    <a:pt x="577" y="30"/>
                  </a:lnTo>
                  <a:lnTo>
                    <a:pt x="567" y="34"/>
                  </a:lnTo>
                  <a:lnTo>
                    <a:pt x="559" y="35"/>
                  </a:lnTo>
                  <a:lnTo>
                    <a:pt x="550" y="35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10" y="27"/>
                  </a:lnTo>
                  <a:lnTo>
                    <a:pt x="478" y="23"/>
                  </a:lnTo>
                  <a:lnTo>
                    <a:pt x="416" y="18"/>
                  </a:lnTo>
                  <a:lnTo>
                    <a:pt x="355" y="13"/>
                  </a:lnTo>
                  <a:lnTo>
                    <a:pt x="323" y="10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70" y="3"/>
                  </a:lnTo>
                  <a:lnTo>
                    <a:pt x="248" y="2"/>
                  </a:lnTo>
                  <a:lnTo>
                    <a:pt x="224" y="0"/>
                  </a:lnTo>
                  <a:lnTo>
                    <a:pt x="202" y="2"/>
                  </a:lnTo>
                  <a:lnTo>
                    <a:pt x="180" y="3"/>
                  </a:lnTo>
                  <a:lnTo>
                    <a:pt x="156" y="7"/>
                  </a:lnTo>
                  <a:lnTo>
                    <a:pt x="110" y="15"/>
                  </a:lnTo>
                  <a:lnTo>
                    <a:pt x="110" y="15"/>
                  </a:lnTo>
                  <a:lnTo>
                    <a:pt x="94" y="19"/>
                  </a:lnTo>
                  <a:lnTo>
                    <a:pt x="81" y="26"/>
                  </a:lnTo>
                  <a:lnTo>
                    <a:pt x="67" y="35"/>
                  </a:lnTo>
                  <a:lnTo>
                    <a:pt x="56" y="45"/>
                  </a:lnTo>
                  <a:lnTo>
                    <a:pt x="43" y="54"/>
                  </a:lnTo>
                  <a:lnTo>
                    <a:pt x="30" y="62"/>
                  </a:lnTo>
                  <a:lnTo>
                    <a:pt x="16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8" y="108"/>
                  </a:lnTo>
                  <a:lnTo>
                    <a:pt x="13" y="132"/>
                  </a:lnTo>
                  <a:lnTo>
                    <a:pt x="19" y="156"/>
                  </a:lnTo>
                  <a:lnTo>
                    <a:pt x="27" y="178"/>
                  </a:lnTo>
                  <a:lnTo>
                    <a:pt x="32" y="189"/>
                  </a:lnTo>
                  <a:lnTo>
                    <a:pt x="38" y="199"/>
                  </a:lnTo>
                  <a:lnTo>
                    <a:pt x="46" y="207"/>
                  </a:lnTo>
                  <a:lnTo>
                    <a:pt x="54" y="215"/>
                  </a:lnTo>
                  <a:lnTo>
                    <a:pt x="64" y="221"/>
                  </a:lnTo>
                  <a:lnTo>
                    <a:pt x="77" y="226"/>
                  </a:lnTo>
                  <a:lnTo>
                    <a:pt x="91" y="231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10" y="234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6" y="243"/>
                  </a:lnTo>
                  <a:lnTo>
                    <a:pt x="140" y="250"/>
                  </a:lnTo>
                  <a:lnTo>
                    <a:pt x="154" y="256"/>
                  </a:lnTo>
                  <a:lnTo>
                    <a:pt x="169" y="259"/>
                  </a:lnTo>
                  <a:lnTo>
                    <a:pt x="185" y="261"/>
                  </a:lnTo>
                  <a:lnTo>
                    <a:pt x="199" y="262"/>
                  </a:lnTo>
                  <a:lnTo>
                    <a:pt x="215" y="262"/>
                  </a:lnTo>
                  <a:lnTo>
                    <a:pt x="231" y="261"/>
                  </a:lnTo>
                  <a:lnTo>
                    <a:pt x="231" y="261"/>
                  </a:lnTo>
                  <a:lnTo>
                    <a:pt x="245" y="261"/>
                  </a:lnTo>
                  <a:lnTo>
                    <a:pt x="258" y="262"/>
                  </a:lnTo>
                  <a:lnTo>
                    <a:pt x="270" y="266"/>
                  </a:lnTo>
                  <a:lnTo>
                    <a:pt x="283" y="272"/>
                  </a:lnTo>
                  <a:lnTo>
                    <a:pt x="305" y="285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32" y="304"/>
                  </a:lnTo>
                  <a:lnTo>
                    <a:pt x="335" y="308"/>
                  </a:lnTo>
                  <a:lnTo>
                    <a:pt x="337" y="313"/>
                  </a:lnTo>
                  <a:lnTo>
                    <a:pt x="337" y="318"/>
                  </a:lnTo>
                  <a:lnTo>
                    <a:pt x="337" y="323"/>
                  </a:lnTo>
                  <a:lnTo>
                    <a:pt x="335" y="32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20" y="359"/>
                  </a:lnTo>
                  <a:lnTo>
                    <a:pt x="316" y="369"/>
                  </a:lnTo>
                  <a:lnTo>
                    <a:pt x="315" y="377"/>
                  </a:lnTo>
                  <a:lnTo>
                    <a:pt x="315" y="385"/>
                  </a:lnTo>
                  <a:lnTo>
                    <a:pt x="315" y="391"/>
                  </a:lnTo>
                  <a:lnTo>
                    <a:pt x="316" y="397"/>
                  </a:lnTo>
                  <a:lnTo>
                    <a:pt x="321" y="402"/>
                  </a:lnTo>
                  <a:lnTo>
                    <a:pt x="321" y="402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24" y="413"/>
                  </a:lnTo>
                  <a:lnTo>
                    <a:pt x="335" y="416"/>
                  </a:lnTo>
                  <a:lnTo>
                    <a:pt x="348" y="421"/>
                  </a:lnTo>
                  <a:lnTo>
                    <a:pt x="362" y="423"/>
                  </a:lnTo>
                  <a:lnTo>
                    <a:pt x="362" y="42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8" name="Freeform 254">
              <a:extLst>
                <a:ext uri="{FF2B5EF4-FFF2-40B4-BE49-F238E27FC236}">
                  <a16:creationId xmlns:a16="http://schemas.microsoft.com/office/drawing/2014/main" id="{5FFC823D-9CE6-9306-DD5A-23CB5F07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" y="2774"/>
              <a:ext cx="293" cy="317"/>
            </a:xfrm>
            <a:custGeom>
              <a:avLst/>
              <a:gdLst>
                <a:gd name="T0" fmla="*/ 577 w 586"/>
                <a:gd name="T1" fmla="*/ 389 h 633"/>
                <a:gd name="T2" fmla="*/ 564 w 586"/>
                <a:gd name="T3" fmla="*/ 362 h 633"/>
                <a:gd name="T4" fmla="*/ 532 w 586"/>
                <a:gd name="T5" fmla="*/ 344 h 633"/>
                <a:gd name="T6" fmla="*/ 501 w 586"/>
                <a:gd name="T7" fmla="*/ 317 h 633"/>
                <a:gd name="T8" fmla="*/ 486 w 586"/>
                <a:gd name="T9" fmla="*/ 284 h 633"/>
                <a:gd name="T10" fmla="*/ 451 w 586"/>
                <a:gd name="T11" fmla="*/ 246 h 633"/>
                <a:gd name="T12" fmla="*/ 439 w 586"/>
                <a:gd name="T13" fmla="*/ 219 h 633"/>
                <a:gd name="T14" fmla="*/ 421 w 586"/>
                <a:gd name="T15" fmla="*/ 213 h 633"/>
                <a:gd name="T16" fmla="*/ 409 w 586"/>
                <a:gd name="T17" fmla="*/ 182 h 633"/>
                <a:gd name="T18" fmla="*/ 407 w 586"/>
                <a:gd name="T19" fmla="*/ 154 h 633"/>
                <a:gd name="T20" fmla="*/ 401 w 586"/>
                <a:gd name="T21" fmla="*/ 120 h 633"/>
                <a:gd name="T22" fmla="*/ 383 w 586"/>
                <a:gd name="T23" fmla="*/ 108 h 633"/>
                <a:gd name="T24" fmla="*/ 355 w 586"/>
                <a:gd name="T25" fmla="*/ 98 h 633"/>
                <a:gd name="T26" fmla="*/ 324 w 586"/>
                <a:gd name="T27" fmla="*/ 79 h 633"/>
                <a:gd name="T28" fmla="*/ 304 w 586"/>
                <a:gd name="T29" fmla="*/ 78 h 633"/>
                <a:gd name="T30" fmla="*/ 232 w 586"/>
                <a:gd name="T31" fmla="*/ 74 h 633"/>
                <a:gd name="T32" fmla="*/ 180 w 586"/>
                <a:gd name="T33" fmla="*/ 27 h 633"/>
                <a:gd name="T34" fmla="*/ 148 w 586"/>
                <a:gd name="T35" fmla="*/ 1 h 633"/>
                <a:gd name="T36" fmla="*/ 107 w 586"/>
                <a:gd name="T37" fmla="*/ 3 h 633"/>
                <a:gd name="T38" fmla="*/ 7 w 586"/>
                <a:gd name="T39" fmla="*/ 17 h 633"/>
                <a:gd name="T40" fmla="*/ 0 w 586"/>
                <a:gd name="T41" fmla="*/ 24 h 633"/>
                <a:gd name="T42" fmla="*/ 62 w 586"/>
                <a:gd name="T43" fmla="*/ 79 h 633"/>
                <a:gd name="T44" fmla="*/ 100 w 586"/>
                <a:gd name="T45" fmla="*/ 149 h 633"/>
                <a:gd name="T46" fmla="*/ 150 w 586"/>
                <a:gd name="T47" fmla="*/ 198 h 633"/>
                <a:gd name="T48" fmla="*/ 191 w 586"/>
                <a:gd name="T49" fmla="*/ 243 h 633"/>
                <a:gd name="T50" fmla="*/ 200 w 586"/>
                <a:gd name="T51" fmla="*/ 267 h 633"/>
                <a:gd name="T52" fmla="*/ 235 w 586"/>
                <a:gd name="T53" fmla="*/ 300 h 633"/>
                <a:gd name="T54" fmla="*/ 267 w 586"/>
                <a:gd name="T55" fmla="*/ 333 h 633"/>
                <a:gd name="T56" fmla="*/ 296 w 586"/>
                <a:gd name="T57" fmla="*/ 425 h 633"/>
                <a:gd name="T58" fmla="*/ 288 w 586"/>
                <a:gd name="T59" fmla="*/ 468 h 633"/>
                <a:gd name="T60" fmla="*/ 278 w 586"/>
                <a:gd name="T61" fmla="*/ 500 h 633"/>
                <a:gd name="T62" fmla="*/ 285 w 586"/>
                <a:gd name="T63" fmla="*/ 551 h 633"/>
                <a:gd name="T64" fmla="*/ 297 w 586"/>
                <a:gd name="T65" fmla="*/ 618 h 633"/>
                <a:gd name="T66" fmla="*/ 308 w 586"/>
                <a:gd name="T67" fmla="*/ 633 h 633"/>
                <a:gd name="T68" fmla="*/ 329 w 586"/>
                <a:gd name="T69" fmla="*/ 632 h 633"/>
                <a:gd name="T70" fmla="*/ 342 w 586"/>
                <a:gd name="T71" fmla="*/ 621 h 633"/>
                <a:gd name="T72" fmla="*/ 351 w 586"/>
                <a:gd name="T73" fmla="*/ 584 h 633"/>
                <a:gd name="T74" fmla="*/ 367 w 586"/>
                <a:gd name="T75" fmla="*/ 560 h 633"/>
                <a:gd name="T76" fmla="*/ 396 w 586"/>
                <a:gd name="T77" fmla="*/ 530 h 633"/>
                <a:gd name="T78" fmla="*/ 405 w 586"/>
                <a:gd name="T79" fmla="*/ 478 h 633"/>
                <a:gd name="T80" fmla="*/ 399 w 586"/>
                <a:gd name="T81" fmla="*/ 438 h 633"/>
                <a:gd name="T82" fmla="*/ 424 w 586"/>
                <a:gd name="T83" fmla="*/ 405 h 633"/>
                <a:gd name="T84" fmla="*/ 443 w 586"/>
                <a:gd name="T85" fmla="*/ 406 h 633"/>
                <a:gd name="T86" fmla="*/ 507 w 586"/>
                <a:gd name="T87" fmla="*/ 417 h 633"/>
                <a:gd name="T88" fmla="*/ 545 w 586"/>
                <a:gd name="T89" fmla="*/ 429 h 633"/>
                <a:gd name="T90" fmla="*/ 580 w 586"/>
                <a:gd name="T91" fmla="*/ 441 h 633"/>
                <a:gd name="T92" fmla="*/ 580 w 586"/>
                <a:gd name="T93" fmla="*/ 433 h 633"/>
                <a:gd name="T94" fmla="*/ 566 w 586"/>
                <a:gd name="T95" fmla="*/ 41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6" h="633">
                  <a:moveTo>
                    <a:pt x="569" y="406"/>
                  </a:moveTo>
                  <a:lnTo>
                    <a:pt x="569" y="406"/>
                  </a:lnTo>
                  <a:lnTo>
                    <a:pt x="574" y="397"/>
                  </a:lnTo>
                  <a:lnTo>
                    <a:pt x="577" y="389"/>
                  </a:lnTo>
                  <a:lnTo>
                    <a:pt x="577" y="381"/>
                  </a:lnTo>
                  <a:lnTo>
                    <a:pt x="575" y="373"/>
                  </a:lnTo>
                  <a:lnTo>
                    <a:pt x="571" y="367"/>
                  </a:lnTo>
                  <a:lnTo>
                    <a:pt x="564" y="362"/>
                  </a:lnTo>
                  <a:lnTo>
                    <a:pt x="558" y="357"/>
                  </a:lnTo>
                  <a:lnTo>
                    <a:pt x="548" y="352"/>
                  </a:lnTo>
                  <a:lnTo>
                    <a:pt x="548" y="352"/>
                  </a:lnTo>
                  <a:lnTo>
                    <a:pt x="532" y="344"/>
                  </a:lnTo>
                  <a:lnTo>
                    <a:pt x="517" y="336"/>
                  </a:lnTo>
                  <a:lnTo>
                    <a:pt x="510" y="330"/>
                  </a:lnTo>
                  <a:lnTo>
                    <a:pt x="505" y="324"/>
                  </a:lnTo>
                  <a:lnTo>
                    <a:pt x="501" y="317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3" y="295"/>
                  </a:lnTo>
                  <a:lnTo>
                    <a:pt x="486" y="284"/>
                  </a:lnTo>
                  <a:lnTo>
                    <a:pt x="478" y="275"/>
                  </a:lnTo>
                  <a:lnTo>
                    <a:pt x="469" y="265"/>
                  </a:lnTo>
                  <a:lnTo>
                    <a:pt x="459" y="255"/>
                  </a:lnTo>
                  <a:lnTo>
                    <a:pt x="451" y="246"/>
                  </a:lnTo>
                  <a:lnTo>
                    <a:pt x="445" y="235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39" y="219"/>
                  </a:lnTo>
                  <a:lnTo>
                    <a:pt x="434" y="216"/>
                  </a:lnTo>
                  <a:lnTo>
                    <a:pt x="434" y="216"/>
                  </a:lnTo>
                  <a:lnTo>
                    <a:pt x="428" y="216"/>
                  </a:lnTo>
                  <a:lnTo>
                    <a:pt x="421" y="213"/>
                  </a:lnTo>
                  <a:lnTo>
                    <a:pt x="418" y="209"/>
                  </a:lnTo>
                  <a:lnTo>
                    <a:pt x="415" y="205"/>
                  </a:lnTo>
                  <a:lnTo>
                    <a:pt x="412" y="194"/>
                  </a:lnTo>
                  <a:lnTo>
                    <a:pt x="409" y="182"/>
                  </a:lnTo>
                  <a:lnTo>
                    <a:pt x="409" y="182"/>
                  </a:lnTo>
                  <a:lnTo>
                    <a:pt x="407" y="173"/>
                  </a:lnTo>
                  <a:lnTo>
                    <a:pt x="407" y="163"/>
                  </a:lnTo>
                  <a:lnTo>
                    <a:pt x="407" y="154"/>
                  </a:lnTo>
                  <a:lnTo>
                    <a:pt x="405" y="144"/>
                  </a:lnTo>
                  <a:lnTo>
                    <a:pt x="405" y="144"/>
                  </a:lnTo>
                  <a:lnTo>
                    <a:pt x="402" y="133"/>
                  </a:lnTo>
                  <a:lnTo>
                    <a:pt x="401" y="120"/>
                  </a:lnTo>
                  <a:lnTo>
                    <a:pt x="399" y="116"/>
                  </a:lnTo>
                  <a:lnTo>
                    <a:pt x="394" y="113"/>
                  </a:lnTo>
                  <a:lnTo>
                    <a:pt x="389" y="109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75" y="106"/>
                  </a:lnTo>
                  <a:lnTo>
                    <a:pt x="369" y="105"/>
                  </a:lnTo>
                  <a:lnTo>
                    <a:pt x="355" y="98"/>
                  </a:lnTo>
                  <a:lnTo>
                    <a:pt x="342" y="92"/>
                  </a:lnTo>
                  <a:lnTo>
                    <a:pt x="329" y="84"/>
                  </a:lnTo>
                  <a:lnTo>
                    <a:pt x="329" y="84"/>
                  </a:lnTo>
                  <a:lnTo>
                    <a:pt x="324" y="79"/>
                  </a:lnTo>
                  <a:lnTo>
                    <a:pt x="318" y="78"/>
                  </a:lnTo>
                  <a:lnTo>
                    <a:pt x="312" y="76"/>
                  </a:lnTo>
                  <a:lnTo>
                    <a:pt x="304" y="78"/>
                  </a:lnTo>
                  <a:lnTo>
                    <a:pt x="304" y="78"/>
                  </a:lnTo>
                  <a:lnTo>
                    <a:pt x="285" y="81"/>
                  </a:lnTo>
                  <a:lnTo>
                    <a:pt x="266" y="82"/>
                  </a:lnTo>
                  <a:lnTo>
                    <a:pt x="248" y="79"/>
                  </a:lnTo>
                  <a:lnTo>
                    <a:pt x="232" y="74"/>
                  </a:lnTo>
                  <a:lnTo>
                    <a:pt x="218" y="66"/>
                  </a:lnTo>
                  <a:lnTo>
                    <a:pt x="204" y="55"/>
                  </a:lnTo>
                  <a:lnTo>
                    <a:pt x="191" y="41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0" y="16"/>
                  </a:lnTo>
                  <a:lnTo>
                    <a:pt x="159" y="6"/>
                  </a:lnTo>
                  <a:lnTo>
                    <a:pt x="148" y="1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07" y="3"/>
                  </a:lnTo>
                  <a:lnTo>
                    <a:pt x="78" y="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2" y="47"/>
                  </a:lnTo>
                  <a:lnTo>
                    <a:pt x="43" y="57"/>
                  </a:lnTo>
                  <a:lnTo>
                    <a:pt x="53" y="68"/>
                  </a:lnTo>
                  <a:lnTo>
                    <a:pt x="62" y="79"/>
                  </a:lnTo>
                  <a:lnTo>
                    <a:pt x="70" y="93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100" y="149"/>
                  </a:lnTo>
                  <a:lnTo>
                    <a:pt x="115" y="168"/>
                  </a:lnTo>
                  <a:lnTo>
                    <a:pt x="131" y="184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64" y="209"/>
                  </a:lnTo>
                  <a:lnTo>
                    <a:pt x="177" y="222"/>
                  </a:lnTo>
                  <a:lnTo>
                    <a:pt x="186" y="236"/>
                  </a:lnTo>
                  <a:lnTo>
                    <a:pt x="191" y="243"/>
                  </a:lnTo>
                  <a:lnTo>
                    <a:pt x="194" y="251"/>
                  </a:lnTo>
                  <a:lnTo>
                    <a:pt x="194" y="251"/>
                  </a:lnTo>
                  <a:lnTo>
                    <a:pt x="197" y="260"/>
                  </a:lnTo>
                  <a:lnTo>
                    <a:pt x="200" y="267"/>
                  </a:lnTo>
                  <a:lnTo>
                    <a:pt x="210" y="281"/>
                  </a:lnTo>
                  <a:lnTo>
                    <a:pt x="223" y="290"/>
                  </a:lnTo>
                  <a:lnTo>
                    <a:pt x="235" y="300"/>
                  </a:lnTo>
                  <a:lnTo>
                    <a:pt x="235" y="300"/>
                  </a:lnTo>
                  <a:lnTo>
                    <a:pt x="243" y="306"/>
                  </a:lnTo>
                  <a:lnTo>
                    <a:pt x="253" y="314"/>
                  </a:lnTo>
                  <a:lnTo>
                    <a:pt x="259" y="324"/>
                  </a:lnTo>
                  <a:lnTo>
                    <a:pt x="267" y="333"/>
                  </a:lnTo>
                  <a:lnTo>
                    <a:pt x="278" y="354"/>
                  </a:lnTo>
                  <a:lnTo>
                    <a:pt x="288" y="378"/>
                  </a:lnTo>
                  <a:lnTo>
                    <a:pt x="294" y="402"/>
                  </a:lnTo>
                  <a:lnTo>
                    <a:pt x="296" y="425"/>
                  </a:lnTo>
                  <a:lnTo>
                    <a:pt x="296" y="437"/>
                  </a:lnTo>
                  <a:lnTo>
                    <a:pt x="294" y="448"/>
                  </a:lnTo>
                  <a:lnTo>
                    <a:pt x="291" y="459"/>
                  </a:lnTo>
                  <a:lnTo>
                    <a:pt x="288" y="468"/>
                  </a:lnTo>
                  <a:lnTo>
                    <a:pt x="288" y="468"/>
                  </a:lnTo>
                  <a:lnTo>
                    <a:pt x="283" y="479"/>
                  </a:lnTo>
                  <a:lnTo>
                    <a:pt x="280" y="489"/>
                  </a:lnTo>
                  <a:lnTo>
                    <a:pt x="278" y="500"/>
                  </a:lnTo>
                  <a:lnTo>
                    <a:pt x="278" y="510"/>
                  </a:lnTo>
                  <a:lnTo>
                    <a:pt x="280" y="530"/>
                  </a:lnTo>
                  <a:lnTo>
                    <a:pt x="285" y="551"/>
                  </a:lnTo>
                  <a:lnTo>
                    <a:pt x="285" y="551"/>
                  </a:lnTo>
                  <a:lnTo>
                    <a:pt x="291" y="581"/>
                  </a:lnTo>
                  <a:lnTo>
                    <a:pt x="297" y="610"/>
                  </a:lnTo>
                  <a:lnTo>
                    <a:pt x="297" y="610"/>
                  </a:lnTo>
                  <a:lnTo>
                    <a:pt x="297" y="618"/>
                  </a:lnTo>
                  <a:lnTo>
                    <a:pt x="299" y="626"/>
                  </a:lnTo>
                  <a:lnTo>
                    <a:pt x="300" y="629"/>
                  </a:lnTo>
                  <a:lnTo>
                    <a:pt x="304" y="632"/>
                  </a:lnTo>
                  <a:lnTo>
                    <a:pt x="308" y="633"/>
                  </a:lnTo>
                  <a:lnTo>
                    <a:pt x="313" y="633"/>
                  </a:lnTo>
                  <a:lnTo>
                    <a:pt x="313" y="633"/>
                  </a:lnTo>
                  <a:lnTo>
                    <a:pt x="323" y="633"/>
                  </a:lnTo>
                  <a:lnTo>
                    <a:pt x="329" y="632"/>
                  </a:lnTo>
                  <a:lnTo>
                    <a:pt x="329" y="632"/>
                  </a:lnTo>
                  <a:lnTo>
                    <a:pt x="334" y="629"/>
                  </a:lnTo>
                  <a:lnTo>
                    <a:pt x="339" y="626"/>
                  </a:lnTo>
                  <a:lnTo>
                    <a:pt x="342" y="621"/>
                  </a:lnTo>
                  <a:lnTo>
                    <a:pt x="343" y="613"/>
                  </a:lnTo>
                  <a:lnTo>
                    <a:pt x="343" y="613"/>
                  </a:lnTo>
                  <a:lnTo>
                    <a:pt x="347" y="599"/>
                  </a:lnTo>
                  <a:lnTo>
                    <a:pt x="351" y="584"/>
                  </a:lnTo>
                  <a:lnTo>
                    <a:pt x="353" y="578"/>
                  </a:lnTo>
                  <a:lnTo>
                    <a:pt x="358" y="572"/>
                  </a:lnTo>
                  <a:lnTo>
                    <a:pt x="362" y="565"/>
                  </a:lnTo>
                  <a:lnTo>
                    <a:pt x="367" y="560"/>
                  </a:lnTo>
                  <a:lnTo>
                    <a:pt x="367" y="560"/>
                  </a:lnTo>
                  <a:lnTo>
                    <a:pt x="380" y="551"/>
                  </a:lnTo>
                  <a:lnTo>
                    <a:pt x="389" y="540"/>
                  </a:lnTo>
                  <a:lnTo>
                    <a:pt x="396" y="530"/>
                  </a:lnTo>
                  <a:lnTo>
                    <a:pt x="402" y="518"/>
                  </a:lnTo>
                  <a:lnTo>
                    <a:pt x="405" y="506"/>
                  </a:lnTo>
                  <a:lnTo>
                    <a:pt x="407" y="492"/>
                  </a:lnTo>
                  <a:lnTo>
                    <a:pt x="405" y="478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399" y="449"/>
                  </a:lnTo>
                  <a:lnTo>
                    <a:pt x="399" y="438"/>
                  </a:lnTo>
                  <a:lnTo>
                    <a:pt x="402" y="427"/>
                  </a:lnTo>
                  <a:lnTo>
                    <a:pt x="409" y="417"/>
                  </a:lnTo>
                  <a:lnTo>
                    <a:pt x="416" y="410"/>
                  </a:lnTo>
                  <a:lnTo>
                    <a:pt x="424" y="405"/>
                  </a:lnTo>
                  <a:lnTo>
                    <a:pt x="434" y="405"/>
                  </a:lnTo>
                  <a:lnTo>
                    <a:pt x="439" y="405"/>
                  </a:lnTo>
                  <a:lnTo>
                    <a:pt x="443" y="406"/>
                  </a:lnTo>
                  <a:lnTo>
                    <a:pt x="443" y="406"/>
                  </a:lnTo>
                  <a:lnTo>
                    <a:pt x="456" y="411"/>
                  </a:lnTo>
                  <a:lnTo>
                    <a:pt x="469" y="414"/>
                  </a:lnTo>
                  <a:lnTo>
                    <a:pt x="494" y="417"/>
                  </a:lnTo>
                  <a:lnTo>
                    <a:pt x="507" y="417"/>
                  </a:lnTo>
                  <a:lnTo>
                    <a:pt x="520" y="419"/>
                  </a:lnTo>
                  <a:lnTo>
                    <a:pt x="532" y="422"/>
                  </a:lnTo>
                  <a:lnTo>
                    <a:pt x="545" y="429"/>
                  </a:lnTo>
                  <a:lnTo>
                    <a:pt x="545" y="429"/>
                  </a:lnTo>
                  <a:lnTo>
                    <a:pt x="553" y="433"/>
                  </a:lnTo>
                  <a:lnTo>
                    <a:pt x="564" y="438"/>
                  </a:lnTo>
                  <a:lnTo>
                    <a:pt x="574" y="441"/>
                  </a:lnTo>
                  <a:lnTo>
                    <a:pt x="580" y="441"/>
                  </a:lnTo>
                  <a:lnTo>
                    <a:pt x="586" y="441"/>
                  </a:lnTo>
                  <a:lnTo>
                    <a:pt x="586" y="441"/>
                  </a:lnTo>
                  <a:lnTo>
                    <a:pt x="585" y="437"/>
                  </a:lnTo>
                  <a:lnTo>
                    <a:pt x="580" y="433"/>
                  </a:lnTo>
                  <a:lnTo>
                    <a:pt x="572" y="427"/>
                  </a:lnTo>
                  <a:lnTo>
                    <a:pt x="569" y="424"/>
                  </a:lnTo>
                  <a:lnTo>
                    <a:pt x="566" y="419"/>
                  </a:lnTo>
                  <a:lnTo>
                    <a:pt x="566" y="414"/>
                  </a:lnTo>
                  <a:lnTo>
                    <a:pt x="569" y="406"/>
                  </a:lnTo>
                  <a:lnTo>
                    <a:pt x="569" y="40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9" name="Freeform 255">
              <a:extLst>
                <a:ext uri="{FF2B5EF4-FFF2-40B4-BE49-F238E27FC236}">
                  <a16:creationId xmlns:a16="http://schemas.microsoft.com/office/drawing/2014/main" id="{EE8299FE-FDC1-AA55-1897-8A7BD810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0" name="Freeform 256">
              <a:extLst>
                <a:ext uri="{FF2B5EF4-FFF2-40B4-BE49-F238E27FC236}">
                  <a16:creationId xmlns:a16="http://schemas.microsoft.com/office/drawing/2014/main" id="{3A1F38BC-5919-B854-F2FD-F38D57A23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" y="1554"/>
              <a:ext cx="352" cy="212"/>
            </a:xfrm>
            <a:custGeom>
              <a:avLst/>
              <a:gdLst>
                <a:gd name="T0" fmla="*/ 500 w 705"/>
                <a:gd name="T1" fmla="*/ 20 h 424"/>
                <a:gd name="T2" fmla="*/ 355 w 705"/>
                <a:gd name="T3" fmla="*/ 4 h 424"/>
                <a:gd name="T4" fmla="*/ 321 w 705"/>
                <a:gd name="T5" fmla="*/ 0 h 424"/>
                <a:gd name="T6" fmla="*/ 313 w 705"/>
                <a:gd name="T7" fmla="*/ 16 h 424"/>
                <a:gd name="T8" fmla="*/ 298 w 705"/>
                <a:gd name="T9" fmla="*/ 23 h 424"/>
                <a:gd name="T10" fmla="*/ 278 w 705"/>
                <a:gd name="T11" fmla="*/ 25 h 424"/>
                <a:gd name="T12" fmla="*/ 211 w 705"/>
                <a:gd name="T13" fmla="*/ 28 h 424"/>
                <a:gd name="T14" fmla="*/ 144 w 705"/>
                <a:gd name="T15" fmla="*/ 31 h 424"/>
                <a:gd name="T16" fmla="*/ 124 w 705"/>
                <a:gd name="T17" fmla="*/ 39 h 424"/>
                <a:gd name="T18" fmla="*/ 100 w 705"/>
                <a:gd name="T19" fmla="*/ 52 h 424"/>
                <a:gd name="T20" fmla="*/ 62 w 705"/>
                <a:gd name="T21" fmla="*/ 70 h 424"/>
                <a:gd name="T22" fmla="*/ 30 w 705"/>
                <a:gd name="T23" fmla="*/ 73 h 424"/>
                <a:gd name="T24" fmla="*/ 16 w 705"/>
                <a:gd name="T25" fmla="*/ 81 h 424"/>
                <a:gd name="T26" fmla="*/ 3 w 705"/>
                <a:gd name="T27" fmla="*/ 103 h 424"/>
                <a:gd name="T28" fmla="*/ 1 w 705"/>
                <a:gd name="T29" fmla="*/ 128 h 424"/>
                <a:gd name="T30" fmla="*/ 11 w 705"/>
                <a:gd name="T31" fmla="*/ 133 h 424"/>
                <a:gd name="T32" fmla="*/ 20 w 705"/>
                <a:gd name="T33" fmla="*/ 138 h 424"/>
                <a:gd name="T34" fmla="*/ 8 w 705"/>
                <a:gd name="T35" fmla="*/ 157 h 424"/>
                <a:gd name="T36" fmla="*/ 20 w 705"/>
                <a:gd name="T37" fmla="*/ 209 h 424"/>
                <a:gd name="T38" fmla="*/ 20 w 705"/>
                <a:gd name="T39" fmla="*/ 222 h 424"/>
                <a:gd name="T40" fmla="*/ 81 w 705"/>
                <a:gd name="T41" fmla="*/ 270 h 424"/>
                <a:gd name="T42" fmla="*/ 122 w 705"/>
                <a:gd name="T43" fmla="*/ 293 h 424"/>
                <a:gd name="T44" fmla="*/ 144 w 705"/>
                <a:gd name="T45" fmla="*/ 293 h 424"/>
                <a:gd name="T46" fmla="*/ 163 w 705"/>
                <a:gd name="T47" fmla="*/ 273 h 424"/>
                <a:gd name="T48" fmla="*/ 174 w 705"/>
                <a:gd name="T49" fmla="*/ 266 h 424"/>
                <a:gd name="T50" fmla="*/ 186 w 705"/>
                <a:gd name="T51" fmla="*/ 273 h 424"/>
                <a:gd name="T52" fmla="*/ 179 w 705"/>
                <a:gd name="T53" fmla="*/ 298 h 424"/>
                <a:gd name="T54" fmla="*/ 171 w 705"/>
                <a:gd name="T55" fmla="*/ 340 h 424"/>
                <a:gd name="T56" fmla="*/ 182 w 705"/>
                <a:gd name="T57" fmla="*/ 352 h 424"/>
                <a:gd name="T58" fmla="*/ 254 w 705"/>
                <a:gd name="T59" fmla="*/ 330 h 424"/>
                <a:gd name="T60" fmla="*/ 286 w 705"/>
                <a:gd name="T61" fmla="*/ 317 h 424"/>
                <a:gd name="T62" fmla="*/ 305 w 705"/>
                <a:gd name="T63" fmla="*/ 320 h 424"/>
                <a:gd name="T64" fmla="*/ 376 w 705"/>
                <a:gd name="T65" fmla="*/ 343 h 424"/>
                <a:gd name="T66" fmla="*/ 449 w 705"/>
                <a:gd name="T67" fmla="*/ 371 h 424"/>
                <a:gd name="T68" fmla="*/ 486 w 705"/>
                <a:gd name="T69" fmla="*/ 401 h 424"/>
                <a:gd name="T70" fmla="*/ 516 w 705"/>
                <a:gd name="T71" fmla="*/ 421 h 424"/>
                <a:gd name="T72" fmla="*/ 554 w 705"/>
                <a:gd name="T73" fmla="*/ 421 h 424"/>
                <a:gd name="T74" fmla="*/ 595 w 705"/>
                <a:gd name="T75" fmla="*/ 411 h 424"/>
                <a:gd name="T76" fmla="*/ 622 w 705"/>
                <a:gd name="T77" fmla="*/ 416 h 424"/>
                <a:gd name="T78" fmla="*/ 662 w 705"/>
                <a:gd name="T79" fmla="*/ 413 h 424"/>
                <a:gd name="T80" fmla="*/ 687 w 705"/>
                <a:gd name="T81" fmla="*/ 389 h 424"/>
                <a:gd name="T82" fmla="*/ 705 w 705"/>
                <a:gd name="T83" fmla="*/ 354 h 424"/>
                <a:gd name="T84" fmla="*/ 687 w 705"/>
                <a:gd name="T85" fmla="*/ 330 h 424"/>
                <a:gd name="T86" fmla="*/ 667 w 705"/>
                <a:gd name="T87" fmla="*/ 320 h 424"/>
                <a:gd name="T88" fmla="*/ 643 w 705"/>
                <a:gd name="T89" fmla="*/ 308 h 424"/>
                <a:gd name="T90" fmla="*/ 622 w 705"/>
                <a:gd name="T91" fmla="*/ 308 h 424"/>
                <a:gd name="T92" fmla="*/ 616 w 705"/>
                <a:gd name="T93" fmla="*/ 300 h 424"/>
                <a:gd name="T94" fmla="*/ 603 w 705"/>
                <a:gd name="T95" fmla="*/ 287 h 424"/>
                <a:gd name="T96" fmla="*/ 587 w 705"/>
                <a:gd name="T97" fmla="*/ 259 h 424"/>
                <a:gd name="T98" fmla="*/ 572 w 705"/>
                <a:gd name="T99" fmla="*/ 211 h 424"/>
                <a:gd name="T100" fmla="*/ 525 w 705"/>
                <a:gd name="T101" fmla="*/ 174 h 424"/>
                <a:gd name="T102" fmla="*/ 502 w 705"/>
                <a:gd name="T103" fmla="*/ 162 h 424"/>
                <a:gd name="T104" fmla="*/ 502 w 705"/>
                <a:gd name="T105" fmla="*/ 165 h 424"/>
                <a:gd name="T106" fmla="*/ 487 w 705"/>
                <a:gd name="T107" fmla="*/ 139 h 424"/>
                <a:gd name="T108" fmla="*/ 510 w 705"/>
                <a:gd name="T109" fmla="*/ 114 h 424"/>
                <a:gd name="T110" fmla="*/ 535 w 705"/>
                <a:gd name="T111" fmla="*/ 98 h 424"/>
                <a:gd name="T112" fmla="*/ 564 w 705"/>
                <a:gd name="T113" fmla="*/ 84 h 424"/>
                <a:gd name="T114" fmla="*/ 579 w 705"/>
                <a:gd name="T115" fmla="*/ 39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5" h="424">
                  <a:moveTo>
                    <a:pt x="556" y="35"/>
                  </a:moveTo>
                  <a:lnTo>
                    <a:pt x="556" y="35"/>
                  </a:lnTo>
                  <a:lnTo>
                    <a:pt x="529" y="27"/>
                  </a:lnTo>
                  <a:lnTo>
                    <a:pt x="500" y="20"/>
                  </a:lnTo>
                  <a:lnTo>
                    <a:pt x="471" y="16"/>
                  </a:lnTo>
                  <a:lnTo>
                    <a:pt x="441" y="14"/>
                  </a:lnTo>
                  <a:lnTo>
                    <a:pt x="384" y="8"/>
                  </a:lnTo>
                  <a:lnTo>
                    <a:pt x="355" y="4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4"/>
                  </a:lnTo>
                  <a:lnTo>
                    <a:pt x="319" y="4"/>
                  </a:lnTo>
                  <a:lnTo>
                    <a:pt x="316" y="11"/>
                  </a:lnTo>
                  <a:lnTo>
                    <a:pt x="313" y="16"/>
                  </a:lnTo>
                  <a:lnTo>
                    <a:pt x="309" y="19"/>
                  </a:lnTo>
                  <a:lnTo>
                    <a:pt x="305" y="22"/>
                  </a:lnTo>
                  <a:lnTo>
                    <a:pt x="305" y="22"/>
                  </a:lnTo>
                  <a:lnTo>
                    <a:pt x="298" y="23"/>
                  </a:lnTo>
                  <a:lnTo>
                    <a:pt x="292" y="25"/>
                  </a:lnTo>
                  <a:lnTo>
                    <a:pt x="284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60" y="23"/>
                  </a:lnTo>
                  <a:lnTo>
                    <a:pt x="244" y="23"/>
                  </a:lnTo>
                  <a:lnTo>
                    <a:pt x="227" y="27"/>
                  </a:lnTo>
                  <a:lnTo>
                    <a:pt x="211" y="28"/>
                  </a:lnTo>
                  <a:lnTo>
                    <a:pt x="193" y="31"/>
                  </a:lnTo>
                  <a:lnTo>
                    <a:pt x="178" y="35"/>
                  </a:lnTo>
                  <a:lnTo>
                    <a:pt x="160" y="35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39" y="33"/>
                  </a:lnTo>
                  <a:lnTo>
                    <a:pt x="133" y="35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00" y="5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73" y="66"/>
                  </a:lnTo>
                  <a:lnTo>
                    <a:pt x="62" y="70"/>
                  </a:lnTo>
                  <a:lnTo>
                    <a:pt x="50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0" y="73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9" y="84"/>
                  </a:lnTo>
                  <a:lnTo>
                    <a:pt x="4" y="90"/>
                  </a:lnTo>
                  <a:lnTo>
                    <a:pt x="3" y="97"/>
                  </a:lnTo>
                  <a:lnTo>
                    <a:pt x="3" y="103"/>
                  </a:lnTo>
                  <a:lnTo>
                    <a:pt x="3" y="116"/>
                  </a:lnTo>
                  <a:lnTo>
                    <a:pt x="1" y="122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6" y="133"/>
                  </a:lnTo>
                  <a:lnTo>
                    <a:pt x="17" y="135"/>
                  </a:lnTo>
                  <a:lnTo>
                    <a:pt x="20" y="138"/>
                  </a:lnTo>
                  <a:lnTo>
                    <a:pt x="20" y="138"/>
                  </a:lnTo>
                  <a:lnTo>
                    <a:pt x="16" y="143"/>
                  </a:lnTo>
                  <a:lnTo>
                    <a:pt x="11" y="147"/>
                  </a:lnTo>
                  <a:lnTo>
                    <a:pt x="9" y="152"/>
                  </a:lnTo>
                  <a:lnTo>
                    <a:pt x="8" y="157"/>
                  </a:lnTo>
                  <a:lnTo>
                    <a:pt x="9" y="168"/>
                  </a:lnTo>
                  <a:lnTo>
                    <a:pt x="11" y="178"/>
                  </a:lnTo>
                  <a:lnTo>
                    <a:pt x="19" y="198"/>
                  </a:lnTo>
                  <a:lnTo>
                    <a:pt x="20" y="209"/>
                  </a:lnTo>
                  <a:lnTo>
                    <a:pt x="19" y="214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20" y="222"/>
                  </a:lnTo>
                  <a:lnTo>
                    <a:pt x="25" y="225"/>
                  </a:lnTo>
                  <a:lnTo>
                    <a:pt x="25" y="225"/>
                  </a:lnTo>
                  <a:lnTo>
                    <a:pt x="62" y="255"/>
                  </a:lnTo>
                  <a:lnTo>
                    <a:pt x="81" y="270"/>
                  </a:lnTo>
                  <a:lnTo>
                    <a:pt x="100" y="282"/>
                  </a:lnTo>
                  <a:lnTo>
                    <a:pt x="100" y="282"/>
                  </a:lnTo>
                  <a:lnTo>
                    <a:pt x="111" y="289"/>
                  </a:lnTo>
                  <a:lnTo>
                    <a:pt x="122" y="293"/>
                  </a:lnTo>
                  <a:lnTo>
                    <a:pt x="133" y="297"/>
                  </a:lnTo>
                  <a:lnTo>
                    <a:pt x="139" y="295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52" y="287"/>
                  </a:lnTo>
                  <a:lnTo>
                    <a:pt x="159" y="278"/>
                  </a:lnTo>
                  <a:lnTo>
                    <a:pt x="159" y="278"/>
                  </a:lnTo>
                  <a:lnTo>
                    <a:pt x="163" y="273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71" y="268"/>
                  </a:lnTo>
                  <a:lnTo>
                    <a:pt x="174" y="266"/>
                  </a:lnTo>
                  <a:lnTo>
                    <a:pt x="179" y="266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6" y="273"/>
                  </a:lnTo>
                  <a:lnTo>
                    <a:pt x="187" y="278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79" y="298"/>
                  </a:lnTo>
                  <a:lnTo>
                    <a:pt x="176" y="31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8" y="362"/>
                  </a:lnTo>
                  <a:lnTo>
                    <a:pt x="168" y="362"/>
                  </a:lnTo>
                  <a:lnTo>
                    <a:pt x="182" y="352"/>
                  </a:lnTo>
                  <a:lnTo>
                    <a:pt x="197" y="346"/>
                  </a:lnTo>
                  <a:lnTo>
                    <a:pt x="211" y="341"/>
                  </a:lnTo>
                  <a:lnTo>
                    <a:pt x="225" y="336"/>
                  </a:lnTo>
                  <a:lnTo>
                    <a:pt x="254" y="330"/>
                  </a:lnTo>
                  <a:lnTo>
                    <a:pt x="267" y="325"/>
                  </a:lnTo>
                  <a:lnTo>
                    <a:pt x="279" y="320"/>
                  </a:lnTo>
                  <a:lnTo>
                    <a:pt x="279" y="320"/>
                  </a:lnTo>
                  <a:lnTo>
                    <a:pt x="286" y="317"/>
                  </a:lnTo>
                  <a:lnTo>
                    <a:pt x="292" y="317"/>
                  </a:lnTo>
                  <a:lnTo>
                    <a:pt x="298" y="319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22" y="328"/>
                  </a:lnTo>
                  <a:lnTo>
                    <a:pt x="340" y="33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406" y="352"/>
                  </a:lnTo>
                  <a:lnTo>
                    <a:pt x="421" y="359"/>
                  </a:lnTo>
                  <a:lnTo>
                    <a:pt x="435" y="363"/>
                  </a:lnTo>
                  <a:lnTo>
                    <a:pt x="449" y="371"/>
                  </a:lnTo>
                  <a:lnTo>
                    <a:pt x="462" y="379"/>
                  </a:lnTo>
                  <a:lnTo>
                    <a:pt x="475" y="389"/>
                  </a:lnTo>
                  <a:lnTo>
                    <a:pt x="486" y="401"/>
                  </a:lnTo>
                  <a:lnTo>
                    <a:pt x="486" y="401"/>
                  </a:lnTo>
                  <a:lnTo>
                    <a:pt x="494" y="408"/>
                  </a:lnTo>
                  <a:lnTo>
                    <a:pt x="500" y="413"/>
                  </a:lnTo>
                  <a:lnTo>
                    <a:pt x="508" y="417"/>
                  </a:lnTo>
                  <a:lnTo>
                    <a:pt x="516" y="421"/>
                  </a:lnTo>
                  <a:lnTo>
                    <a:pt x="525" y="424"/>
                  </a:lnTo>
                  <a:lnTo>
                    <a:pt x="533" y="424"/>
                  </a:lnTo>
                  <a:lnTo>
                    <a:pt x="545" y="424"/>
                  </a:lnTo>
                  <a:lnTo>
                    <a:pt x="554" y="421"/>
                  </a:lnTo>
                  <a:lnTo>
                    <a:pt x="554" y="421"/>
                  </a:lnTo>
                  <a:lnTo>
                    <a:pt x="568" y="416"/>
                  </a:lnTo>
                  <a:lnTo>
                    <a:pt x="581" y="413"/>
                  </a:lnTo>
                  <a:lnTo>
                    <a:pt x="595" y="411"/>
                  </a:lnTo>
                  <a:lnTo>
                    <a:pt x="603" y="411"/>
                  </a:lnTo>
                  <a:lnTo>
                    <a:pt x="610" y="413"/>
                  </a:lnTo>
                  <a:lnTo>
                    <a:pt x="610" y="413"/>
                  </a:lnTo>
                  <a:lnTo>
                    <a:pt x="622" y="416"/>
                  </a:lnTo>
                  <a:lnTo>
                    <a:pt x="633" y="417"/>
                  </a:lnTo>
                  <a:lnTo>
                    <a:pt x="643" y="417"/>
                  </a:lnTo>
                  <a:lnTo>
                    <a:pt x="653" y="416"/>
                  </a:lnTo>
                  <a:lnTo>
                    <a:pt x="662" y="413"/>
                  </a:lnTo>
                  <a:lnTo>
                    <a:pt x="670" y="406"/>
                  </a:lnTo>
                  <a:lnTo>
                    <a:pt x="680" y="398"/>
                  </a:lnTo>
                  <a:lnTo>
                    <a:pt x="687" y="389"/>
                  </a:lnTo>
                  <a:lnTo>
                    <a:pt x="687" y="389"/>
                  </a:lnTo>
                  <a:lnTo>
                    <a:pt x="700" y="373"/>
                  </a:lnTo>
                  <a:lnTo>
                    <a:pt x="703" y="365"/>
                  </a:lnTo>
                  <a:lnTo>
                    <a:pt x="705" y="360"/>
                  </a:lnTo>
                  <a:lnTo>
                    <a:pt x="705" y="354"/>
                  </a:lnTo>
                  <a:lnTo>
                    <a:pt x="702" y="346"/>
                  </a:lnTo>
                  <a:lnTo>
                    <a:pt x="695" y="340"/>
                  </a:lnTo>
                  <a:lnTo>
                    <a:pt x="687" y="330"/>
                  </a:lnTo>
                  <a:lnTo>
                    <a:pt x="687" y="33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2" y="319"/>
                  </a:lnTo>
                  <a:lnTo>
                    <a:pt x="657" y="317"/>
                  </a:lnTo>
                  <a:lnTo>
                    <a:pt x="651" y="313"/>
                  </a:lnTo>
                  <a:lnTo>
                    <a:pt x="643" y="308"/>
                  </a:lnTo>
                  <a:lnTo>
                    <a:pt x="637" y="308"/>
                  </a:lnTo>
                  <a:lnTo>
                    <a:pt x="632" y="308"/>
                  </a:lnTo>
                  <a:lnTo>
                    <a:pt x="632" y="308"/>
                  </a:lnTo>
                  <a:lnTo>
                    <a:pt x="622" y="308"/>
                  </a:lnTo>
                  <a:lnTo>
                    <a:pt x="621" y="308"/>
                  </a:lnTo>
                  <a:lnTo>
                    <a:pt x="619" y="306"/>
                  </a:lnTo>
                  <a:lnTo>
                    <a:pt x="618" y="303"/>
                  </a:lnTo>
                  <a:lnTo>
                    <a:pt x="616" y="300"/>
                  </a:lnTo>
                  <a:lnTo>
                    <a:pt x="614" y="298"/>
                  </a:lnTo>
                  <a:lnTo>
                    <a:pt x="614" y="298"/>
                  </a:lnTo>
                  <a:lnTo>
                    <a:pt x="608" y="293"/>
                  </a:lnTo>
                  <a:lnTo>
                    <a:pt x="603" y="287"/>
                  </a:lnTo>
                  <a:lnTo>
                    <a:pt x="595" y="273"/>
                  </a:lnTo>
                  <a:lnTo>
                    <a:pt x="595" y="273"/>
                  </a:lnTo>
                  <a:lnTo>
                    <a:pt x="591" y="266"/>
                  </a:lnTo>
                  <a:lnTo>
                    <a:pt x="587" y="259"/>
                  </a:lnTo>
                  <a:lnTo>
                    <a:pt x="583" y="238"/>
                  </a:lnTo>
                  <a:lnTo>
                    <a:pt x="583" y="238"/>
                  </a:lnTo>
                  <a:lnTo>
                    <a:pt x="576" y="220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67" y="206"/>
                  </a:lnTo>
                  <a:lnTo>
                    <a:pt x="559" y="200"/>
                  </a:lnTo>
                  <a:lnTo>
                    <a:pt x="525" y="174"/>
                  </a:lnTo>
                  <a:lnTo>
                    <a:pt x="525" y="174"/>
                  </a:lnTo>
                  <a:lnTo>
                    <a:pt x="508" y="163"/>
                  </a:lnTo>
                  <a:lnTo>
                    <a:pt x="503" y="162"/>
                  </a:lnTo>
                  <a:lnTo>
                    <a:pt x="502" y="162"/>
                  </a:lnTo>
                  <a:lnTo>
                    <a:pt x="503" y="165"/>
                  </a:lnTo>
                  <a:lnTo>
                    <a:pt x="503" y="165"/>
                  </a:lnTo>
                  <a:lnTo>
                    <a:pt x="502" y="165"/>
                  </a:lnTo>
                  <a:lnTo>
                    <a:pt x="502" y="165"/>
                  </a:lnTo>
                  <a:lnTo>
                    <a:pt x="495" y="160"/>
                  </a:lnTo>
                  <a:lnTo>
                    <a:pt x="491" y="154"/>
                  </a:lnTo>
                  <a:lnTo>
                    <a:pt x="487" y="146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91" y="135"/>
                  </a:lnTo>
                  <a:lnTo>
                    <a:pt x="495" y="128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6" y="108"/>
                  </a:lnTo>
                  <a:lnTo>
                    <a:pt x="524" y="103"/>
                  </a:lnTo>
                  <a:lnTo>
                    <a:pt x="535" y="98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6" y="85"/>
                  </a:lnTo>
                  <a:lnTo>
                    <a:pt x="564" y="84"/>
                  </a:lnTo>
                  <a:lnTo>
                    <a:pt x="578" y="87"/>
                  </a:lnTo>
                  <a:lnTo>
                    <a:pt x="606" y="35"/>
                  </a:lnTo>
                  <a:lnTo>
                    <a:pt x="606" y="35"/>
                  </a:lnTo>
                  <a:lnTo>
                    <a:pt x="579" y="39"/>
                  </a:lnTo>
                  <a:lnTo>
                    <a:pt x="570" y="39"/>
                  </a:lnTo>
                  <a:lnTo>
                    <a:pt x="556" y="35"/>
                  </a:lnTo>
                  <a:lnTo>
                    <a:pt x="556" y="3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1" name="Freeform 257">
              <a:extLst>
                <a:ext uri="{FF2B5EF4-FFF2-40B4-BE49-F238E27FC236}">
                  <a16:creationId xmlns:a16="http://schemas.microsoft.com/office/drawing/2014/main" id="{C77E04EC-CD39-619F-7161-4148E7423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" y="2373"/>
              <a:ext cx="9" cy="7"/>
            </a:xfrm>
            <a:custGeom>
              <a:avLst/>
              <a:gdLst>
                <a:gd name="T0" fmla="*/ 17 w 17"/>
                <a:gd name="T1" fmla="*/ 14 h 14"/>
                <a:gd name="T2" fmla="*/ 6 w 17"/>
                <a:gd name="T3" fmla="*/ 0 h 14"/>
                <a:gd name="T4" fmla="*/ 6 w 17"/>
                <a:gd name="T5" fmla="*/ 0 h 14"/>
                <a:gd name="T6" fmla="*/ 0 w 17"/>
                <a:gd name="T7" fmla="*/ 0 h 14"/>
                <a:gd name="T8" fmla="*/ 17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2" name="Freeform 258">
              <a:extLst>
                <a:ext uri="{FF2B5EF4-FFF2-40B4-BE49-F238E27FC236}">
                  <a16:creationId xmlns:a16="http://schemas.microsoft.com/office/drawing/2014/main" id="{2FC06756-F076-6C3A-58F2-434C69C91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" y="1127"/>
              <a:ext cx="3" cy="8"/>
            </a:xfrm>
            <a:custGeom>
              <a:avLst/>
              <a:gdLst>
                <a:gd name="T0" fmla="*/ 0 w 4"/>
                <a:gd name="T1" fmla="*/ 3 h 16"/>
                <a:gd name="T2" fmla="*/ 0 w 4"/>
                <a:gd name="T3" fmla="*/ 3 h 16"/>
                <a:gd name="T4" fmla="*/ 1 w 4"/>
                <a:gd name="T5" fmla="*/ 11 h 16"/>
                <a:gd name="T6" fmla="*/ 4 w 4"/>
                <a:gd name="T7" fmla="*/ 16 h 16"/>
                <a:gd name="T8" fmla="*/ 0 w 4"/>
                <a:gd name="T9" fmla="*/ 0 h 16"/>
                <a:gd name="T10" fmla="*/ 0 w 4"/>
                <a:gd name="T11" fmla="*/ 0 h 16"/>
                <a:gd name="T12" fmla="*/ 0 w 4"/>
                <a:gd name="T13" fmla="*/ 3 h 16"/>
                <a:gd name="T14" fmla="*/ 0 w 4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6">
                  <a:moveTo>
                    <a:pt x="0" y="3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4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3" name="Freeform 259">
              <a:extLst>
                <a:ext uri="{FF2B5EF4-FFF2-40B4-BE49-F238E27FC236}">
                  <a16:creationId xmlns:a16="http://schemas.microsoft.com/office/drawing/2014/main" id="{43B733F4-04F5-01DF-721A-40CE49E80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" y="2342"/>
              <a:ext cx="1563" cy="883"/>
            </a:xfrm>
            <a:custGeom>
              <a:avLst/>
              <a:gdLst>
                <a:gd name="T0" fmla="*/ 3088 w 3126"/>
                <a:gd name="T1" fmla="*/ 775 h 1766"/>
                <a:gd name="T2" fmla="*/ 3126 w 3126"/>
                <a:gd name="T3" fmla="*/ 665 h 1766"/>
                <a:gd name="T4" fmla="*/ 2967 w 3126"/>
                <a:gd name="T5" fmla="*/ 564 h 1766"/>
                <a:gd name="T6" fmla="*/ 2740 w 3126"/>
                <a:gd name="T7" fmla="*/ 533 h 1766"/>
                <a:gd name="T8" fmla="*/ 2597 w 3126"/>
                <a:gd name="T9" fmla="*/ 438 h 1766"/>
                <a:gd name="T10" fmla="*/ 2365 w 3126"/>
                <a:gd name="T11" fmla="*/ 427 h 1766"/>
                <a:gd name="T12" fmla="*/ 2213 w 3126"/>
                <a:gd name="T13" fmla="*/ 281 h 1766"/>
                <a:gd name="T14" fmla="*/ 2029 w 3126"/>
                <a:gd name="T15" fmla="*/ 232 h 1766"/>
                <a:gd name="T16" fmla="*/ 2035 w 3126"/>
                <a:gd name="T17" fmla="*/ 109 h 1766"/>
                <a:gd name="T18" fmla="*/ 1863 w 3126"/>
                <a:gd name="T19" fmla="*/ 5 h 1766"/>
                <a:gd name="T20" fmla="*/ 1693 w 3126"/>
                <a:gd name="T21" fmla="*/ 33 h 1766"/>
                <a:gd name="T22" fmla="*/ 1439 w 3126"/>
                <a:gd name="T23" fmla="*/ 79 h 1766"/>
                <a:gd name="T24" fmla="*/ 1428 w 3126"/>
                <a:gd name="T25" fmla="*/ 225 h 1766"/>
                <a:gd name="T26" fmla="*/ 1266 w 3126"/>
                <a:gd name="T27" fmla="*/ 192 h 1766"/>
                <a:gd name="T28" fmla="*/ 1121 w 3126"/>
                <a:gd name="T29" fmla="*/ 167 h 1766"/>
                <a:gd name="T30" fmla="*/ 1018 w 3126"/>
                <a:gd name="T31" fmla="*/ 171 h 1766"/>
                <a:gd name="T32" fmla="*/ 764 w 3126"/>
                <a:gd name="T33" fmla="*/ 125 h 1766"/>
                <a:gd name="T34" fmla="*/ 342 w 3126"/>
                <a:gd name="T35" fmla="*/ 100 h 1766"/>
                <a:gd name="T36" fmla="*/ 205 w 3126"/>
                <a:gd name="T37" fmla="*/ 165 h 1766"/>
                <a:gd name="T38" fmla="*/ 295 w 3126"/>
                <a:gd name="T39" fmla="*/ 332 h 1766"/>
                <a:gd name="T40" fmla="*/ 216 w 3126"/>
                <a:gd name="T41" fmla="*/ 460 h 1766"/>
                <a:gd name="T42" fmla="*/ 110 w 3126"/>
                <a:gd name="T43" fmla="*/ 703 h 1766"/>
                <a:gd name="T44" fmla="*/ 41 w 3126"/>
                <a:gd name="T45" fmla="*/ 764 h 1766"/>
                <a:gd name="T46" fmla="*/ 130 w 3126"/>
                <a:gd name="T47" fmla="*/ 929 h 1766"/>
                <a:gd name="T48" fmla="*/ 354 w 3126"/>
                <a:gd name="T49" fmla="*/ 956 h 1766"/>
                <a:gd name="T50" fmla="*/ 507 w 3126"/>
                <a:gd name="T51" fmla="*/ 1000 h 1766"/>
                <a:gd name="T52" fmla="*/ 715 w 3126"/>
                <a:gd name="T53" fmla="*/ 921 h 1766"/>
                <a:gd name="T54" fmla="*/ 955 w 3126"/>
                <a:gd name="T55" fmla="*/ 835 h 1766"/>
                <a:gd name="T56" fmla="*/ 1142 w 3126"/>
                <a:gd name="T57" fmla="*/ 913 h 1766"/>
                <a:gd name="T58" fmla="*/ 1253 w 3126"/>
                <a:gd name="T59" fmla="*/ 1008 h 1766"/>
                <a:gd name="T60" fmla="*/ 1368 w 3126"/>
                <a:gd name="T61" fmla="*/ 1185 h 1766"/>
                <a:gd name="T62" fmla="*/ 1447 w 3126"/>
                <a:gd name="T63" fmla="*/ 1294 h 1766"/>
                <a:gd name="T64" fmla="*/ 1341 w 3126"/>
                <a:gd name="T65" fmla="*/ 1313 h 1766"/>
                <a:gd name="T66" fmla="*/ 1258 w 3126"/>
                <a:gd name="T67" fmla="*/ 1297 h 1766"/>
                <a:gd name="T68" fmla="*/ 1198 w 3126"/>
                <a:gd name="T69" fmla="*/ 1463 h 1766"/>
                <a:gd name="T70" fmla="*/ 1234 w 3126"/>
                <a:gd name="T71" fmla="*/ 1542 h 1766"/>
                <a:gd name="T72" fmla="*/ 1401 w 3126"/>
                <a:gd name="T73" fmla="*/ 1550 h 1766"/>
                <a:gd name="T74" fmla="*/ 1390 w 3126"/>
                <a:gd name="T75" fmla="*/ 1475 h 1766"/>
                <a:gd name="T76" fmla="*/ 1571 w 3126"/>
                <a:gd name="T77" fmla="*/ 1291 h 1766"/>
                <a:gd name="T78" fmla="*/ 1689 w 3126"/>
                <a:gd name="T79" fmla="*/ 1251 h 1766"/>
                <a:gd name="T80" fmla="*/ 1790 w 3126"/>
                <a:gd name="T81" fmla="*/ 1267 h 1766"/>
                <a:gd name="T82" fmla="*/ 1709 w 3126"/>
                <a:gd name="T83" fmla="*/ 1288 h 1766"/>
                <a:gd name="T84" fmla="*/ 1828 w 3126"/>
                <a:gd name="T85" fmla="*/ 1364 h 1766"/>
                <a:gd name="T86" fmla="*/ 2073 w 3126"/>
                <a:gd name="T87" fmla="*/ 1386 h 1766"/>
                <a:gd name="T88" fmla="*/ 1994 w 3126"/>
                <a:gd name="T89" fmla="*/ 1463 h 1766"/>
                <a:gd name="T90" fmla="*/ 1943 w 3126"/>
                <a:gd name="T91" fmla="*/ 1548 h 1766"/>
                <a:gd name="T92" fmla="*/ 2106 w 3126"/>
                <a:gd name="T93" fmla="*/ 1663 h 1766"/>
                <a:gd name="T94" fmla="*/ 2135 w 3126"/>
                <a:gd name="T95" fmla="*/ 1764 h 1766"/>
                <a:gd name="T96" fmla="*/ 2343 w 3126"/>
                <a:gd name="T97" fmla="*/ 1674 h 1766"/>
                <a:gd name="T98" fmla="*/ 2510 w 3126"/>
                <a:gd name="T99" fmla="*/ 1620 h 1766"/>
                <a:gd name="T100" fmla="*/ 2629 w 3126"/>
                <a:gd name="T101" fmla="*/ 1559 h 1766"/>
                <a:gd name="T102" fmla="*/ 2521 w 3126"/>
                <a:gd name="T103" fmla="*/ 1536 h 1766"/>
                <a:gd name="T104" fmla="*/ 2426 w 3126"/>
                <a:gd name="T105" fmla="*/ 1540 h 1766"/>
                <a:gd name="T106" fmla="*/ 2359 w 3126"/>
                <a:gd name="T107" fmla="*/ 1496 h 1766"/>
                <a:gd name="T108" fmla="*/ 2260 w 3126"/>
                <a:gd name="T109" fmla="*/ 1389 h 1766"/>
                <a:gd name="T110" fmla="*/ 2300 w 3126"/>
                <a:gd name="T111" fmla="*/ 1389 h 1766"/>
                <a:gd name="T112" fmla="*/ 2368 w 3126"/>
                <a:gd name="T113" fmla="*/ 1310 h 1766"/>
                <a:gd name="T114" fmla="*/ 2438 w 3126"/>
                <a:gd name="T115" fmla="*/ 1278 h 1766"/>
                <a:gd name="T116" fmla="*/ 2629 w 3126"/>
                <a:gd name="T117" fmla="*/ 1245 h 1766"/>
                <a:gd name="T118" fmla="*/ 2732 w 3126"/>
                <a:gd name="T119" fmla="*/ 1189 h 1766"/>
                <a:gd name="T120" fmla="*/ 2834 w 3126"/>
                <a:gd name="T121" fmla="*/ 1094 h 1766"/>
                <a:gd name="T122" fmla="*/ 2875 w 3126"/>
                <a:gd name="T123" fmla="*/ 1038 h 1766"/>
                <a:gd name="T124" fmla="*/ 3001 w 3126"/>
                <a:gd name="T125" fmla="*/ 970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6" h="1766">
                  <a:moveTo>
                    <a:pt x="3126" y="919"/>
                  </a:moveTo>
                  <a:lnTo>
                    <a:pt x="3126" y="919"/>
                  </a:lnTo>
                  <a:lnTo>
                    <a:pt x="3125" y="899"/>
                  </a:lnTo>
                  <a:lnTo>
                    <a:pt x="3121" y="876"/>
                  </a:lnTo>
                  <a:lnTo>
                    <a:pt x="3118" y="867"/>
                  </a:lnTo>
                  <a:lnTo>
                    <a:pt x="3113" y="857"/>
                  </a:lnTo>
                  <a:lnTo>
                    <a:pt x="3106" y="849"/>
                  </a:lnTo>
                  <a:lnTo>
                    <a:pt x="3096" y="842"/>
                  </a:lnTo>
                  <a:lnTo>
                    <a:pt x="3096" y="842"/>
                  </a:lnTo>
                  <a:lnTo>
                    <a:pt x="3088" y="835"/>
                  </a:lnTo>
                  <a:lnTo>
                    <a:pt x="3082" y="829"/>
                  </a:lnTo>
                  <a:lnTo>
                    <a:pt x="3077" y="822"/>
                  </a:lnTo>
                  <a:lnTo>
                    <a:pt x="3074" y="815"/>
                  </a:lnTo>
                  <a:lnTo>
                    <a:pt x="3074" y="807"/>
                  </a:lnTo>
                  <a:lnTo>
                    <a:pt x="3075" y="799"/>
                  </a:lnTo>
                  <a:lnTo>
                    <a:pt x="3079" y="791"/>
                  </a:lnTo>
                  <a:lnTo>
                    <a:pt x="3083" y="781"/>
                  </a:lnTo>
                  <a:lnTo>
                    <a:pt x="3083" y="781"/>
                  </a:lnTo>
                  <a:lnTo>
                    <a:pt x="3088" y="775"/>
                  </a:lnTo>
                  <a:lnTo>
                    <a:pt x="3090" y="770"/>
                  </a:lnTo>
                  <a:lnTo>
                    <a:pt x="3088" y="765"/>
                  </a:lnTo>
                  <a:lnTo>
                    <a:pt x="3083" y="759"/>
                  </a:lnTo>
                  <a:lnTo>
                    <a:pt x="3083" y="759"/>
                  </a:lnTo>
                  <a:lnTo>
                    <a:pt x="3077" y="749"/>
                  </a:lnTo>
                  <a:lnTo>
                    <a:pt x="3072" y="741"/>
                  </a:lnTo>
                  <a:lnTo>
                    <a:pt x="3069" y="735"/>
                  </a:lnTo>
                  <a:lnTo>
                    <a:pt x="3069" y="729"/>
                  </a:lnTo>
                  <a:lnTo>
                    <a:pt x="3072" y="722"/>
                  </a:lnTo>
                  <a:lnTo>
                    <a:pt x="3079" y="718"/>
                  </a:lnTo>
                  <a:lnTo>
                    <a:pt x="3085" y="711"/>
                  </a:lnTo>
                  <a:lnTo>
                    <a:pt x="3096" y="705"/>
                  </a:lnTo>
                  <a:lnTo>
                    <a:pt x="3096" y="705"/>
                  </a:lnTo>
                  <a:lnTo>
                    <a:pt x="3109" y="697"/>
                  </a:lnTo>
                  <a:lnTo>
                    <a:pt x="3115" y="692"/>
                  </a:lnTo>
                  <a:lnTo>
                    <a:pt x="3120" y="686"/>
                  </a:lnTo>
                  <a:lnTo>
                    <a:pt x="3125" y="680"/>
                  </a:lnTo>
                  <a:lnTo>
                    <a:pt x="3126" y="673"/>
                  </a:lnTo>
                  <a:lnTo>
                    <a:pt x="3126" y="665"/>
                  </a:lnTo>
                  <a:lnTo>
                    <a:pt x="3125" y="657"/>
                  </a:lnTo>
                  <a:lnTo>
                    <a:pt x="3125" y="657"/>
                  </a:lnTo>
                  <a:lnTo>
                    <a:pt x="3117" y="635"/>
                  </a:lnTo>
                  <a:lnTo>
                    <a:pt x="3112" y="611"/>
                  </a:lnTo>
                  <a:lnTo>
                    <a:pt x="3112" y="611"/>
                  </a:lnTo>
                  <a:lnTo>
                    <a:pt x="3090" y="618"/>
                  </a:lnTo>
                  <a:lnTo>
                    <a:pt x="3082" y="621"/>
                  </a:lnTo>
                  <a:lnTo>
                    <a:pt x="3075" y="621"/>
                  </a:lnTo>
                  <a:lnTo>
                    <a:pt x="3069" y="619"/>
                  </a:lnTo>
                  <a:lnTo>
                    <a:pt x="3063" y="616"/>
                  </a:lnTo>
                  <a:lnTo>
                    <a:pt x="3058" y="611"/>
                  </a:lnTo>
                  <a:lnTo>
                    <a:pt x="3052" y="605"/>
                  </a:lnTo>
                  <a:lnTo>
                    <a:pt x="3052" y="605"/>
                  </a:lnTo>
                  <a:lnTo>
                    <a:pt x="3040" y="592"/>
                  </a:lnTo>
                  <a:lnTo>
                    <a:pt x="3026" y="583"/>
                  </a:lnTo>
                  <a:lnTo>
                    <a:pt x="3013" y="576"/>
                  </a:lnTo>
                  <a:lnTo>
                    <a:pt x="2998" y="570"/>
                  </a:lnTo>
                  <a:lnTo>
                    <a:pt x="2983" y="567"/>
                  </a:lnTo>
                  <a:lnTo>
                    <a:pt x="2967" y="564"/>
                  </a:lnTo>
                  <a:lnTo>
                    <a:pt x="2939" y="560"/>
                  </a:lnTo>
                  <a:lnTo>
                    <a:pt x="2939" y="560"/>
                  </a:lnTo>
                  <a:lnTo>
                    <a:pt x="2905" y="554"/>
                  </a:lnTo>
                  <a:lnTo>
                    <a:pt x="2872" y="546"/>
                  </a:lnTo>
                  <a:lnTo>
                    <a:pt x="2840" y="537"/>
                  </a:lnTo>
                  <a:lnTo>
                    <a:pt x="2810" y="522"/>
                  </a:lnTo>
                  <a:lnTo>
                    <a:pt x="2810" y="522"/>
                  </a:lnTo>
                  <a:lnTo>
                    <a:pt x="2802" y="519"/>
                  </a:lnTo>
                  <a:lnTo>
                    <a:pt x="2794" y="518"/>
                  </a:lnTo>
                  <a:lnTo>
                    <a:pt x="2786" y="519"/>
                  </a:lnTo>
                  <a:lnTo>
                    <a:pt x="2780" y="525"/>
                  </a:lnTo>
                  <a:lnTo>
                    <a:pt x="2780" y="525"/>
                  </a:lnTo>
                  <a:lnTo>
                    <a:pt x="2770" y="533"/>
                  </a:lnTo>
                  <a:lnTo>
                    <a:pt x="2761" y="538"/>
                  </a:lnTo>
                  <a:lnTo>
                    <a:pt x="2754" y="540"/>
                  </a:lnTo>
                  <a:lnTo>
                    <a:pt x="2750" y="540"/>
                  </a:lnTo>
                  <a:lnTo>
                    <a:pt x="2745" y="538"/>
                  </a:lnTo>
                  <a:lnTo>
                    <a:pt x="2740" y="533"/>
                  </a:lnTo>
                  <a:lnTo>
                    <a:pt x="2740" y="533"/>
                  </a:lnTo>
                  <a:lnTo>
                    <a:pt x="2729" y="524"/>
                  </a:lnTo>
                  <a:lnTo>
                    <a:pt x="2716" y="514"/>
                  </a:lnTo>
                  <a:lnTo>
                    <a:pt x="2691" y="498"/>
                  </a:lnTo>
                  <a:lnTo>
                    <a:pt x="2678" y="489"/>
                  </a:lnTo>
                  <a:lnTo>
                    <a:pt x="2669" y="478"/>
                  </a:lnTo>
                  <a:lnTo>
                    <a:pt x="2659" y="467"/>
                  </a:lnTo>
                  <a:lnTo>
                    <a:pt x="2651" y="452"/>
                  </a:lnTo>
                  <a:lnTo>
                    <a:pt x="2651" y="452"/>
                  </a:lnTo>
                  <a:lnTo>
                    <a:pt x="2648" y="446"/>
                  </a:lnTo>
                  <a:lnTo>
                    <a:pt x="2643" y="441"/>
                  </a:lnTo>
                  <a:lnTo>
                    <a:pt x="2640" y="437"/>
                  </a:lnTo>
                  <a:lnTo>
                    <a:pt x="2634" y="433"/>
                  </a:lnTo>
                  <a:lnTo>
                    <a:pt x="2629" y="430"/>
                  </a:lnTo>
                  <a:lnTo>
                    <a:pt x="2624" y="430"/>
                  </a:lnTo>
                  <a:lnTo>
                    <a:pt x="2618" y="430"/>
                  </a:lnTo>
                  <a:lnTo>
                    <a:pt x="2613" y="432"/>
                  </a:lnTo>
                  <a:lnTo>
                    <a:pt x="2613" y="432"/>
                  </a:lnTo>
                  <a:lnTo>
                    <a:pt x="2605" y="437"/>
                  </a:lnTo>
                  <a:lnTo>
                    <a:pt x="2597" y="438"/>
                  </a:lnTo>
                  <a:lnTo>
                    <a:pt x="2583" y="441"/>
                  </a:lnTo>
                  <a:lnTo>
                    <a:pt x="2567" y="443"/>
                  </a:lnTo>
                  <a:lnTo>
                    <a:pt x="2561" y="444"/>
                  </a:lnTo>
                  <a:lnTo>
                    <a:pt x="2553" y="448"/>
                  </a:lnTo>
                  <a:lnTo>
                    <a:pt x="2553" y="448"/>
                  </a:lnTo>
                  <a:lnTo>
                    <a:pt x="2534" y="454"/>
                  </a:lnTo>
                  <a:lnTo>
                    <a:pt x="2516" y="459"/>
                  </a:lnTo>
                  <a:lnTo>
                    <a:pt x="2497" y="462"/>
                  </a:lnTo>
                  <a:lnTo>
                    <a:pt x="2480" y="462"/>
                  </a:lnTo>
                  <a:lnTo>
                    <a:pt x="2462" y="460"/>
                  </a:lnTo>
                  <a:lnTo>
                    <a:pt x="2445" y="456"/>
                  </a:lnTo>
                  <a:lnTo>
                    <a:pt x="2427" y="449"/>
                  </a:lnTo>
                  <a:lnTo>
                    <a:pt x="2410" y="440"/>
                  </a:lnTo>
                  <a:lnTo>
                    <a:pt x="2410" y="440"/>
                  </a:lnTo>
                  <a:lnTo>
                    <a:pt x="2394" y="430"/>
                  </a:lnTo>
                  <a:lnTo>
                    <a:pt x="2388" y="429"/>
                  </a:lnTo>
                  <a:lnTo>
                    <a:pt x="2380" y="427"/>
                  </a:lnTo>
                  <a:lnTo>
                    <a:pt x="2372" y="427"/>
                  </a:lnTo>
                  <a:lnTo>
                    <a:pt x="2365" y="427"/>
                  </a:lnTo>
                  <a:lnTo>
                    <a:pt x="2348" y="432"/>
                  </a:lnTo>
                  <a:lnTo>
                    <a:pt x="2348" y="432"/>
                  </a:lnTo>
                  <a:lnTo>
                    <a:pt x="2330" y="435"/>
                  </a:lnTo>
                  <a:lnTo>
                    <a:pt x="2314" y="437"/>
                  </a:lnTo>
                  <a:lnTo>
                    <a:pt x="2300" y="433"/>
                  </a:lnTo>
                  <a:lnTo>
                    <a:pt x="2294" y="430"/>
                  </a:lnTo>
                  <a:lnTo>
                    <a:pt x="2287" y="427"/>
                  </a:lnTo>
                  <a:lnTo>
                    <a:pt x="2283" y="422"/>
                  </a:lnTo>
                  <a:lnTo>
                    <a:pt x="2278" y="417"/>
                  </a:lnTo>
                  <a:lnTo>
                    <a:pt x="2270" y="405"/>
                  </a:lnTo>
                  <a:lnTo>
                    <a:pt x="2265" y="390"/>
                  </a:lnTo>
                  <a:lnTo>
                    <a:pt x="2262" y="371"/>
                  </a:lnTo>
                  <a:lnTo>
                    <a:pt x="2262" y="371"/>
                  </a:lnTo>
                  <a:lnTo>
                    <a:pt x="2260" y="359"/>
                  </a:lnTo>
                  <a:lnTo>
                    <a:pt x="2256" y="346"/>
                  </a:lnTo>
                  <a:lnTo>
                    <a:pt x="2251" y="335"/>
                  </a:lnTo>
                  <a:lnTo>
                    <a:pt x="2245" y="324"/>
                  </a:lnTo>
                  <a:lnTo>
                    <a:pt x="2229" y="302"/>
                  </a:lnTo>
                  <a:lnTo>
                    <a:pt x="2213" y="281"/>
                  </a:lnTo>
                  <a:lnTo>
                    <a:pt x="2213" y="281"/>
                  </a:lnTo>
                  <a:lnTo>
                    <a:pt x="2205" y="271"/>
                  </a:lnTo>
                  <a:lnTo>
                    <a:pt x="2195" y="263"/>
                  </a:lnTo>
                  <a:lnTo>
                    <a:pt x="2186" y="259"/>
                  </a:lnTo>
                  <a:lnTo>
                    <a:pt x="2175" y="255"/>
                  </a:lnTo>
                  <a:lnTo>
                    <a:pt x="2164" y="252"/>
                  </a:lnTo>
                  <a:lnTo>
                    <a:pt x="2152" y="252"/>
                  </a:lnTo>
                  <a:lnTo>
                    <a:pt x="2129" y="252"/>
                  </a:lnTo>
                  <a:lnTo>
                    <a:pt x="2129" y="252"/>
                  </a:lnTo>
                  <a:lnTo>
                    <a:pt x="2108" y="252"/>
                  </a:lnTo>
                  <a:lnTo>
                    <a:pt x="2087" y="252"/>
                  </a:lnTo>
                  <a:lnTo>
                    <a:pt x="2067" y="251"/>
                  </a:lnTo>
                  <a:lnTo>
                    <a:pt x="2048" y="246"/>
                  </a:lnTo>
                  <a:lnTo>
                    <a:pt x="2048" y="246"/>
                  </a:lnTo>
                  <a:lnTo>
                    <a:pt x="2040" y="243"/>
                  </a:lnTo>
                  <a:lnTo>
                    <a:pt x="2033" y="240"/>
                  </a:lnTo>
                  <a:lnTo>
                    <a:pt x="2030" y="238"/>
                  </a:lnTo>
                  <a:lnTo>
                    <a:pt x="2029" y="235"/>
                  </a:lnTo>
                  <a:lnTo>
                    <a:pt x="2029" y="232"/>
                  </a:lnTo>
                  <a:lnTo>
                    <a:pt x="2029" y="228"/>
                  </a:lnTo>
                  <a:lnTo>
                    <a:pt x="2029" y="228"/>
                  </a:lnTo>
                  <a:lnTo>
                    <a:pt x="2032" y="221"/>
                  </a:lnTo>
                  <a:lnTo>
                    <a:pt x="2032" y="214"/>
                  </a:lnTo>
                  <a:lnTo>
                    <a:pt x="2032" y="208"/>
                  </a:lnTo>
                  <a:lnTo>
                    <a:pt x="2029" y="201"/>
                  </a:lnTo>
                  <a:lnTo>
                    <a:pt x="2022" y="190"/>
                  </a:lnTo>
                  <a:lnTo>
                    <a:pt x="2016" y="181"/>
                  </a:lnTo>
                  <a:lnTo>
                    <a:pt x="2016" y="181"/>
                  </a:lnTo>
                  <a:lnTo>
                    <a:pt x="2006" y="167"/>
                  </a:lnTo>
                  <a:lnTo>
                    <a:pt x="2000" y="154"/>
                  </a:lnTo>
                  <a:lnTo>
                    <a:pt x="1997" y="146"/>
                  </a:lnTo>
                  <a:lnTo>
                    <a:pt x="1997" y="138"/>
                  </a:lnTo>
                  <a:lnTo>
                    <a:pt x="2000" y="132"/>
                  </a:lnTo>
                  <a:lnTo>
                    <a:pt x="2008" y="125"/>
                  </a:lnTo>
                  <a:lnTo>
                    <a:pt x="2019" y="119"/>
                  </a:lnTo>
                  <a:lnTo>
                    <a:pt x="2033" y="113"/>
                  </a:lnTo>
                  <a:lnTo>
                    <a:pt x="2033" y="113"/>
                  </a:lnTo>
                  <a:lnTo>
                    <a:pt x="2035" y="109"/>
                  </a:lnTo>
                  <a:lnTo>
                    <a:pt x="2036" y="106"/>
                  </a:lnTo>
                  <a:lnTo>
                    <a:pt x="2036" y="106"/>
                  </a:lnTo>
                  <a:lnTo>
                    <a:pt x="1998" y="68"/>
                  </a:lnTo>
                  <a:lnTo>
                    <a:pt x="1981" y="49"/>
                  </a:lnTo>
                  <a:lnTo>
                    <a:pt x="1963" y="27"/>
                  </a:lnTo>
                  <a:lnTo>
                    <a:pt x="1963" y="27"/>
                  </a:lnTo>
                  <a:lnTo>
                    <a:pt x="1954" y="16"/>
                  </a:lnTo>
                  <a:lnTo>
                    <a:pt x="1948" y="11"/>
                  </a:lnTo>
                  <a:lnTo>
                    <a:pt x="1941" y="8"/>
                  </a:lnTo>
                  <a:lnTo>
                    <a:pt x="1935" y="6"/>
                  </a:lnTo>
                  <a:lnTo>
                    <a:pt x="1927" y="6"/>
                  </a:lnTo>
                  <a:lnTo>
                    <a:pt x="1919" y="6"/>
                  </a:lnTo>
                  <a:lnTo>
                    <a:pt x="1909" y="9"/>
                  </a:lnTo>
                  <a:lnTo>
                    <a:pt x="1909" y="9"/>
                  </a:lnTo>
                  <a:lnTo>
                    <a:pt x="1898" y="12"/>
                  </a:lnTo>
                  <a:lnTo>
                    <a:pt x="1887" y="12"/>
                  </a:lnTo>
                  <a:lnTo>
                    <a:pt x="1874" y="11"/>
                  </a:lnTo>
                  <a:lnTo>
                    <a:pt x="1863" y="5"/>
                  </a:lnTo>
                  <a:lnTo>
                    <a:pt x="1863" y="5"/>
                  </a:lnTo>
                  <a:lnTo>
                    <a:pt x="1854" y="0"/>
                  </a:lnTo>
                  <a:lnTo>
                    <a:pt x="1843" y="0"/>
                  </a:lnTo>
                  <a:lnTo>
                    <a:pt x="1833" y="1"/>
                  </a:lnTo>
                  <a:lnTo>
                    <a:pt x="1822" y="5"/>
                  </a:lnTo>
                  <a:lnTo>
                    <a:pt x="1822" y="5"/>
                  </a:lnTo>
                  <a:lnTo>
                    <a:pt x="1798" y="16"/>
                  </a:lnTo>
                  <a:lnTo>
                    <a:pt x="1785" y="19"/>
                  </a:lnTo>
                  <a:lnTo>
                    <a:pt x="1773" y="22"/>
                  </a:lnTo>
                  <a:lnTo>
                    <a:pt x="1760" y="22"/>
                  </a:lnTo>
                  <a:lnTo>
                    <a:pt x="1747" y="22"/>
                  </a:lnTo>
                  <a:lnTo>
                    <a:pt x="1735" y="19"/>
                  </a:lnTo>
                  <a:lnTo>
                    <a:pt x="1722" y="14"/>
                  </a:lnTo>
                  <a:lnTo>
                    <a:pt x="1722" y="14"/>
                  </a:lnTo>
                  <a:lnTo>
                    <a:pt x="1714" y="11"/>
                  </a:lnTo>
                  <a:lnTo>
                    <a:pt x="1708" y="12"/>
                  </a:lnTo>
                  <a:lnTo>
                    <a:pt x="1703" y="16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693" y="33"/>
                  </a:lnTo>
                  <a:lnTo>
                    <a:pt x="1687" y="43"/>
                  </a:lnTo>
                  <a:lnTo>
                    <a:pt x="1679" y="49"/>
                  </a:lnTo>
                  <a:lnTo>
                    <a:pt x="1670" y="55"/>
                  </a:lnTo>
                  <a:lnTo>
                    <a:pt x="1660" y="59"/>
                  </a:lnTo>
                  <a:lnTo>
                    <a:pt x="1650" y="60"/>
                  </a:lnTo>
                  <a:lnTo>
                    <a:pt x="1639" y="62"/>
                  </a:lnTo>
                  <a:lnTo>
                    <a:pt x="1628" y="62"/>
                  </a:lnTo>
                  <a:lnTo>
                    <a:pt x="1628" y="62"/>
                  </a:lnTo>
                  <a:lnTo>
                    <a:pt x="1568" y="62"/>
                  </a:lnTo>
                  <a:lnTo>
                    <a:pt x="1538" y="60"/>
                  </a:lnTo>
                  <a:lnTo>
                    <a:pt x="1508" y="57"/>
                  </a:lnTo>
                  <a:lnTo>
                    <a:pt x="1508" y="57"/>
                  </a:lnTo>
                  <a:lnTo>
                    <a:pt x="1498" y="55"/>
                  </a:lnTo>
                  <a:lnTo>
                    <a:pt x="1487" y="57"/>
                  </a:lnTo>
                  <a:lnTo>
                    <a:pt x="1476" y="59"/>
                  </a:lnTo>
                  <a:lnTo>
                    <a:pt x="1466" y="62"/>
                  </a:lnTo>
                  <a:lnTo>
                    <a:pt x="1457" y="65"/>
                  </a:lnTo>
                  <a:lnTo>
                    <a:pt x="1447" y="71"/>
                  </a:lnTo>
                  <a:lnTo>
                    <a:pt x="1439" y="79"/>
                  </a:lnTo>
                  <a:lnTo>
                    <a:pt x="1433" y="89"/>
                  </a:lnTo>
                  <a:lnTo>
                    <a:pt x="1433" y="89"/>
                  </a:lnTo>
                  <a:lnTo>
                    <a:pt x="1420" y="109"/>
                  </a:lnTo>
                  <a:lnTo>
                    <a:pt x="1414" y="120"/>
                  </a:lnTo>
                  <a:lnTo>
                    <a:pt x="1409" y="130"/>
                  </a:lnTo>
                  <a:lnTo>
                    <a:pt x="1406" y="141"/>
                  </a:lnTo>
                  <a:lnTo>
                    <a:pt x="1406" y="154"/>
                  </a:lnTo>
                  <a:lnTo>
                    <a:pt x="1407" y="160"/>
                  </a:lnTo>
                  <a:lnTo>
                    <a:pt x="1409" y="167"/>
                  </a:lnTo>
                  <a:lnTo>
                    <a:pt x="1412" y="173"/>
                  </a:lnTo>
                  <a:lnTo>
                    <a:pt x="1419" y="179"/>
                  </a:lnTo>
                  <a:lnTo>
                    <a:pt x="1419" y="179"/>
                  </a:lnTo>
                  <a:lnTo>
                    <a:pt x="1422" y="184"/>
                  </a:lnTo>
                  <a:lnTo>
                    <a:pt x="1423" y="190"/>
                  </a:lnTo>
                  <a:lnTo>
                    <a:pt x="1426" y="203"/>
                  </a:lnTo>
                  <a:lnTo>
                    <a:pt x="1426" y="203"/>
                  </a:lnTo>
                  <a:lnTo>
                    <a:pt x="1430" y="211"/>
                  </a:lnTo>
                  <a:lnTo>
                    <a:pt x="1430" y="219"/>
                  </a:lnTo>
                  <a:lnTo>
                    <a:pt x="1428" y="225"/>
                  </a:lnTo>
                  <a:lnTo>
                    <a:pt x="1425" y="232"/>
                  </a:lnTo>
                  <a:lnTo>
                    <a:pt x="1420" y="235"/>
                  </a:lnTo>
                  <a:lnTo>
                    <a:pt x="1415" y="238"/>
                  </a:lnTo>
                  <a:lnTo>
                    <a:pt x="1407" y="240"/>
                  </a:lnTo>
                  <a:lnTo>
                    <a:pt x="1398" y="240"/>
                  </a:lnTo>
                  <a:lnTo>
                    <a:pt x="1398" y="240"/>
                  </a:lnTo>
                  <a:lnTo>
                    <a:pt x="1387" y="238"/>
                  </a:lnTo>
                  <a:lnTo>
                    <a:pt x="1377" y="235"/>
                  </a:lnTo>
                  <a:lnTo>
                    <a:pt x="1369" y="232"/>
                  </a:lnTo>
                  <a:lnTo>
                    <a:pt x="1361" y="225"/>
                  </a:lnTo>
                  <a:lnTo>
                    <a:pt x="1345" y="214"/>
                  </a:lnTo>
                  <a:lnTo>
                    <a:pt x="1338" y="209"/>
                  </a:lnTo>
                  <a:lnTo>
                    <a:pt x="1328" y="205"/>
                  </a:lnTo>
                  <a:lnTo>
                    <a:pt x="1328" y="205"/>
                  </a:lnTo>
                  <a:lnTo>
                    <a:pt x="1317" y="200"/>
                  </a:lnTo>
                  <a:lnTo>
                    <a:pt x="1304" y="195"/>
                  </a:lnTo>
                  <a:lnTo>
                    <a:pt x="1291" y="194"/>
                  </a:lnTo>
                  <a:lnTo>
                    <a:pt x="1279" y="192"/>
                  </a:lnTo>
                  <a:lnTo>
                    <a:pt x="1266" y="192"/>
                  </a:lnTo>
                  <a:lnTo>
                    <a:pt x="1253" y="194"/>
                  </a:lnTo>
                  <a:lnTo>
                    <a:pt x="1242" y="197"/>
                  </a:lnTo>
                  <a:lnTo>
                    <a:pt x="1230" y="203"/>
                  </a:lnTo>
                  <a:lnTo>
                    <a:pt x="1230" y="203"/>
                  </a:lnTo>
                  <a:lnTo>
                    <a:pt x="1215" y="209"/>
                  </a:lnTo>
                  <a:lnTo>
                    <a:pt x="1204" y="213"/>
                  </a:lnTo>
                  <a:lnTo>
                    <a:pt x="1195" y="216"/>
                  </a:lnTo>
                  <a:lnTo>
                    <a:pt x="1187" y="214"/>
                  </a:lnTo>
                  <a:lnTo>
                    <a:pt x="1179" y="211"/>
                  </a:lnTo>
                  <a:lnTo>
                    <a:pt x="1171" y="205"/>
                  </a:lnTo>
                  <a:lnTo>
                    <a:pt x="1164" y="195"/>
                  </a:lnTo>
                  <a:lnTo>
                    <a:pt x="1156" y="182"/>
                  </a:lnTo>
                  <a:lnTo>
                    <a:pt x="1156" y="182"/>
                  </a:lnTo>
                  <a:lnTo>
                    <a:pt x="1152" y="174"/>
                  </a:lnTo>
                  <a:lnTo>
                    <a:pt x="1147" y="170"/>
                  </a:lnTo>
                  <a:lnTo>
                    <a:pt x="1141" y="165"/>
                  </a:lnTo>
                  <a:lnTo>
                    <a:pt x="1134" y="163"/>
                  </a:lnTo>
                  <a:lnTo>
                    <a:pt x="1128" y="163"/>
                  </a:lnTo>
                  <a:lnTo>
                    <a:pt x="1121" y="167"/>
                  </a:lnTo>
                  <a:lnTo>
                    <a:pt x="1117" y="170"/>
                  </a:lnTo>
                  <a:lnTo>
                    <a:pt x="1110" y="176"/>
                  </a:lnTo>
                  <a:lnTo>
                    <a:pt x="1110" y="176"/>
                  </a:lnTo>
                  <a:lnTo>
                    <a:pt x="1104" y="186"/>
                  </a:lnTo>
                  <a:lnTo>
                    <a:pt x="1099" y="195"/>
                  </a:lnTo>
                  <a:lnTo>
                    <a:pt x="1099" y="195"/>
                  </a:lnTo>
                  <a:lnTo>
                    <a:pt x="1096" y="201"/>
                  </a:lnTo>
                  <a:lnTo>
                    <a:pt x="1093" y="205"/>
                  </a:lnTo>
                  <a:lnTo>
                    <a:pt x="1088" y="206"/>
                  </a:lnTo>
                  <a:lnTo>
                    <a:pt x="1085" y="208"/>
                  </a:lnTo>
                  <a:lnTo>
                    <a:pt x="1080" y="208"/>
                  </a:lnTo>
                  <a:lnTo>
                    <a:pt x="1077" y="206"/>
                  </a:lnTo>
                  <a:lnTo>
                    <a:pt x="1072" y="203"/>
                  </a:lnTo>
                  <a:lnTo>
                    <a:pt x="1069" y="198"/>
                  </a:lnTo>
                  <a:lnTo>
                    <a:pt x="1069" y="198"/>
                  </a:lnTo>
                  <a:lnTo>
                    <a:pt x="1058" y="187"/>
                  </a:lnTo>
                  <a:lnTo>
                    <a:pt x="1045" y="179"/>
                  </a:lnTo>
                  <a:lnTo>
                    <a:pt x="1033" y="174"/>
                  </a:lnTo>
                  <a:lnTo>
                    <a:pt x="1018" y="171"/>
                  </a:lnTo>
                  <a:lnTo>
                    <a:pt x="1004" y="170"/>
                  </a:lnTo>
                  <a:lnTo>
                    <a:pt x="991" y="170"/>
                  </a:lnTo>
                  <a:lnTo>
                    <a:pt x="963" y="170"/>
                  </a:lnTo>
                  <a:lnTo>
                    <a:pt x="963" y="170"/>
                  </a:lnTo>
                  <a:lnTo>
                    <a:pt x="952" y="170"/>
                  </a:lnTo>
                  <a:lnTo>
                    <a:pt x="940" y="170"/>
                  </a:lnTo>
                  <a:lnTo>
                    <a:pt x="920" y="173"/>
                  </a:lnTo>
                  <a:lnTo>
                    <a:pt x="909" y="174"/>
                  </a:lnTo>
                  <a:lnTo>
                    <a:pt x="898" y="174"/>
                  </a:lnTo>
                  <a:lnTo>
                    <a:pt x="885" y="173"/>
                  </a:lnTo>
                  <a:lnTo>
                    <a:pt x="872" y="168"/>
                  </a:lnTo>
                  <a:lnTo>
                    <a:pt x="872" y="168"/>
                  </a:lnTo>
                  <a:lnTo>
                    <a:pt x="821" y="152"/>
                  </a:lnTo>
                  <a:lnTo>
                    <a:pt x="797" y="143"/>
                  </a:lnTo>
                  <a:lnTo>
                    <a:pt x="785" y="136"/>
                  </a:lnTo>
                  <a:lnTo>
                    <a:pt x="774" y="128"/>
                  </a:lnTo>
                  <a:lnTo>
                    <a:pt x="774" y="128"/>
                  </a:lnTo>
                  <a:lnTo>
                    <a:pt x="769" y="127"/>
                  </a:lnTo>
                  <a:lnTo>
                    <a:pt x="764" y="125"/>
                  </a:lnTo>
                  <a:lnTo>
                    <a:pt x="753" y="125"/>
                  </a:lnTo>
                  <a:lnTo>
                    <a:pt x="753" y="125"/>
                  </a:lnTo>
                  <a:lnTo>
                    <a:pt x="737" y="125"/>
                  </a:lnTo>
                  <a:lnTo>
                    <a:pt x="723" y="125"/>
                  </a:lnTo>
                  <a:lnTo>
                    <a:pt x="693" y="120"/>
                  </a:lnTo>
                  <a:lnTo>
                    <a:pt x="634" y="109"/>
                  </a:lnTo>
                  <a:lnTo>
                    <a:pt x="634" y="109"/>
                  </a:lnTo>
                  <a:lnTo>
                    <a:pt x="596" y="101"/>
                  </a:lnTo>
                  <a:lnTo>
                    <a:pt x="558" y="95"/>
                  </a:lnTo>
                  <a:lnTo>
                    <a:pt x="519" y="90"/>
                  </a:lnTo>
                  <a:lnTo>
                    <a:pt x="481" y="89"/>
                  </a:lnTo>
                  <a:lnTo>
                    <a:pt x="481" y="89"/>
                  </a:lnTo>
                  <a:lnTo>
                    <a:pt x="464" y="89"/>
                  </a:lnTo>
                  <a:lnTo>
                    <a:pt x="446" y="90"/>
                  </a:lnTo>
                  <a:lnTo>
                    <a:pt x="411" y="97"/>
                  </a:lnTo>
                  <a:lnTo>
                    <a:pt x="376" y="100"/>
                  </a:lnTo>
                  <a:lnTo>
                    <a:pt x="359" y="101"/>
                  </a:lnTo>
                  <a:lnTo>
                    <a:pt x="342" y="100"/>
                  </a:lnTo>
                  <a:lnTo>
                    <a:pt x="342" y="100"/>
                  </a:lnTo>
                  <a:lnTo>
                    <a:pt x="337" y="100"/>
                  </a:lnTo>
                  <a:lnTo>
                    <a:pt x="334" y="101"/>
                  </a:lnTo>
                  <a:lnTo>
                    <a:pt x="327" y="106"/>
                  </a:lnTo>
                  <a:lnTo>
                    <a:pt x="322" y="113"/>
                  </a:lnTo>
                  <a:lnTo>
                    <a:pt x="318" y="119"/>
                  </a:lnTo>
                  <a:lnTo>
                    <a:pt x="318" y="119"/>
                  </a:lnTo>
                  <a:lnTo>
                    <a:pt x="310" y="133"/>
                  </a:lnTo>
                  <a:lnTo>
                    <a:pt x="300" y="144"/>
                  </a:lnTo>
                  <a:lnTo>
                    <a:pt x="291" y="152"/>
                  </a:lnTo>
                  <a:lnTo>
                    <a:pt x="280" y="159"/>
                  </a:lnTo>
                  <a:lnTo>
                    <a:pt x="267" y="163"/>
                  </a:lnTo>
                  <a:lnTo>
                    <a:pt x="253" y="165"/>
                  </a:lnTo>
                  <a:lnTo>
                    <a:pt x="238" y="163"/>
                  </a:lnTo>
                  <a:lnTo>
                    <a:pt x="224" y="160"/>
                  </a:lnTo>
                  <a:lnTo>
                    <a:pt x="224" y="160"/>
                  </a:lnTo>
                  <a:lnTo>
                    <a:pt x="213" y="160"/>
                  </a:lnTo>
                  <a:lnTo>
                    <a:pt x="210" y="160"/>
                  </a:lnTo>
                  <a:lnTo>
                    <a:pt x="207" y="162"/>
                  </a:lnTo>
                  <a:lnTo>
                    <a:pt x="205" y="165"/>
                  </a:lnTo>
                  <a:lnTo>
                    <a:pt x="205" y="168"/>
                  </a:lnTo>
                  <a:lnTo>
                    <a:pt x="207" y="173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27" y="213"/>
                  </a:lnTo>
                  <a:lnTo>
                    <a:pt x="246" y="246"/>
                  </a:lnTo>
                  <a:lnTo>
                    <a:pt x="256" y="262"/>
                  </a:lnTo>
                  <a:lnTo>
                    <a:pt x="267" y="278"/>
                  </a:lnTo>
                  <a:lnTo>
                    <a:pt x="280" y="292"/>
                  </a:lnTo>
                  <a:lnTo>
                    <a:pt x="295" y="305"/>
                  </a:lnTo>
                  <a:lnTo>
                    <a:pt x="295" y="305"/>
                  </a:lnTo>
                  <a:lnTo>
                    <a:pt x="302" y="309"/>
                  </a:lnTo>
                  <a:lnTo>
                    <a:pt x="305" y="316"/>
                  </a:lnTo>
                  <a:lnTo>
                    <a:pt x="305" y="319"/>
                  </a:lnTo>
                  <a:lnTo>
                    <a:pt x="305" y="322"/>
                  </a:lnTo>
                  <a:lnTo>
                    <a:pt x="303" y="325"/>
                  </a:lnTo>
                  <a:lnTo>
                    <a:pt x="300" y="329"/>
                  </a:lnTo>
                  <a:lnTo>
                    <a:pt x="300" y="329"/>
                  </a:lnTo>
                  <a:lnTo>
                    <a:pt x="295" y="332"/>
                  </a:lnTo>
                  <a:lnTo>
                    <a:pt x="294" y="335"/>
                  </a:lnTo>
                  <a:lnTo>
                    <a:pt x="292" y="338"/>
                  </a:lnTo>
                  <a:lnTo>
                    <a:pt x="292" y="341"/>
                  </a:lnTo>
                  <a:lnTo>
                    <a:pt x="295" y="348"/>
                  </a:lnTo>
                  <a:lnTo>
                    <a:pt x="299" y="356"/>
                  </a:lnTo>
                  <a:lnTo>
                    <a:pt x="299" y="356"/>
                  </a:lnTo>
                  <a:lnTo>
                    <a:pt x="303" y="365"/>
                  </a:lnTo>
                  <a:lnTo>
                    <a:pt x="305" y="375"/>
                  </a:lnTo>
                  <a:lnTo>
                    <a:pt x="303" y="384"/>
                  </a:lnTo>
                  <a:lnTo>
                    <a:pt x="299" y="394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89" y="406"/>
                  </a:lnTo>
                  <a:lnTo>
                    <a:pt x="281" y="417"/>
                  </a:lnTo>
                  <a:lnTo>
                    <a:pt x="270" y="425"/>
                  </a:lnTo>
                  <a:lnTo>
                    <a:pt x="259" y="433"/>
                  </a:lnTo>
                  <a:lnTo>
                    <a:pt x="259" y="433"/>
                  </a:lnTo>
                  <a:lnTo>
                    <a:pt x="237" y="446"/>
                  </a:lnTo>
                  <a:lnTo>
                    <a:pt x="216" y="460"/>
                  </a:lnTo>
                  <a:lnTo>
                    <a:pt x="195" y="476"/>
                  </a:lnTo>
                  <a:lnTo>
                    <a:pt x="175" y="492"/>
                  </a:lnTo>
                  <a:lnTo>
                    <a:pt x="156" y="508"/>
                  </a:lnTo>
                  <a:lnTo>
                    <a:pt x="138" y="527"/>
                  </a:lnTo>
                  <a:lnTo>
                    <a:pt x="119" y="545"/>
                  </a:lnTo>
                  <a:lnTo>
                    <a:pt x="103" y="564"/>
                  </a:lnTo>
                  <a:lnTo>
                    <a:pt x="103" y="564"/>
                  </a:lnTo>
                  <a:lnTo>
                    <a:pt x="91" y="579"/>
                  </a:lnTo>
                  <a:lnTo>
                    <a:pt x="83" y="594"/>
                  </a:lnTo>
                  <a:lnTo>
                    <a:pt x="78" y="606"/>
                  </a:lnTo>
                  <a:lnTo>
                    <a:pt x="76" y="619"/>
                  </a:lnTo>
                  <a:lnTo>
                    <a:pt x="76" y="632"/>
                  </a:lnTo>
                  <a:lnTo>
                    <a:pt x="78" y="646"/>
                  </a:lnTo>
                  <a:lnTo>
                    <a:pt x="83" y="662"/>
                  </a:lnTo>
                  <a:lnTo>
                    <a:pt x="91" y="680"/>
                  </a:lnTo>
                  <a:lnTo>
                    <a:pt x="91" y="680"/>
                  </a:lnTo>
                  <a:lnTo>
                    <a:pt x="94" y="686"/>
                  </a:lnTo>
                  <a:lnTo>
                    <a:pt x="98" y="691"/>
                  </a:lnTo>
                  <a:lnTo>
                    <a:pt x="110" y="703"/>
                  </a:lnTo>
                  <a:lnTo>
                    <a:pt x="110" y="703"/>
                  </a:lnTo>
                  <a:lnTo>
                    <a:pt x="114" y="710"/>
                  </a:lnTo>
                  <a:lnTo>
                    <a:pt x="116" y="718"/>
                  </a:lnTo>
                  <a:lnTo>
                    <a:pt x="114" y="726"/>
                  </a:lnTo>
                  <a:lnTo>
                    <a:pt x="111" y="734"/>
                  </a:lnTo>
                  <a:lnTo>
                    <a:pt x="111" y="734"/>
                  </a:lnTo>
                  <a:lnTo>
                    <a:pt x="110" y="737"/>
                  </a:lnTo>
                  <a:lnTo>
                    <a:pt x="105" y="740"/>
                  </a:lnTo>
                  <a:lnTo>
                    <a:pt x="100" y="740"/>
                  </a:lnTo>
                  <a:lnTo>
                    <a:pt x="95" y="738"/>
                  </a:lnTo>
                  <a:lnTo>
                    <a:pt x="95" y="738"/>
                  </a:lnTo>
                  <a:lnTo>
                    <a:pt x="84" y="734"/>
                  </a:lnTo>
                  <a:lnTo>
                    <a:pt x="76" y="730"/>
                  </a:lnTo>
                  <a:lnTo>
                    <a:pt x="68" y="730"/>
                  </a:lnTo>
                  <a:lnTo>
                    <a:pt x="60" y="734"/>
                  </a:lnTo>
                  <a:lnTo>
                    <a:pt x="56" y="738"/>
                  </a:lnTo>
                  <a:lnTo>
                    <a:pt x="49" y="745"/>
                  </a:lnTo>
                  <a:lnTo>
                    <a:pt x="46" y="754"/>
                  </a:lnTo>
                  <a:lnTo>
                    <a:pt x="41" y="764"/>
                  </a:lnTo>
                  <a:lnTo>
                    <a:pt x="41" y="764"/>
                  </a:lnTo>
                  <a:lnTo>
                    <a:pt x="38" y="773"/>
                  </a:lnTo>
                  <a:lnTo>
                    <a:pt x="32" y="781"/>
                  </a:lnTo>
                  <a:lnTo>
                    <a:pt x="19" y="799"/>
                  </a:lnTo>
                  <a:lnTo>
                    <a:pt x="19" y="799"/>
                  </a:lnTo>
                  <a:lnTo>
                    <a:pt x="5" y="822"/>
                  </a:lnTo>
                  <a:lnTo>
                    <a:pt x="0" y="832"/>
                  </a:lnTo>
                  <a:lnTo>
                    <a:pt x="0" y="838"/>
                  </a:lnTo>
                  <a:lnTo>
                    <a:pt x="3" y="846"/>
                  </a:lnTo>
                  <a:lnTo>
                    <a:pt x="8" y="853"/>
                  </a:lnTo>
                  <a:lnTo>
                    <a:pt x="17" y="861"/>
                  </a:lnTo>
                  <a:lnTo>
                    <a:pt x="32" y="870"/>
                  </a:lnTo>
                  <a:lnTo>
                    <a:pt x="32" y="870"/>
                  </a:lnTo>
                  <a:lnTo>
                    <a:pt x="62" y="896"/>
                  </a:lnTo>
                  <a:lnTo>
                    <a:pt x="78" y="907"/>
                  </a:lnTo>
                  <a:lnTo>
                    <a:pt x="94" y="918"/>
                  </a:lnTo>
                  <a:lnTo>
                    <a:pt x="111" y="926"/>
                  </a:lnTo>
                  <a:lnTo>
                    <a:pt x="121" y="927"/>
                  </a:lnTo>
                  <a:lnTo>
                    <a:pt x="130" y="929"/>
                  </a:lnTo>
                  <a:lnTo>
                    <a:pt x="141" y="929"/>
                  </a:lnTo>
                  <a:lnTo>
                    <a:pt x="151" y="927"/>
                  </a:lnTo>
                  <a:lnTo>
                    <a:pt x="162" y="924"/>
                  </a:lnTo>
                  <a:lnTo>
                    <a:pt x="173" y="919"/>
                  </a:lnTo>
                  <a:lnTo>
                    <a:pt x="173" y="919"/>
                  </a:lnTo>
                  <a:lnTo>
                    <a:pt x="181" y="919"/>
                  </a:lnTo>
                  <a:lnTo>
                    <a:pt x="184" y="919"/>
                  </a:lnTo>
                  <a:lnTo>
                    <a:pt x="186" y="921"/>
                  </a:lnTo>
                  <a:lnTo>
                    <a:pt x="186" y="921"/>
                  </a:lnTo>
                  <a:lnTo>
                    <a:pt x="197" y="929"/>
                  </a:lnTo>
                  <a:lnTo>
                    <a:pt x="208" y="935"/>
                  </a:lnTo>
                  <a:lnTo>
                    <a:pt x="221" y="938"/>
                  </a:lnTo>
                  <a:lnTo>
                    <a:pt x="232" y="940"/>
                  </a:lnTo>
                  <a:lnTo>
                    <a:pt x="257" y="942"/>
                  </a:lnTo>
                  <a:lnTo>
                    <a:pt x="283" y="943"/>
                  </a:lnTo>
                  <a:lnTo>
                    <a:pt x="283" y="943"/>
                  </a:lnTo>
                  <a:lnTo>
                    <a:pt x="311" y="948"/>
                  </a:lnTo>
                  <a:lnTo>
                    <a:pt x="340" y="954"/>
                  </a:lnTo>
                  <a:lnTo>
                    <a:pt x="354" y="956"/>
                  </a:lnTo>
                  <a:lnTo>
                    <a:pt x="370" y="957"/>
                  </a:lnTo>
                  <a:lnTo>
                    <a:pt x="384" y="956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7" y="951"/>
                  </a:lnTo>
                  <a:lnTo>
                    <a:pt x="413" y="950"/>
                  </a:lnTo>
                  <a:lnTo>
                    <a:pt x="418" y="951"/>
                  </a:lnTo>
                  <a:lnTo>
                    <a:pt x="424" y="953"/>
                  </a:lnTo>
                  <a:lnTo>
                    <a:pt x="435" y="959"/>
                  </a:lnTo>
                  <a:lnTo>
                    <a:pt x="446" y="967"/>
                  </a:lnTo>
                  <a:lnTo>
                    <a:pt x="446" y="967"/>
                  </a:lnTo>
                  <a:lnTo>
                    <a:pt x="462" y="981"/>
                  </a:lnTo>
                  <a:lnTo>
                    <a:pt x="480" y="996"/>
                  </a:lnTo>
                  <a:lnTo>
                    <a:pt x="480" y="996"/>
                  </a:lnTo>
                  <a:lnTo>
                    <a:pt x="489" y="1000"/>
                  </a:lnTo>
                  <a:lnTo>
                    <a:pt x="494" y="1002"/>
                  </a:lnTo>
                  <a:lnTo>
                    <a:pt x="497" y="1002"/>
                  </a:lnTo>
                  <a:lnTo>
                    <a:pt x="502" y="1002"/>
                  </a:lnTo>
                  <a:lnTo>
                    <a:pt x="507" y="1000"/>
                  </a:lnTo>
                  <a:lnTo>
                    <a:pt x="510" y="997"/>
                  </a:lnTo>
                  <a:lnTo>
                    <a:pt x="513" y="994"/>
                  </a:lnTo>
                  <a:lnTo>
                    <a:pt x="513" y="994"/>
                  </a:lnTo>
                  <a:lnTo>
                    <a:pt x="519" y="984"/>
                  </a:lnTo>
                  <a:lnTo>
                    <a:pt x="527" y="978"/>
                  </a:lnTo>
                  <a:lnTo>
                    <a:pt x="534" y="972"/>
                  </a:lnTo>
                  <a:lnTo>
                    <a:pt x="542" y="967"/>
                  </a:lnTo>
                  <a:lnTo>
                    <a:pt x="558" y="959"/>
                  </a:lnTo>
                  <a:lnTo>
                    <a:pt x="575" y="953"/>
                  </a:lnTo>
                  <a:lnTo>
                    <a:pt x="594" y="950"/>
                  </a:lnTo>
                  <a:lnTo>
                    <a:pt x="612" y="948"/>
                  </a:lnTo>
                  <a:lnTo>
                    <a:pt x="648" y="946"/>
                  </a:lnTo>
                  <a:lnTo>
                    <a:pt x="648" y="946"/>
                  </a:lnTo>
                  <a:lnTo>
                    <a:pt x="670" y="943"/>
                  </a:lnTo>
                  <a:lnTo>
                    <a:pt x="680" y="942"/>
                  </a:lnTo>
                  <a:lnTo>
                    <a:pt x="689" y="938"/>
                  </a:lnTo>
                  <a:lnTo>
                    <a:pt x="697" y="934"/>
                  </a:lnTo>
                  <a:lnTo>
                    <a:pt x="705" y="927"/>
                  </a:lnTo>
                  <a:lnTo>
                    <a:pt x="715" y="921"/>
                  </a:lnTo>
                  <a:lnTo>
                    <a:pt x="721" y="913"/>
                  </a:lnTo>
                  <a:lnTo>
                    <a:pt x="721" y="913"/>
                  </a:lnTo>
                  <a:lnTo>
                    <a:pt x="734" y="900"/>
                  </a:lnTo>
                  <a:lnTo>
                    <a:pt x="748" y="889"/>
                  </a:lnTo>
                  <a:lnTo>
                    <a:pt x="762" y="880"/>
                  </a:lnTo>
                  <a:lnTo>
                    <a:pt x="778" y="872"/>
                  </a:lnTo>
                  <a:lnTo>
                    <a:pt x="794" y="865"/>
                  </a:lnTo>
                  <a:lnTo>
                    <a:pt x="810" y="859"/>
                  </a:lnTo>
                  <a:lnTo>
                    <a:pt x="828" y="854"/>
                  </a:lnTo>
                  <a:lnTo>
                    <a:pt x="845" y="851"/>
                  </a:lnTo>
                  <a:lnTo>
                    <a:pt x="845" y="851"/>
                  </a:lnTo>
                  <a:lnTo>
                    <a:pt x="848" y="849"/>
                  </a:lnTo>
                  <a:lnTo>
                    <a:pt x="848" y="849"/>
                  </a:lnTo>
                  <a:lnTo>
                    <a:pt x="886" y="845"/>
                  </a:lnTo>
                  <a:lnTo>
                    <a:pt x="905" y="843"/>
                  </a:lnTo>
                  <a:lnTo>
                    <a:pt x="925" y="838"/>
                  </a:lnTo>
                  <a:lnTo>
                    <a:pt x="925" y="838"/>
                  </a:lnTo>
                  <a:lnTo>
                    <a:pt x="940" y="837"/>
                  </a:lnTo>
                  <a:lnTo>
                    <a:pt x="955" y="835"/>
                  </a:lnTo>
                  <a:lnTo>
                    <a:pt x="969" y="837"/>
                  </a:lnTo>
                  <a:lnTo>
                    <a:pt x="982" y="840"/>
                  </a:lnTo>
                  <a:lnTo>
                    <a:pt x="993" y="846"/>
                  </a:lnTo>
                  <a:lnTo>
                    <a:pt x="1004" y="854"/>
                  </a:lnTo>
                  <a:lnTo>
                    <a:pt x="1013" y="865"/>
                  </a:lnTo>
                  <a:lnTo>
                    <a:pt x="1023" y="878"/>
                  </a:lnTo>
                  <a:lnTo>
                    <a:pt x="1023" y="878"/>
                  </a:lnTo>
                  <a:lnTo>
                    <a:pt x="1029" y="888"/>
                  </a:lnTo>
                  <a:lnTo>
                    <a:pt x="1039" y="897"/>
                  </a:lnTo>
                  <a:lnTo>
                    <a:pt x="1047" y="903"/>
                  </a:lnTo>
                  <a:lnTo>
                    <a:pt x="1056" y="908"/>
                  </a:lnTo>
                  <a:lnTo>
                    <a:pt x="1067" y="911"/>
                  </a:lnTo>
                  <a:lnTo>
                    <a:pt x="1077" y="913"/>
                  </a:lnTo>
                  <a:lnTo>
                    <a:pt x="1088" y="915"/>
                  </a:lnTo>
                  <a:lnTo>
                    <a:pt x="1101" y="913"/>
                  </a:lnTo>
                  <a:lnTo>
                    <a:pt x="1101" y="913"/>
                  </a:lnTo>
                  <a:lnTo>
                    <a:pt x="1121" y="913"/>
                  </a:lnTo>
                  <a:lnTo>
                    <a:pt x="1131" y="913"/>
                  </a:lnTo>
                  <a:lnTo>
                    <a:pt x="1142" y="913"/>
                  </a:lnTo>
                  <a:lnTo>
                    <a:pt x="1152" y="916"/>
                  </a:lnTo>
                  <a:lnTo>
                    <a:pt x="1161" y="919"/>
                  </a:lnTo>
                  <a:lnTo>
                    <a:pt x="1169" y="924"/>
                  </a:lnTo>
                  <a:lnTo>
                    <a:pt x="1177" y="932"/>
                  </a:lnTo>
                  <a:lnTo>
                    <a:pt x="1177" y="932"/>
                  </a:lnTo>
                  <a:lnTo>
                    <a:pt x="1182" y="935"/>
                  </a:lnTo>
                  <a:lnTo>
                    <a:pt x="1185" y="937"/>
                  </a:lnTo>
                  <a:lnTo>
                    <a:pt x="1195" y="938"/>
                  </a:lnTo>
                  <a:lnTo>
                    <a:pt x="1195" y="938"/>
                  </a:lnTo>
                  <a:lnTo>
                    <a:pt x="1207" y="938"/>
                  </a:lnTo>
                  <a:lnTo>
                    <a:pt x="1218" y="942"/>
                  </a:lnTo>
                  <a:lnTo>
                    <a:pt x="1226" y="946"/>
                  </a:lnTo>
                  <a:lnTo>
                    <a:pt x="1234" y="953"/>
                  </a:lnTo>
                  <a:lnTo>
                    <a:pt x="1241" y="961"/>
                  </a:lnTo>
                  <a:lnTo>
                    <a:pt x="1245" y="969"/>
                  </a:lnTo>
                  <a:lnTo>
                    <a:pt x="1249" y="978"/>
                  </a:lnTo>
                  <a:lnTo>
                    <a:pt x="1250" y="988"/>
                  </a:lnTo>
                  <a:lnTo>
                    <a:pt x="1250" y="988"/>
                  </a:lnTo>
                  <a:lnTo>
                    <a:pt x="1253" y="1008"/>
                  </a:lnTo>
                  <a:lnTo>
                    <a:pt x="1258" y="1026"/>
                  </a:lnTo>
                  <a:lnTo>
                    <a:pt x="1264" y="1043"/>
                  </a:lnTo>
                  <a:lnTo>
                    <a:pt x="1272" y="1059"/>
                  </a:lnTo>
                  <a:lnTo>
                    <a:pt x="1284" y="1073"/>
                  </a:lnTo>
                  <a:lnTo>
                    <a:pt x="1295" y="1086"/>
                  </a:lnTo>
                  <a:lnTo>
                    <a:pt x="1309" y="1099"/>
                  </a:lnTo>
                  <a:lnTo>
                    <a:pt x="1325" y="1110"/>
                  </a:lnTo>
                  <a:lnTo>
                    <a:pt x="1325" y="1110"/>
                  </a:lnTo>
                  <a:lnTo>
                    <a:pt x="1330" y="1115"/>
                  </a:lnTo>
                  <a:lnTo>
                    <a:pt x="1334" y="1121"/>
                  </a:lnTo>
                  <a:lnTo>
                    <a:pt x="1336" y="1127"/>
                  </a:lnTo>
                  <a:lnTo>
                    <a:pt x="1336" y="1134"/>
                  </a:lnTo>
                  <a:lnTo>
                    <a:pt x="1336" y="1134"/>
                  </a:lnTo>
                  <a:lnTo>
                    <a:pt x="1336" y="1148"/>
                  </a:lnTo>
                  <a:lnTo>
                    <a:pt x="1339" y="1158"/>
                  </a:lnTo>
                  <a:lnTo>
                    <a:pt x="1344" y="1167"/>
                  </a:lnTo>
                  <a:lnTo>
                    <a:pt x="1350" y="1173"/>
                  </a:lnTo>
                  <a:lnTo>
                    <a:pt x="1358" y="1180"/>
                  </a:lnTo>
                  <a:lnTo>
                    <a:pt x="1368" y="1185"/>
                  </a:lnTo>
                  <a:lnTo>
                    <a:pt x="1387" y="1193"/>
                  </a:lnTo>
                  <a:lnTo>
                    <a:pt x="1387" y="1193"/>
                  </a:lnTo>
                  <a:lnTo>
                    <a:pt x="1395" y="1197"/>
                  </a:lnTo>
                  <a:lnTo>
                    <a:pt x="1403" y="1202"/>
                  </a:lnTo>
                  <a:lnTo>
                    <a:pt x="1409" y="1207"/>
                  </a:lnTo>
                  <a:lnTo>
                    <a:pt x="1414" y="1213"/>
                  </a:lnTo>
                  <a:lnTo>
                    <a:pt x="1417" y="1220"/>
                  </a:lnTo>
                  <a:lnTo>
                    <a:pt x="1420" y="1227"/>
                  </a:lnTo>
                  <a:lnTo>
                    <a:pt x="1422" y="1235"/>
                  </a:lnTo>
                  <a:lnTo>
                    <a:pt x="1423" y="1243"/>
                  </a:lnTo>
                  <a:lnTo>
                    <a:pt x="1423" y="1243"/>
                  </a:lnTo>
                  <a:lnTo>
                    <a:pt x="1423" y="1259"/>
                  </a:lnTo>
                  <a:lnTo>
                    <a:pt x="1425" y="1266"/>
                  </a:lnTo>
                  <a:lnTo>
                    <a:pt x="1428" y="1274"/>
                  </a:lnTo>
                  <a:lnTo>
                    <a:pt x="1431" y="1278"/>
                  </a:lnTo>
                  <a:lnTo>
                    <a:pt x="1436" y="1285"/>
                  </a:lnTo>
                  <a:lnTo>
                    <a:pt x="1441" y="1289"/>
                  </a:lnTo>
                  <a:lnTo>
                    <a:pt x="1447" y="1294"/>
                  </a:lnTo>
                  <a:lnTo>
                    <a:pt x="1447" y="1294"/>
                  </a:lnTo>
                  <a:lnTo>
                    <a:pt x="1453" y="1299"/>
                  </a:lnTo>
                  <a:lnTo>
                    <a:pt x="1455" y="1304"/>
                  </a:lnTo>
                  <a:lnTo>
                    <a:pt x="1455" y="1310"/>
                  </a:lnTo>
                  <a:lnTo>
                    <a:pt x="1455" y="1316"/>
                  </a:lnTo>
                  <a:lnTo>
                    <a:pt x="1455" y="1316"/>
                  </a:lnTo>
                  <a:lnTo>
                    <a:pt x="1453" y="1320"/>
                  </a:lnTo>
                  <a:lnTo>
                    <a:pt x="1453" y="1323"/>
                  </a:lnTo>
                  <a:lnTo>
                    <a:pt x="1449" y="1324"/>
                  </a:lnTo>
                  <a:lnTo>
                    <a:pt x="1444" y="1324"/>
                  </a:lnTo>
                  <a:lnTo>
                    <a:pt x="1439" y="1326"/>
                  </a:lnTo>
                  <a:lnTo>
                    <a:pt x="1439" y="1326"/>
                  </a:lnTo>
                  <a:lnTo>
                    <a:pt x="1425" y="1331"/>
                  </a:lnTo>
                  <a:lnTo>
                    <a:pt x="1412" y="1332"/>
                  </a:lnTo>
                  <a:lnTo>
                    <a:pt x="1401" y="1332"/>
                  </a:lnTo>
                  <a:lnTo>
                    <a:pt x="1388" y="1329"/>
                  </a:lnTo>
                  <a:lnTo>
                    <a:pt x="1377" y="1328"/>
                  </a:lnTo>
                  <a:lnTo>
                    <a:pt x="1365" y="1323"/>
                  </a:lnTo>
                  <a:lnTo>
                    <a:pt x="1341" y="1313"/>
                  </a:lnTo>
                  <a:lnTo>
                    <a:pt x="1341" y="1313"/>
                  </a:lnTo>
                  <a:lnTo>
                    <a:pt x="1333" y="1310"/>
                  </a:lnTo>
                  <a:lnTo>
                    <a:pt x="1323" y="1307"/>
                  </a:lnTo>
                  <a:lnTo>
                    <a:pt x="1318" y="1307"/>
                  </a:lnTo>
                  <a:lnTo>
                    <a:pt x="1315" y="1307"/>
                  </a:lnTo>
                  <a:lnTo>
                    <a:pt x="1311" y="1310"/>
                  </a:lnTo>
                  <a:lnTo>
                    <a:pt x="1306" y="1313"/>
                  </a:lnTo>
                  <a:lnTo>
                    <a:pt x="1306" y="1313"/>
                  </a:lnTo>
                  <a:lnTo>
                    <a:pt x="1301" y="1320"/>
                  </a:lnTo>
                  <a:lnTo>
                    <a:pt x="1295" y="1323"/>
                  </a:lnTo>
                  <a:lnTo>
                    <a:pt x="1290" y="1324"/>
                  </a:lnTo>
                  <a:lnTo>
                    <a:pt x="1285" y="1323"/>
                  </a:lnTo>
                  <a:lnTo>
                    <a:pt x="1282" y="1321"/>
                  </a:lnTo>
                  <a:lnTo>
                    <a:pt x="1277" y="1318"/>
                  </a:lnTo>
                  <a:lnTo>
                    <a:pt x="1271" y="1307"/>
                  </a:lnTo>
                  <a:lnTo>
                    <a:pt x="1271" y="1307"/>
                  </a:lnTo>
                  <a:lnTo>
                    <a:pt x="1268" y="1302"/>
                  </a:lnTo>
                  <a:lnTo>
                    <a:pt x="1264" y="1299"/>
                  </a:lnTo>
                  <a:lnTo>
                    <a:pt x="1261" y="1297"/>
                  </a:lnTo>
                  <a:lnTo>
                    <a:pt x="1258" y="1297"/>
                  </a:lnTo>
                  <a:lnTo>
                    <a:pt x="1253" y="1302"/>
                  </a:lnTo>
                  <a:lnTo>
                    <a:pt x="1249" y="1308"/>
                  </a:lnTo>
                  <a:lnTo>
                    <a:pt x="1249" y="1308"/>
                  </a:lnTo>
                  <a:lnTo>
                    <a:pt x="1245" y="1315"/>
                  </a:lnTo>
                  <a:lnTo>
                    <a:pt x="1245" y="1323"/>
                  </a:lnTo>
                  <a:lnTo>
                    <a:pt x="1250" y="1335"/>
                  </a:lnTo>
                  <a:lnTo>
                    <a:pt x="1250" y="1335"/>
                  </a:lnTo>
                  <a:lnTo>
                    <a:pt x="1253" y="1350"/>
                  </a:lnTo>
                  <a:lnTo>
                    <a:pt x="1255" y="1364"/>
                  </a:lnTo>
                  <a:lnTo>
                    <a:pt x="1255" y="1377"/>
                  </a:lnTo>
                  <a:lnTo>
                    <a:pt x="1252" y="1389"/>
                  </a:lnTo>
                  <a:lnTo>
                    <a:pt x="1247" y="1401"/>
                  </a:lnTo>
                  <a:lnTo>
                    <a:pt x="1239" y="1412"/>
                  </a:lnTo>
                  <a:lnTo>
                    <a:pt x="1230" y="1423"/>
                  </a:lnTo>
                  <a:lnTo>
                    <a:pt x="1218" y="1432"/>
                  </a:lnTo>
                  <a:lnTo>
                    <a:pt x="1218" y="1432"/>
                  </a:lnTo>
                  <a:lnTo>
                    <a:pt x="1210" y="1440"/>
                  </a:lnTo>
                  <a:lnTo>
                    <a:pt x="1203" y="1451"/>
                  </a:lnTo>
                  <a:lnTo>
                    <a:pt x="1198" y="1463"/>
                  </a:lnTo>
                  <a:lnTo>
                    <a:pt x="1195" y="1475"/>
                  </a:lnTo>
                  <a:lnTo>
                    <a:pt x="1195" y="1475"/>
                  </a:lnTo>
                  <a:lnTo>
                    <a:pt x="1193" y="1485"/>
                  </a:lnTo>
                  <a:lnTo>
                    <a:pt x="1190" y="1493"/>
                  </a:lnTo>
                  <a:lnTo>
                    <a:pt x="1187" y="1501"/>
                  </a:lnTo>
                  <a:lnTo>
                    <a:pt x="1182" y="1509"/>
                  </a:lnTo>
                  <a:lnTo>
                    <a:pt x="1176" y="1515"/>
                  </a:lnTo>
                  <a:lnTo>
                    <a:pt x="1168" y="1518"/>
                  </a:lnTo>
                  <a:lnTo>
                    <a:pt x="1160" y="1523"/>
                  </a:lnTo>
                  <a:lnTo>
                    <a:pt x="1150" y="1524"/>
                  </a:lnTo>
                  <a:lnTo>
                    <a:pt x="1150" y="1524"/>
                  </a:lnTo>
                  <a:lnTo>
                    <a:pt x="1163" y="1534"/>
                  </a:lnTo>
                  <a:lnTo>
                    <a:pt x="1174" y="1542"/>
                  </a:lnTo>
                  <a:lnTo>
                    <a:pt x="1183" y="1548"/>
                  </a:lnTo>
                  <a:lnTo>
                    <a:pt x="1193" y="1551"/>
                  </a:lnTo>
                  <a:lnTo>
                    <a:pt x="1203" y="1551"/>
                  </a:lnTo>
                  <a:lnTo>
                    <a:pt x="1212" y="1550"/>
                  </a:lnTo>
                  <a:lnTo>
                    <a:pt x="1223" y="1547"/>
                  </a:lnTo>
                  <a:lnTo>
                    <a:pt x="1234" y="1542"/>
                  </a:lnTo>
                  <a:lnTo>
                    <a:pt x="1234" y="1542"/>
                  </a:lnTo>
                  <a:lnTo>
                    <a:pt x="1237" y="1540"/>
                  </a:lnTo>
                  <a:lnTo>
                    <a:pt x="1237" y="1540"/>
                  </a:lnTo>
                  <a:lnTo>
                    <a:pt x="1252" y="1532"/>
                  </a:lnTo>
                  <a:lnTo>
                    <a:pt x="1252" y="1532"/>
                  </a:lnTo>
                  <a:lnTo>
                    <a:pt x="1269" y="1524"/>
                  </a:lnTo>
                  <a:lnTo>
                    <a:pt x="1269" y="1524"/>
                  </a:lnTo>
                  <a:lnTo>
                    <a:pt x="1290" y="1518"/>
                  </a:lnTo>
                  <a:lnTo>
                    <a:pt x="1311" y="1515"/>
                  </a:lnTo>
                  <a:lnTo>
                    <a:pt x="1331" y="1513"/>
                  </a:lnTo>
                  <a:lnTo>
                    <a:pt x="1353" y="1513"/>
                  </a:lnTo>
                  <a:lnTo>
                    <a:pt x="1353" y="1513"/>
                  </a:lnTo>
                  <a:lnTo>
                    <a:pt x="1361" y="1515"/>
                  </a:lnTo>
                  <a:lnTo>
                    <a:pt x="1371" y="1517"/>
                  </a:lnTo>
                  <a:lnTo>
                    <a:pt x="1377" y="1520"/>
                  </a:lnTo>
                  <a:lnTo>
                    <a:pt x="1384" y="1523"/>
                  </a:lnTo>
                  <a:lnTo>
                    <a:pt x="1390" y="1529"/>
                  </a:lnTo>
                  <a:lnTo>
                    <a:pt x="1395" y="1536"/>
                  </a:lnTo>
                  <a:lnTo>
                    <a:pt x="1401" y="1550"/>
                  </a:lnTo>
                  <a:lnTo>
                    <a:pt x="1401" y="1550"/>
                  </a:lnTo>
                  <a:lnTo>
                    <a:pt x="1398" y="1532"/>
                  </a:lnTo>
                  <a:lnTo>
                    <a:pt x="1392" y="1517"/>
                  </a:lnTo>
                  <a:lnTo>
                    <a:pt x="1384" y="1504"/>
                  </a:lnTo>
                  <a:lnTo>
                    <a:pt x="1372" y="1494"/>
                  </a:lnTo>
                  <a:lnTo>
                    <a:pt x="1372" y="1494"/>
                  </a:lnTo>
                  <a:lnTo>
                    <a:pt x="1369" y="1490"/>
                  </a:lnTo>
                  <a:lnTo>
                    <a:pt x="1368" y="1486"/>
                  </a:lnTo>
                  <a:lnTo>
                    <a:pt x="1368" y="1482"/>
                  </a:lnTo>
                  <a:lnTo>
                    <a:pt x="1369" y="1477"/>
                  </a:lnTo>
                  <a:lnTo>
                    <a:pt x="1369" y="1477"/>
                  </a:lnTo>
                  <a:lnTo>
                    <a:pt x="1374" y="1470"/>
                  </a:lnTo>
                  <a:lnTo>
                    <a:pt x="1376" y="1470"/>
                  </a:lnTo>
                  <a:lnTo>
                    <a:pt x="1377" y="1470"/>
                  </a:lnTo>
                  <a:lnTo>
                    <a:pt x="1377" y="1470"/>
                  </a:lnTo>
                  <a:lnTo>
                    <a:pt x="1379" y="1469"/>
                  </a:lnTo>
                  <a:lnTo>
                    <a:pt x="1382" y="1467"/>
                  </a:lnTo>
                  <a:lnTo>
                    <a:pt x="1385" y="1469"/>
                  </a:lnTo>
                  <a:lnTo>
                    <a:pt x="1390" y="1475"/>
                  </a:lnTo>
                  <a:lnTo>
                    <a:pt x="1390" y="1475"/>
                  </a:lnTo>
                  <a:lnTo>
                    <a:pt x="1398" y="1480"/>
                  </a:lnTo>
                  <a:lnTo>
                    <a:pt x="1406" y="1482"/>
                  </a:lnTo>
                  <a:lnTo>
                    <a:pt x="1412" y="1482"/>
                  </a:lnTo>
                  <a:lnTo>
                    <a:pt x="1420" y="1478"/>
                  </a:lnTo>
                  <a:lnTo>
                    <a:pt x="1420" y="1478"/>
                  </a:lnTo>
                  <a:lnTo>
                    <a:pt x="1434" y="1470"/>
                  </a:lnTo>
                  <a:lnTo>
                    <a:pt x="1434" y="1470"/>
                  </a:lnTo>
                  <a:lnTo>
                    <a:pt x="1455" y="1456"/>
                  </a:lnTo>
                  <a:lnTo>
                    <a:pt x="1474" y="1439"/>
                  </a:lnTo>
                  <a:lnTo>
                    <a:pt x="1492" y="1421"/>
                  </a:lnTo>
                  <a:lnTo>
                    <a:pt x="1508" y="1404"/>
                  </a:lnTo>
                  <a:lnTo>
                    <a:pt x="1523" y="1383"/>
                  </a:lnTo>
                  <a:lnTo>
                    <a:pt x="1536" y="1362"/>
                  </a:lnTo>
                  <a:lnTo>
                    <a:pt x="1547" y="1340"/>
                  </a:lnTo>
                  <a:lnTo>
                    <a:pt x="1557" y="1316"/>
                  </a:lnTo>
                  <a:lnTo>
                    <a:pt x="1557" y="1316"/>
                  </a:lnTo>
                  <a:lnTo>
                    <a:pt x="1563" y="1302"/>
                  </a:lnTo>
                  <a:lnTo>
                    <a:pt x="1571" y="1291"/>
                  </a:lnTo>
                  <a:lnTo>
                    <a:pt x="1581" y="1281"/>
                  </a:lnTo>
                  <a:lnTo>
                    <a:pt x="1590" y="1274"/>
                  </a:lnTo>
                  <a:lnTo>
                    <a:pt x="1590" y="1274"/>
                  </a:lnTo>
                  <a:lnTo>
                    <a:pt x="1600" y="1270"/>
                  </a:lnTo>
                  <a:lnTo>
                    <a:pt x="1612" y="1269"/>
                  </a:lnTo>
                  <a:lnTo>
                    <a:pt x="1623" y="1267"/>
                  </a:lnTo>
                  <a:lnTo>
                    <a:pt x="1636" y="1269"/>
                  </a:lnTo>
                  <a:lnTo>
                    <a:pt x="1636" y="1269"/>
                  </a:lnTo>
                  <a:lnTo>
                    <a:pt x="1646" y="1269"/>
                  </a:lnTo>
                  <a:lnTo>
                    <a:pt x="1654" y="1269"/>
                  </a:lnTo>
                  <a:lnTo>
                    <a:pt x="1662" y="1267"/>
                  </a:lnTo>
                  <a:lnTo>
                    <a:pt x="1668" y="1264"/>
                  </a:lnTo>
                  <a:lnTo>
                    <a:pt x="1668" y="1264"/>
                  </a:lnTo>
                  <a:lnTo>
                    <a:pt x="1676" y="1259"/>
                  </a:lnTo>
                  <a:lnTo>
                    <a:pt x="1682" y="1253"/>
                  </a:lnTo>
                  <a:lnTo>
                    <a:pt x="1682" y="1253"/>
                  </a:lnTo>
                  <a:lnTo>
                    <a:pt x="1684" y="1250"/>
                  </a:lnTo>
                  <a:lnTo>
                    <a:pt x="1684" y="1250"/>
                  </a:lnTo>
                  <a:lnTo>
                    <a:pt x="1689" y="1251"/>
                  </a:lnTo>
                  <a:lnTo>
                    <a:pt x="1689" y="1251"/>
                  </a:lnTo>
                  <a:lnTo>
                    <a:pt x="1697" y="1258"/>
                  </a:lnTo>
                  <a:lnTo>
                    <a:pt x="1704" y="1261"/>
                  </a:lnTo>
                  <a:lnTo>
                    <a:pt x="1712" y="1264"/>
                  </a:lnTo>
                  <a:lnTo>
                    <a:pt x="1720" y="1264"/>
                  </a:lnTo>
                  <a:lnTo>
                    <a:pt x="1728" y="1264"/>
                  </a:lnTo>
                  <a:lnTo>
                    <a:pt x="1736" y="1262"/>
                  </a:lnTo>
                  <a:lnTo>
                    <a:pt x="1743" y="1261"/>
                  </a:lnTo>
                  <a:lnTo>
                    <a:pt x="1751" y="1256"/>
                  </a:lnTo>
                  <a:lnTo>
                    <a:pt x="1751" y="1256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8" y="1248"/>
                  </a:lnTo>
                  <a:lnTo>
                    <a:pt x="1771" y="1251"/>
                  </a:lnTo>
                  <a:lnTo>
                    <a:pt x="1771" y="1251"/>
                  </a:lnTo>
                  <a:lnTo>
                    <a:pt x="1778" y="1258"/>
                  </a:lnTo>
                  <a:lnTo>
                    <a:pt x="1784" y="1262"/>
                  </a:lnTo>
                  <a:lnTo>
                    <a:pt x="1790" y="1267"/>
                  </a:lnTo>
                  <a:lnTo>
                    <a:pt x="1798" y="1270"/>
                  </a:lnTo>
                  <a:lnTo>
                    <a:pt x="1814" y="1275"/>
                  </a:lnTo>
                  <a:lnTo>
                    <a:pt x="1833" y="1277"/>
                  </a:lnTo>
                  <a:lnTo>
                    <a:pt x="1833" y="1277"/>
                  </a:lnTo>
                  <a:lnTo>
                    <a:pt x="1814" y="1281"/>
                  </a:lnTo>
                  <a:lnTo>
                    <a:pt x="1798" y="1285"/>
                  </a:lnTo>
                  <a:lnTo>
                    <a:pt x="1781" y="1285"/>
                  </a:lnTo>
                  <a:lnTo>
                    <a:pt x="1763" y="1285"/>
                  </a:lnTo>
                  <a:lnTo>
                    <a:pt x="1747" y="1283"/>
                  </a:lnTo>
                  <a:lnTo>
                    <a:pt x="1731" y="1278"/>
                  </a:lnTo>
                  <a:lnTo>
                    <a:pt x="1698" y="1269"/>
                  </a:lnTo>
                  <a:lnTo>
                    <a:pt x="1698" y="1269"/>
                  </a:lnTo>
                  <a:lnTo>
                    <a:pt x="1690" y="1267"/>
                  </a:lnTo>
                  <a:lnTo>
                    <a:pt x="1690" y="1267"/>
                  </a:lnTo>
                  <a:lnTo>
                    <a:pt x="1690" y="1270"/>
                  </a:lnTo>
                  <a:lnTo>
                    <a:pt x="1692" y="1272"/>
                  </a:lnTo>
                  <a:lnTo>
                    <a:pt x="1692" y="1272"/>
                  </a:lnTo>
                  <a:lnTo>
                    <a:pt x="1700" y="1281"/>
                  </a:lnTo>
                  <a:lnTo>
                    <a:pt x="1709" y="1288"/>
                  </a:lnTo>
                  <a:lnTo>
                    <a:pt x="1719" y="1293"/>
                  </a:lnTo>
                  <a:lnTo>
                    <a:pt x="1730" y="1296"/>
                  </a:lnTo>
                  <a:lnTo>
                    <a:pt x="1751" y="1301"/>
                  </a:lnTo>
                  <a:lnTo>
                    <a:pt x="1760" y="1304"/>
                  </a:lnTo>
                  <a:lnTo>
                    <a:pt x="1770" y="1310"/>
                  </a:lnTo>
                  <a:lnTo>
                    <a:pt x="1770" y="1310"/>
                  </a:lnTo>
                  <a:lnTo>
                    <a:pt x="1768" y="1313"/>
                  </a:lnTo>
                  <a:lnTo>
                    <a:pt x="1765" y="1316"/>
                  </a:lnTo>
                  <a:lnTo>
                    <a:pt x="1757" y="1321"/>
                  </a:lnTo>
                  <a:lnTo>
                    <a:pt x="1751" y="1324"/>
                  </a:lnTo>
                  <a:lnTo>
                    <a:pt x="1749" y="1328"/>
                  </a:lnTo>
                  <a:lnTo>
                    <a:pt x="1747" y="1331"/>
                  </a:lnTo>
                  <a:lnTo>
                    <a:pt x="1747" y="1331"/>
                  </a:lnTo>
                  <a:lnTo>
                    <a:pt x="1763" y="1334"/>
                  </a:lnTo>
                  <a:lnTo>
                    <a:pt x="1781" y="1337"/>
                  </a:lnTo>
                  <a:lnTo>
                    <a:pt x="1795" y="1343"/>
                  </a:lnTo>
                  <a:lnTo>
                    <a:pt x="1809" y="1353"/>
                  </a:lnTo>
                  <a:lnTo>
                    <a:pt x="1809" y="1353"/>
                  </a:lnTo>
                  <a:lnTo>
                    <a:pt x="1828" y="1364"/>
                  </a:lnTo>
                  <a:lnTo>
                    <a:pt x="1849" y="1370"/>
                  </a:lnTo>
                  <a:lnTo>
                    <a:pt x="1870" y="1375"/>
                  </a:lnTo>
                  <a:lnTo>
                    <a:pt x="1892" y="1378"/>
                  </a:lnTo>
                  <a:lnTo>
                    <a:pt x="1892" y="1378"/>
                  </a:lnTo>
                  <a:lnTo>
                    <a:pt x="1913" y="1378"/>
                  </a:lnTo>
                  <a:lnTo>
                    <a:pt x="1932" y="1377"/>
                  </a:lnTo>
                  <a:lnTo>
                    <a:pt x="1971" y="1372"/>
                  </a:lnTo>
                  <a:lnTo>
                    <a:pt x="1992" y="1372"/>
                  </a:lnTo>
                  <a:lnTo>
                    <a:pt x="2011" y="1374"/>
                  </a:lnTo>
                  <a:lnTo>
                    <a:pt x="2021" y="1375"/>
                  </a:lnTo>
                  <a:lnTo>
                    <a:pt x="2030" y="1378"/>
                  </a:lnTo>
                  <a:lnTo>
                    <a:pt x="2040" y="1383"/>
                  </a:lnTo>
                  <a:lnTo>
                    <a:pt x="2049" y="1389"/>
                  </a:lnTo>
                  <a:lnTo>
                    <a:pt x="2049" y="1389"/>
                  </a:lnTo>
                  <a:lnTo>
                    <a:pt x="2052" y="1389"/>
                  </a:lnTo>
                  <a:lnTo>
                    <a:pt x="2057" y="1389"/>
                  </a:lnTo>
                  <a:lnTo>
                    <a:pt x="2065" y="1386"/>
                  </a:lnTo>
                  <a:lnTo>
                    <a:pt x="2065" y="1386"/>
                  </a:lnTo>
                  <a:lnTo>
                    <a:pt x="2073" y="1386"/>
                  </a:lnTo>
                  <a:lnTo>
                    <a:pt x="2078" y="1389"/>
                  </a:lnTo>
                  <a:lnTo>
                    <a:pt x="2081" y="1394"/>
                  </a:lnTo>
                  <a:lnTo>
                    <a:pt x="2084" y="1399"/>
                  </a:lnTo>
                  <a:lnTo>
                    <a:pt x="2089" y="1412"/>
                  </a:lnTo>
                  <a:lnTo>
                    <a:pt x="2094" y="1415"/>
                  </a:lnTo>
                  <a:lnTo>
                    <a:pt x="2098" y="1418"/>
                  </a:lnTo>
                  <a:lnTo>
                    <a:pt x="2098" y="1418"/>
                  </a:lnTo>
                  <a:lnTo>
                    <a:pt x="2098" y="1421"/>
                  </a:lnTo>
                  <a:lnTo>
                    <a:pt x="2094" y="1424"/>
                  </a:lnTo>
                  <a:lnTo>
                    <a:pt x="2089" y="1431"/>
                  </a:lnTo>
                  <a:lnTo>
                    <a:pt x="2083" y="1434"/>
                  </a:lnTo>
                  <a:lnTo>
                    <a:pt x="2083" y="1434"/>
                  </a:lnTo>
                  <a:lnTo>
                    <a:pt x="2067" y="1442"/>
                  </a:lnTo>
                  <a:lnTo>
                    <a:pt x="2051" y="1448"/>
                  </a:lnTo>
                  <a:lnTo>
                    <a:pt x="2035" y="1453"/>
                  </a:lnTo>
                  <a:lnTo>
                    <a:pt x="2019" y="1456"/>
                  </a:lnTo>
                  <a:lnTo>
                    <a:pt x="2019" y="1456"/>
                  </a:lnTo>
                  <a:lnTo>
                    <a:pt x="2006" y="1459"/>
                  </a:lnTo>
                  <a:lnTo>
                    <a:pt x="1994" y="1463"/>
                  </a:lnTo>
                  <a:lnTo>
                    <a:pt x="1970" y="1474"/>
                  </a:lnTo>
                  <a:lnTo>
                    <a:pt x="1970" y="1474"/>
                  </a:lnTo>
                  <a:lnTo>
                    <a:pt x="1954" y="1483"/>
                  </a:lnTo>
                  <a:lnTo>
                    <a:pt x="1936" y="1493"/>
                  </a:lnTo>
                  <a:lnTo>
                    <a:pt x="1922" y="1505"/>
                  </a:lnTo>
                  <a:lnTo>
                    <a:pt x="1908" y="1518"/>
                  </a:lnTo>
                  <a:lnTo>
                    <a:pt x="1908" y="1518"/>
                  </a:lnTo>
                  <a:lnTo>
                    <a:pt x="1903" y="1523"/>
                  </a:lnTo>
                  <a:lnTo>
                    <a:pt x="1900" y="1529"/>
                  </a:lnTo>
                  <a:lnTo>
                    <a:pt x="1898" y="1536"/>
                  </a:lnTo>
                  <a:lnTo>
                    <a:pt x="1898" y="1540"/>
                  </a:lnTo>
                  <a:lnTo>
                    <a:pt x="1898" y="1540"/>
                  </a:lnTo>
                  <a:lnTo>
                    <a:pt x="1900" y="1544"/>
                  </a:lnTo>
                  <a:lnTo>
                    <a:pt x="1901" y="1547"/>
                  </a:lnTo>
                  <a:lnTo>
                    <a:pt x="1908" y="1548"/>
                  </a:lnTo>
                  <a:lnTo>
                    <a:pt x="1914" y="1548"/>
                  </a:lnTo>
                  <a:lnTo>
                    <a:pt x="1921" y="1548"/>
                  </a:lnTo>
                  <a:lnTo>
                    <a:pt x="1921" y="1548"/>
                  </a:lnTo>
                  <a:lnTo>
                    <a:pt x="1943" y="1548"/>
                  </a:lnTo>
                  <a:lnTo>
                    <a:pt x="1963" y="1550"/>
                  </a:lnTo>
                  <a:lnTo>
                    <a:pt x="1973" y="1553"/>
                  </a:lnTo>
                  <a:lnTo>
                    <a:pt x="1982" y="1556"/>
                  </a:lnTo>
                  <a:lnTo>
                    <a:pt x="1992" y="1563"/>
                  </a:lnTo>
                  <a:lnTo>
                    <a:pt x="2002" y="1567"/>
                  </a:lnTo>
                  <a:lnTo>
                    <a:pt x="2002" y="1567"/>
                  </a:lnTo>
                  <a:lnTo>
                    <a:pt x="2014" y="1575"/>
                  </a:lnTo>
                  <a:lnTo>
                    <a:pt x="2027" y="1582"/>
                  </a:lnTo>
                  <a:lnTo>
                    <a:pt x="2054" y="1590"/>
                  </a:lnTo>
                  <a:lnTo>
                    <a:pt x="2054" y="1590"/>
                  </a:lnTo>
                  <a:lnTo>
                    <a:pt x="2062" y="1593"/>
                  </a:lnTo>
                  <a:lnTo>
                    <a:pt x="2070" y="1598"/>
                  </a:lnTo>
                  <a:lnTo>
                    <a:pt x="2076" y="1602"/>
                  </a:lnTo>
                  <a:lnTo>
                    <a:pt x="2083" y="1609"/>
                  </a:lnTo>
                  <a:lnTo>
                    <a:pt x="2094" y="1623"/>
                  </a:lnTo>
                  <a:lnTo>
                    <a:pt x="2102" y="1637"/>
                  </a:lnTo>
                  <a:lnTo>
                    <a:pt x="2103" y="1647"/>
                  </a:lnTo>
                  <a:lnTo>
                    <a:pt x="2105" y="1655"/>
                  </a:lnTo>
                  <a:lnTo>
                    <a:pt x="2106" y="1663"/>
                  </a:lnTo>
                  <a:lnTo>
                    <a:pt x="2105" y="1671"/>
                  </a:lnTo>
                  <a:lnTo>
                    <a:pt x="2103" y="1679"/>
                  </a:lnTo>
                  <a:lnTo>
                    <a:pt x="2102" y="1686"/>
                  </a:lnTo>
                  <a:lnTo>
                    <a:pt x="2097" y="1693"/>
                  </a:lnTo>
                  <a:lnTo>
                    <a:pt x="2092" y="1699"/>
                  </a:lnTo>
                  <a:lnTo>
                    <a:pt x="2092" y="1699"/>
                  </a:lnTo>
                  <a:lnTo>
                    <a:pt x="2083" y="1710"/>
                  </a:lnTo>
                  <a:lnTo>
                    <a:pt x="2079" y="1718"/>
                  </a:lnTo>
                  <a:lnTo>
                    <a:pt x="2078" y="1725"/>
                  </a:lnTo>
                  <a:lnTo>
                    <a:pt x="2079" y="1731"/>
                  </a:lnTo>
                  <a:lnTo>
                    <a:pt x="2084" y="1736"/>
                  </a:lnTo>
                  <a:lnTo>
                    <a:pt x="2089" y="1740"/>
                  </a:lnTo>
                  <a:lnTo>
                    <a:pt x="2100" y="1752"/>
                  </a:lnTo>
                  <a:lnTo>
                    <a:pt x="2100" y="1752"/>
                  </a:lnTo>
                  <a:lnTo>
                    <a:pt x="2108" y="1756"/>
                  </a:lnTo>
                  <a:lnTo>
                    <a:pt x="2116" y="1761"/>
                  </a:lnTo>
                  <a:lnTo>
                    <a:pt x="2125" y="1763"/>
                  </a:lnTo>
                  <a:lnTo>
                    <a:pt x="2135" y="1764"/>
                  </a:lnTo>
                  <a:lnTo>
                    <a:pt x="2135" y="1764"/>
                  </a:lnTo>
                  <a:lnTo>
                    <a:pt x="2144" y="1766"/>
                  </a:lnTo>
                  <a:lnTo>
                    <a:pt x="2154" y="1764"/>
                  </a:lnTo>
                  <a:lnTo>
                    <a:pt x="2173" y="1761"/>
                  </a:lnTo>
                  <a:lnTo>
                    <a:pt x="2191" y="1756"/>
                  </a:lnTo>
                  <a:lnTo>
                    <a:pt x="2206" y="1748"/>
                  </a:lnTo>
                  <a:lnTo>
                    <a:pt x="2206" y="1748"/>
                  </a:lnTo>
                  <a:lnTo>
                    <a:pt x="2237" y="1729"/>
                  </a:lnTo>
                  <a:lnTo>
                    <a:pt x="2237" y="1729"/>
                  </a:lnTo>
                  <a:lnTo>
                    <a:pt x="2245" y="1725"/>
                  </a:lnTo>
                  <a:lnTo>
                    <a:pt x="2253" y="1718"/>
                  </a:lnTo>
                  <a:lnTo>
                    <a:pt x="2267" y="1704"/>
                  </a:lnTo>
                  <a:lnTo>
                    <a:pt x="2281" y="1691"/>
                  </a:lnTo>
                  <a:lnTo>
                    <a:pt x="2289" y="1685"/>
                  </a:lnTo>
                  <a:lnTo>
                    <a:pt x="2299" y="1682"/>
                  </a:lnTo>
                  <a:lnTo>
                    <a:pt x="2299" y="1682"/>
                  </a:lnTo>
                  <a:lnTo>
                    <a:pt x="2310" y="1677"/>
                  </a:lnTo>
                  <a:lnTo>
                    <a:pt x="2322" y="1675"/>
                  </a:lnTo>
                  <a:lnTo>
                    <a:pt x="2322" y="1675"/>
                  </a:lnTo>
                  <a:lnTo>
                    <a:pt x="2343" y="1674"/>
                  </a:lnTo>
                  <a:lnTo>
                    <a:pt x="2362" y="1671"/>
                  </a:lnTo>
                  <a:lnTo>
                    <a:pt x="2381" y="1664"/>
                  </a:lnTo>
                  <a:lnTo>
                    <a:pt x="2399" y="1656"/>
                  </a:lnTo>
                  <a:lnTo>
                    <a:pt x="2399" y="1656"/>
                  </a:lnTo>
                  <a:lnTo>
                    <a:pt x="2413" y="1648"/>
                  </a:lnTo>
                  <a:lnTo>
                    <a:pt x="2427" y="1637"/>
                  </a:lnTo>
                  <a:lnTo>
                    <a:pt x="2440" y="1623"/>
                  </a:lnTo>
                  <a:lnTo>
                    <a:pt x="2451" y="1607"/>
                  </a:lnTo>
                  <a:lnTo>
                    <a:pt x="2451" y="1607"/>
                  </a:lnTo>
                  <a:lnTo>
                    <a:pt x="2457" y="1601"/>
                  </a:lnTo>
                  <a:lnTo>
                    <a:pt x="2457" y="1601"/>
                  </a:lnTo>
                  <a:lnTo>
                    <a:pt x="2462" y="1599"/>
                  </a:lnTo>
                  <a:lnTo>
                    <a:pt x="2469" y="1601"/>
                  </a:lnTo>
                  <a:lnTo>
                    <a:pt x="2473" y="1602"/>
                  </a:lnTo>
                  <a:lnTo>
                    <a:pt x="2480" y="1605"/>
                  </a:lnTo>
                  <a:lnTo>
                    <a:pt x="2480" y="1605"/>
                  </a:lnTo>
                  <a:lnTo>
                    <a:pt x="2489" y="1612"/>
                  </a:lnTo>
                  <a:lnTo>
                    <a:pt x="2500" y="1617"/>
                  </a:lnTo>
                  <a:lnTo>
                    <a:pt x="2510" y="1620"/>
                  </a:lnTo>
                  <a:lnTo>
                    <a:pt x="2521" y="1623"/>
                  </a:lnTo>
                  <a:lnTo>
                    <a:pt x="2543" y="1625"/>
                  </a:lnTo>
                  <a:lnTo>
                    <a:pt x="2567" y="1625"/>
                  </a:lnTo>
                  <a:lnTo>
                    <a:pt x="2567" y="1625"/>
                  </a:lnTo>
                  <a:lnTo>
                    <a:pt x="2591" y="1623"/>
                  </a:lnTo>
                  <a:lnTo>
                    <a:pt x="2600" y="1621"/>
                  </a:lnTo>
                  <a:lnTo>
                    <a:pt x="2605" y="1618"/>
                  </a:lnTo>
                  <a:lnTo>
                    <a:pt x="2605" y="1618"/>
                  </a:lnTo>
                  <a:lnTo>
                    <a:pt x="2610" y="1617"/>
                  </a:lnTo>
                  <a:lnTo>
                    <a:pt x="2613" y="1613"/>
                  </a:lnTo>
                  <a:lnTo>
                    <a:pt x="2616" y="1610"/>
                  </a:lnTo>
                  <a:lnTo>
                    <a:pt x="2618" y="1605"/>
                  </a:lnTo>
                  <a:lnTo>
                    <a:pt x="2621" y="1594"/>
                  </a:lnTo>
                  <a:lnTo>
                    <a:pt x="2624" y="1577"/>
                  </a:lnTo>
                  <a:lnTo>
                    <a:pt x="2624" y="1577"/>
                  </a:lnTo>
                  <a:lnTo>
                    <a:pt x="2626" y="1569"/>
                  </a:lnTo>
                  <a:lnTo>
                    <a:pt x="2627" y="1564"/>
                  </a:lnTo>
                  <a:lnTo>
                    <a:pt x="2629" y="1559"/>
                  </a:lnTo>
                  <a:lnTo>
                    <a:pt x="2629" y="1559"/>
                  </a:lnTo>
                  <a:lnTo>
                    <a:pt x="2635" y="1550"/>
                  </a:lnTo>
                  <a:lnTo>
                    <a:pt x="2639" y="1542"/>
                  </a:lnTo>
                  <a:lnTo>
                    <a:pt x="2639" y="1536"/>
                  </a:lnTo>
                  <a:lnTo>
                    <a:pt x="2635" y="1531"/>
                  </a:lnTo>
                  <a:lnTo>
                    <a:pt x="2631" y="1526"/>
                  </a:lnTo>
                  <a:lnTo>
                    <a:pt x="2624" y="1521"/>
                  </a:lnTo>
                  <a:lnTo>
                    <a:pt x="2610" y="1517"/>
                  </a:lnTo>
                  <a:lnTo>
                    <a:pt x="2610" y="1517"/>
                  </a:lnTo>
                  <a:lnTo>
                    <a:pt x="2594" y="1513"/>
                  </a:lnTo>
                  <a:lnTo>
                    <a:pt x="2578" y="1513"/>
                  </a:lnTo>
                  <a:lnTo>
                    <a:pt x="2564" y="1517"/>
                  </a:lnTo>
                  <a:lnTo>
                    <a:pt x="2548" y="1523"/>
                  </a:lnTo>
                  <a:lnTo>
                    <a:pt x="2548" y="1523"/>
                  </a:lnTo>
                  <a:lnTo>
                    <a:pt x="2540" y="1528"/>
                  </a:lnTo>
                  <a:lnTo>
                    <a:pt x="2540" y="1528"/>
                  </a:lnTo>
                  <a:lnTo>
                    <a:pt x="2534" y="1531"/>
                  </a:lnTo>
                  <a:lnTo>
                    <a:pt x="2534" y="1531"/>
                  </a:lnTo>
                  <a:lnTo>
                    <a:pt x="2527" y="1534"/>
                  </a:lnTo>
                  <a:lnTo>
                    <a:pt x="2521" y="1536"/>
                  </a:lnTo>
                  <a:lnTo>
                    <a:pt x="2515" y="1534"/>
                  </a:lnTo>
                  <a:lnTo>
                    <a:pt x="2508" y="1529"/>
                  </a:lnTo>
                  <a:lnTo>
                    <a:pt x="2508" y="1529"/>
                  </a:lnTo>
                  <a:lnTo>
                    <a:pt x="2502" y="1523"/>
                  </a:lnTo>
                  <a:lnTo>
                    <a:pt x="2497" y="1521"/>
                  </a:lnTo>
                  <a:lnTo>
                    <a:pt x="2497" y="1521"/>
                  </a:lnTo>
                  <a:lnTo>
                    <a:pt x="2492" y="1523"/>
                  </a:lnTo>
                  <a:lnTo>
                    <a:pt x="2489" y="1526"/>
                  </a:lnTo>
                  <a:lnTo>
                    <a:pt x="2483" y="1537"/>
                  </a:lnTo>
                  <a:lnTo>
                    <a:pt x="2483" y="1537"/>
                  </a:lnTo>
                  <a:lnTo>
                    <a:pt x="2478" y="1545"/>
                  </a:lnTo>
                  <a:lnTo>
                    <a:pt x="2473" y="1550"/>
                  </a:lnTo>
                  <a:lnTo>
                    <a:pt x="2473" y="1550"/>
                  </a:lnTo>
                  <a:lnTo>
                    <a:pt x="2464" y="1551"/>
                  </a:lnTo>
                  <a:lnTo>
                    <a:pt x="2453" y="1550"/>
                  </a:lnTo>
                  <a:lnTo>
                    <a:pt x="2429" y="1542"/>
                  </a:lnTo>
                  <a:lnTo>
                    <a:pt x="2429" y="1542"/>
                  </a:lnTo>
                  <a:lnTo>
                    <a:pt x="2426" y="1540"/>
                  </a:lnTo>
                  <a:lnTo>
                    <a:pt x="2426" y="1540"/>
                  </a:lnTo>
                  <a:lnTo>
                    <a:pt x="2422" y="1540"/>
                  </a:lnTo>
                  <a:lnTo>
                    <a:pt x="2419" y="1544"/>
                  </a:lnTo>
                  <a:lnTo>
                    <a:pt x="2418" y="1551"/>
                  </a:lnTo>
                  <a:lnTo>
                    <a:pt x="2419" y="1563"/>
                  </a:lnTo>
                  <a:lnTo>
                    <a:pt x="2418" y="1564"/>
                  </a:lnTo>
                  <a:lnTo>
                    <a:pt x="2418" y="1564"/>
                  </a:lnTo>
                  <a:lnTo>
                    <a:pt x="2415" y="1564"/>
                  </a:lnTo>
                  <a:lnTo>
                    <a:pt x="2415" y="1564"/>
                  </a:lnTo>
                  <a:lnTo>
                    <a:pt x="2405" y="1563"/>
                  </a:lnTo>
                  <a:lnTo>
                    <a:pt x="2395" y="1559"/>
                  </a:lnTo>
                  <a:lnTo>
                    <a:pt x="2388" y="1555"/>
                  </a:lnTo>
                  <a:lnTo>
                    <a:pt x="2380" y="1548"/>
                  </a:lnTo>
                  <a:lnTo>
                    <a:pt x="2373" y="1542"/>
                  </a:lnTo>
                  <a:lnTo>
                    <a:pt x="2368" y="1534"/>
                  </a:lnTo>
                  <a:lnTo>
                    <a:pt x="2365" y="1524"/>
                  </a:lnTo>
                  <a:lnTo>
                    <a:pt x="2364" y="1515"/>
                  </a:lnTo>
                  <a:lnTo>
                    <a:pt x="2364" y="1515"/>
                  </a:lnTo>
                  <a:lnTo>
                    <a:pt x="2362" y="1505"/>
                  </a:lnTo>
                  <a:lnTo>
                    <a:pt x="2359" y="1496"/>
                  </a:lnTo>
                  <a:lnTo>
                    <a:pt x="2354" y="1490"/>
                  </a:lnTo>
                  <a:lnTo>
                    <a:pt x="2351" y="1486"/>
                  </a:lnTo>
                  <a:lnTo>
                    <a:pt x="2348" y="1485"/>
                  </a:lnTo>
                  <a:lnTo>
                    <a:pt x="2348" y="1485"/>
                  </a:lnTo>
                  <a:lnTo>
                    <a:pt x="2338" y="1480"/>
                  </a:lnTo>
                  <a:lnTo>
                    <a:pt x="2329" y="1474"/>
                  </a:lnTo>
                  <a:lnTo>
                    <a:pt x="2310" y="1459"/>
                  </a:lnTo>
                  <a:lnTo>
                    <a:pt x="2299" y="1453"/>
                  </a:lnTo>
                  <a:lnTo>
                    <a:pt x="2289" y="1447"/>
                  </a:lnTo>
                  <a:lnTo>
                    <a:pt x="2278" y="1443"/>
                  </a:lnTo>
                  <a:lnTo>
                    <a:pt x="2265" y="1443"/>
                  </a:lnTo>
                  <a:lnTo>
                    <a:pt x="2265" y="1443"/>
                  </a:lnTo>
                  <a:lnTo>
                    <a:pt x="2260" y="1434"/>
                  </a:lnTo>
                  <a:lnTo>
                    <a:pt x="2257" y="1424"/>
                  </a:lnTo>
                  <a:lnTo>
                    <a:pt x="2254" y="1410"/>
                  </a:lnTo>
                  <a:lnTo>
                    <a:pt x="2254" y="1396"/>
                  </a:lnTo>
                  <a:lnTo>
                    <a:pt x="2254" y="1396"/>
                  </a:lnTo>
                  <a:lnTo>
                    <a:pt x="2260" y="1389"/>
                  </a:lnTo>
                  <a:lnTo>
                    <a:pt x="2260" y="1389"/>
                  </a:lnTo>
                  <a:lnTo>
                    <a:pt x="2262" y="1386"/>
                  </a:lnTo>
                  <a:lnTo>
                    <a:pt x="2264" y="1383"/>
                  </a:lnTo>
                  <a:lnTo>
                    <a:pt x="2265" y="1375"/>
                  </a:lnTo>
                  <a:lnTo>
                    <a:pt x="2267" y="1366"/>
                  </a:lnTo>
                  <a:lnTo>
                    <a:pt x="2268" y="1362"/>
                  </a:lnTo>
                  <a:lnTo>
                    <a:pt x="2270" y="1359"/>
                  </a:lnTo>
                  <a:lnTo>
                    <a:pt x="2272" y="1359"/>
                  </a:lnTo>
                  <a:lnTo>
                    <a:pt x="2272" y="1359"/>
                  </a:lnTo>
                  <a:lnTo>
                    <a:pt x="2275" y="1359"/>
                  </a:lnTo>
                  <a:lnTo>
                    <a:pt x="2275" y="1359"/>
                  </a:lnTo>
                  <a:lnTo>
                    <a:pt x="2281" y="1361"/>
                  </a:lnTo>
                  <a:lnTo>
                    <a:pt x="2284" y="1364"/>
                  </a:lnTo>
                  <a:lnTo>
                    <a:pt x="2286" y="1369"/>
                  </a:lnTo>
                  <a:lnTo>
                    <a:pt x="2287" y="1374"/>
                  </a:lnTo>
                  <a:lnTo>
                    <a:pt x="2287" y="1380"/>
                  </a:lnTo>
                  <a:lnTo>
                    <a:pt x="2289" y="1385"/>
                  </a:lnTo>
                  <a:lnTo>
                    <a:pt x="2294" y="1388"/>
                  </a:lnTo>
                  <a:lnTo>
                    <a:pt x="2299" y="1391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6"/>
                  </a:lnTo>
                  <a:lnTo>
                    <a:pt x="2300" y="1386"/>
                  </a:lnTo>
                  <a:lnTo>
                    <a:pt x="2300" y="1375"/>
                  </a:lnTo>
                  <a:lnTo>
                    <a:pt x="2302" y="1366"/>
                  </a:lnTo>
                  <a:lnTo>
                    <a:pt x="2303" y="1361"/>
                  </a:lnTo>
                  <a:lnTo>
                    <a:pt x="2305" y="1356"/>
                  </a:lnTo>
                  <a:lnTo>
                    <a:pt x="2310" y="1353"/>
                  </a:lnTo>
                  <a:lnTo>
                    <a:pt x="2316" y="1350"/>
                  </a:lnTo>
                  <a:lnTo>
                    <a:pt x="2318" y="1350"/>
                  </a:lnTo>
                  <a:lnTo>
                    <a:pt x="2318" y="1350"/>
                  </a:lnTo>
                  <a:lnTo>
                    <a:pt x="2335" y="1340"/>
                  </a:lnTo>
                  <a:lnTo>
                    <a:pt x="2335" y="1340"/>
                  </a:lnTo>
                  <a:lnTo>
                    <a:pt x="2345" y="1335"/>
                  </a:lnTo>
                  <a:lnTo>
                    <a:pt x="2354" y="1329"/>
                  </a:lnTo>
                  <a:lnTo>
                    <a:pt x="2362" y="1321"/>
                  </a:lnTo>
                  <a:lnTo>
                    <a:pt x="2368" y="1310"/>
                  </a:lnTo>
                  <a:lnTo>
                    <a:pt x="2368" y="1310"/>
                  </a:lnTo>
                  <a:lnTo>
                    <a:pt x="2368" y="1321"/>
                  </a:lnTo>
                  <a:lnTo>
                    <a:pt x="2365" y="1331"/>
                  </a:lnTo>
                  <a:lnTo>
                    <a:pt x="2359" y="1340"/>
                  </a:lnTo>
                  <a:lnTo>
                    <a:pt x="2353" y="1348"/>
                  </a:lnTo>
                  <a:lnTo>
                    <a:pt x="2340" y="1362"/>
                  </a:lnTo>
                  <a:lnTo>
                    <a:pt x="2334" y="1372"/>
                  </a:lnTo>
                  <a:lnTo>
                    <a:pt x="2330" y="1382"/>
                  </a:lnTo>
                  <a:lnTo>
                    <a:pt x="2330" y="1382"/>
                  </a:lnTo>
                  <a:lnTo>
                    <a:pt x="2338" y="1383"/>
                  </a:lnTo>
                  <a:lnTo>
                    <a:pt x="2345" y="1382"/>
                  </a:lnTo>
                  <a:lnTo>
                    <a:pt x="2351" y="1378"/>
                  </a:lnTo>
                  <a:lnTo>
                    <a:pt x="2357" y="1374"/>
                  </a:lnTo>
                  <a:lnTo>
                    <a:pt x="2357" y="1374"/>
                  </a:lnTo>
                  <a:lnTo>
                    <a:pt x="2375" y="1358"/>
                  </a:lnTo>
                  <a:lnTo>
                    <a:pt x="2389" y="1340"/>
                  </a:lnTo>
                  <a:lnTo>
                    <a:pt x="2416" y="1304"/>
                  </a:lnTo>
                  <a:lnTo>
                    <a:pt x="2416" y="1304"/>
                  </a:lnTo>
                  <a:lnTo>
                    <a:pt x="2430" y="1286"/>
                  </a:lnTo>
                  <a:lnTo>
                    <a:pt x="2438" y="1278"/>
                  </a:lnTo>
                  <a:lnTo>
                    <a:pt x="2448" y="1272"/>
                  </a:lnTo>
                  <a:lnTo>
                    <a:pt x="2457" y="1266"/>
                  </a:lnTo>
                  <a:lnTo>
                    <a:pt x="2467" y="1261"/>
                  </a:lnTo>
                  <a:lnTo>
                    <a:pt x="2478" y="1258"/>
                  </a:lnTo>
                  <a:lnTo>
                    <a:pt x="2491" y="1256"/>
                  </a:lnTo>
                  <a:lnTo>
                    <a:pt x="2491" y="1256"/>
                  </a:lnTo>
                  <a:lnTo>
                    <a:pt x="2513" y="1254"/>
                  </a:lnTo>
                  <a:lnTo>
                    <a:pt x="2534" y="1251"/>
                  </a:lnTo>
                  <a:lnTo>
                    <a:pt x="2554" y="1245"/>
                  </a:lnTo>
                  <a:lnTo>
                    <a:pt x="2575" y="1237"/>
                  </a:lnTo>
                  <a:lnTo>
                    <a:pt x="2575" y="1237"/>
                  </a:lnTo>
                  <a:lnTo>
                    <a:pt x="2588" y="1231"/>
                  </a:lnTo>
                  <a:lnTo>
                    <a:pt x="2599" y="1229"/>
                  </a:lnTo>
                  <a:lnTo>
                    <a:pt x="2605" y="1229"/>
                  </a:lnTo>
                  <a:lnTo>
                    <a:pt x="2612" y="1231"/>
                  </a:lnTo>
                  <a:lnTo>
                    <a:pt x="2616" y="1234"/>
                  </a:lnTo>
                  <a:lnTo>
                    <a:pt x="2623" y="1239"/>
                  </a:lnTo>
                  <a:lnTo>
                    <a:pt x="2623" y="1239"/>
                  </a:lnTo>
                  <a:lnTo>
                    <a:pt x="2629" y="1245"/>
                  </a:lnTo>
                  <a:lnTo>
                    <a:pt x="2632" y="1245"/>
                  </a:lnTo>
                  <a:lnTo>
                    <a:pt x="2635" y="1245"/>
                  </a:lnTo>
                  <a:lnTo>
                    <a:pt x="2640" y="1242"/>
                  </a:lnTo>
                  <a:lnTo>
                    <a:pt x="2645" y="1234"/>
                  </a:lnTo>
                  <a:lnTo>
                    <a:pt x="2645" y="1234"/>
                  </a:lnTo>
                  <a:lnTo>
                    <a:pt x="2651" y="1226"/>
                  </a:lnTo>
                  <a:lnTo>
                    <a:pt x="2658" y="1220"/>
                  </a:lnTo>
                  <a:lnTo>
                    <a:pt x="2664" y="1213"/>
                  </a:lnTo>
                  <a:lnTo>
                    <a:pt x="2672" y="1208"/>
                  </a:lnTo>
                  <a:lnTo>
                    <a:pt x="2681" y="1205"/>
                  </a:lnTo>
                  <a:lnTo>
                    <a:pt x="2689" y="1202"/>
                  </a:lnTo>
                  <a:lnTo>
                    <a:pt x="2699" y="1200"/>
                  </a:lnTo>
                  <a:lnTo>
                    <a:pt x="2708" y="1199"/>
                  </a:lnTo>
                  <a:lnTo>
                    <a:pt x="2708" y="1199"/>
                  </a:lnTo>
                  <a:lnTo>
                    <a:pt x="2716" y="1199"/>
                  </a:lnTo>
                  <a:lnTo>
                    <a:pt x="2721" y="1197"/>
                  </a:lnTo>
                  <a:lnTo>
                    <a:pt x="2727" y="1194"/>
                  </a:lnTo>
                  <a:lnTo>
                    <a:pt x="2732" y="1189"/>
                  </a:lnTo>
                  <a:lnTo>
                    <a:pt x="2732" y="1189"/>
                  </a:lnTo>
                  <a:lnTo>
                    <a:pt x="2745" y="1172"/>
                  </a:lnTo>
                  <a:lnTo>
                    <a:pt x="2754" y="1158"/>
                  </a:lnTo>
                  <a:lnTo>
                    <a:pt x="2761" y="1153"/>
                  </a:lnTo>
                  <a:lnTo>
                    <a:pt x="2767" y="1148"/>
                  </a:lnTo>
                  <a:lnTo>
                    <a:pt x="2775" y="1146"/>
                  </a:lnTo>
                  <a:lnTo>
                    <a:pt x="2786" y="1145"/>
                  </a:lnTo>
                  <a:lnTo>
                    <a:pt x="2786" y="1145"/>
                  </a:lnTo>
                  <a:lnTo>
                    <a:pt x="2791" y="1146"/>
                  </a:lnTo>
                  <a:lnTo>
                    <a:pt x="2793" y="1146"/>
                  </a:lnTo>
                  <a:lnTo>
                    <a:pt x="2794" y="1145"/>
                  </a:lnTo>
                  <a:lnTo>
                    <a:pt x="2794" y="1145"/>
                  </a:lnTo>
                  <a:lnTo>
                    <a:pt x="2808" y="1132"/>
                  </a:lnTo>
                  <a:lnTo>
                    <a:pt x="2816" y="1123"/>
                  </a:lnTo>
                  <a:lnTo>
                    <a:pt x="2820" y="1115"/>
                  </a:lnTo>
                  <a:lnTo>
                    <a:pt x="2821" y="1108"/>
                  </a:lnTo>
                  <a:lnTo>
                    <a:pt x="2821" y="1108"/>
                  </a:lnTo>
                  <a:lnTo>
                    <a:pt x="2824" y="1105"/>
                  </a:lnTo>
                  <a:lnTo>
                    <a:pt x="2829" y="1100"/>
                  </a:lnTo>
                  <a:lnTo>
                    <a:pt x="2834" y="1094"/>
                  </a:lnTo>
                  <a:lnTo>
                    <a:pt x="2836" y="1091"/>
                  </a:lnTo>
                  <a:lnTo>
                    <a:pt x="2836" y="1088"/>
                  </a:lnTo>
                  <a:lnTo>
                    <a:pt x="2836" y="1088"/>
                  </a:lnTo>
                  <a:lnTo>
                    <a:pt x="2836" y="1085"/>
                  </a:lnTo>
                  <a:lnTo>
                    <a:pt x="2837" y="1081"/>
                  </a:lnTo>
                  <a:lnTo>
                    <a:pt x="2842" y="1075"/>
                  </a:lnTo>
                  <a:lnTo>
                    <a:pt x="2847" y="1069"/>
                  </a:lnTo>
                  <a:lnTo>
                    <a:pt x="2848" y="1064"/>
                  </a:lnTo>
                  <a:lnTo>
                    <a:pt x="2848" y="1061"/>
                  </a:lnTo>
                  <a:lnTo>
                    <a:pt x="2848" y="1061"/>
                  </a:lnTo>
                  <a:lnTo>
                    <a:pt x="2848" y="1058"/>
                  </a:lnTo>
                  <a:lnTo>
                    <a:pt x="2851" y="1056"/>
                  </a:lnTo>
                  <a:lnTo>
                    <a:pt x="2855" y="1054"/>
                  </a:lnTo>
                  <a:lnTo>
                    <a:pt x="2856" y="1053"/>
                  </a:lnTo>
                  <a:lnTo>
                    <a:pt x="2856" y="1053"/>
                  </a:lnTo>
                  <a:lnTo>
                    <a:pt x="2861" y="1046"/>
                  </a:lnTo>
                  <a:lnTo>
                    <a:pt x="2864" y="1046"/>
                  </a:lnTo>
                  <a:lnTo>
                    <a:pt x="2867" y="1045"/>
                  </a:lnTo>
                  <a:lnTo>
                    <a:pt x="2875" y="1038"/>
                  </a:lnTo>
                  <a:lnTo>
                    <a:pt x="2875" y="1038"/>
                  </a:lnTo>
                  <a:lnTo>
                    <a:pt x="2882" y="1034"/>
                  </a:lnTo>
                  <a:lnTo>
                    <a:pt x="2890" y="1029"/>
                  </a:lnTo>
                  <a:lnTo>
                    <a:pt x="2910" y="1019"/>
                  </a:lnTo>
                  <a:lnTo>
                    <a:pt x="2910" y="1019"/>
                  </a:lnTo>
                  <a:lnTo>
                    <a:pt x="2920" y="1016"/>
                  </a:lnTo>
                  <a:lnTo>
                    <a:pt x="2926" y="1011"/>
                  </a:lnTo>
                  <a:lnTo>
                    <a:pt x="2934" y="1005"/>
                  </a:lnTo>
                  <a:lnTo>
                    <a:pt x="2939" y="997"/>
                  </a:lnTo>
                  <a:lnTo>
                    <a:pt x="2939" y="997"/>
                  </a:lnTo>
                  <a:lnTo>
                    <a:pt x="2945" y="989"/>
                  </a:lnTo>
                  <a:lnTo>
                    <a:pt x="2951" y="983"/>
                  </a:lnTo>
                  <a:lnTo>
                    <a:pt x="2958" y="977"/>
                  </a:lnTo>
                  <a:lnTo>
                    <a:pt x="2966" y="973"/>
                  </a:lnTo>
                  <a:lnTo>
                    <a:pt x="2974" y="970"/>
                  </a:lnTo>
                  <a:lnTo>
                    <a:pt x="2982" y="969"/>
                  </a:lnTo>
                  <a:lnTo>
                    <a:pt x="2991" y="969"/>
                  </a:lnTo>
                  <a:lnTo>
                    <a:pt x="3001" y="970"/>
                  </a:lnTo>
                  <a:lnTo>
                    <a:pt x="3001" y="970"/>
                  </a:lnTo>
                  <a:lnTo>
                    <a:pt x="3072" y="983"/>
                  </a:lnTo>
                  <a:lnTo>
                    <a:pt x="3072" y="983"/>
                  </a:lnTo>
                  <a:lnTo>
                    <a:pt x="3085" y="984"/>
                  </a:lnTo>
                  <a:lnTo>
                    <a:pt x="3094" y="984"/>
                  </a:lnTo>
                  <a:lnTo>
                    <a:pt x="3101" y="983"/>
                  </a:lnTo>
                  <a:lnTo>
                    <a:pt x="3107" y="980"/>
                  </a:lnTo>
                  <a:lnTo>
                    <a:pt x="3112" y="975"/>
                  </a:lnTo>
                  <a:lnTo>
                    <a:pt x="3115" y="969"/>
                  </a:lnTo>
                  <a:lnTo>
                    <a:pt x="3118" y="959"/>
                  </a:lnTo>
                  <a:lnTo>
                    <a:pt x="3121" y="946"/>
                  </a:lnTo>
                  <a:lnTo>
                    <a:pt x="3121" y="946"/>
                  </a:lnTo>
                  <a:lnTo>
                    <a:pt x="3125" y="932"/>
                  </a:lnTo>
                  <a:lnTo>
                    <a:pt x="3126" y="926"/>
                  </a:lnTo>
                  <a:lnTo>
                    <a:pt x="3126" y="919"/>
                  </a:lnTo>
                  <a:lnTo>
                    <a:pt x="3126" y="919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4" name="Freeform 260">
              <a:extLst>
                <a:ext uri="{FF2B5EF4-FFF2-40B4-BE49-F238E27FC236}">
                  <a16:creationId xmlns:a16="http://schemas.microsoft.com/office/drawing/2014/main" id="{9D936827-DCD7-E361-0C5D-A773F04C2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5" name="Freeform 261">
              <a:extLst>
                <a:ext uri="{FF2B5EF4-FFF2-40B4-BE49-F238E27FC236}">
                  <a16:creationId xmlns:a16="http://schemas.microsoft.com/office/drawing/2014/main" id="{37DF90B1-D15B-1331-6255-E2899A35F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6" y="396"/>
              <a:ext cx="2043" cy="3134"/>
            </a:xfrm>
            <a:custGeom>
              <a:avLst/>
              <a:gdLst>
                <a:gd name="T0" fmla="*/ 1949 w 4086"/>
                <a:gd name="T1" fmla="*/ 237 h 6267"/>
                <a:gd name="T2" fmla="*/ 1837 w 4086"/>
                <a:gd name="T3" fmla="*/ 481 h 6267"/>
                <a:gd name="T4" fmla="*/ 1684 w 4086"/>
                <a:gd name="T5" fmla="*/ 345 h 6267"/>
                <a:gd name="T6" fmla="*/ 1552 w 4086"/>
                <a:gd name="T7" fmla="*/ 253 h 6267"/>
                <a:gd name="T8" fmla="*/ 1470 w 4086"/>
                <a:gd name="T9" fmla="*/ 326 h 6267"/>
                <a:gd name="T10" fmla="*/ 1649 w 4086"/>
                <a:gd name="T11" fmla="*/ 580 h 6267"/>
                <a:gd name="T12" fmla="*/ 1489 w 4086"/>
                <a:gd name="T13" fmla="*/ 646 h 6267"/>
                <a:gd name="T14" fmla="*/ 1319 w 4086"/>
                <a:gd name="T15" fmla="*/ 781 h 6267"/>
                <a:gd name="T16" fmla="*/ 1268 w 4086"/>
                <a:gd name="T17" fmla="*/ 967 h 6267"/>
                <a:gd name="T18" fmla="*/ 1206 w 4086"/>
                <a:gd name="T19" fmla="*/ 1072 h 6267"/>
                <a:gd name="T20" fmla="*/ 890 w 4086"/>
                <a:gd name="T21" fmla="*/ 1055 h 6267"/>
                <a:gd name="T22" fmla="*/ 1100 w 4086"/>
                <a:gd name="T23" fmla="*/ 1215 h 6267"/>
                <a:gd name="T24" fmla="*/ 896 w 4086"/>
                <a:gd name="T25" fmla="*/ 1215 h 6267"/>
                <a:gd name="T26" fmla="*/ 450 w 4086"/>
                <a:gd name="T27" fmla="*/ 839 h 6267"/>
                <a:gd name="T28" fmla="*/ 849 w 4086"/>
                <a:gd name="T29" fmla="*/ 843 h 6267"/>
                <a:gd name="T30" fmla="*/ 1187 w 4086"/>
                <a:gd name="T31" fmla="*/ 500 h 6267"/>
                <a:gd name="T32" fmla="*/ 472 w 4086"/>
                <a:gd name="T33" fmla="*/ 365 h 6267"/>
                <a:gd name="T34" fmla="*/ 4 w 4086"/>
                <a:gd name="T35" fmla="*/ 478 h 6267"/>
                <a:gd name="T36" fmla="*/ 240 w 4086"/>
                <a:gd name="T37" fmla="*/ 702 h 6267"/>
                <a:gd name="T38" fmla="*/ 277 w 4086"/>
                <a:gd name="T39" fmla="*/ 996 h 6267"/>
                <a:gd name="T40" fmla="*/ 262 w 4086"/>
                <a:gd name="T41" fmla="*/ 1153 h 6267"/>
                <a:gd name="T42" fmla="*/ 336 w 4086"/>
                <a:gd name="T43" fmla="*/ 1291 h 6267"/>
                <a:gd name="T44" fmla="*/ 385 w 4086"/>
                <a:gd name="T45" fmla="*/ 1460 h 6267"/>
                <a:gd name="T46" fmla="*/ 598 w 4086"/>
                <a:gd name="T47" fmla="*/ 1725 h 6267"/>
                <a:gd name="T48" fmla="*/ 18 w 4086"/>
                <a:gd name="T49" fmla="*/ 2474 h 6267"/>
                <a:gd name="T50" fmla="*/ 77 w 4086"/>
                <a:gd name="T51" fmla="*/ 2600 h 6267"/>
                <a:gd name="T52" fmla="*/ 162 w 4086"/>
                <a:gd name="T53" fmla="*/ 2656 h 6267"/>
                <a:gd name="T54" fmla="*/ 193 w 4086"/>
                <a:gd name="T55" fmla="*/ 2872 h 6267"/>
                <a:gd name="T56" fmla="*/ 291 w 4086"/>
                <a:gd name="T57" fmla="*/ 3035 h 6267"/>
                <a:gd name="T58" fmla="*/ 498 w 4086"/>
                <a:gd name="T59" fmla="*/ 3127 h 6267"/>
                <a:gd name="T60" fmla="*/ 745 w 4086"/>
                <a:gd name="T61" fmla="*/ 3157 h 6267"/>
                <a:gd name="T62" fmla="*/ 868 w 4086"/>
                <a:gd name="T63" fmla="*/ 3451 h 6267"/>
                <a:gd name="T64" fmla="*/ 1068 w 4086"/>
                <a:gd name="T65" fmla="*/ 3561 h 6267"/>
                <a:gd name="T66" fmla="*/ 1104 w 4086"/>
                <a:gd name="T67" fmla="*/ 3721 h 6267"/>
                <a:gd name="T68" fmla="*/ 995 w 4086"/>
                <a:gd name="T69" fmla="*/ 3883 h 6267"/>
                <a:gd name="T70" fmla="*/ 1262 w 4086"/>
                <a:gd name="T71" fmla="*/ 3864 h 6267"/>
                <a:gd name="T72" fmla="*/ 1440 w 4086"/>
                <a:gd name="T73" fmla="*/ 4036 h 6267"/>
                <a:gd name="T74" fmla="*/ 1627 w 4086"/>
                <a:gd name="T75" fmla="*/ 4136 h 6267"/>
                <a:gd name="T76" fmla="*/ 1884 w 4086"/>
                <a:gd name="T77" fmla="*/ 4328 h 6267"/>
                <a:gd name="T78" fmla="*/ 2158 w 4086"/>
                <a:gd name="T79" fmla="*/ 4395 h 6267"/>
                <a:gd name="T80" fmla="*/ 2466 w 4086"/>
                <a:gd name="T81" fmla="*/ 4466 h 6267"/>
                <a:gd name="T82" fmla="*/ 2509 w 4086"/>
                <a:gd name="T83" fmla="*/ 4636 h 6267"/>
                <a:gd name="T84" fmla="*/ 2559 w 4086"/>
                <a:gd name="T85" fmla="*/ 4830 h 6267"/>
                <a:gd name="T86" fmla="*/ 2291 w 4086"/>
                <a:gd name="T87" fmla="*/ 4990 h 6267"/>
                <a:gd name="T88" fmla="*/ 2324 w 4086"/>
                <a:gd name="T89" fmla="*/ 5176 h 6267"/>
                <a:gd name="T90" fmla="*/ 2227 w 4086"/>
                <a:gd name="T91" fmla="*/ 5214 h 6267"/>
                <a:gd name="T92" fmla="*/ 2229 w 4086"/>
                <a:gd name="T93" fmla="*/ 5360 h 6267"/>
                <a:gd name="T94" fmla="*/ 2202 w 4086"/>
                <a:gd name="T95" fmla="*/ 5489 h 6267"/>
                <a:gd name="T96" fmla="*/ 2559 w 4086"/>
                <a:gd name="T97" fmla="*/ 5624 h 6267"/>
                <a:gd name="T98" fmla="*/ 3082 w 4086"/>
                <a:gd name="T99" fmla="*/ 5818 h 6267"/>
                <a:gd name="T100" fmla="*/ 3447 w 4086"/>
                <a:gd name="T101" fmla="*/ 5923 h 6267"/>
                <a:gd name="T102" fmla="*/ 3684 w 4086"/>
                <a:gd name="T103" fmla="*/ 6035 h 6267"/>
                <a:gd name="T104" fmla="*/ 4086 w 4086"/>
                <a:gd name="T105" fmla="*/ 6267 h 6267"/>
                <a:gd name="T106" fmla="*/ 561 w 4086"/>
                <a:gd name="T107" fmla="*/ 2098 h 6267"/>
                <a:gd name="T108" fmla="*/ 396 w 4086"/>
                <a:gd name="T109" fmla="*/ 2087 h 6267"/>
                <a:gd name="T110" fmla="*/ 490 w 4086"/>
                <a:gd name="T111" fmla="*/ 1877 h 6267"/>
                <a:gd name="T112" fmla="*/ 1071 w 4086"/>
                <a:gd name="T113" fmla="*/ 1836 h 6267"/>
                <a:gd name="T114" fmla="*/ 858 w 4086"/>
                <a:gd name="T115" fmla="*/ 1758 h 6267"/>
                <a:gd name="T116" fmla="*/ 812 w 4086"/>
                <a:gd name="T117" fmla="*/ 1655 h 6267"/>
                <a:gd name="T118" fmla="*/ 826 w 4086"/>
                <a:gd name="T119" fmla="*/ 1560 h 6267"/>
                <a:gd name="T120" fmla="*/ 971 w 4086"/>
                <a:gd name="T121" fmla="*/ 1688 h 6267"/>
                <a:gd name="T122" fmla="*/ 2370 w 4086"/>
                <a:gd name="T123" fmla="*/ 5278 h 6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86" h="6267">
                  <a:moveTo>
                    <a:pt x="2853" y="0"/>
                  </a:moveTo>
                  <a:lnTo>
                    <a:pt x="2175" y="0"/>
                  </a:lnTo>
                  <a:lnTo>
                    <a:pt x="2069" y="121"/>
                  </a:lnTo>
                  <a:lnTo>
                    <a:pt x="2069" y="121"/>
                  </a:lnTo>
                  <a:lnTo>
                    <a:pt x="2053" y="130"/>
                  </a:lnTo>
                  <a:lnTo>
                    <a:pt x="2053" y="130"/>
                  </a:lnTo>
                  <a:lnTo>
                    <a:pt x="2042" y="137"/>
                  </a:lnTo>
                  <a:lnTo>
                    <a:pt x="2032" y="143"/>
                  </a:lnTo>
                  <a:lnTo>
                    <a:pt x="2019" y="149"/>
                  </a:lnTo>
                  <a:lnTo>
                    <a:pt x="2002" y="154"/>
                  </a:lnTo>
                  <a:lnTo>
                    <a:pt x="2002" y="154"/>
                  </a:lnTo>
                  <a:lnTo>
                    <a:pt x="1994" y="159"/>
                  </a:lnTo>
                  <a:lnTo>
                    <a:pt x="1991" y="160"/>
                  </a:lnTo>
                  <a:lnTo>
                    <a:pt x="1991" y="162"/>
                  </a:lnTo>
                  <a:lnTo>
                    <a:pt x="1991" y="167"/>
                  </a:lnTo>
                  <a:lnTo>
                    <a:pt x="1994" y="173"/>
                  </a:lnTo>
                  <a:lnTo>
                    <a:pt x="2000" y="184"/>
                  </a:lnTo>
                  <a:lnTo>
                    <a:pt x="2002" y="191"/>
                  </a:lnTo>
                  <a:lnTo>
                    <a:pt x="2002" y="194"/>
                  </a:lnTo>
                  <a:lnTo>
                    <a:pt x="2002" y="197"/>
                  </a:lnTo>
                  <a:lnTo>
                    <a:pt x="2002" y="197"/>
                  </a:lnTo>
                  <a:lnTo>
                    <a:pt x="1997" y="203"/>
                  </a:lnTo>
                  <a:lnTo>
                    <a:pt x="1992" y="210"/>
                  </a:lnTo>
                  <a:lnTo>
                    <a:pt x="1981" y="219"/>
                  </a:lnTo>
                  <a:lnTo>
                    <a:pt x="1970" y="226"/>
                  </a:lnTo>
                  <a:lnTo>
                    <a:pt x="1959" y="230"/>
                  </a:lnTo>
                  <a:lnTo>
                    <a:pt x="1959" y="230"/>
                  </a:lnTo>
                  <a:lnTo>
                    <a:pt x="1954" y="232"/>
                  </a:lnTo>
                  <a:lnTo>
                    <a:pt x="1949" y="237"/>
                  </a:lnTo>
                  <a:lnTo>
                    <a:pt x="1937" y="251"/>
                  </a:lnTo>
                  <a:lnTo>
                    <a:pt x="1926" y="270"/>
                  </a:lnTo>
                  <a:lnTo>
                    <a:pt x="1915" y="294"/>
                  </a:lnTo>
                  <a:lnTo>
                    <a:pt x="1915" y="294"/>
                  </a:lnTo>
                  <a:lnTo>
                    <a:pt x="1910" y="307"/>
                  </a:lnTo>
                  <a:lnTo>
                    <a:pt x="1907" y="316"/>
                  </a:lnTo>
                  <a:lnTo>
                    <a:pt x="1905" y="324"/>
                  </a:lnTo>
                  <a:lnTo>
                    <a:pt x="1905" y="330"/>
                  </a:lnTo>
                  <a:lnTo>
                    <a:pt x="1907" y="338"/>
                  </a:lnTo>
                  <a:lnTo>
                    <a:pt x="1908" y="341"/>
                  </a:lnTo>
                  <a:lnTo>
                    <a:pt x="1908" y="341"/>
                  </a:lnTo>
                  <a:lnTo>
                    <a:pt x="1910" y="346"/>
                  </a:lnTo>
                  <a:lnTo>
                    <a:pt x="1913" y="361"/>
                  </a:lnTo>
                  <a:lnTo>
                    <a:pt x="1915" y="372"/>
                  </a:lnTo>
                  <a:lnTo>
                    <a:pt x="1913" y="384"/>
                  </a:lnTo>
                  <a:lnTo>
                    <a:pt x="1911" y="402"/>
                  </a:lnTo>
                  <a:lnTo>
                    <a:pt x="1908" y="419"/>
                  </a:lnTo>
                  <a:lnTo>
                    <a:pt x="1908" y="419"/>
                  </a:lnTo>
                  <a:lnTo>
                    <a:pt x="1903" y="435"/>
                  </a:lnTo>
                  <a:lnTo>
                    <a:pt x="1900" y="445"/>
                  </a:lnTo>
                  <a:lnTo>
                    <a:pt x="1897" y="448"/>
                  </a:lnTo>
                  <a:lnTo>
                    <a:pt x="1894" y="448"/>
                  </a:lnTo>
                  <a:lnTo>
                    <a:pt x="1891" y="446"/>
                  </a:lnTo>
                  <a:lnTo>
                    <a:pt x="1884" y="445"/>
                  </a:lnTo>
                  <a:lnTo>
                    <a:pt x="1878" y="446"/>
                  </a:lnTo>
                  <a:lnTo>
                    <a:pt x="1870" y="451"/>
                  </a:lnTo>
                  <a:lnTo>
                    <a:pt x="1870" y="451"/>
                  </a:lnTo>
                  <a:lnTo>
                    <a:pt x="1856" y="462"/>
                  </a:lnTo>
                  <a:lnTo>
                    <a:pt x="1837" y="481"/>
                  </a:lnTo>
                  <a:lnTo>
                    <a:pt x="1837" y="481"/>
                  </a:lnTo>
                  <a:lnTo>
                    <a:pt x="1822" y="494"/>
                  </a:lnTo>
                  <a:lnTo>
                    <a:pt x="1821" y="494"/>
                  </a:lnTo>
                  <a:lnTo>
                    <a:pt x="1822" y="492"/>
                  </a:lnTo>
                  <a:lnTo>
                    <a:pt x="1826" y="484"/>
                  </a:lnTo>
                  <a:lnTo>
                    <a:pt x="1826" y="483"/>
                  </a:lnTo>
                  <a:lnTo>
                    <a:pt x="1824" y="481"/>
                  </a:lnTo>
                  <a:lnTo>
                    <a:pt x="1824" y="481"/>
                  </a:lnTo>
                  <a:lnTo>
                    <a:pt x="1802" y="478"/>
                  </a:lnTo>
                  <a:lnTo>
                    <a:pt x="1764" y="470"/>
                  </a:lnTo>
                  <a:lnTo>
                    <a:pt x="1727" y="461"/>
                  </a:lnTo>
                  <a:lnTo>
                    <a:pt x="1713" y="456"/>
                  </a:lnTo>
                  <a:lnTo>
                    <a:pt x="1705" y="451"/>
                  </a:lnTo>
                  <a:lnTo>
                    <a:pt x="1705" y="451"/>
                  </a:lnTo>
                  <a:lnTo>
                    <a:pt x="1698" y="448"/>
                  </a:lnTo>
                  <a:lnTo>
                    <a:pt x="1691" y="445"/>
                  </a:lnTo>
                  <a:lnTo>
                    <a:pt x="1673" y="440"/>
                  </a:lnTo>
                  <a:lnTo>
                    <a:pt x="1662" y="437"/>
                  </a:lnTo>
                  <a:lnTo>
                    <a:pt x="1652" y="432"/>
                  </a:lnTo>
                  <a:lnTo>
                    <a:pt x="1644" y="427"/>
                  </a:lnTo>
                  <a:lnTo>
                    <a:pt x="1637" y="419"/>
                  </a:lnTo>
                  <a:lnTo>
                    <a:pt x="1641" y="400"/>
                  </a:lnTo>
                  <a:lnTo>
                    <a:pt x="1641" y="400"/>
                  </a:lnTo>
                  <a:lnTo>
                    <a:pt x="1643" y="394"/>
                  </a:lnTo>
                  <a:lnTo>
                    <a:pt x="1649" y="380"/>
                  </a:lnTo>
                  <a:lnTo>
                    <a:pt x="1656" y="370"/>
                  </a:lnTo>
                  <a:lnTo>
                    <a:pt x="1662" y="361"/>
                  </a:lnTo>
                  <a:lnTo>
                    <a:pt x="1671" y="353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700" y="337"/>
                  </a:lnTo>
                  <a:lnTo>
                    <a:pt x="1702" y="335"/>
                  </a:lnTo>
                  <a:lnTo>
                    <a:pt x="1713" y="329"/>
                  </a:lnTo>
                  <a:lnTo>
                    <a:pt x="1713" y="329"/>
                  </a:lnTo>
                  <a:lnTo>
                    <a:pt x="1722" y="322"/>
                  </a:lnTo>
                  <a:lnTo>
                    <a:pt x="1729" y="316"/>
                  </a:lnTo>
                  <a:lnTo>
                    <a:pt x="1733" y="311"/>
                  </a:lnTo>
                  <a:lnTo>
                    <a:pt x="1735" y="307"/>
                  </a:lnTo>
                  <a:lnTo>
                    <a:pt x="1735" y="303"/>
                  </a:lnTo>
                  <a:lnTo>
                    <a:pt x="1735" y="302"/>
                  </a:lnTo>
                  <a:lnTo>
                    <a:pt x="1735" y="299"/>
                  </a:lnTo>
                  <a:lnTo>
                    <a:pt x="1735" y="299"/>
                  </a:lnTo>
                  <a:lnTo>
                    <a:pt x="1711" y="283"/>
                  </a:lnTo>
                  <a:lnTo>
                    <a:pt x="1671" y="256"/>
                  </a:lnTo>
                  <a:lnTo>
                    <a:pt x="1671" y="256"/>
                  </a:lnTo>
                  <a:lnTo>
                    <a:pt x="1659" y="249"/>
                  </a:lnTo>
                  <a:lnTo>
                    <a:pt x="1649" y="246"/>
                  </a:lnTo>
                  <a:lnTo>
                    <a:pt x="1638" y="241"/>
                  </a:lnTo>
                  <a:lnTo>
                    <a:pt x="1621" y="235"/>
                  </a:lnTo>
                  <a:lnTo>
                    <a:pt x="1621" y="235"/>
                  </a:lnTo>
                  <a:lnTo>
                    <a:pt x="1610" y="230"/>
                  </a:lnTo>
                  <a:lnTo>
                    <a:pt x="1602" y="230"/>
                  </a:lnTo>
                  <a:lnTo>
                    <a:pt x="1595" y="232"/>
                  </a:lnTo>
                  <a:lnTo>
                    <a:pt x="1587" y="235"/>
                  </a:lnTo>
                  <a:lnTo>
                    <a:pt x="1573" y="245"/>
                  </a:lnTo>
                  <a:lnTo>
                    <a:pt x="1563" y="248"/>
                  </a:lnTo>
                  <a:lnTo>
                    <a:pt x="1552" y="253"/>
                  </a:lnTo>
                  <a:lnTo>
                    <a:pt x="1552" y="253"/>
                  </a:lnTo>
                  <a:lnTo>
                    <a:pt x="1541" y="254"/>
                  </a:lnTo>
                  <a:lnTo>
                    <a:pt x="1530" y="256"/>
                  </a:lnTo>
                  <a:lnTo>
                    <a:pt x="1521" y="256"/>
                  </a:lnTo>
                  <a:lnTo>
                    <a:pt x="1513" y="254"/>
                  </a:lnTo>
                  <a:lnTo>
                    <a:pt x="1490" y="248"/>
                  </a:lnTo>
                  <a:lnTo>
                    <a:pt x="1459" y="240"/>
                  </a:lnTo>
                  <a:lnTo>
                    <a:pt x="1459" y="240"/>
                  </a:lnTo>
                  <a:lnTo>
                    <a:pt x="1443" y="235"/>
                  </a:lnTo>
                  <a:lnTo>
                    <a:pt x="1433" y="235"/>
                  </a:lnTo>
                  <a:lnTo>
                    <a:pt x="1427" y="235"/>
                  </a:lnTo>
                  <a:lnTo>
                    <a:pt x="1424" y="237"/>
                  </a:lnTo>
                  <a:lnTo>
                    <a:pt x="1416" y="240"/>
                  </a:lnTo>
                  <a:lnTo>
                    <a:pt x="1409" y="240"/>
                  </a:lnTo>
                  <a:lnTo>
                    <a:pt x="1400" y="240"/>
                  </a:lnTo>
                  <a:lnTo>
                    <a:pt x="1400" y="240"/>
                  </a:lnTo>
                  <a:lnTo>
                    <a:pt x="1393" y="240"/>
                  </a:lnTo>
                  <a:lnTo>
                    <a:pt x="1389" y="241"/>
                  </a:lnTo>
                  <a:lnTo>
                    <a:pt x="1386" y="243"/>
                  </a:lnTo>
                  <a:lnTo>
                    <a:pt x="1382" y="246"/>
                  </a:lnTo>
                  <a:lnTo>
                    <a:pt x="1379" y="256"/>
                  </a:lnTo>
                  <a:lnTo>
                    <a:pt x="1379" y="265"/>
                  </a:lnTo>
                  <a:lnTo>
                    <a:pt x="1379" y="276"/>
                  </a:lnTo>
                  <a:lnTo>
                    <a:pt x="1381" y="286"/>
                  </a:lnTo>
                  <a:lnTo>
                    <a:pt x="1382" y="294"/>
                  </a:lnTo>
                  <a:lnTo>
                    <a:pt x="1425" y="294"/>
                  </a:lnTo>
                  <a:lnTo>
                    <a:pt x="1425" y="294"/>
                  </a:lnTo>
                  <a:lnTo>
                    <a:pt x="1430" y="299"/>
                  </a:lnTo>
                  <a:lnTo>
                    <a:pt x="1446" y="310"/>
                  </a:lnTo>
                  <a:lnTo>
                    <a:pt x="1470" y="326"/>
                  </a:lnTo>
                  <a:lnTo>
                    <a:pt x="1501" y="341"/>
                  </a:lnTo>
                  <a:lnTo>
                    <a:pt x="1501" y="341"/>
                  </a:lnTo>
                  <a:lnTo>
                    <a:pt x="1506" y="386"/>
                  </a:lnTo>
                  <a:lnTo>
                    <a:pt x="1514" y="469"/>
                  </a:lnTo>
                  <a:lnTo>
                    <a:pt x="1514" y="469"/>
                  </a:lnTo>
                  <a:lnTo>
                    <a:pt x="1516" y="484"/>
                  </a:lnTo>
                  <a:lnTo>
                    <a:pt x="1517" y="494"/>
                  </a:lnTo>
                  <a:lnTo>
                    <a:pt x="1521" y="499"/>
                  </a:lnTo>
                  <a:lnTo>
                    <a:pt x="1522" y="500"/>
                  </a:lnTo>
                  <a:lnTo>
                    <a:pt x="1530" y="502"/>
                  </a:lnTo>
                  <a:lnTo>
                    <a:pt x="1536" y="505"/>
                  </a:lnTo>
                  <a:lnTo>
                    <a:pt x="1544" y="510"/>
                  </a:lnTo>
                  <a:lnTo>
                    <a:pt x="1544" y="510"/>
                  </a:lnTo>
                  <a:lnTo>
                    <a:pt x="1554" y="519"/>
                  </a:lnTo>
                  <a:lnTo>
                    <a:pt x="1554" y="519"/>
                  </a:lnTo>
                  <a:lnTo>
                    <a:pt x="1555" y="519"/>
                  </a:lnTo>
                  <a:lnTo>
                    <a:pt x="1555" y="518"/>
                  </a:lnTo>
                  <a:lnTo>
                    <a:pt x="1557" y="516"/>
                  </a:lnTo>
                  <a:lnTo>
                    <a:pt x="1562" y="515"/>
                  </a:lnTo>
                  <a:lnTo>
                    <a:pt x="1570" y="516"/>
                  </a:lnTo>
                  <a:lnTo>
                    <a:pt x="1570" y="516"/>
                  </a:lnTo>
                  <a:lnTo>
                    <a:pt x="1584" y="519"/>
                  </a:lnTo>
                  <a:lnTo>
                    <a:pt x="1590" y="523"/>
                  </a:lnTo>
                  <a:lnTo>
                    <a:pt x="1597" y="526"/>
                  </a:lnTo>
                  <a:lnTo>
                    <a:pt x="1611" y="538"/>
                  </a:lnTo>
                  <a:lnTo>
                    <a:pt x="1633" y="561"/>
                  </a:lnTo>
                  <a:lnTo>
                    <a:pt x="1633" y="561"/>
                  </a:lnTo>
                  <a:lnTo>
                    <a:pt x="1649" y="578"/>
                  </a:lnTo>
                  <a:lnTo>
                    <a:pt x="1649" y="580"/>
                  </a:lnTo>
                  <a:lnTo>
                    <a:pt x="1646" y="580"/>
                  </a:lnTo>
                  <a:lnTo>
                    <a:pt x="1641" y="578"/>
                  </a:lnTo>
                  <a:lnTo>
                    <a:pt x="1635" y="578"/>
                  </a:lnTo>
                  <a:lnTo>
                    <a:pt x="1632" y="580"/>
                  </a:lnTo>
                  <a:lnTo>
                    <a:pt x="1629" y="581"/>
                  </a:lnTo>
                  <a:lnTo>
                    <a:pt x="1627" y="584"/>
                  </a:lnTo>
                  <a:lnTo>
                    <a:pt x="1624" y="589"/>
                  </a:lnTo>
                  <a:lnTo>
                    <a:pt x="1624" y="589"/>
                  </a:lnTo>
                  <a:lnTo>
                    <a:pt x="1622" y="599"/>
                  </a:lnTo>
                  <a:lnTo>
                    <a:pt x="1621" y="610"/>
                  </a:lnTo>
                  <a:lnTo>
                    <a:pt x="1622" y="631"/>
                  </a:lnTo>
                  <a:lnTo>
                    <a:pt x="1625" y="651"/>
                  </a:lnTo>
                  <a:lnTo>
                    <a:pt x="1625" y="662"/>
                  </a:lnTo>
                  <a:lnTo>
                    <a:pt x="1624" y="672"/>
                  </a:lnTo>
                  <a:lnTo>
                    <a:pt x="1624" y="672"/>
                  </a:lnTo>
                  <a:lnTo>
                    <a:pt x="1622" y="680"/>
                  </a:lnTo>
                  <a:lnTo>
                    <a:pt x="1617" y="683"/>
                  </a:lnTo>
                  <a:lnTo>
                    <a:pt x="1613" y="685"/>
                  </a:lnTo>
                  <a:lnTo>
                    <a:pt x="1608" y="683"/>
                  </a:lnTo>
                  <a:lnTo>
                    <a:pt x="1598" y="678"/>
                  </a:lnTo>
                  <a:lnTo>
                    <a:pt x="1595" y="675"/>
                  </a:lnTo>
                  <a:lnTo>
                    <a:pt x="1595" y="675"/>
                  </a:lnTo>
                  <a:lnTo>
                    <a:pt x="1581" y="670"/>
                  </a:lnTo>
                  <a:lnTo>
                    <a:pt x="1568" y="665"/>
                  </a:lnTo>
                  <a:lnTo>
                    <a:pt x="1557" y="659"/>
                  </a:lnTo>
                  <a:lnTo>
                    <a:pt x="1557" y="659"/>
                  </a:lnTo>
                  <a:lnTo>
                    <a:pt x="1546" y="654"/>
                  </a:lnTo>
                  <a:lnTo>
                    <a:pt x="1532" y="651"/>
                  </a:lnTo>
                  <a:lnTo>
                    <a:pt x="1489" y="646"/>
                  </a:lnTo>
                  <a:lnTo>
                    <a:pt x="1489" y="646"/>
                  </a:lnTo>
                  <a:lnTo>
                    <a:pt x="1467" y="643"/>
                  </a:lnTo>
                  <a:lnTo>
                    <a:pt x="1430" y="637"/>
                  </a:lnTo>
                  <a:lnTo>
                    <a:pt x="1430" y="637"/>
                  </a:lnTo>
                  <a:lnTo>
                    <a:pt x="1411" y="637"/>
                  </a:lnTo>
                  <a:lnTo>
                    <a:pt x="1405" y="637"/>
                  </a:lnTo>
                  <a:lnTo>
                    <a:pt x="1400" y="638"/>
                  </a:lnTo>
                  <a:lnTo>
                    <a:pt x="1397" y="642"/>
                  </a:lnTo>
                  <a:lnTo>
                    <a:pt x="1395" y="645"/>
                  </a:lnTo>
                  <a:lnTo>
                    <a:pt x="1393" y="653"/>
                  </a:lnTo>
                  <a:lnTo>
                    <a:pt x="1393" y="664"/>
                  </a:lnTo>
                  <a:lnTo>
                    <a:pt x="1395" y="675"/>
                  </a:lnTo>
                  <a:lnTo>
                    <a:pt x="1393" y="688"/>
                  </a:lnTo>
                  <a:lnTo>
                    <a:pt x="1392" y="700"/>
                  </a:lnTo>
                  <a:lnTo>
                    <a:pt x="1392" y="700"/>
                  </a:lnTo>
                  <a:lnTo>
                    <a:pt x="1386" y="716"/>
                  </a:lnTo>
                  <a:lnTo>
                    <a:pt x="1381" y="721"/>
                  </a:lnTo>
                  <a:lnTo>
                    <a:pt x="1371" y="731"/>
                  </a:lnTo>
                  <a:lnTo>
                    <a:pt x="1362" y="742"/>
                  </a:lnTo>
                  <a:lnTo>
                    <a:pt x="1349" y="761"/>
                  </a:lnTo>
                  <a:lnTo>
                    <a:pt x="1349" y="761"/>
                  </a:lnTo>
                  <a:lnTo>
                    <a:pt x="1328" y="788"/>
                  </a:lnTo>
                  <a:lnTo>
                    <a:pt x="1324" y="791"/>
                  </a:lnTo>
                  <a:lnTo>
                    <a:pt x="1324" y="791"/>
                  </a:lnTo>
                  <a:lnTo>
                    <a:pt x="1324" y="789"/>
                  </a:lnTo>
                  <a:lnTo>
                    <a:pt x="1324" y="783"/>
                  </a:lnTo>
                  <a:lnTo>
                    <a:pt x="1322" y="781"/>
                  </a:lnTo>
                  <a:lnTo>
                    <a:pt x="1319" y="781"/>
                  </a:lnTo>
                  <a:lnTo>
                    <a:pt x="1319" y="781"/>
                  </a:lnTo>
                  <a:lnTo>
                    <a:pt x="1297" y="797"/>
                  </a:lnTo>
                  <a:lnTo>
                    <a:pt x="1282" y="807"/>
                  </a:lnTo>
                  <a:lnTo>
                    <a:pt x="1265" y="816"/>
                  </a:lnTo>
                  <a:lnTo>
                    <a:pt x="1265" y="816"/>
                  </a:lnTo>
                  <a:lnTo>
                    <a:pt x="1257" y="821"/>
                  </a:lnTo>
                  <a:lnTo>
                    <a:pt x="1251" y="826"/>
                  </a:lnTo>
                  <a:lnTo>
                    <a:pt x="1247" y="831"/>
                  </a:lnTo>
                  <a:lnTo>
                    <a:pt x="1244" y="835"/>
                  </a:lnTo>
                  <a:lnTo>
                    <a:pt x="1239" y="847"/>
                  </a:lnTo>
                  <a:lnTo>
                    <a:pt x="1236" y="851"/>
                  </a:lnTo>
                  <a:lnTo>
                    <a:pt x="1230" y="858"/>
                  </a:lnTo>
                  <a:lnTo>
                    <a:pt x="1230" y="858"/>
                  </a:lnTo>
                  <a:lnTo>
                    <a:pt x="1225" y="864"/>
                  </a:lnTo>
                  <a:lnTo>
                    <a:pt x="1222" y="870"/>
                  </a:lnTo>
                  <a:lnTo>
                    <a:pt x="1219" y="877"/>
                  </a:lnTo>
                  <a:lnTo>
                    <a:pt x="1219" y="881"/>
                  </a:lnTo>
                  <a:lnTo>
                    <a:pt x="1219" y="896"/>
                  </a:lnTo>
                  <a:lnTo>
                    <a:pt x="1222" y="913"/>
                  </a:lnTo>
                  <a:lnTo>
                    <a:pt x="1222" y="913"/>
                  </a:lnTo>
                  <a:lnTo>
                    <a:pt x="1223" y="924"/>
                  </a:lnTo>
                  <a:lnTo>
                    <a:pt x="1225" y="926"/>
                  </a:lnTo>
                  <a:lnTo>
                    <a:pt x="1227" y="926"/>
                  </a:lnTo>
                  <a:lnTo>
                    <a:pt x="1233" y="931"/>
                  </a:lnTo>
                  <a:lnTo>
                    <a:pt x="1239" y="937"/>
                  </a:lnTo>
                  <a:lnTo>
                    <a:pt x="1247" y="947"/>
                  </a:lnTo>
                  <a:lnTo>
                    <a:pt x="1247" y="947"/>
                  </a:lnTo>
                  <a:lnTo>
                    <a:pt x="1255" y="958"/>
                  </a:lnTo>
                  <a:lnTo>
                    <a:pt x="1263" y="964"/>
                  </a:lnTo>
                  <a:lnTo>
                    <a:pt x="1268" y="967"/>
                  </a:lnTo>
                  <a:lnTo>
                    <a:pt x="1273" y="969"/>
                  </a:lnTo>
                  <a:lnTo>
                    <a:pt x="1281" y="967"/>
                  </a:lnTo>
                  <a:lnTo>
                    <a:pt x="1285" y="967"/>
                  </a:lnTo>
                  <a:lnTo>
                    <a:pt x="1290" y="967"/>
                  </a:lnTo>
                  <a:lnTo>
                    <a:pt x="1290" y="967"/>
                  </a:lnTo>
                  <a:lnTo>
                    <a:pt x="1300" y="974"/>
                  </a:lnTo>
                  <a:lnTo>
                    <a:pt x="1314" y="983"/>
                  </a:lnTo>
                  <a:lnTo>
                    <a:pt x="1333" y="996"/>
                  </a:lnTo>
                  <a:lnTo>
                    <a:pt x="1357" y="1010"/>
                  </a:lnTo>
                  <a:lnTo>
                    <a:pt x="1357" y="1010"/>
                  </a:lnTo>
                  <a:lnTo>
                    <a:pt x="1363" y="1015"/>
                  </a:lnTo>
                  <a:lnTo>
                    <a:pt x="1368" y="1018"/>
                  </a:lnTo>
                  <a:lnTo>
                    <a:pt x="1371" y="1023"/>
                  </a:lnTo>
                  <a:lnTo>
                    <a:pt x="1373" y="1028"/>
                  </a:lnTo>
                  <a:lnTo>
                    <a:pt x="1374" y="1032"/>
                  </a:lnTo>
                  <a:lnTo>
                    <a:pt x="1374" y="1036"/>
                  </a:lnTo>
                  <a:lnTo>
                    <a:pt x="1371" y="1045"/>
                  </a:lnTo>
                  <a:lnTo>
                    <a:pt x="1368" y="1051"/>
                  </a:lnTo>
                  <a:lnTo>
                    <a:pt x="1363" y="1058"/>
                  </a:lnTo>
                  <a:lnTo>
                    <a:pt x="1357" y="1063"/>
                  </a:lnTo>
                  <a:lnTo>
                    <a:pt x="1357" y="1063"/>
                  </a:lnTo>
                  <a:lnTo>
                    <a:pt x="1344" y="1067"/>
                  </a:lnTo>
                  <a:lnTo>
                    <a:pt x="1316" y="1074"/>
                  </a:lnTo>
                  <a:lnTo>
                    <a:pt x="1316" y="1074"/>
                  </a:lnTo>
                  <a:lnTo>
                    <a:pt x="1300" y="1077"/>
                  </a:lnTo>
                  <a:lnTo>
                    <a:pt x="1284" y="1077"/>
                  </a:lnTo>
                  <a:lnTo>
                    <a:pt x="1235" y="1074"/>
                  </a:lnTo>
                  <a:lnTo>
                    <a:pt x="1235" y="1074"/>
                  </a:lnTo>
                  <a:lnTo>
                    <a:pt x="1206" y="1072"/>
                  </a:lnTo>
                  <a:lnTo>
                    <a:pt x="1189" y="1072"/>
                  </a:lnTo>
                  <a:lnTo>
                    <a:pt x="1154" y="1074"/>
                  </a:lnTo>
                  <a:lnTo>
                    <a:pt x="1154" y="1074"/>
                  </a:lnTo>
                  <a:lnTo>
                    <a:pt x="1142" y="1074"/>
                  </a:lnTo>
                  <a:lnTo>
                    <a:pt x="1130" y="1072"/>
                  </a:lnTo>
                  <a:lnTo>
                    <a:pt x="1104" y="1069"/>
                  </a:lnTo>
                  <a:lnTo>
                    <a:pt x="1077" y="1063"/>
                  </a:lnTo>
                  <a:lnTo>
                    <a:pt x="1077" y="1063"/>
                  </a:lnTo>
                  <a:lnTo>
                    <a:pt x="1042" y="1050"/>
                  </a:lnTo>
                  <a:lnTo>
                    <a:pt x="1017" y="1039"/>
                  </a:lnTo>
                  <a:lnTo>
                    <a:pt x="1007" y="1032"/>
                  </a:lnTo>
                  <a:lnTo>
                    <a:pt x="1001" y="1028"/>
                  </a:lnTo>
                  <a:lnTo>
                    <a:pt x="1001" y="1028"/>
                  </a:lnTo>
                  <a:lnTo>
                    <a:pt x="996" y="1023"/>
                  </a:lnTo>
                  <a:lnTo>
                    <a:pt x="988" y="1020"/>
                  </a:lnTo>
                  <a:lnTo>
                    <a:pt x="979" y="1016"/>
                  </a:lnTo>
                  <a:lnTo>
                    <a:pt x="968" y="1013"/>
                  </a:lnTo>
                  <a:lnTo>
                    <a:pt x="946" y="1012"/>
                  </a:lnTo>
                  <a:lnTo>
                    <a:pt x="925" y="1010"/>
                  </a:lnTo>
                  <a:lnTo>
                    <a:pt x="925" y="1010"/>
                  </a:lnTo>
                  <a:lnTo>
                    <a:pt x="919" y="1012"/>
                  </a:lnTo>
                  <a:lnTo>
                    <a:pt x="912" y="1015"/>
                  </a:lnTo>
                  <a:lnTo>
                    <a:pt x="907" y="1020"/>
                  </a:lnTo>
                  <a:lnTo>
                    <a:pt x="904" y="1024"/>
                  </a:lnTo>
                  <a:lnTo>
                    <a:pt x="901" y="1036"/>
                  </a:lnTo>
                  <a:lnTo>
                    <a:pt x="899" y="1040"/>
                  </a:lnTo>
                  <a:lnTo>
                    <a:pt x="899" y="1040"/>
                  </a:lnTo>
                  <a:lnTo>
                    <a:pt x="896" y="1045"/>
                  </a:lnTo>
                  <a:lnTo>
                    <a:pt x="890" y="1055"/>
                  </a:lnTo>
                  <a:lnTo>
                    <a:pt x="882" y="1070"/>
                  </a:lnTo>
                  <a:lnTo>
                    <a:pt x="880" y="1078"/>
                  </a:lnTo>
                  <a:lnTo>
                    <a:pt x="879" y="1086"/>
                  </a:lnTo>
                  <a:lnTo>
                    <a:pt x="879" y="1086"/>
                  </a:lnTo>
                  <a:lnTo>
                    <a:pt x="880" y="1094"/>
                  </a:lnTo>
                  <a:lnTo>
                    <a:pt x="882" y="1099"/>
                  </a:lnTo>
                  <a:lnTo>
                    <a:pt x="885" y="1104"/>
                  </a:lnTo>
                  <a:lnTo>
                    <a:pt x="890" y="1107"/>
                  </a:lnTo>
                  <a:lnTo>
                    <a:pt x="896" y="1110"/>
                  </a:lnTo>
                  <a:lnTo>
                    <a:pt x="899" y="1112"/>
                  </a:lnTo>
                  <a:lnTo>
                    <a:pt x="925" y="1163"/>
                  </a:lnTo>
                  <a:lnTo>
                    <a:pt x="925" y="1163"/>
                  </a:lnTo>
                  <a:lnTo>
                    <a:pt x="953" y="1164"/>
                  </a:lnTo>
                  <a:lnTo>
                    <a:pt x="998" y="1167"/>
                  </a:lnTo>
                  <a:lnTo>
                    <a:pt x="998" y="1167"/>
                  </a:lnTo>
                  <a:lnTo>
                    <a:pt x="1012" y="1167"/>
                  </a:lnTo>
                  <a:lnTo>
                    <a:pt x="1028" y="1169"/>
                  </a:lnTo>
                  <a:lnTo>
                    <a:pt x="1036" y="1172"/>
                  </a:lnTo>
                  <a:lnTo>
                    <a:pt x="1046" y="1175"/>
                  </a:lnTo>
                  <a:lnTo>
                    <a:pt x="1055" y="1180"/>
                  </a:lnTo>
                  <a:lnTo>
                    <a:pt x="1065" y="1188"/>
                  </a:lnTo>
                  <a:lnTo>
                    <a:pt x="1065" y="1188"/>
                  </a:lnTo>
                  <a:lnTo>
                    <a:pt x="1074" y="1193"/>
                  </a:lnTo>
                  <a:lnTo>
                    <a:pt x="1081" y="1196"/>
                  </a:lnTo>
                  <a:lnTo>
                    <a:pt x="1088" y="1198"/>
                  </a:lnTo>
                  <a:lnTo>
                    <a:pt x="1090" y="1198"/>
                  </a:lnTo>
                  <a:lnTo>
                    <a:pt x="1093" y="1201"/>
                  </a:lnTo>
                  <a:lnTo>
                    <a:pt x="1100" y="1215"/>
                  </a:lnTo>
                  <a:lnTo>
                    <a:pt x="1100" y="1215"/>
                  </a:lnTo>
                  <a:lnTo>
                    <a:pt x="1103" y="1225"/>
                  </a:lnTo>
                  <a:lnTo>
                    <a:pt x="1104" y="1232"/>
                  </a:lnTo>
                  <a:lnTo>
                    <a:pt x="1103" y="1239"/>
                  </a:lnTo>
                  <a:lnTo>
                    <a:pt x="1101" y="1244"/>
                  </a:lnTo>
                  <a:lnTo>
                    <a:pt x="1100" y="1247"/>
                  </a:lnTo>
                  <a:lnTo>
                    <a:pt x="1098" y="1248"/>
                  </a:lnTo>
                  <a:lnTo>
                    <a:pt x="1095" y="1250"/>
                  </a:lnTo>
                  <a:lnTo>
                    <a:pt x="1095" y="1250"/>
                  </a:lnTo>
                  <a:lnTo>
                    <a:pt x="1082" y="1252"/>
                  </a:lnTo>
                  <a:lnTo>
                    <a:pt x="1061" y="1250"/>
                  </a:lnTo>
                  <a:lnTo>
                    <a:pt x="1061" y="1250"/>
                  </a:lnTo>
                  <a:lnTo>
                    <a:pt x="1055" y="1252"/>
                  </a:lnTo>
                  <a:lnTo>
                    <a:pt x="1049" y="1253"/>
                  </a:lnTo>
                  <a:lnTo>
                    <a:pt x="1031" y="1261"/>
                  </a:lnTo>
                  <a:lnTo>
                    <a:pt x="1009" y="1269"/>
                  </a:lnTo>
                  <a:lnTo>
                    <a:pt x="998" y="1272"/>
                  </a:lnTo>
                  <a:lnTo>
                    <a:pt x="985" y="1272"/>
                  </a:lnTo>
                  <a:lnTo>
                    <a:pt x="985" y="1272"/>
                  </a:lnTo>
                  <a:lnTo>
                    <a:pt x="965" y="1272"/>
                  </a:lnTo>
                  <a:lnTo>
                    <a:pt x="958" y="1271"/>
                  </a:lnTo>
                  <a:lnTo>
                    <a:pt x="952" y="1269"/>
                  </a:lnTo>
                  <a:lnTo>
                    <a:pt x="941" y="1261"/>
                  </a:lnTo>
                  <a:lnTo>
                    <a:pt x="925" y="1250"/>
                  </a:lnTo>
                  <a:lnTo>
                    <a:pt x="925" y="1250"/>
                  </a:lnTo>
                  <a:lnTo>
                    <a:pt x="912" y="1240"/>
                  </a:lnTo>
                  <a:lnTo>
                    <a:pt x="906" y="1236"/>
                  </a:lnTo>
                  <a:lnTo>
                    <a:pt x="903" y="1229"/>
                  </a:lnTo>
                  <a:lnTo>
                    <a:pt x="896" y="1215"/>
                  </a:lnTo>
                  <a:lnTo>
                    <a:pt x="896" y="1215"/>
                  </a:lnTo>
                  <a:lnTo>
                    <a:pt x="890" y="1205"/>
                  </a:lnTo>
                  <a:lnTo>
                    <a:pt x="882" y="1199"/>
                  </a:lnTo>
                  <a:lnTo>
                    <a:pt x="872" y="1196"/>
                  </a:lnTo>
                  <a:lnTo>
                    <a:pt x="863" y="1193"/>
                  </a:lnTo>
                  <a:lnTo>
                    <a:pt x="841" y="1191"/>
                  </a:lnTo>
                  <a:lnTo>
                    <a:pt x="830" y="1190"/>
                  </a:lnTo>
                  <a:lnTo>
                    <a:pt x="820" y="1188"/>
                  </a:lnTo>
                  <a:lnTo>
                    <a:pt x="820" y="1188"/>
                  </a:lnTo>
                  <a:lnTo>
                    <a:pt x="806" y="1190"/>
                  </a:lnTo>
                  <a:lnTo>
                    <a:pt x="776" y="1193"/>
                  </a:lnTo>
                  <a:lnTo>
                    <a:pt x="758" y="1193"/>
                  </a:lnTo>
                  <a:lnTo>
                    <a:pt x="741" y="1193"/>
                  </a:lnTo>
                  <a:lnTo>
                    <a:pt x="725" y="1191"/>
                  </a:lnTo>
                  <a:lnTo>
                    <a:pt x="714" y="1188"/>
                  </a:lnTo>
                  <a:lnTo>
                    <a:pt x="688" y="1117"/>
                  </a:lnTo>
                  <a:lnTo>
                    <a:pt x="668" y="1074"/>
                  </a:lnTo>
                  <a:lnTo>
                    <a:pt x="637" y="1036"/>
                  </a:lnTo>
                  <a:lnTo>
                    <a:pt x="645" y="989"/>
                  </a:lnTo>
                  <a:lnTo>
                    <a:pt x="642" y="947"/>
                  </a:lnTo>
                  <a:lnTo>
                    <a:pt x="599" y="908"/>
                  </a:lnTo>
                  <a:lnTo>
                    <a:pt x="599" y="908"/>
                  </a:lnTo>
                  <a:lnTo>
                    <a:pt x="583" y="904"/>
                  </a:lnTo>
                  <a:lnTo>
                    <a:pt x="547" y="889"/>
                  </a:lnTo>
                  <a:lnTo>
                    <a:pt x="505" y="874"/>
                  </a:lnTo>
                  <a:lnTo>
                    <a:pt x="491" y="864"/>
                  </a:lnTo>
                  <a:lnTo>
                    <a:pt x="480" y="858"/>
                  </a:lnTo>
                  <a:lnTo>
                    <a:pt x="480" y="858"/>
                  </a:lnTo>
                  <a:lnTo>
                    <a:pt x="469" y="850"/>
                  </a:lnTo>
                  <a:lnTo>
                    <a:pt x="450" y="839"/>
                  </a:lnTo>
                  <a:lnTo>
                    <a:pt x="402" y="816"/>
                  </a:lnTo>
                  <a:lnTo>
                    <a:pt x="358" y="796"/>
                  </a:lnTo>
                  <a:lnTo>
                    <a:pt x="345" y="789"/>
                  </a:lnTo>
                  <a:lnTo>
                    <a:pt x="345" y="789"/>
                  </a:lnTo>
                  <a:lnTo>
                    <a:pt x="361" y="794"/>
                  </a:lnTo>
                  <a:lnTo>
                    <a:pt x="390" y="799"/>
                  </a:lnTo>
                  <a:lnTo>
                    <a:pt x="390" y="799"/>
                  </a:lnTo>
                  <a:lnTo>
                    <a:pt x="467" y="812"/>
                  </a:lnTo>
                  <a:lnTo>
                    <a:pt x="467" y="812"/>
                  </a:lnTo>
                  <a:lnTo>
                    <a:pt x="499" y="815"/>
                  </a:lnTo>
                  <a:lnTo>
                    <a:pt x="548" y="820"/>
                  </a:lnTo>
                  <a:lnTo>
                    <a:pt x="574" y="824"/>
                  </a:lnTo>
                  <a:lnTo>
                    <a:pt x="599" y="829"/>
                  </a:lnTo>
                  <a:lnTo>
                    <a:pt x="621" y="837"/>
                  </a:lnTo>
                  <a:lnTo>
                    <a:pt x="629" y="840"/>
                  </a:lnTo>
                  <a:lnTo>
                    <a:pt x="637" y="845"/>
                  </a:lnTo>
                  <a:lnTo>
                    <a:pt x="637" y="845"/>
                  </a:lnTo>
                  <a:lnTo>
                    <a:pt x="644" y="850"/>
                  </a:lnTo>
                  <a:lnTo>
                    <a:pt x="653" y="853"/>
                  </a:lnTo>
                  <a:lnTo>
                    <a:pt x="663" y="854"/>
                  </a:lnTo>
                  <a:lnTo>
                    <a:pt x="672" y="856"/>
                  </a:lnTo>
                  <a:lnTo>
                    <a:pt x="696" y="858"/>
                  </a:lnTo>
                  <a:lnTo>
                    <a:pt x="720" y="856"/>
                  </a:lnTo>
                  <a:lnTo>
                    <a:pt x="744" y="854"/>
                  </a:lnTo>
                  <a:lnTo>
                    <a:pt x="768" y="851"/>
                  </a:lnTo>
                  <a:lnTo>
                    <a:pt x="803" y="845"/>
                  </a:lnTo>
                  <a:lnTo>
                    <a:pt x="803" y="845"/>
                  </a:lnTo>
                  <a:lnTo>
                    <a:pt x="822" y="843"/>
                  </a:lnTo>
                  <a:lnTo>
                    <a:pt x="849" y="843"/>
                  </a:lnTo>
                  <a:lnTo>
                    <a:pt x="917" y="843"/>
                  </a:lnTo>
                  <a:lnTo>
                    <a:pt x="1006" y="845"/>
                  </a:lnTo>
                  <a:lnTo>
                    <a:pt x="1154" y="807"/>
                  </a:lnTo>
                  <a:lnTo>
                    <a:pt x="1154" y="807"/>
                  </a:lnTo>
                  <a:lnTo>
                    <a:pt x="1196" y="769"/>
                  </a:lnTo>
                  <a:lnTo>
                    <a:pt x="1247" y="723"/>
                  </a:lnTo>
                  <a:lnTo>
                    <a:pt x="1247" y="723"/>
                  </a:lnTo>
                  <a:lnTo>
                    <a:pt x="1252" y="715"/>
                  </a:lnTo>
                  <a:lnTo>
                    <a:pt x="1258" y="704"/>
                  </a:lnTo>
                  <a:lnTo>
                    <a:pt x="1263" y="688"/>
                  </a:lnTo>
                  <a:lnTo>
                    <a:pt x="1268" y="669"/>
                  </a:lnTo>
                  <a:lnTo>
                    <a:pt x="1273" y="650"/>
                  </a:lnTo>
                  <a:lnTo>
                    <a:pt x="1276" y="629"/>
                  </a:lnTo>
                  <a:lnTo>
                    <a:pt x="1278" y="608"/>
                  </a:lnTo>
                  <a:lnTo>
                    <a:pt x="1278" y="589"/>
                  </a:lnTo>
                  <a:lnTo>
                    <a:pt x="1278" y="589"/>
                  </a:lnTo>
                  <a:lnTo>
                    <a:pt x="1276" y="575"/>
                  </a:lnTo>
                  <a:lnTo>
                    <a:pt x="1273" y="567"/>
                  </a:lnTo>
                  <a:lnTo>
                    <a:pt x="1271" y="565"/>
                  </a:lnTo>
                  <a:lnTo>
                    <a:pt x="1268" y="565"/>
                  </a:lnTo>
                  <a:lnTo>
                    <a:pt x="1263" y="572"/>
                  </a:lnTo>
                  <a:lnTo>
                    <a:pt x="1262" y="573"/>
                  </a:lnTo>
                  <a:lnTo>
                    <a:pt x="1260" y="572"/>
                  </a:lnTo>
                  <a:lnTo>
                    <a:pt x="1260" y="572"/>
                  </a:lnTo>
                  <a:lnTo>
                    <a:pt x="1252" y="559"/>
                  </a:lnTo>
                  <a:lnTo>
                    <a:pt x="1239" y="540"/>
                  </a:lnTo>
                  <a:lnTo>
                    <a:pt x="1222" y="516"/>
                  </a:lnTo>
                  <a:lnTo>
                    <a:pt x="1222" y="516"/>
                  </a:lnTo>
                  <a:lnTo>
                    <a:pt x="1187" y="500"/>
                  </a:lnTo>
                  <a:lnTo>
                    <a:pt x="1160" y="488"/>
                  </a:lnTo>
                  <a:lnTo>
                    <a:pt x="1149" y="481"/>
                  </a:lnTo>
                  <a:lnTo>
                    <a:pt x="1141" y="476"/>
                  </a:lnTo>
                  <a:lnTo>
                    <a:pt x="1141" y="476"/>
                  </a:lnTo>
                  <a:lnTo>
                    <a:pt x="1135" y="472"/>
                  </a:lnTo>
                  <a:lnTo>
                    <a:pt x="1125" y="469"/>
                  </a:lnTo>
                  <a:lnTo>
                    <a:pt x="1098" y="461"/>
                  </a:lnTo>
                  <a:lnTo>
                    <a:pt x="1049" y="451"/>
                  </a:lnTo>
                  <a:lnTo>
                    <a:pt x="1049" y="451"/>
                  </a:lnTo>
                  <a:lnTo>
                    <a:pt x="966" y="440"/>
                  </a:lnTo>
                  <a:lnTo>
                    <a:pt x="941" y="435"/>
                  </a:lnTo>
                  <a:lnTo>
                    <a:pt x="919" y="430"/>
                  </a:lnTo>
                  <a:lnTo>
                    <a:pt x="901" y="426"/>
                  </a:lnTo>
                  <a:lnTo>
                    <a:pt x="895" y="422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88" y="418"/>
                  </a:lnTo>
                  <a:lnTo>
                    <a:pt x="884" y="415"/>
                  </a:lnTo>
                  <a:lnTo>
                    <a:pt x="869" y="411"/>
                  </a:lnTo>
                  <a:lnTo>
                    <a:pt x="852" y="407"/>
                  </a:lnTo>
                  <a:lnTo>
                    <a:pt x="831" y="405"/>
                  </a:lnTo>
                  <a:lnTo>
                    <a:pt x="796" y="402"/>
                  </a:lnTo>
                  <a:lnTo>
                    <a:pt x="782" y="400"/>
                  </a:lnTo>
                  <a:lnTo>
                    <a:pt x="671" y="365"/>
                  </a:lnTo>
                  <a:lnTo>
                    <a:pt x="671" y="365"/>
                  </a:lnTo>
                  <a:lnTo>
                    <a:pt x="544" y="365"/>
                  </a:lnTo>
                  <a:lnTo>
                    <a:pt x="544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64" y="364"/>
                  </a:lnTo>
                  <a:lnTo>
                    <a:pt x="447" y="361"/>
                  </a:lnTo>
                  <a:lnTo>
                    <a:pt x="428" y="359"/>
                  </a:lnTo>
                  <a:lnTo>
                    <a:pt x="420" y="361"/>
                  </a:lnTo>
                  <a:lnTo>
                    <a:pt x="413" y="362"/>
                  </a:lnTo>
                  <a:lnTo>
                    <a:pt x="413" y="362"/>
                  </a:lnTo>
                  <a:lnTo>
                    <a:pt x="405" y="365"/>
                  </a:lnTo>
                  <a:lnTo>
                    <a:pt x="396" y="365"/>
                  </a:lnTo>
                  <a:lnTo>
                    <a:pt x="370" y="365"/>
                  </a:lnTo>
                  <a:lnTo>
                    <a:pt x="337" y="362"/>
                  </a:lnTo>
                  <a:lnTo>
                    <a:pt x="243" y="362"/>
                  </a:lnTo>
                  <a:lnTo>
                    <a:pt x="185" y="375"/>
                  </a:lnTo>
                  <a:lnTo>
                    <a:pt x="102" y="381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73" y="395"/>
                  </a:lnTo>
                  <a:lnTo>
                    <a:pt x="69" y="403"/>
                  </a:lnTo>
                  <a:lnTo>
                    <a:pt x="67" y="411"/>
                  </a:lnTo>
                  <a:lnTo>
                    <a:pt x="67" y="411"/>
                  </a:lnTo>
                  <a:lnTo>
                    <a:pt x="64" y="416"/>
                  </a:lnTo>
                  <a:lnTo>
                    <a:pt x="59" y="419"/>
                  </a:lnTo>
                  <a:lnTo>
                    <a:pt x="51" y="421"/>
                  </a:lnTo>
                  <a:lnTo>
                    <a:pt x="45" y="422"/>
                  </a:lnTo>
                  <a:lnTo>
                    <a:pt x="31" y="422"/>
                  </a:lnTo>
                  <a:lnTo>
                    <a:pt x="24" y="422"/>
                  </a:lnTo>
                  <a:lnTo>
                    <a:pt x="23" y="422"/>
                  </a:lnTo>
                  <a:lnTo>
                    <a:pt x="8" y="461"/>
                  </a:lnTo>
                  <a:lnTo>
                    <a:pt x="8" y="461"/>
                  </a:lnTo>
                  <a:lnTo>
                    <a:pt x="4" y="478"/>
                  </a:lnTo>
                  <a:lnTo>
                    <a:pt x="0" y="494"/>
                  </a:lnTo>
                  <a:lnTo>
                    <a:pt x="0" y="515"/>
                  </a:lnTo>
                  <a:lnTo>
                    <a:pt x="0" y="524"/>
                  </a:lnTo>
                  <a:lnTo>
                    <a:pt x="2" y="535"/>
                  </a:lnTo>
                  <a:lnTo>
                    <a:pt x="5" y="545"/>
                  </a:lnTo>
                  <a:lnTo>
                    <a:pt x="10" y="553"/>
                  </a:lnTo>
                  <a:lnTo>
                    <a:pt x="18" y="562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53" y="577"/>
                  </a:lnTo>
                  <a:lnTo>
                    <a:pt x="53" y="577"/>
                  </a:lnTo>
                  <a:lnTo>
                    <a:pt x="78" y="583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26" y="600"/>
                  </a:lnTo>
                  <a:lnTo>
                    <a:pt x="148" y="611"/>
                  </a:lnTo>
                  <a:lnTo>
                    <a:pt x="169" y="623"/>
                  </a:lnTo>
                  <a:lnTo>
                    <a:pt x="186" y="634"/>
                  </a:lnTo>
                  <a:lnTo>
                    <a:pt x="212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26" y="662"/>
                  </a:lnTo>
                  <a:lnTo>
                    <a:pt x="237" y="672"/>
                  </a:lnTo>
                  <a:lnTo>
                    <a:pt x="242" y="680"/>
                  </a:lnTo>
                  <a:lnTo>
                    <a:pt x="245" y="686"/>
                  </a:lnTo>
                  <a:lnTo>
                    <a:pt x="245" y="694"/>
                  </a:lnTo>
                  <a:lnTo>
                    <a:pt x="243" y="697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24" y="719"/>
                  </a:lnTo>
                  <a:lnTo>
                    <a:pt x="208" y="737"/>
                  </a:lnTo>
                  <a:lnTo>
                    <a:pt x="188" y="756"/>
                  </a:lnTo>
                  <a:lnTo>
                    <a:pt x="188" y="756"/>
                  </a:lnTo>
                  <a:lnTo>
                    <a:pt x="177" y="762"/>
                  </a:lnTo>
                  <a:lnTo>
                    <a:pt x="166" y="770"/>
                  </a:lnTo>
                  <a:lnTo>
                    <a:pt x="154" y="781"/>
                  </a:lnTo>
                  <a:lnTo>
                    <a:pt x="154" y="781"/>
                  </a:lnTo>
                  <a:lnTo>
                    <a:pt x="146" y="788"/>
                  </a:lnTo>
                  <a:lnTo>
                    <a:pt x="142" y="796"/>
                  </a:lnTo>
                  <a:lnTo>
                    <a:pt x="137" y="804"/>
                  </a:lnTo>
                  <a:lnTo>
                    <a:pt x="134" y="813"/>
                  </a:lnTo>
                  <a:lnTo>
                    <a:pt x="132" y="823"/>
                  </a:lnTo>
                  <a:lnTo>
                    <a:pt x="134" y="832"/>
                  </a:lnTo>
                  <a:lnTo>
                    <a:pt x="137" y="842"/>
                  </a:lnTo>
                  <a:lnTo>
                    <a:pt x="145" y="853"/>
                  </a:lnTo>
                  <a:lnTo>
                    <a:pt x="145" y="853"/>
                  </a:lnTo>
                  <a:lnTo>
                    <a:pt x="167" y="877"/>
                  </a:lnTo>
                  <a:lnTo>
                    <a:pt x="186" y="897"/>
                  </a:lnTo>
                  <a:lnTo>
                    <a:pt x="186" y="897"/>
                  </a:lnTo>
                  <a:lnTo>
                    <a:pt x="213" y="931"/>
                  </a:lnTo>
                  <a:lnTo>
                    <a:pt x="223" y="945"/>
                  </a:lnTo>
                  <a:lnTo>
                    <a:pt x="223" y="945"/>
                  </a:lnTo>
                  <a:lnTo>
                    <a:pt x="243" y="959"/>
                  </a:lnTo>
                  <a:lnTo>
                    <a:pt x="258" y="974"/>
                  </a:lnTo>
                  <a:lnTo>
                    <a:pt x="264" y="980"/>
                  </a:lnTo>
                  <a:lnTo>
                    <a:pt x="269" y="985"/>
                  </a:lnTo>
                  <a:lnTo>
                    <a:pt x="269" y="985"/>
                  </a:lnTo>
                  <a:lnTo>
                    <a:pt x="277" y="996"/>
                  </a:lnTo>
                  <a:lnTo>
                    <a:pt x="286" y="1010"/>
                  </a:lnTo>
                  <a:lnTo>
                    <a:pt x="296" y="1026"/>
                  </a:lnTo>
                  <a:lnTo>
                    <a:pt x="299" y="1036"/>
                  </a:lnTo>
                  <a:lnTo>
                    <a:pt x="301" y="1043"/>
                  </a:lnTo>
                  <a:lnTo>
                    <a:pt x="301" y="1043"/>
                  </a:lnTo>
                  <a:lnTo>
                    <a:pt x="301" y="1051"/>
                  </a:lnTo>
                  <a:lnTo>
                    <a:pt x="301" y="1058"/>
                  </a:lnTo>
                  <a:lnTo>
                    <a:pt x="297" y="1067"/>
                  </a:lnTo>
                  <a:lnTo>
                    <a:pt x="293" y="1072"/>
                  </a:lnTo>
                  <a:lnTo>
                    <a:pt x="291" y="1074"/>
                  </a:lnTo>
                  <a:lnTo>
                    <a:pt x="267" y="1080"/>
                  </a:lnTo>
                  <a:lnTo>
                    <a:pt x="267" y="1080"/>
                  </a:lnTo>
                  <a:lnTo>
                    <a:pt x="266" y="1080"/>
                  </a:lnTo>
                  <a:lnTo>
                    <a:pt x="262" y="1082"/>
                  </a:lnTo>
                  <a:lnTo>
                    <a:pt x="262" y="1083"/>
                  </a:lnTo>
                  <a:lnTo>
                    <a:pt x="262" y="1085"/>
                  </a:lnTo>
                  <a:lnTo>
                    <a:pt x="267" y="1091"/>
                  </a:lnTo>
                  <a:lnTo>
                    <a:pt x="267" y="1091"/>
                  </a:lnTo>
                  <a:lnTo>
                    <a:pt x="270" y="1094"/>
                  </a:lnTo>
                  <a:lnTo>
                    <a:pt x="272" y="1101"/>
                  </a:lnTo>
                  <a:lnTo>
                    <a:pt x="270" y="1107"/>
                  </a:lnTo>
                  <a:lnTo>
                    <a:pt x="269" y="1115"/>
                  </a:lnTo>
                  <a:lnTo>
                    <a:pt x="264" y="1126"/>
                  </a:lnTo>
                  <a:lnTo>
                    <a:pt x="261" y="1132"/>
                  </a:lnTo>
                  <a:lnTo>
                    <a:pt x="261" y="1132"/>
                  </a:lnTo>
                  <a:lnTo>
                    <a:pt x="261" y="1136"/>
                  </a:lnTo>
                  <a:lnTo>
                    <a:pt x="259" y="1142"/>
                  </a:lnTo>
                  <a:lnTo>
                    <a:pt x="259" y="1148"/>
                  </a:lnTo>
                  <a:lnTo>
                    <a:pt x="262" y="1153"/>
                  </a:lnTo>
                  <a:lnTo>
                    <a:pt x="266" y="1159"/>
                  </a:lnTo>
                  <a:lnTo>
                    <a:pt x="272" y="1166"/>
                  </a:lnTo>
                  <a:lnTo>
                    <a:pt x="272" y="1166"/>
                  </a:lnTo>
                  <a:lnTo>
                    <a:pt x="275" y="1169"/>
                  </a:lnTo>
                  <a:lnTo>
                    <a:pt x="277" y="1174"/>
                  </a:lnTo>
                  <a:lnTo>
                    <a:pt x="278" y="1178"/>
                  </a:lnTo>
                  <a:lnTo>
                    <a:pt x="277" y="1183"/>
                  </a:lnTo>
                  <a:lnTo>
                    <a:pt x="274" y="1191"/>
                  </a:lnTo>
                  <a:lnTo>
                    <a:pt x="269" y="1199"/>
                  </a:lnTo>
                  <a:lnTo>
                    <a:pt x="269" y="1199"/>
                  </a:lnTo>
                  <a:lnTo>
                    <a:pt x="261" y="1207"/>
                  </a:lnTo>
                  <a:lnTo>
                    <a:pt x="261" y="1207"/>
                  </a:lnTo>
                  <a:lnTo>
                    <a:pt x="261" y="1210"/>
                  </a:lnTo>
                  <a:lnTo>
                    <a:pt x="262" y="1217"/>
                  </a:lnTo>
                  <a:lnTo>
                    <a:pt x="267" y="1226"/>
                  </a:lnTo>
                  <a:lnTo>
                    <a:pt x="272" y="1231"/>
                  </a:lnTo>
                  <a:lnTo>
                    <a:pt x="278" y="1236"/>
                  </a:lnTo>
                  <a:lnTo>
                    <a:pt x="278" y="1236"/>
                  </a:lnTo>
                  <a:lnTo>
                    <a:pt x="291" y="1242"/>
                  </a:lnTo>
                  <a:lnTo>
                    <a:pt x="309" y="1248"/>
                  </a:lnTo>
                  <a:lnTo>
                    <a:pt x="309" y="1248"/>
                  </a:lnTo>
                  <a:lnTo>
                    <a:pt x="347" y="1256"/>
                  </a:lnTo>
                  <a:lnTo>
                    <a:pt x="347" y="1258"/>
                  </a:lnTo>
                  <a:lnTo>
                    <a:pt x="347" y="1258"/>
                  </a:lnTo>
                  <a:lnTo>
                    <a:pt x="355" y="1263"/>
                  </a:lnTo>
                  <a:lnTo>
                    <a:pt x="342" y="1279"/>
                  </a:lnTo>
                  <a:lnTo>
                    <a:pt x="342" y="1279"/>
                  </a:lnTo>
                  <a:lnTo>
                    <a:pt x="339" y="1285"/>
                  </a:lnTo>
                  <a:lnTo>
                    <a:pt x="336" y="1291"/>
                  </a:lnTo>
                  <a:lnTo>
                    <a:pt x="334" y="1301"/>
                  </a:lnTo>
                  <a:lnTo>
                    <a:pt x="334" y="1304"/>
                  </a:lnTo>
                  <a:lnTo>
                    <a:pt x="336" y="1309"/>
                  </a:lnTo>
                  <a:lnTo>
                    <a:pt x="337" y="1313"/>
                  </a:lnTo>
                  <a:lnTo>
                    <a:pt x="342" y="1318"/>
                  </a:lnTo>
                  <a:lnTo>
                    <a:pt x="347" y="1321"/>
                  </a:lnTo>
                  <a:lnTo>
                    <a:pt x="353" y="1325"/>
                  </a:lnTo>
                  <a:lnTo>
                    <a:pt x="361" y="1328"/>
                  </a:lnTo>
                  <a:lnTo>
                    <a:pt x="372" y="1331"/>
                  </a:lnTo>
                  <a:lnTo>
                    <a:pt x="372" y="1331"/>
                  </a:lnTo>
                  <a:lnTo>
                    <a:pt x="393" y="1336"/>
                  </a:lnTo>
                  <a:lnTo>
                    <a:pt x="409" y="1344"/>
                  </a:lnTo>
                  <a:lnTo>
                    <a:pt x="420" y="1353"/>
                  </a:lnTo>
                  <a:lnTo>
                    <a:pt x="426" y="1361"/>
                  </a:lnTo>
                  <a:lnTo>
                    <a:pt x="431" y="1369"/>
                  </a:lnTo>
                  <a:lnTo>
                    <a:pt x="432" y="1377"/>
                  </a:lnTo>
                  <a:lnTo>
                    <a:pt x="434" y="1383"/>
                  </a:lnTo>
                  <a:lnTo>
                    <a:pt x="434" y="1383"/>
                  </a:lnTo>
                  <a:lnTo>
                    <a:pt x="434" y="1393"/>
                  </a:lnTo>
                  <a:lnTo>
                    <a:pt x="434" y="1404"/>
                  </a:lnTo>
                  <a:lnTo>
                    <a:pt x="432" y="1415"/>
                  </a:lnTo>
                  <a:lnTo>
                    <a:pt x="429" y="1428"/>
                  </a:lnTo>
                  <a:lnTo>
                    <a:pt x="421" y="1441"/>
                  </a:lnTo>
                  <a:lnTo>
                    <a:pt x="418" y="1445"/>
                  </a:lnTo>
                  <a:lnTo>
                    <a:pt x="412" y="1450"/>
                  </a:lnTo>
                  <a:lnTo>
                    <a:pt x="405" y="1453"/>
                  </a:lnTo>
                  <a:lnTo>
                    <a:pt x="397" y="1456"/>
                  </a:lnTo>
                  <a:lnTo>
                    <a:pt x="397" y="1456"/>
                  </a:lnTo>
                  <a:lnTo>
                    <a:pt x="385" y="1460"/>
                  </a:lnTo>
                  <a:lnTo>
                    <a:pt x="377" y="1463"/>
                  </a:lnTo>
                  <a:lnTo>
                    <a:pt x="374" y="1466"/>
                  </a:lnTo>
                  <a:lnTo>
                    <a:pt x="372" y="1468"/>
                  </a:lnTo>
                  <a:lnTo>
                    <a:pt x="374" y="1469"/>
                  </a:lnTo>
                  <a:lnTo>
                    <a:pt x="377" y="1469"/>
                  </a:lnTo>
                  <a:lnTo>
                    <a:pt x="380" y="1471"/>
                  </a:lnTo>
                  <a:lnTo>
                    <a:pt x="461" y="1512"/>
                  </a:lnTo>
                  <a:lnTo>
                    <a:pt x="461" y="1512"/>
                  </a:lnTo>
                  <a:lnTo>
                    <a:pt x="475" y="1517"/>
                  </a:lnTo>
                  <a:lnTo>
                    <a:pt x="509" y="1531"/>
                  </a:lnTo>
                  <a:lnTo>
                    <a:pt x="529" y="1542"/>
                  </a:lnTo>
                  <a:lnTo>
                    <a:pt x="550" y="1553"/>
                  </a:lnTo>
                  <a:lnTo>
                    <a:pt x="571" y="1568"/>
                  </a:lnTo>
                  <a:lnTo>
                    <a:pt x="590" y="1582"/>
                  </a:lnTo>
                  <a:lnTo>
                    <a:pt x="590" y="1582"/>
                  </a:lnTo>
                  <a:lnTo>
                    <a:pt x="617" y="1606"/>
                  </a:lnTo>
                  <a:lnTo>
                    <a:pt x="629" y="1620"/>
                  </a:lnTo>
                  <a:lnTo>
                    <a:pt x="633" y="1626"/>
                  </a:lnTo>
                  <a:lnTo>
                    <a:pt x="633" y="1628"/>
                  </a:lnTo>
                  <a:lnTo>
                    <a:pt x="633" y="1628"/>
                  </a:lnTo>
                  <a:lnTo>
                    <a:pt x="636" y="1633"/>
                  </a:lnTo>
                  <a:lnTo>
                    <a:pt x="637" y="1639"/>
                  </a:lnTo>
                  <a:lnTo>
                    <a:pt x="637" y="1649"/>
                  </a:lnTo>
                  <a:lnTo>
                    <a:pt x="636" y="1660"/>
                  </a:lnTo>
                  <a:lnTo>
                    <a:pt x="633" y="1672"/>
                  </a:lnTo>
                  <a:lnTo>
                    <a:pt x="625" y="1688"/>
                  </a:lnTo>
                  <a:lnTo>
                    <a:pt x="614" y="1706"/>
                  </a:lnTo>
                  <a:lnTo>
                    <a:pt x="614" y="1706"/>
                  </a:lnTo>
                  <a:lnTo>
                    <a:pt x="598" y="1725"/>
                  </a:lnTo>
                  <a:lnTo>
                    <a:pt x="580" y="1744"/>
                  </a:lnTo>
                  <a:lnTo>
                    <a:pt x="547" y="1776"/>
                  </a:lnTo>
                  <a:lnTo>
                    <a:pt x="521" y="1799"/>
                  </a:lnTo>
                  <a:lnTo>
                    <a:pt x="510" y="1807"/>
                  </a:lnTo>
                  <a:lnTo>
                    <a:pt x="431" y="1873"/>
                  </a:lnTo>
                  <a:lnTo>
                    <a:pt x="119" y="2131"/>
                  </a:lnTo>
                  <a:lnTo>
                    <a:pt x="167" y="2135"/>
                  </a:lnTo>
                  <a:lnTo>
                    <a:pt x="167" y="2135"/>
                  </a:lnTo>
                  <a:lnTo>
                    <a:pt x="181" y="2138"/>
                  </a:lnTo>
                  <a:lnTo>
                    <a:pt x="212" y="2146"/>
                  </a:lnTo>
                  <a:lnTo>
                    <a:pt x="231" y="2150"/>
                  </a:lnTo>
                  <a:lnTo>
                    <a:pt x="250" y="2158"/>
                  </a:lnTo>
                  <a:lnTo>
                    <a:pt x="267" y="2168"/>
                  </a:lnTo>
                  <a:lnTo>
                    <a:pt x="282" y="2179"/>
                  </a:lnTo>
                  <a:lnTo>
                    <a:pt x="196" y="2198"/>
                  </a:lnTo>
                  <a:lnTo>
                    <a:pt x="139" y="2217"/>
                  </a:lnTo>
                  <a:lnTo>
                    <a:pt x="88" y="2279"/>
                  </a:lnTo>
                  <a:lnTo>
                    <a:pt x="89" y="2320"/>
                  </a:lnTo>
                  <a:lnTo>
                    <a:pt x="89" y="2333"/>
                  </a:lnTo>
                  <a:lnTo>
                    <a:pt x="65" y="2349"/>
                  </a:lnTo>
                  <a:lnTo>
                    <a:pt x="35" y="2406"/>
                  </a:lnTo>
                  <a:lnTo>
                    <a:pt x="35" y="2406"/>
                  </a:lnTo>
                  <a:lnTo>
                    <a:pt x="35" y="2419"/>
                  </a:lnTo>
                  <a:lnTo>
                    <a:pt x="35" y="2419"/>
                  </a:lnTo>
                  <a:lnTo>
                    <a:pt x="31" y="2435"/>
                  </a:lnTo>
                  <a:lnTo>
                    <a:pt x="19" y="2463"/>
                  </a:lnTo>
                  <a:lnTo>
                    <a:pt x="19" y="2463"/>
                  </a:lnTo>
                  <a:lnTo>
                    <a:pt x="18" y="2470"/>
                  </a:lnTo>
                  <a:lnTo>
                    <a:pt x="18" y="2474"/>
                  </a:lnTo>
                  <a:lnTo>
                    <a:pt x="19" y="2479"/>
                  </a:lnTo>
                  <a:lnTo>
                    <a:pt x="21" y="2482"/>
                  </a:lnTo>
                  <a:lnTo>
                    <a:pt x="26" y="2486"/>
                  </a:lnTo>
                  <a:lnTo>
                    <a:pt x="27" y="2486"/>
                  </a:lnTo>
                  <a:lnTo>
                    <a:pt x="48" y="2498"/>
                  </a:lnTo>
                  <a:lnTo>
                    <a:pt x="48" y="2498"/>
                  </a:lnTo>
                  <a:lnTo>
                    <a:pt x="58" y="2503"/>
                  </a:lnTo>
                  <a:lnTo>
                    <a:pt x="65" y="2509"/>
                  </a:lnTo>
                  <a:lnTo>
                    <a:pt x="72" y="2516"/>
                  </a:lnTo>
                  <a:lnTo>
                    <a:pt x="72" y="2516"/>
                  </a:lnTo>
                  <a:lnTo>
                    <a:pt x="81" y="2527"/>
                  </a:lnTo>
                  <a:lnTo>
                    <a:pt x="86" y="2533"/>
                  </a:lnTo>
                  <a:lnTo>
                    <a:pt x="88" y="2536"/>
                  </a:lnTo>
                  <a:lnTo>
                    <a:pt x="88" y="2538"/>
                  </a:lnTo>
                  <a:lnTo>
                    <a:pt x="88" y="2540"/>
                  </a:lnTo>
                  <a:lnTo>
                    <a:pt x="88" y="2541"/>
                  </a:lnTo>
                  <a:lnTo>
                    <a:pt x="88" y="2541"/>
                  </a:lnTo>
                  <a:lnTo>
                    <a:pt x="88" y="2544"/>
                  </a:lnTo>
                  <a:lnTo>
                    <a:pt x="86" y="2549"/>
                  </a:lnTo>
                  <a:lnTo>
                    <a:pt x="81" y="2555"/>
                  </a:lnTo>
                  <a:lnTo>
                    <a:pt x="75" y="2562"/>
                  </a:lnTo>
                  <a:lnTo>
                    <a:pt x="75" y="2562"/>
                  </a:lnTo>
                  <a:lnTo>
                    <a:pt x="64" y="2575"/>
                  </a:lnTo>
                  <a:lnTo>
                    <a:pt x="62" y="2579"/>
                  </a:lnTo>
                  <a:lnTo>
                    <a:pt x="62" y="2581"/>
                  </a:lnTo>
                  <a:lnTo>
                    <a:pt x="64" y="2582"/>
                  </a:lnTo>
                  <a:lnTo>
                    <a:pt x="64" y="2582"/>
                  </a:lnTo>
                  <a:lnTo>
                    <a:pt x="72" y="2592"/>
                  </a:lnTo>
                  <a:lnTo>
                    <a:pt x="77" y="2600"/>
                  </a:lnTo>
                  <a:lnTo>
                    <a:pt x="77" y="2600"/>
                  </a:lnTo>
                  <a:lnTo>
                    <a:pt x="80" y="2603"/>
                  </a:lnTo>
                  <a:lnTo>
                    <a:pt x="81" y="2603"/>
                  </a:lnTo>
                  <a:lnTo>
                    <a:pt x="83" y="2603"/>
                  </a:lnTo>
                  <a:lnTo>
                    <a:pt x="83" y="2603"/>
                  </a:lnTo>
                  <a:lnTo>
                    <a:pt x="89" y="2598"/>
                  </a:lnTo>
                  <a:lnTo>
                    <a:pt x="92" y="2598"/>
                  </a:lnTo>
                  <a:lnTo>
                    <a:pt x="96" y="2597"/>
                  </a:lnTo>
                  <a:lnTo>
                    <a:pt x="96" y="2597"/>
                  </a:lnTo>
                  <a:lnTo>
                    <a:pt x="102" y="2598"/>
                  </a:lnTo>
                  <a:lnTo>
                    <a:pt x="105" y="2600"/>
                  </a:lnTo>
                  <a:lnTo>
                    <a:pt x="105" y="2598"/>
                  </a:lnTo>
                  <a:lnTo>
                    <a:pt x="105" y="2598"/>
                  </a:lnTo>
                  <a:lnTo>
                    <a:pt x="118" y="2600"/>
                  </a:lnTo>
                  <a:lnTo>
                    <a:pt x="124" y="2598"/>
                  </a:lnTo>
                  <a:lnTo>
                    <a:pt x="134" y="2597"/>
                  </a:lnTo>
                  <a:lnTo>
                    <a:pt x="134" y="2597"/>
                  </a:lnTo>
                  <a:lnTo>
                    <a:pt x="137" y="2597"/>
                  </a:lnTo>
                  <a:lnTo>
                    <a:pt x="139" y="2598"/>
                  </a:lnTo>
                  <a:lnTo>
                    <a:pt x="145" y="2603"/>
                  </a:lnTo>
                  <a:lnTo>
                    <a:pt x="151" y="2609"/>
                  </a:lnTo>
                  <a:lnTo>
                    <a:pt x="156" y="2617"/>
                  </a:lnTo>
                  <a:lnTo>
                    <a:pt x="162" y="2635"/>
                  </a:lnTo>
                  <a:lnTo>
                    <a:pt x="166" y="2643"/>
                  </a:lnTo>
                  <a:lnTo>
                    <a:pt x="166" y="2646"/>
                  </a:lnTo>
                  <a:lnTo>
                    <a:pt x="166" y="2646"/>
                  </a:lnTo>
                  <a:lnTo>
                    <a:pt x="164" y="2652"/>
                  </a:lnTo>
                  <a:lnTo>
                    <a:pt x="162" y="2656"/>
                  </a:lnTo>
                  <a:lnTo>
                    <a:pt x="162" y="2656"/>
                  </a:lnTo>
                  <a:lnTo>
                    <a:pt x="162" y="2667"/>
                  </a:lnTo>
                  <a:lnTo>
                    <a:pt x="162" y="2667"/>
                  </a:lnTo>
                  <a:lnTo>
                    <a:pt x="162" y="2675"/>
                  </a:lnTo>
                  <a:lnTo>
                    <a:pt x="162" y="2679"/>
                  </a:lnTo>
                  <a:lnTo>
                    <a:pt x="159" y="2683"/>
                  </a:lnTo>
                  <a:lnTo>
                    <a:pt x="159" y="2683"/>
                  </a:lnTo>
                  <a:lnTo>
                    <a:pt x="134" y="2725"/>
                  </a:lnTo>
                  <a:lnTo>
                    <a:pt x="134" y="2725"/>
                  </a:lnTo>
                  <a:lnTo>
                    <a:pt x="132" y="2729"/>
                  </a:lnTo>
                  <a:lnTo>
                    <a:pt x="129" y="2738"/>
                  </a:lnTo>
                  <a:lnTo>
                    <a:pt x="129" y="2743"/>
                  </a:lnTo>
                  <a:lnTo>
                    <a:pt x="129" y="2749"/>
                  </a:lnTo>
                  <a:lnTo>
                    <a:pt x="131" y="2756"/>
                  </a:lnTo>
                  <a:lnTo>
                    <a:pt x="134" y="2760"/>
                  </a:lnTo>
                  <a:lnTo>
                    <a:pt x="134" y="2760"/>
                  </a:lnTo>
                  <a:lnTo>
                    <a:pt x="140" y="2764"/>
                  </a:lnTo>
                  <a:lnTo>
                    <a:pt x="148" y="2768"/>
                  </a:lnTo>
                  <a:lnTo>
                    <a:pt x="164" y="2776"/>
                  </a:lnTo>
                  <a:lnTo>
                    <a:pt x="180" y="2784"/>
                  </a:lnTo>
                  <a:lnTo>
                    <a:pt x="186" y="2791"/>
                  </a:lnTo>
                  <a:lnTo>
                    <a:pt x="191" y="2795"/>
                  </a:lnTo>
                  <a:lnTo>
                    <a:pt x="191" y="2795"/>
                  </a:lnTo>
                  <a:lnTo>
                    <a:pt x="196" y="2808"/>
                  </a:lnTo>
                  <a:lnTo>
                    <a:pt x="202" y="2822"/>
                  </a:lnTo>
                  <a:lnTo>
                    <a:pt x="204" y="2837"/>
                  </a:lnTo>
                  <a:lnTo>
                    <a:pt x="204" y="2843"/>
                  </a:lnTo>
                  <a:lnTo>
                    <a:pt x="202" y="2848"/>
                  </a:lnTo>
                  <a:lnTo>
                    <a:pt x="202" y="2848"/>
                  </a:lnTo>
                  <a:lnTo>
                    <a:pt x="193" y="2872"/>
                  </a:lnTo>
                  <a:lnTo>
                    <a:pt x="188" y="2886"/>
                  </a:lnTo>
                  <a:lnTo>
                    <a:pt x="188" y="2886"/>
                  </a:lnTo>
                  <a:lnTo>
                    <a:pt x="186" y="2889"/>
                  </a:lnTo>
                  <a:lnTo>
                    <a:pt x="186" y="2892"/>
                  </a:lnTo>
                  <a:lnTo>
                    <a:pt x="186" y="2894"/>
                  </a:lnTo>
                  <a:lnTo>
                    <a:pt x="188" y="2894"/>
                  </a:lnTo>
                  <a:lnTo>
                    <a:pt x="188" y="2894"/>
                  </a:lnTo>
                  <a:lnTo>
                    <a:pt x="194" y="2894"/>
                  </a:lnTo>
                  <a:lnTo>
                    <a:pt x="200" y="2892"/>
                  </a:lnTo>
                  <a:lnTo>
                    <a:pt x="204" y="2892"/>
                  </a:lnTo>
                  <a:lnTo>
                    <a:pt x="207" y="2892"/>
                  </a:lnTo>
                  <a:lnTo>
                    <a:pt x="210" y="2894"/>
                  </a:lnTo>
                  <a:lnTo>
                    <a:pt x="213" y="2899"/>
                  </a:lnTo>
                  <a:lnTo>
                    <a:pt x="213" y="2899"/>
                  </a:lnTo>
                  <a:lnTo>
                    <a:pt x="223" y="2911"/>
                  </a:lnTo>
                  <a:lnTo>
                    <a:pt x="234" y="2930"/>
                  </a:lnTo>
                  <a:lnTo>
                    <a:pt x="242" y="2940"/>
                  </a:lnTo>
                  <a:lnTo>
                    <a:pt x="251" y="2951"/>
                  </a:lnTo>
                  <a:lnTo>
                    <a:pt x="261" y="2960"/>
                  </a:lnTo>
                  <a:lnTo>
                    <a:pt x="274" y="2970"/>
                  </a:lnTo>
                  <a:lnTo>
                    <a:pt x="274" y="2970"/>
                  </a:lnTo>
                  <a:lnTo>
                    <a:pt x="280" y="2975"/>
                  </a:lnTo>
                  <a:lnTo>
                    <a:pt x="285" y="2980"/>
                  </a:lnTo>
                  <a:lnTo>
                    <a:pt x="288" y="2986"/>
                  </a:lnTo>
                  <a:lnTo>
                    <a:pt x="291" y="2992"/>
                  </a:lnTo>
                  <a:lnTo>
                    <a:pt x="294" y="3003"/>
                  </a:lnTo>
                  <a:lnTo>
                    <a:pt x="294" y="3016"/>
                  </a:lnTo>
                  <a:lnTo>
                    <a:pt x="293" y="3026"/>
                  </a:lnTo>
                  <a:lnTo>
                    <a:pt x="291" y="3035"/>
                  </a:lnTo>
                  <a:lnTo>
                    <a:pt x="288" y="3043"/>
                  </a:lnTo>
                  <a:lnTo>
                    <a:pt x="288" y="3043"/>
                  </a:lnTo>
                  <a:lnTo>
                    <a:pt x="297" y="3043"/>
                  </a:lnTo>
                  <a:lnTo>
                    <a:pt x="321" y="3045"/>
                  </a:lnTo>
                  <a:lnTo>
                    <a:pt x="336" y="3046"/>
                  </a:lnTo>
                  <a:lnTo>
                    <a:pt x="348" y="3049"/>
                  </a:lnTo>
                  <a:lnTo>
                    <a:pt x="359" y="3054"/>
                  </a:lnTo>
                  <a:lnTo>
                    <a:pt x="369" y="3061"/>
                  </a:lnTo>
                  <a:lnTo>
                    <a:pt x="369" y="3061"/>
                  </a:lnTo>
                  <a:lnTo>
                    <a:pt x="378" y="3073"/>
                  </a:lnTo>
                  <a:lnTo>
                    <a:pt x="386" y="3083"/>
                  </a:lnTo>
                  <a:lnTo>
                    <a:pt x="390" y="3086"/>
                  </a:lnTo>
                  <a:lnTo>
                    <a:pt x="396" y="3088"/>
                  </a:lnTo>
                  <a:lnTo>
                    <a:pt x="404" y="3088"/>
                  </a:lnTo>
                  <a:lnTo>
                    <a:pt x="415" y="3084"/>
                  </a:lnTo>
                  <a:lnTo>
                    <a:pt x="415" y="3084"/>
                  </a:lnTo>
                  <a:lnTo>
                    <a:pt x="424" y="3083"/>
                  </a:lnTo>
                  <a:lnTo>
                    <a:pt x="434" y="3080"/>
                  </a:lnTo>
                  <a:lnTo>
                    <a:pt x="448" y="3073"/>
                  </a:lnTo>
                  <a:lnTo>
                    <a:pt x="448" y="3073"/>
                  </a:lnTo>
                  <a:lnTo>
                    <a:pt x="455" y="3070"/>
                  </a:lnTo>
                  <a:lnTo>
                    <a:pt x="463" y="3068"/>
                  </a:lnTo>
                  <a:lnTo>
                    <a:pt x="467" y="3070"/>
                  </a:lnTo>
                  <a:lnTo>
                    <a:pt x="474" y="3075"/>
                  </a:lnTo>
                  <a:lnTo>
                    <a:pt x="474" y="3075"/>
                  </a:lnTo>
                  <a:lnTo>
                    <a:pt x="478" y="3083"/>
                  </a:lnTo>
                  <a:lnTo>
                    <a:pt x="483" y="3091"/>
                  </a:lnTo>
                  <a:lnTo>
                    <a:pt x="491" y="3108"/>
                  </a:lnTo>
                  <a:lnTo>
                    <a:pt x="498" y="3127"/>
                  </a:lnTo>
                  <a:lnTo>
                    <a:pt x="498" y="3127"/>
                  </a:lnTo>
                  <a:lnTo>
                    <a:pt x="499" y="3130"/>
                  </a:lnTo>
                  <a:lnTo>
                    <a:pt x="504" y="3134"/>
                  </a:lnTo>
                  <a:lnTo>
                    <a:pt x="509" y="3137"/>
                  </a:lnTo>
                  <a:lnTo>
                    <a:pt x="517" y="3137"/>
                  </a:lnTo>
                  <a:lnTo>
                    <a:pt x="529" y="3137"/>
                  </a:lnTo>
                  <a:lnTo>
                    <a:pt x="544" y="3134"/>
                  </a:lnTo>
                  <a:lnTo>
                    <a:pt x="564" y="3127"/>
                  </a:lnTo>
                  <a:lnTo>
                    <a:pt x="564" y="3127"/>
                  </a:lnTo>
                  <a:lnTo>
                    <a:pt x="583" y="3121"/>
                  </a:lnTo>
                  <a:lnTo>
                    <a:pt x="599" y="3116"/>
                  </a:lnTo>
                  <a:lnTo>
                    <a:pt x="610" y="3115"/>
                  </a:lnTo>
                  <a:lnTo>
                    <a:pt x="620" y="3113"/>
                  </a:lnTo>
                  <a:lnTo>
                    <a:pt x="631" y="3113"/>
                  </a:lnTo>
                  <a:lnTo>
                    <a:pt x="634" y="3115"/>
                  </a:lnTo>
                  <a:lnTo>
                    <a:pt x="634" y="3115"/>
                  </a:lnTo>
                  <a:lnTo>
                    <a:pt x="641" y="3115"/>
                  </a:lnTo>
                  <a:lnTo>
                    <a:pt x="656" y="3118"/>
                  </a:lnTo>
                  <a:lnTo>
                    <a:pt x="666" y="3119"/>
                  </a:lnTo>
                  <a:lnTo>
                    <a:pt x="675" y="3122"/>
                  </a:lnTo>
                  <a:lnTo>
                    <a:pt x="683" y="3127"/>
                  </a:lnTo>
                  <a:lnTo>
                    <a:pt x="688" y="3134"/>
                  </a:lnTo>
                  <a:lnTo>
                    <a:pt x="688" y="3134"/>
                  </a:lnTo>
                  <a:lnTo>
                    <a:pt x="695" y="3138"/>
                  </a:lnTo>
                  <a:lnTo>
                    <a:pt x="701" y="3142"/>
                  </a:lnTo>
                  <a:lnTo>
                    <a:pt x="720" y="3145"/>
                  </a:lnTo>
                  <a:lnTo>
                    <a:pt x="729" y="3148"/>
                  </a:lnTo>
                  <a:lnTo>
                    <a:pt x="737" y="3151"/>
                  </a:lnTo>
                  <a:lnTo>
                    <a:pt x="745" y="3157"/>
                  </a:lnTo>
                  <a:lnTo>
                    <a:pt x="752" y="3165"/>
                  </a:lnTo>
                  <a:lnTo>
                    <a:pt x="752" y="3165"/>
                  </a:lnTo>
                  <a:lnTo>
                    <a:pt x="760" y="3188"/>
                  </a:lnTo>
                  <a:lnTo>
                    <a:pt x="764" y="3207"/>
                  </a:lnTo>
                  <a:lnTo>
                    <a:pt x="768" y="3229"/>
                  </a:lnTo>
                  <a:lnTo>
                    <a:pt x="768" y="3229"/>
                  </a:lnTo>
                  <a:lnTo>
                    <a:pt x="772" y="3245"/>
                  </a:lnTo>
                  <a:lnTo>
                    <a:pt x="777" y="3259"/>
                  </a:lnTo>
                  <a:lnTo>
                    <a:pt x="780" y="3265"/>
                  </a:lnTo>
                  <a:lnTo>
                    <a:pt x="783" y="3270"/>
                  </a:lnTo>
                  <a:lnTo>
                    <a:pt x="783" y="3270"/>
                  </a:lnTo>
                  <a:lnTo>
                    <a:pt x="787" y="3275"/>
                  </a:lnTo>
                  <a:lnTo>
                    <a:pt x="788" y="3281"/>
                  </a:lnTo>
                  <a:lnTo>
                    <a:pt x="788" y="3294"/>
                  </a:lnTo>
                  <a:lnTo>
                    <a:pt x="785" y="3307"/>
                  </a:lnTo>
                  <a:lnTo>
                    <a:pt x="783" y="3311"/>
                  </a:lnTo>
                  <a:lnTo>
                    <a:pt x="783" y="3311"/>
                  </a:lnTo>
                  <a:lnTo>
                    <a:pt x="782" y="3316"/>
                  </a:lnTo>
                  <a:lnTo>
                    <a:pt x="780" y="3321"/>
                  </a:lnTo>
                  <a:lnTo>
                    <a:pt x="779" y="3327"/>
                  </a:lnTo>
                  <a:lnTo>
                    <a:pt x="780" y="3335"/>
                  </a:lnTo>
                  <a:lnTo>
                    <a:pt x="782" y="3342"/>
                  </a:lnTo>
                  <a:lnTo>
                    <a:pt x="788" y="3348"/>
                  </a:lnTo>
                  <a:lnTo>
                    <a:pt x="798" y="3354"/>
                  </a:lnTo>
                  <a:lnTo>
                    <a:pt x="798" y="3354"/>
                  </a:lnTo>
                  <a:lnTo>
                    <a:pt x="812" y="3375"/>
                  </a:lnTo>
                  <a:lnTo>
                    <a:pt x="834" y="3407"/>
                  </a:lnTo>
                  <a:lnTo>
                    <a:pt x="858" y="3440"/>
                  </a:lnTo>
                  <a:lnTo>
                    <a:pt x="868" y="3451"/>
                  </a:lnTo>
                  <a:lnTo>
                    <a:pt x="876" y="3458"/>
                  </a:lnTo>
                  <a:lnTo>
                    <a:pt x="876" y="3458"/>
                  </a:lnTo>
                  <a:lnTo>
                    <a:pt x="890" y="3467"/>
                  </a:lnTo>
                  <a:lnTo>
                    <a:pt x="906" y="3478"/>
                  </a:lnTo>
                  <a:lnTo>
                    <a:pt x="914" y="3483"/>
                  </a:lnTo>
                  <a:lnTo>
                    <a:pt x="925" y="3489"/>
                  </a:lnTo>
                  <a:lnTo>
                    <a:pt x="939" y="3493"/>
                  </a:lnTo>
                  <a:lnTo>
                    <a:pt x="955" y="3497"/>
                  </a:lnTo>
                  <a:lnTo>
                    <a:pt x="955" y="3497"/>
                  </a:lnTo>
                  <a:lnTo>
                    <a:pt x="961" y="3505"/>
                  </a:lnTo>
                  <a:lnTo>
                    <a:pt x="966" y="3512"/>
                  </a:lnTo>
                  <a:lnTo>
                    <a:pt x="969" y="3516"/>
                  </a:lnTo>
                  <a:lnTo>
                    <a:pt x="969" y="3520"/>
                  </a:lnTo>
                  <a:lnTo>
                    <a:pt x="969" y="3526"/>
                  </a:lnTo>
                  <a:lnTo>
                    <a:pt x="968" y="3527"/>
                  </a:lnTo>
                  <a:lnTo>
                    <a:pt x="968" y="3527"/>
                  </a:lnTo>
                  <a:lnTo>
                    <a:pt x="963" y="3542"/>
                  </a:lnTo>
                  <a:lnTo>
                    <a:pt x="961" y="3551"/>
                  </a:lnTo>
                  <a:lnTo>
                    <a:pt x="963" y="3554"/>
                  </a:lnTo>
                  <a:lnTo>
                    <a:pt x="966" y="3556"/>
                  </a:lnTo>
                  <a:lnTo>
                    <a:pt x="966" y="3556"/>
                  </a:lnTo>
                  <a:lnTo>
                    <a:pt x="977" y="3559"/>
                  </a:lnTo>
                  <a:lnTo>
                    <a:pt x="985" y="3562"/>
                  </a:lnTo>
                  <a:lnTo>
                    <a:pt x="995" y="3566"/>
                  </a:lnTo>
                  <a:lnTo>
                    <a:pt x="1007" y="3567"/>
                  </a:lnTo>
                  <a:lnTo>
                    <a:pt x="1025" y="3567"/>
                  </a:lnTo>
                  <a:lnTo>
                    <a:pt x="1044" y="3566"/>
                  </a:lnTo>
                  <a:lnTo>
                    <a:pt x="1068" y="3561"/>
                  </a:lnTo>
                  <a:lnTo>
                    <a:pt x="1068" y="3561"/>
                  </a:lnTo>
                  <a:lnTo>
                    <a:pt x="1071" y="3561"/>
                  </a:lnTo>
                  <a:lnTo>
                    <a:pt x="1074" y="3564"/>
                  </a:lnTo>
                  <a:lnTo>
                    <a:pt x="1077" y="3569"/>
                  </a:lnTo>
                  <a:lnTo>
                    <a:pt x="1079" y="3575"/>
                  </a:lnTo>
                  <a:lnTo>
                    <a:pt x="1082" y="3585"/>
                  </a:lnTo>
                  <a:lnTo>
                    <a:pt x="1082" y="3591"/>
                  </a:lnTo>
                  <a:lnTo>
                    <a:pt x="1082" y="3591"/>
                  </a:lnTo>
                  <a:lnTo>
                    <a:pt x="1085" y="3594"/>
                  </a:lnTo>
                  <a:lnTo>
                    <a:pt x="1095" y="3604"/>
                  </a:lnTo>
                  <a:lnTo>
                    <a:pt x="1101" y="3608"/>
                  </a:lnTo>
                  <a:lnTo>
                    <a:pt x="1109" y="3613"/>
                  </a:lnTo>
                  <a:lnTo>
                    <a:pt x="1120" y="3616"/>
                  </a:lnTo>
                  <a:lnTo>
                    <a:pt x="1131" y="3618"/>
                  </a:lnTo>
                  <a:lnTo>
                    <a:pt x="1131" y="3618"/>
                  </a:lnTo>
                  <a:lnTo>
                    <a:pt x="1138" y="3618"/>
                  </a:lnTo>
                  <a:lnTo>
                    <a:pt x="1141" y="3620"/>
                  </a:lnTo>
                  <a:lnTo>
                    <a:pt x="1146" y="3623"/>
                  </a:lnTo>
                  <a:lnTo>
                    <a:pt x="1147" y="3626"/>
                  </a:lnTo>
                  <a:lnTo>
                    <a:pt x="1150" y="3634"/>
                  </a:lnTo>
                  <a:lnTo>
                    <a:pt x="1149" y="3642"/>
                  </a:lnTo>
                  <a:lnTo>
                    <a:pt x="1147" y="3651"/>
                  </a:lnTo>
                  <a:lnTo>
                    <a:pt x="1146" y="3659"/>
                  </a:lnTo>
                  <a:lnTo>
                    <a:pt x="1142" y="3667"/>
                  </a:lnTo>
                  <a:lnTo>
                    <a:pt x="1142" y="3667"/>
                  </a:lnTo>
                  <a:lnTo>
                    <a:pt x="1139" y="3675"/>
                  </a:lnTo>
                  <a:lnTo>
                    <a:pt x="1130" y="3694"/>
                  </a:lnTo>
                  <a:lnTo>
                    <a:pt x="1123" y="3704"/>
                  </a:lnTo>
                  <a:lnTo>
                    <a:pt x="1114" y="3713"/>
                  </a:lnTo>
                  <a:lnTo>
                    <a:pt x="1104" y="3721"/>
                  </a:lnTo>
                  <a:lnTo>
                    <a:pt x="1100" y="3724"/>
                  </a:lnTo>
                  <a:lnTo>
                    <a:pt x="1093" y="3726"/>
                  </a:lnTo>
                  <a:lnTo>
                    <a:pt x="1093" y="3726"/>
                  </a:lnTo>
                  <a:lnTo>
                    <a:pt x="1081" y="3728"/>
                  </a:lnTo>
                  <a:lnTo>
                    <a:pt x="1065" y="3728"/>
                  </a:lnTo>
                  <a:lnTo>
                    <a:pt x="1033" y="3726"/>
                  </a:lnTo>
                  <a:lnTo>
                    <a:pt x="1007" y="3723"/>
                  </a:lnTo>
                  <a:lnTo>
                    <a:pt x="996" y="3721"/>
                  </a:lnTo>
                  <a:lnTo>
                    <a:pt x="996" y="3721"/>
                  </a:lnTo>
                  <a:lnTo>
                    <a:pt x="982" y="3718"/>
                  </a:lnTo>
                  <a:lnTo>
                    <a:pt x="968" y="3715"/>
                  </a:lnTo>
                  <a:lnTo>
                    <a:pt x="952" y="3713"/>
                  </a:lnTo>
                  <a:lnTo>
                    <a:pt x="944" y="3715"/>
                  </a:lnTo>
                  <a:lnTo>
                    <a:pt x="938" y="3716"/>
                  </a:lnTo>
                  <a:lnTo>
                    <a:pt x="933" y="3718"/>
                  </a:lnTo>
                  <a:lnTo>
                    <a:pt x="930" y="3721"/>
                  </a:lnTo>
                  <a:lnTo>
                    <a:pt x="928" y="3726"/>
                  </a:lnTo>
                  <a:lnTo>
                    <a:pt x="928" y="3732"/>
                  </a:lnTo>
                  <a:lnTo>
                    <a:pt x="931" y="3740"/>
                  </a:lnTo>
                  <a:lnTo>
                    <a:pt x="938" y="3750"/>
                  </a:lnTo>
                  <a:lnTo>
                    <a:pt x="938" y="3750"/>
                  </a:lnTo>
                  <a:lnTo>
                    <a:pt x="950" y="3769"/>
                  </a:lnTo>
                  <a:lnTo>
                    <a:pt x="961" y="3790"/>
                  </a:lnTo>
                  <a:lnTo>
                    <a:pt x="971" y="3809"/>
                  </a:lnTo>
                  <a:lnTo>
                    <a:pt x="979" y="3828"/>
                  </a:lnTo>
                  <a:lnTo>
                    <a:pt x="979" y="3828"/>
                  </a:lnTo>
                  <a:lnTo>
                    <a:pt x="985" y="3848"/>
                  </a:lnTo>
                  <a:lnTo>
                    <a:pt x="992" y="3867"/>
                  </a:lnTo>
                  <a:lnTo>
                    <a:pt x="995" y="3883"/>
                  </a:lnTo>
                  <a:lnTo>
                    <a:pt x="1020" y="3918"/>
                  </a:lnTo>
                  <a:lnTo>
                    <a:pt x="1036" y="3932"/>
                  </a:lnTo>
                  <a:lnTo>
                    <a:pt x="1036" y="3932"/>
                  </a:lnTo>
                  <a:lnTo>
                    <a:pt x="1052" y="3928"/>
                  </a:lnTo>
                  <a:lnTo>
                    <a:pt x="1061" y="3925"/>
                  </a:lnTo>
                  <a:lnTo>
                    <a:pt x="1071" y="3918"/>
                  </a:lnTo>
                  <a:lnTo>
                    <a:pt x="1081" y="3910"/>
                  </a:lnTo>
                  <a:lnTo>
                    <a:pt x="1090" y="3901"/>
                  </a:lnTo>
                  <a:lnTo>
                    <a:pt x="1098" y="3890"/>
                  </a:lnTo>
                  <a:lnTo>
                    <a:pt x="1106" y="3875"/>
                  </a:lnTo>
                  <a:lnTo>
                    <a:pt x="1106" y="3875"/>
                  </a:lnTo>
                  <a:lnTo>
                    <a:pt x="1109" y="3869"/>
                  </a:lnTo>
                  <a:lnTo>
                    <a:pt x="1112" y="3866"/>
                  </a:lnTo>
                  <a:lnTo>
                    <a:pt x="1114" y="3867"/>
                  </a:lnTo>
                  <a:lnTo>
                    <a:pt x="1119" y="3871"/>
                  </a:lnTo>
                  <a:lnTo>
                    <a:pt x="1127" y="3878"/>
                  </a:lnTo>
                  <a:lnTo>
                    <a:pt x="1133" y="3883"/>
                  </a:lnTo>
                  <a:lnTo>
                    <a:pt x="1141" y="3886"/>
                  </a:lnTo>
                  <a:lnTo>
                    <a:pt x="1141" y="3886"/>
                  </a:lnTo>
                  <a:lnTo>
                    <a:pt x="1160" y="3890"/>
                  </a:lnTo>
                  <a:lnTo>
                    <a:pt x="1169" y="3891"/>
                  </a:lnTo>
                  <a:lnTo>
                    <a:pt x="1181" y="3891"/>
                  </a:lnTo>
                  <a:lnTo>
                    <a:pt x="1193" y="3890"/>
                  </a:lnTo>
                  <a:lnTo>
                    <a:pt x="1206" y="3886"/>
                  </a:lnTo>
                  <a:lnTo>
                    <a:pt x="1222" y="3882"/>
                  </a:lnTo>
                  <a:lnTo>
                    <a:pt x="1238" y="3874"/>
                  </a:lnTo>
                  <a:lnTo>
                    <a:pt x="1238" y="3874"/>
                  </a:lnTo>
                  <a:lnTo>
                    <a:pt x="1252" y="3867"/>
                  </a:lnTo>
                  <a:lnTo>
                    <a:pt x="1262" y="3864"/>
                  </a:lnTo>
                  <a:lnTo>
                    <a:pt x="1266" y="3864"/>
                  </a:lnTo>
                  <a:lnTo>
                    <a:pt x="1270" y="3867"/>
                  </a:lnTo>
                  <a:lnTo>
                    <a:pt x="1273" y="3871"/>
                  </a:lnTo>
                  <a:lnTo>
                    <a:pt x="1276" y="3874"/>
                  </a:lnTo>
                  <a:lnTo>
                    <a:pt x="1281" y="3878"/>
                  </a:lnTo>
                  <a:lnTo>
                    <a:pt x="1289" y="3880"/>
                  </a:lnTo>
                  <a:lnTo>
                    <a:pt x="1289" y="3880"/>
                  </a:lnTo>
                  <a:lnTo>
                    <a:pt x="1300" y="3878"/>
                  </a:lnTo>
                  <a:lnTo>
                    <a:pt x="1311" y="3877"/>
                  </a:lnTo>
                  <a:lnTo>
                    <a:pt x="1332" y="3874"/>
                  </a:lnTo>
                  <a:lnTo>
                    <a:pt x="1341" y="3872"/>
                  </a:lnTo>
                  <a:lnTo>
                    <a:pt x="1351" y="3874"/>
                  </a:lnTo>
                  <a:lnTo>
                    <a:pt x="1362" y="3878"/>
                  </a:lnTo>
                  <a:lnTo>
                    <a:pt x="1371" y="3886"/>
                  </a:lnTo>
                  <a:lnTo>
                    <a:pt x="1371" y="3886"/>
                  </a:lnTo>
                  <a:lnTo>
                    <a:pt x="1424" y="3939"/>
                  </a:lnTo>
                  <a:lnTo>
                    <a:pt x="1454" y="3967"/>
                  </a:lnTo>
                  <a:lnTo>
                    <a:pt x="1474" y="3991"/>
                  </a:lnTo>
                  <a:lnTo>
                    <a:pt x="1474" y="3991"/>
                  </a:lnTo>
                  <a:lnTo>
                    <a:pt x="1478" y="3994"/>
                  </a:lnTo>
                  <a:lnTo>
                    <a:pt x="1481" y="4001"/>
                  </a:lnTo>
                  <a:lnTo>
                    <a:pt x="1482" y="4006"/>
                  </a:lnTo>
                  <a:lnTo>
                    <a:pt x="1482" y="4009"/>
                  </a:lnTo>
                  <a:lnTo>
                    <a:pt x="1479" y="4013"/>
                  </a:lnTo>
                  <a:lnTo>
                    <a:pt x="1474" y="4017"/>
                  </a:lnTo>
                  <a:lnTo>
                    <a:pt x="1474" y="4017"/>
                  </a:lnTo>
                  <a:lnTo>
                    <a:pt x="1451" y="4029"/>
                  </a:lnTo>
                  <a:lnTo>
                    <a:pt x="1440" y="4036"/>
                  </a:lnTo>
                  <a:lnTo>
                    <a:pt x="1440" y="4036"/>
                  </a:lnTo>
                  <a:lnTo>
                    <a:pt x="1438" y="4039"/>
                  </a:lnTo>
                  <a:lnTo>
                    <a:pt x="1438" y="4042"/>
                  </a:lnTo>
                  <a:lnTo>
                    <a:pt x="1440" y="4047"/>
                  </a:lnTo>
                  <a:lnTo>
                    <a:pt x="1441" y="4053"/>
                  </a:lnTo>
                  <a:lnTo>
                    <a:pt x="1444" y="4061"/>
                  </a:lnTo>
                  <a:lnTo>
                    <a:pt x="1451" y="4069"/>
                  </a:lnTo>
                  <a:lnTo>
                    <a:pt x="1460" y="4079"/>
                  </a:lnTo>
                  <a:lnTo>
                    <a:pt x="1460" y="4079"/>
                  </a:lnTo>
                  <a:lnTo>
                    <a:pt x="1467" y="4088"/>
                  </a:lnTo>
                  <a:lnTo>
                    <a:pt x="1468" y="4098"/>
                  </a:lnTo>
                  <a:lnTo>
                    <a:pt x="1468" y="4102"/>
                  </a:lnTo>
                  <a:lnTo>
                    <a:pt x="1468" y="4106"/>
                  </a:lnTo>
                  <a:lnTo>
                    <a:pt x="1468" y="4106"/>
                  </a:lnTo>
                  <a:lnTo>
                    <a:pt x="1468" y="4109"/>
                  </a:lnTo>
                  <a:lnTo>
                    <a:pt x="1470" y="4114"/>
                  </a:lnTo>
                  <a:lnTo>
                    <a:pt x="1474" y="4118"/>
                  </a:lnTo>
                  <a:lnTo>
                    <a:pt x="1484" y="4123"/>
                  </a:lnTo>
                  <a:lnTo>
                    <a:pt x="1498" y="4125"/>
                  </a:lnTo>
                  <a:lnTo>
                    <a:pt x="1521" y="4126"/>
                  </a:lnTo>
                  <a:lnTo>
                    <a:pt x="1549" y="4125"/>
                  </a:lnTo>
                  <a:lnTo>
                    <a:pt x="1549" y="4125"/>
                  </a:lnTo>
                  <a:lnTo>
                    <a:pt x="1571" y="4123"/>
                  </a:lnTo>
                  <a:lnTo>
                    <a:pt x="1589" y="4123"/>
                  </a:lnTo>
                  <a:lnTo>
                    <a:pt x="1602" y="4126"/>
                  </a:lnTo>
                  <a:lnTo>
                    <a:pt x="1613" y="4128"/>
                  </a:lnTo>
                  <a:lnTo>
                    <a:pt x="1619" y="4131"/>
                  </a:lnTo>
                  <a:lnTo>
                    <a:pt x="1624" y="4133"/>
                  </a:lnTo>
                  <a:lnTo>
                    <a:pt x="1627" y="4136"/>
                  </a:lnTo>
                  <a:lnTo>
                    <a:pt x="1627" y="4136"/>
                  </a:lnTo>
                  <a:lnTo>
                    <a:pt x="1633" y="4139"/>
                  </a:lnTo>
                  <a:lnTo>
                    <a:pt x="1648" y="4150"/>
                  </a:lnTo>
                  <a:lnTo>
                    <a:pt x="1656" y="4158"/>
                  </a:lnTo>
                  <a:lnTo>
                    <a:pt x="1664" y="4168"/>
                  </a:lnTo>
                  <a:lnTo>
                    <a:pt x="1671" y="4179"/>
                  </a:lnTo>
                  <a:lnTo>
                    <a:pt x="1678" y="4193"/>
                  </a:lnTo>
                  <a:lnTo>
                    <a:pt x="1678" y="4193"/>
                  </a:lnTo>
                  <a:lnTo>
                    <a:pt x="1694" y="4239"/>
                  </a:lnTo>
                  <a:lnTo>
                    <a:pt x="1698" y="4258"/>
                  </a:lnTo>
                  <a:lnTo>
                    <a:pt x="1700" y="4276"/>
                  </a:lnTo>
                  <a:lnTo>
                    <a:pt x="1700" y="4276"/>
                  </a:lnTo>
                  <a:lnTo>
                    <a:pt x="1702" y="4283"/>
                  </a:lnTo>
                  <a:lnTo>
                    <a:pt x="1705" y="4290"/>
                  </a:lnTo>
                  <a:lnTo>
                    <a:pt x="1710" y="4295"/>
                  </a:lnTo>
                  <a:lnTo>
                    <a:pt x="1714" y="4298"/>
                  </a:lnTo>
                  <a:lnTo>
                    <a:pt x="1724" y="4301"/>
                  </a:lnTo>
                  <a:lnTo>
                    <a:pt x="1729" y="4301"/>
                  </a:lnTo>
                  <a:lnTo>
                    <a:pt x="1729" y="4301"/>
                  </a:lnTo>
                  <a:lnTo>
                    <a:pt x="1737" y="4298"/>
                  </a:lnTo>
                  <a:lnTo>
                    <a:pt x="1745" y="4295"/>
                  </a:lnTo>
                  <a:lnTo>
                    <a:pt x="1757" y="4293"/>
                  </a:lnTo>
                  <a:lnTo>
                    <a:pt x="1770" y="4291"/>
                  </a:lnTo>
                  <a:lnTo>
                    <a:pt x="1786" y="4291"/>
                  </a:lnTo>
                  <a:lnTo>
                    <a:pt x="1802" y="4295"/>
                  </a:lnTo>
                  <a:lnTo>
                    <a:pt x="1819" y="4301"/>
                  </a:lnTo>
                  <a:lnTo>
                    <a:pt x="1819" y="4301"/>
                  </a:lnTo>
                  <a:lnTo>
                    <a:pt x="1848" y="4315"/>
                  </a:lnTo>
                  <a:lnTo>
                    <a:pt x="1868" y="4323"/>
                  </a:lnTo>
                  <a:lnTo>
                    <a:pt x="1884" y="4328"/>
                  </a:lnTo>
                  <a:lnTo>
                    <a:pt x="1884" y="4328"/>
                  </a:lnTo>
                  <a:lnTo>
                    <a:pt x="1891" y="4328"/>
                  </a:lnTo>
                  <a:lnTo>
                    <a:pt x="1897" y="4330"/>
                  </a:lnTo>
                  <a:lnTo>
                    <a:pt x="1907" y="4330"/>
                  </a:lnTo>
                  <a:lnTo>
                    <a:pt x="1919" y="4328"/>
                  </a:lnTo>
                  <a:lnTo>
                    <a:pt x="1932" y="4325"/>
                  </a:lnTo>
                  <a:lnTo>
                    <a:pt x="1946" y="4318"/>
                  </a:lnTo>
                  <a:lnTo>
                    <a:pt x="1962" y="4309"/>
                  </a:lnTo>
                  <a:lnTo>
                    <a:pt x="1962" y="4309"/>
                  </a:lnTo>
                  <a:lnTo>
                    <a:pt x="1981" y="4304"/>
                  </a:lnTo>
                  <a:lnTo>
                    <a:pt x="1997" y="4299"/>
                  </a:lnTo>
                  <a:lnTo>
                    <a:pt x="2021" y="4291"/>
                  </a:lnTo>
                  <a:lnTo>
                    <a:pt x="2030" y="4290"/>
                  </a:lnTo>
                  <a:lnTo>
                    <a:pt x="2040" y="4290"/>
                  </a:lnTo>
                  <a:lnTo>
                    <a:pt x="2050" y="4293"/>
                  </a:lnTo>
                  <a:lnTo>
                    <a:pt x="2061" y="4301"/>
                  </a:lnTo>
                  <a:lnTo>
                    <a:pt x="2061" y="4301"/>
                  </a:lnTo>
                  <a:lnTo>
                    <a:pt x="2070" y="4310"/>
                  </a:lnTo>
                  <a:lnTo>
                    <a:pt x="2078" y="4320"/>
                  </a:lnTo>
                  <a:lnTo>
                    <a:pt x="2088" y="4337"/>
                  </a:lnTo>
                  <a:lnTo>
                    <a:pt x="2092" y="4345"/>
                  </a:lnTo>
                  <a:lnTo>
                    <a:pt x="2099" y="4352"/>
                  </a:lnTo>
                  <a:lnTo>
                    <a:pt x="2105" y="4358"/>
                  </a:lnTo>
                  <a:lnTo>
                    <a:pt x="2115" y="4364"/>
                  </a:lnTo>
                  <a:lnTo>
                    <a:pt x="2115" y="4364"/>
                  </a:lnTo>
                  <a:lnTo>
                    <a:pt x="2126" y="4369"/>
                  </a:lnTo>
                  <a:lnTo>
                    <a:pt x="2135" y="4376"/>
                  </a:lnTo>
                  <a:lnTo>
                    <a:pt x="2148" y="4387"/>
                  </a:lnTo>
                  <a:lnTo>
                    <a:pt x="2158" y="4395"/>
                  </a:lnTo>
                  <a:lnTo>
                    <a:pt x="2159" y="4398"/>
                  </a:lnTo>
                  <a:lnTo>
                    <a:pt x="2159" y="4398"/>
                  </a:lnTo>
                  <a:lnTo>
                    <a:pt x="2161" y="4399"/>
                  </a:lnTo>
                  <a:lnTo>
                    <a:pt x="2164" y="4401"/>
                  </a:lnTo>
                  <a:lnTo>
                    <a:pt x="2169" y="4403"/>
                  </a:lnTo>
                  <a:lnTo>
                    <a:pt x="2173" y="4403"/>
                  </a:lnTo>
                  <a:lnTo>
                    <a:pt x="2181" y="4399"/>
                  </a:lnTo>
                  <a:lnTo>
                    <a:pt x="2192" y="4395"/>
                  </a:lnTo>
                  <a:lnTo>
                    <a:pt x="2207" y="4388"/>
                  </a:lnTo>
                  <a:lnTo>
                    <a:pt x="2207" y="4388"/>
                  </a:lnTo>
                  <a:lnTo>
                    <a:pt x="2208" y="4387"/>
                  </a:lnTo>
                  <a:lnTo>
                    <a:pt x="2215" y="4387"/>
                  </a:lnTo>
                  <a:lnTo>
                    <a:pt x="2219" y="4388"/>
                  </a:lnTo>
                  <a:lnTo>
                    <a:pt x="2227" y="4390"/>
                  </a:lnTo>
                  <a:lnTo>
                    <a:pt x="2237" y="4395"/>
                  </a:lnTo>
                  <a:lnTo>
                    <a:pt x="2248" y="4403"/>
                  </a:lnTo>
                  <a:lnTo>
                    <a:pt x="2248" y="4403"/>
                  </a:lnTo>
                  <a:lnTo>
                    <a:pt x="2266" y="4411"/>
                  </a:lnTo>
                  <a:lnTo>
                    <a:pt x="2286" y="4417"/>
                  </a:lnTo>
                  <a:lnTo>
                    <a:pt x="2310" y="4423"/>
                  </a:lnTo>
                  <a:lnTo>
                    <a:pt x="2334" y="4428"/>
                  </a:lnTo>
                  <a:lnTo>
                    <a:pt x="2375" y="4433"/>
                  </a:lnTo>
                  <a:lnTo>
                    <a:pt x="2393" y="4436"/>
                  </a:lnTo>
                  <a:lnTo>
                    <a:pt x="2393" y="4436"/>
                  </a:lnTo>
                  <a:lnTo>
                    <a:pt x="2401" y="4438"/>
                  </a:lnTo>
                  <a:lnTo>
                    <a:pt x="2421" y="4444"/>
                  </a:lnTo>
                  <a:lnTo>
                    <a:pt x="2434" y="4449"/>
                  </a:lnTo>
                  <a:lnTo>
                    <a:pt x="2450" y="4457"/>
                  </a:lnTo>
                  <a:lnTo>
                    <a:pt x="2466" y="4466"/>
                  </a:lnTo>
                  <a:lnTo>
                    <a:pt x="2482" y="4479"/>
                  </a:lnTo>
                  <a:lnTo>
                    <a:pt x="2482" y="4479"/>
                  </a:lnTo>
                  <a:lnTo>
                    <a:pt x="2497" y="4484"/>
                  </a:lnTo>
                  <a:lnTo>
                    <a:pt x="2510" y="4485"/>
                  </a:lnTo>
                  <a:lnTo>
                    <a:pt x="2518" y="4485"/>
                  </a:lnTo>
                  <a:lnTo>
                    <a:pt x="2523" y="4484"/>
                  </a:lnTo>
                  <a:lnTo>
                    <a:pt x="2526" y="4482"/>
                  </a:lnTo>
                  <a:lnTo>
                    <a:pt x="2528" y="4480"/>
                  </a:lnTo>
                  <a:lnTo>
                    <a:pt x="2528" y="4479"/>
                  </a:lnTo>
                  <a:lnTo>
                    <a:pt x="2537" y="4485"/>
                  </a:lnTo>
                  <a:lnTo>
                    <a:pt x="2559" y="4555"/>
                  </a:lnTo>
                  <a:lnTo>
                    <a:pt x="2559" y="4555"/>
                  </a:lnTo>
                  <a:lnTo>
                    <a:pt x="2561" y="4561"/>
                  </a:lnTo>
                  <a:lnTo>
                    <a:pt x="2563" y="4568"/>
                  </a:lnTo>
                  <a:lnTo>
                    <a:pt x="2564" y="4576"/>
                  </a:lnTo>
                  <a:lnTo>
                    <a:pt x="2563" y="4584"/>
                  </a:lnTo>
                  <a:lnTo>
                    <a:pt x="2559" y="4592"/>
                  </a:lnTo>
                  <a:lnTo>
                    <a:pt x="2555" y="4600"/>
                  </a:lnTo>
                  <a:lnTo>
                    <a:pt x="2550" y="4603"/>
                  </a:lnTo>
                  <a:lnTo>
                    <a:pt x="2545" y="4604"/>
                  </a:lnTo>
                  <a:lnTo>
                    <a:pt x="2545" y="4604"/>
                  </a:lnTo>
                  <a:lnTo>
                    <a:pt x="2526" y="4612"/>
                  </a:lnTo>
                  <a:lnTo>
                    <a:pt x="2513" y="4619"/>
                  </a:lnTo>
                  <a:lnTo>
                    <a:pt x="2509" y="4623"/>
                  </a:lnTo>
                  <a:lnTo>
                    <a:pt x="2507" y="4625"/>
                  </a:lnTo>
                  <a:lnTo>
                    <a:pt x="2507" y="4625"/>
                  </a:lnTo>
                  <a:lnTo>
                    <a:pt x="2507" y="4627"/>
                  </a:lnTo>
                  <a:lnTo>
                    <a:pt x="2507" y="4630"/>
                  </a:lnTo>
                  <a:lnTo>
                    <a:pt x="2509" y="4636"/>
                  </a:lnTo>
                  <a:lnTo>
                    <a:pt x="2515" y="4642"/>
                  </a:lnTo>
                  <a:lnTo>
                    <a:pt x="2515" y="4642"/>
                  </a:lnTo>
                  <a:lnTo>
                    <a:pt x="2518" y="4647"/>
                  </a:lnTo>
                  <a:lnTo>
                    <a:pt x="2520" y="4652"/>
                  </a:lnTo>
                  <a:lnTo>
                    <a:pt x="2521" y="4661"/>
                  </a:lnTo>
                  <a:lnTo>
                    <a:pt x="2520" y="4669"/>
                  </a:lnTo>
                  <a:lnTo>
                    <a:pt x="2520" y="4671"/>
                  </a:lnTo>
                  <a:lnTo>
                    <a:pt x="2520" y="4671"/>
                  </a:lnTo>
                  <a:lnTo>
                    <a:pt x="2517" y="4677"/>
                  </a:lnTo>
                  <a:lnTo>
                    <a:pt x="2513" y="4684"/>
                  </a:lnTo>
                  <a:lnTo>
                    <a:pt x="2512" y="4690"/>
                  </a:lnTo>
                  <a:lnTo>
                    <a:pt x="2510" y="4698"/>
                  </a:lnTo>
                  <a:lnTo>
                    <a:pt x="2513" y="4706"/>
                  </a:lnTo>
                  <a:lnTo>
                    <a:pt x="2515" y="4709"/>
                  </a:lnTo>
                  <a:lnTo>
                    <a:pt x="2518" y="4714"/>
                  </a:lnTo>
                  <a:lnTo>
                    <a:pt x="2523" y="4715"/>
                  </a:lnTo>
                  <a:lnTo>
                    <a:pt x="2528" y="4719"/>
                  </a:lnTo>
                  <a:lnTo>
                    <a:pt x="2528" y="4719"/>
                  </a:lnTo>
                  <a:lnTo>
                    <a:pt x="2534" y="4722"/>
                  </a:lnTo>
                  <a:lnTo>
                    <a:pt x="2539" y="4725"/>
                  </a:lnTo>
                  <a:lnTo>
                    <a:pt x="2544" y="4730"/>
                  </a:lnTo>
                  <a:lnTo>
                    <a:pt x="2547" y="4736"/>
                  </a:lnTo>
                  <a:lnTo>
                    <a:pt x="2553" y="4749"/>
                  </a:lnTo>
                  <a:lnTo>
                    <a:pt x="2558" y="4763"/>
                  </a:lnTo>
                  <a:lnTo>
                    <a:pt x="2561" y="4777"/>
                  </a:lnTo>
                  <a:lnTo>
                    <a:pt x="2563" y="4789"/>
                  </a:lnTo>
                  <a:lnTo>
                    <a:pt x="2564" y="4800"/>
                  </a:lnTo>
                  <a:lnTo>
                    <a:pt x="2564" y="4800"/>
                  </a:lnTo>
                  <a:lnTo>
                    <a:pt x="2559" y="4830"/>
                  </a:lnTo>
                  <a:lnTo>
                    <a:pt x="2556" y="4852"/>
                  </a:lnTo>
                  <a:lnTo>
                    <a:pt x="2553" y="4862"/>
                  </a:lnTo>
                  <a:lnTo>
                    <a:pt x="2551" y="4868"/>
                  </a:lnTo>
                  <a:lnTo>
                    <a:pt x="2551" y="4868"/>
                  </a:lnTo>
                  <a:lnTo>
                    <a:pt x="2545" y="4879"/>
                  </a:lnTo>
                  <a:lnTo>
                    <a:pt x="2536" y="4890"/>
                  </a:lnTo>
                  <a:lnTo>
                    <a:pt x="2531" y="4895"/>
                  </a:lnTo>
                  <a:lnTo>
                    <a:pt x="2524" y="4900"/>
                  </a:lnTo>
                  <a:lnTo>
                    <a:pt x="2517" y="4903"/>
                  </a:lnTo>
                  <a:lnTo>
                    <a:pt x="2509" y="4904"/>
                  </a:lnTo>
                  <a:lnTo>
                    <a:pt x="2509" y="4904"/>
                  </a:lnTo>
                  <a:lnTo>
                    <a:pt x="2496" y="4904"/>
                  </a:lnTo>
                  <a:lnTo>
                    <a:pt x="2482" y="4901"/>
                  </a:lnTo>
                  <a:lnTo>
                    <a:pt x="2450" y="4895"/>
                  </a:lnTo>
                  <a:lnTo>
                    <a:pt x="2410" y="4885"/>
                  </a:lnTo>
                  <a:lnTo>
                    <a:pt x="2410" y="4885"/>
                  </a:lnTo>
                  <a:lnTo>
                    <a:pt x="2405" y="4884"/>
                  </a:lnTo>
                  <a:lnTo>
                    <a:pt x="2396" y="4884"/>
                  </a:lnTo>
                  <a:lnTo>
                    <a:pt x="2389" y="4884"/>
                  </a:lnTo>
                  <a:lnTo>
                    <a:pt x="2385" y="4885"/>
                  </a:lnTo>
                  <a:lnTo>
                    <a:pt x="2380" y="4889"/>
                  </a:lnTo>
                  <a:lnTo>
                    <a:pt x="2377" y="4893"/>
                  </a:lnTo>
                  <a:lnTo>
                    <a:pt x="2377" y="4893"/>
                  </a:lnTo>
                  <a:lnTo>
                    <a:pt x="2370" y="4911"/>
                  </a:lnTo>
                  <a:lnTo>
                    <a:pt x="2377" y="4912"/>
                  </a:lnTo>
                  <a:lnTo>
                    <a:pt x="2391" y="4943"/>
                  </a:lnTo>
                  <a:lnTo>
                    <a:pt x="2302" y="4985"/>
                  </a:lnTo>
                  <a:lnTo>
                    <a:pt x="2302" y="4985"/>
                  </a:lnTo>
                  <a:lnTo>
                    <a:pt x="2291" y="4990"/>
                  </a:lnTo>
                  <a:lnTo>
                    <a:pt x="2281" y="4995"/>
                  </a:lnTo>
                  <a:lnTo>
                    <a:pt x="2272" y="5001"/>
                  </a:lnTo>
                  <a:lnTo>
                    <a:pt x="2272" y="5001"/>
                  </a:lnTo>
                  <a:lnTo>
                    <a:pt x="2275" y="5030"/>
                  </a:lnTo>
                  <a:lnTo>
                    <a:pt x="2275" y="5030"/>
                  </a:lnTo>
                  <a:lnTo>
                    <a:pt x="2277" y="5043"/>
                  </a:lnTo>
                  <a:lnTo>
                    <a:pt x="2275" y="5047"/>
                  </a:lnTo>
                  <a:lnTo>
                    <a:pt x="2275" y="5047"/>
                  </a:lnTo>
                  <a:lnTo>
                    <a:pt x="2275" y="5051"/>
                  </a:lnTo>
                  <a:lnTo>
                    <a:pt x="2272" y="5052"/>
                  </a:lnTo>
                  <a:lnTo>
                    <a:pt x="2269" y="5054"/>
                  </a:lnTo>
                  <a:lnTo>
                    <a:pt x="2264" y="5054"/>
                  </a:lnTo>
                  <a:lnTo>
                    <a:pt x="2231" y="5054"/>
                  </a:lnTo>
                  <a:lnTo>
                    <a:pt x="2164" y="5081"/>
                  </a:lnTo>
                  <a:lnTo>
                    <a:pt x="2164" y="5081"/>
                  </a:lnTo>
                  <a:lnTo>
                    <a:pt x="2177" y="5092"/>
                  </a:lnTo>
                  <a:lnTo>
                    <a:pt x="2186" y="5100"/>
                  </a:lnTo>
                  <a:lnTo>
                    <a:pt x="2194" y="5106"/>
                  </a:lnTo>
                  <a:lnTo>
                    <a:pt x="2194" y="5106"/>
                  </a:lnTo>
                  <a:lnTo>
                    <a:pt x="2204" y="5109"/>
                  </a:lnTo>
                  <a:lnTo>
                    <a:pt x="2216" y="5111"/>
                  </a:lnTo>
                  <a:lnTo>
                    <a:pt x="2229" y="5114"/>
                  </a:lnTo>
                  <a:lnTo>
                    <a:pt x="2240" y="5116"/>
                  </a:lnTo>
                  <a:lnTo>
                    <a:pt x="2240" y="5116"/>
                  </a:lnTo>
                  <a:lnTo>
                    <a:pt x="2281" y="5132"/>
                  </a:lnTo>
                  <a:lnTo>
                    <a:pt x="2281" y="5132"/>
                  </a:lnTo>
                  <a:lnTo>
                    <a:pt x="2305" y="5152"/>
                  </a:lnTo>
                  <a:lnTo>
                    <a:pt x="2320" y="5168"/>
                  </a:lnTo>
                  <a:lnTo>
                    <a:pt x="2324" y="5176"/>
                  </a:lnTo>
                  <a:lnTo>
                    <a:pt x="2326" y="5178"/>
                  </a:lnTo>
                  <a:lnTo>
                    <a:pt x="2326" y="5179"/>
                  </a:lnTo>
                  <a:lnTo>
                    <a:pt x="2326" y="5179"/>
                  </a:lnTo>
                  <a:lnTo>
                    <a:pt x="2323" y="5184"/>
                  </a:lnTo>
                  <a:lnTo>
                    <a:pt x="2323" y="5182"/>
                  </a:lnTo>
                  <a:lnTo>
                    <a:pt x="2321" y="5179"/>
                  </a:lnTo>
                  <a:lnTo>
                    <a:pt x="2316" y="5173"/>
                  </a:lnTo>
                  <a:lnTo>
                    <a:pt x="2316" y="5173"/>
                  </a:lnTo>
                  <a:lnTo>
                    <a:pt x="2313" y="5171"/>
                  </a:lnTo>
                  <a:lnTo>
                    <a:pt x="2308" y="5171"/>
                  </a:lnTo>
                  <a:lnTo>
                    <a:pt x="2299" y="5171"/>
                  </a:lnTo>
                  <a:lnTo>
                    <a:pt x="2289" y="5173"/>
                  </a:lnTo>
                  <a:lnTo>
                    <a:pt x="2286" y="5176"/>
                  </a:lnTo>
                  <a:lnTo>
                    <a:pt x="2285" y="5178"/>
                  </a:lnTo>
                  <a:lnTo>
                    <a:pt x="2285" y="5178"/>
                  </a:lnTo>
                  <a:lnTo>
                    <a:pt x="2283" y="5181"/>
                  </a:lnTo>
                  <a:lnTo>
                    <a:pt x="2281" y="5182"/>
                  </a:lnTo>
                  <a:lnTo>
                    <a:pt x="2275" y="5186"/>
                  </a:lnTo>
                  <a:lnTo>
                    <a:pt x="2266" y="5189"/>
                  </a:lnTo>
                  <a:lnTo>
                    <a:pt x="2266" y="5189"/>
                  </a:lnTo>
                  <a:lnTo>
                    <a:pt x="2243" y="5178"/>
                  </a:lnTo>
                  <a:lnTo>
                    <a:pt x="2243" y="5178"/>
                  </a:lnTo>
                  <a:lnTo>
                    <a:pt x="2235" y="5174"/>
                  </a:lnTo>
                  <a:lnTo>
                    <a:pt x="2231" y="5174"/>
                  </a:lnTo>
                  <a:lnTo>
                    <a:pt x="2227" y="5176"/>
                  </a:lnTo>
                  <a:lnTo>
                    <a:pt x="2226" y="5178"/>
                  </a:lnTo>
                  <a:lnTo>
                    <a:pt x="2226" y="5184"/>
                  </a:lnTo>
                  <a:lnTo>
                    <a:pt x="2226" y="5186"/>
                  </a:lnTo>
                  <a:lnTo>
                    <a:pt x="2227" y="5214"/>
                  </a:lnTo>
                  <a:lnTo>
                    <a:pt x="2227" y="5214"/>
                  </a:lnTo>
                  <a:lnTo>
                    <a:pt x="2229" y="5219"/>
                  </a:lnTo>
                  <a:lnTo>
                    <a:pt x="2231" y="5230"/>
                  </a:lnTo>
                  <a:lnTo>
                    <a:pt x="2231" y="5246"/>
                  </a:lnTo>
                  <a:lnTo>
                    <a:pt x="2229" y="5254"/>
                  </a:lnTo>
                  <a:lnTo>
                    <a:pt x="2226" y="5260"/>
                  </a:lnTo>
                  <a:lnTo>
                    <a:pt x="2226" y="5260"/>
                  </a:lnTo>
                  <a:lnTo>
                    <a:pt x="2221" y="5268"/>
                  </a:lnTo>
                  <a:lnTo>
                    <a:pt x="2219" y="5268"/>
                  </a:lnTo>
                  <a:lnTo>
                    <a:pt x="2218" y="5268"/>
                  </a:lnTo>
                  <a:lnTo>
                    <a:pt x="2212" y="5273"/>
                  </a:lnTo>
                  <a:lnTo>
                    <a:pt x="2212" y="5273"/>
                  </a:lnTo>
                  <a:lnTo>
                    <a:pt x="2207" y="5278"/>
                  </a:lnTo>
                  <a:lnTo>
                    <a:pt x="2205" y="5281"/>
                  </a:lnTo>
                  <a:lnTo>
                    <a:pt x="2205" y="5284"/>
                  </a:lnTo>
                  <a:lnTo>
                    <a:pt x="2207" y="5286"/>
                  </a:lnTo>
                  <a:lnTo>
                    <a:pt x="2210" y="5287"/>
                  </a:lnTo>
                  <a:lnTo>
                    <a:pt x="2213" y="5289"/>
                  </a:lnTo>
                  <a:lnTo>
                    <a:pt x="2213" y="5289"/>
                  </a:lnTo>
                  <a:lnTo>
                    <a:pt x="2227" y="5309"/>
                  </a:lnTo>
                  <a:lnTo>
                    <a:pt x="2239" y="5327"/>
                  </a:lnTo>
                  <a:lnTo>
                    <a:pt x="2243" y="5335"/>
                  </a:lnTo>
                  <a:lnTo>
                    <a:pt x="2245" y="5341"/>
                  </a:lnTo>
                  <a:lnTo>
                    <a:pt x="2245" y="5341"/>
                  </a:lnTo>
                  <a:lnTo>
                    <a:pt x="2245" y="5346"/>
                  </a:lnTo>
                  <a:lnTo>
                    <a:pt x="2243" y="5349"/>
                  </a:lnTo>
                  <a:lnTo>
                    <a:pt x="2242" y="5352"/>
                  </a:lnTo>
                  <a:lnTo>
                    <a:pt x="2237" y="5356"/>
                  </a:lnTo>
                  <a:lnTo>
                    <a:pt x="2229" y="5360"/>
                  </a:lnTo>
                  <a:lnTo>
                    <a:pt x="2219" y="5363"/>
                  </a:lnTo>
                  <a:lnTo>
                    <a:pt x="2219" y="5363"/>
                  </a:lnTo>
                  <a:lnTo>
                    <a:pt x="2208" y="5368"/>
                  </a:lnTo>
                  <a:lnTo>
                    <a:pt x="2197" y="5370"/>
                  </a:lnTo>
                  <a:lnTo>
                    <a:pt x="2177" y="5373"/>
                  </a:lnTo>
                  <a:lnTo>
                    <a:pt x="2177" y="5373"/>
                  </a:lnTo>
                  <a:lnTo>
                    <a:pt x="2131" y="5386"/>
                  </a:lnTo>
                  <a:lnTo>
                    <a:pt x="2131" y="5386"/>
                  </a:lnTo>
                  <a:lnTo>
                    <a:pt x="2115" y="5387"/>
                  </a:lnTo>
                  <a:lnTo>
                    <a:pt x="2104" y="5390"/>
                  </a:lnTo>
                  <a:lnTo>
                    <a:pt x="2092" y="5394"/>
                  </a:lnTo>
                  <a:lnTo>
                    <a:pt x="2092" y="5394"/>
                  </a:lnTo>
                  <a:lnTo>
                    <a:pt x="2086" y="5397"/>
                  </a:lnTo>
                  <a:lnTo>
                    <a:pt x="2088" y="5397"/>
                  </a:lnTo>
                  <a:lnTo>
                    <a:pt x="2086" y="5400"/>
                  </a:lnTo>
                  <a:lnTo>
                    <a:pt x="2086" y="5400"/>
                  </a:lnTo>
                  <a:lnTo>
                    <a:pt x="2070" y="5419"/>
                  </a:lnTo>
                  <a:lnTo>
                    <a:pt x="2059" y="5433"/>
                  </a:lnTo>
                  <a:lnTo>
                    <a:pt x="2091" y="5446"/>
                  </a:lnTo>
                  <a:lnTo>
                    <a:pt x="2091" y="5446"/>
                  </a:lnTo>
                  <a:lnTo>
                    <a:pt x="2110" y="5449"/>
                  </a:lnTo>
                  <a:lnTo>
                    <a:pt x="2126" y="5452"/>
                  </a:lnTo>
                  <a:lnTo>
                    <a:pt x="2137" y="5456"/>
                  </a:lnTo>
                  <a:lnTo>
                    <a:pt x="2137" y="5456"/>
                  </a:lnTo>
                  <a:lnTo>
                    <a:pt x="2164" y="5467"/>
                  </a:lnTo>
                  <a:lnTo>
                    <a:pt x="2181" y="5473"/>
                  </a:lnTo>
                  <a:lnTo>
                    <a:pt x="2194" y="5481"/>
                  </a:lnTo>
                  <a:lnTo>
                    <a:pt x="2194" y="5481"/>
                  </a:lnTo>
                  <a:lnTo>
                    <a:pt x="2202" y="5489"/>
                  </a:lnTo>
                  <a:lnTo>
                    <a:pt x="2210" y="5498"/>
                  </a:lnTo>
                  <a:lnTo>
                    <a:pt x="2218" y="5506"/>
                  </a:lnTo>
                  <a:lnTo>
                    <a:pt x="2224" y="5513"/>
                  </a:lnTo>
                  <a:lnTo>
                    <a:pt x="2224" y="5513"/>
                  </a:lnTo>
                  <a:lnTo>
                    <a:pt x="2235" y="5518"/>
                  </a:lnTo>
                  <a:lnTo>
                    <a:pt x="2254" y="5522"/>
                  </a:lnTo>
                  <a:lnTo>
                    <a:pt x="2277" y="5527"/>
                  </a:lnTo>
                  <a:lnTo>
                    <a:pt x="2286" y="5527"/>
                  </a:lnTo>
                  <a:lnTo>
                    <a:pt x="2294" y="5527"/>
                  </a:lnTo>
                  <a:lnTo>
                    <a:pt x="2294" y="5527"/>
                  </a:lnTo>
                  <a:lnTo>
                    <a:pt x="2302" y="5525"/>
                  </a:lnTo>
                  <a:lnTo>
                    <a:pt x="2305" y="5524"/>
                  </a:lnTo>
                  <a:lnTo>
                    <a:pt x="2307" y="5524"/>
                  </a:lnTo>
                  <a:lnTo>
                    <a:pt x="2307" y="5524"/>
                  </a:lnTo>
                  <a:lnTo>
                    <a:pt x="2358" y="5554"/>
                  </a:lnTo>
                  <a:lnTo>
                    <a:pt x="2358" y="5554"/>
                  </a:lnTo>
                  <a:lnTo>
                    <a:pt x="2380" y="5564"/>
                  </a:lnTo>
                  <a:lnTo>
                    <a:pt x="2397" y="5572"/>
                  </a:lnTo>
                  <a:lnTo>
                    <a:pt x="2410" y="5578"/>
                  </a:lnTo>
                  <a:lnTo>
                    <a:pt x="2410" y="5578"/>
                  </a:lnTo>
                  <a:lnTo>
                    <a:pt x="2423" y="5584"/>
                  </a:lnTo>
                  <a:lnTo>
                    <a:pt x="2440" y="5592"/>
                  </a:lnTo>
                  <a:lnTo>
                    <a:pt x="2474" y="5603"/>
                  </a:lnTo>
                  <a:lnTo>
                    <a:pt x="2474" y="5603"/>
                  </a:lnTo>
                  <a:lnTo>
                    <a:pt x="2490" y="5606"/>
                  </a:lnTo>
                  <a:lnTo>
                    <a:pt x="2512" y="5611"/>
                  </a:lnTo>
                  <a:lnTo>
                    <a:pt x="2544" y="5616"/>
                  </a:lnTo>
                  <a:lnTo>
                    <a:pt x="2544" y="5616"/>
                  </a:lnTo>
                  <a:lnTo>
                    <a:pt x="2559" y="5624"/>
                  </a:lnTo>
                  <a:lnTo>
                    <a:pt x="2585" y="5637"/>
                  </a:lnTo>
                  <a:lnTo>
                    <a:pt x="2620" y="5656"/>
                  </a:lnTo>
                  <a:lnTo>
                    <a:pt x="2620" y="5656"/>
                  </a:lnTo>
                  <a:lnTo>
                    <a:pt x="2640" y="5676"/>
                  </a:lnTo>
                  <a:lnTo>
                    <a:pt x="2660" y="5691"/>
                  </a:lnTo>
                  <a:lnTo>
                    <a:pt x="2669" y="5697"/>
                  </a:lnTo>
                  <a:lnTo>
                    <a:pt x="2677" y="5700"/>
                  </a:lnTo>
                  <a:lnTo>
                    <a:pt x="2677" y="5700"/>
                  </a:lnTo>
                  <a:lnTo>
                    <a:pt x="2702" y="5710"/>
                  </a:lnTo>
                  <a:lnTo>
                    <a:pt x="2729" y="5719"/>
                  </a:lnTo>
                  <a:lnTo>
                    <a:pt x="2729" y="5719"/>
                  </a:lnTo>
                  <a:lnTo>
                    <a:pt x="2742" y="5726"/>
                  </a:lnTo>
                  <a:lnTo>
                    <a:pt x="2748" y="5732"/>
                  </a:lnTo>
                  <a:lnTo>
                    <a:pt x="2753" y="5738"/>
                  </a:lnTo>
                  <a:lnTo>
                    <a:pt x="2760" y="5748"/>
                  </a:lnTo>
                  <a:lnTo>
                    <a:pt x="2761" y="5748"/>
                  </a:lnTo>
                  <a:lnTo>
                    <a:pt x="2761" y="5748"/>
                  </a:lnTo>
                  <a:lnTo>
                    <a:pt x="2780" y="5741"/>
                  </a:lnTo>
                  <a:lnTo>
                    <a:pt x="2793" y="5738"/>
                  </a:lnTo>
                  <a:lnTo>
                    <a:pt x="2807" y="5737"/>
                  </a:lnTo>
                  <a:lnTo>
                    <a:pt x="2822" y="5735"/>
                  </a:lnTo>
                  <a:lnTo>
                    <a:pt x="2839" y="5737"/>
                  </a:lnTo>
                  <a:lnTo>
                    <a:pt x="2855" y="5738"/>
                  </a:lnTo>
                  <a:lnTo>
                    <a:pt x="2874" y="5741"/>
                  </a:lnTo>
                  <a:lnTo>
                    <a:pt x="2874" y="5741"/>
                  </a:lnTo>
                  <a:lnTo>
                    <a:pt x="2931" y="5757"/>
                  </a:lnTo>
                  <a:lnTo>
                    <a:pt x="2984" y="5773"/>
                  </a:lnTo>
                  <a:lnTo>
                    <a:pt x="3034" y="5792"/>
                  </a:lnTo>
                  <a:lnTo>
                    <a:pt x="3082" y="5818"/>
                  </a:lnTo>
                  <a:lnTo>
                    <a:pt x="3082" y="5818"/>
                  </a:lnTo>
                  <a:lnTo>
                    <a:pt x="3084" y="5822"/>
                  </a:lnTo>
                  <a:lnTo>
                    <a:pt x="3087" y="5827"/>
                  </a:lnTo>
                  <a:lnTo>
                    <a:pt x="3092" y="5832"/>
                  </a:lnTo>
                  <a:lnTo>
                    <a:pt x="3100" y="5838"/>
                  </a:lnTo>
                  <a:lnTo>
                    <a:pt x="3111" y="5843"/>
                  </a:lnTo>
                  <a:lnTo>
                    <a:pt x="3127" y="5849"/>
                  </a:lnTo>
                  <a:lnTo>
                    <a:pt x="3149" y="5853"/>
                  </a:lnTo>
                  <a:lnTo>
                    <a:pt x="3149" y="5853"/>
                  </a:lnTo>
                  <a:lnTo>
                    <a:pt x="3238" y="5862"/>
                  </a:lnTo>
                  <a:lnTo>
                    <a:pt x="3258" y="5865"/>
                  </a:lnTo>
                  <a:lnTo>
                    <a:pt x="3277" y="5869"/>
                  </a:lnTo>
                  <a:lnTo>
                    <a:pt x="3295" y="5873"/>
                  </a:lnTo>
                  <a:lnTo>
                    <a:pt x="3311" y="5878"/>
                  </a:lnTo>
                  <a:lnTo>
                    <a:pt x="3311" y="5878"/>
                  </a:lnTo>
                  <a:lnTo>
                    <a:pt x="3327" y="5884"/>
                  </a:lnTo>
                  <a:lnTo>
                    <a:pt x="3341" y="5889"/>
                  </a:lnTo>
                  <a:lnTo>
                    <a:pt x="3371" y="5897"/>
                  </a:lnTo>
                  <a:lnTo>
                    <a:pt x="3384" y="5902"/>
                  </a:lnTo>
                  <a:lnTo>
                    <a:pt x="3395" y="5907"/>
                  </a:lnTo>
                  <a:lnTo>
                    <a:pt x="3405" y="5913"/>
                  </a:lnTo>
                  <a:lnTo>
                    <a:pt x="3411" y="5921"/>
                  </a:lnTo>
                  <a:lnTo>
                    <a:pt x="3411" y="5921"/>
                  </a:lnTo>
                  <a:lnTo>
                    <a:pt x="3416" y="5929"/>
                  </a:lnTo>
                  <a:lnTo>
                    <a:pt x="3422" y="5930"/>
                  </a:lnTo>
                  <a:lnTo>
                    <a:pt x="3427" y="5932"/>
                  </a:lnTo>
                  <a:lnTo>
                    <a:pt x="3433" y="5929"/>
                  </a:lnTo>
                  <a:lnTo>
                    <a:pt x="3443" y="5924"/>
                  </a:lnTo>
                  <a:lnTo>
                    <a:pt x="3447" y="5923"/>
                  </a:lnTo>
                  <a:lnTo>
                    <a:pt x="3451" y="5924"/>
                  </a:lnTo>
                  <a:lnTo>
                    <a:pt x="3451" y="5924"/>
                  </a:lnTo>
                  <a:lnTo>
                    <a:pt x="3470" y="5940"/>
                  </a:lnTo>
                  <a:lnTo>
                    <a:pt x="3478" y="5948"/>
                  </a:lnTo>
                  <a:lnTo>
                    <a:pt x="3482" y="5954"/>
                  </a:lnTo>
                  <a:lnTo>
                    <a:pt x="3482" y="5954"/>
                  </a:lnTo>
                  <a:lnTo>
                    <a:pt x="3486" y="5961"/>
                  </a:lnTo>
                  <a:lnTo>
                    <a:pt x="3489" y="5965"/>
                  </a:lnTo>
                  <a:lnTo>
                    <a:pt x="3495" y="5970"/>
                  </a:lnTo>
                  <a:lnTo>
                    <a:pt x="3501" y="5975"/>
                  </a:lnTo>
                  <a:lnTo>
                    <a:pt x="3511" y="5980"/>
                  </a:lnTo>
                  <a:lnTo>
                    <a:pt x="3522" y="5984"/>
                  </a:lnTo>
                  <a:lnTo>
                    <a:pt x="3536" y="5988"/>
                  </a:lnTo>
                  <a:lnTo>
                    <a:pt x="3536" y="5988"/>
                  </a:lnTo>
                  <a:lnTo>
                    <a:pt x="3552" y="5989"/>
                  </a:lnTo>
                  <a:lnTo>
                    <a:pt x="3567" y="5991"/>
                  </a:lnTo>
                  <a:lnTo>
                    <a:pt x="3595" y="5991"/>
                  </a:lnTo>
                  <a:lnTo>
                    <a:pt x="3608" y="5992"/>
                  </a:lnTo>
                  <a:lnTo>
                    <a:pt x="3621" y="5994"/>
                  </a:lnTo>
                  <a:lnTo>
                    <a:pt x="3632" y="5996"/>
                  </a:lnTo>
                  <a:lnTo>
                    <a:pt x="3641" y="6000"/>
                  </a:lnTo>
                  <a:lnTo>
                    <a:pt x="3641" y="6000"/>
                  </a:lnTo>
                  <a:lnTo>
                    <a:pt x="3660" y="6010"/>
                  </a:lnTo>
                  <a:lnTo>
                    <a:pt x="3676" y="6016"/>
                  </a:lnTo>
                  <a:lnTo>
                    <a:pt x="3681" y="6019"/>
                  </a:lnTo>
                  <a:lnTo>
                    <a:pt x="3686" y="6024"/>
                  </a:lnTo>
                  <a:lnTo>
                    <a:pt x="3686" y="6029"/>
                  </a:lnTo>
                  <a:lnTo>
                    <a:pt x="3684" y="6035"/>
                  </a:lnTo>
                  <a:lnTo>
                    <a:pt x="3684" y="6035"/>
                  </a:lnTo>
                  <a:lnTo>
                    <a:pt x="3681" y="6042"/>
                  </a:lnTo>
                  <a:lnTo>
                    <a:pt x="3679" y="6050"/>
                  </a:lnTo>
                  <a:lnTo>
                    <a:pt x="3678" y="6061"/>
                  </a:lnTo>
                  <a:lnTo>
                    <a:pt x="3678" y="6073"/>
                  </a:lnTo>
                  <a:lnTo>
                    <a:pt x="3764" y="6091"/>
                  </a:lnTo>
                  <a:lnTo>
                    <a:pt x="3764" y="6091"/>
                  </a:lnTo>
                  <a:lnTo>
                    <a:pt x="3791" y="6099"/>
                  </a:lnTo>
                  <a:lnTo>
                    <a:pt x="3813" y="6108"/>
                  </a:lnTo>
                  <a:lnTo>
                    <a:pt x="3821" y="6113"/>
                  </a:lnTo>
                  <a:lnTo>
                    <a:pt x="3827" y="6118"/>
                  </a:lnTo>
                  <a:lnTo>
                    <a:pt x="3827" y="6118"/>
                  </a:lnTo>
                  <a:lnTo>
                    <a:pt x="3838" y="6129"/>
                  </a:lnTo>
                  <a:lnTo>
                    <a:pt x="3856" y="6143"/>
                  </a:lnTo>
                  <a:lnTo>
                    <a:pt x="3897" y="6178"/>
                  </a:lnTo>
                  <a:lnTo>
                    <a:pt x="3897" y="6178"/>
                  </a:lnTo>
                  <a:lnTo>
                    <a:pt x="3908" y="6186"/>
                  </a:lnTo>
                  <a:lnTo>
                    <a:pt x="3921" y="6194"/>
                  </a:lnTo>
                  <a:lnTo>
                    <a:pt x="3943" y="6207"/>
                  </a:lnTo>
                  <a:lnTo>
                    <a:pt x="3961" y="6216"/>
                  </a:lnTo>
                  <a:lnTo>
                    <a:pt x="3967" y="6221"/>
                  </a:lnTo>
                  <a:lnTo>
                    <a:pt x="3972" y="6224"/>
                  </a:lnTo>
                  <a:lnTo>
                    <a:pt x="3972" y="6224"/>
                  </a:lnTo>
                  <a:lnTo>
                    <a:pt x="3980" y="6234"/>
                  </a:lnTo>
                  <a:lnTo>
                    <a:pt x="3992" y="6247"/>
                  </a:lnTo>
                  <a:lnTo>
                    <a:pt x="4007" y="6258"/>
                  </a:lnTo>
                  <a:lnTo>
                    <a:pt x="4013" y="6261"/>
                  </a:lnTo>
                  <a:lnTo>
                    <a:pt x="4019" y="6262"/>
                  </a:lnTo>
                  <a:lnTo>
                    <a:pt x="4019" y="6262"/>
                  </a:lnTo>
                  <a:lnTo>
                    <a:pt x="4086" y="6267"/>
                  </a:lnTo>
                  <a:lnTo>
                    <a:pt x="4086" y="0"/>
                  </a:lnTo>
                  <a:lnTo>
                    <a:pt x="2853" y="0"/>
                  </a:lnTo>
                  <a:close/>
                  <a:moveTo>
                    <a:pt x="652" y="1992"/>
                  </a:moveTo>
                  <a:lnTo>
                    <a:pt x="652" y="1992"/>
                  </a:lnTo>
                  <a:lnTo>
                    <a:pt x="644" y="1996"/>
                  </a:lnTo>
                  <a:lnTo>
                    <a:pt x="636" y="2004"/>
                  </a:lnTo>
                  <a:lnTo>
                    <a:pt x="629" y="2011"/>
                  </a:lnTo>
                  <a:lnTo>
                    <a:pt x="626" y="2017"/>
                  </a:lnTo>
                  <a:lnTo>
                    <a:pt x="626" y="2017"/>
                  </a:lnTo>
                  <a:lnTo>
                    <a:pt x="626" y="2019"/>
                  </a:lnTo>
                  <a:lnTo>
                    <a:pt x="626" y="2022"/>
                  </a:lnTo>
                  <a:lnTo>
                    <a:pt x="629" y="2027"/>
                  </a:lnTo>
                  <a:lnTo>
                    <a:pt x="633" y="2038"/>
                  </a:lnTo>
                  <a:lnTo>
                    <a:pt x="634" y="2046"/>
                  </a:lnTo>
                  <a:lnTo>
                    <a:pt x="634" y="2057"/>
                  </a:lnTo>
                  <a:lnTo>
                    <a:pt x="634" y="2057"/>
                  </a:lnTo>
                  <a:lnTo>
                    <a:pt x="634" y="2068"/>
                  </a:lnTo>
                  <a:lnTo>
                    <a:pt x="634" y="2077"/>
                  </a:lnTo>
                  <a:lnTo>
                    <a:pt x="636" y="2089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29" y="2096"/>
                  </a:lnTo>
                  <a:lnTo>
                    <a:pt x="623" y="2098"/>
                  </a:lnTo>
                  <a:lnTo>
                    <a:pt x="623" y="2098"/>
                  </a:lnTo>
                  <a:lnTo>
                    <a:pt x="606" y="2100"/>
                  </a:lnTo>
                  <a:lnTo>
                    <a:pt x="588" y="2101"/>
                  </a:lnTo>
                  <a:lnTo>
                    <a:pt x="572" y="2100"/>
                  </a:lnTo>
                  <a:lnTo>
                    <a:pt x="561" y="2098"/>
                  </a:lnTo>
                  <a:lnTo>
                    <a:pt x="561" y="2098"/>
                  </a:lnTo>
                  <a:lnTo>
                    <a:pt x="552" y="2095"/>
                  </a:lnTo>
                  <a:lnTo>
                    <a:pt x="540" y="2092"/>
                  </a:lnTo>
                  <a:lnTo>
                    <a:pt x="536" y="2092"/>
                  </a:lnTo>
                  <a:lnTo>
                    <a:pt x="531" y="2093"/>
                  </a:lnTo>
                  <a:lnTo>
                    <a:pt x="528" y="2095"/>
                  </a:lnTo>
                  <a:lnTo>
                    <a:pt x="525" y="2101"/>
                  </a:lnTo>
                  <a:lnTo>
                    <a:pt x="525" y="2101"/>
                  </a:lnTo>
                  <a:lnTo>
                    <a:pt x="521" y="2108"/>
                  </a:lnTo>
                  <a:lnTo>
                    <a:pt x="520" y="2114"/>
                  </a:lnTo>
                  <a:lnTo>
                    <a:pt x="518" y="2125"/>
                  </a:lnTo>
                  <a:lnTo>
                    <a:pt x="518" y="2136"/>
                  </a:lnTo>
                  <a:lnTo>
                    <a:pt x="517" y="2146"/>
                  </a:lnTo>
                  <a:lnTo>
                    <a:pt x="517" y="2146"/>
                  </a:lnTo>
                  <a:lnTo>
                    <a:pt x="513" y="2155"/>
                  </a:lnTo>
                  <a:lnTo>
                    <a:pt x="512" y="2163"/>
                  </a:lnTo>
                  <a:lnTo>
                    <a:pt x="510" y="2168"/>
                  </a:lnTo>
                  <a:lnTo>
                    <a:pt x="507" y="2170"/>
                  </a:lnTo>
                  <a:lnTo>
                    <a:pt x="504" y="2173"/>
                  </a:lnTo>
                  <a:lnTo>
                    <a:pt x="501" y="2173"/>
                  </a:lnTo>
                  <a:lnTo>
                    <a:pt x="501" y="2173"/>
                  </a:lnTo>
                  <a:lnTo>
                    <a:pt x="493" y="2173"/>
                  </a:lnTo>
                  <a:lnTo>
                    <a:pt x="485" y="2171"/>
                  </a:lnTo>
                  <a:lnTo>
                    <a:pt x="469" y="2165"/>
                  </a:lnTo>
                  <a:lnTo>
                    <a:pt x="453" y="2155"/>
                  </a:lnTo>
                  <a:lnTo>
                    <a:pt x="440" y="2144"/>
                  </a:lnTo>
                  <a:lnTo>
                    <a:pt x="418" y="2125"/>
                  </a:lnTo>
                  <a:lnTo>
                    <a:pt x="410" y="2116"/>
                  </a:lnTo>
                  <a:lnTo>
                    <a:pt x="410" y="2116"/>
                  </a:lnTo>
                  <a:lnTo>
                    <a:pt x="396" y="2087"/>
                  </a:lnTo>
                  <a:lnTo>
                    <a:pt x="391" y="2077"/>
                  </a:lnTo>
                  <a:lnTo>
                    <a:pt x="390" y="2069"/>
                  </a:lnTo>
                  <a:lnTo>
                    <a:pt x="390" y="2069"/>
                  </a:lnTo>
                  <a:lnTo>
                    <a:pt x="388" y="2063"/>
                  </a:lnTo>
                  <a:lnTo>
                    <a:pt x="385" y="2057"/>
                  </a:lnTo>
                  <a:lnTo>
                    <a:pt x="377" y="2050"/>
                  </a:lnTo>
                  <a:lnTo>
                    <a:pt x="364" y="2042"/>
                  </a:lnTo>
                  <a:lnTo>
                    <a:pt x="364" y="2042"/>
                  </a:lnTo>
                  <a:lnTo>
                    <a:pt x="350" y="2035"/>
                  </a:lnTo>
                  <a:lnTo>
                    <a:pt x="342" y="2030"/>
                  </a:lnTo>
                  <a:lnTo>
                    <a:pt x="340" y="2027"/>
                  </a:lnTo>
                  <a:lnTo>
                    <a:pt x="339" y="2023"/>
                  </a:lnTo>
                  <a:lnTo>
                    <a:pt x="339" y="2012"/>
                  </a:lnTo>
                  <a:lnTo>
                    <a:pt x="339" y="2012"/>
                  </a:lnTo>
                  <a:lnTo>
                    <a:pt x="337" y="2003"/>
                  </a:lnTo>
                  <a:lnTo>
                    <a:pt x="337" y="1996"/>
                  </a:lnTo>
                  <a:lnTo>
                    <a:pt x="337" y="1992"/>
                  </a:lnTo>
                  <a:lnTo>
                    <a:pt x="339" y="1982"/>
                  </a:lnTo>
                  <a:lnTo>
                    <a:pt x="339" y="1982"/>
                  </a:lnTo>
                  <a:lnTo>
                    <a:pt x="340" y="1979"/>
                  </a:lnTo>
                  <a:lnTo>
                    <a:pt x="343" y="1974"/>
                  </a:lnTo>
                  <a:lnTo>
                    <a:pt x="353" y="1965"/>
                  </a:lnTo>
                  <a:lnTo>
                    <a:pt x="386" y="1936"/>
                  </a:lnTo>
                  <a:lnTo>
                    <a:pt x="421" y="1906"/>
                  </a:lnTo>
                  <a:lnTo>
                    <a:pt x="447" y="1885"/>
                  </a:lnTo>
                  <a:lnTo>
                    <a:pt x="447" y="1885"/>
                  </a:lnTo>
                  <a:lnTo>
                    <a:pt x="453" y="1885"/>
                  </a:lnTo>
                  <a:lnTo>
                    <a:pt x="464" y="1884"/>
                  </a:lnTo>
                  <a:lnTo>
                    <a:pt x="490" y="1877"/>
                  </a:lnTo>
                  <a:lnTo>
                    <a:pt x="504" y="1874"/>
                  </a:lnTo>
                  <a:lnTo>
                    <a:pt x="517" y="1873"/>
                  </a:lnTo>
                  <a:lnTo>
                    <a:pt x="526" y="1873"/>
                  </a:lnTo>
                  <a:lnTo>
                    <a:pt x="531" y="1874"/>
                  </a:lnTo>
                  <a:lnTo>
                    <a:pt x="534" y="1876"/>
                  </a:lnTo>
                  <a:lnTo>
                    <a:pt x="534" y="1876"/>
                  </a:lnTo>
                  <a:lnTo>
                    <a:pt x="542" y="1885"/>
                  </a:lnTo>
                  <a:lnTo>
                    <a:pt x="552" y="1893"/>
                  </a:lnTo>
                  <a:lnTo>
                    <a:pt x="561" y="1900"/>
                  </a:lnTo>
                  <a:lnTo>
                    <a:pt x="577" y="1906"/>
                  </a:lnTo>
                  <a:lnTo>
                    <a:pt x="577" y="1906"/>
                  </a:lnTo>
                  <a:lnTo>
                    <a:pt x="609" y="1919"/>
                  </a:lnTo>
                  <a:lnTo>
                    <a:pt x="620" y="1923"/>
                  </a:lnTo>
                  <a:lnTo>
                    <a:pt x="628" y="1930"/>
                  </a:lnTo>
                  <a:lnTo>
                    <a:pt x="628" y="1930"/>
                  </a:lnTo>
                  <a:lnTo>
                    <a:pt x="639" y="1944"/>
                  </a:lnTo>
                  <a:lnTo>
                    <a:pt x="645" y="1950"/>
                  </a:lnTo>
                  <a:lnTo>
                    <a:pt x="652" y="1960"/>
                  </a:lnTo>
                  <a:lnTo>
                    <a:pt x="652" y="1960"/>
                  </a:lnTo>
                  <a:lnTo>
                    <a:pt x="655" y="1969"/>
                  </a:lnTo>
                  <a:lnTo>
                    <a:pt x="656" y="1979"/>
                  </a:lnTo>
                  <a:lnTo>
                    <a:pt x="655" y="1987"/>
                  </a:lnTo>
                  <a:lnTo>
                    <a:pt x="653" y="1990"/>
                  </a:lnTo>
                  <a:lnTo>
                    <a:pt x="652" y="1992"/>
                  </a:lnTo>
                  <a:lnTo>
                    <a:pt x="652" y="1992"/>
                  </a:lnTo>
                  <a:close/>
                  <a:moveTo>
                    <a:pt x="1076" y="1828"/>
                  </a:moveTo>
                  <a:lnTo>
                    <a:pt x="1076" y="1828"/>
                  </a:lnTo>
                  <a:lnTo>
                    <a:pt x="1074" y="1833"/>
                  </a:lnTo>
                  <a:lnTo>
                    <a:pt x="1071" y="1836"/>
                  </a:lnTo>
                  <a:lnTo>
                    <a:pt x="1063" y="1842"/>
                  </a:lnTo>
                  <a:lnTo>
                    <a:pt x="1057" y="1846"/>
                  </a:lnTo>
                  <a:lnTo>
                    <a:pt x="1054" y="1847"/>
                  </a:lnTo>
                  <a:lnTo>
                    <a:pt x="1054" y="1847"/>
                  </a:lnTo>
                  <a:lnTo>
                    <a:pt x="1047" y="1861"/>
                  </a:lnTo>
                  <a:lnTo>
                    <a:pt x="1042" y="1871"/>
                  </a:lnTo>
                  <a:lnTo>
                    <a:pt x="1038" y="1877"/>
                  </a:lnTo>
                  <a:lnTo>
                    <a:pt x="1038" y="1877"/>
                  </a:lnTo>
                  <a:lnTo>
                    <a:pt x="1033" y="1879"/>
                  </a:lnTo>
                  <a:lnTo>
                    <a:pt x="1027" y="1879"/>
                  </a:lnTo>
                  <a:lnTo>
                    <a:pt x="1011" y="1879"/>
                  </a:lnTo>
                  <a:lnTo>
                    <a:pt x="985" y="1877"/>
                  </a:lnTo>
                  <a:lnTo>
                    <a:pt x="1000" y="1842"/>
                  </a:lnTo>
                  <a:lnTo>
                    <a:pt x="993" y="1820"/>
                  </a:lnTo>
                  <a:lnTo>
                    <a:pt x="979" y="1803"/>
                  </a:lnTo>
                  <a:lnTo>
                    <a:pt x="979" y="1803"/>
                  </a:lnTo>
                  <a:lnTo>
                    <a:pt x="958" y="1776"/>
                  </a:lnTo>
                  <a:lnTo>
                    <a:pt x="958" y="1776"/>
                  </a:lnTo>
                  <a:lnTo>
                    <a:pt x="955" y="1772"/>
                  </a:lnTo>
                  <a:lnTo>
                    <a:pt x="950" y="1769"/>
                  </a:lnTo>
                  <a:lnTo>
                    <a:pt x="938" y="1761"/>
                  </a:lnTo>
                  <a:lnTo>
                    <a:pt x="938" y="1761"/>
                  </a:lnTo>
                  <a:lnTo>
                    <a:pt x="930" y="1760"/>
                  </a:lnTo>
                  <a:lnTo>
                    <a:pt x="920" y="1758"/>
                  </a:lnTo>
                  <a:lnTo>
                    <a:pt x="904" y="1758"/>
                  </a:lnTo>
                  <a:lnTo>
                    <a:pt x="904" y="1758"/>
                  </a:lnTo>
                  <a:lnTo>
                    <a:pt x="892" y="1758"/>
                  </a:lnTo>
                  <a:lnTo>
                    <a:pt x="871" y="1758"/>
                  </a:lnTo>
                  <a:lnTo>
                    <a:pt x="858" y="1758"/>
                  </a:lnTo>
                  <a:lnTo>
                    <a:pt x="845" y="1755"/>
                  </a:lnTo>
                  <a:lnTo>
                    <a:pt x="833" y="1752"/>
                  </a:lnTo>
                  <a:lnTo>
                    <a:pt x="822" y="1747"/>
                  </a:lnTo>
                  <a:lnTo>
                    <a:pt x="822" y="1747"/>
                  </a:lnTo>
                  <a:lnTo>
                    <a:pt x="807" y="1739"/>
                  </a:lnTo>
                  <a:lnTo>
                    <a:pt x="804" y="1736"/>
                  </a:lnTo>
                  <a:lnTo>
                    <a:pt x="803" y="1733"/>
                  </a:lnTo>
                  <a:lnTo>
                    <a:pt x="803" y="1728"/>
                  </a:lnTo>
                  <a:lnTo>
                    <a:pt x="803" y="1723"/>
                  </a:lnTo>
                  <a:lnTo>
                    <a:pt x="803" y="1718"/>
                  </a:lnTo>
                  <a:lnTo>
                    <a:pt x="803" y="1718"/>
                  </a:lnTo>
                  <a:lnTo>
                    <a:pt x="799" y="1712"/>
                  </a:lnTo>
                  <a:lnTo>
                    <a:pt x="801" y="1712"/>
                  </a:lnTo>
                  <a:lnTo>
                    <a:pt x="801" y="1712"/>
                  </a:lnTo>
                  <a:lnTo>
                    <a:pt x="804" y="1715"/>
                  </a:lnTo>
                  <a:lnTo>
                    <a:pt x="806" y="1715"/>
                  </a:lnTo>
                  <a:lnTo>
                    <a:pt x="809" y="1714"/>
                  </a:lnTo>
                  <a:lnTo>
                    <a:pt x="809" y="1714"/>
                  </a:lnTo>
                  <a:lnTo>
                    <a:pt x="822" y="1707"/>
                  </a:lnTo>
                  <a:lnTo>
                    <a:pt x="826" y="1704"/>
                  </a:lnTo>
                  <a:lnTo>
                    <a:pt x="828" y="1703"/>
                  </a:lnTo>
                  <a:lnTo>
                    <a:pt x="830" y="1699"/>
                  </a:lnTo>
                  <a:lnTo>
                    <a:pt x="830" y="1699"/>
                  </a:lnTo>
                  <a:lnTo>
                    <a:pt x="828" y="1695"/>
                  </a:lnTo>
                  <a:lnTo>
                    <a:pt x="826" y="1691"/>
                  </a:lnTo>
                  <a:lnTo>
                    <a:pt x="822" y="1682"/>
                  </a:lnTo>
                  <a:lnTo>
                    <a:pt x="822" y="1682"/>
                  </a:lnTo>
                  <a:lnTo>
                    <a:pt x="817" y="1671"/>
                  </a:lnTo>
                  <a:lnTo>
                    <a:pt x="812" y="1655"/>
                  </a:lnTo>
                  <a:lnTo>
                    <a:pt x="809" y="1637"/>
                  </a:lnTo>
                  <a:lnTo>
                    <a:pt x="809" y="1633"/>
                  </a:lnTo>
                  <a:lnTo>
                    <a:pt x="812" y="1630"/>
                  </a:lnTo>
                  <a:lnTo>
                    <a:pt x="812" y="1630"/>
                  </a:lnTo>
                  <a:lnTo>
                    <a:pt x="815" y="1630"/>
                  </a:lnTo>
                  <a:lnTo>
                    <a:pt x="820" y="1630"/>
                  </a:lnTo>
                  <a:lnTo>
                    <a:pt x="830" y="1631"/>
                  </a:lnTo>
                  <a:lnTo>
                    <a:pt x="842" y="1634"/>
                  </a:lnTo>
                  <a:lnTo>
                    <a:pt x="842" y="1634"/>
                  </a:lnTo>
                  <a:lnTo>
                    <a:pt x="855" y="1641"/>
                  </a:lnTo>
                  <a:lnTo>
                    <a:pt x="868" y="1645"/>
                  </a:lnTo>
                  <a:lnTo>
                    <a:pt x="877" y="1647"/>
                  </a:lnTo>
                  <a:lnTo>
                    <a:pt x="877" y="1647"/>
                  </a:lnTo>
                  <a:lnTo>
                    <a:pt x="899" y="1645"/>
                  </a:lnTo>
                  <a:lnTo>
                    <a:pt x="915" y="1642"/>
                  </a:lnTo>
                  <a:lnTo>
                    <a:pt x="915" y="1642"/>
                  </a:lnTo>
                  <a:lnTo>
                    <a:pt x="915" y="1622"/>
                  </a:lnTo>
                  <a:lnTo>
                    <a:pt x="915" y="1622"/>
                  </a:lnTo>
                  <a:lnTo>
                    <a:pt x="914" y="1617"/>
                  </a:lnTo>
                  <a:lnTo>
                    <a:pt x="911" y="1612"/>
                  </a:lnTo>
                  <a:lnTo>
                    <a:pt x="903" y="1599"/>
                  </a:lnTo>
                  <a:lnTo>
                    <a:pt x="892" y="1585"/>
                  </a:lnTo>
                  <a:lnTo>
                    <a:pt x="892" y="1585"/>
                  </a:lnTo>
                  <a:lnTo>
                    <a:pt x="836" y="1572"/>
                  </a:lnTo>
                  <a:lnTo>
                    <a:pt x="836" y="1572"/>
                  </a:lnTo>
                  <a:lnTo>
                    <a:pt x="830" y="1571"/>
                  </a:lnTo>
                  <a:lnTo>
                    <a:pt x="826" y="1568"/>
                  </a:lnTo>
                  <a:lnTo>
                    <a:pt x="825" y="1563"/>
                  </a:lnTo>
                  <a:lnTo>
                    <a:pt x="826" y="1560"/>
                  </a:lnTo>
                  <a:lnTo>
                    <a:pt x="831" y="1552"/>
                  </a:lnTo>
                  <a:lnTo>
                    <a:pt x="836" y="1549"/>
                  </a:lnTo>
                  <a:lnTo>
                    <a:pt x="836" y="1549"/>
                  </a:lnTo>
                  <a:lnTo>
                    <a:pt x="861" y="1553"/>
                  </a:lnTo>
                  <a:lnTo>
                    <a:pt x="880" y="1556"/>
                  </a:lnTo>
                  <a:lnTo>
                    <a:pt x="899" y="1558"/>
                  </a:lnTo>
                  <a:lnTo>
                    <a:pt x="899" y="1558"/>
                  </a:lnTo>
                  <a:lnTo>
                    <a:pt x="911" y="1560"/>
                  </a:lnTo>
                  <a:lnTo>
                    <a:pt x="917" y="1564"/>
                  </a:lnTo>
                  <a:lnTo>
                    <a:pt x="922" y="1568"/>
                  </a:lnTo>
                  <a:lnTo>
                    <a:pt x="928" y="1572"/>
                  </a:lnTo>
                  <a:lnTo>
                    <a:pt x="928" y="1572"/>
                  </a:lnTo>
                  <a:lnTo>
                    <a:pt x="931" y="1576"/>
                  </a:lnTo>
                  <a:lnTo>
                    <a:pt x="934" y="1580"/>
                  </a:lnTo>
                  <a:lnTo>
                    <a:pt x="938" y="1591"/>
                  </a:lnTo>
                  <a:lnTo>
                    <a:pt x="942" y="1606"/>
                  </a:lnTo>
                  <a:lnTo>
                    <a:pt x="957" y="1628"/>
                  </a:lnTo>
                  <a:lnTo>
                    <a:pt x="957" y="1628"/>
                  </a:lnTo>
                  <a:lnTo>
                    <a:pt x="955" y="1637"/>
                  </a:lnTo>
                  <a:lnTo>
                    <a:pt x="955" y="1645"/>
                  </a:lnTo>
                  <a:lnTo>
                    <a:pt x="957" y="1653"/>
                  </a:lnTo>
                  <a:lnTo>
                    <a:pt x="957" y="1653"/>
                  </a:lnTo>
                  <a:lnTo>
                    <a:pt x="965" y="1680"/>
                  </a:lnTo>
                  <a:lnTo>
                    <a:pt x="965" y="1680"/>
                  </a:lnTo>
                  <a:lnTo>
                    <a:pt x="966" y="1688"/>
                  </a:lnTo>
                  <a:lnTo>
                    <a:pt x="966" y="1688"/>
                  </a:lnTo>
                  <a:lnTo>
                    <a:pt x="968" y="1688"/>
                  </a:lnTo>
                  <a:lnTo>
                    <a:pt x="969" y="1687"/>
                  </a:lnTo>
                  <a:lnTo>
                    <a:pt x="971" y="168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90" y="1706"/>
                  </a:lnTo>
                  <a:lnTo>
                    <a:pt x="998" y="1715"/>
                  </a:lnTo>
                  <a:lnTo>
                    <a:pt x="1009" y="1728"/>
                  </a:lnTo>
                  <a:lnTo>
                    <a:pt x="1009" y="1728"/>
                  </a:lnTo>
                  <a:lnTo>
                    <a:pt x="1017" y="1739"/>
                  </a:lnTo>
                  <a:lnTo>
                    <a:pt x="1022" y="1744"/>
                  </a:lnTo>
                  <a:lnTo>
                    <a:pt x="1027" y="1747"/>
                  </a:lnTo>
                  <a:lnTo>
                    <a:pt x="1038" y="1755"/>
                  </a:lnTo>
                  <a:lnTo>
                    <a:pt x="1038" y="1755"/>
                  </a:lnTo>
                  <a:lnTo>
                    <a:pt x="1049" y="1765"/>
                  </a:lnTo>
                  <a:lnTo>
                    <a:pt x="1058" y="1769"/>
                  </a:lnTo>
                  <a:lnTo>
                    <a:pt x="1063" y="1772"/>
                  </a:lnTo>
                  <a:lnTo>
                    <a:pt x="1068" y="1776"/>
                  </a:lnTo>
                  <a:lnTo>
                    <a:pt x="1068" y="1776"/>
                  </a:lnTo>
                  <a:lnTo>
                    <a:pt x="1069" y="1779"/>
                  </a:lnTo>
                  <a:lnTo>
                    <a:pt x="1071" y="1784"/>
                  </a:lnTo>
                  <a:lnTo>
                    <a:pt x="1074" y="1799"/>
                  </a:lnTo>
                  <a:lnTo>
                    <a:pt x="1076" y="1815"/>
                  </a:lnTo>
                  <a:lnTo>
                    <a:pt x="1076" y="1828"/>
                  </a:lnTo>
                  <a:lnTo>
                    <a:pt x="1076" y="1828"/>
                  </a:lnTo>
                  <a:close/>
                  <a:moveTo>
                    <a:pt x="2369" y="5279"/>
                  </a:moveTo>
                  <a:lnTo>
                    <a:pt x="2369" y="5279"/>
                  </a:lnTo>
                  <a:lnTo>
                    <a:pt x="2366" y="5275"/>
                  </a:lnTo>
                  <a:lnTo>
                    <a:pt x="2366" y="5275"/>
                  </a:lnTo>
                  <a:lnTo>
                    <a:pt x="2369" y="5273"/>
                  </a:lnTo>
                  <a:lnTo>
                    <a:pt x="2369" y="5273"/>
                  </a:lnTo>
                  <a:lnTo>
                    <a:pt x="2370" y="5278"/>
                  </a:lnTo>
                  <a:lnTo>
                    <a:pt x="2370" y="5278"/>
                  </a:lnTo>
                  <a:lnTo>
                    <a:pt x="2369" y="5279"/>
                  </a:lnTo>
                  <a:lnTo>
                    <a:pt x="2369" y="5279"/>
                  </a:lnTo>
                  <a:close/>
                </a:path>
              </a:pathLst>
            </a:custGeom>
            <a:pattFill prst="wdUpDiag">
              <a:fgClr>
                <a:srgbClr val="5D9965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6" name="Freeform 262">
              <a:extLst>
                <a:ext uri="{FF2B5EF4-FFF2-40B4-BE49-F238E27FC236}">
                  <a16:creationId xmlns:a16="http://schemas.microsoft.com/office/drawing/2014/main" id="{752C18DF-9271-46D4-17A4-CC3B1B04B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" y="3716"/>
              <a:ext cx="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0 w 7"/>
                <a:gd name="T4" fmla="*/ 7 w 7"/>
                <a:gd name="T5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7" name="Freeform 263">
              <a:extLst>
                <a:ext uri="{FF2B5EF4-FFF2-40B4-BE49-F238E27FC236}">
                  <a16:creationId xmlns:a16="http://schemas.microsoft.com/office/drawing/2014/main" id="{AC495B16-CEDC-2E6F-9F5E-EE33E1ECA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" y="3644"/>
              <a:ext cx="5" cy="17"/>
            </a:xfrm>
            <a:custGeom>
              <a:avLst/>
              <a:gdLst>
                <a:gd name="T0" fmla="*/ 0 w 9"/>
                <a:gd name="T1" fmla="*/ 33 h 33"/>
                <a:gd name="T2" fmla="*/ 0 w 9"/>
                <a:gd name="T3" fmla="*/ 33 h 33"/>
                <a:gd name="T4" fmla="*/ 6 w 9"/>
                <a:gd name="T5" fmla="*/ 19 h 33"/>
                <a:gd name="T6" fmla="*/ 8 w 9"/>
                <a:gd name="T7" fmla="*/ 9 h 33"/>
                <a:gd name="T8" fmla="*/ 9 w 9"/>
                <a:gd name="T9" fmla="*/ 0 h 33"/>
                <a:gd name="T10" fmla="*/ 9 w 9"/>
                <a:gd name="T11" fmla="*/ 0 h 33"/>
                <a:gd name="T12" fmla="*/ 0 w 9"/>
                <a:gd name="T13" fmla="*/ 33 h 33"/>
                <a:gd name="T14" fmla="*/ 0 w 9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lnTo>
                    <a:pt x="0" y="33"/>
                  </a:lnTo>
                  <a:lnTo>
                    <a:pt x="6" y="19"/>
                  </a:lnTo>
                  <a:lnTo>
                    <a:pt x="8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8" name="Rectangle 264">
              <a:extLst>
                <a:ext uri="{FF2B5EF4-FFF2-40B4-BE49-F238E27FC236}">
                  <a16:creationId xmlns:a16="http://schemas.microsoft.com/office/drawing/2014/main" id="{E3A87A35-E03C-C6E2-3139-5DB66D5F9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3661"/>
              <a:ext cx="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9" name="Freeform 265">
              <a:extLst>
                <a:ext uri="{FF2B5EF4-FFF2-40B4-BE49-F238E27FC236}">
                  <a16:creationId xmlns:a16="http://schemas.microsoft.com/office/drawing/2014/main" id="{929404EE-E468-EA2F-6EF4-FA4531111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7" y="3716"/>
              <a:ext cx="18" cy="1"/>
            </a:xfrm>
            <a:custGeom>
              <a:avLst/>
              <a:gdLst>
                <a:gd name="T0" fmla="*/ 36 w 36"/>
                <a:gd name="T1" fmla="*/ 0 h 2"/>
                <a:gd name="T2" fmla="*/ 36 w 36"/>
                <a:gd name="T3" fmla="*/ 0 h 2"/>
                <a:gd name="T4" fmla="*/ 0 w 36"/>
                <a:gd name="T5" fmla="*/ 0 h 2"/>
                <a:gd name="T6" fmla="*/ 0 w 36"/>
                <a:gd name="T7" fmla="*/ 0 h 2"/>
                <a:gd name="T8" fmla="*/ 14 w 36"/>
                <a:gd name="T9" fmla="*/ 2 h 2"/>
                <a:gd name="T10" fmla="*/ 25 w 36"/>
                <a:gd name="T11" fmla="*/ 2 h 2"/>
                <a:gd name="T12" fmla="*/ 36 w 36"/>
                <a:gd name="T13" fmla="*/ 0 h 2"/>
                <a:gd name="T14" fmla="*/ 36 w 3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">
                  <a:moveTo>
                    <a:pt x="36" y="0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5" y="2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0" name="Freeform 266">
              <a:extLst>
                <a:ext uri="{FF2B5EF4-FFF2-40B4-BE49-F238E27FC236}">
                  <a16:creationId xmlns:a16="http://schemas.microsoft.com/office/drawing/2014/main" id="{264000D8-A16D-7EF3-4FD6-4EBD7D9E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5" y="3696"/>
              <a:ext cx="1" cy="5"/>
            </a:xfrm>
            <a:custGeom>
              <a:avLst/>
              <a:gdLst>
                <a:gd name="T0" fmla="*/ 0 w 3"/>
                <a:gd name="T1" fmla="*/ 0 h 11"/>
                <a:gd name="T2" fmla="*/ 0 w 3"/>
                <a:gd name="T3" fmla="*/ 0 h 11"/>
                <a:gd name="T4" fmla="*/ 3 w 3"/>
                <a:gd name="T5" fmla="*/ 11 h 11"/>
                <a:gd name="T6" fmla="*/ 0 w 3"/>
                <a:gd name="T7" fmla="*/ 0 h 11"/>
                <a:gd name="T8" fmla="*/ 0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0" y="0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1" name="Freeform 267">
              <a:extLst>
                <a:ext uri="{FF2B5EF4-FFF2-40B4-BE49-F238E27FC236}">
                  <a16:creationId xmlns:a16="http://schemas.microsoft.com/office/drawing/2014/main" id="{32B653FD-9D44-6F1B-FF41-4D333BCA9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" y="3610"/>
              <a:ext cx="221" cy="197"/>
            </a:xfrm>
            <a:custGeom>
              <a:avLst/>
              <a:gdLst>
                <a:gd name="T0" fmla="*/ 432 w 442"/>
                <a:gd name="T1" fmla="*/ 365 h 393"/>
                <a:gd name="T2" fmla="*/ 426 w 442"/>
                <a:gd name="T3" fmla="*/ 346 h 393"/>
                <a:gd name="T4" fmla="*/ 422 w 442"/>
                <a:gd name="T5" fmla="*/ 301 h 393"/>
                <a:gd name="T6" fmla="*/ 421 w 442"/>
                <a:gd name="T7" fmla="*/ 300 h 393"/>
                <a:gd name="T8" fmla="*/ 400 w 442"/>
                <a:gd name="T9" fmla="*/ 282 h 393"/>
                <a:gd name="T10" fmla="*/ 380 w 442"/>
                <a:gd name="T11" fmla="*/ 258 h 393"/>
                <a:gd name="T12" fmla="*/ 362 w 442"/>
                <a:gd name="T13" fmla="*/ 238 h 393"/>
                <a:gd name="T14" fmla="*/ 335 w 442"/>
                <a:gd name="T15" fmla="*/ 195 h 393"/>
                <a:gd name="T16" fmla="*/ 321 w 442"/>
                <a:gd name="T17" fmla="*/ 158 h 393"/>
                <a:gd name="T18" fmla="*/ 316 w 442"/>
                <a:gd name="T19" fmla="*/ 131 h 393"/>
                <a:gd name="T20" fmla="*/ 314 w 442"/>
                <a:gd name="T21" fmla="*/ 122 h 393"/>
                <a:gd name="T22" fmla="*/ 273 w 442"/>
                <a:gd name="T23" fmla="*/ 60 h 393"/>
                <a:gd name="T24" fmla="*/ 249 w 442"/>
                <a:gd name="T25" fmla="*/ 31 h 393"/>
                <a:gd name="T26" fmla="*/ 226 w 442"/>
                <a:gd name="T27" fmla="*/ 12 h 393"/>
                <a:gd name="T28" fmla="*/ 202 w 442"/>
                <a:gd name="T29" fmla="*/ 4 h 393"/>
                <a:gd name="T30" fmla="*/ 176 w 442"/>
                <a:gd name="T31" fmla="*/ 4 h 393"/>
                <a:gd name="T32" fmla="*/ 152 w 442"/>
                <a:gd name="T33" fmla="*/ 6 h 393"/>
                <a:gd name="T34" fmla="*/ 63 w 442"/>
                <a:gd name="T35" fmla="*/ 6 h 393"/>
                <a:gd name="T36" fmla="*/ 0 w 442"/>
                <a:gd name="T37" fmla="*/ 0 h 393"/>
                <a:gd name="T38" fmla="*/ 21 w 442"/>
                <a:gd name="T39" fmla="*/ 22 h 393"/>
                <a:gd name="T40" fmla="*/ 25 w 442"/>
                <a:gd name="T41" fmla="*/ 28 h 393"/>
                <a:gd name="T42" fmla="*/ 35 w 442"/>
                <a:gd name="T43" fmla="*/ 38 h 393"/>
                <a:gd name="T44" fmla="*/ 40 w 442"/>
                <a:gd name="T45" fmla="*/ 46 h 393"/>
                <a:gd name="T46" fmla="*/ 38 w 442"/>
                <a:gd name="T47" fmla="*/ 55 h 393"/>
                <a:gd name="T48" fmla="*/ 33 w 442"/>
                <a:gd name="T49" fmla="*/ 68 h 393"/>
                <a:gd name="T50" fmla="*/ 32 w 442"/>
                <a:gd name="T51" fmla="*/ 77 h 393"/>
                <a:gd name="T52" fmla="*/ 24 w 442"/>
                <a:gd name="T53" fmla="*/ 101 h 393"/>
                <a:gd name="T54" fmla="*/ 24 w 442"/>
                <a:gd name="T55" fmla="*/ 101 h 393"/>
                <a:gd name="T56" fmla="*/ 22 w 442"/>
                <a:gd name="T57" fmla="*/ 128 h 393"/>
                <a:gd name="T58" fmla="*/ 29 w 442"/>
                <a:gd name="T59" fmla="*/ 160 h 393"/>
                <a:gd name="T60" fmla="*/ 33 w 442"/>
                <a:gd name="T61" fmla="*/ 171 h 393"/>
                <a:gd name="T62" fmla="*/ 36 w 442"/>
                <a:gd name="T63" fmla="*/ 182 h 393"/>
                <a:gd name="T64" fmla="*/ 41 w 442"/>
                <a:gd name="T65" fmla="*/ 189 h 393"/>
                <a:gd name="T66" fmla="*/ 56 w 442"/>
                <a:gd name="T67" fmla="*/ 203 h 393"/>
                <a:gd name="T68" fmla="*/ 78 w 442"/>
                <a:gd name="T69" fmla="*/ 212 h 393"/>
                <a:gd name="T70" fmla="*/ 114 w 442"/>
                <a:gd name="T71" fmla="*/ 212 h 393"/>
                <a:gd name="T72" fmla="*/ 121 w 442"/>
                <a:gd name="T73" fmla="*/ 212 h 393"/>
                <a:gd name="T74" fmla="*/ 132 w 442"/>
                <a:gd name="T75" fmla="*/ 211 h 393"/>
                <a:gd name="T76" fmla="*/ 165 w 442"/>
                <a:gd name="T77" fmla="*/ 214 h 393"/>
                <a:gd name="T78" fmla="*/ 187 w 442"/>
                <a:gd name="T79" fmla="*/ 219 h 393"/>
                <a:gd name="T80" fmla="*/ 211 w 442"/>
                <a:gd name="T81" fmla="*/ 230 h 393"/>
                <a:gd name="T82" fmla="*/ 221 w 442"/>
                <a:gd name="T83" fmla="*/ 243 h 393"/>
                <a:gd name="T84" fmla="*/ 222 w 442"/>
                <a:gd name="T85" fmla="*/ 252 h 393"/>
                <a:gd name="T86" fmla="*/ 221 w 442"/>
                <a:gd name="T87" fmla="*/ 257 h 393"/>
                <a:gd name="T88" fmla="*/ 292 w 442"/>
                <a:gd name="T89" fmla="*/ 266 h 393"/>
                <a:gd name="T90" fmla="*/ 297 w 442"/>
                <a:gd name="T91" fmla="*/ 268 h 393"/>
                <a:gd name="T92" fmla="*/ 326 w 442"/>
                <a:gd name="T93" fmla="*/ 281 h 393"/>
                <a:gd name="T94" fmla="*/ 362 w 442"/>
                <a:gd name="T95" fmla="*/ 300 h 393"/>
                <a:gd name="T96" fmla="*/ 368 w 442"/>
                <a:gd name="T97" fmla="*/ 306 h 393"/>
                <a:gd name="T98" fmla="*/ 378 w 442"/>
                <a:gd name="T99" fmla="*/ 332 h 393"/>
                <a:gd name="T100" fmla="*/ 389 w 442"/>
                <a:gd name="T101" fmla="*/ 376 h 393"/>
                <a:gd name="T102" fmla="*/ 391 w 442"/>
                <a:gd name="T103" fmla="*/ 389 h 393"/>
                <a:gd name="T104" fmla="*/ 416 w 442"/>
                <a:gd name="T105" fmla="*/ 393 h 393"/>
                <a:gd name="T106" fmla="*/ 434 w 442"/>
                <a:gd name="T107" fmla="*/ 393 h 393"/>
                <a:gd name="T108" fmla="*/ 440 w 442"/>
                <a:gd name="T109" fmla="*/ 390 h 393"/>
                <a:gd name="T110" fmla="*/ 442 w 442"/>
                <a:gd name="T111" fmla="*/ 389 h 393"/>
                <a:gd name="T112" fmla="*/ 438 w 442"/>
                <a:gd name="T113" fmla="*/ 374 h 393"/>
                <a:gd name="T114" fmla="*/ 432 w 442"/>
                <a:gd name="T115" fmla="*/ 3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2" h="393">
                  <a:moveTo>
                    <a:pt x="432" y="365"/>
                  </a:moveTo>
                  <a:lnTo>
                    <a:pt x="432" y="365"/>
                  </a:lnTo>
                  <a:lnTo>
                    <a:pt x="429" y="357"/>
                  </a:lnTo>
                  <a:lnTo>
                    <a:pt x="426" y="346"/>
                  </a:lnTo>
                  <a:lnTo>
                    <a:pt x="422" y="330"/>
                  </a:lnTo>
                  <a:lnTo>
                    <a:pt x="422" y="301"/>
                  </a:lnTo>
                  <a:lnTo>
                    <a:pt x="422" y="301"/>
                  </a:lnTo>
                  <a:lnTo>
                    <a:pt x="421" y="300"/>
                  </a:lnTo>
                  <a:lnTo>
                    <a:pt x="413" y="295"/>
                  </a:lnTo>
                  <a:lnTo>
                    <a:pt x="400" y="282"/>
                  </a:lnTo>
                  <a:lnTo>
                    <a:pt x="380" y="258"/>
                  </a:lnTo>
                  <a:lnTo>
                    <a:pt x="380" y="258"/>
                  </a:lnTo>
                  <a:lnTo>
                    <a:pt x="362" y="238"/>
                  </a:lnTo>
                  <a:lnTo>
                    <a:pt x="362" y="238"/>
                  </a:lnTo>
                  <a:lnTo>
                    <a:pt x="346" y="216"/>
                  </a:lnTo>
                  <a:lnTo>
                    <a:pt x="335" y="195"/>
                  </a:lnTo>
                  <a:lnTo>
                    <a:pt x="327" y="176"/>
                  </a:lnTo>
                  <a:lnTo>
                    <a:pt x="321" y="158"/>
                  </a:lnTo>
                  <a:lnTo>
                    <a:pt x="318" y="143"/>
                  </a:lnTo>
                  <a:lnTo>
                    <a:pt x="316" y="131"/>
                  </a:lnTo>
                  <a:lnTo>
                    <a:pt x="314" y="122"/>
                  </a:lnTo>
                  <a:lnTo>
                    <a:pt x="314" y="122"/>
                  </a:lnTo>
                  <a:lnTo>
                    <a:pt x="294" y="90"/>
                  </a:lnTo>
                  <a:lnTo>
                    <a:pt x="273" y="60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37" y="20"/>
                  </a:lnTo>
                  <a:lnTo>
                    <a:pt x="226" y="12"/>
                  </a:lnTo>
                  <a:lnTo>
                    <a:pt x="213" y="8"/>
                  </a:lnTo>
                  <a:lnTo>
                    <a:pt x="202" y="4"/>
                  </a:lnTo>
                  <a:lnTo>
                    <a:pt x="189" y="4"/>
                  </a:lnTo>
                  <a:lnTo>
                    <a:pt x="176" y="4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95" y="6"/>
                  </a:lnTo>
                  <a:lnTo>
                    <a:pt x="63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12"/>
                  </a:lnTo>
                  <a:lnTo>
                    <a:pt x="21" y="2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0" y="33"/>
                  </a:lnTo>
                  <a:lnTo>
                    <a:pt x="35" y="38"/>
                  </a:lnTo>
                  <a:lnTo>
                    <a:pt x="38" y="41"/>
                  </a:lnTo>
                  <a:lnTo>
                    <a:pt x="40" y="46"/>
                  </a:lnTo>
                  <a:lnTo>
                    <a:pt x="40" y="50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2" y="77"/>
                  </a:lnTo>
                  <a:lnTo>
                    <a:pt x="30" y="87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2" y="112"/>
                  </a:lnTo>
                  <a:lnTo>
                    <a:pt x="22" y="128"/>
                  </a:lnTo>
                  <a:lnTo>
                    <a:pt x="25" y="147"/>
                  </a:lnTo>
                  <a:lnTo>
                    <a:pt x="29" y="160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41" y="189"/>
                  </a:lnTo>
                  <a:lnTo>
                    <a:pt x="44" y="193"/>
                  </a:lnTo>
                  <a:lnTo>
                    <a:pt x="56" y="203"/>
                  </a:lnTo>
                  <a:lnTo>
                    <a:pt x="67" y="208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114" y="212"/>
                  </a:lnTo>
                  <a:lnTo>
                    <a:pt x="114" y="212"/>
                  </a:lnTo>
                  <a:lnTo>
                    <a:pt x="121" y="212"/>
                  </a:lnTo>
                  <a:lnTo>
                    <a:pt x="121" y="212"/>
                  </a:lnTo>
                  <a:lnTo>
                    <a:pt x="132" y="211"/>
                  </a:lnTo>
                  <a:lnTo>
                    <a:pt x="146" y="212"/>
                  </a:lnTo>
                  <a:lnTo>
                    <a:pt x="165" y="214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202" y="224"/>
                  </a:lnTo>
                  <a:lnTo>
                    <a:pt x="211" y="230"/>
                  </a:lnTo>
                  <a:lnTo>
                    <a:pt x="218" y="236"/>
                  </a:lnTo>
                  <a:lnTo>
                    <a:pt x="221" y="243"/>
                  </a:lnTo>
                  <a:lnTo>
                    <a:pt x="222" y="247"/>
                  </a:lnTo>
                  <a:lnTo>
                    <a:pt x="222" y="252"/>
                  </a:lnTo>
                  <a:lnTo>
                    <a:pt x="221" y="257"/>
                  </a:lnTo>
                  <a:lnTo>
                    <a:pt x="221" y="257"/>
                  </a:lnTo>
                  <a:lnTo>
                    <a:pt x="253" y="262"/>
                  </a:lnTo>
                  <a:lnTo>
                    <a:pt x="292" y="266"/>
                  </a:lnTo>
                  <a:lnTo>
                    <a:pt x="292" y="266"/>
                  </a:lnTo>
                  <a:lnTo>
                    <a:pt x="297" y="268"/>
                  </a:lnTo>
                  <a:lnTo>
                    <a:pt x="305" y="271"/>
                  </a:lnTo>
                  <a:lnTo>
                    <a:pt x="326" y="281"/>
                  </a:lnTo>
                  <a:lnTo>
                    <a:pt x="362" y="300"/>
                  </a:lnTo>
                  <a:lnTo>
                    <a:pt x="362" y="300"/>
                  </a:lnTo>
                  <a:lnTo>
                    <a:pt x="365" y="301"/>
                  </a:lnTo>
                  <a:lnTo>
                    <a:pt x="368" y="306"/>
                  </a:lnTo>
                  <a:lnTo>
                    <a:pt x="373" y="317"/>
                  </a:lnTo>
                  <a:lnTo>
                    <a:pt x="378" y="332"/>
                  </a:lnTo>
                  <a:lnTo>
                    <a:pt x="383" y="347"/>
                  </a:lnTo>
                  <a:lnTo>
                    <a:pt x="389" y="376"/>
                  </a:lnTo>
                  <a:lnTo>
                    <a:pt x="391" y="389"/>
                  </a:lnTo>
                  <a:lnTo>
                    <a:pt x="391" y="389"/>
                  </a:lnTo>
                  <a:lnTo>
                    <a:pt x="399" y="390"/>
                  </a:lnTo>
                  <a:lnTo>
                    <a:pt x="416" y="393"/>
                  </a:lnTo>
                  <a:lnTo>
                    <a:pt x="424" y="393"/>
                  </a:lnTo>
                  <a:lnTo>
                    <a:pt x="434" y="393"/>
                  </a:lnTo>
                  <a:lnTo>
                    <a:pt x="438" y="392"/>
                  </a:lnTo>
                  <a:lnTo>
                    <a:pt x="440" y="390"/>
                  </a:lnTo>
                  <a:lnTo>
                    <a:pt x="442" y="389"/>
                  </a:lnTo>
                  <a:lnTo>
                    <a:pt x="442" y="389"/>
                  </a:lnTo>
                  <a:lnTo>
                    <a:pt x="442" y="381"/>
                  </a:lnTo>
                  <a:lnTo>
                    <a:pt x="438" y="374"/>
                  </a:lnTo>
                  <a:lnTo>
                    <a:pt x="432" y="365"/>
                  </a:lnTo>
                  <a:lnTo>
                    <a:pt x="432" y="36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2" name="Freeform 268">
              <a:extLst>
                <a:ext uri="{FF2B5EF4-FFF2-40B4-BE49-F238E27FC236}">
                  <a16:creationId xmlns:a16="http://schemas.microsoft.com/office/drawing/2014/main" id="{34475681-28E1-5F23-8596-528970D4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9" y="3279"/>
              <a:ext cx="621" cy="347"/>
            </a:xfrm>
            <a:custGeom>
              <a:avLst/>
              <a:gdLst>
                <a:gd name="T0" fmla="*/ 1075 w 1242"/>
                <a:gd name="T1" fmla="*/ 630 h 692"/>
                <a:gd name="T2" fmla="*/ 1098 w 1242"/>
                <a:gd name="T3" fmla="*/ 649 h 692"/>
                <a:gd name="T4" fmla="*/ 1141 w 1242"/>
                <a:gd name="T5" fmla="*/ 667 h 692"/>
                <a:gd name="T6" fmla="*/ 1182 w 1242"/>
                <a:gd name="T7" fmla="*/ 675 h 692"/>
                <a:gd name="T8" fmla="*/ 1207 w 1242"/>
                <a:gd name="T9" fmla="*/ 692 h 692"/>
                <a:gd name="T10" fmla="*/ 1231 w 1242"/>
                <a:gd name="T11" fmla="*/ 678 h 692"/>
                <a:gd name="T12" fmla="*/ 1242 w 1242"/>
                <a:gd name="T13" fmla="*/ 640 h 692"/>
                <a:gd name="T14" fmla="*/ 1228 w 1242"/>
                <a:gd name="T15" fmla="*/ 608 h 692"/>
                <a:gd name="T16" fmla="*/ 1169 w 1242"/>
                <a:gd name="T17" fmla="*/ 530 h 692"/>
                <a:gd name="T18" fmla="*/ 1185 w 1242"/>
                <a:gd name="T19" fmla="*/ 492 h 692"/>
                <a:gd name="T20" fmla="*/ 1079 w 1242"/>
                <a:gd name="T21" fmla="*/ 427 h 692"/>
                <a:gd name="T22" fmla="*/ 996 w 1242"/>
                <a:gd name="T23" fmla="*/ 357 h 692"/>
                <a:gd name="T24" fmla="*/ 902 w 1242"/>
                <a:gd name="T25" fmla="*/ 335 h 692"/>
                <a:gd name="T26" fmla="*/ 863 w 1242"/>
                <a:gd name="T27" fmla="*/ 316 h 692"/>
                <a:gd name="T28" fmla="*/ 859 w 1242"/>
                <a:gd name="T29" fmla="*/ 305 h 692"/>
                <a:gd name="T30" fmla="*/ 863 w 1242"/>
                <a:gd name="T31" fmla="*/ 283 h 692"/>
                <a:gd name="T32" fmla="*/ 828 w 1242"/>
                <a:gd name="T33" fmla="*/ 262 h 692"/>
                <a:gd name="T34" fmla="*/ 810 w 1242"/>
                <a:gd name="T35" fmla="*/ 256 h 692"/>
                <a:gd name="T36" fmla="*/ 745 w 1242"/>
                <a:gd name="T37" fmla="*/ 254 h 692"/>
                <a:gd name="T38" fmla="*/ 686 w 1242"/>
                <a:gd name="T39" fmla="*/ 230 h 692"/>
                <a:gd name="T40" fmla="*/ 675 w 1242"/>
                <a:gd name="T41" fmla="*/ 203 h 692"/>
                <a:gd name="T42" fmla="*/ 653 w 1242"/>
                <a:gd name="T43" fmla="*/ 197 h 692"/>
                <a:gd name="T44" fmla="*/ 642 w 1242"/>
                <a:gd name="T45" fmla="*/ 208 h 692"/>
                <a:gd name="T46" fmla="*/ 618 w 1242"/>
                <a:gd name="T47" fmla="*/ 179 h 692"/>
                <a:gd name="T48" fmla="*/ 588 w 1242"/>
                <a:gd name="T49" fmla="*/ 162 h 692"/>
                <a:gd name="T50" fmla="*/ 415 w 1242"/>
                <a:gd name="T51" fmla="*/ 116 h 692"/>
                <a:gd name="T52" fmla="*/ 300 w 1242"/>
                <a:gd name="T53" fmla="*/ 95 h 692"/>
                <a:gd name="T54" fmla="*/ 211 w 1242"/>
                <a:gd name="T55" fmla="*/ 38 h 692"/>
                <a:gd name="T56" fmla="*/ 52 w 1242"/>
                <a:gd name="T57" fmla="*/ 1 h 692"/>
                <a:gd name="T58" fmla="*/ 8 w 1242"/>
                <a:gd name="T59" fmla="*/ 3 h 692"/>
                <a:gd name="T60" fmla="*/ 17 w 1242"/>
                <a:gd name="T61" fmla="*/ 25 h 692"/>
                <a:gd name="T62" fmla="*/ 67 w 1242"/>
                <a:gd name="T63" fmla="*/ 55 h 692"/>
                <a:gd name="T64" fmla="*/ 122 w 1242"/>
                <a:gd name="T65" fmla="*/ 68 h 692"/>
                <a:gd name="T66" fmla="*/ 197 w 1242"/>
                <a:gd name="T67" fmla="*/ 94 h 692"/>
                <a:gd name="T68" fmla="*/ 251 w 1242"/>
                <a:gd name="T69" fmla="*/ 119 h 692"/>
                <a:gd name="T70" fmla="*/ 299 w 1242"/>
                <a:gd name="T71" fmla="*/ 159 h 692"/>
                <a:gd name="T72" fmla="*/ 326 w 1242"/>
                <a:gd name="T73" fmla="*/ 179 h 692"/>
                <a:gd name="T74" fmla="*/ 340 w 1242"/>
                <a:gd name="T75" fmla="*/ 197 h 692"/>
                <a:gd name="T76" fmla="*/ 383 w 1242"/>
                <a:gd name="T77" fmla="*/ 279 h 692"/>
                <a:gd name="T78" fmla="*/ 397 w 1242"/>
                <a:gd name="T79" fmla="*/ 526 h 692"/>
                <a:gd name="T80" fmla="*/ 453 w 1242"/>
                <a:gd name="T81" fmla="*/ 537 h 692"/>
                <a:gd name="T82" fmla="*/ 475 w 1242"/>
                <a:gd name="T83" fmla="*/ 521 h 692"/>
                <a:gd name="T84" fmla="*/ 485 w 1242"/>
                <a:gd name="T85" fmla="*/ 510 h 692"/>
                <a:gd name="T86" fmla="*/ 519 w 1242"/>
                <a:gd name="T87" fmla="*/ 526 h 692"/>
                <a:gd name="T88" fmla="*/ 564 w 1242"/>
                <a:gd name="T89" fmla="*/ 543 h 692"/>
                <a:gd name="T90" fmla="*/ 594 w 1242"/>
                <a:gd name="T91" fmla="*/ 583 h 692"/>
                <a:gd name="T92" fmla="*/ 631 w 1242"/>
                <a:gd name="T93" fmla="*/ 608 h 692"/>
                <a:gd name="T94" fmla="*/ 677 w 1242"/>
                <a:gd name="T95" fmla="*/ 640 h 692"/>
                <a:gd name="T96" fmla="*/ 799 w 1242"/>
                <a:gd name="T97" fmla="*/ 646 h 692"/>
                <a:gd name="T98" fmla="*/ 907 w 1242"/>
                <a:gd name="T99" fmla="*/ 637 h 692"/>
                <a:gd name="T100" fmla="*/ 955 w 1242"/>
                <a:gd name="T101" fmla="*/ 654 h 692"/>
                <a:gd name="T102" fmla="*/ 1020 w 1242"/>
                <a:gd name="T103" fmla="*/ 626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42" h="692">
                  <a:moveTo>
                    <a:pt x="1034" y="626"/>
                  </a:moveTo>
                  <a:lnTo>
                    <a:pt x="1034" y="626"/>
                  </a:lnTo>
                  <a:lnTo>
                    <a:pt x="1050" y="627"/>
                  </a:lnTo>
                  <a:lnTo>
                    <a:pt x="1067" y="629"/>
                  </a:lnTo>
                  <a:lnTo>
                    <a:pt x="1075" y="630"/>
                  </a:lnTo>
                  <a:lnTo>
                    <a:pt x="1082" y="634"/>
                  </a:lnTo>
                  <a:lnTo>
                    <a:pt x="1088" y="637"/>
                  </a:lnTo>
                  <a:lnTo>
                    <a:pt x="1093" y="643"/>
                  </a:lnTo>
                  <a:lnTo>
                    <a:pt x="1093" y="643"/>
                  </a:lnTo>
                  <a:lnTo>
                    <a:pt x="1098" y="649"/>
                  </a:lnTo>
                  <a:lnTo>
                    <a:pt x="1104" y="654"/>
                  </a:lnTo>
                  <a:lnTo>
                    <a:pt x="1112" y="659"/>
                  </a:lnTo>
                  <a:lnTo>
                    <a:pt x="1120" y="662"/>
                  </a:lnTo>
                  <a:lnTo>
                    <a:pt x="1134" y="665"/>
                  </a:lnTo>
                  <a:lnTo>
                    <a:pt x="1141" y="667"/>
                  </a:lnTo>
                  <a:lnTo>
                    <a:pt x="1141" y="667"/>
                  </a:lnTo>
                  <a:lnTo>
                    <a:pt x="1147" y="667"/>
                  </a:lnTo>
                  <a:lnTo>
                    <a:pt x="1163" y="669"/>
                  </a:lnTo>
                  <a:lnTo>
                    <a:pt x="1172" y="670"/>
                  </a:lnTo>
                  <a:lnTo>
                    <a:pt x="1182" y="675"/>
                  </a:lnTo>
                  <a:lnTo>
                    <a:pt x="1191" y="680"/>
                  </a:lnTo>
                  <a:lnTo>
                    <a:pt x="1199" y="688"/>
                  </a:lnTo>
                  <a:lnTo>
                    <a:pt x="1199" y="688"/>
                  </a:lnTo>
                  <a:lnTo>
                    <a:pt x="1204" y="691"/>
                  </a:lnTo>
                  <a:lnTo>
                    <a:pt x="1207" y="692"/>
                  </a:lnTo>
                  <a:lnTo>
                    <a:pt x="1214" y="692"/>
                  </a:lnTo>
                  <a:lnTo>
                    <a:pt x="1218" y="691"/>
                  </a:lnTo>
                  <a:lnTo>
                    <a:pt x="1223" y="688"/>
                  </a:lnTo>
                  <a:lnTo>
                    <a:pt x="1228" y="683"/>
                  </a:lnTo>
                  <a:lnTo>
                    <a:pt x="1231" y="678"/>
                  </a:lnTo>
                  <a:lnTo>
                    <a:pt x="1236" y="672"/>
                  </a:lnTo>
                  <a:lnTo>
                    <a:pt x="1239" y="665"/>
                  </a:lnTo>
                  <a:lnTo>
                    <a:pt x="1241" y="657"/>
                  </a:lnTo>
                  <a:lnTo>
                    <a:pt x="1242" y="649"/>
                  </a:lnTo>
                  <a:lnTo>
                    <a:pt x="1242" y="640"/>
                  </a:lnTo>
                  <a:lnTo>
                    <a:pt x="1241" y="632"/>
                  </a:lnTo>
                  <a:lnTo>
                    <a:pt x="1239" y="624"/>
                  </a:lnTo>
                  <a:lnTo>
                    <a:pt x="1234" y="616"/>
                  </a:lnTo>
                  <a:lnTo>
                    <a:pt x="1228" y="608"/>
                  </a:lnTo>
                  <a:lnTo>
                    <a:pt x="1228" y="608"/>
                  </a:lnTo>
                  <a:lnTo>
                    <a:pt x="1203" y="581"/>
                  </a:lnTo>
                  <a:lnTo>
                    <a:pt x="1182" y="559"/>
                  </a:lnTo>
                  <a:lnTo>
                    <a:pt x="1176" y="549"/>
                  </a:lnTo>
                  <a:lnTo>
                    <a:pt x="1171" y="540"/>
                  </a:lnTo>
                  <a:lnTo>
                    <a:pt x="1169" y="530"/>
                  </a:lnTo>
                  <a:lnTo>
                    <a:pt x="1171" y="522"/>
                  </a:lnTo>
                  <a:lnTo>
                    <a:pt x="1171" y="522"/>
                  </a:lnTo>
                  <a:lnTo>
                    <a:pt x="1177" y="507"/>
                  </a:lnTo>
                  <a:lnTo>
                    <a:pt x="1185" y="492"/>
                  </a:lnTo>
                  <a:lnTo>
                    <a:pt x="1185" y="492"/>
                  </a:lnTo>
                  <a:lnTo>
                    <a:pt x="1172" y="484"/>
                  </a:lnTo>
                  <a:lnTo>
                    <a:pt x="1158" y="475"/>
                  </a:lnTo>
                  <a:lnTo>
                    <a:pt x="1120" y="454"/>
                  </a:lnTo>
                  <a:lnTo>
                    <a:pt x="1099" y="441"/>
                  </a:lnTo>
                  <a:lnTo>
                    <a:pt x="1079" y="427"/>
                  </a:lnTo>
                  <a:lnTo>
                    <a:pt x="1060" y="413"/>
                  </a:lnTo>
                  <a:lnTo>
                    <a:pt x="1042" y="399"/>
                  </a:lnTo>
                  <a:lnTo>
                    <a:pt x="1042" y="399"/>
                  </a:lnTo>
                  <a:lnTo>
                    <a:pt x="1013" y="370"/>
                  </a:lnTo>
                  <a:lnTo>
                    <a:pt x="996" y="357"/>
                  </a:lnTo>
                  <a:lnTo>
                    <a:pt x="988" y="352"/>
                  </a:lnTo>
                  <a:lnTo>
                    <a:pt x="985" y="352"/>
                  </a:lnTo>
                  <a:lnTo>
                    <a:pt x="985" y="352"/>
                  </a:lnTo>
                  <a:lnTo>
                    <a:pt x="947" y="343"/>
                  </a:lnTo>
                  <a:lnTo>
                    <a:pt x="902" y="335"/>
                  </a:lnTo>
                  <a:lnTo>
                    <a:pt x="902" y="335"/>
                  </a:lnTo>
                  <a:lnTo>
                    <a:pt x="896" y="333"/>
                  </a:lnTo>
                  <a:lnTo>
                    <a:pt x="886" y="327"/>
                  </a:lnTo>
                  <a:lnTo>
                    <a:pt x="875" y="322"/>
                  </a:lnTo>
                  <a:lnTo>
                    <a:pt x="863" y="316"/>
                  </a:lnTo>
                  <a:lnTo>
                    <a:pt x="863" y="316"/>
                  </a:lnTo>
                  <a:lnTo>
                    <a:pt x="858" y="314"/>
                  </a:lnTo>
                  <a:lnTo>
                    <a:pt x="856" y="311"/>
                  </a:lnTo>
                  <a:lnTo>
                    <a:pt x="858" y="308"/>
                  </a:lnTo>
                  <a:lnTo>
                    <a:pt x="859" y="305"/>
                  </a:lnTo>
                  <a:lnTo>
                    <a:pt x="863" y="302"/>
                  </a:lnTo>
                  <a:lnTo>
                    <a:pt x="864" y="297"/>
                  </a:lnTo>
                  <a:lnTo>
                    <a:pt x="864" y="291"/>
                  </a:lnTo>
                  <a:lnTo>
                    <a:pt x="863" y="283"/>
                  </a:lnTo>
                  <a:lnTo>
                    <a:pt x="863" y="283"/>
                  </a:lnTo>
                  <a:lnTo>
                    <a:pt x="858" y="275"/>
                  </a:lnTo>
                  <a:lnTo>
                    <a:pt x="853" y="270"/>
                  </a:lnTo>
                  <a:lnTo>
                    <a:pt x="847" y="267"/>
                  </a:lnTo>
                  <a:lnTo>
                    <a:pt x="840" y="264"/>
                  </a:lnTo>
                  <a:lnTo>
                    <a:pt x="828" y="262"/>
                  </a:lnTo>
                  <a:lnTo>
                    <a:pt x="823" y="260"/>
                  </a:lnTo>
                  <a:lnTo>
                    <a:pt x="820" y="259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0" y="256"/>
                  </a:lnTo>
                  <a:lnTo>
                    <a:pt x="794" y="256"/>
                  </a:lnTo>
                  <a:lnTo>
                    <a:pt x="774" y="259"/>
                  </a:lnTo>
                  <a:lnTo>
                    <a:pt x="774" y="259"/>
                  </a:lnTo>
                  <a:lnTo>
                    <a:pt x="759" y="257"/>
                  </a:lnTo>
                  <a:lnTo>
                    <a:pt x="745" y="254"/>
                  </a:lnTo>
                  <a:lnTo>
                    <a:pt x="729" y="251"/>
                  </a:lnTo>
                  <a:lnTo>
                    <a:pt x="712" y="244"/>
                  </a:lnTo>
                  <a:lnTo>
                    <a:pt x="697" y="238"/>
                  </a:lnTo>
                  <a:lnTo>
                    <a:pt x="691" y="233"/>
                  </a:lnTo>
                  <a:lnTo>
                    <a:pt x="686" y="230"/>
                  </a:lnTo>
                  <a:lnTo>
                    <a:pt x="683" y="224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0"/>
                  </a:lnTo>
                  <a:lnTo>
                    <a:pt x="675" y="203"/>
                  </a:lnTo>
                  <a:lnTo>
                    <a:pt x="670" y="198"/>
                  </a:lnTo>
                  <a:lnTo>
                    <a:pt x="666" y="197"/>
                  </a:lnTo>
                  <a:lnTo>
                    <a:pt x="661" y="195"/>
                  </a:lnTo>
                  <a:lnTo>
                    <a:pt x="658" y="197"/>
                  </a:lnTo>
                  <a:lnTo>
                    <a:pt x="653" y="197"/>
                  </a:lnTo>
                  <a:lnTo>
                    <a:pt x="653" y="197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7" y="208"/>
                  </a:lnTo>
                  <a:lnTo>
                    <a:pt x="642" y="208"/>
                  </a:lnTo>
                  <a:lnTo>
                    <a:pt x="637" y="205"/>
                  </a:lnTo>
                  <a:lnTo>
                    <a:pt x="632" y="197"/>
                  </a:lnTo>
                  <a:lnTo>
                    <a:pt x="632" y="197"/>
                  </a:lnTo>
                  <a:lnTo>
                    <a:pt x="626" y="187"/>
                  </a:lnTo>
                  <a:lnTo>
                    <a:pt x="618" y="179"/>
                  </a:lnTo>
                  <a:lnTo>
                    <a:pt x="612" y="175"/>
                  </a:lnTo>
                  <a:lnTo>
                    <a:pt x="604" y="170"/>
                  </a:lnTo>
                  <a:lnTo>
                    <a:pt x="593" y="163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69" y="156"/>
                  </a:lnTo>
                  <a:lnTo>
                    <a:pt x="519" y="138"/>
                  </a:lnTo>
                  <a:lnTo>
                    <a:pt x="486" y="130"/>
                  </a:lnTo>
                  <a:lnTo>
                    <a:pt x="451" y="122"/>
                  </a:lnTo>
                  <a:lnTo>
                    <a:pt x="415" y="116"/>
                  </a:lnTo>
                  <a:lnTo>
                    <a:pt x="376" y="111"/>
                  </a:lnTo>
                  <a:lnTo>
                    <a:pt x="376" y="111"/>
                  </a:lnTo>
                  <a:lnTo>
                    <a:pt x="343" y="108"/>
                  </a:lnTo>
                  <a:lnTo>
                    <a:pt x="319" y="102"/>
                  </a:lnTo>
                  <a:lnTo>
                    <a:pt x="300" y="95"/>
                  </a:lnTo>
                  <a:lnTo>
                    <a:pt x="288" y="89"/>
                  </a:lnTo>
                  <a:lnTo>
                    <a:pt x="280" y="82"/>
                  </a:lnTo>
                  <a:lnTo>
                    <a:pt x="275" y="76"/>
                  </a:lnTo>
                  <a:lnTo>
                    <a:pt x="272" y="71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151" y="22"/>
                  </a:lnTo>
                  <a:lnTo>
                    <a:pt x="98" y="9"/>
                  </a:lnTo>
                  <a:lnTo>
                    <a:pt x="73" y="5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25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8" y="49"/>
                  </a:lnTo>
                  <a:lnTo>
                    <a:pt x="57" y="54"/>
                  </a:lnTo>
                  <a:lnTo>
                    <a:pt x="67" y="55"/>
                  </a:lnTo>
                  <a:lnTo>
                    <a:pt x="75" y="59"/>
                  </a:lnTo>
                  <a:lnTo>
                    <a:pt x="92" y="60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22" y="68"/>
                  </a:lnTo>
                  <a:lnTo>
                    <a:pt x="135" y="73"/>
                  </a:lnTo>
                  <a:lnTo>
                    <a:pt x="148" y="79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97" y="9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34" y="106"/>
                  </a:lnTo>
                  <a:lnTo>
                    <a:pt x="243" y="113"/>
                  </a:lnTo>
                  <a:lnTo>
                    <a:pt x="251" y="119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65" y="135"/>
                  </a:lnTo>
                  <a:lnTo>
                    <a:pt x="281" y="148"/>
                  </a:lnTo>
                  <a:lnTo>
                    <a:pt x="299" y="159"/>
                  </a:lnTo>
                  <a:lnTo>
                    <a:pt x="313" y="167"/>
                  </a:lnTo>
                  <a:lnTo>
                    <a:pt x="313" y="167"/>
                  </a:lnTo>
                  <a:lnTo>
                    <a:pt x="318" y="170"/>
                  </a:lnTo>
                  <a:lnTo>
                    <a:pt x="321" y="173"/>
                  </a:lnTo>
                  <a:lnTo>
                    <a:pt x="326" y="179"/>
                  </a:lnTo>
                  <a:lnTo>
                    <a:pt x="329" y="187"/>
                  </a:lnTo>
                  <a:lnTo>
                    <a:pt x="330" y="190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40" y="197"/>
                  </a:lnTo>
                  <a:lnTo>
                    <a:pt x="343" y="202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62" y="241"/>
                  </a:lnTo>
                  <a:lnTo>
                    <a:pt x="383" y="279"/>
                  </a:lnTo>
                  <a:lnTo>
                    <a:pt x="383" y="279"/>
                  </a:lnTo>
                  <a:lnTo>
                    <a:pt x="423" y="351"/>
                  </a:lnTo>
                  <a:lnTo>
                    <a:pt x="402" y="426"/>
                  </a:lnTo>
                  <a:lnTo>
                    <a:pt x="402" y="494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416" y="532"/>
                  </a:lnTo>
                  <a:lnTo>
                    <a:pt x="429" y="535"/>
                  </a:lnTo>
                  <a:lnTo>
                    <a:pt x="442" y="537"/>
                  </a:lnTo>
                  <a:lnTo>
                    <a:pt x="453" y="537"/>
                  </a:lnTo>
                  <a:lnTo>
                    <a:pt x="459" y="535"/>
                  </a:lnTo>
                  <a:lnTo>
                    <a:pt x="464" y="534"/>
                  </a:lnTo>
                  <a:lnTo>
                    <a:pt x="469" y="530"/>
                  </a:lnTo>
                  <a:lnTo>
                    <a:pt x="472" y="526"/>
                  </a:lnTo>
                  <a:lnTo>
                    <a:pt x="475" y="521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1"/>
                  </a:lnTo>
                  <a:lnTo>
                    <a:pt x="480" y="510"/>
                  </a:lnTo>
                  <a:lnTo>
                    <a:pt x="485" y="510"/>
                  </a:lnTo>
                  <a:lnTo>
                    <a:pt x="492" y="511"/>
                  </a:lnTo>
                  <a:lnTo>
                    <a:pt x="499" y="514"/>
                  </a:lnTo>
                  <a:lnTo>
                    <a:pt x="513" y="522"/>
                  </a:lnTo>
                  <a:lnTo>
                    <a:pt x="519" y="526"/>
                  </a:lnTo>
                  <a:lnTo>
                    <a:pt x="519" y="526"/>
                  </a:lnTo>
                  <a:lnTo>
                    <a:pt x="524" y="527"/>
                  </a:lnTo>
                  <a:lnTo>
                    <a:pt x="539" y="530"/>
                  </a:lnTo>
                  <a:lnTo>
                    <a:pt x="548" y="534"/>
                  </a:lnTo>
                  <a:lnTo>
                    <a:pt x="556" y="537"/>
                  </a:lnTo>
                  <a:lnTo>
                    <a:pt x="564" y="543"/>
                  </a:lnTo>
                  <a:lnTo>
                    <a:pt x="572" y="548"/>
                  </a:lnTo>
                  <a:lnTo>
                    <a:pt x="572" y="548"/>
                  </a:lnTo>
                  <a:lnTo>
                    <a:pt x="581" y="562"/>
                  </a:lnTo>
                  <a:lnTo>
                    <a:pt x="589" y="576"/>
                  </a:lnTo>
                  <a:lnTo>
                    <a:pt x="594" y="583"/>
                  </a:lnTo>
                  <a:lnTo>
                    <a:pt x="599" y="589"/>
                  </a:lnTo>
                  <a:lnTo>
                    <a:pt x="605" y="595"/>
                  </a:lnTo>
                  <a:lnTo>
                    <a:pt x="615" y="600"/>
                  </a:lnTo>
                  <a:lnTo>
                    <a:pt x="615" y="600"/>
                  </a:lnTo>
                  <a:lnTo>
                    <a:pt x="631" y="608"/>
                  </a:lnTo>
                  <a:lnTo>
                    <a:pt x="642" y="615"/>
                  </a:lnTo>
                  <a:lnTo>
                    <a:pt x="653" y="619"/>
                  </a:lnTo>
                  <a:lnTo>
                    <a:pt x="664" y="626"/>
                  </a:lnTo>
                  <a:lnTo>
                    <a:pt x="664" y="626"/>
                  </a:lnTo>
                  <a:lnTo>
                    <a:pt x="677" y="640"/>
                  </a:lnTo>
                  <a:lnTo>
                    <a:pt x="677" y="640"/>
                  </a:lnTo>
                  <a:lnTo>
                    <a:pt x="693" y="642"/>
                  </a:lnTo>
                  <a:lnTo>
                    <a:pt x="729" y="645"/>
                  </a:lnTo>
                  <a:lnTo>
                    <a:pt x="777" y="646"/>
                  </a:lnTo>
                  <a:lnTo>
                    <a:pt x="799" y="646"/>
                  </a:lnTo>
                  <a:lnTo>
                    <a:pt x="820" y="645"/>
                  </a:lnTo>
                  <a:lnTo>
                    <a:pt x="820" y="645"/>
                  </a:lnTo>
                  <a:lnTo>
                    <a:pt x="858" y="640"/>
                  </a:lnTo>
                  <a:lnTo>
                    <a:pt x="891" y="637"/>
                  </a:lnTo>
                  <a:lnTo>
                    <a:pt x="907" y="637"/>
                  </a:lnTo>
                  <a:lnTo>
                    <a:pt x="921" y="638"/>
                  </a:lnTo>
                  <a:lnTo>
                    <a:pt x="932" y="642"/>
                  </a:lnTo>
                  <a:lnTo>
                    <a:pt x="944" y="646"/>
                  </a:lnTo>
                  <a:lnTo>
                    <a:pt x="944" y="646"/>
                  </a:lnTo>
                  <a:lnTo>
                    <a:pt x="955" y="654"/>
                  </a:lnTo>
                  <a:lnTo>
                    <a:pt x="996" y="634"/>
                  </a:lnTo>
                  <a:lnTo>
                    <a:pt x="996" y="634"/>
                  </a:lnTo>
                  <a:lnTo>
                    <a:pt x="999" y="632"/>
                  </a:lnTo>
                  <a:lnTo>
                    <a:pt x="1009" y="627"/>
                  </a:lnTo>
                  <a:lnTo>
                    <a:pt x="1020" y="626"/>
                  </a:lnTo>
                  <a:lnTo>
                    <a:pt x="1028" y="624"/>
                  </a:lnTo>
                  <a:lnTo>
                    <a:pt x="1034" y="626"/>
                  </a:lnTo>
                  <a:lnTo>
                    <a:pt x="1034" y="62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</p:grpSp>
      <p:pic>
        <p:nvPicPr>
          <p:cNvPr id="3" name="Image 2" descr="Une image contenant Police, logo, Graphique, texte&#10;&#10;Le contenu généré par l’IA peut être incorrect.">
            <a:extLst>
              <a:ext uri="{FF2B5EF4-FFF2-40B4-BE49-F238E27FC236}">
                <a16:creationId xmlns:a16="http://schemas.microsoft.com/office/drawing/2014/main" id="{A1EBF5BD-CD33-A916-9ECA-9630BA473E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892" b="13198"/>
          <a:stretch/>
        </p:blipFill>
        <p:spPr>
          <a:xfrm>
            <a:off x="1051136" y="415758"/>
            <a:ext cx="2451328" cy="8590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371594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31614A-C7EB-1B78-D49C-EE71D582A7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Inhaltsplatzhalter 2">
            <a:extLst>
              <a:ext uri="{FF2B5EF4-FFF2-40B4-BE49-F238E27FC236}">
                <a16:creationId xmlns:a16="http://schemas.microsoft.com/office/drawing/2014/main" id="{5542F697-AD04-DE5A-428E-BB7C1364012C}"/>
              </a:ext>
            </a:extLst>
          </p:cNvPr>
          <p:cNvSpPr txBox="1">
            <a:spLocks/>
          </p:cNvSpPr>
          <p:nvPr/>
        </p:nvSpPr>
        <p:spPr>
          <a:xfrm>
            <a:off x="457107" y="2145170"/>
            <a:ext cx="4860936" cy="379441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2"/>
              </a:buBlip>
              <a:defRPr sz="2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4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0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noProof="0" dirty="0"/>
              <a:t>C-ITS deployments:</a:t>
            </a:r>
          </a:p>
          <a:p>
            <a:pPr marL="273050" indent="0">
              <a:buNone/>
            </a:pPr>
            <a:r>
              <a:rPr lang="en-GB" sz="2400" dirty="0"/>
              <a:t>Dresden - </a:t>
            </a:r>
            <a:r>
              <a:rPr lang="en-GB" sz="2400" noProof="0" dirty="0"/>
              <a:t>Frankfurt am Main -</a:t>
            </a:r>
            <a:br>
              <a:rPr lang="en-GB" sz="2400" noProof="0" dirty="0"/>
            </a:br>
            <a:r>
              <a:rPr lang="en-GB" sz="2400" noProof="0" dirty="0"/>
              <a:t>Hamburg - Hannover - </a:t>
            </a:r>
            <a:r>
              <a:rPr lang="en-GB" sz="2400" dirty="0"/>
              <a:t>Kaiserslautern - </a:t>
            </a:r>
            <a:r>
              <a:rPr lang="en-GB" sz="2400" noProof="0" dirty="0"/>
              <a:t>Kassel</a:t>
            </a:r>
          </a:p>
          <a:p>
            <a:pPr marL="0" indent="0">
              <a:buNone/>
            </a:pPr>
            <a:r>
              <a:rPr lang="en-GB" noProof="0" dirty="0"/>
              <a:t>C-ITS services: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AB77424F-6D21-2C5C-EF8A-EF0C9A6166D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92157" y="725863"/>
            <a:ext cx="9740412" cy="6947099"/>
            <a:chOff x="2972" y="396"/>
            <a:chExt cx="6057" cy="4320"/>
          </a:xfrm>
        </p:grpSpPr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995D2058-851D-E418-E25A-943016460C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2" y="398"/>
              <a:ext cx="4970" cy="4318"/>
              <a:chOff x="2972" y="398"/>
              <a:chExt cx="4970" cy="4318"/>
            </a:xfrm>
          </p:grpSpPr>
          <p:sp>
            <p:nvSpPr>
              <p:cNvPr id="73" name="Freeform 5">
                <a:extLst>
                  <a:ext uri="{FF2B5EF4-FFF2-40B4-BE49-F238E27FC236}">
                    <a16:creationId xmlns:a16="http://schemas.microsoft.com/office/drawing/2014/main" id="{2533D36F-1F61-10F3-F4B9-0F55AD931D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9" y="2474"/>
                <a:ext cx="1141" cy="971"/>
              </a:xfrm>
              <a:custGeom>
                <a:avLst/>
                <a:gdLst>
                  <a:gd name="T0" fmla="*/ 1148 w 2282"/>
                  <a:gd name="T1" fmla="*/ 1927 h 1941"/>
                  <a:gd name="T2" fmla="*/ 991 w 2282"/>
                  <a:gd name="T3" fmla="*/ 1849 h 1941"/>
                  <a:gd name="T4" fmla="*/ 894 w 2282"/>
                  <a:gd name="T5" fmla="*/ 1868 h 1941"/>
                  <a:gd name="T6" fmla="*/ 742 w 2282"/>
                  <a:gd name="T7" fmla="*/ 1838 h 1941"/>
                  <a:gd name="T8" fmla="*/ 634 w 2282"/>
                  <a:gd name="T9" fmla="*/ 1800 h 1941"/>
                  <a:gd name="T10" fmla="*/ 526 w 2282"/>
                  <a:gd name="T11" fmla="*/ 1735 h 1941"/>
                  <a:gd name="T12" fmla="*/ 554 w 2282"/>
                  <a:gd name="T13" fmla="*/ 1578 h 1941"/>
                  <a:gd name="T14" fmla="*/ 610 w 2282"/>
                  <a:gd name="T15" fmla="*/ 1260 h 1941"/>
                  <a:gd name="T16" fmla="*/ 654 w 2282"/>
                  <a:gd name="T17" fmla="*/ 1242 h 1941"/>
                  <a:gd name="T18" fmla="*/ 597 w 2282"/>
                  <a:gd name="T19" fmla="*/ 1165 h 1941"/>
                  <a:gd name="T20" fmla="*/ 611 w 2282"/>
                  <a:gd name="T21" fmla="*/ 1147 h 1941"/>
                  <a:gd name="T22" fmla="*/ 621 w 2282"/>
                  <a:gd name="T23" fmla="*/ 1120 h 1941"/>
                  <a:gd name="T24" fmla="*/ 491 w 2282"/>
                  <a:gd name="T25" fmla="*/ 996 h 1941"/>
                  <a:gd name="T26" fmla="*/ 454 w 2282"/>
                  <a:gd name="T27" fmla="*/ 920 h 1941"/>
                  <a:gd name="T28" fmla="*/ 449 w 2282"/>
                  <a:gd name="T29" fmla="*/ 887 h 1941"/>
                  <a:gd name="T30" fmla="*/ 400 w 2282"/>
                  <a:gd name="T31" fmla="*/ 806 h 1941"/>
                  <a:gd name="T32" fmla="*/ 329 w 2282"/>
                  <a:gd name="T33" fmla="*/ 795 h 1941"/>
                  <a:gd name="T34" fmla="*/ 289 w 2282"/>
                  <a:gd name="T35" fmla="*/ 807 h 1941"/>
                  <a:gd name="T36" fmla="*/ 147 w 2282"/>
                  <a:gd name="T37" fmla="*/ 726 h 1941"/>
                  <a:gd name="T38" fmla="*/ 60 w 2282"/>
                  <a:gd name="T39" fmla="*/ 712 h 1941"/>
                  <a:gd name="T40" fmla="*/ 76 w 2282"/>
                  <a:gd name="T41" fmla="*/ 663 h 1941"/>
                  <a:gd name="T42" fmla="*/ 35 w 2282"/>
                  <a:gd name="T43" fmla="*/ 634 h 1941"/>
                  <a:gd name="T44" fmla="*/ 28 w 2282"/>
                  <a:gd name="T45" fmla="*/ 558 h 1941"/>
                  <a:gd name="T46" fmla="*/ 205 w 2282"/>
                  <a:gd name="T47" fmla="*/ 523 h 1941"/>
                  <a:gd name="T48" fmla="*/ 337 w 2282"/>
                  <a:gd name="T49" fmla="*/ 531 h 1941"/>
                  <a:gd name="T50" fmla="*/ 468 w 2282"/>
                  <a:gd name="T51" fmla="*/ 548 h 1941"/>
                  <a:gd name="T52" fmla="*/ 540 w 2282"/>
                  <a:gd name="T53" fmla="*/ 545 h 1941"/>
                  <a:gd name="T54" fmla="*/ 583 w 2282"/>
                  <a:gd name="T55" fmla="*/ 426 h 1941"/>
                  <a:gd name="T56" fmla="*/ 578 w 2282"/>
                  <a:gd name="T57" fmla="*/ 312 h 1941"/>
                  <a:gd name="T58" fmla="*/ 654 w 2282"/>
                  <a:gd name="T59" fmla="*/ 370 h 1941"/>
                  <a:gd name="T60" fmla="*/ 840 w 2282"/>
                  <a:gd name="T61" fmla="*/ 394 h 1941"/>
                  <a:gd name="T62" fmla="*/ 897 w 2282"/>
                  <a:gd name="T63" fmla="*/ 316 h 1941"/>
                  <a:gd name="T64" fmla="*/ 1116 w 2282"/>
                  <a:gd name="T65" fmla="*/ 218 h 1941"/>
                  <a:gd name="T66" fmla="*/ 1158 w 2282"/>
                  <a:gd name="T67" fmla="*/ 78 h 1941"/>
                  <a:gd name="T68" fmla="*/ 1299 w 2282"/>
                  <a:gd name="T69" fmla="*/ 0 h 1941"/>
                  <a:gd name="T70" fmla="*/ 1375 w 2282"/>
                  <a:gd name="T71" fmla="*/ 96 h 1941"/>
                  <a:gd name="T72" fmla="*/ 1479 w 2282"/>
                  <a:gd name="T73" fmla="*/ 143 h 1941"/>
                  <a:gd name="T74" fmla="*/ 1544 w 2282"/>
                  <a:gd name="T75" fmla="*/ 181 h 1941"/>
                  <a:gd name="T76" fmla="*/ 1595 w 2282"/>
                  <a:gd name="T77" fmla="*/ 253 h 1941"/>
                  <a:gd name="T78" fmla="*/ 1706 w 2282"/>
                  <a:gd name="T79" fmla="*/ 256 h 1941"/>
                  <a:gd name="T80" fmla="*/ 1774 w 2282"/>
                  <a:gd name="T81" fmla="*/ 320 h 1941"/>
                  <a:gd name="T82" fmla="*/ 1930 w 2282"/>
                  <a:gd name="T83" fmla="*/ 375 h 1941"/>
                  <a:gd name="T84" fmla="*/ 2084 w 2282"/>
                  <a:gd name="T85" fmla="*/ 447 h 1941"/>
                  <a:gd name="T86" fmla="*/ 2282 w 2282"/>
                  <a:gd name="T87" fmla="*/ 483 h 1941"/>
                  <a:gd name="T88" fmla="*/ 2189 w 2282"/>
                  <a:gd name="T89" fmla="*/ 675 h 1941"/>
                  <a:gd name="T90" fmla="*/ 2139 w 2282"/>
                  <a:gd name="T91" fmla="*/ 796 h 1941"/>
                  <a:gd name="T92" fmla="*/ 2071 w 2282"/>
                  <a:gd name="T93" fmla="*/ 847 h 1941"/>
                  <a:gd name="T94" fmla="*/ 1914 w 2282"/>
                  <a:gd name="T95" fmla="*/ 1041 h 1941"/>
                  <a:gd name="T96" fmla="*/ 1898 w 2282"/>
                  <a:gd name="T97" fmla="*/ 1112 h 1941"/>
                  <a:gd name="T98" fmla="*/ 1966 w 2282"/>
                  <a:gd name="T99" fmla="*/ 1079 h 1941"/>
                  <a:gd name="T100" fmla="*/ 2041 w 2282"/>
                  <a:gd name="T101" fmla="*/ 1071 h 1941"/>
                  <a:gd name="T102" fmla="*/ 2047 w 2282"/>
                  <a:gd name="T103" fmla="*/ 1174 h 1941"/>
                  <a:gd name="T104" fmla="*/ 2092 w 2282"/>
                  <a:gd name="T105" fmla="*/ 1261 h 1941"/>
                  <a:gd name="T106" fmla="*/ 2011 w 2282"/>
                  <a:gd name="T107" fmla="*/ 1330 h 1941"/>
                  <a:gd name="T108" fmla="*/ 2084 w 2282"/>
                  <a:gd name="T109" fmla="*/ 1419 h 1941"/>
                  <a:gd name="T110" fmla="*/ 2078 w 2282"/>
                  <a:gd name="T111" fmla="*/ 1539 h 1941"/>
                  <a:gd name="T112" fmla="*/ 2160 w 2282"/>
                  <a:gd name="T113" fmla="*/ 1646 h 1941"/>
                  <a:gd name="T114" fmla="*/ 2108 w 2282"/>
                  <a:gd name="T115" fmla="*/ 1657 h 1941"/>
                  <a:gd name="T116" fmla="*/ 2017 w 2282"/>
                  <a:gd name="T117" fmla="*/ 1754 h 1941"/>
                  <a:gd name="T118" fmla="*/ 1908 w 2282"/>
                  <a:gd name="T119" fmla="*/ 1790 h 1941"/>
                  <a:gd name="T120" fmla="*/ 1625 w 2282"/>
                  <a:gd name="T121" fmla="*/ 1717 h 1941"/>
                  <a:gd name="T122" fmla="*/ 1388 w 2282"/>
                  <a:gd name="T123" fmla="*/ 1773 h 1941"/>
                  <a:gd name="T124" fmla="*/ 678 w 2282"/>
                  <a:gd name="T125" fmla="*/ 1276 h 1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82" h="1941">
                    <a:moveTo>
                      <a:pt x="1369" y="1927"/>
                    </a:moveTo>
                    <a:lnTo>
                      <a:pt x="1369" y="1927"/>
                    </a:lnTo>
                    <a:lnTo>
                      <a:pt x="1347" y="1927"/>
                    </a:lnTo>
                    <a:lnTo>
                      <a:pt x="1323" y="1929"/>
                    </a:lnTo>
                    <a:lnTo>
                      <a:pt x="1279" y="1935"/>
                    </a:lnTo>
                    <a:lnTo>
                      <a:pt x="1255" y="1938"/>
                    </a:lnTo>
                    <a:lnTo>
                      <a:pt x="1232" y="1941"/>
                    </a:lnTo>
                    <a:lnTo>
                      <a:pt x="1210" y="1941"/>
                    </a:lnTo>
                    <a:lnTo>
                      <a:pt x="1186" y="1940"/>
                    </a:lnTo>
                    <a:lnTo>
                      <a:pt x="1186" y="1940"/>
                    </a:lnTo>
                    <a:lnTo>
                      <a:pt x="1169" y="1936"/>
                    </a:lnTo>
                    <a:lnTo>
                      <a:pt x="1161" y="1935"/>
                    </a:lnTo>
                    <a:lnTo>
                      <a:pt x="1155" y="1930"/>
                    </a:lnTo>
                    <a:lnTo>
                      <a:pt x="1148" y="1927"/>
                    </a:lnTo>
                    <a:lnTo>
                      <a:pt x="1142" y="1921"/>
                    </a:lnTo>
                    <a:lnTo>
                      <a:pt x="1136" y="1914"/>
                    </a:lnTo>
                    <a:lnTo>
                      <a:pt x="1132" y="1906"/>
                    </a:lnTo>
                    <a:lnTo>
                      <a:pt x="1132" y="1906"/>
                    </a:lnTo>
                    <a:lnTo>
                      <a:pt x="1126" y="1898"/>
                    </a:lnTo>
                    <a:lnTo>
                      <a:pt x="1120" y="1890"/>
                    </a:lnTo>
                    <a:lnTo>
                      <a:pt x="1112" y="1886"/>
                    </a:lnTo>
                    <a:lnTo>
                      <a:pt x="1102" y="1884"/>
                    </a:lnTo>
                    <a:lnTo>
                      <a:pt x="1102" y="1884"/>
                    </a:lnTo>
                    <a:lnTo>
                      <a:pt x="1083" y="1882"/>
                    </a:lnTo>
                    <a:lnTo>
                      <a:pt x="1064" y="1878"/>
                    </a:lnTo>
                    <a:lnTo>
                      <a:pt x="1045" y="1871"/>
                    </a:lnTo>
                    <a:lnTo>
                      <a:pt x="1028" y="1865"/>
                    </a:lnTo>
                    <a:lnTo>
                      <a:pt x="991" y="1849"/>
                    </a:lnTo>
                    <a:lnTo>
                      <a:pt x="972" y="1843"/>
                    </a:lnTo>
                    <a:lnTo>
                      <a:pt x="954" y="1838"/>
                    </a:lnTo>
                    <a:lnTo>
                      <a:pt x="954" y="1838"/>
                    </a:lnTo>
                    <a:lnTo>
                      <a:pt x="937" y="1835"/>
                    </a:lnTo>
                    <a:lnTo>
                      <a:pt x="929" y="1835"/>
                    </a:lnTo>
                    <a:lnTo>
                      <a:pt x="923" y="1836"/>
                    </a:lnTo>
                    <a:lnTo>
                      <a:pt x="918" y="1838"/>
                    </a:lnTo>
                    <a:lnTo>
                      <a:pt x="912" y="1843"/>
                    </a:lnTo>
                    <a:lnTo>
                      <a:pt x="908" y="1849"/>
                    </a:lnTo>
                    <a:lnTo>
                      <a:pt x="904" y="1859"/>
                    </a:lnTo>
                    <a:lnTo>
                      <a:pt x="904" y="1859"/>
                    </a:lnTo>
                    <a:lnTo>
                      <a:pt x="900" y="1865"/>
                    </a:lnTo>
                    <a:lnTo>
                      <a:pt x="899" y="1868"/>
                    </a:lnTo>
                    <a:lnTo>
                      <a:pt x="894" y="1868"/>
                    </a:lnTo>
                    <a:lnTo>
                      <a:pt x="894" y="1868"/>
                    </a:lnTo>
                    <a:lnTo>
                      <a:pt x="878" y="1868"/>
                    </a:lnTo>
                    <a:lnTo>
                      <a:pt x="862" y="1870"/>
                    </a:lnTo>
                    <a:lnTo>
                      <a:pt x="829" y="1871"/>
                    </a:lnTo>
                    <a:lnTo>
                      <a:pt x="813" y="1871"/>
                    </a:lnTo>
                    <a:lnTo>
                      <a:pt x="797" y="1868"/>
                    </a:lnTo>
                    <a:lnTo>
                      <a:pt x="789" y="1865"/>
                    </a:lnTo>
                    <a:lnTo>
                      <a:pt x="781" y="1862"/>
                    </a:lnTo>
                    <a:lnTo>
                      <a:pt x="775" y="1857"/>
                    </a:lnTo>
                    <a:lnTo>
                      <a:pt x="767" y="1851"/>
                    </a:lnTo>
                    <a:lnTo>
                      <a:pt x="767" y="1851"/>
                    </a:lnTo>
                    <a:lnTo>
                      <a:pt x="759" y="1844"/>
                    </a:lnTo>
                    <a:lnTo>
                      <a:pt x="751" y="1840"/>
                    </a:lnTo>
                    <a:lnTo>
                      <a:pt x="742" y="1838"/>
                    </a:lnTo>
                    <a:lnTo>
                      <a:pt x="737" y="1838"/>
                    </a:lnTo>
                    <a:lnTo>
                      <a:pt x="732" y="1838"/>
                    </a:lnTo>
                    <a:lnTo>
                      <a:pt x="732" y="1838"/>
                    </a:lnTo>
                    <a:lnTo>
                      <a:pt x="723" y="1841"/>
                    </a:lnTo>
                    <a:lnTo>
                      <a:pt x="713" y="1841"/>
                    </a:lnTo>
                    <a:lnTo>
                      <a:pt x="705" y="1840"/>
                    </a:lnTo>
                    <a:lnTo>
                      <a:pt x="697" y="1838"/>
                    </a:lnTo>
                    <a:lnTo>
                      <a:pt x="689" y="1833"/>
                    </a:lnTo>
                    <a:lnTo>
                      <a:pt x="683" y="1828"/>
                    </a:lnTo>
                    <a:lnTo>
                      <a:pt x="667" y="1817"/>
                    </a:lnTo>
                    <a:lnTo>
                      <a:pt x="667" y="1817"/>
                    </a:lnTo>
                    <a:lnTo>
                      <a:pt x="657" y="1809"/>
                    </a:lnTo>
                    <a:lnTo>
                      <a:pt x="646" y="1805"/>
                    </a:lnTo>
                    <a:lnTo>
                      <a:pt x="634" y="1800"/>
                    </a:lnTo>
                    <a:lnTo>
                      <a:pt x="622" y="1797"/>
                    </a:lnTo>
                    <a:lnTo>
                      <a:pt x="597" y="1792"/>
                    </a:lnTo>
                    <a:lnTo>
                      <a:pt x="572" y="1789"/>
                    </a:lnTo>
                    <a:lnTo>
                      <a:pt x="572" y="1789"/>
                    </a:lnTo>
                    <a:lnTo>
                      <a:pt x="562" y="1786"/>
                    </a:lnTo>
                    <a:lnTo>
                      <a:pt x="554" y="1782"/>
                    </a:lnTo>
                    <a:lnTo>
                      <a:pt x="551" y="1779"/>
                    </a:lnTo>
                    <a:lnTo>
                      <a:pt x="549" y="1776"/>
                    </a:lnTo>
                    <a:lnTo>
                      <a:pt x="548" y="1765"/>
                    </a:lnTo>
                    <a:lnTo>
                      <a:pt x="548" y="1765"/>
                    </a:lnTo>
                    <a:lnTo>
                      <a:pt x="545" y="1754"/>
                    </a:lnTo>
                    <a:lnTo>
                      <a:pt x="541" y="1744"/>
                    </a:lnTo>
                    <a:lnTo>
                      <a:pt x="533" y="1740"/>
                    </a:lnTo>
                    <a:lnTo>
                      <a:pt x="526" y="1735"/>
                    </a:lnTo>
                    <a:lnTo>
                      <a:pt x="518" y="1733"/>
                    </a:lnTo>
                    <a:lnTo>
                      <a:pt x="506" y="1732"/>
                    </a:lnTo>
                    <a:lnTo>
                      <a:pt x="486" y="1727"/>
                    </a:lnTo>
                    <a:lnTo>
                      <a:pt x="486" y="1727"/>
                    </a:lnTo>
                    <a:lnTo>
                      <a:pt x="499" y="1714"/>
                    </a:lnTo>
                    <a:lnTo>
                      <a:pt x="511" y="1700"/>
                    </a:lnTo>
                    <a:lnTo>
                      <a:pt x="521" y="1686"/>
                    </a:lnTo>
                    <a:lnTo>
                      <a:pt x="530" y="1670"/>
                    </a:lnTo>
                    <a:lnTo>
                      <a:pt x="538" y="1654"/>
                    </a:lnTo>
                    <a:lnTo>
                      <a:pt x="543" y="1636"/>
                    </a:lnTo>
                    <a:lnTo>
                      <a:pt x="548" y="1619"/>
                    </a:lnTo>
                    <a:lnTo>
                      <a:pt x="551" y="1601"/>
                    </a:lnTo>
                    <a:lnTo>
                      <a:pt x="551" y="1601"/>
                    </a:lnTo>
                    <a:lnTo>
                      <a:pt x="554" y="1578"/>
                    </a:lnTo>
                    <a:lnTo>
                      <a:pt x="560" y="1552"/>
                    </a:lnTo>
                    <a:lnTo>
                      <a:pt x="570" y="1503"/>
                    </a:lnTo>
                    <a:lnTo>
                      <a:pt x="575" y="1477"/>
                    </a:lnTo>
                    <a:lnTo>
                      <a:pt x="578" y="1452"/>
                    </a:lnTo>
                    <a:lnTo>
                      <a:pt x="581" y="1427"/>
                    </a:lnTo>
                    <a:lnTo>
                      <a:pt x="581" y="1401"/>
                    </a:lnTo>
                    <a:lnTo>
                      <a:pt x="581" y="1401"/>
                    </a:lnTo>
                    <a:lnTo>
                      <a:pt x="581" y="1384"/>
                    </a:lnTo>
                    <a:lnTo>
                      <a:pt x="583" y="1368"/>
                    </a:lnTo>
                    <a:lnTo>
                      <a:pt x="588" y="1335"/>
                    </a:lnTo>
                    <a:lnTo>
                      <a:pt x="595" y="1301"/>
                    </a:lnTo>
                    <a:lnTo>
                      <a:pt x="607" y="1269"/>
                    </a:lnTo>
                    <a:lnTo>
                      <a:pt x="607" y="1269"/>
                    </a:lnTo>
                    <a:lnTo>
                      <a:pt x="610" y="1260"/>
                    </a:lnTo>
                    <a:lnTo>
                      <a:pt x="615" y="1252"/>
                    </a:lnTo>
                    <a:lnTo>
                      <a:pt x="618" y="1247"/>
                    </a:lnTo>
                    <a:lnTo>
                      <a:pt x="622" y="1244"/>
                    </a:lnTo>
                    <a:lnTo>
                      <a:pt x="629" y="1242"/>
                    </a:lnTo>
                    <a:lnTo>
                      <a:pt x="635" y="1244"/>
                    </a:lnTo>
                    <a:lnTo>
                      <a:pt x="642" y="1247"/>
                    </a:lnTo>
                    <a:lnTo>
                      <a:pt x="649" y="1254"/>
                    </a:lnTo>
                    <a:lnTo>
                      <a:pt x="649" y="1254"/>
                    </a:lnTo>
                    <a:lnTo>
                      <a:pt x="657" y="1257"/>
                    </a:lnTo>
                    <a:lnTo>
                      <a:pt x="669" y="1261"/>
                    </a:lnTo>
                    <a:lnTo>
                      <a:pt x="669" y="1261"/>
                    </a:lnTo>
                    <a:lnTo>
                      <a:pt x="664" y="1254"/>
                    </a:lnTo>
                    <a:lnTo>
                      <a:pt x="659" y="1247"/>
                    </a:lnTo>
                    <a:lnTo>
                      <a:pt x="654" y="1242"/>
                    </a:lnTo>
                    <a:lnTo>
                      <a:pt x="649" y="1238"/>
                    </a:lnTo>
                    <a:lnTo>
                      <a:pt x="637" y="1231"/>
                    </a:lnTo>
                    <a:lnTo>
                      <a:pt x="627" y="1223"/>
                    </a:lnTo>
                    <a:lnTo>
                      <a:pt x="627" y="1223"/>
                    </a:lnTo>
                    <a:lnTo>
                      <a:pt x="615" y="1214"/>
                    </a:lnTo>
                    <a:lnTo>
                      <a:pt x="603" y="1206"/>
                    </a:lnTo>
                    <a:lnTo>
                      <a:pt x="600" y="1201"/>
                    </a:lnTo>
                    <a:lnTo>
                      <a:pt x="597" y="1195"/>
                    </a:lnTo>
                    <a:lnTo>
                      <a:pt x="597" y="1187"/>
                    </a:lnTo>
                    <a:lnTo>
                      <a:pt x="600" y="1177"/>
                    </a:lnTo>
                    <a:lnTo>
                      <a:pt x="600" y="1177"/>
                    </a:lnTo>
                    <a:lnTo>
                      <a:pt x="600" y="1174"/>
                    </a:lnTo>
                    <a:lnTo>
                      <a:pt x="600" y="1171"/>
                    </a:lnTo>
                    <a:lnTo>
                      <a:pt x="597" y="1165"/>
                    </a:lnTo>
                    <a:lnTo>
                      <a:pt x="586" y="1153"/>
                    </a:lnTo>
                    <a:lnTo>
                      <a:pt x="586" y="1153"/>
                    </a:lnTo>
                    <a:lnTo>
                      <a:pt x="583" y="1150"/>
                    </a:lnTo>
                    <a:lnTo>
                      <a:pt x="580" y="1146"/>
                    </a:lnTo>
                    <a:lnTo>
                      <a:pt x="580" y="1141"/>
                    </a:lnTo>
                    <a:lnTo>
                      <a:pt x="583" y="1138"/>
                    </a:lnTo>
                    <a:lnTo>
                      <a:pt x="583" y="1138"/>
                    </a:lnTo>
                    <a:lnTo>
                      <a:pt x="588" y="1133"/>
                    </a:lnTo>
                    <a:lnTo>
                      <a:pt x="592" y="1133"/>
                    </a:lnTo>
                    <a:lnTo>
                      <a:pt x="597" y="1136"/>
                    </a:lnTo>
                    <a:lnTo>
                      <a:pt x="602" y="1138"/>
                    </a:lnTo>
                    <a:lnTo>
                      <a:pt x="602" y="1138"/>
                    </a:lnTo>
                    <a:lnTo>
                      <a:pt x="608" y="1142"/>
                    </a:lnTo>
                    <a:lnTo>
                      <a:pt x="611" y="1147"/>
                    </a:lnTo>
                    <a:lnTo>
                      <a:pt x="613" y="1153"/>
                    </a:lnTo>
                    <a:lnTo>
                      <a:pt x="615" y="1158"/>
                    </a:lnTo>
                    <a:lnTo>
                      <a:pt x="615" y="1171"/>
                    </a:lnTo>
                    <a:lnTo>
                      <a:pt x="615" y="1187"/>
                    </a:lnTo>
                    <a:lnTo>
                      <a:pt x="615" y="1187"/>
                    </a:lnTo>
                    <a:lnTo>
                      <a:pt x="619" y="1179"/>
                    </a:lnTo>
                    <a:lnTo>
                      <a:pt x="622" y="1173"/>
                    </a:lnTo>
                    <a:lnTo>
                      <a:pt x="622" y="1165"/>
                    </a:lnTo>
                    <a:lnTo>
                      <a:pt x="622" y="1158"/>
                    </a:lnTo>
                    <a:lnTo>
                      <a:pt x="619" y="1147"/>
                    </a:lnTo>
                    <a:lnTo>
                      <a:pt x="618" y="1141"/>
                    </a:lnTo>
                    <a:lnTo>
                      <a:pt x="618" y="1136"/>
                    </a:lnTo>
                    <a:lnTo>
                      <a:pt x="618" y="1136"/>
                    </a:lnTo>
                    <a:lnTo>
                      <a:pt x="621" y="1120"/>
                    </a:lnTo>
                    <a:lnTo>
                      <a:pt x="621" y="1107"/>
                    </a:lnTo>
                    <a:lnTo>
                      <a:pt x="618" y="1096"/>
                    </a:lnTo>
                    <a:lnTo>
                      <a:pt x="613" y="1087"/>
                    </a:lnTo>
                    <a:lnTo>
                      <a:pt x="607" y="1079"/>
                    </a:lnTo>
                    <a:lnTo>
                      <a:pt x="595" y="1071"/>
                    </a:lnTo>
                    <a:lnTo>
                      <a:pt x="583" y="1066"/>
                    </a:lnTo>
                    <a:lnTo>
                      <a:pt x="568" y="1061"/>
                    </a:lnTo>
                    <a:lnTo>
                      <a:pt x="568" y="1061"/>
                    </a:lnTo>
                    <a:lnTo>
                      <a:pt x="551" y="1057"/>
                    </a:lnTo>
                    <a:lnTo>
                      <a:pt x="537" y="1047"/>
                    </a:lnTo>
                    <a:lnTo>
                      <a:pt x="522" y="1036"/>
                    </a:lnTo>
                    <a:lnTo>
                      <a:pt x="511" y="1025"/>
                    </a:lnTo>
                    <a:lnTo>
                      <a:pt x="500" y="1011"/>
                    </a:lnTo>
                    <a:lnTo>
                      <a:pt x="491" y="996"/>
                    </a:lnTo>
                    <a:lnTo>
                      <a:pt x="470" y="968"/>
                    </a:lnTo>
                    <a:lnTo>
                      <a:pt x="470" y="968"/>
                    </a:lnTo>
                    <a:lnTo>
                      <a:pt x="462" y="955"/>
                    </a:lnTo>
                    <a:lnTo>
                      <a:pt x="454" y="942"/>
                    </a:lnTo>
                    <a:lnTo>
                      <a:pt x="449" y="936"/>
                    </a:lnTo>
                    <a:lnTo>
                      <a:pt x="445" y="931"/>
                    </a:lnTo>
                    <a:lnTo>
                      <a:pt x="437" y="928"/>
                    </a:lnTo>
                    <a:lnTo>
                      <a:pt x="427" y="925"/>
                    </a:lnTo>
                    <a:lnTo>
                      <a:pt x="427" y="925"/>
                    </a:lnTo>
                    <a:lnTo>
                      <a:pt x="435" y="918"/>
                    </a:lnTo>
                    <a:lnTo>
                      <a:pt x="441" y="917"/>
                    </a:lnTo>
                    <a:lnTo>
                      <a:pt x="448" y="918"/>
                    </a:lnTo>
                    <a:lnTo>
                      <a:pt x="454" y="920"/>
                    </a:lnTo>
                    <a:lnTo>
                      <a:pt x="454" y="920"/>
                    </a:lnTo>
                    <a:lnTo>
                      <a:pt x="457" y="922"/>
                    </a:lnTo>
                    <a:lnTo>
                      <a:pt x="460" y="922"/>
                    </a:lnTo>
                    <a:lnTo>
                      <a:pt x="462" y="920"/>
                    </a:lnTo>
                    <a:lnTo>
                      <a:pt x="464" y="918"/>
                    </a:lnTo>
                    <a:lnTo>
                      <a:pt x="467" y="914"/>
                    </a:lnTo>
                    <a:lnTo>
                      <a:pt x="468" y="909"/>
                    </a:lnTo>
                    <a:lnTo>
                      <a:pt x="468" y="909"/>
                    </a:lnTo>
                    <a:lnTo>
                      <a:pt x="472" y="904"/>
                    </a:lnTo>
                    <a:lnTo>
                      <a:pt x="472" y="899"/>
                    </a:lnTo>
                    <a:lnTo>
                      <a:pt x="468" y="895"/>
                    </a:lnTo>
                    <a:lnTo>
                      <a:pt x="464" y="891"/>
                    </a:lnTo>
                    <a:lnTo>
                      <a:pt x="464" y="891"/>
                    </a:lnTo>
                    <a:lnTo>
                      <a:pt x="456" y="890"/>
                    </a:lnTo>
                    <a:lnTo>
                      <a:pt x="449" y="887"/>
                    </a:lnTo>
                    <a:lnTo>
                      <a:pt x="446" y="883"/>
                    </a:lnTo>
                    <a:lnTo>
                      <a:pt x="446" y="879"/>
                    </a:lnTo>
                    <a:lnTo>
                      <a:pt x="446" y="874"/>
                    </a:lnTo>
                    <a:lnTo>
                      <a:pt x="448" y="869"/>
                    </a:lnTo>
                    <a:lnTo>
                      <a:pt x="452" y="858"/>
                    </a:lnTo>
                    <a:lnTo>
                      <a:pt x="452" y="858"/>
                    </a:lnTo>
                    <a:lnTo>
                      <a:pt x="435" y="858"/>
                    </a:lnTo>
                    <a:lnTo>
                      <a:pt x="419" y="856"/>
                    </a:lnTo>
                    <a:lnTo>
                      <a:pt x="408" y="853"/>
                    </a:lnTo>
                    <a:lnTo>
                      <a:pt x="400" y="849"/>
                    </a:lnTo>
                    <a:lnTo>
                      <a:pt x="395" y="841"/>
                    </a:lnTo>
                    <a:lnTo>
                      <a:pt x="394" y="831"/>
                    </a:lnTo>
                    <a:lnTo>
                      <a:pt x="395" y="820"/>
                    </a:lnTo>
                    <a:lnTo>
                      <a:pt x="400" y="806"/>
                    </a:lnTo>
                    <a:lnTo>
                      <a:pt x="400" y="806"/>
                    </a:lnTo>
                    <a:lnTo>
                      <a:pt x="394" y="804"/>
                    </a:lnTo>
                    <a:lnTo>
                      <a:pt x="389" y="802"/>
                    </a:lnTo>
                    <a:lnTo>
                      <a:pt x="383" y="804"/>
                    </a:lnTo>
                    <a:lnTo>
                      <a:pt x="378" y="806"/>
                    </a:lnTo>
                    <a:lnTo>
                      <a:pt x="368" y="809"/>
                    </a:lnTo>
                    <a:lnTo>
                      <a:pt x="362" y="809"/>
                    </a:lnTo>
                    <a:lnTo>
                      <a:pt x="357" y="809"/>
                    </a:lnTo>
                    <a:lnTo>
                      <a:pt x="357" y="809"/>
                    </a:lnTo>
                    <a:lnTo>
                      <a:pt x="340" y="806"/>
                    </a:lnTo>
                    <a:lnTo>
                      <a:pt x="332" y="801"/>
                    </a:lnTo>
                    <a:lnTo>
                      <a:pt x="330" y="799"/>
                    </a:lnTo>
                    <a:lnTo>
                      <a:pt x="329" y="795"/>
                    </a:lnTo>
                    <a:lnTo>
                      <a:pt x="329" y="795"/>
                    </a:lnTo>
                    <a:lnTo>
                      <a:pt x="329" y="791"/>
                    </a:lnTo>
                    <a:lnTo>
                      <a:pt x="330" y="788"/>
                    </a:lnTo>
                    <a:lnTo>
                      <a:pt x="333" y="787"/>
                    </a:lnTo>
                    <a:lnTo>
                      <a:pt x="337" y="785"/>
                    </a:lnTo>
                    <a:lnTo>
                      <a:pt x="346" y="782"/>
                    </a:lnTo>
                    <a:lnTo>
                      <a:pt x="356" y="780"/>
                    </a:lnTo>
                    <a:lnTo>
                      <a:pt x="356" y="780"/>
                    </a:lnTo>
                    <a:lnTo>
                      <a:pt x="332" y="777"/>
                    </a:lnTo>
                    <a:lnTo>
                      <a:pt x="324" y="779"/>
                    </a:lnTo>
                    <a:lnTo>
                      <a:pt x="317" y="780"/>
                    </a:lnTo>
                    <a:lnTo>
                      <a:pt x="311" y="783"/>
                    </a:lnTo>
                    <a:lnTo>
                      <a:pt x="305" y="788"/>
                    </a:lnTo>
                    <a:lnTo>
                      <a:pt x="289" y="807"/>
                    </a:lnTo>
                    <a:lnTo>
                      <a:pt x="289" y="807"/>
                    </a:lnTo>
                    <a:lnTo>
                      <a:pt x="284" y="793"/>
                    </a:lnTo>
                    <a:lnTo>
                      <a:pt x="279" y="780"/>
                    </a:lnTo>
                    <a:lnTo>
                      <a:pt x="271" y="772"/>
                    </a:lnTo>
                    <a:lnTo>
                      <a:pt x="263" y="764"/>
                    </a:lnTo>
                    <a:lnTo>
                      <a:pt x="252" y="758"/>
                    </a:lnTo>
                    <a:lnTo>
                      <a:pt x="241" y="755"/>
                    </a:lnTo>
                    <a:lnTo>
                      <a:pt x="229" y="752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05" y="748"/>
                    </a:lnTo>
                    <a:lnTo>
                      <a:pt x="195" y="745"/>
                    </a:lnTo>
                    <a:lnTo>
                      <a:pt x="176" y="739"/>
                    </a:lnTo>
                    <a:lnTo>
                      <a:pt x="157" y="729"/>
                    </a:lnTo>
                    <a:lnTo>
                      <a:pt x="147" y="726"/>
                    </a:lnTo>
                    <a:lnTo>
                      <a:pt x="138" y="723"/>
                    </a:lnTo>
                    <a:lnTo>
                      <a:pt x="138" y="723"/>
                    </a:lnTo>
                    <a:lnTo>
                      <a:pt x="125" y="721"/>
                    </a:lnTo>
                    <a:lnTo>
                      <a:pt x="119" y="721"/>
                    </a:lnTo>
                    <a:lnTo>
                      <a:pt x="114" y="725"/>
                    </a:lnTo>
                    <a:lnTo>
                      <a:pt x="114" y="725"/>
                    </a:lnTo>
                    <a:lnTo>
                      <a:pt x="105" y="729"/>
                    </a:lnTo>
                    <a:lnTo>
                      <a:pt x="98" y="733"/>
                    </a:lnTo>
                    <a:lnTo>
                      <a:pt x="90" y="733"/>
                    </a:lnTo>
                    <a:lnTo>
                      <a:pt x="84" y="731"/>
                    </a:lnTo>
                    <a:lnTo>
                      <a:pt x="78" y="729"/>
                    </a:lnTo>
                    <a:lnTo>
                      <a:pt x="71" y="725"/>
                    </a:lnTo>
                    <a:lnTo>
                      <a:pt x="65" y="718"/>
                    </a:lnTo>
                    <a:lnTo>
                      <a:pt x="60" y="712"/>
                    </a:lnTo>
                    <a:lnTo>
                      <a:pt x="60" y="712"/>
                    </a:lnTo>
                    <a:lnTo>
                      <a:pt x="55" y="706"/>
                    </a:lnTo>
                    <a:lnTo>
                      <a:pt x="49" y="701"/>
                    </a:lnTo>
                    <a:lnTo>
                      <a:pt x="38" y="693"/>
                    </a:lnTo>
                    <a:lnTo>
                      <a:pt x="22" y="688"/>
                    </a:lnTo>
                    <a:lnTo>
                      <a:pt x="5" y="683"/>
                    </a:lnTo>
                    <a:lnTo>
                      <a:pt x="5" y="683"/>
                    </a:lnTo>
                    <a:lnTo>
                      <a:pt x="20" y="674"/>
                    </a:lnTo>
                    <a:lnTo>
                      <a:pt x="36" y="667"/>
                    </a:lnTo>
                    <a:lnTo>
                      <a:pt x="51" y="664"/>
                    </a:lnTo>
                    <a:lnTo>
                      <a:pt x="65" y="663"/>
                    </a:lnTo>
                    <a:lnTo>
                      <a:pt x="65" y="663"/>
                    </a:lnTo>
                    <a:lnTo>
                      <a:pt x="70" y="663"/>
                    </a:lnTo>
                    <a:lnTo>
                      <a:pt x="76" y="663"/>
                    </a:lnTo>
                    <a:lnTo>
                      <a:pt x="78" y="663"/>
                    </a:lnTo>
                    <a:lnTo>
                      <a:pt x="79" y="661"/>
                    </a:lnTo>
                    <a:lnTo>
                      <a:pt x="81" y="658"/>
                    </a:lnTo>
                    <a:lnTo>
                      <a:pt x="82" y="655"/>
                    </a:lnTo>
                    <a:lnTo>
                      <a:pt x="82" y="655"/>
                    </a:lnTo>
                    <a:lnTo>
                      <a:pt x="81" y="650"/>
                    </a:lnTo>
                    <a:lnTo>
                      <a:pt x="78" y="647"/>
                    </a:lnTo>
                    <a:lnTo>
                      <a:pt x="73" y="644"/>
                    </a:lnTo>
                    <a:lnTo>
                      <a:pt x="68" y="644"/>
                    </a:lnTo>
                    <a:lnTo>
                      <a:pt x="68" y="644"/>
                    </a:lnTo>
                    <a:lnTo>
                      <a:pt x="57" y="645"/>
                    </a:lnTo>
                    <a:lnTo>
                      <a:pt x="49" y="644"/>
                    </a:lnTo>
                    <a:lnTo>
                      <a:pt x="41" y="639"/>
                    </a:lnTo>
                    <a:lnTo>
                      <a:pt x="35" y="634"/>
                    </a:lnTo>
                    <a:lnTo>
                      <a:pt x="24" y="620"/>
                    </a:lnTo>
                    <a:lnTo>
                      <a:pt x="16" y="615"/>
                    </a:lnTo>
                    <a:lnTo>
                      <a:pt x="8" y="612"/>
                    </a:lnTo>
                    <a:lnTo>
                      <a:pt x="8" y="612"/>
                    </a:lnTo>
                    <a:lnTo>
                      <a:pt x="5" y="610"/>
                    </a:lnTo>
                    <a:lnTo>
                      <a:pt x="1" y="607"/>
                    </a:lnTo>
                    <a:lnTo>
                      <a:pt x="0" y="602"/>
                    </a:lnTo>
                    <a:lnTo>
                      <a:pt x="0" y="598"/>
                    </a:lnTo>
                    <a:lnTo>
                      <a:pt x="3" y="586"/>
                    </a:lnTo>
                    <a:lnTo>
                      <a:pt x="6" y="580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19" y="566"/>
                    </a:lnTo>
                    <a:lnTo>
                      <a:pt x="28" y="558"/>
                    </a:lnTo>
                    <a:lnTo>
                      <a:pt x="38" y="552"/>
                    </a:lnTo>
                    <a:lnTo>
                      <a:pt x="49" y="547"/>
                    </a:lnTo>
                    <a:lnTo>
                      <a:pt x="62" y="542"/>
                    </a:lnTo>
                    <a:lnTo>
                      <a:pt x="73" y="539"/>
                    </a:lnTo>
                    <a:lnTo>
                      <a:pt x="98" y="536"/>
                    </a:lnTo>
                    <a:lnTo>
                      <a:pt x="98" y="536"/>
                    </a:lnTo>
                    <a:lnTo>
                      <a:pt x="116" y="532"/>
                    </a:lnTo>
                    <a:lnTo>
                      <a:pt x="125" y="532"/>
                    </a:lnTo>
                    <a:lnTo>
                      <a:pt x="133" y="532"/>
                    </a:lnTo>
                    <a:lnTo>
                      <a:pt x="133" y="532"/>
                    </a:lnTo>
                    <a:lnTo>
                      <a:pt x="151" y="532"/>
                    </a:lnTo>
                    <a:lnTo>
                      <a:pt x="170" y="531"/>
                    </a:lnTo>
                    <a:lnTo>
                      <a:pt x="187" y="528"/>
                    </a:lnTo>
                    <a:lnTo>
                      <a:pt x="205" y="523"/>
                    </a:lnTo>
                    <a:lnTo>
                      <a:pt x="222" y="518"/>
                    </a:lnTo>
                    <a:lnTo>
                      <a:pt x="238" y="510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9" y="493"/>
                    </a:lnTo>
                    <a:lnTo>
                      <a:pt x="289" y="491"/>
                    </a:lnTo>
                    <a:lnTo>
                      <a:pt x="295" y="491"/>
                    </a:lnTo>
                    <a:lnTo>
                      <a:pt x="303" y="493"/>
                    </a:lnTo>
                    <a:lnTo>
                      <a:pt x="308" y="496"/>
                    </a:lnTo>
                    <a:lnTo>
                      <a:pt x="314" y="501"/>
                    </a:lnTo>
                    <a:lnTo>
                      <a:pt x="321" y="507"/>
                    </a:lnTo>
                    <a:lnTo>
                      <a:pt x="325" y="515"/>
                    </a:lnTo>
                    <a:lnTo>
                      <a:pt x="325" y="515"/>
                    </a:lnTo>
                    <a:lnTo>
                      <a:pt x="337" y="531"/>
                    </a:lnTo>
                    <a:lnTo>
                      <a:pt x="346" y="542"/>
                    </a:lnTo>
                    <a:lnTo>
                      <a:pt x="357" y="550"/>
                    </a:lnTo>
                    <a:lnTo>
                      <a:pt x="368" y="555"/>
                    </a:lnTo>
                    <a:lnTo>
                      <a:pt x="379" y="556"/>
                    </a:lnTo>
                    <a:lnTo>
                      <a:pt x="392" y="555"/>
                    </a:lnTo>
                    <a:lnTo>
                      <a:pt x="406" y="550"/>
                    </a:lnTo>
                    <a:lnTo>
                      <a:pt x="424" y="544"/>
                    </a:lnTo>
                    <a:lnTo>
                      <a:pt x="424" y="544"/>
                    </a:lnTo>
                    <a:lnTo>
                      <a:pt x="432" y="540"/>
                    </a:lnTo>
                    <a:lnTo>
                      <a:pt x="440" y="539"/>
                    </a:lnTo>
                    <a:lnTo>
                      <a:pt x="448" y="540"/>
                    </a:lnTo>
                    <a:lnTo>
                      <a:pt x="456" y="542"/>
                    </a:lnTo>
                    <a:lnTo>
                      <a:pt x="456" y="542"/>
                    </a:lnTo>
                    <a:lnTo>
                      <a:pt x="468" y="548"/>
                    </a:lnTo>
                    <a:lnTo>
                      <a:pt x="476" y="550"/>
                    </a:lnTo>
                    <a:lnTo>
                      <a:pt x="483" y="550"/>
                    </a:lnTo>
                    <a:lnTo>
                      <a:pt x="489" y="550"/>
                    </a:lnTo>
                    <a:lnTo>
                      <a:pt x="495" y="547"/>
                    </a:lnTo>
                    <a:lnTo>
                      <a:pt x="500" y="544"/>
                    </a:lnTo>
                    <a:lnTo>
                      <a:pt x="506" y="537"/>
                    </a:lnTo>
                    <a:lnTo>
                      <a:pt x="506" y="537"/>
                    </a:lnTo>
                    <a:lnTo>
                      <a:pt x="510" y="532"/>
                    </a:lnTo>
                    <a:lnTo>
                      <a:pt x="514" y="531"/>
                    </a:lnTo>
                    <a:lnTo>
                      <a:pt x="519" y="531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30" y="540"/>
                    </a:lnTo>
                    <a:lnTo>
                      <a:pt x="540" y="545"/>
                    </a:lnTo>
                    <a:lnTo>
                      <a:pt x="548" y="548"/>
                    </a:lnTo>
                    <a:lnTo>
                      <a:pt x="557" y="548"/>
                    </a:lnTo>
                    <a:lnTo>
                      <a:pt x="576" y="548"/>
                    </a:lnTo>
                    <a:lnTo>
                      <a:pt x="597" y="548"/>
                    </a:lnTo>
                    <a:lnTo>
                      <a:pt x="597" y="548"/>
                    </a:lnTo>
                    <a:lnTo>
                      <a:pt x="589" y="534"/>
                    </a:lnTo>
                    <a:lnTo>
                      <a:pt x="583" y="520"/>
                    </a:lnTo>
                    <a:lnTo>
                      <a:pt x="581" y="505"/>
                    </a:lnTo>
                    <a:lnTo>
                      <a:pt x="580" y="493"/>
                    </a:lnTo>
                    <a:lnTo>
                      <a:pt x="580" y="464"/>
                    </a:lnTo>
                    <a:lnTo>
                      <a:pt x="581" y="436"/>
                    </a:lnTo>
                    <a:lnTo>
                      <a:pt x="581" y="436"/>
                    </a:lnTo>
                    <a:lnTo>
                      <a:pt x="581" y="431"/>
                    </a:lnTo>
                    <a:lnTo>
                      <a:pt x="583" y="426"/>
                    </a:lnTo>
                    <a:lnTo>
                      <a:pt x="583" y="421"/>
                    </a:lnTo>
                    <a:lnTo>
                      <a:pt x="580" y="418"/>
                    </a:lnTo>
                    <a:lnTo>
                      <a:pt x="580" y="418"/>
                    </a:lnTo>
                    <a:lnTo>
                      <a:pt x="568" y="405"/>
                    </a:lnTo>
                    <a:lnTo>
                      <a:pt x="559" y="393"/>
                    </a:lnTo>
                    <a:lnTo>
                      <a:pt x="551" y="378"/>
                    </a:lnTo>
                    <a:lnTo>
                      <a:pt x="546" y="364"/>
                    </a:lnTo>
                    <a:lnTo>
                      <a:pt x="537" y="332"/>
                    </a:lnTo>
                    <a:lnTo>
                      <a:pt x="529" y="301"/>
                    </a:lnTo>
                    <a:lnTo>
                      <a:pt x="529" y="301"/>
                    </a:lnTo>
                    <a:lnTo>
                      <a:pt x="540" y="304"/>
                    </a:lnTo>
                    <a:lnTo>
                      <a:pt x="553" y="309"/>
                    </a:lnTo>
                    <a:lnTo>
                      <a:pt x="565" y="310"/>
                    </a:lnTo>
                    <a:lnTo>
                      <a:pt x="578" y="312"/>
                    </a:lnTo>
                    <a:lnTo>
                      <a:pt x="591" y="313"/>
                    </a:lnTo>
                    <a:lnTo>
                      <a:pt x="603" y="312"/>
                    </a:lnTo>
                    <a:lnTo>
                      <a:pt x="616" y="310"/>
                    </a:lnTo>
                    <a:lnTo>
                      <a:pt x="630" y="309"/>
                    </a:lnTo>
                    <a:lnTo>
                      <a:pt x="630" y="309"/>
                    </a:lnTo>
                    <a:lnTo>
                      <a:pt x="635" y="307"/>
                    </a:lnTo>
                    <a:lnTo>
                      <a:pt x="640" y="309"/>
                    </a:lnTo>
                    <a:lnTo>
                      <a:pt x="643" y="310"/>
                    </a:lnTo>
                    <a:lnTo>
                      <a:pt x="646" y="313"/>
                    </a:lnTo>
                    <a:lnTo>
                      <a:pt x="649" y="323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53" y="361"/>
                    </a:lnTo>
                    <a:lnTo>
                      <a:pt x="654" y="370"/>
                    </a:lnTo>
                    <a:lnTo>
                      <a:pt x="657" y="375"/>
                    </a:lnTo>
                    <a:lnTo>
                      <a:pt x="664" y="378"/>
                    </a:lnTo>
                    <a:lnTo>
                      <a:pt x="673" y="380"/>
                    </a:lnTo>
                    <a:lnTo>
                      <a:pt x="700" y="377"/>
                    </a:lnTo>
                    <a:lnTo>
                      <a:pt x="700" y="377"/>
                    </a:lnTo>
                    <a:lnTo>
                      <a:pt x="718" y="377"/>
                    </a:lnTo>
                    <a:lnTo>
                      <a:pt x="735" y="378"/>
                    </a:lnTo>
                    <a:lnTo>
                      <a:pt x="751" y="382"/>
                    </a:lnTo>
                    <a:lnTo>
                      <a:pt x="769" y="386"/>
                    </a:lnTo>
                    <a:lnTo>
                      <a:pt x="769" y="386"/>
                    </a:lnTo>
                    <a:lnTo>
                      <a:pt x="786" y="391"/>
                    </a:lnTo>
                    <a:lnTo>
                      <a:pt x="805" y="394"/>
                    </a:lnTo>
                    <a:lnTo>
                      <a:pt x="823" y="396"/>
                    </a:lnTo>
                    <a:lnTo>
                      <a:pt x="840" y="394"/>
                    </a:lnTo>
                    <a:lnTo>
                      <a:pt x="856" y="391"/>
                    </a:lnTo>
                    <a:lnTo>
                      <a:pt x="873" y="385"/>
                    </a:lnTo>
                    <a:lnTo>
                      <a:pt x="889" y="377"/>
                    </a:lnTo>
                    <a:lnTo>
                      <a:pt x="905" y="367"/>
                    </a:lnTo>
                    <a:lnTo>
                      <a:pt x="905" y="367"/>
                    </a:lnTo>
                    <a:lnTo>
                      <a:pt x="897" y="363"/>
                    </a:lnTo>
                    <a:lnTo>
                      <a:pt x="891" y="356"/>
                    </a:lnTo>
                    <a:lnTo>
                      <a:pt x="886" y="351"/>
                    </a:lnTo>
                    <a:lnTo>
                      <a:pt x="885" y="345"/>
                    </a:lnTo>
                    <a:lnTo>
                      <a:pt x="885" y="339"/>
                    </a:lnTo>
                    <a:lnTo>
                      <a:pt x="886" y="332"/>
                    </a:lnTo>
                    <a:lnTo>
                      <a:pt x="891" y="324"/>
                    </a:lnTo>
                    <a:lnTo>
                      <a:pt x="897" y="316"/>
                    </a:lnTo>
                    <a:lnTo>
                      <a:pt x="897" y="316"/>
                    </a:lnTo>
                    <a:lnTo>
                      <a:pt x="910" y="305"/>
                    </a:lnTo>
                    <a:lnTo>
                      <a:pt x="923" y="294"/>
                    </a:lnTo>
                    <a:lnTo>
                      <a:pt x="937" y="286"/>
                    </a:lnTo>
                    <a:lnTo>
                      <a:pt x="951" y="278"/>
                    </a:lnTo>
                    <a:lnTo>
                      <a:pt x="967" y="274"/>
                    </a:lnTo>
                    <a:lnTo>
                      <a:pt x="983" y="269"/>
                    </a:lnTo>
                    <a:lnTo>
                      <a:pt x="999" y="267"/>
                    </a:lnTo>
                    <a:lnTo>
                      <a:pt x="1016" y="266"/>
                    </a:lnTo>
                    <a:lnTo>
                      <a:pt x="1016" y="266"/>
                    </a:lnTo>
                    <a:lnTo>
                      <a:pt x="1035" y="262"/>
                    </a:lnTo>
                    <a:lnTo>
                      <a:pt x="1055" y="256"/>
                    </a:lnTo>
                    <a:lnTo>
                      <a:pt x="1070" y="248"/>
                    </a:lnTo>
                    <a:lnTo>
                      <a:pt x="1086" y="239"/>
                    </a:lnTo>
                    <a:lnTo>
                      <a:pt x="1116" y="218"/>
                    </a:lnTo>
                    <a:lnTo>
                      <a:pt x="1131" y="207"/>
                    </a:lnTo>
                    <a:lnTo>
                      <a:pt x="1147" y="197"/>
                    </a:lnTo>
                    <a:lnTo>
                      <a:pt x="1147" y="197"/>
                    </a:lnTo>
                    <a:lnTo>
                      <a:pt x="1150" y="194"/>
                    </a:lnTo>
                    <a:lnTo>
                      <a:pt x="1151" y="193"/>
                    </a:lnTo>
                    <a:lnTo>
                      <a:pt x="1151" y="186"/>
                    </a:lnTo>
                    <a:lnTo>
                      <a:pt x="1151" y="174"/>
                    </a:lnTo>
                    <a:lnTo>
                      <a:pt x="1151" y="174"/>
                    </a:lnTo>
                    <a:lnTo>
                      <a:pt x="1151" y="150"/>
                    </a:lnTo>
                    <a:lnTo>
                      <a:pt x="1151" y="126"/>
                    </a:lnTo>
                    <a:lnTo>
                      <a:pt x="1153" y="102"/>
                    </a:lnTo>
                    <a:lnTo>
                      <a:pt x="1155" y="91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66" y="62"/>
                    </a:lnTo>
                    <a:lnTo>
                      <a:pt x="1169" y="54"/>
                    </a:lnTo>
                    <a:lnTo>
                      <a:pt x="1175" y="48"/>
                    </a:lnTo>
                    <a:lnTo>
                      <a:pt x="1180" y="42"/>
                    </a:lnTo>
                    <a:lnTo>
                      <a:pt x="1188" y="35"/>
                    </a:lnTo>
                    <a:lnTo>
                      <a:pt x="1204" y="26"/>
                    </a:lnTo>
                    <a:lnTo>
                      <a:pt x="1204" y="26"/>
                    </a:lnTo>
                    <a:lnTo>
                      <a:pt x="1221" y="19"/>
                    </a:lnTo>
                    <a:lnTo>
                      <a:pt x="1239" y="12"/>
                    </a:lnTo>
                    <a:lnTo>
                      <a:pt x="1256" y="7"/>
                    </a:lnTo>
                    <a:lnTo>
                      <a:pt x="1275" y="4"/>
                    </a:lnTo>
                    <a:lnTo>
                      <a:pt x="1275" y="4"/>
                    </a:lnTo>
                    <a:lnTo>
                      <a:pt x="1288" y="0"/>
                    </a:lnTo>
                    <a:lnTo>
                      <a:pt x="1299" y="0"/>
                    </a:lnTo>
                    <a:lnTo>
                      <a:pt x="1307" y="0"/>
                    </a:lnTo>
                    <a:lnTo>
                      <a:pt x="1313" y="4"/>
                    </a:lnTo>
                    <a:lnTo>
                      <a:pt x="1320" y="10"/>
                    </a:lnTo>
                    <a:lnTo>
                      <a:pt x="1323" y="18"/>
                    </a:lnTo>
                    <a:lnTo>
                      <a:pt x="1326" y="27"/>
                    </a:lnTo>
                    <a:lnTo>
                      <a:pt x="1329" y="40"/>
                    </a:lnTo>
                    <a:lnTo>
                      <a:pt x="1329" y="40"/>
                    </a:lnTo>
                    <a:lnTo>
                      <a:pt x="1333" y="51"/>
                    </a:lnTo>
                    <a:lnTo>
                      <a:pt x="1337" y="62"/>
                    </a:lnTo>
                    <a:lnTo>
                      <a:pt x="1342" y="72"/>
                    </a:lnTo>
                    <a:lnTo>
                      <a:pt x="1350" y="80"/>
                    </a:lnTo>
                    <a:lnTo>
                      <a:pt x="1358" y="88"/>
                    </a:lnTo>
                    <a:lnTo>
                      <a:pt x="1366" y="93"/>
                    </a:lnTo>
                    <a:lnTo>
                      <a:pt x="1375" y="96"/>
                    </a:lnTo>
                    <a:lnTo>
                      <a:pt x="1387" y="96"/>
                    </a:lnTo>
                    <a:lnTo>
                      <a:pt x="1387" y="96"/>
                    </a:lnTo>
                    <a:lnTo>
                      <a:pt x="1398" y="96"/>
                    </a:lnTo>
                    <a:lnTo>
                      <a:pt x="1409" y="97"/>
                    </a:lnTo>
                    <a:lnTo>
                      <a:pt x="1420" y="100"/>
                    </a:lnTo>
                    <a:lnTo>
                      <a:pt x="1428" y="105"/>
                    </a:lnTo>
                    <a:lnTo>
                      <a:pt x="1437" y="112"/>
                    </a:lnTo>
                    <a:lnTo>
                      <a:pt x="1445" y="118"/>
                    </a:lnTo>
                    <a:lnTo>
                      <a:pt x="1461" y="132"/>
                    </a:lnTo>
                    <a:lnTo>
                      <a:pt x="1461" y="132"/>
                    </a:lnTo>
                    <a:lnTo>
                      <a:pt x="1469" y="140"/>
                    </a:lnTo>
                    <a:lnTo>
                      <a:pt x="1474" y="142"/>
                    </a:lnTo>
                    <a:lnTo>
                      <a:pt x="1479" y="143"/>
                    </a:lnTo>
                    <a:lnTo>
                      <a:pt x="1479" y="143"/>
                    </a:lnTo>
                    <a:lnTo>
                      <a:pt x="1487" y="142"/>
                    </a:lnTo>
                    <a:lnTo>
                      <a:pt x="1493" y="143"/>
                    </a:lnTo>
                    <a:lnTo>
                      <a:pt x="1499" y="147"/>
                    </a:lnTo>
                    <a:lnTo>
                      <a:pt x="1502" y="150"/>
                    </a:lnTo>
                    <a:lnTo>
                      <a:pt x="1507" y="153"/>
                    </a:lnTo>
                    <a:lnTo>
                      <a:pt x="1509" y="159"/>
                    </a:lnTo>
                    <a:lnTo>
                      <a:pt x="1514" y="172"/>
                    </a:lnTo>
                    <a:lnTo>
                      <a:pt x="1514" y="172"/>
                    </a:lnTo>
                    <a:lnTo>
                      <a:pt x="1515" y="180"/>
                    </a:lnTo>
                    <a:lnTo>
                      <a:pt x="1520" y="185"/>
                    </a:lnTo>
                    <a:lnTo>
                      <a:pt x="1525" y="185"/>
                    </a:lnTo>
                    <a:lnTo>
                      <a:pt x="1533" y="183"/>
                    </a:lnTo>
                    <a:lnTo>
                      <a:pt x="1533" y="183"/>
                    </a:lnTo>
                    <a:lnTo>
                      <a:pt x="1544" y="181"/>
                    </a:lnTo>
                    <a:lnTo>
                      <a:pt x="1555" y="180"/>
                    </a:lnTo>
                    <a:lnTo>
                      <a:pt x="1555" y="180"/>
                    </a:lnTo>
                    <a:lnTo>
                      <a:pt x="1566" y="180"/>
                    </a:lnTo>
                    <a:lnTo>
                      <a:pt x="1577" y="181"/>
                    </a:lnTo>
                    <a:lnTo>
                      <a:pt x="1585" y="185"/>
                    </a:lnTo>
                    <a:lnTo>
                      <a:pt x="1590" y="189"/>
                    </a:lnTo>
                    <a:lnTo>
                      <a:pt x="1595" y="196"/>
                    </a:lnTo>
                    <a:lnTo>
                      <a:pt x="1596" y="204"/>
                    </a:lnTo>
                    <a:lnTo>
                      <a:pt x="1596" y="215"/>
                    </a:lnTo>
                    <a:lnTo>
                      <a:pt x="1595" y="226"/>
                    </a:lnTo>
                    <a:lnTo>
                      <a:pt x="1595" y="226"/>
                    </a:lnTo>
                    <a:lnTo>
                      <a:pt x="1593" y="237"/>
                    </a:lnTo>
                    <a:lnTo>
                      <a:pt x="1593" y="245"/>
                    </a:lnTo>
                    <a:lnTo>
                      <a:pt x="1595" y="253"/>
                    </a:lnTo>
                    <a:lnTo>
                      <a:pt x="1598" y="259"/>
                    </a:lnTo>
                    <a:lnTo>
                      <a:pt x="1604" y="262"/>
                    </a:lnTo>
                    <a:lnTo>
                      <a:pt x="1611" y="266"/>
                    </a:lnTo>
                    <a:lnTo>
                      <a:pt x="1618" y="267"/>
                    </a:lnTo>
                    <a:lnTo>
                      <a:pt x="1630" y="269"/>
                    </a:lnTo>
                    <a:lnTo>
                      <a:pt x="1630" y="269"/>
                    </a:lnTo>
                    <a:lnTo>
                      <a:pt x="1645" y="267"/>
                    </a:lnTo>
                    <a:lnTo>
                      <a:pt x="1661" y="266"/>
                    </a:lnTo>
                    <a:lnTo>
                      <a:pt x="1661" y="266"/>
                    </a:lnTo>
                    <a:lnTo>
                      <a:pt x="1669" y="264"/>
                    </a:lnTo>
                    <a:lnTo>
                      <a:pt x="1679" y="261"/>
                    </a:lnTo>
                    <a:lnTo>
                      <a:pt x="1688" y="258"/>
                    </a:lnTo>
                    <a:lnTo>
                      <a:pt x="1698" y="256"/>
                    </a:lnTo>
                    <a:lnTo>
                      <a:pt x="1706" y="256"/>
                    </a:lnTo>
                    <a:lnTo>
                      <a:pt x="1711" y="258"/>
                    </a:lnTo>
                    <a:lnTo>
                      <a:pt x="1714" y="261"/>
                    </a:lnTo>
                    <a:lnTo>
                      <a:pt x="1717" y="266"/>
                    </a:lnTo>
                    <a:lnTo>
                      <a:pt x="1719" y="270"/>
                    </a:lnTo>
                    <a:lnTo>
                      <a:pt x="1722" y="278"/>
                    </a:lnTo>
                    <a:lnTo>
                      <a:pt x="1723" y="288"/>
                    </a:lnTo>
                    <a:lnTo>
                      <a:pt x="1723" y="288"/>
                    </a:lnTo>
                    <a:lnTo>
                      <a:pt x="1725" y="294"/>
                    </a:lnTo>
                    <a:lnTo>
                      <a:pt x="1730" y="297"/>
                    </a:lnTo>
                    <a:lnTo>
                      <a:pt x="1736" y="302"/>
                    </a:lnTo>
                    <a:lnTo>
                      <a:pt x="1744" y="305"/>
                    </a:lnTo>
                    <a:lnTo>
                      <a:pt x="1760" y="310"/>
                    </a:lnTo>
                    <a:lnTo>
                      <a:pt x="1768" y="315"/>
                    </a:lnTo>
                    <a:lnTo>
                      <a:pt x="1774" y="320"/>
                    </a:lnTo>
                    <a:lnTo>
                      <a:pt x="1774" y="320"/>
                    </a:lnTo>
                    <a:lnTo>
                      <a:pt x="1777" y="320"/>
                    </a:lnTo>
                    <a:lnTo>
                      <a:pt x="1777" y="320"/>
                    </a:lnTo>
                    <a:lnTo>
                      <a:pt x="1785" y="328"/>
                    </a:lnTo>
                    <a:lnTo>
                      <a:pt x="1792" y="334"/>
                    </a:lnTo>
                    <a:lnTo>
                      <a:pt x="1807" y="343"/>
                    </a:lnTo>
                    <a:lnTo>
                      <a:pt x="1823" y="350"/>
                    </a:lnTo>
                    <a:lnTo>
                      <a:pt x="1841" y="355"/>
                    </a:lnTo>
                    <a:lnTo>
                      <a:pt x="1877" y="363"/>
                    </a:lnTo>
                    <a:lnTo>
                      <a:pt x="1895" y="367"/>
                    </a:lnTo>
                    <a:lnTo>
                      <a:pt x="1911" y="372"/>
                    </a:lnTo>
                    <a:lnTo>
                      <a:pt x="1911" y="372"/>
                    </a:lnTo>
                    <a:lnTo>
                      <a:pt x="1920" y="374"/>
                    </a:lnTo>
                    <a:lnTo>
                      <a:pt x="1930" y="375"/>
                    </a:lnTo>
                    <a:lnTo>
                      <a:pt x="1947" y="374"/>
                    </a:lnTo>
                    <a:lnTo>
                      <a:pt x="1965" y="372"/>
                    </a:lnTo>
                    <a:lnTo>
                      <a:pt x="1974" y="372"/>
                    </a:lnTo>
                    <a:lnTo>
                      <a:pt x="1982" y="374"/>
                    </a:lnTo>
                    <a:lnTo>
                      <a:pt x="1982" y="374"/>
                    </a:lnTo>
                    <a:lnTo>
                      <a:pt x="1995" y="380"/>
                    </a:lnTo>
                    <a:lnTo>
                      <a:pt x="2004" y="385"/>
                    </a:lnTo>
                    <a:lnTo>
                      <a:pt x="2014" y="393"/>
                    </a:lnTo>
                    <a:lnTo>
                      <a:pt x="2022" y="402"/>
                    </a:lnTo>
                    <a:lnTo>
                      <a:pt x="2022" y="402"/>
                    </a:lnTo>
                    <a:lnTo>
                      <a:pt x="2035" y="417"/>
                    </a:lnTo>
                    <a:lnTo>
                      <a:pt x="2049" y="429"/>
                    </a:lnTo>
                    <a:lnTo>
                      <a:pt x="2065" y="439"/>
                    </a:lnTo>
                    <a:lnTo>
                      <a:pt x="2084" y="447"/>
                    </a:lnTo>
                    <a:lnTo>
                      <a:pt x="2101" y="451"/>
                    </a:lnTo>
                    <a:lnTo>
                      <a:pt x="2122" y="453"/>
                    </a:lnTo>
                    <a:lnTo>
                      <a:pt x="2141" y="451"/>
                    </a:lnTo>
                    <a:lnTo>
                      <a:pt x="2159" y="447"/>
                    </a:lnTo>
                    <a:lnTo>
                      <a:pt x="2159" y="447"/>
                    </a:lnTo>
                    <a:lnTo>
                      <a:pt x="2165" y="445"/>
                    </a:lnTo>
                    <a:lnTo>
                      <a:pt x="2171" y="445"/>
                    </a:lnTo>
                    <a:lnTo>
                      <a:pt x="2178" y="445"/>
                    </a:lnTo>
                    <a:lnTo>
                      <a:pt x="2184" y="447"/>
                    </a:lnTo>
                    <a:lnTo>
                      <a:pt x="2184" y="447"/>
                    </a:lnTo>
                    <a:lnTo>
                      <a:pt x="2208" y="458"/>
                    </a:lnTo>
                    <a:lnTo>
                      <a:pt x="2233" y="467"/>
                    </a:lnTo>
                    <a:lnTo>
                      <a:pt x="2233" y="467"/>
                    </a:lnTo>
                    <a:lnTo>
                      <a:pt x="2282" y="483"/>
                    </a:lnTo>
                    <a:lnTo>
                      <a:pt x="2282" y="483"/>
                    </a:lnTo>
                    <a:lnTo>
                      <a:pt x="2279" y="490"/>
                    </a:lnTo>
                    <a:lnTo>
                      <a:pt x="2275" y="496"/>
                    </a:lnTo>
                    <a:lnTo>
                      <a:pt x="2263" y="507"/>
                    </a:lnTo>
                    <a:lnTo>
                      <a:pt x="2254" y="517"/>
                    </a:lnTo>
                    <a:lnTo>
                      <a:pt x="2249" y="523"/>
                    </a:lnTo>
                    <a:lnTo>
                      <a:pt x="2244" y="529"/>
                    </a:lnTo>
                    <a:lnTo>
                      <a:pt x="2244" y="529"/>
                    </a:lnTo>
                    <a:lnTo>
                      <a:pt x="2224" y="569"/>
                    </a:lnTo>
                    <a:lnTo>
                      <a:pt x="2214" y="590"/>
                    </a:lnTo>
                    <a:lnTo>
                      <a:pt x="2206" y="610"/>
                    </a:lnTo>
                    <a:lnTo>
                      <a:pt x="2198" y="631"/>
                    </a:lnTo>
                    <a:lnTo>
                      <a:pt x="2193" y="653"/>
                    </a:lnTo>
                    <a:lnTo>
                      <a:pt x="2189" y="675"/>
                    </a:lnTo>
                    <a:lnTo>
                      <a:pt x="2189" y="699"/>
                    </a:lnTo>
                    <a:lnTo>
                      <a:pt x="2189" y="699"/>
                    </a:lnTo>
                    <a:lnTo>
                      <a:pt x="2189" y="715"/>
                    </a:lnTo>
                    <a:lnTo>
                      <a:pt x="2186" y="733"/>
                    </a:lnTo>
                    <a:lnTo>
                      <a:pt x="2182" y="750"/>
                    </a:lnTo>
                    <a:lnTo>
                      <a:pt x="2181" y="768"/>
                    </a:lnTo>
                    <a:lnTo>
                      <a:pt x="2181" y="768"/>
                    </a:lnTo>
                    <a:lnTo>
                      <a:pt x="2178" y="777"/>
                    </a:lnTo>
                    <a:lnTo>
                      <a:pt x="2174" y="787"/>
                    </a:lnTo>
                    <a:lnTo>
                      <a:pt x="2170" y="791"/>
                    </a:lnTo>
                    <a:lnTo>
                      <a:pt x="2165" y="796"/>
                    </a:lnTo>
                    <a:lnTo>
                      <a:pt x="2157" y="798"/>
                    </a:lnTo>
                    <a:lnTo>
                      <a:pt x="2149" y="799"/>
                    </a:lnTo>
                    <a:lnTo>
                      <a:pt x="2139" y="796"/>
                    </a:lnTo>
                    <a:lnTo>
                      <a:pt x="2130" y="793"/>
                    </a:lnTo>
                    <a:lnTo>
                      <a:pt x="2130" y="793"/>
                    </a:lnTo>
                    <a:lnTo>
                      <a:pt x="2119" y="790"/>
                    </a:lnTo>
                    <a:lnTo>
                      <a:pt x="2108" y="788"/>
                    </a:lnTo>
                    <a:lnTo>
                      <a:pt x="2098" y="790"/>
                    </a:lnTo>
                    <a:lnTo>
                      <a:pt x="2090" y="793"/>
                    </a:lnTo>
                    <a:lnTo>
                      <a:pt x="2084" y="798"/>
                    </a:lnTo>
                    <a:lnTo>
                      <a:pt x="2078" y="806"/>
                    </a:lnTo>
                    <a:lnTo>
                      <a:pt x="2074" y="814"/>
                    </a:lnTo>
                    <a:lnTo>
                      <a:pt x="2074" y="825"/>
                    </a:lnTo>
                    <a:lnTo>
                      <a:pt x="2074" y="825"/>
                    </a:lnTo>
                    <a:lnTo>
                      <a:pt x="2074" y="834"/>
                    </a:lnTo>
                    <a:lnTo>
                      <a:pt x="2073" y="841"/>
                    </a:lnTo>
                    <a:lnTo>
                      <a:pt x="2071" y="847"/>
                    </a:lnTo>
                    <a:lnTo>
                      <a:pt x="2068" y="853"/>
                    </a:lnTo>
                    <a:lnTo>
                      <a:pt x="2058" y="863"/>
                    </a:lnTo>
                    <a:lnTo>
                      <a:pt x="2047" y="872"/>
                    </a:lnTo>
                    <a:lnTo>
                      <a:pt x="2047" y="872"/>
                    </a:lnTo>
                    <a:lnTo>
                      <a:pt x="2030" y="888"/>
                    </a:lnTo>
                    <a:lnTo>
                      <a:pt x="2012" y="904"/>
                    </a:lnTo>
                    <a:lnTo>
                      <a:pt x="1995" y="922"/>
                    </a:lnTo>
                    <a:lnTo>
                      <a:pt x="1979" y="939"/>
                    </a:lnTo>
                    <a:lnTo>
                      <a:pt x="1949" y="977"/>
                    </a:lnTo>
                    <a:lnTo>
                      <a:pt x="1922" y="1015"/>
                    </a:lnTo>
                    <a:lnTo>
                      <a:pt x="1922" y="1015"/>
                    </a:lnTo>
                    <a:lnTo>
                      <a:pt x="1917" y="1023"/>
                    </a:lnTo>
                    <a:lnTo>
                      <a:pt x="1914" y="1033"/>
                    </a:lnTo>
                    <a:lnTo>
                      <a:pt x="1914" y="1041"/>
                    </a:lnTo>
                    <a:lnTo>
                      <a:pt x="1916" y="1049"/>
                    </a:lnTo>
                    <a:lnTo>
                      <a:pt x="1916" y="1049"/>
                    </a:lnTo>
                    <a:lnTo>
                      <a:pt x="1917" y="1055"/>
                    </a:lnTo>
                    <a:lnTo>
                      <a:pt x="1919" y="1060"/>
                    </a:lnTo>
                    <a:lnTo>
                      <a:pt x="1917" y="1065"/>
                    </a:lnTo>
                    <a:lnTo>
                      <a:pt x="1917" y="1068"/>
                    </a:lnTo>
                    <a:lnTo>
                      <a:pt x="1912" y="1076"/>
                    </a:lnTo>
                    <a:lnTo>
                      <a:pt x="1904" y="1082"/>
                    </a:lnTo>
                    <a:lnTo>
                      <a:pt x="1904" y="1082"/>
                    </a:lnTo>
                    <a:lnTo>
                      <a:pt x="1900" y="1088"/>
                    </a:lnTo>
                    <a:lnTo>
                      <a:pt x="1895" y="1096"/>
                    </a:lnTo>
                    <a:lnTo>
                      <a:pt x="1895" y="1104"/>
                    </a:lnTo>
                    <a:lnTo>
                      <a:pt x="1898" y="1112"/>
                    </a:lnTo>
                    <a:lnTo>
                      <a:pt x="1898" y="1112"/>
                    </a:lnTo>
                    <a:lnTo>
                      <a:pt x="1901" y="1115"/>
                    </a:lnTo>
                    <a:lnTo>
                      <a:pt x="1904" y="1119"/>
                    </a:lnTo>
                    <a:lnTo>
                      <a:pt x="1908" y="1119"/>
                    </a:lnTo>
                    <a:lnTo>
                      <a:pt x="1911" y="1119"/>
                    </a:lnTo>
                    <a:lnTo>
                      <a:pt x="1917" y="1115"/>
                    </a:lnTo>
                    <a:lnTo>
                      <a:pt x="1923" y="1114"/>
                    </a:lnTo>
                    <a:lnTo>
                      <a:pt x="1923" y="1114"/>
                    </a:lnTo>
                    <a:lnTo>
                      <a:pt x="1938" y="1111"/>
                    </a:lnTo>
                    <a:lnTo>
                      <a:pt x="1944" y="1107"/>
                    </a:lnTo>
                    <a:lnTo>
                      <a:pt x="1950" y="1104"/>
                    </a:lnTo>
                    <a:lnTo>
                      <a:pt x="1955" y="1099"/>
                    </a:lnTo>
                    <a:lnTo>
                      <a:pt x="1960" y="1095"/>
                    </a:lnTo>
                    <a:lnTo>
                      <a:pt x="1963" y="1087"/>
                    </a:lnTo>
                    <a:lnTo>
                      <a:pt x="1966" y="1079"/>
                    </a:lnTo>
                    <a:lnTo>
                      <a:pt x="1966" y="1079"/>
                    </a:lnTo>
                    <a:lnTo>
                      <a:pt x="1970" y="1069"/>
                    </a:lnTo>
                    <a:lnTo>
                      <a:pt x="1976" y="1063"/>
                    </a:lnTo>
                    <a:lnTo>
                      <a:pt x="1984" y="1057"/>
                    </a:lnTo>
                    <a:lnTo>
                      <a:pt x="1993" y="1052"/>
                    </a:lnTo>
                    <a:lnTo>
                      <a:pt x="2004" y="1049"/>
                    </a:lnTo>
                    <a:lnTo>
                      <a:pt x="2014" y="1047"/>
                    </a:lnTo>
                    <a:lnTo>
                      <a:pt x="2025" y="1049"/>
                    </a:lnTo>
                    <a:lnTo>
                      <a:pt x="2035" y="1052"/>
                    </a:lnTo>
                    <a:lnTo>
                      <a:pt x="2035" y="1052"/>
                    </a:lnTo>
                    <a:lnTo>
                      <a:pt x="2039" y="1055"/>
                    </a:lnTo>
                    <a:lnTo>
                      <a:pt x="2041" y="1060"/>
                    </a:lnTo>
                    <a:lnTo>
                      <a:pt x="2041" y="1071"/>
                    </a:lnTo>
                    <a:lnTo>
                      <a:pt x="2041" y="1071"/>
                    </a:lnTo>
                    <a:lnTo>
                      <a:pt x="2041" y="1080"/>
                    </a:lnTo>
                    <a:lnTo>
                      <a:pt x="2041" y="1092"/>
                    </a:lnTo>
                    <a:lnTo>
                      <a:pt x="2044" y="1101"/>
                    </a:lnTo>
                    <a:lnTo>
                      <a:pt x="2046" y="1106"/>
                    </a:lnTo>
                    <a:lnTo>
                      <a:pt x="2049" y="1111"/>
                    </a:lnTo>
                    <a:lnTo>
                      <a:pt x="2049" y="1111"/>
                    </a:lnTo>
                    <a:lnTo>
                      <a:pt x="2057" y="1119"/>
                    </a:lnTo>
                    <a:lnTo>
                      <a:pt x="2063" y="1126"/>
                    </a:lnTo>
                    <a:lnTo>
                      <a:pt x="2068" y="1134"/>
                    </a:lnTo>
                    <a:lnTo>
                      <a:pt x="2070" y="1142"/>
                    </a:lnTo>
                    <a:lnTo>
                      <a:pt x="2070" y="1150"/>
                    </a:lnTo>
                    <a:lnTo>
                      <a:pt x="2065" y="1158"/>
                    </a:lnTo>
                    <a:lnTo>
                      <a:pt x="2058" y="1166"/>
                    </a:lnTo>
                    <a:lnTo>
                      <a:pt x="2047" y="1174"/>
                    </a:lnTo>
                    <a:lnTo>
                      <a:pt x="2047" y="1174"/>
                    </a:lnTo>
                    <a:lnTo>
                      <a:pt x="2044" y="1177"/>
                    </a:lnTo>
                    <a:lnTo>
                      <a:pt x="2043" y="1180"/>
                    </a:lnTo>
                    <a:lnTo>
                      <a:pt x="2041" y="1185"/>
                    </a:lnTo>
                    <a:lnTo>
                      <a:pt x="2041" y="1188"/>
                    </a:lnTo>
                    <a:lnTo>
                      <a:pt x="2044" y="1195"/>
                    </a:lnTo>
                    <a:lnTo>
                      <a:pt x="2051" y="1201"/>
                    </a:lnTo>
                    <a:lnTo>
                      <a:pt x="2051" y="1201"/>
                    </a:lnTo>
                    <a:lnTo>
                      <a:pt x="2058" y="1207"/>
                    </a:lnTo>
                    <a:lnTo>
                      <a:pt x="2065" y="1215"/>
                    </a:lnTo>
                    <a:lnTo>
                      <a:pt x="2071" y="1225"/>
                    </a:lnTo>
                    <a:lnTo>
                      <a:pt x="2076" y="1234"/>
                    </a:lnTo>
                    <a:lnTo>
                      <a:pt x="2087" y="1254"/>
                    </a:lnTo>
                    <a:lnTo>
                      <a:pt x="2092" y="1261"/>
                    </a:lnTo>
                    <a:lnTo>
                      <a:pt x="2098" y="1269"/>
                    </a:lnTo>
                    <a:lnTo>
                      <a:pt x="2098" y="1269"/>
                    </a:lnTo>
                    <a:lnTo>
                      <a:pt x="2101" y="1274"/>
                    </a:lnTo>
                    <a:lnTo>
                      <a:pt x="2103" y="1279"/>
                    </a:lnTo>
                    <a:lnTo>
                      <a:pt x="2103" y="1282"/>
                    </a:lnTo>
                    <a:lnTo>
                      <a:pt x="2101" y="1285"/>
                    </a:lnTo>
                    <a:lnTo>
                      <a:pt x="2097" y="1288"/>
                    </a:lnTo>
                    <a:lnTo>
                      <a:pt x="2089" y="1293"/>
                    </a:lnTo>
                    <a:lnTo>
                      <a:pt x="2089" y="1293"/>
                    </a:lnTo>
                    <a:lnTo>
                      <a:pt x="2028" y="1317"/>
                    </a:lnTo>
                    <a:lnTo>
                      <a:pt x="2028" y="1317"/>
                    </a:lnTo>
                    <a:lnTo>
                      <a:pt x="2020" y="1322"/>
                    </a:lnTo>
                    <a:lnTo>
                      <a:pt x="2014" y="1325"/>
                    </a:lnTo>
                    <a:lnTo>
                      <a:pt x="2011" y="1330"/>
                    </a:lnTo>
                    <a:lnTo>
                      <a:pt x="2009" y="1335"/>
                    </a:lnTo>
                    <a:lnTo>
                      <a:pt x="2009" y="1341"/>
                    </a:lnTo>
                    <a:lnTo>
                      <a:pt x="2011" y="1347"/>
                    </a:lnTo>
                    <a:lnTo>
                      <a:pt x="2012" y="1354"/>
                    </a:lnTo>
                    <a:lnTo>
                      <a:pt x="2017" y="1360"/>
                    </a:lnTo>
                    <a:lnTo>
                      <a:pt x="2017" y="1360"/>
                    </a:lnTo>
                    <a:lnTo>
                      <a:pt x="2030" y="1379"/>
                    </a:lnTo>
                    <a:lnTo>
                      <a:pt x="2038" y="1389"/>
                    </a:lnTo>
                    <a:lnTo>
                      <a:pt x="2044" y="1398"/>
                    </a:lnTo>
                    <a:lnTo>
                      <a:pt x="2044" y="1398"/>
                    </a:lnTo>
                    <a:lnTo>
                      <a:pt x="2054" y="1404"/>
                    </a:lnTo>
                    <a:lnTo>
                      <a:pt x="2063" y="1409"/>
                    </a:lnTo>
                    <a:lnTo>
                      <a:pt x="2084" y="1419"/>
                    </a:lnTo>
                    <a:lnTo>
                      <a:pt x="2084" y="1419"/>
                    </a:lnTo>
                    <a:lnTo>
                      <a:pt x="2074" y="1427"/>
                    </a:lnTo>
                    <a:lnTo>
                      <a:pt x="2066" y="1436"/>
                    </a:lnTo>
                    <a:lnTo>
                      <a:pt x="2060" y="1446"/>
                    </a:lnTo>
                    <a:lnTo>
                      <a:pt x="2054" y="1455"/>
                    </a:lnTo>
                    <a:lnTo>
                      <a:pt x="2051" y="1466"/>
                    </a:lnTo>
                    <a:lnTo>
                      <a:pt x="2049" y="1476"/>
                    </a:lnTo>
                    <a:lnTo>
                      <a:pt x="2049" y="1489"/>
                    </a:lnTo>
                    <a:lnTo>
                      <a:pt x="2051" y="1500"/>
                    </a:lnTo>
                    <a:lnTo>
                      <a:pt x="2051" y="1500"/>
                    </a:lnTo>
                    <a:lnTo>
                      <a:pt x="2057" y="1516"/>
                    </a:lnTo>
                    <a:lnTo>
                      <a:pt x="2060" y="1522"/>
                    </a:lnTo>
                    <a:lnTo>
                      <a:pt x="2065" y="1528"/>
                    </a:lnTo>
                    <a:lnTo>
                      <a:pt x="2071" y="1535"/>
                    </a:lnTo>
                    <a:lnTo>
                      <a:pt x="2078" y="1539"/>
                    </a:lnTo>
                    <a:lnTo>
                      <a:pt x="2093" y="1547"/>
                    </a:lnTo>
                    <a:lnTo>
                      <a:pt x="2114" y="1555"/>
                    </a:lnTo>
                    <a:lnTo>
                      <a:pt x="2138" y="1560"/>
                    </a:lnTo>
                    <a:lnTo>
                      <a:pt x="2166" y="1563"/>
                    </a:lnTo>
                    <a:lnTo>
                      <a:pt x="2201" y="1566"/>
                    </a:lnTo>
                    <a:lnTo>
                      <a:pt x="2201" y="1566"/>
                    </a:lnTo>
                    <a:lnTo>
                      <a:pt x="2184" y="1584"/>
                    </a:lnTo>
                    <a:lnTo>
                      <a:pt x="2176" y="1593"/>
                    </a:lnTo>
                    <a:lnTo>
                      <a:pt x="2170" y="1603"/>
                    </a:lnTo>
                    <a:lnTo>
                      <a:pt x="2165" y="1612"/>
                    </a:lnTo>
                    <a:lnTo>
                      <a:pt x="2162" y="1622"/>
                    </a:lnTo>
                    <a:lnTo>
                      <a:pt x="2160" y="1635"/>
                    </a:lnTo>
                    <a:lnTo>
                      <a:pt x="2160" y="1646"/>
                    </a:lnTo>
                    <a:lnTo>
                      <a:pt x="2160" y="1646"/>
                    </a:lnTo>
                    <a:lnTo>
                      <a:pt x="2160" y="1649"/>
                    </a:lnTo>
                    <a:lnTo>
                      <a:pt x="2159" y="1652"/>
                    </a:lnTo>
                    <a:lnTo>
                      <a:pt x="2155" y="1654"/>
                    </a:lnTo>
                    <a:lnTo>
                      <a:pt x="2154" y="1654"/>
                    </a:lnTo>
                    <a:lnTo>
                      <a:pt x="2147" y="1652"/>
                    </a:lnTo>
                    <a:lnTo>
                      <a:pt x="2141" y="1647"/>
                    </a:lnTo>
                    <a:lnTo>
                      <a:pt x="2141" y="1647"/>
                    </a:lnTo>
                    <a:lnTo>
                      <a:pt x="2135" y="1644"/>
                    </a:lnTo>
                    <a:lnTo>
                      <a:pt x="2130" y="1643"/>
                    </a:lnTo>
                    <a:lnTo>
                      <a:pt x="2125" y="1641"/>
                    </a:lnTo>
                    <a:lnTo>
                      <a:pt x="2120" y="1643"/>
                    </a:lnTo>
                    <a:lnTo>
                      <a:pt x="2117" y="1644"/>
                    </a:lnTo>
                    <a:lnTo>
                      <a:pt x="2112" y="1647"/>
                    </a:lnTo>
                    <a:lnTo>
                      <a:pt x="2108" y="1657"/>
                    </a:lnTo>
                    <a:lnTo>
                      <a:pt x="2108" y="1657"/>
                    </a:lnTo>
                    <a:lnTo>
                      <a:pt x="2095" y="1679"/>
                    </a:lnTo>
                    <a:lnTo>
                      <a:pt x="2087" y="1689"/>
                    </a:lnTo>
                    <a:lnTo>
                      <a:pt x="2079" y="1698"/>
                    </a:lnTo>
                    <a:lnTo>
                      <a:pt x="2070" y="1708"/>
                    </a:lnTo>
                    <a:lnTo>
                      <a:pt x="2060" y="1716"/>
                    </a:lnTo>
                    <a:lnTo>
                      <a:pt x="2051" y="1724"/>
                    </a:lnTo>
                    <a:lnTo>
                      <a:pt x="2038" y="1730"/>
                    </a:lnTo>
                    <a:lnTo>
                      <a:pt x="2038" y="1730"/>
                    </a:lnTo>
                    <a:lnTo>
                      <a:pt x="2030" y="1735"/>
                    </a:lnTo>
                    <a:lnTo>
                      <a:pt x="2022" y="1740"/>
                    </a:lnTo>
                    <a:lnTo>
                      <a:pt x="2019" y="1743"/>
                    </a:lnTo>
                    <a:lnTo>
                      <a:pt x="2017" y="1747"/>
                    </a:lnTo>
                    <a:lnTo>
                      <a:pt x="2017" y="1754"/>
                    </a:lnTo>
                    <a:lnTo>
                      <a:pt x="2020" y="1760"/>
                    </a:lnTo>
                    <a:lnTo>
                      <a:pt x="2020" y="1760"/>
                    </a:lnTo>
                    <a:lnTo>
                      <a:pt x="2020" y="1763"/>
                    </a:lnTo>
                    <a:lnTo>
                      <a:pt x="2019" y="1765"/>
                    </a:lnTo>
                    <a:lnTo>
                      <a:pt x="2012" y="1768"/>
                    </a:lnTo>
                    <a:lnTo>
                      <a:pt x="2012" y="1768"/>
                    </a:lnTo>
                    <a:lnTo>
                      <a:pt x="1995" y="1776"/>
                    </a:lnTo>
                    <a:lnTo>
                      <a:pt x="1976" y="1786"/>
                    </a:lnTo>
                    <a:lnTo>
                      <a:pt x="1966" y="1789"/>
                    </a:lnTo>
                    <a:lnTo>
                      <a:pt x="1957" y="1792"/>
                    </a:lnTo>
                    <a:lnTo>
                      <a:pt x="1946" y="1794"/>
                    </a:lnTo>
                    <a:lnTo>
                      <a:pt x="1936" y="1794"/>
                    </a:lnTo>
                    <a:lnTo>
                      <a:pt x="1936" y="1794"/>
                    </a:lnTo>
                    <a:lnTo>
                      <a:pt x="1908" y="1790"/>
                    </a:lnTo>
                    <a:lnTo>
                      <a:pt x="1879" y="1787"/>
                    </a:lnTo>
                    <a:lnTo>
                      <a:pt x="1850" y="1782"/>
                    </a:lnTo>
                    <a:lnTo>
                      <a:pt x="1822" y="1774"/>
                    </a:lnTo>
                    <a:lnTo>
                      <a:pt x="1822" y="1774"/>
                    </a:lnTo>
                    <a:lnTo>
                      <a:pt x="1795" y="1763"/>
                    </a:lnTo>
                    <a:lnTo>
                      <a:pt x="1768" y="1751"/>
                    </a:lnTo>
                    <a:lnTo>
                      <a:pt x="1741" y="1738"/>
                    </a:lnTo>
                    <a:lnTo>
                      <a:pt x="1714" y="1727"/>
                    </a:lnTo>
                    <a:lnTo>
                      <a:pt x="1714" y="1727"/>
                    </a:lnTo>
                    <a:lnTo>
                      <a:pt x="1703" y="1724"/>
                    </a:lnTo>
                    <a:lnTo>
                      <a:pt x="1692" y="1724"/>
                    </a:lnTo>
                    <a:lnTo>
                      <a:pt x="1692" y="1724"/>
                    </a:lnTo>
                    <a:lnTo>
                      <a:pt x="1658" y="1722"/>
                    </a:lnTo>
                    <a:lnTo>
                      <a:pt x="1625" y="1717"/>
                    </a:lnTo>
                    <a:lnTo>
                      <a:pt x="1593" y="1709"/>
                    </a:lnTo>
                    <a:lnTo>
                      <a:pt x="1561" y="1700"/>
                    </a:lnTo>
                    <a:lnTo>
                      <a:pt x="1561" y="1700"/>
                    </a:lnTo>
                    <a:lnTo>
                      <a:pt x="1545" y="1697"/>
                    </a:lnTo>
                    <a:lnTo>
                      <a:pt x="1531" y="1697"/>
                    </a:lnTo>
                    <a:lnTo>
                      <a:pt x="1517" y="1700"/>
                    </a:lnTo>
                    <a:lnTo>
                      <a:pt x="1510" y="1703"/>
                    </a:lnTo>
                    <a:lnTo>
                      <a:pt x="1504" y="1708"/>
                    </a:lnTo>
                    <a:lnTo>
                      <a:pt x="1504" y="1708"/>
                    </a:lnTo>
                    <a:lnTo>
                      <a:pt x="1479" y="1724"/>
                    </a:lnTo>
                    <a:lnTo>
                      <a:pt x="1455" y="1738"/>
                    </a:lnTo>
                    <a:lnTo>
                      <a:pt x="1402" y="1763"/>
                    </a:lnTo>
                    <a:lnTo>
                      <a:pt x="1402" y="1763"/>
                    </a:lnTo>
                    <a:lnTo>
                      <a:pt x="1388" y="1773"/>
                    </a:lnTo>
                    <a:lnTo>
                      <a:pt x="1375" y="1782"/>
                    </a:lnTo>
                    <a:lnTo>
                      <a:pt x="1366" y="1794"/>
                    </a:lnTo>
                    <a:lnTo>
                      <a:pt x="1360" y="1806"/>
                    </a:lnTo>
                    <a:lnTo>
                      <a:pt x="1356" y="1819"/>
                    </a:lnTo>
                    <a:lnTo>
                      <a:pt x="1355" y="1833"/>
                    </a:lnTo>
                    <a:lnTo>
                      <a:pt x="1356" y="1849"/>
                    </a:lnTo>
                    <a:lnTo>
                      <a:pt x="1360" y="1867"/>
                    </a:lnTo>
                    <a:lnTo>
                      <a:pt x="1360" y="1867"/>
                    </a:lnTo>
                    <a:lnTo>
                      <a:pt x="1363" y="1881"/>
                    </a:lnTo>
                    <a:lnTo>
                      <a:pt x="1364" y="1895"/>
                    </a:lnTo>
                    <a:lnTo>
                      <a:pt x="1369" y="1927"/>
                    </a:lnTo>
                    <a:lnTo>
                      <a:pt x="1369" y="1927"/>
                    </a:lnTo>
                    <a:close/>
                    <a:moveTo>
                      <a:pt x="678" y="1276"/>
                    </a:moveTo>
                    <a:lnTo>
                      <a:pt x="678" y="1276"/>
                    </a:lnTo>
                    <a:lnTo>
                      <a:pt x="680" y="1274"/>
                    </a:lnTo>
                    <a:lnTo>
                      <a:pt x="680" y="1274"/>
                    </a:lnTo>
                    <a:lnTo>
                      <a:pt x="678" y="1269"/>
                    </a:lnTo>
                    <a:lnTo>
                      <a:pt x="678" y="1269"/>
                    </a:lnTo>
                    <a:lnTo>
                      <a:pt x="675" y="1271"/>
                    </a:lnTo>
                    <a:lnTo>
                      <a:pt x="675" y="1271"/>
                    </a:lnTo>
                    <a:lnTo>
                      <a:pt x="678" y="1276"/>
                    </a:lnTo>
                    <a:lnTo>
                      <a:pt x="678" y="127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74" name="Freeform 6">
                <a:extLst>
                  <a:ext uri="{FF2B5EF4-FFF2-40B4-BE49-F238E27FC236}">
                    <a16:creationId xmlns:a16="http://schemas.microsoft.com/office/drawing/2014/main" id="{375C267A-1B15-BA64-3057-1A2BDDA642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6" y="3297"/>
                <a:ext cx="1153" cy="881"/>
              </a:xfrm>
              <a:custGeom>
                <a:avLst/>
                <a:gdLst>
                  <a:gd name="T0" fmla="*/ 399 w 2305"/>
                  <a:gd name="T1" fmla="*/ 850 h 1761"/>
                  <a:gd name="T2" fmla="*/ 407 w 2305"/>
                  <a:gd name="T3" fmla="*/ 791 h 1761"/>
                  <a:gd name="T4" fmla="*/ 421 w 2305"/>
                  <a:gd name="T5" fmla="*/ 686 h 1761"/>
                  <a:gd name="T6" fmla="*/ 434 w 2305"/>
                  <a:gd name="T7" fmla="*/ 610 h 1761"/>
                  <a:gd name="T8" fmla="*/ 552 w 2305"/>
                  <a:gd name="T9" fmla="*/ 487 h 1761"/>
                  <a:gd name="T10" fmla="*/ 499 w 2305"/>
                  <a:gd name="T11" fmla="*/ 414 h 1761"/>
                  <a:gd name="T12" fmla="*/ 367 w 2305"/>
                  <a:gd name="T13" fmla="*/ 392 h 1761"/>
                  <a:gd name="T14" fmla="*/ 250 w 2305"/>
                  <a:gd name="T15" fmla="*/ 405 h 1761"/>
                  <a:gd name="T16" fmla="*/ 202 w 2305"/>
                  <a:gd name="T17" fmla="*/ 397 h 1761"/>
                  <a:gd name="T18" fmla="*/ 164 w 2305"/>
                  <a:gd name="T19" fmla="*/ 352 h 1761"/>
                  <a:gd name="T20" fmla="*/ 56 w 2305"/>
                  <a:gd name="T21" fmla="*/ 370 h 1761"/>
                  <a:gd name="T22" fmla="*/ 67 w 2305"/>
                  <a:gd name="T23" fmla="*/ 314 h 1761"/>
                  <a:gd name="T24" fmla="*/ 32 w 2305"/>
                  <a:gd name="T25" fmla="*/ 257 h 1761"/>
                  <a:gd name="T26" fmla="*/ 0 w 2305"/>
                  <a:gd name="T27" fmla="*/ 159 h 1761"/>
                  <a:gd name="T28" fmla="*/ 137 w 2305"/>
                  <a:gd name="T29" fmla="*/ 84 h 1761"/>
                  <a:gd name="T30" fmla="*/ 194 w 2305"/>
                  <a:gd name="T31" fmla="*/ 40 h 1761"/>
                  <a:gd name="T32" fmla="*/ 288 w 2305"/>
                  <a:gd name="T33" fmla="*/ 0 h 1761"/>
                  <a:gd name="T34" fmla="*/ 442 w 2305"/>
                  <a:gd name="T35" fmla="*/ 36 h 1761"/>
                  <a:gd name="T36" fmla="*/ 656 w 2305"/>
                  <a:gd name="T37" fmla="*/ 33 h 1761"/>
                  <a:gd name="T38" fmla="*/ 974 w 2305"/>
                  <a:gd name="T39" fmla="*/ 60 h 1761"/>
                  <a:gd name="T40" fmla="*/ 1133 w 2305"/>
                  <a:gd name="T41" fmla="*/ 84 h 1761"/>
                  <a:gd name="T42" fmla="*/ 1260 w 2305"/>
                  <a:gd name="T43" fmla="*/ 82 h 1761"/>
                  <a:gd name="T44" fmla="*/ 1365 w 2305"/>
                  <a:gd name="T45" fmla="*/ 90 h 1761"/>
                  <a:gd name="T46" fmla="*/ 1427 w 2305"/>
                  <a:gd name="T47" fmla="*/ 119 h 1761"/>
                  <a:gd name="T48" fmla="*/ 1455 w 2305"/>
                  <a:gd name="T49" fmla="*/ 167 h 1761"/>
                  <a:gd name="T50" fmla="*/ 1584 w 2305"/>
                  <a:gd name="T51" fmla="*/ 217 h 1761"/>
                  <a:gd name="T52" fmla="*/ 1832 w 2305"/>
                  <a:gd name="T53" fmla="*/ 241 h 1761"/>
                  <a:gd name="T54" fmla="*/ 1926 w 2305"/>
                  <a:gd name="T55" fmla="*/ 243 h 1761"/>
                  <a:gd name="T56" fmla="*/ 1964 w 2305"/>
                  <a:gd name="T57" fmla="*/ 306 h 1761"/>
                  <a:gd name="T58" fmla="*/ 2054 w 2305"/>
                  <a:gd name="T59" fmla="*/ 314 h 1761"/>
                  <a:gd name="T60" fmla="*/ 2269 w 2305"/>
                  <a:gd name="T61" fmla="*/ 306 h 1761"/>
                  <a:gd name="T62" fmla="*/ 2300 w 2305"/>
                  <a:gd name="T63" fmla="*/ 333 h 1761"/>
                  <a:gd name="T64" fmla="*/ 2275 w 2305"/>
                  <a:gd name="T65" fmla="*/ 378 h 1761"/>
                  <a:gd name="T66" fmla="*/ 2202 w 2305"/>
                  <a:gd name="T67" fmla="*/ 483 h 1761"/>
                  <a:gd name="T68" fmla="*/ 2065 w 2305"/>
                  <a:gd name="T69" fmla="*/ 564 h 1761"/>
                  <a:gd name="T70" fmla="*/ 1832 w 2305"/>
                  <a:gd name="T71" fmla="*/ 651 h 1761"/>
                  <a:gd name="T72" fmla="*/ 1814 w 2305"/>
                  <a:gd name="T73" fmla="*/ 710 h 1761"/>
                  <a:gd name="T74" fmla="*/ 1705 w 2305"/>
                  <a:gd name="T75" fmla="*/ 823 h 1761"/>
                  <a:gd name="T76" fmla="*/ 1625 w 2305"/>
                  <a:gd name="T77" fmla="*/ 1039 h 1761"/>
                  <a:gd name="T78" fmla="*/ 1689 w 2305"/>
                  <a:gd name="T79" fmla="*/ 1135 h 1761"/>
                  <a:gd name="T80" fmla="*/ 1565 w 2305"/>
                  <a:gd name="T81" fmla="*/ 1240 h 1761"/>
                  <a:gd name="T82" fmla="*/ 1519 w 2305"/>
                  <a:gd name="T83" fmla="*/ 1378 h 1761"/>
                  <a:gd name="T84" fmla="*/ 1411 w 2305"/>
                  <a:gd name="T85" fmla="*/ 1415 h 1761"/>
                  <a:gd name="T86" fmla="*/ 1271 w 2305"/>
                  <a:gd name="T87" fmla="*/ 1569 h 1761"/>
                  <a:gd name="T88" fmla="*/ 1169 w 2305"/>
                  <a:gd name="T89" fmla="*/ 1586 h 1761"/>
                  <a:gd name="T90" fmla="*/ 874 w 2305"/>
                  <a:gd name="T91" fmla="*/ 1604 h 1761"/>
                  <a:gd name="T92" fmla="*/ 752 w 2305"/>
                  <a:gd name="T93" fmla="*/ 1647 h 1761"/>
                  <a:gd name="T94" fmla="*/ 618 w 2305"/>
                  <a:gd name="T95" fmla="*/ 1728 h 1761"/>
                  <a:gd name="T96" fmla="*/ 510 w 2305"/>
                  <a:gd name="T97" fmla="*/ 1726 h 1761"/>
                  <a:gd name="T98" fmla="*/ 456 w 2305"/>
                  <a:gd name="T99" fmla="*/ 1642 h 1761"/>
                  <a:gd name="T100" fmla="*/ 424 w 2305"/>
                  <a:gd name="T101" fmla="*/ 1593 h 1761"/>
                  <a:gd name="T102" fmla="*/ 366 w 2305"/>
                  <a:gd name="T103" fmla="*/ 1513 h 1761"/>
                  <a:gd name="T104" fmla="*/ 261 w 2305"/>
                  <a:gd name="T105" fmla="*/ 1496 h 1761"/>
                  <a:gd name="T106" fmla="*/ 247 w 2305"/>
                  <a:gd name="T107" fmla="*/ 1420 h 1761"/>
                  <a:gd name="T108" fmla="*/ 334 w 2305"/>
                  <a:gd name="T109" fmla="*/ 1302 h 1761"/>
                  <a:gd name="T110" fmla="*/ 355 w 2305"/>
                  <a:gd name="T111" fmla="*/ 1248 h 1761"/>
                  <a:gd name="T112" fmla="*/ 301 w 2305"/>
                  <a:gd name="T113" fmla="*/ 1194 h 1761"/>
                  <a:gd name="T114" fmla="*/ 367 w 2305"/>
                  <a:gd name="T115" fmla="*/ 1062 h 1761"/>
                  <a:gd name="T116" fmla="*/ 305 w 2305"/>
                  <a:gd name="T117" fmla="*/ 943 h 1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5" h="1761">
                    <a:moveTo>
                      <a:pt x="305" y="943"/>
                    </a:moveTo>
                    <a:lnTo>
                      <a:pt x="305" y="943"/>
                    </a:lnTo>
                    <a:lnTo>
                      <a:pt x="324" y="940"/>
                    </a:lnTo>
                    <a:lnTo>
                      <a:pt x="342" y="935"/>
                    </a:lnTo>
                    <a:lnTo>
                      <a:pt x="358" y="927"/>
                    </a:lnTo>
                    <a:lnTo>
                      <a:pt x="370" y="918"/>
                    </a:lnTo>
                    <a:lnTo>
                      <a:pt x="382" y="905"/>
                    </a:lnTo>
                    <a:lnTo>
                      <a:pt x="389" y="892"/>
                    </a:lnTo>
                    <a:lnTo>
                      <a:pt x="396" y="877"/>
                    </a:lnTo>
                    <a:lnTo>
                      <a:pt x="399" y="859"/>
                    </a:lnTo>
                    <a:lnTo>
                      <a:pt x="399" y="859"/>
                    </a:lnTo>
                    <a:lnTo>
                      <a:pt x="399" y="850"/>
                    </a:lnTo>
                    <a:lnTo>
                      <a:pt x="399" y="840"/>
                    </a:lnTo>
                    <a:lnTo>
                      <a:pt x="397" y="832"/>
                    </a:lnTo>
                    <a:lnTo>
                      <a:pt x="394" y="823"/>
                    </a:lnTo>
                    <a:lnTo>
                      <a:pt x="394" y="823"/>
                    </a:lnTo>
                    <a:lnTo>
                      <a:pt x="389" y="815"/>
                    </a:lnTo>
                    <a:lnTo>
                      <a:pt x="388" y="807"/>
                    </a:lnTo>
                    <a:lnTo>
                      <a:pt x="389" y="803"/>
                    </a:lnTo>
                    <a:lnTo>
                      <a:pt x="393" y="800"/>
                    </a:lnTo>
                    <a:lnTo>
                      <a:pt x="396" y="797"/>
                    </a:lnTo>
                    <a:lnTo>
                      <a:pt x="401" y="794"/>
                    </a:lnTo>
                    <a:lnTo>
                      <a:pt x="401" y="794"/>
                    </a:lnTo>
                    <a:lnTo>
                      <a:pt x="407" y="791"/>
                    </a:lnTo>
                    <a:lnTo>
                      <a:pt x="412" y="788"/>
                    </a:lnTo>
                    <a:lnTo>
                      <a:pt x="415" y="783"/>
                    </a:lnTo>
                    <a:lnTo>
                      <a:pt x="416" y="778"/>
                    </a:lnTo>
                    <a:lnTo>
                      <a:pt x="418" y="772"/>
                    </a:lnTo>
                    <a:lnTo>
                      <a:pt x="420" y="767"/>
                    </a:lnTo>
                    <a:lnTo>
                      <a:pt x="418" y="754"/>
                    </a:lnTo>
                    <a:lnTo>
                      <a:pt x="418" y="754"/>
                    </a:lnTo>
                    <a:lnTo>
                      <a:pt x="416" y="743"/>
                    </a:lnTo>
                    <a:lnTo>
                      <a:pt x="415" y="730"/>
                    </a:lnTo>
                    <a:lnTo>
                      <a:pt x="415" y="719"/>
                    </a:lnTo>
                    <a:lnTo>
                      <a:pt x="416" y="708"/>
                    </a:lnTo>
                    <a:lnTo>
                      <a:pt x="421" y="686"/>
                    </a:lnTo>
                    <a:lnTo>
                      <a:pt x="428" y="662"/>
                    </a:lnTo>
                    <a:lnTo>
                      <a:pt x="428" y="662"/>
                    </a:lnTo>
                    <a:lnTo>
                      <a:pt x="429" y="654"/>
                    </a:lnTo>
                    <a:lnTo>
                      <a:pt x="431" y="651"/>
                    </a:lnTo>
                    <a:lnTo>
                      <a:pt x="429" y="648"/>
                    </a:lnTo>
                    <a:lnTo>
                      <a:pt x="429" y="648"/>
                    </a:lnTo>
                    <a:lnTo>
                      <a:pt x="423" y="638"/>
                    </a:lnTo>
                    <a:lnTo>
                      <a:pt x="421" y="632"/>
                    </a:lnTo>
                    <a:lnTo>
                      <a:pt x="421" y="624"/>
                    </a:lnTo>
                    <a:lnTo>
                      <a:pt x="424" y="619"/>
                    </a:lnTo>
                    <a:lnTo>
                      <a:pt x="429" y="614"/>
                    </a:lnTo>
                    <a:lnTo>
                      <a:pt x="434" y="610"/>
                    </a:lnTo>
                    <a:lnTo>
                      <a:pt x="447" y="602"/>
                    </a:lnTo>
                    <a:lnTo>
                      <a:pt x="447" y="602"/>
                    </a:lnTo>
                    <a:lnTo>
                      <a:pt x="467" y="586"/>
                    </a:lnTo>
                    <a:lnTo>
                      <a:pt x="490" y="570"/>
                    </a:lnTo>
                    <a:lnTo>
                      <a:pt x="510" y="553"/>
                    </a:lnTo>
                    <a:lnTo>
                      <a:pt x="520" y="545"/>
                    </a:lnTo>
                    <a:lnTo>
                      <a:pt x="529" y="535"/>
                    </a:lnTo>
                    <a:lnTo>
                      <a:pt x="529" y="535"/>
                    </a:lnTo>
                    <a:lnTo>
                      <a:pt x="540" y="521"/>
                    </a:lnTo>
                    <a:lnTo>
                      <a:pt x="548" y="508"/>
                    </a:lnTo>
                    <a:lnTo>
                      <a:pt x="552" y="497"/>
                    </a:lnTo>
                    <a:lnTo>
                      <a:pt x="552" y="487"/>
                    </a:lnTo>
                    <a:lnTo>
                      <a:pt x="547" y="478"/>
                    </a:lnTo>
                    <a:lnTo>
                      <a:pt x="539" y="468"/>
                    </a:lnTo>
                    <a:lnTo>
                      <a:pt x="528" y="460"/>
                    </a:lnTo>
                    <a:lnTo>
                      <a:pt x="512" y="452"/>
                    </a:lnTo>
                    <a:lnTo>
                      <a:pt x="512" y="452"/>
                    </a:lnTo>
                    <a:lnTo>
                      <a:pt x="502" y="449"/>
                    </a:lnTo>
                    <a:lnTo>
                      <a:pt x="499" y="446"/>
                    </a:lnTo>
                    <a:lnTo>
                      <a:pt x="498" y="443"/>
                    </a:lnTo>
                    <a:lnTo>
                      <a:pt x="499" y="440"/>
                    </a:lnTo>
                    <a:lnTo>
                      <a:pt x="499" y="440"/>
                    </a:lnTo>
                    <a:lnTo>
                      <a:pt x="501" y="425"/>
                    </a:lnTo>
                    <a:lnTo>
                      <a:pt x="499" y="414"/>
                    </a:lnTo>
                    <a:lnTo>
                      <a:pt x="494" y="406"/>
                    </a:lnTo>
                    <a:lnTo>
                      <a:pt x="488" y="400"/>
                    </a:lnTo>
                    <a:lnTo>
                      <a:pt x="480" y="395"/>
                    </a:lnTo>
                    <a:lnTo>
                      <a:pt x="471" y="392"/>
                    </a:lnTo>
                    <a:lnTo>
                      <a:pt x="461" y="391"/>
                    </a:lnTo>
                    <a:lnTo>
                      <a:pt x="450" y="391"/>
                    </a:lnTo>
                    <a:lnTo>
                      <a:pt x="450" y="391"/>
                    </a:lnTo>
                    <a:lnTo>
                      <a:pt x="423" y="389"/>
                    </a:lnTo>
                    <a:lnTo>
                      <a:pt x="409" y="387"/>
                    </a:lnTo>
                    <a:lnTo>
                      <a:pt x="394" y="387"/>
                    </a:lnTo>
                    <a:lnTo>
                      <a:pt x="380" y="389"/>
                    </a:lnTo>
                    <a:lnTo>
                      <a:pt x="367" y="392"/>
                    </a:lnTo>
                    <a:lnTo>
                      <a:pt x="353" y="400"/>
                    </a:lnTo>
                    <a:lnTo>
                      <a:pt x="340" y="410"/>
                    </a:lnTo>
                    <a:lnTo>
                      <a:pt x="340" y="410"/>
                    </a:lnTo>
                    <a:lnTo>
                      <a:pt x="332" y="414"/>
                    </a:lnTo>
                    <a:lnTo>
                      <a:pt x="324" y="418"/>
                    </a:lnTo>
                    <a:lnTo>
                      <a:pt x="316" y="418"/>
                    </a:lnTo>
                    <a:lnTo>
                      <a:pt x="307" y="416"/>
                    </a:lnTo>
                    <a:lnTo>
                      <a:pt x="288" y="410"/>
                    </a:lnTo>
                    <a:lnTo>
                      <a:pt x="278" y="408"/>
                    </a:lnTo>
                    <a:lnTo>
                      <a:pt x="270" y="406"/>
                    </a:lnTo>
                    <a:lnTo>
                      <a:pt x="270" y="406"/>
                    </a:lnTo>
                    <a:lnTo>
                      <a:pt x="250" y="405"/>
                    </a:lnTo>
                    <a:lnTo>
                      <a:pt x="231" y="406"/>
                    </a:lnTo>
                    <a:lnTo>
                      <a:pt x="223" y="408"/>
                    </a:lnTo>
                    <a:lnTo>
                      <a:pt x="213" y="411"/>
                    </a:lnTo>
                    <a:lnTo>
                      <a:pt x="205" y="416"/>
                    </a:lnTo>
                    <a:lnTo>
                      <a:pt x="196" y="421"/>
                    </a:lnTo>
                    <a:lnTo>
                      <a:pt x="196" y="421"/>
                    </a:lnTo>
                    <a:lnTo>
                      <a:pt x="194" y="416"/>
                    </a:lnTo>
                    <a:lnTo>
                      <a:pt x="194" y="411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9" y="402"/>
                    </a:lnTo>
                    <a:lnTo>
                      <a:pt x="202" y="397"/>
                    </a:lnTo>
                    <a:lnTo>
                      <a:pt x="210" y="391"/>
                    </a:lnTo>
                    <a:lnTo>
                      <a:pt x="213" y="387"/>
                    </a:lnTo>
                    <a:lnTo>
                      <a:pt x="213" y="383"/>
                    </a:lnTo>
                    <a:lnTo>
                      <a:pt x="212" y="378"/>
                    </a:lnTo>
                    <a:lnTo>
                      <a:pt x="207" y="371"/>
                    </a:lnTo>
                    <a:lnTo>
                      <a:pt x="207" y="371"/>
                    </a:lnTo>
                    <a:lnTo>
                      <a:pt x="196" y="360"/>
                    </a:lnTo>
                    <a:lnTo>
                      <a:pt x="191" y="356"/>
                    </a:lnTo>
                    <a:lnTo>
                      <a:pt x="185" y="352"/>
                    </a:lnTo>
                    <a:lnTo>
                      <a:pt x="180" y="351"/>
                    </a:lnTo>
                    <a:lnTo>
                      <a:pt x="172" y="349"/>
                    </a:lnTo>
                    <a:lnTo>
                      <a:pt x="164" y="352"/>
                    </a:lnTo>
                    <a:lnTo>
                      <a:pt x="154" y="357"/>
                    </a:lnTo>
                    <a:lnTo>
                      <a:pt x="154" y="357"/>
                    </a:lnTo>
                    <a:lnTo>
                      <a:pt x="143" y="364"/>
                    </a:lnTo>
                    <a:lnTo>
                      <a:pt x="131" y="368"/>
                    </a:lnTo>
                    <a:lnTo>
                      <a:pt x="105" y="375"/>
                    </a:lnTo>
                    <a:lnTo>
                      <a:pt x="78" y="383"/>
                    </a:lnTo>
                    <a:lnTo>
                      <a:pt x="65" y="387"/>
                    </a:lnTo>
                    <a:lnTo>
                      <a:pt x="53" y="394"/>
                    </a:lnTo>
                    <a:lnTo>
                      <a:pt x="53" y="394"/>
                    </a:lnTo>
                    <a:lnTo>
                      <a:pt x="51" y="386"/>
                    </a:lnTo>
                    <a:lnTo>
                      <a:pt x="53" y="378"/>
                    </a:lnTo>
                    <a:lnTo>
                      <a:pt x="56" y="370"/>
                    </a:lnTo>
                    <a:lnTo>
                      <a:pt x="59" y="365"/>
                    </a:lnTo>
                    <a:lnTo>
                      <a:pt x="70" y="354"/>
                    </a:lnTo>
                    <a:lnTo>
                      <a:pt x="78" y="341"/>
                    </a:lnTo>
                    <a:lnTo>
                      <a:pt x="78" y="341"/>
                    </a:lnTo>
                    <a:lnTo>
                      <a:pt x="70" y="338"/>
                    </a:lnTo>
                    <a:lnTo>
                      <a:pt x="61" y="335"/>
                    </a:lnTo>
                    <a:lnTo>
                      <a:pt x="59" y="333"/>
                    </a:lnTo>
                    <a:lnTo>
                      <a:pt x="57" y="330"/>
                    </a:lnTo>
                    <a:lnTo>
                      <a:pt x="61" y="325"/>
                    </a:lnTo>
                    <a:lnTo>
                      <a:pt x="65" y="317"/>
                    </a:lnTo>
                    <a:lnTo>
                      <a:pt x="65" y="317"/>
                    </a:lnTo>
                    <a:lnTo>
                      <a:pt x="67" y="314"/>
                    </a:lnTo>
                    <a:lnTo>
                      <a:pt x="67" y="308"/>
                    </a:lnTo>
                    <a:lnTo>
                      <a:pt x="62" y="292"/>
                    </a:lnTo>
                    <a:lnTo>
                      <a:pt x="59" y="284"/>
                    </a:lnTo>
                    <a:lnTo>
                      <a:pt x="54" y="278"/>
                    </a:lnTo>
                    <a:lnTo>
                      <a:pt x="50" y="273"/>
                    </a:lnTo>
                    <a:lnTo>
                      <a:pt x="46" y="271"/>
                    </a:lnTo>
                    <a:lnTo>
                      <a:pt x="46" y="271"/>
                    </a:lnTo>
                    <a:lnTo>
                      <a:pt x="38" y="270"/>
                    </a:lnTo>
                    <a:lnTo>
                      <a:pt x="32" y="267"/>
                    </a:lnTo>
                    <a:lnTo>
                      <a:pt x="30" y="262"/>
                    </a:lnTo>
                    <a:lnTo>
                      <a:pt x="32" y="257"/>
                    </a:lnTo>
                    <a:lnTo>
                      <a:pt x="32" y="257"/>
                    </a:lnTo>
                    <a:lnTo>
                      <a:pt x="35" y="246"/>
                    </a:lnTo>
                    <a:lnTo>
                      <a:pt x="37" y="235"/>
                    </a:lnTo>
                    <a:lnTo>
                      <a:pt x="35" y="227"/>
                    </a:lnTo>
                    <a:lnTo>
                      <a:pt x="30" y="219"/>
                    </a:lnTo>
                    <a:lnTo>
                      <a:pt x="26" y="211"/>
                    </a:lnTo>
                    <a:lnTo>
                      <a:pt x="19" y="203"/>
                    </a:lnTo>
                    <a:lnTo>
                      <a:pt x="8" y="189"/>
                    </a:lnTo>
                    <a:lnTo>
                      <a:pt x="8" y="189"/>
                    </a:lnTo>
                    <a:lnTo>
                      <a:pt x="3" y="181"/>
                    </a:lnTo>
                    <a:lnTo>
                      <a:pt x="0" y="173"/>
                    </a:lnTo>
                    <a:lnTo>
                      <a:pt x="0" y="167"/>
                    </a:lnTo>
                    <a:lnTo>
                      <a:pt x="0" y="159"/>
                    </a:lnTo>
                    <a:lnTo>
                      <a:pt x="2" y="152"/>
                    </a:lnTo>
                    <a:lnTo>
                      <a:pt x="5" y="146"/>
                    </a:lnTo>
                    <a:lnTo>
                      <a:pt x="10" y="141"/>
                    </a:lnTo>
                    <a:lnTo>
                      <a:pt x="16" y="136"/>
                    </a:lnTo>
                    <a:lnTo>
                      <a:pt x="16" y="136"/>
                    </a:lnTo>
                    <a:lnTo>
                      <a:pt x="42" y="116"/>
                    </a:lnTo>
                    <a:lnTo>
                      <a:pt x="56" y="106"/>
                    </a:lnTo>
                    <a:lnTo>
                      <a:pt x="70" y="98"/>
                    </a:lnTo>
                    <a:lnTo>
                      <a:pt x="84" y="90"/>
                    </a:lnTo>
                    <a:lnTo>
                      <a:pt x="100" y="86"/>
                    </a:lnTo>
                    <a:lnTo>
                      <a:pt x="118" y="82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46" y="84"/>
                    </a:lnTo>
                    <a:lnTo>
                      <a:pt x="158" y="8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3" y="76"/>
                    </a:lnTo>
                    <a:lnTo>
                      <a:pt x="186" y="74"/>
                    </a:lnTo>
                    <a:lnTo>
                      <a:pt x="186" y="71"/>
                    </a:lnTo>
                    <a:lnTo>
                      <a:pt x="188" y="67"/>
                    </a:lnTo>
                    <a:lnTo>
                      <a:pt x="188" y="67"/>
                    </a:lnTo>
                    <a:lnTo>
                      <a:pt x="189" y="52"/>
                    </a:lnTo>
                    <a:lnTo>
                      <a:pt x="194" y="40"/>
                    </a:lnTo>
                    <a:lnTo>
                      <a:pt x="200" y="28"/>
                    </a:lnTo>
                    <a:lnTo>
                      <a:pt x="210" y="19"/>
                    </a:lnTo>
                    <a:lnTo>
                      <a:pt x="220" y="11"/>
                    </a:lnTo>
                    <a:lnTo>
                      <a:pt x="232" y="6"/>
                    </a:lnTo>
                    <a:lnTo>
                      <a:pt x="245" y="3"/>
                    </a:lnTo>
                    <a:lnTo>
                      <a:pt x="258" y="1"/>
                    </a:lnTo>
                    <a:lnTo>
                      <a:pt x="258" y="1"/>
                    </a:lnTo>
                    <a:lnTo>
                      <a:pt x="262" y="3"/>
                    </a:lnTo>
                    <a:lnTo>
                      <a:pt x="266" y="5"/>
                    </a:lnTo>
                    <a:lnTo>
                      <a:pt x="267" y="5"/>
                    </a:lnTo>
                    <a:lnTo>
                      <a:pt x="267" y="5"/>
                    </a:lnTo>
                    <a:lnTo>
                      <a:pt x="288" y="0"/>
                    </a:lnTo>
                    <a:lnTo>
                      <a:pt x="308" y="0"/>
                    </a:lnTo>
                    <a:lnTo>
                      <a:pt x="328" y="1"/>
                    </a:lnTo>
                    <a:lnTo>
                      <a:pt x="347" y="6"/>
                    </a:lnTo>
                    <a:lnTo>
                      <a:pt x="364" y="13"/>
                    </a:lnTo>
                    <a:lnTo>
                      <a:pt x="382" y="20"/>
                    </a:lnTo>
                    <a:lnTo>
                      <a:pt x="416" y="38"/>
                    </a:lnTo>
                    <a:lnTo>
                      <a:pt x="416" y="38"/>
                    </a:lnTo>
                    <a:lnTo>
                      <a:pt x="423" y="41"/>
                    </a:lnTo>
                    <a:lnTo>
                      <a:pt x="426" y="41"/>
                    </a:lnTo>
                    <a:lnTo>
                      <a:pt x="431" y="41"/>
                    </a:lnTo>
                    <a:lnTo>
                      <a:pt x="434" y="40"/>
                    </a:lnTo>
                    <a:lnTo>
                      <a:pt x="442" y="36"/>
                    </a:lnTo>
                    <a:lnTo>
                      <a:pt x="448" y="33"/>
                    </a:lnTo>
                    <a:lnTo>
                      <a:pt x="448" y="33"/>
                    </a:lnTo>
                    <a:lnTo>
                      <a:pt x="459" y="30"/>
                    </a:lnTo>
                    <a:lnTo>
                      <a:pt x="471" y="28"/>
                    </a:lnTo>
                    <a:lnTo>
                      <a:pt x="493" y="30"/>
                    </a:lnTo>
                    <a:lnTo>
                      <a:pt x="515" y="33"/>
                    </a:lnTo>
                    <a:lnTo>
                      <a:pt x="525" y="33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77" y="30"/>
                    </a:lnTo>
                    <a:lnTo>
                      <a:pt x="617" y="30"/>
                    </a:lnTo>
                    <a:lnTo>
                      <a:pt x="656" y="33"/>
                    </a:lnTo>
                    <a:lnTo>
                      <a:pt x="696" y="38"/>
                    </a:lnTo>
                    <a:lnTo>
                      <a:pt x="734" y="46"/>
                    </a:lnTo>
                    <a:lnTo>
                      <a:pt x="774" y="54"/>
                    </a:lnTo>
                    <a:lnTo>
                      <a:pt x="852" y="68"/>
                    </a:lnTo>
                    <a:lnTo>
                      <a:pt x="852" y="68"/>
                    </a:lnTo>
                    <a:lnTo>
                      <a:pt x="868" y="71"/>
                    </a:lnTo>
                    <a:lnTo>
                      <a:pt x="884" y="71"/>
                    </a:lnTo>
                    <a:lnTo>
                      <a:pt x="898" y="71"/>
                    </a:lnTo>
                    <a:lnTo>
                      <a:pt x="914" y="71"/>
                    </a:lnTo>
                    <a:lnTo>
                      <a:pt x="944" y="67"/>
                    </a:lnTo>
                    <a:lnTo>
                      <a:pt x="974" y="60"/>
                    </a:lnTo>
                    <a:lnTo>
                      <a:pt x="974" y="60"/>
                    </a:lnTo>
                    <a:lnTo>
                      <a:pt x="993" y="55"/>
                    </a:lnTo>
                    <a:lnTo>
                      <a:pt x="1011" y="54"/>
                    </a:lnTo>
                    <a:lnTo>
                      <a:pt x="1030" y="52"/>
                    </a:lnTo>
                    <a:lnTo>
                      <a:pt x="1047" y="52"/>
                    </a:lnTo>
                    <a:lnTo>
                      <a:pt x="1065" y="55"/>
                    </a:lnTo>
                    <a:lnTo>
                      <a:pt x="1082" y="60"/>
                    </a:lnTo>
                    <a:lnTo>
                      <a:pt x="1100" y="67"/>
                    </a:lnTo>
                    <a:lnTo>
                      <a:pt x="1115" y="78"/>
                    </a:lnTo>
                    <a:lnTo>
                      <a:pt x="1115" y="78"/>
                    </a:lnTo>
                    <a:lnTo>
                      <a:pt x="1122" y="81"/>
                    </a:lnTo>
                    <a:lnTo>
                      <a:pt x="1128" y="84"/>
                    </a:lnTo>
                    <a:lnTo>
                      <a:pt x="1133" y="84"/>
                    </a:lnTo>
                    <a:lnTo>
                      <a:pt x="1136" y="84"/>
                    </a:lnTo>
                    <a:lnTo>
                      <a:pt x="1139" y="82"/>
                    </a:lnTo>
                    <a:lnTo>
                      <a:pt x="1139" y="82"/>
                    </a:lnTo>
                    <a:lnTo>
                      <a:pt x="1147" y="76"/>
                    </a:lnTo>
                    <a:lnTo>
                      <a:pt x="1155" y="71"/>
                    </a:lnTo>
                    <a:lnTo>
                      <a:pt x="1162" y="68"/>
                    </a:lnTo>
                    <a:lnTo>
                      <a:pt x="1169" y="67"/>
                    </a:lnTo>
                    <a:lnTo>
                      <a:pt x="1185" y="65"/>
                    </a:lnTo>
                    <a:lnTo>
                      <a:pt x="1200" y="67"/>
                    </a:lnTo>
                    <a:lnTo>
                      <a:pt x="1214" y="70"/>
                    </a:lnTo>
                    <a:lnTo>
                      <a:pt x="1230" y="74"/>
                    </a:lnTo>
                    <a:lnTo>
                      <a:pt x="1260" y="82"/>
                    </a:lnTo>
                    <a:lnTo>
                      <a:pt x="1260" y="82"/>
                    </a:lnTo>
                    <a:lnTo>
                      <a:pt x="1277" y="87"/>
                    </a:lnTo>
                    <a:lnTo>
                      <a:pt x="1297" y="89"/>
                    </a:lnTo>
                    <a:lnTo>
                      <a:pt x="1314" y="89"/>
                    </a:lnTo>
                    <a:lnTo>
                      <a:pt x="1324" y="89"/>
                    </a:lnTo>
                    <a:lnTo>
                      <a:pt x="1333" y="86"/>
                    </a:lnTo>
                    <a:lnTo>
                      <a:pt x="1333" y="86"/>
                    </a:lnTo>
                    <a:lnTo>
                      <a:pt x="1343" y="82"/>
                    </a:lnTo>
                    <a:lnTo>
                      <a:pt x="1352" y="84"/>
                    </a:lnTo>
                    <a:lnTo>
                      <a:pt x="1357" y="84"/>
                    </a:lnTo>
                    <a:lnTo>
                      <a:pt x="1362" y="87"/>
                    </a:lnTo>
                    <a:lnTo>
                      <a:pt x="1365" y="90"/>
                    </a:lnTo>
                    <a:lnTo>
                      <a:pt x="1370" y="97"/>
                    </a:lnTo>
                    <a:lnTo>
                      <a:pt x="1370" y="97"/>
                    </a:lnTo>
                    <a:lnTo>
                      <a:pt x="1374" y="103"/>
                    </a:lnTo>
                    <a:lnTo>
                      <a:pt x="1382" y="108"/>
                    </a:lnTo>
                    <a:lnTo>
                      <a:pt x="1390" y="109"/>
                    </a:lnTo>
                    <a:lnTo>
                      <a:pt x="1400" y="109"/>
                    </a:lnTo>
                    <a:lnTo>
                      <a:pt x="1400" y="109"/>
                    </a:lnTo>
                    <a:lnTo>
                      <a:pt x="1406" y="109"/>
                    </a:lnTo>
                    <a:lnTo>
                      <a:pt x="1414" y="109"/>
                    </a:lnTo>
                    <a:lnTo>
                      <a:pt x="1419" y="113"/>
                    </a:lnTo>
                    <a:lnTo>
                      <a:pt x="1424" y="114"/>
                    </a:lnTo>
                    <a:lnTo>
                      <a:pt x="1427" y="119"/>
                    </a:lnTo>
                    <a:lnTo>
                      <a:pt x="1428" y="124"/>
                    </a:lnTo>
                    <a:lnTo>
                      <a:pt x="1428" y="132"/>
                    </a:lnTo>
                    <a:lnTo>
                      <a:pt x="1428" y="138"/>
                    </a:lnTo>
                    <a:lnTo>
                      <a:pt x="1428" y="138"/>
                    </a:lnTo>
                    <a:lnTo>
                      <a:pt x="1428" y="146"/>
                    </a:lnTo>
                    <a:lnTo>
                      <a:pt x="1428" y="151"/>
                    </a:lnTo>
                    <a:lnTo>
                      <a:pt x="1432" y="155"/>
                    </a:lnTo>
                    <a:lnTo>
                      <a:pt x="1435" y="160"/>
                    </a:lnTo>
                    <a:lnTo>
                      <a:pt x="1438" y="163"/>
                    </a:lnTo>
                    <a:lnTo>
                      <a:pt x="1443" y="165"/>
                    </a:lnTo>
                    <a:lnTo>
                      <a:pt x="1455" y="167"/>
                    </a:lnTo>
                    <a:lnTo>
                      <a:pt x="1455" y="167"/>
                    </a:lnTo>
                    <a:lnTo>
                      <a:pt x="1487" y="171"/>
                    </a:lnTo>
                    <a:lnTo>
                      <a:pt x="1501" y="173"/>
                    </a:lnTo>
                    <a:lnTo>
                      <a:pt x="1516" y="178"/>
                    </a:lnTo>
                    <a:lnTo>
                      <a:pt x="1530" y="182"/>
                    </a:lnTo>
                    <a:lnTo>
                      <a:pt x="1544" y="189"/>
                    </a:lnTo>
                    <a:lnTo>
                      <a:pt x="1557" y="197"/>
                    </a:lnTo>
                    <a:lnTo>
                      <a:pt x="1568" y="208"/>
                    </a:lnTo>
                    <a:lnTo>
                      <a:pt x="1568" y="208"/>
                    </a:lnTo>
                    <a:lnTo>
                      <a:pt x="1576" y="214"/>
                    </a:lnTo>
                    <a:lnTo>
                      <a:pt x="1581" y="216"/>
                    </a:lnTo>
                    <a:lnTo>
                      <a:pt x="1584" y="217"/>
                    </a:lnTo>
                    <a:lnTo>
                      <a:pt x="1584" y="217"/>
                    </a:lnTo>
                    <a:lnTo>
                      <a:pt x="1614" y="222"/>
                    </a:lnTo>
                    <a:lnTo>
                      <a:pt x="1643" y="230"/>
                    </a:lnTo>
                    <a:lnTo>
                      <a:pt x="1700" y="243"/>
                    </a:lnTo>
                    <a:lnTo>
                      <a:pt x="1729" y="249"/>
                    </a:lnTo>
                    <a:lnTo>
                      <a:pt x="1759" y="252"/>
                    </a:lnTo>
                    <a:lnTo>
                      <a:pt x="1789" y="252"/>
                    </a:lnTo>
                    <a:lnTo>
                      <a:pt x="1803" y="251"/>
                    </a:lnTo>
                    <a:lnTo>
                      <a:pt x="1819" y="249"/>
                    </a:lnTo>
                    <a:lnTo>
                      <a:pt x="1819" y="249"/>
                    </a:lnTo>
                    <a:lnTo>
                      <a:pt x="1827" y="246"/>
                    </a:lnTo>
                    <a:lnTo>
                      <a:pt x="1830" y="243"/>
                    </a:lnTo>
                    <a:lnTo>
                      <a:pt x="1832" y="241"/>
                    </a:lnTo>
                    <a:lnTo>
                      <a:pt x="1832" y="241"/>
                    </a:lnTo>
                    <a:lnTo>
                      <a:pt x="1833" y="230"/>
                    </a:lnTo>
                    <a:lnTo>
                      <a:pt x="1838" y="222"/>
                    </a:lnTo>
                    <a:lnTo>
                      <a:pt x="1843" y="219"/>
                    </a:lnTo>
                    <a:lnTo>
                      <a:pt x="1849" y="217"/>
                    </a:lnTo>
                    <a:lnTo>
                      <a:pt x="1856" y="219"/>
                    </a:lnTo>
                    <a:lnTo>
                      <a:pt x="1864" y="221"/>
                    </a:lnTo>
                    <a:lnTo>
                      <a:pt x="1878" y="225"/>
                    </a:lnTo>
                    <a:lnTo>
                      <a:pt x="1878" y="225"/>
                    </a:lnTo>
                    <a:lnTo>
                      <a:pt x="1916" y="240"/>
                    </a:lnTo>
                    <a:lnTo>
                      <a:pt x="1916" y="240"/>
                    </a:lnTo>
                    <a:lnTo>
                      <a:pt x="1926" y="243"/>
                    </a:lnTo>
                    <a:lnTo>
                      <a:pt x="1932" y="246"/>
                    </a:lnTo>
                    <a:lnTo>
                      <a:pt x="1938" y="251"/>
                    </a:lnTo>
                    <a:lnTo>
                      <a:pt x="1945" y="256"/>
                    </a:lnTo>
                    <a:lnTo>
                      <a:pt x="1949" y="262"/>
                    </a:lnTo>
                    <a:lnTo>
                      <a:pt x="1953" y="270"/>
                    </a:lnTo>
                    <a:lnTo>
                      <a:pt x="1954" y="278"/>
                    </a:lnTo>
                    <a:lnTo>
                      <a:pt x="1956" y="287"/>
                    </a:lnTo>
                    <a:lnTo>
                      <a:pt x="1956" y="287"/>
                    </a:lnTo>
                    <a:lnTo>
                      <a:pt x="1956" y="294"/>
                    </a:lnTo>
                    <a:lnTo>
                      <a:pt x="1957" y="300"/>
                    </a:lnTo>
                    <a:lnTo>
                      <a:pt x="1961" y="303"/>
                    </a:lnTo>
                    <a:lnTo>
                      <a:pt x="1964" y="306"/>
                    </a:lnTo>
                    <a:lnTo>
                      <a:pt x="1968" y="308"/>
                    </a:lnTo>
                    <a:lnTo>
                      <a:pt x="1972" y="308"/>
                    </a:lnTo>
                    <a:lnTo>
                      <a:pt x="1983" y="305"/>
                    </a:lnTo>
                    <a:lnTo>
                      <a:pt x="1983" y="305"/>
                    </a:lnTo>
                    <a:lnTo>
                      <a:pt x="1992" y="300"/>
                    </a:lnTo>
                    <a:lnTo>
                      <a:pt x="2002" y="298"/>
                    </a:lnTo>
                    <a:lnTo>
                      <a:pt x="2011" y="297"/>
                    </a:lnTo>
                    <a:lnTo>
                      <a:pt x="2019" y="297"/>
                    </a:lnTo>
                    <a:lnTo>
                      <a:pt x="2029" y="300"/>
                    </a:lnTo>
                    <a:lnTo>
                      <a:pt x="2037" y="303"/>
                    </a:lnTo>
                    <a:lnTo>
                      <a:pt x="2046" y="308"/>
                    </a:lnTo>
                    <a:lnTo>
                      <a:pt x="2054" y="314"/>
                    </a:lnTo>
                    <a:lnTo>
                      <a:pt x="2054" y="314"/>
                    </a:lnTo>
                    <a:lnTo>
                      <a:pt x="2061" y="317"/>
                    </a:lnTo>
                    <a:lnTo>
                      <a:pt x="2069" y="319"/>
                    </a:lnTo>
                    <a:lnTo>
                      <a:pt x="2084" y="319"/>
                    </a:lnTo>
                    <a:lnTo>
                      <a:pt x="2084" y="319"/>
                    </a:lnTo>
                    <a:lnTo>
                      <a:pt x="2107" y="321"/>
                    </a:lnTo>
                    <a:lnTo>
                      <a:pt x="2127" y="321"/>
                    </a:lnTo>
                    <a:lnTo>
                      <a:pt x="2170" y="317"/>
                    </a:lnTo>
                    <a:lnTo>
                      <a:pt x="2212" y="313"/>
                    </a:lnTo>
                    <a:lnTo>
                      <a:pt x="2254" y="306"/>
                    </a:lnTo>
                    <a:lnTo>
                      <a:pt x="2254" y="306"/>
                    </a:lnTo>
                    <a:lnTo>
                      <a:pt x="2269" y="306"/>
                    </a:lnTo>
                    <a:lnTo>
                      <a:pt x="2275" y="306"/>
                    </a:lnTo>
                    <a:lnTo>
                      <a:pt x="2281" y="308"/>
                    </a:lnTo>
                    <a:lnTo>
                      <a:pt x="2281" y="308"/>
                    </a:lnTo>
                    <a:lnTo>
                      <a:pt x="2289" y="310"/>
                    </a:lnTo>
                    <a:lnTo>
                      <a:pt x="2296" y="311"/>
                    </a:lnTo>
                    <a:lnTo>
                      <a:pt x="2299" y="313"/>
                    </a:lnTo>
                    <a:lnTo>
                      <a:pt x="2302" y="314"/>
                    </a:lnTo>
                    <a:lnTo>
                      <a:pt x="2304" y="317"/>
                    </a:lnTo>
                    <a:lnTo>
                      <a:pt x="2305" y="322"/>
                    </a:lnTo>
                    <a:lnTo>
                      <a:pt x="2305" y="322"/>
                    </a:lnTo>
                    <a:lnTo>
                      <a:pt x="2304" y="329"/>
                    </a:lnTo>
                    <a:lnTo>
                      <a:pt x="2300" y="333"/>
                    </a:lnTo>
                    <a:lnTo>
                      <a:pt x="2294" y="337"/>
                    </a:lnTo>
                    <a:lnTo>
                      <a:pt x="2289" y="340"/>
                    </a:lnTo>
                    <a:lnTo>
                      <a:pt x="2289" y="340"/>
                    </a:lnTo>
                    <a:lnTo>
                      <a:pt x="2285" y="343"/>
                    </a:lnTo>
                    <a:lnTo>
                      <a:pt x="2280" y="348"/>
                    </a:lnTo>
                    <a:lnTo>
                      <a:pt x="2277" y="352"/>
                    </a:lnTo>
                    <a:lnTo>
                      <a:pt x="2275" y="357"/>
                    </a:lnTo>
                    <a:lnTo>
                      <a:pt x="2273" y="362"/>
                    </a:lnTo>
                    <a:lnTo>
                      <a:pt x="2273" y="367"/>
                    </a:lnTo>
                    <a:lnTo>
                      <a:pt x="2273" y="373"/>
                    </a:lnTo>
                    <a:lnTo>
                      <a:pt x="2275" y="378"/>
                    </a:lnTo>
                    <a:lnTo>
                      <a:pt x="2275" y="378"/>
                    </a:lnTo>
                    <a:lnTo>
                      <a:pt x="2280" y="391"/>
                    </a:lnTo>
                    <a:lnTo>
                      <a:pt x="2280" y="403"/>
                    </a:lnTo>
                    <a:lnTo>
                      <a:pt x="2280" y="414"/>
                    </a:lnTo>
                    <a:lnTo>
                      <a:pt x="2275" y="424"/>
                    </a:lnTo>
                    <a:lnTo>
                      <a:pt x="2270" y="433"/>
                    </a:lnTo>
                    <a:lnTo>
                      <a:pt x="2264" y="441"/>
                    </a:lnTo>
                    <a:lnTo>
                      <a:pt x="2254" y="449"/>
                    </a:lnTo>
                    <a:lnTo>
                      <a:pt x="2245" y="457"/>
                    </a:lnTo>
                    <a:lnTo>
                      <a:pt x="2245" y="457"/>
                    </a:lnTo>
                    <a:lnTo>
                      <a:pt x="2232" y="465"/>
                    </a:lnTo>
                    <a:lnTo>
                      <a:pt x="2218" y="475"/>
                    </a:lnTo>
                    <a:lnTo>
                      <a:pt x="2202" y="483"/>
                    </a:lnTo>
                    <a:lnTo>
                      <a:pt x="2188" y="489"/>
                    </a:lnTo>
                    <a:lnTo>
                      <a:pt x="2188" y="489"/>
                    </a:lnTo>
                    <a:lnTo>
                      <a:pt x="2162" y="499"/>
                    </a:lnTo>
                    <a:lnTo>
                      <a:pt x="2137" y="511"/>
                    </a:lnTo>
                    <a:lnTo>
                      <a:pt x="2126" y="518"/>
                    </a:lnTo>
                    <a:lnTo>
                      <a:pt x="2115" y="526"/>
                    </a:lnTo>
                    <a:lnTo>
                      <a:pt x="2105" y="535"/>
                    </a:lnTo>
                    <a:lnTo>
                      <a:pt x="2094" y="545"/>
                    </a:lnTo>
                    <a:lnTo>
                      <a:pt x="2094" y="545"/>
                    </a:lnTo>
                    <a:lnTo>
                      <a:pt x="2086" y="553"/>
                    </a:lnTo>
                    <a:lnTo>
                      <a:pt x="2076" y="559"/>
                    </a:lnTo>
                    <a:lnTo>
                      <a:pt x="2065" y="564"/>
                    </a:lnTo>
                    <a:lnTo>
                      <a:pt x="2054" y="567"/>
                    </a:lnTo>
                    <a:lnTo>
                      <a:pt x="2032" y="570"/>
                    </a:lnTo>
                    <a:lnTo>
                      <a:pt x="2010" y="573"/>
                    </a:lnTo>
                    <a:lnTo>
                      <a:pt x="2010" y="573"/>
                    </a:lnTo>
                    <a:lnTo>
                      <a:pt x="1984" y="576"/>
                    </a:lnTo>
                    <a:lnTo>
                      <a:pt x="1961" y="584"/>
                    </a:lnTo>
                    <a:lnTo>
                      <a:pt x="1938" y="592"/>
                    </a:lnTo>
                    <a:lnTo>
                      <a:pt x="1916" y="602"/>
                    </a:lnTo>
                    <a:lnTo>
                      <a:pt x="1895" y="613"/>
                    </a:lnTo>
                    <a:lnTo>
                      <a:pt x="1873" y="626"/>
                    </a:lnTo>
                    <a:lnTo>
                      <a:pt x="1832" y="651"/>
                    </a:lnTo>
                    <a:lnTo>
                      <a:pt x="1832" y="651"/>
                    </a:lnTo>
                    <a:lnTo>
                      <a:pt x="1827" y="656"/>
                    </a:lnTo>
                    <a:lnTo>
                      <a:pt x="1824" y="661"/>
                    </a:lnTo>
                    <a:lnTo>
                      <a:pt x="1824" y="665"/>
                    </a:lnTo>
                    <a:lnTo>
                      <a:pt x="1827" y="672"/>
                    </a:lnTo>
                    <a:lnTo>
                      <a:pt x="1827" y="672"/>
                    </a:lnTo>
                    <a:lnTo>
                      <a:pt x="1832" y="680"/>
                    </a:lnTo>
                    <a:lnTo>
                      <a:pt x="1833" y="684"/>
                    </a:lnTo>
                    <a:lnTo>
                      <a:pt x="1833" y="691"/>
                    </a:lnTo>
                    <a:lnTo>
                      <a:pt x="1832" y="695"/>
                    </a:lnTo>
                    <a:lnTo>
                      <a:pt x="1829" y="700"/>
                    </a:lnTo>
                    <a:lnTo>
                      <a:pt x="1824" y="703"/>
                    </a:lnTo>
                    <a:lnTo>
                      <a:pt x="1814" y="710"/>
                    </a:lnTo>
                    <a:lnTo>
                      <a:pt x="1814" y="710"/>
                    </a:lnTo>
                    <a:lnTo>
                      <a:pt x="1800" y="716"/>
                    </a:lnTo>
                    <a:lnTo>
                      <a:pt x="1789" y="722"/>
                    </a:lnTo>
                    <a:lnTo>
                      <a:pt x="1778" y="730"/>
                    </a:lnTo>
                    <a:lnTo>
                      <a:pt x="1768" y="740"/>
                    </a:lnTo>
                    <a:lnTo>
                      <a:pt x="1759" y="749"/>
                    </a:lnTo>
                    <a:lnTo>
                      <a:pt x="1751" y="761"/>
                    </a:lnTo>
                    <a:lnTo>
                      <a:pt x="1737" y="783"/>
                    </a:lnTo>
                    <a:lnTo>
                      <a:pt x="1737" y="783"/>
                    </a:lnTo>
                    <a:lnTo>
                      <a:pt x="1729" y="794"/>
                    </a:lnTo>
                    <a:lnTo>
                      <a:pt x="1722" y="805"/>
                    </a:lnTo>
                    <a:lnTo>
                      <a:pt x="1705" y="823"/>
                    </a:lnTo>
                    <a:lnTo>
                      <a:pt x="1668" y="857"/>
                    </a:lnTo>
                    <a:lnTo>
                      <a:pt x="1668" y="857"/>
                    </a:lnTo>
                    <a:lnTo>
                      <a:pt x="1659" y="867"/>
                    </a:lnTo>
                    <a:lnTo>
                      <a:pt x="1651" y="877"/>
                    </a:lnTo>
                    <a:lnTo>
                      <a:pt x="1644" y="888"/>
                    </a:lnTo>
                    <a:lnTo>
                      <a:pt x="1638" y="897"/>
                    </a:lnTo>
                    <a:lnTo>
                      <a:pt x="1629" y="919"/>
                    </a:lnTo>
                    <a:lnTo>
                      <a:pt x="1622" y="942"/>
                    </a:lnTo>
                    <a:lnTo>
                      <a:pt x="1619" y="965"/>
                    </a:lnTo>
                    <a:lnTo>
                      <a:pt x="1619" y="989"/>
                    </a:lnTo>
                    <a:lnTo>
                      <a:pt x="1621" y="1013"/>
                    </a:lnTo>
                    <a:lnTo>
                      <a:pt x="1625" y="1039"/>
                    </a:lnTo>
                    <a:lnTo>
                      <a:pt x="1625" y="1039"/>
                    </a:lnTo>
                    <a:lnTo>
                      <a:pt x="1627" y="1048"/>
                    </a:lnTo>
                    <a:lnTo>
                      <a:pt x="1632" y="1056"/>
                    </a:lnTo>
                    <a:lnTo>
                      <a:pt x="1636" y="1062"/>
                    </a:lnTo>
                    <a:lnTo>
                      <a:pt x="1641" y="1069"/>
                    </a:lnTo>
                    <a:lnTo>
                      <a:pt x="1654" y="1081"/>
                    </a:lnTo>
                    <a:lnTo>
                      <a:pt x="1667" y="1093"/>
                    </a:lnTo>
                    <a:lnTo>
                      <a:pt x="1667" y="1093"/>
                    </a:lnTo>
                    <a:lnTo>
                      <a:pt x="1678" y="1105"/>
                    </a:lnTo>
                    <a:lnTo>
                      <a:pt x="1684" y="1116"/>
                    </a:lnTo>
                    <a:lnTo>
                      <a:pt x="1689" y="1126"/>
                    </a:lnTo>
                    <a:lnTo>
                      <a:pt x="1689" y="1135"/>
                    </a:lnTo>
                    <a:lnTo>
                      <a:pt x="1687" y="1145"/>
                    </a:lnTo>
                    <a:lnTo>
                      <a:pt x="1681" y="1154"/>
                    </a:lnTo>
                    <a:lnTo>
                      <a:pt x="1671" y="1164"/>
                    </a:lnTo>
                    <a:lnTo>
                      <a:pt x="1659" y="1174"/>
                    </a:lnTo>
                    <a:lnTo>
                      <a:pt x="1659" y="1174"/>
                    </a:lnTo>
                    <a:lnTo>
                      <a:pt x="1638" y="1186"/>
                    </a:lnTo>
                    <a:lnTo>
                      <a:pt x="1617" y="1199"/>
                    </a:lnTo>
                    <a:lnTo>
                      <a:pt x="1597" y="1212"/>
                    </a:lnTo>
                    <a:lnTo>
                      <a:pt x="1587" y="1220"/>
                    </a:lnTo>
                    <a:lnTo>
                      <a:pt x="1578" y="1228"/>
                    </a:lnTo>
                    <a:lnTo>
                      <a:pt x="1578" y="1228"/>
                    </a:lnTo>
                    <a:lnTo>
                      <a:pt x="1565" y="1240"/>
                    </a:lnTo>
                    <a:lnTo>
                      <a:pt x="1555" y="1253"/>
                    </a:lnTo>
                    <a:lnTo>
                      <a:pt x="1546" y="1266"/>
                    </a:lnTo>
                    <a:lnTo>
                      <a:pt x="1538" y="1280"/>
                    </a:lnTo>
                    <a:lnTo>
                      <a:pt x="1524" y="1310"/>
                    </a:lnTo>
                    <a:lnTo>
                      <a:pt x="1511" y="1340"/>
                    </a:lnTo>
                    <a:lnTo>
                      <a:pt x="1511" y="1340"/>
                    </a:lnTo>
                    <a:lnTo>
                      <a:pt x="1508" y="1350"/>
                    </a:lnTo>
                    <a:lnTo>
                      <a:pt x="1506" y="1353"/>
                    </a:lnTo>
                    <a:lnTo>
                      <a:pt x="1508" y="1358"/>
                    </a:lnTo>
                    <a:lnTo>
                      <a:pt x="1508" y="1358"/>
                    </a:lnTo>
                    <a:lnTo>
                      <a:pt x="1516" y="1369"/>
                    </a:lnTo>
                    <a:lnTo>
                      <a:pt x="1519" y="1378"/>
                    </a:lnTo>
                    <a:lnTo>
                      <a:pt x="1517" y="1386"/>
                    </a:lnTo>
                    <a:lnTo>
                      <a:pt x="1514" y="1391"/>
                    </a:lnTo>
                    <a:lnTo>
                      <a:pt x="1508" y="1396"/>
                    </a:lnTo>
                    <a:lnTo>
                      <a:pt x="1500" y="1399"/>
                    </a:lnTo>
                    <a:lnTo>
                      <a:pt x="1484" y="1404"/>
                    </a:lnTo>
                    <a:lnTo>
                      <a:pt x="1484" y="1404"/>
                    </a:lnTo>
                    <a:lnTo>
                      <a:pt x="1471" y="1409"/>
                    </a:lnTo>
                    <a:lnTo>
                      <a:pt x="1459" y="1410"/>
                    </a:lnTo>
                    <a:lnTo>
                      <a:pt x="1432" y="1412"/>
                    </a:lnTo>
                    <a:lnTo>
                      <a:pt x="1432" y="1412"/>
                    </a:lnTo>
                    <a:lnTo>
                      <a:pt x="1420" y="1413"/>
                    </a:lnTo>
                    <a:lnTo>
                      <a:pt x="1411" y="1415"/>
                    </a:lnTo>
                    <a:lnTo>
                      <a:pt x="1390" y="1420"/>
                    </a:lnTo>
                    <a:lnTo>
                      <a:pt x="1371" y="1429"/>
                    </a:lnTo>
                    <a:lnTo>
                      <a:pt x="1352" y="1442"/>
                    </a:lnTo>
                    <a:lnTo>
                      <a:pt x="1335" y="1456"/>
                    </a:lnTo>
                    <a:lnTo>
                      <a:pt x="1320" y="1472"/>
                    </a:lnTo>
                    <a:lnTo>
                      <a:pt x="1309" y="1491"/>
                    </a:lnTo>
                    <a:lnTo>
                      <a:pt x="1300" y="1509"/>
                    </a:lnTo>
                    <a:lnTo>
                      <a:pt x="1300" y="1509"/>
                    </a:lnTo>
                    <a:lnTo>
                      <a:pt x="1290" y="1534"/>
                    </a:lnTo>
                    <a:lnTo>
                      <a:pt x="1277" y="1558"/>
                    </a:lnTo>
                    <a:lnTo>
                      <a:pt x="1277" y="1558"/>
                    </a:lnTo>
                    <a:lnTo>
                      <a:pt x="1271" y="1569"/>
                    </a:lnTo>
                    <a:lnTo>
                      <a:pt x="1263" y="1579"/>
                    </a:lnTo>
                    <a:lnTo>
                      <a:pt x="1257" y="1585"/>
                    </a:lnTo>
                    <a:lnTo>
                      <a:pt x="1249" y="1588"/>
                    </a:lnTo>
                    <a:lnTo>
                      <a:pt x="1241" y="1590"/>
                    </a:lnTo>
                    <a:lnTo>
                      <a:pt x="1231" y="1588"/>
                    </a:lnTo>
                    <a:lnTo>
                      <a:pt x="1222" y="1585"/>
                    </a:lnTo>
                    <a:lnTo>
                      <a:pt x="1208" y="1580"/>
                    </a:lnTo>
                    <a:lnTo>
                      <a:pt x="1208" y="1580"/>
                    </a:lnTo>
                    <a:lnTo>
                      <a:pt x="1198" y="1579"/>
                    </a:lnTo>
                    <a:lnTo>
                      <a:pt x="1187" y="1579"/>
                    </a:lnTo>
                    <a:lnTo>
                      <a:pt x="1179" y="1582"/>
                    </a:lnTo>
                    <a:lnTo>
                      <a:pt x="1169" y="1586"/>
                    </a:lnTo>
                    <a:lnTo>
                      <a:pt x="1169" y="1586"/>
                    </a:lnTo>
                    <a:lnTo>
                      <a:pt x="1158" y="1593"/>
                    </a:lnTo>
                    <a:lnTo>
                      <a:pt x="1146" y="1599"/>
                    </a:lnTo>
                    <a:lnTo>
                      <a:pt x="1133" y="1602"/>
                    </a:lnTo>
                    <a:lnTo>
                      <a:pt x="1120" y="1602"/>
                    </a:lnTo>
                    <a:lnTo>
                      <a:pt x="1120" y="1602"/>
                    </a:lnTo>
                    <a:lnTo>
                      <a:pt x="1085" y="1599"/>
                    </a:lnTo>
                    <a:lnTo>
                      <a:pt x="1050" y="1598"/>
                    </a:lnTo>
                    <a:lnTo>
                      <a:pt x="1014" y="1599"/>
                    </a:lnTo>
                    <a:lnTo>
                      <a:pt x="979" y="1601"/>
                    </a:lnTo>
                    <a:lnTo>
                      <a:pt x="909" y="1604"/>
                    </a:lnTo>
                    <a:lnTo>
                      <a:pt x="874" y="1604"/>
                    </a:lnTo>
                    <a:lnTo>
                      <a:pt x="839" y="1602"/>
                    </a:lnTo>
                    <a:lnTo>
                      <a:pt x="839" y="1602"/>
                    </a:lnTo>
                    <a:lnTo>
                      <a:pt x="828" y="1602"/>
                    </a:lnTo>
                    <a:lnTo>
                      <a:pt x="817" y="1604"/>
                    </a:lnTo>
                    <a:lnTo>
                      <a:pt x="806" y="1607"/>
                    </a:lnTo>
                    <a:lnTo>
                      <a:pt x="803" y="1610"/>
                    </a:lnTo>
                    <a:lnTo>
                      <a:pt x="798" y="1615"/>
                    </a:lnTo>
                    <a:lnTo>
                      <a:pt x="798" y="1615"/>
                    </a:lnTo>
                    <a:lnTo>
                      <a:pt x="788" y="1626"/>
                    </a:lnTo>
                    <a:lnTo>
                      <a:pt x="777" y="1634"/>
                    </a:lnTo>
                    <a:lnTo>
                      <a:pt x="764" y="1642"/>
                    </a:lnTo>
                    <a:lnTo>
                      <a:pt x="752" y="1647"/>
                    </a:lnTo>
                    <a:lnTo>
                      <a:pt x="739" y="1652"/>
                    </a:lnTo>
                    <a:lnTo>
                      <a:pt x="725" y="1655"/>
                    </a:lnTo>
                    <a:lnTo>
                      <a:pt x="698" y="1660"/>
                    </a:lnTo>
                    <a:lnTo>
                      <a:pt x="698" y="1660"/>
                    </a:lnTo>
                    <a:lnTo>
                      <a:pt x="690" y="1660"/>
                    </a:lnTo>
                    <a:lnTo>
                      <a:pt x="683" y="1663"/>
                    </a:lnTo>
                    <a:lnTo>
                      <a:pt x="672" y="1669"/>
                    </a:lnTo>
                    <a:lnTo>
                      <a:pt x="663" y="1677"/>
                    </a:lnTo>
                    <a:lnTo>
                      <a:pt x="653" y="1690"/>
                    </a:lnTo>
                    <a:lnTo>
                      <a:pt x="653" y="1690"/>
                    </a:lnTo>
                    <a:lnTo>
                      <a:pt x="637" y="1710"/>
                    </a:lnTo>
                    <a:lnTo>
                      <a:pt x="618" y="1728"/>
                    </a:lnTo>
                    <a:lnTo>
                      <a:pt x="598" y="1745"/>
                    </a:lnTo>
                    <a:lnTo>
                      <a:pt x="574" y="1758"/>
                    </a:lnTo>
                    <a:lnTo>
                      <a:pt x="574" y="1758"/>
                    </a:lnTo>
                    <a:lnTo>
                      <a:pt x="571" y="1761"/>
                    </a:lnTo>
                    <a:lnTo>
                      <a:pt x="566" y="1761"/>
                    </a:lnTo>
                    <a:lnTo>
                      <a:pt x="558" y="1761"/>
                    </a:lnTo>
                    <a:lnTo>
                      <a:pt x="550" y="1756"/>
                    </a:lnTo>
                    <a:lnTo>
                      <a:pt x="544" y="1750"/>
                    </a:lnTo>
                    <a:lnTo>
                      <a:pt x="544" y="1750"/>
                    </a:lnTo>
                    <a:lnTo>
                      <a:pt x="534" y="1741"/>
                    </a:lnTo>
                    <a:lnTo>
                      <a:pt x="523" y="1733"/>
                    </a:lnTo>
                    <a:lnTo>
                      <a:pt x="510" y="1726"/>
                    </a:lnTo>
                    <a:lnTo>
                      <a:pt x="496" y="1721"/>
                    </a:lnTo>
                    <a:lnTo>
                      <a:pt x="496" y="1721"/>
                    </a:lnTo>
                    <a:lnTo>
                      <a:pt x="486" y="1718"/>
                    </a:lnTo>
                    <a:lnTo>
                      <a:pt x="478" y="1712"/>
                    </a:lnTo>
                    <a:lnTo>
                      <a:pt x="472" y="1702"/>
                    </a:lnTo>
                    <a:lnTo>
                      <a:pt x="466" y="1693"/>
                    </a:lnTo>
                    <a:lnTo>
                      <a:pt x="461" y="1680"/>
                    </a:lnTo>
                    <a:lnTo>
                      <a:pt x="458" y="1669"/>
                    </a:lnTo>
                    <a:lnTo>
                      <a:pt x="456" y="1658"/>
                    </a:lnTo>
                    <a:lnTo>
                      <a:pt x="456" y="1647"/>
                    </a:lnTo>
                    <a:lnTo>
                      <a:pt x="456" y="1647"/>
                    </a:lnTo>
                    <a:lnTo>
                      <a:pt x="456" y="1642"/>
                    </a:lnTo>
                    <a:lnTo>
                      <a:pt x="456" y="1637"/>
                    </a:lnTo>
                    <a:lnTo>
                      <a:pt x="455" y="1634"/>
                    </a:lnTo>
                    <a:lnTo>
                      <a:pt x="451" y="1631"/>
                    </a:lnTo>
                    <a:lnTo>
                      <a:pt x="445" y="1626"/>
                    </a:lnTo>
                    <a:lnTo>
                      <a:pt x="439" y="1621"/>
                    </a:lnTo>
                    <a:lnTo>
                      <a:pt x="439" y="1621"/>
                    </a:lnTo>
                    <a:lnTo>
                      <a:pt x="432" y="1615"/>
                    </a:lnTo>
                    <a:lnTo>
                      <a:pt x="426" y="1609"/>
                    </a:lnTo>
                    <a:lnTo>
                      <a:pt x="424" y="1601"/>
                    </a:lnTo>
                    <a:lnTo>
                      <a:pt x="424" y="1598"/>
                    </a:lnTo>
                    <a:lnTo>
                      <a:pt x="424" y="1593"/>
                    </a:lnTo>
                    <a:lnTo>
                      <a:pt x="424" y="1593"/>
                    </a:lnTo>
                    <a:lnTo>
                      <a:pt x="428" y="1585"/>
                    </a:lnTo>
                    <a:lnTo>
                      <a:pt x="428" y="1579"/>
                    </a:lnTo>
                    <a:lnTo>
                      <a:pt x="426" y="1572"/>
                    </a:lnTo>
                    <a:lnTo>
                      <a:pt x="423" y="1566"/>
                    </a:lnTo>
                    <a:lnTo>
                      <a:pt x="420" y="1561"/>
                    </a:lnTo>
                    <a:lnTo>
                      <a:pt x="415" y="1556"/>
                    </a:lnTo>
                    <a:lnTo>
                      <a:pt x="404" y="1548"/>
                    </a:lnTo>
                    <a:lnTo>
                      <a:pt x="404" y="1548"/>
                    </a:lnTo>
                    <a:lnTo>
                      <a:pt x="393" y="1540"/>
                    </a:lnTo>
                    <a:lnTo>
                      <a:pt x="382" y="1532"/>
                    </a:lnTo>
                    <a:lnTo>
                      <a:pt x="372" y="1523"/>
                    </a:lnTo>
                    <a:lnTo>
                      <a:pt x="366" y="1513"/>
                    </a:lnTo>
                    <a:lnTo>
                      <a:pt x="366" y="1513"/>
                    </a:lnTo>
                    <a:lnTo>
                      <a:pt x="358" y="1501"/>
                    </a:lnTo>
                    <a:lnTo>
                      <a:pt x="348" y="1493"/>
                    </a:lnTo>
                    <a:lnTo>
                      <a:pt x="339" y="1488"/>
                    </a:lnTo>
                    <a:lnTo>
                      <a:pt x="329" y="1486"/>
                    </a:lnTo>
                    <a:lnTo>
                      <a:pt x="320" y="1485"/>
                    </a:lnTo>
                    <a:lnTo>
                      <a:pt x="308" y="1486"/>
                    </a:lnTo>
                    <a:lnTo>
                      <a:pt x="286" y="1490"/>
                    </a:lnTo>
                    <a:lnTo>
                      <a:pt x="286" y="1490"/>
                    </a:lnTo>
                    <a:lnTo>
                      <a:pt x="274" y="1493"/>
                    </a:lnTo>
                    <a:lnTo>
                      <a:pt x="267" y="1494"/>
                    </a:lnTo>
                    <a:lnTo>
                      <a:pt x="261" y="1496"/>
                    </a:lnTo>
                    <a:lnTo>
                      <a:pt x="256" y="1494"/>
                    </a:lnTo>
                    <a:lnTo>
                      <a:pt x="254" y="1493"/>
                    </a:lnTo>
                    <a:lnTo>
                      <a:pt x="253" y="1490"/>
                    </a:lnTo>
                    <a:lnTo>
                      <a:pt x="254" y="1482"/>
                    </a:lnTo>
                    <a:lnTo>
                      <a:pt x="258" y="1469"/>
                    </a:lnTo>
                    <a:lnTo>
                      <a:pt x="258" y="1469"/>
                    </a:lnTo>
                    <a:lnTo>
                      <a:pt x="258" y="1466"/>
                    </a:lnTo>
                    <a:lnTo>
                      <a:pt x="258" y="1466"/>
                    </a:lnTo>
                    <a:lnTo>
                      <a:pt x="251" y="1453"/>
                    </a:lnTo>
                    <a:lnTo>
                      <a:pt x="248" y="1442"/>
                    </a:lnTo>
                    <a:lnTo>
                      <a:pt x="247" y="1431"/>
                    </a:lnTo>
                    <a:lnTo>
                      <a:pt x="247" y="1420"/>
                    </a:lnTo>
                    <a:lnTo>
                      <a:pt x="248" y="1410"/>
                    </a:lnTo>
                    <a:lnTo>
                      <a:pt x="251" y="1401"/>
                    </a:lnTo>
                    <a:lnTo>
                      <a:pt x="254" y="1391"/>
                    </a:lnTo>
                    <a:lnTo>
                      <a:pt x="259" y="1382"/>
                    </a:lnTo>
                    <a:lnTo>
                      <a:pt x="270" y="1364"/>
                    </a:lnTo>
                    <a:lnTo>
                      <a:pt x="285" y="1348"/>
                    </a:lnTo>
                    <a:lnTo>
                      <a:pt x="297" y="1332"/>
                    </a:lnTo>
                    <a:lnTo>
                      <a:pt x="310" y="1315"/>
                    </a:lnTo>
                    <a:lnTo>
                      <a:pt x="310" y="1315"/>
                    </a:lnTo>
                    <a:lnTo>
                      <a:pt x="315" y="1310"/>
                    </a:lnTo>
                    <a:lnTo>
                      <a:pt x="320" y="1307"/>
                    </a:lnTo>
                    <a:lnTo>
                      <a:pt x="334" y="1302"/>
                    </a:lnTo>
                    <a:lnTo>
                      <a:pt x="334" y="1302"/>
                    </a:lnTo>
                    <a:lnTo>
                      <a:pt x="340" y="1301"/>
                    </a:lnTo>
                    <a:lnTo>
                      <a:pt x="347" y="1297"/>
                    </a:lnTo>
                    <a:lnTo>
                      <a:pt x="350" y="1293"/>
                    </a:lnTo>
                    <a:lnTo>
                      <a:pt x="353" y="1288"/>
                    </a:lnTo>
                    <a:lnTo>
                      <a:pt x="358" y="1275"/>
                    </a:lnTo>
                    <a:lnTo>
                      <a:pt x="361" y="1264"/>
                    </a:lnTo>
                    <a:lnTo>
                      <a:pt x="361" y="1264"/>
                    </a:lnTo>
                    <a:lnTo>
                      <a:pt x="361" y="1258"/>
                    </a:lnTo>
                    <a:lnTo>
                      <a:pt x="361" y="1253"/>
                    </a:lnTo>
                    <a:lnTo>
                      <a:pt x="358" y="1250"/>
                    </a:lnTo>
                    <a:lnTo>
                      <a:pt x="355" y="1248"/>
                    </a:lnTo>
                    <a:lnTo>
                      <a:pt x="347" y="1247"/>
                    </a:lnTo>
                    <a:lnTo>
                      <a:pt x="339" y="1245"/>
                    </a:lnTo>
                    <a:lnTo>
                      <a:pt x="339" y="1245"/>
                    </a:lnTo>
                    <a:lnTo>
                      <a:pt x="331" y="1240"/>
                    </a:lnTo>
                    <a:lnTo>
                      <a:pt x="323" y="1237"/>
                    </a:lnTo>
                    <a:lnTo>
                      <a:pt x="318" y="1232"/>
                    </a:lnTo>
                    <a:lnTo>
                      <a:pt x="312" y="1228"/>
                    </a:lnTo>
                    <a:lnTo>
                      <a:pt x="308" y="1221"/>
                    </a:lnTo>
                    <a:lnTo>
                      <a:pt x="305" y="1215"/>
                    </a:lnTo>
                    <a:lnTo>
                      <a:pt x="302" y="1208"/>
                    </a:lnTo>
                    <a:lnTo>
                      <a:pt x="301" y="1202"/>
                    </a:lnTo>
                    <a:lnTo>
                      <a:pt x="301" y="1194"/>
                    </a:lnTo>
                    <a:lnTo>
                      <a:pt x="302" y="1186"/>
                    </a:lnTo>
                    <a:lnTo>
                      <a:pt x="305" y="1172"/>
                    </a:lnTo>
                    <a:lnTo>
                      <a:pt x="313" y="1156"/>
                    </a:lnTo>
                    <a:lnTo>
                      <a:pt x="326" y="1140"/>
                    </a:lnTo>
                    <a:lnTo>
                      <a:pt x="326" y="1140"/>
                    </a:lnTo>
                    <a:lnTo>
                      <a:pt x="345" y="1118"/>
                    </a:lnTo>
                    <a:lnTo>
                      <a:pt x="355" y="1105"/>
                    </a:lnTo>
                    <a:lnTo>
                      <a:pt x="362" y="1093"/>
                    </a:lnTo>
                    <a:lnTo>
                      <a:pt x="362" y="1093"/>
                    </a:lnTo>
                    <a:lnTo>
                      <a:pt x="366" y="1080"/>
                    </a:lnTo>
                    <a:lnTo>
                      <a:pt x="367" y="1069"/>
                    </a:lnTo>
                    <a:lnTo>
                      <a:pt x="367" y="1062"/>
                    </a:lnTo>
                    <a:lnTo>
                      <a:pt x="366" y="1058"/>
                    </a:lnTo>
                    <a:lnTo>
                      <a:pt x="362" y="1053"/>
                    </a:lnTo>
                    <a:lnTo>
                      <a:pt x="359" y="1048"/>
                    </a:lnTo>
                    <a:lnTo>
                      <a:pt x="359" y="1048"/>
                    </a:lnTo>
                    <a:lnTo>
                      <a:pt x="339" y="1026"/>
                    </a:lnTo>
                    <a:lnTo>
                      <a:pt x="331" y="1013"/>
                    </a:lnTo>
                    <a:lnTo>
                      <a:pt x="323" y="1000"/>
                    </a:lnTo>
                    <a:lnTo>
                      <a:pt x="316" y="988"/>
                    </a:lnTo>
                    <a:lnTo>
                      <a:pt x="310" y="973"/>
                    </a:lnTo>
                    <a:lnTo>
                      <a:pt x="307" y="959"/>
                    </a:lnTo>
                    <a:lnTo>
                      <a:pt x="305" y="943"/>
                    </a:lnTo>
                    <a:lnTo>
                      <a:pt x="305" y="943"/>
                    </a:lnTo>
                    <a:close/>
                    <a:moveTo>
                      <a:pt x="65" y="259"/>
                    </a:moveTo>
                    <a:lnTo>
                      <a:pt x="65" y="259"/>
                    </a:lnTo>
                    <a:lnTo>
                      <a:pt x="64" y="257"/>
                    </a:lnTo>
                    <a:lnTo>
                      <a:pt x="64" y="257"/>
                    </a:lnTo>
                    <a:lnTo>
                      <a:pt x="59" y="259"/>
                    </a:lnTo>
                    <a:lnTo>
                      <a:pt x="59" y="259"/>
                    </a:lnTo>
                    <a:lnTo>
                      <a:pt x="61" y="262"/>
                    </a:lnTo>
                    <a:lnTo>
                      <a:pt x="61" y="262"/>
                    </a:lnTo>
                    <a:lnTo>
                      <a:pt x="65" y="259"/>
                    </a:lnTo>
                    <a:lnTo>
                      <a:pt x="65" y="25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5" name="Freeform 7">
                <a:extLst>
                  <a:ext uri="{FF2B5EF4-FFF2-40B4-BE49-F238E27FC236}">
                    <a16:creationId xmlns:a16="http://schemas.microsoft.com/office/drawing/2014/main" id="{6704B689-B13F-8362-1530-CBA37D8B5B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0" y="1655"/>
                <a:ext cx="673" cy="943"/>
              </a:xfrm>
              <a:custGeom>
                <a:avLst/>
                <a:gdLst>
                  <a:gd name="T0" fmla="*/ 204 w 1347"/>
                  <a:gd name="T1" fmla="*/ 454 h 1885"/>
                  <a:gd name="T2" fmla="*/ 141 w 1347"/>
                  <a:gd name="T3" fmla="*/ 494 h 1885"/>
                  <a:gd name="T4" fmla="*/ 54 w 1347"/>
                  <a:gd name="T5" fmla="*/ 459 h 1885"/>
                  <a:gd name="T6" fmla="*/ 82 w 1347"/>
                  <a:gd name="T7" fmla="*/ 426 h 1885"/>
                  <a:gd name="T8" fmla="*/ 147 w 1347"/>
                  <a:gd name="T9" fmla="*/ 351 h 1885"/>
                  <a:gd name="T10" fmla="*/ 165 w 1347"/>
                  <a:gd name="T11" fmla="*/ 308 h 1885"/>
                  <a:gd name="T12" fmla="*/ 117 w 1347"/>
                  <a:gd name="T13" fmla="*/ 322 h 1885"/>
                  <a:gd name="T14" fmla="*/ 6 w 1347"/>
                  <a:gd name="T15" fmla="*/ 281 h 1885"/>
                  <a:gd name="T16" fmla="*/ 73 w 1347"/>
                  <a:gd name="T17" fmla="*/ 210 h 1885"/>
                  <a:gd name="T18" fmla="*/ 117 w 1347"/>
                  <a:gd name="T19" fmla="*/ 276 h 1885"/>
                  <a:gd name="T20" fmla="*/ 150 w 1347"/>
                  <a:gd name="T21" fmla="*/ 251 h 1885"/>
                  <a:gd name="T22" fmla="*/ 244 w 1347"/>
                  <a:gd name="T23" fmla="*/ 144 h 1885"/>
                  <a:gd name="T24" fmla="*/ 314 w 1347"/>
                  <a:gd name="T25" fmla="*/ 8 h 1885"/>
                  <a:gd name="T26" fmla="*/ 586 w 1347"/>
                  <a:gd name="T27" fmla="*/ 0 h 1885"/>
                  <a:gd name="T28" fmla="*/ 514 w 1347"/>
                  <a:gd name="T29" fmla="*/ 129 h 1885"/>
                  <a:gd name="T30" fmla="*/ 481 w 1347"/>
                  <a:gd name="T31" fmla="*/ 184 h 1885"/>
                  <a:gd name="T32" fmla="*/ 498 w 1347"/>
                  <a:gd name="T33" fmla="*/ 218 h 1885"/>
                  <a:gd name="T34" fmla="*/ 770 w 1347"/>
                  <a:gd name="T35" fmla="*/ 203 h 1885"/>
                  <a:gd name="T36" fmla="*/ 795 w 1347"/>
                  <a:gd name="T37" fmla="*/ 284 h 1885"/>
                  <a:gd name="T38" fmla="*/ 638 w 1347"/>
                  <a:gd name="T39" fmla="*/ 484 h 1885"/>
                  <a:gd name="T40" fmla="*/ 598 w 1347"/>
                  <a:gd name="T41" fmla="*/ 570 h 1885"/>
                  <a:gd name="T42" fmla="*/ 803 w 1347"/>
                  <a:gd name="T43" fmla="*/ 653 h 1885"/>
                  <a:gd name="T44" fmla="*/ 916 w 1347"/>
                  <a:gd name="T45" fmla="*/ 877 h 1885"/>
                  <a:gd name="T46" fmla="*/ 1037 w 1347"/>
                  <a:gd name="T47" fmla="*/ 1013 h 1885"/>
                  <a:gd name="T48" fmla="*/ 1104 w 1347"/>
                  <a:gd name="T49" fmla="*/ 1199 h 1885"/>
                  <a:gd name="T50" fmla="*/ 1158 w 1347"/>
                  <a:gd name="T51" fmla="*/ 1223 h 1885"/>
                  <a:gd name="T52" fmla="*/ 1343 w 1347"/>
                  <a:gd name="T53" fmla="*/ 1348 h 1885"/>
                  <a:gd name="T54" fmla="*/ 1256 w 1347"/>
                  <a:gd name="T55" fmla="*/ 1479 h 1885"/>
                  <a:gd name="T56" fmla="*/ 1193 w 1347"/>
                  <a:gd name="T57" fmla="*/ 1531 h 1885"/>
                  <a:gd name="T58" fmla="*/ 1261 w 1347"/>
                  <a:gd name="T59" fmla="*/ 1583 h 1885"/>
                  <a:gd name="T60" fmla="*/ 1053 w 1347"/>
                  <a:gd name="T61" fmla="*/ 1714 h 1885"/>
                  <a:gd name="T62" fmla="*/ 792 w 1347"/>
                  <a:gd name="T63" fmla="*/ 1709 h 1885"/>
                  <a:gd name="T64" fmla="*/ 791 w 1347"/>
                  <a:gd name="T65" fmla="*/ 1753 h 1885"/>
                  <a:gd name="T66" fmla="*/ 691 w 1347"/>
                  <a:gd name="T67" fmla="*/ 1728 h 1885"/>
                  <a:gd name="T68" fmla="*/ 543 w 1347"/>
                  <a:gd name="T69" fmla="*/ 1730 h 1885"/>
                  <a:gd name="T70" fmla="*/ 398 w 1347"/>
                  <a:gd name="T71" fmla="*/ 1801 h 1885"/>
                  <a:gd name="T72" fmla="*/ 270 w 1347"/>
                  <a:gd name="T73" fmla="*/ 1803 h 1885"/>
                  <a:gd name="T74" fmla="*/ 100 w 1347"/>
                  <a:gd name="T75" fmla="*/ 1884 h 1885"/>
                  <a:gd name="T76" fmla="*/ 22 w 1347"/>
                  <a:gd name="T77" fmla="*/ 1842 h 1885"/>
                  <a:gd name="T78" fmla="*/ 197 w 1347"/>
                  <a:gd name="T79" fmla="*/ 1734 h 1885"/>
                  <a:gd name="T80" fmla="*/ 295 w 1347"/>
                  <a:gd name="T81" fmla="*/ 1622 h 1885"/>
                  <a:gd name="T82" fmla="*/ 505 w 1347"/>
                  <a:gd name="T83" fmla="*/ 1588 h 1885"/>
                  <a:gd name="T84" fmla="*/ 392 w 1347"/>
                  <a:gd name="T85" fmla="*/ 1558 h 1885"/>
                  <a:gd name="T86" fmla="*/ 285 w 1347"/>
                  <a:gd name="T87" fmla="*/ 1510 h 1885"/>
                  <a:gd name="T88" fmla="*/ 141 w 1347"/>
                  <a:gd name="T89" fmla="*/ 1499 h 1885"/>
                  <a:gd name="T90" fmla="*/ 284 w 1347"/>
                  <a:gd name="T91" fmla="*/ 1391 h 1885"/>
                  <a:gd name="T92" fmla="*/ 311 w 1347"/>
                  <a:gd name="T93" fmla="*/ 1245 h 1885"/>
                  <a:gd name="T94" fmla="*/ 309 w 1347"/>
                  <a:gd name="T95" fmla="*/ 1193 h 1885"/>
                  <a:gd name="T96" fmla="*/ 309 w 1347"/>
                  <a:gd name="T97" fmla="*/ 1129 h 1885"/>
                  <a:gd name="T98" fmla="*/ 479 w 1347"/>
                  <a:gd name="T99" fmla="*/ 1151 h 1885"/>
                  <a:gd name="T100" fmla="*/ 548 w 1347"/>
                  <a:gd name="T101" fmla="*/ 1029 h 1885"/>
                  <a:gd name="T102" fmla="*/ 527 w 1347"/>
                  <a:gd name="T103" fmla="*/ 989 h 1885"/>
                  <a:gd name="T104" fmla="*/ 521 w 1347"/>
                  <a:gd name="T105" fmla="*/ 810 h 1885"/>
                  <a:gd name="T106" fmla="*/ 370 w 1347"/>
                  <a:gd name="T107" fmla="*/ 829 h 1885"/>
                  <a:gd name="T108" fmla="*/ 251 w 1347"/>
                  <a:gd name="T109" fmla="*/ 837 h 1885"/>
                  <a:gd name="T110" fmla="*/ 225 w 1347"/>
                  <a:gd name="T111" fmla="*/ 789 h 1885"/>
                  <a:gd name="T112" fmla="*/ 279 w 1347"/>
                  <a:gd name="T113" fmla="*/ 645 h 1885"/>
                  <a:gd name="T114" fmla="*/ 195 w 1347"/>
                  <a:gd name="T115" fmla="*/ 575 h 1885"/>
                  <a:gd name="T116" fmla="*/ 227 w 1347"/>
                  <a:gd name="T117" fmla="*/ 684 h 1885"/>
                  <a:gd name="T118" fmla="*/ 152 w 1347"/>
                  <a:gd name="T119" fmla="*/ 700 h 1885"/>
                  <a:gd name="T120" fmla="*/ 131 w 1347"/>
                  <a:gd name="T121" fmla="*/ 657 h 1885"/>
                  <a:gd name="T122" fmla="*/ 1061 w 1347"/>
                  <a:gd name="T123" fmla="*/ 1086 h 1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7" h="1885">
                    <a:moveTo>
                      <a:pt x="139" y="565"/>
                    </a:moveTo>
                    <a:lnTo>
                      <a:pt x="139" y="565"/>
                    </a:lnTo>
                    <a:lnTo>
                      <a:pt x="146" y="562"/>
                    </a:lnTo>
                    <a:lnTo>
                      <a:pt x="150" y="557"/>
                    </a:lnTo>
                    <a:lnTo>
                      <a:pt x="157" y="546"/>
                    </a:lnTo>
                    <a:lnTo>
                      <a:pt x="162" y="535"/>
                    </a:lnTo>
                    <a:lnTo>
                      <a:pt x="163" y="524"/>
                    </a:lnTo>
                    <a:lnTo>
                      <a:pt x="163" y="524"/>
                    </a:lnTo>
                    <a:lnTo>
                      <a:pt x="165" y="515"/>
                    </a:lnTo>
                    <a:lnTo>
                      <a:pt x="166" y="507"/>
                    </a:lnTo>
                    <a:lnTo>
                      <a:pt x="170" y="499"/>
                    </a:lnTo>
                    <a:lnTo>
                      <a:pt x="173" y="491"/>
                    </a:lnTo>
                    <a:lnTo>
                      <a:pt x="177" y="486"/>
                    </a:lnTo>
                    <a:lnTo>
                      <a:pt x="184" y="480"/>
                    </a:lnTo>
                    <a:lnTo>
                      <a:pt x="197" y="470"/>
                    </a:lnTo>
                    <a:lnTo>
                      <a:pt x="197" y="470"/>
                    </a:lnTo>
                    <a:lnTo>
                      <a:pt x="203" y="465"/>
                    </a:lnTo>
                    <a:lnTo>
                      <a:pt x="206" y="459"/>
                    </a:lnTo>
                    <a:lnTo>
                      <a:pt x="204" y="454"/>
                    </a:lnTo>
                    <a:lnTo>
                      <a:pt x="203" y="448"/>
                    </a:lnTo>
                    <a:lnTo>
                      <a:pt x="203" y="448"/>
                    </a:lnTo>
                    <a:lnTo>
                      <a:pt x="200" y="445"/>
                    </a:lnTo>
                    <a:lnTo>
                      <a:pt x="198" y="441"/>
                    </a:lnTo>
                    <a:lnTo>
                      <a:pt x="195" y="441"/>
                    </a:lnTo>
                    <a:lnTo>
                      <a:pt x="192" y="443"/>
                    </a:lnTo>
                    <a:lnTo>
                      <a:pt x="187" y="446"/>
                    </a:lnTo>
                    <a:lnTo>
                      <a:pt x="182" y="449"/>
                    </a:lnTo>
                    <a:lnTo>
                      <a:pt x="182" y="449"/>
                    </a:lnTo>
                    <a:lnTo>
                      <a:pt x="171" y="454"/>
                    </a:lnTo>
                    <a:lnTo>
                      <a:pt x="158" y="461"/>
                    </a:lnTo>
                    <a:lnTo>
                      <a:pt x="154" y="464"/>
                    </a:lnTo>
                    <a:lnTo>
                      <a:pt x="150" y="470"/>
                    </a:lnTo>
                    <a:lnTo>
                      <a:pt x="149" y="476"/>
                    </a:lnTo>
                    <a:lnTo>
                      <a:pt x="150" y="486"/>
                    </a:lnTo>
                    <a:lnTo>
                      <a:pt x="150" y="486"/>
                    </a:lnTo>
                    <a:lnTo>
                      <a:pt x="149" y="488"/>
                    </a:lnTo>
                    <a:lnTo>
                      <a:pt x="147" y="491"/>
                    </a:lnTo>
                    <a:lnTo>
                      <a:pt x="141" y="494"/>
                    </a:lnTo>
                    <a:lnTo>
                      <a:pt x="141" y="494"/>
                    </a:lnTo>
                    <a:lnTo>
                      <a:pt x="120" y="499"/>
                    </a:lnTo>
                    <a:lnTo>
                      <a:pt x="100" y="505"/>
                    </a:lnTo>
                    <a:lnTo>
                      <a:pt x="77" y="511"/>
                    </a:lnTo>
                    <a:lnTo>
                      <a:pt x="66" y="513"/>
                    </a:lnTo>
                    <a:lnTo>
                      <a:pt x="55" y="515"/>
                    </a:lnTo>
                    <a:lnTo>
                      <a:pt x="55" y="515"/>
                    </a:lnTo>
                    <a:lnTo>
                      <a:pt x="58" y="500"/>
                    </a:lnTo>
                    <a:lnTo>
                      <a:pt x="62" y="494"/>
                    </a:lnTo>
                    <a:lnTo>
                      <a:pt x="65" y="488"/>
                    </a:lnTo>
                    <a:lnTo>
                      <a:pt x="65" y="488"/>
                    </a:lnTo>
                    <a:lnTo>
                      <a:pt x="69" y="480"/>
                    </a:lnTo>
                    <a:lnTo>
                      <a:pt x="71" y="475"/>
                    </a:lnTo>
                    <a:lnTo>
                      <a:pt x="71" y="472"/>
                    </a:lnTo>
                    <a:lnTo>
                      <a:pt x="69" y="468"/>
                    </a:lnTo>
                    <a:lnTo>
                      <a:pt x="68" y="465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4" y="459"/>
                    </a:lnTo>
                    <a:lnTo>
                      <a:pt x="49" y="457"/>
                    </a:lnTo>
                    <a:lnTo>
                      <a:pt x="47" y="454"/>
                    </a:lnTo>
                    <a:lnTo>
                      <a:pt x="47" y="448"/>
                    </a:lnTo>
                    <a:lnTo>
                      <a:pt x="47" y="448"/>
                    </a:lnTo>
                    <a:lnTo>
                      <a:pt x="49" y="445"/>
                    </a:lnTo>
                    <a:lnTo>
                      <a:pt x="52" y="441"/>
                    </a:lnTo>
                    <a:lnTo>
                      <a:pt x="62" y="438"/>
                    </a:lnTo>
                    <a:lnTo>
                      <a:pt x="62" y="438"/>
                    </a:lnTo>
                    <a:lnTo>
                      <a:pt x="77" y="435"/>
                    </a:lnTo>
                    <a:lnTo>
                      <a:pt x="95" y="432"/>
                    </a:lnTo>
                    <a:lnTo>
                      <a:pt x="112" y="429"/>
                    </a:lnTo>
                    <a:lnTo>
                      <a:pt x="122" y="427"/>
                    </a:lnTo>
                    <a:lnTo>
                      <a:pt x="130" y="422"/>
                    </a:lnTo>
                    <a:lnTo>
                      <a:pt x="130" y="422"/>
                    </a:lnTo>
                    <a:lnTo>
                      <a:pt x="123" y="421"/>
                    </a:lnTo>
                    <a:lnTo>
                      <a:pt x="117" y="419"/>
                    </a:lnTo>
                    <a:lnTo>
                      <a:pt x="104" y="421"/>
                    </a:lnTo>
                    <a:lnTo>
                      <a:pt x="93" y="422"/>
                    </a:lnTo>
                    <a:lnTo>
                      <a:pt x="82" y="426"/>
                    </a:lnTo>
                    <a:lnTo>
                      <a:pt x="82" y="426"/>
                    </a:lnTo>
                    <a:lnTo>
                      <a:pt x="73" y="426"/>
                    </a:lnTo>
                    <a:lnTo>
                      <a:pt x="69" y="424"/>
                    </a:lnTo>
                    <a:lnTo>
                      <a:pt x="66" y="421"/>
                    </a:lnTo>
                    <a:lnTo>
                      <a:pt x="66" y="421"/>
                    </a:lnTo>
                    <a:lnTo>
                      <a:pt x="66" y="414"/>
                    </a:lnTo>
                    <a:lnTo>
                      <a:pt x="68" y="411"/>
                    </a:lnTo>
                    <a:lnTo>
                      <a:pt x="73" y="408"/>
                    </a:lnTo>
                    <a:lnTo>
                      <a:pt x="76" y="408"/>
                    </a:lnTo>
                    <a:lnTo>
                      <a:pt x="76" y="408"/>
                    </a:lnTo>
                    <a:lnTo>
                      <a:pt x="90" y="407"/>
                    </a:lnTo>
                    <a:lnTo>
                      <a:pt x="103" y="405"/>
                    </a:lnTo>
                    <a:lnTo>
                      <a:pt x="114" y="400"/>
                    </a:lnTo>
                    <a:lnTo>
                      <a:pt x="123" y="392"/>
                    </a:lnTo>
                    <a:lnTo>
                      <a:pt x="130" y="384"/>
                    </a:lnTo>
                    <a:lnTo>
                      <a:pt x="136" y="375"/>
                    </a:lnTo>
                    <a:lnTo>
                      <a:pt x="143" y="364"/>
                    </a:lnTo>
                    <a:lnTo>
                      <a:pt x="147" y="351"/>
                    </a:lnTo>
                    <a:lnTo>
                      <a:pt x="147" y="351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62" y="337"/>
                    </a:lnTo>
                    <a:lnTo>
                      <a:pt x="162" y="337"/>
                    </a:lnTo>
                    <a:lnTo>
                      <a:pt x="168" y="337"/>
                    </a:lnTo>
                    <a:lnTo>
                      <a:pt x="173" y="335"/>
                    </a:lnTo>
                    <a:lnTo>
                      <a:pt x="176" y="332"/>
                    </a:lnTo>
                    <a:lnTo>
                      <a:pt x="177" y="329"/>
                    </a:lnTo>
                    <a:lnTo>
                      <a:pt x="177" y="319"/>
                    </a:lnTo>
                    <a:lnTo>
                      <a:pt x="179" y="311"/>
                    </a:lnTo>
                    <a:lnTo>
                      <a:pt x="179" y="311"/>
                    </a:lnTo>
                    <a:lnTo>
                      <a:pt x="181" y="303"/>
                    </a:lnTo>
                    <a:lnTo>
                      <a:pt x="179" y="300"/>
                    </a:lnTo>
                    <a:lnTo>
                      <a:pt x="174" y="300"/>
                    </a:lnTo>
                    <a:lnTo>
                      <a:pt x="174" y="300"/>
                    </a:lnTo>
                    <a:lnTo>
                      <a:pt x="170" y="300"/>
                    </a:lnTo>
                    <a:lnTo>
                      <a:pt x="166" y="303"/>
                    </a:lnTo>
                    <a:lnTo>
                      <a:pt x="166" y="305"/>
                    </a:lnTo>
                    <a:lnTo>
                      <a:pt x="165" y="308"/>
                    </a:lnTo>
                    <a:lnTo>
                      <a:pt x="165" y="316"/>
                    </a:lnTo>
                    <a:lnTo>
                      <a:pt x="165" y="319"/>
                    </a:lnTo>
                    <a:lnTo>
                      <a:pt x="163" y="322"/>
                    </a:lnTo>
                    <a:lnTo>
                      <a:pt x="163" y="322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44" y="340"/>
                    </a:lnTo>
                    <a:lnTo>
                      <a:pt x="136" y="345"/>
                    </a:lnTo>
                    <a:lnTo>
                      <a:pt x="136" y="345"/>
                    </a:lnTo>
                    <a:lnTo>
                      <a:pt x="127" y="349"/>
                    </a:lnTo>
                    <a:lnTo>
                      <a:pt x="120" y="353"/>
                    </a:lnTo>
                    <a:lnTo>
                      <a:pt x="114" y="353"/>
                    </a:lnTo>
                    <a:lnTo>
                      <a:pt x="111" y="351"/>
                    </a:lnTo>
                    <a:lnTo>
                      <a:pt x="109" y="348"/>
                    </a:lnTo>
                    <a:lnTo>
                      <a:pt x="108" y="341"/>
                    </a:lnTo>
                    <a:lnTo>
                      <a:pt x="109" y="326"/>
                    </a:lnTo>
                    <a:lnTo>
                      <a:pt x="109" y="326"/>
                    </a:lnTo>
                    <a:lnTo>
                      <a:pt x="117" y="322"/>
                    </a:lnTo>
                    <a:lnTo>
                      <a:pt x="117" y="322"/>
                    </a:lnTo>
                    <a:lnTo>
                      <a:pt x="114" y="319"/>
                    </a:lnTo>
                    <a:lnTo>
                      <a:pt x="114" y="319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90" y="324"/>
                    </a:lnTo>
                    <a:lnTo>
                      <a:pt x="73" y="324"/>
                    </a:lnTo>
                    <a:lnTo>
                      <a:pt x="65" y="324"/>
                    </a:lnTo>
                    <a:lnTo>
                      <a:pt x="58" y="321"/>
                    </a:lnTo>
                    <a:lnTo>
                      <a:pt x="54" y="316"/>
                    </a:lnTo>
                    <a:lnTo>
                      <a:pt x="50" y="310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2" y="297"/>
                    </a:lnTo>
                    <a:lnTo>
                      <a:pt x="38" y="292"/>
                    </a:lnTo>
                    <a:lnTo>
                      <a:pt x="33" y="289"/>
                    </a:lnTo>
                    <a:lnTo>
                      <a:pt x="23" y="286"/>
                    </a:lnTo>
                    <a:lnTo>
                      <a:pt x="11" y="284"/>
                    </a:lnTo>
                    <a:lnTo>
                      <a:pt x="11" y="284"/>
                    </a:lnTo>
                    <a:lnTo>
                      <a:pt x="6" y="281"/>
                    </a:lnTo>
                    <a:lnTo>
                      <a:pt x="3" y="278"/>
                    </a:lnTo>
                    <a:lnTo>
                      <a:pt x="1" y="272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" y="262"/>
                    </a:lnTo>
                    <a:lnTo>
                      <a:pt x="4" y="259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20" y="251"/>
                    </a:lnTo>
                    <a:lnTo>
                      <a:pt x="28" y="249"/>
                    </a:lnTo>
                    <a:lnTo>
                      <a:pt x="44" y="243"/>
                    </a:lnTo>
                    <a:lnTo>
                      <a:pt x="52" y="240"/>
                    </a:lnTo>
                    <a:lnTo>
                      <a:pt x="58" y="233"/>
                    </a:lnTo>
                    <a:lnTo>
                      <a:pt x="63" y="225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8" y="211"/>
                    </a:lnTo>
                    <a:lnTo>
                      <a:pt x="69" y="210"/>
                    </a:lnTo>
                    <a:lnTo>
                      <a:pt x="73" y="210"/>
                    </a:lnTo>
                    <a:lnTo>
                      <a:pt x="76" y="210"/>
                    </a:lnTo>
                    <a:lnTo>
                      <a:pt x="82" y="214"/>
                    </a:lnTo>
                    <a:lnTo>
                      <a:pt x="89" y="219"/>
                    </a:lnTo>
                    <a:lnTo>
                      <a:pt x="89" y="219"/>
                    </a:lnTo>
                    <a:lnTo>
                      <a:pt x="95" y="229"/>
                    </a:lnTo>
                    <a:lnTo>
                      <a:pt x="98" y="240"/>
                    </a:lnTo>
                    <a:lnTo>
                      <a:pt x="101" y="254"/>
                    </a:lnTo>
                    <a:lnTo>
                      <a:pt x="104" y="270"/>
                    </a:lnTo>
                    <a:lnTo>
                      <a:pt x="104" y="270"/>
                    </a:lnTo>
                    <a:lnTo>
                      <a:pt x="116" y="241"/>
                    </a:lnTo>
                    <a:lnTo>
                      <a:pt x="116" y="241"/>
                    </a:lnTo>
                    <a:lnTo>
                      <a:pt x="122" y="246"/>
                    </a:lnTo>
                    <a:lnTo>
                      <a:pt x="125" y="249"/>
                    </a:lnTo>
                    <a:lnTo>
                      <a:pt x="127" y="252"/>
                    </a:lnTo>
                    <a:lnTo>
                      <a:pt x="125" y="256"/>
                    </a:lnTo>
                    <a:lnTo>
                      <a:pt x="125" y="256"/>
                    </a:lnTo>
                    <a:lnTo>
                      <a:pt x="125" y="260"/>
                    </a:lnTo>
                    <a:lnTo>
                      <a:pt x="122" y="267"/>
                    </a:lnTo>
                    <a:lnTo>
                      <a:pt x="117" y="276"/>
                    </a:lnTo>
                    <a:lnTo>
                      <a:pt x="116" y="281"/>
                    </a:lnTo>
                    <a:lnTo>
                      <a:pt x="116" y="286"/>
                    </a:lnTo>
                    <a:lnTo>
                      <a:pt x="119" y="291"/>
                    </a:lnTo>
                    <a:lnTo>
                      <a:pt x="123" y="295"/>
                    </a:lnTo>
                    <a:lnTo>
                      <a:pt x="123" y="295"/>
                    </a:lnTo>
                    <a:lnTo>
                      <a:pt x="130" y="299"/>
                    </a:lnTo>
                    <a:lnTo>
                      <a:pt x="136" y="300"/>
                    </a:lnTo>
                    <a:lnTo>
                      <a:pt x="143" y="300"/>
                    </a:lnTo>
                    <a:lnTo>
                      <a:pt x="149" y="299"/>
                    </a:lnTo>
                    <a:lnTo>
                      <a:pt x="157" y="297"/>
                    </a:lnTo>
                    <a:lnTo>
                      <a:pt x="163" y="294"/>
                    </a:lnTo>
                    <a:lnTo>
                      <a:pt x="168" y="289"/>
                    </a:lnTo>
                    <a:lnTo>
                      <a:pt x="174" y="284"/>
                    </a:lnTo>
                    <a:lnTo>
                      <a:pt x="174" y="284"/>
                    </a:lnTo>
                    <a:lnTo>
                      <a:pt x="155" y="273"/>
                    </a:lnTo>
                    <a:lnTo>
                      <a:pt x="150" y="268"/>
                    </a:lnTo>
                    <a:lnTo>
                      <a:pt x="147" y="264"/>
                    </a:lnTo>
                    <a:lnTo>
                      <a:pt x="147" y="257"/>
                    </a:lnTo>
                    <a:lnTo>
                      <a:pt x="150" y="251"/>
                    </a:lnTo>
                    <a:lnTo>
                      <a:pt x="162" y="230"/>
                    </a:lnTo>
                    <a:lnTo>
                      <a:pt x="162" y="230"/>
                    </a:lnTo>
                    <a:lnTo>
                      <a:pt x="165" y="224"/>
                    </a:lnTo>
                    <a:lnTo>
                      <a:pt x="165" y="216"/>
                    </a:lnTo>
                    <a:lnTo>
                      <a:pt x="165" y="216"/>
                    </a:lnTo>
                    <a:lnTo>
                      <a:pt x="166" y="202"/>
                    </a:lnTo>
                    <a:lnTo>
                      <a:pt x="170" y="191"/>
                    </a:lnTo>
                    <a:lnTo>
                      <a:pt x="173" y="183"/>
                    </a:lnTo>
                    <a:lnTo>
                      <a:pt x="179" y="176"/>
                    </a:lnTo>
                    <a:lnTo>
                      <a:pt x="185" y="171"/>
                    </a:lnTo>
                    <a:lnTo>
                      <a:pt x="195" y="168"/>
                    </a:lnTo>
                    <a:lnTo>
                      <a:pt x="206" y="165"/>
                    </a:lnTo>
                    <a:lnTo>
                      <a:pt x="219" y="165"/>
                    </a:lnTo>
                    <a:lnTo>
                      <a:pt x="219" y="165"/>
                    </a:lnTo>
                    <a:lnTo>
                      <a:pt x="257" y="165"/>
                    </a:lnTo>
                    <a:lnTo>
                      <a:pt x="257" y="165"/>
                    </a:lnTo>
                    <a:lnTo>
                      <a:pt x="254" y="159"/>
                    </a:lnTo>
                    <a:lnTo>
                      <a:pt x="251" y="154"/>
                    </a:lnTo>
                    <a:lnTo>
                      <a:pt x="244" y="144"/>
                    </a:lnTo>
                    <a:lnTo>
                      <a:pt x="241" y="138"/>
                    </a:lnTo>
                    <a:lnTo>
                      <a:pt x="239" y="133"/>
                    </a:lnTo>
                    <a:lnTo>
                      <a:pt x="241" y="127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52" y="110"/>
                    </a:lnTo>
                    <a:lnTo>
                      <a:pt x="258" y="100"/>
                    </a:lnTo>
                    <a:lnTo>
                      <a:pt x="266" y="89"/>
                    </a:lnTo>
                    <a:lnTo>
                      <a:pt x="271" y="86"/>
                    </a:lnTo>
                    <a:lnTo>
                      <a:pt x="276" y="81"/>
                    </a:lnTo>
                    <a:lnTo>
                      <a:pt x="276" y="81"/>
                    </a:lnTo>
                    <a:lnTo>
                      <a:pt x="281" y="78"/>
                    </a:lnTo>
                    <a:lnTo>
                      <a:pt x="285" y="73"/>
                    </a:lnTo>
                    <a:lnTo>
                      <a:pt x="290" y="60"/>
                    </a:lnTo>
                    <a:lnTo>
                      <a:pt x="298" y="33"/>
                    </a:lnTo>
                    <a:lnTo>
                      <a:pt x="298" y="33"/>
                    </a:lnTo>
                    <a:lnTo>
                      <a:pt x="305" y="17"/>
                    </a:lnTo>
                    <a:lnTo>
                      <a:pt x="309" y="13"/>
                    </a:lnTo>
                    <a:lnTo>
                      <a:pt x="314" y="8"/>
                    </a:lnTo>
                    <a:lnTo>
                      <a:pt x="319" y="6"/>
                    </a:lnTo>
                    <a:lnTo>
                      <a:pt x="325" y="8"/>
                    </a:lnTo>
                    <a:lnTo>
                      <a:pt x="332" y="11"/>
                    </a:lnTo>
                    <a:lnTo>
                      <a:pt x="339" y="19"/>
                    </a:lnTo>
                    <a:lnTo>
                      <a:pt x="339" y="19"/>
                    </a:lnTo>
                    <a:lnTo>
                      <a:pt x="346" y="24"/>
                    </a:lnTo>
                    <a:lnTo>
                      <a:pt x="352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405" y="27"/>
                    </a:lnTo>
                    <a:lnTo>
                      <a:pt x="446" y="25"/>
                    </a:lnTo>
                    <a:lnTo>
                      <a:pt x="465" y="24"/>
                    </a:lnTo>
                    <a:lnTo>
                      <a:pt x="486" y="21"/>
                    </a:lnTo>
                    <a:lnTo>
                      <a:pt x="506" y="17"/>
                    </a:lnTo>
                    <a:lnTo>
                      <a:pt x="525" y="11"/>
                    </a:lnTo>
                    <a:lnTo>
                      <a:pt x="525" y="11"/>
                    </a:lnTo>
                    <a:lnTo>
                      <a:pt x="544" y="5"/>
                    </a:lnTo>
                    <a:lnTo>
                      <a:pt x="565" y="2"/>
                    </a:lnTo>
                    <a:lnTo>
                      <a:pt x="58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4" y="0"/>
                    </a:lnTo>
                    <a:lnTo>
                      <a:pt x="622" y="3"/>
                    </a:lnTo>
                    <a:lnTo>
                      <a:pt x="629" y="6"/>
                    </a:lnTo>
                    <a:lnTo>
                      <a:pt x="633" y="13"/>
                    </a:lnTo>
                    <a:lnTo>
                      <a:pt x="633" y="13"/>
                    </a:lnTo>
                    <a:lnTo>
                      <a:pt x="635" y="21"/>
                    </a:lnTo>
                    <a:lnTo>
                      <a:pt x="635" y="29"/>
                    </a:lnTo>
                    <a:lnTo>
                      <a:pt x="632" y="36"/>
                    </a:lnTo>
                    <a:lnTo>
                      <a:pt x="625" y="44"/>
                    </a:lnTo>
                    <a:lnTo>
                      <a:pt x="625" y="44"/>
                    </a:lnTo>
                    <a:lnTo>
                      <a:pt x="602" y="70"/>
                    </a:lnTo>
                    <a:lnTo>
                      <a:pt x="575" y="92"/>
                    </a:lnTo>
                    <a:lnTo>
                      <a:pt x="560" y="103"/>
                    </a:lnTo>
                    <a:lnTo>
                      <a:pt x="546" y="113"/>
                    </a:lnTo>
                    <a:lnTo>
                      <a:pt x="530" y="121"/>
                    </a:lnTo>
                    <a:lnTo>
                      <a:pt x="514" y="129"/>
                    </a:lnTo>
                    <a:lnTo>
                      <a:pt x="514" y="129"/>
                    </a:lnTo>
                    <a:lnTo>
                      <a:pt x="500" y="133"/>
                    </a:lnTo>
                    <a:lnTo>
                      <a:pt x="486" y="141"/>
                    </a:lnTo>
                    <a:lnTo>
                      <a:pt x="471" y="149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51" y="164"/>
                    </a:lnTo>
                    <a:lnTo>
                      <a:pt x="448" y="167"/>
                    </a:lnTo>
                    <a:lnTo>
                      <a:pt x="448" y="171"/>
                    </a:lnTo>
                    <a:lnTo>
                      <a:pt x="448" y="171"/>
                    </a:lnTo>
                    <a:lnTo>
                      <a:pt x="448" y="175"/>
                    </a:lnTo>
                    <a:lnTo>
                      <a:pt x="449" y="176"/>
                    </a:lnTo>
                    <a:lnTo>
                      <a:pt x="452" y="178"/>
                    </a:lnTo>
                    <a:lnTo>
                      <a:pt x="462" y="178"/>
                    </a:lnTo>
                    <a:lnTo>
                      <a:pt x="462" y="178"/>
                    </a:lnTo>
                    <a:lnTo>
                      <a:pt x="473" y="178"/>
                    </a:lnTo>
                    <a:lnTo>
                      <a:pt x="478" y="179"/>
                    </a:lnTo>
                    <a:lnTo>
                      <a:pt x="479" y="181"/>
                    </a:lnTo>
                    <a:lnTo>
                      <a:pt x="481" y="184"/>
                    </a:lnTo>
                    <a:lnTo>
                      <a:pt x="481" y="184"/>
                    </a:lnTo>
                    <a:lnTo>
                      <a:pt x="481" y="192"/>
                    </a:lnTo>
                    <a:lnTo>
                      <a:pt x="479" y="197"/>
                    </a:lnTo>
                    <a:lnTo>
                      <a:pt x="475" y="200"/>
                    </a:lnTo>
                    <a:lnTo>
                      <a:pt x="468" y="203"/>
                    </a:lnTo>
                    <a:lnTo>
                      <a:pt x="468" y="203"/>
                    </a:lnTo>
                    <a:lnTo>
                      <a:pt x="459" y="208"/>
                    </a:lnTo>
                    <a:lnTo>
                      <a:pt x="452" y="216"/>
                    </a:lnTo>
                    <a:lnTo>
                      <a:pt x="446" y="22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36" y="237"/>
                    </a:lnTo>
                    <a:lnTo>
                      <a:pt x="436" y="237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44" y="235"/>
                    </a:lnTo>
                    <a:lnTo>
                      <a:pt x="444" y="235"/>
                    </a:lnTo>
                    <a:lnTo>
                      <a:pt x="459" y="233"/>
                    </a:lnTo>
                    <a:lnTo>
                      <a:pt x="473" y="229"/>
                    </a:lnTo>
                    <a:lnTo>
                      <a:pt x="498" y="218"/>
                    </a:lnTo>
                    <a:lnTo>
                      <a:pt x="498" y="218"/>
                    </a:lnTo>
                    <a:lnTo>
                      <a:pt x="511" y="211"/>
                    </a:lnTo>
                    <a:lnTo>
                      <a:pt x="525" y="208"/>
                    </a:lnTo>
                    <a:lnTo>
                      <a:pt x="538" y="205"/>
                    </a:lnTo>
                    <a:lnTo>
                      <a:pt x="551" y="203"/>
                    </a:lnTo>
                    <a:lnTo>
                      <a:pt x="565" y="203"/>
                    </a:lnTo>
                    <a:lnTo>
                      <a:pt x="578" y="203"/>
                    </a:lnTo>
                    <a:lnTo>
                      <a:pt x="592" y="205"/>
                    </a:lnTo>
                    <a:lnTo>
                      <a:pt x="606" y="208"/>
                    </a:lnTo>
                    <a:lnTo>
                      <a:pt x="606" y="208"/>
                    </a:lnTo>
                    <a:lnTo>
                      <a:pt x="617" y="210"/>
                    </a:lnTo>
                    <a:lnTo>
                      <a:pt x="630" y="210"/>
                    </a:lnTo>
                    <a:lnTo>
                      <a:pt x="654" y="208"/>
                    </a:lnTo>
                    <a:lnTo>
                      <a:pt x="679" y="205"/>
                    </a:lnTo>
                    <a:lnTo>
                      <a:pt x="691" y="203"/>
                    </a:lnTo>
                    <a:lnTo>
                      <a:pt x="703" y="203"/>
                    </a:lnTo>
                    <a:lnTo>
                      <a:pt x="703" y="203"/>
                    </a:lnTo>
                    <a:lnTo>
                      <a:pt x="737" y="203"/>
                    </a:lnTo>
                    <a:lnTo>
                      <a:pt x="770" y="203"/>
                    </a:lnTo>
                    <a:lnTo>
                      <a:pt x="770" y="203"/>
                    </a:lnTo>
                    <a:lnTo>
                      <a:pt x="778" y="205"/>
                    </a:lnTo>
                    <a:lnTo>
                      <a:pt x="786" y="206"/>
                    </a:lnTo>
                    <a:lnTo>
                      <a:pt x="794" y="208"/>
                    </a:lnTo>
                    <a:lnTo>
                      <a:pt x="800" y="213"/>
                    </a:lnTo>
                    <a:lnTo>
                      <a:pt x="807" y="218"/>
                    </a:lnTo>
                    <a:lnTo>
                      <a:pt x="811" y="222"/>
                    </a:lnTo>
                    <a:lnTo>
                      <a:pt x="814" y="229"/>
                    </a:lnTo>
                    <a:lnTo>
                      <a:pt x="818" y="237"/>
                    </a:lnTo>
                    <a:lnTo>
                      <a:pt x="818" y="237"/>
                    </a:lnTo>
                    <a:lnTo>
                      <a:pt x="821" y="245"/>
                    </a:lnTo>
                    <a:lnTo>
                      <a:pt x="821" y="252"/>
                    </a:lnTo>
                    <a:lnTo>
                      <a:pt x="819" y="259"/>
                    </a:lnTo>
                    <a:lnTo>
                      <a:pt x="816" y="265"/>
                    </a:lnTo>
                    <a:lnTo>
                      <a:pt x="813" y="270"/>
                    </a:lnTo>
                    <a:lnTo>
                      <a:pt x="808" y="276"/>
                    </a:lnTo>
                    <a:lnTo>
                      <a:pt x="803" y="281"/>
                    </a:lnTo>
                    <a:lnTo>
                      <a:pt x="795" y="284"/>
                    </a:lnTo>
                    <a:lnTo>
                      <a:pt x="795" y="284"/>
                    </a:lnTo>
                    <a:lnTo>
                      <a:pt x="786" y="292"/>
                    </a:lnTo>
                    <a:lnTo>
                      <a:pt x="778" y="300"/>
                    </a:lnTo>
                    <a:lnTo>
                      <a:pt x="772" y="311"/>
                    </a:lnTo>
                    <a:lnTo>
                      <a:pt x="768" y="321"/>
                    </a:lnTo>
                    <a:lnTo>
                      <a:pt x="768" y="321"/>
                    </a:lnTo>
                    <a:lnTo>
                      <a:pt x="757" y="346"/>
                    </a:lnTo>
                    <a:lnTo>
                      <a:pt x="745" y="370"/>
                    </a:lnTo>
                    <a:lnTo>
                      <a:pt x="729" y="391"/>
                    </a:lnTo>
                    <a:lnTo>
                      <a:pt x="711" y="410"/>
                    </a:lnTo>
                    <a:lnTo>
                      <a:pt x="692" y="427"/>
                    </a:lnTo>
                    <a:lnTo>
                      <a:pt x="671" y="443"/>
                    </a:lnTo>
                    <a:lnTo>
                      <a:pt x="649" y="457"/>
                    </a:lnTo>
                    <a:lnTo>
                      <a:pt x="627" y="472"/>
                    </a:lnTo>
                    <a:lnTo>
                      <a:pt x="627" y="472"/>
                    </a:lnTo>
                    <a:lnTo>
                      <a:pt x="627" y="476"/>
                    </a:lnTo>
                    <a:lnTo>
                      <a:pt x="630" y="480"/>
                    </a:lnTo>
                    <a:lnTo>
                      <a:pt x="635" y="483"/>
                    </a:lnTo>
                    <a:lnTo>
                      <a:pt x="638" y="484"/>
                    </a:lnTo>
                    <a:lnTo>
                      <a:pt x="638" y="484"/>
                    </a:lnTo>
                    <a:lnTo>
                      <a:pt x="644" y="494"/>
                    </a:lnTo>
                    <a:lnTo>
                      <a:pt x="649" y="502"/>
                    </a:lnTo>
                    <a:lnTo>
                      <a:pt x="652" y="508"/>
                    </a:lnTo>
                    <a:lnTo>
                      <a:pt x="651" y="515"/>
                    </a:lnTo>
                    <a:lnTo>
                      <a:pt x="649" y="519"/>
                    </a:lnTo>
                    <a:lnTo>
                      <a:pt x="643" y="524"/>
                    </a:lnTo>
                    <a:lnTo>
                      <a:pt x="635" y="527"/>
                    </a:lnTo>
                    <a:lnTo>
                      <a:pt x="624" y="529"/>
                    </a:lnTo>
                    <a:lnTo>
                      <a:pt x="624" y="529"/>
                    </a:lnTo>
                    <a:lnTo>
                      <a:pt x="610" y="532"/>
                    </a:lnTo>
                    <a:lnTo>
                      <a:pt x="595" y="537"/>
                    </a:lnTo>
                    <a:lnTo>
                      <a:pt x="568" y="546"/>
                    </a:lnTo>
                    <a:lnTo>
                      <a:pt x="514" y="570"/>
                    </a:lnTo>
                    <a:lnTo>
                      <a:pt x="514" y="570"/>
                    </a:lnTo>
                    <a:lnTo>
                      <a:pt x="529" y="570"/>
                    </a:lnTo>
                    <a:lnTo>
                      <a:pt x="543" y="570"/>
                    </a:lnTo>
                    <a:lnTo>
                      <a:pt x="571" y="572"/>
                    </a:lnTo>
                    <a:lnTo>
                      <a:pt x="584" y="572"/>
                    </a:lnTo>
                    <a:lnTo>
                      <a:pt x="598" y="570"/>
                    </a:lnTo>
                    <a:lnTo>
                      <a:pt x="611" y="564"/>
                    </a:lnTo>
                    <a:lnTo>
                      <a:pt x="625" y="556"/>
                    </a:lnTo>
                    <a:lnTo>
                      <a:pt x="625" y="556"/>
                    </a:lnTo>
                    <a:lnTo>
                      <a:pt x="629" y="554"/>
                    </a:lnTo>
                    <a:lnTo>
                      <a:pt x="632" y="553"/>
                    </a:lnTo>
                    <a:lnTo>
                      <a:pt x="637" y="553"/>
                    </a:lnTo>
                    <a:lnTo>
                      <a:pt x="640" y="554"/>
                    </a:lnTo>
                    <a:lnTo>
                      <a:pt x="640" y="554"/>
                    </a:lnTo>
                    <a:lnTo>
                      <a:pt x="657" y="562"/>
                    </a:lnTo>
                    <a:lnTo>
                      <a:pt x="673" y="569"/>
                    </a:lnTo>
                    <a:lnTo>
                      <a:pt x="708" y="581"/>
                    </a:lnTo>
                    <a:lnTo>
                      <a:pt x="726" y="588"/>
                    </a:lnTo>
                    <a:lnTo>
                      <a:pt x="741" y="597"/>
                    </a:lnTo>
                    <a:lnTo>
                      <a:pt x="757" y="605"/>
                    </a:lnTo>
                    <a:lnTo>
                      <a:pt x="773" y="618"/>
                    </a:lnTo>
                    <a:lnTo>
                      <a:pt x="773" y="618"/>
                    </a:lnTo>
                    <a:lnTo>
                      <a:pt x="784" y="629"/>
                    </a:lnTo>
                    <a:lnTo>
                      <a:pt x="795" y="640"/>
                    </a:lnTo>
                    <a:lnTo>
                      <a:pt x="803" y="653"/>
                    </a:lnTo>
                    <a:lnTo>
                      <a:pt x="811" y="667"/>
                    </a:lnTo>
                    <a:lnTo>
                      <a:pt x="816" y="681"/>
                    </a:lnTo>
                    <a:lnTo>
                      <a:pt x="821" y="696"/>
                    </a:lnTo>
                    <a:lnTo>
                      <a:pt x="824" y="711"/>
                    </a:lnTo>
                    <a:lnTo>
                      <a:pt x="826" y="727"/>
                    </a:lnTo>
                    <a:lnTo>
                      <a:pt x="826" y="727"/>
                    </a:lnTo>
                    <a:lnTo>
                      <a:pt x="829" y="754"/>
                    </a:lnTo>
                    <a:lnTo>
                      <a:pt x="834" y="781"/>
                    </a:lnTo>
                    <a:lnTo>
                      <a:pt x="841" y="808"/>
                    </a:lnTo>
                    <a:lnTo>
                      <a:pt x="851" y="834"/>
                    </a:lnTo>
                    <a:lnTo>
                      <a:pt x="851" y="834"/>
                    </a:lnTo>
                    <a:lnTo>
                      <a:pt x="856" y="843"/>
                    </a:lnTo>
                    <a:lnTo>
                      <a:pt x="862" y="853"/>
                    </a:lnTo>
                    <a:lnTo>
                      <a:pt x="868" y="859"/>
                    </a:lnTo>
                    <a:lnTo>
                      <a:pt x="876" y="866"/>
                    </a:lnTo>
                    <a:lnTo>
                      <a:pt x="884" y="870"/>
                    </a:lnTo>
                    <a:lnTo>
                      <a:pt x="894" y="873"/>
                    </a:lnTo>
                    <a:lnTo>
                      <a:pt x="905" y="875"/>
                    </a:lnTo>
                    <a:lnTo>
                      <a:pt x="916" y="877"/>
                    </a:lnTo>
                    <a:lnTo>
                      <a:pt x="916" y="877"/>
                    </a:lnTo>
                    <a:lnTo>
                      <a:pt x="929" y="878"/>
                    </a:lnTo>
                    <a:lnTo>
                      <a:pt x="943" y="880"/>
                    </a:lnTo>
                    <a:lnTo>
                      <a:pt x="956" y="883"/>
                    </a:lnTo>
                    <a:lnTo>
                      <a:pt x="967" y="889"/>
                    </a:lnTo>
                    <a:lnTo>
                      <a:pt x="978" y="896"/>
                    </a:lnTo>
                    <a:lnTo>
                      <a:pt x="989" y="904"/>
                    </a:lnTo>
                    <a:lnTo>
                      <a:pt x="997" y="915"/>
                    </a:lnTo>
                    <a:lnTo>
                      <a:pt x="1005" y="929"/>
                    </a:lnTo>
                    <a:lnTo>
                      <a:pt x="1005" y="929"/>
                    </a:lnTo>
                    <a:lnTo>
                      <a:pt x="1013" y="943"/>
                    </a:lnTo>
                    <a:lnTo>
                      <a:pt x="1024" y="954"/>
                    </a:lnTo>
                    <a:lnTo>
                      <a:pt x="1038" y="966"/>
                    </a:lnTo>
                    <a:lnTo>
                      <a:pt x="1053" y="975"/>
                    </a:lnTo>
                    <a:lnTo>
                      <a:pt x="1053" y="975"/>
                    </a:lnTo>
                    <a:lnTo>
                      <a:pt x="1043" y="985"/>
                    </a:lnTo>
                    <a:lnTo>
                      <a:pt x="1037" y="994"/>
                    </a:lnTo>
                    <a:lnTo>
                      <a:pt x="1035" y="1004"/>
                    </a:lnTo>
                    <a:lnTo>
                      <a:pt x="1037" y="1013"/>
                    </a:lnTo>
                    <a:lnTo>
                      <a:pt x="1040" y="1021"/>
                    </a:lnTo>
                    <a:lnTo>
                      <a:pt x="1045" y="1031"/>
                    </a:lnTo>
                    <a:lnTo>
                      <a:pt x="1058" y="1047"/>
                    </a:lnTo>
                    <a:lnTo>
                      <a:pt x="1058" y="1047"/>
                    </a:lnTo>
                    <a:lnTo>
                      <a:pt x="1067" y="1059"/>
                    </a:lnTo>
                    <a:lnTo>
                      <a:pt x="1075" y="1075"/>
                    </a:lnTo>
                    <a:lnTo>
                      <a:pt x="1081" y="1089"/>
                    </a:lnTo>
                    <a:lnTo>
                      <a:pt x="1088" y="1105"/>
                    </a:lnTo>
                    <a:lnTo>
                      <a:pt x="1099" y="1137"/>
                    </a:lnTo>
                    <a:lnTo>
                      <a:pt x="1105" y="1151"/>
                    </a:lnTo>
                    <a:lnTo>
                      <a:pt x="1113" y="1166"/>
                    </a:lnTo>
                    <a:lnTo>
                      <a:pt x="1113" y="1166"/>
                    </a:lnTo>
                    <a:lnTo>
                      <a:pt x="1116" y="1170"/>
                    </a:lnTo>
                    <a:lnTo>
                      <a:pt x="1116" y="1175"/>
                    </a:lnTo>
                    <a:lnTo>
                      <a:pt x="1116" y="1180"/>
                    </a:lnTo>
                    <a:lnTo>
                      <a:pt x="1115" y="1185"/>
                    </a:lnTo>
                    <a:lnTo>
                      <a:pt x="1110" y="1193"/>
                    </a:lnTo>
                    <a:lnTo>
                      <a:pt x="1104" y="1199"/>
                    </a:lnTo>
                    <a:lnTo>
                      <a:pt x="1104" y="1199"/>
                    </a:lnTo>
                    <a:lnTo>
                      <a:pt x="1083" y="1218"/>
                    </a:lnTo>
                    <a:lnTo>
                      <a:pt x="1061" y="1237"/>
                    </a:lnTo>
                    <a:lnTo>
                      <a:pt x="1061" y="1237"/>
                    </a:lnTo>
                    <a:lnTo>
                      <a:pt x="1085" y="1259"/>
                    </a:lnTo>
                    <a:lnTo>
                      <a:pt x="1085" y="1259"/>
                    </a:lnTo>
                    <a:lnTo>
                      <a:pt x="1091" y="1264"/>
                    </a:lnTo>
                    <a:lnTo>
                      <a:pt x="1096" y="1267"/>
                    </a:lnTo>
                    <a:lnTo>
                      <a:pt x="1102" y="1269"/>
                    </a:lnTo>
                    <a:lnTo>
                      <a:pt x="1107" y="1269"/>
                    </a:lnTo>
                    <a:lnTo>
                      <a:pt x="1112" y="1267"/>
                    </a:lnTo>
                    <a:lnTo>
                      <a:pt x="1116" y="1264"/>
                    </a:lnTo>
                    <a:lnTo>
                      <a:pt x="1121" y="1259"/>
                    </a:lnTo>
                    <a:lnTo>
                      <a:pt x="1124" y="1255"/>
                    </a:lnTo>
                    <a:lnTo>
                      <a:pt x="1124" y="1255"/>
                    </a:lnTo>
                    <a:lnTo>
                      <a:pt x="1129" y="1247"/>
                    </a:lnTo>
                    <a:lnTo>
                      <a:pt x="1134" y="1240"/>
                    </a:lnTo>
                    <a:lnTo>
                      <a:pt x="1139" y="1234"/>
                    </a:lnTo>
                    <a:lnTo>
                      <a:pt x="1145" y="1229"/>
                    </a:lnTo>
                    <a:lnTo>
                      <a:pt x="1158" y="1223"/>
                    </a:lnTo>
                    <a:lnTo>
                      <a:pt x="1170" y="1220"/>
                    </a:lnTo>
                    <a:lnTo>
                      <a:pt x="1185" y="1218"/>
                    </a:lnTo>
                    <a:lnTo>
                      <a:pt x="1199" y="1218"/>
                    </a:lnTo>
                    <a:lnTo>
                      <a:pt x="1227" y="1221"/>
                    </a:lnTo>
                    <a:lnTo>
                      <a:pt x="1227" y="1221"/>
                    </a:lnTo>
                    <a:lnTo>
                      <a:pt x="1247" y="1224"/>
                    </a:lnTo>
                    <a:lnTo>
                      <a:pt x="1264" y="1231"/>
                    </a:lnTo>
                    <a:lnTo>
                      <a:pt x="1283" y="1239"/>
                    </a:lnTo>
                    <a:lnTo>
                      <a:pt x="1301" y="1247"/>
                    </a:lnTo>
                    <a:lnTo>
                      <a:pt x="1301" y="1247"/>
                    </a:lnTo>
                    <a:lnTo>
                      <a:pt x="1315" y="1256"/>
                    </a:lnTo>
                    <a:lnTo>
                      <a:pt x="1326" y="1266"/>
                    </a:lnTo>
                    <a:lnTo>
                      <a:pt x="1335" y="1277"/>
                    </a:lnTo>
                    <a:lnTo>
                      <a:pt x="1342" y="1290"/>
                    </a:lnTo>
                    <a:lnTo>
                      <a:pt x="1345" y="1302"/>
                    </a:lnTo>
                    <a:lnTo>
                      <a:pt x="1347" y="1317"/>
                    </a:lnTo>
                    <a:lnTo>
                      <a:pt x="1347" y="1332"/>
                    </a:lnTo>
                    <a:lnTo>
                      <a:pt x="1343" y="1348"/>
                    </a:lnTo>
                    <a:lnTo>
                      <a:pt x="1343" y="1348"/>
                    </a:lnTo>
                    <a:lnTo>
                      <a:pt x="1335" y="1369"/>
                    </a:lnTo>
                    <a:lnTo>
                      <a:pt x="1326" y="1388"/>
                    </a:lnTo>
                    <a:lnTo>
                      <a:pt x="1302" y="1426"/>
                    </a:lnTo>
                    <a:lnTo>
                      <a:pt x="1302" y="1426"/>
                    </a:lnTo>
                    <a:lnTo>
                      <a:pt x="1299" y="1431"/>
                    </a:lnTo>
                    <a:lnTo>
                      <a:pt x="1294" y="1436"/>
                    </a:lnTo>
                    <a:lnTo>
                      <a:pt x="1288" y="1439"/>
                    </a:lnTo>
                    <a:lnTo>
                      <a:pt x="1283" y="1440"/>
                    </a:lnTo>
                    <a:lnTo>
                      <a:pt x="1283" y="1440"/>
                    </a:lnTo>
                    <a:lnTo>
                      <a:pt x="1269" y="1442"/>
                    </a:lnTo>
                    <a:lnTo>
                      <a:pt x="1264" y="1444"/>
                    </a:lnTo>
                    <a:lnTo>
                      <a:pt x="1261" y="1447"/>
                    </a:lnTo>
                    <a:lnTo>
                      <a:pt x="1258" y="1452"/>
                    </a:lnTo>
                    <a:lnTo>
                      <a:pt x="1256" y="1456"/>
                    </a:lnTo>
                    <a:lnTo>
                      <a:pt x="1256" y="1463"/>
                    </a:lnTo>
                    <a:lnTo>
                      <a:pt x="1256" y="1471"/>
                    </a:lnTo>
                    <a:lnTo>
                      <a:pt x="1256" y="1471"/>
                    </a:lnTo>
                    <a:lnTo>
                      <a:pt x="1256" y="1475"/>
                    </a:lnTo>
                    <a:lnTo>
                      <a:pt x="1256" y="1479"/>
                    </a:lnTo>
                    <a:lnTo>
                      <a:pt x="1253" y="1482"/>
                    </a:lnTo>
                    <a:lnTo>
                      <a:pt x="1250" y="1483"/>
                    </a:lnTo>
                    <a:lnTo>
                      <a:pt x="1243" y="1487"/>
                    </a:lnTo>
                    <a:lnTo>
                      <a:pt x="1234" y="1487"/>
                    </a:lnTo>
                    <a:lnTo>
                      <a:pt x="1234" y="1487"/>
                    </a:lnTo>
                    <a:lnTo>
                      <a:pt x="1218" y="1487"/>
                    </a:lnTo>
                    <a:lnTo>
                      <a:pt x="1210" y="1487"/>
                    </a:lnTo>
                    <a:lnTo>
                      <a:pt x="1202" y="1488"/>
                    </a:lnTo>
                    <a:lnTo>
                      <a:pt x="1202" y="1488"/>
                    </a:lnTo>
                    <a:lnTo>
                      <a:pt x="1196" y="1490"/>
                    </a:lnTo>
                    <a:lnTo>
                      <a:pt x="1189" y="1493"/>
                    </a:lnTo>
                    <a:lnTo>
                      <a:pt x="1186" y="1496"/>
                    </a:lnTo>
                    <a:lnTo>
                      <a:pt x="1186" y="1499"/>
                    </a:lnTo>
                    <a:lnTo>
                      <a:pt x="1186" y="1504"/>
                    </a:lnTo>
                    <a:lnTo>
                      <a:pt x="1188" y="1509"/>
                    </a:lnTo>
                    <a:lnTo>
                      <a:pt x="1188" y="1509"/>
                    </a:lnTo>
                    <a:lnTo>
                      <a:pt x="1193" y="1517"/>
                    </a:lnTo>
                    <a:lnTo>
                      <a:pt x="1193" y="1525"/>
                    </a:lnTo>
                    <a:lnTo>
                      <a:pt x="1193" y="1531"/>
                    </a:lnTo>
                    <a:lnTo>
                      <a:pt x="1189" y="1536"/>
                    </a:lnTo>
                    <a:lnTo>
                      <a:pt x="1186" y="1541"/>
                    </a:lnTo>
                    <a:lnTo>
                      <a:pt x="1180" y="1544"/>
                    </a:lnTo>
                    <a:lnTo>
                      <a:pt x="1167" y="1550"/>
                    </a:lnTo>
                    <a:lnTo>
                      <a:pt x="1167" y="1550"/>
                    </a:lnTo>
                    <a:lnTo>
                      <a:pt x="1159" y="1552"/>
                    </a:lnTo>
                    <a:lnTo>
                      <a:pt x="1158" y="1553"/>
                    </a:lnTo>
                    <a:lnTo>
                      <a:pt x="1158" y="1560"/>
                    </a:lnTo>
                    <a:lnTo>
                      <a:pt x="1158" y="1560"/>
                    </a:lnTo>
                    <a:lnTo>
                      <a:pt x="1158" y="1564"/>
                    </a:lnTo>
                    <a:lnTo>
                      <a:pt x="1158" y="1568"/>
                    </a:lnTo>
                    <a:lnTo>
                      <a:pt x="1159" y="1569"/>
                    </a:lnTo>
                    <a:lnTo>
                      <a:pt x="1161" y="1571"/>
                    </a:lnTo>
                    <a:lnTo>
                      <a:pt x="1167" y="1569"/>
                    </a:lnTo>
                    <a:lnTo>
                      <a:pt x="1167" y="1569"/>
                    </a:lnTo>
                    <a:lnTo>
                      <a:pt x="1215" y="1575"/>
                    </a:lnTo>
                    <a:lnTo>
                      <a:pt x="1237" y="1579"/>
                    </a:lnTo>
                    <a:lnTo>
                      <a:pt x="1261" y="1583"/>
                    </a:lnTo>
                    <a:lnTo>
                      <a:pt x="1261" y="1583"/>
                    </a:lnTo>
                    <a:lnTo>
                      <a:pt x="1269" y="1587"/>
                    </a:lnTo>
                    <a:lnTo>
                      <a:pt x="1277" y="1591"/>
                    </a:lnTo>
                    <a:lnTo>
                      <a:pt x="1280" y="1596"/>
                    </a:lnTo>
                    <a:lnTo>
                      <a:pt x="1283" y="1601"/>
                    </a:lnTo>
                    <a:lnTo>
                      <a:pt x="1283" y="1606"/>
                    </a:lnTo>
                    <a:lnTo>
                      <a:pt x="1281" y="1612"/>
                    </a:lnTo>
                    <a:lnTo>
                      <a:pt x="1278" y="1617"/>
                    </a:lnTo>
                    <a:lnTo>
                      <a:pt x="1270" y="1622"/>
                    </a:lnTo>
                    <a:lnTo>
                      <a:pt x="1270" y="1622"/>
                    </a:lnTo>
                    <a:lnTo>
                      <a:pt x="1245" y="1636"/>
                    </a:lnTo>
                    <a:lnTo>
                      <a:pt x="1220" y="1652"/>
                    </a:lnTo>
                    <a:lnTo>
                      <a:pt x="1194" y="1668"/>
                    </a:lnTo>
                    <a:lnTo>
                      <a:pt x="1167" y="1682"/>
                    </a:lnTo>
                    <a:lnTo>
                      <a:pt x="1140" y="1696"/>
                    </a:lnTo>
                    <a:lnTo>
                      <a:pt x="1113" y="1706"/>
                    </a:lnTo>
                    <a:lnTo>
                      <a:pt x="1099" y="1710"/>
                    </a:lnTo>
                    <a:lnTo>
                      <a:pt x="1085" y="1712"/>
                    </a:lnTo>
                    <a:lnTo>
                      <a:pt x="1069" y="1714"/>
                    </a:lnTo>
                    <a:lnTo>
                      <a:pt x="1053" y="1714"/>
                    </a:lnTo>
                    <a:lnTo>
                      <a:pt x="1053" y="1714"/>
                    </a:lnTo>
                    <a:lnTo>
                      <a:pt x="1011" y="1712"/>
                    </a:lnTo>
                    <a:lnTo>
                      <a:pt x="972" y="1709"/>
                    </a:lnTo>
                    <a:lnTo>
                      <a:pt x="951" y="1709"/>
                    </a:lnTo>
                    <a:lnTo>
                      <a:pt x="930" y="1709"/>
                    </a:lnTo>
                    <a:lnTo>
                      <a:pt x="911" y="1712"/>
                    </a:lnTo>
                    <a:lnTo>
                      <a:pt x="891" y="1715"/>
                    </a:lnTo>
                    <a:lnTo>
                      <a:pt x="891" y="1715"/>
                    </a:lnTo>
                    <a:lnTo>
                      <a:pt x="883" y="1715"/>
                    </a:lnTo>
                    <a:lnTo>
                      <a:pt x="878" y="1714"/>
                    </a:lnTo>
                    <a:lnTo>
                      <a:pt x="865" y="1704"/>
                    </a:lnTo>
                    <a:lnTo>
                      <a:pt x="865" y="1704"/>
                    </a:lnTo>
                    <a:lnTo>
                      <a:pt x="857" y="1699"/>
                    </a:lnTo>
                    <a:lnTo>
                      <a:pt x="846" y="1698"/>
                    </a:lnTo>
                    <a:lnTo>
                      <a:pt x="835" y="1696"/>
                    </a:lnTo>
                    <a:lnTo>
                      <a:pt x="824" y="1696"/>
                    </a:lnTo>
                    <a:lnTo>
                      <a:pt x="811" y="1699"/>
                    </a:lnTo>
                    <a:lnTo>
                      <a:pt x="800" y="1703"/>
                    </a:lnTo>
                    <a:lnTo>
                      <a:pt x="792" y="1709"/>
                    </a:lnTo>
                    <a:lnTo>
                      <a:pt x="784" y="1715"/>
                    </a:lnTo>
                    <a:lnTo>
                      <a:pt x="784" y="1715"/>
                    </a:lnTo>
                    <a:lnTo>
                      <a:pt x="811" y="1715"/>
                    </a:lnTo>
                    <a:lnTo>
                      <a:pt x="811" y="1715"/>
                    </a:lnTo>
                    <a:lnTo>
                      <a:pt x="819" y="1717"/>
                    </a:lnTo>
                    <a:lnTo>
                      <a:pt x="827" y="1718"/>
                    </a:lnTo>
                    <a:lnTo>
                      <a:pt x="832" y="1722"/>
                    </a:lnTo>
                    <a:lnTo>
                      <a:pt x="835" y="1725"/>
                    </a:lnTo>
                    <a:lnTo>
                      <a:pt x="835" y="1730"/>
                    </a:lnTo>
                    <a:lnTo>
                      <a:pt x="835" y="1730"/>
                    </a:lnTo>
                    <a:lnTo>
                      <a:pt x="835" y="1733"/>
                    </a:lnTo>
                    <a:lnTo>
                      <a:pt x="835" y="1736"/>
                    </a:lnTo>
                    <a:lnTo>
                      <a:pt x="830" y="1741"/>
                    </a:lnTo>
                    <a:lnTo>
                      <a:pt x="824" y="1745"/>
                    </a:lnTo>
                    <a:lnTo>
                      <a:pt x="818" y="1750"/>
                    </a:lnTo>
                    <a:lnTo>
                      <a:pt x="818" y="1750"/>
                    </a:lnTo>
                    <a:lnTo>
                      <a:pt x="810" y="1753"/>
                    </a:lnTo>
                    <a:lnTo>
                      <a:pt x="800" y="1755"/>
                    </a:lnTo>
                    <a:lnTo>
                      <a:pt x="791" y="1753"/>
                    </a:lnTo>
                    <a:lnTo>
                      <a:pt x="783" y="1750"/>
                    </a:lnTo>
                    <a:lnTo>
                      <a:pt x="773" y="1745"/>
                    </a:lnTo>
                    <a:lnTo>
                      <a:pt x="767" y="1739"/>
                    </a:lnTo>
                    <a:lnTo>
                      <a:pt x="760" y="1731"/>
                    </a:lnTo>
                    <a:lnTo>
                      <a:pt x="757" y="1723"/>
                    </a:lnTo>
                    <a:lnTo>
                      <a:pt x="757" y="1723"/>
                    </a:lnTo>
                    <a:lnTo>
                      <a:pt x="770" y="1718"/>
                    </a:lnTo>
                    <a:lnTo>
                      <a:pt x="770" y="1718"/>
                    </a:lnTo>
                    <a:lnTo>
                      <a:pt x="768" y="1717"/>
                    </a:lnTo>
                    <a:lnTo>
                      <a:pt x="768" y="1717"/>
                    </a:lnTo>
                    <a:lnTo>
                      <a:pt x="765" y="1715"/>
                    </a:lnTo>
                    <a:lnTo>
                      <a:pt x="760" y="1717"/>
                    </a:lnTo>
                    <a:lnTo>
                      <a:pt x="759" y="1718"/>
                    </a:lnTo>
                    <a:lnTo>
                      <a:pt x="756" y="1722"/>
                    </a:lnTo>
                    <a:lnTo>
                      <a:pt x="756" y="1722"/>
                    </a:lnTo>
                    <a:lnTo>
                      <a:pt x="733" y="1722"/>
                    </a:lnTo>
                    <a:lnTo>
                      <a:pt x="711" y="1723"/>
                    </a:lnTo>
                    <a:lnTo>
                      <a:pt x="700" y="1725"/>
                    </a:lnTo>
                    <a:lnTo>
                      <a:pt x="691" y="1728"/>
                    </a:lnTo>
                    <a:lnTo>
                      <a:pt x="679" y="1734"/>
                    </a:lnTo>
                    <a:lnTo>
                      <a:pt x="670" y="1744"/>
                    </a:lnTo>
                    <a:lnTo>
                      <a:pt x="670" y="1744"/>
                    </a:lnTo>
                    <a:lnTo>
                      <a:pt x="667" y="1747"/>
                    </a:lnTo>
                    <a:lnTo>
                      <a:pt x="662" y="1749"/>
                    </a:lnTo>
                    <a:lnTo>
                      <a:pt x="649" y="1747"/>
                    </a:lnTo>
                    <a:lnTo>
                      <a:pt x="637" y="1745"/>
                    </a:lnTo>
                    <a:lnTo>
                      <a:pt x="630" y="1747"/>
                    </a:lnTo>
                    <a:lnTo>
                      <a:pt x="625" y="1749"/>
                    </a:lnTo>
                    <a:lnTo>
                      <a:pt x="625" y="1749"/>
                    </a:lnTo>
                    <a:lnTo>
                      <a:pt x="614" y="1752"/>
                    </a:lnTo>
                    <a:lnTo>
                      <a:pt x="603" y="1753"/>
                    </a:lnTo>
                    <a:lnTo>
                      <a:pt x="594" y="1753"/>
                    </a:lnTo>
                    <a:lnTo>
                      <a:pt x="584" y="1750"/>
                    </a:lnTo>
                    <a:lnTo>
                      <a:pt x="576" y="1747"/>
                    </a:lnTo>
                    <a:lnTo>
                      <a:pt x="567" y="1744"/>
                    </a:lnTo>
                    <a:lnTo>
                      <a:pt x="549" y="1734"/>
                    </a:lnTo>
                    <a:lnTo>
                      <a:pt x="549" y="1734"/>
                    </a:lnTo>
                    <a:lnTo>
                      <a:pt x="543" y="1730"/>
                    </a:lnTo>
                    <a:lnTo>
                      <a:pt x="535" y="1728"/>
                    </a:lnTo>
                    <a:lnTo>
                      <a:pt x="519" y="1725"/>
                    </a:lnTo>
                    <a:lnTo>
                      <a:pt x="505" y="1726"/>
                    </a:lnTo>
                    <a:lnTo>
                      <a:pt x="489" y="1730"/>
                    </a:lnTo>
                    <a:lnTo>
                      <a:pt x="489" y="1730"/>
                    </a:lnTo>
                    <a:lnTo>
                      <a:pt x="473" y="1734"/>
                    </a:lnTo>
                    <a:lnTo>
                      <a:pt x="457" y="1739"/>
                    </a:lnTo>
                    <a:lnTo>
                      <a:pt x="443" y="1744"/>
                    </a:lnTo>
                    <a:lnTo>
                      <a:pt x="433" y="1745"/>
                    </a:lnTo>
                    <a:lnTo>
                      <a:pt x="425" y="1745"/>
                    </a:lnTo>
                    <a:lnTo>
                      <a:pt x="425" y="1745"/>
                    </a:lnTo>
                    <a:lnTo>
                      <a:pt x="421" y="1745"/>
                    </a:lnTo>
                    <a:lnTo>
                      <a:pt x="417" y="1749"/>
                    </a:lnTo>
                    <a:lnTo>
                      <a:pt x="414" y="1758"/>
                    </a:lnTo>
                    <a:lnTo>
                      <a:pt x="414" y="1758"/>
                    </a:lnTo>
                    <a:lnTo>
                      <a:pt x="411" y="1769"/>
                    </a:lnTo>
                    <a:lnTo>
                      <a:pt x="409" y="1779"/>
                    </a:lnTo>
                    <a:lnTo>
                      <a:pt x="409" y="1779"/>
                    </a:lnTo>
                    <a:lnTo>
                      <a:pt x="398" y="1801"/>
                    </a:lnTo>
                    <a:lnTo>
                      <a:pt x="394" y="1811"/>
                    </a:lnTo>
                    <a:lnTo>
                      <a:pt x="387" y="1817"/>
                    </a:lnTo>
                    <a:lnTo>
                      <a:pt x="381" y="1823"/>
                    </a:lnTo>
                    <a:lnTo>
                      <a:pt x="374" y="1828"/>
                    </a:lnTo>
                    <a:lnTo>
                      <a:pt x="367" y="1833"/>
                    </a:lnTo>
                    <a:lnTo>
                      <a:pt x="360" y="1834"/>
                    </a:lnTo>
                    <a:lnTo>
                      <a:pt x="352" y="1836"/>
                    </a:lnTo>
                    <a:lnTo>
                      <a:pt x="344" y="1836"/>
                    </a:lnTo>
                    <a:lnTo>
                      <a:pt x="336" y="1834"/>
                    </a:lnTo>
                    <a:lnTo>
                      <a:pt x="328" y="1831"/>
                    </a:lnTo>
                    <a:lnTo>
                      <a:pt x="319" y="1826"/>
                    </a:lnTo>
                    <a:lnTo>
                      <a:pt x="309" y="1822"/>
                    </a:lnTo>
                    <a:lnTo>
                      <a:pt x="292" y="1806"/>
                    </a:lnTo>
                    <a:lnTo>
                      <a:pt x="292" y="1806"/>
                    </a:lnTo>
                    <a:lnTo>
                      <a:pt x="285" y="1801"/>
                    </a:lnTo>
                    <a:lnTo>
                      <a:pt x="281" y="1798"/>
                    </a:lnTo>
                    <a:lnTo>
                      <a:pt x="276" y="1798"/>
                    </a:lnTo>
                    <a:lnTo>
                      <a:pt x="270" y="1803"/>
                    </a:lnTo>
                    <a:lnTo>
                      <a:pt x="270" y="1803"/>
                    </a:lnTo>
                    <a:lnTo>
                      <a:pt x="262" y="1806"/>
                    </a:lnTo>
                    <a:lnTo>
                      <a:pt x="254" y="1807"/>
                    </a:lnTo>
                    <a:lnTo>
                      <a:pt x="236" y="1811"/>
                    </a:lnTo>
                    <a:lnTo>
                      <a:pt x="236" y="1811"/>
                    </a:lnTo>
                    <a:lnTo>
                      <a:pt x="222" y="1812"/>
                    </a:lnTo>
                    <a:lnTo>
                      <a:pt x="209" y="1814"/>
                    </a:lnTo>
                    <a:lnTo>
                      <a:pt x="197" y="1817"/>
                    </a:lnTo>
                    <a:lnTo>
                      <a:pt x="184" y="1822"/>
                    </a:lnTo>
                    <a:lnTo>
                      <a:pt x="173" y="1828"/>
                    </a:lnTo>
                    <a:lnTo>
                      <a:pt x="162" y="1834"/>
                    </a:lnTo>
                    <a:lnTo>
                      <a:pt x="152" y="1844"/>
                    </a:lnTo>
                    <a:lnTo>
                      <a:pt x="143" y="1855"/>
                    </a:lnTo>
                    <a:lnTo>
                      <a:pt x="143" y="1855"/>
                    </a:lnTo>
                    <a:lnTo>
                      <a:pt x="136" y="1863"/>
                    </a:lnTo>
                    <a:lnTo>
                      <a:pt x="127" y="1869"/>
                    </a:lnTo>
                    <a:lnTo>
                      <a:pt x="117" y="1876"/>
                    </a:lnTo>
                    <a:lnTo>
                      <a:pt x="108" y="1880"/>
                    </a:lnTo>
                    <a:lnTo>
                      <a:pt x="108" y="1880"/>
                    </a:lnTo>
                    <a:lnTo>
                      <a:pt x="100" y="1884"/>
                    </a:lnTo>
                    <a:lnTo>
                      <a:pt x="93" y="1885"/>
                    </a:lnTo>
                    <a:lnTo>
                      <a:pt x="93" y="1885"/>
                    </a:lnTo>
                    <a:lnTo>
                      <a:pt x="87" y="1876"/>
                    </a:lnTo>
                    <a:lnTo>
                      <a:pt x="79" y="1869"/>
                    </a:lnTo>
                    <a:lnTo>
                      <a:pt x="71" y="1868"/>
                    </a:lnTo>
                    <a:lnTo>
                      <a:pt x="62" y="1866"/>
                    </a:lnTo>
                    <a:lnTo>
                      <a:pt x="54" y="1868"/>
                    </a:lnTo>
                    <a:lnTo>
                      <a:pt x="44" y="1869"/>
                    </a:lnTo>
                    <a:lnTo>
                      <a:pt x="27" y="1874"/>
                    </a:lnTo>
                    <a:lnTo>
                      <a:pt x="27" y="1874"/>
                    </a:lnTo>
                    <a:lnTo>
                      <a:pt x="22" y="1874"/>
                    </a:lnTo>
                    <a:lnTo>
                      <a:pt x="19" y="1872"/>
                    </a:lnTo>
                    <a:lnTo>
                      <a:pt x="15" y="1869"/>
                    </a:lnTo>
                    <a:lnTo>
                      <a:pt x="12" y="1865"/>
                    </a:lnTo>
                    <a:lnTo>
                      <a:pt x="12" y="1865"/>
                    </a:lnTo>
                    <a:lnTo>
                      <a:pt x="12" y="1858"/>
                    </a:lnTo>
                    <a:lnTo>
                      <a:pt x="14" y="1852"/>
                    </a:lnTo>
                    <a:lnTo>
                      <a:pt x="17" y="1847"/>
                    </a:lnTo>
                    <a:lnTo>
                      <a:pt x="22" y="1842"/>
                    </a:lnTo>
                    <a:lnTo>
                      <a:pt x="22" y="1842"/>
                    </a:lnTo>
                    <a:lnTo>
                      <a:pt x="47" y="1830"/>
                    </a:lnTo>
                    <a:lnTo>
                      <a:pt x="73" y="1817"/>
                    </a:lnTo>
                    <a:lnTo>
                      <a:pt x="73" y="1817"/>
                    </a:lnTo>
                    <a:lnTo>
                      <a:pt x="92" y="1809"/>
                    </a:lnTo>
                    <a:lnTo>
                      <a:pt x="108" y="1799"/>
                    </a:lnTo>
                    <a:lnTo>
                      <a:pt x="116" y="1795"/>
                    </a:lnTo>
                    <a:lnTo>
                      <a:pt x="123" y="1788"/>
                    </a:lnTo>
                    <a:lnTo>
                      <a:pt x="130" y="1780"/>
                    </a:lnTo>
                    <a:lnTo>
                      <a:pt x="135" y="1771"/>
                    </a:lnTo>
                    <a:lnTo>
                      <a:pt x="135" y="1771"/>
                    </a:lnTo>
                    <a:lnTo>
                      <a:pt x="139" y="1764"/>
                    </a:lnTo>
                    <a:lnTo>
                      <a:pt x="143" y="1763"/>
                    </a:lnTo>
                    <a:lnTo>
                      <a:pt x="146" y="1761"/>
                    </a:lnTo>
                    <a:lnTo>
                      <a:pt x="146" y="1761"/>
                    </a:lnTo>
                    <a:lnTo>
                      <a:pt x="162" y="1758"/>
                    </a:lnTo>
                    <a:lnTo>
                      <a:pt x="176" y="1752"/>
                    </a:lnTo>
                    <a:lnTo>
                      <a:pt x="187" y="1744"/>
                    </a:lnTo>
                    <a:lnTo>
                      <a:pt x="197" y="1734"/>
                    </a:lnTo>
                    <a:lnTo>
                      <a:pt x="204" y="1723"/>
                    </a:lnTo>
                    <a:lnTo>
                      <a:pt x="211" y="1710"/>
                    </a:lnTo>
                    <a:lnTo>
                      <a:pt x="224" y="1683"/>
                    </a:lnTo>
                    <a:lnTo>
                      <a:pt x="224" y="1683"/>
                    </a:lnTo>
                    <a:lnTo>
                      <a:pt x="230" y="1674"/>
                    </a:lnTo>
                    <a:lnTo>
                      <a:pt x="235" y="1664"/>
                    </a:lnTo>
                    <a:lnTo>
                      <a:pt x="239" y="1661"/>
                    </a:lnTo>
                    <a:lnTo>
                      <a:pt x="244" y="1658"/>
                    </a:lnTo>
                    <a:lnTo>
                      <a:pt x="249" y="1656"/>
                    </a:lnTo>
                    <a:lnTo>
                      <a:pt x="257" y="1656"/>
                    </a:lnTo>
                    <a:lnTo>
                      <a:pt x="257" y="1656"/>
                    </a:lnTo>
                    <a:lnTo>
                      <a:pt x="262" y="1656"/>
                    </a:lnTo>
                    <a:lnTo>
                      <a:pt x="268" y="1655"/>
                    </a:lnTo>
                    <a:lnTo>
                      <a:pt x="273" y="1652"/>
                    </a:lnTo>
                    <a:lnTo>
                      <a:pt x="276" y="1649"/>
                    </a:lnTo>
                    <a:lnTo>
                      <a:pt x="276" y="1649"/>
                    </a:lnTo>
                    <a:lnTo>
                      <a:pt x="282" y="1637"/>
                    </a:lnTo>
                    <a:lnTo>
                      <a:pt x="289" y="1629"/>
                    </a:lnTo>
                    <a:lnTo>
                      <a:pt x="295" y="1622"/>
                    </a:lnTo>
                    <a:lnTo>
                      <a:pt x="303" y="1615"/>
                    </a:lnTo>
                    <a:lnTo>
                      <a:pt x="309" y="1610"/>
                    </a:lnTo>
                    <a:lnTo>
                      <a:pt x="317" y="1607"/>
                    </a:lnTo>
                    <a:lnTo>
                      <a:pt x="327" y="1604"/>
                    </a:lnTo>
                    <a:lnTo>
                      <a:pt x="335" y="1602"/>
                    </a:lnTo>
                    <a:lnTo>
                      <a:pt x="352" y="1602"/>
                    </a:lnTo>
                    <a:lnTo>
                      <a:pt x="371" y="1604"/>
                    </a:lnTo>
                    <a:lnTo>
                      <a:pt x="408" y="1609"/>
                    </a:lnTo>
                    <a:lnTo>
                      <a:pt x="408" y="1609"/>
                    </a:lnTo>
                    <a:lnTo>
                      <a:pt x="425" y="1612"/>
                    </a:lnTo>
                    <a:lnTo>
                      <a:pt x="443" y="1612"/>
                    </a:lnTo>
                    <a:lnTo>
                      <a:pt x="476" y="1614"/>
                    </a:lnTo>
                    <a:lnTo>
                      <a:pt x="476" y="1614"/>
                    </a:lnTo>
                    <a:lnTo>
                      <a:pt x="486" y="1614"/>
                    </a:lnTo>
                    <a:lnTo>
                      <a:pt x="490" y="1612"/>
                    </a:lnTo>
                    <a:lnTo>
                      <a:pt x="494" y="1607"/>
                    </a:lnTo>
                    <a:lnTo>
                      <a:pt x="494" y="1607"/>
                    </a:lnTo>
                    <a:lnTo>
                      <a:pt x="498" y="1598"/>
                    </a:lnTo>
                    <a:lnTo>
                      <a:pt x="505" y="1588"/>
                    </a:lnTo>
                    <a:lnTo>
                      <a:pt x="513" y="1579"/>
                    </a:lnTo>
                    <a:lnTo>
                      <a:pt x="521" y="1571"/>
                    </a:lnTo>
                    <a:lnTo>
                      <a:pt x="540" y="1555"/>
                    </a:lnTo>
                    <a:lnTo>
                      <a:pt x="559" y="1539"/>
                    </a:lnTo>
                    <a:lnTo>
                      <a:pt x="559" y="1539"/>
                    </a:lnTo>
                    <a:lnTo>
                      <a:pt x="536" y="1542"/>
                    </a:lnTo>
                    <a:lnTo>
                      <a:pt x="516" y="1547"/>
                    </a:lnTo>
                    <a:lnTo>
                      <a:pt x="497" y="1555"/>
                    </a:lnTo>
                    <a:lnTo>
                      <a:pt x="478" y="1564"/>
                    </a:lnTo>
                    <a:lnTo>
                      <a:pt x="478" y="1564"/>
                    </a:lnTo>
                    <a:lnTo>
                      <a:pt x="465" y="1572"/>
                    </a:lnTo>
                    <a:lnTo>
                      <a:pt x="454" y="1579"/>
                    </a:lnTo>
                    <a:lnTo>
                      <a:pt x="443" y="1582"/>
                    </a:lnTo>
                    <a:lnTo>
                      <a:pt x="433" y="1582"/>
                    </a:lnTo>
                    <a:lnTo>
                      <a:pt x="422" y="1580"/>
                    </a:lnTo>
                    <a:lnTo>
                      <a:pt x="413" y="1575"/>
                    </a:lnTo>
                    <a:lnTo>
                      <a:pt x="403" y="1568"/>
                    </a:lnTo>
                    <a:lnTo>
                      <a:pt x="392" y="1558"/>
                    </a:lnTo>
                    <a:lnTo>
                      <a:pt x="392" y="1558"/>
                    </a:lnTo>
                    <a:lnTo>
                      <a:pt x="378" y="1544"/>
                    </a:lnTo>
                    <a:lnTo>
                      <a:pt x="370" y="1537"/>
                    </a:lnTo>
                    <a:lnTo>
                      <a:pt x="362" y="1534"/>
                    </a:lnTo>
                    <a:lnTo>
                      <a:pt x="354" y="1533"/>
                    </a:lnTo>
                    <a:lnTo>
                      <a:pt x="346" y="1533"/>
                    </a:lnTo>
                    <a:lnTo>
                      <a:pt x="335" y="1536"/>
                    </a:lnTo>
                    <a:lnTo>
                      <a:pt x="325" y="1542"/>
                    </a:lnTo>
                    <a:lnTo>
                      <a:pt x="325" y="1542"/>
                    </a:lnTo>
                    <a:lnTo>
                      <a:pt x="320" y="1544"/>
                    </a:lnTo>
                    <a:lnTo>
                      <a:pt x="316" y="1545"/>
                    </a:lnTo>
                    <a:lnTo>
                      <a:pt x="311" y="1545"/>
                    </a:lnTo>
                    <a:lnTo>
                      <a:pt x="306" y="1544"/>
                    </a:lnTo>
                    <a:lnTo>
                      <a:pt x="301" y="1542"/>
                    </a:lnTo>
                    <a:lnTo>
                      <a:pt x="297" y="1537"/>
                    </a:lnTo>
                    <a:lnTo>
                      <a:pt x="293" y="1533"/>
                    </a:lnTo>
                    <a:lnTo>
                      <a:pt x="292" y="1525"/>
                    </a:lnTo>
                    <a:lnTo>
                      <a:pt x="292" y="1525"/>
                    </a:lnTo>
                    <a:lnTo>
                      <a:pt x="289" y="1517"/>
                    </a:lnTo>
                    <a:lnTo>
                      <a:pt x="285" y="1510"/>
                    </a:lnTo>
                    <a:lnTo>
                      <a:pt x="281" y="1506"/>
                    </a:lnTo>
                    <a:lnTo>
                      <a:pt x="276" y="1502"/>
                    </a:lnTo>
                    <a:lnTo>
                      <a:pt x="270" y="1501"/>
                    </a:lnTo>
                    <a:lnTo>
                      <a:pt x="263" y="1502"/>
                    </a:lnTo>
                    <a:lnTo>
                      <a:pt x="255" y="1504"/>
                    </a:lnTo>
                    <a:lnTo>
                      <a:pt x="247" y="1509"/>
                    </a:lnTo>
                    <a:lnTo>
                      <a:pt x="247" y="1509"/>
                    </a:lnTo>
                    <a:lnTo>
                      <a:pt x="238" y="1514"/>
                    </a:lnTo>
                    <a:lnTo>
                      <a:pt x="230" y="1517"/>
                    </a:lnTo>
                    <a:lnTo>
                      <a:pt x="211" y="1523"/>
                    </a:lnTo>
                    <a:lnTo>
                      <a:pt x="192" y="1525"/>
                    </a:lnTo>
                    <a:lnTo>
                      <a:pt x="171" y="1525"/>
                    </a:lnTo>
                    <a:lnTo>
                      <a:pt x="171" y="1525"/>
                    </a:lnTo>
                    <a:lnTo>
                      <a:pt x="165" y="1525"/>
                    </a:lnTo>
                    <a:lnTo>
                      <a:pt x="158" y="1523"/>
                    </a:lnTo>
                    <a:lnTo>
                      <a:pt x="154" y="1521"/>
                    </a:lnTo>
                    <a:lnTo>
                      <a:pt x="150" y="1518"/>
                    </a:lnTo>
                    <a:lnTo>
                      <a:pt x="144" y="1510"/>
                    </a:lnTo>
                    <a:lnTo>
                      <a:pt x="141" y="1499"/>
                    </a:lnTo>
                    <a:lnTo>
                      <a:pt x="141" y="1499"/>
                    </a:lnTo>
                    <a:lnTo>
                      <a:pt x="141" y="1494"/>
                    </a:lnTo>
                    <a:lnTo>
                      <a:pt x="143" y="1490"/>
                    </a:lnTo>
                    <a:lnTo>
                      <a:pt x="143" y="1490"/>
                    </a:lnTo>
                    <a:lnTo>
                      <a:pt x="143" y="1487"/>
                    </a:lnTo>
                    <a:lnTo>
                      <a:pt x="141" y="1482"/>
                    </a:lnTo>
                    <a:lnTo>
                      <a:pt x="135" y="1475"/>
                    </a:lnTo>
                    <a:lnTo>
                      <a:pt x="131" y="1472"/>
                    </a:lnTo>
                    <a:lnTo>
                      <a:pt x="130" y="1467"/>
                    </a:lnTo>
                    <a:lnTo>
                      <a:pt x="130" y="1464"/>
                    </a:lnTo>
                    <a:lnTo>
                      <a:pt x="133" y="1460"/>
                    </a:lnTo>
                    <a:lnTo>
                      <a:pt x="133" y="1460"/>
                    </a:lnTo>
                    <a:lnTo>
                      <a:pt x="144" y="1450"/>
                    </a:lnTo>
                    <a:lnTo>
                      <a:pt x="155" y="1442"/>
                    </a:lnTo>
                    <a:lnTo>
                      <a:pt x="168" y="1434"/>
                    </a:lnTo>
                    <a:lnTo>
                      <a:pt x="181" y="1429"/>
                    </a:lnTo>
                    <a:lnTo>
                      <a:pt x="181" y="1429"/>
                    </a:lnTo>
                    <a:lnTo>
                      <a:pt x="233" y="1410"/>
                    </a:lnTo>
                    <a:lnTo>
                      <a:pt x="284" y="1391"/>
                    </a:lnTo>
                    <a:lnTo>
                      <a:pt x="284" y="1391"/>
                    </a:lnTo>
                    <a:lnTo>
                      <a:pt x="300" y="1385"/>
                    </a:lnTo>
                    <a:lnTo>
                      <a:pt x="312" y="1379"/>
                    </a:lnTo>
                    <a:lnTo>
                      <a:pt x="322" y="1371"/>
                    </a:lnTo>
                    <a:lnTo>
                      <a:pt x="328" y="1361"/>
                    </a:lnTo>
                    <a:lnTo>
                      <a:pt x="333" y="1350"/>
                    </a:lnTo>
                    <a:lnTo>
                      <a:pt x="336" y="1337"/>
                    </a:lnTo>
                    <a:lnTo>
                      <a:pt x="338" y="1323"/>
                    </a:lnTo>
                    <a:lnTo>
                      <a:pt x="338" y="1307"/>
                    </a:lnTo>
                    <a:lnTo>
                      <a:pt x="338" y="1307"/>
                    </a:lnTo>
                    <a:lnTo>
                      <a:pt x="338" y="1288"/>
                    </a:lnTo>
                    <a:lnTo>
                      <a:pt x="338" y="1271"/>
                    </a:lnTo>
                    <a:lnTo>
                      <a:pt x="338" y="1271"/>
                    </a:lnTo>
                    <a:lnTo>
                      <a:pt x="336" y="1259"/>
                    </a:lnTo>
                    <a:lnTo>
                      <a:pt x="333" y="1251"/>
                    </a:lnTo>
                    <a:lnTo>
                      <a:pt x="330" y="1247"/>
                    </a:lnTo>
                    <a:lnTo>
                      <a:pt x="324" y="1245"/>
                    </a:lnTo>
                    <a:lnTo>
                      <a:pt x="319" y="1244"/>
                    </a:lnTo>
                    <a:lnTo>
                      <a:pt x="311" y="1245"/>
                    </a:lnTo>
                    <a:lnTo>
                      <a:pt x="297" y="1250"/>
                    </a:lnTo>
                    <a:lnTo>
                      <a:pt x="297" y="1250"/>
                    </a:lnTo>
                    <a:lnTo>
                      <a:pt x="273" y="1259"/>
                    </a:lnTo>
                    <a:lnTo>
                      <a:pt x="247" y="1269"/>
                    </a:lnTo>
                    <a:lnTo>
                      <a:pt x="247" y="1269"/>
                    </a:lnTo>
                    <a:lnTo>
                      <a:pt x="243" y="1271"/>
                    </a:lnTo>
                    <a:lnTo>
                      <a:pt x="238" y="1271"/>
                    </a:lnTo>
                    <a:lnTo>
                      <a:pt x="235" y="1269"/>
                    </a:lnTo>
                    <a:lnTo>
                      <a:pt x="231" y="1266"/>
                    </a:lnTo>
                    <a:lnTo>
                      <a:pt x="231" y="1266"/>
                    </a:lnTo>
                    <a:lnTo>
                      <a:pt x="230" y="1261"/>
                    </a:lnTo>
                    <a:lnTo>
                      <a:pt x="231" y="1258"/>
                    </a:lnTo>
                    <a:lnTo>
                      <a:pt x="238" y="1251"/>
                    </a:lnTo>
                    <a:lnTo>
                      <a:pt x="238" y="1251"/>
                    </a:lnTo>
                    <a:lnTo>
                      <a:pt x="255" y="1236"/>
                    </a:lnTo>
                    <a:lnTo>
                      <a:pt x="273" y="1220"/>
                    </a:lnTo>
                    <a:lnTo>
                      <a:pt x="273" y="1220"/>
                    </a:lnTo>
                    <a:lnTo>
                      <a:pt x="290" y="1207"/>
                    </a:lnTo>
                    <a:lnTo>
                      <a:pt x="309" y="1193"/>
                    </a:lnTo>
                    <a:lnTo>
                      <a:pt x="309" y="1193"/>
                    </a:lnTo>
                    <a:lnTo>
                      <a:pt x="303" y="1190"/>
                    </a:lnTo>
                    <a:lnTo>
                      <a:pt x="297" y="1188"/>
                    </a:lnTo>
                    <a:lnTo>
                      <a:pt x="284" y="1183"/>
                    </a:lnTo>
                    <a:lnTo>
                      <a:pt x="278" y="1182"/>
                    </a:lnTo>
                    <a:lnTo>
                      <a:pt x="273" y="1177"/>
                    </a:lnTo>
                    <a:lnTo>
                      <a:pt x="270" y="1172"/>
                    </a:lnTo>
                    <a:lnTo>
                      <a:pt x="268" y="1164"/>
                    </a:lnTo>
                    <a:lnTo>
                      <a:pt x="268" y="1164"/>
                    </a:lnTo>
                    <a:lnTo>
                      <a:pt x="266" y="1156"/>
                    </a:lnTo>
                    <a:lnTo>
                      <a:pt x="266" y="1147"/>
                    </a:lnTo>
                    <a:lnTo>
                      <a:pt x="266" y="1143"/>
                    </a:lnTo>
                    <a:lnTo>
                      <a:pt x="268" y="1139"/>
                    </a:lnTo>
                    <a:lnTo>
                      <a:pt x="271" y="1136"/>
                    </a:lnTo>
                    <a:lnTo>
                      <a:pt x="276" y="1134"/>
                    </a:lnTo>
                    <a:lnTo>
                      <a:pt x="276" y="1134"/>
                    </a:lnTo>
                    <a:lnTo>
                      <a:pt x="292" y="1129"/>
                    </a:lnTo>
                    <a:lnTo>
                      <a:pt x="301" y="1129"/>
                    </a:lnTo>
                    <a:lnTo>
                      <a:pt x="309" y="1129"/>
                    </a:lnTo>
                    <a:lnTo>
                      <a:pt x="317" y="1129"/>
                    </a:lnTo>
                    <a:lnTo>
                      <a:pt x="324" y="1132"/>
                    </a:lnTo>
                    <a:lnTo>
                      <a:pt x="330" y="1136"/>
                    </a:lnTo>
                    <a:lnTo>
                      <a:pt x="335" y="1142"/>
                    </a:lnTo>
                    <a:lnTo>
                      <a:pt x="335" y="1142"/>
                    </a:lnTo>
                    <a:lnTo>
                      <a:pt x="344" y="1153"/>
                    </a:lnTo>
                    <a:lnTo>
                      <a:pt x="352" y="1161"/>
                    </a:lnTo>
                    <a:lnTo>
                      <a:pt x="362" y="1164"/>
                    </a:lnTo>
                    <a:lnTo>
                      <a:pt x="371" y="1166"/>
                    </a:lnTo>
                    <a:lnTo>
                      <a:pt x="381" y="1164"/>
                    </a:lnTo>
                    <a:lnTo>
                      <a:pt x="392" y="1163"/>
                    </a:lnTo>
                    <a:lnTo>
                      <a:pt x="411" y="1156"/>
                    </a:lnTo>
                    <a:lnTo>
                      <a:pt x="411" y="1156"/>
                    </a:lnTo>
                    <a:lnTo>
                      <a:pt x="428" y="1151"/>
                    </a:lnTo>
                    <a:lnTo>
                      <a:pt x="446" y="1148"/>
                    </a:lnTo>
                    <a:lnTo>
                      <a:pt x="463" y="1148"/>
                    </a:lnTo>
                    <a:lnTo>
                      <a:pt x="471" y="1150"/>
                    </a:lnTo>
                    <a:lnTo>
                      <a:pt x="479" y="1151"/>
                    </a:lnTo>
                    <a:lnTo>
                      <a:pt x="479" y="1151"/>
                    </a:lnTo>
                    <a:lnTo>
                      <a:pt x="490" y="1153"/>
                    </a:lnTo>
                    <a:lnTo>
                      <a:pt x="500" y="1153"/>
                    </a:lnTo>
                    <a:lnTo>
                      <a:pt x="508" y="1151"/>
                    </a:lnTo>
                    <a:lnTo>
                      <a:pt x="514" y="1147"/>
                    </a:lnTo>
                    <a:lnTo>
                      <a:pt x="521" y="1142"/>
                    </a:lnTo>
                    <a:lnTo>
                      <a:pt x="525" y="1137"/>
                    </a:lnTo>
                    <a:lnTo>
                      <a:pt x="532" y="1128"/>
                    </a:lnTo>
                    <a:lnTo>
                      <a:pt x="532" y="1128"/>
                    </a:lnTo>
                    <a:lnTo>
                      <a:pt x="536" y="1115"/>
                    </a:lnTo>
                    <a:lnTo>
                      <a:pt x="541" y="1101"/>
                    </a:lnTo>
                    <a:lnTo>
                      <a:pt x="543" y="1086"/>
                    </a:lnTo>
                    <a:lnTo>
                      <a:pt x="543" y="1078"/>
                    </a:lnTo>
                    <a:lnTo>
                      <a:pt x="543" y="1072"/>
                    </a:lnTo>
                    <a:lnTo>
                      <a:pt x="543" y="1072"/>
                    </a:lnTo>
                    <a:lnTo>
                      <a:pt x="541" y="1062"/>
                    </a:lnTo>
                    <a:lnTo>
                      <a:pt x="541" y="1053"/>
                    </a:lnTo>
                    <a:lnTo>
                      <a:pt x="543" y="1043"/>
                    </a:lnTo>
                    <a:lnTo>
                      <a:pt x="544" y="1035"/>
                    </a:lnTo>
                    <a:lnTo>
                      <a:pt x="548" y="1029"/>
                    </a:lnTo>
                    <a:lnTo>
                      <a:pt x="552" y="1021"/>
                    </a:lnTo>
                    <a:lnTo>
                      <a:pt x="563" y="1007"/>
                    </a:lnTo>
                    <a:lnTo>
                      <a:pt x="563" y="1007"/>
                    </a:lnTo>
                    <a:lnTo>
                      <a:pt x="568" y="1001"/>
                    </a:lnTo>
                    <a:lnTo>
                      <a:pt x="571" y="993"/>
                    </a:lnTo>
                    <a:lnTo>
                      <a:pt x="573" y="983"/>
                    </a:lnTo>
                    <a:lnTo>
                      <a:pt x="573" y="975"/>
                    </a:lnTo>
                    <a:lnTo>
                      <a:pt x="573" y="975"/>
                    </a:lnTo>
                    <a:lnTo>
                      <a:pt x="571" y="974"/>
                    </a:lnTo>
                    <a:lnTo>
                      <a:pt x="567" y="972"/>
                    </a:lnTo>
                    <a:lnTo>
                      <a:pt x="556" y="970"/>
                    </a:lnTo>
                    <a:lnTo>
                      <a:pt x="556" y="970"/>
                    </a:lnTo>
                    <a:lnTo>
                      <a:pt x="552" y="970"/>
                    </a:lnTo>
                    <a:lnTo>
                      <a:pt x="552" y="970"/>
                    </a:lnTo>
                    <a:lnTo>
                      <a:pt x="548" y="972"/>
                    </a:lnTo>
                    <a:lnTo>
                      <a:pt x="544" y="975"/>
                    </a:lnTo>
                    <a:lnTo>
                      <a:pt x="536" y="983"/>
                    </a:lnTo>
                    <a:lnTo>
                      <a:pt x="530" y="989"/>
                    </a:lnTo>
                    <a:lnTo>
                      <a:pt x="527" y="989"/>
                    </a:lnTo>
                    <a:lnTo>
                      <a:pt x="525" y="986"/>
                    </a:lnTo>
                    <a:lnTo>
                      <a:pt x="525" y="986"/>
                    </a:lnTo>
                    <a:lnTo>
                      <a:pt x="519" y="977"/>
                    </a:lnTo>
                    <a:lnTo>
                      <a:pt x="513" y="969"/>
                    </a:lnTo>
                    <a:lnTo>
                      <a:pt x="497" y="953"/>
                    </a:lnTo>
                    <a:lnTo>
                      <a:pt x="489" y="945"/>
                    </a:lnTo>
                    <a:lnTo>
                      <a:pt x="481" y="937"/>
                    </a:lnTo>
                    <a:lnTo>
                      <a:pt x="475" y="927"/>
                    </a:lnTo>
                    <a:lnTo>
                      <a:pt x="471" y="916"/>
                    </a:lnTo>
                    <a:lnTo>
                      <a:pt x="471" y="916"/>
                    </a:lnTo>
                    <a:lnTo>
                      <a:pt x="467" y="897"/>
                    </a:lnTo>
                    <a:lnTo>
                      <a:pt x="465" y="881"/>
                    </a:lnTo>
                    <a:lnTo>
                      <a:pt x="467" y="866"/>
                    </a:lnTo>
                    <a:lnTo>
                      <a:pt x="471" y="853"/>
                    </a:lnTo>
                    <a:lnTo>
                      <a:pt x="478" y="840"/>
                    </a:lnTo>
                    <a:lnTo>
                      <a:pt x="489" y="829"/>
                    </a:lnTo>
                    <a:lnTo>
                      <a:pt x="503" y="819"/>
                    </a:lnTo>
                    <a:lnTo>
                      <a:pt x="521" y="810"/>
                    </a:lnTo>
                    <a:lnTo>
                      <a:pt x="521" y="810"/>
                    </a:lnTo>
                    <a:lnTo>
                      <a:pt x="527" y="808"/>
                    </a:lnTo>
                    <a:lnTo>
                      <a:pt x="535" y="805"/>
                    </a:lnTo>
                    <a:lnTo>
                      <a:pt x="541" y="802"/>
                    </a:lnTo>
                    <a:lnTo>
                      <a:pt x="548" y="797"/>
                    </a:lnTo>
                    <a:lnTo>
                      <a:pt x="548" y="797"/>
                    </a:lnTo>
                    <a:lnTo>
                      <a:pt x="538" y="794"/>
                    </a:lnTo>
                    <a:lnTo>
                      <a:pt x="529" y="792"/>
                    </a:lnTo>
                    <a:lnTo>
                      <a:pt x="521" y="792"/>
                    </a:lnTo>
                    <a:lnTo>
                      <a:pt x="513" y="792"/>
                    </a:lnTo>
                    <a:lnTo>
                      <a:pt x="497" y="796"/>
                    </a:lnTo>
                    <a:lnTo>
                      <a:pt x="481" y="802"/>
                    </a:lnTo>
                    <a:lnTo>
                      <a:pt x="451" y="816"/>
                    </a:lnTo>
                    <a:lnTo>
                      <a:pt x="435" y="823"/>
                    </a:lnTo>
                    <a:lnTo>
                      <a:pt x="421" y="827"/>
                    </a:lnTo>
                    <a:lnTo>
                      <a:pt x="421" y="827"/>
                    </a:lnTo>
                    <a:lnTo>
                      <a:pt x="400" y="831"/>
                    </a:lnTo>
                    <a:lnTo>
                      <a:pt x="389" y="832"/>
                    </a:lnTo>
                    <a:lnTo>
                      <a:pt x="379" y="831"/>
                    </a:lnTo>
                    <a:lnTo>
                      <a:pt x="370" y="829"/>
                    </a:lnTo>
                    <a:lnTo>
                      <a:pt x="360" y="827"/>
                    </a:lnTo>
                    <a:lnTo>
                      <a:pt x="349" y="823"/>
                    </a:lnTo>
                    <a:lnTo>
                      <a:pt x="339" y="816"/>
                    </a:lnTo>
                    <a:lnTo>
                      <a:pt x="339" y="816"/>
                    </a:lnTo>
                    <a:lnTo>
                      <a:pt x="338" y="826"/>
                    </a:lnTo>
                    <a:lnTo>
                      <a:pt x="335" y="834"/>
                    </a:lnTo>
                    <a:lnTo>
                      <a:pt x="330" y="840"/>
                    </a:lnTo>
                    <a:lnTo>
                      <a:pt x="325" y="843"/>
                    </a:lnTo>
                    <a:lnTo>
                      <a:pt x="319" y="843"/>
                    </a:lnTo>
                    <a:lnTo>
                      <a:pt x="312" y="843"/>
                    </a:lnTo>
                    <a:lnTo>
                      <a:pt x="303" y="842"/>
                    </a:lnTo>
                    <a:lnTo>
                      <a:pt x="295" y="837"/>
                    </a:lnTo>
                    <a:lnTo>
                      <a:pt x="295" y="837"/>
                    </a:lnTo>
                    <a:lnTo>
                      <a:pt x="281" y="832"/>
                    </a:lnTo>
                    <a:lnTo>
                      <a:pt x="271" y="827"/>
                    </a:lnTo>
                    <a:lnTo>
                      <a:pt x="263" y="826"/>
                    </a:lnTo>
                    <a:lnTo>
                      <a:pt x="257" y="827"/>
                    </a:lnTo>
                    <a:lnTo>
                      <a:pt x="254" y="831"/>
                    </a:lnTo>
                    <a:lnTo>
                      <a:pt x="251" y="837"/>
                    </a:lnTo>
                    <a:lnTo>
                      <a:pt x="249" y="845"/>
                    </a:lnTo>
                    <a:lnTo>
                      <a:pt x="247" y="858"/>
                    </a:lnTo>
                    <a:lnTo>
                      <a:pt x="246" y="859"/>
                    </a:lnTo>
                    <a:lnTo>
                      <a:pt x="246" y="859"/>
                    </a:lnTo>
                    <a:lnTo>
                      <a:pt x="233" y="851"/>
                    </a:lnTo>
                    <a:lnTo>
                      <a:pt x="220" y="842"/>
                    </a:lnTo>
                    <a:lnTo>
                      <a:pt x="211" y="831"/>
                    </a:lnTo>
                    <a:lnTo>
                      <a:pt x="203" y="818"/>
                    </a:lnTo>
                    <a:lnTo>
                      <a:pt x="203" y="818"/>
                    </a:lnTo>
                    <a:lnTo>
                      <a:pt x="198" y="807"/>
                    </a:lnTo>
                    <a:lnTo>
                      <a:pt x="195" y="800"/>
                    </a:lnTo>
                    <a:lnTo>
                      <a:pt x="195" y="796"/>
                    </a:lnTo>
                    <a:lnTo>
                      <a:pt x="195" y="791"/>
                    </a:lnTo>
                    <a:lnTo>
                      <a:pt x="200" y="788"/>
                    </a:lnTo>
                    <a:lnTo>
                      <a:pt x="208" y="788"/>
                    </a:lnTo>
                    <a:lnTo>
                      <a:pt x="219" y="789"/>
                    </a:lnTo>
                    <a:lnTo>
                      <a:pt x="219" y="789"/>
                    </a:lnTo>
                    <a:lnTo>
                      <a:pt x="224" y="789"/>
                    </a:lnTo>
                    <a:lnTo>
                      <a:pt x="225" y="789"/>
                    </a:lnTo>
                    <a:lnTo>
                      <a:pt x="227" y="788"/>
                    </a:lnTo>
                    <a:lnTo>
                      <a:pt x="228" y="785"/>
                    </a:lnTo>
                    <a:lnTo>
                      <a:pt x="228" y="785"/>
                    </a:lnTo>
                    <a:lnTo>
                      <a:pt x="230" y="773"/>
                    </a:lnTo>
                    <a:lnTo>
                      <a:pt x="235" y="764"/>
                    </a:lnTo>
                    <a:lnTo>
                      <a:pt x="239" y="754"/>
                    </a:lnTo>
                    <a:lnTo>
                      <a:pt x="247" y="746"/>
                    </a:lnTo>
                    <a:lnTo>
                      <a:pt x="262" y="732"/>
                    </a:lnTo>
                    <a:lnTo>
                      <a:pt x="278" y="718"/>
                    </a:lnTo>
                    <a:lnTo>
                      <a:pt x="278" y="718"/>
                    </a:lnTo>
                    <a:lnTo>
                      <a:pt x="285" y="707"/>
                    </a:lnTo>
                    <a:lnTo>
                      <a:pt x="292" y="697"/>
                    </a:lnTo>
                    <a:lnTo>
                      <a:pt x="297" y="689"/>
                    </a:lnTo>
                    <a:lnTo>
                      <a:pt x="298" y="681"/>
                    </a:lnTo>
                    <a:lnTo>
                      <a:pt x="297" y="673"/>
                    </a:lnTo>
                    <a:lnTo>
                      <a:pt x="293" y="665"/>
                    </a:lnTo>
                    <a:lnTo>
                      <a:pt x="289" y="656"/>
                    </a:lnTo>
                    <a:lnTo>
                      <a:pt x="279" y="645"/>
                    </a:lnTo>
                    <a:lnTo>
                      <a:pt x="279" y="645"/>
                    </a:lnTo>
                    <a:lnTo>
                      <a:pt x="273" y="635"/>
                    </a:lnTo>
                    <a:lnTo>
                      <a:pt x="270" y="624"/>
                    </a:lnTo>
                    <a:lnTo>
                      <a:pt x="266" y="613"/>
                    </a:lnTo>
                    <a:lnTo>
                      <a:pt x="265" y="602"/>
                    </a:lnTo>
                    <a:lnTo>
                      <a:pt x="265" y="602"/>
                    </a:lnTo>
                    <a:lnTo>
                      <a:pt x="257" y="602"/>
                    </a:lnTo>
                    <a:lnTo>
                      <a:pt x="252" y="605"/>
                    </a:lnTo>
                    <a:lnTo>
                      <a:pt x="251" y="608"/>
                    </a:lnTo>
                    <a:lnTo>
                      <a:pt x="247" y="613"/>
                    </a:lnTo>
                    <a:lnTo>
                      <a:pt x="246" y="624"/>
                    </a:lnTo>
                    <a:lnTo>
                      <a:pt x="244" y="638"/>
                    </a:lnTo>
                    <a:lnTo>
                      <a:pt x="244" y="638"/>
                    </a:lnTo>
                    <a:lnTo>
                      <a:pt x="238" y="629"/>
                    </a:lnTo>
                    <a:lnTo>
                      <a:pt x="231" y="621"/>
                    </a:lnTo>
                    <a:lnTo>
                      <a:pt x="216" y="608"/>
                    </a:lnTo>
                    <a:lnTo>
                      <a:pt x="208" y="602"/>
                    </a:lnTo>
                    <a:lnTo>
                      <a:pt x="201" y="596"/>
                    </a:lnTo>
                    <a:lnTo>
                      <a:pt x="197" y="586"/>
                    </a:lnTo>
                    <a:lnTo>
                      <a:pt x="195" y="575"/>
                    </a:lnTo>
                    <a:lnTo>
                      <a:pt x="195" y="575"/>
                    </a:lnTo>
                    <a:lnTo>
                      <a:pt x="190" y="584"/>
                    </a:lnTo>
                    <a:lnTo>
                      <a:pt x="189" y="594"/>
                    </a:lnTo>
                    <a:lnTo>
                      <a:pt x="189" y="602"/>
                    </a:lnTo>
                    <a:lnTo>
                      <a:pt x="189" y="610"/>
                    </a:lnTo>
                    <a:lnTo>
                      <a:pt x="192" y="618"/>
                    </a:lnTo>
                    <a:lnTo>
                      <a:pt x="195" y="623"/>
                    </a:lnTo>
                    <a:lnTo>
                      <a:pt x="200" y="626"/>
                    </a:lnTo>
                    <a:lnTo>
                      <a:pt x="206" y="629"/>
                    </a:lnTo>
                    <a:lnTo>
                      <a:pt x="206" y="629"/>
                    </a:lnTo>
                    <a:lnTo>
                      <a:pt x="214" y="630"/>
                    </a:lnTo>
                    <a:lnTo>
                      <a:pt x="220" y="634"/>
                    </a:lnTo>
                    <a:lnTo>
                      <a:pt x="224" y="638"/>
                    </a:lnTo>
                    <a:lnTo>
                      <a:pt x="227" y="643"/>
                    </a:lnTo>
                    <a:lnTo>
                      <a:pt x="230" y="654"/>
                    </a:lnTo>
                    <a:lnTo>
                      <a:pt x="230" y="665"/>
                    </a:lnTo>
                    <a:lnTo>
                      <a:pt x="230" y="665"/>
                    </a:lnTo>
                    <a:lnTo>
                      <a:pt x="230" y="675"/>
                    </a:lnTo>
                    <a:lnTo>
                      <a:pt x="227" y="684"/>
                    </a:lnTo>
                    <a:lnTo>
                      <a:pt x="225" y="689"/>
                    </a:lnTo>
                    <a:lnTo>
                      <a:pt x="220" y="692"/>
                    </a:lnTo>
                    <a:lnTo>
                      <a:pt x="217" y="694"/>
                    </a:lnTo>
                    <a:lnTo>
                      <a:pt x="212" y="696"/>
                    </a:lnTo>
                    <a:lnTo>
                      <a:pt x="212" y="696"/>
                    </a:lnTo>
                    <a:lnTo>
                      <a:pt x="206" y="697"/>
                    </a:lnTo>
                    <a:lnTo>
                      <a:pt x="201" y="696"/>
                    </a:lnTo>
                    <a:lnTo>
                      <a:pt x="197" y="692"/>
                    </a:lnTo>
                    <a:lnTo>
                      <a:pt x="193" y="689"/>
                    </a:lnTo>
                    <a:lnTo>
                      <a:pt x="187" y="680"/>
                    </a:lnTo>
                    <a:lnTo>
                      <a:pt x="182" y="670"/>
                    </a:lnTo>
                    <a:lnTo>
                      <a:pt x="182" y="670"/>
                    </a:lnTo>
                    <a:lnTo>
                      <a:pt x="176" y="659"/>
                    </a:lnTo>
                    <a:lnTo>
                      <a:pt x="176" y="659"/>
                    </a:lnTo>
                    <a:lnTo>
                      <a:pt x="171" y="662"/>
                    </a:lnTo>
                    <a:lnTo>
                      <a:pt x="166" y="667"/>
                    </a:lnTo>
                    <a:lnTo>
                      <a:pt x="160" y="678"/>
                    </a:lnTo>
                    <a:lnTo>
                      <a:pt x="157" y="689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47" y="711"/>
                    </a:lnTo>
                    <a:lnTo>
                      <a:pt x="144" y="716"/>
                    </a:lnTo>
                    <a:lnTo>
                      <a:pt x="139" y="719"/>
                    </a:lnTo>
                    <a:lnTo>
                      <a:pt x="136" y="721"/>
                    </a:lnTo>
                    <a:lnTo>
                      <a:pt x="131" y="723"/>
                    </a:lnTo>
                    <a:lnTo>
                      <a:pt x="125" y="721"/>
                    </a:lnTo>
                    <a:lnTo>
                      <a:pt x="119" y="719"/>
                    </a:lnTo>
                    <a:lnTo>
                      <a:pt x="119" y="719"/>
                    </a:lnTo>
                    <a:lnTo>
                      <a:pt x="114" y="716"/>
                    </a:lnTo>
                    <a:lnTo>
                      <a:pt x="109" y="713"/>
                    </a:lnTo>
                    <a:lnTo>
                      <a:pt x="108" y="708"/>
                    </a:lnTo>
                    <a:lnTo>
                      <a:pt x="108" y="705"/>
                    </a:lnTo>
                    <a:lnTo>
                      <a:pt x="108" y="700"/>
                    </a:lnTo>
                    <a:lnTo>
                      <a:pt x="111" y="696"/>
                    </a:lnTo>
                    <a:lnTo>
                      <a:pt x="116" y="686"/>
                    </a:lnTo>
                    <a:lnTo>
                      <a:pt x="116" y="686"/>
                    </a:lnTo>
                    <a:lnTo>
                      <a:pt x="125" y="673"/>
                    </a:lnTo>
                    <a:lnTo>
                      <a:pt x="131" y="657"/>
                    </a:lnTo>
                    <a:lnTo>
                      <a:pt x="136" y="643"/>
                    </a:lnTo>
                    <a:lnTo>
                      <a:pt x="141" y="629"/>
                    </a:lnTo>
                    <a:lnTo>
                      <a:pt x="143" y="613"/>
                    </a:lnTo>
                    <a:lnTo>
                      <a:pt x="143" y="597"/>
                    </a:lnTo>
                    <a:lnTo>
                      <a:pt x="143" y="581"/>
                    </a:lnTo>
                    <a:lnTo>
                      <a:pt x="139" y="565"/>
                    </a:lnTo>
                    <a:lnTo>
                      <a:pt x="139" y="565"/>
                    </a:lnTo>
                    <a:close/>
                    <a:moveTo>
                      <a:pt x="1059" y="1088"/>
                    </a:moveTo>
                    <a:lnTo>
                      <a:pt x="1059" y="1088"/>
                    </a:lnTo>
                    <a:lnTo>
                      <a:pt x="1062" y="1094"/>
                    </a:lnTo>
                    <a:lnTo>
                      <a:pt x="1064" y="1096"/>
                    </a:lnTo>
                    <a:lnTo>
                      <a:pt x="1069" y="1097"/>
                    </a:lnTo>
                    <a:lnTo>
                      <a:pt x="1069" y="1097"/>
                    </a:lnTo>
                    <a:lnTo>
                      <a:pt x="1070" y="1096"/>
                    </a:lnTo>
                    <a:lnTo>
                      <a:pt x="1072" y="1093"/>
                    </a:lnTo>
                    <a:lnTo>
                      <a:pt x="1072" y="1093"/>
                    </a:lnTo>
                    <a:lnTo>
                      <a:pt x="1070" y="1089"/>
                    </a:lnTo>
                    <a:lnTo>
                      <a:pt x="1069" y="1088"/>
                    </a:lnTo>
                    <a:lnTo>
                      <a:pt x="1061" y="1086"/>
                    </a:lnTo>
                    <a:lnTo>
                      <a:pt x="1061" y="1086"/>
                    </a:lnTo>
                    <a:lnTo>
                      <a:pt x="1054" y="1080"/>
                    </a:lnTo>
                    <a:lnTo>
                      <a:pt x="1045" y="1075"/>
                    </a:lnTo>
                    <a:lnTo>
                      <a:pt x="1040" y="1075"/>
                    </a:lnTo>
                    <a:lnTo>
                      <a:pt x="1035" y="1075"/>
                    </a:lnTo>
                    <a:lnTo>
                      <a:pt x="1030" y="1075"/>
                    </a:lnTo>
                    <a:lnTo>
                      <a:pt x="1023" y="1077"/>
                    </a:lnTo>
                    <a:lnTo>
                      <a:pt x="1023" y="1077"/>
                    </a:lnTo>
                    <a:lnTo>
                      <a:pt x="1059" y="1088"/>
                    </a:lnTo>
                    <a:lnTo>
                      <a:pt x="1059" y="108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6" name="Freeform 8">
                <a:extLst>
                  <a:ext uri="{FF2B5EF4-FFF2-40B4-BE49-F238E27FC236}">
                    <a16:creationId xmlns:a16="http://schemas.microsoft.com/office/drawing/2014/main" id="{CE625D7E-0B39-0EAA-D7BB-CA299BFA21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2" y="849"/>
                <a:ext cx="828" cy="317"/>
              </a:xfrm>
              <a:custGeom>
                <a:avLst/>
                <a:gdLst>
                  <a:gd name="T0" fmla="*/ 426 w 1657"/>
                  <a:gd name="T1" fmla="*/ 542 h 636"/>
                  <a:gd name="T2" fmla="*/ 373 w 1657"/>
                  <a:gd name="T3" fmla="*/ 540 h 636"/>
                  <a:gd name="T4" fmla="*/ 175 w 1657"/>
                  <a:gd name="T5" fmla="*/ 548 h 636"/>
                  <a:gd name="T6" fmla="*/ 229 w 1657"/>
                  <a:gd name="T7" fmla="*/ 504 h 636"/>
                  <a:gd name="T8" fmla="*/ 307 w 1657"/>
                  <a:gd name="T9" fmla="*/ 470 h 636"/>
                  <a:gd name="T10" fmla="*/ 300 w 1657"/>
                  <a:gd name="T11" fmla="*/ 451 h 636"/>
                  <a:gd name="T12" fmla="*/ 289 w 1657"/>
                  <a:gd name="T13" fmla="*/ 412 h 636"/>
                  <a:gd name="T14" fmla="*/ 265 w 1657"/>
                  <a:gd name="T15" fmla="*/ 359 h 636"/>
                  <a:gd name="T16" fmla="*/ 78 w 1657"/>
                  <a:gd name="T17" fmla="*/ 358 h 636"/>
                  <a:gd name="T18" fmla="*/ 32 w 1657"/>
                  <a:gd name="T19" fmla="*/ 327 h 636"/>
                  <a:gd name="T20" fmla="*/ 221 w 1657"/>
                  <a:gd name="T21" fmla="*/ 291 h 636"/>
                  <a:gd name="T22" fmla="*/ 373 w 1657"/>
                  <a:gd name="T23" fmla="*/ 285 h 636"/>
                  <a:gd name="T24" fmla="*/ 292 w 1657"/>
                  <a:gd name="T25" fmla="*/ 251 h 636"/>
                  <a:gd name="T26" fmla="*/ 348 w 1657"/>
                  <a:gd name="T27" fmla="*/ 215 h 636"/>
                  <a:gd name="T28" fmla="*/ 281 w 1657"/>
                  <a:gd name="T29" fmla="*/ 202 h 636"/>
                  <a:gd name="T30" fmla="*/ 152 w 1657"/>
                  <a:gd name="T31" fmla="*/ 218 h 636"/>
                  <a:gd name="T32" fmla="*/ 30 w 1657"/>
                  <a:gd name="T33" fmla="*/ 210 h 636"/>
                  <a:gd name="T34" fmla="*/ 14 w 1657"/>
                  <a:gd name="T35" fmla="*/ 183 h 636"/>
                  <a:gd name="T36" fmla="*/ 73 w 1657"/>
                  <a:gd name="T37" fmla="*/ 177 h 636"/>
                  <a:gd name="T38" fmla="*/ 122 w 1657"/>
                  <a:gd name="T39" fmla="*/ 161 h 636"/>
                  <a:gd name="T40" fmla="*/ 119 w 1657"/>
                  <a:gd name="T41" fmla="*/ 150 h 636"/>
                  <a:gd name="T42" fmla="*/ 127 w 1657"/>
                  <a:gd name="T43" fmla="*/ 113 h 636"/>
                  <a:gd name="T44" fmla="*/ 181 w 1657"/>
                  <a:gd name="T45" fmla="*/ 65 h 636"/>
                  <a:gd name="T46" fmla="*/ 270 w 1657"/>
                  <a:gd name="T47" fmla="*/ 97 h 636"/>
                  <a:gd name="T48" fmla="*/ 326 w 1657"/>
                  <a:gd name="T49" fmla="*/ 108 h 636"/>
                  <a:gd name="T50" fmla="*/ 270 w 1657"/>
                  <a:gd name="T51" fmla="*/ 65 h 636"/>
                  <a:gd name="T52" fmla="*/ 249 w 1657"/>
                  <a:gd name="T53" fmla="*/ 38 h 636"/>
                  <a:gd name="T54" fmla="*/ 348 w 1657"/>
                  <a:gd name="T55" fmla="*/ 11 h 636"/>
                  <a:gd name="T56" fmla="*/ 426 w 1657"/>
                  <a:gd name="T57" fmla="*/ 56 h 636"/>
                  <a:gd name="T58" fmla="*/ 484 w 1657"/>
                  <a:gd name="T59" fmla="*/ 153 h 636"/>
                  <a:gd name="T60" fmla="*/ 489 w 1657"/>
                  <a:gd name="T61" fmla="*/ 226 h 636"/>
                  <a:gd name="T62" fmla="*/ 546 w 1657"/>
                  <a:gd name="T63" fmla="*/ 177 h 636"/>
                  <a:gd name="T64" fmla="*/ 605 w 1657"/>
                  <a:gd name="T65" fmla="*/ 192 h 636"/>
                  <a:gd name="T66" fmla="*/ 645 w 1657"/>
                  <a:gd name="T67" fmla="*/ 89 h 636"/>
                  <a:gd name="T68" fmla="*/ 716 w 1657"/>
                  <a:gd name="T69" fmla="*/ 110 h 636"/>
                  <a:gd name="T70" fmla="*/ 778 w 1657"/>
                  <a:gd name="T71" fmla="*/ 143 h 636"/>
                  <a:gd name="T72" fmla="*/ 824 w 1657"/>
                  <a:gd name="T73" fmla="*/ 89 h 636"/>
                  <a:gd name="T74" fmla="*/ 921 w 1657"/>
                  <a:gd name="T75" fmla="*/ 75 h 636"/>
                  <a:gd name="T76" fmla="*/ 967 w 1657"/>
                  <a:gd name="T77" fmla="*/ 115 h 636"/>
                  <a:gd name="T78" fmla="*/ 996 w 1657"/>
                  <a:gd name="T79" fmla="*/ 64 h 636"/>
                  <a:gd name="T80" fmla="*/ 1083 w 1657"/>
                  <a:gd name="T81" fmla="*/ 107 h 636"/>
                  <a:gd name="T82" fmla="*/ 1203 w 1657"/>
                  <a:gd name="T83" fmla="*/ 72 h 636"/>
                  <a:gd name="T84" fmla="*/ 1264 w 1657"/>
                  <a:gd name="T85" fmla="*/ 8 h 636"/>
                  <a:gd name="T86" fmla="*/ 1371 w 1657"/>
                  <a:gd name="T87" fmla="*/ 24 h 636"/>
                  <a:gd name="T88" fmla="*/ 1434 w 1657"/>
                  <a:gd name="T89" fmla="*/ 45 h 636"/>
                  <a:gd name="T90" fmla="*/ 1477 w 1657"/>
                  <a:gd name="T91" fmla="*/ 57 h 636"/>
                  <a:gd name="T92" fmla="*/ 1515 w 1657"/>
                  <a:gd name="T93" fmla="*/ 104 h 636"/>
                  <a:gd name="T94" fmla="*/ 1495 w 1657"/>
                  <a:gd name="T95" fmla="*/ 151 h 636"/>
                  <a:gd name="T96" fmla="*/ 1560 w 1657"/>
                  <a:gd name="T97" fmla="*/ 159 h 636"/>
                  <a:gd name="T98" fmla="*/ 1636 w 1657"/>
                  <a:gd name="T99" fmla="*/ 199 h 636"/>
                  <a:gd name="T100" fmla="*/ 1646 w 1657"/>
                  <a:gd name="T101" fmla="*/ 253 h 636"/>
                  <a:gd name="T102" fmla="*/ 1657 w 1657"/>
                  <a:gd name="T103" fmla="*/ 289 h 636"/>
                  <a:gd name="T104" fmla="*/ 1539 w 1657"/>
                  <a:gd name="T105" fmla="*/ 366 h 636"/>
                  <a:gd name="T106" fmla="*/ 1476 w 1657"/>
                  <a:gd name="T107" fmla="*/ 415 h 636"/>
                  <a:gd name="T108" fmla="*/ 1341 w 1657"/>
                  <a:gd name="T109" fmla="*/ 442 h 636"/>
                  <a:gd name="T110" fmla="*/ 1075 w 1657"/>
                  <a:gd name="T111" fmla="*/ 548 h 636"/>
                  <a:gd name="T112" fmla="*/ 904 w 1657"/>
                  <a:gd name="T113" fmla="*/ 607 h 636"/>
                  <a:gd name="T114" fmla="*/ 681 w 1657"/>
                  <a:gd name="T115" fmla="*/ 623 h 636"/>
                  <a:gd name="T116" fmla="*/ 519 w 1657"/>
                  <a:gd name="T117" fmla="*/ 582 h 636"/>
                  <a:gd name="T118" fmla="*/ 531 w 1657"/>
                  <a:gd name="T119" fmla="*/ 550 h 636"/>
                  <a:gd name="T120" fmla="*/ 321 w 1657"/>
                  <a:gd name="T121" fmla="*/ 407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7" h="636">
                    <a:moveTo>
                      <a:pt x="524" y="558"/>
                    </a:moveTo>
                    <a:lnTo>
                      <a:pt x="524" y="558"/>
                    </a:lnTo>
                    <a:lnTo>
                      <a:pt x="512" y="564"/>
                    </a:lnTo>
                    <a:lnTo>
                      <a:pt x="500" y="566"/>
                    </a:lnTo>
                    <a:lnTo>
                      <a:pt x="488" y="564"/>
                    </a:lnTo>
                    <a:lnTo>
                      <a:pt x="477" y="561"/>
                    </a:lnTo>
                    <a:lnTo>
                      <a:pt x="454" y="553"/>
                    </a:lnTo>
                    <a:lnTo>
                      <a:pt x="443" y="548"/>
                    </a:lnTo>
                    <a:lnTo>
                      <a:pt x="432" y="545"/>
                    </a:lnTo>
                    <a:lnTo>
                      <a:pt x="432" y="545"/>
                    </a:lnTo>
                    <a:lnTo>
                      <a:pt x="427" y="543"/>
                    </a:lnTo>
                    <a:lnTo>
                      <a:pt x="426" y="542"/>
                    </a:lnTo>
                    <a:lnTo>
                      <a:pt x="426" y="539"/>
                    </a:lnTo>
                    <a:lnTo>
                      <a:pt x="427" y="536"/>
                    </a:lnTo>
                    <a:lnTo>
                      <a:pt x="427" y="531"/>
                    </a:lnTo>
                    <a:lnTo>
                      <a:pt x="427" y="528"/>
                    </a:lnTo>
                    <a:lnTo>
                      <a:pt x="427" y="524"/>
                    </a:lnTo>
                    <a:lnTo>
                      <a:pt x="423" y="523"/>
                    </a:lnTo>
                    <a:lnTo>
                      <a:pt x="423" y="523"/>
                    </a:lnTo>
                    <a:lnTo>
                      <a:pt x="416" y="528"/>
                    </a:lnTo>
                    <a:lnTo>
                      <a:pt x="408" y="532"/>
                    </a:lnTo>
                    <a:lnTo>
                      <a:pt x="400" y="536"/>
                    </a:lnTo>
                    <a:lnTo>
                      <a:pt x="391" y="539"/>
                    </a:lnTo>
                    <a:lnTo>
                      <a:pt x="373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15" y="542"/>
                    </a:lnTo>
                    <a:lnTo>
                      <a:pt x="276" y="543"/>
                    </a:lnTo>
                    <a:lnTo>
                      <a:pt x="238" y="547"/>
                    </a:lnTo>
                    <a:lnTo>
                      <a:pt x="200" y="553"/>
                    </a:lnTo>
                    <a:lnTo>
                      <a:pt x="200" y="553"/>
                    </a:lnTo>
                    <a:lnTo>
                      <a:pt x="184" y="553"/>
                    </a:lnTo>
                    <a:lnTo>
                      <a:pt x="176" y="553"/>
                    </a:lnTo>
                    <a:lnTo>
                      <a:pt x="175" y="551"/>
                    </a:lnTo>
                    <a:lnTo>
                      <a:pt x="175" y="548"/>
                    </a:lnTo>
                    <a:lnTo>
                      <a:pt x="175" y="548"/>
                    </a:lnTo>
                    <a:lnTo>
                      <a:pt x="175" y="524"/>
                    </a:lnTo>
                    <a:lnTo>
                      <a:pt x="176" y="512"/>
                    </a:lnTo>
                    <a:lnTo>
                      <a:pt x="180" y="505"/>
                    </a:lnTo>
                    <a:lnTo>
                      <a:pt x="183" y="501"/>
                    </a:lnTo>
                    <a:lnTo>
                      <a:pt x="183" y="501"/>
                    </a:lnTo>
                    <a:lnTo>
                      <a:pt x="189" y="496"/>
                    </a:lnTo>
                    <a:lnTo>
                      <a:pt x="195" y="494"/>
                    </a:lnTo>
                    <a:lnTo>
                      <a:pt x="202" y="494"/>
                    </a:lnTo>
                    <a:lnTo>
                      <a:pt x="210" y="499"/>
                    </a:lnTo>
                    <a:lnTo>
                      <a:pt x="210" y="499"/>
                    </a:lnTo>
                    <a:lnTo>
                      <a:pt x="219" y="502"/>
                    </a:lnTo>
                    <a:lnTo>
                      <a:pt x="229" y="504"/>
                    </a:lnTo>
                    <a:lnTo>
                      <a:pt x="241" y="504"/>
                    </a:lnTo>
                    <a:lnTo>
                      <a:pt x="253" y="501"/>
                    </a:lnTo>
                    <a:lnTo>
                      <a:pt x="265" y="497"/>
                    </a:lnTo>
                    <a:lnTo>
                      <a:pt x="276" y="493"/>
                    </a:lnTo>
                    <a:lnTo>
                      <a:pt x="284" y="488"/>
                    </a:lnTo>
                    <a:lnTo>
                      <a:pt x="291" y="482"/>
                    </a:lnTo>
                    <a:lnTo>
                      <a:pt x="291" y="482"/>
                    </a:lnTo>
                    <a:lnTo>
                      <a:pt x="294" y="475"/>
                    </a:lnTo>
                    <a:lnTo>
                      <a:pt x="297" y="472"/>
                    </a:lnTo>
                    <a:lnTo>
                      <a:pt x="302" y="470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13" y="470"/>
                    </a:lnTo>
                    <a:lnTo>
                      <a:pt x="316" y="469"/>
                    </a:lnTo>
                    <a:lnTo>
                      <a:pt x="319" y="467"/>
                    </a:lnTo>
                    <a:lnTo>
                      <a:pt x="321" y="464"/>
                    </a:lnTo>
                    <a:lnTo>
                      <a:pt x="324" y="45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1" y="447"/>
                    </a:lnTo>
                    <a:lnTo>
                      <a:pt x="318" y="448"/>
                    </a:lnTo>
                    <a:lnTo>
                      <a:pt x="310" y="450"/>
                    </a:lnTo>
                    <a:lnTo>
                      <a:pt x="305" y="451"/>
                    </a:lnTo>
                    <a:lnTo>
                      <a:pt x="300" y="451"/>
                    </a:lnTo>
                    <a:lnTo>
                      <a:pt x="297" y="450"/>
                    </a:lnTo>
                    <a:lnTo>
                      <a:pt x="292" y="445"/>
                    </a:lnTo>
                    <a:lnTo>
                      <a:pt x="292" y="445"/>
                    </a:lnTo>
                    <a:lnTo>
                      <a:pt x="295" y="442"/>
                    </a:lnTo>
                    <a:lnTo>
                      <a:pt x="300" y="437"/>
                    </a:lnTo>
                    <a:lnTo>
                      <a:pt x="305" y="432"/>
                    </a:lnTo>
                    <a:lnTo>
                      <a:pt x="308" y="428"/>
                    </a:lnTo>
                    <a:lnTo>
                      <a:pt x="310" y="423"/>
                    </a:lnTo>
                    <a:lnTo>
                      <a:pt x="310" y="421"/>
                    </a:lnTo>
                    <a:lnTo>
                      <a:pt x="308" y="418"/>
                    </a:lnTo>
                    <a:lnTo>
                      <a:pt x="302" y="415"/>
                    </a:lnTo>
                    <a:lnTo>
                      <a:pt x="289" y="412"/>
                    </a:lnTo>
                    <a:lnTo>
                      <a:pt x="289" y="412"/>
                    </a:lnTo>
                    <a:lnTo>
                      <a:pt x="281" y="408"/>
                    </a:lnTo>
                    <a:lnTo>
                      <a:pt x="276" y="404"/>
                    </a:lnTo>
                    <a:lnTo>
                      <a:pt x="272" y="399"/>
                    </a:lnTo>
                    <a:lnTo>
                      <a:pt x="268" y="394"/>
                    </a:lnTo>
                    <a:lnTo>
                      <a:pt x="265" y="386"/>
                    </a:lnTo>
                    <a:lnTo>
                      <a:pt x="267" y="378"/>
                    </a:lnTo>
                    <a:lnTo>
                      <a:pt x="273" y="370"/>
                    </a:lnTo>
                    <a:lnTo>
                      <a:pt x="273" y="370"/>
                    </a:lnTo>
                    <a:lnTo>
                      <a:pt x="275" y="366"/>
                    </a:lnTo>
                    <a:lnTo>
                      <a:pt x="273" y="364"/>
                    </a:lnTo>
                    <a:lnTo>
                      <a:pt x="265" y="359"/>
                    </a:lnTo>
                    <a:lnTo>
                      <a:pt x="265" y="359"/>
                    </a:lnTo>
                    <a:lnTo>
                      <a:pt x="256" y="354"/>
                    </a:lnTo>
                    <a:lnTo>
                      <a:pt x="251" y="351"/>
                    </a:lnTo>
                    <a:lnTo>
                      <a:pt x="246" y="351"/>
                    </a:lnTo>
                    <a:lnTo>
                      <a:pt x="246" y="351"/>
                    </a:lnTo>
                    <a:lnTo>
                      <a:pt x="226" y="351"/>
                    </a:lnTo>
                    <a:lnTo>
                      <a:pt x="203" y="350"/>
                    </a:lnTo>
                    <a:lnTo>
                      <a:pt x="162" y="347"/>
                    </a:lnTo>
                    <a:lnTo>
                      <a:pt x="140" y="345"/>
                    </a:lnTo>
                    <a:lnTo>
                      <a:pt x="119" y="347"/>
                    </a:lnTo>
                    <a:lnTo>
                      <a:pt x="98" y="351"/>
                    </a:lnTo>
                    <a:lnTo>
                      <a:pt x="78" y="358"/>
                    </a:lnTo>
                    <a:lnTo>
                      <a:pt x="78" y="358"/>
                    </a:lnTo>
                    <a:lnTo>
                      <a:pt x="71" y="361"/>
                    </a:lnTo>
                    <a:lnTo>
                      <a:pt x="64" y="362"/>
                    </a:lnTo>
                    <a:lnTo>
                      <a:pt x="57" y="362"/>
                    </a:lnTo>
                    <a:lnTo>
                      <a:pt x="51" y="361"/>
                    </a:lnTo>
                    <a:lnTo>
                      <a:pt x="51" y="361"/>
                    </a:lnTo>
                    <a:lnTo>
                      <a:pt x="41" y="358"/>
                    </a:lnTo>
                    <a:lnTo>
                      <a:pt x="37" y="353"/>
                    </a:lnTo>
                    <a:lnTo>
                      <a:pt x="32" y="345"/>
                    </a:lnTo>
                    <a:lnTo>
                      <a:pt x="30" y="335"/>
                    </a:lnTo>
                    <a:lnTo>
                      <a:pt x="30" y="335"/>
                    </a:lnTo>
                    <a:lnTo>
                      <a:pt x="32" y="327"/>
                    </a:lnTo>
                    <a:lnTo>
                      <a:pt x="37" y="323"/>
                    </a:lnTo>
                    <a:lnTo>
                      <a:pt x="41" y="320"/>
                    </a:lnTo>
                    <a:lnTo>
                      <a:pt x="49" y="318"/>
                    </a:lnTo>
                    <a:lnTo>
                      <a:pt x="49" y="318"/>
                    </a:lnTo>
                    <a:lnTo>
                      <a:pt x="76" y="316"/>
                    </a:lnTo>
                    <a:lnTo>
                      <a:pt x="105" y="315"/>
                    </a:lnTo>
                    <a:lnTo>
                      <a:pt x="132" y="310"/>
                    </a:lnTo>
                    <a:lnTo>
                      <a:pt x="160" y="304"/>
                    </a:lnTo>
                    <a:lnTo>
                      <a:pt x="160" y="304"/>
                    </a:lnTo>
                    <a:lnTo>
                      <a:pt x="178" y="297"/>
                    </a:lnTo>
                    <a:lnTo>
                      <a:pt x="199" y="293"/>
                    </a:lnTo>
                    <a:lnTo>
                      <a:pt x="221" y="291"/>
                    </a:lnTo>
                    <a:lnTo>
                      <a:pt x="232" y="291"/>
                    </a:lnTo>
                    <a:lnTo>
                      <a:pt x="243" y="291"/>
                    </a:lnTo>
                    <a:lnTo>
                      <a:pt x="243" y="291"/>
                    </a:lnTo>
                    <a:lnTo>
                      <a:pt x="289" y="299"/>
                    </a:lnTo>
                    <a:lnTo>
                      <a:pt x="311" y="300"/>
                    </a:lnTo>
                    <a:lnTo>
                      <a:pt x="335" y="299"/>
                    </a:lnTo>
                    <a:lnTo>
                      <a:pt x="335" y="299"/>
                    </a:lnTo>
                    <a:lnTo>
                      <a:pt x="346" y="299"/>
                    </a:lnTo>
                    <a:lnTo>
                      <a:pt x="357" y="296"/>
                    </a:lnTo>
                    <a:lnTo>
                      <a:pt x="364" y="294"/>
                    </a:lnTo>
                    <a:lnTo>
                      <a:pt x="369" y="289"/>
                    </a:lnTo>
                    <a:lnTo>
                      <a:pt x="373" y="285"/>
                    </a:lnTo>
                    <a:lnTo>
                      <a:pt x="380" y="278"/>
                    </a:lnTo>
                    <a:lnTo>
                      <a:pt x="380" y="278"/>
                    </a:lnTo>
                    <a:lnTo>
                      <a:pt x="349" y="283"/>
                    </a:lnTo>
                    <a:lnTo>
                      <a:pt x="335" y="283"/>
                    </a:lnTo>
                    <a:lnTo>
                      <a:pt x="322" y="283"/>
                    </a:lnTo>
                    <a:lnTo>
                      <a:pt x="308" y="283"/>
                    </a:lnTo>
                    <a:lnTo>
                      <a:pt x="294" y="280"/>
                    </a:lnTo>
                    <a:lnTo>
                      <a:pt x="281" y="277"/>
                    </a:lnTo>
                    <a:lnTo>
                      <a:pt x="267" y="272"/>
                    </a:lnTo>
                    <a:lnTo>
                      <a:pt x="267" y="272"/>
                    </a:lnTo>
                    <a:lnTo>
                      <a:pt x="280" y="261"/>
                    </a:lnTo>
                    <a:lnTo>
                      <a:pt x="292" y="251"/>
                    </a:lnTo>
                    <a:lnTo>
                      <a:pt x="305" y="243"/>
                    </a:lnTo>
                    <a:lnTo>
                      <a:pt x="319" y="237"/>
                    </a:lnTo>
                    <a:lnTo>
                      <a:pt x="349" y="227"/>
                    </a:lnTo>
                    <a:lnTo>
                      <a:pt x="380" y="219"/>
                    </a:lnTo>
                    <a:lnTo>
                      <a:pt x="380" y="219"/>
                    </a:lnTo>
                    <a:lnTo>
                      <a:pt x="376" y="215"/>
                    </a:lnTo>
                    <a:lnTo>
                      <a:pt x="373" y="212"/>
                    </a:lnTo>
                    <a:lnTo>
                      <a:pt x="367" y="208"/>
                    </a:lnTo>
                    <a:lnTo>
                      <a:pt x="361" y="207"/>
                    </a:lnTo>
                    <a:lnTo>
                      <a:pt x="356" y="208"/>
                    </a:lnTo>
                    <a:lnTo>
                      <a:pt x="356" y="208"/>
                    </a:lnTo>
                    <a:lnTo>
                      <a:pt x="348" y="215"/>
                    </a:lnTo>
                    <a:lnTo>
                      <a:pt x="340" y="218"/>
                    </a:lnTo>
                    <a:lnTo>
                      <a:pt x="334" y="219"/>
                    </a:lnTo>
                    <a:lnTo>
                      <a:pt x="326" y="218"/>
                    </a:lnTo>
                    <a:lnTo>
                      <a:pt x="319" y="215"/>
                    </a:lnTo>
                    <a:lnTo>
                      <a:pt x="313" y="212"/>
                    </a:lnTo>
                    <a:lnTo>
                      <a:pt x="300" y="200"/>
                    </a:lnTo>
                    <a:lnTo>
                      <a:pt x="300" y="200"/>
                    </a:lnTo>
                    <a:lnTo>
                      <a:pt x="295" y="196"/>
                    </a:lnTo>
                    <a:lnTo>
                      <a:pt x="294" y="194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81" y="202"/>
                    </a:lnTo>
                    <a:lnTo>
                      <a:pt x="273" y="204"/>
                    </a:lnTo>
                    <a:lnTo>
                      <a:pt x="264" y="205"/>
                    </a:lnTo>
                    <a:lnTo>
                      <a:pt x="256" y="204"/>
                    </a:lnTo>
                    <a:lnTo>
                      <a:pt x="237" y="197"/>
                    </a:lnTo>
                    <a:lnTo>
                      <a:pt x="229" y="196"/>
                    </a:lnTo>
                    <a:lnTo>
                      <a:pt x="219" y="196"/>
                    </a:lnTo>
                    <a:lnTo>
                      <a:pt x="219" y="196"/>
                    </a:lnTo>
                    <a:lnTo>
                      <a:pt x="208" y="197"/>
                    </a:lnTo>
                    <a:lnTo>
                      <a:pt x="199" y="199"/>
                    </a:lnTo>
                    <a:lnTo>
                      <a:pt x="180" y="207"/>
                    </a:lnTo>
                    <a:lnTo>
                      <a:pt x="162" y="215"/>
                    </a:lnTo>
                    <a:lnTo>
                      <a:pt x="152" y="218"/>
                    </a:lnTo>
                    <a:lnTo>
                      <a:pt x="141" y="219"/>
                    </a:lnTo>
                    <a:lnTo>
                      <a:pt x="141" y="219"/>
                    </a:lnTo>
                    <a:lnTo>
                      <a:pt x="118" y="223"/>
                    </a:lnTo>
                    <a:lnTo>
                      <a:pt x="94" y="224"/>
                    </a:lnTo>
                    <a:lnTo>
                      <a:pt x="83" y="224"/>
                    </a:lnTo>
                    <a:lnTo>
                      <a:pt x="71" y="224"/>
                    </a:lnTo>
                    <a:lnTo>
                      <a:pt x="59" y="221"/>
                    </a:lnTo>
                    <a:lnTo>
                      <a:pt x="48" y="215"/>
                    </a:lnTo>
                    <a:lnTo>
                      <a:pt x="48" y="215"/>
                    </a:lnTo>
                    <a:lnTo>
                      <a:pt x="40" y="213"/>
                    </a:lnTo>
                    <a:lnTo>
                      <a:pt x="30" y="210"/>
                    </a:lnTo>
                    <a:lnTo>
                      <a:pt x="30" y="210"/>
                    </a:lnTo>
                    <a:lnTo>
                      <a:pt x="25" y="210"/>
                    </a:lnTo>
                    <a:lnTo>
                      <a:pt x="21" y="210"/>
                    </a:lnTo>
                    <a:lnTo>
                      <a:pt x="11" y="210"/>
                    </a:lnTo>
                    <a:lnTo>
                      <a:pt x="6" y="210"/>
                    </a:lnTo>
                    <a:lnTo>
                      <a:pt x="3" y="208"/>
                    </a:lnTo>
                    <a:lnTo>
                      <a:pt x="2" y="205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2" y="192"/>
                    </a:lnTo>
                    <a:lnTo>
                      <a:pt x="5" y="188"/>
                    </a:lnTo>
                    <a:lnTo>
                      <a:pt x="10" y="185"/>
                    </a:lnTo>
                    <a:lnTo>
                      <a:pt x="14" y="183"/>
                    </a:lnTo>
                    <a:lnTo>
                      <a:pt x="25" y="181"/>
                    </a:lnTo>
                    <a:lnTo>
                      <a:pt x="37" y="178"/>
                    </a:lnTo>
                    <a:lnTo>
                      <a:pt x="37" y="178"/>
                    </a:lnTo>
                    <a:lnTo>
                      <a:pt x="41" y="178"/>
                    </a:lnTo>
                    <a:lnTo>
                      <a:pt x="44" y="180"/>
                    </a:lnTo>
                    <a:lnTo>
                      <a:pt x="54" y="183"/>
                    </a:lnTo>
                    <a:lnTo>
                      <a:pt x="59" y="185"/>
                    </a:lnTo>
                    <a:lnTo>
                      <a:pt x="64" y="185"/>
                    </a:lnTo>
                    <a:lnTo>
                      <a:pt x="68" y="183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77"/>
                    </a:lnTo>
                    <a:lnTo>
                      <a:pt x="71" y="172"/>
                    </a:lnTo>
                    <a:lnTo>
                      <a:pt x="67" y="165"/>
                    </a:lnTo>
                    <a:lnTo>
                      <a:pt x="62" y="158"/>
                    </a:lnTo>
                    <a:lnTo>
                      <a:pt x="60" y="153"/>
                    </a:lnTo>
                    <a:lnTo>
                      <a:pt x="60" y="148"/>
                    </a:lnTo>
                    <a:lnTo>
                      <a:pt x="60" y="148"/>
                    </a:lnTo>
                    <a:lnTo>
                      <a:pt x="70" y="146"/>
                    </a:lnTo>
                    <a:lnTo>
                      <a:pt x="78" y="146"/>
                    </a:lnTo>
                    <a:lnTo>
                      <a:pt x="86" y="146"/>
                    </a:lnTo>
                    <a:lnTo>
                      <a:pt x="94" y="148"/>
                    </a:lnTo>
                    <a:lnTo>
                      <a:pt x="108" y="154"/>
                    </a:lnTo>
                    <a:lnTo>
                      <a:pt x="122" y="161"/>
                    </a:lnTo>
                    <a:lnTo>
                      <a:pt x="122" y="161"/>
                    </a:lnTo>
                    <a:lnTo>
                      <a:pt x="133" y="165"/>
                    </a:lnTo>
                    <a:lnTo>
                      <a:pt x="138" y="167"/>
                    </a:lnTo>
                    <a:lnTo>
                      <a:pt x="143" y="167"/>
                    </a:lnTo>
                    <a:lnTo>
                      <a:pt x="146" y="165"/>
                    </a:lnTo>
                    <a:lnTo>
                      <a:pt x="151" y="162"/>
                    </a:lnTo>
                    <a:lnTo>
                      <a:pt x="160" y="153"/>
                    </a:lnTo>
                    <a:lnTo>
                      <a:pt x="160" y="153"/>
                    </a:lnTo>
                    <a:lnTo>
                      <a:pt x="132" y="153"/>
                    </a:lnTo>
                    <a:lnTo>
                      <a:pt x="132" y="153"/>
                    </a:lnTo>
                    <a:lnTo>
                      <a:pt x="125" y="151"/>
                    </a:lnTo>
                    <a:lnTo>
                      <a:pt x="119" y="150"/>
                    </a:lnTo>
                    <a:lnTo>
                      <a:pt x="113" y="146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40"/>
                    </a:lnTo>
                    <a:lnTo>
                      <a:pt x="108" y="137"/>
                    </a:lnTo>
                    <a:lnTo>
                      <a:pt x="111" y="132"/>
                    </a:lnTo>
                    <a:lnTo>
                      <a:pt x="114" y="127"/>
                    </a:lnTo>
                    <a:lnTo>
                      <a:pt x="119" y="124"/>
                    </a:lnTo>
                    <a:lnTo>
                      <a:pt x="119" y="124"/>
                    </a:lnTo>
                    <a:lnTo>
                      <a:pt x="124" y="121"/>
                    </a:lnTo>
                    <a:lnTo>
                      <a:pt x="127" y="118"/>
                    </a:lnTo>
                    <a:lnTo>
                      <a:pt x="127" y="113"/>
                    </a:lnTo>
                    <a:lnTo>
                      <a:pt x="127" y="107"/>
                    </a:lnTo>
                    <a:lnTo>
                      <a:pt x="127" y="107"/>
                    </a:lnTo>
                    <a:lnTo>
                      <a:pt x="125" y="99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35" y="94"/>
                    </a:lnTo>
                    <a:lnTo>
                      <a:pt x="143" y="91"/>
                    </a:lnTo>
                    <a:lnTo>
                      <a:pt x="151" y="88"/>
                    </a:lnTo>
                    <a:lnTo>
                      <a:pt x="157" y="84"/>
                    </a:lnTo>
                    <a:lnTo>
                      <a:pt x="168" y="75"/>
                    </a:lnTo>
                    <a:lnTo>
                      <a:pt x="181" y="65"/>
                    </a:lnTo>
                    <a:lnTo>
                      <a:pt x="181" y="65"/>
                    </a:lnTo>
                    <a:lnTo>
                      <a:pt x="189" y="62"/>
                    </a:lnTo>
                    <a:lnTo>
                      <a:pt x="199" y="61"/>
                    </a:lnTo>
                    <a:lnTo>
                      <a:pt x="208" y="61"/>
                    </a:lnTo>
                    <a:lnTo>
                      <a:pt x="218" y="62"/>
                    </a:lnTo>
                    <a:lnTo>
                      <a:pt x="226" y="65"/>
                    </a:lnTo>
                    <a:lnTo>
                      <a:pt x="234" y="70"/>
                    </a:lnTo>
                    <a:lnTo>
                      <a:pt x="241" y="77"/>
                    </a:lnTo>
                    <a:lnTo>
                      <a:pt x="248" y="83"/>
                    </a:lnTo>
                    <a:lnTo>
                      <a:pt x="248" y="83"/>
                    </a:lnTo>
                    <a:lnTo>
                      <a:pt x="254" y="91"/>
                    </a:lnTo>
                    <a:lnTo>
                      <a:pt x="262" y="96"/>
                    </a:lnTo>
                    <a:lnTo>
                      <a:pt x="270" y="97"/>
                    </a:lnTo>
                    <a:lnTo>
                      <a:pt x="280" y="99"/>
                    </a:lnTo>
                    <a:lnTo>
                      <a:pt x="289" y="102"/>
                    </a:lnTo>
                    <a:lnTo>
                      <a:pt x="297" y="105"/>
                    </a:lnTo>
                    <a:lnTo>
                      <a:pt x="303" y="110"/>
                    </a:lnTo>
                    <a:lnTo>
                      <a:pt x="308" y="118"/>
                    </a:lnTo>
                    <a:lnTo>
                      <a:pt x="308" y="118"/>
                    </a:lnTo>
                    <a:lnTo>
                      <a:pt x="310" y="119"/>
                    </a:lnTo>
                    <a:lnTo>
                      <a:pt x="311" y="119"/>
                    </a:lnTo>
                    <a:lnTo>
                      <a:pt x="315" y="118"/>
                    </a:lnTo>
                    <a:lnTo>
                      <a:pt x="321" y="113"/>
                    </a:lnTo>
                    <a:lnTo>
                      <a:pt x="321" y="113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4" y="100"/>
                    </a:lnTo>
                    <a:lnTo>
                      <a:pt x="321" y="97"/>
                    </a:lnTo>
                    <a:lnTo>
                      <a:pt x="321" y="97"/>
                    </a:lnTo>
                    <a:lnTo>
                      <a:pt x="305" y="89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81" y="80"/>
                    </a:lnTo>
                    <a:lnTo>
                      <a:pt x="273" y="77"/>
                    </a:lnTo>
                    <a:lnTo>
                      <a:pt x="272" y="73"/>
                    </a:lnTo>
                    <a:lnTo>
                      <a:pt x="270" y="70"/>
                    </a:lnTo>
                    <a:lnTo>
                      <a:pt x="270" y="65"/>
                    </a:lnTo>
                    <a:lnTo>
                      <a:pt x="273" y="57"/>
                    </a:lnTo>
                    <a:lnTo>
                      <a:pt x="273" y="57"/>
                    </a:lnTo>
                    <a:lnTo>
                      <a:pt x="275" y="54"/>
                    </a:lnTo>
                    <a:lnTo>
                      <a:pt x="275" y="53"/>
                    </a:lnTo>
                    <a:lnTo>
                      <a:pt x="275" y="50"/>
                    </a:lnTo>
                    <a:lnTo>
                      <a:pt x="272" y="48"/>
                    </a:lnTo>
                    <a:lnTo>
                      <a:pt x="267" y="46"/>
                    </a:lnTo>
                    <a:lnTo>
                      <a:pt x="262" y="45"/>
                    </a:lnTo>
                    <a:lnTo>
                      <a:pt x="262" y="45"/>
                    </a:lnTo>
                    <a:lnTo>
                      <a:pt x="257" y="43"/>
                    </a:lnTo>
                    <a:lnTo>
                      <a:pt x="253" y="42"/>
                    </a:lnTo>
                    <a:lnTo>
                      <a:pt x="249" y="38"/>
                    </a:lnTo>
                    <a:lnTo>
                      <a:pt x="248" y="34"/>
                    </a:lnTo>
                    <a:lnTo>
                      <a:pt x="248" y="34"/>
                    </a:lnTo>
                    <a:lnTo>
                      <a:pt x="249" y="29"/>
                    </a:lnTo>
                    <a:lnTo>
                      <a:pt x="253" y="24"/>
                    </a:lnTo>
                    <a:lnTo>
                      <a:pt x="257" y="23"/>
                    </a:lnTo>
                    <a:lnTo>
                      <a:pt x="262" y="23"/>
                    </a:lnTo>
                    <a:lnTo>
                      <a:pt x="262" y="23"/>
                    </a:lnTo>
                    <a:lnTo>
                      <a:pt x="294" y="15"/>
                    </a:lnTo>
                    <a:lnTo>
                      <a:pt x="310" y="11"/>
                    </a:lnTo>
                    <a:lnTo>
                      <a:pt x="324" y="10"/>
                    </a:lnTo>
                    <a:lnTo>
                      <a:pt x="340" y="10"/>
                    </a:lnTo>
                    <a:lnTo>
                      <a:pt x="348" y="11"/>
                    </a:lnTo>
                    <a:lnTo>
                      <a:pt x="354" y="15"/>
                    </a:lnTo>
                    <a:lnTo>
                      <a:pt x="362" y="18"/>
                    </a:lnTo>
                    <a:lnTo>
                      <a:pt x="369" y="24"/>
                    </a:lnTo>
                    <a:lnTo>
                      <a:pt x="376" y="30"/>
                    </a:lnTo>
                    <a:lnTo>
                      <a:pt x="383" y="37"/>
                    </a:lnTo>
                    <a:lnTo>
                      <a:pt x="383" y="37"/>
                    </a:lnTo>
                    <a:lnTo>
                      <a:pt x="388" y="42"/>
                    </a:lnTo>
                    <a:lnTo>
                      <a:pt x="394" y="43"/>
                    </a:lnTo>
                    <a:lnTo>
                      <a:pt x="405" y="45"/>
                    </a:lnTo>
                    <a:lnTo>
                      <a:pt x="405" y="45"/>
                    </a:lnTo>
                    <a:lnTo>
                      <a:pt x="415" y="48"/>
                    </a:lnTo>
                    <a:lnTo>
                      <a:pt x="426" y="56"/>
                    </a:lnTo>
                    <a:lnTo>
                      <a:pt x="438" y="65"/>
                    </a:lnTo>
                    <a:lnTo>
                      <a:pt x="453" y="75"/>
                    </a:lnTo>
                    <a:lnTo>
                      <a:pt x="477" y="99"/>
                    </a:lnTo>
                    <a:lnTo>
                      <a:pt x="484" y="108"/>
                    </a:lnTo>
                    <a:lnTo>
                      <a:pt x="489" y="115"/>
                    </a:lnTo>
                    <a:lnTo>
                      <a:pt x="489" y="115"/>
                    </a:lnTo>
                    <a:lnTo>
                      <a:pt x="492" y="123"/>
                    </a:lnTo>
                    <a:lnTo>
                      <a:pt x="492" y="131"/>
                    </a:lnTo>
                    <a:lnTo>
                      <a:pt x="492" y="137"/>
                    </a:lnTo>
                    <a:lnTo>
                      <a:pt x="491" y="143"/>
                    </a:lnTo>
                    <a:lnTo>
                      <a:pt x="488" y="148"/>
                    </a:lnTo>
                    <a:lnTo>
                      <a:pt x="484" y="153"/>
                    </a:lnTo>
                    <a:lnTo>
                      <a:pt x="480" y="158"/>
                    </a:lnTo>
                    <a:lnTo>
                      <a:pt x="475" y="161"/>
                    </a:lnTo>
                    <a:lnTo>
                      <a:pt x="475" y="161"/>
                    </a:lnTo>
                    <a:lnTo>
                      <a:pt x="465" y="169"/>
                    </a:lnTo>
                    <a:lnTo>
                      <a:pt x="462" y="172"/>
                    </a:lnTo>
                    <a:lnTo>
                      <a:pt x="462" y="175"/>
                    </a:lnTo>
                    <a:lnTo>
                      <a:pt x="462" y="178"/>
                    </a:lnTo>
                    <a:lnTo>
                      <a:pt x="464" y="181"/>
                    </a:lnTo>
                    <a:lnTo>
                      <a:pt x="470" y="191"/>
                    </a:lnTo>
                    <a:lnTo>
                      <a:pt x="470" y="191"/>
                    </a:lnTo>
                    <a:lnTo>
                      <a:pt x="484" y="213"/>
                    </a:lnTo>
                    <a:lnTo>
                      <a:pt x="489" y="226"/>
                    </a:lnTo>
                    <a:lnTo>
                      <a:pt x="491" y="234"/>
                    </a:lnTo>
                    <a:lnTo>
                      <a:pt x="491" y="240"/>
                    </a:lnTo>
                    <a:lnTo>
                      <a:pt x="491" y="240"/>
                    </a:lnTo>
                    <a:lnTo>
                      <a:pt x="497" y="232"/>
                    </a:lnTo>
                    <a:lnTo>
                      <a:pt x="502" y="226"/>
                    </a:lnTo>
                    <a:lnTo>
                      <a:pt x="516" y="213"/>
                    </a:lnTo>
                    <a:lnTo>
                      <a:pt x="531" y="200"/>
                    </a:lnTo>
                    <a:lnTo>
                      <a:pt x="535" y="194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3" y="180"/>
                    </a:lnTo>
                    <a:lnTo>
                      <a:pt x="546" y="177"/>
                    </a:lnTo>
                    <a:lnTo>
                      <a:pt x="551" y="173"/>
                    </a:lnTo>
                    <a:lnTo>
                      <a:pt x="556" y="172"/>
                    </a:lnTo>
                    <a:lnTo>
                      <a:pt x="562" y="172"/>
                    </a:lnTo>
                    <a:lnTo>
                      <a:pt x="569" y="172"/>
                    </a:lnTo>
                    <a:lnTo>
                      <a:pt x="575" y="175"/>
                    </a:lnTo>
                    <a:lnTo>
                      <a:pt x="581" y="178"/>
                    </a:lnTo>
                    <a:lnTo>
                      <a:pt x="581" y="178"/>
                    </a:lnTo>
                    <a:lnTo>
                      <a:pt x="586" y="185"/>
                    </a:lnTo>
                    <a:lnTo>
                      <a:pt x="593" y="191"/>
                    </a:lnTo>
                    <a:lnTo>
                      <a:pt x="596" y="192"/>
                    </a:lnTo>
                    <a:lnTo>
                      <a:pt x="600" y="194"/>
                    </a:lnTo>
                    <a:lnTo>
                      <a:pt x="605" y="192"/>
                    </a:lnTo>
                    <a:lnTo>
                      <a:pt x="613" y="189"/>
                    </a:lnTo>
                    <a:lnTo>
                      <a:pt x="613" y="189"/>
                    </a:lnTo>
                    <a:lnTo>
                      <a:pt x="624" y="181"/>
                    </a:lnTo>
                    <a:lnTo>
                      <a:pt x="632" y="172"/>
                    </a:lnTo>
                    <a:lnTo>
                      <a:pt x="637" y="161"/>
                    </a:lnTo>
                    <a:lnTo>
                      <a:pt x="640" y="148"/>
                    </a:lnTo>
                    <a:lnTo>
                      <a:pt x="640" y="148"/>
                    </a:lnTo>
                    <a:lnTo>
                      <a:pt x="640" y="127"/>
                    </a:lnTo>
                    <a:lnTo>
                      <a:pt x="640" y="108"/>
                    </a:lnTo>
                    <a:lnTo>
                      <a:pt x="640" y="108"/>
                    </a:lnTo>
                    <a:lnTo>
                      <a:pt x="642" y="99"/>
                    </a:lnTo>
                    <a:lnTo>
                      <a:pt x="645" y="89"/>
                    </a:lnTo>
                    <a:lnTo>
                      <a:pt x="648" y="86"/>
                    </a:lnTo>
                    <a:lnTo>
                      <a:pt x="651" y="81"/>
                    </a:lnTo>
                    <a:lnTo>
                      <a:pt x="654" y="80"/>
                    </a:lnTo>
                    <a:lnTo>
                      <a:pt x="661" y="78"/>
                    </a:lnTo>
                    <a:lnTo>
                      <a:pt x="661" y="78"/>
                    </a:lnTo>
                    <a:lnTo>
                      <a:pt x="670" y="77"/>
                    </a:lnTo>
                    <a:lnTo>
                      <a:pt x="680" y="77"/>
                    </a:lnTo>
                    <a:lnTo>
                      <a:pt x="689" y="80"/>
                    </a:lnTo>
                    <a:lnTo>
                      <a:pt x="699" y="86"/>
                    </a:lnTo>
                    <a:lnTo>
                      <a:pt x="699" y="86"/>
                    </a:lnTo>
                    <a:lnTo>
                      <a:pt x="708" y="97"/>
                    </a:lnTo>
                    <a:lnTo>
                      <a:pt x="716" y="110"/>
                    </a:lnTo>
                    <a:lnTo>
                      <a:pt x="734" y="134"/>
                    </a:lnTo>
                    <a:lnTo>
                      <a:pt x="734" y="134"/>
                    </a:lnTo>
                    <a:lnTo>
                      <a:pt x="740" y="142"/>
                    </a:lnTo>
                    <a:lnTo>
                      <a:pt x="748" y="150"/>
                    </a:lnTo>
                    <a:lnTo>
                      <a:pt x="753" y="151"/>
                    </a:lnTo>
                    <a:lnTo>
                      <a:pt x="758" y="153"/>
                    </a:lnTo>
                    <a:lnTo>
                      <a:pt x="762" y="153"/>
                    </a:lnTo>
                    <a:lnTo>
                      <a:pt x="769" y="151"/>
                    </a:lnTo>
                    <a:lnTo>
                      <a:pt x="769" y="151"/>
                    </a:lnTo>
                    <a:lnTo>
                      <a:pt x="774" y="150"/>
                    </a:lnTo>
                    <a:lnTo>
                      <a:pt x="777" y="146"/>
                    </a:lnTo>
                    <a:lnTo>
                      <a:pt x="778" y="143"/>
                    </a:lnTo>
                    <a:lnTo>
                      <a:pt x="780" y="138"/>
                    </a:lnTo>
                    <a:lnTo>
                      <a:pt x="780" y="131"/>
                    </a:lnTo>
                    <a:lnTo>
                      <a:pt x="780" y="123"/>
                    </a:lnTo>
                    <a:lnTo>
                      <a:pt x="780" y="123"/>
                    </a:lnTo>
                    <a:lnTo>
                      <a:pt x="782" y="111"/>
                    </a:lnTo>
                    <a:lnTo>
                      <a:pt x="783" y="102"/>
                    </a:lnTo>
                    <a:lnTo>
                      <a:pt x="786" y="96"/>
                    </a:lnTo>
                    <a:lnTo>
                      <a:pt x="789" y="91"/>
                    </a:lnTo>
                    <a:lnTo>
                      <a:pt x="796" y="88"/>
                    </a:lnTo>
                    <a:lnTo>
                      <a:pt x="804" y="88"/>
                    </a:lnTo>
                    <a:lnTo>
                      <a:pt x="812" y="88"/>
                    </a:lnTo>
                    <a:lnTo>
                      <a:pt x="824" y="89"/>
                    </a:lnTo>
                    <a:lnTo>
                      <a:pt x="824" y="89"/>
                    </a:lnTo>
                    <a:lnTo>
                      <a:pt x="831" y="89"/>
                    </a:lnTo>
                    <a:lnTo>
                      <a:pt x="837" y="88"/>
                    </a:lnTo>
                    <a:lnTo>
                      <a:pt x="844" y="84"/>
                    </a:lnTo>
                    <a:lnTo>
                      <a:pt x="850" y="80"/>
                    </a:lnTo>
                    <a:lnTo>
                      <a:pt x="850" y="80"/>
                    </a:lnTo>
                    <a:lnTo>
                      <a:pt x="863" y="72"/>
                    </a:lnTo>
                    <a:lnTo>
                      <a:pt x="875" y="65"/>
                    </a:lnTo>
                    <a:lnTo>
                      <a:pt x="888" y="64"/>
                    </a:lnTo>
                    <a:lnTo>
                      <a:pt x="899" y="64"/>
                    </a:lnTo>
                    <a:lnTo>
                      <a:pt x="912" y="69"/>
                    </a:lnTo>
                    <a:lnTo>
                      <a:pt x="921" y="75"/>
                    </a:lnTo>
                    <a:lnTo>
                      <a:pt x="931" y="86"/>
                    </a:lnTo>
                    <a:lnTo>
                      <a:pt x="940" y="99"/>
                    </a:lnTo>
                    <a:lnTo>
                      <a:pt x="940" y="99"/>
                    </a:lnTo>
                    <a:lnTo>
                      <a:pt x="972" y="159"/>
                    </a:lnTo>
                    <a:lnTo>
                      <a:pt x="972" y="159"/>
                    </a:lnTo>
                    <a:lnTo>
                      <a:pt x="975" y="153"/>
                    </a:lnTo>
                    <a:lnTo>
                      <a:pt x="979" y="146"/>
                    </a:lnTo>
                    <a:lnTo>
                      <a:pt x="979" y="140"/>
                    </a:lnTo>
                    <a:lnTo>
                      <a:pt x="979" y="135"/>
                    </a:lnTo>
                    <a:lnTo>
                      <a:pt x="974" y="124"/>
                    </a:lnTo>
                    <a:lnTo>
                      <a:pt x="967" y="115"/>
                    </a:lnTo>
                    <a:lnTo>
                      <a:pt x="967" y="115"/>
                    </a:lnTo>
                    <a:lnTo>
                      <a:pt x="961" y="104"/>
                    </a:lnTo>
                    <a:lnTo>
                      <a:pt x="958" y="92"/>
                    </a:lnTo>
                    <a:lnTo>
                      <a:pt x="956" y="86"/>
                    </a:lnTo>
                    <a:lnTo>
                      <a:pt x="958" y="81"/>
                    </a:lnTo>
                    <a:lnTo>
                      <a:pt x="959" y="75"/>
                    </a:lnTo>
                    <a:lnTo>
                      <a:pt x="963" y="70"/>
                    </a:lnTo>
                    <a:lnTo>
                      <a:pt x="963" y="70"/>
                    </a:lnTo>
                    <a:lnTo>
                      <a:pt x="967" y="67"/>
                    </a:lnTo>
                    <a:lnTo>
                      <a:pt x="974" y="64"/>
                    </a:lnTo>
                    <a:lnTo>
                      <a:pt x="979" y="62"/>
                    </a:lnTo>
                    <a:lnTo>
                      <a:pt x="985" y="62"/>
                    </a:lnTo>
                    <a:lnTo>
                      <a:pt x="996" y="64"/>
                    </a:lnTo>
                    <a:lnTo>
                      <a:pt x="1009" y="67"/>
                    </a:lnTo>
                    <a:lnTo>
                      <a:pt x="1009" y="67"/>
                    </a:lnTo>
                    <a:lnTo>
                      <a:pt x="1023" y="73"/>
                    </a:lnTo>
                    <a:lnTo>
                      <a:pt x="1037" y="81"/>
                    </a:lnTo>
                    <a:lnTo>
                      <a:pt x="1050" y="92"/>
                    </a:lnTo>
                    <a:lnTo>
                      <a:pt x="1063" y="104"/>
                    </a:lnTo>
                    <a:lnTo>
                      <a:pt x="1063" y="104"/>
                    </a:lnTo>
                    <a:lnTo>
                      <a:pt x="1067" y="108"/>
                    </a:lnTo>
                    <a:lnTo>
                      <a:pt x="1071" y="111"/>
                    </a:lnTo>
                    <a:lnTo>
                      <a:pt x="1075" y="111"/>
                    </a:lnTo>
                    <a:lnTo>
                      <a:pt x="1079" y="111"/>
                    </a:lnTo>
                    <a:lnTo>
                      <a:pt x="1083" y="107"/>
                    </a:lnTo>
                    <a:lnTo>
                      <a:pt x="1088" y="100"/>
                    </a:lnTo>
                    <a:lnTo>
                      <a:pt x="1088" y="100"/>
                    </a:lnTo>
                    <a:lnTo>
                      <a:pt x="1102" y="84"/>
                    </a:lnTo>
                    <a:lnTo>
                      <a:pt x="1114" y="72"/>
                    </a:lnTo>
                    <a:lnTo>
                      <a:pt x="1126" y="64"/>
                    </a:lnTo>
                    <a:lnTo>
                      <a:pt x="1137" y="61"/>
                    </a:lnTo>
                    <a:lnTo>
                      <a:pt x="1150" y="59"/>
                    </a:lnTo>
                    <a:lnTo>
                      <a:pt x="1163" y="61"/>
                    </a:lnTo>
                    <a:lnTo>
                      <a:pt x="1175" y="64"/>
                    </a:lnTo>
                    <a:lnTo>
                      <a:pt x="1190" y="69"/>
                    </a:lnTo>
                    <a:lnTo>
                      <a:pt x="1190" y="69"/>
                    </a:lnTo>
                    <a:lnTo>
                      <a:pt x="1203" y="72"/>
                    </a:lnTo>
                    <a:lnTo>
                      <a:pt x="1212" y="72"/>
                    </a:lnTo>
                    <a:lnTo>
                      <a:pt x="1222" y="70"/>
                    </a:lnTo>
                    <a:lnTo>
                      <a:pt x="1231" y="65"/>
                    </a:lnTo>
                    <a:lnTo>
                      <a:pt x="1237" y="59"/>
                    </a:lnTo>
                    <a:lnTo>
                      <a:pt x="1244" y="51"/>
                    </a:lnTo>
                    <a:lnTo>
                      <a:pt x="1247" y="42"/>
                    </a:lnTo>
                    <a:lnTo>
                      <a:pt x="1250" y="29"/>
                    </a:lnTo>
                    <a:lnTo>
                      <a:pt x="1250" y="29"/>
                    </a:lnTo>
                    <a:lnTo>
                      <a:pt x="1252" y="18"/>
                    </a:lnTo>
                    <a:lnTo>
                      <a:pt x="1253" y="15"/>
                    </a:lnTo>
                    <a:lnTo>
                      <a:pt x="1257" y="11"/>
                    </a:lnTo>
                    <a:lnTo>
                      <a:pt x="1264" y="8"/>
                    </a:lnTo>
                    <a:lnTo>
                      <a:pt x="1274" y="5"/>
                    </a:lnTo>
                    <a:lnTo>
                      <a:pt x="1274" y="5"/>
                    </a:lnTo>
                    <a:lnTo>
                      <a:pt x="1304" y="2"/>
                    </a:lnTo>
                    <a:lnTo>
                      <a:pt x="1318" y="0"/>
                    </a:lnTo>
                    <a:lnTo>
                      <a:pt x="1334" y="0"/>
                    </a:lnTo>
                    <a:lnTo>
                      <a:pt x="1334" y="0"/>
                    </a:lnTo>
                    <a:lnTo>
                      <a:pt x="1349" y="2"/>
                    </a:lnTo>
                    <a:lnTo>
                      <a:pt x="1353" y="5"/>
                    </a:lnTo>
                    <a:lnTo>
                      <a:pt x="1360" y="7"/>
                    </a:lnTo>
                    <a:lnTo>
                      <a:pt x="1365" y="11"/>
                    </a:lnTo>
                    <a:lnTo>
                      <a:pt x="1368" y="16"/>
                    </a:lnTo>
                    <a:lnTo>
                      <a:pt x="1371" y="24"/>
                    </a:lnTo>
                    <a:lnTo>
                      <a:pt x="1372" y="32"/>
                    </a:lnTo>
                    <a:lnTo>
                      <a:pt x="1372" y="32"/>
                    </a:lnTo>
                    <a:lnTo>
                      <a:pt x="1374" y="42"/>
                    </a:lnTo>
                    <a:lnTo>
                      <a:pt x="1377" y="50"/>
                    </a:lnTo>
                    <a:lnTo>
                      <a:pt x="1382" y="56"/>
                    </a:lnTo>
                    <a:lnTo>
                      <a:pt x="1388" y="59"/>
                    </a:lnTo>
                    <a:lnTo>
                      <a:pt x="1395" y="61"/>
                    </a:lnTo>
                    <a:lnTo>
                      <a:pt x="1403" y="59"/>
                    </a:lnTo>
                    <a:lnTo>
                      <a:pt x="1412" y="56"/>
                    </a:lnTo>
                    <a:lnTo>
                      <a:pt x="1420" y="51"/>
                    </a:lnTo>
                    <a:lnTo>
                      <a:pt x="1420" y="51"/>
                    </a:lnTo>
                    <a:lnTo>
                      <a:pt x="1434" y="45"/>
                    </a:lnTo>
                    <a:lnTo>
                      <a:pt x="1449" y="38"/>
                    </a:lnTo>
                    <a:lnTo>
                      <a:pt x="1463" y="35"/>
                    </a:lnTo>
                    <a:lnTo>
                      <a:pt x="1479" y="34"/>
                    </a:lnTo>
                    <a:lnTo>
                      <a:pt x="1509" y="32"/>
                    </a:lnTo>
                    <a:lnTo>
                      <a:pt x="1539" y="29"/>
                    </a:lnTo>
                    <a:lnTo>
                      <a:pt x="1539" y="29"/>
                    </a:lnTo>
                    <a:lnTo>
                      <a:pt x="1528" y="34"/>
                    </a:lnTo>
                    <a:lnTo>
                      <a:pt x="1517" y="37"/>
                    </a:lnTo>
                    <a:lnTo>
                      <a:pt x="1506" y="40"/>
                    </a:lnTo>
                    <a:lnTo>
                      <a:pt x="1495" y="43"/>
                    </a:lnTo>
                    <a:lnTo>
                      <a:pt x="1485" y="50"/>
                    </a:lnTo>
                    <a:lnTo>
                      <a:pt x="1477" y="57"/>
                    </a:lnTo>
                    <a:lnTo>
                      <a:pt x="1474" y="62"/>
                    </a:lnTo>
                    <a:lnTo>
                      <a:pt x="1471" y="69"/>
                    </a:lnTo>
                    <a:lnTo>
                      <a:pt x="1469" y="77"/>
                    </a:lnTo>
                    <a:lnTo>
                      <a:pt x="1468" y="84"/>
                    </a:lnTo>
                    <a:lnTo>
                      <a:pt x="1468" y="84"/>
                    </a:lnTo>
                    <a:lnTo>
                      <a:pt x="1473" y="88"/>
                    </a:lnTo>
                    <a:lnTo>
                      <a:pt x="1479" y="89"/>
                    </a:lnTo>
                    <a:lnTo>
                      <a:pt x="1487" y="91"/>
                    </a:lnTo>
                    <a:lnTo>
                      <a:pt x="1495" y="92"/>
                    </a:lnTo>
                    <a:lnTo>
                      <a:pt x="1495" y="92"/>
                    </a:lnTo>
                    <a:lnTo>
                      <a:pt x="1509" y="99"/>
                    </a:lnTo>
                    <a:lnTo>
                      <a:pt x="1515" y="104"/>
                    </a:lnTo>
                    <a:lnTo>
                      <a:pt x="1519" y="105"/>
                    </a:lnTo>
                    <a:lnTo>
                      <a:pt x="1519" y="110"/>
                    </a:lnTo>
                    <a:lnTo>
                      <a:pt x="1519" y="110"/>
                    </a:lnTo>
                    <a:lnTo>
                      <a:pt x="1520" y="115"/>
                    </a:lnTo>
                    <a:lnTo>
                      <a:pt x="1519" y="118"/>
                    </a:lnTo>
                    <a:lnTo>
                      <a:pt x="1515" y="126"/>
                    </a:lnTo>
                    <a:lnTo>
                      <a:pt x="1509" y="132"/>
                    </a:lnTo>
                    <a:lnTo>
                      <a:pt x="1503" y="137"/>
                    </a:lnTo>
                    <a:lnTo>
                      <a:pt x="1503" y="137"/>
                    </a:lnTo>
                    <a:lnTo>
                      <a:pt x="1487" y="146"/>
                    </a:lnTo>
                    <a:lnTo>
                      <a:pt x="1487" y="146"/>
                    </a:lnTo>
                    <a:lnTo>
                      <a:pt x="1495" y="151"/>
                    </a:lnTo>
                    <a:lnTo>
                      <a:pt x="1501" y="153"/>
                    </a:lnTo>
                    <a:lnTo>
                      <a:pt x="1506" y="153"/>
                    </a:lnTo>
                    <a:lnTo>
                      <a:pt x="1512" y="151"/>
                    </a:lnTo>
                    <a:lnTo>
                      <a:pt x="1525" y="148"/>
                    </a:lnTo>
                    <a:lnTo>
                      <a:pt x="1530" y="146"/>
                    </a:lnTo>
                    <a:lnTo>
                      <a:pt x="1536" y="146"/>
                    </a:lnTo>
                    <a:lnTo>
                      <a:pt x="1536" y="146"/>
                    </a:lnTo>
                    <a:lnTo>
                      <a:pt x="1546" y="146"/>
                    </a:lnTo>
                    <a:lnTo>
                      <a:pt x="1555" y="148"/>
                    </a:lnTo>
                    <a:lnTo>
                      <a:pt x="1558" y="150"/>
                    </a:lnTo>
                    <a:lnTo>
                      <a:pt x="1560" y="153"/>
                    </a:lnTo>
                    <a:lnTo>
                      <a:pt x="1560" y="159"/>
                    </a:lnTo>
                    <a:lnTo>
                      <a:pt x="1558" y="167"/>
                    </a:lnTo>
                    <a:lnTo>
                      <a:pt x="1558" y="167"/>
                    </a:lnTo>
                    <a:lnTo>
                      <a:pt x="1557" y="172"/>
                    </a:lnTo>
                    <a:lnTo>
                      <a:pt x="1560" y="175"/>
                    </a:lnTo>
                    <a:lnTo>
                      <a:pt x="1563" y="178"/>
                    </a:lnTo>
                    <a:lnTo>
                      <a:pt x="1568" y="178"/>
                    </a:lnTo>
                    <a:lnTo>
                      <a:pt x="1568" y="178"/>
                    </a:lnTo>
                    <a:lnTo>
                      <a:pt x="1584" y="180"/>
                    </a:lnTo>
                    <a:lnTo>
                      <a:pt x="1598" y="183"/>
                    </a:lnTo>
                    <a:lnTo>
                      <a:pt x="1625" y="194"/>
                    </a:lnTo>
                    <a:lnTo>
                      <a:pt x="1625" y="194"/>
                    </a:lnTo>
                    <a:lnTo>
                      <a:pt x="1636" y="199"/>
                    </a:lnTo>
                    <a:lnTo>
                      <a:pt x="1644" y="202"/>
                    </a:lnTo>
                    <a:lnTo>
                      <a:pt x="1649" y="207"/>
                    </a:lnTo>
                    <a:lnTo>
                      <a:pt x="1650" y="212"/>
                    </a:lnTo>
                    <a:lnTo>
                      <a:pt x="1650" y="216"/>
                    </a:lnTo>
                    <a:lnTo>
                      <a:pt x="1646" y="223"/>
                    </a:lnTo>
                    <a:lnTo>
                      <a:pt x="1630" y="237"/>
                    </a:lnTo>
                    <a:lnTo>
                      <a:pt x="1630" y="237"/>
                    </a:lnTo>
                    <a:lnTo>
                      <a:pt x="1641" y="243"/>
                    </a:lnTo>
                    <a:lnTo>
                      <a:pt x="1644" y="246"/>
                    </a:lnTo>
                    <a:lnTo>
                      <a:pt x="1646" y="248"/>
                    </a:lnTo>
                    <a:lnTo>
                      <a:pt x="1647" y="250"/>
                    </a:lnTo>
                    <a:lnTo>
                      <a:pt x="1646" y="253"/>
                    </a:lnTo>
                    <a:lnTo>
                      <a:pt x="1639" y="261"/>
                    </a:lnTo>
                    <a:lnTo>
                      <a:pt x="1639" y="261"/>
                    </a:lnTo>
                    <a:lnTo>
                      <a:pt x="1638" y="266"/>
                    </a:lnTo>
                    <a:lnTo>
                      <a:pt x="1638" y="267"/>
                    </a:lnTo>
                    <a:lnTo>
                      <a:pt x="1639" y="267"/>
                    </a:lnTo>
                    <a:lnTo>
                      <a:pt x="1646" y="267"/>
                    </a:lnTo>
                    <a:lnTo>
                      <a:pt x="1646" y="267"/>
                    </a:lnTo>
                    <a:lnTo>
                      <a:pt x="1650" y="272"/>
                    </a:lnTo>
                    <a:lnTo>
                      <a:pt x="1655" y="277"/>
                    </a:lnTo>
                    <a:lnTo>
                      <a:pt x="1657" y="281"/>
                    </a:lnTo>
                    <a:lnTo>
                      <a:pt x="1657" y="285"/>
                    </a:lnTo>
                    <a:lnTo>
                      <a:pt x="1657" y="289"/>
                    </a:lnTo>
                    <a:lnTo>
                      <a:pt x="1654" y="294"/>
                    </a:lnTo>
                    <a:lnTo>
                      <a:pt x="1650" y="297"/>
                    </a:lnTo>
                    <a:lnTo>
                      <a:pt x="1646" y="299"/>
                    </a:lnTo>
                    <a:lnTo>
                      <a:pt x="1646" y="299"/>
                    </a:lnTo>
                    <a:lnTo>
                      <a:pt x="1633" y="307"/>
                    </a:lnTo>
                    <a:lnTo>
                      <a:pt x="1622" y="315"/>
                    </a:lnTo>
                    <a:lnTo>
                      <a:pt x="1600" y="331"/>
                    </a:lnTo>
                    <a:lnTo>
                      <a:pt x="1577" y="348"/>
                    </a:lnTo>
                    <a:lnTo>
                      <a:pt x="1565" y="354"/>
                    </a:lnTo>
                    <a:lnTo>
                      <a:pt x="1552" y="361"/>
                    </a:lnTo>
                    <a:lnTo>
                      <a:pt x="1552" y="361"/>
                    </a:lnTo>
                    <a:lnTo>
                      <a:pt x="1539" y="366"/>
                    </a:lnTo>
                    <a:lnTo>
                      <a:pt x="1525" y="369"/>
                    </a:lnTo>
                    <a:lnTo>
                      <a:pt x="1525" y="369"/>
                    </a:lnTo>
                    <a:lnTo>
                      <a:pt x="1512" y="372"/>
                    </a:lnTo>
                    <a:lnTo>
                      <a:pt x="1504" y="374"/>
                    </a:lnTo>
                    <a:lnTo>
                      <a:pt x="1498" y="377"/>
                    </a:lnTo>
                    <a:lnTo>
                      <a:pt x="1493" y="381"/>
                    </a:lnTo>
                    <a:lnTo>
                      <a:pt x="1488" y="386"/>
                    </a:lnTo>
                    <a:lnTo>
                      <a:pt x="1484" y="394"/>
                    </a:lnTo>
                    <a:lnTo>
                      <a:pt x="1482" y="404"/>
                    </a:lnTo>
                    <a:lnTo>
                      <a:pt x="1482" y="404"/>
                    </a:lnTo>
                    <a:lnTo>
                      <a:pt x="1480" y="410"/>
                    </a:lnTo>
                    <a:lnTo>
                      <a:pt x="1476" y="415"/>
                    </a:lnTo>
                    <a:lnTo>
                      <a:pt x="1471" y="421"/>
                    </a:lnTo>
                    <a:lnTo>
                      <a:pt x="1466" y="426"/>
                    </a:lnTo>
                    <a:lnTo>
                      <a:pt x="1450" y="435"/>
                    </a:lnTo>
                    <a:lnTo>
                      <a:pt x="1433" y="443"/>
                    </a:lnTo>
                    <a:lnTo>
                      <a:pt x="1415" y="448"/>
                    </a:lnTo>
                    <a:lnTo>
                      <a:pt x="1396" y="451"/>
                    </a:lnTo>
                    <a:lnTo>
                      <a:pt x="1379" y="451"/>
                    </a:lnTo>
                    <a:lnTo>
                      <a:pt x="1372" y="450"/>
                    </a:lnTo>
                    <a:lnTo>
                      <a:pt x="1366" y="448"/>
                    </a:lnTo>
                    <a:lnTo>
                      <a:pt x="1366" y="448"/>
                    </a:lnTo>
                    <a:lnTo>
                      <a:pt x="1353" y="443"/>
                    </a:lnTo>
                    <a:lnTo>
                      <a:pt x="1341" y="442"/>
                    </a:lnTo>
                    <a:lnTo>
                      <a:pt x="1330" y="445"/>
                    </a:lnTo>
                    <a:lnTo>
                      <a:pt x="1317" y="450"/>
                    </a:lnTo>
                    <a:lnTo>
                      <a:pt x="1317" y="450"/>
                    </a:lnTo>
                    <a:lnTo>
                      <a:pt x="1225" y="496"/>
                    </a:lnTo>
                    <a:lnTo>
                      <a:pt x="1131" y="539"/>
                    </a:lnTo>
                    <a:lnTo>
                      <a:pt x="1131" y="539"/>
                    </a:lnTo>
                    <a:lnTo>
                      <a:pt x="1125" y="543"/>
                    </a:lnTo>
                    <a:lnTo>
                      <a:pt x="1120" y="545"/>
                    </a:lnTo>
                    <a:lnTo>
                      <a:pt x="1117" y="545"/>
                    </a:lnTo>
                    <a:lnTo>
                      <a:pt x="1117" y="545"/>
                    </a:lnTo>
                    <a:lnTo>
                      <a:pt x="1096" y="547"/>
                    </a:lnTo>
                    <a:lnTo>
                      <a:pt x="1075" y="548"/>
                    </a:lnTo>
                    <a:lnTo>
                      <a:pt x="1036" y="555"/>
                    </a:lnTo>
                    <a:lnTo>
                      <a:pt x="994" y="563"/>
                    </a:lnTo>
                    <a:lnTo>
                      <a:pt x="974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42" y="566"/>
                    </a:lnTo>
                    <a:lnTo>
                      <a:pt x="932" y="570"/>
                    </a:lnTo>
                    <a:lnTo>
                      <a:pt x="925" y="575"/>
                    </a:lnTo>
                    <a:lnTo>
                      <a:pt x="920" y="583"/>
                    </a:lnTo>
                    <a:lnTo>
                      <a:pt x="920" y="583"/>
                    </a:lnTo>
                    <a:lnTo>
                      <a:pt x="912" y="596"/>
                    </a:lnTo>
                    <a:lnTo>
                      <a:pt x="904" y="607"/>
                    </a:lnTo>
                    <a:lnTo>
                      <a:pt x="894" y="613"/>
                    </a:lnTo>
                    <a:lnTo>
                      <a:pt x="883" y="618"/>
                    </a:lnTo>
                    <a:lnTo>
                      <a:pt x="871" y="621"/>
                    </a:lnTo>
                    <a:lnTo>
                      <a:pt x="858" y="624"/>
                    </a:lnTo>
                    <a:lnTo>
                      <a:pt x="834" y="629"/>
                    </a:lnTo>
                    <a:lnTo>
                      <a:pt x="834" y="629"/>
                    </a:lnTo>
                    <a:lnTo>
                      <a:pt x="809" y="634"/>
                    </a:lnTo>
                    <a:lnTo>
                      <a:pt x="782" y="636"/>
                    </a:lnTo>
                    <a:lnTo>
                      <a:pt x="758" y="634"/>
                    </a:lnTo>
                    <a:lnTo>
                      <a:pt x="732" y="632"/>
                    </a:lnTo>
                    <a:lnTo>
                      <a:pt x="707" y="628"/>
                    </a:lnTo>
                    <a:lnTo>
                      <a:pt x="681" y="623"/>
                    </a:lnTo>
                    <a:lnTo>
                      <a:pt x="632" y="610"/>
                    </a:lnTo>
                    <a:lnTo>
                      <a:pt x="632" y="610"/>
                    </a:lnTo>
                    <a:lnTo>
                      <a:pt x="618" y="607"/>
                    </a:lnTo>
                    <a:lnTo>
                      <a:pt x="602" y="605"/>
                    </a:lnTo>
                    <a:lnTo>
                      <a:pt x="573" y="604"/>
                    </a:lnTo>
                    <a:lnTo>
                      <a:pt x="573" y="604"/>
                    </a:lnTo>
                    <a:lnTo>
                      <a:pt x="559" y="602"/>
                    </a:lnTo>
                    <a:lnTo>
                      <a:pt x="546" y="599"/>
                    </a:lnTo>
                    <a:lnTo>
                      <a:pt x="535" y="594"/>
                    </a:lnTo>
                    <a:lnTo>
                      <a:pt x="524" y="586"/>
                    </a:lnTo>
                    <a:lnTo>
                      <a:pt x="524" y="586"/>
                    </a:lnTo>
                    <a:lnTo>
                      <a:pt x="519" y="582"/>
                    </a:lnTo>
                    <a:lnTo>
                      <a:pt x="516" y="578"/>
                    </a:lnTo>
                    <a:lnTo>
                      <a:pt x="516" y="575"/>
                    </a:lnTo>
                    <a:lnTo>
                      <a:pt x="516" y="572"/>
                    </a:lnTo>
                    <a:lnTo>
                      <a:pt x="519" y="566"/>
                    </a:lnTo>
                    <a:lnTo>
                      <a:pt x="526" y="559"/>
                    </a:lnTo>
                    <a:lnTo>
                      <a:pt x="526" y="559"/>
                    </a:lnTo>
                    <a:lnTo>
                      <a:pt x="532" y="559"/>
                    </a:lnTo>
                    <a:lnTo>
                      <a:pt x="534" y="558"/>
                    </a:lnTo>
                    <a:lnTo>
                      <a:pt x="535" y="555"/>
                    </a:lnTo>
                    <a:lnTo>
                      <a:pt x="535" y="555"/>
                    </a:lnTo>
                    <a:lnTo>
                      <a:pt x="534" y="551"/>
                    </a:lnTo>
                    <a:lnTo>
                      <a:pt x="531" y="550"/>
                    </a:lnTo>
                    <a:lnTo>
                      <a:pt x="531" y="550"/>
                    </a:lnTo>
                    <a:lnTo>
                      <a:pt x="527" y="551"/>
                    </a:lnTo>
                    <a:lnTo>
                      <a:pt x="526" y="553"/>
                    </a:lnTo>
                    <a:lnTo>
                      <a:pt x="524" y="558"/>
                    </a:lnTo>
                    <a:lnTo>
                      <a:pt x="524" y="558"/>
                    </a:lnTo>
                    <a:close/>
                    <a:moveTo>
                      <a:pt x="326" y="404"/>
                    </a:moveTo>
                    <a:lnTo>
                      <a:pt x="326" y="404"/>
                    </a:lnTo>
                    <a:lnTo>
                      <a:pt x="324" y="402"/>
                    </a:lnTo>
                    <a:lnTo>
                      <a:pt x="324" y="402"/>
                    </a:lnTo>
                    <a:lnTo>
                      <a:pt x="319" y="404"/>
                    </a:lnTo>
                    <a:lnTo>
                      <a:pt x="319" y="404"/>
                    </a:lnTo>
                    <a:lnTo>
                      <a:pt x="321" y="407"/>
                    </a:lnTo>
                    <a:lnTo>
                      <a:pt x="321" y="407"/>
                    </a:lnTo>
                    <a:lnTo>
                      <a:pt x="326" y="404"/>
                    </a:lnTo>
                    <a:lnTo>
                      <a:pt x="326" y="40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7" name="Freeform 9">
                <a:extLst>
                  <a:ext uri="{FF2B5EF4-FFF2-40B4-BE49-F238E27FC236}">
                    <a16:creationId xmlns:a16="http://schemas.microsoft.com/office/drawing/2014/main" id="{064AF067-69A8-2691-9835-226DE1034E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5" y="3488"/>
                <a:ext cx="322" cy="574"/>
              </a:xfrm>
              <a:custGeom>
                <a:avLst/>
                <a:gdLst>
                  <a:gd name="T0" fmla="*/ 284 w 643"/>
                  <a:gd name="T1" fmla="*/ 41 h 1150"/>
                  <a:gd name="T2" fmla="*/ 297 w 643"/>
                  <a:gd name="T3" fmla="*/ 64 h 1150"/>
                  <a:gd name="T4" fmla="*/ 334 w 643"/>
                  <a:gd name="T5" fmla="*/ 62 h 1150"/>
                  <a:gd name="T6" fmla="*/ 419 w 643"/>
                  <a:gd name="T7" fmla="*/ 56 h 1150"/>
                  <a:gd name="T8" fmla="*/ 480 w 643"/>
                  <a:gd name="T9" fmla="*/ 52 h 1150"/>
                  <a:gd name="T10" fmla="*/ 527 w 643"/>
                  <a:gd name="T11" fmla="*/ 33 h 1150"/>
                  <a:gd name="T12" fmla="*/ 593 w 643"/>
                  <a:gd name="T13" fmla="*/ 43 h 1150"/>
                  <a:gd name="T14" fmla="*/ 586 w 643"/>
                  <a:gd name="T15" fmla="*/ 70 h 1150"/>
                  <a:gd name="T16" fmla="*/ 620 w 643"/>
                  <a:gd name="T17" fmla="*/ 95 h 1150"/>
                  <a:gd name="T18" fmla="*/ 643 w 643"/>
                  <a:gd name="T19" fmla="*/ 111 h 1150"/>
                  <a:gd name="T20" fmla="*/ 599 w 643"/>
                  <a:gd name="T21" fmla="*/ 160 h 1150"/>
                  <a:gd name="T22" fmla="*/ 513 w 643"/>
                  <a:gd name="T23" fmla="*/ 222 h 1150"/>
                  <a:gd name="T24" fmla="*/ 510 w 643"/>
                  <a:gd name="T25" fmla="*/ 251 h 1150"/>
                  <a:gd name="T26" fmla="*/ 515 w 643"/>
                  <a:gd name="T27" fmla="*/ 311 h 1150"/>
                  <a:gd name="T28" fmla="*/ 515 w 643"/>
                  <a:gd name="T29" fmla="*/ 373 h 1150"/>
                  <a:gd name="T30" fmla="*/ 507 w 643"/>
                  <a:gd name="T31" fmla="*/ 391 h 1150"/>
                  <a:gd name="T32" fmla="*/ 484 w 643"/>
                  <a:gd name="T33" fmla="*/ 416 h 1150"/>
                  <a:gd name="T34" fmla="*/ 489 w 643"/>
                  <a:gd name="T35" fmla="*/ 465 h 1150"/>
                  <a:gd name="T36" fmla="*/ 475 w 643"/>
                  <a:gd name="T37" fmla="*/ 515 h 1150"/>
                  <a:gd name="T38" fmla="*/ 427 w 643"/>
                  <a:gd name="T39" fmla="*/ 537 h 1150"/>
                  <a:gd name="T40" fmla="*/ 383 w 643"/>
                  <a:gd name="T41" fmla="*/ 529 h 1150"/>
                  <a:gd name="T42" fmla="*/ 370 w 643"/>
                  <a:gd name="T43" fmla="*/ 546 h 1150"/>
                  <a:gd name="T44" fmla="*/ 394 w 643"/>
                  <a:gd name="T45" fmla="*/ 578 h 1150"/>
                  <a:gd name="T46" fmla="*/ 421 w 643"/>
                  <a:gd name="T47" fmla="*/ 638 h 1150"/>
                  <a:gd name="T48" fmla="*/ 459 w 643"/>
                  <a:gd name="T49" fmla="*/ 685 h 1150"/>
                  <a:gd name="T50" fmla="*/ 443 w 643"/>
                  <a:gd name="T51" fmla="*/ 723 h 1150"/>
                  <a:gd name="T52" fmla="*/ 400 w 643"/>
                  <a:gd name="T53" fmla="*/ 793 h 1150"/>
                  <a:gd name="T54" fmla="*/ 423 w 643"/>
                  <a:gd name="T55" fmla="*/ 872 h 1150"/>
                  <a:gd name="T56" fmla="*/ 443 w 643"/>
                  <a:gd name="T57" fmla="*/ 897 h 1150"/>
                  <a:gd name="T58" fmla="*/ 394 w 643"/>
                  <a:gd name="T59" fmla="*/ 932 h 1150"/>
                  <a:gd name="T60" fmla="*/ 346 w 643"/>
                  <a:gd name="T61" fmla="*/ 1031 h 1150"/>
                  <a:gd name="T62" fmla="*/ 354 w 643"/>
                  <a:gd name="T63" fmla="*/ 1101 h 1150"/>
                  <a:gd name="T64" fmla="*/ 337 w 643"/>
                  <a:gd name="T65" fmla="*/ 1134 h 1150"/>
                  <a:gd name="T66" fmla="*/ 245 w 643"/>
                  <a:gd name="T67" fmla="*/ 1142 h 1150"/>
                  <a:gd name="T68" fmla="*/ 162 w 643"/>
                  <a:gd name="T69" fmla="*/ 1126 h 1150"/>
                  <a:gd name="T70" fmla="*/ 97 w 643"/>
                  <a:gd name="T71" fmla="*/ 1142 h 1150"/>
                  <a:gd name="T72" fmla="*/ 70 w 643"/>
                  <a:gd name="T73" fmla="*/ 1142 h 1150"/>
                  <a:gd name="T74" fmla="*/ 94 w 643"/>
                  <a:gd name="T75" fmla="*/ 1064 h 1150"/>
                  <a:gd name="T76" fmla="*/ 114 w 643"/>
                  <a:gd name="T77" fmla="*/ 986 h 1150"/>
                  <a:gd name="T78" fmla="*/ 116 w 643"/>
                  <a:gd name="T79" fmla="*/ 888 h 1150"/>
                  <a:gd name="T80" fmla="*/ 113 w 643"/>
                  <a:gd name="T81" fmla="*/ 823 h 1150"/>
                  <a:gd name="T82" fmla="*/ 65 w 643"/>
                  <a:gd name="T83" fmla="*/ 827 h 1150"/>
                  <a:gd name="T84" fmla="*/ 51 w 643"/>
                  <a:gd name="T85" fmla="*/ 800 h 1150"/>
                  <a:gd name="T86" fmla="*/ 44 w 643"/>
                  <a:gd name="T87" fmla="*/ 772 h 1150"/>
                  <a:gd name="T88" fmla="*/ 13 w 643"/>
                  <a:gd name="T89" fmla="*/ 772 h 1150"/>
                  <a:gd name="T90" fmla="*/ 0 w 643"/>
                  <a:gd name="T91" fmla="*/ 746 h 1150"/>
                  <a:gd name="T92" fmla="*/ 24 w 643"/>
                  <a:gd name="T93" fmla="*/ 662 h 1150"/>
                  <a:gd name="T94" fmla="*/ 67 w 643"/>
                  <a:gd name="T95" fmla="*/ 583 h 1150"/>
                  <a:gd name="T96" fmla="*/ 113 w 643"/>
                  <a:gd name="T97" fmla="*/ 515 h 1150"/>
                  <a:gd name="T98" fmla="*/ 178 w 643"/>
                  <a:gd name="T99" fmla="*/ 295 h 1150"/>
                  <a:gd name="T100" fmla="*/ 187 w 643"/>
                  <a:gd name="T101" fmla="*/ 187 h 1150"/>
                  <a:gd name="T102" fmla="*/ 175 w 643"/>
                  <a:gd name="T103" fmla="*/ 100 h 1150"/>
                  <a:gd name="T104" fmla="*/ 167 w 643"/>
                  <a:gd name="T105" fmla="*/ 65 h 1150"/>
                  <a:gd name="T106" fmla="*/ 200 w 643"/>
                  <a:gd name="T107" fmla="*/ 32 h 1150"/>
                  <a:gd name="T108" fmla="*/ 95 w 643"/>
                  <a:gd name="T109" fmla="*/ 716 h 1150"/>
                  <a:gd name="T110" fmla="*/ 62 w 643"/>
                  <a:gd name="T111" fmla="*/ 762 h 1150"/>
                  <a:gd name="T112" fmla="*/ 84 w 643"/>
                  <a:gd name="T113" fmla="*/ 764 h 1150"/>
                  <a:gd name="T114" fmla="*/ 95 w 643"/>
                  <a:gd name="T115" fmla="*/ 716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3" h="1150">
                    <a:moveTo>
                      <a:pt x="299" y="0"/>
                    </a:moveTo>
                    <a:lnTo>
                      <a:pt x="299" y="0"/>
                    </a:lnTo>
                    <a:lnTo>
                      <a:pt x="289" y="21"/>
                    </a:lnTo>
                    <a:lnTo>
                      <a:pt x="289" y="21"/>
                    </a:lnTo>
                    <a:lnTo>
                      <a:pt x="286" y="30"/>
                    </a:lnTo>
                    <a:lnTo>
                      <a:pt x="284" y="41"/>
                    </a:lnTo>
                    <a:lnTo>
                      <a:pt x="286" y="46"/>
                    </a:lnTo>
                    <a:lnTo>
                      <a:pt x="286" y="51"/>
                    </a:lnTo>
                    <a:lnTo>
                      <a:pt x="289" y="56"/>
                    </a:lnTo>
                    <a:lnTo>
                      <a:pt x="292" y="59"/>
                    </a:lnTo>
                    <a:lnTo>
                      <a:pt x="292" y="59"/>
                    </a:lnTo>
                    <a:lnTo>
                      <a:pt x="297" y="64"/>
                    </a:lnTo>
                    <a:lnTo>
                      <a:pt x="302" y="65"/>
                    </a:lnTo>
                    <a:lnTo>
                      <a:pt x="307" y="67"/>
                    </a:lnTo>
                    <a:lnTo>
                      <a:pt x="313" y="68"/>
                    </a:lnTo>
                    <a:lnTo>
                      <a:pt x="324" y="67"/>
                    </a:lnTo>
                    <a:lnTo>
                      <a:pt x="334" y="62"/>
                    </a:lnTo>
                    <a:lnTo>
                      <a:pt x="334" y="62"/>
                    </a:lnTo>
                    <a:lnTo>
                      <a:pt x="345" y="57"/>
                    </a:lnTo>
                    <a:lnTo>
                      <a:pt x="354" y="52"/>
                    </a:lnTo>
                    <a:lnTo>
                      <a:pt x="365" y="51"/>
                    </a:lnTo>
                    <a:lnTo>
                      <a:pt x="376" y="51"/>
                    </a:lnTo>
                    <a:lnTo>
                      <a:pt x="397" y="52"/>
                    </a:lnTo>
                    <a:lnTo>
                      <a:pt x="419" y="56"/>
                    </a:lnTo>
                    <a:lnTo>
                      <a:pt x="419" y="56"/>
                    </a:lnTo>
                    <a:lnTo>
                      <a:pt x="440" y="59"/>
                    </a:lnTo>
                    <a:lnTo>
                      <a:pt x="450" y="59"/>
                    </a:lnTo>
                    <a:lnTo>
                      <a:pt x="461" y="59"/>
                    </a:lnTo>
                    <a:lnTo>
                      <a:pt x="470" y="56"/>
                    </a:lnTo>
                    <a:lnTo>
                      <a:pt x="480" y="52"/>
                    </a:lnTo>
                    <a:lnTo>
                      <a:pt x="489" y="46"/>
                    </a:lnTo>
                    <a:lnTo>
                      <a:pt x="497" y="40"/>
                    </a:lnTo>
                    <a:lnTo>
                      <a:pt x="497" y="40"/>
                    </a:lnTo>
                    <a:lnTo>
                      <a:pt x="504" y="37"/>
                    </a:lnTo>
                    <a:lnTo>
                      <a:pt x="515" y="33"/>
                    </a:lnTo>
                    <a:lnTo>
                      <a:pt x="527" y="33"/>
                    </a:lnTo>
                    <a:lnTo>
                      <a:pt x="543" y="33"/>
                    </a:lnTo>
                    <a:lnTo>
                      <a:pt x="572" y="35"/>
                    </a:lnTo>
                    <a:lnTo>
                      <a:pt x="583" y="37"/>
                    </a:lnTo>
                    <a:lnTo>
                      <a:pt x="589" y="40"/>
                    </a:lnTo>
                    <a:lnTo>
                      <a:pt x="589" y="40"/>
                    </a:lnTo>
                    <a:lnTo>
                      <a:pt x="593" y="43"/>
                    </a:lnTo>
                    <a:lnTo>
                      <a:pt x="593" y="44"/>
                    </a:lnTo>
                    <a:lnTo>
                      <a:pt x="593" y="48"/>
                    </a:lnTo>
                    <a:lnTo>
                      <a:pt x="593" y="51"/>
                    </a:lnTo>
                    <a:lnTo>
                      <a:pt x="593" y="51"/>
                    </a:lnTo>
                    <a:lnTo>
                      <a:pt x="588" y="60"/>
                    </a:lnTo>
                    <a:lnTo>
                      <a:pt x="586" y="70"/>
                    </a:lnTo>
                    <a:lnTo>
                      <a:pt x="588" y="76"/>
                    </a:lnTo>
                    <a:lnTo>
                      <a:pt x="591" y="83"/>
                    </a:lnTo>
                    <a:lnTo>
                      <a:pt x="597" y="87"/>
                    </a:lnTo>
                    <a:lnTo>
                      <a:pt x="604" y="91"/>
                    </a:lnTo>
                    <a:lnTo>
                      <a:pt x="620" y="95"/>
                    </a:lnTo>
                    <a:lnTo>
                      <a:pt x="620" y="95"/>
                    </a:lnTo>
                    <a:lnTo>
                      <a:pt x="627" y="98"/>
                    </a:lnTo>
                    <a:lnTo>
                      <a:pt x="635" y="102"/>
                    </a:lnTo>
                    <a:lnTo>
                      <a:pt x="642" y="105"/>
                    </a:lnTo>
                    <a:lnTo>
                      <a:pt x="643" y="108"/>
                    </a:lnTo>
                    <a:lnTo>
                      <a:pt x="643" y="111"/>
                    </a:lnTo>
                    <a:lnTo>
                      <a:pt x="643" y="111"/>
                    </a:lnTo>
                    <a:lnTo>
                      <a:pt x="643" y="119"/>
                    </a:lnTo>
                    <a:lnTo>
                      <a:pt x="639" y="127"/>
                    </a:lnTo>
                    <a:lnTo>
                      <a:pt x="634" y="133"/>
                    </a:lnTo>
                    <a:lnTo>
                      <a:pt x="626" y="140"/>
                    </a:lnTo>
                    <a:lnTo>
                      <a:pt x="626" y="140"/>
                    </a:lnTo>
                    <a:lnTo>
                      <a:pt x="599" y="160"/>
                    </a:lnTo>
                    <a:lnTo>
                      <a:pt x="573" y="181"/>
                    </a:lnTo>
                    <a:lnTo>
                      <a:pt x="546" y="202"/>
                    </a:lnTo>
                    <a:lnTo>
                      <a:pt x="534" y="211"/>
                    </a:lnTo>
                    <a:lnTo>
                      <a:pt x="518" y="219"/>
                    </a:lnTo>
                    <a:lnTo>
                      <a:pt x="518" y="219"/>
                    </a:lnTo>
                    <a:lnTo>
                      <a:pt x="513" y="222"/>
                    </a:lnTo>
                    <a:lnTo>
                      <a:pt x="510" y="226"/>
                    </a:lnTo>
                    <a:lnTo>
                      <a:pt x="508" y="230"/>
                    </a:lnTo>
                    <a:lnTo>
                      <a:pt x="507" y="233"/>
                    </a:lnTo>
                    <a:lnTo>
                      <a:pt x="507" y="243"/>
                    </a:lnTo>
                    <a:lnTo>
                      <a:pt x="510" y="251"/>
                    </a:lnTo>
                    <a:lnTo>
                      <a:pt x="510" y="251"/>
                    </a:lnTo>
                    <a:lnTo>
                      <a:pt x="515" y="257"/>
                    </a:lnTo>
                    <a:lnTo>
                      <a:pt x="516" y="265"/>
                    </a:lnTo>
                    <a:lnTo>
                      <a:pt x="518" y="273"/>
                    </a:lnTo>
                    <a:lnTo>
                      <a:pt x="518" y="281"/>
                    </a:lnTo>
                    <a:lnTo>
                      <a:pt x="518" y="295"/>
                    </a:lnTo>
                    <a:lnTo>
                      <a:pt x="515" y="311"/>
                    </a:lnTo>
                    <a:lnTo>
                      <a:pt x="515" y="311"/>
                    </a:lnTo>
                    <a:lnTo>
                      <a:pt x="510" y="341"/>
                    </a:lnTo>
                    <a:lnTo>
                      <a:pt x="508" y="349"/>
                    </a:lnTo>
                    <a:lnTo>
                      <a:pt x="510" y="357"/>
                    </a:lnTo>
                    <a:lnTo>
                      <a:pt x="511" y="365"/>
                    </a:lnTo>
                    <a:lnTo>
                      <a:pt x="515" y="373"/>
                    </a:lnTo>
                    <a:lnTo>
                      <a:pt x="515" y="373"/>
                    </a:lnTo>
                    <a:lnTo>
                      <a:pt x="515" y="376"/>
                    </a:lnTo>
                    <a:lnTo>
                      <a:pt x="515" y="380"/>
                    </a:lnTo>
                    <a:lnTo>
                      <a:pt x="515" y="383"/>
                    </a:lnTo>
                    <a:lnTo>
                      <a:pt x="511" y="386"/>
                    </a:lnTo>
                    <a:lnTo>
                      <a:pt x="507" y="391"/>
                    </a:lnTo>
                    <a:lnTo>
                      <a:pt x="500" y="394"/>
                    </a:lnTo>
                    <a:lnTo>
                      <a:pt x="500" y="394"/>
                    </a:lnTo>
                    <a:lnTo>
                      <a:pt x="494" y="399"/>
                    </a:lnTo>
                    <a:lnTo>
                      <a:pt x="489" y="405"/>
                    </a:lnTo>
                    <a:lnTo>
                      <a:pt x="486" y="411"/>
                    </a:lnTo>
                    <a:lnTo>
                      <a:pt x="484" y="416"/>
                    </a:lnTo>
                    <a:lnTo>
                      <a:pt x="483" y="424"/>
                    </a:lnTo>
                    <a:lnTo>
                      <a:pt x="483" y="430"/>
                    </a:lnTo>
                    <a:lnTo>
                      <a:pt x="486" y="445"/>
                    </a:lnTo>
                    <a:lnTo>
                      <a:pt x="486" y="445"/>
                    </a:lnTo>
                    <a:lnTo>
                      <a:pt x="488" y="456"/>
                    </a:lnTo>
                    <a:lnTo>
                      <a:pt x="489" y="465"/>
                    </a:lnTo>
                    <a:lnTo>
                      <a:pt x="491" y="475"/>
                    </a:lnTo>
                    <a:lnTo>
                      <a:pt x="489" y="484"/>
                    </a:lnTo>
                    <a:lnTo>
                      <a:pt x="488" y="494"/>
                    </a:lnTo>
                    <a:lnTo>
                      <a:pt x="484" y="502"/>
                    </a:lnTo>
                    <a:lnTo>
                      <a:pt x="480" y="508"/>
                    </a:lnTo>
                    <a:lnTo>
                      <a:pt x="475" y="515"/>
                    </a:lnTo>
                    <a:lnTo>
                      <a:pt x="469" y="521"/>
                    </a:lnTo>
                    <a:lnTo>
                      <a:pt x="462" y="526"/>
                    </a:lnTo>
                    <a:lnTo>
                      <a:pt x="454" y="530"/>
                    </a:lnTo>
                    <a:lnTo>
                      <a:pt x="446" y="534"/>
                    </a:lnTo>
                    <a:lnTo>
                      <a:pt x="437" y="535"/>
                    </a:lnTo>
                    <a:lnTo>
                      <a:pt x="427" y="537"/>
                    </a:lnTo>
                    <a:lnTo>
                      <a:pt x="418" y="535"/>
                    </a:lnTo>
                    <a:lnTo>
                      <a:pt x="407" y="534"/>
                    </a:lnTo>
                    <a:lnTo>
                      <a:pt x="407" y="534"/>
                    </a:lnTo>
                    <a:lnTo>
                      <a:pt x="397" y="532"/>
                    </a:lnTo>
                    <a:lnTo>
                      <a:pt x="388" y="529"/>
                    </a:lnTo>
                    <a:lnTo>
                      <a:pt x="383" y="529"/>
                    </a:lnTo>
                    <a:lnTo>
                      <a:pt x="380" y="530"/>
                    </a:lnTo>
                    <a:lnTo>
                      <a:pt x="376" y="532"/>
                    </a:lnTo>
                    <a:lnTo>
                      <a:pt x="373" y="537"/>
                    </a:lnTo>
                    <a:lnTo>
                      <a:pt x="373" y="537"/>
                    </a:lnTo>
                    <a:lnTo>
                      <a:pt x="372" y="542"/>
                    </a:lnTo>
                    <a:lnTo>
                      <a:pt x="370" y="546"/>
                    </a:lnTo>
                    <a:lnTo>
                      <a:pt x="372" y="550"/>
                    </a:lnTo>
                    <a:lnTo>
                      <a:pt x="373" y="554"/>
                    </a:lnTo>
                    <a:lnTo>
                      <a:pt x="380" y="562"/>
                    </a:lnTo>
                    <a:lnTo>
                      <a:pt x="386" y="569"/>
                    </a:lnTo>
                    <a:lnTo>
                      <a:pt x="386" y="569"/>
                    </a:lnTo>
                    <a:lnTo>
                      <a:pt x="394" y="578"/>
                    </a:lnTo>
                    <a:lnTo>
                      <a:pt x="400" y="588"/>
                    </a:lnTo>
                    <a:lnTo>
                      <a:pt x="405" y="599"/>
                    </a:lnTo>
                    <a:lnTo>
                      <a:pt x="410" y="610"/>
                    </a:lnTo>
                    <a:lnTo>
                      <a:pt x="410" y="610"/>
                    </a:lnTo>
                    <a:lnTo>
                      <a:pt x="415" y="624"/>
                    </a:lnTo>
                    <a:lnTo>
                      <a:pt x="421" y="638"/>
                    </a:lnTo>
                    <a:lnTo>
                      <a:pt x="430" y="651"/>
                    </a:lnTo>
                    <a:lnTo>
                      <a:pt x="442" y="662"/>
                    </a:lnTo>
                    <a:lnTo>
                      <a:pt x="442" y="662"/>
                    </a:lnTo>
                    <a:lnTo>
                      <a:pt x="450" y="670"/>
                    </a:lnTo>
                    <a:lnTo>
                      <a:pt x="456" y="678"/>
                    </a:lnTo>
                    <a:lnTo>
                      <a:pt x="459" y="685"/>
                    </a:lnTo>
                    <a:lnTo>
                      <a:pt x="459" y="692"/>
                    </a:lnTo>
                    <a:lnTo>
                      <a:pt x="459" y="700"/>
                    </a:lnTo>
                    <a:lnTo>
                      <a:pt x="454" y="708"/>
                    </a:lnTo>
                    <a:lnTo>
                      <a:pt x="450" y="716"/>
                    </a:lnTo>
                    <a:lnTo>
                      <a:pt x="443" y="723"/>
                    </a:lnTo>
                    <a:lnTo>
                      <a:pt x="443" y="723"/>
                    </a:lnTo>
                    <a:lnTo>
                      <a:pt x="432" y="735"/>
                    </a:lnTo>
                    <a:lnTo>
                      <a:pt x="423" y="748"/>
                    </a:lnTo>
                    <a:lnTo>
                      <a:pt x="415" y="761"/>
                    </a:lnTo>
                    <a:lnTo>
                      <a:pt x="407" y="775"/>
                    </a:lnTo>
                    <a:lnTo>
                      <a:pt x="407" y="775"/>
                    </a:lnTo>
                    <a:lnTo>
                      <a:pt x="400" y="793"/>
                    </a:lnTo>
                    <a:lnTo>
                      <a:pt x="396" y="808"/>
                    </a:lnTo>
                    <a:lnTo>
                      <a:pt x="394" y="823"/>
                    </a:lnTo>
                    <a:lnTo>
                      <a:pt x="397" y="835"/>
                    </a:lnTo>
                    <a:lnTo>
                      <a:pt x="402" y="848"/>
                    </a:lnTo>
                    <a:lnTo>
                      <a:pt x="410" y="861"/>
                    </a:lnTo>
                    <a:lnTo>
                      <a:pt x="423" y="872"/>
                    </a:lnTo>
                    <a:lnTo>
                      <a:pt x="438" y="885"/>
                    </a:lnTo>
                    <a:lnTo>
                      <a:pt x="438" y="885"/>
                    </a:lnTo>
                    <a:lnTo>
                      <a:pt x="448" y="891"/>
                    </a:lnTo>
                    <a:lnTo>
                      <a:pt x="448" y="891"/>
                    </a:lnTo>
                    <a:lnTo>
                      <a:pt x="446" y="894"/>
                    </a:lnTo>
                    <a:lnTo>
                      <a:pt x="443" y="897"/>
                    </a:lnTo>
                    <a:lnTo>
                      <a:pt x="443" y="897"/>
                    </a:lnTo>
                    <a:lnTo>
                      <a:pt x="434" y="901"/>
                    </a:lnTo>
                    <a:lnTo>
                      <a:pt x="424" y="905"/>
                    </a:lnTo>
                    <a:lnTo>
                      <a:pt x="413" y="913"/>
                    </a:lnTo>
                    <a:lnTo>
                      <a:pt x="403" y="921"/>
                    </a:lnTo>
                    <a:lnTo>
                      <a:pt x="394" y="932"/>
                    </a:lnTo>
                    <a:lnTo>
                      <a:pt x="386" y="942"/>
                    </a:lnTo>
                    <a:lnTo>
                      <a:pt x="370" y="967"/>
                    </a:lnTo>
                    <a:lnTo>
                      <a:pt x="357" y="993"/>
                    </a:lnTo>
                    <a:lnTo>
                      <a:pt x="353" y="1005"/>
                    </a:lnTo>
                    <a:lnTo>
                      <a:pt x="348" y="1020"/>
                    </a:lnTo>
                    <a:lnTo>
                      <a:pt x="346" y="1031"/>
                    </a:lnTo>
                    <a:lnTo>
                      <a:pt x="345" y="1043"/>
                    </a:lnTo>
                    <a:lnTo>
                      <a:pt x="346" y="1055"/>
                    </a:lnTo>
                    <a:lnTo>
                      <a:pt x="348" y="1066"/>
                    </a:lnTo>
                    <a:lnTo>
                      <a:pt x="348" y="1066"/>
                    </a:lnTo>
                    <a:lnTo>
                      <a:pt x="353" y="1085"/>
                    </a:lnTo>
                    <a:lnTo>
                      <a:pt x="354" y="1101"/>
                    </a:lnTo>
                    <a:lnTo>
                      <a:pt x="354" y="1109"/>
                    </a:lnTo>
                    <a:lnTo>
                      <a:pt x="353" y="1115"/>
                    </a:lnTo>
                    <a:lnTo>
                      <a:pt x="349" y="1120"/>
                    </a:lnTo>
                    <a:lnTo>
                      <a:pt x="346" y="1124"/>
                    </a:lnTo>
                    <a:lnTo>
                      <a:pt x="342" y="1129"/>
                    </a:lnTo>
                    <a:lnTo>
                      <a:pt x="337" y="1134"/>
                    </a:lnTo>
                    <a:lnTo>
                      <a:pt x="324" y="1140"/>
                    </a:lnTo>
                    <a:lnTo>
                      <a:pt x="307" y="1144"/>
                    </a:lnTo>
                    <a:lnTo>
                      <a:pt x="286" y="1145"/>
                    </a:lnTo>
                    <a:lnTo>
                      <a:pt x="286" y="1145"/>
                    </a:lnTo>
                    <a:lnTo>
                      <a:pt x="265" y="1145"/>
                    </a:lnTo>
                    <a:lnTo>
                      <a:pt x="245" y="1142"/>
                    </a:lnTo>
                    <a:lnTo>
                      <a:pt x="224" y="1137"/>
                    </a:lnTo>
                    <a:lnTo>
                      <a:pt x="203" y="1131"/>
                    </a:lnTo>
                    <a:lnTo>
                      <a:pt x="203" y="1131"/>
                    </a:lnTo>
                    <a:lnTo>
                      <a:pt x="189" y="1128"/>
                    </a:lnTo>
                    <a:lnTo>
                      <a:pt x="176" y="1126"/>
                    </a:lnTo>
                    <a:lnTo>
                      <a:pt x="162" y="1126"/>
                    </a:lnTo>
                    <a:lnTo>
                      <a:pt x="149" y="1126"/>
                    </a:lnTo>
                    <a:lnTo>
                      <a:pt x="135" y="1128"/>
                    </a:lnTo>
                    <a:lnTo>
                      <a:pt x="122" y="1131"/>
                    </a:lnTo>
                    <a:lnTo>
                      <a:pt x="110" y="1136"/>
                    </a:lnTo>
                    <a:lnTo>
                      <a:pt x="97" y="1142"/>
                    </a:lnTo>
                    <a:lnTo>
                      <a:pt x="97" y="1142"/>
                    </a:lnTo>
                    <a:lnTo>
                      <a:pt x="84" y="1148"/>
                    </a:lnTo>
                    <a:lnTo>
                      <a:pt x="79" y="1150"/>
                    </a:lnTo>
                    <a:lnTo>
                      <a:pt x="76" y="1150"/>
                    </a:lnTo>
                    <a:lnTo>
                      <a:pt x="73" y="1148"/>
                    </a:lnTo>
                    <a:lnTo>
                      <a:pt x="73" y="1148"/>
                    </a:lnTo>
                    <a:lnTo>
                      <a:pt x="70" y="1142"/>
                    </a:lnTo>
                    <a:lnTo>
                      <a:pt x="68" y="1136"/>
                    </a:lnTo>
                    <a:lnTo>
                      <a:pt x="70" y="1128"/>
                    </a:lnTo>
                    <a:lnTo>
                      <a:pt x="73" y="1121"/>
                    </a:lnTo>
                    <a:lnTo>
                      <a:pt x="73" y="1121"/>
                    </a:lnTo>
                    <a:lnTo>
                      <a:pt x="84" y="1093"/>
                    </a:lnTo>
                    <a:lnTo>
                      <a:pt x="94" y="1064"/>
                    </a:lnTo>
                    <a:lnTo>
                      <a:pt x="102" y="1034"/>
                    </a:lnTo>
                    <a:lnTo>
                      <a:pt x="110" y="1004"/>
                    </a:lnTo>
                    <a:lnTo>
                      <a:pt x="110" y="1004"/>
                    </a:lnTo>
                    <a:lnTo>
                      <a:pt x="113" y="994"/>
                    </a:lnTo>
                    <a:lnTo>
                      <a:pt x="114" y="991"/>
                    </a:lnTo>
                    <a:lnTo>
                      <a:pt x="114" y="986"/>
                    </a:lnTo>
                    <a:lnTo>
                      <a:pt x="114" y="986"/>
                    </a:lnTo>
                    <a:lnTo>
                      <a:pt x="111" y="970"/>
                    </a:lnTo>
                    <a:lnTo>
                      <a:pt x="110" y="953"/>
                    </a:lnTo>
                    <a:lnTo>
                      <a:pt x="110" y="937"/>
                    </a:lnTo>
                    <a:lnTo>
                      <a:pt x="111" y="921"/>
                    </a:lnTo>
                    <a:lnTo>
                      <a:pt x="116" y="888"/>
                    </a:lnTo>
                    <a:lnTo>
                      <a:pt x="121" y="856"/>
                    </a:lnTo>
                    <a:lnTo>
                      <a:pt x="121" y="856"/>
                    </a:lnTo>
                    <a:lnTo>
                      <a:pt x="121" y="845"/>
                    </a:lnTo>
                    <a:lnTo>
                      <a:pt x="121" y="835"/>
                    </a:lnTo>
                    <a:lnTo>
                      <a:pt x="118" y="829"/>
                    </a:lnTo>
                    <a:lnTo>
                      <a:pt x="113" y="823"/>
                    </a:lnTo>
                    <a:lnTo>
                      <a:pt x="108" y="821"/>
                    </a:lnTo>
                    <a:lnTo>
                      <a:pt x="100" y="820"/>
                    </a:lnTo>
                    <a:lnTo>
                      <a:pt x="91" y="821"/>
                    </a:lnTo>
                    <a:lnTo>
                      <a:pt x="79" y="823"/>
                    </a:lnTo>
                    <a:lnTo>
                      <a:pt x="79" y="823"/>
                    </a:lnTo>
                    <a:lnTo>
                      <a:pt x="65" y="827"/>
                    </a:lnTo>
                    <a:lnTo>
                      <a:pt x="59" y="827"/>
                    </a:lnTo>
                    <a:lnTo>
                      <a:pt x="54" y="827"/>
                    </a:lnTo>
                    <a:lnTo>
                      <a:pt x="51" y="824"/>
                    </a:lnTo>
                    <a:lnTo>
                      <a:pt x="49" y="820"/>
                    </a:lnTo>
                    <a:lnTo>
                      <a:pt x="48" y="812"/>
                    </a:lnTo>
                    <a:lnTo>
                      <a:pt x="51" y="800"/>
                    </a:lnTo>
                    <a:lnTo>
                      <a:pt x="51" y="800"/>
                    </a:lnTo>
                    <a:lnTo>
                      <a:pt x="52" y="789"/>
                    </a:lnTo>
                    <a:lnTo>
                      <a:pt x="52" y="785"/>
                    </a:lnTo>
                    <a:lnTo>
                      <a:pt x="52" y="778"/>
                    </a:lnTo>
                    <a:lnTo>
                      <a:pt x="49" y="775"/>
                    </a:lnTo>
                    <a:lnTo>
                      <a:pt x="44" y="772"/>
                    </a:lnTo>
                    <a:lnTo>
                      <a:pt x="37" y="772"/>
                    </a:lnTo>
                    <a:lnTo>
                      <a:pt x="27" y="773"/>
                    </a:lnTo>
                    <a:lnTo>
                      <a:pt x="27" y="773"/>
                    </a:lnTo>
                    <a:lnTo>
                      <a:pt x="22" y="775"/>
                    </a:lnTo>
                    <a:lnTo>
                      <a:pt x="17" y="773"/>
                    </a:lnTo>
                    <a:lnTo>
                      <a:pt x="13" y="772"/>
                    </a:lnTo>
                    <a:lnTo>
                      <a:pt x="8" y="769"/>
                    </a:lnTo>
                    <a:lnTo>
                      <a:pt x="5" y="764"/>
                    </a:lnTo>
                    <a:lnTo>
                      <a:pt x="3" y="759"/>
                    </a:lnTo>
                    <a:lnTo>
                      <a:pt x="0" y="753"/>
                    </a:lnTo>
                    <a:lnTo>
                      <a:pt x="0" y="746"/>
                    </a:lnTo>
                    <a:lnTo>
                      <a:pt x="0" y="746"/>
                    </a:lnTo>
                    <a:lnTo>
                      <a:pt x="0" y="735"/>
                    </a:lnTo>
                    <a:lnTo>
                      <a:pt x="2" y="724"/>
                    </a:lnTo>
                    <a:lnTo>
                      <a:pt x="5" y="713"/>
                    </a:lnTo>
                    <a:lnTo>
                      <a:pt x="8" y="704"/>
                    </a:lnTo>
                    <a:lnTo>
                      <a:pt x="16" y="683"/>
                    </a:lnTo>
                    <a:lnTo>
                      <a:pt x="24" y="662"/>
                    </a:lnTo>
                    <a:lnTo>
                      <a:pt x="24" y="662"/>
                    </a:lnTo>
                    <a:lnTo>
                      <a:pt x="32" y="637"/>
                    </a:lnTo>
                    <a:lnTo>
                      <a:pt x="43" y="615"/>
                    </a:lnTo>
                    <a:lnTo>
                      <a:pt x="51" y="604"/>
                    </a:lnTo>
                    <a:lnTo>
                      <a:pt x="59" y="592"/>
                    </a:lnTo>
                    <a:lnTo>
                      <a:pt x="67" y="583"/>
                    </a:lnTo>
                    <a:lnTo>
                      <a:pt x="78" y="573"/>
                    </a:lnTo>
                    <a:lnTo>
                      <a:pt x="78" y="573"/>
                    </a:lnTo>
                    <a:lnTo>
                      <a:pt x="89" y="561"/>
                    </a:lnTo>
                    <a:lnTo>
                      <a:pt x="98" y="546"/>
                    </a:lnTo>
                    <a:lnTo>
                      <a:pt x="106" y="530"/>
                    </a:lnTo>
                    <a:lnTo>
                      <a:pt x="113" y="515"/>
                    </a:lnTo>
                    <a:lnTo>
                      <a:pt x="124" y="481"/>
                    </a:lnTo>
                    <a:lnTo>
                      <a:pt x="133" y="448"/>
                    </a:lnTo>
                    <a:lnTo>
                      <a:pt x="133" y="448"/>
                    </a:lnTo>
                    <a:lnTo>
                      <a:pt x="149" y="397"/>
                    </a:lnTo>
                    <a:lnTo>
                      <a:pt x="165" y="346"/>
                    </a:lnTo>
                    <a:lnTo>
                      <a:pt x="178" y="295"/>
                    </a:lnTo>
                    <a:lnTo>
                      <a:pt x="191" y="243"/>
                    </a:lnTo>
                    <a:lnTo>
                      <a:pt x="191" y="243"/>
                    </a:lnTo>
                    <a:lnTo>
                      <a:pt x="192" y="229"/>
                    </a:lnTo>
                    <a:lnTo>
                      <a:pt x="192" y="214"/>
                    </a:lnTo>
                    <a:lnTo>
                      <a:pt x="191" y="200"/>
                    </a:lnTo>
                    <a:lnTo>
                      <a:pt x="187" y="187"/>
                    </a:lnTo>
                    <a:lnTo>
                      <a:pt x="181" y="159"/>
                    </a:lnTo>
                    <a:lnTo>
                      <a:pt x="175" y="132"/>
                    </a:lnTo>
                    <a:lnTo>
                      <a:pt x="175" y="132"/>
                    </a:lnTo>
                    <a:lnTo>
                      <a:pt x="173" y="124"/>
                    </a:lnTo>
                    <a:lnTo>
                      <a:pt x="173" y="116"/>
                    </a:lnTo>
                    <a:lnTo>
                      <a:pt x="175" y="100"/>
                    </a:lnTo>
                    <a:lnTo>
                      <a:pt x="175" y="92"/>
                    </a:lnTo>
                    <a:lnTo>
                      <a:pt x="175" y="84"/>
                    </a:lnTo>
                    <a:lnTo>
                      <a:pt x="172" y="76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7" y="65"/>
                    </a:lnTo>
                    <a:lnTo>
                      <a:pt x="168" y="62"/>
                    </a:lnTo>
                    <a:lnTo>
                      <a:pt x="172" y="54"/>
                    </a:lnTo>
                    <a:lnTo>
                      <a:pt x="179" y="46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200" y="32"/>
                    </a:lnTo>
                    <a:lnTo>
                      <a:pt x="213" y="25"/>
                    </a:lnTo>
                    <a:lnTo>
                      <a:pt x="240" y="16"/>
                    </a:lnTo>
                    <a:lnTo>
                      <a:pt x="268" y="8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  <a:moveTo>
                      <a:pt x="95" y="716"/>
                    </a:moveTo>
                    <a:lnTo>
                      <a:pt x="95" y="716"/>
                    </a:lnTo>
                    <a:lnTo>
                      <a:pt x="65" y="753"/>
                    </a:lnTo>
                    <a:lnTo>
                      <a:pt x="65" y="753"/>
                    </a:lnTo>
                    <a:lnTo>
                      <a:pt x="62" y="758"/>
                    </a:lnTo>
                    <a:lnTo>
                      <a:pt x="60" y="759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7" y="767"/>
                    </a:lnTo>
                    <a:lnTo>
                      <a:pt x="71" y="769"/>
                    </a:lnTo>
                    <a:lnTo>
                      <a:pt x="71" y="769"/>
                    </a:lnTo>
                    <a:lnTo>
                      <a:pt x="78" y="767"/>
                    </a:lnTo>
                    <a:lnTo>
                      <a:pt x="84" y="764"/>
                    </a:lnTo>
                    <a:lnTo>
                      <a:pt x="91" y="759"/>
                    </a:lnTo>
                    <a:lnTo>
                      <a:pt x="94" y="751"/>
                    </a:lnTo>
                    <a:lnTo>
                      <a:pt x="97" y="745"/>
                    </a:lnTo>
                    <a:lnTo>
                      <a:pt x="98" y="735"/>
                    </a:lnTo>
                    <a:lnTo>
                      <a:pt x="98" y="726"/>
                    </a:lnTo>
                    <a:lnTo>
                      <a:pt x="95" y="716"/>
                    </a:lnTo>
                    <a:lnTo>
                      <a:pt x="95" y="7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8" name="Freeform 10">
                <a:extLst>
                  <a:ext uri="{FF2B5EF4-FFF2-40B4-BE49-F238E27FC236}">
                    <a16:creationId xmlns:a16="http://schemas.microsoft.com/office/drawing/2014/main" id="{CC4F914E-7A05-412E-3FB3-AE00D908FA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5" y="2104"/>
                <a:ext cx="394" cy="332"/>
              </a:xfrm>
              <a:custGeom>
                <a:avLst/>
                <a:gdLst>
                  <a:gd name="T0" fmla="*/ 140 w 786"/>
                  <a:gd name="T1" fmla="*/ 115 h 664"/>
                  <a:gd name="T2" fmla="*/ 149 w 786"/>
                  <a:gd name="T3" fmla="*/ 92 h 664"/>
                  <a:gd name="T4" fmla="*/ 124 w 786"/>
                  <a:gd name="T5" fmla="*/ 56 h 664"/>
                  <a:gd name="T6" fmla="*/ 162 w 786"/>
                  <a:gd name="T7" fmla="*/ 50 h 664"/>
                  <a:gd name="T8" fmla="*/ 233 w 786"/>
                  <a:gd name="T9" fmla="*/ 32 h 664"/>
                  <a:gd name="T10" fmla="*/ 316 w 786"/>
                  <a:gd name="T11" fmla="*/ 48 h 664"/>
                  <a:gd name="T12" fmla="*/ 371 w 786"/>
                  <a:gd name="T13" fmla="*/ 37 h 664"/>
                  <a:gd name="T14" fmla="*/ 416 w 786"/>
                  <a:gd name="T15" fmla="*/ 5 h 664"/>
                  <a:gd name="T16" fmla="*/ 448 w 786"/>
                  <a:gd name="T17" fmla="*/ 19 h 664"/>
                  <a:gd name="T18" fmla="*/ 522 w 786"/>
                  <a:gd name="T19" fmla="*/ 80 h 664"/>
                  <a:gd name="T20" fmla="*/ 597 w 786"/>
                  <a:gd name="T21" fmla="*/ 92 h 664"/>
                  <a:gd name="T22" fmla="*/ 629 w 786"/>
                  <a:gd name="T23" fmla="*/ 48 h 664"/>
                  <a:gd name="T24" fmla="*/ 648 w 786"/>
                  <a:gd name="T25" fmla="*/ 37 h 664"/>
                  <a:gd name="T26" fmla="*/ 664 w 786"/>
                  <a:gd name="T27" fmla="*/ 62 h 664"/>
                  <a:gd name="T28" fmla="*/ 700 w 786"/>
                  <a:gd name="T29" fmla="*/ 104 h 664"/>
                  <a:gd name="T30" fmla="*/ 749 w 786"/>
                  <a:gd name="T31" fmla="*/ 102 h 664"/>
                  <a:gd name="T32" fmla="*/ 759 w 786"/>
                  <a:gd name="T33" fmla="*/ 115 h 664"/>
                  <a:gd name="T34" fmla="*/ 781 w 786"/>
                  <a:gd name="T35" fmla="*/ 205 h 664"/>
                  <a:gd name="T36" fmla="*/ 776 w 786"/>
                  <a:gd name="T37" fmla="*/ 242 h 664"/>
                  <a:gd name="T38" fmla="*/ 778 w 786"/>
                  <a:gd name="T39" fmla="*/ 275 h 664"/>
                  <a:gd name="T40" fmla="*/ 775 w 786"/>
                  <a:gd name="T41" fmla="*/ 348 h 664"/>
                  <a:gd name="T42" fmla="*/ 729 w 786"/>
                  <a:gd name="T43" fmla="*/ 451 h 664"/>
                  <a:gd name="T44" fmla="*/ 713 w 786"/>
                  <a:gd name="T45" fmla="*/ 491 h 664"/>
                  <a:gd name="T46" fmla="*/ 675 w 786"/>
                  <a:gd name="T47" fmla="*/ 507 h 664"/>
                  <a:gd name="T48" fmla="*/ 521 w 786"/>
                  <a:gd name="T49" fmla="*/ 520 h 664"/>
                  <a:gd name="T50" fmla="*/ 491 w 786"/>
                  <a:gd name="T51" fmla="*/ 540 h 664"/>
                  <a:gd name="T52" fmla="*/ 413 w 786"/>
                  <a:gd name="T53" fmla="*/ 585 h 664"/>
                  <a:gd name="T54" fmla="*/ 376 w 786"/>
                  <a:gd name="T55" fmla="*/ 574 h 664"/>
                  <a:gd name="T56" fmla="*/ 365 w 786"/>
                  <a:gd name="T57" fmla="*/ 588 h 664"/>
                  <a:gd name="T58" fmla="*/ 317 w 786"/>
                  <a:gd name="T59" fmla="*/ 624 h 664"/>
                  <a:gd name="T60" fmla="*/ 109 w 786"/>
                  <a:gd name="T61" fmla="*/ 664 h 664"/>
                  <a:gd name="T62" fmla="*/ 101 w 786"/>
                  <a:gd name="T63" fmla="*/ 647 h 664"/>
                  <a:gd name="T64" fmla="*/ 128 w 786"/>
                  <a:gd name="T65" fmla="*/ 620 h 664"/>
                  <a:gd name="T66" fmla="*/ 89 w 786"/>
                  <a:gd name="T67" fmla="*/ 623 h 664"/>
                  <a:gd name="T68" fmla="*/ 49 w 786"/>
                  <a:gd name="T69" fmla="*/ 628 h 664"/>
                  <a:gd name="T70" fmla="*/ 57 w 786"/>
                  <a:gd name="T71" fmla="*/ 602 h 664"/>
                  <a:gd name="T72" fmla="*/ 9 w 786"/>
                  <a:gd name="T73" fmla="*/ 593 h 664"/>
                  <a:gd name="T74" fmla="*/ 22 w 786"/>
                  <a:gd name="T75" fmla="*/ 551 h 664"/>
                  <a:gd name="T76" fmla="*/ 52 w 786"/>
                  <a:gd name="T77" fmla="*/ 515 h 664"/>
                  <a:gd name="T78" fmla="*/ 4 w 786"/>
                  <a:gd name="T79" fmla="*/ 524 h 664"/>
                  <a:gd name="T80" fmla="*/ 8 w 786"/>
                  <a:gd name="T81" fmla="*/ 493 h 664"/>
                  <a:gd name="T82" fmla="*/ 74 w 786"/>
                  <a:gd name="T83" fmla="*/ 478 h 664"/>
                  <a:gd name="T84" fmla="*/ 111 w 786"/>
                  <a:gd name="T85" fmla="*/ 456 h 664"/>
                  <a:gd name="T86" fmla="*/ 132 w 786"/>
                  <a:gd name="T87" fmla="*/ 420 h 664"/>
                  <a:gd name="T88" fmla="*/ 176 w 786"/>
                  <a:gd name="T89" fmla="*/ 377 h 664"/>
                  <a:gd name="T90" fmla="*/ 206 w 786"/>
                  <a:gd name="T91" fmla="*/ 345 h 664"/>
                  <a:gd name="T92" fmla="*/ 219 w 786"/>
                  <a:gd name="T93" fmla="*/ 304 h 664"/>
                  <a:gd name="T94" fmla="*/ 248 w 786"/>
                  <a:gd name="T95" fmla="*/ 278 h 664"/>
                  <a:gd name="T96" fmla="*/ 152 w 786"/>
                  <a:gd name="T97" fmla="*/ 262 h 664"/>
                  <a:gd name="T98" fmla="*/ 98 w 786"/>
                  <a:gd name="T99" fmla="*/ 240 h 664"/>
                  <a:gd name="T100" fmla="*/ 100 w 786"/>
                  <a:gd name="T101" fmla="*/ 204 h 664"/>
                  <a:gd name="T102" fmla="*/ 149 w 786"/>
                  <a:gd name="T103" fmla="*/ 159 h 664"/>
                  <a:gd name="T104" fmla="*/ 182 w 786"/>
                  <a:gd name="T105" fmla="*/ 148 h 664"/>
                  <a:gd name="T106" fmla="*/ 125 w 786"/>
                  <a:gd name="T107" fmla="*/ 127 h 664"/>
                  <a:gd name="T108" fmla="*/ 246 w 786"/>
                  <a:gd name="T109" fmla="*/ 405 h 664"/>
                  <a:gd name="T110" fmla="*/ 282 w 786"/>
                  <a:gd name="T111" fmla="*/ 388 h 664"/>
                  <a:gd name="T112" fmla="*/ 238 w 786"/>
                  <a:gd name="T113" fmla="*/ 399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6" h="664">
                    <a:moveTo>
                      <a:pt x="87" y="108"/>
                    </a:moveTo>
                    <a:lnTo>
                      <a:pt x="87" y="108"/>
                    </a:lnTo>
                    <a:lnTo>
                      <a:pt x="103" y="107"/>
                    </a:lnTo>
                    <a:lnTo>
                      <a:pt x="119" y="107"/>
                    </a:lnTo>
                    <a:lnTo>
                      <a:pt x="125" y="108"/>
                    </a:lnTo>
                    <a:lnTo>
                      <a:pt x="133" y="110"/>
                    </a:lnTo>
                    <a:lnTo>
                      <a:pt x="140" y="115"/>
                    </a:lnTo>
                    <a:lnTo>
                      <a:pt x="146" y="119"/>
                    </a:lnTo>
                    <a:lnTo>
                      <a:pt x="146" y="119"/>
                    </a:lnTo>
                    <a:lnTo>
                      <a:pt x="151" y="111"/>
                    </a:lnTo>
                    <a:lnTo>
                      <a:pt x="152" y="105"/>
                    </a:lnTo>
                    <a:lnTo>
                      <a:pt x="152" y="99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3" y="86"/>
                    </a:lnTo>
                    <a:lnTo>
                      <a:pt x="133" y="81"/>
                    </a:lnTo>
                    <a:lnTo>
                      <a:pt x="124" y="78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20" y="64"/>
                    </a:lnTo>
                    <a:lnTo>
                      <a:pt x="124" y="56"/>
                    </a:lnTo>
                    <a:lnTo>
                      <a:pt x="125" y="50"/>
                    </a:lnTo>
                    <a:lnTo>
                      <a:pt x="130" y="45"/>
                    </a:lnTo>
                    <a:lnTo>
                      <a:pt x="136" y="43"/>
                    </a:lnTo>
                    <a:lnTo>
                      <a:pt x="144" y="43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62" y="50"/>
                    </a:lnTo>
                    <a:lnTo>
                      <a:pt x="168" y="46"/>
                    </a:lnTo>
                    <a:lnTo>
                      <a:pt x="182" y="40"/>
                    </a:lnTo>
                    <a:lnTo>
                      <a:pt x="182" y="40"/>
                    </a:lnTo>
                    <a:lnTo>
                      <a:pt x="200" y="34"/>
                    </a:lnTo>
                    <a:lnTo>
                      <a:pt x="216" y="30"/>
                    </a:lnTo>
                    <a:lnTo>
                      <a:pt x="225" y="30"/>
                    </a:lnTo>
                    <a:lnTo>
                      <a:pt x="233" y="32"/>
                    </a:lnTo>
                    <a:lnTo>
                      <a:pt x="241" y="34"/>
                    </a:lnTo>
                    <a:lnTo>
                      <a:pt x="249" y="37"/>
                    </a:lnTo>
                    <a:lnTo>
                      <a:pt x="249" y="37"/>
                    </a:lnTo>
                    <a:lnTo>
                      <a:pt x="265" y="43"/>
                    </a:lnTo>
                    <a:lnTo>
                      <a:pt x="282" y="46"/>
                    </a:lnTo>
                    <a:lnTo>
                      <a:pt x="298" y="48"/>
                    </a:lnTo>
                    <a:lnTo>
                      <a:pt x="316" y="48"/>
                    </a:lnTo>
                    <a:lnTo>
                      <a:pt x="349" y="46"/>
                    </a:lnTo>
                    <a:lnTo>
                      <a:pt x="367" y="46"/>
                    </a:lnTo>
                    <a:lnTo>
                      <a:pt x="384" y="51"/>
                    </a:lnTo>
                    <a:lnTo>
                      <a:pt x="384" y="51"/>
                    </a:lnTo>
                    <a:lnTo>
                      <a:pt x="378" y="45"/>
                    </a:lnTo>
                    <a:lnTo>
                      <a:pt x="375" y="42"/>
                    </a:lnTo>
                    <a:lnTo>
                      <a:pt x="371" y="37"/>
                    </a:lnTo>
                    <a:lnTo>
                      <a:pt x="371" y="32"/>
                    </a:lnTo>
                    <a:lnTo>
                      <a:pt x="373" y="29"/>
                    </a:lnTo>
                    <a:lnTo>
                      <a:pt x="376" y="26"/>
                    </a:lnTo>
                    <a:lnTo>
                      <a:pt x="384" y="19"/>
                    </a:lnTo>
                    <a:lnTo>
                      <a:pt x="384" y="19"/>
                    </a:lnTo>
                    <a:lnTo>
                      <a:pt x="400" y="11"/>
                    </a:lnTo>
                    <a:lnTo>
                      <a:pt x="416" y="5"/>
                    </a:lnTo>
                    <a:lnTo>
                      <a:pt x="416" y="5"/>
                    </a:lnTo>
                    <a:lnTo>
                      <a:pt x="425" y="2"/>
                    </a:lnTo>
                    <a:lnTo>
                      <a:pt x="430" y="0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1" y="7"/>
                    </a:lnTo>
                    <a:lnTo>
                      <a:pt x="448" y="19"/>
                    </a:lnTo>
                    <a:lnTo>
                      <a:pt x="448" y="19"/>
                    </a:lnTo>
                    <a:lnTo>
                      <a:pt x="457" y="34"/>
                    </a:lnTo>
                    <a:lnTo>
                      <a:pt x="467" y="46"/>
                    </a:lnTo>
                    <a:lnTo>
                      <a:pt x="479" y="57"/>
                    </a:lnTo>
                    <a:lnTo>
                      <a:pt x="492" y="67"/>
                    </a:lnTo>
                    <a:lnTo>
                      <a:pt x="506" y="73"/>
                    </a:lnTo>
                    <a:lnTo>
                      <a:pt x="522" y="80"/>
                    </a:lnTo>
                    <a:lnTo>
                      <a:pt x="538" y="84"/>
                    </a:lnTo>
                    <a:lnTo>
                      <a:pt x="556" y="88"/>
                    </a:lnTo>
                    <a:lnTo>
                      <a:pt x="556" y="88"/>
                    </a:lnTo>
                    <a:lnTo>
                      <a:pt x="572" y="91"/>
                    </a:lnTo>
                    <a:lnTo>
                      <a:pt x="580" y="92"/>
                    </a:lnTo>
                    <a:lnTo>
                      <a:pt x="589" y="94"/>
                    </a:lnTo>
                    <a:lnTo>
                      <a:pt x="597" y="92"/>
                    </a:lnTo>
                    <a:lnTo>
                      <a:pt x="605" y="91"/>
                    </a:lnTo>
                    <a:lnTo>
                      <a:pt x="611" y="84"/>
                    </a:lnTo>
                    <a:lnTo>
                      <a:pt x="619" y="77"/>
                    </a:lnTo>
                    <a:lnTo>
                      <a:pt x="619" y="77"/>
                    </a:lnTo>
                    <a:lnTo>
                      <a:pt x="626" y="62"/>
                    </a:lnTo>
                    <a:lnTo>
                      <a:pt x="629" y="56"/>
                    </a:lnTo>
                    <a:lnTo>
                      <a:pt x="629" y="48"/>
                    </a:lnTo>
                    <a:lnTo>
                      <a:pt x="629" y="48"/>
                    </a:lnTo>
                    <a:lnTo>
                      <a:pt x="630" y="43"/>
                    </a:lnTo>
                    <a:lnTo>
                      <a:pt x="634" y="40"/>
                    </a:lnTo>
                    <a:lnTo>
                      <a:pt x="637" y="38"/>
                    </a:lnTo>
                    <a:lnTo>
                      <a:pt x="641" y="37"/>
                    </a:lnTo>
                    <a:lnTo>
                      <a:pt x="641" y="37"/>
                    </a:lnTo>
                    <a:lnTo>
                      <a:pt x="648" y="37"/>
                    </a:lnTo>
                    <a:lnTo>
                      <a:pt x="654" y="37"/>
                    </a:lnTo>
                    <a:lnTo>
                      <a:pt x="657" y="40"/>
                    </a:lnTo>
                    <a:lnTo>
                      <a:pt x="659" y="42"/>
                    </a:lnTo>
                    <a:lnTo>
                      <a:pt x="659" y="45"/>
                    </a:lnTo>
                    <a:lnTo>
                      <a:pt x="659" y="45"/>
                    </a:lnTo>
                    <a:lnTo>
                      <a:pt x="661" y="54"/>
                    </a:lnTo>
                    <a:lnTo>
                      <a:pt x="664" y="62"/>
                    </a:lnTo>
                    <a:lnTo>
                      <a:pt x="670" y="69"/>
                    </a:lnTo>
                    <a:lnTo>
                      <a:pt x="676" y="73"/>
                    </a:lnTo>
                    <a:lnTo>
                      <a:pt x="689" y="84"/>
                    </a:lnTo>
                    <a:lnTo>
                      <a:pt x="694" y="92"/>
                    </a:lnTo>
                    <a:lnTo>
                      <a:pt x="699" y="100"/>
                    </a:lnTo>
                    <a:lnTo>
                      <a:pt x="699" y="100"/>
                    </a:lnTo>
                    <a:lnTo>
                      <a:pt x="700" y="104"/>
                    </a:lnTo>
                    <a:lnTo>
                      <a:pt x="705" y="107"/>
                    </a:lnTo>
                    <a:lnTo>
                      <a:pt x="710" y="108"/>
                    </a:lnTo>
                    <a:lnTo>
                      <a:pt x="715" y="108"/>
                    </a:lnTo>
                    <a:lnTo>
                      <a:pt x="727" y="107"/>
                    </a:lnTo>
                    <a:lnTo>
                      <a:pt x="738" y="105"/>
                    </a:lnTo>
                    <a:lnTo>
                      <a:pt x="738" y="105"/>
                    </a:lnTo>
                    <a:lnTo>
                      <a:pt x="749" y="102"/>
                    </a:lnTo>
                    <a:lnTo>
                      <a:pt x="761" y="102"/>
                    </a:lnTo>
                    <a:lnTo>
                      <a:pt x="773" y="102"/>
                    </a:lnTo>
                    <a:lnTo>
                      <a:pt x="786" y="104"/>
                    </a:lnTo>
                    <a:lnTo>
                      <a:pt x="786" y="104"/>
                    </a:lnTo>
                    <a:lnTo>
                      <a:pt x="773" y="107"/>
                    </a:lnTo>
                    <a:lnTo>
                      <a:pt x="764" y="110"/>
                    </a:lnTo>
                    <a:lnTo>
                      <a:pt x="759" y="115"/>
                    </a:lnTo>
                    <a:lnTo>
                      <a:pt x="756" y="121"/>
                    </a:lnTo>
                    <a:lnTo>
                      <a:pt x="756" y="127"/>
                    </a:lnTo>
                    <a:lnTo>
                      <a:pt x="757" y="135"/>
                    </a:lnTo>
                    <a:lnTo>
                      <a:pt x="764" y="153"/>
                    </a:lnTo>
                    <a:lnTo>
                      <a:pt x="764" y="153"/>
                    </a:lnTo>
                    <a:lnTo>
                      <a:pt x="773" y="180"/>
                    </a:lnTo>
                    <a:lnTo>
                      <a:pt x="781" y="205"/>
                    </a:lnTo>
                    <a:lnTo>
                      <a:pt x="781" y="205"/>
                    </a:lnTo>
                    <a:lnTo>
                      <a:pt x="784" y="216"/>
                    </a:lnTo>
                    <a:lnTo>
                      <a:pt x="786" y="226"/>
                    </a:lnTo>
                    <a:lnTo>
                      <a:pt x="786" y="229"/>
                    </a:lnTo>
                    <a:lnTo>
                      <a:pt x="784" y="234"/>
                    </a:lnTo>
                    <a:lnTo>
                      <a:pt x="781" y="239"/>
                    </a:lnTo>
                    <a:lnTo>
                      <a:pt x="776" y="242"/>
                    </a:lnTo>
                    <a:lnTo>
                      <a:pt x="776" y="242"/>
                    </a:lnTo>
                    <a:lnTo>
                      <a:pt x="772" y="248"/>
                    </a:lnTo>
                    <a:lnTo>
                      <a:pt x="770" y="253"/>
                    </a:lnTo>
                    <a:lnTo>
                      <a:pt x="772" y="259"/>
                    </a:lnTo>
                    <a:lnTo>
                      <a:pt x="775" y="264"/>
                    </a:lnTo>
                    <a:lnTo>
                      <a:pt x="775" y="264"/>
                    </a:lnTo>
                    <a:lnTo>
                      <a:pt x="778" y="275"/>
                    </a:lnTo>
                    <a:lnTo>
                      <a:pt x="781" y="286"/>
                    </a:lnTo>
                    <a:lnTo>
                      <a:pt x="783" y="296"/>
                    </a:lnTo>
                    <a:lnTo>
                      <a:pt x="783" y="307"/>
                    </a:lnTo>
                    <a:lnTo>
                      <a:pt x="783" y="316"/>
                    </a:lnTo>
                    <a:lnTo>
                      <a:pt x="781" y="327"/>
                    </a:lnTo>
                    <a:lnTo>
                      <a:pt x="780" y="337"/>
                    </a:lnTo>
                    <a:lnTo>
                      <a:pt x="775" y="348"/>
                    </a:lnTo>
                    <a:lnTo>
                      <a:pt x="775" y="348"/>
                    </a:lnTo>
                    <a:lnTo>
                      <a:pt x="770" y="362"/>
                    </a:lnTo>
                    <a:lnTo>
                      <a:pt x="764" y="378"/>
                    </a:lnTo>
                    <a:lnTo>
                      <a:pt x="754" y="410"/>
                    </a:lnTo>
                    <a:lnTo>
                      <a:pt x="748" y="424"/>
                    </a:lnTo>
                    <a:lnTo>
                      <a:pt x="740" y="439"/>
                    </a:lnTo>
                    <a:lnTo>
                      <a:pt x="729" y="451"/>
                    </a:lnTo>
                    <a:lnTo>
                      <a:pt x="716" y="464"/>
                    </a:lnTo>
                    <a:lnTo>
                      <a:pt x="716" y="464"/>
                    </a:lnTo>
                    <a:lnTo>
                      <a:pt x="715" y="467"/>
                    </a:lnTo>
                    <a:lnTo>
                      <a:pt x="713" y="472"/>
                    </a:lnTo>
                    <a:lnTo>
                      <a:pt x="713" y="472"/>
                    </a:lnTo>
                    <a:lnTo>
                      <a:pt x="715" y="483"/>
                    </a:lnTo>
                    <a:lnTo>
                      <a:pt x="713" y="491"/>
                    </a:lnTo>
                    <a:lnTo>
                      <a:pt x="710" y="497"/>
                    </a:lnTo>
                    <a:lnTo>
                      <a:pt x="705" y="502"/>
                    </a:lnTo>
                    <a:lnTo>
                      <a:pt x="699" y="505"/>
                    </a:lnTo>
                    <a:lnTo>
                      <a:pt x="691" y="507"/>
                    </a:lnTo>
                    <a:lnTo>
                      <a:pt x="683" y="507"/>
                    </a:lnTo>
                    <a:lnTo>
                      <a:pt x="675" y="507"/>
                    </a:lnTo>
                    <a:lnTo>
                      <a:pt x="675" y="507"/>
                    </a:lnTo>
                    <a:lnTo>
                      <a:pt x="656" y="505"/>
                    </a:lnTo>
                    <a:lnTo>
                      <a:pt x="637" y="505"/>
                    </a:lnTo>
                    <a:lnTo>
                      <a:pt x="616" y="509"/>
                    </a:lnTo>
                    <a:lnTo>
                      <a:pt x="597" y="512"/>
                    </a:lnTo>
                    <a:lnTo>
                      <a:pt x="559" y="520"/>
                    </a:lnTo>
                    <a:lnTo>
                      <a:pt x="540" y="521"/>
                    </a:lnTo>
                    <a:lnTo>
                      <a:pt x="521" y="520"/>
                    </a:lnTo>
                    <a:lnTo>
                      <a:pt x="521" y="520"/>
                    </a:lnTo>
                    <a:lnTo>
                      <a:pt x="514" y="520"/>
                    </a:lnTo>
                    <a:lnTo>
                      <a:pt x="511" y="521"/>
                    </a:lnTo>
                    <a:lnTo>
                      <a:pt x="510" y="523"/>
                    </a:lnTo>
                    <a:lnTo>
                      <a:pt x="510" y="523"/>
                    </a:lnTo>
                    <a:lnTo>
                      <a:pt x="500" y="534"/>
                    </a:lnTo>
                    <a:lnTo>
                      <a:pt x="491" y="540"/>
                    </a:lnTo>
                    <a:lnTo>
                      <a:pt x="479" y="547"/>
                    </a:lnTo>
                    <a:lnTo>
                      <a:pt x="467" y="551"/>
                    </a:lnTo>
                    <a:lnTo>
                      <a:pt x="443" y="561"/>
                    </a:lnTo>
                    <a:lnTo>
                      <a:pt x="432" y="567"/>
                    </a:lnTo>
                    <a:lnTo>
                      <a:pt x="422" y="575"/>
                    </a:lnTo>
                    <a:lnTo>
                      <a:pt x="422" y="575"/>
                    </a:lnTo>
                    <a:lnTo>
                      <a:pt x="413" y="585"/>
                    </a:lnTo>
                    <a:lnTo>
                      <a:pt x="406" y="588"/>
                    </a:lnTo>
                    <a:lnTo>
                      <a:pt x="400" y="591"/>
                    </a:lnTo>
                    <a:lnTo>
                      <a:pt x="394" y="591"/>
                    </a:lnTo>
                    <a:lnTo>
                      <a:pt x="387" y="590"/>
                    </a:lnTo>
                    <a:lnTo>
                      <a:pt x="383" y="583"/>
                    </a:lnTo>
                    <a:lnTo>
                      <a:pt x="376" y="574"/>
                    </a:lnTo>
                    <a:lnTo>
                      <a:pt x="376" y="574"/>
                    </a:lnTo>
                    <a:lnTo>
                      <a:pt x="375" y="570"/>
                    </a:lnTo>
                    <a:lnTo>
                      <a:pt x="371" y="570"/>
                    </a:lnTo>
                    <a:lnTo>
                      <a:pt x="368" y="572"/>
                    </a:lnTo>
                    <a:lnTo>
                      <a:pt x="367" y="574"/>
                    </a:lnTo>
                    <a:lnTo>
                      <a:pt x="367" y="577"/>
                    </a:lnTo>
                    <a:lnTo>
                      <a:pt x="367" y="577"/>
                    </a:lnTo>
                    <a:lnTo>
                      <a:pt x="365" y="588"/>
                    </a:lnTo>
                    <a:lnTo>
                      <a:pt x="362" y="597"/>
                    </a:lnTo>
                    <a:lnTo>
                      <a:pt x="356" y="605"/>
                    </a:lnTo>
                    <a:lnTo>
                      <a:pt x="349" y="612"/>
                    </a:lnTo>
                    <a:lnTo>
                      <a:pt x="341" y="617"/>
                    </a:lnTo>
                    <a:lnTo>
                      <a:pt x="332" y="620"/>
                    </a:lnTo>
                    <a:lnTo>
                      <a:pt x="317" y="624"/>
                    </a:lnTo>
                    <a:lnTo>
                      <a:pt x="317" y="624"/>
                    </a:lnTo>
                    <a:lnTo>
                      <a:pt x="292" y="632"/>
                    </a:lnTo>
                    <a:lnTo>
                      <a:pt x="267" y="639"/>
                    </a:lnTo>
                    <a:lnTo>
                      <a:pt x="216" y="648"/>
                    </a:lnTo>
                    <a:lnTo>
                      <a:pt x="165" y="655"/>
                    </a:lnTo>
                    <a:lnTo>
                      <a:pt x="114" y="663"/>
                    </a:lnTo>
                    <a:lnTo>
                      <a:pt x="114" y="663"/>
                    </a:lnTo>
                    <a:lnTo>
                      <a:pt x="109" y="664"/>
                    </a:lnTo>
                    <a:lnTo>
                      <a:pt x="106" y="663"/>
                    </a:lnTo>
                    <a:lnTo>
                      <a:pt x="106" y="659"/>
                    </a:lnTo>
                    <a:lnTo>
                      <a:pt x="106" y="656"/>
                    </a:lnTo>
                    <a:lnTo>
                      <a:pt x="106" y="656"/>
                    </a:lnTo>
                    <a:lnTo>
                      <a:pt x="106" y="653"/>
                    </a:lnTo>
                    <a:lnTo>
                      <a:pt x="106" y="650"/>
                    </a:lnTo>
                    <a:lnTo>
                      <a:pt x="101" y="647"/>
                    </a:lnTo>
                    <a:lnTo>
                      <a:pt x="100" y="644"/>
                    </a:lnTo>
                    <a:lnTo>
                      <a:pt x="100" y="640"/>
                    </a:lnTo>
                    <a:lnTo>
                      <a:pt x="100" y="639"/>
                    </a:lnTo>
                    <a:lnTo>
                      <a:pt x="103" y="636"/>
                    </a:lnTo>
                    <a:lnTo>
                      <a:pt x="103" y="636"/>
                    </a:lnTo>
                    <a:lnTo>
                      <a:pt x="128" y="620"/>
                    </a:lnTo>
                    <a:lnTo>
                      <a:pt x="128" y="620"/>
                    </a:lnTo>
                    <a:lnTo>
                      <a:pt x="122" y="617"/>
                    </a:lnTo>
                    <a:lnTo>
                      <a:pt x="117" y="615"/>
                    </a:lnTo>
                    <a:lnTo>
                      <a:pt x="112" y="615"/>
                    </a:lnTo>
                    <a:lnTo>
                      <a:pt x="108" y="615"/>
                    </a:lnTo>
                    <a:lnTo>
                      <a:pt x="98" y="620"/>
                    </a:lnTo>
                    <a:lnTo>
                      <a:pt x="89" y="623"/>
                    </a:lnTo>
                    <a:lnTo>
                      <a:pt x="89" y="623"/>
                    </a:lnTo>
                    <a:lnTo>
                      <a:pt x="79" y="626"/>
                    </a:lnTo>
                    <a:lnTo>
                      <a:pt x="70" y="631"/>
                    </a:lnTo>
                    <a:lnTo>
                      <a:pt x="60" y="634"/>
                    </a:lnTo>
                    <a:lnTo>
                      <a:pt x="55" y="634"/>
                    </a:lnTo>
                    <a:lnTo>
                      <a:pt x="49" y="632"/>
                    </a:lnTo>
                    <a:lnTo>
                      <a:pt x="49" y="632"/>
                    </a:lnTo>
                    <a:lnTo>
                      <a:pt x="49" y="628"/>
                    </a:lnTo>
                    <a:lnTo>
                      <a:pt x="51" y="624"/>
                    </a:lnTo>
                    <a:lnTo>
                      <a:pt x="55" y="618"/>
                    </a:lnTo>
                    <a:lnTo>
                      <a:pt x="62" y="613"/>
                    </a:lnTo>
                    <a:lnTo>
                      <a:pt x="65" y="610"/>
                    </a:lnTo>
                    <a:lnTo>
                      <a:pt x="66" y="605"/>
                    </a:lnTo>
                    <a:lnTo>
                      <a:pt x="66" y="605"/>
                    </a:lnTo>
                    <a:lnTo>
                      <a:pt x="57" y="602"/>
                    </a:lnTo>
                    <a:lnTo>
                      <a:pt x="49" y="602"/>
                    </a:lnTo>
                    <a:lnTo>
                      <a:pt x="39" y="602"/>
                    </a:lnTo>
                    <a:lnTo>
                      <a:pt x="31" y="602"/>
                    </a:lnTo>
                    <a:lnTo>
                      <a:pt x="31" y="602"/>
                    </a:lnTo>
                    <a:lnTo>
                      <a:pt x="22" y="601"/>
                    </a:lnTo>
                    <a:lnTo>
                      <a:pt x="16" y="596"/>
                    </a:lnTo>
                    <a:lnTo>
                      <a:pt x="9" y="593"/>
                    </a:lnTo>
                    <a:lnTo>
                      <a:pt x="6" y="586"/>
                    </a:lnTo>
                    <a:lnTo>
                      <a:pt x="6" y="582"/>
                    </a:lnTo>
                    <a:lnTo>
                      <a:pt x="6" y="574"/>
                    </a:lnTo>
                    <a:lnTo>
                      <a:pt x="9" y="567"/>
                    </a:lnTo>
                    <a:lnTo>
                      <a:pt x="14" y="559"/>
                    </a:lnTo>
                    <a:lnTo>
                      <a:pt x="14" y="559"/>
                    </a:lnTo>
                    <a:lnTo>
                      <a:pt x="22" y="551"/>
                    </a:lnTo>
                    <a:lnTo>
                      <a:pt x="30" y="545"/>
                    </a:lnTo>
                    <a:lnTo>
                      <a:pt x="46" y="534"/>
                    </a:lnTo>
                    <a:lnTo>
                      <a:pt x="84" y="516"/>
                    </a:lnTo>
                    <a:lnTo>
                      <a:pt x="84" y="516"/>
                    </a:lnTo>
                    <a:lnTo>
                      <a:pt x="76" y="513"/>
                    </a:lnTo>
                    <a:lnTo>
                      <a:pt x="68" y="513"/>
                    </a:lnTo>
                    <a:lnTo>
                      <a:pt x="52" y="515"/>
                    </a:lnTo>
                    <a:lnTo>
                      <a:pt x="38" y="518"/>
                    </a:lnTo>
                    <a:lnTo>
                      <a:pt x="24" y="521"/>
                    </a:lnTo>
                    <a:lnTo>
                      <a:pt x="24" y="521"/>
                    </a:lnTo>
                    <a:lnTo>
                      <a:pt x="16" y="523"/>
                    </a:lnTo>
                    <a:lnTo>
                      <a:pt x="9" y="524"/>
                    </a:lnTo>
                    <a:lnTo>
                      <a:pt x="8" y="524"/>
                    </a:lnTo>
                    <a:lnTo>
                      <a:pt x="4" y="524"/>
                    </a:lnTo>
                    <a:lnTo>
                      <a:pt x="3" y="521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07"/>
                    </a:lnTo>
                    <a:lnTo>
                      <a:pt x="3" y="499"/>
                    </a:lnTo>
                    <a:lnTo>
                      <a:pt x="4" y="496"/>
                    </a:lnTo>
                    <a:lnTo>
                      <a:pt x="8" y="493"/>
                    </a:lnTo>
                    <a:lnTo>
                      <a:pt x="12" y="491"/>
                    </a:lnTo>
                    <a:lnTo>
                      <a:pt x="16" y="489"/>
                    </a:lnTo>
                    <a:lnTo>
                      <a:pt x="16" y="489"/>
                    </a:lnTo>
                    <a:lnTo>
                      <a:pt x="28" y="488"/>
                    </a:lnTo>
                    <a:lnTo>
                      <a:pt x="39" y="485"/>
                    </a:lnTo>
                    <a:lnTo>
                      <a:pt x="63" y="480"/>
                    </a:lnTo>
                    <a:lnTo>
                      <a:pt x="74" y="478"/>
                    </a:lnTo>
                    <a:lnTo>
                      <a:pt x="87" y="480"/>
                    </a:lnTo>
                    <a:lnTo>
                      <a:pt x="98" y="483"/>
                    </a:lnTo>
                    <a:lnTo>
                      <a:pt x="111" y="488"/>
                    </a:lnTo>
                    <a:lnTo>
                      <a:pt x="111" y="488"/>
                    </a:lnTo>
                    <a:lnTo>
                      <a:pt x="108" y="469"/>
                    </a:lnTo>
                    <a:lnTo>
                      <a:pt x="108" y="462"/>
                    </a:lnTo>
                    <a:lnTo>
                      <a:pt x="111" y="456"/>
                    </a:lnTo>
                    <a:lnTo>
                      <a:pt x="116" y="450"/>
                    </a:lnTo>
                    <a:lnTo>
                      <a:pt x="122" y="442"/>
                    </a:lnTo>
                    <a:lnTo>
                      <a:pt x="147" y="421"/>
                    </a:lnTo>
                    <a:lnTo>
                      <a:pt x="147" y="421"/>
                    </a:lnTo>
                    <a:lnTo>
                      <a:pt x="144" y="418"/>
                    </a:lnTo>
                    <a:lnTo>
                      <a:pt x="140" y="418"/>
                    </a:lnTo>
                    <a:lnTo>
                      <a:pt x="132" y="420"/>
                    </a:lnTo>
                    <a:lnTo>
                      <a:pt x="124" y="421"/>
                    </a:lnTo>
                    <a:lnTo>
                      <a:pt x="119" y="421"/>
                    </a:lnTo>
                    <a:lnTo>
                      <a:pt x="114" y="418"/>
                    </a:lnTo>
                    <a:lnTo>
                      <a:pt x="114" y="418"/>
                    </a:lnTo>
                    <a:lnTo>
                      <a:pt x="135" y="404"/>
                    </a:lnTo>
                    <a:lnTo>
                      <a:pt x="155" y="391"/>
                    </a:lnTo>
                    <a:lnTo>
                      <a:pt x="176" y="377"/>
                    </a:lnTo>
                    <a:lnTo>
                      <a:pt x="184" y="370"/>
                    </a:lnTo>
                    <a:lnTo>
                      <a:pt x="194" y="361"/>
                    </a:lnTo>
                    <a:lnTo>
                      <a:pt x="194" y="361"/>
                    </a:lnTo>
                    <a:lnTo>
                      <a:pt x="203" y="353"/>
                    </a:lnTo>
                    <a:lnTo>
                      <a:pt x="206" y="348"/>
                    </a:lnTo>
                    <a:lnTo>
                      <a:pt x="206" y="345"/>
                    </a:lnTo>
                    <a:lnTo>
                      <a:pt x="206" y="345"/>
                    </a:lnTo>
                    <a:lnTo>
                      <a:pt x="205" y="337"/>
                    </a:lnTo>
                    <a:lnTo>
                      <a:pt x="205" y="329"/>
                    </a:lnTo>
                    <a:lnTo>
                      <a:pt x="205" y="323"/>
                    </a:lnTo>
                    <a:lnTo>
                      <a:pt x="206" y="318"/>
                    </a:lnTo>
                    <a:lnTo>
                      <a:pt x="209" y="313"/>
                    </a:lnTo>
                    <a:lnTo>
                      <a:pt x="213" y="308"/>
                    </a:lnTo>
                    <a:lnTo>
                      <a:pt x="219" y="304"/>
                    </a:lnTo>
                    <a:lnTo>
                      <a:pt x="228" y="299"/>
                    </a:lnTo>
                    <a:lnTo>
                      <a:pt x="240" y="296"/>
                    </a:lnTo>
                    <a:lnTo>
                      <a:pt x="260" y="288"/>
                    </a:lnTo>
                    <a:lnTo>
                      <a:pt x="260" y="288"/>
                    </a:lnTo>
                    <a:lnTo>
                      <a:pt x="279" y="280"/>
                    </a:lnTo>
                    <a:lnTo>
                      <a:pt x="279" y="280"/>
                    </a:lnTo>
                    <a:lnTo>
                      <a:pt x="248" y="278"/>
                    </a:lnTo>
                    <a:lnTo>
                      <a:pt x="217" y="277"/>
                    </a:lnTo>
                    <a:lnTo>
                      <a:pt x="201" y="277"/>
                    </a:lnTo>
                    <a:lnTo>
                      <a:pt x="187" y="273"/>
                    </a:lnTo>
                    <a:lnTo>
                      <a:pt x="173" y="27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52" y="262"/>
                    </a:lnTo>
                    <a:lnTo>
                      <a:pt x="146" y="258"/>
                    </a:lnTo>
                    <a:lnTo>
                      <a:pt x="132" y="246"/>
                    </a:lnTo>
                    <a:lnTo>
                      <a:pt x="125" y="242"/>
                    </a:lnTo>
                    <a:lnTo>
                      <a:pt x="117" y="239"/>
                    </a:lnTo>
                    <a:lnTo>
                      <a:pt x="109" y="237"/>
                    </a:lnTo>
                    <a:lnTo>
                      <a:pt x="98" y="240"/>
                    </a:lnTo>
                    <a:lnTo>
                      <a:pt x="98" y="240"/>
                    </a:lnTo>
                    <a:lnTo>
                      <a:pt x="98" y="235"/>
                    </a:lnTo>
                    <a:lnTo>
                      <a:pt x="97" y="231"/>
                    </a:lnTo>
                    <a:lnTo>
                      <a:pt x="93" y="221"/>
                    </a:lnTo>
                    <a:lnTo>
                      <a:pt x="93" y="216"/>
                    </a:lnTo>
                    <a:lnTo>
                      <a:pt x="93" y="212"/>
                    </a:lnTo>
                    <a:lnTo>
                      <a:pt x="95" y="207"/>
                    </a:lnTo>
                    <a:lnTo>
                      <a:pt x="100" y="204"/>
                    </a:lnTo>
                    <a:lnTo>
                      <a:pt x="100" y="204"/>
                    </a:lnTo>
                    <a:lnTo>
                      <a:pt x="114" y="194"/>
                    </a:lnTo>
                    <a:lnTo>
                      <a:pt x="128" y="186"/>
                    </a:lnTo>
                    <a:lnTo>
                      <a:pt x="135" y="181"/>
                    </a:lnTo>
                    <a:lnTo>
                      <a:pt x="141" y="175"/>
                    </a:lnTo>
                    <a:lnTo>
                      <a:pt x="146" y="167"/>
                    </a:lnTo>
                    <a:lnTo>
                      <a:pt x="149" y="159"/>
                    </a:lnTo>
                    <a:lnTo>
                      <a:pt x="149" y="159"/>
                    </a:lnTo>
                    <a:lnTo>
                      <a:pt x="152" y="154"/>
                    </a:lnTo>
                    <a:lnTo>
                      <a:pt x="157" y="151"/>
                    </a:lnTo>
                    <a:lnTo>
                      <a:pt x="163" y="151"/>
                    </a:lnTo>
                    <a:lnTo>
                      <a:pt x="168" y="150"/>
                    </a:lnTo>
                    <a:lnTo>
                      <a:pt x="176" y="150"/>
                    </a:lnTo>
                    <a:lnTo>
                      <a:pt x="182" y="148"/>
                    </a:lnTo>
                    <a:lnTo>
                      <a:pt x="187" y="14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79" y="137"/>
                    </a:lnTo>
                    <a:lnTo>
                      <a:pt x="165" y="135"/>
                    </a:lnTo>
                    <a:lnTo>
                      <a:pt x="138" y="131"/>
                    </a:lnTo>
                    <a:lnTo>
                      <a:pt x="125" y="127"/>
                    </a:lnTo>
                    <a:lnTo>
                      <a:pt x="111" y="124"/>
                    </a:lnTo>
                    <a:lnTo>
                      <a:pt x="98" y="118"/>
                    </a:lnTo>
                    <a:lnTo>
                      <a:pt x="87" y="108"/>
                    </a:lnTo>
                    <a:lnTo>
                      <a:pt x="87" y="108"/>
                    </a:lnTo>
                    <a:close/>
                    <a:moveTo>
                      <a:pt x="232" y="404"/>
                    </a:moveTo>
                    <a:lnTo>
                      <a:pt x="232" y="404"/>
                    </a:lnTo>
                    <a:lnTo>
                      <a:pt x="246" y="405"/>
                    </a:lnTo>
                    <a:lnTo>
                      <a:pt x="259" y="402"/>
                    </a:lnTo>
                    <a:lnTo>
                      <a:pt x="271" y="399"/>
                    </a:lnTo>
                    <a:lnTo>
                      <a:pt x="284" y="393"/>
                    </a:lnTo>
                    <a:lnTo>
                      <a:pt x="284" y="393"/>
                    </a:lnTo>
                    <a:lnTo>
                      <a:pt x="284" y="391"/>
                    </a:lnTo>
                    <a:lnTo>
                      <a:pt x="282" y="388"/>
                    </a:lnTo>
                    <a:lnTo>
                      <a:pt x="282" y="388"/>
                    </a:lnTo>
                    <a:lnTo>
                      <a:pt x="276" y="386"/>
                    </a:lnTo>
                    <a:lnTo>
                      <a:pt x="270" y="386"/>
                    </a:lnTo>
                    <a:lnTo>
                      <a:pt x="265" y="386"/>
                    </a:lnTo>
                    <a:lnTo>
                      <a:pt x="259" y="389"/>
                    </a:lnTo>
                    <a:lnTo>
                      <a:pt x="249" y="396"/>
                    </a:lnTo>
                    <a:lnTo>
                      <a:pt x="243" y="399"/>
                    </a:lnTo>
                    <a:lnTo>
                      <a:pt x="238" y="399"/>
                    </a:lnTo>
                    <a:lnTo>
                      <a:pt x="238" y="399"/>
                    </a:lnTo>
                    <a:lnTo>
                      <a:pt x="232" y="404"/>
                    </a:lnTo>
                    <a:lnTo>
                      <a:pt x="232" y="40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9" name="Freeform 11">
                <a:extLst>
                  <a:ext uri="{FF2B5EF4-FFF2-40B4-BE49-F238E27FC236}">
                    <a16:creationId xmlns:a16="http://schemas.microsoft.com/office/drawing/2014/main" id="{6126B622-14C5-9432-6DB6-5717498B52E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3" y="1752"/>
                <a:ext cx="241" cy="312"/>
              </a:xfrm>
              <a:custGeom>
                <a:avLst/>
                <a:gdLst>
                  <a:gd name="T0" fmla="*/ 319 w 483"/>
                  <a:gd name="T1" fmla="*/ 558 h 624"/>
                  <a:gd name="T2" fmla="*/ 265 w 483"/>
                  <a:gd name="T3" fmla="*/ 485 h 624"/>
                  <a:gd name="T4" fmla="*/ 259 w 483"/>
                  <a:gd name="T5" fmla="*/ 558 h 624"/>
                  <a:gd name="T6" fmla="*/ 268 w 483"/>
                  <a:gd name="T7" fmla="*/ 583 h 624"/>
                  <a:gd name="T8" fmla="*/ 319 w 483"/>
                  <a:gd name="T9" fmla="*/ 589 h 624"/>
                  <a:gd name="T10" fmla="*/ 330 w 483"/>
                  <a:gd name="T11" fmla="*/ 616 h 624"/>
                  <a:gd name="T12" fmla="*/ 306 w 483"/>
                  <a:gd name="T13" fmla="*/ 618 h 624"/>
                  <a:gd name="T14" fmla="*/ 197 w 483"/>
                  <a:gd name="T15" fmla="*/ 618 h 624"/>
                  <a:gd name="T16" fmla="*/ 98 w 483"/>
                  <a:gd name="T17" fmla="*/ 597 h 624"/>
                  <a:gd name="T18" fmla="*/ 63 w 483"/>
                  <a:gd name="T19" fmla="*/ 562 h 624"/>
                  <a:gd name="T20" fmla="*/ 92 w 483"/>
                  <a:gd name="T21" fmla="*/ 545 h 624"/>
                  <a:gd name="T22" fmla="*/ 65 w 483"/>
                  <a:gd name="T23" fmla="*/ 499 h 624"/>
                  <a:gd name="T24" fmla="*/ 19 w 483"/>
                  <a:gd name="T25" fmla="*/ 483 h 624"/>
                  <a:gd name="T26" fmla="*/ 6 w 483"/>
                  <a:gd name="T27" fmla="*/ 410 h 624"/>
                  <a:gd name="T28" fmla="*/ 13 w 483"/>
                  <a:gd name="T29" fmla="*/ 248 h 624"/>
                  <a:gd name="T30" fmla="*/ 52 w 483"/>
                  <a:gd name="T31" fmla="*/ 249 h 624"/>
                  <a:gd name="T32" fmla="*/ 41 w 483"/>
                  <a:gd name="T33" fmla="*/ 219 h 624"/>
                  <a:gd name="T34" fmla="*/ 60 w 483"/>
                  <a:gd name="T35" fmla="*/ 159 h 624"/>
                  <a:gd name="T36" fmla="*/ 127 w 483"/>
                  <a:gd name="T37" fmla="*/ 132 h 624"/>
                  <a:gd name="T38" fmla="*/ 232 w 483"/>
                  <a:gd name="T39" fmla="*/ 121 h 624"/>
                  <a:gd name="T40" fmla="*/ 286 w 483"/>
                  <a:gd name="T41" fmla="*/ 65 h 624"/>
                  <a:gd name="T42" fmla="*/ 429 w 483"/>
                  <a:gd name="T43" fmla="*/ 0 h 624"/>
                  <a:gd name="T44" fmla="*/ 411 w 483"/>
                  <a:gd name="T45" fmla="*/ 64 h 624"/>
                  <a:gd name="T46" fmla="*/ 392 w 483"/>
                  <a:gd name="T47" fmla="*/ 138 h 624"/>
                  <a:gd name="T48" fmla="*/ 364 w 483"/>
                  <a:gd name="T49" fmla="*/ 170 h 624"/>
                  <a:gd name="T50" fmla="*/ 376 w 483"/>
                  <a:gd name="T51" fmla="*/ 235 h 624"/>
                  <a:gd name="T52" fmla="*/ 394 w 483"/>
                  <a:gd name="T53" fmla="*/ 253 h 624"/>
                  <a:gd name="T54" fmla="*/ 470 w 483"/>
                  <a:gd name="T55" fmla="*/ 267 h 624"/>
                  <a:gd name="T56" fmla="*/ 480 w 483"/>
                  <a:gd name="T57" fmla="*/ 302 h 624"/>
                  <a:gd name="T58" fmla="*/ 449 w 483"/>
                  <a:gd name="T59" fmla="*/ 338 h 624"/>
                  <a:gd name="T60" fmla="*/ 410 w 483"/>
                  <a:gd name="T61" fmla="*/ 359 h 624"/>
                  <a:gd name="T62" fmla="*/ 394 w 483"/>
                  <a:gd name="T63" fmla="*/ 338 h 624"/>
                  <a:gd name="T64" fmla="*/ 376 w 483"/>
                  <a:gd name="T65" fmla="*/ 332 h 624"/>
                  <a:gd name="T66" fmla="*/ 368 w 483"/>
                  <a:gd name="T67" fmla="*/ 383 h 624"/>
                  <a:gd name="T68" fmla="*/ 341 w 483"/>
                  <a:gd name="T69" fmla="*/ 405 h 624"/>
                  <a:gd name="T70" fmla="*/ 327 w 483"/>
                  <a:gd name="T71" fmla="*/ 435 h 624"/>
                  <a:gd name="T72" fmla="*/ 292 w 483"/>
                  <a:gd name="T73" fmla="*/ 464 h 624"/>
                  <a:gd name="T74" fmla="*/ 354 w 483"/>
                  <a:gd name="T75" fmla="*/ 467 h 624"/>
                  <a:gd name="T76" fmla="*/ 408 w 483"/>
                  <a:gd name="T77" fmla="*/ 483 h 624"/>
                  <a:gd name="T78" fmla="*/ 426 w 483"/>
                  <a:gd name="T79" fmla="*/ 458 h 624"/>
                  <a:gd name="T80" fmla="*/ 449 w 483"/>
                  <a:gd name="T81" fmla="*/ 500 h 624"/>
                  <a:gd name="T82" fmla="*/ 456 w 483"/>
                  <a:gd name="T83" fmla="*/ 561 h 624"/>
                  <a:gd name="T84" fmla="*/ 432 w 483"/>
                  <a:gd name="T85" fmla="*/ 602 h 624"/>
                  <a:gd name="T86" fmla="*/ 148 w 483"/>
                  <a:gd name="T87" fmla="*/ 162 h 624"/>
                  <a:gd name="T88" fmla="*/ 138 w 483"/>
                  <a:gd name="T89" fmla="*/ 205 h 624"/>
                  <a:gd name="T90" fmla="*/ 163 w 483"/>
                  <a:gd name="T91" fmla="*/ 216 h 624"/>
                  <a:gd name="T92" fmla="*/ 195 w 483"/>
                  <a:gd name="T93" fmla="*/ 232 h 624"/>
                  <a:gd name="T94" fmla="*/ 198 w 483"/>
                  <a:gd name="T95" fmla="*/ 159 h 624"/>
                  <a:gd name="T96" fmla="*/ 16 w 483"/>
                  <a:gd name="T97" fmla="*/ 386 h 624"/>
                  <a:gd name="T98" fmla="*/ 44 w 483"/>
                  <a:gd name="T99" fmla="*/ 407 h 624"/>
                  <a:gd name="T100" fmla="*/ 41 w 483"/>
                  <a:gd name="T101" fmla="*/ 380 h 624"/>
                  <a:gd name="T102" fmla="*/ 98 w 483"/>
                  <a:gd name="T103" fmla="*/ 237 h 624"/>
                  <a:gd name="T104" fmla="*/ 84 w 483"/>
                  <a:gd name="T105" fmla="*/ 256 h 624"/>
                  <a:gd name="T106" fmla="*/ 109 w 483"/>
                  <a:gd name="T107" fmla="*/ 259 h 624"/>
                  <a:gd name="T108" fmla="*/ 108 w 483"/>
                  <a:gd name="T109" fmla="*/ 23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83" h="624">
                    <a:moveTo>
                      <a:pt x="432" y="602"/>
                    </a:moveTo>
                    <a:lnTo>
                      <a:pt x="432" y="602"/>
                    </a:lnTo>
                    <a:lnTo>
                      <a:pt x="403" y="594"/>
                    </a:lnTo>
                    <a:lnTo>
                      <a:pt x="376" y="586"/>
                    </a:lnTo>
                    <a:lnTo>
                      <a:pt x="353" y="577"/>
                    </a:lnTo>
                    <a:lnTo>
                      <a:pt x="330" y="564"/>
                    </a:lnTo>
                    <a:lnTo>
                      <a:pt x="319" y="558"/>
                    </a:lnTo>
                    <a:lnTo>
                      <a:pt x="310" y="550"/>
                    </a:lnTo>
                    <a:lnTo>
                      <a:pt x="300" y="542"/>
                    </a:lnTo>
                    <a:lnTo>
                      <a:pt x="292" y="532"/>
                    </a:lnTo>
                    <a:lnTo>
                      <a:pt x="284" y="521"/>
                    </a:lnTo>
                    <a:lnTo>
                      <a:pt x="278" y="510"/>
                    </a:lnTo>
                    <a:lnTo>
                      <a:pt x="271" y="497"/>
                    </a:lnTo>
                    <a:lnTo>
                      <a:pt x="265" y="485"/>
                    </a:lnTo>
                    <a:lnTo>
                      <a:pt x="265" y="485"/>
                    </a:lnTo>
                    <a:lnTo>
                      <a:pt x="270" y="499"/>
                    </a:lnTo>
                    <a:lnTo>
                      <a:pt x="271" y="512"/>
                    </a:lnTo>
                    <a:lnTo>
                      <a:pt x="273" y="524"/>
                    </a:lnTo>
                    <a:lnTo>
                      <a:pt x="271" y="537"/>
                    </a:lnTo>
                    <a:lnTo>
                      <a:pt x="267" y="548"/>
                    </a:lnTo>
                    <a:lnTo>
                      <a:pt x="259" y="558"/>
                    </a:lnTo>
                    <a:lnTo>
                      <a:pt x="248" y="566"/>
                    </a:lnTo>
                    <a:lnTo>
                      <a:pt x="232" y="572"/>
                    </a:lnTo>
                    <a:lnTo>
                      <a:pt x="232" y="572"/>
                    </a:lnTo>
                    <a:lnTo>
                      <a:pt x="243" y="581"/>
                    </a:lnTo>
                    <a:lnTo>
                      <a:pt x="252" y="585"/>
                    </a:lnTo>
                    <a:lnTo>
                      <a:pt x="260" y="586"/>
                    </a:lnTo>
                    <a:lnTo>
                      <a:pt x="268" y="583"/>
                    </a:lnTo>
                    <a:lnTo>
                      <a:pt x="268" y="583"/>
                    </a:lnTo>
                    <a:lnTo>
                      <a:pt x="276" y="580"/>
                    </a:lnTo>
                    <a:lnTo>
                      <a:pt x="283" y="578"/>
                    </a:lnTo>
                    <a:lnTo>
                      <a:pt x="289" y="578"/>
                    </a:lnTo>
                    <a:lnTo>
                      <a:pt x="295" y="580"/>
                    </a:lnTo>
                    <a:lnTo>
                      <a:pt x="306" y="585"/>
                    </a:lnTo>
                    <a:lnTo>
                      <a:pt x="319" y="589"/>
                    </a:lnTo>
                    <a:lnTo>
                      <a:pt x="319" y="589"/>
                    </a:lnTo>
                    <a:lnTo>
                      <a:pt x="322" y="593"/>
                    </a:lnTo>
                    <a:lnTo>
                      <a:pt x="326" y="594"/>
                    </a:lnTo>
                    <a:lnTo>
                      <a:pt x="330" y="600"/>
                    </a:lnTo>
                    <a:lnTo>
                      <a:pt x="330" y="608"/>
                    </a:lnTo>
                    <a:lnTo>
                      <a:pt x="330" y="616"/>
                    </a:lnTo>
                    <a:lnTo>
                      <a:pt x="330" y="616"/>
                    </a:lnTo>
                    <a:lnTo>
                      <a:pt x="327" y="621"/>
                    </a:lnTo>
                    <a:lnTo>
                      <a:pt x="326" y="624"/>
                    </a:lnTo>
                    <a:lnTo>
                      <a:pt x="322" y="624"/>
                    </a:lnTo>
                    <a:lnTo>
                      <a:pt x="319" y="624"/>
                    </a:lnTo>
                    <a:lnTo>
                      <a:pt x="313" y="621"/>
                    </a:lnTo>
                    <a:lnTo>
                      <a:pt x="306" y="618"/>
                    </a:lnTo>
                    <a:lnTo>
                      <a:pt x="306" y="618"/>
                    </a:lnTo>
                    <a:lnTo>
                      <a:pt x="287" y="615"/>
                    </a:lnTo>
                    <a:lnTo>
                      <a:pt x="267" y="613"/>
                    </a:lnTo>
                    <a:lnTo>
                      <a:pt x="248" y="613"/>
                    </a:lnTo>
                    <a:lnTo>
                      <a:pt x="229" y="616"/>
                    </a:lnTo>
                    <a:lnTo>
                      <a:pt x="229" y="616"/>
                    </a:lnTo>
                    <a:lnTo>
                      <a:pt x="213" y="618"/>
                    </a:lnTo>
                    <a:lnTo>
                      <a:pt x="197" y="618"/>
                    </a:lnTo>
                    <a:lnTo>
                      <a:pt x="181" y="615"/>
                    </a:lnTo>
                    <a:lnTo>
                      <a:pt x="165" y="610"/>
                    </a:lnTo>
                    <a:lnTo>
                      <a:pt x="135" y="602"/>
                    </a:lnTo>
                    <a:lnTo>
                      <a:pt x="119" y="599"/>
                    </a:lnTo>
                    <a:lnTo>
                      <a:pt x="103" y="597"/>
                    </a:lnTo>
                    <a:lnTo>
                      <a:pt x="103" y="597"/>
                    </a:lnTo>
                    <a:lnTo>
                      <a:pt x="98" y="597"/>
                    </a:lnTo>
                    <a:lnTo>
                      <a:pt x="94" y="596"/>
                    </a:lnTo>
                    <a:lnTo>
                      <a:pt x="84" y="586"/>
                    </a:lnTo>
                    <a:lnTo>
                      <a:pt x="76" y="577"/>
                    </a:lnTo>
                    <a:lnTo>
                      <a:pt x="67" y="567"/>
                    </a:lnTo>
                    <a:lnTo>
                      <a:pt x="67" y="567"/>
                    </a:lnTo>
                    <a:lnTo>
                      <a:pt x="65" y="564"/>
                    </a:lnTo>
                    <a:lnTo>
                      <a:pt x="63" y="562"/>
                    </a:lnTo>
                    <a:lnTo>
                      <a:pt x="63" y="559"/>
                    </a:lnTo>
                    <a:lnTo>
                      <a:pt x="65" y="556"/>
                    </a:lnTo>
                    <a:lnTo>
                      <a:pt x="71" y="553"/>
                    </a:lnTo>
                    <a:lnTo>
                      <a:pt x="79" y="551"/>
                    </a:lnTo>
                    <a:lnTo>
                      <a:pt x="79" y="551"/>
                    </a:lnTo>
                    <a:lnTo>
                      <a:pt x="89" y="548"/>
                    </a:lnTo>
                    <a:lnTo>
                      <a:pt x="92" y="545"/>
                    </a:lnTo>
                    <a:lnTo>
                      <a:pt x="94" y="543"/>
                    </a:lnTo>
                    <a:lnTo>
                      <a:pt x="94" y="540"/>
                    </a:lnTo>
                    <a:lnTo>
                      <a:pt x="94" y="535"/>
                    </a:lnTo>
                    <a:lnTo>
                      <a:pt x="87" y="527"/>
                    </a:lnTo>
                    <a:lnTo>
                      <a:pt x="87" y="527"/>
                    </a:lnTo>
                    <a:lnTo>
                      <a:pt x="76" y="512"/>
                    </a:lnTo>
                    <a:lnTo>
                      <a:pt x="65" y="499"/>
                    </a:lnTo>
                    <a:lnTo>
                      <a:pt x="59" y="492"/>
                    </a:lnTo>
                    <a:lnTo>
                      <a:pt x="51" y="488"/>
                    </a:lnTo>
                    <a:lnTo>
                      <a:pt x="41" y="486"/>
                    </a:lnTo>
                    <a:lnTo>
                      <a:pt x="30" y="486"/>
                    </a:lnTo>
                    <a:lnTo>
                      <a:pt x="30" y="486"/>
                    </a:lnTo>
                    <a:lnTo>
                      <a:pt x="24" y="486"/>
                    </a:lnTo>
                    <a:lnTo>
                      <a:pt x="19" y="483"/>
                    </a:lnTo>
                    <a:lnTo>
                      <a:pt x="16" y="480"/>
                    </a:lnTo>
                    <a:lnTo>
                      <a:pt x="13" y="475"/>
                    </a:lnTo>
                    <a:lnTo>
                      <a:pt x="9" y="465"/>
                    </a:lnTo>
                    <a:lnTo>
                      <a:pt x="8" y="456"/>
                    </a:lnTo>
                    <a:lnTo>
                      <a:pt x="8" y="456"/>
                    </a:lnTo>
                    <a:lnTo>
                      <a:pt x="8" y="432"/>
                    </a:lnTo>
                    <a:lnTo>
                      <a:pt x="6" y="410"/>
                    </a:lnTo>
                    <a:lnTo>
                      <a:pt x="1" y="364"/>
                    </a:lnTo>
                    <a:lnTo>
                      <a:pt x="0" y="340"/>
                    </a:lnTo>
                    <a:lnTo>
                      <a:pt x="0" y="316"/>
                    </a:lnTo>
                    <a:lnTo>
                      <a:pt x="1" y="294"/>
                    </a:lnTo>
                    <a:lnTo>
                      <a:pt x="6" y="270"/>
                    </a:lnTo>
                    <a:lnTo>
                      <a:pt x="6" y="270"/>
                    </a:lnTo>
                    <a:lnTo>
                      <a:pt x="13" y="248"/>
                    </a:lnTo>
                    <a:lnTo>
                      <a:pt x="14" y="242"/>
                    </a:lnTo>
                    <a:lnTo>
                      <a:pt x="19" y="238"/>
                    </a:lnTo>
                    <a:lnTo>
                      <a:pt x="22" y="238"/>
                    </a:lnTo>
                    <a:lnTo>
                      <a:pt x="28" y="240"/>
                    </a:lnTo>
                    <a:lnTo>
                      <a:pt x="49" y="248"/>
                    </a:lnTo>
                    <a:lnTo>
                      <a:pt x="49" y="248"/>
                    </a:lnTo>
                    <a:lnTo>
                      <a:pt x="52" y="249"/>
                    </a:lnTo>
                    <a:lnTo>
                      <a:pt x="57" y="251"/>
                    </a:lnTo>
                    <a:lnTo>
                      <a:pt x="62" y="251"/>
                    </a:lnTo>
                    <a:lnTo>
                      <a:pt x="68" y="248"/>
                    </a:lnTo>
                    <a:lnTo>
                      <a:pt x="68" y="248"/>
                    </a:lnTo>
                    <a:lnTo>
                      <a:pt x="52" y="235"/>
                    </a:lnTo>
                    <a:lnTo>
                      <a:pt x="46" y="227"/>
                    </a:lnTo>
                    <a:lnTo>
                      <a:pt x="41" y="219"/>
                    </a:lnTo>
                    <a:lnTo>
                      <a:pt x="40" y="211"/>
                    </a:lnTo>
                    <a:lnTo>
                      <a:pt x="38" y="202"/>
                    </a:lnTo>
                    <a:lnTo>
                      <a:pt x="40" y="191"/>
                    </a:lnTo>
                    <a:lnTo>
                      <a:pt x="46" y="180"/>
                    </a:lnTo>
                    <a:lnTo>
                      <a:pt x="46" y="180"/>
                    </a:lnTo>
                    <a:lnTo>
                      <a:pt x="52" y="168"/>
                    </a:lnTo>
                    <a:lnTo>
                      <a:pt x="60" y="159"/>
                    </a:lnTo>
                    <a:lnTo>
                      <a:pt x="70" y="149"/>
                    </a:lnTo>
                    <a:lnTo>
                      <a:pt x="79" y="143"/>
                    </a:lnTo>
                    <a:lnTo>
                      <a:pt x="89" y="138"/>
                    </a:lnTo>
                    <a:lnTo>
                      <a:pt x="102" y="134"/>
                    </a:lnTo>
                    <a:lnTo>
                      <a:pt x="113" y="132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52" y="132"/>
                    </a:lnTo>
                    <a:lnTo>
                      <a:pt x="178" y="132"/>
                    </a:lnTo>
                    <a:lnTo>
                      <a:pt x="178" y="132"/>
                    </a:lnTo>
                    <a:lnTo>
                      <a:pt x="192" y="132"/>
                    </a:lnTo>
                    <a:lnTo>
                      <a:pt x="206" y="130"/>
                    </a:lnTo>
                    <a:lnTo>
                      <a:pt x="219" y="127"/>
                    </a:lnTo>
                    <a:lnTo>
                      <a:pt x="232" y="121"/>
                    </a:lnTo>
                    <a:lnTo>
                      <a:pt x="243" y="114"/>
                    </a:lnTo>
                    <a:lnTo>
                      <a:pt x="254" y="105"/>
                    </a:lnTo>
                    <a:lnTo>
                      <a:pt x="264" y="95"/>
                    </a:lnTo>
                    <a:lnTo>
                      <a:pt x="271" y="84"/>
                    </a:lnTo>
                    <a:lnTo>
                      <a:pt x="271" y="84"/>
                    </a:lnTo>
                    <a:lnTo>
                      <a:pt x="278" y="75"/>
                    </a:lnTo>
                    <a:lnTo>
                      <a:pt x="286" y="65"/>
                    </a:lnTo>
                    <a:lnTo>
                      <a:pt x="302" y="51"/>
                    </a:lnTo>
                    <a:lnTo>
                      <a:pt x="319" y="38"/>
                    </a:lnTo>
                    <a:lnTo>
                      <a:pt x="340" y="29"/>
                    </a:lnTo>
                    <a:lnTo>
                      <a:pt x="360" y="21"/>
                    </a:lnTo>
                    <a:lnTo>
                      <a:pt x="383" y="14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2" y="10"/>
                    </a:lnTo>
                    <a:lnTo>
                      <a:pt x="416" y="18"/>
                    </a:lnTo>
                    <a:lnTo>
                      <a:pt x="413" y="26"/>
                    </a:lnTo>
                    <a:lnTo>
                      <a:pt x="410" y="32"/>
                    </a:lnTo>
                    <a:lnTo>
                      <a:pt x="408" y="40"/>
                    </a:lnTo>
                    <a:lnTo>
                      <a:pt x="408" y="48"/>
                    </a:lnTo>
                    <a:lnTo>
                      <a:pt x="411" y="64"/>
                    </a:lnTo>
                    <a:lnTo>
                      <a:pt x="411" y="64"/>
                    </a:lnTo>
                    <a:lnTo>
                      <a:pt x="414" y="80"/>
                    </a:lnTo>
                    <a:lnTo>
                      <a:pt x="414" y="92"/>
                    </a:lnTo>
                    <a:lnTo>
                      <a:pt x="413" y="105"/>
                    </a:lnTo>
                    <a:lnTo>
                      <a:pt x="408" y="118"/>
                    </a:lnTo>
                    <a:lnTo>
                      <a:pt x="402" y="127"/>
                    </a:lnTo>
                    <a:lnTo>
                      <a:pt x="392" y="138"/>
                    </a:lnTo>
                    <a:lnTo>
                      <a:pt x="381" y="148"/>
                    </a:lnTo>
                    <a:lnTo>
                      <a:pt x="367" y="156"/>
                    </a:lnTo>
                    <a:lnTo>
                      <a:pt x="367" y="156"/>
                    </a:lnTo>
                    <a:lnTo>
                      <a:pt x="362" y="161"/>
                    </a:lnTo>
                    <a:lnTo>
                      <a:pt x="360" y="162"/>
                    </a:lnTo>
                    <a:lnTo>
                      <a:pt x="364" y="170"/>
                    </a:lnTo>
                    <a:lnTo>
                      <a:pt x="364" y="170"/>
                    </a:lnTo>
                    <a:lnTo>
                      <a:pt x="370" y="186"/>
                    </a:lnTo>
                    <a:lnTo>
                      <a:pt x="375" y="202"/>
                    </a:lnTo>
                    <a:lnTo>
                      <a:pt x="378" y="210"/>
                    </a:lnTo>
                    <a:lnTo>
                      <a:pt x="378" y="218"/>
                    </a:lnTo>
                    <a:lnTo>
                      <a:pt x="378" y="227"/>
                    </a:lnTo>
                    <a:lnTo>
                      <a:pt x="376" y="235"/>
                    </a:lnTo>
                    <a:lnTo>
                      <a:pt x="376" y="235"/>
                    </a:lnTo>
                    <a:lnTo>
                      <a:pt x="375" y="240"/>
                    </a:lnTo>
                    <a:lnTo>
                      <a:pt x="375" y="245"/>
                    </a:lnTo>
                    <a:lnTo>
                      <a:pt x="376" y="248"/>
                    </a:lnTo>
                    <a:lnTo>
                      <a:pt x="380" y="249"/>
                    </a:lnTo>
                    <a:lnTo>
                      <a:pt x="386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408" y="253"/>
                    </a:lnTo>
                    <a:lnTo>
                      <a:pt x="421" y="254"/>
                    </a:lnTo>
                    <a:lnTo>
                      <a:pt x="435" y="257"/>
                    </a:lnTo>
                    <a:lnTo>
                      <a:pt x="448" y="261"/>
                    </a:lnTo>
                    <a:lnTo>
                      <a:pt x="448" y="261"/>
                    </a:lnTo>
                    <a:lnTo>
                      <a:pt x="457" y="264"/>
                    </a:lnTo>
                    <a:lnTo>
                      <a:pt x="470" y="267"/>
                    </a:lnTo>
                    <a:lnTo>
                      <a:pt x="475" y="269"/>
                    </a:lnTo>
                    <a:lnTo>
                      <a:pt x="478" y="273"/>
                    </a:lnTo>
                    <a:lnTo>
                      <a:pt x="481" y="278"/>
                    </a:lnTo>
                    <a:lnTo>
                      <a:pt x="483" y="286"/>
                    </a:lnTo>
                    <a:lnTo>
                      <a:pt x="483" y="286"/>
                    </a:lnTo>
                    <a:lnTo>
                      <a:pt x="481" y="294"/>
                    </a:lnTo>
                    <a:lnTo>
                      <a:pt x="480" y="302"/>
                    </a:lnTo>
                    <a:lnTo>
                      <a:pt x="478" y="310"/>
                    </a:lnTo>
                    <a:lnTo>
                      <a:pt x="473" y="318"/>
                    </a:lnTo>
                    <a:lnTo>
                      <a:pt x="468" y="324"/>
                    </a:lnTo>
                    <a:lnTo>
                      <a:pt x="464" y="329"/>
                    </a:lnTo>
                    <a:lnTo>
                      <a:pt x="457" y="334"/>
                    </a:lnTo>
                    <a:lnTo>
                      <a:pt x="449" y="338"/>
                    </a:lnTo>
                    <a:lnTo>
                      <a:pt x="449" y="338"/>
                    </a:lnTo>
                    <a:lnTo>
                      <a:pt x="441" y="342"/>
                    </a:lnTo>
                    <a:lnTo>
                      <a:pt x="434" y="345"/>
                    </a:lnTo>
                    <a:lnTo>
                      <a:pt x="426" y="350"/>
                    </a:lnTo>
                    <a:lnTo>
                      <a:pt x="416" y="354"/>
                    </a:lnTo>
                    <a:lnTo>
                      <a:pt x="416" y="354"/>
                    </a:lnTo>
                    <a:lnTo>
                      <a:pt x="413" y="357"/>
                    </a:lnTo>
                    <a:lnTo>
                      <a:pt x="410" y="359"/>
                    </a:lnTo>
                    <a:lnTo>
                      <a:pt x="405" y="357"/>
                    </a:lnTo>
                    <a:lnTo>
                      <a:pt x="402" y="356"/>
                    </a:lnTo>
                    <a:lnTo>
                      <a:pt x="399" y="353"/>
                    </a:lnTo>
                    <a:lnTo>
                      <a:pt x="397" y="350"/>
                    </a:lnTo>
                    <a:lnTo>
                      <a:pt x="394" y="343"/>
                    </a:lnTo>
                    <a:lnTo>
                      <a:pt x="394" y="338"/>
                    </a:lnTo>
                    <a:lnTo>
                      <a:pt x="394" y="338"/>
                    </a:lnTo>
                    <a:lnTo>
                      <a:pt x="394" y="330"/>
                    </a:lnTo>
                    <a:lnTo>
                      <a:pt x="392" y="327"/>
                    </a:lnTo>
                    <a:lnTo>
                      <a:pt x="387" y="326"/>
                    </a:lnTo>
                    <a:lnTo>
                      <a:pt x="387" y="326"/>
                    </a:lnTo>
                    <a:lnTo>
                      <a:pt x="383" y="326"/>
                    </a:lnTo>
                    <a:lnTo>
                      <a:pt x="380" y="327"/>
                    </a:lnTo>
                    <a:lnTo>
                      <a:pt x="376" y="332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0" y="353"/>
                    </a:lnTo>
                    <a:lnTo>
                      <a:pt x="368" y="361"/>
                    </a:lnTo>
                    <a:lnTo>
                      <a:pt x="368" y="370"/>
                    </a:lnTo>
                    <a:lnTo>
                      <a:pt x="368" y="370"/>
                    </a:lnTo>
                    <a:lnTo>
                      <a:pt x="368" y="383"/>
                    </a:lnTo>
                    <a:lnTo>
                      <a:pt x="367" y="389"/>
                    </a:lnTo>
                    <a:lnTo>
                      <a:pt x="364" y="394"/>
                    </a:lnTo>
                    <a:lnTo>
                      <a:pt x="360" y="399"/>
                    </a:lnTo>
                    <a:lnTo>
                      <a:pt x="356" y="402"/>
                    </a:lnTo>
                    <a:lnTo>
                      <a:pt x="349" y="404"/>
                    </a:lnTo>
                    <a:lnTo>
                      <a:pt x="341" y="405"/>
                    </a:lnTo>
                    <a:lnTo>
                      <a:pt x="341" y="405"/>
                    </a:lnTo>
                    <a:lnTo>
                      <a:pt x="337" y="405"/>
                    </a:lnTo>
                    <a:lnTo>
                      <a:pt x="333" y="408"/>
                    </a:lnTo>
                    <a:lnTo>
                      <a:pt x="333" y="408"/>
                    </a:lnTo>
                    <a:lnTo>
                      <a:pt x="330" y="413"/>
                    </a:lnTo>
                    <a:lnTo>
                      <a:pt x="329" y="418"/>
                    </a:lnTo>
                    <a:lnTo>
                      <a:pt x="329" y="431"/>
                    </a:lnTo>
                    <a:lnTo>
                      <a:pt x="327" y="435"/>
                    </a:lnTo>
                    <a:lnTo>
                      <a:pt x="326" y="440"/>
                    </a:lnTo>
                    <a:lnTo>
                      <a:pt x="322" y="443"/>
                    </a:lnTo>
                    <a:lnTo>
                      <a:pt x="316" y="446"/>
                    </a:lnTo>
                    <a:lnTo>
                      <a:pt x="316" y="446"/>
                    </a:lnTo>
                    <a:lnTo>
                      <a:pt x="305" y="450"/>
                    </a:lnTo>
                    <a:lnTo>
                      <a:pt x="297" y="456"/>
                    </a:lnTo>
                    <a:lnTo>
                      <a:pt x="292" y="464"/>
                    </a:lnTo>
                    <a:lnTo>
                      <a:pt x="289" y="475"/>
                    </a:lnTo>
                    <a:lnTo>
                      <a:pt x="289" y="475"/>
                    </a:lnTo>
                    <a:lnTo>
                      <a:pt x="316" y="475"/>
                    </a:lnTo>
                    <a:lnTo>
                      <a:pt x="329" y="473"/>
                    </a:lnTo>
                    <a:lnTo>
                      <a:pt x="341" y="470"/>
                    </a:lnTo>
                    <a:lnTo>
                      <a:pt x="341" y="470"/>
                    </a:lnTo>
                    <a:lnTo>
                      <a:pt x="354" y="467"/>
                    </a:lnTo>
                    <a:lnTo>
                      <a:pt x="368" y="465"/>
                    </a:lnTo>
                    <a:lnTo>
                      <a:pt x="381" y="467"/>
                    </a:lnTo>
                    <a:lnTo>
                      <a:pt x="386" y="469"/>
                    </a:lnTo>
                    <a:lnTo>
                      <a:pt x="391" y="472"/>
                    </a:lnTo>
                    <a:lnTo>
                      <a:pt x="391" y="472"/>
                    </a:lnTo>
                    <a:lnTo>
                      <a:pt x="403" y="481"/>
                    </a:lnTo>
                    <a:lnTo>
                      <a:pt x="408" y="483"/>
                    </a:lnTo>
                    <a:lnTo>
                      <a:pt x="411" y="485"/>
                    </a:lnTo>
                    <a:lnTo>
                      <a:pt x="414" y="481"/>
                    </a:lnTo>
                    <a:lnTo>
                      <a:pt x="416" y="478"/>
                    </a:lnTo>
                    <a:lnTo>
                      <a:pt x="421" y="464"/>
                    </a:lnTo>
                    <a:lnTo>
                      <a:pt x="421" y="464"/>
                    </a:lnTo>
                    <a:lnTo>
                      <a:pt x="422" y="459"/>
                    </a:lnTo>
                    <a:lnTo>
                      <a:pt x="426" y="458"/>
                    </a:lnTo>
                    <a:lnTo>
                      <a:pt x="427" y="458"/>
                    </a:lnTo>
                    <a:lnTo>
                      <a:pt x="430" y="458"/>
                    </a:lnTo>
                    <a:lnTo>
                      <a:pt x="435" y="462"/>
                    </a:lnTo>
                    <a:lnTo>
                      <a:pt x="438" y="469"/>
                    </a:lnTo>
                    <a:lnTo>
                      <a:pt x="438" y="469"/>
                    </a:lnTo>
                    <a:lnTo>
                      <a:pt x="443" y="485"/>
                    </a:lnTo>
                    <a:lnTo>
                      <a:pt x="449" y="500"/>
                    </a:lnTo>
                    <a:lnTo>
                      <a:pt x="456" y="515"/>
                    </a:lnTo>
                    <a:lnTo>
                      <a:pt x="462" y="531"/>
                    </a:lnTo>
                    <a:lnTo>
                      <a:pt x="462" y="531"/>
                    </a:lnTo>
                    <a:lnTo>
                      <a:pt x="464" y="535"/>
                    </a:lnTo>
                    <a:lnTo>
                      <a:pt x="464" y="542"/>
                    </a:lnTo>
                    <a:lnTo>
                      <a:pt x="461" y="551"/>
                    </a:lnTo>
                    <a:lnTo>
                      <a:pt x="456" y="561"/>
                    </a:lnTo>
                    <a:lnTo>
                      <a:pt x="448" y="570"/>
                    </a:lnTo>
                    <a:lnTo>
                      <a:pt x="448" y="570"/>
                    </a:lnTo>
                    <a:lnTo>
                      <a:pt x="441" y="577"/>
                    </a:lnTo>
                    <a:lnTo>
                      <a:pt x="437" y="585"/>
                    </a:lnTo>
                    <a:lnTo>
                      <a:pt x="432" y="593"/>
                    </a:lnTo>
                    <a:lnTo>
                      <a:pt x="432" y="597"/>
                    </a:lnTo>
                    <a:lnTo>
                      <a:pt x="432" y="602"/>
                    </a:lnTo>
                    <a:lnTo>
                      <a:pt x="432" y="602"/>
                    </a:lnTo>
                    <a:close/>
                    <a:moveTo>
                      <a:pt x="198" y="159"/>
                    </a:moveTo>
                    <a:lnTo>
                      <a:pt x="198" y="159"/>
                    </a:lnTo>
                    <a:lnTo>
                      <a:pt x="190" y="157"/>
                    </a:lnTo>
                    <a:lnTo>
                      <a:pt x="181" y="157"/>
                    </a:lnTo>
                    <a:lnTo>
                      <a:pt x="165" y="157"/>
                    </a:lnTo>
                    <a:lnTo>
                      <a:pt x="148" y="162"/>
                    </a:lnTo>
                    <a:lnTo>
                      <a:pt x="132" y="167"/>
                    </a:lnTo>
                    <a:lnTo>
                      <a:pt x="132" y="167"/>
                    </a:lnTo>
                    <a:lnTo>
                      <a:pt x="136" y="172"/>
                    </a:lnTo>
                    <a:lnTo>
                      <a:pt x="140" y="178"/>
                    </a:lnTo>
                    <a:lnTo>
                      <a:pt x="140" y="184"/>
                    </a:lnTo>
                    <a:lnTo>
                      <a:pt x="140" y="191"/>
                    </a:lnTo>
                    <a:lnTo>
                      <a:pt x="138" y="205"/>
                    </a:lnTo>
                    <a:lnTo>
                      <a:pt x="136" y="219"/>
                    </a:lnTo>
                    <a:lnTo>
                      <a:pt x="136" y="219"/>
                    </a:lnTo>
                    <a:lnTo>
                      <a:pt x="141" y="216"/>
                    </a:lnTo>
                    <a:lnTo>
                      <a:pt x="146" y="215"/>
                    </a:lnTo>
                    <a:lnTo>
                      <a:pt x="151" y="213"/>
                    </a:lnTo>
                    <a:lnTo>
                      <a:pt x="156" y="213"/>
                    </a:lnTo>
                    <a:lnTo>
                      <a:pt x="163" y="216"/>
                    </a:lnTo>
                    <a:lnTo>
                      <a:pt x="170" y="221"/>
                    </a:lnTo>
                    <a:lnTo>
                      <a:pt x="184" y="234"/>
                    </a:lnTo>
                    <a:lnTo>
                      <a:pt x="194" y="238"/>
                    </a:lnTo>
                    <a:lnTo>
                      <a:pt x="198" y="240"/>
                    </a:lnTo>
                    <a:lnTo>
                      <a:pt x="203" y="240"/>
                    </a:lnTo>
                    <a:lnTo>
                      <a:pt x="203" y="240"/>
                    </a:lnTo>
                    <a:lnTo>
                      <a:pt x="195" y="232"/>
                    </a:lnTo>
                    <a:lnTo>
                      <a:pt x="189" y="224"/>
                    </a:lnTo>
                    <a:lnTo>
                      <a:pt x="186" y="215"/>
                    </a:lnTo>
                    <a:lnTo>
                      <a:pt x="184" y="205"/>
                    </a:lnTo>
                    <a:lnTo>
                      <a:pt x="184" y="194"/>
                    </a:lnTo>
                    <a:lnTo>
                      <a:pt x="187" y="183"/>
                    </a:lnTo>
                    <a:lnTo>
                      <a:pt x="192" y="172"/>
                    </a:lnTo>
                    <a:lnTo>
                      <a:pt x="198" y="159"/>
                    </a:lnTo>
                    <a:lnTo>
                      <a:pt x="198" y="159"/>
                    </a:lnTo>
                    <a:close/>
                    <a:moveTo>
                      <a:pt x="17" y="362"/>
                    </a:moveTo>
                    <a:lnTo>
                      <a:pt x="17" y="362"/>
                    </a:lnTo>
                    <a:lnTo>
                      <a:pt x="14" y="365"/>
                    </a:lnTo>
                    <a:lnTo>
                      <a:pt x="13" y="370"/>
                    </a:lnTo>
                    <a:lnTo>
                      <a:pt x="14" y="378"/>
                    </a:lnTo>
                    <a:lnTo>
                      <a:pt x="16" y="386"/>
                    </a:lnTo>
                    <a:lnTo>
                      <a:pt x="19" y="392"/>
                    </a:lnTo>
                    <a:lnTo>
                      <a:pt x="19" y="392"/>
                    </a:lnTo>
                    <a:lnTo>
                      <a:pt x="24" y="400"/>
                    </a:lnTo>
                    <a:lnTo>
                      <a:pt x="30" y="405"/>
                    </a:lnTo>
                    <a:lnTo>
                      <a:pt x="36" y="408"/>
                    </a:lnTo>
                    <a:lnTo>
                      <a:pt x="41" y="408"/>
                    </a:lnTo>
                    <a:lnTo>
                      <a:pt x="44" y="407"/>
                    </a:lnTo>
                    <a:lnTo>
                      <a:pt x="44" y="407"/>
                    </a:lnTo>
                    <a:lnTo>
                      <a:pt x="48" y="404"/>
                    </a:lnTo>
                    <a:lnTo>
                      <a:pt x="51" y="400"/>
                    </a:lnTo>
                    <a:lnTo>
                      <a:pt x="51" y="397"/>
                    </a:lnTo>
                    <a:lnTo>
                      <a:pt x="49" y="392"/>
                    </a:lnTo>
                    <a:lnTo>
                      <a:pt x="44" y="386"/>
                    </a:lnTo>
                    <a:lnTo>
                      <a:pt x="41" y="380"/>
                    </a:lnTo>
                    <a:lnTo>
                      <a:pt x="41" y="380"/>
                    </a:lnTo>
                    <a:lnTo>
                      <a:pt x="36" y="375"/>
                    </a:lnTo>
                    <a:lnTo>
                      <a:pt x="32" y="369"/>
                    </a:lnTo>
                    <a:lnTo>
                      <a:pt x="25" y="365"/>
                    </a:lnTo>
                    <a:lnTo>
                      <a:pt x="17" y="362"/>
                    </a:lnTo>
                    <a:lnTo>
                      <a:pt x="17" y="362"/>
                    </a:lnTo>
                    <a:close/>
                    <a:moveTo>
                      <a:pt x="98" y="237"/>
                    </a:moveTo>
                    <a:lnTo>
                      <a:pt x="98" y="237"/>
                    </a:lnTo>
                    <a:lnTo>
                      <a:pt x="92" y="235"/>
                    </a:lnTo>
                    <a:lnTo>
                      <a:pt x="87" y="237"/>
                    </a:lnTo>
                    <a:lnTo>
                      <a:pt x="84" y="240"/>
                    </a:lnTo>
                    <a:lnTo>
                      <a:pt x="82" y="248"/>
                    </a:lnTo>
                    <a:lnTo>
                      <a:pt x="82" y="248"/>
                    </a:lnTo>
                    <a:lnTo>
                      <a:pt x="84" y="256"/>
                    </a:lnTo>
                    <a:lnTo>
                      <a:pt x="87" y="262"/>
                    </a:lnTo>
                    <a:lnTo>
                      <a:pt x="92" y="267"/>
                    </a:lnTo>
                    <a:lnTo>
                      <a:pt x="98" y="269"/>
                    </a:lnTo>
                    <a:lnTo>
                      <a:pt x="98" y="269"/>
                    </a:lnTo>
                    <a:lnTo>
                      <a:pt x="102" y="267"/>
                    </a:lnTo>
                    <a:lnTo>
                      <a:pt x="105" y="265"/>
                    </a:lnTo>
                    <a:lnTo>
                      <a:pt x="109" y="259"/>
                    </a:lnTo>
                    <a:lnTo>
                      <a:pt x="113" y="251"/>
                    </a:lnTo>
                    <a:lnTo>
                      <a:pt x="113" y="243"/>
                    </a:lnTo>
                    <a:lnTo>
                      <a:pt x="113" y="243"/>
                    </a:lnTo>
                    <a:lnTo>
                      <a:pt x="113" y="240"/>
                    </a:lnTo>
                    <a:lnTo>
                      <a:pt x="113" y="237"/>
                    </a:lnTo>
                    <a:lnTo>
                      <a:pt x="111" y="235"/>
                    </a:lnTo>
                    <a:lnTo>
                      <a:pt x="108" y="235"/>
                    </a:lnTo>
                    <a:lnTo>
                      <a:pt x="103" y="235"/>
                    </a:lnTo>
                    <a:lnTo>
                      <a:pt x="98" y="237"/>
                    </a:lnTo>
                    <a:lnTo>
                      <a:pt x="98" y="2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0" name="Freeform 12">
                <a:extLst>
                  <a:ext uri="{FF2B5EF4-FFF2-40B4-BE49-F238E27FC236}">
                    <a16:creationId xmlns:a16="http://schemas.microsoft.com/office/drawing/2014/main" id="{76AEC2ED-8B17-C314-383C-0158F1766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215"/>
                <a:ext cx="322" cy="251"/>
              </a:xfrm>
              <a:custGeom>
                <a:avLst/>
                <a:gdLst>
                  <a:gd name="T0" fmla="*/ 505 w 645"/>
                  <a:gd name="T1" fmla="*/ 3 h 504"/>
                  <a:gd name="T2" fmla="*/ 418 w 645"/>
                  <a:gd name="T3" fmla="*/ 24 h 504"/>
                  <a:gd name="T4" fmla="*/ 386 w 645"/>
                  <a:gd name="T5" fmla="*/ 72 h 504"/>
                  <a:gd name="T6" fmla="*/ 375 w 645"/>
                  <a:gd name="T7" fmla="*/ 122 h 504"/>
                  <a:gd name="T8" fmla="*/ 403 w 645"/>
                  <a:gd name="T9" fmla="*/ 170 h 504"/>
                  <a:gd name="T10" fmla="*/ 435 w 645"/>
                  <a:gd name="T11" fmla="*/ 202 h 504"/>
                  <a:gd name="T12" fmla="*/ 413 w 645"/>
                  <a:gd name="T13" fmla="*/ 230 h 504"/>
                  <a:gd name="T14" fmla="*/ 356 w 645"/>
                  <a:gd name="T15" fmla="*/ 268 h 504"/>
                  <a:gd name="T16" fmla="*/ 310 w 645"/>
                  <a:gd name="T17" fmla="*/ 249 h 504"/>
                  <a:gd name="T18" fmla="*/ 303 w 645"/>
                  <a:gd name="T19" fmla="*/ 151 h 504"/>
                  <a:gd name="T20" fmla="*/ 298 w 645"/>
                  <a:gd name="T21" fmla="*/ 110 h 504"/>
                  <a:gd name="T22" fmla="*/ 243 w 645"/>
                  <a:gd name="T23" fmla="*/ 126 h 504"/>
                  <a:gd name="T24" fmla="*/ 208 w 645"/>
                  <a:gd name="T25" fmla="*/ 180 h 504"/>
                  <a:gd name="T26" fmla="*/ 146 w 645"/>
                  <a:gd name="T27" fmla="*/ 292 h 504"/>
                  <a:gd name="T28" fmla="*/ 52 w 645"/>
                  <a:gd name="T29" fmla="*/ 384 h 504"/>
                  <a:gd name="T30" fmla="*/ 33 w 645"/>
                  <a:gd name="T31" fmla="*/ 407 h 504"/>
                  <a:gd name="T32" fmla="*/ 9 w 645"/>
                  <a:gd name="T33" fmla="*/ 418 h 504"/>
                  <a:gd name="T34" fmla="*/ 14 w 645"/>
                  <a:gd name="T35" fmla="*/ 443 h 504"/>
                  <a:gd name="T36" fmla="*/ 8 w 645"/>
                  <a:gd name="T37" fmla="*/ 451 h 504"/>
                  <a:gd name="T38" fmla="*/ 0 w 645"/>
                  <a:gd name="T39" fmla="*/ 464 h 504"/>
                  <a:gd name="T40" fmla="*/ 17 w 645"/>
                  <a:gd name="T41" fmla="*/ 470 h 504"/>
                  <a:gd name="T42" fmla="*/ 41 w 645"/>
                  <a:gd name="T43" fmla="*/ 469 h 504"/>
                  <a:gd name="T44" fmla="*/ 81 w 645"/>
                  <a:gd name="T45" fmla="*/ 478 h 504"/>
                  <a:gd name="T46" fmla="*/ 130 w 645"/>
                  <a:gd name="T47" fmla="*/ 457 h 504"/>
                  <a:gd name="T48" fmla="*/ 171 w 645"/>
                  <a:gd name="T49" fmla="*/ 429 h 504"/>
                  <a:gd name="T50" fmla="*/ 205 w 645"/>
                  <a:gd name="T51" fmla="*/ 435 h 504"/>
                  <a:gd name="T52" fmla="*/ 248 w 645"/>
                  <a:gd name="T53" fmla="*/ 432 h 504"/>
                  <a:gd name="T54" fmla="*/ 283 w 645"/>
                  <a:gd name="T55" fmla="*/ 427 h 504"/>
                  <a:gd name="T56" fmla="*/ 297 w 645"/>
                  <a:gd name="T57" fmla="*/ 442 h 504"/>
                  <a:gd name="T58" fmla="*/ 322 w 645"/>
                  <a:gd name="T59" fmla="*/ 467 h 504"/>
                  <a:gd name="T60" fmla="*/ 379 w 645"/>
                  <a:gd name="T61" fmla="*/ 481 h 504"/>
                  <a:gd name="T62" fmla="*/ 437 w 645"/>
                  <a:gd name="T63" fmla="*/ 502 h 504"/>
                  <a:gd name="T64" fmla="*/ 464 w 645"/>
                  <a:gd name="T65" fmla="*/ 470 h 504"/>
                  <a:gd name="T66" fmla="*/ 454 w 645"/>
                  <a:gd name="T67" fmla="*/ 415 h 504"/>
                  <a:gd name="T68" fmla="*/ 432 w 645"/>
                  <a:gd name="T69" fmla="*/ 384 h 504"/>
                  <a:gd name="T70" fmla="*/ 426 w 645"/>
                  <a:gd name="T71" fmla="*/ 357 h 504"/>
                  <a:gd name="T72" fmla="*/ 454 w 645"/>
                  <a:gd name="T73" fmla="*/ 342 h 504"/>
                  <a:gd name="T74" fmla="*/ 502 w 645"/>
                  <a:gd name="T75" fmla="*/ 337 h 504"/>
                  <a:gd name="T76" fmla="*/ 554 w 645"/>
                  <a:gd name="T77" fmla="*/ 330 h 504"/>
                  <a:gd name="T78" fmla="*/ 572 w 645"/>
                  <a:gd name="T79" fmla="*/ 294 h 504"/>
                  <a:gd name="T80" fmla="*/ 594 w 645"/>
                  <a:gd name="T81" fmla="*/ 281 h 504"/>
                  <a:gd name="T82" fmla="*/ 613 w 645"/>
                  <a:gd name="T83" fmla="*/ 257 h 504"/>
                  <a:gd name="T84" fmla="*/ 607 w 645"/>
                  <a:gd name="T85" fmla="*/ 237 h 504"/>
                  <a:gd name="T86" fmla="*/ 570 w 645"/>
                  <a:gd name="T87" fmla="*/ 224 h 504"/>
                  <a:gd name="T88" fmla="*/ 559 w 645"/>
                  <a:gd name="T89" fmla="*/ 199 h 504"/>
                  <a:gd name="T90" fmla="*/ 575 w 645"/>
                  <a:gd name="T91" fmla="*/ 173 h 504"/>
                  <a:gd name="T92" fmla="*/ 605 w 645"/>
                  <a:gd name="T93" fmla="*/ 172 h 504"/>
                  <a:gd name="T94" fmla="*/ 629 w 645"/>
                  <a:gd name="T95" fmla="*/ 135 h 504"/>
                  <a:gd name="T96" fmla="*/ 642 w 645"/>
                  <a:gd name="T97" fmla="*/ 94 h 504"/>
                  <a:gd name="T98" fmla="*/ 638 w 645"/>
                  <a:gd name="T99" fmla="*/ 45 h 504"/>
                  <a:gd name="T100" fmla="*/ 583 w 645"/>
                  <a:gd name="T101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5" h="504">
                    <a:moveTo>
                      <a:pt x="573" y="0"/>
                    </a:moveTo>
                    <a:lnTo>
                      <a:pt x="573" y="0"/>
                    </a:lnTo>
                    <a:lnTo>
                      <a:pt x="551" y="0"/>
                    </a:lnTo>
                    <a:lnTo>
                      <a:pt x="529" y="2"/>
                    </a:lnTo>
                    <a:lnTo>
                      <a:pt x="505" y="3"/>
                    </a:lnTo>
                    <a:lnTo>
                      <a:pt x="483" y="6"/>
                    </a:lnTo>
                    <a:lnTo>
                      <a:pt x="483" y="6"/>
                    </a:lnTo>
                    <a:lnTo>
                      <a:pt x="460" y="11"/>
                    </a:lnTo>
                    <a:lnTo>
                      <a:pt x="438" y="18"/>
                    </a:lnTo>
                    <a:lnTo>
                      <a:pt x="418" y="24"/>
                    </a:lnTo>
                    <a:lnTo>
                      <a:pt x="397" y="33"/>
                    </a:lnTo>
                    <a:lnTo>
                      <a:pt x="397" y="33"/>
                    </a:lnTo>
                    <a:lnTo>
                      <a:pt x="397" y="41"/>
                    </a:lnTo>
                    <a:lnTo>
                      <a:pt x="394" y="49"/>
                    </a:lnTo>
                    <a:lnTo>
                      <a:pt x="386" y="72"/>
                    </a:lnTo>
                    <a:lnTo>
                      <a:pt x="381" y="84"/>
                    </a:lnTo>
                    <a:lnTo>
                      <a:pt x="378" y="97"/>
                    </a:lnTo>
                    <a:lnTo>
                      <a:pt x="375" y="110"/>
                    </a:lnTo>
                    <a:lnTo>
                      <a:pt x="375" y="122"/>
                    </a:lnTo>
                    <a:lnTo>
                      <a:pt x="375" y="122"/>
                    </a:lnTo>
                    <a:lnTo>
                      <a:pt x="376" y="130"/>
                    </a:lnTo>
                    <a:lnTo>
                      <a:pt x="379" y="137"/>
                    </a:lnTo>
                    <a:lnTo>
                      <a:pt x="386" y="149"/>
                    </a:lnTo>
                    <a:lnTo>
                      <a:pt x="394" y="160"/>
                    </a:lnTo>
                    <a:lnTo>
                      <a:pt x="403" y="170"/>
                    </a:lnTo>
                    <a:lnTo>
                      <a:pt x="422" y="186"/>
                    </a:lnTo>
                    <a:lnTo>
                      <a:pt x="432" y="192"/>
                    </a:lnTo>
                    <a:lnTo>
                      <a:pt x="432" y="192"/>
                    </a:lnTo>
                    <a:lnTo>
                      <a:pt x="433" y="197"/>
                    </a:lnTo>
                    <a:lnTo>
                      <a:pt x="435" y="202"/>
                    </a:lnTo>
                    <a:lnTo>
                      <a:pt x="432" y="208"/>
                    </a:lnTo>
                    <a:lnTo>
                      <a:pt x="430" y="213"/>
                    </a:lnTo>
                    <a:lnTo>
                      <a:pt x="421" y="222"/>
                    </a:lnTo>
                    <a:lnTo>
                      <a:pt x="413" y="230"/>
                    </a:lnTo>
                    <a:lnTo>
                      <a:pt x="413" y="230"/>
                    </a:lnTo>
                    <a:lnTo>
                      <a:pt x="400" y="243"/>
                    </a:lnTo>
                    <a:lnTo>
                      <a:pt x="387" y="254"/>
                    </a:lnTo>
                    <a:lnTo>
                      <a:pt x="373" y="262"/>
                    </a:lnTo>
                    <a:lnTo>
                      <a:pt x="365" y="265"/>
                    </a:lnTo>
                    <a:lnTo>
                      <a:pt x="356" y="268"/>
                    </a:lnTo>
                    <a:lnTo>
                      <a:pt x="356" y="268"/>
                    </a:lnTo>
                    <a:lnTo>
                      <a:pt x="333" y="261"/>
                    </a:lnTo>
                    <a:lnTo>
                      <a:pt x="311" y="251"/>
                    </a:lnTo>
                    <a:lnTo>
                      <a:pt x="311" y="251"/>
                    </a:lnTo>
                    <a:lnTo>
                      <a:pt x="310" y="249"/>
                    </a:lnTo>
                    <a:lnTo>
                      <a:pt x="308" y="246"/>
                    </a:lnTo>
                    <a:lnTo>
                      <a:pt x="306" y="234"/>
                    </a:lnTo>
                    <a:lnTo>
                      <a:pt x="305" y="216"/>
                    </a:lnTo>
                    <a:lnTo>
                      <a:pt x="303" y="194"/>
                    </a:lnTo>
                    <a:lnTo>
                      <a:pt x="303" y="151"/>
                    </a:lnTo>
                    <a:lnTo>
                      <a:pt x="306" y="130"/>
                    </a:lnTo>
                    <a:lnTo>
                      <a:pt x="308" y="116"/>
                    </a:lnTo>
                    <a:lnTo>
                      <a:pt x="308" y="116"/>
                    </a:lnTo>
                    <a:lnTo>
                      <a:pt x="303" y="111"/>
                    </a:lnTo>
                    <a:lnTo>
                      <a:pt x="298" y="110"/>
                    </a:lnTo>
                    <a:lnTo>
                      <a:pt x="283" y="111"/>
                    </a:lnTo>
                    <a:lnTo>
                      <a:pt x="283" y="111"/>
                    </a:lnTo>
                    <a:lnTo>
                      <a:pt x="267" y="113"/>
                    </a:lnTo>
                    <a:lnTo>
                      <a:pt x="254" y="118"/>
                    </a:lnTo>
                    <a:lnTo>
                      <a:pt x="243" y="126"/>
                    </a:lnTo>
                    <a:lnTo>
                      <a:pt x="233" y="133"/>
                    </a:lnTo>
                    <a:lnTo>
                      <a:pt x="225" y="143"/>
                    </a:lnTo>
                    <a:lnTo>
                      <a:pt x="219" y="154"/>
                    </a:lnTo>
                    <a:lnTo>
                      <a:pt x="213" y="167"/>
                    </a:lnTo>
                    <a:lnTo>
                      <a:pt x="208" y="180"/>
                    </a:lnTo>
                    <a:lnTo>
                      <a:pt x="208" y="180"/>
                    </a:lnTo>
                    <a:lnTo>
                      <a:pt x="195" y="210"/>
                    </a:lnTo>
                    <a:lnTo>
                      <a:pt x="181" y="240"/>
                    </a:lnTo>
                    <a:lnTo>
                      <a:pt x="163" y="267"/>
                    </a:lnTo>
                    <a:lnTo>
                      <a:pt x="146" y="292"/>
                    </a:lnTo>
                    <a:lnTo>
                      <a:pt x="125" y="318"/>
                    </a:lnTo>
                    <a:lnTo>
                      <a:pt x="103" y="342"/>
                    </a:lnTo>
                    <a:lnTo>
                      <a:pt x="79" y="364"/>
                    </a:lnTo>
                    <a:lnTo>
                      <a:pt x="52" y="384"/>
                    </a:lnTo>
                    <a:lnTo>
                      <a:pt x="52" y="384"/>
                    </a:lnTo>
                    <a:lnTo>
                      <a:pt x="81" y="407"/>
                    </a:lnTo>
                    <a:lnTo>
                      <a:pt x="81" y="407"/>
                    </a:lnTo>
                    <a:lnTo>
                      <a:pt x="55" y="407"/>
                    </a:lnTo>
                    <a:lnTo>
                      <a:pt x="55" y="407"/>
                    </a:lnTo>
                    <a:lnTo>
                      <a:pt x="33" y="407"/>
                    </a:lnTo>
                    <a:lnTo>
                      <a:pt x="33" y="407"/>
                    </a:lnTo>
                    <a:lnTo>
                      <a:pt x="25" y="408"/>
                    </a:lnTo>
                    <a:lnTo>
                      <a:pt x="17" y="410"/>
                    </a:lnTo>
                    <a:lnTo>
                      <a:pt x="12" y="413"/>
                    </a:lnTo>
                    <a:lnTo>
                      <a:pt x="9" y="418"/>
                    </a:lnTo>
                    <a:lnTo>
                      <a:pt x="8" y="423"/>
                    </a:lnTo>
                    <a:lnTo>
                      <a:pt x="8" y="429"/>
                    </a:lnTo>
                    <a:lnTo>
                      <a:pt x="11" y="435"/>
                    </a:lnTo>
                    <a:lnTo>
                      <a:pt x="14" y="443"/>
                    </a:lnTo>
                    <a:lnTo>
                      <a:pt x="14" y="443"/>
                    </a:lnTo>
                    <a:lnTo>
                      <a:pt x="17" y="446"/>
                    </a:lnTo>
                    <a:lnTo>
                      <a:pt x="19" y="450"/>
                    </a:lnTo>
                    <a:lnTo>
                      <a:pt x="14" y="451"/>
                    </a:lnTo>
                    <a:lnTo>
                      <a:pt x="14" y="451"/>
                    </a:lnTo>
                    <a:lnTo>
                      <a:pt x="8" y="451"/>
                    </a:lnTo>
                    <a:lnTo>
                      <a:pt x="3" y="454"/>
                    </a:lnTo>
                    <a:lnTo>
                      <a:pt x="0" y="456"/>
                    </a:lnTo>
                    <a:lnTo>
                      <a:pt x="0" y="457"/>
                    </a:lnTo>
                    <a:lnTo>
                      <a:pt x="0" y="46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3" y="467"/>
                    </a:lnTo>
                    <a:lnTo>
                      <a:pt x="5" y="470"/>
                    </a:lnTo>
                    <a:lnTo>
                      <a:pt x="11" y="470"/>
                    </a:lnTo>
                    <a:lnTo>
                      <a:pt x="17" y="470"/>
                    </a:lnTo>
                    <a:lnTo>
                      <a:pt x="24" y="467"/>
                    </a:lnTo>
                    <a:lnTo>
                      <a:pt x="24" y="467"/>
                    </a:lnTo>
                    <a:lnTo>
                      <a:pt x="30" y="465"/>
                    </a:lnTo>
                    <a:lnTo>
                      <a:pt x="36" y="465"/>
                    </a:lnTo>
                    <a:lnTo>
                      <a:pt x="41" y="469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59" y="477"/>
                    </a:lnTo>
                    <a:lnTo>
                      <a:pt x="70" y="478"/>
                    </a:lnTo>
                    <a:lnTo>
                      <a:pt x="81" y="478"/>
                    </a:lnTo>
                    <a:lnTo>
                      <a:pt x="90" y="477"/>
                    </a:lnTo>
                    <a:lnTo>
                      <a:pt x="100" y="473"/>
                    </a:lnTo>
                    <a:lnTo>
                      <a:pt x="111" y="469"/>
                    </a:lnTo>
                    <a:lnTo>
                      <a:pt x="130" y="457"/>
                    </a:lnTo>
                    <a:lnTo>
                      <a:pt x="130" y="457"/>
                    </a:lnTo>
                    <a:lnTo>
                      <a:pt x="138" y="451"/>
                    </a:lnTo>
                    <a:lnTo>
                      <a:pt x="146" y="445"/>
                    </a:lnTo>
                    <a:lnTo>
                      <a:pt x="154" y="438"/>
                    </a:lnTo>
                    <a:lnTo>
                      <a:pt x="162" y="434"/>
                    </a:lnTo>
                    <a:lnTo>
                      <a:pt x="171" y="429"/>
                    </a:lnTo>
                    <a:lnTo>
                      <a:pt x="181" y="427"/>
                    </a:lnTo>
                    <a:lnTo>
                      <a:pt x="192" y="429"/>
                    </a:lnTo>
                    <a:lnTo>
                      <a:pt x="203" y="435"/>
                    </a:lnTo>
                    <a:lnTo>
                      <a:pt x="203" y="435"/>
                    </a:lnTo>
                    <a:lnTo>
                      <a:pt x="205" y="435"/>
                    </a:lnTo>
                    <a:lnTo>
                      <a:pt x="208" y="434"/>
                    </a:lnTo>
                    <a:lnTo>
                      <a:pt x="214" y="430"/>
                    </a:lnTo>
                    <a:lnTo>
                      <a:pt x="214" y="430"/>
                    </a:lnTo>
                    <a:lnTo>
                      <a:pt x="230" y="430"/>
                    </a:lnTo>
                    <a:lnTo>
                      <a:pt x="248" y="432"/>
                    </a:lnTo>
                    <a:lnTo>
                      <a:pt x="257" y="434"/>
                    </a:lnTo>
                    <a:lnTo>
                      <a:pt x="265" y="432"/>
                    </a:lnTo>
                    <a:lnTo>
                      <a:pt x="273" y="430"/>
                    </a:lnTo>
                    <a:lnTo>
                      <a:pt x="283" y="427"/>
                    </a:lnTo>
                    <a:lnTo>
                      <a:pt x="283" y="427"/>
                    </a:lnTo>
                    <a:lnTo>
                      <a:pt x="284" y="426"/>
                    </a:lnTo>
                    <a:lnTo>
                      <a:pt x="287" y="427"/>
                    </a:lnTo>
                    <a:lnTo>
                      <a:pt x="290" y="430"/>
                    </a:lnTo>
                    <a:lnTo>
                      <a:pt x="294" y="43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5" y="450"/>
                    </a:lnTo>
                    <a:lnTo>
                      <a:pt x="311" y="457"/>
                    </a:lnTo>
                    <a:lnTo>
                      <a:pt x="319" y="465"/>
                    </a:lnTo>
                    <a:lnTo>
                      <a:pt x="322" y="467"/>
                    </a:lnTo>
                    <a:lnTo>
                      <a:pt x="325" y="469"/>
                    </a:lnTo>
                    <a:lnTo>
                      <a:pt x="325" y="469"/>
                    </a:lnTo>
                    <a:lnTo>
                      <a:pt x="340" y="470"/>
                    </a:lnTo>
                    <a:lnTo>
                      <a:pt x="352" y="473"/>
                    </a:lnTo>
                    <a:lnTo>
                      <a:pt x="379" y="481"/>
                    </a:lnTo>
                    <a:lnTo>
                      <a:pt x="405" y="491"/>
                    </a:lnTo>
                    <a:lnTo>
                      <a:pt x="430" y="502"/>
                    </a:lnTo>
                    <a:lnTo>
                      <a:pt x="430" y="502"/>
                    </a:lnTo>
                    <a:lnTo>
                      <a:pt x="433" y="504"/>
                    </a:lnTo>
                    <a:lnTo>
                      <a:pt x="437" y="502"/>
                    </a:lnTo>
                    <a:lnTo>
                      <a:pt x="441" y="499"/>
                    </a:lnTo>
                    <a:lnTo>
                      <a:pt x="441" y="499"/>
                    </a:lnTo>
                    <a:lnTo>
                      <a:pt x="451" y="489"/>
                    </a:lnTo>
                    <a:lnTo>
                      <a:pt x="459" y="480"/>
                    </a:lnTo>
                    <a:lnTo>
                      <a:pt x="464" y="470"/>
                    </a:lnTo>
                    <a:lnTo>
                      <a:pt x="465" y="461"/>
                    </a:lnTo>
                    <a:lnTo>
                      <a:pt x="465" y="451"/>
                    </a:lnTo>
                    <a:lnTo>
                      <a:pt x="464" y="440"/>
                    </a:lnTo>
                    <a:lnTo>
                      <a:pt x="460" y="429"/>
                    </a:lnTo>
                    <a:lnTo>
                      <a:pt x="454" y="415"/>
                    </a:lnTo>
                    <a:lnTo>
                      <a:pt x="454" y="415"/>
                    </a:lnTo>
                    <a:lnTo>
                      <a:pt x="449" y="407"/>
                    </a:lnTo>
                    <a:lnTo>
                      <a:pt x="445" y="399"/>
                    </a:lnTo>
                    <a:lnTo>
                      <a:pt x="432" y="384"/>
                    </a:lnTo>
                    <a:lnTo>
                      <a:pt x="432" y="384"/>
                    </a:lnTo>
                    <a:lnTo>
                      <a:pt x="427" y="380"/>
                    </a:lnTo>
                    <a:lnTo>
                      <a:pt x="424" y="373"/>
                    </a:lnTo>
                    <a:lnTo>
                      <a:pt x="424" y="367"/>
                    </a:lnTo>
                    <a:lnTo>
                      <a:pt x="424" y="362"/>
                    </a:lnTo>
                    <a:lnTo>
                      <a:pt x="426" y="357"/>
                    </a:lnTo>
                    <a:lnTo>
                      <a:pt x="429" y="353"/>
                    </a:lnTo>
                    <a:lnTo>
                      <a:pt x="433" y="349"/>
                    </a:lnTo>
                    <a:lnTo>
                      <a:pt x="440" y="346"/>
                    </a:lnTo>
                    <a:lnTo>
                      <a:pt x="440" y="346"/>
                    </a:lnTo>
                    <a:lnTo>
                      <a:pt x="454" y="342"/>
                    </a:lnTo>
                    <a:lnTo>
                      <a:pt x="468" y="337"/>
                    </a:lnTo>
                    <a:lnTo>
                      <a:pt x="484" y="335"/>
                    </a:lnTo>
                    <a:lnTo>
                      <a:pt x="492" y="335"/>
                    </a:lnTo>
                    <a:lnTo>
                      <a:pt x="502" y="337"/>
                    </a:lnTo>
                    <a:lnTo>
                      <a:pt x="502" y="337"/>
                    </a:lnTo>
                    <a:lnTo>
                      <a:pt x="514" y="340"/>
                    </a:lnTo>
                    <a:lnTo>
                      <a:pt x="527" y="342"/>
                    </a:lnTo>
                    <a:lnTo>
                      <a:pt x="537" y="340"/>
                    </a:lnTo>
                    <a:lnTo>
                      <a:pt x="546" y="337"/>
                    </a:lnTo>
                    <a:lnTo>
                      <a:pt x="554" y="330"/>
                    </a:lnTo>
                    <a:lnTo>
                      <a:pt x="561" y="322"/>
                    </a:lnTo>
                    <a:lnTo>
                      <a:pt x="565" y="311"/>
                    </a:lnTo>
                    <a:lnTo>
                      <a:pt x="570" y="299"/>
                    </a:lnTo>
                    <a:lnTo>
                      <a:pt x="570" y="299"/>
                    </a:lnTo>
                    <a:lnTo>
                      <a:pt x="572" y="294"/>
                    </a:lnTo>
                    <a:lnTo>
                      <a:pt x="573" y="291"/>
                    </a:lnTo>
                    <a:lnTo>
                      <a:pt x="576" y="288"/>
                    </a:lnTo>
                    <a:lnTo>
                      <a:pt x="581" y="286"/>
                    </a:lnTo>
                    <a:lnTo>
                      <a:pt x="581" y="286"/>
                    </a:lnTo>
                    <a:lnTo>
                      <a:pt x="594" y="281"/>
                    </a:lnTo>
                    <a:lnTo>
                      <a:pt x="599" y="278"/>
                    </a:lnTo>
                    <a:lnTo>
                      <a:pt x="603" y="273"/>
                    </a:lnTo>
                    <a:lnTo>
                      <a:pt x="608" y="268"/>
                    </a:lnTo>
                    <a:lnTo>
                      <a:pt x="611" y="264"/>
                    </a:lnTo>
                    <a:lnTo>
                      <a:pt x="613" y="257"/>
                    </a:lnTo>
                    <a:lnTo>
                      <a:pt x="613" y="251"/>
                    </a:lnTo>
                    <a:lnTo>
                      <a:pt x="613" y="251"/>
                    </a:lnTo>
                    <a:lnTo>
                      <a:pt x="613" y="245"/>
                    </a:lnTo>
                    <a:lnTo>
                      <a:pt x="610" y="240"/>
                    </a:lnTo>
                    <a:lnTo>
                      <a:pt x="607" y="237"/>
                    </a:lnTo>
                    <a:lnTo>
                      <a:pt x="602" y="235"/>
                    </a:lnTo>
                    <a:lnTo>
                      <a:pt x="591" y="232"/>
                    </a:lnTo>
                    <a:lnTo>
                      <a:pt x="580" y="229"/>
                    </a:lnTo>
                    <a:lnTo>
                      <a:pt x="580" y="229"/>
                    </a:lnTo>
                    <a:lnTo>
                      <a:pt x="570" y="224"/>
                    </a:lnTo>
                    <a:lnTo>
                      <a:pt x="562" y="218"/>
                    </a:lnTo>
                    <a:lnTo>
                      <a:pt x="561" y="214"/>
                    </a:lnTo>
                    <a:lnTo>
                      <a:pt x="559" y="210"/>
                    </a:lnTo>
                    <a:lnTo>
                      <a:pt x="557" y="205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2" y="187"/>
                    </a:lnTo>
                    <a:lnTo>
                      <a:pt x="567" y="178"/>
                    </a:lnTo>
                    <a:lnTo>
                      <a:pt x="570" y="175"/>
                    </a:lnTo>
                    <a:lnTo>
                      <a:pt x="575" y="173"/>
                    </a:lnTo>
                    <a:lnTo>
                      <a:pt x="581" y="172"/>
                    </a:lnTo>
                    <a:lnTo>
                      <a:pt x="588" y="172"/>
                    </a:lnTo>
                    <a:lnTo>
                      <a:pt x="588" y="172"/>
                    </a:lnTo>
                    <a:lnTo>
                      <a:pt x="597" y="173"/>
                    </a:lnTo>
                    <a:lnTo>
                      <a:pt x="605" y="172"/>
                    </a:lnTo>
                    <a:lnTo>
                      <a:pt x="613" y="168"/>
                    </a:lnTo>
                    <a:lnTo>
                      <a:pt x="618" y="165"/>
                    </a:lnTo>
                    <a:lnTo>
                      <a:pt x="622" y="159"/>
                    </a:lnTo>
                    <a:lnTo>
                      <a:pt x="626" y="153"/>
                    </a:lnTo>
                    <a:lnTo>
                      <a:pt x="629" y="135"/>
                    </a:lnTo>
                    <a:lnTo>
                      <a:pt x="629" y="135"/>
                    </a:lnTo>
                    <a:lnTo>
                      <a:pt x="630" y="124"/>
                    </a:lnTo>
                    <a:lnTo>
                      <a:pt x="634" y="114"/>
                    </a:lnTo>
                    <a:lnTo>
                      <a:pt x="642" y="94"/>
                    </a:lnTo>
                    <a:lnTo>
                      <a:pt x="642" y="94"/>
                    </a:lnTo>
                    <a:lnTo>
                      <a:pt x="643" y="84"/>
                    </a:lnTo>
                    <a:lnTo>
                      <a:pt x="645" y="76"/>
                    </a:lnTo>
                    <a:lnTo>
                      <a:pt x="645" y="67"/>
                    </a:lnTo>
                    <a:lnTo>
                      <a:pt x="643" y="59"/>
                    </a:lnTo>
                    <a:lnTo>
                      <a:pt x="638" y="45"/>
                    </a:lnTo>
                    <a:lnTo>
                      <a:pt x="632" y="30"/>
                    </a:lnTo>
                    <a:lnTo>
                      <a:pt x="621" y="19"/>
                    </a:lnTo>
                    <a:lnTo>
                      <a:pt x="607" y="10"/>
                    </a:lnTo>
                    <a:lnTo>
                      <a:pt x="591" y="3"/>
                    </a:lnTo>
                    <a:lnTo>
                      <a:pt x="583" y="0"/>
                    </a:lnTo>
                    <a:lnTo>
                      <a:pt x="573" y="0"/>
                    </a:lnTo>
                    <a:lnTo>
                      <a:pt x="57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1" name="Freeform 13">
                <a:extLst>
                  <a:ext uri="{FF2B5EF4-FFF2-40B4-BE49-F238E27FC236}">
                    <a16:creationId xmlns:a16="http://schemas.microsoft.com/office/drawing/2014/main" id="{AB03C2CD-6614-DDF1-A2CA-96F9AAC72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6631AD4E-FBE1-441D-6D72-83D859ADE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C17F2957-733C-2E96-2272-61D99A370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445"/>
                <a:ext cx="318" cy="198"/>
              </a:xfrm>
              <a:custGeom>
                <a:avLst/>
                <a:gdLst>
                  <a:gd name="T0" fmla="*/ 568 w 635"/>
                  <a:gd name="T1" fmla="*/ 259 h 395"/>
                  <a:gd name="T2" fmla="*/ 540 w 635"/>
                  <a:gd name="T3" fmla="*/ 292 h 395"/>
                  <a:gd name="T4" fmla="*/ 527 w 635"/>
                  <a:gd name="T5" fmla="*/ 322 h 395"/>
                  <a:gd name="T6" fmla="*/ 533 w 635"/>
                  <a:gd name="T7" fmla="*/ 357 h 395"/>
                  <a:gd name="T8" fmla="*/ 549 w 635"/>
                  <a:gd name="T9" fmla="*/ 373 h 395"/>
                  <a:gd name="T10" fmla="*/ 543 w 635"/>
                  <a:gd name="T11" fmla="*/ 386 h 395"/>
                  <a:gd name="T12" fmla="*/ 506 w 635"/>
                  <a:gd name="T13" fmla="*/ 394 h 395"/>
                  <a:gd name="T14" fmla="*/ 489 w 635"/>
                  <a:gd name="T15" fmla="*/ 379 h 395"/>
                  <a:gd name="T16" fmla="*/ 427 w 635"/>
                  <a:gd name="T17" fmla="*/ 343 h 395"/>
                  <a:gd name="T18" fmla="*/ 403 w 635"/>
                  <a:gd name="T19" fmla="*/ 325 h 395"/>
                  <a:gd name="T20" fmla="*/ 392 w 635"/>
                  <a:gd name="T21" fmla="*/ 284 h 395"/>
                  <a:gd name="T22" fmla="*/ 392 w 635"/>
                  <a:gd name="T23" fmla="*/ 262 h 395"/>
                  <a:gd name="T24" fmla="*/ 382 w 635"/>
                  <a:gd name="T25" fmla="*/ 254 h 395"/>
                  <a:gd name="T26" fmla="*/ 355 w 635"/>
                  <a:gd name="T27" fmla="*/ 263 h 395"/>
                  <a:gd name="T28" fmla="*/ 341 w 635"/>
                  <a:gd name="T29" fmla="*/ 284 h 395"/>
                  <a:gd name="T30" fmla="*/ 300 w 635"/>
                  <a:gd name="T31" fmla="*/ 301 h 395"/>
                  <a:gd name="T32" fmla="*/ 282 w 635"/>
                  <a:gd name="T33" fmla="*/ 298 h 395"/>
                  <a:gd name="T34" fmla="*/ 278 w 635"/>
                  <a:gd name="T35" fmla="*/ 282 h 395"/>
                  <a:gd name="T36" fmla="*/ 276 w 635"/>
                  <a:gd name="T37" fmla="*/ 247 h 395"/>
                  <a:gd name="T38" fmla="*/ 257 w 635"/>
                  <a:gd name="T39" fmla="*/ 219 h 395"/>
                  <a:gd name="T40" fmla="*/ 227 w 635"/>
                  <a:gd name="T41" fmla="*/ 212 h 395"/>
                  <a:gd name="T42" fmla="*/ 192 w 635"/>
                  <a:gd name="T43" fmla="*/ 208 h 395"/>
                  <a:gd name="T44" fmla="*/ 184 w 635"/>
                  <a:gd name="T45" fmla="*/ 192 h 395"/>
                  <a:gd name="T46" fmla="*/ 154 w 635"/>
                  <a:gd name="T47" fmla="*/ 187 h 395"/>
                  <a:gd name="T48" fmla="*/ 127 w 635"/>
                  <a:gd name="T49" fmla="*/ 173 h 395"/>
                  <a:gd name="T50" fmla="*/ 112 w 635"/>
                  <a:gd name="T51" fmla="*/ 152 h 395"/>
                  <a:gd name="T52" fmla="*/ 90 w 635"/>
                  <a:gd name="T53" fmla="*/ 135 h 395"/>
                  <a:gd name="T54" fmla="*/ 50 w 635"/>
                  <a:gd name="T55" fmla="*/ 128 h 395"/>
                  <a:gd name="T56" fmla="*/ 8 w 635"/>
                  <a:gd name="T57" fmla="*/ 98 h 395"/>
                  <a:gd name="T58" fmla="*/ 0 w 635"/>
                  <a:gd name="T59" fmla="*/ 55 h 395"/>
                  <a:gd name="T60" fmla="*/ 12 w 635"/>
                  <a:gd name="T61" fmla="*/ 43 h 395"/>
                  <a:gd name="T62" fmla="*/ 106 w 635"/>
                  <a:gd name="T63" fmla="*/ 1 h 395"/>
                  <a:gd name="T64" fmla="*/ 119 w 635"/>
                  <a:gd name="T65" fmla="*/ 8 h 395"/>
                  <a:gd name="T66" fmla="*/ 122 w 635"/>
                  <a:gd name="T67" fmla="*/ 23 h 395"/>
                  <a:gd name="T68" fmla="*/ 138 w 635"/>
                  <a:gd name="T69" fmla="*/ 35 h 395"/>
                  <a:gd name="T70" fmla="*/ 181 w 635"/>
                  <a:gd name="T71" fmla="*/ 35 h 395"/>
                  <a:gd name="T72" fmla="*/ 211 w 635"/>
                  <a:gd name="T73" fmla="*/ 44 h 395"/>
                  <a:gd name="T74" fmla="*/ 238 w 635"/>
                  <a:gd name="T75" fmla="*/ 44 h 395"/>
                  <a:gd name="T76" fmla="*/ 287 w 635"/>
                  <a:gd name="T77" fmla="*/ 22 h 395"/>
                  <a:gd name="T78" fmla="*/ 319 w 635"/>
                  <a:gd name="T79" fmla="*/ 6 h 395"/>
                  <a:gd name="T80" fmla="*/ 403 w 635"/>
                  <a:gd name="T81" fmla="*/ 1 h 395"/>
                  <a:gd name="T82" fmla="*/ 424 w 635"/>
                  <a:gd name="T83" fmla="*/ 1 h 395"/>
                  <a:gd name="T84" fmla="*/ 441 w 635"/>
                  <a:gd name="T85" fmla="*/ 25 h 395"/>
                  <a:gd name="T86" fmla="*/ 508 w 635"/>
                  <a:gd name="T87" fmla="*/ 43 h 395"/>
                  <a:gd name="T88" fmla="*/ 538 w 635"/>
                  <a:gd name="T89" fmla="*/ 62 h 395"/>
                  <a:gd name="T90" fmla="*/ 535 w 635"/>
                  <a:gd name="T91" fmla="*/ 84 h 395"/>
                  <a:gd name="T92" fmla="*/ 517 w 635"/>
                  <a:gd name="T93" fmla="*/ 104 h 395"/>
                  <a:gd name="T94" fmla="*/ 516 w 635"/>
                  <a:gd name="T95" fmla="*/ 125 h 395"/>
                  <a:gd name="T96" fmla="*/ 532 w 635"/>
                  <a:gd name="T97" fmla="*/ 144 h 395"/>
                  <a:gd name="T98" fmla="*/ 556 w 635"/>
                  <a:gd name="T99" fmla="*/ 149 h 395"/>
                  <a:gd name="T100" fmla="*/ 599 w 635"/>
                  <a:gd name="T101" fmla="*/ 157 h 395"/>
                  <a:gd name="T102" fmla="*/ 613 w 635"/>
                  <a:gd name="T103" fmla="*/ 170 h 395"/>
                  <a:gd name="T104" fmla="*/ 611 w 635"/>
                  <a:gd name="T105" fmla="*/ 182 h 395"/>
                  <a:gd name="T106" fmla="*/ 614 w 635"/>
                  <a:gd name="T107" fmla="*/ 198 h 395"/>
                  <a:gd name="T108" fmla="*/ 635 w 635"/>
                  <a:gd name="T109" fmla="*/ 211 h 395"/>
                  <a:gd name="T110" fmla="*/ 629 w 635"/>
                  <a:gd name="T111" fmla="*/ 230 h 395"/>
                  <a:gd name="T112" fmla="*/ 603 w 635"/>
                  <a:gd name="T113" fmla="*/ 262 h 395"/>
                  <a:gd name="T114" fmla="*/ 586 w 635"/>
                  <a:gd name="T115" fmla="*/ 257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5" h="395">
                    <a:moveTo>
                      <a:pt x="586" y="257"/>
                    </a:moveTo>
                    <a:lnTo>
                      <a:pt x="586" y="257"/>
                    </a:lnTo>
                    <a:lnTo>
                      <a:pt x="576" y="257"/>
                    </a:lnTo>
                    <a:lnTo>
                      <a:pt x="568" y="259"/>
                    </a:lnTo>
                    <a:lnTo>
                      <a:pt x="562" y="262"/>
                    </a:lnTo>
                    <a:lnTo>
                      <a:pt x="557" y="266"/>
                    </a:lnTo>
                    <a:lnTo>
                      <a:pt x="548" y="279"/>
                    </a:lnTo>
                    <a:lnTo>
                      <a:pt x="540" y="292"/>
                    </a:lnTo>
                    <a:lnTo>
                      <a:pt x="540" y="292"/>
                    </a:lnTo>
                    <a:lnTo>
                      <a:pt x="532" y="306"/>
                    </a:lnTo>
                    <a:lnTo>
                      <a:pt x="529" y="314"/>
                    </a:lnTo>
                    <a:lnTo>
                      <a:pt x="527" y="322"/>
                    </a:lnTo>
                    <a:lnTo>
                      <a:pt x="525" y="332"/>
                    </a:lnTo>
                    <a:lnTo>
                      <a:pt x="527" y="340"/>
                    </a:lnTo>
                    <a:lnTo>
                      <a:pt x="529" y="347"/>
                    </a:lnTo>
                    <a:lnTo>
                      <a:pt x="533" y="357"/>
                    </a:lnTo>
                    <a:lnTo>
                      <a:pt x="533" y="357"/>
                    </a:lnTo>
                    <a:lnTo>
                      <a:pt x="540" y="363"/>
                    </a:lnTo>
                    <a:lnTo>
                      <a:pt x="548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48" y="381"/>
                    </a:lnTo>
                    <a:lnTo>
                      <a:pt x="543" y="386"/>
                    </a:lnTo>
                    <a:lnTo>
                      <a:pt x="543" y="386"/>
                    </a:lnTo>
                    <a:lnTo>
                      <a:pt x="532" y="392"/>
                    </a:lnTo>
                    <a:lnTo>
                      <a:pt x="519" y="395"/>
                    </a:lnTo>
                    <a:lnTo>
                      <a:pt x="513" y="395"/>
                    </a:lnTo>
                    <a:lnTo>
                      <a:pt x="506" y="394"/>
                    </a:lnTo>
                    <a:lnTo>
                      <a:pt x="502" y="392"/>
                    </a:lnTo>
                    <a:lnTo>
                      <a:pt x="497" y="387"/>
                    </a:lnTo>
                    <a:lnTo>
                      <a:pt x="497" y="387"/>
                    </a:lnTo>
                    <a:lnTo>
                      <a:pt x="489" y="379"/>
                    </a:lnTo>
                    <a:lnTo>
                      <a:pt x="481" y="371"/>
                    </a:lnTo>
                    <a:lnTo>
                      <a:pt x="463" y="360"/>
                    </a:lnTo>
                    <a:lnTo>
                      <a:pt x="446" y="351"/>
                    </a:lnTo>
                    <a:lnTo>
                      <a:pt x="427" y="343"/>
                    </a:lnTo>
                    <a:lnTo>
                      <a:pt x="427" y="343"/>
                    </a:lnTo>
                    <a:lnTo>
                      <a:pt x="417" y="338"/>
                    </a:lnTo>
                    <a:lnTo>
                      <a:pt x="409" y="332"/>
                    </a:lnTo>
                    <a:lnTo>
                      <a:pt x="403" y="325"/>
                    </a:lnTo>
                    <a:lnTo>
                      <a:pt x="398" y="319"/>
                    </a:lnTo>
                    <a:lnTo>
                      <a:pt x="395" y="311"/>
                    </a:lnTo>
                    <a:lnTo>
                      <a:pt x="394" y="301"/>
                    </a:lnTo>
                    <a:lnTo>
                      <a:pt x="392" y="284"/>
                    </a:lnTo>
                    <a:lnTo>
                      <a:pt x="392" y="284"/>
                    </a:lnTo>
                    <a:lnTo>
                      <a:pt x="392" y="274"/>
                    </a:lnTo>
                    <a:lnTo>
                      <a:pt x="392" y="265"/>
                    </a:lnTo>
                    <a:lnTo>
                      <a:pt x="392" y="262"/>
                    </a:lnTo>
                    <a:lnTo>
                      <a:pt x="390" y="259"/>
                    </a:lnTo>
                    <a:lnTo>
                      <a:pt x="387" y="255"/>
                    </a:lnTo>
                    <a:lnTo>
                      <a:pt x="382" y="254"/>
                    </a:lnTo>
                    <a:lnTo>
                      <a:pt x="382" y="254"/>
                    </a:lnTo>
                    <a:lnTo>
                      <a:pt x="378" y="252"/>
                    </a:lnTo>
                    <a:lnTo>
                      <a:pt x="373" y="254"/>
                    </a:lnTo>
                    <a:lnTo>
                      <a:pt x="363" y="257"/>
                    </a:lnTo>
                    <a:lnTo>
                      <a:pt x="355" y="263"/>
                    </a:lnTo>
                    <a:lnTo>
                      <a:pt x="351" y="271"/>
                    </a:lnTo>
                    <a:lnTo>
                      <a:pt x="351" y="271"/>
                    </a:lnTo>
                    <a:lnTo>
                      <a:pt x="346" y="278"/>
                    </a:lnTo>
                    <a:lnTo>
                      <a:pt x="341" y="284"/>
                    </a:lnTo>
                    <a:lnTo>
                      <a:pt x="335" y="289"/>
                    </a:lnTo>
                    <a:lnTo>
                      <a:pt x="328" y="292"/>
                    </a:lnTo>
                    <a:lnTo>
                      <a:pt x="314" y="298"/>
                    </a:lnTo>
                    <a:lnTo>
                      <a:pt x="300" y="301"/>
                    </a:lnTo>
                    <a:lnTo>
                      <a:pt x="300" y="301"/>
                    </a:lnTo>
                    <a:lnTo>
                      <a:pt x="290" y="301"/>
                    </a:lnTo>
                    <a:lnTo>
                      <a:pt x="286" y="300"/>
                    </a:lnTo>
                    <a:lnTo>
                      <a:pt x="282" y="298"/>
                    </a:lnTo>
                    <a:lnTo>
                      <a:pt x="281" y="297"/>
                    </a:lnTo>
                    <a:lnTo>
                      <a:pt x="279" y="293"/>
                    </a:lnTo>
                    <a:lnTo>
                      <a:pt x="278" y="289"/>
                    </a:lnTo>
                    <a:lnTo>
                      <a:pt x="278" y="282"/>
                    </a:lnTo>
                    <a:lnTo>
                      <a:pt x="278" y="282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6" y="247"/>
                    </a:lnTo>
                    <a:lnTo>
                      <a:pt x="273" y="238"/>
                    </a:lnTo>
                    <a:lnTo>
                      <a:pt x="270" y="230"/>
                    </a:lnTo>
                    <a:lnTo>
                      <a:pt x="265" y="224"/>
                    </a:lnTo>
                    <a:lnTo>
                      <a:pt x="257" y="219"/>
                    </a:lnTo>
                    <a:lnTo>
                      <a:pt x="249" y="216"/>
                    </a:lnTo>
                    <a:lnTo>
                      <a:pt x="238" y="212"/>
                    </a:lnTo>
                    <a:lnTo>
                      <a:pt x="227" y="212"/>
                    </a:lnTo>
                    <a:lnTo>
                      <a:pt x="227" y="212"/>
                    </a:lnTo>
                    <a:lnTo>
                      <a:pt x="214" y="212"/>
                    </a:lnTo>
                    <a:lnTo>
                      <a:pt x="203" y="212"/>
                    </a:lnTo>
                    <a:lnTo>
                      <a:pt x="197" y="211"/>
                    </a:lnTo>
                    <a:lnTo>
                      <a:pt x="192" y="208"/>
                    </a:lnTo>
                    <a:lnTo>
                      <a:pt x="189" y="203"/>
                    </a:lnTo>
                    <a:lnTo>
                      <a:pt x="185" y="195"/>
                    </a:lnTo>
                    <a:lnTo>
                      <a:pt x="185" y="195"/>
                    </a:lnTo>
                    <a:lnTo>
                      <a:pt x="184" y="192"/>
                    </a:lnTo>
                    <a:lnTo>
                      <a:pt x="179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54" y="187"/>
                    </a:lnTo>
                    <a:lnTo>
                      <a:pt x="146" y="185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7" y="173"/>
                    </a:lnTo>
                    <a:lnTo>
                      <a:pt x="122" y="166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2" y="152"/>
                    </a:lnTo>
                    <a:lnTo>
                      <a:pt x="108" y="147"/>
                    </a:lnTo>
                    <a:lnTo>
                      <a:pt x="103" y="143"/>
                    </a:lnTo>
                    <a:lnTo>
                      <a:pt x="97" y="138"/>
                    </a:lnTo>
                    <a:lnTo>
                      <a:pt x="90" y="135"/>
                    </a:lnTo>
                    <a:lnTo>
                      <a:pt x="84" y="131"/>
                    </a:lnTo>
                    <a:lnTo>
                      <a:pt x="68" y="130"/>
                    </a:lnTo>
                    <a:lnTo>
                      <a:pt x="68" y="130"/>
                    </a:lnTo>
                    <a:lnTo>
                      <a:pt x="50" y="128"/>
                    </a:lnTo>
                    <a:lnTo>
                      <a:pt x="36" y="124"/>
                    </a:lnTo>
                    <a:lnTo>
                      <a:pt x="25" y="117"/>
                    </a:lnTo>
                    <a:lnTo>
                      <a:pt x="14" y="108"/>
                    </a:lnTo>
                    <a:lnTo>
                      <a:pt x="8" y="98"/>
                    </a:lnTo>
                    <a:lnTo>
                      <a:pt x="3" y="85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55" y="23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6" y="1"/>
                    </a:lnTo>
                    <a:lnTo>
                      <a:pt x="112" y="0"/>
                    </a:lnTo>
                    <a:lnTo>
                      <a:pt x="116" y="1"/>
                    </a:lnTo>
                    <a:lnTo>
                      <a:pt x="117" y="3"/>
                    </a:lnTo>
                    <a:lnTo>
                      <a:pt x="119" y="8"/>
                    </a:lnTo>
                    <a:lnTo>
                      <a:pt x="120" y="14"/>
                    </a:lnTo>
                    <a:lnTo>
                      <a:pt x="120" y="14"/>
                    </a:lnTo>
                    <a:lnTo>
                      <a:pt x="120" y="19"/>
                    </a:lnTo>
                    <a:lnTo>
                      <a:pt x="122" y="23"/>
                    </a:lnTo>
                    <a:lnTo>
                      <a:pt x="125" y="28"/>
                    </a:lnTo>
                    <a:lnTo>
                      <a:pt x="128" y="31"/>
                    </a:lnTo>
                    <a:lnTo>
                      <a:pt x="133" y="33"/>
                    </a:lnTo>
                    <a:lnTo>
                      <a:pt x="138" y="35"/>
                    </a:lnTo>
                    <a:lnTo>
                      <a:pt x="149" y="35"/>
                    </a:lnTo>
                    <a:lnTo>
                      <a:pt x="149" y="35"/>
                    </a:lnTo>
                    <a:lnTo>
                      <a:pt x="165" y="35"/>
                    </a:lnTo>
                    <a:lnTo>
                      <a:pt x="181" y="35"/>
                    </a:lnTo>
                    <a:lnTo>
                      <a:pt x="195" y="38"/>
                    </a:lnTo>
                    <a:lnTo>
                      <a:pt x="203" y="41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7" y="47"/>
                    </a:lnTo>
                    <a:lnTo>
                      <a:pt x="224" y="47"/>
                    </a:lnTo>
                    <a:lnTo>
                      <a:pt x="232" y="47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63" y="36"/>
                    </a:lnTo>
                    <a:lnTo>
                      <a:pt x="276" y="30"/>
                    </a:lnTo>
                    <a:lnTo>
                      <a:pt x="287" y="22"/>
                    </a:lnTo>
                    <a:lnTo>
                      <a:pt x="287" y="22"/>
                    </a:lnTo>
                    <a:lnTo>
                      <a:pt x="294" y="17"/>
                    </a:lnTo>
                    <a:lnTo>
                      <a:pt x="301" y="12"/>
                    </a:lnTo>
                    <a:lnTo>
                      <a:pt x="319" y="6"/>
                    </a:lnTo>
                    <a:lnTo>
                      <a:pt x="335" y="3"/>
                    </a:lnTo>
                    <a:lnTo>
                      <a:pt x="352" y="1"/>
                    </a:lnTo>
                    <a:lnTo>
                      <a:pt x="386" y="1"/>
                    </a:lnTo>
                    <a:lnTo>
                      <a:pt x="403" y="1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4" y="1"/>
                    </a:lnTo>
                    <a:lnTo>
                      <a:pt x="424" y="1"/>
                    </a:lnTo>
                    <a:lnTo>
                      <a:pt x="427" y="9"/>
                    </a:lnTo>
                    <a:lnTo>
                      <a:pt x="432" y="16"/>
                    </a:lnTo>
                    <a:lnTo>
                      <a:pt x="436" y="20"/>
                    </a:lnTo>
                    <a:lnTo>
                      <a:pt x="441" y="25"/>
                    </a:lnTo>
                    <a:lnTo>
                      <a:pt x="454" y="30"/>
                    </a:lnTo>
                    <a:lnTo>
                      <a:pt x="467" y="35"/>
                    </a:lnTo>
                    <a:lnTo>
                      <a:pt x="494" y="39"/>
                    </a:lnTo>
                    <a:lnTo>
                      <a:pt x="508" y="43"/>
                    </a:lnTo>
                    <a:lnTo>
                      <a:pt x="519" y="47"/>
                    </a:lnTo>
                    <a:lnTo>
                      <a:pt x="519" y="47"/>
                    </a:lnTo>
                    <a:lnTo>
                      <a:pt x="533" y="57"/>
                    </a:lnTo>
                    <a:lnTo>
                      <a:pt x="538" y="62"/>
                    </a:lnTo>
                    <a:lnTo>
                      <a:pt x="540" y="66"/>
                    </a:lnTo>
                    <a:lnTo>
                      <a:pt x="540" y="71"/>
                    </a:lnTo>
                    <a:lnTo>
                      <a:pt x="538" y="76"/>
                    </a:lnTo>
                    <a:lnTo>
                      <a:pt x="535" y="84"/>
                    </a:lnTo>
                    <a:lnTo>
                      <a:pt x="530" y="90"/>
                    </a:lnTo>
                    <a:lnTo>
                      <a:pt x="530" y="90"/>
                    </a:lnTo>
                    <a:lnTo>
                      <a:pt x="524" y="98"/>
                    </a:lnTo>
                    <a:lnTo>
                      <a:pt x="517" y="104"/>
                    </a:lnTo>
                    <a:lnTo>
                      <a:pt x="514" y="109"/>
                    </a:lnTo>
                    <a:lnTo>
                      <a:pt x="514" y="114"/>
                    </a:lnTo>
                    <a:lnTo>
                      <a:pt x="514" y="119"/>
                    </a:lnTo>
                    <a:lnTo>
                      <a:pt x="516" y="125"/>
                    </a:lnTo>
                    <a:lnTo>
                      <a:pt x="516" y="125"/>
                    </a:lnTo>
                    <a:lnTo>
                      <a:pt x="524" y="136"/>
                    </a:lnTo>
                    <a:lnTo>
                      <a:pt x="529" y="141"/>
                    </a:lnTo>
                    <a:lnTo>
                      <a:pt x="532" y="144"/>
                    </a:lnTo>
                    <a:lnTo>
                      <a:pt x="538" y="146"/>
                    </a:lnTo>
                    <a:lnTo>
                      <a:pt x="543" y="147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67" y="147"/>
                    </a:lnTo>
                    <a:lnTo>
                      <a:pt x="578" y="149"/>
                    </a:lnTo>
                    <a:lnTo>
                      <a:pt x="589" y="152"/>
                    </a:lnTo>
                    <a:lnTo>
                      <a:pt x="599" y="157"/>
                    </a:lnTo>
                    <a:lnTo>
                      <a:pt x="599" y="157"/>
                    </a:lnTo>
                    <a:lnTo>
                      <a:pt x="605" y="162"/>
                    </a:lnTo>
                    <a:lnTo>
                      <a:pt x="610" y="166"/>
                    </a:lnTo>
                    <a:lnTo>
                      <a:pt x="613" y="170"/>
                    </a:lnTo>
                    <a:lnTo>
                      <a:pt x="613" y="173"/>
                    </a:lnTo>
                    <a:lnTo>
                      <a:pt x="613" y="178"/>
                    </a:lnTo>
                    <a:lnTo>
                      <a:pt x="611" y="182"/>
                    </a:lnTo>
                    <a:lnTo>
                      <a:pt x="611" y="182"/>
                    </a:lnTo>
                    <a:lnTo>
                      <a:pt x="610" y="187"/>
                    </a:lnTo>
                    <a:lnTo>
                      <a:pt x="608" y="192"/>
                    </a:lnTo>
                    <a:lnTo>
                      <a:pt x="610" y="195"/>
                    </a:lnTo>
                    <a:lnTo>
                      <a:pt x="614" y="198"/>
                    </a:lnTo>
                    <a:lnTo>
                      <a:pt x="614" y="198"/>
                    </a:lnTo>
                    <a:lnTo>
                      <a:pt x="622" y="201"/>
                    </a:lnTo>
                    <a:lnTo>
                      <a:pt x="630" y="206"/>
                    </a:lnTo>
                    <a:lnTo>
                      <a:pt x="635" y="211"/>
                    </a:lnTo>
                    <a:lnTo>
                      <a:pt x="635" y="214"/>
                    </a:lnTo>
                    <a:lnTo>
                      <a:pt x="635" y="219"/>
                    </a:lnTo>
                    <a:lnTo>
                      <a:pt x="635" y="219"/>
                    </a:lnTo>
                    <a:lnTo>
                      <a:pt x="629" y="230"/>
                    </a:lnTo>
                    <a:lnTo>
                      <a:pt x="621" y="239"/>
                    </a:lnTo>
                    <a:lnTo>
                      <a:pt x="605" y="260"/>
                    </a:lnTo>
                    <a:lnTo>
                      <a:pt x="605" y="260"/>
                    </a:lnTo>
                    <a:lnTo>
                      <a:pt x="603" y="262"/>
                    </a:lnTo>
                    <a:lnTo>
                      <a:pt x="600" y="262"/>
                    </a:lnTo>
                    <a:lnTo>
                      <a:pt x="597" y="260"/>
                    </a:lnTo>
                    <a:lnTo>
                      <a:pt x="591" y="259"/>
                    </a:lnTo>
                    <a:lnTo>
                      <a:pt x="586" y="257"/>
                    </a:lnTo>
                    <a:lnTo>
                      <a:pt x="586" y="2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4" name="Freeform 16">
                <a:extLst>
                  <a:ext uri="{FF2B5EF4-FFF2-40B4-BE49-F238E27FC236}">
                    <a16:creationId xmlns:a16="http://schemas.microsoft.com/office/drawing/2014/main" id="{8A16AC57-4F27-C5FB-A87D-DA3217DA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81"/>
                <a:ext cx="153" cy="267"/>
              </a:xfrm>
              <a:custGeom>
                <a:avLst/>
                <a:gdLst>
                  <a:gd name="T0" fmla="*/ 16 w 305"/>
                  <a:gd name="T1" fmla="*/ 77 h 534"/>
                  <a:gd name="T2" fmla="*/ 54 w 305"/>
                  <a:gd name="T3" fmla="*/ 88 h 534"/>
                  <a:gd name="T4" fmla="*/ 91 w 305"/>
                  <a:gd name="T5" fmla="*/ 73 h 534"/>
                  <a:gd name="T6" fmla="*/ 132 w 305"/>
                  <a:gd name="T7" fmla="*/ 42 h 534"/>
                  <a:gd name="T8" fmla="*/ 169 w 305"/>
                  <a:gd name="T9" fmla="*/ 12 h 534"/>
                  <a:gd name="T10" fmla="*/ 191 w 305"/>
                  <a:gd name="T11" fmla="*/ 0 h 534"/>
                  <a:gd name="T12" fmla="*/ 218 w 305"/>
                  <a:gd name="T13" fmla="*/ 5 h 534"/>
                  <a:gd name="T14" fmla="*/ 245 w 305"/>
                  <a:gd name="T15" fmla="*/ 27 h 534"/>
                  <a:gd name="T16" fmla="*/ 283 w 305"/>
                  <a:gd name="T17" fmla="*/ 81 h 534"/>
                  <a:gd name="T18" fmla="*/ 301 w 305"/>
                  <a:gd name="T19" fmla="*/ 143 h 534"/>
                  <a:gd name="T20" fmla="*/ 305 w 305"/>
                  <a:gd name="T21" fmla="*/ 175 h 534"/>
                  <a:gd name="T22" fmla="*/ 304 w 305"/>
                  <a:gd name="T23" fmla="*/ 181 h 534"/>
                  <a:gd name="T24" fmla="*/ 283 w 305"/>
                  <a:gd name="T25" fmla="*/ 220 h 534"/>
                  <a:gd name="T26" fmla="*/ 286 w 305"/>
                  <a:gd name="T27" fmla="*/ 259 h 534"/>
                  <a:gd name="T28" fmla="*/ 291 w 305"/>
                  <a:gd name="T29" fmla="*/ 305 h 534"/>
                  <a:gd name="T30" fmla="*/ 280 w 305"/>
                  <a:gd name="T31" fmla="*/ 399 h 534"/>
                  <a:gd name="T32" fmla="*/ 277 w 305"/>
                  <a:gd name="T33" fmla="*/ 436 h 534"/>
                  <a:gd name="T34" fmla="*/ 267 w 305"/>
                  <a:gd name="T35" fmla="*/ 467 h 534"/>
                  <a:gd name="T36" fmla="*/ 240 w 305"/>
                  <a:gd name="T37" fmla="*/ 475 h 534"/>
                  <a:gd name="T38" fmla="*/ 213 w 305"/>
                  <a:gd name="T39" fmla="*/ 471 h 534"/>
                  <a:gd name="T40" fmla="*/ 177 w 305"/>
                  <a:gd name="T41" fmla="*/ 466 h 534"/>
                  <a:gd name="T42" fmla="*/ 159 w 305"/>
                  <a:gd name="T43" fmla="*/ 499 h 534"/>
                  <a:gd name="T44" fmla="*/ 145 w 305"/>
                  <a:gd name="T45" fmla="*/ 521 h 534"/>
                  <a:gd name="T46" fmla="*/ 110 w 305"/>
                  <a:gd name="T47" fmla="*/ 534 h 534"/>
                  <a:gd name="T48" fmla="*/ 73 w 305"/>
                  <a:gd name="T49" fmla="*/ 518 h 534"/>
                  <a:gd name="T50" fmla="*/ 62 w 305"/>
                  <a:gd name="T51" fmla="*/ 512 h 534"/>
                  <a:gd name="T52" fmla="*/ 42 w 305"/>
                  <a:gd name="T53" fmla="*/ 513 h 534"/>
                  <a:gd name="T54" fmla="*/ 34 w 305"/>
                  <a:gd name="T55" fmla="*/ 505 h 534"/>
                  <a:gd name="T56" fmla="*/ 34 w 305"/>
                  <a:gd name="T57" fmla="*/ 491 h 534"/>
                  <a:gd name="T58" fmla="*/ 45 w 305"/>
                  <a:gd name="T59" fmla="*/ 480 h 534"/>
                  <a:gd name="T60" fmla="*/ 45 w 305"/>
                  <a:gd name="T61" fmla="*/ 467 h 534"/>
                  <a:gd name="T62" fmla="*/ 40 w 305"/>
                  <a:gd name="T63" fmla="*/ 421 h 534"/>
                  <a:gd name="T64" fmla="*/ 45 w 305"/>
                  <a:gd name="T65" fmla="*/ 359 h 534"/>
                  <a:gd name="T66" fmla="*/ 43 w 305"/>
                  <a:gd name="T67" fmla="*/ 340 h 534"/>
                  <a:gd name="T68" fmla="*/ 53 w 305"/>
                  <a:gd name="T69" fmla="*/ 331 h 534"/>
                  <a:gd name="T70" fmla="*/ 61 w 305"/>
                  <a:gd name="T71" fmla="*/ 337 h 534"/>
                  <a:gd name="T72" fmla="*/ 67 w 305"/>
                  <a:gd name="T73" fmla="*/ 336 h 534"/>
                  <a:gd name="T74" fmla="*/ 69 w 305"/>
                  <a:gd name="T75" fmla="*/ 324 h 534"/>
                  <a:gd name="T76" fmla="*/ 64 w 305"/>
                  <a:gd name="T77" fmla="*/ 312 h 534"/>
                  <a:gd name="T78" fmla="*/ 53 w 305"/>
                  <a:gd name="T79" fmla="*/ 307 h 534"/>
                  <a:gd name="T80" fmla="*/ 43 w 305"/>
                  <a:gd name="T81" fmla="*/ 293 h 534"/>
                  <a:gd name="T82" fmla="*/ 45 w 305"/>
                  <a:gd name="T83" fmla="*/ 270 h 534"/>
                  <a:gd name="T84" fmla="*/ 53 w 305"/>
                  <a:gd name="T85" fmla="*/ 242 h 534"/>
                  <a:gd name="T86" fmla="*/ 43 w 305"/>
                  <a:gd name="T87" fmla="*/ 204 h 534"/>
                  <a:gd name="T88" fmla="*/ 24 w 305"/>
                  <a:gd name="T89" fmla="*/ 169 h 534"/>
                  <a:gd name="T90" fmla="*/ 5 w 305"/>
                  <a:gd name="T91" fmla="*/ 134 h 534"/>
                  <a:gd name="T92" fmla="*/ 0 w 305"/>
                  <a:gd name="T93" fmla="*/ 96 h 534"/>
                  <a:gd name="T94" fmla="*/ 2 w 305"/>
                  <a:gd name="T95" fmla="*/ 6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5" h="534">
                    <a:moveTo>
                      <a:pt x="2" y="66"/>
                    </a:moveTo>
                    <a:lnTo>
                      <a:pt x="2" y="66"/>
                    </a:lnTo>
                    <a:lnTo>
                      <a:pt x="16" y="77"/>
                    </a:lnTo>
                    <a:lnTo>
                      <a:pt x="29" y="83"/>
                    </a:lnTo>
                    <a:lnTo>
                      <a:pt x="42" y="86"/>
                    </a:lnTo>
                    <a:lnTo>
                      <a:pt x="54" y="88"/>
                    </a:lnTo>
                    <a:lnTo>
                      <a:pt x="67" y="85"/>
                    </a:lnTo>
                    <a:lnTo>
                      <a:pt x="78" y="80"/>
                    </a:lnTo>
                    <a:lnTo>
                      <a:pt x="91" y="73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32" y="42"/>
                    </a:lnTo>
                    <a:lnTo>
                      <a:pt x="161" y="18"/>
                    </a:lnTo>
                    <a:lnTo>
                      <a:pt x="161" y="18"/>
                    </a:lnTo>
                    <a:lnTo>
                      <a:pt x="169" y="12"/>
                    </a:lnTo>
                    <a:lnTo>
                      <a:pt x="177" y="7"/>
                    </a:lnTo>
                    <a:lnTo>
                      <a:pt x="185" y="2"/>
                    </a:lnTo>
                    <a:lnTo>
                      <a:pt x="191" y="0"/>
                    </a:lnTo>
                    <a:lnTo>
                      <a:pt x="199" y="0"/>
                    </a:lnTo>
                    <a:lnTo>
                      <a:pt x="208" y="2"/>
                    </a:lnTo>
                    <a:lnTo>
                      <a:pt x="218" y="5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45" y="27"/>
                    </a:lnTo>
                    <a:lnTo>
                      <a:pt x="261" y="45"/>
                    </a:lnTo>
                    <a:lnTo>
                      <a:pt x="274" y="62"/>
                    </a:lnTo>
                    <a:lnTo>
                      <a:pt x="283" y="81"/>
                    </a:lnTo>
                    <a:lnTo>
                      <a:pt x="291" y="100"/>
                    </a:lnTo>
                    <a:lnTo>
                      <a:pt x="297" y="121"/>
                    </a:lnTo>
                    <a:lnTo>
                      <a:pt x="301" y="143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5" y="175"/>
                    </a:lnTo>
                    <a:lnTo>
                      <a:pt x="304" y="178"/>
                    </a:lnTo>
                    <a:lnTo>
                      <a:pt x="304" y="181"/>
                    </a:lnTo>
                    <a:lnTo>
                      <a:pt x="304" y="181"/>
                    </a:lnTo>
                    <a:lnTo>
                      <a:pt x="293" y="194"/>
                    </a:lnTo>
                    <a:lnTo>
                      <a:pt x="286" y="205"/>
                    </a:lnTo>
                    <a:lnTo>
                      <a:pt x="283" y="220"/>
                    </a:lnTo>
                    <a:lnTo>
                      <a:pt x="283" y="232"/>
                    </a:lnTo>
                    <a:lnTo>
                      <a:pt x="285" y="245"/>
                    </a:lnTo>
                    <a:lnTo>
                      <a:pt x="286" y="259"/>
                    </a:lnTo>
                    <a:lnTo>
                      <a:pt x="291" y="286"/>
                    </a:lnTo>
                    <a:lnTo>
                      <a:pt x="291" y="286"/>
                    </a:lnTo>
                    <a:lnTo>
                      <a:pt x="291" y="305"/>
                    </a:lnTo>
                    <a:lnTo>
                      <a:pt x="291" y="324"/>
                    </a:lnTo>
                    <a:lnTo>
                      <a:pt x="286" y="361"/>
                    </a:lnTo>
                    <a:lnTo>
                      <a:pt x="280" y="399"/>
                    </a:lnTo>
                    <a:lnTo>
                      <a:pt x="278" y="418"/>
                    </a:lnTo>
                    <a:lnTo>
                      <a:pt x="277" y="436"/>
                    </a:lnTo>
                    <a:lnTo>
                      <a:pt x="277" y="436"/>
                    </a:lnTo>
                    <a:lnTo>
                      <a:pt x="275" y="448"/>
                    </a:lnTo>
                    <a:lnTo>
                      <a:pt x="272" y="459"/>
                    </a:lnTo>
                    <a:lnTo>
                      <a:pt x="267" y="467"/>
                    </a:lnTo>
                    <a:lnTo>
                      <a:pt x="259" y="472"/>
                    </a:lnTo>
                    <a:lnTo>
                      <a:pt x="250" y="475"/>
                    </a:lnTo>
                    <a:lnTo>
                      <a:pt x="240" y="475"/>
                    </a:lnTo>
                    <a:lnTo>
                      <a:pt x="228" y="474"/>
                    </a:lnTo>
                    <a:lnTo>
                      <a:pt x="213" y="471"/>
                    </a:lnTo>
                    <a:lnTo>
                      <a:pt x="213" y="471"/>
                    </a:lnTo>
                    <a:lnTo>
                      <a:pt x="189" y="464"/>
                    </a:lnTo>
                    <a:lnTo>
                      <a:pt x="181" y="464"/>
                    </a:lnTo>
                    <a:lnTo>
                      <a:pt x="177" y="466"/>
                    </a:lnTo>
                    <a:lnTo>
                      <a:pt x="172" y="469"/>
                    </a:lnTo>
                    <a:lnTo>
                      <a:pt x="167" y="475"/>
                    </a:lnTo>
                    <a:lnTo>
                      <a:pt x="159" y="499"/>
                    </a:lnTo>
                    <a:lnTo>
                      <a:pt x="159" y="499"/>
                    </a:lnTo>
                    <a:lnTo>
                      <a:pt x="153" y="512"/>
                    </a:lnTo>
                    <a:lnTo>
                      <a:pt x="145" y="521"/>
                    </a:lnTo>
                    <a:lnTo>
                      <a:pt x="134" y="529"/>
                    </a:lnTo>
                    <a:lnTo>
                      <a:pt x="123" y="532"/>
                    </a:lnTo>
                    <a:lnTo>
                      <a:pt x="110" y="534"/>
                    </a:lnTo>
                    <a:lnTo>
                      <a:pt x="97" y="532"/>
                    </a:lnTo>
                    <a:lnTo>
                      <a:pt x="86" y="528"/>
                    </a:lnTo>
                    <a:lnTo>
                      <a:pt x="73" y="518"/>
                    </a:lnTo>
                    <a:lnTo>
                      <a:pt x="73" y="518"/>
                    </a:lnTo>
                    <a:lnTo>
                      <a:pt x="69" y="513"/>
                    </a:lnTo>
                    <a:lnTo>
                      <a:pt x="62" y="512"/>
                    </a:lnTo>
                    <a:lnTo>
                      <a:pt x="51" y="513"/>
                    </a:lnTo>
                    <a:lnTo>
                      <a:pt x="46" y="513"/>
                    </a:lnTo>
                    <a:lnTo>
                      <a:pt x="42" y="513"/>
                    </a:lnTo>
                    <a:lnTo>
                      <a:pt x="37" y="510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1" y="499"/>
                    </a:lnTo>
                    <a:lnTo>
                      <a:pt x="32" y="494"/>
                    </a:lnTo>
                    <a:lnTo>
                      <a:pt x="34" y="491"/>
                    </a:lnTo>
                    <a:lnTo>
                      <a:pt x="39" y="488"/>
                    </a:lnTo>
                    <a:lnTo>
                      <a:pt x="42" y="483"/>
                    </a:lnTo>
                    <a:lnTo>
                      <a:pt x="45" y="480"/>
                    </a:lnTo>
                    <a:lnTo>
                      <a:pt x="46" y="474"/>
                    </a:lnTo>
                    <a:lnTo>
                      <a:pt x="45" y="467"/>
                    </a:lnTo>
                    <a:lnTo>
                      <a:pt x="45" y="467"/>
                    </a:lnTo>
                    <a:lnTo>
                      <a:pt x="42" y="453"/>
                    </a:lnTo>
                    <a:lnTo>
                      <a:pt x="40" y="437"/>
                    </a:lnTo>
                    <a:lnTo>
                      <a:pt x="40" y="421"/>
                    </a:lnTo>
                    <a:lnTo>
                      <a:pt x="40" y="407"/>
                    </a:lnTo>
                    <a:lnTo>
                      <a:pt x="43" y="375"/>
                    </a:lnTo>
                    <a:lnTo>
                      <a:pt x="45" y="359"/>
                    </a:lnTo>
                    <a:lnTo>
                      <a:pt x="43" y="343"/>
                    </a:lnTo>
                    <a:lnTo>
                      <a:pt x="43" y="343"/>
                    </a:lnTo>
                    <a:lnTo>
                      <a:pt x="43" y="340"/>
                    </a:lnTo>
                    <a:lnTo>
                      <a:pt x="45" y="336"/>
                    </a:lnTo>
                    <a:lnTo>
                      <a:pt x="46" y="332"/>
                    </a:lnTo>
                    <a:lnTo>
                      <a:pt x="53" y="331"/>
                    </a:lnTo>
                    <a:lnTo>
                      <a:pt x="53" y="331"/>
                    </a:lnTo>
                    <a:lnTo>
                      <a:pt x="58" y="334"/>
                    </a:lnTo>
                    <a:lnTo>
                      <a:pt x="61" y="337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7" y="336"/>
                    </a:lnTo>
                    <a:lnTo>
                      <a:pt x="69" y="331"/>
                    </a:lnTo>
                    <a:lnTo>
                      <a:pt x="69" y="331"/>
                    </a:lnTo>
                    <a:lnTo>
                      <a:pt x="69" y="324"/>
                    </a:lnTo>
                    <a:lnTo>
                      <a:pt x="69" y="318"/>
                    </a:lnTo>
                    <a:lnTo>
                      <a:pt x="66" y="313"/>
                    </a:lnTo>
                    <a:lnTo>
                      <a:pt x="64" y="312"/>
                    </a:lnTo>
                    <a:lnTo>
                      <a:pt x="61" y="310"/>
                    </a:lnTo>
                    <a:lnTo>
                      <a:pt x="61" y="310"/>
                    </a:lnTo>
                    <a:lnTo>
                      <a:pt x="53" y="307"/>
                    </a:lnTo>
                    <a:lnTo>
                      <a:pt x="48" y="302"/>
                    </a:lnTo>
                    <a:lnTo>
                      <a:pt x="45" y="297"/>
                    </a:lnTo>
                    <a:lnTo>
                      <a:pt x="43" y="293"/>
                    </a:lnTo>
                    <a:lnTo>
                      <a:pt x="42" y="288"/>
                    </a:lnTo>
                    <a:lnTo>
                      <a:pt x="42" y="282"/>
                    </a:lnTo>
                    <a:lnTo>
                      <a:pt x="45" y="270"/>
                    </a:lnTo>
                    <a:lnTo>
                      <a:pt x="45" y="270"/>
                    </a:lnTo>
                    <a:lnTo>
                      <a:pt x="51" y="256"/>
                    </a:lnTo>
                    <a:lnTo>
                      <a:pt x="53" y="242"/>
                    </a:lnTo>
                    <a:lnTo>
                      <a:pt x="51" y="228"/>
                    </a:lnTo>
                    <a:lnTo>
                      <a:pt x="48" y="215"/>
                    </a:lnTo>
                    <a:lnTo>
                      <a:pt x="43" y="204"/>
                    </a:lnTo>
                    <a:lnTo>
                      <a:pt x="37" y="191"/>
                    </a:lnTo>
                    <a:lnTo>
                      <a:pt x="24" y="169"/>
                    </a:lnTo>
                    <a:lnTo>
                      <a:pt x="24" y="169"/>
                    </a:lnTo>
                    <a:lnTo>
                      <a:pt x="16" y="158"/>
                    </a:lnTo>
                    <a:lnTo>
                      <a:pt x="10" y="145"/>
                    </a:lnTo>
                    <a:lnTo>
                      <a:pt x="5" y="134"/>
                    </a:lnTo>
                    <a:lnTo>
                      <a:pt x="2" y="121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1"/>
                    </a:lnTo>
                    <a:lnTo>
                      <a:pt x="2" y="66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5" name="Freeform 17">
                <a:extLst>
                  <a:ext uri="{FF2B5EF4-FFF2-40B4-BE49-F238E27FC236}">
                    <a16:creationId xmlns:a16="http://schemas.microsoft.com/office/drawing/2014/main" id="{05113FF1-1820-FB6E-BB60-D6D716CD2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014"/>
                <a:ext cx="282" cy="141"/>
              </a:xfrm>
              <a:custGeom>
                <a:avLst/>
                <a:gdLst>
                  <a:gd name="T0" fmla="*/ 535 w 564"/>
                  <a:gd name="T1" fmla="*/ 137 h 283"/>
                  <a:gd name="T2" fmla="*/ 558 w 564"/>
                  <a:gd name="T3" fmla="*/ 159 h 283"/>
                  <a:gd name="T4" fmla="*/ 562 w 564"/>
                  <a:gd name="T5" fmla="*/ 196 h 283"/>
                  <a:gd name="T6" fmla="*/ 540 w 564"/>
                  <a:gd name="T7" fmla="*/ 219 h 283"/>
                  <a:gd name="T8" fmla="*/ 496 w 564"/>
                  <a:gd name="T9" fmla="*/ 250 h 283"/>
                  <a:gd name="T10" fmla="*/ 459 w 564"/>
                  <a:gd name="T11" fmla="*/ 280 h 283"/>
                  <a:gd name="T12" fmla="*/ 442 w 564"/>
                  <a:gd name="T13" fmla="*/ 280 h 283"/>
                  <a:gd name="T14" fmla="*/ 431 w 564"/>
                  <a:gd name="T15" fmla="*/ 261 h 283"/>
                  <a:gd name="T16" fmla="*/ 405 w 564"/>
                  <a:gd name="T17" fmla="*/ 254 h 283"/>
                  <a:gd name="T18" fmla="*/ 369 w 564"/>
                  <a:gd name="T19" fmla="*/ 256 h 283"/>
                  <a:gd name="T20" fmla="*/ 340 w 564"/>
                  <a:gd name="T21" fmla="*/ 232 h 283"/>
                  <a:gd name="T22" fmla="*/ 313 w 564"/>
                  <a:gd name="T23" fmla="*/ 194 h 283"/>
                  <a:gd name="T24" fmla="*/ 288 w 564"/>
                  <a:gd name="T25" fmla="*/ 188 h 283"/>
                  <a:gd name="T26" fmla="*/ 261 w 564"/>
                  <a:gd name="T27" fmla="*/ 196 h 283"/>
                  <a:gd name="T28" fmla="*/ 246 w 564"/>
                  <a:gd name="T29" fmla="*/ 226 h 283"/>
                  <a:gd name="T30" fmla="*/ 240 w 564"/>
                  <a:gd name="T31" fmla="*/ 240 h 283"/>
                  <a:gd name="T32" fmla="*/ 205 w 564"/>
                  <a:gd name="T33" fmla="*/ 243 h 283"/>
                  <a:gd name="T34" fmla="*/ 159 w 564"/>
                  <a:gd name="T35" fmla="*/ 226 h 283"/>
                  <a:gd name="T36" fmla="*/ 129 w 564"/>
                  <a:gd name="T37" fmla="*/ 191 h 283"/>
                  <a:gd name="T38" fmla="*/ 149 w 564"/>
                  <a:gd name="T39" fmla="*/ 184 h 283"/>
                  <a:gd name="T40" fmla="*/ 196 w 564"/>
                  <a:gd name="T41" fmla="*/ 151 h 283"/>
                  <a:gd name="T42" fmla="*/ 238 w 564"/>
                  <a:gd name="T43" fmla="*/ 96 h 283"/>
                  <a:gd name="T44" fmla="*/ 291 w 564"/>
                  <a:gd name="T45" fmla="*/ 53 h 283"/>
                  <a:gd name="T46" fmla="*/ 310 w 564"/>
                  <a:gd name="T47" fmla="*/ 38 h 283"/>
                  <a:gd name="T48" fmla="*/ 261 w 564"/>
                  <a:gd name="T49" fmla="*/ 45 h 283"/>
                  <a:gd name="T50" fmla="*/ 211 w 564"/>
                  <a:gd name="T51" fmla="*/ 80 h 283"/>
                  <a:gd name="T52" fmla="*/ 191 w 564"/>
                  <a:gd name="T53" fmla="*/ 113 h 283"/>
                  <a:gd name="T54" fmla="*/ 165 w 564"/>
                  <a:gd name="T55" fmla="*/ 123 h 283"/>
                  <a:gd name="T56" fmla="*/ 148 w 564"/>
                  <a:gd name="T57" fmla="*/ 123 h 283"/>
                  <a:gd name="T58" fmla="*/ 140 w 564"/>
                  <a:gd name="T59" fmla="*/ 130 h 283"/>
                  <a:gd name="T60" fmla="*/ 130 w 564"/>
                  <a:gd name="T61" fmla="*/ 157 h 283"/>
                  <a:gd name="T62" fmla="*/ 99 w 564"/>
                  <a:gd name="T63" fmla="*/ 165 h 283"/>
                  <a:gd name="T64" fmla="*/ 70 w 564"/>
                  <a:gd name="T65" fmla="*/ 159 h 283"/>
                  <a:gd name="T66" fmla="*/ 18 w 564"/>
                  <a:gd name="T67" fmla="*/ 156 h 283"/>
                  <a:gd name="T68" fmla="*/ 0 w 564"/>
                  <a:gd name="T69" fmla="*/ 143 h 283"/>
                  <a:gd name="T70" fmla="*/ 10 w 564"/>
                  <a:gd name="T71" fmla="*/ 127 h 283"/>
                  <a:gd name="T72" fmla="*/ 33 w 564"/>
                  <a:gd name="T73" fmla="*/ 115 h 283"/>
                  <a:gd name="T74" fmla="*/ 60 w 564"/>
                  <a:gd name="T75" fmla="*/ 84 h 283"/>
                  <a:gd name="T76" fmla="*/ 73 w 564"/>
                  <a:gd name="T77" fmla="*/ 53 h 283"/>
                  <a:gd name="T78" fmla="*/ 111 w 564"/>
                  <a:gd name="T79" fmla="*/ 27 h 283"/>
                  <a:gd name="T80" fmla="*/ 154 w 564"/>
                  <a:gd name="T81" fmla="*/ 29 h 283"/>
                  <a:gd name="T82" fmla="*/ 180 w 564"/>
                  <a:gd name="T83" fmla="*/ 29 h 283"/>
                  <a:gd name="T84" fmla="*/ 184 w 564"/>
                  <a:gd name="T85" fmla="*/ 13 h 283"/>
                  <a:gd name="T86" fmla="*/ 192 w 564"/>
                  <a:gd name="T87" fmla="*/ 10 h 283"/>
                  <a:gd name="T88" fmla="*/ 234 w 564"/>
                  <a:gd name="T89" fmla="*/ 7 h 283"/>
                  <a:gd name="T90" fmla="*/ 281 w 564"/>
                  <a:gd name="T91" fmla="*/ 0 h 283"/>
                  <a:gd name="T92" fmla="*/ 300 w 564"/>
                  <a:gd name="T93" fmla="*/ 8 h 283"/>
                  <a:gd name="T94" fmla="*/ 358 w 564"/>
                  <a:gd name="T95" fmla="*/ 26 h 283"/>
                  <a:gd name="T96" fmla="*/ 413 w 564"/>
                  <a:gd name="T97" fmla="*/ 15 h 283"/>
                  <a:gd name="T98" fmla="*/ 458 w 564"/>
                  <a:gd name="T99" fmla="*/ 22 h 283"/>
                  <a:gd name="T100" fmla="*/ 486 w 564"/>
                  <a:gd name="T101" fmla="*/ 59 h 283"/>
                  <a:gd name="T102" fmla="*/ 508 w 564"/>
                  <a:gd name="T103" fmla="*/ 96 h 283"/>
                  <a:gd name="T104" fmla="*/ 528 w 564"/>
                  <a:gd name="T105" fmla="*/ 113 h 283"/>
                  <a:gd name="T106" fmla="*/ 523 w 564"/>
                  <a:gd name="T107" fmla="*/ 127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4" h="283">
                    <a:moveTo>
                      <a:pt x="510" y="137"/>
                    </a:moveTo>
                    <a:lnTo>
                      <a:pt x="510" y="137"/>
                    </a:lnTo>
                    <a:lnTo>
                      <a:pt x="524" y="135"/>
                    </a:lnTo>
                    <a:lnTo>
                      <a:pt x="535" y="137"/>
                    </a:lnTo>
                    <a:lnTo>
                      <a:pt x="543" y="140"/>
                    </a:lnTo>
                    <a:lnTo>
                      <a:pt x="550" y="145"/>
                    </a:lnTo>
                    <a:lnTo>
                      <a:pt x="553" y="153"/>
                    </a:lnTo>
                    <a:lnTo>
                      <a:pt x="558" y="159"/>
                    </a:lnTo>
                    <a:lnTo>
                      <a:pt x="562" y="177"/>
                    </a:lnTo>
                    <a:lnTo>
                      <a:pt x="562" y="177"/>
                    </a:lnTo>
                    <a:lnTo>
                      <a:pt x="564" y="188"/>
                    </a:lnTo>
                    <a:lnTo>
                      <a:pt x="562" y="196"/>
                    </a:lnTo>
                    <a:lnTo>
                      <a:pt x="559" y="204"/>
                    </a:lnTo>
                    <a:lnTo>
                      <a:pt x="553" y="210"/>
                    </a:lnTo>
                    <a:lnTo>
                      <a:pt x="547" y="215"/>
                    </a:lnTo>
                    <a:lnTo>
                      <a:pt x="540" y="219"/>
                    </a:lnTo>
                    <a:lnTo>
                      <a:pt x="526" y="229"/>
                    </a:lnTo>
                    <a:lnTo>
                      <a:pt x="526" y="229"/>
                    </a:lnTo>
                    <a:lnTo>
                      <a:pt x="512" y="240"/>
                    </a:lnTo>
                    <a:lnTo>
                      <a:pt x="496" y="250"/>
                    </a:lnTo>
                    <a:lnTo>
                      <a:pt x="480" y="261"/>
                    </a:lnTo>
                    <a:lnTo>
                      <a:pt x="467" y="273"/>
                    </a:lnTo>
                    <a:lnTo>
                      <a:pt x="467" y="273"/>
                    </a:lnTo>
                    <a:lnTo>
                      <a:pt x="459" y="280"/>
                    </a:lnTo>
                    <a:lnTo>
                      <a:pt x="451" y="283"/>
                    </a:lnTo>
                    <a:lnTo>
                      <a:pt x="448" y="283"/>
                    </a:lnTo>
                    <a:lnTo>
                      <a:pt x="445" y="281"/>
                    </a:lnTo>
                    <a:lnTo>
                      <a:pt x="442" y="280"/>
                    </a:lnTo>
                    <a:lnTo>
                      <a:pt x="440" y="277"/>
                    </a:lnTo>
                    <a:lnTo>
                      <a:pt x="440" y="277"/>
                    </a:lnTo>
                    <a:lnTo>
                      <a:pt x="435" y="267"/>
                    </a:lnTo>
                    <a:lnTo>
                      <a:pt x="431" y="261"/>
                    </a:lnTo>
                    <a:lnTo>
                      <a:pt x="424" y="256"/>
                    </a:lnTo>
                    <a:lnTo>
                      <a:pt x="419" y="254"/>
                    </a:lnTo>
                    <a:lnTo>
                      <a:pt x="412" y="253"/>
                    </a:lnTo>
                    <a:lnTo>
                      <a:pt x="405" y="254"/>
                    </a:lnTo>
                    <a:lnTo>
                      <a:pt x="391" y="256"/>
                    </a:lnTo>
                    <a:lnTo>
                      <a:pt x="391" y="256"/>
                    </a:lnTo>
                    <a:lnTo>
                      <a:pt x="380" y="258"/>
                    </a:lnTo>
                    <a:lnTo>
                      <a:pt x="369" y="256"/>
                    </a:lnTo>
                    <a:lnTo>
                      <a:pt x="359" y="253"/>
                    </a:lnTo>
                    <a:lnTo>
                      <a:pt x="353" y="248"/>
                    </a:lnTo>
                    <a:lnTo>
                      <a:pt x="346" y="240"/>
                    </a:lnTo>
                    <a:lnTo>
                      <a:pt x="340" y="232"/>
                    </a:lnTo>
                    <a:lnTo>
                      <a:pt x="331" y="218"/>
                    </a:lnTo>
                    <a:lnTo>
                      <a:pt x="331" y="218"/>
                    </a:lnTo>
                    <a:lnTo>
                      <a:pt x="323" y="204"/>
                    </a:lnTo>
                    <a:lnTo>
                      <a:pt x="313" y="194"/>
                    </a:lnTo>
                    <a:lnTo>
                      <a:pt x="307" y="191"/>
                    </a:lnTo>
                    <a:lnTo>
                      <a:pt x="302" y="188"/>
                    </a:lnTo>
                    <a:lnTo>
                      <a:pt x="296" y="188"/>
                    </a:lnTo>
                    <a:lnTo>
                      <a:pt x="288" y="188"/>
                    </a:lnTo>
                    <a:lnTo>
                      <a:pt x="288" y="188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61" y="196"/>
                    </a:lnTo>
                    <a:lnTo>
                      <a:pt x="254" y="200"/>
                    </a:lnTo>
                    <a:lnTo>
                      <a:pt x="250" y="207"/>
                    </a:lnTo>
                    <a:lnTo>
                      <a:pt x="246" y="215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5" y="234"/>
                    </a:lnTo>
                    <a:lnTo>
                      <a:pt x="243" y="237"/>
                    </a:lnTo>
                    <a:lnTo>
                      <a:pt x="240" y="240"/>
                    </a:lnTo>
                    <a:lnTo>
                      <a:pt x="232" y="243"/>
                    </a:lnTo>
                    <a:lnTo>
                      <a:pt x="221" y="245"/>
                    </a:lnTo>
                    <a:lnTo>
                      <a:pt x="221" y="245"/>
                    </a:lnTo>
                    <a:lnTo>
                      <a:pt x="205" y="243"/>
                    </a:lnTo>
                    <a:lnTo>
                      <a:pt x="191" y="242"/>
                    </a:lnTo>
                    <a:lnTo>
                      <a:pt x="180" y="238"/>
                    </a:lnTo>
                    <a:lnTo>
                      <a:pt x="169" y="234"/>
                    </a:lnTo>
                    <a:lnTo>
                      <a:pt x="159" y="226"/>
                    </a:lnTo>
                    <a:lnTo>
                      <a:pt x="148" y="218"/>
                    </a:lnTo>
                    <a:lnTo>
                      <a:pt x="122" y="196"/>
                    </a:lnTo>
                    <a:lnTo>
                      <a:pt x="122" y="196"/>
                    </a:lnTo>
                    <a:lnTo>
                      <a:pt x="129" y="191"/>
                    </a:lnTo>
                    <a:lnTo>
                      <a:pt x="132" y="189"/>
                    </a:lnTo>
                    <a:lnTo>
                      <a:pt x="135" y="188"/>
                    </a:lnTo>
                    <a:lnTo>
                      <a:pt x="135" y="188"/>
                    </a:lnTo>
                    <a:lnTo>
                      <a:pt x="149" y="184"/>
                    </a:lnTo>
                    <a:lnTo>
                      <a:pt x="164" y="178"/>
                    </a:lnTo>
                    <a:lnTo>
                      <a:pt x="175" y="170"/>
                    </a:lnTo>
                    <a:lnTo>
                      <a:pt x="186" y="161"/>
                    </a:lnTo>
                    <a:lnTo>
                      <a:pt x="196" y="151"/>
                    </a:lnTo>
                    <a:lnTo>
                      <a:pt x="203" y="140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38" y="96"/>
                    </a:lnTo>
                    <a:lnTo>
                      <a:pt x="257" y="75"/>
                    </a:lnTo>
                    <a:lnTo>
                      <a:pt x="267" y="67"/>
                    </a:lnTo>
                    <a:lnTo>
                      <a:pt x="278" y="59"/>
                    </a:lnTo>
                    <a:lnTo>
                      <a:pt x="291" y="53"/>
                    </a:lnTo>
                    <a:lnTo>
                      <a:pt x="305" y="48"/>
                    </a:lnTo>
                    <a:lnTo>
                      <a:pt x="305" y="48"/>
                    </a:lnTo>
                    <a:lnTo>
                      <a:pt x="307" y="45"/>
                    </a:lnTo>
                    <a:lnTo>
                      <a:pt x="310" y="38"/>
                    </a:lnTo>
                    <a:lnTo>
                      <a:pt x="310" y="38"/>
                    </a:lnTo>
                    <a:lnTo>
                      <a:pt x="292" y="38"/>
                    </a:lnTo>
                    <a:lnTo>
                      <a:pt x="275" y="40"/>
                    </a:lnTo>
                    <a:lnTo>
                      <a:pt x="261" y="45"/>
                    </a:lnTo>
                    <a:lnTo>
                      <a:pt x="246" y="49"/>
                    </a:lnTo>
                    <a:lnTo>
                      <a:pt x="234" y="57"/>
                    </a:lnTo>
                    <a:lnTo>
                      <a:pt x="223" y="69"/>
                    </a:lnTo>
                    <a:lnTo>
                      <a:pt x="211" y="80"/>
                    </a:lnTo>
                    <a:lnTo>
                      <a:pt x="202" y="96"/>
                    </a:lnTo>
                    <a:lnTo>
                      <a:pt x="202" y="96"/>
                    </a:lnTo>
                    <a:lnTo>
                      <a:pt x="196" y="108"/>
                    </a:lnTo>
                    <a:lnTo>
                      <a:pt x="191" y="113"/>
                    </a:lnTo>
                    <a:lnTo>
                      <a:pt x="184" y="116"/>
                    </a:lnTo>
                    <a:lnTo>
                      <a:pt x="180" y="119"/>
                    </a:lnTo>
                    <a:lnTo>
                      <a:pt x="173" y="123"/>
                    </a:lnTo>
                    <a:lnTo>
                      <a:pt x="165" y="123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3" y="123"/>
                    </a:lnTo>
                    <a:lnTo>
                      <a:pt x="148" y="123"/>
                    </a:lnTo>
                    <a:lnTo>
                      <a:pt x="145" y="123"/>
                    </a:lnTo>
                    <a:lnTo>
                      <a:pt x="143" y="124"/>
                    </a:lnTo>
                    <a:lnTo>
                      <a:pt x="142" y="127"/>
                    </a:lnTo>
                    <a:lnTo>
                      <a:pt x="140" y="130"/>
                    </a:lnTo>
                    <a:lnTo>
                      <a:pt x="140" y="130"/>
                    </a:lnTo>
                    <a:lnTo>
                      <a:pt x="138" y="142"/>
                    </a:lnTo>
                    <a:lnTo>
                      <a:pt x="135" y="151"/>
                    </a:lnTo>
                    <a:lnTo>
                      <a:pt x="130" y="157"/>
                    </a:lnTo>
                    <a:lnTo>
                      <a:pt x="124" y="162"/>
                    </a:lnTo>
                    <a:lnTo>
                      <a:pt x="118" y="165"/>
                    </a:lnTo>
                    <a:lnTo>
                      <a:pt x="108" y="165"/>
                    </a:lnTo>
                    <a:lnTo>
                      <a:pt x="99" y="165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78" y="161"/>
                    </a:lnTo>
                    <a:lnTo>
                      <a:pt x="70" y="159"/>
                    </a:lnTo>
                    <a:lnTo>
                      <a:pt x="53" y="161"/>
                    </a:lnTo>
                    <a:lnTo>
                      <a:pt x="35" y="159"/>
                    </a:lnTo>
                    <a:lnTo>
                      <a:pt x="26" y="157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8" y="151"/>
                    </a:lnTo>
                    <a:lnTo>
                      <a:pt x="3" y="148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2" y="137"/>
                    </a:lnTo>
                    <a:lnTo>
                      <a:pt x="5" y="132"/>
                    </a:lnTo>
                    <a:lnTo>
                      <a:pt x="10" y="127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26" y="119"/>
                    </a:lnTo>
                    <a:lnTo>
                      <a:pt x="33" y="115"/>
                    </a:lnTo>
                    <a:lnTo>
                      <a:pt x="41" y="108"/>
                    </a:lnTo>
                    <a:lnTo>
                      <a:pt x="49" y="102"/>
                    </a:lnTo>
                    <a:lnTo>
                      <a:pt x="56" y="92"/>
                    </a:lnTo>
                    <a:lnTo>
                      <a:pt x="60" y="84"/>
                    </a:lnTo>
                    <a:lnTo>
                      <a:pt x="65" y="73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73" y="53"/>
                    </a:lnTo>
                    <a:lnTo>
                      <a:pt x="80" y="43"/>
                    </a:lnTo>
                    <a:lnTo>
                      <a:pt x="89" y="37"/>
                    </a:lnTo>
                    <a:lnTo>
                      <a:pt x="100" y="30"/>
                    </a:lnTo>
                    <a:lnTo>
                      <a:pt x="111" y="27"/>
                    </a:lnTo>
                    <a:lnTo>
                      <a:pt x="126" y="26"/>
                    </a:lnTo>
                    <a:lnTo>
                      <a:pt x="140" y="27"/>
                    </a:lnTo>
                    <a:lnTo>
                      <a:pt x="154" y="29"/>
                    </a:lnTo>
                    <a:lnTo>
                      <a:pt x="154" y="29"/>
                    </a:lnTo>
                    <a:lnTo>
                      <a:pt x="164" y="32"/>
                    </a:lnTo>
                    <a:lnTo>
                      <a:pt x="173" y="34"/>
                    </a:lnTo>
                    <a:lnTo>
                      <a:pt x="176" y="32"/>
                    </a:lnTo>
                    <a:lnTo>
                      <a:pt x="180" y="29"/>
                    </a:lnTo>
                    <a:lnTo>
                      <a:pt x="183" y="24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4" y="13"/>
                    </a:lnTo>
                    <a:lnTo>
                      <a:pt x="186" y="11"/>
                    </a:lnTo>
                    <a:lnTo>
                      <a:pt x="189" y="10"/>
                    </a:lnTo>
                    <a:lnTo>
                      <a:pt x="192" y="10"/>
                    </a:lnTo>
                    <a:lnTo>
                      <a:pt x="192" y="10"/>
                    </a:lnTo>
                    <a:lnTo>
                      <a:pt x="199" y="11"/>
                    </a:lnTo>
                    <a:lnTo>
                      <a:pt x="207" y="11"/>
                    </a:lnTo>
                    <a:lnTo>
                      <a:pt x="219" y="10"/>
                    </a:lnTo>
                    <a:lnTo>
                      <a:pt x="234" y="7"/>
                    </a:lnTo>
                    <a:lnTo>
                      <a:pt x="248" y="3"/>
                    </a:lnTo>
                    <a:lnTo>
                      <a:pt x="262" y="0"/>
                    </a:lnTo>
                    <a:lnTo>
                      <a:pt x="275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4" y="5"/>
                    </a:lnTo>
                    <a:lnTo>
                      <a:pt x="300" y="8"/>
                    </a:lnTo>
                    <a:lnTo>
                      <a:pt x="300" y="8"/>
                    </a:lnTo>
                    <a:lnTo>
                      <a:pt x="315" y="18"/>
                    </a:lnTo>
                    <a:lnTo>
                      <a:pt x="329" y="22"/>
                    </a:lnTo>
                    <a:lnTo>
                      <a:pt x="343" y="26"/>
                    </a:lnTo>
                    <a:lnTo>
                      <a:pt x="358" y="26"/>
                    </a:lnTo>
                    <a:lnTo>
                      <a:pt x="370" y="24"/>
                    </a:lnTo>
                    <a:lnTo>
                      <a:pt x="385" y="21"/>
                    </a:lnTo>
                    <a:lnTo>
                      <a:pt x="413" y="15"/>
                    </a:lnTo>
                    <a:lnTo>
                      <a:pt x="413" y="15"/>
                    </a:lnTo>
                    <a:lnTo>
                      <a:pt x="426" y="15"/>
                    </a:lnTo>
                    <a:lnTo>
                      <a:pt x="437" y="15"/>
                    </a:lnTo>
                    <a:lnTo>
                      <a:pt x="448" y="18"/>
                    </a:lnTo>
                    <a:lnTo>
                      <a:pt x="458" y="22"/>
                    </a:lnTo>
                    <a:lnTo>
                      <a:pt x="467" y="29"/>
                    </a:lnTo>
                    <a:lnTo>
                      <a:pt x="475" y="37"/>
                    </a:lnTo>
                    <a:lnTo>
                      <a:pt x="481" y="48"/>
                    </a:lnTo>
                    <a:lnTo>
                      <a:pt x="486" y="59"/>
                    </a:lnTo>
                    <a:lnTo>
                      <a:pt x="486" y="59"/>
                    </a:lnTo>
                    <a:lnTo>
                      <a:pt x="493" y="73"/>
                    </a:lnTo>
                    <a:lnTo>
                      <a:pt x="499" y="86"/>
                    </a:lnTo>
                    <a:lnTo>
                      <a:pt x="508" y="96"/>
                    </a:lnTo>
                    <a:lnTo>
                      <a:pt x="520" y="105"/>
                    </a:lnTo>
                    <a:lnTo>
                      <a:pt x="520" y="105"/>
                    </a:lnTo>
                    <a:lnTo>
                      <a:pt x="524" y="108"/>
                    </a:lnTo>
                    <a:lnTo>
                      <a:pt x="528" y="113"/>
                    </a:lnTo>
                    <a:lnTo>
                      <a:pt x="529" y="116"/>
                    </a:lnTo>
                    <a:lnTo>
                      <a:pt x="529" y="119"/>
                    </a:lnTo>
                    <a:lnTo>
                      <a:pt x="526" y="124"/>
                    </a:lnTo>
                    <a:lnTo>
                      <a:pt x="523" y="127"/>
                    </a:lnTo>
                    <a:lnTo>
                      <a:pt x="510" y="137"/>
                    </a:lnTo>
                    <a:lnTo>
                      <a:pt x="510" y="1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6" name="Freeform 18">
                <a:extLst>
                  <a:ext uri="{FF2B5EF4-FFF2-40B4-BE49-F238E27FC236}">
                    <a16:creationId xmlns:a16="http://schemas.microsoft.com/office/drawing/2014/main" id="{D6EFC404-D050-BC2C-BF35-319AA6605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927"/>
                <a:ext cx="148" cy="169"/>
              </a:xfrm>
              <a:custGeom>
                <a:avLst/>
                <a:gdLst>
                  <a:gd name="T0" fmla="*/ 281 w 297"/>
                  <a:gd name="T1" fmla="*/ 35 h 338"/>
                  <a:gd name="T2" fmla="*/ 283 w 297"/>
                  <a:gd name="T3" fmla="*/ 87 h 338"/>
                  <a:gd name="T4" fmla="*/ 283 w 297"/>
                  <a:gd name="T5" fmla="*/ 102 h 338"/>
                  <a:gd name="T6" fmla="*/ 296 w 297"/>
                  <a:gd name="T7" fmla="*/ 105 h 338"/>
                  <a:gd name="T8" fmla="*/ 294 w 297"/>
                  <a:gd name="T9" fmla="*/ 119 h 338"/>
                  <a:gd name="T10" fmla="*/ 281 w 297"/>
                  <a:gd name="T11" fmla="*/ 122 h 338"/>
                  <a:gd name="T12" fmla="*/ 264 w 297"/>
                  <a:gd name="T13" fmla="*/ 110 h 338"/>
                  <a:gd name="T14" fmla="*/ 243 w 297"/>
                  <a:gd name="T15" fmla="*/ 118 h 338"/>
                  <a:gd name="T16" fmla="*/ 229 w 297"/>
                  <a:gd name="T17" fmla="*/ 138 h 338"/>
                  <a:gd name="T18" fmla="*/ 251 w 297"/>
                  <a:gd name="T19" fmla="*/ 159 h 338"/>
                  <a:gd name="T20" fmla="*/ 264 w 297"/>
                  <a:gd name="T21" fmla="*/ 175 h 338"/>
                  <a:gd name="T22" fmla="*/ 253 w 297"/>
                  <a:gd name="T23" fmla="*/ 191 h 338"/>
                  <a:gd name="T24" fmla="*/ 226 w 297"/>
                  <a:gd name="T25" fmla="*/ 205 h 338"/>
                  <a:gd name="T26" fmla="*/ 213 w 297"/>
                  <a:gd name="T27" fmla="*/ 222 h 338"/>
                  <a:gd name="T28" fmla="*/ 216 w 297"/>
                  <a:gd name="T29" fmla="*/ 235 h 338"/>
                  <a:gd name="T30" fmla="*/ 234 w 297"/>
                  <a:gd name="T31" fmla="*/ 238 h 338"/>
                  <a:gd name="T32" fmla="*/ 261 w 297"/>
                  <a:gd name="T33" fmla="*/ 232 h 338"/>
                  <a:gd name="T34" fmla="*/ 275 w 297"/>
                  <a:gd name="T35" fmla="*/ 242 h 338"/>
                  <a:gd name="T36" fmla="*/ 270 w 297"/>
                  <a:gd name="T37" fmla="*/ 256 h 338"/>
                  <a:gd name="T38" fmla="*/ 243 w 297"/>
                  <a:gd name="T39" fmla="*/ 264 h 338"/>
                  <a:gd name="T40" fmla="*/ 207 w 297"/>
                  <a:gd name="T41" fmla="*/ 292 h 338"/>
                  <a:gd name="T42" fmla="*/ 178 w 297"/>
                  <a:gd name="T43" fmla="*/ 338 h 338"/>
                  <a:gd name="T44" fmla="*/ 154 w 297"/>
                  <a:gd name="T45" fmla="*/ 324 h 338"/>
                  <a:gd name="T46" fmla="*/ 111 w 297"/>
                  <a:gd name="T47" fmla="*/ 327 h 338"/>
                  <a:gd name="T48" fmla="*/ 49 w 297"/>
                  <a:gd name="T49" fmla="*/ 308 h 338"/>
                  <a:gd name="T50" fmla="*/ 15 w 297"/>
                  <a:gd name="T51" fmla="*/ 289 h 338"/>
                  <a:gd name="T52" fmla="*/ 18 w 297"/>
                  <a:gd name="T53" fmla="*/ 284 h 338"/>
                  <a:gd name="T54" fmla="*/ 27 w 297"/>
                  <a:gd name="T55" fmla="*/ 262 h 338"/>
                  <a:gd name="T56" fmla="*/ 38 w 297"/>
                  <a:gd name="T57" fmla="*/ 249 h 338"/>
                  <a:gd name="T58" fmla="*/ 70 w 297"/>
                  <a:gd name="T59" fmla="*/ 259 h 338"/>
                  <a:gd name="T60" fmla="*/ 113 w 297"/>
                  <a:gd name="T61" fmla="*/ 276 h 338"/>
                  <a:gd name="T62" fmla="*/ 142 w 297"/>
                  <a:gd name="T63" fmla="*/ 267 h 338"/>
                  <a:gd name="T64" fmla="*/ 153 w 297"/>
                  <a:gd name="T65" fmla="*/ 246 h 338"/>
                  <a:gd name="T66" fmla="*/ 151 w 297"/>
                  <a:gd name="T67" fmla="*/ 240 h 338"/>
                  <a:gd name="T68" fmla="*/ 132 w 297"/>
                  <a:gd name="T69" fmla="*/ 229 h 338"/>
                  <a:gd name="T70" fmla="*/ 140 w 297"/>
                  <a:gd name="T71" fmla="*/ 215 h 338"/>
                  <a:gd name="T72" fmla="*/ 115 w 297"/>
                  <a:gd name="T73" fmla="*/ 203 h 338"/>
                  <a:gd name="T74" fmla="*/ 89 w 297"/>
                  <a:gd name="T75" fmla="*/ 207 h 338"/>
                  <a:gd name="T76" fmla="*/ 54 w 297"/>
                  <a:gd name="T77" fmla="*/ 195 h 338"/>
                  <a:gd name="T78" fmla="*/ 35 w 297"/>
                  <a:gd name="T79" fmla="*/ 172 h 338"/>
                  <a:gd name="T80" fmla="*/ 42 w 297"/>
                  <a:gd name="T81" fmla="*/ 154 h 338"/>
                  <a:gd name="T82" fmla="*/ 40 w 297"/>
                  <a:gd name="T83" fmla="*/ 134 h 338"/>
                  <a:gd name="T84" fmla="*/ 5 w 297"/>
                  <a:gd name="T85" fmla="*/ 95 h 338"/>
                  <a:gd name="T86" fmla="*/ 10 w 297"/>
                  <a:gd name="T87" fmla="*/ 80 h 338"/>
                  <a:gd name="T88" fmla="*/ 51 w 297"/>
                  <a:gd name="T89" fmla="*/ 78 h 338"/>
                  <a:gd name="T90" fmla="*/ 73 w 297"/>
                  <a:gd name="T91" fmla="*/ 65 h 338"/>
                  <a:gd name="T92" fmla="*/ 89 w 297"/>
                  <a:gd name="T93" fmla="*/ 48 h 338"/>
                  <a:gd name="T94" fmla="*/ 92 w 297"/>
                  <a:gd name="T95" fmla="*/ 35 h 338"/>
                  <a:gd name="T96" fmla="*/ 132 w 297"/>
                  <a:gd name="T97" fmla="*/ 37 h 338"/>
                  <a:gd name="T98" fmla="*/ 142 w 297"/>
                  <a:gd name="T99" fmla="*/ 49 h 338"/>
                  <a:gd name="T100" fmla="*/ 137 w 297"/>
                  <a:gd name="T101" fmla="*/ 72 h 338"/>
                  <a:gd name="T102" fmla="*/ 145 w 297"/>
                  <a:gd name="T103" fmla="*/ 87 h 338"/>
                  <a:gd name="T104" fmla="*/ 158 w 297"/>
                  <a:gd name="T105" fmla="*/ 83 h 338"/>
                  <a:gd name="T106" fmla="*/ 165 w 297"/>
                  <a:gd name="T107" fmla="*/ 68 h 338"/>
                  <a:gd name="T108" fmla="*/ 177 w 297"/>
                  <a:gd name="T109" fmla="*/ 40 h 338"/>
                  <a:gd name="T110" fmla="*/ 170 w 297"/>
                  <a:gd name="T111" fmla="*/ 27 h 338"/>
                  <a:gd name="T112" fmla="*/ 181 w 297"/>
                  <a:gd name="T113" fmla="*/ 19 h 338"/>
                  <a:gd name="T114" fmla="*/ 246 w 297"/>
                  <a:gd name="T115" fmla="*/ 0 h 338"/>
                  <a:gd name="T116" fmla="*/ 277 w 297"/>
                  <a:gd name="T117" fmla="*/ 3 h 338"/>
                  <a:gd name="T118" fmla="*/ 283 w 297"/>
                  <a:gd name="T119" fmla="*/ 8 h 338"/>
                  <a:gd name="T120" fmla="*/ 289 w 297"/>
                  <a:gd name="T121" fmla="*/ 1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338">
                    <a:moveTo>
                      <a:pt x="289" y="16"/>
                    </a:moveTo>
                    <a:lnTo>
                      <a:pt x="289" y="16"/>
                    </a:lnTo>
                    <a:lnTo>
                      <a:pt x="285" y="26"/>
                    </a:lnTo>
                    <a:lnTo>
                      <a:pt x="281" y="35"/>
                    </a:lnTo>
                    <a:lnTo>
                      <a:pt x="281" y="46"/>
                    </a:lnTo>
                    <a:lnTo>
                      <a:pt x="281" y="56"/>
                    </a:lnTo>
                    <a:lnTo>
                      <a:pt x="283" y="76"/>
                    </a:lnTo>
                    <a:lnTo>
                      <a:pt x="283" y="87"/>
                    </a:lnTo>
                    <a:lnTo>
                      <a:pt x="281" y="97"/>
                    </a:lnTo>
                    <a:lnTo>
                      <a:pt x="281" y="97"/>
                    </a:lnTo>
                    <a:lnTo>
                      <a:pt x="281" y="100"/>
                    </a:lnTo>
                    <a:lnTo>
                      <a:pt x="283" y="102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93" y="103"/>
                    </a:lnTo>
                    <a:lnTo>
                      <a:pt x="296" y="105"/>
                    </a:lnTo>
                    <a:lnTo>
                      <a:pt x="296" y="108"/>
                    </a:lnTo>
                    <a:lnTo>
                      <a:pt x="297" y="110"/>
                    </a:lnTo>
                    <a:lnTo>
                      <a:pt x="296" y="114"/>
                    </a:lnTo>
                    <a:lnTo>
                      <a:pt x="294" y="119"/>
                    </a:lnTo>
                    <a:lnTo>
                      <a:pt x="294" y="119"/>
                    </a:lnTo>
                    <a:lnTo>
                      <a:pt x="291" y="122"/>
                    </a:lnTo>
                    <a:lnTo>
                      <a:pt x="286" y="124"/>
                    </a:lnTo>
                    <a:lnTo>
                      <a:pt x="281" y="122"/>
                    </a:lnTo>
                    <a:lnTo>
                      <a:pt x="277" y="121"/>
                    </a:lnTo>
                    <a:lnTo>
                      <a:pt x="277" y="121"/>
                    </a:lnTo>
                    <a:lnTo>
                      <a:pt x="270" y="113"/>
                    </a:lnTo>
                    <a:lnTo>
                      <a:pt x="264" y="110"/>
                    </a:lnTo>
                    <a:lnTo>
                      <a:pt x="258" y="110"/>
                    </a:lnTo>
                    <a:lnTo>
                      <a:pt x="253" y="111"/>
                    </a:lnTo>
                    <a:lnTo>
                      <a:pt x="248" y="114"/>
                    </a:lnTo>
                    <a:lnTo>
                      <a:pt x="243" y="118"/>
                    </a:lnTo>
                    <a:lnTo>
                      <a:pt x="235" y="127"/>
                    </a:lnTo>
                    <a:lnTo>
                      <a:pt x="235" y="127"/>
                    </a:lnTo>
                    <a:lnTo>
                      <a:pt x="231" y="132"/>
                    </a:lnTo>
                    <a:lnTo>
                      <a:pt x="229" y="138"/>
                    </a:lnTo>
                    <a:lnTo>
                      <a:pt x="231" y="141"/>
                    </a:lnTo>
                    <a:lnTo>
                      <a:pt x="232" y="146"/>
                    </a:lnTo>
                    <a:lnTo>
                      <a:pt x="242" y="153"/>
                    </a:lnTo>
                    <a:lnTo>
                      <a:pt x="251" y="159"/>
                    </a:lnTo>
                    <a:lnTo>
                      <a:pt x="251" y="159"/>
                    </a:lnTo>
                    <a:lnTo>
                      <a:pt x="258" y="165"/>
                    </a:lnTo>
                    <a:lnTo>
                      <a:pt x="261" y="170"/>
                    </a:lnTo>
                    <a:lnTo>
                      <a:pt x="264" y="175"/>
                    </a:lnTo>
                    <a:lnTo>
                      <a:pt x="264" y="178"/>
                    </a:lnTo>
                    <a:lnTo>
                      <a:pt x="262" y="183"/>
                    </a:lnTo>
                    <a:lnTo>
                      <a:pt x="259" y="188"/>
                    </a:lnTo>
                    <a:lnTo>
                      <a:pt x="253" y="191"/>
                    </a:lnTo>
                    <a:lnTo>
                      <a:pt x="246" y="194"/>
                    </a:lnTo>
                    <a:lnTo>
                      <a:pt x="246" y="194"/>
                    </a:lnTo>
                    <a:lnTo>
                      <a:pt x="235" y="199"/>
                    </a:lnTo>
                    <a:lnTo>
                      <a:pt x="226" y="205"/>
                    </a:lnTo>
                    <a:lnTo>
                      <a:pt x="226" y="205"/>
                    </a:lnTo>
                    <a:lnTo>
                      <a:pt x="219" y="210"/>
                    </a:lnTo>
                    <a:lnTo>
                      <a:pt x="215" y="216"/>
                    </a:lnTo>
                    <a:lnTo>
                      <a:pt x="213" y="222"/>
                    </a:lnTo>
                    <a:lnTo>
                      <a:pt x="213" y="227"/>
                    </a:lnTo>
                    <a:lnTo>
                      <a:pt x="215" y="232"/>
                    </a:lnTo>
                    <a:lnTo>
                      <a:pt x="215" y="232"/>
                    </a:lnTo>
                    <a:lnTo>
                      <a:pt x="216" y="235"/>
                    </a:lnTo>
                    <a:lnTo>
                      <a:pt x="219" y="237"/>
                    </a:lnTo>
                    <a:lnTo>
                      <a:pt x="223" y="238"/>
                    </a:lnTo>
                    <a:lnTo>
                      <a:pt x="226" y="240"/>
                    </a:lnTo>
                    <a:lnTo>
                      <a:pt x="234" y="238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50" y="234"/>
                    </a:lnTo>
                    <a:lnTo>
                      <a:pt x="261" y="232"/>
                    </a:lnTo>
                    <a:lnTo>
                      <a:pt x="266" y="232"/>
                    </a:lnTo>
                    <a:lnTo>
                      <a:pt x="269" y="232"/>
                    </a:lnTo>
                    <a:lnTo>
                      <a:pt x="272" y="235"/>
                    </a:lnTo>
                    <a:lnTo>
                      <a:pt x="275" y="242"/>
                    </a:lnTo>
                    <a:lnTo>
                      <a:pt x="275" y="242"/>
                    </a:lnTo>
                    <a:lnTo>
                      <a:pt x="275" y="246"/>
                    </a:lnTo>
                    <a:lnTo>
                      <a:pt x="273" y="251"/>
                    </a:lnTo>
                    <a:lnTo>
                      <a:pt x="270" y="256"/>
                    </a:lnTo>
                    <a:lnTo>
                      <a:pt x="266" y="257"/>
                    </a:lnTo>
                    <a:lnTo>
                      <a:pt x="254" y="262"/>
                    </a:lnTo>
                    <a:lnTo>
                      <a:pt x="243" y="264"/>
                    </a:lnTo>
                    <a:lnTo>
                      <a:pt x="243" y="264"/>
                    </a:lnTo>
                    <a:lnTo>
                      <a:pt x="231" y="267"/>
                    </a:lnTo>
                    <a:lnTo>
                      <a:pt x="221" y="273"/>
                    </a:lnTo>
                    <a:lnTo>
                      <a:pt x="213" y="281"/>
                    </a:lnTo>
                    <a:lnTo>
                      <a:pt x="207" y="292"/>
                    </a:lnTo>
                    <a:lnTo>
                      <a:pt x="207" y="292"/>
                    </a:lnTo>
                    <a:lnTo>
                      <a:pt x="202" y="305"/>
                    </a:lnTo>
                    <a:lnTo>
                      <a:pt x="194" y="316"/>
                    </a:lnTo>
                    <a:lnTo>
                      <a:pt x="178" y="338"/>
                    </a:lnTo>
                    <a:lnTo>
                      <a:pt x="178" y="338"/>
                    </a:lnTo>
                    <a:lnTo>
                      <a:pt x="170" y="330"/>
                    </a:lnTo>
                    <a:lnTo>
                      <a:pt x="164" y="326"/>
                    </a:lnTo>
                    <a:lnTo>
                      <a:pt x="154" y="324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27" y="327"/>
                    </a:lnTo>
                    <a:lnTo>
                      <a:pt x="111" y="327"/>
                    </a:lnTo>
                    <a:lnTo>
                      <a:pt x="96" y="326"/>
                    </a:lnTo>
                    <a:lnTo>
                      <a:pt x="80" y="321"/>
                    </a:lnTo>
                    <a:lnTo>
                      <a:pt x="65" y="316"/>
                    </a:lnTo>
                    <a:lnTo>
                      <a:pt x="49" y="308"/>
                    </a:lnTo>
                    <a:lnTo>
                      <a:pt x="21" y="294"/>
                    </a:lnTo>
                    <a:lnTo>
                      <a:pt x="21" y="294"/>
                    </a:lnTo>
                    <a:lnTo>
                      <a:pt x="18" y="292"/>
                    </a:lnTo>
                    <a:lnTo>
                      <a:pt x="15" y="289"/>
                    </a:lnTo>
                    <a:lnTo>
                      <a:pt x="15" y="286"/>
                    </a:lnTo>
                    <a:lnTo>
                      <a:pt x="15" y="284"/>
                    </a:lnTo>
                    <a:lnTo>
                      <a:pt x="18" y="284"/>
                    </a:lnTo>
                    <a:lnTo>
                      <a:pt x="18" y="284"/>
                    </a:lnTo>
                    <a:lnTo>
                      <a:pt x="21" y="283"/>
                    </a:lnTo>
                    <a:lnTo>
                      <a:pt x="22" y="281"/>
                    </a:lnTo>
                    <a:lnTo>
                      <a:pt x="26" y="276"/>
                    </a:lnTo>
                    <a:lnTo>
                      <a:pt x="27" y="262"/>
                    </a:lnTo>
                    <a:lnTo>
                      <a:pt x="29" y="256"/>
                    </a:lnTo>
                    <a:lnTo>
                      <a:pt x="32" y="251"/>
                    </a:lnTo>
                    <a:lnTo>
                      <a:pt x="35" y="249"/>
                    </a:lnTo>
                    <a:lnTo>
                      <a:pt x="38" y="249"/>
                    </a:lnTo>
                    <a:lnTo>
                      <a:pt x="48" y="251"/>
                    </a:lnTo>
                    <a:lnTo>
                      <a:pt x="48" y="251"/>
                    </a:lnTo>
                    <a:lnTo>
                      <a:pt x="59" y="254"/>
                    </a:lnTo>
                    <a:lnTo>
                      <a:pt x="70" y="259"/>
                    </a:lnTo>
                    <a:lnTo>
                      <a:pt x="91" y="270"/>
                    </a:lnTo>
                    <a:lnTo>
                      <a:pt x="91" y="270"/>
                    </a:lnTo>
                    <a:lnTo>
                      <a:pt x="102" y="275"/>
                    </a:lnTo>
                    <a:lnTo>
                      <a:pt x="113" y="276"/>
                    </a:lnTo>
                    <a:lnTo>
                      <a:pt x="121" y="278"/>
                    </a:lnTo>
                    <a:lnTo>
                      <a:pt x="129" y="276"/>
                    </a:lnTo>
                    <a:lnTo>
                      <a:pt x="135" y="272"/>
                    </a:lnTo>
                    <a:lnTo>
                      <a:pt x="142" y="267"/>
                    </a:lnTo>
                    <a:lnTo>
                      <a:pt x="146" y="259"/>
                    </a:lnTo>
                    <a:lnTo>
                      <a:pt x="151" y="248"/>
                    </a:lnTo>
                    <a:lnTo>
                      <a:pt x="151" y="248"/>
                    </a:lnTo>
                    <a:lnTo>
                      <a:pt x="153" y="246"/>
                    </a:lnTo>
                    <a:lnTo>
                      <a:pt x="153" y="246"/>
                    </a:lnTo>
                    <a:lnTo>
                      <a:pt x="154" y="243"/>
                    </a:lnTo>
                    <a:lnTo>
                      <a:pt x="154" y="242"/>
                    </a:lnTo>
                    <a:lnTo>
                      <a:pt x="151" y="240"/>
                    </a:lnTo>
                    <a:lnTo>
                      <a:pt x="142" y="237"/>
                    </a:lnTo>
                    <a:lnTo>
                      <a:pt x="135" y="235"/>
                    </a:lnTo>
                    <a:lnTo>
                      <a:pt x="134" y="232"/>
                    </a:lnTo>
                    <a:lnTo>
                      <a:pt x="132" y="229"/>
                    </a:lnTo>
                    <a:lnTo>
                      <a:pt x="134" y="226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40" y="215"/>
                    </a:lnTo>
                    <a:lnTo>
                      <a:pt x="138" y="213"/>
                    </a:lnTo>
                    <a:lnTo>
                      <a:pt x="129" y="207"/>
                    </a:lnTo>
                    <a:lnTo>
                      <a:pt x="123" y="205"/>
                    </a:lnTo>
                    <a:lnTo>
                      <a:pt x="115" y="203"/>
                    </a:lnTo>
                    <a:lnTo>
                      <a:pt x="107" y="203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89" y="207"/>
                    </a:lnTo>
                    <a:lnTo>
                      <a:pt x="80" y="207"/>
                    </a:lnTo>
                    <a:lnTo>
                      <a:pt x="70" y="205"/>
                    </a:lnTo>
                    <a:lnTo>
                      <a:pt x="62" y="200"/>
                    </a:lnTo>
                    <a:lnTo>
                      <a:pt x="54" y="195"/>
                    </a:lnTo>
                    <a:lnTo>
                      <a:pt x="46" y="189"/>
                    </a:lnTo>
                    <a:lnTo>
                      <a:pt x="40" y="181"/>
                    </a:lnTo>
                    <a:lnTo>
                      <a:pt x="35" y="172"/>
                    </a:lnTo>
                    <a:lnTo>
                      <a:pt x="35" y="172"/>
                    </a:lnTo>
                    <a:lnTo>
                      <a:pt x="34" y="168"/>
                    </a:lnTo>
                    <a:lnTo>
                      <a:pt x="34" y="168"/>
                    </a:lnTo>
                    <a:lnTo>
                      <a:pt x="38" y="162"/>
                    </a:lnTo>
                    <a:lnTo>
                      <a:pt x="42" y="154"/>
                    </a:lnTo>
                    <a:lnTo>
                      <a:pt x="43" y="149"/>
                    </a:lnTo>
                    <a:lnTo>
                      <a:pt x="43" y="143"/>
                    </a:lnTo>
                    <a:lnTo>
                      <a:pt x="43" y="138"/>
                    </a:lnTo>
                    <a:lnTo>
                      <a:pt x="40" y="134"/>
                    </a:lnTo>
                    <a:lnTo>
                      <a:pt x="35" y="126"/>
                    </a:lnTo>
                    <a:lnTo>
                      <a:pt x="18" y="111"/>
                    </a:lnTo>
                    <a:lnTo>
                      <a:pt x="10" y="103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0" y="80"/>
                    </a:lnTo>
                    <a:lnTo>
                      <a:pt x="18" y="80"/>
                    </a:lnTo>
                    <a:lnTo>
                      <a:pt x="34" y="80"/>
                    </a:lnTo>
                    <a:lnTo>
                      <a:pt x="43" y="80"/>
                    </a:lnTo>
                    <a:lnTo>
                      <a:pt x="51" y="78"/>
                    </a:lnTo>
                    <a:lnTo>
                      <a:pt x="59" y="75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73" y="65"/>
                    </a:lnTo>
                    <a:lnTo>
                      <a:pt x="83" y="60"/>
                    </a:lnTo>
                    <a:lnTo>
                      <a:pt x="86" y="57"/>
                    </a:lnTo>
                    <a:lnTo>
                      <a:pt x="88" y="54"/>
                    </a:lnTo>
                    <a:lnTo>
                      <a:pt x="89" y="48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92" y="35"/>
                    </a:lnTo>
                    <a:lnTo>
                      <a:pt x="102" y="35"/>
                    </a:lnTo>
                    <a:lnTo>
                      <a:pt x="126" y="35"/>
                    </a:lnTo>
                    <a:lnTo>
                      <a:pt x="126" y="35"/>
                    </a:lnTo>
                    <a:lnTo>
                      <a:pt x="132" y="37"/>
                    </a:lnTo>
                    <a:lnTo>
                      <a:pt x="138" y="40"/>
                    </a:lnTo>
                    <a:lnTo>
                      <a:pt x="140" y="41"/>
                    </a:lnTo>
                    <a:lnTo>
                      <a:pt x="142" y="45"/>
                    </a:lnTo>
                    <a:lnTo>
                      <a:pt x="142" y="49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7" y="72"/>
                    </a:lnTo>
                    <a:lnTo>
                      <a:pt x="137" y="72"/>
                    </a:lnTo>
                    <a:lnTo>
                      <a:pt x="137" y="76"/>
                    </a:lnTo>
                    <a:lnTo>
                      <a:pt x="138" y="81"/>
                    </a:lnTo>
                    <a:lnTo>
                      <a:pt x="140" y="86"/>
                    </a:lnTo>
                    <a:lnTo>
                      <a:pt x="145" y="87"/>
                    </a:lnTo>
                    <a:lnTo>
                      <a:pt x="145" y="87"/>
                    </a:lnTo>
                    <a:lnTo>
                      <a:pt x="150" y="89"/>
                    </a:lnTo>
                    <a:lnTo>
                      <a:pt x="154" y="86"/>
                    </a:lnTo>
                    <a:lnTo>
                      <a:pt x="158" y="83"/>
                    </a:lnTo>
                    <a:lnTo>
                      <a:pt x="159" y="80"/>
                    </a:lnTo>
                    <a:lnTo>
                      <a:pt x="159" y="80"/>
                    </a:lnTo>
                    <a:lnTo>
                      <a:pt x="162" y="73"/>
                    </a:lnTo>
                    <a:lnTo>
                      <a:pt x="165" y="68"/>
                    </a:lnTo>
                    <a:lnTo>
                      <a:pt x="173" y="59"/>
                    </a:lnTo>
                    <a:lnTo>
                      <a:pt x="177" y="53"/>
                    </a:lnTo>
                    <a:lnTo>
                      <a:pt x="178" y="46"/>
                    </a:lnTo>
                    <a:lnTo>
                      <a:pt x="177" y="40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70" y="30"/>
                    </a:lnTo>
                    <a:lnTo>
                      <a:pt x="170" y="27"/>
                    </a:lnTo>
                    <a:lnTo>
                      <a:pt x="172" y="24"/>
                    </a:lnTo>
                    <a:lnTo>
                      <a:pt x="177" y="22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202" y="10"/>
                    </a:lnTo>
                    <a:lnTo>
                      <a:pt x="224" y="3"/>
                    </a:lnTo>
                    <a:lnTo>
                      <a:pt x="235" y="0"/>
                    </a:lnTo>
                    <a:lnTo>
                      <a:pt x="246" y="0"/>
                    </a:lnTo>
                    <a:lnTo>
                      <a:pt x="259" y="0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7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8"/>
                    </a:lnTo>
                    <a:lnTo>
                      <a:pt x="283" y="11"/>
                    </a:lnTo>
                    <a:lnTo>
                      <a:pt x="286" y="14"/>
                    </a:lnTo>
                    <a:lnTo>
                      <a:pt x="289" y="16"/>
                    </a:lnTo>
                    <a:lnTo>
                      <a:pt x="289" y="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7" name="Freeform 19">
                <a:extLst>
                  <a:ext uri="{FF2B5EF4-FFF2-40B4-BE49-F238E27FC236}">
                    <a16:creationId xmlns:a16="http://schemas.microsoft.com/office/drawing/2014/main" id="{3A540B18-2A63-CC9F-0782-AA3554F2D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3380"/>
                <a:ext cx="95" cy="185"/>
              </a:xfrm>
              <a:custGeom>
                <a:avLst/>
                <a:gdLst>
                  <a:gd name="T0" fmla="*/ 189 w 189"/>
                  <a:gd name="T1" fmla="*/ 144 h 370"/>
                  <a:gd name="T2" fmla="*/ 185 w 189"/>
                  <a:gd name="T3" fmla="*/ 190 h 370"/>
                  <a:gd name="T4" fmla="*/ 176 w 189"/>
                  <a:gd name="T5" fmla="*/ 231 h 370"/>
                  <a:gd name="T6" fmla="*/ 149 w 189"/>
                  <a:gd name="T7" fmla="*/ 303 h 370"/>
                  <a:gd name="T8" fmla="*/ 144 w 189"/>
                  <a:gd name="T9" fmla="*/ 311 h 370"/>
                  <a:gd name="T10" fmla="*/ 139 w 189"/>
                  <a:gd name="T11" fmla="*/ 319 h 370"/>
                  <a:gd name="T12" fmla="*/ 133 w 189"/>
                  <a:gd name="T13" fmla="*/ 333 h 370"/>
                  <a:gd name="T14" fmla="*/ 125 w 189"/>
                  <a:gd name="T15" fmla="*/ 357 h 370"/>
                  <a:gd name="T16" fmla="*/ 117 w 189"/>
                  <a:gd name="T17" fmla="*/ 368 h 370"/>
                  <a:gd name="T18" fmla="*/ 111 w 189"/>
                  <a:gd name="T19" fmla="*/ 370 h 370"/>
                  <a:gd name="T20" fmla="*/ 98 w 189"/>
                  <a:gd name="T21" fmla="*/ 368 h 370"/>
                  <a:gd name="T22" fmla="*/ 73 w 189"/>
                  <a:gd name="T23" fmla="*/ 351 h 370"/>
                  <a:gd name="T24" fmla="*/ 60 w 189"/>
                  <a:gd name="T25" fmla="*/ 341 h 370"/>
                  <a:gd name="T26" fmla="*/ 47 w 189"/>
                  <a:gd name="T27" fmla="*/ 330 h 370"/>
                  <a:gd name="T28" fmla="*/ 43 w 189"/>
                  <a:gd name="T29" fmla="*/ 314 h 370"/>
                  <a:gd name="T30" fmla="*/ 43 w 189"/>
                  <a:gd name="T31" fmla="*/ 311 h 370"/>
                  <a:gd name="T32" fmla="*/ 44 w 189"/>
                  <a:gd name="T33" fmla="*/ 308 h 370"/>
                  <a:gd name="T34" fmla="*/ 44 w 189"/>
                  <a:gd name="T35" fmla="*/ 301 h 370"/>
                  <a:gd name="T36" fmla="*/ 36 w 189"/>
                  <a:gd name="T37" fmla="*/ 297 h 370"/>
                  <a:gd name="T38" fmla="*/ 25 w 189"/>
                  <a:gd name="T39" fmla="*/ 292 h 370"/>
                  <a:gd name="T40" fmla="*/ 19 w 189"/>
                  <a:gd name="T41" fmla="*/ 287 h 370"/>
                  <a:gd name="T42" fmla="*/ 23 w 189"/>
                  <a:gd name="T43" fmla="*/ 278 h 370"/>
                  <a:gd name="T44" fmla="*/ 28 w 189"/>
                  <a:gd name="T45" fmla="*/ 273 h 370"/>
                  <a:gd name="T46" fmla="*/ 28 w 189"/>
                  <a:gd name="T47" fmla="*/ 262 h 370"/>
                  <a:gd name="T48" fmla="*/ 23 w 189"/>
                  <a:gd name="T49" fmla="*/ 249 h 370"/>
                  <a:gd name="T50" fmla="*/ 20 w 189"/>
                  <a:gd name="T51" fmla="*/ 243 h 370"/>
                  <a:gd name="T52" fmla="*/ 20 w 189"/>
                  <a:gd name="T53" fmla="*/ 238 h 370"/>
                  <a:gd name="T54" fmla="*/ 16 w 189"/>
                  <a:gd name="T55" fmla="*/ 222 h 370"/>
                  <a:gd name="T56" fmla="*/ 1 w 189"/>
                  <a:gd name="T57" fmla="*/ 192 h 370"/>
                  <a:gd name="T58" fmla="*/ 0 w 189"/>
                  <a:gd name="T59" fmla="*/ 177 h 370"/>
                  <a:gd name="T60" fmla="*/ 4 w 189"/>
                  <a:gd name="T61" fmla="*/ 166 h 370"/>
                  <a:gd name="T62" fmla="*/ 9 w 189"/>
                  <a:gd name="T63" fmla="*/ 162 h 370"/>
                  <a:gd name="T64" fmla="*/ 6 w 189"/>
                  <a:gd name="T65" fmla="*/ 139 h 370"/>
                  <a:gd name="T66" fmla="*/ 9 w 189"/>
                  <a:gd name="T67" fmla="*/ 122 h 370"/>
                  <a:gd name="T68" fmla="*/ 16 w 189"/>
                  <a:gd name="T69" fmla="*/ 108 h 370"/>
                  <a:gd name="T70" fmla="*/ 27 w 189"/>
                  <a:gd name="T71" fmla="*/ 98 h 370"/>
                  <a:gd name="T72" fmla="*/ 54 w 189"/>
                  <a:gd name="T73" fmla="*/ 84 h 370"/>
                  <a:gd name="T74" fmla="*/ 85 w 189"/>
                  <a:gd name="T75" fmla="*/ 74 h 370"/>
                  <a:gd name="T76" fmla="*/ 106 w 189"/>
                  <a:gd name="T77" fmla="*/ 66 h 370"/>
                  <a:gd name="T78" fmla="*/ 122 w 189"/>
                  <a:gd name="T79" fmla="*/ 55 h 370"/>
                  <a:gd name="T80" fmla="*/ 133 w 189"/>
                  <a:gd name="T81" fmla="*/ 39 h 370"/>
                  <a:gd name="T82" fmla="*/ 138 w 189"/>
                  <a:gd name="T83" fmla="*/ 19 h 370"/>
                  <a:gd name="T84" fmla="*/ 139 w 189"/>
                  <a:gd name="T85" fmla="*/ 11 h 370"/>
                  <a:gd name="T86" fmla="*/ 149 w 189"/>
                  <a:gd name="T87" fmla="*/ 1 h 370"/>
                  <a:gd name="T88" fmla="*/ 158 w 189"/>
                  <a:gd name="T89" fmla="*/ 0 h 370"/>
                  <a:gd name="T90" fmla="*/ 166 w 189"/>
                  <a:gd name="T91" fmla="*/ 3 h 370"/>
                  <a:gd name="T92" fmla="*/ 170 w 189"/>
                  <a:gd name="T93" fmla="*/ 8 h 370"/>
                  <a:gd name="T94" fmla="*/ 170 w 189"/>
                  <a:gd name="T95" fmla="*/ 22 h 370"/>
                  <a:gd name="T96" fmla="*/ 189 w 189"/>
                  <a:gd name="T97" fmla="*/ 14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9" h="370">
                    <a:moveTo>
                      <a:pt x="189" y="144"/>
                    </a:moveTo>
                    <a:lnTo>
                      <a:pt x="189" y="144"/>
                    </a:lnTo>
                    <a:lnTo>
                      <a:pt x="189" y="168"/>
                    </a:lnTo>
                    <a:lnTo>
                      <a:pt x="185" y="190"/>
                    </a:lnTo>
                    <a:lnTo>
                      <a:pt x="182" y="211"/>
                    </a:lnTo>
                    <a:lnTo>
                      <a:pt x="176" y="231"/>
                    </a:lnTo>
                    <a:lnTo>
                      <a:pt x="163" y="268"/>
                    </a:lnTo>
                    <a:lnTo>
                      <a:pt x="149" y="303"/>
                    </a:lnTo>
                    <a:lnTo>
                      <a:pt x="149" y="303"/>
                    </a:lnTo>
                    <a:lnTo>
                      <a:pt x="144" y="311"/>
                    </a:lnTo>
                    <a:lnTo>
                      <a:pt x="139" y="319"/>
                    </a:lnTo>
                    <a:lnTo>
                      <a:pt x="139" y="319"/>
                    </a:lnTo>
                    <a:lnTo>
                      <a:pt x="136" y="325"/>
                    </a:lnTo>
                    <a:lnTo>
                      <a:pt x="133" y="333"/>
                    </a:lnTo>
                    <a:lnTo>
                      <a:pt x="128" y="351"/>
                    </a:lnTo>
                    <a:lnTo>
                      <a:pt x="125" y="357"/>
                    </a:lnTo>
                    <a:lnTo>
                      <a:pt x="122" y="363"/>
                    </a:lnTo>
                    <a:lnTo>
                      <a:pt x="117" y="368"/>
                    </a:lnTo>
                    <a:lnTo>
                      <a:pt x="111" y="370"/>
                    </a:lnTo>
                    <a:lnTo>
                      <a:pt x="111" y="370"/>
                    </a:lnTo>
                    <a:lnTo>
                      <a:pt x="104" y="370"/>
                    </a:lnTo>
                    <a:lnTo>
                      <a:pt x="98" y="368"/>
                    </a:lnTo>
                    <a:lnTo>
                      <a:pt x="85" y="360"/>
                    </a:lnTo>
                    <a:lnTo>
                      <a:pt x="73" y="351"/>
                    </a:lnTo>
                    <a:lnTo>
                      <a:pt x="60" y="341"/>
                    </a:lnTo>
                    <a:lnTo>
                      <a:pt x="60" y="341"/>
                    </a:lnTo>
                    <a:lnTo>
                      <a:pt x="52" y="336"/>
                    </a:lnTo>
                    <a:lnTo>
                      <a:pt x="47" y="330"/>
                    </a:lnTo>
                    <a:lnTo>
                      <a:pt x="44" y="324"/>
                    </a:lnTo>
                    <a:lnTo>
                      <a:pt x="43" y="314"/>
                    </a:lnTo>
                    <a:lnTo>
                      <a:pt x="43" y="314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4" y="308"/>
                    </a:lnTo>
                    <a:lnTo>
                      <a:pt x="44" y="305"/>
                    </a:lnTo>
                    <a:lnTo>
                      <a:pt x="44" y="301"/>
                    </a:lnTo>
                    <a:lnTo>
                      <a:pt x="43" y="300"/>
                    </a:lnTo>
                    <a:lnTo>
                      <a:pt x="36" y="297"/>
                    </a:lnTo>
                    <a:lnTo>
                      <a:pt x="30" y="295"/>
                    </a:lnTo>
                    <a:lnTo>
                      <a:pt x="25" y="292"/>
                    </a:lnTo>
                    <a:lnTo>
                      <a:pt x="20" y="289"/>
                    </a:lnTo>
                    <a:lnTo>
                      <a:pt x="19" y="287"/>
                    </a:lnTo>
                    <a:lnTo>
                      <a:pt x="19" y="285"/>
                    </a:lnTo>
                    <a:lnTo>
                      <a:pt x="23" y="278"/>
                    </a:lnTo>
                    <a:lnTo>
                      <a:pt x="23" y="278"/>
                    </a:lnTo>
                    <a:lnTo>
                      <a:pt x="28" y="273"/>
                    </a:lnTo>
                    <a:lnTo>
                      <a:pt x="30" y="266"/>
                    </a:lnTo>
                    <a:lnTo>
                      <a:pt x="28" y="262"/>
                    </a:lnTo>
                    <a:lnTo>
                      <a:pt x="27" y="257"/>
                    </a:lnTo>
                    <a:lnTo>
                      <a:pt x="23" y="249"/>
                    </a:lnTo>
                    <a:lnTo>
                      <a:pt x="22" y="246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0" y="238"/>
                    </a:lnTo>
                    <a:lnTo>
                      <a:pt x="20" y="231"/>
                    </a:lnTo>
                    <a:lnTo>
                      <a:pt x="16" y="222"/>
                    </a:lnTo>
                    <a:lnTo>
                      <a:pt x="4" y="203"/>
                    </a:lnTo>
                    <a:lnTo>
                      <a:pt x="1" y="192"/>
                    </a:lnTo>
                    <a:lnTo>
                      <a:pt x="0" y="182"/>
                    </a:lnTo>
                    <a:lnTo>
                      <a:pt x="0" y="177"/>
                    </a:lnTo>
                    <a:lnTo>
                      <a:pt x="1" y="173"/>
                    </a:lnTo>
                    <a:lnTo>
                      <a:pt x="4" y="166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8" y="149"/>
                    </a:lnTo>
                    <a:lnTo>
                      <a:pt x="6" y="139"/>
                    </a:lnTo>
                    <a:lnTo>
                      <a:pt x="8" y="130"/>
                    </a:lnTo>
                    <a:lnTo>
                      <a:pt x="9" y="122"/>
                    </a:lnTo>
                    <a:lnTo>
                      <a:pt x="12" y="114"/>
                    </a:lnTo>
                    <a:lnTo>
                      <a:pt x="16" y="108"/>
                    </a:lnTo>
                    <a:lnTo>
                      <a:pt x="20" y="103"/>
                    </a:lnTo>
                    <a:lnTo>
                      <a:pt x="27" y="98"/>
                    </a:lnTo>
                    <a:lnTo>
                      <a:pt x="39" y="90"/>
                    </a:lnTo>
                    <a:lnTo>
                      <a:pt x="54" y="84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97" y="69"/>
                    </a:lnTo>
                    <a:lnTo>
                      <a:pt x="106" y="66"/>
                    </a:lnTo>
                    <a:lnTo>
                      <a:pt x="114" y="62"/>
                    </a:lnTo>
                    <a:lnTo>
                      <a:pt x="122" y="55"/>
                    </a:lnTo>
                    <a:lnTo>
                      <a:pt x="128" y="47"/>
                    </a:lnTo>
                    <a:lnTo>
                      <a:pt x="133" y="39"/>
                    </a:lnTo>
                    <a:lnTo>
                      <a:pt x="136" y="30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9" y="11"/>
                    </a:lnTo>
                    <a:lnTo>
                      <a:pt x="144" y="4"/>
                    </a:lnTo>
                    <a:lnTo>
                      <a:pt x="149" y="1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1"/>
                    </a:lnTo>
                    <a:lnTo>
                      <a:pt x="166" y="3"/>
                    </a:lnTo>
                    <a:lnTo>
                      <a:pt x="168" y="6"/>
                    </a:lnTo>
                    <a:lnTo>
                      <a:pt x="170" y="8"/>
                    </a:lnTo>
                    <a:lnTo>
                      <a:pt x="170" y="15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89" y="144"/>
                    </a:lnTo>
                    <a:lnTo>
                      <a:pt x="189" y="14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8" name="Freeform 20">
                <a:extLst>
                  <a:ext uri="{FF2B5EF4-FFF2-40B4-BE49-F238E27FC236}">
                    <a16:creationId xmlns:a16="http://schemas.microsoft.com/office/drawing/2014/main" id="{1404FD94-3BDC-144F-457A-753336E2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727"/>
                <a:ext cx="102" cy="73"/>
              </a:xfrm>
              <a:custGeom>
                <a:avLst/>
                <a:gdLst>
                  <a:gd name="T0" fmla="*/ 147 w 203"/>
                  <a:gd name="T1" fmla="*/ 2 h 146"/>
                  <a:gd name="T2" fmla="*/ 143 w 203"/>
                  <a:gd name="T3" fmla="*/ 18 h 146"/>
                  <a:gd name="T4" fmla="*/ 144 w 203"/>
                  <a:gd name="T5" fmla="*/ 29 h 146"/>
                  <a:gd name="T6" fmla="*/ 154 w 203"/>
                  <a:gd name="T7" fmla="*/ 37 h 146"/>
                  <a:gd name="T8" fmla="*/ 171 w 203"/>
                  <a:gd name="T9" fmla="*/ 38 h 146"/>
                  <a:gd name="T10" fmla="*/ 182 w 203"/>
                  <a:gd name="T11" fmla="*/ 40 h 146"/>
                  <a:gd name="T12" fmla="*/ 198 w 203"/>
                  <a:gd name="T13" fmla="*/ 43 h 146"/>
                  <a:gd name="T14" fmla="*/ 203 w 203"/>
                  <a:gd name="T15" fmla="*/ 52 h 146"/>
                  <a:gd name="T16" fmla="*/ 200 w 203"/>
                  <a:gd name="T17" fmla="*/ 68 h 146"/>
                  <a:gd name="T18" fmla="*/ 195 w 203"/>
                  <a:gd name="T19" fmla="*/ 79 h 146"/>
                  <a:gd name="T20" fmla="*/ 168 w 203"/>
                  <a:gd name="T21" fmla="*/ 126 h 146"/>
                  <a:gd name="T22" fmla="*/ 165 w 203"/>
                  <a:gd name="T23" fmla="*/ 130 h 146"/>
                  <a:gd name="T24" fmla="*/ 154 w 203"/>
                  <a:gd name="T25" fmla="*/ 138 h 146"/>
                  <a:gd name="T26" fmla="*/ 131 w 203"/>
                  <a:gd name="T27" fmla="*/ 145 h 146"/>
                  <a:gd name="T28" fmla="*/ 100 w 203"/>
                  <a:gd name="T29" fmla="*/ 143 h 146"/>
                  <a:gd name="T30" fmla="*/ 79 w 203"/>
                  <a:gd name="T31" fmla="*/ 135 h 146"/>
                  <a:gd name="T32" fmla="*/ 68 w 203"/>
                  <a:gd name="T33" fmla="*/ 127 h 146"/>
                  <a:gd name="T34" fmla="*/ 65 w 203"/>
                  <a:gd name="T35" fmla="*/ 121 h 146"/>
                  <a:gd name="T36" fmla="*/ 52 w 203"/>
                  <a:gd name="T37" fmla="*/ 103 h 146"/>
                  <a:gd name="T38" fmla="*/ 43 w 203"/>
                  <a:gd name="T39" fmla="*/ 99 h 146"/>
                  <a:gd name="T40" fmla="*/ 30 w 203"/>
                  <a:gd name="T41" fmla="*/ 102 h 146"/>
                  <a:gd name="T42" fmla="*/ 22 w 203"/>
                  <a:gd name="T43" fmla="*/ 106 h 146"/>
                  <a:gd name="T44" fmla="*/ 12 w 203"/>
                  <a:gd name="T45" fmla="*/ 108 h 146"/>
                  <a:gd name="T46" fmla="*/ 3 w 203"/>
                  <a:gd name="T47" fmla="*/ 103 h 146"/>
                  <a:gd name="T48" fmla="*/ 0 w 203"/>
                  <a:gd name="T49" fmla="*/ 99 h 146"/>
                  <a:gd name="T50" fmla="*/ 1 w 203"/>
                  <a:gd name="T51" fmla="*/ 87 h 146"/>
                  <a:gd name="T52" fmla="*/ 3 w 203"/>
                  <a:gd name="T53" fmla="*/ 83 h 146"/>
                  <a:gd name="T54" fmla="*/ 20 w 203"/>
                  <a:gd name="T55" fmla="*/ 57 h 146"/>
                  <a:gd name="T56" fmla="*/ 44 w 203"/>
                  <a:gd name="T57" fmla="*/ 40 h 146"/>
                  <a:gd name="T58" fmla="*/ 68 w 203"/>
                  <a:gd name="T59" fmla="*/ 25 h 146"/>
                  <a:gd name="T60" fmla="*/ 119 w 203"/>
                  <a:gd name="T61" fmla="*/ 5 h 146"/>
                  <a:gd name="T62" fmla="*/ 146 w 203"/>
                  <a:gd name="T6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146">
                    <a:moveTo>
                      <a:pt x="147" y="2"/>
                    </a:moveTo>
                    <a:lnTo>
                      <a:pt x="147" y="2"/>
                    </a:lnTo>
                    <a:lnTo>
                      <a:pt x="144" y="10"/>
                    </a:lnTo>
                    <a:lnTo>
                      <a:pt x="143" y="18"/>
                    </a:lnTo>
                    <a:lnTo>
                      <a:pt x="143" y="24"/>
                    </a:lnTo>
                    <a:lnTo>
                      <a:pt x="144" y="29"/>
                    </a:lnTo>
                    <a:lnTo>
                      <a:pt x="147" y="33"/>
                    </a:lnTo>
                    <a:lnTo>
                      <a:pt x="154" y="37"/>
                    </a:lnTo>
                    <a:lnTo>
                      <a:pt x="162" y="38"/>
                    </a:lnTo>
                    <a:lnTo>
                      <a:pt x="171" y="38"/>
                    </a:lnTo>
                    <a:lnTo>
                      <a:pt x="171" y="38"/>
                    </a:lnTo>
                    <a:lnTo>
                      <a:pt x="182" y="40"/>
                    </a:lnTo>
                    <a:lnTo>
                      <a:pt x="192" y="40"/>
                    </a:lnTo>
                    <a:lnTo>
                      <a:pt x="198" y="43"/>
                    </a:lnTo>
                    <a:lnTo>
                      <a:pt x="201" y="48"/>
                    </a:lnTo>
                    <a:lnTo>
                      <a:pt x="203" y="52"/>
                    </a:lnTo>
                    <a:lnTo>
                      <a:pt x="203" y="60"/>
                    </a:lnTo>
                    <a:lnTo>
                      <a:pt x="200" y="68"/>
                    </a:lnTo>
                    <a:lnTo>
                      <a:pt x="195" y="79"/>
                    </a:lnTo>
                    <a:lnTo>
                      <a:pt x="195" y="79"/>
                    </a:lnTo>
                    <a:lnTo>
                      <a:pt x="182" y="102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5" y="130"/>
                    </a:lnTo>
                    <a:lnTo>
                      <a:pt x="160" y="135"/>
                    </a:lnTo>
                    <a:lnTo>
                      <a:pt x="154" y="138"/>
                    </a:lnTo>
                    <a:lnTo>
                      <a:pt x="147" y="141"/>
                    </a:lnTo>
                    <a:lnTo>
                      <a:pt x="131" y="145"/>
                    </a:lnTo>
                    <a:lnTo>
                      <a:pt x="116" y="146"/>
                    </a:lnTo>
                    <a:lnTo>
                      <a:pt x="100" y="143"/>
                    </a:lnTo>
                    <a:lnTo>
                      <a:pt x="85" y="138"/>
                    </a:lnTo>
                    <a:lnTo>
                      <a:pt x="79" y="135"/>
                    </a:lnTo>
                    <a:lnTo>
                      <a:pt x="73" y="132"/>
                    </a:lnTo>
                    <a:lnTo>
                      <a:pt x="68" y="127"/>
                    </a:lnTo>
                    <a:lnTo>
                      <a:pt x="65" y="121"/>
                    </a:lnTo>
                    <a:lnTo>
                      <a:pt x="65" y="121"/>
                    </a:lnTo>
                    <a:lnTo>
                      <a:pt x="57" y="108"/>
                    </a:lnTo>
                    <a:lnTo>
                      <a:pt x="52" y="103"/>
                    </a:lnTo>
                    <a:lnTo>
                      <a:pt x="47" y="100"/>
                    </a:lnTo>
                    <a:lnTo>
                      <a:pt x="43" y="99"/>
                    </a:lnTo>
                    <a:lnTo>
                      <a:pt x="36" y="99"/>
                    </a:lnTo>
                    <a:lnTo>
                      <a:pt x="30" y="102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17" y="108"/>
                    </a:lnTo>
                    <a:lnTo>
                      <a:pt x="12" y="108"/>
                    </a:lnTo>
                    <a:lnTo>
                      <a:pt x="6" y="108"/>
                    </a:lnTo>
                    <a:lnTo>
                      <a:pt x="3" y="103"/>
                    </a:lnTo>
                    <a:lnTo>
                      <a:pt x="3" y="103"/>
                    </a:lnTo>
                    <a:lnTo>
                      <a:pt x="0" y="99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11" y="68"/>
                    </a:lnTo>
                    <a:lnTo>
                      <a:pt x="20" y="57"/>
                    </a:lnTo>
                    <a:lnTo>
                      <a:pt x="31" y="48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68" y="25"/>
                    </a:lnTo>
                    <a:lnTo>
                      <a:pt x="93" y="14"/>
                    </a:lnTo>
                    <a:lnTo>
                      <a:pt x="119" y="5"/>
                    </a:lnTo>
                    <a:lnTo>
                      <a:pt x="131" y="2"/>
                    </a:lnTo>
                    <a:lnTo>
                      <a:pt x="146" y="0"/>
                    </a:lnTo>
                    <a:lnTo>
                      <a:pt x="147" y="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9" name="Freeform 21">
                <a:extLst>
                  <a:ext uri="{FF2B5EF4-FFF2-40B4-BE49-F238E27FC236}">
                    <a16:creationId xmlns:a16="http://schemas.microsoft.com/office/drawing/2014/main" id="{293F8B6B-FC5A-1539-2B42-6ED265334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74"/>
                <a:ext cx="82" cy="80"/>
              </a:xfrm>
              <a:custGeom>
                <a:avLst/>
                <a:gdLst>
                  <a:gd name="T0" fmla="*/ 26 w 164"/>
                  <a:gd name="T1" fmla="*/ 128 h 161"/>
                  <a:gd name="T2" fmla="*/ 19 w 164"/>
                  <a:gd name="T3" fmla="*/ 121 h 161"/>
                  <a:gd name="T4" fmla="*/ 7 w 164"/>
                  <a:gd name="T5" fmla="*/ 116 h 161"/>
                  <a:gd name="T6" fmla="*/ 3 w 164"/>
                  <a:gd name="T7" fmla="*/ 112 h 161"/>
                  <a:gd name="T8" fmla="*/ 3 w 164"/>
                  <a:gd name="T9" fmla="*/ 107 h 161"/>
                  <a:gd name="T10" fmla="*/ 5 w 164"/>
                  <a:gd name="T11" fmla="*/ 94 h 161"/>
                  <a:gd name="T12" fmla="*/ 5 w 164"/>
                  <a:gd name="T13" fmla="*/ 74 h 161"/>
                  <a:gd name="T14" fmla="*/ 13 w 164"/>
                  <a:gd name="T15" fmla="*/ 64 h 161"/>
                  <a:gd name="T16" fmla="*/ 23 w 164"/>
                  <a:gd name="T17" fmla="*/ 61 h 161"/>
                  <a:gd name="T18" fmla="*/ 38 w 164"/>
                  <a:gd name="T19" fmla="*/ 62 h 161"/>
                  <a:gd name="T20" fmla="*/ 50 w 164"/>
                  <a:gd name="T21" fmla="*/ 77 h 161"/>
                  <a:gd name="T22" fmla="*/ 51 w 164"/>
                  <a:gd name="T23" fmla="*/ 67 h 161"/>
                  <a:gd name="T24" fmla="*/ 57 w 164"/>
                  <a:gd name="T25" fmla="*/ 51 h 161"/>
                  <a:gd name="T26" fmla="*/ 67 w 164"/>
                  <a:gd name="T27" fmla="*/ 39 h 161"/>
                  <a:gd name="T28" fmla="*/ 85 w 164"/>
                  <a:gd name="T29" fmla="*/ 26 h 161"/>
                  <a:gd name="T30" fmla="*/ 112 w 164"/>
                  <a:gd name="T31" fmla="*/ 15 h 161"/>
                  <a:gd name="T32" fmla="*/ 140 w 164"/>
                  <a:gd name="T33" fmla="*/ 4 h 161"/>
                  <a:gd name="T34" fmla="*/ 146 w 164"/>
                  <a:gd name="T35" fmla="*/ 0 h 161"/>
                  <a:gd name="T36" fmla="*/ 156 w 164"/>
                  <a:gd name="T37" fmla="*/ 2 h 161"/>
                  <a:gd name="T38" fmla="*/ 164 w 164"/>
                  <a:gd name="T39" fmla="*/ 8 h 161"/>
                  <a:gd name="T40" fmla="*/ 164 w 164"/>
                  <a:gd name="T41" fmla="*/ 20 h 161"/>
                  <a:gd name="T42" fmla="*/ 162 w 164"/>
                  <a:gd name="T43" fmla="*/ 26 h 161"/>
                  <a:gd name="T44" fmla="*/ 159 w 164"/>
                  <a:gd name="T45" fmla="*/ 42 h 161"/>
                  <a:gd name="T46" fmla="*/ 153 w 164"/>
                  <a:gd name="T47" fmla="*/ 66 h 161"/>
                  <a:gd name="T48" fmla="*/ 140 w 164"/>
                  <a:gd name="T49" fmla="*/ 77 h 161"/>
                  <a:gd name="T50" fmla="*/ 131 w 164"/>
                  <a:gd name="T51" fmla="*/ 80 h 161"/>
                  <a:gd name="T52" fmla="*/ 123 w 164"/>
                  <a:gd name="T53" fmla="*/ 86 h 161"/>
                  <a:gd name="T54" fmla="*/ 119 w 164"/>
                  <a:gd name="T55" fmla="*/ 97 h 161"/>
                  <a:gd name="T56" fmla="*/ 110 w 164"/>
                  <a:gd name="T57" fmla="*/ 118 h 161"/>
                  <a:gd name="T58" fmla="*/ 105 w 164"/>
                  <a:gd name="T59" fmla="*/ 120 h 161"/>
                  <a:gd name="T60" fmla="*/ 94 w 164"/>
                  <a:gd name="T61" fmla="*/ 120 h 161"/>
                  <a:gd name="T62" fmla="*/ 75 w 164"/>
                  <a:gd name="T63" fmla="*/ 126 h 161"/>
                  <a:gd name="T64" fmla="*/ 53 w 164"/>
                  <a:gd name="T65" fmla="*/ 145 h 161"/>
                  <a:gd name="T66" fmla="*/ 38 w 164"/>
                  <a:gd name="T67" fmla="*/ 156 h 161"/>
                  <a:gd name="T68" fmla="*/ 23 w 164"/>
                  <a:gd name="T69" fmla="*/ 161 h 161"/>
                  <a:gd name="T70" fmla="*/ 16 w 164"/>
                  <a:gd name="T71" fmla="*/ 161 h 161"/>
                  <a:gd name="T72" fmla="*/ 5 w 164"/>
                  <a:gd name="T73" fmla="*/ 158 h 161"/>
                  <a:gd name="T74" fmla="*/ 2 w 164"/>
                  <a:gd name="T75" fmla="*/ 151 h 161"/>
                  <a:gd name="T76" fmla="*/ 0 w 164"/>
                  <a:gd name="T77" fmla="*/ 145 h 161"/>
                  <a:gd name="T78" fmla="*/ 8 w 164"/>
                  <a:gd name="T79" fmla="*/ 137 h 161"/>
                  <a:gd name="T80" fmla="*/ 15 w 164"/>
                  <a:gd name="T81" fmla="*/ 134 h 161"/>
                  <a:gd name="T82" fmla="*/ 26 w 164"/>
                  <a:gd name="T83" fmla="*/ 12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61">
                    <a:moveTo>
                      <a:pt x="26" y="128"/>
                    </a:moveTo>
                    <a:lnTo>
                      <a:pt x="26" y="128"/>
                    </a:lnTo>
                    <a:lnTo>
                      <a:pt x="24" y="123"/>
                    </a:lnTo>
                    <a:lnTo>
                      <a:pt x="19" y="121"/>
                    </a:lnTo>
                    <a:lnTo>
                      <a:pt x="11" y="118"/>
                    </a:lnTo>
                    <a:lnTo>
                      <a:pt x="7" y="116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5" y="101"/>
                    </a:lnTo>
                    <a:lnTo>
                      <a:pt x="5" y="94"/>
                    </a:lnTo>
                    <a:lnTo>
                      <a:pt x="5" y="80"/>
                    </a:lnTo>
                    <a:lnTo>
                      <a:pt x="5" y="74"/>
                    </a:lnTo>
                    <a:lnTo>
                      <a:pt x="8" y="67"/>
                    </a:lnTo>
                    <a:lnTo>
                      <a:pt x="13" y="64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32" y="59"/>
                    </a:lnTo>
                    <a:lnTo>
                      <a:pt x="38" y="62"/>
                    </a:lnTo>
                    <a:lnTo>
                      <a:pt x="45" y="6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1" y="67"/>
                    </a:lnTo>
                    <a:lnTo>
                      <a:pt x="54" y="59"/>
                    </a:lnTo>
                    <a:lnTo>
                      <a:pt x="57" y="51"/>
                    </a:lnTo>
                    <a:lnTo>
                      <a:pt x="62" y="45"/>
                    </a:lnTo>
                    <a:lnTo>
                      <a:pt x="67" y="39"/>
                    </a:lnTo>
                    <a:lnTo>
                      <a:pt x="72" y="34"/>
                    </a:lnTo>
                    <a:lnTo>
                      <a:pt x="85" y="26"/>
                    </a:lnTo>
                    <a:lnTo>
                      <a:pt x="97" y="20"/>
                    </a:lnTo>
                    <a:lnTo>
                      <a:pt x="112" y="15"/>
                    </a:lnTo>
                    <a:lnTo>
                      <a:pt x="126" y="10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6" y="0"/>
                    </a:lnTo>
                    <a:lnTo>
                      <a:pt x="151" y="0"/>
                    </a:lnTo>
                    <a:lnTo>
                      <a:pt x="156" y="2"/>
                    </a:lnTo>
                    <a:lnTo>
                      <a:pt x="161" y="5"/>
                    </a:lnTo>
                    <a:lnTo>
                      <a:pt x="164" y="8"/>
                    </a:lnTo>
                    <a:lnTo>
                      <a:pt x="164" y="13"/>
                    </a:lnTo>
                    <a:lnTo>
                      <a:pt x="164" y="20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1" y="34"/>
                    </a:lnTo>
                    <a:lnTo>
                      <a:pt x="159" y="42"/>
                    </a:lnTo>
                    <a:lnTo>
                      <a:pt x="156" y="58"/>
                    </a:lnTo>
                    <a:lnTo>
                      <a:pt x="153" y="66"/>
                    </a:lnTo>
                    <a:lnTo>
                      <a:pt x="148" y="72"/>
                    </a:lnTo>
                    <a:lnTo>
                      <a:pt x="140" y="77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26" y="81"/>
                    </a:lnTo>
                    <a:lnTo>
                      <a:pt x="123" y="86"/>
                    </a:lnTo>
                    <a:lnTo>
                      <a:pt x="119" y="97"/>
                    </a:lnTo>
                    <a:lnTo>
                      <a:pt x="119" y="97"/>
                    </a:lnTo>
                    <a:lnTo>
                      <a:pt x="113" y="112"/>
                    </a:lnTo>
                    <a:lnTo>
                      <a:pt x="110" y="118"/>
                    </a:lnTo>
                    <a:lnTo>
                      <a:pt x="107" y="120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94" y="120"/>
                    </a:lnTo>
                    <a:lnTo>
                      <a:pt x="85" y="123"/>
                    </a:lnTo>
                    <a:lnTo>
                      <a:pt x="75" y="126"/>
                    </a:lnTo>
                    <a:lnTo>
                      <a:pt x="67" y="132"/>
                    </a:lnTo>
                    <a:lnTo>
                      <a:pt x="53" y="145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30" y="159"/>
                    </a:lnTo>
                    <a:lnTo>
                      <a:pt x="23" y="161"/>
                    </a:lnTo>
                    <a:lnTo>
                      <a:pt x="23" y="161"/>
                    </a:lnTo>
                    <a:lnTo>
                      <a:pt x="16" y="161"/>
                    </a:lnTo>
                    <a:lnTo>
                      <a:pt x="10" y="159"/>
                    </a:lnTo>
                    <a:lnTo>
                      <a:pt x="5" y="158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3" y="140"/>
                    </a:lnTo>
                    <a:lnTo>
                      <a:pt x="8" y="137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26" y="128"/>
                    </a:ln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0" name="Freeform 22">
                <a:extLst>
                  <a:ext uri="{FF2B5EF4-FFF2-40B4-BE49-F238E27FC236}">
                    <a16:creationId xmlns:a16="http://schemas.microsoft.com/office/drawing/2014/main" id="{C7F10BA9-6A57-4DF7-ADB7-455251B99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449"/>
                <a:ext cx="47" cy="79"/>
              </a:xfrm>
              <a:custGeom>
                <a:avLst/>
                <a:gdLst>
                  <a:gd name="T0" fmla="*/ 83 w 95"/>
                  <a:gd name="T1" fmla="*/ 25 h 157"/>
                  <a:gd name="T2" fmla="*/ 94 w 95"/>
                  <a:gd name="T3" fmla="*/ 54 h 157"/>
                  <a:gd name="T4" fmla="*/ 94 w 95"/>
                  <a:gd name="T5" fmla="*/ 81 h 157"/>
                  <a:gd name="T6" fmla="*/ 84 w 95"/>
                  <a:gd name="T7" fmla="*/ 108 h 157"/>
                  <a:gd name="T8" fmla="*/ 72 w 95"/>
                  <a:gd name="T9" fmla="*/ 135 h 157"/>
                  <a:gd name="T10" fmla="*/ 65 w 95"/>
                  <a:gd name="T11" fmla="*/ 146 h 157"/>
                  <a:gd name="T12" fmla="*/ 56 w 95"/>
                  <a:gd name="T13" fmla="*/ 152 h 157"/>
                  <a:gd name="T14" fmla="*/ 49 w 95"/>
                  <a:gd name="T15" fmla="*/ 157 h 157"/>
                  <a:gd name="T16" fmla="*/ 41 w 95"/>
                  <a:gd name="T17" fmla="*/ 156 h 157"/>
                  <a:gd name="T18" fmla="*/ 40 w 95"/>
                  <a:gd name="T19" fmla="*/ 152 h 157"/>
                  <a:gd name="T20" fmla="*/ 41 w 95"/>
                  <a:gd name="T21" fmla="*/ 141 h 157"/>
                  <a:gd name="T22" fmla="*/ 48 w 95"/>
                  <a:gd name="T23" fmla="*/ 118 h 157"/>
                  <a:gd name="T24" fmla="*/ 46 w 95"/>
                  <a:gd name="T25" fmla="*/ 105 h 157"/>
                  <a:gd name="T26" fmla="*/ 35 w 95"/>
                  <a:gd name="T27" fmla="*/ 97 h 157"/>
                  <a:gd name="T28" fmla="*/ 11 w 95"/>
                  <a:gd name="T29" fmla="*/ 89 h 157"/>
                  <a:gd name="T30" fmla="*/ 3 w 95"/>
                  <a:gd name="T31" fmla="*/ 84 h 157"/>
                  <a:gd name="T32" fmla="*/ 0 w 95"/>
                  <a:gd name="T33" fmla="*/ 76 h 157"/>
                  <a:gd name="T34" fmla="*/ 2 w 95"/>
                  <a:gd name="T35" fmla="*/ 71 h 157"/>
                  <a:gd name="T36" fmla="*/ 5 w 95"/>
                  <a:gd name="T37" fmla="*/ 65 h 157"/>
                  <a:gd name="T38" fmla="*/ 10 w 95"/>
                  <a:gd name="T39" fmla="*/ 65 h 157"/>
                  <a:gd name="T40" fmla="*/ 35 w 95"/>
                  <a:gd name="T41" fmla="*/ 62 h 157"/>
                  <a:gd name="T42" fmla="*/ 40 w 95"/>
                  <a:gd name="T43" fmla="*/ 57 h 157"/>
                  <a:gd name="T44" fmla="*/ 40 w 95"/>
                  <a:gd name="T45" fmla="*/ 52 h 157"/>
                  <a:gd name="T46" fmla="*/ 30 w 95"/>
                  <a:gd name="T47" fmla="*/ 40 h 157"/>
                  <a:gd name="T48" fmla="*/ 18 w 95"/>
                  <a:gd name="T49" fmla="*/ 25 h 157"/>
                  <a:gd name="T50" fmla="*/ 32 w 95"/>
                  <a:gd name="T51" fmla="*/ 21 h 157"/>
                  <a:gd name="T52" fmla="*/ 43 w 95"/>
                  <a:gd name="T53" fmla="*/ 11 h 157"/>
                  <a:gd name="T54" fmla="*/ 48 w 95"/>
                  <a:gd name="T55" fmla="*/ 6 h 157"/>
                  <a:gd name="T56" fmla="*/ 57 w 95"/>
                  <a:gd name="T57" fmla="*/ 0 h 157"/>
                  <a:gd name="T58" fmla="*/ 64 w 95"/>
                  <a:gd name="T59" fmla="*/ 2 h 157"/>
                  <a:gd name="T60" fmla="*/ 67 w 95"/>
                  <a:gd name="T61" fmla="*/ 3 h 157"/>
                  <a:gd name="T62" fmla="*/ 68 w 95"/>
                  <a:gd name="T63" fmla="*/ 8 h 157"/>
                  <a:gd name="T64" fmla="*/ 65 w 95"/>
                  <a:gd name="T65" fmla="*/ 16 h 157"/>
                  <a:gd name="T66" fmla="*/ 64 w 95"/>
                  <a:gd name="T67" fmla="*/ 21 h 157"/>
                  <a:gd name="T68" fmla="*/ 67 w 95"/>
                  <a:gd name="T69" fmla="*/ 27 h 157"/>
                  <a:gd name="T70" fmla="*/ 72 w 95"/>
                  <a:gd name="T71" fmla="*/ 27 h 157"/>
                  <a:gd name="T72" fmla="*/ 81 w 95"/>
                  <a:gd name="T73" fmla="*/ 25 h 157"/>
                  <a:gd name="T74" fmla="*/ 83 w 95"/>
                  <a:gd name="T75" fmla="*/ 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7">
                    <a:moveTo>
                      <a:pt x="83" y="25"/>
                    </a:moveTo>
                    <a:lnTo>
                      <a:pt x="83" y="25"/>
                    </a:lnTo>
                    <a:lnTo>
                      <a:pt x="91" y="40"/>
                    </a:lnTo>
                    <a:lnTo>
                      <a:pt x="94" y="54"/>
                    </a:lnTo>
                    <a:lnTo>
                      <a:pt x="95" y="68"/>
                    </a:lnTo>
                    <a:lnTo>
                      <a:pt x="94" y="81"/>
                    </a:lnTo>
                    <a:lnTo>
                      <a:pt x="89" y="95"/>
                    </a:lnTo>
                    <a:lnTo>
                      <a:pt x="84" y="108"/>
                    </a:lnTo>
                    <a:lnTo>
                      <a:pt x="72" y="135"/>
                    </a:lnTo>
                    <a:lnTo>
                      <a:pt x="72" y="135"/>
                    </a:lnTo>
                    <a:lnTo>
                      <a:pt x="70" y="141"/>
                    </a:lnTo>
                    <a:lnTo>
                      <a:pt x="65" y="146"/>
                    </a:lnTo>
                    <a:lnTo>
                      <a:pt x="62" y="151"/>
                    </a:lnTo>
                    <a:lnTo>
                      <a:pt x="56" y="152"/>
                    </a:lnTo>
                    <a:lnTo>
                      <a:pt x="56" y="152"/>
                    </a:lnTo>
                    <a:lnTo>
                      <a:pt x="49" y="157"/>
                    </a:lnTo>
                    <a:lnTo>
                      <a:pt x="45" y="157"/>
                    </a:lnTo>
                    <a:lnTo>
                      <a:pt x="41" y="156"/>
                    </a:lnTo>
                    <a:lnTo>
                      <a:pt x="41" y="156"/>
                    </a:lnTo>
                    <a:lnTo>
                      <a:pt x="40" y="152"/>
                    </a:lnTo>
                    <a:lnTo>
                      <a:pt x="40" y="148"/>
                    </a:lnTo>
                    <a:lnTo>
                      <a:pt x="41" y="141"/>
                    </a:lnTo>
                    <a:lnTo>
                      <a:pt x="41" y="141"/>
                    </a:lnTo>
                    <a:lnTo>
                      <a:pt x="48" y="118"/>
                    </a:lnTo>
                    <a:lnTo>
                      <a:pt x="48" y="111"/>
                    </a:lnTo>
                    <a:lnTo>
                      <a:pt x="46" y="105"/>
                    </a:lnTo>
                    <a:lnTo>
                      <a:pt x="41" y="100"/>
                    </a:lnTo>
                    <a:lnTo>
                      <a:pt x="35" y="97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6" y="87"/>
                    </a:lnTo>
                    <a:lnTo>
                      <a:pt x="3" y="84"/>
                    </a:lnTo>
                    <a:lnTo>
                      <a:pt x="2" y="81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71"/>
                    </a:lnTo>
                    <a:lnTo>
                      <a:pt x="3" y="68"/>
                    </a:lnTo>
                    <a:lnTo>
                      <a:pt x="5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26" y="64"/>
                    </a:lnTo>
                    <a:lnTo>
                      <a:pt x="35" y="62"/>
                    </a:lnTo>
                    <a:lnTo>
                      <a:pt x="38" y="60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0" y="52"/>
                    </a:lnTo>
                    <a:lnTo>
                      <a:pt x="37" y="46"/>
                    </a:lnTo>
                    <a:lnTo>
                      <a:pt x="30" y="4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6" y="24"/>
                    </a:lnTo>
                    <a:lnTo>
                      <a:pt x="32" y="21"/>
                    </a:lnTo>
                    <a:lnTo>
                      <a:pt x="38" y="16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8" y="6"/>
                    </a:lnTo>
                    <a:lnTo>
                      <a:pt x="53" y="3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5" y="16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5"/>
                    </a:lnTo>
                    <a:lnTo>
                      <a:pt x="67" y="27"/>
                    </a:lnTo>
                    <a:lnTo>
                      <a:pt x="70" y="29"/>
                    </a:lnTo>
                    <a:lnTo>
                      <a:pt x="72" y="27"/>
                    </a:lnTo>
                    <a:lnTo>
                      <a:pt x="78" y="25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1" name="Freeform 23">
                <a:extLst>
                  <a:ext uri="{FF2B5EF4-FFF2-40B4-BE49-F238E27FC236}">
                    <a16:creationId xmlns:a16="http://schemas.microsoft.com/office/drawing/2014/main" id="{D858603B-2454-8FEC-E671-2E1E764D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668"/>
                <a:ext cx="104" cy="48"/>
              </a:xfrm>
              <a:custGeom>
                <a:avLst/>
                <a:gdLst>
                  <a:gd name="T0" fmla="*/ 94 w 206"/>
                  <a:gd name="T1" fmla="*/ 37 h 97"/>
                  <a:gd name="T2" fmla="*/ 111 w 206"/>
                  <a:gd name="T3" fmla="*/ 19 h 97"/>
                  <a:gd name="T4" fmla="*/ 124 w 206"/>
                  <a:gd name="T5" fmla="*/ 11 h 97"/>
                  <a:gd name="T6" fmla="*/ 140 w 206"/>
                  <a:gd name="T7" fmla="*/ 7 h 97"/>
                  <a:gd name="T8" fmla="*/ 149 w 206"/>
                  <a:gd name="T9" fmla="*/ 7 h 97"/>
                  <a:gd name="T10" fmla="*/ 178 w 206"/>
                  <a:gd name="T11" fmla="*/ 7 h 97"/>
                  <a:gd name="T12" fmla="*/ 187 w 206"/>
                  <a:gd name="T13" fmla="*/ 2 h 97"/>
                  <a:gd name="T14" fmla="*/ 192 w 206"/>
                  <a:gd name="T15" fmla="*/ 0 h 97"/>
                  <a:gd name="T16" fmla="*/ 198 w 206"/>
                  <a:gd name="T17" fmla="*/ 2 h 97"/>
                  <a:gd name="T18" fmla="*/ 205 w 206"/>
                  <a:gd name="T19" fmla="*/ 11 h 97"/>
                  <a:gd name="T20" fmla="*/ 206 w 206"/>
                  <a:gd name="T21" fmla="*/ 19 h 97"/>
                  <a:gd name="T22" fmla="*/ 195 w 206"/>
                  <a:gd name="T23" fmla="*/ 29 h 97"/>
                  <a:gd name="T24" fmla="*/ 168 w 206"/>
                  <a:gd name="T25" fmla="*/ 40 h 97"/>
                  <a:gd name="T26" fmla="*/ 127 w 206"/>
                  <a:gd name="T27" fmla="*/ 51 h 97"/>
                  <a:gd name="T28" fmla="*/ 100 w 206"/>
                  <a:gd name="T29" fmla="*/ 59 h 97"/>
                  <a:gd name="T30" fmla="*/ 82 w 206"/>
                  <a:gd name="T31" fmla="*/ 65 h 97"/>
                  <a:gd name="T32" fmla="*/ 57 w 206"/>
                  <a:gd name="T33" fmla="*/ 73 h 97"/>
                  <a:gd name="T34" fmla="*/ 41 w 206"/>
                  <a:gd name="T35" fmla="*/ 83 h 97"/>
                  <a:gd name="T36" fmla="*/ 35 w 206"/>
                  <a:gd name="T37" fmla="*/ 91 h 97"/>
                  <a:gd name="T38" fmla="*/ 28 w 206"/>
                  <a:gd name="T39" fmla="*/ 95 h 97"/>
                  <a:gd name="T40" fmla="*/ 11 w 206"/>
                  <a:gd name="T41" fmla="*/ 95 h 97"/>
                  <a:gd name="T42" fmla="*/ 3 w 206"/>
                  <a:gd name="T43" fmla="*/ 91 h 97"/>
                  <a:gd name="T44" fmla="*/ 1 w 206"/>
                  <a:gd name="T45" fmla="*/ 88 h 97"/>
                  <a:gd name="T46" fmla="*/ 1 w 206"/>
                  <a:gd name="T47" fmla="*/ 81 h 97"/>
                  <a:gd name="T48" fmla="*/ 9 w 206"/>
                  <a:gd name="T49" fmla="*/ 73 h 97"/>
                  <a:gd name="T50" fmla="*/ 14 w 206"/>
                  <a:gd name="T51" fmla="*/ 70 h 97"/>
                  <a:gd name="T52" fmla="*/ 30 w 206"/>
                  <a:gd name="T53" fmla="*/ 54 h 97"/>
                  <a:gd name="T54" fmla="*/ 49 w 206"/>
                  <a:gd name="T55" fmla="*/ 45 h 97"/>
                  <a:gd name="T56" fmla="*/ 70 w 206"/>
                  <a:gd name="T57" fmla="*/ 40 h 97"/>
                  <a:gd name="T58" fmla="*/ 92 w 206"/>
                  <a:gd name="T59" fmla="*/ 38 h 97"/>
                  <a:gd name="T60" fmla="*/ 94 w 206"/>
                  <a:gd name="T61" fmla="*/ 46 h 97"/>
                  <a:gd name="T62" fmla="*/ 97 w 206"/>
                  <a:gd name="T63" fmla="*/ 48 h 97"/>
                  <a:gd name="T64" fmla="*/ 101 w 206"/>
                  <a:gd name="T65" fmla="*/ 43 h 97"/>
                  <a:gd name="T66" fmla="*/ 101 w 206"/>
                  <a:gd name="T67" fmla="*/ 40 h 97"/>
                  <a:gd name="T68" fmla="*/ 94 w 206"/>
                  <a:gd name="T69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97">
                    <a:moveTo>
                      <a:pt x="94" y="37"/>
                    </a:moveTo>
                    <a:lnTo>
                      <a:pt x="94" y="37"/>
                    </a:lnTo>
                    <a:lnTo>
                      <a:pt x="105" y="24"/>
                    </a:lnTo>
                    <a:lnTo>
                      <a:pt x="111" y="19"/>
                    </a:lnTo>
                    <a:lnTo>
                      <a:pt x="117" y="14"/>
                    </a:lnTo>
                    <a:lnTo>
                      <a:pt x="124" y="11"/>
                    </a:lnTo>
                    <a:lnTo>
                      <a:pt x="132" y="8"/>
                    </a:lnTo>
                    <a:lnTo>
                      <a:pt x="140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68" y="8"/>
                    </a:lnTo>
                    <a:lnTo>
                      <a:pt x="178" y="7"/>
                    </a:lnTo>
                    <a:lnTo>
                      <a:pt x="182" y="5"/>
                    </a:lnTo>
                    <a:lnTo>
                      <a:pt x="187" y="2"/>
                    </a:lnTo>
                    <a:lnTo>
                      <a:pt x="187" y="2"/>
                    </a:lnTo>
                    <a:lnTo>
                      <a:pt x="192" y="0"/>
                    </a:lnTo>
                    <a:lnTo>
                      <a:pt x="195" y="0"/>
                    </a:lnTo>
                    <a:lnTo>
                      <a:pt x="198" y="2"/>
                    </a:lnTo>
                    <a:lnTo>
                      <a:pt x="200" y="3"/>
                    </a:lnTo>
                    <a:lnTo>
                      <a:pt x="205" y="11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195" y="29"/>
                    </a:lnTo>
                    <a:lnTo>
                      <a:pt x="182" y="35"/>
                    </a:lnTo>
                    <a:lnTo>
                      <a:pt x="168" y="40"/>
                    </a:lnTo>
                    <a:lnTo>
                      <a:pt x="155" y="45"/>
                    </a:lnTo>
                    <a:lnTo>
                      <a:pt x="127" y="51"/>
                    </a:lnTo>
                    <a:lnTo>
                      <a:pt x="113" y="54"/>
                    </a:lnTo>
                    <a:lnTo>
                      <a:pt x="100" y="59"/>
                    </a:lnTo>
                    <a:lnTo>
                      <a:pt x="100" y="59"/>
                    </a:lnTo>
                    <a:lnTo>
                      <a:pt x="82" y="65"/>
                    </a:lnTo>
                    <a:lnTo>
                      <a:pt x="65" y="70"/>
                    </a:lnTo>
                    <a:lnTo>
                      <a:pt x="57" y="73"/>
                    </a:lnTo>
                    <a:lnTo>
                      <a:pt x="49" y="78"/>
                    </a:lnTo>
                    <a:lnTo>
                      <a:pt x="41" y="83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2" y="94"/>
                    </a:lnTo>
                    <a:lnTo>
                      <a:pt x="28" y="95"/>
                    </a:lnTo>
                    <a:lnTo>
                      <a:pt x="20" y="97"/>
                    </a:lnTo>
                    <a:lnTo>
                      <a:pt x="11" y="95"/>
                    </a:lnTo>
                    <a:lnTo>
                      <a:pt x="8" y="94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1" y="88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3" y="78"/>
                    </a:lnTo>
                    <a:lnTo>
                      <a:pt x="9" y="73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22" y="61"/>
                    </a:lnTo>
                    <a:lnTo>
                      <a:pt x="30" y="54"/>
                    </a:lnTo>
                    <a:lnTo>
                      <a:pt x="40" y="49"/>
                    </a:lnTo>
                    <a:lnTo>
                      <a:pt x="49" y="45"/>
                    </a:lnTo>
                    <a:lnTo>
                      <a:pt x="59" y="41"/>
                    </a:lnTo>
                    <a:lnTo>
                      <a:pt x="70" y="40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45"/>
                    </a:lnTo>
                    <a:lnTo>
                      <a:pt x="94" y="46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100" y="46"/>
                    </a:lnTo>
                    <a:lnTo>
                      <a:pt x="101" y="43"/>
                    </a:lnTo>
                    <a:lnTo>
                      <a:pt x="101" y="43"/>
                    </a:lnTo>
                    <a:lnTo>
                      <a:pt x="101" y="40"/>
                    </a:lnTo>
                    <a:lnTo>
                      <a:pt x="98" y="38"/>
                    </a:lnTo>
                    <a:lnTo>
                      <a:pt x="94" y="37"/>
                    </a:lnTo>
                    <a:lnTo>
                      <a:pt x="94" y="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2" name="Freeform 24">
                <a:extLst>
                  <a:ext uri="{FF2B5EF4-FFF2-40B4-BE49-F238E27FC236}">
                    <a16:creationId xmlns:a16="http://schemas.microsoft.com/office/drawing/2014/main" id="{B46F9503-79A4-B14C-0764-8457143C3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588"/>
                <a:ext cx="47" cy="60"/>
              </a:xfrm>
              <a:custGeom>
                <a:avLst/>
                <a:gdLst>
                  <a:gd name="T0" fmla="*/ 46 w 93"/>
                  <a:gd name="T1" fmla="*/ 117 h 120"/>
                  <a:gd name="T2" fmla="*/ 46 w 93"/>
                  <a:gd name="T3" fmla="*/ 117 h 120"/>
                  <a:gd name="T4" fmla="*/ 38 w 93"/>
                  <a:gd name="T5" fmla="*/ 119 h 120"/>
                  <a:gd name="T6" fmla="*/ 31 w 93"/>
                  <a:gd name="T7" fmla="*/ 120 h 120"/>
                  <a:gd name="T8" fmla="*/ 27 w 93"/>
                  <a:gd name="T9" fmla="*/ 119 h 120"/>
                  <a:gd name="T10" fmla="*/ 23 w 93"/>
                  <a:gd name="T11" fmla="*/ 115 h 120"/>
                  <a:gd name="T12" fmla="*/ 20 w 93"/>
                  <a:gd name="T13" fmla="*/ 112 h 120"/>
                  <a:gd name="T14" fmla="*/ 19 w 93"/>
                  <a:gd name="T15" fmla="*/ 108 h 120"/>
                  <a:gd name="T16" fmla="*/ 19 w 93"/>
                  <a:gd name="T17" fmla="*/ 101 h 120"/>
                  <a:gd name="T18" fmla="*/ 20 w 93"/>
                  <a:gd name="T19" fmla="*/ 93 h 120"/>
                  <a:gd name="T20" fmla="*/ 20 w 93"/>
                  <a:gd name="T21" fmla="*/ 93 h 120"/>
                  <a:gd name="T22" fmla="*/ 20 w 93"/>
                  <a:gd name="T23" fmla="*/ 85 h 120"/>
                  <a:gd name="T24" fmla="*/ 19 w 93"/>
                  <a:gd name="T25" fmla="*/ 77 h 120"/>
                  <a:gd name="T26" fmla="*/ 16 w 93"/>
                  <a:gd name="T27" fmla="*/ 71 h 120"/>
                  <a:gd name="T28" fmla="*/ 9 w 93"/>
                  <a:gd name="T29" fmla="*/ 65 h 120"/>
                  <a:gd name="T30" fmla="*/ 9 w 93"/>
                  <a:gd name="T31" fmla="*/ 65 h 120"/>
                  <a:gd name="T32" fmla="*/ 3 w 93"/>
                  <a:gd name="T33" fmla="*/ 57 h 120"/>
                  <a:gd name="T34" fmla="*/ 0 w 93"/>
                  <a:gd name="T35" fmla="*/ 47 h 120"/>
                  <a:gd name="T36" fmla="*/ 1 w 93"/>
                  <a:gd name="T37" fmla="*/ 39 h 120"/>
                  <a:gd name="T38" fmla="*/ 4 w 93"/>
                  <a:gd name="T39" fmla="*/ 31 h 120"/>
                  <a:gd name="T40" fmla="*/ 4 w 93"/>
                  <a:gd name="T41" fmla="*/ 31 h 120"/>
                  <a:gd name="T42" fmla="*/ 9 w 93"/>
                  <a:gd name="T43" fmla="*/ 22 h 120"/>
                  <a:gd name="T44" fmla="*/ 14 w 93"/>
                  <a:gd name="T45" fmla="*/ 11 h 120"/>
                  <a:gd name="T46" fmla="*/ 17 w 93"/>
                  <a:gd name="T47" fmla="*/ 7 h 120"/>
                  <a:gd name="T48" fmla="*/ 19 w 93"/>
                  <a:gd name="T49" fmla="*/ 3 h 120"/>
                  <a:gd name="T50" fmla="*/ 23 w 93"/>
                  <a:gd name="T51" fmla="*/ 1 h 120"/>
                  <a:gd name="T52" fmla="*/ 28 w 93"/>
                  <a:gd name="T53" fmla="*/ 0 h 120"/>
                  <a:gd name="T54" fmla="*/ 28 w 93"/>
                  <a:gd name="T55" fmla="*/ 0 h 120"/>
                  <a:gd name="T56" fmla="*/ 33 w 93"/>
                  <a:gd name="T57" fmla="*/ 0 h 120"/>
                  <a:gd name="T58" fmla="*/ 36 w 93"/>
                  <a:gd name="T59" fmla="*/ 3 h 120"/>
                  <a:gd name="T60" fmla="*/ 38 w 93"/>
                  <a:gd name="T61" fmla="*/ 6 h 120"/>
                  <a:gd name="T62" fmla="*/ 39 w 93"/>
                  <a:gd name="T63" fmla="*/ 9 h 120"/>
                  <a:gd name="T64" fmla="*/ 39 w 93"/>
                  <a:gd name="T65" fmla="*/ 19 h 120"/>
                  <a:gd name="T66" fmla="*/ 41 w 93"/>
                  <a:gd name="T67" fmla="*/ 23 h 120"/>
                  <a:gd name="T68" fmla="*/ 43 w 93"/>
                  <a:gd name="T69" fmla="*/ 27 h 120"/>
                  <a:gd name="T70" fmla="*/ 43 w 93"/>
                  <a:gd name="T71" fmla="*/ 27 h 120"/>
                  <a:gd name="T72" fmla="*/ 55 w 93"/>
                  <a:gd name="T73" fmla="*/ 41 h 120"/>
                  <a:gd name="T74" fmla="*/ 68 w 93"/>
                  <a:gd name="T75" fmla="*/ 55 h 120"/>
                  <a:gd name="T76" fmla="*/ 68 w 93"/>
                  <a:gd name="T77" fmla="*/ 55 h 120"/>
                  <a:gd name="T78" fmla="*/ 71 w 93"/>
                  <a:gd name="T79" fmla="*/ 57 h 120"/>
                  <a:gd name="T80" fmla="*/ 76 w 93"/>
                  <a:gd name="T81" fmla="*/ 60 h 120"/>
                  <a:gd name="T82" fmla="*/ 85 w 93"/>
                  <a:gd name="T83" fmla="*/ 63 h 120"/>
                  <a:gd name="T84" fmla="*/ 89 w 93"/>
                  <a:gd name="T85" fmla="*/ 65 h 120"/>
                  <a:gd name="T86" fmla="*/ 92 w 93"/>
                  <a:gd name="T87" fmla="*/ 68 h 120"/>
                  <a:gd name="T88" fmla="*/ 93 w 93"/>
                  <a:gd name="T89" fmla="*/ 73 h 120"/>
                  <a:gd name="T90" fmla="*/ 92 w 93"/>
                  <a:gd name="T91" fmla="*/ 79 h 120"/>
                  <a:gd name="T92" fmla="*/ 92 w 93"/>
                  <a:gd name="T93" fmla="*/ 79 h 120"/>
                  <a:gd name="T94" fmla="*/ 90 w 93"/>
                  <a:gd name="T95" fmla="*/ 88 h 120"/>
                  <a:gd name="T96" fmla="*/ 85 w 93"/>
                  <a:gd name="T97" fmla="*/ 96 h 120"/>
                  <a:gd name="T98" fmla="*/ 81 w 93"/>
                  <a:gd name="T99" fmla="*/ 103 h 120"/>
                  <a:gd name="T100" fmla="*/ 76 w 93"/>
                  <a:gd name="T101" fmla="*/ 108 h 120"/>
                  <a:gd name="T102" fmla="*/ 70 w 93"/>
                  <a:gd name="T103" fmla="*/ 111 h 120"/>
                  <a:gd name="T104" fmla="*/ 63 w 93"/>
                  <a:gd name="T105" fmla="*/ 114 h 120"/>
                  <a:gd name="T106" fmla="*/ 55 w 93"/>
                  <a:gd name="T107" fmla="*/ 117 h 120"/>
                  <a:gd name="T108" fmla="*/ 46 w 93"/>
                  <a:gd name="T109" fmla="*/ 117 h 120"/>
                  <a:gd name="T110" fmla="*/ 46 w 93"/>
                  <a:gd name="T111" fmla="*/ 11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120">
                    <a:moveTo>
                      <a:pt x="46" y="117"/>
                    </a:moveTo>
                    <a:lnTo>
                      <a:pt x="46" y="117"/>
                    </a:lnTo>
                    <a:lnTo>
                      <a:pt x="38" y="119"/>
                    </a:lnTo>
                    <a:lnTo>
                      <a:pt x="31" y="120"/>
                    </a:lnTo>
                    <a:lnTo>
                      <a:pt x="27" y="119"/>
                    </a:lnTo>
                    <a:lnTo>
                      <a:pt x="23" y="115"/>
                    </a:lnTo>
                    <a:lnTo>
                      <a:pt x="20" y="112"/>
                    </a:lnTo>
                    <a:lnTo>
                      <a:pt x="19" y="108"/>
                    </a:lnTo>
                    <a:lnTo>
                      <a:pt x="19" y="101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3" y="57"/>
                    </a:lnTo>
                    <a:lnTo>
                      <a:pt x="0" y="47"/>
                    </a:lnTo>
                    <a:lnTo>
                      <a:pt x="1" y="39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22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39" y="9"/>
                    </a:lnTo>
                    <a:lnTo>
                      <a:pt x="39" y="19"/>
                    </a:lnTo>
                    <a:lnTo>
                      <a:pt x="41" y="23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55" y="41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71" y="57"/>
                    </a:lnTo>
                    <a:lnTo>
                      <a:pt x="76" y="60"/>
                    </a:lnTo>
                    <a:lnTo>
                      <a:pt x="85" y="63"/>
                    </a:lnTo>
                    <a:lnTo>
                      <a:pt x="89" y="65"/>
                    </a:lnTo>
                    <a:lnTo>
                      <a:pt x="92" y="68"/>
                    </a:lnTo>
                    <a:lnTo>
                      <a:pt x="93" y="73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0" y="88"/>
                    </a:lnTo>
                    <a:lnTo>
                      <a:pt x="85" y="96"/>
                    </a:lnTo>
                    <a:lnTo>
                      <a:pt x="81" y="103"/>
                    </a:lnTo>
                    <a:lnTo>
                      <a:pt x="76" y="108"/>
                    </a:lnTo>
                    <a:lnTo>
                      <a:pt x="70" y="111"/>
                    </a:lnTo>
                    <a:lnTo>
                      <a:pt x="63" y="114"/>
                    </a:lnTo>
                    <a:lnTo>
                      <a:pt x="55" y="117"/>
                    </a:lnTo>
                    <a:lnTo>
                      <a:pt x="46" y="117"/>
                    </a:lnTo>
                    <a:lnTo>
                      <a:pt x="46" y="1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3" name="Freeform 25">
                <a:extLst>
                  <a:ext uri="{FF2B5EF4-FFF2-40B4-BE49-F238E27FC236}">
                    <a16:creationId xmlns:a16="http://schemas.microsoft.com/office/drawing/2014/main" id="{DF1ABDE6-1AFD-9F83-2031-10DB5C7B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274"/>
                <a:ext cx="58" cy="40"/>
              </a:xfrm>
              <a:custGeom>
                <a:avLst/>
                <a:gdLst>
                  <a:gd name="T0" fmla="*/ 30 w 114"/>
                  <a:gd name="T1" fmla="*/ 60 h 81"/>
                  <a:gd name="T2" fmla="*/ 30 w 114"/>
                  <a:gd name="T3" fmla="*/ 60 h 81"/>
                  <a:gd name="T4" fmla="*/ 21 w 114"/>
                  <a:gd name="T5" fmla="*/ 64 h 81"/>
                  <a:gd name="T6" fmla="*/ 21 w 114"/>
                  <a:gd name="T7" fmla="*/ 64 h 81"/>
                  <a:gd name="T8" fmla="*/ 11 w 114"/>
                  <a:gd name="T9" fmla="*/ 65 h 81"/>
                  <a:gd name="T10" fmla="*/ 6 w 114"/>
                  <a:gd name="T11" fmla="*/ 64 h 81"/>
                  <a:gd name="T12" fmla="*/ 3 w 114"/>
                  <a:gd name="T13" fmla="*/ 60 h 81"/>
                  <a:gd name="T14" fmla="*/ 3 w 114"/>
                  <a:gd name="T15" fmla="*/ 60 h 81"/>
                  <a:gd name="T16" fmla="*/ 0 w 114"/>
                  <a:gd name="T17" fmla="*/ 56 h 81"/>
                  <a:gd name="T18" fmla="*/ 2 w 114"/>
                  <a:gd name="T19" fmla="*/ 51 h 81"/>
                  <a:gd name="T20" fmla="*/ 3 w 114"/>
                  <a:gd name="T21" fmla="*/ 46 h 81"/>
                  <a:gd name="T22" fmla="*/ 8 w 114"/>
                  <a:gd name="T23" fmla="*/ 43 h 81"/>
                  <a:gd name="T24" fmla="*/ 8 w 114"/>
                  <a:gd name="T25" fmla="*/ 43 h 81"/>
                  <a:gd name="T26" fmla="*/ 14 w 114"/>
                  <a:gd name="T27" fmla="*/ 38 h 81"/>
                  <a:gd name="T28" fmla="*/ 16 w 114"/>
                  <a:gd name="T29" fmla="*/ 33 h 81"/>
                  <a:gd name="T30" fmla="*/ 16 w 114"/>
                  <a:gd name="T31" fmla="*/ 29 h 81"/>
                  <a:gd name="T32" fmla="*/ 14 w 114"/>
                  <a:gd name="T33" fmla="*/ 22 h 81"/>
                  <a:gd name="T34" fmla="*/ 14 w 114"/>
                  <a:gd name="T35" fmla="*/ 22 h 81"/>
                  <a:gd name="T36" fmla="*/ 13 w 114"/>
                  <a:gd name="T37" fmla="*/ 16 h 81"/>
                  <a:gd name="T38" fmla="*/ 14 w 114"/>
                  <a:gd name="T39" fmla="*/ 11 h 81"/>
                  <a:gd name="T40" fmla="*/ 17 w 114"/>
                  <a:gd name="T41" fmla="*/ 6 h 81"/>
                  <a:gd name="T42" fmla="*/ 22 w 114"/>
                  <a:gd name="T43" fmla="*/ 3 h 81"/>
                  <a:gd name="T44" fmla="*/ 22 w 114"/>
                  <a:gd name="T45" fmla="*/ 3 h 81"/>
                  <a:gd name="T46" fmla="*/ 30 w 114"/>
                  <a:gd name="T47" fmla="*/ 2 h 81"/>
                  <a:gd name="T48" fmla="*/ 40 w 114"/>
                  <a:gd name="T49" fmla="*/ 0 h 81"/>
                  <a:gd name="T50" fmla="*/ 52 w 114"/>
                  <a:gd name="T51" fmla="*/ 2 h 81"/>
                  <a:gd name="T52" fmla="*/ 65 w 114"/>
                  <a:gd name="T53" fmla="*/ 3 h 81"/>
                  <a:gd name="T54" fmla="*/ 76 w 114"/>
                  <a:gd name="T55" fmla="*/ 6 h 81"/>
                  <a:gd name="T56" fmla="*/ 87 w 114"/>
                  <a:gd name="T57" fmla="*/ 10 h 81"/>
                  <a:gd name="T58" fmla="*/ 97 w 114"/>
                  <a:gd name="T59" fmla="*/ 14 h 81"/>
                  <a:gd name="T60" fmla="*/ 103 w 114"/>
                  <a:gd name="T61" fmla="*/ 21 h 81"/>
                  <a:gd name="T62" fmla="*/ 103 w 114"/>
                  <a:gd name="T63" fmla="*/ 21 h 81"/>
                  <a:gd name="T64" fmla="*/ 110 w 114"/>
                  <a:gd name="T65" fmla="*/ 29 h 81"/>
                  <a:gd name="T66" fmla="*/ 114 w 114"/>
                  <a:gd name="T67" fmla="*/ 37 h 81"/>
                  <a:gd name="T68" fmla="*/ 114 w 114"/>
                  <a:gd name="T69" fmla="*/ 41 h 81"/>
                  <a:gd name="T70" fmla="*/ 114 w 114"/>
                  <a:gd name="T71" fmla="*/ 46 h 81"/>
                  <a:gd name="T72" fmla="*/ 111 w 114"/>
                  <a:gd name="T73" fmla="*/ 51 h 81"/>
                  <a:gd name="T74" fmla="*/ 106 w 114"/>
                  <a:gd name="T75" fmla="*/ 56 h 81"/>
                  <a:gd name="T76" fmla="*/ 106 w 114"/>
                  <a:gd name="T77" fmla="*/ 56 h 81"/>
                  <a:gd name="T78" fmla="*/ 103 w 114"/>
                  <a:gd name="T79" fmla="*/ 60 h 81"/>
                  <a:gd name="T80" fmla="*/ 100 w 114"/>
                  <a:gd name="T81" fmla="*/ 65 h 81"/>
                  <a:gd name="T82" fmla="*/ 92 w 114"/>
                  <a:gd name="T83" fmla="*/ 76 h 81"/>
                  <a:gd name="T84" fmla="*/ 87 w 114"/>
                  <a:gd name="T85" fmla="*/ 79 h 81"/>
                  <a:gd name="T86" fmla="*/ 83 w 114"/>
                  <a:gd name="T87" fmla="*/ 81 h 81"/>
                  <a:gd name="T88" fmla="*/ 75 w 114"/>
                  <a:gd name="T89" fmla="*/ 79 h 81"/>
                  <a:gd name="T90" fmla="*/ 65 w 114"/>
                  <a:gd name="T91" fmla="*/ 73 h 81"/>
                  <a:gd name="T92" fmla="*/ 65 w 114"/>
                  <a:gd name="T93" fmla="*/ 73 h 81"/>
                  <a:gd name="T94" fmla="*/ 60 w 114"/>
                  <a:gd name="T95" fmla="*/ 68 h 81"/>
                  <a:gd name="T96" fmla="*/ 52 w 114"/>
                  <a:gd name="T97" fmla="*/ 64 h 81"/>
                  <a:gd name="T98" fmla="*/ 43 w 114"/>
                  <a:gd name="T99" fmla="*/ 60 h 81"/>
                  <a:gd name="T100" fmla="*/ 38 w 114"/>
                  <a:gd name="T101" fmla="*/ 60 h 81"/>
                  <a:gd name="T102" fmla="*/ 30 w 114"/>
                  <a:gd name="T103" fmla="*/ 60 h 81"/>
                  <a:gd name="T104" fmla="*/ 30 w 114"/>
                  <a:gd name="T10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81">
                    <a:moveTo>
                      <a:pt x="30" y="60"/>
                    </a:moveTo>
                    <a:lnTo>
                      <a:pt x="30" y="60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11" y="65"/>
                    </a:lnTo>
                    <a:lnTo>
                      <a:pt x="6" y="64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4" y="38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3" y="16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5" y="3"/>
                    </a:lnTo>
                    <a:lnTo>
                      <a:pt x="76" y="6"/>
                    </a:lnTo>
                    <a:lnTo>
                      <a:pt x="87" y="10"/>
                    </a:lnTo>
                    <a:lnTo>
                      <a:pt x="97" y="14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10" y="29"/>
                    </a:lnTo>
                    <a:lnTo>
                      <a:pt x="114" y="37"/>
                    </a:lnTo>
                    <a:lnTo>
                      <a:pt x="114" y="41"/>
                    </a:lnTo>
                    <a:lnTo>
                      <a:pt x="114" y="46"/>
                    </a:lnTo>
                    <a:lnTo>
                      <a:pt x="111" y="51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3" y="60"/>
                    </a:lnTo>
                    <a:lnTo>
                      <a:pt x="100" y="65"/>
                    </a:lnTo>
                    <a:lnTo>
                      <a:pt x="92" y="76"/>
                    </a:lnTo>
                    <a:lnTo>
                      <a:pt x="87" y="79"/>
                    </a:lnTo>
                    <a:lnTo>
                      <a:pt x="83" y="81"/>
                    </a:lnTo>
                    <a:lnTo>
                      <a:pt x="75" y="79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60" y="68"/>
                    </a:lnTo>
                    <a:lnTo>
                      <a:pt x="52" y="64"/>
                    </a:lnTo>
                    <a:lnTo>
                      <a:pt x="43" y="60"/>
                    </a:lnTo>
                    <a:lnTo>
                      <a:pt x="38" y="60"/>
                    </a:lnTo>
                    <a:lnTo>
                      <a:pt x="30" y="60"/>
                    </a:lnTo>
                    <a:lnTo>
                      <a:pt x="30" y="6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4" name="Freeform 26">
                <a:extLst>
                  <a:ext uri="{FF2B5EF4-FFF2-40B4-BE49-F238E27FC236}">
                    <a16:creationId xmlns:a16="http://schemas.microsoft.com/office/drawing/2014/main" id="{BE690E97-8212-87D8-E7E1-A368709BD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925"/>
                <a:ext cx="73" cy="62"/>
              </a:xfrm>
              <a:custGeom>
                <a:avLst/>
                <a:gdLst>
                  <a:gd name="T0" fmla="*/ 144 w 144"/>
                  <a:gd name="T1" fmla="*/ 27 h 126"/>
                  <a:gd name="T2" fmla="*/ 144 w 144"/>
                  <a:gd name="T3" fmla="*/ 27 h 126"/>
                  <a:gd name="T4" fmla="*/ 135 w 144"/>
                  <a:gd name="T5" fmla="*/ 34 h 126"/>
                  <a:gd name="T6" fmla="*/ 125 w 144"/>
                  <a:gd name="T7" fmla="*/ 42 h 126"/>
                  <a:gd name="T8" fmla="*/ 109 w 144"/>
                  <a:gd name="T9" fmla="*/ 59 h 126"/>
                  <a:gd name="T10" fmla="*/ 94 w 144"/>
                  <a:gd name="T11" fmla="*/ 78 h 126"/>
                  <a:gd name="T12" fmla="*/ 76 w 144"/>
                  <a:gd name="T13" fmla="*/ 96 h 126"/>
                  <a:gd name="T14" fmla="*/ 76 w 144"/>
                  <a:gd name="T15" fmla="*/ 96 h 126"/>
                  <a:gd name="T16" fmla="*/ 60 w 144"/>
                  <a:gd name="T17" fmla="*/ 113 h 126"/>
                  <a:gd name="T18" fmla="*/ 52 w 144"/>
                  <a:gd name="T19" fmla="*/ 119 h 126"/>
                  <a:gd name="T20" fmla="*/ 47 w 144"/>
                  <a:gd name="T21" fmla="*/ 123 h 126"/>
                  <a:gd name="T22" fmla="*/ 41 w 144"/>
                  <a:gd name="T23" fmla="*/ 126 h 126"/>
                  <a:gd name="T24" fmla="*/ 41 w 144"/>
                  <a:gd name="T25" fmla="*/ 126 h 126"/>
                  <a:gd name="T26" fmla="*/ 38 w 144"/>
                  <a:gd name="T27" fmla="*/ 121 h 126"/>
                  <a:gd name="T28" fmla="*/ 36 w 144"/>
                  <a:gd name="T29" fmla="*/ 118 h 126"/>
                  <a:gd name="T30" fmla="*/ 36 w 144"/>
                  <a:gd name="T31" fmla="*/ 110 h 126"/>
                  <a:gd name="T32" fmla="*/ 36 w 144"/>
                  <a:gd name="T33" fmla="*/ 104 h 126"/>
                  <a:gd name="T34" fmla="*/ 36 w 144"/>
                  <a:gd name="T35" fmla="*/ 99 h 126"/>
                  <a:gd name="T36" fmla="*/ 35 w 144"/>
                  <a:gd name="T37" fmla="*/ 96 h 126"/>
                  <a:gd name="T38" fmla="*/ 35 w 144"/>
                  <a:gd name="T39" fmla="*/ 96 h 126"/>
                  <a:gd name="T40" fmla="*/ 28 w 144"/>
                  <a:gd name="T41" fmla="*/ 96 h 126"/>
                  <a:gd name="T42" fmla="*/ 22 w 144"/>
                  <a:gd name="T43" fmla="*/ 99 h 126"/>
                  <a:gd name="T44" fmla="*/ 17 w 144"/>
                  <a:gd name="T45" fmla="*/ 100 h 126"/>
                  <a:gd name="T46" fmla="*/ 11 w 144"/>
                  <a:gd name="T47" fmla="*/ 102 h 126"/>
                  <a:gd name="T48" fmla="*/ 11 w 144"/>
                  <a:gd name="T49" fmla="*/ 102 h 126"/>
                  <a:gd name="T50" fmla="*/ 6 w 144"/>
                  <a:gd name="T51" fmla="*/ 102 h 126"/>
                  <a:gd name="T52" fmla="*/ 1 w 144"/>
                  <a:gd name="T53" fmla="*/ 100 h 126"/>
                  <a:gd name="T54" fmla="*/ 0 w 144"/>
                  <a:gd name="T55" fmla="*/ 97 h 126"/>
                  <a:gd name="T56" fmla="*/ 1 w 144"/>
                  <a:gd name="T57" fmla="*/ 92 h 126"/>
                  <a:gd name="T58" fmla="*/ 1 w 144"/>
                  <a:gd name="T59" fmla="*/ 92 h 126"/>
                  <a:gd name="T60" fmla="*/ 8 w 144"/>
                  <a:gd name="T61" fmla="*/ 77 h 126"/>
                  <a:gd name="T62" fmla="*/ 12 w 144"/>
                  <a:gd name="T63" fmla="*/ 69 h 126"/>
                  <a:gd name="T64" fmla="*/ 17 w 144"/>
                  <a:gd name="T65" fmla="*/ 62 h 126"/>
                  <a:gd name="T66" fmla="*/ 22 w 144"/>
                  <a:gd name="T67" fmla="*/ 58 h 126"/>
                  <a:gd name="T68" fmla="*/ 28 w 144"/>
                  <a:gd name="T69" fmla="*/ 53 h 126"/>
                  <a:gd name="T70" fmla="*/ 36 w 144"/>
                  <a:gd name="T71" fmla="*/ 53 h 126"/>
                  <a:gd name="T72" fmla="*/ 46 w 144"/>
                  <a:gd name="T73" fmla="*/ 54 h 126"/>
                  <a:gd name="T74" fmla="*/ 46 w 144"/>
                  <a:gd name="T75" fmla="*/ 54 h 126"/>
                  <a:gd name="T76" fmla="*/ 57 w 144"/>
                  <a:gd name="T77" fmla="*/ 56 h 126"/>
                  <a:gd name="T78" fmla="*/ 68 w 144"/>
                  <a:gd name="T79" fmla="*/ 56 h 126"/>
                  <a:gd name="T80" fmla="*/ 76 w 144"/>
                  <a:gd name="T81" fmla="*/ 54 h 126"/>
                  <a:gd name="T82" fmla="*/ 82 w 144"/>
                  <a:gd name="T83" fmla="*/ 50 h 126"/>
                  <a:gd name="T84" fmla="*/ 89 w 144"/>
                  <a:gd name="T85" fmla="*/ 45 h 126"/>
                  <a:gd name="T86" fmla="*/ 95 w 144"/>
                  <a:gd name="T87" fmla="*/ 38 h 126"/>
                  <a:gd name="T88" fmla="*/ 108 w 144"/>
                  <a:gd name="T89" fmla="*/ 26 h 126"/>
                  <a:gd name="T90" fmla="*/ 108 w 144"/>
                  <a:gd name="T91" fmla="*/ 26 h 126"/>
                  <a:gd name="T92" fmla="*/ 114 w 144"/>
                  <a:gd name="T93" fmla="*/ 16 h 126"/>
                  <a:gd name="T94" fmla="*/ 122 w 144"/>
                  <a:gd name="T95" fmla="*/ 8 h 126"/>
                  <a:gd name="T96" fmla="*/ 130 w 144"/>
                  <a:gd name="T97" fmla="*/ 4 h 126"/>
                  <a:gd name="T98" fmla="*/ 136 w 144"/>
                  <a:gd name="T99" fmla="*/ 0 h 126"/>
                  <a:gd name="T100" fmla="*/ 141 w 144"/>
                  <a:gd name="T101" fmla="*/ 0 h 126"/>
                  <a:gd name="T102" fmla="*/ 141 w 144"/>
                  <a:gd name="T103" fmla="*/ 0 h 126"/>
                  <a:gd name="T104" fmla="*/ 144 w 144"/>
                  <a:gd name="T105" fmla="*/ 7 h 126"/>
                  <a:gd name="T106" fmla="*/ 144 w 144"/>
                  <a:gd name="T107" fmla="*/ 13 h 126"/>
                  <a:gd name="T108" fmla="*/ 144 w 144"/>
                  <a:gd name="T109" fmla="*/ 21 h 126"/>
                  <a:gd name="T110" fmla="*/ 144 w 144"/>
                  <a:gd name="T111" fmla="*/ 27 h 126"/>
                  <a:gd name="T112" fmla="*/ 144 w 144"/>
                  <a:gd name="T113" fmla="*/ 2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26">
                    <a:moveTo>
                      <a:pt x="144" y="27"/>
                    </a:moveTo>
                    <a:lnTo>
                      <a:pt x="144" y="27"/>
                    </a:lnTo>
                    <a:lnTo>
                      <a:pt x="135" y="34"/>
                    </a:lnTo>
                    <a:lnTo>
                      <a:pt x="125" y="42"/>
                    </a:lnTo>
                    <a:lnTo>
                      <a:pt x="109" y="59"/>
                    </a:lnTo>
                    <a:lnTo>
                      <a:pt x="94" y="78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60" y="113"/>
                    </a:lnTo>
                    <a:lnTo>
                      <a:pt x="52" y="119"/>
                    </a:lnTo>
                    <a:lnTo>
                      <a:pt x="47" y="123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38" y="121"/>
                    </a:lnTo>
                    <a:lnTo>
                      <a:pt x="36" y="118"/>
                    </a:lnTo>
                    <a:lnTo>
                      <a:pt x="36" y="110"/>
                    </a:lnTo>
                    <a:lnTo>
                      <a:pt x="36" y="104"/>
                    </a:lnTo>
                    <a:lnTo>
                      <a:pt x="36" y="99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28" y="96"/>
                    </a:lnTo>
                    <a:lnTo>
                      <a:pt x="22" y="99"/>
                    </a:lnTo>
                    <a:lnTo>
                      <a:pt x="17" y="100"/>
                    </a:lnTo>
                    <a:lnTo>
                      <a:pt x="11" y="102"/>
                    </a:lnTo>
                    <a:lnTo>
                      <a:pt x="11" y="102"/>
                    </a:lnTo>
                    <a:lnTo>
                      <a:pt x="6" y="102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8" y="77"/>
                    </a:lnTo>
                    <a:lnTo>
                      <a:pt x="12" y="69"/>
                    </a:lnTo>
                    <a:lnTo>
                      <a:pt x="17" y="62"/>
                    </a:lnTo>
                    <a:lnTo>
                      <a:pt x="22" y="58"/>
                    </a:lnTo>
                    <a:lnTo>
                      <a:pt x="28" y="53"/>
                    </a:lnTo>
                    <a:lnTo>
                      <a:pt x="36" y="53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57" y="56"/>
                    </a:lnTo>
                    <a:lnTo>
                      <a:pt x="68" y="56"/>
                    </a:lnTo>
                    <a:lnTo>
                      <a:pt x="76" y="54"/>
                    </a:lnTo>
                    <a:lnTo>
                      <a:pt x="82" y="50"/>
                    </a:lnTo>
                    <a:lnTo>
                      <a:pt x="89" y="45"/>
                    </a:lnTo>
                    <a:lnTo>
                      <a:pt x="95" y="38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14" y="16"/>
                    </a:lnTo>
                    <a:lnTo>
                      <a:pt x="122" y="8"/>
                    </a:lnTo>
                    <a:lnTo>
                      <a:pt x="130" y="4"/>
                    </a:lnTo>
                    <a:lnTo>
                      <a:pt x="136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4" y="7"/>
                    </a:lnTo>
                    <a:lnTo>
                      <a:pt x="144" y="13"/>
                    </a:lnTo>
                    <a:lnTo>
                      <a:pt x="144" y="21"/>
                    </a:lnTo>
                    <a:lnTo>
                      <a:pt x="144" y="27"/>
                    </a:lnTo>
                    <a:lnTo>
                      <a:pt x="144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5" name="Freeform 27">
                <a:extLst>
                  <a:ext uri="{FF2B5EF4-FFF2-40B4-BE49-F238E27FC236}">
                    <a16:creationId xmlns:a16="http://schemas.microsoft.com/office/drawing/2014/main" id="{49BA3A47-27B0-AE0C-A09B-F72FB389F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0"/>
                <a:ext cx="32" cy="64"/>
              </a:xfrm>
              <a:custGeom>
                <a:avLst/>
                <a:gdLst>
                  <a:gd name="T0" fmla="*/ 29 w 65"/>
                  <a:gd name="T1" fmla="*/ 127 h 129"/>
                  <a:gd name="T2" fmla="*/ 29 w 65"/>
                  <a:gd name="T3" fmla="*/ 127 h 129"/>
                  <a:gd name="T4" fmla="*/ 19 w 65"/>
                  <a:gd name="T5" fmla="*/ 129 h 129"/>
                  <a:gd name="T6" fmla="*/ 13 w 65"/>
                  <a:gd name="T7" fmla="*/ 127 h 129"/>
                  <a:gd name="T8" fmla="*/ 10 w 65"/>
                  <a:gd name="T9" fmla="*/ 125 h 129"/>
                  <a:gd name="T10" fmla="*/ 7 w 65"/>
                  <a:gd name="T11" fmla="*/ 124 h 129"/>
                  <a:gd name="T12" fmla="*/ 5 w 65"/>
                  <a:gd name="T13" fmla="*/ 119 h 129"/>
                  <a:gd name="T14" fmla="*/ 3 w 65"/>
                  <a:gd name="T15" fmla="*/ 116 h 129"/>
                  <a:gd name="T16" fmla="*/ 3 w 65"/>
                  <a:gd name="T17" fmla="*/ 116 h 129"/>
                  <a:gd name="T18" fmla="*/ 2 w 65"/>
                  <a:gd name="T19" fmla="*/ 105 h 129"/>
                  <a:gd name="T20" fmla="*/ 2 w 65"/>
                  <a:gd name="T21" fmla="*/ 95 h 129"/>
                  <a:gd name="T22" fmla="*/ 3 w 65"/>
                  <a:gd name="T23" fmla="*/ 84 h 129"/>
                  <a:gd name="T24" fmla="*/ 7 w 65"/>
                  <a:gd name="T25" fmla="*/ 75 h 129"/>
                  <a:gd name="T26" fmla="*/ 15 w 65"/>
                  <a:gd name="T27" fmla="*/ 56 h 129"/>
                  <a:gd name="T28" fmla="*/ 22 w 65"/>
                  <a:gd name="T29" fmla="*/ 35 h 129"/>
                  <a:gd name="T30" fmla="*/ 22 w 65"/>
                  <a:gd name="T31" fmla="*/ 35 h 129"/>
                  <a:gd name="T32" fmla="*/ 19 w 65"/>
                  <a:gd name="T33" fmla="*/ 33 h 129"/>
                  <a:gd name="T34" fmla="*/ 16 w 65"/>
                  <a:gd name="T35" fmla="*/ 33 h 129"/>
                  <a:gd name="T36" fmla="*/ 8 w 65"/>
                  <a:gd name="T37" fmla="*/ 32 h 129"/>
                  <a:gd name="T38" fmla="*/ 5 w 65"/>
                  <a:gd name="T39" fmla="*/ 32 h 129"/>
                  <a:gd name="T40" fmla="*/ 2 w 65"/>
                  <a:gd name="T41" fmla="*/ 30 h 129"/>
                  <a:gd name="T42" fmla="*/ 0 w 65"/>
                  <a:gd name="T43" fmla="*/ 27 h 129"/>
                  <a:gd name="T44" fmla="*/ 0 w 65"/>
                  <a:gd name="T45" fmla="*/ 21 h 129"/>
                  <a:gd name="T46" fmla="*/ 0 w 65"/>
                  <a:gd name="T47" fmla="*/ 21 h 129"/>
                  <a:gd name="T48" fmla="*/ 2 w 65"/>
                  <a:gd name="T49" fmla="*/ 16 h 129"/>
                  <a:gd name="T50" fmla="*/ 3 w 65"/>
                  <a:gd name="T51" fmla="*/ 11 h 129"/>
                  <a:gd name="T52" fmla="*/ 7 w 65"/>
                  <a:gd name="T53" fmla="*/ 8 h 129"/>
                  <a:gd name="T54" fmla="*/ 10 w 65"/>
                  <a:gd name="T55" fmla="*/ 5 h 129"/>
                  <a:gd name="T56" fmla="*/ 18 w 65"/>
                  <a:gd name="T57" fmla="*/ 2 h 129"/>
                  <a:gd name="T58" fmla="*/ 27 w 65"/>
                  <a:gd name="T59" fmla="*/ 2 h 129"/>
                  <a:gd name="T60" fmla="*/ 27 w 65"/>
                  <a:gd name="T61" fmla="*/ 2 h 129"/>
                  <a:gd name="T62" fmla="*/ 38 w 65"/>
                  <a:gd name="T63" fmla="*/ 2 h 129"/>
                  <a:gd name="T64" fmla="*/ 48 w 65"/>
                  <a:gd name="T65" fmla="*/ 0 h 129"/>
                  <a:gd name="T66" fmla="*/ 53 w 65"/>
                  <a:gd name="T67" fmla="*/ 0 h 129"/>
                  <a:gd name="T68" fmla="*/ 57 w 65"/>
                  <a:gd name="T69" fmla="*/ 2 h 129"/>
                  <a:gd name="T70" fmla="*/ 61 w 65"/>
                  <a:gd name="T71" fmla="*/ 5 h 129"/>
                  <a:gd name="T72" fmla="*/ 64 w 65"/>
                  <a:gd name="T73" fmla="*/ 11 h 129"/>
                  <a:gd name="T74" fmla="*/ 64 w 65"/>
                  <a:gd name="T75" fmla="*/ 11 h 129"/>
                  <a:gd name="T76" fmla="*/ 65 w 65"/>
                  <a:gd name="T77" fmla="*/ 16 h 129"/>
                  <a:gd name="T78" fmla="*/ 65 w 65"/>
                  <a:gd name="T79" fmla="*/ 21 h 129"/>
                  <a:gd name="T80" fmla="*/ 64 w 65"/>
                  <a:gd name="T81" fmla="*/ 25 h 129"/>
                  <a:gd name="T82" fmla="*/ 61 w 65"/>
                  <a:gd name="T83" fmla="*/ 29 h 129"/>
                  <a:gd name="T84" fmla="*/ 53 w 65"/>
                  <a:gd name="T85" fmla="*/ 37 h 129"/>
                  <a:gd name="T86" fmla="*/ 45 w 65"/>
                  <a:gd name="T87" fmla="*/ 43 h 129"/>
                  <a:gd name="T88" fmla="*/ 45 w 65"/>
                  <a:gd name="T89" fmla="*/ 43 h 129"/>
                  <a:gd name="T90" fmla="*/ 37 w 65"/>
                  <a:gd name="T91" fmla="*/ 48 h 129"/>
                  <a:gd name="T92" fmla="*/ 37 w 65"/>
                  <a:gd name="T93" fmla="*/ 48 h 129"/>
                  <a:gd name="T94" fmla="*/ 42 w 65"/>
                  <a:gd name="T95" fmla="*/ 59 h 129"/>
                  <a:gd name="T96" fmla="*/ 42 w 65"/>
                  <a:gd name="T97" fmla="*/ 68 h 129"/>
                  <a:gd name="T98" fmla="*/ 38 w 65"/>
                  <a:gd name="T99" fmla="*/ 78 h 129"/>
                  <a:gd name="T100" fmla="*/ 35 w 65"/>
                  <a:gd name="T101" fmla="*/ 89 h 129"/>
                  <a:gd name="T102" fmla="*/ 32 w 65"/>
                  <a:gd name="T103" fmla="*/ 98 h 129"/>
                  <a:gd name="T104" fmla="*/ 29 w 65"/>
                  <a:gd name="T105" fmla="*/ 108 h 129"/>
                  <a:gd name="T106" fmla="*/ 27 w 65"/>
                  <a:gd name="T107" fmla="*/ 118 h 129"/>
                  <a:gd name="T108" fmla="*/ 29 w 65"/>
                  <a:gd name="T109" fmla="*/ 127 h 129"/>
                  <a:gd name="T110" fmla="*/ 29 w 65"/>
                  <a:gd name="T111" fmla="*/ 12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129">
                    <a:moveTo>
                      <a:pt x="29" y="127"/>
                    </a:moveTo>
                    <a:lnTo>
                      <a:pt x="29" y="127"/>
                    </a:lnTo>
                    <a:lnTo>
                      <a:pt x="19" y="129"/>
                    </a:lnTo>
                    <a:lnTo>
                      <a:pt x="13" y="127"/>
                    </a:lnTo>
                    <a:lnTo>
                      <a:pt x="10" y="125"/>
                    </a:lnTo>
                    <a:lnTo>
                      <a:pt x="7" y="124"/>
                    </a:lnTo>
                    <a:lnTo>
                      <a:pt x="5" y="119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2" y="105"/>
                    </a:lnTo>
                    <a:lnTo>
                      <a:pt x="2" y="95"/>
                    </a:lnTo>
                    <a:lnTo>
                      <a:pt x="3" y="84"/>
                    </a:lnTo>
                    <a:lnTo>
                      <a:pt x="7" y="75"/>
                    </a:lnTo>
                    <a:lnTo>
                      <a:pt x="15" y="5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3"/>
                    </a:lnTo>
                    <a:lnTo>
                      <a:pt x="16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2"/>
                    </a:lnTo>
                    <a:lnTo>
                      <a:pt x="61" y="5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6"/>
                    </a:lnTo>
                    <a:lnTo>
                      <a:pt x="65" y="21"/>
                    </a:lnTo>
                    <a:lnTo>
                      <a:pt x="64" y="25"/>
                    </a:lnTo>
                    <a:lnTo>
                      <a:pt x="61" y="29"/>
                    </a:lnTo>
                    <a:lnTo>
                      <a:pt x="53" y="37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2" y="59"/>
                    </a:lnTo>
                    <a:lnTo>
                      <a:pt x="42" y="68"/>
                    </a:lnTo>
                    <a:lnTo>
                      <a:pt x="38" y="78"/>
                    </a:lnTo>
                    <a:lnTo>
                      <a:pt x="35" y="89"/>
                    </a:lnTo>
                    <a:lnTo>
                      <a:pt x="32" y="98"/>
                    </a:lnTo>
                    <a:lnTo>
                      <a:pt x="29" y="108"/>
                    </a:lnTo>
                    <a:lnTo>
                      <a:pt x="27" y="118"/>
                    </a:lnTo>
                    <a:lnTo>
                      <a:pt x="29" y="127"/>
                    </a:lnTo>
                    <a:lnTo>
                      <a:pt x="29" y="1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6" name="Freeform 28">
                <a:extLst>
                  <a:ext uri="{FF2B5EF4-FFF2-40B4-BE49-F238E27FC236}">
                    <a16:creationId xmlns:a16="http://schemas.microsoft.com/office/drawing/2014/main" id="{BB19D5A9-7503-CDF5-B3A9-08C5EB0A7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656"/>
                <a:ext cx="63" cy="27"/>
              </a:xfrm>
              <a:custGeom>
                <a:avLst/>
                <a:gdLst>
                  <a:gd name="T0" fmla="*/ 121 w 127"/>
                  <a:gd name="T1" fmla="*/ 24 h 56"/>
                  <a:gd name="T2" fmla="*/ 121 w 127"/>
                  <a:gd name="T3" fmla="*/ 24 h 56"/>
                  <a:gd name="T4" fmla="*/ 118 w 127"/>
                  <a:gd name="T5" fmla="*/ 24 h 56"/>
                  <a:gd name="T6" fmla="*/ 113 w 127"/>
                  <a:gd name="T7" fmla="*/ 24 h 56"/>
                  <a:gd name="T8" fmla="*/ 110 w 127"/>
                  <a:gd name="T9" fmla="*/ 26 h 56"/>
                  <a:gd name="T10" fmla="*/ 108 w 127"/>
                  <a:gd name="T11" fmla="*/ 29 h 56"/>
                  <a:gd name="T12" fmla="*/ 108 w 127"/>
                  <a:gd name="T13" fmla="*/ 29 h 56"/>
                  <a:gd name="T14" fmla="*/ 104 w 127"/>
                  <a:gd name="T15" fmla="*/ 34 h 56"/>
                  <a:gd name="T16" fmla="*/ 99 w 127"/>
                  <a:gd name="T17" fmla="*/ 38 h 56"/>
                  <a:gd name="T18" fmla="*/ 88 w 127"/>
                  <a:gd name="T19" fmla="*/ 46 h 56"/>
                  <a:gd name="T20" fmla="*/ 73 w 127"/>
                  <a:gd name="T21" fmla="*/ 51 h 56"/>
                  <a:gd name="T22" fmla="*/ 58 w 127"/>
                  <a:gd name="T23" fmla="*/ 54 h 56"/>
                  <a:gd name="T24" fmla="*/ 42 w 127"/>
                  <a:gd name="T25" fmla="*/ 56 h 56"/>
                  <a:gd name="T26" fmla="*/ 27 w 127"/>
                  <a:gd name="T27" fmla="*/ 56 h 56"/>
                  <a:gd name="T28" fmla="*/ 13 w 127"/>
                  <a:gd name="T29" fmla="*/ 51 h 56"/>
                  <a:gd name="T30" fmla="*/ 7 w 127"/>
                  <a:gd name="T31" fmla="*/ 50 h 56"/>
                  <a:gd name="T32" fmla="*/ 2 w 127"/>
                  <a:gd name="T33" fmla="*/ 46 h 56"/>
                  <a:gd name="T34" fmla="*/ 2 w 127"/>
                  <a:gd name="T35" fmla="*/ 46 h 56"/>
                  <a:gd name="T36" fmla="*/ 0 w 127"/>
                  <a:gd name="T37" fmla="*/ 43 h 56"/>
                  <a:gd name="T38" fmla="*/ 0 w 127"/>
                  <a:gd name="T39" fmla="*/ 43 h 56"/>
                  <a:gd name="T40" fmla="*/ 0 w 127"/>
                  <a:gd name="T41" fmla="*/ 43 h 56"/>
                  <a:gd name="T42" fmla="*/ 13 w 127"/>
                  <a:gd name="T43" fmla="*/ 32 h 56"/>
                  <a:gd name="T44" fmla="*/ 26 w 127"/>
                  <a:gd name="T45" fmla="*/ 24 h 56"/>
                  <a:gd name="T46" fmla="*/ 38 w 127"/>
                  <a:gd name="T47" fmla="*/ 16 h 56"/>
                  <a:gd name="T48" fmla="*/ 53 w 127"/>
                  <a:gd name="T49" fmla="*/ 11 h 56"/>
                  <a:gd name="T50" fmla="*/ 69 w 127"/>
                  <a:gd name="T51" fmla="*/ 7 h 56"/>
                  <a:gd name="T52" fmla="*/ 83 w 127"/>
                  <a:gd name="T53" fmla="*/ 4 h 56"/>
                  <a:gd name="T54" fmla="*/ 115 w 127"/>
                  <a:gd name="T55" fmla="*/ 0 h 56"/>
                  <a:gd name="T56" fmla="*/ 115 w 127"/>
                  <a:gd name="T57" fmla="*/ 0 h 56"/>
                  <a:gd name="T58" fmla="*/ 119 w 127"/>
                  <a:gd name="T59" fmla="*/ 0 h 56"/>
                  <a:gd name="T60" fmla="*/ 124 w 127"/>
                  <a:gd name="T61" fmla="*/ 2 h 56"/>
                  <a:gd name="T62" fmla="*/ 127 w 127"/>
                  <a:gd name="T63" fmla="*/ 5 h 56"/>
                  <a:gd name="T64" fmla="*/ 127 w 127"/>
                  <a:gd name="T65" fmla="*/ 11 h 56"/>
                  <a:gd name="T66" fmla="*/ 127 w 127"/>
                  <a:gd name="T67" fmla="*/ 11 h 56"/>
                  <a:gd name="T68" fmla="*/ 127 w 127"/>
                  <a:gd name="T69" fmla="*/ 11 h 56"/>
                  <a:gd name="T70" fmla="*/ 124 w 127"/>
                  <a:gd name="T71" fmla="*/ 13 h 56"/>
                  <a:gd name="T72" fmla="*/ 121 w 127"/>
                  <a:gd name="T73" fmla="*/ 16 h 56"/>
                  <a:gd name="T74" fmla="*/ 121 w 127"/>
                  <a:gd name="T75" fmla="*/ 19 h 56"/>
                  <a:gd name="T76" fmla="*/ 121 w 127"/>
                  <a:gd name="T77" fmla="*/ 24 h 56"/>
                  <a:gd name="T78" fmla="*/ 121 w 127"/>
                  <a:gd name="T79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56">
                    <a:moveTo>
                      <a:pt x="121" y="24"/>
                    </a:moveTo>
                    <a:lnTo>
                      <a:pt x="121" y="24"/>
                    </a:lnTo>
                    <a:lnTo>
                      <a:pt x="118" y="24"/>
                    </a:lnTo>
                    <a:lnTo>
                      <a:pt x="113" y="24"/>
                    </a:lnTo>
                    <a:lnTo>
                      <a:pt x="110" y="26"/>
                    </a:lnTo>
                    <a:lnTo>
                      <a:pt x="108" y="29"/>
                    </a:lnTo>
                    <a:lnTo>
                      <a:pt x="108" y="29"/>
                    </a:lnTo>
                    <a:lnTo>
                      <a:pt x="104" y="34"/>
                    </a:lnTo>
                    <a:lnTo>
                      <a:pt x="99" y="38"/>
                    </a:lnTo>
                    <a:lnTo>
                      <a:pt x="88" y="46"/>
                    </a:lnTo>
                    <a:lnTo>
                      <a:pt x="73" y="51"/>
                    </a:lnTo>
                    <a:lnTo>
                      <a:pt x="58" y="54"/>
                    </a:lnTo>
                    <a:lnTo>
                      <a:pt x="42" y="56"/>
                    </a:lnTo>
                    <a:lnTo>
                      <a:pt x="27" y="56"/>
                    </a:lnTo>
                    <a:lnTo>
                      <a:pt x="13" y="51"/>
                    </a:lnTo>
                    <a:lnTo>
                      <a:pt x="7" y="50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3" y="32"/>
                    </a:lnTo>
                    <a:lnTo>
                      <a:pt x="26" y="24"/>
                    </a:lnTo>
                    <a:lnTo>
                      <a:pt x="38" y="16"/>
                    </a:lnTo>
                    <a:lnTo>
                      <a:pt x="53" y="11"/>
                    </a:lnTo>
                    <a:lnTo>
                      <a:pt x="69" y="7"/>
                    </a:lnTo>
                    <a:lnTo>
                      <a:pt x="83" y="4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4" y="2"/>
                    </a:lnTo>
                    <a:lnTo>
                      <a:pt x="127" y="5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4" y="13"/>
                    </a:lnTo>
                    <a:lnTo>
                      <a:pt x="121" y="16"/>
                    </a:lnTo>
                    <a:lnTo>
                      <a:pt x="121" y="19"/>
                    </a:lnTo>
                    <a:lnTo>
                      <a:pt x="121" y="24"/>
                    </a:lnTo>
                    <a:lnTo>
                      <a:pt x="121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7" name="Freeform 29">
                <a:extLst>
                  <a:ext uri="{FF2B5EF4-FFF2-40B4-BE49-F238E27FC236}">
                    <a16:creationId xmlns:a16="http://schemas.microsoft.com/office/drawing/2014/main" id="{64C2C7B5-C4DB-B73B-643F-7788A5176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711"/>
                <a:ext cx="48" cy="32"/>
              </a:xfrm>
              <a:custGeom>
                <a:avLst/>
                <a:gdLst>
                  <a:gd name="T0" fmla="*/ 40 w 97"/>
                  <a:gd name="T1" fmla="*/ 0 h 63"/>
                  <a:gd name="T2" fmla="*/ 40 w 97"/>
                  <a:gd name="T3" fmla="*/ 0 h 63"/>
                  <a:gd name="T4" fmla="*/ 60 w 97"/>
                  <a:gd name="T5" fmla="*/ 6 h 63"/>
                  <a:gd name="T6" fmla="*/ 70 w 97"/>
                  <a:gd name="T7" fmla="*/ 9 h 63"/>
                  <a:gd name="T8" fmla="*/ 79 w 97"/>
                  <a:gd name="T9" fmla="*/ 16 h 63"/>
                  <a:gd name="T10" fmla="*/ 79 w 97"/>
                  <a:gd name="T11" fmla="*/ 16 h 63"/>
                  <a:gd name="T12" fmla="*/ 87 w 97"/>
                  <a:gd name="T13" fmla="*/ 24 h 63"/>
                  <a:gd name="T14" fmla="*/ 94 w 97"/>
                  <a:gd name="T15" fmla="*/ 33 h 63"/>
                  <a:gd name="T16" fmla="*/ 95 w 97"/>
                  <a:gd name="T17" fmla="*/ 38 h 63"/>
                  <a:gd name="T18" fmla="*/ 97 w 97"/>
                  <a:gd name="T19" fmla="*/ 43 h 63"/>
                  <a:gd name="T20" fmla="*/ 97 w 97"/>
                  <a:gd name="T21" fmla="*/ 49 h 63"/>
                  <a:gd name="T22" fmla="*/ 95 w 97"/>
                  <a:gd name="T23" fmla="*/ 54 h 63"/>
                  <a:gd name="T24" fmla="*/ 95 w 97"/>
                  <a:gd name="T25" fmla="*/ 54 h 63"/>
                  <a:gd name="T26" fmla="*/ 92 w 97"/>
                  <a:gd name="T27" fmla="*/ 59 h 63"/>
                  <a:gd name="T28" fmla="*/ 87 w 97"/>
                  <a:gd name="T29" fmla="*/ 62 h 63"/>
                  <a:gd name="T30" fmla="*/ 84 w 97"/>
                  <a:gd name="T31" fmla="*/ 63 h 63"/>
                  <a:gd name="T32" fmla="*/ 79 w 97"/>
                  <a:gd name="T33" fmla="*/ 63 h 63"/>
                  <a:gd name="T34" fmla="*/ 70 w 97"/>
                  <a:gd name="T35" fmla="*/ 60 h 63"/>
                  <a:gd name="T36" fmla="*/ 60 w 97"/>
                  <a:gd name="T37" fmla="*/ 55 h 63"/>
                  <a:gd name="T38" fmla="*/ 60 w 97"/>
                  <a:gd name="T39" fmla="*/ 55 h 63"/>
                  <a:gd name="T40" fmla="*/ 40 w 97"/>
                  <a:gd name="T41" fmla="*/ 49 h 63"/>
                  <a:gd name="T42" fmla="*/ 19 w 97"/>
                  <a:gd name="T43" fmla="*/ 41 h 63"/>
                  <a:gd name="T44" fmla="*/ 19 w 97"/>
                  <a:gd name="T45" fmla="*/ 41 h 63"/>
                  <a:gd name="T46" fmla="*/ 11 w 97"/>
                  <a:gd name="T47" fmla="*/ 38 h 63"/>
                  <a:gd name="T48" fmla="*/ 5 w 97"/>
                  <a:gd name="T49" fmla="*/ 33 h 63"/>
                  <a:gd name="T50" fmla="*/ 0 w 97"/>
                  <a:gd name="T51" fmla="*/ 27 h 63"/>
                  <a:gd name="T52" fmla="*/ 0 w 97"/>
                  <a:gd name="T53" fmla="*/ 24 h 63"/>
                  <a:gd name="T54" fmla="*/ 0 w 97"/>
                  <a:gd name="T55" fmla="*/ 19 h 63"/>
                  <a:gd name="T56" fmla="*/ 0 w 97"/>
                  <a:gd name="T57" fmla="*/ 19 h 63"/>
                  <a:gd name="T58" fmla="*/ 0 w 97"/>
                  <a:gd name="T59" fmla="*/ 16 h 63"/>
                  <a:gd name="T60" fmla="*/ 3 w 97"/>
                  <a:gd name="T61" fmla="*/ 13 h 63"/>
                  <a:gd name="T62" fmla="*/ 8 w 97"/>
                  <a:gd name="T63" fmla="*/ 8 h 63"/>
                  <a:gd name="T64" fmla="*/ 16 w 97"/>
                  <a:gd name="T65" fmla="*/ 5 h 63"/>
                  <a:gd name="T66" fmla="*/ 24 w 97"/>
                  <a:gd name="T67" fmla="*/ 5 h 63"/>
                  <a:gd name="T68" fmla="*/ 24 w 97"/>
                  <a:gd name="T69" fmla="*/ 5 h 63"/>
                  <a:gd name="T70" fmla="*/ 32 w 97"/>
                  <a:gd name="T71" fmla="*/ 3 h 63"/>
                  <a:gd name="T72" fmla="*/ 40 w 97"/>
                  <a:gd name="T73" fmla="*/ 0 h 63"/>
                  <a:gd name="T74" fmla="*/ 40 w 97"/>
                  <a:gd name="T7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63">
                    <a:moveTo>
                      <a:pt x="40" y="0"/>
                    </a:moveTo>
                    <a:lnTo>
                      <a:pt x="40" y="0"/>
                    </a:lnTo>
                    <a:lnTo>
                      <a:pt x="60" y="6"/>
                    </a:lnTo>
                    <a:lnTo>
                      <a:pt x="70" y="9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87" y="24"/>
                    </a:lnTo>
                    <a:lnTo>
                      <a:pt x="94" y="33"/>
                    </a:lnTo>
                    <a:lnTo>
                      <a:pt x="95" y="38"/>
                    </a:lnTo>
                    <a:lnTo>
                      <a:pt x="97" y="43"/>
                    </a:lnTo>
                    <a:lnTo>
                      <a:pt x="97" y="49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2" y="59"/>
                    </a:lnTo>
                    <a:lnTo>
                      <a:pt x="87" y="62"/>
                    </a:lnTo>
                    <a:lnTo>
                      <a:pt x="84" y="63"/>
                    </a:lnTo>
                    <a:lnTo>
                      <a:pt x="79" y="63"/>
                    </a:lnTo>
                    <a:lnTo>
                      <a:pt x="70" y="60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40" y="49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1" y="38"/>
                    </a:lnTo>
                    <a:lnTo>
                      <a:pt x="5" y="33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8" y="8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32" y="3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8" name="Freeform 30">
                <a:extLst>
                  <a:ext uri="{FF2B5EF4-FFF2-40B4-BE49-F238E27FC236}">
                    <a16:creationId xmlns:a16="http://schemas.microsoft.com/office/drawing/2014/main" id="{44D8B8BD-19E3-F989-C199-74ABAA1B4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605"/>
                <a:ext cx="52" cy="28"/>
              </a:xfrm>
              <a:custGeom>
                <a:avLst/>
                <a:gdLst>
                  <a:gd name="T0" fmla="*/ 5 w 103"/>
                  <a:gd name="T1" fmla="*/ 45 h 57"/>
                  <a:gd name="T2" fmla="*/ 5 w 103"/>
                  <a:gd name="T3" fmla="*/ 45 h 57"/>
                  <a:gd name="T4" fmla="*/ 2 w 103"/>
                  <a:gd name="T5" fmla="*/ 34 h 57"/>
                  <a:gd name="T6" fmla="*/ 0 w 103"/>
                  <a:gd name="T7" fmla="*/ 23 h 57"/>
                  <a:gd name="T8" fmla="*/ 0 w 103"/>
                  <a:gd name="T9" fmla="*/ 18 h 57"/>
                  <a:gd name="T10" fmla="*/ 2 w 103"/>
                  <a:gd name="T11" fmla="*/ 13 h 57"/>
                  <a:gd name="T12" fmla="*/ 6 w 103"/>
                  <a:gd name="T13" fmla="*/ 8 h 57"/>
                  <a:gd name="T14" fmla="*/ 13 w 103"/>
                  <a:gd name="T15" fmla="*/ 3 h 57"/>
                  <a:gd name="T16" fmla="*/ 13 w 103"/>
                  <a:gd name="T17" fmla="*/ 3 h 57"/>
                  <a:gd name="T18" fmla="*/ 19 w 103"/>
                  <a:gd name="T19" fmla="*/ 2 h 57"/>
                  <a:gd name="T20" fmla="*/ 24 w 103"/>
                  <a:gd name="T21" fmla="*/ 0 h 57"/>
                  <a:gd name="T22" fmla="*/ 29 w 103"/>
                  <a:gd name="T23" fmla="*/ 0 h 57"/>
                  <a:gd name="T24" fmla="*/ 33 w 103"/>
                  <a:gd name="T25" fmla="*/ 3 h 57"/>
                  <a:gd name="T26" fmla="*/ 40 w 103"/>
                  <a:gd name="T27" fmla="*/ 10 h 57"/>
                  <a:gd name="T28" fmla="*/ 48 w 103"/>
                  <a:gd name="T29" fmla="*/ 19 h 57"/>
                  <a:gd name="T30" fmla="*/ 48 w 103"/>
                  <a:gd name="T31" fmla="*/ 19 h 57"/>
                  <a:gd name="T32" fmla="*/ 51 w 103"/>
                  <a:gd name="T33" fmla="*/ 23 h 57"/>
                  <a:gd name="T34" fmla="*/ 54 w 103"/>
                  <a:gd name="T35" fmla="*/ 26 h 57"/>
                  <a:gd name="T36" fmla="*/ 64 w 103"/>
                  <a:gd name="T37" fmla="*/ 30 h 57"/>
                  <a:gd name="T38" fmla="*/ 73 w 103"/>
                  <a:gd name="T39" fmla="*/ 32 h 57"/>
                  <a:gd name="T40" fmla="*/ 84 w 103"/>
                  <a:gd name="T41" fmla="*/ 32 h 57"/>
                  <a:gd name="T42" fmla="*/ 84 w 103"/>
                  <a:gd name="T43" fmla="*/ 32 h 57"/>
                  <a:gd name="T44" fmla="*/ 91 w 103"/>
                  <a:gd name="T45" fmla="*/ 32 h 57"/>
                  <a:gd name="T46" fmla="*/ 97 w 103"/>
                  <a:gd name="T47" fmla="*/ 32 h 57"/>
                  <a:gd name="T48" fmla="*/ 100 w 103"/>
                  <a:gd name="T49" fmla="*/ 32 h 57"/>
                  <a:gd name="T50" fmla="*/ 102 w 103"/>
                  <a:gd name="T51" fmla="*/ 34 h 57"/>
                  <a:gd name="T52" fmla="*/ 103 w 103"/>
                  <a:gd name="T53" fmla="*/ 37 h 57"/>
                  <a:gd name="T54" fmla="*/ 103 w 103"/>
                  <a:gd name="T55" fmla="*/ 40 h 57"/>
                  <a:gd name="T56" fmla="*/ 103 w 103"/>
                  <a:gd name="T57" fmla="*/ 40 h 57"/>
                  <a:gd name="T58" fmla="*/ 102 w 103"/>
                  <a:gd name="T59" fmla="*/ 46 h 57"/>
                  <a:gd name="T60" fmla="*/ 97 w 103"/>
                  <a:gd name="T61" fmla="*/ 51 h 57"/>
                  <a:gd name="T62" fmla="*/ 91 w 103"/>
                  <a:gd name="T63" fmla="*/ 56 h 57"/>
                  <a:gd name="T64" fmla="*/ 83 w 103"/>
                  <a:gd name="T65" fmla="*/ 57 h 57"/>
                  <a:gd name="T66" fmla="*/ 83 w 103"/>
                  <a:gd name="T67" fmla="*/ 57 h 57"/>
                  <a:gd name="T68" fmla="*/ 67 w 103"/>
                  <a:gd name="T69" fmla="*/ 57 h 57"/>
                  <a:gd name="T70" fmla="*/ 49 w 103"/>
                  <a:gd name="T71" fmla="*/ 56 h 57"/>
                  <a:gd name="T72" fmla="*/ 18 w 103"/>
                  <a:gd name="T73" fmla="*/ 51 h 57"/>
                  <a:gd name="T74" fmla="*/ 18 w 103"/>
                  <a:gd name="T75" fmla="*/ 51 h 57"/>
                  <a:gd name="T76" fmla="*/ 18 w 103"/>
                  <a:gd name="T77" fmla="*/ 51 h 57"/>
                  <a:gd name="T78" fmla="*/ 16 w 103"/>
                  <a:gd name="T79" fmla="*/ 48 h 57"/>
                  <a:gd name="T80" fmla="*/ 13 w 103"/>
                  <a:gd name="T81" fmla="*/ 45 h 57"/>
                  <a:gd name="T82" fmla="*/ 10 w 103"/>
                  <a:gd name="T83" fmla="*/ 45 h 57"/>
                  <a:gd name="T84" fmla="*/ 5 w 103"/>
                  <a:gd name="T85" fmla="*/ 45 h 57"/>
                  <a:gd name="T86" fmla="*/ 5 w 103"/>
                  <a:gd name="T87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3" h="57">
                    <a:moveTo>
                      <a:pt x="5" y="45"/>
                    </a:moveTo>
                    <a:lnTo>
                      <a:pt x="5" y="45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3"/>
                    </a:lnTo>
                    <a:lnTo>
                      <a:pt x="40" y="1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1" y="23"/>
                    </a:lnTo>
                    <a:lnTo>
                      <a:pt x="54" y="26"/>
                    </a:lnTo>
                    <a:lnTo>
                      <a:pt x="64" y="30"/>
                    </a:lnTo>
                    <a:lnTo>
                      <a:pt x="73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91" y="32"/>
                    </a:lnTo>
                    <a:lnTo>
                      <a:pt x="97" y="32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7"/>
                    </a:lnTo>
                    <a:lnTo>
                      <a:pt x="103" y="40"/>
                    </a:lnTo>
                    <a:lnTo>
                      <a:pt x="103" y="40"/>
                    </a:lnTo>
                    <a:lnTo>
                      <a:pt x="102" y="46"/>
                    </a:lnTo>
                    <a:lnTo>
                      <a:pt x="97" y="51"/>
                    </a:lnTo>
                    <a:lnTo>
                      <a:pt x="91" y="56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67" y="57"/>
                    </a:lnTo>
                    <a:lnTo>
                      <a:pt x="49" y="56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0" y="45"/>
                    </a:lnTo>
                    <a:lnTo>
                      <a:pt x="5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9" name="Freeform 31">
                <a:extLst>
                  <a:ext uri="{FF2B5EF4-FFF2-40B4-BE49-F238E27FC236}">
                    <a16:creationId xmlns:a16="http://schemas.microsoft.com/office/drawing/2014/main" id="{F41AB593-24F5-18B5-6A4A-40D2F0EE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16"/>
                <a:ext cx="44" cy="35"/>
              </a:xfrm>
              <a:custGeom>
                <a:avLst/>
                <a:gdLst>
                  <a:gd name="T0" fmla="*/ 0 w 87"/>
                  <a:gd name="T1" fmla="*/ 70 h 70"/>
                  <a:gd name="T2" fmla="*/ 0 w 87"/>
                  <a:gd name="T3" fmla="*/ 70 h 70"/>
                  <a:gd name="T4" fmla="*/ 9 w 87"/>
                  <a:gd name="T5" fmla="*/ 51 h 70"/>
                  <a:gd name="T6" fmla="*/ 17 w 87"/>
                  <a:gd name="T7" fmla="*/ 33 h 70"/>
                  <a:gd name="T8" fmla="*/ 24 w 87"/>
                  <a:gd name="T9" fmla="*/ 26 h 70"/>
                  <a:gd name="T10" fmla="*/ 30 w 87"/>
                  <a:gd name="T11" fmla="*/ 18 h 70"/>
                  <a:gd name="T12" fmla="*/ 36 w 87"/>
                  <a:gd name="T13" fmla="*/ 11 h 70"/>
                  <a:gd name="T14" fmla="*/ 46 w 87"/>
                  <a:gd name="T15" fmla="*/ 5 h 70"/>
                  <a:gd name="T16" fmla="*/ 46 w 87"/>
                  <a:gd name="T17" fmla="*/ 5 h 70"/>
                  <a:gd name="T18" fmla="*/ 57 w 87"/>
                  <a:gd name="T19" fmla="*/ 0 h 70"/>
                  <a:gd name="T20" fmla="*/ 62 w 87"/>
                  <a:gd name="T21" fmla="*/ 0 h 70"/>
                  <a:gd name="T22" fmla="*/ 67 w 87"/>
                  <a:gd name="T23" fmla="*/ 0 h 70"/>
                  <a:gd name="T24" fmla="*/ 71 w 87"/>
                  <a:gd name="T25" fmla="*/ 2 h 70"/>
                  <a:gd name="T26" fmla="*/ 76 w 87"/>
                  <a:gd name="T27" fmla="*/ 5 h 70"/>
                  <a:gd name="T28" fmla="*/ 79 w 87"/>
                  <a:gd name="T29" fmla="*/ 8 h 70"/>
                  <a:gd name="T30" fmla="*/ 84 w 87"/>
                  <a:gd name="T31" fmla="*/ 13 h 70"/>
                  <a:gd name="T32" fmla="*/ 84 w 87"/>
                  <a:gd name="T33" fmla="*/ 13 h 70"/>
                  <a:gd name="T34" fmla="*/ 86 w 87"/>
                  <a:gd name="T35" fmla="*/ 19 h 70"/>
                  <a:gd name="T36" fmla="*/ 87 w 87"/>
                  <a:gd name="T37" fmla="*/ 24 h 70"/>
                  <a:gd name="T38" fmla="*/ 87 w 87"/>
                  <a:gd name="T39" fmla="*/ 27 h 70"/>
                  <a:gd name="T40" fmla="*/ 84 w 87"/>
                  <a:gd name="T41" fmla="*/ 32 h 70"/>
                  <a:gd name="T42" fmla="*/ 79 w 87"/>
                  <a:gd name="T43" fmla="*/ 38 h 70"/>
                  <a:gd name="T44" fmla="*/ 71 w 87"/>
                  <a:gd name="T45" fmla="*/ 45 h 70"/>
                  <a:gd name="T46" fmla="*/ 71 w 87"/>
                  <a:gd name="T47" fmla="*/ 45 h 70"/>
                  <a:gd name="T48" fmla="*/ 56 w 87"/>
                  <a:gd name="T49" fmla="*/ 54 h 70"/>
                  <a:gd name="T50" fmla="*/ 40 w 87"/>
                  <a:gd name="T51" fmla="*/ 62 h 70"/>
                  <a:gd name="T52" fmla="*/ 21 w 87"/>
                  <a:gd name="T53" fmla="*/ 67 h 70"/>
                  <a:gd name="T54" fmla="*/ 0 w 87"/>
                  <a:gd name="T55" fmla="*/ 70 h 70"/>
                  <a:gd name="T56" fmla="*/ 0 w 87"/>
                  <a:gd name="T5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70">
                    <a:moveTo>
                      <a:pt x="0" y="70"/>
                    </a:moveTo>
                    <a:lnTo>
                      <a:pt x="0" y="70"/>
                    </a:lnTo>
                    <a:lnTo>
                      <a:pt x="9" y="51"/>
                    </a:lnTo>
                    <a:lnTo>
                      <a:pt x="17" y="33"/>
                    </a:lnTo>
                    <a:lnTo>
                      <a:pt x="24" y="26"/>
                    </a:lnTo>
                    <a:lnTo>
                      <a:pt x="30" y="18"/>
                    </a:lnTo>
                    <a:lnTo>
                      <a:pt x="36" y="11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71" y="2"/>
                    </a:lnTo>
                    <a:lnTo>
                      <a:pt x="76" y="5"/>
                    </a:lnTo>
                    <a:lnTo>
                      <a:pt x="79" y="8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6" y="19"/>
                    </a:lnTo>
                    <a:lnTo>
                      <a:pt x="87" y="24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79" y="38"/>
                    </a:lnTo>
                    <a:lnTo>
                      <a:pt x="71" y="45"/>
                    </a:lnTo>
                    <a:lnTo>
                      <a:pt x="71" y="45"/>
                    </a:lnTo>
                    <a:lnTo>
                      <a:pt x="56" y="54"/>
                    </a:lnTo>
                    <a:lnTo>
                      <a:pt x="40" y="62"/>
                    </a:lnTo>
                    <a:lnTo>
                      <a:pt x="21" y="67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0" name="Freeform 32">
                <a:extLst>
                  <a:ext uri="{FF2B5EF4-FFF2-40B4-BE49-F238E27FC236}">
                    <a16:creationId xmlns:a16="http://schemas.microsoft.com/office/drawing/2014/main" id="{20C77366-139B-1A77-A1EC-1E61E42C6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822"/>
                <a:ext cx="38" cy="31"/>
              </a:xfrm>
              <a:custGeom>
                <a:avLst/>
                <a:gdLst>
                  <a:gd name="T0" fmla="*/ 76 w 76"/>
                  <a:gd name="T1" fmla="*/ 20 h 62"/>
                  <a:gd name="T2" fmla="*/ 76 w 76"/>
                  <a:gd name="T3" fmla="*/ 20 h 62"/>
                  <a:gd name="T4" fmla="*/ 74 w 76"/>
                  <a:gd name="T5" fmla="*/ 27 h 62"/>
                  <a:gd name="T6" fmla="*/ 68 w 76"/>
                  <a:gd name="T7" fmla="*/ 33 h 62"/>
                  <a:gd name="T8" fmla="*/ 60 w 76"/>
                  <a:gd name="T9" fmla="*/ 41 h 62"/>
                  <a:gd name="T10" fmla="*/ 50 w 76"/>
                  <a:gd name="T11" fmla="*/ 49 h 62"/>
                  <a:gd name="T12" fmla="*/ 41 w 76"/>
                  <a:gd name="T13" fmla="*/ 55 h 62"/>
                  <a:gd name="T14" fmla="*/ 31 w 76"/>
                  <a:gd name="T15" fmla="*/ 60 h 62"/>
                  <a:gd name="T16" fmla="*/ 22 w 76"/>
                  <a:gd name="T17" fmla="*/ 62 h 62"/>
                  <a:gd name="T18" fmla="*/ 16 w 76"/>
                  <a:gd name="T19" fmla="*/ 62 h 62"/>
                  <a:gd name="T20" fmla="*/ 16 w 76"/>
                  <a:gd name="T21" fmla="*/ 62 h 62"/>
                  <a:gd name="T22" fmla="*/ 11 w 76"/>
                  <a:gd name="T23" fmla="*/ 60 h 62"/>
                  <a:gd name="T24" fmla="*/ 8 w 76"/>
                  <a:gd name="T25" fmla="*/ 58 h 62"/>
                  <a:gd name="T26" fmla="*/ 8 w 76"/>
                  <a:gd name="T27" fmla="*/ 58 h 62"/>
                  <a:gd name="T28" fmla="*/ 3 w 76"/>
                  <a:gd name="T29" fmla="*/ 50 h 62"/>
                  <a:gd name="T30" fmla="*/ 0 w 76"/>
                  <a:gd name="T31" fmla="*/ 44 h 62"/>
                  <a:gd name="T32" fmla="*/ 1 w 76"/>
                  <a:gd name="T33" fmla="*/ 36 h 62"/>
                  <a:gd name="T34" fmla="*/ 4 w 76"/>
                  <a:gd name="T35" fmla="*/ 28 h 62"/>
                  <a:gd name="T36" fmla="*/ 4 w 76"/>
                  <a:gd name="T37" fmla="*/ 28 h 62"/>
                  <a:gd name="T38" fmla="*/ 12 w 76"/>
                  <a:gd name="T39" fmla="*/ 17 h 62"/>
                  <a:gd name="T40" fmla="*/ 22 w 76"/>
                  <a:gd name="T41" fmla="*/ 8 h 62"/>
                  <a:gd name="T42" fmla="*/ 28 w 76"/>
                  <a:gd name="T43" fmla="*/ 4 h 62"/>
                  <a:gd name="T44" fmla="*/ 35 w 76"/>
                  <a:gd name="T45" fmla="*/ 3 h 62"/>
                  <a:gd name="T46" fmla="*/ 41 w 76"/>
                  <a:gd name="T47" fmla="*/ 1 h 62"/>
                  <a:gd name="T48" fmla="*/ 49 w 76"/>
                  <a:gd name="T49" fmla="*/ 0 h 62"/>
                  <a:gd name="T50" fmla="*/ 49 w 76"/>
                  <a:gd name="T51" fmla="*/ 0 h 62"/>
                  <a:gd name="T52" fmla="*/ 57 w 76"/>
                  <a:gd name="T53" fmla="*/ 0 h 62"/>
                  <a:gd name="T54" fmla="*/ 65 w 76"/>
                  <a:gd name="T55" fmla="*/ 3 h 62"/>
                  <a:gd name="T56" fmla="*/ 70 w 76"/>
                  <a:gd name="T57" fmla="*/ 8 h 62"/>
                  <a:gd name="T58" fmla="*/ 74 w 76"/>
                  <a:gd name="T59" fmla="*/ 14 h 62"/>
                  <a:gd name="T60" fmla="*/ 74 w 76"/>
                  <a:gd name="T61" fmla="*/ 14 h 62"/>
                  <a:gd name="T62" fmla="*/ 76 w 76"/>
                  <a:gd name="T63" fmla="*/ 17 h 62"/>
                  <a:gd name="T64" fmla="*/ 76 w 76"/>
                  <a:gd name="T65" fmla="*/ 20 h 62"/>
                  <a:gd name="T66" fmla="*/ 76 w 76"/>
                  <a:gd name="T67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62">
                    <a:moveTo>
                      <a:pt x="76" y="20"/>
                    </a:moveTo>
                    <a:lnTo>
                      <a:pt x="76" y="20"/>
                    </a:lnTo>
                    <a:lnTo>
                      <a:pt x="74" y="27"/>
                    </a:lnTo>
                    <a:lnTo>
                      <a:pt x="68" y="33"/>
                    </a:lnTo>
                    <a:lnTo>
                      <a:pt x="60" y="41"/>
                    </a:lnTo>
                    <a:lnTo>
                      <a:pt x="50" y="49"/>
                    </a:lnTo>
                    <a:lnTo>
                      <a:pt x="41" y="55"/>
                    </a:lnTo>
                    <a:lnTo>
                      <a:pt x="31" y="60"/>
                    </a:lnTo>
                    <a:lnTo>
                      <a:pt x="22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1" y="60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2" y="17"/>
                    </a:lnTo>
                    <a:lnTo>
                      <a:pt x="22" y="8"/>
                    </a:lnTo>
                    <a:lnTo>
                      <a:pt x="28" y="4"/>
                    </a:lnTo>
                    <a:lnTo>
                      <a:pt x="35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70" y="8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6" y="17"/>
                    </a:lnTo>
                    <a:lnTo>
                      <a:pt x="76" y="20"/>
                    </a:lnTo>
                    <a:lnTo>
                      <a:pt x="76" y="2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1" name="Freeform 33">
                <a:extLst>
                  <a:ext uri="{FF2B5EF4-FFF2-40B4-BE49-F238E27FC236}">
                    <a16:creationId xmlns:a16="http://schemas.microsoft.com/office/drawing/2014/main" id="{06F29749-2852-D05C-F5E9-705545F6D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2037"/>
                <a:ext cx="21" cy="40"/>
              </a:xfrm>
              <a:custGeom>
                <a:avLst/>
                <a:gdLst>
                  <a:gd name="T0" fmla="*/ 0 w 41"/>
                  <a:gd name="T1" fmla="*/ 30 h 79"/>
                  <a:gd name="T2" fmla="*/ 0 w 41"/>
                  <a:gd name="T3" fmla="*/ 30 h 79"/>
                  <a:gd name="T4" fmla="*/ 6 w 41"/>
                  <a:gd name="T5" fmla="*/ 28 h 79"/>
                  <a:gd name="T6" fmla="*/ 13 w 41"/>
                  <a:gd name="T7" fmla="*/ 27 h 79"/>
                  <a:gd name="T8" fmla="*/ 17 w 41"/>
                  <a:gd name="T9" fmla="*/ 24 h 79"/>
                  <a:gd name="T10" fmla="*/ 22 w 41"/>
                  <a:gd name="T11" fmla="*/ 19 h 79"/>
                  <a:gd name="T12" fmla="*/ 29 w 41"/>
                  <a:gd name="T13" fmla="*/ 9 h 79"/>
                  <a:gd name="T14" fmla="*/ 33 w 41"/>
                  <a:gd name="T15" fmla="*/ 5 h 79"/>
                  <a:gd name="T16" fmla="*/ 38 w 41"/>
                  <a:gd name="T17" fmla="*/ 0 h 79"/>
                  <a:gd name="T18" fmla="*/ 38 w 41"/>
                  <a:gd name="T19" fmla="*/ 0 h 79"/>
                  <a:gd name="T20" fmla="*/ 40 w 41"/>
                  <a:gd name="T21" fmla="*/ 9 h 79"/>
                  <a:gd name="T22" fmla="*/ 41 w 41"/>
                  <a:gd name="T23" fmla="*/ 21 h 79"/>
                  <a:gd name="T24" fmla="*/ 40 w 41"/>
                  <a:gd name="T25" fmla="*/ 32 h 79"/>
                  <a:gd name="T26" fmla="*/ 36 w 41"/>
                  <a:gd name="T27" fmla="*/ 44 h 79"/>
                  <a:gd name="T28" fmla="*/ 33 w 41"/>
                  <a:gd name="T29" fmla="*/ 55 h 79"/>
                  <a:gd name="T30" fmla="*/ 29 w 41"/>
                  <a:gd name="T31" fmla="*/ 65 h 79"/>
                  <a:gd name="T32" fmla="*/ 22 w 41"/>
                  <a:gd name="T33" fmla="*/ 73 h 79"/>
                  <a:gd name="T34" fmla="*/ 16 w 41"/>
                  <a:gd name="T35" fmla="*/ 78 h 79"/>
                  <a:gd name="T36" fmla="*/ 16 w 41"/>
                  <a:gd name="T37" fmla="*/ 78 h 79"/>
                  <a:gd name="T38" fmla="*/ 9 w 41"/>
                  <a:gd name="T39" fmla="*/ 79 h 79"/>
                  <a:gd name="T40" fmla="*/ 5 w 41"/>
                  <a:gd name="T41" fmla="*/ 76 h 79"/>
                  <a:gd name="T42" fmla="*/ 3 w 41"/>
                  <a:gd name="T43" fmla="*/ 73 h 79"/>
                  <a:gd name="T44" fmla="*/ 2 w 41"/>
                  <a:gd name="T45" fmla="*/ 68 h 79"/>
                  <a:gd name="T46" fmla="*/ 2 w 41"/>
                  <a:gd name="T47" fmla="*/ 68 h 79"/>
                  <a:gd name="T48" fmla="*/ 0 w 41"/>
                  <a:gd name="T49" fmla="*/ 49 h 79"/>
                  <a:gd name="T50" fmla="*/ 0 w 41"/>
                  <a:gd name="T51" fmla="*/ 30 h 79"/>
                  <a:gd name="T52" fmla="*/ 0 w 41"/>
                  <a:gd name="T53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79">
                    <a:moveTo>
                      <a:pt x="0" y="30"/>
                    </a:moveTo>
                    <a:lnTo>
                      <a:pt x="0" y="30"/>
                    </a:lnTo>
                    <a:lnTo>
                      <a:pt x="6" y="28"/>
                    </a:lnTo>
                    <a:lnTo>
                      <a:pt x="13" y="27"/>
                    </a:lnTo>
                    <a:lnTo>
                      <a:pt x="17" y="24"/>
                    </a:lnTo>
                    <a:lnTo>
                      <a:pt x="22" y="19"/>
                    </a:lnTo>
                    <a:lnTo>
                      <a:pt x="29" y="9"/>
                    </a:lnTo>
                    <a:lnTo>
                      <a:pt x="33" y="5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9"/>
                    </a:lnTo>
                    <a:lnTo>
                      <a:pt x="41" y="21"/>
                    </a:lnTo>
                    <a:lnTo>
                      <a:pt x="40" y="32"/>
                    </a:lnTo>
                    <a:lnTo>
                      <a:pt x="36" y="44"/>
                    </a:lnTo>
                    <a:lnTo>
                      <a:pt x="33" y="55"/>
                    </a:lnTo>
                    <a:lnTo>
                      <a:pt x="29" y="65"/>
                    </a:lnTo>
                    <a:lnTo>
                      <a:pt x="22" y="73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9" y="79"/>
                    </a:lnTo>
                    <a:lnTo>
                      <a:pt x="5" y="76"/>
                    </a:lnTo>
                    <a:lnTo>
                      <a:pt x="3" y="7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49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2" name="Freeform 34">
                <a:extLst>
                  <a:ext uri="{FF2B5EF4-FFF2-40B4-BE49-F238E27FC236}">
                    <a16:creationId xmlns:a16="http://schemas.microsoft.com/office/drawing/2014/main" id="{B2D82063-5A3B-B457-BF87-FEAE5232C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1157"/>
                <a:ext cx="34" cy="18"/>
              </a:xfrm>
              <a:custGeom>
                <a:avLst/>
                <a:gdLst>
                  <a:gd name="T0" fmla="*/ 67 w 67"/>
                  <a:gd name="T1" fmla="*/ 23 h 36"/>
                  <a:gd name="T2" fmla="*/ 67 w 67"/>
                  <a:gd name="T3" fmla="*/ 23 h 36"/>
                  <a:gd name="T4" fmla="*/ 66 w 67"/>
                  <a:gd name="T5" fmla="*/ 30 h 36"/>
                  <a:gd name="T6" fmla="*/ 62 w 67"/>
                  <a:gd name="T7" fmla="*/ 34 h 36"/>
                  <a:gd name="T8" fmla="*/ 58 w 67"/>
                  <a:gd name="T9" fmla="*/ 36 h 36"/>
                  <a:gd name="T10" fmla="*/ 51 w 67"/>
                  <a:gd name="T11" fmla="*/ 36 h 36"/>
                  <a:gd name="T12" fmla="*/ 51 w 67"/>
                  <a:gd name="T13" fmla="*/ 36 h 36"/>
                  <a:gd name="T14" fmla="*/ 29 w 67"/>
                  <a:gd name="T15" fmla="*/ 31 h 36"/>
                  <a:gd name="T16" fmla="*/ 7 w 67"/>
                  <a:gd name="T17" fmla="*/ 23 h 36"/>
                  <a:gd name="T18" fmla="*/ 7 w 67"/>
                  <a:gd name="T19" fmla="*/ 23 h 36"/>
                  <a:gd name="T20" fmla="*/ 4 w 67"/>
                  <a:gd name="T21" fmla="*/ 22 h 36"/>
                  <a:gd name="T22" fmla="*/ 2 w 67"/>
                  <a:gd name="T23" fmla="*/ 20 h 36"/>
                  <a:gd name="T24" fmla="*/ 0 w 67"/>
                  <a:gd name="T25" fmla="*/ 17 h 36"/>
                  <a:gd name="T26" fmla="*/ 2 w 67"/>
                  <a:gd name="T27" fmla="*/ 14 h 36"/>
                  <a:gd name="T28" fmla="*/ 2 w 67"/>
                  <a:gd name="T29" fmla="*/ 14 h 36"/>
                  <a:gd name="T30" fmla="*/ 7 w 67"/>
                  <a:gd name="T31" fmla="*/ 9 h 36"/>
                  <a:gd name="T32" fmla="*/ 12 w 67"/>
                  <a:gd name="T33" fmla="*/ 6 h 36"/>
                  <a:gd name="T34" fmla="*/ 21 w 67"/>
                  <a:gd name="T35" fmla="*/ 1 h 36"/>
                  <a:gd name="T36" fmla="*/ 32 w 67"/>
                  <a:gd name="T37" fmla="*/ 0 h 36"/>
                  <a:gd name="T38" fmla="*/ 45 w 67"/>
                  <a:gd name="T39" fmla="*/ 0 h 36"/>
                  <a:gd name="T40" fmla="*/ 45 w 67"/>
                  <a:gd name="T41" fmla="*/ 0 h 36"/>
                  <a:gd name="T42" fmla="*/ 50 w 67"/>
                  <a:gd name="T43" fmla="*/ 1 h 36"/>
                  <a:gd name="T44" fmla="*/ 54 w 67"/>
                  <a:gd name="T45" fmla="*/ 3 h 36"/>
                  <a:gd name="T46" fmla="*/ 58 w 67"/>
                  <a:gd name="T47" fmla="*/ 4 h 36"/>
                  <a:gd name="T48" fmla="*/ 59 w 67"/>
                  <a:gd name="T49" fmla="*/ 7 h 36"/>
                  <a:gd name="T50" fmla="*/ 64 w 67"/>
                  <a:gd name="T51" fmla="*/ 15 h 36"/>
                  <a:gd name="T52" fmla="*/ 67 w 67"/>
                  <a:gd name="T53" fmla="*/ 23 h 36"/>
                  <a:gd name="T54" fmla="*/ 67 w 67"/>
                  <a:gd name="T5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" h="36">
                    <a:moveTo>
                      <a:pt x="67" y="23"/>
                    </a:moveTo>
                    <a:lnTo>
                      <a:pt x="67" y="23"/>
                    </a:lnTo>
                    <a:lnTo>
                      <a:pt x="66" y="30"/>
                    </a:lnTo>
                    <a:lnTo>
                      <a:pt x="62" y="34"/>
                    </a:lnTo>
                    <a:lnTo>
                      <a:pt x="58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29" y="3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7" y="9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4" y="3"/>
                    </a:lnTo>
                    <a:lnTo>
                      <a:pt x="58" y="4"/>
                    </a:lnTo>
                    <a:lnTo>
                      <a:pt x="59" y="7"/>
                    </a:lnTo>
                    <a:lnTo>
                      <a:pt x="64" y="15"/>
                    </a:lnTo>
                    <a:lnTo>
                      <a:pt x="67" y="23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3" name="Freeform 35">
                <a:extLst>
                  <a:ext uri="{FF2B5EF4-FFF2-40B4-BE49-F238E27FC236}">
                    <a16:creationId xmlns:a16="http://schemas.microsoft.com/office/drawing/2014/main" id="{D59448F4-7751-BD87-F530-E153721A6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395"/>
                <a:ext cx="35" cy="19"/>
              </a:xfrm>
              <a:custGeom>
                <a:avLst/>
                <a:gdLst>
                  <a:gd name="T0" fmla="*/ 0 w 70"/>
                  <a:gd name="T1" fmla="*/ 22 h 38"/>
                  <a:gd name="T2" fmla="*/ 0 w 70"/>
                  <a:gd name="T3" fmla="*/ 22 h 38"/>
                  <a:gd name="T4" fmla="*/ 5 w 70"/>
                  <a:gd name="T5" fmla="*/ 18 h 38"/>
                  <a:gd name="T6" fmla="*/ 11 w 70"/>
                  <a:gd name="T7" fmla="*/ 14 h 38"/>
                  <a:gd name="T8" fmla="*/ 22 w 70"/>
                  <a:gd name="T9" fmla="*/ 11 h 38"/>
                  <a:gd name="T10" fmla="*/ 35 w 70"/>
                  <a:gd name="T11" fmla="*/ 8 h 38"/>
                  <a:gd name="T12" fmla="*/ 46 w 70"/>
                  <a:gd name="T13" fmla="*/ 5 h 38"/>
                  <a:gd name="T14" fmla="*/ 46 w 70"/>
                  <a:gd name="T15" fmla="*/ 5 h 38"/>
                  <a:gd name="T16" fmla="*/ 56 w 70"/>
                  <a:gd name="T17" fmla="*/ 0 h 38"/>
                  <a:gd name="T18" fmla="*/ 61 w 70"/>
                  <a:gd name="T19" fmla="*/ 0 h 38"/>
                  <a:gd name="T20" fmla="*/ 62 w 70"/>
                  <a:gd name="T21" fmla="*/ 2 h 38"/>
                  <a:gd name="T22" fmla="*/ 65 w 70"/>
                  <a:gd name="T23" fmla="*/ 5 h 38"/>
                  <a:gd name="T24" fmla="*/ 65 w 70"/>
                  <a:gd name="T25" fmla="*/ 5 h 38"/>
                  <a:gd name="T26" fmla="*/ 69 w 70"/>
                  <a:gd name="T27" fmla="*/ 11 h 38"/>
                  <a:gd name="T28" fmla="*/ 70 w 70"/>
                  <a:gd name="T29" fmla="*/ 18 h 38"/>
                  <a:gd name="T30" fmla="*/ 69 w 70"/>
                  <a:gd name="T31" fmla="*/ 24 h 38"/>
                  <a:gd name="T32" fmla="*/ 67 w 70"/>
                  <a:gd name="T33" fmla="*/ 32 h 38"/>
                  <a:gd name="T34" fmla="*/ 67 w 70"/>
                  <a:gd name="T35" fmla="*/ 32 h 38"/>
                  <a:gd name="T36" fmla="*/ 65 w 70"/>
                  <a:gd name="T37" fmla="*/ 35 h 38"/>
                  <a:gd name="T38" fmla="*/ 64 w 70"/>
                  <a:gd name="T39" fmla="*/ 37 h 38"/>
                  <a:gd name="T40" fmla="*/ 59 w 70"/>
                  <a:gd name="T41" fmla="*/ 38 h 38"/>
                  <a:gd name="T42" fmla="*/ 48 w 70"/>
                  <a:gd name="T43" fmla="*/ 35 h 38"/>
                  <a:gd name="T44" fmla="*/ 48 w 70"/>
                  <a:gd name="T45" fmla="*/ 35 h 38"/>
                  <a:gd name="T46" fmla="*/ 35 w 70"/>
                  <a:gd name="T47" fmla="*/ 35 h 38"/>
                  <a:gd name="T48" fmla="*/ 22 w 70"/>
                  <a:gd name="T49" fmla="*/ 35 h 38"/>
                  <a:gd name="T50" fmla="*/ 16 w 70"/>
                  <a:gd name="T51" fmla="*/ 34 h 38"/>
                  <a:gd name="T52" fmla="*/ 11 w 70"/>
                  <a:gd name="T53" fmla="*/ 30 h 38"/>
                  <a:gd name="T54" fmla="*/ 5 w 70"/>
                  <a:gd name="T55" fmla="*/ 27 h 38"/>
                  <a:gd name="T56" fmla="*/ 0 w 70"/>
                  <a:gd name="T57" fmla="*/ 22 h 38"/>
                  <a:gd name="T58" fmla="*/ 0 w 70"/>
                  <a:gd name="T59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38">
                    <a:moveTo>
                      <a:pt x="0" y="22"/>
                    </a:moveTo>
                    <a:lnTo>
                      <a:pt x="0" y="22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22" y="11"/>
                    </a:lnTo>
                    <a:lnTo>
                      <a:pt x="35" y="8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2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9" y="11"/>
                    </a:lnTo>
                    <a:lnTo>
                      <a:pt x="70" y="18"/>
                    </a:lnTo>
                    <a:lnTo>
                      <a:pt x="69" y="24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5" y="35"/>
                    </a:lnTo>
                    <a:lnTo>
                      <a:pt x="64" y="37"/>
                    </a:lnTo>
                    <a:lnTo>
                      <a:pt x="59" y="38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35" y="35"/>
                    </a:lnTo>
                    <a:lnTo>
                      <a:pt x="22" y="35"/>
                    </a:lnTo>
                    <a:lnTo>
                      <a:pt x="16" y="34"/>
                    </a:lnTo>
                    <a:lnTo>
                      <a:pt x="11" y="30"/>
                    </a:lnTo>
                    <a:lnTo>
                      <a:pt x="5" y="27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4" name="Freeform 36">
                <a:extLst>
                  <a:ext uri="{FF2B5EF4-FFF2-40B4-BE49-F238E27FC236}">
                    <a16:creationId xmlns:a16="http://schemas.microsoft.com/office/drawing/2014/main" id="{8D35C74C-9683-8B31-93C8-E345F464A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344"/>
                <a:ext cx="21" cy="29"/>
              </a:xfrm>
              <a:custGeom>
                <a:avLst/>
                <a:gdLst>
                  <a:gd name="T0" fmla="*/ 38 w 41"/>
                  <a:gd name="T1" fmla="*/ 58 h 58"/>
                  <a:gd name="T2" fmla="*/ 38 w 41"/>
                  <a:gd name="T3" fmla="*/ 58 h 58"/>
                  <a:gd name="T4" fmla="*/ 17 w 41"/>
                  <a:gd name="T5" fmla="*/ 43 h 58"/>
                  <a:gd name="T6" fmla="*/ 11 w 41"/>
                  <a:gd name="T7" fmla="*/ 37 h 58"/>
                  <a:gd name="T8" fmla="*/ 6 w 41"/>
                  <a:gd name="T9" fmla="*/ 32 h 58"/>
                  <a:gd name="T10" fmla="*/ 3 w 41"/>
                  <a:gd name="T11" fmla="*/ 26 h 58"/>
                  <a:gd name="T12" fmla="*/ 1 w 41"/>
                  <a:gd name="T13" fmla="*/ 18 h 58"/>
                  <a:gd name="T14" fmla="*/ 0 w 41"/>
                  <a:gd name="T15" fmla="*/ 0 h 58"/>
                  <a:gd name="T16" fmla="*/ 0 w 41"/>
                  <a:gd name="T17" fmla="*/ 0 h 58"/>
                  <a:gd name="T18" fmla="*/ 17 w 41"/>
                  <a:gd name="T19" fmla="*/ 10 h 58"/>
                  <a:gd name="T20" fmla="*/ 25 w 41"/>
                  <a:gd name="T21" fmla="*/ 15 h 58"/>
                  <a:gd name="T22" fmla="*/ 31 w 41"/>
                  <a:gd name="T23" fmla="*/ 19 h 58"/>
                  <a:gd name="T24" fmla="*/ 36 w 41"/>
                  <a:gd name="T25" fmla="*/ 26 h 58"/>
                  <a:gd name="T26" fmla="*/ 39 w 41"/>
                  <a:gd name="T27" fmla="*/ 35 h 58"/>
                  <a:gd name="T28" fmla="*/ 41 w 41"/>
                  <a:gd name="T29" fmla="*/ 45 h 58"/>
                  <a:gd name="T30" fmla="*/ 38 w 41"/>
                  <a:gd name="T31" fmla="*/ 58 h 58"/>
                  <a:gd name="T32" fmla="*/ 38 w 41"/>
                  <a:gd name="T3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38" y="58"/>
                    </a:moveTo>
                    <a:lnTo>
                      <a:pt x="38" y="58"/>
                    </a:lnTo>
                    <a:lnTo>
                      <a:pt x="17" y="43"/>
                    </a:lnTo>
                    <a:lnTo>
                      <a:pt x="11" y="37"/>
                    </a:lnTo>
                    <a:lnTo>
                      <a:pt x="6" y="32"/>
                    </a:lnTo>
                    <a:lnTo>
                      <a:pt x="3" y="26"/>
                    </a:lnTo>
                    <a:lnTo>
                      <a:pt x="1" y="1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7" y="10"/>
                    </a:lnTo>
                    <a:lnTo>
                      <a:pt x="25" y="15"/>
                    </a:lnTo>
                    <a:lnTo>
                      <a:pt x="31" y="19"/>
                    </a:lnTo>
                    <a:lnTo>
                      <a:pt x="36" y="26"/>
                    </a:lnTo>
                    <a:lnTo>
                      <a:pt x="39" y="35"/>
                    </a:lnTo>
                    <a:lnTo>
                      <a:pt x="41" y="45"/>
                    </a:lnTo>
                    <a:lnTo>
                      <a:pt x="38" y="58"/>
                    </a:lnTo>
                    <a:lnTo>
                      <a:pt x="38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5" name="Freeform 37">
                <a:extLst>
                  <a:ext uri="{FF2B5EF4-FFF2-40B4-BE49-F238E27FC236}">
                    <a16:creationId xmlns:a16="http://schemas.microsoft.com/office/drawing/2014/main" id="{B375804D-AF04-1041-813C-AD29583B9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441"/>
                <a:ext cx="16" cy="23"/>
              </a:xfrm>
              <a:custGeom>
                <a:avLst/>
                <a:gdLst>
                  <a:gd name="T0" fmla="*/ 0 w 31"/>
                  <a:gd name="T1" fmla="*/ 41 h 46"/>
                  <a:gd name="T2" fmla="*/ 0 w 31"/>
                  <a:gd name="T3" fmla="*/ 41 h 46"/>
                  <a:gd name="T4" fmla="*/ 6 w 31"/>
                  <a:gd name="T5" fmla="*/ 18 h 46"/>
                  <a:gd name="T6" fmla="*/ 6 w 31"/>
                  <a:gd name="T7" fmla="*/ 18 h 46"/>
                  <a:gd name="T8" fmla="*/ 6 w 31"/>
                  <a:gd name="T9" fmla="*/ 11 h 46"/>
                  <a:gd name="T10" fmla="*/ 6 w 31"/>
                  <a:gd name="T11" fmla="*/ 5 h 46"/>
                  <a:gd name="T12" fmla="*/ 8 w 31"/>
                  <a:gd name="T13" fmla="*/ 2 h 46"/>
                  <a:gd name="T14" fmla="*/ 9 w 31"/>
                  <a:gd name="T15" fmla="*/ 0 h 46"/>
                  <a:gd name="T16" fmla="*/ 12 w 31"/>
                  <a:gd name="T17" fmla="*/ 0 h 46"/>
                  <a:gd name="T18" fmla="*/ 19 w 31"/>
                  <a:gd name="T19" fmla="*/ 0 h 46"/>
                  <a:gd name="T20" fmla="*/ 19 w 31"/>
                  <a:gd name="T21" fmla="*/ 0 h 46"/>
                  <a:gd name="T22" fmla="*/ 24 w 31"/>
                  <a:gd name="T23" fmla="*/ 2 h 46"/>
                  <a:gd name="T24" fmla="*/ 27 w 31"/>
                  <a:gd name="T25" fmla="*/ 5 h 46"/>
                  <a:gd name="T26" fmla="*/ 30 w 31"/>
                  <a:gd name="T27" fmla="*/ 8 h 46"/>
                  <a:gd name="T28" fmla="*/ 31 w 31"/>
                  <a:gd name="T29" fmla="*/ 11 h 46"/>
                  <a:gd name="T30" fmla="*/ 31 w 31"/>
                  <a:gd name="T31" fmla="*/ 19 h 46"/>
                  <a:gd name="T32" fmla="*/ 28 w 31"/>
                  <a:gd name="T33" fmla="*/ 27 h 46"/>
                  <a:gd name="T34" fmla="*/ 28 w 31"/>
                  <a:gd name="T35" fmla="*/ 27 h 46"/>
                  <a:gd name="T36" fmla="*/ 25 w 31"/>
                  <a:gd name="T37" fmla="*/ 37 h 46"/>
                  <a:gd name="T38" fmla="*/ 22 w 31"/>
                  <a:gd name="T39" fmla="*/ 41 h 46"/>
                  <a:gd name="T40" fmla="*/ 19 w 31"/>
                  <a:gd name="T41" fmla="*/ 45 h 46"/>
                  <a:gd name="T42" fmla="*/ 16 w 31"/>
                  <a:gd name="T43" fmla="*/ 46 h 46"/>
                  <a:gd name="T44" fmla="*/ 11 w 31"/>
                  <a:gd name="T45" fmla="*/ 46 h 46"/>
                  <a:gd name="T46" fmla="*/ 6 w 31"/>
                  <a:gd name="T47" fmla="*/ 45 h 46"/>
                  <a:gd name="T48" fmla="*/ 0 w 31"/>
                  <a:gd name="T49" fmla="*/ 41 h 46"/>
                  <a:gd name="T50" fmla="*/ 0 w 31"/>
                  <a:gd name="T51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46">
                    <a:moveTo>
                      <a:pt x="0" y="41"/>
                    </a:moveTo>
                    <a:lnTo>
                      <a:pt x="0" y="41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1" y="19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5" y="37"/>
                    </a:lnTo>
                    <a:lnTo>
                      <a:pt x="22" y="41"/>
                    </a:lnTo>
                    <a:lnTo>
                      <a:pt x="19" y="45"/>
                    </a:lnTo>
                    <a:lnTo>
                      <a:pt x="16" y="46"/>
                    </a:lnTo>
                    <a:lnTo>
                      <a:pt x="11" y="46"/>
                    </a:lnTo>
                    <a:lnTo>
                      <a:pt x="6" y="45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6" name="Freeform 38">
                <a:extLst>
                  <a:ext uri="{FF2B5EF4-FFF2-40B4-BE49-F238E27FC236}">
                    <a16:creationId xmlns:a16="http://schemas.microsoft.com/office/drawing/2014/main" id="{6BD80088-C8EA-4BB2-F452-21E4FAAC4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247"/>
                <a:ext cx="16" cy="21"/>
              </a:xfrm>
              <a:custGeom>
                <a:avLst/>
                <a:gdLst>
                  <a:gd name="T0" fmla="*/ 18 w 32"/>
                  <a:gd name="T1" fmla="*/ 0 h 41"/>
                  <a:gd name="T2" fmla="*/ 18 w 32"/>
                  <a:gd name="T3" fmla="*/ 0 h 41"/>
                  <a:gd name="T4" fmla="*/ 24 w 32"/>
                  <a:gd name="T5" fmla="*/ 2 h 41"/>
                  <a:gd name="T6" fmla="*/ 29 w 32"/>
                  <a:gd name="T7" fmla="*/ 7 h 41"/>
                  <a:gd name="T8" fmla="*/ 32 w 32"/>
                  <a:gd name="T9" fmla="*/ 11 h 41"/>
                  <a:gd name="T10" fmla="*/ 32 w 32"/>
                  <a:gd name="T11" fmla="*/ 16 h 41"/>
                  <a:gd name="T12" fmla="*/ 32 w 32"/>
                  <a:gd name="T13" fmla="*/ 16 h 41"/>
                  <a:gd name="T14" fmla="*/ 29 w 32"/>
                  <a:gd name="T15" fmla="*/ 26 h 41"/>
                  <a:gd name="T16" fmla="*/ 24 w 32"/>
                  <a:gd name="T17" fmla="*/ 32 h 41"/>
                  <a:gd name="T18" fmla="*/ 18 w 32"/>
                  <a:gd name="T19" fmla="*/ 38 h 41"/>
                  <a:gd name="T20" fmla="*/ 10 w 32"/>
                  <a:gd name="T21" fmla="*/ 40 h 41"/>
                  <a:gd name="T22" fmla="*/ 10 w 32"/>
                  <a:gd name="T23" fmla="*/ 40 h 41"/>
                  <a:gd name="T24" fmla="*/ 7 w 32"/>
                  <a:gd name="T25" fmla="*/ 41 h 41"/>
                  <a:gd name="T26" fmla="*/ 3 w 32"/>
                  <a:gd name="T27" fmla="*/ 40 h 41"/>
                  <a:gd name="T28" fmla="*/ 2 w 32"/>
                  <a:gd name="T29" fmla="*/ 38 h 41"/>
                  <a:gd name="T30" fmla="*/ 0 w 32"/>
                  <a:gd name="T31" fmla="*/ 37 h 41"/>
                  <a:gd name="T32" fmla="*/ 0 w 32"/>
                  <a:gd name="T33" fmla="*/ 26 h 41"/>
                  <a:gd name="T34" fmla="*/ 0 w 32"/>
                  <a:gd name="T35" fmla="*/ 26 h 41"/>
                  <a:gd name="T36" fmla="*/ 0 w 32"/>
                  <a:gd name="T37" fmla="*/ 21 h 41"/>
                  <a:gd name="T38" fmla="*/ 2 w 32"/>
                  <a:gd name="T39" fmla="*/ 16 h 41"/>
                  <a:gd name="T40" fmla="*/ 5 w 32"/>
                  <a:gd name="T41" fmla="*/ 10 h 41"/>
                  <a:gd name="T42" fmla="*/ 11 w 32"/>
                  <a:gd name="T43" fmla="*/ 3 h 41"/>
                  <a:gd name="T44" fmla="*/ 18 w 32"/>
                  <a:gd name="T45" fmla="*/ 0 h 41"/>
                  <a:gd name="T46" fmla="*/ 18 w 32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41">
                    <a:moveTo>
                      <a:pt x="18" y="0"/>
                    </a:moveTo>
                    <a:lnTo>
                      <a:pt x="18" y="0"/>
                    </a:lnTo>
                    <a:lnTo>
                      <a:pt x="24" y="2"/>
                    </a:lnTo>
                    <a:lnTo>
                      <a:pt x="29" y="7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9" y="26"/>
                    </a:lnTo>
                    <a:lnTo>
                      <a:pt x="24" y="32"/>
                    </a:lnTo>
                    <a:lnTo>
                      <a:pt x="18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7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5" y="10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7" name="Freeform 39">
                <a:extLst>
                  <a:ext uri="{FF2B5EF4-FFF2-40B4-BE49-F238E27FC236}">
                    <a16:creationId xmlns:a16="http://schemas.microsoft.com/office/drawing/2014/main" id="{511259FE-FA24-7CE8-3EB9-1FB74A133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466"/>
                <a:ext cx="17" cy="24"/>
              </a:xfrm>
              <a:custGeom>
                <a:avLst/>
                <a:gdLst>
                  <a:gd name="T0" fmla="*/ 0 w 35"/>
                  <a:gd name="T1" fmla="*/ 0 h 48"/>
                  <a:gd name="T2" fmla="*/ 0 w 35"/>
                  <a:gd name="T3" fmla="*/ 0 h 48"/>
                  <a:gd name="T4" fmla="*/ 16 w 35"/>
                  <a:gd name="T5" fmla="*/ 8 h 48"/>
                  <a:gd name="T6" fmla="*/ 27 w 35"/>
                  <a:gd name="T7" fmla="*/ 16 h 48"/>
                  <a:gd name="T8" fmla="*/ 32 w 35"/>
                  <a:gd name="T9" fmla="*/ 19 h 48"/>
                  <a:gd name="T10" fmla="*/ 35 w 35"/>
                  <a:gd name="T11" fmla="*/ 25 h 48"/>
                  <a:gd name="T12" fmla="*/ 35 w 35"/>
                  <a:gd name="T13" fmla="*/ 30 h 48"/>
                  <a:gd name="T14" fmla="*/ 35 w 35"/>
                  <a:gd name="T15" fmla="*/ 38 h 48"/>
                  <a:gd name="T16" fmla="*/ 35 w 35"/>
                  <a:gd name="T17" fmla="*/ 38 h 48"/>
                  <a:gd name="T18" fmla="*/ 32 w 35"/>
                  <a:gd name="T19" fmla="*/ 43 h 48"/>
                  <a:gd name="T20" fmla="*/ 29 w 35"/>
                  <a:gd name="T21" fmla="*/ 46 h 48"/>
                  <a:gd name="T22" fmla="*/ 26 w 35"/>
                  <a:gd name="T23" fmla="*/ 48 h 48"/>
                  <a:gd name="T24" fmla="*/ 21 w 35"/>
                  <a:gd name="T25" fmla="*/ 46 h 48"/>
                  <a:gd name="T26" fmla="*/ 21 w 35"/>
                  <a:gd name="T27" fmla="*/ 46 h 48"/>
                  <a:gd name="T28" fmla="*/ 15 w 35"/>
                  <a:gd name="T29" fmla="*/ 43 h 48"/>
                  <a:gd name="T30" fmla="*/ 12 w 35"/>
                  <a:gd name="T31" fmla="*/ 38 h 48"/>
                  <a:gd name="T32" fmla="*/ 8 w 35"/>
                  <a:gd name="T33" fmla="*/ 33 h 48"/>
                  <a:gd name="T34" fmla="*/ 8 w 35"/>
                  <a:gd name="T35" fmla="*/ 27 h 48"/>
                  <a:gd name="T36" fmla="*/ 7 w 35"/>
                  <a:gd name="T37" fmla="*/ 14 h 48"/>
                  <a:gd name="T38" fmla="*/ 4 w 35"/>
                  <a:gd name="T39" fmla="*/ 6 h 48"/>
                  <a:gd name="T40" fmla="*/ 0 w 35"/>
                  <a:gd name="T41" fmla="*/ 0 h 48"/>
                  <a:gd name="T42" fmla="*/ 0 w 35"/>
                  <a:gd name="T4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0" y="0"/>
                    </a:lnTo>
                    <a:lnTo>
                      <a:pt x="16" y="8"/>
                    </a:lnTo>
                    <a:lnTo>
                      <a:pt x="27" y="16"/>
                    </a:lnTo>
                    <a:lnTo>
                      <a:pt x="32" y="19"/>
                    </a:lnTo>
                    <a:lnTo>
                      <a:pt x="35" y="25"/>
                    </a:lnTo>
                    <a:lnTo>
                      <a:pt x="35" y="30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2" y="43"/>
                    </a:lnTo>
                    <a:lnTo>
                      <a:pt x="29" y="46"/>
                    </a:lnTo>
                    <a:lnTo>
                      <a:pt x="26" y="48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15" y="43"/>
                    </a:lnTo>
                    <a:lnTo>
                      <a:pt x="12" y="38"/>
                    </a:lnTo>
                    <a:lnTo>
                      <a:pt x="8" y="33"/>
                    </a:lnTo>
                    <a:lnTo>
                      <a:pt x="8" y="27"/>
                    </a:lnTo>
                    <a:lnTo>
                      <a:pt x="7" y="14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8" name="Freeform 40">
                <a:extLst>
                  <a:ext uri="{FF2B5EF4-FFF2-40B4-BE49-F238E27FC236}">
                    <a16:creationId xmlns:a16="http://schemas.microsoft.com/office/drawing/2014/main" id="{EF1711FD-EF4A-0308-726A-AF43ED130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81"/>
                <a:ext cx="19" cy="25"/>
              </a:xfrm>
              <a:custGeom>
                <a:avLst/>
                <a:gdLst>
                  <a:gd name="T0" fmla="*/ 0 w 39"/>
                  <a:gd name="T1" fmla="*/ 46 h 49"/>
                  <a:gd name="T2" fmla="*/ 0 w 39"/>
                  <a:gd name="T3" fmla="*/ 46 h 49"/>
                  <a:gd name="T4" fmla="*/ 15 w 39"/>
                  <a:gd name="T5" fmla="*/ 22 h 49"/>
                  <a:gd name="T6" fmla="*/ 20 w 39"/>
                  <a:gd name="T7" fmla="*/ 11 h 49"/>
                  <a:gd name="T8" fmla="*/ 21 w 39"/>
                  <a:gd name="T9" fmla="*/ 0 h 49"/>
                  <a:gd name="T10" fmla="*/ 21 w 39"/>
                  <a:gd name="T11" fmla="*/ 0 h 49"/>
                  <a:gd name="T12" fmla="*/ 29 w 39"/>
                  <a:gd name="T13" fmla="*/ 11 h 49"/>
                  <a:gd name="T14" fmla="*/ 35 w 39"/>
                  <a:gd name="T15" fmla="*/ 22 h 49"/>
                  <a:gd name="T16" fmla="*/ 37 w 39"/>
                  <a:gd name="T17" fmla="*/ 27 h 49"/>
                  <a:gd name="T18" fmla="*/ 39 w 39"/>
                  <a:gd name="T19" fmla="*/ 31 h 49"/>
                  <a:gd name="T20" fmla="*/ 37 w 39"/>
                  <a:gd name="T21" fmla="*/ 36 h 49"/>
                  <a:gd name="T22" fmla="*/ 35 w 39"/>
                  <a:gd name="T23" fmla="*/ 43 h 49"/>
                  <a:gd name="T24" fmla="*/ 35 w 39"/>
                  <a:gd name="T25" fmla="*/ 43 h 49"/>
                  <a:gd name="T26" fmla="*/ 32 w 39"/>
                  <a:gd name="T27" fmla="*/ 47 h 49"/>
                  <a:gd name="T28" fmla="*/ 29 w 39"/>
                  <a:gd name="T29" fmla="*/ 49 h 49"/>
                  <a:gd name="T30" fmla="*/ 24 w 39"/>
                  <a:gd name="T31" fmla="*/ 49 h 49"/>
                  <a:gd name="T32" fmla="*/ 20 w 39"/>
                  <a:gd name="T33" fmla="*/ 47 h 49"/>
                  <a:gd name="T34" fmla="*/ 12 w 39"/>
                  <a:gd name="T35" fmla="*/ 46 h 49"/>
                  <a:gd name="T36" fmla="*/ 5 w 39"/>
                  <a:gd name="T37" fmla="*/ 44 h 49"/>
                  <a:gd name="T38" fmla="*/ 0 w 39"/>
                  <a:gd name="T39" fmla="*/ 46 h 49"/>
                  <a:gd name="T40" fmla="*/ 0 w 39"/>
                  <a:gd name="T41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9">
                    <a:moveTo>
                      <a:pt x="0" y="46"/>
                    </a:moveTo>
                    <a:lnTo>
                      <a:pt x="0" y="46"/>
                    </a:lnTo>
                    <a:lnTo>
                      <a:pt x="15" y="22"/>
                    </a:lnTo>
                    <a:lnTo>
                      <a:pt x="20" y="1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9" y="11"/>
                    </a:lnTo>
                    <a:lnTo>
                      <a:pt x="35" y="22"/>
                    </a:lnTo>
                    <a:lnTo>
                      <a:pt x="37" y="27"/>
                    </a:lnTo>
                    <a:lnTo>
                      <a:pt x="39" y="31"/>
                    </a:lnTo>
                    <a:lnTo>
                      <a:pt x="37" y="36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2" y="47"/>
                    </a:lnTo>
                    <a:lnTo>
                      <a:pt x="29" y="49"/>
                    </a:lnTo>
                    <a:lnTo>
                      <a:pt x="24" y="49"/>
                    </a:lnTo>
                    <a:lnTo>
                      <a:pt x="20" y="47"/>
                    </a:lnTo>
                    <a:lnTo>
                      <a:pt x="12" y="46"/>
                    </a:lnTo>
                    <a:lnTo>
                      <a:pt x="5" y="44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9" name="Freeform 41">
                <a:extLst>
                  <a:ext uri="{FF2B5EF4-FFF2-40B4-BE49-F238E27FC236}">
                    <a16:creationId xmlns:a16="http://schemas.microsoft.com/office/drawing/2014/main" id="{967BF844-B9DC-5D44-6FD3-30A7F87D7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2049"/>
                <a:ext cx="17" cy="26"/>
              </a:xfrm>
              <a:custGeom>
                <a:avLst/>
                <a:gdLst>
                  <a:gd name="T0" fmla="*/ 3 w 35"/>
                  <a:gd name="T1" fmla="*/ 51 h 51"/>
                  <a:gd name="T2" fmla="*/ 3 w 35"/>
                  <a:gd name="T3" fmla="*/ 51 h 51"/>
                  <a:gd name="T4" fmla="*/ 2 w 35"/>
                  <a:gd name="T5" fmla="*/ 35 h 51"/>
                  <a:gd name="T6" fmla="*/ 0 w 35"/>
                  <a:gd name="T7" fmla="*/ 22 h 51"/>
                  <a:gd name="T8" fmla="*/ 2 w 35"/>
                  <a:gd name="T9" fmla="*/ 16 h 51"/>
                  <a:gd name="T10" fmla="*/ 3 w 35"/>
                  <a:gd name="T11" fmla="*/ 11 h 51"/>
                  <a:gd name="T12" fmla="*/ 6 w 35"/>
                  <a:gd name="T13" fmla="*/ 6 h 51"/>
                  <a:gd name="T14" fmla="*/ 11 w 35"/>
                  <a:gd name="T15" fmla="*/ 1 h 51"/>
                  <a:gd name="T16" fmla="*/ 11 w 35"/>
                  <a:gd name="T17" fmla="*/ 1 h 51"/>
                  <a:gd name="T18" fmla="*/ 16 w 35"/>
                  <a:gd name="T19" fmla="*/ 0 h 51"/>
                  <a:gd name="T20" fmla="*/ 21 w 35"/>
                  <a:gd name="T21" fmla="*/ 1 h 51"/>
                  <a:gd name="T22" fmla="*/ 22 w 35"/>
                  <a:gd name="T23" fmla="*/ 6 h 51"/>
                  <a:gd name="T24" fmla="*/ 24 w 35"/>
                  <a:gd name="T25" fmla="*/ 11 h 51"/>
                  <a:gd name="T26" fmla="*/ 29 w 35"/>
                  <a:gd name="T27" fmla="*/ 20 h 51"/>
                  <a:gd name="T28" fmla="*/ 30 w 35"/>
                  <a:gd name="T29" fmla="*/ 24 h 51"/>
                  <a:gd name="T30" fmla="*/ 35 w 35"/>
                  <a:gd name="T31" fmla="*/ 24 h 51"/>
                  <a:gd name="T32" fmla="*/ 35 w 35"/>
                  <a:gd name="T33" fmla="*/ 24 h 51"/>
                  <a:gd name="T34" fmla="*/ 30 w 35"/>
                  <a:gd name="T35" fmla="*/ 24 h 51"/>
                  <a:gd name="T36" fmla="*/ 27 w 35"/>
                  <a:gd name="T37" fmla="*/ 25 h 51"/>
                  <a:gd name="T38" fmla="*/ 19 w 35"/>
                  <a:gd name="T39" fmla="*/ 30 h 51"/>
                  <a:gd name="T40" fmla="*/ 11 w 35"/>
                  <a:gd name="T41" fmla="*/ 39 h 51"/>
                  <a:gd name="T42" fmla="*/ 3 w 35"/>
                  <a:gd name="T43" fmla="*/ 51 h 51"/>
                  <a:gd name="T44" fmla="*/ 3 w 35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1">
                    <a:moveTo>
                      <a:pt x="3" y="51"/>
                    </a:moveTo>
                    <a:lnTo>
                      <a:pt x="3" y="51"/>
                    </a:lnTo>
                    <a:lnTo>
                      <a:pt x="2" y="35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9" y="20"/>
                    </a:lnTo>
                    <a:lnTo>
                      <a:pt x="30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0" y="24"/>
                    </a:lnTo>
                    <a:lnTo>
                      <a:pt x="27" y="25"/>
                    </a:lnTo>
                    <a:lnTo>
                      <a:pt x="19" y="30"/>
                    </a:lnTo>
                    <a:lnTo>
                      <a:pt x="11" y="39"/>
                    </a:lnTo>
                    <a:lnTo>
                      <a:pt x="3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0" name="Freeform 42">
                <a:extLst>
                  <a:ext uri="{FF2B5EF4-FFF2-40B4-BE49-F238E27FC236}">
                    <a16:creationId xmlns:a16="http://schemas.microsoft.com/office/drawing/2014/main" id="{BB839A2B-4380-4E3D-FF6D-744E878F7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1942"/>
                <a:ext cx="13" cy="22"/>
              </a:xfrm>
              <a:custGeom>
                <a:avLst/>
                <a:gdLst>
                  <a:gd name="T0" fmla="*/ 3 w 25"/>
                  <a:gd name="T1" fmla="*/ 0 h 43"/>
                  <a:gd name="T2" fmla="*/ 3 w 25"/>
                  <a:gd name="T3" fmla="*/ 0 h 43"/>
                  <a:gd name="T4" fmla="*/ 4 w 25"/>
                  <a:gd name="T5" fmla="*/ 5 h 43"/>
                  <a:gd name="T6" fmla="*/ 8 w 25"/>
                  <a:gd name="T7" fmla="*/ 8 h 43"/>
                  <a:gd name="T8" fmla="*/ 17 w 25"/>
                  <a:gd name="T9" fmla="*/ 15 h 43"/>
                  <a:gd name="T10" fmla="*/ 22 w 25"/>
                  <a:gd name="T11" fmla="*/ 18 h 43"/>
                  <a:gd name="T12" fmla="*/ 25 w 25"/>
                  <a:gd name="T13" fmla="*/ 23 h 43"/>
                  <a:gd name="T14" fmla="*/ 25 w 25"/>
                  <a:gd name="T15" fmla="*/ 27 h 43"/>
                  <a:gd name="T16" fmla="*/ 24 w 25"/>
                  <a:gd name="T17" fmla="*/ 34 h 43"/>
                  <a:gd name="T18" fmla="*/ 24 w 25"/>
                  <a:gd name="T19" fmla="*/ 34 h 43"/>
                  <a:gd name="T20" fmla="*/ 20 w 25"/>
                  <a:gd name="T21" fmla="*/ 38 h 43"/>
                  <a:gd name="T22" fmla="*/ 16 w 25"/>
                  <a:gd name="T23" fmla="*/ 42 h 43"/>
                  <a:gd name="T24" fmla="*/ 11 w 25"/>
                  <a:gd name="T25" fmla="*/ 42 h 43"/>
                  <a:gd name="T26" fmla="*/ 8 w 25"/>
                  <a:gd name="T27" fmla="*/ 43 h 43"/>
                  <a:gd name="T28" fmla="*/ 3 w 25"/>
                  <a:gd name="T29" fmla="*/ 42 h 43"/>
                  <a:gd name="T30" fmla="*/ 1 w 25"/>
                  <a:gd name="T31" fmla="*/ 40 h 43"/>
                  <a:gd name="T32" fmla="*/ 0 w 25"/>
                  <a:gd name="T33" fmla="*/ 37 h 43"/>
                  <a:gd name="T34" fmla="*/ 0 w 25"/>
                  <a:gd name="T35" fmla="*/ 34 h 43"/>
                  <a:gd name="T36" fmla="*/ 0 w 25"/>
                  <a:gd name="T37" fmla="*/ 34 h 43"/>
                  <a:gd name="T38" fmla="*/ 1 w 25"/>
                  <a:gd name="T39" fmla="*/ 26 h 43"/>
                  <a:gd name="T40" fmla="*/ 1 w 25"/>
                  <a:gd name="T41" fmla="*/ 18 h 43"/>
                  <a:gd name="T42" fmla="*/ 1 w 25"/>
                  <a:gd name="T43" fmla="*/ 10 h 43"/>
                  <a:gd name="T44" fmla="*/ 3 w 25"/>
                  <a:gd name="T45" fmla="*/ 0 h 43"/>
                  <a:gd name="T46" fmla="*/ 3 w 25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43">
                    <a:moveTo>
                      <a:pt x="3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7" y="15"/>
                    </a:lnTo>
                    <a:lnTo>
                      <a:pt x="22" y="18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3" y="42"/>
                    </a:lnTo>
                    <a:lnTo>
                      <a:pt x="1" y="40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26"/>
                    </a:lnTo>
                    <a:lnTo>
                      <a:pt x="1" y="18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1" name="Freeform 43">
                <a:extLst>
                  <a:ext uri="{FF2B5EF4-FFF2-40B4-BE49-F238E27FC236}">
                    <a16:creationId xmlns:a16="http://schemas.microsoft.com/office/drawing/2014/main" id="{2A8087EA-A103-95E3-824F-5AD581067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828"/>
                <a:ext cx="18" cy="14"/>
              </a:xfrm>
              <a:custGeom>
                <a:avLst/>
                <a:gdLst>
                  <a:gd name="T0" fmla="*/ 34 w 34"/>
                  <a:gd name="T1" fmla="*/ 17 h 28"/>
                  <a:gd name="T2" fmla="*/ 34 w 34"/>
                  <a:gd name="T3" fmla="*/ 17 h 28"/>
                  <a:gd name="T4" fmla="*/ 31 w 34"/>
                  <a:gd name="T5" fmla="*/ 22 h 28"/>
                  <a:gd name="T6" fmla="*/ 28 w 34"/>
                  <a:gd name="T7" fmla="*/ 27 h 28"/>
                  <a:gd name="T8" fmla="*/ 25 w 34"/>
                  <a:gd name="T9" fmla="*/ 28 h 28"/>
                  <a:gd name="T10" fmla="*/ 22 w 34"/>
                  <a:gd name="T11" fmla="*/ 28 h 28"/>
                  <a:gd name="T12" fmla="*/ 19 w 34"/>
                  <a:gd name="T13" fmla="*/ 27 h 28"/>
                  <a:gd name="T14" fmla="*/ 19 w 34"/>
                  <a:gd name="T15" fmla="*/ 27 h 28"/>
                  <a:gd name="T16" fmla="*/ 6 w 34"/>
                  <a:gd name="T17" fmla="*/ 20 h 28"/>
                  <a:gd name="T18" fmla="*/ 1 w 34"/>
                  <a:gd name="T19" fmla="*/ 15 h 28"/>
                  <a:gd name="T20" fmla="*/ 0 w 34"/>
                  <a:gd name="T21" fmla="*/ 12 h 28"/>
                  <a:gd name="T22" fmla="*/ 0 w 34"/>
                  <a:gd name="T23" fmla="*/ 9 h 28"/>
                  <a:gd name="T24" fmla="*/ 0 w 34"/>
                  <a:gd name="T25" fmla="*/ 9 h 28"/>
                  <a:gd name="T26" fmla="*/ 3 w 34"/>
                  <a:gd name="T27" fmla="*/ 4 h 28"/>
                  <a:gd name="T28" fmla="*/ 7 w 34"/>
                  <a:gd name="T29" fmla="*/ 1 h 28"/>
                  <a:gd name="T30" fmla="*/ 14 w 34"/>
                  <a:gd name="T31" fmla="*/ 0 h 28"/>
                  <a:gd name="T32" fmla="*/ 20 w 34"/>
                  <a:gd name="T33" fmla="*/ 0 h 28"/>
                  <a:gd name="T34" fmla="*/ 20 w 34"/>
                  <a:gd name="T35" fmla="*/ 0 h 28"/>
                  <a:gd name="T36" fmla="*/ 27 w 34"/>
                  <a:gd name="T37" fmla="*/ 1 h 28"/>
                  <a:gd name="T38" fmla="*/ 31 w 34"/>
                  <a:gd name="T39" fmla="*/ 4 h 28"/>
                  <a:gd name="T40" fmla="*/ 33 w 34"/>
                  <a:gd name="T41" fmla="*/ 9 h 28"/>
                  <a:gd name="T42" fmla="*/ 34 w 34"/>
                  <a:gd name="T43" fmla="*/ 17 h 28"/>
                  <a:gd name="T44" fmla="*/ 34 w 34"/>
                  <a:gd name="T4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28">
                    <a:moveTo>
                      <a:pt x="34" y="17"/>
                    </a:moveTo>
                    <a:lnTo>
                      <a:pt x="34" y="17"/>
                    </a:lnTo>
                    <a:lnTo>
                      <a:pt x="31" y="22"/>
                    </a:lnTo>
                    <a:lnTo>
                      <a:pt x="28" y="27"/>
                    </a:lnTo>
                    <a:lnTo>
                      <a:pt x="25" y="28"/>
                    </a:lnTo>
                    <a:lnTo>
                      <a:pt x="22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6" y="20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1" y="4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2" name="Freeform 44">
                <a:extLst>
                  <a:ext uri="{FF2B5EF4-FFF2-40B4-BE49-F238E27FC236}">
                    <a16:creationId xmlns:a16="http://schemas.microsoft.com/office/drawing/2014/main" id="{541DD952-A898-90D4-3FE5-1F0C95135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1798"/>
                <a:ext cx="19" cy="13"/>
              </a:xfrm>
              <a:custGeom>
                <a:avLst/>
                <a:gdLst>
                  <a:gd name="T0" fmla="*/ 39 w 39"/>
                  <a:gd name="T1" fmla="*/ 8 h 25"/>
                  <a:gd name="T2" fmla="*/ 39 w 39"/>
                  <a:gd name="T3" fmla="*/ 8 h 25"/>
                  <a:gd name="T4" fmla="*/ 35 w 39"/>
                  <a:gd name="T5" fmla="*/ 14 h 25"/>
                  <a:gd name="T6" fmla="*/ 29 w 39"/>
                  <a:gd name="T7" fmla="*/ 20 h 25"/>
                  <a:gd name="T8" fmla="*/ 23 w 39"/>
                  <a:gd name="T9" fmla="*/ 24 h 25"/>
                  <a:gd name="T10" fmla="*/ 15 w 39"/>
                  <a:gd name="T11" fmla="*/ 25 h 25"/>
                  <a:gd name="T12" fmla="*/ 15 w 39"/>
                  <a:gd name="T13" fmla="*/ 25 h 25"/>
                  <a:gd name="T14" fmla="*/ 10 w 39"/>
                  <a:gd name="T15" fmla="*/ 25 h 25"/>
                  <a:gd name="T16" fmla="*/ 4 w 39"/>
                  <a:gd name="T17" fmla="*/ 24 h 25"/>
                  <a:gd name="T18" fmla="*/ 0 w 39"/>
                  <a:gd name="T19" fmla="*/ 20 h 25"/>
                  <a:gd name="T20" fmla="*/ 0 w 39"/>
                  <a:gd name="T21" fmla="*/ 17 h 25"/>
                  <a:gd name="T22" fmla="*/ 0 w 39"/>
                  <a:gd name="T23" fmla="*/ 14 h 25"/>
                  <a:gd name="T24" fmla="*/ 0 w 39"/>
                  <a:gd name="T25" fmla="*/ 14 h 25"/>
                  <a:gd name="T26" fmla="*/ 4 w 39"/>
                  <a:gd name="T27" fmla="*/ 8 h 25"/>
                  <a:gd name="T28" fmla="*/ 8 w 39"/>
                  <a:gd name="T29" fmla="*/ 3 h 25"/>
                  <a:gd name="T30" fmla="*/ 16 w 39"/>
                  <a:gd name="T31" fmla="*/ 0 h 25"/>
                  <a:gd name="T32" fmla="*/ 24 w 39"/>
                  <a:gd name="T33" fmla="*/ 0 h 25"/>
                  <a:gd name="T34" fmla="*/ 24 w 39"/>
                  <a:gd name="T35" fmla="*/ 0 h 25"/>
                  <a:gd name="T36" fmla="*/ 34 w 39"/>
                  <a:gd name="T37" fmla="*/ 1 h 25"/>
                  <a:gd name="T38" fmla="*/ 37 w 39"/>
                  <a:gd name="T39" fmla="*/ 3 h 25"/>
                  <a:gd name="T40" fmla="*/ 39 w 39"/>
                  <a:gd name="T41" fmla="*/ 8 h 25"/>
                  <a:gd name="T42" fmla="*/ 39 w 39"/>
                  <a:gd name="T4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5">
                    <a:moveTo>
                      <a:pt x="39" y="8"/>
                    </a:moveTo>
                    <a:lnTo>
                      <a:pt x="39" y="8"/>
                    </a:lnTo>
                    <a:lnTo>
                      <a:pt x="35" y="14"/>
                    </a:lnTo>
                    <a:lnTo>
                      <a:pt x="29" y="20"/>
                    </a:lnTo>
                    <a:lnTo>
                      <a:pt x="23" y="24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0" y="25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3" name="Freeform 45">
                <a:extLst>
                  <a:ext uri="{FF2B5EF4-FFF2-40B4-BE49-F238E27FC236}">
                    <a16:creationId xmlns:a16="http://schemas.microsoft.com/office/drawing/2014/main" id="{BF99178C-814E-ED06-03F1-AA9B38B2A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422"/>
                <a:ext cx="15" cy="15"/>
              </a:xfrm>
              <a:custGeom>
                <a:avLst/>
                <a:gdLst>
                  <a:gd name="T0" fmla="*/ 31 w 31"/>
                  <a:gd name="T1" fmla="*/ 12 h 30"/>
                  <a:gd name="T2" fmla="*/ 31 w 31"/>
                  <a:gd name="T3" fmla="*/ 12 h 30"/>
                  <a:gd name="T4" fmla="*/ 29 w 31"/>
                  <a:gd name="T5" fmla="*/ 20 h 30"/>
                  <a:gd name="T6" fmla="*/ 26 w 31"/>
                  <a:gd name="T7" fmla="*/ 25 h 30"/>
                  <a:gd name="T8" fmla="*/ 21 w 31"/>
                  <a:gd name="T9" fmla="*/ 28 h 30"/>
                  <a:gd name="T10" fmla="*/ 15 w 31"/>
                  <a:gd name="T11" fmla="*/ 30 h 30"/>
                  <a:gd name="T12" fmla="*/ 15 w 31"/>
                  <a:gd name="T13" fmla="*/ 30 h 30"/>
                  <a:gd name="T14" fmla="*/ 8 w 31"/>
                  <a:gd name="T15" fmla="*/ 28 h 30"/>
                  <a:gd name="T16" fmla="*/ 4 w 31"/>
                  <a:gd name="T17" fmla="*/ 25 h 30"/>
                  <a:gd name="T18" fmla="*/ 0 w 31"/>
                  <a:gd name="T19" fmla="*/ 20 h 30"/>
                  <a:gd name="T20" fmla="*/ 0 w 31"/>
                  <a:gd name="T21" fmla="*/ 14 h 30"/>
                  <a:gd name="T22" fmla="*/ 0 w 31"/>
                  <a:gd name="T23" fmla="*/ 14 h 30"/>
                  <a:gd name="T24" fmla="*/ 0 w 31"/>
                  <a:gd name="T25" fmla="*/ 8 h 30"/>
                  <a:gd name="T26" fmla="*/ 4 w 31"/>
                  <a:gd name="T27" fmla="*/ 3 h 30"/>
                  <a:gd name="T28" fmla="*/ 8 w 31"/>
                  <a:gd name="T29" fmla="*/ 0 h 30"/>
                  <a:gd name="T30" fmla="*/ 13 w 31"/>
                  <a:gd name="T31" fmla="*/ 0 h 30"/>
                  <a:gd name="T32" fmla="*/ 13 w 31"/>
                  <a:gd name="T33" fmla="*/ 0 h 30"/>
                  <a:gd name="T34" fmla="*/ 19 w 31"/>
                  <a:gd name="T35" fmla="*/ 0 h 30"/>
                  <a:gd name="T36" fmla="*/ 24 w 31"/>
                  <a:gd name="T37" fmla="*/ 3 h 30"/>
                  <a:gd name="T38" fmla="*/ 29 w 31"/>
                  <a:gd name="T39" fmla="*/ 6 h 30"/>
                  <a:gd name="T40" fmla="*/ 31 w 31"/>
                  <a:gd name="T41" fmla="*/ 12 h 30"/>
                  <a:gd name="T42" fmla="*/ 31 w 3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30">
                    <a:moveTo>
                      <a:pt x="31" y="12"/>
                    </a:moveTo>
                    <a:lnTo>
                      <a:pt x="31" y="12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1" y="12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4" name="Freeform 46">
                <a:extLst>
                  <a:ext uri="{FF2B5EF4-FFF2-40B4-BE49-F238E27FC236}">
                    <a16:creationId xmlns:a16="http://schemas.microsoft.com/office/drawing/2014/main" id="{B6006580-BB0F-B9F3-3A56-885D753FF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270"/>
                <a:ext cx="13" cy="19"/>
              </a:xfrm>
              <a:custGeom>
                <a:avLst/>
                <a:gdLst>
                  <a:gd name="T0" fmla="*/ 14 w 25"/>
                  <a:gd name="T1" fmla="*/ 40 h 40"/>
                  <a:gd name="T2" fmla="*/ 14 w 25"/>
                  <a:gd name="T3" fmla="*/ 40 h 40"/>
                  <a:gd name="T4" fmla="*/ 11 w 25"/>
                  <a:gd name="T5" fmla="*/ 38 h 40"/>
                  <a:gd name="T6" fmla="*/ 8 w 25"/>
                  <a:gd name="T7" fmla="*/ 35 h 40"/>
                  <a:gd name="T8" fmla="*/ 4 w 25"/>
                  <a:gd name="T9" fmla="*/ 29 h 40"/>
                  <a:gd name="T10" fmla="*/ 1 w 25"/>
                  <a:gd name="T11" fmla="*/ 14 h 40"/>
                  <a:gd name="T12" fmla="*/ 1 w 25"/>
                  <a:gd name="T13" fmla="*/ 14 h 40"/>
                  <a:gd name="T14" fmla="*/ 0 w 25"/>
                  <a:gd name="T15" fmla="*/ 10 h 40"/>
                  <a:gd name="T16" fmla="*/ 0 w 25"/>
                  <a:gd name="T17" fmla="*/ 5 h 40"/>
                  <a:gd name="T18" fmla="*/ 1 w 25"/>
                  <a:gd name="T19" fmla="*/ 2 h 40"/>
                  <a:gd name="T20" fmla="*/ 4 w 25"/>
                  <a:gd name="T21" fmla="*/ 0 h 40"/>
                  <a:gd name="T22" fmla="*/ 6 w 25"/>
                  <a:gd name="T23" fmla="*/ 0 h 40"/>
                  <a:gd name="T24" fmla="*/ 6 w 25"/>
                  <a:gd name="T25" fmla="*/ 0 h 40"/>
                  <a:gd name="T26" fmla="*/ 14 w 25"/>
                  <a:gd name="T27" fmla="*/ 2 h 40"/>
                  <a:gd name="T28" fmla="*/ 19 w 25"/>
                  <a:gd name="T29" fmla="*/ 5 h 40"/>
                  <a:gd name="T30" fmla="*/ 22 w 25"/>
                  <a:gd name="T31" fmla="*/ 11 h 40"/>
                  <a:gd name="T32" fmla="*/ 25 w 25"/>
                  <a:gd name="T33" fmla="*/ 19 h 40"/>
                  <a:gd name="T34" fmla="*/ 25 w 25"/>
                  <a:gd name="T35" fmla="*/ 19 h 40"/>
                  <a:gd name="T36" fmla="*/ 25 w 25"/>
                  <a:gd name="T37" fmla="*/ 25 h 40"/>
                  <a:gd name="T38" fmla="*/ 24 w 25"/>
                  <a:gd name="T39" fmla="*/ 30 h 40"/>
                  <a:gd name="T40" fmla="*/ 20 w 25"/>
                  <a:gd name="T41" fmla="*/ 37 h 40"/>
                  <a:gd name="T42" fmla="*/ 14 w 25"/>
                  <a:gd name="T43" fmla="*/ 40 h 40"/>
                  <a:gd name="T44" fmla="*/ 14 w 25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11" y="38"/>
                    </a:lnTo>
                    <a:lnTo>
                      <a:pt x="8" y="35"/>
                    </a:lnTo>
                    <a:lnTo>
                      <a:pt x="4" y="29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2" y="1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25"/>
                    </a:lnTo>
                    <a:lnTo>
                      <a:pt x="24" y="30"/>
                    </a:lnTo>
                    <a:lnTo>
                      <a:pt x="20" y="37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5" name="Freeform 47">
                <a:extLst>
                  <a:ext uri="{FF2B5EF4-FFF2-40B4-BE49-F238E27FC236}">
                    <a16:creationId xmlns:a16="http://schemas.microsoft.com/office/drawing/2014/main" id="{E59793A8-54DF-9FAA-22FB-014768A6F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627"/>
                <a:ext cx="13" cy="17"/>
              </a:xfrm>
              <a:custGeom>
                <a:avLst/>
                <a:gdLst>
                  <a:gd name="T0" fmla="*/ 26 w 26"/>
                  <a:gd name="T1" fmla="*/ 6 h 35"/>
                  <a:gd name="T2" fmla="*/ 26 w 26"/>
                  <a:gd name="T3" fmla="*/ 6 h 35"/>
                  <a:gd name="T4" fmla="*/ 26 w 26"/>
                  <a:gd name="T5" fmla="*/ 14 h 35"/>
                  <a:gd name="T6" fmla="*/ 26 w 26"/>
                  <a:gd name="T7" fmla="*/ 22 h 35"/>
                  <a:gd name="T8" fmla="*/ 26 w 26"/>
                  <a:gd name="T9" fmla="*/ 27 h 35"/>
                  <a:gd name="T10" fmla="*/ 26 w 26"/>
                  <a:gd name="T11" fmla="*/ 30 h 35"/>
                  <a:gd name="T12" fmla="*/ 22 w 26"/>
                  <a:gd name="T13" fmla="*/ 33 h 35"/>
                  <a:gd name="T14" fmla="*/ 18 w 26"/>
                  <a:gd name="T15" fmla="*/ 35 h 35"/>
                  <a:gd name="T16" fmla="*/ 18 w 26"/>
                  <a:gd name="T17" fmla="*/ 35 h 35"/>
                  <a:gd name="T18" fmla="*/ 13 w 26"/>
                  <a:gd name="T19" fmla="*/ 35 h 35"/>
                  <a:gd name="T20" fmla="*/ 10 w 26"/>
                  <a:gd name="T21" fmla="*/ 32 h 35"/>
                  <a:gd name="T22" fmla="*/ 5 w 26"/>
                  <a:gd name="T23" fmla="*/ 27 h 35"/>
                  <a:gd name="T24" fmla="*/ 3 w 26"/>
                  <a:gd name="T25" fmla="*/ 22 h 35"/>
                  <a:gd name="T26" fmla="*/ 3 w 26"/>
                  <a:gd name="T27" fmla="*/ 22 h 35"/>
                  <a:gd name="T28" fmla="*/ 0 w 26"/>
                  <a:gd name="T29" fmla="*/ 14 h 35"/>
                  <a:gd name="T30" fmla="*/ 0 w 26"/>
                  <a:gd name="T31" fmla="*/ 8 h 35"/>
                  <a:gd name="T32" fmla="*/ 2 w 26"/>
                  <a:gd name="T33" fmla="*/ 5 h 35"/>
                  <a:gd name="T34" fmla="*/ 3 w 26"/>
                  <a:gd name="T35" fmla="*/ 3 h 35"/>
                  <a:gd name="T36" fmla="*/ 8 w 26"/>
                  <a:gd name="T37" fmla="*/ 1 h 35"/>
                  <a:gd name="T38" fmla="*/ 13 w 26"/>
                  <a:gd name="T39" fmla="*/ 0 h 35"/>
                  <a:gd name="T40" fmla="*/ 13 w 26"/>
                  <a:gd name="T41" fmla="*/ 0 h 35"/>
                  <a:gd name="T42" fmla="*/ 13 w 26"/>
                  <a:gd name="T43" fmla="*/ 0 h 35"/>
                  <a:gd name="T44" fmla="*/ 14 w 26"/>
                  <a:gd name="T45" fmla="*/ 3 h 35"/>
                  <a:gd name="T46" fmla="*/ 18 w 26"/>
                  <a:gd name="T47" fmla="*/ 5 h 35"/>
                  <a:gd name="T48" fmla="*/ 26 w 26"/>
                  <a:gd name="T49" fmla="*/ 6 h 35"/>
                  <a:gd name="T50" fmla="*/ 26 w 26"/>
                  <a:gd name="T5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35">
                    <a:moveTo>
                      <a:pt x="26" y="6"/>
                    </a:moveTo>
                    <a:lnTo>
                      <a:pt x="26" y="6"/>
                    </a:lnTo>
                    <a:lnTo>
                      <a:pt x="26" y="14"/>
                    </a:lnTo>
                    <a:lnTo>
                      <a:pt x="26" y="22"/>
                    </a:lnTo>
                    <a:lnTo>
                      <a:pt x="26" y="27"/>
                    </a:lnTo>
                    <a:lnTo>
                      <a:pt x="26" y="30"/>
                    </a:lnTo>
                    <a:lnTo>
                      <a:pt x="22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3" y="35"/>
                    </a:lnTo>
                    <a:lnTo>
                      <a:pt x="10" y="32"/>
                    </a:lnTo>
                    <a:lnTo>
                      <a:pt x="5" y="27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6" name="Freeform 48">
                <a:extLst>
                  <a:ext uri="{FF2B5EF4-FFF2-40B4-BE49-F238E27FC236}">
                    <a16:creationId xmlns:a16="http://schemas.microsoft.com/office/drawing/2014/main" id="{8DD5AD54-6F72-3BC8-0B56-385B75C77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217"/>
                <a:ext cx="35" cy="11"/>
              </a:xfrm>
              <a:custGeom>
                <a:avLst/>
                <a:gdLst>
                  <a:gd name="T0" fmla="*/ 0 w 70"/>
                  <a:gd name="T1" fmla="*/ 22 h 22"/>
                  <a:gd name="T2" fmla="*/ 0 w 70"/>
                  <a:gd name="T3" fmla="*/ 22 h 22"/>
                  <a:gd name="T4" fmla="*/ 8 w 70"/>
                  <a:gd name="T5" fmla="*/ 16 h 22"/>
                  <a:gd name="T6" fmla="*/ 16 w 70"/>
                  <a:gd name="T7" fmla="*/ 11 h 22"/>
                  <a:gd name="T8" fmla="*/ 24 w 70"/>
                  <a:gd name="T9" fmla="*/ 8 h 22"/>
                  <a:gd name="T10" fmla="*/ 32 w 70"/>
                  <a:gd name="T11" fmla="*/ 5 h 22"/>
                  <a:gd name="T12" fmla="*/ 50 w 70"/>
                  <a:gd name="T13" fmla="*/ 1 h 22"/>
                  <a:gd name="T14" fmla="*/ 70 w 70"/>
                  <a:gd name="T15" fmla="*/ 0 h 22"/>
                  <a:gd name="T16" fmla="*/ 70 w 70"/>
                  <a:gd name="T17" fmla="*/ 0 h 22"/>
                  <a:gd name="T18" fmla="*/ 53 w 70"/>
                  <a:gd name="T19" fmla="*/ 9 h 22"/>
                  <a:gd name="T20" fmla="*/ 35 w 70"/>
                  <a:gd name="T21" fmla="*/ 17 h 22"/>
                  <a:gd name="T22" fmla="*/ 19 w 70"/>
                  <a:gd name="T23" fmla="*/ 20 h 22"/>
                  <a:gd name="T24" fmla="*/ 0 w 70"/>
                  <a:gd name="T25" fmla="*/ 22 h 22"/>
                  <a:gd name="T26" fmla="*/ 0 w 70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2">
                    <a:moveTo>
                      <a:pt x="0" y="22"/>
                    </a:moveTo>
                    <a:lnTo>
                      <a:pt x="0" y="22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24" y="8"/>
                    </a:lnTo>
                    <a:lnTo>
                      <a:pt x="32" y="5"/>
                    </a:lnTo>
                    <a:lnTo>
                      <a:pt x="50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3" y="9"/>
                    </a:lnTo>
                    <a:lnTo>
                      <a:pt x="35" y="17"/>
                    </a:lnTo>
                    <a:lnTo>
                      <a:pt x="19" y="2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7" name="Freeform 49">
                <a:extLst>
                  <a:ext uri="{FF2B5EF4-FFF2-40B4-BE49-F238E27FC236}">
                    <a16:creationId xmlns:a16="http://schemas.microsoft.com/office/drawing/2014/main" id="{97DE9759-4B53-231D-7408-3A1185782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389"/>
                <a:ext cx="16" cy="12"/>
              </a:xfrm>
              <a:custGeom>
                <a:avLst/>
                <a:gdLst>
                  <a:gd name="T0" fmla="*/ 32 w 32"/>
                  <a:gd name="T1" fmla="*/ 24 h 24"/>
                  <a:gd name="T2" fmla="*/ 32 w 32"/>
                  <a:gd name="T3" fmla="*/ 24 h 24"/>
                  <a:gd name="T4" fmla="*/ 29 w 32"/>
                  <a:gd name="T5" fmla="*/ 24 h 24"/>
                  <a:gd name="T6" fmla="*/ 29 w 32"/>
                  <a:gd name="T7" fmla="*/ 24 h 24"/>
                  <a:gd name="T8" fmla="*/ 21 w 32"/>
                  <a:gd name="T9" fmla="*/ 24 h 24"/>
                  <a:gd name="T10" fmla="*/ 13 w 32"/>
                  <a:gd name="T11" fmla="*/ 24 h 24"/>
                  <a:gd name="T12" fmla="*/ 10 w 32"/>
                  <a:gd name="T13" fmla="*/ 24 h 24"/>
                  <a:gd name="T14" fmla="*/ 5 w 32"/>
                  <a:gd name="T15" fmla="*/ 22 h 24"/>
                  <a:gd name="T16" fmla="*/ 3 w 32"/>
                  <a:gd name="T17" fmla="*/ 19 h 24"/>
                  <a:gd name="T18" fmla="*/ 2 w 32"/>
                  <a:gd name="T19" fmla="*/ 13 h 24"/>
                  <a:gd name="T20" fmla="*/ 2 w 32"/>
                  <a:gd name="T21" fmla="*/ 13 h 24"/>
                  <a:gd name="T22" fmla="*/ 0 w 32"/>
                  <a:gd name="T23" fmla="*/ 8 h 24"/>
                  <a:gd name="T24" fmla="*/ 2 w 32"/>
                  <a:gd name="T25" fmla="*/ 3 h 24"/>
                  <a:gd name="T26" fmla="*/ 3 w 32"/>
                  <a:gd name="T27" fmla="*/ 0 h 24"/>
                  <a:gd name="T28" fmla="*/ 10 w 32"/>
                  <a:gd name="T29" fmla="*/ 0 h 24"/>
                  <a:gd name="T30" fmla="*/ 10 w 32"/>
                  <a:gd name="T31" fmla="*/ 0 h 24"/>
                  <a:gd name="T32" fmla="*/ 19 w 32"/>
                  <a:gd name="T33" fmla="*/ 1 h 24"/>
                  <a:gd name="T34" fmla="*/ 26 w 32"/>
                  <a:gd name="T35" fmla="*/ 6 h 24"/>
                  <a:gd name="T36" fmla="*/ 30 w 32"/>
                  <a:gd name="T37" fmla="*/ 14 h 24"/>
                  <a:gd name="T38" fmla="*/ 32 w 32"/>
                  <a:gd name="T39" fmla="*/ 24 h 24"/>
                  <a:gd name="T40" fmla="*/ 32 w 32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4">
                    <a:moveTo>
                      <a:pt x="32" y="24"/>
                    </a:moveTo>
                    <a:lnTo>
                      <a:pt x="32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1" y="24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5" y="22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9" y="1"/>
                    </a:lnTo>
                    <a:lnTo>
                      <a:pt x="26" y="6"/>
                    </a:lnTo>
                    <a:lnTo>
                      <a:pt x="30" y="14"/>
                    </a:lnTo>
                    <a:lnTo>
                      <a:pt x="32" y="24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8" name="Freeform 50">
                <a:extLst>
                  <a:ext uri="{FF2B5EF4-FFF2-40B4-BE49-F238E27FC236}">
                    <a16:creationId xmlns:a16="http://schemas.microsoft.com/office/drawing/2014/main" id="{5925CCDA-DB97-3A13-8026-2997AE465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865"/>
                <a:ext cx="19" cy="15"/>
              </a:xfrm>
              <a:custGeom>
                <a:avLst/>
                <a:gdLst>
                  <a:gd name="T0" fmla="*/ 39 w 39"/>
                  <a:gd name="T1" fmla="*/ 0 h 30"/>
                  <a:gd name="T2" fmla="*/ 39 w 39"/>
                  <a:gd name="T3" fmla="*/ 0 h 30"/>
                  <a:gd name="T4" fmla="*/ 32 w 39"/>
                  <a:gd name="T5" fmla="*/ 13 h 30"/>
                  <a:gd name="T6" fmla="*/ 26 w 39"/>
                  <a:gd name="T7" fmla="*/ 21 h 30"/>
                  <a:gd name="T8" fmla="*/ 18 w 39"/>
                  <a:gd name="T9" fmla="*/ 27 h 30"/>
                  <a:gd name="T10" fmla="*/ 8 w 39"/>
                  <a:gd name="T11" fmla="*/ 30 h 30"/>
                  <a:gd name="T12" fmla="*/ 8 w 39"/>
                  <a:gd name="T13" fmla="*/ 30 h 30"/>
                  <a:gd name="T14" fmla="*/ 5 w 39"/>
                  <a:gd name="T15" fmla="*/ 30 h 30"/>
                  <a:gd name="T16" fmla="*/ 2 w 39"/>
                  <a:gd name="T17" fmla="*/ 29 h 30"/>
                  <a:gd name="T18" fmla="*/ 0 w 39"/>
                  <a:gd name="T19" fmla="*/ 27 h 30"/>
                  <a:gd name="T20" fmla="*/ 0 w 39"/>
                  <a:gd name="T21" fmla="*/ 24 h 30"/>
                  <a:gd name="T22" fmla="*/ 0 w 39"/>
                  <a:gd name="T23" fmla="*/ 24 h 30"/>
                  <a:gd name="T24" fmla="*/ 7 w 39"/>
                  <a:gd name="T25" fmla="*/ 15 h 30"/>
                  <a:gd name="T26" fmla="*/ 15 w 39"/>
                  <a:gd name="T27" fmla="*/ 8 h 30"/>
                  <a:gd name="T28" fmla="*/ 24 w 39"/>
                  <a:gd name="T29" fmla="*/ 3 h 30"/>
                  <a:gd name="T30" fmla="*/ 39 w 39"/>
                  <a:gd name="T31" fmla="*/ 0 h 30"/>
                  <a:gd name="T32" fmla="*/ 39 w 39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39" y="0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7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5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7" y="15"/>
                    </a:lnTo>
                    <a:lnTo>
                      <a:pt x="15" y="8"/>
                    </a:lnTo>
                    <a:lnTo>
                      <a:pt x="24" y="3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9" name="Freeform 51">
                <a:extLst>
                  <a:ext uri="{FF2B5EF4-FFF2-40B4-BE49-F238E27FC236}">
                    <a16:creationId xmlns:a16="http://schemas.microsoft.com/office/drawing/2014/main" id="{CC3A95CC-6198-0324-17BD-05C80866C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2053"/>
                <a:ext cx="17" cy="15"/>
              </a:xfrm>
              <a:custGeom>
                <a:avLst/>
                <a:gdLst>
                  <a:gd name="T0" fmla="*/ 2 w 34"/>
                  <a:gd name="T1" fmla="*/ 0 h 30"/>
                  <a:gd name="T2" fmla="*/ 2 w 34"/>
                  <a:gd name="T3" fmla="*/ 0 h 30"/>
                  <a:gd name="T4" fmla="*/ 13 w 34"/>
                  <a:gd name="T5" fmla="*/ 0 h 30"/>
                  <a:gd name="T6" fmla="*/ 23 w 34"/>
                  <a:gd name="T7" fmla="*/ 5 h 30"/>
                  <a:gd name="T8" fmla="*/ 26 w 34"/>
                  <a:gd name="T9" fmla="*/ 6 h 30"/>
                  <a:gd name="T10" fmla="*/ 29 w 34"/>
                  <a:gd name="T11" fmla="*/ 11 h 30"/>
                  <a:gd name="T12" fmla="*/ 34 w 34"/>
                  <a:gd name="T13" fmla="*/ 21 h 30"/>
                  <a:gd name="T14" fmla="*/ 34 w 34"/>
                  <a:gd name="T15" fmla="*/ 21 h 30"/>
                  <a:gd name="T16" fmla="*/ 34 w 34"/>
                  <a:gd name="T17" fmla="*/ 24 h 30"/>
                  <a:gd name="T18" fmla="*/ 32 w 34"/>
                  <a:gd name="T19" fmla="*/ 27 h 30"/>
                  <a:gd name="T20" fmla="*/ 31 w 34"/>
                  <a:gd name="T21" fmla="*/ 30 h 30"/>
                  <a:gd name="T22" fmla="*/ 27 w 34"/>
                  <a:gd name="T23" fmla="*/ 30 h 30"/>
                  <a:gd name="T24" fmla="*/ 27 w 34"/>
                  <a:gd name="T25" fmla="*/ 30 h 30"/>
                  <a:gd name="T26" fmla="*/ 18 w 34"/>
                  <a:gd name="T27" fmla="*/ 25 h 30"/>
                  <a:gd name="T28" fmla="*/ 10 w 34"/>
                  <a:gd name="T29" fmla="*/ 19 h 30"/>
                  <a:gd name="T30" fmla="*/ 5 w 34"/>
                  <a:gd name="T31" fmla="*/ 11 h 30"/>
                  <a:gd name="T32" fmla="*/ 0 w 34"/>
                  <a:gd name="T33" fmla="*/ 2 h 30"/>
                  <a:gd name="T34" fmla="*/ 2 w 34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0">
                    <a:moveTo>
                      <a:pt x="2" y="0"/>
                    </a:moveTo>
                    <a:lnTo>
                      <a:pt x="2" y="0"/>
                    </a:lnTo>
                    <a:lnTo>
                      <a:pt x="13" y="0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9" y="1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2" y="27"/>
                    </a:lnTo>
                    <a:lnTo>
                      <a:pt x="31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18" y="25"/>
                    </a:lnTo>
                    <a:lnTo>
                      <a:pt x="10" y="19"/>
                    </a:lnTo>
                    <a:lnTo>
                      <a:pt x="5" y="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0" name="Freeform 52">
                <a:extLst>
                  <a:ext uri="{FF2B5EF4-FFF2-40B4-BE49-F238E27FC236}">
                    <a16:creationId xmlns:a16="http://schemas.microsoft.com/office/drawing/2014/main" id="{2DB0B326-60FA-4EC1-D9D5-B8ABBA9A3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90"/>
                <a:ext cx="23" cy="14"/>
              </a:xfrm>
              <a:custGeom>
                <a:avLst/>
                <a:gdLst>
                  <a:gd name="T0" fmla="*/ 0 w 47"/>
                  <a:gd name="T1" fmla="*/ 29 h 29"/>
                  <a:gd name="T2" fmla="*/ 0 w 47"/>
                  <a:gd name="T3" fmla="*/ 29 h 29"/>
                  <a:gd name="T4" fmla="*/ 4 w 47"/>
                  <a:gd name="T5" fmla="*/ 21 h 29"/>
                  <a:gd name="T6" fmla="*/ 7 w 47"/>
                  <a:gd name="T7" fmla="*/ 13 h 29"/>
                  <a:gd name="T8" fmla="*/ 12 w 47"/>
                  <a:gd name="T9" fmla="*/ 8 h 29"/>
                  <a:gd name="T10" fmla="*/ 16 w 47"/>
                  <a:gd name="T11" fmla="*/ 3 h 29"/>
                  <a:gd name="T12" fmla="*/ 23 w 47"/>
                  <a:gd name="T13" fmla="*/ 2 h 29"/>
                  <a:gd name="T14" fmla="*/ 29 w 47"/>
                  <a:gd name="T15" fmla="*/ 0 h 29"/>
                  <a:gd name="T16" fmla="*/ 37 w 47"/>
                  <a:gd name="T17" fmla="*/ 0 h 29"/>
                  <a:gd name="T18" fmla="*/ 47 w 47"/>
                  <a:gd name="T19" fmla="*/ 0 h 29"/>
                  <a:gd name="T20" fmla="*/ 47 w 47"/>
                  <a:gd name="T21" fmla="*/ 0 h 29"/>
                  <a:gd name="T22" fmla="*/ 24 w 47"/>
                  <a:gd name="T23" fmla="*/ 18 h 29"/>
                  <a:gd name="T24" fmla="*/ 13 w 47"/>
                  <a:gd name="T25" fmla="*/ 24 h 29"/>
                  <a:gd name="T26" fmla="*/ 0 w 47"/>
                  <a:gd name="T27" fmla="*/ 29 h 29"/>
                  <a:gd name="T28" fmla="*/ 0 w 47"/>
                  <a:gd name="T2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lnTo>
                      <a:pt x="0" y="29"/>
                    </a:lnTo>
                    <a:lnTo>
                      <a:pt x="4" y="21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29" y="0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24" y="18"/>
                    </a:lnTo>
                    <a:lnTo>
                      <a:pt x="13" y="24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1" name="Freeform 53">
                <a:extLst>
                  <a:ext uri="{FF2B5EF4-FFF2-40B4-BE49-F238E27FC236}">
                    <a16:creationId xmlns:a16="http://schemas.microsoft.com/office/drawing/2014/main" id="{B75DCFCA-8F18-C763-7774-E6D19AB4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1433"/>
                <a:ext cx="13" cy="13"/>
              </a:xfrm>
              <a:custGeom>
                <a:avLst/>
                <a:gdLst>
                  <a:gd name="T0" fmla="*/ 13 w 25"/>
                  <a:gd name="T1" fmla="*/ 0 h 26"/>
                  <a:gd name="T2" fmla="*/ 13 w 25"/>
                  <a:gd name="T3" fmla="*/ 0 h 26"/>
                  <a:gd name="T4" fmla="*/ 19 w 25"/>
                  <a:gd name="T5" fmla="*/ 2 h 26"/>
                  <a:gd name="T6" fmla="*/ 22 w 25"/>
                  <a:gd name="T7" fmla="*/ 3 h 26"/>
                  <a:gd name="T8" fmla="*/ 24 w 25"/>
                  <a:gd name="T9" fmla="*/ 8 h 26"/>
                  <a:gd name="T10" fmla="*/ 25 w 25"/>
                  <a:gd name="T11" fmla="*/ 13 h 26"/>
                  <a:gd name="T12" fmla="*/ 25 w 25"/>
                  <a:gd name="T13" fmla="*/ 13 h 26"/>
                  <a:gd name="T14" fmla="*/ 24 w 25"/>
                  <a:gd name="T15" fmla="*/ 19 h 26"/>
                  <a:gd name="T16" fmla="*/ 22 w 25"/>
                  <a:gd name="T17" fmla="*/ 22 h 26"/>
                  <a:gd name="T18" fmla="*/ 17 w 25"/>
                  <a:gd name="T19" fmla="*/ 24 h 26"/>
                  <a:gd name="T20" fmla="*/ 11 w 25"/>
                  <a:gd name="T21" fmla="*/ 26 h 26"/>
                  <a:gd name="T22" fmla="*/ 11 w 25"/>
                  <a:gd name="T23" fmla="*/ 26 h 26"/>
                  <a:gd name="T24" fmla="*/ 6 w 25"/>
                  <a:gd name="T25" fmla="*/ 24 h 26"/>
                  <a:gd name="T26" fmla="*/ 3 w 25"/>
                  <a:gd name="T27" fmla="*/ 22 h 26"/>
                  <a:gd name="T28" fmla="*/ 0 w 25"/>
                  <a:gd name="T29" fmla="*/ 18 h 26"/>
                  <a:gd name="T30" fmla="*/ 0 w 25"/>
                  <a:gd name="T31" fmla="*/ 13 h 26"/>
                  <a:gd name="T32" fmla="*/ 0 w 25"/>
                  <a:gd name="T33" fmla="*/ 13 h 26"/>
                  <a:gd name="T34" fmla="*/ 1 w 25"/>
                  <a:gd name="T35" fmla="*/ 8 h 26"/>
                  <a:gd name="T36" fmla="*/ 3 w 25"/>
                  <a:gd name="T37" fmla="*/ 3 h 26"/>
                  <a:gd name="T38" fmla="*/ 8 w 25"/>
                  <a:gd name="T39" fmla="*/ 2 h 26"/>
                  <a:gd name="T40" fmla="*/ 13 w 25"/>
                  <a:gd name="T41" fmla="*/ 0 h 26"/>
                  <a:gd name="T42" fmla="*/ 13 w 25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6">
                    <a:moveTo>
                      <a:pt x="13" y="0"/>
                    </a:moveTo>
                    <a:lnTo>
                      <a:pt x="13" y="0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19"/>
                    </a:lnTo>
                    <a:lnTo>
                      <a:pt x="22" y="22"/>
                    </a:lnTo>
                    <a:lnTo>
                      <a:pt x="17" y="24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6" y="24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2" name="Freeform 54">
                <a:extLst>
                  <a:ext uri="{FF2B5EF4-FFF2-40B4-BE49-F238E27FC236}">
                    <a16:creationId xmlns:a16="http://schemas.microsoft.com/office/drawing/2014/main" id="{A5B36313-5BDF-C857-BE72-23D033E7C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885"/>
                <a:ext cx="17" cy="15"/>
              </a:xfrm>
              <a:custGeom>
                <a:avLst/>
                <a:gdLst>
                  <a:gd name="T0" fmla="*/ 0 w 33"/>
                  <a:gd name="T1" fmla="*/ 0 h 30"/>
                  <a:gd name="T2" fmla="*/ 0 w 33"/>
                  <a:gd name="T3" fmla="*/ 0 h 30"/>
                  <a:gd name="T4" fmla="*/ 11 w 33"/>
                  <a:gd name="T5" fmla="*/ 4 h 30"/>
                  <a:gd name="T6" fmla="*/ 20 w 33"/>
                  <a:gd name="T7" fmla="*/ 9 h 30"/>
                  <a:gd name="T8" fmla="*/ 25 w 33"/>
                  <a:gd name="T9" fmla="*/ 12 h 30"/>
                  <a:gd name="T10" fmla="*/ 28 w 33"/>
                  <a:gd name="T11" fmla="*/ 15 h 30"/>
                  <a:gd name="T12" fmla="*/ 31 w 33"/>
                  <a:gd name="T13" fmla="*/ 20 h 30"/>
                  <a:gd name="T14" fmla="*/ 33 w 33"/>
                  <a:gd name="T15" fmla="*/ 25 h 30"/>
                  <a:gd name="T16" fmla="*/ 33 w 33"/>
                  <a:gd name="T17" fmla="*/ 25 h 30"/>
                  <a:gd name="T18" fmla="*/ 30 w 33"/>
                  <a:gd name="T19" fmla="*/ 28 h 30"/>
                  <a:gd name="T20" fmla="*/ 27 w 33"/>
                  <a:gd name="T21" fmla="*/ 30 h 30"/>
                  <a:gd name="T22" fmla="*/ 27 w 33"/>
                  <a:gd name="T23" fmla="*/ 30 h 30"/>
                  <a:gd name="T24" fmla="*/ 20 w 33"/>
                  <a:gd name="T25" fmla="*/ 30 h 30"/>
                  <a:gd name="T26" fmla="*/ 16 w 33"/>
                  <a:gd name="T27" fmla="*/ 27 h 30"/>
                  <a:gd name="T28" fmla="*/ 12 w 33"/>
                  <a:gd name="T29" fmla="*/ 25 h 30"/>
                  <a:gd name="T30" fmla="*/ 8 w 33"/>
                  <a:gd name="T31" fmla="*/ 20 h 30"/>
                  <a:gd name="T32" fmla="*/ 3 w 33"/>
                  <a:gd name="T33" fmla="*/ 11 h 30"/>
                  <a:gd name="T34" fmla="*/ 0 w 33"/>
                  <a:gd name="T35" fmla="*/ 0 h 30"/>
                  <a:gd name="T36" fmla="*/ 0 w 33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lnTo>
                      <a:pt x="0" y="0"/>
                    </a:lnTo>
                    <a:lnTo>
                      <a:pt x="11" y="4"/>
                    </a:lnTo>
                    <a:lnTo>
                      <a:pt x="20" y="9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1" y="20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0" y="2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0" y="30"/>
                    </a:lnTo>
                    <a:lnTo>
                      <a:pt x="16" y="27"/>
                    </a:lnTo>
                    <a:lnTo>
                      <a:pt x="12" y="25"/>
                    </a:lnTo>
                    <a:lnTo>
                      <a:pt x="8" y="20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3" name="Freeform 55">
                <a:extLst>
                  <a:ext uri="{FF2B5EF4-FFF2-40B4-BE49-F238E27FC236}">
                    <a16:creationId xmlns:a16="http://schemas.microsoft.com/office/drawing/2014/main" id="{21D03A0E-40D2-54B1-2CD1-3CEA6C902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929"/>
                <a:ext cx="13" cy="12"/>
              </a:xfrm>
              <a:custGeom>
                <a:avLst/>
                <a:gdLst>
                  <a:gd name="T0" fmla="*/ 13 w 27"/>
                  <a:gd name="T1" fmla="*/ 0 h 24"/>
                  <a:gd name="T2" fmla="*/ 13 w 27"/>
                  <a:gd name="T3" fmla="*/ 0 h 24"/>
                  <a:gd name="T4" fmla="*/ 17 w 27"/>
                  <a:gd name="T5" fmla="*/ 0 h 24"/>
                  <a:gd name="T6" fmla="*/ 22 w 27"/>
                  <a:gd name="T7" fmla="*/ 3 h 24"/>
                  <a:gd name="T8" fmla="*/ 24 w 27"/>
                  <a:gd name="T9" fmla="*/ 6 h 24"/>
                  <a:gd name="T10" fmla="*/ 25 w 27"/>
                  <a:gd name="T11" fmla="*/ 11 h 24"/>
                  <a:gd name="T12" fmla="*/ 25 w 27"/>
                  <a:gd name="T13" fmla="*/ 11 h 24"/>
                  <a:gd name="T14" fmla="*/ 27 w 27"/>
                  <a:gd name="T15" fmla="*/ 17 h 24"/>
                  <a:gd name="T16" fmla="*/ 24 w 27"/>
                  <a:gd name="T17" fmla="*/ 20 h 24"/>
                  <a:gd name="T18" fmla="*/ 19 w 27"/>
                  <a:gd name="T19" fmla="*/ 24 h 24"/>
                  <a:gd name="T20" fmla="*/ 14 w 27"/>
                  <a:gd name="T21" fmla="*/ 24 h 24"/>
                  <a:gd name="T22" fmla="*/ 14 w 27"/>
                  <a:gd name="T23" fmla="*/ 24 h 24"/>
                  <a:gd name="T24" fmla="*/ 8 w 27"/>
                  <a:gd name="T25" fmla="*/ 24 h 24"/>
                  <a:gd name="T26" fmla="*/ 3 w 27"/>
                  <a:gd name="T27" fmla="*/ 22 h 24"/>
                  <a:gd name="T28" fmla="*/ 0 w 27"/>
                  <a:gd name="T29" fmla="*/ 19 h 24"/>
                  <a:gd name="T30" fmla="*/ 0 w 27"/>
                  <a:gd name="T31" fmla="*/ 14 h 24"/>
                  <a:gd name="T32" fmla="*/ 0 w 27"/>
                  <a:gd name="T33" fmla="*/ 14 h 24"/>
                  <a:gd name="T34" fmla="*/ 0 w 27"/>
                  <a:gd name="T35" fmla="*/ 9 h 24"/>
                  <a:gd name="T36" fmla="*/ 3 w 27"/>
                  <a:gd name="T37" fmla="*/ 6 h 24"/>
                  <a:gd name="T38" fmla="*/ 8 w 27"/>
                  <a:gd name="T39" fmla="*/ 1 h 24"/>
                  <a:gd name="T40" fmla="*/ 13 w 27"/>
                  <a:gd name="T41" fmla="*/ 0 h 24"/>
                  <a:gd name="T42" fmla="*/ 13 w 27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4">
                    <a:moveTo>
                      <a:pt x="13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" y="3"/>
                    </a:lnTo>
                    <a:lnTo>
                      <a:pt x="24" y="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7"/>
                    </a:lnTo>
                    <a:lnTo>
                      <a:pt x="24" y="20"/>
                    </a:lnTo>
                    <a:lnTo>
                      <a:pt x="19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8" y="24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4" name="Freeform 56">
                <a:extLst>
                  <a:ext uri="{FF2B5EF4-FFF2-40B4-BE49-F238E27FC236}">
                    <a16:creationId xmlns:a16="http://schemas.microsoft.com/office/drawing/2014/main" id="{1AB7C4A0-A016-7B37-635E-4DE82F7AC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636"/>
                <a:ext cx="12" cy="15"/>
              </a:xfrm>
              <a:custGeom>
                <a:avLst/>
                <a:gdLst>
                  <a:gd name="T0" fmla="*/ 8 w 24"/>
                  <a:gd name="T1" fmla="*/ 28 h 28"/>
                  <a:gd name="T2" fmla="*/ 8 w 24"/>
                  <a:gd name="T3" fmla="*/ 28 h 28"/>
                  <a:gd name="T4" fmla="*/ 5 w 24"/>
                  <a:gd name="T5" fmla="*/ 25 h 28"/>
                  <a:gd name="T6" fmla="*/ 2 w 24"/>
                  <a:gd name="T7" fmla="*/ 22 h 28"/>
                  <a:gd name="T8" fmla="*/ 0 w 24"/>
                  <a:gd name="T9" fmla="*/ 17 h 28"/>
                  <a:gd name="T10" fmla="*/ 0 w 24"/>
                  <a:gd name="T11" fmla="*/ 13 h 28"/>
                  <a:gd name="T12" fmla="*/ 0 w 24"/>
                  <a:gd name="T13" fmla="*/ 13 h 28"/>
                  <a:gd name="T14" fmla="*/ 2 w 24"/>
                  <a:gd name="T15" fmla="*/ 6 h 28"/>
                  <a:gd name="T16" fmla="*/ 5 w 24"/>
                  <a:gd name="T17" fmla="*/ 3 h 28"/>
                  <a:gd name="T18" fmla="*/ 8 w 24"/>
                  <a:gd name="T19" fmla="*/ 0 h 28"/>
                  <a:gd name="T20" fmla="*/ 15 w 24"/>
                  <a:gd name="T21" fmla="*/ 0 h 28"/>
                  <a:gd name="T22" fmla="*/ 15 w 24"/>
                  <a:gd name="T23" fmla="*/ 0 h 28"/>
                  <a:gd name="T24" fmla="*/ 19 w 24"/>
                  <a:gd name="T25" fmla="*/ 1 h 28"/>
                  <a:gd name="T26" fmla="*/ 23 w 24"/>
                  <a:gd name="T27" fmla="*/ 3 h 28"/>
                  <a:gd name="T28" fmla="*/ 24 w 24"/>
                  <a:gd name="T29" fmla="*/ 5 h 28"/>
                  <a:gd name="T30" fmla="*/ 24 w 24"/>
                  <a:gd name="T31" fmla="*/ 9 h 28"/>
                  <a:gd name="T32" fmla="*/ 24 w 24"/>
                  <a:gd name="T33" fmla="*/ 9 h 28"/>
                  <a:gd name="T34" fmla="*/ 19 w 24"/>
                  <a:gd name="T35" fmla="*/ 20 h 28"/>
                  <a:gd name="T36" fmla="*/ 15 w 24"/>
                  <a:gd name="T37" fmla="*/ 25 h 28"/>
                  <a:gd name="T38" fmla="*/ 8 w 24"/>
                  <a:gd name="T39" fmla="*/ 28 h 28"/>
                  <a:gd name="T40" fmla="*/ 8 w 24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8" y="28"/>
                    </a:moveTo>
                    <a:lnTo>
                      <a:pt x="8" y="28"/>
                    </a:lnTo>
                    <a:lnTo>
                      <a:pt x="5" y="25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4" y="5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19" y="20"/>
                    </a:lnTo>
                    <a:lnTo>
                      <a:pt x="15" y="25"/>
                    </a:lnTo>
                    <a:lnTo>
                      <a:pt x="8" y="28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5" name="Freeform 57">
                <a:extLst>
                  <a:ext uri="{FF2B5EF4-FFF2-40B4-BE49-F238E27FC236}">
                    <a16:creationId xmlns:a16="http://schemas.microsoft.com/office/drawing/2014/main" id="{AD56A8BC-B4FD-763E-0E89-5BF3DEB4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3304"/>
                <a:ext cx="8" cy="12"/>
              </a:xfrm>
              <a:custGeom>
                <a:avLst/>
                <a:gdLst>
                  <a:gd name="T0" fmla="*/ 3 w 15"/>
                  <a:gd name="T1" fmla="*/ 0 h 24"/>
                  <a:gd name="T2" fmla="*/ 3 w 15"/>
                  <a:gd name="T3" fmla="*/ 0 h 24"/>
                  <a:gd name="T4" fmla="*/ 11 w 15"/>
                  <a:gd name="T5" fmla="*/ 8 h 24"/>
                  <a:gd name="T6" fmla="*/ 15 w 15"/>
                  <a:gd name="T7" fmla="*/ 14 h 24"/>
                  <a:gd name="T8" fmla="*/ 15 w 15"/>
                  <a:gd name="T9" fmla="*/ 14 h 24"/>
                  <a:gd name="T10" fmla="*/ 15 w 15"/>
                  <a:gd name="T11" fmla="*/ 19 h 24"/>
                  <a:gd name="T12" fmla="*/ 14 w 15"/>
                  <a:gd name="T13" fmla="*/ 21 h 24"/>
                  <a:gd name="T14" fmla="*/ 11 w 15"/>
                  <a:gd name="T15" fmla="*/ 24 h 24"/>
                  <a:gd name="T16" fmla="*/ 6 w 15"/>
                  <a:gd name="T17" fmla="*/ 24 h 24"/>
                  <a:gd name="T18" fmla="*/ 6 w 15"/>
                  <a:gd name="T19" fmla="*/ 24 h 24"/>
                  <a:gd name="T20" fmla="*/ 3 w 15"/>
                  <a:gd name="T21" fmla="*/ 24 h 24"/>
                  <a:gd name="T22" fmla="*/ 1 w 15"/>
                  <a:gd name="T23" fmla="*/ 21 h 24"/>
                  <a:gd name="T24" fmla="*/ 0 w 15"/>
                  <a:gd name="T25" fmla="*/ 18 h 24"/>
                  <a:gd name="T26" fmla="*/ 0 w 15"/>
                  <a:gd name="T27" fmla="*/ 13 h 24"/>
                  <a:gd name="T28" fmla="*/ 0 w 15"/>
                  <a:gd name="T29" fmla="*/ 13 h 24"/>
                  <a:gd name="T30" fmla="*/ 3 w 15"/>
                  <a:gd name="T31" fmla="*/ 0 h 24"/>
                  <a:gd name="T32" fmla="*/ 3 w 15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4">
                    <a:moveTo>
                      <a:pt x="3" y="0"/>
                    </a:moveTo>
                    <a:lnTo>
                      <a:pt x="3" y="0"/>
                    </a:lnTo>
                    <a:lnTo>
                      <a:pt x="11" y="8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1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6" name="Freeform 58">
                <a:extLst>
                  <a:ext uri="{FF2B5EF4-FFF2-40B4-BE49-F238E27FC236}">
                    <a16:creationId xmlns:a16="http://schemas.microsoft.com/office/drawing/2014/main" id="{9709152C-0BD0-550A-EDE7-6A84DCAC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084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7" name="Freeform 59">
                <a:extLst>
                  <a:ext uri="{FF2B5EF4-FFF2-40B4-BE49-F238E27FC236}">
                    <a16:creationId xmlns:a16="http://schemas.microsoft.com/office/drawing/2014/main" id="{741FDE78-DC20-3FD1-B9F5-21BA03CA1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724"/>
                <a:ext cx="5" cy="3"/>
              </a:xfrm>
              <a:custGeom>
                <a:avLst/>
                <a:gdLst>
                  <a:gd name="T0" fmla="*/ 0 w 9"/>
                  <a:gd name="T1" fmla="*/ 5 h 7"/>
                  <a:gd name="T2" fmla="*/ 0 w 9"/>
                  <a:gd name="T3" fmla="*/ 5 h 7"/>
                  <a:gd name="T4" fmla="*/ 6 w 9"/>
                  <a:gd name="T5" fmla="*/ 0 h 7"/>
                  <a:gd name="T6" fmla="*/ 6 w 9"/>
                  <a:gd name="T7" fmla="*/ 0 h 7"/>
                  <a:gd name="T8" fmla="*/ 9 w 9"/>
                  <a:gd name="T9" fmla="*/ 3 h 7"/>
                  <a:gd name="T10" fmla="*/ 9 w 9"/>
                  <a:gd name="T11" fmla="*/ 3 h 7"/>
                  <a:gd name="T12" fmla="*/ 1 w 9"/>
                  <a:gd name="T13" fmla="*/ 7 h 7"/>
                  <a:gd name="T14" fmla="*/ 0 w 9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8" name="Freeform 60">
                <a:extLst>
                  <a:ext uri="{FF2B5EF4-FFF2-40B4-BE49-F238E27FC236}">
                    <a16:creationId xmlns:a16="http://schemas.microsoft.com/office/drawing/2014/main" id="{09068A87-9A0F-EE52-C642-8E41541CF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" y="2882"/>
                <a:ext cx="3" cy="3"/>
              </a:xfrm>
              <a:custGeom>
                <a:avLst/>
                <a:gdLst>
                  <a:gd name="T0" fmla="*/ 6 w 6"/>
                  <a:gd name="T1" fmla="*/ 1 h 5"/>
                  <a:gd name="T2" fmla="*/ 6 w 6"/>
                  <a:gd name="T3" fmla="*/ 1 h 5"/>
                  <a:gd name="T4" fmla="*/ 4 w 6"/>
                  <a:gd name="T5" fmla="*/ 5 h 5"/>
                  <a:gd name="T6" fmla="*/ 4 w 6"/>
                  <a:gd name="T7" fmla="*/ 5 h 5"/>
                  <a:gd name="T8" fmla="*/ 0 w 6"/>
                  <a:gd name="T9" fmla="*/ 1 h 5"/>
                  <a:gd name="T10" fmla="*/ 0 w 6"/>
                  <a:gd name="T11" fmla="*/ 1 h 5"/>
                  <a:gd name="T12" fmla="*/ 1 w 6"/>
                  <a:gd name="T13" fmla="*/ 0 h 5"/>
                  <a:gd name="T14" fmla="*/ 1 w 6"/>
                  <a:gd name="T15" fmla="*/ 0 h 5"/>
                  <a:gd name="T16" fmla="*/ 6 w 6"/>
                  <a:gd name="T17" fmla="*/ 1 h 5"/>
                  <a:gd name="T18" fmla="*/ 6 w 6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lnTo>
                      <a:pt x="6" y="1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9" name="Freeform 61">
                <a:extLst>
                  <a:ext uri="{FF2B5EF4-FFF2-40B4-BE49-F238E27FC236}">
                    <a16:creationId xmlns:a16="http://schemas.microsoft.com/office/drawing/2014/main" id="{50F8F2E9-D41E-8297-6A3E-AAFF0A0F1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" y="3323"/>
                <a:ext cx="3" cy="3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5 w 7"/>
                  <a:gd name="T5" fmla="*/ 0 h 5"/>
                  <a:gd name="T6" fmla="*/ 5 w 7"/>
                  <a:gd name="T7" fmla="*/ 0 h 5"/>
                  <a:gd name="T8" fmla="*/ 7 w 7"/>
                  <a:gd name="T9" fmla="*/ 3 h 5"/>
                  <a:gd name="T10" fmla="*/ 7 w 7"/>
                  <a:gd name="T11" fmla="*/ 3 h 5"/>
                  <a:gd name="T12" fmla="*/ 2 w 7"/>
                  <a:gd name="T13" fmla="*/ 5 h 5"/>
                  <a:gd name="T14" fmla="*/ 2 w 7"/>
                  <a:gd name="T15" fmla="*/ 5 h 5"/>
                  <a:gd name="T16" fmla="*/ 0 w 7"/>
                  <a:gd name="T17" fmla="*/ 3 h 5"/>
                  <a:gd name="T18" fmla="*/ 0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0" name="Freeform 62">
                <a:extLst>
                  <a:ext uri="{FF2B5EF4-FFF2-40B4-BE49-F238E27FC236}">
                    <a16:creationId xmlns:a16="http://schemas.microsoft.com/office/drawing/2014/main" id="{B86DE741-2AF8-0557-E261-A710D9649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" y="4713"/>
                <a:ext cx="3" cy="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4 w 4"/>
                  <a:gd name="T5" fmla="*/ 4 h 6"/>
                  <a:gd name="T6" fmla="*/ 4 w 4"/>
                  <a:gd name="T7" fmla="*/ 4 h 6"/>
                  <a:gd name="T8" fmla="*/ 3 w 4"/>
                  <a:gd name="T9" fmla="*/ 6 h 6"/>
                  <a:gd name="T10" fmla="*/ 3 w 4"/>
                  <a:gd name="T11" fmla="*/ 6 h 6"/>
                  <a:gd name="T12" fmla="*/ 0 w 4"/>
                  <a:gd name="T13" fmla="*/ 1 h 6"/>
                  <a:gd name="T14" fmla="*/ 0 w 4"/>
                  <a:gd name="T15" fmla="*/ 1 h 6"/>
                  <a:gd name="T16" fmla="*/ 3 w 4"/>
                  <a:gd name="T17" fmla="*/ 0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1" name="Freeform 63">
                <a:extLst>
                  <a:ext uri="{FF2B5EF4-FFF2-40B4-BE49-F238E27FC236}">
                    <a16:creationId xmlns:a16="http://schemas.microsoft.com/office/drawing/2014/main" id="{F93704AB-AEF4-3CA3-9E01-911AC7208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2050"/>
                <a:ext cx="4" cy="3"/>
              </a:xfrm>
              <a:custGeom>
                <a:avLst/>
                <a:gdLst>
                  <a:gd name="T0" fmla="*/ 6 w 8"/>
                  <a:gd name="T1" fmla="*/ 7 h 7"/>
                  <a:gd name="T2" fmla="*/ 6 w 8"/>
                  <a:gd name="T3" fmla="*/ 7 h 7"/>
                  <a:gd name="T4" fmla="*/ 2 w 8"/>
                  <a:gd name="T5" fmla="*/ 5 h 7"/>
                  <a:gd name="T6" fmla="*/ 0 w 8"/>
                  <a:gd name="T7" fmla="*/ 3 h 7"/>
                  <a:gd name="T8" fmla="*/ 0 w 8"/>
                  <a:gd name="T9" fmla="*/ 2 h 7"/>
                  <a:gd name="T10" fmla="*/ 0 w 8"/>
                  <a:gd name="T11" fmla="*/ 2 h 7"/>
                  <a:gd name="T12" fmla="*/ 2 w 8"/>
                  <a:gd name="T13" fmla="*/ 0 h 7"/>
                  <a:gd name="T14" fmla="*/ 5 w 8"/>
                  <a:gd name="T15" fmla="*/ 0 h 7"/>
                  <a:gd name="T16" fmla="*/ 8 w 8"/>
                  <a:gd name="T17" fmla="*/ 5 h 7"/>
                  <a:gd name="T18" fmla="*/ 6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7"/>
                    </a:move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5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2" name="Freeform 64">
                <a:extLst>
                  <a:ext uri="{FF2B5EF4-FFF2-40B4-BE49-F238E27FC236}">
                    <a16:creationId xmlns:a16="http://schemas.microsoft.com/office/drawing/2014/main" id="{1727B015-CB37-E170-6632-33BC8E392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929"/>
                <a:ext cx="3" cy="6"/>
              </a:xfrm>
              <a:custGeom>
                <a:avLst/>
                <a:gdLst>
                  <a:gd name="T0" fmla="*/ 6 w 6"/>
                  <a:gd name="T1" fmla="*/ 13 h 13"/>
                  <a:gd name="T2" fmla="*/ 6 w 6"/>
                  <a:gd name="T3" fmla="*/ 13 h 13"/>
                  <a:gd name="T4" fmla="*/ 3 w 6"/>
                  <a:gd name="T5" fmla="*/ 11 h 13"/>
                  <a:gd name="T6" fmla="*/ 0 w 6"/>
                  <a:gd name="T7" fmla="*/ 8 h 13"/>
                  <a:gd name="T8" fmla="*/ 0 w 6"/>
                  <a:gd name="T9" fmla="*/ 5 h 13"/>
                  <a:gd name="T10" fmla="*/ 0 w 6"/>
                  <a:gd name="T11" fmla="*/ 0 h 13"/>
                  <a:gd name="T12" fmla="*/ 0 w 6"/>
                  <a:gd name="T13" fmla="*/ 0 h 13"/>
                  <a:gd name="T14" fmla="*/ 3 w 6"/>
                  <a:gd name="T15" fmla="*/ 2 h 13"/>
                  <a:gd name="T16" fmla="*/ 6 w 6"/>
                  <a:gd name="T17" fmla="*/ 5 h 13"/>
                  <a:gd name="T18" fmla="*/ 6 w 6"/>
                  <a:gd name="T19" fmla="*/ 13 h 13"/>
                  <a:gd name="T20" fmla="*/ 6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lnTo>
                      <a:pt x="6" y="13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3" name="Freeform 65">
                <a:extLst>
                  <a:ext uri="{FF2B5EF4-FFF2-40B4-BE49-F238E27FC236}">
                    <a16:creationId xmlns:a16="http://schemas.microsoft.com/office/drawing/2014/main" id="{8ECB6F58-1C0D-5435-A911-D99EFB356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7" y="1728"/>
                <a:ext cx="3" cy="4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7 h 8"/>
                  <a:gd name="T4" fmla="*/ 2 w 7"/>
                  <a:gd name="T5" fmla="*/ 2 h 8"/>
                  <a:gd name="T6" fmla="*/ 3 w 7"/>
                  <a:gd name="T7" fmla="*/ 0 h 8"/>
                  <a:gd name="T8" fmla="*/ 5 w 7"/>
                  <a:gd name="T9" fmla="*/ 0 h 8"/>
                  <a:gd name="T10" fmla="*/ 5 w 7"/>
                  <a:gd name="T11" fmla="*/ 0 h 8"/>
                  <a:gd name="T12" fmla="*/ 7 w 7"/>
                  <a:gd name="T13" fmla="*/ 2 h 8"/>
                  <a:gd name="T14" fmla="*/ 7 w 7"/>
                  <a:gd name="T15" fmla="*/ 5 h 8"/>
                  <a:gd name="T16" fmla="*/ 2 w 7"/>
                  <a:gd name="T17" fmla="*/ 8 h 8"/>
                  <a:gd name="T18" fmla="*/ 0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2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4" name="Freeform 66">
                <a:extLst>
                  <a:ext uri="{FF2B5EF4-FFF2-40B4-BE49-F238E27FC236}">
                    <a16:creationId xmlns:a16="http://schemas.microsoft.com/office/drawing/2014/main" id="{E34C6AC9-FE8F-FB73-3390-E83E76FB9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426"/>
                <a:ext cx="3" cy="2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2 h 5"/>
                  <a:gd name="T4" fmla="*/ 2 w 6"/>
                  <a:gd name="T5" fmla="*/ 5 h 5"/>
                  <a:gd name="T6" fmla="*/ 2 w 6"/>
                  <a:gd name="T7" fmla="*/ 5 h 5"/>
                  <a:gd name="T8" fmla="*/ 0 w 6"/>
                  <a:gd name="T9" fmla="*/ 2 h 5"/>
                  <a:gd name="T10" fmla="*/ 0 w 6"/>
                  <a:gd name="T11" fmla="*/ 2 h 5"/>
                  <a:gd name="T12" fmla="*/ 5 w 6"/>
                  <a:gd name="T13" fmla="*/ 0 h 5"/>
                  <a:gd name="T14" fmla="*/ 5 w 6"/>
                  <a:gd name="T15" fmla="*/ 0 h 5"/>
                  <a:gd name="T16" fmla="*/ 6 w 6"/>
                  <a:gd name="T17" fmla="*/ 2 h 5"/>
                  <a:gd name="T18" fmla="*/ 6 w 6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5" name="Freeform 67">
                <a:extLst>
                  <a:ext uri="{FF2B5EF4-FFF2-40B4-BE49-F238E27FC236}">
                    <a16:creationId xmlns:a16="http://schemas.microsoft.com/office/drawing/2014/main" id="{05ADE11C-9CDF-776C-AC4A-E4C986FC4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1505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2 w 8"/>
                  <a:gd name="T5" fmla="*/ 6 h 6"/>
                  <a:gd name="T6" fmla="*/ 2 w 8"/>
                  <a:gd name="T7" fmla="*/ 6 h 6"/>
                  <a:gd name="T8" fmla="*/ 0 w 8"/>
                  <a:gd name="T9" fmla="*/ 3 h 6"/>
                  <a:gd name="T10" fmla="*/ 0 w 8"/>
                  <a:gd name="T11" fmla="*/ 3 h 6"/>
                  <a:gd name="T12" fmla="*/ 7 w 8"/>
                  <a:gd name="T13" fmla="*/ 0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6" name="Freeform 68">
                <a:extLst>
                  <a:ext uri="{FF2B5EF4-FFF2-40B4-BE49-F238E27FC236}">
                    <a16:creationId xmlns:a16="http://schemas.microsoft.com/office/drawing/2014/main" id="{AE775E4D-A9E5-1D19-166F-9B27066F6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1185"/>
                <a:ext cx="3" cy="3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6 w 8"/>
                  <a:gd name="T9" fmla="*/ 4 h 4"/>
                  <a:gd name="T10" fmla="*/ 6 w 8"/>
                  <a:gd name="T11" fmla="*/ 4 h 4"/>
                  <a:gd name="T12" fmla="*/ 0 w 8"/>
                  <a:gd name="T13" fmla="*/ 1 h 4"/>
                  <a:gd name="T14" fmla="*/ 0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7" name="Freeform 69">
                <a:extLst>
                  <a:ext uri="{FF2B5EF4-FFF2-40B4-BE49-F238E27FC236}">
                    <a16:creationId xmlns:a16="http://schemas.microsoft.com/office/drawing/2014/main" id="{B3E284E2-4E2C-3119-B6E3-A897EFDBF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202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8" name="Freeform 70">
                <a:extLst>
                  <a:ext uri="{FF2B5EF4-FFF2-40B4-BE49-F238E27FC236}">
                    <a16:creationId xmlns:a16="http://schemas.microsoft.com/office/drawing/2014/main" id="{080F64AD-D4B1-1BB7-3410-4933DD29A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199"/>
                <a:ext cx="6" cy="5"/>
              </a:xfrm>
              <a:custGeom>
                <a:avLst/>
                <a:gdLst>
                  <a:gd name="T0" fmla="*/ 2 w 13"/>
                  <a:gd name="T1" fmla="*/ 0 h 11"/>
                  <a:gd name="T2" fmla="*/ 2 w 13"/>
                  <a:gd name="T3" fmla="*/ 0 h 11"/>
                  <a:gd name="T4" fmla="*/ 10 w 13"/>
                  <a:gd name="T5" fmla="*/ 2 h 11"/>
                  <a:gd name="T6" fmla="*/ 11 w 13"/>
                  <a:gd name="T7" fmla="*/ 3 h 11"/>
                  <a:gd name="T8" fmla="*/ 13 w 13"/>
                  <a:gd name="T9" fmla="*/ 7 h 11"/>
                  <a:gd name="T10" fmla="*/ 13 w 13"/>
                  <a:gd name="T11" fmla="*/ 7 h 11"/>
                  <a:gd name="T12" fmla="*/ 11 w 13"/>
                  <a:gd name="T13" fmla="*/ 10 h 11"/>
                  <a:gd name="T14" fmla="*/ 10 w 13"/>
                  <a:gd name="T15" fmla="*/ 11 h 11"/>
                  <a:gd name="T16" fmla="*/ 10 w 13"/>
                  <a:gd name="T17" fmla="*/ 11 h 11"/>
                  <a:gd name="T18" fmla="*/ 5 w 13"/>
                  <a:gd name="T19" fmla="*/ 10 h 11"/>
                  <a:gd name="T20" fmla="*/ 3 w 13"/>
                  <a:gd name="T21" fmla="*/ 8 h 11"/>
                  <a:gd name="T22" fmla="*/ 0 w 13"/>
                  <a:gd name="T23" fmla="*/ 2 h 11"/>
                  <a:gd name="T24" fmla="*/ 2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lnTo>
                      <a:pt x="2" y="0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9" name="Freeform 71">
                <a:extLst>
                  <a:ext uri="{FF2B5EF4-FFF2-40B4-BE49-F238E27FC236}">
                    <a16:creationId xmlns:a16="http://schemas.microsoft.com/office/drawing/2014/main" id="{7449336F-375F-864B-1249-031590138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123"/>
                <a:ext cx="6" cy="5"/>
              </a:xfrm>
              <a:custGeom>
                <a:avLst/>
                <a:gdLst>
                  <a:gd name="T0" fmla="*/ 0 w 11"/>
                  <a:gd name="T1" fmla="*/ 8 h 9"/>
                  <a:gd name="T2" fmla="*/ 0 w 11"/>
                  <a:gd name="T3" fmla="*/ 8 h 9"/>
                  <a:gd name="T4" fmla="*/ 2 w 11"/>
                  <a:gd name="T5" fmla="*/ 3 h 9"/>
                  <a:gd name="T6" fmla="*/ 3 w 11"/>
                  <a:gd name="T7" fmla="*/ 1 h 9"/>
                  <a:gd name="T8" fmla="*/ 7 w 11"/>
                  <a:gd name="T9" fmla="*/ 0 h 9"/>
                  <a:gd name="T10" fmla="*/ 7 w 11"/>
                  <a:gd name="T11" fmla="*/ 0 h 9"/>
                  <a:gd name="T12" fmla="*/ 10 w 11"/>
                  <a:gd name="T13" fmla="*/ 1 h 9"/>
                  <a:gd name="T14" fmla="*/ 11 w 11"/>
                  <a:gd name="T15" fmla="*/ 5 h 9"/>
                  <a:gd name="T16" fmla="*/ 11 w 11"/>
                  <a:gd name="T17" fmla="*/ 5 h 9"/>
                  <a:gd name="T18" fmla="*/ 10 w 11"/>
                  <a:gd name="T19" fmla="*/ 8 h 9"/>
                  <a:gd name="T20" fmla="*/ 8 w 11"/>
                  <a:gd name="T21" fmla="*/ 9 h 9"/>
                  <a:gd name="T22" fmla="*/ 2 w 11"/>
                  <a:gd name="T23" fmla="*/ 9 h 9"/>
                  <a:gd name="T24" fmla="*/ 0 w 11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lnTo>
                      <a:pt x="0" y="8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0" name="Freeform 72">
                <a:extLst>
                  <a:ext uri="{FF2B5EF4-FFF2-40B4-BE49-F238E27FC236}">
                    <a16:creationId xmlns:a16="http://schemas.microsoft.com/office/drawing/2014/main" id="{FCDC1B52-93BD-458D-B8C1-385A9F14E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050"/>
                <a:ext cx="3" cy="2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  <a:gd name="T4" fmla="*/ 2 w 7"/>
                  <a:gd name="T5" fmla="*/ 5 h 5"/>
                  <a:gd name="T6" fmla="*/ 2 w 7"/>
                  <a:gd name="T7" fmla="*/ 5 h 5"/>
                  <a:gd name="T8" fmla="*/ 0 w 7"/>
                  <a:gd name="T9" fmla="*/ 2 h 5"/>
                  <a:gd name="T10" fmla="*/ 0 w 7"/>
                  <a:gd name="T11" fmla="*/ 2 h 5"/>
                  <a:gd name="T12" fmla="*/ 5 w 7"/>
                  <a:gd name="T13" fmla="*/ 0 h 5"/>
                  <a:gd name="T14" fmla="*/ 5 w 7"/>
                  <a:gd name="T15" fmla="*/ 0 h 5"/>
                  <a:gd name="T16" fmla="*/ 7 w 7"/>
                  <a:gd name="T17" fmla="*/ 2 h 5"/>
                  <a:gd name="T18" fmla="*/ 7 w 7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1" name="Freeform 73">
                <a:extLst>
                  <a:ext uri="{FF2B5EF4-FFF2-40B4-BE49-F238E27FC236}">
                    <a16:creationId xmlns:a16="http://schemas.microsoft.com/office/drawing/2014/main" id="{7D2453E5-755D-B61C-FC98-6B96A5A2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627"/>
                <a:ext cx="7" cy="3"/>
              </a:xfrm>
              <a:custGeom>
                <a:avLst/>
                <a:gdLst>
                  <a:gd name="T0" fmla="*/ 13 w 13"/>
                  <a:gd name="T1" fmla="*/ 6 h 6"/>
                  <a:gd name="T2" fmla="*/ 13 w 13"/>
                  <a:gd name="T3" fmla="*/ 6 h 6"/>
                  <a:gd name="T4" fmla="*/ 5 w 13"/>
                  <a:gd name="T5" fmla="*/ 5 h 6"/>
                  <a:gd name="T6" fmla="*/ 1 w 13"/>
                  <a:gd name="T7" fmla="*/ 3 h 6"/>
                  <a:gd name="T8" fmla="*/ 0 w 13"/>
                  <a:gd name="T9" fmla="*/ 0 h 6"/>
                  <a:gd name="T10" fmla="*/ 0 w 13"/>
                  <a:gd name="T11" fmla="*/ 0 h 6"/>
                  <a:gd name="T12" fmla="*/ 5 w 13"/>
                  <a:gd name="T13" fmla="*/ 0 h 6"/>
                  <a:gd name="T14" fmla="*/ 8 w 13"/>
                  <a:gd name="T15" fmla="*/ 0 h 6"/>
                  <a:gd name="T16" fmla="*/ 11 w 13"/>
                  <a:gd name="T17" fmla="*/ 3 h 6"/>
                  <a:gd name="T18" fmla="*/ 13 w 13"/>
                  <a:gd name="T19" fmla="*/ 6 h 6"/>
                  <a:gd name="T20" fmla="*/ 13 w 13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13" y="6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2" name="Freeform 74">
                <a:extLst>
                  <a:ext uri="{FF2B5EF4-FFF2-40B4-BE49-F238E27FC236}">
                    <a16:creationId xmlns:a16="http://schemas.microsoft.com/office/drawing/2014/main" id="{44CABBA0-1849-7179-A9B9-D574CC2D9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46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5 w 8"/>
                  <a:gd name="T5" fmla="*/ 6 h 6"/>
                  <a:gd name="T6" fmla="*/ 2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0 w 8"/>
                  <a:gd name="T13" fmla="*/ 3 h 6"/>
                  <a:gd name="T14" fmla="*/ 2 w 8"/>
                  <a:gd name="T15" fmla="*/ 1 h 6"/>
                  <a:gd name="T16" fmla="*/ 7 w 8"/>
                  <a:gd name="T17" fmla="*/ 0 h 6"/>
                  <a:gd name="T18" fmla="*/ 8 w 8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3" name="Freeform 75">
                <a:extLst>
                  <a:ext uri="{FF2B5EF4-FFF2-40B4-BE49-F238E27FC236}">
                    <a16:creationId xmlns:a16="http://schemas.microsoft.com/office/drawing/2014/main" id="{2734EF9F-26B1-29B4-BE23-959175B7C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307"/>
                <a:ext cx="46" cy="31"/>
              </a:xfrm>
              <a:custGeom>
                <a:avLst/>
                <a:gdLst>
                  <a:gd name="T0" fmla="*/ 3 w 92"/>
                  <a:gd name="T1" fmla="*/ 32 h 64"/>
                  <a:gd name="T2" fmla="*/ 0 w 92"/>
                  <a:gd name="T3" fmla="*/ 48 h 64"/>
                  <a:gd name="T4" fmla="*/ 0 w 92"/>
                  <a:gd name="T5" fmla="*/ 48 h 64"/>
                  <a:gd name="T6" fmla="*/ 2 w 92"/>
                  <a:gd name="T7" fmla="*/ 51 h 64"/>
                  <a:gd name="T8" fmla="*/ 7 w 92"/>
                  <a:gd name="T9" fmla="*/ 56 h 64"/>
                  <a:gd name="T10" fmla="*/ 11 w 92"/>
                  <a:gd name="T11" fmla="*/ 59 h 64"/>
                  <a:gd name="T12" fmla="*/ 18 w 92"/>
                  <a:gd name="T13" fmla="*/ 62 h 64"/>
                  <a:gd name="T14" fmla="*/ 24 w 92"/>
                  <a:gd name="T15" fmla="*/ 64 h 64"/>
                  <a:gd name="T16" fmla="*/ 32 w 92"/>
                  <a:gd name="T17" fmla="*/ 64 h 64"/>
                  <a:gd name="T18" fmla="*/ 32 w 92"/>
                  <a:gd name="T19" fmla="*/ 64 h 64"/>
                  <a:gd name="T20" fmla="*/ 40 w 92"/>
                  <a:gd name="T21" fmla="*/ 62 h 64"/>
                  <a:gd name="T22" fmla="*/ 51 w 92"/>
                  <a:gd name="T23" fmla="*/ 57 h 64"/>
                  <a:gd name="T24" fmla="*/ 61 w 92"/>
                  <a:gd name="T25" fmla="*/ 51 h 64"/>
                  <a:gd name="T26" fmla="*/ 70 w 92"/>
                  <a:gd name="T27" fmla="*/ 45 h 64"/>
                  <a:gd name="T28" fmla="*/ 86 w 92"/>
                  <a:gd name="T29" fmla="*/ 30 h 64"/>
                  <a:gd name="T30" fmla="*/ 91 w 92"/>
                  <a:gd name="T31" fmla="*/ 24 h 64"/>
                  <a:gd name="T32" fmla="*/ 92 w 92"/>
                  <a:gd name="T33" fmla="*/ 21 h 64"/>
                  <a:gd name="T34" fmla="*/ 92 w 92"/>
                  <a:gd name="T35" fmla="*/ 21 h 64"/>
                  <a:gd name="T36" fmla="*/ 91 w 92"/>
                  <a:gd name="T37" fmla="*/ 15 h 64"/>
                  <a:gd name="T38" fmla="*/ 88 w 92"/>
                  <a:gd name="T39" fmla="*/ 10 h 64"/>
                  <a:gd name="T40" fmla="*/ 81 w 92"/>
                  <a:gd name="T41" fmla="*/ 5 h 64"/>
                  <a:gd name="T42" fmla="*/ 75 w 92"/>
                  <a:gd name="T43" fmla="*/ 0 h 64"/>
                  <a:gd name="T44" fmla="*/ 75 w 92"/>
                  <a:gd name="T45" fmla="*/ 0 h 64"/>
                  <a:gd name="T46" fmla="*/ 70 w 92"/>
                  <a:gd name="T47" fmla="*/ 0 h 64"/>
                  <a:gd name="T48" fmla="*/ 61 w 92"/>
                  <a:gd name="T49" fmla="*/ 3 h 64"/>
                  <a:gd name="T50" fmla="*/ 37 w 92"/>
                  <a:gd name="T51" fmla="*/ 13 h 64"/>
                  <a:gd name="T52" fmla="*/ 13 w 92"/>
                  <a:gd name="T53" fmla="*/ 24 h 64"/>
                  <a:gd name="T54" fmla="*/ 7 w 92"/>
                  <a:gd name="T55" fmla="*/ 29 h 64"/>
                  <a:gd name="T56" fmla="*/ 3 w 92"/>
                  <a:gd name="T57" fmla="*/ 32 h 64"/>
                  <a:gd name="T58" fmla="*/ 3 w 92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4">
                    <a:moveTo>
                      <a:pt x="3" y="32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7" y="56"/>
                    </a:lnTo>
                    <a:lnTo>
                      <a:pt x="11" y="59"/>
                    </a:lnTo>
                    <a:lnTo>
                      <a:pt x="18" y="62"/>
                    </a:lnTo>
                    <a:lnTo>
                      <a:pt x="24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61" y="51"/>
                    </a:lnTo>
                    <a:lnTo>
                      <a:pt x="70" y="45"/>
                    </a:lnTo>
                    <a:lnTo>
                      <a:pt x="86" y="30"/>
                    </a:lnTo>
                    <a:lnTo>
                      <a:pt x="91" y="24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1" y="15"/>
                    </a:lnTo>
                    <a:lnTo>
                      <a:pt x="88" y="10"/>
                    </a:lnTo>
                    <a:lnTo>
                      <a:pt x="81" y="5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1" y="3"/>
                    </a:lnTo>
                    <a:lnTo>
                      <a:pt x="37" y="13"/>
                    </a:lnTo>
                    <a:lnTo>
                      <a:pt x="13" y="24"/>
                    </a:lnTo>
                    <a:lnTo>
                      <a:pt x="7" y="29"/>
                    </a:lnTo>
                    <a:lnTo>
                      <a:pt x="3" y="32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4" name="Freeform 76">
                <a:extLst>
                  <a:ext uri="{FF2B5EF4-FFF2-40B4-BE49-F238E27FC236}">
                    <a16:creationId xmlns:a16="http://schemas.microsoft.com/office/drawing/2014/main" id="{27E846C6-87BD-8206-0CC2-6E340E0AA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6" y="538"/>
                <a:ext cx="16" cy="23"/>
              </a:xfrm>
              <a:custGeom>
                <a:avLst/>
                <a:gdLst>
                  <a:gd name="T0" fmla="*/ 32 w 32"/>
                  <a:gd name="T1" fmla="*/ 0 h 46"/>
                  <a:gd name="T2" fmla="*/ 32 w 32"/>
                  <a:gd name="T3" fmla="*/ 0 h 46"/>
                  <a:gd name="T4" fmla="*/ 25 w 32"/>
                  <a:gd name="T5" fmla="*/ 3 h 46"/>
                  <a:gd name="T6" fmla="*/ 21 w 32"/>
                  <a:gd name="T7" fmla="*/ 7 h 46"/>
                  <a:gd name="T8" fmla="*/ 13 w 32"/>
                  <a:gd name="T9" fmla="*/ 15 h 46"/>
                  <a:gd name="T10" fmla="*/ 0 w 32"/>
                  <a:gd name="T11" fmla="*/ 32 h 46"/>
                  <a:gd name="T12" fmla="*/ 0 w 32"/>
                  <a:gd name="T13" fmla="*/ 32 h 46"/>
                  <a:gd name="T14" fmla="*/ 30 w 32"/>
                  <a:gd name="T15" fmla="*/ 46 h 46"/>
                  <a:gd name="T16" fmla="*/ 30 w 32"/>
                  <a:gd name="T17" fmla="*/ 46 h 46"/>
                  <a:gd name="T18" fmla="*/ 27 w 32"/>
                  <a:gd name="T19" fmla="*/ 42 h 46"/>
                  <a:gd name="T20" fmla="*/ 25 w 32"/>
                  <a:gd name="T21" fmla="*/ 35 h 46"/>
                  <a:gd name="T22" fmla="*/ 27 w 32"/>
                  <a:gd name="T23" fmla="*/ 30 h 46"/>
                  <a:gd name="T24" fmla="*/ 28 w 32"/>
                  <a:gd name="T25" fmla="*/ 24 h 46"/>
                  <a:gd name="T26" fmla="*/ 32 w 32"/>
                  <a:gd name="T27" fmla="*/ 13 h 46"/>
                  <a:gd name="T28" fmla="*/ 32 w 32"/>
                  <a:gd name="T29" fmla="*/ 7 h 46"/>
                  <a:gd name="T30" fmla="*/ 32 w 32"/>
                  <a:gd name="T31" fmla="*/ 0 h 46"/>
                  <a:gd name="T32" fmla="*/ 32 w 32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lnTo>
                      <a:pt x="32" y="0"/>
                    </a:lnTo>
                    <a:lnTo>
                      <a:pt x="25" y="3"/>
                    </a:lnTo>
                    <a:lnTo>
                      <a:pt x="21" y="7"/>
                    </a:lnTo>
                    <a:lnTo>
                      <a:pt x="13" y="1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7" y="42"/>
                    </a:lnTo>
                    <a:lnTo>
                      <a:pt x="25" y="35"/>
                    </a:lnTo>
                    <a:lnTo>
                      <a:pt x="27" y="30"/>
                    </a:lnTo>
                    <a:lnTo>
                      <a:pt x="28" y="24"/>
                    </a:lnTo>
                    <a:lnTo>
                      <a:pt x="32" y="13"/>
                    </a:lnTo>
                    <a:lnTo>
                      <a:pt x="32" y="7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5" name="Freeform 77">
                <a:extLst>
                  <a:ext uri="{FF2B5EF4-FFF2-40B4-BE49-F238E27FC236}">
                    <a16:creationId xmlns:a16="http://schemas.microsoft.com/office/drawing/2014/main" id="{C7AC0EA5-CBA1-EAA7-6413-B07F0CDEA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2" y="662"/>
                <a:ext cx="43" cy="5"/>
              </a:xfrm>
              <a:custGeom>
                <a:avLst/>
                <a:gdLst>
                  <a:gd name="T0" fmla="*/ 86 w 86"/>
                  <a:gd name="T1" fmla="*/ 0 h 10"/>
                  <a:gd name="T2" fmla="*/ 86 w 86"/>
                  <a:gd name="T3" fmla="*/ 0 h 10"/>
                  <a:gd name="T4" fmla="*/ 0 w 86"/>
                  <a:gd name="T5" fmla="*/ 0 h 10"/>
                  <a:gd name="T6" fmla="*/ 0 w 86"/>
                  <a:gd name="T7" fmla="*/ 0 h 10"/>
                  <a:gd name="T8" fmla="*/ 24 w 86"/>
                  <a:gd name="T9" fmla="*/ 6 h 10"/>
                  <a:gd name="T10" fmla="*/ 35 w 86"/>
                  <a:gd name="T11" fmla="*/ 8 h 10"/>
                  <a:gd name="T12" fmla="*/ 46 w 86"/>
                  <a:gd name="T13" fmla="*/ 10 h 10"/>
                  <a:gd name="T14" fmla="*/ 56 w 86"/>
                  <a:gd name="T15" fmla="*/ 10 h 10"/>
                  <a:gd name="T16" fmla="*/ 67 w 86"/>
                  <a:gd name="T17" fmla="*/ 8 h 10"/>
                  <a:gd name="T18" fmla="*/ 76 w 86"/>
                  <a:gd name="T19" fmla="*/ 5 h 10"/>
                  <a:gd name="T20" fmla="*/ 86 w 86"/>
                  <a:gd name="T21" fmla="*/ 0 h 10"/>
                  <a:gd name="T22" fmla="*/ 86 w 8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10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5" y="8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7" y="8"/>
                    </a:lnTo>
                    <a:lnTo>
                      <a:pt x="76" y="5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6" name="Freeform 78">
                <a:extLst>
                  <a:ext uri="{FF2B5EF4-FFF2-40B4-BE49-F238E27FC236}">
                    <a16:creationId xmlns:a16="http://schemas.microsoft.com/office/drawing/2014/main" id="{575DEA06-15D8-30ED-CA15-922AE7700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3" y="569"/>
                <a:ext cx="6" cy="3"/>
              </a:xfrm>
              <a:custGeom>
                <a:avLst/>
                <a:gdLst>
                  <a:gd name="T0" fmla="*/ 0 w 12"/>
                  <a:gd name="T1" fmla="*/ 5 h 5"/>
                  <a:gd name="T2" fmla="*/ 0 w 12"/>
                  <a:gd name="T3" fmla="*/ 5 h 5"/>
                  <a:gd name="T4" fmla="*/ 7 w 12"/>
                  <a:gd name="T5" fmla="*/ 5 h 5"/>
                  <a:gd name="T6" fmla="*/ 7 w 12"/>
                  <a:gd name="T7" fmla="*/ 5 h 5"/>
                  <a:gd name="T8" fmla="*/ 8 w 12"/>
                  <a:gd name="T9" fmla="*/ 5 h 5"/>
                  <a:gd name="T10" fmla="*/ 12 w 12"/>
                  <a:gd name="T11" fmla="*/ 2 h 5"/>
                  <a:gd name="T12" fmla="*/ 12 w 12"/>
                  <a:gd name="T13" fmla="*/ 2 h 5"/>
                  <a:gd name="T14" fmla="*/ 2 w 12"/>
                  <a:gd name="T15" fmla="*/ 0 h 5"/>
                  <a:gd name="T16" fmla="*/ 2 w 12"/>
                  <a:gd name="T17" fmla="*/ 0 h 5"/>
                  <a:gd name="T18" fmla="*/ 0 w 12"/>
                  <a:gd name="T19" fmla="*/ 5 h 5"/>
                  <a:gd name="T20" fmla="*/ 0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lnTo>
                      <a:pt x="0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7" name="Freeform 79">
                <a:extLst>
                  <a:ext uri="{FF2B5EF4-FFF2-40B4-BE49-F238E27FC236}">
                    <a16:creationId xmlns:a16="http://schemas.microsoft.com/office/drawing/2014/main" id="{D83657CB-E77F-1B65-74C5-20EAE6445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" y="473"/>
                <a:ext cx="39" cy="38"/>
              </a:xfrm>
              <a:custGeom>
                <a:avLst/>
                <a:gdLst>
                  <a:gd name="T0" fmla="*/ 59 w 78"/>
                  <a:gd name="T1" fmla="*/ 33 h 76"/>
                  <a:gd name="T2" fmla="*/ 59 w 78"/>
                  <a:gd name="T3" fmla="*/ 33 h 76"/>
                  <a:gd name="T4" fmla="*/ 60 w 78"/>
                  <a:gd name="T5" fmla="*/ 30 h 76"/>
                  <a:gd name="T6" fmla="*/ 64 w 78"/>
                  <a:gd name="T7" fmla="*/ 27 h 76"/>
                  <a:gd name="T8" fmla="*/ 73 w 78"/>
                  <a:gd name="T9" fmla="*/ 21 h 76"/>
                  <a:gd name="T10" fmla="*/ 73 w 78"/>
                  <a:gd name="T11" fmla="*/ 21 h 76"/>
                  <a:gd name="T12" fmla="*/ 67 w 78"/>
                  <a:gd name="T13" fmla="*/ 24 h 76"/>
                  <a:gd name="T14" fmla="*/ 62 w 78"/>
                  <a:gd name="T15" fmla="*/ 24 h 76"/>
                  <a:gd name="T16" fmla="*/ 57 w 78"/>
                  <a:gd name="T17" fmla="*/ 24 h 76"/>
                  <a:gd name="T18" fmla="*/ 52 w 78"/>
                  <a:gd name="T19" fmla="*/ 22 h 76"/>
                  <a:gd name="T20" fmla="*/ 44 w 78"/>
                  <a:gd name="T21" fmla="*/ 18 h 76"/>
                  <a:gd name="T22" fmla="*/ 35 w 78"/>
                  <a:gd name="T23" fmla="*/ 11 h 76"/>
                  <a:gd name="T24" fmla="*/ 27 w 78"/>
                  <a:gd name="T25" fmla="*/ 5 h 76"/>
                  <a:gd name="T26" fmla="*/ 19 w 78"/>
                  <a:gd name="T27" fmla="*/ 2 h 76"/>
                  <a:gd name="T28" fmla="*/ 14 w 78"/>
                  <a:gd name="T29" fmla="*/ 0 h 76"/>
                  <a:gd name="T30" fmla="*/ 10 w 78"/>
                  <a:gd name="T31" fmla="*/ 0 h 76"/>
                  <a:gd name="T32" fmla="*/ 5 w 78"/>
                  <a:gd name="T33" fmla="*/ 2 h 76"/>
                  <a:gd name="T34" fmla="*/ 0 w 78"/>
                  <a:gd name="T35" fmla="*/ 5 h 76"/>
                  <a:gd name="T36" fmla="*/ 0 w 78"/>
                  <a:gd name="T37" fmla="*/ 5 h 76"/>
                  <a:gd name="T38" fmla="*/ 5 w 78"/>
                  <a:gd name="T39" fmla="*/ 10 h 76"/>
                  <a:gd name="T40" fmla="*/ 10 w 78"/>
                  <a:gd name="T41" fmla="*/ 14 h 76"/>
                  <a:gd name="T42" fmla="*/ 11 w 78"/>
                  <a:gd name="T43" fmla="*/ 21 h 76"/>
                  <a:gd name="T44" fmla="*/ 13 w 78"/>
                  <a:gd name="T45" fmla="*/ 27 h 76"/>
                  <a:gd name="T46" fmla="*/ 14 w 78"/>
                  <a:gd name="T47" fmla="*/ 41 h 76"/>
                  <a:gd name="T48" fmla="*/ 17 w 78"/>
                  <a:gd name="T49" fmla="*/ 49 h 76"/>
                  <a:gd name="T50" fmla="*/ 22 w 78"/>
                  <a:gd name="T51" fmla="*/ 56 h 76"/>
                  <a:gd name="T52" fmla="*/ 22 w 78"/>
                  <a:gd name="T53" fmla="*/ 56 h 76"/>
                  <a:gd name="T54" fmla="*/ 29 w 78"/>
                  <a:gd name="T55" fmla="*/ 62 h 76"/>
                  <a:gd name="T56" fmla="*/ 35 w 78"/>
                  <a:gd name="T57" fmla="*/ 68 h 76"/>
                  <a:gd name="T58" fmla="*/ 41 w 78"/>
                  <a:gd name="T59" fmla="*/ 72 h 76"/>
                  <a:gd name="T60" fmla="*/ 48 w 78"/>
                  <a:gd name="T61" fmla="*/ 75 h 76"/>
                  <a:gd name="T62" fmla="*/ 56 w 78"/>
                  <a:gd name="T63" fmla="*/ 76 h 76"/>
                  <a:gd name="T64" fmla="*/ 62 w 78"/>
                  <a:gd name="T65" fmla="*/ 75 h 76"/>
                  <a:gd name="T66" fmla="*/ 70 w 78"/>
                  <a:gd name="T67" fmla="*/ 73 h 76"/>
                  <a:gd name="T68" fmla="*/ 78 w 78"/>
                  <a:gd name="T69" fmla="*/ 70 h 76"/>
                  <a:gd name="T70" fmla="*/ 78 w 78"/>
                  <a:gd name="T71" fmla="*/ 70 h 76"/>
                  <a:gd name="T72" fmla="*/ 73 w 78"/>
                  <a:gd name="T73" fmla="*/ 65 h 76"/>
                  <a:gd name="T74" fmla="*/ 67 w 78"/>
                  <a:gd name="T75" fmla="*/ 56 h 76"/>
                  <a:gd name="T76" fmla="*/ 62 w 78"/>
                  <a:gd name="T77" fmla="*/ 45 h 76"/>
                  <a:gd name="T78" fmla="*/ 59 w 78"/>
                  <a:gd name="T79" fmla="*/ 33 h 76"/>
                  <a:gd name="T80" fmla="*/ 59 w 78"/>
                  <a:gd name="T81" fmla="*/ 3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76">
                    <a:moveTo>
                      <a:pt x="59" y="33"/>
                    </a:moveTo>
                    <a:lnTo>
                      <a:pt x="59" y="33"/>
                    </a:lnTo>
                    <a:lnTo>
                      <a:pt x="60" y="30"/>
                    </a:lnTo>
                    <a:lnTo>
                      <a:pt x="64" y="27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67" y="24"/>
                    </a:lnTo>
                    <a:lnTo>
                      <a:pt x="62" y="24"/>
                    </a:lnTo>
                    <a:lnTo>
                      <a:pt x="57" y="24"/>
                    </a:lnTo>
                    <a:lnTo>
                      <a:pt x="52" y="22"/>
                    </a:lnTo>
                    <a:lnTo>
                      <a:pt x="44" y="18"/>
                    </a:lnTo>
                    <a:lnTo>
                      <a:pt x="35" y="11"/>
                    </a:lnTo>
                    <a:lnTo>
                      <a:pt x="27" y="5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10"/>
                    </a:lnTo>
                    <a:lnTo>
                      <a:pt x="10" y="14"/>
                    </a:lnTo>
                    <a:lnTo>
                      <a:pt x="11" y="21"/>
                    </a:lnTo>
                    <a:lnTo>
                      <a:pt x="13" y="27"/>
                    </a:lnTo>
                    <a:lnTo>
                      <a:pt x="14" y="41"/>
                    </a:lnTo>
                    <a:lnTo>
                      <a:pt x="17" y="49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9" y="62"/>
                    </a:lnTo>
                    <a:lnTo>
                      <a:pt x="35" y="68"/>
                    </a:lnTo>
                    <a:lnTo>
                      <a:pt x="41" y="72"/>
                    </a:lnTo>
                    <a:lnTo>
                      <a:pt x="48" y="75"/>
                    </a:lnTo>
                    <a:lnTo>
                      <a:pt x="56" y="76"/>
                    </a:lnTo>
                    <a:lnTo>
                      <a:pt x="62" y="75"/>
                    </a:lnTo>
                    <a:lnTo>
                      <a:pt x="70" y="73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3" y="65"/>
                    </a:lnTo>
                    <a:lnTo>
                      <a:pt x="67" y="56"/>
                    </a:lnTo>
                    <a:lnTo>
                      <a:pt x="62" y="45"/>
                    </a:lnTo>
                    <a:lnTo>
                      <a:pt x="59" y="33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8" name="Freeform 80">
                <a:extLst>
                  <a:ext uri="{FF2B5EF4-FFF2-40B4-BE49-F238E27FC236}">
                    <a16:creationId xmlns:a16="http://schemas.microsoft.com/office/drawing/2014/main" id="{04556BCD-62A2-0F9D-EF11-B3196B24E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9" y="564"/>
                <a:ext cx="3" cy="4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4 h 6"/>
                  <a:gd name="T8" fmla="*/ 2 w 5"/>
                  <a:gd name="T9" fmla="*/ 6 h 6"/>
                  <a:gd name="T10" fmla="*/ 2 w 5"/>
                  <a:gd name="T11" fmla="*/ 6 h 6"/>
                  <a:gd name="T12" fmla="*/ 5 w 5"/>
                  <a:gd name="T13" fmla="*/ 1 h 6"/>
                  <a:gd name="T14" fmla="*/ 5 w 5"/>
                  <a:gd name="T15" fmla="*/ 1 h 6"/>
                  <a:gd name="T16" fmla="*/ 2 w 5"/>
                  <a:gd name="T17" fmla="*/ 0 h 6"/>
                  <a:gd name="T18" fmla="*/ 2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9" name="Freeform 81">
                <a:extLst>
                  <a:ext uri="{FF2B5EF4-FFF2-40B4-BE49-F238E27FC236}">
                    <a16:creationId xmlns:a16="http://schemas.microsoft.com/office/drawing/2014/main" id="{1723799C-9209-EAC0-C4D6-E6433644C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" y="521"/>
                <a:ext cx="34" cy="10"/>
              </a:xfrm>
              <a:custGeom>
                <a:avLst/>
                <a:gdLst>
                  <a:gd name="T0" fmla="*/ 0 w 69"/>
                  <a:gd name="T1" fmla="*/ 19 h 19"/>
                  <a:gd name="T2" fmla="*/ 0 w 69"/>
                  <a:gd name="T3" fmla="*/ 19 h 19"/>
                  <a:gd name="T4" fmla="*/ 34 w 69"/>
                  <a:gd name="T5" fmla="*/ 13 h 19"/>
                  <a:gd name="T6" fmla="*/ 69 w 69"/>
                  <a:gd name="T7" fmla="*/ 11 h 19"/>
                  <a:gd name="T8" fmla="*/ 69 w 69"/>
                  <a:gd name="T9" fmla="*/ 11 h 19"/>
                  <a:gd name="T10" fmla="*/ 57 w 69"/>
                  <a:gd name="T11" fmla="*/ 5 h 19"/>
                  <a:gd name="T12" fmla="*/ 48 w 69"/>
                  <a:gd name="T13" fmla="*/ 2 h 19"/>
                  <a:gd name="T14" fmla="*/ 40 w 69"/>
                  <a:gd name="T15" fmla="*/ 0 h 19"/>
                  <a:gd name="T16" fmla="*/ 30 w 69"/>
                  <a:gd name="T17" fmla="*/ 3 h 19"/>
                  <a:gd name="T18" fmla="*/ 23 w 69"/>
                  <a:gd name="T19" fmla="*/ 6 h 19"/>
                  <a:gd name="T20" fmla="*/ 16 w 69"/>
                  <a:gd name="T21" fmla="*/ 11 h 19"/>
                  <a:gd name="T22" fmla="*/ 8 w 69"/>
                  <a:gd name="T23" fmla="*/ 14 h 19"/>
                  <a:gd name="T24" fmla="*/ 0 w 69"/>
                  <a:gd name="T25" fmla="*/ 19 h 19"/>
                  <a:gd name="T26" fmla="*/ 0 w 69"/>
                  <a:gd name="T2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9">
                    <a:moveTo>
                      <a:pt x="0" y="19"/>
                    </a:moveTo>
                    <a:lnTo>
                      <a:pt x="0" y="19"/>
                    </a:lnTo>
                    <a:lnTo>
                      <a:pt x="34" y="13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57" y="5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6"/>
                    </a:lnTo>
                    <a:lnTo>
                      <a:pt x="16" y="11"/>
                    </a:lnTo>
                    <a:lnTo>
                      <a:pt x="8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0" name="Freeform 82">
                <a:extLst>
                  <a:ext uri="{FF2B5EF4-FFF2-40B4-BE49-F238E27FC236}">
                    <a16:creationId xmlns:a16="http://schemas.microsoft.com/office/drawing/2014/main" id="{2E82B0C7-244C-0AF0-C5D1-21619FF61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1140"/>
                <a:ext cx="64" cy="28"/>
              </a:xfrm>
              <a:custGeom>
                <a:avLst/>
                <a:gdLst>
                  <a:gd name="T0" fmla="*/ 116 w 127"/>
                  <a:gd name="T1" fmla="*/ 13 h 56"/>
                  <a:gd name="T2" fmla="*/ 116 w 127"/>
                  <a:gd name="T3" fmla="*/ 13 h 56"/>
                  <a:gd name="T4" fmla="*/ 113 w 127"/>
                  <a:gd name="T5" fmla="*/ 5 h 56"/>
                  <a:gd name="T6" fmla="*/ 108 w 127"/>
                  <a:gd name="T7" fmla="*/ 2 h 56"/>
                  <a:gd name="T8" fmla="*/ 103 w 127"/>
                  <a:gd name="T9" fmla="*/ 0 h 56"/>
                  <a:gd name="T10" fmla="*/ 98 w 127"/>
                  <a:gd name="T11" fmla="*/ 2 h 56"/>
                  <a:gd name="T12" fmla="*/ 89 w 127"/>
                  <a:gd name="T13" fmla="*/ 7 h 56"/>
                  <a:gd name="T14" fmla="*/ 81 w 127"/>
                  <a:gd name="T15" fmla="*/ 11 h 56"/>
                  <a:gd name="T16" fmla="*/ 81 w 127"/>
                  <a:gd name="T17" fmla="*/ 11 h 56"/>
                  <a:gd name="T18" fmla="*/ 62 w 127"/>
                  <a:gd name="T19" fmla="*/ 19 h 56"/>
                  <a:gd name="T20" fmla="*/ 41 w 127"/>
                  <a:gd name="T21" fmla="*/ 26 h 56"/>
                  <a:gd name="T22" fmla="*/ 32 w 127"/>
                  <a:gd name="T23" fmla="*/ 27 h 56"/>
                  <a:gd name="T24" fmla="*/ 20 w 127"/>
                  <a:gd name="T25" fmla="*/ 27 h 56"/>
                  <a:gd name="T26" fmla="*/ 11 w 127"/>
                  <a:gd name="T27" fmla="*/ 26 h 56"/>
                  <a:gd name="T28" fmla="*/ 0 w 127"/>
                  <a:gd name="T29" fmla="*/ 22 h 56"/>
                  <a:gd name="T30" fmla="*/ 0 w 127"/>
                  <a:gd name="T31" fmla="*/ 22 h 56"/>
                  <a:gd name="T32" fmla="*/ 0 w 127"/>
                  <a:gd name="T33" fmla="*/ 40 h 56"/>
                  <a:gd name="T34" fmla="*/ 1 w 127"/>
                  <a:gd name="T35" fmla="*/ 46 h 56"/>
                  <a:gd name="T36" fmla="*/ 3 w 127"/>
                  <a:gd name="T37" fmla="*/ 53 h 56"/>
                  <a:gd name="T38" fmla="*/ 6 w 127"/>
                  <a:gd name="T39" fmla="*/ 56 h 56"/>
                  <a:gd name="T40" fmla="*/ 12 w 127"/>
                  <a:gd name="T41" fmla="*/ 54 h 56"/>
                  <a:gd name="T42" fmla="*/ 19 w 127"/>
                  <a:gd name="T43" fmla="*/ 49 h 56"/>
                  <a:gd name="T44" fmla="*/ 30 w 127"/>
                  <a:gd name="T45" fmla="*/ 41 h 56"/>
                  <a:gd name="T46" fmla="*/ 30 w 127"/>
                  <a:gd name="T47" fmla="*/ 41 h 56"/>
                  <a:gd name="T48" fmla="*/ 36 w 127"/>
                  <a:gd name="T49" fmla="*/ 37 h 56"/>
                  <a:gd name="T50" fmla="*/ 46 w 127"/>
                  <a:gd name="T51" fmla="*/ 34 h 56"/>
                  <a:gd name="T52" fmla="*/ 55 w 127"/>
                  <a:gd name="T53" fmla="*/ 34 h 56"/>
                  <a:gd name="T54" fmla="*/ 66 w 127"/>
                  <a:gd name="T55" fmla="*/ 34 h 56"/>
                  <a:gd name="T56" fmla="*/ 66 w 127"/>
                  <a:gd name="T57" fmla="*/ 34 h 56"/>
                  <a:gd name="T58" fmla="*/ 90 w 127"/>
                  <a:gd name="T59" fmla="*/ 34 h 56"/>
                  <a:gd name="T60" fmla="*/ 114 w 127"/>
                  <a:gd name="T61" fmla="*/ 34 h 56"/>
                  <a:gd name="T62" fmla="*/ 114 w 127"/>
                  <a:gd name="T63" fmla="*/ 34 h 56"/>
                  <a:gd name="T64" fmla="*/ 120 w 127"/>
                  <a:gd name="T65" fmla="*/ 32 h 56"/>
                  <a:gd name="T66" fmla="*/ 125 w 127"/>
                  <a:gd name="T67" fmla="*/ 32 h 56"/>
                  <a:gd name="T68" fmla="*/ 127 w 127"/>
                  <a:gd name="T69" fmla="*/ 29 h 56"/>
                  <a:gd name="T70" fmla="*/ 127 w 127"/>
                  <a:gd name="T71" fmla="*/ 27 h 56"/>
                  <a:gd name="T72" fmla="*/ 124 w 127"/>
                  <a:gd name="T73" fmla="*/ 21 h 56"/>
                  <a:gd name="T74" fmla="*/ 117 w 127"/>
                  <a:gd name="T75" fmla="*/ 14 h 56"/>
                  <a:gd name="T76" fmla="*/ 116 w 127"/>
                  <a:gd name="T77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7" h="56">
                    <a:moveTo>
                      <a:pt x="116" y="13"/>
                    </a:moveTo>
                    <a:lnTo>
                      <a:pt x="116" y="13"/>
                    </a:lnTo>
                    <a:lnTo>
                      <a:pt x="113" y="5"/>
                    </a:lnTo>
                    <a:lnTo>
                      <a:pt x="108" y="2"/>
                    </a:lnTo>
                    <a:lnTo>
                      <a:pt x="103" y="0"/>
                    </a:lnTo>
                    <a:lnTo>
                      <a:pt x="98" y="2"/>
                    </a:lnTo>
                    <a:lnTo>
                      <a:pt x="89" y="7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62" y="19"/>
                    </a:lnTo>
                    <a:lnTo>
                      <a:pt x="41" y="26"/>
                    </a:lnTo>
                    <a:lnTo>
                      <a:pt x="32" y="27"/>
                    </a:lnTo>
                    <a:lnTo>
                      <a:pt x="20" y="27"/>
                    </a:lnTo>
                    <a:lnTo>
                      <a:pt x="11" y="2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0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6" y="56"/>
                    </a:lnTo>
                    <a:lnTo>
                      <a:pt x="12" y="54"/>
                    </a:lnTo>
                    <a:lnTo>
                      <a:pt x="19" y="49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6" y="37"/>
                    </a:lnTo>
                    <a:lnTo>
                      <a:pt x="46" y="34"/>
                    </a:lnTo>
                    <a:lnTo>
                      <a:pt x="55" y="34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90" y="34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20" y="32"/>
                    </a:lnTo>
                    <a:lnTo>
                      <a:pt x="125" y="32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4" y="21"/>
                    </a:lnTo>
                    <a:lnTo>
                      <a:pt x="117" y="14"/>
                    </a:lnTo>
                    <a:lnTo>
                      <a:pt x="116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1" name="Freeform 83">
                <a:extLst>
                  <a:ext uri="{FF2B5EF4-FFF2-40B4-BE49-F238E27FC236}">
                    <a16:creationId xmlns:a16="http://schemas.microsoft.com/office/drawing/2014/main" id="{AA488F53-5CBF-1339-033B-2A7E38352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8" y="773"/>
                <a:ext cx="34" cy="7"/>
              </a:xfrm>
              <a:custGeom>
                <a:avLst/>
                <a:gdLst>
                  <a:gd name="T0" fmla="*/ 0 w 68"/>
                  <a:gd name="T1" fmla="*/ 5 h 13"/>
                  <a:gd name="T2" fmla="*/ 0 w 68"/>
                  <a:gd name="T3" fmla="*/ 5 h 13"/>
                  <a:gd name="T4" fmla="*/ 7 w 68"/>
                  <a:gd name="T5" fmla="*/ 8 h 13"/>
                  <a:gd name="T6" fmla="*/ 17 w 68"/>
                  <a:gd name="T7" fmla="*/ 10 h 13"/>
                  <a:gd name="T8" fmla="*/ 33 w 68"/>
                  <a:gd name="T9" fmla="*/ 10 h 13"/>
                  <a:gd name="T10" fmla="*/ 50 w 68"/>
                  <a:gd name="T11" fmla="*/ 10 h 13"/>
                  <a:gd name="T12" fmla="*/ 60 w 68"/>
                  <a:gd name="T13" fmla="*/ 12 h 13"/>
                  <a:gd name="T14" fmla="*/ 68 w 68"/>
                  <a:gd name="T15" fmla="*/ 13 h 13"/>
                  <a:gd name="T16" fmla="*/ 68 w 68"/>
                  <a:gd name="T17" fmla="*/ 13 h 13"/>
                  <a:gd name="T18" fmla="*/ 52 w 68"/>
                  <a:gd name="T19" fmla="*/ 5 h 13"/>
                  <a:gd name="T20" fmla="*/ 34 w 68"/>
                  <a:gd name="T21" fmla="*/ 0 h 13"/>
                  <a:gd name="T22" fmla="*/ 27 w 68"/>
                  <a:gd name="T23" fmla="*/ 0 h 13"/>
                  <a:gd name="T24" fmla="*/ 17 w 68"/>
                  <a:gd name="T25" fmla="*/ 0 h 13"/>
                  <a:gd name="T26" fmla="*/ 9 w 68"/>
                  <a:gd name="T27" fmla="*/ 2 h 13"/>
                  <a:gd name="T28" fmla="*/ 0 w 68"/>
                  <a:gd name="T29" fmla="*/ 5 h 13"/>
                  <a:gd name="T30" fmla="*/ 0 w 68"/>
                  <a:gd name="T3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lnTo>
                      <a:pt x="0" y="5"/>
                    </a:lnTo>
                    <a:lnTo>
                      <a:pt x="7" y="8"/>
                    </a:lnTo>
                    <a:lnTo>
                      <a:pt x="17" y="10"/>
                    </a:lnTo>
                    <a:lnTo>
                      <a:pt x="33" y="10"/>
                    </a:lnTo>
                    <a:lnTo>
                      <a:pt x="50" y="10"/>
                    </a:lnTo>
                    <a:lnTo>
                      <a:pt x="60" y="12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52" y="5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2" name="Freeform 84">
                <a:extLst>
                  <a:ext uri="{FF2B5EF4-FFF2-40B4-BE49-F238E27FC236}">
                    <a16:creationId xmlns:a16="http://schemas.microsoft.com/office/drawing/2014/main" id="{C406F646-8A8A-B675-15D2-A1275F8E2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8" y="1098"/>
                <a:ext cx="35" cy="34"/>
              </a:xfrm>
              <a:custGeom>
                <a:avLst/>
                <a:gdLst>
                  <a:gd name="T0" fmla="*/ 45 w 70"/>
                  <a:gd name="T1" fmla="*/ 21 h 68"/>
                  <a:gd name="T2" fmla="*/ 45 w 70"/>
                  <a:gd name="T3" fmla="*/ 21 h 68"/>
                  <a:gd name="T4" fmla="*/ 52 w 70"/>
                  <a:gd name="T5" fmla="*/ 13 h 68"/>
                  <a:gd name="T6" fmla="*/ 52 w 70"/>
                  <a:gd name="T7" fmla="*/ 11 h 68"/>
                  <a:gd name="T8" fmla="*/ 54 w 70"/>
                  <a:gd name="T9" fmla="*/ 10 h 68"/>
                  <a:gd name="T10" fmla="*/ 52 w 70"/>
                  <a:gd name="T11" fmla="*/ 6 h 68"/>
                  <a:gd name="T12" fmla="*/ 51 w 70"/>
                  <a:gd name="T13" fmla="*/ 3 h 68"/>
                  <a:gd name="T14" fmla="*/ 51 w 70"/>
                  <a:gd name="T15" fmla="*/ 3 h 68"/>
                  <a:gd name="T16" fmla="*/ 48 w 70"/>
                  <a:gd name="T17" fmla="*/ 2 h 68"/>
                  <a:gd name="T18" fmla="*/ 45 w 70"/>
                  <a:gd name="T19" fmla="*/ 0 h 68"/>
                  <a:gd name="T20" fmla="*/ 40 w 70"/>
                  <a:gd name="T21" fmla="*/ 2 h 68"/>
                  <a:gd name="T22" fmla="*/ 32 w 70"/>
                  <a:gd name="T23" fmla="*/ 8 h 68"/>
                  <a:gd name="T24" fmla="*/ 32 w 70"/>
                  <a:gd name="T25" fmla="*/ 8 h 68"/>
                  <a:gd name="T26" fmla="*/ 24 w 70"/>
                  <a:gd name="T27" fmla="*/ 13 h 68"/>
                  <a:gd name="T28" fmla="*/ 19 w 70"/>
                  <a:gd name="T29" fmla="*/ 19 h 68"/>
                  <a:gd name="T30" fmla="*/ 16 w 70"/>
                  <a:gd name="T31" fmla="*/ 27 h 68"/>
                  <a:gd name="T32" fmla="*/ 13 w 70"/>
                  <a:gd name="T33" fmla="*/ 35 h 68"/>
                  <a:gd name="T34" fmla="*/ 10 w 70"/>
                  <a:gd name="T35" fmla="*/ 52 h 68"/>
                  <a:gd name="T36" fmla="*/ 5 w 70"/>
                  <a:gd name="T37" fmla="*/ 60 h 68"/>
                  <a:gd name="T38" fmla="*/ 0 w 70"/>
                  <a:gd name="T39" fmla="*/ 68 h 68"/>
                  <a:gd name="T40" fmla="*/ 0 w 70"/>
                  <a:gd name="T41" fmla="*/ 68 h 68"/>
                  <a:gd name="T42" fmla="*/ 70 w 70"/>
                  <a:gd name="T43" fmla="*/ 48 h 68"/>
                  <a:gd name="T44" fmla="*/ 70 w 70"/>
                  <a:gd name="T45" fmla="*/ 48 h 68"/>
                  <a:gd name="T46" fmla="*/ 54 w 70"/>
                  <a:gd name="T47" fmla="*/ 44 h 68"/>
                  <a:gd name="T48" fmla="*/ 41 w 70"/>
                  <a:gd name="T49" fmla="*/ 40 h 68"/>
                  <a:gd name="T50" fmla="*/ 38 w 70"/>
                  <a:gd name="T51" fmla="*/ 37 h 68"/>
                  <a:gd name="T52" fmla="*/ 37 w 70"/>
                  <a:gd name="T53" fmla="*/ 33 h 68"/>
                  <a:gd name="T54" fmla="*/ 38 w 70"/>
                  <a:gd name="T55" fmla="*/ 27 h 68"/>
                  <a:gd name="T56" fmla="*/ 45 w 70"/>
                  <a:gd name="T57" fmla="*/ 21 h 68"/>
                  <a:gd name="T58" fmla="*/ 45 w 70"/>
                  <a:gd name="T59" fmla="*/ 2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68">
                    <a:moveTo>
                      <a:pt x="45" y="21"/>
                    </a:moveTo>
                    <a:lnTo>
                      <a:pt x="45" y="2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40" y="2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0" y="52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54" y="44"/>
                    </a:lnTo>
                    <a:lnTo>
                      <a:pt x="41" y="40"/>
                    </a:lnTo>
                    <a:lnTo>
                      <a:pt x="38" y="37"/>
                    </a:lnTo>
                    <a:lnTo>
                      <a:pt x="37" y="33"/>
                    </a:lnTo>
                    <a:lnTo>
                      <a:pt x="38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3" name="Freeform 85">
                <a:extLst>
                  <a:ext uri="{FF2B5EF4-FFF2-40B4-BE49-F238E27FC236}">
                    <a16:creationId xmlns:a16="http://schemas.microsoft.com/office/drawing/2014/main" id="{861187B3-E17A-06E9-7E89-CED126305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1166"/>
                <a:ext cx="2" cy="7"/>
              </a:xfrm>
              <a:custGeom>
                <a:avLst/>
                <a:gdLst>
                  <a:gd name="T0" fmla="*/ 3 w 5"/>
                  <a:gd name="T1" fmla="*/ 11 h 12"/>
                  <a:gd name="T2" fmla="*/ 3 w 5"/>
                  <a:gd name="T3" fmla="*/ 11 h 12"/>
                  <a:gd name="T4" fmla="*/ 5 w 5"/>
                  <a:gd name="T5" fmla="*/ 6 h 12"/>
                  <a:gd name="T6" fmla="*/ 5 w 5"/>
                  <a:gd name="T7" fmla="*/ 3 h 12"/>
                  <a:gd name="T8" fmla="*/ 3 w 5"/>
                  <a:gd name="T9" fmla="*/ 1 h 12"/>
                  <a:gd name="T10" fmla="*/ 0 w 5"/>
                  <a:gd name="T11" fmla="*/ 0 h 12"/>
                  <a:gd name="T12" fmla="*/ 0 w 5"/>
                  <a:gd name="T13" fmla="*/ 0 h 12"/>
                  <a:gd name="T14" fmla="*/ 2 w 5"/>
                  <a:gd name="T15" fmla="*/ 12 h 12"/>
                  <a:gd name="T16" fmla="*/ 2 w 5"/>
                  <a:gd name="T17" fmla="*/ 12 h 12"/>
                  <a:gd name="T18" fmla="*/ 3 w 5"/>
                  <a:gd name="T19" fmla="*/ 11 h 12"/>
                  <a:gd name="T20" fmla="*/ 3 w 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3" y="11"/>
                    </a:moveTo>
                    <a:lnTo>
                      <a:pt x="3" y="11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4" name="Freeform 86">
                <a:extLst>
                  <a:ext uri="{FF2B5EF4-FFF2-40B4-BE49-F238E27FC236}">
                    <a16:creationId xmlns:a16="http://schemas.microsoft.com/office/drawing/2014/main" id="{5386E9B6-8EBA-7977-E1F0-7C981B3A7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56"/>
                <a:ext cx="4" cy="9"/>
              </a:xfrm>
              <a:custGeom>
                <a:avLst/>
                <a:gdLst>
                  <a:gd name="T0" fmla="*/ 0 w 8"/>
                  <a:gd name="T1" fmla="*/ 19 h 19"/>
                  <a:gd name="T2" fmla="*/ 0 w 8"/>
                  <a:gd name="T3" fmla="*/ 19 h 19"/>
                  <a:gd name="T4" fmla="*/ 0 w 8"/>
                  <a:gd name="T5" fmla="*/ 19 h 19"/>
                  <a:gd name="T6" fmla="*/ 0 w 8"/>
                  <a:gd name="T7" fmla="*/ 19 h 19"/>
                  <a:gd name="T8" fmla="*/ 0 w 8"/>
                  <a:gd name="T9" fmla="*/ 19 h 19"/>
                  <a:gd name="T10" fmla="*/ 0 w 8"/>
                  <a:gd name="T11" fmla="*/ 19 h 19"/>
                  <a:gd name="T12" fmla="*/ 0 w 8"/>
                  <a:gd name="T13" fmla="*/ 19 h 19"/>
                  <a:gd name="T14" fmla="*/ 5 w 8"/>
                  <a:gd name="T15" fmla="*/ 16 h 19"/>
                  <a:gd name="T16" fmla="*/ 6 w 8"/>
                  <a:gd name="T17" fmla="*/ 11 h 19"/>
                  <a:gd name="T18" fmla="*/ 8 w 8"/>
                  <a:gd name="T19" fmla="*/ 5 h 19"/>
                  <a:gd name="T20" fmla="*/ 6 w 8"/>
                  <a:gd name="T21" fmla="*/ 0 h 19"/>
                  <a:gd name="T22" fmla="*/ 6 w 8"/>
                  <a:gd name="T23" fmla="*/ 0 h 19"/>
                  <a:gd name="T24" fmla="*/ 6 w 8"/>
                  <a:gd name="T25" fmla="*/ 0 h 19"/>
                  <a:gd name="T26" fmla="*/ 6 w 8"/>
                  <a:gd name="T27" fmla="*/ 0 h 19"/>
                  <a:gd name="T28" fmla="*/ 1 w 8"/>
                  <a:gd name="T29" fmla="*/ 3 h 19"/>
                  <a:gd name="T30" fmla="*/ 0 w 8"/>
                  <a:gd name="T31" fmla="*/ 8 h 19"/>
                  <a:gd name="T32" fmla="*/ 0 w 8"/>
                  <a:gd name="T33" fmla="*/ 14 h 19"/>
                  <a:gd name="T34" fmla="*/ 0 w 8"/>
                  <a:gd name="T35" fmla="*/ 19 h 19"/>
                  <a:gd name="T36" fmla="*/ 0 w 8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5" y="16"/>
                    </a:lnTo>
                    <a:lnTo>
                      <a:pt x="6" y="11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5" name="Freeform 87">
                <a:extLst>
                  <a:ext uri="{FF2B5EF4-FFF2-40B4-BE49-F238E27FC236}">
                    <a16:creationId xmlns:a16="http://schemas.microsoft.com/office/drawing/2014/main" id="{7C193D43-89AB-D8A3-76BA-070C1AB3D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2" y="1568"/>
                <a:ext cx="15" cy="18"/>
              </a:xfrm>
              <a:custGeom>
                <a:avLst/>
                <a:gdLst>
                  <a:gd name="T0" fmla="*/ 29 w 29"/>
                  <a:gd name="T1" fmla="*/ 0 h 37"/>
                  <a:gd name="T2" fmla="*/ 29 w 29"/>
                  <a:gd name="T3" fmla="*/ 0 h 37"/>
                  <a:gd name="T4" fmla="*/ 21 w 29"/>
                  <a:gd name="T5" fmla="*/ 2 h 37"/>
                  <a:gd name="T6" fmla="*/ 16 w 29"/>
                  <a:gd name="T7" fmla="*/ 5 h 37"/>
                  <a:gd name="T8" fmla="*/ 9 w 29"/>
                  <a:gd name="T9" fmla="*/ 8 h 37"/>
                  <a:gd name="T10" fmla="*/ 6 w 29"/>
                  <a:gd name="T11" fmla="*/ 11 h 37"/>
                  <a:gd name="T12" fmla="*/ 3 w 29"/>
                  <a:gd name="T13" fmla="*/ 18 h 37"/>
                  <a:gd name="T14" fmla="*/ 2 w 29"/>
                  <a:gd name="T15" fmla="*/ 22 h 37"/>
                  <a:gd name="T16" fmla="*/ 0 w 29"/>
                  <a:gd name="T17" fmla="*/ 37 h 37"/>
                  <a:gd name="T18" fmla="*/ 0 w 29"/>
                  <a:gd name="T19" fmla="*/ 37 h 37"/>
                  <a:gd name="T20" fmla="*/ 11 w 29"/>
                  <a:gd name="T21" fmla="*/ 30 h 37"/>
                  <a:gd name="T22" fmla="*/ 19 w 29"/>
                  <a:gd name="T23" fmla="*/ 22 h 37"/>
                  <a:gd name="T24" fmla="*/ 25 w 29"/>
                  <a:gd name="T25" fmla="*/ 13 h 37"/>
                  <a:gd name="T26" fmla="*/ 29 w 29"/>
                  <a:gd name="T27" fmla="*/ 0 h 37"/>
                  <a:gd name="T28" fmla="*/ 29 w 29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7">
                    <a:moveTo>
                      <a:pt x="29" y="0"/>
                    </a:moveTo>
                    <a:lnTo>
                      <a:pt x="29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1" y="30"/>
                    </a:lnTo>
                    <a:lnTo>
                      <a:pt x="19" y="22"/>
                    </a:lnTo>
                    <a:lnTo>
                      <a:pt x="25" y="13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6" name="Rectangle 88">
                <a:extLst>
                  <a:ext uri="{FF2B5EF4-FFF2-40B4-BE49-F238E27FC236}">
                    <a16:creationId xmlns:a16="http://schemas.microsoft.com/office/drawing/2014/main" id="{5D8755DB-33D0-E36C-762F-113DA99B4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7" name="Freeform 89">
                <a:extLst>
                  <a:ext uri="{FF2B5EF4-FFF2-40B4-BE49-F238E27FC236}">
                    <a16:creationId xmlns:a16="http://schemas.microsoft.com/office/drawing/2014/main" id="{5E4EAB8C-9729-801E-4234-5433F41B8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8" name="Rectangle 90">
                <a:extLst>
                  <a:ext uri="{FF2B5EF4-FFF2-40B4-BE49-F238E27FC236}">
                    <a16:creationId xmlns:a16="http://schemas.microsoft.com/office/drawing/2014/main" id="{FBFB865D-9D42-66A5-E65D-085AF7831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1" y="1929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9" name="Rectangle 91">
                <a:extLst>
                  <a:ext uri="{FF2B5EF4-FFF2-40B4-BE49-F238E27FC236}">
                    <a16:creationId xmlns:a16="http://schemas.microsoft.com/office/drawing/2014/main" id="{DFABAC08-3CBE-860F-7594-3977F6A9A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4" y="1935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0" name="Rectangle 92">
                <a:extLst>
                  <a:ext uri="{FF2B5EF4-FFF2-40B4-BE49-F238E27FC236}">
                    <a16:creationId xmlns:a16="http://schemas.microsoft.com/office/drawing/2014/main" id="{7B57F691-68DD-86B4-3CFF-53A433006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1" name="Rectangle 93">
                <a:extLst>
                  <a:ext uri="{FF2B5EF4-FFF2-40B4-BE49-F238E27FC236}">
                    <a16:creationId xmlns:a16="http://schemas.microsoft.com/office/drawing/2014/main" id="{6D34A2DB-FD1F-0B71-514C-E74BBE568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2" name="Freeform 94">
                <a:extLst>
                  <a:ext uri="{FF2B5EF4-FFF2-40B4-BE49-F238E27FC236}">
                    <a16:creationId xmlns:a16="http://schemas.microsoft.com/office/drawing/2014/main" id="{A792FE1C-FB62-45A5-E6A2-41B0774995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0" y="607"/>
                <a:ext cx="976" cy="1401"/>
              </a:xfrm>
              <a:custGeom>
                <a:avLst/>
                <a:gdLst>
                  <a:gd name="T0" fmla="*/ 7 w 1950"/>
                  <a:gd name="T1" fmla="*/ 2030 h 2802"/>
                  <a:gd name="T2" fmla="*/ 36 w 1950"/>
                  <a:gd name="T3" fmla="*/ 2165 h 2802"/>
                  <a:gd name="T4" fmla="*/ 65 w 1950"/>
                  <a:gd name="T5" fmla="*/ 2219 h 2802"/>
                  <a:gd name="T6" fmla="*/ 100 w 1950"/>
                  <a:gd name="T7" fmla="*/ 2243 h 2802"/>
                  <a:gd name="T8" fmla="*/ 125 w 1950"/>
                  <a:gd name="T9" fmla="*/ 2362 h 2802"/>
                  <a:gd name="T10" fmla="*/ 212 w 1950"/>
                  <a:gd name="T11" fmla="*/ 2472 h 2802"/>
                  <a:gd name="T12" fmla="*/ 258 w 1950"/>
                  <a:gd name="T13" fmla="*/ 2577 h 2802"/>
                  <a:gd name="T14" fmla="*/ 254 w 1950"/>
                  <a:gd name="T15" fmla="*/ 2662 h 2802"/>
                  <a:gd name="T16" fmla="*/ 292 w 1950"/>
                  <a:gd name="T17" fmla="*/ 2789 h 2802"/>
                  <a:gd name="T18" fmla="*/ 543 w 1950"/>
                  <a:gd name="T19" fmla="*/ 2793 h 2802"/>
                  <a:gd name="T20" fmla="*/ 556 w 1950"/>
                  <a:gd name="T21" fmla="*/ 2675 h 2802"/>
                  <a:gd name="T22" fmla="*/ 654 w 1950"/>
                  <a:gd name="T23" fmla="*/ 2637 h 2802"/>
                  <a:gd name="T24" fmla="*/ 853 w 1950"/>
                  <a:gd name="T25" fmla="*/ 2556 h 2802"/>
                  <a:gd name="T26" fmla="*/ 889 w 1950"/>
                  <a:gd name="T27" fmla="*/ 2464 h 2802"/>
                  <a:gd name="T28" fmla="*/ 911 w 1950"/>
                  <a:gd name="T29" fmla="*/ 2283 h 2802"/>
                  <a:gd name="T30" fmla="*/ 927 w 1950"/>
                  <a:gd name="T31" fmla="*/ 2259 h 2802"/>
                  <a:gd name="T32" fmla="*/ 900 w 1950"/>
                  <a:gd name="T33" fmla="*/ 2153 h 2802"/>
                  <a:gd name="T34" fmla="*/ 940 w 1950"/>
                  <a:gd name="T35" fmla="*/ 2110 h 2802"/>
                  <a:gd name="T36" fmla="*/ 1038 w 1950"/>
                  <a:gd name="T37" fmla="*/ 2078 h 2802"/>
                  <a:gd name="T38" fmla="*/ 1129 w 1950"/>
                  <a:gd name="T39" fmla="*/ 2035 h 2802"/>
                  <a:gd name="T40" fmla="*/ 1175 w 1950"/>
                  <a:gd name="T41" fmla="*/ 2025 h 2802"/>
                  <a:gd name="T42" fmla="*/ 1180 w 1950"/>
                  <a:gd name="T43" fmla="*/ 1981 h 2802"/>
                  <a:gd name="T44" fmla="*/ 1242 w 1950"/>
                  <a:gd name="T45" fmla="*/ 1889 h 2802"/>
                  <a:gd name="T46" fmla="*/ 1188 w 1950"/>
                  <a:gd name="T47" fmla="*/ 1757 h 2802"/>
                  <a:gd name="T48" fmla="*/ 1145 w 1950"/>
                  <a:gd name="T49" fmla="*/ 1736 h 2802"/>
                  <a:gd name="T50" fmla="*/ 1005 w 1950"/>
                  <a:gd name="T51" fmla="*/ 1667 h 2802"/>
                  <a:gd name="T52" fmla="*/ 973 w 1950"/>
                  <a:gd name="T53" fmla="*/ 1470 h 2802"/>
                  <a:gd name="T54" fmla="*/ 994 w 1950"/>
                  <a:gd name="T55" fmla="*/ 1438 h 2802"/>
                  <a:gd name="T56" fmla="*/ 986 w 1950"/>
                  <a:gd name="T57" fmla="*/ 1311 h 2802"/>
                  <a:gd name="T58" fmla="*/ 1075 w 1950"/>
                  <a:gd name="T59" fmla="*/ 1241 h 2802"/>
                  <a:gd name="T60" fmla="*/ 1146 w 1950"/>
                  <a:gd name="T61" fmla="*/ 1192 h 2802"/>
                  <a:gd name="T62" fmla="*/ 1316 w 1950"/>
                  <a:gd name="T63" fmla="*/ 1104 h 2802"/>
                  <a:gd name="T64" fmla="*/ 1434 w 1950"/>
                  <a:gd name="T65" fmla="*/ 1057 h 2802"/>
                  <a:gd name="T66" fmla="*/ 1580 w 1950"/>
                  <a:gd name="T67" fmla="*/ 920 h 2802"/>
                  <a:gd name="T68" fmla="*/ 1531 w 1950"/>
                  <a:gd name="T69" fmla="*/ 825 h 2802"/>
                  <a:gd name="T70" fmla="*/ 1656 w 1950"/>
                  <a:gd name="T71" fmla="*/ 691 h 2802"/>
                  <a:gd name="T72" fmla="*/ 1698 w 1950"/>
                  <a:gd name="T73" fmla="*/ 625 h 2802"/>
                  <a:gd name="T74" fmla="*/ 1806 w 1950"/>
                  <a:gd name="T75" fmla="*/ 639 h 2802"/>
                  <a:gd name="T76" fmla="*/ 1928 w 1950"/>
                  <a:gd name="T77" fmla="*/ 593 h 2802"/>
                  <a:gd name="T78" fmla="*/ 1899 w 1950"/>
                  <a:gd name="T79" fmla="*/ 429 h 2802"/>
                  <a:gd name="T80" fmla="*/ 1841 w 1950"/>
                  <a:gd name="T81" fmla="*/ 318 h 2802"/>
                  <a:gd name="T82" fmla="*/ 1769 w 1950"/>
                  <a:gd name="T83" fmla="*/ 177 h 2802"/>
                  <a:gd name="T84" fmla="*/ 1553 w 1950"/>
                  <a:gd name="T85" fmla="*/ 97 h 2802"/>
                  <a:gd name="T86" fmla="*/ 1347 w 1950"/>
                  <a:gd name="T87" fmla="*/ 26 h 2802"/>
                  <a:gd name="T88" fmla="*/ 1337 w 1950"/>
                  <a:gd name="T89" fmla="*/ 104 h 2802"/>
                  <a:gd name="T90" fmla="*/ 1078 w 1950"/>
                  <a:gd name="T91" fmla="*/ 104 h 2802"/>
                  <a:gd name="T92" fmla="*/ 1005 w 1950"/>
                  <a:gd name="T93" fmla="*/ 197 h 2802"/>
                  <a:gd name="T94" fmla="*/ 821 w 1950"/>
                  <a:gd name="T95" fmla="*/ 245 h 2802"/>
                  <a:gd name="T96" fmla="*/ 775 w 1950"/>
                  <a:gd name="T97" fmla="*/ 396 h 2802"/>
                  <a:gd name="T98" fmla="*/ 649 w 1950"/>
                  <a:gd name="T99" fmla="*/ 528 h 2802"/>
                  <a:gd name="T100" fmla="*/ 522 w 1950"/>
                  <a:gd name="T101" fmla="*/ 580 h 2802"/>
                  <a:gd name="T102" fmla="*/ 473 w 1950"/>
                  <a:gd name="T103" fmla="*/ 787 h 2802"/>
                  <a:gd name="T104" fmla="*/ 462 w 1950"/>
                  <a:gd name="T105" fmla="*/ 965 h 2802"/>
                  <a:gd name="T106" fmla="*/ 282 w 1950"/>
                  <a:gd name="T107" fmla="*/ 990 h 2802"/>
                  <a:gd name="T108" fmla="*/ 160 w 1950"/>
                  <a:gd name="T109" fmla="*/ 1157 h 2802"/>
                  <a:gd name="T110" fmla="*/ 176 w 1950"/>
                  <a:gd name="T111" fmla="*/ 1312 h 2802"/>
                  <a:gd name="T112" fmla="*/ 217 w 1950"/>
                  <a:gd name="T113" fmla="*/ 1482 h 2802"/>
                  <a:gd name="T114" fmla="*/ 246 w 1950"/>
                  <a:gd name="T115" fmla="*/ 1605 h 2802"/>
                  <a:gd name="T116" fmla="*/ 238 w 1950"/>
                  <a:gd name="T117" fmla="*/ 1733 h 2802"/>
                  <a:gd name="T118" fmla="*/ 154 w 1950"/>
                  <a:gd name="T119" fmla="*/ 1843 h 2802"/>
                  <a:gd name="T120" fmla="*/ 108 w 1950"/>
                  <a:gd name="T121" fmla="*/ 1930 h 2802"/>
                  <a:gd name="T122" fmla="*/ 1193 w 1950"/>
                  <a:gd name="T123" fmla="*/ 1922 h 2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0" h="2802">
                    <a:moveTo>
                      <a:pt x="74" y="2062"/>
                    </a:moveTo>
                    <a:lnTo>
                      <a:pt x="74" y="2062"/>
                    </a:lnTo>
                    <a:lnTo>
                      <a:pt x="66" y="2062"/>
                    </a:lnTo>
                    <a:lnTo>
                      <a:pt x="60" y="2060"/>
                    </a:lnTo>
                    <a:lnTo>
                      <a:pt x="54" y="2059"/>
                    </a:lnTo>
                    <a:lnTo>
                      <a:pt x="49" y="2054"/>
                    </a:lnTo>
                    <a:lnTo>
                      <a:pt x="39" y="2045"/>
                    </a:lnTo>
                    <a:lnTo>
                      <a:pt x="31" y="2033"/>
                    </a:lnTo>
                    <a:lnTo>
                      <a:pt x="31" y="2033"/>
                    </a:lnTo>
                    <a:lnTo>
                      <a:pt x="28" y="2029"/>
                    </a:lnTo>
                    <a:lnTo>
                      <a:pt x="25" y="2025"/>
                    </a:lnTo>
                    <a:lnTo>
                      <a:pt x="20" y="2022"/>
                    </a:lnTo>
                    <a:lnTo>
                      <a:pt x="19" y="2022"/>
                    </a:lnTo>
                    <a:lnTo>
                      <a:pt x="15" y="2024"/>
                    </a:lnTo>
                    <a:lnTo>
                      <a:pt x="15" y="2024"/>
                    </a:lnTo>
                    <a:lnTo>
                      <a:pt x="11" y="2025"/>
                    </a:lnTo>
                    <a:lnTo>
                      <a:pt x="7" y="2030"/>
                    </a:lnTo>
                    <a:lnTo>
                      <a:pt x="3" y="2035"/>
                    </a:lnTo>
                    <a:lnTo>
                      <a:pt x="1" y="2040"/>
                    </a:lnTo>
                    <a:lnTo>
                      <a:pt x="1" y="2040"/>
                    </a:lnTo>
                    <a:lnTo>
                      <a:pt x="0" y="2049"/>
                    </a:lnTo>
                    <a:lnTo>
                      <a:pt x="0" y="2057"/>
                    </a:lnTo>
                    <a:lnTo>
                      <a:pt x="0" y="2067"/>
                    </a:lnTo>
                    <a:lnTo>
                      <a:pt x="3" y="2076"/>
                    </a:lnTo>
                    <a:lnTo>
                      <a:pt x="3" y="2076"/>
                    </a:lnTo>
                    <a:lnTo>
                      <a:pt x="19" y="2141"/>
                    </a:lnTo>
                    <a:lnTo>
                      <a:pt x="19" y="2141"/>
                    </a:lnTo>
                    <a:lnTo>
                      <a:pt x="19" y="2145"/>
                    </a:lnTo>
                    <a:lnTo>
                      <a:pt x="19" y="2151"/>
                    </a:lnTo>
                    <a:lnTo>
                      <a:pt x="17" y="2160"/>
                    </a:lnTo>
                    <a:lnTo>
                      <a:pt x="19" y="2164"/>
                    </a:lnTo>
                    <a:lnTo>
                      <a:pt x="22" y="2167"/>
                    </a:lnTo>
                    <a:lnTo>
                      <a:pt x="28" y="2167"/>
                    </a:lnTo>
                    <a:lnTo>
                      <a:pt x="36" y="2165"/>
                    </a:lnTo>
                    <a:lnTo>
                      <a:pt x="36" y="2165"/>
                    </a:lnTo>
                    <a:lnTo>
                      <a:pt x="42" y="2168"/>
                    </a:lnTo>
                    <a:lnTo>
                      <a:pt x="46" y="2172"/>
                    </a:lnTo>
                    <a:lnTo>
                      <a:pt x="50" y="2175"/>
                    </a:lnTo>
                    <a:lnTo>
                      <a:pt x="54" y="2180"/>
                    </a:lnTo>
                    <a:lnTo>
                      <a:pt x="55" y="2186"/>
                    </a:lnTo>
                    <a:lnTo>
                      <a:pt x="54" y="2192"/>
                    </a:lnTo>
                    <a:lnTo>
                      <a:pt x="49" y="2200"/>
                    </a:lnTo>
                    <a:lnTo>
                      <a:pt x="49" y="2200"/>
                    </a:lnTo>
                    <a:lnTo>
                      <a:pt x="47" y="2203"/>
                    </a:lnTo>
                    <a:lnTo>
                      <a:pt x="46" y="2207"/>
                    </a:lnTo>
                    <a:lnTo>
                      <a:pt x="46" y="2208"/>
                    </a:lnTo>
                    <a:lnTo>
                      <a:pt x="47" y="2210"/>
                    </a:lnTo>
                    <a:lnTo>
                      <a:pt x="50" y="2214"/>
                    </a:lnTo>
                    <a:lnTo>
                      <a:pt x="57" y="2216"/>
                    </a:lnTo>
                    <a:lnTo>
                      <a:pt x="57" y="2216"/>
                    </a:lnTo>
                    <a:lnTo>
                      <a:pt x="65" y="2219"/>
                    </a:lnTo>
                    <a:lnTo>
                      <a:pt x="68" y="2222"/>
                    </a:lnTo>
                    <a:lnTo>
                      <a:pt x="69" y="2226"/>
                    </a:lnTo>
                    <a:lnTo>
                      <a:pt x="68" y="2227"/>
                    </a:lnTo>
                    <a:lnTo>
                      <a:pt x="68" y="2227"/>
                    </a:lnTo>
                    <a:lnTo>
                      <a:pt x="66" y="2237"/>
                    </a:lnTo>
                    <a:lnTo>
                      <a:pt x="66" y="2243"/>
                    </a:lnTo>
                    <a:lnTo>
                      <a:pt x="68" y="2248"/>
                    </a:lnTo>
                    <a:lnTo>
                      <a:pt x="73" y="2249"/>
                    </a:lnTo>
                    <a:lnTo>
                      <a:pt x="77" y="2249"/>
                    </a:lnTo>
                    <a:lnTo>
                      <a:pt x="82" y="2249"/>
                    </a:lnTo>
                    <a:lnTo>
                      <a:pt x="93" y="2248"/>
                    </a:lnTo>
                    <a:lnTo>
                      <a:pt x="93" y="2248"/>
                    </a:lnTo>
                    <a:lnTo>
                      <a:pt x="95" y="2243"/>
                    </a:lnTo>
                    <a:lnTo>
                      <a:pt x="96" y="2241"/>
                    </a:lnTo>
                    <a:lnTo>
                      <a:pt x="98" y="2241"/>
                    </a:lnTo>
                    <a:lnTo>
                      <a:pt x="98" y="2241"/>
                    </a:lnTo>
                    <a:lnTo>
                      <a:pt x="100" y="2243"/>
                    </a:lnTo>
                    <a:lnTo>
                      <a:pt x="100" y="2246"/>
                    </a:lnTo>
                    <a:lnTo>
                      <a:pt x="95" y="2249"/>
                    </a:lnTo>
                    <a:lnTo>
                      <a:pt x="95" y="2249"/>
                    </a:lnTo>
                    <a:lnTo>
                      <a:pt x="96" y="2256"/>
                    </a:lnTo>
                    <a:lnTo>
                      <a:pt x="98" y="2264"/>
                    </a:lnTo>
                    <a:lnTo>
                      <a:pt x="98" y="2276"/>
                    </a:lnTo>
                    <a:lnTo>
                      <a:pt x="98" y="2283"/>
                    </a:lnTo>
                    <a:lnTo>
                      <a:pt x="100" y="2291"/>
                    </a:lnTo>
                    <a:lnTo>
                      <a:pt x="103" y="2295"/>
                    </a:lnTo>
                    <a:lnTo>
                      <a:pt x="106" y="2302"/>
                    </a:lnTo>
                    <a:lnTo>
                      <a:pt x="106" y="2302"/>
                    </a:lnTo>
                    <a:lnTo>
                      <a:pt x="116" y="2315"/>
                    </a:lnTo>
                    <a:lnTo>
                      <a:pt x="122" y="2327"/>
                    </a:lnTo>
                    <a:lnTo>
                      <a:pt x="125" y="2342"/>
                    </a:lnTo>
                    <a:lnTo>
                      <a:pt x="127" y="2356"/>
                    </a:lnTo>
                    <a:lnTo>
                      <a:pt x="127" y="2356"/>
                    </a:lnTo>
                    <a:lnTo>
                      <a:pt x="125" y="2362"/>
                    </a:lnTo>
                    <a:lnTo>
                      <a:pt x="125" y="2367"/>
                    </a:lnTo>
                    <a:lnTo>
                      <a:pt x="127" y="2369"/>
                    </a:lnTo>
                    <a:lnTo>
                      <a:pt x="128" y="2370"/>
                    </a:lnTo>
                    <a:lnTo>
                      <a:pt x="135" y="2370"/>
                    </a:lnTo>
                    <a:lnTo>
                      <a:pt x="135" y="2370"/>
                    </a:lnTo>
                    <a:lnTo>
                      <a:pt x="141" y="2370"/>
                    </a:lnTo>
                    <a:lnTo>
                      <a:pt x="147" y="2372"/>
                    </a:lnTo>
                    <a:lnTo>
                      <a:pt x="152" y="2373"/>
                    </a:lnTo>
                    <a:lnTo>
                      <a:pt x="155" y="2376"/>
                    </a:lnTo>
                    <a:lnTo>
                      <a:pt x="160" y="2386"/>
                    </a:lnTo>
                    <a:lnTo>
                      <a:pt x="165" y="2396"/>
                    </a:lnTo>
                    <a:lnTo>
                      <a:pt x="165" y="2396"/>
                    </a:lnTo>
                    <a:lnTo>
                      <a:pt x="177" y="2423"/>
                    </a:lnTo>
                    <a:lnTo>
                      <a:pt x="185" y="2435"/>
                    </a:lnTo>
                    <a:lnTo>
                      <a:pt x="195" y="2448"/>
                    </a:lnTo>
                    <a:lnTo>
                      <a:pt x="195" y="2448"/>
                    </a:lnTo>
                    <a:lnTo>
                      <a:pt x="212" y="2472"/>
                    </a:lnTo>
                    <a:lnTo>
                      <a:pt x="233" y="2494"/>
                    </a:lnTo>
                    <a:lnTo>
                      <a:pt x="244" y="2505"/>
                    </a:lnTo>
                    <a:lnTo>
                      <a:pt x="255" y="2515"/>
                    </a:lnTo>
                    <a:lnTo>
                      <a:pt x="266" y="2524"/>
                    </a:lnTo>
                    <a:lnTo>
                      <a:pt x="279" y="2534"/>
                    </a:lnTo>
                    <a:lnTo>
                      <a:pt x="279" y="2534"/>
                    </a:lnTo>
                    <a:lnTo>
                      <a:pt x="285" y="2538"/>
                    </a:lnTo>
                    <a:lnTo>
                      <a:pt x="290" y="2546"/>
                    </a:lnTo>
                    <a:lnTo>
                      <a:pt x="292" y="2550"/>
                    </a:lnTo>
                    <a:lnTo>
                      <a:pt x="290" y="2553"/>
                    </a:lnTo>
                    <a:lnTo>
                      <a:pt x="289" y="2554"/>
                    </a:lnTo>
                    <a:lnTo>
                      <a:pt x="284" y="2558"/>
                    </a:lnTo>
                    <a:lnTo>
                      <a:pt x="284" y="2558"/>
                    </a:lnTo>
                    <a:lnTo>
                      <a:pt x="273" y="2561"/>
                    </a:lnTo>
                    <a:lnTo>
                      <a:pt x="265" y="2565"/>
                    </a:lnTo>
                    <a:lnTo>
                      <a:pt x="260" y="2570"/>
                    </a:lnTo>
                    <a:lnTo>
                      <a:pt x="258" y="2577"/>
                    </a:lnTo>
                    <a:lnTo>
                      <a:pt x="258" y="2583"/>
                    </a:lnTo>
                    <a:lnTo>
                      <a:pt x="260" y="2591"/>
                    </a:lnTo>
                    <a:lnTo>
                      <a:pt x="266" y="2608"/>
                    </a:lnTo>
                    <a:lnTo>
                      <a:pt x="266" y="2608"/>
                    </a:lnTo>
                    <a:lnTo>
                      <a:pt x="238" y="2604"/>
                    </a:lnTo>
                    <a:lnTo>
                      <a:pt x="238" y="2604"/>
                    </a:lnTo>
                    <a:lnTo>
                      <a:pt x="235" y="2608"/>
                    </a:lnTo>
                    <a:lnTo>
                      <a:pt x="235" y="2613"/>
                    </a:lnTo>
                    <a:lnTo>
                      <a:pt x="236" y="2624"/>
                    </a:lnTo>
                    <a:lnTo>
                      <a:pt x="239" y="2634"/>
                    </a:lnTo>
                    <a:lnTo>
                      <a:pt x="241" y="2643"/>
                    </a:lnTo>
                    <a:lnTo>
                      <a:pt x="241" y="2643"/>
                    </a:lnTo>
                    <a:lnTo>
                      <a:pt x="244" y="2645"/>
                    </a:lnTo>
                    <a:lnTo>
                      <a:pt x="247" y="2648"/>
                    </a:lnTo>
                    <a:lnTo>
                      <a:pt x="247" y="2656"/>
                    </a:lnTo>
                    <a:lnTo>
                      <a:pt x="247" y="2656"/>
                    </a:lnTo>
                    <a:lnTo>
                      <a:pt x="254" y="2662"/>
                    </a:lnTo>
                    <a:lnTo>
                      <a:pt x="260" y="2669"/>
                    </a:lnTo>
                    <a:lnTo>
                      <a:pt x="270" y="2681"/>
                    </a:lnTo>
                    <a:lnTo>
                      <a:pt x="279" y="2696"/>
                    </a:lnTo>
                    <a:lnTo>
                      <a:pt x="285" y="2702"/>
                    </a:lnTo>
                    <a:lnTo>
                      <a:pt x="290" y="2708"/>
                    </a:lnTo>
                    <a:lnTo>
                      <a:pt x="290" y="2708"/>
                    </a:lnTo>
                    <a:lnTo>
                      <a:pt x="300" y="2718"/>
                    </a:lnTo>
                    <a:lnTo>
                      <a:pt x="305" y="2726"/>
                    </a:lnTo>
                    <a:lnTo>
                      <a:pt x="308" y="2735"/>
                    </a:lnTo>
                    <a:lnTo>
                      <a:pt x="309" y="2743"/>
                    </a:lnTo>
                    <a:lnTo>
                      <a:pt x="309" y="2753"/>
                    </a:lnTo>
                    <a:lnTo>
                      <a:pt x="306" y="2762"/>
                    </a:lnTo>
                    <a:lnTo>
                      <a:pt x="303" y="2772"/>
                    </a:lnTo>
                    <a:lnTo>
                      <a:pt x="298" y="2783"/>
                    </a:lnTo>
                    <a:lnTo>
                      <a:pt x="298" y="2783"/>
                    </a:lnTo>
                    <a:lnTo>
                      <a:pt x="295" y="2786"/>
                    </a:lnTo>
                    <a:lnTo>
                      <a:pt x="292" y="2789"/>
                    </a:lnTo>
                    <a:lnTo>
                      <a:pt x="290" y="2791"/>
                    </a:lnTo>
                    <a:lnTo>
                      <a:pt x="289" y="2794"/>
                    </a:lnTo>
                    <a:lnTo>
                      <a:pt x="289" y="2797"/>
                    </a:lnTo>
                    <a:lnTo>
                      <a:pt x="290" y="2801"/>
                    </a:lnTo>
                    <a:lnTo>
                      <a:pt x="290" y="2801"/>
                    </a:lnTo>
                    <a:lnTo>
                      <a:pt x="319" y="2802"/>
                    </a:lnTo>
                    <a:lnTo>
                      <a:pt x="347" y="2802"/>
                    </a:lnTo>
                    <a:lnTo>
                      <a:pt x="405" y="2799"/>
                    </a:lnTo>
                    <a:lnTo>
                      <a:pt x="433" y="2797"/>
                    </a:lnTo>
                    <a:lnTo>
                      <a:pt x="462" y="2796"/>
                    </a:lnTo>
                    <a:lnTo>
                      <a:pt x="490" y="2797"/>
                    </a:lnTo>
                    <a:lnTo>
                      <a:pt x="519" y="2801"/>
                    </a:lnTo>
                    <a:lnTo>
                      <a:pt x="519" y="2801"/>
                    </a:lnTo>
                    <a:lnTo>
                      <a:pt x="527" y="2802"/>
                    </a:lnTo>
                    <a:lnTo>
                      <a:pt x="533" y="2801"/>
                    </a:lnTo>
                    <a:lnTo>
                      <a:pt x="538" y="2797"/>
                    </a:lnTo>
                    <a:lnTo>
                      <a:pt x="543" y="2793"/>
                    </a:lnTo>
                    <a:lnTo>
                      <a:pt x="544" y="2786"/>
                    </a:lnTo>
                    <a:lnTo>
                      <a:pt x="546" y="2780"/>
                    </a:lnTo>
                    <a:lnTo>
                      <a:pt x="544" y="2772"/>
                    </a:lnTo>
                    <a:lnTo>
                      <a:pt x="543" y="2764"/>
                    </a:lnTo>
                    <a:lnTo>
                      <a:pt x="543" y="2764"/>
                    </a:lnTo>
                    <a:lnTo>
                      <a:pt x="536" y="2750"/>
                    </a:lnTo>
                    <a:lnTo>
                      <a:pt x="529" y="2735"/>
                    </a:lnTo>
                    <a:lnTo>
                      <a:pt x="529" y="2735"/>
                    </a:lnTo>
                    <a:lnTo>
                      <a:pt x="525" y="2726"/>
                    </a:lnTo>
                    <a:lnTo>
                      <a:pt x="524" y="2716"/>
                    </a:lnTo>
                    <a:lnTo>
                      <a:pt x="524" y="2707"/>
                    </a:lnTo>
                    <a:lnTo>
                      <a:pt x="527" y="2699"/>
                    </a:lnTo>
                    <a:lnTo>
                      <a:pt x="532" y="2691"/>
                    </a:lnTo>
                    <a:lnTo>
                      <a:pt x="538" y="2685"/>
                    </a:lnTo>
                    <a:lnTo>
                      <a:pt x="546" y="2680"/>
                    </a:lnTo>
                    <a:lnTo>
                      <a:pt x="556" y="2675"/>
                    </a:lnTo>
                    <a:lnTo>
                      <a:pt x="556" y="2675"/>
                    </a:lnTo>
                    <a:lnTo>
                      <a:pt x="563" y="2672"/>
                    </a:lnTo>
                    <a:lnTo>
                      <a:pt x="573" y="2672"/>
                    </a:lnTo>
                    <a:lnTo>
                      <a:pt x="581" y="2672"/>
                    </a:lnTo>
                    <a:lnTo>
                      <a:pt x="590" y="2670"/>
                    </a:lnTo>
                    <a:lnTo>
                      <a:pt x="598" y="2669"/>
                    </a:lnTo>
                    <a:lnTo>
                      <a:pt x="602" y="2667"/>
                    </a:lnTo>
                    <a:lnTo>
                      <a:pt x="605" y="2664"/>
                    </a:lnTo>
                    <a:lnTo>
                      <a:pt x="608" y="2659"/>
                    </a:lnTo>
                    <a:lnTo>
                      <a:pt x="610" y="2654"/>
                    </a:lnTo>
                    <a:lnTo>
                      <a:pt x="610" y="2648"/>
                    </a:lnTo>
                    <a:lnTo>
                      <a:pt x="610" y="2642"/>
                    </a:lnTo>
                    <a:lnTo>
                      <a:pt x="610" y="2642"/>
                    </a:lnTo>
                    <a:lnTo>
                      <a:pt x="613" y="2639"/>
                    </a:lnTo>
                    <a:lnTo>
                      <a:pt x="619" y="2637"/>
                    </a:lnTo>
                    <a:lnTo>
                      <a:pt x="619" y="2637"/>
                    </a:lnTo>
                    <a:lnTo>
                      <a:pt x="637" y="2639"/>
                    </a:lnTo>
                    <a:lnTo>
                      <a:pt x="654" y="2637"/>
                    </a:lnTo>
                    <a:lnTo>
                      <a:pt x="691" y="2634"/>
                    </a:lnTo>
                    <a:lnTo>
                      <a:pt x="710" y="2631"/>
                    </a:lnTo>
                    <a:lnTo>
                      <a:pt x="727" y="2631"/>
                    </a:lnTo>
                    <a:lnTo>
                      <a:pt x="745" y="2631"/>
                    </a:lnTo>
                    <a:lnTo>
                      <a:pt x="762" y="2632"/>
                    </a:lnTo>
                    <a:lnTo>
                      <a:pt x="762" y="2632"/>
                    </a:lnTo>
                    <a:lnTo>
                      <a:pt x="772" y="2634"/>
                    </a:lnTo>
                    <a:lnTo>
                      <a:pt x="780" y="2634"/>
                    </a:lnTo>
                    <a:lnTo>
                      <a:pt x="787" y="2634"/>
                    </a:lnTo>
                    <a:lnTo>
                      <a:pt x="794" y="2632"/>
                    </a:lnTo>
                    <a:lnTo>
                      <a:pt x="800" y="2629"/>
                    </a:lnTo>
                    <a:lnTo>
                      <a:pt x="807" y="2626"/>
                    </a:lnTo>
                    <a:lnTo>
                      <a:pt x="819" y="2616"/>
                    </a:lnTo>
                    <a:lnTo>
                      <a:pt x="819" y="2616"/>
                    </a:lnTo>
                    <a:lnTo>
                      <a:pt x="830" y="2602"/>
                    </a:lnTo>
                    <a:lnTo>
                      <a:pt x="838" y="2588"/>
                    </a:lnTo>
                    <a:lnTo>
                      <a:pt x="853" y="2556"/>
                    </a:lnTo>
                    <a:lnTo>
                      <a:pt x="853" y="2556"/>
                    </a:lnTo>
                    <a:lnTo>
                      <a:pt x="857" y="2543"/>
                    </a:lnTo>
                    <a:lnTo>
                      <a:pt x="862" y="2532"/>
                    </a:lnTo>
                    <a:lnTo>
                      <a:pt x="865" y="2527"/>
                    </a:lnTo>
                    <a:lnTo>
                      <a:pt x="870" y="2523"/>
                    </a:lnTo>
                    <a:lnTo>
                      <a:pt x="876" y="2519"/>
                    </a:lnTo>
                    <a:lnTo>
                      <a:pt x="883" y="2516"/>
                    </a:lnTo>
                    <a:lnTo>
                      <a:pt x="883" y="2516"/>
                    </a:lnTo>
                    <a:lnTo>
                      <a:pt x="883" y="2511"/>
                    </a:lnTo>
                    <a:lnTo>
                      <a:pt x="883" y="2505"/>
                    </a:lnTo>
                    <a:lnTo>
                      <a:pt x="884" y="2500"/>
                    </a:lnTo>
                    <a:lnTo>
                      <a:pt x="889" y="2497"/>
                    </a:lnTo>
                    <a:lnTo>
                      <a:pt x="889" y="2497"/>
                    </a:lnTo>
                    <a:lnTo>
                      <a:pt x="889" y="2484"/>
                    </a:lnTo>
                    <a:lnTo>
                      <a:pt x="889" y="2484"/>
                    </a:lnTo>
                    <a:lnTo>
                      <a:pt x="889" y="2475"/>
                    </a:lnTo>
                    <a:lnTo>
                      <a:pt x="889" y="2464"/>
                    </a:lnTo>
                    <a:lnTo>
                      <a:pt x="892" y="2443"/>
                    </a:lnTo>
                    <a:lnTo>
                      <a:pt x="897" y="2423"/>
                    </a:lnTo>
                    <a:lnTo>
                      <a:pt x="903" y="2403"/>
                    </a:lnTo>
                    <a:lnTo>
                      <a:pt x="908" y="2383"/>
                    </a:lnTo>
                    <a:lnTo>
                      <a:pt x="911" y="2362"/>
                    </a:lnTo>
                    <a:lnTo>
                      <a:pt x="911" y="2351"/>
                    </a:lnTo>
                    <a:lnTo>
                      <a:pt x="910" y="2342"/>
                    </a:lnTo>
                    <a:lnTo>
                      <a:pt x="908" y="2330"/>
                    </a:lnTo>
                    <a:lnTo>
                      <a:pt x="903" y="2319"/>
                    </a:lnTo>
                    <a:lnTo>
                      <a:pt x="903" y="2319"/>
                    </a:lnTo>
                    <a:lnTo>
                      <a:pt x="905" y="2318"/>
                    </a:lnTo>
                    <a:lnTo>
                      <a:pt x="905" y="2318"/>
                    </a:lnTo>
                    <a:lnTo>
                      <a:pt x="913" y="2311"/>
                    </a:lnTo>
                    <a:lnTo>
                      <a:pt x="918" y="2307"/>
                    </a:lnTo>
                    <a:lnTo>
                      <a:pt x="919" y="2300"/>
                    </a:lnTo>
                    <a:lnTo>
                      <a:pt x="918" y="2294"/>
                    </a:lnTo>
                    <a:lnTo>
                      <a:pt x="911" y="2283"/>
                    </a:lnTo>
                    <a:lnTo>
                      <a:pt x="910" y="2276"/>
                    </a:lnTo>
                    <a:lnTo>
                      <a:pt x="907" y="2270"/>
                    </a:lnTo>
                    <a:lnTo>
                      <a:pt x="907" y="2270"/>
                    </a:lnTo>
                    <a:lnTo>
                      <a:pt x="894" y="2265"/>
                    </a:lnTo>
                    <a:lnTo>
                      <a:pt x="894" y="2265"/>
                    </a:lnTo>
                    <a:lnTo>
                      <a:pt x="895" y="2264"/>
                    </a:lnTo>
                    <a:lnTo>
                      <a:pt x="895" y="2264"/>
                    </a:lnTo>
                    <a:lnTo>
                      <a:pt x="900" y="2262"/>
                    </a:lnTo>
                    <a:lnTo>
                      <a:pt x="903" y="2264"/>
                    </a:lnTo>
                    <a:lnTo>
                      <a:pt x="907" y="2265"/>
                    </a:lnTo>
                    <a:lnTo>
                      <a:pt x="908" y="2268"/>
                    </a:lnTo>
                    <a:lnTo>
                      <a:pt x="908" y="2268"/>
                    </a:lnTo>
                    <a:lnTo>
                      <a:pt x="916" y="2268"/>
                    </a:lnTo>
                    <a:lnTo>
                      <a:pt x="922" y="2267"/>
                    </a:lnTo>
                    <a:lnTo>
                      <a:pt x="924" y="2265"/>
                    </a:lnTo>
                    <a:lnTo>
                      <a:pt x="926" y="2262"/>
                    </a:lnTo>
                    <a:lnTo>
                      <a:pt x="927" y="2259"/>
                    </a:lnTo>
                    <a:lnTo>
                      <a:pt x="926" y="2254"/>
                    </a:lnTo>
                    <a:lnTo>
                      <a:pt x="926" y="2254"/>
                    </a:lnTo>
                    <a:lnTo>
                      <a:pt x="924" y="2245"/>
                    </a:lnTo>
                    <a:lnTo>
                      <a:pt x="924" y="2238"/>
                    </a:lnTo>
                    <a:lnTo>
                      <a:pt x="927" y="2234"/>
                    </a:lnTo>
                    <a:lnTo>
                      <a:pt x="927" y="2234"/>
                    </a:lnTo>
                    <a:lnTo>
                      <a:pt x="932" y="2226"/>
                    </a:lnTo>
                    <a:lnTo>
                      <a:pt x="934" y="2216"/>
                    </a:lnTo>
                    <a:lnTo>
                      <a:pt x="935" y="2208"/>
                    </a:lnTo>
                    <a:lnTo>
                      <a:pt x="934" y="2200"/>
                    </a:lnTo>
                    <a:lnTo>
                      <a:pt x="930" y="2192"/>
                    </a:lnTo>
                    <a:lnTo>
                      <a:pt x="927" y="2186"/>
                    </a:lnTo>
                    <a:lnTo>
                      <a:pt x="916" y="2172"/>
                    </a:lnTo>
                    <a:lnTo>
                      <a:pt x="916" y="2172"/>
                    </a:lnTo>
                    <a:lnTo>
                      <a:pt x="907" y="2162"/>
                    </a:lnTo>
                    <a:lnTo>
                      <a:pt x="902" y="2157"/>
                    </a:lnTo>
                    <a:lnTo>
                      <a:pt x="900" y="2153"/>
                    </a:lnTo>
                    <a:lnTo>
                      <a:pt x="900" y="2149"/>
                    </a:lnTo>
                    <a:lnTo>
                      <a:pt x="900" y="2149"/>
                    </a:lnTo>
                    <a:lnTo>
                      <a:pt x="921" y="2149"/>
                    </a:lnTo>
                    <a:lnTo>
                      <a:pt x="930" y="2148"/>
                    </a:lnTo>
                    <a:lnTo>
                      <a:pt x="935" y="2146"/>
                    </a:lnTo>
                    <a:lnTo>
                      <a:pt x="938" y="2145"/>
                    </a:lnTo>
                    <a:lnTo>
                      <a:pt x="938" y="2145"/>
                    </a:lnTo>
                    <a:lnTo>
                      <a:pt x="942" y="2140"/>
                    </a:lnTo>
                    <a:lnTo>
                      <a:pt x="942" y="2135"/>
                    </a:lnTo>
                    <a:lnTo>
                      <a:pt x="940" y="2132"/>
                    </a:lnTo>
                    <a:lnTo>
                      <a:pt x="937" y="2127"/>
                    </a:lnTo>
                    <a:lnTo>
                      <a:pt x="929" y="2121"/>
                    </a:lnTo>
                    <a:lnTo>
                      <a:pt x="926" y="2116"/>
                    </a:lnTo>
                    <a:lnTo>
                      <a:pt x="926" y="2111"/>
                    </a:lnTo>
                    <a:lnTo>
                      <a:pt x="926" y="2111"/>
                    </a:lnTo>
                    <a:lnTo>
                      <a:pt x="934" y="2110"/>
                    </a:lnTo>
                    <a:lnTo>
                      <a:pt x="940" y="2110"/>
                    </a:lnTo>
                    <a:lnTo>
                      <a:pt x="956" y="2111"/>
                    </a:lnTo>
                    <a:lnTo>
                      <a:pt x="962" y="2111"/>
                    </a:lnTo>
                    <a:lnTo>
                      <a:pt x="969" y="2110"/>
                    </a:lnTo>
                    <a:lnTo>
                      <a:pt x="975" y="2108"/>
                    </a:lnTo>
                    <a:lnTo>
                      <a:pt x="980" y="2102"/>
                    </a:lnTo>
                    <a:lnTo>
                      <a:pt x="980" y="2102"/>
                    </a:lnTo>
                    <a:lnTo>
                      <a:pt x="984" y="2095"/>
                    </a:lnTo>
                    <a:lnTo>
                      <a:pt x="991" y="2092"/>
                    </a:lnTo>
                    <a:lnTo>
                      <a:pt x="997" y="2091"/>
                    </a:lnTo>
                    <a:lnTo>
                      <a:pt x="1003" y="2089"/>
                    </a:lnTo>
                    <a:lnTo>
                      <a:pt x="1016" y="2089"/>
                    </a:lnTo>
                    <a:lnTo>
                      <a:pt x="1023" y="2087"/>
                    </a:lnTo>
                    <a:lnTo>
                      <a:pt x="1027" y="2084"/>
                    </a:lnTo>
                    <a:lnTo>
                      <a:pt x="1027" y="2084"/>
                    </a:lnTo>
                    <a:lnTo>
                      <a:pt x="1034" y="2081"/>
                    </a:lnTo>
                    <a:lnTo>
                      <a:pt x="1035" y="2079"/>
                    </a:lnTo>
                    <a:lnTo>
                      <a:pt x="1038" y="2078"/>
                    </a:lnTo>
                    <a:lnTo>
                      <a:pt x="1038" y="2078"/>
                    </a:lnTo>
                    <a:lnTo>
                      <a:pt x="1048" y="2064"/>
                    </a:lnTo>
                    <a:lnTo>
                      <a:pt x="1054" y="2057"/>
                    </a:lnTo>
                    <a:lnTo>
                      <a:pt x="1061" y="2052"/>
                    </a:lnTo>
                    <a:lnTo>
                      <a:pt x="1067" y="2049"/>
                    </a:lnTo>
                    <a:lnTo>
                      <a:pt x="1073" y="2049"/>
                    </a:lnTo>
                    <a:lnTo>
                      <a:pt x="1083" y="2051"/>
                    </a:lnTo>
                    <a:lnTo>
                      <a:pt x="1092" y="2057"/>
                    </a:lnTo>
                    <a:lnTo>
                      <a:pt x="1092" y="2057"/>
                    </a:lnTo>
                    <a:lnTo>
                      <a:pt x="1096" y="2057"/>
                    </a:lnTo>
                    <a:lnTo>
                      <a:pt x="1099" y="2056"/>
                    </a:lnTo>
                    <a:lnTo>
                      <a:pt x="1102" y="2052"/>
                    </a:lnTo>
                    <a:lnTo>
                      <a:pt x="1105" y="2049"/>
                    </a:lnTo>
                    <a:lnTo>
                      <a:pt x="1105" y="2049"/>
                    </a:lnTo>
                    <a:lnTo>
                      <a:pt x="1108" y="2043"/>
                    </a:lnTo>
                    <a:lnTo>
                      <a:pt x="1115" y="2040"/>
                    </a:lnTo>
                    <a:lnTo>
                      <a:pt x="1129" y="2035"/>
                    </a:lnTo>
                    <a:lnTo>
                      <a:pt x="1135" y="2032"/>
                    </a:lnTo>
                    <a:lnTo>
                      <a:pt x="1142" y="2027"/>
                    </a:lnTo>
                    <a:lnTo>
                      <a:pt x="1145" y="2022"/>
                    </a:lnTo>
                    <a:lnTo>
                      <a:pt x="1148" y="2013"/>
                    </a:lnTo>
                    <a:lnTo>
                      <a:pt x="1148" y="2013"/>
                    </a:lnTo>
                    <a:lnTo>
                      <a:pt x="1148" y="2011"/>
                    </a:lnTo>
                    <a:lnTo>
                      <a:pt x="1151" y="2010"/>
                    </a:lnTo>
                    <a:lnTo>
                      <a:pt x="1158" y="2008"/>
                    </a:lnTo>
                    <a:lnTo>
                      <a:pt x="1166" y="2008"/>
                    </a:lnTo>
                    <a:lnTo>
                      <a:pt x="1169" y="2010"/>
                    </a:lnTo>
                    <a:lnTo>
                      <a:pt x="1173" y="2013"/>
                    </a:lnTo>
                    <a:lnTo>
                      <a:pt x="1173" y="2013"/>
                    </a:lnTo>
                    <a:lnTo>
                      <a:pt x="1173" y="2014"/>
                    </a:lnTo>
                    <a:lnTo>
                      <a:pt x="1173" y="2016"/>
                    </a:lnTo>
                    <a:lnTo>
                      <a:pt x="1173" y="2022"/>
                    </a:lnTo>
                    <a:lnTo>
                      <a:pt x="1173" y="2024"/>
                    </a:lnTo>
                    <a:lnTo>
                      <a:pt x="1175" y="2025"/>
                    </a:lnTo>
                    <a:lnTo>
                      <a:pt x="1177" y="2027"/>
                    </a:lnTo>
                    <a:lnTo>
                      <a:pt x="1181" y="2025"/>
                    </a:lnTo>
                    <a:lnTo>
                      <a:pt x="1181" y="2025"/>
                    </a:lnTo>
                    <a:lnTo>
                      <a:pt x="1185" y="2024"/>
                    </a:lnTo>
                    <a:lnTo>
                      <a:pt x="1186" y="2022"/>
                    </a:lnTo>
                    <a:lnTo>
                      <a:pt x="1188" y="2018"/>
                    </a:lnTo>
                    <a:lnTo>
                      <a:pt x="1188" y="2011"/>
                    </a:lnTo>
                    <a:lnTo>
                      <a:pt x="1189" y="2006"/>
                    </a:lnTo>
                    <a:lnTo>
                      <a:pt x="1189" y="2006"/>
                    </a:lnTo>
                    <a:lnTo>
                      <a:pt x="1193" y="2002"/>
                    </a:lnTo>
                    <a:lnTo>
                      <a:pt x="1193" y="1997"/>
                    </a:lnTo>
                    <a:lnTo>
                      <a:pt x="1191" y="1994"/>
                    </a:lnTo>
                    <a:lnTo>
                      <a:pt x="1189" y="1991"/>
                    </a:lnTo>
                    <a:lnTo>
                      <a:pt x="1183" y="1986"/>
                    </a:lnTo>
                    <a:lnTo>
                      <a:pt x="1180" y="1984"/>
                    </a:lnTo>
                    <a:lnTo>
                      <a:pt x="1180" y="1981"/>
                    </a:lnTo>
                    <a:lnTo>
                      <a:pt x="1180" y="1981"/>
                    </a:lnTo>
                    <a:lnTo>
                      <a:pt x="1183" y="1978"/>
                    </a:lnTo>
                    <a:lnTo>
                      <a:pt x="1189" y="1976"/>
                    </a:lnTo>
                    <a:lnTo>
                      <a:pt x="1202" y="1976"/>
                    </a:lnTo>
                    <a:lnTo>
                      <a:pt x="1207" y="1976"/>
                    </a:lnTo>
                    <a:lnTo>
                      <a:pt x="1210" y="1973"/>
                    </a:lnTo>
                    <a:lnTo>
                      <a:pt x="1212" y="1968"/>
                    </a:lnTo>
                    <a:lnTo>
                      <a:pt x="1210" y="1959"/>
                    </a:lnTo>
                    <a:lnTo>
                      <a:pt x="1210" y="1959"/>
                    </a:lnTo>
                    <a:lnTo>
                      <a:pt x="1208" y="1948"/>
                    </a:lnTo>
                    <a:lnTo>
                      <a:pt x="1208" y="1940"/>
                    </a:lnTo>
                    <a:lnTo>
                      <a:pt x="1210" y="1932"/>
                    </a:lnTo>
                    <a:lnTo>
                      <a:pt x="1213" y="1924"/>
                    </a:lnTo>
                    <a:lnTo>
                      <a:pt x="1223" y="1910"/>
                    </a:lnTo>
                    <a:lnTo>
                      <a:pt x="1232" y="1897"/>
                    </a:lnTo>
                    <a:lnTo>
                      <a:pt x="1232" y="1897"/>
                    </a:lnTo>
                    <a:lnTo>
                      <a:pt x="1237" y="1892"/>
                    </a:lnTo>
                    <a:lnTo>
                      <a:pt x="1242" y="1889"/>
                    </a:lnTo>
                    <a:lnTo>
                      <a:pt x="1254" y="1884"/>
                    </a:lnTo>
                    <a:lnTo>
                      <a:pt x="1269" y="1881"/>
                    </a:lnTo>
                    <a:lnTo>
                      <a:pt x="1281" y="1878"/>
                    </a:lnTo>
                    <a:lnTo>
                      <a:pt x="1281" y="1878"/>
                    </a:lnTo>
                    <a:lnTo>
                      <a:pt x="1275" y="1854"/>
                    </a:lnTo>
                    <a:lnTo>
                      <a:pt x="1266" y="1833"/>
                    </a:lnTo>
                    <a:lnTo>
                      <a:pt x="1259" y="1822"/>
                    </a:lnTo>
                    <a:lnTo>
                      <a:pt x="1253" y="1814"/>
                    </a:lnTo>
                    <a:lnTo>
                      <a:pt x="1243" y="1805"/>
                    </a:lnTo>
                    <a:lnTo>
                      <a:pt x="1234" y="1798"/>
                    </a:lnTo>
                    <a:lnTo>
                      <a:pt x="1234" y="1798"/>
                    </a:lnTo>
                    <a:lnTo>
                      <a:pt x="1215" y="1789"/>
                    </a:lnTo>
                    <a:lnTo>
                      <a:pt x="1207" y="1784"/>
                    </a:lnTo>
                    <a:lnTo>
                      <a:pt x="1197" y="1778"/>
                    </a:lnTo>
                    <a:lnTo>
                      <a:pt x="1191" y="1771"/>
                    </a:lnTo>
                    <a:lnTo>
                      <a:pt x="1188" y="1763"/>
                    </a:lnTo>
                    <a:lnTo>
                      <a:pt x="1188" y="1757"/>
                    </a:lnTo>
                    <a:lnTo>
                      <a:pt x="1188" y="1752"/>
                    </a:lnTo>
                    <a:lnTo>
                      <a:pt x="1191" y="1736"/>
                    </a:lnTo>
                    <a:lnTo>
                      <a:pt x="1191" y="1736"/>
                    </a:lnTo>
                    <a:lnTo>
                      <a:pt x="1191" y="1733"/>
                    </a:lnTo>
                    <a:lnTo>
                      <a:pt x="1189" y="1730"/>
                    </a:lnTo>
                    <a:lnTo>
                      <a:pt x="1181" y="1724"/>
                    </a:lnTo>
                    <a:lnTo>
                      <a:pt x="1172" y="1717"/>
                    </a:lnTo>
                    <a:lnTo>
                      <a:pt x="1161" y="1713"/>
                    </a:lnTo>
                    <a:lnTo>
                      <a:pt x="1161" y="1713"/>
                    </a:lnTo>
                    <a:lnTo>
                      <a:pt x="1156" y="1713"/>
                    </a:lnTo>
                    <a:lnTo>
                      <a:pt x="1154" y="1714"/>
                    </a:lnTo>
                    <a:lnTo>
                      <a:pt x="1154" y="1714"/>
                    </a:lnTo>
                    <a:lnTo>
                      <a:pt x="1153" y="1727"/>
                    </a:lnTo>
                    <a:lnTo>
                      <a:pt x="1151" y="1732"/>
                    </a:lnTo>
                    <a:lnTo>
                      <a:pt x="1150" y="1733"/>
                    </a:lnTo>
                    <a:lnTo>
                      <a:pt x="1146" y="1736"/>
                    </a:lnTo>
                    <a:lnTo>
                      <a:pt x="1145" y="1736"/>
                    </a:lnTo>
                    <a:lnTo>
                      <a:pt x="1139" y="1736"/>
                    </a:lnTo>
                    <a:lnTo>
                      <a:pt x="1132" y="1733"/>
                    </a:lnTo>
                    <a:lnTo>
                      <a:pt x="1127" y="1730"/>
                    </a:lnTo>
                    <a:lnTo>
                      <a:pt x="1121" y="1725"/>
                    </a:lnTo>
                    <a:lnTo>
                      <a:pt x="1121" y="1725"/>
                    </a:lnTo>
                    <a:lnTo>
                      <a:pt x="1107" y="1706"/>
                    </a:lnTo>
                    <a:lnTo>
                      <a:pt x="1099" y="1700"/>
                    </a:lnTo>
                    <a:lnTo>
                      <a:pt x="1091" y="1694"/>
                    </a:lnTo>
                    <a:lnTo>
                      <a:pt x="1083" y="1689"/>
                    </a:lnTo>
                    <a:lnTo>
                      <a:pt x="1072" y="1689"/>
                    </a:lnTo>
                    <a:lnTo>
                      <a:pt x="1061" y="1690"/>
                    </a:lnTo>
                    <a:lnTo>
                      <a:pt x="1048" y="1697"/>
                    </a:lnTo>
                    <a:lnTo>
                      <a:pt x="1048" y="1697"/>
                    </a:lnTo>
                    <a:lnTo>
                      <a:pt x="1042" y="1689"/>
                    </a:lnTo>
                    <a:lnTo>
                      <a:pt x="1034" y="1682"/>
                    </a:lnTo>
                    <a:lnTo>
                      <a:pt x="1015" y="1673"/>
                    </a:lnTo>
                    <a:lnTo>
                      <a:pt x="1005" y="1667"/>
                    </a:lnTo>
                    <a:lnTo>
                      <a:pt x="997" y="1660"/>
                    </a:lnTo>
                    <a:lnTo>
                      <a:pt x="988" y="1652"/>
                    </a:lnTo>
                    <a:lnTo>
                      <a:pt x="981" y="1641"/>
                    </a:lnTo>
                    <a:lnTo>
                      <a:pt x="981" y="1641"/>
                    </a:lnTo>
                    <a:lnTo>
                      <a:pt x="973" y="1622"/>
                    </a:lnTo>
                    <a:lnTo>
                      <a:pt x="967" y="1603"/>
                    </a:lnTo>
                    <a:lnTo>
                      <a:pt x="964" y="1584"/>
                    </a:lnTo>
                    <a:lnTo>
                      <a:pt x="961" y="1565"/>
                    </a:lnTo>
                    <a:lnTo>
                      <a:pt x="959" y="1546"/>
                    </a:lnTo>
                    <a:lnTo>
                      <a:pt x="959" y="1527"/>
                    </a:lnTo>
                    <a:lnTo>
                      <a:pt x="961" y="1489"/>
                    </a:lnTo>
                    <a:lnTo>
                      <a:pt x="961" y="1489"/>
                    </a:lnTo>
                    <a:lnTo>
                      <a:pt x="962" y="1484"/>
                    </a:lnTo>
                    <a:lnTo>
                      <a:pt x="964" y="1479"/>
                    </a:lnTo>
                    <a:lnTo>
                      <a:pt x="965" y="1474"/>
                    </a:lnTo>
                    <a:lnTo>
                      <a:pt x="969" y="1471"/>
                    </a:lnTo>
                    <a:lnTo>
                      <a:pt x="973" y="1470"/>
                    </a:lnTo>
                    <a:lnTo>
                      <a:pt x="976" y="1470"/>
                    </a:lnTo>
                    <a:lnTo>
                      <a:pt x="981" y="1470"/>
                    </a:lnTo>
                    <a:lnTo>
                      <a:pt x="984" y="1471"/>
                    </a:lnTo>
                    <a:lnTo>
                      <a:pt x="984" y="1471"/>
                    </a:lnTo>
                    <a:lnTo>
                      <a:pt x="994" y="1479"/>
                    </a:lnTo>
                    <a:lnTo>
                      <a:pt x="1000" y="1481"/>
                    </a:lnTo>
                    <a:lnTo>
                      <a:pt x="1003" y="1479"/>
                    </a:lnTo>
                    <a:lnTo>
                      <a:pt x="1007" y="1478"/>
                    </a:lnTo>
                    <a:lnTo>
                      <a:pt x="1007" y="1478"/>
                    </a:lnTo>
                    <a:lnTo>
                      <a:pt x="1008" y="1474"/>
                    </a:lnTo>
                    <a:lnTo>
                      <a:pt x="1010" y="1471"/>
                    </a:lnTo>
                    <a:lnTo>
                      <a:pt x="1010" y="1468"/>
                    </a:lnTo>
                    <a:lnTo>
                      <a:pt x="1010" y="1465"/>
                    </a:lnTo>
                    <a:lnTo>
                      <a:pt x="1005" y="1458"/>
                    </a:lnTo>
                    <a:lnTo>
                      <a:pt x="1002" y="1452"/>
                    </a:lnTo>
                    <a:lnTo>
                      <a:pt x="1002" y="1452"/>
                    </a:lnTo>
                    <a:lnTo>
                      <a:pt x="994" y="1438"/>
                    </a:lnTo>
                    <a:lnTo>
                      <a:pt x="989" y="1425"/>
                    </a:lnTo>
                    <a:lnTo>
                      <a:pt x="986" y="1414"/>
                    </a:lnTo>
                    <a:lnTo>
                      <a:pt x="986" y="1404"/>
                    </a:lnTo>
                    <a:lnTo>
                      <a:pt x="988" y="1395"/>
                    </a:lnTo>
                    <a:lnTo>
                      <a:pt x="994" y="1384"/>
                    </a:lnTo>
                    <a:lnTo>
                      <a:pt x="1002" y="1373"/>
                    </a:lnTo>
                    <a:lnTo>
                      <a:pt x="1013" y="1362"/>
                    </a:lnTo>
                    <a:lnTo>
                      <a:pt x="1013" y="1362"/>
                    </a:lnTo>
                    <a:lnTo>
                      <a:pt x="1019" y="1350"/>
                    </a:lnTo>
                    <a:lnTo>
                      <a:pt x="1019" y="1350"/>
                    </a:lnTo>
                    <a:lnTo>
                      <a:pt x="1005" y="1344"/>
                    </a:lnTo>
                    <a:lnTo>
                      <a:pt x="991" y="1336"/>
                    </a:lnTo>
                    <a:lnTo>
                      <a:pt x="991" y="1336"/>
                    </a:lnTo>
                    <a:lnTo>
                      <a:pt x="986" y="1331"/>
                    </a:lnTo>
                    <a:lnTo>
                      <a:pt x="984" y="1325"/>
                    </a:lnTo>
                    <a:lnTo>
                      <a:pt x="984" y="1317"/>
                    </a:lnTo>
                    <a:lnTo>
                      <a:pt x="986" y="1311"/>
                    </a:lnTo>
                    <a:lnTo>
                      <a:pt x="986" y="1311"/>
                    </a:lnTo>
                    <a:lnTo>
                      <a:pt x="988" y="1306"/>
                    </a:lnTo>
                    <a:lnTo>
                      <a:pt x="991" y="1306"/>
                    </a:lnTo>
                    <a:lnTo>
                      <a:pt x="999" y="1306"/>
                    </a:lnTo>
                    <a:lnTo>
                      <a:pt x="999" y="1306"/>
                    </a:lnTo>
                    <a:lnTo>
                      <a:pt x="1013" y="1306"/>
                    </a:lnTo>
                    <a:lnTo>
                      <a:pt x="1026" y="1306"/>
                    </a:lnTo>
                    <a:lnTo>
                      <a:pt x="1035" y="1303"/>
                    </a:lnTo>
                    <a:lnTo>
                      <a:pt x="1045" y="1298"/>
                    </a:lnTo>
                    <a:lnTo>
                      <a:pt x="1053" y="1290"/>
                    </a:lnTo>
                    <a:lnTo>
                      <a:pt x="1057" y="1281"/>
                    </a:lnTo>
                    <a:lnTo>
                      <a:pt x="1064" y="1269"/>
                    </a:lnTo>
                    <a:lnTo>
                      <a:pt x="1067" y="1255"/>
                    </a:lnTo>
                    <a:lnTo>
                      <a:pt x="1067" y="1255"/>
                    </a:lnTo>
                    <a:lnTo>
                      <a:pt x="1069" y="1249"/>
                    </a:lnTo>
                    <a:lnTo>
                      <a:pt x="1070" y="1244"/>
                    </a:lnTo>
                    <a:lnTo>
                      <a:pt x="1075" y="1241"/>
                    </a:lnTo>
                    <a:lnTo>
                      <a:pt x="1081" y="1239"/>
                    </a:lnTo>
                    <a:lnTo>
                      <a:pt x="1081" y="1239"/>
                    </a:lnTo>
                    <a:lnTo>
                      <a:pt x="1092" y="1235"/>
                    </a:lnTo>
                    <a:lnTo>
                      <a:pt x="1104" y="1230"/>
                    </a:lnTo>
                    <a:lnTo>
                      <a:pt x="1116" y="1227"/>
                    </a:lnTo>
                    <a:lnTo>
                      <a:pt x="1123" y="1225"/>
                    </a:lnTo>
                    <a:lnTo>
                      <a:pt x="1129" y="1225"/>
                    </a:lnTo>
                    <a:lnTo>
                      <a:pt x="1129" y="1225"/>
                    </a:lnTo>
                    <a:lnTo>
                      <a:pt x="1132" y="1225"/>
                    </a:lnTo>
                    <a:lnTo>
                      <a:pt x="1137" y="1223"/>
                    </a:lnTo>
                    <a:lnTo>
                      <a:pt x="1142" y="1220"/>
                    </a:lnTo>
                    <a:lnTo>
                      <a:pt x="1146" y="1212"/>
                    </a:lnTo>
                    <a:lnTo>
                      <a:pt x="1150" y="1204"/>
                    </a:lnTo>
                    <a:lnTo>
                      <a:pt x="1150" y="1204"/>
                    </a:lnTo>
                    <a:lnTo>
                      <a:pt x="1150" y="1200"/>
                    </a:lnTo>
                    <a:lnTo>
                      <a:pt x="1150" y="1195"/>
                    </a:lnTo>
                    <a:lnTo>
                      <a:pt x="1146" y="1192"/>
                    </a:lnTo>
                    <a:lnTo>
                      <a:pt x="1143" y="1190"/>
                    </a:lnTo>
                    <a:lnTo>
                      <a:pt x="1134" y="1187"/>
                    </a:lnTo>
                    <a:lnTo>
                      <a:pt x="1123" y="1184"/>
                    </a:lnTo>
                    <a:lnTo>
                      <a:pt x="1123" y="1184"/>
                    </a:lnTo>
                    <a:lnTo>
                      <a:pt x="1189" y="1163"/>
                    </a:lnTo>
                    <a:lnTo>
                      <a:pt x="1189" y="1163"/>
                    </a:lnTo>
                    <a:lnTo>
                      <a:pt x="1212" y="1157"/>
                    </a:lnTo>
                    <a:lnTo>
                      <a:pt x="1223" y="1152"/>
                    </a:lnTo>
                    <a:lnTo>
                      <a:pt x="1232" y="1146"/>
                    </a:lnTo>
                    <a:lnTo>
                      <a:pt x="1232" y="1146"/>
                    </a:lnTo>
                    <a:lnTo>
                      <a:pt x="1250" y="1130"/>
                    </a:lnTo>
                    <a:lnTo>
                      <a:pt x="1259" y="1120"/>
                    </a:lnTo>
                    <a:lnTo>
                      <a:pt x="1269" y="1114"/>
                    </a:lnTo>
                    <a:lnTo>
                      <a:pt x="1278" y="1107"/>
                    </a:lnTo>
                    <a:lnTo>
                      <a:pt x="1289" y="1104"/>
                    </a:lnTo>
                    <a:lnTo>
                      <a:pt x="1302" y="1103"/>
                    </a:lnTo>
                    <a:lnTo>
                      <a:pt x="1316" y="1104"/>
                    </a:lnTo>
                    <a:lnTo>
                      <a:pt x="1316" y="1104"/>
                    </a:lnTo>
                    <a:lnTo>
                      <a:pt x="1320" y="1103"/>
                    </a:lnTo>
                    <a:lnTo>
                      <a:pt x="1324" y="1101"/>
                    </a:lnTo>
                    <a:lnTo>
                      <a:pt x="1331" y="1093"/>
                    </a:lnTo>
                    <a:lnTo>
                      <a:pt x="1331" y="1093"/>
                    </a:lnTo>
                    <a:lnTo>
                      <a:pt x="1340" y="1085"/>
                    </a:lnTo>
                    <a:lnTo>
                      <a:pt x="1348" y="1079"/>
                    </a:lnTo>
                    <a:lnTo>
                      <a:pt x="1359" y="1076"/>
                    </a:lnTo>
                    <a:lnTo>
                      <a:pt x="1370" y="1074"/>
                    </a:lnTo>
                    <a:lnTo>
                      <a:pt x="1370" y="1074"/>
                    </a:lnTo>
                    <a:lnTo>
                      <a:pt x="1378" y="1073"/>
                    </a:lnTo>
                    <a:lnTo>
                      <a:pt x="1386" y="1069"/>
                    </a:lnTo>
                    <a:lnTo>
                      <a:pt x="1401" y="1060"/>
                    </a:lnTo>
                    <a:lnTo>
                      <a:pt x="1409" y="1055"/>
                    </a:lnTo>
                    <a:lnTo>
                      <a:pt x="1416" y="1053"/>
                    </a:lnTo>
                    <a:lnTo>
                      <a:pt x="1424" y="1053"/>
                    </a:lnTo>
                    <a:lnTo>
                      <a:pt x="1434" y="1057"/>
                    </a:lnTo>
                    <a:lnTo>
                      <a:pt x="1434" y="1057"/>
                    </a:lnTo>
                    <a:lnTo>
                      <a:pt x="1442" y="1046"/>
                    </a:lnTo>
                    <a:lnTo>
                      <a:pt x="1451" y="1036"/>
                    </a:lnTo>
                    <a:lnTo>
                      <a:pt x="1472" y="1020"/>
                    </a:lnTo>
                    <a:lnTo>
                      <a:pt x="1483" y="1011"/>
                    </a:lnTo>
                    <a:lnTo>
                      <a:pt x="1493" y="1003"/>
                    </a:lnTo>
                    <a:lnTo>
                      <a:pt x="1501" y="992"/>
                    </a:lnTo>
                    <a:lnTo>
                      <a:pt x="1509" y="980"/>
                    </a:lnTo>
                    <a:lnTo>
                      <a:pt x="1509" y="980"/>
                    </a:lnTo>
                    <a:lnTo>
                      <a:pt x="1515" y="968"/>
                    </a:lnTo>
                    <a:lnTo>
                      <a:pt x="1525" y="958"/>
                    </a:lnTo>
                    <a:lnTo>
                      <a:pt x="1534" y="949"/>
                    </a:lnTo>
                    <a:lnTo>
                      <a:pt x="1547" y="939"/>
                    </a:lnTo>
                    <a:lnTo>
                      <a:pt x="1547" y="939"/>
                    </a:lnTo>
                    <a:lnTo>
                      <a:pt x="1555" y="933"/>
                    </a:lnTo>
                    <a:lnTo>
                      <a:pt x="1563" y="930"/>
                    </a:lnTo>
                    <a:lnTo>
                      <a:pt x="1580" y="920"/>
                    </a:lnTo>
                    <a:lnTo>
                      <a:pt x="1598" y="911"/>
                    </a:lnTo>
                    <a:lnTo>
                      <a:pt x="1606" y="904"/>
                    </a:lnTo>
                    <a:lnTo>
                      <a:pt x="1613" y="898"/>
                    </a:lnTo>
                    <a:lnTo>
                      <a:pt x="1613" y="898"/>
                    </a:lnTo>
                    <a:lnTo>
                      <a:pt x="1586" y="880"/>
                    </a:lnTo>
                    <a:lnTo>
                      <a:pt x="1574" y="872"/>
                    </a:lnTo>
                    <a:lnTo>
                      <a:pt x="1559" y="866"/>
                    </a:lnTo>
                    <a:lnTo>
                      <a:pt x="1559" y="866"/>
                    </a:lnTo>
                    <a:lnTo>
                      <a:pt x="1555" y="861"/>
                    </a:lnTo>
                    <a:lnTo>
                      <a:pt x="1552" y="855"/>
                    </a:lnTo>
                    <a:lnTo>
                      <a:pt x="1550" y="849"/>
                    </a:lnTo>
                    <a:lnTo>
                      <a:pt x="1548" y="842"/>
                    </a:lnTo>
                    <a:lnTo>
                      <a:pt x="1547" y="836"/>
                    </a:lnTo>
                    <a:lnTo>
                      <a:pt x="1545" y="831"/>
                    </a:lnTo>
                    <a:lnTo>
                      <a:pt x="1539" y="826"/>
                    </a:lnTo>
                    <a:lnTo>
                      <a:pt x="1531" y="825"/>
                    </a:lnTo>
                    <a:lnTo>
                      <a:pt x="1531" y="825"/>
                    </a:lnTo>
                    <a:lnTo>
                      <a:pt x="1579" y="787"/>
                    </a:lnTo>
                    <a:lnTo>
                      <a:pt x="1591" y="774"/>
                    </a:lnTo>
                    <a:lnTo>
                      <a:pt x="1599" y="763"/>
                    </a:lnTo>
                    <a:lnTo>
                      <a:pt x="1601" y="756"/>
                    </a:lnTo>
                    <a:lnTo>
                      <a:pt x="1602" y="752"/>
                    </a:lnTo>
                    <a:lnTo>
                      <a:pt x="1602" y="747"/>
                    </a:lnTo>
                    <a:lnTo>
                      <a:pt x="1601" y="742"/>
                    </a:lnTo>
                    <a:lnTo>
                      <a:pt x="1596" y="729"/>
                    </a:lnTo>
                    <a:lnTo>
                      <a:pt x="1586" y="714"/>
                    </a:lnTo>
                    <a:lnTo>
                      <a:pt x="1586" y="714"/>
                    </a:lnTo>
                    <a:lnTo>
                      <a:pt x="1602" y="710"/>
                    </a:lnTo>
                    <a:lnTo>
                      <a:pt x="1610" y="709"/>
                    </a:lnTo>
                    <a:lnTo>
                      <a:pt x="1618" y="707"/>
                    </a:lnTo>
                    <a:lnTo>
                      <a:pt x="1618" y="707"/>
                    </a:lnTo>
                    <a:lnTo>
                      <a:pt x="1628" y="706"/>
                    </a:lnTo>
                    <a:lnTo>
                      <a:pt x="1637" y="702"/>
                    </a:lnTo>
                    <a:lnTo>
                      <a:pt x="1656" y="691"/>
                    </a:lnTo>
                    <a:lnTo>
                      <a:pt x="1666" y="687"/>
                    </a:lnTo>
                    <a:lnTo>
                      <a:pt x="1675" y="683"/>
                    </a:lnTo>
                    <a:lnTo>
                      <a:pt x="1687" y="682"/>
                    </a:lnTo>
                    <a:lnTo>
                      <a:pt x="1698" y="685"/>
                    </a:lnTo>
                    <a:lnTo>
                      <a:pt x="1698" y="685"/>
                    </a:lnTo>
                    <a:lnTo>
                      <a:pt x="1701" y="685"/>
                    </a:lnTo>
                    <a:lnTo>
                      <a:pt x="1702" y="683"/>
                    </a:lnTo>
                    <a:lnTo>
                      <a:pt x="1707" y="679"/>
                    </a:lnTo>
                    <a:lnTo>
                      <a:pt x="1709" y="672"/>
                    </a:lnTo>
                    <a:lnTo>
                      <a:pt x="1709" y="669"/>
                    </a:lnTo>
                    <a:lnTo>
                      <a:pt x="1707" y="666"/>
                    </a:lnTo>
                    <a:lnTo>
                      <a:pt x="1707" y="666"/>
                    </a:lnTo>
                    <a:lnTo>
                      <a:pt x="1698" y="644"/>
                    </a:lnTo>
                    <a:lnTo>
                      <a:pt x="1694" y="636"/>
                    </a:lnTo>
                    <a:lnTo>
                      <a:pt x="1694" y="629"/>
                    </a:lnTo>
                    <a:lnTo>
                      <a:pt x="1694" y="626"/>
                    </a:lnTo>
                    <a:lnTo>
                      <a:pt x="1698" y="625"/>
                    </a:lnTo>
                    <a:lnTo>
                      <a:pt x="1699" y="625"/>
                    </a:lnTo>
                    <a:lnTo>
                      <a:pt x="1704" y="625"/>
                    </a:lnTo>
                    <a:lnTo>
                      <a:pt x="1715" y="628"/>
                    </a:lnTo>
                    <a:lnTo>
                      <a:pt x="1733" y="636"/>
                    </a:lnTo>
                    <a:lnTo>
                      <a:pt x="1733" y="636"/>
                    </a:lnTo>
                    <a:lnTo>
                      <a:pt x="1737" y="637"/>
                    </a:lnTo>
                    <a:lnTo>
                      <a:pt x="1742" y="637"/>
                    </a:lnTo>
                    <a:lnTo>
                      <a:pt x="1748" y="634"/>
                    </a:lnTo>
                    <a:lnTo>
                      <a:pt x="1753" y="631"/>
                    </a:lnTo>
                    <a:lnTo>
                      <a:pt x="1753" y="631"/>
                    </a:lnTo>
                    <a:lnTo>
                      <a:pt x="1756" y="626"/>
                    </a:lnTo>
                    <a:lnTo>
                      <a:pt x="1760" y="626"/>
                    </a:lnTo>
                    <a:lnTo>
                      <a:pt x="1764" y="626"/>
                    </a:lnTo>
                    <a:lnTo>
                      <a:pt x="1769" y="628"/>
                    </a:lnTo>
                    <a:lnTo>
                      <a:pt x="1769" y="628"/>
                    </a:lnTo>
                    <a:lnTo>
                      <a:pt x="1787" y="634"/>
                    </a:lnTo>
                    <a:lnTo>
                      <a:pt x="1806" y="639"/>
                    </a:lnTo>
                    <a:lnTo>
                      <a:pt x="1825" y="641"/>
                    </a:lnTo>
                    <a:lnTo>
                      <a:pt x="1844" y="642"/>
                    </a:lnTo>
                    <a:lnTo>
                      <a:pt x="1861" y="642"/>
                    </a:lnTo>
                    <a:lnTo>
                      <a:pt x="1880" y="641"/>
                    </a:lnTo>
                    <a:lnTo>
                      <a:pt x="1918" y="636"/>
                    </a:lnTo>
                    <a:lnTo>
                      <a:pt x="1918" y="636"/>
                    </a:lnTo>
                    <a:lnTo>
                      <a:pt x="1939" y="636"/>
                    </a:lnTo>
                    <a:lnTo>
                      <a:pt x="1942" y="634"/>
                    </a:lnTo>
                    <a:lnTo>
                      <a:pt x="1947" y="633"/>
                    </a:lnTo>
                    <a:lnTo>
                      <a:pt x="1950" y="629"/>
                    </a:lnTo>
                    <a:lnTo>
                      <a:pt x="1950" y="625"/>
                    </a:lnTo>
                    <a:lnTo>
                      <a:pt x="1950" y="625"/>
                    </a:lnTo>
                    <a:lnTo>
                      <a:pt x="1950" y="621"/>
                    </a:lnTo>
                    <a:lnTo>
                      <a:pt x="1950" y="617"/>
                    </a:lnTo>
                    <a:lnTo>
                      <a:pt x="1945" y="607"/>
                    </a:lnTo>
                    <a:lnTo>
                      <a:pt x="1938" y="599"/>
                    </a:lnTo>
                    <a:lnTo>
                      <a:pt x="1928" y="593"/>
                    </a:lnTo>
                    <a:lnTo>
                      <a:pt x="1928" y="593"/>
                    </a:lnTo>
                    <a:lnTo>
                      <a:pt x="1920" y="588"/>
                    </a:lnTo>
                    <a:lnTo>
                      <a:pt x="1914" y="583"/>
                    </a:lnTo>
                    <a:lnTo>
                      <a:pt x="1901" y="571"/>
                    </a:lnTo>
                    <a:lnTo>
                      <a:pt x="1901" y="571"/>
                    </a:lnTo>
                    <a:lnTo>
                      <a:pt x="1891" y="558"/>
                    </a:lnTo>
                    <a:lnTo>
                      <a:pt x="1884" y="545"/>
                    </a:lnTo>
                    <a:lnTo>
                      <a:pt x="1877" y="533"/>
                    </a:lnTo>
                    <a:lnTo>
                      <a:pt x="1874" y="520"/>
                    </a:lnTo>
                    <a:lnTo>
                      <a:pt x="1874" y="507"/>
                    </a:lnTo>
                    <a:lnTo>
                      <a:pt x="1876" y="494"/>
                    </a:lnTo>
                    <a:lnTo>
                      <a:pt x="1880" y="480"/>
                    </a:lnTo>
                    <a:lnTo>
                      <a:pt x="1887" y="464"/>
                    </a:lnTo>
                    <a:lnTo>
                      <a:pt x="1887" y="464"/>
                    </a:lnTo>
                    <a:lnTo>
                      <a:pt x="1893" y="450"/>
                    </a:lnTo>
                    <a:lnTo>
                      <a:pt x="1898" y="439"/>
                    </a:lnTo>
                    <a:lnTo>
                      <a:pt x="1899" y="429"/>
                    </a:lnTo>
                    <a:lnTo>
                      <a:pt x="1898" y="421"/>
                    </a:lnTo>
                    <a:lnTo>
                      <a:pt x="1895" y="413"/>
                    </a:lnTo>
                    <a:lnTo>
                      <a:pt x="1888" y="405"/>
                    </a:lnTo>
                    <a:lnTo>
                      <a:pt x="1877" y="396"/>
                    </a:lnTo>
                    <a:lnTo>
                      <a:pt x="1864" y="386"/>
                    </a:lnTo>
                    <a:lnTo>
                      <a:pt x="1864" y="386"/>
                    </a:lnTo>
                    <a:lnTo>
                      <a:pt x="1850" y="375"/>
                    </a:lnTo>
                    <a:lnTo>
                      <a:pt x="1844" y="369"/>
                    </a:lnTo>
                    <a:lnTo>
                      <a:pt x="1839" y="363"/>
                    </a:lnTo>
                    <a:lnTo>
                      <a:pt x="1836" y="356"/>
                    </a:lnTo>
                    <a:lnTo>
                      <a:pt x="1834" y="348"/>
                    </a:lnTo>
                    <a:lnTo>
                      <a:pt x="1837" y="339"/>
                    </a:lnTo>
                    <a:lnTo>
                      <a:pt x="1842" y="328"/>
                    </a:lnTo>
                    <a:lnTo>
                      <a:pt x="1842" y="328"/>
                    </a:lnTo>
                    <a:lnTo>
                      <a:pt x="1844" y="323"/>
                    </a:lnTo>
                    <a:lnTo>
                      <a:pt x="1844" y="320"/>
                    </a:lnTo>
                    <a:lnTo>
                      <a:pt x="1841" y="318"/>
                    </a:lnTo>
                    <a:lnTo>
                      <a:pt x="1841" y="318"/>
                    </a:lnTo>
                    <a:lnTo>
                      <a:pt x="1828" y="313"/>
                    </a:lnTo>
                    <a:lnTo>
                      <a:pt x="1820" y="307"/>
                    </a:lnTo>
                    <a:lnTo>
                      <a:pt x="1814" y="299"/>
                    </a:lnTo>
                    <a:lnTo>
                      <a:pt x="1810" y="290"/>
                    </a:lnTo>
                    <a:lnTo>
                      <a:pt x="1809" y="278"/>
                    </a:lnTo>
                    <a:lnTo>
                      <a:pt x="1809" y="269"/>
                    </a:lnTo>
                    <a:lnTo>
                      <a:pt x="1812" y="248"/>
                    </a:lnTo>
                    <a:lnTo>
                      <a:pt x="1812" y="248"/>
                    </a:lnTo>
                    <a:lnTo>
                      <a:pt x="1812" y="236"/>
                    </a:lnTo>
                    <a:lnTo>
                      <a:pt x="1812" y="223"/>
                    </a:lnTo>
                    <a:lnTo>
                      <a:pt x="1810" y="212"/>
                    </a:lnTo>
                    <a:lnTo>
                      <a:pt x="1806" y="202"/>
                    </a:lnTo>
                    <a:lnTo>
                      <a:pt x="1801" y="193"/>
                    </a:lnTo>
                    <a:lnTo>
                      <a:pt x="1793" y="186"/>
                    </a:lnTo>
                    <a:lnTo>
                      <a:pt x="1782" y="180"/>
                    </a:lnTo>
                    <a:lnTo>
                      <a:pt x="1769" y="177"/>
                    </a:lnTo>
                    <a:lnTo>
                      <a:pt x="1769" y="177"/>
                    </a:lnTo>
                    <a:lnTo>
                      <a:pt x="1764" y="175"/>
                    </a:lnTo>
                    <a:lnTo>
                      <a:pt x="1760" y="172"/>
                    </a:lnTo>
                    <a:lnTo>
                      <a:pt x="1753" y="166"/>
                    </a:lnTo>
                    <a:lnTo>
                      <a:pt x="1753" y="166"/>
                    </a:lnTo>
                    <a:lnTo>
                      <a:pt x="1747" y="156"/>
                    </a:lnTo>
                    <a:lnTo>
                      <a:pt x="1741" y="148"/>
                    </a:lnTo>
                    <a:lnTo>
                      <a:pt x="1733" y="143"/>
                    </a:lnTo>
                    <a:lnTo>
                      <a:pt x="1723" y="137"/>
                    </a:lnTo>
                    <a:lnTo>
                      <a:pt x="1714" y="134"/>
                    </a:lnTo>
                    <a:lnTo>
                      <a:pt x="1704" y="131"/>
                    </a:lnTo>
                    <a:lnTo>
                      <a:pt x="1683" y="128"/>
                    </a:lnTo>
                    <a:lnTo>
                      <a:pt x="1683" y="128"/>
                    </a:lnTo>
                    <a:lnTo>
                      <a:pt x="1650" y="123"/>
                    </a:lnTo>
                    <a:lnTo>
                      <a:pt x="1617" y="116"/>
                    </a:lnTo>
                    <a:lnTo>
                      <a:pt x="1585" y="108"/>
                    </a:lnTo>
                    <a:lnTo>
                      <a:pt x="1553" y="97"/>
                    </a:lnTo>
                    <a:lnTo>
                      <a:pt x="1523" y="85"/>
                    </a:lnTo>
                    <a:lnTo>
                      <a:pt x="1493" y="69"/>
                    </a:lnTo>
                    <a:lnTo>
                      <a:pt x="1464" y="51"/>
                    </a:lnTo>
                    <a:lnTo>
                      <a:pt x="1436" y="31"/>
                    </a:lnTo>
                    <a:lnTo>
                      <a:pt x="1436" y="31"/>
                    </a:lnTo>
                    <a:lnTo>
                      <a:pt x="1423" y="21"/>
                    </a:lnTo>
                    <a:lnTo>
                      <a:pt x="1409" y="15"/>
                    </a:lnTo>
                    <a:lnTo>
                      <a:pt x="1393" y="8"/>
                    </a:lnTo>
                    <a:lnTo>
                      <a:pt x="1375" y="5"/>
                    </a:lnTo>
                    <a:lnTo>
                      <a:pt x="1375" y="5"/>
                    </a:lnTo>
                    <a:lnTo>
                      <a:pt x="1361" y="2"/>
                    </a:lnTo>
                    <a:lnTo>
                      <a:pt x="1355" y="0"/>
                    </a:lnTo>
                    <a:lnTo>
                      <a:pt x="1350" y="0"/>
                    </a:lnTo>
                    <a:lnTo>
                      <a:pt x="1347" y="4"/>
                    </a:lnTo>
                    <a:lnTo>
                      <a:pt x="1343" y="8"/>
                    </a:lnTo>
                    <a:lnTo>
                      <a:pt x="1343" y="16"/>
                    </a:lnTo>
                    <a:lnTo>
                      <a:pt x="1347" y="26"/>
                    </a:lnTo>
                    <a:lnTo>
                      <a:pt x="1347" y="26"/>
                    </a:lnTo>
                    <a:lnTo>
                      <a:pt x="1347" y="34"/>
                    </a:lnTo>
                    <a:lnTo>
                      <a:pt x="1347" y="40"/>
                    </a:lnTo>
                    <a:lnTo>
                      <a:pt x="1343" y="47"/>
                    </a:lnTo>
                    <a:lnTo>
                      <a:pt x="1339" y="53"/>
                    </a:lnTo>
                    <a:lnTo>
                      <a:pt x="1339" y="53"/>
                    </a:lnTo>
                    <a:lnTo>
                      <a:pt x="1331" y="62"/>
                    </a:lnTo>
                    <a:lnTo>
                      <a:pt x="1328" y="67"/>
                    </a:lnTo>
                    <a:lnTo>
                      <a:pt x="1324" y="72"/>
                    </a:lnTo>
                    <a:lnTo>
                      <a:pt x="1323" y="77"/>
                    </a:lnTo>
                    <a:lnTo>
                      <a:pt x="1324" y="81"/>
                    </a:lnTo>
                    <a:lnTo>
                      <a:pt x="1328" y="88"/>
                    </a:lnTo>
                    <a:lnTo>
                      <a:pt x="1335" y="94"/>
                    </a:lnTo>
                    <a:lnTo>
                      <a:pt x="1335" y="94"/>
                    </a:lnTo>
                    <a:lnTo>
                      <a:pt x="1337" y="96"/>
                    </a:lnTo>
                    <a:lnTo>
                      <a:pt x="1339" y="97"/>
                    </a:lnTo>
                    <a:lnTo>
                      <a:pt x="1337" y="104"/>
                    </a:lnTo>
                    <a:lnTo>
                      <a:pt x="1334" y="108"/>
                    </a:lnTo>
                    <a:lnTo>
                      <a:pt x="1331" y="112"/>
                    </a:lnTo>
                    <a:lnTo>
                      <a:pt x="1331" y="112"/>
                    </a:lnTo>
                    <a:lnTo>
                      <a:pt x="1320" y="121"/>
                    </a:lnTo>
                    <a:lnTo>
                      <a:pt x="1307" y="129"/>
                    </a:lnTo>
                    <a:lnTo>
                      <a:pt x="1301" y="132"/>
                    </a:lnTo>
                    <a:lnTo>
                      <a:pt x="1294" y="134"/>
                    </a:lnTo>
                    <a:lnTo>
                      <a:pt x="1286" y="134"/>
                    </a:lnTo>
                    <a:lnTo>
                      <a:pt x="1280" y="134"/>
                    </a:lnTo>
                    <a:lnTo>
                      <a:pt x="1280" y="134"/>
                    </a:lnTo>
                    <a:lnTo>
                      <a:pt x="1235" y="124"/>
                    </a:lnTo>
                    <a:lnTo>
                      <a:pt x="1191" y="118"/>
                    </a:lnTo>
                    <a:lnTo>
                      <a:pt x="1146" y="113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089" y="108"/>
                    </a:lnTo>
                    <a:lnTo>
                      <a:pt x="1078" y="104"/>
                    </a:lnTo>
                    <a:lnTo>
                      <a:pt x="1078" y="104"/>
                    </a:lnTo>
                    <a:lnTo>
                      <a:pt x="1064" y="99"/>
                    </a:lnTo>
                    <a:lnTo>
                      <a:pt x="1053" y="96"/>
                    </a:lnTo>
                    <a:lnTo>
                      <a:pt x="1043" y="96"/>
                    </a:lnTo>
                    <a:lnTo>
                      <a:pt x="1037" y="97"/>
                    </a:lnTo>
                    <a:lnTo>
                      <a:pt x="1032" y="104"/>
                    </a:lnTo>
                    <a:lnTo>
                      <a:pt x="1030" y="112"/>
                    </a:lnTo>
                    <a:lnTo>
                      <a:pt x="1029" y="123"/>
                    </a:lnTo>
                    <a:lnTo>
                      <a:pt x="1029" y="139"/>
                    </a:lnTo>
                    <a:lnTo>
                      <a:pt x="1029" y="139"/>
                    </a:lnTo>
                    <a:lnTo>
                      <a:pt x="1030" y="150"/>
                    </a:lnTo>
                    <a:lnTo>
                      <a:pt x="1029" y="159"/>
                    </a:lnTo>
                    <a:lnTo>
                      <a:pt x="1027" y="169"/>
                    </a:lnTo>
                    <a:lnTo>
                      <a:pt x="1024" y="178"/>
                    </a:lnTo>
                    <a:lnTo>
                      <a:pt x="1019" y="185"/>
                    </a:lnTo>
                    <a:lnTo>
                      <a:pt x="1013" y="191"/>
                    </a:lnTo>
                    <a:lnTo>
                      <a:pt x="1005" y="197"/>
                    </a:lnTo>
                    <a:lnTo>
                      <a:pt x="994" y="202"/>
                    </a:lnTo>
                    <a:lnTo>
                      <a:pt x="994" y="202"/>
                    </a:lnTo>
                    <a:lnTo>
                      <a:pt x="984" y="204"/>
                    </a:lnTo>
                    <a:lnTo>
                      <a:pt x="973" y="204"/>
                    </a:lnTo>
                    <a:lnTo>
                      <a:pt x="962" y="204"/>
                    </a:lnTo>
                    <a:lnTo>
                      <a:pt x="951" y="201"/>
                    </a:lnTo>
                    <a:lnTo>
                      <a:pt x="951" y="201"/>
                    </a:lnTo>
                    <a:lnTo>
                      <a:pt x="934" y="194"/>
                    </a:lnTo>
                    <a:lnTo>
                      <a:pt x="916" y="193"/>
                    </a:lnTo>
                    <a:lnTo>
                      <a:pt x="900" y="194"/>
                    </a:lnTo>
                    <a:lnTo>
                      <a:pt x="884" y="197"/>
                    </a:lnTo>
                    <a:lnTo>
                      <a:pt x="870" y="204"/>
                    </a:lnTo>
                    <a:lnTo>
                      <a:pt x="856" y="212"/>
                    </a:lnTo>
                    <a:lnTo>
                      <a:pt x="843" y="223"/>
                    </a:lnTo>
                    <a:lnTo>
                      <a:pt x="829" y="236"/>
                    </a:lnTo>
                    <a:lnTo>
                      <a:pt x="829" y="236"/>
                    </a:lnTo>
                    <a:lnTo>
                      <a:pt x="821" y="245"/>
                    </a:lnTo>
                    <a:lnTo>
                      <a:pt x="814" y="256"/>
                    </a:lnTo>
                    <a:lnTo>
                      <a:pt x="799" y="277"/>
                    </a:lnTo>
                    <a:lnTo>
                      <a:pt x="789" y="288"/>
                    </a:lnTo>
                    <a:lnTo>
                      <a:pt x="780" y="296"/>
                    </a:lnTo>
                    <a:lnTo>
                      <a:pt x="765" y="304"/>
                    </a:lnTo>
                    <a:lnTo>
                      <a:pt x="749" y="309"/>
                    </a:lnTo>
                    <a:lnTo>
                      <a:pt x="749" y="309"/>
                    </a:lnTo>
                    <a:lnTo>
                      <a:pt x="764" y="320"/>
                    </a:lnTo>
                    <a:lnTo>
                      <a:pt x="773" y="326"/>
                    </a:lnTo>
                    <a:lnTo>
                      <a:pt x="773" y="326"/>
                    </a:lnTo>
                    <a:lnTo>
                      <a:pt x="783" y="337"/>
                    </a:lnTo>
                    <a:lnTo>
                      <a:pt x="791" y="348"/>
                    </a:lnTo>
                    <a:lnTo>
                      <a:pt x="794" y="359"/>
                    </a:lnTo>
                    <a:lnTo>
                      <a:pt x="794" y="369"/>
                    </a:lnTo>
                    <a:lnTo>
                      <a:pt x="791" y="378"/>
                    </a:lnTo>
                    <a:lnTo>
                      <a:pt x="784" y="386"/>
                    </a:lnTo>
                    <a:lnTo>
                      <a:pt x="775" y="396"/>
                    </a:lnTo>
                    <a:lnTo>
                      <a:pt x="760" y="405"/>
                    </a:lnTo>
                    <a:lnTo>
                      <a:pt x="760" y="405"/>
                    </a:lnTo>
                    <a:lnTo>
                      <a:pt x="741" y="417"/>
                    </a:lnTo>
                    <a:lnTo>
                      <a:pt x="732" y="425"/>
                    </a:lnTo>
                    <a:lnTo>
                      <a:pt x="722" y="432"/>
                    </a:lnTo>
                    <a:lnTo>
                      <a:pt x="722" y="432"/>
                    </a:lnTo>
                    <a:lnTo>
                      <a:pt x="711" y="442"/>
                    </a:lnTo>
                    <a:lnTo>
                      <a:pt x="700" y="452"/>
                    </a:lnTo>
                    <a:lnTo>
                      <a:pt x="687" y="461"/>
                    </a:lnTo>
                    <a:lnTo>
                      <a:pt x="676" y="472"/>
                    </a:lnTo>
                    <a:lnTo>
                      <a:pt x="665" y="483"/>
                    </a:lnTo>
                    <a:lnTo>
                      <a:pt x="657" y="496"/>
                    </a:lnTo>
                    <a:lnTo>
                      <a:pt x="654" y="502"/>
                    </a:lnTo>
                    <a:lnTo>
                      <a:pt x="652" y="510"/>
                    </a:lnTo>
                    <a:lnTo>
                      <a:pt x="651" y="518"/>
                    </a:lnTo>
                    <a:lnTo>
                      <a:pt x="649" y="528"/>
                    </a:lnTo>
                    <a:lnTo>
                      <a:pt x="649" y="528"/>
                    </a:lnTo>
                    <a:lnTo>
                      <a:pt x="649" y="534"/>
                    </a:lnTo>
                    <a:lnTo>
                      <a:pt x="648" y="539"/>
                    </a:lnTo>
                    <a:lnTo>
                      <a:pt x="644" y="544"/>
                    </a:lnTo>
                    <a:lnTo>
                      <a:pt x="640" y="547"/>
                    </a:lnTo>
                    <a:lnTo>
                      <a:pt x="630" y="553"/>
                    </a:lnTo>
                    <a:lnTo>
                      <a:pt x="619" y="558"/>
                    </a:lnTo>
                    <a:lnTo>
                      <a:pt x="619" y="558"/>
                    </a:lnTo>
                    <a:lnTo>
                      <a:pt x="602" y="563"/>
                    </a:lnTo>
                    <a:lnTo>
                      <a:pt x="583" y="569"/>
                    </a:lnTo>
                    <a:lnTo>
                      <a:pt x="565" y="572"/>
                    </a:lnTo>
                    <a:lnTo>
                      <a:pt x="556" y="572"/>
                    </a:lnTo>
                    <a:lnTo>
                      <a:pt x="546" y="572"/>
                    </a:lnTo>
                    <a:lnTo>
                      <a:pt x="546" y="572"/>
                    </a:lnTo>
                    <a:lnTo>
                      <a:pt x="533" y="572"/>
                    </a:lnTo>
                    <a:lnTo>
                      <a:pt x="529" y="574"/>
                    </a:lnTo>
                    <a:lnTo>
                      <a:pt x="525" y="577"/>
                    </a:lnTo>
                    <a:lnTo>
                      <a:pt x="522" y="580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8"/>
                    </a:lnTo>
                    <a:lnTo>
                      <a:pt x="521" y="598"/>
                    </a:lnTo>
                    <a:lnTo>
                      <a:pt x="522" y="612"/>
                    </a:lnTo>
                    <a:lnTo>
                      <a:pt x="521" y="628"/>
                    </a:lnTo>
                    <a:lnTo>
                      <a:pt x="517" y="658"/>
                    </a:lnTo>
                    <a:lnTo>
                      <a:pt x="514" y="690"/>
                    </a:lnTo>
                    <a:lnTo>
                      <a:pt x="514" y="704"/>
                    </a:lnTo>
                    <a:lnTo>
                      <a:pt x="514" y="720"/>
                    </a:lnTo>
                    <a:lnTo>
                      <a:pt x="514" y="720"/>
                    </a:lnTo>
                    <a:lnTo>
                      <a:pt x="514" y="726"/>
                    </a:lnTo>
                    <a:lnTo>
                      <a:pt x="513" y="731"/>
                    </a:lnTo>
                    <a:lnTo>
                      <a:pt x="511" y="736"/>
                    </a:lnTo>
                    <a:lnTo>
                      <a:pt x="508" y="741"/>
                    </a:lnTo>
                    <a:lnTo>
                      <a:pt x="508" y="741"/>
                    </a:lnTo>
                    <a:lnTo>
                      <a:pt x="473" y="787"/>
                    </a:lnTo>
                    <a:lnTo>
                      <a:pt x="454" y="809"/>
                    </a:lnTo>
                    <a:lnTo>
                      <a:pt x="443" y="820"/>
                    </a:lnTo>
                    <a:lnTo>
                      <a:pt x="432" y="830"/>
                    </a:lnTo>
                    <a:lnTo>
                      <a:pt x="432" y="830"/>
                    </a:lnTo>
                    <a:lnTo>
                      <a:pt x="416" y="845"/>
                    </a:lnTo>
                    <a:lnTo>
                      <a:pt x="398" y="864"/>
                    </a:lnTo>
                    <a:lnTo>
                      <a:pt x="398" y="864"/>
                    </a:lnTo>
                    <a:lnTo>
                      <a:pt x="427" y="876"/>
                    </a:lnTo>
                    <a:lnTo>
                      <a:pt x="427" y="876"/>
                    </a:lnTo>
                    <a:lnTo>
                      <a:pt x="438" y="882"/>
                    </a:lnTo>
                    <a:lnTo>
                      <a:pt x="448" y="890"/>
                    </a:lnTo>
                    <a:lnTo>
                      <a:pt x="455" y="899"/>
                    </a:lnTo>
                    <a:lnTo>
                      <a:pt x="462" y="912"/>
                    </a:lnTo>
                    <a:lnTo>
                      <a:pt x="465" y="923"/>
                    </a:lnTo>
                    <a:lnTo>
                      <a:pt x="467" y="936"/>
                    </a:lnTo>
                    <a:lnTo>
                      <a:pt x="467" y="950"/>
                    </a:lnTo>
                    <a:lnTo>
                      <a:pt x="462" y="965"/>
                    </a:lnTo>
                    <a:lnTo>
                      <a:pt x="462" y="965"/>
                    </a:lnTo>
                    <a:lnTo>
                      <a:pt x="459" y="974"/>
                    </a:lnTo>
                    <a:lnTo>
                      <a:pt x="452" y="982"/>
                    </a:lnTo>
                    <a:lnTo>
                      <a:pt x="446" y="987"/>
                    </a:lnTo>
                    <a:lnTo>
                      <a:pt x="438" y="992"/>
                    </a:lnTo>
                    <a:lnTo>
                      <a:pt x="430" y="995"/>
                    </a:lnTo>
                    <a:lnTo>
                      <a:pt x="420" y="998"/>
                    </a:lnTo>
                    <a:lnTo>
                      <a:pt x="411" y="998"/>
                    </a:lnTo>
                    <a:lnTo>
                      <a:pt x="401" y="998"/>
                    </a:lnTo>
                    <a:lnTo>
                      <a:pt x="401" y="998"/>
                    </a:lnTo>
                    <a:lnTo>
                      <a:pt x="368" y="996"/>
                    </a:lnTo>
                    <a:lnTo>
                      <a:pt x="352" y="995"/>
                    </a:lnTo>
                    <a:lnTo>
                      <a:pt x="335" y="993"/>
                    </a:lnTo>
                    <a:lnTo>
                      <a:pt x="335" y="993"/>
                    </a:lnTo>
                    <a:lnTo>
                      <a:pt x="314" y="990"/>
                    </a:lnTo>
                    <a:lnTo>
                      <a:pt x="293" y="990"/>
                    </a:lnTo>
                    <a:lnTo>
                      <a:pt x="282" y="990"/>
                    </a:lnTo>
                    <a:lnTo>
                      <a:pt x="271" y="992"/>
                    </a:lnTo>
                    <a:lnTo>
                      <a:pt x="262" y="995"/>
                    </a:lnTo>
                    <a:lnTo>
                      <a:pt x="252" y="999"/>
                    </a:lnTo>
                    <a:lnTo>
                      <a:pt x="252" y="999"/>
                    </a:lnTo>
                    <a:lnTo>
                      <a:pt x="235" y="1011"/>
                    </a:lnTo>
                    <a:lnTo>
                      <a:pt x="219" y="1023"/>
                    </a:lnTo>
                    <a:lnTo>
                      <a:pt x="204" y="1038"/>
                    </a:lnTo>
                    <a:lnTo>
                      <a:pt x="193" y="1052"/>
                    </a:lnTo>
                    <a:lnTo>
                      <a:pt x="181" y="1068"/>
                    </a:lnTo>
                    <a:lnTo>
                      <a:pt x="171" y="1084"/>
                    </a:lnTo>
                    <a:lnTo>
                      <a:pt x="163" y="1103"/>
                    </a:lnTo>
                    <a:lnTo>
                      <a:pt x="155" y="1120"/>
                    </a:lnTo>
                    <a:lnTo>
                      <a:pt x="155" y="1120"/>
                    </a:lnTo>
                    <a:lnTo>
                      <a:pt x="152" y="1130"/>
                    </a:lnTo>
                    <a:lnTo>
                      <a:pt x="152" y="1139"/>
                    </a:lnTo>
                    <a:lnTo>
                      <a:pt x="155" y="1147"/>
                    </a:lnTo>
                    <a:lnTo>
                      <a:pt x="160" y="1157"/>
                    </a:lnTo>
                    <a:lnTo>
                      <a:pt x="160" y="1157"/>
                    </a:lnTo>
                    <a:lnTo>
                      <a:pt x="165" y="1161"/>
                    </a:lnTo>
                    <a:lnTo>
                      <a:pt x="168" y="1168"/>
                    </a:lnTo>
                    <a:lnTo>
                      <a:pt x="170" y="1174"/>
                    </a:lnTo>
                    <a:lnTo>
                      <a:pt x="171" y="1182"/>
                    </a:lnTo>
                    <a:lnTo>
                      <a:pt x="170" y="1195"/>
                    </a:lnTo>
                    <a:lnTo>
                      <a:pt x="165" y="1209"/>
                    </a:lnTo>
                    <a:lnTo>
                      <a:pt x="165" y="1209"/>
                    </a:lnTo>
                    <a:lnTo>
                      <a:pt x="158" y="1227"/>
                    </a:lnTo>
                    <a:lnTo>
                      <a:pt x="154" y="1244"/>
                    </a:lnTo>
                    <a:lnTo>
                      <a:pt x="154" y="1252"/>
                    </a:lnTo>
                    <a:lnTo>
                      <a:pt x="154" y="1262"/>
                    </a:lnTo>
                    <a:lnTo>
                      <a:pt x="155" y="1269"/>
                    </a:lnTo>
                    <a:lnTo>
                      <a:pt x="160" y="1279"/>
                    </a:lnTo>
                    <a:lnTo>
                      <a:pt x="160" y="1279"/>
                    </a:lnTo>
                    <a:lnTo>
                      <a:pt x="170" y="1295"/>
                    </a:lnTo>
                    <a:lnTo>
                      <a:pt x="176" y="1312"/>
                    </a:lnTo>
                    <a:lnTo>
                      <a:pt x="182" y="1330"/>
                    </a:lnTo>
                    <a:lnTo>
                      <a:pt x="184" y="1347"/>
                    </a:lnTo>
                    <a:lnTo>
                      <a:pt x="184" y="1365"/>
                    </a:lnTo>
                    <a:lnTo>
                      <a:pt x="181" y="1382"/>
                    </a:lnTo>
                    <a:lnTo>
                      <a:pt x="176" y="1400"/>
                    </a:lnTo>
                    <a:lnTo>
                      <a:pt x="168" y="1417"/>
                    </a:lnTo>
                    <a:lnTo>
                      <a:pt x="168" y="1417"/>
                    </a:lnTo>
                    <a:lnTo>
                      <a:pt x="165" y="1427"/>
                    </a:lnTo>
                    <a:lnTo>
                      <a:pt x="163" y="1435"/>
                    </a:lnTo>
                    <a:lnTo>
                      <a:pt x="163" y="1443"/>
                    </a:lnTo>
                    <a:lnTo>
                      <a:pt x="166" y="1449"/>
                    </a:lnTo>
                    <a:lnTo>
                      <a:pt x="170" y="1457"/>
                    </a:lnTo>
                    <a:lnTo>
                      <a:pt x="174" y="1462"/>
                    </a:lnTo>
                    <a:lnTo>
                      <a:pt x="182" y="1468"/>
                    </a:lnTo>
                    <a:lnTo>
                      <a:pt x="190" y="1471"/>
                    </a:lnTo>
                    <a:lnTo>
                      <a:pt x="190" y="1471"/>
                    </a:lnTo>
                    <a:lnTo>
                      <a:pt x="217" y="1482"/>
                    </a:lnTo>
                    <a:lnTo>
                      <a:pt x="244" y="1492"/>
                    </a:lnTo>
                    <a:lnTo>
                      <a:pt x="244" y="1492"/>
                    </a:lnTo>
                    <a:lnTo>
                      <a:pt x="252" y="1497"/>
                    </a:lnTo>
                    <a:lnTo>
                      <a:pt x="260" y="1501"/>
                    </a:lnTo>
                    <a:lnTo>
                      <a:pt x="266" y="1508"/>
                    </a:lnTo>
                    <a:lnTo>
                      <a:pt x="271" y="1514"/>
                    </a:lnTo>
                    <a:lnTo>
                      <a:pt x="276" y="1522"/>
                    </a:lnTo>
                    <a:lnTo>
                      <a:pt x="278" y="1530"/>
                    </a:lnTo>
                    <a:lnTo>
                      <a:pt x="278" y="1538"/>
                    </a:lnTo>
                    <a:lnTo>
                      <a:pt x="276" y="1547"/>
                    </a:lnTo>
                    <a:lnTo>
                      <a:pt x="276" y="1547"/>
                    </a:lnTo>
                    <a:lnTo>
                      <a:pt x="271" y="1565"/>
                    </a:lnTo>
                    <a:lnTo>
                      <a:pt x="270" y="1576"/>
                    </a:lnTo>
                    <a:lnTo>
                      <a:pt x="266" y="1584"/>
                    </a:lnTo>
                    <a:lnTo>
                      <a:pt x="262" y="1593"/>
                    </a:lnTo>
                    <a:lnTo>
                      <a:pt x="255" y="1600"/>
                    </a:lnTo>
                    <a:lnTo>
                      <a:pt x="246" y="1605"/>
                    </a:lnTo>
                    <a:lnTo>
                      <a:pt x="233" y="1608"/>
                    </a:lnTo>
                    <a:lnTo>
                      <a:pt x="233" y="1608"/>
                    </a:lnTo>
                    <a:lnTo>
                      <a:pt x="219" y="1609"/>
                    </a:lnTo>
                    <a:lnTo>
                      <a:pt x="206" y="1611"/>
                    </a:lnTo>
                    <a:lnTo>
                      <a:pt x="198" y="1614"/>
                    </a:lnTo>
                    <a:lnTo>
                      <a:pt x="195" y="1619"/>
                    </a:lnTo>
                    <a:lnTo>
                      <a:pt x="193" y="1624"/>
                    </a:lnTo>
                    <a:lnTo>
                      <a:pt x="195" y="1632"/>
                    </a:lnTo>
                    <a:lnTo>
                      <a:pt x="201" y="1643"/>
                    </a:lnTo>
                    <a:lnTo>
                      <a:pt x="209" y="1655"/>
                    </a:lnTo>
                    <a:lnTo>
                      <a:pt x="209" y="1655"/>
                    </a:lnTo>
                    <a:lnTo>
                      <a:pt x="225" y="1681"/>
                    </a:lnTo>
                    <a:lnTo>
                      <a:pt x="233" y="1694"/>
                    </a:lnTo>
                    <a:lnTo>
                      <a:pt x="238" y="1706"/>
                    </a:lnTo>
                    <a:lnTo>
                      <a:pt x="239" y="1719"/>
                    </a:lnTo>
                    <a:lnTo>
                      <a:pt x="239" y="1727"/>
                    </a:lnTo>
                    <a:lnTo>
                      <a:pt x="238" y="1733"/>
                    </a:lnTo>
                    <a:lnTo>
                      <a:pt x="236" y="1740"/>
                    </a:lnTo>
                    <a:lnTo>
                      <a:pt x="233" y="1748"/>
                    </a:lnTo>
                    <a:lnTo>
                      <a:pt x="228" y="1754"/>
                    </a:lnTo>
                    <a:lnTo>
                      <a:pt x="224" y="1762"/>
                    </a:lnTo>
                    <a:lnTo>
                      <a:pt x="224" y="1762"/>
                    </a:lnTo>
                    <a:lnTo>
                      <a:pt x="222" y="1765"/>
                    </a:lnTo>
                    <a:lnTo>
                      <a:pt x="222" y="1768"/>
                    </a:lnTo>
                    <a:lnTo>
                      <a:pt x="222" y="1768"/>
                    </a:lnTo>
                    <a:lnTo>
                      <a:pt x="219" y="1787"/>
                    </a:lnTo>
                    <a:lnTo>
                      <a:pt x="216" y="1802"/>
                    </a:lnTo>
                    <a:lnTo>
                      <a:pt x="212" y="1814"/>
                    </a:lnTo>
                    <a:lnTo>
                      <a:pt x="206" y="1822"/>
                    </a:lnTo>
                    <a:lnTo>
                      <a:pt x="197" y="1830"/>
                    </a:lnTo>
                    <a:lnTo>
                      <a:pt x="185" y="1835"/>
                    </a:lnTo>
                    <a:lnTo>
                      <a:pt x="171" y="1840"/>
                    </a:lnTo>
                    <a:lnTo>
                      <a:pt x="154" y="1843"/>
                    </a:lnTo>
                    <a:lnTo>
                      <a:pt x="154" y="1843"/>
                    </a:lnTo>
                    <a:lnTo>
                      <a:pt x="146" y="1844"/>
                    </a:lnTo>
                    <a:lnTo>
                      <a:pt x="138" y="1846"/>
                    </a:lnTo>
                    <a:lnTo>
                      <a:pt x="133" y="1849"/>
                    </a:lnTo>
                    <a:lnTo>
                      <a:pt x="131" y="1852"/>
                    </a:lnTo>
                    <a:lnTo>
                      <a:pt x="131" y="1856"/>
                    </a:lnTo>
                    <a:lnTo>
                      <a:pt x="131" y="1856"/>
                    </a:lnTo>
                    <a:lnTo>
                      <a:pt x="133" y="1862"/>
                    </a:lnTo>
                    <a:lnTo>
                      <a:pt x="131" y="1868"/>
                    </a:lnTo>
                    <a:lnTo>
                      <a:pt x="130" y="1875"/>
                    </a:lnTo>
                    <a:lnTo>
                      <a:pt x="127" y="1881"/>
                    </a:lnTo>
                    <a:lnTo>
                      <a:pt x="120" y="1890"/>
                    </a:lnTo>
                    <a:lnTo>
                      <a:pt x="114" y="1902"/>
                    </a:lnTo>
                    <a:lnTo>
                      <a:pt x="114" y="1902"/>
                    </a:lnTo>
                    <a:lnTo>
                      <a:pt x="106" y="1914"/>
                    </a:lnTo>
                    <a:lnTo>
                      <a:pt x="104" y="1922"/>
                    </a:lnTo>
                    <a:lnTo>
                      <a:pt x="106" y="1925"/>
                    </a:lnTo>
                    <a:lnTo>
                      <a:pt x="108" y="1930"/>
                    </a:lnTo>
                    <a:lnTo>
                      <a:pt x="108" y="1930"/>
                    </a:lnTo>
                    <a:lnTo>
                      <a:pt x="111" y="1941"/>
                    </a:lnTo>
                    <a:lnTo>
                      <a:pt x="114" y="1952"/>
                    </a:lnTo>
                    <a:lnTo>
                      <a:pt x="116" y="1964"/>
                    </a:lnTo>
                    <a:lnTo>
                      <a:pt x="114" y="1975"/>
                    </a:lnTo>
                    <a:lnTo>
                      <a:pt x="111" y="1997"/>
                    </a:lnTo>
                    <a:lnTo>
                      <a:pt x="104" y="2019"/>
                    </a:lnTo>
                    <a:lnTo>
                      <a:pt x="104" y="2019"/>
                    </a:lnTo>
                    <a:lnTo>
                      <a:pt x="101" y="2033"/>
                    </a:lnTo>
                    <a:lnTo>
                      <a:pt x="96" y="2046"/>
                    </a:lnTo>
                    <a:lnTo>
                      <a:pt x="92" y="2052"/>
                    </a:lnTo>
                    <a:lnTo>
                      <a:pt x="87" y="2057"/>
                    </a:lnTo>
                    <a:lnTo>
                      <a:pt x="81" y="2060"/>
                    </a:lnTo>
                    <a:lnTo>
                      <a:pt x="74" y="2062"/>
                    </a:lnTo>
                    <a:lnTo>
                      <a:pt x="74" y="2062"/>
                    </a:lnTo>
                    <a:close/>
                    <a:moveTo>
                      <a:pt x="1193" y="1922"/>
                    </a:moveTo>
                    <a:lnTo>
                      <a:pt x="1193" y="1922"/>
                    </a:lnTo>
                    <a:lnTo>
                      <a:pt x="1189" y="1935"/>
                    </a:lnTo>
                    <a:lnTo>
                      <a:pt x="1183" y="1944"/>
                    </a:lnTo>
                    <a:lnTo>
                      <a:pt x="1175" y="1952"/>
                    </a:lnTo>
                    <a:lnTo>
                      <a:pt x="1164" y="1959"/>
                    </a:lnTo>
                    <a:lnTo>
                      <a:pt x="1164" y="1959"/>
                    </a:lnTo>
                    <a:lnTo>
                      <a:pt x="1166" y="1944"/>
                    </a:lnTo>
                    <a:lnTo>
                      <a:pt x="1167" y="1940"/>
                    </a:lnTo>
                    <a:lnTo>
                      <a:pt x="1170" y="1933"/>
                    </a:lnTo>
                    <a:lnTo>
                      <a:pt x="1173" y="1930"/>
                    </a:lnTo>
                    <a:lnTo>
                      <a:pt x="1180" y="1927"/>
                    </a:lnTo>
                    <a:lnTo>
                      <a:pt x="1185" y="1924"/>
                    </a:lnTo>
                    <a:lnTo>
                      <a:pt x="1193" y="1922"/>
                    </a:lnTo>
                    <a:lnTo>
                      <a:pt x="1193" y="19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3" name="Freeform 95">
                <a:extLst>
                  <a:ext uri="{FF2B5EF4-FFF2-40B4-BE49-F238E27FC236}">
                    <a16:creationId xmlns:a16="http://schemas.microsoft.com/office/drawing/2014/main" id="{7A2F36F2-258D-1B00-FB59-6389B01F7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" y="1454"/>
                <a:ext cx="27" cy="27"/>
              </a:xfrm>
              <a:custGeom>
                <a:avLst/>
                <a:gdLst>
                  <a:gd name="T0" fmla="*/ 41 w 54"/>
                  <a:gd name="T1" fmla="*/ 50 h 54"/>
                  <a:gd name="T2" fmla="*/ 41 w 54"/>
                  <a:gd name="T3" fmla="*/ 50 h 54"/>
                  <a:gd name="T4" fmla="*/ 32 w 54"/>
                  <a:gd name="T5" fmla="*/ 47 h 54"/>
                  <a:gd name="T6" fmla="*/ 24 w 54"/>
                  <a:gd name="T7" fmla="*/ 42 h 54"/>
                  <a:gd name="T8" fmla="*/ 22 w 54"/>
                  <a:gd name="T9" fmla="*/ 38 h 54"/>
                  <a:gd name="T10" fmla="*/ 21 w 54"/>
                  <a:gd name="T11" fmla="*/ 34 h 54"/>
                  <a:gd name="T12" fmla="*/ 19 w 54"/>
                  <a:gd name="T13" fmla="*/ 30 h 54"/>
                  <a:gd name="T14" fmla="*/ 21 w 54"/>
                  <a:gd name="T15" fmla="*/ 23 h 54"/>
                  <a:gd name="T16" fmla="*/ 21 w 54"/>
                  <a:gd name="T17" fmla="*/ 23 h 54"/>
                  <a:gd name="T18" fmla="*/ 22 w 54"/>
                  <a:gd name="T19" fmla="*/ 19 h 54"/>
                  <a:gd name="T20" fmla="*/ 25 w 54"/>
                  <a:gd name="T21" fmla="*/ 12 h 54"/>
                  <a:gd name="T22" fmla="*/ 27 w 54"/>
                  <a:gd name="T23" fmla="*/ 11 h 54"/>
                  <a:gd name="T24" fmla="*/ 25 w 54"/>
                  <a:gd name="T25" fmla="*/ 7 h 54"/>
                  <a:gd name="T26" fmla="*/ 24 w 54"/>
                  <a:gd name="T27" fmla="*/ 4 h 54"/>
                  <a:gd name="T28" fmla="*/ 19 w 54"/>
                  <a:gd name="T29" fmla="*/ 3 h 54"/>
                  <a:gd name="T30" fmla="*/ 19 w 54"/>
                  <a:gd name="T31" fmla="*/ 3 h 54"/>
                  <a:gd name="T32" fmla="*/ 10 w 54"/>
                  <a:gd name="T33" fmla="*/ 0 h 54"/>
                  <a:gd name="T34" fmla="*/ 5 w 54"/>
                  <a:gd name="T35" fmla="*/ 0 h 54"/>
                  <a:gd name="T36" fmla="*/ 0 w 54"/>
                  <a:gd name="T37" fmla="*/ 3 h 54"/>
                  <a:gd name="T38" fmla="*/ 0 w 54"/>
                  <a:gd name="T39" fmla="*/ 3 h 54"/>
                  <a:gd name="T40" fmla="*/ 3 w 54"/>
                  <a:gd name="T41" fmla="*/ 3 h 54"/>
                  <a:gd name="T42" fmla="*/ 6 w 54"/>
                  <a:gd name="T43" fmla="*/ 3 h 54"/>
                  <a:gd name="T44" fmla="*/ 13 w 54"/>
                  <a:gd name="T45" fmla="*/ 6 h 54"/>
                  <a:gd name="T46" fmla="*/ 13 w 54"/>
                  <a:gd name="T47" fmla="*/ 6 h 54"/>
                  <a:gd name="T48" fmla="*/ 18 w 54"/>
                  <a:gd name="T49" fmla="*/ 7 h 54"/>
                  <a:gd name="T50" fmla="*/ 21 w 54"/>
                  <a:gd name="T51" fmla="*/ 11 h 54"/>
                  <a:gd name="T52" fmla="*/ 21 w 54"/>
                  <a:gd name="T53" fmla="*/ 12 h 54"/>
                  <a:gd name="T54" fmla="*/ 21 w 54"/>
                  <a:gd name="T55" fmla="*/ 15 h 54"/>
                  <a:gd name="T56" fmla="*/ 18 w 54"/>
                  <a:gd name="T57" fmla="*/ 22 h 54"/>
                  <a:gd name="T58" fmla="*/ 14 w 54"/>
                  <a:gd name="T59" fmla="*/ 27 h 54"/>
                  <a:gd name="T60" fmla="*/ 14 w 54"/>
                  <a:gd name="T61" fmla="*/ 27 h 54"/>
                  <a:gd name="T62" fmla="*/ 14 w 54"/>
                  <a:gd name="T63" fmla="*/ 33 h 54"/>
                  <a:gd name="T64" fmla="*/ 14 w 54"/>
                  <a:gd name="T65" fmla="*/ 38 h 54"/>
                  <a:gd name="T66" fmla="*/ 16 w 54"/>
                  <a:gd name="T67" fmla="*/ 41 h 54"/>
                  <a:gd name="T68" fmla="*/ 19 w 54"/>
                  <a:gd name="T69" fmla="*/ 44 h 54"/>
                  <a:gd name="T70" fmla="*/ 25 w 54"/>
                  <a:gd name="T71" fmla="*/ 50 h 54"/>
                  <a:gd name="T72" fmla="*/ 35 w 54"/>
                  <a:gd name="T73" fmla="*/ 54 h 54"/>
                  <a:gd name="T74" fmla="*/ 35 w 54"/>
                  <a:gd name="T75" fmla="*/ 54 h 54"/>
                  <a:gd name="T76" fmla="*/ 46 w 54"/>
                  <a:gd name="T77" fmla="*/ 54 h 54"/>
                  <a:gd name="T78" fmla="*/ 51 w 54"/>
                  <a:gd name="T79" fmla="*/ 54 h 54"/>
                  <a:gd name="T80" fmla="*/ 54 w 54"/>
                  <a:gd name="T81" fmla="*/ 50 h 54"/>
                  <a:gd name="T82" fmla="*/ 54 w 54"/>
                  <a:gd name="T83" fmla="*/ 50 h 54"/>
                  <a:gd name="T84" fmla="*/ 48 w 54"/>
                  <a:gd name="T85" fmla="*/ 50 h 54"/>
                  <a:gd name="T86" fmla="*/ 41 w 54"/>
                  <a:gd name="T87" fmla="*/ 50 h 54"/>
                  <a:gd name="T88" fmla="*/ 41 w 54"/>
                  <a:gd name="T8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" h="54">
                    <a:moveTo>
                      <a:pt x="41" y="50"/>
                    </a:moveTo>
                    <a:lnTo>
                      <a:pt x="41" y="50"/>
                    </a:lnTo>
                    <a:lnTo>
                      <a:pt x="32" y="47"/>
                    </a:lnTo>
                    <a:lnTo>
                      <a:pt x="24" y="42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19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2" y="19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8" y="7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18" y="22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3"/>
                    </a:lnTo>
                    <a:lnTo>
                      <a:pt x="14" y="38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5" y="50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46" y="54"/>
                    </a:lnTo>
                    <a:lnTo>
                      <a:pt x="51" y="54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48" y="50"/>
                    </a:lnTo>
                    <a:lnTo>
                      <a:pt x="41" y="50"/>
                    </a:lnTo>
                    <a:lnTo>
                      <a:pt x="41" y="5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4" name="Freeform 96">
                <a:extLst>
                  <a:ext uri="{FF2B5EF4-FFF2-40B4-BE49-F238E27FC236}">
                    <a16:creationId xmlns:a16="http://schemas.microsoft.com/office/drawing/2014/main" id="{8A0BB0C4-A034-EFB6-B484-2F3BDAD6C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1118"/>
                <a:ext cx="8" cy="15"/>
              </a:xfrm>
              <a:custGeom>
                <a:avLst/>
                <a:gdLst>
                  <a:gd name="T0" fmla="*/ 7 w 15"/>
                  <a:gd name="T1" fmla="*/ 8 h 30"/>
                  <a:gd name="T2" fmla="*/ 7 w 15"/>
                  <a:gd name="T3" fmla="*/ 8 h 30"/>
                  <a:gd name="T4" fmla="*/ 6 w 15"/>
                  <a:gd name="T5" fmla="*/ 3 h 30"/>
                  <a:gd name="T6" fmla="*/ 6 w 15"/>
                  <a:gd name="T7" fmla="*/ 0 h 30"/>
                  <a:gd name="T8" fmla="*/ 6 w 15"/>
                  <a:gd name="T9" fmla="*/ 0 h 30"/>
                  <a:gd name="T10" fmla="*/ 1 w 15"/>
                  <a:gd name="T11" fmla="*/ 1 h 30"/>
                  <a:gd name="T12" fmla="*/ 0 w 15"/>
                  <a:gd name="T13" fmla="*/ 3 h 30"/>
                  <a:gd name="T14" fmla="*/ 0 w 15"/>
                  <a:gd name="T15" fmla="*/ 6 h 30"/>
                  <a:gd name="T16" fmla="*/ 3 w 15"/>
                  <a:gd name="T17" fmla="*/ 11 h 30"/>
                  <a:gd name="T18" fmla="*/ 3 w 15"/>
                  <a:gd name="T19" fmla="*/ 11 h 30"/>
                  <a:gd name="T20" fmla="*/ 7 w 15"/>
                  <a:gd name="T21" fmla="*/ 17 h 30"/>
                  <a:gd name="T22" fmla="*/ 9 w 15"/>
                  <a:gd name="T23" fmla="*/ 24 h 30"/>
                  <a:gd name="T24" fmla="*/ 9 w 15"/>
                  <a:gd name="T25" fmla="*/ 27 h 30"/>
                  <a:gd name="T26" fmla="*/ 7 w 15"/>
                  <a:gd name="T27" fmla="*/ 30 h 30"/>
                  <a:gd name="T28" fmla="*/ 7 w 15"/>
                  <a:gd name="T29" fmla="*/ 30 h 30"/>
                  <a:gd name="T30" fmla="*/ 14 w 15"/>
                  <a:gd name="T31" fmla="*/ 27 h 30"/>
                  <a:gd name="T32" fmla="*/ 15 w 15"/>
                  <a:gd name="T33" fmla="*/ 25 h 30"/>
                  <a:gd name="T34" fmla="*/ 15 w 15"/>
                  <a:gd name="T35" fmla="*/ 24 h 30"/>
                  <a:gd name="T36" fmla="*/ 15 w 15"/>
                  <a:gd name="T37" fmla="*/ 20 h 30"/>
                  <a:gd name="T38" fmla="*/ 14 w 15"/>
                  <a:gd name="T39" fmla="*/ 17 h 30"/>
                  <a:gd name="T40" fmla="*/ 7 w 15"/>
                  <a:gd name="T41" fmla="*/ 8 h 30"/>
                  <a:gd name="T42" fmla="*/ 7 w 15"/>
                  <a:gd name="T4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30">
                    <a:moveTo>
                      <a:pt x="7" y="8"/>
                    </a:moveTo>
                    <a:lnTo>
                      <a:pt x="7" y="8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7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7"/>
                    </a:lnTo>
                    <a:lnTo>
                      <a:pt x="7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5" name="Freeform 97">
                <a:extLst>
                  <a:ext uri="{FF2B5EF4-FFF2-40B4-BE49-F238E27FC236}">
                    <a16:creationId xmlns:a16="http://schemas.microsoft.com/office/drawing/2014/main" id="{27E2EFBE-C184-B6B9-4A71-681161E18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" y="586"/>
                <a:ext cx="8" cy="16"/>
              </a:xfrm>
              <a:custGeom>
                <a:avLst/>
                <a:gdLst>
                  <a:gd name="T0" fmla="*/ 10 w 16"/>
                  <a:gd name="T1" fmla="*/ 19 h 31"/>
                  <a:gd name="T2" fmla="*/ 10 w 16"/>
                  <a:gd name="T3" fmla="*/ 19 h 31"/>
                  <a:gd name="T4" fmla="*/ 11 w 16"/>
                  <a:gd name="T5" fmla="*/ 6 h 31"/>
                  <a:gd name="T6" fmla="*/ 13 w 16"/>
                  <a:gd name="T7" fmla="*/ 3 h 31"/>
                  <a:gd name="T8" fmla="*/ 16 w 16"/>
                  <a:gd name="T9" fmla="*/ 0 h 31"/>
                  <a:gd name="T10" fmla="*/ 16 w 16"/>
                  <a:gd name="T11" fmla="*/ 0 h 31"/>
                  <a:gd name="T12" fmla="*/ 11 w 16"/>
                  <a:gd name="T13" fmla="*/ 1 h 31"/>
                  <a:gd name="T14" fmla="*/ 7 w 16"/>
                  <a:gd name="T15" fmla="*/ 6 h 31"/>
                  <a:gd name="T16" fmla="*/ 5 w 16"/>
                  <a:gd name="T17" fmla="*/ 12 h 31"/>
                  <a:gd name="T18" fmla="*/ 5 w 16"/>
                  <a:gd name="T19" fmla="*/ 22 h 31"/>
                  <a:gd name="T20" fmla="*/ 5 w 16"/>
                  <a:gd name="T21" fmla="*/ 22 h 31"/>
                  <a:gd name="T22" fmla="*/ 3 w 16"/>
                  <a:gd name="T23" fmla="*/ 28 h 31"/>
                  <a:gd name="T24" fmla="*/ 0 w 16"/>
                  <a:gd name="T25" fmla="*/ 31 h 31"/>
                  <a:gd name="T26" fmla="*/ 0 w 16"/>
                  <a:gd name="T27" fmla="*/ 31 h 31"/>
                  <a:gd name="T28" fmla="*/ 3 w 16"/>
                  <a:gd name="T29" fmla="*/ 30 h 31"/>
                  <a:gd name="T30" fmla="*/ 7 w 16"/>
                  <a:gd name="T31" fmla="*/ 27 h 31"/>
                  <a:gd name="T32" fmla="*/ 10 w 16"/>
                  <a:gd name="T33" fmla="*/ 23 h 31"/>
                  <a:gd name="T34" fmla="*/ 10 w 16"/>
                  <a:gd name="T35" fmla="*/ 19 h 31"/>
                  <a:gd name="T36" fmla="*/ 10 w 16"/>
                  <a:gd name="T37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1">
                    <a:moveTo>
                      <a:pt x="10" y="19"/>
                    </a:moveTo>
                    <a:lnTo>
                      <a:pt x="10" y="19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7" y="6"/>
                    </a:lnTo>
                    <a:lnTo>
                      <a:pt x="5" y="1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" y="30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6" name="Freeform 98">
                <a:extLst>
                  <a:ext uri="{FF2B5EF4-FFF2-40B4-BE49-F238E27FC236}">
                    <a16:creationId xmlns:a16="http://schemas.microsoft.com/office/drawing/2014/main" id="{11679FED-2144-BD4D-2971-F9320615E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1096"/>
                <a:ext cx="8" cy="13"/>
              </a:xfrm>
              <a:custGeom>
                <a:avLst/>
                <a:gdLst>
                  <a:gd name="T0" fmla="*/ 13 w 16"/>
                  <a:gd name="T1" fmla="*/ 7 h 27"/>
                  <a:gd name="T2" fmla="*/ 13 w 16"/>
                  <a:gd name="T3" fmla="*/ 7 h 27"/>
                  <a:gd name="T4" fmla="*/ 14 w 16"/>
                  <a:gd name="T5" fmla="*/ 3 h 27"/>
                  <a:gd name="T6" fmla="*/ 16 w 16"/>
                  <a:gd name="T7" fmla="*/ 0 h 27"/>
                  <a:gd name="T8" fmla="*/ 16 w 16"/>
                  <a:gd name="T9" fmla="*/ 0 h 27"/>
                  <a:gd name="T10" fmla="*/ 9 w 16"/>
                  <a:gd name="T11" fmla="*/ 3 h 27"/>
                  <a:gd name="T12" fmla="*/ 8 w 16"/>
                  <a:gd name="T13" fmla="*/ 7 h 27"/>
                  <a:gd name="T14" fmla="*/ 8 w 16"/>
                  <a:gd name="T15" fmla="*/ 10 h 27"/>
                  <a:gd name="T16" fmla="*/ 8 w 16"/>
                  <a:gd name="T17" fmla="*/ 10 h 27"/>
                  <a:gd name="T18" fmla="*/ 6 w 16"/>
                  <a:gd name="T19" fmla="*/ 16 h 27"/>
                  <a:gd name="T20" fmla="*/ 5 w 16"/>
                  <a:gd name="T21" fmla="*/ 21 h 27"/>
                  <a:gd name="T22" fmla="*/ 3 w 16"/>
                  <a:gd name="T23" fmla="*/ 24 h 27"/>
                  <a:gd name="T24" fmla="*/ 0 w 16"/>
                  <a:gd name="T25" fmla="*/ 27 h 27"/>
                  <a:gd name="T26" fmla="*/ 0 w 16"/>
                  <a:gd name="T27" fmla="*/ 27 h 27"/>
                  <a:gd name="T28" fmla="*/ 5 w 16"/>
                  <a:gd name="T29" fmla="*/ 24 h 27"/>
                  <a:gd name="T30" fmla="*/ 9 w 16"/>
                  <a:gd name="T31" fmla="*/ 21 h 27"/>
                  <a:gd name="T32" fmla="*/ 13 w 16"/>
                  <a:gd name="T33" fmla="*/ 15 h 27"/>
                  <a:gd name="T34" fmla="*/ 13 w 16"/>
                  <a:gd name="T35" fmla="*/ 7 h 27"/>
                  <a:gd name="T36" fmla="*/ 13 w 16"/>
                  <a:gd name="T3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7">
                    <a:moveTo>
                      <a:pt x="13" y="7"/>
                    </a:moveTo>
                    <a:lnTo>
                      <a:pt x="13" y="7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24"/>
                    </a:lnTo>
                    <a:lnTo>
                      <a:pt x="9" y="21"/>
                    </a:lnTo>
                    <a:lnTo>
                      <a:pt x="13" y="15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7" name="Freeform 99">
                <a:extLst>
                  <a:ext uri="{FF2B5EF4-FFF2-40B4-BE49-F238E27FC236}">
                    <a16:creationId xmlns:a16="http://schemas.microsoft.com/office/drawing/2014/main" id="{44BFD394-A615-3DC2-12F9-57D296D59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9" y="605"/>
                <a:ext cx="373" cy="405"/>
              </a:xfrm>
              <a:custGeom>
                <a:avLst/>
                <a:gdLst>
                  <a:gd name="T0" fmla="*/ 729 w 745"/>
                  <a:gd name="T1" fmla="*/ 776 h 810"/>
                  <a:gd name="T2" fmla="*/ 717 w 745"/>
                  <a:gd name="T3" fmla="*/ 746 h 810"/>
                  <a:gd name="T4" fmla="*/ 723 w 745"/>
                  <a:gd name="T5" fmla="*/ 721 h 810"/>
                  <a:gd name="T6" fmla="*/ 717 w 745"/>
                  <a:gd name="T7" fmla="*/ 699 h 810"/>
                  <a:gd name="T8" fmla="*/ 701 w 745"/>
                  <a:gd name="T9" fmla="*/ 687 h 810"/>
                  <a:gd name="T10" fmla="*/ 631 w 745"/>
                  <a:gd name="T11" fmla="*/ 667 h 810"/>
                  <a:gd name="T12" fmla="*/ 596 w 745"/>
                  <a:gd name="T13" fmla="*/ 640 h 810"/>
                  <a:gd name="T14" fmla="*/ 555 w 745"/>
                  <a:gd name="T15" fmla="*/ 624 h 810"/>
                  <a:gd name="T16" fmla="*/ 516 w 745"/>
                  <a:gd name="T17" fmla="*/ 575 h 810"/>
                  <a:gd name="T18" fmla="*/ 483 w 745"/>
                  <a:gd name="T19" fmla="*/ 535 h 810"/>
                  <a:gd name="T20" fmla="*/ 467 w 745"/>
                  <a:gd name="T21" fmla="*/ 521 h 810"/>
                  <a:gd name="T22" fmla="*/ 477 w 745"/>
                  <a:gd name="T23" fmla="*/ 487 h 810"/>
                  <a:gd name="T24" fmla="*/ 494 w 745"/>
                  <a:gd name="T25" fmla="*/ 430 h 810"/>
                  <a:gd name="T26" fmla="*/ 488 w 745"/>
                  <a:gd name="T27" fmla="*/ 403 h 810"/>
                  <a:gd name="T28" fmla="*/ 447 w 745"/>
                  <a:gd name="T29" fmla="*/ 362 h 810"/>
                  <a:gd name="T30" fmla="*/ 435 w 745"/>
                  <a:gd name="T31" fmla="*/ 344 h 810"/>
                  <a:gd name="T32" fmla="*/ 448 w 745"/>
                  <a:gd name="T33" fmla="*/ 319 h 810"/>
                  <a:gd name="T34" fmla="*/ 437 w 745"/>
                  <a:gd name="T35" fmla="*/ 301 h 810"/>
                  <a:gd name="T36" fmla="*/ 413 w 745"/>
                  <a:gd name="T37" fmla="*/ 287 h 810"/>
                  <a:gd name="T38" fmla="*/ 404 w 745"/>
                  <a:gd name="T39" fmla="*/ 243 h 810"/>
                  <a:gd name="T40" fmla="*/ 418 w 745"/>
                  <a:gd name="T41" fmla="*/ 217 h 810"/>
                  <a:gd name="T42" fmla="*/ 421 w 745"/>
                  <a:gd name="T43" fmla="*/ 192 h 810"/>
                  <a:gd name="T44" fmla="*/ 402 w 745"/>
                  <a:gd name="T45" fmla="*/ 179 h 810"/>
                  <a:gd name="T46" fmla="*/ 316 w 745"/>
                  <a:gd name="T47" fmla="*/ 122 h 810"/>
                  <a:gd name="T48" fmla="*/ 277 w 745"/>
                  <a:gd name="T49" fmla="*/ 101 h 810"/>
                  <a:gd name="T50" fmla="*/ 202 w 745"/>
                  <a:gd name="T51" fmla="*/ 92 h 810"/>
                  <a:gd name="T52" fmla="*/ 135 w 745"/>
                  <a:gd name="T53" fmla="*/ 76 h 810"/>
                  <a:gd name="T54" fmla="*/ 75 w 745"/>
                  <a:gd name="T55" fmla="*/ 44 h 810"/>
                  <a:gd name="T56" fmla="*/ 0 w 745"/>
                  <a:gd name="T57" fmla="*/ 3 h 810"/>
                  <a:gd name="T58" fmla="*/ 99 w 745"/>
                  <a:gd name="T59" fmla="*/ 65 h 810"/>
                  <a:gd name="T60" fmla="*/ 161 w 745"/>
                  <a:gd name="T61" fmla="*/ 90 h 810"/>
                  <a:gd name="T62" fmla="*/ 226 w 745"/>
                  <a:gd name="T63" fmla="*/ 98 h 810"/>
                  <a:gd name="T64" fmla="*/ 299 w 745"/>
                  <a:gd name="T65" fmla="*/ 116 h 810"/>
                  <a:gd name="T66" fmla="*/ 351 w 745"/>
                  <a:gd name="T67" fmla="*/ 155 h 810"/>
                  <a:gd name="T68" fmla="*/ 404 w 745"/>
                  <a:gd name="T69" fmla="*/ 186 h 810"/>
                  <a:gd name="T70" fmla="*/ 418 w 745"/>
                  <a:gd name="T71" fmla="*/ 206 h 810"/>
                  <a:gd name="T72" fmla="*/ 407 w 745"/>
                  <a:gd name="T73" fmla="*/ 228 h 810"/>
                  <a:gd name="T74" fmla="*/ 397 w 745"/>
                  <a:gd name="T75" fmla="*/ 270 h 810"/>
                  <a:gd name="T76" fmla="*/ 423 w 745"/>
                  <a:gd name="T77" fmla="*/ 301 h 810"/>
                  <a:gd name="T78" fmla="*/ 440 w 745"/>
                  <a:gd name="T79" fmla="*/ 313 h 810"/>
                  <a:gd name="T80" fmla="*/ 435 w 745"/>
                  <a:gd name="T81" fmla="*/ 338 h 810"/>
                  <a:gd name="T82" fmla="*/ 429 w 745"/>
                  <a:gd name="T83" fmla="*/ 354 h 810"/>
                  <a:gd name="T84" fmla="*/ 459 w 745"/>
                  <a:gd name="T85" fmla="*/ 381 h 810"/>
                  <a:gd name="T86" fmla="*/ 488 w 745"/>
                  <a:gd name="T87" fmla="*/ 419 h 810"/>
                  <a:gd name="T88" fmla="*/ 480 w 745"/>
                  <a:gd name="T89" fmla="*/ 468 h 810"/>
                  <a:gd name="T90" fmla="*/ 461 w 745"/>
                  <a:gd name="T91" fmla="*/ 513 h 810"/>
                  <a:gd name="T92" fmla="*/ 467 w 745"/>
                  <a:gd name="T93" fmla="*/ 532 h 810"/>
                  <a:gd name="T94" fmla="*/ 491 w 745"/>
                  <a:gd name="T95" fmla="*/ 551 h 810"/>
                  <a:gd name="T96" fmla="*/ 534 w 745"/>
                  <a:gd name="T97" fmla="*/ 613 h 810"/>
                  <a:gd name="T98" fmla="*/ 567 w 745"/>
                  <a:gd name="T99" fmla="*/ 638 h 810"/>
                  <a:gd name="T100" fmla="*/ 601 w 745"/>
                  <a:gd name="T101" fmla="*/ 654 h 810"/>
                  <a:gd name="T102" fmla="*/ 667 w 745"/>
                  <a:gd name="T103" fmla="*/ 683 h 810"/>
                  <a:gd name="T104" fmla="*/ 701 w 745"/>
                  <a:gd name="T105" fmla="*/ 694 h 810"/>
                  <a:gd name="T106" fmla="*/ 717 w 745"/>
                  <a:gd name="T107" fmla="*/ 711 h 810"/>
                  <a:gd name="T108" fmla="*/ 715 w 745"/>
                  <a:gd name="T109" fmla="*/ 730 h 810"/>
                  <a:gd name="T110" fmla="*/ 713 w 745"/>
                  <a:gd name="T111" fmla="*/ 765 h 810"/>
                  <a:gd name="T112" fmla="*/ 739 w 745"/>
                  <a:gd name="T113" fmla="*/ 789 h 810"/>
                  <a:gd name="T114" fmla="*/ 721 w 745"/>
                  <a:gd name="T115" fmla="*/ 810 h 810"/>
                  <a:gd name="T116" fmla="*/ 745 w 745"/>
                  <a:gd name="T117" fmla="*/ 786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5" h="810">
                    <a:moveTo>
                      <a:pt x="745" y="786"/>
                    </a:moveTo>
                    <a:lnTo>
                      <a:pt x="745" y="786"/>
                    </a:lnTo>
                    <a:lnTo>
                      <a:pt x="736" y="781"/>
                    </a:lnTo>
                    <a:lnTo>
                      <a:pt x="729" y="776"/>
                    </a:lnTo>
                    <a:lnTo>
                      <a:pt x="723" y="770"/>
                    </a:lnTo>
                    <a:lnTo>
                      <a:pt x="720" y="762"/>
                    </a:lnTo>
                    <a:lnTo>
                      <a:pt x="717" y="756"/>
                    </a:lnTo>
                    <a:lnTo>
                      <a:pt x="717" y="746"/>
                    </a:lnTo>
                    <a:lnTo>
                      <a:pt x="718" y="737"/>
                    </a:lnTo>
                    <a:lnTo>
                      <a:pt x="721" y="727"/>
                    </a:lnTo>
                    <a:lnTo>
                      <a:pt x="721" y="727"/>
                    </a:lnTo>
                    <a:lnTo>
                      <a:pt x="723" y="721"/>
                    </a:lnTo>
                    <a:lnTo>
                      <a:pt x="723" y="714"/>
                    </a:lnTo>
                    <a:lnTo>
                      <a:pt x="723" y="708"/>
                    </a:lnTo>
                    <a:lnTo>
                      <a:pt x="721" y="703"/>
                    </a:lnTo>
                    <a:lnTo>
                      <a:pt x="717" y="699"/>
                    </a:lnTo>
                    <a:lnTo>
                      <a:pt x="713" y="694"/>
                    </a:lnTo>
                    <a:lnTo>
                      <a:pt x="707" y="691"/>
                    </a:lnTo>
                    <a:lnTo>
                      <a:pt x="701" y="687"/>
                    </a:lnTo>
                    <a:lnTo>
                      <a:pt x="701" y="687"/>
                    </a:lnTo>
                    <a:lnTo>
                      <a:pt x="686" y="683"/>
                    </a:lnTo>
                    <a:lnTo>
                      <a:pt x="672" y="679"/>
                    </a:lnTo>
                    <a:lnTo>
                      <a:pt x="643" y="672"/>
                    </a:lnTo>
                    <a:lnTo>
                      <a:pt x="631" y="667"/>
                    </a:lnTo>
                    <a:lnTo>
                      <a:pt x="618" y="660"/>
                    </a:lnTo>
                    <a:lnTo>
                      <a:pt x="605" y="652"/>
                    </a:lnTo>
                    <a:lnTo>
                      <a:pt x="596" y="640"/>
                    </a:lnTo>
                    <a:lnTo>
                      <a:pt x="596" y="640"/>
                    </a:lnTo>
                    <a:lnTo>
                      <a:pt x="583" y="638"/>
                    </a:lnTo>
                    <a:lnTo>
                      <a:pt x="572" y="635"/>
                    </a:lnTo>
                    <a:lnTo>
                      <a:pt x="562" y="630"/>
                    </a:lnTo>
                    <a:lnTo>
                      <a:pt x="555" y="624"/>
                    </a:lnTo>
                    <a:lnTo>
                      <a:pt x="547" y="618"/>
                    </a:lnTo>
                    <a:lnTo>
                      <a:pt x="540" y="610"/>
                    </a:lnTo>
                    <a:lnTo>
                      <a:pt x="528" y="592"/>
                    </a:lnTo>
                    <a:lnTo>
                      <a:pt x="516" y="575"/>
                    </a:lnTo>
                    <a:lnTo>
                      <a:pt x="504" y="557"/>
                    </a:lnTo>
                    <a:lnTo>
                      <a:pt x="497" y="549"/>
                    </a:lnTo>
                    <a:lnTo>
                      <a:pt x="491" y="541"/>
                    </a:lnTo>
                    <a:lnTo>
                      <a:pt x="483" y="535"/>
                    </a:lnTo>
                    <a:lnTo>
                      <a:pt x="474" y="529"/>
                    </a:lnTo>
                    <a:lnTo>
                      <a:pt x="474" y="529"/>
                    </a:lnTo>
                    <a:lnTo>
                      <a:pt x="469" y="525"/>
                    </a:lnTo>
                    <a:lnTo>
                      <a:pt x="467" y="521"/>
                    </a:lnTo>
                    <a:lnTo>
                      <a:pt x="467" y="516"/>
                    </a:lnTo>
                    <a:lnTo>
                      <a:pt x="467" y="511"/>
                    </a:lnTo>
                    <a:lnTo>
                      <a:pt x="470" y="498"/>
                    </a:lnTo>
                    <a:lnTo>
                      <a:pt x="477" y="487"/>
                    </a:lnTo>
                    <a:lnTo>
                      <a:pt x="477" y="487"/>
                    </a:lnTo>
                    <a:lnTo>
                      <a:pt x="486" y="465"/>
                    </a:lnTo>
                    <a:lnTo>
                      <a:pt x="493" y="446"/>
                    </a:lnTo>
                    <a:lnTo>
                      <a:pt x="494" y="430"/>
                    </a:lnTo>
                    <a:lnTo>
                      <a:pt x="494" y="424"/>
                    </a:lnTo>
                    <a:lnTo>
                      <a:pt x="494" y="416"/>
                    </a:lnTo>
                    <a:lnTo>
                      <a:pt x="491" y="409"/>
                    </a:lnTo>
                    <a:lnTo>
                      <a:pt x="488" y="403"/>
                    </a:lnTo>
                    <a:lnTo>
                      <a:pt x="478" y="390"/>
                    </a:lnTo>
                    <a:lnTo>
                      <a:pt x="466" y="378"/>
                    </a:lnTo>
                    <a:lnTo>
                      <a:pt x="447" y="362"/>
                    </a:lnTo>
                    <a:lnTo>
                      <a:pt x="447" y="362"/>
                    </a:lnTo>
                    <a:lnTo>
                      <a:pt x="439" y="357"/>
                    </a:lnTo>
                    <a:lnTo>
                      <a:pt x="435" y="351"/>
                    </a:lnTo>
                    <a:lnTo>
                      <a:pt x="435" y="348"/>
                    </a:lnTo>
                    <a:lnTo>
                      <a:pt x="435" y="344"/>
                    </a:lnTo>
                    <a:lnTo>
                      <a:pt x="440" y="335"/>
                    </a:lnTo>
                    <a:lnTo>
                      <a:pt x="440" y="335"/>
                    </a:lnTo>
                    <a:lnTo>
                      <a:pt x="448" y="324"/>
                    </a:lnTo>
                    <a:lnTo>
                      <a:pt x="448" y="319"/>
                    </a:lnTo>
                    <a:lnTo>
                      <a:pt x="448" y="314"/>
                    </a:lnTo>
                    <a:lnTo>
                      <a:pt x="447" y="309"/>
                    </a:lnTo>
                    <a:lnTo>
                      <a:pt x="443" y="305"/>
                    </a:lnTo>
                    <a:lnTo>
                      <a:pt x="437" y="301"/>
                    </a:lnTo>
                    <a:lnTo>
                      <a:pt x="427" y="298"/>
                    </a:lnTo>
                    <a:lnTo>
                      <a:pt x="427" y="298"/>
                    </a:lnTo>
                    <a:lnTo>
                      <a:pt x="420" y="294"/>
                    </a:lnTo>
                    <a:lnTo>
                      <a:pt x="413" y="287"/>
                    </a:lnTo>
                    <a:lnTo>
                      <a:pt x="407" y="278"/>
                    </a:lnTo>
                    <a:lnTo>
                      <a:pt x="404" y="267"/>
                    </a:lnTo>
                    <a:lnTo>
                      <a:pt x="402" y="254"/>
                    </a:lnTo>
                    <a:lnTo>
                      <a:pt x="404" y="243"/>
                    </a:lnTo>
                    <a:lnTo>
                      <a:pt x="407" y="233"/>
                    </a:lnTo>
                    <a:lnTo>
                      <a:pt x="412" y="225"/>
                    </a:lnTo>
                    <a:lnTo>
                      <a:pt x="412" y="225"/>
                    </a:lnTo>
                    <a:lnTo>
                      <a:pt x="418" y="217"/>
                    </a:lnTo>
                    <a:lnTo>
                      <a:pt x="423" y="209"/>
                    </a:lnTo>
                    <a:lnTo>
                      <a:pt x="424" y="203"/>
                    </a:lnTo>
                    <a:lnTo>
                      <a:pt x="423" y="198"/>
                    </a:lnTo>
                    <a:lnTo>
                      <a:pt x="421" y="192"/>
                    </a:lnTo>
                    <a:lnTo>
                      <a:pt x="416" y="187"/>
                    </a:lnTo>
                    <a:lnTo>
                      <a:pt x="410" y="182"/>
                    </a:lnTo>
                    <a:lnTo>
                      <a:pt x="402" y="179"/>
                    </a:lnTo>
                    <a:lnTo>
                      <a:pt x="402" y="179"/>
                    </a:lnTo>
                    <a:lnTo>
                      <a:pt x="380" y="166"/>
                    </a:lnTo>
                    <a:lnTo>
                      <a:pt x="358" y="152"/>
                    </a:lnTo>
                    <a:lnTo>
                      <a:pt x="337" y="138"/>
                    </a:lnTo>
                    <a:lnTo>
                      <a:pt x="316" y="122"/>
                    </a:lnTo>
                    <a:lnTo>
                      <a:pt x="316" y="122"/>
                    </a:lnTo>
                    <a:lnTo>
                      <a:pt x="304" y="112"/>
                    </a:lnTo>
                    <a:lnTo>
                      <a:pt x="291" y="106"/>
                    </a:lnTo>
                    <a:lnTo>
                      <a:pt x="277" y="101"/>
                    </a:lnTo>
                    <a:lnTo>
                      <a:pt x="262" y="98"/>
                    </a:lnTo>
                    <a:lnTo>
                      <a:pt x="232" y="95"/>
                    </a:lnTo>
                    <a:lnTo>
                      <a:pt x="202" y="92"/>
                    </a:lnTo>
                    <a:lnTo>
                      <a:pt x="202" y="92"/>
                    </a:lnTo>
                    <a:lnTo>
                      <a:pt x="184" y="90"/>
                    </a:lnTo>
                    <a:lnTo>
                      <a:pt x="167" y="87"/>
                    </a:lnTo>
                    <a:lnTo>
                      <a:pt x="151" y="82"/>
                    </a:lnTo>
                    <a:lnTo>
                      <a:pt x="135" y="76"/>
                    </a:lnTo>
                    <a:lnTo>
                      <a:pt x="119" y="70"/>
                    </a:lnTo>
                    <a:lnTo>
                      <a:pt x="103" y="62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99" y="65"/>
                    </a:lnTo>
                    <a:lnTo>
                      <a:pt x="113" y="73"/>
                    </a:lnTo>
                    <a:lnTo>
                      <a:pt x="129" y="79"/>
                    </a:lnTo>
                    <a:lnTo>
                      <a:pt x="145" y="85"/>
                    </a:lnTo>
                    <a:lnTo>
                      <a:pt x="161" y="90"/>
                    </a:lnTo>
                    <a:lnTo>
                      <a:pt x="178" y="93"/>
                    </a:lnTo>
                    <a:lnTo>
                      <a:pt x="196" y="95"/>
                    </a:lnTo>
                    <a:lnTo>
                      <a:pt x="196" y="95"/>
                    </a:lnTo>
                    <a:lnTo>
                      <a:pt x="226" y="98"/>
                    </a:lnTo>
                    <a:lnTo>
                      <a:pt x="256" y="101"/>
                    </a:lnTo>
                    <a:lnTo>
                      <a:pt x="270" y="105"/>
                    </a:lnTo>
                    <a:lnTo>
                      <a:pt x="284" y="109"/>
                    </a:lnTo>
                    <a:lnTo>
                      <a:pt x="299" y="116"/>
                    </a:lnTo>
                    <a:lnTo>
                      <a:pt x="310" y="125"/>
                    </a:lnTo>
                    <a:lnTo>
                      <a:pt x="310" y="125"/>
                    </a:lnTo>
                    <a:lnTo>
                      <a:pt x="331" y="141"/>
                    </a:lnTo>
                    <a:lnTo>
                      <a:pt x="351" y="155"/>
                    </a:lnTo>
                    <a:lnTo>
                      <a:pt x="373" y="170"/>
                    </a:lnTo>
                    <a:lnTo>
                      <a:pt x="397" y="182"/>
                    </a:lnTo>
                    <a:lnTo>
                      <a:pt x="397" y="182"/>
                    </a:lnTo>
                    <a:lnTo>
                      <a:pt x="404" y="186"/>
                    </a:lnTo>
                    <a:lnTo>
                      <a:pt x="410" y="190"/>
                    </a:lnTo>
                    <a:lnTo>
                      <a:pt x="415" y="195"/>
                    </a:lnTo>
                    <a:lnTo>
                      <a:pt x="418" y="200"/>
                    </a:lnTo>
                    <a:lnTo>
                      <a:pt x="418" y="206"/>
                    </a:lnTo>
                    <a:lnTo>
                      <a:pt x="416" y="213"/>
                    </a:lnTo>
                    <a:lnTo>
                      <a:pt x="413" y="220"/>
                    </a:lnTo>
                    <a:lnTo>
                      <a:pt x="407" y="228"/>
                    </a:lnTo>
                    <a:lnTo>
                      <a:pt x="407" y="228"/>
                    </a:lnTo>
                    <a:lnTo>
                      <a:pt x="400" y="236"/>
                    </a:lnTo>
                    <a:lnTo>
                      <a:pt x="397" y="246"/>
                    </a:lnTo>
                    <a:lnTo>
                      <a:pt x="397" y="257"/>
                    </a:lnTo>
                    <a:lnTo>
                      <a:pt x="397" y="270"/>
                    </a:lnTo>
                    <a:lnTo>
                      <a:pt x="402" y="279"/>
                    </a:lnTo>
                    <a:lnTo>
                      <a:pt x="407" y="289"/>
                    </a:lnTo>
                    <a:lnTo>
                      <a:pt x="413" y="297"/>
                    </a:lnTo>
                    <a:lnTo>
                      <a:pt x="423" y="301"/>
                    </a:lnTo>
                    <a:lnTo>
                      <a:pt x="423" y="301"/>
                    </a:lnTo>
                    <a:lnTo>
                      <a:pt x="431" y="305"/>
                    </a:lnTo>
                    <a:lnTo>
                      <a:pt x="437" y="308"/>
                    </a:lnTo>
                    <a:lnTo>
                      <a:pt x="440" y="313"/>
                    </a:lnTo>
                    <a:lnTo>
                      <a:pt x="443" y="316"/>
                    </a:lnTo>
                    <a:lnTo>
                      <a:pt x="443" y="322"/>
                    </a:lnTo>
                    <a:lnTo>
                      <a:pt x="442" y="327"/>
                    </a:lnTo>
                    <a:lnTo>
                      <a:pt x="435" y="338"/>
                    </a:lnTo>
                    <a:lnTo>
                      <a:pt x="435" y="338"/>
                    </a:lnTo>
                    <a:lnTo>
                      <a:pt x="431" y="348"/>
                    </a:lnTo>
                    <a:lnTo>
                      <a:pt x="429" y="351"/>
                    </a:lnTo>
                    <a:lnTo>
                      <a:pt x="429" y="354"/>
                    </a:lnTo>
                    <a:lnTo>
                      <a:pt x="434" y="360"/>
                    </a:lnTo>
                    <a:lnTo>
                      <a:pt x="440" y="365"/>
                    </a:lnTo>
                    <a:lnTo>
                      <a:pt x="440" y="365"/>
                    </a:lnTo>
                    <a:lnTo>
                      <a:pt x="459" y="381"/>
                    </a:lnTo>
                    <a:lnTo>
                      <a:pt x="474" y="394"/>
                    </a:lnTo>
                    <a:lnTo>
                      <a:pt x="483" y="406"/>
                    </a:lnTo>
                    <a:lnTo>
                      <a:pt x="486" y="413"/>
                    </a:lnTo>
                    <a:lnTo>
                      <a:pt x="488" y="419"/>
                    </a:lnTo>
                    <a:lnTo>
                      <a:pt x="489" y="427"/>
                    </a:lnTo>
                    <a:lnTo>
                      <a:pt x="489" y="433"/>
                    </a:lnTo>
                    <a:lnTo>
                      <a:pt x="486" y="449"/>
                    </a:lnTo>
                    <a:lnTo>
                      <a:pt x="480" y="468"/>
                    </a:lnTo>
                    <a:lnTo>
                      <a:pt x="470" y="490"/>
                    </a:lnTo>
                    <a:lnTo>
                      <a:pt x="470" y="490"/>
                    </a:lnTo>
                    <a:lnTo>
                      <a:pt x="466" y="502"/>
                    </a:lnTo>
                    <a:lnTo>
                      <a:pt x="461" y="513"/>
                    </a:lnTo>
                    <a:lnTo>
                      <a:pt x="461" y="519"/>
                    </a:lnTo>
                    <a:lnTo>
                      <a:pt x="461" y="524"/>
                    </a:lnTo>
                    <a:lnTo>
                      <a:pt x="464" y="529"/>
                    </a:lnTo>
                    <a:lnTo>
                      <a:pt x="467" y="532"/>
                    </a:lnTo>
                    <a:lnTo>
                      <a:pt x="467" y="532"/>
                    </a:lnTo>
                    <a:lnTo>
                      <a:pt x="477" y="537"/>
                    </a:lnTo>
                    <a:lnTo>
                      <a:pt x="485" y="544"/>
                    </a:lnTo>
                    <a:lnTo>
                      <a:pt x="491" y="551"/>
                    </a:lnTo>
                    <a:lnTo>
                      <a:pt x="499" y="560"/>
                    </a:lnTo>
                    <a:lnTo>
                      <a:pt x="510" y="578"/>
                    </a:lnTo>
                    <a:lnTo>
                      <a:pt x="521" y="595"/>
                    </a:lnTo>
                    <a:lnTo>
                      <a:pt x="534" y="613"/>
                    </a:lnTo>
                    <a:lnTo>
                      <a:pt x="540" y="621"/>
                    </a:lnTo>
                    <a:lnTo>
                      <a:pt x="548" y="627"/>
                    </a:lnTo>
                    <a:lnTo>
                      <a:pt x="556" y="633"/>
                    </a:lnTo>
                    <a:lnTo>
                      <a:pt x="567" y="638"/>
                    </a:lnTo>
                    <a:lnTo>
                      <a:pt x="577" y="641"/>
                    </a:lnTo>
                    <a:lnTo>
                      <a:pt x="589" y="643"/>
                    </a:lnTo>
                    <a:lnTo>
                      <a:pt x="589" y="643"/>
                    </a:lnTo>
                    <a:lnTo>
                      <a:pt x="601" y="654"/>
                    </a:lnTo>
                    <a:lnTo>
                      <a:pt x="612" y="664"/>
                    </a:lnTo>
                    <a:lnTo>
                      <a:pt x="624" y="670"/>
                    </a:lnTo>
                    <a:lnTo>
                      <a:pt x="639" y="675"/>
                    </a:lnTo>
                    <a:lnTo>
                      <a:pt x="667" y="683"/>
                    </a:lnTo>
                    <a:lnTo>
                      <a:pt x="680" y="686"/>
                    </a:lnTo>
                    <a:lnTo>
                      <a:pt x="694" y="691"/>
                    </a:lnTo>
                    <a:lnTo>
                      <a:pt x="694" y="691"/>
                    </a:lnTo>
                    <a:lnTo>
                      <a:pt x="701" y="694"/>
                    </a:lnTo>
                    <a:lnTo>
                      <a:pt x="707" y="697"/>
                    </a:lnTo>
                    <a:lnTo>
                      <a:pt x="712" y="702"/>
                    </a:lnTo>
                    <a:lnTo>
                      <a:pt x="715" y="706"/>
                    </a:lnTo>
                    <a:lnTo>
                      <a:pt x="717" y="711"/>
                    </a:lnTo>
                    <a:lnTo>
                      <a:pt x="718" y="718"/>
                    </a:lnTo>
                    <a:lnTo>
                      <a:pt x="718" y="724"/>
                    </a:lnTo>
                    <a:lnTo>
                      <a:pt x="715" y="730"/>
                    </a:lnTo>
                    <a:lnTo>
                      <a:pt x="715" y="730"/>
                    </a:lnTo>
                    <a:lnTo>
                      <a:pt x="713" y="740"/>
                    </a:lnTo>
                    <a:lnTo>
                      <a:pt x="712" y="749"/>
                    </a:lnTo>
                    <a:lnTo>
                      <a:pt x="712" y="757"/>
                    </a:lnTo>
                    <a:lnTo>
                      <a:pt x="713" y="765"/>
                    </a:lnTo>
                    <a:lnTo>
                      <a:pt x="717" y="773"/>
                    </a:lnTo>
                    <a:lnTo>
                      <a:pt x="723" y="780"/>
                    </a:lnTo>
                    <a:lnTo>
                      <a:pt x="731" y="784"/>
                    </a:lnTo>
                    <a:lnTo>
                      <a:pt x="739" y="789"/>
                    </a:lnTo>
                    <a:lnTo>
                      <a:pt x="739" y="789"/>
                    </a:lnTo>
                    <a:lnTo>
                      <a:pt x="731" y="800"/>
                    </a:lnTo>
                    <a:lnTo>
                      <a:pt x="721" y="810"/>
                    </a:lnTo>
                    <a:lnTo>
                      <a:pt x="721" y="810"/>
                    </a:lnTo>
                    <a:lnTo>
                      <a:pt x="729" y="807"/>
                    </a:lnTo>
                    <a:lnTo>
                      <a:pt x="734" y="800"/>
                    </a:lnTo>
                    <a:lnTo>
                      <a:pt x="740" y="794"/>
                    </a:lnTo>
                    <a:lnTo>
                      <a:pt x="745" y="786"/>
                    </a:lnTo>
                    <a:lnTo>
                      <a:pt x="745" y="78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8" name="Freeform 100">
                <a:extLst>
                  <a:ext uri="{FF2B5EF4-FFF2-40B4-BE49-F238E27FC236}">
                    <a16:creationId xmlns:a16="http://schemas.microsoft.com/office/drawing/2014/main" id="{BE16A592-FDB5-6C30-1E80-25F254FB8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" y="1013"/>
                <a:ext cx="82" cy="79"/>
              </a:xfrm>
              <a:custGeom>
                <a:avLst/>
                <a:gdLst>
                  <a:gd name="T0" fmla="*/ 10 w 166"/>
                  <a:gd name="T1" fmla="*/ 153 h 159"/>
                  <a:gd name="T2" fmla="*/ 10 w 166"/>
                  <a:gd name="T3" fmla="*/ 153 h 159"/>
                  <a:gd name="T4" fmla="*/ 29 w 166"/>
                  <a:gd name="T5" fmla="*/ 130 h 159"/>
                  <a:gd name="T6" fmla="*/ 50 w 166"/>
                  <a:gd name="T7" fmla="*/ 113 h 159"/>
                  <a:gd name="T8" fmla="*/ 74 w 166"/>
                  <a:gd name="T9" fmla="*/ 95 h 159"/>
                  <a:gd name="T10" fmla="*/ 97 w 166"/>
                  <a:gd name="T11" fmla="*/ 81 h 159"/>
                  <a:gd name="T12" fmla="*/ 97 w 166"/>
                  <a:gd name="T13" fmla="*/ 81 h 159"/>
                  <a:gd name="T14" fmla="*/ 104 w 166"/>
                  <a:gd name="T15" fmla="*/ 75 h 159"/>
                  <a:gd name="T16" fmla="*/ 110 w 166"/>
                  <a:gd name="T17" fmla="*/ 70 h 159"/>
                  <a:gd name="T18" fmla="*/ 121 w 166"/>
                  <a:gd name="T19" fmla="*/ 57 h 159"/>
                  <a:gd name="T20" fmla="*/ 129 w 166"/>
                  <a:gd name="T21" fmla="*/ 43 h 159"/>
                  <a:gd name="T22" fmla="*/ 139 w 166"/>
                  <a:gd name="T23" fmla="*/ 29 h 159"/>
                  <a:gd name="T24" fmla="*/ 139 w 166"/>
                  <a:gd name="T25" fmla="*/ 29 h 159"/>
                  <a:gd name="T26" fmla="*/ 143 w 166"/>
                  <a:gd name="T27" fmla="*/ 19 h 159"/>
                  <a:gd name="T28" fmla="*/ 151 w 166"/>
                  <a:gd name="T29" fmla="*/ 11 h 159"/>
                  <a:gd name="T30" fmla="*/ 158 w 166"/>
                  <a:gd name="T31" fmla="*/ 5 h 159"/>
                  <a:gd name="T32" fmla="*/ 166 w 166"/>
                  <a:gd name="T33" fmla="*/ 0 h 159"/>
                  <a:gd name="T34" fmla="*/ 166 w 166"/>
                  <a:gd name="T35" fmla="*/ 0 h 159"/>
                  <a:gd name="T36" fmla="*/ 156 w 166"/>
                  <a:gd name="T37" fmla="*/ 5 h 159"/>
                  <a:gd name="T38" fmla="*/ 148 w 166"/>
                  <a:gd name="T39" fmla="*/ 13 h 159"/>
                  <a:gd name="T40" fmla="*/ 140 w 166"/>
                  <a:gd name="T41" fmla="*/ 21 h 159"/>
                  <a:gd name="T42" fmla="*/ 132 w 166"/>
                  <a:gd name="T43" fmla="*/ 32 h 159"/>
                  <a:gd name="T44" fmla="*/ 132 w 166"/>
                  <a:gd name="T45" fmla="*/ 32 h 159"/>
                  <a:gd name="T46" fmla="*/ 124 w 166"/>
                  <a:gd name="T47" fmla="*/ 46 h 159"/>
                  <a:gd name="T48" fmla="*/ 115 w 166"/>
                  <a:gd name="T49" fmla="*/ 60 h 159"/>
                  <a:gd name="T50" fmla="*/ 105 w 166"/>
                  <a:gd name="T51" fmla="*/ 73 h 159"/>
                  <a:gd name="T52" fmla="*/ 99 w 166"/>
                  <a:gd name="T53" fmla="*/ 78 h 159"/>
                  <a:gd name="T54" fmla="*/ 91 w 166"/>
                  <a:gd name="T55" fmla="*/ 83 h 159"/>
                  <a:gd name="T56" fmla="*/ 91 w 166"/>
                  <a:gd name="T57" fmla="*/ 83 h 159"/>
                  <a:gd name="T58" fmla="*/ 67 w 166"/>
                  <a:gd name="T59" fmla="*/ 99 h 159"/>
                  <a:gd name="T60" fmla="*/ 45 w 166"/>
                  <a:gd name="T61" fmla="*/ 114 h 159"/>
                  <a:gd name="T62" fmla="*/ 23 w 166"/>
                  <a:gd name="T63" fmla="*/ 133 h 159"/>
                  <a:gd name="T64" fmla="*/ 4 w 166"/>
                  <a:gd name="T65" fmla="*/ 154 h 159"/>
                  <a:gd name="T66" fmla="*/ 4 w 166"/>
                  <a:gd name="T67" fmla="*/ 154 h 159"/>
                  <a:gd name="T68" fmla="*/ 0 w 166"/>
                  <a:gd name="T69" fmla="*/ 159 h 159"/>
                  <a:gd name="T70" fmla="*/ 0 w 166"/>
                  <a:gd name="T71" fmla="*/ 159 h 159"/>
                  <a:gd name="T72" fmla="*/ 5 w 166"/>
                  <a:gd name="T73" fmla="*/ 156 h 159"/>
                  <a:gd name="T74" fmla="*/ 10 w 166"/>
                  <a:gd name="T75" fmla="*/ 153 h 159"/>
                  <a:gd name="T76" fmla="*/ 10 w 166"/>
                  <a:gd name="T77" fmla="*/ 15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59">
                    <a:moveTo>
                      <a:pt x="10" y="153"/>
                    </a:moveTo>
                    <a:lnTo>
                      <a:pt x="10" y="153"/>
                    </a:lnTo>
                    <a:lnTo>
                      <a:pt x="29" y="130"/>
                    </a:lnTo>
                    <a:lnTo>
                      <a:pt x="50" y="113"/>
                    </a:lnTo>
                    <a:lnTo>
                      <a:pt x="74" y="95"/>
                    </a:lnTo>
                    <a:lnTo>
                      <a:pt x="97" y="81"/>
                    </a:lnTo>
                    <a:lnTo>
                      <a:pt x="97" y="81"/>
                    </a:lnTo>
                    <a:lnTo>
                      <a:pt x="104" y="75"/>
                    </a:lnTo>
                    <a:lnTo>
                      <a:pt x="110" y="70"/>
                    </a:lnTo>
                    <a:lnTo>
                      <a:pt x="121" y="57"/>
                    </a:lnTo>
                    <a:lnTo>
                      <a:pt x="129" y="43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3" y="19"/>
                    </a:lnTo>
                    <a:lnTo>
                      <a:pt x="151" y="11"/>
                    </a:lnTo>
                    <a:lnTo>
                      <a:pt x="158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56" y="5"/>
                    </a:lnTo>
                    <a:lnTo>
                      <a:pt x="148" y="13"/>
                    </a:lnTo>
                    <a:lnTo>
                      <a:pt x="140" y="21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24" y="46"/>
                    </a:lnTo>
                    <a:lnTo>
                      <a:pt x="115" y="60"/>
                    </a:lnTo>
                    <a:lnTo>
                      <a:pt x="105" y="73"/>
                    </a:lnTo>
                    <a:lnTo>
                      <a:pt x="99" y="78"/>
                    </a:lnTo>
                    <a:lnTo>
                      <a:pt x="91" y="83"/>
                    </a:lnTo>
                    <a:lnTo>
                      <a:pt x="91" y="83"/>
                    </a:lnTo>
                    <a:lnTo>
                      <a:pt x="67" y="99"/>
                    </a:lnTo>
                    <a:lnTo>
                      <a:pt x="45" y="114"/>
                    </a:lnTo>
                    <a:lnTo>
                      <a:pt x="23" y="133"/>
                    </a:lnTo>
                    <a:lnTo>
                      <a:pt x="4" y="154"/>
                    </a:lnTo>
                    <a:lnTo>
                      <a:pt x="4" y="154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" y="156"/>
                    </a:lnTo>
                    <a:lnTo>
                      <a:pt x="10" y="153"/>
                    </a:lnTo>
                    <a:lnTo>
                      <a:pt x="10" y="15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4FA2258C-3868-D356-DCBD-A4DD26DFF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" y="1511"/>
                <a:ext cx="106" cy="18"/>
              </a:xfrm>
              <a:custGeom>
                <a:avLst/>
                <a:gdLst>
                  <a:gd name="T0" fmla="*/ 183 w 211"/>
                  <a:gd name="T1" fmla="*/ 6 h 36"/>
                  <a:gd name="T2" fmla="*/ 183 w 211"/>
                  <a:gd name="T3" fmla="*/ 6 h 36"/>
                  <a:gd name="T4" fmla="*/ 173 w 211"/>
                  <a:gd name="T5" fmla="*/ 1 h 36"/>
                  <a:gd name="T6" fmla="*/ 163 w 211"/>
                  <a:gd name="T7" fmla="*/ 0 h 36"/>
                  <a:gd name="T8" fmla="*/ 154 w 211"/>
                  <a:gd name="T9" fmla="*/ 1 h 36"/>
                  <a:gd name="T10" fmla="*/ 143 w 211"/>
                  <a:gd name="T11" fmla="*/ 5 h 36"/>
                  <a:gd name="T12" fmla="*/ 143 w 211"/>
                  <a:gd name="T13" fmla="*/ 5 h 36"/>
                  <a:gd name="T14" fmla="*/ 116 w 211"/>
                  <a:gd name="T15" fmla="*/ 13 h 36"/>
                  <a:gd name="T16" fmla="*/ 89 w 211"/>
                  <a:gd name="T17" fmla="*/ 21 h 36"/>
                  <a:gd name="T18" fmla="*/ 62 w 211"/>
                  <a:gd name="T19" fmla="*/ 25 h 36"/>
                  <a:gd name="T20" fmla="*/ 48 w 211"/>
                  <a:gd name="T21" fmla="*/ 27 h 36"/>
                  <a:gd name="T22" fmla="*/ 33 w 211"/>
                  <a:gd name="T23" fmla="*/ 27 h 36"/>
                  <a:gd name="T24" fmla="*/ 33 w 211"/>
                  <a:gd name="T25" fmla="*/ 27 h 36"/>
                  <a:gd name="T26" fmla="*/ 24 w 211"/>
                  <a:gd name="T27" fmla="*/ 27 h 36"/>
                  <a:gd name="T28" fmla="*/ 16 w 211"/>
                  <a:gd name="T29" fmla="*/ 30 h 36"/>
                  <a:gd name="T30" fmla="*/ 0 w 211"/>
                  <a:gd name="T31" fmla="*/ 36 h 36"/>
                  <a:gd name="T32" fmla="*/ 0 w 211"/>
                  <a:gd name="T33" fmla="*/ 36 h 36"/>
                  <a:gd name="T34" fmla="*/ 13 w 211"/>
                  <a:gd name="T35" fmla="*/ 32 h 36"/>
                  <a:gd name="T36" fmla="*/ 21 w 211"/>
                  <a:gd name="T37" fmla="*/ 30 h 36"/>
                  <a:gd name="T38" fmla="*/ 27 w 211"/>
                  <a:gd name="T39" fmla="*/ 28 h 36"/>
                  <a:gd name="T40" fmla="*/ 27 w 211"/>
                  <a:gd name="T41" fmla="*/ 28 h 36"/>
                  <a:gd name="T42" fmla="*/ 41 w 211"/>
                  <a:gd name="T43" fmla="*/ 28 h 36"/>
                  <a:gd name="T44" fmla="*/ 55 w 211"/>
                  <a:gd name="T45" fmla="*/ 28 h 36"/>
                  <a:gd name="T46" fmla="*/ 84 w 211"/>
                  <a:gd name="T47" fmla="*/ 24 h 36"/>
                  <a:gd name="T48" fmla="*/ 111 w 211"/>
                  <a:gd name="T49" fmla="*/ 16 h 36"/>
                  <a:gd name="T50" fmla="*/ 138 w 211"/>
                  <a:gd name="T51" fmla="*/ 6 h 36"/>
                  <a:gd name="T52" fmla="*/ 138 w 211"/>
                  <a:gd name="T53" fmla="*/ 6 h 36"/>
                  <a:gd name="T54" fmla="*/ 148 w 211"/>
                  <a:gd name="T55" fmla="*/ 5 h 36"/>
                  <a:gd name="T56" fmla="*/ 157 w 211"/>
                  <a:gd name="T57" fmla="*/ 3 h 36"/>
                  <a:gd name="T58" fmla="*/ 168 w 211"/>
                  <a:gd name="T59" fmla="*/ 5 h 36"/>
                  <a:gd name="T60" fmla="*/ 176 w 211"/>
                  <a:gd name="T61" fmla="*/ 9 h 36"/>
                  <a:gd name="T62" fmla="*/ 176 w 211"/>
                  <a:gd name="T63" fmla="*/ 9 h 36"/>
                  <a:gd name="T64" fmla="*/ 186 w 211"/>
                  <a:gd name="T65" fmla="*/ 14 h 36"/>
                  <a:gd name="T66" fmla="*/ 195 w 211"/>
                  <a:gd name="T67" fmla="*/ 14 h 36"/>
                  <a:gd name="T68" fmla="*/ 203 w 211"/>
                  <a:gd name="T69" fmla="*/ 14 h 36"/>
                  <a:gd name="T70" fmla="*/ 211 w 211"/>
                  <a:gd name="T71" fmla="*/ 9 h 36"/>
                  <a:gd name="T72" fmla="*/ 211 w 211"/>
                  <a:gd name="T73" fmla="*/ 9 h 36"/>
                  <a:gd name="T74" fmla="*/ 203 w 211"/>
                  <a:gd name="T75" fmla="*/ 11 h 36"/>
                  <a:gd name="T76" fmla="*/ 197 w 211"/>
                  <a:gd name="T77" fmla="*/ 11 h 36"/>
                  <a:gd name="T78" fmla="*/ 191 w 211"/>
                  <a:gd name="T79" fmla="*/ 9 h 36"/>
                  <a:gd name="T80" fmla="*/ 183 w 211"/>
                  <a:gd name="T81" fmla="*/ 6 h 36"/>
                  <a:gd name="T82" fmla="*/ 183 w 211"/>
                  <a:gd name="T83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6">
                    <a:moveTo>
                      <a:pt x="183" y="6"/>
                    </a:moveTo>
                    <a:lnTo>
                      <a:pt x="183" y="6"/>
                    </a:lnTo>
                    <a:lnTo>
                      <a:pt x="173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5"/>
                    </a:lnTo>
                    <a:lnTo>
                      <a:pt x="143" y="5"/>
                    </a:lnTo>
                    <a:lnTo>
                      <a:pt x="116" y="13"/>
                    </a:lnTo>
                    <a:lnTo>
                      <a:pt x="89" y="21"/>
                    </a:lnTo>
                    <a:lnTo>
                      <a:pt x="62" y="25"/>
                    </a:lnTo>
                    <a:lnTo>
                      <a:pt x="48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24" y="27"/>
                    </a:lnTo>
                    <a:lnTo>
                      <a:pt x="16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41" y="28"/>
                    </a:lnTo>
                    <a:lnTo>
                      <a:pt x="55" y="28"/>
                    </a:lnTo>
                    <a:lnTo>
                      <a:pt x="84" y="24"/>
                    </a:lnTo>
                    <a:lnTo>
                      <a:pt x="111" y="1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48" y="5"/>
                    </a:lnTo>
                    <a:lnTo>
                      <a:pt x="157" y="3"/>
                    </a:lnTo>
                    <a:lnTo>
                      <a:pt x="168" y="5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86" y="14"/>
                    </a:lnTo>
                    <a:lnTo>
                      <a:pt x="195" y="14"/>
                    </a:lnTo>
                    <a:lnTo>
                      <a:pt x="203" y="14"/>
                    </a:lnTo>
                    <a:lnTo>
                      <a:pt x="211" y="9"/>
                    </a:lnTo>
                    <a:lnTo>
                      <a:pt x="211" y="9"/>
                    </a:lnTo>
                    <a:lnTo>
                      <a:pt x="203" y="11"/>
                    </a:lnTo>
                    <a:lnTo>
                      <a:pt x="197" y="11"/>
                    </a:lnTo>
                    <a:lnTo>
                      <a:pt x="191" y="9"/>
                    </a:lnTo>
                    <a:lnTo>
                      <a:pt x="183" y="6"/>
                    </a:lnTo>
                    <a:lnTo>
                      <a:pt x="183" y="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0" name="Freeform 102">
                <a:extLst>
                  <a:ext uri="{FF2B5EF4-FFF2-40B4-BE49-F238E27FC236}">
                    <a16:creationId xmlns:a16="http://schemas.microsoft.com/office/drawing/2014/main" id="{066D836C-5915-AC9A-CC9E-422CABE23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1493"/>
                <a:ext cx="63" cy="43"/>
              </a:xfrm>
              <a:custGeom>
                <a:avLst/>
                <a:gdLst>
                  <a:gd name="T0" fmla="*/ 110 w 128"/>
                  <a:gd name="T1" fmla="*/ 67 h 88"/>
                  <a:gd name="T2" fmla="*/ 110 w 128"/>
                  <a:gd name="T3" fmla="*/ 67 h 88"/>
                  <a:gd name="T4" fmla="*/ 88 w 128"/>
                  <a:gd name="T5" fmla="*/ 56 h 88"/>
                  <a:gd name="T6" fmla="*/ 67 w 128"/>
                  <a:gd name="T7" fmla="*/ 48 h 88"/>
                  <a:gd name="T8" fmla="*/ 56 w 128"/>
                  <a:gd name="T9" fmla="*/ 45 h 88"/>
                  <a:gd name="T10" fmla="*/ 43 w 128"/>
                  <a:gd name="T11" fmla="*/ 43 h 88"/>
                  <a:gd name="T12" fmla="*/ 32 w 128"/>
                  <a:gd name="T13" fmla="*/ 42 h 88"/>
                  <a:gd name="T14" fmla="*/ 20 w 128"/>
                  <a:gd name="T15" fmla="*/ 43 h 88"/>
                  <a:gd name="T16" fmla="*/ 20 w 128"/>
                  <a:gd name="T17" fmla="*/ 43 h 88"/>
                  <a:gd name="T18" fmla="*/ 15 w 128"/>
                  <a:gd name="T19" fmla="*/ 43 h 88"/>
                  <a:gd name="T20" fmla="*/ 10 w 128"/>
                  <a:gd name="T21" fmla="*/ 42 h 88"/>
                  <a:gd name="T22" fmla="*/ 8 w 128"/>
                  <a:gd name="T23" fmla="*/ 38 h 88"/>
                  <a:gd name="T24" fmla="*/ 7 w 128"/>
                  <a:gd name="T25" fmla="*/ 35 h 88"/>
                  <a:gd name="T26" fmla="*/ 7 w 128"/>
                  <a:gd name="T27" fmla="*/ 27 h 88"/>
                  <a:gd name="T28" fmla="*/ 10 w 128"/>
                  <a:gd name="T29" fmla="*/ 21 h 88"/>
                  <a:gd name="T30" fmla="*/ 10 w 128"/>
                  <a:gd name="T31" fmla="*/ 21 h 88"/>
                  <a:gd name="T32" fmla="*/ 15 w 128"/>
                  <a:gd name="T33" fmla="*/ 10 h 88"/>
                  <a:gd name="T34" fmla="*/ 18 w 128"/>
                  <a:gd name="T35" fmla="*/ 5 h 88"/>
                  <a:gd name="T36" fmla="*/ 23 w 128"/>
                  <a:gd name="T37" fmla="*/ 0 h 88"/>
                  <a:gd name="T38" fmla="*/ 23 w 128"/>
                  <a:gd name="T39" fmla="*/ 0 h 88"/>
                  <a:gd name="T40" fmla="*/ 15 w 128"/>
                  <a:gd name="T41" fmla="*/ 4 h 88"/>
                  <a:gd name="T42" fmla="*/ 12 w 128"/>
                  <a:gd name="T43" fmla="*/ 10 h 88"/>
                  <a:gd name="T44" fmla="*/ 4 w 128"/>
                  <a:gd name="T45" fmla="*/ 23 h 88"/>
                  <a:gd name="T46" fmla="*/ 4 w 128"/>
                  <a:gd name="T47" fmla="*/ 23 h 88"/>
                  <a:gd name="T48" fmla="*/ 0 w 128"/>
                  <a:gd name="T49" fmla="*/ 31 h 88"/>
                  <a:gd name="T50" fmla="*/ 0 w 128"/>
                  <a:gd name="T51" fmla="*/ 38 h 88"/>
                  <a:gd name="T52" fmla="*/ 2 w 128"/>
                  <a:gd name="T53" fmla="*/ 42 h 88"/>
                  <a:gd name="T54" fmla="*/ 4 w 128"/>
                  <a:gd name="T55" fmla="*/ 45 h 88"/>
                  <a:gd name="T56" fmla="*/ 8 w 128"/>
                  <a:gd name="T57" fmla="*/ 45 h 88"/>
                  <a:gd name="T58" fmla="*/ 13 w 128"/>
                  <a:gd name="T59" fmla="*/ 45 h 88"/>
                  <a:gd name="T60" fmla="*/ 13 w 128"/>
                  <a:gd name="T61" fmla="*/ 45 h 88"/>
                  <a:gd name="T62" fmla="*/ 26 w 128"/>
                  <a:gd name="T63" fmla="*/ 45 h 88"/>
                  <a:gd name="T64" fmla="*/ 39 w 128"/>
                  <a:gd name="T65" fmla="*/ 45 h 88"/>
                  <a:gd name="T66" fmla="*/ 50 w 128"/>
                  <a:gd name="T67" fmla="*/ 48 h 88"/>
                  <a:gd name="T68" fmla="*/ 61 w 128"/>
                  <a:gd name="T69" fmla="*/ 51 h 88"/>
                  <a:gd name="T70" fmla="*/ 83 w 128"/>
                  <a:gd name="T71" fmla="*/ 59 h 88"/>
                  <a:gd name="T72" fmla="*/ 104 w 128"/>
                  <a:gd name="T73" fmla="*/ 69 h 88"/>
                  <a:gd name="T74" fmla="*/ 104 w 128"/>
                  <a:gd name="T75" fmla="*/ 69 h 88"/>
                  <a:gd name="T76" fmla="*/ 104 w 128"/>
                  <a:gd name="T77" fmla="*/ 72 h 88"/>
                  <a:gd name="T78" fmla="*/ 102 w 128"/>
                  <a:gd name="T79" fmla="*/ 75 h 88"/>
                  <a:gd name="T80" fmla="*/ 97 w 128"/>
                  <a:gd name="T81" fmla="*/ 78 h 88"/>
                  <a:gd name="T82" fmla="*/ 94 w 128"/>
                  <a:gd name="T83" fmla="*/ 80 h 88"/>
                  <a:gd name="T84" fmla="*/ 93 w 128"/>
                  <a:gd name="T85" fmla="*/ 81 h 88"/>
                  <a:gd name="T86" fmla="*/ 93 w 128"/>
                  <a:gd name="T87" fmla="*/ 85 h 88"/>
                  <a:gd name="T88" fmla="*/ 94 w 128"/>
                  <a:gd name="T89" fmla="*/ 88 h 88"/>
                  <a:gd name="T90" fmla="*/ 94 w 128"/>
                  <a:gd name="T91" fmla="*/ 88 h 88"/>
                  <a:gd name="T92" fmla="*/ 102 w 128"/>
                  <a:gd name="T93" fmla="*/ 88 h 88"/>
                  <a:gd name="T94" fmla="*/ 112 w 128"/>
                  <a:gd name="T95" fmla="*/ 85 h 88"/>
                  <a:gd name="T96" fmla="*/ 128 w 128"/>
                  <a:gd name="T97" fmla="*/ 78 h 88"/>
                  <a:gd name="T98" fmla="*/ 128 w 128"/>
                  <a:gd name="T99" fmla="*/ 78 h 88"/>
                  <a:gd name="T100" fmla="*/ 113 w 128"/>
                  <a:gd name="T101" fmla="*/ 83 h 88"/>
                  <a:gd name="T102" fmla="*/ 107 w 128"/>
                  <a:gd name="T103" fmla="*/ 85 h 88"/>
                  <a:gd name="T104" fmla="*/ 99 w 128"/>
                  <a:gd name="T105" fmla="*/ 86 h 88"/>
                  <a:gd name="T106" fmla="*/ 99 w 128"/>
                  <a:gd name="T107" fmla="*/ 86 h 88"/>
                  <a:gd name="T108" fmla="*/ 97 w 128"/>
                  <a:gd name="T109" fmla="*/ 81 h 88"/>
                  <a:gd name="T110" fmla="*/ 99 w 128"/>
                  <a:gd name="T111" fmla="*/ 78 h 88"/>
                  <a:gd name="T112" fmla="*/ 101 w 128"/>
                  <a:gd name="T113" fmla="*/ 77 h 88"/>
                  <a:gd name="T114" fmla="*/ 104 w 128"/>
                  <a:gd name="T115" fmla="*/ 75 h 88"/>
                  <a:gd name="T116" fmla="*/ 108 w 128"/>
                  <a:gd name="T117" fmla="*/ 72 h 88"/>
                  <a:gd name="T118" fmla="*/ 110 w 128"/>
                  <a:gd name="T119" fmla="*/ 69 h 88"/>
                  <a:gd name="T120" fmla="*/ 110 w 128"/>
                  <a:gd name="T121" fmla="*/ 67 h 88"/>
                  <a:gd name="T122" fmla="*/ 110 w 128"/>
                  <a:gd name="T12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88">
                    <a:moveTo>
                      <a:pt x="110" y="67"/>
                    </a:moveTo>
                    <a:lnTo>
                      <a:pt x="110" y="67"/>
                    </a:lnTo>
                    <a:lnTo>
                      <a:pt x="88" y="56"/>
                    </a:lnTo>
                    <a:lnTo>
                      <a:pt x="67" y="48"/>
                    </a:lnTo>
                    <a:lnTo>
                      <a:pt x="56" y="45"/>
                    </a:lnTo>
                    <a:lnTo>
                      <a:pt x="43" y="43"/>
                    </a:lnTo>
                    <a:lnTo>
                      <a:pt x="32" y="42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5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7" y="35"/>
                    </a:lnTo>
                    <a:lnTo>
                      <a:pt x="7" y="27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5" y="10"/>
                    </a:lnTo>
                    <a:lnTo>
                      <a:pt x="18" y="5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5" y="4"/>
                    </a:lnTo>
                    <a:lnTo>
                      <a:pt x="12" y="10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4" y="45"/>
                    </a:lnTo>
                    <a:lnTo>
                      <a:pt x="8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26" y="45"/>
                    </a:lnTo>
                    <a:lnTo>
                      <a:pt x="39" y="45"/>
                    </a:lnTo>
                    <a:lnTo>
                      <a:pt x="50" y="48"/>
                    </a:lnTo>
                    <a:lnTo>
                      <a:pt x="61" y="51"/>
                    </a:lnTo>
                    <a:lnTo>
                      <a:pt x="83" y="5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72"/>
                    </a:lnTo>
                    <a:lnTo>
                      <a:pt x="102" y="75"/>
                    </a:lnTo>
                    <a:lnTo>
                      <a:pt x="97" y="78"/>
                    </a:lnTo>
                    <a:lnTo>
                      <a:pt x="94" y="80"/>
                    </a:lnTo>
                    <a:lnTo>
                      <a:pt x="93" y="81"/>
                    </a:lnTo>
                    <a:lnTo>
                      <a:pt x="93" y="85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102" y="88"/>
                    </a:lnTo>
                    <a:lnTo>
                      <a:pt x="112" y="85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13" y="83"/>
                    </a:lnTo>
                    <a:lnTo>
                      <a:pt x="107" y="85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7" y="81"/>
                    </a:lnTo>
                    <a:lnTo>
                      <a:pt x="99" y="78"/>
                    </a:lnTo>
                    <a:lnTo>
                      <a:pt x="101" y="77"/>
                    </a:lnTo>
                    <a:lnTo>
                      <a:pt x="104" y="75"/>
                    </a:lnTo>
                    <a:lnTo>
                      <a:pt x="108" y="72"/>
                    </a:lnTo>
                    <a:lnTo>
                      <a:pt x="110" y="69"/>
                    </a:lnTo>
                    <a:lnTo>
                      <a:pt x="110" y="67"/>
                    </a:lnTo>
                    <a:lnTo>
                      <a:pt x="110" y="6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1" name="Freeform 103">
                <a:extLst>
                  <a:ext uri="{FF2B5EF4-FFF2-40B4-BE49-F238E27FC236}">
                    <a16:creationId xmlns:a16="http://schemas.microsoft.com/office/drawing/2014/main" id="{A6A07067-7EE8-C7F2-A59F-6188FC16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" y="1483"/>
                <a:ext cx="23" cy="9"/>
              </a:xfrm>
              <a:custGeom>
                <a:avLst/>
                <a:gdLst>
                  <a:gd name="T0" fmla="*/ 24 w 46"/>
                  <a:gd name="T1" fmla="*/ 5 h 18"/>
                  <a:gd name="T2" fmla="*/ 24 w 46"/>
                  <a:gd name="T3" fmla="*/ 5 h 18"/>
                  <a:gd name="T4" fmla="*/ 18 w 46"/>
                  <a:gd name="T5" fmla="*/ 0 h 18"/>
                  <a:gd name="T6" fmla="*/ 11 w 46"/>
                  <a:gd name="T7" fmla="*/ 0 h 18"/>
                  <a:gd name="T8" fmla="*/ 7 w 46"/>
                  <a:gd name="T9" fmla="*/ 0 h 18"/>
                  <a:gd name="T10" fmla="*/ 0 w 46"/>
                  <a:gd name="T11" fmla="*/ 3 h 18"/>
                  <a:gd name="T12" fmla="*/ 0 w 46"/>
                  <a:gd name="T13" fmla="*/ 3 h 18"/>
                  <a:gd name="T14" fmla="*/ 5 w 46"/>
                  <a:gd name="T15" fmla="*/ 3 h 18"/>
                  <a:gd name="T16" fmla="*/ 8 w 46"/>
                  <a:gd name="T17" fmla="*/ 3 h 18"/>
                  <a:gd name="T18" fmla="*/ 13 w 46"/>
                  <a:gd name="T19" fmla="*/ 5 h 18"/>
                  <a:gd name="T20" fmla="*/ 18 w 46"/>
                  <a:gd name="T21" fmla="*/ 8 h 18"/>
                  <a:gd name="T22" fmla="*/ 18 w 46"/>
                  <a:gd name="T23" fmla="*/ 8 h 18"/>
                  <a:gd name="T24" fmla="*/ 24 w 46"/>
                  <a:gd name="T25" fmla="*/ 13 h 18"/>
                  <a:gd name="T26" fmla="*/ 31 w 46"/>
                  <a:gd name="T27" fmla="*/ 16 h 18"/>
                  <a:gd name="T28" fmla="*/ 38 w 46"/>
                  <a:gd name="T29" fmla="*/ 18 h 18"/>
                  <a:gd name="T30" fmla="*/ 43 w 46"/>
                  <a:gd name="T31" fmla="*/ 16 h 18"/>
                  <a:gd name="T32" fmla="*/ 46 w 46"/>
                  <a:gd name="T33" fmla="*/ 15 h 18"/>
                  <a:gd name="T34" fmla="*/ 46 w 46"/>
                  <a:gd name="T35" fmla="*/ 15 h 18"/>
                  <a:gd name="T36" fmla="*/ 40 w 46"/>
                  <a:gd name="T37" fmla="*/ 15 h 18"/>
                  <a:gd name="T38" fmla="*/ 34 w 46"/>
                  <a:gd name="T39" fmla="*/ 13 h 18"/>
                  <a:gd name="T40" fmla="*/ 29 w 46"/>
                  <a:gd name="T41" fmla="*/ 10 h 18"/>
                  <a:gd name="T42" fmla="*/ 24 w 46"/>
                  <a:gd name="T43" fmla="*/ 5 h 18"/>
                  <a:gd name="T44" fmla="*/ 24 w 46"/>
                  <a:gd name="T4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18">
                    <a:moveTo>
                      <a:pt x="24" y="5"/>
                    </a:moveTo>
                    <a:lnTo>
                      <a:pt x="24" y="5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4" y="13"/>
                    </a:lnTo>
                    <a:lnTo>
                      <a:pt x="31" y="16"/>
                    </a:lnTo>
                    <a:lnTo>
                      <a:pt x="38" y="18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2" name="Freeform 104">
                <a:extLst>
                  <a:ext uri="{FF2B5EF4-FFF2-40B4-BE49-F238E27FC236}">
                    <a16:creationId xmlns:a16="http://schemas.microsoft.com/office/drawing/2014/main" id="{735B9293-C6D3-2568-C5FD-7A24CB8D6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9" y="1174"/>
                <a:ext cx="65" cy="287"/>
              </a:xfrm>
              <a:custGeom>
                <a:avLst/>
                <a:gdLst>
                  <a:gd name="T0" fmla="*/ 82 w 129"/>
                  <a:gd name="T1" fmla="*/ 564 h 574"/>
                  <a:gd name="T2" fmla="*/ 82 w 129"/>
                  <a:gd name="T3" fmla="*/ 560 h 574"/>
                  <a:gd name="T4" fmla="*/ 95 w 129"/>
                  <a:gd name="T5" fmla="*/ 528 h 574"/>
                  <a:gd name="T6" fmla="*/ 87 w 129"/>
                  <a:gd name="T7" fmla="*/ 499 h 574"/>
                  <a:gd name="T8" fmla="*/ 75 w 129"/>
                  <a:gd name="T9" fmla="*/ 471 h 574"/>
                  <a:gd name="T10" fmla="*/ 75 w 129"/>
                  <a:gd name="T11" fmla="*/ 452 h 574"/>
                  <a:gd name="T12" fmla="*/ 84 w 129"/>
                  <a:gd name="T13" fmla="*/ 445 h 574"/>
                  <a:gd name="T14" fmla="*/ 92 w 129"/>
                  <a:gd name="T15" fmla="*/ 436 h 574"/>
                  <a:gd name="T16" fmla="*/ 92 w 129"/>
                  <a:gd name="T17" fmla="*/ 417 h 574"/>
                  <a:gd name="T18" fmla="*/ 94 w 129"/>
                  <a:gd name="T19" fmla="*/ 356 h 574"/>
                  <a:gd name="T20" fmla="*/ 84 w 129"/>
                  <a:gd name="T21" fmla="*/ 326 h 574"/>
                  <a:gd name="T22" fmla="*/ 73 w 129"/>
                  <a:gd name="T23" fmla="*/ 312 h 574"/>
                  <a:gd name="T24" fmla="*/ 54 w 129"/>
                  <a:gd name="T25" fmla="*/ 283 h 574"/>
                  <a:gd name="T26" fmla="*/ 48 w 129"/>
                  <a:gd name="T27" fmla="*/ 256 h 574"/>
                  <a:gd name="T28" fmla="*/ 51 w 129"/>
                  <a:gd name="T29" fmla="*/ 232 h 574"/>
                  <a:gd name="T30" fmla="*/ 43 w 129"/>
                  <a:gd name="T31" fmla="*/ 193 h 574"/>
                  <a:gd name="T32" fmla="*/ 24 w 129"/>
                  <a:gd name="T33" fmla="*/ 159 h 574"/>
                  <a:gd name="T34" fmla="*/ 8 w 129"/>
                  <a:gd name="T35" fmla="*/ 140 h 574"/>
                  <a:gd name="T36" fmla="*/ 6 w 129"/>
                  <a:gd name="T37" fmla="*/ 124 h 574"/>
                  <a:gd name="T38" fmla="*/ 19 w 129"/>
                  <a:gd name="T39" fmla="*/ 107 h 574"/>
                  <a:gd name="T40" fmla="*/ 41 w 129"/>
                  <a:gd name="T41" fmla="*/ 72 h 574"/>
                  <a:gd name="T42" fmla="*/ 65 w 129"/>
                  <a:gd name="T43" fmla="*/ 50 h 574"/>
                  <a:gd name="T44" fmla="*/ 70 w 129"/>
                  <a:gd name="T45" fmla="*/ 45 h 574"/>
                  <a:gd name="T46" fmla="*/ 68 w 129"/>
                  <a:gd name="T47" fmla="*/ 34 h 574"/>
                  <a:gd name="T48" fmla="*/ 63 w 129"/>
                  <a:gd name="T49" fmla="*/ 21 h 574"/>
                  <a:gd name="T50" fmla="*/ 65 w 129"/>
                  <a:gd name="T51" fmla="*/ 2 h 574"/>
                  <a:gd name="T52" fmla="*/ 63 w 129"/>
                  <a:gd name="T53" fmla="*/ 2 h 574"/>
                  <a:gd name="T54" fmla="*/ 55 w 129"/>
                  <a:gd name="T55" fmla="*/ 10 h 574"/>
                  <a:gd name="T56" fmla="*/ 60 w 129"/>
                  <a:gd name="T57" fmla="*/ 31 h 574"/>
                  <a:gd name="T58" fmla="*/ 65 w 129"/>
                  <a:gd name="T59" fmla="*/ 42 h 574"/>
                  <a:gd name="T60" fmla="*/ 62 w 129"/>
                  <a:gd name="T61" fmla="*/ 50 h 574"/>
                  <a:gd name="T62" fmla="*/ 49 w 129"/>
                  <a:gd name="T63" fmla="*/ 59 h 574"/>
                  <a:gd name="T64" fmla="*/ 30 w 129"/>
                  <a:gd name="T65" fmla="*/ 83 h 574"/>
                  <a:gd name="T66" fmla="*/ 6 w 129"/>
                  <a:gd name="T67" fmla="*/ 118 h 574"/>
                  <a:gd name="T68" fmla="*/ 0 w 129"/>
                  <a:gd name="T69" fmla="*/ 131 h 574"/>
                  <a:gd name="T70" fmla="*/ 9 w 129"/>
                  <a:gd name="T71" fmla="*/ 151 h 574"/>
                  <a:gd name="T72" fmla="*/ 25 w 129"/>
                  <a:gd name="T73" fmla="*/ 172 h 574"/>
                  <a:gd name="T74" fmla="*/ 41 w 129"/>
                  <a:gd name="T75" fmla="*/ 209 h 574"/>
                  <a:gd name="T76" fmla="*/ 43 w 129"/>
                  <a:gd name="T77" fmla="*/ 248 h 574"/>
                  <a:gd name="T78" fmla="*/ 43 w 129"/>
                  <a:gd name="T79" fmla="*/ 269 h 574"/>
                  <a:gd name="T80" fmla="*/ 52 w 129"/>
                  <a:gd name="T81" fmla="*/ 294 h 574"/>
                  <a:gd name="T82" fmla="*/ 68 w 129"/>
                  <a:gd name="T83" fmla="*/ 315 h 574"/>
                  <a:gd name="T84" fmla="*/ 82 w 129"/>
                  <a:gd name="T85" fmla="*/ 337 h 574"/>
                  <a:gd name="T86" fmla="*/ 89 w 129"/>
                  <a:gd name="T87" fmla="*/ 374 h 574"/>
                  <a:gd name="T88" fmla="*/ 86 w 129"/>
                  <a:gd name="T89" fmla="*/ 434 h 574"/>
                  <a:gd name="T90" fmla="*/ 84 w 129"/>
                  <a:gd name="T91" fmla="*/ 442 h 574"/>
                  <a:gd name="T92" fmla="*/ 78 w 129"/>
                  <a:gd name="T93" fmla="*/ 447 h 574"/>
                  <a:gd name="T94" fmla="*/ 67 w 129"/>
                  <a:gd name="T95" fmla="*/ 459 h 574"/>
                  <a:gd name="T96" fmla="*/ 73 w 129"/>
                  <a:gd name="T97" fmla="*/ 483 h 574"/>
                  <a:gd name="T98" fmla="*/ 84 w 129"/>
                  <a:gd name="T99" fmla="*/ 512 h 574"/>
                  <a:gd name="T100" fmla="*/ 87 w 129"/>
                  <a:gd name="T101" fmla="*/ 542 h 574"/>
                  <a:gd name="T102" fmla="*/ 76 w 129"/>
                  <a:gd name="T103" fmla="*/ 561 h 574"/>
                  <a:gd name="T104" fmla="*/ 79 w 129"/>
                  <a:gd name="T105" fmla="*/ 574 h 574"/>
                  <a:gd name="T106" fmla="*/ 92 w 129"/>
                  <a:gd name="T107" fmla="*/ 569 h 574"/>
                  <a:gd name="T108" fmla="*/ 125 w 129"/>
                  <a:gd name="T109" fmla="*/ 571 h 574"/>
                  <a:gd name="T110" fmla="*/ 129 w 129"/>
                  <a:gd name="T111" fmla="*/ 569 h 574"/>
                  <a:gd name="T112" fmla="*/ 95 w 129"/>
                  <a:gd name="T113" fmla="*/ 566 h 574"/>
                  <a:gd name="T114" fmla="*/ 84 w 129"/>
                  <a:gd name="T115" fmla="*/ 571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9" h="574">
                    <a:moveTo>
                      <a:pt x="84" y="571"/>
                    </a:moveTo>
                    <a:lnTo>
                      <a:pt x="84" y="571"/>
                    </a:lnTo>
                    <a:lnTo>
                      <a:pt x="82" y="564"/>
                    </a:lnTo>
                    <a:lnTo>
                      <a:pt x="82" y="561"/>
                    </a:lnTo>
                    <a:lnTo>
                      <a:pt x="82" y="560"/>
                    </a:lnTo>
                    <a:lnTo>
                      <a:pt x="82" y="560"/>
                    </a:lnTo>
                    <a:lnTo>
                      <a:pt x="89" y="548"/>
                    </a:lnTo>
                    <a:lnTo>
                      <a:pt x="94" y="539"/>
                    </a:lnTo>
                    <a:lnTo>
                      <a:pt x="95" y="528"/>
                    </a:lnTo>
                    <a:lnTo>
                      <a:pt x="94" y="518"/>
                    </a:lnTo>
                    <a:lnTo>
                      <a:pt x="90" y="509"/>
                    </a:lnTo>
                    <a:lnTo>
                      <a:pt x="87" y="499"/>
                    </a:lnTo>
                    <a:lnTo>
                      <a:pt x="78" y="480"/>
                    </a:lnTo>
                    <a:lnTo>
                      <a:pt x="78" y="480"/>
                    </a:lnTo>
                    <a:lnTo>
                      <a:pt x="75" y="471"/>
                    </a:lnTo>
                    <a:lnTo>
                      <a:pt x="71" y="461"/>
                    </a:lnTo>
                    <a:lnTo>
                      <a:pt x="71" y="456"/>
                    </a:lnTo>
                    <a:lnTo>
                      <a:pt x="75" y="452"/>
                    </a:lnTo>
                    <a:lnTo>
                      <a:pt x="78" y="448"/>
                    </a:lnTo>
                    <a:lnTo>
                      <a:pt x="84" y="445"/>
                    </a:lnTo>
                    <a:lnTo>
                      <a:pt x="84" y="445"/>
                    </a:lnTo>
                    <a:lnTo>
                      <a:pt x="87" y="442"/>
                    </a:lnTo>
                    <a:lnTo>
                      <a:pt x="90" y="439"/>
                    </a:lnTo>
                    <a:lnTo>
                      <a:pt x="92" y="436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2" y="417"/>
                    </a:lnTo>
                    <a:lnTo>
                      <a:pt x="92" y="402"/>
                    </a:lnTo>
                    <a:lnTo>
                      <a:pt x="95" y="371"/>
                    </a:lnTo>
                    <a:lnTo>
                      <a:pt x="94" y="356"/>
                    </a:lnTo>
                    <a:lnTo>
                      <a:pt x="90" y="340"/>
                    </a:lnTo>
                    <a:lnTo>
                      <a:pt x="89" y="334"/>
                    </a:lnTo>
                    <a:lnTo>
                      <a:pt x="84" y="326"/>
                    </a:lnTo>
                    <a:lnTo>
                      <a:pt x="79" y="320"/>
                    </a:lnTo>
                    <a:lnTo>
                      <a:pt x="73" y="312"/>
                    </a:lnTo>
                    <a:lnTo>
                      <a:pt x="73" y="312"/>
                    </a:lnTo>
                    <a:lnTo>
                      <a:pt x="62" y="299"/>
                    </a:lnTo>
                    <a:lnTo>
                      <a:pt x="57" y="291"/>
                    </a:lnTo>
                    <a:lnTo>
                      <a:pt x="54" y="283"/>
                    </a:lnTo>
                    <a:lnTo>
                      <a:pt x="51" y="274"/>
                    </a:lnTo>
                    <a:lnTo>
                      <a:pt x="49" y="266"/>
                    </a:lnTo>
                    <a:lnTo>
                      <a:pt x="48" y="256"/>
                    </a:lnTo>
                    <a:lnTo>
                      <a:pt x="49" y="247"/>
                    </a:lnTo>
                    <a:lnTo>
                      <a:pt x="49" y="247"/>
                    </a:lnTo>
                    <a:lnTo>
                      <a:pt x="51" y="232"/>
                    </a:lnTo>
                    <a:lnTo>
                      <a:pt x="49" y="218"/>
                    </a:lnTo>
                    <a:lnTo>
                      <a:pt x="48" y="205"/>
                    </a:lnTo>
                    <a:lnTo>
                      <a:pt x="43" y="193"/>
                    </a:lnTo>
                    <a:lnTo>
                      <a:pt x="38" y="182"/>
                    </a:lnTo>
                    <a:lnTo>
                      <a:pt x="32" y="169"/>
                    </a:lnTo>
                    <a:lnTo>
                      <a:pt x="24" y="159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8" y="140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4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9" y="107"/>
                    </a:lnTo>
                    <a:lnTo>
                      <a:pt x="25" y="99"/>
                    </a:lnTo>
                    <a:lnTo>
                      <a:pt x="35" y="80"/>
                    </a:lnTo>
                    <a:lnTo>
                      <a:pt x="41" y="72"/>
                    </a:lnTo>
                    <a:lnTo>
                      <a:pt x="48" y="62"/>
                    </a:lnTo>
                    <a:lnTo>
                      <a:pt x="55" y="56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8" y="47"/>
                    </a:lnTo>
                    <a:lnTo>
                      <a:pt x="70" y="45"/>
                    </a:lnTo>
                    <a:lnTo>
                      <a:pt x="71" y="42"/>
                    </a:lnTo>
                    <a:lnTo>
                      <a:pt x="71" y="39"/>
                    </a:lnTo>
                    <a:lnTo>
                      <a:pt x="68" y="34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2" y="1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3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5" y="10"/>
                    </a:lnTo>
                    <a:lnTo>
                      <a:pt x="55" y="18"/>
                    </a:lnTo>
                    <a:lnTo>
                      <a:pt x="57" y="24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3" y="37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5" y="48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49" y="59"/>
                    </a:lnTo>
                    <a:lnTo>
                      <a:pt x="43" y="66"/>
                    </a:lnTo>
                    <a:lnTo>
                      <a:pt x="35" y="75"/>
                    </a:lnTo>
                    <a:lnTo>
                      <a:pt x="30" y="83"/>
                    </a:lnTo>
                    <a:lnTo>
                      <a:pt x="19" y="101"/>
                    </a:lnTo>
                    <a:lnTo>
                      <a:pt x="13" y="110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5"/>
                    </a:lnTo>
                    <a:lnTo>
                      <a:pt x="3" y="14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7" y="161"/>
                    </a:lnTo>
                    <a:lnTo>
                      <a:pt x="25" y="172"/>
                    </a:lnTo>
                    <a:lnTo>
                      <a:pt x="32" y="185"/>
                    </a:lnTo>
                    <a:lnTo>
                      <a:pt x="36" y="196"/>
                    </a:lnTo>
                    <a:lnTo>
                      <a:pt x="41" y="209"/>
                    </a:lnTo>
                    <a:lnTo>
                      <a:pt x="43" y="221"/>
                    </a:lnTo>
                    <a:lnTo>
                      <a:pt x="44" y="236"/>
                    </a:lnTo>
                    <a:lnTo>
                      <a:pt x="43" y="248"/>
                    </a:lnTo>
                    <a:lnTo>
                      <a:pt x="43" y="248"/>
                    </a:lnTo>
                    <a:lnTo>
                      <a:pt x="43" y="259"/>
                    </a:lnTo>
                    <a:lnTo>
                      <a:pt x="43" y="269"/>
                    </a:lnTo>
                    <a:lnTo>
                      <a:pt x="44" y="277"/>
                    </a:lnTo>
                    <a:lnTo>
                      <a:pt x="48" y="286"/>
                    </a:lnTo>
                    <a:lnTo>
                      <a:pt x="52" y="294"/>
                    </a:lnTo>
                    <a:lnTo>
                      <a:pt x="57" y="302"/>
                    </a:lnTo>
                    <a:lnTo>
                      <a:pt x="68" y="315"/>
                    </a:lnTo>
                    <a:lnTo>
                      <a:pt x="68" y="315"/>
                    </a:lnTo>
                    <a:lnTo>
                      <a:pt x="73" y="323"/>
                    </a:lnTo>
                    <a:lnTo>
                      <a:pt x="79" y="329"/>
                    </a:lnTo>
                    <a:lnTo>
                      <a:pt x="82" y="337"/>
                    </a:lnTo>
                    <a:lnTo>
                      <a:pt x="86" y="344"/>
                    </a:lnTo>
                    <a:lnTo>
                      <a:pt x="89" y="359"/>
                    </a:lnTo>
                    <a:lnTo>
                      <a:pt x="89" y="374"/>
                    </a:lnTo>
                    <a:lnTo>
                      <a:pt x="86" y="404"/>
                    </a:lnTo>
                    <a:lnTo>
                      <a:pt x="86" y="420"/>
                    </a:lnTo>
                    <a:lnTo>
                      <a:pt x="86" y="434"/>
                    </a:lnTo>
                    <a:lnTo>
                      <a:pt x="86" y="434"/>
                    </a:lnTo>
                    <a:lnTo>
                      <a:pt x="86" y="439"/>
                    </a:lnTo>
                    <a:lnTo>
                      <a:pt x="84" y="442"/>
                    </a:lnTo>
                    <a:lnTo>
                      <a:pt x="81" y="445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71" y="452"/>
                    </a:lnTo>
                    <a:lnTo>
                      <a:pt x="68" y="455"/>
                    </a:lnTo>
                    <a:lnTo>
                      <a:pt x="67" y="459"/>
                    </a:lnTo>
                    <a:lnTo>
                      <a:pt x="67" y="464"/>
                    </a:lnTo>
                    <a:lnTo>
                      <a:pt x="68" y="474"/>
                    </a:lnTo>
                    <a:lnTo>
                      <a:pt x="73" y="483"/>
                    </a:lnTo>
                    <a:lnTo>
                      <a:pt x="73" y="483"/>
                    </a:lnTo>
                    <a:lnTo>
                      <a:pt x="81" y="502"/>
                    </a:lnTo>
                    <a:lnTo>
                      <a:pt x="84" y="512"/>
                    </a:lnTo>
                    <a:lnTo>
                      <a:pt x="87" y="521"/>
                    </a:lnTo>
                    <a:lnTo>
                      <a:pt x="89" y="531"/>
                    </a:lnTo>
                    <a:lnTo>
                      <a:pt x="87" y="542"/>
                    </a:lnTo>
                    <a:lnTo>
                      <a:pt x="84" y="552"/>
                    </a:lnTo>
                    <a:lnTo>
                      <a:pt x="76" y="561"/>
                    </a:lnTo>
                    <a:lnTo>
                      <a:pt x="76" y="561"/>
                    </a:lnTo>
                    <a:lnTo>
                      <a:pt x="76" y="564"/>
                    </a:lnTo>
                    <a:lnTo>
                      <a:pt x="76" y="567"/>
                    </a:lnTo>
                    <a:lnTo>
                      <a:pt x="79" y="574"/>
                    </a:lnTo>
                    <a:lnTo>
                      <a:pt x="79" y="574"/>
                    </a:lnTo>
                    <a:lnTo>
                      <a:pt x="86" y="571"/>
                    </a:lnTo>
                    <a:lnTo>
                      <a:pt x="92" y="569"/>
                    </a:lnTo>
                    <a:lnTo>
                      <a:pt x="106" y="571"/>
                    </a:lnTo>
                    <a:lnTo>
                      <a:pt x="119" y="572"/>
                    </a:lnTo>
                    <a:lnTo>
                      <a:pt x="125" y="571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19" y="569"/>
                    </a:lnTo>
                    <a:lnTo>
                      <a:pt x="108" y="567"/>
                    </a:lnTo>
                    <a:lnTo>
                      <a:pt x="95" y="566"/>
                    </a:lnTo>
                    <a:lnTo>
                      <a:pt x="90" y="567"/>
                    </a:lnTo>
                    <a:lnTo>
                      <a:pt x="84" y="571"/>
                    </a:lnTo>
                    <a:lnTo>
                      <a:pt x="84" y="5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3" name="Freeform 105">
                <a:extLst>
                  <a:ext uri="{FF2B5EF4-FFF2-40B4-BE49-F238E27FC236}">
                    <a16:creationId xmlns:a16="http://schemas.microsoft.com/office/drawing/2014/main" id="{0B7D4317-40E1-0BB7-6A2E-BC75A963A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1457"/>
                <a:ext cx="39" cy="10"/>
              </a:xfrm>
              <a:custGeom>
                <a:avLst/>
                <a:gdLst>
                  <a:gd name="T0" fmla="*/ 54 w 78"/>
                  <a:gd name="T1" fmla="*/ 16 h 21"/>
                  <a:gd name="T2" fmla="*/ 54 w 78"/>
                  <a:gd name="T3" fmla="*/ 16 h 21"/>
                  <a:gd name="T4" fmla="*/ 54 w 78"/>
                  <a:gd name="T5" fmla="*/ 16 h 21"/>
                  <a:gd name="T6" fmla="*/ 54 w 78"/>
                  <a:gd name="T7" fmla="*/ 16 h 21"/>
                  <a:gd name="T8" fmla="*/ 37 w 78"/>
                  <a:gd name="T9" fmla="*/ 11 h 21"/>
                  <a:gd name="T10" fmla="*/ 19 w 78"/>
                  <a:gd name="T11" fmla="*/ 8 h 21"/>
                  <a:gd name="T12" fmla="*/ 19 w 78"/>
                  <a:gd name="T13" fmla="*/ 8 h 21"/>
                  <a:gd name="T14" fmla="*/ 16 w 78"/>
                  <a:gd name="T15" fmla="*/ 6 h 21"/>
                  <a:gd name="T16" fmla="*/ 11 w 78"/>
                  <a:gd name="T17" fmla="*/ 3 h 21"/>
                  <a:gd name="T18" fmla="*/ 7 w 78"/>
                  <a:gd name="T19" fmla="*/ 0 h 21"/>
                  <a:gd name="T20" fmla="*/ 5 w 78"/>
                  <a:gd name="T21" fmla="*/ 0 h 21"/>
                  <a:gd name="T22" fmla="*/ 4 w 78"/>
                  <a:gd name="T23" fmla="*/ 1 h 21"/>
                  <a:gd name="T24" fmla="*/ 4 w 78"/>
                  <a:gd name="T25" fmla="*/ 1 h 21"/>
                  <a:gd name="T26" fmla="*/ 0 w 78"/>
                  <a:gd name="T27" fmla="*/ 3 h 21"/>
                  <a:gd name="T28" fmla="*/ 0 w 78"/>
                  <a:gd name="T29" fmla="*/ 3 h 21"/>
                  <a:gd name="T30" fmla="*/ 4 w 78"/>
                  <a:gd name="T31" fmla="*/ 5 h 21"/>
                  <a:gd name="T32" fmla="*/ 7 w 78"/>
                  <a:gd name="T33" fmla="*/ 6 h 21"/>
                  <a:gd name="T34" fmla="*/ 10 w 78"/>
                  <a:gd name="T35" fmla="*/ 9 h 21"/>
                  <a:gd name="T36" fmla="*/ 13 w 78"/>
                  <a:gd name="T37" fmla="*/ 11 h 21"/>
                  <a:gd name="T38" fmla="*/ 13 w 78"/>
                  <a:gd name="T39" fmla="*/ 11 h 21"/>
                  <a:gd name="T40" fmla="*/ 31 w 78"/>
                  <a:gd name="T41" fmla="*/ 14 h 21"/>
                  <a:gd name="T42" fmla="*/ 48 w 78"/>
                  <a:gd name="T43" fmla="*/ 19 h 21"/>
                  <a:gd name="T44" fmla="*/ 56 w 78"/>
                  <a:gd name="T45" fmla="*/ 21 h 21"/>
                  <a:gd name="T46" fmla="*/ 64 w 78"/>
                  <a:gd name="T47" fmla="*/ 21 h 21"/>
                  <a:gd name="T48" fmla="*/ 72 w 78"/>
                  <a:gd name="T49" fmla="*/ 19 h 21"/>
                  <a:gd name="T50" fmla="*/ 78 w 78"/>
                  <a:gd name="T51" fmla="*/ 16 h 21"/>
                  <a:gd name="T52" fmla="*/ 78 w 78"/>
                  <a:gd name="T53" fmla="*/ 16 h 21"/>
                  <a:gd name="T54" fmla="*/ 73 w 78"/>
                  <a:gd name="T55" fmla="*/ 17 h 21"/>
                  <a:gd name="T56" fmla="*/ 67 w 78"/>
                  <a:gd name="T57" fmla="*/ 17 h 21"/>
                  <a:gd name="T58" fmla="*/ 54 w 78"/>
                  <a:gd name="T59" fmla="*/ 16 h 21"/>
                  <a:gd name="T60" fmla="*/ 54 w 78"/>
                  <a:gd name="T6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21">
                    <a:moveTo>
                      <a:pt x="54" y="16"/>
                    </a:move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37" y="11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31" y="14"/>
                    </a:lnTo>
                    <a:lnTo>
                      <a:pt x="48" y="19"/>
                    </a:lnTo>
                    <a:lnTo>
                      <a:pt x="56" y="21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3" y="17"/>
                    </a:lnTo>
                    <a:lnTo>
                      <a:pt x="67" y="17"/>
                    </a:lnTo>
                    <a:lnTo>
                      <a:pt x="54" y="16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4" name="Freeform 106">
                <a:extLst>
                  <a:ext uri="{FF2B5EF4-FFF2-40B4-BE49-F238E27FC236}">
                    <a16:creationId xmlns:a16="http://schemas.microsoft.com/office/drawing/2014/main" id="{E01AD28B-418F-84AC-A1EB-1722DD572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634"/>
                <a:ext cx="13" cy="9"/>
              </a:xfrm>
              <a:custGeom>
                <a:avLst/>
                <a:gdLst>
                  <a:gd name="T0" fmla="*/ 27 w 27"/>
                  <a:gd name="T1" fmla="*/ 0 h 18"/>
                  <a:gd name="T2" fmla="*/ 27 w 27"/>
                  <a:gd name="T3" fmla="*/ 0 h 18"/>
                  <a:gd name="T4" fmla="*/ 17 w 27"/>
                  <a:gd name="T5" fmla="*/ 5 h 18"/>
                  <a:gd name="T6" fmla="*/ 9 w 27"/>
                  <a:gd name="T7" fmla="*/ 12 h 18"/>
                  <a:gd name="T8" fmla="*/ 9 w 27"/>
                  <a:gd name="T9" fmla="*/ 12 h 18"/>
                  <a:gd name="T10" fmla="*/ 0 w 27"/>
                  <a:gd name="T11" fmla="*/ 18 h 18"/>
                  <a:gd name="T12" fmla="*/ 0 w 27"/>
                  <a:gd name="T13" fmla="*/ 18 h 18"/>
                  <a:gd name="T14" fmla="*/ 7 w 27"/>
                  <a:gd name="T15" fmla="*/ 13 h 18"/>
                  <a:gd name="T16" fmla="*/ 14 w 27"/>
                  <a:gd name="T17" fmla="*/ 8 h 18"/>
                  <a:gd name="T18" fmla="*/ 14 w 27"/>
                  <a:gd name="T19" fmla="*/ 8 h 18"/>
                  <a:gd name="T20" fmla="*/ 27 w 27"/>
                  <a:gd name="T21" fmla="*/ 0 h 18"/>
                  <a:gd name="T22" fmla="*/ 27 w 2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lnTo>
                      <a:pt x="27" y="0"/>
                    </a:lnTo>
                    <a:lnTo>
                      <a:pt x="17" y="5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7" y="13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5" name="Freeform 107">
                <a:extLst>
                  <a:ext uri="{FF2B5EF4-FFF2-40B4-BE49-F238E27FC236}">
                    <a16:creationId xmlns:a16="http://schemas.microsoft.com/office/drawing/2014/main" id="{01178694-05BA-9B27-FA60-0545A0007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5" y="1139"/>
                <a:ext cx="22" cy="34"/>
              </a:xfrm>
              <a:custGeom>
                <a:avLst/>
                <a:gdLst>
                  <a:gd name="T0" fmla="*/ 5 w 45"/>
                  <a:gd name="T1" fmla="*/ 54 h 66"/>
                  <a:gd name="T2" fmla="*/ 5 w 45"/>
                  <a:gd name="T3" fmla="*/ 54 h 66"/>
                  <a:gd name="T4" fmla="*/ 8 w 45"/>
                  <a:gd name="T5" fmla="*/ 55 h 66"/>
                  <a:gd name="T6" fmla="*/ 10 w 45"/>
                  <a:gd name="T7" fmla="*/ 57 h 66"/>
                  <a:gd name="T8" fmla="*/ 10 w 45"/>
                  <a:gd name="T9" fmla="*/ 60 h 66"/>
                  <a:gd name="T10" fmla="*/ 8 w 45"/>
                  <a:gd name="T11" fmla="*/ 65 h 66"/>
                  <a:gd name="T12" fmla="*/ 8 w 45"/>
                  <a:gd name="T13" fmla="*/ 65 h 66"/>
                  <a:gd name="T14" fmla="*/ 7 w 45"/>
                  <a:gd name="T15" fmla="*/ 66 h 66"/>
                  <a:gd name="T16" fmla="*/ 7 w 45"/>
                  <a:gd name="T17" fmla="*/ 66 h 66"/>
                  <a:gd name="T18" fmla="*/ 7 w 45"/>
                  <a:gd name="T19" fmla="*/ 66 h 66"/>
                  <a:gd name="T20" fmla="*/ 12 w 45"/>
                  <a:gd name="T21" fmla="*/ 63 h 66"/>
                  <a:gd name="T22" fmla="*/ 15 w 45"/>
                  <a:gd name="T23" fmla="*/ 62 h 66"/>
                  <a:gd name="T24" fmla="*/ 15 w 45"/>
                  <a:gd name="T25" fmla="*/ 62 h 66"/>
                  <a:gd name="T26" fmla="*/ 16 w 45"/>
                  <a:gd name="T27" fmla="*/ 57 h 66"/>
                  <a:gd name="T28" fmla="*/ 15 w 45"/>
                  <a:gd name="T29" fmla="*/ 52 h 66"/>
                  <a:gd name="T30" fmla="*/ 10 w 45"/>
                  <a:gd name="T31" fmla="*/ 50 h 66"/>
                  <a:gd name="T32" fmla="*/ 7 w 45"/>
                  <a:gd name="T33" fmla="*/ 49 h 66"/>
                  <a:gd name="T34" fmla="*/ 7 w 45"/>
                  <a:gd name="T35" fmla="*/ 49 h 66"/>
                  <a:gd name="T36" fmla="*/ 7 w 45"/>
                  <a:gd name="T37" fmla="*/ 42 h 66"/>
                  <a:gd name="T38" fmla="*/ 8 w 45"/>
                  <a:gd name="T39" fmla="*/ 36 h 66"/>
                  <a:gd name="T40" fmla="*/ 12 w 45"/>
                  <a:gd name="T41" fmla="*/ 30 h 66"/>
                  <a:gd name="T42" fmla="*/ 16 w 45"/>
                  <a:gd name="T43" fmla="*/ 23 h 66"/>
                  <a:gd name="T44" fmla="*/ 29 w 45"/>
                  <a:gd name="T45" fmla="*/ 11 h 66"/>
                  <a:gd name="T46" fmla="*/ 45 w 45"/>
                  <a:gd name="T47" fmla="*/ 0 h 66"/>
                  <a:gd name="T48" fmla="*/ 45 w 45"/>
                  <a:gd name="T49" fmla="*/ 0 h 66"/>
                  <a:gd name="T50" fmla="*/ 35 w 45"/>
                  <a:gd name="T51" fmla="*/ 4 h 66"/>
                  <a:gd name="T52" fmla="*/ 27 w 45"/>
                  <a:gd name="T53" fmla="*/ 11 h 66"/>
                  <a:gd name="T54" fmla="*/ 19 w 45"/>
                  <a:gd name="T55" fmla="*/ 17 h 66"/>
                  <a:gd name="T56" fmla="*/ 13 w 45"/>
                  <a:gd name="T57" fmla="*/ 23 h 66"/>
                  <a:gd name="T58" fmla="*/ 8 w 45"/>
                  <a:gd name="T59" fmla="*/ 30 h 66"/>
                  <a:gd name="T60" fmla="*/ 4 w 45"/>
                  <a:gd name="T61" fmla="*/ 38 h 66"/>
                  <a:gd name="T62" fmla="*/ 0 w 45"/>
                  <a:gd name="T63" fmla="*/ 44 h 66"/>
                  <a:gd name="T64" fmla="*/ 0 w 45"/>
                  <a:gd name="T65" fmla="*/ 52 h 66"/>
                  <a:gd name="T66" fmla="*/ 0 w 45"/>
                  <a:gd name="T67" fmla="*/ 52 h 66"/>
                  <a:gd name="T68" fmla="*/ 4 w 45"/>
                  <a:gd name="T69" fmla="*/ 50 h 66"/>
                  <a:gd name="T70" fmla="*/ 4 w 45"/>
                  <a:gd name="T71" fmla="*/ 50 h 66"/>
                  <a:gd name="T72" fmla="*/ 5 w 45"/>
                  <a:gd name="T73" fmla="*/ 54 h 66"/>
                  <a:gd name="T74" fmla="*/ 5 w 45"/>
                  <a:gd name="T75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6">
                    <a:moveTo>
                      <a:pt x="5" y="54"/>
                    </a:moveTo>
                    <a:lnTo>
                      <a:pt x="5" y="54"/>
                    </a:lnTo>
                    <a:lnTo>
                      <a:pt x="8" y="55"/>
                    </a:lnTo>
                    <a:lnTo>
                      <a:pt x="10" y="57"/>
                    </a:lnTo>
                    <a:lnTo>
                      <a:pt x="10" y="60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12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6" y="57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6" y="23"/>
                    </a:lnTo>
                    <a:lnTo>
                      <a:pt x="29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7" y="11"/>
                    </a:lnTo>
                    <a:lnTo>
                      <a:pt x="19" y="17"/>
                    </a:lnTo>
                    <a:lnTo>
                      <a:pt x="13" y="23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4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6" name="Freeform 108">
                <a:extLst>
                  <a:ext uri="{FF2B5EF4-FFF2-40B4-BE49-F238E27FC236}">
                    <a16:creationId xmlns:a16="http://schemas.microsoft.com/office/drawing/2014/main" id="{40B4F130-E255-793B-E6F0-A07A5EB65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" y="1168"/>
                <a:ext cx="5" cy="9"/>
              </a:xfrm>
              <a:custGeom>
                <a:avLst/>
                <a:gdLst>
                  <a:gd name="T0" fmla="*/ 5 w 10"/>
                  <a:gd name="T1" fmla="*/ 3 h 19"/>
                  <a:gd name="T2" fmla="*/ 5 w 10"/>
                  <a:gd name="T3" fmla="*/ 3 h 19"/>
                  <a:gd name="T4" fmla="*/ 7 w 10"/>
                  <a:gd name="T5" fmla="*/ 1 h 19"/>
                  <a:gd name="T6" fmla="*/ 8 w 10"/>
                  <a:gd name="T7" fmla="*/ 0 h 19"/>
                  <a:gd name="T8" fmla="*/ 8 w 10"/>
                  <a:gd name="T9" fmla="*/ 0 h 19"/>
                  <a:gd name="T10" fmla="*/ 2 w 10"/>
                  <a:gd name="T11" fmla="*/ 3 h 19"/>
                  <a:gd name="T12" fmla="*/ 0 w 10"/>
                  <a:gd name="T13" fmla="*/ 5 h 19"/>
                  <a:gd name="T14" fmla="*/ 0 w 10"/>
                  <a:gd name="T15" fmla="*/ 6 h 19"/>
                  <a:gd name="T16" fmla="*/ 0 w 10"/>
                  <a:gd name="T17" fmla="*/ 6 h 19"/>
                  <a:gd name="T18" fmla="*/ 3 w 10"/>
                  <a:gd name="T19" fmla="*/ 14 h 19"/>
                  <a:gd name="T20" fmla="*/ 3 w 10"/>
                  <a:gd name="T21" fmla="*/ 19 h 19"/>
                  <a:gd name="T22" fmla="*/ 3 w 10"/>
                  <a:gd name="T23" fmla="*/ 19 h 19"/>
                  <a:gd name="T24" fmla="*/ 7 w 10"/>
                  <a:gd name="T25" fmla="*/ 17 h 19"/>
                  <a:gd name="T26" fmla="*/ 10 w 10"/>
                  <a:gd name="T27" fmla="*/ 16 h 19"/>
                  <a:gd name="T28" fmla="*/ 10 w 10"/>
                  <a:gd name="T29" fmla="*/ 11 h 19"/>
                  <a:gd name="T30" fmla="*/ 5 w 10"/>
                  <a:gd name="T31" fmla="*/ 3 h 19"/>
                  <a:gd name="T32" fmla="*/ 5 w 10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9">
                    <a:moveTo>
                      <a:pt x="5" y="3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10" y="16"/>
                    </a:lnTo>
                    <a:lnTo>
                      <a:pt x="10" y="11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7" name="Freeform 109">
                <a:extLst>
                  <a:ext uri="{FF2B5EF4-FFF2-40B4-BE49-F238E27FC236}">
                    <a16:creationId xmlns:a16="http://schemas.microsoft.com/office/drawing/2014/main" id="{5FB16B89-B3C2-D330-1575-F544D99EA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1462"/>
                <a:ext cx="84" cy="16"/>
              </a:xfrm>
              <a:custGeom>
                <a:avLst/>
                <a:gdLst>
                  <a:gd name="T0" fmla="*/ 30 w 167"/>
                  <a:gd name="T1" fmla="*/ 26 h 32"/>
                  <a:gd name="T2" fmla="*/ 30 w 167"/>
                  <a:gd name="T3" fmla="*/ 26 h 32"/>
                  <a:gd name="T4" fmla="*/ 22 w 167"/>
                  <a:gd name="T5" fmla="*/ 23 h 32"/>
                  <a:gd name="T6" fmla="*/ 14 w 167"/>
                  <a:gd name="T7" fmla="*/ 21 h 32"/>
                  <a:gd name="T8" fmla="*/ 6 w 167"/>
                  <a:gd name="T9" fmla="*/ 23 h 32"/>
                  <a:gd name="T10" fmla="*/ 0 w 167"/>
                  <a:gd name="T11" fmla="*/ 26 h 32"/>
                  <a:gd name="T12" fmla="*/ 0 w 167"/>
                  <a:gd name="T13" fmla="*/ 26 h 32"/>
                  <a:gd name="T14" fmla="*/ 6 w 167"/>
                  <a:gd name="T15" fmla="*/ 24 h 32"/>
                  <a:gd name="T16" fmla="*/ 11 w 167"/>
                  <a:gd name="T17" fmla="*/ 24 h 32"/>
                  <a:gd name="T18" fmla="*/ 17 w 167"/>
                  <a:gd name="T19" fmla="*/ 26 h 32"/>
                  <a:gd name="T20" fmla="*/ 25 w 167"/>
                  <a:gd name="T21" fmla="*/ 29 h 32"/>
                  <a:gd name="T22" fmla="*/ 25 w 167"/>
                  <a:gd name="T23" fmla="*/ 29 h 32"/>
                  <a:gd name="T24" fmla="*/ 28 w 167"/>
                  <a:gd name="T25" fmla="*/ 32 h 32"/>
                  <a:gd name="T26" fmla="*/ 32 w 167"/>
                  <a:gd name="T27" fmla="*/ 32 h 32"/>
                  <a:gd name="T28" fmla="*/ 41 w 167"/>
                  <a:gd name="T29" fmla="*/ 32 h 32"/>
                  <a:gd name="T30" fmla="*/ 49 w 167"/>
                  <a:gd name="T31" fmla="*/ 31 h 32"/>
                  <a:gd name="T32" fmla="*/ 59 w 167"/>
                  <a:gd name="T33" fmla="*/ 27 h 32"/>
                  <a:gd name="T34" fmla="*/ 59 w 167"/>
                  <a:gd name="T35" fmla="*/ 27 h 32"/>
                  <a:gd name="T36" fmla="*/ 71 w 167"/>
                  <a:gd name="T37" fmla="*/ 23 h 32"/>
                  <a:gd name="T38" fmla="*/ 86 w 167"/>
                  <a:gd name="T39" fmla="*/ 19 h 32"/>
                  <a:gd name="T40" fmla="*/ 113 w 167"/>
                  <a:gd name="T41" fmla="*/ 16 h 32"/>
                  <a:gd name="T42" fmla="*/ 127 w 167"/>
                  <a:gd name="T43" fmla="*/ 15 h 32"/>
                  <a:gd name="T44" fmla="*/ 141 w 167"/>
                  <a:gd name="T45" fmla="*/ 12 h 32"/>
                  <a:gd name="T46" fmla="*/ 154 w 167"/>
                  <a:gd name="T47" fmla="*/ 7 h 32"/>
                  <a:gd name="T48" fmla="*/ 167 w 167"/>
                  <a:gd name="T49" fmla="*/ 0 h 32"/>
                  <a:gd name="T50" fmla="*/ 167 w 167"/>
                  <a:gd name="T51" fmla="*/ 0 h 32"/>
                  <a:gd name="T52" fmla="*/ 154 w 167"/>
                  <a:gd name="T53" fmla="*/ 5 h 32"/>
                  <a:gd name="T54" fmla="*/ 141 w 167"/>
                  <a:gd name="T55" fmla="*/ 10 h 32"/>
                  <a:gd name="T56" fmla="*/ 116 w 167"/>
                  <a:gd name="T57" fmla="*/ 13 h 32"/>
                  <a:gd name="T58" fmla="*/ 89 w 167"/>
                  <a:gd name="T59" fmla="*/ 18 h 32"/>
                  <a:gd name="T60" fmla="*/ 76 w 167"/>
                  <a:gd name="T61" fmla="*/ 19 h 32"/>
                  <a:gd name="T62" fmla="*/ 63 w 167"/>
                  <a:gd name="T63" fmla="*/ 24 h 32"/>
                  <a:gd name="T64" fmla="*/ 63 w 167"/>
                  <a:gd name="T65" fmla="*/ 24 h 32"/>
                  <a:gd name="T66" fmla="*/ 55 w 167"/>
                  <a:gd name="T67" fmla="*/ 27 h 32"/>
                  <a:gd name="T68" fmla="*/ 46 w 167"/>
                  <a:gd name="T69" fmla="*/ 29 h 32"/>
                  <a:gd name="T70" fmla="*/ 38 w 167"/>
                  <a:gd name="T71" fmla="*/ 29 h 32"/>
                  <a:gd name="T72" fmla="*/ 35 w 167"/>
                  <a:gd name="T73" fmla="*/ 29 h 32"/>
                  <a:gd name="T74" fmla="*/ 30 w 167"/>
                  <a:gd name="T75" fmla="*/ 26 h 32"/>
                  <a:gd name="T76" fmla="*/ 30 w 167"/>
                  <a:gd name="T7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7" h="32">
                    <a:moveTo>
                      <a:pt x="30" y="26"/>
                    </a:moveTo>
                    <a:lnTo>
                      <a:pt x="30" y="26"/>
                    </a:lnTo>
                    <a:lnTo>
                      <a:pt x="22" y="23"/>
                    </a:lnTo>
                    <a:lnTo>
                      <a:pt x="14" y="21"/>
                    </a:lnTo>
                    <a:lnTo>
                      <a:pt x="6" y="2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4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41" y="32"/>
                    </a:lnTo>
                    <a:lnTo>
                      <a:pt x="49" y="31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71" y="23"/>
                    </a:lnTo>
                    <a:lnTo>
                      <a:pt x="86" y="19"/>
                    </a:lnTo>
                    <a:lnTo>
                      <a:pt x="113" y="16"/>
                    </a:lnTo>
                    <a:lnTo>
                      <a:pt x="127" y="15"/>
                    </a:lnTo>
                    <a:lnTo>
                      <a:pt x="141" y="12"/>
                    </a:lnTo>
                    <a:lnTo>
                      <a:pt x="154" y="7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54" y="5"/>
                    </a:lnTo>
                    <a:lnTo>
                      <a:pt x="141" y="10"/>
                    </a:lnTo>
                    <a:lnTo>
                      <a:pt x="116" y="13"/>
                    </a:lnTo>
                    <a:lnTo>
                      <a:pt x="89" y="18"/>
                    </a:lnTo>
                    <a:lnTo>
                      <a:pt x="76" y="19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55" y="27"/>
                    </a:lnTo>
                    <a:lnTo>
                      <a:pt x="46" y="29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8" name="Freeform 110">
                <a:extLst>
                  <a:ext uri="{FF2B5EF4-FFF2-40B4-BE49-F238E27FC236}">
                    <a16:creationId xmlns:a16="http://schemas.microsoft.com/office/drawing/2014/main" id="{3B578E8F-2150-1FC7-E9AB-27D33AB81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87"/>
                <a:ext cx="64" cy="17"/>
              </a:xfrm>
              <a:custGeom>
                <a:avLst/>
                <a:gdLst>
                  <a:gd name="T0" fmla="*/ 0 w 127"/>
                  <a:gd name="T1" fmla="*/ 34 h 34"/>
                  <a:gd name="T2" fmla="*/ 0 w 127"/>
                  <a:gd name="T3" fmla="*/ 34 h 34"/>
                  <a:gd name="T4" fmla="*/ 11 w 127"/>
                  <a:gd name="T5" fmla="*/ 29 h 34"/>
                  <a:gd name="T6" fmla="*/ 22 w 127"/>
                  <a:gd name="T7" fmla="*/ 26 h 34"/>
                  <a:gd name="T8" fmla="*/ 44 w 127"/>
                  <a:gd name="T9" fmla="*/ 19 h 34"/>
                  <a:gd name="T10" fmla="*/ 44 w 127"/>
                  <a:gd name="T11" fmla="*/ 19 h 34"/>
                  <a:gd name="T12" fmla="*/ 65 w 127"/>
                  <a:gd name="T13" fmla="*/ 16 h 34"/>
                  <a:gd name="T14" fmla="*/ 86 w 127"/>
                  <a:gd name="T15" fmla="*/ 13 h 34"/>
                  <a:gd name="T16" fmla="*/ 106 w 127"/>
                  <a:gd name="T17" fmla="*/ 8 h 34"/>
                  <a:gd name="T18" fmla="*/ 116 w 127"/>
                  <a:gd name="T19" fmla="*/ 5 h 34"/>
                  <a:gd name="T20" fmla="*/ 125 w 127"/>
                  <a:gd name="T21" fmla="*/ 0 h 34"/>
                  <a:gd name="T22" fmla="*/ 127 w 127"/>
                  <a:gd name="T23" fmla="*/ 0 h 34"/>
                  <a:gd name="T24" fmla="*/ 127 w 127"/>
                  <a:gd name="T25" fmla="*/ 0 h 34"/>
                  <a:gd name="T26" fmla="*/ 117 w 127"/>
                  <a:gd name="T27" fmla="*/ 3 h 34"/>
                  <a:gd name="T28" fmla="*/ 108 w 127"/>
                  <a:gd name="T29" fmla="*/ 7 h 34"/>
                  <a:gd name="T30" fmla="*/ 89 w 127"/>
                  <a:gd name="T31" fmla="*/ 10 h 34"/>
                  <a:gd name="T32" fmla="*/ 70 w 127"/>
                  <a:gd name="T33" fmla="*/ 13 h 34"/>
                  <a:gd name="T34" fmla="*/ 49 w 127"/>
                  <a:gd name="T35" fmla="*/ 16 h 34"/>
                  <a:gd name="T36" fmla="*/ 49 w 127"/>
                  <a:gd name="T37" fmla="*/ 16 h 34"/>
                  <a:gd name="T38" fmla="*/ 24 w 127"/>
                  <a:gd name="T39" fmla="*/ 22 h 34"/>
                  <a:gd name="T40" fmla="*/ 13 w 127"/>
                  <a:gd name="T41" fmla="*/ 27 h 34"/>
                  <a:gd name="T42" fmla="*/ 0 w 127"/>
                  <a:gd name="T43" fmla="*/ 34 h 34"/>
                  <a:gd name="T44" fmla="*/ 0 w 127"/>
                  <a:gd name="T4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34">
                    <a:moveTo>
                      <a:pt x="0" y="34"/>
                    </a:moveTo>
                    <a:lnTo>
                      <a:pt x="0" y="34"/>
                    </a:lnTo>
                    <a:lnTo>
                      <a:pt x="11" y="29"/>
                    </a:lnTo>
                    <a:lnTo>
                      <a:pt x="22" y="26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65" y="16"/>
                    </a:lnTo>
                    <a:lnTo>
                      <a:pt x="86" y="13"/>
                    </a:lnTo>
                    <a:lnTo>
                      <a:pt x="106" y="8"/>
                    </a:lnTo>
                    <a:lnTo>
                      <a:pt x="116" y="5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17" y="3"/>
                    </a:lnTo>
                    <a:lnTo>
                      <a:pt x="108" y="7"/>
                    </a:lnTo>
                    <a:lnTo>
                      <a:pt x="89" y="10"/>
                    </a:lnTo>
                    <a:lnTo>
                      <a:pt x="70" y="13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24" y="22"/>
                    </a:lnTo>
                    <a:lnTo>
                      <a:pt x="13" y="27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9" name="Freeform 111">
                <a:extLst>
                  <a:ext uri="{FF2B5EF4-FFF2-40B4-BE49-F238E27FC236}">
                    <a16:creationId xmlns:a16="http://schemas.microsoft.com/office/drawing/2014/main" id="{933C7AAA-F5A9-227E-B09A-07AACA7A5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2" y="1478"/>
                <a:ext cx="13" cy="17"/>
              </a:xfrm>
              <a:custGeom>
                <a:avLst/>
                <a:gdLst>
                  <a:gd name="T0" fmla="*/ 22 w 27"/>
                  <a:gd name="T1" fmla="*/ 25 h 33"/>
                  <a:gd name="T2" fmla="*/ 22 w 27"/>
                  <a:gd name="T3" fmla="*/ 25 h 33"/>
                  <a:gd name="T4" fmla="*/ 20 w 27"/>
                  <a:gd name="T5" fmla="*/ 22 h 33"/>
                  <a:gd name="T6" fmla="*/ 17 w 27"/>
                  <a:gd name="T7" fmla="*/ 20 h 33"/>
                  <a:gd name="T8" fmla="*/ 9 w 27"/>
                  <a:gd name="T9" fmla="*/ 16 h 33"/>
                  <a:gd name="T10" fmla="*/ 8 w 27"/>
                  <a:gd name="T11" fmla="*/ 14 h 33"/>
                  <a:gd name="T12" fmla="*/ 5 w 27"/>
                  <a:gd name="T13" fmla="*/ 11 h 33"/>
                  <a:gd name="T14" fmla="*/ 5 w 27"/>
                  <a:gd name="T15" fmla="*/ 9 h 33"/>
                  <a:gd name="T16" fmla="*/ 6 w 27"/>
                  <a:gd name="T17" fmla="*/ 5 h 33"/>
                  <a:gd name="T18" fmla="*/ 6 w 27"/>
                  <a:gd name="T19" fmla="*/ 5 h 33"/>
                  <a:gd name="T20" fmla="*/ 11 w 27"/>
                  <a:gd name="T21" fmla="*/ 0 h 33"/>
                  <a:gd name="T22" fmla="*/ 11 w 27"/>
                  <a:gd name="T23" fmla="*/ 0 h 33"/>
                  <a:gd name="T24" fmla="*/ 5 w 27"/>
                  <a:gd name="T25" fmla="*/ 3 h 33"/>
                  <a:gd name="T26" fmla="*/ 1 w 27"/>
                  <a:gd name="T27" fmla="*/ 8 h 33"/>
                  <a:gd name="T28" fmla="*/ 1 w 27"/>
                  <a:gd name="T29" fmla="*/ 8 h 33"/>
                  <a:gd name="T30" fmla="*/ 0 w 27"/>
                  <a:gd name="T31" fmla="*/ 11 h 33"/>
                  <a:gd name="T32" fmla="*/ 0 w 27"/>
                  <a:gd name="T33" fmla="*/ 14 h 33"/>
                  <a:gd name="T34" fmla="*/ 1 w 27"/>
                  <a:gd name="T35" fmla="*/ 17 h 33"/>
                  <a:gd name="T36" fmla="*/ 5 w 27"/>
                  <a:gd name="T37" fmla="*/ 19 h 33"/>
                  <a:gd name="T38" fmla="*/ 11 w 27"/>
                  <a:gd name="T39" fmla="*/ 24 h 33"/>
                  <a:gd name="T40" fmla="*/ 14 w 27"/>
                  <a:gd name="T41" fmla="*/ 25 h 33"/>
                  <a:gd name="T42" fmla="*/ 16 w 27"/>
                  <a:gd name="T43" fmla="*/ 28 h 33"/>
                  <a:gd name="T44" fmla="*/ 16 w 27"/>
                  <a:gd name="T45" fmla="*/ 28 h 33"/>
                  <a:gd name="T46" fmla="*/ 19 w 27"/>
                  <a:gd name="T47" fmla="*/ 32 h 33"/>
                  <a:gd name="T48" fmla="*/ 22 w 27"/>
                  <a:gd name="T49" fmla="*/ 33 h 33"/>
                  <a:gd name="T50" fmla="*/ 24 w 27"/>
                  <a:gd name="T51" fmla="*/ 32 h 33"/>
                  <a:gd name="T52" fmla="*/ 27 w 27"/>
                  <a:gd name="T53" fmla="*/ 30 h 33"/>
                  <a:gd name="T54" fmla="*/ 27 w 27"/>
                  <a:gd name="T55" fmla="*/ 30 h 33"/>
                  <a:gd name="T56" fmla="*/ 22 w 27"/>
                  <a:gd name="T57" fmla="*/ 25 h 33"/>
                  <a:gd name="T58" fmla="*/ 22 w 27"/>
                  <a:gd name="T5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33">
                    <a:moveTo>
                      <a:pt x="22" y="25"/>
                    </a:moveTo>
                    <a:lnTo>
                      <a:pt x="22" y="25"/>
                    </a:lnTo>
                    <a:lnTo>
                      <a:pt x="20" y="22"/>
                    </a:lnTo>
                    <a:lnTo>
                      <a:pt x="17" y="20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5" y="19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4" y="32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2" y="25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0" name="Freeform 112">
                <a:extLst>
                  <a:ext uri="{FF2B5EF4-FFF2-40B4-BE49-F238E27FC236}">
                    <a16:creationId xmlns:a16="http://schemas.microsoft.com/office/drawing/2014/main" id="{E5801C7E-2533-13F8-2151-8B9EC9D12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" y="1482"/>
                <a:ext cx="38" cy="7"/>
              </a:xfrm>
              <a:custGeom>
                <a:avLst/>
                <a:gdLst>
                  <a:gd name="T0" fmla="*/ 14 w 76"/>
                  <a:gd name="T1" fmla="*/ 1 h 12"/>
                  <a:gd name="T2" fmla="*/ 14 w 76"/>
                  <a:gd name="T3" fmla="*/ 1 h 12"/>
                  <a:gd name="T4" fmla="*/ 9 w 76"/>
                  <a:gd name="T5" fmla="*/ 0 h 12"/>
                  <a:gd name="T6" fmla="*/ 6 w 76"/>
                  <a:gd name="T7" fmla="*/ 1 h 12"/>
                  <a:gd name="T8" fmla="*/ 0 w 76"/>
                  <a:gd name="T9" fmla="*/ 4 h 12"/>
                  <a:gd name="T10" fmla="*/ 0 w 76"/>
                  <a:gd name="T11" fmla="*/ 4 h 12"/>
                  <a:gd name="T12" fmla="*/ 3 w 76"/>
                  <a:gd name="T13" fmla="*/ 3 h 12"/>
                  <a:gd name="T14" fmla="*/ 8 w 76"/>
                  <a:gd name="T15" fmla="*/ 4 h 12"/>
                  <a:gd name="T16" fmla="*/ 8 w 76"/>
                  <a:gd name="T17" fmla="*/ 4 h 12"/>
                  <a:gd name="T18" fmla="*/ 14 w 76"/>
                  <a:gd name="T19" fmla="*/ 6 h 12"/>
                  <a:gd name="T20" fmla="*/ 22 w 76"/>
                  <a:gd name="T21" fmla="*/ 8 h 12"/>
                  <a:gd name="T22" fmla="*/ 36 w 76"/>
                  <a:gd name="T23" fmla="*/ 9 h 12"/>
                  <a:gd name="T24" fmla="*/ 52 w 76"/>
                  <a:gd name="T25" fmla="*/ 9 h 12"/>
                  <a:gd name="T26" fmla="*/ 68 w 76"/>
                  <a:gd name="T27" fmla="*/ 12 h 12"/>
                  <a:gd name="T28" fmla="*/ 68 w 76"/>
                  <a:gd name="T29" fmla="*/ 12 h 12"/>
                  <a:gd name="T30" fmla="*/ 76 w 76"/>
                  <a:gd name="T31" fmla="*/ 9 h 12"/>
                  <a:gd name="T32" fmla="*/ 76 w 76"/>
                  <a:gd name="T33" fmla="*/ 9 h 12"/>
                  <a:gd name="T34" fmla="*/ 67 w 76"/>
                  <a:gd name="T35" fmla="*/ 8 h 12"/>
                  <a:gd name="T36" fmla="*/ 59 w 76"/>
                  <a:gd name="T37" fmla="*/ 6 h 12"/>
                  <a:gd name="T38" fmla="*/ 43 w 76"/>
                  <a:gd name="T39" fmla="*/ 6 h 12"/>
                  <a:gd name="T40" fmla="*/ 28 w 76"/>
                  <a:gd name="T41" fmla="*/ 6 h 12"/>
                  <a:gd name="T42" fmla="*/ 21 w 76"/>
                  <a:gd name="T43" fmla="*/ 4 h 12"/>
                  <a:gd name="T44" fmla="*/ 14 w 76"/>
                  <a:gd name="T45" fmla="*/ 1 h 12"/>
                  <a:gd name="T46" fmla="*/ 14 w 76"/>
                  <a:gd name="T4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12">
                    <a:moveTo>
                      <a:pt x="14" y="1"/>
                    </a:moveTo>
                    <a:lnTo>
                      <a:pt x="14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4" y="6"/>
                    </a:lnTo>
                    <a:lnTo>
                      <a:pt x="22" y="8"/>
                    </a:lnTo>
                    <a:lnTo>
                      <a:pt x="36" y="9"/>
                    </a:lnTo>
                    <a:lnTo>
                      <a:pt x="52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67" y="8"/>
                    </a:lnTo>
                    <a:lnTo>
                      <a:pt x="59" y="6"/>
                    </a:lnTo>
                    <a:lnTo>
                      <a:pt x="43" y="6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1" name="Freeform 113">
                <a:extLst>
                  <a:ext uri="{FF2B5EF4-FFF2-40B4-BE49-F238E27FC236}">
                    <a16:creationId xmlns:a16="http://schemas.microsoft.com/office/drawing/2014/main" id="{FA9CEAAA-3490-1D9B-9724-EEDD7084C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1467"/>
                <a:ext cx="28" cy="10"/>
              </a:xfrm>
              <a:custGeom>
                <a:avLst/>
                <a:gdLst>
                  <a:gd name="T0" fmla="*/ 57 w 57"/>
                  <a:gd name="T1" fmla="*/ 17 h 19"/>
                  <a:gd name="T2" fmla="*/ 57 w 57"/>
                  <a:gd name="T3" fmla="*/ 17 h 19"/>
                  <a:gd name="T4" fmla="*/ 46 w 57"/>
                  <a:gd name="T5" fmla="*/ 11 h 19"/>
                  <a:gd name="T6" fmla="*/ 33 w 57"/>
                  <a:gd name="T7" fmla="*/ 7 h 19"/>
                  <a:gd name="T8" fmla="*/ 22 w 57"/>
                  <a:gd name="T9" fmla="*/ 4 h 19"/>
                  <a:gd name="T10" fmla="*/ 10 w 57"/>
                  <a:gd name="T11" fmla="*/ 4 h 19"/>
                  <a:gd name="T12" fmla="*/ 10 w 57"/>
                  <a:gd name="T13" fmla="*/ 4 h 19"/>
                  <a:gd name="T14" fmla="*/ 5 w 57"/>
                  <a:gd name="T15" fmla="*/ 0 h 19"/>
                  <a:gd name="T16" fmla="*/ 3 w 57"/>
                  <a:gd name="T17" fmla="*/ 0 h 19"/>
                  <a:gd name="T18" fmla="*/ 2 w 57"/>
                  <a:gd name="T19" fmla="*/ 1 h 19"/>
                  <a:gd name="T20" fmla="*/ 2 w 57"/>
                  <a:gd name="T21" fmla="*/ 1 h 19"/>
                  <a:gd name="T22" fmla="*/ 0 w 57"/>
                  <a:gd name="T23" fmla="*/ 3 h 19"/>
                  <a:gd name="T24" fmla="*/ 2 w 57"/>
                  <a:gd name="T25" fmla="*/ 4 h 19"/>
                  <a:gd name="T26" fmla="*/ 2 w 57"/>
                  <a:gd name="T27" fmla="*/ 4 h 19"/>
                  <a:gd name="T28" fmla="*/ 2 w 57"/>
                  <a:gd name="T29" fmla="*/ 4 h 19"/>
                  <a:gd name="T30" fmla="*/ 8 w 57"/>
                  <a:gd name="T31" fmla="*/ 6 h 19"/>
                  <a:gd name="T32" fmla="*/ 8 w 57"/>
                  <a:gd name="T33" fmla="*/ 7 h 19"/>
                  <a:gd name="T34" fmla="*/ 8 w 57"/>
                  <a:gd name="T35" fmla="*/ 7 h 19"/>
                  <a:gd name="T36" fmla="*/ 18 w 57"/>
                  <a:gd name="T37" fmla="*/ 7 h 19"/>
                  <a:gd name="T38" fmla="*/ 29 w 57"/>
                  <a:gd name="T39" fmla="*/ 11 h 19"/>
                  <a:gd name="T40" fmla="*/ 38 w 57"/>
                  <a:gd name="T41" fmla="*/ 14 h 19"/>
                  <a:gd name="T42" fmla="*/ 46 w 57"/>
                  <a:gd name="T43" fmla="*/ 17 h 19"/>
                  <a:gd name="T44" fmla="*/ 48 w 57"/>
                  <a:gd name="T45" fmla="*/ 19 h 19"/>
                  <a:gd name="T46" fmla="*/ 48 w 57"/>
                  <a:gd name="T47" fmla="*/ 19 h 19"/>
                  <a:gd name="T48" fmla="*/ 53 w 57"/>
                  <a:gd name="T49" fmla="*/ 19 h 19"/>
                  <a:gd name="T50" fmla="*/ 57 w 57"/>
                  <a:gd name="T51" fmla="*/ 17 h 19"/>
                  <a:gd name="T52" fmla="*/ 57 w 57"/>
                  <a:gd name="T5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19">
                    <a:moveTo>
                      <a:pt x="57" y="17"/>
                    </a:moveTo>
                    <a:lnTo>
                      <a:pt x="57" y="17"/>
                    </a:lnTo>
                    <a:lnTo>
                      <a:pt x="46" y="11"/>
                    </a:lnTo>
                    <a:lnTo>
                      <a:pt x="33" y="7"/>
                    </a:lnTo>
                    <a:lnTo>
                      <a:pt x="2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8" y="7"/>
                    </a:lnTo>
                    <a:lnTo>
                      <a:pt x="29" y="11"/>
                    </a:lnTo>
                    <a:lnTo>
                      <a:pt x="38" y="14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3" y="19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2" name="Freeform 114">
                <a:extLst>
                  <a:ext uri="{FF2B5EF4-FFF2-40B4-BE49-F238E27FC236}">
                    <a16:creationId xmlns:a16="http://schemas.microsoft.com/office/drawing/2014/main" id="{689FDD27-BCCF-8272-0B8B-0CF0DEEAD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" y="528"/>
                <a:ext cx="50" cy="95"/>
              </a:xfrm>
              <a:custGeom>
                <a:avLst/>
                <a:gdLst>
                  <a:gd name="T0" fmla="*/ 30 w 100"/>
                  <a:gd name="T1" fmla="*/ 151 h 190"/>
                  <a:gd name="T2" fmla="*/ 30 w 100"/>
                  <a:gd name="T3" fmla="*/ 151 h 190"/>
                  <a:gd name="T4" fmla="*/ 35 w 100"/>
                  <a:gd name="T5" fmla="*/ 133 h 190"/>
                  <a:gd name="T6" fmla="*/ 40 w 100"/>
                  <a:gd name="T7" fmla="*/ 114 h 190"/>
                  <a:gd name="T8" fmla="*/ 42 w 100"/>
                  <a:gd name="T9" fmla="*/ 104 h 190"/>
                  <a:gd name="T10" fmla="*/ 42 w 100"/>
                  <a:gd name="T11" fmla="*/ 97 h 190"/>
                  <a:gd name="T12" fmla="*/ 40 w 100"/>
                  <a:gd name="T13" fmla="*/ 87 h 190"/>
                  <a:gd name="T14" fmla="*/ 37 w 100"/>
                  <a:gd name="T15" fmla="*/ 76 h 190"/>
                  <a:gd name="T16" fmla="*/ 37 w 100"/>
                  <a:gd name="T17" fmla="*/ 76 h 190"/>
                  <a:gd name="T18" fmla="*/ 35 w 100"/>
                  <a:gd name="T19" fmla="*/ 70 h 190"/>
                  <a:gd name="T20" fmla="*/ 35 w 100"/>
                  <a:gd name="T21" fmla="*/ 65 h 190"/>
                  <a:gd name="T22" fmla="*/ 35 w 100"/>
                  <a:gd name="T23" fmla="*/ 58 h 190"/>
                  <a:gd name="T24" fmla="*/ 37 w 100"/>
                  <a:gd name="T25" fmla="*/ 52 h 190"/>
                  <a:gd name="T26" fmla="*/ 43 w 100"/>
                  <a:gd name="T27" fmla="*/ 43 h 190"/>
                  <a:gd name="T28" fmla="*/ 51 w 100"/>
                  <a:gd name="T29" fmla="*/ 35 h 190"/>
                  <a:gd name="T30" fmla="*/ 51 w 100"/>
                  <a:gd name="T31" fmla="*/ 35 h 190"/>
                  <a:gd name="T32" fmla="*/ 77 w 100"/>
                  <a:gd name="T33" fmla="*/ 17 h 190"/>
                  <a:gd name="T34" fmla="*/ 88 w 100"/>
                  <a:gd name="T35" fmla="*/ 8 h 190"/>
                  <a:gd name="T36" fmla="*/ 100 w 100"/>
                  <a:gd name="T37" fmla="*/ 0 h 190"/>
                  <a:gd name="T38" fmla="*/ 100 w 100"/>
                  <a:gd name="T39" fmla="*/ 0 h 190"/>
                  <a:gd name="T40" fmla="*/ 86 w 100"/>
                  <a:gd name="T41" fmla="*/ 8 h 190"/>
                  <a:gd name="T42" fmla="*/ 73 w 100"/>
                  <a:gd name="T43" fmla="*/ 17 h 190"/>
                  <a:gd name="T44" fmla="*/ 46 w 100"/>
                  <a:gd name="T45" fmla="*/ 38 h 190"/>
                  <a:gd name="T46" fmla="*/ 46 w 100"/>
                  <a:gd name="T47" fmla="*/ 38 h 190"/>
                  <a:gd name="T48" fmla="*/ 37 w 100"/>
                  <a:gd name="T49" fmla="*/ 46 h 190"/>
                  <a:gd name="T50" fmla="*/ 30 w 100"/>
                  <a:gd name="T51" fmla="*/ 55 h 190"/>
                  <a:gd name="T52" fmla="*/ 29 w 100"/>
                  <a:gd name="T53" fmla="*/ 62 h 190"/>
                  <a:gd name="T54" fmla="*/ 29 w 100"/>
                  <a:gd name="T55" fmla="*/ 66 h 190"/>
                  <a:gd name="T56" fmla="*/ 29 w 100"/>
                  <a:gd name="T57" fmla="*/ 73 h 190"/>
                  <a:gd name="T58" fmla="*/ 30 w 100"/>
                  <a:gd name="T59" fmla="*/ 79 h 190"/>
                  <a:gd name="T60" fmla="*/ 30 w 100"/>
                  <a:gd name="T61" fmla="*/ 79 h 190"/>
                  <a:gd name="T62" fmla="*/ 34 w 100"/>
                  <a:gd name="T63" fmla="*/ 89 h 190"/>
                  <a:gd name="T64" fmla="*/ 35 w 100"/>
                  <a:gd name="T65" fmla="*/ 98 h 190"/>
                  <a:gd name="T66" fmla="*/ 35 w 100"/>
                  <a:gd name="T67" fmla="*/ 108 h 190"/>
                  <a:gd name="T68" fmla="*/ 34 w 100"/>
                  <a:gd name="T69" fmla="*/ 117 h 190"/>
                  <a:gd name="T70" fmla="*/ 30 w 100"/>
                  <a:gd name="T71" fmla="*/ 135 h 190"/>
                  <a:gd name="T72" fmla="*/ 24 w 100"/>
                  <a:gd name="T73" fmla="*/ 154 h 190"/>
                  <a:gd name="T74" fmla="*/ 24 w 100"/>
                  <a:gd name="T75" fmla="*/ 154 h 190"/>
                  <a:gd name="T76" fmla="*/ 21 w 100"/>
                  <a:gd name="T77" fmla="*/ 165 h 190"/>
                  <a:gd name="T78" fmla="*/ 15 w 100"/>
                  <a:gd name="T79" fmla="*/ 174 h 190"/>
                  <a:gd name="T80" fmla="*/ 8 w 100"/>
                  <a:gd name="T81" fmla="*/ 182 h 190"/>
                  <a:gd name="T82" fmla="*/ 0 w 100"/>
                  <a:gd name="T83" fmla="*/ 190 h 190"/>
                  <a:gd name="T84" fmla="*/ 0 w 100"/>
                  <a:gd name="T85" fmla="*/ 190 h 190"/>
                  <a:gd name="T86" fmla="*/ 10 w 100"/>
                  <a:gd name="T87" fmla="*/ 184 h 190"/>
                  <a:gd name="T88" fmla="*/ 19 w 100"/>
                  <a:gd name="T89" fmla="*/ 174 h 190"/>
                  <a:gd name="T90" fmla="*/ 26 w 100"/>
                  <a:gd name="T91" fmla="*/ 163 h 190"/>
                  <a:gd name="T92" fmla="*/ 30 w 100"/>
                  <a:gd name="T93" fmla="*/ 151 h 190"/>
                  <a:gd name="T94" fmla="*/ 30 w 100"/>
                  <a:gd name="T95" fmla="*/ 15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" h="190">
                    <a:moveTo>
                      <a:pt x="30" y="151"/>
                    </a:moveTo>
                    <a:lnTo>
                      <a:pt x="30" y="151"/>
                    </a:lnTo>
                    <a:lnTo>
                      <a:pt x="35" y="133"/>
                    </a:lnTo>
                    <a:lnTo>
                      <a:pt x="40" y="114"/>
                    </a:lnTo>
                    <a:lnTo>
                      <a:pt x="42" y="104"/>
                    </a:lnTo>
                    <a:lnTo>
                      <a:pt x="42" y="97"/>
                    </a:lnTo>
                    <a:lnTo>
                      <a:pt x="40" y="87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5" y="70"/>
                    </a:lnTo>
                    <a:lnTo>
                      <a:pt x="35" y="65"/>
                    </a:lnTo>
                    <a:lnTo>
                      <a:pt x="35" y="58"/>
                    </a:lnTo>
                    <a:lnTo>
                      <a:pt x="37" y="52"/>
                    </a:lnTo>
                    <a:lnTo>
                      <a:pt x="43" y="43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77" y="17"/>
                    </a:lnTo>
                    <a:lnTo>
                      <a:pt x="88" y="8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6" y="8"/>
                    </a:lnTo>
                    <a:lnTo>
                      <a:pt x="73" y="17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30" y="55"/>
                    </a:lnTo>
                    <a:lnTo>
                      <a:pt x="29" y="62"/>
                    </a:lnTo>
                    <a:lnTo>
                      <a:pt x="29" y="66"/>
                    </a:lnTo>
                    <a:lnTo>
                      <a:pt x="29" y="73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34" y="89"/>
                    </a:lnTo>
                    <a:lnTo>
                      <a:pt x="35" y="98"/>
                    </a:lnTo>
                    <a:lnTo>
                      <a:pt x="35" y="108"/>
                    </a:lnTo>
                    <a:lnTo>
                      <a:pt x="34" y="117"/>
                    </a:lnTo>
                    <a:lnTo>
                      <a:pt x="30" y="135"/>
                    </a:lnTo>
                    <a:lnTo>
                      <a:pt x="24" y="154"/>
                    </a:lnTo>
                    <a:lnTo>
                      <a:pt x="24" y="154"/>
                    </a:lnTo>
                    <a:lnTo>
                      <a:pt x="21" y="165"/>
                    </a:lnTo>
                    <a:lnTo>
                      <a:pt x="15" y="174"/>
                    </a:lnTo>
                    <a:lnTo>
                      <a:pt x="8" y="18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10" y="184"/>
                    </a:lnTo>
                    <a:lnTo>
                      <a:pt x="19" y="174"/>
                    </a:lnTo>
                    <a:lnTo>
                      <a:pt x="26" y="163"/>
                    </a:lnTo>
                    <a:lnTo>
                      <a:pt x="30" y="151"/>
                    </a:lnTo>
                    <a:lnTo>
                      <a:pt x="30" y="15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3" name="Freeform 115">
                <a:extLst>
                  <a:ext uri="{FF2B5EF4-FFF2-40B4-BE49-F238E27FC236}">
                    <a16:creationId xmlns:a16="http://schemas.microsoft.com/office/drawing/2014/main" id="{A098E3FF-B3E5-CC7F-F04C-C40C57A18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626"/>
                <a:ext cx="19" cy="23"/>
              </a:xfrm>
              <a:custGeom>
                <a:avLst/>
                <a:gdLst>
                  <a:gd name="T0" fmla="*/ 30 w 38"/>
                  <a:gd name="T1" fmla="*/ 11 h 44"/>
                  <a:gd name="T2" fmla="*/ 30 w 38"/>
                  <a:gd name="T3" fmla="*/ 11 h 44"/>
                  <a:gd name="T4" fmla="*/ 33 w 38"/>
                  <a:gd name="T5" fmla="*/ 4 h 44"/>
                  <a:gd name="T6" fmla="*/ 38 w 38"/>
                  <a:gd name="T7" fmla="*/ 0 h 44"/>
                  <a:gd name="T8" fmla="*/ 38 w 38"/>
                  <a:gd name="T9" fmla="*/ 0 h 44"/>
                  <a:gd name="T10" fmla="*/ 33 w 38"/>
                  <a:gd name="T11" fmla="*/ 3 h 44"/>
                  <a:gd name="T12" fmla="*/ 30 w 38"/>
                  <a:gd name="T13" fmla="*/ 6 h 44"/>
                  <a:gd name="T14" fmla="*/ 24 w 38"/>
                  <a:gd name="T15" fmla="*/ 14 h 44"/>
                  <a:gd name="T16" fmla="*/ 24 w 38"/>
                  <a:gd name="T17" fmla="*/ 14 h 44"/>
                  <a:gd name="T18" fmla="*/ 19 w 38"/>
                  <a:gd name="T19" fmla="*/ 25 h 44"/>
                  <a:gd name="T20" fmla="*/ 13 w 38"/>
                  <a:gd name="T21" fmla="*/ 33 h 44"/>
                  <a:gd name="T22" fmla="*/ 6 w 38"/>
                  <a:gd name="T23" fmla="*/ 39 h 44"/>
                  <a:gd name="T24" fmla="*/ 0 w 38"/>
                  <a:gd name="T25" fmla="*/ 44 h 44"/>
                  <a:gd name="T26" fmla="*/ 0 w 38"/>
                  <a:gd name="T27" fmla="*/ 44 h 44"/>
                  <a:gd name="T28" fmla="*/ 8 w 38"/>
                  <a:gd name="T29" fmla="*/ 39 h 44"/>
                  <a:gd name="T30" fmla="*/ 16 w 38"/>
                  <a:gd name="T31" fmla="*/ 33 h 44"/>
                  <a:gd name="T32" fmla="*/ 24 w 38"/>
                  <a:gd name="T33" fmla="*/ 23 h 44"/>
                  <a:gd name="T34" fmla="*/ 30 w 38"/>
                  <a:gd name="T35" fmla="*/ 11 h 44"/>
                  <a:gd name="T36" fmla="*/ 30 w 38"/>
                  <a:gd name="T37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4">
                    <a:moveTo>
                      <a:pt x="30" y="11"/>
                    </a:moveTo>
                    <a:lnTo>
                      <a:pt x="30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30" y="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6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39"/>
                    </a:lnTo>
                    <a:lnTo>
                      <a:pt x="16" y="33"/>
                    </a:lnTo>
                    <a:lnTo>
                      <a:pt x="24" y="23"/>
                    </a:lnTo>
                    <a:lnTo>
                      <a:pt x="30" y="11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4" name="Freeform 116">
                <a:extLst>
                  <a:ext uri="{FF2B5EF4-FFF2-40B4-BE49-F238E27FC236}">
                    <a16:creationId xmlns:a16="http://schemas.microsoft.com/office/drawing/2014/main" id="{80782067-1430-B199-7205-82567C853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511"/>
                <a:ext cx="13" cy="8"/>
              </a:xfrm>
              <a:custGeom>
                <a:avLst/>
                <a:gdLst>
                  <a:gd name="T0" fmla="*/ 25 w 25"/>
                  <a:gd name="T1" fmla="*/ 0 h 16"/>
                  <a:gd name="T2" fmla="*/ 25 w 25"/>
                  <a:gd name="T3" fmla="*/ 0 h 16"/>
                  <a:gd name="T4" fmla="*/ 13 w 25"/>
                  <a:gd name="T5" fmla="*/ 8 h 16"/>
                  <a:gd name="T6" fmla="*/ 13 w 25"/>
                  <a:gd name="T7" fmla="*/ 8 h 16"/>
                  <a:gd name="T8" fmla="*/ 0 w 25"/>
                  <a:gd name="T9" fmla="*/ 16 h 16"/>
                  <a:gd name="T10" fmla="*/ 0 w 25"/>
                  <a:gd name="T11" fmla="*/ 16 h 16"/>
                  <a:gd name="T12" fmla="*/ 17 w 25"/>
                  <a:gd name="T13" fmla="*/ 5 h 16"/>
                  <a:gd name="T14" fmla="*/ 17 w 25"/>
                  <a:gd name="T15" fmla="*/ 5 h 16"/>
                  <a:gd name="T16" fmla="*/ 25 w 25"/>
                  <a:gd name="T17" fmla="*/ 0 h 16"/>
                  <a:gd name="T18" fmla="*/ 25 w 25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lnTo>
                      <a:pt x="25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5" name="Freeform 117">
                <a:extLst>
                  <a:ext uri="{FF2B5EF4-FFF2-40B4-BE49-F238E27FC236}">
                    <a16:creationId xmlns:a16="http://schemas.microsoft.com/office/drawing/2014/main" id="{77D503EB-3F2C-B752-8ABC-9DEC76611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8" y="531"/>
                <a:ext cx="4" cy="1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0 h 2"/>
                  <a:gd name="T4" fmla="*/ 0 w 8"/>
                  <a:gd name="T5" fmla="*/ 2 h 2"/>
                  <a:gd name="T6" fmla="*/ 0 w 8"/>
                  <a:gd name="T7" fmla="*/ 2 h 2"/>
                  <a:gd name="T8" fmla="*/ 8 w 8"/>
                  <a:gd name="T9" fmla="*/ 0 h 2"/>
                  <a:gd name="T10" fmla="*/ 8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6" name="Rectangle 118">
                <a:extLst>
                  <a:ext uri="{FF2B5EF4-FFF2-40B4-BE49-F238E27FC236}">
                    <a16:creationId xmlns:a16="http://schemas.microsoft.com/office/drawing/2014/main" id="{B29E5357-6D4F-1C24-98CA-A0B5691DA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6" y="661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7" name="Freeform 119">
                <a:extLst>
                  <a:ext uri="{FF2B5EF4-FFF2-40B4-BE49-F238E27FC236}">
                    <a16:creationId xmlns:a16="http://schemas.microsoft.com/office/drawing/2014/main" id="{BA858269-92A5-FB1A-9201-3816555EF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1" y="398"/>
                <a:ext cx="1929" cy="1327"/>
              </a:xfrm>
              <a:custGeom>
                <a:avLst/>
                <a:gdLst>
                  <a:gd name="T0" fmla="*/ 3668 w 3859"/>
                  <a:gd name="T1" fmla="*/ 240 h 2656"/>
                  <a:gd name="T2" fmla="*/ 3771 w 3859"/>
                  <a:gd name="T3" fmla="*/ 121 h 2656"/>
                  <a:gd name="T4" fmla="*/ 3457 w 3859"/>
                  <a:gd name="T5" fmla="*/ 105 h 2656"/>
                  <a:gd name="T6" fmla="*/ 3304 w 3859"/>
                  <a:gd name="T7" fmla="*/ 57 h 2656"/>
                  <a:gd name="T8" fmla="*/ 3184 w 3859"/>
                  <a:gd name="T9" fmla="*/ 45 h 2656"/>
                  <a:gd name="T10" fmla="*/ 3096 w 3859"/>
                  <a:gd name="T11" fmla="*/ 67 h 2656"/>
                  <a:gd name="T12" fmla="*/ 2996 w 3859"/>
                  <a:gd name="T13" fmla="*/ 49 h 2656"/>
                  <a:gd name="T14" fmla="*/ 2844 w 3859"/>
                  <a:gd name="T15" fmla="*/ 127 h 2656"/>
                  <a:gd name="T16" fmla="*/ 2604 w 3859"/>
                  <a:gd name="T17" fmla="*/ 172 h 2656"/>
                  <a:gd name="T18" fmla="*/ 2450 w 3859"/>
                  <a:gd name="T19" fmla="*/ 232 h 2656"/>
                  <a:gd name="T20" fmla="*/ 2361 w 3859"/>
                  <a:gd name="T21" fmla="*/ 288 h 2656"/>
                  <a:gd name="T22" fmla="*/ 2247 w 3859"/>
                  <a:gd name="T23" fmla="*/ 288 h 2656"/>
                  <a:gd name="T24" fmla="*/ 2139 w 3859"/>
                  <a:gd name="T25" fmla="*/ 199 h 2656"/>
                  <a:gd name="T26" fmla="*/ 2005 w 3859"/>
                  <a:gd name="T27" fmla="*/ 315 h 2656"/>
                  <a:gd name="T28" fmla="*/ 1832 w 3859"/>
                  <a:gd name="T29" fmla="*/ 354 h 2656"/>
                  <a:gd name="T30" fmla="*/ 1854 w 3859"/>
                  <a:gd name="T31" fmla="*/ 439 h 2656"/>
                  <a:gd name="T32" fmla="*/ 1648 w 3859"/>
                  <a:gd name="T33" fmla="*/ 378 h 2656"/>
                  <a:gd name="T34" fmla="*/ 1556 w 3859"/>
                  <a:gd name="T35" fmla="*/ 434 h 2656"/>
                  <a:gd name="T36" fmla="*/ 1535 w 3859"/>
                  <a:gd name="T37" fmla="*/ 513 h 2656"/>
                  <a:gd name="T38" fmla="*/ 1662 w 3859"/>
                  <a:gd name="T39" fmla="*/ 548 h 2656"/>
                  <a:gd name="T40" fmla="*/ 1637 w 3859"/>
                  <a:gd name="T41" fmla="*/ 581 h 2656"/>
                  <a:gd name="T42" fmla="*/ 1552 w 3859"/>
                  <a:gd name="T43" fmla="*/ 682 h 2656"/>
                  <a:gd name="T44" fmla="*/ 1355 w 3859"/>
                  <a:gd name="T45" fmla="*/ 818 h 2656"/>
                  <a:gd name="T46" fmla="*/ 1278 w 3859"/>
                  <a:gd name="T47" fmla="*/ 898 h 2656"/>
                  <a:gd name="T48" fmla="*/ 1189 w 3859"/>
                  <a:gd name="T49" fmla="*/ 969 h 2656"/>
                  <a:gd name="T50" fmla="*/ 1170 w 3859"/>
                  <a:gd name="T51" fmla="*/ 1099 h 2656"/>
                  <a:gd name="T52" fmla="*/ 1055 w 3859"/>
                  <a:gd name="T53" fmla="*/ 1187 h 2656"/>
                  <a:gd name="T54" fmla="*/ 1030 w 3859"/>
                  <a:gd name="T55" fmla="*/ 1264 h 2656"/>
                  <a:gd name="T56" fmla="*/ 774 w 3859"/>
                  <a:gd name="T57" fmla="*/ 1472 h 2656"/>
                  <a:gd name="T58" fmla="*/ 614 w 3859"/>
                  <a:gd name="T59" fmla="*/ 1453 h 2656"/>
                  <a:gd name="T60" fmla="*/ 542 w 3859"/>
                  <a:gd name="T61" fmla="*/ 1576 h 2656"/>
                  <a:gd name="T62" fmla="*/ 417 w 3859"/>
                  <a:gd name="T63" fmla="*/ 1625 h 2656"/>
                  <a:gd name="T64" fmla="*/ 291 w 3859"/>
                  <a:gd name="T65" fmla="*/ 1682 h 2656"/>
                  <a:gd name="T66" fmla="*/ 218 w 3859"/>
                  <a:gd name="T67" fmla="*/ 1747 h 2656"/>
                  <a:gd name="T68" fmla="*/ 145 w 3859"/>
                  <a:gd name="T69" fmla="*/ 1754 h 2656"/>
                  <a:gd name="T70" fmla="*/ 23 w 3859"/>
                  <a:gd name="T71" fmla="*/ 1812 h 2656"/>
                  <a:gd name="T72" fmla="*/ 21 w 3859"/>
                  <a:gd name="T73" fmla="*/ 1904 h 2656"/>
                  <a:gd name="T74" fmla="*/ 10 w 3859"/>
                  <a:gd name="T75" fmla="*/ 2046 h 2656"/>
                  <a:gd name="T76" fmla="*/ 96 w 3859"/>
                  <a:gd name="T77" fmla="*/ 2197 h 2656"/>
                  <a:gd name="T78" fmla="*/ 83 w 3859"/>
                  <a:gd name="T79" fmla="*/ 2251 h 2656"/>
                  <a:gd name="T80" fmla="*/ 48 w 3859"/>
                  <a:gd name="T81" fmla="*/ 2303 h 2656"/>
                  <a:gd name="T82" fmla="*/ 161 w 3859"/>
                  <a:gd name="T83" fmla="*/ 2376 h 2656"/>
                  <a:gd name="T84" fmla="*/ 237 w 3859"/>
                  <a:gd name="T85" fmla="*/ 2610 h 2656"/>
                  <a:gd name="T86" fmla="*/ 706 w 3859"/>
                  <a:gd name="T87" fmla="*/ 2495 h 2656"/>
                  <a:gd name="T88" fmla="*/ 879 w 3859"/>
                  <a:gd name="T89" fmla="*/ 2330 h 2656"/>
                  <a:gd name="T90" fmla="*/ 1093 w 3859"/>
                  <a:gd name="T91" fmla="*/ 2298 h 2656"/>
                  <a:gd name="T92" fmla="*/ 1184 w 3859"/>
                  <a:gd name="T93" fmla="*/ 2008 h 2656"/>
                  <a:gd name="T94" fmla="*/ 1128 w 3859"/>
                  <a:gd name="T95" fmla="*/ 1679 h 2656"/>
                  <a:gd name="T96" fmla="*/ 1430 w 3859"/>
                  <a:gd name="T97" fmla="*/ 1328 h 2656"/>
                  <a:gd name="T98" fmla="*/ 1540 w 3859"/>
                  <a:gd name="T99" fmla="*/ 966 h 2656"/>
                  <a:gd name="T100" fmla="*/ 1751 w 3859"/>
                  <a:gd name="T101" fmla="*/ 699 h 2656"/>
                  <a:gd name="T102" fmla="*/ 2070 w 3859"/>
                  <a:gd name="T103" fmla="*/ 493 h 2656"/>
                  <a:gd name="T104" fmla="*/ 2388 w 3859"/>
                  <a:gd name="T105" fmla="*/ 389 h 2656"/>
                  <a:gd name="T106" fmla="*/ 3020 w 3859"/>
                  <a:gd name="T107" fmla="*/ 481 h 2656"/>
                  <a:gd name="T108" fmla="*/ 3268 w 3859"/>
                  <a:gd name="T109" fmla="*/ 224 h 2656"/>
                  <a:gd name="T110" fmla="*/ 3651 w 3859"/>
                  <a:gd name="T111" fmla="*/ 348 h 2656"/>
                  <a:gd name="T112" fmla="*/ 210 w 3859"/>
                  <a:gd name="T113" fmla="*/ 2165 h 2656"/>
                  <a:gd name="T114" fmla="*/ 337 w 3859"/>
                  <a:gd name="T115" fmla="*/ 2027 h 2656"/>
                  <a:gd name="T116" fmla="*/ 895 w 3859"/>
                  <a:gd name="T117" fmla="*/ 1492 h 2656"/>
                  <a:gd name="T118" fmla="*/ 955 w 3859"/>
                  <a:gd name="T119" fmla="*/ 1469 h 2656"/>
                  <a:gd name="T120" fmla="*/ 2104 w 3859"/>
                  <a:gd name="T121" fmla="*/ 296 h 2656"/>
                  <a:gd name="T122" fmla="*/ 2691 w 3859"/>
                  <a:gd name="T123" fmla="*/ 192 h 2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59" h="2656">
                    <a:moveTo>
                      <a:pt x="3714" y="331"/>
                    </a:moveTo>
                    <a:lnTo>
                      <a:pt x="3714" y="331"/>
                    </a:lnTo>
                    <a:lnTo>
                      <a:pt x="3721" y="331"/>
                    </a:lnTo>
                    <a:lnTo>
                      <a:pt x="3727" y="329"/>
                    </a:lnTo>
                    <a:lnTo>
                      <a:pt x="3733" y="326"/>
                    </a:lnTo>
                    <a:lnTo>
                      <a:pt x="3738" y="323"/>
                    </a:lnTo>
                    <a:lnTo>
                      <a:pt x="3741" y="319"/>
                    </a:lnTo>
                    <a:lnTo>
                      <a:pt x="3744" y="315"/>
                    </a:lnTo>
                    <a:lnTo>
                      <a:pt x="3746" y="310"/>
                    </a:lnTo>
                    <a:lnTo>
                      <a:pt x="3748" y="304"/>
                    </a:lnTo>
                    <a:lnTo>
                      <a:pt x="3748" y="304"/>
                    </a:lnTo>
                    <a:lnTo>
                      <a:pt x="3748" y="292"/>
                    </a:lnTo>
                    <a:lnTo>
                      <a:pt x="3749" y="286"/>
                    </a:lnTo>
                    <a:lnTo>
                      <a:pt x="3752" y="281"/>
                    </a:lnTo>
                    <a:lnTo>
                      <a:pt x="3757" y="280"/>
                    </a:lnTo>
                    <a:lnTo>
                      <a:pt x="3762" y="280"/>
                    </a:lnTo>
                    <a:lnTo>
                      <a:pt x="3768" y="281"/>
                    </a:lnTo>
                    <a:lnTo>
                      <a:pt x="3781" y="286"/>
                    </a:lnTo>
                    <a:lnTo>
                      <a:pt x="3781" y="286"/>
                    </a:lnTo>
                    <a:lnTo>
                      <a:pt x="3794" y="291"/>
                    </a:lnTo>
                    <a:lnTo>
                      <a:pt x="3808" y="296"/>
                    </a:lnTo>
                    <a:lnTo>
                      <a:pt x="3821" y="299"/>
                    </a:lnTo>
                    <a:lnTo>
                      <a:pt x="3829" y="299"/>
                    </a:lnTo>
                    <a:lnTo>
                      <a:pt x="3835" y="299"/>
                    </a:lnTo>
                    <a:lnTo>
                      <a:pt x="3835" y="299"/>
                    </a:lnTo>
                    <a:lnTo>
                      <a:pt x="3843" y="297"/>
                    </a:lnTo>
                    <a:lnTo>
                      <a:pt x="3846" y="294"/>
                    </a:lnTo>
                    <a:lnTo>
                      <a:pt x="3848" y="289"/>
                    </a:lnTo>
                    <a:lnTo>
                      <a:pt x="3845" y="280"/>
                    </a:lnTo>
                    <a:lnTo>
                      <a:pt x="3845" y="280"/>
                    </a:lnTo>
                    <a:lnTo>
                      <a:pt x="3841" y="272"/>
                    </a:lnTo>
                    <a:lnTo>
                      <a:pt x="3835" y="265"/>
                    </a:lnTo>
                    <a:lnTo>
                      <a:pt x="3830" y="264"/>
                    </a:lnTo>
                    <a:lnTo>
                      <a:pt x="3824" y="262"/>
                    </a:lnTo>
                    <a:lnTo>
                      <a:pt x="3811" y="262"/>
                    </a:lnTo>
                    <a:lnTo>
                      <a:pt x="3805" y="262"/>
                    </a:lnTo>
                    <a:lnTo>
                      <a:pt x="3797" y="261"/>
                    </a:lnTo>
                    <a:lnTo>
                      <a:pt x="3797" y="261"/>
                    </a:lnTo>
                    <a:lnTo>
                      <a:pt x="3768" y="256"/>
                    </a:lnTo>
                    <a:lnTo>
                      <a:pt x="3738" y="251"/>
                    </a:lnTo>
                    <a:lnTo>
                      <a:pt x="3678" y="242"/>
                    </a:lnTo>
                    <a:lnTo>
                      <a:pt x="3678" y="242"/>
                    </a:lnTo>
                    <a:lnTo>
                      <a:pt x="3671" y="242"/>
                    </a:lnTo>
                    <a:lnTo>
                      <a:pt x="3668" y="240"/>
                    </a:lnTo>
                    <a:lnTo>
                      <a:pt x="3667" y="235"/>
                    </a:lnTo>
                    <a:lnTo>
                      <a:pt x="3667" y="235"/>
                    </a:lnTo>
                    <a:lnTo>
                      <a:pt x="3665" y="229"/>
                    </a:lnTo>
                    <a:lnTo>
                      <a:pt x="3663" y="224"/>
                    </a:lnTo>
                    <a:lnTo>
                      <a:pt x="3660" y="221"/>
                    </a:lnTo>
                    <a:lnTo>
                      <a:pt x="3657" y="219"/>
                    </a:lnTo>
                    <a:lnTo>
                      <a:pt x="3648" y="218"/>
                    </a:lnTo>
                    <a:lnTo>
                      <a:pt x="3638" y="216"/>
                    </a:lnTo>
                    <a:lnTo>
                      <a:pt x="3638" y="216"/>
                    </a:lnTo>
                    <a:lnTo>
                      <a:pt x="3548" y="202"/>
                    </a:lnTo>
                    <a:lnTo>
                      <a:pt x="3548" y="202"/>
                    </a:lnTo>
                    <a:lnTo>
                      <a:pt x="3565" y="200"/>
                    </a:lnTo>
                    <a:lnTo>
                      <a:pt x="3584" y="199"/>
                    </a:lnTo>
                    <a:lnTo>
                      <a:pt x="3602" y="199"/>
                    </a:lnTo>
                    <a:lnTo>
                      <a:pt x="3619" y="202"/>
                    </a:lnTo>
                    <a:lnTo>
                      <a:pt x="3619" y="202"/>
                    </a:lnTo>
                    <a:lnTo>
                      <a:pt x="3648" y="208"/>
                    </a:lnTo>
                    <a:lnTo>
                      <a:pt x="3676" y="215"/>
                    </a:lnTo>
                    <a:lnTo>
                      <a:pt x="3690" y="216"/>
                    </a:lnTo>
                    <a:lnTo>
                      <a:pt x="3705" y="216"/>
                    </a:lnTo>
                    <a:lnTo>
                      <a:pt x="3719" y="213"/>
                    </a:lnTo>
                    <a:lnTo>
                      <a:pt x="3733" y="208"/>
                    </a:lnTo>
                    <a:lnTo>
                      <a:pt x="3733" y="208"/>
                    </a:lnTo>
                    <a:lnTo>
                      <a:pt x="3759" y="199"/>
                    </a:lnTo>
                    <a:lnTo>
                      <a:pt x="3784" y="191"/>
                    </a:lnTo>
                    <a:lnTo>
                      <a:pt x="3810" y="183"/>
                    </a:lnTo>
                    <a:lnTo>
                      <a:pt x="3837" y="178"/>
                    </a:lnTo>
                    <a:lnTo>
                      <a:pt x="3837" y="178"/>
                    </a:lnTo>
                    <a:lnTo>
                      <a:pt x="3843" y="176"/>
                    </a:lnTo>
                    <a:lnTo>
                      <a:pt x="3851" y="173"/>
                    </a:lnTo>
                    <a:lnTo>
                      <a:pt x="3856" y="169"/>
                    </a:lnTo>
                    <a:lnTo>
                      <a:pt x="3857" y="165"/>
                    </a:lnTo>
                    <a:lnTo>
                      <a:pt x="3859" y="161"/>
                    </a:lnTo>
                    <a:lnTo>
                      <a:pt x="3859" y="161"/>
                    </a:lnTo>
                    <a:lnTo>
                      <a:pt x="3857" y="151"/>
                    </a:lnTo>
                    <a:lnTo>
                      <a:pt x="3854" y="145"/>
                    </a:lnTo>
                    <a:lnTo>
                      <a:pt x="3849" y="140"/>
                    </a:lnTo>
                    <a:lnTo>
                      <a:pt x="3843" y="135"/>
                    </a:lnTo>
                    <a:lnTo>
                      <a:pt x="3843" y="135"/>
                    </a:lnTo>
                    <a:lnTo>
                      <a:pt x="3826" y="127"/>
                    </a:lnTo>
                    <a:lnTo>
                      <a:pt x="3808" y="122"/>
                    </a:lnTo>
                    <a:lnTo>
                      <a:pt x="3791" y="121"/>
                    </a:lnTo>
                    <a:lnTo>
                      <a:pt x="3771" y="121"/>
                    </a:lnTo>
                    <a:lnTo>
                      <a:pt x="3771" y="121"/>
                    </a:lnTo>
                    <a:lnTo>
                      <a:pt x="3756" y="122"/>
                    </a:lnTo>
                    <a:lnTo>
                      <a:pt x="3746" y="121"/>
                    </a:lnTo>
                    <a:lnTo>
                      <a:pt x="3743" y="118"/>
                    </a:lnTo>
                    <a:lnTo>
                      <a:pt x="3740" y="115"/>
                    </a:lnTo>
                    <a:lnTo>
                      <a:pt x="3740" y="115"/>
                    </a:lnTo>
                    <a:lnTo>
                      <a:pt x="3733" y="108"/>
                    </a:lnTo>
                    <a:lnTo>
                      <a:pt x="3727" y="103"/>
                    </a:lnTo>
                    <a:lnTo>
                      <a:pt x="3714" y="95"/>
                    </a:lnTo>
                    <a:lnTo>
                      <a:pt x="3702" y="91"/>
                    </a:lnTo>
                    <a:lnTo>
                      <a:pt x="3687" y="89"/>
                    </a:lnTo>
                    <a:lnTo>
                      <a:pt x="3657" y="88"/>
                    </a:lnTo>
                    <a:lnTo>
                      <a:pt x="3643" y="86"/>
                    </a:lnTo>
                    <a:lnTo>
                      <a:pt x="3629" y="84"/>
                    </a:lnTo>
                    <a:lnTo>
                      <a:pt x="3629" y="84"/>
                    </a:lnTo>
                    <a:lnTo>
                      <a:pt x="3621" y="86"/>
                    </a:lnTo>
                    <a:lnTo>
                      <a:pt x="3614" y="86"/>
                    </a:lnTo>
                    <a:lnTo>
                      <a:pt x="3611" y="86"/>
                    </a:lnTo>
                    <a:lnTo>
                      <a:pt x="3608" y="83"/>
                    </a:lnTo>
                    <a:lnTo>
                      <a:pt x="3605" y="80"/>
                    </a:lnTo>
                    <a:lnTo>
                      <a:pt x="3603" y="75"/>
                    </a:lnTo>
                    <a:lnTo>
                      <a:pt x="3603" y="75"/>
                    </a:lnTo>
                    <a:lnTo>
                      <a:pt x="3602" y="72"/>
                    </a:lnTo>
                    <a:lnTo>
                      <a:pt x="3600" y="68"/>
                    </a:lnTo>
                    <a:lnTo>
                      <a:pt x="3595" y="64"/>
                    </a:lnTo>
                    <a:lnTo>
                      <a:pt x="3587" y="61"/>
                    </a:lnTo>
                    <a:lnTo>
                      <a:pt x="3581" y="59"/>
                    </a:lnTo>
                    <a:lnTo>
                      <a:pt x="3581" y="59"/>
                    </a:lnTo>
                    <a:lnTo>
                      <a:pt x="3563" y="54"/>
                    </a:lnTo>
                    <a:lnTo>
                      <a:pt x="3548" y="53"/>
                    </a:lnTo>
                    <a:lnTo>
                      <a:pt x="3533" y="53"/>
                    </a:lnTo>
                    <a:lnTo>
                      <a:pt x="3521" y="57"/>
                    </a:lnTo>
                    <a:lnTo>
                      <a:pt x="3509" y="64"/>
                    </a:lnTo>
                    <a:lnTo>
                      <a:pt x="3498" y="73"/>
                    </a:lnTo>
                    <a:lnTo>
                      <a:pt x="3487" y="88"/>
                    </a:lnTo>
                    <a:lnTo>
                      <a:pt x="3478" y="103"/>
                    </a:lnTo>
                    <a:lnTo>
                      <a:pt x="3478" y="103"/>
                    </a:lnTo>
                    <a:lnTo>
                      <a:pt x="3468" y="119"/>
                    </a:lnTo>
                    <a:lnTo>
                      <a:pt x="3463" y="124"/>
                    </a:lnTo>
                    <a:lnTo>
                      <a:pt x="3459" y="127"/>
                    </a:lnTo>
                    <a:lnTo>
                      <a:pt x="3454" y="127"/>
                    </a:lnTo>
                    <a:lnTo>
                      <a:pt x="3446" y="127"/>
                    </a:lnTo>
                    <a:lnTo>
                      <a:pt x="3427" y="122"/>
                    </a:lnTo>
                    <a:lnTo>
                      <a:pt x="3427" y="122"/>
                    </a:lnTo>
                    <a:lnTo>
                      <a:pt x="3457" y="105"/>
                    </a:lnTo>
                    <a:lnTo>
                      <a:pt x="3457" y="105"/>
                    </a:lnTo>
                    <a:lnTo>
                      <a:pt x="3449" y="97"/>
                    </a:lnTo>
                    <a:lnTo>
                      <a:pt x="3443" y="91"/>
                    </a:lnTo>
                    <a:lnTo>
                      <a:pt x="3443" y="91"/>
                    </a:lnTo>
                    <a:lnTo>
                      <a:pt x="3436" y="89"/>
                    </a:lnTo>
                    <a:lnTo>
                      <a:pt x="3432" y="88"/>
                    </a:lnTo>
                    <a:lnTo>
                      <a:pt x="3427" y="84"/>
                    </a:lnTo>
                    <a:lnTo>
                      <a:pt x="3425" y="83"/>
                    </a:lnTo>
                    <a:lnTo>
                      <a:pt x="3425" y="80"/>
                    </a:lnTo>
                    <a:lnTo>
                      <a:pt x="3425" y="80"/>
                    </a:lnTo>
                    <a:lnTo>
                      <a:pt x="3425" y="76"/>
                    </a:lnTo>
                    <a:lnTo>
                      <a:pt x="3427" y="73"/>
                    </a:lnTo>
                    <a:lnTo>
                      <a:pt x="3432" y="72"/>
                    </a:lnTo>
                    <a:lnTo>
                      <a:pt x="3438" y="70"/>
                    </a:lnTo>
                    <a:lnTo>
                      <a:pt x="3444" y="70"/>
                    </a:lnTo>
                    <a:lnTo>
                      <a:pt x="3444" y="70"/>
                    </a:lnTo>
                    <a:lnTo>
                      <a:pt x="3457" y="64"/>
                    </a:lnTo>
                    <a:lnTo>
                      <a:pt x="3470" y="56"/>
                    </a:lnTo>
                    <a:lnTo>
                      <a:pt x="3470" y="56"/>
                    </a:lnTo>
                    <a:lnTo>
                      <a:pt x="3473" y="53"/>
                    </a:lnTo>
                    <a:lnTo>
                      <a:pt x="3474" y="48"/>
                    </a:lnTo>
                    <a:lnTo>
                      <a:pt x="3474" y="45"/>
                    </a:lnTo>
                    <a:lnTo>
                      <a:pt x="3470" y="41"/>
                    </a:lnTo>
                    <a:lnTo>
                      <a:pt x="3470" y="41"/>
                    </a:lnTo>
                    <a:lnTo>
                      <a:pt x="3460" y="38"/>
                    </a:lnTo>
                    <a:lnTo>
                      <a:pt x="3452" y="34"/>
                    </a:lnTo>
                    <a:lnTo>
                      <a:pt x="3435" y="22"/>
                    </a:lnTo>
                    <a:lnTo>
                      <a:pt x="3417" y="13"/>
                    </a:lnTo>
                    <a:lnTo>
                      <a:pt x="3409" y="10"/>
                    </a:lnTo>
                    <a:lnTo>
                      <a:pt x="3400" y="10"/>
                    </a:lnTo>
                    <a:lnTo>
                      <a:pt x="3400" y="10"/>
                    </a:lnTo>
                    <a:lnTo>
                      <a:pt x="3385" y="11"/>
                    </a:lnTo>
                    <a:lnTo>
                      <a:pt x="3370" y="13"/>
                    </a:lnTo>
                    <a:lnTo>
                      <a:pt x="3354" y="16"/>
                    </a:lnTo>
                    <a:lnTo>
                      <a:pt x="3339" y="21"/>
                    </a:lnTo>
                    <a:lnTo>
                      <a:pt x="3324" y="27"/>
                    </a:lnTo>
                    <a:lnTo>
                      <a:pt x="3309" y="34"/>
                    </a:lnTo>
                    <a:lnTo>
                      <a:pt x="3295" y="41"/>
                    </a:lnTo>
                    <a:lnTo>
                      <a:pt x="3281" y="51"/>
                    </a:lnTo>
                    <a:lnTo>
                      <a:pt x="3281" y="51"/>
                    </a:lnTo>
                    <a:lnTo>
                      <a:pt x="3285" y="54"/>
                    </a:lnTo>
                    <a:lnTo>
                      <a:pt x="3290" y="56"/>
                    </a:lnTo>
                    <a:lnTo>
                      <a:pt x="3300" y="57"/>
                    </a:lnTo>
                    <a:lnTo>
                      <a:pt x="3304" y="57"/>
                    </a:lnTo>
                    <a:lnTo>
                      <a:pt x="3309" y="59"/>
                    </a:lnTo>
                    <a:lnTo>
                      <a:pt x="3312" y="62"/>
                    </a:lnTo>
                    <a:lnTo>
                      <a:pt x="3316" y="67"/>
                    </a:lnTo>
                    <a:lnTo>
                      <a:pt x="3316" y="67"/>
                    </a:lnTo>
                    <a:lnTo>
                      <a:pt x="3309" y="70"/>
                    </a:lnTo>
                    <a:lnTo>
                      <a:pt x="3303" y="73"/>
                    </a:lnTo>
                    <a:lnTo>
                      <a:pt x="3289" y="78"/>
                    </a:lnTo>
                    <a:lnTo>
                      <a:pt x="3282" y="81"/>
                    </a:lnTo>
                    <a:lnTo>
                      <a:pt x="3279" y="88"/>
                    </a:lnTo>
                    <a:lnTo>
                      <a:pt x="3277" y="94"/>
                    </a:lnTo>
                    <a:lnTo>
                      <a:pt x="3277" y="105"/>
                    </a:lnTo>
                    <a:lnTo>
                      <a:pt x="3277" y="105"/>
                    </a:lnTo>
                    <a:lnTo>
                      <a:pt x="3273" y="105"/>
                    </a:lnTo>
                    <a:lnTo>
                      <a:pt x="3270" y="108"/>
                    </a:lnTo>
                    <a:lnTo>
                      <a:pt x="3266" y="111"/>
                    </a:lnTo>
                    <a:lnTo>
                      <a:pt x="3265" y="116"/>
                    </a:lnTo>
                    <a:lnTo>
                      <a:pt x="3262" y="124"/>
                    </a:lnTo>
                    <a:lnTo>
                      <a:pt x="3260" y="126"/>
                    </a:lnTo>
                    <a:lnTo>
                      <a:pt x="3255" y="127"/>
                    </a:lnTo>
                    <a:lnTo>
                      <a:pt x="3255" y="127"/>
                    </a:lnTo>
                    <a:lnTo>
                      <a:pt x="3249" y="126"/>
                    </a:lnTo>
                    <a:lnTo>
                      <a:pt x="3243" y="127"/>
                    </a:lnTo>
                    <a:lnTo>
                      <a:pt x="3233" y="130"/>
                    </a:lnTo>
                    <a:lnTo>
                      <a:pt x="3211" y="143"/>
                    </a:lnTo>
                    <a:lnTo>
                      <a:pt x="3211" y="143"/>
                    </a:lnTo>
                    <a:lnTo>
                      <a:pt x="3211" y="134"/>
                    </a:lnTo>
                    <a:lnTo>
                      <a:pt x="3211" y="124"/>
                    </a:lnTo>
                    <a:lnTo>
                      <a:pt x="3209" y="107"/>
                    </a:lnTo>
                    <a:lnTo>
                      <a:pt x="3209" y="97"/>
                    </a:lnTo>
                    <a:lnTo>
                      <a:pt x="3209" y="88"/>
                    </a:lnTo>
                    <a:lnTo>
                      <a:pt x="3211" y="80"/>
                    </a:lnTo>
                    <a:lnTo>
                      <a:pt x="3216" y="70"/>
                    </a:lnTo>
                    <a:lnTo>
                      <a:pt x="3216" y="70"/>
                    </a:lnTo>
                    <a:lnTo>
                      <a:pt x="3217" y="67"/>
                    </a:lnTo>
                    <a:lnTo>
                      <a:pt x="3217" y="64"/>
                    </a:lnTo>
                    <a:lnTo>
                      <a:pt x="3216" y="56"/>
                    </a:lnTo>
                    <a:lnTo>
                      <a:pt x="3212" y="48"/>
                    </a:lnTo>
                    <a:lnTo>
                      <a:pt x="3208" y="41"/>
                    </a:lnTo>
                    <a:lnTo>
                      <a:pt x="3208" y="41"/>
                    </a:lnTo>
                    <a:lnTo>
                      <a:pt x="3204" y="40"/>
                    </a:lnTo>
                    <a:lnTo>
                      <a:pt x="3201" y="38"/>
                    </a:lnTo>
                    <a:lnTo>
                      <a:pt x="3196" y="40"/>
                    </a:lnTo>
                    <a:lnTo>
                      <a:pt x="3184" y="45"/>
                    </a:lnTo>
                    <a:lnTo>
                      <a:pt x="3184" y="45"/>
                    </a:lnTo>
                    <a:lnTo>
                      <a:pt x="3165" y="56"/>
                    </a:lnTo>
                    <a:lnTo>
                      <a:pt x="3146" y="67"/>
                    </a:lnTo>
                    <a:lnTo>
                      <a:pt x="3127" y="80"/>
                    </a:lnTo>
                    <a:lnTo>
                      <a:pt x="3109" y="92"/>
                    </a:lnTo>
                    <a:lnTo>
                      <a:pt x="3109" y="92"/>
                    </a:lnTo>
                    <a:lnTo>
                      <a:pt x="3088" y="108"/>
                    </a:lnTo>
                    <a:lnTo>
                      <a:pt x="3069" y="126"/>
                    </a:lnTo>
                    <a:lnTo>
                      <a:pt x="3061" y="135"/>
                    </a:lnTo>
                    <a:lnTo>
                      <a:pt x="3053" y="146"/>
                    </a:lnTo>
                    <a:lnTo>
                      <a:pt x="3046" y="157"/>
                    </a:lnTo>
                    <a:lnTo>
                      <a:pt x="3041" y="170"/>
                    </a:lnTo>
                    <a:lnTo>
                      <a:pt x="3041" y="170"/>
                    </a:lnTo>
                    <a:lnTo>
                      <a:pt x="3038" y="178"/>
                    </a:lnTo>
                    <a:lnTo>
                      <a:pt x="3033" y="184"/>
                    </a:lnTo>
                    <a:lnTo>
                      <a:pt x="3028" y="189"/>
                    </a:lnTo>
                    <a:lnTo>
                      <a:pt x="3022" y="194"/>
                    </a:lnTo>
                    <a:lnTo>
                      <a:pt x="3014" y="197"/>
                    </a:lnTo>
                    <a:lnTo>
                      <a:pt x="3006" y="199"/>
                    </a:lnTo>
                    <a:lnTo>
                      <a:pt x="2996" y="197"/>
                    </a:lnTo>
                    <a:lnTo>
                      <a:pt x="2987" y="194"/>
                    </a:lnTo>
                    <a:lnTo>
                      <a:pt x="2987" y="194"/>
                    </a:lnTo>
                    <a:lnTo>
                      <a:pt x="2987" y="189"/>
                    </a:lnTo>
                    <a:lnTo>
                      <a:pt x="2988" y="184"/>
                    </a:lnTo>
                    <a:lnTo>
                      <a:pt x="2995" y="175"/>
                    </a:lnTo>
                    <a:lnTo>
                      <a:pt x="3009" y="161"/>
                    </a:lnTo>
                    <a:lnTo>
                      <a:pt x="3009" y="161"/>
                    </a:lnTo>
                    <a:lnTo>
                      <a:pt x="3019" y="151"/>
                    </a:lnTo>
                    <a:lnTo>
                      <a:pt x="3020" y="145"/>
                    </a:lnTo>
                    <a:lnTo>
                      <a:pt x="3020" y="143"/>
                    </a:lnTo>
                    <a:lnTo>
                      <a:pt x="3019" y="140"/>
                    </a:lnTo>
                    <a:lnTo>
                      <a:pt x="3019" y="140"/>
                    </a:lnTo>
                    <a:lnTo>
                      <a:pt x="3014" y="132"/>
                    </a:lnTo>
                    <a:lnTo>
                      <a:pt x="3012" y="126"/>
                    </a:lnTo>
                    <a:lnTo>
                      <a:pt x="3012" y="121"/>
                    </a:lnTo>
                    <a:lnTo>
                      <a:pt x="3015" y="118"/>
                    </a:lnTo>
                    <a:lnTo>
                      <a:pt x="3019" y="115"/>
                    </a:lnTo>
                    <a:lnTo>
                      <a:pt x="3023" y="113"/>
                    </a:lnTo>
                    <a:lnTo>
                      <a:pt x="3034" y="108"/>
                    </a:lnTo>
                    <a:lnTo>
                      <a:pt x="3034" y="108"/>
                    </a:lnTo>
                    <a:lnTo>
                      <a:pt x="3053" y="99"/>
                    </a:lnTo>
                    <a:lnTo>
                      <a:pt x="3073" y="88"/>
                    </a:lnTo>
                    <a:lnTo>
                      <a:pt x="3082" y="83"/>
                    </a:lnTo>
                    <a:lnTo>
                      <a:pt x="3090" y="75"/>
                    </a:lnTo>
                    <a:lnTo>
                      <a:pt x="3096" y="67"/>
                    </a:lnTo>
                    <a:lnTo>
                      <a:pt x="3101" y="56"/>
                    </a:lnTo>
                    <a:lnTo>
                      <a:pt x="3101" y="56"/>
                    </a:lnTo>
                    <a:lnTo>
                      <a:pt x="3098" y="54"/>
                    </a:lnTo>
                    <a:lnTo>
                      <a:pt x="3095" y="54"/>
                    </a:lnTo>
                    <a:lnTo>
                      <a:pt x="3088" y="56"/>
                    </a:lnTo>
                    <a:lnTo>
                      <a:pt x="3084" y="56"/>
                    </a:lnTo>
                    <a:lnTo>
                      <a:pt x="3080" y="57"/>
                    </a:lnTo>
                    <a:lnTo>
                      <a:pt x="3077" y="56"/>
                    </a:lnTo>
                    <a:lnTo>
                      <a:pt x="3074" y="53"/>
                    </a:lnTo>
                    <a:lnTo>
                      <a:pt x="3074" y="53"/>
                    </a:lnTo>
                    <a:lnTo>
                      <a:pt x="3079" y="49"/>
                    </a:lnTo>
                    <a:lnTo>
                      <a:pt x="3084" y="46"/>
                    </a:lnTo>
                    <a:lnTo>
                      <a:pt x="3093" y="43"/>
                    </a:lnTo>
                    <a:lnTo>
                      <a:pt x="3104" y="41"/>
                    </a:lnTo>
                    <a:lnTo>
                      <a:pt x="3114" y="38"/>
                    </a:lnTo>
                    <a:lnTo>
                      <a:pt x="3114" y="38"/>
                    </a:lnTo>
                    <a:lnTo>
                      <a:pt x="3123" y="37"/>
                    </a:lnTo>
                    <a:lnTo>
                      <a:pt x="3123" y="37"/>
                    </a:lnTo>
                    <a:lnTo>
                      <a:pt x="3120" y="34"/>
                    </a:lnTo>
                    <a:lnTo>
                      <a:pt x="3120" y="32"/>
                    </a:lnTo>
                    <a:lnTo>
                      <a:pt x="3120" y="32"/>
                    </a:lnTo>
                    <a:lnTo>
                      <a:pt x="3119" y="24"/>
                    </a:lnTo>
                    <a:lnTo>
                      <a:pt x="3119" y="19"/>
                    </a:lnTo>
                    <a:lnTo>
                      <a:pt x="3115" y="14"/>
                    </a:lnTo>
                    <a:lnTo>
                      <a:pt x="3111" y="10"/>
                    </a:lnTo>
                    <a:lnTo>
                      <a:pt x="3107" y="8"/>
                    </a:lnTo>
                    <a:lnTo>
                      <a:pt x="3101" y="5"/>
                    </a:lnTo>
                    <a:lnTo>
                      <a:pt x="3088" y="2"/>
                    </a:lnTo>
                    <a:lnTo>
                      <a:pt x="3088" y="2"/>
                    </a:lnTo>
                    <a:lnTo>
                      <a:pt x="3079" y="0"/>
                    </a:lnTo>
                    <a:lnTo>
                      <a:pt x="3069" y="0"/>
                    </a:lnTo>
                    <a:lnTo>
                      <a:pt x="3060" y="2"/>
                    </a:lnTo>
                    <a:lnTo>
                      <a:pt x="3050" y="3"/>
                    </a:lnTo>
                    <a:lnTo>
                      <a:pt x="3033" y="10"/>
                    </a:lnTo>
                    <a:lnTo>
                      <a:pt x="3014" y="18"/>
                    </a:lnTo>
                    <a:lnTo>
                      <a:pt x="3014" y="18"/>
                    </a:lnTo>
                    <a:lnTo>
                      <a:pt x="3036" y="38"/>
                    </a:lnTo>
                    <a:lnTo>
                      <a:pt x="3036" y="38"/>
                    </a:lnTo>
                    <a:lnTo>
                      <a:pt x="3030" y="45"/>
                    </a:lnTo>
                    <a:lnTo>
                      <a:pt x="3023" y="48"/>
                    </a:lnTo>
                    <a:lnTo>
                      <a:pt x="3017" y="51"/>
                    </a:lnTo>
                    <a:lnTo>
                      <a:pt x="3011" y="51"/>
                    </a:lnTo>
                    <a:lnTo>
                      <a:pt x="3004" y="51"/>
                    </a:lnTo>
                    <a:lnTo>
                      <a:pt x="2996" y="49"/>
                    </a:lnTo>
                    <a:lnTo>
                      <a:pt x="2982" y="43"/>
                    </a:lnTo>
                    <a:lnTo>
                      <a:pt x="2982" y="43"/>
                    </a:lnTo>
                    <a:lnTo>
                      <a:pt x="2974" y="40"/>
                    </a:lnTo>
                    <a:lnTo>
                      <a:pt x="2963" y="37"/>
                    </a:lnTo>
                    <a:lnTo>
                      <a:pt x="2953" y="35"/>
                    </a:lnTo>
                    <a:lnTo>
                      <a:pt x="2942" y="35"/>
                    </a:lnTo>
                    <a:lnTo>
                      <a:pt x="2933" y="37"/>
                    </a:lnTo>
                    <a:lnTo>
                      <a:pt x="2925" y="38"/>
                    </a:lnTo>
                    <a:lnTo>
                      <a:pt x="2918" y="41"/>
                    </a:lnTo>
                    <a:lnTo>
                      <a:pt x="2915" y="48"/>
                    </a:lnTo>
                    <a:lnTo>
                      <a:pt x="2915" y="48"/>
                    </a:lnTo>
                    <a:lnTo>
                      <a:pt x="2911" y="56"/>
                    </a:lnTo>
                    <a:lnTo>
                      <a:pt x="2906" y="61"/>
                    </a:lnTo>
                    <a:lnTo>
                      <a:pt x="2899" y="64"/>
                    </a:lnTo>
                    <a:lnTo>
                      <a:pt x="2895" y="64"/>
                    </a:lnTo>
                    <a:lnTo>
                      <a:pt x="2884" y="62"/>
                    </a:lnTo>
                    <a:lnTo>
                      <a:pt x="2877" y="62"/>
                    </a:lnTo>
                    <a:lnTo>
                      <a:pt x="2872" y="64"/>
                    </a:lnTo>
                    <a:lnTo>
                      <a:pt x="2872" y="64"/>
                    </a:lnTo>
                    <a:lnTo>
                      <a:pt x="2868" y="67"/>
                    </a:lnTo>
                    <a:lnTo>
                      <a:pt x="2864" y="68"/>
                    </a:lnTo>
                    <a:lnTo>
                      <a:pt x="2864" y="72"/>
                    </a:lnTo>
                    <a:lnTo>
                      <a:pt x="2864" y="72"/>
                    </a:lnTo>
                    <a:lnTo>
                      <a:pt x="2868" y="75"/>
                    </a:lnTo>
                    <a:lnTo>
                      <a:pt x="2872" y="78"/>
                    </a:lnTo>
                    <a:lnTo>
                      <a:pt x="2882" y="83"/>
                    </a:lnTo>
                    <a:lnTo>
                      <a:pt x="2893" y="86"/>
                    </a:lnTo>
                    <a:lnTo>
                      <a:pt x="2898" y="89"/>
                    </a:lnTo>
                    <a:lnTo>
                      <a:pt x="2901" y="92"/>
                    </a:lnTo>
                    <a:lnTo>
                      <a:pt x="2901" y="92"/>
                    </a:lnTo>
                    <a:lnTo>
                      <a:pt x="2896" y="95"/>
                    </a:lnTo>
                    <a:lnTo>
                      <a:pt x="2890" y="95"/>
                    </a:lnTo>
                    <a:lnTo>
                      <a:pt x="2877" y="97"/>
                    </a:lnTo>
                    <a:lnTo>
                      <a:pt x="2871" y="99"/>
                    </a:lnTo>
                    <a:lnTo>
                      <a:pt x="2868" y="102"/>
                    </a:lnTo>
                    <a:lnTo>
                      <a:pt x="2864" y="107"/>
                    </a:lnTo>
                    <a:lnTo>
                      <a:pt x="2863" y="115"/>
                    </a:lnTo>
                    <a:lnTo>
                      <a:pt x="2863" y="115"/>
                    </a:lnTo>
                    <a:lnTo>
                      <a:pt x="2863" y="121"/>
                    </a:lnTo>
                    <a:lnTo>
                      <a:pt x="2861" y="126"/>
                    </a:lnTo>
                    <a:lnTo>
                      <a:pt x="2858" y="127"/>
                    </a:lnTo>
                    <a:lnTo>
                      <a:pt x="2852" y="127"/>
                    </a:lnTo>
                    <a:lnTo>
                      <a:pt x="2852" y="127"/>
                    </a:lnTo>
                    <a:lnTo>
                      <a:pt x="2844" y="127"/>
                    </a:lnTo>
                    <a:lnTo>
                      <a:pt x="2842" y="126"/>
                    </a:lnTo>
                    <a:lnTo>
                      <a:pt x="2841" y="124"/>
                    </a:lnTo>
                    <a:lnTo>
                      <a:pt x="2841" y="118"/>
                    </a:lnTo>
                    <a:lnTo>
                      <a:pt x="2842" y="111"/>
                    </a:lnTo>
                    <a:lnTo>
                      <a:pt x="2842" y="111"/>
                    </a:lnTo>
                    <a:lnTo>
                      <a:pt x="2842" y="108"/>
                    </a:lnTo>
                    <a:lnTo>
                      <a:pt x="2842" y="103"/>
                    </a:lnTo>
                    <a:lnTo>
                      <a:pt x="2839" y="97"/>
                    </a:lnTo>
                    <a:lnTo>
                      <a:pt x="2833" y="94"/>
                    </a:lnTo>
                    <a:lnTo>
                      <a:pt x="2826" y="92"/>
                    </a:lnTo>
                    <a:lnTo>
                      <a:pt x="2826" y="92"/>
                    </a:lnTo>
                    <a:lnTo>
                      <a:pt x="2814" y="91"/>
                    </a:lnTo>
                    <a:lnTo>
                      <a:pt x="2801" y="88"/>
                    </a:lnTo>
                    <a:lnTo>
                      <a:pt x="2795" y="89"/>
                    </a:lnTo>
                    <a:lnTo>
                      <a:pt x="2788" y="91"/>
                    </a:lnTo>
                    <a:lnTo>
                      <a:pt x="2782" y="94"/>
                    </a:lnTo>
                    <a:lnTo>
                      <a:pt x="2777" y="102"/>
                    </a:lnTo>
                    <a:lnTo>
                      <a:pt x="2777" y="102"/>
                    </a:lnTo>
                    <a:lnTo>
                      <a:pt x="2772" y="107"/>
                    </a:lnTo>
                    <a:lnTo>
                      <a:pt x="2766" y="110"/>
                    </a:lnTo>
                    <a:lnTo>
                      <a:pt x="2753" y="116"/>
                    </a:lnTo>
                    <a:lnTo>
                      <a:pt x="2739" y="121"/>
                    </a:lnTo>
                    <a:lnTo>
                      <a:pt x="2723" y="126"/>
                    </a:lnTo>
                    <a:lnTo>
                      <a:pt x="2723" y="126"/>
                    </a:lnTo>
                    <a:lnTo>
                      <a:pt x="2707" y="129"/>
                    </a:lnTo>
                    <a:lnTo>
                      <a:pt x="2691" y="132"/>
                    </a:lnTo>
                    <a:lnTo>
                      <a:pt x="2675" y="138"/>
                    </a:lnTo>
                    <a:lnTo>
                      <a:pt x="2667" y="143"/>
                    </a:lnTo>
                    <a:lnTo>
                      <a:pt x="2661" y="149"/>
                    </a:lnTo>
                    <a:lnTo>
                      <a:pt x="2661" y="149"/>
                    </a:lnTo>
                    <a:lnTo>
                      <a:pt x="2658" y="151"/>
                    </a:lnTo>
                    <a:lnTo>
                      <a:pt x="2655" y="151"/>
                    </a:lnTo>
                    <a:lnTo>
                      <a:pt x="2648" y="151"/>
                    </a:lnTo>
                    <a:lnTo>
                      <a:pt x="2633" y="148"/>
                    </a:lnTo>
                    <a:lnTo>
                      <a:pt x="2625" y="148"/>
                    </a:lnTo>
                    <a:lnTo>
                      <a:pt x="2621" y="148"/>
                    </a:lnTo>
                    <a:lnTo>
                      <a:pt x="2618" y="149"/>
                    </a:lnTo>
                    <a:lnTo>
                      <a:pt x="2615" y="153"/>
                    </a:lnTo>
                    <a:lnTo>
                      <a:pt x="2613" y="157"/>
                    </a:lnTo>
                    <a:lnTo>
                      <a:pt x="2613" y="164"/>
                    </a:lnTo>
                    <a:lnTo>
                      <a:pt x="2612" y="172"/>
                    </a:lnTo>
                    <a:lnTo>
                      <a:pt x="2612" y="172"/>
                    </a:lnTo>
                    <a:lnTo>
                      <a:pt x="2609" y="172"/>
                    </a:lnTo>
                    <a:lnTo>
                      <a:pt x="2604" y="172"/>
                    </a:lnTo>
                    <a:lnTo>
                      <a:pt x="2604" y="172"/>
                    </a:lnTo>
                    <a:lnTo>
                      <a:pt x="2596" y="170"/>
                    </a:lnTo>
                    <a:lnTo>
                      <a:pt x="2590" y="170"/>
                    </a:lnTo>
                    <a:lnTo>
                      <a:pt x="2583" y="170"/>
                    </a:lnTo>
                    <a:lnTo>
                      <a:pt x="2577" y="170"/>
                    </a:lnTo>
                    <a:lnTo>
                      <a:pt x="2577" y="170"/>
                    </a:lnTo>
                    <a:lnTo>
                      <a:pt x="2567" y="169"/>
                    </a:lnTo>
                    <a:lnTo>
                      <a:pt x="2558" y="169"/>
                    </a:lnTo>
                    <a:lnTo>
                      <a:pt x="2540" y="170"/>
                    </a:lnTo>
                    <a:lnTo>
                      <a:pt x="2525" y="173"/>
                    </a:lnTo>
                    <a:lnTo>
                      <a:pt x="2517" y="172"/>
                    </a:lnTo>
                    <a:lnTo>
                      <a:pt x="2510" y="170"/>
                    </a:lnTo>
                    <a:lnTo>
                      <a:pt x="2510" y="170"/>
                    </a:lnTo>
                    <a:lnTo>
                      <a:pt x="2499" y="167"/>
                    </a:lnTo>
                    <a:lnTo>
                      <a:pt x="2488" y="167"/>
                    </a:lnTo>
                    <a:lnTo>
                      <a:pt x="2478" y="167"/>
                    </a:lnTo>
                    <a:lnTo>
                      <a:pt x="2469" y="170"/>
                    </a:lnTo>
                    <a:lnTo>
                      <a:pt x="2450" y="176"/>
                    </a:lnTo>
                    <a:lnTo>
                      <a:pt x="2439" y="176"/>
                    </a:lnTo>
                    <a:lnTo>
                      <a:pt x="2428" y="176"/>
                    </a:lnTo>
                    <a:lnTo>
                      <a:pt x="2428" y="176"/>
                    </a:lnTo>
                    <a:lnTo>
                      <a:pt x="2436" y="186"/>
                    </a:lnTo>
                    <a:lnTo>
                      <a:pt x="2445" y="194"/>
                    </a:lnTo>
                    <a:lnTo>
                      <a:pt x="2453" y="200"/>
                    </a:lnTo>
                    <a:lnTo>
                      <a:pt x="2463" y="203"/>
                    </a:lnTo>
                    <a:lnTo>
                      <a:pt x="2472" y="207"/>
                    </a:lnTo>
                    <a:lnTo>
                      <a:pt x="2482" y="208"/>
                    </a:lnTo>
                    <a:lnTo>
                      <a:pt x="2499" y="208"/>
                    </a:lnTo>
                    <a:lnTo>
                      <a:pt x="2499" y="208"/>
                    </a:lnTo>
                    <a:lnTo>
                      <a:pt x="2510" y="210"/>
                    </a:lnTo>
                    <a:lnTo>
                      <a:pt x="2520" y="210"/>
                    </a:lnTo>
                    <a:lnTo>
                      <a:pt x="2528" y="213"/>
                    </a:lnTo>
                    <a:lnTo>
                      <a:pt x="2532" y="216"/>
                    </a:lnTo>
                    <a:lnTo>
                      <a:pt x="2537" y="223"/>
                    </a:lnTo>
                    <a:lnTo>
                      <a:pt x="2540" y="230"/>
                    </a:lnTo>
                    <a:lnTo>
                      <a:pt x="2542" y="240"/>
                    </a:lnTo>
                    <a:lnTo>
                      <a:pt x="2540" y="253"/>
                    </a:lnTo>
                    <a:lnTo>
                      <a:pt x="2540" y="253"/>
                    </a:lnTo>
                    <a:lnTo>
                      <a:pt x="2507" y="238"/>
                    </a:lnTo>
                    <a:lnTo>
                      <a:pt x="2491" y="234"/>
                    </a:lnTo>
                    <a:lnTo>
                      <a:pt x="2475" y="230"/>
                    </a:lnTo>
                    <a:lnTo>
                      <a:pt x="2466" y="230"/>
                    </a:lnTo>
                    <a:lnTo>
                      <a:pt x="2458" y="230"/>
                    </a:lnTo>
                    <a:lnTo>
                      <a:pt x="2450" y="232"/>
                    </a:lnTo>
                    <a:lnTo>
                      <a:pt x="2442" y="235"/>
                    </a:lnTo>
                    <a:lnTo>
                      <a:pt x="2436" y="238"/>
                    </a:lnTo>
                    <a:lnTo>
                      <a:pt x="2428" y="245"/>
                    </a:lnTo>
                    <a:lnTo>
                      <a:pt x="2420" y="251"/>
                    </a:lnTo>
                    <a:lnTo>
                      <a:pt x="2412" y="261"/>
                    </a:lnTo>
                    <a:lnTo>
                      <a:pt x="2412" y="261"/>
                    </a:lnTo>
                    <a:lnTo>
                      <a:pt x="2410" y="254"/>
                    </a:lnTo>
                    <a:lnTo>
                      <a:pt x="2410" y="248"/>
                    </a:lnTo>
                    <a:lnTo>
                      <a:pt x="2413" y="243"/>
                    </a:lnTo>
                    <a:lnTo>
                      <a:pt x="2416" y="238"/>
                    </a:lnTo>
                    <a:lnTo>
                      <a:pt x="2418" y="234"/>
                    </a:lnTo>
                    <a:lnTo>
                      <a:pt x="2420" y="229"/>
                    </a:lnTo>
                    <a:lnTo>
                      <a:pt x="2416" y="224"/>
                    </a:lnTo>
                    <a:lnTo>
                      <a:pt x="2410" y="219"/>
                    </a:lnTo>
                    <a:lnTo>
                      <a:pt x="2410" y="219"/>
                    </a:lnTo>
                    <a:lnTo>
                      <a:pt x="2402" y="216"/>
                    </a:lnTo>
                    <a:lnTo>
                      <a:pt x="2394" y="215"/>
                    </a:lnTo>
                    <a:lnTo>
                      <a:pt x="2386" y="216"/>
                    </a:lnTo>
                    <a:lnTo>
                      <a:pt x="2382" y="218"/>
                    </a:lnTo>
                    <a:lnTo>
                      <a:pt x="2378" y="221"/>
                    </a:lnTo>
                    <a:lnTo>
                      <a:pt x="2378" y="221"/>
                    </a:lnTo>
                    <a:lnTo>
                      <a:pt x="2377" y="224"/>
                    </a:lnTo>
                    <a:lnTo>
                      <a:pt x="2377" y="226"/>
                    </a:lnTo>
                    <a:lnTo>
                      <a:pt x="2382" y="230"/>
                    </a:lnTo>
                    <a:lnTo>
                      <a:pt x="2386" y="234"/>
                    </a:lnTo>
                    <a:lnTo>
                      <a:pt x="2386" y="237"/>
                    </a:lnTo>
                    <a:lnTo>
                      <a:pt x="2386" y="240"/>
                    </a:lnTo>
                    <a:lnTo>
                      <a:pt x="2386" y="240"/>
                    </a:lnTo>
                    <a:lnTo>
                      <a:pt x="2367" y="235"/>
                    </a:lnTo>
                    <a:lnTo>
                      <a:pt x="2364" y="235"/>
                    </a:lnTo>
                    <a:lnTo>
                      <a:pt x="2359" y="235"/>
                    </a:lnTo>
                    <a:lnTo>
                      <a:pt x="2355" y="238"/>
                    </a:lnTo>
                    <a:lnTo>
                      <a:pt x="2351" y="242"/>
                    </a:lnTo>
                    <a:lnTo>
                      <a:pt x="2351" y="242"/>
                    </a:lnTo>
                    <a:lnTo>
                      <a:pt x="2348" y="246"/>
                    </a:lnTo>
                    <a:lnTo>
                      <a:pt x="2348" y="251"/>
                    </a:lnTo>
                    <a:lnTo>
                      <a:pt x="2350" y="254"/>
                    </a:lnTo>
                    <a:lnTo>
                      <a:pt x="2351" y="256"/>
                    </a:lnTo>
                    <a:lnTo>
                      <a:pt x="2358" y="261"/>
                    </a:lnTo>
                    <a:lnTo>
                      <a:pt x="2359" y="262"/>
                    </a:lnTo>
                    <a:lnTo>
                      <a:pt x="2361" y="265"/>
                    </a:lnTo>
                    <a:lnTo>
                      <a:pt x="2361" y="265"/>
                    </a:lnTo>
                    <a:lnTo>
                      <a:pt x="2361" y="275"/>
                    </a:lnTo>
                    <a:lnTo>
                      <a:pt x="2361" y="288"/>
                    </a:lnTo>
                    <a:lnTo>
                      <a:pt x="2361" y="292"/>
                    </a:lnTo>
                    <a:lnTo>
                      <a:pt x="2359" y="297"/>
                    </a:lnTo>
                    <a:lnTo>
                      <a:pt x="2358" y="300"/>
                    </a:lnTo>
                    <a:lnTo>
                      <a:pt x="2353" y="302"/>
                    </a:lnTo>
                    <a:lnTo>
                      <a:pt x="2353" y="302"/>
                    </a:lnTo>
                    <a:lnTo>
                      <a:pt x="2347" y="304"/>
                    </a:lnTo>
                    <a:lnTo>
                      <a:pt x="2340" y="305"/>
                    </a:lnTo>
                    <a:lnTo>
                      <a:pt x="2331" y="313"/>
                    </a:lnTo>
                    <a:lnTo>
                      <a:pt x="2321" y="321"/>
                    </a:lnTo>
                    <a:lnTo>
                      <a:pt x="2313" y="331"/>
                    </a:lnTo>
                    <a:lnTo>
                      <a:pt x="2313" y="331"/>
                    </a:lnTo>
                    <a:lnTo>
                      <a:pt x="2310" y="324"/>
                    </a:lnTo>
                    <a:lnTo>
                      <a:pt x="2310" y="319"/>
                    </a:lnTo>
                    <a:lnTo>
                      <a:pt x="2310" y="315"/>
                    </a:lnTo>
                    <a:lnTo>
                      <a:pt x="2312" y="311"/>
                    </a:lnTo>
                    <a:lnTo>
                      <a:pt x="2315" y="304"/>
                    </a:lnTo>
                    <a:lnTo>
                      <a:pt x="2320" y="296"/>
                    </a:lnTo>
                    <a:lnTo>
                      <a:pt x="2320" y="296"/>
                    </a:lnTo>
                    <a:lnTo>
                      <a:pt x="2324" y="284"/>
                    </a:lnTo>
                    <a:lnTo>
                      <a:pt x="2328" y="273"/>
                    </a:lnTo>
                    <a:lnTo>
                      <a:pt x="2328" y="250"/>
                    </a:lnTo>
                    <a:lnTo>
                      <a:pt x="2328" y="250"/>
                    </a:lnTo>
                    <a:lnTo>
                      <a:pt x="2328" y="243"/>
                    </a:lnTo>
                    <a:lnTo>
                      <a:pt x="2324" y="237"/>
                    </a:lnTo>
                    <a:lnTo>
                      <a:pt x="2320" y="230"/>
                    </a:lnTo>
                    <a:lnTo>
                      <a:pt x="2315" y="227"/>
                    </a:lnTo>
                    <a:lnTo>
                      <a:pt x="2315" y="227"/>
                    </a:lnTo>
                    <a:lnTo>
                      <a:pt x="2310" y="224"/>
                    </a:lnTo>
                    <a:lnTo>
                      <a:pt x="2307" y="224"/>
                    </a:lnTo>
                    <a:lnTo>
                      <a:pt x="2305" y="226"/>
                    </a:lnTo>
                    <a:lnTo>
                      <a:pt x="2304" y="229"/>
                    </a:lnTo>
                    <a:lnTo>
                      <a:pt x="2302" y="234"/>
                    </a:lnTo>
                    <a:lnTo>
                      <a:pt x="2301" y="237"/>
                    </a:lnTo>
                    <a:lnTo>
                      <a:pt x="2299" y="238"/>
                    </a:lnTo>
                    <a:lnTo>
                      <a:pt x="2299" y="238"/>
                    </a:lnTo>
                    <a:lnTo>
                      <a:pt x="2280" y="251"/>
                    </a:lnTo>
                    <a:lnTo>
                      <a:pt x="2261" y="261"/>
                    </a:lnTo>
                    <a:lnTo>
                      <a:pt x="2261" y="261"/>
                    </a:lnTo>
                    <a:lnTo>
                      <a:pt x="2253" y="264"/>
                    </a:lnTo>
                    <a:lnTo>
                      <a:pt x="2248" y="269"/>
                    </a:lnTo>
                    <a:lnTo>
                      <a:pt x="2245" y="273"/>
                    </a:lnTo>
                    <a:lnTo>
                      <a:pt x="2247" y="281"/>
                    </a:lnTo>
                    <a:lnTo>
                      <a:pt x="2247" y="281"/>
                    </a:lnTo>
                    <a:lnTo>
                      <a:pt x="2247" y="288"/>
                    </a:lnTo>
                    <a:lnTo>
                      <a:pt x="2247" y="292"/>
                    </a:lnTo>
                    <a:lnTo>
                      <a:pt x="2245" y="297"/>
                    </a:lnTo>
                    <a:lnTo>
                      <a:pt x="2242" y="300"/>
                    </a:lnTo>
                    <a:lnTo>
                      <a:pt x="2234" y="307"/>
                    </a:lnTo>
                    <a:lnTo>
                      <a:pt x="2227" y="315"/>
                    </a:lnTo>
                    <a:lnTo>
                      <a:pt x="2227" y="315"/>
                    </a:lnTo>
                    <a:lnTo>
                      <a:pt x="2226" y="297"/>
                    </a:lnTo>
                    <a:lnTo>
                      <a:pt x="2227" y="280"/>
                    </a:lnTo>
                    <a:lnTo>
                      <a:pt x="2231" y="262"/>
                    </a:lnTo>
                    <a:lnTo>
                      <a:pt x="2235" y="246"/>
                    </a:lnTo>
                    <a:lnTo>
                      <a:pt x="2235" y="246"/>
                    </a:lnTo>
                    <a:lnTo>
                      <a:pt x="2240" y="243"/>
                    </a:lnTo>
                    <a:lnTo>
                      <a:pt x="2245" y="238"/>
                    </a:lnTo>
                    <a:lnTo>
                      <a:pt x="2248" y="234"/>
                    </a:lnTo>
                    <a:lnTo>
                      <a:pt x="2250" y="230"/>
                    </a:lnTo>
                    <a:lnTo>
                      <a:pt x="2248" y="227"/>
                    </a:lnTo>
                    <a:lnTo>
                      <a:pt x="2248" y="227"/>
                    </a:lnTo>
                    <a:lnTo>
                      <a:pt x="2247" y="224"/>
                    </a:lnTo>
                    <a:lnTo>
                      <a:pt x="2243" y="223"/>
                    </a:lnTo>
                    <a:lnTo>
                      <a:pt x="2239" y="221"/>
                    </a:lnTo>
                    <a:lnTo>
                      <a:pt x="2226" y="223"/>
                    </a:lnTo>
                    <a:lnTo>
                      <a:pt x="2226" y="223"/>
                    </a:lnTo>
                    <a:lnTo>
                      <a:pt x="2200" y="223"/>
                    </a:lnTo>
                    <a:lnTo>
                      <a:pt x="2188" y="221"/>
                    </a:lnTo>
                    <a:lnTo>
                      <a:pt x="2177" y="218"/>
                    </a:lnTo>
                    <a:lnTo>
                      <a:pt x="2167" y="213"/>
                    </a:lnTo>
                    <a:lnTo>
                      <a:pt x="2159" y="205"/>
                    </a:lnTo>
                    <a:lnTo>
                      <a:pt x="2151" y="194"/>
                    </a:lnTo>
                    <a:lnTo>
                      <a:pt x="2146" y="180"/>
                    </a:lnTo>
                    <a:lnTo>
                      <a:pt x="2146" y="180"/>
                    </a:lnTo>
                    <a:lnTo>
                      <a:pt x="2145" y="176"/>
                    </a:lnTo>
                    <a:lnTo>
                      <a:pt x="2140" y="173"/>
                    </a:lnTo>
                    <a:lnTo>
                      <a:pt x="2135" y="172"/>
                    </a:lnTo>
                    <a:lnTo>
                      <a:pt x="2131" y="173"/>
                    </a:lnTo>
                    <a:lnTo>
                      <a:pt x="2131" y="173"/>
                    </a:lnTo>
                    <a:lnTo>
                      <a:pt x="2127" y="176"/>
                    </a:lnTo>
                    <a:lnTo>
                      <a:pt x="2126" y="180"/>
                    </a:lnTo>
                    <a:lnTo>
                      <a:pt x="2126" y="184"/>
                    </a:lnTo>
                    <a:lnTo>
                      <a:pt x="2127" y="189"/>
                    </a:lnTo>
                    <a:lnTo>
                      <a:pt x="2127" y="189"/>
                    </a:lnTo>
                    <a:lnTo>
                      <a:pt x="2127" y="191"/>
                    </a:lnTo>
                    <a:lnTo>
                      <a:pt x="2131" y="192"/>
                    </a:lnTo>
                    <a:lnTo>
                      <a:pt x="2135" y="196"/>
                    </a:lnTo>
                    <a:lnTo>
                      <a:pt x="2139" y="199"/>
                    </a:lnTo>
                    <a:lnTo>
                      <a:pt x="2139" y="202"/>
                    </a:lnTo>
                    <a:lnTo>
                      <a:pt x="2137" y="205"/>
                    </a:lnTo>
                    <a:lnTo>
                      <a:pt x="2137" y="205"/>
                    </a:lnTo>
                    <a:lnTo>
                      <a:pt x="2135" y="207"/>
                    </a:lnTo>
                    <a:lnTo>
                      <a:pt x="2132" y="208"/>
                    </a:lnTo>
                    <a:lnTo>
                      <a:pt x="2127" y="210"/>
                    </a:lnTo>
                    <a:lnTo>
                      <a:pt x="2115" y="205"/>
                    </a:lnTo>
                    <a:lnTo>
                      <a:pt x="2115" y="205"/>
                    </a:lnTo>
                    <a:lnTo>
                      <a:pt x="2102" y="203"/>
                    </a:lnTo>
                    <a:lnTo>
                      <a:pt x="2089" y="203"/>
                    </a:lnTo>
                    <a:lnTo>
                      <a:pt x="2089" y="203"/>
                    </a:lnTo>
                    <a:lnTo>
                      <a:pt x="2084" y="203"/>
                    </a:lnTo>
                    <a:lnTo>
                      <a:pt x="2080" y="205"/>
                    </a:lnTo>
                    <a:lnTo>
                      <a:pt x="2077" y="207"/>
                    </a:lnTo>
                    <a:lnTo>
                      <a:pt x="2075" y="211"/>
                    </a:lnTo>
                    <a:lnTo>
                      <a:pt x="2075" y="211"/>
                    </a:lnTo>
                    <a:lnTo>
                      <a:pt x="2073" y="216"/>
                    </a:lnTo>
                    <a:lnTo>
                      <a:pt x="2075" y="221"/>
                    </a:lnTo>
                    <a:lnTo>
                      <a:pt x="2078" y="223"/>
                    </a:lnTo>
                    <a:lnTo>
                      <a:pt x="2084" y="226"/>
                    </a:lnTo>
                    <a:lnTo>
                      <a:pt x="2084" y="226"/>
                    </a:lnTo>
                    <a:lnTo>
                      <a:pt x="2089" y="227"/>
                    </a:lnTo>
                    <a:lnTo>
                      <a:pt x="2092" y="229"/>
                    </a:lnTo>
                    <a:lnTo>
                      <a:pt x="2094" y="232"/>
                    </a:lnTo>
                    <a:lnTo>
                      <a:pt x="2094" y="237"/>
                    </a:lnTo>
                    <a:lnTo>
                      <a:pt x="2092" y="240"/>
                    </a:lnTo>
                    <a:lnTo>
                      <a:pt x="2091" y="243"/>
                    </a:lnTo>
                    <a:lnTo>
                      <a:pt x="2088" y="245"/>
                    </a:lnTo>
                    <a:lnTo>
                      <a:pt x="2083" y="246"/>
                    </a:lnTo>
                    <a:lnTo>
                      <a:pt x="2083" y="246"/>
                    </a:lnTo>
                    <a:lnTo>
                      <a:pt x="2075" y="250"/>
                    </a:lnTo>
                    <a:lnTo>
                      <a:pt x="2069" y="253"/>
                    </a:lnTo>
                    <a:lnTo>
                      <a:pt x="2056" y="261"/>
                    </a:lnTo>
                    <a:lnTo>
                      <a:pt x="2045" y="270"/>
                    </a:lnTo>
                    <a:lnTo>
                      <a:pt x="2034" y="283"/>
                    </a:lnTo>
                    <a:lnTo>
                      <a:pt x="2034" y="283"/>
                    </a:lnTo>
                    <a:lnTo>
                      <a:pt x="2030" y="286"/>
                    </a:lnTo>
                    <a:lnTo>
                      <a:pt x="2026" y="289"/>
                    </a:lnTo>
                    <a:lnTo>
                      <a:pt x="2015" y="296"/>
                    </a:lnTo>
                    <a:lnTo>
                      <a:pt x="2005" y="302"/>
                    </a:lnTo>
                    <a:lnTo>
                      <a:pt x="2003" y="305"/>
                    </a:lnTo>
                    <a:lnTo>
                      <a:pt x="2002" y="308"/>
                    </a:lnTo>
                    <a:lnTo>
                      <a:pt x="2002" y="308"/>
                    </a:lnTo>
                    <a:lnTo>
                      <a:pt x="2005" y="315"/>
                    </a:lnTo>
                    <a:lnTo>
                      <a:pt x="2008" y="318"/>
                    </a:lnTo>
                    <a:lnTo>
                      <a:pt x="2015" y="318"/>
                    </a:lnTo>
                    <a:lnTo>
                      <a:pt x="2019" y="318"/>
                    </a:lnTo>
                    <a:lnTo>
                      <a:pt x="2032" y="318"/>
                    </a:lnTo>
                    <a:lnTo>
                      <a:pt x="2038" y="318"/>
                    </a:lnTo>
                    <a:lnTo>
                      <a:pt x="2045" y="321"/>
                    </a:lnTo>
                    <a:lnTo>
                      <a:pt x="2045" y="321"/>
                    </a:lnTo>
                    <a:lnTo>
                      <a:pt x="2045" y="324"/>
                    </a:lnTo>
                    <a:lnTo>
                      <a:pt x="2046" y="329"/>
                    </a:lnTo>
                    <a:lnTo>
                      <a:pt x="2046" y="329"/>
                    </a:lnTo>
                    <a:lnTo>
                      <a:pt x="2030" y="331"/>
                    </a:lnTo>
                    <a:lnTo>
                      <a:pt x="2013" y="331"/>
                    </a:lnTo>
                    <a:lnTo>
                      <a:pt x="2005" y="331"/>
                    </a:lnTo>
                    <a:lnTo>
                      <a:pt x="1997" y="329"/>
                    </a:lnTo>
                    <a:lnTo>
                      <a:pt x="1989" y="324"/>
                    </a:lnTo>
                    <a:lnTo>
                      <a:pt x="1981" y="319"/>
                    </a:lnTo>
                    <a:lnTo>
                      <a:pt x="1981" y="319"/>
                    </a:lnTo>
                    <a:lnTo>
                      <a:pt x="1975" y="315"/>
                    </a:lnTo>
                    <a:lnTo>
                      <a:pt x="1969" y="311"/>
                    </a:lnTo>
                    <a:lnTo>
                      <a:pt x="1956" y="308"/>
                    </a:lnTo>
                    <a:lnTo>
                      <a:pt x="1942" y="307"/>
                    </a:lnTo>
                    <a:lnTo>
                      <a:pt x="1929" y="308"/>
                    </a:lnTo>
                    <a:lnTo>
                      <a:pt x="1902" y="315"/>
                    </a:lnTo>
                    <a:lnTo>
                      <a:pt x="1888" y="316"/>
                    </a:lnTo>
                    <a:lnTo>
                      <a:pt x="1873" y="319"/>
                    </a:lnTo>
                    <a:lnTo>
                      <a:pt x="1873" y="319"/>
                    </a:lnTo>
                    <a:lnTo>
                      <a:pt x="1870" y="319"/>
                    </a:lnTo>
                    <a:lnTo>
                      <a:pt x="1868" y="321"/>
                    </a:lnTo>
                    <a:lnTo>
                      <a:pt x="1868" y="323"/>
                    </a:lnTo>
                    <a:lnTo>
                      <a:pt x="1872" y="326"/>
                    </a:lnTo>
                    <a:lnTo>
                      <a:pt x="1876" y="331"/>
                    </a:lnTo>
                    <a:lnTo>
                      <a:pt x="1878" y="332"/>
                    </a:lnTo>
                    <a:lnTo>
                      <a:pt x="1878" y="335"/>
                    </a:lnTo>
                    <a:lnTo>
                      <a:pt x="1878" y="335"/>
                    </a:lnTo>
                    <a:lnTo>
                      <a:pt x="1870" y="337"/>
                    </a:lnTo>
                    <a:lnTo>
                      <a:pt x="1862" y="337"/>
                    </a:lnTo>
                    <a:lnTo>
                      <a:pt x="1846" y="337"/>
                    </a:lnTo>
                    <a:lnTo>
                      <a:pt x="1838" y="337"/>
                    </a:lnTo>
                    <a:lnTo>
                      <a:pt x="1830" y="337"/>
                    </a:lnTo>
                    <a:lnTo>
                      <a:pt x="1822" y="340"/>
                    </a:lnTo>
                    <a:lnTo>
                      <a:pt x="1816" y="345"/>
                    </a:lnTo>
                    <a:lnTo>
                      <a:pt x="1816" y="345"/>
                    </a:lnTo>
                    <a:lnTo>
                      <a:pt x="1826" y="350"/>
                    </a:lnTo>
                    <a:lnTo>
                      <a:pt x="1832" y="354"/>
                    </a:lnTo>
                    <a:lnTo>
                      <a:pt x="1837" y="361"/>
                    </a:lnTo>
                    <a:lnTo>
                      <a:pt x="1838" y="367"/>
                    </a:lnTo>
                    <a:lnTo>
                      <a:pt x="1838" y="373"/>
                    </a:lnTo>
                    <a:lnTo>
                      <a:pt x="1835" y="380"/>
                    </a:lnTo>
                    <a:lnTo>
                      <a:pt x="1830" y="388"/>
                    </a:lnTo>
                    <a:lnTo>
                      <a:pt x="1822" y="396"/>
                    </a:lnTo>
                    <a:lnTo>
                      <a:pt x="1822" y="396"/>
                    </a:lnTo>
                    <a:lnTo>
                      <a:pt x="1830" y="402"/>
                    </a:lnTo>
                    <a:lnTo>
                      <a:pt x="1838" y="405"/>
                    </a:lnTo>
                    <a:lnTo>
                      <a:pt x="1846" y="408"/>
                    </a:lnTo>
                    <a:lnTo>
                      <a:pt x="1854" y="408"/>
                    </a:lnTo>
                    <a:lnTo>
                      <a:pt x="1862" y="407"/>
                    </a:lnTo>
                    <a:lnTo>
                      <a:pt x="1870" y="404"/>
                    </a:lnTo>
                    <a:lnTo>
                      <a:pt x="1886" y="397"/>
                    </a:lnTo>
                    <a:lnTo>
                      <a:pt x="1886" y="397"/>
                    </a:lnTo>
                    <a:lnTo>
                      <a:pt x="1895" y="394"/>
                    </a:lnTo>
                    <a:lnTo>
                      <a:pt x="1905" y="391"/>
                    </a:lnTo>
                    <a:lnTo>
                      <a:pt x="1924" y="388"/>
                    </a:lnTo>
                    <a:lnTo>
                      <a:pt x="1943" y="388"/>
                    </a:lnTo>
                    <a:lnTo>
                      <a:pt x="1965" y="388"/>
                    </a:lnTo>
                    <a:lnTo>
                      <a:pt x="1965" y="388"/>
                    </a:lnTo>
                    <a:lnTo>
                      <a:pt x="1951" y="397"/>
                    </a:lnTo>
                    <a:lnTo>
                      <a:pt x="1938" y="405"/>
                    </a:lnTo>
                    <a:lnTo>
                      <a:pt x="1934" y="412"/>
                    </a:lnTo>
                    <a:lnTo>
                      <a:pt x="1929" y="416"/>
                    </a:lnTo>
                    <a:lnTo>
                      <a:pt x="1927" y="423"/>
                    </a:lnTo>
                    <a:lnTo>
                      <a:pt x="1929" y="432"/>
                    </a:lnTo>
                    <a:lnTo>
                      <a:pt x="1929" y="432"/>
                    </a:lnTo>
                    <a:lnTo>
                      <a:pt x="1929" y="437"/>
                    </a:lnTo>
                    <a:lnTo>
                      <a:pt x="1930" y="442"/>
                    </a:lnTo>
                    <a:lnTo>
                      <a:pt x="1929" y="446"/>
                    </a:lnTo>
                    <a:lnTo>
                      <a:pt x="1922" y="450"/>
                    </a:lnTo>
                    <a:lnTo>
                      <a:pt x="1922" y="450"/>
                    </a:lnTo>
                    <a:lnTo>
                      <a:pt x="1918" y="450"/>
                    </a:lnTo>
                    <a:lnTo>
                      <a:pt x="1913" y="448"/>
                    </a:lnTo>
                    <a:lnTo>
                      <a:pt x="1905" y="440"/>
                    </a:lnTo>
                    <a:lnTo>
                      <a:pt x="1905" y="440"/>
                    </a:lnTo>
                    <a:lnTo>
                      <a:pt x="1894" y="432"/>
                    </a:lnTo>
                    <a:lnTo>
                      <a:pt x="1889" y="429"/>
                    </a:lnTo>
                    <a:lnTo>
                      <a:pt x="1883" y="427"/>
                    </a:lnTo>
                    <a:lnTo>
                      <a:pt x="1876" y="427"/>
                    </a:lnTo>
                    <a:lnTo>
                      <a:pt x="1870" y="429"/>
                    </a:lnTo>
                    <a:lnTo>
                      <a:pt x="1862" y="432"/>
                    </a:lnTo>
                    <a:lnTo>
                      <a:pt x="1854" y="439"/>
                    </a:lnTo>
                    <a:lnTo>
                      <a:pt x="1854" y="439"/>
                    </a:lnTo>
                    <a:lnTo>
                      <a:pt x="1829" y="461"/>
                    </a:lnTo>
                    <a:lnTo>
                      <a:pt x="1814" y="472"/>
                    </a:lnTo>
                    <a:lnTo>
                      <a:pt x="1799" y="481"/>
                    </a:lnTo>
                    <a:lnTo>
                      <a:pt x="1799" y="481"/>
                    </a:lnTo>
                    <a:lnTo>
                      <a:pt x="1791" y="462"/>
                    </a:lnTo>
                    <a:lnTo>
                      <a:pt x="1787" y="453"/>
                    </a:lnTo>
                    <a:lnTo>
                      <a:pt x="1786" y="445"/>
                    </a:lnTo>
                    <a:lnTo>
                      <a:pt x="1786" y="445"/>
                    </a:lnTo>
                    <a:lnTo>
                      <a:pt x="1783" y="429"/>
                    </a:lnTo>
                    <a:lnTo>
                      <a:pt x="1781" y="424"/>
                    </a:lnTo>
                    <a:lnTo>
                      <a:pt x="1778" y="421"/>
                    </a:lnTo>
                    <a:lnTo>
                      <a:pt x="1775" y="421"/>
                    </a:lnTo>
                    <a:lnTo>
                      <a:pt x="1770" y="421"/>
                    </a:lnTo>
                    <a:lnTo>
                      <a:pt x="1764" y="423"/>
                    </a:lnTo>
                    <a:lnTo>
                      <a:pt x="1756" y="427"/>
                    </a:lnTo>
                    <a:lnTo>
                      <a:pt x="1756" y="427"/>
                    </a:lnTo>
                    <a:lnTo>
                      <a:pt x="1741" y="437"/>
                    </a:lnTo>
                    <a:lnTo>
                      <a:pt x="1727" y="448"/>
                    </a:lnTo>
                    <a:lnTo>
                      <a:pt x="1700" y="467"/>
                    </a:lnTo>
                    <a:lnTo>
                      <a:pt x="1700" y="467"/>
                    </a:lnTo>
                    <a:lnTo>
                      <a:pt x="1689" y="446"/>
                    </a:lnTo>
                    <a:lnTo>
                      <a:pt x="1684" y="437"/>
                    </a:lnTo>
                    <a:lnTo>
                      <a:pt x="1683" y="427"/>
                    </a:lnTo>
                    <a:lnTo>
                      <a:pt x="1684" y="418"/>
                    </a:lnTo>
                    <a:lnTo>
                      <a:pt x="1687" y="408"/>
                    </a:lnTo>
                    <a:lnTo>
                      <a:pt x="1697" y="399"/>
                    </a:lnTo>
                    <a:lnTo>
                      <a:pt x="1710" y="391"/>
                    </a:lnTo>
                    <a:lnTo>
                      <a:pt x="1710" y="391"/>
                    </a:lnTo>
                    <a:lnTo>
                      <a:pt x="1713" y="386"/>
                    </a:lnTo>
                    <a:lnTo>
                      <a:pt x="1716" y="380"/>
                    </a:lnTo>
                    <a:lnTo>
                      <a:pt x="1718" y="373"/>
                    </a:lnTo>
                    <a:lnTo>
                      <a:pt x="1718" y="369"/>
                    </a:lnTo>
                    <a:lnTo>
                      <a:pt x="1716" y="365"/>
                    </a:lnTo>
                    <a:lnTo>
                      <a:pt x="1716" y="365"/>
                    </a:lnTo>
                    <a:lnTo>
                      <a:pt x="1711" y="359"/>
                    </a:lnTo>
                    <a:lnTo>
                      <a:pt x="1706" y="356"/>
                    </a:lnTo>
                    <a:lnTo>
                      <a:pt x="1700" y="356"/>
                    </a:lnTo>
                    <a:lnTo>
                      <a:pt x="1694" y="358"/>
                    </a:lnTo>
                    <a:lnTo>
                      <a:pt x="1694" y="358"/>
                    </a:lnTo>
                    <a:lnTo>
                      <a:pt x="1681" y="361"/>
                    </a:lnTo>
                    <a:lnTo>
                      <a:pt x="1670" y="365"/>
                    </a:lnTo>
                    <a:lnTo>
                      <a:pt x="1659" y="372"/>
                    </a:lnTo>
                    <a:lnTo>
                      <a:pt x="1648" y="378"/>
                    </a:lnTo>
                    <a:lnTo>
                      <a:pt x="1640" y="386"/>
                    </a:lnTo>
                    <a:lnTo>
                      <a:pt x="1630" y="396"/>
                    </a:lnTo>
                    <a:lnTo>
                      <a:pt x="1624" y="405"/>
                    </a:lnTo>
                    <a:lnTo>
                      <a:pt x="1617" y="418"/>
                    </a:lnTo>
                    <a:lnTo>
                      <a:pt x="1617" y="418"/>
                    </a:lnTo>
                    <a:lnTo>
                      <a:pt x="1614" y="423"/>
                    </a:lnTo>
                    <a:lnTo>
                      <a:pt x="1614" y="427"/>
                    </a:lnTo>
                    <a:lnTo>
                      <a:pt x="1614" y="429"/>
                    </a:lnTo>
                    <a:lnTo>
                      <a:pt x="1616" y="431"/>
                    </a:lnTo>
                    <a:lnTo>
                      <a:pt x="1619" y="432"/>
                    </a:lnTo>
                    <a:lnTo>
                      <a:pt x="1622" y="432"/>
                    </a:lnTo>
                    <a:lnTo>
                      <a:pt x="1622" y="432"/>
                    </a:lnTo>
                    <a:lnTo>
                      <a:pt x="1630" y="434"/>
                    </a:lnTo>
                    <a:lnTo>
                      <a:pt x="1633" y="437"/>
                    </a:lnTo>
                    <a:lnTo>
                      <a:pt x="1635" y="440"/>
                    </a:lnTo>
                    <a:lnTo>
                      <a:pt x="1635" y="445"/>
                    </a:lnTo>
                    <a:lnTo>
                      <a:pt x="1633" y="454"/>
                    </a:lnTo>
                    <a:lnTo>
                      <a:pt x="1632" y="458"/>
                    </a:lnTo>
                    <a:lnTo>
                      <a:pt x="1633" y="462"/>
                    </a:lnTo>
                    <a:lnTo>
                      <a:pt x="1633" y="462"/>
                    </a:lnTo>
                    <a:lnTo>
                      <a:pt x="1633" y="466"/>
                    </a:lnTo>
                    <a:lnTo>
                      <a:pt x="1633" y="467"/>
                    </a:lnTo>
                    <a:lnTo>
                      <a:pt x="1630" y="469"/>
                    </a:lnTo>
                    <a:lnTo>
                      <a:pt x="1619" y="470"/>
                    </a:lnTo>
                    <a:lnTo>
                      <a:pt x="1619" y="470"/>
                    </a:lnTo>
                    <a:lnTo>
                      <a:pt x="1614" y="470"/>
                    </a:lnTo>
                    <a:lnTo>
                      <a:pt x="1611" y="469"/>
                    </a:lnTo>
                    <a:lnTo>
                      <a:pt x="1608" y="467"/>
                    </a:lnTo>
                    <a:lnTo>
                      <a:pt x="1606" y="464"/>
                    </a:lnTo>
                    <a:lnTo>
                      <a:pt x="1603" y="458"/>
                    </a:lnTo>
                    <a:lnTo>
                      <a:pt x="1603" y="450"/>
                    </a:lnTo>
                    <a:lnTo>
                      <a:pt x="1603" y="450"/>
                    </a:lnTo>
                    <a:lnTo>
                      <a:pt x="1602" y="443"/>
                    </a:lnTo>
                    <a:lnTo>
                      <a:pt x="1598" y="437"/>
                    </a:lnTo>
                    <a:lnTo>
                      <a:pt x="1595" y="432"/>
                    </a:lnTo>
                    <a:lnTo>
                      <a:pt x="1590" y="427"/>
                    </a:lnTo>
                    <a:lnTo>
                      <a:pt x="1581" y="419"/>
                    </a:lnTo>
                    <a:lnTo>
                      <a:pt x="1568" y="416"/>
                    </a:lnTo>
                    <a:lnTo>
                      <a:pt x="1568" y="416"/>
                    </a:lnTo>
                    <a:lnTo>
                      <a:pt x="1563" y="416"/>
                    </a:lnTo>
                    <a:lnTo>
                      <a:pt x="1560" y="418"/>
                    </a:lnTo>
                    <a:lnTo>
                      <a:pt x="1559" y="421"/>
                    </a:lnTo>
                    <a:lnTo>
                      <a:pt x="1557" y="426"/>
                    </a:lnTo>
                    <a:lnTo>
                      <a:pt x="1556" y="434"/>
                    </a:lnTo>
                    <a:lnTo>
                      <a:pt x="1552" y="437"/>
                    </a:lnTo>
                    <a:lnTo>
                      <a:pt x="1548" y="440"/>
                    </a:lnTo>
                    <a:lnTo>
                      <a:pt x="1548" y="440"/>
                    </a:lnTo>
                    <a:lnTo>
                      <a:pt x="1544" y="432"/>
                    </a:lnTo>
                    <a:lnTo>
                      <a:pt x="1540" y="427"/>
                    </a:lnTo>
                    <a:lnTo>
                      <a:pt x="1538" y="426"/>
                    </a:lnTo>
                    <a:lnTo>
                      <a:pt x="1535" y="426"/>
                    </a:lnTo>
                    <a:lnTo>
                      <a:pt x="1532" y="427"/>
                    </a:lnTo>
                    <a:lnTo>
                      <a:pt x="1529" y="431"/>
                    </a:lnTo>
                    <a:lnTo>
                      <a:pt x="1529" y="431"/>
                    </a:lnTo>
                    <a:lnTo>
                      <a:pt x="1522" y="437"/>
                    </a:lnTo>
                    <a:lnTo>
                      <a:pt x="1516" y="443"/>
                    </a:lnTo>
                    <a:lnTo>
                      <a:pt x="1503" y="453"/>
                    </a:lnTo>
                    <a:lnTo>
                      <a:pt x="1487" y="462"/>
                    </a:lnTo>
                    <a:lnTo>
                      <a:pt x="1475" y="472"/>
                    </a:lnTo>
                    <a:lnTo>
                      <a:pt x="1475" y="472"/>
                    </a:lnTo>
                    <a:lnTo>
                      <a:pt x="1468" y="477"/>
                    </a:lnTo>
                    <a:lnTo>
                      <a:pt x="1467" y="480"/>
                    </a:lnTo>
                    <a:lnTo>
                      <a:pt x="1467" y="485"/>
                    </a:lnTo>
                    <a:lnTo>
                      <a:pt x="1467" y="485"/>
                    </a:lnTo>
                    <a:lnTo>
                      <a:pt x="1468" y="488"/>
                    </a:lnTo>
                    <a:lnTo>
                      <a:pt x="1471" y="489"/>
                    </a:lnTo>
                    <a:lnTo>
                      <a:pt x="1479" y="489"/>
                    </a:lnTo>
                    <a:lnTo>
                      <a:pt x="1479" y="489"/>
                    </a:lnTo>
                    <a:lnTo>
                      <a:pt x="1522" y="489"/>
                    </a:lnTo>
                    <a:lnTo>
                      <a:pt x="1522" y="489"/>
                    </a:lnTo>
                    <a:lnTo>
                      <a:pt x="1521" y="493"/>
                    </a:lnTo>
                    <a:lnTo>
                      <a:pt x="1517" y="494"/>
                    </a:lnTo>
                    <a:lnTo>
                      <a:pt x="1511" y="496"/>
                    </a:lnTo>
                    <a:lnTo>
                      <a:pt x="1511" y="496"/>
                    </a:lnTo>
                    <a:lnTo>
                      <a:pt x="1505" y="496"/>
                    </a:lnTo>
                    <a:lnTo>
                      <a:pt x="1500" y="497"/>
                    </a:lnTo>
                    <a:lnTo>
                      <a:pt x="1495" y="499"/>
                    </a:lnTo>
                    <a:lnTo>
                      <a:pt x="1494" y="502"/>
                    </a:lnTo>
                    <a:lnTo>
                      <a:pt x="1494" y="505"/>
                    </a:lnTo>
                    <a:lnTo>
                      <a:pt x="1494" y="505"/>
                    </a:lnTo>
                    <a:lnTo>
                      <a:pt x="1494" y="508"/>
                    </a:lnTo>
                    <a:lnTo>
                      <a:pt x="1495" y="512"/>
                    </a:lnTo>
                    <a:lnTo>
                      <a:pt x="1497" y="513"/>
                    </a:lnTo>
                    <a:lnTo>
                      <a:pt x="1500" y="513"/>
                    </a:lnTo>
                    <a:lnTo>
                      <a:pt x="1513" y="515"/>
                    </a:lnTo>
                    <a:lnTo>
                      <a:pt x="1513" y="515"/>
                    </a:lnTo>
                    <a:lnTo>
                      <a:pt x="1524" y="515"/>
                    </a:lnTo>
                    <a:lnTo>
                      <a:pt x="1535" y="513"/>
                    </a:lnTo>
                    <a:lnTo>
                      <a:pt x="1544" y="508"/>
                    </a:lnTo>
                    <a:lnTo>
                      <a:pt x="1554" y="502"/>
                    </a:lnTo>
                    <a:lnTo>
                      <a:pt x="1554" y="502"/>
                    </a:lnTo>
                    <a:lnTo>
                      <a:pt x="1559" y="499"/>
                    </a:lnTo>
                    <a:lnTo>
                      <a:pt x="1565" y="496"/>
                    </a:lnTo>
                    <a:lnTo>
                      <a:pt x="1568" y="496"/>
                    </a:lnTo>
                    <a:lnTo>
                      <a:pt x="1571" y="497"/>
                    </a:lnTo>
                    <a:lnTo>
                      <a:pt x="1575" y="499"/>
                    </a:lnTo>
                    <a:lnTo>
                      <a:pt x="1578" y="502"/>
                    </a:lnTo>
                    <a:lnTo>
                      <a:pt x="1578" y="502"/>
                    </a:lnTo>
                    <a:lnTo>
                      <a:pt x="1583" y="510"/>
                    </a:lnTo>
                    <a:lnTo>
                      <a:pt x="1583" y="516"/>
                    </a:lnTo>
                    <a:lnTo>
                      <a:pt x="1581" y="520"/>
                    </a:lnTo>
                    <a:lnTo>
                      <a:pt x="1579" y="523"/>
                    </a:lnTo>
                    <a:lnTo>
                      <a:pt x="1571" y="527"/>
                    </a:lnTo>
                    <a:lnTo>
                      <a:pt x="1571" y="527"/>
                    </a:lnTo>
                    <a:lnTo>
                      <a:pt x="1571" y="535"/>
                    </a:lnTo>
                    <a:lnTo>
                      <a:pt x="1568" y="539"/>
                    </a:lnTo>
                    <a:lnTo>
                      <a:pt x="1565" y="540"/>
                    </a:lnTo>
                    <a:lnTo>
                      <a:pt x="1565" y="540"/>
                    </a:lnTo>
                    <a:lnTo>
                      <a:pt x="1565" y="547"/>
                    </a:lnTo>
                    <a:lnTo>
                      <a:pt x="1565" y="553"/>
                    </a:lnTo>
                    <a:lnTo>
                      <a:pt x="1567" y="554"/>
                    </a:lnTo>
                    <a:lnTo>
                      <a:pt x="1568" y="554"/>
                    </a:lnTo>
                    <a:lnTo>
                      <a:pt x="1573" y="554"/>
                    </a:lnTo>
                    <a:lnTo>
                      <a:pt x="1579" y="550"/>
                    </a:lnTo>
                    <a:lnTo>
                      <a:pt x="1579" y="550"/>
                    </a:lnTo>
                    <a:lnTo>
                      <a:pt x="1589" y="543"/>
                    </a:lnTo>
                    <a:lnTo>
                      <a:pt x="1594" y="540"/>
                    </a:lnTo>
                    <a:lnTo>
                      <a:pt x="1598" y="539"/>
                    </a:lnTo>
                    <a:lnTo>
                      <a:pt x="1605" y="539"/>
                    </a:lnTo>
                    <a:lnTo>
                      <a:pt x="1610" y="539"/>
                    </a:lnTo>
                    <a:lnTo>
                      <a:pt x="1616" y="543"/>
                    </a:lnTo>
                    <a:lnTo>
                      <a:pt x="1622" y="551"/>
                    </a:lnTo>
                    <a:lnTo>
                      <a:pt x="1622" y="551"/>
                    </a:lnTo>
                    <a:lnTo>
                      <a:pt x="1624" y="553"/>
                    </a:lnTo>
                    <a:lnTo>
                      <a:pt x="1629" y="554"/>
                    </a:lnTo>
                    <a:lnTo>
                      <a:pt x="1633" y="556"/>
                    </a:lnTo>
                    <a:lnTo>
                      <a:pt x="1640" y="558"/>
                    </a:lnTo>
                    <a:lnTo>
                      <a:pt x="1646" y="556"/>
                    </a:lnTo>
                    <a:lnTo>
                      <a:pt x="1651" y="554"/>
                    </a:lnTo>
                    <a:lnTo>
                      <a:pt x="1657" y="553"/>
                    </a:lnTo>
                    <a:lnTo>
                      <a:pt x="1662" y="548"/>
                    </a:lnTo>
                    <a:lnTo>
                      <a:pt x="1662" y="548"/>
                    </a:lnTo>
                    <a:lnTo>
                      <a:pt x="1667" y="543"/>
                    </a:lnTo>
                    <a:lnTo>
                      <a:pt x="1675" y="540"/>
                    </a:lnTo>
                    <a:lnTo>
                      <a:pt x="1689" y="539"/>
                    </a:lnTo>
                    <a:lnTo>
                      <a:pt x="1697" y="537"/>
                    </a:lnTo>
                    <a:lnTo>
                      <a:pt x="1703" y="534"/>
                    </a:lnTo>
                    <a:lnTo>
                      <a:pt x="1708" y="529"/>
                    </a:lnTo>
                    <a:lnTo>
                      <a:pt x="1711" y="520"/>
                    </a:lnTo>
                    <a:lnTo>
                      <a:pt x="1711" y="520"/>
                    </a:lnTo>
                    <a:lnTo>
                      <a:pt x="1713" y="518"/>
                    </a:lnTo>
                    <a:lnTo>
                      <a:pt x="1714" y="520"/>
                    </a:lnTo>
                    <a:lnTo>
                      <a:pt x="1718" y="523"/>
                    </a:lnTo>
                    <a:lnTo>
                      <a:pt x="1719" y="524"/>
                    </a:lnTo>
                    <a:lnTo>
                      <a:pt x="1719" y="524"/>
                    </a:lnTo>
                    <a:lnTo>
                      <a:pt x="1729" y="529"/>
                    </a:lnTo>
                    <a:lnTo>
                      <a:pt x="1735" y="534"/>
                    </a:lnTo>
                    <a:lnTo>
                      <a:pt x="1738" y="539"/>
                    </a:lnTo>
                    <a:lnTo>
                      <a:pt x="1740" y="545"/>
                    </a:lnTo>
                    <a:lnTo>
                      <a:pt x="1740" y="551"/>
                    </a:lnTo>
                    <a:lnTo>
                      <a:pt x="1737" y="558"/>
                    </a:lnTo>
                    <a:lnTo>
                      <a:pt x="1730" y="572"/>
                    </a:lnTo>
                    <a:lnTo>
                      <a:pt x="1730" y="572"/>
                    </a:lnTo>
                    <a:lnTo>
                      <a:pt x="1738" y="570"/>
                    </a:lnTo>
                    <a:lnTo>
                      <a:pt x="1743" y="572"/>
                    </a:lnTo>
                    <a:lnTo>
                      <a:pt x="1748" y="577"/>
                    </a:lnTo>
                    <a:lnTo>
                      <a:pt x="1751" y="581"/>
                    </a:lnTo>
                    <a:lnTo>
                      <a:pt x="1754" y="586"/>
                    </a:lnTo>
                    <a:lnTo>
                      <a:pt x="1759" y="591"/>
                    </a:lnTo>
                    <a:lnTo>
                      <a:pt x="1765" y="593"/>
                    </a:lnTo>
                    <a:lnTo>
                      <a:pt x="1775" y="591"/>
                    </a:lnTo>
                    <a:lnTo>
                      <a:pt x="1775" y="591"/>
                    </a:lnTo>
                    <a:lnTo>
                      <a:pt x="1762" y="599"/>
                    </a:lnTo>
                    <a:lnTo>
                      <a:pt x="1752" y="602"/>
                    </a:lnTo>
                    <a:lnTo>
                      <a:pt x="1746" y="605"/>
                    </a:lnTo>
                    <a:lnTo>
                      <a:pt x="1741" y="604"/>
                    </a:lnTo>
                    <a:lnTo>
                      <a:pt x="1737" y="601"/>
                    </a:lnTo>
                    <a:lnTo>
                      <a:pt x="1733" y="594"/>
                    </a:lnTo>
                    <a:lnTo>
                      <a:pt x="1732" y="585"/>
                    </a:lnTo>
                    <a:lnTo>
                      <a:pt x="1729" y="574"/>
                    </a:lnTo>
                    <a:lnTo>
                      <a:pt x="1729" y="574"/>
                    </a:lnTo>
                    <a:lnTo>
                      <a:pt x="1713" y="569"/>
                    </a:lnTo>
                    <a:lnTo>
                      <a:pt x="1697" y="569"/>
                    </a:lnTo>
                    <a:lnTo>
                      <a:pt x="1681" y="569"/>
                    </a:lnTo>
                    <a:lnTo>
                      <a:pt x="1667" y="572"/>
                    </a:lnTo>
                    <a:lnTo>
                      <a:pt x="1637" y="581"/>
                    </a:lnTo>
                    <a:lnTo>
                      <a:pt x="1606" y="591"/>
                    </a:lnTo>
                    <a:lnTo>
                      <a:pt x="1606" y="591"/>
                    </a:lnTo>
                    <a:lnTo>
                      <a:pt x="1603" y="594"/>
                    </a:lnTo>
                    <a:lnTo>
                      <a:pt x="1600" y="597"/>
                    </a:lnTo>
                    <a:lnTo>
                      <a:pt x="1597" y="604"/>
                    </a:lnTo>
                    <a:lnTo>
                      <a:pt x="1597" y="610"/>
                    </a:lnTo>
                    <a:lnTo>
                      <a:pt x="1597" y="610"/>
                    </a:lnTo>
                    <a:lnTo>
                      <a:pt x="1608" y="610"/>
                    </a:lnTo>
                    <a:lnTo>
                      <a:pt x="1619" y="612"/>
                    </a:lnTo>
                    <a:lnTo>
                      <a:pt x="1643" y="615"/>
                    </a:lnTo>
                    <a:lnTo>
                      <a:pt x="1654" y="616"/>
                    </a:lnTo>
                    <a:lnTo>
                      <a:pt x="1667" y="615"/>
                    </a:lnTo>
                    <a:lnTo>
                      <a:pt x="1679" y="613"/>
                    </a:lnTo>
                    <a:lnTo>
                      <a:pt x="1692" y="608"/>
                    </a:lnTo>
                    <a:lnTo>
                      <a:pt x="1692" y="608"/>
                    </a:lnTo>
                    <a:lnTo>
                      <a:pt x="1683" y="615"/>
                    </a:lnTo>
                    <a:lnTo>
                      <a:pt x="1670" y="620"/>
                    </a:lnTo>
                    <a:lnTo>
                      <a:pt x="1656" y="621"/>
                    </a:lnTo>
                    <a:lnTo>
                      <a:pt x="1641" y="623"/>
                    </a:lnTo>
                    <a:lnTo>
                      <a:pt x="1627" y="623"/>
                    </a:lnTo>
                    <a:lnTo>
                      <a:pt x="1614" y="620"/>
                    </a:lnTo>
                    <a:lnTo>
                      <a:pt x="1603" y="616"/>
                    </a:lnTo>
                    <a:lnTo>
                      <a:pt x="1595" y="612"/>
                    </a:lnTo>
                    <a:lnTo>
                      <a:pt x="1595" y="612"/>
                    </a:lnTo>
                    <a:lnTo>
                      <a:pt x="1584" y="608"/>
                    </a:lnTo>
                    <a:lnTo>
                      <a:pt x="1575" y="608"/>
                    </a:lnTo>
                    <a:lnTo>
                      <a:pt x="1567" y="612"/>
                    </a:lnTo>
                    <a:lnTo>
                      <a:pt x="1559" y="618"/>
                    </a:lnTo>
                    <a:lnTo>
                      <a:pt x="1544" y="631"/>
                    </a:lnTo>
                    <a:lnTo>
                      <a:pt x="1538" y="637"/>
                    </a:lnTo>
                    <a:lnTo>
                      <a:pt x="1532" y="643"/>
                    </a:lnTo>
                    <a:lnTo>
                      <a:pt x="1532" y="643"/>
                    </a:lnTo>
                    <a:lnTo>
                      <a:pt x="1532" y="647"/>
                    </a:lnTo>
                    <a:lnTo>
                      <a:pt x="1535" y="648"/>
                    </a:lnTo>
                    <a:lnTo>
                      <a:pt x="1541" y="651"/>
                    </a:lnTo>
                    <a:lnTo>
                      <a:pt x="1546" y="655"/>
                    </a:lnTo>
                    <a:lnTo>
                      <a:pt x="1548" y="658"/>
                    </a:lnTo>
                    <a:lnTo>
                      <a:pt x="1548" y="661"/>
                    </a:lnTo>
                    <a:lnTo>
                      <a:pt x="1548" y="661"/>
                    </a:lnTo>
                    <a:lnTo>
                      <a:pt x="1546" y="675"/>
                    </a:lnTo>
                    <a:lnTo>
                      <a:pt x="1546" y="678"/>
                    </a:lnTo>
                    <a:lnTo>
                      <a:pt x="1546" y="682"/>
                    </a:lnTo>
                    <a:lnTo>
                      <a:pt x="1549" y="682"/>
                    </a:lnTo>
                    <a:lnTo>
                      <a:pt x="1552" y="682"/>
                    </a:lnTo>
                    <a:lnTo>
                      <a:pt x="1567" y="678"/>
                    </a:lnTo>
                    <a:lnTo>
                      <a:pt x="1567" y="678"/>
                    </a:lnTo>
                    <a:lnTo>
                      <a:pt x="1581" y="677"/>
                    </a:lnTo>
                    <a:lnTo>
                      <a:pt x="1586" y="677"/>
                    </a:lnTo>
                    <a:lnTo>
                      <a:pt x="1589" y="678"/>
                    </a:lnTo>
                    <a:lnTo>
                      <a:pt x="1590" y="682"/>
                    </a:lnTo>
                    <a:lnTo>
                      <a:pt x="1592" y="686"/>
                    </a:lnTo>
                    <a:lnTo>
                      <a:pt x="1590" y="704"/>
                    </a:lnTo>
                    <a:lnTo>
                      <a:pt x="1590" y="704"/>
                    </a:lnTo>
                    <a:lnTo>
                      <a:pt x="1578" y="696"/>
                    </a:lnTo>
                    <a:lnTo>
                      <a:pt x="1565" y="693"/>
                    </a:lnTo>
                    <a:lnTo>
                      <a:pt x="1552" y="693"/>
                    </a:lnTo>
                    <a:lnTo>
                      <a:pt x="1541" y="696"/>
                    </a:lnTo>
                    <a:lnTo>
                      <a:pt x="1527" y="702"/>
                    </a:lnTo>
                    <a:lnTo>
                      <a:pt x="1513" y="713"/>
                    </a:lnTo>
                    <a:lnTo>
                      <a:pt x="1495" y="729"/>
                    </a:lnTo>
                    <a:lnTo>
                      <a:pt x="1475" y="750"/>
                    </a:lnTo>
                    <a:lnTo>
                      <a:pt x="1475" y="750"/>
                    </a:lnTo>
                    <a:lnTo>
                      <a:pt x="1478" y="753"/>
                    </a:lnTo>
                    <a:lnTo>
                      <a:pt x="1481" y="755"/>
                    </a:lnTo>
                    <a:lnTo>
                      <a:pt x="1489" y="756"/>
                    </a:lnTo>
                    <a:lnTo>
                      <a:pt x="1497" y="756"/>
                    </a:lnTo>
                    <a:lnTo>
                      <a:pt x="1500" y="758"/>
                    </a:lnTo>
                    <a:lnTo>
                      <a:pt x="1503" y="759"/>
                    </a:lnTo>
                    <a:lnTo>
                      <a:pt x="1503" y="759"/>
                    </a:lnTo>
                    <a:lnTo>
                      <a:pt x="1492" y="764"/>
                    </a:lnTo>
                    <a:lnTo>
                      <a:pt x="1481" y="769"/>
                    </a:lnTo>
                    <a:lnTo>
                      <a:pt x="1475" y="772"/>
                    </a:lnTo>
                    <a:lnTo>
                      <a:pt x="1470" y="775"/>
                    </a:lnTo>
                    <a:lnTo>
                      <a:pt x="1465" y="780"/>
                    </a:lnTo>
                    <a:lnTo>
                      <a:pt x="1463" y="785"/>
                    </a:lnTo>
                    <a:lnTo>
                      <a:pt x="1463" y="785"/>
                    </a:lnTo>
                    <a:lnTo>
                      <a:pt x="1460" y="791"/>
                    </a:lnTo>
                    <a:lnTo>
                      <a:pt x="1457" y="797"/>
                    </a:lnTo>
                    <a:lnTo>
                      <a:pt x="1454" y="801"/>
                    </a:lnTo>
                    <a:lnTo>
                      <a:pt x="1449" y="804"/>
                    </a:lnTo>
                    <a:lnTo>
                      <a:pt x="1440" y="807"/>
                    </a:lnTo>
                    <a:lnTo>
                      <a:pt x="1430" y="807"/>
                    </a:lnTo>
                    <a:lnTo>
                      <a:pt x="1430" y="807"/>
                    </a:lnTo>
                    <a:lnTo>
                      <a:pt x="1414" y="805"/>
                    </a:lnTo>
                    <a:lnTo>
                      <a:pt x="1398" y="807"/>
                    </a:lnTo>
                    <a:lnTo>
                      <a:pt x="1384" y="809"/>
                    </a:lnTo>
                    <a:lnTo>
                      <a:pt x="1370" y="813"/>
                    </a:lnTo>
                    <a:lnTo>
                      <a:pt x="1355" y="818"/>
                    </a:lnTo>
                    <a:lnTo>
                      <a:pt x="1343" y="826"/>
                    </a:lnTo>
                    <a:lnTo>
                      <a:pt x="1330" y="836"/>
                    </a:lnTo>
                    <a:lnTo>
                      <a:pt x="1317" y="845"/>
                    </a:lnTo>
                    <a:lnTo>
                      <a:pt x="1317" y="845"/>
                    </a:lnTo>
                    <a:lnTo>
                      <a:pt x="1333" y="845"/>
                    </a:lnTo>
                    <a:lnTo>
                      <a:pt x="1333" y="845"/>
                    </a:lnTo>
                    <a:lnTo>
                      <a:pt x="1343" y="847"/>
                    </a:lnTo>
                    <a:lnTo>
                      <a:pt x="1347" y="848"/>
                    </a:lnTo>
                    <a:lnTo>
                      <a:pt x="1347" y="853"/>
                    </a:lnTo>
                    <a:lnTo>
                      <a:pt x="1347" y="853"/>
                    </a:lnTo>
                    <a:lnTo>
                      <a:pt x="1347" y="858"/>
                    </a:lnTo>
                    <a:lnTo>
                      <a:pt x="1346" y="859"/>
                    </a:lnTo>
                    <a:lnTo>
                      <a:pt x="1344" y="861"/>
                    </a:lnTo>
                    <a:lnTo>
                      <a:pt x="1341" y="861"/>
                    </a:lnTo>
                    <a:lnTo>
                      <a:pt x="1336" y="858"/>
                    </a:lnTo>
                    <a:lnTo>
                      <a:pt x="1332" y="858"/>
                    </a:lnTo>
                    <a:lnTo>
                      <a:pt x="1332" y="858"/>
                    </a:lnTo>
                    <a:lnTo>
                      <a:pt x="1325" y="858"/>
                    </a:lnTo>
                    <a:lnTo>
                      <a:pt x="1319" y="858"/>
                    </a:lnTo>
                    <a:lnTo>
                      <a:pt x="1319" y="858"/>
                    </a:lnTo>
                    <a:lnTo>
                      <a:pt x="1309" y="861"/>
                    </a:lnTo>
                    <a:lnTo>
                      <a:pt x="1301" y="866"/>
                    </a:lnTo>
                    <a:lnTo>
                      <a:pt x="1297" y="872"/>
                    </a:lnTo>
                    <a:lnTo>
                      <a:pt x="1293" y="882"/>
                    </a:lnTo>
                    <a:lnTo>
                      <a:pt x="1293" y="882"/>
                    </a:lnTo>
                    <a:lnTo>
                      <a:pt x="1295" y="885"/>
                    </a:lnTo>
                    <a:lnTo>
                      <a:pt x="1297" y="888"/>
                    </a:lnTo>
                    <a:lnTo>
                      <a:pt x="1298" y="891"/>
                    </a:lnTo>
                    <a:lnTo>
                      <a:pt x="1303" y="893"/>
                    </a:lnTo>
                    <a:lnTo>
                      <a:pt x="1311" y="894"/>
                    </a:lnTo>
                    <a:lnTo>
                      <a:pt x="1319" y="896"/>
                    </a:lnTo>
                    <a:lnTo>
                      <a:pt x="1319" y="896"/>
                    </a:lnTo>
                    <a:lnTo>
                      <a:pt x="1339" y="898"/>
                    </a:lnTo>
                    <a:lnTo>
                      <a:pt x="1339" y="898"/>
                    </a:lnTo>
                    <a:lnTo>
                      <a:pt x="1333" y="902"/>
                    </a:lnTo>
                    <a:lnTo>
                      <a:pt x="1328" y="905"/>
                    </a:lnTo>
                    <a:lnTo>
                      <a:pt x="1322" y="907"/>
                    </a:lnTo>
                    <a:lnTo>
                      <a:pt x="1317" y="909"/>
                    </a:lnTo>
                    <a:lnTo>
                      <a:pt x="1306" y="905"/>
                    </a:lnTo>
                    <a:lnTo>
                      <a:pt x="1297" y="901"/>
                    </a:lnTo>
                    <a:lnTo>
                      <a:pt x="1297" y="901"/>
                    </a:lnTo>
                    <a:lnTo>
                      <a:pt x="1290" y="898"/>
                    </a:lnTo>
                    <a:lnTo>
                      <a:pt x="1284" y="896"/>
                    </a:lnTo>
                    <a:lnTo>
                      <a:pt x="1278" y="898"/>
                    </a:lnTo>
                    <a:lnTo>
                      <a:pt x="1274" y="899"/>
                    </a:lnTo>
                    <a:lnTo>
                      <a:pt x="1271" y="902"/>
                    </a:lnTo>
                    <a:lnTo>
                      <a:pt x="1271" y="902"/>
                    </a:lnTo>
                    <a:lnTo>
                      <a:pt x="1276" y="907"/>
                    </a:lnTo>
                    <a:lnTo>
                      <a:pt x="1278" y="913"/>
                    </a:lnTo>
                    <a:lnTo>
                      <a:pt x="1278" y="920"/>
                    </a:lnTo>
                    <a:lnTo>
                      <a:pt x="1278" y="928"/>
                    </a:lnTo>
                    <a:lnTo>
                      <a:pt x="1278" y="934"/>
                    </a:lnTo>
                    <a:lnTo>
                      <a:pt x="1278" y="942"/>
                    </a:lnTo>
                    <a:lnTo>
                      <a:pt x="1281" y="948"/>
                    </a:lnTo>
                    <a:lnTo>
                      <a:pt x="1287" y="953"/>
                    </a:lnTo>
                    <a:lnTo>
                      <a:pt x="1287" y="953"/>
                    </a:lnTo>
                    <a:lnTo>
                      <a:pt x="1274" y="953"/>
                    </a:lnTo>
                    <a:lnTo>
                      <a:pt x="1263" y="955"/>
                    </a:lnTo>
                    <a:lnTo>
                      <a:pt x="1254" y="961"/>
                    </a:lnTo>
                    <a:lnTo>
                      <a:pt x="1246" y="969"/>
                    </a:lnTo>
                    <a:lnTo>
                      <a:pt x="1246" y="969"/>
                    </a:lnTo>
                    <a:lnTo>
                      <a:pt x="1251" y="972"/>
                    </a:lnTo>
                    <a:lnTo>
                      <a:pt x="1255" y="972"/>
                    </a:lnTo>
                    <a:lnTo>
                      <a:pt x="1258" y="972"/>
                    </a:lnTo>
                    <a:lnTo>
                      <a:pt x="1262" y="969"/>
                    </a:lnTo>
                    <a:lnTo>
                      <a:pt x="1268" y="964"/>
                    </a:lnTo>
                    <a:lnTo>
                      <a:pt x="1276" y="961"/>
                    </a:lnTo>
                    <a:lnTo>
                      <a:pt x="1276" y="961"/>
                    </a:lnTo>
                    <a:lnTo>
                      <a:pt x="1276" y="969"/>
                    </a:lnTo>
                    <a:lnTo>
                      <a:pt x="1274" y="975"/>
                    </a:lnTo>
                    <a:lnTo>
                      <a:pt x="1270" y="979"/>
                    </a:lnTo>
                    <a:lnTo>
                      <a:pt x="1265" y="982"/>
                    </a:lnTo>
                    <a:lnTo>
                      <a:pt x="1254" y="985"/>
                    </a:lnTo>
                    <a:lnTo>
                      <a:pt x="1249" y="986"/>
                    </a:lnTo>
                    <a:lnTo>
                      <a:pt x="1244" y="988"/>
                    </a:lnTo>
                    <a:lnTo>
                      <a:pt x="1244" y="988"/>
                    </a:lnTo>
                    <a:lnTo>
                      <a:pt x="1241" y="991"/>
                    </a:lnTo>
                    <a:lnTo>
                      <a:pt x="1238" y="991"/>
                    </a:lnTo>
                    <a:lnTo>
                      <a:pt x="1230" y="991"/>
                    </a:lnTo>
                    <a:lnTo>
                      <a:pt x="1224" y="986"/>
                    </a:lnTo>
                    <a:lnTo>
                      <a:pt x="1219" y="980"/>
                    </a:lnTo>
                    <a:lnTo>
                      <a:pt x="1219" y="980"/>
                    </a:lnTo>
                    <a:lnTo>
                      <a:pt x="1214" y="974"/>
                    </a:lnTo>
                    <a:lnTo>
                      <a:pt x="1208" y="969"/>
                    </a:lnTo>
                    <a:lnTo>
                      <a:pt x="1201" y="966"/>
                    </a:lnTo>
                    <a:lnTo>
                      <a:pt x="1192" y="967"/>
                    </a:lnTo>
                    <a:lnTo>
                      <a:pt x="1192" y="967"/>
                    </a:lnTo>
                    <a:lnTo>
                      <a:pt x="1189" y="969"/>
                    </a:lnTo>
                    <a:lnTo>
                      <a:pt x="1185" y="971"/>
                    </a:lnTo>
                    <a:lnTo>
                      <a:pt x="1184" y="979"/>
                    </a:lnTo>
                    <a:lnTo>
                      <a:pt x="1184" y="979"/>
                    </a:lnTo>
                    <a:lnTo>
                      <a:pt x="1184" y="983"/>
                    </a:lnTo>
                    <a:lnTo>
                      <a:pt x="1185" y="988"/>
                    </a:lnTo>
                    <a:lnTo>
                      <a:pt x="1189" y="991"/>
                    </a:lnTo>
                    <a:lnTo>
                      <a:pt x="1190" y="993"/>
                    </a:lnTo>
                    <a:lnTo>
                      <a:pt x="1198" y="998"/>
                    </a:lnTo>
                    <a:lnTo>
                      <a:pt x="1206" y="1001"/>
                    </a:lnTo>
                    <a:lnTo>
                      <a:pt x="1206" y="1001"/>
                    </a:lnTo>
                    <a:lnTo>
                      <a:pt x="1195" y="1006"/>
                    </a:lnTo>
                    <a:lnTo>
                      <a:pt x="1185" y="1012"/>
                    </a:lnTo>
                    <a:lnTo>
                      <a:pt x="1181" y="1015"/>
                    </a:lnTo>
                    <a:lnTo>
                      <a:pt x="1179" y="1018"/>
                    </a:lnTo>
                    <a:lnTo>
                      <a:pt x="1179" y="1023"/>
                    </a:lnTo>
                    <a:lnTo>
                      <a:pt x="1181" y="1029"/>
                    </a:lnTo>
                    <a:lnTo>
                      <a:pt x="1181" y="1029"/>
                    </a:lnTo>
                    <a:lnTo>
                      <a:pt x="1184" y="1033"/>
                    </a:lnTo>
                    <a:lnTo>
                      <a:pt x="1187" y="1034"/>
                    </a:lnTo>
                    <a:lnTo>
                      <a:pt x="1192" y="1033"/>
                    </a:lnTo>
                    <a:lnTo>
                      <a:pt x="1197" y="1031"/>
                    </a:lnTo>
                    <a:lnTo>
                      <a:pt x="1208" y="1026"/>
                    </a:lnTo>
                    <a:lnTo>
                      <a:pt x="1214" y="1026"/>
                    </a:lnTo>
                    <a:lnTo>
                      <a:pt x="1220" y="1028"/>
                    </a:lnTo>
                    <a:lnTo>
                      <a:pt x="1220" y="1028"/>
                    </a:lnTo>
                    <a:lnTo>
                      <a:pt x="1216" y="1034"/>
                    </a:lnTo>
                    <a:lnTo>
                      <a:pt x="1214" y="1040"/>
                    </a:lnTo>
                    <a:lnTo>
                      <a:pt x="1209" y="1055"/>
                    </a:lnTo>
                    <a:lnTo>
                      <a:pt x="1206" y="1061"/>
                    </a:lnTo>
                    <a:lnTo>
                      <a:pt x="1201" y="1066"/>
                    </a:lnTo>
                    <a:lnTo>
                      <a:pt x="1193" y="1069"/>
                    </a:lnTo>
                    <a:lnTo>
                      <a:pt x="1184" y="1069"/>
                    </a:lnTo>
                    <a:lnTo>
                      <a:pt x="1184" y="1069"/>
                    </a:lnTo>
                    <a:lnTo>
                      <a:pt x="1181" y="1069"/>
                    </a:lnTo>
                    <a:lnTo>
                      <a:pt x="1179" y="1071"/>
                    </a:lnTo>
                    <a:lnTo>
                      <a:pt x="1177" y="1075"/>
                    </a:lnTo>
                    <a:lnTo>
                      <a:pt x="1177" y="1080"/>
                    </a:lnTo>
                    <a:lnTo>
                      <a:pt x="1179" y="1085"/>
                    </a:lnTo>
                    <a:lnTo>
                      <a:pt x="1179" y="1085"/>
                    </a:lnTo>
                    <a:lnTo>
                      <a:pt x="1179" y="1091"/>
                    </a:lnTo>
                    <a:lnTo>
                      <a:pt x="1179" y="1096"/>
                    </a:lnTo>
                    <a:lnTo>
                      <a:pt x="1176" y="1098"/>
                    </a:lnTo>
                    <a:lnTo>
                      <a:pt x="1170" y="1099"/>
                    </a:lnTo>
                    <a:lnTo>
                      <a:pt x="1170" y="1099"/>
                    </a:lnTo>
                    <a:lnTo>
                      <a:pt x="1163" y="1101"/>
                    </a:lnTo>
                    <a:lnTo>
                      <a:pt x="1158" y="1102"/>
                    </a:lnTo>
                    <a:lnTo>
                      <a:pt x="1155" y="1106"/>
                    </a:lnTo>
                    <a:lnTo>
                      <a:pt x="1150" y="1109"/>
                    </a:lnTo>
                    <a:lnTo>
                      <a:pt x="1146" y="1118"/>
                    </a:lnTo>
                    <a:lnTo>
                      <a:pt x="1143" y="1128"/>
                    </a:lnTo>
                    <a:lnTo>
                      <a:pt x="1143" y="1128"/>
                    </a:lnTo>
                    <a:lnTo>
                      <a:pt x="1139" y="1136"/>
                    </a:lnTo>
                    <a:lnTo>
                      <a:pt x="1138" y="1142"/>
                    </a:lnTo>
                    <a:lnTo>
                      <a:pt x="1139" y="1147"/>
                    </a:lnTo>
                    <a:lnTo>
                      <a:pt x="1141" y="1152"/>
                    </a:lnTo>
                    <a:lnTo>
                      <a:pt x="1144" y="1153"/>
                    </a:lnTo>
                    <a:lnTo>
                      <a:pt x="1149" y="1155"/>
                    </a:lnTo>
                    <a:lnTo>
                      <a:pt x="1157" y="1155"/>
                    </a:lnTo>
                    <a:lnTo>
                      <a:pt x="1165" y="1153"/>
                    </a:lnTo>
                    <a:lnTo>
                      <a:pt x="1165" y="1153"/>
                    </a:lnTo>
                    <a:lnTo>
                      <a:pt x="1171" y="1152"/>
                    </a:lnTo>
                    <a:lnTo>
                      <a:pt x="1173" y="1153"/>
                    </a:lnTo>
                    <a:lnTo>
                      <a:pt x="1174" y="1158"/>
                    </a:lnTo>
                    <a:lnTo>
                      <a:pt x="1174" y="1158"/>
                    </a:lnTo>
                    <a:lnTo>
                      <a:pt x="1176" y="1164"/>
                    </a:lnTo>
                    <a:lnTo>
                      <a:pt x="1177" y="1169"/>
                    </a:lnTo>
                    <a:lnTo>
                      <a:pt x="1182" y="1172"/>
                    </a:lnTo>
                    <a:lnTo>
                      <a:pt x="1187" y="1174"/>
                    </a:lnTo>
                    <a:lnTo>
                      <a:pt x="1198" y="1177"/>
                    </a:lnTo>
                    <a:lnTo>
                      <a:pt x="1214" y="1180"/>
                    </a:lnTo>
                    <a:lnTo>
                      <a:pt x="1214" y="1180"/>
                    </a:lnTo>
                    <a:lnTo>
                      <a:pt x="1206" y="1180"/>
                    </a:lnTo>
                    <a:lnTo>
                      <a:pt x="1201" y="1182"/>
                    </a:lnTo>
                    <a:lnTo>
                      <a:pt x="1190" y="1185"/>
                    </a:lnTo>
                    <a:lnTo>
                      <a:pt x="1185" y="1187"/>
                    </a:lnTo>
                    <a:lnTo>
                      <a:pt x="1181" y="1187"/>
                    </a:lnTo>
                    <a:lnTo>
                      <a:pt x="1176" y="1185"/>
                    </a:lnTo>
                    <a:lnTo>
                      <a:pt x="1171" y="1182"/>
                    </a:lnTo>
                    <a:lnTo>
                      <a:pt x="1171" y="1182"/>
                    </a:lnTo>
                    <a:lnTo>
                      <a:pt x="1168" y="1180"/>
                    </a:lnTo>
                    <a:lnTo>
                      <a:pt x="1163" y="1179"/>
                    </a:lnTo>
                    <a:lnTo>
                      <a:pt x="1149" y="1175"/>
                    </a:lnTo>
                    <a:lnTo>
                      <a:pt x="1131" y="1175"/>
                    </a:lnTo>
                    <a:lnTo>
                      <a:pt x="1114" y="1175"/>
                    </a:lnTo>
                    <a:lnTo>
                      <a:pt x="1095" y="1177"/>
                    </a:lnTo>
                    <a:lnTo>
                      <a:pt x="1077" y="1180"/>
                    </a:lnTo>
                    <a:lnTo>
                      <a:pt x="1063" y="1183"/>
                    </a:lnTo>
                    <a:lnTo>
                      <a:pt x="1055" y="1187"/>
                    </a:lnTo>
                    <a:lnTo>
                      <a:pt x="1055" y="1187"/>
                    </a:lnTo>
                    <a:lnTo>
                      <a:pt x="1052" y="1191"/>
                    </a:lnTo>
                    <a:lnTo>
                      <a:pt x="1047" y="1198"/>
                    </a:lnTo>
                    <a:lnTo>
                      <a:pt x="1047" y="1198"/>
                    </a:lnTo>
                    <a:lnTo>
                      <a:pt x="1055" y="1201"/>
                    </a:lnTo>
                    <a:lnTo>
                      <a:pt x="1057" y="1204"/>
                    </a:lnTo>
                    <a:lnTo>
                      <a:pt x="1057" y="1206"/>
                    </a:lnTo>
                    <a:lnTo>
                      <a:pt x="1055" y="1209"/>
                    </a:lnTo>
                    <a:lnTo>
                      <a:pt x="1049" y="1210"/>
                    </a:lnTo>
                    <a:lnTo>
                      <a:pt x="1044" y="1214"/>
                    </a:lnTo>
                    <a:lnTo>
                      <a:pt x="1044" y="1214"/>
                    </a:lnTo>
                    <a:lnTo>
                      <a:pt x="1039" y="1217"/>
                    </a:lnTo>
                    <a:lnTo>
                      <a:pt x="1034" y="1218"/>
                    </a:lnTo>
                    <a:lnTo>
                      <a:pt x="1030" y="1220"/>
                    </a:lnTo>
                    <a:lnTo>
                      <a:pt x="1025" y="1220"/>
                    </a:lnTo>
                    <a:lnTo>
                      <a:pt x="1015" y="1218"/>
                    </a:lnTo>
                    <a:lnTo>
                      <a:pt x="1006" y="1217"/>
                    </a:lnTo>
                    <a:lnTo>
                      <a:pt x="1006" y="1217"/>
                    </a:lnTo>
                    <a:lnTo>
                      <a:pt x="987" y="1214"/>
                    </a:lnTo>
                    <a:lnTo>
                      <a:pt x="977" y="1214"/>
                    </a:lnTo>
                    <a:lnTo>
                      <a:pt x="968" y="1214"/>
                    </a:lnTo>
                    <a:lnTo>
                      <a:pt x="958" y="1214"/>
                    </a:lnTo>
                    <a:lnTo>
                      <a:pt x="950" y="1217"/>
                    </a:lnTo>
                    <a:lnTo>
                      <a:pt x="941" y="1222"/>
                    </a:lnTo>
                    <a:lnTo>
                      <a:pt x="933" y="1229"/>
                    </a:lnTo>
                    <a:lnTo>
                      <a:pt x="933" y="1229"/>
                    </a:lnTo>
                    <a:lnTo>
                      <a:pt x="939" y="1231"/>
                    </a:lnTo>
                    <a:lnTo>
                      <a:pt x="946" y="1233"/>
                    </a:lnTo>
                    <a:lnTo>
                      <a:pt x="958" y="1231"/>
                    </a:lnTo>
                    <a:lnTo>
                      <a:pt x="969" y="1229"/>
                    </a:lnTo>
                    <a:lnTo>
                      <a:pt x="974" y="1231"/>
                    </a:lnTo>
                    <a:lnTo>
                      <a:pt x="980" y="1234"/>
                    </a:lnTo>
                    <a:lnTo>
                      <a:pt x="980" y="1234"/>
                    </a:lnTo>
                    <a:lnTo>
                      <a:pt x="984" y="1236"/>
                    </a:lnTo>
                    <a:lnTo>
                      <a:pt x="990" y="1237"/>
                    </a:lnTo>
                    <a:lnTo>
                      <a:pt x="1000" y="1239"/>
                    </a:lnTo>
                    <a:lnTo>
                      <a:pt x="1006" y="1241"/>
                    </a:lnTo>
                    <a:lnTo>
                      <a:pt x="1009" y="1244"/>
                    </a:lnTo>
                    <a:lnTo>
                      <a:pt x="1012" y="1249"/>
                    </a:lnTo>
                    <a:lnTo>
                      <a:pt x="1014" y="1256"/>
                    </a:lnTo>
                    <a:lnTo>
                      <a:pt x="1014" y="1256"/>
                    </a:lnTo>
                    <a:lnTo>
                      <a:pt x="1019" y="1258"/>
                    </a:lnTo>
                    <a:lnTo>
                      <a:pt x="1027" y="1261"/>
                    </a:lnTo>
                    <a:lnTo>
                      <a:pt x="1030" y="1264"/>
                    </a:lnTo>
                    <a:lnTo>
                      <a:pt x="1031" y="1269"/>
                    </a:lnTo>
                    <a:lnTo>
                      <a:pt x="1031" y="1274"/>
                    </a:lnTo>
                    <a:lnTo>
                      <a:pt x="1025" y="1282"/>
                    </a:lnTo>
                    <a:lnTo>
                      <a:pt x="1025" y="1282"/>
                    </a:lnTo>
                    <a:lnTo>
                      <a:pt x="1023" y="1280"/>
                    </a:lnTo>
                    <a:lnTo>
                      <a:pt x="1020" y="1277"/>
                    </a:lnTo>
                    <a:lnTo>
                      <a:pt x="1017" y="1271"/>
                    </a:lnTo>
                    <a:lnTo>
                      <a:pt x="1015" y="1268"/>
                    </a:lnTo>
                    <a:lnTo>
                      <a:pt x="1014" y="1264"/>
                    </a:lnTo>
                    <a:lnTo>
                      <a:pt x="1011" y="1264"/>
                    </a:lnTo>
                    <a:lnTo>
                      <a:pt x="1007" y="1266"/>
                    </a:lnTo>
                    <a:lnTo>
                      <a:pt x="1007" y="1266"/>
                    </a:lnTo>
                    <a:lnTo>
                      <a:pt x="980" y="1279"/>
                    </a:lnTo>
                    <a:lnTo>
                      <a:pt x="969" y="1287"/>
                    </a:lnTo>
                    <a:lnTo>
                      <a:pt x="958" y="1293"/>
                    </a:lnTo>
                    <a:lnTo>
                      <a:pt x="958" y="1293"/>
                    </a:lnTo>
                    <a:lnTo>
                      <a:pt x="936" y="1309"/>
                    </a:lnTo>
                    <a:lnTo>
                      <a:pt x="912" y="1322"/>
                    </a:lnTo>
                    <a:lnTo>
                      <a:pt x="912" y="1322"/>
                    </a:lnTo>
                    <a:lnTo>
                      <a:pt x="888" y="1334"/>
                    </a:lnTo>
                    <a:lnTo>
                      <a:pt x="877" y="1341"/>
                    </a:lnTo>
                    <a:lnTo>
                      <a:pt x="868" y="1350"/>
                    </a:lnTo>
                    <a:lnTo>
                      <a:pt x="868" y="1350"/>
                    </a:lnTo>
                    <a:lnTo>
                      <a:pt x="845" y="1377"/>
                    </a:lnTo>
                    <a:lnTo>
                      <a:pt x="822" y="1401"/>
                    </a:lnTo>
                    <a:lnTo>
                      <a:pt x="811" y="1414"/>
                    </a:lnTo>
                    <a:lnTo>
                      <a:pt x="796" y="1423"/>
                    </a:lnTo>
                    <a:lnTo>
                      <a:pt x="782" y="1433"/>
                    </a:lnTo>
                    <a:lnTo>
                      <a:pt x="766" y="1441"/>
                    </a:lnTo>
                    <a:lnTo>
                      <a:pt x="766" y="1441"/>
                    </a:lnTo>
                    <a:lnTo>
                      <a:pt x="756" y="1447"/>
                    </a:lnTo>
                    <a:lnTo>
                      <a:pt x="752" y="1449"/>
                    </a:lnTo>
                    <a:lnTo>
                      <a:pt x="750" y="1452"/>
                    </a:lnTo>
                    <a:lnTo>
                      <a:pt x="747" y="1457"/>
                    </a:lnTo>
                    <a:lnTo>
                      <a:pt x="747" y="1461"/>
                    </a:lnTo>
                    <a:lnTo>
                      <a:pt x="749" y="1466"/>
                    </a:lnTo>
                    <a:lnTo>
                      <a:pt x="750" y="1472"/>
                    </a:lnTo>
                    <a:lnTo>
                      <a:pt x="750" y="1472"/>
                    </a:lnTo>
                    <a:lnTo>
                      <a:pt x="753" y="1477"/>
                    </a:lnTo>
                    <a:lnTo>
                      <a:pt x="756" y="1480"/>
                    </a:lnTo>
                    <a:lnTo>
                      <a:pt x="760" y="1480"/>
                    </a:lnTo>
                    <a:lnTo>
                      <a:pt x="763" y="1480"/>
                    </a:lnTo>
                    <a:lnTo>
                      <a:pt x="768" y="1476"/>
                    </a:lnTo>
                    <a:lnTo>
                      <a:pt x="774" y="1472"/>
                    </a:lnTo>
                    <a:lnTo>
                      <a:pt x="774" y="1472"/>
                    </a:lnTo>
                    <a:lnTo>
                      <a:pt x="779" y="1472"/>
                    </a:lnTo>
                    <a:lnTo>
                      <a:pt x="782" y="1472"/>
                    </a:lnTo>
                    <a:lnTo>
                      <a:pt x="785" y="1476"/>
                    </a:lnTo>
                    <a:lnTo>
                      <a:pt x="787" y="1477"/>
                    </a:lnTo>
                    <a:lnTo>
                      <a:pt x="788" y="1485"/>
                    </a:lnTo>
                    <a:lnTo>
                      <a:pt x="790" y="1493"/>
                    </a:lnTo>
                    <a:lnTo>
                      <a:pt x="790" y="1493"/>
                    </a:lnTo>
                    <a:lnTo>
                      <a:pt x="780" y="1490"/>
                    </a:lnTo>
                    <a:lnTo>
                      <a:pt x="769" y="1488"/>
                    </a:lnTo>
                    <a:lnTo>
                      <a:pt x="760" y="1488"/>
                    </a:lnTo>
                    <a:lnTo>
                      <a:pt x="750" y="1490"/>
                    </a:lnTo>
                    <a:lnTo>
                      <a:pt x="731" y="1495"/>
                    </a:lnTo>
                    <a:lnTo>
                      <a:pt x="714" y="1503"/>
                    </a:lnTo>
                    <a:lnTo>
                      <a:pt x="695" y="1511"/>
                    </a:lnTo>
                    <a:lnTo>
                      <a:pt x="677" y="1519"/>
                    </a:lnTo>
                    <a:lnTo>
                      <a:pt x="656" y="1523"/>
                    </a:lnTo>
                    <a:lnTo>
                      <a:pt x="647" y="1525"/>
                    </a:lnTo>
                    <a:lnTo>
                      <a:pt x="636" y="1525"/>
                    </a:lnTo>
                    <a:lnTo>
                      <a:pt x="636" y="1525"/>
                    </a:lnTo>
                    <a:lnTo>
                      <a:pt x="648" y="1520"/>
                    </a:lnTo>
                    <a:lnTo>
                      <a:pt x="655" y="1515"/>
                    </a:lnTo>
                    <a:lnTo>
                      <a:pt x="655" y="1515"/>
                    </a:lnTo>
                    <a:lnTo>
                      <a:pt x="668" y="1506"/>
                    </a:lnTo>
                    <a:lnTo>
                      <a:pt x="672" y="1499"/>
                    </a:lnTo>
                    <a:lnTo>
                      <a:pt x="674" y="1496"/>
                    </a:lnTo>
                    <a:lnTo>
                      <a:pt x="674" y="1492"/>
                    </a:lnTo>
                    <a:lnTo>
                      <a:pt x="674" y="1492"/>
                    </a:lnTo>
                    <a:lnTo>
                      <a:pt x="672" y="1488"/>
                    </a:lnTo>
                    <a:lnTo>
                      <a:pt x="671" y="1485"/>
                    </a:lnTo>
                    <a:lnTo>
                      <a:pt x="664" y="1482"/>
                    </a:lnTo>
                    <a:lnTo>
                      <a:pt x="658" y="1480"/>
                    </a:lnTo>
                    <a:lnTo>
                      <a:pt x="652" y="1477"/>
                    </a:lnTo>
                    <a:lnTo>
                      <a:pt x="652" y="1477"/>
                    </a:lnTo>
                    <a:lnTo>
                      <a:pt x="642" y="1474"/>
                    </a:lnTo>
                    <a:lnTo>
                      <a:pt x="637" y="1472"/>
                    </a:lnTo>
                    <a:lnTo>
                      <a:pt x="636" y="1469"/>
                    </a:lnTo>
                    <a:lnTo>
                      <a:pt x="636" y="1469"/>
                    </a:lnTo>
                    <a:lnTo>
                      <a:pt x="634" y="1461"/>
                    </a:lnTo>
                    <a:lnTo>
                      <a:pt x="633" y="1457"/>
                    </a:lnTo>
                    <a:lnTo>
                      <a:pt x="628" y="1453"/>
                    </a:lnTo>
                    <a:lnTo>
                      <a:pt x="625" y="1452"/>
                    </a:lnTo>
                    <a:lnTo>
                      <a:pt x="620" y="1452"/>
                    </a:lnTo>
                    <a:lnTo>
                      <a:pt x="614" y="1453"/>
                    </a:lnTo>
                    <a:lnTo>
                      <a:pt x="604" y="1455"/>
                    </a:lnTo>
                    <a:lnTo>
                      <a:pt x="604" y="1455"/>
                    </a:lnTo>
                    <a:lnTo>
                      <a:pt x="579" y="1461"/>
                    </a:lnTo>
                    <a:lnTo>
                      <a:pt x="548" y="1471"/>
                    </a:lnTo>
                    <a:lnTo>
                      <a:pt x="548" y="1471"/>
                    </a:lnTo>
                    <a:lnTo>
                      <a:pt x="598" y="1484"/>
                    </a:lnTo>
                    <a:lnTo>
                      <a:pt x="598" y="1484"/>
                    </a:lnTo>
                    <a:lnTo>
                      <a:pt x="591" y="1488"/>
                    </a:lnTo>
                    <a:lnTo>
                      <a:pt x="587" y="1493"/>
                    </a:lnTo>
                    <a:lnTo>
                      <a:pt x="582" y="1498"/>
                    </a:lnTo>
                    <a:lnTo>
                      <a:pt x="577" y="1499"/>
                    </a:lnTo>
                    <a:lnTo>
                      <a:pt x="574" y="1499"/>
                    </a:lnTo>
                    <a:lnTo>
                      <a:pt x="574" y="1499"/>
                    </a:lnTo>
                    <a:lnTo>
                      <a:pt x="566" y="1501"/>
                    </a:lnTo>
                    <a:lnTo>
                      <a:pt x="560" y="1504"/>
                    </a:lnTo>
                    <a:lnTo>
                      <a:pt x="555" y="1509"/>
                    </a:lnTo>
                    <a:lnTo>
                      <a:pt x="552" y="1515"/>
                    </a:lnTo>
                    <a:lnTo>
                      <a:pt x="552" y="1515"/>
                    </a:lnTo>
                    <a:lnTo>
                      <a:pt x="552" y="1519"/>
                    </a:lnTo>
                    <a:lnTo>
                      <a:pt x="552" y="1522"/>
                    </a:lnTo>
                    <a:lnTo>
                      <a:pt x="555" y="1525"/>
                    </a:lnTo>
                    <a:lnTo>
                      <a:pt x="556" y="1526"/>
                    </a:lnTo>
                    <a:lnTo>
                      <a:pt x="564" y="1530"/>
                    </a:lnTo>
                    <a:lnTo>
                      <a:pt x="569" y="1533"/>
                    </a:lnTo>
                    <a:lnTo>
                      <a:pt x="569" y="1533"/>
                    </a:lnTo>
                    <a:lnTo>
                      <a:pt x="580" y="1539"/>
                    </a:lnTo>
                    <a:lnTo>
                      <a:pt x="580" y="1539"/>
                    </a:lnTo>
                    <a:lnTo>
                      <a:pt x="583" y="1542"/>
                    </a:lnTo>
                    <a:lnTo>
                      <a:pt x="588" y="1544"/>
                    </a:lnTo>
                    <a:lnTo>
                      <a:pt x="591" y="1547"/>
                    </a:lnTo>
                    <a:lnTo>
                      <a:pt x="591" y="1550"/>
                    </a:lnTo>
                    <a:lnTo>
                      <a:pt x="591" y="1553"/>
                    </a:lnTo>
                    <a:lnTo>
                      <a:pt x="591" y="1553"/>
                    </a:lnTo>
                    <a:lnTo>
                      <a:pt x="590" y="1557"/>
                    </a:lnTo>
                    <a:lnTo>
                      <a:pt x="588" y="1558"/>
                    </a:lnTo>
                    <a:lnTo>
                      <a:pt x="583" y="1560"/>
                    </a:lnTo>
                    <a:lnTo>
                      <a:pt x="572" y="1557"/>
                    </a:lnTo>
                    <a:lnTo>
                      <a:pt x="572" y="1557"/>
                    </a:lnTo>
                    <a:lnTo>
                      <a:pt x="563" y="1557"/>
                    </a:lnTo>
                    <a:lnTo>
                      <a:pt x="553" y="1558"/>
                    </a:lnTo>
                    <a:lnTo>
                      <a:pt x="548" y="1560"/>
                    </a:lnTo>
                    <a:lnTo>
                      <a:pt x="545" y="1563"/>
                    </a:lnTo>
                    <a:lnTo>
                      <a:pt x="544" y="1568"/>
                    </a:lnTo>
                    <a:lnTo>
                      <a:pt x="542" y="1576"/>
                    </a:lnTo>
                    <a:lnTo>
                      <a:pt x="542" y="1576"/>
                    </a:lnTo>
                    <a:lnTo>
                      <a:pt x="550" y="1577"/>
                    </a:lnTo>
                    <a:lnTo>
                      <a:pt x="550" y="1577"/>
                    </a:lnTo>
                    <a:lnTo>
                      <a:pt x="548" y="1580"/>
                    </a:lnTo>
                    <a:lnTo>
                      <a:pt x="548" y="1580"/>
                    </a:lnTo>
                    <a:lnTo>
                      <a:pt x="542" y="1577"/>
                    </a:lnTo>
                    <a:lnTo>
                      <a:pt x="542" y="1577"/>
                    </a:lnTo>
                    <a:lnTo>
                      <a:pt x="536" y="1576"/>
                    </a:lnTo>
                    <a:lnTo>
                      <a:pt x="531" y="1573"/>
                    </a:lnTo>
                    <a:lnTo>
                      <a:pt x="520" y="1566"/>
                    </a:lnTo>
                    <a:lnTo>
                      <a:pt x="513" y="1565"/>
                    </a:lnTo>
                    <a:lnTo>
                      <a:pt x="509" y="1565"/>
                    </a:lnTo>
                    <a:lnTo>
                      <a:pt x="504" y="1566"/>
                    </a:lnTo>
                    <a:lnTo>
                      <a:pt x="499" y="1571"/>
                    </a:lnTo>
                    <a:lnTo>
                      <a:pt x="499" y="1571"/>
                    </a:lnTo>
                    <a:lnTo>
                      <a:pt x="498" y="1576"/>
                    </a:lnTo>
                    <a:lnTo>
                      <a:pt x="496" y="1580"/>
                    </a:lnTo>
                    <a:lnTo>
                      <a:pt x="494" y="1593"/>
                    </a:lnTo>
                    <a:lnTo>
                      <a:pt x="498" y="1606"/>
                    </a:lnTo>
                    <a:lnTo>
                      <a:pt x="501" y="1620"/>
                    </a:lnTo>
                    <a:lnTo>
                      <a:pt x="501" y="1620"/>
                    </a:lnTo>
                    <a:lnTo>
                      <a:pt x="496" y="1620"/>
                    </a:lnTo>
                    <a:lnTo>
                      <a:pt x="490" y="1620"/>
                    </a:lnTo>
                    <a:lnTo>
                      <a:pt x="480" y="1620"/>
                    </a:lnTo>
                    <a:lnTo>
                      <a:pt x="477" y="1619"/>
                    </a:lnTo>
                    <a:lnTo>
                      <a:pt x="475" y="1615"/>
                    </a:lnTo>
                    <a:lnTo>
                      <a:pt x="475" y="1611"/>
                    </a:lnTo>
                    <a:lnTo>
                      <a:pt x="477" y="1601"/>
                    </a:lnTo>
                    <a:lnTo>
                      <a:pt x="477" y="1601"/>
                    </a:lnTo>
                    <a:lnTo>
                      <a:pt x="479" y="1595"/>
                    </a:lnTo>
                    <a:lnTo>
                      <a:pt x="477" y="1588"/>
                    </a:lnTo>
                    <a:lnTo>
                      <a:pt x="472" y="1585"/>
                    </a:lnTo>
                    <a:lnTo>
                      <a:pt x="466" y="1584"/>
                    </a:lnTo>
                    <a:lnTo>
                      <a:pt x="466" y="1584"/>
                    </a:lnTo>
                    <a:lnTo>
                      <a:pt x="458" y="1584"/>
                    </a:lnTo>
                    <a:lnTo>
                      <a:pt x="453" y="1585"/>
                    </a:lnTo>
                    <a:lnTo>
                      <a:pt x="442" y="1593"/>
                    </a:lnTo>
                    <a:lnTo>
                      <a:pt x="436" y="1596"/>
                    </a:lnTo>
                    <a:lnTo>
                      <a:pt x="429" y="1600"/>
                    </a:lnTo>
                    <a:lnTo>
                      <a:pt x="423" y="1601"/>
                    </a:lnTo>
                    <a:lnTo>
                      <a:pt x="417" y="1601"/>
                    </a:lnTo>
                    <a:lnTo>
                      <a:pt x="417" y="1601"/>
                    </a:lnTo>
                    <a:lnTo>
                      <a:pt x="417" y="1625"/>
                    </a:lnTo>
                    <a:lnTo>
                      <a:pt x="417" y="1625"/>
                    </a:lnTo>
                    <a:lnTo>
                      <a:pt x="399" y="1619"/>
                    </a:lnTo>
                    <a:lnTo>
                      <a:pt x="382" y="1614"/>
                    </a:lnTo>
                    <a:lnTo>
                      <a:pt x="363" y="1614"/>
                    </a:lnTo>
                    <a:lnTo>
                      <a:pt x="356" y="1614"/>
                    </a:lnTo>
                    <a:lnTo>
                      <a:pt x="350" y="1615"/>
                    </a:lnTo>
                    <a:lnTo>
                      <a:pt x="350" y="1615"/>
                    </a:lnTo>
                    <a:lnTo>
                      <a:pt x="343" y="1617"/>
                    </a:lnTo>
                    <a:lnTo>
                      <a:pt x="339" y="1620"/>
                    </a:lnTo>
                    <a:lnTo>
                      <a:pt x="337" y="1622"/>
                    </a:lnTo>
                    <a:lnTo>
                      <a:pt x="336" y="1623"/>
                    </a:lnTo>
                    <a:lnTo>
                      <a:pt x="336" y="1628"/>
                    </a:lnTo>
                    <a:lnTo>
                      <a:pt x="336" y="1633"/>
                    </a:lnTo>
                    <a:lnTo>
                      <a:pt x="336" y="1633"/>
                    </a:lnTo>
                    <a:lnTo>
                      <a:pt x="340" y="1654"/>
                    </a:lnTo>
                    <a:lnTo>
                      <a:pt x="343" y="1660"/>
                    </a:lnTo>
                    <a:lnTo>
                      <a:pt x="348" y="1665"/>
                    </a:lnTo>
                    <a:lnTo>
                      <a:pt x="353" y="1668"/>
                    </a:lnTo>
                    <a:lnTo>
                      <a:pt x="361" y="1669"/>
                    </a:lnTo>
                    <a:lnTo>
                      <a:pt x="383" y="1671"/>
                    </a:lnTo>
                    <a:lnTo>
                      <a:pt x="383" y="1671"/>
                    </a:lnTo>
                    <a:lnTo>
                      <a:pt x="396" y="1674"/>
                    </a:lnTo>
                    <a:lnTo>
                      <a:pt x="409" y="1676"/>
                    </a:lnTo>
                    <a:lnTo>
                      <a:pt x="409" y="1676"/>
                    </a:lnTo>
                    <a:lnTo>
                      <a:pt x="413" y="1677"/>
                    </a:lnTo>
                    <a:lnTo>
                      <a:pt x="417" y="1681"/>
                    </a:lnTo>
                    <a:lnTo>
                      <a:pt x="417" y="1684"/>
                    </a:lnTo>
                    <a:lnTo>
                      <a:pt x="417" y="1688"/>
                    </a:lnTo>
                    <a:lnTo>
                      <a:pt x="417" y="1688"/>
                    </a:lnTo>
                    <a:lnTo>
                      <a:pt x="413" y="1698"/>
                    </a:lnTo>
                    <a:lnTo>
                      <a:pt x="410" y="1701"/>
                    </a:lnTo>
                    <a:lnTo>
                      <a:pt x="409" y="1703"/>
                    </a:lnTo>
                    <a:lnTo>
                      <a:pt x="405" y="1701"/>
                    </a:lnTo>
                    <a:lnTo>
                      <a:pt x="405" y="1701"/>
                    </a:lnTo>
                    <a:lnTo>
                      <a:pt x="364" y="1692"/>
                    </a:lnTo>
                    <a:lnTo>
                      <a:pt x="343" y="1685"/>
                    </a:lnTo>
                    <a:lnTo>
                      <a:pt x="324" y="1677"/>
                    </a:lnTo>
                    <a:lnTo>
                      <a:pt x="324" y="1677"/>
                    </a:lnTo>
                    <a:lnTo>
                      <a:pt x="315" y="1671"/>
                    </a:lnTo>
                    <a:lnTo>
                      <a:pt x="309" y="1669"/>
                    </a:lnTo>
                    <a:lnTo>
                      <a:pt x="307" y="1669"/>
                    </a:lnTo>
                    <a:lnTo>
                      <a:pt x="304" y="1671"/>
                    </a:lnTo>
                    <a:lnTo>
                      <a:pt x="296" y="1677"/>
                    </a:lnTo>
                    <a:lnTo>
                      <a:pt x="296" y="1677"/>
                    </a:lnTo>
                    <a:lnTo>
                      <a:pt x="291" y="1682"/>
                    </a:lnTo>
                    <a:lnTo>
                      <a:pt x="285" y="1684"/>
                    </a:lnTo>
                    <a:lnTo>
                      <a:pt x="274" y="1684"/>
                    </a:lnTo>
                    <a:lnTo>
                      <a:pt x="274" y="1684"/>
                    </a:lnTo>
                    <a:lnTo>
                      <a:pt x="261" y="1684"/>
                    </a:lnTo>
                    <a:lnTo>
                      <a:pt x="250" y="1687"/>
                    </a:lnTo>
                    <a:lnTo>
                      <a:pt x="226" y="1695"/>
                    </a:lnTo>
                    <a:lnTo>
                      <a:pt x="226" y="1695"/>
                    </a:lnTo>
                    <a:lnTo>
                      <a:pt x="231" y="1701"/>
                    </a:lnTo>
                    <a:lnTo>
                      <a:pt x="235" y="1704"/>
                    </a:lnTo>
                    <a:lnTo>
                      <a:pt x="240" y="1708"/>
                    </a:lnTo>
                    <a:lnTo>
                      <a:pt x="247" y="1709"/>
                    </a:lnTo>
                    <a:lnTo>
                      <a:pt x="261" y="1711"/>
                    </a:lnTo>
                    <a:lnTo>
                      <a:pt x="267" y="1712"/>
                    </a:lnTo>
                    <a:lnTo>
                      <a:pt x="275" y="1715"/>
                    </a:lnTo>
                    <a:lnTo>
                      <a:pt x="275" y="1715"/>
                    </a:lnTo>
                    <a:lnTo>
                      <a:pt x="247" y="1715"/>
                    </a:lnTo>
                    <a:lnTo>
                      <a:pt x="224" y="1715"/>
                    </a:lnTo>
                    <a:lnTo>
                      <a:pt x="224" y="1715"/>
                    </a:lnTo>
                    <a:lnTo>
                      <a:pt x="213" y="1715"/>
                    </a:lnTo>
                    <a:lnTo>
                      <a:pt x="208" y="1715"/>
                    </a:lnTo>
                    <a:lnTo>
                      <a:pt x="207" y="1717"/>
                    </a:lnTo>
                    <a:lnTo>
                      <a:pt x="204" y="1720"/>
                    </a:lnTo>
                    <a:lnTo>
                      <a:pt x="204" y="1720"/>
                    </a:lnTo>
                    <a:lnTo>
                      <a:pt x="204" y="1722"/>
                    </a:lnTo>
                    <a:lnTo>
                      <a:pt x="205" y="1725"/>
                    </a:lnTo>
                    <a:lnTo>
                      <a:pt x="207" y="1728"/>
                    </a:lnTo>
                    <a:lnTo>
                      <a:pt x="208" y="1731"/>
                    </a:lnTo>
                    <a:lnTo>
                      <a:pt x="208" y="1731"/>
                    </a:lnTo>
                    <a:lnTo>
                      <a:pt x="213" y="1733"/>
                    </a:lnTo>
                    <a:lnTo>
                      <a:pt x="218" y="1736"/>
                    </a:lnTo>
                    <a:lnTo>
                      <a:pt x="224" y="1736"/>
                    </a:lnTo>
                    <a:lnTo>
                      <a:pt x="231" y="1735"/>
                    </a:lnTo>
                    <a:lnTo>
                      <a:pt x="231" y="1735"/>
                    </a:lnTo>
                    <a:lnTo>
                      <a:pt x="247" y="1730"/>
                    </a:lnTo>
                    <a:lnTo>
                      <a:pt x="253" y="1730"/>
                    </a:lnTo>
                    <a:lnTo>
                      <a:pt x="255" y="1731"/>
                    </a:lnTo>
                    <a:lnTo>
                      <a:pt x="256" y="1733"/>
                    </a:lnTo>
                    <a:lnTo>
                      <a:pt x="256" y="1739"/>
                    </a:lnTo>
                    <a:lnTo>
                      <a:pt x="253" y="1757"/>
                    </a:lnTo>
                    <a:lnTo>
                      <a:pt x="253" y="1757"/>
                    </a:lnTo>
                    <a:lnTo>
                      <a:pt x="247" y="1752"/>
                    </a:lnTo>
                    <a:lnTo>
                      <a:pt x="242" y="1750"/>
                    </a:lnTo>
                    <a:lnTo>
                      <a:pt x="229" y="1747"/>
                    </a:lnTo>
                    <a:lnTo>
                      <a:pt x="218" y="1747"/>
                    </a:lnTo>
                    <a:lnTo>
                      <a:pt x="205" y="1749"/>
                    </a:lnTo>
                    <a:lnTo>
                      <a:pt x="205" y="1749"/>
                    </a:lnTo>
                    <a:lnTo>
                      <a:pt x="201" y="1750"/>
                    </a:lnTo>
                    <a:lnTo>
                      <a:pt x="196" y="1752"/>
                    </a:lnTo>
                    <a:lnTo>
                      <a:pt x="193" y="1752"/>
                    </a:lnTo>
                    <a:lnTo>
                      <a:pt x="191" y="1750"/>
                    </a:lnTo>
                    <a:lnTo>
                      <a:pt x="189" y="1749"/>
                    </a:lnTo>
                    <a:lnTo>
                      <a:pt x="188" y="1746"/>
                    </a:lnTo>
                    <a:lnTo>
                      <a:pt x="188" y="1746"/>
                    </a:lnTo>
                    <a:lnTo>
                      <a:pt x="185" y="1738"/>
                    </a:lnTo>
                    <a:lnTo>
                      <a:pt x="181" y="1733"/>
                    </a:lnTo>
                    <a:lnTo>
                      <a:pt x="175" y="1730"/>
                    </a:lnTo>
                    <a:lnTo>
                      <a:pt x="172" y="1730"/>
                    </a:lnTo>
                    <a:lnTo>
                      <a:pt x="167" y="1730"/>
                    </a:lnTo>
                    <a:lnTo>
                      <a:pt x="167" y="1730"/>
                    </a:lnTo>
                    <a:lnTo>
                      <a:pt x="162" y="1733"/>
                    </a:lnTo>
                    <a:lnTo>
                      <a:pt x="161" y="1736"/>
                    </a:lnTo>
                    <a:lnTo>
                      <a:pt x="161" y="1741"/>
                    </a:lnTo>
                    <a:lnTo>
                      <a:pt x="161" y="1746"/>
                    </a:lnTo>
                    <a:lnTo>
                      <a:pt x="161" y="1746"/>
                    </a:lnTo>
                    <a:lnTo>
                      <a:pt x="161" y="1754"/>
                    </a:lnTo>
                    <a:lnTo>
                      <a:pt x="161" y="1762"/>
                    </a:lnTo>
                    <a:lnTo>
                      <a:pt x="161" y="1765"/>
                    </a:lnTo>
                    <a:lnTo>
                      <a:pt x="162" y="1768"/>
                    </a:lnTo>
                    <a:lnTo>
                      <a:pt x="167" y="1769"/>
                    </a:lnTo>
                    <a:lnTo>
                      <a:pt x="174" y="1771"/>
                    </a:lnTo>
                    <a:lnTo>
                      <a:pt x="174" y="1771"/>
                    </a:lnTo>
                    <a:lnTo>
                      <a:pt x="178" y="1771"/>
                    </a:lnTo>
                    <a:lnTo>
                      <a:pt x="181" y="1774"/>
                    </a:lnTo>
                    <a:lnTo>
                      <a:pt x="186" y="1781"/>
                    </a:lnTo>
                    <a:lnTo>
                      <a:pt x="197" y="1798"/>
                    </a:lnTo>
                    <a:lnTo>
                      <a:pt x="197" y="1798"/>
                    </a:lnTo>
                    <a:lnTo>
                      <a:pt x="181" y="1795"/>
                    </a:lnTo>
                    <a:lnTo>
                      <a:pt x="169" y="1789"/>
                    </a:lnTo>
                    <a:lnTo>
                      <a:pt x="158" y="1781"/>
                    </a:lnTo>
                    <a:lnTo>
                      <a:pt x="150" y="1769"/>
                    </a:lnTo>
                    <a:lnTo>
                      <a:pt x="150" y="1769"/>
                    </a:lnTo>
                    <a:lnTo>
                      <a:pt x="150" y="1765"/>
                    </a:lnTo>
                    <a:lnTo>
                      <a:pt x="151" y="1760"/>
                    </a:lnTo>
                    <a:lnTo>
                      <a:pt x="151" y="1758"/>
                    </a:lnTo>
                    <a:lnTo>
                      <a:pt x="150" y="1757"/>
                    </a:lnTo>
                    <a:lnTo>
                      <a:pt x="148" y="1755"/>
                    </a:lnTo>
                    <a:lnTo>
                      <a:pt x="145" y="1754"/>
                    </a:lnTo>
                    <a:lnTo>
                      <a:pt x="145" y="1754"/>
                    </a:lnTo>
                    <a:lnTo>
                      <a:pt x="124" y="1752"/>
                    </a:lnTo>
                    <a:lnTo>
                      <a:pt x="120" y="1754"/>
                    </a:lnTo>
                    <a:lnTo>
                      <a:pt x="116" y="1754"/>
                    </a:lnTo>
                    <a:lnTo>
                      <a:pt x="115" y="1757"/>
                    </a:lnTo>
                    <a:lnTo>
                      <a:pt x="113" y="1760"/>
                    </a:lnTo>
                    <a:lnTo>
                      <a:pt x="113" y="1760"/>
                    </a:lnTo>
                    <a:lnTo>
                      <a:pt x="113" y="1766"/>
                    </a:lnTo>
                    <a:lnTo>
                      <a:pt x="112" y="1771"/>
                    </a:lnTo>
                    <a:lnTo>
                      <a:pt x="105" y="1781"/>
                    </a:lnTo>
                    <a:lnTo>
                      <a:pt x="99" y="1790"/>
                    </a:lnTo>
                    <a:lnTo>
                      <a:pt x="96" y="1796"/>
                    </a:lnTo>
                    <a:lnTo>
                      <a:pt x="94" y="1803"/>
                    </a:lnTo>
                    <a:lnTo>
                      <a:pt x="94" y="1803"/>
                    </a:lnTo>
                    <a:lnTo>
                      <a:pt x="86" y="1792"/>
                    </a:lnTo>
                    <a:lnTo>
                      <a:pt x="78" y="1785"/>
                    </a:lnTo>
                    <a:lnTo>
                      <a:pt x="61" y="1774"/>
                    </a:lnTo>
                    <a:lnTo>
                      <a:pt x="61" y="1774"/>
                    </a:lnTo>
                    <a:lnTo>
                      <a:pt x="54" y="1773"/>
                    </a:lnTo>
                    <a:lnTo>
                      <a:pt x="48" y="1773"/>
                    </a:lnTo>
                    <a:lnTo>
                      <a:pt x="43" y="1774"/>
                    </a:lnTo>
                    <a:lnTo>
                      <a:pt x="38" y="1779"/>
                    </a:lnTo>
                    <a:lnTo>
                      <a:pt x="38" y="1779"/>
                    </a:lnTo>
                    <a:lnTo>
                      <a:pt x="35" y="1784"/>
                    </a:lnTo>
                    <a:lnTo>
                      <a:pt x="35" y="1787"/>
                    </a:lnTo>
                    <a:lnTo>
                      <a:pt x="37" y="1789"/>
                    </a:lnTo>
                    <a:lnTo>
                      <a:pt x="37" y="1792"/>
                    </a:lnTo>
                    <a:lnTo>
                      <a:pt x="42" y="1795"/>
                    </a:lnTo>
                    <a:lnTo>
                      <a:pt x="48" y="1798"/>
                    </a:lnTo>
                    <a:lnTo>
                      <a:pt x="48" y="1798"/>
                    </a:lnTo>
                    <a:lnTo>
                      <a:pt x="54" y="1803"/>
                    </a:lnTo>
                    <a:lnTo>
                      <a:pt x="62" y="1806"/>
                    </a:lnTo>
                    <a:lnTo>
                      <a:pt x="69" y="1809"/>
                    </a:lnTo>
                    <a:lnTo>
                      <a:pt x="75" y="1816"/>
                    </a:lnTo>
                    <a:lnTo>
                      <a:pt x="75" y="1816"/>
                    </a:lnTo>
                    <a:lnTo>
                      <a:pt x="72" y="1820"/>
                    </a:lnTo>
                    <a:lnTo>
                      <a:pt x="67" y="1822"/>
                    </a:lnTo>
                    <a:lnTo>
                      <a:pt x="64" y="1823"/>
                    </a:lnTo>
                    <a:lnTo>
                      <a:pt x="61" y="1823"/>
                    </a:lnTo>
                    <a:lnTo>
                      <a:pt x="53" y="1820"/>
                    </a:lnTo>
                    <a:lnTo>
                      <a:pt x="46" y="1817"/>
                    </a:lnTo>
                    <a:lnTo>
                      <a:pt x="40" y="1812"/>
                    </a:lnTo>
                    <a:lnTo>
                      <a:pt x="34" y="1811"/>
                    </a:lnTo>
                    <a:lnTo>
                      <a:pt x="26" y="1811"/>
                    </a:lnTo>
                    <a:lnTo>
                      <a:pt x="23" y="1812"/>
                    </a:lnTo>
                    <a:lnTo>
                      <a:pt x="19" y="1814"/>
                    </a:lnTo>
                    <a:lnTo>
                      <a:pt x="19" y="1814"/>
                    </a:lnTo>
                    <a:lnTo>
                      <a:pt x="21" y="1820"/>
                    </a:lnTo>
                    <a:lnTo>
                      <a:pt x="24" y="1823"/>
                    </a:lnTo>
                    <a:lnTo>
                      <a:pt x="29" y="1827"/>
                    </a:lnTo>
                    <a:lnTo>
                      <a:pt x="34" y="1828"/>
                    </a:lnTo>
                    <a:lnTo>
                      <a:pt x="43" y="1833"/>
                    </a:lnTo>
                    <a:lnTo>
                      <a:pt x="46" y="1836"/>
                    </a:lnTo>
                    <a:lnTo>
                      <a:pt x="50" y="1841"/>
                    </a:lnTo>
                    <a:lnTo>
                      <a:pt x="50" y="1841"/>
                    </a:lnTo>
                    <a:lnTo>
                      <a:pt x="35" y="1838"/>
                    </a:lnTo>
                    <a:lnTo>
                      <a:pt x="23" y="1836"/>
                    </a:lnTo>
                    <a:lnTo>
                      <a:pt x="23" y="1836"/>
                    </a:lnTo>
                    <a:lnTo>
                      <a:pt x="15" y="1836"/>
                    </a:lnTo>
                    <a:lnTo>
                      <a:pt x="8" y="1836"/>
                    </a:lnTo>
                    <a:lnTo>
                      <a:pt x="4" y="1839"/>
                    </a:lnTo>
                    <a:lnTo>
                      <a:pt x="2" y="1841"/>
                    </a:lnTo>
                    <a:lnTo>
                      <a:pt x="0" y="1844"/>
                    </a:lnTo>
                    <a:lnTo>
                      <a:pt x="0" y="1844"/>
                    </a:lnTo>
                    <a:lnTo>
                      <a:pt x="0" y="1849"/>
                    </a:lnTo>
                    <a:lnTo>
                      <a:pt x="2" y="1850"/>
                    </a:lnTo>
                    <a:lnTo>
                      <a:pt x="4" y="1852"/>
                    </a:lnTo>
                    <a:lnTo>
                      <a:pt x="5" y="1854"/>
                    </a:lnTo>
                    <a:lnTo>
                      <a:pt x="11" y="1855"/>
                    </a:lnTo>
                    <a:lnTo>
                      <a:pt x="18" y="1855"/>
                    </a:lnTo>
                    <a:lnTo>
                      <a:pt x="18" y="1855"/>
                    </a:lnTo>
                    <a:lnTo>
                      <a:pt x="27" y="1857"/>
                    </a:lnTo>
                    <a:lnTo>
                      <a:pt x="31" y="1858"/>
                    </a:lnTo>
                    <a:lnTo>
                      <a:pt x="32" y="1863"/>
                    </a:lnTo>
                    <a:lnTo>
                      <a:pt x="32" y="1863"/>
                    </a:lnTo>
                    <a:lnTo>
                      <a:pt x="32" y="1868"/>
                    </a:lnTo>
                    <a:lnTo>
                      <a:pt x="31" y="1871"/>
                    </a:lnTo>
                    <a:lnTo>
                      <a:pt x="27" y="1873"/>
                    </a:lnTo>
                    <a:lnTo>
                      <a:pt x="24" y="1874"/>
                    </a:lnTo>
                    <a:lnTo>
                      <a:pt x="24" y="1874"/>
                    </a:lnTo>
                    <a:lnTo>
                      <a:pt x="19" y="1876"/>
                    </a:lnTo>
                    <a:lnTo>
                      <a:pt x="16" y="1879"/>
                    </a:lnTo>
                    <a:lnTo>
                      <a:pt x="15" y="1882"/>
                    </a:lnTo>
                    <a:lnTo>
                      <a:pt x="15" y="1885"/>
                    </a:lnTo>
                    <a:lnTo>
                      <a:pt x="18" y="1892"/>
                    </a:lnTo>
                    <a:lnTo>
                      <a:pt x="18" y="1898"/>
                    </a:lnTo>
                    <a:lnTo>
                      <a:pt x="18" y="1898"/>
                    </a:lnTo>
                    <a:lnTo>
                      <a:pt x="19" y="1901"/>
                    </a:lnTo>
                    <a:lnTo>
                      <a:pt x="21" y="1904"/>
                    </a:lnTo>
                    <a:lnTo>
                      <a:pt x="23" y="1906"/>
                    </a:lnTo>
                    <a:lnTo>
                      <a:pt x="24" y="1906"/>
                    </a:lnTo>
                    <a:lnTo>
                      <a:pt x="31" y="1906"/>
                    </a:lnTo>
                    <a:lnTo>
                      <a:pt x="35" y="1906"/>
                    </a:lnTo>
                    <a:lnTo>
                      <a:pt x="35" y="1906"/>
                    </a:lnTo>
                    <a:lnTo>
                      <a:pt x="58" y="1908"/>
                    </a:lnTo>
                    <a:lnTo>
                      <a:pt x="58" y="1908"/>
                    </a:lnTo>
                    <a:lnTo>
                      <a:pt x="62" y="1911"/>
                    </a:lnTo>
                    <a:lnTo>
                      <a:pt x="65" y="1914"/>
                    </a:lnTo>
                    <a:lnTo>
                      <a:pt x="65" y="1919"/>
                    </a:lnTo>
                    <a:lnTo>
                      <a:pt x="65" y="1925"/>
                    </a:lnTo>
                    <a:lnTo>
                      <a:pt x="65" y="1925"/>
                    </a:lnTo>
                    <a:lnTo>
                      <a:pt x="64" y="1928"/>
                    </a:lnTo>
                    <a:lnTo>
                      <a:pt x="62" y="1930"/>
                    </a:lnTo>
                    <a:lnTo>
                      <a:pt x="54" y="1931"/>
                    </a:lnTo>
                    <a:lnTo>
                      <a:pt x="54" y="1931"/>
                    </a:lnTo>
                    <a:lnTo>
                      <a:pt x="40" y="1933"/>
                    </a:lnTo>
                    <a:lnTo>
                      <a:pt x="37" y="1935"/>
                    </a:lnTo>
                    <a:lnTo>
                      <a:pt x="34" y="1935"/>
                    </a:lnTo>
                    <a:lnTo>
                      <a:pt x="32" y="1938"/>
                    </a:lnTo>
                    <a:lnTo>
                      <a:pt x="31" y="1941"/>
                    </a:lnTo>
                    <a:lnTo>
                      <a:pt x="31" y="1951"/>
                    </a:lnTo>
                    <a:lnTo>
                      <a:pt x="31" y="1951"/>
                    </a:lnTo>
                    <a:lnTo>
                      <a:pt x="32" y="1966"/>
                    </a:lnTo>
                    <a:lnTo>
                      <a:pt x="34" y="1974"/>
                    </a:lnTo>
                    <a:lnTo>
                      <a:pt x="35" y="1982"/>
                    </a:lnTo>
                    <a:lnTo>
                      <a:pt x="38" y="1989"/>
                    </a:lnTo>
                    <a:lnTo>
                      <a:pt x="45" y="1995"/>
                    </a:lnTo>
                    <a:lnTo>
                      <a:pt x="51" y="2001"/>
                    </a:lnTo>
                    <a:lnTo>
                      <a:pt x="59" y="2008"/>
                    </a:lnTo>
                    <a:lnTo>
                      <a:pt x="59" y="2008"/>
                    </a:lnTo>
                    <a:lnTo>
                      <a:pt x="21" y="2008"/>
                    </a:lnTo>
                    <a:lnTo>
                      <a:pt x="21" y="2008"/>
                    </a:lnTo>
                    <a:lnTo>
                      <a:pt x="21" y="2017"/>
                    </a:lnTo>
                    <a:lnTo>
                      <a:pt x="23" y="2025"/>
                    </a:lnTo>
                    <a:lnTo>
                      <a:pt x="27" y="2033"/>
                    </a:lnTo>
                    <a:lnTo>
                      <a:pt x="34" y="2039"/>
                    </a:lnTo>
                    <a:lnTo>
                      <a:pt x="34" y="2039"/>
                    </a:lnTo>
                    <a:lnTo>
                      <a:pt x="29" y="2041"/>
                    </a:lnTo>
                    <a:lnTo>
                      <a:pt x="24" y="2039"/>
                    </a:lnTo>
                    <a:lnTo>
                      <a:pt x="13" y="2036"/>
                    </a:lnTo>
                    <a:lnTo>
                      <a:pt x="10" y="2038"/>
                    </a:lnTo>
                    <a:lnTo>
                      <a:pt x="8" y="2039"/>
                    </a:lnTo>
                    <a:lnTo>
                      <a:pt x="10" y="2046"/>
                    </a:lnTo>
                    <a:lnTo>
                      <a:pt x="15" y="2055"/>
                    </a:lnTo>
                    <a:lnTo>
                      <a:pt x="15" y="2055"/>
                    </a:lnTo>
                    <a:lnTo>
                      <a:pt x="15" y="2062"/>
                    </a:lnTo>
                    <a:lnTo>
                      <a:pt x="15" y="2070"/>
                    </a:lnTo>
                    <a:lnTo>
                      <a:pt x="11" y="2078"/>
                    </a:lnTo>
                    <a:lnTo>
                      <a:pt x="7" y="2084"/>
                    </a:lnTo>
                    <a:lnTo>
                      <a:pt x="7" y="2084"/>
                    </a:lnTo>
                    <a:lnTo>
                      <a:pt x="2" y="2092"/>
                    </a:lnTo>
                    <a:lnTo>
                      <a:pt x="0" y="2097"/>
                    </a:lnTo>
                    <a:lnTo>
                      <a:pt x="2" y="2101"/>
                    </a:lnTo>
                    <a:lnTo>
                      <a:pt x="5" y="2106"/>
                    </a:lnTo>
                    <a:lnTo>
                      <a:pt x="15" y="2111"/>
                    </a:lnTo>
                    <a:lnTo>
                      <a:pt x="24" y="2114"/>
                    </a:lnTo>
                    <a:lnTo>
                      <a:pt x="24" y="2114"/>
                    </a:lnTo>
                    <a:lnTo>
                      <a:pt x="29" y="2117"/>
                    </a:lnTo>
                    <a:lnTo>
                      <a:pt x="37" y="2117"/>
                    </a:lnTo>
                    <a:lnTo>
                      <a:pt x="43" y="2119"/>
                    </a:lnTo>
                    <a:lnTo>
                      <a:pt x="51" y="2120"/>
                    </a:lnTo>
                    <a:lnTo>
                      <a:pt x="51" y="2120"/>
                    </a:lnTo>
                    <a:lnTo>
                      <a:pt x="54" y="2125"/>
                    </a:lnTo>
                    <a:lnTo>
                      <a:pt x="58" y="2128"/>
                    </a:lnTo>
                    <a:lnTo>
                      <a:pt x="58" y="2132"/>
                    </a:lnTo>
                    <a:lnTo>
                      <a:pt x="54" y="2135"/>
                    </a:lnTo>
                    <a:lnTo>
                      <a:pt x="54" y="2135"/>
                    </a:lnTo>
                    <a:lnTo>
                      <a:pt x="45" y="2141"/>
                    </a:lnTo>
                    <a:lnTo>
                      <a:pt x="40" y="2147"/>
                    </a:lnTo>
                    <a:lnTo>
                      <a:pt x="38" y="2154"/>
                    </a:lnTo>
                    <a:lnTo>
                      <a:pt x="40" y="2160"/>
                    </a:lnTo>
                    <a:lnTo>
                      <a:pt x="43" y="2167"/>
                    </a:lnTo>
                    <a:lnTo>
                      <a:pt x="46" y="2173"/>
                    </a:lnTo>
                    <a:lnTo>
                      <a:pt x="50" y="2179"/>
                    </a:lnTo>
                    <a:lnTo>
                      <a:pt x="53" y="2186"/>
                    </a:lnTo>
                    <a:lnTo>
                      <a:pt x="53" y="2186"/>
                    </a:lnTo>
                    <a:lnTo>
                      <a:pt x="54" y="2192"/>
                    </a:lnTo>
                    <a:lnTo>
                      <a:pt x="58" y="2198"/>
                    </a:lnTo>
                    <a:lnTo>
                      <a:pt x="61" y="2201"/>
                    </a:lnTo>
                    <a:lnTo>
                      <a:pt x="64" y="2203"/>
                    </a:lnTo>
                    <a:lnTo>
                      <a:pt x="69" y="2205"/>
                    </a:lnTo>
                    <a:lnTo>
                      <a:pt x="73" y="2205"/>
                    </a:lnTo>
                    <a:lnTo>
                      <a:pt x="80" y="2203"/>
                    </a:lnTo>
                    <a:lnTo>
                      <a:pt x="85" y="2200"/>
                    </a:lnTo>
                    <a:lnTo>
                      <a:pt x="85" y="2200"/>
                    </a:lnTo>
                    <a:lnTo>
                      <a:pt x="91" y="2198"/>
                    </a:lnTo>
                    <a:lnTo>
                      <a:pt x="96" y="2197"/>
                    </a:lnTo>
                    <a:lnTo>
                      <a:pt x="102" y="2197"/>
                    </a:lnTo>
                    <a:lnTo>
                      <a:pt x="107" y="2197"/>
                    </a:lnTo>
                    <a:lnTo>
                      <a:pt x="112" y="2198"/>
                    </a:lnTo>
                    <a:lnTo>
                      <a:pt x="115" y="2201"/>
                    </a:lnTo>
                    <a:lnTo>
                      <a:pt x="120" y="2205"/>
                    </a:lnTo>
                    <a:lnTo>
                      <a:pt x="121" y="2211"/>
                    </a:lnTo>
                    <a:lnTo>
                      <a:pt x="121" y="2211"/>
                    </a:lnTo>
                    <a:lnTo>
                      <a:pt x="127" y="2221"/>
                    </a:lnTo>
                    <a:lnTo>
                      <a:pt x="134" y="2230"/>
                    </a:lnTo>
                    <a:lnTo>
                      <a:pt x="135" y="2236"/>
                    </a:lnTo>
                    <a:lnTo>
                      <a:pt x="135" y="2243"/>
                    </a:lnTo>
                    <a:lnTo>
                      <a:pt x="132" y="2248"/>
                    </a:lnTo>
                    <a:lnTo>
                      <a:pt x="127" y="2254"/>
                    </a:lnTo>
                    <a:lnTo>
                      <a:pt x="127" y="2254"/>
                    </a:lnTo>
                    <a:lnTo>
                      <a:pt x="120" y="2263"/>
                    </a:lnTo>
                    <a:lnTo>
                      <a:pt x="118" y="2267"/>
                    </a:lnTo>
                    <a:lnTo>
                      <a:pt x="116" y="2271"/>
                    </a:lnTo>
                    <a:lnTo>
                      <a:pt x="118" y="2275"/>
                    </a:lnTo>
                    <a:lnTo>
                      <a:pt x="120" y="2278"/>
                    </a:lnTo>
                    <a:lnTo>
                      <a:pt x="124" y="2281"/>
                    </a:lnTo>
                    <a:lnTo>
                      <a:pt x="132" y="2282"/>
                    </a:lnTo>
                    <a:lnTo>
                      <a:pt x="132" y="2282"/>
                    </a:lnTo>
                    <a:lnTo>
                      <a:pt x="135" y="2284"/>
                    </a:lnTo>
                    <a:lnTo>
                      <a:pt x="137" y="2287"/>
                    </a:lnTo>
                    <a:lnTo>
                      <a:pt x="137" y="2290"/>
                    </a:lnTo>
                    <a:lnTo>
                      <a:pt x="134" y="2295"/>
                    </a:lnTo>
                    <a:lnTo>
                      <a:pt x="134" y="2295"/>
                    </a:lnTo>
                    <a:lnTo>
                      <a:pt x="127" y="2302"/>
                    </a:lnTo>
                    <a:lnTo>
                      <a:pt x="120" y="2306"/>
                    </a:lnTo>
                    <a:lnTo>
                      <a:pt x="110" y="2306"/>
                    </a:lnTo>
                    <a:lnTo>
                      <a:pt x="100" y="2306"/>
                    </a:lnTo>
                    <a:lnTo>
                      <a:pt x="100" y="2306"/>
                    </a:lnTo>
                    <a:lnTo>
                      <a:pt x="94" y="2303"/>
                    </a:lnTo>
                    <a:lnTo>
                      <a:pt x="89" y="2298"/>
                    </a:lnTo>
                    <a:lnTo>
                      <a:pt x="88" y="2292"/>
                    </a:lnTo>
                    <a:lnTo>
                      <a:pt x="89" y="2284"/>
                    </a:lnTo>
                    <a:lnTo>
                      <a:pt x="89" y="2284"/>
                    </a:lnTo>
                    <a:lnTo>
                      <a:pt x="91" y="2279"/>
                    </a:lnTo>
                    <a:lnTo>
                      <a:pt x="91" y="2276"/>
                    </a:lnTo>
                    <a:lnTo>
                      <a:pt x="88" y="2268"/>
                    </a:lnTo>
                    <a:lnTo>
                      <a:pt x="85" y="2260"/>
                    </a:lnTo>
                    <a:lnTo>
                      <a:pt x="83" y="2255"/>
                    </a:lnTo>
                    <a:lnTo>
                      <a:pt x="83" y="2251"/>
                    </a:lnTo>
                    <a:lnTo>
                      <a:pt x="83" y="2251"/>
                    </a:lnTo>
                    <a:lnTo>
                      <a:pt x="91" y="2252"/>
                    </a:lnTo>
                    <a:lnTo>
                      <a:pt x="94" y="2254"/>
                    </a:lnTo>
                    <a:lnTo>
                      <a:pt x="97" y="2254"/>
                    </a:lnTo>
                    <a:lnTo>
                      <a:pt x="97" y="2254"/>
                    </a:lnTo>
                    <a:lnTo>
                      <a:pt x="105" y="2251"/>
                    </a:lnTo>
                    <a:lnTo>
                      <a:pt x="112" y="2248"/>
                    </a:lnTo>
                    <a:lnTo>
                      <a:pt x="115" y="2244"/>
                    </a:lnTo>
                    <a:lnTo>
                      <a:pt x="116" y="2241"/>
                    </a:lnTo>
                    <a:lnTo>
                      <a:pt x="116" y="2238"/>
                    </a:lnTo>
                    <a:lnTo>
                      <a:pt x="116" y="2233"/>
                    </a:lnTo>
                    <a:lnTo>
                      <a:pt x="116" y="2233"/>
                    </a:lnTo>
                    <a:lnTo>
                      <a:pt x="115" y="2228"/>
                    </a:lnTo>
                    <a:lnTo>
                      <a:pt x="112" y="2225"/>
                    </a:lnTo>
                    <a:lnTo>
                      <a:pt x="108" y="2224"/>
                    </a:lnTo>
                    <a:lnTo>
                      <a:pt x="105" y="2222"/>
                    </a:lnTo>
                    <a:lnTo>
                      <a:pt x="99" y="2224"/>
                    </a:lnTo>
                    <a:lnTo>
                      <a:pt x="93" y="2225"/>
                    </a:lnTo>
                    <a:lnTo>
                      <a:pt x="93" y="2225"/>
                    </a:lnTo>
                    <a:lnTo>
                      <a:pt x="78" y="2230"/>
                    </a:lnTo>
                    <a:lnTo>
                      <a:pt x="70" y="2232"/>
                    </a:lnTo>
                    <a:lnTo>
                      <a:pt x="64" y="2235"/>
                    </a:lnTo>
                    <a:lnTo>
                      <a:pt x="58" y="2240"/>
                    </a:lnTo>
                    <a:lnTo>
                      <a:pt x="54" y="2244"/>
                    </a:lnTo>
                    <a:lnTo>
                      <a:pt x="53" y="2252"/>
                    </a:lnTo>
                    <a:lnTo>
                      <a:pt x="53" y="2263"/>
                    </a:lnTo>
                    <a:lnTo>
                      <a:pt x="53" y="2263"/>
                    </a:lnTo>
                    <a:lnTo>
                      <a:pt x="51" y="2267"/>
                    </a:lnTo>
                    <a:lnTo>
                      <a:pt x="48" y="2270"/>
                    </a:lnTo>
                    <a:lnTo>
                      <a:pt x="48" y="2270"/>
                    </a:lnTo>
                    <a:lnTo>
                      <a:pt x="37" y="2271"/>
                    </a:lnTo>
                    <a:lnTo>
                      <a:pt x="29" y="2276"/>
                    </a:lnTo>
                    <a:lnTo>
                      <a:pt x="24" y="2281"/>
                    </a:lnTo>
                    <a:lnTo>
                      <a:pt x="23" y="2287"/>
                    </a:lnTo>
                    <a:lnTo>
                      <a:pt x="21" y="2294"/>
                    </a:lnTo>
                    <a:lnTo>
                      <a:pt x="23" y="2302"/>
                    </a:lnTo>
                    <a:lnTo>
                      <a:pt x="26" y="2317"/>
                    </a:lnTo>
                    <a:lnTo>
                      <a:pt x="26" y="2317"/>
                    </a:lnTo>
                    <a:lnTo>
                      <a:pt x="31" y="2316"/>
                    </a:lnTo>
                    <a:lnTo>
                      <a:pt x="32" y="2313"/>
                    </a:lnTo>
                    <a:lnTo>
                      <a:pt x="37" y="2306"/>
                    </a:lnTo>
                    <a:lnTo>
                      <a:pt x="40" y="2305"/>
                    </a:lnTo>
                    <a:lnTo>
                      <a:pt x="42" y="2302"/>
                    </a:lnTo>
                    <a:lnTo>
                      <a:pt x="45" y="2302"/>
                    </a:lnTo>
                    <a:lnTo>
                      <a:pt x="48" y="2303"/>
                    </a:lnTo>
                    <a:lnTo>
                      <a:pt x="48" y="2303"/>
                    </a:lnTo>
                    <a:lnTo>
                      <a:pt x="53" y="2306"/>
                    </a:lnTo>
                    <a:lnTo>
                      <a:pt x="54" y="2309"/>
                    </a:lnTo>
                    <a:lnTo>
                      <a:pt x="54" y="2313"/>
                    </a:lnTo>
                    <a:lnTo>
                      <a:pt x="53" y="2316"/>
                    </a:lnTo>
                    <a:lnTo>
                      <a:pt x="50" y="2322"/>
                    </a:lnTo>
                    <a:lnTo>
                      <a:pt x="45" y="2327"/>
                    </a:lnTo>
                    <a:lnTo>
                      <a:pt x="45" y="2327"/>
                    </a:lnTo>
                    <a:lnTo>
                      <a:pt x="35" y="2357"/>
                    </a:lnTo>
                    <a:lnTo>
                      <a:pt x="26" y="2387"/>
                    </a:lnTo>
                    <a:lnTo>
                      <a:pt x="26" y="2387"/>
                    </a:lnTo>
                    <a:lnTo>
                      <a:pt x="24" y="2392"/>
                    </a:lnTo>
                    <a:lnTo>
                      <a:pt x="23" y="2397"/>
                    </a:lnTo>
                    <a:lnTo>
                      <a:pt x="24" y="2400"/>
                    </a:lnTo>
                    <a:lnTo>
                      <a:pt x="26" y="2403"/>
                    </a:lnTo>
                    <a:lnTo>
                      <a:pt x="31" y="2408"/>
                    </a:lnTo>
                    <a:lnTo>
                      <a:pt x="37" y="2411"/>
                    </a:lnTo>
                    <a:lnTo>
                      <a:pt x="37" y="2411"/>
                    </a:lnTo>
                    <a:lnTo>
                      <a:pt x="40" y="2413"/>
                    </a:lnTo>
                    <a:lnTo>
                      <a:pt x="43" y="2413"/>
                    </a:lnTo>
                    <a:lnTo>
                      <a:pt x="46" y="2411"/>
                    </a:lnTo>
                    <a:lnTo>
                      <a:pt x="48" y="2410"/>
                    </a:lnTo>
                    <a:lnTo>
                      <a:pt x="51" y="2403"/>
                    </a:lnTo>
                    <a:lnTo>
                      <a:pt x="53" y="2397"/>
                    </a:lnTo>
                    <a:lnTo>
                      <a:pt x="53" y="2397"/>
                    </a:lnTo>
                    <a:lnTo>
                      <a:pt x="54" y="2389"/>
                    </a:lnTo>
                    <a:lnTo>
                      <a:pt x="58" y="2386"/>
                    </a:lnTo>
                    <a:lnTo>
                      <a:pt x="59" y="2384"/>
                    </a:lnTo>
                    <a:lnTo>
                      <a:pt x="65" y="2384"/>
                    </a:lnTo>
                    <a:lnTo>
                      <a:pt x="73" y="2386"/>
                    </a:lnTo>
                    <a:lnTo>
                      <a:pt x="73" y="2386"/>
                    </a:lnTo>
                    <a:lnTo>
                      <a:pt x="86" y="2387"/>
                    </a:lnTo>
                    <a:lnTo>
                      <a:pt x="99" y="2387"/>
                    </a:lnTo>
                    <a:lnTo>
                      <a:pt x="110" y="2384"/>
                    </a:lnTo>
                    <a:lnTo>
                      <a:pt x="120" y="2381"/>
                    </a:lnTo>
                    <a:lnTo>
                      <a:pt x="129" y="2375"/>
                    </a:lnTo>
                    <a:lnTo>
                      <a:pt x="137" y="2368"/>
                    </a:lnTo>
                    <a:lnTo>
                      <a:pt x="143" y="2359"/>
                    </a:lnTo>
                    <a:lnTo>
                      <a:pt x="147" y="2349"/>
                    </a:lnTo>
                    <a:lnTo>
                      <a:pt x="147" y="2349"/>
                    </a:lnTo>
                    <a:lnTo>
                      <a:pt x="147" y="2359"/>
                    </a:lnTo>
                    <a:lnTo>
                      <a:pt x="150" y="2367"/>
                    </a:lnTo>
                    <a:lnTo>
                      <a:pt x="154" y="2371"/>
                    </a:lnTo>
                    <a:lnTo>
                      <a:pt x="161" y="2376"/>
                    </a:lnTo>
                    <a:lnTo>
                      <a:pt x="174" y="2383"/>
                    </a:lnTo>
                    <a:lnTo>
                      <a:pt x="180" y="2387"/>
                    </a:lnTo>
                    <a:lnTo>
                      <a:pt x="185" y="2394"/>
                    </a:lnTo>
                    <a:lnTo>
                      <a:pt x="185" y="2394"/>
                    </a:lnTo>
                    <a:lnTo>
                      <a:pt x="178" y="2395"/>
                    </a:lnTo>
                    <a:lnTo>
                      <a:pt x="174" y="2398"/>
                    </a:lnTo>
                    <a:lnTo>
                      <a:pt x="169" y="2402"/>
                    </a:lnTo>
                    <a:lnTo>
                      <a:pt x="166" y="2406"/>
                    </a:lnTo>
                    <a:lnTo>
                      <a:pt x="159" y="2416"/>
                    </a:lnTo>
                    <a:lnTo>
                      <a:pt x="154" y="2421"/>
                    </a:lnTo>
                    <a:lnTo>
                      <a:pt x="150" y="2424"/>
                    </a:lnTo>
                    <a:lnTo>
                      <a:pt x="150" y="2424"/>
                    </a:lnTo>
                    <a:lnTo>
                      <a:pt x="148" y="2427"/>
                    </a:lnTo>
                    <a:lnTo>
                      <a:pt x="148" y="2430"/>
                    </a:lnTo>
                    <a:lnTo>
                      <a:pt x="156" y="2438"/>
                    </a:lnTo>
                    <a:lnTo>
                      <a:pt x="161" y="2444"/>
                    </a:lnTo>
                    <a:lnTo>
                      <a:pt x="164" y="2451"/>
                    </a:lnTo>
                    <a:lnTo>
                      <a:pt x="164" y="2457"/>
                    </a:lnTo>
                    <a:lnTo>
                      <a:pt x="162" y="2465"/>
                    </a:lnTo>
                    <a:lnTo>
                      <a:pt x="162" y="2465"/>
                    </a:lnTo>
                    <a:lnTo>
                      <a:pt x="140" y="2454"/>
                    </a:lnTo>
                    <a:lnTo>
                      <a:pt x="140" y="2454"/>
                    </a:lnTo>
                    <a:lnTo>
                      <a:pt x="115" y="2443"/>
                    </a:lnTo>
                    <a:lnTo>
                      <a:pt x="108" y="2441"/>
                    </a:lnTo>
                    <a:lnTo>
                      <a:pt x="102" y="2443"/>
                    </a:lnTo>
                    <a:lnTo>
                      <a:pt x="97" y="2446"/>
                    </a:lnTo>
                    <a:lnTo>
                      <a:pt x="94" y="2452"/>
                    </a:lnTo>
                    <a:lnTo>
                      <a:pt x="85" y="2475"/>
                    </a:lnTo>
                    <a:lnTo>
                      <a:pt x="85" y="2475"/>
                    </a:lnTo>
                    <a:lnTo>
                      <a:pt x="83" y="2484"/>
                    </a:lnTo>
                    <a:lnTo>
                      <a:pt x="81" y="2492"/>
                    </a:lnTo>
                    <a:lnTo>
                      <a:pt x="81" y="2500"/>
                    </a:lnTo>
                    <a:lnTo>
                      <a:pt x="85" y="2508"/>
                    </a:lnTo>
                    <a:lnTo>
                      <a:pt x="88" y="2516"/>
                    </a:lnTo>
                    <a:lnTo>
                      <a:pt x="91" y="2524"/>
                    </a:lnTo>
                    <a:lnTo>
                      <a:pt x="102" y="2537"/>
                    </a:lnTo>
                    <a:lnTo>
                      <a:pt x="102" y="2537"/>
                    </a:lnTo>
                    <a:lnTo>
                      <a:pt x="120" y="2552"/>
                    </a:lnTo>
                    <a:lnTo>
                      <a:pt x="137" y="2565"/>
                    </a:lnTo>
                    <a:lnTo>
                      <a:pt x="154" y="2578"/>
                    </a:lnTo>
                    <a:lnTo>
                      <a:pt x="174" y="2587"/>
                    </a:lnTo>
                    <a:lnTo>
                      <a:pt x="194" y="2597"/>
                    </a:lnTo>
                    <a:lnTo>
                      <a:pt x="215" y="2603"/>
                    </a:lnTo>
                    <a:lnTo>
                      <a:pt x="237" y="2610"/>
                    </a:lnTo>
                    <a:lnTo>
                      <a:pt x="261" y="2613"/>
                    </a:lnTo>
                    <a:lnTo>
                      <a:pt x="261" y="2613"/>
                    </a:lnTo>
                    <a:lnTo>
                      <a:pt x="256" y="2619"/>
                    </a:lnTo>
                    <a:lnTo>
                      <a:pt x="253" y="2624"/>
                    </a:lnTo>
                    <a:lnTo>
                      <a:pt x="253" y="2629"/>
                    </a:lnTo>
                    <a:lnTo>
                      <a:pt x="253" y="2633"/>
                    </a:lnTo>
                    <a:lnTo>
                      <a:pt x="255" y="2637"/>
                    </a:lnTo>
                    <a:lnTo>
                      <a:pt x="259" y="2640"/>
                    </a:lnTo>
                    <a:lnTo>
                      <a:pt x="262" y="2641"/>
                    </a:lnTo>
                    <a:lnTo>
                      <a:pt x="269" y="2643"/>
                    </a:lnTo>
                    <a:lnTo>
                      <a:pt x="269" y="2643"/>
                    </a:lnTo>
                    <a:lnTo>
                      <a:pt x="312" y="2648"/>
                    </a:lnTo>
                    <a:lnTo>
                      <a:pt x="355" y="2653"/>
                    </a:lnTo>
                    <a:lnTo>
                      <a:pt x="396" y="2656"/>
                    </a:lnTo>
                    <a:lnTo>
                      <a:pt x="418" y="2654"/>
                    </a:lnTo>
                    <a:lnTo>
                      <a:pt x="440" y="2653"/>
                    </a:lnTo>
                    <a:lnTo>
                      <a:pt x="440" y="2653"/>
                    </a:lnTo>
                    <a:lnTo>
                      <a:pt x="442" y="2651"/>
                    </a:lnTo>
                    <a:lnTo>
                      <a:pt x="442" y="2651"/>
                    </a:lnTo>
                    <a:lnTo>
                      <a:pt x="464" y="2641"/>
                    </a:lnTo>
                    <a:lnTo>
                      <a:pt x="486" y="2633"/>
                    </a:lnTo>
                    <a:lnTo>
                      <a:pt x="509" y="2626"/>
                    </a:lnTo>
                    <a:lnTo>
                      <a:pt x="531" y="2618"/>
                    </a:lnTo>
                    <a:lnTo>
                      <a:pt x="531" y="2618"/>
                    </a:lnTo>
                    <a:lnTo>
                      <a:pt x="555" y="2608"/>
                    </a:lnTo>
                    <a:lnTo>
                      <a:pt x="579" y="2599"/>
                    </a:lnTo>
                    <a:lnTo>
                      <a:pt x="590" y="2594"/>
                    </a:lnTo>
                    <a:lnTo>
                      <a:pt x="601" y="2586"/>
                    </a:lnTo>
                    <a:lnTo>
                      <a:pt x="609" y="2578"/>
                    </a:lnTo>
                    <a:lnTo>
                      <a:pt x="617" y="2568"/>
                    </a:lnTo>
                    <a:lnTo>
                      <a:pt x="617" y="2568"/>
                    </a:lnTo>
                    <a:lnTo>
                      <a:pt x="623" y="2559"/>
                    </a:lnTo>
                    <a:lnTo>
                      <a:pt x="631" y="2551"/>
                    </a:lnTo>
                    <a:lnTo>
                      <a:pt x="650" y="2540"/>
                    </a:lnTo>
                    <a:lnTo>
                      <a:pt x="660" y="2533"/>
                    </a:lnTo>
                    <a:lnTo>
                      <a:pt x="668" y="2527"/>
                    </a:lnTo>
                    <a:lnTo>
                      <a:pt x="672" y="2518"/>
                    </a:lnTo>
                    <a:lnTo>
                      <a:pt x="674" y="2511"/>
                    </a:lnTo>
                    <a:lnTo>
                      <a:pt x="674" y="2505"/>
                    </a:lnTo>
                    <a:lnTo>
                      <a:pt x="674" y="2505"/>
                    </a:lnTo>
                    <a:lnTo>
                      <a:pt x="685" y="2506"/>
                    </a:lnTo>
                    <a:lnTo>
                      <a:pt x="693" y="2505"/>
                    </a:lnTo>
                    <a:lnTo>
                      <a:pt x="699" y="2502"/>
                    </a:lnTo>
                    <a:lnTo>
                      <a:pt x="706" y="2495"/>
                    </a:lnTo>
                    <a:lnTo>
                      <a:pt x="715" y="2483"/>
                    </a:lnTo>
                    <a:lnTo>
                      <a:pt x="722" y="2478"/>
                    </a:lnTo>
                    <a:lnTo>
                      <a:pt x="728" y="2473"/>
                    </a:lnTo>
                    <a:lnTo>
                      <a:pt x="728" y="2473"/>
                    </a:lnTo>
                    <a:lnTo>
                      <a:pt x="737" y="2470"/>
                    </a:lnTo>
                    <a:lnTo>
                      <a:pt x="745" y="2464"/>
                    </a:lnTo>
                    <a:lnTo>
                      <a:pt x="752" y="2457"/>
                    </a:lnTo>
                    <a:lnTo>
                      <a:pt x="756" y="2449"/>
                    </a:lnTo>
                    <a:lnTo>
                      <a:pt x="756" y="2449"/>
                    </a:lnTo>
                    <a:lnTo>
                      <a:pt x="760" y="2441"/>
                    </a:lnTo>
                    <a:lnTo>
                      <a:pt x="761" y="2440"/>
                    </a:lnTo>
                    <a:lnTo>
                      <a:pt x="763" y="2438"/>
                    </a:lnTo>
                    <a:lnTo>
                      <a:pt x="768" y="2441"/>
                    </a:lnTo>
                    <a:lnTo>
                      <a:pt x="774" y="2444"/>
                    </a:lnTo>
                    <a:lnTo>
                      <a:pt x="774" y="2444"/>
                    </a:lnTo>
                    <a:lnTo>
                      <a:pt x="784" y="2449"/>
                    </a:lnTo>
                    <a:lnTo>
                      <a:pt x="795" y="2456"/>
                    </a:lnTo>
                    <a:lnTo>
                      <a:pt x="799" y="2457"/>
                    </a:lnTo>
                    <a:lnTo>
                      <a:pt x="804" y="2457"/>
                    </a:lnTo>
                    <a:lnTo>
                      <a:pt x="809" y="2456"/>
                    </a:lnTo>
                    <a:lnTo>
                      <a:pt x="814" y="2452"/>
                    </a:lnTo>
                    <a:lnTo>
                      <a:pt x="814" y="2452"/>
                    </a:lnTo>
                    <a:lnTo>
                      <a:pt x="825" y="2441"/>
                    </a:lnTo>
                    <a:lnTo>
                      <a:pt x="836" y="2432"/>
                    </a:lnTo>
                    <a:lnTo>
                      <a:pt x="861" y="2417"/>
                    </a:lnTo>
                    <a:lnTo>
                      <a:pt x="861" y="2417"/>
                    </a:lnTo>
                    <a:lnTo>
                      <a:pt x="871" y="2411"/>
                    </a:lnTo>
                    <a:lnTo>
                      <a:pt x="877" y="2405"/>
                    </a:lnTo>
                    <a:lnTo>
                      <a:pt x="882" y="2397"/>
                    </a:lnTo>
                    <a:lnTo>
                      <a:pt x="884" y="2389"/>
                    </a:lnTo>
                    <a:lnTo>
                      <a:pt x="885" y="2383"/>
                    </a:lnTo>
                    <a:lnTo>
                      <a:pt x="884" y="2373"/>
                    </a:lnTo>
                    <a:lnTo>
                      <a:pt x="882" y="2365"/>
                    </a:lnTo>
                    <a:lnTo>
                      <a:pt x="879" y="2356"/>
                    </a:lnTo>
                    <a:lnTo>
                      <a:pt x="879" y="2356"/>
                    </a:lnTo>
                    <a:lnTo>
                      <a:pt x="876" y="2351"/>
                    </a:lnTo>
                    <a:lnTo>
                      <a:pt x="871" y="2346"/>
                    </a:lnTo>
                    <a:lnTo>
                      <a:pt x="869" y="2344"/>
                    </a:lnTo>
                    <a:lnTo>
                      <a:pt x="869" y="2341"/>
                    </a:lnTo>
                    <a:lnTo>
                      <a:pt x="871" y="2338"/>
                    </a:lnTo>
                    <a:lnTo>
                      <a:pt x="874" y="2333"/>
                    </a:lnTo>
                    <a:lnTo>
                      <a:pt x="874" y="2333"/>
                    </a:lnTo>
                    <a:lnTo>
                      <a:pt x="877" y="2332"/>
                    </a:lnTo>
                    <a:lnTo>
                      <a:pt x="879" y="2330"/>
                    </a:lnTo>
                    <a:lnTo>
                      <a:pt x="882" y="2330"/>
                    </a:lnTo>
                    <a:lnTo>
                      <a:pt x="885" y="2332"/>
                    </a:lnTo>
                    <a:lnTo>
                      <a:pt x="890" y="2333"/>
                    </a:lnTo>
                    <a:lnTo>
                      <a:pt x="895" y="2335"/>
                    </a:lnTo>
                    <a:lnTo>
                      <a:pt x="895" y="2335"/>
                    </a:lnTo>
                    <a:lnTo>
                      <a:pt x="901" y="2335"/>
                    </a:lnTo>
                    <a:lnTo>
                      <a:pt x="906" y="2336"/>
                    </a:lnTo>
                    <a:lnTo>
                      <a:pt x="909" y="2340"/>
                    </a:lnTo>
                    <a:lnTo>
                      <a:pt x="912" y="2343"/>
                    </a:lnTo>
                    <a:lnTo>
                      <a:pt x="915" y="2351"/>
                    </a:lnTo>
                    <a:lnTo>
                      <a:pt x="919" y="2360"/>
                    </a:lnTo>
                    <a:lnTo>
                      <a:pt x="919" y="2360"/>
                    </a:lnTo>
                    <a:lnTo>
                      <a:pt x="922" y="2371"/>
                    </a:lnTo>
                    <a:lnTo>
                      <a:pt x="930" y="2383"/>
                    </a:lnTo>
                    <a:lnTo>
                      <a:pt x="939" y="2394"/>
                    </a:lnTo>
                    <a:lnTo>
                      <a:pt x="949" y="2403"/>
                    </a:lnTo>
                    <a:lnTo>
                      <a:pt x="961" y="2411"/>
                    </a:lnTo>
                    <a:lnTo>
                      <a:pt x="973" y="2417"/>
                    </a:lnTo>
                    <a:lnTo>
                      <a:pt x="985" y="2421"/>
                    </a:lnTo>
                    <a:lnTo>
                      <a:pt x="990" y="2421"/>
                    </a:lnTo>
                    <a:lnTo>
                      <a:pt x="995" y="2419"/>
                    </a:lnTo>
                    <a:lnTo>
                      <a:pt x="995" y="2419"/>
                    </a:lnTo>
                    <a:lnTo>
                      <a:pt x="1007" y="2416"/>
                    </a:lnTo>
                    <a:lnTo>
                      <a:pt x="1019" y="2416"/>
                    </a:lnTo>
                    <a:lnTo>
                      <a:pt x="1030" y="2417"/>
                    </a:lnTo>
                    <a:lnTo>
                      <a:pt x="1039" y="2421"/>
                    </a:lnTo>
                    <a:lnTo>
                      <a:pt x="1047" y="2427"/>
                    </a:lnTo>
                    <a:lnTo>
                      <a:pt x="1055" y="2435"/>
                    </a:lnTo>
                    <a:lnTo>
                      <a:pt x="1069" y="2454"/>
                    </a:lnTo>
                    <a:lnTo>
                      <a:pt x="1069" y="2454"/>
                    </a:lnTo>
                    <a:lnTo>
                      <a:pt x="1079" y="2430"/>
                    </a:lnTo>
                    <a:lnTo>
                      <a:pt x="1087" y="2410"/>
                    </a:lnTo>
                    <a:lnTo>
                      <a:pt x="1088" y="2398"/>
                    </a:lnTo>
                    <a:lnTo>
                      <a:pt x="1088" y="2387"/>
                    </a:lnTo>
                    <a:lnTo>
                      <a:pt x="1087" y="2376"/>
                    </a:lnTo>
                    <a:lnTo>
                      <a:pt x="1084" y="2365"/>
                    </a:lnTo>
                    <a:lnTo>
                      <a:pt x="1084" y="2365"/>
                    </a:lnTo>
                    <a:lnTo>
                      <a:pt x="1079" y="2357"/>
                    </a:lnTo>
                    <a:lnTo>
                      <a:pt x="1077" y="2348"/>
                    </a:lnTo>
                    <a:lnTo>
                      <a:pt x="1077" y="2338"/>
                    </a:lnTo>
                    <a:lnTo>
                      <a:pt x="1079" y="2330"/>
                    </a:lnTo>
                    <a:lnTo>
                      <a:pt x="1081" y="2322"/>
                    </a:lnTo>
                    <a:lnTo>
                      <a:pt x="1084" y="2314"/>
                    </a:lnTo>
                    <a:lnTo>
                      <a:pt x="1093" y="2298"/>
                    </a:lnTo>
                    <a:lnTo>
                      <a:pt x="1093" y="2298"/>
                    </a:lnTo>
                    <a:lnTo>
                      <a:pt x="1101" y="2290"/>
                    </a:lnTo>
                    <a:lnTo>
                      <a:pt x="1103" y="2286"/>
                    </a:lnTo>
                    <a:lnTo>
                      <a:pt x="1104" y="2282"/>
                    </a:lnTo>
                    <a:lnTo>
                      <a:pt x="1104" y="2282"/>
                    </a:lnTo>
                    <a:lnTo>
                      <a:pt x="1101" y="2270"/>
                    </a:lnTo>
                    <a:lnTo>
                      <a:pt x="1101" y="2259"/>
                    </a:lnTo>
                    <a:lnTo>
                      <a:pt x="1104" y="2251"/>
                    </a:lnTo>
                    <a:lnTo>
                      <a:pt x="1111" y="2246"/>
                    </a:lnTo>
                    <a:lnTo>
                      <a:pt x="1119" y="2243"/>
                    </a:lnTo>
                    <a:lnTo>
                      <a:pt x="1128" y="2240"/>
                    </a:lnTo>
                    <a:lnTo>
                      <a:pt x="1147" y="2236"/>
                    </a:lnTo>
                    <a:lnTo>
                      <a:pt x="1147" y="2236"/>
                    </a:lnTo>
                    <a:lnTo>
                      <a:pt x="1170" y="2230"/>
                    </a:lnTo>
                    <a:lnTo>
                      <a:pt x="1179" y="2227"/>
                    </a:lnTo>
                    <a:lnTo>
                      <a:pt x="1187" y="2221"/>
                    </a:lnTo>
                    <a:lnTo>
                      <a:pt x="1193" y="2214"/>
                    </a:lnTo>
                    <a:lnTo>
                      <a:pt x="1197" y="2205"/>
                    </a:lnTo>
                    <a:lnTo>
                      <a:pt x="1198" y="2194"/>
                    </a:lnTo>
                    <a:lnTo>
                      <a:pt x="1197" y="2179"/>
                    </a:lnTo>
                    <a:lnTo>
                      <a:pt x="1197" y="2179"/>
                    </a:lnTo>
                    <a:lnTo>
                      <a:pt x="1197" y="2176"/>
                    </a:lnTo>
                    <a:lnTo>
                      <a:pt x="1198" y="2171"/>
                    </a:lnTo>
                    <a:lnTo>
                      <a:pt x="1203" y="2162"/>
                    </a:lnTo>
                    <a:lnTo>
                      <a:pt x="1203" y="2162"/>
                    </a:lnTo>
                    <a:lnTo>
                      <a:pt x="1208" y="2154"/>
                    </a:lnTo>
                    <a:lnTo>
                      <a:pt x="1211" y="2147"/>
                    </a:lnTo>
                    <a:lnTo>
                      <a:pt x="1211" y="2140"/>
                    </a:lnTo>
                    <a:lnTo>
                      <a:pt x="1211" y="2132"/>
                    </a:lnTo>
                    <a:lnTo>
                      <a:pt x="1209" y="2125"/>
                    </a:lnTo>
                    <a:lnTo>
                      <a:pt x="1206" y="2119"/>
                    </a:lnTo>
                    <a:lnTo>
                      <a:pt x="1201" y="2113"/>
                    </a:lnTo>
                    <a:lnTo>
                      <a:pt x="1195" y="2106"/>
                    </a:lnTo>
                    <a:lnTo>
                      <a:pt x="1195" y="2106"/>
                    </a:lnTo>
                    <a:lnTo>
                      <a:pt x="1189" y="2097"/>
                    </a:lnTo>
                    <a:lnTo>
                      <a:pt x="1182" y="2087"/>
                    </a:lnTo>
                    <a:lnTo>
                      <a:pt x="1173" y="2068"/>
                    </a:lnTo>
                    <a:lnTo>
                      <a:pt x="1173" y="2068"/>
                    </a:lnTo>
                    <a:lnTo>
                      <a:pt x="1168" y="2055"/>
                    </a:lnTo>
                    <a:lnTo>
                      <a:pt x="1165" y="2043"/>
                    </a:lnTo>
                    <a:lnTo>
                      <a:pt x="1166" y="2032"/>
                    </a:lnTo>
                    <a:lnTo>
                      <a:pt x="1170" y="2022"/>
                    </a:lnTo>
                    <a:lnTo>
                      <a:pt x="1174" y="2014"/>
                    </a:lnTo>
                    <a:lnTo>
                      <a:pt x="1184" y="2008"/>
                    </a:lnTo>
                    <a:lnTo>
                      <a:pt x="1195" y="2005"/>
                    </a:lnTo>
                    <a:lnTo>
                      <a:pt x="1209" y="2003"/>
                    </a:lnTo>
                    <a:lnTo>
                      <a:pt x="1209" y="2003"/>
                    </a:lnTo>
                    <a:lnTo>
                      <a:pt x="1220" y="2001"/>
                    </a:lnTo>
                    <a:lnTo>
                      <a:pt x="1228" y="1998"/>
                    </a:lnTo>
                    <a:lnTo>
                      <a:pt x="1235" y="1995"/>
                    </a:lnTo>
                    <a:lnTo>
                      <a:pt x="1239" y="1989"/>
                    </a:lnTo>
                    <a:lnTo>
                      <a:pt x="1243" y="1982"/>
                    </a:lnTo>
                    <a:lnTo>
                      <a:pt x="1246" y="1976"/>
                    </a:lnTo>
                    <a:lnTo>
                      <a:pt x="1249" y="1963"/>
                    </a:lnTo>
                    <a:lnTo>
                      <a:pt x="1249" y="1963"/>
                    </a:lnTo>
                    <a:lnTo>
                      <a:pt x="1251" y="1955"/>
                    </a:lnTo>
                    <a:lnTo>
                      <a:pt x="1249" y="1951"/>
                    </a:lnTo>
                    <a:lnTo>
                      <a:pt x="1246" y="1946"/>
                    </a:lnTo>
                    <a:lnTo>
                      <a:pt x="1243" y="1943"/>
                    </a:lnTo>
                    <a:lnTo>
                      <a:pt x="1231" y="1936"/>
                    </a:lnTo>
                    <a:lnTo>
                      <a:pt x="1220" y="1931"/>
                    </a:lnTo>
                    <a:lnTo>
                      <a:pt x="1220" y="1931"/>
                    </a:lnTo>
                    <a:lnTo>
                      <a:pt x="1189" y="1919"/>
                    </a:lnTo>
                    <a:lnTo>
                      <a:pt x="1189" y="1919"/>
                    </a:lnTo>
                    <a:lnTo>
                      <a:pt x="1173" y="1912"/>
                    </a:lnTo>
                    <a:lnTo>
                      <a:pt x="1162" y="1906"/>
                    </a:lnTo>
                    <a:lnTo>
                      <a:pt x="1152" y="1897"/>
                    </a:lnTo>
                    <a:lnTo>
                      <a:pt x="1144" y="1887"/>
                    </a:lnTo>
                    <a:lnTo>
                      <a:pt x="1141" y="1876"/>
                    </a:lnTo>
                    <a:lnTo>
                      <a:pt x="1138" y="1863"/>
                    </a:lnTo>
                    <a:lnTo>
                      <a:pt x="1139" y="1849"/>
                    </a:lnTo>
                    <a:lnTo>
                      <a:pt x="1141" y="1833"/>
                    </a:lnTo>
                    <a:lnTo>
                      <a:pt x="1141" y="1833"/>
                    </a:lnTo>
                    <a:lnTo>
                      <a:pt x="1147" y="1814"/>
                    </a:lnTo>
                    <a:lnTo>
                      <a:pt x="1154" y="1793"/>
                    </a:lnTo>
                    <a:lnTo>
                      <a:pt x="1154" y="1793"/>
                    </a:lnTo>
                    <a:lnTo>
                      <a:pt x="1158" y="1779"/>
                    </a:lnTo>
                    <a:lnTo>
                      <a:pt x="1158" y="1765"/>
                    </a:lnTo>
                    <a:lnTo>
                      <a:pt x="1157" y="1758"/>
                    </a:lnTo>
                    <a:lnTo>
                      <a:pt x="1155" y="1752"/>
                    </a:lnTo>
                    <a:lnTo>
                      <a:pt x="1152" y="1744"/>
                    </a:lnTo>
                    <a:lnTo>
                      <a:pt x="1149" y="1738"/>
                    </a:lnTo>
                    <a:lnTo>
                      <a:pt x="1149" y="1738"/>
                    </a:lnTo>
                    <a:lnTo>
                      <a:pt x="1139" y="1725"/>
                    </a:lnTo>
                    <a:lnTo>
                      <a:pt x="1133" y="1711"/>
                    </a:lnTo>
                    <a:lnTo>
                      <a:pt x="1130" y="1695"/>
                    </a:lnTo>
                    <a:lnTo>
                      <a:pt x="1128" y="1687"/>
                    </a:lnTo>
                    <a:lnTo>
                      <a:pt x="1128" y="1679"/>
                    </a:lnTo>
                    <a:lnTo>
                      <a:pt x="1128" y="1679"/>
                    </a:lnTo>
                    <a:lnTo>
                      <a:pt x="1133" y="1650"/>
                    </a:lnTo>
                    <a:lnTo>
                      <a:pt x="1138" y="1620"/>
                    </a:lnTo>
                    <a:lnTo>
                      <a:pt x="1139" y="1606"/>
                    </a:lnTo>
                    <a:lnTo>
                      <a:pt x="1138" y="1592"/>
                    </a:lnTo>
                    <a:lnTo>
                      <a:pt x="1135" y="1577"/>
                    </a:lnTo>
                    <a:lnTo>
                      <a:pt x="1127" y="1563"/>
                    </a:lnTo>
                    <a:lnTo>
                      <a:pt x="1127" y="1563"/>
                    </a:lnTo>
                    <a:lnTo>
                      <a:pt x="1123" y="1553"/>
                    </a:lnTo>
                    <a:lnTo>
                      <a:pt x="1123" y="1546"/>
                    </a:lnTo>
                    <a:lnTo>
                      <a:pt x="1127" y="1536"/>
                    </a:lnTo>
                    <a:lnTo>
                      <a:pt x="1130" y="1526"/>
                    </a:lnTo>
                    <a:lnTo>
                      <a:pt x="1130" y="1526"/>
                    </a:lnTo>
                    <a:lnTo>
                      <a:pt x="1143" y="1498"/>
                    </a:lnTo>
                    <a:lnTo>
                      <a:pt x="1149" y="1484"/>
                    </a:lnTo>
                    <a:lnTo>
                      <a:pt x="1158" y="1471"/>
                    </a:lnTo>
                    <a:lnTo>
                      <a:pt x="1158" y="1471"/>
                    </a:lnTo>
                    <a:lnTo>
                      <a:pt x="1171" y="1453"/>
                    </a:lnTo>
                    <a:lnTo>
                      <a:pt x="1187" y="1436"/>
                    </a:lnTo>
                    <a:lnTo>
                      <a:pt x="1201" y="1422"/>
                    </a:lnTo>
                    <a:lnTo>
                      <a:pt x="1219" y="1407"/>
                    </a:lnTo>
                    <a:lnTo>
                      <a:pt x="1236" y="1396"/>
                    </a:lnTo>
                    <a:lnTo>
                      <a:pt x="1246" y="1393"/>
                    </a:lnTo>
                    <a:lnTo>
                      <a:pt x="1255" y="1388"/>
                    </a:lnTo>
                    <a:lnTo>
                      <a:pt x="1266" y="1387"/>
                    </a:lnTo>
                    <a:lnTo>
                      <a:pt x="1278" y="1385"/>
                    </a:lnTo>
                    <a:lnTo>
                      <a:pt x="1290" y="1385"/>
                    </a:lnTo>
                    <a:lnTo>
                      <a:pt x="1303" y="1385"/>
                    </a:lnTo>
                    <a:lnTo>
                      <a:pt x="1303" y="1385"/>
                    </a:lnTo>
                    <a:lnTo>
                      <a:pt x="1351" y="1388"/>
                    </a:lnTo>
                    <a:lnTo>
                      <a:pt x="1400" y="1391"/>
                    </a:lnTo>
                    <a:lnTo>
                      <a:pt x="1400" y="1391"/>
                    </a:lnTo>
                    <a:lnTo>
                      <a:pt x="1413" y="1391"/>
                    </a:lnTo>
                    <a:lnTo>
                      <a:pt x="1424" y="1388"/>
                    </a:lnTo>
                    <a:lnTo>
                      <a:pt x="1428" y="1385"/>
                    </a:lnTo>
                    <a:lnTo>
                      <a:pt x="1432" y="1380"/>
                    </a:lnTo>
                    <a:lnTo>
                      <a:pt x="1435" y="1376"/>
                    </a:lnTo>
                    <a:lnTo>
                      <a:pt x="1438" y="1369"/>
                    </a:lnTo>
                    <a:lnTo>
                      <a:pt x="1438" y="1369"/>
                    </a:lnTo>
                    <a:lnTo>
                      <a:pt x="1440" y="1355"/>
                    </a:lnTo>
                    <a:lnTo>
                      <a:pt x="1438" y="1347"/>
                    </a:lnTo>
                    <a:lnTo>
                      <a:pt x="1436" y="1341"/>
                    </a:lnTo>
                    <a:lnTo>
                      <a:pt x="1435" y="1334"/>
                    </a:lnTo>
                    <a:lnTo>
                      <a:pt x="1430" y="1328"/>
                    </a:lnTo>
                    <a:lnTo>
                      <a:pt x="1424" y="1323"/>
                    </a:lnTo>
                    <a:lnTo>
                      <a:pt x="1416" y="1320"/>
                    </a:lnTo>
                    <a:lnTo>
                      <a:pt x="1416" y="1320"/>
                    </a:lnTo>
                    <a:lnTo>
                      <a:pt x="1401" y="1314"/>
                    </a:lnTo>
                    <a:lnTo>
                      <a:pt x="1389" y="1309"/>
                    </a:lnTo>
                    <a:lnTo>
                      <a:pt x="1389" y="1309"/>
                    </a:lnTo>
                    <a:lnTo>
                      <a:pt x="1378" y="1306"/>
                    </a:lnTo>
                    <a:lnTo>
                      <a:pt x="1370" y="1303"/>
                    </a:lnTo>
                    <a:lnTo>
                      <a:pt x="1365" y="1298"/>
                    </a:lnTo>
                    <a:lnTo>
                      <a:pt x="1362" y="1295"/>
                    </a:lnTo>
                    <a:lnTo>
                      <a:pt x="1362" y="1290"/>
                    </a:lnTo>
                    <a:lnTo>
                      <a:pt x="1365" y="1282"/>
                    </a:lnTo>
                    <a:lnTo>
                      <a:pt x="1376" y="1264"/>
                    </a:lnTo>
                    <a:lnTo>
                      <a:pt x="1376" y="1264"/>
                    </a:lnTo>
                    <a:lnTo>
                      <a:pt x="1393" y="1244"/>
                    </a:lnTo>
                    <a:lnTo>
                      <a:pt x="1413" y="1225"/>
                    </a:lnTo>
                    <a:lnTo>
                      <a:pt x="1432" y="1206"/>
                    </a:lnTo>
                    <a:lnTo>
                      <a:pt x="1449" y="1187"/>
                    </a:lnTo>
                    <a:lnTo>
                      <a:pt x="1449" y="1187"/>
                    </a:lnTo>
                    <a:lnTo>
                      <a:pt x="1462" y="1174"/>
                    </a:lnTo>
                    <a:lnTo>
                      <a:pt x="1475" y="1161"/>
                    </a:lnTo>
                    <a:lnTo>
                      <a:pt x="1479" y="1153"/>
                    </a:lnTo>
                    <a:lnTo>
                      <a:pt x="1484" y="1147"/>
                    </a:lnTo>
                    <a:lnTo>
                      <a:pt x="1487" y="1139"/>
                    </a:lnTo>
                    <a:lnTo>
                      <a:pt x="1487" y="1131"/>
                    </a:lnTo>
                    <a:lnTo>
                      <a:pt x="1487" y="1131"/>
                    </a:lnTo>
                    <a:lnTo>
                      <a:pt x="1489" y="1106"/>
                    </a:lnTo>
                    <a:lnTo>
                      <a:pt x="1492" y="1082"/>
                    </a:lnTo>
                    <a:lnTo>
                      <a:pt x="1495" y="1058"/>
                    </a:lnTo>
                    <a:lnTo>
                      <a:pt x="1497" y="1033"/>
                    </a:lnTo>
                    <a:lnTo>
                      <a:pt x="1497" y="1033"/>
                    </a:lnTo>
                    <a:lnTo>
                      <a:pt x="1495" y="1025"/>
                    </a:lnTo>
                    <a:lnTo>
                      <a:pt x="1494" y="1017"/>
                    </a:lnTo>
                    <a:lnTo>
                      <a:pt x="1489" y="1001"/>
                    </a:lnTo>
                    <a:lnTo>
                      <a:pt x="1487" y="993"/>
                    </a:lnTo>
                    <a:lnTo>
                      <a:pt x="1487" y="985"/>
                    </a:lnTo>
                    <a:lnTo>
                      <a:pt x="1489" y="979"/>
                    </a:lnTo>
                    <a:lnTo>
                      <a:pt x="1492" y="972"/>
                    </a:lnTo>
                    <a:lnTo>
                      <a:pt x="1492" y="972"/>
                    </a:lnTo>
                    <a:lnTo>
                      <a:pt x="1498" y="967"/>
                    </a:lnTo>
                    <a:lnTo>
                      <a:pt x="1506" y="964"/>
                    </a:lnTo>
                    <a:lnTo>
                      <a:pt x="1514" y="964"/>
                    </a:lnTo>
                    <a:lnTo>
                      <a:pt x="1522" y="964"/>
                    </a:lnTo>
                    <a:lnTo>
                      <a:pt x="1540" y="966"/>
                    </a:lnTo>
                    <a:lnTo>
                      <a:pt x="1548" y="966"/>
                    </a:lnTo>
                    <a:lnTo>
                      <a:pt x="1557" y="966"/>
                    </a:lnTo>
                    <a:lnTo>
                      <a:pt x="1557" y="966"/>
                    </a:lnTo>
                    <a:lnTo>
                      <a:pt x="1583" y="961"/>
                    </a:lnTo>
                    <a:lnTo>
                      <a:pt x="1595" y="958"/>
                    </a:lnTo>
                    <a:lnTo>
                      <a:pt x="1608" y="953"/>
                    </a:lnTo>
                    <a:lnTo>
                      <a:pt x="1617" y="945"/>
                    </a:lnTo>
                    <a:lnTo>
                      <a:pt x="1622" y="940"/>
                    </a:lnTo>
                    <a:lnTo>
                      <a:pt x="1625" y="936"/>
                    </a:lnTo>
                    <a:lnTo>
                      <a:pt x="1629" y="929"/>
                    </a:lnTo>
                    <a:lnTo>
                      <a:pt x="1630" y="923"/>
                    </a:lnTo>
                    <a:lnTo>
                      <a:pt x="1632" y="913"/>
                    </a:lnTo>
                    <a:lnTo>
                      <a:pt x="1632" y="904"/>
                    </a:lnTo>
                    <a:lnTo>
                      <a:pt x="1632" y="904"/>
                    </a:lnTo>
                    <a:lnTo>
                      <a:pt x="1633" y="898"/>
                    </a:lnTo>
                    <a:lnTo>
                      <a:pt x="1638" y="891"/>
                    </a:lnTo>
                    <a:lnTo>
                      <a:pt x="1649" y="878"/>
                    </a:lnTo>
                    <a:lnTo>
                      <a:pt x="1649" y="878"/>
                    </a:lnTo>
                    <a:lnTo>
                      <a:pt x="1667" y="861"/>
                    </a:lnTo>
                    <a:lnTo>
                      <a:pt x="1687" y="844"/>
                    </a:lnTo>
                    <a:lnTo>
                      <a:pt x="1708" y="828"/>
                    </a:lnTo>
                    <a:lnTo>
                      <a:pt x="1729" y="812"/>
                    </a:lnTo>
                    <a:lnTo>
                      <a:pt x="1729" y="812"/>
                    </a:lnTo>
                    <a:lnTo>
                      <a:pt x="1745" y="802"/>
                    </a:lnTo>
                    <a:lnTo>
                      <a:pt x="1756" y="793"/>
                    </a:lnTo>
                    <a:lnTo>
                      <a:pt x="1762" y="786"/>
                    </a:lnTo>
                    <a:lnTo>
                      <a:pt x="1764" y="783"/>
                    </a:lnTo>
                    <a:lnTo>
                      <a:pt x="1765" y="780"/>
                    </a:lnTo>
                    <a:lnTo>
                      <a:pt x="1764" y="777"/>
                    </a:lnTo>
                    <a:lnTo>
                      <a:pt x="1762" y="772"/>
                    </a:lnTo>
                    <a:lnTo>
                      <a:pt x="1756" y="766"/>
                    </a:lnTo>
                    <a:lnTo>
                      <a:pt x="1746" y="756"/>
                    </a:lnTo>
                    <a:lnTo>
                      <a:pt x="1730" y="743"/>
                    </a:lnTo>
                    <a:lnTo>
                      <a:pt x="1730" y="743"/>
                    </a:lnTo>
                    <a:lnTo>
                      <a:pt x="1724" y="737"/>
                    </a:lnTo>
                    <a:lnTo>
                      <a:pt x="1719" y="732"/>
                    </a:lnTo>
                    <a:lnTo>
                      <a:pt x="1718" y="728"/>
                    </a:lnTo>
                    <a:lnTo>
                      <a:pt x="1718" y="723"/>
                    </a:lnTo>
                    <a:lnTo>
                      <a:pt x="1719" y="718"/>
                    </a:lnTo>
                    <a:lnTo>
                      <a:pt x="1722" y="713"/>
                    </a:lnTo>
                    <a:lnTo>
                      <a:pt x="1729" y="709"/>
                    </a:lnTo>
                    <a:lnTo>
                      <a:pt x="1735" y="705"/>
                    </a:lnTo>
                    <a:lnTo>
                      <a:pt x="1735" y="705"/>
                    </a:lnTo>
                    <a:lnTo>
                      <a:pt x="1751" y="699"/>
                    </a:lnTo>
                    <a:lnTo>
                      <a:pt x="1765" y="691"/>
                    </a:lnTo>
                    <a:lnTo>
                      <a:pt x="1778" y="680"/>
                    </a:lnTo>
                    <a:lnTo>
                      <a:pt x="1783" y="674"/>
                    </a:lnTo>
                    <a:lnTo>
                      <a:pt x="1787" y="667"/>
                    </a:lnTo>
                    <a:lnTo>
                      <a:pt x="1787" y="667"/>
                    </a:lnTo>
                    <a:lnTo>
                      <a:pt x="1805" y="642"/>
                    </a:lnTo>
                    <a:lnTo>
                      <a:pt x="1813" y="631"/>
                    </a:lnTo>
                    <a:lnTo>
                      <a:pt x="1822" y="621"/>
                    </a:lnTo>
                    <a:lnTo>
                      <a:pt x="1830" y="613"/>
                    </a:lnTo>
                    <a:lnTo>
                      <a:pt x="1840" y="605"/>
                    </a:lnTo>
                    <a:lnTo>
                      <a:pt x="1849" y="601"/>
                    </a:lnTo>
                    <a:lnTo>
                      <a:pt x="1861" y="596"/>
                    </a:lnTo>
                    <a:lnTo>
                      <a:pt x="1870" y="591"/>
                    </a:lnTo>
                    <a:lnTo>
                      <a:pt x="1881" y="589"/>
                    </a:lnTo>
                    <a:lnTo>
                      <a:pt x="1894" y="588"/>
                    </a:lnTo>
                    <a:lnTo>
                      <a:pt x="1905" y="586"/>
                    </a:lnTo>
                    <a:lnTo>
                      <a:pt x="1918" y="588"/>
                    </a:lnTo>
                    <a:lnTo>
                      <a:pt x="1932" y="589"/>
                    </a:lnTo>
                    <a:lnTo>
                      <a:pt x="1961" y="596"/>
                    </a:lnTo>
                    <a:lnTo>
                      <a:pt x="1961" y="596"/>
                    </a:lnTo>
                    <a:lnTo>
                      <a:pt x="1972" y="597"/>
                    </a:lnTo>
                    <a:lnTo>
                      <a:pt x="1980" y="597"/>
                    </a:lnTo>
                    <a:lnTo>
                      <a:pt x="1988" y="596"/>
                    </a:lnTo>
                    <a:lnTo>
                      <a:pt x="1992" y="593"/>
                    </a:lnTo>
                    <a:lnTo>
                      <a:pt x="1997" y="588"/>
                    </a:lnTo>
                    <a:lnTo>
                      <a:pt x="2000" y="581"/>
                    </a:lnTo>
                    <a:lnTo>
                      <a:pt x="2003" y="572"/>
                    </a:lnTo>
                    <a:lnTo>
                      <a:pt x="2003" y="562"/>
                    </a:lnTo>
                    <a:lnTo>
                      <a:pt x="2003" y="562"/>
                    </a:lnTo>
                    <a:lnTo>
                      <a:pt x="2003" y="543"/>
                    </a:lnTo>
                    <a:lnTo>
                      <a:pt x="2003" y="524"/>
                    </a:lnTo>
                    <a:lnTo>
                      <a:pt x="2003" y="524"/>
                    </a:lnTo>
                    <a:lnTo>
                      <a:pt x="2005" y="516"/>
                    </a:lnTo>
                    <a:lnTo>
                      <a:pt x="2007" y="510"/>
                    </a:lnTo>
                    <a:lnTo>
                      <a:pt x="2010" y="504"/>
                    </a:lnTo>
                    <a:lnTo>
                      <a:pt x="2015" y="499"/>
                    </a:lnTo>
                    <a:lnTo>
                      <a:pt x="2019" y="496"/>
                    </a:lnTo>
                    <a:lnTo>
                      <a:pt x="2024" y="493"/>
                    </a:lnTo>
                    <a:lnTo>
                      <a:pt x="2030" y="491"/>
                    </a:lnTo>
                    <a:lnTo>
                      <a:pt x="2038" y="489"/>
                    </a:lnTo>
                    <a:lnTo>
                      <a:pt x="2038" y="489"/>
                    </a:lnTo>
                    <a:lnTo>
                      <a:pt x="2050" y="489"/>
                    </a:lnTo>
                    <a:lnTo>
                      <a:pt x="2061" y="489"/>
                    </a:lnTo>
                    <a:lnTo>
                      <a:pt x="2070" y="493"/>
                    </a:lnTo>
                    <a:lnTo>
                      <a:pt x="2081" y="496"/>
                    </a:lnTo>
                    <a:lnTo>
                      <a:pt x="2081" y="496"/>
                    </a:lnTo>
                    <a:lnTo>
                      <a:pt x="2107" y="502"/>
                    </a:lnTo>
                    <a:lnTo>
                      <a:pt x="2132" y="507"/>
                    </a:lnTo>
                    <a:lnTo>
                      <a:pt x="2158" y="508"/>
                    </a:lnTo>
                    <a:lnTo>
                      <a:pt x="2183" y="510"/>
                    </a:lnTo>
                    <a:lnTo>
                      <a:pt x="2210" y="512"/>
                    </a:lnTo>
                    <a:lnTo>
                      <a:pt x="2235" y="515"/>
                    </a:lnTo>
                    <a:lnTo>
                      <a:pt x="2261" y="520"/>
                    </a:lnTo>
                    <a:lnTo>
                      <a:pt x="2274" y="523"/>
                    </a:lnTo>
                    <a:lnTo>
                      <a:pt x="2286" y="527"/>
                    </a:lnTo>
                    <a:lnTo>
                      <a:pt x="2286" y="527"/>
                    </a:lnTo>
                    <a:lnTo>
                      <a:pt x="2281" y="521"/>
                    </a:lnTo>
                    <a:lnTo>
                      <a:pt x="2277" y="515"/>
                    </a:lnTo>
                    <a:lnTo>
                      <a:pt x="2275" y="508"/>
                    </a:lnTo>
                    <a:lnTo>
                      <a:pt x="2275" y="502"/>
                    </a:lnTo>
                    <a:lnTo>
                      <a:pt x="2277" y="497"/>
                    </a:lnTo>
                    <a:lnTo>
                      <a:pt x="2280" y="493"/>
                    </a:lnTo>
                    <a:lnTo>
                      <a:pt x="2285" y="488"/>
                    </a:lnTo>
                    <a:lnTo>
                      <a:pt x="2293" y="483"/>
                    </a:lnTo>
                    <a:lnTo>
                      <a:pt x="2293" y="483"/>
                    </a:lnTo>
                    <a:lnTo>
                      <a:pt x="2299" y="478"/>
                    </a:lnTo>
                    <a:lnTo>
                      <a:pt x="2304" y="473"/>
                    </a:lnTo>
                    <a:lnTo>
                      <a:pt x="2315" y="461"/>
                    </a:lnTo>
                    <a:lnTo>
                      <a:pt x="2315" y="461"/>
                    </a:lnTo>
                    <a:lnTo>
                      <a:pt x="2318" y="456"/>
                    </a:lnTo>
                    <a:lnTo>
                      <a:pt x="2321" y="450"/>
                    </a:lnTo>
                    <a:lnTo>
                      <a:pt x="2320" y="445"/>
                    </a:lnTo>
                    <a:lnTo>
                      <a:pt x="2318" y="439"/>
                    </a:lnTo>
                    <a:lnTo>
                      <a:pt x="2318" y="439"/>
                    </a:lnTo>
                    <a:lnTo>
                      <a:pt x="2305" y="419"/>
                    </a:lnTo>
                    <a:lnTo>
                      <a:pt x="2302" y="413"/>
                    </a:lnTo>
                    <a:lnTo>
                      <a:pt x="2302" y="408"/>
                    </a:lnTo>
                    <a:lnTo>
                      <a:pt x="2305" y="405"/>
                    </a:lnTo>
                    <a:lnTo>
                      <a:pt x="2312" y="404"/>
                    </a:lnTo>
                    <a:lnTo>
                      <a:pt x="2335" y="397"/>
                    </a:lnTo>
                    <a:lnTo>
                      <a:pt x="2335" y="397"/>
                    </a:lnTo>
                    <a:lnTo>
                      <a:pt x="2345" y="396"/>
                    </a:lnTo>
                    <a:lnTo>
                      <a:pt x="2351" y="396"/>
                    </a:lnTo>
                    <a:lnTo>
                      <a:pt x="2356" y="394"/>
                    </a:lnTo>
                    <a:lnTo>
                      <a:pt x="2356" y="394"/>
                    </a:lnTo>
                    <a:lnTo>
                      <a:pt x="2364" y="391"/>
                    </a:lnTo>
                    <a:lnTo>
                      <a:pt x="2372" y="391"/>
                    </a:lnTo>
                    <a:lnTo>
                      <a:pt x="2388" y="389"/>
                    </a:lnTo>
                    <a:lnTo>
                      <a:pt x="2396" y="389"/>
                    </a:lnTo>
                    <a:lnTo>
                      <a:pt x="2402" y="388"/>
                    </a:lnTo>
                    <a:lnTo>
                      <a:pt x="2410" y="385"/>
                    </a:lnTo>
                    <a:lnTo>
                      <a:pt x="2416" y="381"/>
                    </a:lnTo>
                    <a:lnTo>
                      <a:pt x="2416" y="381"/>
                    </a:lnTo>
                    <a:lnTo>
                      <a:pt x="2434" y="367"/>
                    </a:lnTo>
                    <a:lnTo>
                      <a:pt x="2450" y="358"/>
                    </a:lnTo>
                    <a:lnTo>
                      <a:pt x="2467" y="353"/>
                    </a:lnTo>
                    <a:lnTo>
                      <a:pt x="2485" y="350"/>
                    </a:lnTo>
                    <a:lnTo>
                      <a:pt x="2502" y="351"/>
                    </a:lnTo>
                    <a:lnTo>
                      <a:pt x="2520" y="356"/>
                    </a:lnTo>
                    <a:lnTo>
                      <a:pt x="2537" y="364"/>
                    </a:lnTo>
                    <a:lnTo>
                      <a:pt x="2555" y="377"/>
                    </a:lnTo>
                    <a:lnTo>
                      <a:pt x="2555" y="377"/>
                    </a:lnTo>
                    <a:lnTo>
                      <a:pt x="2601" y="412"/>
                    </a:lnTo>
                    <a:lnTo>
                      <a:pt x="2623" y="427"/>
                    </a:lnTo>
                    <a:lnTo>
                      <a:pt x="2648" y="442"/>
                    </a:lnTo>
                    <a:lnTo>
                      <a:pt x="2648" y="442"/>
                    </a:lnTo>
                    <a:lnTo>
                      <a:pt x="2666" y="453"/>
                    </a:lnTo>
                    <a:lnTo>
                      <a:pt x="2685" y="461"/>
                    </a:lnTo>
                    <a:lnTo>
                      <a:pt x="2706" y="469"/>
                    </a:lnTo>
                    <a:lnTo>
                      <a:pt x="2725" y="473"/>
                    </a:lnTo>
                    <a:lnTo>
                      <a:pt x="2745" y="475"/>
                    </a:lnTo>
                    <a:lnTo>
                      <a:pt x="2755" y="475"/>
                    </a:lnTo>
                    <a:lnTo>
                      <a:pt x="2766" y="473"/>
                    </a:lnTo>
                    <a:lnTo>
                      <a:pt x="2775" y="472"/>
                    </a:lnTo>
                    <a:lnTo>
                      <a:pt x="2787" y="467"/>
                    </a:lnTo>
                    <a:lnTo>
                      <a:pt x="2796" y="462"/>
                    </a:lnTo>
                    <a:lnTo>
                      <a:pt x="2807" y="456"/>
                    </a:lnTo>
                    <a:lnTo>
                      <a:pt x="2807" y="456"/>
                    </a:lnTo>
                    <a:lnTo>
                      <a:pt x="2823" y="448"/>
                    </a:lnTo>
                    <a:lnTo>
                      <a:pt x="2839" y="442"/>
                    </a:lnTo>
                    <a:lnTo>
                      <a:pt x="2857" y="440"/>
                    </a:lnTo>
                    <a:lnTo>
                      <a:pt x="2872" y="440"/>
                    </a:lnTo>
                    <a:lnTo>
                      <a:pt x="2888" y="442"/>
                    </a:lnTo>
                    <a:lnTo>
                      <a:pt x="2904" y="445"/>
                    </a:lnTo>
                    <a:lnTo>
                      <a:pt x="2938" y="454"/>
                    </a:lnTo>
                    <a:lnTo>
                      <a:pt x="2938" y="454"/>
                    </a:lnTo>
                    <a:lnTo>
                      <a:pt x="2966" y="466"/>
                    </a:lnTo>
                    <a:lnTo>
                      <a:pt x="2996" y="477"/>
                    </a:lnTo>
                    <a:lnTo>
                      <a:pt x="2996" y="477"/>
                    </a:lnTo>
                    <a:lnTo>
                      <a:pt x="3009" y="481"/>
                    </a:lnTo>
                    <a:lnTo>
                      <a:pt x="3015" y="481"/>
                    </a:lnTo>
                    <a:lnTo>
                      <a:pt x="3020" y="481"/>
                    </a:lnTo>
                    <a:lnTo>
                      <a:pt x="3025" y="478"/>
                    </a:lnTo>
                    <a:lnTo>
                      <a:pt x="3028" y="475"/>
                    </a:lnTo>
                    <a:lnTo>
                      <a:pt x="3031" y="469"/>
                    </a:lnTo>
                    <a:lnTo>
                      <a:pt x="3034" y="461"/>
                    </a:lnTo>
                    <a:lnTo>
                      <a:pt x="3034" y="461"/>
                    </a:lnTo>
                    <a:lnTo>
                      <a:pt x="3041" y="448"/>
                    </a:lnTo>
                    <a:lnTo>
                      <a:pt x="3044" y="443"/>
                    </a:lnTo>
                    <a:lnTo>
                      <a:pt x="3049" y="439"/>
                    </a:lnTo>
                    <a:lnTo>
                      <a:pt x="3055" y="435"/>
                    </a:lnTo>
                    <a:lnTo>
                      <a:pt x="3061" y="432"/>
                    </a:lnTo>
                    <a:lnTo>
                      <a:pt x="3069" y="432"/>
                    </a:lnTo>
                    <a:lnTo>
                      <a:pt x="3077" y="432"/>
                    </a:lnTo>
                    <a:lnTo>
                      <a:pt x="3077" y="432"/>
                    </a:lnTo>
                    <a:lnTo>
                      <a:pt x="3084" y="432"/>
                    </a:lnTo>
                    <a:lnTo>
                      <a:pt x="3088" y="432"/>
                    </a:lnTo>
                    <a:lnTo>
                      <a:pt x="3093" y="431"/>
                    </a:lnTo>
                    <a:lnTo>
                      <a:pt x="3098" y="427"/>
                    </a:lnTo>
                    <a:lnTo>
                      <a:pt x="3103" y="424"/>
                    </a:lnTo>
                    <a:lnTo>
                      <a:pt x="3106" y="419"/>
                    </a:lnTo>
                    <a:lnTo>
                      <a:pt x="3109" y="408"/>
                    </a:lnTo>
                    <a:lnTo>
                      <a:pt x="3109" y="408"/>
                    </a:lnTo>
                    <a:lnTo>
                      <a:pt x="3114" y="392"/>
                    </a:lnTo>
                    <a:lnTo>
                      <a:pt x="3119" y="377"/>
                    </a:lnTo>
                    <a:lnTo>
                      <a:pt x="3120" y="369"/>
                    </a:lnTo>
                    <a:lnTo>
                      <a:pt x="3120" y="359"/>
                    </a:lnTo>
                    <a:lnTo>
                      <a:pt x="3120" y="351"/>
                    </a:lnTo>
                    <a:lnTo>
                      <a:pt x="3117" y="342"/>
                    </a:lnTo>
                    <a:lnTo>
                      <a:pt x="3117" y="342"/>
                    </a:lnTo>
                    <a:lnTo>
                      <a:pt x="3115" y="334"/>
                    </a:lnTo>
                    <a:lnTo>
                      <a:pt x="3115" y="324"/>
                    </a:lnTo>
                    <a:lnTo>
                      <a:pt x="3119" y="315"/>
                    </a:lnTo>
                    <a:lnTo>
                      <a:pt x="3122" y="305"/>
                    </a:lnTo>
                    <a:lnTo>
                      <a:pt x="3122" y="305"/>
                    </a:lnTo>
                    <a:lnTo>
                      <a:pt x="3127" y="297"/>
                    </a:lnTo>
                    <a:lnTo>
                      <a:pt x="3131" y="289"/>
                    </a:lnTo>
                    <a:lnTo>
                      <a:pt x="3147" y="272"/>
                    </a:lnTo>
                    <a:lnTo>
                      <a:pt x="3165" y="257"/>
                    </a:lnTo>
                    <a:lnTo>
                      <a:pt x="3185" y="245"/>
                    </a:lnTo>
                    <a:lnTo>
                      <a:pt x="3206" y="234"/>
                    </a:lnTo>
                    <a:lnTo>
                      <a:pt x="3228" y="226"/>
                    </a:lnTo>
                    <a:lnTo>
                      <a:pt x="3238" y="224"/>
                    </a:lnTo>
                    <a:lnTo>
                      <a:pt x="3249" y="223"/>
                    </a:lnTo>
                    <a:lnTo>
                      <a:pt x="3258" y="223"/>
                    </a:lnTo>
                    <a:lnTo>
                      <a:pt x="3268" y="224"/>
                    </a:lnTo>
                    <a:lnTo>
                      <a:pt x="3268" y="224"/>
                    </a:lnTo>
                    <a:lnTo>
                      <a:pt x="3279" y="224"/>
                    </a:lnTo>
                    <a:lnTo>
                      <a:pt x="3289" y="226"/>
                    </a:lnTo>
                    <a:lnTo>
                      <a:pt x="3300" y="224"/>
                    </a:lnTo>
                    <a:lnTo>
                      <a:pt x="3309" y="223"/>
                    </a:lnTo>
                    <a:lnTo>
                      <a:pt x="3327" y="216"/>
                    </a:lnTo>
                    <a:lnTo>
                      <a:pt x="3346" y="207"/>
                    </a:lnTo>
                    <a:lnTo>
                      <a:pt x="3346" y="207"/>
                    </a:lnTo>
                    <a:lnTo>
                      <a:pt x="3357" y="202"/>
                    </a:lnTo>
                    <a:lnTo>
                      <a:pt x="3368" y="199"/>
                    </a:lnTo>
                    <a:lnTo>
                      <a:pt x="3381" y="196"/>
                    </a:lnTo>
                    <a:lnTo>
                      <a:pt x="3393" y="196"/>
                    </a:lnTo>
                    <a:lnTo>
                      <a:pt x="3406" y="197"/>
                    </a:lnTo>
                    <a:lnTo>
                      <a:pt x="3419" y="200"/>
                    </a:lnTo>
                    <a:lnTo>
                      <a:pt x="3428" y="205"/>
                    </a:lnTo>
                    <a:lnTo>
                      <a:pt x="3438" y="211"/>
                    </a:lnTo>
                    <a:lnTo>
                      <a:pt x="3438" y="211"/>
                    </a:lnTo>
                    <a:lnTo>
                      <a:pt x="3452" y="223"/>
                    </a:lnTo>
                    <a:lnTo>
                      <a:pt x="3467" y="232"/>
                    </a:lnTo>
                    <a:lnTo>
                      <a:pt x="3484" y="238"/>
                    </a:lnTo>
                    <a:lnTo>
                      <a:pt x="3501" y="243"/>
                    </a:lnTo>
                    <a:lnTo>
                      <a:pt x="3501" y="243"/>
                    </a:lnTo>
                    <a:lnTo>
                      <a:pt x="3555" y="253"/>
                    </a:lnTo>
                    <a:lnTo>
                      <a:pt x="3581" y="261"/>
                    </a:lnTo>
                    <a:lnTo>
                      <a:pt x="3595" y="265"/>
                    </a:lnTo>
                    <a:lnTo>
                      <a:pt x="3606" y="272"/>
                    </a:lnTo>
                    <a:lnTo>
                      <a:pt x="3606" y="272"/>
                    </a:lnTo>
                    <a:lnTo>
                      <a:pt x="3617" y="278"/>
                    </a:lnTo>
                    <a:lnTo>
                      <a:pt x="3627" y="286"/>
                    </a:lnTo>
                    <a:lnTo>
                      <a:pt x="3633" y="296"/>
                    </a:lnTo>
                    <a:lnTo>
                      <a:pt x="3636" y="305"/>
                    </a:lnTo>
                    <a:lnTo>
                      <a:pt x="3638" y="315"/>
                    </a:lnTo>
                    <a:lnTo>
                      <a:pt x="3638" y="326"/>
                    </a:lnTo>
                    <a:lnTo>
                      <a:pt x="3633" y="337"/>
                    </a:lnTo>
                    <a:lnTo>
                      <a:pt x="3629" y="348"/>
                    </a:lnTo>
                    <a:lnTo>
                      <a:pt x="3629" y="348"/>
                    </a:lnTo>
                    <a:lnTo>
                      <a:pt x="3617" y="362"/>
                    </a:lnTo>
                    <a:lnTo>
                      <a:pt x="3608" y="377"/>
                    </a:lnTo>
                    <a:lnTo>
                      <a:pt x="3606" y="377"/>
                    </a:lnTo>
                    <a:lnTo>
                      <a:pt x="3625" y="381"/>
                    </a:lnTo>
                    <a:lnTo>
                      <a:pt x="3625" y="381"/>
                    </a:lnTo>
                    <a:lnTo>
                      <a:pt x="3632" y="367"/>
                    </a:lnTo>
                    <a:lnTo>
                      <a:pt x="3641" y="356"/>
                    </a:lnTo>
                    <a:lnTo>
                      <a:pt x="3651" y="348"/>
                    </a:lnTo>
                    <a:lnTo>
                      <a:pt x="3660" y="342"/>
                    </a:lnTo>
                    <a:lnTo>
                      <a:pt x="3673" y="337"/>
                    </a:lnTo>
                    <a:lnTo>
                      <a:pt x="3686" y="334"/>
                    </a:lnTo>
                    <a:lnTo>
                      <a:pt x="3700" y="332"/>
                    </a:lnTo>
                    <a:lnTo>
                      <a:pt x="3714" y="331"/>
                    </a:lnTo>
                    <a:lnTo>
                      <a:pt x="3714" y="331"/>
                    </a:lnTo>
                    <a:close/>
                    <a:moveTo>
                      <a:pt x="181" y="2211"/>
                    </a:moveTo>
                    <a:lnTo>
                      <a:pt x="181" y="2211"/>
                    </a:lnTo>
                    <a:lnTo>
                      <a:pt x="175" y="2216"/>
                    </a:lnTo>
                    <a:lnTo>
                      <a:pt x="167" y="2217"/>
                    </a:lnTo>
                    <a:lnTo>
                      <a:pt x="167" y="2217"/>
                    </a:lnTo>
                    <a:lnTo>
                      <a:pt x="161" y="2222"/>
                    </a:lnTo>
                    <a:lnTo>
                      <a:pt x="161" y="2222"/>
                    </a:lnTo>
                    <a:lnTo>
                      <a:pt x="159" y="2219"/>
                    </a:lnTo>
                    <a:lnTo>
                      <a:pt x="159" y="2219"/>
                    </a:lnTo>
                    <a:lnTo>
                      <a:pt x="166" y="2216"/>
                    </a:lnTo>
                    <a:lnTo>
                      <a:pt x="166" y="2216"/>
                    </a:lnTo>
                    <a:lnTo>
                      <a:pt x="167" y="2209"/>
                    </a:lnTo>
                    <a:lnTo>
                      <a:pt x="169" y="2203"/>
                    </a:lnTo>
                    <a:lnTo>
                      <a:pt x="169" y="2203"/>
                    </a:lnTo>
                    <a:lnTo>
                      <a:pt x="170" y="2198"/>
                    </a:lnTo>
                    <a:lnTo>
                      <a:pt x="174" y="2195"/>
                    </a:lnTo>
                    <a:lnTo>
                      <a:pt x="175" y="2194"/>
                    </a:lnTo>
                    <a:lnTo>
                      <a:pt x="178" y="2194"/>
                    </a:lnTo>
                    <a:lnTo>
                      <a:pt x="180" y="2194"/>
                    </a:lnTo>
                    <a:lnTo>
                      <a:pt x="183" y="2195"/>
                    </a:lnTo>
                    <a:lnTo>
                      <a:pt x="183" y="2195"/>
                    </a:lnTo>
                    <a:lnTo>
                      <a:pt x="186" y="2200"/>
                    </a:lnTo>
                    <a:lnTo>
                      <a:pt x="186" y="2203"/>
                    </a:lnTo>
                    <a:lnTo>
                      <a:pt x="185" y="2208"/>
                    </a:lnTo>
                    <a:lnTo>
                      <a:pt x="181" y="2211"/>
                    </a:lnTo>
                    <a:lnTo>
                      <a:pt x="181" y="2211"/>
                    </a:lnTo>
                    <a:close/>
                    <a:moveTo>
                      <a:pt x="210" y="2165"/>
                    </a:moveTo>
                    <a:lnTo>
                      <a:pt x="210" y="2165"/>
                    </a:lnTo>
                    <a:lnTo>
                      <a:pt x="218" y="2159"/>
                    </a:lnTo>
                    <a:lnTo>
                      <a:pt x="228" y="2152"/>
                    </a:lnTo>
                    <a:lnTo>
                      <a:pt x="237" y="2149"/>
                    </a:lnTo>
                    <a:lnTo>
                      <a:pt x="250" y="2147"/>
                    </a:lnTo>
                    <a:lnTo>
                      <a:pt x="250" y="2147"/>
                    </a:lnTo>
                    <a:lnTo>
                      <a:pt x="240" y="2155"/>
                    </a:lnTo>
                    <a:lnTo>
                      <a:pt x="231" y="2160"/>
                    </a:lnTo>
                    <a:lnTo>
                      <a:pt x="221" y="2163"/>
                    </a:lnTo>
                    <a:lnTo>
                      <a:pt x="210" y="2165"/>
                    </a:lnTo>
                    <a:lnTo>
                      <a:pt x="210" y="2165"/>
                    </a:lnTo>
                    <a:close/>
                    <a:moveTo>
                      <a:pt x="274" y="2170"/>
                    </a:moveTo>
                    <a:lnTo>
                      <a:pt x="274" y="2170"/>
                    </a:lnTo>
                    <a:lnTo>
                      <a:pt x="270" y="2151"/>
                    </a:lnTo>
                    <a:lnTo>
                      <a:pt x="272" y="2144"/>
                    </a:lnTo>
                    <a:lnTo>
                      <a:pt x="274" y="2140"/>
                    </a:lnTo>
                    <a:lnTo>
                      <a:pt x="278" y="2136"/>
                    </a:lnTo>
                    <a:lnTo>
                      <a:pt x="286" y="2136"/>
                    </a:lnTo>
                    <a:lnTo>
                      <a:pt x="310" y="2136"/>
                    </a:lnTo>
                    <a:lnTo>
                      <a:pt x="310" y="2136"/>
                    </a:lnTo>
                    <a:lnTo>
                      <a:pt x="274" y="2170"/>
                    </a:lnTo>
                    <a:lnTo>
                      <a:pt x="274" y="2170"/>
                    </a:lnTo>
                    <a:close/>
                    <a:moveTo>
                      <a:pt x="340" y="2033"/>
                    </a:moveTo>
                    <a:lnTo>
                      <a:pt x="340" y="2033"/>
                    </a:lnTo>
                    <a:lnTo>
                      <a:pt x="339" y="2030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31" y="2016"/>
                    </a:lnTo>
                    <a:lnTo>
                      <a:pt x="323" y="2008"/>
                    </a:lnTo>
                    <a:lnTo>
                      <a:pt x="313" y="2001"/>
                    </a:lnTo>
                    <a:lnTo>
                      <a:pt x="304" y="1997"/>
                    </a:lnTo>
                    <a:lnTo>
                      <a:pt x="294" y="1995"/>
                    </a:lnTo>
                    <a:lnTo>
                      <a:pt x="283" y="1995"/>
                    </a:lnTo>
                    <a:lnTo>
                      <a:pt x="270" y="1995"/>
                    </a:lnTo>
                    <a:lnTo>
                      <a:pt x="259" y="1998"/>
                    </a:lnTo>
                    <a:lnTo>
                      <a:pt x="259" y="1998"/>
                    </a:lnTo>
                    <a:lnTo>
                      <a:pt x="259" y="1992"/>
                    </a:lnTo>
                    <a:lnTo>
                      <a:pt x="261" y="1985"/>
                    </a:lnTo>
                    <a:lnTo>
                      <a:pt x="264" y="1982"/>
                    </a:lnTo>
                    <a:lnTo>
                      <a:pt x="266" y="1981"/>
                    </a:lnTo>
                    <a:lnTo>
                      <a:pt x="266" y="1981"/>
                    </a:lnTo>
                    <a:lnTo>
                      <a:pt x="274" y="1985"/>
                    </a:lnTo>
                    <a:lnTo>
                      <a:pt x="283" y="1987"/>
                    </a:lnTo>
                    <a:lnTo>
                      <a:pt x="301" y="1989"/>
                    </a:lnTo>
                    <a:lnTo>
                      <a:pt x="320" y="1990"/>
                    </a:lnTo>
                    <a:lnTo>
                      <a:pt x="329" y="1992"/>
                    </a:lnTo>
                    <a:lnTo>
                      <a:pt x="337" y="1995"/>
                    </a:lnTo>
                    <a:lnTo>
                      <a:pt x="337" y="1995"/>
                    </a:lnTo>
                    <a:lnTo>
                      <a:pt x="343" y="2000"/>
                    </a:lnTo>
                    <a:lnTo>
                      <a:pt x="345" y="2003"/>
                    </a:lnTo>
                    <a:lnTo>
                      <a:pt x="345" y="2008"/>
                    </a:lnTo>
                    <a:lnTo>
                      <a:pt x="345" y="2011"/>
                    </a:lnTo>
                    <a:lnTo>
                      <a:pt x="340" y="2019"/>
                    </a:lnTo>
                    <a:lnTo>
                      <a:pt x="339" y="2024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40" y="2033"/>
                    </a:lnTo>
                    <a:lnTo>
                      <a:pt x="340" y="2033"/>
                    </a:lnTo>
                    <a:close/>
                    <a:moveTo>
                      <a:pt x="909" y="2302"/>
                    </a:moveTo>
                    <a:lnTo>
                      <a:pt x="909" y="2302"/>
                    </a:lnTo>
                    <a:lnTo>
                      <a:pt x="903" y="2284"/>
                    </a:lnTo>
                    <a:lnTo>
                      <a:pt x="901" y="2278"/>
                    </a:lnTo>
                    <a:lnTo>
                      <a:pt x="903" y="2273"/>
                    </a:lnTo>
                    <a:lnTo>
                      <a:pt x="904" y="2268"/>
                    </a:lnTo>
                    <a:lnTo>
                      <a:pt x="911" y="2265"/>
                    </a:lnTo>
                    <a:lnTo>
                      <a:pt x="926" y="2259"/>
                    </a:lnTo>
                    <a:lnTo>
                      <a:pt x="926" y="2259"/>
                    </a:lnTo>
                    <a:lnTo>
                      <a:pt x="922" y="2270"/>
                    </a:lnTo>
                    <a:lnTo>
                      <a:pt x="915" y="2279"/>
                    </a:lnTo>
                    <a:lnTo>
                      <a:pt x="911" y="2289"/>
                    </a:lnTo>
                    <a:lnTo>
                      <a:pt x="909" y="2295"/>
                    </a:lnTo>
                    <a:lnTo>
                      <a:pt x="909" y="2302"/>
                    </a:lnTo>
                    <a:lnTo>
                      <a:pt x="909" y="2302"/>
                    </a:lnTo>
                    <a:close/>
                    <a:moveTo>
                      <a:pt x="920" y="1519"/>
                    </a:moveTo>
                    <a:lnTo>
                      <a:pt x="920" y="1519"/>
                    </a:lnTo>
                    <a:lnTo>
                      <a:pt x="896" y="1519"/>
                    </a:lnTo>
                    <a:lnTo>
                      <a:pt x="872" y="1519"/>
                    </a:lnTo>
                    <a:lnTo>
                      <a:pt x="872" y="1519"/>
                    </a:lnTo>
                    <a:lnTo>
                      <a:pt x="861" y="1519"/>
                    </a:lnTo>
                    <a:lnTo>
                      <a:pt x="852" y="1519"/>
                    </a:lnTo>
                    <a:lnTo>
                      <a:pt x="842" y="1522"/>
                    </a:lnTo>
                    <a:lnTo>
                      <a:pt x="836" y="1526"/>
                    </a:lnTo>
                    <a:lnTo>
                      <a:pt x="836" y="1526"/>
                    </a:lnTo>
                    <a:lnTo>
                      <a:pt x="825" y="1534"/>
                    </a:lnTo>
                    <a:lnTo>
                      <a:pt x="818" y="1539"/>
                    </a:lnTo>
                    <a:lnTo>
                      <a:pt x="812" y="1541"/>
                    </a:lnTo>
                    <a:lnTo>
                      <a:pt x="809" y="1538"/>
                    </a:lnTo>
                    <a:lnTo>
                      <a:pt x="807" y="1531"/>
                    </a:lnTo>
                    <a:lnTo>
                      <a:pt x="806" y="1525"/>
                    </a:lnTo>
                    <a:lnTo>
                      <a:pt x="806" y="1507"/>
                    </a:lnTo>
                    <a:lnTo>
                      <a:pt x="806" y="1507"/>
                    </a:lnTo>
                    <a:lnTo>
                      <a:pt x="817" y="1511"/>
                    </a:lnTo>
                    <a:lnTo>
                      <a:pt x="826" y="1512"/>
                    </a:lnTo>
                    <a:lnTo>
                      <a:pt x="838" y="1512"/>
                    </a:lnTo>
                    <a:lnTo>
                      <a:pt x="847" y="1511"/>
                    </a:lnTo>
                    <a:lnTo>
                      <a:pt x="868" y="1504"/>
                    </a:lnTo>
                    <a:lnTo>
                      <a:pt x="887" y="1496"/>
                    </a:lnTo>
                    <a:lnTo>
                      <a:pt x="887" y="1496"/>
                    </a:lnTo>
                    <a:lnTo>
                      <a:pt x="895" y="1492"/>
                    </a:lnTo>
                    <a:lnTo>
                      <a:pt x="904" y="1487"/>
                    </a:lnTo>
                    <a:lnTo>
                      <a:pt x="909" y="1485"/>
                    </a:lnTo>
                    <a:lnTo>
                      <a:pt x="914" y="1487"/>
                    </a:lnTo>
                    <a:lnTo>
                      <a:pt x="919" y="1490"/>
                    </a:lnTo>
                    <a:lnTo>
                      <a:pt x="922" y="1498"/>
                    </a:lnTo>
                    <a:lnTo>
                      <a:pt x="923" y="1499"/>
                    </a:lnTo>
                    <a:lnTo>
                      <a:pt x="923" y="1499"/>
                    </a:lnTo>
                    <a:lnTo>
                      <a:pt x="930" y="1506"/>
                    </a:lnTo>
                    <a:lnTo>
                      <a:pt x="933" y="1512"/>
                    </a:lnTo>
                    <a:lnTo>
                      <a:pt x="933" y="1514"/>
                    </a:lnTo>
                    <a:lnTo>
                      <a:pt x="931" y="1517"/>
                    </a:lnTo>
                    <a:lnTo>
                      <a:pt x="926" y="1517"/>
                    </a:lnTo>
                    <a:lnTo>
                      <a:pt x="920" y="1519"/>
                    </a:lnTo>
                    <a:lnTo>
                      <a:pt x="920" y="1519"/>
                    </a:lnTo>
                    <a:close/>
                    <a:moveTo>
                      <a:pt x="955" y="1469"/>
                    </a:moveTo>
                    <a:lnTo>
                      <a:pt x="955" y="1469"/>
                    </a:lnTo>
                    <a:lnTo>
                      <a:pt x="960" y="1461"/>
                    </a:lnTo>
                    <a:lnTo>
                      <a:pt x="965" y="1453"/>
                    </a:lnTo>
                    <a:lnTo>
                      <a:pt x="968" y="1436"/>
                    </a:lnTo>
                    <a:lnTo>
                      <a:pt x="971" y="1428"/>
                    </a:lnTo>
                    <a:lnTo>
                      <a:pt x="974" y="1420"/>
                    </a:lnTo>
                    <a:lnTo>
                      <a:pt x="979" y="1414"/>
                    </a:lnTo>
                    <a:lnTo>
                      <a:pt x="987" y="1409"/>
                    </a:lnTo>
                    <a:lnTo>
                      <a:pt x="987" y="1409"/>
                    </a:lnTo>
                    <a:lnTo>
                      <a:pt x="995" y="1403"/>
                    </a:lnTo>
                    <a:lnTo>
                      <a:pt x="1000" y="1401"/>
                    </a:lnTo>
                    <a:lnTo>
                      <a:pt x="1003" y="1403"/>
                    </a:lnTo>
                    <a:lnTo>
                      <a:pt x="1006" y="1404"/>
                    </a:lnTo>
                    <a:lnTo>
                      <a:pt x="1006" y="1404"/>
                    </a:lnTo>
                    <a:lnTo>
                      <a:pt x="1007" y="1407"/>
                    </a:lnTo>
                    <a:lnTo>
                      <a:pt x="1009" y="1411"/>
                    </a:lnTo>
                    <a:lnTo>
                      <a:pt x="1007" y="1412"/>
                    </a:lnTo>
                    <a:lnTo>
                      <a:pt x="1007" y="1414"/>
                    </a:lnTo>
                    <a:lnTo>
                      <a:pt x="1000" y="1422"/>
                    </a:lnTo>
                    <a:lnTo>
                      <a:pt x="1000" y="1422"/>
                    </a:lnTo>
                    <a:lnTo>
                      <a:pt x="993" y="1428"/>
                    </a:lnTo>
                    <a:lnTo>
                      <a:pt x="992" y="1434"/>
                    </a:lnTo>
                    <a:lnTo>
                      <a:pt x="993" y="1438"/>
                    </a:lnTo>
                    <a:lnTo>
                      <a:pt x="996" y="1441"/>
                    </a:lnTo>
                    <a:lnTo>
                      <a:pt x="1009" y="1445"/>
                    </a:lnTo>
                    <a:lnTo>
                      <a:pt x="1025" y="1449"/>
                    </a:lnTo>
                    <a:lnTo>
                      <a:pt x="1025" y="1449"/>
                    </a:lnTo>
                    <a:lnTo>
                      <a:pt x="955" y="1469"/>
                    </a:lnTo>
                    <a:lnTo>
                      <a:pt x="955" y="1469"/>
                    </a:lnTo>
                    <a:close/>
                    <a:moveTo>
                      <a:pt x="1556" y="756"/>
                    </a:moveTo>
                    <a:lnTo>
                      <a:pt x="1556" y="756"/>
                    </a:lnTo>
                    <a:lnTo>
                      <a:pt x="1565" y="753"/>
                    </a:lnTo>
                    <a:lnTo>
                      <a:pt x="1573" y="751"/>
                    </a:lnTo>
                    <a:lnTo>
                      <a:pt x="1583" y="751"/>
                    </a:lnTo>
                    <a:lnTo>
                      <a:pt x="1590" y="751"/>
                    </a:lnTo>
                    <a:lnTo>
                      <a:pt x="1608" y="756"/>
                    </a:lnTo>
                    <a:lnTo>
                      <a:pt x="1624" y="764"/>
                    </a:lnTo>
                    <a:lnTo>
                      <a:pt x="1624" y="764"/>
                    </a:lnTo>
                    <a:lnTo>
                      <a:pt x="1616" y="763"/>
                    </a:lnTo>
                    <a:lnTo>
                      <a:pt x="1606" y="761"/>
                    </a:lnTo>
                    <a:lnTo>
                      <a:pt x="1589" y="761"/>
                    </a:lnTo>
                    <a:lnTo>
                      <a:pt x="1573" y="761"/>
                    </a:lnTo>
                    <a:lnTo>
                      <a:pt x="1563" y="759"/>
                    </a:lnTo>
                    <a:lnTo>
                      <a:pt x="1556" y="756"/>
                    </a:lnTo>
                    <a:lnTo>
                      <a:pt x="1556" y="756"/>
                    </a:lnTo>
                    <a:close/>
                    <a:moveTo>
                      <a:pt x="1824" y="529"/>
                    </a:moveTo>
                    <a:lnTo>
                      <a:pt x="1824" y="529"/>
                    </a:lnTo>
                    <a:lnTo>
                      <a:pt x="1910" y="529"/>
                    </a:lnTo>
                    <a:lnTo>
                      <a:pt x="1910" y="529"/>
                    </a:lnTo>
                    <a:lnTo>
                      <a:pt x="1900" y="534"/>
                    </a:lnTo>
                    <a:lnTo>
                      <a:pt x="1891" y="537"/>
                    </a:lnTo>
                    <a:lnTo>
                      <a:pt x="1880" y="539"/>
                    </a:lnTo>
                    <a:lnTo>
                      <a:pt x="1870" y="539"/>
                    </a:lnTo>
                    <a:lnTo>
                      <a:pt x="1859" y="537"/>
                    </a:lnTo>
                    <a:lnTo>
                      <a:pt x="1848" y="535"/>
                    </a:lnTo>
                    <a:lnTo>
                      <a:pt x="1824" y="529"/>
                    </a:lnTo>
                    <a:lnTo>
                      <a:pt x="1824" y="529"/>
                    </a:lnTo>
                    <a:close/>
                    <a:moveTo>
                      <a:pt x="2072" y="348"/>
                    </a:moveTo>
                    <a:lnTo>
                      <a:pt x="2072" y="348"/>
                    </a:lnTo>
                    <a:lnTo>
                      <a:pt x="2065" y="348"/>
                    </a:lnTo>
                    <a:lnTo>
                      <a:pt x="2065" y="348"/>
                    </a:lnTo>
                    <a:lnTo>
                      <a:pt x="2067" y="343"/>
                    </a:lnTo>
                    <a:lnTo>
                      <a:pt x="2067" y="343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73" y="348"/>
                    </a:lnTo>
                    <a:lnTo>
                      <a:pt x="2072" y="348"/>
                    </a:lnTo>
                    <a:lnTo>
                      <a:pt x="2072" y="348"/>
                    </a:lnTo>
                    <a:close/>
                    <a:moveTo>
                      <a:pt x="2121" y="327"/>
                    </a:moveTo>
                    <a:lnTo>
                      <a:pt x="2121" y="327"/>
                    </a:lnTo>
                    <a:lnTo>
                      <a:pt x="2091" y="313"/>
                    </a:lnTo>
                    <a:lnTo>
                      <a:pt x="2091" y="313"/>
                    </a:lnTo>
                    <a:lnTo>
                      <a:pt x="2104" y="296"/>
                    </a:lnTo>
                    <a:lnTo>
                      <a:pt x="2112" y="288"/>
                    </a:lnTo>
                    <a:lnTo>
                      <a:pt x="2116" y="284"/>
                    </a:lnTo>
                    <a:lnTo>
                      <a:pt x="2123" y="281"/>
                    </a:lnTo>
                    <a:lnTo>
                      <a:pt x="2123" y="281"/>
                    </a:lnTo>
                    <a:lnTo>
                      <a:pt x="2123" y="288"/>
                    </a:lnTo>
                    <a:lnTo>
                      <a:pt x="2123" y="294"/>
                    </a:lnTo>
                    <a:lnTo>
                      <a:pt x="2119" y="305"/>
                    </a:lnTo>
                    <a:lnTo>
                      <a:pt x="2118" y="311"/>
                    </a:lnTo>
                    <a:lnTo>
                      <a:pt x="2116" y="316"/>
                    </a:lnTo>
                    <a:lnTo>
                      <a:pt x="2118" y="323"/>
                    </a:lnTo>
                    <a:lnTo>
                      <a:pt x="2121" y="327"/>
                    </a:lnTo>
                    <a:lnTo>
                      <a:pt x="2121" y="327"/>
                    </a:lnTo>
                    <a:close/>
                    <a:moveTo>
                      <a:pt x="2135" y="269"/>
                    </a:moveTo>
                    <a:lnTo>
                      <a:pt x="2135" y="269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51" y="262"/>
                    </a:lnTo>
                    <a:lnTo>
                      <a:pt x="2159" y="259"/>
                    </a:lnTo>
                    <a:lnTo>
                      <a:pt x="2166" y="254"/>
                    </a:lnTo>
                    <a:lnTo>
                      <a:pt x="2173" y="251"/>
                    </a:lnTo>
                    <a:lnTo>
                      <a:pt x="2183" y="248"/>
                    </a:lnTo>
                    <a:lnTo>
                      <a:pt x="2191" y="250"/>
                    </a:lnTo>
                    <a:lnTo>
                      <a:pt x="2200" y="253"/>
                    </a:lnTo>
                    <a:lnTo>
                      <a:pt x="2212" y="259"/>
                    </a:lnTo>
                    <a:lnTo>
                      <a:pt x="2212" y="259"/>
                    </a:lnTo>
                    <a:lnTo>
                      <a:pt x="2177" y="261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35" y="269"/>
                    </a:lnTo>
                    <a:lnTo>
                      <a:pt x="2135" y="269"/>
                    </a:lnTo>
                    <a:close/>
                    <a:moveTo>
                      <a:pt x="2299" y="340"/>
                    </a:moveTo>
                    <a:lnTo>
                      <a:pt x="2299" y="340"/>
                    </a:lnTo>
                    <a:lnTo>
                      <a:pt x="2297" y="338"/>
                    </a:lnTo>
                    <a:lnTo>
                      <a:pt x="2297" y="338"/>
                    </a:lnTo>
                    <a:lnTo>
                      <a:pt x="2299" y="334"/>
                    </a:lnTo>
                    <a:lnTo>
                      <a:pt x="2299" y="334"/>
                    </a:lnTo>
                    <a:lnTo>
                      <a:pt x="2302" y="335"/>
                    </a:lnTo>
                    <a:lnTo>
                      <a:pt x="2302" y="335"/>
                    </a:lnTo>
                    <a:lnTo>
                      <a:pt x="2299" y="340"/>
                    </a:lnTo>
                    <a:lnTo>
                      <a:pt x="2299" y="340"/>
                    </a:lnTo>
                    <a:close/>
                    <a:moveTo>
                      <a:pt x="2699" y="207"/>
                    </a:moveTo>
                    <a:lnTo>
                      <a:pt x="2699" y="207"/>
                    </a:lnTo>
                    <a:lnTo>
                      <a:pt x="2694" y="200"/>
                    </a:lnTo>
                    <a:lnTo>
                      <a:pt x="2691" y="192"/>
                    </a:lnTo>
                    <a:lnTo>
                      <a:pt x="2690" y="178"/>
                    </a:lnTo>
                    <a:lnTo>
                      <a:pt x="2688" y="172"/>
                    </a:lnTo>
                    <a:lnTo>
                      <a:pt x="2687" y="165"/>
                    </a:lnTo>
                    <a:lnTo>
                      <a:pt x="2682" y="161"/>
                    </a:lnTo>
                    <a:lnTo>
                      <a:pt x="2677" y="156"/>
                    </a:lnTo>
                    <a:lnTo>
                      <a:pt x="2677" y="156"/>
                    </a:lnTo>
                    <a:lnTo>
                      <a:pt x="2682" y="153"/>
                    </a:lnTo>
                    <a:lnTo>
                      <a:pt x="2687" y="151"/>
                    </a:lnTo>
                    <a:lnTo>
                      <a:pt x="2691" y="151"/>
                    </a:lnTo>
                    <a:lnTo>
                      <a:pt x="2696" y="153"/>
                    </a:lnTo>
                    <a:lnTo>
                      <a:pt x="2704" y="156"/>
                    </a:lnTo>
                    <a:lnTo>
                      <a:pt x="2712" y="162"/>
                    </a:lnTo>
                    <a:lnTo>
                      <a:pt x="2721" y="169"/>
                    </a:lnTo>
                    <a:lnTo>
                      <a:pt x="2729" y="173"/>
                    </a:lnTo>
                    <a:lnTo>
                      <a:pt x="2734" y="175"/>
                    </a:lnTo>
                    <a:lnTo>
                      <a:pt x="2739" y="175"/>
                    </a:lnTo>
                    <a:lnTo>
                      <a:pt x="2744" y="175"/>
                    </a:lnTo>
                    <a:lnTo>
                      <a:pt x="2750" y="172"/>
                    </a:lnTo>
                    <a:lnTo>
                      <a:pt x="2750" y="172"/>
                    </a:lnTo>
                    <a:lnTo>
                      <a:pt x="2741" y="178"/>
                    </a:lnTo>
                    <a:lnTo>
                      <a:pt x="2737" y="181"/>
                    </a:lnTo>
                    <a:lnTo>
                      <a:pt x="2736" y="184"/>
                    </a:lnTo>
                    <a:lnTo>
                      <a:pt x="2736" y="184"/>
                    </a:lnTo>
                    <a:lnTo>
                      <a:pt x="2739" y="196"/>
                    </a:lnTo>
                    <a:lnTo>
                      <a:pt x="2744" y="207"/>
                    </a:lnTo>
                    <a:lnTo>
                      <a:pt x="2750" y="216"/>
                    </a:lnTo>
                    <a:lnTo>
                      <a:pt x="2755" y="221"/>
                    </a:lnTo>
                    <a:lnTo>
                      <a:pt x="2755" y="221"/>
                    </a:lnTo>
                    <a:lnTo>
                      <a:pt x="2747" y="224"/>
                    </a:lnTo>
                    <a:lnTo>
                      <a:pt x="2739" y="226"/>
                    </a:lnTo>
                    <a:lnTo>
                      <a:pt x="2733" y="227"/>
                    </a:lnTo>
                    <a:lnTo>
                      <a:pt x="2725" y="226"/>
                    </a:lnTo>
                    <a:lnTo>
                      <a:pt x="2718" y="223"/>
                    </a:lnTo>
                    <a:lnTo>
                      <a:pt x="2712" y="219"/>
                    </a:lnTo>
                    <a:lnTo>
                      <a:pt x="2706" y="213"/>
                    </a:lnTo>
                    <a:lnTo>
                      <a:pt x="2699" y="207"/>
                    </a:lnTo>
                    <a:lnTo>
                      <a:pt x="2699" y="20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8" name="Rectangle 120">
                <a:extLst>
                  <a:ext uri="{FF2B5EF4-FFF2-40B4-BE49-F238E27FC236}">
                    <a16:creationId xmlns:a16="http://schemas.microsoft.com/office/drawing/2014/main" id="{8854EA55-7C90-CDAA-3392-99A36C846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3" y="668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9" name="Rectangle 121">
                <a:extLst>
                  <a:ext uri="{FF2B5EF4-FFF2-40B4-BE49-F238E27FC236}">
                    <a16:creationId xmlns:a16="http://schemas.microsoft.com/office/drawing/2014/main" id="{CCCA8E8A-2A1F-EEFD-80FF-7DA49D25A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1" y="1401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0" name="Freeform 122">
                <a:extLst>
                  <a:ext uri="{FF2B5EF4-FFF2-40B4-BE49-F238E27FC236}">
                    <a16:creationId xmlns:a16="http://schemas.microsoft.com/office/drawing/2014/main" id="{6F3DA249-EE74-7952-5F83-67AA5F221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1411"/>
                <a:ext cx="2" cy="3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3 h 6"/>
                  <a:gd name="T6" fmla="*/ 3 w 3"/>
                  <a:gd name="T7" fmla="*/ 6 h 6"/>
                  <a:gd name="T8" fmla="*/ 3 w 3"/>
                  <a:gd name="T9" fmla="*/ 6 h 6"/>
                  <a:gd name="T10" fmla="*/ 0 w 3"/>
                  <a:gd name="T11" fmla="*/ 0 h 6"/>
                  <a:gd name="T12" fmla="*/ 0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1" name="Freeform 123">
                <a:extLst>
                  <a:ext uri="{FF2B5EF4-FFF2-40B4-BE49-F238E27FC236}">
                    <a16:creationId xmlns:a16="http://schemas.microsoft.com/office/drawing/2014/main" id="{00FBE96F-5B7B-B6D7-3F2D-11148329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065"/>
                <a:ext cx="774" cy="821"/>
              </a:xfrm>
              <a:custGeom>
                <a:avLst/>
                <a:gdLst>
                  <a:gd name="T0" fmla="*/ 241 w 1547"/>
                  <a:gd name="T1" fmla="*/ 1236 h 1641"/>
                  <a:gd name="T2" fmla="*/ 378 w 1547"/>
                  <a:gd name="T3" fmla="*/ 1304 h 1641"/>
                  <a:gd name="T4" fmla="*/ 265 w 1547"/>
                  <a:gd name="T5" fmla="*/ 1565 h 1641"/>
                  <a:gd name="T6" fmla="*/ 393 w 1547"/>
                  <a:gd name="T7" fmla="*/ 1581 h 1641"/>
                  <a:gd name="T8" fmla="*/ 494 w 1547"/>
                  <a:gd name="T9" fmla="*/ 1570 h 1641"/>
                  <a:gd name="T10" fmla="*/ 625 w 1547"/>
                  <a:gd name="T11" fmla="*/ 1600 h 1641"/>
                  <a:gd name="T12" fmla="*/ 748 w 1547"/>
                  <a:gd name="T13" fmla="*/ 1636 h 1641"/>
                  <a:gd name="T14" fmla="*/ 857 w 1547"/>
                  <a:gd name="T15" fmla="*/ 1609 h 1641"/>
                  <a:gd name="T16" fmla="*/ 996 w 1547"/>
                  <a:gd name="T17" fmla="*/ 1590 h 1641"/>
                  <a:gd name="T18" fmla="*/ 1137 w 1547"/>
                  <a:gd name="T19" fmla="*/ 1568 h 1641"/>
                  <a:gd name="T20" fmla="*/ 1219 w 1547"/>
                  <a:gd name="T21" fmla="*/ 1605 h 1641"/>
                  <a:gd name="T22" fmla="*/ 1180 w 1547"/>
                  <a:gd name="T23" fmla="*/ 1505 h 1641"/>
                  <a:gd name="T24" fmla="*/ 1226 w 1547"/>
                  <a:gd name="T25" fmla="*/ 1435 h 1641"/>
                  <a:gd name="T26" fmla="*/ 1313 w 1547"/>
                  <a:gd name="T27" fmla="*/ 1365 h 1641"/>
                  <a:gd name="T28" fmla="*/ 1343 w 1547"/>
                  <a:gd name="T29" fmla="*/ 1331 h 1641"/>
                  <a:gd name="T30" fmla="*/ 1146 w 1547"/>
                  <a:gd name="T31" fmla="*/ 1184 h 1641"/>
                  <a:gd name="T32" fmla="*/ 1105 w 1547"/>
                  <a:gd name="T33" fmla="*/ 1100 h 1641"/>
                  <a:gd name="T34" fmla="*/ 1045 w 1547"/>
                  <a:gd name="T35" fmla="*/ 993 h 1641"/>
                  <a:gd name="T36" fmla="*/ 1111 w 1547"/>
                  <a:gd name="T37" fmla="*/ 974 h 1641"/>
                  <a:gd name="T38" fmla="*/ 1283 w 1547"/>
                  <a:gd name="T39" fmla="*/ 907 h 1641"/>
                  <a:gd name="T40" fmla="*/ 1432 w 1547"/>
                  <a:gd name="T41" fmla="*/ 825 h 1641"/>
                  <a:gd name="T42" fmla="*/ 1515 w 1547"/>
                  <a:gd name="T43" fmla="*/ 855 h 1641"/>
                  <a:gd name="T44" fmla="*/ 1536 w 1547"/>
                  <a:gd name="T45" fmla="*/ 756 h 1641"/>
                  <a:gd name="T46" fmla="*/ 1482 w 1547"/>
                  <a:gd name="T47" fmla="*/ 669 h 1641"/>
                  <a:gd name="T48" fmla="*/ 1472 w 1547"/>
                  <a:gd name="T49" fmla="*/ 566 h 1641"/>
                  <a:gd name="T50" fmla="*/ 1458 w 1547"/>
                  <a:gd name="T51" fmla="*/ 491 h 1641"/>
                  <a:gd name="T52" fmla="*/ 1399 w 1547"/>
                  <a:gd name="T53" fmla="*/ 398 h 1641"/>
                  <a:gd name="T54" fmla="*/ 1412 w 1547"/>
                  <a:gd name="T55" fmla="*/ 275 h 1641"/>
                  <a:gd name="T56" fmla="*/ 1394 w 1547"/>
                  <a:gd name="T57" fmla="*/ 202 h 1641"/>
                  <a:gd name="T58" fmla="*/ 1281 w 1547"/>
                  <a:gd name="T59" fmla="*/ 151 h 1641"/>
                  <a:gd name="T60" fmla="*/ 1308 w 1547"/>
                  <a:gd name="T61" fmla="*/ 121 h 1641"/>
                  <a:gd name="T62" fmla="*/ 1308 w 1547"/>
                  <a:gd name="T63" fmla="*/ 77 h 1641"/>
                  <a:gd name="T64" fmla="*/ 1262 w 1547"/>
                  <a:gd name="T65" fmla="*/ 39 h 1641"/>
                  <a:gd name="T66" fmla="*/ 1221 w 1547"/>
                  <a:gd name="T67" fmla="*/ 70 h 1641"/>
                  <a:gd name="T68" fmla="*/ 1178 w 1547"/>
                  <a:gd name="T69" fmla="*/ 88 h 1641"/>
                  <a:gd name="T70" fmla="*/ 994 w 1547"/>
                  <a:gd name="T71" fmla="*/ 145 h 1641"/>
                  <a:gd name="T72" fmla="*/ 922 w 1547"/>
                  <a:gd name="T73" fmla="*/ 193 h 1641"/>
                  <a:gd name="T74" fmla="*/ 838 w 1547"/>
                  <a:gd name="T75" fmla="*/ 166 h 1641"/>
                  <a:gd name="T76" fmla="*/ 908 w 1547"/>
                  <a:gd name="T77" fmla="*/ 94 h 1641"/>
                  <a:gd name="T78" fmla="*/ 864 w 1547"/>
                  <a:gd name="T79" fmla="*/ 77 h 1641"/>
                  <a:gd name="T80" fmla="*/ 692 w 1547"/>
                  <a:gd name="T81" fmla="*/ 72 h 1641"/>
                  <a:gd name="T82" fmla="*/ 621 w 1547"/>
                  <a:gd name="T83" fmla="*/ 12 h 1641"/>
                  <a:gd name="T84" fmla="*/ 467 w 1547"/>
                  <a:gd name="T85" fmla="*/ 5 h 1641"/>
                  <a:gd name="T86" fmla="*/ 495 w 1547"/>
                  <a:gd name="T87" fmla="*/ 91 h 1641"/>
                  <a:gd name="T88" fmla="*/ 468 w 1547"/>
                  <a:gd name="T89" fmla="*/ 121 h 1641"/>
                  <a:gd name="T90" fmla="*/ 513 w 1547"/>
                  <a:gd name="T91" fmla="*/ 205 h 1641"/>
                  <a:gd name="T92" fmla="*/ 433 w 1547"/>
                  <a:gd name="T93" fmla="*/ 280 h 1641"/>
                  <a:gd name="T94" fmla="*/ 376 w 1547"/>
                  <a:gd name="T95" fmla="*/ 312 h 1641"/>
                  <a:gd name="T96" fmla="*/ 216 w 1547"/>
                  <a:gd name="T97" fmla="*/ 253 h 1641"/>
                  <a:gd name="T98" fmla="*/ 211 w 1547"/>
                  <a:gd name="T99" fmla="*/ 329 h 1641"/>
                  <a:gd name="T100" fmla="*/ 177 w 1547"/>
                  <a:gd name="T101" fmla="*/ 493 h 1641"/>
                  <a:gd name="T102" fmla="*/ 185 w 1547"/>
                  <a:gd name="T103" fmla="*/ 534 h 1641"/>
                  <a:gd name="T104" fmla="*/ 142 w 1547"/>
                  <a:gd name="T105" fmla="*/ 615 h 1641"/>
                  <a:gd name="T106" fmla="*/ 28 w 1547"/>
                  <a:gd name="T107" fmla="*/ 664 h 1641"/>
                  <a:gd name="T108" fmla="*/ 11 w 1547"/>
                  <a:gd name="T109" fmla="*/ 815 h 1641"/>
                  <a:gd name="T110" fmla="*/ 33 w 1547"/>
                  <a:gd name="T111" fmla="*/ 914 h 1641"/>
                  <a:gd name="T112" fmla="*/ 28 w 1547"/>
                  <a:gd name="T113" fmla="*/ 1026 h 1641"/>
                  <a:gd name="T114" fmla="*/ 81 w 1547"/>
                  <a:gd name="T115" fmla="*/ 1109 h 1641"/>
                  <a:gd name="T116" fmla="*/ 96 w 1547"/>
                  <a:gd name="T117" fmla="*/ 1196 h 1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641">
                    <a:moveTo>
                      <a:pt x="133" y="1233"/>
                    </a:moveTo>
                    <a:lnTo>
                      <a:pt x="133" y="1233"/>
                    </a:lnTo>
                    <a:lnTo>
                      <a:pt x="146" y="1233"/>
                    </a:lnTo>
                    <a:lnTo>
                      <a:pt x="157" y="1235"/>
                    </a:lnTo>
                    <a:lnTo>
                      <a:pt x="179" y="1241"/>
                    </a:lnTo>
                    <a:lnTo>
                      <a:pt x="192" y="1242"/>
                    </a:lnTo>
                    <a:lnTo>
                      <a:pt x="203" y="1242"/>
                    </a:lnTo>
                    <a:lnTo>
                      <a:pt x="216" y="1239"/>
                    </a:lnTo>
                    <a:lnTo>
                      <a:pt x="227" y="1235"/>
                    </a:lnTo>
                    <a:lnTo>
                      <a:pt x="227" y="1235"/>
                    </a:lnTo>
                    <a:lnTo>
                      <a:pt x="230" y="1233"/>
                    </a:lnTo>
                    <a:lnTo>
                      <a:pt x="235" y="1233"/>
                    </a:lnTo>
                    <a:lnTo>
                      <a:pt x="241" y="1236"/>
                    </a:lnTo>
                    <a:lnTo>
                      <a:pt x="241" y="1236"/>
                    </a:lnTo>
                    <a:lnTo>
                      <a:pt x="255" y="1244"/>
                    </a:lnTo>
                    <a:lnTo>
                      <a:pt x="271" y="1250"/>
                    </a:lnTo>
                    <a:lnTo>
                      <a:pt x="285" y="1257"/>
                    </a:lnTo>
                    <a:lnTo>
                      <a:pt x="301" y="1262"/>
                    </a:lnTo>
                    <a:lnTo>
                      <a:pt x="332" y="1269"/>
                    </a:lnTo>
                    <a:lnTo>
                      <a:pt x="363" y="1277"/>
                    </a:lnTo>
                    <a:lnTo>
                      <a:pt x="363" y="1277"/>
                    </a:lnTo>
                    <a:lnTo>
                      <a:pt x="371" y="1279"/>
                    </a:lnTo>
                    <a:lnTo>
                      <a:pt x="378" y="1282"/>
                    </a:lnTo>
                    <a:lnTo>
                      <a:pt x="382" y="1285"/>
                    </a:lnTo>
                    <a:lnTo>
                      <a:pt x="384" y="1290"/>
                    </a:lnTo>
                    <a:lnTo>
                      <a:pt x="384" y="1295"/>
                    </a:lnTo>
                    <a:lnTo>
                      <a:pt x="382" y="1300"/>
                    </a:lnTo>
                    <a:lnTo>
                      <a:pt x="378" y="1304"/>
                    </a:lnTo>
                    <a:lnTo>
                      <a:pt x="373" y="1311"/>
                    </a:lnTo>
                    <a:lnTo>
                      <a:pt x="373" y="1311"/>
                    </a:lnTo>
                    <a:lnTo>
                      <a:pt x="354" y="1331"/>
                    </a:lnTo>
                    <a:lnTo>
                      <a:pt x="335" y="1350"/>
                    </a:lnTo>
                    <a:lnTo>
                      <a:pt x="319" y="1373"/>
                    </a:lnTo>
                    <a:lnTo>
                      <a:pt x="305" y="1397"/>
                    </a:lnTo>
                    <a:lnTo>
                      <a:pt x="305" y="1397"/>
                    </a:lnTo>
                    <a:lnTo>
                      <a:pt x="295" y="1417"/>
                    </a:lnTo>
                    <a:lnTo>
                      <a:pt x="289" y="1438"/>
                    </a:lnTo>
                    <a:lnTo>
                      <a:pt x="282" y="1458"/>
                    </a:lnTo>
                    <a:lnTo>
                      <a:pt x="279" y="1479"/>
                    </a:lnTo>
                    <a:lnTo>
                      <a:pt x="271" y="1522"/>
                    </a:lnTo>
                    <a:lnTo>
                      <a:pt x="265" y="1565"/>
                    </a:lnTo>
                    <a:lnTo>
                      <a:pt x="265" y="1565"/>
                    </a:lnTo>
                    <a:lnTo>
                      <a:pt x="263" y="1571"/>
                    </a:lnTo>
                    <a:lnTo>
                      <a:pt x="265" y="1578"/>
                    </a:lnTo>
                    <a:lnTo>
                      <a:pt x="268" y="1581"/>
                    </a:lnTo>
                    <a:lnTo>
                      <a:pt x="273" y="1584"/>
                    </a:lnTo>
                    <a:lnTo>
                      <a:pt x="284" y="1587"/>
                    </a:lnTo>
                    <a:lnTo>
                      <a:pt x="295" y="1589"/>
                    </a:lnTo>
                    <a:lnTo>
                      <a:pt x="295" y="1589"/>
                    </a:lnTo>
                    <a:lnTo>
                      <a:pt x="314" y="1590"/>
                    </a:lnTo>
                    <a:lnTo>
                      <a:pt x="333" y="1589"/>
                    </a:lnTo>
                    <a:lnTo>
                      <a:pt x="371" y="1589"/>
                    </a:lnTo>
                    <a:lnTo>
                      <a:pt x="371" y="1589"/>
                    </a:lnTo>
                    <a:lnTo>
                      <a:pt x="379" y="1589"/>
                    </a:lnTo>
                    <a:lnTo>
                      <a:pt x="387" y="1586"/>
                    </a:lnTo>
                    <a:lnTo>
                      <a:pt x="393" y="1581"/>
                    </a:lnTo>
                    <a:lnTo>
                      <a:pt x="400" y="1573"/>
                    </a:lnTo>
                    <a:lnTo>
                      <a:pt x="400" y="1573"/>
                    </a:lnTo>
                    <a:lnTo>
                      <a:pt x="408" y="1560"/>
                    </a:lnTo>
                    <a:lnTo>
                      <a:pt x="416" y="1552"/>
                    </a:lnTo>
                    <a:lnTo>
                      <a:pt x="425" y="1546"/>
                    </a:lnTo>
                    <a:lnTo>
                      <a:pt x="435" y="1543"/>
                    </a:lnTo>
                    <a:lnTo>
                      <a:pt x="444" y="1544"/>
                    </a:lnTo>
                    <a:lnTo>
                      <a:pt x="455" y="1547"/>
                    </a:lnTo>
                    <a:lnTo>
                      <a:pt x="465" y="1554"/>
                    </a:lnTo>
                    <a:lnTo>
                      <a:pt x="476" y="1563"/>
                    </a:lnTo>
                    <a:lnTo>
                      <a:pt x="476" y="1563"/>
                    </a:lnTo>
                    <a:lnTo>
                      <a:pt x="482" y="1566"/>
                    </a:lnTo>
                    <a:lnTo>
                      <a:pt x="489" y="1570"/>
                    </a:lnTo>
                    <a:lnTo>
                      <a:pt x="494" y="1570"/>
                    </a:lnTo>
                    <a:lnTo>
                      <a:pt x="500" y="1570"/>
                    </a:lnTo>
                    <a:lnTo>
                      <a:pt x="500" y="1570"/>
                    </a:lnTo>
                    <a:lnTo>
                      <a:pt x="514" y="1568"/>
                    </a:lnTo>
                    <a:lnTo>
                      <a:pt x="527" y="1566"/>
                    </a:lnTo>
                    <a:lnTo>
                      <a:pt x="540" y="1568"/>
                    </a:lnTo>
                    <a:lnTo>
                      <a:pt x="552" y="1570"/>
                    </a:lnTo>
                    <a:lnTo>
                      <a:pt x="563" y="1573"/>
                    </a:lnTo>
                    <a:lnTo>
                      <a:pt x="576" y="1578"/>
                    </a:lnTo>
                    <a:lnTo>
                      <a:pt x="600" y="1589"/>
                    </a:lnTo>
                    <a:lnTo>
                      <a:pt x="600" y="1589"/>
                    </a:lnTo>
                    <a:lnTo>
                      <a:pt x="613" y="1597"/>
                    </a:lnTo>
                    <a:lnTo>
                      <a:pt x="619" y="1600"/>
                    </a:lnTo>
                    <a:lnTo>
                      <a:pt x="625" y="1600"/>
                    </a:lnTo>
                    <a:lnTo>
                      <a:pt x="625" y="1600"/>
                    </a:lnTo>
                    <a:lnTo>
                      <a:pt x="640" y="1595"/>
                    </a:lnTo>
                    <a:lnTo>
                      <a:pt x="652" y="1593"/>
                    </a:lnTo>
                    <a:lnTo>
                      <a:pt x="665" y="1595"/>
                    </a:lnTo>
                    <a:lnTo>
                      <a:pt x="678" y="1598"/>
                    </a:lnTo>
                    <a:lnTo>
                      <a:pt x="689" y="1605"/>
                    </a:lnTo>
                    <a:lnTo>
                      <a:pt x="700" y="1611"/>
                    </a:lnTo>
                    <a:lnTo>
                      <a:pt x="710" y="1620"/>
                    </a:lnTo>
                    <a:lnTo>
                      <a:pt x="719" y="1630"/>
                    </a:lnTo>
                    <a:lnTo>
                      <a:pt x="719" y="1630"/>
                    </a:lnTo>
                    <a:lnTo>
                      <a:pt x="727" y="1636"/>
                    </a:lnTo>
                    <a:lnTo>
                      <a:pt x="735" y="1641"/>
                    </a:lnTo>
                    <a:lnTo>
                      <a:pt x="740" y="1641"/>
                    </a:lnTo>
                    <a:lnTo>
                      <a:pt x="745" y="1640"/>
                    </a:lnTo>
                    <a:lnTo>
                      <a:pt x="748" y="1636"/>
                    </a:lnTo>
                    <a:lnTo>
                      <a:pt x="749" y="1632"/>
                    </a:lnTo>
                    <a:lnTo>
                      <a:pt x="752" y="1614"/>
                    </a:lnTo>
                    <a:lnTo>
                      <a:pt x="752" y="1614"/>
                    </a:lnTo>
                    <a:lnTo>
                      <a:pt x="754" y="1606"/>
                    </a:lnTo>
                    <a:lnTo>
                      <a:pt x="756" y="1600"/>
                    </a:lnTo>
                    <a:lnTo>
                      <a:pt x="759" y="1595"/>
                    </a:lnTo>
                    <a:lnTo>
                      <a:pt x="764" y="1592"/>
                    </a:lnTo>
                    <a:lnTo>
                      <a:pt x="768" y="1590"/>
                    </a:lnTo>
                    <a:lnTo>
                      <a:pt x="775" y="1589"/>
                    </a:lnTo>
                    <a:lnTo>
                      <a:pt x="781" y="1589"/>
                    </a:lnTo>
                    <a:lnTo>
                      <a:pt x="789" y="1590"/>
                    </a:lnTo>
                    <a:lnTo>
                      <a:pt x="789" y="1590"/>
                    </a:lnTo>
                    <a:lnTo>
                      <a:pt x="835" y="1603"/>
                    </a:lnTo>
                    <a:lnTo>
                      <a:pt x="857" y="1609"/>
                    </a:lnTo>
                    <a:lnTo>
                      <a:pt x="880" y="1619"/>
                    </a:lnTo>
                    <a:lnTo>
                      <a:pt x="880" y="1619"/>
                    </a:lnTo>
                    <a:lnTo>
                      <a:pt x="887" y="1624"/>
                    </a:lnTo>
                    <a:lnTo>
                      <a:pt x="897" y="1627"/>
                    </a:lnTo>
                    <a:lnTo>
                      <a:pt x="903" y="1627"/>
                    </a:lnTo>
                    <a:lnTo>
                      <a:pt x="908" y="1627"/>
                    </a:lnTo>
                    <a:lnTo>
                      <a:pt x="913" y="1625"/>
                    </a:lnTo>
                    <a:lnTo>
                      <a:pt x="918" y="1622"/>
                    </a:lnTo>
                    <a:lnTo>
                      <a:pt x="918" y="1622"/>
                    </a:lnTo>
                    <a:lnTo>
                      <a:pt x="930" y="1614"/>
                    </a:lnTo>
                    <a:lnTo>
                      <a:pt x="943" y="1608"/>
                    </a:lnTo>
                    <a:lnTo>
                      <a:pt x="956" y="1603"/>
                    </a:lnTo>
                    <a:lnTo>
                      <a:pt x="968" y="1598"/>
                    </a:lnTo>
                    <a:lnTo>
                      <a:pt x="996" y="1590"/>
                    </a:lnTo>
                    <a:lnTo>
                      <a:pt x="1023" y="1584"/>
                    </a:lnTo>
                    <a:lnTo>
                      <a:pt x="1023" y="1584"/>
                    </a:lnTo>
                    <a:lnTo>
                      <a:pt x="1032" y="1582"/>
                    </a:lnTo>
                    <a:lnTo>
                      <a:pt x="1042" y="1578"/>
                    </a:lnTo>
                    <a:lnTo>
                      <a:pt x="1059" y="1570"/>
                    </a:lnTo>
                    <a:lnTo>
                      <a:pt x="1069" y="1566"/>
                    </a:lnTo>
                    <a:lnTo>
                      <a:pt x="1077" y="1563"/>
                    </a:lnTo>
                    <a:lnTo>
                      <a:pt x="1086" y="1562"/>
                    </a:lnTo>
                    <a:lnTo>
                      <a:pt x="1097" y="1563"/>
                    </a:lnTo>
                    <a:lnTo>
                      <a:pt x="1097" y="1563"/>
                    </a:lnTo>
                    <a:lnTo>
                      <a:pt x="1118" y="1568"/>
                    </a:lnTo>
                    <a:lnTo>
                      <a:pt x="1127" y="1570"/>
                    </a:lnTo>
                    <a:lnTo>
                      <a:pt x="1137" y="1568"/>
                    </a:lnTo>
                    <a:lnTo>
                      <a:pt x="1137" y="1568"/>
                    </a:lnTo>
                    <a:lnTo>
                      <a:pt x="1148" y="1565"/>
                    </a:lnTo>
                    <a:lnTo>
                      <a:pt x="1159" y="1565"/>
                    </a:lnTo>
                    <a:lnTo>
                      <a:pt x="1169" y="1565"/>
                    </a:lnTo>
                    <a:lnTo>
                      <a:pt x="1177" y="1568"/>
                    </a:lnTo>
                    <a:lnTo>
                      <a:pt x="1185" y="1573"/>
                    </a:lnTo>
                    <a:lnTo>
                      <a:pt x="1191" y="1579"/>
                    </a:lnTo>
                    <a:lnTo>
                      <a:pt x="1197" y="1587"/>
                    </a:lnTo>
                    <a:lnTo>
                      <a:pt x="1204" y="1597"/>
                    </a:lnTo>
                    <a:lnTo>
                      <a:pt x="1204" y="1597"/>
                    </a:lnTo>
                    <a:lnTo>
                      <a:pt x="1207" y="1601"/>
                    </a:lnTo>
                    <a:lnTo>
                      <a:pt x="1210" y="1605"/>
                    </a:lnTo>
                    <a:lnTo>
                      <a:pt x="1215" y="1606"/>
                    </a:lnTo>
                    <a:lnTo>
                      <a:pt x="1219" y="1605"/>
                    </a:lnTo>
                    <a:lnTo>
                      <a:pt x="1219" y="1605"/>
                    </a:lnTo>
                    <a:lnTo>
                      <a:pt x="1223" y="1600"/>
                    </a:lnTo>
                    <a:lnTo>
                      <a:pt x="1224" y="1595"/>
                    </a:lnTo>
                    <a:lnTo>
                      <a:pt x="1223" y="1589"/>
                    </a:lnTo>
                    <a:lnTo>
                      <a:pt x="1219" y="1586"/>
                    </a:lnTo>
                    <a:lnTo>
                      <a:pt x="1219" y="1586"/>
                    </a:lnTo>
                    <a:lnTo>
                      <a:pt x="1215" y="1581"/>
                    </a:lnTo>
                    <a:lnTo>
                      <a:pt x="1210" y="1576"/>
                    </a:lnTo>
                    <a:lnTo>
                      <a:pt x="1205" y="1565"/>
                    </a:lnTo>
                    <a:lnTo>
                      <a:pt x="1202" y="1554"/>
                    </a:lnTo>
                    <a:lnTo>
                      <a:pt x="1199" y="1543"/>
                    </a:lnTo>
                    <a:lnTo>
                      <a:pt x="1196" y="1530"/>
                    </a:lnTo>
                    <a:lnTo>
                      <a:pt x="1191" y="1519"/>
                    </a:lnTo>
                    <a:lnTo>
                      <a:pt x="1185" y="1509"/>
                    </a:lnTo>
                    <a:lnTo>
                      <a:pt x="1180" y="1505"/>
                    </a:lnTo>
                    <a:lnTo>
                      <a:pt x="1175" y="1500"/>
                    </a:lnTo>
                    <a:lnTo>
                      <a:pt x="1175" y="1500"/>
                    </a:lnTo>
                    <a:lnTo>
                      <a:pt x="1172" y="1498"/>
                    </a:lnTo>
                    <a:lnTo>
                      <a:pt x="1170" y="1493"/>
                    </a:lnTo>
                    <a:lnTo>
                      <a:pt x="1170" y="1489"/>
                    </a:lnTo>
                    <a:lnTo>
                      <a:pt x="1170" y="1482"/>
                    </a:lnTo>
                    <a:lnTo>
                      <a:pt x="1172" y="1476"/>
                    </a:lnTo>
                    <a:lnTo>
                      <a:pt x="1175" y="1470"/>
                    </a:lnTo>
                    <a:lnTo>
                      <a:pt x="1180" y="1463"/>
                    </a:lnTo>
                    <a:lnTo>
                      <a:pt x="1185" y="1458"/>
                    </a:lnTo>
                    <a:lnTo>
                      <a:pt x="1185" y="1458"/>
                    </a:lnTo>
                    <a:lnTo>
                      <a:pt x="1194" y="1452"/>
                    </a:lnTo>
                    <a:lnTo>
                      <a:pt x="1204" y="1446"/>
                    </a:lnTo>
                    <a:lnTo>
                      <a:pt x="1226" y="1435"/>
                    </a:lnTo>
                    <a:lnTo>
                      <a:pt x="1226" y="1435"/>
                    </a:lnTo>
                    <a:lnTo>
                      <a:pt x="1242" y="1427"/>
                    </a:lnTo>
                    <a:lnTo>
                      <a:pt x="1259" y="1417"/>
                    </a:lnTo>
                    <a:lnTo>
                      <a:pt x="1267" y="1411"/>
                    </a:lnTo>
                    <a:lnTo>
                      <a:pt x="1273" y="1404"/>
                    </a:lnTo>
                    <a:lnTo>
                      <a:pt x="1278" y="1398"/>
                    </a:lnTo>
                    <a:lnTo>
                      <a:pt x="1283" y="1390"/>
                    </a:lnTo>
                    <a:lnTo>
                      <a:pt x="1283" y="1390"/>
                    </a:lnTo>
                    <a:lnTo>
                      <a:pt x="1286" y="1381"/>
                    </a:lnTo>
                    <a:lnTo>
                      <a:pt x="1291" y="1374"/>
                    </a:lnTo>
                    <a:lnTo>
                      <a:pt x="1296" y="1370"/>
                    </a:lnTo>
                    <a:lnTo>
                      <a:pt x="1300" y="1366"/>
                    </a:lnTo>
                    <a:lnTo>
                      <a:pt x="1307" y="1365"/>
                    </a:lnTo>
                    <a:lnTo>
                      <a:pt x="1313" y="1365"/>
                    </a:lnTo>
                    <a:lnTo>
                      <a:pt x="1320" y="1366"/>
                    </a:lnTo>
                    <a:lnTo>
                      <a:pt x="1326" y="1368"/>
                    </a:lnTo>
                    <a:lnTo>
                      <a:pt x="1326" y="1368"/>
                    </a:lnTo>
                    <a:lnTo>
                      <a:pt x="1335" y="1371"/>
                    </a:lnTo>
                    <a:lnTo>
                      <a:pt x="1342" y="1371"/>
                    </a:lnTo>
                    <a:lnTo>
                      <a:pt x="1345" y="1370"/>
                    </a:lnTo>
                    <a:lnTo>
                      <a:pt x="1348" y="1366"/>
                    </a:lnTo>
                    <a:lnTo>
                      <a:pt x="1350" y="1363"/>
                    </a:lnTo>
                    <a:lnTo>
                      <a:pt x="1350" y="1358"/>
                    </a:lnTo>
                    <a:lnTo>
                      <a:pt x="1350" y="1347"/>
                    </a:lnTo>
                    <a:lnTo>
                      <a:pt x="1350" y="1347"/>
                    </a:lnTo>
                    <a:lnTo>
                      <a:pt x="1348" y="1341"/>
                    </a:lnTo>
                    <a:lnTo>
                      <a:pt x="1347" y="1335"/>
                    </a:lnTo>
                    <a:lnTo>
                      <a:pt x="1343" y="1331"/>
                    </a:lnTo>
                    <a:lnTo>
                      <a:pt x="1340" y="1327"/>
                    </a:lnTo>
                    <a:lnTo>
                      <a:pt x="1331" y="1322"/>
                    </a:lnTo>
                    <a:lnTo>
                      <a:pt x="1321" y="1317"/>
                    </a:lnTo>
                    <a:lnTo>
                      <a:pt x="1321" y="1317"/>
                    </a:lnTo>
                    <a:lnTo>
                      <a:pt x="1299" y="1306"/>
                    </a:lnTo>
                    <a:lnTo>
                      <a:pt x="1278" y="1292"/>
                    </a:lnTo>
                    <a:lnTo>
                      <a:pt x="1259" y="1277"/>
                    </a:lnTo>
                    <a:lnTo>
                      <a:pt x="1240" y="1262"/>
                    </a:lnTo>
                    <a:lnTo>
                      <a:pt x="1204" y="1231"/>
                    </a:lnTo>
                    <a:lnTo>
                      <a:pt x="1185" y="1215"/>
                    </a:lnTo>
                    <a:lnTo>
                      <a:pt x="1164" y="1201"/>
                    </a:lnTo>
                    <a:lnTo>
                      <a:pt x="1164" y="1201"/>
                    </a:lnTo>
                    <a:lnTo>
                      <a:pt x="1154" y="1193"/>
                    </a:lnTo>
                    <a:lnTo>
                      <a:pt x="1146" y="1184"/>
                    </a:lnTo>
                    <a:lnTo>
                      <a:pt x="1131" y="1161"/>
                    </a:lnTo>
                    <a:lnTo>
                      <a:pt x="1124" y="1150"/>
                    </a:lnTo>
                    <a:lnTo>
                      <a:pt x="1115" y="1139"/>
                    </a:lnTo>
                    <a:lnTo>
                      <a:pt x="1105" y="1131"/>
                    </a:lnTo>
                    <a:lnTo>
                      <a:pt x="1094" y="1123"/>
                    </a:lnTo>
                    <a:lnTo>
                      <a:pt x="1094" y="1123"/>
                    </a:lnTo>
                    <a:lnTo>
                      <a:pt x="1091" y="1120"/>
                    </a:lnTo>
                    <a:lnTo>
                      <a:pt x="1091" y="1119"/>
                    </a:lnTo>
                    <a:lnTo>
                      <a:pt x="1091" y="1115"/>
                    </a:lnTo>
                    <a:lnTo>
                      <a:pt x="1091" y="1114"/>
                    </a:lnTo>
                    <a:lnTo>
                      <a:pt x="1096" y="1109"/>
                    </a:lnTo>
                    <a:lnTo>
                      <a:pt x="1100" y="1106"/>
                    </a:lnTo>
                    <a:lnTo>
                      <a:pt x="1100" y="1106"/>
                    </a:lnTo>
                    <a:lnTo>
                      <a:pt x="1105" y="1100"/>
                    </a:lnTo>
                    <a:lnTo>
                      <a:pt x="1108" y="1095"/>
                    </a:lnTo>
                    <a:lnTo>
                      <a:pt x="1110" y="1090"/>
                    </a:lnTo>
                    <a:lnTo>
                      <a:pt x="1110" y="1085"/>
                    </a:lnTo>
                    <a:lnTo>
                      <a:pt x="1108" y="1080"/>
                    </a:lnTo>
                    <a:lnTo>
                      <a:pt x="1107" y="1076"/>
                    </a:lnTo>
                    <a:lnTo>
                      <a:pt x="1099" y="1066"/>
                    </a:lnTo>
                    <a:lnTo>
                      <a:pt x="1099" y="1066"/>
                    </a:lnTo>
                    <a:lnTo>
                      <a:pt x="1073" y="1042"/>
                    </a:lnTo>
                    <a:lnTo>
                      <a:pt x="1061" y="1030"/>
                    </a:lnTo>
                    <a:lnTo>
                      <a:pt x="1051" y="1015"/>
                    </a:lnTo>
                    <a:lnTo>
                      <a:pt x="1051" y="1015"/>
                    </a:lnTo>
                    <a:lnTo>
                      <a:pt x="1046" y="1009"/>
                    </a:lnTo>
                    <a:lnTo>
                      <a:pt x="1045" y="1001"/>
                    </a:lnTo>
                    <a:lnTo>
                      <a:pt x="1045" y="993"/>
                    </a:lnTo>
                    <a:lnTo>
                      <a:pt x="1050" y="987"/>
                    </a:lnTo>
                    <a:lnTo>
                      <a:pt x="1050" y="987"/>
                    </a:lnTo>
                    <a:lnTo>
                      <a:pt x="1054" y="980"/>
                    </a:lnTo>
                    <a:lnTo>
                      <a:pt x="1062" y="979"/>
                    </a:lnTo>
                    <a:lnTo>
                      <a:pt x="1070" y="980"/>
                    </a:lnTo>
                    <a:lnTo>
                      <a:pt x="1078" y="982"/>
                    </a:lnTo>
                    <a:lnTo>
                      <a:pt x="1078" y="982"/>
                    </a:lnTo>
                    <a:lnTo>
                      <a:pt x="1088" y="988"/>
                    </a:lnTo>
                    <a:lnTo>
                      <a:pt x="1092" y="988"/>
                    </a:lnTo>
                    <a:lnTo>
                      <a:pt x="1096" y="988"/>
                    </a:lnTo>
                    <a:lnTo>
                      <a:pt x="1097" y="985"/>
                    </a:lnTo>
                    <a:lnTo>
                      <a:pt x="1097" y="985"/>
                    </a:lnTo>
                    <a:lnTo>
                      <a:pt x="1104" y="979"/>
                    </a:lnTo>
                    <a:lnTo>
                      <a:pt x="1111" y="974"/>
                    </a:lnTo>
                    <a:lnTo>
                      <a:pt x="1118" y="971"/>
                    </a:lnTo>
                    <a:lnTo>
                      <a:pt x="1126" y="968"/>
                    </a:lnTo>
                    <a:lnTo>
                      <a:pt x="1142" y="965"/>
                    </a:lnTo>
                    <a:lnTo>
                      <a:pt x="1158" y="965"/>
                    </a:lnTo>
                    <a:lnTo>
                      <a:pt x="1158" y="965"/>
                    </a:lnTo>
                    <a:lnTo>
                      <a:pt x="1170" y="963"/>
                    </a:lnTo>
                    <a:lnTo>
                      <a:pt x="1183" y="960"/>
                    </a:lnTo>
                    <a:lnTo>
                      <a:pt x="1194" y="957"/>
                    </a:lnTo>
                    <a:lnTo>
                      <a:pt x="1204" y="952"/>
                    </a:lnTo>
                    <a:lnTo>
                      <a:pt x="1224" y="939"/>
                    </a:lnTo>
                    <a:lnTo>
                      <a:pt x="1245" y="926"/>
                    </a:lnTo>
                    <a:lnTo>
                      <a:pt x="1245" y="926"/>
                    </a:lnTo>
                    <a:lnTo>
                      <a:pt x="1264" y="917"/>
                    </a:lnTo>
                    <a:lnTo>
                      <a:pt x="1283" y="907"/>
                    </a:lnTo>
                    <a:lnTo>
                      <a:pt x="1321" y="890"/>
                    </a:lnTo>
                    <a:lnTo>
                      <a:pt x="1401" y="858"/>
                    </a:lnTo>
                    <a:lnTo>
                      <a:pt x="1401" y="858"/>
                    </a:lnTo>
                    <a:lnTo>
                      <a:pt x="1412" y="855"/>
                    </a:lnTo>
                    <a:lnTo>
                      <a:pt x="1416" y="852"/>
                    </a:lnTo>
                    <a:lnTo>
                      <a:pt x="1416" y="850"/>
                    </a:lnTo>
                    <a:lnTo>
                      <a:pt x="1415" y="847"/>
                    </a:lnTo>
                    <a:lnTo>
                      <a:pt x="1415" y="847"/>
                    </a:lnTo>
                    <a:lnTo>
                      <a:pt x="1412" y="839"/>
                    </a:lnTo>
                    <a:lnTo>
                      <a:pt x="1412" y="834"/>
                    </a:lnTo>
                    <a:lnTo>
                      <a:pt x="1412" y="831"/>
                    </a:lnTo>
                    <a:lnTo>
                      <a:pt x="1415" y="830"/>
                    </a:lnTo>
                    <a:lnTo>
                      <a:pt x="1423" y="828"/>
                    </a:lnTo>
                    <a:lnTo>
                      <a:pt x="1432" y="825"/>
                    </a:lnTo>
                    <a:lnTo>
                      <a:pt x="1432" y="825"/>
                    </a:lnTo>
                    <a:lnTo>
                      <a:pt x="1442" y="822"/>
                    </a:lnTo>
                    <a:lnTo>
                      <a:pt x="1450" y="820"/>
                    </a:lnTo>
                    <a:lnTo>
                      <a:pt x="1459" y="820"/>
                    </a:lnTo>
                    <a:lnTo>
                      <a:pt x="1467" y="822"/>
                    </a:lnTo>
                    <a:lnTo>
                      <a:pt x="1475" y="823"/>
                    </a:lnTo>
                    <a:lnTo>
                      <a:pt x="1482" y="828"/>
                    </a:lnTo>
                    <a:lnTo>
                      <a:pt x="1490" y="834"/>
                    </a:lnTo>
                    <a:lnTo>
                      <a:pt x="1496" y="842"/>
                    </a:lnTo>
                    <a:lnTo>
                      <a:pt x="1496" y="842"/>
                    </a:lnTo>
                    <a:lnTo>
                      <a:pt x="1501" y="847"/>
                    </a:lnTo>
                    <a:lnTo>
                      <a:pt x="1505" y="852"/>
                    </a:lnTo>
                    <a:lnTo>
                      <a:pt x="1512" y="855"/>
                    </a:lnTo>
                    <a:lnTo>
                      <a:pt x="1515" y="855"/>
                    </a:lnTo>
                    <a:lnTo>
                      <a:pt x="1520" y="855"/>
                    </a:lnTo>
                    <a:lnTo>
                      <a:pt x="1520" y="855"/>
                    </a:lnTo>
                    <a:lnTo>
                      <a:pt x="1521" y="844"/>
                    </a:lnTo>
                    <a:lnTo>
                      <a:pt x="1523" y="833"/>
                    </a:lnTo>
                    <a:lnTo>
                      <a:pt x="1526" y="822"/>
                    </a:lnTo>
                    <a:lnTo>
                      <a:pt x="1528" y="817"/>
                    </a:lnTo>
                    <a:lnTo>
                      <a:pt x="1532" y="810"/>
                    </a:lnTo>
                    <a:lnTo>
                      <a:pt x="1532" y="810"/>
                    </a:lnTo>
                    <a:lnTo>
                      <a:pt x="1540" y="801"/>
                    </a:lnTo>
                    <a:lnTo>
                      <a:pt x="1545" y="791"/>
                    </a:lnTo>
                    <a:lnTo>
                      <a:pt x="1547" y="782"/>
                    </a:lnTo>
                    <a:lnTo>
                      <a:pt x="1545" y="772"/>
                    </a:lnTo>
                    <a:lnTo>
                      <a:pt x="1542" y="764"/>
                    </a:lnTo>
                    <a:lnTo>
                      <a:pt x="1536" y="756"/>
                    </a:lnTo>
                    <a:lnTo>
                      <a:pt x="1528" y="750"/>
                    </a:lnTo>
                    <a:lnTo>
                      <a:pt x="1517" y="744"/>
                    </a:lnTo>
                    <a:lnTo>
                      <a:pt x="1517" y="744"/>
                    </a:lnTo>
                    <a:lnTo>
                      <a:pt x="1507" y="737"/>
                    </a:lnTo>
                    <a:lnTo>
                      <a:pt x="1501" y="731"/>
                    </a:lnTo>
                    <a:lnTo>
                      <a:pt x="1497" y="723"/>
                    </a:lnTo>
                    <a:lnTo>
                      <a:pt x="1496" y="712"/>
                    </a:lnTo>
                    <a:lnTo>
                      <a:pt x="1496" y="712"/>
                    </a:lnTo>
                    <a:lnTo>
                      <a:pt x="1496" y="702"/>
                    </a:lnTo>
                    <a:lnTo>
                      <a:pt x="1494" y="695"/>
                    </a:lnTo>
                    <a:lnTo>
                      <a:pt x="1491" y="687"/>
                    </a:lnTo>
                    <a:lnTo>
                      <a:pt x="1488" y="679"/>
                    </a:lnTo>
                    <a:lnTo>
                      <a:pt x="1488" y="679"/>
                    </a:lnTo>
                    <a:lnTo>
                      <a:pt x="1482" y="669"/>
                    </a:lnTo>
                    <a:lnTo>
                      <a:pt x="1480" y="658"/>
                    </a:lnTo>
                    <a:lnTo>
                      <a:pt x="1482" y="647"/>
                    </a:lnTo>
                    <a:lnTo>
                      <a:pt x="1486" y="636"/>
                    </a:lnTo>
                    <a:lnTo>
                      <a:pt x="1486" y="636"/>
                    </a:lnTo>
                    <a:lnTo>
                      <a:pt x="1490" y="626"/>
                    </a:lnTo>
                    <a:lnTo>
                      <a:pt x="1493" y="618"/>
                    </a:lnTo>
                    <a:lnTo>
                      <a:pt x="1494" y="610"/>
                    </a:lnTo>
                    <a:lnTo>
                      <a:pt x="1493" y="602"/>
                    </a:lnTo>
                    <a:lnTo>
                      <a:pt x="1491" y="594"/>
                    </a:lnTo>
                    <a:lnTo>
                      <a:pt x="1488" y="587"/>
                    </a:lnTo>
                    <a:lnTo>
                      <a:pt x="1483" y="579"/>
                    </a:lnTo>
                    <a:lnTo>
                      <a:pt x="1477" y="572"/>
                    </a:lnTo>
                    <a:lnTo>
                      <a:pt x="1477" y="572"/>
                    </a:lnTo>
                    <a:lnTo>
                      <a:pt x="1472" y="566"/>
                    </a:lnTo>
                    <a:lnTo>
                      <a:pt x="1467" y="560"/>
                    </a:lnTo>
                    <a:lnTo>
                      <a:pt x="1464" y="553"/>
                    </a:lnTo>
                    <a:lnTo>
                      <a:pt x="1463" y="545"/>
                    </a:lnTo>
                    <a:lnTo>
                      <a:pt x="1463" y="539"/>
                    </a:lnTo>
                    <a:lnTo>
                      <a:pt x="1463" y="533"/>
                    </a:lnTo>
                    <a:lnTo>
                      <a:pt x="1464" y="526"/>
                    </a:lnTo>
                    <a:lnTo>
                      <a:pt x="1467" y="520"/>
                    </a:lnTo>
                    <a:lnTo>
                      <a:pt x="1467" y="520"/>
                    </a:lnTo>
                    <a:lnTo>
                      <a:pt x="1470" y="513"/>
                    </a:lnTo>
                    <a:lnTo>
                      <a:pt x="1470" y="509"/>
                    </a:lnTo>
                    <a:lnTo>
                      <a:pt x="1470" y="506"/>
                    </a:lnTo>
                    <a:lnTo>
                      <a:pt x="1469" y="502"/>
                    </a:lnTo>
                    <a:lnTo>
                      <a:pt x="1464" y="498"/>
                    </a:lnTo>
                    <a:lnTo>
                      <a:pt x="1458" y="491"/>
                    </a:lnTo>
                    <a:lnTo>
                      <a:pt x="1458" y="491"/>
                    </a:lnTo>
                    <a:lnTo>
                      <a:pt x="1443" y="480"/>
                    </a:lnTo>
                    <a:lnTo>
                      <a:pt x="1429" y="472"/>
                    </a:lnTo>
                    <a:lnTo>
                      <a:pt x="1415" y="463"/>
                    </a:lnTo>
                    <a:lnTo>
                      <a:pt x="1409" y="456"/>
                    </a:lnTo>
                    <a:lnTo>
                      <a:pt x="1402" y="450"/>
                    </a:lnTo>
                    <a:lnTo>
                      <a:pt x="1402" y="450"/>
                    </a:lnTo>
                    <a:lnTo>
                      <a:pt x="1396" y="442"/>
                    </a:lnTo>
                    <a:lnTo>
                      <a:pt x="1391" y="432"/>
                    </a:lnTo>
                    <a:lnTo>
                      <a:pt x="1389" y="426"/>
                    </a:lnTo>
                    <a:lnTo>
                      <a:pt x="1388" y="418"/>
                    </a:lnTo>
                    <a:lnTo>
                      <a:pt x="1389" y="412"/>
                    </a:lnTo>
                    <a:lnTo>
                      <a:pt x="1394" y="405"/>
                    </a:lnTo>
                    <a:lnTo>
                      <a:pt x="1399" y="398"/>
                    </a:lnTo>
                    <a:lnTo>
                      <a:pt x="1409" y="391"/>
                    </a:lnTo>
                    <a:lnTo>
                      <a:pt x="1409" y="391"/>
                    </a:lnTo>
                    <a:lnTo>
                      <a:pt x="1416" y="385"/>
                    </a:lnTo>
                    <a:lnTo>
                      <a:pt x="1424" y="377"/>
                    </a:lnTo>
                    <a:lnTo>
                      <a:pt x="1429" y="367"/>
                    </a:lnTo>
                    <a:lnTo>
                      <a:pt x="1431" y="359"/>
                    </a:lnTo>
                    <a:lnTo>
                      <a:pt x="1432" y="350"/>
                    </a:lnTo>
                    <a:lnTo>
                      <a:pt x="1432" y="340"/>
                    </a:lnTo>
                    <a:lnTo>
                      <a:pt x="1431" y="331"/>
                    </a:lnTo>
                    <a:lnTo>
                      <a:pt x="1428" y="320"/>
                    </a:lnTo>
                    <a:lnTo>
                      <a:pt x="1428" y="320"/>
                    </a:lnTo>
                    <a:lnTo>
                      <a:pt x="1418" y="297"/>
                    </a:lnTo>
                    <a:lnTo>
                      <a:pt x="1413" y="286"/>
                    </a:lnTo>
                    <a:lnTo>
                      <a:pt x="1412" y="275"/>
                    </a:lnTo>
                    <a:lnTo>
                      <a:pt x="1412" y="275"/>
                    </a:lnTo>
                    <a:lnTo>
                      <a:pt x="1410" y="266"/>
                    </a:lnTo>
                    <a:lnTo>
                      <a:pt x="1407" y="256"/>
                    </a:lnTo>
                    <a:lnTo>
                      <a:pt x="1404" y="248"/>
                    </a:lnTo>
                    <a:lnTo>
                      <a:pt x="1397" y="242"/>
                    </a:lnTo>
                    <a:lnTo>
                      <a:pt x="1391" y="237"/>
                    </a:lnTo>
                    <a:lnTo>
                      <a:pt x="1383" y="232"/>
                    </a:lnTo>
                    <a:lnTo>
                      <a:pt x="1375" y="229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75" y="221"/>
                    </a:lnTo>
                    <a:lnTo>
                      <a:pt x="1383" y="215"/>
                    </a:lnTo>
                    <a:lnTo>
                      <a:pt x="1389" y="209"/>
                    </a:lnTo>
                    <a:lnTo>
                      <a:pt x="1394" y="202"/>
                    </a:lnTo>
                    <a:lnTo>
                      <a:pt x="1399" y="194"/>
                    </a:lnTo>
                    <a:lnTo>
                      <a:pt x="1399" y="188"/>
                    </a:lnTo>
                    <a:lnTo>
                      <a:pt x="1399" y="183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72" y="167"/>
                    </a:lnTo>
                    <a:lnTo>
                      <a:pt x="1350" y="153"/>
                    </a:lnTo>
                    <a:lnTo>
                      <a:pt x="1337" y="148"/>
                    </a:lnTo>
                    <a:lnTo>
                      <a:pt x="1324" y="145"/>
                    </a:lnTo>
                    <a:lnTo>
                      <a:pt x="1312" y="145"/>
                    </a:lnTo>
                    <a:lnTo>
                      <a:pt x="1297" y="148"/>
                    </a:lnTo>
                    <a:lnTo>
                      <a:pt x="1297" y="148"/>
                    </a:lnTo>
                    <a:lnTo>
                      <a:pt x="1289" y="151"/>
                    </a:lnTo>
                    <a:lnTo>
                      <a:pt x="1281" y="151"/>
                    </a:lnTo>
                    <a:lnTo>
                      <a:pt x="1275" y="151"/>
                    </a:lnTo>
                    <a:lnTo>
                      <a:pt x="1270" y="150"/>
                    </a:lnTo>
                    <a:lnTo>
                      <a:pt x="1264" y="147"/>
                    </a:lnTo>
                    <a:lnTo>
                      <a:pt x="1259" y="142"/>
                    </a:lnTo>
                    <a:lnTo>
                      <a:pt x="1251" y="129"/>
                    </a:lnTo>
                    <a:lnTo>
                      <a:pt x="1251" y="129"/>
                    </a:lnTo>
                    <a:lnTo>
                      <a:pt x="1259" y="128"/>
                    </a:lnTo>
                    <a:lnTo>
                      <a:pt x="1266" y="124"/>
                    </a:lnTo>
                    <a:lnTo>
                      <a:pt x="1280" y="118"/>
                    </a:lnTo>
                    <a:lnTo>
                      <a:pt x="1286" y="116"/>
                    </a:lnTo>
                    <a:lnTo>
                      <a:pt x="1294" y="116"/>
                    </a:lnTo>
                    <a:lnTo>
                      <a:pt x="1300" y="116"/>
                    </a:lnTo>
                    <a:lnTo>
                      <a:pt x="1308" y="121"/>
                    </a:lnTo>
                    <a:lnTo>
                      <a:pt x="1308" y="121"/>
                    </a:lnTo>
                    <a:lnTo>
                      <a:pt x="1312" y="121"/>
                    </a:lnTo>
                    <a:lnTo>
                      <a:pt x="1316" y="121"/>
                    </a:lnTo>
                    <a:lnTo>
                      <a:pt x="1320" y="120"/>
                    </a:lnTo>
                    <a:lnTo>
                      <a:pt x="1323" y="116"/>
                    </a:lnTo>
                    <a:lnTo>
                      <a:pt x="1323" y="116"/>
                    </a:lnTo>
                    <a:lnTo>
                      <a:pt x="1324" y="112"/>
                    </a:lnTo>
                    <a:lnTo>
                      <a:pt x="1323" y="108"/>
                    </a:lnTo>
                    <a:lnTo>
                      <a:pt x="1321" y="105"/>
                    </a:lnTo>
                    <a:lnTo>
                      <a:pt x="1318" y="102"/>
                    </a:lnTo>
                    <a:lnTo>
                      <a:pt x="1318" y="102"/>
                    </a:lnTo>
                    <a:lnTo>
                      <a:pt x="1312" y="97"/>
                    </a:lnTo>
                    <a:lnTo>
                      <a:pt x="1307" y="93"/>
                    </a:lnTo>
                    <a:lnTo>
                      <a:pt x="1307" y="85"/>
                    </a:lnTo>
                    <a:lnTo>
                      <a:pt x="1308" y="77"/>
                    </a:lnTo>
                    <a:lnTo>
                      <a:pt x="1308" y="77"/>
                    </a:lnTo>
                    <a:lnTo>
                      <a:pt x="1310" y="70"/>
                    </a:lnTo>
                    <a:lnTo>
                      <a:pt x="1312" y="64"/>
                    </a:lnTo>
                    <a:lnTo>
                      <a:pt x="1310" y="61"/>
                    </a:lnTo>
                    <a:lnTo>
                      <a:pt x="1307" y="56"/>
                    </a:lnTo>
                    <a:lnTo>
                      <a:pt x="1304" y="54"/>
                    </a:lnTo>
                    <a:lnTo>
                      <a:pt x="1299" y="53"/>
                    </a:lnTo>
                    <a:lnTo>
                      <a:pt x="1288" y="51"/>
                    </a:lnTo>
                    <a:lnTo>
                      <a:pt x="1288" y="51"/>
                    </a:lnTo>
                    <a:lnTo>
                      <a:pt x="1277" y="51"/>
                    </a:lnTo>
                    <a:lnTo>
                      <a:pt x="1270" y="48"/>
                    </a:lnTo>
                    <a:lnTo>
                      <a:pt x="1267" y="43"/>
                    </a:lnTo>
                    <a:lnTo>
                      <a:pt x="1267" y="43"/>
                    </a:lnTo>
                    <a:lnTo>
                      <a:pt x="1262" y="39"/>
                    </a:lnTo>
                    <a:lnTo>
                      <a:pt x="1259" y="35"/>
                    </a:lnTo>
                    <a:lnTo>
                      <a:pt x="1256" y="35"/>
                    </a:lnTo>
                    <a:lnTo>
                      <a:pt x="1253" y="37"/>
                    </a:lnTo>
                    <a:lnTo>
                      <a:pt x="1248" y="40"/>
                    </a:lnTo>
                    <a:lnTo>
                      <a:pt x="1246" y="45"/>
                    </a:lnTo>
                    <a:lnTo>
                      <a:pt x="1246" y="45"/>
                    </a:lnTo>
                    <a:lnTo>
                      <a:pt x="1246" y="53"/>
                    </a:lnTo>
                    <a:lnTo>
                      <a:pt x="1245" y="58"/>
                    </a:lnTo>
                    <a:lnTo>
                      <a:pt x="1242" y="61"/>
                    </a:lnTo>
                    <a:lnTo>
                      <a:pt x="1239" y="62"/>
                    </a:lnTo>
                    <a:lnTo>
                      <a:pt x="1231" y="64"/>
                    </a:lnTo>
                    <a:lnTo>
                      <a:pt x="1221" y="66"/>
                    </a:lnTo>
                    <a:lnTo>
                      <a:pt x="1221" y="66"/>
                    </a:lnTo>
                    <a:lnTo>
                      <a:pt x="1221" y="70"/>
                    </a:lnTo>
                    <a:lnTo>
                      <a:pt x="1223" y="75"/>
                    </a:lnTo>
                    <a:lnTo>
                      <a:pt x="1226" y="83"/>
                    </a:lnTo>
                    <a:lnTo>
                      <a:pt x="1227" y="86"/>
                    </a:lnTo>
                    <a:lnTo>
                      <a:pt x="1229" y="91"/>
                    </a:lnTo>
                    <a:lnTo>
                      <a:pt x="1227" y="94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1" y="101"/>
                    </a:lnTo>
                    <a:lnTo>
                      <a:pt x="1218" y="102"/>
                    </a:lnTo>
                    <a:lnTo>
                      <a:pt x="1213" y="102"/>
                    </a:lnTo>
                    <a:lnTo>
                      <a:pt x="1210" y="101"/>
                    </a:lnTo>
                    <a:lnTo>
                      <a:pt x="1192" y="93"/>
                    </a:lnTo>
                    <a:lnTo>
                      <a:pt x="1192" y="93"/>
                    </a:lnTo>
                    <a:lnTo>
                      <a:pt x="1178" y="88"/>
                    </a:lnTo>
                    <a:lnTo>
                      <a:pt x="1162" y="86"/>
                    </a:lnTo>
                    <a:lnTo>
                      <a:pt x="1146" y="85"/>
                    </a:lnTo>
                    <a:lnTo>
                      <a:pt x="1132" y="85"/>
                    </a:lnTo>
                    <a:lnTo>
                      <a:pt x="1118" y="88"/>
                    </a:lnTo>
                    <a:lnTo>
                      <a:pt x="1105" y="94"/>
                    </a:lnTo>
                    <a:lnTo>
                      <a:pt x="1091" y="102"/>
                    </a:lnTo>
                    <a:lnTo>
                      <a:pt x="1078" y="115"/>
                    </a:lnTo>
                    <a:lnTo>
                      <a:pt x="1078" y="115"/>
                    </a:lnTo>
                    <a:lnTo>
                      <a:pt x="1065" y="124"/>
                    </a:lnTo>
                    <a:lnTo>
                      <a:pt x="1051" y="132"/>
                    </a:lnTo>
                    <a:lnTo>
                      <a:pt x="1035" y="139"/>
                    </a:lnTo>
                    <a:lnTo>
                      <a:pt x="1016" y="142"/>
                    </a:lnTo>
                    <a:lnTo>
                      <a:pt x="1016" y="142"/>
                    </a:lnTo>
                    <a:lnTo>
                      <a:pt x="994" y="145"/>
                    </a:lnTo>
                    <a:lnTo>
                      <a:pt x="983" y="147"/>
                    </a:lnTo>
                    <a:lnTo>
                      <a:pt x="973" y="151"/>
                    </a:lnTo>
                    <a:lnTo>
                      <a:pt x="964" y="156"/>
                    </a:lnTo>
                    <a:lnTo>
                      <a:pt x="954" y="162"/>
                    </a:lnTo>
                    <a:lnTo>
                      <a:pt x="946" y="172"/>
                    </a:lnTo>
                    <a:lnTo>
                      <a:pt x="941" y="185"/>
                    </a:lnTo>
                    <a:lnTo>
                      <a:pt x="941" y="185"/>
                    </a:lnTo>
                    <a:lnTo>
                      <a:pt x="938" y="189"/>
                    </a:lnTo>
                    <a:lnTo>
                      <a:pt x="935" y="194"/>
                    </a:lnTo>
                    <a:lnTo>
                      <a:pt x="932" y="194"/>
                    </a:lnTo>
                    <a:lnTo>
                      <a:pt x="930" y="196"/>
                    </a:lnTo>
                    <a:lnTo>
                      <a:pt x="926" y="196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13" y="189"/>
                    </a:lnTo>
                    <a:lnTo>
                      <a:pt x="903" y="188"/>
                    </a:lnTo>
                    <a:lnTo>
                      <a:pt x="886" y="185"/>
                    </a:lnTo>
                    <a:lnTo>
                      <a:pt x="867" y="185"/>
                    </a:lnTo>
                    <a:lnTo>
                      <a:pt x="848" y="185"/>
                    </a:lnTo>
                    <a:lnTo>
                      <a:pt x="848" y="185"/>
                    </a:lnTo>
                    <a:lnTo>
                      <a:pt x="838" y="185"/>
                    </a:lnTo>
                    <a:lnTo>
                      <a:pt x="833" y="183"/>
                    </a:lnTo>
                    <a:lnTo>
                      <a:pt x="832" y="178"/>
                    </a:lnTo>
                    <a:lnTo>
                      <a:pt x="832" y="178"/>
                    </a:lnTo>
                    <a:lnTo>
                      <a:pt x="832" y="175"/>
                    </a:lnTo>
                    <a:lnTo>
                      <a:pt x="833" y="172"/>
                    </a:lnTo>
                    <a:lnTo>
                      <a:pt x="838" y="166"/>
                    </a:lnTo>
                    <a:lnTo>
                      <a:pt x="838" y="166"/>
                    </a:lnTo>
                    <a:lnTo>
                      <a:pt x="851" y="153"/>
                    </a:lnTo>
                    <a:lnTo>
                      <a:pt x="862" y="140"/>
                    </a:lnTo>
                    <a:lnTo>
                      <a:pt x="872" y="126"/>
                    </a:lnTo>
                    <a:lnTo>
                      <a:pt x="875" y="118"/>
                    </a:lnTo>
                    <a:lnTo>
                      <a:pt x="876" y="108"/>
                    </a:lnTo>
                    <a:lnTo>
                      <a:pt x="876" y="108"/>
                    </a:lnTo>
                    <a:lnTo>
                      <a:pt x="878" y="104"/>
                    </a:lnTo>
                    <a:lnTo>
                      <a:pt x="881" y="99"/>
                    </a:lnTo>
                    <a:lnTo>
                      <a:pt x="886" y="97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903" y="96"/>
                    </a:lnTo>
                    <a:lnTo>
                      <a:pt x="907" y="94"/>
                    </a:lnTo>
                    <a:lnTo>
                      <a:pt x="908" y="94"/>
                    </a:lnTo>
                    <a:lnTo>
                      <a:pt x="910" y="91"/>
                    </a:lnTo>
                    <a:lnTo>
                      <a:pt x="910" y="88"/>
                    </a:lnTo>
                    <a:lnTo>
                      <a:pt x="910" y="88"/>
                    </a:lnTo>
                    <a:lnTo>
                      <a:pt x="907" y="81"/>
                    </a:lnTo>
                    <a:lnTo>
                      <a:pt x="902" y="75"/>
                    </a:lnTo>
                    <a:lnTo>
                      <a:pt x="895" y="72"/>
                    </a:lnTo>
                    <a:lnTo>
                      <a:pt x="887" y="70"/>
                    </a:lnTo>
                    <a:lnTo>
                      <a:pt x="887" y="70"/>
                    </a:lnTo>
                    <a:lnTo>
                      <a:pt x="873" y="70"/>
                    </a:lnTo>
                    <a:lnTo>
                      <a:pt x="870" y="70"/>
                    </a:lnTo>
                    <a:lnTo>
                      <a:pt x="867" y="70"/>
                    </a:lnTo>
                    <a:lnTo>
                      <a:pt x="865" y="74"/>
                    </a:lnTo>
                    <a:lnTo>
                      <a:pt x="864" y="77"/>
                    </a:lnTo>
                    <a:lnTo>
                      <a:pt x="864" y="77"/>
                    </a:lnTo>
                    <a:lnTo>
                      <a:pt x="860" y="89"/>
                    </a:lnTo>
                    <a:lnTo>
                      <a:pt x="856" y="99"/>
                    </a:lnTo>
                    <a:lnTo>
                      <a:pt x="849" y="105"/>
                    </a:lnTo>
                    <a:lnTo>
                      <a:pt x="841" y="107"/>
                    </a:lnTo>
                    <a:lnTo>
                      <a:pt x="832" y="108"/>
                    </a:lnTo>
                    <a:lnTo>
                      <a:pt x="824" y="108"/>
                    </a:lnTo>
                    <a:lnTo>
                      <a:pt x="810" y="105"/>
                    </a:lnTo>
                    <a:lnTo>
                      <a:pt x="810" y="105"/>
                    </a:lnTo>
                    <a:lnTo>
                      <a:pt x="754" y="91"/>
                    </a:lnTo>
                    <a:lnTo>
                      <a:pt x="698" y="77"/>
                    </a:lnTo>
                    <a:lnTo>
                      <a:pt x="698" y="77"/>
                    </a:lnTo>
                    <a:lnTo>
                      <a:pt x="695" y="75"/>
                    </a:lnTo>
                    <a:lnTo>
                      <a:pt x="692" y="74"/>
                    </a:lnTo>
                    <a:lnTo>
                      <a:pt x="692" y="72"/>
                    </a:lnTo>
                    <a:lnTo>
                      <a:pt x="691" y="69"/>
                    </a:lnTo>
                    <a:lnTo>
                      <a:pt x="694" y="59"/>
                    </a:lnTo>
                    <a:lnTo>
                      <a:pt x="694" y="59"/>
                    </a:lnTo>
                    <a:lnTo>
                      <a:pt x="695" y="53"/>
                    </a:lnTo>
                    <a:lnTo>
                      <a:pt x="695" y="45"/>
                    </a:lnTo>
                    <a:lnTo>
                      <a:pt x="694" y="40"/>
                    </a:lnTo>
                    <a:lnTo>
                      <a:pt x="691" y="35"/>
                    </a:lnTo>
                    <a:lnTo>
                      <a:pt x="687" y="31"/>
                    </a:lnTo>
                    <a:lnTo>
                      <a:pt x="683" y="26"/>
                    </a:lnTo>
                    <a:lnTo>
                      <a:pt x="670" y="20"/>
                    </a:lnTo>
                    <a:lnTo>
                      <a:pt x="670" y="20"/>
                    </a:lnTo>
                    <a:lnTo>
                      <a:pt x="654" y="15"/>
                    </a:lnTo>
                    <a:lnTo>
                      <a:pt x="638" y="12"/>
                    </a:lnTo>
                    <a:lnTo>
                      <a:pt x="621" y="12"/>
                    </a:lnTo>
                    <a:lnTo>
                      <a:pt x="605" y="15"/>
                    </a:lnTo>
                    <a:lnTo>
                      <a:pt x="605" y="15"/>
                    </a:lnTo>
                    <a:lnTo>
                      <a:pt x="592" y="18"/>
                    </a:lnTo>
                    <a:lnTo>
                      <a:pt x="581" y="18"/>
                    </a:lnTo>
                    <a:lnTo>
                      <a:pt x="568" y="18"/>
                    </a:lnTo>
                    <a:lnTo>
                      <a:pt x="557" y="18"/>
                    </a:lnTo>
                    <a:lnTo>
                      <a:pt x="533" y="12"/>
                    </a:lnTo>
                    <a:lnTo>
                      <a:pt x="509" y="5"/>
                    </a:lnTo>
                    <a:lnTo>
                      <a:pt x="509" y="5"/>
                    </a:lnTo>
                    <a:lnTo>
                      <a:pt x="500" y="2"/>
                    </a:lnTo>
                    <a:lnTo>
                      <a:pt x="489" y="0"/>
                    </a:lnTo>
                    <a:lnTo>
                      <a:pt x="478" y="2"/>
                    </a:lnTo>
                    <a:lnTo>
                      <a:pt x="467" y="5"/>
                    </a:lnTo>
                    <a:lnTo>
                      <a:pt x="467" y="5"/>
                    </a:lnTo>
                    <a:lnTo>
                      <a:pt x="474" y="21"/>
                    </a:lnTo>
                    <a:lnTo>
                      <a:pt x="481" y="35"/>
                    </a:lnTo>
                    <a:lnTo>
                      <a:pt x="481" y="35"/>
                    </a:lnTo>
                    <a:lnTo>
                      <a:pt x="482" y="42"/>
                    </a:lnTo>
                    <a:lnTo>
                      <a:pt x="487" y="47"/>
                    </a:lnTo>
                    <a:lnTo>
                      <a:pt x="498" y="58"/>
                    </a:lnTo>
                    <a:lnTo>
                      <a:pt x="503" y="62"/>
                    </a:lnTo>
                    <a:lnTo>
                      <a:pt x="506" y="67"/>
                    </a:lnTo>
                    <a:lnTo>
                      <a:pt x="508" y="74"/>
                    </a:lnTo>
                    <a:lnTo>
                      <a:pt x="508" y="78"/>
                    </a:lnTo>
                    <a:lnTo>
                      <a:pt x="508" y="78"/>
                    </a:lnTo>
                    <a:lnTo>
                      <a:pt x="505" y="85"/>
                    </a:lnTo>
                    <a:lnTo>
                      <a:pt x="501" y="88"/>
                    </a:lnTo>
                    <a:lnTo>
                      <a:pt x="495" y="91"/>
                    </a:lnTo>
                    <a:lnTo>
                      <a:pt x="489" y="93"/>
                    </a:lnTo>
                    <a:lnTo>
                      <a:pt x="474" y="96"/>
                    </a:lnTo>
                    <a:lnTo>
                      <a:pt x="468" y="97"/>
                    </a:lnTo>
                    <a:lnTo>
                      <a:pt x="462" y="99"/>
                    </a:lnTo>
                    <a:lnTo>
                      <a:pt x="462" y="99"/>
                    </a:lnTo>
                    <a:lnTo>
                      <a:pt x="454" y="105"/>
                    </a:lnTo>
                    <a:lnTo>
                      <a:pt x="451" y="110"/>
                    </a:lnTo>
                    <a:lnTo>
                      <a:pt x="451" y="113"/>
                    </a:lnTo>
                    <a:lnTo>
                      <a:pt x="451" y="113"/>
                    </a:lnTo>
                    <a:lnTo>
                      <a:pt x="451" y="116"/>
                    </a:lnTo>
                    <a:lnTo>
                      <a:pt x="452" y="120"/>
                    </a:lnTo>
                    <a:lnTo>
                      <a:pt x="457" y="121"/>
                    </a:lnTo>
                    <a:lnTo>
                      <a:pt x="468" y="121"/>
                    </a:lnTo>
                    <a:lnTo>
                      <a:pt x="468" y="121"/>
                    </a:lnTo>
                    <a:lnTo>
                      <a:pt x="476" y="123"/>
                    </a:lnTo>
                    <a:lnTo>
                      <a:pt x="482" y="128"/>
                    </a:lnTo>
                    <a:lnTo>
                      <a:pt x="487" y="132"/>
                    </a:lnTo>
                    <a:lnTo>
                      <a:pt x="492" y="140"/>
                    </a:lnTo>
                    <a:lnTo>
                      <a:pt x="498" y="153"/>
                    </a:lnTo>
                    <a:lnTo>
                      <a:pt x="501" y="159"/>
                    </a:lnTo>
                    <a:lnTo>
                      <a:pt x="506" y="166"/>
                    </a:lnTo>
                    <a:lnTo>
                      <a:pt x="506" y="166"/>
                    </a:lnTo>
                    <a:lnTo>
                      <a:pt x="501" y="174"/>
                    </a:lnTo>
                    <a:lnTo>
                      <a:pt x="498" y="180"/>
                    </a:lnTo>
                    <a:lnTo>
                      <a:pt x="498" y="186"/>
                    </a:lnTo>
                    <a:lnTo>
                      <a:pt x="501" y="193"/>
                    </a:lnTo>
                    <a:lnTo>
                      <a:pt x="506" y="199"/>
                    </a:lnTo>
                    <a:lnTo>
                      <a:pt x="513" y="205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484" y="216"/>
                    </a:lnTo>
                    <a:lnTo>
                      <a:pt x="484" y="216"/>
                    </a:lnTo>
                    <a:lnTo>
                      <a:pt x="467" y="216"/>
                    </a:lnTo>
                    <a:lnTo>
                      <a:pt x="452" y="218"/>
                    </a:lnTo>
                    <a:lnTo>
                      <a:pt x="441" y="220"/>
                    </a:lnTo>
                    <a:lnTo>
                      <a:pt x="435" y="223"/>
                    </a:lnTo>
                    <a:lnTo>
                      <a:pt x="432" y="231"/>
                    </a:lnTo>
                    <a:lnTo>
                      <a:pt x="430" y="240"/>
                    </a:lnTo>
                    <a:lnTo>
                      <a:pt x="428" y="255"/>
                    </a:lnTo>
                    <a:lnTo>
                      <a:pt x="428" y="274"/>
                    </a:lnTo>
                    <a:lnTo>
                      <a:pt x="428" y="274"/>
                    </a:lnTo>
                    <a:lnTo>
                      <a:pt x="433" y="280"/>
                    </a:lnTo>
                    <a:lnTo>
                      <a:pt x="433" y="280"/>
                    </a:lnTo>
                    <a:lnTo>
                      <a:pt x="430" y="282"/>
                    </a:lnTo>
                    <a:lnTo>
                      <a:pt x="430" y="282"/>
                    </a:lnTo>
                    <a:lnTo>
                      <a:pt x="427" y="275"/>
                    </a:lnTo>
                    <a:lnTo>
                      <a:pt x="427" y="275"/>
                    </a:lnTo>
                    <a:lnTo>
                      <a:pt x="416" y="270"/>
                    </a:lnTo>
                    <a:lnTo>
                      <a:pt x="408" y="269"/>
                    </a:lnTo>
                    <a:lnTo>
                      <a:pt x="400" y="270"/>
                    </a:lnTo>
                    <a:lnTo>
                      <a:pt x="393" y="275"/>
                    </a:lnTo>
                    <a:lnTo>
                      <a:pt x="387" y="280"/>
                    </a:lnTo>
                    <a:lnTo>
                      <a:pt x="384" y="290"/>
                    </a:lnTo>
                    <a:lnTo>
                      <a:pt x="379" y="299"/>
                    </a:lnTo>
                    <a:lnTo>
                      <a:pt x="376" y="312"/>
                    </a:lnTo>
                    <a:lnTo>
                      <a:pt x="376" y="312"/>
                    </a:lnTo>
                    <a:lnTo>
                      <a:pt x="370" y="283"/>
                    </a:lnTo>
                    <a:lnTo>
                      <a:pt x="366" y="275"/>
                    </a:lnTo>
                    <a:lnTo>
                      <a:pt x="362" y="269"/>
                    </a:lnTo>
                    <a:lnTo>
                      <a:pt x="355" y="264"/>
                    </a:lnTo>
                    <a:lnTo>
                      <a:pt x="347" y="259"/>
                    </a:lnTo>
                    <a:lnTo>
                      <a:pt x="324" y="255"/>
                    </a:lnTo>
                    <a:lnTo>
                      <a:pt x="324" y="255"/>
                    </a:lnTo>
                    <a:lnTo>
                      <a:pt x="303" y="251"/>
                    </a:lnTo>
                    <a:lnTo>
                      <a:pt x="284" y="250"/>
                    </a:lnTo>
                    <a:lnTo>
                      <a:pt x="244" y="248"/>
                    </a:lnTo>
                    <a:lnTo>
                      <a:pt x="244" y="248"/>
                    </a:lnTo>
                    <a:lnTo>
                      <a:pt x="235" y="248"/>
                    </a:lnTo>
                    <a:lnTo>
                      <a:pt x="225" y="250"/>
                    </a:lnTo>
                    <a:lnTo>
                      <a:pt x="216" y="253"/>
                    </a:lnTo>
                    <a:lnTo>
                      <a:pt x="209" y="258"/>
                    </a:lnTo>
                    <a:lnTo>
                      <a:pt x="201" y="264"/>
                    </a:lnTo>
                    <a:lnTo>
                      <a:pt x="195" y="270"/>
                    </a:lnTo>
                    <a:lnTo>
                      <a:pt x="184" y="286"/>
                    </a:lnTo>
                    <a:lnTo>
                      <a:pt x="184" y="286"/>
                    </a:lnTo>
                    <a:lnTo>
                      <a:pt x="181" y="291"/>
                    </a:lnTo>
                    <a:lnTo>
                      <a:pt x="181" y="294"/>
                    </a:lnTo>
                    <a:lnTo>
                      <a:pt x="182" y="299"/>
                    </a:lnTo>
                    <a:lnTo>
                      <a:pt x="185" y="302"/>
                    </a:lnTo>
                    <a:lnTo>
                      <a:pt x="185" y="302"/>
                    </a:lnTo>
                    <a:lnTo>
                      <a:pt x="193" y="309"/>
                    </a:lnTo>
                    <a:lnTo>
                      <a:pt x="201" y="315"/>
                    </a:lnTo>
                    <a:lnTo>
                      <a:pt x="206" y="321"/>
                    </a:lnTo>
                    <a:lnTo>
                      <a:pt x="211" y="329"/>
                    </a:lnTo>
                    <a:lnTo>
                      <a:pt x="217" y="344"/>
                    </a:lnTo>
                    <a:lnTo>
                      <a:pt x="220" y="358"/>
                    </a:lnTo>
                    <a:lnTo>
                      <a:pt x="220" y="374"/>
                    </a:lnTo>
                    <a:lnTo>
                      <a:pt x="217" y="390"/>
                    </a:lnTo>
                    <a:lnTo>
                      <a:pt x="212" y="405"/>
                    </a:lnTo>
                    <a:lnTo>
                      <a:pt x="208" y="421"/>
                    </a:lnTo>
                    <a:lnTo>
                      <a:pt x="208" y="421"/>
                    </a:lnTo>
                    <a:lnTo>
                      <a:pt x="204" y="436"/>
                    </a:lnTo>
                    <a:lnTo>
                      <a:pt x="200" y="450"/>
                    </a:lnTo>
                    <a:lnTo>
                      <a:pt x="196" y="464"/>
                    </a:lnTo>
                    <a:lnTo>
                      <a:pt x="190" y="479"/>
                    </a:lnTo>
                    <a:lnTo>
                      <a:pt x="187" y="483"/>
                    </a:lnTo>
                    <a:lnTo>
                      <a:pt x="182" y="488"/>
                    </a:lnTo>
                    <a:lnTo>
                      <a:pt x="177" y="493"/>
                    </a:lnTo>
                    <a:lnTo>
                      <a:pt x="171" y="496"/>
                    </a:lnTo>
                    <a:lnTo>
                      <a:pt x="163" y="498"/>
                    </a:lnTo>
                    <a:lnTo>
                      <a:pt x="155" y="499"/>
                    </a:lnTo>
                    <a:lnTo>
                      <a:pt x="144" y="498"/>
                    </a:lnTo>
                    <a:lnTo>
                      <a:pt x="133" y="496"/>
                    </a:lnTo>
                    <a:lnTo>
                      <a:pt x="133" y="496"/>
                    </a:lnTo>
                    <a:lnTo>
                      <a:pt x="139" y="502"/>
                    </a:lnTo>
                    <a:lnTo>
                      <a:pt x="144" y="507"/>
                    </a:lnTo>
                    <a:lnTo>
                      <a:pt x="144" y="507"/>
                    </a:lnTo>
                    <a:lnTo>
                      <a:pt x="158" y="512"/>
                    </a:lnTo>
                    <a:lnTo>
                      <a:pt x="173" y="517"/>
                    </a:lnTo>
                    <a:lnTo>
                      <a:pt x="177" y="521"/>
                    </a:lnTo>
                    <a:lnTo>
                      <a:pt x="182" y="526"/>
                    </a:lnTo>
                    <a:lnTo>
                      <a:pt x="185" y="534"/>
                    </a:lnTo>
                    <a:lnTo>
                      <a:pt x="187" y="542"/>
                    </a:lnTo>
                    <a:lnTo>
                      <a:pt x="187" y="542"/>
                    </a:lnTo>
                    <a:lnTo>
                      <a:pt x="187" y="552"/>
                    </a:lnTo>
                    <a:lnTo>
                      <a:pt x="187" y="563"/>
                    </a:lnTo>
                    <a:lnTo>
                      <a:pt x="184" y="571"/>
                    </a:lnTo>
                    <a:lnTo>
                      <a:pt x="181" y="579"/>
                    </a:lnTo>
                    <a:lnTo>
                      <a:pt x="176" y="587"/>
                    </a:lnTo>
                    <a:lnTo>
                      <a:pt x="169" y="593"/>
                    </a:lnTo>
                    <a:lnTo>
                      <a:pt x="162" y="599"/>
                    </a:lnTo>
                    <a:lnTo>
                      <a:pt x="154" y="604"/>
                    </a:lnTo>
                    <a:lnTo>
                      <a:pt x="154" y="604"/>
                    </a:lnTo>
                    <a:lnTo>
                      <a:pt x="147" y="607"/>
                    </a:lnTo>
                    <a:lnTo>
                      <a:pt x="144" y="610"/>
                    </a:lnTo>
                    <a:lnTo>
                      <a:pt x="142" y="615"/>
                    </a:lnTo>
                    <a:lnTo>
                      <a:pt x="142" y="620"/>
                    </a:lnTo>
                    <a:lnTo>
                      <a:pt x="142" y="620"/>
                    </a:lnTo>
                    <a:lnTo>
                      <a:pt x="139" y="629"/>
                    </a:lnTo>
                    <a:lnTo>
                      <a:pt x="136" y="637"/>
                    </a:lnTo>
                    <a:lnTo>
                      <a:pt x="131" y="644"/>
                    </a:lnTo>
                    <a:lnTo>
                      <a:pt x="127" y="648"/>
                    </a:lnTo>
                    <a:lnTo>
                      <a:pt x="119" y="653"/>
                    </a:lnTo>
                    <a:lnTo>
                      <a:pt x="112" y="656"/>
                    </a:lnTo>
                    <a:lnTo>
                      <a:pt x="95" y="663"/>
                    </a:lnTo>
                    <a:lnTo>
                      <a:pt x="95" y="663"/>
                    </a:lnTo>
                    <a:lnTo>
                      <a:pt x="84" y="664"/>
                    </a:lnTo>
                    <a:lnTo>
                      <a:pt x="73" y="664"/>
                    </a:lnTo>
                    <a:lnTo>
                      <a:pt x="50" y="664"/>
                    </a:lnTo>
                    <a:lnTo>
                      <a:pt x="28" y="664"/>
                    </a:lnTo>
                    <a:lnTo>
                      <a:pt x="17" y="668"/>
                    </a:lnTo>
                    <a:lnTo>
                      <a:pt x="7" y="671"/>
                    </a:lnTo>
                    <a:lnTo>
                      <a:pt x="7" y="671"/>
                    </a:lnTo>
                    <a:lnTo>
                      <a:pt x="20" y="691"/>
                    </a:lnTo>
                    <a:lnTo>
                      <a:pt x="30" y="709"/>
                    </a:lnTo>
                    <a:lnTo>
                      <a:pt x="38" y="726"/>
                    </a:lnTo>
                    <a:lnTo>
                      <a:pt x="41" y="742"/>
                    </a:lnTo>
                    <a:lnTo>
                      <a:pt x="41" y="750"/>
                    </a:lnTo>
                    <a:lnTo>
                      <a:pt x="41" y="760"/>
                    </a:lnTo>
                    <a:lnTo>
                      <a:pt x="38" y="768"/>
                    </a:lnTo>
                    <a:lnTo>
                      <a:pt x="34" y="776"/>
                    </a:lnTo>
                    <a:lnTo>
                      <a:pt x="25" y="795"/>
                    </a:lnTo>
                    <a:lnTo>
                      <a:pt x="11" y="815"/>
                    </a:lnTo>
                    <a:lnTo>
                      <a:pt x="11" y="815"/>
                    </a:lnTo>
                    <a:lnTo>
                      <a:pt x="1" y="826"/>
                    </a:lnTo>
                    <a:lnTo>
                      <a:pt x="0" y="833"/>
                    </a:lnTo>
                    <a:lnTo>
                      <a:pt x="0" y="834"/>
                    </a:lnTo>
                    <a:lnTo>
                      <a:pt x="1" y="837"/>
                    </a:lnTo>
                    <a:lnTo>
                      <a:pt x="1" y="837"/>
                    </a:lnTo>
                    <a:lnTo>
                      <a:pt x="6" y="845"/>
                    </a:lnTo>
                    <a:lnTo>
                      <a:pt x="9" y="855"/>
                    </a:lnTo>
                    <a:lnTo>
                      <a:pt x="12" y="877"/>
                    </a:lnTo>
                    <a:lnTo>
                      <a:pt x="14" y="887"/>
                    </a:lnTo>
                    <a:lnTo>
                      <a:pt x="17" y="896"/>
                    </a:lnTo>
                    <a:lnTo>
                      <a:pt x="23" y="906"/>
                    </a:lnTo>
                    <a:lnTo>
                      <a:pt x="28" y="911"/>
                    </a:lnTo>
                    <a:lnTo>
                      <a:pt x="33" y="914"/>
                    </a:lnTo>
                    <a:lnTo>
                      <a:pt x="33" y="914"/>
                    </a:lnTo>
                    <a:lnTo>
                      <a:pt x="39" y="918"/>
                    </a:lnTo>
                    <a:lnTo>
                      <a:pt x="44" y="925"/>
                    </a:lnTo>
                    <a:lnTo>
                      <a:pt x="52" y="939"/>
                    </a:lnTo>
                    <a:lnTo>
                      <a:pt x="63" y="974"/>
                    </a:lnTo>
                    <a:lnTo>
                      <a:pt x="63" y="974"/>
                    </a:lnTo>
                    <a:lnTo>
                      <a:pt x="66" y="982"/>
                    </a:lnTo>
                    <a:lnTo>
                      <a:pt x="66" y="992"/>
                    </a:lnTo>
                    <a:lnTo>
                      <a:pt x="65" y="995"/>
                    </a:lnTo>
                    <a:lnTo>
                      <a:pt x="61" y="999"/>
                    </a:lnTo>
                    <a:lnTo>
                      <a:pt x="58" y="1003"/>
                    </a:lnTo>
                    <a:lnTo>
                      <a:pt x="52" y="1006"/>
                    </a:lnTo>
                    <a:lnTo>
                      <a:pt x="52" y="1006"/>
                    </a:lnTo>
                    <a:lnTo>
                      <a:pt x="39" y="1017"/>
                    </a:lnTo>
                    <a:lnTo>
                      <a:pt x="28" y="1026"/>
                    </a:lnTo>
                    <a:lnTo>
                      <a:pt x="23" y="1036"/>
                    </a:lnTo>
                    <a:lnTo>
                      <a:pt x="22" y="1041"/>
                    </a:lnTo>
                    <a:lnTo>
                      <a:pt x="22" y="1046"/>
                    </a:lnTo>
                    <a:lnTo>
                      <a:pt x="23" y="1052"/>
                    </a:lnTo>
                    <a:lnTo>
                      <a:pt x="25" y="1057"/>
                    </a:lnTo>
                    <a:lnTo>
                      <a:pt x="31" y="1066"/>
                    </a:lnTo>
                    <a:lnTo>
                      <a:pt x="42" y="1076"/>
                    </a:lnTo>
                    <a:lnTo>
                      <a:pt x="57" y="1085"/>
                    </a:lnTo>
                    <a:lnTo>
                      <a:pt x="57" y="1085"/>
                    </a:lnTo>
                    <a:lnTo>
                      <a:pt x="65" y="1090"/>
                    </a:lnTo>
                    <a:lnTo>
                      <a:pt x="71" y="1096"/>
                    </a:lnTo>
                    <a:lnTo>
                      <a:pt x="77" y="1103"/>
                    </a:lnTo>
                    <a:lnTo>
                      <a:pt x="81" y="1109"/>
                    </a:lnTo>
                    <a:lnTo>
                      <a:pt x="81" y="1109"/>
                    </a:lnTo>
                    <a:lnTo>
                      <a:pt x="84" y="1115"/>
                    </a:lnTo>
                    <a:lnTo>
                      <a:pt x="85" y="1120"/>
                    </a:lnTo>
                    <a:lnTo>
                      <a:pt x="85" y="1127"/>
                    </a:lnTo>
                    <a:lnTo>
                      <a:pt x="82" y="1130"/>
                    </a:lnTo>
                    <a:lnTo>
                      <a:pt x="82" y="1130"/>
                    </a:lnTo>
                    <a:lnTo>
                      <a:pt x="73" y="1139"/>
                    </a:lnTo>
                    <a:lnTo>
                      <a:pt x="68" y="1149"/>
                    </a:lnTo>
                    <a:lnTo>
                      <a:pt x="66" y="1157"/>
                    </a:lnTo>
                    <a:lnTo>
                      <a:pt x="68" y="1165"/>
                    </a:lnTo>
                    <a:lnTo>
                      <a:pt x="71" y="1171"/>
                    </a:lnTo>
                    <a:lnTo>
                      <a:pt x="77" y="1177"/>
                    </a:lnTo>
                    <a:lnTo>
                      <a:pt x="92" y="1192"/>
                    </a:lnTo>
                    <a:lnTo>
                      <a:pt x="92" y="1192"/>
                    </a:lnTo>
                    <a:lnTo>
                      <a:pt x="96" y="1196"/>
                    </a:lnTo>
                    <a:lnTo>
                      <a:pt x="101" y="1203"/>
                    </a:lnTo>
                    <a:lnTo>
                      <a:pt x="104" y="1208"/>
                    </a:lnTo>
                    <a:lnTo>
                      <a:pt x="109" y="1214"/>
                    </a:lnTo>
                    <a:lnTo>
                      <a:pt x="109" y="1214"/>
                    </a:lnTo>
                    <a:lnTo>
                      <a:pt x="119" y="1227"/>
                    </a:lnTo>
                    <a:lnTo>
                      <a:pt x="125" y="1231"/>
                    </a:lnTo>
                    <a:lnTo>
                      <a:pt x="130" y="1231"/>
                    </a:lnTo>
                    <a:lnTo>
                      <a:pt x="133" y="1233"/>
                    </a:lnTo>
                    <a:lnTo>
                      <a:pt x="133" y="123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2" name="Freeform 124">
                <a:extLst>
                  <a:ext uri="{FF2B5EF4-FFF2-40B4-BE49-F238E27FC236}">
                    <a16:creationId xmlns:a16="http://schemas.microsoft.com/office/drawing/2014/main" id="{79D400CC-F992-6BEA-6ED4-5D95E8170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2932"/>
                <a:ext cx="1081" cy="1169"/>
              </a:xfrm>
              <a:custGeom>
                <a:avLst/>
                <a:gdLst>
                  <a:gd name="T0" fmla="*/ 1719 w 2162"/>
                  <a:gd name="T1" fmla="*/ 1261 h 2338"/>
                  <a:gd name="T2" fmla="*/ 1730 w 2162"/>
                  <a:gd name="T3" fmla="*/ 1162 h 2338"/>
                  <a:gd name="T4" fmla="*/ 1564 w 2162"/>
                  <a:gd name="T5" fmla="*/ 1135 h 2338"/>
                  <a:gd name="T6" fmla="*/ 1321 w 2162"/>
                  <a:gd name="T7" fmla="*/ 945 h 2338"/>
                  <a:gd name="T8" fmla="*/ 1159 w 2162"/>
                  <a:gd name="T9" fmla="*/ 716 h 2338"/>
                  <a:gd name="T10" fmla="*/ 993 w 2162"/>
                  <a:gd name="T11" fmla="*/ 546 h 2338"/>
                  <a:gd name="T12" fmla="*/ 1037 w 2162"/>
                  <a:gd name="T13" fmla="*/ 475 h 2338"/>
                  <a:gd name="T14" fmla="*/ 989 w 2162"/>
                  <a:gd name="T15" fmla="*/ 387 h 2338"/>
                  <a:gd name="T16" fmla="*/ 1032 w 2162"/>
                  <a:gd name="T17" fmla="*/ 341 h 2338"/>
                  <a:gd name="T18" fmla="*/ 1182 w 2162"/>
                  <a:gd name="T19" fmla="*/ 279 h 2338"/>
                  <a:gd name="T20" fmla="*/ 1210 w 2162"/>
                  <a:gd name="T21" fmla="*/ 205 h 2338"/>
                  <a:gd name="T22" fmla="*/ 1207 w 2162"/>
                  <a:gd name="T23" fmla="*/ 117 h 2338"/>
                  <a:gd name="T24" fmla="*/ 958 w 2162"/>
                  <a:gd name="T25" fmla="*/ 9 h 2338"/>
                  <a:gd name="T26" fmla="*/ 819 w 2162"/>
                  <a:gd name="T27" fmla="*/ 17 h 2338"/>
                  <a:gd name="T28" fmla="*/ 694 w 2162"/>
                  <a:gd name="T29" fmla="*/ 40 h 2338"/>
                  <a:gd name="T30" fmla="*/ 669 w 2162"/>
                  <a:gd name="T31" fmla="*/ 111 h 2338"/>
                  <a:gd name="T32" fmla="*/ 616 w 2162"/>
                  <a:gd name="T33" fmla="*/ 109 h 2338"/>
                  <a:gd name="T34" fmla="*/ 591 w 2162"/>
                  <a:gd name="T35" fmla="*/ 176 h 2338"/>
                  <a:gd name="T36" fmla="*/ 503 w 2162"/>
                  <a:gd name="T37" fmla="*/ 162 h 2338"/>
                  <a:gd name="T38" fmla="*/ 459 w 2162"/>
                  <a:gd name="T39" fmla="*/ 175 h 2338"/>
                  <a:gd name="T40" fmla="*/ 421 w 2162"/>
                  <a:gd name="T41" fmla="*/ 259 h 2338"/>
                  <a:gd name="T42" fmla="*/ 335 w 2162"/>
                  <a:gd name="T43" fmla="*/ 205 h 2338"/>
                  <a:gd name="T44" fmla="*/ 262 w 2162"/>
                  <a:gd name="T45" fmla="*/ 182 h 2338"/>
                  <a:gd name="T46" fmla="*/ 124 w 2162"/>
                  <a:gd name="T47" fmla="*/ 248 h 2338"/>
                  <a:gd name="T48" fmla="*/ 35 w 2162"/>
                  <a:gd name="T49" fmla="*/ 278 h 2338"/>
                  <a:gd name="T50" fmla="*/ 78 w 2162"/>
                  <a:gd name="T51" fmla="*/ 384 h 2338"/>
                  <a:gd name="T52" fmla="*/ 1 w 2162"/>
                  <a:gd name="T53" fmla="*/ 437 h 2338"/>
                  <a:gd name="T54" fmla="*/ 54 w 2162"/>
                  <a:gd name="T55" fmla="*/ 522 h 2338"/>
                  <a:gd name="T56" fmla="*/ 87 w 2162"/>
                  <a:gd name="T57" fmla="*/ 619 h 2338"/>
                  <a:gd name="T58" fmla="*/ 174 w 2162"/>
                  <a:gd name="T59" fmla="*/ 665 h 2338"/>
                  <a:gd name="T60" fmla="*/ 192 w 2162"/>
                  <a:gd name="T61" fmla="*/ 715 h 2338"/>
                  <a:gd name="T62" fmla="*/ 349 w 2162"/>
                  <a:gd name="T63" fmla="*/ 589 h 2338"/>
                  <a:gd name="T64" fmla="*/ 611 w 2162"/>
                  <a:gd name="T65" fmla="*/ 692 h 2338"/>
                  <a:gd name="T66" fmla="*/ 726 w 2162"/>
                  <a:gd name="T67" fmla="*/ 927 h 2338"/>
                  <a:gd name="T68" fmla="*/ 883 w 2162"/>
                  <a:gd name="T69" fmla="*/ 1062 h 2338"/>
                  <a:gd name="T70" fmla="*/ 997 w 2162"/>
                  <a:gd name="T71" fmla="*/ 1175 h 2338"/>
                  <a:gd name="T72" fmla="*/ 1156 w 2162"/>
                  <a:gd name="T73" fmla="*/ 1296 h 2338"/>
                  <a:gd name="T74" fmla="*/ 1301 w 2162"/>
                  <a:gd name="T75" fmla="*/ 1331 h 2338"/>
                  <a:gd name="T76" fmla="*/ 1398 w 2162"/>
                  <a:gd name="T77" fmla="*/ 1412 h 2338"/>
                  <a:gd name="T78" fmla="*/ 1504 w 2162"/>
                  <a:gd name="T79" fmla="*/ 1475 h 2338"/>
                  <a:gd name="T80" fmla="*/ 1564 w 2162"/>
                  <a:gd name="T81" fmla="*/ 1566 h 2338"/>
                  <a:gd name="T82" fmla="*/ 1639 w 2162"/>
                  <a:gd name="T83" fmla="*/ 1575 h 2338"/>
                  <a:gd name="T84" fmla="*/ 1746 w 2162"/>
                  <a:gd name="T85" fmla="*/ 1853 h 2338"/>
                  <a:gd name="T86" fmla="*/ 1682 w 2162"/>
                  <a:gd name="T87" fmla="*/ 1941 h 2338"/>
                  <a:gd name="T88" fmla="*/ 1541 w 2162"/>
                  <a:gd name="T89" fmla="*/ 1991 h 2338"/>
                  <a:gd name="T90" fmla="*/ 1331 w 2162"/>
                  <a:gd name="T91" fmla="*/ 2028 h 2338"/>
                  <a:gd name="T92" fmla="*/ 1150 w 2162"/>
                  <a:gd name="T93" fmla="*/ 2006 h 2338"/>
                  <a:gd name="T94" fmla="*/ 1082 w 2162"/>
                  <a:gd name="T95" fmla="*/ 2011 h 2338"/>
                  <a:gd name="T96" fmla="*/ 1051 w 2162"/>
                  <a:gd name="T97" fmla="*/ 2111 h 2338"/>
                  <a:gd name="T98" fmla="*/ 1217 w 2162"/>
                  <a:gd name="T99" fmla="*/ 2184 h 2338"/>
                  <a:gd name="T100" fmla="*/ 1415 w 2162"/>
                  <a:gd name="T101" fmla="*/ 2284 h 2338"/>
                  <a:gd name="T102" fmla="*/ 1555 w 2162"/>
                  <a:gd name="T103" fmla="*/ 2327 h 2338"/>
                  <a:gd name="T104" fmla="*/ 1576 w 2162"/>
                  <a:gd name="T105" fmla="*/ 2215 h 2338"/>
                  <a:gd name="T106" fmla="*/ 1638 w 2162"/>
                  <a:gd name="T107" fmla="*/ 1990 h 2338"/>
                  <a:gd name="T108" fmla="*/ 1692 w 2162"/>
                  <a:gd name="T109" fmla="*/ 2060 h 2338"/>
                  <a:gd name="T110" fmla="*/ 1819 w 2162"/>
                  <a:gd name="T111" fmla="*/ 1912 h 2338"/>
                  <a:gd name="T112" fmla="*/ 1900 w 2162"/>
                  <a:gd name="T113" fmla="*/ 1823 h 2338"/>
                  <a:gd name="T114" fmla="*/ 1889 w 2162"/>
                  <a:gd name="T115" fmla="*/ 1688 h 2338"/>
                  <a:gd name="T116" fmla="*/ 1812 w 2162"/>
                  <a:gd name="T117" fmla="*/ 1585 h 2338"/>
                  <a:gd name="T118" fmla="*/ 1927 w 2162"/>
                  <a:gd name="T119" fmla="*/ 1469 h 2338"/>
                  <a:gd name="T120" fmla="*/ 2028 w 2162"/>
                  <a:gd name="T121" fmla="*/ 1515 h 2338"/>
                  <a:gd name="T122" fmla="*/ 2133 w 2162"/>
                  <a:gd name="T123" fmla="*/ 1620 h 2338"/>
                  <a:gd name="T124" fmla="*/ 2090 w 2162"/>
                  <a:gd name="T125" fmla="*/ 1447 h 2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2" h="2338">
                    <a:moveTo>
                      <a:pt x="2027" y="1409"/>
                    </a:moveTo>
                    <a:lnTo>
                      <a:pt x="2027" y="1409"/>
                    </a:lnTo>
                    <a:lnTo>
                      <a:pt x="2006" y="1399"/>
                    </a:lnTo>
                    <a:lnTo>
                      <a:pt x="1987" y="1388"/>
                    </a:lnTo>
                    <a:lnTo>
                      <a:pt x="1966" y="1377"/>
                    </a:lnTo>
                    <a:lnTo>
                      <a:pt x="1949" y="1363"/>
                    </a:lnTo>
                    <a:lnTo>
                      <a:pt x="1949" y="1363"/>
                    </a:lnTo>
                    <a:lnTo>
                      <a:pt x="1933" y="1351"/>
                    </a:lnTo>
                    <a:lnTo>
                      <a:pt x="1917" y="1342"/>
                    </a:lnTo>
                    <a:lnTo>
                      <a:pt x="1885" y="1324"/>
                    </a:lnTo>
                    <a:lnTo>
                      <a:pt x="1852" y="1310"/>
                    </a:lnTo>
                    <a:lnTo>
                      <a:pt x="1817" y="1296"/>
                    </a:lnTo>
                    <a:lnTo>
                      <a:pt x="1817" y="1296"/>
                    </a:lnTo>
                    <a:lnTo>
                      <a:pt x="1768" y="1280"/>
                    </a:lnTo>
                    <a:lnTo>
                      <a:pt x="1719" y="1261"/>
                    </a:lnTo>
                    <a:lnTo>
                      <a:pt x="1719" y="1261"/>
                    </a:lnTo>
                    <a:lnTo>
                      <a:pt x="1706" y="1255"/>
                    </a:lnTo>
                    <a:lnTo>
                      <a:pt x="1695" y="1248"/>
                    </a:lnTo>
                    <a:lnTo>
                      <a:pt x="1688" y="1242"/>
                    </a:lnTo>
                    <a:lnTo>
                      <a:pt x="1685" y="1234"/>
                    </a:lnTo>
                    <a:lnTo>
                      <a:pt x="1685" y="1226"/>
                    </a:lnTo>
                    <a:lnTo>
                      <a:pt x="1688" y="1216"/>
                    </a:lnTo>
                    <a:lnTo>
                      <a:pt x="1695" y="1207"/>
                    </a:lnTo>
                    <a:lnTo>
                      <a:pt x="1706" y="1196"/>
                    </a:lnTo>
                    <a:lnTo>
                      <a:pt x="1706" y="1196"/>
                    </a:lnTo>
                    <a:lnTo>
                      <a:pt x="1719" y="1183"/>
                    </a:lnTo>
                    <a:lnTo>
                      <a:pt x="1719" y="1183"/>
                    </a:lnTo>
                    <a:lnTo>
                      <a:pt x="1725" y="1175"/>
                    </a:lnTo>
                    <a:lnTo>
                      <a:pt x="1728" y="1169"/>
                    </a:lnTo>
                    <a:lnTo>
                      <a:pt x="1730" y="1162"/>
                    </a:lnTo>
                    <a:lnTo>
                      <a:pt x="1730" y="1156"/>
                    </a:lnTo>
                    <a:lnTo>
                      <a:pt x="1726" y="1151"/>
                    </a:lnTo>
                    <a:lnTo>
                      <a:pt x="1722" y="1145"/>
                    </a:lnTo>
                    <a:lnTo>
                      <a:pt x="1715" y="1140"/>
                    </a:lnTo>
                    <a:lnTo>
                      <a:pt x="1707" y="1137"/>
                    </a:lnTo>
                    <a:lnTo>
                      <a:pt x="1707" y="1137"/>
                    </a:lnTo>
                    <a:lnTo>
                      <a:pt x="1690" y="1132"/>
                    </a:lnTo>
                    <a:lnTo>
                      <a:pt x="1672" y="1131"/>
                    </a:lnTo>
                    <a:lnTo>
                      <a:pt x="1653" y="1131"/>
                    </a:lnTo>
                    <a:lnTo>
                      <a:pt x="1636" y="1134"/>
                    </a:lnTo>
                    <a:lnTo>
                      <a:pt x="1636" y="1134"/>
                    </a:lnTo>
                    <a:lnTo>
                      <a:pt x="1615" y="1137"/>
                    </a:lnTo>
                    <a:lnTo>
                      <a:pt x="1595" y="1139"/>
                    </a:lnTo>
                    <a:lnTo>
                      <a:pt x="1576" y="1137"/>
                    </a:lnTo>
                    <a:lnTo>
                      <a:pt x="1564" y="1135"/>
                    </a:lnTo>
                    <a:lnTo>
                      <a:pt x="1555" y="1132"/>
                    </a:lnTo>
                    <a:lnTo>
                      <a:pt x="1555" y="1132"/>
                    </a:lnTo>
                    <a:lnTo>
                      <a:pt x="1512" y="1116"/>
                    </a:lnTo>
                    <a:lnTo>
                      <a:pt x="1491" y="1107"/>
                    </a:lnTo>
                    <a:lnTo>
                      <a:pt x="1471" y="1097"/>
                    </a:lnTo>
                    <a:lnTo>
                      <a:pt x="1452" y="1086"/>
                    </a:lnTo>
                    <a:lnTo>
                      <a:pt x="1434" y="1073"/>
                    </a:lnTo>
                    <a:lnTo>
                      <a:pt x="1417" y="1061"/>
                    </a:lnTo>
                    <a:lnTo>
                      <a:pt x="1399" y="1048"/>
                    </a:lnTo>
                    <a:lnTo>
                      <a:pt x="1383" y="1034"/>
                    </a:lnTo>
                    <a:lnTo>
                      <a:pt x="1369" y="1018"/>
                    </a:lnTo>
                    <a:lnTo>
                      <a:pt x="1355" y="1002"/>
                    </a:lnTo>
                    <a:lnTo>
                      <a:pt x="1344" y="983"/>
                    </a:lnTo>
                    <a:lnTo>
                      <a:pt x="1331" y="964"/>
                    </a:lnTo>
                    <a:lnTo>
                      <a:pt x="1321" y="945"/>
                    </a:lnTo>
                    <a:lnTo>
                      <a:pt x="1312" y="923"/>
                    </a:lnTo>
                    <a:lnTo>
                      <a:pt x="1306" y="900"/>
                    </a:lnTo>
                    <a:lnTo>
                      <a:pt x="1306" y="900"/>
                    </a:lnTo>
                    <a:lnTo>
                      <a:pt x="1294" y="867"/>
                    </a:lnTo>
                    <a:lnTo>
                      <a:pt x="1282" y="838"/>
                    </a:lnTo>
                    <a:lnTo>
                      <a:pt x="1266" y="810"/>
                    </a:lnTo>
                    <a:lnTo>
                      <a:pt x="1258" y="797"/>
                    </a:lnTo>
                    <a:lnTo>
                      <a:pt x="1248" y="784"/>
                    </a:lnTo>
                    <a:lnTo>
                      <a:pt x="1239" y="772"/>
                    </a:lnTo>
                    <a:lnTo>
                      <a:pt x="1228" y="761"/>
                    </a:lnTo>
                    <a:lnTo>
                      <a:pt x="1217" y="751"/>
                    </a:lnTo>
                    <a:lnTo>
                      <a:pt x="1204" y="742"/>
                    </a:lnTo>
                    <a:lnTo>
                      <a:pt x="1190" y="732"/>
                    </a:lnTo>
                    <a:lnTo>
                      <a:pt x="1175" y="724"/>
                    </a:lnTo>
                    <a:lnTo>
                      <a:pt x="1159" y="716"/>
                    </a:lnTo>
                    <a:lnTo>
                      <a:pt x="1143" y="710"/>
                    </a:lnTo>
                    <a:lnTo>
                      <a:pt x="1143" y="710"/>
                    </a:lnTo>
                    <a:lnTo>
                      <a:pt x="1126" y="702"/>
                    </a:lnTo>
                    <a:lnTo>
                      <a:pt x="1110" y="692"/>
                    </a:lnTo>
                    <a:lnTo>
                      <a:pt x="1094" y="683"/>
                    </a:lnTo>
                    <a:lnTo>
                      <a:pt x="1080" y="670"/>
                    </a:lnTo>
                    <a:lnTo>
                      <a:pt x="1067" y="657"/>
                    </a:lnTo>
                    <a:lnTo>
                      <a:pt x="1053" y="645"/>
                    </a:lnTo>
                    <a:lnTo>
                      <a:pt x="1029" y="616"/>
                    </a:lnTo>
                    <a:lnTo>
                      <a:pt x="1029" y="616"/>
                    </a:lnTo>
                    <a:lnTo>
                      <a:pt x="1013" y="595"/>
                    </a:lnTo>
                    <a:lnTo>
                      <a:pt x="1005" y="583"/>
                    </a:lnTo>
                    <a:lnTo>
                      <a:pt x="1001" y="572"/>
                    </a:lnTo>
                    <a:lnTo>
                      <a:pt x="996" y="559"/>
                    </a:lnTo>
                    <a:lnTo>
                      <a:pt x="993" y="546"/>
                    </a:lnTo>
                    <a:lnTo>
                      <a:pt x="991" y="533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4" y="508"/>
                    </a:lnTo>
                    <a:lnTo>
                      <a:pt x="996" y="500"/>
                    </a:lnTo>
                    <a:lnTo>
                      <a:pt x="999" y="497"/>
                    </a:lnTo>
                    <a:lnTo>
                      <a:pt x="1002" y="494"/>
                    </a:lnTo>
                    <a:lnTo>
                      <a:pt x="1005" y="491"/>
                    </a:lnTo>
                    <a:lnTo>
                      <a:pt x="1012" y="489"/>
                    </a:lnTo>
                    <a:lnTo>
                      <a:pt x="1012" y="489"/>
                    </a:lnTo>
                    <a:lnTo>
                      <a:pt x="1021" y="489"/>
                    </a:lnTo>
                    <a:lnTo>
                      <a:pt x="1029" y="486"/>
                    </a:lnTo>
                    <a:lnTo>
                      <a:pt x="1032" y="483"/>
                    </a:lnTo>
                    <a:lnTo>
                      <a:pt x="1035" y="479"/>
                    </a:lnTo>
                    <a:lnTo>
                      <a:pt x="1037" y="475"/>
                    </a:lnTo>
                    <a:lnTo>
                      <a:pt x="1037" y="470"/>
                    </a:lnTo>
                    <a:lnTo>
                      <a:pt x="1037" y="470"/>
                    </a:lnTo>
                    <a:lnTo>
                      <a:pt x="1037" y="457"/>
                    </a:lnTo>
                    <a:lnTo>
                      <a:pt x="1037" y="446"/>
                    </a:lnTo>
                    <a:lnTo>
                      <a:pt x="1034" y="440"/>
                    </a:lnTo>
                    <a:lnTo>
                      <a:pt x="1032" y="435"/>
                    </a:lnTo>
                    <a:lnTo>
                      <a:pt x="1028" y="432"/>
                    </a:lnTo>
                    <a:lnTo>
                      <a:pt x="1023" y="427"/>
                    </a:lnTo>
                    <a:lnTo>
                      <a:pt x="1023" y="427"/>
                    </a:lnTo>
                    <a:lnTo>
                      <a:pt x="1016" y="424"/>
                    </a:lnTo>
                    <a:lnTo>
                      <a:pt x="1010" y="419"/>
                    </a:lnTo>
                    <a:lnTo>
                      <a:pt x="1002" y="410"/>
                    </a:lnTo>
                    <a:lnTo>
                      <a:pt x="996" y="398"/>
                    </a:lnTo>
                    <a:lnTo>
                      <a:pt x="989" y="387"/>
                    </a:lnTo>
                    <a:lnTo>
                      <a:pt x="989" y="387"/>
                    </a:lnTo>
                    <a:lnTo>
                      <a:pt x="988" y="381"/>
                    </a:lnTo>
                    <a:lnTo>
                      <a:pt x="986" y="376"/>
                    </a:lnTo>
                    <a:lnTo>
                      <a:pt x="988" y="370"/>
                    </a:lnTo>
                    <a:lnTo>
                      <a:pt x="989" y="365"/>
                    </a:lnTo>
                    <a:lnTo>
                      <a:pt x="994" y="356"/>
                    </a:lnTo>
                    <a:lnTo>
                      <a:pt x="1001" y="346"/>
                    </a:lnTo>
                    <a:lnTo>
                      <a:pt x="1001" y="346"/>
                    </a:lnTo>
                    <a:lnTo>
                      <a:pt x="1004" y="340"/>
                    </a:lnTo>
                    <a:lnTo>
                      <a:pt x="1010" y="337"/>
                    </a:lnTo>
                    <a:lnTo>
                      <a:pt x="1016" y="333"/>
                    </a:lnTo>
                    <a:lnTo>
                      <a:pt x="1020" y="335"/>
                    </a:lnTo>
                    <a:lnTo>
                      <a:pt x="1023" y="337"/>
                    </a:lnTo>
                    <a:lnTo>
                      <a:pt x="1023" y="337"/>
                    </a:lnTo>
                    <a:lnTo>
                      <a:pt x="1028" y="340"/>
                    </a:lnTo>
                    <a:lnTo>
                      <a:pt x="1032" y="341"/>
                    </a:lnTo>
                    <a:lnTo>
                      <a:pt x="1035" y="343"/>
                    </a:lnTo>
                    <a:lnTo>
                      <a:pt x="1040" y="341"/>
                    </a:lnTo>
                    <a:lnTo>
                      <a:pt x="1047" y="338"/>
                    </a:lnTo>
                    <a:lnTo>
                      <a:pt x="1055" y="337"/>
                    </a:lnTo>
                    <a:lnTo>
                      <a:pt x="1055" y="337"/>
                    </a:lnTo>
                    <a:lnTo>
                      <a:pt x="1077" y="329"/>
                    </a:lnTo>
                    <a:lnTo>
                      <a:pt x="1099" y="319"/>
                    </a:lnTo>
                    <a:lnTo>
                      <a:pt x="1120" y="308"/>
                    </a:lnTo>
                    <a:lnTo>
                      <a:pt x="1140" y="295"/>
                    </a:lnTo>
                    <a:lnTo>
                      <a:pt x="1140" y="295"/>
                    </a:lnTo>
                    <a:lnTo>
                      <a:pt x="1151" y="289"/>
                    </a:lnTo>
                    <a:lnTo>
                      <a:pt x="1163" y="281"/>
                    </a:lnTo>
                    <a:lnTo>
                      <a:pt x="1169" y="279"/>
                    </a:lnTo>
                    <a:lnTo>
                      <a:pt x="1175" y="278"/>
                    </a:lnTo>
                    <a:lnTo>
                      <a:pt x="1182" y="279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96" y="287"/>
                    </a:lnTo>
                    <a:lnTo>
                      <a:pt x="1201" y="290"/>
                    </a:lnTo>
                    <a:lnTo>
                      <a:pt x="1207" y="290"/>
                    </a:lnTo>
                    <a:lnTo>
                      <a:pt x="1212" y="290"/>
                    </a:lnTo>
                    <a:lnTo>
                      <a:pt x="1221" y="286"/>
                    </a:lnTo>
                    <a:lnTo>
                      <a:pt x="1231" y="283"/>
                    </a:lnTo>
                    <a:lnTo>
                      <a:pt x="1231" y="283"/>
                    </a:lnTo>
                    <a:lnTo>
                      <a:pt x="1228" y="270"/>
                    </a:lnTo>
                    <a:lnTo>
                      <a:pt x="1225" y="259"/>
                    </a:lnTo>
                    <a:lnTo>
                      <a:pt x="1213" y="238"/>
                    </a:lnTo>
                    <a:lnTo>
                      <a:pt x="1210" y="227"/>
                    </a:lnTo>
                    <a:lnTo>
                      <a:pt x="1209" y="216"/>
                    </a:lnTo>
                    <a:lnTo>
                      <a:pt x="1210" y="205"/>
                    </a:lnTo>
                    <a:lnTo>
                      <a:pt x="1213" y="198"/>
                    </a:lnTo>
                    <a:lnTo>
                      <a:pt x="1217" y="192"/>
                    </a:lnTo>
                    <a:lnTo>
                      <a:pt x="1217" y="192"/>
                    </a:lnTo>
                    <a:lnTo>
                      <a:pt x="1218" y="189"/>
                    </a:lnTo>
                    <a:lnTo>
                      <a:pt x="1217" y="186"/>
                    </a:lnTo>
                    <a:lnTo>
                      <a:pt x="1212" y="182"/>
                    </a:lnTo>
                    <a:lnTo>
                      <a:pt x="1212" y="182"/>
                    </a:lnTo>
                    <a:lnTo>
                      <a:pt x="1199" y="176"/>
                    </a:lnTo>
                    <a:lnTo>
                      <a:pt x="1190" y="168"/>
                    </a:lnTo>
                    <a:lnTo>
                      <a:pt x="1186" y="160"/>
                    </a:lnTo>
                    <a:lnTo>
                      <a:pt x="1185" y="152"/>
                    </a:lnTo>
                    <a:lnTo>
                      <a:pt x="1188" y="144"/>
                    </a:lnTo>
                    <a:lnTo>
                      <a:pt x="1193" y="135"/>
                    </a:lnTo>
                    <a:lnTo>
                      <a:pt x="1199" y="127"/>
                    </a:lnTo>
                    <a:lnTo>
                      <a:pt x="1207" y="117"/>
                    </a:lnTo>
                    <a:lnTo>
                      <a:pt x="1207" y="117"/>
                    </a:lnTo>
                    <a:lnTo>
                      <a:pt x="1129" y="100"/>
                    </a:lnTo>
                    <a:lnTo>
                      <a:pt x="1089" y="92"/>
                    </a:lnTo>
                    <a:lnTo>
                      <a:pt x="1053" y="82"/>
                    </a:lnTo>
                    <a:lnTo>
                      <a:pt x="1053" y="82"/>
                    </a:lnTo>
                    <a:lnTo>
                      <a:pt x="1028" y="74"/>
                    </a:lnTo>
                    <a:lnTo>
                      <a:pt x="1016" y="68"/>
                    </a:lnTo>
                    <a:lnTo>
                      <a:pt x="1005" y="62"/>
                    </a:lnTo>
                    <a:lnTo>
                      <a:pt x="994" y="55"/>
                    </a:lnTo>
                    <a:lnTo>
                      <a:pt x="985" y="47"/>
                    </a:lnTo>
                    <a:lnTo>
                      <a:pt x="977" y="38"/>
                    </a:lnTo>
                    <a:lnTo>
                      <a:pt x="970" y="28"/>
                    </a:lnTo>
                    <a:lnTo>
                      <a:pt x="970" y="28"/>
                    </a:lnTo>
                    <a:lnTo>
                      <a:pt x="964" y="17"/>
                    </a:lnTo>
                    <a:lnTo>
                      <a:pt x="958" y="9"/>
                    </a:lnTo>
                    <a:lnTo>
                      <a:pt x="950" y="3"/>
                    </a:lnTo>
                    <a:lnTo>
                      <a:pt x="942" y="0"/>
                    </a:lnTo>
                    <a:lnTo>
                      <a:pt x="934" y="0"/>
                    </a:lnTo>
                    <a:lnTo>
                      <a:pt x="926" y="0"/>
                    </a:lnTo>
                    <a:lnTo>
                      <a:pt x="905" y="5"/>
                    </a:lnTo>
                    <a:lnTo>
                      <a:pt x="905" y="5"/>
                    </a:lnTo>
                    <a:lnTo>
                      <a:pt x="899" y="6"/>
                    </a:lnTo>
                    <a:lnTo>
                      <a:pt x="891" y="6"/>
                    </a:lnTo>
                    <a:lnTo>
                      <a:pt x="875" y="6"/>
                    </a:lnTo>
                    <a:lnTo>
                      <a:pt x="875" y="6"/>
                    </a:lnTo>
                    <a:lnTo>
                      <a:pt x="862" y="6"/>
                    </a:lnTo>
                    <a:lnTo>
                      <a:pt x="851" y="8"/>
                    </a:lnTo>
                    <a:lnTo>
                      <a:pt x="840" y="9"/>
                    </a:lnTo>
                    <a:lnTo>
                      <a:pt x="829" y="13"/>
                    </a:lnTo>
                    <a:lnTo>
                      <a:pt x="819" y="17"/>
                    </a:lnTo>
                    <a:lnTo>
                      <a:pt x="810" y="22"/>
                    </a:lnTo>
                    <a:lnTo>
                      <a:pt x="800" y="30"/>
                    </a:lnTo>
                    <a:lnTo>
                      <a:pt x="792" y="38"/>
                    </a:lnTo>
                    <a:lnTo>
                      <a:pt x="792" y="38"/>
                    </a:lnTo>
                    <a:lnTo>
                      <a:pt x="786" y="44"/>
                    </a:lnTo>
                    <a:lnTo>
                      <a:pt x="778" y="51"/>
                    </a:lnTo>
                    <a:lnTo>
                      <a:pt x="770" y="54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6" y="57"/>
                    </a:lnTo>
                    <a:lnTo>
                      <a:pt x="729" y="55"/>
                    </a:lnTo>
                    <a:lnTo>
                      <a:pt x="729" y="55"/>
                    </a:lnTo>
                    <a:lnTo>
                      <a:pt x="716" y="51"/>
                    </a:lnTo>
                    <a:lnTo>
                      <a:pt x="705" y="44"/>
                    </a:lnTo>
                    <a:lnTo>
                      <a:pt x="694" y="40"/>
                    </a:lnTo>
                    <a:lnTo>
                      <a:pt x="689" y="40"/>
                    </a:lnTo>
                    <a:lnTo>
                      <a:pt x="684" y="41"/>
                    </a:lnTo>
                    <a:lnTo>
                      <a:pt x="684" y="41"/>
                    </a:lnTo>
                    <a:lnTo>
                      <a:pt x="678" y="44"/>
                    </a:lnTo>
                    <a:lnTo>
                      <a:pt x="675" y="49"/>
                    </a:lnTo>
                    <a:lnTo>
                      <a:pt x="675" y="54"/>
                    </a:lnTo>
                    <a:lnTo>
                      <a:pt x="676" y="60"/>
                    </a:lnTo>
                    <a:lnTo>
                      <a:pt x="681" y="71"/>
                    </a:lnTo>
                    <a:lnTo>
                      <a:pt x="683" y="78"/>
                    </a:lnTo>
                    <a:lnTo>
                      <a:pt x="683" y="84"/>
                    </a:lnTo>
                    <a:lnTo>
                      <a:pt x="683" y="84"/>
                    </a:lnTo>
                    <a:lnTo>
                      <a:pt x="678" y="100"/>
                    </a:lnTo>
                    <a:lnTo>
                      <a:pt x="676" y="106"/>
                    </a:lnTo>
                    <a:lnTo>
                      <a:pt x="673" y="109"/>
                    </a:lnTo>
                    <a:lnTo>
                      <a:pt x="669" y="111"/>
                    </a:lnTo>
                    <a:lnTo>
                      <a:pt x="662" y="111"/>
                    </a:lnTo>
                    <a:lnTo>
                      <a:pt x="656" y="111"/>
                    </a:lnTo>
                    <a:lnTo>
                      <a:pt x="646" y="108"/>
                    </a:lnTo>
                    <a:lnTo>
                      <a:pt x="646" y="108"/>
                    </a:lnTo>
                    <a:lnTo>
                      <a:pt x="629" y="100"/>
                    </a:lnTo>
                    <a:lnTo>
                      <a:pt x="629" y="100"/>
                    </a:lnTo>
                    <a:lnTo>
                      <a:pt x="619" y="97"/>
                    </a:lnTo>
                    <a:lnTo>
                      <a:pt x="616" y="97"/>
                    </a:lnTo>
                    <a:lnTo>
                      <a:pt x="611" y="100"/>
                    </a:lnTo>
                    <a:lnTo>
                      <a:pt x="611" y="100"/>
                    </a:lnTo>
                    <a:lnTo>
                      <a:pt x="610" y="103"/>
                    </a:lnTo>
                    <a:lnTo>
                      <a:pt x="610" y="105"/>
                    </a:lnTo>
                    <a:lnTo>
                      <a:pt x="610" y="106"/>
                    </a:lnTo>
                    <a:lnTo>
                      <a:pt x="611" y="108"/>
                    </a:lnTo>
                    <a:lnTo>
                      <a:pt x="616" y="109"/>
                    </a:lnTo>
                    <a:lnTo>
                      <a:pt x="619" y="113"/>
                    </a:lnTo>
                    <a:lnTo>
                      <a:pt x="619" y="113"/>
                    </a:lnTo>
                    <a:lnTo>
                      <a:pt x="622" y="119"/>
                    </a:lnTo>
                    <a:lnTo>
                      <a:pt x="624" y="128"/>
                    </a:lnTo>
                    <a:lnTo>
                      <a:pt x="624" y="138"/>
                    </a:lnTo>
                    <a:lnTo>
                      <a:pt x="624" y="148"/>
                    </a:lnTo>
                    <a:lnTo>
                      <a:pt x="622" y="157"/>
                    </a:lnTo>
                    <a:lnTo>
                      <a:pt x="621" y="165"/>
                    </a:lnTo>
                    <a:lnTo>
                      <a:pt x="618" y="171"/>
                    </a:lnTo>
                    <a:lnTo>
                      <a:pt x="613" y="175"/>
                    </a:lnTo>
                    <a:lnTo>
                      <a:pt x="613" y="175"/>
                    </a:lnTo>
                    <a:lnTo>
                      <a:pt x="607" y="178"/>
                    </a:lnTo>
                    <a:lnTo>
                      <a:pt x="602" y="178"/>
                    </a:lnTo>
                    <a:lnTo>
                      <a:pt x="595" y="178"/>
                    </a:lnTo>
                    <a:lnTo>
                      <a:pt x="591" y="176"/>
                    </a:lnTo>
                    <a:lnTo>
                      <a:pt x="586" y="173"/>
                    </a:lnTo>
                    <a:lnTo>
                      <a:pt x="581" y="170"/>
                    </a:lnTo>
                    <a:lnTo>
                      <a:pt x="573" y="160"/>
                    </a:lnTo>
                    <a:lnTo>
                      <a:pt x="573" y="160"/>
                    </a:lnTo>
                    <a:lnTo>
                      <a:pt x="572" y="155"/>
                    </a:lnTo>
                    <a:lnTo>
                      <a:pt x="567" y="154"/>
                    </a:lnTo>
                    <a:lnTo>
                      <a:pt x="561" y="151"/>
                    </a:lnTo>
                    <a:lnTo>
                      <a:pt x="554" y="151"/>
                    </a:lnTo>
                    <a:lnTo>
                      <a:pt x="549" y="154"/>
                    </a:lnTo>
                    <a:lnTo>
                      <a:pt x="549" y="154"/>
                    </a:lnTo>
                    <a:lnTo>
                      <a:pt x="537" y="163"/>
                    </a:lnTo>
                    <a:lnTo>
                      <a:pt x="527" y="168"/>
                    </a:lnTo>
                    <a:lnTo>
                      <a:pt x="518" y="170"/>
                    </a:lnTo>
                    <a:lnTo>
                      <a:pt x="510" y="168"/>
                    </a:lnTo>
                    <a:lnTo>
                      <a:pt x="503" y="162"/>
                    </a:lnTo>
                    <a:lnTo>
                      <a:pt x="497" y="155"/>
                    </a:lnTo>
                    <a:lnTo>
                      <a:pt x="486" y="136"/>
                    </a:lnTo>
                    <a:lnTo>
                      <a:pt x="486" y="136"/>
                    </a:lnTo>
                    <a:lnTo>
                      <a:pt x="481" y="127"/>
                    </a:lnTo>
                    <a:lnTo>
                      <a:pt x="478" y="125"/>
                    </a:lnTo>
                    <a:lnTo>
                      <a:pt x="473" y="125"/>
                    </a:lnTo>
                    <a:lnTo>
                      <a:pt x="473" y="125"/>
                    </a:lnTo>
                    <a:lnTo>
                      <a:pt x="468" y="127"/>
                    </a:lnTo>
                    <a:lnTo>
                      <a:pt x="467" y="132"/>
                    </a:lnTo>
                    <a:lnTo>
                      <a:pt x="465" y="141"/>
                    </a:lnTo>
                    <a:lnTo>
                      <a:pt x="465" y="141"/>
                    </a:lnTo>
                    <a:lnTo>
                      <a:pt x="465" y="151"/>
                    </a:lnTo>
                    <a:lnTo>
                      <a:pt x="465" y="162"/>
                    </a:lnTo>
                    <a:lnTo>
                      <a:pt x="462" y="170"/>
                    </a:lnTo>
                    <a:lnTo>
                      <a:pt x="459" y="175"/>
                    </a:lnTo>
                    <a:lnTo>
                      <a:pt x="454" y="179"/>
                    </a:lnTo>
                    <a:lnTo>
                      <a:pt x="454" y="179"/>
                    </a:lnTo>
                    <a:lnTo>
                      <a:pt x="448" y="186"/>
                    </a:lnTo>
                    <a:lnTo>
                      <a:pt x="441" y="192"/>
                    </a:lnTo>
                    <a:lnTo>
                      <a:pt x="437" y="198"/>
                    </a:lnTo>
                    <a:lnTo>
                      <a:pt x="432" y="206"/>
                    </a:lnTo>
                    <a:lnTo>
                      <a:pt x="429" y="214"/>
                    </a:lnTo>
                    <a:lnTo>
                      <a:pt x="427" y="222"/>
                    </a:lnTo>
                    <a:lnTo>
                      <a:pt x="425" y="232"/>
                    </a:lnTo>
                    <a:lnTo>
                      <a:pt x="427" y="241"/>
                    </a:lnTo>
                    <a:lnTo>
                      <a:pt x="427" y="241"/>
                    </a:lnTo>
                    <a:lnTo>
                      <a:pt x="427" y="246"/>
                    </a:lnTo>
                    <a:lnTo>
                      <a:pt x="425" y="251"/>
                    </a:lnTo>
                    <a:lnTo>
                      <a:pt x="424" y="256"/>
                    </a:lnTo>
                    <a:lnTo>
                      <a:pt x="421" y="259"/>
                    </a:lnTo>
                    <a:lnTo>
                      <a:pt x="413" y="263"/>
                    </a:lnTo>
                    <a:lnTo>
                      <a:pt x="403" y="267"/>
                    </a:lnTo>
                    <a:lnTo>
                      <a:pt x="403" y="267"/>
                    </a:lnTo>
                    <a:lnTo>
                      <a:pt x="395" y="267"/>
                    </a:lnTo>
                    <a:lnTo>
                      <a:pt x="387" y="265"/>
                    </a:lnTo>
                    <a:lnTo>
                      <a:pt x="381" y="259"/>
                    </a:lnTo>
                    <a:lnTo>
                      <a:pt x="376" y="251"/>
                    </a:lnTo>
                    <a:lnTo>
                      <a:pt x="376" y="251"/>
                    </a:lnTo>
                    <a:lnTo>
                      <a:pt x="370" y="240"/>
                    </a:lnTo>
                    <a:lnTo>
                      <a:pt x="362" y="227"/>
                    </a:lnTo>
                    <a:lnTo>
                      <a:pt x="354" y="217"/>
                    </a:lnTo>
                    <a:lnTo>
                      <a:pt x="348" y="213"/>
                    </a:lnTo>
                    <a:lnTo>
                      <a:pt x="343" y="209"/>
                    </a:lnTo>
                    <a:lnTo>
                      <a:pt x="343" y="209"/>
                    </a:lnTo>
                    <a:lnTo>
                      <a:pt x="335" y="205"/>
                    </a:lnTo>
                    <a:lnTo>
                      <a:pt x="329" y="202"/>
                    </a:lnTo>
                    <a:lnTo>
                      <a:pt x="319" y="190"/>
                    </a:lnTo>
                    <a:lnTo>
                      <a:pt x="310" y="179"/>
                    </a:lnTo>
                    <a:lnTo>
                      <a:pt x="303" y="165"/>
                    </a:lnTo>
                    <a:lnTo>
                      <a:pt x="303" y="165"/>
                    </a:lnTo>
                    <a:lnTo>
                      <a:pt x="295" y="151"/>
                    </a:lnTo>
                    <a:lnTo>
                      <a:pt x="292" y="146"/>
                    </a:lnTo>
                    <a:lnTo>
                      <a:pt x="289" y="144"/>
                    </a:lnTo>
                    <a:lnTo>
                      <a:pt x="284" y="146"/>
                    </a:lnTo>
                    <a:lnTo>
                      <a:pt x="279" y="149"/>
                    </a:lnTo>
                    <a:lnTo>
                      <a:pt x="268" y="162"/>
                    </a:lnTo>
                    <a:lnTo>
                      <a:pt x="268" y="162"/>
                    </a:lnTo>
                    <a:lnTo>
                      <a:pt x="265" y="167"/>
                    </a:lnTo>
                    <a:lnTo>
                      <a:pt x="263" y="171"/>
                    </a:lnTo>
                    <a:lnTo>
                      <a:pt x="262" y="182"/>
                    </a:lnTo>
                    <a:lnTo>
                      <a:pt x="262" y="182"/>
                    </a:lnTo>
                    <a:lnTo>
                      <a:pt x="256" y="198"/>
                    </a:lnTo>
                    <a:lnTo>
                      <a:pt x="248" y="214"/>
                    </a:lnTo>
                    <a:lnTo>
                      <a:pt x="236" y="225"/>
                    </a:lnTo>
                    <a:lnTo>
                      <a:pt x="225" y="235"/>
                    </a:lnTo>
                    <a:lnTo>
                      <a:pt x="211" y="241"/>
                    </a:lnTo>
                    <a:lnTo>
                      <a:pt x="197" y="244"/>
                    </a:lnTo>
                    <a:lnTo>
                      <a:pt x="179" y="244"/>
                    </a:lnTo>
                    <a:lnTo>
                      <a:pt x="162" y="243"/>
                    </a:lnTo>
                    <a:lnTo>
                      <a:pt x="162" y="243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2" y="244"/>
                    </a:lnTo>
                    <a:lnTo>
                      <a:pt x="132" y="244"/>
                    </a:lnTo>
                    <a:lnTo>
                      <a:pt x="124" y="248"/>
                    </a:lnTo>
                    <a:lnTo>
                      <a:pt x="116" y="251"/>
                    </a:lnTo>
                    <a:lnTo>
                      <a:pt x="101" y="254"/>
                    </a:lnTo>
                    <a:lnTo>
                      <a:pt x="86" y="254"/>
                    </a:lnTo>
                    <a:lnTo>
                      <a:pt x="70" y="254"/>
                    </a:lnTo>
                    <a:lnTo>
                      <a:pt x="70" y="254"/>
                    </a:lnTo>
                    <a:lnTo>
                      <a:pt x="57" y="254"/>
                    </a:lnTo>
                    <a:lnTo>
                      <a:pt x="51" y="256"/>
                    </a:lnTo>
                    <a:lnTo>
                      <a:pt x="44" y="257"/>
                    </a:lnTo>
                    <a:lnTo>
                      <a:pt x="44" y="257"/>
                    </a:lnTo>
                    <a:lnTo>
                      <a:pt x="36" y="262"/>
                    </a:lnTo>
                    <a:lnTo>
                      <a:pt x="33" y="265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2" y="275"/>
                    </a:lnTo>
                    <a:lnTo>
                      <a:pt x="35" y="278"/>
                    </a:lnTo>
                    <a:lnTo>
                      <a:pt x="39" y="283"/>
                    </a:lnTo>
                    <a:lnTo>
                      <a:pt x="39" y="283"/>
                    </a:lnTo>
                    <a:lnTo>
                      <a:pt x="46" y="289"/>
                    </a:lnTo>
                    <a:lnTo>
                      <a:pt x="51" y="295"/>
                    </a:lnTo>
                    <a:lnTo>
                      <a:pt x="60" y="311"/>
                    </a:lnTo>
                    <a:lnTo>
                      <a:pt x="70" y="329"/>
                    </a:lnTo>
                    <a:lnTo>
                      <a:pt x="74" y="335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7" y="346"/>
                    </a:lnTo>
                    <a:lnTo>
                      <a:pt x="90" y="351"/>
                    </a:lnTo>
                    <a:lnTo>
                      <a:pt x="90" y="356"/>
                    </a:lnTo>
                    <a:lnTo>
                      <a:pt x="90" y="362"/>
                    </a:lnTo>
                    <a:lnTo>
                      <a:pt x="86" y="373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3" y="391"/>
                    </a:lnTo>
                    <a:lnTo>
                      <a:pt x="66" y="395"/>
                    </a:lnTo>
                    <a:lnTo>
                      <a:pt x="51" y="403"/>
                    </a:lnTo>
                    <a:lnTo>
                      <a:pt x="36" y="410"/>
                    </a:lnTo>
                    <a:lnTo>
                      <a:pt x="20" y="416"/>
                    </a:lnTo>
                    <a:lnTo>
                      <a:pt x="20" y="416"/>
                    </a:lnTo>
                    <a:lnTo>
                      <a:pt x="14" y="418"/>
                    </a:lnTo>
                    <a:lnTo>
                      <a:pt x="6" y="419"/>
                    </a:lnTo>
                    <a:lnTo>
                      <a:pt x="3" y="421"/>
                    </a:lnTo>
                    <a:lnTo>
                      <a:pt x="1" y="422"/>
                    </a:lnTo>
                    <a:lnTo>
                      <a:pt x="0" y="425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" y="437"/>
                    </a:lnTo>
                    <a:lnTo>
                      <a:pt x="5" y="446"/>
                    </a:lnTo>
                    <a:lnTo>
                      <a:pt x="11" y="454"/>
                    </a:lnTo>
                    <a:lnTo>
                      <a:pt x="14" y="457"/>
                    </a:lnTo>
                    <a:lnTo>
                      <a:pt x="19" y="459"/>
                    </a:lnTo>
                    <a:lnTo>
                      <a:pt x="19" y="459"/>
                    </a:lnTo>
                    <a:lnTo>
                      <a:pt x="30" y="465"/>
                    </a:lnTo>
                    <a:lnTo>
                      <a:pt x="41" y="472"/>
                    </a:lnTo>
                    <a:lnTo>
                      <a:pt x="41" y="472"/>
                    </a:lnTo>
                    <a:lnTo>
                      <a:pt x="51" y="478"/>
                    </a:lnTo>
                    <a:lnTo>
                      <a:pt x="57" y="484"/>
                    </a:lnTo>
                    <a:lnTo>
                      <a:pt x="60" y="491"/>
                    </a:lnTo>
                    <a:lnTo>
                      <a:pt x="62" y="499"/>
                    </a:lnTo>
                    <a:lnTo>
                      <a:pt x="62" y="506"/>
                    </a:lnTo>
                    <a:lnTo>
                      <a:pt x="60" y="514"/>
                    </a:lnTo>
                    <a:lnTo>
                      <a:pt x="54" y="522"/>
                    </a:lnTo>
                    <a:lnTo>
                      <a:pt x="47" y="530"/>
                    </a:lnTo>
                    <a:lnTo>
                      <a:pt x="47" y="530"/>
                    </a:lnTo>
                    <a:lnTo>
                      <a:pt x="41" y="537"/>
                    </a:lnTo>
                    <a:lnTo>
                      <a:pt x="36" y="545"/>
                    </a:lnTo>
                    <a:lnTo>
                      <a:pt x="33" y="554"/>
                    </a:lnTo>
                    <a:lnTo>
                      <a:pt x="32" y="562"/>
                    </a:lnTo>
                    <a:lnTo>
                      <a:pt x="33" y="570"/>
                    </a:lnTo>
                    <a:lnTo>
                      <a:pt x="36" y="578"/>
                    </a:lnTo>
                    <a:lnTo>
                      <a:pt x="39" y="587"/>
                    </a:lnTo>
                    <a:lnTo>
                      <a:pt x="46" y="594"/>
                    </a:lnTo>
                    <a:lnTo>
                      <a:pt x="46" y="594"/>
                    </a:lnTo>
                    <a:lnTo>
                      <a:pt x="62" y="607"/>
                    </a:lnTo>
                    <a:lnTo>
                      <a:pt x="70" y="611"/>
                    </a:lnTo>
                    <a:lnTo>
                      <a:pt x="78" y="616"/>
                    </a:lnTo>
                    <a:lnTo>
                      <a:pt x="87" y="619"/>
                    </a:lnTo>
                    <a:lnTo>
                      <a:pt x="97" y="621"/>
                    </a:lnTo>
                    <a:lnTo>
                      <a:pt x="106" y="622"/>
                    </a:lnTo>
                    <a:lnTo>
                      <a:pt x="117" y="622"/>
                    </a:lnTo>
                    <a:lnTo>
                      <a:pt x="117" y="622"/>
                    </a:lnTo>
                    <a:lnTo>
                      <a:pt x="133" y="622"/>
                    </a:lnTo>
                    <a:lnTo>
                      <a:pt x="149" y="621"/>
                    </a:lnTo>
                    <a:lnTo>
                      <a:pt x="157" y="621"/>
                    </a:lnTo>
                    <a:lnTo>
                      <a:pt x="163" y="624"/>
                    </a:lnTo>
                    <a:lnTo>
                      <a:pt x="170" y="629"/>
                    </a:lnTo>
                    <a:lnTo>
                      <a:pt x="176" y="637"/>
                    </a:lnTo>
                    <a:lnTo>
                      <a:pt x="176" y="637"/>
                    </a:lnTo>
                    <a:lnTo>
                      <a:pt x="179" y="645"/>
                    </a:lnTo>
                    <a:lnTo>
                      <a:pt x="179" y="653"/>
                    </a:lnTo>
                    <a:lnTo>
                      <a:pt x="178" y="659"/>
                    </a:lnTo>
                    <a:lnTo>
                      <a:pt x="174" y="665"/>
                    </a:lnTo>
                    <a:lnTo>
                      <a:pt x="165" y="678"/>
                    </a:lnTo>
                    <a:lnTo>
                      <a:pt x="154" y="689"/>
                    </a:lnTo>
                    <a:lnTo>
                      <a:pt x="154" y="689"/>
                    </a:lnTo>
                    <a:lnTo>
                      <a:pt x="149" y="697"/>
                    </a:lnTo>
                    <a:lnTo>
                      <a:pt x="147" y="705"/>
                    </a:lnTo>
                    <a:lnTo>
                      <a:pt x="147" y="711"/>
                    </a:lnTo>
                    <a:lnTo>
                      <a:pt x="151" y="719"/>
                    </a:lnTo>
                    <a:lnTo>
                      <a:pt x="151" y="719"/>
                    </a:lnTo>
                    <a:lnTo>
                      <a:pt x="152" y="722"/>
                    </a:lnTo>
                    <a:lnTo>
                      <a:pt x="155" y="724"/>
                    </a:lnTo>
                    <a:lnTo>
                      <a:pt x="162" y="722"/>
                    </a:lnTo>
                    <a:lnTo>
                      <a:pt x="167" y="721"/>
                    </a:lnTo>
                    <a:lnTo>
                      <a:pt x="173" y="719"/>
                    </a:lnTo>
                    <a:lnTo>
                      <a:pt x="173" y="719"/>
                    </a:lnTo>
                    <a:lnTo>
                      <a:pt x="192" y="715"/>
                    </a:lnTo>
                    <a:lnTo>
                      <a:pt x="208" y="710"/>
                    </a:lnTo>
                    <a:lnTo>
                      <a:pt x="224" y="702"/>
                    </a:lnTo>
                    <a:lnTo>
                      <a:pt x="238" y="692"/>
                    </a:lnTo>
                    <a:lnTo>
                      <a:pt x="252" y="681"/>
                    </a:lnTo>
                    <a:lnTo>
                      <a:pt x="263" y="668"/>
                    </a:lnTo>
                    <a:lnTo>
                      <a:pt x="275" y="654"/>
                    </a:lnTo>
                    <a:lnTo>
                      <a:pt x="284" y="640"/>
                    </a:lnTo>
                    <a:lnTo>
                      <a:pt x="284" y="640"/>
                    </a:lnTo>
                    <a:lnTo>
                      <a:pt x="292" y="629"/>
                    </a:lnTo>
                    <a:lnTo>
                      <a:pt x="300" y="619"/>
                    </a:lnTo>
                    <a:lnTo>
                      <a:pt x="308" y="610"/>
                    </a:lnTo>
                    <a:lnTo>
                      <a:pt x="317" y="603"/>
                    </a:lnTo>
                    <a:lnTo>
                      <a:pt x="327" y="597"/>
                    </a:lnTo>
                    <a:lnTo>
                      <a:pt x="338" y="592"/>
                    </a:lnTo>
                    <a:lnTo>
                      <a:pt x="349" y="589"/>
                    </a:lnTo>
                    <a:lnTo>
                      <a:pt x="359" y="586"/>
                    </a:lnTo>
                    <a:lnTo>
                      <a:pt x="370" y="584"/>
                    </a:lnTo>
                    <a:lnTo>
                      <a:pt x="381" y="584"/>
                    </a:lnTo>
                    <a:lnTo>
                      <a:pt x="403" y="586"/>
                    </a:lnTo>
                    <a:lnTo>
                      <a:pt x="425" y="591"/>
                    </a:lnTo>
                    <a:lnTo>
                      <a:pt x="445" y="599"/>
                    </a:lnTo>
                    <a:lnTo>
                      <a:pt x="445" y="599"/>
                    </a:lnTo>
                    <a:lnTo>
                      <a:pt x="508" y="632"/>
                    </a:lnTo>
                    <a:lnTo>
                      <a:pt x="538" y="649"/>
                    </a:lnTo>
                    <a:lnTo>
                      <a:pt x="572" y="664"/>
                    </a:lnTo>
                    <a:lnTo>
                      <a:pt x="572" y="664"/>
                    </a:lnTo>
                    <a:lnTo>
                      <a:pt x="583" y="670"/>
                    </a:lnTo>
                    <a:lnTo>
                      <a:pt x="592" y="676"/>
                    </a:lnTo>
                    <a:lnTo>
                      <a:pt x="602" y="684"/>
                    </a:lnTo>
                    <a:lnTo>
                      <a:pt x="611" y="692"/>
                    </a:lnTo>
                    <a:lnTo>
                      <a:pt x="619" y="703"/>
                    </a:lnTo>
                    <a:lnTo>
                      <a:pt x="626" y="713"/>
                    </a:lnTo>
                    <a:lnTo>
                      <a:pt x="630" y="726"/>
                    </a:lnTo>
                    <a:lnTo>
                      <a:pt x="635" y="738"/>
                    </a:lnTo>
                    <a:lnTo>
                      <a:pt x="635" y="738"/>
                    </a:lnTo>
                    <a:lnTo>
                      <a:pt x="646" y="773"/>
                    </a:lnTo>
                    <a:lnTo>
                      <a:pt x="657" y="808"/>
                    </a:lnTo>
                    <a:lnTo>
                      <a:pt x="680" y="880"/>
                    </a:lnTo>
                    <a:lnTo>
                      <a:pt x="680" y="880"/>
                    </a:lnTo>
                    <a:lnTo>
                      <a:pt x="684" y="891"/>
                    </a:lnTo>
                    <a:lnTo>
                      <a:pt x="691" y="900"/>
                    </a:lnTo>
                    <a:lnTo>
                      <a:pt x="699" y="910"/>
                    </a:lnTo>
                    <a:lnTo>
                      <a:pt x="710" y="916"/>
                    </a:lnTo>
                    <a:lnTo>
                      <a:pt x="710" y="916"/>
                    </a:lnTo>
                    <a:lnTo>
                      <a:pt x="726" y="927"/>
                    </a:lnTo>
                    <a:lnTo>
                      <a:pt x="742" y="940"/>
                    </a:lnTo>
                    <a:lnTo>
                      <a:pt x="754" y="953"/>
                    </a:lnTo>
                    <a:lnTo>
                      <a:pt x="767" y="965"/>
                    </a:lnTo>
                    <a:lnTo>
                      <a:pt x="778" y="981"/>
                    </a:lnTo>
                    <a:lnTo>
                      <a:pt x="786" y="999"/>
                    </a:lnTo>
                    <a:lnTo>
                      <a:pt x="792" y="1018"/>
                    </a:lnTo>
                    <a:lnTo>
                      <a:pt x="794" y="1039"/>
                    </a:lnTo>
                    <a:lnTo>
                      <a:pt x="794" y="1039"/>
                    </a:lnTo>
                    <a:lnTo>
                      <a:pt x="808" y="1035"/>
                    </a:lnTo>
                    <a:lnTo>
                      <a:pt x="823" y="1035"/>
                    </a:lnTo>
                    <a:lnTo>
                      <a:pt x="837" y="1035"/>
                    </a:lnTo>
                    <a:lnTo>
                      <a:pt x="850" y="1040"/>
                    </a:lnTo>
                    <a:lnTo>
                      <a:pt x="861" y="1045"/>
                    </a:lnTo>
                    <a:lnTo>
                      <a:pt x="872" y="1053"/>
                    </a:lnTo>
                    <a:lnTo>
                      <a:pt x="883" y="1062"/>
                    </a:lnTo>
                    <a:lnTo>
                      <a:pt x="893" y="1075"/>
                    </a:lnTo>
                    <a:lnTo>
                      <a:pt x="893" y="1075"/>
                    </a:lnTo>
                    <a:lnTo>
                      <a:pt x="900" y="1088"/>
                    </a:lnTo>
                    <a:lnTo>
                      <a:pt x="908" y="1099"/>
                    </a:lnTo>
                    <a:lnTo>
                      <a:pt x="920" y="1110"/>
                    </a:lnTo>
                    <a:lnTo>
                      <a:pt x="926" y="1113"/>
                    </a:lnTo>
                    <a:lnTo>
                      <a:pt x="932" y="1116"/>
                    </a:lnTo>
                    <a:lnTo>
                      <a:pt x="932" y="1116"/>
                    </a:lnTo>
                    <a:lnTo>
                      <a:pt x="943" y="1121"/>
                    </a:lnTo>
                    <a:lnTo>
                      <a:pt x="953" y="1127"/>
                    </a:lnTo>
                    <a:lnTo>
                      <a:pt x="962" y="1134"/>
                    </a:lnTo>
                    <a:lnTo>
                      <a:pt x="970" y="1140"/>
                    </a:lnTo>
                    <a:lnTo>
                      <a:pt x="978" y="1148"/>
                    </a:lnTo>
                    <a:lnTo>
                      <a:pt x="986" y="1156"/>
                    </a:lnTo>
                    <a:lnTo>
                      <a:pt x="997" y="1175"/>
                    </a:lnTo>
                    <a:lnTo>
                      <a:pt x="997" y="1175"/>
                    </a:lnTo>
                    <a:lnTo>
                      <a:pt x="1005" y="1186"/>
                    </a:lnTo>
                    <a:lnTo>
                      <a:pt x="1012" y="1196"/>
                    </a:lnTo>
                    <a:lnTo>
                      <a:pt x="1021" y="1205"/>
                    </a:lnTo>
                    <a:lnTo>
                      <a:pt x="1029" y="1213"/>
                    </a:lnTo>
                    <a:lnTo>
                      <a:pt x="1048" y="1228"/>
                    </a:lnTo>
                    <a:lnTo>
                      <a:pt x="1069" y="1240"/>
                    </a:lnTo>
                    <a:lnTo>
                      <a:pt x="1112" y="1264"/>
                    </a:lnTo>
                    <a:lnTo>
                      <a:pt x="1131" y="1278"/>
                    </a:lnTo>
                    <a:lnTo>
                      <a:pt x="1140" y="1286"/>
                    </a:lnTo>
                    <a:lnTo>
                      <a:pt x="1150" y="1294"/>
                    </a:lnTo>
                    <a:lnTo>
                      <a:pt x="1150" y="1294"/>
                    </a:lnTo>
                    <a:lnTo>
                      <a:pt x="1153" y="1296"/>
                    </a:lnTo>
                    <a:lnTo>
                      <a:pt x="1156" y="1296"/>
                    </a:lnTo>
                    <a:lnTo>
                      <a:pt x="1156" y="1296"/>
                    </a:lnTo>
                    <a:lnTo>
                      <a:pt x="1167" y="1293"/>
                    </a:lnTo>
                    <a:lnTo>
                      <a:pt x="1178" y="1293"/>
                    </a:lnTo>
                    <a:lnTo>
                      <a:pt x="1190" y="1294"/>
                    </a:lnTo>
                    <a:lnTo>
                      <a:pt x="1201" y="1296"/>
                    </a:lnTo>
                    <a:lnTo>
                      <a:pt x="1223" y="1301"/>
                    </a:lnTo>
                    <a:lnTo>
                      <a:pt x="1234" y="1302"/>
                    </a:lnTo>
                    <a:lnTo>
                      <a:pt x="1245" y="1302"/>
                    </a:lnTo>
                    <a:lnTo>
                      <a:pt x="1245" y="1302"/>
                    </a:lnTo>
                    <a:lnTo>
                      <a:pt x="1256" y="1302"/>
                    </a:lnTo>
                    <a:lnTo>
                      <a:pt x="1266" y="1304"/>
                    </a:lnTo>
                    <a:lnTo>
                      <a:pt x="1274" y="1305"/>
                    </a:lnTo>
                    <a:lnTo>
                      <a:pt x="1282" y="1310"/>
                    </a:lnTo>
                    <a:lnTo>
                      <a:pt x="1288" y="1316"/>
                    </a:lnTo>
                    <a:lnTo>
                      <a:pt x="1294" y="1323"/>
                    </a:lnTo>
                    <a:lnTo>
                      <a:pt x="1301" y="1331"/>
                    </a:lnTo>
                    <a:lnTo>
                      <a:pt x="1306" y="1340"/>
                    </a:lnTo>
                    <a:lnTo>
                      <a:pt x="1306" y="1340"/>
                    </a:lnTo>
                    <a:lnTo>
                      <a:pt x="1313" y="1358"/>
                    </a:lnTo>
                    <a:lnTo>
                      <a:pt x="1318" y="1366"/>
                    </a:lnTo>
                    <a:lnTo>
                      <a:pt x="1325" y="1374"/>
                    </a:lnTo>
                    <a:lnTo>
                      <a:pt x="1331" y="1380"/>
                    </a:lnTo>
                    <a:lnTo>
                      <a:pt x="1339" y="1386"/>
                    </a:lnTo>
                    <a:lnTo>
                      <a:pt x="1348" y="1390"/>
                    </a:lnTo>
                    <a:lnTo>
                      <a:pt x="1360" y="1391"/>
                    </a:lnTo>
                    <a:lnTo>
                      <a:pt x="1360" y="1391"/>
                    </a:lnTo>
                    <a:lnTo>
                      <a:pt x="1374" y="1393"/>
                    </a:lnTo>
                    <a:lnTo>
                      <a:pt x="1383" y="1394"/>
                    </a:lnTo>
                    <a:lnTo>
                      <a:pt x="1391" y="1399"/>
                    </a:lnTo>
                    <a:lnTo>
                      <a:pt x="1396" y="1404"/>
                    </a:lnTo>
                    <a:lnTo>
                      <a:pt x="1398" y="1412"/>
                    </a:lnTo>
                    <a:lnTo>
                      <a:pt x="1396" y="1421"/>
                    </a:lnTo>
                    <a:lnTo>
                      <a:pt x="1393" y="1434"/>
                    </a:lnTo>
                    <a:lnTo>
                      <a:pt x="1388" y="1450"/>
                    </a:lnTo>
                    <a:lnTo>
                      <a:pt x="1388" y="1450"/>
                    </a:lnTo>
                    <a:lnTo>
                      <a:pt x="1412" y="1439"/>
                    </a:lnTo>
                    <a:lnTo>
                      <a:pt x="1412" y="1439"/>
                    </a:lnTo>
                    <a:lnTo>
                      <a:pt x="1428" y="1436"/>
                    </a:lnTo>
                    <a:lnTo>
                      <a:pt x="1444" y="1434"/>
                    </a:lnTo>
                    <a:lnTo>
                      <a:pt x="1460" y="1437"/>
                    </a:lnTo>
                    <a:lnTo>
                      <a:pt x="1474" y="1442"/>
                    </a:lnTo>
                    <a:lnTo>
                      <a:pt x="1487" y="1448"/>
                    </a:lnTo>
                    <a:lnTo>
                      <a:pt x="1496" y="1458"/>
                    </a:lnTo>
                    <a:lnTo>
                      <a:pt x="1501" y="1463"/>
                    </a:lnTo>
                    <a:lnTo>
                      <a:pt x="1502" y="1469"/>
                    </a:lnTo>
                    <a:lnTo>
                      <a:pt x="1504" y="1475"/>
                    </a:lnTo>
                    <a:lnTo>
                      <a:pt x="1506" y="1482"/>
                    </a:lnTo>
                    <a:lnTo>
                      <a:pt x="1506" y="1482"/>
                    </a:lnTo>
                    <a:lnTo>
                      <a:pt x="1506" y="1496"/>
                    </a:lnTo>
                    <a:lnTo>
                      <a:pt x="1507" y="1509"/>
                    </a:lnTo>
                    <a:lnTo>
                      <a:pt x="1510" y="1518"/>
                    </a:lnTo>
                    <a:lnTo>
                      <a:pt x="1515" y="1528"/>
                    </a:lnTo>
                    <a:lnTo>
                      <a:pt x="1523" y="1537"/>
                    </a:lnTo>
                    <a:lnTo>
                      <a:pt x="1531" y="1544"/>
                    </a:lnTo>
                    <a:lnTo>
                      <a:pt x="1541" y="1550"/>
                    </a:lnTo>
                    <a:lnTo>
                      <a:pt x="1553" y="1555"/>
                    </a:lnTo>
                    <a:lnTo>
                      <a:pt x="1553" y="1555"/>
                    </a:lnTo>
                    <a:lnTo>
                      <a:pt x="1557" y="1556"/>
                    </a:lnTo>
                    <a:lnTo>
                      <a:pt x="1560" y="1559"/>
                    </a:lnTo>
                    <a:lnTo>
                      <a:pt x="1564" y="1566"/>
                    </a:lnTo>
                    <a:lnTo>
                      <a:pt x="1564" y="1566"/>
                    </a:lnTo>
                    <a:lnTo>
                      <a:pt x="1569" y="1572"/>
                    </a:lnTo>
                    <a:lnTo>
                      <a:pt x="1574" y="1575"/>
                    </a:lnTo>
                    <a:lnTo>
                      <a:pt x="1580" y="1579"/>
                    </a:lnTo>
                    <a:lnTo>
                      <a:pt x="1585" y="1580"/>
                    </a:lnTo>
                    <a:lnTo>
                      <a:pt x="1590" y="1580"/>
                    </a:lnTo>
                    <a:lnTo>
                      <a:pt x="1596" y="1580"/>
                    </a:lnTo>
                    <a:lnTo>
                      <a:pt x="1603" y="1577"/>
                    </a:lnTo>
                    <a:lnTo>
                      <a:pt x="1607" y="1572"/>
                    </a:lnTo>
                    <a:lnTo>
                      <a:pt x="1607" y="1572"/>
                    </a:lnTo>
                    <a:lnTo>
                      <a:pt x="1612" y="1569"/>
                    </a:lnTo>
                    <a:lnTo>
                      <a:pt x="1617" y="1566"/>
                    </a:lnTo>
                    <a:lnTo>
                      <a:pt x="1620" y="1566"/>
                    </a:lnTo>
                    <a:lnTo>
                      <a:pt x="1625" y="1566"/>
                    </a:lnTo>
                    <a:lnTo>
                      <a:pt x="1631" y="1569"/>
                    </a:lnTo>
                    <a:lnTo>
                      <a:pt x="1639" y="1575"/>
                    </a:lnTo>
                    <a:lnTo>
                      <a:pt x="1639" y="1575"/>
                    </a:lnTo>
                    <a:lnTo>
                      <a:pt x="1650" y="1591"/>
                    </a:lnTo>
                    <a:lnTo>
                      <a:pt x="1655" y="1599"/>
                    </a:lnTo>
                    <a:lnTo>
                      <a:pt x="1660" y="1607"/>
                    </a:lnTo>
                    <a:lnTo>
                      <a:pt x="1660" y="1607"/>
                    </a:lnTo>
                    <a:lnTo>
                      <a:pt x="1679" y="1663"/>
                    </a:lnTo>
                    <a:lnTo>
                      <a:pt x="1698" y="1717"/>
                    </a:lnTo>
                    <a:lnTo>
                      <a:pt x="1719" y="1771"/>
                    </a:lnTo>
                    <a:lnTo>
                      <a:pt x="1730" y="1798"/>
                    </a:lnTo>
                    <a:lnTo>
                      <a:pt x="1742" y="1825"/>
                    </a:lnTo>
                    <a:lnTo>
                      <a:pt x="1742" y="1825"/>
                    </a:lnTo>
                    <a:lnTo>
                      <a:pt x="1747" y="1836"/>
                    </a:lnTo>
                    <a:lnTo>
                      <a:pt x="1747" y="1842"/>
                    </a:lnTo>
                    <a:lnTo>
                      <a:pt x="1747" y="1849"/>
                    </a:lnTo>
                    <a:lnTo>
                      <a:pt x="1746" y="1853"/>
                    </a:lnTo>
                    <a:lnTo>
                      <a:pt x="1741" y="1856"/>
                    </a:lnTo>
                    <a:lnTo>
                      <a:pt x="1734" y="1860"/>
                    </a:lnTo>
                    <a:lnTo>
                      <a:pt x="1726" y="1863"/>
                    </a:lnTo>
                    <a:lnTo>
                      <a:pt x="1726" y="1863"/>
                    </a:lnTo>
                    <a:lnTo>
                      <a:pt x="1715" y="1864"/>
                    </a:lnTo>
                    <a:lnTo>
                      <a:pt x="1706" y="1869"/>
                    </a:lnTo>
                    <a:lnTo>
                      <a:pt x="1698" y="1874"/>
                    </a:lnTo>
                    <a:lnTo>
                      <a:pt x="1693" y="1880"/>
                    </a:lnTo>
                    <a:lnTo>
                      <a:pt x="1688" y="1888"/>
                    </a:lnTo>
                    <a:lnTo>
                      <a:pt x="1687" y="1898"/>
                    </a:lnTo>
                    <a:lnTo>
                      <a:pt x="1685" y="1909"/>
                    </a:lnTo>
                    <a:lnTo>
                      <a:pt x="1685" y="1920"/>
                    </a:lnTo>
                    <a:lnTo>
                      <a:pt x="1685" y="1920"/>
                    </a:lnTo>
                    <a:lnTo>
                      <a:pt x="1684" y="1931"/>
                    </a:lnTo>
                    <a:lnTo>
                      <a:pt x="1682" y="1941"/>
                    </a:lnTo>
                    <a:lnTo>
                      <a:pt x="1677" y="1949"/>
                    </a:lnTo>
                    <a:lnTo>
                      <a:pt x="1671" y="1955"/>
                    </a:lnTo>
                    <a:lnTo>
                      <a:pt x="1665" y="1960"/>
                    </a:lnTo>
                    <a:lnTo>
                      <a:pt x="1655" y="1963"/>
                    </a:lnTo>
                    <a:lnTo>
                      <a:pt x="1645" y="1964"/>
                    </a:lnTo>
                    <a:lnTo>
                      <a:pt x="1634" y="1963"/>
                    </a:lnTo>
                    <a:lnTo>
                      <a:pt x="1634" y="1963"/>
                    </a:lnTo>
                    <a:lnTo>
                      <a:pt x="1620" y="1963"/>
                    </a:lnTo>
                    <a:lnTo>
                      <a:pt x="1614" y="1964"/>
                    </a:lnTo>
                    <a:lnTo>
                      <a:pt x="1606" y="1968"/>
                    </a:lnTo>
                    <a:lnTo>
                      <a:pt x="1606" y="1968"/>
                    </a:lnTo>
                    <a:lnTo>
                      <a:pt x="1580" y="1979"/>
                    </a:lnTo>
                    <a:lnTo>
                      <a:pt x="1568" y="1985"/>
                    </a:lnTo>
                    <a:lnTo>
                      <a:pt x="1553" y="1988"/>
                    </a:lnTo>
                    <a:lnTo>
                      <a:pt x="1541" y="1991"/>
                    </a:lnTo>
                    <a:lnTo>
                      <a:pt x="1526" y="1993"/>
                    </a:lnTo>
                    <a:lnTo>
                      <a:pt x="1512" y="1991"/>
                    </a:lnTo>
                    <a:lnTo>
                      <a:pt x="1496" y="1988"/>
                    </a:lnTo>
                    <a:lnTo>
                      <a:pt x="1496" y="1988"/>
                    </a:lnTo>
                    <a:lnTo>
                      <a:pt x="1493" y="1988"/>
                    </a:lnTo>
                    <a:lnTo>
                      <a:pt x="1490" y="1988"/>
                    </a:lnTo>
                    <a:lnTo>
                      <a:pt x="1482" y="1991"/>
                    </a:lnTo>
                    <a:lnTo>
                      <a:pt x="1482" y="1991"/>
                    </a:lnTo>
                    <a:lnTo>
                      <a:pt x="1464" y="2003"/>
                    </a:lnTo>
                    <a:lnTo>
                      <a:pt x="1445" y="2011"/>
                    </a:lnTo>
                    <a:lnTo>
                      <a:pt x="1428" y="2017"/>
                    </a:lnTo>
                    <a:lnTo>
                      <a:pt x="1409" y="2020"/>
                    </a:lnTo>
                    <a:lnTo>
                      <a:pt x="1390" y="2023"/>
                    </a:lnTo>
                    <a:lnTo>
                      <a:pt x="1371" y="2026"/>
                    </a:lnTo>
                    <a:lnTo>
                      <a:pt x="1331" y="2028"/>
                    </a:lnTo>
                    <a:lnTo>
                      <a:pt x="1331" y="2028"/>
                    </a:lnTo>
                    <a:lnTo>
                      <a:pt x="1309" y="2028"/>
                    </a:lnTo>
                    <a:lnTo>
                      <a:pt x="1288" y="2025"/>
                    </a:lnTo>
                    <a:lnTo>
                      <a:pt x="1269" y="2018"/>
                    </a:lnTo>
                    <a:lnTo>
                      <a:pt x="1261" y="2014"/>
                    </a:lnTo>
                    <a:lnTo>
                      <a:pt x="1252" y="2007"/>
                    </a:lnTo>
                    <a:lnTo>
                      <a:pt x="1252" y="2007"/>
                    </a:lnTo>
                    <a:lnTo>
                      <a:pt x="1239" y="1999"/>
                    </a:lnTo>
                    <a:lnTo>
                      <a:pt x="1226" y="1993"/>
                    </a:lnTo>
                    <a:lnTo>
                      <a:pt x="1213" y="1990"/>
                    </a:lnTo>
                    <a:lnTo>
                      <a:pt x="1201" y="1988"/>
                    </a:lnTo>
                    <a:lnTo>
                      <a:pt x="1188" y="1990"/>
                    </a:lnTo>
                    <a:lnTo>
                      <a:pt x="1175" y="1993"/>
                    </a:lnTo>
                    <a:lnTo>
                      <a:pt x="1163" y="1998"/>
                    </a:lnTo>
                    <a:lnTo>
                      <a:pt x="1150" y="2006"/>
                    </a:lnTo>
                    <a:lnTo>
                      <a:pt x="1150" y="2006"/>
                    </a:lnTo>
                    <a:lnTo>
                      <a:pt x="1139" y="2012"/>
                    </a:lnTo>
                    <a:lnTo>
                      <a:pt x="1134" y="2014"/>
                    </a:lnTo>
                    <a:lnTo>
                      <a:pt x="1129" y="2015"/>
                    </a:lnTo>
                    <a:lnTo>
                      <a:pt x="1124" y="2014"/>
                    </a:lnTo>
                    <a:lnTo>
                      <a:pt x="1120" y="2012"/>
                    </a:lnTo>
                    <a:lnTo>
                      <a:pt x="1115" y="2011"/>
                    </a:lnTo>
                    <a:lnTo>
                      <a:pt x="1110" y="2006"/>
                    </a:lnTo>
                    <a:lnTo>
                      <a:pt x="1110" y="2006"/>
                    </a:lnTo>
                    <a:lnTo>
                      <a:pt x="1101" y="1999"/>
                    </a:lnTo>
                    <a:lnTo>
                      <a:pt x="1097" y="1998"/>
                    </a:lnTo>
                    <a:lnTo>
                      <a:pt x="1094" y="1998"/>
                    </a:lnTo>
                    <a:lnTo>
                      <a:pt x="1091" y="1999"/>
                    </a:lnTo>
                    <a:lnTo>
                      <a:pt x="1088" y="2001"/>
                    </a:lnTo>
                    <a:lnTo>
                      <a:pt x="1082" y="2011"/>
                    </a:lnTo>
                    <a:lnTo>
                      <a:pt x="1082" y="2011"/>
                    </a:lnTo>
                    <a:lnTo>
                      <a:pt x="1074" y="2020"/>
                    </a:lnTo>
                    <a:lnTo>
                      <a:pt x="1064" y="2028"/>
                    </a:lnTo>
                    <a:lnTo>
                      <a:pt x="1064" y="2028"/>
                    </a:lnTo>
                    <a:lnTo>
                      <a:pt x="1051" y="2041"/>
                    </a:lnTo>
                    <a:lnTo>
                      <a:pt x="1047" y="2047"/>
                    </a:lnTo>
                    <a:lnTo>
                      <a:pt x="1043" y="2053"/>
                    </a:lnTo>
                    <a:lnTo>
                      <a:pt x="1040" y="2061"/>
                    </a:lnTo>
                    <a:lnTo>
                      <a:pt x="1039" y="2069"/>
                    </a:lnTo>
                    <a:lnTo>
                      <a:pt x="1039" y="2077"/>
                    </a:lnTo>
                    <a:lnTo>
                      <a:pt x="1039" y="2085"/>
                    </a:lnTo>
                    <a:lnTo>
                      <a:pt x="1039" y="2085"/>
                    </a:lnTo>
                    <a:lnTo>
                      <a:pt x="1042" y="2095"/>
                    </a:lnTo>
                    <a:lnTo>
                      <a:pt x="1047" y="2103"/>
                    </a:lnTo>
                    <a:lnTo>
                      <a:pt x="1051" y="2111"/>
                    </a:lnTo>
                    <a:lnTo>
                      <a:pt x="1058" y="2115"/>
                    </a:lnTo>
                    <a:lnTo>
                      <a:pt x="1066" y="2120"/>
                    </a:lnTo>
                    <a:lnTo>
                      <a:pt x="1074" y="2125"/>
                    </a:lnTo>
                    <a:lnTo>
                      <a:pt x="1082" y="2126"/>
                    </a:lnTo>
                    <a:lnTo>
                      <a:pt x="1091" y="2128"/>
                    </a:lnTo>
                    <a:lnTo>
                      <a:pt x="1091" y="2128"/>
                    </a:lnTo>
                    <a:lnTo>
                      <a:pt x="1123" y="2133"/>
                    </a:lnTo>
                    <a:lnTo>
                      <a:pt x="1137" y="2138"/>
                    </a:lnTo>
                    <a:lnTo>
                      <a:pt x="1151" y="2142"/>
                    </a:lnTo>
                    <a:lnTo>
                      <a:pt x="1166" y="2147"/>
                    </a:lnTo>
                    <a:lnTo>
                      <a:pt x="1178" y="2155"/>
                    </a:lnTo>
                    <a:lnTo>
                      <a:pt x="1191" y="2163"/>
                    </a:lnTo>
                    <a:lnTo>
                      <a:pt x="1204" y="2173"/>
                    </a:lnTo>
                    <a:lnTo>
                      <a:pt x="1204" y="2173"/>
                    </a:lnTo>
                    <a:lnTo>
                      <a:pt x="1217" y="2184"/>
                    </a:lnTo>
                    <a:lnTo>
                      <a:pt x="1231" y="2195"/>
                    </a:lnTo>
                    <a:lnTo>
                      <a:pt x="1245" y="2203"/>
                    </a:lnTo>
                    <a:lnTo>
                      <a:pt x="1261" y="2211"/>
                    </a:lnTo>
                    <a:lnTo>
                      <a:pt x="1277" y="2217"/>
                    </a:lnTo>
                    <a:lnTo>
                      <a:pt x="1293" y="2223"/>
                    </a:lnTo>
                    <a:lnTo>
                      <a:pt x="1310" y="2228"/>
                    </a:lnTo>
                    <a:lnTo>
                      <a:pt x="1326" y="2233"/>
                    </a:lnTo>
                    <a:lnTo>
                      <a:pt x="1326" y="2233"/>
                    </a:lnTo>
                    <a:lnTo>
                      <a:pt x="1342" y="2236"/>
                    </a:lnTo>
                    <a:lnTo>
                      <a:pt x="1356" y="2241"/>
                    </a:lnTo>
                    <a:lnTo>
                      <a:pt x="1369" y="2246"/>
                    </a:lnTo>
                    <a:lnTo>
                      <a:pt x="1383" y="2254"/>
                    </a:lnTo>
                    <a:lnTo>
                      <a:pt x="1394" y="2261"/>
                    </a:lnTo>
                    <a:lnTo>
                      <a:pt x="1406" y="2271"/>
                    </a:lnTo>
                    <a:lnTo>
                      <a:pt x="1415" y="2284"/>
                    </a:lnTo>
                    <a:lnTo>
                      <a:pt x="1423" y="2300"/>
                    </a:lnTo>
                    <a:lnTo>
                      <a:pt x="1423" y="2300"/>
                    </a:lnTo>
                    <a:lnTo>
                      <a:pt x="1428" y="2304"/>
                    </a:lnTo>
                    <a:lnTo>
                      <a:pt x="1431" y="2311"/>
                    </a:lnTo>
                    <a:lnTo>
                      <a:pt x="1444" y="2320"/>
                    </a:lnTo>
                    <a:lnTo>
                      <a:pt x="1458" y="2328"/>
                    </a:lnTo>
                    <a:lnTo>
                      <a:pt x="1475" y="2333"/>
                    </a:lnTo>
                    <a:lnTo>
                      <a:pt x="1493" y="2336"/>
                    </a:lnTo>
                    <a:lnTo>
                      <a:pt x="1512" y="2338"/>
                    </a:lnTo>
                    <a:lnTo>
                      <a:pt x="1528" y="2336"/>
                    </a:lnTo>
                    <a:lnTo>
                      <a:pt x="1542" y="2333"/>
                    </a:lnTo>
                    <a:lnTo>
                      <a:pt x="1542" y="2333"/>
                    </a:lnTo>
                    <a:lnTo>
                      <a:pt x="1549" y="2331"/>
                    </a:lnTo>
                    <a:lnTo>
                      <a:pt x="1553" y="2328"/>
                    </a:lnTo>
                    <a:lnTo>
                      <a:pt x="1555" y="2327"/>
                    </a:lnTo>
                    <a:lnTo>
                      <a:pt x="1557" y="2325"/>
                    </a:lnTo>
                    <a:lnTo>
                      <a:pt x="1557" y="2322"/>
                    </a:lnTo>
                    <a:lnTo>
                      <a:pt x="1555" y="2317"/>
                    </a:lnTo>
                    <a:lnTo>
                      <a:pt x="1555" y="2317"/>
                    </a:lnTo>
                    <a:lnTo>
                      <a:pt x="1553" y="2314"/>
                    </a:lnTo>
                    <a:lnTo>
                      <a:pt x="1553" y="2309"/>
                    </a:lnTo>
                    <a:lnTo>
                      <a:pt x="1555" y="2303"/>
                    </a:lnTo>
                    <a:lnTo>
                      <a:pt x="1564" y="2292"/>
                    </a:lnTo>
                    <a:lnTo>
                      <a:pt x="1564" y="2292"/>
                    </a:lnTo>
                    <a:lnTo>
                      <a:pt x="1582" y="2265"/>
                    </a:lnTo>
                    <a:lnTo>
                      <a:pt x="1587" y="2255"/>
                    </a:lnTo>
                    <a:lnTo>
                      <a:pt x="1588" y="2246"/>
                    </a:lnTo>
                    <a:lnTo>
                      <a:pt x="1587" y="2238"/>
                    </a:lnTo>
                    <a:lnTo>
                      <a:pt x="1582" y="2227"/>
                    </a:lnTo>
                    <a:lnTo>
                      <a:pt x="1576" y="2215"/>
                    </a:lnTo>
                    <a:lnTo>
                      <a:pt x="1564" y="2200"/>
                    </a:lnTo>
                    <a:lnTo>
                      <a:pt x="1564" y="2200"/>
                    </a:lnTo>
                    <a:lnTo>
                      <a:pt x="1557" y="2187"/>
                    </a:lnTo>
                    <a:lnTo>
                      <a:pt x="1550" y="2174"/>
                    </a:lnTo>
                    <a:lnTo>
                      <a:pt x="1549" y="2166"/>
                    </a:lnTo>
                    <a:lnTo>
                      <a:pt x="1549" y="2160"/>
                    </a:lnTo>
                    <a:lnTo>
                      <a:pt x="1550" y="2152"/>
                    </a:lnTo>
                    <a:lnTo>
                      <a:pt x="1552" y="2144"/>
                    </a:lnTo>
                    <a:lnTo>
                      <a:pt x="1552" y="2144"/>
                    </a:lnTo>
                    <a:lnTo>
                      <a:pt x="1569" y="2104"/>
                    </a:lnTo>
                    <a:lnTo>
                      <a:pt x="1590" y="2065"/>
                    </a:lnTo>
                    <a:lnTo>
                      <a:pt x="1599" y="2045"/>
                    </a:lnTo>
                    <a:lnTo>
                      <a:pt x="1612" y="2026"/>
                    </a:lnTo>
                    <a:lnTo>
                      <a:pt x="1623" y="2007"/>
                    </a:lnTo>
                    <a:lnTo>
                      <a:pt x="1638" y="1990"/>
                    </a:lnTo>
                    <a:lnTo>
                      <a:pt x="1638" y="1990"/>
                    </a:lnTo>
                    <a:lnTo>
                      <a:pt x="1641" y="1996"/>
                    </a:lnTo>
                    <a:lnTo>
                      <a:pt x="1641" y="2001"/>
                    </a:lnTo>
                    <a:lnTo>
                      <a:pt x="1641" y="2001"/>
                    </a:lnTo>
                    <a:lnTo>
                      <a:pt x="1641" y="2018"/>
                    </a:lnTo>
                    <a:lnTo>
                      <a:pt x="1642" y="2026"/>
                    </a:lnTo>
                    <a:lnTo>
                      <a:pt x="1644" y="2033"/>
                    </a:lnTo>
                    <a:lnTo>
                      <a:pt x="1647" y="2041"/>
                    </a:lnTo>
                    <a:lnTo>
                      <a:pt x="1650" y="2047"/>
                    </a:lnTo>
                    <a:lnTo>
                      <a:pt x="1657" y="2052"/>
                    </a:lnTo>
                    <a:lnTo>
                      <a:pt x="1665" y="2055"/>
                    </a:lnTo>
                    <a:lnTo>
                      <a:pt x="1665" y="2055"/>
                    </a:lnTo>
                    <a:lnTo>
                      <a:pt x="1674" y="2058"/>
                    </a:lnTo>
                    <a:lnTo>
                      <a:pt x="1682" y="2060"/>
                    </a:lnTo>
                    <a:lnTo>
                      <a:pt x="1692" y="2060"/>
                    </a:lnTo>
                    <a:lnTo>
                      <a:pt x="1699" y="2057"/>
                    </a:lnTo>
                    <a:lnTo>
                      <a:pt x="1707" y="2053"/>
                    </a:lnTo>
                    <a:lnTo>
                      <a:pt x="1715" y="2049"/>
                    </a:lnTo>
                    <a:lnTo>
                      <a:pt x="1723" y="2044"/>
                    </a:lnTo>
                    <a:lnTo>
                      <a:pt x="1730" y="2036"/>
                    </a:lnTo>
                    <a:lnTo>
                      <a:pt x="1730" y="2036"/>
                    </a:lnTo>
                    <a:lnTo>
                      <a:pt x="1758" y="2001"/>
                    </a:lnTo>
                    <a:lnTo>
                      <a:pt x="1773" y="1982"/>
                    </a:lnTo>
                    <a:lnTo>
                      <a:pt x="1788" y="1966"/>
                    </a:lnTo>
                    <a:lnTo>
                      <a:pt x="1788" y="1966"/>
                    </a:lnTo>
                    <a:lnTo>
                      <a:pt x="1803" y="1950"/>
                    </a:lnTo>
                    <a:lnTo>
                      <a:pt x="1809" y="1941"/>
                    </a:lnTo>
                    <a:lnTo>
                      <a:pt x="1814" y="1933"/>
                    </a:lnTo>
                    <a:lnTo>
                      <a:pt x="1817" y="1923"/>
                    </a:lnTo>
                    <a:lnTo>
                      <a:pt x="1819" y="1912"/>
                    </a:lnTo>
                    <a:lnTo>
                      <a:pt x="1820" y="1903"/>
                    </a:lnTo>
                    <a:lnTo>
                      <a:pt x="1819" y="1891"/>
                    </a:lnTo>
                    <a:lnTo>
                      <a:pt x="1819" y="1891"/>
                    </a:lnTo>
                    <a:lnTo>
                      <a:pt x="1819" y="1879"/>
                    </a:lnTo>
                    <a:lnTo>
                      <a:pt x="1820" y="1869"/>
                    </a:lnTo>
                    <a:lnTo>
                      <a:pt x="1823" y="1860"/>
                    </a:lnTo>
                    <a:lnTo>
                      <a:pt x="1828" y="1852"/>
                    </a:lnTo>
                    <a:lnTo>
                      <a:pt x="1834" y="1845"/>
                    </a:lnTo>
                    <a:lnTo>
                      <a:pt x="1842" y="1841"/>
                    </a:lnTo>
                    <a:lnTo>
                      <a:pt x="1852" y="1837"/>
                    </a:lnTo>
                    <a:lnTo>
                      <a:pt x="1865" y="1834"/>
                    </a:lnTo>
                    <a:lnTo>
                      <a:pt x="1865" y="1834"/>
                    </a:lnTo>
                    <a:lnTo>
                      <a:pt x="1873" y="1833"/>
                    </a:lnTo>
                    <a:lnTo>
                      <a:pt x="1882" y="1829"/>
                    </a:lnTo>
                    <a:lnTo>
                      <a:pt x="1900" y="1823"/>
                    </a:lnTo>
                    <a:lnTo>
                      <a:pt x="1900" y="1823"/>
                    </a:lnTo>
                    <a:lnTo>
                      <a:pt x="1906" y="1820"/>
                    </a:lnTo>
                    <a:lnTo>
                      <a:pt x="1912" y="1817"/>
                    </a:lnTo>
                    <a:lnTo>
                      <a:pt x="1917" y="1814"/>
                    </a:lnTo>
                    <a:lnTo>
                      <a:pt x="1920" y="1809"/>
                    </a:lnTo>
                    <a:lnTo>
                      <a:pt x="1923" y="1804"/>
                    </a:lnTo>
                    <a:lnTo>
                      <a:pt x="1925" y="1799"/>
                    </a:lnTo>
                    <a:lnTo>
                      <a:pt x="1927" y="1785"/>
                    </a:lnTo>
                    <a:lnTo>
                      <a:pt x="1927" y="1785"/>
                    </a:lnTo>
                    <a:lnTo>
                      <a:pt x="1927" y="1763"/>
                    </a:lnTo>
                    <a:lnTo>
                      <a:pt x="1925" y="1744"/>
                    </a:lnTo>
                    <a:lnTo>
                      <a:pt x="1920" y="1728"/>
                    </a:lnTo>
                    <a:lnTo>
                      <a:pt x="1912" y="1712"/>
                    </a:lnTo>
                    <a:lnTo>
                      <a:pt x="1903" y="1699"/>
                    </a:lnTo>
                    <a:lnTo>
                      <a:pt x="1889" y="1688"/>
                    </a:lnTo>
                    <a:lnTo>
                      <a:pt x="1871" y="1679"/>
                    </a:lnTo>
                    <a:lnTo>
                      <a:pt x="1850" y="1671"/>
                    </a:lnTo>
                    <a:lnTo>
                      <a:pt x="1850" y="1671"/>
                    </a:lnTo>
                    <a:lnTo>
                      <a:pt x="1838" y="1664"/>
                    </a:lnTo>
                    <a:lnTo>
                      <a:pt x="1825" y="1658"/>
                    </a:lnTo>
                    <a:lnTo>
                      <a:pt x="1825" y="1658"/>
                    </a:lnTo>
                    <a:lnTo>
                      <a:pt x="1814" y="1650"/>
                    </a:lnTo>
                    <a:lnTo>
                      <a:pt x="1809" y="1645"/>
                    </a:lnTo>
                    <a:lnTo>
                      <a:pt x="1806" y="1639"/>
                    </a:lnTo>
                    <a:lnTo>
                      <a:pt x="1804" y="1634"/>
                    </a:lnTo>
                    <a:lnTo>
                      <a:pt x="1803" y="1628"/>
                    </a:lnTo>
                    <a:lnTo>
                      <a:pt x="1803" y="1620"/>
                    </a:lnTo>
                    <a:lnTo>
                      <a:pt x="1804" y="1612"/>
                    </a:lnTo>
                    <a:lnTo>
                      <a:pt x="1804" y="1612"/>
                    </a:lnTo>
                    <a:lnTo>
                      <a:pt x="1812" y="1585"/>
                    </a:lnTo>
                    <a:lnTo>
                      <a:pt x="1823" y="1561"/>
                    </a:lnTo>
                    <a:lnTo>
                      <a:pt x="1836" y="1537"/>
                    </a:lnTo>
                    <a:lnTo>
                      <a:pt x="1849" y="1515"/>
                    </a:lnTo>
                    <a:lnTo>
                      <a:pt x="1849" y="1515"/>
                    </a:lnTo>
                    <a:lnTo>
                      <a:pt x="1855" y="1505"/>
                    </a:lnTo>
                    <a:lnTo>
                      <a:pt x="1861" y="1498"/>
                    </a:lnTo>
                    <a:lnTo>
                      <a:pt x="1869" y="1491"/>
                    </a:lnTo>
                    <a:lnTo>
                      <a:pt x="1877" y="1485"/>
                    </a:lnTo>
                    <a:lnTo>
                      <a:pt x="1885" y="1480"/>
                    </a:lnTo>
                    <a:lnTo>
                      <a:pt x="1895" y="1475"/>
                    </a:lnTo>
                    <a:lnTo>
                      <a:pt x="1904" y="1472"/>
                    </a:lnTo>
                    <a:lnTo>
                      <a:pt x="1914" y="1471"/>
                    </a:lnTo>
                    <a:lnTo>
                      <a:pt x="1914" y="1471"/>
                    </a:lnTo>
                    <a:lnTo>
                      <a:pt x="1922" y="1469"/>
                    </a:lnTo>
                    <a:lnTo>
                      <a:pt x="1927" y="1469"/>
                    </a:lnTo>
                    <a:lnTo>
                      <a:pt x="1931" y="1472"/>
                    </a:lnTo>
                    <a:lnTo>
                      <a:pt x="1935" y="1477"/>
                    </a:lnTo>
                    <a:lnTo>
                      <a:pt x="1935" y="1477"/>
                    </a:lnTo>
                    <a:lnTo>
                      <a:pt x="1939" y="1488"/>
                    </a:lnTo>
                    <a:lnTo>
                      <a:pt x="1946" y="1496"/>
                    </a:lnTo>
                    <a:lnTo>
                      <a:pt x="1952" y="1502"/>
                    </a:lnTo>
                    <a:lnTo>
                      <a:pt x="1960" y="1507"/>
                    </a:lnTo>
                    <a:lnTo>
                      <a:pt x="1970" y="1510"/>
                    </a:lnTo>
                    <a:lnTo>
                      <a:pt x="1979" y="1512"/>
                    </a:lnTo>
                    <a:lnTo>
                      <a:pt x="1989" y="1512"/>
                    </a:lnTo>
                    <a:lnTo>
                      <a:pt x="2000" y="1512"/>
                    </a:lnTo>
                    <a:lnTo>
                      <a:pt x="2000" y="1512"/>
                    </a:lnTo>
                    <a:lnTo>
                      <a:pt x="2009" y="1512"/>
                    </a:lnTo>
                    <a:lnTo>
                      <a:pt x="2020" y="1513"/>
                    </a:lnTo>
                    <a:lnTo>
                      <a:pt x="2028" y="1515"/>
                    </a:lnTo>
                    <a:lnTo>
                      <a:pt x="2036" y="1520"/>
                    </a:lnTo>
                    <a:lnTo>
                      <a:pt x="2044" y="1525"/>
                    </a:lnTo>
                    <a:lnTo>
                      <a:pt x="2051" y="1532"/>
                    </a:lnTo>
                    <a:lnTo>
                      <a:pt x="2055" y="1540"/>
                    </a:lnTo>
                    <a:lnTo>
                      <a:pt x="2062" y="1550"/>
                    </a:lnTo>
                    <a:lnTo>
                      <a:pt x="2062" y="1550"/>
                    </a:lnTo>
                    <a:lnTo>
                      <a:pt x="2073" y="1577"/>
                    </a:lnTo>
                    <a:lnTo>
                      <a:pt x="2081" y="1591"/>
                    </a:lnTo>
                    <a:lnTo>
                      <a:pt x="2090" y="1602"/>
                    </a:lnTo>
                    <a:lnTo>
                      <a:pt x="2090" y="1602"/>
                    </a:lnTo>
                    <a:lnTo>
                      <a:pt x="2098" y="1609"/>
                    </a:lnTo>
                    <a:lnTo>
                      <a:pt x="2106" y="1613"/>
                    </a:lnTo>
                    <a:lnTo>
                      <a:pt x="2116" y="1617"/>
                    </a:lnTo>
                    <a:lnTo>
                      <a:pt x="2125" y="1620"/>
                    </a:lnTo>
                    <a:lnTo>
                      <a:pt x="2133" y="1620"/>
                    </a:lnTo>
                    <a:lnTo>
                      <a:pt x="2141" y="1618"/>
                    </a:lnTo>
                    <a:lnTo>
                      <a:pt x="2147" y="1617"/>
                    </a:lnTo>
                    <a:lnTo>
                      <a:pt x="2152" y="1612"/>
                    </a:lnTo>
                    <a:lnTo>
                      <a:pt x="2152" y="1612"/>
                    </a:lnTo>
                    <a:lnTo>
                      <a:pt x="2157" y="1602"/>
                    </a:lnTo>
                    <a:lnTo>
                      <a:pt x="2162" y="1588"/>
                    </a:lnTo>
                    <a:lnTo>
                      <a:pt x="2162" y="1572"/>
                    </a:lnTo>
                    <a:lnTo>
                      <a:pt x="2162" y="1555"/>
                    </a:lnTo>
                    <a:lnTo>
                      <a:pt x="2160" y="1537"/>
                    </a:lnTo>
                    <a:lnTo>
                      <a:pt x="2157" y="1521"/>
                    </a:lnTo>
                    <a:lnTo>
                      <a:pt x="2151" y="1509"/>
                    </a:lnTo>
                    <a:lnTo>
                      <a:pt x="2144" y="1498"/>
                    </a:lnTo>
                    <a:lnTo>
                      <a:pt x="2144" y="1498"/>
                    </a:lnTo>
                    <a:lnTo>
                      <a:pt x="2119" y="1472"/>
                    </a:lnTo>
                    <a:lnTo>
                      <a:pt x="2090" y="1447"/>
                    </a:lnTo>
                    <a:lnTo>
                      <a:pt x="2076" y="1436"/>
                    </a:lnTo>
                    <a:lnTo>
                      <a:pt x="2060" y="1426"/>
                    </a:lnTo>
                    <a:lnTo>
                      <a:pt x="2044" y="1417"/>
                    </a:lnTo>
                    <a:lnTo>
                      <a:pt x="2027" y="1409"/>
                    </a:lnTo>
                    <a:lnTo>
                      <a:pt x="2027" y="140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3" name="Freeform 125">
                <a:extLst>
                  <a:ext uri="{FF2B5EF4-FFF2-40B4-BE49-F238E27FC236}">
                    <a16:creationId xmlns:a16="http://schemas.microsoft.com/office/drawing/2014/main" id="{7833FABE-3634-2AEA-57B9-C145E5470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4" name="Freeform 126">
                <a:extLst>
                  <a:ext uri="{FF2B5EF4-FFF2-40B4-BE49-F238E27FC236}">
                    <a16:creationId xmlns:a16="http://schemas.microsoft.com/office/drawing/2014/main" id="{53262B48-13A1-C8DA-63C4-D760BF6EB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5" name="Freeform 127">
                <a:extLst>
                  <a:ext uri="{FF2B5EF4-FFF2-40B4-BE49-F238E27FC236}">
                    <a16:creationId xmlns:a16="http://schemas.microsoft.com/office/drawing/2014/main" id="{12045BDE-8441-A659-559D-639BC7C950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3" y="3532"/>
                <a:ext cx="582" cy="595"/>
              </a:xfrm>
              <a:custGeom>
                <a:avLst/>
                <a:gdLst>
                  <a:gd name="T0" fmla="*/ 737 w 1162"/>
                  <a:gd name="T1" fmla="*/ 777 h 1190"/>
                  <a:gd name="T2" fmla="*/ 767 w 1162"/>
                  <a:gd name="T3" fmla="*/ 785 h 1190"/>
                  <a:gd name="T4" fmla="*/ 848 w 1162"/>
                  <a:gd name="T5" fmla="*/ 829 h 1190"/>
                  <a:gd name="T6" fmla="*/ 775 w 1162"/>
                  <a:gd name="T7" fmla="*/ 748 h 1190"/>
                  <a:gd name="T8" fmla="*/ 676 w 1162"/>
                  <a:gd name="T9" fmla="*/ 659 h 1190"/>
                  <a:gd name="T10" fmla="*/ 565 w 1162"/>
                  <a:gd name="T11" fmla="*/ 599 h 1190"/>
                  <a:gd name="T12" fmla="*/ 529 w 1162"/>
                  <a:gd name="T13" fmla="*/ 529 h 1190"/>
                  <a:gd name="T14" fmla="*/ 571 w 1162"/>
                  <a:gd name="T15" fmla="*/ 586 h 1190"/>
                  <a:gd name="T16" fmla="*/ 513 w 1162"/>
                  <a:gd name="T17" fmla="*/ 441 h 1190"/>
                  <a:gd name="T18" fmla="*/ 506 w 1162"/>
                  <a:gd name="T19" fmla="*/ 251 h 1190"/>
                  <a:gd name="T20" fmla="*/ 589 w 1162"/>
                  <a:gd name="T21" fmla="*/ 360 h 1190"/>
                  <a:gd name="T22" fmla="*/ 654 w 1162"/>
                  <a:gd name="T23" fmla="*/ 394 h 1190"/>
                  <a:gd name="T24" fmla="*/ 600 w 1162"/>
                  <a:gd name="T25" fmla="*/ 329 h 1190"/>
                  <a:gd name="T26" fmla="*/ 695 w 1162"/>
                  <a:gd name="T27" fmla="*/ 381 h 1190"/>
                  <a:gd name="T28" fmla="*/ 670 w 1162"/>
                  <a:gd name="T29" fmla="*/ 319 h 1190"/>
                  <a:gd name="T30" fmla="*/ 703 w 1162"/>
                  <a:gd name="T31" fmla="*/ 306 h 1190"/>
                  <a:gd name="T32" fmla="*/ 783 w 1162"/>
                  <a:gd name="T33" fmla="*/ 337 h 1190"/>
                  <a:gd name="T34" fmla="*/ 683 w 1162"/>
                  <a:gd name="T35" fmla="*/ 268 h 1190"/>
                  <a:gd name="T36" fmla="*/ 679 w 1162"/>
                  <a:gd name="T37" fmla="*/ 206 h 1190"/>
                  <a:gd name="T38" fmla="*/ 794 w 1162"/>
                  <a:gd name="T39" fmla="*/ 168 h 1190"/>
                  <a:gd name="T40" fmla="*/ 896 w 1162"/>
                  <a:gd name="T41" fmla="*/ 160 h 1190"/>
                  <a:gd name="T42" fmla="*/ 1091 w 1162"/>
                  <a:gd name="T43" fmla="*/ 187 h 1190"/>
                  <a:gd name="T44" fmla="*/ 1156 w 1162"/>
                  <a:gd name="T45" fmla="*/ 60 h 1190"/>
                  <a:gd name="T46" fmla="*/ 1105 w 1162"/>
                  <a:gd name="T47" fmla="*/ 35 h 1190"/>
                  <a:gd name="T48" fmla="*/ 937 w 1162"/>
                  <a:gd name="T49" fmla="*/ 106 h 1190"/>
                  <a:gd name="T50" fmla="*/ 799 w 1162"/>
                  <a:gd name="T51" fmla="*/ 60 h 1190"/>
                  <a:gd name="T52" fmla="*/ 606 w 1162"/>
                  <a:gd name="T53" fmla="*/ 75 h 1190"/>
                  <a:gd name="T54" fmla="*/ 460 w 1162"/>
                  <a:gd name="T55" fmla="*/ 121 h 1190"/>
                  <a:gd name="T56" fmla="*/ 322 w 1162"/>
                  <a:gd name="T57" fmla="*/ 152 h 1190"/>
                  <a:gd name="T58" fmla="*/ 163 w 1162"/>
                  <a:gd name="T59" fmla="*/ 213 h 1190"/>
                  <a:gd name="T60" fmla="*/ 111 w 1162"/>
                  <a:gd name="T61" fmla="*/ 322 h 1190"/>
                  <a:gd name="T62" fmla="*/ 50 w 1162"/>
                  <a:gd name="T63" fmla="*/ 402 h 1190"/>
                  <a:gd name="T64" fmla="*/ 1 w 1162"/>
                  <a:gd name="T65" fmla="*/ 483 h 1190"/>
                  <a:gd name="T66" fmla="*/ 100 w 1162"/>
                  <a:gd name="T67" fmla="*/ 635 h 1190"/>
                  <a:gd name="T68" fmla="*/ 112 w 1162"/>
                  <a:gd name="T69" fmla="*/ 692 h 1190"/>
                  <a:gd name="T70" fmla="*/ 189 w 1162"/>
                  <a:gd name="T71" fmla="*/ 748 h 1190"/>
                  <a:gd name="T72" fmla="*/ 241 w 1162"/>
                  <a:gd name="T73" fmla="*/ 745 h 1190"/>
                  <a:gd name="T74" fmla="*/ 259 w 1162"/>
                  <a:gd name="T75" fmla="*/ 789 h 1190"/>
                  <a:gd name="T76" fmla="*/ 212 w 1162"/>
                  <a:gd name="T77" fmla="*/ 880 h 1190"/>
                  <a:gd name="T78" fmla="*/ 298 w 1162"/>
                  <a:gd name="T79" fmla="*/ 1007 h 1190"/>
                  <a:gd name="T80" fmla="*/ 359 w 1162"/>
                  <a:gd name="T81" fmla="*/ 1116 h 1190"/>
                  <a:gd name="T82" fmla="*/ 386 w 1162"/>
                  <a:gd name="T83" fmla="*/ 1064 h 1190"/>
                  <a:gd name="T84" fmla="*/ 468 w 1162"/>
                  <a:gd name="T85" fmla="*/ 1182 h 1190"/>
                  <a:gd name="T86" fmla="*/ 511 w 1162"/>
                  <a:gd name="T87" fmla="*/ 1112 h 1190"/>
                  <a:gd name="T88" fmla="*/ 603 w 1162"/>
                  <a:gd name="T89" fmla="*/ 1172 h 1190"/>
                  <a:gd name="T90" fmla="*/ 557 w 1162"/>
                  <a:gd name="T91" fmla="*/ 1043 h 1190"/>
                  <a:gd name="T92" fmla="*/ 559 w 1162"/>
                  <a:gd name="T93" fmla="*/ 956 h 1190"/>
                  <a:gd name="T94" fmla="*/ 630 w 1162"/>
                  <a:gd name="T95" fmla="*/ 974 h 1190"/>
                  <a:gd name="T96" fmla="*/ 608 w 1162"/>
                  <a:gd name="T97" fmla="*/ 926 h 1190"/>
                  <a:gd name="T98" fmla="*/ 575 w 1162"/>
                  <a:gd name="T99" fmla="*/ 858 h 1190"/>
                  <a:gd name="T100" fmla="*/ 654 w 1162"/>
                  <a:gd name="T101" fmla="*/ 846 h 1190"/>
                  <a:gd name="T102" fmla="*/ 133 w 1162"/>
                  <a:gd name="T103" fmla="*/ 611 h 1190"/>
                  <a:gd name="T104" fmla="*/ 192 w 1162"/>
                  <a:gd name="T105" fmla="*/ 615 h 1190"/>
                  <a:gd name="T106" fmla="*/ 538 w 1162"/>
                  <a:gd name="T107" fmla="*/ 619 h 1190"/>
                  <a:gd name="T108" fmla="*/ 446 w 1162"/>
                  <a:gd name="T109" fmla="*/ 800 h 1190"/>
                  <a:gd name="T110" fmla="*/ 413 w 1162"/>
                  <a:gd name="T111" fmla="*/ 762 h 1190"/>
                  <a:gd name="T112" fmla="*/ 564 w 1162"/>
                  <a:gd name="T113" fmla="*/ 791 h 1190"/>
                  <a:gd name="T114" fmla="*/ 559 w 1162"/>
                  <a:gd name="T115" fmla="*/ 675 h 1190"/>
                  <a:gd name="T116" fmla="*/ 578 w 1162"/>
                  <a:gd name="T117" fmla="*/ 648 h 1190"/>
                  <a:gd name="T118" fmla="*/ 603 w 1162"/>
                  <a:gd name="T119" fmla="*/ 702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2" h="1190">
                    <a:moveTo>
                      <a:pt x="735" y="907"/>
                    </a:moveTo>
                    <a:lnTo>
                      <a:pt x="735" y="907"/>
                    </a:lnTo>
                    <a:lnTo>
                      <a:pt x="743" y="913"/>
                    </a:lnTo>
                    <a:lnTo>
                      <a:pt x="746" y="915"/>
                    </a:lnTo>
                    <a:lnTo>
                      <a:pt x="749" y="915"/>
                    </a:lnTo>
                    <a:lnTo>
                      <a:pt x="753" y="913"/>
                    </a:lnTo>
                    <a:lnTo>
                      <a:pt x="756" y="912"/>
                    </a:lnTo>
                    <a:lnTo>
                      <a:pt x="757" y="908"/>
                    </a:lnTo>
                    <a:lnTo>
                      <a:pt x="757" y="904"/>
                    </a:lnTo>
                    <a:lnTo>
                      <a:pt x="757" y="904"/>
                    </a:lnTo>
                    <a:lnTo>
                      <a:pt x="754" y="873"/>
                    </a:lnTo>
                    <a:lnTo>
                      <a:pt x="751" y="842"/>
                    </a:lnTo>
                    <a:lnTo>
                      <a:pt x="740" y="781"/>
                    </a:lnTo>
                    <a:lnTo>
                      <a:pt x="740" y="781"/>
                    </a:lnTo>
                    <a:lnTo>
                      <a:pt x="737" y="777"/>
                    </a:lnTo>
                    <a:lnTo>
                      <a:pt x="732" y="772"/>
                    </a:lnTo>
                    <a:lnTo>
                      <a:pt x="719" y="764"/>
                    </a:lnTo>
                    <a:lnTo>
                      <a:pt x="719" y="764"/>
                    </a:lnTo>
                    <a:lnTo>
                      <a:pt x="706" y="756"/>
                    </a:lnTo>
                    <a:lnTo>
                      <a:pt x="691" y="748"/>
                    </a:lnTo>
                    <a:lnTo>
                      <a:pt x="691" y="748"/>
                    </a:lnTo>
                    <a:lnTo>
                      <a:pt x="705" y="745"/>
                    </a:lnTo>
                    <a:lnTo>
                      <a:pt x="718" y="745"/>
                    </a:lnTo>
                    <a:lnTo>
                      <a:pt x="729" y="746"/>
                    </a:lnTo>
                    <a:lnTo>
                      <a:pt x="738" y="751"/>
                    </a:lnTo>
                    <a:lnTo>
                      <a:pt x="746" y="758"/>
                    </a:lnTo>
                    <a:lnTo>
                      <a:pt x="754" y="765"/>
                    </a:lnTo>
                    <a:lnTo>
                      <a:pt x="761" y="775"/>
                    </a:lnTo>
                    <a:lnTo>
                      <a:pt x="767" y="785"/>
                    </a:lnTo>
                    <a:lnTo>
                      <a:pt x="767" y="785"/>
                    </a:lnTo>
                    <a:lnTo>
                      <a:pt x="776" y="802"/>
                    </a:lnTo>
                    <a:lnTo>
                      <a:pt x="783" y="810"/>
                    </a:lnTo>
                    <a:lnTo>
                      <a:pt x="789" y="816"/>
                    </a:lnTo>
                    <a:lnTo>
                      <a:pt x="797" y="823"/>
                    </a:lnTo>
                    <a:lnTo>
                      <a:pt x="805" y="827"/>
                    </a:lnTo>
                    <a:lnTo>
                      <a:pt x="815" y="832"/>
                    </a:lnTo>
                    <a:lnTo>
                      <a:pt x="824" y="835"/>
                    </a:lnTo>
                    <a:lnTo>
                      <a:pt x="824" y="835"/>
                    </a:lnTo>
                    <a:lnTo>
                      <a:pt x="835" y="839"/>
                    </a:lnTo>
                    <a:lnTo>
                      <a:pt x="838" y="840"/>
                    </a:lnTo>
                    <a:lnTo>
                      <a:pt x="842" y="839"/>
                    </a:lnTo>
                    <a:lnTo>
                      <a:pt x="843" y="837"/>
                    </a:lnTo>
                    <a:lnTo>
                      <a:pt x="846" y="834"/>
                    </a:lnTo>
                    <a:lnTo>
                      <a:pt x="846" y="834"/>
                    </a:lnTo>
                    <a:lnTo>
                      <a:pt x="848" y="829"/>
                    </a:lnTo>
                    <a:lnTo>
                      <a:pt x="849" y="823"/>
                    </a:lnTo>
                    <a:lnTo>
                      <a:pt x="848" y="816"/>
                    </a:lnTo>
                    <a:lnTo>
                      <a:pt x="845" y="810"/>
                    </a:lnTo>
                    <a:lnTo>
                      <a:pt x="845" y="810"/>
                    </a:lnTo>
                    <a:lnTo>
                      <a:pt x="840" y="804"/>
                    </a:lnTo>
                    <a:lnTo>
                      <a:pt x="834" y="797"/>
                    </a:lnTo>
                    <a:lnTo>
                      <a:pt x="827" y="792"/>
                    </a:lnTo>
                    <a:lnTo>
                      <a:pt x="818" y="789"/>
                    </a:lnTo>
                    <a:lnTo>
                      <a:pt x="818" y="789"/>
                    </a:lnTo>
                    <a:lnTo>
                      <a:pt x="808" y="785"/>
                    </a:lnTo>
                    <a:lnTo>
                      <a:pt x="799" y="780"/>
                    </a:lnTo>
                    <a:lnTo>
                      <a:pt x="791" y="773"/>
                    </a:lnTo>
                    <a:lnTo>
                      <a:pt x="784" y="765"/>
                    </a:lnTo>
                    <a:lnTo>
                      <a:pt x="780" y="758"/>
                    </a:lnTo>
                    <a:lnTo>
                      <a:pt x="775" y="748"/>
                    </a:lnTo>
                    <a:lnTo>
                      <a:pt x="773" y="737"/>
                    </a:lnTo>
                    <a:lnTo>
                      <a:pt x="772" y="726"/>
                    </a:lnTo>
                    <a:lnTo>
                      <a:pt x="772" y="726"/>
                    </a:lnTo>
                    <a:lnTo>
                      <a:pt x="770" y="711"/>
                    </a:lnTo>
                    <a:lnTo>
                      <a:pt x="767" y="700"/>
                    </a:lnTo>
                    <a:lnTo>
                      <a:pt x="762" y="691"/>
                    </a:lnTo>
                    <a:lnTo>
                      <a:pt x="757" y="684"/>
                    </a:lnTo>
                    <a:lnTo>
                      <a:pt x="749" y="678"/>
                    </a:lnTo>
                    <a:lnTo>
                      <a:pt x="741" y="673"/>
                    </a:lnTo>
                    <a:lnTo>
                      <a:pt x="730" y="670"/>
                    </a:lnTo>
                    <a:lnTo>
                      <a:pt x="718" y="669"/>
                    </a:lnTo>
                    <a:lnTo>
                      <a:pt x="718" y="669"/>
                    </a:lnTo>
                    <a:lnTo>
                      <a:pt x="703" y="667"/>
                    </a:lnTo>
                    <a:lnTo>
                      <a:pt x="689" y="664"/>
                    </a:lnTo>
                    <a:lnTo>
                      <a:pt x="676" y="659"/>
                    </a:lnTo>
                    <a:lnTo>
                      <a:pt x="664" y="654"/>
                    </a:lnTo>
                    <a:lnTo>
                      <a:pt x="652" y="646"/>
                    </a:lnTo>
                    <a:lnTo>
                      <a:pt x="641" y="638"/>
                    </a:lnTo>
                    <a:lnTo>
                      <a:pt x="632" y="627"/>
                    </a:lnTo>
                    <a:lnTo>
                      <a:pt x="624" y="615"/>
                    </a:lnTo>
                    <a:lnTo>
                      <a:pt x="624" y="615"/>
                    </a:lnTo>
                    <a:lnTo>
                      <a:pt x="614" y="603"/>
                    </a:lnTo>
                    <a:lnTo>
                      <a:pt x="610" y="599"/>
                    </a:lnTo>
                    <a:lnTo>
                      <a:pt x="603" y="596"/>
                    </a:lnTo>
                    <a:lnTo>
                      <a:pt x="597" y="594"/>
                    </a:lnTo>
                    <a:lnTo>
                      <a:pt x="591" y="592"/>
                    </a:lnTo>
                    <a:lnTo>
                      <a:pt x="583" y="594"/>
                    </a:lnTo>
                    <a:lnTo>
                      <a:pt x="575" y="596"/>
                    </a:lnTo>
                    <a:lnTo>
                      <a:pt x="575" y="596"/>
                    </a:lnTo>
                    <a:lnTo>
                      <a:pt x="565" y="599"/>
                    </a:lnTo>
                    <a:lnTo>
                      <a:pt x="557" y="599"/>
                    </a:lnTo>
                    <a:lnTo>
                      <a:pt x="549" y="599"/>
                    </a:lnTo>
                    <a:lnTo>
                      <a:pt x="541" y="596"/>
                    </a:lnTo>
                    <a:lnTo>
                      <a:pt x="535" y="591"/>
                    </a:lnTo>
                    <a:lnTo>
                      <a:pt x="529" y="586"/>
                    </a:lnTo>
                    <a:lnTo>
                      <a:pt x="517" y="572"/>
                    </a:lnTo>
                    <a:lnTo>
                      <a:pt x="517" y="572"/>
                    </a:lnTo>
                    <a:lnTo>
                      <a:pt x="513" y="564"/>
                    </a:lnTo>
                    <a:lnTo>
                      <a:pt x="511" y="554"/>
                    </a:lnTo>
                    <a:lnTo>
                      <a:pt x="511" y="545"/>
                    </a:lnTo>
                    <a:lnTo>
                      <a:pt x="514" y="537"/>
                    </a:lnTo>
                    <a:lnTo>
                      <a:pt x="514" y="537"/>
                    </a:lnTo>
                    <a:lnTo>
                      <a:pt x="519" y="532"/>
                    </a:lnTo>
                    <a:lnTo>
                      <a:pt x="524" y="529"/>
                    </a:lnTo>
                    <a:lnTo>
                      <a:pt x="529" y="529"/>
                    </a:lnTo>
                    <a:lnTo>
                      <a:pt x="535" y="529"/>
                    </a:lnTo>
                    <a:lnTo>
                      <a:pt x="535" y="529"/>
                    </a:lnTo>
                    <a:lnTo>
                      <a:pt x="544" y="532"/>
                    </a:lnTo>
                    <a:lnTo>
                      <a:pt x="552" y="537"/>
                    </a:lnTo>
                    <a:lnTo>
                      <a:pt x="560" y="545"/>
                    </a:lnTo>
                    <a:lnTo>
                      <a:pt x="565" y="554"/>
                    </a:lnTo>
                    <a:lnTo>
                      <a:pt x="565" y="554"/>
                    </a:lnTo>
                    <a:lnTo>
                      <a:pt x="567" y="559"/>
                    </a:lnTo>
                    <a:lnTo>
                      <a:pt x="567" y="564"/>
                    </a:lnTo>
                    <a:lnTo>
                      <a:pt x="564" y="570"/>
                    </a:lnTo>
                    <a:lnTo>
                      <a:pt x="559" y="578"/>
                    </a:lnTo>
                    <a:lnTo>
                      <a:pt x="556" y="584"/>
                    </a:lnTo>
                    <a:lnTo>
                      <a:pt x="556" y="584"/>
                    </a:lnTo>
                    <a:lnTo>
                      <a:pt x="564" y="586"/>
                    </a:lnTo>
                    <a:lnTo>
                      <a:pt x="571" y="586"/>
                    </a:lnTo>
                    <a:lnTo>
                      <a:pt x="578" y="584"/>
                    </a:lnTo>
                    <a:lnTo>
                      <a:pt x="583" y="581"/>
                    </a:lnTo>
                    <a:lnTo>
                      <a:pt x="586" y="576"/>
                    </a:lnTo>
                    <a:lnTo>
                      <a:pt x="587" y="570"/>
                    </a:lnTo>
                    <a:lnTo>
                      <a:pt x="587" y="562"/>
                    </a:lnTo>
                    <a:lnTo>
                      <a:pt x="587" y="554"/>
                    </a:lnTo>
                    <a:lnTo>
                      <a:pt x="587" y="554"/>
                    </a:lnTo>
                    <a:lnTo>
                      <a:pt x="586" y="542"/>
                    </a:lnTo>
                    <a:lnTo>
                      <a:pt x="583" y="530"/>
                    </a:lnTo>
                    <a:lnTo>
                      <a:pt x="578" y="521"/>
                    </a:lnTo>
                    <a:lnTo>
                      <a:pt x="571" y="511"/>
                    </a:lnTo>
                    <a:lnTo>
                      <a:pt x="559" y="492"/>
                    </a:lnTo>
                    <a:lnTo>
                      <a:pt x="544" y="475"/>
                    </a:lnTo>
                    <a:lnTo>
                      <a:pt x="544" y="475"/>
                    </a:lnTo>
                    <a:lnTo>
                      <a:pt x="513" y="441"/>
                    </a:lnTo>
                    <a:lnTo>
                      <a:pt x="498" y="424"/>
                    </a:lnTo>
                    <a:lnTo>
                      <a:pt x="486" y="405"/>
                    </a:lnTo>
                    <a:lnTo>
                      <a:pt x="475" y="386"/>
                    </a:lnTo>
                    <a:lnTo>
                      <a:pt x="463" y="365"/>
                    </a:lnTo>
                    <a:lnTo>
                      <a:pt x="456" y="345"/>
                    </a:lnTo>
                    <a:lnTo>
                      <a:pt x="449" y="322"/>
                    </a:lnTo>
                    <a:lnTo>
                      <a:pt x="449" y="322"/>
                    </a:lnTo>
                    <a:lnTo>
                      <a:pt x="448" y="308"/>
                    </a:lnTo>
                    <a:lnTo>
                      <a:pt x="449" y="295"/>
                    </a:lnTo>
                    <a:lnTo>
                      <a:pt x="454" y="283"/>
                    </a:lnTo>
                    <a:lnTo>
                      <a:pt x="460" y="272"/>
                    </a:lnTo>
                    <a:lnTo>
                      <a:pt x="470" y="264"/>
                    </a:lnTo>
                    <a:lnTo>
                      <a:pt x="481" y="256"/>
                    </a:lnTo>
                    <a:lnTo>
                      <a:pt x="492" y="252"/>
                    </a:lnTo>
                    <a:lnTo>
                      <a:pt x="506" y="251"/>
                    </a:lnTo>
                    <a:lnTo>
                      <a:pt x="506" y="251"/>
                    </a:lnTo>
                    <a:lnTo>
                      <a:pt x="498" y="257"/>
                    </a:lnTo>
                    <a:lnTo>
                      <a:pt x="492" y="264"/>
                    </a:lnTo>
                    <a:lnTo>
                      <a:pt x="490" y="270"/>
                    </a:lnTo>
                    <a:lnTo>
                      <a:pt x="490" y="275"/>
                    </a:lnTo>
                    <a:lnTo>
                      <a:pt x="494" y="279"/>
                    </a:lnTo>
                    <a:lnTo>
                      <a:pt x="498" y="284"/>
                    </a:lnTo>
                    <a:lnTo>
                      <a:pt x="511" y="292"/>
                    </a:lnTo>
                    <a:lnTo>
                      <a:pt x="511" y="292"/>
                    </a:lnTo>
                    <a:lnTo>
                      <a:pt x="538" y="306"/>
                    </a:lnTo>
                    <a:lnTo>
                      <a:pt x="551" y="314"/>
                    </a:lnTo>
                    <a:lnTo>
                      <a:pt x="562" y="324"/>
                    </a:lnTo>
                    <a:lnTo>
                      <a:pt x="573" y="335"/>
                    </a:lnTo>
                    <a:lnTo>
                      <a:pt x="583" y="346"/>
                    </a:lnTo>
                    <a:lnTo>
                      <a:pt x="589" y="360"/>
                    </a:lnTo>
                    <a:lnTo>
                      <a:pt x="595" y="376"/>
                    </a:lnTo>
                    <a:lnTo>
                      <a:pt x="595" y="376"/>
                    </a:lnTo>
                    <a:lnTo>
                      <a:pt x="597" y="381"/>
                    </a:lnTo>
                    <a:lnTo>
                      <a:pt x="600" y="386"/>
                    </a:lnTo>
                    <a:lnTo>
                      <a:pt x="603" y="391"/>
                    </a:lnTo>
                    <a:lnTo>
                      <a:pt x="608" y="394"/>
                    </a:lnTo>
                    <a:lnTo>
                      <a:pt x="618" y="399"/>
                    </a:lnTo>
                    <a:lnTo>
                      <a:pt x="629" y="402"/>
                    </a:lnTo>
                    <a:lnTo>
                      <a:pt x="629" y="402"/>
                    </a:lnTo>
                    <a:lnTo>
                      <a:pt x="637" y="402"/>
                    </a:lnTo>
                    <a:lnTo>
                      <a:pt x="643" y="402"/>
                    </a:lnTo>
                    <a:lnTo>
                      <a:pt x="649" y="400"/>
                    </a:lnTo>
                    <a:lnTo>
                      <a:pt x="652" y="397"/>
                    </a:lnTo>
                    <a:lnTo>
                      <a:pt x="654" y="394"/>
                    </a:lnTo>
                    <a:lnTo>
                      <a:pt x="654" y="394"/>
                    </a:lnTo>
                    <a:lnTo>
                      <a:pt x="656" y="389"/>
                    </a:lnTo>
                    <a:lnTo>
                      <a:pt x="656" y="386"/>
                    </a:lnTo>
                    <a:lnTo>
                      <a:pt x="654" y="383"/>
                    </a:lnTo>
                    <a:lnTo>
                      <a:pt x="652" y="381"/>
                    </a:lnTo>
                    <a:lnTo>
                      <a:pt x="646" y="376"/>
                    </a:lnTo>
                    <a:lnTo>
                      <a:pt x="640" y="373"/>
                    </a:lnTo>
                    <a:lnTo>
                      <a:pt x="640" y="373"/>
                    </a:lnTo>
                    <a:lnTo>
                      <a:pt x="629" y="367"/>
                    </a:lnTo>
                    <a:lnTo>
                      <a:pt x="619" y="359"/>
                    </a:lnTo>
                    <a:lnTo>
                      <a:pt x="619" y="359"/>
                    </a:lnTo>
                    <a:lnTo>
                      <a:pt x="610" y="353"/>
                    </a:lnTo>
                    <a:lnTo>
                      <a:pt x="603" y="343"/>
                    </a:lnTo>
                    <a:lnTo>
                      <a:pt x="600" y="338"/>
                    </a:lnTo>
                    <a:lnTo>
                      <a:pt x="600" y="333"/>
                    </a:lnTo>
                    <a:lnTo>
                      <a:pt x="600" y="329"/>
                    </a:lnTo>
                    <a:lnTo>
                      <a:pt x="605" y="324"/>
                    </a:lnTo>
                    <a:lnTo>
                      <a:pt x="605" y="324"/>
                    </a:lnTo>
                    <a:lnTo>
                      <a:pt x="608" y="322"/>
                    </a:lnTo>
                    <a:lnTo>
                      <a:pt x="613" y="321"/>
                    </a:lnTo>
                    <a:lnTo>
                      <a:pt x="616" y="322"/>
                    </a:lnTo>
                    <a:lnTo>
                      <a:pt x="621" y="326"/>
                    </a:lnTo>
                    <a:lnTo>
                      <a:pt x="630" y="332"/>
                    </a:lnTo>
                    <a:lnTo>
                      <a:pt x="637" y="340"/>
                    </a:lnTo>
                    <a:lnTo>
                      <a:pt x="637" y="340"/>
                    </a:lnTo>
                    <a:lnTo>
                      <a:pt x="649" y="353"/>
                    </a:lnTo>
                    <a:lnTo>
                      <a:pt x="660" y="364"/>
                    </a:lnTo>
                    <a:lnTo>
                      <a:pt x="675" y="373"/>
                    </a:lnTo>
                    <a:lnTo>
                      <a:pt x="691" y="380"/>
                    </a:lnTo>
                    <a:lnTo>
                      <a:pt x="691" y="380"/>
                    </a:lnTo>
                    <a:lnTo>
                      <a:pt x="695" y="381"/>
                    </a:lnTo>
                    <a:lnTo>
                      <a:pt x="700" y="383"/>
                    </a:lnTo>
                    <a:lnTo>
                      <a:pt x="706" y="383"/>
                    </a:lnTo>
                    <a:lnTo>
                      <a:pt x="711" y="380"/>
                    </a:lnTo>
                    <a:lnTo>
                      <a:pt x="711" y="380"/>
                    </a:lnTo>
                    <a:lnTo>
                      <a:pt x="713" y="376"/>
                    </a:lnTo>
                    <a:lnTo>
                      <a:pt x="713" y="375"/>
                    </a:lnTo>
                    <a:lnTo>
                      <a:pt x="713" y="368"/>
                    </a:lnTo>
                    <a:lnTo>
                      <a:pt x="710" y="364"/>
                    </a:lnTo>
                    <a:lnTo>
                      <a:pt x="706" y="360"/>
                    </a:lnTo>
                    <a:lnTo>
                      <a:pt x="706" y="360"/>
                    </a:lnTo>
                    <a:lnTo>
                      <a:pt x="691" y="343"/>
                    </a:lnTo>
                    <a:lnTo>
                      <a:pt x="681" y="333"/>
                    </a:lnTo>
                    <a:lnTo>
                      <a:pt x="675" y="326"/>
                    </a:lnTo>
                    <a:lnTo>
                      <a:pt x="675" y="326"/>
                    </a:lnTo>
                    <a:lnTo>
                      <a:pt x="670" y="319"/>
                    </a:lnTo>
                    <a:lnTo>
                      <a:pt x="667" y="314"/>
                    </a:lnTo>
                    <a:lnTo>
                      <a:pt x="665" y="311"/>
                    </a:lnTo>
                    <a:lnTo>
                      <a:pt x="665" y="306"/>
                    </a:lnTo>
                    <a:lnTo>
                      <a:pt x="665" y="303"/>
                    </a:lnTo>
                    <a:lnTo>
                      <a:pt x="668" y="300"/>
                    </a:lnTo>
                    <a:lnTo>
                      <a:pt x="668" y="300"/>
                    </a:lnTo>
                    <a:lnTo>
                      <a:pt x="672" y="297"/>
                    </a:lnTo>
                    <a:lnTo>
                      <a:pt x="675" y="295"/>
                    </a:lnTo>
                    <a:lnTo>
                      <a:pt x="678" y="295"/>
                    </a:lnTo>
                    <a:lnTo>
                      <a:pt x="681" y="295"/>
                    </a:lnTo>
                    <a:lnTo>
                      <a:pt x="687" y="299"/>
                    </a:lnTo>
                    <a:lnTo>
                      <a:pt x="694" y="302"/>
                    </a:lnTo>
                    <a:lnTo>
                      <a:pt x="694" y="302"/>
                    </a:lnTo>
                    <a:lnTo>
                      <a:pt x="699" y="303"/>
                    </a:lnTo>
                    <a:lnTo>
                      <a:pt x="703" y="306"/>
                    </a:lnTo>
                    <a:lnTo>
                      <a:pt x="711" y="313"/>
                    </a:lnTo>
                    <a:lnTo>
                      <a:pt x="711" y="313"/>
                    </a:lnTo>
                    <a:lnTo>
                      <a:pt x="719" y="318"/>
                    </a:lnTo>
                    <a:lnTo>
                      <a:pt x="726" y="322"/>
                    </a:lnTo>
                    <a:lnTo>
                      <a:pt x="737" y="332"/>
                    </a:lnTo>
                    <a:lnTo>
                      <a:pt x="749" y="343"/>
                    </a:lnTo>
                    <a:lnTo>
                      <a:pt x="756" y="346"/>
                    </a:lnTo>
                    <a:lnTo>
                      <a:pt x="764" y="349"/>
                    </a:lnTo>
                    <a:lnTo>
                      <a:pt x="764" y="349"/>
                    </a:lnTo>
                    <a:lnTo>
                      <a:pt x="773" y="351"/>
                    </a:lnTo>
                    <a:lnTo>
                      <a:pt x="776" y="351"/>
                    </a:lnTo>
                    <a:lnTo>
                      <a:pt x="781" y="348"/>
                    </a:lnTo>
                    <a:lnTo>
                      <a:pt x="781" y="348"/>
                    </a:lnTo>
                    <a:lnTo>
                      <a:pt x="783" y="343"/>
                    </a:lnTo>
                    <a:lnTo>
                      <a:pt x="783" y="337"/>
                    </a:lnTo>
                    <a:lnTo>
                      <a:pt x="783" y="337"/>
                    </a:lnTo>
                    <a:lnTo>
                      <a:pt x="778" y="327"/>
                    </a:lnTo>
                    <a:lnTo>
                      <a:pt x="770" y="318"/>
                    </a:lnTo>
                    <a:lnTo>
                      <a:pt x="759" y="306"/>
                    </a:lnTo>
                    <a:lnTo>
                      <a:pt x="746" y="297"/>
                    </a:lnTo>
                    <a:lnTo>
                      <a:pt x="732" y="289"/>
                    </a:lnTo>
                    <a:lnTo>
                      <a:pt x="719" y="283"/>
                    </a:lnTo>
                    <a:lnTo>
                      <a:pt x="708" y="278"/>
                    </a:lnTo>
                    <a:lnTo>
                      <a:pt x="697" y="278"/>
                    </a:lnTo>
                    <a:lnTo>
                      <a:pt x="697" y="278"/>
                    </a:lnTo>
                    <a:lnTo>
                      <a:pt x="691" y="278"/>
                    </a:lnTo>
                    <a:lnTo>
                      <a:pt x="686" y="278"/>
                    </a:lnTo>
                    <a:lnTo>
                      <a:pt x="684" y="275"/>
                    </a:lnTo>
                    <a:lnTo>
                      <a:pt x="683" y="268"/>
                    </a:lnTo>
                    <a:lnTo>
                      <a:pt x="683" y="268"/>
                    </a:lnTo>
                    <a:lnTo>
                      <a:pt x="684" y="264"/>
                    </a:lnTo>
                    <a:lnTo>
                      <a:pt x="683" y="257"/>
                    </a:lnTo>
                    <a:lnTo>
                      <a:pt x="679" y="249"/>
                    </a:lnTo>
                    <a:lnTo>
                      <a:pt x="673" y="241"/>
                    </a:lnTo>
                    <a:lnTo>
                      <a:pt x="667" y="233"/>
                    </a:lnTo>
                    <a:lnTo>
                      <a:pt x="667" y="233"/>
                    </a:lnTo>
                    <a:lnTo>
                      <a:pt x="664" y="229"/>
                    </a:lnTo>
                    <a:lnTo>
                      <a:pt x="662" y="224"/>
                    </a:lnTo>
                    <a:lnTo>
                      <a:pt x="660" y="218"/>
                    </a:lnTo>
                    <a:lnTo>
                      <a:pt x="662" y="211"/>
                    </a:lnTo>
                    <a:lnTo>
                      <a:pt x="662" y="211"/>
                    </a:lnTo>
                    <a:lnTo>
                      <a:pt x="665" y="206"/>
                    </a:lnTo>
                    <a:lnTo>
                      <a:pt x="670" y="205"/>
                    </a:lnTo>
                    <a:lnTo>
                      <a:pt x="675" y="205"/>
                    </a:lnTo>
                    <a:lnTo>
                      <a:pt x="679" y="206"/>
                    </a:lnTo>
                    <a:lnTo>
                      <a:pt x="679" y="206"/>
                    </a:lnTo>
                    <a:lnTo>
                      <a:pt x="692" y="213"/>
                    </a:lnTo>
                    <a:lnTo>
                      <a:pt x="705" y="216"/>
                    </a:lnTo>
                    <a:lnTo>
                      <a:pt x="716" y="216"/>
                    </a:lnTo>
                    <a:lnTo>
                      <a:pt x="726" y="211"/>
                    </a:lnTo>
                    <a:lnTo>
                      <a:pt x="735" y="206"/>
                    </a:lnTo>
                    <a:lnTo>
                      <a:pt x="743" y="198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5" y="176"/>
                    </a:lnTo>
                    <a:lnTo>
                      <a:pt x="770" y="171"/>
                    </a:lnTo>
                    <a:lnTo>
                      <a:pt x="776" y="168"/>
                    </a:lnTo>
                    <a:lnTo>
                      <a:pt x="783" y="167"/>
                    </a:lnTo>
                    <a:lnTo>
                      <a:pt x="788" y="167"/>
                    </a:lnTo>
                    <a:lnTo>
                      <a:pt x="794" y="168"/>
                    </a:lnTo>
                    <a:lnTo>
                      <a:pt x="800" y="171"/>
                    </a:lnTo>
                    <a:lnTo>
                      <a:pt x="807" y="175"/>
                    </a:lnTo>
                    <a:lnTo>
                      <a:pt x="807" y="175"/>
                    </a:lnTo>
                    <a:lnTo>
                      <a:pt x="816" y="181"/>
                    </a:lnTo>
                    <a:lnTo>
                      <a:pt x="824" y="184"/>
                    </a:lnTo>
                    <a:lnTo>
                      <a:pt x="832" y="186"/>
                    </a:lnTo>
                    <a:lnTo>
                      <a:pt x="840" y="186"/>
                    </a:lnTo>
                    <a:lnTo>
                      <a:pt x="848" y="186"/>
                    </a:lnTo>
                    <a:lnTo>
                      <a:pt x="857" y="183"/>
                    </a:lnTo>
                    <a:lnTo>
                      <a:pt x="865" y="179"/>
                    </a:lnTo>
                    <a:lnTo>
                      <a:pt x="873" y="173"/>
                    </a:lnTo>
                    <a:lnTo>
                      <a:pt x="873" y="173"/>
                    </a:lnTo>
                    <a:lnTo>
                      <a:pt x="880" y="168"/>
                    </a:lnTo>
                    <a:lnTo>
                      <a:pt x="888" y="164"/>
                    </a:lnTo>
                    <a:lnTo>
                      <a:pt x="896" y="160"/>
                    </a:lnTo>
                    <a:lnTo>
                      <a:pt x="899" y="160"/>
                    </a:lnTo>
                    <a:lnTo>
                      <a:pt x="903" y="162"/>
                    </a:lnTo>
                    <a:lnTo>
                      <a:pt x="903" y="162"/>
                    </a:lnTo>
                    <a:lnTo>
                      <a:pt x="923" y="167"/>
                    </a:lnTo>
                    <a:lnTo>
                      <a:pt x="940" y="171"/>
                    </a:lnTo>
                    <a:lnTo>
                      <a:pt x="978" y="176"/>
                    </a:lnTo>
                    <a:lnTo>
                      <a:pt x="1015" y="183"/>
                    </a:lnTo>
                    <a:lnTo>
                      <a:pt x="1034" y="186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62" y="195"/>
                    </a:lnTo>
                    <a:lnTo>
                      <a:pt x="1070" y="197"/>
                    </a:lnTo>
                    <a:lnTo>
                      <a:pt x="1078" y="195"/>
                    </a:lnTo>
                    <a:lnTo>
                      <a:pt x="1086" y="192"/>
                    </a:lnTo>
                    <a:lnTo>
                      <a:pt x="1091" y="187"/>
                    </a:lnTo>
                    <a:lnTo>
                      <a:pt x="1097" y="183"/>
                    </a:lnTo>
                    <a:lnTo>
                      <a:pt x="1100" y="175"/>
                    </a:lnTo>
                    <a:lnTo>
                      <a:pt x="1105" y="167"/>
                    </a:lnTo>
                    <a:lnTo>
                      <a:pt x="1105" y="167"/>
                    </a:lnTo>
                    <a:lnTo>
                      <a:pt x="1112" y="149"/>
                    </a:lnTo>
                    <a:lnTo>
                      <a:pt x="1115" y="130"/>
                    </a:lnTo>
                    <a:lnTo>
                      <a:pt x="1115" y="130"/>
                    </a:lnTo>
                    <a:lnTo>
                      <a:pt x="1120" y="111"/>
                    </a:lnTo>
                    <a:lnTo>
                      <a:pt x="1126" y="95"/>
                    </a:lnTo>
                    <a:lnTo>
                      <a:pt x="1131" y="87"/>
                    </a:lnTo>
                    <a:lnTo>
                      <a:pt x="1135" y="79"/>
                    </a:lnTo>
                    <a:lnTo>
                      <a:pt x="1143" y="73"/>
                    </a:lnTo>
                    <a:lnTo>
                      <a:pt x="1151" y="67"/>
                    </a:lnTo>
                    <a:lnTo>
                      <a:pt x="1151" y="67"/>
                    </a:lnTo>
                    <a:lnTo>
                      <a:pt x="1156" y="60"/>
                    </a:lnTo>
                    <a:lnTo>
                      <a:pt x="1159" y="54"/>
                    </a:lnTo>
                    <a:lnTo>
                      <a:pt x="1162" y="48"/>
                    </a:lnTo>
                    <a:lnTo>
                      <a:pt x="1162" y="40"/>
                    </a:lnTo>
                    <a:lnTo>
                      <a:pt x="1161" y="33"/>
                    </a:lnTo>
                    <a:lnTo>
                      <a:pt x="1158" y="27"/>
                    </a:lnTo>
                    <a:lnTo>
                      <a:pt x="1154" y="21"/>
                    </a:lnTo>
                    <a:lnTo>
                      <a:pt x="1148" y="16"/>
                    </a:lnTo>
                    <a:lnTo>
                      <a:pt x="1148" y="16"/>
                    </a:lnTo>
                    <a:lnTo>
                      <a:pt x="1137" y="8"/>
                    </a:lnTo>
                    <a:lnTo>
                      <a:pt x="1124" y="3"/>
                    </a:lnTo>
                    <a:lnTo>
                      <a:pt x="1112" y="0"/>
                    </a:lnTo>
                    <a:lnTo>
                      <a:pt x="1099" y="0"/>
                    </a:lnTo>
                    <a:lnTo>
                      <a:pt x="1099" y="0"/>
                    </a:lnTo>
                    <a:lnTo>
                      <a:pt x="1104" y="19"/>
                    </a:lnTo>
                    <a:lnTo>
                      <a:pt x="1105" y="35"/>
                    </a:lnTo>
                    <a:lnTo>
                      <a:pt x="1104" y="51"/>
                    </a:lnTo>
                    <a:lnTo>
                      <a:pt x="1100" y="63"/>
                    </a:lnTo>
                    <a:lnTo>
                      <a:pt x="1093" y="75"/>
                    </a:lnTo>
                    <a:lnTo>
                      <a:pt x="1088" y="79"/>
                    </a:lnTo>
                    <a:lnTo>
                      <a:pt x="1083" y="83"/>
                    </a:lnTo>
                    <a:lnTo>
                      <a:pt x="1077" y="86"/>
                    </a:lnTo>
                    <a:lnTo>
                      <a:pt x="1070" y="87"/>
                    </a:lnTo>
                    <a:lnTo>
                      <a:pt x="1064" y="89"/>
                    </a:lnTo>
                    <a:lnTo>
                      <a:pt x="1056" y="89"/>
                    </a:lnTo>
                    <a:lnTo>
                      <a:pt x="1056" y="89"/>
                    </a:lnTo>
                    <a:lnTo>
                      <a:pt x="1027" y="90"/>
                    </a:lnTo>
                    <a:lnTo>
                      <a:pt x="1000" y="95"/>
                    </a:lnTo>
                    <a:lnTo>
                      <a:pt x="946" y="105"/>
                    </a:lnTo>
                    <a:lnTo>
                      <a:pt x="946" y="105"/>
                    </a:lnTo>
                    <a:lnTo>
                      <a:pt x="937" y="106"/>
                    </a:lnTo>
                    <a:lnTo>
                      <a:pt x="930" y="106"/>
                    </a:lnTo>
                    <a:lnTo>
                      <a:pt x="926" y="105"/>
                    </a:lnTo>
                    <a:lnTo>
                      <a:pt x="926" y="105"/>
                    </a:lnTo>
                    <a:lnTo>
                      <a:pt x="905" y="92"/>
                    </a:lnTo>
                    <a:lnTo>
                      <a:pt x="883" y="83"/>
                    </a:lnTo>
                    <a:lnTo>
                      <a:pt x="870" y="79"/>
                    </a:lnTo>
                    <a:lnTo>
                      <a:pt x="859" y="78"/>
                    </a:lnTo>
                    <a:lnTo>
                      <a:pt x="846" y="78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29" y="79"/>
                    </a:lnTo>
                    <a:lnTo>
                      <a:pt x="824" y="78"/>
                    </a:lnTo>
                    <a:lnTo>
                      <a:pt x="813" y="71"/>
                    </a:lnTo>
                    <a:lnTo>
                      <a:pt x="813" y="71"/>
                    </a:lnTo>
                    <a:lnTo>
                      <a:pt x="799" y="60"/>
                    </a:lnTo>
                    <a:lnTo>
                      <a:pt x="783" y="51"/>
                    </a:lnTo>
                    <a:lnTo>
                      <a:pt x="767" y="44"/>
                    </a:lnTo>
                    <a:lnTo>
                      <a:pt x="751" y="41"/>
                    </a:lnTo>
                    <a:lnTo>
                      <a:pt x="735" y="41"/>
                    </a:lnTo>
                    <a:lnTo>
                      <a:pt x="719" y="44"/>
                    </a:lnTo>
                    <a:lnTo>
                      <a:pt x="702" y="51"/>
                    </a:lnTo>
                    <a:lnTo>
                      <a:pt x="684" y="60"/>
                    </a:lnTo>
                    <a:lnTo>
                      <a:pt x="684" y="60"/>
                    </a:lnTo>
                    <a:lnTo>
                      <a:pt x="675" y="67"/>
                    </a:lnTo>
                    <a:lnTo>
                      <a:pt x="665" y="68"/>
                    </a:lnTo>
                    <a:lnTo>
                      <a:pt x="654" y="70"/>
                    </a:lnTo>
                    <a:lnTo>
                      <a:pt x="643" y="68"/>
                    </a:lnTo>
                    <a:lnTo>
                      <a:pt x="624" y="68"/>
                    </a:lnTo>
                    <a:lnTo>
                      <a:pt x="614" y="71"/>
                    </a:lnTo>
                    <a:lnTo>
                      <a:pt x="606" y="75"/>
                    </a:lnTo>
                    <a:lnTo>
                      <a:pt x="606" y="75"/>
                    </a:lnTo>
                    <a:lnTo>
                      <a:pt x="594" y="83"/>
                    </a:lnTo>
                    <a:lnTo>
                      <a:pt x="579" y="87"/>
                    </a:lnTo>
                    <a:lnTo>
                      <a:pt x="567" y="89"/>
                    </a:lnTo>
                    <a:lnTo>
                      <a:pt x="554" y="90"/>
                    </a:lnTo>
                    <a:lnTo>
                      <a:pt x="529" y="90"/>
                    </a:lnTo>
                    <a:lnTo>
                      <a:pt x="503" y="89"/>
                    </a:lnTo>
                    <a:lnTo>
                      <a:pt x="503" y="89"/>
                    </a:lnTo>
                    <a:lnTo>
                      <a:pt x="495" y="90"/>
                    </a:lnTo>
                    <a:lnTo>
                      <a:pt x="489" y="90"/>
                    </a:lnTo>
                    <a:lnTo>
                      <a:pt x="483" y="94"/>
                    </a:lnTo>
                    <a:lnTo>
                      <a:pt x="478" y="100"/>
                    </a:lnTo>
                    <a:lnTo>
                      <a:pt x="478" y="100"/>
                    </a:lnTo>
                    <a:lnTo>
                      <a:pt x="470" y="111"/>
                    </a:lnTo>
                    <a:lnTo>
                      <a:pt x="460" y="121"/>
                    </a:lnTo>
                    <a:lnTo>
                      <a:pt x="449" y="127"/>
                    </a:lnTo>
                    <a:lnTo>
                      <a:pt x="436" y="133"/>
                    </a:lnTo>
                    <a:lnTo>
                      <a:pt x="424" y="137"/>
                    </a:lnTo>
                    <a:lnTo>
                      <a:pt x="409" y="137"/>
                    </a:lnTo>
                    <a:lnTo>
                      <a:pt x="397" y="135"/>
                    </a:lnTo>
                    <a:lnTo>
                      <a:pt x="384" y="130"/>
                    </a:lnTo>
                    <a:lnTo>
                      <a:pt x="384" y="130"/>
                    </a:lnTo>
                    <a:lnTo>
                      <a:pt x="373" y="127"/>
                    </a:lnTo>
                    <a:lnTo>
                      <a:pt x="363" y="124"/>
                    </a:lnTo>
                    <a:lnTo>
                      <a:pt x="355" y="125"/>
                    </a:lnTo>
                    <a:lnTo>
                      <a:pt x="347" y="129"/>
                    </a:lnTo>
                    <a:lnTo>
                      <a:pt x="340" y="132"/>
                    </a:lnTo>
                    <a:lnTo>
                      <a:pt x="333" y="138"/>
                    </a:lnTo>
                    <a:lnTo>
                      <a:pt x="322" y="152"/>
                    </a:lnTo>
                    <a:lnTo>
                      <a:pt x="322" y="152"/>
                    </a:lnTo>
                    <a:lnTo>
                      <a:pt x="311" y="165"/>
                    </a:lnTo>
                    <a:lnTo>
                      <a:pt x="298" y="175"/>
                    </a:lnTo>
                    <a:lnTo>
                      <a:pt x="284" y="183"/>
                    </a:lnTo>
                    <a:lnTo>
                      <a:pt x="268" y="187"/>
                    </a:lnTo>
                    <a:lnTo>
                      <a:pt x="268" y="187"/>
                    </a:lnTo>
                    <a:lnTo>
                      <a:pt x="246" y="191"/>
                    </a:lnTo>
                    <a:lnTo>
                      <a:pt x="222" y="192"/>
                    </a:lnTo>
                    <a:lnTo>
                      <a:pt x="178" y="192"/>
                    </a:lnTo>
                    <a:lnTo>
                      <a:pt x="178" y="192"/>
                    </a:lnTo>
                    <a:lnTo>
                      <a:pt x="166" y="192"/>
                    </a:lnTo>
                    <a:lnTo>
                      <a:pt x="162" y="194"/>
                    </a:lnTo>
                    <a:lnTo>
                      <a:pt x="160" y="197"/>
                    </a:lnTo>
                    <a:lnTo>
                      <a:pt x="158" y="198"/>
                    </a:lnTo>
                    <a:lnTo>
                      <a:pt x="158" y="203"/>
                    </a:lnTo>
                    <a:lnTo>
                      <a:pt x="163" y="213"/>
                    </a:lnTo>
                    <a:lnTo>
                      <a:pt x="163" y="213"/>
                    </a:lnTo>
                    <a:lnTo>
                      <a:pt x="166" y="222"/>
                    </a:lnTo>
                    <a:lnTo>
                      <a:pt x="168" y="232"/>
                    </a:lnTo>
                    <a:lnTo>
                      <a:pt x="168" y="240"/>
                    </a:lnTo>
                    <a:lnTo>
                      <a:pt x="166" y="249"/>
                    </a:lnTo>
                    <a:lnTo>
                      <a:pt x="163" y="256"/>
                    </a:lnTo>
                    <a:lnTo>
                      <a:pt x="158" y="262"/>
                    </a:lnTo>
                    <a:lnTo>
                      <a:pt x="152" y="268"/>
                    </a:lnTo>
                    <a:lnTo>
                      <a:pt x="146" y="273"/>
                    </a:lnTo>
                    <a:lnTo>
                      <a:pt x="146" y="273"/>
                    </a:lnTo>
                    <a:lnTo>
                      <a:pt x="138" y="278"/>
                    </a:lnTo>
                    <a:lnTo>
                      <a:pt x="131" y="283"/>
                    </a:lnTo>
                    <a:lnTo>
                      <a:pt x="122" y="295"/>
                    </a:lnTo>
                    <a:lnTo>
                      <a:pt x="116" y="308"/>
                    </a:lnTo>
                    <a:lnTo>
                      <a:pt x="111" y="322"/>
                    </a:lnTo>
                    <a:lnTo>
                      <a:pt x="111" y="322"/>
                    </a:lnTo>
                    <a:lnTo>
                      <a:pt x="104" y="341"/>
                    </a:lnTo>
                    <a:lnTo>
                      <a:pt x="101" y="349"/>
                    </a:lnTo>
                    <a:lnTo>
                      <a:pt x="97" y="359"/>
                    </a:lnTo>
                    <a:lnTo>
                      <a:pt x="90" y="365"/>
                    </a:lnTo>
                    <a:lnTo>
                      <a:pt x="82" y="372"/>
                    </a:lnTo>
                    <a:lnTo>
                      <a:pt x="73" y="376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58" y="380"/>
                    </a:lnTo>
                    <a:lnTo>
                      <a:pt x="55" y="380"/>
                    </a:lnTo>
                    <a:lnTo>
                      <a:pt x="52" y="386"/>
                    </a:lnTo>
                    <a:lnTo>
                      <a:pt x="49" y="392"/>
                    </a:lnTo>
                    <a:lnTo>
                      <a:pt x="50" y="402"/>
                    </a:lnTo>
                    <a:lnTo>
                      <a:pt x="50" y="402"/>
                    </a:lnTo>
                    <a:lnTo>
                      <a:pt x="52" y="413"/>
                    </a:lnTo>
                    <a:lnTo>
                      <a:pt x="52" y="424"/>
                    </a:lnTo>
                    <a:lnTo>
                      <a:pt x="49" y="434"/>
                    </a:lnTo>
                    <a:lnTo>
                      <a:pt x="46" y="443"/>
                    </a:lnTo>
                    <a:lnTo>
                      <a:pt x="39" y="451"/>
                    </a:lnTo>
                    <a:lnTo>
                      <a:pt x="31" y="457"/>
                    </a:lnTo>
                    <a:lnTo>
                      <a:pt x="22" y="462"/>
                    </a:lnTo>
                    <a:lnTo>
                      <a:pt x="12" y="465"/>
                    </a:lnTo>
                    <a:lnTo>
                      <a:pt x="12" y="465"/>
                    </a:lnTo>
                    <a:lnTo>
                      <a:pt x="4" y="467"/>
                    </a:lnTo>
                    <a:lnTo>
                      <a:pt x="1" y="468"/>
                    </a:lnTo>
                    <a:lnTo>
                      <a:pt x="1" y="470"/>
                    </a:lnTo>
                    <a:lnTo>
                      <a:pt x="0" y="476"/>
                    </a:lnTo>
                    <a:lnTo>
                      <a:pt x="1" y="483"/>
                    </a:lnTo>
                    <a:lnTo>
                      <a:pt x="1" y="483"/>
                    </a:lnTo>
                    <a:lnTo>
                      <a:pt x="6" y="499"/>
                    </a:lnTo>
                    <a:lnTo>
                      <a:pt x="12" y="513"/>
                    </a:lnTo>
                    <a:lnTo>
                      <a:pt x="20" y="526"/>
                    </a:lnTo>
                    <a:lnTo>
                      <a:pt x="30" y="537"/>
                    </a:lnTo>
                    <a:lnTo>
                      <a:pt x="41" y="546"/>
                    </a:lnTo>
                    <a:lnTo>
                      <a:pt x="54" y="556"/>
                    </a:lnTo>
                    <a:lnTo>
                      <a:pt x="79" y="573"/>
                    </a:lnTo>
                    <a:lnTo>
                      <a:pt x="79" y="573"/>
                    </a:lnTo>
                    <a:lnTo>
                      <a:pt x="90" y="581"/>
                    </a:lnTo>
                    <a:lnTo>
                      <a:pt x="100" y="589"/>
                    </a:lnTo>
                    <a:lnTo>
                      <a:pt x="106" y="599"/>
                    </a:lnTo>
                    <a:lnTo>
                      <a:pt x="108" y="607"/>
                    </a:lnTo>
                    <a:lnTo>
                      <a:pt x="108" y="615"/>
                    </a:lnTo>
                    <a:lnTo>
                      <a:pt x="106" y="624"/>
                    </a:lnTo>
                    <a:lnTo>
                      <a:pt x="100" y="635"/>
                    </a:lnTo>
                    <a:lnTo>
                      <a:pt x="92" y="646"/>
                    </a:lnTo>
                    <a:lnTo>
                      <a:pt x="92" y="646"/>
                    </a:lnTo>
                    <a:lnTo>
                      <a:pt x="89" y="653"/>
                    </a:lnTo>
                    <a:lnTo>
                      <a:pt x="87" y="657"/>
                    </a:lnTo>
                    <a:lnTo>
                      <a:pt x="85" y="669"/>
                    </a:lnTo>
                    <a:lnTo>
                      <a:pt x="85" y="681"/>
                    </a:lnTo>
                    <a:lnTo>
                      <a:pt x="89" y="692"/>
                    </a:lnTo>
                    <a:lnTo>
                      <a:pt x="89" y="692"/>
                    </a:lnTo>
                    <a:lnTo>
                      <a:pt x="92" y="696"/>
                    </a:lnTo>
                    <a:lnTo>
                      <a:pt x="95" y="699"/>
                    </a:lnTo>
                    <a:lnTo>
                      <a:pt x="100" y="700"/>
                    </a:lnTo>
                    <a:lnTo>
                      <a:pt x="104" y="699"/>
                    </a:lnTo>
                    <a:lnTo>
                      <a:pt x="104" y="699"/>
                    </a:lnTo>
                    <a:lnTo>
                      <a:pt x="109" y="696"/>
                    </a:lnTo>
                    <a:lnTo>
                      <a:pt x="112" y="692"/>
                    </a:lnTo>
                    <a:lnTo>
                      <a:pt x="116" y="684"/>
                    </a:lnTo>
                    <a:lnTo>
                      <a:pt x="117" y="675"/>
                    </a:lnTo>
                    <a:lnTo>
                      <a:pt x="117" y="665"/>
                    </a:lnTo>
                    <a:lnTo>
                      <a:pt x="117" y="665"/>
                    </a:lnTo>
                    <a:lnTo>
                      <a:pt x="119" y="662"/>
                    </a:lnTo>
                    <a:lnTo>
                      <a:pt x="120" y="661"/>
                    </a:lnTo>
                    <a:lnTo>
                      <a:pt x="120" y="661"/>
                    </a:lnTo>
                    <a:lnTo>
                      <a:pt x="133" y="669"/>
                    </a:lnTo>
                    <a:lnTo>
                      <a:pt x="144" y="677"/>
                    </a:lnTo>
                    <a:lnTo>
                      <a:pt x="155" y="686"/>
                    </a:lnTo>
                    <a:lnTo>
                      <a:pt x="165" y="697"/>
                    </a:lnTo>
                    <a:lnTo>
                      <a:pt x="173" y="708"/>
                    </a:lnTo>
                    <a:lnTo>
                      <a:pt x="181" y="721"/>
                    </a:lnTo>
                    <a:lnTo>
                      <a:pt x="185" y="734"/>
                    </a:lnTo>
                    <a:lnTo>
                      <a:pt x="189" y="748"/>
                    </a:lnTo>
                    <a:lnTo>
                      <a:pt x="189" y="748"/>
                    </a:lnTo>
                    <a:lnTo>
                      <a:pt x="192" y="758"/>
                    </a:lnTo>
                    <a:lnTo>
                      <a:pt x="193" y="762"/>
                    </a:lnTo>
                    <a:lnTo>
                      <a:pt x="197" y="765"/>
                    </a:lnTo>
                    <a:lnTo>
                      <a:pt x="200" y="767"/>
                    </a:lnTo>
                    <a:lnTo>
                      <a:pt x="205" y="767"/>
                    </a:lnTo>
                    <a:lnTo>
                      <a:pt x="209" y="764"/>
                    </a:lnTo>
                    <a:lnTo>
                      <a:pt x="219" y="756"/>
                    </a:lnTo>
                    <a:lnTo>
                      <a:pt x="219" y="756"/>
                    </a:lnTo>
                    <a:lnTo>
                      <a:pt x="224" y="750"/>
                    </a:lnTo>
                    <a:lnTo>
                      <a:pt x="228" y="743"/>
                    </a:lnTo>
                    <a:lnTo>
                      <a:pt x="230" y="742"/>
                    </a:lnTo>
                    <a:lnTo>
                      <a:pt x="233" y="742"/>
                    </a:lnTo>
                    <a:lnTo>
                      <a:pt x="236" y="742"/>
                    </a:lnTo>
                    <a:lnTo>
                      <a:pt x="241" y="745"/>
                    </a:lnTo>
                    <a:lnTo>
                      <a:pt x="241" y="745"/>
                    </a:lnTo>
                    <a:lnTo>
                      <a:pt x="247" y="751"/>
                    </a:lnTo>
                    <a:lnTo>
                      <a:pt x="255" y="756"/>
                    </a:lnTo>
                    <a:lnTo>
                      <a:pt x="262" y="759"/>
                    </a:lnTo>
                    <a:lnTo>
                      <a:pt x="270" y="762"/>
                    </a:lnTo>
                    <a:lnTo>
                      <a:pt x="287" y="764"/>
                    </a:lnTo>
                    <a:lnTo>
                      <a:pt x="305" y="765"/>
                    </a:lnTo>
                    <a:lnTo>
                      <a:pt x="305" y="765"/>
                    </a:lnTo>
                    <a:lnTo>
                      <a:pt x="301" y="773"/>
                    </a:lnTo>
                    <a:lnTo>
                      <a:pt x="297" y="781"/>
                    </a:lnTo>
                    <a:lnTo>
                      <a:pt x="290" y="786"/>
                    </a:lnTo>
                    <a:lnTo>
                      <a:pt x="286" y="786"/>
                    </a:lnTo>
                    <a:lnTo>
                      <a:pt x="286" y="786"/>
                    </a:lnTo>
                    <a:lnTo>
                      <a:pt x="270" y="786"/>
                    </a:lnTo>
                    <a:lnTo>
                      <a:pt x="259" y="789"/>
                    </a:lnTo>
                    <a:lnTo>
                      <a:pt x="247" y="796"/>
                    </a:lnTo>
                    <a:lnTo>
                      <a:pt x="238" y="804"/>
                    </a:lnTo>
                    <a:lnTo>
                      <a:pt x="230" y="813"/>
                    </a:lnTo>
                    <a:lnTo>
                      <a:pt x="224" y="823"/>
                    </a:lnTo>
                    <a:lnTo>
                      <a:pt x="216" y="832"/>
                    </a:lnTo>
                    <a:lnTo>
                      <a:pt x="208" y="840"/>
                    </a:lnTo>
                    <a:lnTo>
                      <a:pt x="208" y="840"/>
                    </a:lnTo>
                    <a:lnTo>
                      <a:pt x="201" y="848"/>
                    </a:lnTo>
                    <a:lnTo>
                      <a:pt x="198" y="854"/>
                    </a:lnTo>
                    <a:lnTo>
                      <a:pt x="197" y="859"/>
                    </a:lnTo>
                    <a:lnTo>
                      <a:pt x="197" y="864"/>
                    </a:lnTo>
                    <a:lnTo>
                      <a:pt x="200" y="869"/>
                    </a:lnTo>
                    <a:lnTo>
                      <a:pt x="203" y="873"/>
                    </a:lnTo>
                    <a:lnTo>
                      <a:pt x="212" y="880"/>
                    </a:lnTo>
                    <a:lnTo>
                      <a:pt x="212" y="880"/>
                    </a:lnTo>
                    <a:lnTo>
                      <a:pt x="224" y="888"/>
                    </a:lnTo>
                    <a:lnTo>
                      <a:pt x="233" y="896"/>
                    </a:lnTo>
                    <a:lnTo>
                      <a:pt x="251" y="912"/>
                    </a:lnTo>
                    <a:lnTo>
                      <a:pt x="266" y="929"/>
                    </a:lnTo>
                    <a:lnTo>
                      <a:pt x="284" y="947"/>
                    </a:lnTo>
                    <a:lnTo>
                      <a:pt x="284" y="947"/>
                    </a:lnTo>
                    <a:lnTo>
                      <a:pt x="290" y="953"/>
                    </a:lnTo>
                    <a:lnTo>
                      <a:pt x="295" y="959"/>
                    </a:lnTo>
                    <a:lnTo>
                      <a:pt x="298" y="967"/>
                    </a:lnTo>
                    <a:lnTo>
                      <a:pt x="301" y="974"/>
                    </a:lnTo>
                    <a:lnTo>
                      <a:pt x="301" y="981"/>
                    </a:lnTo>
                    <a:lnTo>
                      <a:pt x="301" y="989"/>
                    </a:lnTo>
                    <a:lnTo>
                      <a:pt x="301" y="997"/>
                    </a:lnTo>
                    <a:lnTo>
                      <a:pt x="298" y="1007"/>
                    </a:lnTo>
                    <a:lnTo>
                      <a:pt x="298" y="1007"/>
                    </a:lnTo>
                    <a:lnTo>
                      <a:pt x="295" y="1020"/>
                    </a:lnTo>
                    <a:lnTo>
                      <a:pt x="293" y="1032"/>
                    </a:lnTo>
                    <a:lnTo>
                      <a:pt x="293" y="1045"/>
                    </a:lnTo>
                    <a:lnTo>
                      <a:pt x="295" y="1058"/>
                    </a:lnTo>
                    <a:lnTo>
                      <a:pt x="300" y="1069"/>
                    </a:lnTo>
                    <a:lnTo>
                      <a:pt x="305" y="1080"/>
                    </a:lnTo>
                    <a:lnTo>
                      <a:pt x="313" y="1091"/>
                    </a:lnTo>
                    <a:lnTo>
                      <a:pt x="324" y="1101"/>
                    </a:lnTo>
                    <a:lnTo>
                      <a:pt x="324" y="1101"/>
                    </a:lnTo>
                    <a:lnTo>
                      <a:pt x="332" y="1109"/>
                    </a:lnTo>
                    <a:lnTo>
                      <a:pt x="340" y="1115"/>
                    </a:lnTo>
                    <a:lnTo>
                      <a:pt x="344" y="1116"/>
                    </a:lnTo>
                    <a:lnTo>
                      <a:pt x="349" y="1118"/>
                    </a:lnTo>
                    <a:lnTo>
                      <a:pt x="354" y="1118"/>
                    </a:lnTo>
                    <a:lnTo>
                      <a:pt x="359" y="1116"/>
                    </a:lnTo>
                    <a:lnTo>
                      <a:pt x="359" y="1116"/>
                    </a:lnTo>
                    <a:lnTo>
                      <a:pt x="363" y="1115"/>
                    </a:lnTo>
                    <a:lnTo>
                      <a:pt x="365" y="1112"/>
                    </a:lnTo>
                    <a:lnTo>
                      <a:pt x="367" y="1109"/>
                    </a:lnTo>
                    <a:lnTo>
                      <a:pt x="367" y="1104"/>
                    </a:lnTo>
                    <a:lnTo>
                      <a:pt x="365" y="1094"/>
                    </a:lnTo>
                    <a:lnTo>
                      <a:pt x="365" y="1086"/>
                    </a:lnTo>
                    <a:lnTo>
                      <a:pt x="365" y="1086"/>
                    </a:lnTo>
                    <a:lnTo>
                      <a:pt x="367" y="1078"/>
                    </a:lnTo>
                    <a:lnTo>
                      <a:pt x="368" y="1072"/>
                    </a:lnTo>
                    <a:lnTo>
                      <a:pt x="371" y="1067"/>
                    </a:lnTo>
                    <a:lnTo>
                      <a:pt x="374" y="1064"/>
                    </a:lnTo>
                    <a:lnTo>
                      <a:pt x="378" y="1064"/>
                    </a:lnTo>
                    <a:lnTo>
                      <a:pt x="378" y="1064"/>
                    </a:lnTo>
                    <a:lnTo>
                      <a:pt x="386" y="1064"/>
                    </a:lnTo>
                    <a:lnTo>
                      <a:pt x="390" y="1067"/>
                    </a:lnTo>
                    <a:lnTo>
                      <a:pt x="398" y="1077"/>
                    </a:lnTo>
                    <a:lnTo>
                      <a:pt x="398" y="1077"/>
                    </a:lnTo>
                    <a:lnTo>
                      <a:pt x="406" y="1086"/>
                    </a:lnTo>
                    <a:lnTo>
                      <a:pt x="413" y="1097"/>
                    </a:lnTo>
                    <a:lnTo>
                      <a:pt x="425" y="1121"/>
                    </a:lnTo>
                    <a:lnTo>
                      <a:pt x="436" y="1147"/>
                    </a:lnTo>
                    <a:lnTo>
                      <a:pt x="448" y="1170"/>
                    </a:lnTo>
                    <a:lnTo>
                      <a:pt x="448" y="1170"/>
                    </a:lnTo>
                    <a:lnTo>
                      <a:pt x="451" y="1175"/>
                    </a:lnTo>
                    <a:lnTo>
                      <a:pt x="454" y="1178"/>
                    </a:lnTo>
                    <a:lnTo>
                      <a:pt x="459" y="1182"/>
                    </a:lnTo>
                    <a:lnTo>
                      <a:pt x="465" y="1182"/>
                    </a:lnTo>
                    <a:lnTo>
                      <a:pt x="465" y="1182"/>
                    </a:lnTo>
                    <a:lnTo>
                      <a:pt x="468" y="1182"/>
                    </a:lnTo>
                    <a:lnTo>
                      <a:pt x="470" y="1180"/>
                    </a:lnTo>
                    <a:lnTo>
                      <a:pt x="473" y="1175"/>
                    </a:lnTo>
                    <a:lnTo>
                      <a:pt x="473" y="1170"/>
                    </a:lnTo>
                    <a:lnTo>
                      <a:pt x="473" y="1166"/>
                    </a:lnTo>
                    <a:lnTo>
                      <a:pt x="473" y="1166"/>
                    </a:lnTo>
                    <a:lnTo>
                      <a:pt x="473" y="1155"/>
                    </a:lnTo>
                    <a:lnTo>
                      <a:pt x="475" y="1147"/>
                    </a:lnTo>
                    <a:lnTo>
                      <a:pt x="483" y="1129"/>
                    </a:lnTo>
                    <a:lnTo>
                      <a:pt x="483" y="1129"/>
                    </a:lnTo>
                    <a:lnTo>
                      <a:pt x="487" y="1120"/>
                    </a:lnTo>
                    <a:lnTo>
                      <a:pt x="492" y="1113"/>
                    </a:lnTo>
                    <a:lnTo>
                      <a:pt x="497" y="1109"/>
                    </a:lnTo>
                    <a:lnTo>
                      <a:pt x="502" y="1107"/>
                    </a:lnTo>
                    <a:lnTo>
                      <a:pt x="506" y="1109"/>
                    </a:lnTo>
                    <a:lnTo>
                      <a:pt x="511" y="1112"/>
                    </a:lnTo>
                    <a:lnTo>
                      <a:pt x="517" y="1118"/>
                    </a:lnTo>
                    <a:lnTo>
                      <a:pt x="524" y="1126"/>
                    </a:lnTo>
                    <a:lnTo>
                      <a:pt x="524" y="1126"/>
                    </a:lnTo>
                    <a:lnTo>
                      <a:pt x="537" y="1142"/>
                    </a:lnTo>
                    <a:lnTo>
                      <a:pt x="552" y="1158"/>
                    </a:lnTo>
                    <a:lnTo>
                      <a:pt x="586" y="1185"/>
                    </a:lnTo>
                    <a:lnTo>
                      <a:pt x="586" y="1185"/>
                    </a:lnTo>
                    <a:lnTo>
                      <a:pt x="589" y="1186"/>
                    </a:lnTo>
                    <a:lnTo>
                      <a:pt x="594" y="1190"/>
                    </a:lnTo>
                    <a:lnTo>
                      <a:pt x="598" y="1190"/>
                    </a:lnTo>
                    <a:lnTo>
                      <a:pt x="603" y="1186"/>
                    </a:lnTo>
                    <a:lnTo>
                      <a:pt x="603" y="1186"/>
                    </a:lnTo>
                    <a:lnTo>
                      <a:pt x="606" y="1182"/>
                    </a:lnTo>
                    <a:lnTo>
                      <a:pt x="606" y="1177"/>
                    </a:lnTo>
                    <a:lnTo>
                      <a:pt x="603" y="1172"/>
                    </a:lnTo>
                    <a:lnTo>
                      <a:pt x="600" y="1167"/>
                    </a:lnTo>
                    <a:lnTo>
                      <a:pt x="600" y="1167"/>
                    </a:lnTo>
                    <a:lnTo>
                      <a:pt x="592" y="1159"/>
                    </a:lnTo>
                    <a:lnTo>
                      <a:pt x="586" y="1150"/>
                    </a:lnTo>
                    <a:lnTo>
                      <a:pt x="581" y="1139"/>
                    </a:lnTo>
                    <a:lnTo>
                      <a:pt x="581" y="1134"/>
                    </a:lnTo>
                    <a:lnTo>
                      <a:pt x="581" y="1126"/>
                    </a:lnTo>
                    <a:lnTo>
                      <a:pt x="581" y="1126"/>
                    </a:lnTo>
                    <a:lnTo>
                      <a:pt x="581" y="1112"/>
                    </a:lnTo>
                    <a:lnTo>
                      <a:pt x="579" y="1097"/>
                    </a:lnTo>
                    <a:lnTo>
                      <a:pt x="575" y="1083"/>
                    </a:lnTo>
                    <a:lnTo>
                      <a:pt x="568" y="1069"/>
                    </a:lnTo>
                    <a:lnTo>
                      <a:pt x="568" y="1069"/>
                    </a:lnTo>
                    <a:lnTo>
                      <a:pt x="564" y="1056"/>
                    </a:lnTo>
                    <a:lnTo>
                      <a:pt x="557" y="1043"/>
                    </a:lnTo>
                    <a:lnTo>
                      <a:pt x="543" y="1018"/>
                    </a:lnTo>
                    <a:lnTo>
                      <a:pt x="529" y="994"/>
                    </a:lnTo>
                    <a:lnTo>
                      <a:pt x="522" y="981"/>
                    </a:lnTo>
                    <a:lnTo>
                      <a:pt x="516" y="969"/>
                    </a:lnTo>
                    <a:lnTo>
                      <a:pt x="516" y="969"/>
                    </a:lnTo>
                    <a:lnTo>
                      <a:pt x="513" y="959"/>
                    </a:lnTo>
                    <a:lnTo>
                      <a:pt x="513" y="951"/>
                    </a:lnTo>
                    <a:lnTo>
                      <a:pt x="514" y="947"/>
                    </a:lnTo>
                    <a:lnTo>
                      <a:pt x="516" y="947"/>
                    </a:lnTo>
                    <a:lnTo>
                      <a:pt x="517" y="947"/>
                    </a:lnTo>
                    <a:lnTo>
                      <a:pt x="517" y="947"/>
                    </a:lnTo>
                    <a:lnTo>
                      <a:pt x="525" y="950"/>
                    </a:lnTo>
                    <a:lnTo>
                      <a:pt x="533" y="951"/>
                    </a:lnTo>
                    <a:lnTo>
                      <a:pt x="551" y="954"/>
                    </a:lnTo>
                    <a:lnTo>
                      <a:pt x="559" y="956"/>
                    </a:lnTo>
                    <a:lnTo>
                      <a:pt x="567" y="961"/>
                    </a:lnTo>
                    <a:lnTo>
                      <a:pt x="571" y="967"/>
                    </a:lnTo>
                    <a:lnTo>
                      <a:pt x="576" y="978"/>
                    </a:lnTo>
                    <a:lnTo>
                      <a:pt x="576" y="978"/>
                    </a:lnTo>
                    <a:lnTo>
                      <a:pt x="578" y="985"/>
                    </a:lnTo>
                    <a:lnTo>
                      <a:pt x="579" y="988"/>
                    </a:lnTo>
                    <a:lnTo>
                      <a:pt x="584" y="991"/>
                    </a:lnTo>
                    <a:lnTo>
                      <a:pt x="587" y="993"/>
                    </a:lnTo>
                    <a:lnTo>
                      <a:pt x="592" y="993"/>
                    </a:lnTo>
                    <a:lnTo>
                      <a:pt x="597" y="993"/>
                    </a:lnTo>
                    <a:lnTo>
                      <a:pt x="606" y="989"/>
                    </a:lnTo>
                    <a:lnTo>
                      <a:pt x="606" y="989"/>
                    </a:lnTo>
                    <a:lnTo>
                      <a:pt x="618" y="981"/>
                    </a:lnTo>
                    <a:lnTo>
                      <a:pt x="630" y="974"/>
                    </a:lnTo>
                    <a:lnTo>
                      <a:pt x="630" y="974"/>
                    </a:lnTo>
                    <a:lnTo>
                      <a:pt x="637" y="970"/>
                    </a:lnTo>
                    <a:lnTo>
                      <a:pt x="645" y="967"/>
                    </a:lnTo>
                    <a:lnTo>
                      <a:pt x="648" y="966"/>
                    </a:lnTo>
                    <a:lnTo>
                      <a:pt x="649" y="962"/>
                    </a:lnTo>
                    <a:lnTo>
                      <a:pt x="651" y="959"/>
                    </a:lnTo>
                    <a:lnTo>
                      <a:pt x="649" y="954"/>
                    </a:lnTo>
                    <a:lnTo>
                      <a:pt x="649" y="954"/>
                    </a:lnTo>
                    <a:lnTo>
                      <a:pt x="643" y="942"/>
                    </a:lnTo>
                    <a:lnTo>
                      <a:pt x="635" y="931"/>
                    </a:lnTo>
                    <a:lnTo>
                      <a:pt x="630" y="926"/>
                    </a:lnTo>
                    <a:lnTo>
                      <a:pt x="625" y="923"/>
                    </a:lnTo>
                    <a:lnTo>
                      <a:pt x="621" y="923"/>
                    </a:lnTo>
                    <a:lnTo>
                      <a:pt x="616" y="923"/>
                    </a:lnTo>
                    <a:lnTo>
                      <a:pt x="616" y="923"/>
                    </a:lnTo>
                    <a:lnTo>
                      <a:pt x="608" y="926"/>
                    </a:lnTo>
                    <a:lnTo>
                      <a:pt x="603" y="926"/>
                    </a:lnTo>
                    <a:lnTo>
                      <a:pt x="600" y="926"/>
                    </a:lnTo>
                    <a:lnTo>
                      <a:pt x="597" y="923"/>
                    </a:lnTo>
                    <a:lnTo>
                      <a:pt x="594" y="915"/>
                    </a:lnTo>
                    <a:lnTo>
                      <a:pt x="591" y="908"/>
                    </a:lnTo>
                    <a:lnTo>
                      <a:pt x="591" y="908"/>
                    </a:lnTo>
                    <a:lnTo>
                      <a:pt x="586" y="902"/>
                    </a:lnTo>
                    <a:lnTo>
                      <a:pt x="584" y="896"/>
                    </a:lnTo>
                    <a:lnTo>
                      <a:pt x="581" y="881"/>
                    </a:lnTo>
                    <a:lnTo>
                      <a:pt x="579" y="875"/>
                    </a:lnTo>
                    <a:lnTo>
                      <a:pt x="578" y="869"/>
                    </a:lnTo>
                    <a:lnTo>
                      <a:pt x="573" y="862"/>
                    </a:lnTo>
                    <a:lnTo>
                      <a:pt x="565" y="858"/>
                    </a:lnTo>
                    <a:lnTo>
                      <a:pt x="565" y="858"/>
                    </a:lnTo>
                    <a:lnTo>
                      <a:pt x="575" y="858"/>
                    </a:lnTo>
                    <a:lnTo>
                      <a:pt x="583" y="854"/>
                    </a:lnTo>
                    <a:lnTo>
                      <a:pt x="600" y="846"/>
                    </a:lnTo>
                    <a:lnTo>
                      <a:pt x="608" y="845"/>
                    </a:lnTo>
                    <a:lnTo>
                      <a:pt x="618" y="845"/>
                    </a:lnTo>
                    <a:lnTo>
                      <a:pt x="621" y="846"/>
                    </a:lnTo>
                    <a:lnTo>
                      <a:pt x="625" y="850"/>
                    </a:lnTo>
                    <a:lnTo>
                      <a:pt x="633" y="858"/>
                    </a:lnTo>
                    <a:lnTo>
                      <a:pt x="633" y="858"/>
                    </a:lnTo>
                    <a:lnTo>
                      <a:pt x="637" y="859"/>
                    </a:lnTo>
                    <a:lnTo>
                      <a:pt x="641" y="858"/>
                    </a:lnTo>
                    <a:lnTo>
                      <a:pt x="646" y="858"/>
                    </a:lnTo>
                    <a:lnTo>
                      <a:pt x="648" y="856"/>
                    </a:lnTo>
                    <a:lnTo>
                      <a:pt x="648" y="856"/>
                    </a:lnTo>
                    <a:lnTo>
                      <a:pt x="651" y="850"/>
                    </a:lnTo>
                    <a:lnTo>
                      <a:pt x="654" y="846"/>
                    </a:lnTo>
                    <a:lnTo>
                      <a:pt x="657" y="845"/>
                    </a:lnTo>
                    <a:lnTo>
                      <a:pt x="660" y="845"/>
                    </a:lnTo>
                    <a:lnTo>
                      <a:pt x="667" y="848"/>
                    </a:lnTo>
                    <a:lnTo>
                      <a:pt x="673" y="853"/>
                    </a:lnTo>
                    <a:lnTo>
                      <a:pt x="673" y="853"/>
                    </a:lnTo>
                    <a:lnTo>
                      <a:pt x="691" y="864"/>
                    </a:lnTo>
                    <a:lnTo>
                      <a:pt x="705" y="878"/>
                    </a:lnTo>
                    <a:lnTo>
                      <a:pt x="735" y="907"/>
                    </a:lnTo>
                    <a:lnTo>
                      <a:pt x="735" y="907"/>
                    </a:lnTo>
                    <a:close/>
                    <a:moveTo>
                      <a:pt x="157" y="615"/>
                    </a:moveTo>
                    <a:lnTo>
                      <a:pt x="157" y="615"/>
                    </a:lnTo>
                    <a:lnTo>
                      <a:pt x="152" y="613"/>
                    </a:lnTo>
                    <a:lnTo>
                      <a:pt x="147" y="611"/>
                    </a:lnTo>
                    <a:lnTo>
                      <a:pt x="138" y="613"/>
                    </a:lnTo>
                    <a:lnTo>
                      <a:pt x="133" y="611"/>
                    </a:lnTo>
                    <a:lnTo>
                      <a:pt x="130" y="610"/>
                    </a:lnTo>
                    <a:lnTo>
                      <a:pt x="128" y="607"/>
                    </a:lnTo>
                    <a:lnTo>
                      <a:pt x="128" y="602"/>
                    </a:lnTo>
                    <a:lnTo>
                      <a:pt x="128" y="602"/>
                    </a:lnTo>
                    <a:lnTo>
                      <a:pt x="130" y="596"/>
                    </a:lnTo>
                    <a:lnTo>
                      <a:pt x="135" y="592"/>
                    </a:lnTo>
                    <a:lnTo>
                      <a:pt x="139" y="591"/>
                    </a:lnTo>
                    <a:lnTo>
                      <a:pt x="144" y="591"/>
                    </a:lnTo>
                    <a:lnTo>
                      <a:pt x="157" y="592"/>
                    </a:lnTo>
                    <a:lnTo>
                      <a:pt x="168" y="594"/>
                    </a:lnTo>
                    <a:lnTo>
                      <a:pt x="168" y="594"/>
                    </a:lnTo>
                    <a:lnTo>
                      <a:pt x="174" y="596"/>
                    </a:lnTo>
                    <a:lnTo>
                      <a:pt x="181" y="600"/>
                    </a:lnTo>
                    <a:lnTo>
                      <a:pt x="192" y="615"/>
                    </a:lnTo>
                    <a:lnTo>
                      <a:pt x="192" y="615"/>
                    </a:lnTo>
                    <a:lnTo>
                      <a:pt x="181" y="618"/>
                    </a:lnTo>
                    <a:lnTo>
                      <a:pt x="173" y="619"/>
                    </a:lnTo>
                    <a:lnTo>
                      <a:pt x="163" y="618"/>
                    </a:lnTo>
                    <a:lnTo>
                      <a:pt x="157" y="615"/>
                    </a:lnTo>
                    <a:lnTo>
                      <a:pt x="157" y="615"/>
                    </a:lnTo>
                    <a:close/>
                    <a:moveTo>
                      <a:pt x="538" y="619"/>
                    </a:moveTo>
                    <a:lnTo>
                      <a:pt x="538" y="619"/>
                    </a:lnTo>
                    <a:lnTo>
                      <a:pt x="540" y="621"/>
                    </a:lnTo>
                    <a:lnTo>
                      <a:pt x="540" y="621"/>
                    </a:lnTo>
                    <a:lnTo>
                      <a:pt x="535" y="624"/>
                    </a:lnTo>
                    <a:lnTo>
                      <a:pt x="535" y="624"/>
                    </a:lnTo>
                    <a:lnTo>
                      <a:pt x="533" y="621"/>
                    </a:lnTo>
                    <a:lnTo>
                      <a:pt x="533" y="621"/>
                    </a:lnTo>
                    <a:lnTo>
                      <a:pt x="538" y="619"/>
                    </a:lnTo>
                    <a:lnTo>
                      <a:pt x="538" y="619"/>
                    </a:lnTo>
                    <a:close/>
                    <a:moveTo>
                      <a:pt x="549" y="824"/>
                    </a:moveTo>
                    <a:lnTo>
                      <a:pt x="549" y="824"/>
                    </a:lnTo>
                    <a:lnTo>
                      <a:pt x="537" y="834"/>
                    </a:lnTo>
                    <a:lnTo>
                      <a:pt x="530" y="837"/>
                    </a:lnTo>
                    <a:lnTo>
                      <a:pt x="525" y="839"/>
                    </a:lnTo>
                    <a:lnTo>
                      <a:pt x="519" y="837"/>
                    </a:lnTo>
                    <a:lnTo>
                      <a:pt x="513" y="835"/>
                    </a:lnTo>
                    <a:lnTo>
                      <a:pt x="505" y="832"/>
                    </a:lnTo>
                    <a:lnTo>
                      <a:pt x="498" y="826"/>
                    </a:lnTo>
                    <a:lnTo>
                      <a:pt x="498" y="826"/>
                    </a:lnTo>
                    <a:lnTo>
                      <a:pt x="487" y="816"/>
                    </a:lnTo>
                    <a:lnTo>
                      <a:pt x="475" y="808"/>
                    </a:lnTo>
                    <a:lnTo>
                      <a:pt x="460" y="804"/>
                    </a:lnTo>
                    <a:lnTo>
                      <a:pt x="446" y="800"/>
                    </a:lnTo>
                    <a:lnTo>
                      <a:pt x="446" y="800"/>
                    </a:lnTo>
                    <a:lnTo>
                      <a:pt x="433" y="797"/>
                    </a:lnTo>
                    <a:lnTo>
                      <a:pt x="422" y="794"/>
                    </a:lnTo>
                    <a:lnTo>
                      <a:pt x="409" y="789"/>
                    </a:lnTo>
                    <a:lnTo>
                      <a:pt x="398" y="783"/>
                    </a:lnTo>
                    <a:lnTo>
                      <a:pt x="398" y="783"/>
                    </a:lnTo>
                    <a:lnTo>
                      <a:pt x="389" y="775"/>
                    </a:lnTo>
                    <a:lnTo>
                      <a:pt x="378" y="767"/>
                    </a:lnTo>
                    <a:lnTo>
                      <a:pt x="351" y="751"/>
                    </a:lnTo>
                    <a:lnTo>
                      <a:pt x="351" y="751"/>
                    </a:lnTo>
                    <a:lnTo>
                      <a:pt x="368" y="756"/>
                    </a:lnTo>
                    <a:lnTo>
                      <a:pt x="386" y="761"/>
                    </a:lnTo>
                    <a:lnTo>
                      <a:pt x="400" y="764"/>
                    </a:lnTo>
                    <a:lnTo>
                      <a:pt x="406" y="764"/>
                    </a:lnTo>
                    <a:lnTo>
                      <a:pt x="413" y="762"/>
                    </a:lnTo>
                    <a:lnTo>
                      <a:pt x="413" y="762"/>
                    </a:lnTo>
                    <a:lnTo>
                      <a:pt x="427" y="758"/>
                    </a:lnTo>
                    <a:lnTo>
                      <a:pt x="440" y="758"/>
                    </a:lnTo>
                    <a:lnTo>
                      <a:pt x="452" y="758"/>
                    </a:lnTo>
                    <a:lnTo>
                      <a:pt x="465" y="761"/>
                    </a:lnTo>
                    <a:lnTo>
                      <a:pt x="476" y="764"/>
                    </a:lnTo>
                    <a:lnTo>
                      <a:pt x="487" y="769"/>
                    </a:lnTo>
                    <a:lnTo>
                      <a:pt x="510" y="783"/>
                    </a:lnTo>
                    <a:lnTo>
                      <a:pt x="510" y="783"/>
                    </a:lnTo>
                    <a:lnTo>
                      <a:pt x="519" y="786"/>
                    </a:lnTo>
                    <a:lnTo>
                      <a:pt x="527" y="789"/>
                    </a:lnTo>
                    <a:lnTo>
                      <a:pt x="537" y="789"/>
                    </a:lnTo>
                    <a:lnTo>
                      <a:pt x="546" y="789"/>
                    </a:lnTo>
                    <a:lnTo>
                      <a:pt x="546" y="789"/>
                    </a:lnTo>
                    <a:lnTo>
                      <a:pt x="556" y="789"/>
                    </a:lnTo>
                    <a:lnTo>
                      <a:pt x="564" y="791"/>
                    </a:lnTo>
                    <a:lnTo>
                      <a:pt x="571" y="794"/>
                    </a:lnTo>
                    <a:lnTo>
                      <a:pt x="578" y="800"/>
                    </a:lnTo>
                    <a:lnTo>
                      <a:pt x="578" y="800"/>
                    </a:lnTo>
                    <a:lnTo>
                      <a:pt x="549" y="824"/>
                    </a:lnTo>
                    <a:lnTo>
                      <a:pt x="549" y="824"/>
                    </a:lnTo>
                    <a:close/>
                    <a:moveTo>
                      <a:pt x="597" y="683"/>
                    </a:moveTo>
                    <a:lnTo>
                      <a:pt x="597" y="683"/>
                    </a:lnTo>
                    <a:lnTo>
                      <a:pt x="595" y="681"/>
                    </a:lnTo>
                    <a:lnTo>
                      <a:pt x="594" y="678"/>
                    </a:lnTo>
                    <a:lnTo>
                      <a:pt x="591" y="677"/>
                    </a:lnTo>
                    <a:lnTo>
                      <a:pt x="587" y="677"/>
                    </a:lnTo>
                    <a:lnTo>
                      <a:pt x="587" y="677"/>
                    </a:lnTo>
                    <a:lnTo>
                      <a:pt x="576" y="677"/>
                    </a:lnTo>
                    <a:lnTo>
                      <a:pt x="565" y="677"/>
                    </a:lnTo>
                    <a:lnTo>
                      <a:pt x="559" y="675"/>
                    </a:lnTo>
                    <a:lnTo>
                      <a:pt x="554" y="672"/>
                    </a:lnTo>
                    <a:lnTo>
                      <a:pt x="549" y="669"/>
                    </a:lnTo>
                    <a:lnTo>
                      <a:pt x="544" y="664"/>
                    </a:lnTo>
                    <a:lnTo>
                      <a:pt x="544" y="664"/>
                    </a:lnTo>
                    <a:lnTo>
                      <a:pt x="535" y="656"/>
                    </a:lnTo>
                    <a:lnTo>
                      <a:pt x="524" y="651"/>
                    </a:lnTo>
                    <a:lnTo>
                      <a:pt x="502" y="640"/>
                    </a:lnTo>
                    <a:lnTo>
                      <a:pt x="502" y="640"/>
                    </a:lnTo>
                    <a:lnTo>
                      <a:pt x="510" y="637"/>
                    </a:lnTo>
                    <a:lnTo>
                      <a:pt x="521" y="635"/>
                    </a:lnTo>
                    <a:lnTo>
                      <a:pt x="530" y="635"/>
                    </a:lnTo>
                    <a:lnTo>
                      <a:pt x="541" y="637"/>
                    </a:lnTo>
                    <a:lnTo>
                      <a:pt x="554" y="640"/>
                    </a:lnTo>
                    <a:lnTo>
                      <a:pt x="565" y="643"/>
                    </a:lnTo>
                    <a:lnTo>
                      <a:pt x="578" y="648"/>
                    </a:lnTo>
                    <a:lnTo>
                      <a:pt x="589" y="654"/>
                    </a:lnTo>
                    <a:lnTo>
                      <a:pt x="600" y="661"/>
                    </a:lnTo>
                    <a:lnTo>
                      <a:pt x="610" y="669"/>
                    </a:lnTo>
                    <a:lnTo>
                      <a:pt x="621" y="677"/>
                    </a:lnTo>
                    <a:lnTo>
                      <a:pt x="629" y="686"/>
                    </a:lnTo>
                    <a:lnTo>
                      <a:pt x="637" y="694"/>
                    </a:lnTo>
                    <a:lnTo>
                      <a:pt x="643" y="704"/>
                    </a:lnTo>
                    <a:lnTo>
                      <a:pt x="646" y="715"/>
                    </a:lnTo>
                    <a:lnTo>
                      <a:pt x="649" y="724"/>
                    </a:lnTo>
                    <a:lnTo>
                      <a:pt x="649" y="724"/>
                    </a:lnTo>
                    <a:lnTo>
                      <a:pt x="641" y="719"/>
                    </a:lnTo>
                    <a:lnTo>
                      <a:pt x="633" y="718"/>
                    </a:lnTo>
                    <a:lnTo>
                      <a:pt x="616" y="711"/>
                    </a:lnTo>
                    <a:lnTo>
                      <a:pt x="610" y="707"/>
                    </a:lnTo>
                    <a:lnTo>
                      <a:pt x="603" y="702"/>
                    </a:lnTo>
                    <a:lnTo>
                      <a:pt x="598" y="694"/>
                    </a:lnTo>
                    <a:lnTo>
                      <a:pt x="597" y="683"/>
                    </a:lnTo>
                    <a:lnTo>
                      <a:pt x="597" y="68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6" name="Freeform 128">
                <a:extLst>
                  <a:ext uri="{FF2B5EF4-FFF2-40B4-BE49-F238E27FC236}">
                    <a16:creationId xmlns:a16="http://schemas.microsoft.com/office/drawing/2014/main" id="{6240C98F-8FEC-14C8-29CF-A0C40432B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7" name="Freeform 129">
                <a:extLst>
                  <a:ext uri="{FF2B5EF4-FFF2-40B4-BE49-F238E27FC236}">
                    <a16:creationId xmlns:a16="http://schemas.microsoft.com/office/drawing/2014/main" id="{04CF38E9-BB1B-0412-EED0-B1EF8E558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8" name="Freeform 130">
                <a:extLst>
                  <a:ext uri="{FF2B5EF4-FFF2-40B4-BE49-F238E27FC236}">
                    <a16:creationId xmlns:a16="http://schemas.microsoft.com/office/drawing/2014/main" id="{C3194EF0-E51B-D30B-475E-28969954D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2762"/>
                <a:ext cx="577" cy="301"/>
              </a:xfrm>
              <a:custGeom>
                <a:avLst/>
                <a:gdLst>
                  <a:gd name="T0" fmla="*/ 1125 w 1153"/>
                  <a:gd name="T1" fmla="*/ 99 h 602"/>
                  <a:gd name="T2" fmla="*/ 1094 w 1153"/>
                  <a:gd name="T3" fmla="*/ 78 h 602"/>
                  <a:gd name="T4" fmla="*/ 1036 w 1153"/>
                  <a:gd name="T5" fmla="*/ 43 h 602"/>
                  <a:gd name="T6" fmla="*/ 991 w 1153"/>
                  <a:gd name="T7" fmla="*/ 48 h 602"/>
                  <a:gd name="T8" fmla="*/ 952 w 1153"/>
                  <a:gd name="T9" fmla="*/ 48 h 602"/>
                  <a:gd name="T10" fmla="*/ 918 w 1153"/>
                  <a:gd name="T11" fmla="*/ 21 h 602"/>
                  <a:gd name="T12" fmla="*/ 902 w 1153"/>
                  <a:gd name="T13" fmla="*/ 7 h 602"/>
                  <a:gd name="T14" fmla="*/ 882 w 1153"/>
                  <a:gd name="T15" fmla="*/ 10 h 602"/>
                  <a:gd name="T16" fmla="*/ 820 w 1153"/>
                  <a:gd name="T17" fmla="*/ 8 h 602"/>
                  <a:gd name="T18" fmla="*/ 774 w 1153"/>
                  <a:gd name="T19" fmla="*/ 0 h 602"/>
                  <a:gd name="T20" fmla="*/ 740 w 1153"/>
                  <a:gd name="T21" fmla="*/ 21 h 602"/>
                  <a:gd name="T22" fmla="*/ 728 w 1153"/>
                  <a:gd name="T23" fmla="*/ 61 h 602"/>
                  <a:gd name="T24" fmla="*/ 686 w 1153"/>
                  <a:gd name="T25" fmla="*/ 105 h 602"/>
                  <a:gd name="T26" fmla="*/ 635 w 1153"/>
                  <a:gd name="T27" fmla="*/ 102 h 602"/>
                  <a:gd name="T28" fmla="*/ 588 w 1153"/>
                  <a:gd name="T29" fmla="*/ 86 h 602"/>
                  <a:gd name="T30" fmla="*/ 553 w 1153"/>
                  <a:gd name="T31" fmla="*/ 91 h 602"/>
                  <a:gd name="T32" fmla="*/ 537 w 1153"/>
                  <a:gd name="T33" fmla="*/ 113 h 602"/>
                  <a:gd name="T34" fmla="*/ 505 w 1153"/>
                  <a:gd name="T35" fmla="*/ 126 h 602"/>
                  <a:gd name="T36" fmla="*/ 462 w 1153"/>
                  <a:gd name="T37" fmla="*/ 150 h 602"/>
                  <a:gd name="T38" fmla="*/ 451 w 1153"/>
                  <a:gd name="T39" fmla="*/ 169 h 602"/>
                  <a:gd name="T40" fmla="*/ 407 w 1153"/>
                  <a:gd name="T41" fmla="*/ 175 h 602"/>
                  <a:gd name="T42" fmla="*/ 319 w 1153"/>
                  <a:gd name="T43" fmla="*/ 183 h 602"/>
                  <a:gd name="T44" fmla="*/ 251 w 1153"/>
                  <a:gd name="T45" fmla="*/ 175 h 602"/>
                  <a:gd name="T46" fmla="*/ 199 w 1153"/>
                  <a:gd name="T47" fmla="*/ 146 h 602"/>
                  <a:gd name="T48" fmla="*/ 173 w 1153"/>
                  <a:gd name="T49" fmla="*/ 127 h 602"/>
                  <a:gd name="T50" fmla="*/ 154 w 1153"/>
                  <a:gd name="T51" fmla="*/ 134 h 602"/>
                  <a:gd name="T52" fmla="*/ 146 w 1153"/>
                  <a:gd name="T53" fmla="*/ 159 h 602"/>
                  <a:gd name="T54" fmla="*/ 124 w 1153"/>
                  <a:gd name="T55" fmla="*/ 191 h 602"/>
                  <a:gd name="T56" fmla="*/ 92 w 1153"/>
                  <a:gd name="T57" fmla="*/ 196 h 602"/>
                  <a:gd name="T58" fmla="*/ 79 w 1153"/>
                  <a:gd name="T59" fmla="*/ 205 h 602"/>
                  <a:gd name="T60" fmla="*/ 76 w 1153"/>
                  <a:gd name="T61" fmla="*/ 231 h 602"/>
                  <a:gd name="T62" fmla="*/ 59 w 1153"/>
                  <a:gd name="T63" fmla="*/ 254 h 602"/>
                  <a:gd name="T64" fmla="*/ 43 w 1153"/>
                  <a:gd name="T65" fmla="*/ 274 h 602"/>
                  <a:gd name="T66" fmla="*/ 46 w 1153"/>
                  <a:gd name="T67" fmla="*/ 302 h 602"/>
                  <a:gd name="T68" fmla="*/ 48 w 1153"/>
                  <a:gd name="T69" fmla="*/ 340 h 602"/>
                  <a:gd name="T70" fmla="*/ 29 w 1153"/>
                  <a:gd name="T71" fmla="*/ 353 h 602"/>
                  <a:gd name="T72" fmla="*/ 13 w 1153"/>
                  <a:gd name="T73" fmla="*/ 362 h 602"/>
                  <a:gd name="T74" fmla="*/ 30 w 1153"/>
                  <a:gd name="T75" fmla="*/ 388 h 602"/>
                  <a:gd name="T76" fmla="*/ 49 w 1153"/>
                  <a:gd name="T77" fmla="*/ 424 h 602"/>
                  <a:gd name="T78" fmla="*/ 119 w 1153"/>
                  <a:gd name="T79" fmla="*/ 482 h 602"/>
                  <a:gd name="T80" fmla="*/ 173 w 1153"/>
                  <a:gd name="T81" fmla="*/ 528 h 602"/>
                  <a:gd name="T82" fmla="*/ 256 w 1153"/>
                  <a:gd name="T83" fmla="*/ 574 h 602"/>
                  <a:gd name="T84" fmla="*/ 315 w 1153"/>
                  <a:gd name="T85" fmla="*/ 596 h 602"/>
                  <a:gd name="T86" fmla="*/ 392 w 1153"/>
                  <a:gd name="T87" fmla="*/ 602 h 602"/>
                  <a:gd name="T88" fmla="*/ 411 w 1153"/>
                  <a:gd name="T89" fmla="*/ 590 h 602"/>
                  <a:gd name="T90" fmla="*/ 469 w 1153"/>
                  <a:gd name="T91" fmla="*/ 563 h 602"/>
                  <a:gd name="T92" fmla="*/ 523 w 1153"/>
                  <a:gd name="T93" fmla="*/ 550 h 602"/>
                  <a:gd name="T94" fmla="*/ 572 w 1153"/>
                  <a:gd name="T95" fmla="*/ 529 h 602"/>
                  <a:gd name="T96" fmla="*/ 608 w 1153"/>
                  <a:gd name="T97" fmla="*/ 515 h 602"/>
                  <a:gd name="T98" fmla="*/ 696 w 1153"/>
                  <a:gd name="T99" fmla="*/ 515 h 602"/>
                  <a:gd name="T100" fmla="*/ 769 w 1153"/>
                  <a:gd name="T101" fmla="*/ 513 h 602"/>
                  <a:gd name="T102" fmla="*/ 796 w 1153"/>
                  <a:gd name="T103" fmla="*/ 510 h 602"/>
                  <a:gd name="T104" fmla="*/ 807 w 1153"/>
                  <a:gd name="T105" fmla="*/ 496 h 602"/>
                  <a:gd name="T106" fmla="*/ 842 w 1153"/>
                  <a:gd name="T107" fmla="*/ 488 h 602"/>
                  <a:gd name="T108" fmla="*/ 863 w 1153"/>
                  <a:gd name="T109" fmla="*/ 482 h 602"/>
                  <a:gd name="T110" fmla="*/ 910 w 1153"/>
                  <a:gd name="T111" fmla="*/ 415 h 602"/>
                  <a:gd name="T112" fmla="*/ 967 w 1153"/>
                  <a:gd name="T113" fmla="*/ 305 h 602"/>
                  <a:gd name="T114" fmla="*/ 1026 w 1153"/>
                  <a:gd name="T115" fmla="*/ 197 h 602"/>
                  <a:gd name="T116" fmla="*/ 1066 w 1153"/>
                  <a:gd name="T117" fmla="*/ 162 h 602"/>
                  <a:gd name="T118" fmla="*/ 1107 w 1153"/>
                  <a:gd name="T119" fmla="*/ 151 h 602"/>
                  <a:gd name="T120" fmla="*/ 1145 w 1153"/>
                  <a:gd name="T121" fmla="*/ 129 h 602"/>
                  <a:gd name="T122" fmla="*/ 1153 w 1153"/>
                  <a:gd name="T123" fmla="*/ 110 h 602"/>
                  <a:gd name="T124" fmla="*/ 1137 w 1153"/>
                  <a:gd name="T125" fmla="*/ 10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3" h="602">
                    <a:moveTo>
                      <a:pt x="1137" y="102"/>
                    </a:moveTo>
                    <a:lnTo>
                      <a:pt x="1137" y="102"/>
                    </a:lnTo>
                    <a:lnTo>
                      <a:pt x="1129" y="100"/>
                    </a:lnTo>
                    <a:lnTo>
                      <a:pt x="1125" y="99"/>
                    </a:lnTo>
                    <a:lnTo>
                      <a:pt x="1114" y="94"/>
                    </a:lnTo>
                    <a:lnTo>
                      <a:pt x="1104" y="86"/>
                    </a:lnTo>
                    <a:lnTo>
                      <a:pt x="1094" y="78"/>
                    </a:lnTo>
                    <a:lnTo>
                      <a:pt x="1094" y="78"/>
                    </a:lnTo>
                    <a:lnTo>
                      <a:pt x="1072" y="61"/>
                    </a:lnTo>
                    <a:lnTo>
                      <a:pt x="1061" y="53"/>
                    </a:lnTo>
                    <a:lnTo>
                      <a:pt x="1048" y="46"/>
                    </a:lnTo>
                    <a:lnTo>
                      <a:pt x="1036" y="43"/>
                    </a:lnTo>
                    <a:lnTo>
                      <a:pt x="1023" y="42"/>
                    </a:lnTo>
                    <a:lnTo>
                      <a:pt x="1007" y="43"/>
                    </a:lnTo>
                    <a:lnTo>
                      <a:pt x="991" y="48"/>
                    </a:lnTo>
                    <a:lnTo>
                      <a:pt x="991" y="48"/>
                    </a:lnTo>
                    <a:lnTo>
                      <a:pt x="982" y="51"/>
                    </a:lnTo>
                    <a:lnTo>
                      <a:pt x="971" y="51"/>
                    </a:lnTo>
                    <a:lnTo>
                      <a:pt x="961" y="50"/>
                    </a:lnTo>
                    <a:lnTo>
                      <a:pt x="952" y="48"/>
                    </a:lnTo>
                    <a:lnTo>
                      <a:pt x="942" y="43"/>
                    </a:lnTo>
                    <a:lnTo>
                      <a:pt x="934" y="37"/>
                    </a:lnTo>
                    <a:lnTo>
                      <a:pt x="926" y="29"/>
                    </a:lnTo>
                    <a:lnTo>
                      <a:pt x="918" y="21"/>
                    </a:lnTo>
                    <a:lnTo>
                      <a:pt x="918" y="21"/>
                    </a:lnTo>
                    <a:lnTo>
                      <a:pt x="913" y="15"/>
                    </a:lnTo>
                    <a:lnTo>
                      <a:pt x="909" y="10"/>
                    </a:lnTo>
                    <a:lnTo>
                      <a:pt x="902" y="7"/>
                    </a:lnTo>
                    <a:lnTo>
                      <a:pt x="899" y="7"/>
                    </a:lnTo>
                    <a:lnTo>
                      <a:pt x="894" y="7"/>
                    </a:lnTo>
                    <a:lnTo>
                      <a:pt x="894" y="7"/>
                    </a:lnTo>
                    <a:lnTo>
                      <a:pt x="882" y="10"/>
                    </a:lnTo>
                    <a:lnTo>
                      <a:pt x="869" y="11"/>
                    </a:lnTo>
                    <a:lnTo>
                      <a:pt x="856" y="11"/>
                    </a:lnTo>
                    <a:lnTo>
                      <a:pt x="845" y="11"/>
                    </a:lnTo>
                    <a:lnTo>
                      <a:pt x="820" y="8"/>
                    </a:lnTo>
                    <a:lnTo>
                      <a:pt x="796" y="2"/>
                    </a:lnTo>
                    <a:lnTo>
                      <a:pt x="796" y="2"/>
                    </a:lnTo>
                    <a:lnTo>
                      <a:pt x="783" y="0"/>
                    </a:lnTo>
                    <a:lnTo>
                      <a:pt x="774" y="0"/>
                    </a:lnTo>
                    <a:lnTo>
                      <a:pt x="762" y="2"/>
                    </a:lnTo>
                    <a:lnTo>
                      <a:pt x="755" y="7"/>
                    </a:lnTo>
                    <a:lnTo>
                      <a:pt x="747" y="13"/>
                    </a:lnTo>
                    <a:lnTo>
                      <a:pt x="740" y="21"/>
                    </a:lnTo>
                    <a:lnTo>
                      <a:pt x="735" y="3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28" y="61"/>
                    </a:lnTo>
                    <a:lnTo>
                      <a:pt x="721" y="77"/>
                    </a:lnTo>
                    <a:lnTo>
                      <a:pt x="712" y="89"/>
                    </a:lnTo>
                    <a:lnTo>
                      <a:pt x="701" y="99"/>
                    </a:lnTo>
                    <a:lnTo>
                      <a:pt x="686" y="105"/>
                    </a:lnTo>
                    <a:lnTo>
                      <a:pt x="672" y="107"/>
                    </a:lnTo>
                    <a:lnTo>
                      <a:pt x="654" y="107"/>
                    </a:lnTo>
                    <a:lnTo>
                      <a:pt x="635" y="102"/>
                    </a:lnTo>
                    <a:lnTo>
                      <a:pt x="635" y="102"/>
                    </a:lnTo>
                    <a:lnTo>
                      <a:pt x="621" y="97"/>
                    </a:lnTo>
                    <a:lnTo>
                      <a:pt x="607" y="91"/>
                    </a:lnTo>
                    <a:lnTo>
                      <a:pt x="607" y="91"/>
                    </a:lnTo>
                    <a:lnTo>
                      <a:pt x="588" y="86"/>
                    </a:lnTo>
                    <a:lnTo>
                      <a:pt x="578" y="85"/>
                    </a:lnTo>
                    <a:lnTo>
                      <a:pt x="569" y="85"/>
                    </a:lnTo>
                    <a:lnTo>
                      <a:pt x="561" y="86"/>
                    </a:lnTo>
                    <a:lnTo>
                      <a:pt x="553" y="91"/>
                    </a:lnTo>
                    <a:lnTo>
                      <a:pt x="546" y="99"/>
                    </a:lnTo>
                    <a:lnTo>
                      <a:pt x="540" y="108"/>
                    </a:lnTo>
                    <a:lnTo>
                      <a:pt x="540" y="108"/>
                    </a:lnTo>
                    <a:lnTo>
                      <a:pt x="537" y="113"/>
                    </a:lnTo>
                    <a:lnTo>
                      <a:pt x="534" y="118"/>
                    </a:lnTo>
                    <a:lnTo>
                      <a:pt x="526" y="123"/>
                    </a:lnTo>
                    <a:lnTo>
                      <a:pt x="516" y="124"/>
                    </a:lnTo>
                    <a:lnTo>
                      <a:pt x="505" y="126"/>
                    </a:lnTo>
                    <a:lnTo>
                      <a:pt x="505" y="126"/>
                    </a:lnTo>
                    <a:lnTo>
                      <a:pt x="454" y="126"/>
                    </a:lnTo>
                    <a:lnTo>
                      <a:pt x="454" y="126"/>
                    </a:lnTo>
                    <a:lnTo>
                      <a:pt x="462" y="150"/>
                    </a:lnTo>
                    <a:lnTo>
                      <a:pt x="464" y="158"/>
                    </a:lnTo>
                    <a:lnTo>
                      <a:pt x="462" y="162"/>
                    </a:lnTo>
                    <a:lnTo>
                      <a:pt x="459" y="166"/>
                    </a:lnTo>
                    <a:lnTo>
                      <a:pt x="451" y="169"/>
                    </a:lnTo>
                    <a:lnTo>
                      <a:pt x="427" y="170"/>
                    </a:lnTo>
                    <a:lnTo>
                      <a:pt x="427" y="170"/>
                    </a:lnTo>
                    <a:lnTo>
                      <a:pt x="418" y="172"/>
                    </a:lnTo>
                    <a:lnTo>
                      <a:pt x="407" y="175"/>
                    </a:lnTo>
                    <a:lnTo>
                      <a:pt x="407" y="175"/>
                    </a:lnTo>
                    <a:lnTo>
                      <a:pt x="378" y="178"/>
                    </a:lnTo>
                    <a:lnTo>
                      <a:pt x="348" y="181"/>
                    </a:lnTo>
                    <a:lnTo>
                      <a:pt x="319" y="183"/>
                    </a:lnTo>
                    <a:lnTo>
                      <a:pt x="292" y="183"/>
                    </a:lnTo>
                    <a:lnTo>
                      <a:pt x="278" y="181"/>
                    </a:lnTo>
                    <a:lnTo>
                      <a:pt x="264" y="178"/>
                    </a:lnTo>
                    <a:lnTo>
                      <a:pt x="251" y="175"/>
                    </a:lnTo>
                    <a:lnTo>
                      <a:pt x="237" y="170"/>
                    </a:lnTo>
                    <a:lnTo>
                      <a:pt x="224" y="164"/>
                    </a:lnTo>
                    <a:lnTo>
                      <a:pt x="211" y="156"/>
                    </a:lnTo>
                    <a:lnTo>
                      <a:pt x="199" y="146"/>
                    </a:lnTo>
                    <a:lnTo>
                      <a:pt x="186" y="137"/>
                    </a:lnTo>
                    <a:lnTo>
                      <a:pt x="186" y="137"/>
                    </a:lnTo>
                    <a:lnTo>
                      <a:pt x="180" y="131"/>
                    </a:lnTo>
                    <a:lnTo>
                      <a:pt x="173" y="127"/>
                    </a:lnTo>
                    <a:lnTo>
                      <a:pt x="168" y="126"/>
                    </a:lnTo>
                    <a:lnTo>
                      <a:pt x="164" y="127"/>
                    </a:lnTo>
                    <a:lnTo>
                      <a:pt x="159" y="131"/>
                    </a:lnTo>
                    <a:lnTo>
                      <a:pt x="154" y="134"/>
                    </a:lnTo>
                    <a:lnTo>
                      <a:pt x="151" y="140"/>
                    </a:lnTo>
                    <a:lnTo>
                      <a:pt x="149" y="150"/>
                    </a:lnTo>
                    <a:lnTo>
                      <a:pt x="149" y="150"/>
                    </a:lnTo>
                    <a:lnTo>
                      <a:pt x="146" y="159"/>
                    </a:lnTo>
                    <a:lnTo>
                      <a:pt x="141" y="169"/>
                    </a:lnTo>
                    <a:lnTo>
                      <a:pt x="137" y="178"/>
                    </a:lnTo>
                    <a:lnTo>
                      <a:pt x="132" y="185"/>
                    </a:lnTo>
                    <a:lnTo>
                      <a:pt x="124" y="191"/>
                    </a:lnTo>
                    <a:lnTo>
                      <a:pt x="114" y="194"/>
                    </a:lnTo>
                    <a:lnTo>
                      <a:pt x="105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87" y="196"/>
                    </a:lnTo>
                    <a:lnTo>
                      <a:pt x="83" y="197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79" y="215"/>
                    </a:lnTo>
                    <a:lnTo>
                      <a:pt x="78" y="223"/>
                    </a:lnTo>
                    <a:lnTo>
                      <a:pt x="76" y="231"/>
                    </a:lnTo>
                    <a:lnTo>
                      <a:pt x="73" y="237"/>
                    </a:lnTo>
                    <a:lnTo>
                      <a:pt x="70" y="243"/>
                    </a:lnTo>
                    <a:lnTo>
                      <a:pt x="65" y="250"/>
                    </a:lnTo>
                    <a:lnTo>
                      <a:pt x="59" y="254"/>
                    </a:lnTo>
                    <a:lnTo>
                      <a:pt x="51" y="261"/>
                    </a:lnTo>
                    <a:lnTo>
                      <a:pt x="51" y="261"/>
                    </a:lnTo>
                    <a:lnTo>
                      <a:pt x="46" y="266"/>
                    </a:lnTo>
                    <a:lnTo>
                      <a:pt x="43" y="274"/>
                    </a:lnTo>
                    <a:lnTo>
                      <a:pt x="41" y="281"/>
                    </a:lnTo>
                    <a:lnTo>
                      <a:pt x="41" y="289"/>
                    </a:lnTo>
                    <a:lnTo>
                      <a:pt x="41" y="289"/>
                    </a:lnTo>
                    <a:lnTo>
                      <a:pt x="46" y="302"/>
                    </a:lnTo>
                    <a:lnTo>
                      <a:pt x="49" y="315"/>
                    </a:lnTo>
                    <a:lnTo>
                      <a:pt x="51" y="326"/>
                    </a:lnTo>
                    <a:lnTo>
                      <a:pt x="49" y="337"/>
                    </a:lnTo>
                    <a:lnTo>
                      <a:pt x="48" y="340"/>
                    </a:lnTo>
                    <a:lnTo>
                      <a:pt x="44" y="345"/>
                    </a:lnTo>
                    <a:lnTo>
                      <a:pt x="40" y="348"/>
                    </a:lnTo>
                    <a:lnTo>
                      <a:pt x="35" y="351"/>
                    </a:lnTo>
                    <a:lnTo>
                      <a:pt x="29" y="353"/>
                    </a:lnTo>
                    <a:lnTo>
                      <a:pt x="21" y="35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13" y="362"/>
                    </a:lnTo>
                    <a:lnTo>
                      <a:pt x="21" y="370"/>
                    </a:lnTo>
                    <a:lnTo>
                      <a:pt x="27" y="378"/>
                    </a:lnTo>
                    <a:lnTo>
                      <a:pt x="30" y="388"/>
                    </a:lnTo>
                    <a:lnTo>
                      <a:pt x="30" y="388"/>
                    </a:lnTo>
                    <a:lnTo>
                      <a:pt x="33" y="399"/>
                    </a:lnTo>
                    <a:lnTo>
                      <a:pt x="38" y="409"/>
                    </a:lnTo>
                    <a:lnTo>
                      <a:pt x="43" y="416"/>
                    </a:lnTo>
                    <a:lnTo>
                      <a:pt x="49" y="424"/>
                    </a:lnTo>
                    <a:lnTo>
                      <a:pt x="62" y="439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119" y="482"/>
                    </a:lnTo>
                    <a:lnTo>
                      <a:pt x="140" y="497"/>
                    </a:lnTo>
                    <a:lnTo>
                      <a:pt x="159" y="515"/>
                    </a:lnTo>
                    <a:lnTo>
                      <a:pt x="159" y="515"/>
                    </a:lnTo>
                    <a:lnTo>
                      <a:pt x="173" y="528"/>
                    </a:lnTo>
                    <a:lnTo>
                      <a:pt x="189" y="539"/>
                    </a:lnTo>
                    <a:lnTo>
                      <a:pt x="205" y="550"/>
                    </a:lnTo>
                    <a:lnTo>
                      <a:pt x="222" y="558"/>
                    </a:lnTo>
                    <a:lnTo>
                      <a:pt x="256" y="574"/>
                    </a:lnTo>
                    <a:lnTo>
                      <a:pt x="291" y="590"/>
                    </a:lnTo>
                    <a:lnTo>
                      <a:pt x="291" y="590"/>
                    </a:lnTo>
                    <a:lnTo>
                      <a:pt x="303" y="593"/>
                    </a:lnTo>
                    <a:lnTo>
                      <a:pt x="315" y="596"/>
                    </a:lnTo>
                    <a:lnTo>
                      <a:pt x="340" y="599"/>
                    </a:lnTo>
                    <a:lnTo>
                      <a:pt x="367" y="601"/>
                    </a:lnTo>
                    <a:lnTo>
                      <a:pt x="392" y="602"/>
                    </a:lnTo>
                    <a:lnTo>
                      <a:pt x="392" y="602"/>
                    </a:lnTo>
                    <a:lnTo>
                      <a:pt x="399" y="601"/>
                    </a:lnTo>
                    <a:lnTo>
                      <a:pt x="403" y="598"/>
                    </a:lnTo>
                    <a:lnTo>
                      <a:pt x="411" y="590"/>
                    </a:lnTo>
                    <a:lnTo>
                      <a:pt x="411" y="590"/>
                    </a:lnTo>
                    <a:lnTo>
                      <a:pt x="416" y="583"/>
                    </a:lnTo>
                    <a:lnTo>
                      <a:pt x="424" y="578"/>
                    </a:lnTo>
                    <a:lnTo>
                      <a:pt x="438" y="572"/>
                    </a:lnTo>
                    <a:lnTo>
                      <a:pt x="469" y="563"/>
                    </a:lnTo>
                    <a:lnTo>
                      <a:pt x="469" y="563"/>
                    </a:lnTo>
                    <a:lnTo>
                      <a:pt x="481" y="559"/>
                    </a:lnTo>
                    <a:lnTo>
                      <a:pt x="496" y="556"/>
                    </a:lnTo>
                    <a:lnTo>
                      <a:pt x="523" y="550"/>
                    </a:lnTo>
                    <a:lnTo>
                      <a:pt x="535" y="547"/>
                    </a:lnTo>
                    <a:lnTo>
                      <a:pt x="548" y="544"/>
                    </a:lnTo>
                    <a:lnTo>
                      <a:pt x="561" y="537"/>
                    </a:lnTo>
                    <a:lnTo>
                      <a:pt x="572" y="529"/>
                    </a:lnTo>
                    <a:lnTo>
                      <a:pt x="572" y="529"/>
                    </a:lnTo>
                    <a:lnTo>
                      <a:pt x="583" y="523"/>
                    </a:lnTo>
                    <a:lnTo>
                      <a:pt x="596" y="517"/>
                    </a:lnTo>
                    <a:lnTo>
                      <a:pt x="608" y="515"/>
                    </a:lnTo>
                    <a:lnTo>
                      <a:pt x="621" y="513"/>
                    </a:lnTo>
                    <a:lnTo>
                      <a:pt x="621" y="513"/>
                    </a:lnTo>
                    <a:lnTo>
                      <a:pt x="658" y="513"/>
                    </a:lnTo>
                    <a:lnTo>
                      <a:pt x="696" y="515"/>
                    </a:lnTo>
                    <a:lnTo>
                      <a:pt x="732" y="517"/>
                    </a:lnTo>
                    <a:lnTo>
                      <a:pt x="750" y="515"/>
                    </a:lnTo>
                    <a:lnTo>
                      <a:pt x="769" y="513"/>
                    </a:lnTo>
                    <a:lnTo>
                      <a:pt x="769" y="513"/>
                    </a:lnTo>
                    <a:lnTo>
                      <a:pt x="777" y="513"/>
                    </a:lnTo>
                    <a:lnTo>
                      <a:pt x="785" y="513"/>
                    </a:lnTo>
                    <a:lnTo>
                      <a:pt x="793" y="512"/>
                    </a:lnTo>
                    <a:lnTo>
                      <a:pt x="796" y="510"/>
                    </a:lnTo>
                    <a:lnTo>
                      <a:pt x="799" y="507"/>
                    </a:lnTo>
                    <a:lnTo>
                      <a:pt x="799" y="507"/>
                    </a:lnTo>
                    <a:lnTo>
                      <a:pt x="802" y="501"/>
                    </a:lnTo>
                    <a:lnTo>
                      <a:pt x="807" y="496"/>
                    </a:lnTo>
                    <a:lnTo>
                      <a:pt x="812" y="493"/>
                    </a:lnTo>
                    <a:lnTo>
                      <a:pt x="818" y="491"/>
                    </a:lnTo>
                    <a:lnTo>
                      <a:pt x="829" y="488"/>
                    </a:lnTo>
                    <a:lnTo>
                      <a:pt x="842" y="488"/>
                    </a:lnTo>
                    <a:lnTo>
                      <a:pt x="842" y="488"/>
                    </a:lnTo>
                    <a:lnTo>
                      <a:pt x="850" y="488"/>
                    </a:lnTo>
                    <a:lnTo>
                      <a:pt x="856" y="486"/>
                    </a:lnTo>
                    <a:lnTo>
                      <a:pt x="863" y="482"/>
                    </a:lnTo>
                    <a:lnTo>
                      <a:pt x="867" y="477"/>
                    </a:lnTo>
                    <a:lnTo>
                      <a:pt x="867" y="477"/>
                    </a:lnTo>
                    <a:lnTo>
                      <a:pt x="896" y="436"/>
                    </a:lnTo>
                    <a:lnTo>
                      <a:pt x="910" y="415"/>
                    </a:lnTo>
                    <a:lnTo>
                      <a:pt x="923" y="394"/>
                    </a:lnTo>
                    <a:lnTo>
                      <a:pt x="923" y="394"/>
                    </a:lnTo>
                    <a:lnTo>
                      <a:pt x="945" y="350"/>
                    </a:lnTo>
                    <a:lnTo>
                      <a:pt x="967" y="305"/>
                    </a:lnTo>
                    <a:lnTo>
                      <a:pt x="988" y="261"/>
                    </a:lnTo>
                    <a:lnTo>
                      <a:pt x="1012" y="218"/>
                    </a:lnTo>
                    <a:lnTo>
                      <a:pt x="1012" y="218"/>
                    </a:lnTo>
                    <a:lnTo>
                      <a:pt x="1026" y="197"/>
                    </a:lnTo>
                    <a:lnTo>
                      <a:pt x="1034" y="186"/>
                    </a:lnTo>
                    <a:lnTo>
                      <a:pt x="1044" y="177"/>
                    </a:lnTo>
                    <a:lnTo>
                      <a:pt x="1055" y="169"/>
                    </a:lnTo>
                    <a:lnTo>
                      <a:pt x="1066" y="162"/>
                    </a:lnTo>
                    <a:lnTo>
                      <a:pt x="1079" y="158"/>
                    </a:lnTo>
                    <a:lnTo>
                      <a:pt x="1093" y="154"/>
                    </a:lnTo>
                    <a:lnTo>
                      <a:pt x="1093" y="154"/>
                    </a:lnTo>
                    <a:lnTo>
                      <a:pt x="1107" y="151"/>
                    </a:lnTo>
                    <a:lnTo>
                      <a:pt x="1121" y="146"/>
                    </a:lnTo>
                    <a:lnTo>
                      <a:pt x="1134" y="140"/>
                    </a:lnTo>
                    <a:lnTo>
                      <a:pt x="1145" y="129"/>
                    </a:lnTo>
                    <a:lnTo>
                      <a:pt x="1145" y="129"/>
                    </a:lnTo>
                    <a:lnTo>
                      <a:pt x="1150" y="123"/>
                    </a:lnTo>
                    <a:lnTo>
                      <a:pt x="1153" y="118"/>
                    </a:lnTo>
                    <a:lnTo>
                      <a:pt x="1153" y="113"/>
                    </a:lnTo>
                    <a:lnTo>
                      <a:pt x="1153" y="110"/>
                    </a:lnTo>
                    <a:lnTo>
                      <a:pt x="1150" y="107"/>
                    </a:lnTo>
                    <a:lnTo>
                      <a:pt x="1147" y="104"/>
                    </a:lnTo>
                    <a:lnTo>
                      <a:pt x="1142" y="102"/>
                    </a:lnTo>
                    <a:lnTo>
                      <a:pt x="1137" y="102"/>
                    </a:lnTo>
                    <a:lnTo>
                      <a:pt x="1137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9" name="Freeform 131">
                <a:extLst>
                  <a:ext uri="{FF2B5EF4-FFF2-40B4-BE49-F238E27FC236}">
                    <a16:creationId xmlns:a16="http://schemas.microsoft.com/office/drawing/2014/main" id="{9958F6A8-4BCD-DB82-B026-41A09D03A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713"/>
                <a:ext cx="660" cy="272"/>
              </a:xfrm>
              <a:custGeom>
                <a:avLst/>
                <a:gdLst>
                  <a:gd name="T0" fmla="*/ 576 w 1320"/>
                  <a:gd name="T1" fmla="*/ 506 h 544"/>
                  <a:gd name="T2" fmla="*/ 697 w 1320"/>
                  <a:gd name="T3" fmla="*/ 526 h 544"/>
                  <a:gd name="T4" fmla="*/ 837 w 1320"/>
                  <a:gd name="T5" fmla="*/ 539 h 544"/>
                  <a:gd name="T6" fmla="*/ 910 w 1320"/>
                  <a:gd name="T7" fmla="*/ 531 h 544"/>
                  <a:gd name="T8" fmla="*/ 958 w 1320"/>
                  <a:gd name="T9" fmla="*/ 504 h 544"/>
                  <a:gd name="T10" fmla="*/ 1021 w 1320"/>
                  <a:gd name="T11" fmla="*/ 504 h 544"/>
                  <a:gd name="T12" fmla="*/ 1113 w 1320"/>
                  <a:gd name="T13" fmla="*/ 490 h 544"/>
                  <a:gd name="T14" fmla="*/ 1132 w 1320"/>
                  <a:gd name="T15" fmla="*/ 471 h 544"/>
                  <a:gd name="T16" fmla="*/ 1186 w 1320"/>
                  <a:gd name="T17" fmla="*/ 425 h 544"/>
                  <a:gd name="T18" fmla="*/ 1205 w 1320"/>
                  <a:gd name="T19" fmla="*/ 404 h 544"/>
                  <a:gd name="T20" fmla="*/ 1212 w 1320"/>
                  <a:gd name="T21" fmla="*/ 351 h 544"/>
                  <a:gd name="T22" fmla="*/ 1240 w 1320"/>
                  <a:gd name="T23" fmla="*/ 317 h 544"/>
                  <a:gd name="T24" fmla="*/ 1218 w 1320"/>
                  <a:gd name="T25" fmla="*/ 293 h 544"/>
                  <a:gd name="T26" fmla="*/ 1217 w 1320"/>
                  <a:gd name="T27" fmla="*/ 266 h 544"/>
                  <a:gd name="T28" fmla="*/ 1263 w 1320"/>
                  <a:gd name="T29" fmla="*/ 259 h 544"/>
                  <a:gd name="T30" fmla="*/ 1298 w 1320"/>
                  <a:gd name="T31" fmla="*/ 264 h 544"/>
                  <a:gd name="T32" fmla="*/ 1320 w 1320"/>
                  <a:gd name="T33" fmla="*/ 213 h 544"/>
                  <a:gd name="T34" fmla="*/ 1294 w 1320"/>
                  <a:gd name="T35" fmla="*/ 164 h 544"/>
                  <a:gd name="T36" fmla="*/ 1285 w 1320"/>
                  <a:gd name="T37" fmla="*/ 105 h 544"/>
                  <a:gd name="T38" fmla="*/ 1256 w 1320"/>
                  <a:gd name="T39" fmla="*/ 53 h 544"/>
                  <a:gd name="T40" fmla="*/ 1167 w 1320"/>
                  <a:gd name="T41" fmla="*/ 56 h 544"/>
                  <a:gd name="T42" fmla="*/ 1063 w 1320"/>
                  <a:gd name="T43" fmla="*/ 23 h 544"/>
                  <a:gd name="T44" fmla="*/ 969 w 1320"/>
                  <a:gd name="T45" fmla="*/ 2 h 544"/>
                  <a:gd name="T46" fmla="*/ 954 w 1320"/>
                  <a:gd name="T47" fmla="*/ 31 h 544"/>
                  <a:gd name="T48" fmla="*/ 945 w 1320"/>
                  <a:gd name="T49" fmla="*/ 51 h 544"/>
                  <a:gd name="T50" fmla="*/ 912 w 1320"/>
                  <a:gd name="T51" fmla="*/ 74 h 544"/>
                  <a:gd name="T52" fmla="*/ 880 w 1320"/>
                  <a:gd name="T53" fmla="*/ 91 h 544"/>
                  <a:gd name="T54" fmla="*/ 789 w 1320"/>
                  <a:gd name="T55" fmla="*/ 86 h 544"/>
                  <a:gd name="T56" fmla="*/ 750 w 1320"/>
                  <a:gd name="T57" fmla="*/ 77 h 544"/>
                  <a:gd name="T58" fmla="*/ 718 w 1320"/>
                  <a:gd name="T59" fmla="*/ 105 h 544"/>
                  <a:gd name="T60" fmla="*/ 680 w 1320"/>
                  <a:gd name="T61" fmla="*/ 110 h 544"/>
                  <a:gd name="T62" fmla="*/ 635 w 1320"/>
                  <a:gd name="T63" fmla="*/ 150 h 544"/>
                  <a:gd name="T64" fmla="*/ 583 w 1320"/>
                  <a:gd name="T65" fmla="*/ 185 h 544"/>
                  <a:gd name="T66" fmla="*/ 581 w 1320"/>
                  <a:gd name="T67" fmla="*/ 202 h 544"/>
                  <a:gd name="T68" fmla="*/ 613 w 1320"/>
                  <a:gd name="T69" fmla="*/ 261 h 544"/>
                  <a:gd name="T70" fmla="*/ 626 w 1320"/>
                  <a:gd name="T71" fmla="*/ 310 h 544"/>
                  <a:gd name="T72" fmla="*/ 603 w 1320"/>
                  <a:gd name="T73" fmla="*/ 340 h 544"/>
                  <a:gd name="T74" fmla="*/ 559 w 1320"/>
                  <a:gd name="T75" fmla="*/ 320 h 544"/>
                  <a:gd name="T76" fmla="*/ 541 w 1320"/>
                  <a:gd name="T77" fmla="*/ 302 h 544"/>
                  <a:gd name="T78" fmla="*/ 443 w 1320"/>
                  <a:gd name="T79" fmla="*/ 309 h 544"/>
                  <a:gd name="T80" fmla="*/ 324 w 1320"/>
                  <a:gd name="T81" fmla="*/ 340 h 544"/>
                  <a:gd name="T82" fmla="*/ 252 w 1320"/>
                  <a:gd name="T83" fmla="*/ 351 h 544"/>
                  <a:gd name="T84" fmla="*/ 168 w 1320"/>
                  <a:gd name="T85" fmla="*/ 324 h 544"/>
                  <a:gd name="T86" fmla="*/ 154 w 1320"/>
                  <a:gd name="T87" fmla="*/ 334 h 544"/>
                  <a:gd name="T88" fmla="*/ 121 w 1320"/>
                  <a:gd name="T89" fmla="*/ 378 h 544"/>
                  <a:gd name="T90" fmla="*/ 86 w 1320"/>
                  <a:gd name="T91" fmla="*/ 382 h 544"/>
                  <a:gd name="T92" fmla="*/ 73 w 1320"/>
                  <a:gd name="T93" fmla="*/ 351 h 544"/>
                  <a:gd name="T94" fmla="*/ 43 w 1320"/>
                  <a:gd name="T95" fmla="*/ 326 h 544"/>
                  <a:gd name="T96" fmla="*/ 12 w 1320"/>
                  <a:gd name="T97" fmla="*/ 340 h 544"/>
                  <a:gd name="T98" fmla="*/ 1 w 1320"/>
                  <a:gd name="T99" fmla="*/ 378 h 544"/>
                  <a:gd name="T100" fmla="*/ 70 w 1320"/>
                  <a:gd name="T101" fmla="*/ 444 h 544"/>
                  <a:gd name="T102" fmla="*/ 105 w 1320"/>
                  <a:gd name="T103" fmla="*/ 442 h 544"/>
                  <a:gd name="T104" fmla="*/ 149 w 1320"/>
                  <a:gd name="T105" fmla="*/ 428 h 544"/>
                  <a:gd name="T106" fmla="*/ 195 w 1320"/>
                  <a:gd name="T107" fmla="*/ 463 h 544"/>
                  <a:gd name="T108" fmla="*/ 262 w 1320"/>
                  <a:gd name="T109" fmla="*/ 447 h 544"/>
                  <a:gd name="T110" fmla="*/ 352 w 1320"/>
                  <a:gd name="T111" fmla="*/ 420 h 544"/>
                  <a:gd name="T112" fmla="*/ 457 w 1320"/>
                  <a:gd name="T113" fmla="*/ 402 h 544"/>
                  <a:gd name="T114" fmla="*/ 470 w 1320"/>
                  <a:gd name="T115" fmla="*/ 431 h 544"/>
                  <a:gd name="T116" fmla="*/ 478 w 1320"/>
                  <a:gd name="T117" fmla="*/ 45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20" h="544">
                    <a:moveTo>
                      <a:pt x="478" y="459"/>
                    </a:moveTo>
                    <a:lnTo>
                      <a:pt x="478" y="459"/>
                    </a:lnTo>
                    <a:lnTo>
                      <a:pt x="510" y="479"/>
                    </a:lnTo>
                    <a:lnTo>
                      <a:pt x="543" y="494"/>
                    </a:lnTo>
                    <a:lnTo>
                      <a:pt x="559" y="501"/>
                    </a:lnTo>
                    <a:lnTo>
                      <a:pt x="576" y="506"/>
                    </a:lnTo>
                    <a:lnTo>
                      <a:pt x="594" y="510"/>
                    </a:lnTo>
                    <a:lnTo>
                      <a:pt x="611" y="513"/>
                    </a:lnTo>
                    <a:lnTo>
                      <a:pt x="611" y="513"/>
                    </a:lnTo>
                    <a:lnTo>
                      <a:pt x="640" y="518"/>
                    </a:lnTo>
                    <a:lnTo>
                      <a:pt x="669" y="523"/>
                    </a:lnTo>
                    <a:lnTo>
                      <a:pt x="697" y="526"/>
                    </a:lnTo>
                    <a:lnTo>
                      <a:pt x="727" y="529"/>
                    </a:lnTo>
                    <a:lnTo>
                      <a:pt x="727" y="529"/>
                    </a:lnTo>
                    <a:lnTo>
                      <a:pt x="781" y="533"/>
                    </a:lnTo>
                    <a:lnTo>
                      <a:pt x="808" y="534"/>
                    </a:lnTo>
                    <a:lnTo>
                      <a:pt x="837" y="539"/>
                    </a:lnTo>
                    <a:lnTo>
                      <a:pt x="837" y="539"/>
                    </a:lnTo>
                    <a:lnTo>
                      <a:pt x="854" y="542"/>
                    </a:lnTo>
                    <a:lnTo>
                      <a:pt x="873" y="544"/>
                    </a:lnTo>
                    <a:lnTo>
                      <a:pt x="883" y="544"/>
                    </a:lnTo>
                    <a:lnTo>
                      <a:pt x="893" y="542"/>
                    </a:lnTo>
                    <a:lnTo>
                      <a:pt x="900" y="537"/>
                    </a:lnTo>
                    <a:lnTo>
                      <a:pt x="910" y="531"/>
                    </a:lnTo>
                    <a:lnTo>
                      <a:pt x="910" y="531"/>
                    </a:lnTo>
                    <a:lnTo>
                      <a:pt x="918" y="523"/>
                    </a:lnTo>
                    <a:lnTo>
                      <a:pt x="927" y="517"/>
                    </a:lnTo>
                    <a:lnTo>
                      <a:pt x="937" y="512"/>
                    </a:lnTo>
                    <a:lnTo>
                      <a:pt x="947" y="507"/>
                    </a:lnTo>
                    <a:lnTo>
                      <a:pt x="958" y="504"/>
                    </a:lnTo>
                    <a:lnTo>
                      <a:pt x="967" y="502"/>
                    </a:lnTo>
                    <a:lnTo>
                      <a:pt x="978" y="502"/>
                    </a:lnTo>
                    <a:lnTo>
                      <a:pt x="989" y="502"/>
                    </a:lnTo>
                    <a:lnTo>
                      <a:pt x="989" y="502"/>
                    </a:lnTo>
                    <a:lnTo>
                      <a:pt x="1005" y="504"/>
                    </a:lnTo>
                    <a:lnTo>
                      <a:pt x="1021" y="504"/>
                    </a:lnTo>
                    <a:lnTo>
                      <a:pt x="1037" y="501"/>
                    </a:lnTo>
                    <a:lnTo>
                      <a:pt x="1051" y="498"/>
                    </a:lnTo>
                    <a:lnTo>
                      <a:pt x="1082" y="491"/>
                    </a:lnTo>
                    <a:lnTo>
                      <a:pt x="1097" y="490"/>
                    </a:lnTo>
                    <a:lnTo>
                      <a:pt x="1113" y="490"/>
                    </a:lnTo>
                    <a:lnTo>
                      <a:pt x="1113" y="490"/>
                    </a:lnTo>
                    <a:lnTo>
                      <a:pt x="1117" y="490"/>
                    </a:lnTo>
                    <a:lnTo>
                      <a:pt x="1120" y="488"/>
                    </a:lnTo>
                    <a:lnTo>
                      <a:pt x="1123" y="486"/>
                    </a:lnTo>
                    <a:lnTo>
                      <a:pt x="1126" y="482"/>
                    </a:lnTo>
                    <a:lnTo>
                      <a:pt x="1126" y="482"/>
                    </a:lnTo>
                    <a:lnTo>
                      <a:pt x="1132" y="471"/>
                    </a:lnTo>
                    <a:lnTo>
                      <a:pt x="1139" y="461"/>
                    </a:lnTo>
                    <a:lnTo>
                      <a:pt x="1147" y="452"/>
                    </a:lnTo>
                    <a:lnTo>
                      <a:pt x="1155" y="444"/>
                    </a:lnTo>
                    <a:lnTo>
                      <a:pt x="1164" y="437"/>
                    </a:lnTo>
                    <a:lnTo>
                      <a:pt x="1175" y="431"/>
                    </a:lnTo>
                    <a:lnTo>
                      <a:pt x="1186" y="425"/>
                    </a:lnTo>
                    <a:lnTo>
                      <a:pt x="1198" y="420"/>
                    </a:lnTo>
                    <a:lnTo>
                      <a:pt x="1198" y="420"/>
                    </a:lnTo>
                    <a:lnTo>
                      <a:pt x="1204" y="418"/>
                    </a:lnTo>
                    <a:lnTo>
                      <a:pt x="1205" y="413"/>
                    </a:lnTo>
                    <a:lnTo>
                      <a:pt x="1205" y="410"/>
                    </a:lnTo>
                    <a:lnTo>
                      <a:pt x="1205" y="404"/>
                    </a:lnTo>
                    <a:lnTo>
                      <a:pt x="1205" y="404"/>
                    </a:lnTo>
                    <a:lnTo>
                      <a:pt x="1204" y="393"/>
                    </a:lnTo>
                    <a:lnTo>
                      <a:pt x="1202" y="382"/>
                    </a:lnTo>
                    <a:lnTo>
                      <a:pt x="1204" y="371"/>
                    </a:lnTo>
                    <a:lnTo>
                      <a:pt x="1207" y="361"/>
                    </a:lnTo>
                    <a:lnTo>
                      <a:pt x="1212" y="351"/>
                    </a:lnTo>
                    <a:lnTo>
                      <a:pt x="1217" y="342"/>
                    </a:lnTo>
                    <a:lnTo>
                      <a:pt x="1225" y="334"/>
                    </a:lnTo>
                    <a:lnTo>
                      <a:pt x="1232" y="326"/>
                    </a:lnTo>
                    <a:lnTo>
                      <a:pt x="1232" y="326"/>
                    </a:lnTo>
                    <a:lnTo>
                      <a:pt x="1239" y="320"/>
                    </a:lnTo>
                    <a:lnTo>
                      <a:pt x="1240" y="317"/>
                    </a:lnTo>
                    <a:lnTo>
                      <a:pt x="1240" y="313"/>
                    </a:lnTo>
                    <a:lnTo>
                      <a:pt x="1237" y="309"/>
                    </a:lnTo>
                    <a:lnTo>
                      <a:pt x="1231" y="304"/>
                    </a:lnTo>
                    <a:lnTo>
                      <a:pt x="1231" y="304"/>
                    </a:lnTo>
                    <a:lnTo>
                      <a:pt x="1221" y="296"/>
                    </a:lnTo>
                    <a:lnTo>
                      <a:pt x="1218" y="293"/>
                    </a:lnTo>
                    <a:lnTo>
                      <a:pt x="1215" y="288"/>
                    </a:lnTo>
                    <a:lnTo>
                      <a:pt x="1213" y="283"/>
                    </a:lnTo>
                    <a:lnTo>
                      <a:pt x="1212" y="277"/>
                    </a:lnTo>
                    <a:lnTo>
                      <a:pt x="1213" y="272"/>
                    </a:lnTo>
                    <a:lnTo>
                      <a:pt x="1217" y="266"/>
                    </a:lnTo>
                    <a:lnTo>
                      <a:pt x="1217" y="266"/>
                    </a:lnTo>
                    <a:lnTo>
                      <a:pt x="1221" y="259"/>
                    </a:lnTo>
                    <a:lnTo>
                      <a:pt x="1226" y="256"/>
                    </a:lnTo>
                    <a:lnTo>
                      <a:pt x="1232" y="255"/>
                    </a:lnTo>
                    <a:lnTo>
                      <a:pt x="1237" y="253"/>
                    </a:lnTo>
                    <a:lnTo>
                      <a:pt x="1250" y="255"/>
                    </a:lnTo>
                    <a:lnTo>
                      <a:pt x="1263" y="259"/>
                    </a:lnTo>
                    <a:lnTo>
                      <a:pt x="1263" y="259"/>
                    </a:lnTo>
                    <a:lnTo>
                      <a:pt x="1274" y="264"/>
                    </a:lnTo>
                    <a:lnTo>
                      <a:pt x="1283" y="267"/>
                    </a:lnTo>
                    <a:lnTo>
                      <a:pt x="1290" y="267"/>
                    </a:lnTo>
                    <a:lnTo>
                      <a:pt x="1294" y="267"/>
                    </a:lnTo>
                    <a:lnTo>
                      <a:pt x="1298" y="264"/>
                    </a:lnTo>
                    <a:lnTo>
                      <a:pt x="1301" y="258"/>
                    </a:lnTo>
                    <a:lnTo>
                      <a:pt x="1301" y="258"/>
                    </a:lnTo>
                    <a:lnTo>
                      <a:pt x="1309" y="243"/>
                    </a:lnTo>
                    <a:lnTo>
                      <a:pt x="1317" y="229"/>
                    </a:lnTo>
                    <a:lnTo>
                      <a:pt x="1320" y="221"/>
                    </a:lnTo>
                    <a:lnTo>
                      <a:pt x="1320" y="213"/>
                    </a:lnTo>
                    <a:lnTo>
                      <a:pt x="1318" y="205"/>
                    </a:lnTo>
                    <a:lnTo>
                      <a:pt x="1313" y="196"/>
                    </a:lnTo>
                    <a:lnTo>
                      <a:pt x="1313" y="196"/>
                    </a:lnTo>
                    <a:lnTo>
                      <a:pt x="1306" y="186"/>
                    </a:lnTo>
                    <a:lnTo>
                      <a:pt x="1299" y="175"/>
                    </a:lnTo>
                    <a:lnTo>
                      <a:pt x="1294" y="164"/>
                    </a:lnTo>
                    <a:lnTo>
                      <a:pt x="1290" y="153"/>
                    </a:lnTo>
                    <a:lnTo>
                      <a:pt x="1288" y="142"/>
                    </a:lnTo>
                    <a:lnTo>
                      <a:pt x="1285" y="131"/>
                    </a:lnTo>
                    <a:lnTo>
                      <a:pt x="1285" y="118"/>
                    </a:lnTo>
                    <a:lnTo>
                      <a:pt x="1285" y="105"/>
                    </a:lnTo>
                    <a:lnTo>
                      <a:pt x="1285" y="105"/>
                    </a:lnTo>
                    <a:lnTo>
                      <a:pt x="1285" y="89"/>
                    </a:lnTo>
                    <a:lnTo>
                      <a:pt x="1283" y="78"/>
                    </a:lnTo>
                    <a:lnTo>
                      <a:pt x="1279" y="69"/>
                    </a:lnTo>
                    <a:lnTo>
                      <a:pt x="1274" y="62"/>
                    </a:lnTo>
                    <a:lnTo>
                      <a:pt x="1266" y="58"/>
                    </a:lnTo>
                    <a:lnTo>
                      <a:pt x="1256" y="53"/>
                    </a:lnTo>
                    <a:lnTo>
                      <a:pt x="1245" y="51"/>
                    </a:lnTo>
                    <a:lnTo>
                      <a:pt x="1229" y="51"/>
                    </a:lnTo>
                    <a:lnTo>
                      <a:pt x="1229" y="51"/>
                    </a:lnTo>
                    <a:lnTo>
                      <a:pt x="1205" y="53"/>
                    </a:lnTo>
                    <a:lnTo>
                      <a:pt x="1180" y="54"/>
                    </a:lnTo>
                    <a:lnTo>
                      <a:pt x="1167" y="56"/>
                    </a:lnTo>
                    <a:lnTo>
                      <a:pt x="1155" y="54"/>
                    </a:lnTo>
                    <a:lnTo>
                      <a:pt x="1140" y="51"/>
                    </a:lnTo>
                    <a:lnTo>
                      <a:pt x="1128" y="47"/>
                    </a:lnTo>
                    <a:lnTo>
                      <a:pt x="1128" y="47"/>
                    </a:lnTo>
                    <a:lnTo>
                      <a:pt x="1096" y="34"/>
                    </a:lnTo>
                    <a:lnTo>
                      <a:pt x="1063" y="23"/>
                    </a:lnTo>
                    <a:lnTo>
                      <a:pt x="1028" y="12"/>
                    </a:lnTo>
                    <a:lnTo>
                      <a:pt x="994" y="4"/>
                    </a:lnTo>
                    <a:lnTo>
                      <a:pt x="994" y="4"/>
                    </a:lnTo>
                    <a:lnTo>
                      <a:pt x="985" y="2"/>
                    </a:lnTo>
                    <a:lnTo>
                      <a:pt x="977" y="0"/>
                    </a:lnTo>
                    <a:lnTo>
                      <a:pt x="969" y="2"/>
                    </a:lnTo>
                    <a:lnTo>
                      <a:pt x="964" y="5"/>
                    </a:lnTo>
                    <a:lnTo>
                      <a:pt x="961" y="8"/>
                    </a:lnTo>
                    <a:lnTo>
                      <a:pt x="958" y="15"/>
                    </a:lnTo>
                    <a:lnTo>
                      <a:pt x="956" y="23"/>
                    </a:lnTo>
                    <a:lnTo>
                      <a:pt x="954" y="31"/>
                    </a:lnTo>
                    <a:lnTo>
                      <a:pt x="954" y="31"/>
                    </a:lnTo>
                    <a:lnTo>
                      <a:pt x="954" y="37"/>
                    </a:lnTo>
                    <a:lnTo>
                      <a:pt x="954" y="43"/>
                    </a:lnTo>
                    <a:lnTo>
                      <a:pt x="953" y="47"/>
                    </a:lnTo>
                    <a:lnTo>
                      <a:pt x="951" y="48"/>
                    </a:lnTo>
                    <a:lnTo>
                      <a:pt x="948" y="50"/>
                    </a:lnTo>
                    <a:lnTo>
                      <a:pt x="945" y="51"/>
                    </a:lnTo>
                    <a:lnTo>
                      <a:pt x="945" y="51"/>
                    </a:lnTo>
                    <a:lnTo>
                      <a:pt x="932" y="51"/>
                    </a:lnTo>
                    <a:lnTo>
                      <a:pt x="924" y="54"/>
                    </a:lnTo>
                    <a:lnTo>
                      <a:pt x="918" y="59"/>
                    </a:lnTo>
                    <a:lnTo>
                      <a:pt x="915" y="66"/>
                    </a:lnTo>
                    <a:lnTo>
                      <a:pt x="912" y="74"/>
                    </a:lnTo>
                    <a:lnTo>
                      <a:pt x="910" y="81"/>
                    </a:lnTo>
                    <a:lnTo>
                      <a:pt x="908" y="101"/>
                    </a:lnTo>
                    <a:lnTo>
                      <a:pt x="908" y="101"/>
                    </a:lnTo>
                    <a:lnTo>
                      <a:pt x="899" y="97"/>
                    </a:lnTo>
                    <a:lnTo>
                      <a:pt x="889" y="94"/>
                    </a:lnTo>
                    <a:lnTo>
                      <a:pt x="880" y="91"/>
                    </a:lnTo>
                    <a:lnTo>
                      <a:pt x="870" y="91"/>
                    </a:lnTo>
                    <a:lnTo>
                      <a:pt x="850" y="91"/>
                    </a:lnTo>
                    <a:lnTo>
                      <a:pt x="829" y="91"/>
                    </a:lnTo>
                    <a:lnTo>
                      <a:pt x="808" y="91"/>
                    </a:lnTo>
                    <a:lnTo>
                      <a:pt x="799" y="89"/>
                    </a:lnTo>
                    <a:lnTo>
                      <a:pt x="789" y="86"/>
                    </a:lnTo>
                    <a:lnTo>
                      <a:pt x="780" y="81"/>
                    </a:lnTo>
                    <a:lnTo>
                      <a:pt x="772" y="77"/>
                    </a:lnTo>
                    <a:lnTo>
                      <a:pt x="764" y="69"/>
                    </a:lnTo>
                    <a:lnTo>
                      <a:pt x="756" y="58"/>
                    </a:lnTo>
                    <a:lnTo>
                      <a:pt x="756" y="58"/>
                    </a:lnTo>
                    <a:lnTo>
                      <a:pt x="750" y="77"/>
                    </a:lnTo>
                    <a:lnTo>
                      <a:pt x="743" y="94"/>
                    </a:lnTo>
                    <a:lnTo>
                      <a:pt x="740" y="101"/>
                    </a:lnTo>
                    <a:lnTo>
                      <a:pt x="734" y="105"/>
                    </a:lnTo>
                    <a:lnTo>
                      <a:pt x="727" y="107"/>
                    </a:lnTo>
                    <a:lnTo>
                      <a:pt x="718" y="105"/>
                    </a:lnTo>
                    <a:lnTo>
                      <a:pt x="718" y="105"/>
                    </a:lnTo>
                    <a:lnTo>
                      <a:pt x="708" y="102"/>
                    </a:lnTo>
                    <a:lnTo>
                      <a:pt x="700" y="101"/>
                    </a:lnTo>
                    <a:lnTo>
                      <a:pt x="694" y="102"/>
                    </a:lnTo>
                    <a:lnTo>
                      <a:pt x="689" y="104"/>
                    </a:lnTo>
                    <a:lnTo>
                      <a:pt x="684" y="107"/>
                    </a:lnTo>
                    <a:lnTo>
                      <a:pt x="680" y="110"/>
                    </a:lnTo>
                    <a:lnTo>
                      <a:pt x="670" y="123"/>
                    </a:lnTo>
                    <a:lnTo>
                      <a:pt x="670" y="123"/>
                    </a:lnTo>
                    <a:lnTo>
                      <a:pt x="664" y="131"/>
                    </a:lnTo>
                    <a:lnTo>
                      <a:pt x="656" y="139"/>
                    </a:lnTo>
                    <a:lnTo>
                      <a:pt x="648" y="145"/>
                    </a:lnTo>
                    <a:lnTo>
                      <a:pt x="635" y="150"/>
                    </a:lnTo>
                    <a:lnTo>
                      <a:pt x="635" y="150"/>
                    </a:lnTo>
                    <a:lnTo>
                      <a:pt x="621" y="155"/>
                    </a:lnTo>
                    <a:lnTo>
                      <a:pt x="608" y="162"/>
                    </a:lnTo>
                    <a:lnTo>
                      <a:pt x="595" y="172"/>
                    </a:lnTo>
                    <a:lnTo>
                      <a:pt x="583" y="185"/>
                    </a:lnTo>
                    <a:lnTo>
                      <a:pt x="583" y="185"/>
                    </a:lnTo>
                    <a:lnTo>
                      <a:pt x="580" y="188"/>
                    </a:lnTo>
                    <a:lnTo>
                      <a:pt x="576" y="193"/>
                    </a:lnTo>
                    <a:lnTo>
                      <a:pt x="576" y="196"/>
                    </a:lnTo>
                    <a:lnTo>
                      <a:pt x="576" y="197"/>
                    </a:lnTo>
                    <a:lnTo>
                      <a:pt x="578" y="199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92" y="209"/>
                    </a:lnTo>
                    <a:lnTo>
                      <a:pt x="599" y="218"/>
                    </a:lnTo>
                    <a:lnTo>
                      <a:pt x="605" y="228"/>
                    </a:lnTo>
                    <a:lnTo>
                      <a:pt x="608" y="239"/>
                    </a:lnTo>
                    <a:lnTo>
                      <a:pt x="613" y="261"/>
                    </a:lnTo>
                    <a:lnTo>
                      <a:pt x="616" y="272"/>
                    </a:lnTo>
                    <a:lnTo>
                      <a:pt x="621" y="282"/>
                    </a:lnTo>
                    <a:lnTo>
                      <a:pt x="621" y="282"/>
                    </a:lnTo>
                    <a:lnTo>
                      <a:pt x="626" y="296"/>
                    </a:lnTo>
                    <a:lnTo>
                      <a:pt x="627" y="304"/>
                    </a:lnTo>
                    <a:lnTo>
                      <a:pt x="626" y="310"/>
                    </a:lnTo>
                    <a:lnTo>
                      <a:pt x="626" y="318"/>
                    </a:lnTo>
                    <a:lnTo>
                      <a:pt x="622" y="324"/>
                    </a:lnTo>
                    <a:lnTo>
                      <a:pt x="618" y="331"/>
                    </a:lnTo>
                    <a:lnTo>
                      <a:pt x="611" y="336"/>
                    </a:lnTo>
                    <a:lnTo>
                      <a:pt x="611" y="336"/>
                    </a:lnTo>
                    <a:lnTo>
                      <a:pt x="603" y="340"/>
                    </a:lnTo>
                    <a:lnTo>
                      <a:pt x="595" y="342"/>
                    </a:lnTo>
                    <a:lnTo>
                      <a:pt x="589" y="340"/>
                    </a:lnTo>
                    <a:lnTo>
                      <a:pt x="583" y="339"/>
                    </a:lnTo>
                    <a:lnTo>
                      <a:pt x="576" y="336"/>
                    </a:lnTo>
                    <a:lnTo>
                      <a:pt x="570" y="331"/>
                    </a:lnTo>
                    <a:lnTo>
                      <a:pt x="559" y="320"/>
                    </a:lnTo>
                    <a:lnTo>
                      <a:pt x="559" y="320"/>
                    </a:lnTo>
                    <a:lnTo>
                      <a:pt x="556" y="317"/>
                    </a:lnTo>
                    <a:lnTo>
                      <a:pt x="553" y="313"/>
                    </a:lnTo>
                    <a:lnTo>
                      <a:pt x="553" y="313"/>
                    </a:lnTo>
                    <a:lnTo>
                      <a:pt x="548" y="305"/>
                    </a:lnTo>
                    <a:lnTo>
                      <a:pt x="541" y="302"/>
                    </a:lnTo>
                    <a:lnTo>
                      <a:pt x="534" y="301"/>
                    </a:lnTo>
                    <a:lnTo>
                      <a:pt x="524" y="301"/>
                    </a:lnTo>
                    <a:lnTo>
                      <a:pt x="524" y="301"/>
                    </a:lnTo>
                    <a:lnTo>
                      <a:pt x="503" y="302"/>
                    </a:lnTo>
                    <a:lnTo>
                      <a:pt x="483" y="304"/>
                    </a:lnTo>
                    <a:lnTo>
                      <a:pt x="443" y="309"/>
                    </a:lnTo>
                    <a:lnTo>
                      <a:pt x="443" y="309"/>
                    </a:lnTo>
                    <a:lnTo>
                      <a:pt x="411" y="313"/>
                    </a:lnTo>
                    <a:lnTo>
                      <a:pt x="381" y="320"/>
                    </a:lnTo>
                    <a:lnTo>
                      <a:pt x="351" y="329"/>
                    </a:lnTo>
                    <a:lnTo>
                      <a:pt x="324" y="340"/>
                    </a:lnTo>
                    <a:lnTo>
                      <a:pt x="324" y="340"/>
                    </a:lnTo>
                    <a:lnTo>
                      <a:pt x="311" y="347"/>
                    </a:lnTo>
                    <a:lnTo>
                      <a:pt x="298" y="350"/>
                    </a:lnTo>
                    <a:lnTo>
                      <a:pt x="287" y="353"/>
                    </a:lnTo>
                    <a:lnTo>
                      <a:pt x="275" y="355"/>
                    </a:lnTo>
                    <a:lnTo>
                      <a:pt x="263" y="353"/>
                    </a:lnTo>
                    <a:lnTo>
                      <a:pt x="252" y="351"/>
                    </a:lnTo>
                    <a:lnTo>
                      <a:pt x="240" y="348"/>
                    </a:lnTo>
                    <a:lnTo>
                      <a:pt x="229" y="342"/>
                    </a:lnTo>
                    <a:lnTo>
                      <a:pt x="229" y="342"/>
                    </a:lnTo>
                    <a:lnTo>
                      <a:pt x="214" y="336"/>
                    </a:lnTo>
                    <a:lnTo>
                      <a:pt x="200" y="331"/>
                    </a:lnTo>
                    <a:lnTo>
                      <a:pt x="168" y="324"/>
                    </a:lnTo>
                    <a:lnTo>
                      <a:pt x="168" y="324"/>
                    </a:lnTo>
                    <a:lnTo>
                      <a:pt x="162" y="323"/>
                    </a:lnTo>
                    <a:lnTo>
                      <a:pt x="157" y="324"/>
                    </a:lnTo>
                    <a:lnTo>
                      <a:pt x="155" y="328"/>
                    </a:lnTo>
                    <a:lnTo>
                      <a:pt x="154" y="334"/>
                    </a:lnTo>
                    <a:lnTo>
                      <a:pt x="154" y="334"/>
                    </a:lnTo>
                    <a:lnTo>
                      <a:pt x="152" y="347"/>
                    </a:lnTo>
                    <a:lnTo>
                      <a:pt x="149" y="355"/>
                    </a:lnTo>
                    <a:lnTo>
                      <a:pt x="144" y="363"/>
                    </a:lnTo>
                    <a:lnTo>
                      <a:pt x="136" y="369"/>
                    </a:lnTo>
                    <a:lnTo>
                      <a:pt x="130" y="375"/>
                    </a:lnTo>
                    <a:lnTo>
                      <a:pt x="121" y="378"/>
                    </a:lnTo>
                    <a:lnTo>
                      <a:pt x="101" y="385"/>
                    </a:lnTo>
                    <a:lnTo>
                      <a:pt x="101" y="385"/>
                    </a:lnTo>
                    <a:lnTo>
                      <a:pt x="95" y="386"/>
                    </a:lnTo>
                    <a:lnTo>
                      <a:pt x="90" y="386"/>
                    </a:lnTo>
                    <a:lnTo>
                      <a:pt x="87" y="385"/>
                    </a:lnTo>
                    <a:lnTo>
                      <a:pt x="86" y="382"/>
                    </a:lnTo>
                    <a:lnTo>
                      <a:pt x="86" y="378"/>
                    </a:lnTo>
                    <a:lnTo>
                      <a:pt x="86" y="378"/>
                    </a:lnTo>
                    <a:lnTo>
                      <a:pt x="84" y="371"/>
                    </a:lnTo>
                    <a:lnTo>
                      <a:pt x="82" y="363"/>
                    </a:lnTo>
                    <a:lnTo>
                      <a:pt x="78" y="356"/>
                    </a:lnTo>
                    <a:lnTo>
                      <a:pt x="73" y="351"/>
                    </a:lnTo>
                    <a:lnTo>
                      <a:pt x="62" y="344"/>
                    </a:lnTo>
                    <a:lnTo>
                      <a:pt x="55" y="339"/>
                    </a:lnTo>
                    <a:lnTo>
                      <a:pt x="51" y="332"/>
                    </a:lnTo>
                    <a:lnTo>
                      <a:pt x="51" y="332"/>
                    </a:lnTo>
                    <a:lnTo>
                      <a:pt x="47" y="329"/>
                    </a:lnTo>
                    <a:lnTo>
                      <a:pt x="43" y="326"/>
                    </a:lnTo>
                    <a:lnTo>
                      <a:pt x="33" y="323"/>
                    </a:lnTo>
                    <a:lnTo>
                      <a:pt x="25" y="323"/>
                    </a:lnTo>
                    <a:lnTo>
                      <a:pt x="22" y="324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12" y="340"/>
                    </a:lnTo>
                    <a:lnTo>
                      <a:pt x="5" y="355"/>
                    </a:lnTo>
                    <a:lnTo>
                      <a:pt x="1" y="361"/>
                    </a:lnTo>
                    <a:lnTo>
                      <a:pt x="0" y="367"/>
                    </a:lnTo>
                    <a:lnTo>
                      <a:pt x="0" y="374"/>
                    </a:lnTo>
                    <a:lnTo>
                      <a:pt x="1" y="378"/>
                    </a:lnTo>
                    <a:lnTo>
                      <a:pt x="1" y="378"/>
                    </a:lnTo>
                    <a:lnTo>
                      <a:pt x="8" y="388"/>
                    </a:lnTo>
                    <a:lnTo>
                      <a:pt x="16" y="396"/>
                    </a:lnTo>
                    <a:lnTo>
                      <a:pt x="33" y="412"/>
                    </a:lnTo>
                    <a:lnTo>
                      <a:pt x="52" y="428"/>
                    </a:lnTo>
                    <a:lnTo>
                      <a:pt x="60" y="436"/>
                    </a:lnTo>
                    <a:lnTo>
                      <a:pt x="70" y="444"/>
                    </a:lnTo>
                    <a:lnTo>
                      <a:pt x="70" y="444"/>
                    </a:lnTo>
                    <a:lnTo>
                      <a:pt x="74" y="448"/>
                    </a:lnTo>
                    <a:lnTo>
                      <a:pt x="81" y="450"/>
                    </a:lnTo>
                    <a:lnTo>
                      <a:pt x="86" y="450"/>
                    </a:lnTo>
                    <a:lnTo>
                      <a:pt x="92" y="448"/>
                    </a:lnTo>
                    <a:lnTo>
                      <a:pt x="105" y="442"/>
                    </a:lnTo>
                    <a:lnTo>
                      <a:pt x="117" y="436"/>
                    </a:lnTo>
                    <a:lnTo>
                      <a:pt x="117" y="436"/>
                    </a:lnTo>
                    <a:lnTo>
                      <a:pt x="128" y="429"/>
                    </a:lnTo>
                    <a:lnTo>
                      <a:pt x="138" y="426"/>
                    </a:lnTo>
                    <a:lnTo>
                      <a:pt x="143" y="426"/>
                    </a:lnTo>
                    <a:lnTo>
                      <a:pt x="149" y="428"/>
                    </a:lnTo>
                    <a:lnTo>
                      <a:pt x="154" y="431"/>
                    </a:lnTo>
                    <a:lnTo>
                      <a:pt x="159" y="437"/>
                    </a:lnTo>
                    <a:lnTo>
                      <a:pt x="159" y="437"/>
                    </a:lnTo>
                    <a:lnTo>
                      <a:pt x="170" y="448"/>
                    </a:lnTo>
                    <a:lnTo>
                      <a:pt x="181" y="456"/>
                    </a:lnTo>
                    <a:lnTo>
                      <a:pt x="195" y="463"/>
                    </a:lnTo>
                    <a:lnTo>
                      <a:pt x="209" y="466"/>
                    </a:lnTo>
                    <a:lnTo>
                      <a:pt x="224" y="466"/>
                    </a:lnTo>
                    <a:lnTo>
                      <a:pt x="236" y="463"/>
                    </a:lnTo>
                    <a:lnTo>
                      <a:pt x="251" y="456"/>
                    </a:lnTo>
                    <a:lnTo>
                      <a:pt x="262" y="447"/>
                    </a:lnTo>
                    <a:lnTo>
                      <a:pt x="262" y="447"/>
                    </a:lnTo>
                    <a:lnTo>
                      <a:pt x="276" y="436"/>
                    </a:lnTo>
                    <a:lnTo>
                      <a:pt x="290" y="428"/>
                    </a:lnTo>
                    <a:lnTo>
                      <a:pt x="305" y="423"/>
                    </a:lnTo>
                    <a:lnTo>
                      <a:pt x="321" y="420"/>
                    </a:lnTo>
                    <a:lnTo>
                      <a:pt x="321" y="420"/>
                    </a:lnTo>
                    <a:lnTo>
                      <a:pt x="352" y="420"/>
                    </a:lnTo>
                    <a:lnTo>
                      <a:pt x="383" y="417"/>
                    </a:lnTo>
                    <a:lnTo>
                      <a:pt x="413" y="412"/>
                    </a:lnTo>
                    <a:lnTo>
                      <a:pt x="443" y="404"/>
                    </a:lnTo>
                    <a:lnTo>
                      <a:pt x="443" y="404"/>
                    </a:lnTo>
                    <a:lnTo>
                      <a:pt x="449" y="402"/>
                    </a:lnTo>
                    <a:lnTo>
                      <a:pt x="457" y="402"/>
                    </a:lnTo>
                    <a:lnTo>
                      <a:pt x="462" y="404"/>
                    </a:lnTo>
                    <a:lnTo>
                      <a:pt x="467" y="407"/>
                    </a:lnTo>
                    <a:lnTo>
                      <a:pt x="470" y="412"/>
                    </a:lnTo>
                    <a:lnTo>
                      <a:pt x="472" y="417"/>
                    </a:lnTo>
                    <a:lnTo>
                      <a:pt x="472" y="423"/>
                    </a:lnTo>
                    <a:lnTo>
                      <a:pt x="470" y="431"/>
                    </a:lnTo>
                    <a:lnTo>
                      <a:pt x="470" y="431"/>
                    </a:lnTo>
                    <a:lnTo>
                      <a:pt x="467" y="440"/>
                    </a:lnTo>
                    <a:lnTo>
                      <a:pt x="467" y="448"/>
                    </a:lnTo>
                    <a:lnTo>
                      <a:pt x="472" y="455"/>
                    </a:lnTo>
                    <a:lnTo>
                      <a:pt x="478" y="459"/>
                    </a:lnTo>
                    <a:lnTo>
                      <a:pt x="478" y="45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200" name="Freeform 132">
                <a:extLst>
                  <a:ext uri="{FF2B5EF4-FFF2-40B4-BE49-F238E27FC236}">
                    <a16:creationId xmlns:a16="http://schemas.microsoft.com/office/drawing/2014/main" id="{D9C3516E-5955-88E3-60E5-3FEEB485D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496"/>
                <a:ext cx="556" cy="251"/>
              </a:xfrm>
              <a:custGeom>
                <a:avLst/>
                <a:gdLst>
                  <a:gd name="T0" fmla="*/ 653 w 1112"/>
                  <a:gd name="T1" fmla="*/ 80 h 502"/>
                  <a:gd name="T2" fmla="*/ 616 w 1112"/>
                  <a:gd name="T3" fmla="*/ 89 h 502"/>
                  <a:gd name="T4" fmla="*/ 597 w 1112"/>
                  <a:gd name="T5" fmla="*/ 65 h 502"/>
                  <a:gd name="T6" fmla="*/ 568 w 1112"/>
                  <a:gd name="T7" fmla="*/ 48 h 502"/>
                  <a:gd name="T8" fmla="*/ 521 w 1112"/>
                  <a:gd name="T9" fmla="*/ 46 h 502"/>
                  <a:gd name="T10" fmla="*/ 494 w 1112"/>
                  <a:gd name="T11" fmla="*/ 24 h 502"/>
                  <a:gd name="T12" fmla="*/ 473 w 1112"/>
                  <a:gd name="T13" fmla="*/ 15 h 502"/>
                  <a:gd name="T14" fmla="*/ 429 w 1112"/>
                  <a:gd name="T15" fmla="*/ 30 h 502"/>
                  <a:gd name="T16" fmla="*/ 376 w 1112"/>
                  <a:gd name="T17" fmla="*/ 7 h 502"/>
                  <a:gd name="T18" fmla="*/ 360 w 1112"/>
                  <a:gd name="T19" fmla="*/ 2 h 502"/>
                  <a:gd name="T20" fmla="*/ 195 w 1112"/>
                  <a:gd name="T21" fmla="*/ 65 h 502"/>
                  <a:gd name="T22" fmla="*/ 108 w 1112"/>
                  <a:gd name="T23" fmla="*/ 115 h 502"/>
                  <a:gd name="T24" fmla="*/ 36 w 1112"/>
                  <a:gd name="T25" fmla="*/ 132 h 502"/>
                  <a:gd name="T26" fmla="*/ 6 w 1112"/>
                  <a:gd name="T27" fmla="*/ 148 h 502"/>
                  <a:gd name="T28" fmla="*/ 0 w 1112"/>
                  <a:gd name="T29" fmla="*/ 175 h 502"/>
                  <a:gd name="T30" fmla="*/ 24 w 1112"/>
                  <a:gd name="T31" fmla="*/ 202 h 502"/>
                  <a:gd name="T32" fmla="*/ 30 w 1112"/>
                  <a:gd name="T33" fmla="*/ 243 h 502"/>
                  <a:gd name="T34" fmla="*/ 35 w 1112"/>
                  <a:gd name="T35" fmla="*/ 262 h 502"/>
                  <a:gd name="T36" fmla="*/ 81 w 1112"/>
                  <a:gd name="T37" fmla="*/ 327 h 502"/>
                  <a:gd name="T38" fmla="*/ 130 w 1112"/>
                  <a:gd name="T39" fmla="*/ 354 h 502"/>
                  <a:gd name="T40" fmla="*/ 190 w 1112"/>
                  <a:gd name="T41" fmla="*/ 408 h 502"/>
                  <a:gd name="T42" fmla="*/ 270 w 1112"/>
                  <a:gd name="T43" fmla="*/ 459 h 502"/>
                  <a:gd name="T44" fmla="*/ 333 w 1112"/>
                  <a:gd name="T45" fmla="*/ 499 h 502"/>
                  <a:gd name="T46" fmla="*/ 390 w 1112"/>
                  <a:gd name="T47" fmla="*/ 494 h 502"/>
                  <a:gd name="T48" fmla="*/ 437 w 1112"/>
                  <a:gd name="T49" fmla="*/ 461 h 502"/>
                  <a:gd name="T50" fmla="*/ 456 w 1112"/>
                  <a:gd name="T51" fmla="*/ 416 h 502"/>
                  <a:gd name="T52" fmla="*/ 481 w 1112"/>
                  <a:gd name="T53" fmla="*/ 408 h 502"/>
                  <a:gd name="T54" fmla="*/ 570 w 1112"/>
                  <a:gd name="T55" fmla="*/ 426 h 502"/>
                  <a:gd name="T56" fmla="*/ 683 w 1112"/>
                  <a:gd name="T57" fmla="*/ 464 h 502"/>
                  <a:gd name="T58" fmla="*/ 756 w 1112"/>
                  <a:gd name="T59" fmla="*/ 458 h 502"/>
                  <a:gd name="T60" fmla="*/ 799 w 1112"/>
                  <a:gd name="T61" fmla="*/ 469 h 502"/>
                  <a:gd name="T62" fmla="*/ 819 w 1112"/>
                  <a:gd name="T63" fmla="*/ 466 h 502"/>
                  <a:gd name="T64" fmla="*/ 854 w 1112"/>
                  <a:gd name="T65" fmla="*/ 443 h 502"/>
                  <a:gd name="T66" fmla="*/ 886 w 1112"/>
                  <a:gd name="T67" fmla="*/ 447 h 502"/>
                  <a:gd name="T68" fmla="*/ 927 w 1112"/>
                  <a:gd name="T69" fmla="*/ 440 h 502"/>
                  <a:gd name="T70" fmla="*/ 951 w 1112"/>
                  <a:gd name="T71" fmla="*/ 418 h 502"/>
                  <a:gd name="T72" fmla="*/ 983 w 1112"/>
                  <a:gd name="T73" fmla="*/ 402 h 502"/>
                  <a:gd name="T74" fmla="*/ 1020 w 1112"/>
                  <a:gd name="T75" fmla="*/ 351 h 502"/>
                  <a:gd name="T76" fmla="*/ 1048 w 1112"/>
                  <a:gd name="T77" fmla="*/ 318 h 502"/>
                  <a:gd name="T78" fmla="*/ 1112 w 1112"/>
                  <a:gd name="T79" fmla="*/ 293 h 502"/>
                  <a:gd name="T80" fmla="*/ 1047 w 1112"/>
                  <a:gd name="T81" fmla="*/ 240 h 502"/>
                  <a:gd name="T82" fmla="*/ 1000 w 1112"/>
                  <a:gd name="T83" fmla="*/ 229 h 502"/>
                  <a:gd name="T84" fmla="*/ 953 w 1112"/>
                  <a:gd name="T85" fmla="*/ 231 h 502"/>
                  <a:gd name="T86" fmla="*/ 924 w 1112"/>
                  <a:gd name="T87" fmla="*/ 181 h 502"/>
                  <a:gd name="T88" fmla="*/ 902 w 1112"/>
                  <a:gd name="T89" fmla="*/ 162 h 502"/>
                  <a:gd name="T90" fmla="*/ 878 w 1112"/>
                  <a:gd name="T91" fmla="*/ 156 h 502"/>
                  <a:gd name="T92" fmla="*/ 829 w 1112"/>
                  <a:gd name="T93" fmla="*/ 151 h 502"/>
                  <a:gd name="T94" fmla="*/ 789 w 1112"/>
                  <a:gd name="T95" fmla="*/ 189 h 502"/>
                  <a:gd name="T96" fmla="*/ 749 w 1112"/>
                  <a:gd name="T97" fmla="*/ 205 h 502"/>
                  <a:gd name="T98" fmla="*/ 713 w 1112"/>
                  <a:gd name="T99" fmla="*/ 173 h 502"/>
                  <a:gd name="T100" fmla="*/ 680 w 1112"/>
                  <a:gd name="T101" fmla="*/ 134 h 502"/>
                  <a:gd name="T102" fmla="*/ 649 w 1112"/>
                  <a:gd name="T103" fmla="*/ 119 h 502"/>
                  <a:gd name="T104" fmla="*/ 662 w 1112"/>
                  <a:gd name="T105" fmla="*/ 89 h 502"/>
                  <a:gd name="T106" fmla="*/ 670 w 1112"/>
                  <a:gd name="T107" fmla="*/ 7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12" h="502">
                    <a:moveTo>
                      <a:pt x="670" y="75"/>
                    </a:moveTo>
                    <a:lnTo>
                      <a:pt x="670" y="75"/>
                    </a:lnTo>
                    <a:lnTo>
                      <a:pt x="664" y="73"/>
                    </a:lnTo>
                    <a:lnTo>
                      <a:pt x="661" y="75"/>
                    </a:lnTo>
                    <a:lnTo>
                      <a:pt x="653" y="80"/>
                    </a:lnTo>
                    <a:lnTo>
                      <a:pt x="653" y="80"/>
                    </a:lnTo>
                    <a:lnTo>
                      <a:pt x="638" y="88"/>
                    </a:lnTo>
                    <a:lnTo>
                      <a:pt x="630" y="89"/>
                    </a:lnTo>
                    <a:lnTo>
                      <a:pt x="622" y="89"/>
                    </a:lnTo>
                    <a:lnTo>
                      <a:pt x="616" y="89"/>
                    </a:lnTo>
                    <a:lnTo>
                      <a:pt x="610" y="86"/>
                    </a:lnTo>
                    <a:lnTo>
                      <a:pt x="605" y="81"/>
                    </a:lnTo>
                    <a:lnTo>
                      <a:pt x="602" y="73"/>
                    </a:lnTo>
                    <a:lnTo>
                      <a:pt x="602" y="73"/>
                    </a:lnTo>
                    <a:lnTo>
                      <a:pt x="597" y="65"/>
                    </a:lnTo>
                    <a:lnTo>
                      <a:pt x="592" y="59"/>
                    </a:lnTo>
                    <a:lnTo>
                      <a:pt x="587" y="54"/>
                    </a:lnTo>
                    <a:lnTo>
                      <a:pt x="581" y="51"/>
                    </a:lnTo>
                    <a:lnTo>
                      <a:pt x="575" y="50"/>
                    </a:lnTo>
                    <a:lnTo>
                      <a:pt x="568" y="48"/>
                    </a:lnTo>
                    <a:lnTo>
                      <a:pt x="554" y="48"/>
                    </a:lnTo>
                    <a:lnTo>
                      <a:pt x="554" y="48"/>
                    </a:lnTo>
                    <a:lnTo>
                      <a:pt x="537" y="48"/>
                    </a:lnTo>
                    <a:lnTo>
                      <a:pt x="529" y="48"/>
                    </a:lnTo>
                    <a:lnTo>
                      <a:pt x="521" y="46"/>
                    </a:lnTo>
                    <a:lnTo>
                      <a:pt x="513" y="45"/>
                    </a:lnTo>
                    <a:lnTo>
                      <a:pt x="506" y="40"/>
                    </a:lnTo>
                    <a:lnTo>
                      <a:pt x="500" y="34"/>
                    </a:lnTo>
                    <a:lnTo>
                      <a:pt x="494" y="24"/>
                    </a:lnTo>
                    <a:lnTo>
                      <a:pt x="494" y="24"/>
                    </a:lnTo>
                    <a:lnTo>
                      <a:pt x="492" y="21"/>
                    </a:lnTo>
                    <a:lnTo>
                      <a:pt x="489" y="18"/>
                    </a:lnTo>
                    <a:lnTo>
                      <a:pt x="486" y="16"/>
                    </a:lnTo>
                    <a:lnTo>
                      <a:pt x="483" y="15"/>
                    </a:lnTo>
                    <a:lnTo>
                      <a:pt x="473" y="15"/>
                    </a:lnTo>
                    <a:lnTo>
                      <a:pt x="462" y="19"/>
                    </a:lnTo>
                    <a:lnTo>
                      <a:pt x="462" y="19"/>
                    </a:lnTo>
                    <a:lnTo>
                      <a:pt x="451" y="26"/>
                    </a:lnTo>
                    <a:lnTo>
                      <a:pt x="440" y="29"/>
                    </a:lnTo>
                    <a:lnTo>
                      <a:pt x="429" y="30"/>
                    </a:lnTo>
                    <a:lnTo>
                      <a:pt x="417" y="30"/>
                    </a:lnTo>
                    <a:lnTo>
                      <a:pt x="406" y="29"/>
                    </a:lnTo>
                    <a:lnTo>
                      <a:pt x="395" y="24"/>
                    </a:lnTo>
                    <a:lnTo>
                      <a:pt x="386" y="16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73" y="3"/>
                    </a:lnTo>
                    <a:lnTo>
                      <a:pt x="370" y="2"/>
                    </a:lnTo>
                    <a:lnTo>
                      <a:pt x="365" y="0"/>
                    </a:lnTo>
                    <a:lnTo>
                      <a:pt x="360" y="2"/>
                    </a:lnTo>
                    <a:lnTo>
                      <a:pt x="360" y="2"/>
                    </a:lnTo>
                    <a:lnTo>
                      <a:pt x="313" y="21"/>
                    </a:lnTo>
                    <a:lnTo>
                      <a:pt x="265" y="37"/>
                    </a:lnTo>
                    <a:lnTo>
                      <a:pt x="219" y="56"/>
                    </a:lnTo>
                    <a:lnTo>
                      <a:pt x="195" y="65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41" y="97"/>
                    </a:lnTo>
                    <a:lnTo>
                      <a:pt x="125" y="107"/>
                    </a:lnTo>
                    <a:lnTo>
                      <a:pt x="108" y="115"/>
                    </a:lnTo>
                    <a:lnTo>
                      <a:pt x="92" y="123"/>
                    </a:lnTo>
                    <a:lnTo>
                      <a:pt x="74" y="127"/>
                    </a:lnTo>
                    <a:lnTo>
                      <a:pt x="55" y="131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0" y="132"/>
                    </a:lnTo>
                    <a:lnTo>
                      <a:pt x="25" y="134"/>
                    </a:lnTo>
                    <a:lnTo>
                      <a:pt x="20" y="135"/>
                    </a:lnTo>
                    <a:lnTo>
                      <a:pt x="16" y="138"/>
                    </a:lnTo>
                    <a:lnTo>
                      <a:pt x="6" y="148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0" y="165"/>
                    </a:lnTo>
                    <a:lnTo>
                      <a:pt x="0" y="170"/>
                    </a:lnTo>
                    <a:lnTo>
                      <a:pt x="0" y="175"/>
                    </a:lnTo>
                    <a:lnTo>
                      <a:pt x="3" y="178"/>
                    </a:lnTo>
                    <a:lnTo>
                      <a:pt x="8" y="185"/>
                    </a:lnTo>
                    <a:lnTo>
                      <a:pt x="14" y="191"/>
                    </a:lnTo>
                    <a:lnTo>
                      <a:pt x="14" y="191"/>
                    </a:lnTo>
                    <a:lnTo>
                      <a:pt x="24" y="202"/>
                    </a:lnTo>
                    <a:lnTo>
                      <a:pt x="30" y="215"/>
                    </a:lnTo>
                    <a:lnTo>
                      <a:pt x="31" y="221"/>
                    </a:lnTo>
                    <a:lnTo>
                      <a:pt x="33" y="229"/>
                    </a:lnTo>
                    <a:lnTo>
                      <a:pt x="31" y="235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30" y="248"/>
                    </a:lnTo>
                    <a:lnTo>
                      <a:pt x="30" y="253"/>
                    </a:lnTo>
                    <a:lnTo>
                      <a:pt x="31" y="258"/>
                    </a:lnTo>
                    <a:lnTo>
                      <a:pt x="35" y="262"/>
                    </a:lnTo>
                    <a:lnTo>
                      <a:pt x="35" y="262"/>
                    </a:lnTo>
                    <a:lnTo>
                      <a:pt x="52" y="289"/>
                    </a:lnTo>
                    <a:lnTo>
                      <a:pt x="60" y="302"/>
                    </a:lnTo>
                    <a:lnTo>
                      <a:pt x="70" y="315"/>
                    </a:lnTo>
                    <a:lnTo>
                      <a:pt x="81" y="327"/>
                    </a:lnTo>
                    <a:lnTo>
                      <a:pt x="93" y="337"/>
                    </a:lnTo>
                    <a:lnTo>
                      <a:pt x="106" y="345"/>
                    </a:lnTo>
                    <a:lnTo>
                      <a:pt x="124" y="351"/>
                    </a:lnTo>
                    <a:lnTo>
                      <a:pt x="124" y="351"/>
                    </a:lnTo>
                    <a:lnTo>
                      <a:pt x="130" y="354"/>
                    </a:lnTo>
                    <a:lnTo>
                      <a:pt x="136" y="359"/>
                    </a:lnTo>
                    <a:lnTo>
                      <a:pt x="149" y="370"/>
                    </a:lnTo>
                    <a:lnTo>
                      <a:pt x="149" y="370"/>
                    </a:lnTo>
                    <a:lnTo>
                      <a:pt x="168" y="391"/>
                    </a:lnTo>
                    <a:lnTo>
                      <a:pt x="190" y="408"/>
                    </a:lnTo>
                    <a:lnTo>
                      <a:pt x="213" y="424"/>
                    </a:lnTo>
                    <a:lnTo>
                      <a:pt x="238" y="439"/>
                    </a:lnTo>
                    <a:lnTo>
                      <a:pt x="238" y="439"/>
                    </a:lnTo>
                    <a:lnTo>
                      <a:pt x="254" y="448"/>
                    </a:lnTo>
                    <a:lnTo>
                      <a:pt x="270" y="459"/>
                    </a:lnTo>
                    <a:lnTo>
                      <a:pt x="300" y="482"/>
                    </a:lnTo>
                    <a:lnTo>
                      <a:pt x="300" y="482"/>
                    </a:lnTo>
                    <a:lnTo>
                      <a:pt x="311" y="489"/>
                    </a:lnTo>
                    <a:lnTo>
                      <a:pt x="321" y="494"/>
                    </a:lnTo>
                    <a:lnTo>
                      <a:pt x="333" y="499"/>
                    </a:lnTo>
                    <a:lnTo>
                      <a:pt x="344" y="501"/>
                    </a:lnTo>
                    <a:lnTo>
                      <a:pt x="356" y="502"/>
                    </a:lnTo>
                    <a:lnTo>
                      <a:pt x="368" y="501"/>
                    </a:lnTo>
                    <a:lnTo>
                      <a:pt x="379" y="499"/>
                    </a:lnTo>
                    <a:lnTo>
                      <a:pt x="390" y="494"/>
                    </a:lnTo>
                    <a:lnTo>
                      <a:pt x="402" y="489"/>
                    </a:lnTo>
                    <a:lnTo>
                      <a:pt x="411" y="485"/>
                    </a:lnTo>
                    <a:lnTo>
                      <a:pt x="421" y="477"/>
                    </a:lnTo>
                    <a:lnTo>
                      <a:pt x="430" y="469"/>
                    </a:lnTo>
                    <a:lnTo>
                      <a:pt x="437" y="461"/>
                    </a:lnTo>
                    <a:lnTo>
                      <a:pt x="443" y="450"/>
                    </a:lnTo>
                    <a:lnTo>
                      <a:pt x="449" y="440"/>
                    </a:lnTo>
                    <a:lnTo>
                      <a:pt x="452" y="428"/>
                    </a:lnTo>
                    <a:lnTo>
                      <a:pt x="452" y="428"/>
                    </a:lnTo>
                    <a:lnTo>
                      <a:pt x="456" y="416"/>
                    </a:lnTo>
                    <a:lnTo>
                      <a:pt x="459" y="413"/>
                    </a:lnTo>
                    <a:lnTo>
                      <a:pt x="462" y="410"/>
                    </a:lnTo>
                    <a:lnTo>
                      <a:pt x="465" y="408"/>
                    </a:lnTo>
                    <a:lnTo>
                      <a:pt x="470" y="407"/>
                    </a:lnTo>
                    <a:lnTo>
                      <a:pt x="481" y="408"/>
                    </a:lnTo>
                    <a:lnTo>
                      <a:pt x="481" y="408"/>
                    </a:lnTo>
                    <a:lnTo>
                      <a:pt x="503" y="410"/>
                    </a:lnTo>
                    <a:lnTo>
                      <a:pt x="525" y="415"/>
                    </a:lnTo>
                    <a:lnTo>
                      <a:pt x="548" y="420"/>
                    </a:lnTo>
                    <a:lnTo>
                      <a:pt x="570" y="426"/>
                    </a:lnTo>
                    <a:lnTo>
                      <a:pt x="611" y="44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8" y="461"/>
                    </a:lnTo>
                    <a:lnTo>
                      <a:pt x="683" y="464"/>
                    </a:lnTo>
                    <a:lnTo>
                      <a:pt x="699" y="464"/>
                    </a:lnTo>
                    <a:lnTo>
                      <a:pt x="715" y="462"/>
                    </a:lnTo>
                    <a:lnTo>
                      <a:pt x="715" y="462"/>
                    </a:lnTo>
                    <a:lnTo>
                      <a:pt x="735" y="459"/>
                    </a:lnTo>
                    <a:lnTo>
                      <a:pt x="756" y="458"/>
                    </a:lnTo>
                    <a:lnTo>
                      <a:pt x="767" y="459"/>
                    </a:lnTo>
                    <a:lnTo>
                      <a:pt x="778" y="461"/>
                    </a:lnTo>
                    <a:lnTo>
                      <a:pt x="788" y="464"/>
                    </a:lnTo>
                    <a:lnTo>
                      <a:pt x="799" y="469"/>
                    </a:lnTo>
                    <a:lnTo>
                      <a:pt x="799" y="469"/>
                    </a:lnTo>
                    <a:lnTo>
                      <a:pt x="802" y="470"/>
                    </a:lnTo>
                    <a:lnTo>
                      <a:pt x="807" y="472"/>
                    </a:lnTo>
                    <a:lnTo>
                      <a:pt x="810" y="470"/>
                    </a:lnTo>
                    <a:lnTo>
                      <a:pt x="813" y="470"/>
                    </a:lnTo>
                    <a:lnTo>
                      <a:pt x="819" y="466"/>
                    </a:lnTo>
                    <a:lnTo>
                      <a:pt x="824" y="461"/>
                    </a:lnTo>
                    <a:lnTo>
                      <a:pt x="824" y="461"/>
                    </a:lnTo>
                    <a:lnTo>
                      <a:pt x="837" y="451"/>
                    </a:lnTo>
                    <a:lnTo>
                      <a:pt x="848" y="445"/>
                    </a:lnTo>
                    <a:lnTo>
                      <a:pt x="854" y="443"/>
                    </a:lnTo>
                    <a:lnTo>
                      <a:pt x="862" y="442"/>
                    </a:lnTo>
                    <a:lnTo>
                      <a:pt x="869" y="443"/>
                    </a:lnTo>
                    <a:lnTo>
                      <a:pt x="877" y="445"/>
                    </a:lnTo>
                    <a:lnTo>
                      <a:pt x="877" y="445"/>
                    </a:lnTo>
                    <a:lnTo>
                      <a:pt x="886" y="447"/>
                    </a:lnTo>
                    <a:lnTo>
                      <a:pt x="894" y="448"/>
                    </a:lnTo>
                    <a:lnTo>
                      <a:pt x="904" y="448"/>
                    </a:lnTo>
                    <a:lnTo>
                      <a:pt x="912" y="447"/>
                    </a:lnTo>
                    <a:lnTo>
                      <a:pt x="919" y="445"/>
                    </a:lnTo>
                    <a:lnTo>
                      <a:pt x="927" y="440"/>
                    </a:lnTo>
                    <a:lnTo>
                      <a:pt x="934" y="435"/>
                    </a:lnTo>
                    <a:lnTo>
                      <a:pt x="942" y="428"/>
                    </a:lnTo>
                    <a:lnTo>
                      <a:pt x="942" y="428"/>
                    </a:lnTo>
                    <a:lnTo>
                      <a:pt x="946" y="423"/>
                    </a:lnTo>
                    <a:lnTo>
                      <a:pt x="951" y="418"/>
                    </a:lnTo>
                    <a:lnTo>
                      <a:pt x="958" y="415"/>
                    </a:lnTo>
                    <a:lnTo>
                      <a:pt x="964" y="412"/>
                    </a:lnTo>
                    <a:lnTo>
                      <a:pt x="964" y="412"/>
                    </a:lnTo>
                    <a:lnTo>
                      <a:pt x="975" y="408"/>
                    </a:lnTo>
                    <a:lnTo>
                      <a:pt x="983" y="402"/>
                    </a:lnTo>
                    <a:lnTo>
                      <a:pt x="997" y="386"/>
                    </a:lnTo>
                    <a:lnTo>
                      <a:pt x="997" y="386"/>
                    </a:lnTo>
                    <a:lnTo>
                      <a:pt x="1004" y="378"/>
                    </a:lnTo>
                    <a:lnTo>
                      <a:pt x="1010" y="369"/>
                    </a:lnTo>
                    <a:lnTo>
                      <a:pt x="1020" y="351"/>
                    </a:lnTo>
                    <a:lnTo>
                      <a:pt x="1026" y="342"/>
                    </a:lnTo>
                    <a:lnTo>
                      <a:pt x="1032" y="332"/>
                    </a:lnTo>
                    <a:lnTo>
                      <a:pt x="1039" y="324"/>
                    </a:lnTo>
                    <a:lnTo>
                      <a:pt x="1048" y="318"/>
                    </a:lnTo>
                    <a:lnTo>
                      <a:pt x="1048" y="318"/>
                    </a:lnTo>
                    <a:lnTo>
                      <a:pt x="1064" y="310"/>
                    </a:lnTo>
                    <a:lnTo>
                      <a:pt x="1080" y="304"/>
                    </a:lnTo>
                    <a:lnTo>
                      <a:pt x="1096" y="299"/>
                    </a:lnTo>
                    <a:lnTo>
                      <a:pt x="1112" y="293"/>
                    </a:lnTo>
                    <a:lnTo>
                      <a:pt x="1112" y="293"/>
                    </a:lnTo>
                    <a:lnTo>
                      <a:pt x="1101" y="280"/>
                    </a:lnTo>
                    <a:lnTo>
                      <a:pt x="1088" y="269"/>
                    </a:lnTo>
                    <a:lnTo>
                      <a:pt x="1064" y="251"/>
                    </a:lnTo>
                    <a:lnTo>
                      <a:pt x="1064" y="251"/>
                    </a:lnTo>
                    <a:lnTo>
                      <a:pt x="1047" y="240"/>
                    </a:lnTo>
                    <a:lnTo>
                      <a:pt x="1039" y="237"/>
                    </a:lnTo>
                    <a:lnTo>
                      <a:pt x="1029" y="232"/>
                    </a:lnTo>
                    <a:lnTo>
                      <a:pt x="1021" y="231"/>
                    </a:lnTo>
                    <a:lnTo>
                      <a:pt x="1010" y="229"/>
                    </a:lnTo>
                    <a:lnTo>
                      <a:pt x="1000" y="229"/>
                    </a:lnTo>
                    <a:lnTo>
                      <a:pt x="989" y="231"/>
                    </a:lnTo>
                    <a:lnTo>
                      <a:pt x="989" y="231"/>
                    </a:lnTo>
                    <a:lnTo>
                      <a:pt x="975" y="232"/>
                    </a:lnTo>
                    <a:lnTo>
                      <a:pt x="962" y="232"/>
                    </a:lnTo>
                    <a:lnTo>
                      <a:pt x="953" y="231"/>
                    </a:lnTo>
                    <a:lnTo>
                      <a:pt x="943" y="224"/>
                    </a:lnTo>
                    <a:lnTo>
                      <a:pt x="937" y="218"/>
                    </a:lnTo>
                    <a:lnTo>
                      <a:pt x="931" y="208"/>
                    </a:lnTo>
                    <a:lnTo>
                      <a:pt x="927" y="196"/>
                    </a:lnTo>
                    <a:lnTo>
                      <a:pt x="924" y="181"/>
                    </a:lnTo>
                    <a:lnTo>
                      <a:pt x="924" y="181"/>
                    </a:lnTo>
                    <a:lnTo>
                      <a:pt x="921" y="173"/>
                    </a:lnTo>
                    <a:lnTo>
                      <a:pt x="918" y="167"/>
                    </a:lnTo>
                    <a:lnTo>
                      <a:pt x="912" y="162"/>
                    </a:lnTo>
                    <a:lnTo>
                      <a:pt x="902" y="162"/>
                    </a:lnTo>
                    <a:lnTo>
                      <a:pt x="902" y="162"/>
                    </a:lnTo>
                    <a:lnTo>
                      <a:pt x="889" y="161"/>
                    </a:lnTo>
                    <a:lnTo>
                      <a:pt x="885" y="159"/>
                    </a:lnTo>
                    <a:lnTo>
                      <a:pt x="878" y="156"/>
                    </a:lnTo>
                    <a:lnTo>
                      <a:pt x="878" y="156"/>
                    </a:lnTo>
                    <a:lnTo>
                      <a:pt x="867" y="150"/>
                    </a:lnTo>
                    <a:lnTo>
                      <a:pt x="856" y="146"/>
                    </a:lnTo>
                    <a:lnTo>
                      <a:pt x="846" y="145"/>
                    </a:lnTo>
                    <a:lnTo>
                      <a:pt x="837" y="146"/>
                    </a:lnTo>
                    <a:lnTo>
                      <a:pt x="829" y="151"/>
                    </a:lnTo>
                    <a:lnTo>
                      <a:pt x="819" y="156"/>
                    </a:lnTo>
                    <a:lnTo>
                      <a:pt x="811" y="165"/>
                    </a:lnTo>
                    <a:lnTo>
                      <a:pt x="802" y="175"/>
                    </a:lnTo>
                    <a:lnTo>
                      <a:pt x="802" y="175"/>
                    </a:lnTo>
                    <a:lnTo>
                      <a:pt x="789" y="189"/>
                    </a:lnTo>
                    <a:lnTo>
                      <a:pt x="776" y="199"/>
                    </a:lnTo>
                    <a:lnTo>
                      <a:pt x="765" y="204"/>
                    </a:lnTo>
                    <a:lnTo>
                      <a:pt x="761" y="205"/>
                    </a:lnTo>
                    <a:lnTo>
                      <a:pt x="754" y="207"/>
                    </a:lnTo>
                    <a:lnTo>
                      <a:pt x="749" y="205"/>
                    </a:lnTo>
                    <a:lnTo>
                      <a:pt x="743" y="204"/>
                    </a:lnTo>
                    <a:lnTo>
                      <a:pt x="734" y="197"/>
                    </a:lnTo>
                    <a:lnTo>
                      <a:pt x="722" y="188"/>
                    </a:lnTo>
                    <a:lnTo>
                      <a:pt x="713" y="173"/>
                    </a:lnTo>
                    <a:lnTo>
                      <a:pt x="713" y="173"/>
                    </a:lnTo>
                    <a:lnTo>
                      <a:pt x="705" y="161"/>
                    </a:lnTo>
                    <a:lnTo>
                      <a:pt x="697" y="148"/>
                    </a:lnTo>
                    <a:lnTo>
                      <a:pt x="692" y="143"/>
                    </a:lnTo>
                    <a:lnTo>
                      <a:pt x="686" y="138"/>
                    </a:lnTo>
                    <a:lnTo>
                      <a:pt x="680" y="134"/>
                    </a:lnTo>
                    <a:lnTo>
                      <a:pt x="672" y="131"/>
                    </a:lnTo>
                    <a:lnTo>
                      <a:pt x="672" y="131"/>
                    </a:lnTo>
                    <a:lnTo>
                      <a:pt x="662" y="127"/>
                    </a:lnTo>
                    <a:lnTo>
                      <a:pt x="654" y="124"/>
                    </a:lnTo>
                    <a:lnTo>
                      <a:pt x="649" y="119"/>
                    </a:lnTo>
                    <a:lnTo>
                      <a:pt x="648" y="115"/>
                    </a:lnTo>
                    <a:lnTo>
                      <a:pt x="648" y="110"/>
                    </a:lnTo>
                    <a:lnTo>
                      <a:pt x="649" y="105"/>
                    </a:lnTo>
                    <a:lnTo>
                      <a:pt x="654" y="97"/>
                    </a:lnTo>
                    <a:lnTo>
                      <a:pt x="662" y="89"/>
                    </a:lnTo>
                    <a:lnTo>
                      <a:pt x="662" y="89"/>
                    </a:lnTo>
                    <a:lnTo>
                      <a:pt x="668" y="83"/>
                    </a:lnTo>
                    <a:lnTo>
                      <a:pt x="670" y="80"/>
                    </a:lnTo>
                    <a:lnTo>
                      <a:pt x="670" y="75"/>
                    </a:lnTo>
                    <a:lnTo>
                      <a:pt x="670" y="7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1" name="Freeform 133">
                <a:extLst>
                  <a:ext uri="{FF2B5EF4-FFF2-40B4-BE49-F238E27FC236}">
                    <a16:creationId xmlns:a16="http://schemas.microsoft.com/office/drawing/2014/main" id="{EB827F1C-6502-CE7D-27D5-413F1BDF9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0" y="1770"/>
                <a:ext cx="61" cy="155"/>
              </a:xfrm>
              <a:custGeom>
                <a:avLst/>
                <a:gdLst>
                  <a:gd name="T0" fmla="*/ 6 w 122"/>
                  <a:gd name="T1" fmla="*/ 268 h 311"/>
                  <a:gd name="T2" fmla="*/ 6 w 122"/>
                  <a:gd name="T3" fmla="*/ 254 h 311"/>
                  <a:gd name="T4" fmla="*/ 9 w 122"/>
                  <a:gd name="T5" fmla="*/ 220 h 311"/>
                  <a:gd name="T6" fmla="*/ 13 w 122"/>
                  <a:gd name="T7" fmla="*/ 185 h 311"/>
                  <a:gd name="T8" fmla="*/ 25 w 122"/>
                  <a:gd name="T9" fmla="*/ 154 h 311"/>
                  <a:gd name="T10" fmla="*/ 35 w 122"/>
                  <a:gd name="T11" fmla="*/ 138 h 311"/>
                  <a:gd name="T12" fmla="*/ 51 w 122"/>
                  <a:gd name="T13" fmla="*/ 125 h 311"/>
                  <a:gd name="T14" fmla="*/ 57 w 122"/>
                  <a:gd name="T15" fmla="*/ 119 h 311"/>
                  <a:gd name="T16" fmla="*/ 63 w 122"/>
                  <a:gd name="T17" fmla="*/ 103 h 311"/>
                  <a:gd name="T18" fmla="*/ 63 w 122"/>
                  <a:gd name="T19" fmla="*/ 93 h 311"/>
                  <a:gd name="T20" fmla="*/ 67 w 122"/>
                  <a:gd name="T21" fmla="*/ 62 h 311"/>
                  <a:gd name="T22" fmla="*/ 79 w 122"/>
                  <a:gd name="T23" fmla="*/ 36 h 311"/>
                  <a:gd name="T24" fmla="*/ 97 w 122"/>
                  <a:gd name="T25" fmla="*/ 16 h 311"/>
                  <a:gd name="T26" fmla="*/ 122 w 122"/>
                  <a:gd name="T27" fmla="*/ 0 h 311"/>
                  <a:gd name="T28" fmla="*/ 108 w 122"/>
                  <a:gd name="T29" fmla="*/ 8 h 311"/>
                  <a:gd name="T30" fmla="*/ 84 w 122"/>
                  <a:gd name="T31" fmla="*/ 27 h 311"/>
                  <a:gd name="T32" fmla="*/ 67 w 122"/>
                  <a:gd name="T33" fmla="*/ 49 h 311"/>
                  <a:gd name="T34" fmla="*/ 59 w 122"/>
                  <a:gd name="T35" fmla="*/ 79 h 311"/>
                  <a:gd name="T36" fmla="*/ 57 w 122"/>
                  <a:gd name="T37" fmla="*/ 97 h 311"/>
                  <a:gd name="T38" fmla="*/ 55 w 122"/>
                  <a:gd name="T39" fmla="*/ 114 h 311"/>
                  <a:gd name="T40" fmla="*/ 46 w 122"/>
                  <a:gd name="T41" fmla="*/ 128 h 311"/>
                  <a:gd name="T42" fmla="*/ 36 w 122"/>
                  <a:gd name="T43" fmla="*/ 135 h 311"/>
                  <a:gd name="T44" fmla="*/ 24 w 122"/>
                  <a:gd name="T45" fmla="*/ 149 h 311"/>
                  <a:gd name="T46" fmla="*/ 11 w 122"/>
                  <a:gd name="T47" fmla="*/ 173 h 311"/>
                  <a:gd name="T48" fmla="*/ 5 w 122"/>
                  <a:gd name="T49" fmla="*/ 206 h 311"/>
                  <a:gd name="T50" fmla="*/ 1 w 122"/>
                  <a:gd name="T51" fmla="*/ 241 h 311"/>
                  <a:gd name="T52" fmla="*/ 0 w 122"/>
                  <a:gd name="T53" fmla="*/ 257 h 311"/>
                  <a:gd name="T54" fmla="*/ 0 w 122"/>
                  <a:gd name="T55" fmla="*/ 271 h 311"/>
                  <a:gd name="T56" fmla="*/ 1 w 122"/>
                  <a:gd name="T57" fmla="*/ 292 h 311"/>
                  <a:gd name="T58" fmla="*/ 5 w 122"/>
                  <a:gd name="T59" fmla="*/ 301 h 311"/>
                  <a:gd name="T60" fmla="*/ 13 w 122"/>
                  <a:gd name="T61" fmla="*/ 309 h 311"/>
                  <a:gd name="T62" fmla="*/ 21 w 122"/>
                  <a:gd name="T63" fmla="*/ 311 h 311"/>
                  <a:gd name="T64" fmla="*/ 17 w 122"/>
                  <a:gd name="T65" fmla="*/ 306 h 311"/>
                  <a:gd name="T66" fmla="*/ 9 w 122"/>
                  <a:gd name="T67" fmla="*/ 298 h 311"/>
                  <a:gd name="T68" fmla="*/ 6 w 122"/>
                  <a:gd name="T69" fmla="*/ 290 h 311"/>
                  <a:gd name="T70" fmla="*/ 6 w 122"/>
                  <a:gd name="T71" fmla="*/ 26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311">
                    <a:moveTo>
                      <a:pt x="6" y="268"/>
                    </a:moveTo>
                    <a:lnTo>
                      <a:pt x="6" y="268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8" y="238"/>
                    </a:lnTo>
                    <a:lnTo>
                      <a:pt x="9" y="220"/>
                    </a:lnTo>
                    <a:lnTo>
                      <a:pt x="11" y="203"/>
                    </a:lnTo>
                    <a:lnTo>
                      <a:pt x="13" y="185"/>
                    </a:lnTo>
                    <a:lnTo>
                      <a:pt x="17" y="170"/>
                    </a:lnTo>
                    <a:lnTo>
                      <a:pt x="25" y="154"/>
                    </a:lnTo>
                    <a:lnTo>
                      <a:pt x="30" y="146"/>
                    </a:lnTo>
                    <a:lnTo>
                      <a:pt x="35" y="138"/>
                    </a:lnTo>
                    <a:lnTo>
                      <a:pt x="43" y="131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7" y="119"/>
                    </a:lnTo>
                    <a:lnTo>
                      <a:pt x="60" y="111"/>
                    </a:lnTo>
                    <a:lnTo>
                      <a:pt x="63" y="10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77"/>
                    </a:lnTo>
                    <a:lnTo>
                      <a:pt x="67" y="62"/>
                    </a:lnTo>
                    <a:lnTo>
                      <a:pt x="71" y="49"/>
                    </a:lnTo>
                    <a:lnTo>
                      <a:pt x="79" y="36"/>
                    </a:lnTo>
                    <a:lnTo>
                      <a:pt x="87" y="25"/>
                    </a:lnTo>
                    <a:lnTo>
                      <a:pt x="97" y="16"/>
                    </a:lnTo>
                    <a:lnTo>
                      <a:pt x="109" y="8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8" y="8"/>
                    </a:lnTo>
                    <a:lnTo>
                      <a:pt x="95" y="16"/>
                    </a:lnTo>
                    <a:lnTo>
                      <a:pt x="84" y="27"/>
                    </a:lnTo>
                    <a:lnTo>
                      <a:pt x="75" y="38"/>
                    </a:lnTo>
                    <a:lnTo>
                      <a:pt x="67" y="49"/>
                    </a:lnTo>
                    <a:lnTo>
                      <a:pt x="62" y="63"/>
                    </a:lnTo>
                    <a:lnTo>
                      <a:pt x="59" y="79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57" y="104"/>
                    </a:lnTo>
                    <a:lnTo>
                      <a:pt x="55" y="114"/>
                    </a:lnTo>
                    <a:lnTo>
                      <a:pt x="51" y="122"/>
                    </a:lnTo>
                    <a:lnTo>
                      <a:pt x="46" y="128"/>
                    </a:lnTo>
                    <a:lnTo>
                      <a:pt x="46" y="128"/>
                    </a:lnTo>
                    <a:lnTo>
                      <a:pt x="36" y="135"/>
                    </a:lnTo>
                    <a:lnTo>
                      <a:pt x="30" y="141"/>
                    </a:lnTo>
                    <a:lnTo>
                      <a:pt x="24" y="149"/>
                    </a:lnTo>
                    <a:lnTo>
                      <a:pt x="19" y="157"/>
                    </a:lnTo>
                    <a:lnTo>
                      <a:pt x="11" y="173"/>
                    </a:lnTo>
                    <a:lnTo>
                      <a:pt x="8" y="189"/>
                    </a:lnTo>
                    <a:lnTo>
                      <a:pt x="5" y="206"/>
                    </a:lnTo>
                    <a:lnTo>
                      <a:pt x="3" y="224"/>
                    </a:lnTo>
                    <a:lnTo>
                      <a:pt x="1" y="241"/>
                    </a:lnTo>
                    <a:lnTo>
                      <a:pt x="0" y="257"/>
                    </a:lnTo>
                    <a:lnTo>
                      <a:pt x="0" y="257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0" y="282"/>
                    </a:lnTo>
                    <a:lnTo>
                      <a:pt x="1" y="292"/>
                    </a:lnTo>
                    <a:lnTo>
                      <a:pt x="1" y="297"/>
                    </a:lnTo>
                    <a:lnTo>
                      <a:pt x="5" y="301"/>
                    </a:lnTo>
                    <a:lnTo>
                      <a:pt x="8" y="306"/>
                    </a:lnTo>
                    <a:lnTo>
                      <a:pt x="13" y="309"/>
                    </a:lnTo>
                    <a:lnTo>
                      <a:pt x="13" y="309"/>
                    </a:lnTo>
                    <a:lnTo>
                      <a:pt x="21" y="311"/>
                    </a:lnTo>
                    <a:lnTo>
                      <a:pt x="17" y="306"/>
                    </a:lnTo>
                    <a:lnTo>
                      <a:pt x="17" y="306"/>
                    </a:lnTo>
                    <a:lnTo>
                      <a:pt x="13" y="303"/>
                    </a:lnTo>
                    <a:lnTo>
                      <a:pt x="9" y="298"/>
                    </a:lnTo>
                    <a:lnTo>
                      <a:pt x="8" y="295"/>
                    </a:lnTo>
                    <a:lnTo>
                      <a:pt x="6" y="290"/>
                    </a:lnTo>
                    <a:lnTo>
                      <a:pt x="6" y="279"/>
                    </a:lnTo>
                    <a:lnTo>
                      <a:pt x="6" y="268"/>
                    </a:lnTo>
                    <a:lnTo>
                      <a:pt x="6" y="268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2" name="Freeform 134">
                <a:extLst>
                  <a:ext uri="{FF2B5EF4-FFF2-40B4-BE49-F238E27FC236}">
                    <a16:creationId xmlns:a16="http://schemas.microsoft.com/office/drawing/2014/main" id="{5E43965D-323C-2524-6B6A-37A387EF0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1746"/>
                <a:ext cx="27" cy="81"/>
              </a:xfrm>
              <a:custGeom>
                <a:avLst/>
                <a:gdLst>
                  <a:gd name="T0" fmla="*/ 49 w 56"/>
                  <a:gd name="T1" fmla="*/ 60 h 162"/>
                  <a:gd name="T2" fmla="*/ 49 w 56"/>
                  <a:gd name="T3" fmla="*/ 60 h 162"/>
                  <a:gd name="T4" fmla="*/ 41 w 56"/>
                  <a:gd name="T5" fmla="*/ 38 h 162"/>
                  <a:gd name="T6" fmla="*/ 38 w 56"/>
                  <a:gd name="T7" fmla="*/ 21 h 162"/>
                  <a:gd name="T8" fmla="*/ 38 w 56"/>
                  <a:gd name="T9" fmla="*/ 14 h 162"/>
                  <a:gd name="T10" fmla="*/ 38 w 56"/>
                  <a:gd name="T11" fmla="*/ 10 h 162"/>
                  <a:gd name="T12" fmla="*/ 40 w 56"/>
                  <a:gd name="T13" fmla="*/ 5 h 162"/>
                  <a:gd name="T14" fmla="*/ 43 w 56"/>
                  <a:gd name="T15" fmla="*/ 0 h 162"/>
                  <a:gd name="T16" fmla="*/ 41 w 56"/>
                  <a:gd name="T17" fmla="*/ 0 h 162"/>
                  <a:gd name="T18" fmla="*/ 41 w 56"/>
                  <a:gd name="T19" fmla="*/ 0 h 162"/>
                  <a:gd name="T20" fmla="*/ 37 w 56"/>
                  <a:gd name="T21" fmla="*/ 3 h 162"/>
                  <a:gd name="T22" fmla="*/ 33 w 56"/>
                  <a:gd name="T23" fmla="*/ 8 h 162"/>
                  <a:gd name="T24" fmla="*/ 32 w 56"/>
                  <a:gd name="T25" fmla="*/ 14 h 162"/>
                  <a:gd name="T26" fmla="*/ 32 w 56"/>
                  <a:gd name="T27" fmla="*/ 21 h 162"/>
                  <a:gd name="T28" fmla="*/ 35 w 56"/>
                  <a:gd name="T29" fmla="*/ 38 h 162"/>
                  <a:gd name="T30" fmla="*/ 43 w 56"/>
                  <a:gd name="T31" fmla="*/ 64 h 162"/>
                  <a:gd name="T32" fmla="*/ 43 w 56"/>
                  <a:gd name="T33" fmla="*/ 64 h 162"/>
                  <a:gd name="T34" fmla="*/ 48 w 56"/>
                  <a:gd name="T35" fmla="*/ 79 h 162"/>
                  <a:gd name="T36" fmla="*/ 49 w 56"/>
                  <a:gd name="T37" fmla="*/ 94 h 162"/>
                  <a:gd name="T38" fmla="*/ 49 w 56"/>
                  <a:gd name="T39" fmla="*/ 106 h 162"/>
                  <a:gd name="T40" fmla="*/ 46 w 56"/>
                  <a:gd name="T41" fmla="*/ 118 h 162"/>
                  <a:gd name="T42" fmla="*/ 41 w 56"/>
                  <a:gd name="T43" fmla="*/ 127 h 162"/>
                  <a:gd name="T44" fmla="*/ 32 w 56"/>
                  <a:gd name="T45" fmla="*/ 138 h 162"/>
                  <a:gd name="T46" fmla="*/ 21 w 56"/>
                  <a:gd name="T47" fmla="*/ 148 h 162"/>
                  <a:gd name="T48" fmla="*/ 6 w 56"/>
                  <a:gd name="T49" fmla="*/ 157 h 162"/>
                  <a:gd name="T50" fmla="*/ 6 w 56"/>
                  <a:gd name="T51" fmla="*/ 157 h 162"/>
                  <a:gd name="T52" fmla="*/ 0 w 56"/>
                  <a:gd name="T53" fmla="*/ 162 h 162"/>
                  <a:gd name="T54" fmla="*/ 0 w 56"/>
                  <a:gd name="T55" fmla="*/ 162 h 162"/>
                  <a:gd name="T56" fmla="*/ 11 w 56"/>
                  <a:gd name="T57" fmla="*/ 154 h 162"/>
                  <a:gd name="T58" fmla="*/ 11 w 56"/>
                  <a:gd name="T59" fmla="*/ 154 h 162"/>
                  <a:gd name="T60" fmla="*/ 27 w 56"/>
                  <a:gd name="T61" fmla="*/ 145 h 162"/>
                  <a:gd name="T62" fmla="*/ 38 w 56"/>
                  <a:gd name="T63" fmla="*/ 135 h 162"/>
                  <a:gd name="T64" fmla="*/ 46 w 56"/>
                  <a:gd name="T65" fmla="*/ 124 h 162"/>
                  <a:gd name="T66" fmla="*/ 53 w 56"/>
                  <a:gd name="T67" fmla="*/ 114 h 162"/>
                  <a:gd name="T68" fmla="*/ 56 w 56"/>
                  <a:gd name="T69" fmla="*/ 103 h 162"/>
                  <a:gd name="T70" fmla="*/ 56 w 56"/>
                  <a:gd name="T71" fmla="*/ 91 h 162"/>
                  <a:gd name="T72" fmla="*/ 54 w 56"/>
                  <a:gd name="T73" fmla="*/ 76 h 162"/>
                  <a:gd name="T74" fmla="*/ 49 w 56"/>
                  <a:gd name="T75" fmla="*/ 60 h 162"/>
                  <a:gd name="T76" fmla="*/ 49 w 56"/>
                  <a:gd name="T77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6" h="162">
                    <a:moveTo>
                      <a:pt x="49" y="60"/>
                    </a:moveTo>
                    <a:lnTo>
                      <a:pt x="49" y="60"/>
                    </a:lnTo>
                    <a:lnTo>
                      <a:pt x="41" y="38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8" y="10"/>
                    </a:lnTo>
                    <a:lnTo>
                      <a:pt x="40" y="5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7" y="3"/>
                    </a:lnTo>
                    <a:lnTo>
                      <a:pt x="33" y="8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5" y="38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8" y="79"/>
                    </a:lnTo>
                    <a:lnTo>
                      <a:pt x="49" y="94"/>
                    </a:lnTo>
                    <a:lnTo>
                      <a:pt x="49" y="106"/>
                    </a:lnTo>
                    <a:lnTo>
                      <a:pt x="46" y="118"/>
                    </a:lnTo>
                    <a:lnTo>
                      <a:pt x="41" y="127"/>
                    </a:lnTo>
                    <a:lnTo>
                      <a:pt x="32" y="138"/>
                    </a:lnTo>
                    <a:lnTo>
                      <a:pt x="21" y="148"/>
                    </a:lnTo>
                    <a:lnTo>
                      <a:pt x="6" y="157"/>
                    </a:lnTo>
                    <a:lnTo>
                      <a:pt x="6" y="157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11" y="154"/>
                    </a:lnTo>
                    <a:lnTo>
                      <a:pt x="11" y="154"/>
                    </a:lnTo>
                    <a:lnTo>
                      <a:pt x="27" y="145"/>
                    </a:lnTo>
                    <a:lnTo>
                      <a:pt x="38" y="135"/>
                    </a:lnTo>
                    <a:lnTo>
                      <a:pt x="46" y="124"/>
                    </a:lnTo>
                    <a:lnTo>
                      <a:pt x="53" y="114"/>
                    </a:lnTo>
                    <a:lnTo>
                      <a:pt x="56" y="103"/>
                    </a:lnTo>
                    <a:lnTo>
                      <a:pt x="56" y="91"/>
                    </a:lnTo>
                    <a:lnTo>
                      <a:pt x="54" y="76"/>
                    </a:lnTo>
                    <a:lnTo>
                      <a:pt x="49" y="60"/>
                    </a:lnTo>
                    <a:lnTo>
                      <a:pt x="49" y="6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3" name="Freeform 135">
                <a:extLst>
                  <a:ext uri="{FF2B5EF4-FFF2-40B4-BE49-F238E27FC236}">
                    <a16:creationId xmlns:a16="http://schemas.microsoft.com/office/drawing/2014/main" id="{4B37181A-9F90-0388-C03F-54267AA9C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4" name="Freeform 136">
                <a:extLst>
                  <a:ext uri="{FF2B5EF4-FFF2-40B4-BE49-F238E27FC236}">
                    <a16:creationId xmlns:a16="http://schemas.microsoft.com/office/drawing/2014/main" id="{6FC125D7-1631-4D5D-9445-D73C1B85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5" name="Freeform 137">
                <a:extLst>
                  <a:ext uri="{FF2B5EF4-FFF2-40B4-BE49-F238E27FC236}">
                    <a16:creationId xmlns:a16="http://schemas.microsoft.com/office/drawing/2014/main" id="{C8868EC0-AD93-87D2-EA39-6730A2F46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" y="1939"/>
                <a:ext cx="172" cy="166"/>
              </a:xfrm>
              <a:custGeom>
                <a:avLst/>
                <a:gdLst>
                  <a:gd name="T0" fmla="*/ 327 w 343"/>
                  <a:gd name="T1" fmla="*/ 327 h 332"/>
                  <a:gd name="T2" fmla="*/ 321 w 343"/>
                  <a:gd name="T3" fmla="*/ 316 h 332"/>
                  <a:gd name="T4" fmla="*/ 321 w 343"/>
                  <a:gd name="T5" fmla="*/ 302 h 332"/>
                  <a:gd name="T6" fmla="*/ 326 w 343"/>
                  <a:gd name="T7" fmla="*/ 284 h 332"/>
                  <a:gd name="T8" fmla="*/ 337 w 343"/>
                  <a:gd name="T9" fmla="*/ 264 h 332"/>
                  <a:gd name="T10" fmla="*/ 343 w 343"/>
                  <a:gd name="T11" fmla="*/ 248 h 332"/>
                  <a:gd name="T12" fmla="*/ 343 w 343"/>
                  <a:gd name="T13" fmla="*/ 238 h 332"/>
                  <a:gd name="T14" fmla="*/ 338 w 343"/>
                  <a:gd name="T15" fmla="*/ 229 h 332"/>
                  <a:gd name="T16" fmla="*/ 334 w 343"/>
                  <a:gd name="T17" fmla="*/ 225 h 332"/>
                  <a:gd name="T18" fmla="*/ 289 w 343"/>
                  <a:gd name="T19" fmla="*/ 197 h 332"/>
                  <a:gd name="T20" fmla="*/ 264 w 343"/>
                  <a:gd name="T21" fmla="*/ 187 h 332"/>
                  <a:gd name="T22" fmla="*/ 237 w 343"/>
                  <a:gd name="T23" fmla="*/ 186 h 332"/>
                  <a:gd name="T24" fmla="*/ 221 w 343"/>
                  <a:gd name="T25" fmla="*/ 187 h 332"/>
                  <a:gd name="T26" fmla="*/ 191 w 343"/>
                  <a:gd name="T27" fmla="*/ 186 h 332"/>
                  <a:gd name="T28" fmla="*/ 160 w 343"/>
                  <a:gd name="T29" fmla="*/ 181 h 332"/>
                  <a:gd name="T30" fmla="*/ 132 w 343"/>
                  <a:gd name="T31" fmla="*/ 168 h 332"/>
                  <a:gd name="T32" fmla="*/ 119 w 343"/>
                  <a:gd name="T33" fmla="*/ 160 h 332"/>
                  <a:gd name="T34" fmla="*/ 113 w 343"/>
                  <a:gd name="T35" fmla="*/ 157 h 332"/>
                  <a:gd name="T36" fmla="*/ 97 w 343"/>
                  <a:gd name="T37" fmla="*/ 156 h 332"/>
                  <a:gd name="T38" fmla="*/ 70 w 343"/>
                  <a:gd name="T39" fmla="*/ 146 h 332"/>
                  <a:gd name="T40" fmla="*/ 52 w 343"/>
                  <a:gd name="T41" fmla="*/ 132 h 332"/>
                  <a:gd name="T42" fmla="*/ 38 w 343"/>
                  <a:gd name="T43" fmla="*/ 114 h 332"/>
                  <a:gd name="T44" fmla="*/ 25 w 343"/>
                  <a:gd name="T45" fmla="*/ 81 h 332"/>
                  <a:gd name="T46" fmla="*/ 14 w 343"/>
                  <a:gd name="T47" fmla="*/ 33 h 332"/>
                  <a:gd name="T48" fmla="*/ 8 w 343"/>
                  <a:gd name="T49" fmla="*/ 11 h 332"/>
                  <a:gd name="T50" fmla="*/ 8 w 343"/>
                  <a:gd name="T51" fmla="*/ 0 h 332"/>
                  <a:gd name="T52" fmla="*/ 6 w 343"/>
                  <a:gd name="T53" fmla="*/ 0 h 332"/>
                  <a:gd name="T54" fmla="*/ 3 w 343"/>
                  <a:gd name="T55" fmla="*/ 2 h 332"/>
                  <a:gd name="T56" fmla="*/ 0 w 343"/>
                  <a:gd name="T57" fmla="*/ 9 h 332"/>
                  <a:gd name="T58" fmla="*/ 2 w 343"/>
                  <a:gd name="T59" fmla="*/ 14 h 332"/>
                  <a:gd name="T60" fmla="*/ 14 w 343"/>
                  <a:gd name="T61" fmla="*/ 60 h 332"/>
                  <a:gd name="T62" fmla="*/ 27 w 343"/>
                  <a:gd name="T63" fmla="*/ 106 h 332"/>
                  <a:gd name="T64" fmla="*/ 38 w 343"/>
                  <a:gd name="T65" fmla="*/ 125 h 332"/>
                  <a:gd name="T66" fmla="*/ 54 w 343"/>
                  <a:gd name="T67" fmla="*/ 143 h 332"/>
                  <a:gd name="T68" fmla="*/ 76 w 343"/>
                  <a:gd name="T69" fmla="*/ 154 h 332"/>
                  <a:gd name="T70" fmla="*/ 108 w 343"/>
                  <a:gd name="T71" fmla="*/ 160 h 332"/>
                  <a:gd name="T72" fmla="*/ 110 w 343"/>
                  <a:gd name="T73" fmla="*/ 160 h 332"/>
                  <a:gd name="T74" fmla="*/ 113 w 343"/>
                  <a:gd name="T75" fmla="*/ 164 h 332"/>
                  <a:gd name="T76" fmla="*/ 141 w 343"/>
                  <a:gd name="T77" fmla="*/ 178 h 332"/>
                  <a:gd name="T78" fmla="*/ 170 w 343"/>
                  <a:gd name="T79" fmla="*/ 187 h 332"/>
                  <a:gd name="T80" fmla="*/ 200 w 343"/>
                  <a:gd name="T81" fmla="*/ 191 h 332"/>
                  <a:gd name="T82" fmla="*/ 230 w 343"/>
                  <a:gd name="T83" fmla="*/ 189 h 332"/>
                  <a:gd name="T84" fmla="*/ 245 w 343"/>
                  <a:gd name="T85" fmla="*/ 187 h 332"/>
                  <a:gd name="T86" fmla="*/ 272 w 343"/>
                  <a:gd name="T87" fmla="*/ 194 h 332"/>
                  <a:gd name="T88" fmla="*/ 305 w 343"/>
                  <a:gd name="T89" fmla="*/ 213 h 332"/>
                  <a:gd name="T90" fmla="*/ 327 w 343"/>
                  <a:gd name="T91" fmla="*/ 229 h 332"/>
                  <a:gd name="T92" fmla="*/ 335 w 343"/>
                  <a:gd name="T93" fmla="*/ 237 h 332"/>
                  <a:gd name="T94" fmla="*/ 338 w 343"/>
                  <a:gd name="T95" fmla="*/ 246 h 332"/>
                  <a:gd name="T96" fmla="*/ 337 w 343"/>
                  <a:gd name="T97" fmla="*/ 256 h 332"/>
                  <a:gd name="T98" fmla="*/ 332 w 343"/>
                  <a:gd name="T99" fmla="*/ 267 h 332"/>
                  <a:gd name="T100" fmla="*/ 316 w 343"/>
                  <a:gd name="T101" fmla="*/ 297 h 332"/>
                  <a:gd name="T102" fmla="*/ 314 w 343"/>
                  <a:gd name="T103" fmla="*/ 314 h 332"/>
                  <a:gd name="T104" fmla="*/ 319 w 343"/>
                  <a:gd name="T105" fmla="*/ 327 h 332"/>
                  <a:gd name="T106" fmla="*/ 327 w 343"/>
                  <a:gd name="T107" fmla="*/ 32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332">
                    <a:moveTo>
                      <a:pt x="327" y="327"/>
                    </a:moveTo>
                    <a:lnTo>
                      <a:pt x="327" y="327"/>
                    </a:lnTo>
                    <a:lnTo>
                      <a:pt x="322" y="322"/>
                    </a:lnTo>
                    <a:lnTo>
                      <a:pt x="321" y="316"/>
                    </a:lnTo>
                    <a:lnTo>
                      <a:pt x="321" y="310"/>
                    </a:lnTo>
                    <a:lnTo>
                      <a:pt x="321" y="302"/>
                    </a:lnTo>
                    <a:lnTo>
                      <a:pt x="322" y="294"/>
                    </a:lnTo>
                    <a:lnTo>
                      <a:pt x="326" y="284"/>
                    </a:lnTo>
                    <a:lnTo>
                      <a:pt x="337" y="264"/>
                    </a:lnTo>
                    <a:lnTo>
                      <a:pt x="337" y="264"/>
                    </a:lnTo>
                    <a:lnTo>
                      <a:pt x="341" y="254"/>
                    </a:lnTo>
                    <a:lnTo>
                      <a:pt x="343" y="248"/>
                    </a:lnTo>
                    <a:lnTo>
                      <a:pt x="343" y="243"/>
                    </a:lnTo>
                    <a:lnTo>
                      <a:pt x="343" y="238"/>
                    </a:lnTo>
                    <a:lnTo>
                      <a:pt x="341" y="233"/>
                    </a:lnTo>
                    <a:lnTo>
                      <a:pt x="338" y="229"/>
                    </a:lnTo>
                    <a:lnTo>
                      <a:pt x="334" y="225"/>
                    </a:lnTo>
                    <a:lnTo>
                      <a:pt x="334" y="225"/>
                    </a:lnTo>
                    <a:lnTo>
                      <a:pt x="311" y="210"/>
                    </a:lnTo>
                    <a:lnTo>
                      <a:pt x="289" y="197"/>
                    </a:lnTo>
                    <a:lnTo>
                      <a:pt x="276" y="191"/>
                    </a:lnTo>
                    <a:lnTo>
                      <a:pt x="264" y="187"/>
                    </a:lnTo>
                    <a:lnTo>
                      <a:pt x="251" y="186"/>
                    </a:lnTo>
                    <a:lnTo>
                      <a:pt x="237" y="186"/>
                    </a:lnTo>
                    <a:lnTo>
                      <a:pt x="237" y="186"/>
                    </a:lnTo>
                    <a:lnTo>
                      <a:pt x="221" y="187"/>
                    </a:lnTo>
                    <a:lnTo>
                      <a:pt x="205" y="187"/>
                    </a:lnTo>
                    <a:lnTo>
                      <a:pt x="191" y="186"/>
                    </a:lnTo>
                    <a:lnTo>
                      <a:pt x="175" y="184"/>
                    </a:lnTo>
                    <a:lnTo>
                      <a:pt x="160" y="181"/>
                    </a:lnTo>
                    <a:lnTo>
                      <a:pt x="146" y="175"/>
                    </a:lnTo>
                    <a:lnTo>
                      <a:pt x="132" y="168"/>
                    </a:lnTo>
                    <a:lnTo>
                      <a:pt x="119" y="160"/>
                    </a:lnTo>
                    <a:lnTo>
                      <a:pt x="119" y="160"/>
                    </a:lnTo>
                    <a:lnTo>
                      <a:pt x="116" y="159"/>
                    </a:lnTo>
                    <a:lnTo>
                      <a:pt x="113" y="157"/>
                    </a:lnTo>
                    <a:lnTo>
                      <a:pt x="113" y="157"/>
                    </a:lnTo>
                    <a:lnTo>
                      <a:pt x="97" y="156"/>
                    </a:lnTo>
                    <a:lnTo>
                      <a:pt x="83" y="151"/>
                    </a:lnTo>
                    <a:lnTo>
                      <a:pt x="70" y="146"/>
                    </a:lnTo>
                    <a:lnTo>
                      <a:pt x="60" y="140"/>
                    </a:lnTo>
                    <a:lnTo>
                      <a:pt x="52" y="132"/>
                    </a:lnTo>
                    <a:lnTo>
                      <a:pt x="44" y="124"/>
                    </a:lnTo>
                    <a:lnTo>
                      <a:pt x="38" y="114"/>
                    </a:lnTo>
                    <a:lnTo>
                      <a:pt x="33" y="103"/>
                    </a:lnTo>
                    <a:lnTo>
                      <a:pt x="25" y="81"/>
                    </a:lnTo>
                    <a:lnTo>
                      <a:pt x="19" y="57"/>
                    </a:lnTo>
                    <a:lnTo>
                      <a:pt x="14" y="3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8" y="36"/>
                    </a:lnTo>
                    <a:lnTo>
                      <a:pt x="14" y="60"/>
                    </a:lnTo>
                    <a:lnTo>
                      <a:pt x="19" y="84"/>
                    </a:lnTo>
                    <a:lnTo>
                      <a:pt x="27" y="106"/>
                    </a:lnTo>
                    <a:lnTo>
                      <a:pt x="32" y="116"/>
                    </a:lnTo>
                    <a:lnTo>
                      <a:pt x="38" y="125"/>
                    </a:lnTo>
                    <a:lnTo>
                      <a:pt x="46" y="135"/>
                    </a:lnTo>
                    <a:lnTo>
                      <a:pt x="54" y="143"/>
                    </a:lnTo>
                    <a:lnTo>
                      <a:pt x="65" y="149"/>
                    </a:lnTo>
                    <a:lnTo>
                      <a:pt x="76" y="154"/>
                    </a:lnTo>
                    <a:lnTo>
                      <a:pt x="90" y="157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10" y="160"/>
                    </a:lnTo>
                    <a:lnTo>
                      <a:pt x="113" y="164"/>
                    </a:lnTo>
                    <a:lnTo>
                      <a:pt x="113" y="164"/>
                    </a:lnTo>
                    <a:lnTo>
                      <a:pt x="127" y="171"/>
                    </a:lnTo>
                    <a:lnTo>
                      <a:pt x="141" y="178"/>
                    </a:lnTo>
                    <a:lnTo>
                      <a:pt x="156" y="183"/>
                    </a:lnTo>
                    <a:lnTo>
                      <a:pt x="170" y="187"/>
                    </a:lnTo>
                    <a:lnTo>
                      <a:pt x="184" y="189"/>
                    </a:lnTo>
                    <a:lnTo>
                      <a:pt x="200" y="191"/>
                    </a:lnTo>
                    <a:lnTo>
                      <a:pt x="214" y="191"/>
                    </a:lnTo>
                    <a:lnTo>
                      <a:pt x="230" y="189"/>
                    </a:lnTo>
                    <a:lnTo>
                      <a:pt x="230" y="189"/>
                    </a:lnTo>
                    <a:lnTo>
                      <a:pt x="245" y="187"/>
                    </a:lnTo>
                    <a:lnTo>
                      <a:pt x="259" y="191"/>
                    </a:lnTo>
                    <a:lnTo>
                      <a:pt x="272" y="194"/>
                    </a:lnTo>
                    <a:lnTo>
                      <a:pt x="283" y="198"/>
                    </a:lnTo>
                    <a:lnTo>
                      <a:pt x="305" y="213"/>
                    </a:lnTo>
                    <a:lnTo>
                      <a:pt x="327" y="229"/>
                    </a:lnTo>
                    <a:lnTo>
                      <a:pt x="327" y="229"/>
                    </a:lnTo>
                    <a:lnTo>
                      <a:pt x="332" y="232"/>
                    </a:lnTo>
                    <a:lnTo>
                      <a:pt x="335" y="237"/>
                    </a:lnTo>
                    <a:lnTo>
                      <a:pt x="337" y="241"/>
                    </a:lnTo>
                    <a:lnTo>
                      <a:pt x="338" y="246"/>
                    </a:lnTo>
                    <a:lnTo>
                      <a:pt x="338" y="251"/>
                    </a:lnTo>
                    <a:lnTo>
                      <a:pt x="337" y="256"/>
                    </a:lnTo>
                    <a:lnTo>
                      <a:pt x="332" y="267"/>
                    </a:lnTo>
                    <a:lnTo>
                      <a:pt x="332" y="267"/>
                    </a:lnTo>
                    <a:lnTo>
                      <a:pt x="319" y="289"/>
                    </a:lnTo>
                    <a:lnTo>
                      <a:pt x="316" y="297"/>
                    </a:lnTo>
                    <a:lnTo>
                      <a:pt x="314" y="306"/>
                    </a:lnTo>
                    <a:lnTo>
                      <a:pt x="314" y="314"/>
                    </a:lnTo>
                    <a:lnTo>
                      <a:pt x="316" y="321"/>
                    </a:lnTo>
                    <a:lnTo>
                      <a:pt x="319" y="327"/>
                    </a:lnTo>
                    <a:lnTo>
                      <a:pt x="322" y="332"/>
                    </a:lnTo>
                    <a:lnTo>
                      <a:pt x="327" y="327"/>
                    </a:lnTo>
                    <a:lnTo>
                      <a:pt x="327" y="32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6" name="Freeform 138">
                <a:extLst>
                  <a:ext uri="{FF2B5EF4-FFF2-40B4-BE49-F238E27FC236}">
                    <a16:creationId xmlns:a16="http://schemas.microsoft.com/office/drawing/2014/main" id="{616C80D7-199F-2A6B-B4B8-5D8BED5068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226 w 1047"/>
                  <a:gd name="T1" fmla="*/ 294 h 818"/>
                  <a:gd name="T2" fmla="*/ 240 w 1047"/>
                  <a:gd name="T3" fmla="*/ 309 h 818"/>
                  <a:gd name="T4" fmla="*/ 513 w 1047"/>
                  <a:gd name="T5" fmla="*/ 25 h 818"/>
                  <a:gd name="T6" fmla="*/ 466 w 1047"/>
                  <a:gd name="T7" fmla="*/ 47 h 818"/>
                  <a:gd name="T8" fmla="*/ 405 w 1047"/>
                  <a:gd name="T9" fmla="*/ 65 h 818"/>
                  <a:gd name="T10" fmla="*/ 410 w 1047"/>
                  <a:gd name="T11" fmla="*/ 136 h 818"/>
                  <a:gd name="T12" fmla="*/ 354 w 1047"/>
                  <a:gd name="T13" fmla="*/ 165 h 818"/>
                  <a:gd name="T14" fmla="*/ 347 w 1047"/>
                  <a:gd name="T15" fmla="*/ 213 h 818"/>
                  <a:gd name="T16" fmla="*/ 327 w 1047"/>
                  <a:gd name="T17" fmla="*/ 240 h 818"/>
                  <a:gd name="T18" fmla="*/ 224 w 1047"/>
                  <a:gd name="T19" fmla="*/ 224 h 818"/>
                  <a:gd name="T20" fmla="*/ 194 w 1047"/>
                  <a:gd name="T21" fmla="*/ 216 h 818"/>
                  <a:gd name="T22" fmla="*/ 119 w 1047"/>
                  <a:gd name="T23" fmla="*/ 230 h 818"/>
                  <a:gd name="T24" fmla="*/ 70 w 1047"/>
                  <a:gd name="T25" fmla="*/ 243 h 818"/>
                  <a:gd name="T26" fmla="*/ 0 w 1047"/>
                  <a:gd name="T27" fmla="*/ 214 h 818"/>
                  <a:gd name="T28" fmla="*/ 72 w 1047"/>
                  <a:gd name="T29" fmla="*/ 373 h 818"/>
                  <a:gd name="T30" fmla="*/ 99 w 1047"/>
                  <a:gd name="T31" fmla="*/ 370 h 818"/>
                  <a:gd name="T32" fmla="*/ 146 w 1047"/>
                  <a:gd name="T33" fmla="*/ 286 h 818"/>
                  <a:gd name="T34" fmla="*/ 199 w 1047"/>
                  <a:gd name="T35" fmla="*/ 273 h 818"/>
                  <a:gd name="T36" fmla="*/ 191 w 1047"/>
                  <a:gd name="T37" fmla="*/ 321 h 818"/>
                  <a:gd name="T38" fmla="*/ 240 w 1047"/>
                  <a:gd name="T39" fmla="*/ 335 h 818"/>
                  <a:gd name="T40" fmla="*/ 267 w 1047"/>
                  <a:gd name="T41" fmla="*/ 386 h 818"/>
                  <a:gd name="T42" fmla="*/ 259 w 1047"/>
                  <a:gd name="T43" fmla="*/ 413 h 818"/>
                  <a:gd name="T44" fmla="*/ 246 w 1047"/>
                  <a:gd name="T45" fmla="*/ 421 h 818"/>
                  <a:gd name="T46" fmla="*/ 310 w 1047"/>
                  <a:gd name="T47" fmla="*/ 514 h 818"/>
                  <a:gd name="T48" fmla="*/ 312 w 1047"/>
                  <a:gd name="T49" fmla="*/ 537 h 818"/>
                  <a:gd name="T50" fmla="*/ 323 w 1047"/>
                  <a:gd name="T51" fmla="*/ 549 h 818"/>
                  <a:gd name="T52" fmla="*/ 380 w 1047"/>
                  <a:gd name="T53" fmla="*/ 586 h 818"/>
                  <a:gd name="T54" fmla="*/ 453 w 1047"/>
                  <a:gd name="T55" fmla="*/ 648 h 818"/>
                  <a:gd name="T56" fmla="*/ 502 w 1047"/>
                  <a:gd name="T57" fmla="*/ 675 h 818"/>
                  <a:gd name="T58" fmla="*/ 572 w 1047"/>
                  <a:gd name="T59" fmla="*/ 668 h 818"/>
                  <a:gd name="T60" fmla="*/ 656 w 1047"/>
                  <a:gd name="T61" fmla="*/ 710 h 818"/>
                  <a:gd name="T62" fmla="*/ 729 w 1047"/>
                  <a:gd name="T63" fmla="*/ 773 h 818"/>
                  <a:gd name="T64" fmla="*/ 723 w 1047"/>
                  <a:gd name="T65" fmla="*/ 773 h 818"/>
                  <a:gd name="T66" fmla="*/ 590 w 1047"/>
                  <a:gd name="T67" fmla="*/ 795 h 818"/>
                  <a:gd name="T68" fmla="*/ 653 w 1047"/>
                  <a:gd name="T69" fmla="*/ 802 h 818"/>
                  <a:gd name="T70" fmla="*/ 736 w 1047"/>
                  <a:gd name="T71" fmla="*/ 807 h 818"/>
                  <a:gd name="T72" fmla="*/ 766 w 1047"/>
                  <a:gd name="T73" fmla="*/ 813 h 818"/>
                  <a:gd name="T74" fmla="*/ 756 w 1047"/>
                  <a:gd name="T75" fmla="*/ 768 h 818"/>
                  <a:gd name="T76" fmla="*/ 637 w 1047"/>
                  <a:gd name="T77" fmla="*/ 654 h 818"/>
                  <a:gd name="T78" fmla="*/ 532 w 1047"/>
                  <a:gd name="T79" fmla="*/ 549 h 818"/>
                  <a:gd name="T80" fmla="*/ 483 w 1047"/>
                  <a:gd name="T81" fmla="*/ 511 h 818"/>
                  <a:gd name="T82" fmla="*/ 461 w 1047"/>
                  <a:gd name="T83" fmla="*/ 425 h 818"/>
                  <a:gd name="T84" fmla="*/ 408 w 1047"/>
                  <a:gd name="T85" fmla="*/ 379 h 818"/>
                  <a:gd name="T86" fmla="*/ 394 w 1047"/>
                  <a:gd name="T87" fmla="*/ 319 h 818"/>
                  <a:gd name="T88" fmla="*/ 428 w 1047"/>
                  <a:gd name="T89" fmla="*/ 263 h 818"/>
                  <a:gd name="T90" fmla="*/ 485 w 1047"/>
                  <a:gd name="T91" fmla="*/ 284 h 818"/>
                  <a:gd name="T92" fmla="*/ 521 w 1047"/>
                  <a:gd name="T93" fmla="*/ 303 h 818"/>
                  <a:gd name="T94" fmla="*/ 591 w 1047"/>
                  <a:gd name="T95" fmla="*/ 267 h 818"/>
                  <a:gd name="T96" fmla="*/ 694 w 1047"/>
                  <a:gd name="T97" fmla="*/ 278 h 818"/>
                  <a:gd name="T98" fmla="*/ 785 w 1047"/>
                  <a:gd name="T99" fmla="*/ 300 h 818"/>
                  <a:gd name="T100" fmla="*/ 842 w 1047"/>
                  <a:gd name="T101" fmla="*/ 290 h 818"/>
                  <a:gd name="T102" fmla="*/ 898 w 1047"/>
                  <a:gd name="T103" fmla="*/ 292 h 818"/>
                  <a:gd name="T104" fmla="*/ 974 w 1047"/>
                  <a:gd name="T105" fmla="*/ 324 h 818"/>
                  <a:gd name="T106" fmla="*/ 998 w 1047"/>
                  <a:gd name="T107" fmla="*/ 346 h 818"/>
                  <a:gd name="T108" fmla="*/ 1011 w 1047"/>
                  <a:gd name="T109" fmla="*/ 321 h 818"/>
                  <a:gd name="T110" fmla="*/ 1041 w 1047"/>
                  <a:gd name="T111" fmla="*/ 284 h 818"/>
                  <a:gd name="T112" fmla="*/ 998 w 1047"/>
                  <a:gd name="T113" fmla="*/ 248 h 818"/>
                  <a:gd name="T114" fmla="*/ 961 w 1047"/>
                  <a:gd name="T115" fmla="*/ 141 h 818"/>
                  <a:gd name="T116" fmla="*/ 931 w 1047"/>
                  <a:gd name="T117" fmla="*/ 151 h 818"/>
                  <a:gd name="T118" fmla="*/ 896 w 1047"/>
                  <a:gd name="T119" fmla="*/ 170 h 818"/>
                  <a:gd name="T120" fmla="*/ 747 w 1047"/>
                  <a:gd name="T121" fmla="*/ 141 h 818"/>
                  <a:gd name="T122" fmla="*/ 677 w 1047"/>
                  <a:gd name="T123" fmla="*/ 111 h 818"/>
                  <a:gd name="T124" fmla="*/ 539 w 1047"/>
                  <a:gd name="T125" fmla="*/ 5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7" h="818">
                    <a:moveTo>
                      <a:pt x="238" y="313"/>
                    </a:moveTo>
                    <a:lnTo>
                      <a:pt x="238" y="313"/>
                    </a:lnTo>
                    <a:lnTo>
                      <a:pt x="232" y="298"/>
                    </a:lnTo>
                    <a:lnTo>
                      <a:pt x="232" y="298"/>
                    </a:lnTo>
                    <a:lnTo>
                      <a:pt x="227" y="297"/>
                    </a:lnTo>
                    <a:lnTo>
                      <a:pt x="226" y="295"/>
                    </a:lnTo>
                    <a:lnTo>
                      <a:pt x="226" y="294"/>
                    </a:lnTo>
                    <a:lnTo>
                      <a:pt x="226" y="294"/>
                    </a:lnTo>
                    <a:lnTo>
                      <a:pt x="229" y="292"/>
                    </a:lnTo>
                    <a:lnTo>
                      <a:pt x="229" y="292"/>
                    </a:lnTo>
                    <a:lnTo>
                      <a:pt x="232" y="294"/>
                    </a:lnTo>
                    <a:lnTo>
                      <a:pt x="234" y="297"/>
                    </a:lnTo>
                    <a:lnTo>
                      <a:pt x="234" y="297"/>
                    </a:lnTo>
                    <a:lnTo>
                      <a:pt x="237" y="298"/>
                    </a:lnTo>
                    <a:lnTo>
                      <a:pt x="240" y="302"/>
                    </a:lnTo>
                    <a:lnTo>
                      <a:pt x="240" y="309"/>
                    </a:lnTo>
                    <a:lnTo>
                      <a:pt x="240" y="309"/>
                    </a:lnTo>
                    <a:lnTo>
                      <a:pt x="238" y="313"/>
                    </a:lnTo>
                    <a:close/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7" name="Freeform 139">
                <a:extLst>
                  <a:ext uri="{FF2B5EF4-FFF2-40B4-BE49-F238E27FC236}">
                    <a16:creationId xmlns:a16="http://schemas.microsoft.com/office/drawing/2014/main" id="{E070A8A6-E2C6-FF68-9B7C-DE78FF50A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0" y="3137"/>
                <a:ext cx="7" cy="10"/>
              </a:xfrm>
              <a:custGeom>
                <a:avLst/>
                <a:gdLst>
                  <a:gd name="T0" fmla="*/ 12 w 14"/>
                  <a:gd name="T1" fmla="*/ 21 h 21"/>
                  <a:gd name="T2" fmla="*/ 12 w 14"/>
                  <a:gd name="T3" fmla="*/ 21 h 21"/>
                  <a:gd name="T4" fmla="*/ 6 w 14"/>
                  <a:gd name="T5" fmla="*/ 6 h 21"/>
                  <a:gd name="T6" fmla="*/ 6 w 14"/>
                  <a:gd name="T7" fmla="*/ 6 h 21"/>
                  <a:gd name="T8" fmla="*/ 1 w 14"/>
                  <a:gd name="T9" fmla="*/ 5 h 21"/>
                  <a:gd name="T10" fmla="*/ 0 w 14"/>
                  <a:gd name="T11" fmla="*/ 3 h 21"/>
                  <a:gd name="T12" fmla="*/ 0 w 14"/>
                  <a:gd name="T13" fmla="*/ 2 h 21"/>
                  <a:gd name="T14" fmla="*/ 0 w 14"/>
                  <a:gd name="T15" fmla="*/ 2 h 21"/>
                  <a:gd name="T16" fmla="*/ 3 w 14"/>
                  <a:gd name="T17" fmla="*/ 0 h 21"/>
                  <a:gd name="T18" fmla="*/ 3 w 14"/>
                  <a:gd name="T19" fmla="*/ 0 h 21"/>
                  <a:gd name="T20" fmla="*/ 6 w 14"/>
                  <a:gd name="T21" fmla="*/ 2 h 21"/>
                  <a:gd name="T22" fmla="*/ 8 w 14"/>
                  <a:gd name="T23" fmla="*/ 5 h 21"/>
                  <a:gd name="T24" fmla="*/ 8 w 14"/>
                  <a:gd name="T25" fmla="*/ 5 h 21"/>
                  <a:gd name="T26" fmla="*/ 11 w 14"/>
                  <a:gd name="T27" fmla="*/ 6 h 21"/>
                  <a:gd name="T28" fmla="*/ 14 w 14"/>
                  <a:gd name="T29" fmla="*/ 10 h 21"/>
                  <a:gd name="T30" fmla="*/ 14 w 14"/>
                  <a:gd name="T31" fmla="*/ 17 h 21"/>
                  <a:gd name="T32" fmla="*/ 14 w 14"/>
                  <a:gd name="T33" fmla="*/ 17 h 21"/>
                  <a:gd name="T34" fmla="*/ 12 w 14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1">
                    <a:moveTo>
                      <a:pt x="12" y="21"/>
                    </a:moveTo>
                    <a:lnTo>
                      <a:pt x="12" y="21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2" y="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8" name="Freeform 140">
                <a:extLst>
                  <a:ext uri="{FF2B5EF4-FFF2-40B4-BE49-F238E27FC236}">
                    <a16:creationId xmlns:a16="http://schemas.microsoft.com/office/drawing/2014/main" id="{11A9A316-92E3-CCD5-EC9F-7AFC1361F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493 w 1047"/>
                  <a:gd name="T1" fmla="*/ 30 h 818"/>
                  <a:gd name="T2" fmla="*/ 447 w 1047"/>
                  <a:gd name="T3" fmla="*/ 54 h 818"/>
                  <a:gd name="T4" fmla="*/ 413 w 1047"/>
                  <a:gd name="T5" fmla="*/ 90 h 818"/>
                  <a:gd name="T6" fmla="*/ 394 w 1047"/>
                  <a:gd name="T7" fmla="*/ 149 h 818"/>
                  <a:gd name="T8" fmla="*/ 354 w 1047"/>
                  <a:gd name="T9" fmla="*/ 168 h 818"/>
                  <a:gd name="T10" fmla="*/ 347 w 1047"/>
                  <a:gd name="T11" fmla="*/ 219 h 818"/>
                  <a:gd name="T12" fmla="*/ 323 w 1047"/>
                  <a:gd name="T13" fmla="*/ 240 h 818"/>
                  <a:gd name="T14" fmla="*/ 211 w 1047"/>
                  <a:gd name="T15" fmla="*/ 214 h 818"/>
                  <a:gd name="T16" fmla="*/ 172 w 1047"/>
                  <a:gd name="T17" fmla="*/ 230 h 818"/>
                  <a:gd name="T18" fmla="*/ 110 w 1047"/>
                  <a:gd name="T19" fmla="*/ 228 h 818"/>
                  <a:gd name="T20" fmla="*/ 61 w 1047"/>
                  <a:gd name="T21" fmla="*/ 243 h 818"/>
                  <a:gd name="T22" fmla="*/ 27 w 1047"/>
                  <a:gd name="T23" fmla="*/ 294 h 818"/>
                  <a:gd name="T24" fmla="*/ 83 w 1047"/>
                  <a:gd name="T25" fmla="*/ 381 h 818"/>
                  <a:gd name="T26" fmla="*/ 102 w 1047"/>
                  <a:gd name="T27" fmla="*/ 359 h 818"/>
                  <a:gd name="T28" fmla="*/ 154 w 1047"/>
                  <a:gd name="T29" fmla="*/ 265 h 818"/>
                  <a:gd name="T30" fmla="*/ 184 w 1047"/>
                  <a:gd name="T31" fmla="*/ 287 h 818"/>
                  <a:gd name="T32" fmla="*/ 199 w 1047"/>
                  <a:gd name="T33" fmla="*/ 327 h 818"/>
                  <a:gd name="T34" fmla="*/ 254 w 1047"/>
                  <a:gd name="T35" fmla="*/ 324 h 818"/>
                  <a:gd name="T36" fmla="*/ 275 w 1047"/>
                  <a:gd name="T37" fmla="*/ 413 h 818"/>
                  <a:gd name="T38" fmla="*/ 246 w 1047"/>
                  <a:gd name="T39" fmla="*/ 405 h 818"/>
                  <a:gd name="T40" fmla="*/ 250 w 1047"/>
                  <a:gd name="T41" fmla="*/ 424 h 818"/>
                  <a:gd name="T42" fmla="*/ 318 w 1047"/>
                  <a:gd name="T43" fmla="*/ 524 h 818"/>
                  <a:gd name="T44" fmla="*/ 313 w 1047"/>
                  <a:gd name="T45" fmla="*/ 545 h 818"/>
                  <a:gd name="T46" fmla="*/ 331 w 1047"/>
                  <a:gd name="T47" fmla="*/ 549 h 818"/>
                  <a:gd name="T48" fmla="*/ 412 w 1047"/>
                  <a:gd name="T49" fmla="*/ 606 h 818"/>
                  <a:gd name="T50" fmla="*/ 466 w 1047"/>
                  <a:gd name="T51" fmla="*/ 660 h 818"/>
                  <a:gd name="T52" fmla="*/ 524 w 1047"/>
                  <a:gd name="T53" fmla="*/ 670 h 818"/>
                  <a:gd name="T54" fmla="*/ 591 w 1047"/>
                  <a:gd name="T55" fmla="*/ 675 h 818"/>
                  <a:gd name="T56" fmla="*/ 682 w 1047"/>
                  <a:gd name="T57" fmla="*/ 727 h 818"/>
                  <a:gd name="T58" fmla="*/ 731 w 1047"/>
                  <a:gd name="T59" fmla="*/ 776 h 818"/>
                  <a:gd name="T60" fmla="*/ 690 w 1047"/>
                  <a:gd name="T61" fmla="*/ 776 h 818"/>
                  <a:gd name="T62" fmla="*/ 610 w 1047"/>
                  <a:gd name="T63" fmla="*/ 803 h 818"/>
                  <a:gd name="T64" fmla="*/ 686 w 1047"/>
                  <a:gd name="T65" fmla="*/ 797 h 818"/>
                  <a:gd name="T66" fmla="*/ 744 w 1047"/>
                  <a:gd name="T67" fmla="*/ 813 h 818"/>
                  <a:gd name="T68" fmla="*/ 760 w 1047"/>
                  <a:gd name="T69" fmla="*/ 802 h 818"/>
                  <a:gd name="T70" fmla="*/ 748 w 1047"/>
                  <a:gd name="T71" fmla="*/ 764 h 818"/>
                  <a:gd name="T72" fmla="*/ 591 w 1047"/>
                  <a:gd name="T73" fmla="*/ 606 h 818"/>
                  <a:gd name="T74" fmla="*/ 523 w 1047"/>
                  <a:gd name="T75" fmla="*/ 548 h 818"/>
                  <a:gd name="T76" fmla="*/ 482 w 1047"/>
                  <a:gd name="T77" fmla="*/ 489 h 818"/>
                  <a:gd name="T78" fmla="*/ 440 w 1047"/>
                  <a:gd name="T79" fmla="*/ 408 h 818"/>
                  <a:gd name="T80" fmla="*/ 408 w 1047"/>
                  <a:gd name="T81" fmla="*/ 378 h 818"/>
                  <a:gd name="T82" fmla="*/ 393 w 1047"/>
                  <a:gd name="T83" fmla="*/ 306 h 818"/>
                  <a:gd name="T84" fmla="*/ 439 w 1047"/>
                  <a:gd name="T85" fmla="*/ 262 h 818"/>
                  <a:gd name="T86" fmla="*/ 493 w 1047"/>
                  <a:gd name="T87" fmla="*/ 292 h 818"/>
                  <a:gd name="T88" fmla="*/ 531 w 1047"/>
                  <a:gd name="T89" fmla="*/ 297 h 818"/>
                  <a:gd name="T90" fmla="*/ 613 w 1047"/>
                  <a:gd name="T91" fmla="*/ 265 h 818"/>
                  <a:gd name="T92" fmla="*/ 717 w 1047"/>
                  <a:gd name="T93" fmla="*/ 281 h 818"/>
                  <a:gd name="T94" fmla="*/ 790 w 1047"/>
                  <a:gd name="T95" fmla="*/ 300 h 818"/>
                  <a:gd name="T96" fmla="*/ 864 w 1047"/>
                  <a:gd name="T97" fmla="*/ 290 h 818"/>
                  <a:gd name="T98" fmla="*/ 910 w 1047"/>
                  <a:gd name="T99" fmla="*/ 292 h 818"/>
                  <a:gd name="T100" fmla="*/ 980 w 1047"/>
                  <a:gd name="T101" fmla="*/ 336 h 818"/>
                  <a:gd name="T102" fmla="*/ 1001 w 1047"/>
                  <a:gd name="T103" fmla="*/ 344 h 818"/>
                  <a:gd name="T104" fmla="*/ 1004 w 1047"/>
                  <a:gd name="T105" fmla="*/ 303 h 818"/>
                  <a:gd name="T106" fmla="*/ 1047 w 1047"/>
                  <a:gd name="T107" fmla="*/ 284 h 818"/>
                  <a:gd name="T108" fmla="*/ 982 w 1047"/>
                  <a:gd name="T109" fmla="*/ 216 h 818"/>
                  <a:gd name="T110" fmla="*/ 955 w 1047"/>
                  <a:gd name="T111" fmla="*/ 136 h 818"/>
                  <a:gd name="T112" fmla="*/ 923 w 1047"/>
                  <a:gd name="T113" fmla="*/ 157 h 818"/>
                  <a:gd name="T114" fmla="*/ 804 w 1047"/>
                  <a:gd name="T115" fmla="*/ 162 h 818"/>
                  <a:gd name="T116" fmla="*/ 728 w 1047"/>
                  <a:gd name="T117" fmla="*/ 130 h 818"/>
                  <a:gd name="T118" fmla="*/ 642 w 1047"/>
                  <a:gd name="T119" fmla="*/ 81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7" h="818"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9" name="Freeform 141">
                <a:extLst>
                  <a:ext uri="{FF2B5EF4-FFF2-40B4-BE49-F238E27FC236}">
                    <a16:creationId xmlns:a16="http://schemas.microsoft.com/office/drawing/2014/main" id="{6A9DCC56-8D90-4B74-472B-5A2587E4F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" y="3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0" name="Freeform 142">
                <a:extLst>
                  <a:ext uri="{FF2B5EF4-FFF2-40B4-BE49-F238E27FC236}">
                    <a16:creationId xmlns:a16="http://schemas.microsoft.com/office/drawing/2014/main" id="{060D09B3-0C11-E465-E202-61C0455FC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1575"/>
                <a:ext cx="17" cy="10"/>
              </a:xfrm>
              <a:custGeom>
                <a:avLst/>
                <a:gdLst>
                  <a:gd name="T0" fmla="*/ 0 w 34"/>
                  <a:gd name="T1" fmla="*/ 19 h 19"/>
                  <a:gd name="T2" fmla="*/ 0 w 34"/>
                  <a:gd name="T3" fmla="*/ 19 h 19"/>
                  <a:gd name="T4" fmla="*/ 18 w 34"/>
                  <a:gd name="T5" fmla="*/ 9 h 19"/>
                  <a:gd name="T6" fmla="*/ 34 w 34"/>
                  <a:gd name="T7" fmla="*/ 0 h 19"/>
                  <a:gd name="T8" fmla="*/ 34 w 34"/>
                  <a:gd name="T9" fmla="*/ 0 h 19"/>
                  <a:gd name="T10" fmla="*/ 16 w 34"/>
                  <a:gd name="T11" fmla="*/ 9 h 19"/>
                  <a:gd name="T12" fmla="*/ 0 w 34"/>
                  <a:gd name="T13" fmla="*/ 19 h 19"/>
                  <a:gd name="T14" fmla="*/ 0 w 34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0" y="19"/>
                    </a:moveTo>
                    <a:lnTo>
                      <a:pt x="0" y="19"/>
                    </a:lnTo>
                    <a:lnTo>
                      <a:pt x="18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6" y="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1" name="Freeform 143">
                <a:extLst>
                  <a:ext uri="{FF2B5EF4-FFF2-40B4-BE49-F238E27FC236}">
                    <a16:creationId xmlns:a16="http://schemas.microsoft.com/office/drawing/2014/main" id="{64FF255B-CD21-8E55-BEFB-6B649EEF5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1687"/>
                <a:ext cx="12" cy="50"/>
              </a:xfrm>
              <a:custGeom>
                <a:avLst/>
                <a:gdLst>
                  <a:gd name="T0" fmla="*/ 8 w 24"/>
                  <a:gd name="T1" fmla="*/ 74 h 101"/>
                  <a:gd name="T2" fmla="*/ 8 w 24"/>
                  <a:gd name="T3" fmla="*/ 74 h 101"/>
                  <a:gd name="T4" fmla="*/ 8 w 24"/>
                  <a:gd name="T5" fmla="*/ 74 h 101"/>
                  <a:gd name="T6" fmla="*/ 13 w 24"/>
                  <a:gd name="T7" fmla="*/ 45 h 101"/>
                  <a:gd name="T8" fmla="*/ 16 w 24"/>
                  <a:gd name="T9" fmla="*/ 32 h 101"/>
                  <a:gd name="T10" fmla="*/ 21 w 24"/>
                  <a:gd name="T11" fmla="*/ 20 h 101"/>
                  <a:gd name="T12" fmla="*/ 21 w 24"/>
                  <a:gd name="T13" fmla="*/ 20 h 101"/>
                  <a:gd name="T14" fmla="*/ 24 w 24"/>
                  <a:gd name="T15" fmla="*/ 12 h 101"/>
                  <a:gd name="T16" fmla="*/ 23 w 24"/>
                  <a:gd name="T17" fmla="*/ 7 h 101"/>
                  <a:gd name="T18" fmla="*/ 19 w 24"/>
                  <a:gd name="T19" fmla="*/ 4 h 101"/>
                  <a:gd name="T20" fmla="*/ 19 w 24"/>
                  <a:gd name="T21" fmla="*/ 4 h 101"/>
                  <a:gd name="T22" fmla="*/ 16 w 24"/>
                  <a:gd name="T23" fmla="*/ 0 h 101"/>
                  <a:gd name="T24" fmla="*/ 11 w 24"/>
                  <a:gd name="T25" fmla="*/ 0 h 101"/>
                  <a:gd name="T26" fmla="*/ 8 w 24"/>
                  <a:gd name="T27" fmla="*/ 2 h 101"/>
                  <a:gd name="T28" fmla="*/ 5 w 24"/>
                  <a:gd name="T29" fmla="*/ 4 h 101"/>
                  <a:gd name="T30" fmla="*/ 5 w 24"/>
                  <a:gd name="T31" fmla="*/ 4 h 101"/>
                  <a:gd name="T32" fmla="*/ 10 w 24"/>
                  <a:gd name="T33" fmla="*/ 4 h 101"/>
                  <a:gd name="T34" fmla="*/ 15 w 24"/>
                  <a:gd name="T35" fmla="*/ 7 h 101"/>
                  <a:gd name="T36" fmla="*/ 15 w 24"/>
                  <a:gd name="T37" fmla="*/ 7 h 101"/>
                  <a:gd name="T38" fmla="*/ 18 w 24"/>
                  <a:gd name="T39" fmla="*/ 10 h 101"/>
                  <a:gd name="T40" fmla="*/ 18 w 24"/>
                  <a:gd name="T41" fmla="*/ 15 h 101"/>
                  <a:gd name="T42" fmla="*/ 15 w 24"/>
                  <a:gd name="T43" fmla="*/ 23 h 101"/>
                  <a:gd name="T44" fmla="*/ 15 w 24"/>
                  <a:gd name="T45" fmla="*/ 23 h 101"/>
                  <a:gd name="T46" fmla="*/ 8 w 24"/>
                  <a:gd name="T47" fmla="*/ 39 h 101"/>
                  <a:gd name="T48" fmla="*/ 5 w 24"/>
                  <a:gd name="T49" fmla="*/ 58 h 101"/>
                  <a:gd name="T50" fmla="*/ 2 w 24"/>
                  <a:gd name="T51" fmla="*/ 77 h 101"/>
                  <a:gd name="T52" fmla="*/ 0 w 24"/>
                  <a:gd name="T53" fmla="*/ 101 h 101"/>
                  <a:gd name="T54" fmla="*/ 0 w 24"/>
                  <a:gd name="T55" fmla="*/ 101 h 101"/>
                  <a:gd name="T56" fmla="*/ 5 w 24"/>
                  <a:gd name="T57" fmla="*/ 96 h 101"/>
                  <a:gd name="T58" fmla="*/ 5 w 24"/>
                  <a:gd name="T59" fmla="*/ 96 h 101"/>
                  <a:gd name="T60" fmla="*/ 8 w 24"/>
                  <a:gd name="T61" fmla="*/ 74 h 101"/>
                  <a:gd name="T62" fmla="*/ 8 w 24"/>
                  <a:gd name="T63" fmla="*/ 7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101">
                    <a:moveTo>
                      <a:pt x="8" y="74"/>
                    </a:moveTo>
                    <a:lnTo>
                      <a:pt x="8" y="74"/>
                    </a:lnTo>
                    <a:lnTo>
                      <a:pt x="8" y="74"/>
                    </a:lnTo>
                    <a:lnTo>
                      <a:pt x="13" y="45"/>
                    </a:lnTo>
                    <a:lnTo>
                      <a:pt x="16" y="3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10"/>
                    </a:lnTo>
                    <a:lnTo>
                      <a:pt x="18" y="15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8" y="39"/>
                    </a:lnTo>
                    <a:lnTo>
                      <a:pt x="5" y="58"/>
                    </a:lnTo>
                    <a:lnTo>
                      <a:pt x="2" y="7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2" name="Freeform 144">
                <a:extLst>
                  <a:ext uri="{FF2B5EF4-FFF2-40B4-BE49-F238E27FC236}">
                    <a16:creationId xmlns:a16="http://schemas.microsoft.com/office/drawing/2014/main" id="{887B648D-4B32-CF61-0306-AA0F7DCA9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1554"/>
                <a:ext cx="8" cy="11"/>
              </a:xfrm>
              <a:custGeom>
                <a:avLst/>
                <a:gdLst>
                  <a:gd name="T0" fmla="*/ 14 w 16"/>
                  <a:gd name="T1" fmla="*/ 4 h 22"/>
                  <a:gd name="T2" fmla="*/ 14 w 16"/>
                  <a:gd name="T3" fmla="*/ 4 h 22"/>
                  <a:gd name="T4" fmla="*/ 16 w 16"/>
                  <a:gd name="T5" fmla="*/ 0 h 22"/>
                  <a:gd name="T6" fmla="*/ 16 w 16"/>
                  <a:gd name="T7" fmla="*/ 0 h 22"/>
                  <a:gd name="T8" fmla="*/ 14 w 16"/>
                  <a:gd name="T9" fmla="*/ 0 h 22"/>
                  <a:gd name="T10" fmla="*/ 11 w 16"/>
                  <a:gd name="T11" fmla="*/ 1 h 22"/>
                  <a:gd name="T12" fmla="*/ 9 w 16"/>
                  <a:gd name="T13" fmla="*/ 3 h 22"/>
                  <a:gd name="T14" fmla="*/ 8 w 16"/>
                  <a:gd name="T15" fmla="*/ 8 h 22"/>
                  <a:gd name="T16" fmla="*/ 8 w 16"/>
                  <a:gd name="T17" fmla="*/ 8 h 22"/>
                  <a:gd name="T18" fmla="*/ 4 w 16"/>
                  <a:gd name="T19" fmla="*/ 16 h 22"/>
                  <a:gd name="T20" fmla="*/ 0 w 16"/>
                  <a:gd name="T21" fmla="*/ 22 h 22"/>
                  <a:gd name="T22" fmla="*/ 0 w 16"/>
                  <a:gd name="T23" fmla="*/ 22 h 22"/>
                  <a:gd name="T24" fmla="*/ 4 w 16"/>
                  <a:gd name="T25" fmla="*/ 19 h 22"/>
                  <a:gd name="T26" fmla="*/ 8 w 16"/>
                  <a:gd name="T27" fmla="*/ 16 h 22"/>
                  <a:gd name="T28" fmla="*/ 11 w 16"/>
                  <a:gd name="T29" fmla="*/ 11 h 22"/>
                  <a:gd name="T30" fmla="*/ 14 w 16"/>
                  <a:gd name="T31" fmla="*/ 4 h 22"/>
                  <a:gd name="T32" fmla="*/ 14 w 16"/>
                  <a:gd name="T3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2">
                    <a:moveTo>
                      <a:pt x="14" y="4"/>
                    </a:moveTo>
                    <a:lnTo>
                      <a:pt x="14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19"/>
                    </a:lnTo>
                    <a:lnTo>
                      <a:pt x="8" y="16"/>
                    </a:lnTo>
                    <a:lnTo>
                      <a:pt x="11" y="1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3" name="Freeform 145">
                <a:extLst>
                  <a:ext uri="{FF2B5EF4-FFF2-40B4-BE49-F238E27FC236}">
                    <a16:creationId xmlns:a16="http://schemas.microsoft.com/office/drawing/2014/main" id="{66244272-6C94-5000-B193-A67EAD767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3135"/>
                <a:ext cx="338" cy="284"/>
              </a:xfrm>
              <a:custGeom>
                <a:avLst/>
                <a:gdLst>
                  <a:gd name="T0" fmla="*/ 640 w 676"/>
                  <a:gd name="T1" fmla="*/ 356 h 568"/>
                  <a:gd name="T2" fmla="*/ 665 w 676"/>
                  <a:gd name="T3" fmla="*/ 349 h 568"/>
                  <a:gd name="T4" fmla="*/ 675 w 676"/>
                  <a:gd name="T5" fmla="*/ 330 h 568"/>
                  <a:gd name="T6" fmla="*/ 656 w 676"/>
                  <a:gd name="T7" fmla="*/ 306 h 568"/>
                  <a:gd name="T8" fmla="*/ 638 w 676"/>
                  <a:gd name="T9" fmla="*/ 286 h 568"/>
                  <a:gd name="T10" fmla="*/ 637 w 676"/>
                  <a:gd name="T11" fmla="*/ 271 h 568"/>
                  <a:gd name="T12" fmla="*/ 651 w 676"/>
                  <a:gd name="T13" fmla="*/ 257 h 568"/>
                  <a:gd name="T14" fmla="*/ 667 w 676"/>
                  <a:gd name="T15" fmla="*/ 243 h 568"/>
                  <a:gd name="T16" fmla="*/ 624 w 676"/>
                  <a:gd name="T17" fmla="*/ 213 h 568"/>
                  <a:gd name="T18" fmla="*/ 600 w 676"/>
                  <a:gd name="T19" fmla="*/ 176 h 568"/>
                  <a:gd name="T20" fmla="*/ 611 w 676"/>
                  <a:gd name="T21" fmla="*/ 136 h 568"/>
                  <a:gd name="T22" fmla="*/ 622 w 676"/>
                  <a:gd name="T23" fmla="*/ 73 h 568"/>
                  <a:gd name="T24" fmla="*/ 584 w 676"/>
                  <a:gd name="T25" fmla="*/ 84 h 568"/>
                  <a:gd name="T26" fmla="*/ 549 w 676"/>
                  <a:gd name="T27" fmla="*/ 73 h 568"/>
                  <a:gd name="T28" fmla="*/ 527 w 676"/>
                  <a:gd name="T29" fmla="*/ 46 h 568"/>
                  <a:gd name="T30" fmla="*/ 509 w 676"/>
                  <a:gd name="T31" fmla="*/ 35 h 568"/>
                  <a:gd name="T32" fmla="*/ 432 w 676"/>
                  <a:gd name="T33" fmla="*/ 25 h 568"/>
                  <a:gd name="T34" fmla="*/ 386 w 676"/>
                  <a:gd name="T35" fmla="*/ 36 h 568"/>
                  <a:gd name="T36" fmla="*/ 359 w 676"/>
                  <a:gd name="T37" fmla="*/ 36 h 568"/>
                  <a:gd name="T38" fmla="*/ 252 w 676"/>
                  <a:gd name="T39" fmla="*/ 9 h 568"/>
                  <a:gd name="T40" fmla="*/ 200 w 676"/>
                  <a:gd name="T41" fmla="*/ 3 h 568"/>
                  <a:gd name="T42" fmla="*/ 147 w 676"/>
                  <a:gd name="T43" fmla="*/ 16 h 568"/>
                  <a:gd name="T44" fmla="*/ 122 w 676"/>
                  <a:gd name="T45" fmla="*/ 38 h 568"/>
                  <a:gd name="T46" fmla="*/ 92 w 676"/>
                  <a:gd name="T47" fmla="*/ 51 h 568"/>
                  <a:gd name="T48" fmla="*/ 69 w 676"/>
                  <a:gd name="T49" fmla="*/ 40 h 568"/>
                  <a:gd name="T50" fmla="*/ 39 w 676"/>
                  <a:gd name="T51" fmla="*/ 8 h 568"/>
                  <a:gd name="T52" fmla="*/ 8 w 676"/>
                  <a:gd name="T53" fmla="*/ 5 h 568"/>
                  <a:gd name="T54" fmla="*/ 0 w 676"/>
                  <a:gd name="T55" fmla="*/ 14 h 568"/>
                  <a:gd name="T56" fmla="*/ 6 w 676"/>
                  <a:gd name="T57" fmla="*/ 32 h 568"/>
                  <a:gd name="T58" fmla="*/ 36 w 676"/>
                  <a:gd name="T59" fmla="*/ 95 h 568"/>
                  <a:gd name="T60" fmla="*/ 65 w 676"/>
                  <a:gd name="T61" fmla="*/ 121 h 568"/>
                  <a:gd name="T62" fmla="*/ 84 w 676"/>
                  <a:gd name="T63" fmla="*/ 163 h 568"/>
                  <a:gd name="T64" fmla="*/ 87 w 676"/>
                  <a:gd name="T65" fmla="*/ 208 h 568"/>
                  <a:gd name="T66" fmla="*/ 96 w 676"/>
                  <a:gd name="T67" fmla="*/ 222 h 568"/>
                  <a:gd name="T68" fmla="*/ 123 w 676"/>
                  <a:gd name="T69" fmla="*/ 230 h 568"/>
                  <a:gd name="T70" fmla="*/ 158 w 676"/>
                  <a:gd name="T71" fmla="*/ 256 h 568"/>
                  <a:gd name="T72" fmla="*/ 200 w 676"/>
                  <a:gd name="T73" fmla="*/ 306 h 568"/>
                  <a:gd name="T74" fmla="*/ 292 w 676"/>
                  <a:gd name="T75" fmla="*/ 400 h 568"/>
                  <a:gd name="T76" fmla="*/ 379 w 676"/>
                  <a:gd name="T77" fmla="*/ 491 h 568"/>
                  <a:gd name="T78" fmla="*/ 422 w 676"/>
                  <a:gd name="T79" fmla="*/ 527 h 568"/>
                  <a:gd name="T80" fmla="*/ 511 w 676"/>
                  <a:gd name="T81" fmla="*/ 568 h 568"/>
                  <a:gd name="T82" fmla="*/ 509 w 676"/>
                  <a:gd name="T83" fmla="*/ 551 h 568"/>
                  <a:gd name="T84" fmla="*/ 495 w 676"/>
                  <a:gd name="T85" fmla="*/ 500 h 568"/>
                  <a:gd name="T86" fmla="*/ 508 w 676"/>
                  <a:gd name="T87" fmla="*/ 476 h 568"/>
                  <a:gd name="T88" fmla="*/ 525 w 676"/>
                  <a:gd name="T89" fmla="*/ 462 h 568"/>
                  <a:gd name="T90" fmla="*/ 529 w 676"/>
                  <a:gd name="T91" fmla="*/ 440 h 568"/>
                  <a:gd name="T92" fmla="*/ 548 w 676"/>
                  <a:gd name="T93" fmla="*/ 414 h 568"/>
                  <a:gd name="T94" fmla="*/ 575 w 676"/>
                  <a:gd name="T95" fmla="*/ 398 h 568"/>
                  <a:gd name="T96" fmla="*/ 576 w 676"/>
                  <a:gd name="T97" fmla="*/ 375 h 568"/>
                  <a:gd name="T98" fmla="*/ 598 w 676"/>
                  <a:gd name="T99" fmla="*/ 36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76" h="568">
                    <a:moveTo>
                      <a:pt x="614" y="362"/>
                    </a:moveTo>
                    <a:lnTo>
                      <a:pt x="614" y="362"/>
                    </a:lnTo>
                    <a:lnTo>
                      <a:pt x="627" y="360"/>
                    </a:lnTo>
                    <a:lnTo>
                      <a:pt x="640" y="356"/>
                    </a:lnTo>
                    <a:lnTo>
                      <a:pt x="652" y="351"/>
                    </a:lnTo>
                    <a:lnTo>
                      <a:pt x="659" y="349"/>
                    </a:lnTo>
                    <a:lnTo>
                      <a:pt x="665" y="349"/>
                    </a:lnTo>
                    <a:lnTo>
                      <a:pt x="665" y="349"/>
                    </a:lnTo>
                    <a:lnTo>
                      <a:pt x="672" y="348"/>
                    </a:lnTo>
                    <a:lnTo>
                      <a:pt x="675" y="344"/>
                    </a:lnTo>
                    <a:lnTo>
                      <a:pt x="676" y="338"/>
                    </a:lnTo>
                    <a:lnTo>
                      <a:pt x="675" y="330"/>
                    </a:lnTo>
                    <a:lnTo>
                      <a:pt x="675" y="330"/>
                    </a:lnTo>
                    <a:lnTo>
                      <a:pt x="670" y="324"/>
                    </a:lnTo>
                    <a:lnTo>
                      <a:pt x="665" y="317"/>
                    </a:lnTo>
                    <a:lnTo>
                      <a:pt x="656" y="306"/>
                    </a:lnTo>
                    <a:lnTo>
                      <a:pt x="656" y="306"/>
                    </a:lnTo>
                    <a:lnTo>
                      <a:pt x="648" y="298"/>
                    </a:lnTo>
                    <a:lnTo>
                      <a:pt x="641" y="290"/>
                    </a:lnTo>
                    <a:lnTo>
                      <a:pt x="638" y="286"/>
                    </a:lnTo>
                    <a:lnTo>
                      <a:pt x="637" y="281"/>
                    </a:lnTo>
                    <a:lnTo>
                      <a:pt x="635" y="276"/>
                    </a:lnTo>
                    <a:lnTo>
                      <a:pt x="637" y="271"/>
                    </a:lnTo>
                    <a:lnTo>
                      <a:pt x="637" y="271"/>
                    </a:lnTo>
                    <a:lnTo>
                      <a:pt x="638" y="267"/>
                    </a:lnTo>
                    <a:lnTo>
                      <a:pt x="641" y="262"/>
                    </a:lnTo>
                    <a:lnTo>
                      <a:pt x="646" y="259"/>
                    </a:lnTo>
                    <a:lnTo>
                      <a:pt x="651" y="257"/>
                    </a:lnTo>
                    <a:lnTo>
                      <a:pt x="664" y="256"/>
                    </a:lnTo>
                    <a:lnTo>
                      <a:pt x="676" y="254"/>
                    </a:lnTo>
                    <a:lnTo>
                      <a:pt x="676" y="254"/>
                    </a:lnTo>
                    <a:lnTo>
                      <a:pt x="667" y="243"/>
                    </a:lnTo>
                    <a:lnTo>
                      <a:pt x="657" y="235"/>
                    </a:lnTo>
                    <a:lnTo>
                      <a:pt x="637" y="222"/>
                    </a:lnTo>
                    <a:lnTo>
                      <a:pt x="637" y="222"/>
                    </a:lnTo>
                    <a:lnTo>
                      <a:pt x="624" y="213"/>
                    </a:lnTo>
                    <a:lnTo>
                      <a:pt x="613" y="205"/>
                    </a:lnTo>
                    <a:lnTo>
                      <a:pt x="606" y="195"/>
                    </a:lnTo>
                    <a:lnTo>
                      <a:pt x="602" y="186"/>
                    </a:lnTo>
                    <a:lnTo>
                      <a:pt x="600" y="176"/>
                    </a:lnTo>
                    <a:lnTo>
                      <a:pt x="602" y="165"/>
                    </a:lnTo>
                    <a:lnTo>
                      <a:pt x="605" y="151"/>
                    </a:lnTo>
                    <a:lnTo>
                      <a:pt x="611" y="136"/>
                    </a:lnTo>
                    <a:lnTo>
                      <a:pt x="611" y="136"/>
                    </a:lnTo>
                    <a:lnTo>
                      <a:pt x="637" y="74"/>
                    </a:lnTo>
                    <a:lnTo>
                      <a:pt x="637" y="74"/>
                    </a:lnTo>
                    <a:lnTo>
                      <a:pt x="629" y="71"/>
                    </a:lnTo>
                    <a:lnTo>
                      <a:pt x="622" y="73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597" y="81"/>
                    </a:lnTo>
                    <a:lnTo>
                      <a:pt x="584" y="84"/>
                    </a:lnTo>
                    <a:lnTo>
                      <a:pt x="575" y="86"/>
                    </a:lnTo>
                    <a:lnTo>
                      <a:pt x="565" y="84"/>
                    </a:lnTo>
                    <a:lnTo>
                      <a:pt x="557" y="79"/>
                    </a:lnTo>
                    <a:lnTo>
                      <a:pt x="549" y="73"/>
                    </a:lnTo>
                    <a:lnTo>
                      <a:pt x="540" y="63"/>
                    </a:lnTo>
                    <a:lnTo>
                      <a:pt x="532" y="52"/>
                    </a:lnTo>
                    <a:lnTo>
                      <a:pt x="532" y="52"/>
                    </a:lnTo>
                    <a:lnTo>
                      <a:pt x="527" y="46"/>
                    </a:lnTo>
                    <a:lnTo>
                      <a:pt x="522" y="41"/>
                    </a:lnTo>
                    <a:lnTo>
                      <a:pt x="516" y="38"/>
                    </a:lnTo>
                    <a:lnTo>
                      <a:pt x="509" y="35"/>
                    </a:lnTo>
                    <a:lnTo>
                      <a:pt x="509" y="35"/>
                    </a:lnTo>
                    <a:lnTo>
                      <a:pt x="479" y="28"/>
                    </a:lnTo>
                    <a:lnTo>
                      <a:pt x="463" y="27"/>
                    </a:lnTo>
                    <a:lnTo>
                      <a:pt x="448" y="25"/>
                    </a:lnTo>
                    <a:lnTo>
                      <a:pt x="432" y="25"/>
                    </a:lnTo>
                    <a:lnTo>
                      <a:pt x="417" y="27"/>
                    </a:lnTo>
                    <a:lnTo>
                      <a:pt x="401" y="30"/>
                    </a:lnTo>
                    <a:lnTo>
                      <a:pt x="386" y="36"/>
                    </a:lnTo>
                    <a:lnTo>
                      <a:pt x="386" y="36"/>
                    </a:lnTo>
                    <a:lnTo>
                      <a:pt x="379" y="38"/>
                    </a:lnTo>
                    <a:lnTo>
                      <a:pt x="373" y="40"/>
                    </a:lnTo>
                    <a:lnTo>
                      <a:pt x="365" y="38"/>
                    </a:lnTo>
                    <a:lnTo>
                      <a:pt x="359" y="36"/>
                    </a:lnTo>
                    <a:lnTo>
                      <a:pt x="359" y="36"/>
                    </a:lnTo>
                    <a:lnTo>
                      <a:pt x="333" y="27"/>
                    </a:lnTo>
                    <a:lnTo>
                      <a:pt x="306" y="20"/>
                    </a:lnTo>
                    <a:lnTo>
                      <a:pt x="252" y="9"/>
                    </a:lnTo>
                    <a:lnTo>
                      <a:pt x="252" y="9"/>
                    </a:lnTo>
                    <a:lnTo>
                      <a:pt x="227" y="5"/>
                    </a:lnTo>
                    <a:lnTo>
                      <a:pt x="212" y="3"/>
                    </a:lnTo>
                    <a:lnTo>
                      <a:pt x="200" y="3"/>
                    </a:lnTo>
                    <a:lnTo>
                      <a:pt x="187" y="3"/>
                    </a:lnTo>
                    <a:lnTo>
                      <a:pt x="174" y="6"/>
                    </a:lnTo>
                    <a:lnTo>
                      <a:pt x="162" y="9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1" y="19"/>
                    </a:lnTo>
                    <a:lnTo>
                      <a:pt x="135" y="25"/>
                    </a:lnTo>
                    <a:lnTo>
                      <a:pt x="122" y="38"/>
                    </a:lnTo>
                    <a:lnTo>
                      <a:pt x="114" y="44"/>
                    </a:lnTo>
                    <a:lnTo>
                      <a:pt x="108" y="47"/>
                    </a:lnTo>
                    <a:lnTo>
                      <a:pt x="100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84" y="49"/>
                    </a:lnTo>
                    <a:lnTo>
                      <a:pt x="76" y="46"/>
                    </a:lnTo>
                    <a:lnTo>
                      <a:pt x="69" y="40"/>
                    </a:lnTo>
                    <a:lnTo>
                      <a:pt x="63" y="35"/>
                    </a:lnTo>
                    <a:lnTo>
                      <a:pt x="50" y="20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1" y="3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5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14" y="54"/>
                    </a:lnTo>
                    <a:lnTo>
                      <a:pt x="23" y="76"/>
                    </a:lnTo>
                    <a:lnTo>
                      <a:pt x="28" y="86"/>
                    </a:lnTo>
                    <a:lnTo>
                      <a:pt x="36" y="95"/>
                    </a:lnTo>
                    <a:lnTo>
                      <a:pt x="44" y="105"/>
                    </a:lnTo>
                    <a:lnTo>
                      <a:pt x="55" y="113"/>
                    </a:lnTo>
                    <a:lnTo>
                      <a:pt x="55" y="113"/>
                    </a:lnTo>
                    <a:lnTo>
                      <a:pt x="65" y="121"/>
                    </a:lnTo>
                    <a:lnTo>
                      <a:pt x="71" y="130"/>
                    </a:lnTo>
                    <a:lnTo>
                      <a:pt x="77" y="140"/>
                    </a:lnTo>
                    <a:lnTo>
                      <a:pt x="81" y="152"/>
                    </a:lnTo>
                    <a:lnTo>
                      <a:pt x="84" y="163"/>
                    </a:lnTo>
                    <a:lnTo>
                      <a:pt x="85" y="176"/>
                    </a:lnTo>
                    <a:lnTo>
                      <a:pt x="87" y="202"/>
                    </a:lnTo>
                    <a:lnTo>
                      <a:pt x="87" y="202"/>
                    </a:lnTo>
                    <a:lnTo>
                      <a:pt x="87" y="208"/>
                    </a:lnTo>
                    <a:lnTo>
                      <a:pt x="89" y="216"/>
                    </a:lnTo>
                    <a:lnTo>
                      <a:pt x="90" y="219"/>
                    </a:lnTo>
                    <a:lnTo>
                      <a:pt x="92" y="221"/>
                    </a:lnTo>
                    <a:lnTo>
                      <a:pt x="96" y="222"/>
                    </a:lnTo>
                    <a:lnTo>
                      <a:pt x="101" y="224"/>
                    </a:lnTo>
                    <a:lnTo>
                      <a:pt x="101" y="224"/>
                    </a:lnTo>
                    <a:lnTo>
                      <a:pt x="112" y="227"/>
                    </a:lnTo>
                    <a:lnTo>
                      <a:pt x="123" y="230"/>
                    </a:lnTo>
                    <a:lnTo>
                      <a:pt x="133" y="236"/>
                    </a:lnTo>
                    <a:lnTo>
                      <a:pt x="143" y="241"/>
                    </a:lnTo>
                    <a:lnTo>
                      <a:pt x="150" y="249"/>
                    </a:lnTo>
                    <a:lnTo>
                      <a:pt x="158" y="256"/>
                    </a:lnTo>
                    <a:lnTo>
                      <a:pt x="173" y="271"/>
                    </a:lnTo>
                    <a:lnTo>
                      <a:pt x="173" y="271"/>
                    </a:lnTo>
                    <a:lnTo>
                      <a:pt x="185" y="289"/>
                    </a:lnTo>
                    <a:lnTo>
                      <a:pt x="200" y="306"/>
                    </a:lnTo>
                    <a:lnTo>
                      <a:pt x="230" y="338"/>
                    </a:lnTo>
                    <a:lnTo>
                      <a:pt x="262" y="368"/>
                    </a:lnTo>
                    <a:lnTo>
                      <a:pt x="292" y="400"/>
                    </a:lnTo>
                    <a:lnTo>
                      <a:pt x="292" y="400"/>
                    </a:lnTo>
                    <a:lnTo>
                      <a:pt x="313" y="424"/>
                    </a:lnTo>
                    <a:lnTo>
                      <a:pt x="336" y="446"/>
                    </a:lnTo>
                    <a:lnTo>
                      <a:pt x="359" y="468"/>
                    </a:lnTo>
                    <a:lnTo>
                      <a:pt x="379" y="491"/>
                    </a:lnTo>
                    <a:lnTo>
                      <a:pt x="379" y="491"/>
                    </a:lnTo>
                    <a:lnTo>
                      <a:pt x="392" y="505"/>
                    </a:lnTo>
                    <a:lnTo>
                      <a:pt x="406" y="516"/>
                    </a:lnTo>
                    <a:lnTo>
                      <a:pt x="422" y="527"/>
                    </a:lnTo>
                    <a:lnTo>
                      <a:pt x="438" y="537"/>
                    </a:lnTo>
                    <a:lnTo>
                      <a:pt x="455" y="546"/>
                    </a:lnTo>
                    <a:lnTo>
                      <a:pt x="475" y="554"/>
                    </a:lnTo>
                    <a:lnTo>
                      <a:pt x="511" y="568"/>
                    </a:lnTo>
                    <a:lnTo>
                      <a:pt x="511" y="568"/>
                    </a:lnTo>
                    <a:lnTo>
                      <a:pt x="513" y="564"/>
                    </a:lnTo>
                    <a:lnTo>
                      <a:pt x="513" y="564"/>
                    </a:lnTo>
                    <a:lnTo>
                      <a:pt x="509" y="551"/>
                    </a:lnTo>
                    <a:lnTo>
                      <a:pt x="503" y="538"/>
                    </a:lnTo>
                    <a:lnTo>
                      <a:pt x="500" y="524"/>
                    </a:lnTo>
                    <a:lnTo>
                      <a:pt x="495" y="511"/>
                    </a:lnTo>
                    <a:lnTo>
                      <a:pt x="495" y="500"/>
                    </a:lnTo>
                    <a:lnTo>
                      <a:pt x="497" y="494"/>
                    </a:lnTo>
                    <a:lnTo>
                      <a:pt x="498" y="487"/>
                    </a:lnTo>
                    <a:lnTo>
                      <a:pt x="503" y="483"/>
                    </a:lnTo>
                    <a:lnTo>
                      <a:pt x="508" y="476"/>
                    </a:lnTo>
                    <a:lnTo>
                      <a:pt x="514" y="472"/>
                    </a:lnTo>
                    <a:lnTo>
                      <a:pt x="524" y="467"/>
                    </a:lnTo>
                    <a:lnTo>
                      <a:pt x="524" y="467"/>
                    </a:lnTo>
                    <a:lnTo>
                      <a:pt x="525" y="462"/>
                    </a:lnTo>
                    <a:lnTo>
                      <a:pt x="525" y="457"/>
                    </a:lnTo>
                    <a:lnTo>
                      <a:pt x="525" y="457"/>
                    </a:lnTo>
                    <a:lnTo>
                      <a:pt x="527" y="448"/>
                    </a:lnTo>
                    <a:lnTo>
                      <a:pt x="529" y="440"/>
                    </a:lnTo>
                    <a:lnTo>
                      <a:pt x="532" y="433"/>
                    </a:lnTo>
                    <a:lnTo>
                      <a:pt x="536" y="425"/>
                    </a:lnTo>
                    <a:lnTo>
                      <a:pt x="541" y="421"/>
                    </a:lnTo>
                    <a:lnTo>
                      <a:pt x="548" y="414"/>
                    </a:lnTo>
                    <a:lnTo>
                      <a:pt x="562" y="406"/>
                    </a:lnTo>
                    <a:lnTo>
                      <a:pt x="562" y="406"/>
                    </a:lnTo>
                    <a:lnTo>
                      <a:pt x="571" y="402"/>
                    </a:lnTo>
                    <a:lnTo>
                      <a:pt x="575" y="398"/>
                    </a:lnTo>
                    <a:lnTo>
                      <a:pt x="575" y="394"/>
                    </a:lnTo>
                    <a:lnTo>
                      <a:pt x="575" y="394"/>
                    </a:lnTo>
                    <a:lnTo>
                      <a:pt x="575" y="383"/>
                    </a:lnTo>
                    <a:lnTo>
                      <a:pt x="576" y="375"/>
                    </a:lnTo>
                    <a:lnTo>
                      <a:pt x="581" y="370"/>
                    </a:lnTo>
                    <a:lnTo>
                      <a:pt x="586" y="367"/>
                    </a:lnTo>
                    <a:lnTo>
                      <a:pt x="592" y="365"/>
                    </a:lnTo>
                    <a:lnTo>
                      <a:pt x="598" y="364"/>
                    </a:lnTo>
                    <a:lnTo>
                      <a:pt x="614" y="362"/>
                    </a:lnTo>
                    <a:lnTo>
                      <a:pt x="614" y="36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4" name="Freeform 146">
                <a:extLst>
                  <a:ext uri="{FF2B5EF4-FFF2-40B4-BE49-F238E27FC236}">
                    <a16:creationId xmlns:a16="http://schemas.microsoft.com/office/drawing/2014/main" id="{D6934BBE-6B0A-81D7-E0FA-2488B30FA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2654"/>
                <a:ext cx="479" cy="186"/>
              </a:xfrm>
              <a:custGeom>
                <a:avLst/>
                <a:gdLst>
                  <a:gd name="T0" fmla="*/ 821 w 958"/>
                  <a:gd name="T1" fmla="*/ 29 h 372"/>
                  <a:gd name="T2" fmla="*/ 756 w 958"/>
                  <a:gd name="T3" fmla="*/ 22 h 372"/>
                  <a:gd name="T4" fmla="*/ 705 w 958"/>
                  <a:gd name="T5" fmla="*/ 43 h 372"/>
                  <a:gd name="T6" fmla="*/ 673 w 958"/>
                  <a:gd name="T7" fmla="*/ 48 h 372"/>
                  <a:gd name="T8" fmla="*/ 643 w 958"/>
                  <a:gd name="T9" fmla="*/ 35 h 372"/>
                  <a:gd name="T10" fmla="*/ 595 w 958"/>
                  <a:gd name="T11" fmla="*/ 29 h 372"/>
                  <a:gd name="T12" fmla="*/ 562 w 958"/>
                  <a:gd name="T13" fmla="*/ 49 h 372"/>
                  <a:gd name="T14" fmla="*/ 508 w 958"/>
                  <a:gd name="T15" fmla="*/ 73 h 372"/>
                  <a:gd name="T16" fmla="*/ 487 w 958"/>
                  <a:gd name="T17" fmla="*/ 70 h 372"/>
                  <a:gd name="T18" fmla="*/ 479 w 958"/>
                  <a:gd name="T19" fmla="*/ 48 h 372"/>
                  <a:gd name="T20" fmla="*/ 446 w 958"/>
                  <a:gd name="T21" fmla="*/ 22 h 372"/>
                  <a:gd name="T22" fmla="*/ 425 w 958"/>
                  <a:gd name="T23" fmla="*/ 2 h 372"/>
                  <a:gd name="T24" fmla="*/ 398 w 958"/>
                  <a:gd name="T25" fmla="*/ 6 h 372"/>
                  <a:gd name="T26" fmla="*/ 360 w 958"/>
                  <a:gd name="T27" fmla="*/ 27 h 372"/>
                  <a:gd name="T28" fmla="*/ 330 w 958"/>
                  <a:gd name="T29" fmla="*/ 21 h 372"/>
                  <a:gd name="T30" fmla="*/ 317 w 958"/>
                  <a:gd name="T31" fmla="*/ 5 h 372"/>
                  <a:gd name="T32" fmla="*/ 271 w 958"/>
                  <a:gd name="T33" fmla="*/ 6 h 372"/>
                  <a:gd name="T34" fmla="*/ 217 w 958"/>
                  <a:gd name="T35" fmla="*/ 46 h 372"/>
                  <a:gd name="T36" fmla="*/ 187 w 958"/>
                  <a:gd name="T37" fmla="*/ 90 h 372"/>
                  <a:gd name="T38" fmla="*/ 120 w 958"/>
                  <a:gd name="T39" fmla="*/ 141 h 372"/>
                  <a:gd name="T40" fmla="*/ 65 w 958"/>
                  <a:gd name="T41" fmla="*/ 156 h 372"/>
                  <a:gd name="T42" fmla="*/ 30 w 958"/>
                  <a:gd name="T43" fmla="*/ 159 h 372"/>
                  <a:gd name="T44" fmla="*/ 12 w 958"/>
                  <a:gd name="T45" fmla="*/ 175 h 372"/>
                  <a:gd name="T46" fmla="*/ 0 w 958"/>
                  <a:gd name="T47" fmla="*/ 233 h 372"/>
                  <a:gd name="T48" fmla="*/ 9 w 958"/>
                  <a:gd name="T49" fmla="*/ 273 h 372"/>
                  <a:gd name="T50" fmla="*/ 28 w 958"/>
                  <a:gd name="T51" fmla="*/ 286 h 372"/>
                  <a:gd name="T52" fmla="*/ 93 w 958"/>
                  <a:gd name="T53" fmla="*/ 338 h 372"/>
                  <a:gd name="T54" fmla="*/ 144 w 958"/>
                  <a:gd name="T55" fmla="*/ 368 h 372"/>
                  <a:gd name="T56" fmla="*/ 192 w 958"/>
                  <a:gd name="T57" fmla="*/ 372 h 372"/>
                  <a:gd name="T58" fmla="*/ 290 w 958"/>
                  <a:gd name="T59" fmla="*/ 359 h 372"/>
                  <a:gd name="T60" fmla="*/ 306 w 958"/>
                  <a:gd name="T61" fmla="*/ 348 h 372"/>
                  <a:gd name="T62" fmla="*/ 314 w 958"/>
                  <a:gd name="T63" fmla="*/ 322 h 372"/>
                  <a:gd name="T64" fmla="*/ 354 w 958"/>
                  <a:gd name="T65" fmla="*/ 314 h 372"/>
                  <a:gd name="T66" fmla="*/ 392 w 958"/>
                  <a:gd name="T67" fmla="*/ 310 h 372"/>
                  <a:gd name="T68" fmla="*/ 410 w 958"/>
                  <a:gd name="T69" fmla="*/ 294 h 372"/>
                  <a:gd name="T70" fmla="*/ 437 w 958"/>
                  <a:gd name="T71" fmla="*/ 270 h 372"/>
                  <a:gd name="T72" fmla="*/ 473 w 958"/>
                  <a:gd name="T73" fmla="*/ 273 h 372"/>
                  <a:gd name="T74" fmla="*/ 532 w 958"/>
                  <a:gd name="T75" fmla="*/ 292 h 372"/>
                  <a:gd name="T76" fmla="*/ 557 w 958"/>
                  <a:gd name="T77" fmla="*/ 294 h 372"/>
                  <a:gd name="T78" fmla="*/ 573 w 958"/>
                  <a:gd name="T79" fmla="*/ 273 h 372"/>
                  <a:gd name="T80" fmla="*/ 583 w 958"/>
                  <a:gd name="T81" fmla="*/ 237 h 372"/>
                  <a:gd name="T82" fmla="*/ 607 w 958"/>
                  <a:gd name="T83" fmla="*/ 203 h 372"/>
                  <a:gd name="T84" fmla="*/ 641 w 958"/>
                  <a:gd name="T85" fmla="*/ 189 h 372"/>
                  <a:gd name="T86" fmla="*/ 688 w 958"/>
                  <a:gd name="T87" fmla="*/ 194 h 372"/>
                  <a:gd name="T88" fmla="*/ 721 w 958"/>
                  <a:gd name="T89" fmla="*/ 202 h 372"/>
                  <a:gd name="T90" fmla="*/ 754 w 958"/>
                  <a:gd name="T91" fmla="*/ 195 h 372"/>
                  <a:gd name="T92" fmla="*/ 800 w 958"/>
                  <a:gd name="T93" fmla="*/ 200 h 372"/>
                  <a:gd name="T94" fmla="*/ 831 w 958"/>
                  <a:gd name="T95" fmla="*/ 224 h 372"/>
                  <a:gd name="T96" fmla="*/ 869 w 958"/>
                  <a:gd name="T97" fmla="*/ 238 h 372"/>
                  <a:gd name="T98" fmla="*/ 899 w 958"/>
                  <a:gd name="T99" fmla="*/ 208 h 372"/>
                  <a:gd name="T100" fmla="*/ 923 w 958"/>
                  <a:gd name="T101" fmla="*/ 160 h 372"/>
                  <a:gd name="T102" fmla="*/ 958 w 958"/>
                  <a:gd name="T103" fmla="*/ 102 h 372"/>
                  <a:gd name="T104" fmla="*/ 851 w 958"/>
                  <a:gd name="T105" fmla="*/ 4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8" h="372">
                    <a:moveTo>
                      <a:pt x="851" y="46"/>
                    </a:moveTo>
                    <a:lnTo>
                      <a:pt x="851" y="46"/>
                    </a:lnTo>
                    <a:lnTo>
                      <a:pt x="837" y="36"/>
                    </a:lnTo>
                    <a:lnTo>
                      <a:pt x="821" y="29"/>
                    </a:lnTo>
                    <a:lnTo>
                      <a:pt x="805" y="24"/>
                    </a:lnTo>
                    <a:lnTo>
                      <a:pt x="789" y="21"/>
                    </a:lnTo>
                    <a:lnTo>
                      <a:pt x="773" y="21"/>
                    </a:lnTo>
                    <a:lnTo>
                      <a:pt x="756" y="22"/>
                    </a:lnTo>
                    <a:lnTo>
                      <a:pt x="738" y="29"/>
                    </a:lnTo>
                    <a:lnTo>
                      <a:pt x="721" y="36"/>
                    </a:lnTo>
                    <a:lnTo>
                      <a:pt x="721" y="36"/>
                    </a:lnTo>
                    <a:lnTo>
                      <a:pt x="705" y="43"/>
                    </a:lnTo>
                    <a:lnTo>
                      <a:pt x="697" y="46"/>
                    </a:lnTo>
                    <a:lnTo>
                      <a:pt x="689" y="48"/>
                    </a:lnTo>
                    <a:lnTo>
                      <a:pt x="681" y="48"/>
                    </a:lnTo>
                    <a:lnTo>
                      <a:pt x="673" y="48"/>
                    </a:lnTo>
                    <a:lnTo>
                      <a:pt x="664" y="44"/>
                    </a:lnTo>
                    <a:lnTo>
                      <a:pt x="656" y="41"/>
                    </a:lnTo>
                    <a:lnTo>
                      <a:pt x="656" y="41"/>
                    </a:lnTo>
                    <a:lnTo>
                      <a:pt x="643" y="35"/>
                    </a:lnTo>
                    <a:lnTo>
                      <a:pt x="630" y="30"/>
                    </a:lnTo>
                    <a:lnTo>
                      <a:pt x="619" y="27"/>
                    </a:lnTo>
                    <a:lnTo>
                      <a:pt x="607" y="27"/>
                    </a:lnTo>
                    <a:lnTo>
                      <a:pt x="595" y="29"/>
                    </a:lnTo>
                    <a:lnTo>
                      <a:pt x="584" y="33"/>
                    </a:lnTo>
                    <a:lnTo>
                      <a:pt x="573" y="40"/>
                    </a:lnTo>
                    <a:lnTo>
                      <a:pt x="562" y="49"/>
                    </a:lnTo>
                    <a:lnTo>
                      <a:pt x="562" y="49"/>
                    </a:lnTo>
                    <a:lnTo>
                      <a:pt x="549" y="59"/>
                    </a:lnTo>
                    <a:lnTo>
                      <a:pt x="537" y="65"/>
                    </a:lnTo>
                    <a:lnTo>
                      <a:pt x="522" y="70"/>
                    </a:lnTo>
                    <a:lnTo>
                      <a:pt x="508" y="73"/>
                    </a:lnTo>
                    <a:lnTo>
                      <a:pt x="508" y="73"/>
                    </a:lnTo>
                    <a:lnTo>
                      <a:pt x="494" y="73"/>
                    </a:lnTo>
                    <a:lnTo>
                      <a:pt x="489" y="71"/>
                    </a:lnTo>
                    <a:lnTo>
                      <a:pt x="487" y="70"/>
                    </a:lnTo>
                    <a:lnTo>
                      <a:pt x="486" y="67"/>
                    </a:lnTo>
                    <a:lnTo>
                      <a:pt x="486" y="67"/>
                    </a:lnTo>
                    <a:lnTo>
                      <a:pt x="484" y="56"/>
                    </a:lnTo>
                    <a:lnTo>
                      <a:pt x="479" y="48"/>
                    </a:lnTo>
                    <a:lnTo>
                      <a:pt x="473" y="41"/>
                    </a:lnTo>
                    <a:lnTo>
                      <a:pt x="467" y="36"/>
                    </a:lnTo>
                    <a:lnTo>
                      <a:pt x="452" y="27"/>
                    </a:lnTo>
                    <a:lnTo>
                      <a:pt x="446" y="22"/>
                    </a:lnTo>
                    <a:lnTo>
                      <a:pt x="441" y="16"/>
                    </a:lnTo>
                    <a:lnTo>
                      <a:pt x="441" y="16"/>
                    </a:lnTo>
                    <a:lnTo>
                      <a:pt x="433" y="8"/>
                    </a:lnTo>
                    <a:lnTo>
                      <a:pt x="425" y="2"/>
                    </a:lnTo>
                    <a:lnTo>
                      <a:pt x="419" y="0"/>
                    </a:lnTo>
                    <a:lnTo>
                      <a:pt x="411" y="0"/>
                    </a:lnTo>
                    <a:lnTo>
                      <a:pt x="405" y="2"/>
                    </a:lnTo>
                    <a:lnTo>
                      <a:pt x="398" y="6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68" y="24"/>
                    </a:lnTo>
                    <a:lnTo>
                      <a:pt x="360" y="27"/>
                    </a:lnTo>
                    <a:lnTo>
                      <a:pt x="352" y="30"/>
                    </a:lnTo>
                    <a:lnTo>
                      <a:pt x="344" y="30"/>
                    </a:lnTo>
                    <a:lnTo>
                      <a:pt x="336" y="27"/>
                    </a:lnTo>
                    <a:lnTo>
                      <a:pt x="330" y="21"/>
                    </a:lnTo>
                    <a:lnTo>
                      <a:pt x="324" y="8"/>
                    </a:lnTo>
                    <a:lnTo>
                      <a:pt x="324" y="8"/>
                    </a:lnTo>
                    <a:lnTo>
                      <a:pt x="321" y="5"/>
                    </a:lnTo>
                    <a:lnTo>
                      <a:pt x="31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289" y="5"/>
                    </a:lnTo>
                    <a:lnTo>
                      <a:pt x="271" y="6"/>
                    </a:lnTo>
                    <a:lnTo>
                      <a:pt x="255" y="13"/>
                    </a:lnTo>
                    <a:lnTo>
                      <a:pt x="241" y="22"/>
                    </a:lnTo>
                    <a:lnTo>
                      <a:pt x="228" y="32"/>
                    </a:lnTo>
                    <a:lnTo>
                      <a:pt x="217" y="46"/>
                    </a:lnTo>
                    <a:lnTo>
                      <a:pt x="208" y="60"/>
                    </a:lnTo>
                    <a:lnTo>
                      <a:pt x="198" y="75"/>
                    </a:lnTo>
                    <a:lnTo>
                      <a:pt x="198" y="75"/>
                    </a:lnTo>
                    <a:lnTo>
                      <a:pt x="187" y="90"/>
                    </a:lnTo>
                    <a:lnTo>
                      <a:pt x="174" y="105"/>
                    </a:lnTo>
                    <a:lnTo>
                      <a:pt x="159" y="117"/>
                    </a:lnTo>
                    <a:lnTo>
                      <a:pt x="140" y="130"/>
                    </a:lnTo>
                    <a:lnTo>
                      <a:pt x="120" y="141"/>
                    </a:lnTo>
                    <a:lnTo>
                      <a:pt x="101" y="149"/>
                    </a:lnTo>
                    <a:lnTo>
                      <a:pt x="82" y="154"/>
                    </a:lnTo>
                    <a:lnTo>
                      <a:pt x="65" y="156"/>
                    </a:lnTo>
                    <a:lnTo>
                      <a:pt x="65" y="156"/>
                    </a:lnTo>
                    <a:lnTo>
                      <a:pt x="52" y="156"/>
                    </a:lnTo>
                    <a:lnTo>
                      <a:pt x="41" y="156"/>
                    </a:lnTo>
                    <a:lnTo>
                      <a:pt x="36" y="157"/>
                    </a:lnTo>
                    <a:lnTo>
                      <a:pt x="30" y="159"/>
                    </a:lnTo>
                    <a:lnTo>
                      <a:pt x="25" y="160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12" y="175"/>
                    </a:lnTo>
                    <a:lnTo>
                      <a:pt x="8" y="187"/>
                    </a:lnTo>
                    <a:lnTo>
                      <a:pt x="4" y="202"/>
                    </a:lnTo>
                    <a:lnTo>
                      <a:pt x="1" y="218"/>
                    </a:lnTo>
                    <a:lnTo>
                      <a:pt x="0" y="233"/>
                    </a:lnTo>
                    <a:lnTo>
                      <a:pt x="1" y="249"/>
                    </a:lnTo>
                    <a:lnTo>
                      <a:pt x="4" y="262"/>
                    </a:lnTo>
                    <a:lnTo>
                      <a:pt x="9" y="273"/>
                    </a:lnTo>
                    <a:lnTo>
                      <a:pt x="9" y="273"/>
                    </a:lnTo>
                    <a:lnTo>
                      <a:pt x="12" y="276"/>
                    </a:lnTo>
                    <a:lnTo>
                      <a:pt x="16" y="279"/>
                    </a:lnTo>
                    <a:lnTo>
                      <a:pt x="16" y="279"/>
                    </a:lnTo>
                    <a:lnTo>
                      <a:pt x="28" y="286"/>
                    </a:lnTo>
                    <a:lnTo>
                      <a:pt x="39" y="294"/>
                    </a:lnTo>
                    <a:lnTo>
                      <a:pt x="62" y="311"/>
                    </a:lnTo>
                    <a:lnTo>
                      <a:pt x="82" y="330"/>
                    </a:lnTo>
                    <a:lnTo>
                      <a:pt x="93" y="338"/>
                    </a:lnTo>
                    <a:lnTo>
                      <a:pt x="105" y="346"/>
                    </a:lnTo>
                    <a:lnTo>
                      <a:pt x="105" y="346"/>
                    </a:lnTo>
                    <a:lnTo>
                      <a:pt x="132" y="362"/>
                    </a:lnTo>
                    <a:lnTo>
                      <a:pt x="144" y="368"/>
                    </a:lnTo>
                    <a:lnTo>
                      <a:pt x="151" y="370"/>
                    </a:lnTo>
                    <a:lnTo>
                      <a:pt x="159" y="372"/>
                    </a:lnTo>
                    <a:lnTo>
                      <a:pt x="159" y="372"/>
                    </a:lnTo>
                    <a:lnTo>
                      <a:pt x="192" y="372"/>
                    </a:lnTo>
                    <a:lnTo>
                      <a:pt x="225" y="370"/>
                    </a:lnTo>
                    <a:lnTo>
                      <a:pt x="257" y="367"/>
                    </a:lnTo>
                    <a:lnTo>
                      <a:pt x="290" y="359"/>
                    </a:lnTo>
                    <a:lnTo>
                      <a:pt x="290" y="359"/>
                    </a:lnTo>
                    <a:lnTo>
                      <a:pt x="300" y="357"/>
                    </a:lnTo>
                    <a:lnTo>
                      <a:pt x="305" y="354"/>
                    </a:lnTo>
                    <a:lnTo>
                      <a:pt x="306" y="351"/>
                    </a:lnTo>
                    <a:lnTo>
                      <a:pt x="306" y="348"/>
                    </a:lnTo>
                    <a:lnTo>
                      <a:pt x="306" y="348"/>
                    </a:lnTo>
                    <a:lnTo>
                      <a:pt x="306" y="337"/>
                    </a:lnTo>
                    <a:lnTo>
                      <a:pt x="309" y="329"/>
                    </a:lnTo>
                    <a:lnTo>
                      <a:pt x="314" y="322"/>
                    </a:lnTo>
                    <a:lnTo>
                      <a:pt x="321" y="318"/>
                    </a:lnTo>
                    <a:lnTo>
                      <a:pt x="329" y="316"/>
                    </a:lnTo>
                    <a:lnTo>
                      <a:pt x="336" y="314"/>
                    </a:lnTo>
                    <a:lnTo>
                      <a:pt x="354" y="314"/>
                    </a:lnTo>
                    <a:lnTo>
                      <a:pt x="354" y="314"/>
                    </a:lnTo>
                    <a:lnTo>
                      <a:pt x="370" y="314"/>
                    </a:lnTo>
                    <a:lnTo>
                      <a:pt x="384" y="311"/>
                    </a:lnTo>
                    <a:lnTo>
                      <a:pt x="392" y="310"/>
                    </a:lnTo>
                    <a:lnTo>
                      <a:pt x="398" y="305"/>
                    </a:lnTo>
                    <a:lnTo>
                      <a:pt x="405" y="300"/>
                    </a:lnTo>
                    <a:lnTo>
                      <a:pt x="410" y="294"/>
                    </a:lnTo>
                    <a:lnTo>
                      <a:pt x="410" y="294"/>
                    </a:lnTo>
                    <a:lnTo>
                      <a:pt x="416" y="284"/>
                    </a:lnTo>
                    <a:lnTo>
                      <a:pt x="422" y="278"/>
                    </a:lnTo>
                    <a:lnTo>
                      <a:pt x="429" y="273"/>
                    </a:lnTo>
                    <a:lnTo>
                      <a:pt x="437" y="270"/>
                    </a:lnTo>
                    <a:lnTo>
                      <a:pt x="445" y="270"/>
                    </a:lnTo>
                    <a:lnTo>
                      <a:pt x="454" y="270"/>
                    </a:lnTo>
                    <a:lnTo>
                      <a:pt x="464" y="272"/>
                    </a:lnTo>
                    <a:lnTo>
                      <a:pt x="473" y="273"/>
                    </a:lnTo>
                    <a:lnTo>
                      <a:pt x="473" y="273"/>
                    </a:lnTo>
                    <a:lnTo>
                      <a:pt x="502" y="284"/>
                    </a:lnTo>
                    <a:lnTo>
                      <a:pt x="518" y="289"/>
                    </a:lnTo>
                    <a:lnTo>
                      <a:pt x="532" y="292"/>
                    </a:lnTo>
                    <a:lnTo>
                      <a:pt x="532" y="292"/>
                    </a:lnTo>
                    <a:lnTo>
                      <a:pt x="545" y="295"/>
                    </a:lnTo>
                    <a:lnTo>
                      <a:pt x="551" y="295"/>
                    </a:lnTo>
                    <a:lnTo>
                      <a:pt x="557" y="294"/>
                    </a:lnTo>
                    <a:lnTo>
                      <a:pt x="564" y="291"/>
                    </a:lnTo>
                    <a:lnTo>
                      <a:pt x="567" y="287"/>
                    </a:lnTo>
                    <a:lnTo>
                      <a:pt x="572" y="281"/>
                    </a:lnTo>
                    <a:lnTo>
                      <a:pt x="573" y="273"/>
                    </a:lnTo>
                    <a:lnTo>
                      <a:pt x="573" y="273"/>
                    </a:lnTo>
                    <a:lnTo>
                      <a:pt x="576" y="259"/>
                    </a:lnTo>
                    <a:lnTo>
                      <a:pt x="580" y="248"/>
                    </a:lnTo>
                    <a:lnTo>
                      <a:pt x="583" y="237"/>
                    </a:lnTo>
                    <a:lnTo>
                      <a:pt x="587" y="225"/>
                    </a:lnTo>
                    <a:lnTo>
                      <a:pt x="594" y="218"/>
                    </a:lnTo>
                    <a:lnTo>
                      <a:pt x="600" y="210"/>
                    </a:lnTo>
                    <a:lnTo>
                      <a:pt x="607" y="203"/>
                    </a:lnTo>
                    <a:lnTo>
                      <a:pt x="614" y="198"/>
                    </a:lnTo>
                    <a:lnTo>
                      <a:pt x="622" y="194"/>
                    </a:lnTo>
                    <a:lnTo>
                      <a:pt x="632" y="191"/>
                    </a:lnTo>
                    <a:lnTo>
                      <a:pt x="641" y="189"/>
                    </a:lnTo>
                    <a:lnTo>
                      <a:pt x="653" y="187"/>
                    </a:lnTo>
                    <a:lnTo>
                      <a:pt x="664" y="189"/>
                    </a:lnTo>
                    <a:lnTo>
                      <a:pt x="675" y="191"/>
                    </a:lnTo>
                    <a:lnTo>
                      <a:pt x="688" y="194"/>
                    </a:lnTo>
                    <a:lnTo>
                      <a:pt x="700" y="197"/>
                    </a:lnTo>
                    <a:lnTo>
                      <a:pt x="700" y="197"/>
                    </a:lnTo>
                    <a:lnTo>
                      <a:pt x="711" y="200"/>
                    </a:lnTo>
                    <a:lnTo>
                      <a:pt x="721" y="202"/>
                    </a:lnTo>
                    <a:lnTo>
                      <a:pt x="732" y="202"/>
                    </a:lnTo>
                    <a:lnTo>
                      <a:pt x="742" y="198"/>
                    </a:lnTo>
                    <a:lnTo>
                      <a:pt x="742" y="198"/>
                    </a:lnTo>
                    <a:lnTo>
                      <a:pt x="754" y="195"/>
                    </a:lnTo>
                    <a:lnTo>
                      <a:pt x="767" y="194"/>
                    </a:lnTo>
                    <a:lnTo>
                      <a:pt x="780" y="194"/>
                    </a:lnTo>
                    <a:lnTo>
                      <a:pt x="791" y="195"/>
                    </a:lnTo>
                    <a:lnTo>
                      <a:pt x="800" y="200"/>
                    </a:lnTo>
                    <a:lnTo>
                      <a:pt x="811" y="206"/>
                    </a:lnTo>
                    <a:lnTo>
                      <a:pt x="821" y="214"/>
                    </a:lnTo>
                    <a:lnTo>
                      <a:pt x="831" y="224"/>
                    </a:lnTo>
                    <a:lnTo>
                      <a:pt x="831" y="224"/>
                    </a:lnTo>
                    <a:lnTo>
                      <a:pt x="840" y="232"/>
                    </a:lnTo>
                    <a:lnTo>
                      <a:pt x="850" y="237"/>
                    </a:lnTo>
                    <a:lnTo>
                      <a:pt x="859" y="238"/>
                    </a:lnTo>
                    <a:lnTo>
                      <a:pt x="869" y="238"/>
                    </a:lnTo>
                    <a:lnTo>
                      <a:pt x="878" y="233"/>
                    </a:lnTo>
                    <a:lnTo>
                      <a:pt x="888" y="227"/>
                    </a:lnTo>
                    <a:lnTo>
                      <a:pt x="894" y="219"/>
                    </a:lnTo>
                    <a:lnTo>
                      <a:pt x="899" y="208"/>
                    </a:lnTo>
                    <a:lnTo>
                      <a:pt x="899" y="208"/>
                    </a:lnTo>
                    <a:lnTo>
                      <a:pt x="910" y="184"/>
                    </a:lnTo>
                    <a:lnTo>
                      <a:pt x="923" y="160"/>
                    </a:lnTo>
                    <a:lnTo>
                      <a:pt x="923" y="160"/>
                    </a:lnTo>
                    <a:lnTo>
                      <a:pt x="943" y="133"/>
                    </a:lnTo>
                    <a:lnTo>
                      <a:pt x="951" y="117"/>
                    </a:lnTo>
                    <a:lnTo>
                      <a:pt x="958" y="102"/>
                    </a:lnTo>
                    <a:lnTo>
                      <a:pt x="958" y="102"/>
                    </a:lnTo>
                    <a:lnTo>
                      <a:pt x="931" y="90"/>
                    </a:lnTo>
                    <a:lnTo>
                      <a:pt x="904" y="78"/>
                    </a:lnTo>
                    <a:lnTo>
                      <a:pt x="877" y="63"/>
                    </a:lnTo>
                    <a:lnTo>
                      <a:pt x="851" y="46"/>
                    </a:lnTo>
                    <a:lnTo>
                      <a:pt x="851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5" name="Freeform 147">
                <a:extLst>
                  <a:ext uri="{FF2B5EF4-FFF2-40B4-BE49-F238E27FC236}">
                    <a16:creationId xmlns:a16="http://schemas.microsoft.com/office/drawing/2014/main" id="{F8069C61-45D9-4E68-F15F-4823ACC80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7" y="3437"/>
                <a:ext cx="158" cy="315"/>
              </a:xfrm>
              <a:custGeom>
                <a:avLst/>
                <a:gdLst>
                  <a:gd name="T0" fmla="*/ 132 w 317"/>
                  <a:gd name="T1" fmla="*/ 612 h 631"/>
                  <a:gd name="T2" fmla="*/ 147 w 317"/>
                  <a:gd name="T3" fmla="*/ 629 h 631"/>
                  <a:gd name="T4" fmla="*/ 177 w 317"/>
                  <a:gd name="T5" fmla="*/ 629 h 631"/>
                  <a:gd name="T6" fmla="*/ 189 w 317"/>
                  <a:gd name="T7" fmla="*/ 623 h 631"/>
                  <a:gd name="T8" fmla="*/ 194 w 317"/>
                  <a:gd name="T9" fmla="*/ 605 h 631"/>
                  <a:gd name="T10" fmla="*/ 193 w 317"/>
                  <a:gd name="T11" fmla="*/ 590 h 631"/>
                  <a:gd name="T12" fmla="*/ 194 w 317"/>
                  <a:gd name="T13" fmla="*/ 563 h 631"/>
                  <a:gd name="T14" fmla="*/ 212 w 317"/>
                  <a:gd name="T15" fmla="*/ 548 h 631"/>
                  <a:gd name="T16" fmla="*/ 236 w 317"/>
                  <a:gd name="T17" fmla="*/ 539 h 631"/>
                  <a:gd name="T18" fmla="*/ 255 w 317"/>
                  <a:gd name="T19" fmla="*/ 515 h 631"/>
                  <a:gd name="T20" fmla="*/ 263 w 317"/>
                  <a:gd name="T21" fmla="*/ 497 h 631"/>
                  <a:gd name="T22" fmla="*/ 275 w 317"/>
                  <a:gd name="T23" fmla="*/ 461 h 631"/>
                  <a:gd name="T24" fmla="*/ 293 w 317"/>
                  <a:gd name="T25" fmla="*/ 448 h 631"/>
                  <a:gd name="T26" fmla="*/ 315 w 317"/>
                  <a:gd name="T27" fmla="*/ 432 h 631"/>
                  <a:gd name="T28" fmla="*/ 313 w 317"/>
                  <a:gd name="T29" fmla="*/ 418 h 631"/>
                  <a:gd name="T30" fmla="*/ 309 w 317"/>
                  <a:gd name="T31" fmla="*/ 402 h 631"/>
                  <a:gd name="T32" fmla="*/ 301 w 317"/>
                  <a:gd name="T33" fmla="*/ 377 h 631"/>
                  <a:gd name="T34" fmla="*/ 288 w 317"/>
                  <a:gd name="T35" fmla="*/ 372 h 631"/>
                  <a:gd name="T36" fmla="*/ 269 w 317"/>
                  <a:gd name="T37" fmla="*/ 375 h 631"/>
                  <a:gd name="T38" fmla="*/ 253 w 317"/>
                  <a:gd name="T39" fmla="*/ 361 h 631"/>
                  <a:gd name="T40" fmla="*/ 245 w 317"/>
                  <a:gd name="T41" fmla="*/ 340 h 631"/>
                  <a:gd name="T42" fmla="*/ 232 w 317"/>
                  <a:gd name="T43" fmla="*/ 331 h 631"/>
                  <a:gd name="T44" fmla="*/ 220 w 317"/>
                  <a:gd name="T45" fmla="*/ 310 h 631"/>
                  <a:gd name="T46" fmla="*/ 212 w 317"/>
                  <a:gd name="T47" fmla="*/ 262 h 631"/>
                  <a:gd name="T48" fmla="*/ 202 w 317"/>
                  <a:gd name="T49" fmla="*/ 224 h 631"/>
                  <a:gd name="T50" fmla="*/ 197 w 317"/>
                  <a:gd name="T51" fmla="*/ 215 h 631"/>
                  <a:gd name="T52" fmla="*/ 207 w 317"/>
                  <a:gd name="T53" fmla="*/ 202 h 631"/>
                  <a:gd name="T54" fmla="*/ 212 w 317"/>
                  <a:gd name="T55" fmla="*/ 170 h 631"/>
                  <a:gd name="T56" fmla="*/ 213 w 317"/>
                  <a:gd name="T57" fmla="*/ 154 h 631"/>
                  <a:gd name="T58" fmla="*/ 218 w 317"/>
                  <a:gd name="T59" fmla="*/ 107 h 631"/>
                  <a:gd name="T60" fmla="*/ 197 w 317"/>
                  <a:gd name="T61" fmla="*/ 73 h 631"/>
                  <a:gd name="T62" fmla="*/ 167 w 317"/>
                  <a:gd name="T63" fmla="*/ 51 h 631"/>
                  <a:gd name="T64" fmla="*/ 105 w 317"/>
                  <a:gd name="T65" fmla="*/ 13 h 631"/>
                  <a:gd name="T66" fmla="*/ 80 w 317"/>
                  <a:gd name="T67" fmla="*/ 5 h 631"/>
                  <a:gd name="T68" fmla="*/ 51 w 317"/>
                  <a:gd name="T69" fmla="*/ 2 h 631"/>
                  <a:gd name="T70" fmla="*/ 37 w 317"/>
                  <a:gd name="T71" fmla="*/ 23 h 631"/>
                  <a:gd name="T72" fmla="*/ 20 w 317"/>
                  <a:gd name="T73" fmla="*/ 59 h 631"/>
                  <a:gd name="T74" fmla="*/ 12 w 317"/>
                  <a:gd name="T75" fmla="*/ 89 h 631"/>
                  <a:gd name="T76" fmla="*/ 10 w 317"/>
                  <a:gd name="T77" fmla="*/ 118 h 631"/>
                  <a:gd name="T78" fmla="*/ 21 w 317"/>
                  <a:gd name="T79" fmla="*/ 145 h 631"/>
                  <a:gd name="T80" fmla="*/ 34 w 317"/>
                  <a:gd name="T81" fmla="*/ 166 h 631"/>
                  <a:gd name="T82" fmla="*/ 37 w 317"/>
                  <a:gd name="T83" fmla="*/ 199 h 631"/>
                  <a:gd name="T84" fmla="*/ 26 w 317"/>
                  <a:gd name="T85" fmla="*/ 232 h 631"/>
                  <a:gd name="T86" fmla="*/ 18 w 317"/>
                  <a:gd name="T87" fmla="*/ 254 h 631"/>
                  <a:gd name="T88" fmla="*/ 21 w 317"/>
                  <a:gd name="T89" fmla="*/ 261 h 631"/>
                  <a:gd name="T90" fmla="*/ 31 w 317"/>
                  <a:gd name="T91" fmla="*/ 281 h 631"/>
                  <a:gd name="T92" fmla="*/ 32 w 317"/>
                  <a:gd name="T93" fmla="*/ 318 h 631"/>
                  <a:gd name="T94" fmla="*/ 24 w 317"/>
                  <a:gd name="T95" fmla="*/ 356 h 631"/>
                  <a:gd name="T96" fmla="*/ 8 w 317"/>
                  <a:gd name="T97" fmla="*/ 409 h 631"/>
                  <a:gd name="T98" fmla="*/ 5 w 317"/>
                  <a:gd name="T99" fmla="*/ 424 h 631"/>
                  <a:gd name="T100" fmla="*/ 8 w 317"/>
                  <a:gd name="T101" fmla="*/ 434 h 631"/>
                  <a:gd name="T102" fmla="*/ 20 w 317"/>
                  <a:gd name="T103" fmla="*/ 445 h 631"/>
                  <a:gd name="T104" fmla="*/ 29 w 317"/>
                  <a:gd name="T105" fmla="*/ 475 h 631"/>
                  <a:gd name="T106" fmla="*/ 8 w 317"/>
                  <a:gd name="T107" fmla="*/ 472 h 631"/>
                  <a:gd name="T108" fmla="*/ 20 w 317"/>
                  <a:gd name="T109" fmla="*/ 494 h 631"/>
                  <a:gd name="T110" fmla="*/ 51 w 317"/>
                  <a:gd name="T111" fmla="*/ 521 h 631"/>
                  <a:gd name="T112" fmla="*/ 105 w 317"/>
                  <a:gd name="T113" fmla="*/ 559 h 631"/>
                  <a:gd name="T114" fmla="*/ 126 w 317"/>
                  <a:gd name="T115" fmla="*/ 593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7" h="631">
                    <a:moveTo>
                      <a:pt x="129" y="601"/>
                    </a:moveTo>
                    <a:lnTo>
                      <a:pt x="129" y="601"/>
                    </a:lnTo>
                    <a:lnTo>
                      <a:pt x="132" y="612"/>
                    </a:lnTo>
                    <a:lnTo>
                      <a:pt x="137" y="620"/>
                    </a:lnTo>
                    <a:lnTo>
                      <a:pt x="142" y="625"/>
                    </a:lnTo>
                    <a:lnTo>
                      <a:pt x="147" y="629"/>
                    </a:lnTo>
                    <a:lnTo>
                      <a:pt x="155" y="631"/>
                    </a:lnTo>
                    <a:lnTo>
                      <a:pt x="161" y="631"/>
                    </a:lnTo>
                    <a:lnTo>
                      <a:pt x="177" y="629"/>
                    </a:lnTo>
                    <a:lnTo>
                      <a:pt x="177" y="629"/>
                    </a:lnTo>
                    <a:lnTo>
                      <a:pt x="183" y="628"/>
                    </a:lnTo>
                    <a:lnTo>
                      <a:pt x="189" y="623"/>
                    </a:lnTo>
                    <a:lnTo>
                      <a:pt x="193" y="618"/>
                    </a:lnTo>
                    <a:lnTo>
                      <a:pt x="194" y="612"/>
                    </a:lnTo>
                    <a:lnTo>
                      <a:pt x="194" y="605"/>
                    </a:lnTo>
                    <a:lnTo>
                      <a:pt x="194" y="599"/>
                    </a:lnTo>
                    <a:lnTo>
                      <a:pt x="193" y="590"/>
                    </a:lnTo>
                    <a:lnTo>
                      <a:pt x="193" y="590"/>
                    </a:lnTo>
                    <a:lnTo>
                      <a:pt x="189" y="578"/>
                    </a:lnTo>
                    <a:lnTo>
                      <a:pt x="191" y="569"/>
                    </a:lnTo>
                    <a:lnTo>
                      <a:pt x="194" y="563"/>
                    </a:lnTo>
                    <a:lnTo>
                      <a:pt x="199" y="556"/>
                    </a:lnTo>
                    <a:lnTo>
                      <a:pt x="204" y="551"/>
                    </a:lnTo>
                    <a:lnTo>
                      <a:pt x="212" y="548"/>
                    </a:lnTo>
                    <a:lnTo>
                      <a:pt x="226" y="544"/>
                    </a:lnTo>
                    <a:lnTo>
                      <a:pt x="226" y="544"/>
                    </a:lnTo>
                    <a:lnTo>
                      <a:pt x="236" y="539"/>
                    </a:lnTo>
                    <a:lnTo>
                      <a:pt x="243" y="532"/>
                    </a:lnTo>
                    <a:lnTo>
                      <a:pt x="250" y="524"/>
                    </a:lnTo>
                    <a:lnTo>
                      <a:pt x="255" y="515"/>
                    </a:lnTo>
                    <a:lnTo>
                      <a:pt x="255" y="515"/>
                    </a:lnTo>
                    <a:lnTo>
                      <a:pt x="259" y="507"/>
                    </a:lnTo>
                    <a:lnTo>
                      <a:pt x="263" y="497"/>
                    </a:lnTo>
                    <a:lnTo>
                      <a:pt x="267" y="478"/>
                    </a:lnTo>
                    <a:lnTo>
                      <a:pt x="271" y="469"/>
                    </a:lnTo>
                    <a:lnTo>
                      <a:pt x="275" y="461"/>
                    </a:lnTo>
                    <a:lnTo>
                      <a:pt x="283" y="455"/>
                    </a:lnTo>
                    <a:lnTo>
                      <a:pt x="293" y="448"/>
                    </a:lnTo>
                    <a:lnTo>
                      <a:pt x="293" y="448"/>
                    </a:lnTo>
                    <a:lnTo>
                      <a:pt x="304" y="443"/>
                    </a:lnTo>
                    <a:lnTo>
                      <a:pt x="312" y="437"/>
                    </a:lnTo>
                    <a:lnTo>
                      <a:pt x="315" y="432"/>
                    </a:lnTo>
                    <a:lnTo>
                      <a:pt x="317" y="428"/>
                    </a:lnTo>
                    <a:lnTo>
                      <a:pt x="317" y="42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10" y="412"/>
                    </a:lnTo>
                    <a:lnTo>
                      <a:pt x="309" y="402"/>
                    </a:lnTo>
                    <a:lnTo>
                      <a:pt x="305" y="386"/>
                    </a:lnTo>
                    <a:lnTo>
                      <a:pt x="304" y="378"/>
                    </a:lnTo>
                    <a:lnTo>
                      <a:pt x="301" y="377"/>
                    </a:lnTo>
                    <a:lnTo>
                      <a:pt x="298" y="374"/>
                    </a:lnTo>
                    <a:lnTo>
                      <a:pt x="294" y="374"/>
                    </a:lnTo>
                    <a:lnTo>
                      <a:pt x="288" y="372"/>
                    </a:lnTo>
                    <a:lnTo>
                      <a:pt x="275" y="375"/>
                    </a:lnTo>
                    <a:lnTo>
                      <a:pt x="275" y="375"/>
                    </a:lnTo>
                    <a:lnTo>
                      <a:pt x="269" y="375"/>
                    </a:lnTo>
                    <a:lnTo>
                      <a:pt x="263" y="374"/>
                    </a:lnTo>
                    <a:lnTo>
                      <a:pt x="258" y="369"/>
                    </a:lnTo>
                    <a:lnTo>
                      <a:pt x="253" y="361"/>
                    </a:lnTo>
                    <a:lnTo>
                      <a:pt x="253" y="361"/>
                    </a:lnTo>
                    <a:lnTo>
                      <a:pt x="248" y="347"/>
                    </a:lnTo>
                    <a:lnTo>
                      <a:pt x="245" y="340"/>
                    </a:lnTo>
                    <a:lnTo>
                      <a:pt x="240" y="337"/>
                    </a:lnTo>
                    <a:lnTo>
                      <a:pt x="240" y="337"/>
                    </a:lnTo>
                    <a:lnTo>
                      <a:pt x="232" y="331"/>
                    </a:lnTo>
                    <a:lnTo>
                      <a:pt x="228" y="324"/>
                    </a:lnTo>
                    <a:lnTo>
                      <a:pt x="223" y="318"/>
                    </a:lnTo>
                    <a:lnTo>
                      <a:pt x="220" y="310"/>
                    </a:lnTo>
                    <a:lnTo>
                      <a:pt x="215" y="296"/>
                    </a:lnTo>
                    <a:lnTo>
                      <a:pt x="213" y="280"/>
                    </a:lnTo>
                    <a:lnTo>
                      <a:pt x="212" y="262"/>
                    </a:lnTo>
                    <a:lnTo>
                      <a:pt x="210" y="247"/>
                    </a:lnTo>
                    <a:lnTo>
                      <a:pt x="205" y="232"/>
                    </a:lnTo>
                    <a:lnTo>
                      <a:pt x="202" y="224"/>
                    </a:lnTo>
                    <a:lnTo>
                      <a:pt x="197" y="218"/>
                    </a:lnTo>
                    <a:lnTo>
                      <a:pt x="197" y="218"/>
                    </a:lnTo>
                    <a:lnTo>
                      <a:pt x="197" y="215"/>
                    </a:lnTo>
                    <a:lnTo>
                      <a:pt x="197" y="215"/>
                    </a:lnTo>
                    <a:lnTo>
                      <a:pt x="204" y="208"/>
                    </a:lnTo>
                    <a:lnTo>
                      <a:pt x="207" y="202"/>
                    </a:lnTo>
                    <a:lnTo>
                      <a:pt x="210" y="194"/>
                    </a:lnTo>
                    <a:lnTo>
                      <a:pt x="210" y="186"/>
                    </a:lnTo>
                    <a:lnTo>
                      <a:pt x="212" y="170"/>
                    </a:lnTo>
                    <a:lnTo>
                      <a:pt x="212" y="162"/>
                    </a:lnTo>
                    <a:lnTo>
                      <a:pt x="213" y="154"/>
                    </a:lnTo>
                    <a:lnTo>
                      <a:pt x="213" y="154"/>
                    </a:lnTo>
                    <a:lnTo>
                      <a:pt x="218" y="135"/>
                    </a:lnTo>
                    <a:lnTo>
                      <a:pt x="220" y="119"/>
                    </a:lnTo>
                    <a:lnTo>
                      <a:pt x="218" y="107"/>
                    </a:lnTo>
                    <a:lnTo>
                      <a:pt x="213" y="94"/>
                    </a:lnTo>
                    <a:lnTo>
                      <a:pt x="207" y="85"/>
                    </a:lnTo>
                    <a:lnTo>
                      <a:pt x="197" y="73"/>
                    </a:lnTo>
                    <a:lnTo>
                      <a:pt x="185" y="64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47" y="37"/>
                    </a:lnTo>
                    <a:lnTo>
                      <a:pt x="128" y="24"/>
                    </a:lnTo>
                    <a:lnTo>
                      <a:pt x="105" y="13"/>
                    </a:lnTo>
                    <a:lnTo>
                      <a:pt x="93" y="8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26" y="46"/>
                    </a:lnTo>
                    <a:lnTo>
                      <a:pt x="20" y="59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2" y="89"/>
                    </a:lnTo>
                    <a:lnTo>
                      <a:pt x="10" y="100"/>
                    </a:lnTo>
                    <a:lnTo>
                      <a:pt x="10" y="110"/>
                    </a:lnTo>
                    <a:lnTo>
                      <a:pt x="10" y="118"/>
                    </a:lnTo>
                    <a:lnTo>
                      <a:pt x="12" y="127"/>
                    </a:lnTo>
                    <a:lnTo>
                      <a:pt x="15" y="137"/>
                    </a:lnTo>
                    <a:lnTo>
                      <a:pt x="21" y="145"/>
                    </a:lnTo>
                    <a:lnTo>
                      <a:pt x="21" y="145"/>
                    </a:lnTo>
                    <a:lnTo>
                      <a:pt x="29" y="156"/>
                    </a:lnTo>
                    <a:lnTo>
                      <a:pt x="34" y="166"/>
                    </a:lnTo>
                    <a:lnTo>
                      <a:pt x="37" y="177"/>
                    </a:lnTo>
                    <a:lnTo>
                      <a:pt x="37" y="188"/>
                    </a:lnTo>
                    <a:lnTo>
                      <a:pt x="37" y="199"/>
                    </a:lnTo>
                    <a:lnTo>
                      <a:pt x="34" y="210"/>
                    </a:lnTo>
                    <a:lnTo>
                      <a:pt x="26" y="232"/>
                    </a:lnTo>
                    <a:lnTo>
                      <a:pt x="26" y="232"/>
                    </a:lnTo>
                    <a:lnTo>
                      <a:pt x="20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20" y="258"/>
                    </a:lnTo>
                    <a:lnTo>
                      <a:pt x="21" y="261"/>
                    </a:lnTo>
                    <a:lnTo>
                      <a:pt x="21" y="261"/>
                    </a:lnTo>
                    <a:lnTo>
                      <a:pt x="26" y="266"/>
                    </a:lnTo>
                    <a:lnTo>
                      <a:pt x="27" y="272"/>
                    </a:lnTo>
                    <a:lnTo>
                      <a:pt x="31" y="281"/>
                    </a:lnTo>
                    <a:lnTo>
                      <a:pt x="31" y="304"/>
                    </a:lnTo>
                    <a:lnTo>
                      <a:pt x="31" y="304"/>
                    </a:lnTo>
                    <a:lnTo>
                      <a:pt x="32" y="318"/>
                    </a:lnTo>
                    <a:lnTo>
                      <a:pt x="31" y="331"/>
                    </a:lnTo>
                    <a:lnTo>
                      <a:pt x="27" y="343"/>
                    </a:lnTo>
                    <a:lnTo>
                      <a:pt x="24" y="356"/>
                    </a:lnTo>
                    <a:lnTo>
                      <a:pt x="15" y="382"/>
                    </a:lnTo>
                    <a:lnTo>
                      <a:pt x="12" y="396"/>
                    </a:lnTo>
                    <a:lnTo>
                      <a:pt x="8" y="409"/>
                    </a:lnTo>
                    <a:lnTo>
                      <a:pt x="8" y="409"/>
                    </a:lnTo>
                    <a:lnTo>
                      <a:pt x="5" y="416"/>
                    </a:lnTo>
                    <a:lnTo>
                      <a:pt x="5" y="424"/>
                    </a:lnTo>
                    <a:lnTo>
                      <a:pt x="5" y="428"/>
                    </a:lnTo>
                    <a:lnTo>
                      <a:pt x="7" y="431"/>
                    </a:lnTo>
                    <a:lnTo>
                      <a:pt x="8" y="434"/>
                    </a:lnTo>
                    <a:lnTo>
                      <a:pt x="13" y="439"/>
                    </a:lnTo>
                    <a:lnTo>
                      <a:pt x="13" y="439"/>
                    </a:lnTo>
                    <a:lnTo>
                      <a:pt x="20" y="445"/>
                    </a:lnTo>
                    <a:lnTo>
                      <a:pt x="24" y="455"/>
                    </a:lnTo>
                    <a:lnTo>
                      <a:pt x="27" y="464"/>
                    </a:lnTo>
                    <a:lnTo>
                      <a:pt x="29" y="475"/>
                    </a:lnTo>
                    <a:lnTo>
                      <a:pt x="29" y="475"/>
                    </a:lnTo>
                    <a:lnTo>
                      <a:pt x="15" y="472"/>
                    </a:lnTo>
                    <a:lnTo>
                      <a:pt x="8" y="472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0" y="494"/>
                    </a:lnTo>
                    <a:lnTo>
                      <a:pt x="39" y="512"/>
                    </a:lnTo>
                    <a:lnTo>
                      <a:pt x="39" y="512"/>
                    </a:lnTo>
                    <a:lnTo>
                      <a:pt x="51" y="521"/>
                    </a:lnTo>
                    <a:lnTo>
                      <a:pt x="66" y="531"/>
                    </a:lnTo>
                    <a:lnTo>
                      <a:pt x="93" y="550"/>
                    </a:lnTo>
                    <a:lnTo>
                      <a:pt x="105" y="559"/>
                    </a:lnTo>
                    <a:lnTo>
                      <a:pt x="115" y="572"/>
                    </a:lnTo>
                    <a:lnTo>
                      <a:pt x="123" y="585"/>
                    </a:lnTo>
                    <a:lnTo>
                      <a:pt x="126" y="593"/>
                    </a:lnTo>
                    <a:lnTo>
                      <a:pt x="129" y="601"/>
                    </a:lnTo>
                    <a:lnTo>
                      <a:pt x="129" y="6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6" name="Freeform 148">
                <a:extLst>
                  <a:ext uri="{FF2B5EF4-FFF2-40B4-BE49-F238E27FC236}">
                    <a16:creationId xmlns:a16="http://schemas.microsoft.com/office/drawing/2014/main" id="{EC71F65B-92D8-EFE8-8821-1196F32F4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3460"/>
                <a:ext cx="213" cy="156"/>
              </a:xfrm>
              <a:custGeom>
                <a:avLst/>
                <a:gdLst>
                  <a:gd name="T0" fmla="*/ 53 w 428"/>
                  <a:gd name="T1" fmla="*/ 299 h 313"/>
                  <a:gd name="T2" fmla="*/ 113 w 428"/>
                  <a:gd name="T3" fmla="*/ 312 h 313"/>
                  <a:gd name="T4" fmla="*/ 145 w 428"/>
                  <a:gd name="T5" fmla="*/ 313 h 313"/>
                  <a:gd name="T6" fmla="*/ 177 w 428"/>
                  <a:gd name="T7" fmla="*/ 312 h 313"/>
                  <a:gd name="T8" fmla="*/ 196 w 428"/>
                  <a:gd name="T9" fmla="*/ 309 h 313"/>
                  <a:gd name="T10" fmla="*/ 215 w 428"/>
                  <a:gd name="T11" fmla="*/ 302 h 313"/>
                  <a:gd name="T12" fmla="*/ 231 w 428"/>
                  <a:gd name="T13" fmla="*/ 293 h 313"/>
                  <a:gd name="T14" fmla="*/ 247 w 428"/>
                  <a:gd name="T15" fmla="*/ 275 h 313"/>
                  <a:gd name="T16" fmla="*/ 255 w 428"/>
                  <a:gd name="T17" fmla="*/ 266 h 313"/>
                  <a:gd name="T18" fmla="*/ 274 w 428"/>
                  <a:gd name="T19" fmla="*/ 250 h 313"/>
                  <a:gd name="T20" fmla="*/ 296 w 428"/>
                  <a:gd name="T21" fmla="*/ 242 h 313"/>
                  <a:gd name="T22" fmla="*/ 321 w 428"/>
                  <a:gd name="T23" fmla="*/ 245 h 313"/>
                  <a:gd name="T24" fmla="*/ 334 w 428"/>
                  <a:gd name="T25" fmla="*/ 250 h 313"/>
                  <a:gd name="T26" fmla="*/ 353 w 428"/>
                  <a:gd name="T27" fmla="*/ 253 h 313"/>
                  <a:gd name="T28" fmla="*/ 371 w 428"/>
                  <a:gd name="T29" fmla="*/ 248 h 313"/>
                  <a:gd name="T30" fmla="*/ 382 w 428"/>
                  <a:gd name="T31" fmla="*/ 243 h 313"/>
                  <a:gd name="T32" fmla="*/ 401 w 428"/>
                  <a:gd name="T33" fmla="*/ 224 h 313"/>
                  <a:gd name="T34" fmla="*/ 417 w 428"/>
                  <a:gd name="T35" fmla="*/ 201 h 313"/>
                  <a:gd name="T36" fmla="*/ 426 w 428"/>
                  <a:gd name="T37" fmla="*/ 174 h 313"/>
                  <a:gd name="T38" fmla="*/ 428 w 428"/>
                  <a:gd name="T39" fmla="*/ 161 h 313"/>
                  <a:gd name="T40" fmla="*/ 428 w 428"/>
                  <a:gd name="T41" fmla="*/ 134 h 313"/>
                  <a:gd name="T42" fmla="*/ 423 w 428"/>
                  <a:gd name="T43" fmla="*/ 110 h 313"/>
                  <a:gd name="T44" fmla="*/ 410 w 428"/>
                  <a:gd name="T45" fmla="*/ 88 h 313"/>
                  <a:gd name="T46" fmla="*/ 391 w 428"/>
                  <a:gd name="T47" fmla="*/ 72 h 313"/>
                  <a:gd name="T48" fmla="*/ 372 w 428"/>
                  <a:gd name="T49" fmla="*/ 61 h 313"/>
                  <a:gd name="T50" fmla="*/ 337 w 428"/>
                  <a:gd name="T51" fmla="*/ 34 h 313"/>
                  <a:gd name="T52" fmla="*/ 323 w 428"/>
                  <a:gd name="T53" fmla="*/ 18 h 313"/>
                  <a:gd name="T54" fmla="*/ 310 w 428"/>
                  <a:gd name="T55" fmla="*/ 8 h 313"/>
                  <a:gd name="T56" fmla="*/ 297 w 428"/>
                  <a:gd name="T57" fmla="*/ 2 h 313"/>
                  <a:gd name="T58" fmla="*/ 285 w 428"/>
                  <a:gd name="T59" fmla="*/ 0 h 313"/>
                  <a:gd name="T60" fmla="*/ 269 w 428"/>
                  <a:gd name="T61" fmla="*/ 4 h 313"/>
                  <a:gd name="T62" fmla="*/ 243 w 428"/>
                  <a:gd name="T63" fmla="*/ 10 h 313"/>
                  <a:gd name="T64" fmla="*/ 205 w 428"/>
                  <a:gd name="T65" fmla="*/ 23 h 313"/>
                  <a:gd name="T66" fmla="*/ 178 w 428"/>
                  <a:gd name="T67" fmla="*/ 27 h 313"/>
                  <a:gd name="T68" fmla="*/ 166 w 428"/>
                  <a:gd name="T69" fmla="*/ 26 h 313"/>
                  <a:gd name="T70" fmla="*/ 158 w 428"/>
                  <a:gd name="T71" fmla="*/ 27 h 313"/>
                  <a:gd name="T72" fmla="*/ 150 w 428"/>
                  <a:gd name="T73" fmla="*/ 37 h 313"/>
                  <a:gd name="T74" fmla="*/ 147 w 428"/>
                  <a:gd name="T75" fmla="*/ 45 h 313"/>
                  <a:gd name="T76" fmla="*/ 142 w 428"/>
                  <a:gd name="T77" fmla="*/ 54 h 313"/>
                  <a:gd name="T78" fmla="*/ 134 w 428"/>
                  <a:gd name="T79" fmla="*/ 58 h 313"/>
                  <a:gd name="T80" fmla="*/ 126 w 428"/>
                  <a:gd name="T81" fmla="*/ 58 h 313"/>
                  <a:gd name="T82" fmla="*/ 116 w 428"/>
                  <a:gd name="T83" fmla="*/ 53 h 313"/>
                  <a:gd name="T84" fmla="*/ 93 w 428"/>
                  <a:gd name="T85" fmla="*/ 43 h 313"/>
                  <a:gd name="T86" fmla="*/ 73 w 428"/>
                  <a:gd name="T87" fmla="*/ 45 h 313"/>
                  <a:gd name="T88" fmla="*/ 58 w 428"/>
                  <a:gd name="T89" fmla="*/ 56 h 313"/>
                  <a:gd name="T90" fmla="*/ 45 w 428"/>
                  <a:gd name="T91" fmla="*/ 78 h 313"/>
                  <a:gd name="T92" fmla="*/ 40 w 428"/>
                  <a:gd name="T93" fmla="*/ 91 h 313"/>
                  <a:gd name="T94" fmla="*/ 29 w 428"/>
                  <a:gd name="T95" fmla="*/ 110 h 313"/>
                  <a:gd name="T96" fmla="*/ 18 w 428"/>
                  <a:gd name="T97" fmla="*/ 120 h 313"/>
                  <a:gd name="T98" fmla="*/ 11 w 428"/>
                  <a:gd name="T99" fmla="*/ 123 h 313"/>
                  <a:gd name="T100" fmla="*/ 4 w 428"/>
                  <a:gd name="T101" fmla="*/ 132 h 313"/>
                  <a:gd name="T102" fmla="*/ 2 w 428"/>
                  <a:gd name="T103" fmla="*/ 145 h 313"/>
                  <a:gd name="T104" fmla="*/ 0 w 428"/>
                  <a:gd name="T105" fmla="*/ 167 h 313"/>
                  <a:gd name="T106" fmla="*/ 7 w 428"/>
                  <a:gd name="T107" fmla="*/ 213 h 313"/>
                  <a:gd name="T108" fmla="*/ 8 w 428"/>
                  <a:gd name="T109" fmla="*/ 237 h 313"/>
                  <a:gd name="T110" fmla="*/ 13 w 428"/>
                  <a:gd name="T111" fmla="*/ 256 h 313"/>
                  <a:gd name="T112" fmla="*/ 24 w 428"/>
                  <a:gd name="T113" fmla="*/ 275 h 313"/>
                  <a:gd name="T114" fmla="*/ 39 w 428"/>
                  <a:gd name="T115" fmla="*/ 289 h 313"/>
                  <a:gd name="T116" fmla="*/ 53 w 428"/>
                  <a:gd name="T117" fmla="*/ 299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8" h="313">
                    <a:moveTo>
                      <a:pt x="53" y="299"/>
                    </a:moveTo>
                    <a:lnTo>
                      <a:pt x="53" y="299"/>
                    </a:lnTo>
                    <a:lnTo>
                      <a:pt x="83" y="307"/>
                    </a:lnTo>
                    <a:lnTo>
                      <a:pt x="113" y="312"/>
                    </a:lnTo>
                    <a:lnTo>
                      <a:pt x="129" y="313"/>
                    </a:lnTo>
                    <a:lnTo>
                      <a:pt x="145" y="313"/>
                    </a:lnTo>
                    <a:lnTo>
                      <a:pt x="161" y="313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96" y="309"/>
                    </a:lnTo>
                    <a:lnTo>
                      <a:pt x="205" y="305"/>
                    </a:lnTo>
                    <a:lnTo>
                      <a:pt x="215" y="302"/>
                    </a:lnTo>
                    <a:lnTo>
                      <a:pt x="223" y="297"/>
                    </a:lnTo>
                    <a:lnTo>
                      <a:pt x="231" y="293"/>
                    </a:lnTo>
                    <a:lnTo>
                      <a:pt x="239" y="285"/>
                    </a:lnTo>
                    <a:lnTo>
                      <a:pt x="247" y="275"/>
                    </a:lnTo>
                    <a:lnTo>
                      <a:pt x="247" y="275"/>
                    </a:lnTo>
                    <a:lnTo>
                      <a:pt x="255" y="266"/>
                    </a:lnTo>
                    <a:lnTo>
                      <a:pt x="264" y="256"/>
                    </a:lnTo>
                    <a:lnTo>
                      <a:pt x="274" y="250"/>
                    </a:lnTo>
                    <a:lnTo>
                      <a:pt x="285" y="245"/>
                    </a:lnTo>
                    <a:lnTo>
                      <a:pt x="296" y="242"/>
                    </a:lnTo>
                    <a:lnTo>
                      <a:pt x="309" y="242"/>
                    </a:lnTo>
                    <a:lnTo>
                      <a:pt x="321" y="245"/>
                    </a:lnTo>
                    <a:lnTo>
                      <a:pt x="334" y="250"/>
                    </a:lnTo>
                    <a:lnTo>
                      <a:pt x="334" y="250"/>
                    </a:lnTo>
                    <a:lnTo>
                      <a:pt x="343" y="253"/>
                    </a:lnTo>
                    <a:lnTo>
                      <a:pt x="353" y="253"/>
                    </a:lnTo>
                    <a:lnTo>
                      <a:pt x="363" y="251"/>
                    </a:lnTo>
                    <a:lnTo>
                      <a:pt x="371" y="248"/>
                    </a:lnTo>
                    <a:lnTo>
                      <a:pt x="371" y="248"/>
                    </a:lnTo>
                    <a:lnTo>
                      <a:pt x="382" y="243"/>
                    </a:lnTo>
                    <a:lnTo>
                      <a:pt x="391" y="235"/>
                    </a:lnTo>
                    <a:lnTo>
                      <a:pt x="401" y="224"/>
                    </a:lnTo>
                    <a:lnTo>
                      <a:pt x="410" y="213"/>
                    </a:lnTo>
                    <a:lnTo>
                      <a:pt x="417" y="201"/>
                    </a:lnTo>
                    <a:lnTo>
                      <a:pt x="423" y="186"/>
                    </a:lnTo>
                    <a:lnTo>
                      <a:pt x="426" y="174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428" y="147"/>
                    </a:lnTo>
                    <a:lnTo>
                      <a:pt x="428" y="134"/>
                    </a:lnTo>
                    <a:lnTo>
                      <a:pt x="426" y="121"/>
                    </a:lnTo>
                    <a:lnTo>
                      <a:pt x="423" y="110"/>
                    </a:lnTo>
                    <a:lnTo>
                      <a:pt x="418" y="99"/>
                    </a:lnTo>
                    <a:lnTo>
                      <a:pt x="410" y="88"/>
                    </a:lnTo>
                    <a:lnTo>
                      <a:pt x="402" y="80"/>
                    </a:lnTo>
                    <a:lnTo>
                      <a:pt x="391" y="72"/>
                    </a:lnTo>
                    <a:lnTo>
                      <a:pt x="391" y="72"/>
                    </a:lnTo>
                    <a:lnTo>
                      <a:pt x="372" y="61"/>
                    </a:lnTo>
                    <a:lnTo>
                      <a:pt x="353" y="48"/>
                    </a:lnTo>
                    <a:lnTo>
                      <a:pt x="337" y="34"/>
                    </a:lnTo>
                    <a:lnTo>
                      <a:pt x="323" y="18"/>
                    </a:lnTo>
                    <a:lnTo>
                      <a:pt x="323" y="18"/>
                    </a:lnTo>
                    <a:lnTo>
                      <a:pt x="316" y="13"/>
                    </a:lnTo>
                    <a:lnTo>
                      <a:pt x="310" y="8"/>
                    </a:lnTo>
                    <a:lnTo>
                      <a:pt x="304" y="5"/>
                    </a:lnTo>
                    <a:lnTo>
                      <a:pt x="297" y="2"/>
                    </a:lnTo>
                    <a:lnTo>
                      <a:pt x="291" y="2"/>
                    </a:lnTo>
                    <a:lnTo>
                      <a:pt x="285" y="0"/>
                    </a:lnTo>
                    <a:lnTo>
                      <a:pt x="269" y="4"/>
                    </a:lnTo>
                    <a:lnTo>
                      <a:pt x="269" y="4"/>
                    </a:lnTo>
                    <a:lnTo>
                      <a:pt x="256" y="7"/>
                    </a:lnTo>
                    <a:lnTo>
                      <a:pt x="243" y="10"/>
                    </a:lnTo>
                    <a:lnTo>
                      <a:pt x="218" y="19"/>
                    </a:lnTo>
                    <a:lnTo>
                      <a:pt x="205" y="23"/>
                    </a:lnTo>
                    <a:lnTo>
                      <a:pt x="193" y="26"/>
                    </a:lnTo>
                    <a:lnTo>
                      <a:pt x="178" y="27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1" y="26"/>
                    </a:lnTo>
                    <a:lnTo>
                      <a:pt x="158" y="27"/>
                    </a:lnTo>
                    <a:lnTo>
                      <a:pt x="153" y="32"/>
                    </a:lnTo>
                    <a:lnTo>
                      <a:pt x="150" y="37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39" y="56"/>
                    </a:lnTo>
                    <a:lnTo>
                      <a:pt x="134" y="58"/>
                    </a:lnTo>
                    <a:lnTo>
                      <a:pt x="131" y="58"/>
                    </a:lnTo>
                    <a:lnTo>
                      <a:pt x="126" y="58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04" y="48"/>
                    </a:lnTo>
                    <a:lnTo>
                      <a:pt x="93" y="43"/>
                    </a:lnTo>
                    <a:lnTo>
                      <a:pt x="83" y="43"/>
                    </a:lnTo>
                    <a:lnTo>
                      <a:pt x="73" y="45"/>
                    </a:lnTo>
                    <a:lnTo>
                      <a:pt x="66" y="50"/>
                    </a:lnTo>
                    <a:lnTo>
                      <a:pt x="58" y="56"/>
                    </a:lnTo>
                    <a:lnTo>
                      <a:pt x="51" y="66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91"/>
                    </a:lnTo>
                    <a:lnTo>
                      <a:pt x="34" y="104"/>
                    </a:lnTo>
                    <a:lnTo>
                      <a:pt x="29" y="110"/>
                    </a:lnTo>
                    <a:lnTo>
                      <a:pt x="24" y="115"/>
                    </a:lnTo>
                    <a:lnTo>
                      <a:pt x="18" y="120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7" y="126"/>
                    </a:lnTo>
                    <a:lnTo>
                      <a:pt x="4" y="132"/>
                    </a:lnTo>
                    <a:lnTo>
                      <a:pt x="2" y="145"/>
                    </a:lnTo>
                    <a:lnTo>
                      <a:pt x="2" y="145"/>
                    </a:lnTo>
                    <a:lnTo>
                      <a:pt x="0" y="156"/>
                    </a:lnTo>
                    <a:lnTo>
                      <a:pt x="0" y="167"/>
                    </a:lnTo>
                    <a:lnTo>
                      <a:pt x="4" y="191"/>
                    </a:lnTo>
                    <a:lnTo>
                      <a:pt x="7" y="213"/>
                    </a:lnTo>
                    <a:lnTo>
                      <a:pt x="8" y="237"/>
                    </a:lnTo>
                    <a:lnTo>
                      <a:pt x="8" y="237"/>
                    </a:lnTo>
                    <a:lnTo>
                      <a:pt x="10" y="247"/>
                    </a:lnTo>
                    <a:lnTo>
                      <a:pt x="13" y="256"/>
                    </a:lnTo>
                    <a:lnTo>
                      <a:pt x="18" y="266"/>
                    </a:lnTo>
                    <a:lnTo>
                      <a:pt x="24" y="275"/>
                    </a:lnTo>
                    <a:lnTo>
                      <a:pt x="31" y="283"/>
                    </a:lnTo>
                    <a:lnTo>
                      <a:pt x="39" y="289"/>
                    </a:lnTo>
                    <a:lnTo>
                      <a:pt x="46" y="296"/>
                    </a:lnTo>
                    <a:lnTo>
                      <a:pt x="53" y="299"/>
                    </a:lnTo>
                    <a:lnTo>
                      <a:pt x="53" y="29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7" name="Freeform 149">
                <a:extLst>
                  <a:ext uri="{FF2B5EF4-FFF2-40B4-BE49-F238E27FC236}">
                    <a16:creationId xmlns:a16="http://schemas.microsoft.com/office/drawing/2014/main" id="{6781E43C-FC22-80CD-DA46-8EB55416A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51"/>
                <a:ext cx="255" cy="147"/>
              </a:xfrm>
              <a:custGeom>
                <a:avLst/>
                <a:gdLst>
                  <a:gd name="T0" fmla="*/ 38 w 510"/>
                  <a:gd name="T1" fmla="*/ 165 h 294"/>
                  <a:gd name="T2" fmla="*/ 37 w 510"/>
                  <a:gd name="T3" fmla="*/ 197 h 294"/>
                  <a:gd name="T4" fmla="*/ 56 w 510"/>
                  <a:gd name="T5" fmla="*/ 222 h 294"/>
                  <a:gd name="T6" fmla="*/ 80 w 510"/>
                  <a:gd name="T7" fmla="*/ 237 h 294"/>
                  <a:gd name="T8" fmla="*/ 84 w 510"/>
                  <a:gd name="T9" fmla="*/ 248 h 294"/>
                  <a:gd name="T10" fmla="*/ 81 w 510"/>
                  <a:gd name="T11" fmla="*/ 254 h 294"/>
                  <a:gd name="T12" fmla="*/ 59 w 510"/>
                  <a:gd name="T13" fmla="*/ 257 h 294"/>
                  <a:gd name="T14" fmla="*/ 51 w 510"/>
                  <a:gd name="T15" fmla="*/ 259 h 294"/>
                  <a:gd name="T16" fmla="*/ 42 w 510"/>
                  <a:gd name="T17" fmla="*/ 272 h 294"/>
                  <a:gd name="T18" fmla="*/ 38 w 510"/>
                  <a:gd name="T19" fmla="*/ 284 h 294"/>
                  <a:gd name="T20" fmla="*/ 45 w 510"/>
                  <a:gd name="T21" fmla="*/ 292 h 294"/>
                  <a:gd name="T22" fmla="*/ 57 w 510"/>
                  <a:gd name="T23" fmla="*/ 292 h 294"/>
                  <a:gd name="T24" fmla="*/ 134 w 510"/>
                  <a:gd name="T25" fmla="*/ 283 h 294"/>
                  <a:gd name="T26" fmla="*/ 162 w 510"/>
                  <a:gd name="T27" fmla="*/ 283 h 294"/>
                  <a:gd name="T28" fmla="*/ 178 w 510"/>
                  <a:gd name="T29" fmla="*/ 270 h 294"/>
                  <a:gd name="T30" fmla="*/ 188 w 510"/>
                  <a:gd name="T31" fmla="*/ 254 h 294"/>
                  <a:gd name="T32" fmla="*/ 204 w 510"/>
                  <a:gd name="T33" fmla="*/ 245 h 294"/>
                  <a:gd name="T34" fmla="*/ 219 w 510"/>
                  <a:gd name="T35" fmla="*/ 256 h 294"/>
                  <a:gd name="T36" fmla="*/ 232 w 510"/>
                  <a:gd name="T37" fmla="*/ 273 h 294"/>
                  <a:gd name="T38" fmla="*/ 253 w 510"/>
                  <a:gd name="T39" fmla="*/ 284 h 294"/>
                  <a:gd name="T40" fmla="*/ 265 w 510"/>
                  <a:gd name="T41" fmla="*/ 284 h 294"/>
                  <a:gd name="T42" fmla="*/ 297 w 510"/>
                  <a:gd name="T43" fmla="*/ 287 h 294"/>
                  <a:gd name="T44" fmla="*/ 310 w 510"/>
                  <a:gd name="T45" fmla="*/ 291 h 294"/>
                  <a:gd name="T46" fmla="*/ 319 w 510"/>
                  <a:gd name="T47" fmla="*/ 284 h 294"/>
                  <a:gd name="T48" fmla="*/ 323 w 510"/>
                  <a:gd name="T49" fmla="*/ 272 h 294"/>
                  <a:gd name="T50" fmla="*/ 318 w 510"/>
                  <a:gd name="T51" fmla="*/ 260 h 294"/>
                  <a:gd name="T52" fmla="*/ 310 w 510"/>
                  <a:gd name="T53" fmla="*/ 248 h 294"/>
                  <a:gd name="T54" fmla="*/ 315 w 510"/>
                  <a:gd name="T55" fmla="*/ 235 h 294"/>
                  <a:gd name="T56" fmla="*/ 334 w 510"/>
                  <a:gd name="T57" fmla="*/ 222 h 294"/>
                  <a:gd name="T58" fmla="*/ 364 w 510"/>
                  <a:gd name="T59" fmla="*/ 210 h 294"/>
                  <a:gd name="T60" fmla="*/ 378 w 510"/>
                  <a:gd name="T61" fmla="*/ 205 h 294"/>
                  <a:gd name="T62" fmla="*/ 386 w 510"/>
                  <a:gd name="T63" fmla="*/ 191 h 294"/>
                  <a:gd name="T64" fmla="*/ 383 w 510"/>
                  <a:gd name="T65" fmla="*/ 170 h 294"/>
                  <a:gd name="T66" fmla="*/ 375 w 510"/>
                  <a:gd name="T67" fmla="*/ 143 h 294"/>
                  <a:gd name="T68" fmla="*/ 386 w 510"/>
                  <a:gd name="T69" fmla="*/ 117 h 294"/>
                  <a:gd name="T70" fmla="*/ 424 w 510"/>
                  <a:gd name="T71" fmla="*/ 108 h 294"/>
                  <a:gd name="T72" fmla="*/ 448 w 510"/>
                  <a:gd name="T73" fmla="*/ 106 h 294"/>
                  <a:gd name="T74" fmla="*/ 453 w 510"/>
                  <a:gd name="T75" fmla="*/ 100 h 294"/>
                  <a:gd name="T76" fmla="*/ 474 w 510"/>
                  <a:gd name="T77" fmla="*/ 76 h 294"/>
                  <a:gd name="T78" fmla="*/ 504 w 510"/>
                  <a:gd name="T79" fmla="*/ 51 h 294"/>
                  <a:gd name="T80" fmla="*/ 509 w 510"/>
                  <a:gd name="T81" fmla="*/ 32 h 294"/>
                  <a:gd name="T82" fmla="*/ 499 w 510"/>
                  <a:gd name="T83" fmla="*/ 9 h 294"/>
                  <a:gd name="T84" fmla="*/ 494 w 510"/>
                  <a:gd name="T85" fmla="*/ 3 h 294"/>
                  <a:gd name="T86" fmla="*/ 474 w 510"/>
                  <a:gd name="T87" fmla="*/ 2 h 294"/>
                  <a:gd name="T88" fmla="*/ 466 w 510"/>
                  <a:gd name="T89" fmla="*/ 9 h 294"/>
                  <a:gd name="T90" fmla="*/ 467 w 510"/>
                  <a:gd name="T91" fmla="*/ 22 h 294"/>
                  <a:gd name="T92" fmla="*/ 467 w 510"/>
                  <a:gd name="T93" fmla="*/ 38 h 294"/>
                  <a:gd name="T94" fmla="*/ 458 w 510"/>
                  <a:gd name="T95" fmla="*/ 43 h 294"/>
                  <a:gd name="T96" fmla="*/ 424 w 510"/>
                  <a:gd name="T97" fmla="*/ 41 h 294"/>
                  <a:gd name="T98" fmla="*/ 361 w 510"/>
                  <a:gd name="T99" fmla="*/ 48 h 294"/>
                  <a:gd name="T100" fmla="*/ 275 w 510"/>
                  <a:gd name="T101" fmla="*/ 52 h 294"/>
                  <a:gd name="T102" fmla="*/ 267 w 510"/>
                  <a:gd name="T103" fmla="*/ 56 h 294"/>
                  <a:gd name="T104" fmla="*/ 253 w 510"/>
                  <a:gd name="T105" fmla="*/ 67 h 294"/>
                  <a:gd name="T106" fmla="*/ 208 w 510"/>
                  <a:gd name="T107" fmla="*/ 86 h 294"/>
                  <a:gd name="T108" fmla="*/ 153 w 510"/>
                  <a:gd name="T109" fmla="*/ 87 h 294"/>
                  <a:gd name="T110" fmla="*/ 84 w 510"/>
                  <a:gd name="T111" fmla="*/ 81 h 294"/>
                  <a:gd name="T112" fmla="*/ 40 w 510"/>
                  <a:gd name="T113" fmla="*/ 81 h 294"/>
                  <a:gd name="T114" fmla="*/ 19 w 510"/>
                  <a:gd name="T115" fmla="*/ 90 h 294"/>
                  <a:gd name="T116" fmla="*/ 0 w 510"/>
                  <a:gd name="T117" fmla="*/ 113 h 294"/>
                  <a:gd name="T118" fmla="*/ 34 w 510"/>
                  <a:gd name="T119" fmla="*/ 127 h 294"/>
                  <a:gd name="T120" fmla="*/ 42 w 510"/>
                  <a:gd name="T121" fmla="*/ 132 h 294"/>
                  <a:gd name="T122" fmla="*/ 46 w 510"/>
                  <a:gd name="T123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0" h="294">
                    <a:moveTo>
                      <a:pt x="43" y="154"/>
                    </a:moveTo>
                    <a:lnTo>
                      <a:pt x="43" y="154"/>
                    </a:lnTo>
                    <a:lnTo>
                      <a:pt x="38" y="165"/>
                    </a:lnTo>
                    <a:lnTo>
                      <a:pt x="35" y="176"/>
                    </a:lnTo>
                    <a:lnTo>
                      <a:pt x="35" y="187"/>
                    </a:lnTo>
                    <a:lnTo>
                      <a:pt x="37" y="197"/>
                    </a:lnTo>
                    <a:lnTo>
                      <a:pt x="42" y="206"/>
                    </a:lnTo>
                    <a:lnTo>
                      <a:pt x="46" y="214"/>
                    </a:lnTo>
                    <a:lnTo>
                      <a:pt x="56" y="222"/>
                    </a:lnTo>
                    <a:lnTo>
                      <a:pt x="65" y="230"/>
                    </a:lnTo>
                    <a:lnTo>
                      <a:pt x="65" y="230"/>
                    </a:lnTo>
                    <a:lnTo>
                      <a:pt x="80" y="237"/>
                    </a:lnTo>
                    <a:lnTo>
                      <a:pt x="84" y="240"/>
                    </a:lnTo>
                    <a:lnTo>
                      <a:pt x="84" y="243"/>
                    </a:lnTo>
                    <a:lnTo>
                      <a:pt x="84" y="248"/>
                    </a:lnTo>
                    <a:lnTo>
                      <a:pt x="84" y="248"/>
                    </a:lnTo>
                    <a:lnTo>
                      <a:pt x="84" y="251"/>
                    </a:lnTo>
                    <a:lnTo>
                      <a:pt x="81" y="254"/>
                    </a:lnTo>
                    <a:lnTo>
                      <a:pt x="76" y="257"/>
                    </a:lnTo>
                    <a:lnTo>
                      <a:pt x="69" y="257"/>
                    </a:lnTo>
                    <a:lnTo>
                      <a:pt x="59" y="257"/>
                    </a:lnTo>
                    <a:lnTo>
                      <a:pt x="59" y="257"/>
                    </a:lnTo>
                    <a:lnTo>
                      <a:pt x="56" y="257"/>
                    </a:lnTo>
                    <a:lnTo>
                      <a:pt x="51" y="259"/>
                    </a:lnTo>
                    <a:lnTo>
                      <a:pt x="48" y="260"/>
                    </a:lnTo>
                    <a:lnTo>
                      <a:pt x="45" y="264"/>
                    </a:lnTo>
                    <a:lnTo>
                      <a:pt x="42" y="272"/>
                    </a:lnTo>
                    <a:lnTo>
                      <a:pt x="38" y="279"/>
                    </a:lnTo>
                    <a:lnTo>
                      <a:pt x="38" y="279"/>
                    </a:lnTo>
                    <a:lnTo>
                      <a:pt x="38" y="284"/>
                    </a:lnTo>
                    <a:lnTo>
                      <a:pt x="38" y="289"/>
                    </a:lnTo>
                    <a:lnTo>
                      <a:pt x="42" y="291"/>
                    </a:lnTo>
                    <a:lnTo>
                      <a:pt x="45" y="292"/>
                    </a:lnTo>
                    <a:lnTo>
                      <a:pt x="51" y="294"/>
                    </a:lnTo>
                    <a:lnTo>
                      <a:pt x="57" y="292"/>
                    </a:lnTo>
                    <a:lnTo>
                      <a:pt x="57" y="292"/>
                    </a:lnTo>
                    <a:lnTo>
                      <a:pt x="83" y="287"/>
                    </a:lnTo>
                    <a:lnTo>
                      <a:pt x="108" y="284"/>
                    </a:lnTo>
                    <a:lnTo>
                      <a:pt x="134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2" y="283"/>
                    </a:lnTo>
                    <a:lnTo>
                      <a:pt x="165" y="281"/>
                    </a:lnTo>
                    <a:lnTo>
                      <a:pt x="172" y="276"/>
                    </a:lnTo>
                    <a:lnTo>
                      <a:pt x="178" y="270"/>
                    </a:lnTo>
                    <a:lnTo>
                      <a:pt x="181" y="262"/>
                    </a:lnTo>
                    <a:lnTo>
                      <a:pt x="181" y="262"/>
                    </a:lnTo>
                    <a:lnTo>
                      <a:pt x="188" y="254"/>
                    </a:lnTo>
                    <a:lnTo>
                      <a:pt x="192" y="248"/>
                    </a:lnTo>
                    <a:lnTo>
                      <a:pt x="199" y="245"/>
                    </a:lnTo>
                    <a:lnTo>
                      <a:pt x="204" y="245"/>
                    </a:lnTo>
                    <a:lnTo>
                      <a:pt x="210" y="246"/>
                    </a:lnTo>
                    <a:lnTo>
                      <a:pt x="215" y="251"/>
                    </a:lnTo>
                    <a:lnTo>
                      <a:pt x="219" y="256"/>
                    </a:lnTo>
                    <a:lnTo>
                      <a:pt x="224" y="262"/>
                    </a:lnTo>
                    <a:lnTo>
                      <a:pt x="224" y="262"/>
                    </a:lnTo>
                    <a:lnTo>
                      <a:pt x="232" y="273"/>
                    </a:lnTo>
                    <a:lnTo>
                      <a:pt x="242" y="281"/>
                    </a:lnTo>
                    <a:lnTo>
                      <a:pt x="246" y="283"/>
                    </a:lnTo>
                    <a:lnTo>
                      <a:pt x="253" y="284"/>
                    </a:lnTo>
                    <a:lnTo>
                      <a:pt x="259" y="286"/>
                    </a:lnTo>
                    <a:lnTo>
                      <a:pt x="265" y="284"/>
                    </a:lnTo>
                    <a:lnTo>
                      <a:pt x="265" y="284"/>
                    </a:lnTo>
                    <a:lnTo>
                      <a:pt x="273" y="283"/>
                    </a:lnTo>
                    <a:lnTo>
                      <a:pt x="281" y="283"/>
                    </a:lnTo>
                    <a:lnTo>
                      <a:pt x="297" y="287"/>
                    </a:lnTo>
                    <a:lnTo>
                      <a:pt x="297" y="287"/>
                    </a:lnTo>
                    <a:lnTo>
                      <a:pt x="304" y="289"/>
                    </a:lnTo>
                    <a:lnTo>
                      <a:pt x="310" y="291"/>
                    </a:lnTo>
                    <a:lnTo>
                      <a:pt x="315" y="289"/>
                    </a:lnTo>
                    <a:lnTo>
                      <a:pt x="318" y="287"/>
                    </a:lnTo>
                    <a:lnTo>
                      <a:pt x="319" y="284"/>
                    </a:lnTo>
                    <a:lnTo>
                      <a:pt x="319" y="284"/>
                    </a:lnTo>
                    <a:lnTo>
                      <a:pt x="323" y="278"/>
                    </a:lnTo>
                    <a:lnTo>
                      <a:pt x="323" y="272"/>
                    </a:lnTo>
                    <a:lnTo>
                      <a:pt x="321" y="267"/>
                    </a:lnTo>
                    <a:lnTo>
                      <a:pt x="318" y="260"/>
                    </a:lnTo>
                    <a:lnTo>
                      <a:pt x="318" y="260"/>
                    </a:lnTo>
                    <a:lnTo>
                      <a:pt x="313" y="256"/>
                    </a:lnTo>
                    <a:lnTo>
                      <a:pt x="312" y="251"/>
                    </a:lnTo>
                    <a:lnTo>
                      <a:pt x="310" y="248"/>
                    </a:lnTo>
                    <a:lnTo>
                      <a:pt x="310" y="243"/>
                    </a:lnTo>
                    <a:lnTo>
                      <a:pt x="312" y="240"/>
                    </a:lnTo>
                    <a:lnTo>
                      <a:pt x="315" y="235"/>
                    </a:lnTo>
                    <a:lnTo>
                      <a:pt x="324" y="229"/>
                    </a:lnTo>
                    <a:lnTo>
                      <a:pt x="324" y="229"/>
                    </a:lnTo>
                    <a:lnTo>
                      <a:pt x="334" y="222"/>
                    </a:lnTo>
                    <a:lnTo>
                      <a:pt x="343" y="218"/>
                    </a:lnTo>
                    <a:lnTo>
                      <a:pt x="353" y="213"/>
                    </a:lnTo>
                    <a:lnTo>
                      <a:pt x="364" y="210"/>
                    </a:lnTo>
                    <a:lnTo>
                      <a:pt x="364" y="210"/>
                    </a:lnTo>
                    <a:lnTo>
                      <a:pt x="372" y="208"/>
                    </a:lnTo>
                    <a:lnTo>
                      <a:pt x="378" y="205"/>
                    </a:lnTo>
                    <a:lnTo>
                      <a:pt x="381" y="200"/>
                    </a:lnTo>
                    <a:lnTo>
                      <a:pt x="385" y="195"/>
                    </a:lnTo>
                    <a:lnTo>
                      <a:pt x="386" y="191"/>
                    </a:lnTo>
                    <a:lnTo>
                      <a:pt x="386" y="184"/>
                    </a:lnTo>
                    <a:lnTo>
                      <a:pt x="385" y="178"/>
                    </a:lnTo>
                    <a:lnTo>
                      <a:pt x="383" y="170"/>
                    </a:lnTo>
                    <a:lnTo>
                      <a:pt x="383" y="170"/>
                    </a:lnTo>
                    <a:lnTo>
                      <a:pt x="378" y="156"/>
                    </a:lnTo>
                    <a:lnTo>
                      <a:pt x="375" y="143"/>
                    </a:lnTo>
                    <a:lnTo>
                      <a:pt x="377" y="133"/>
                    </a:lnTo>
                    <a:lnTo>
                      <a:pt x="380" y="124"/>
                    </a:lnTo>
                    <a:lnTo>
                      <a:pt x="386" y="117"/>
                    </a:lnTo>
                    <a:lnTo>
                      <a:pt x="396" y="113"/>
                    </a:lnTo>
                    <a:lnTo>
                      <a:pt x="408" y="110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40" y="108"/>
                    </a:lnTo>
                    <a:lnTo>
                      <a:pt x="448" y="106"/>
                    </a:lnTo>
                    <a:lnTo>
                      <a:pt x="451" y="103"/>
                    </a:lnTo>
                    <a:lnTo>
                      <a:pt x="453" y="100"/>
                    </a:lnTo>
                    <a:lnTo>
                      <a:pt x="453" y="100"/>
                    </a:lnTo>
                    <a:lnTo>
                      <a:pt x="458" y="92"/>
                    </a:lnTo>
                    <a:lnTo>
                      <a:pt x="462" y="87"/>
                    </a:lnTo>
                    <a:lnTo>
                      <a:pt x="474" y="76"/>
                    </a:lnTo>
                    <a:lnTo>
                      <a:pt x="496" y="59"/>
                    </a:lnTo>
                    <a:lnTo>
                      <a:pt x="496" y="59"/>
                    </a:lnTo>
                    <a:lnTo>
                      <a:pt x="504" y="51"/>
                    </a:lnTo>
                    <a:lnTo>
                      <a:pt x="509" y="43"/>
                    </a:lnTo>
                    <a:lnTo>
                      <a:pt x="510" y="36"/>
                    </a:lnTo>
                    <a:lnTo>
                      <a:pt x="509" y="32"/>
                    </a:lnTo>
                    <a:lnTo>
                      <a:pt x="507" y="25"/>
                    </a:lnTo>
                    <a:lnTo>
                      <a:pt x="504" y="21"/>
                    </a:lnTo>
                    <a:lnTo>
                      <a:pt x="499" y="9"/>
                    </a:lnTo>
                    <a:lnTo>
                      <a:pt x="499" y="9"/>
                    </a:lnTo>
                    <a:lnTo>
                      <a:pt x="497" y="6"/>
                    </a:lnTo>
                    <a:lnTo>
                      <a:pt x="494" y="3"/>
                    </a:lnTo>
                    <a:lnTo>
                      <a:pt x="488" y="0"/>
                    </a:lnTo>
                    <a:lnTo>
                      <a:pt x="482" y="0"/>
                    </a:lnTo>
                    <a:lnTo>
                      <a:pt x="474" y="2"/>
                    </a:lnTo>
                    <a:lnTo>
                      <a:pt x="474" y="2"/>
                    </a:lnTo>
                    <a:lnTo>
                      <a:pt x="469" y="5"/>
                    </a:lnTo>
                    <a:lnTo>
                      <a:pt x="466" y="9"/>
                    </a:lnTo>
                    <a:lnTo>
                      <a:pt x="466" y="14"/>
                    </a:lnTo>
                    <a:lnTo>
                      <a:pt x="467" y="22"/>
                    </a:lnTo>
                    <a:lnTo>
                      <a:pt x="467" y="22"/>
                    </a:lnTo>
                    <a:lnTo>
                      <a:pt x="469" y="29"/>
                    </a:lnTo>
                    <a:lnTo>
                      <a:pt x="469" y="33"/>
                    </a:lnTo>
                    <a:lnTo>
                      <a:pt x="467" y="38"/>
                    </a:lnTo>
                    <a:lnTo>
                      <a:pt x="466" y="41"/>
                    </a:lnTo>
                    <a:lnTo>
                      <a:pt x="462" y="43"/>
                    </a:lnTo>
                    <a:lnTo>
                      <a:pt x="458" y="43"/>
                    </a:lnTo>
                    <a:lnTo>
                      <a:pt x="445" y="43"/>
                    </a:lnTo>
                    <a:lnTo>
                      <a:pt x="445" y="43"/>
                    </a:lnTo>
                    <a:lnTo>
                      <a:pt x="424" y="41"/>
                    </a:lnTo>
                    <a:lnTo>
                      <a:pt x="402" y="41"/>
                    </a:lnTo>
                    <a:lnTo>
                      <a:pt x="381" y="44"/>
                    </a:lnTo>
                    <a:lnTo>
                      <a:pt x="361" y="48"/>
                    </a:lnTo>
                    <a:lnTo>
                      <a:pt x="318" y="52"/>
                    </a:lnTo>
                    <a:lnTo>
                      <a:pt x="296" y="54"/>
                    </a:lnTo>
                    <a:lnTo>
                      <a:pt x="275" y="52"/>
                    </a:lnTo>
                    <a:lnTo>
                      <a:pt x="275" y="52"/>
                    </a:lnTo>
                    <a:lnTo>
                      <a:pt x="272" y="54"/>
                    </a:lnTo>
                    <a:lnTo>
                      <a:pt x="267" y="56"/>
                    </a:lnTo>
                    <a:lnTo>
                      <a:pt x="261" y="60"/>
                    </a:lnTo>
                    <a:lnTo>
                      <a:pt x="261" y="60"/>
                    </a:lnTo>
                    <a:lnTo>
                      <a:pt x="253" y="67"/>
                    </a:lnTo>
                    <a:lnTo>
                      <a:pt x="243" y="71"/>
                    </a:lnTo>
                    <a:lnTo>
                      <a:pt x="227" y="81"/>
                    </a:lnTo>
                    <a:lnTo>
                      <a:pt x="208" y="86"/>
                    </a:lnTo>
                    <a:lnTo>
                      <a:pt x="191" y="87"/>
                    </a:lnTo>
                    <a:lnTo>
                      <a:pt x="172" y="89"/>
                    </a:lnTo>
                    <a:lnTo>
                      <a:pt x="153" y="87"/>
                    </a:lnTo>
                    <a:lnTo>
                      <a:pt x="115" y="86"/>
                    </a:lnTo>
                    <a:lnTo>
                      <a:pt x="115" y="86"/>
                    </a:lnTo>
                    <a:lnTo>
                      <a:pt x="84" y="81"/>
                    </a:lnTo>
                    <a:lnTo>
                      <a:pt x="70" y="79"/>
                    </a:lnTo>
                    <a:lnTo>
                      <a:pt x="56" y="79"/>
                    </a:lnTo>
                    <a:lnTo>
                      <a:pt x="40" y="81"/>
                    </a:lnTo>
                    <a:lnTo>
                      <a:pt x="34" y="84"/>
                    </a:lnTo>
                    <a:lnTo>
                      <a:pt x="26" y="87"/>
                    </a:lnTo>
                    <a:lnTo>
                      <a:pt x="19" y="90"/>
                    </a:lnTo>
                    <a:lnTo>
                      <a:pt x="13" y="97"/>
                    </a:lnTo>
                    <a:lnTo>
                      <a:pt x="7" y="10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8" y="121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8" y="129"/>
                    </a:lnTo>
                    <a:lnTo>
                      <a:pt x="42" y="132"/>
                    </a:lnTo>
                    <a:lnTo>
                      <a:pt x="45" y="135"/>
                    </a:lnTo>
                    <a:lnTo>
                      <a:pt x="46" y="138"/>
                    </a:lnTo>
                    <a:lnTo>
                      <a:pt x="46" y="146"/>
                    </a:lnTo>
                    <a:lnTo>
                      <a:pt x="43" y="154"/>
                    </a:lnTo>
                    <a:lnTo>
                      <a:pt x="43" y="1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8" name="Freeform 150">
                <a:extLst>
                  <a:ext uri="{FF2B5EF4-FFF2-40B4-BE49-F238E27FC236}">
                    <a16:creationId xmlns:a16="http://schemas.microsoft.com/office/drawing/2014/main" id="{031DE154-494C-85DD-B283-D9402F43A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2027"/>
                <a:ext cx="240" cy="88"/>
              </a:xfrm>
              <a:custGeom>
                <a:avLst/>
                <a:gdLst>
                  <a:gd name="T0" fmla="*/ 386 w 480"/>
                  <a:gd name="T1" fmla="*/ 38 h 177"/>
                  <a:gd name="T2" fmla="*/ 355 w 480"/>
                  <a:gd name="T3" fmla="*/ 40 h 177"/>
                  <a:gd name="T4" fmla="*/ 324 w 480"/>
                  <a:gd name="T5" fmla="*/ 35 h 177"/>
                  <a:gd name="T6" fmla="*/ 294 w 480"/>
                  <a:gd name="T7" fmla="*/ 24 h 177"/>
                  <a:gd name="T8" fmla="*/ 267 w 480"/>
                  <a:gd name="T9" fmla="*/ 10 h 177"/>
                  <a:gd name="T10" fmla="*/ 256 w 480"/>
                  <a:gd name="T11" fmla="*/ 3 h 177"/>
                  <a:gd name="T12" fmla="*/ 232 w 480"/>
                  <a:gd name="T13" fmla="*/ 0 h 177"/>
                  <a:gd name="T14" fmla="*/ 221 w 480"/>
                  <a:gd name="T15" fmla="*/ 0 h 177"/>
                  <a:gd name="T16" fmla="*/ 208 w 480"/>
                  <a:gd name="T17" fmla="*/ 3 h 177"/>
                  <a:gd name="T18" fmla="*/ 204 w 480"/>
                  <a:gd name="T19" fmla="*/ 16 h 177"/>
                  <a:gd name="T20" fmla="*/ 202 w 480"/>
                  <a:gd name="T21" fmla="*/ 30 h 177"/>
                  <a:gd name="T22" fmla="*/ 197 w 480"/>
                  <a:gd name="T23" fmla="*/ 48 h 177"/>
                  <a:gd name="T24" fmla="*/ 183 w 480"/>
                  <a:gd name="T25" fmla="*/ 57 h 177"/>
                  <a:gd name="T26" fmla="*/ 161 w 480"/>
                  <a:gd name="T27" fmla="*/ 57 h 177"/>
                  <a:gd name="T28" fmla="*/ 143 w 480"/>
                  <a:gd name="T29" fmla="*/ 56 h 177"/>
                  <a:gd name="T30" fmla="*/ 121 w 480"/>
                  <a:gd name="T31" fmla="*/ 46 h 177"/>
                  <a:gd name="T32" fmla="*/ 107 w 480"/>
                  <a:gd name="T33" fmla="*/ 40 h 177"/>
                  <a:gd name="T34" fmla="*/ 102 w 480"/>
                  <a:gd name="T35" fmla="*/ 42 h 177"/>
                  <a:gd name="T36" fmla="*/ 24 w 480"/>
                  <a:gd name="T37" fmla="*/ 53 h 177"/>
                  <a:gd name="T38" fmla="*/ 16 w 480"/>
                  <a:gd name="T39" fmla="*/ 54 h 177"/>
                  <a:gd name="T40" fmla="*/ 7 w 480"/>
                  <a:gd name="T41" fmla="*/ 62 h 177"/>
                  <a:gd name="T42" fmla="*/ 2 w 480"/>
                  <a:gd name="T43" fmla="*/ 73 h 177"/>
                  <a:gd name="T44" fmla="*/ 0 w 480"/>
                  <a:gd name="T45" fmla="*/ 94 h 177"/>
                  <a:gd name="T46" fmla="*/ 2 w 480"/>
                  <a:gd name="T47" fmla="*/ 102 h 177"/>
                  <a:gd name="T48" fmla="*/ 7 w 480"/>
                  <a:gd name="T49" fmla="*/ 107 h 177"/>
                  <a:gd name="T50" fmla="*/ 19 w 480"/>
                  <a:gd name="T51" fmla="*/ 103 h 177"/>
                  <a:gd name="T52" fmla="*/ 26 w 480"/>
                  <a:gd name="T53" fmla="*/ 102 h 177"/>
                  <a:gd name="T54" fmla="*/ 53 w 480"/>
                  <a:gd name="T55" fmla="*/ 103 h 177"/>
                  <a:gd name="T56" fmla="*/ 73 w 480"/>
                  <a:gd name="T57" fmla="*/ 108 h 177"/>
                  <a:gd name="T58" fmla="*/ 80 w 480"/>
                  <a:gd name="T59" fmla="*/ 113 h 177"/>
                  <a:gd name="T60" fmla="*/ 69 w 480"/>
                  <a:gd name="T61" fmla="*/ 126 h 177"/>
                  <a:gd name="T62" fmla="*/ 54 w 480"/>
                  <a:gd name="T63" fmla="*/ 132 h 177"/>
                  <a:gd name="T64" fmla="*/ 24 w 480"/>
                  <a:gd name="T65" fmla="*/ 140 h 177"/>
                  <a:gd name="T66" fmla="*/ 15 w 480"/>
                  <a:gd name="T67" fmla="*/ 143 h 177"/>
                  <a:gd name="T68" fmla="*/ 12 w 480"/>
                  <a:gd name="T69" fmla="*/ 150 h 177"/>
                  <a:gd name="T70" fmla="*/ 13 w 480"/>
                  <a:gd name="T71" fmla="*/ 154 h 177"/>
                  <a:gd name="T72" fmla="*/ 21 w 480"/>
                  <a:gd name="T73" fmla="*/ 159 h 177"/>
                  <a:gd name="T74" fmla="*/ 26 w 480"/>
                  <a:gd name="T75" fmla="*/ 159 h 177"/>
                  <a:gd name="T76" fmla="*/ 61 w 480"/>
                  <a:gd name="T77" fmla="*/ 159 h 177"/>
                  <a:gd name="T78" fmla="*/ 73 w 480"/>
                  <a:gd name="T79" fmla="*/ 161 h 177"/>
                  <a:gd name="T80" fmla="*/ 124 w 480"/>
                  <a:gd name="T81" fmla="*/ 169 h 177"/>
                  <a:gd name="T82" fmla="*/ 228 w 480"/>
                  <a:gd name="T83" fmla="*/ 175 h 177"/>
                  <a:gd name="T84" fmla="*/ 280 w 480"/>
                  <a:gd name="T85" fmla="*/ 177 h 177"/>
                  <a:gd name="T86" fmla="*/ 321 w 480"/>
                  <a:gd name="T87" fmla="*/ 175 h 177"/>
                  <a:gd name="T88" fmla="*/ 404 w 480"/>
                  <a:gd name="T89" fmla="*/ 167 h 177"/>
                  <a:gd name="T90" fmla="*/ 445 w 480"/>
                  <a:gd name="T91" fmla="*/ 165 h 177"/>
                  <a:gd name="T92" fmla="*/ 456 w 480"/>
                  <a:gd name="T93" fmla="*/ 164 h 177"/>
                  <a:gd name="T94" fmla="*/ 463 w 480"/>
                  <a:gd name="T95" fmla="*/ 161 h 177"/>
                  <a:gd name="T96" fmla="*/ 464 w 480"/>
                  <a:gd name="T97" fmla="*/ 153 h 177"/>
                  <a:gd name="T98" fmla="*/ 464 w 480"/>
                  <a:gd name="T99" fmla="*/ 145 h 177"/>
                  <a:gd name="T100" fmla="*/ 461 w 480"/>
                  <a:gd name="T101" fmla="*/ 124 h 177"/>
                  <a:gd name="T102" fmla="*/ 464 w 480"/>
                  <a:gd name="T103" fmla="*/ 107 h 177"/>
                  <a:gd name="T104" fmla="*/ 480 w 480"/>
                  <a:gd name="T105" fmla="*/ 73 h 177"/>
                  <a:gd name="T106" fmla="*/ 459 w 480"/>
                  <a:gd name="T107" fmla="*/ 61 h 177"/>
                  <a:gd name="T108" fmla="*/ 426 w 480"/>
                  <a:gd name="T109" fmla="*/ 42 h 177"/>
                  <a:gd name="T110" fmla="*/ 401 w 480"/>
                  <a:gd name="T111" fmla="*/ 37 h 177"/>
                  <a:gd name="T112" fmla="*/ 386 w 480"/>
                  <a:gd name="T113" fmla="*/ 3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80" h="177">
                    <a:moveTo>
                      <a:pt x="386" y="38"/>
                    </a:moveTo>
                    <a:lnTo>
                      <a:pt x="386" y="38"/>
                    </a:lnTo>
                    <a:lnTo>
                      <a:pt x="371" y="40"/>
                    </a:lnTo>
                    <a:lnTo>
                      <a:pt x="355" y="40"/>
                    </a:lnTo>
                    <a:lnTo>
                      <a:pt x="340" y="38"/>
                    </a:lnTo>
                    <a:lnTo>
                      <a:pt x="324" y="35"/>
                    </a:lnTo>
                    <a:lnTo>
                      <a:pt x="310" y="30"/>
                    </a:lnTo>
                    <a:lnTo>
                      <a:pt x="294" y="24"/>
                    </a:lnTo>
                    <a:lnTo>
                      <a:pt x="282" y="18"/>
                    </a:lnTo>
                    <a:lnTo>
                      <a:pt x="267" y="10"/>
                    </a:lnTo>
                    <a:lnTo>
                      <a:pt x="267" y="10"/>
                    </a:lnTo>
                    <a:lnTo>
                      <a:pt x="256" y="3"/>
                    </a:lnTo>
                    <a:lnTo>
                      <a:pt x="245" y="2"/>
                    </a:lnTo>
                    <a:lnTo>
                      <a:pt x="232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13" y="2"/>
                    </a:lnTo>
                    <a:lnTo>
                      <a:pt x="208" y="3"/>
                    </a:lnTo>
                    <a:lnTo>
                      <a:pt x="205" y="10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2" y="30"/>
                    </a:lnTo>
                    <a:lnTo>
                      <a:pt x="201" y="40"/>
                    </a:lnTo>
                    <a:lnTo>
                      <a:pt x="197" y="48"/>
                    </a:lnTo>
                    <a:lnTo>
                      <a:pt x="191" y="54"/>
                    </a:lnTo>
                    <a:lnTo>
                      <a:pt x="183" y="57"/>
                    </a:lnTo>
                    <a:lnTo>
                      <a:pt x="174" y="57"/>
                    </a:lnTo>
                    <a:lnTo>
                      <a:pt x="161" y="57"/>
                    </a:lnTo>
                    <a:lnTo>
                      <a:pt x="143" y="56"/>
                    </a:lnTo>
                    <a:lnTo>
                      <a:pt x="143" y="56"/>
                    </a:lnTo>
                    <a:lnTo>
                      <a:pt x="132" y="51"/>
                    </a:lnTo>
                    <a:lnTo>
                      <a:pt x="121" y="46"/>
                    </a:lnTo>
                    <a:lnTo>
                      <a:pt x="112" y="42"/>
                    </a:lnTo>
                    <a:lnTo>
                      <a:pt x="107" y="40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62" y="48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16" y="54"/>
                    </a:lnTo>
                    <a:lnTo>
                      <a:pt x="10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3"/>
                    </a:lnTo>
                    <a:lnTo>
                      <a:pt x="0" y="80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102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12" y="107"/>
                    </a:lnTo>
                    <a:lnTo>
                      <a:pt x="19" y="103"/>
                    </a:lnTo>
                    <a:lnTo>
                      <a:pt x="23" y="102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53" y="103"/>
                    </a:lnTo>
                    <a:lnTo>
                      <a:pt x="67" y="105"/>
                    </a:lnTo>
                    <a:lnTo>
                      <a:pt x="73" y="108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75" y="119"/>
                    </a:lnTo>
                    <a:lnTo>
                      <a:pt x="69" y="126"/>
                    </a:lnTo>
                    <a:lnTo>
                      <a:pt x="61" y="129"/>
                    </a:lnTo>
                    <a:lnTo>
                      <a:pt x="54" y="132"/>
                    </a:lnTo>
                    <a:lnTo>
                      <a:pt x="39" y="135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15" y="143"/>
                    </a:lnTo>
                    <a:lnTo>
                      <a:pt x="12" y="146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3" y="154"/>
                    </a:lnTo>
                    <a:lnTo>
                      <a:pt x="16" y="157"/>
                    </a:lnTo>
                    <a:lnTo>
                      <a:pt x="21" y="159"/>
                    </a:lnTo>
                    <a:lnTo>
                      <a:pt x="26" y="159"/>
                    </a:lnTo>
                    <a:lnTo>
                      <a:pt x="26" y="159"/>
                    </a:lnTo>
                    <a:lnTo>
                      <a:pt x="50" y="159"/>
                    </a:lnTo>
                    <a:lnTo>
                      <a:pt x="61" y="159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99" y="165"/>
                    </a:lnTo>
                    <a:lnTo>
                      <a:pt x="124" y="169"/>
                    </a:lnTo>
                    <a:lnTo>
                      <a:pt x="177" y="173"/>
                    </a:lnTo>
                    <a:lnTo>
                      <a:pt x="228" y="175"/>
                    </a:lnTo>
                    <a:lnTo>
                      <a:pt x="280" y="177"/>
                    </a:lnTo>
                    <a:lnTo>
                      <a:pt x="280" y="177"/>
                    </a:lnTo>
                    <a:lnTo>
                      <a:pt x="301" y="177"/>
                    </a:lnTo>
                    <a:lnTo>
                      <a:pt x="321" y="175"/>
                    </a:lnTo>
                    <a:lnTo>
                      <a:pt x="363" y="172"/>
                    </a:lnTo>
                    <a:lnTo>
                      <a:pt x="404" y="167"/>
                    </a:lnTo>
                    <a:lnTo>
                      <a:pt x="425" y="165"/>
                    </a:lnTo>
                    <a:lnTo>
                      <a:pt x="445" y="165"/>
                    </a:lnTo>
                    <a:lnTo>
                      <a:pt x="445" y="165"/>
                    </a:lnTo>
                    <a:lnTo>
                      <a:pt x="456" y="164"/>
                    </a:lnTo>
                    <a:lnTo>
                      <a:pt x="459" y="162"/>
                    </a:lnTo>
                    <a:lnTo>
                      <a:pt x="463" y="161"/>
                    </a:lnTo>
                    <a:lnTo>
                      <a:pt x="464" y="157"/>
                    </a:lnTo>
                    <a:lnTo>
                      <a:pt x="464" y="153"/>
                    </a:lnTo>
                    <a:lnTo>
                      <a:pt x="464" y="145"/>
                    </a:lnTo>
                    <a:lnTo>
                      <a:pt x="464" y="145"/>
                    </a:lnTo>
                    <a:lnTo>
                      <a:pt x="463" y="134"/>
                    </a:lnTo>
                    <a:lnTo>
                      <a:pt x="461" y="124"/>
                    </a:lnTo>
                    <a:lnTo>
                      <a:pt x="463" y="116"/>
                    </a:lnTo>
                    <a:lnTo>
                      <a:pt x="464" y="107"/>
                    </a:lnTo>
                    <a:lnTo>
                      <a:pt x="471" y="89"/>
                    </a:lnTo>
                    <a:lnTo>
                      <a:pt x="480" y="73"/>
                    </a:lnTo>
                    <a:lnTo>
                      <a:pt x="480" y="73"/>
                    </a:lnTo>
                    <a:lnTo>
                      <a:pt x="459" y="61"/>
                    </a:lnTo>
                    <a:lnTo>
                      <a:pt x="437" y="46"/>
                    </a:lnTo>
                    <a:lnTo>
                      <a:pt x="426" y="42"/>
                    </a:lnTo>
                    <a:lnTo>
                      <a:pt x="415" y="38"/>
                    </a:lnTo>
                    <a:lnTo>
                      <a:pt x="401" y="37"/>
                    </a:lnTo>
                    <a:lnTo>
                      <a:pt x="386" y="38"/>
                    </a:lnTo>
                    <a:lnTo>
                      <a:pt x="386" y="38"/>
                    </a:lnTo>
                    <a:close/>
                  </a:path>
                </a:pathLst>
              </a:custGeom>
              <a:pattFill prst="wdUpDiag">
                <a:fgClr>
                  <a:srgbClr val="5D9965"/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9" name="Freeform 151">
                <a:extLst>
                  <a:ext uri="{FF2B5EF4-FFF2-40B4-BE49-F238E27FC236}">
                    <a16:creationId xmlns:a16="http://schemas.microsoft.com/office/drawing/2014/main" id="{0FECD469-E27A-A66B-45B6-5D55608D3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30"/>
                <a:ext cx="151" cy="173"/>
              </a:xfrm>
              <a:custGeom>
                <a:avLst/>
                <a:gdLst>
                  <a:gd name="T0" fmla="*/ 182 w 301"/>
                  <a:gd name="T1" fmla="*/ 200 h 344"/>
                  <a:gd name="T2" fmla="*/ 205 w 301"/>
                  <a:gd name="T3" fmla="*/ 179 h 344"/>
                  <a:gd name="T4" fmla="*/ 235 w 301"/>
                  <a:gd name="T5" fmla="*/ 187 h 344"/>
                  <a:gd name="T6" fmla="*/ 255 w 301"/>
                  <a:gd name="T7" fmla="*/ 198 h 344"/>
                  <a:gd name="T8" fmla="*/ 270 w 301"/>
                  <a:gd name="T9" fmla="*/ 195 h 344"/>
                  <a:gd name="T10" fmla="*/ 276 w 301"/>
                  <a:gd name="T11" fmla="*/ 189 h 344"/>
                  <a:gd name="T12" fmla="*/ 271 w 301"/>
                  <a:gd name="T13" fmla="*/ 177 h 344"/>
                  <a:gd name="T14" fmla="*/ 266 w 301"/>
                  <a:gd name="T15" fmla="*/ 168 h 344"/>
                  <a:gd name="T16" fmla="*/ 268 w 301"/>
                  <a:gd name="T17" fmla="*/ 157 h 344"/>
                  <a:gd name="T18" fmla="*/ 282 w 301"/>
                  <a:gd name="T19" fmla="*/ 150 h 344"/>
                  <a:gd name="T20" fmla="*/ 300 w 301"/>
                  <a:gd name="T21" fmla="*/ 144 h 344"/>
                  <a:gd name="T22" fmla="*/ 301 w 301"/>
                  <a:gd name="T23" fmla="*/ 138 h 344"/>
                  <a:gd name="T24" fmla="*/ 293 w 301"/>
                  <a:gd name="T25" fmla="*/ 122 h 344"/>
                  <a:gd name="T26" fmla="*/ 281 w 301"/>
                  <a:gd name="T27" fmla="*/ 114 h 344"/>
                  <a:gd name="T28" fmla="*/ 257 w 301"/>
                  <a:gd name="T29" fmla="*/ 106 h 344"/>
                  <a:gd name="T30" fmla="*/ 190 w 301"/>
                  <a:gd name="T31" fmla="*/ 90 h 344"/>
                  <a:gd name="T32" fmla="*/ 171 w 301"/>
                  <a:gd name="T33" fmla="*/ 79 h 344"/>
                  <a:gd name="T34" fmla="*/ 128 w 301"/>
                  <a:gd name="T35" fmla="*/ 25 h 344"/>
                  <a:gd name="T36" fmla="*/ 114 w 301"/>
                  <a:gd name="T37" fmla="*/ 6 h 344"/>
                  <a:gd name="T38" fmla="*/ 101 w 301"/>
                  <a:gd name="T39" fmla="*/ 0 h 344"/>
                  <a:gd name="T40" fmla="*/ 90 w 301"/>
                  <a:gd name="T41" fmla="*/ 3 h 344"/>
                  <a:gd name="T42" fmla="*/ 90 w 301"/>
                  <a:gd name="T43" fmla="*/ 12 h 344"/>
                  <a:gd name="T44" fmla="*/ 95 w 301"/>
                  <a:gd name="T45" fmla="*/ 27 h 344"/>
                  <a:gd name="T46" fmla="*/ 90 w 301"/>
                  <a:gd name="T47" fmla="*/ 49 h 344"/>
                  <a:gd name="T48" fmla="*/ 81 w 301"/>
                  <a:gd name="T49" fmla="*/ 54 h 344"/>
                  <a:gd name="T50" fmla="*/ 65 w 301"/>
                  <a:gd name="T51" fmla="*/ 42 h 344"/>
                  <a:gd name="T52" fmla="*/ 46 w 301"/>
                  <a:gd name="T53" fmla="*/ 44 h 344"/>
                  <a:gd name="T54" fmla="*/ 33 w 301"/>
                  <a:gd name="T55" fmla="*/ 66 h 344"/>
                  <a:gd name="T56" fmla="*/ 30 w 301"/>
                  <a:gd name="T57" fmla="*/ 79 h 344"/>
                  <a:gd name="T58" fmla="*/ 22 w 301"/>
                  <a:gd name="T59" fmla="*/ 104 h 344"/>
                  <a:gd name="T60" fmla="*/ 3 w 301"/>
                  <a:gd name="T61" fmla="*/ 109 h 344"/>
                  <a:gd name="T62" fmla="*/ 1 w 301"/>
                  <a:gd name="T63" fmla="*/ 117 h 344"/>
                  <a:gd name="T64" fmla="*/ 11 w 301"/>
                  <a:gd name="T65" fmla="*/ 147 h 344"/>
                  <a:gd name="T66" fmla="*/ 15 w 301"/>
                  <a:gd name="T67" fmla="*/ 187 h 344"/>
                  <a:gd name="T68" fmla="*/ 11 w 301"/>
                  <a:gd name="T69" fmla="*/ 208 h 344"/>
                  <a:gd name="T70" fmla="*/ 9 w 301"/>
                  <a:gd name="T71" fmla="*/ 223 h 344"/>
                  <a:gd name="T72" fmla="*/ 19 w 301"/>
                  <a:gd name="T73" fmla="*/ 241 h 344"/>
                  <a:gd name="T74" fmla="*/ 31 w 301"/>
                  <a:gd name="T75" fmla="*/ 250 h 344"/>
                  <a:gd name="T76" fmla="*/ 63 w 301"/>
                  <a:gd name="T77" fmla="*/ 270 h 344"/>
                  <a:gd name="T78" fmla="*/ 97 w 301"/>
                  <a:gd name="T79" fmla="*/ 306 h 344"/>
                  <a:gd name="T80" fmla="*/ 128 w 301"/>
                  <a:gd name="T81" fmla="*/ 343 h 344"/>
                  <a:gd name="T82" fmla="*/ 141 w 301"/>
                  <a:gd name="T83" fmla="*/ 344 h 344"/>
                  <a:gd name="T84" fmla="*/ 144 w 301"/>
                  <a:gd name="T85" fmla="*/ 339 h 344"/>
                  <a:gd name="T86" fmla="*/ 144 w 301"/>
                  <a:gd name="T87" fmla="*/ 324 h 344"/>
                  <a:gd name="T88" fmla="*/ 147 w 301"/>
                  <a:gd name="T89" fmla="*/ 281 h 344"/>
                  <a:gd name="T90" fmla="*/ 160 w 301"/>
                  <a:gd name="T91" fmla="*/ 24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1" h="344">
                    <a:moveTo>
                      <a:pt x="173" y="216"/>
                    </a:moveTo>
                    <a:lnTo>
                      <a:pt x="173" y="216"/>
                    </a:lnTo>
                    <a:lnTo>
                      <a:pt x="182" y="200"/>
                    </a:lnTo>
                    <a:lnTo>
                      <a:pt x="190" y="189"/>
                    </a:lnTo>
                    <a:lnTo>
                      <a:pt x="197" y="182"/>
                    </a:lnTo>
                    <a:lnTo>
                      <a:pt x="205" y="179"/>
                    </a:lnTo>
                    <a:lnTo>
                      <a:pt x="212" y="179"/>
                    </a:lnTo>
                    <a:lnTo>
                      <a:pt x="222" y="181"/>
                    </a:lnTo>
                    <a:lnTo>
                      <a:pt x="235" y="187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5" y="198"/>
                    </a:lnTo>
                    <a:lnTo>
                      <a:pt x="260" y="198"/>
                    </a:lnTo>
                    <a:lnTo>
                      <a:pt x="265" y="198"/>
                    </a:lnTo>
                    <a:lnTo>
                      <a:pt x="270" y="195"/>
                    </a:lnTo>
                    <a:lnTo>
                      <a:pt x="270" y="195"/>
                    </a:lnTo>
                    <a:lnTo>
                      <a:pt x="276" y="190"/>
                    </a:lnTo>
                    <a:lnTo>
                      <a:pt x="276" y="189"/>
                    </a:lnTo>
                    <a:lnTo>
                      <a:pt x="276" y="187"/>
                    </a:lnTo>
                    <a:lnTo>
                      <a:pt x="274" y="182"/>
                    </a:lnTo>
                    <a:lnTo>
                      <a:pt x="271" y="177"/>
                    </a:lnTo>
                    <a:lnTo>
                      <a:pt x="271" y="177"/>
                    </a:lnTo>
                    <a:lnTo>
                      <a:pt x="268" y="173"/>
                    </a:lnTo>
                    <a:lnTo>
                      <a:pt x="266" y="168"/>
                    </a:lnTo>
                    <a:lnTo>
                      <a:pt x="265" y="163"/>
                    </a:lnTo>
                    <a:lnTo>
                      <a:pt x="266" y="160"/>
                    </a:lnTo>
                    <a:lnTo>
                      <a:pt x="268" y="157"/>
                    </a:lnTo>
                    <a:lnTo>
                      <a:pt x="273" y="154"/>
                    </a:lnTo>
                    <a:lnTo>
                      <a:pt x="282" y="150"/>
                    </a:lnTo>
                    <a:lnTo>
                      <a:pt x="282" y="150"/>
                    </a:lnTo>
                    <a:lnTo>
                      <a:pt x="289" y="150"/>
                    </a:lnTo>
                    <a:lnTo>
                      <a:pt x="295" y="147"/>
                    </a:lnTo>
                    <a:lnTo>
                      <a:pt x="300" y="144"/>
                    </a:lnTo>
                    <a:lnTo>
                      <a:pt x="300" y="141"/>
                    </a:lnTo>
                    <a:lnTo>
                      <a:pt x="301" y="138"/>
                    </a:lnTo>
                    <a:lnTo>
                      <a:pt x="301" y="138"/>
                    </a:lnTo>
                    <a:lnTo>
                      <a:pt x="300" y="133"/>
                    </a:lnTo>
                    <a:lnTo>
                      <a:pt x="298" y="127"/>
                    </a:lnTo>
                    <a:lnTo>
                      <a:pt x="293" y="122"/>
                    </a:lnTo>
                    <a:lnTo>
                      <a:pt x="289" y="117"/>
                    </a:lnTo>
                    <a:lnTo>
                      <a:pt x="289" y="117"/>
                    </a:lnTo>
                    <a:lnTo>
                      <a:pt x="281" y="114"/>
                    </a:lnTo>
                    <a:lnTo>
                      <a:pt x="274" y="109"/>
                    </a:lnTo>
                    <a:lnTo>
                      <a:pt x="257" y="106"/>
                    </a:lnTo>
                    <a:lnTo>
                      <a:pt x="257" y="106"/>
                    </a:lnTo>
                    <a:lnTo>
                      <a:pt x="219" y="100"/>
                    </a:lnTo>
                    <a:lnTo>
                      <a:pt x="200" y="95"/>
                    </a:lnTo>
                    <a:lnTo>
                      <a:pt x="190" y="90"/>
                    </a:lnTo>
                    <a:lnTo>
                      <a:pt x="181" y="85"/>
                    </a:lnTo>
                    <a:lnTo>
                      <a:pt x="181" y="85"/>
                    </a:lnTo>
                    <a:lnTo>
                      <a:pt x="171" y="79"/>
                    </a:lnTo>
                    <a:lnTo>
                      <a:pt x="163" y="71"/>
                    </a:lnTo>
                    <a:lnTo>
                      <a:pt x="151" y="57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2" y="15"/>
                    </a:lnTo>
                    <a:lnTo>
                      <a:pt x="114" y="6"/>
                    </a:lnTo>
                    <a:lnTo>
                      <a:pt x="111" y="3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0" y="3"/>
                    </a:lnTo>
                    <a:lnTo>
                      <a:pt x="89" y="6"/>
                    </a:lnTo>
                    <a:lnTo>
                      <a:pt x="89" y="9"/>
                    </a:lnTo>
                    <a:lnTo>
                      <a:pt x="90" y="12"/>
                    </a:lnTo>
                    <a:lnTo>
                      <a:pt x="95" y="20"/>
                    </a:lnTo>
                    <a:lnTo>
                      <a:pt x="97" y="23"/>
                    </a:lnTo>
                    <a:lnTo>
                      <a:pt x="95" y="27"/>
                    </a:lnTo>
                    <a:lnTo>
                      <a:pt x="95" y="27"/>
                    </a:lnTo>
                    <a:lnTo>
                      <a:pt x="93" y="38"/>
                    </a:lnTo>
                    <a:lnTo>
                      <a:pt x="90" y="49"/>
                    </a:lnTo>
                    <a:lnTo>
                      <a:pt x="89" y="52"/>
                    </a:lnTo>
                    <a:lnTo>
                      <a:pt x="85" y="54"/>
                    </a:lnTo>
                    <a:lnTo>
                      <a:pt x="81" y="54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65" y="42"/>
                    </a:lnTo>
                    <a:lnTo>
                      <a:pt x="57" y="41"/>
                    </a:lnTo>
                    <a:lnTo>
                      <a:pt x="50" y="41"/>
                    </a:lnTo>
                    <a:lnTo>
                      <a:pt x="46" y="44"/>
                    </a:lnTo>
                    <a:lnTo>
                      <a:pt x="41" y="49"/>
                    </a:lnTo>
                    <a:lnTo>
                      <a:pt x="38" y="55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0" y="73"/>
                    </a:lnTo>
                    <a:lnTo>
                      <a:pt x="30" y="79"/>
                    </a:lnTo>
                    <a:lnTo>
                      <a:pt x="28" y="93"/>
                    </a:lnTo>
                    <a:lnTo>
                      <a:pt x="25" y="100"/>
                    </a:lnTo>
                    <a:lnTo>
                      <a:pt x="22" y="104"/>
                    </a:lnTo>
                    <a:lnTo>
                      <a:pt x="14" y="108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1" y="117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11" y="147"/>
                    </a:lnTo>
                    <a:lnTo>
                      <a:pt x="15" y="166"/>
                    </a:lnTo>
                    <a:lnTo>
                      <a:pt x="15" y="176"/>
                    </a:lnTo>
                    <a:lnTo>
                      <a:pt x="15" y="187"/>
                    </a:lnTo>
                    <a:lnTo>
                      <a:pt x="14" y="196"/>
                    </a:lnTo>
                    <a:lnTo>
                      <a:pt x="11" y="208"/>
                    </a:lnTo>
                    <a:lnTo>
                      <a:pt x="11" y="208"/>
                    </a:lnTo>
                    <a:lnTo>
                      <a:pt x="9" y="212"/>
                    </a:lnTo>
                    <a:lnTo>
                      <a:pt x="8" y="219"/>
                    </a:lnTo>
                    <a:lnTo>
                      <a:pt x="9" y="223"/>
                    </a:lnTo>
                    <a:lnTo>
                      <a:pt x="11" y="230"/>
                    </a:lnTo>
                    <a:lnTo>
                      <a:pt x="14" y="236"/>
                    </a:lnTo>
                    <a:lnTo>
                      <a:pt x="19" y="241"/>
                    </a:lnTo>
                    <a:lnTo>
                      <a:pt x="23" y="246"/>
                    </a:lnTo>
                    <a:lnTo>
                      <a:pt x="31" y="250"/>
                    </a:lnTo>
                    <a:lnTo>
                      <a:pt x="31" y="250"/>
                    </a:lnTo>
                    <a:lnTo>
                      <a:pt x="42" y="255"/>
                    </a:lnTo>
                    <a:lnTo>
                      <a:pt x="54" y="262"/>
                    </a:lnTo>
                    <a:lnTo>
                      <a:pt x="63" y="270"/>
                    </a:lnTo>
                    <a:lnTo>
                      <a:pt x="73" y="279"/>
                    </a:lnTo>
                    <a:lnTo>
                      <a:pt x="73" y="279"/>
                    </a:lnTo>
                    <a:lnTo>
                      <a:pt x="97" y="306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8" y="343"/>
                    </a:lnTo>
                    <a:lnTo>
                      <a:pt x="133" y="344"/>
                    </a:lnTo>
                    <a:lnTo>
                      <a:pt x="136" y="344"/>
                    </a:lnTo>
                    <a:lnTo>
                      <a:pt x="141" y="344"/>
                    </a:lnTo>
                    <a:lnTo>
                      <a:pt x="141" y="344"/>
                    </a:lnTo>
                    <a:lnTo>
                      <a:pt x="143" y="343"/>
                    </a:lnTo>
                    <a:lnTo>
                      <a:pt x="144" y="339"/>
                    </a:lnTo>
                    <a:lnTo>
                      <a:pt x="146" y="335"/>
                    </a:lnTo>
                    <a:lnTo>
                      <a:pt x="144" y="324"/>
                    </a:lnTo>
                    <a:lnTo>
                      <a:pt x="144" y="324"/>
                    </a:lnTo>
                    <a:lnTo>
                      <a:pt x="144" y="309"/>
                    </a:lnTo>
                    <a:lnTo>
                      <a:pt x="144" y="295"/>
                    </a:lnTo>
                    <a:lnTo>
                      <a:pt x="147" y="281"/>
                    </a:lnTo>
                    <a:lnTo>
                      <a:pt x="151" y="266"/>
                    </a:lnTo>
                    <a:lnTo>
                      <a:pt x="155" y="254"/>
                    </a:lnTo>
                    <a:lnTo>
                      <a:pt x="160" y="241"/>
                    </a:lnTo>
                    <a:lnTo>
                      <a:pt x="173" y="216"/>
                    </a:lnTo>
                    <a:lnTo>
                      <a:pt x="173" y="2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0" name="Freeform 152">
                <a:extLst>
                  <a:ext uri="{FF2B5EF4-FFF2-40B4-BE49-F238E27FC236}">
                    <a16:creationId xmlns:a16="http://schemas.microsoft.com/office/drawing/2014/main" id="{B67FC4ED-8086-B4B4-B7EE-236B182FA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6" y="4213"/>
                <a:ext cx="216" cy="117"/>
              </a:xfrm>
              <a:custGeom>
                <a:avLst/>
                <a:gdLst>
                  <a:gd name="T0" fmla="*/ 414 w 432"/>
                  <a:gd name="T1" fmla="*/ 2 h 235"/>
                  <a:gd name="T2" fmla="*/ 373 w 432"/>
                  <a:gd name="T3" fmla="*/ 18 h 235"/>
                  <a:gd name="T4" fmla="*/ 360 w 432"/>
                  <a:gd name="T5" fmla="*/ 25 h 235"/>
                  <a:gd name="T6" fmla="*/ 316 w 432"/>
                  <a:gd name="T7" fmla="*/ 52 h 235"/>
                  <a:gd name="T8" fmla="*/ 270 w 432"/>
                  <a:gd name="T9" fmla="*/ 70 h 235"/>
                  <a:gd name="T10" fmla="*/ 221 w 432"/>
                  <a:gd name="T11" fmla="*/ 76 h 235"/>
                  <a:gd name="T12" fmla="*/ 168 w 432"/>
                  <a:gd name="T13" fmla="*/ 72 h 235"/>
                  <a:gd name="T14" fmla="*/ 152 w 432"/>
                  <a:gd name="T15" fmla="*/ 68 h 235"/>
                  <a:gd name="T16" fmla="*/ 138 w 432"/>
                  <a:gd name="T17" fmla="*/ 70 h 235"/>
                  <a:gd name="T18" fmla="*/ 127 w 432"/>
                  <a:gd name="T19" fmla="*/ 79 h 235"/>
                  <a:gd name="T20" fmla="*/ 121 w 432"/>
                  <a:gd name="T21" fmla="*/ 97 h 235"/>
                  <a:gd name="T22" fmla="*/ 119 w 432"/>
                  <a:gd name="T23" fmla="*/ 102 h 235"/>
                  <a:gd name="T24" fmla="*/ 111 w 432"/>
                  <a:gd name="T25" fmla="*/ 111 h 235"/>
                  <a:gd name="T26" fmla="*/ 94 w 432"/>
                  <a:gd name="T27" fmla="*/ 114 h 235"/>
                  <a:gd name="T28" fmla="*/ 82 w 432"/>
                  <a:gd name="T29" fmla="*/ 114 h 235"/>
                  <a:gd name="T30" fmla="*/ 62 w 432"/>
                  <a:gd name="T31" fmla="*/ 122 h 235"/>
                  <a:gd name="T32" fmla="*/ 52 w 432"/>
                  <a:gd name="T33" fmla="*/ 127 h 235"/>
                  <a:gd name="T34" fmla="*/ 32 w 432"/>
                  <a:gd name="T35" fmla="*/ 138 h 235"/>
                  <a:gd name="T36" fmla="*/ 20 w 432"/>
                  <a:gd name="T37" fmla="*/ 140 h 235"/>
                  <a:gd name="T38" fmla="*/ 8 w 432"/>
                  <a:gd name="T39" fmla="*/ 137 h 235"/>
                  <a:gd name="T40" fmla="*/ 1 w 432"/>
                  <a:gd name="T41" fmla="*/ 135 h 235"/>
                  <a:gd name="T42" fmla="*/ 0 w 432"/>
                  <a:gd name="T43" fmla="*/ 137 h 235"/>
                  <a:gd name="T44" fmla="*/ 1 w 432"/>
                  <a:gd name="T45" fmla="*/ 146 h 235"/>
                  <a:gd name="T46" fmla="*/ 9 w 432"/>
                  <a:gd name="T47" fmla="*/ 167 h 235"/>
                  <a:gd name="T48" fmla="*/ 25 w 432"/>
                  <a:gd name="T49" fmla="*/ 195 h 235"/>
                  <a:gd name="T50" fmla="*/ 41 w 432"/>
                  <a:gd name="T51" fmla="*/ 211 h 235"/>
                  <a:gd name="T52" fmla="*/ 51 w 432"/>
                  <a:gd name="T53" fmla="*/ 219 h 235"/>
                  <a:gd name="T54" fmla="*/ 68 w 432"/>
                  <a:gd name="T55" fmla="*/ 229 h 235"/>
                  <a:gd name="T56" fmla="*/ 84 w 432"/>
                  <a:gd name="T57" fmla="*/ 234 h 235"/>
                  <a:gd name="T58" fmla="*/ 119 w 432"/>
                  <a:gd name="T59" fmla="*/ 234 h 235"/>
                  <a:gd name="T60" fmla="*/ 170 w 432"/>
                  <a:gd name="T61" fmla="*/ 226 h 235"/>
                  <a:gd name="T62" fmla="*/ 187 w 432"/>
                  <a:gd name="T63" fmla="*/ 226 h 235"/>
                  <a:gd name="T64" fmla="*/ 217 w 432"/>
                  <a:gd name="T65" fmla="*/ 222 h 235"/>
                  <a:gd name="T66" fmla="*/ 246 w 432"/>
                  <a:gd name="T67" fmla="*/ 208 h 235"/>
                  <a:gd name="T68" fmla="*/ 271 w 432"/>
                  <a:gd name="T69" fmla="*/ 186 h 235"/>
                  <a:gd name="T70" fmla="*/ 289 w 432"/>
                  <a:gd name="T71" fmla="*/ 156 h 235"/>
                  <a:gd name="T72" fmla="*/ 292 w 432"/>
                  <a:gd name="T73" fmla="*/ 151 h 235"/>
                  <a:gd name="T74" fmla="*/ 300 w 432"/>
                  <a:gd name="T75" fmla="*/ 146 h 235"/>
                  <a:gd name="T76" fmla="*/ 308 w 432"/>
                  <a:gd name="T77" fmla="*/ 146 h 235"/>
                  <a:gd name="T78" fmla="*/ 318 w 432"/>
                  <a:gd name="T79" fmla="*/ 149 h 235"/>
                  <a:gd name="T80" fmla="*/ 321 w 432"/>
                  <a:gd name="T81" fmla="*/ 153 h 235"/>
                  <a:gd name="T82" fmla="*/ 333 w 432"/>
                  <a:gd name="T83" fmla="*/ 164 h 235"/>
                  <a:gd name="T84" fmla="*/ 340 w 432"/>
                  <a:gd name="T85" fmla="*/ 165 h 235"/>
                  <a:gd name="T86" fmla="*/ 346 w 432"/>
                  <a:gd name="T87" fmla="*/ 162 h 235"/>
                  <a:gd name="T88" fmla="*/ 349 w 432"/>
                  <a:gd name="T89" fmla="*/ 159 h 235"/>
                  <a:gd name="T90" fmla="*/ 348 w 432"/>
                  <a:gd name="T91" fmla="*/ 153 h 235"/>
                  <a:gd name="T92" fmla="*/ 340 w 432"/>
                  <a:gd name="T93" fmla="*/ 145 h 235"/>
                  <a:gd name="T94" fmla="*/ 335 w 432"/>
                  <a:gd name="T95" fmla="*/ 140 h 235"/>
                  <a:gd name="T96" fmla="*/ 322 w 432"/>
                  <a:gd name="T97" fmla="*/ 122 h 235"/>
                  <a:gd name="T98" fmla="*/ 319 w 432"/>
                  <a:gd name="T99" fmla="*/ 108 h 235"/>
                  <a:gd name="T100" fmla="*/ 327 w 432"/>
                  <a:gd name="T101" fmla="*/ 97 h 235"/>
                  <a:gd name="T102" fmla="*/ 345 w 432"/>
                  <a:gd name="T103" fmla="*/ 86 h 235"/>
                  <a:gd name="T104" fmla="*/ 357 w 432"/>
                  <a:gd name="T105" fmla="*/ 78 h 235"/>
                  <a:gd name="T106" fmla="*/ 387 w 432"/>
                  <a:gd name="T107" fmla="*/ 49 h 235"/>
                  <a:gd name="T108" fmla="*/ 418 w 432"/>
                  <a:gd name="T109" fmla="*/ 21 h 235"/>
                  <a:gd name="T110" fmla="*/ 429 w 432"/>
                  <a:gd name="T111" fmla="*/ 14 h 235"/>
                  <a:gd name="T112" fmla="*/ 432 w 432"/>
                  <a:gd name="T113" fmla="*/ 8 h 235"/>
                  <a:gd name="T114" fmla="*/ 430 w 432"/>
                  <a:gd name="T115" fmla="*/ 5 h 235"/>
                  <a:gd name="T116" fmla="*/ 426 w 432"/>
                  <a:gd name="T117" fmla="*/ 0 h 235"/>
                  <a:gd name="T118" fmla="*/ 414 w 432"/>
                  <a:gd name="T119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2" h="235">
                    <a:moveTo>
                      <a:pt x="414" y="2"/>
                    </a:moveTo>
                    <a:lnTo>
                      <a:pt x="414" y="2"/>
                    </a:lnTo>
                    <a:lnTo>
                      <a:pt x="386" y="11"/>
                    </a:lnTo>
                    <a:lnTo>
                      <a:pt x="373" y="18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38" y="40"/>
                    </a:lnTo>
                    <a:lnTo>
                      <a:pt x="316" y="52"/>
                    </a:lnTo>
                    <a:lnTo>
                      <a:pt x="294" y="62"/>
                    </a:lnTo>
                    <a:lnTo>
                      <a:pt x="270" y="70"/>
                    </a:lnTo>
                    <a:lnTo>
                      <a:pt x="246" y="75"/>
                    </a:lnTo>
                    <a:lnTo>
                      <a:pt x="221" y="76"/>
                    </a:lnTo>
                    <a:lnTo>
                      <a:pt x="195" y="76"/>
                    </a:lnTo>
                    <a:lnTo>
                      <a:pt x="168" y="72"/>
                    </a:lnTo>
                    <a:lnTo>
                      <a:pt x="168" y="72"/>
                    </a:lnTo>
                    <a:lnTo>
                      <a:pt x="152" y="68"/>
                    </a:lnTo>
                    <a:lnTo>
                      <a:pt x="146" y="68"/>
                    </a:lnTo>
                    <a:lnTo>
                      <a:pt x="138" y="70"/>
                    </a:lnTo>
                    <a:lnTo>
                      <a:pt x="132" y="73"/>
                    </a:lnTo>
                    <a:lnTo>
                      <a:pt x="127" y="79"/>
                    </a:lnTo>
                    <a:lnTo>
                      <a:pt x="122" y="86"/>
                    </a:lnTo>
                    <a:lnTo>
                      <a:pt x="121" y="97"/>
                    </a:lnTo>
                    <a:lnTo>
                      <a:pt x="121" y="97"/>
                    </a:lnTo>
                    <a:lnTo>
                      <a:pt x="119" y="102"/>
                    </a:lnTo>
                    <a:lnTo>
                      <a:pt x="117" y="105"/>
                    </a:lnTo>
                    <a:lnTo>
                      <a:pt x="111" y="111"/>
                    </a:lnTo>
                    <a:lnTo>
                      <a:pt x="103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2" y="122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41" y="133"/>
                    </a:lnTo>
                    <a:lnTo>
                      <a:pt x="32" y="138"/>
                    </a:lnTo>
                    <a:lnTo>
                      <a:pt x="25" y="140"/>
                    </a:lnTo>
                    <a:lnTo>
                      <a:pt x="20" y="140"/>
                    </a:lnTo>
                    <a:lnTo>
                      <a:pt x="14" y="138"/>
                    </a:lnTo>
                    <a:lnTo>
                      <a:pt x="8" y="137"/>
                    </a:lnTo>
                    <a:lnTo>
                      <a:pt x="8" y="137"/>
                    </a:lnTo>
                    <a:lnTo>
                      <a:pt x="1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1" y="146"/>
                    </a:lnTo>
                    <a:lnTo>
                      <a:pt x="1" y="146"/>
                    </a:lnTo>
                    <a:lnTo>
                      <a:pt x="9" y="167"/>
                    </a:lnTo>
                    <a:lnTo>
                      <a:pt x="19" y="186"/>
                    </a:lnTo>
                    <a:lnTo>
                      <a:pt x="25" y="195"/>
                    </a:lnTo>
                    <a:lnTo>
                      <a:pt x="33" y="203"/>
                    </a:lnTo>
                    <a:lnTo>
                      <a:pt x="41" y="211"/>
                    </a:lnTo>
                    <a:lnTo>
                      <a:pt x="51" y="219"/>
                    </a:lnTo>
                    <a:lnTo>
                      <a:pt x="51" y="219"/>
                    </a:lnTo>
                    <a:lnTo>
                      <a:pt x="59" y="226"/>
                    </a:lnTo>
                    <a:lnTo>
                      <a:pt x="68" y="229"/>
                    </a:lnTo>
                    <a:lnTo>
                      <a:pt x="76" y="232"/>
                    </a:lnTo>
                    <a:lnTo>
                      <a:pt x="84" y="234"/>
                    </a:lnTo>
                    <a:lnTo>
                      <a:pt x="102" y="235"/>
                    </a:lnTo>
                    <a:lnTo>
                      <a:pt x="119" y="234"/>
                    </a:lnTo>
                    <a:lnTo>
                      <a:pt x="152" y="229"/>
                    </a:lnTo>
                    <a:lnTo>
                      <a:pt x="170" y="226"/>
                    </a:lnTo>
                    <a:lnTo>
                      <a:pt x="187" y="226"/>
                    </a:lnTo>
                    <a:lnTo>
                      <a:pt x="187" y="226"/>
                    </a:lnTo>
                    <a:lnTo>
                      <a:pt x="203" y="226"/>
                    </a:lnTo>
                    <a:lnTo>
                      <a:pt x="217" y="222"/>
                    </a:lnTo>
                    <a:lnTo>
                      <a:pt x="233" y="216"/>
                    </a:lnTo>
                    <a:lnTo>
                      <a:pt x="246" y="208"/>
                    </a:lnTo>
                    <a:lnTo>
                      <a:pt x="259" y="199"/>
                    </a:lnTo>
                    <a:lnTo>
                      <a:pt x="271" y="186"/>
                    </a:lnTo>
                    <a:lnTo>
                      <a:pt x="281" y="172"/>
                    </a:lnTo>
                    <a:lnTo>
                      <a:pt x="289" y="156"/>
                    </a:lnTo>
                    <a:lnTo>
                      <a:pt x="289" y="156"/>
                    </a:lnTo>
                    <a:lnTo>
                      <a:pt x="292" y="151"/>
                    </a:lnTo>
                    <a:lnTo>
                      <a:pt x="295" y="148"/>
                    </a:lnTo>
                    <a:lnTo>
                      <a:pt x="300" y="146"/>
                    </a:lnTo>
                    <a:lnTo>
                      <a:pt x="305" y="145"/>
                    </a:lnTo>
                    <a:lnTo>
                      <a:pt x="308" y="146"/>
                    </a:lnTo>
                    <a:lnTo>
                      <a:pt x="313" y="146"/>
                    </a:lnTo>
                    <a:lnTo>
                      <a:pt x="318" y="149"/>
                    </a:lnTo>
                    <a:lnTo>
                      <a:pt x="321" y="153"/>
                    </a:lnTo>
                    <a:lnTo>
                      <a:pt x="321" y="153"/>
                    </a:lnTo>
                    <a:lnTo>
                      <a:pt x="327" y="159"/>
                    </a:lnTo>
                    <a:lnTo>
                      <a:pt x="333" y="164"/>
                    </a:lnTo>
                    <a:lnTo>
                      <a:pt x="337" y="165"/>
                    </a:lnTo>
                    <a:lnTo>
                      <a:pt x="340" y="165"/>
                    </a:lnTo>
                    <a:lnTo>
                      <a:pt x="343" y="165"/>
                    </a:lnTo>
                    <a:lnTo>
                      <a:pt x="346" y="162"/>
                    </a:lnTo>
                    <a:lnTo>
                      <a:pt x="346" y="162"/>
                    </a:lnTo>
                    <a:lnTo>
                      <a:pt x="349" y="159"/>
                    </a:lnTo>
                    <a:lnTo>
                      <a:pt x="349" y="156"/>
                    </a:lnTo>
                    <a:lnTo>
                      <a:pt x="348" y="153"/>
                    </a:lnTo>
                    <a:lnTo>
                      <a:pt x="346" y="149"/>
                    </a:lnTo>
                    <a:lnTo>
                      <a:pt x="340" y="145"/>
                    </a:lnTo>
                    <a:lnTo>
                      <a:pt x="335" y="140"/>
                    </a:lnTo>
                    <a:lnTo>
                      <a:pt x="335" y="140"/>
                    </a:lnTo>
                    <a:lnTo>
                      <a:pt x="327" y="130"/>
                    </a:lnTo>
                    <a:lnTo>
                      <a:pt x="322" y="122"/>
                    </a:lnTo>
                    <a:lnTo>
                      <a:pt x="321" y="114"/>
                    </a:lnTo>
                    <a:lnTo>
                      <a:pt x="319" y="108"/>
                    </a:lnTo>
                    <a:lnTo>
                      <a:pt x="322" y="103"/>
                    </a:lnTo>
                    <a:lnTo>
                      <a:pt x="327" y="97"/>
                    </a:lnTo>
                    <a:lnTo>
                      <a:pt x="335" y="92"/>
                    </a:lnTo>
                    <a:lnTo>
                      <a:pt x="345" y="86"/>
                    </a:lnTo>
                    <a:lnTo>
                      <a:pt x="345" y="86"/>
                    </a:lnTo>
                    <a:lnTo>
                      <a:pt x="357" y="78"/>
                    </a:lnTo>
                    <a:lnTo>
                      <a:pt x="367" y="70"/>
                    </a:lnTo>
                    <a:lnTo>
                      <a:pt x="387" y="49"/>
                    </a:lnTo>
                    <a:lnTo>
                      <a:pt x="406" y="30"/>
                    </a:lnTo>
                    <a:lnTo>
                      <a:pt x="418" y="21"/>
                    </a:lnTo>
                    <a:lnTo>
                      <a:pt x="429" y="14"/>
                    </a:lnTo>
                    <a:lnTo>
                      <a:pt x="429" y="14"/>
                    </a:lnTo>
                    <a:lnTo>
                      <a:pt x="430" y="11"/>
                    </a:lnTo>
                    <a:lnTo>
                      <a:pt x="432" y="8"/>
                    </a:lnTo>
                    <a:lnTo>
                      <a:pt x="432" y="8"/>
                    </a:lnTo>
                    <a:lnTo>
                      <a:pt x="430" y="5"/>
                    </a:lnTo>
                    <a:lnTo>
                      <a:pt x="429" y="2"/>
                    </a:lnTo>
                    <a:lnTo>
                      <a:pt x="426" y="0"/>
                    </a:lnTo>
                    <a:lnTo>
                      <a:pt x="419" y="0"/>
                    </a:lnTo>
                    <a:lnTo>
                      <a:pt x="414" y="2"/>
                    </a:lnTo>
                    <a:lnTo>
                      <a:pt x="414" y="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1" name="Freeform 153">
                <a:extLst>
                  <a:ext uri="{FF2B5EF4-FFF2-40B4-BE49-F238E27FC236}">
                    <a16:creationId xmlns:a16="http://schemas.microsoft.com/office/drawing/2014/main" id="{F88C8213-B1A1-6865-B5B8-819352637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4213"/>
                <a:ext cx="268" cy="89"/>
              </a:xfrm>
              <a:custGeom>
                <a:avLst/>
                <a:gdLst>
                  <a:gd name="T0" fmla="*/ 506 w 535"/>
                  <a:gd name="T1" fmla="*/ 102 h 180"/>
                  <a:gd name="T2" fmla="*/ 479 w 535"/>
                  <a:gd name="T3" fmla="*/ 106 h 180"/>
                  <a:gd name="T4" fmla="*/ 456 w 535"/>
                  <a:gd name="T5" fmla="*/ 116 h 180"/>
                  <a:gd name="T6" fmla="*/ 438 w 535"/>
                  <a:gd name="T7" fmla="*/ 121 h 180"/>
                  <a:gd name="T8" fmla="*/ 432 w 535"/>
                  <a:gd name="T9" fmla="*/ 118 h 180"/>
                  <a:gd name="T10" fmla="*/ 427 w 535"/>
                  <a:gd name="T11" fmla="*/ 108 h 180"/>
                  <a:gd name="T12" fmla="*/ 427 w 535"/>
                  <a:gd name="T13" fmla="*/ 100 h 180"/>
                  <a:gd name="T14" fmla="*/ 424 w 535"/>
                  <a:gd name="T15" fmla="*/ 84 h 180"/>
                  <a:gd name="T16" fmla="*/ 418 w 535"/>
                  <a:gd name="T17" fmla="*/ 78 h 180"/>
                  <a:gd name="T18" fmla="*/ 406 w 535"/>
                  <a:gd name="T19" fmla="*/ 78 h 180"/>
                  <a:gd name="T20" fmla="*/ 398 w 535"/>
                  <a:gd name="T21" fmla="*/ 79 h 180"/>
                  <a:gd name="T22" fmla="*/ 375 w 535"/>
                  <a:gd name="T23" fmla="*/ 83 h 180"/>
                  <a:gd name="T24" fmla="*/ 349 w 535"/>
                  <a:gd name="T25" fmla="*/ 79 h 180"/>
                  <a:gd name="T26" fmla="*/ 308 w 535"/>
                  <a:gd name="T27" fmla="*/ 68 h 180"/>
                  <a:gd name="T28" fmla="*/ 265 w 535"/>
                  <a:gd name="T29" fmla="*/ 60 h 180"/>
                  <a:gd name="T30" fmla="*/ 224 w 535"/>
                  <a:gd name="T31" fmla="*/ 59 h 180"/>
                  <a:gd name="T32" fmla="*/ 181 w 535"/>
                  <a:gd name="T33" fmla="*/ 70 h 180"/>
                  <a:gd name="T34" fmla="*/ 176 w 535"/>
                  <a:gd name="T35" fmla="*/ 70 h 180"/>
                  <a:gd name="T36" fmla="*/ 162 w 535"/>
                  <a:gd name="T37" fmla="*/ 70 h 180"/>
                  <a:gd name="T38" fmla="*/ 154 w 535"/>
                  <a:gd name="T39" fmla="*/ 68 h 180"/>
                  <a:gd name="T40" fmla="*/ 133 w 535"/>
                  <a:gd name="T41" fmla="*/ 57 h 180"/>
                  <a:gd name="T42" fmla="*/ 122 w 535"/>
                  <a:gd name="T43" fmla="*/ 45 h 180"/>
                  <a:gd name="T44" fmla="*/ 122 w 535"/>
                  <a:gd name="T45" fmla="*/ 41 h 180"/>
                  <a:gd name="T46" fmla="*/ 122 w 535"/>
                  <a:gd name="T47" fmla="*/ 27 h 180"/>
                  <a:gd name="T48" fmla="*/ 117 w 535"/>
                  <a:gd name="T49" fmla="*/ 24 h 180"/>
                  <a:gd name="T50" fmla="*/ 105 w 535"/>
                  <a:gd name="T51" fmla="*/ 27 h 180"/>
                  <a:gd name="T52" fmla="*/ 93 w 535"/>
                  <a:gd name="T53" fmla="*/ 30 h 180"/>
                  <a:gd name="T54" fmla="*/ 74 w 535"/>
                  <a:gd name="T55" fmla="*/ 32 h 180"/>
                  <a:gd name="T56" fmla="*/ 58 w 535"/>
                  <a:gd name="T57" fmla="*/ 25 h 180"/>
                  <a:gd name="T58" fmla="*/ 44 w 535"/>
                  <a:gd name="T59" fmla="*/ 11 h 180"/>
                  <a:gd name="T60" fmla="*/ 38 w 535"/>
                  <a:gd name="T61" fmla="*/ 0 h 180"/>
                  <a:gd name="T62" fmla="*/ 35 w 535"/>
                  <a:gd name="T63" fmla="*/ 13 h 180"/>
                  <a:gd name="T64" fmla="*/ 31 w 535"/>
                  <a:gd name="T65" fmla="*/ 29 h 180"/>
                  <a:gd name="T66" fmla="*/ 22 w 535"/>
                  <a:gd name="T67" fmla="*/ 35 h 180"/>
                  <a:gd name="T68" fmla="*/ 14 w 535"/>
                  <a:gd name="T69" fmla="*/ 33 h 180"/>
                  <a:gd name="T70" fmla="*/ 9 w 535"/>
                  <a:gd name="T71" fmla="*/ 38 h 180"/>
                  <a:gd name="T72" fmla="*/ 6 w 535"/>
                  <a:gd name="T73" fmla="*/ 46 h 180"/>
                  <a:gd name="T74" fmla="*/ 0 w 535"/>
                  <a:gd name="T75" fmla="*/ 75 h 180"/>
                  <a:gd name="T76" fmla="*/ 6 w 535"/>
                  <a:gd name="T77" fmla="*/ 95 h 180"/>
                  <a:gd name="T78" fmla="*/ 24 w 535"/>
                  <a:gd name="T79" fmla="*/ 110 h 180"/>
                  <a:gd name="T80" fmla="*/ 54 w 535"/>
                  <a:gd name="T81" fmla="*/ 114 h 180"/>
                  <a:gd name="T82" fmla="*/ 90 w 535"/>
                  <a:gd name="T83" fmla="*/ 114 h 180"/>
                  <a:gd name="T84" fmla="*/ 162 w 535"/>
                  <a:gd name="T85" fmla="*/ 121 h 180"/>
                  <a:gd name="T86" fmla="*/ 198 w 535"/>
                  <a:gd name="T87" fmla="*/ 127 h 180"/>
                  <a:gd name="T88" fmla="*/ 219 w 535"/>
                  <a:gd name="T89" fmla="*/ 133 h 180"/>
                  <a:gd name="T90" fmla="*/ 230 w 535"/>
                  <a:gd name="T91" fmla="*/ 143 h 180"/>
                  <a:gd name="T92" fmla="*/ 232 w 535"/>
                  <a:gd name="T93" fmla="*/ 146 h 180"/>
                  <a:gd name="T94" fmla="*/ 246 w 535"/>
                  <a:gd name="T95" fmla="*/ 168 h 180"/>
                  <a:gd name="T96" fmla="*/ 263 w 535"/>
                  <a:gd name="T97" fmla="*/ 178 h 180"/>
                  <a:gd name="T98" fmla="*/ 284 w 535"/>
                  <a:gd name="T99" fmla="*/ 180 h 180"/>
                  <a:gd name="T100" fmla="*/ 306 w 535"/>
                  <a:gd name="T101" fmla="*/ 176 h 180"/>
                  <a:gd name="T102" fmla="*/ 394 w 535"/>
                  <a:gd name="T103" fmla="*/ 162 h 180"/>
                  <a:gd name="T104" fmla="*/ 459 w 535"/>
                  <a:gd name="T105" fmla="*/ 159 h 180"/>
                  <a:gd name="T106" fmla="*/ 481 w 535"/>
                  <a:gd name="T107" fmla="*/ 159 h 180"/>
                  <a:gd name="T108" fmla="*/ 499 w 535"/>
                  <a:gd name="T109" fmla="*/ 157 h 180"/>
                  <a:gd name="T110" fmla="*/ 516 w 535"/>
                  <a:gd name="T111" fmla="*/ 154 h 180"/>
                  <a:gd name="T112" fmla="*/ 527 w 535"/>
                  <a:gd name="T113" fmla="*/ 149 h 180"/>
                  <a:gd name="T114" fmla="*/ 533 w 535"/>
                  <a:gd name="T115" fmla="*/ 143 h 180"/>
                  <a:gd name="T116" fmla="*/ 535 w 535"/>
                  <a:gd name="T117" fmla="*/ 133 h 180"/>
                  <a:gd name="T118" fmla="*/ 535 w 535"/>
                  <a:gd name="T119" fmla="*/ 124 h 180"/>
                  <a:gd name="T120" fmla="*/ 529 w 535"/>
                  <a:gd name="T121" fmla="*/ 110 h 180"/>
                  <a:gd name="T122" fmla="*/ 522 w 535"/>
                  <a:gd name="T123" fmla="*/ 103 h 180"/>
                  <a:gd name="T124" fmla="*/ 506 w 535"/>
                  <a:gd name="T125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5" h="180">
                    <a:moveTo>
                      <a:pt x="506" y="102"/>
                    </a:moveTo>
                    <a:lnTo>
                      <a:pt x="506" y="102"/>
                    </a:lnTo>
                    <a:lnTo>
                      <a:pt x="492" y="103"/>
                    </a:lnTo>
                    <a:lnTo>
                      <a:pt x="479" y="106"/>
                    </a:lnTo>
                    <a:lnTo>
                      <a:pt x="456" y="116"/>
                    </a:lnTo>
                    <a:lnTo>
                      <a:pt x="456" y="116"/>
                    </a:lnTo>
                    <a:lnTo>
                      <a:pt x="443" y="121"/>
                    </a:lnTo>
                    <a:lnTo>
                      <a:pt x="438" y="121"/>
                    </a:lnTo>
                    <a:lnTo>
                      <a:pt x="435" y="119"/>
                    </a:lnTo>
                    <a:lnTo>
                      <a:pt x="432" y="118"/>
                    </a:lnTo>
                    <a:lnTo>
                      <a:pt x="429" y="113"/>
                    </a:lnTo>
                    <a:lnTo>
                      <a:pt x="427" y="108"/>
                    </a:lnTo>
                    <a:lnTo>
                      <a:pt x="427" y="100"/>
                    </a:lnTo>
                    <a:lnTo>
                      <a:pt x="427" y="100"/>
                    </a:lnTo>
                    <a:lnTo>
                      <a:pt x="425" y="87"/>
                    </a:lnTo>
                    <a:lnTo>
                      <a:pt x="424" y="84"/>
                    </a:lnTo>
                    <a:lnTo>
                      <a:pt x="421" y="79"/>
                    </a:lnTo>
                    <a:lnTo>
                      <a:pt x="418" y="78"/>
                    </a:lnTo>
                    <a:lnTo>
                      <a:pt x="413" y="78"/>
                    </a:lnTo>
                    <a:lnTo>
                      <a:pt x="406" y="78"/>
                    </a:lnTo>
                    <a:lnTo>
                      <a:pt x="398" y="79"/>
                    </a:lnTo>
                    <a:lnTo>
                      <a:pt x="398" y="79"/>
                    </a:lnTo>
                    <a:lnTo>
                      <a:pt x="387" y="83"/>
                    </a:lnTo>
                    <a:lnTo>
                      <a:pt x="375" y="83"/>
                    </a:lnTo>
                    <a:lnTo>
                      <a:pt x="362" y="81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08" y="68"/>
                    </a:lnTo>
                    <a:lnTo>
                      <a:pt x="287" y="64"/>
                    </a:lnTo>
                    <a:lnTo>
                      <a:pt x="265" y="60"/>
                    </a:lnTo>
                    <a:lnTo>
                      <a:pt x="244" y="59"/>
                    </a:lnTo>
                    <a:lnTo>
                      <a:pt x="224" y="59"/>
                    </a:lnTo>
                    <a:lnTo>
                      <a:pt x="201" y="62"/>
                    </a:lnTo>
                    <a:lnTo>
                      <a:pt x="181" y="70"/>
                    </a:lnTo>
                    <a:lnTo>
                      <a:pt x="181" y="70"/>
                    </a:lnTo>
                    <a:lnTo>
                      <a:pt x="176" y="70"/>
                    </a:lnTo>
                    <a:lnTo>
                      <a:pt x="171" y="72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54" y="68"/>
                    </a:lnTo>
                    <a:lnTo>
                      <a:pt x="147" y="65"/>
                    </a:lnTo>
                    <a:lnTo>
                      <a:pt x="133" y="57"/>
                    </a:lnTo>
                    <a:lnTo>
                      <a:pt x="124" y="49"/>
                    </a:lnTo>
                    <a:lnTo>
                      <a:pt x="122" y="45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4" y="33"/>
                    </a:lnTo>
                    <a:lnTo>
                      <a:pt x="122" y="27"/>
                    </a:lnTo>
                    <a:lnTo>
                      <a:pt x="120" y="25"/>
                    </a:lnTo>
                    <a:lnTo>
                      <a:pt x="117" y="24"/>
                    </a:lnTo>
                    <a:lnTo>
                      <a:pt x="111" y="24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93" y="30"/>
                    </a:lnTo>
                    <a:lnTo>
                      <a:pt x="84" y="32"/>
                    </a:lnTo>
                    <a:lnTo>
                      <a:pt x="74" y="32"/>
                    </a:lnTo>
                    <a:lnTo>
                      <a:pt x="66" y="30"/>
                    </a:lnTo>
                    <a:lnTo>
                      <a:pt x="58" y="25"/>
                    </a:lnTo>
                    <a:lnTo>
                      <a:pt x="51" y="19"/>
                    </a:lnTo>
                    <a:lnTo>
                      <a:pt x="44" y="1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5" y="13"/>
                    </a:lnTo>
                    <a:lnTo>
                      <a:pt x="33" y="24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2" y="35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1" y="35"/>
                    </a:lnTo>
                    <a:lnTo>
                      <a:pt x="9" y="3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1" y="86"/>
                    </a:lnTo>
                    <a:lnTo>
                      <a:pt x="6" y="95"/>
                    </a:lnTo>
                    <a:lnTo>
                      <a:pt x="14" y="103"/>
                    </a:lnTo>
                    <a:lnTo>
                      <a:pt x="24" y="110"/>
                    </a:lnTo>
                    <a:lnTo>
                      <a:pt x="38" y="113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90" y="114"/>
                    </a:lnTo>
                    <a:lnTo>
                      <a:pt x="127" y="118"/>
                    </a:lnTo>
                    <a:lnTo>
                      <a:pt x="162" y="121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208" y="129"/>
                    </a:lnTo>
                    <a:lnTo>
                      <a:pt x="219" y="133"/>
                    </a:lnTo>
                    <a:lnTo>
                      <a:pt x="227" y="138"/>
                    </a:lnTo>
                    <a:lnTo>
                      <a:pt x="230" y="143"/>
                    </a:lnTo>
                    <a:lnTo>
                      <a:pt x="232" y="146"/>
                    </a:lnTo>
                    <a:lnTo>
                      <a:pt x="232" y="146"/>
                    </a:lnTo>
                    <a:lnTo>
                      <a:pt x="238" y="159"/>
                    </a:lnTo>
                    <a:lnTo>
                      <a:pt x="246" y="168"/>
                    </a:lnTo>
                    <a:lnTo>
                      <a:pt x="254" y="175"/>
                    </a:lnTo>
                    <a:lnTo>
                      <a:pt x="263" y="178"/>
                    </a:lnTo>
                    <a:lnTo>
                      <a:pt x="275" y="180"/>
                    </a:lnTo>
                    <a:lnTo>
                      <a:pt x="284" y="180"/>
                    </a:lnTo>
                    <a:lnTo>
                      <a:pt x="306" y="176"/>
                    </a:lnTo>
                    <a:lnTo>
                      <a:pt x="306" y="176"/>
                    </a:lnTo>
                    <a:lnTo>
                      <a:pt x="349" y="168"/>
                    </a:lnTo>
                    <a:lnTo>
                      <a:pt x="394" y="162"/>
                    </a:lnTo>
                    <a:lnTo>
                      <a:pt x="437" y="159"/>
                    </a:lnTo>
                    <a:lnTo>
                      <a:pt x="459" y="159"/>
                    </a:lnTo>
                    <a:lnTo>
                      <a:pt x="481" y="159"/>
                    </a:lnTo>
                    <a:lnTo>
                      <a:pt x="481" y="159"/>
                    </a:lnTo>
                    <a:lnTo>
                      <a:pt x="491" y="159"/>
                    </a:lnTo>
                    <a:lnTo>
                      <a:pt x="499" y="157"/>
                    </a:lnTo>
                    <a:lnTo>
                      <a:pt x="516" y="154"/>
                    </a:lnTo>
                    <a:lnTo>
                      <a:pt x="516" y="154"/>
                    </a:lnTo>
                    <a:lnTo>
                      <a:pt x="522" y="153"/>
                    </a:lnTo>
                    <a:lnTo>
                      <a:pt x="527" y="149"/>
                    </a:lnTo>
                    <a:lnTo>
                      <a:pt x="530" y="146"/>
                    </a:lnTo>
                    <a:lnTo>
                      <a:pt x="533" y="143"/>
                    </a:lnTo>
                    <a:lnTo>
                      <a:pt x="535" y="138"/>
                    </a:lnTo>
                    <a:lnTo>
                      <a:pt x="535" y="133"/>
                    </a:lnTo>
                    <a:lnTo>
                      <a:pt x="535" y="124"/>
                    </a:lnTo>
                    <a:lnTo>
                      <a:pt x="535" y="124"/>
                    </a:lnTo>
                    <a:lnTo>
                      <a:pt x="532" y="113"/>
                    </a:lnTo>
                    <a:lnTo>
                      <a:pt x="529" y="110"/>
                    </a:lnTo>
                    <a:lnTo>
                      <a:pt x="526" y="106"/>
                    </a:lnTo>
                    <a:lnTo>
                      <a:pt x="522" y="103"/>
                    </a:lnTo>
                    <a:lnTo>
                      <a:pt x="518" y="102"/>
                    </a:lnTo>
                    <a:lnTo>
                      <a:pt x="506" y="102"/>
                    </a:lnTo>
                    <a:lnTo>
                      <a:pt x="506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2" name="Freeform 154">
                <a:extLst>
                  <a:ext uri="{FF2B5EF4-FFF2-40B4-BE49-F238E27FC236}">
                    <a16:creationId xmlns:a16="http://schemas.microsoft.com/office/drawing/2014/main" id="{5DDED632-8A81-2F38-0E99-9FD84C585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3363"/>
                <a:ext cx="130" cy="131"/>
              </a:xfrm>
              <a:custGeom>
                <a:avLst/>
                <a:gdLst>
                  <a:gd name="T0" fmla="*/ 35 w 260"/>
                  <a:gd name="T1" fmla="*/ 178 h 262"/>
                  <a:gd name="T2" fmla="*/ 63 w 260"/>
                  <a:gd name="T3" fmla="*/ 189 h 262"/>
                  <a:gd name="T4" fmla="*/ 81 w 260"/>
                  <a:gd name="T5" fmla="*/ 209 h 262"/>
                  <a:gd name="T6" fmla="*/ 93 w 260"/>
                  <a:gd name="T7" fmla="*/ 233 h 262"/>
                  <a:gd name="T8" fmla="*/ 103 w 260"/>
                  <a:gd name="T9" fmla="*/ 262 h 262"/>
                  <a:gd name="T10" fmla="*/ 114 w 260"/>
                  <a:gd name="T11" fmla="*/ 241 h 262"/>
                  <a:gd name="T12" fmla="*/ 117 w 260"/>
                  <a:gd name="T13" fmla="*/ 236 h 262"/>
                  <a:gd name="T14" fmla="*/ 143 w 260"/>
                  <a:gd name="T15" fmla="*/ 216 h 262"/>
                  <a:gd name="T16" fmla="*/ 160 w 260"/>
                  <a:gd name="T17" fmla="*/ 206 h 262"/>
                  <a:gd name="T18" fmla="*/ 179 w 260"/>
                  <a:gd name="T19" fmla="*/ 203 h 262"/>
                  <a:gd name="T20" fmla="*/ 190 w 260"/>
                  <a:gd name="T21" fmla="*/ 205 h 262"/>
                  <a:gd name="T22" fmla="*/ 208 w 260"/>
                  <a:gd name="T23" fmla="*/ 206 h 262"/>
                  <a:gd name="T24" fmla="*/ 224 w 260"/>
                  <a:gd name="T25" fmla="*/ 203 h 262"/>
                  <a:gd name="T26" fmla="*/ 236 w 260"/>
                  <a:gd name="T27" fmla="*/ 195 h 262"/>
                  <a:gd name="T28" fmla="*/ 241 w 260"/>
                  <a:gd name="T29" fmla="*/ 187 h 262"/>
                  <a:gd name="T30" fmla="*/ 252 w 260"/>
                  <a:gd name="T31" fmla="*/ 152 h 262"/>
                  <a:gd name="T32" fmla="*/ 260 w 260"/>
                  <a:gd name="T33" fmla="*/ 116 h 262"/>
                  <a:gd name="T34" fmla="*/ 257 w 260"/>
                  <a:gd name="T35" fmla="*/ 114 h 262"/>
                  <a:gd name="T36" fmla="*/ 252 w 260"/>
                  <a:gd name="T37" fmla="*/ 111 h 262"/>
                  <a:gd name="T38" fmla="*/ 230 w 260"/>
                  <a:gd name="T39" fmla="*/ 98 h 262"/>
                  <a:gd name="T40" fmla="*/ 193 w 260"/>
                  <a:gd name="T41" fmla="*/ 66 h 262"/>
                  <a:gd name="T42" fmla="*/ 178 w 260"/>
                  <a:gd name="T43" fmla="*/ 46 h 262"/>
                  <a:gd name="T44" fmla="*/ 152 w 260"/>
                  <a:gd name="T45" fmla="*/ 19 h 262"/>
                  <a:gd name="T46" fmla="*/ 120 w 260"/>
                  <a:gd name="T47" fmla="*/ 0 h 262"/>
                  <a:gd name="T48" fmla="*/ 117 w 260"/>
                  <a:gd name="T49" fmla="*/ 12 h 262"/>
                  <a:gd name="T50" fmla="*/ 104 w 260"/>
                  <a:gd name="T51" fmla="*/ 35 h 262"/>
                  <a:gd name="T52" fmla="*/ 85 w 260"/>
                  <a:gd name="T53" fmla="*/ 50 h 262"/>
                  <a:gd name="T54" fmla="*/ 63 w 260"/>
                  <a:gd name="T55" fmla="*/ 63 h 262"/>
                  <a:gd name="T56" fmla="*/ 52 w 260"/>
                  <a:gd name="T57" fmla="*/ 68 h 262"/>
                  <a:gd name="T58" fmla="*/ 38 w 260"/>
                  <a:gd name="T59" fmla="*/ 77 h 262"/>
                  <a:gd name="T60" fmla="*/ 22 w 260"/>
                  <a:gd name="T61" fmla="*/ 100 h 262"/>
                  <a:gd name="T62" fmla="*/ 9 w 260"/>
                  <a:gd name="T63" fmla="*/ 111 h 262"/>
                  <a:gd name="T64" fmla="*/ 0 w 260"/>
                  <a:gd name="T65" fmla="*/ 114 h 262"/>
                  <a:gd name="T66" fmla="*/ 0 w 260"/>
                  <a:gd name="T67" fmla="*/ 124 h 262"/>
                  <a:gd name="T68" fmla="*/ 6 w 260"/>
                  <a:gd name="T69" fmla="*/ 139 h 262"/>
                  <a:gd name="T70" fmla="*/ 17 w 260"/>
                  <a:gd name="T71" fmla="*/ 163 h 262"/>
                  <a:gd name="T72" fmla="*/ 28 w 260"/>
                  <a:gd name="T73" fmla="*/ 174 h 262"/>
                  <a:gd name="T74" fmla="*/ 35 w 260"/>
                  <a:gd name="T75" fmla="*/ 17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2">
                    <a:moveTo>
                      <a:pt x="35" y="178"/>
                    </a:moveTo>
                    <a:lnTo>
                      <a:pt x="35" y="178"/>
                    </a:lnTo>
                    <a:lnTo>
                      <a:pt x="50" y="182"/>
                    </a:lnTo>
                    <a:lnTo>
                      <a:pt x="63" y="189"/>
                    </a:lnTo>
                    <a:lnTo>
                      <a:pt x="73" y="198"/>
                    </a:lnTo>
                    <a:lnTo>
                      <a:pt x="81" y="209"/>
                    </a:lnTo>
                    <a:lnTo>
                      <a:pt x="87" y="220"/>
                    </a:lnTo>
                    <a:lnTo>
                      <a:pt x="93" y="233"/>
                    </a:lnTo>
                    <a:lnTo>
                      <a:pt x="103" y="262"/>
                    </a:lnTo>
                    <a:lnTo>
                      <a:pt x="103" y="262"/>
                    </a:lnTo>
                    <a:lnTo>
                      <a:pt x="111" y="247"/>
                    </a:lnTo>
                    <a:lnTo>
                      <a:pt x="114" y="241"/>
                    </a:lnTo>
                    <a:lnTo>
                      <a:pt x="117" y="236"/>
                    </a:lnTo>
                    <a:lnTo>
                      <a:pt x="117" y="236"/>
                    </a:lnTo>
                    <a:lnTo>
                      <a:pt x="133" y="222"/>
                    </a:lnTo>
                    <a:lnTo>
                      <a:pt x="143" y="216"/>
                    </a:lnTo>
                    <a:lnTo>
                      <a:pt x="151" y="211"/>
                    </a:lnTo>
                    <a:lnTo>
                      <a:pt x="160" y="206"/>
                    </a:lnTo>
                    <a:lnTo>
                      <a:pt x="170" y="203"/>
                    </a:lnTo>
                    <a:lnTo>
                      <a:pt x="179" y="203"/>
                    </a:lnTo>
                    <a:lnTo>
                      <a:pt x="190" y="205"/>
                    </a:lnTo>
                    <a:lnTo>
                      <a:pt x="190" y="205"/>
                    </a:lnTo>
                    <a:lnTo>
                      <a:pt x="200" y="206"/>
                    </a:lnTo>
                    <a:lnTo>
                      <a:pt x="208" y="206"/>
                    </a:lnTo>
                    <a:lnTo>
                      <a:pt x="217" y="205"/>
                    </a:lnTo>
                    <a:lnTo>
                      <a:pt x="224" y="203"/>
                    </a:lnTo>
                    <a:lnTo>
                      <a:pt x="232" y="198"/>
                    </a:lnTo>
                    <a:lnTo>
                      <a:pt x="236" y="195"/>
                    </a:lnTo>
                    <a:lnTo>
                      <a:pt x="239" y="192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52" y="152"/>
                    </a:lnTo>
                    <a:lnTo>
                      <a:pt x="257" y="135"/>
                    </a:lnTo>
                    <a:lnTo>
                      <a:pt x="260" y="116"/>
                    </a:lnTo>
                    <a:lnTo>
                      <a:pt x="260" y="116"/>
                    </a:lnTo>
                    <a:lnTo>
                      <a:pt x="257" y="114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41" y="104"/>
                    </a:lnTo>
                    <a:lnTo>
                      <a:pt x="230" y="98"/>
                    </a:lnTo>
                    <a:lnTo>
                      <a:pt x="211" y="84"/>
                    </a:lnTo>
                    <a:lnTo>
                      <a:pt x="193" y="66"/>
                    </a:lnTo>
                    <a:lnTo>
                      <a:pt x="178" y="46"/>
                    </a:lnTo>
                    <a:lnTo>
                      <a:pt x="178" y="46"/>
                    </a:lnTo>
                    <a:lnTo>
                      <a:pt x="165" y="31"/>
                    </a:lnTo>
                    <a:lnTo>
                      <a:pt x="152" y="19"/>
                    </a:lnTo>
                    <a:lnTo>
                      <a:pt x="138" y="9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7" y="12"/>
                    </a:lnTo>
                    <a:lnTo>
                      <a:pt x="111" y="25"/>
                    </a:lnTo>
                    <a:lnTo>
                      <a:pt x="104" y="35"/>
                    </a:lnTo>
                    <a:lnTo>
                      <a:pt x="95" y="43"/>
                    </a:lnTo>
                    <a:lnTo>
                      <a:pt x="85" y="50"/>
                    </a:lnTo>
                    <a:lnTo>
                      <a:pt x="76" y="57"/>
                    </a:lnTo>
                    <a:lnTo>
                      <a:pt x="63" y="63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44" y="71"/>
                    </a:lnTo>
                    <a:lnTo>
                      <a:pt x="38" y="77"/>
                    </a:lnTo>
                    <a:lnTo>
                      <a:pt x="27" y="92"/>
                    </a:lnTo>
                    <a:lnTo>
                      <a:pt x="22" y="100"/>
                    </a:lnTo>
                    <a:lnTo>
                      <a:pt x="15" y="106"/>
                    </a:lnTo>
                    <a:lnTo>
                      <a:pt x="9" y="11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6" y="139"/>
                    </a:lnTo>
                    <a:lnTo>
                      <a:pt x="14" y="155"/>
                    </a:lnTo>
                    <a:lnTo>
                      <a:pt x="17" y="163"/>
                    </a:lnTo>
                    <a:lnTo>
                      <a:pt x="22" y="170"/>
                    </a:lnTo>
                    <a:lnTo>
                      <a:pt x="28" y="174"/>
                    </a:lnTo>
                    <a:lnTo>
                      <a:pt x="35" y="178"/>
                    </a:lnTo>
                    <a:lnTo>
                      <a:pt x="35" y="178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3" name="Freeform 155">
                <a:extLst>
                  <a:ext uri="{FF2B5EF4-FFF2-40B4-BE49-F238E27FC236}">
                    <a16:creationId xmlns:a16="http://schemas.microsoft.com/office/drawing/2014/main" id="{4A3B076F-CDAB-5FC1-A801-7C3DA5348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" y="1725"/>
                <a:ext cx="94" cy="121"/>
              </a:xfrm>
              <a:custGeom>
                <a:avLst/>
                <a:gdLst>
                  <a:gd name="T0" fmla="*/ 146 w 188"/>
                  <a:gd name="T1" fmla="*/ 35 h 243"/>
                  <a:gd name="T2" fmla="*/ 150 w 188"/>
                  <a:gd name="T3" fmla="*/ 32 h 243"/>
                  <a:gd name="T4" fmla="*/ 162 w 188"/>
                  <a:gd name="T5" fmla="*/ 33 h 243"/>
                  <a:gd name="T6" fmla="*/ 169 w 188"/>
                  <a:gd name="T7" fmla="*/ 33 h 243"/>
                  <a:gd name="T8" fmla="*/ 181 w 188"/>
                  <a:gd name="T9" fmla="*/ 27 h 243"/>
                  <a:gd name="T10" fmla="*/ 186 w 188"/>
                  <a:gd name="T11" fmla="*/ 24 h 243"/>
                  <a:gd name="T12" fmla="*/ 188 w 188"/>
                  <a:gd name="T13" fmla="*/ 16 h 243"/>
                  <a:gd name="T14" fmla="*/ 188 w 188"/>
                  <a:gd name="T15" fmla="*/ 13 h 243"/>
                  <a:gd name="T16" fmla="*/ 181 w 188"/>
                  <a:gd name="T17" fmla="*/ 6 h 243"/>
                  <a:gd name="T18" fmla="*/ 169 w 188"/>
                  <a:gd name="T19" fmla="*/ 0 h 243"/>
                  <a:gd name="T20" fmla="*/ 162 w 188"/>
                  <a:gd name="T21" fmla="*/ 6 h 243"/>
                  <a:gd name="T22" fmla="*/ 150 w 188"/>
                  <a:gd name="T23" fmla="*/ 14 h 243"/>
                  <a:gd name="T24" fmla="*/ 126 w 188"/>
                  <a:gd name="T25" fmla="*/ 21 h 243"/>
                  <a:gd name="T26" fmla="*/ 108 w 188"/>
                  <a:gd name="T27" fmla="*/ 22 h 243"/>
                  <a:gd name="T28" fmla="*/ 81 w 188"/>
                  <a:gd name="T29" fmla="*/ 27 h 243"/>
                  <a:gd name="T30" fmla="*/ 57 w 188"/>
                  <a:gd name="T31" fmla="*/ 38 h 243"/>
                  <a:gd name="T32" fmla="*/ 37 w 188"/>
                  <a:gd name="T33" fmla="*/ 54 h 243"/>
                  <a:gd name="T34" fmla="*/ 19 w 188"/>
                  <a:gd name="T35" fmla="*/ 73 h 243"/>
                  <a:gd name="T36" fmla="*/ 7 w 188"/>
                  <a:gd name="T37" fmla="*/ 97 h 243"/>
                  <a:gd name="T38" fmla="*/ 0 w 188"/>
                  <a:gd name="T39" fmla="*/ 121 h 243"/>
                  <a:gd name="T40" fmla="*/ 0 w 188"/>
                  <a:gd name="T41" fmla="*/ 146 h 243"/>
                  <a:gd name="T42" fmla="*/ 7 w 188"/>
                  <a:gd name="T43" fmla="*/ 172 h 243"/>
                  <a:gd name="T44" fmla="*/ 13 w 188"/>
                  <a:gd name="T45" fmla="*/ 186 h 243"/>
                  <a:gd name="T46" fmla="*/ 18 w 188"/>
                  <a:gd name="T47" fmla="*/ 208 h 243"/>
                  <a:gd name="T48" fmla="*/ 15 w 188"/>
                  <a:gd name="T49" fmla="*/ 222 h 243"/>
                  <a:gd name="T50" fmla="*/ 10 w 188"/>
                  <a:gd name="T51" fmla="*/ 230 h 243"/>
                  <a:gd name="T52" fmla="*/ 7 w 188"/>
                  <a:gd name="T53" fmla="*/ 237 h 243"/>
                  <a:gd name="T54" fmla="*/ 8 w 188"/>
                  <a:gd name="T55" fmla="*/ 242 h 243"/>
                  <a:gd name="T56" fmla="*/ 21 w 188"/>
                  <a:gd name="T57" fmla="*/ 242 h 243"/>
                  <a:gd name="T58" fmla="*/ 29 w 188"/>
                  <a:gd name="T59" fmla="*/ 238 h 243"/>
                  <a:gd name="T60" fmla="*/ 42 w 188"/>
                  <a:gd name="T61" fmla="*/ 230 h 243"/>
                  <a:gd name="T62" fmla="*/ 46 w 188"/>
                  <a:gd name="T63" fmla="*/ 222 h 243"/>
                  <a:gd name="T64" fmla="*/ 59 w 188"/>
                  <a:gd name="T65" fmla="*/ 195 h 243"/>
                  <a:gd name="T66" fmla="*/ 78 w 188"/>
                  <a:gd name="T67" fmla="*/ 173 h 243"/>
                  <a:gd name="T68" fmla="*/ 123 w 188"/>
                  <a:gd name="T69" fmla="*/ 134 h 243"/>
                  <a:gd name="T70" fmla="*/ 127 w 188"/>
                  <a:gd name="T71" fmla="*/ 129 h 243"/>
                  <a:gd name="T72" fmla="*/ 130 w 188"/>
                  <a:gd name="T73" fmla="*/ 122 h 243"/>
                  <a:gd name="T74" fmla="*/ 127 w 188"/>
                  <a:gd name="T75" fmla="*/ 118 h 243"/>
                  <a:gd name="T76" fmla="*/ 123 w 188"/>
                  <a:gd name="T77" fmla="*/ 116 h 243"/>
                  <a:gd name="T78" fmla="*/ 116 w 188"/>
                  <a:gd name="T79" fmla="*/ 113 h 243"/>
                  <a:gd name="T80" fmla="*/ 115 w 188"/>
                  <a:gd name="T81" fmla="*/ 105 h 243"/>
                  <a:gd name="T82" fmla="*/ 116 w 188"/>
                  <a:gd name="T83" fmla="*/ 95 h 243"/>
                  <a:gd name="T84" fmla="*/ 130 w 188"/>
                  <a:gd name="T85" fmla="*/ 70 h 243"/>
                  <a:gd name="T86" fmla="*/ 145 w 188"/>
                  <a:gd name="T87" fmla="*/ 45 h 243"/>
                  <a:gd name="T88" fmla="*/ 146 w 188"/>
                  <a:gd name="T89" fmla="*/ 3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243">
                    <a:moveTo>
                      <a:pt x="146" y="35"/>
                    </a:moveTo>
                    <a:lnTo>
                      <a:pt x="146" y="35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6" y="32"/>
                    </a:lnTo>
                    <a:lnTo>
                      <a:pt x="162" y="33"/>
                    </a:lnTo>
                    <a:lnTo>
                      <a:pt x="165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81" y="27"/>
                    </a:lnTo>
                    <a:lnTo>
                      <a:pt x="184" y="26"/>
                    </a:lnTo>
                    <a:lnTo>
                      <a:pt x="186" y="24"/>
                    </a:lnTo>
                    <a:lnTo>
                      <a:pt x="188" y="21"/>
                    </a:lnTo>
                    <a:lnTo>
                      <a:pt x="188" y="16"/>
                    </a:lnTo>
                    <a:lnTo>
                      <a:pt x="188" y="16"/>
                    </a:lnTo>
                    <a:lnTo>
                      <a:pt x="188" y="13"/>
                    </a:lnTo>
                    <a:lnTo>
                      <a:pt x="186" y="11"/>
                    </a:lnTo>
                    <a:lnTo>
                      <a:pt x="181" y="6"/>
                    </a:lnTo>
                    <a:lnTo>
                      <a:pt x="175" y="5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62" y="6"/>
                    </a:lnTo>
                    <a:lnTo>
                      <a:pt x="156" y="11"/>
                    </a:lnTo>
                    <a:lnTo>
                      <a:pt x="150" y="14"/>
                    </a:lnTo>
                    <a:lnTo>
                      <a:pt x="142" y="18"/>
                    </a:lnTo>
                    <a:lnTo>
                      <a:pt x="126" y="21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94" y="24"/>
                    </a:lnTo>
                    <a:lnTo>
                      <a:pt x="81" y="27"/>
                    </a:lnTo>
                    <a:lnTo>
                      <a:pt x="69" y="32"/>
                    </a:lnTo>
                    <a:lnTo>
                      <a:pt x="57" y="38"/>
                    </a:lnTo>
                    <a:lnTo>
                      <a:pt x="46" y="46"/>
                    </a:lnTo>
                    <a:lnTo>
                      <a:pt x="37" y="54"/>
                    </a:lnTo>
                    <a:lnTo>
                      <a:pt x="27" y="64"/>
                    </a:lnTo>
                    <a:lnTo>
                      <a:pt x="19" y="73"/>
                    </a:lnTo>
                    <a:lnTo>
                      <a:pt x="13" y="84"/>
                    </a:lnTo>
                    <a:lnTo>
                      <a:pt x="7" y="97"/>
                    </a:lnTo>
                    <a:lnTo>
                      <a:pt x="3" y="108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59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13" y="186"/>
                    </a:lnTo>
                    <a:lnTo>
                      <a:pt x="18" y="200"/>
                    </a:lnTo>
                    <a:lnTo>
                      <a:pt x="18" y="208"/>
                    </a:lnTo>
                    <a:lnTo>
                      <a:pt x="16" y="215"/>
                    </a:lnTo>
                    <a:lnTo>
                      <a:pt x="15" y="222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7" y="234"/>
                    </a:lnTo>
                    <a:lnTo>
                      <a:pt x="7" y="237"/>
                    </a:lnTo>
                    <a:lnTo>
                      <a:pt x="7" y="240"/>
                    </a:lnTo>
                    <a:lnTo>
                      <a:pt x="8" y="242"/>
                    </a:lnTo>
                    <a:lnTo>
                      <a:pt x="15" y="243"/>
                    </a:lnTo>
                    <a:lnTo>
                      <a:pt x="21" y="242"/>
                    </a:lnTo>
                    <a:lnTo>
                      <a:pt x="21" y="242"/>
                    </a:lnTo>
                    <a:lnTo>
                      <a:pt x="29" y="238"/>
                    </a:lnTo>
                    <a:lnTo>
                      <a:pt x="37" y="235"/>
                    </a:lnTo>
                    <a:lnTo>
                      <a:pt x="42" y="230"/>
                    </a:lnTo>
                    <a:lnTo>
                      <a:pt x="46" y="222"/>
                    </a:lnTo>
                    <a:lnTo>
                      <a:pt x="46" y="222"/>
                    </a:lnTo>
                    <a:lnTo>
                      <a:pt x="53" y="208"/>
                    </a:lnTo>
                    <a:lnTo>
                      <a:pt x="59" y="195"/>
                    </a:lnTo>
                    <a:lnTo>
                      <a:pt x="69" y="183"/>
                    </a:lnTo>
                    <a:lnTo>
                      <a:pt x="78" y="173"/>
                    </a:lnTo>
                    <a:lnTo>
                      <a:pt x="100" y="153"/>
                    </a:lnTo>
                    <a:lnTo>
                      <a:pt x="123" y="134"/>
                    </a:lnTo>
                    <a:lnTo>
                      <a:pt x="123" y="134"/>
                    </a:lnTo>
                    <a:lnTo>
                      <a:pt x="127" y="129"/>
                    </a:lnTo>
                    <a:lnTo>
                      <a:pt x="130" y="126"/>
                    </a:lnTo>
                    <a:lnTo>
                      <a:pt x="130" y="122"/>
                    </a:lnTo>
                    <a:lnTo>
                      <a:pt x="130" y="121"/>
                    </a:lnTo>
                    <a:lnTo>
                      <a:pt x="127" y="118"/>
                    </a:lnTo>
                    <a:lnTo>
                      <a:pt x="123" y="116"/>
                    </a:lnTo>
                    <a:lnTo>
                      <a:pt x="123" y="116"/>
                    </a:lnTo>
                    <a:lnTo>
                      <a:pt x="119" y="114"/>
                    </a:lnTo>
                    <a:lnTo>
                      <a:pt x="116" y="113"/>
                    </a:lnTo>
                    <a:lnTo>
                      <a:pt x="115" y="110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95"/>
                    </a:lnTo>
                    <a:lnTo>
                      <a:pt x="121" y="87"/>
                    </a:lnTo>
                    <a:lnTo>
                      <a:pt x="130" y="70"/>
                    </a:lnTo>
                    <a:lnTo>
                      <a:pt x="140" y="54"/>
                    </a:lnTo>
                    <a:lnTo>
                      <a:pt x="145" y="45"/>
                    </a:lnTo>
                    <a:lnTo>
                      <a:pt x="146" y="35"/>
                    </a:lnTo>
                    <a:lnTo>
                      <a:pt x="146" y="3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4" name="Freeform 156">
                <a:extLst>
                  <a:ext uri="{FF2B5EF4-FFF2-40B4-BE49-F238E27FC236}">
                    <a16:creationId xmlns:a16="http://schemas.microsoft.com/office/drawing/2014/main" id="{FCCDA812-6CFC-FA6C-27F9-65DF61093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1655"/>
                <a:ext cx="120" cy="82"/>
              </a:xfrm>
              <a:custGeom>
                <a:avLst/>
                <a:gdLst>
                  <a:gd name="T0" fmla="*/ 1 w 240"/>
                  <a:gd name="T1" fmla="*/ 40 h 164"/>
                  <a:gd name="T2" fmla="*/ 8 w 240"/>
                  <a:gd name="T3" fmla="*/ 54 h 164"/>
                  <a:gd name="T4" fmla="*/ 11 w 240"/>
                  <a:gd name="T5" fmla="*/ 76 h 164"/>
                  <a:gd name="T6" fmla="*/ 16 w 240"/>
                  <a:gd name="T7" fmla="*/ 89 h 164"/>
                  <a:gd name="T8" fmla="*/ 20 w 240"/>
                  <a:gd name="T9" fmla="*/ 94 h 164"/>
                  <a:gd name="T10" fmla="*/ 32 w 240"/>
                  <a:gd name="T11" fmla="*/ 103 h 164"/>
                  <a:gd name="T12" fmla="*/ 38 w 240"/>
                  <a:gd name="T13" fmla="*/ 114 h 164"/>
                  <a:gd name="T14" fmla="*/ 38 w 240"/>
                  <a:gd name="T15" fmla="*/ 125 h 164"/>
                  <a:gd name="T16" fmla="*/ 32 w 240"/>
                  <a:gd name="T17" fmla="*/ 138 h 164"/>
                  <a:gd name="T18" fmla="*/ 30 w 240"/>
                  <a:gd name="T19" fmla="*/ 144 h 164"/>
                  <a:gd name="T20" fmla="*/ 30 w 240"/>
                  <a:gd name="T21" fmla="*/ 157 h 164"/>
                  <a:gd name="T22" fmla="*/ 35 w 240"/>
                  <a:gd name="T23" fmla="*/ 162 h 164"/>
                  <a:gd name="T24" fmla="*/ 38 w 240"/>
                  <a:gd name="T25" fmla="*/ 164 h 164"/>
                  <a:gd name="T26" fmla="*/ 48 w 240"/>
                  <a:gd name="T27" fmla="*/ 160 h 164"/>
                  <a:gd name="T28" fmla="*/ 57 w 240"/>
                  <a:gd name="T29" fmla="*/ 149 h 164"/>
                  <a:gd name="T30" fmla="*/ 62 w 240"/>
                  <a:gd name="T31" fmla="*/ 140 h 164"/>
                  <a:gd name="T32" fmla="*/ 67 w 240"/>
                  <a:gd name="T33" fmla="*/ 130 h 164"/>
                  <a:gd name="T34" fmla="*/ 68 w 240"/>
                  <a:gd name="T35" fmla="*/ 122 h 164"/>
                  <a:gd name="T36" fmla="*/ 75 w 240"/>
                  <a:gd name="T37" fmla="*/ 111 h 164"/>
                  <a:gd name="T38" fmla="*/ 84 w 240"/>
                  <a:gd name="T39" fmla="*/ 103 h 164"/>
                  <a:gd name="T40" fmla="*/ 95 w 240"/>
                  <a:gd name="T41" fmla="*/ 98 h 164"/>
                  <a:gd name="T42" fmla="*/ 102 w 240"/>
                  <a:gd name="T43" fmla="*/ 98 h 164"/>
                  <a:gd name="T44" fmla="*/ 130 w 240"/>
                  <a:gd name="T45" fmla="*/ 97 h 164"/>
                  <a:gd name="T46" fmla="*/ 157 w 240"/>
                  <a:gd name="T47" fmla="*/ 87 h 164"/>
                  <a:gd name="T48" fmla="*/ 206 w 240"/>
                  <a:gd name="T49" fmla="*/ 59 h 164"/>
                  <a:gd name="T50" fmla="*/ 216 w 240"/>
                  <a:gd name="T51" fmla="*/ 52 h 164"/>
                  <a:gd name="T52" fmla="*/ 225 w 240"/>
                  <a:gd name="T53" fmla="*/ 36 h 164"/>
                  <a:gd name="T54" fmla="*/ 230 w 240"/>
                  <a:gd name="T55" fmla="*/ 30 h 164"/>
                  <a:gd name="T56" fmla="*/ 238 w 240"/>
                  <a:gd name="T57" fmla="*/ 22 h 164"/>
                  <a:gd name="T58" fmla="*/ 238 w 240"/>
                  <a:gd name="T59" fmla="*/ 11 h 164"/>
                  <a:gd name="T60" fmla="*/ 237 w 240"/>
                  <a:gd name="T61" fmla="*/ 6 h 164"/>
                  <a:gd name="T62" fmla="*/ 227 w 240"/>
                  <a:gd name="T63" fmla="*/ 0 h 164"/>
                  <a:gd name="T64" fmla="*/ 221 w 240"/>
                  <a:gd name="T65" fmla="*/ 0 h 164"/>
                  <a:gd name="T66" fmla="*/ 202 w 240"/>
                  <a:gd name="T67" fmla="*/ 2 h 164"/>
                  <a:gd name="T68" fmla="*/ 198 w 240"/>
                  <a:gd name="T69" fmla="*/ 5 h 164"/>
                  <a:gd name="T70" fmla="*/ 198 w 240"/>
                  <a:gd name="T71" fmla="*/ 14 h 164"/>
                  <a:gd name="T72" fmla="*/ 194 w 240"/>
                  <a:gd name="T73" fmla="*/ 24 h 164"/>
                  <a:gd name="T74" fmla="*/ 179 w 240"/>
                  <a:gd name="T75" fmla="*/ 19 h 164"/>
                  <a:gd name="T76" fmla="*/ 173 w 240"/>
                  <a:gd name="T77" fmla="*/ 16 h 164"/>
                  <a:gd name="T78" fmla="*/ 124 w 240"/>
                  <a:gd name="T79" fmla="*/ 13 h 164"/>
                  <a:gd name="T80" fmla="*/ 100 w 240"/>
                  <a:gd name="T81" fmla="*/ 14 h 164"/>
                  <a:gd name="T82" fmla="*/ 76 w 240"/>
                  <a:gd name="T83" fmla="*/ 22 h 164"/>
                  <a:gd name="T84" fmla="*/ 62 w 240"/>
                  <a:gd name="T85" fmla="*/ 29 h 164"/>
                  <a:gd name="T86" fmla="*/ 41 w 240"/>
                  <a:gd name="T87" fmla="*/ 36 h 164"/>
                  <a:gd name="T88" fmla="*/ 25 w 240"/>
                  <a:gd name="T89" fmla="*/ 35 h 164"/>
                  <a:gd name="T90" fmla="*/ 17 w 240"/>
                  <a:gd name="T91" fmla="*/ 30 h 164"/>
                  <a:gd name="T92" fmla="*/ 5 w 240"/>
                  <a:gd name="T93" fmla="*/ 33 h 164"/>
                  <a:gd name="T94" fmla="*/ 0 w 240"/>
                  <a:gd name="T95" fmla="*/ 36 h 164"/>
                  <a:gd name="T96" fmla="*/ 1 w 240"/>
                  <a:gd name="T97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" h="164">
                    <a:moveTo>
                      <a:pt x="1" y="40"/>
                    </a:moveTo>
                    <a:lnTo>
                      <a:pt x="1" y="40"/>
                    </a:lnTo>
                    <a:lnTo>
                      <a:pt x="6" y="46"/>
                    </a:lnTo>
                    <a:lnTo>
                      <a:pt x="8" y="54"/>
                    </a:lnTo>
                    <a:lnTo>
                      <a:pt x="9" y="68"/>
                    </a:lnTo>
                    <a:lnTo>
                      <a:pt x="11" y="76"/>
                    </a:lnTo>
                    <a:lnTo>
                      <a:pt x="13" y="83"/>
                    </a:lnTo>
                    <a:lnTo>
                      <a:pt x="16" y="89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7" y="98"/>
                    </a:lnTo>
                    <a:lnTo>
                      <a:pt x="32" y="103"/>
                    </a:lnTo>
                    <a:lnTo>
                      <a:pt x="35" y="108"/>
                    </a:lnTo>
                    <a:lnTo>
                      <a:pt x="38" y="114"/>
                    </a:lnTo>
                    <a:lnTo>
                      <a:pt x="38" y="119"/>
                    </a:lnTo>
                    <a:lnTo>
                      <a:pt x="38" y="125"/>
                    </a:lnTo>
                    <a:lnTo>
                      <a:pt x="35" y="132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0" y="144"/>
                    </a:lnTo>
                    <a:lnTo>
                      <a:pt x="28" y="151"/>
                    </a:lnTo>
                    <a:lnTo>
                      <a:pt x="30" y="157"/>
                    </a:lnTo>
                    <a:lnTo>
                      <a:pt x="32" y="160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38" y="164"/>
                    </a:lnTo>
                    <a:lnTo>
                      <a:pt x="41" y="164"/>
                    </a:lnTo>
                    <a:lnTo>
                      <a:pt x="48" y="160"/>
                    </a:lnTo>
                    <a:lnTo>
                      <a:pt x="52" y="156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62" y="140"/>
                    </a:lnTo>
                    <a:lnTo>
                      <a:pt x="65" y="135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8" y="122"/>
                    </a:lnTo>
                    <a:lnTo>
                      <a:pt x="71" y="116"/>
                    </a:lnTo>
                    <a:lnTo>
                      <a:pt x="75" y="111"/>
                    </a:lnTo>
                    <a:lnTo>
                      <a:pt x="79" y="106"/>
                    </a:lnTo>
                    <a:lnTo>
                      <a:pt x="84" y="103"/>
                    </a:lnTo>
                    <a:lnTo>
                      <a:pt x="89" y="100"/>
                    </a:lnTo>
                    <a:lnTo>
                      <a:pt x="95" y="98"/>
                    </a:lnTo>
                    <a:lnTo>
                      <a:pt x="102" y="98"/>
                    </a:lnTo>
                    <a:lnTo>
                      <a:pt x="102" y="98"/>
                    </a:lnTo>
                    <a:lnTo>
                      <a:pt x="116" y="98"/>
                    </a:lnTo>
                    <a:lnTo>
                      <a:pt x="130" y="97"/>
                    </a:lnTo>
                    <a:lnTo>
                      <a:pt x="144" y="92"/>
                    </a:lnTo>
                    <a:lnTo>
                      <a:pt x="157" y="87"/>
                    </a:lnTo>
                    <a:lnTo>
                      <a:pt x="183" y="75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16" y="52"/>
                    </a:lnTo>
                    <a:lnTo>
                      <a:pt x="221" y="44"/>
                    </a:lnTo>
                    <a:lnTo>
                      <a:pt x="225" y="36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25"/>
                    </a:lnTo>
                    <a:lnTo>
                      <a:pt x="238" y="22"/>
                    </a:lnTo>
                    <a:lnTo>
                      <a:pt x="240" y="17"/>
                    </a:lnTo>
                    <a:lnTo>
                      <a:pt x="238" y="11"/>
                    </a:lnTo>
                    <a:lnTo>
                      <a:pt x="238" y="11"/>
                    </a:lnTo>
                    <a:lnTo>
                      <a:pt x="237" y="6"/>
                    </a:lnTo>
                    <a:lnTo>
                      <a:pt x="232" y="3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6" y="0"/>
                    </a:lnTo>
                    <a:lnTo>
                      <a:pt x="202" y="2"/>
                    </a:lnTo>
                    <a:lnTo>
                      <a:pt x="200" y="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14"/>
                    </a:lnTo>
                    <a:lnTo>
                      <a:pt x="197" y="21"/>
                    </a:lnTo>
                    <a:lnTo>
                      <a:pt x="194" y="24"/>
                    </a:lnTo>
                    <a:lnTo>
                      <a:pt x="189" y="24"/>
                    </a:lnTo>
                    <a:lnTo>
                      <a:pt x="179" y="19"/>
                    </a:lnTo>
                    <a:lnTo>
                      <a:pt x="173" y="16"/>
                    </a:lnTo>
                    <a:lnTo>
                      <a:pt x="173" y="16"/>
                    </a:lnTo>
                    <a:lnTo>
                      <a:pt x="148" y="13"/>
                    </a:lnTo>
                    <a:lnTo>
                      <a:pt x="124" y="13"/>
                    </a:lnTo>
                    <a:lnTo>
                      <a:pt x="111" y="13"/>
                    </a:lnTo>
                    <a:lnTo>
                      <a:pt x="100" y="14"/>
                    </a:lnTo>
                    <a:lnTo>
                      <a:pt x="87" y="17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62" y="29"/>
                    </a:lnTo>
                    <a:lnTo>
                      <a:pt x="48" y="35"/>
                    </a:lnTo>
                    <a:lnTo>
                      <a:pt x="41" y="36"/>
                    </a:lnTo>
                    <a:lnTo>
                      <a:pt x="33" y="36"/>
                    </a:lnTo>
                    <a:lnTo>
                      <a:pt x="25" y="35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1" y="33"/>
                    </a:lnTo>
                    <a:lnTo>
                      <a:pt x="5" y="33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40"/>
                    </a:lnTo>
                    <a:lnTo>
                      <a:pt x="1" y="4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5" name="Rectangle 157">
                <a:extLst>
                  <a:ext uri="{FF2B5EF4-FFF2-40B4-BE49-F238E27FC236}">
                    <a16:creationId xmlns:a16="http://schemas.microsoft.com/office/drawing/2014/main" id="{2955986B-E729-6F71-C39F-0220D1FA1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6" name="Rectangle 158">
                <a:extLst>
                  <a:ext uri="{FF2B5EF4-FFF2-40B4-BE49-F238E27FC236}">
                    <a16:creationId xmlns:a16="http://schemas.microsoft.com/office/drawing/2014/main" id="{175FE60B-C3EB-6D69-FE6B-FCEB4E972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7" name="Rectangle 159">
                <a:extLst>
                  <a:ext uri="{FF2B5EF4-FFF2-40B4-BE49-F238E27FC236}">
                    <a16:creationId xmlns:a16="http://schemas.microsoft.com/office/drawing/2014/main" id="{ED260F4B-74CE-80AE-4E93-C88AC97F9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8" name="Rectangle 160">
                <a:extLst>
                  <a:ext uri="{FF2B5EF4-FFF2-40B4-BE49-F238E27FC236}">
                    <a16:creationId xmlns:a16="http://schemas.microsoft.com/office/drawing/2014/main" id="{9F647D41-C6E0-1B7F-EBCD-84D829EF9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9" name="Freeform 161">
                <a:extLst>
                  <a:ext uri="{FF2B5EF4-FFF2-40B4-BE49-F238E27FC236}">
                    <a16:creationId xmlns:a16="http://schemas.microsoft.com/office/drawing/2014/main" id="{9AA82A0A-2D58-6F67-C913-2C2EDDBF1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6" y="1795"/>
                <a:ext cx="60" cy="117"/>
              </a:xfrm>
              <a:custGeom>
                <a:avLst/>
                <a:gdLst>
                  <a:gd name="T0" fmla="*/ 11 w 119"/>
                  <a:gd name="T1" fmla="*/ 140 h 234"/>
                  <a:gd name="T2" fmla="*/ 11 w 119"/>
                  <a:gd name="T3" fmla="*/ 140 h 234"/>
                  <a:gd name="T4" fmla="*/ 4 w 119"/>
                  <a:gd name="T5" fmla="*/ 159 h 234"/>
                  <a:gd name="T6" fmla="*/ 1 w 119"/>
                  <a:gd name="T7" fmla="*/ 178 h 234"/>
                  <a:gd name="T8" fmla="*/ 0 w 119"/>
                  <a:gd name="T9" fmla="*/ 189 h 234"/>
                  <a:gd name="T10" fmla="*/ 0 w 119"/>
                  <a:gd name="T11" fmla="*/ 199 h 234"/>
                  <a:gd name="T12" fmla="*/ 1 w 119"/>
                  <a:gd name="T13" fmla="*/ 209 h 234"/>
                  <a:gd name="T14" fmla="*/ 4 w 119"/>
                  <a:gd name="T15" fmla="*/ 220 h 234"/>
                  <a:gd name="T16" fmla="*/ 4 w 119"/>
                  <a:gd name="T17" fmla="*/ 220 h 234"/>
                  <a:gd name="T18" fmla="*/ 6 w 119"/>
                  <a:gd name="T19" fmla="*/ 228 h 234"/>
                  <a:gd name="T20" fmla="*/ 8 w 119"/>
                  <a:gd name="T21" fmla="*/ 232 h 234"/>
                  <a:gd name="T22" fmla="*/ 12 w 119"/>
                  <a:gd name="T23" fmla="*/ 234 h 234"/>
                  <a:gd name="T24" fmla="*/ 12 w 119"/>
                  <a:gd name="T25" fmla="*/ 234 h 234"/>
                  <a:gd name="T26" fmla="*/ 17 w 119"/>
                  <a:gd name="T27" fmla="*/ 234 h 234"/>
                  <a:gd name="T28" fmla="*/ 22 w 119"/>
                  <a:gd name="T29" fmla="*/ 234 h 234"/>
                  <a:gd name="T30" fmla="*/ 25 w 119"/>
                  <a:gd name="T31" fmla="*/ 231 h 234"/>
                  <a:gd name="T32" fmla="*/ 28 w 119"/>
                  <a:gd name="T33" fmla="*/ 228 h 234"/>
                  <a:gd name="T34" fmla="*/ 28 w 119"/>
                  <a:gd name="T35" fmla="*/ 228 h 234"/>
                  <a:gd name="T36" fmla="*/ 38 w 119"/>
                  <a:gd name="T37" fmla="*/ 216 h 234"/>
                  <a:gd name="T38" fmla="*/ 43 w 119"/>
                  <a:gd name="T39" fmla="*/ 210 h 234"/>
                  <a:gd name="T40" fmla="*/ 46 w 119"/>
                  <a:gd name="T41" fmla="*/ 204 h 234"/>
                  <a:gd name="T42" fmla="*/ 46 w 119"/>
                  <a:gd name="T43" fmla="*/ 204 h 234"/>
                  <a:gd name="T44" fmla="*/ 62 w 119"/>
                  <a:gd name="T45" fmla="*/ 158 h 234"/>
                  <a:gd name="T46" fmla="*/ 77 w 119"/>
                  <a:gd name="T47" fmla="*/ 110 h 234"/>
                  <a:gd name="T48" fmla="*/ 95 w 119"/>
                  <a:gd name="T49" fmla="*/ 64 h 234"/>
                  <a:gd name="T50" fmla="*/ 116 w 119"/>
                  <a:gd name="T51" fmla="*/ 20 h 234"/>
                  <a:gd name="T52" fmla="*/ 116 w 119"/>
                  <a:gd name="T53" fmla="*/ 20 h 234"/>
                  <a:gd name="T54" fmla="*/ 117 w 119"/>
                  <a:gd name="T55" fmla="*/ 15 h 234"/>
                  <a:gd name="T56" fmla="*/ 119 w 119"/>
                  <a:gd name="T57" fmla="*/ 10 h 234"/>
                  <a:gd name="T58" fmla="*/ 117 w 119"/>
                  <a:gd name="T59" fmla="*/ 5 h 234"/>
                  <a:gd name="T60" fmla="*/ 114 w 119"/>
                  <a:gd name="T61" fmla="*/ 2 h 234"/>
                  <a:gd name="T62" fmla="*/ 114 w 119"/>
                  <a:gd name="T63" fmla="*/ 2 h 234"/>
                  <a:gd name="T64" fmla="*/ 109 w 119"/>
                  <a:gd name="T65" fmla="*/ 0 h 234"/>
                  <a:gd name="T66" fmla="*/ 106 w 119"/>
                  <a:gd name="T67" fmla="*/ 2 h 234"/>
                  <a:gd name="T68" fmla="*/ 101 w 119"/>
                  <a:gd name="T69" fmla="*/ 4 h 234"/>
                  <a:gd name="T70" fmla="*/ 97 w 119"/>
                  <a:gd name="T71" fmla="*/ 7 h 234"/>
                  <a:gd name="T72" fmla="*/ 97 w 119"/>
                  <a:gd name="T73" fmla="*/ 7 h 234"/>
                  <a:gd name="T74" fmla="*/ 90 w 119"/>
                  <a:gd name="T75" fmla="*/ 16 h 234"/>
                  <a:gd name="T76" fmla="*/ 84 w 119"/>
                  <a:gd name="T77" fmla="*/ 27 h 234"/>
                  <a:gd name="T78" fmla="*/ 74 w 119"/>
                  <a:gd name="T79" fmla="*/ 51 h 234"/>
                  <a:gd name="T80" fmla="*/ 74 w 119"/>
                  <a:gd name="T81" fmla="*/ 51 h 234"/>
                  <a:gd name="T82" fmla="*/ 65 w 119"/>
                  <a:gd name="T83" fmla="*/ 72 h 234"/>
                  <a:gd name="T84" fmla="*/ 52 w 119"/>
                  <a:gd name="T85" fmla="*/ 91 h 234"/>
                  <a:gd name="T86" fmla="*/ 46 w 119"/>
                  <a:gd name="T87" fmla="*/ 101 h 234"/>
                  <a:gd name="T88" fmla="*/ 38 w 119"/>
                  <a:gd name="T89" fmla="*/ 108 h 234"/>
                  <a:gd name="T90" fmla="*/ 28 w 119"/>
                  <a:gd name="T91" fmla="*/ 115 h 234"/>
                  <a:gd name="T92" fmla="*/ 17 w 119"/>
                  <a:gd name="T93" fmla="*/ 121 h 234"/>
                  <a:gd name="T94" fmla="*/ 17 w 119"/>
                  <a:gd name="T95" fmla="*/ 121 h 234"/>
                  <a:gd name="T96" fmla="*/ 19 w 119"/>
                  <a:gd name="T97" fmla="*/ 126 h 234"/>
                  <a:gd name="T98" fmla="*/ 17 w 119"/>
                  <a:gd name="T99" fmla="*/ 132 h 234"/>
                  <a:gd name="T100" fmla="*/ 16 w 119"/>
                  <a:gd name="T101" fmla="*/ 137 h 234"/>
                  <a:gd name="T102" fmla="*/ 11 w 119"/>
                  <a:gd name="T103" fmla="*/ 140 h 234"/>
                  <a:gd name="T104" fmla="*/ 11 w 119"/>
                  <a:gd name="T105" fmla="*/ 14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9" h="234">
                    <a:moveTo>
                      <a:pt x="11" y="140"/>
                    </a:moveTo>
                    <a:lnTo>
                      <a:pt x="11" y="140"/>
                    </a:lnTo>
                    <a:lnTo>
                      <a:pt x="4" y="159"/>
                    </a:lnTo>
                    <a:lnTo>
                      <a:pt x="1" y="178"/>
                    </a:lnTo>
                    <a:lnTo>
                      <a:pt x="0" y="189"/>
                    </a:lnTo>
                    <a:lnTo>
                      <a:pt x="0" y="199"/>
                    </a:lnTo>
                    <a:lnTo>
                      <a:pt x="1" y="209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6" y="228"/>
                    </a:lnTo>
                    <a:lnTo>
                      <a:pt x="8" y="232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7" y="234"/>
                    </a:lnTo>
                    <a:lnTo>
                      <a:pt x="22" y="234"/>
                    </a:lnTo>
                    <a:lnTo>
                      <a:pt x="25" y="231"/>
                    </a:lnTo>
                    <a:lnTo>
                      <a:pt x="28" y="228"/>
                    </a:lnTo>
                    <a:lnTo>
                      <a:pt x="28" y="228"/>
                    </a:lnTo>
                    <a:lnTo>
                      <a:pt x="38" y="216"/>
                    </a:lnTo>
                    <a:lnTo>
                      <a:pt x="43" y="210"/>
                    </a:lnTo>
                    <a:lnTo>
                      <a:pt x="46" y="204"/>
                    </a:lnTo>
                    <a:lnTo>
                      <a:pt x="46" y="204"/>
                    </a:lnTo>
                    <a:lnTo>
                      <a:pt x="62" y="158"/>
                    </a:lnTo>
                    <a:lnTo>
                      <a:pt x="77" y="110"/>
                    </a:lnTo>
                    <a:lnTo>
                      <a:pt x="95" y="64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7" y="15"/>
                    </a:lnTo>
                    <a:lnTo>
                      <a:pt x="119" y="10"/>
                    </a:lnTo>
                    <a:lnTo>
                      <a:pt x="117" y="5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09" y="0"/>
                    </a:lnTo>
                    <a:lnTo>
                      <a:pt x="106" y="2"/>
                    </a:lnTo>
                    <a:lnTo>
                      <a:pt x="101" y="4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0" y="16"/>
                    </a:lnTo>
                    <a:lnTo>
                      <a:pt x="84" y="27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65" y="72"/>
                    </a:lnTo>
                    <a:lnTo>
                      <a:pt x="52" y="91"/>
                    </a:lnTo>
                    <a:lnTo>
                      <a:pt x="46" y="101"/>
                    </a:lnTo>
                    <a:lnTo>
                      <a:pt x="38" y="108"/>
                    </a:lnTo>
                    <a:lnTo>
                      <a:pt x="28" y="115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9" y="126"/>
                    </a:lnTo>
                    <a:lnTo>
                      <a:pt x="17" y="132"/>
                    </a:lnTo>
                    <a:lnTo>
                      <a:pt x="16" y="137"/>
                    </a:lnTo>
                    <a:lnTo>
                      <a:pt x="11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0" name="Freeform 162">
                <a:extLst>
                  <a:ext uri="{FF2B5EF4-FFF2-40B4-BE49-F238E27FC236}">
                    <a16:creationId xmlns:a16="http://schemas.microsoft.com/office/drawing/2014/main" id="{C7FECFF4-5EBB-0CE6-2EFC-304845CB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1" name="Freeform 163">
                <a:extLst>
                  <a:ext uri="{FF2B5EF4-FFF2-40B4-BE49-F238E27FC236}">
                    <a16:creationId xmlns:a16="http://schemas.microsoft.com/office/drawing/2014/main" id="{57C36504-C792-F42A-DDCE-71D71B1A7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" y="3796"/>
                <a:ext cx="72" cy="43"/>
              </a:xfrm>
              <a:custGeom>
                <a:avLst/>
                <a:gdLst>
                  <a:gd name="T0" fmla="*/ 145 w 145"/>
                  <a:gd name="T1" fmla="*/ 71 h 86"/>
                  <a:gd name="T2" fmla="*/ 145 w 145"/>
                  <a:gd name="T3" fmla="*/ 71 h 86"/>
                  <a:gd name="T4" fmla="*/ 134 w 145"/>
                  <a:gd name="T5" fmla="*/ 47 h 86"/>
                  <a:gd name="T6" fmla="*/ 123 w 145"/>
                  <a:gd name="T7" fmla="*/ 30 h 86"/>
                  <a:gd name="T8" fmla="*/ 116 w 145"/>
                  <a:gd name="T9" fmla="*/ 22 h 86"/>
                  <a:gd name="T10" fmla="*/ 108 w 145"/>
                  <a:gd name="T11" fmla="*/ 16 h 86"/>
                  <a:gd name="T12" fmla="*/ 102 w 145"/>
                  <a:gd name="T13" fmla="*/ 9 h 86"/>
                  <a:gd name="T14" fmla="*/ 94 w 145"/>
                  <a:gd name="T15" fmla="*/ 6 h 86"/>
                  <a:gd name="T16" fmla="*/ 86 w 145"/>
                  <a:gd name="T17" fmla="*/ 3 h 86"/>
                  <a:gd name="T18" fmla="*/ 77 w 145"/>
                  <a:gd name="T19" fmla="*/ 0 h 86"/>
                  <a:gd name="T20" fmla="*/ 69 w 145"/>
                  <a:gd name="T21" fmla="*/ 0 h 86"/>
                  <a:gd name="T22" fmla="*/ 59 w 145"/>
                  <a:gd name="T23" fmla="*/ 0 h 86"/>
                  <a:gd name="T24" fmla="*/ 50 w 145"/>
                  <a:gd name="T25" fmla="*/ 0 h 86"/>
                  <a:gd name="T26" fmla="*/ 40 w 145"/>
                  <a:gd name="T27" fmla="*/ 3 h 86"/>
                  <a:gd name="T28" fmla="*/ 19 w 145"/>
                  <a:gd name="T29" fmla="*/ 9 h 86"/>
                  <a:gd name="T30" fmla="*/ 19 w 145"/>
                  <a:gd name="T31" fmla="*/ 9 h 86"/>
                  <a:gd name="T32" fmla="*/ 13 w 145"/>
                  <a:gd name="T33" fmla="*/ 13 h 86"/>
                  <a:gd name="T34" fmla="*/ 7 w 145"/>
                  <a:gd name="T35" fmla="*/ 17 h 86"/>
                  <a:gd name="T36" fmla="*/ 2 w 145"/>
                  <a:gd name="T37" fmla="*/ 22 h 86"/>
                  <a:gd name="T38" fmla="*/ 0 w 145"/>
                  <a:gd name="T39" fmla="*/ 30 h 86"/>
                  <a:gd name="T40" fmla="*/ 0 w 145"/>
                  <a:gd name="T41" fmla="*/ 30 h 86"/>
                  <a:gd name="T42" fmla="*/ 2 w 145"/>
                  <a:gd name="T43" fmla="*/ 36 h 86"/>
                  <a:gd name="T44" fmla="*/ 5 w 145"/>
                  <a:gd name="T45" fmla="*/ 43 h 86"/>
                  <a:gd name="T46" fmla="*/ 8 w 145"/>
                  <a:gd name="T47" fmla="*/ 46 h 86"/>
                  <a:gd name="T48" fmla="*/ 15 w 145"/>
                  <a:gd name="T49" fmla="*/ 47 h 86"/>
                  <a:gd name="T50" fmla="*/ 15 w 145"/>
                  <a:gd name="T51" fmla="*/ 47 h 86"/>
                  <a:gd name="T52" fmla="*/ 23 w 145"/>
                  <a:gd name="T53" fmla="*/ 47 h 86"/>
                  <a:gd name="T54" fmla="*/ 29 w 145"/>
                  <a:gd name="T55" fmla="*/ 49 h 86"/>
                  <a:gd name="T56" fmla="*/ 42 w 145"/>
                  <a:gd name="T57" fmla="*/ 55 h 86"/>
                  <a:gd name="T58" fmla="*/ 51 w 145"/>
                  <a:gd name="T59" fmla="*/ 62 h 86"/>
                  <a:gd name="T60" fmla="*/ 62 w 145"/>
                  <a:gd name="T61" fmla="*/ 71 h 86"/>
                  <a:gd name="T62" fmla="*/ 62 w 145"/>
                  <a:gd name="T63" fmla="*/ 71 h 86"/>
                  <a:gd name="T64" fmla="*/ 72 w 145"/>
                  <a:gd name="T65" fmla="*/ 79 h 86"/>
                  <a:gd name="T66" fmla="*/ 83 w 145"/>
                  <a:gd name="T67" fmla="*/ 84 h 86"/>
                  <a:gd name="T68" fmla="*/ 94 w 145"/>
                  <a:gd name="T69" fmla="*/ 86 h 86"/>
                  <a:gd name="T70" fmla="*/ 104 w 145"/>
                  <a:gd name="T71" fmla="*/ 86 h 86"/>
                  <a:gd name="T72" fmla="*/ 115 w 145"/>
                  <a:gd name="T73" fmla="*/ 84 h 86"/>
                  <a:gd name="T74" fmla="*/ 124 w 145"/>
                  <a:gd name="T75" fmla="*/ 79 h 86"/>
                  <a:gd name="T76" fmla="*/ 145 w 145"/>
                  <a:gd name="T77" fmla="*/ 71 h 86"/>
                  <a:gd name="T78" fmla="*/ 145 w 145"/>
                  <a:gd name="T79" fmla="*/ 7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86">
                    <a:moveTo>
                      <a:pt x="145" y="71"/>
                    </a:moveTo>
                    <a:lnTo>
                      <a:pt x="145" y="71"/>
                    </a:lnTo>
                    <a:lnTo>
                      <a:pt x="134" y="47"/>
                    </a:lnTo>
                    <a:lnTo>
                      <a:pt x="123" y="30"/>
                    </a:lnTo>
                    <a:lnTo>
                      <a:pt x="116" y="22"/>
                    </a:lnTo>
                    <a:lnTo>
                      <a:pt x="108" y="16"/>
                    </a:lnTo>
                    <a:lnTo>
                      <a:pt x="102" y="9"/>
                    </a:lnTo>
                    <a:lnTo>
                      <a:pt x="94" y="6"/>
                    </a:lnTo>
                    <a:lnTo>
                      <a:pt x="86" y="3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5" y="43"/>
                    </a:lnTo>
                    <a:lnTo>
                      <a:pt x="8" y="46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23" y="47"/>
                    </a:lnTo>
                    <a:lnTo>
                      <a:pt x="29" y="49"/>
                    </a:lnTo>
                    <a:lnTo>
                      <a:pt x="42" y="55"/>
                    </a:lnTo>
                    <a:lnTo>
                      <a:pt x="51" y="62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72" y="79"/>
                    </a:lnTo>
                    <a:lnTo>
                      <a:pt x="83" y="84"/>
                    </a:lnTo>
                    <a:lnTo>
                      <a:pt x="94" y="86"/>
                    </a:lnTo>
                    <a:lnTo>
                      <a:pt x="104" y="86"/>
                    </a:lnTo>
                    <a:lnTo>
                      <a:pt x="115" y="84"/>
                    </a:lnTo>
                    <a:lnTo>
                      <a:pt x="124" y="79"/>
                    </a:lnTo>
                    <a:lnTo>
                      <a:pt x="145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2" name="Freeform 164">
                <a:extLst>
                  <a:ext uri="{FF2B5EF4-FFF2-40B4-BE49-F238E27FC236}">
                    <a16:creationId xmlns:a16="http://schemas.microsoft.com/office/drawing/2014/main" id="{4AB82070-D40E-DE4A-B319-FD54AF823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" y="4127"/>
                <a:ext cx="47" cy="63"/>
              </a:xfrm>
              <a:custGeom>
                <a:avLst/>
                <a:gdLst>
                  <a:gd name="T0" fmla="*/ 80 w 96"/>
                  <a:gd name="T1" fmla="*/ 0 h 125"/>
                  <a:gd name="T2" fmla="*/ 80 w 96"/>
                  <a:gd name="T3" fmla="*/ 0 h 125"/>
                  <a:gd name="T4" fmla="*/ 67 w 96"/>
                  <a:gd name="T5" fmla="*/ 1 h 125"/>
                  <a:gd name="T6" fmla="*/ 53 w 96"/>
                  <a:gd name="T7" fmla="*/ 6 h 125"/>
                  <a:gd name="T8" fmla="*/ 38 w 96"/>
                  <a:gd name="T9" fmla="*/ 12 h 125"/>
                  <a:gd name="T10" fmla="*/ 26 w 96"/>
                  <a:gd name="T11" fmla="*/ 23 h 125"/>
                  <a:gd name="T12" fmla="*/ 16 w 96"/>
                  <a:gd name="T13" fmla="*/ 34 h 125"/>
                  <a:gd name="T14" fmla="*/ 8 w 96"/>
                  <a:gd name="T15" fmla="*/ 49 h 125"/>
                  <a:gd name="T16" fmla="*/ 2 w 96"/>
                  <a:gd name="T17" fmla="*/ 63 h 125"/>
                  <a:gd name="T18" fmla="*/ 0 w 96"/>
                  <a:gd name="T19" fmla="*/ 71 h 125"/>
                  <a:gd name="T20" fmla="*/ 0 w 96"/>
                  <a:gd name="T21" fmla="*/ 77 h 125"/>
                  <a:gd name="T22" fmla="*/ 0 w 96"/>
                  <a:gd name="T23" fmla="*/ 77 h 125"/>
                  <a:gd name="T24" fmla="*/ 0 w 96"/>
                  <a:gd name="T25" fmla="*/ 81 h 125"/>
                  <a:gd name="T26" fmla="*/ 2 w 96"/>
                  <a:gd name="T27" fmla="*/ 87 h 125"/>
                  <a:gd name="T28" fmla="*/ 2 w 96"/>
                  <a:gd name="T29" fmla="*/ 87 h 125"/>
                  <a:gd name="T30" fmla="*/ 7 w 96"/>
                  <a:gd name="T31" fmla="*/ 108 h 125"/>
                  <a:gd name="T32" fmla="*/ 10 w 96"/>
                  <a:gd name="T33" fmla="*/ 112 h 125"/>
                  <a:gd name="T34" fmla="*/ 13 w 96"/>
                  <a:gd name="T35" fmla="*/ 117 h 125"/>
                  <a:gd name="T36" fmla="*/ 16 w 96"/>
                  <a:gd name="T37" fmla="*/ 120 h 125"/>
                  <a:gd name="T38" fmla="*/ 22 w 96"/>
                  <a:gd name="T39" fmla="*/ 123 h 125"/>
                  <a:gd name="T40" fmla="*/ 22 w 96"/>
                  <a:gd name="T41" fmla="*/ 123 h 125"/>
                  <a:gd name="T42" fmla="*/ 27 w 96"/>
                  <a:gd name="T43" fmla="*/ 125 h 125"/>
                  <a:gd name="T44" fmla="*/ 32 w 96"/>
                  <a:gd name="T45" fmla="*/ 123 h 125"/>
                  <a:gd name="T46" fmla="*/ 35 w 96"/>
                  <a:gd name="T47" fmla="*/ 120 h 125"/>
                  <a:gd name="T48" fmla="*/ 37 w 96"/>
                  <a:gd name="T49" fmla="*/ 117 h 125"/>
                  <a:gd name="T50" fmla="*/ 42 w 96"/>
                  <a:gd name="T51" fmla="*/ 108 h 125"/>
                  <a:gd name="T52" fmla="*/ 43 w 96"/>
                  <a:gd name="T53" fmla="*/ 104 h 125"/>
                  <a:gd name="T54" fmla="*/ 46 w 96"/>
                  <a:gd name="T55" fmla="*/ 100 h 125"/>
                  <a:gd name="T56" fmla="*/ 46 w 96"/>
                  <a:gd name="T57" fmla="*/ 100 h 125"/>
                  <a:gd name="T58" fmla="*/ 49 w 96"/>
                  <a:gd name="T59" fmla="*/ 96 h 125"/>
                  <a:gd name="T60" fmla="*/ 53 w 96"/>
                  <a:gd name="T61" fmla="*/ 95 h 125"/>
                  <a:gd name="T62" fmla="*/ 53 w 96"/>
                  <a:gd name="T63" fmla="*/ 95 h 125"/>
                  <a:gd name="T64" fmla="*/ 65 w 96"/>
                  <a:gd name="T65" fmla="*/ 88 h 125"/>
                  <a:gd name="T66" fmla="*/ 73 w 96"/>
                  <a:gd name="T67" fmla="*/ 81 h 125"/>
                  <a:gd name="T68" fmla="*/ 80 w 96"/>
                  <a:gd name="T69" fmla="*/ 71 h 125"/>
                  <a:gd name="T70" fmla="*/ 84 w 96"/>
                  <a:gd name="T71" fmla="*/ 61 h 125"/>
                  <a:gd name="T72" fmla="*/ 89 w 96"/>
                  <a:gd name="T73" fmla="*/ 39 h 125"/>
                  <a:gd name="T74" fmla="*/ 92 w 96"/>
                  <a:gd name="T75" fmla="*/ 28 h 125"/>
                  <a:gd name="T76" fmla="*/ 96 w 96"/>
                  <a:gd name="T77" fmla="*/ 17 h 125"/>
                  <a:gd name="T78" fmla="*/ 96 w 96"/>
                  <a:gd name="T79" fmla="*/ 17 h 125"/>
                  <a:gd name="T80" fmla="*/ 96 w 96"/>
                  <a:gd name="T81" fmla="*/ 11 h 125"/>
                  <a:gd name="T82" fmla="*/ 94 w 96"/>
                  <a:gd name="T83" fmla="*/ 4 h 125"/>
                  <a:gd name="T84" fmla="*/ 89 w 96"/>
                  <a:gd name="T85" fmla="*/ 1 h 125"/>
                  <a:gd name="T86" fmla="*/ 80 w 96"/>
                  <a:gd name="T87" fmla="*/ 0 h 125"/>
                  <a:gd name="T88" fmla="*/ 80 w 96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" h="125">
                    <a:moveTo>
                      <a:pt x="80" y="0"/>
                    </a:moveTo>
                    <a:lnTo>
                      <a:pt x="80" y="0"/>
                    </a:lnTo>
                    <a:lnTo>
                      <a:pt x="67" y="1"/>
                    </a:lnTo>
                    <a:lnTo>
                      <a:pt x="53" y="6"/>
                    </a:lnTo>
                    <a:lnTo>
                      <a:pt x="38" y="12"/>
                    </a:lnTo>
                    <a:lnTo>
                      <a:pt x="26" y="23"/>
                    </a:lnTo>
                    <a:lnTo>
                      <a:pt x="16" y="34"/>
                    </a:lnTo>
                    <a:lnTo>
                      <a:pt x="8" y="49"/>
                    </a:lnTo>
                    <a:lnTo>
                      <a:pt x="2" y="63"/>
                    </a:lnTo>
                    <a:lnTo>
                      <a:pt x="0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7" y="108"/>
                    </a:lnTo>
                    <a:lnTo>
                      <a:pt x="10" y="112"/>
                    </a:lnTo>
                    <a:lnTo>
                      <a:pt x="13" y="117"/>
                    </a:lnTo>
                    <a:lnTo>
                      <a:pt x="16" y="120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27" y="125"/>
                    </a:lnTo>
                    <a:lnTo>
                      <a:pt x="32" y="123"/>
                    </a:lnTo>
                    <a:lnTo>
                      <a:pt x="35" y="120"/>
                    </a:lnTo>
                    <a:lnTo>
                      <a:pt x="37" y="117"/>
                    </a:lnTo>
                    <a:lnTo>
                      <a:pt x="42" y="108"/>
                    </a:lnTo>
                    <a:lnTo>
                      <a:pt x="43" y="104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65" y="88"/>
                    </a:lnTo>
                    <a:lnTo>
                      <a:pt x="73" y="81"/>
                    </a:lnTo>
                    <a:lnTo>
                      <a:pt x="80" y="71"/>
                    </a:lnTo>
                    <a:lnTo>
                      <a:pt x="84" y="61"/>
                    </a:lnTo>
                    <a:lnTo>
                      <a:pt x="89" y="39"/>
                    </a:lnTo>
                    <a:lnTo>
                      <a:pt x="92" y="28"/>
                    </a:lnTo>
                    <a:lnTo>
                      <a:pt x="96" y="17"/>
                    </a:lnTo>
                    <a:lnTo>
                      <a:pt x="96" y="17"/>
                    </a:lnTo>
                    <a:lnTo>
                      <a:pt x="96" y="11"/>
                    </a:lnTo>
                    <a:lnTo>
                      <a:pt x="94" y="4"/>
                    </a:lnTo>
                    <a:lnTo>
                      <a:pt x="89" y="1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3" name="Freeform 165">
                <a:extLst>
                  <a:ext uri="{FF2B5EF4-FFF2-40B4-BE49-F238E27FC236}">
                    <a16:creationId xmlns:a16="http://schemas.microsoft.com/office/drawing/2014/main" id="{6B418D03-201E-B012-F3E9-FA906326C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5" y="1613"/>
                <a:ext cx="81" cy="40"/>
              </a:xfrm>
              <a:custGeom>
                <a:avLst/>
                <a:gdLst>
                  <a:gd name="T0" fmla="*/ 40 w 162"/>
                  <a:gd name="T1" fmla="*/ 41 h 81"/>
                  <a:gd name="T2" fmla="*/ 40 w 162"/>
                  <a:gd name="T3" fmla="*/ 41 h 81"/>
                  <a:gd name="T4" fmla="*/ 49 w 162"/>
                  <a:gd name="T5" fmla="*/ 43 h 81"/>
                  <a:gd name="T6" fmla="*/ 59 w 162"/>
                  <a:gd name="T7" fmla="*/ 46 h 81"/>
                  <a:gd name="T8" fmla="*/ 65 w 162"/>
                  <a:gd name="T9" fmla="*/ 51 h 81"/>
                  <a:gd name="T10" fmla="*/ 72 w 162"/>
                  <a:gd name="T11" fmla="*/ 59 h 81"/>
                  <a:gd name="T12" fmla="*/ 72 w 162"/>
                  <a:gd name="T13" fmla="*/ 59 h 81"/>
                  <a:gd name="T14" fmla="*/ 81 w 162"/>
                  <a:gd name="T15" fmla="*/ 70 h 81"/>
                  <a:gd name="T16" fmla="*/ 86 w 162"/>
                  <a:gd name="T17" fmla="*/ 75 h 81"/>
                  <a:gd name="T18" fmla="*/ 91 w 162"/>
                  <a:gd name="T19" fmla="*/ 80 h 81"/>
                  <a:gd name="T20" fmla="*/ 97 w 162"/>
                  <a:gd name="T21" fmla="*/ 81 h 81"/>
                  <a:gd name="T22" fmla="*/ 103 w 162"/>
                  <a:gd name="T23" fmla="*/ 81 h 81"/>
                  <a:gd name="T24" fmla="*/ 108 w 162"/>
                  <a:gd name="T25" fmla="*/ 80 h 81"/>
                  <a:gd name="T26" fmla="*/ 115 w 162"/>
                  <a:gd name="T27" fmla="*/ 75 h 81"/>
                  <a:gd name="T28" fmla="*/ 115 w 162"/>
                  <a:gd name="T29" fmla="*/ 75 h 81"/>
                  <a:gd name="T30" fmla="*/ 119 w 162"/>
                  <a:gd name="T31" fmla="*/ 70 h 81"/>
                  <a:gd name="T32" fmla="*/ 126 w 162"/>
                  <a:gd name="T33" fmla="*/ 67 h 81"/>
                  <a:gd name="T34" fmla="*/ 138 w 162"/>
                  <a:gd name="T35" fmla="*/ 61 h 81"/>
                  <a:gd name="T36" fmla="*/ 149 w 162"/>
                  <a:gd name="T37" fmla="*/ 54 h 81"/>
                  <a:gd name="T38" fmla="*/ 156 w 162"/>
                  <a:gd name="T39" fmla="*/ 49 h 81"/>
                  <a:gd name="T40" fmla="*/ 161 w 162"/>
                  <a:gd name="T41" fmla="*/ 45 h 81"/>
                  <a:gd name="T42" fmla="*/ 161 w 162"/>
                  <a:gd name="T43" fmla="*/ 45 h 81"/>
                  <a:gd name="T44" fmla="*/ 162 w 162"/>
                  <a:gd name="T45" fmla="*/ 40 h 81"/>
                  <a:gd name="T46" fmla="*/ 161 w 162"/>
                  <a:gd name="T47" fmla="*/ 35 h 81"/>
                  <a:gd name="T48" fmla="*/ 156 w 162"/>
                  <a:gd name="T49" fmla="*/ 27 h 81"/>
                  <a:gd name="T50" fmla="*/ 156 w 162"/>
                  <a:gd name="T51" fmla="*/ 27 h 81"/>
                  <a:gd name="T52" fmla="*/ 149 w 162"/>
                  <a:gd name="T53" fmla="*/ 21 h 81"/>
                  <a:gd name="T54" fmla="*/ 142 w 162"/>
                  <a:gd name="T55" fmla="*/ 14 h 81"/>
                  <a:gd name="T56" fmla="*/ 135 w 162"/>
                  <a:gd name="T57" fmla="*/ 10 h 81"/>
                  <a:gd name="T58" fmla="*/ 127 w 162"/>
                  <a:gd name="T59" fmla="*/ 5 h 81"/>
                  <a:gd name="T60" fmla="*/ 119 w 162"/>
                  <a:gd name="T61" fmla="*/ 2 h 81"/>
                  <a:gd name="T62" fmla="*/ 110 w 162"/>
                  <a:gd name="T63" fmla="*/ 0 h 81"/>
                  <a:gd name="T64" fmla="*/ 103 w 162"/>
                  <a:gd name="T65" fmla="*/ 0 h 81"/>
                  <a:gd name="T66" fmla="*/ 95 w 162"/>
                  <a:gd name="T67" fmla="*/ 2 h 81"/>
                  <a:gd name="T68" fmla="*/ 95 w 162"/>
                  <a:gd name="T69" fmla="*/ 2 h 81"/>
                  <a:gd name="T70" fmla="*/ 73 w 162"/>
                  <a:gd name="T71" fmla="*/ 8 h 81"/>
                  <a:gd name="T72" fmla="*/ 53 w 162"/>
                  <a:gd name="T73" fmla="*/ 16 h 81"/>
                  <a:gd name="T74" fmla="*/ 40 w 162"/>
                  <a:gd name="T75" fmla="*/ 19 h 81"/>
                  <a:gd name="T76" fmla="*/ 27 w 162"/>
                  <a:gd name="T77" fmla="*/ 22 h 81"/>
                  <a:gd name="T78" fmla="*/ 14 w 162"/>
                  <a:gd name="T79" fmla="*/ 24 h 81"/>
                  <a:gd name="T80" fmla="*/ 0 w 162"/>
                  <a:gd name="T81" fmla="*/ 24 h 81"/>
                  <a:gd name="T82" fmla="*/ 0 w 162"/>
                  <a:gd name="T83" fmla="*/ 24 h 81"/>
                  <a:gd name="T84" fmla="*/ 11 w 162"/>
                  <a:gd name="T85" fmla="*/ 34 h 81"/>
                  <a:gd name="T86" fmla="*/ 22 w 162"/>
                  <a:gd name="T87" fmla="*/ 40 h 81"/>
                  <a:gd name="T88" fmla="*/ 30 w 162"/>
                  <a:gd name="T89" fmla="*/ 41 h 81"/>
                  <a:gd name="T90" fmla="*/ 40 w 162"/>
                  <a:gd name="T91" fmla="*/ 41 h 81"/>
                  <a:gd name="T92" fmla="*/ 40 w 162"/>
                  <a:gd name="T93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2" h="81">
                    <a:moveTo>
                      <a:pt x="40" y="41"/>
                    </a:moveTo>
                    <a:lnTo>
                      <a:pt x="40" y="41"/>
                    </a:lnTo>
                    <a:lnTo>
                      <a:pt x="49" y="43"/>
                    </a:lnTo>
                    <a:lnTo>
                      <a:pt x="59" y="46"/>
                    </a:lnTo>
                    <a:lnTo>
                      <a:pt x="65" y="51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81" y="70"/>
                    </a:lnTo>
                    <a:lnTo>
                      <a:pt x="86" y="75"/>
                    </a:lnTo>
                    <a:lnTo>
                      <a:pt x="91" y="80"/>
                    </a:lnTo>
                    <a:lnTo>
                      <a:pt x="97" y="81"/>
                    </a:lnTo>
                    <a:lnTo>
                      <a:pt x="103" y="81"/>
                    </a:lnTo>
                    <a:lnTo>
                      <a:pt x="108" y="80"/>
                    </a:lnTo>
                    <a:lnTo>
                      <a:pt x="115" y="75"/>
                    </a:lnTo>
                    <a:lnTo>
                      <a:pt x="115" y="75"/>
                    </a:lnTo>
                    <a:lnTo>
                      <a:pt x="119" y="70"/>
                    </a:lnTo>
                    <a:lnTo>
                      <a:pt x="126" y="67"/>
                    </a:lnTo>
                    <a:lnTo>
                      <a:pt x="138" y="61"/>
                    </a:lnTo>
                    <a:lnTo>
                      <a:pt x="149" y="54"/>
                    </a:lnTo>
                    <a:lnTo>
                      <a:pt x="156" y="49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62" y="40"/>
                    </a:lnTo>
                    <a:lnTo>
                      <a:pt x="161" y="35"/>
                    </a:lnTo>
                    <a:lnTo>
                      <a:pt x="156" y="27"/>
                    </a:lnTo>
                    <a:lnTo>
                      <a:pt x="156" y="27"/>
                    </a:lnTo>
                    <a:lnTo>
                      <a:pt x="149" y="21"/>
                    </a:lnTo>
                    <a:lnTo>
                      <a:pt x="142" y="14"/>
                    </a:lnTo>
                    <a:lnTo>
                      <a:pt x="135" y="10"/>
                    </a:lnTo>
                    <a:lnTo>
                      <a:pt x="127" y="5"/>
                    </a:lnTo>
                    <a:lnTo>
                      <a:pt x="119" y="2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73" y="8"/>
                    </a:lnTo>
                    <a:lnTo>
                      <a:pt x="53" y="16"/>
                    </a:lnTo>
                    <a:lnTo>
                      <a:pt x="40" y="19"/>
                    </a:lnTo>
                    <a:lnTo>
                      <a:pt x="27" y="22"/>
                    </a:lnTo>
                    <a:lnTo>
                      <a:pt x="1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1" y="34"/>
                    </a:lnTo>
                    <a:lnTo>
                      <a:pt x="22" y="40"/>
                    </a:lnTo>
                    <a:lnTo>
                      <a:pt x="30" y="41"/>
                    </a:lnTo>
                    <a:lnTo>
                      <a:pt x="40" y="41"/>
                    </a:lnTo>
                    <a:lnTo>
                      <a:pt x="40" y="4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4" name="Freeform 166">
                <a:extLst>
                  <a:ext uri="{FF2B5EF4-FFF2-40B4-BE49-F238E27FC236}">
                    <a16:creationId xmlns:a16="http://schemas.microsoft.com/office/drawing/2014/main" id="{0B3E5FAB-0685-C96A-39B6-E5C88214F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2" y="433"/>
                <a:ext cx="107" cy="30"/>
              </a:xfrm>
              <a:custGeom>
                <a:avLst/>
                <a:gdLst>
                  <a:gd name="T0" fmla="*/ 62 w 212"/>
                  <a:gd name="T1" fmla="*/ 57 h 60"/>
                  <a:gd name="T2" fmla="*/ 62 w 212"/>
                  <a:gd name="T3" fmla="*/ 57 h 60"/>
                  <a:gd name="T4" fmla="*/ 73 w 212"/>
                  <a:gd name="T5" fmla="*/ 57 h 60"/>
                  <a:gd name="T6" fmla="*/ 84 w 212"/>
                  <a:gd name="T7" fmla="*/ 57 h 60"/>
                  <a:gd name="T8" fmla="*/ 84 w 212"/>
                  <a:gd name="T9" fmla="*/ 57 h 60"/>
                  <a:gd name="T10" fmla="*/ 103 w 212"/>
                  <a:gd name="T11" fmla="*/ 59 h 60"/>
                  <a:gd name="T12" fmla="*/ 120 w 212"/>
                  <a:gd name="T13" fmla="*/ 57 h 60"/>
                  <a:gd name="T14" fmla="*/ 136 w 212"/>
                  <a:gd name="T15" fmla="*/ 54 h 60"/>
                  <a:gd name="T16" fmla="*/ 152 w 212"/>
                  <a:gd name="T17" fmla="*/ 46 h 60"/>
                  <a:gd name="T18" fmla="*/ 168 w 212"/>
                  <a:gd name="T19" fmla="*/ 37 h 60"/>
                  <a:gd name="T20" fmla="*/ 182 w 212"/>
                  <a:gd name="T21" fmla="*/ 27 h 60"/>
                  <a:gd name="T22" fmla="*/ 212 w 212"/>
                  <a:gd name="T23" fmla="*/ 3 h 60"/>
                  <a:gd name="T24" fmla="*/ 212 w 212"/>
                  <a:gd name="T25" fmla="*/ 3 h 60"/>
                  <a:gd name="T26" fmla="*/ 193 w 212"/>
                  <a:gd name="T27" fmla="*/ 0 h 60"/>
                  <a:gd name="T28" fmla="*/ 193 w 212"/>
                  <a:gd name="T29" fmla="*/ 0 h 60"/>
                  <a:gd name="T30" fmla="*/ 185 w 212"/>
                  <a:gd name="T31" fmla="*/ 0 h 60"/>
                  <a:gd name="T32" fmla="*/ 179 w 212"/>
                  <a:gd name="T33" fmla="*/ 2 h 60"/>
                  <a:gd name="T34" fmla="*/ 163 w 212"/>
                  <a:gd name="T35" fmla="*/ 8 h 60"/>
                  <a:gd name="T36" fmla="*/ 149 w 212"/>
                  <a:gd name="T37" fmla="*/ 13 h 60"/>
                  <a:gd name="T38" fmla="*/ 143 w 212"/>
                  <a:gd name="T39" fmla="*/ 14 h 60"/>
                  <a:gd name="T40" fmla="*/ 138 w 212"/>
                  <a:gd name="T41" fmla="*/ 16 h 60"/>
                  <a:gd name="T42" fmla="*/ 138 w 212"/>
                  <a:gd name="T43" fmla="*/ 16 h 60"/>
                  <a:gd name="T44" fmla="*/ 120 w 212"/>
                  <a:gd name="T45" fmla="*/ 16 h 60"/>
                  <a:gd name="T46" fmla="*/ 103 w 212"/>
                  <a:gd name="T47" fmla="*/ 19 h 60"/>
                  <a:gd name="T48" fmla="*/ 68 w 212"/>
                  <a:gd name="T49" fmla="*/ 25 h 60"/>
                  <a:gd name="T50" fmla="*/ 52 w 212"/>
                  <a:gd name="T51" fmla="*/ 29 h 60"/>
                  <a:gd name="T52" fmla="*/ 35 w 212"/>
                  <a:gd name="T53" fmla="*/ 32 h 60"/>
                  <a:gd name="T54" fmla="*/ 17 w 212"/>
                  <a:gd name="T55" fmla="*/ 33 h 60"/>
                  <a:gd name="T56" fmla="*/ 0 w 212"/>
                  <a:gd name="T57" fmla="*/ 32 h 60"/>
                  <a:gd name="T58" fmla="*/ 0 w 212"/>
                  <a:gd name="T59" fmla="*/ 32 h 60"/>
                  <a:gd name="T60" fmla="*/ 4 w 212"/>
                  <a:gd name="T61" fmla="*/ 45 h 60"/>
                  <a:gd name="T62" fmla="*/ 11 w 212"/>
                  <a:gd name="T63" fmla="*/ 52 h 60"/>
                  <a:gd name="T64" fmla="*/ 17 w 212"/>
                  <a:gd name="T65" fmla="*/ 57 h 60"/>
                  <a:gd name="T66" fmla="*/ 25 w 212"/>
                  <a:gd name="T67" fmla="*/ 59 h 60"/>
                  <a:gd name="T68" fmla="*/ 35 w 212"/>
                  <a:gd name="T69" fmla="*/ 60 h 60"/>
                  <a:gd name="T70" fmla="*/ 42 w 212"/>
                  <a:gd name="T71" fmla="*/ 59 h 60"/>
                  <a:gd name="T72" fmla="*/ 62 w 212"/>
                  <a:gd name="T73" fmla="*/ 57 h 60"/>
                  <a:gd name="T74" fmla="*/ 62 w 212"/>
                  <a:gd name="T75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2" h="60">
                    <a:moveTo>
                      <a:pt x="62" y="57"/>
                    </a:moveTo>
                    <a:lnTo>
                      <a:pt x="62" y="57"/>
                    </a:lnTo>
                    <a:lnTo>
                      <a:pt x="73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103" y="59"/>
                    </a:lnTo>
                    <a:lnTo>
                      <a:pt x="120" y="57"/>
                    </a:lnTo>
                    <a:lnTo>
                      <a:pt x="136" y="54"/>
                    </a:lnTo>
                    <a:lnTo>
                      <a:pt x="152" y="46"/>
                    </a:lnTo>
                    <a:lnTo>
                      <a:pt x="168" y="37"/>
                    </a:lnTo>
                    <a:lnTo>
                      <a:pt x="182" y="27"/>
                    </a:lnTo>
                    <a:lnTo>
                      <a:pt x="212" y="3"/>
                    </a:lnTo>
                    <a:lnTo>
                      <a:pt x="212" y="3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85" y="0"/>
                    </a:lnTo>
                    <a:lnTo>
                      <a:pt x="179" y="2"/>
                    </a:lnTo>
                    <a:lnTo>
                      <a:pt x="163" y="8"/>
                    </a:lnTo>
                    <a:lnTo>
                      <a:pt x="149" y="13"/>
                    </a:lnTo>
                    <a:lnTo>
                      <a:pt x="143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20" y="16"/>
                    </a:lnTo>
                    <a:lnTo>
                      <a:pt x="103" y="19"/>
                    </a:lnTo>
                    <a:lnTo>
                      <a:pt x="68" y="25"/>
                    </a:lnTo>
                    <a:lnTo>
                      <a:pt x="52" y="29"/>
                    </a:lnTo>
                    <a:lnTo>
                      <a:pt x="35" y="32"/>
                    </a:lnTo>
                    <a:lnTo>
                      <a:pt x="17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" y="45"/>
                    </a:lnTo>
                    <a:lnTo>
                      <a:pt x="11" y="52"/>
                    </a:lnTo>
                    <a:lnTo>
                      <a:pt x="17" y="57"/>
                    </a:lnTo>
                    <a:lnTo>
                      <a:pt x="25" y="59"/>
                    </a:lnTo>
                    <a:lnTo>
                      <a:pt x="35" y="60"/>
                    </a:lnTo>
                    <a:lnTo>
                      <a:pt x="42" y="59"/>
                    </a:lnTo>
                    <a:lnTo>
                      <a:pt x="62" y="57"/>
                    </a:lnTo>
                    <a:lnTo>
                      <a:pt x="62" y="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5" name="Freeform 167">
                <a:extLst>
                  <a:ext uri="{FF2B5EF4-FFF2-40B4-BE49-F238E27FC236}">
                    <a16:creationId xmlns:a16="http://schemas.microsoft.com/office/drawing/2014/main" id="{7060BF33-3E9B-ECBA-BEBA-0104FD2A0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1"/>
                <a:ext cx="60" cy="44"/>
              </a:xfrm>
              <a:custGeom>
                <a:avLst/>
                <a:gdLst>
                  <a:gd name="T0" fmla="*/ 93 w 120"/>
                  <a:gd name="T1" fmla="*/ 45 h 88"/>
                  <a:gd name="T2" fmla="*/ 108 w 120"/>
                  <a:gd name="T3" fmla="*/ 50 h 88"/>
                  <a:gd name="T4" fmla="*/ 112 w 120"/>
                  <a:gd name="T5" fmla="*/ 48 h 88"/>
                  <a:gd name="T6" fmla="*/ 119 w 120"/>
                  <a:gd name="T7" fmla="*/ 42 h 88"/>
                  <a:gd name="T8" fmla="*/ 120 w 120"/>
                  <a:gd name="T9" fmla="*/ 39 h 88"/>
                  <a:gd name="T10" fmla="*/ 119 w 120"/>
                  <a:gd name="T11" fmla="*/ 31 h 88"/>
                  <a:gd name="T12" fmla="*/ 112 w 120"/>
                  <a:gd name="T13" fmla="*/ 24 h 88"/>
                  <a:gd name="T14" fmla="*/ 106 w 120"/>
                  <a:gd name="T15" fmla="*/ 21 h 88"/>
                  <a:gd name="T16" fmla="*/ 82 w 120"/>
                  <a:gd name="T17" fmla="*/ 10 h 88"/>
                  <a:gd name="T18" fmla="*/ 57 w 120"/>
                  <a:gd name="T19" fmla="*/ 2 h 88"/>
                  <a:gd name="T20" fmla="*/ 44 w 120"/>
                  <a:gd name="T21" fmla="*/ 2 h 88"/>
                  <a:gd name="T22" fmla="*/ 42 w 120"/>
                  <a:gd name="T23" fmla="*/ 5 h 88"/>
                  <a:gd name="T24" fmla="*/ 44 w 120"/>
                  <a:gd name="T25" fmla="*/ 20 h 88"/>
                  <a:gd name="T26" fmla="*/ 47 w 120"/>
                  <a:gd name="T27" fmla="*/ 21 h 88"/>
                  <a:gd name="T28" fmla="*/ 50 w 120"/>
                  <a:gd name="T29" fmla="*/ 29 h 88"/>
                  <a:gd name="T30" fmla="*/ 49 w 120"/>
                  <a:gd name="T31" fmla="*/ 32 h 88"/>
                  <a:gd name="T32" fmla="*/ 47 w 120"/>
                  <a:gd name="T33" fmla="*/ 34 h 88"/>
                  <a:gd name="T34" fmla="*/ 42 w 120"/>
                  <a:gd name="T35" fmla="*/ 21 h 88"/>
                  <a:gd name="T36" fmla="*/ 12 w 120"/>
                  <a:gd name="T37" fmla="*/ 23 h 88"/>
                  <a:gd name="T38" fmla="*/ 3 w 120"/>
                  <a:gd name="T39" fmla="*/ 26 h 88"/>
                  <a:gd name="T40" fmla="*/ 0 w 120"/>
                  <a:gd name="T41" fmla="*/ 35 h 88"/>
                  <a:gd name="T42" fmla="*/ 0 w 120"/>
                  <a:gd name="T43" fmla="*/ 40 h 88"/>
                  <a:gd name="T44" fmla="*/ 3 w 120"/>
                  <a:gd name="T45" fmla="*/ 48 h 88"/>
                  <a:gd name="T46" fmla="*/ 8 w 120"/>
                  <a:gd name="T47" fmla="*/ 50 h 88"/>
                  <a:gd name="T48" fmla="*/ 50 w 120"/>
                  <a:gd name="T49" fmla="*/ 69 h 88"/>
                  <a:gd name="T50" fmla="*/ 84 w 120"/>
                  <a:gd name="T51" fmla="*/ 81 h 88"/>
                  <a:gd name="T52" fmla="*/ 95 w 120"/>
                  <a:gd name="T53" fmla="*/ 83 h 88"/>
                  <a:gd name="T54" fmla="*/ 106 w 120"/>
                  <a:gd name="T55" fmla="*/ 88 h 88"/>
                  <a:gd name="T56" fmla="*/ 109 w 120"/>
                  <a:gd name="T57" fmla="*/ 88 h 88"/>
                  <a:gd name="T58" fmla="*/ 112 w 120"/>
                  <a:gd name="T59" fmla="*/ 81 h 88"/>
                  <a:gd name="T60" fmla="*/ 112 w 120"/>
                  <a:gd name="T61" fmla="*/ 77 h 88"/>
                  <a:gd name="T62" fmla="*/ 103 w 120"/>
                  <a:gd name="T63" fmla="*/ 69 h 88"/>
                  <a:gd name="T64" fmla="*/ 93 w 120"/>
                  <a:gd name="T65" fmla="*/ 64 h 88"/>
                  <a:gd name="T66" fmla="*/ 84 w 120"/>
                  <a:gd name="T67" fmla="*/ 58 h 88"/>
                  <a:gd name="T68" fmla="*/ 82 w 120"/>
                  <a:gd name="T69" fmla="*/ 48 h 88"/>
                  <a:gd name="T70" fmla="*/ 85 w 120"/>
                  <a:gd name="T71" fmla="*/ 42 h 88"/>
                  <a:gd name="T72" fmla="*/ 93 w 120"/>
                  <a:gd name="T73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88">
                    <a:moveTo>
                      <a:pt x="93" y="45"/>
                    </a:moveTo>
                    <a:lnTo>
                      <a:pt x="93" y="45"/>
                    </a:lnTo>
                    <a:lnTo>
                      <a:pt x="101" y="48"/>
                    </a:lnTo>
                    <a:lnTo>
                      <a:pt x="108" y="50"/>
                    </a:lnTo>
                    <a:lnTo>
                      <a:pt x="109" y="50"/>
                    </a:lnTo>
                    <a:lnTo>
                      <a:pt x="112" y="48"/>
                    </a:lnTo>
                    <a:lnTo>
                      <a:pt x="116" y="47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20" y="39"/>
                    </a:lnTo>
                    <a:lnTo>
                      <a:pt x="120" y="34"/>
                    </a:lnTo>
                    <a:lnTo>
                      <a:pt x="119" y="31"/>
                    </a:lnTo>
                    <a:lnTo>
                      <a:pt x="117" y="29"/>
                    </a:lnTo>
                    <a:lnTo>
                      <a:pt x="112" y="24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93" y="16"/>
                    </a:lnTo>
                    <a:lnTo>
                      <a:pt x="82" y="10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13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7" y="21"/>
                    </a:lnTo>
                    <a:lnTo>
                      <a:pt x="49" y="24"/>
                    </a:lnTo>
                    <a:lnTo>
                      <a:pt x="50" y="29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1" y="43"/>
                    </a:lnTo>
                    <a:lnTo>
                      <a:pt x="3" y="4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30" y="59"/>
                    </a:lnTo>
                    <a:lnTo>
                      <a:pt x="50" y="69"/>
                    </a:lnTo>
                    <a:lnTo>
                      <a:pt x="73" y="78"/>
                    </a:lnTo>
                    <a:lnTo>
                      <a:pt x="84" y="81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100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11" y="85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77"/>
                    </a:lnTo>
                    <a:lnTo>
                      <a:pt x="111" y="72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93" y="64"/>
                    </a:lnTo>
                    <a:lnTo>
                      <a:pt x="87" y="61"/>
                    </a:lnTo>
                    <a:lnTo>
                      <a:pt x="84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93" y="45"/>
                    </a:lnTo>
                    <a:lnTo>
                      <a:pt x="93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6" name="Freeform 168">
                <a:extLst>
                  <a:ext uri="{FF2B5EF4-FFF2-40B4-BE49-F238E27FC236}">
                    <a16:creationId xmlns:a16="http://schemas.microsoft.com/office/drawing/2014/main" id="{9D0E735E-5503-D9FC-174E-1F362A47E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878"/>
                <a:ext cx="32" cy="54"/>
              </a:xfrm>
              <a:custGeom>
                <a:avLst/>
                <a:gdLst>
                  <a:gd name="T0" fmla="*/ 11 w 63"/>
                  <a:gd name="T1" fmla="*/ 7 h 108"/>
                  <a:gd name="T2" fmla="*/ 11 w 63"/>
                  <a:gd name="T3" fmla="*/ 7 h 108"/>
                  <a:gd name="T4" fmla="*/ 3 w 63"/>
                  <a:gd name="T5" fmla="*/ 13 h 108"/>
                  <a:gd name="T6" fmla="*/ 1 w 63"/>
                  <a:gd name="T7" fmla="*/ 16 h 108"/>
                  <a:gd name="T8" fmla="*/ 0 w 63"/>
                  <a:gd name="T9" fmla="*/ 21 h 108"/>
                  <a:gd name="T10" fmla="*/ 0 w 63"/>
                  <a:gd name="T11" fmla="*/ 24 h 108"/>
                  <a:gd name="T12" fmla="*/ 1 w 63"/>
                  <a:gd name="T13" fmla="*/ 27 h 108"/>
                  <a:gd name="T14" fmla="*/ 11 w 63"/>
                  <a:gd name="T15" fmla="*/ 37 h 108"/>
                  <a:gd name="T16" fmla="*/ 11 w 63"/>
                  <a:gd name="T17" fmla="*/ 37 h 108"/>
                  <a:gd name="T18" fmla="*/ 14 w 63"/>
                  <a:gd name="T19" fmla="*/ 40 h 108"/>
                  <a:gd name="T20" fmla="*/ 16 w 63"/>
                  <a:gd name="T21" fmla="*/ 45 h 108"/>
                  <a:gd name="T22" fmla="*/ 19 w 63"/>
                  <a:gd name="T23" fmla="*/ 54 h 108"/>
                  <a:gd name="T24" fmla="*/ 19 w 63"/>
                  <a:gd name="T25" fmla="*/ 66 h 108"/>
                  <a:gd name="T26" fmla="*/ 19 w 63"/>
                  <a:gd name="T27" fmla="*/ 75 h 108"/>
                  <a:gd name="T28" fmla="*/ 19 w 63"/>
                  <a:gd name="T29" fmla="*/ 75 h 108"/>
                  <a:gd name="T30" fmla="*/ 19 w 63"/>
                  <a:gd name="T31" fmla="*/ 86 h 108"/>
                  <a:gd name="T32" fmla="*/ 19 w 63"/>
                  <a:gd name="T33" fmla="*/ 96 h 108"/>
                  <a:gd name="T34" fmla="*/ 20 w 63"/>
                  <a:gd name="T35" fmla="*/ 100 h 108"/>
                  <a:gd name="T36" fmla="*/ 23 w 63"/>
                  <a:gd name="T37" fmla="*/ 105 h 108"/>
                  <a:gd name="T38" fmla="*/ 27 w 63"/>
                  <a:gd name="T39" fmla="*/ 107 h 108"/>
                  <a:gd name="T40" fmla="*/ 33 w 63"/>
                  <a:gd name="T41" fmla="*/ 108 h 108"/>
                  <a:gd name="T42" fmla="*/ 33 w 63"/>
                  <a:gd name="T43" fmla="*/ 108 h 108"/>
                  <a:gd name="T44" fmla="*/ 39 w 63"/>
                  <a:gd name="T45" fmla="*/ 108 h 108"/>
                  <a:gd name="T46" fmla="*/ 44 w 63"/>
                  <a:gd name="T47" fmla="*/ 107 h 108"/>
                  <a:gd name="T48" fmla="*/ 49 w 63"/>
                  <a:gd name="T49" fmla="*/ 104 h 108"/>
                  <a:gd name="T50" fmla="*/ 52 w 63"/>
                  <a:gd name="T51" fmla="*/ 99 h 108"/>
                  <a:gd name="T52" fmla="*/ 58 w 63"/>
                  <a:gd name="T53" fmla="*/ 89 h 108"/>
                  <a:gd name="T54" fmla="*/ 62 w 63"/>
                  <a:gd name="T55" fmla="*/ 80 h 108"/>
                  <a:gd name="T56" fmla="*/ 62 w 63"/>
                  <a:gd name="T57" fmla="*/ 80 h 108"/>
                  <a:gd name="T58" fmla="*/ 63 w 63"/>
                  <a:gd name="T59" fmla="*/ 75 h 108"/>
                  <a:gd name="T60" fmla="*/ 63 w 63"/>
                  <a:gd name="T61" fmla="*/ 70 h 108"/>
                  <a:gd name="T62" fmla="*/ 63 w 63"/>
                  <a:gd name="T63" fmla="*/ 61 h 108"/>
                  <a:gd name="T64" fmla="*/ 63 w 63"/>
                  <a:gd name="T65" fmla="*/ 61 h 108"/>
                  <a:gd name="T66" fmla="*/ 63 w 63"/>
                  <a:gd name="T67" fmla="*/ 48 h 108"/>
                  <a:gd name="T68" fmla="*/ 62 w 63"/>
                  <a:gd name="T69" fmla="*/ 37 h 108"/>
                  <a:gd name="T70" fmla="*/ 58 w 63"/>
                  <a:gd name="T71" fmla="*/ 26 h 108"/>
                  <a:gd name="T72" fmla="*/ 52 w 63"/>
                  <a:gd name="T73" fmla="*/ 15 h 108"/>
                  <a:gd name="T74" fmla="*/ 52 w 63"/>
                  <a:gd name="T75" fmla="*/ 15 h 108"/>
                  <a:gd name="T76" fmla="*/ 49 w 63"/>
                  <a:gd name="T77" fmla="*/ 10 h 108"/>
                  <a:gd name="T78" fmla="*/ 44 w 63"/>
                  <a:gd name="T79" fmla="*/ 5 h 108"/>
                  <a:gd name="T80" fmla="*/ 39 w 63"/>
                  <a:gd name="T81" fmla="*/ 4 h 108"/>
                  <a:gd name="T82" fmla="*/ 35 w 63"/>
                  <a:gd name="T83" fmla="*/ 2 h 108"/>
                  <a:gd name="T84" fmla="*/ 28 w 63"/>
                  <a:gd name="T85" fmla="*/ 0 h 108"/>
                  <a:gd name="T86" fmla="*/ 23 w 63"/>
                  <a:gd name="T87" fmla="*/ 2 h 108"/>
                  <a:gd name="T88" fmla="*/ 17 w 63"/>
                  <a:gd name="T89" fmla="*/ 4 h 108"/>
                  <a:gd name="T90" fmla="*/ 11 w 63"/>
                  <a:gd name="T91" fmla="*/ 7 h 108"/>
                  <a:gd name="T92" fmla="*/ 11 w 63"/>
                  <a:gd name="T93" fmla="*/ 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" h="108">
                    <a:moveTo>
                      <a:pt x="11" y="7"/>
                    </a:moveTo>
                    <a:lnTo>
                      <a:pt x="11" y="7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6" y="45"/>
                    </a:lnTo>
                    <a:lnTo>
                      <a:pt x="19" y="54"/>
                    </a:lnTo>
                    <a:lnTo>
                      <a:pt x="19" y="66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86"/>
                    </a:lnTo>
                    <a:lnTo>
                      <a:pt x="19" y="96"/>
                    </a:lnTo>
                    <a:lnTo>
                      <a:pt x="20" y="100"/>
                    </a:lnTo>
                    <a:lnTo>
                      <a:pt x="23" y="105"/>
                    </a:lnTo>
                    <a:lnTo>
                      <a:pt x="27" y="107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9" y="108"/>
                    </a:lnTo>
                    <a:lnTo>
                      <a:pt x="44" y="107"/>
                    </a:lnTo>
                    <a:lnTo>
                      <a:pt x="49" y="104"/>
                    </a:lnTo>
                    <a:lnTo>
                      <a:pt x="52" y="99"/>
                    </a:lnTo>
                    <a:lnTo>
                      <a:pt x="58" y="89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3" y="75"/>
                    </a:lnTo>
                    <a:lnTo>
                      <a:pt x="63" y="70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48"/>
                    </a:lnTo>
                    <a:lnTo>
                      <a:pt x="62" y="37"/>
                    </a:lnTo>
                    <a:lnTo>
                      <a:pt x="58" y="2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9" y="10"/>
                    </a:lnTo>
                    <a:lnTo>
                      <a:pt x="44" y="5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7" name="Freeform 169">
                <a:extLst>
                  <a:ext uri="{FF2B5EF4-FFF2-40B4-BE49-F238E27FC236}">
                    <a16:creationId xmlns:a16="http://schemas.microsoft.com/office/drawing/2014/main" id="{62391B72-2474-1971-E766-5D9BB6F53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3896"/>
                <a:ext cx="45" cy="47"/>
              </a:xfrm>
              <a:custGeom>
                <a:avLst/>
                <a:gdLst>
                  <a:gd name="T0" fmla="*/ 87 w 89"/>
                  <a:gd name="T1" fmla="*/ 84 h 92"/>
                  <a:gd name="T2" fmla="*/ 87 w 89"/>
                  <a:gd name="T3" fmla="*/ 84 h 92"/>
                  <a:gd name="T4" fmla="*/ 89 w 89"/>
                  <a:gd name="T5" fmla="*/ 81 h 92"/>
                  <a:gd name="T6" fmla="*/ 89 w 89"/>
                  <a:gd name="T7" fmla="*/ 76 h 92"/>
                  <a:gd name="T8" fmla="*/ 87 w 89"/>
                  <a:gd name="T9" fmla="*/ 70 h 92"/>
                  <a:gd name="T10" fmla="*/ 84 w 89"/>
                  <a:gd name="T11" fmla="*/ 63 h 92"/>
                  <a:gd name="T12" fmla="*/ 79 w 89"/>
                  <a:gd name="T13" fmla="*/ 59 h 92"/>
                  <a:gd name="T14" fmla="*/ 79 w 89"/>
                  <a:gd name="T15" fmla="*/ 59 h 92"/>
                  <a:gd name="T16" fmla="*/ 66 w 89"/>
                  <a:gd name="T17" fmla="*/ 46 h 92"/>
                  <a:gd name="T18" fmla="*/ 55 w 89"/>
                  <a:gd name="T19" fmla="*/ 32 h 92"/>
                  <a:gd name="T20" fmla="*/ 46 w 89"/>
                  <a:gd name="T21" fmla="*/ 17 h 92"/>
                  <a:gd name="T22" fmla="*/ 36 w 89"/>
                  <a:gd name="T23" fmla="*/ 0 h 92"/>
                  <a:gd name="T24" fmla="*/ 36 w 89"/>
                  <a:gd name="T25" fmla="*/ 0 h 92"/>
                  <a:gd name="T26" fmla="*/ 36 w 89"/>
                  <a:gd name="T27" fmla="*/ 6 h 92"/>
                  <a:gd name="T28" fmla="*/ 35 w 89"/>
                  <a:gd name="T29" fmla="*/ 11 h 92"/>
                  <a:gd name="T30" fmla="*/ 30 w 89"/>
                  <a:gd name="T31" fmla="*/ 19 h 92"/>
                  <a:gd name="T32" fmla="*/ 23 w 89"/>
                  <a:gd name="T33" fmla="*/ 27 h 92"/>
                  <a:gd name="T34" fmla="*/ 14 w 89"/>
                  <a:gd name="T35" fmla="*/ 33 h 92"/>
                  <a:gd name="T36" fmla="*/ 14 w 89"/>
                  <a:gd name="T37" fmla="*/ 33 h 92"/>
                  <a:gd name="T38" fmla="*/ 9 w 89"/>
                  <a:gd name="T39" fmla="*/ 36 h 92"/>
                  <a:gd name="T40" fmla="*/ 4 w 89"/>
                  <a:gd name="T41" fmla="*/ 41 h 92"/>
                  <a:gd name="T42" fmla="*/ 1 w 89"/>
                  <a:gd name="T43" fmla="*/ 48 h 92"/>
                  <a:gd name="T44" fmla="*/ 0 w 89"/>
                  <a:gd name="T45" fmla="*/ 52 h 92"/>
                  <a:gd name="T46" fmla="*/ 0 w 89"/>
                  <a:gd name="T47" fmla="*/ 59 h 92"/>
                  <a:gd name="T48" fmla="*/ 1 w 89"/>
                  <a:gd name="T49" fmla="*/ 63 h 92"/>
                  <a:gd name="T50" fmla="*/ 4 w 89"/>
                  <a:gd name="T51" fmla="*/ 67 h 92"/>
                  <a:gd name="T52" fmla="*/ 9 w 89"/>
                  <a:gd name="T53" fmla="*/ 70 h 92"/>
                  <a:gd name="T54" fmla="*/ 9 w 89"/>
                  <a:gd name="T55" fmla="*/ 70 h 92"/>
                  <a:gd name="T56" fmla="*/ 22 w 89"/>
                  <a:gd name="T57" fmla="*/ 75 h 92"/>
                  <a:gd name="T58" fmla="*/ 33 w 89"/>
                  <a:gd name="T59" fmla="*/ 81 h 92"/>
                  <a:gd name="T60" fmla="*/ 46 w 89"/>
                  <a:gd name="T61" fmla="*/ 86 h 92"/>
                  <a:gd name="T62" fmla="*/ 58 w 89"/>
                  <a:gd name="T63" fmla="*/ 89 h 92"/>
                  <a:gd name="T64" fmla="*/ 58 w 89"/>
                  <a:gd name="T65" fmla="*/ 89 h 92"/>
                  <a:gd name="T66" fmla="*/ 66 w 89"/>
                  <a:gd name="T67" fmla="*/ 90 h 92"/>
                  <a:gd name="T68" fmla="*/ 74 w 89"/>
                  <a:gd name="T69" fmla="*/ 92 h 92"/>
                  <a:gd name="T70" fmla="*/ 81 w 89"/>
                  <a:gd name="T71" fmla="*/ 90 h 92"/>
                  <a:gd name="T72" fmla="*/ 84 w 89"/>
                  <a:gd name="T73" fmla="*/ 87 h 92"/>
                  <a:gd name="T74" fmla="*/ 87 w 89"/>
                  <a:gd name="T75" fmla="*/ 84 h 92"/>
                  <a:gd name="T76" fmla="*/ 87 w 89"/>
                  <a:gd name="T77" fmla="*/ 8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" h="92">
                    <a:moveTo>
                      <a:pt x="87" y="84"/>
                    </a:moveTo>
                    <a:lnTo>
                      <a:pt x="87" y="84"/>
                    </a:lnTo>
                    <a:lnTo>
                      <a:pt x="89" y="81"/>
                    </a:lnTo>
                    <a:lnTo>
                      <a:pt x="89" y="76"/>
                    </a:lnTo>
                    <a:lnTo>
                      <a:pt x="87" y="70"/>
                    </a:lnTo>
                    <a:lnTo>
                      <a:pt x="84" y="63"/>
                    </a:lnTo>
                    <a:lnTo>
                      <a:pt x="79" y="59"/>
                    </a:lnTo>
                    <a:lnTo>
                      <a:pt x="79" y="59"/>
                    </a:lnTo>
                    <a:lnTo>
                      <a:pt x="66" y="46"/>
                    </a:lnTo>
                    <a:lnTo>
                      <a:pt x="55" y="32"/>
                    </a:lnTo>
                    <a:lnTo>
                      <a:pt x="46" y="17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6"/>
                    </a:lnTo>
                    <a:lnTo>
                      <a:pt x="35" y="11"/>
                    </a:lnTo>
                    <a:lnTo>
                      <a:pt x="30" y="19"/>
                    </a:lnTo>
                    <a:lnTo>
                      <a:pt x="23" y="27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8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4" y="67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22" y="75"/>
                    </a:lnTo>
                    <a:lnTo>
                      <a:pt x="33" y="81"/>
                    </a:lnTo>
                    <a:lnTo>
                      <a:pt x="46" y="86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66" y="90"/>
                    </a:lnTo>
                    <a:lnTo>
                      <a:pt x="74" y="92"/>
                    </a:lnTo>
                    <a:lnTo>
                      <a:pt x="81" y="90"/>
                    </a:lnTo>
                    <a:lnTo>
                      <a:pt x="84" y="87"/>
                    </a:lnTo>
                    <a:lnTo>
                      <a:pt x="87" y="84"/>
                    </a:lnTo>
                    <a:lnTo>
                      <a:pt x="87" y="8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8" name="Freeform 170">
                <a:extLst>
                  <a:ext uri="{FF2B5EF4-FFF2-40B4-BE49-F238E27FC236}">
                    <a16:creationId xmlns:a16="http://schemas.microsoft.com/office/drawing/2014/main" id="{F0422554-CD37-3C09-B507-DC4185D06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950"/>
                <a:ext cx="54" cy="53"/>
              </a:xfrm>
              <a:custGeom>
                <a:avLst/>
                <a:gdLst>
                  <a:gd name="T0" fmla="*/ 25 w 108"/>
                  <a:gd name="T1" fmla="*/ 4 h 107"/>
                  <a:gd name="T2" fmla="*/ 25 w 108"/>
                  <a:gd name="T3" fmla="*/ 4 h 107"/>
                  <a:gd name="T4" fmla="*/ 24 w 108"/>
                  <a:gd name="T5" fmla="*/ 0 h 107"/>
                  <a:gd name="T6" fmla="*/ 21 w 108"/>
                  <a:gd name="T7" fmla="*/ 0 h 107"/>
                  <a:gd name="T8" fmla="*/ 16 w 108"/>
                  <a:gd name="T9" fmla="*/ 0 h 107"/>
                  <a:gd name="T10" fmla="*/ 6 w 108"/>
                  <a:gd name="T11" fmla="*/ 5 h 107"/>
                  <a:gd name="T12" fmla="*/ 6 w 108"/>
                  <a:gd name="T13" fmla="*/ 5 h 107"/>
                  <a:gd name="T14" fmla="*/ 2 w 108"/>
                  <a:gd name="T15" fmla="*/ 10 h 107"/>
                  <a:gd name="T16" fmla="*/ 0 w 108"/>
                  <a:gd name="T17" fmla="*/ 13 h 107"/>
                  <a:gd name="T18" fmla="*/ 0 w 108"/>
                  <a:gd name="T19" fmla="*/ 18 h 107"/>
                  <a:gd name="T20" fmla="*/ 3 w 108"/>
                  <a:gd name="T21" fmla="*/ 21 h 107"/>
                  <a:gd name="T22" fmla="*/ 3 w 108"/>
                  <a:gd name="T23" fmla="*/ 21 h 107"/>
                  <a:gd name="T24" fmla="*/ 44 w 108"/>
                  <a:gd name="T25" fmla="*/ 65 h 107"/>
                  <a:gd name="T26" fmla="*/ 65 w 108"/>
                  <a:gd name="T27" fmla="*/ 86 h 107"/>
                  <a:gd name="T28" fmla="*/ 78 w 108"/>
                  <a:gd name="T29" fmla="*/ 96 h 107"/>
                  <a:gd name="T30" fmla="*/ 90 w 108"/>
                  <a:gd name="T31" fmla="*/ 104 h 107"/>
                  <a:gd name="T32" fmla="*/ 90 w 108"/>
                  <a:gd name="T33" fmla="*/ 104 h 107"/>
                  <a:gd name="T34" fmla="*/ 97 w 108"/>
                  <a:gd name="T35" fmla="*/ 107 h 107"/>
                  <a:gd name="T36" fmla="*/ 102 w 108"/>
                  <a:gd name="T37" fmla="*/ 107 h 107"/>
                  <a:gd name="T38" fmla="*/ 103 w 108"/>
                  <a:gd name="T39" fmla="*/ 105 h 107"/>
                  <a:gd name="T40" fmla="*/ 106 w 108"/>
                  <a:gd name="T41" fmla="*/ 102 h 107"/>
                  <a:gd name="T42" fmla="*/ 108 w 108"/>
                  <a:gd name="T43" fmla="*/ 96 h 107"/>
                  <a:gd name="T44" fmla="*/ 108 w 108"/>
                  <a:gd name="T45" fmla="*/ 96 h 107"/>
                  <a:gd name="T46" fmla="*/ 108 w 108"/>
                  <a:gd name="T47" fmla="*/ 91 h 107"/>
                  <a:gd name="T48" fmla="*/ 106 w 108"/>
                  <a:gd name="T49" fmla="*/ 86 h 107"/>
                  <a:gd name="T50" fmla="*/ 105 w 108"/>
                  <a:gd name="T51" fmla="*/ 83 h 107"/>
                  <a:gd name="T52" fmla="*/ 102 w 108"/>
                  <a:gd name="T53" fmla="*/ 81 h 107"/>
                  <a:gd name="T54" fmla="*/ 95 w 108"/>
                  <a:gd name="T55" fmla="*/ 78 h 107"/>
                  <a:gd name="T56" fmla="*/ 87 w 108"/>
                  <a:gd name="T57" fmla="*/ 75 h 107"/>
                  <a:gd name="T58" fmla="*/ 87 w 108"/>
                  <a:gd name="T59" fmla="*/ 75 h 107"/>
                  <a:gd name="T60" fmla="*/ 79 w 108"/>
                  <a:gd name="T61" fmla="*/ 73 h 107"/>
                  <a:gd name="T62" fmla="*/ 71 w 108"/>
                  <a:gd name="T63" fmla="*/ 70 h 107"/>
                  <a:gd name="T64" fmla="*/ 68 w 108"/>
                  <a:gd name="T65" fmla="*/ 69 h 107"/>
                  <a:gd name="T66" fmla="*/ 67 w 108"/>
                  <a:gd name="T67" fmla="*/ 65 h 107"/>
                  <a:gd name="T68" fmla="*/ 65 w 108"/>
                  <a:gd name="T69" fmla="*/ 62 h 107"/>
                  <a:gd name="T70" fmla="*/ 65 w 108"/>
                  <a:gd name="T71" fmla="*/ 58 h 107"/>
                  <a:gd name="T72" fmla="*/ 65 w 108"/>
                  <a:gd name="T73" fmla="*/ 58 h 107"/>
                  <a:gd name="T74" fmla="*/ 63 w 108"/>
                  <a:gd name="T75" fmla="*/ 48 h 107"/>
                  <a:gd name="T76" fmla="*/ 60 w 108"/>
                  <a:gd name="T77" fmla="*/ 40 h 107"/>
                  <a:gd name="T78" fmla="*/ 56 w 108"/>
                  <a:gd name="T79" fmla="*/ 32 h 107"/>
                  <a:gd name="T80" fmla="*/ 51 w 108"/>
                  <a:gd name="T81" fmla="*/ 27 h 107"/>
                  <a:gd name="T82" fmla="*/ 36 w 108"/>
                  <a:gd name="T83" fmla="*/ 16 h 107"/>
                  <a:gd name="T84" fmla="*/ 30 w 108"/>
                  <a:gd name="T85" fmla="*/ 10 h 107"/>
                  <a:gd name="T86" fmla="*/ 25 w 108"/>
                  <a:gd name="T87" fmla="*/ 4 h 107"/>
                  <a:gd name="T88" fmla="*/ 25 w 108"/>
                  <a:gd name="T8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107">
                    <a:moveTo>
                      <a:pt x="25" y="4"/>
                    </a:moveTo>
                    <a:lnTo>
                      <a:pt x="25" y="4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4" y="65"/>
                    </a:lnTo>
                    <a:lnTo>
                      <a:pt x="65" y="86"/>
                    </a:lnTo>
                    <a:lnTo>
                      <a:pt x="78" y="96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7" y="107"/>
                    </a:lnTo>
                    <a:lnTo>
                      <a:pt x="102" y="107"/>
                    </a:lnTo>
                    <a:lnTo>
                      <a:pt x="103" y="105"/>
                    </a:lnTo>
                    <a:lnTo>
                      <a:pt x="106" y="10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1"/>
                    </a:lnTo>
                    <a:lnTo>
                      <a:pt x="106" y="86"/>
                    </a:lnTo>
                    <a:lnTo>
                      <a:pt x="105" y="83"/>
                    </a:lnTo>
                    <a:lnTo>
                      <a:pt x="102" y="81"/>
                    </a:lnTo>
                    <a:lnTo>
                      <a:pt x="95" y="78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79" y="73"/>
                    </a:lnTo>
                    <a:lnTo>
                      <a:pt x="71" y="70"/>
                    </a:lnTo>
                    <a:lnTo>
                      <a:pt x="68" y="69"/>
                    </a:lnTo>
                    <a:lnTo>
                      <a:pt x="67" y="65"/>
                    </a:lnTo>
                    <a:lnTo>
                      <a:pt x="65" y="62"/>
                    </a:lnTo>
                    <a:lnTo>
                      <a:pt x="65" y="58"/>
                    </a:lnTo>
                    <a:lnTo>
                      <a:pt x="65" y="58"/>
                    </a:lnTo>
                    <a:lnTo>
                      <a:pt x="63" y="48"/>
                    </a:lnTo>
                    <a:lnTo>
                      <a:pt x="60" y="40"/>
                    </a:lnTo>
                    <a:lnTo>
                      <a:pt x="56" y="32"/>
                    </a:lnTo>
                    <a:lnTo>
                      <a:pt x="51" y="27"/>
                    </a:lnTo>
                    <a:lnTo>
                      <a:pt x="36" y="16"/>
                    </a:lnTo>
                    <a:lnTo>
                      <a:pt x="30" y="1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9" name="Freeform 171">
                <a:extLst>
                  <a:ext uri="{FF2B5EF4-FFF2-40B4-BE49-F238E27FC236}">
                    <a16:creationId xmlns:a16="http://schemas.microsoft.com/office/drawing/2014/main" id="{02BFC993-D4E8-0B4E-95DC-B2D4FF6F6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" y="3742"/>
                <a:ext cx="47" cy="47"/>
              </a:xfrm>
              <a:custGeom>
                <a:avLst/>
                <a:gdLst>
                  <a:gd name="T0" fmla="*/ 46 w 94"/>
                  <a:gd name="T1" fmla="*/ 27 h 94"/>
                  <a:gd name="T2" fmla="*/ 46 w 94"/>
                  <a:gd name="T3" fmla="*/ 27 h 94"/>
                  <a:gd name="T4" fmla="*/ 46 w 94"/>
                  <a:gd name="T5" fmla="*/ 20 h 94"/>
                  <a:gd name="T6" fmla="*/ 45 w 94"/>
                  <a:gd name="T7" fmla="*/ 14 h 94"/>
                  <a:gd name="T8" fmla="*/ 42 w 94"/>
                  <a:gd name="T9" fmla="*/ 9 h 94"/>
                  <a:gd name="T10" fmla="*/ 37 w 94"/>
                  <a:gd name="T11" fmla="*/ 6 h 94"/>
                  <a:gd name="T12" fmla="*/ 30 w 94"/>
                  <a:gd name="T13" fmla="*/ 3 h 94"/>
                  <a:gd name="T14" fmla="*/ 24 w 94"/>
                  <a:gd name="T15" fmla="*/ 1 h 94"/>
                  <a:gd name="T16" fmla="*/ 18 w 94"/>
                  <a:gd name="T17" fmla="*/ 0 h 94"/>
                  <a:gd name="T18" fmla="*/ 11 w 94"/>
                  <a:gd name="T19" fmla="*/ 0 h 94"/>
                  <a:gd name="T20" fmla="*/ 11 w 94"/>
                  <a:gd name="T21" fmla="*/ 0 h 94"/>
                  <a:gd name="T22" fmla="*/ 7 w 94"/>
                  <a:gd name="T23" fmla="*/ 0 h 94"/>
                  <a:gd name="T24" fmla="*/ 3 w 94"/>
                  <a:gd name="T25" fmla="*/ 1 h 94"/>
                  <a:gd name="T26" fmla="*/ 0 w 94"/>
                  <a:gd name="T27" fmla="*/ 5 h 94"/>
                  <a:gd name="T28" fmla="*/ 0 w 94"/>
                  <a:gd name="T29" fmla="*/ 11 h 94"/>
                  <a:gd name="T30" fmla="*/ 0 w 94"/>
                  <a:gd name="T31" fmla="*/ 11 h 94"/>
                  <a:gd name="T32" fmla="*/ 0 w 94"/>
                  <a:gd name="T33" fmla="*/ 17 h 94"/>
                  <a:gd name="T34" fmla="*/ 2 w 94"/>
                  <a:gd name="T35" fmla="*/ 25 h 94"/>
                  <a:gd name="T36" fmla="*/ 8 w 94"/>
                  <a:gd name="T37" fmla="*/ 40 h 94"/>
                  <a:gd name="T38" fmla="*/ 18 w 94"/>
                  <a:gd name="T39" fmla="*/ 54 h 94"/>
                  <a:gd name="T40" fmla="*/ 29 w 94"/>
                  <a:gd name="T41" fmla="*/ 67 h 94"/>
                  <a:gd name="T42" fmla="*/ 43 w 94"/>
                  <a:gd name="T43" fmla="*/ 78 h 94"/>
                  <a:gd name="T44" fmla="*/ 59 w 94"/>
                  <a:gd name="T45" fmla="*/ 87 h 94"/>
                  <a:gd name="T46" fmla="*/ 77 w 94"/>
                  <a:gd name="T47" fmla="*/ 92 h 94"/>
                  <a:gd name="T48" fmla="*/ 84 w 94"/>
                  <a:gd name="T49" fmla="*/ 94 h 94"/>
                  <a:gd name="T50" fmla="*/ 94 w 94"/>
                  <a:gd name="T51" fmla="*/ 94 h 94"/>
                  <a:gd name="T52" fmla="*/ 94 w 94"/>
                  <a:gd name="T53" fmla="*/ 94 h 94"/>
                  <a:gd name="T54" fmla="*/ 73 w 94"/>
                  <a:gd name="T55" fmla="*/ 81 h 94"/>
                  <a:gd name="T56" fmla="*/ 64 w 94"/>
                  <a:gd name="T57" fmla="*/ 74 h 94"/>
                  <a:gd name="T58" fmla="*/ 57 w 94"/>
                  <a:gd name="T59" fmla="*/ 67 h 94"/>
                  <a:gd name="T60" fmla="*/ 53 w 94"/>
                  <a:gd name="T61" fmla="*/ 59 h 94"/>
                  <a:gd name="T62" fmla="*/ 48 w 94"/>
                  <a:gd name="T63" fmla="*/ 49 h 94"/>
                  <a:gd name="T64" fmla="*/ 46 w 94"/>
                  <a:gd name="T65" fmla="*/ 40 h 94"/>
                  <a:gd name="T66" fmla="*/ 46 w 94"/>
                  <a:gd name="T67" fmla="*/ 27 h 94"/>
                  <a:gd name="T68" fmla="*/ 46 w 94"/>
                  <a:gd name="T69" fmla="*/ 2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94">
                    <a:moveTo>
                      <a:pt x="46" y="27"/>
                    </a:moveTo>
                    <a:lnTo>
                      <a:pt x="46" y="27"/>
                    </a:lnTo>
                    <a:lnTo>
                      <a:pt x="46" y="20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8" y="40"/>
                    </a:lnTo>
                    <a:lnTo>
                      <a:pt x="18" y="54"/>
                    </a:lnTo>
                    <a:lnTo>
                      <a:pt x="29" y="67"/>
                    </a:lnTo>
                    <a:lnTo>
                      <a:pt x="43" y="78"/>
                    </a:lnTo>
                    <a:lnTo>
                      <a:pt x="59" y="87"/>
                    </a:lnTo>
                    <a:lnTo>
                      <a:pt x="77" y="92"/>
                    </a:lnTo>
                    <a:lnTo>
                      <a:pt x="84" y="94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73" y="81"/>
                    </a:lnTo>
                    <a:lnTo>
                      <a:pt x="64" y="74"/>
                    </a:lnTo>
                    <a:lnTo>
                      <a:pt x="57" y="67"/>
                    </a:lnTo>
                    <a:lnTo>
                      <a:pt x="53" y="59"/>
                    </a:lnTo>
                    <a:lnTo>
                      <a:pt x="48" y="49"/>
                    </a:lnTo>
                    <a:lnTo>
                      <a:pt x="46" y="40"/>
                    </a:lnTo>
                    <a:lnTo>
                      <a:pt x="46" y="27"/>
                    </a:lnTo>
                    <a:lnTo>
                      <a:pt x="46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0" name="Freeform 172">
                <a:extLst>
                  <a:ext uri="{FF2B5EF4-FFF2-40B4-BE49-F238E27FC236}">
                    <a16:creationId xmlns:a16="http://schemas.microsoft.com/office/drawing/2014/main" id="{3A5CB8EF-C09B-E1AF-4D82-F96D46511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" y="2022"/>
                <a:ext cx="37" cy="27"/>
              </a:xfrm>
              <a:custGeom>
                <a:avLst/>
                <a:gdLst>
                  <a:gd name="T0" fmla="*/ 0 w 75"/>
                  <a:gd name="T1" fmla="*/ 24 h 54"/>
                  <a:gd name="T2" fmla="*/ 0 w 75"/>
                  <a:gd name="T3" fmla="*/ 24 h 54"/>
                  <a:gd name="T4" fmla="*/ 2 w 75"/>
                  <a:gd name="T5" fmla="*/ 31 h 54"/>
                  <a:gd name="T6" fmla="*/ 5 w 75"/>
                  <a:gd name="T7" fmla="*/ 38 h 54"/>
                  <a:gd name="T8" fmla="*/ 12 w 75"/>
                  <a:gd name="T9" fmla="*/ 43 h 54"/>
                  <a:gd name="T10" fmla="*/ 16 w 75"/>
                  <a:gd name="T11" fmla="*/ 46 h 54"/>
                  <a:gd name="T12" fmla="*/ 31 w 75"/>
                  <a:gd name="T13" fmla="*/ 49 h 54"/>
                  <a:gd name="T14" fmla="*/ 43 w 75"/>
                  <a:gd name="T15" fmla="*/ 54 h 54"/>
                  <a:gd name="T16" fmla="*/ 43 w 75"/>
                  <a:gd name="T17" fmla="*/ 54 h 54"/>
                  <a:gd name="T18" fmla="*/ 56 w 75"/>
                  <a:gd name="T19" fmla="*/ 52 h 54"/>
                  <a:gd name="T20" fmla="*/ 62 w 75"/>
                  <a:gd name="T21" fmla="*/ 51 h 54"/>
                  <a:gd name="T22" fmla="*/ 66 w 75"/>
                  <a:gd name="T23" fmla="*/ 47 h 54"/>
                  <a:gd name="T24" fmla="*/ 70 w 75"/>
                  <a:gd name="T25" fmla="*/ 44 h 54"/>
                  <a:gd name="T26" fmla="*/ 72 w 75"/>
                  <a:gd name="T27" fmla="*/ 39 h 54"/>
                  <a:gd name="T28" fmla="*/ 73 w 75"/>
                  <a:gd name="T29" fmla="*/ 35 h 54"/>
                  <a:gd name="T30" fmla="*/ 75 w 75"/>
                  <a:gd name="T31" fmla="*/ 28 h 54"/>
                  <a:gd name="T32" fmla="*/ 75 w 75"/>
                  <a:gd name="T33" fmla="*/ 28 h 54"/>
                  <a:gd name="T34" fmla="*/ 73 w 75"/>
                  <a:gd name="T35" fmla="*/ 20 h 54"/>
                  <a:gd name="T36" fmla="*/ 70 w 75"/>
                  <a:gd name="T37" fmla="*/ 12 h 54"/>
                  <a:gd name="T38" fmla="*/ 66 w 75"/>
                  <a:gd name="T39" fmla="*/ 9 h 54"/>
                  <a:gd name="T40" fmla="*/ 59 w 75"/>
                  <a:gd name="T41" fmla="*/ 4 h 54"/>
                  <a:gd name="T42" fmla="*/ 45 w 75"/>
                  <a:gd name="T43" fmla="*/ 1 h 54"/>
                  <a:gd name="T44" fmla="*/ 32 w 75"/>
                  <a:gd name="T45" fmla="*/ 0 h 54"/>
                  <a:gd name="T46" fmla="*/ 32 w 75"/>
                  <a:gd name="T47" fmla="*/ 0 h 54"/>
                  <a:gd name="T48" fmla="*/ 21 w 75"/>
                  <a:gd name="T49" fmla="*/ 0 h 54"/>
                  <a:gd name="T50" fmla="*/ 16 w 75"/>
                  <a:gd name="T51" fmla="*/ 0 h 54"/>
                  <a:gd name="T52" fmla="*/ 10 w 75"/>
                  <a:gd name="T53" fmla="*/ 1 h 54"/>
                  <a:gd name="T54" fmla="*/ 5 w 75"/>
                  <a:gd name="T55" fmla="*/ 4 h 54"/>
                  <a:gd name="T56" fmla="*/ 2 w 75"/>
                  <a:gd name="T57" fmla="*/ 9 h 54"/>
                  <a:gd name="T58" fmla="*/ 0 w 75"/>
                  <a:gd name="T59" fmla="*/ 16 h 54"/>
                  <a:gd name="T60" fmla="*/ 0 w 75"/>
                  <a:gd name="T61" fmla="*/ 24 h 54"/>
                  <a:gd name="T62" fmla="*/ 0 w 75"/>
                  <a:gd name="T63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12" y="43"/>
                    </a:lnTo>
                    <a:lnTo>
                      <a:pt x="16" y="46"/>
                    </a:lnTo>
                    <a:lnTo>
                      <a:pt x="31" y="49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56" y="52"/>
                    </a:lnTo>
                    <a:lnTo>
                      <a:pt x="62" y="51"/>
                    </a:lnTo>
                    <a:lnTo>
                      <a:pt x="66" y="47"/>
                    </a:lnTo>
                    <a:lnTo>
                      <a:pt x="70" y="44"/>
                    </a:lnTo>
                    <a:lnTo>
                      <a:pt x="72" y="39"/>
                    </a:lnTo>
                    <a:lnTo>
                      <a:pt x="73" y="35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3" y="20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45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1" name="Freeform 173">
                <a:extLst>
                  <a:ext uri="{FF2B5EF4-FFF2-40B4-BE49-F238E27FC236}">
                    <a16:creationId xmlns:a16="http://schemas.microsoft.com/office/drawing/2014/main" id="{C41F31F5-7233-E3C0-0673-3F4CD864E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3132"/>
                <a:ext cx="23" cy="62"/>
              </a:xfrm>
              <a:custGeom>
                <a:avLst/>
                <a:gdLst>
                  <a:gd name="T0" fmla="*/ 46 w 46"/>
                  <a:gd name="T1" fmla="*/ 126 h 126"/>
                  <a:gd name="T2" fmla="*/ 46 w 46"/>
                  <a:gd name="T3" fmla="*/ 126 h 126"/>
                  <a:gd name="T4" fmla="*/ 39 w 46"/>
                  <a:gd name="T5" fmla="*/ 110 h 126"/>
                  <a:gd name="T6" fmla="*/ 36 w 46"/>
                  <a:gd name="T7" fmla="*/ 96 h 126"/>
                  <a:gd name="T8" fmla="*/ 28 w 46"/>
                  <a:gd name="T9" fmla="*/ 64 h 126"/>
                  <a:gd name="T10" fmla="*/ 24 w 46"/>
                  <a:gd name="T11" fmla="*/ 48 h 126"/>
                  <a:gd name="T12" fmla="*/ 19 w 46"/>
                  <a:gd name="T13" fmla="*/ 32 h 126"/>
                  <a:gd name="T14" fmla="*/ 11 w 46"/>
                  <a:gd name="T15" fmla="*/ 16 h 126"/>
                  <a:gd name="T16" fmla="*/ 0 w 46"/>
                  <a:gd name="T17" fmla="*/ 0 h 126"/>
                  <a:gd name="T18" fmla="*/ 0 w 46"/>
                  <a:gd name="T19" fmla="*/ 0 h 126"/>
                  <a:gd name="T20" fmla="*/ 0 w 46"/>
                  <a:gd name="T21" fmla="*/ 31 h 126"/>
                  <a:gd name="T22" fmla="*/ 0 w 46"/>
                  <a:gd name="T23" fmla="*/ 56 h 126"/>
                  <a:gd name="T24" fmla="*/ 1 w 46"/>
                  <a:gd name="T25" fmla="*/ 75 h 126"/>
                  <a:gd name="T26" fmla="*/ 6 w 46"/>
                  <a:gd name="T27" fmla="*/ 91 h 126"/>
                  <a:gd name="T28" fmla="*/ 12 w 46"/>
                  <a:gd name="T29" fmla="*/ 104 h 126"/>
                  <a:gd name="T30" fmla="*/ 20 w 46"/>
                  <a:gd name="T31" fmla="*/ 113 h 126"/>
                  <a:gd name="T32" fmla="*/ 31 w 46"/>
                  <a:gd name="T33" fmla="*/ 121 h 126"/>
                  <a:gd name="T34" fmla="*/ 46 w 46"/>
                  <a:gd name="T35" fmla="*/ 126 h 126"/>
                  <a:gd name="T36" fmla="*/ 46 w 46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6">
                    <a:moveTo>
                      <a:pt x="46" y="126"/>
                    </a:moveTo>
                    <a:lnTo>
                      <a:pt x="46" y="126"/>
                    </a:lnTo>
                    <a:lnTo>
                      <a:pt x="39" y="110"/>
                    </a:lnTo>
                    <a:lnTo>
                      <a:pt x="36" y="96"/>
                    </a:lnTo>
                    <a:lnTo>
                      <a:pt x="28" y="64"/>
                    </a:lnTo>
                    <a:lnTo>
                      <a:pt x="24" y="48"/>
                    </a:lnTo>
                    <a:lnTo>
                      <a:pt x="19" y="32"/>
                    </a:lnTo>
                    <a:lnTo>
                      <a:pt x="11" y="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56"/>
                    </a:lnTo>
                    <a:lnTo>
                      <a:pt x="1" y="75"/>
                    </a:lnTo>
                    <a:lnTo>
                      <a:pt x="6" y="91"/>
                    </a:lnTo>
                    <a:lnTo>
                      <a:pt x="12" y="104"/>
                    </a:lnTo>
                    <a:lnTo>
                      <a:pt x="20" y="113"/>
                    </a:lnTo>
                    <a:lnTo>
                      <a:pt x="31" y="121"/>
                    </a:lnTo>
                    <a:lnTo>
                      <a:pt x="46" y="126"/>
                    </a:lnTo>
                    <a:lnTo>
                      <a:pt x="46" y="12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2" name="Freeform 174">
                <a:extLst>
                  <a:ext uri="{FF2B5EF4-FFF2-40B4-BE49-F238E27FC236}">
                    <a16:creationId xmlns:a16="http://schemas.microsoft.com/office/drawing/2014/main" id="{D058378C-57FB-74B5-3BA9-53E84A222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" y="3719"/>
                <a:ext cx="33" cy="22"/>
              </a:xfrm>
              <a:custGeom>
                <a:avLst/>
                <a:gdLst>
                  <a:gd name="T0" fmla="*/ 67 w 67"/>
                  <a:gd name="T1" fmla="*/ 11 h 43"/>
                  <a:gd name="T2" fmla="*/ 67 w 67"/>
                  <a:gd name="T3" fmla="*/ 11 h 43"/>
                  <a:gd name="T4" fmla="*/ 67 w 67"/>
                  <a:gd name="T5" fmla="*/ 6 h 43"/>
                  <a:gd name="T6" fmla="*/ 67 w 67"/>
                  <a:gd name="T7" fmla="*/ 3 h 43"/>
                  <a:gd name="T8" fmla="*/ 65 w 67"/>
                  <a:gd name="T9" fmla="*/ 1 h 43"/>
                  <a:gd name="T10" fmla="*/ 64 w 67"/>
                  <a:gd name="T11" fmla="*/ 0 h 43"/>
                  <a:gd name="T12" fmla="*/ 59 w 67"/>
                  <a:gd name="T13" fmla="*/ 0 h 43"/>
                  <a:gd name="T14" fmla="*/ 54 w 67"/>
                  <a:gd name="T15" fmla="*/ 1 h 43"/>
                  <a:gd name="T16" fmla="*/ 54 w 67"/>
                  <a:gd name="T17" fmla="*/ 1 h 43"/>
                  <a:gd name="T18" fmla="*/ 46 w 67"/>
                  <a:gd name="T19" fmla="*/ 3 h 43"/>
                  <a:gd name="T20" fmla="*/ 38 w 67"/>
                  <a:gd name="T21" fmla="*/ 3 h 43"/>
                  <a:gd name="T22" fmla="*/ 21 w 67"/>
                  <a:gd name="T23" fmla="*/ 0 h 43"/>
                  <a:gd name="T24" fmla="*/ 13 w 67"/>
                  <a:gd name="T25" fmla="*/ 0 h 43"/>
                  <a:gd name="T26" fmla="*/ 6 w 67"/>
                  <a:gd name="T27" fmla="*/ 3 h 43"/>
                  <a:gd name="T28" fmla="*/ 5 w 67"/>
                  <a:gd name="T29" fmla="*/ 6 h 43"/>
                  <a:gd name="T30" fmla="*/ 2 w 67"/>
                  <a:gd name="T31" fmla="*/ 9 h 43"/>
                  <a:gd name="T32" fmla="*/ 0 w 67"/>
                  <a:gd name="T33" fmla="*/ 14 h 43"/>
                  <a:gd name="T34" fmla="*/ 0 w 67"/>
                  <a:gd name="T35" fmla="*/ 20 h 43"/>
                  <a:gd name="T36" fmla="*/ 0 w 67"/>
                  <a:gd name="T37" fmla="*/ 20 h 43"/>
                  <a:gd name="T38" fmla="*/ 2 w 67"/>
                  <a:gd name="T39" fmla="*/ 32 h 43"/>
                  <a:gd name="T40" fmla="*/ 3 w 67"/>
                  <a:gd name="T41" fmla="*/ 36 h 43"/>
                  <a:gd name="T42" fmla="*/ 5 w 67"/>
                  <a:gd name="T43" fmla="*/ 39 h 43"/>
                  <a:gd name="T44" fmla="*/ 11 w 67"/>
                  <a:gd name="T45" fmla="*/ 43 h 43"/>
                  <a:gd name="T46" fmla="*/ 19 w 67"/>
                  <a:gd name="T47" fmla="*/ 43 h 43"/>
                  <a:gd name="T48" fmla="*/ 37 w 67"/>
                  <a:gd name="T49" fmla="*/ 41 h 43"/>
                  <a:gd name="T50" fmla="*/ 44 w 67"/>
                  <a:gd name="T51" fmla="*/ 41 h 43"/>
                  <a:gd name="T52" fmla="*/ 51 w 67"/>
                  <a:gd name="T53" fmla="*/ 41 h 43"/>
                  <a:gd name="T54" fmla="*/ 51 w 67"/>
                  <a:gd name="T55" fmla="*/ 41 h 43"/>
                  <a:gd name="T56" fmla="*/ 57 w 67"/>
                  <a:gd name="T57" fmla="*/ 41 h 43"/>
                  <a:gd name="T58" fmla="*/ 60 w 67"/>
                  <a:gd name="T59" fmla="*/ 39 h 43"/>
                  <a:gd name="T60" fmla="*/ 62 w 67"/>
                  <a:gd name="T61" fmla="*/ 35 h 43"/>
                  <a:gd name="T62" fmla="*/ 62 w 67"/>
                  <a:gd name="T63" fmla="*/ 30 h 43"/>
                  <a:gd name="T64" fmla="*/ 62 w 67"/>
                  <a:gd name="T65" fmla="*/ 19 h 43"/>
                  <a:gd name="T66" fmla="*/ 64 w 67"/>
                  <a:gd name="T67" fmla="*/ 14 h 43"/>
                  <a:gd name="T68" fmla="*/ 67 w 67"/>
                  <a:gd name="T69" fmla="*/ 11 h 43"/>
                  <a:gd name="T70" fmla="*/ 67 w 67"/>
                  <a:gd name="T7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" h="43">
                    <a:moveTo>
                      <a:pt x="67" y="11"/>
                    </a:moveTo>
                    <a:lnTo>
                      <a:pt x="67" y="11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32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11" y="43"/>
                    </a:lnTo>
                    <a:lnTo>
                      <a:pt x="19" y="43"/>
                    </a:lnTo>
                    <a:lnTo>
                      <a:pt x="37" y="41"/>
                    </a:lnTo>
                    <a:lnTo>
                      <a:pt x="44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7" y="41"/>
                    </a:lnTo>
                    <a:lnTo>
                      <a:pt x="60" y="39"/>
                    </a:lnTo>
                    <a:lnTo>
                      <a:pt x="62" y="35"/>
                    </a:lnTo>
                    <a:lnTo>
                      <a:pt x="62" y="30"/>
                    </a:lnTo>
                    <a:lnTo>
                      <a:pt x="62" y="19"/>
                    </a:lnTo>
                    <a:lnTo>
                      <a:pt x="64" y="14"/>
                    </a:lnTo>
                    <a:lnTo>
                      <a:pt x="67" y="11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3" name="Freeform 175">
                <a:extLst>
                  <a:ext uri="{FF2B5EF4-FFF2-40B4-BE49-F238E27FC236}">
                    <a16:creationId xmlns:a16="http://schemas.microsoft.com/office/drawing/2014/main" id="{13AE098C-CB03-864E-6CD6-2BB4B90E1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6" y="3971"/>
                <a:ext cx="42" cy="19"/>
              </a:xfrm>
              <a:custGeom>
                <a:avLst/>
                <a:gdLst>
                  <a:gd name="T0" fmla="*/ 62 w 83"/>
                  <a:gd name="T1" fmla="*/ 5 h 38"/>
                  <a:gd name="T2" fmla="*/ 62 w 83"/>
                  <a:gd name="T3" fmla="*/ 5 h 38"/>
                  <a:gd name="T4" fmla="*/ 56 w 83"/>
                  <a:gd name="T5" fmla="*/ 2 h 38"/>
                  <a:gd name="T6" fmla="*/ 49 w 83"/>
                  <a:gd name="T7" fmla="*/ 0 h 38"/>
                  <a:gd name="T8" fmla="*/ 43 w 83"/>
                  <a:gd name="T9" fmla="*/ 0 h 38"/>
                  <a:gd name="T10" fmla="*/ 43 w 83"/>
                  <a:gd name="T11" fmla="*/ 0 h 38"/>
                  <a:gd name="T12" fmla="*/ 25 w 83"/>
                  <a:gd name="T13" fmla="*/ 0 h 38"/>
                  <a:gd name="T14" fmla="*/ 13 w 83"/>
                  <a:gd name="T15" fmla="*/ 0 h 38"/>
                  <a:gd name="T16" fmla="*/ 13 w 83"/>
                  <a:gd name="T17" fmla="*/ 0 h 38"/>
                  <a:gd name="T18" fmla="*/ 5 w 83"/>
                  <a:gd name="T19" fmla="*/ 3 h 38"/>
                  <a:gd name="T20" fmla="*/ 2 w 83"/>
                  <a:gd name="T21" fmla="*/ 5 h 38"/>
                  <a:gd name="T22" fmla="*/ 0 w 83"/>
                  <a:gd name="T23" fmla="*/ 8 h 38"/>
                  <a:gd name="T24" fmla="*/ 0 w 83"/>
                  <a:gd name="T25" fmla="*/ 10 h 38"/>
                  <a:gd name="T26" fmla="*/ 0 w 83"/>
                  <a:gd name="T27" fmla="*/ 13 h 38"/>
                  <a:gd name="T28" fmla="*/ 5 w 83"/>
                  <a:gd name="T29" fmla="*/ 19 h 38"/>
                  <a:gd name="T30" fmla="*/ 5 w 83"/>
                  <a:gd name="T31" fmla="*/ 19 h 38"/>
                  <a:gd name="T32" fmla="*/ 17 w 83"/>
                  <a:gd name="T33" fmla="*/ 30 h 38"/>
                  <a:gd name="T34" fmla="*/ 25 w 83"/>
                  <a:gd name="T35" fmla="*/ 34 h 38"/>
                  <a:gd name="T36" fmla="*/ 32 w 83"/>
                  <a:gd name="T37" fmla="*/ 37 h 38"/>
                  <a:gd name="T38" fmla="*/ 40 w 83"/>
                  <a:gd name="T39" fmla="*/ 38 h 38"/>
                  <a:gd name="T40" fmla="*/ 48 w 83"/>
                  <a:gd name="T41" fmla="*/ 38 h 38"/>
                  <a:gd name="T42" fmla="*/ 56 w 83"/>
                  <a:gd name="T43" fmla="*/ 38 h 38"/>
                  <a:gd name="T44" fmla="*/ 63 w 83"/>
                  <a:gd name="T45" fmla="*/ 35 h 38"/>
                  <a:gd name="T46" fmla="*/ 63 w 83"/>
                  <a:gd name="T47" fmla="*/ 35 h 38"/>
                  <a:gd name="T48" fmla="*/ 71 w 83"/>
                  <a:gd name="T49" fmla="*/ 32 h 38"/>
                  <a:gd name="T50" fmla="*/ 78 w 83"/>
                  <a:gd name="T51" fmla="*/ 27 h 38"/>
                  <a:gd name="T52" fmla="*/ 83 w 83"/>
                  <a:gd name="T53" fmla="*/ 21 h 38"/>
                  <a:gd name="T54" fmla="*/ 83 w 83"/>
                  <a:gd name="T55" fmla="*/ 18 h 38"/>
                  <a:gd name="T56" fmla="*/ 83 w 83"/>
                  <a:gd name="T57" fmla="*/ 13 h 38"/>
                  <a:gd name="T58" fmla="*/ 83 w 83"/>
                  <a:gd name="T59" fmla="*/ 13 h 38"/>
                  <a:gd name="T60" fmla="*/ 83 w 83"/>
                  <a:gd name="T61" fmla="*/ 10 h 38"/>
                  <a:gd name="T62" fmla="*/ 81 w 83"/>
                  <a:gd name="T63" fmla="*/ 8 h 38"/>
                  <a:gd name="T64" fmla="*/ 75 w 83"/>
                  <a:gd name="T65" fmla="*/ 7 h 38"/>
                  <a:gd name="T66" fmla="*/ 68 w 83"/>
                  <a:gd name="T67" fmla="*/ 7 h 38"/>
                  <a:gd name="T68" fmla="*/ 62 w 83"/>
                  <a:gd name="T69" fmla="*/ 5 h 38"/>
                  <a:gd name="T70" fmla="*/ 62 w 83"/>
                  <a:gd name="T7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38">
                    <a:moveTo>
                      <a:pt x="62" y="5"/>
                    </a:moveTo>
                    <a:lnTo>
                      <a:pt x="62" y="5"/>
                    </a:lnTo>
                    <a:lnTo>
                      <a:pt x="56" y="2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7" y="30"/>
                    </a:lnTo>
                    <a:lnTo>
                      <a:pt x="25" y="34"/>
                    </a:lnTo>
                    <a:lnTo>
                      <a:pt x="32" y="37"/>
                    </a:lnTo>
                    <a:lnTo>
                      <a:pt x="40" y="38"/>
                    </a:lnTo>
                    <a:lnTo>
                      <a:pt x="48" y="38"/>
                    </a:lnTo>
                    <a:lnTo>
                      <a:pt x="56" y="38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71" y="32"/>
                    </a:lnTo>
                    <a:lnTo>
                      <a:pt x="78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0"/>
                    </a:lnTo>
                    <a:lnTo>
                      <a:pt x="81" y="8"/>
                    </a:lnTo>
                    <a:lnTo>
                      <a:pt x="75" y="7"/>
                    </a:lnTo>
                    <a:lnTo>
                      <a:pt x="68" y="7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4" name="Freeform 176">
                <a:extLst>
                  <a:ext uri="{FF2B5EF4-FFF2-40B4-BE49-F238E27FC236}">
                    <a16:creationId xmlns:a16="http://schemas.microsoft.com/office/drawing/2014/main" id="{486996E6-D158-481E-8043-133A6516C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3629"/>
                <a:ext cx="25" cy="28"/>
              </a:xfrm>
              <a:custGeom>
                <a:avLst/>
                <a:gdLst>
                  <a:gd name="T0" fmla="*/ 23 w 50"/>
                  <a:gd name="T1" fmla="*/ 55 h 55"/>
                  <a:gd name="T2" fmla="*/ 23 w 50"/>
                  <a:gd name="T3" fmla="*/ 55 h 55"/>
                  <a:gd name="T4" fmla="*/ 29 w 50"/>
                  <a:gd name="T5" fmla="*/ 55 h 55"/>
                  <a:gd name="T6" fmla="*/ 34 w 50"/>
                  <a:gd name="T7" fmla="*/ 54 h 55"/>
                  <a:gd name="T8" fmla="*/ 39 w 50"/>
                  <a:gd name="T9" fmla="*/ 52 h 55"/>
                  <a:gd name="T10" fmla="*/ 42 w 50"/>
                  <a:gd name="T11" fmla="*/ 49 h 55"/>
                  <a:gd name="T12" fmla="*/ 45 w 50"/>
                  <a:gd name="T13" fmla="*/ 44 h 55"/>
                  <a:gd name="T14" fmla="*/ 48 w 50"/>
                  <a:gd name="T15" fmla="*/ 41 h 55"/>
                  <a:gd name="T16" fmla="*/ 50 w 50"/>
                  <a:gd name="T17" fmla="*/ 31 h 55"/>
                  <a:gd name="T18" fmla="*/ 50 w 50"/>
                  <a:gd name="T19" fmla="*/ 31 h 55"/>
                  <a:gd name="T20" fmla="*/ 48 w 50"/>
                  <a:gd name="T21" fmla="*/ 25 h 55"/>
                  <a:gd name="T22" fmla="*/ 46 w 50"/>
                  <a:gd name="T23" fmla="*/ 19 h 55"/>
                  <a:gd name="T24" fmla="*/ 45 w 50"/>
                  <a:gd name="T25" fmla="*/ 14 h 55"/>
                  <a:gd name="T26" fmla="*/ 42 w 50"/>
                  <a:gd name="T27" fmla="*/ 9 h 55"/>
                  <a:gd name="T28" fmla="*/ 37 w 50"/>
                  <a:gd name="T29" fmla="*/ 6 h 55"/>
                  <a:gd name="T30" fmla="*/ 32 w 50"/>
                  <a:gd name="T31" fmla="*/ 3 h 55"/>
                  <a:gd name="T32" fmla="*/ 26 w 50"/>
                  <a:gd name="T33" fmla="*/ 1 h 55"/>
                  <a:gd name="T34" fmla="*/ 19 w 50"/>
                  <a:gd name="T35" fmla="*/ 0 h 55"/>
                  <a:gd name="T36" fmla="*/ 19 w 50"/>
                  <a:gd name="T37" fmla="*/ 0 h 55"/>
                  <a:gd name="T38" fmla="*/ 15 w 50"/>
                  <a:gd name="T39" fmla="*/ 0 h 55"/>
                  <a:gd name="T40" fmla="*/ 10 w 50"/>
                  <a:gd name="T41" fmla="*/ 1 h 55"/>
                  <a:gd name="T42" fmla="*/ 7 w 50"/>
                  <a:gd name="T43" fmla="*/ 4 h 55"/>
                  <a:gd name="T44" fmla="*/ 4 w 50"/>
                  <a:gd name="T45" fmla="*/ 8 h 55"/>
                  <a:gd name="T46" fmla="*/ 2 w 50"/>
                  <a:gd name="T47" fmla="*/ 11 h 55"/>
                  <a:gd name="T48" fmla="*/ 0 w 50"/>
                  <a:gd name="T49" fmla="*/ 16 h 55"/>
                  <a:gd name="T50" fmla="*/ 0 w 50"/>
                  <a:gd name="T51" fmla="*/ 25 h 55"/>
                  <a:gd name="T52" fmla="*/ 0 w 50"/>
                  <a:gd name="T53" fmla="*/ 25 h 55"/>
                  <a:gd name="T54" fmla="*/ 0 w 50"/>
                  <a:gd name="T55" fmla="*/ 36 h 55"/>
                  <a:gd name="T56" fmla="*/ 2 w 50"/>
                  <a:gd name="T57" fmla="*/ 43 h 55"/>
                  <a:gd name="T58" fmla="*/ 4 w 50"/>
                  <a:gd name="T59" fmla="*/ 46 h 55"/>
                  <a:gd name="T60" fmla="*/ 7 w 50"/>
                  <a:gd name="T61" fmla="*/ 51 h 55"/>
                  <a:gd name="T62" fmla="*/ 10 w 50"/>
                  <a:gd name="T63" fmla="*/ 52 h 55"/>
                  <a:gd name="T64" fmla="*/ 16 w 50"/>
                  <a:gd name="T65" fmla="*/ 55 h 55"/>
                  <a:gd name="T66" fmla="*/ 23 w 50"/>
                  <a:gd name="T67" fmla="*/ 55 h 55"/>
                  <a:gd name="T68" fmla="*/ 23 w 50"/>
                  <a:gd name="T6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5">
                    <a:moveTo>
                      <a:pt x="23" y="55"/>
                    </a:moveTo>
                    <a:lnTo>
                      <a:pt x="23" y="55"/>
                    </a:lnTo>
                    <a:lnTo>
                      <a:pt x="29" y="55"/>
                    </a:lnTo>
                    <a:lnTo>
                      <a:pt x="34" y="54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4"/>
                    </a:lnTo>
                    <a:lnTo>
                      <a:pt x="48" y="4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8" y="25"/>
                    </a:lnTo>
                    <a:lnTo>
                      <a:pt x="46" y="19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2" y="3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10" y="52"/>
                    </a:lnTo>
                    <a:lnTo>
                      <a:pt x="16" y="55"/>
                    </a:lnTo>
                    <a:lnTo>
                      <a:pt x="23" y="55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5" name="Freeform 177">
                <a:extLst>
                  <a:ext uri="{FF2B5EF4-FFF2-40B4-BE49-F238E27FC236}">
                    <a16:creationId xmlns:a16="http://schemas.microsoft.com/office/drawing/2014/main" id="{602C75F5-6D07-27DA-C2D9-0CC637ED3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" y="3359"/>
                <a:ext cx="69" cy="11"/>
              </a:xfrm>
              <a:custGeom>
                <a:avLst/>
                <a:gdLst>
                  <a:gd name="T0" fmla="*/ 0 w 136"/>
                  <a:gd name="T1" fmla="*/ 4 h 22"/>
                  <a:gd name="T2" fmla="*/ 0 w 136"/>
                  <a:gd name="T3" fmla="*/ 4 h 22"/>
                  <a:gd name="T4" fmla="*/ 33 w 136"/>
                  <a:gd name="T5" fmla="*/ 12 h 22"/>
                  <a:gd name="T6" fmla="*/ 49 w 136"/>
                  <a:gd name="T7" fmla="*/ 17 h 22"/>
                  <a:gd name="T8" fmla="*/ 65 w 136"/>
                  <a:gd name="T9" fmla="*/ 19 h 22"/>
                  <a:gd name="T10" fmla="*/ 82 w 136"/>
                  <a:gd name="T11" fmla="*/ 22 h 22"/>
                  <a:gd name="T12" fmla="*/ 100 w 136"/>
                  <a:gd name="T13" fmla="*/ 20 h 22"/>
                  <a:gd name="T14" fmla="*/ 119 w 136"/>
                  <a:gd name="T15" fmla="*/ 19 h 22"/>
                  <a:gd name="T16" fmla="*/ 136 w 136"/>
                  <a:gd name="T17" fmla="*/ 14 h 22"/>
                  <a:gd name="T18" fmla="*/ 136 w 136"/>
                  <a:gd name="T19" fmla="*/ 14 h 22"/>
                  <a:gd name="T20" fmla="*/ 101 w 136"/>
                  <a:gd name="T21" fmla="*/ 4 h 22"/>
                  <a:gd name="T22" fmla="*/ 84 w 136"/>
                  <a:gd name="T23" fmla="*/ 1 h 22"/>
                  <a:gd name="T24" fmla="*/ 66 w 136"/>
                  <a:gd name="T25" fmla="*/ 0 h 22"/>
                  <a:gd name="T26" fmla="*/ 50 w 136"/>
                  <a:gd name="T27" fmla="*/ 0 h 22"/>
                  <a:gd name="T28" fmla="*/ 33 w 136"/>
                  <a:gd name="T29" fmla="*/ 0 h 22"/>
                  <a:gd name="T30" fmla="*/ 17 w 136"/>
                  <a:gd name="T31" fmla="*/ 1 h 22"/>
                  <a:gd name="T32" fmla="*/ 0 w 136"/>
                  <a:gd name="T33" fmla="*/ 4 h 22"/>
                  <a:gd name="T34" fmla="*/ 0 w 136"/>
                  <a:gd name="T3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22">
                    <a:moveTo>
                      <a:pt x="0" y="4"/>
                    </a:moveTo>
                    <a:lnTo>
                      <a:pt x="0" y="4"/>
                    </a:lnTo>
                    <a:lnTo>
                      <a:pt x="33" y="12"/>
                    </a:lnTo>
                    <a:lnTo>
                      <a:pt x="49" y="17"/>
                    </a:lnTo>
                    <a:lnTo>
                      <a:pt x="65" y="19"/>
                    </a:lnTo>
                    <a:lnTo>
                      <a:pt x="82" y="22"/>
                    </a:lnTo>
                    <a:lnTo>
                      <a:pt x="100" y="20"/>
                    </a:lnTo>
                    <a:lnTo>
                      <a:pt x="119" y="19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01" y="4"/>
                    </a:lnTo>
                    <a:lnTo>
                      <a:pt x="84" y="1"/>
                    </a:lnTo>
                    <a:lnTo>
                      <a:pt x="66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7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6" name="Freeform 178">
                <a:extLst>
                  <a:ext uri="{FF2B5EF4-FFF2-40B4-BE49-F238E27FC236}">
                    <a16:creationId xmlns:a16="http://schemas.microsoft.com/office/drawing/2014/main" id="{C71D169E-4A78-4A12-3FBF-89E489697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3962"/>
                <a:ext cx="28" cy="27"/>
              </a:xfrm>
              <a:custGeom>
                <a:avLst/>
                <a:gdLst>
                  <a:gd name="T0" fmla="*/ 20 w 56"/>
                  <a:gd name="T1" fmla="*/ 0 h 56"/>
                  <a:gd name="T2" fmla="*/ 20 w 56"/>
                  <a:gd name="T3" fmla="*/ 0 h 56"/>
                  <a:gd name="T4" fmla="*/ 12 w 56"/>
                  <a:gd name="T5" fmla="*/ 0 h 56"/>
                  <a:gd name="T6" fmla="*/ 5 w 56"/>
                  <a:gd name="T7" fmla="*/ 2 h 56"/>
                  <a:gd name="T8" fmla="*/ 4 w 56"/>
                  <a:gd name="T9" fmla="*/ 5 h 56"/>
                  <a:gd name="T10" fmla="*/ 2 w 56"/>
                  <a:gd name="T11" fmla="*/ 7 h 56"/>
                  <a:gd name="T12" fmla="*/ 0 w 56"/>
                  <a:gd name="T13" fmla="*/ 14 h 56"/>
                  <a:gd name="T14" fmla="*/ 0 w 56"/>
                  <a:gd name="T15" fmla="*/ 14 h 56"/>
                  <a:gd name="T16" fmla="*/ 2 w 56"/>
                  <a:gd name="T17" fmla="*/ 21 h 56"/>
                  <a:gd name="T18" fmla="*/ 5 w 56"/>
                  <a:gd name="T19" fmla="*/ 27 h 56"/>
                  <a:gd name="T20" fmla="*/ 10 w 56"/>
                  <a:gd name="T21" fmla="*/ 35 h 56"/>
                  <a:gd name="T22" fmla="*/ 15 w 56"/>
                  <a:gd name="T23" fmla="*/ 41 h 56"/>
                  <a:gd name="T24" fmla="*/ 21 w 56"/>
                  <a:gd name="T25" fmla="*/ 48 h 56"/>
                  <a:gd name="T26" fmla="*/ 27 w 56"/>
                  <a:gd name="T27" fmla="*/ 53 h 56"/>
                  <a:gd name="T28" fmla="*/ 34 w 56"/>
                  <a:gd name="T29" fmla="*/ 56 h 56"/>
                  <a:gd name="T30" fmla="*/ 39 w 56"/>
                  <a:gd name="T31" fmla="*/ 56 h 56"/>
                  <a:gd name="T32" fmla="*/ 39 w 56"/>
                  <a:gd name="T33" fmla="*/ 56 h 56"/>
                  <a:gd name="T34" fmla="*/ 43 w 56"/>
                  <a:gd name="T35" fmla="*/ 54 h 56"/>
                  <a:gd name="T36" fmla="*/ 47 w 56"/>
                  <a:gd name="T37" fmla="*/ 53 h 56"/>
                  <a:gd name="T38" fmla="*/ 53 w 56"/>
                  <a:gd name="T39" fmla="*/ 46 h 56"/>
                  <a:gd name="T40" fmla="*/ 54 w 56"/>
                  <a:gd name="T41" fmla="*/ 40 h 56"/>
                  <a:gd name="T42" fmla="*/ 56 w 56"/>
                  <a:gd name="T43" fmla="*/ 32 h 56"/>
                  <a:gd name="T44" fmla="*/ 56 w 56"/>
                  <a:gd name="T45" fmla="*/ 32 h 56"/>
                  <a:gd name="T46" fmla="*/ 54 w 56"/>
                  <a:gd name="T47" fmla="*/ 26 h 56"/>
                  <a:gd name="T48" fmla="*/ 51 w 56"/>
                  <a:gd name="T49" fmla="*/ 19 h 56"/>
                  <a:gd name="T50" fmla="*/ 48 w 56"/>
                  <a:gd name="T51" fmla="*/ 14 h 56"/>
                  <a:gd name="T52" fmla="*/ 43 w 56"/>
                  <a:gd name="T53" fmla="*/ 10 h 56"/>
                  <a:gd name="T54" fmla="*/ 39 w 56"/>
                  <a:gd name="T55" fmla="*/ 7 h 56"/>
                  <a:gd name="T56" fmla="*/ 32 w 56"/>
                  <a:gd name="T57" fmla="*/ 3 h 56"/>
                  <a:gd name="T58" fmla="*/ 20 w 56"/>
                  <a:gd name="T59" fmla="*/ 0 h 56"/>
                  <a:gd name="T60" fmla="*/ 20 w 56"/>
                  <a:gd name="T6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6">
                    <a:moveTo>
                      <a:pt x="20" y="0"/>
                    </a:moveTo>
                    <a:lnTo>
                      <a:pt x="20" y="0"/>
                    </a:lnTo>
                    <a:lnTo>
                      <a:pt x="12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10" y="35"/>
                    </a:lnTo>
                    <a:lnTo>
                      <a:pt x="15" y="41"/>
                    </a:lnTo>
                    <a:lnTo>
                      <a:pt x="21" y="48"/>
                    </a:lnTo>
                    <a:lnTo>
                      <a:pt x="27" y="53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7" y="53"/>
                    </a:lnTo>
                    <a:lnTo>
                      <a:pt x="53" y="46"/>
                    </a:lnTo>
                    <a:lnTo>
                      <a:pt x="54" y="40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4" y="26"/>
                    </a:lnTo>
                    <a:lnTo>
                      <a:pt x="51" y="19"/>
                    </a:lnTo>
                    <a:lnTo>
                      <a:pt x="48" y="14"/>
                    </a:lnTo>
                    <a:lnTo>
                      <a:pt x="43" y="10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7" name="Freeform 179">
                <a:extLst>
                  <a:ext uri="{FF2B5EF4-FFF2-40B4-BE49-F238E27FC236}">
                    <a16:creationId xmlns:a16="http://schemas.microsoft.com/office/drawing/2014/main" id="{9290ED45-4114-EF6A-7DFE-85D49838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7" y="4042"/>
                <a:ext cx="22" cy="29"/>
              </a:xfrm>
              <a:custGeom>
                <a:avLst/>
                <a:gdLst>
                  <a:gd name="T0" fmla="*/ 17 w 44"/>
                  <a:gd name="T1" fmla="*/ 58 h 58"/>
                  <a:gd name="T2" fmla="*/ 17 w 44"/>
                  <a:gd name="T3" fmla="*/ 58 h 58"/>
                  <a:gd name="T4" fmla="*/ 24 w 44"/>
                  <a:gd name="T5" fmla="*/ 57 h 58"/>
                  <a:gd name="T6" fmla="*/ 30 w 44"/>
                  <a:gd name="T7" fmla="*/ 55 h 58"/>
                  <a:gd name="T8" fmla="*/ 35 w 44"/>
                  <a:gd name="T9" fmla="*/ 50 h 58"/>
                  <a:gd name="T10" fmla="*/ 38 w 44"/>
                  <a:gd name="T11" fmla="*/ 46 h 58"/>
                  <a:gd name="T12" fmla="*/ 41 w 44"/>
                  <a:gd name="T13" fmla="*/ 35 h 58"/>
                  <a:gd name="T14" fmla="*/ 44 w 44"/>
                  <a:gd name="T15" fmla="*/ 22 h 58"/>
                  <a:gd name="T16" fmla="*/ 44 w 44"/>
                  <a:gd name="T17" fmla="*/ 22 h 58"/>
                  <a:gd name="T18" fmla="*/ 44 w 44"/>
                  <a:gd name="T19" fmla="*/ 12 h 58"/>
                  <a:gd name="T20" fmla="*/ 43 w 44"/>
                  <a:gd name="T21" fmla="*/ 6 h 58"/>
                  <a:gd name="T22" fmla="*/ 39 w 44"/>
                  <a:gd name="T23" fmla="*/ 3 h 58"/>
                  <a:gd name="T24" fmla="*/ 36 w 44"/>
                  <a:gd name="T25" fmla="*/ 1 h 58"/>
                  <a:gd name="T26" fmla="*/ 33 w 44"/>
                  <a:gd name="T27" fmla="*/ 0 h 58"/>
                  <a:gd name="T28" fmla="*/ 28 w 44"/>
                  <a:gd name="T29" fmla="*/ 0 h 58"/>
                  <a:gd name="T30" fmla="*/ 28 w 44"/>
                  <a:gd name="T31" fmla="*/ 0 h 58"/>
                  <a:gd name="T32" fmla="*/ 17 w 44"/>
                  <a:gd name="T33" fmla="*/ 1 h 58"/>
                  <a:gd name="T34" fmla="*/ 11 w 44"/>
                  <a:gd name="T35" fmla="*/ 4 h 58"/>
                  <a:gd name="T36" fmla="*/ 8 w 44"/>
                  <a:gd name="T37" fmla="*/ 8 h 58"/>
                  <a:gd name="T38" fmla="*/ 3 w 44"/>
                  <a:gd name="T39" fmla="*/ 11 h 58"/>
                  <a:gd name="T40" fmla="*/ 1 w 44"/>
                  <a:gd name="T41" fmla="*/ 15 h 58"/>
                  <a:gd name="T42" fmla="*/ 0 w 44"/>
                  <a:gd name="T43" fmla="*/ 22 h 58"/>
                  <a:gd name="T44" fmla="*/ 0 w 44"/>
                  <a:gd name="T45" fmla="*/ 30 h 58"/>
                  <a:gd name="T46" fmla="*/ 0 w 44"/>
                  <a:gd name="T47" fmla="*/ 30 h 58"/>
                  <a:gd name="T48" fmla="*/ 0 w 44"/>
                  <a:gd name="T49" fmla="*/ 41 h 58"/>
                  <a:gd name="T50" fmla="*/ 3 w 44"/>
                  <a:gd name="T51" fmla="*/ 50 h 58"/>
                  <a:gd name="T52" fmla="*/ 6 w 44"/>
                  <a:gd name="T53" fmla="*/ 54 h 58"/>
                  <a:gd name="T54" fmla="*/ 9 w 44"/>
                  <a:gd name="T55" fmla="*/ 57 h 58"/>
                  <a:gd name="T56" fmla="*/ 12 w 44"/>
                  <a:gd name="T57" fmla="*/ 58 h 58"/>
                  <a:gd name="T58" fmla="*/ 17 w 44"/>
                  <a:gd name="T59" fmla="*/ 58 h 58"/>
                  <a:gd name="T60" fmla="*/ 17 w 44"/>
                  <a:gd name="T6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58">
                    <a:moveTo>
                      <a:pt x="17" y="58"/>
                    </a:moveTo>
                    <a:lnTo>
                      <a:pt x="17" y="58"/>
                    </a:lnTo>
                    <a:lnTo>
                      <a:pt x="24" y="57"/>
                    </a:lnTo>
                    <a:lnTo>
                      <a:pt x="30" y="55"/>
                    </a:lnTo>
                    <a:lnTo>
                      <a:pt x="35" y="50"/>
                    </a:lnTo>
                    <a:lnTo>
                      <a:pt x="38" y="46"/>
                    </a:lnTo>
                    <a:lnTo>
                      <a:pt x="41" y="35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12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1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3" y="50"/>
                    </a:lnTo>
                    <a:lnTo>
                      <a:pt x="6" y="54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7" y="58"/>
                    </a:lnTo>
                    <a:lnTo>
                      <a:pt x="17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8" name="Rectangle 180">
                <a:extLst>
                  <a:ext uri="{FF2B5EF4-FFF2-40B4-BE49-F238E27FC236}">
                    <a16:creationId xmlns:a16="http://schemas.microsoft.com/office/drawing/2014/main" id="{BF2EAE04-4DA2-E27A-32AB-AE2F30CEE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9" name="Rectangle 181">
                <a:extLst>
                  <a:ext uri="{FF2B5EF4-FFF2-40B4-BE49-F238E27FC236}">
                    <a16:creationId xmlns:a16="http://schemas.microsoft.com/office/drawing/2014/main" id="{C9021004-CE0F-698B-8476-D2B5552AD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0" name="Freeform 182">
                <a:extLst>
                  <a:ext uri="{FF2B5EF4-FFF2-40B4-BE49-F238E27FC236}">
                    <a16:creationId xmlns:a16="http://schemas.microsoft.com/office/drawing/2014/main" id="{90A96425-374A-4611-F435-0E0355F35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" y="3336"/>
                <a:ext cx="39" cy="17"/>
              </a:xfrm>
              <a:custGeom>
                <a:avLst/>
                <a:gdLst>
                  <a:gd name="T0" fmla="*/ 0 w 80"/>
                  <a:gd name="T1" fmla="*/ 1 h 33"/>
                  <a:gd name="T2" fmla="*/ 0 w 80"/>
                  <a:gd name="T3" fmla="*/ 1 h 33"/>
                  <a:gd name="T4" fmla="*/ 5 w 80"/>
                  <a:gd name="T5" fmla="*/ 12 h 33"/>
                  <a:gd name="T6" fmla="*/ 12 w 80"/>
                  <a:gd name="T7" fmla="*/ 20 h 33"/>
                  <a:gd name="T8" fmla="*/ 21 w 80"/>
                  <a:gd name="T9" fmla="*/ 27 h 33"/>
                  <a:gd name="T10" fmla="*/ 32 w 80"/>
                  <a:gd name="T11" fmla="*/ 31 h 33"/>
                  <a:gd name="T12" fmla="*/ 43 w 80"/>
                  <a:gd name="T13" fmla="*/ 33 h 33"/>
                  <a:gd name="T14" fmla="*/ 54 w 80"/>
                  <a:gd name="T15" fmla="*/ 33 h 33"/>
                  <a:gd name="T16" fmla="*/ 64 w 80"/>
                  <a:gd name="T17" fmla="*/ 30 h 33"/>
                  <a:gd name="T18" fmla="*/ 73 w 80"/>
                  <a:gd name="T19" fmla="*/ 25 h 33"/>
                  <a:gd name="T20" fmla="*/ 73 w 80"/>
                  <a:gd name="T21" fmla="*/ 25 h 33"/>
                  <a:gd name="T22" fmla="*/ 78 w 80"/>
                  <a:gd name="T23" fmla="*/ 20 h 33"/>
                  <a:gd name="T24" fmla="*/ 80 w 80"/>
                  <a:gd name="T25" fmla="*/ 16 h 33"/>
                  <a:gd name="T26" fmla="*/ 78 w 80"/>
                  <a:gd name="T27" fmla="*/ 11 h 33"/>
                  <a:gd name="T28" fmla="*/ 77 w 80"/>
                  <a:gd name="T29" fmla="*/ 6 h 33"/>
                  <a:gd name="T30" fmla="*/ 77 w 80"/>
                  <a:gd name="T31" fmla="*/ 6 h 33"/>
                  <a:gd name="T32" fmla="*/ 58 w 80"/>
                  <a:gd name="T33" fmla="*/ 4 h 33"/>
                  <a:gd name="T34" fmla="*/ 39 w 80"/>
                  <a:gd name="T35" fmla="*/ 1 h 33"/>
                  <a:gd name="T36" fmla="*/ 19 w 80"/>
                  <a:gd name="T37" fmla="*/ 0 h 33"/>
                  <a:gd name="T38" fmla="*/ 10 w 80"/>
                  <a:gd name="T39" fmla="*/ 0 h 33"/>
                  <a:gd name="T40" fmla="*/ 0 w 80"/>
                  <a:gd name="T41" fmla="*/ 1 h 33"/>
                  <a:gd name="T42" fmla="*/ 0 w 80"/>
                  <a:gd name="T4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0" h="33">
                    <a:moveTo>
                      <a:pt x="0" y="1"/>
                    </a:moveTo>
                    <a:lnTo>
                      <a:pt x="0" y="1"/>
                    </a:lnTo>
                    <a:lnTo>
                      <a:pt x="5" y="12"/>
                    </a:lnTo>
                    <a:lnTo>
                      <a:pt x="12" y="20"/>
                    </a:lnTo>
                    <a:lnTo>
                      <a:pt x="21" y="27"/>
                    </a:lnTo>
                    <a:lnTo>
                      <a:pt x="32" y="31"/>
                    </a:lnTo>
                    <a:lnTo>
                      <a:pt x="43" y="33"/>
                    </a:lnTo>
                    <a:lnTo>
                      <a:pt x="54" y="33"/>
                    </a:lnTo>
                    <a:lnTo>
                      <a:pt x="64" y="30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78" y="11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58" y="4"/>
                    </a:lnTo>
                    <a:lnTo>
                      <a:pt x="39" y="1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1" name="Rectangle 183">
                <a:extLst>
                  <a:ext uri="{FF2B5EF4-FFF2-40B4-BE49-F238E27FC236}">
                    <a16:creationId xmlns:a16="http://schemas.microsoft.com/office/drawing/2014/main" id="{246D1A40-F8A6-CEC8-C79A-6B33A560C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2" name="Freeform 184">
                <a:extLst>
                  <a:ext uri="{FF2B5EF4-FFF2-40B4-BE49-F238E27FC236}">
                    <a16:creationId xmlns:a16="http://schemas.microsoft.com/office/drawing/2014/main" id="{2F465C10-9186-3FD1-AA4D-48C0420A0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" y="487"/>
                <a:ext cx="31" cy="19"/>
              </a:xfrm>
              <a:custGeom>
                <a:avLst/>
                <a:gdLst>
                  <a:gd name="T0" fmla="*/ 25 w 64"/>
                  <a:gd name="T1" fmla="*/ 38 h 38"/>
                  <a:gd name="T2" fmla="*/ 25 w 64"/>
                  <a:gd name="T3" fmla="*/ 38 h 38"/>
                  <a:gd name="T4" fmla="*/ 32 w 64"/>
                  <a:gd name="T5" fmla="*/ 38 h 38"/>
                  <a:gd name="T6" fmla="*/ 40 w 64"/>
                  <a:gd name="T7" fmla="*/ 37 h 38"/>
                  <a:gd name="T8" fmla="*/ 46 w 64"/>
                  <a:gd name="T9" fmla="*/ 35 h 38"/>
                  <a:gd name="T10" fmla="*/ 51 w 64"/>
                  <a:gd name="T11" fmla="*/ 32 h 38"/>
                  <a:gd name="T12" fmla="*/ 56 w 64"/>
                  <a:gd name="T13" fmla="*/ 29 h 38"/>
                  <a:gd name="T14" fmla="*/ 59 w 64"/>
                  <a:gd name="T15" fmla="*/ 22 h 38"/>
                  <a:gd name="T16" fmla="*/ 62 w 64"/>
                  <a:gd name="T17" fmla="*/ 18 h 38"/>
                  <a:gd name="T18" fmla="*/ 64 w 64"/>
                  <a:gd name="T19" fmla="*/ 11 h 38"/>
                  <a:gd name="T20" fmla="*/ 64 w 64"/>
                  <a:gd name="T21" fmla="*/ 11 h 38"/>
                  <a:gd name="T22" fmla="*/ 64 w 64"/>
                  <a:gd name="T23" fmla="*/ 5 h 38"/>
                  <a:gd name="T24" fmla="*/ 62 w 64"/>
                  <a:gd name="T25" fmla="*/ 2 h 38"/>
                  <a:gd name="T26" fmla="*/ 60 w 64"/>
                  <a:gd name="T27" fmla="*/ 0 h 38"/>
                  <a:gd name="T28" fmla="*/ 56 w 64"/>
                  <a:gd name="T29" fmla="*/ 0 h 38"/>
                  <a:gd name="T30" fmla="*/ 49 w 64"/>
                  <a:gd name="T31" fmla="*/ 0 h 38"/>
                  <a:gd name="T32" fmla="*/ 41 w 64"/>
                  <a:gd name="T33" fmla="*/ 0 h 38"/>
                  <a:gd name="T34" fmla="*/ 41 w 64"/>
                  <a:gd name="T35" fmla="*/ 0 h 38"/>
                  <a:gd name="T36" fmla="*/ 29 w 64"/>
                  <a:gd name="T37" fmla="*/ 0 h 38"/>
                  <a:gd name="T38" fmla="*/ 16 w 64"/>
                  <a:gd name="T39" fmla="*/ 2 h 38"/>
                  <a:gd name="T40" fmla="*/ 10 w 64"/>
                  <a:gd name="T41" fmla="*/ 5 h 38"/>
                  <a:gd name="T42" fmla="*/ 6 w 64"/>
                  <a:gd name="T43" fmla="*/ 8 h 38"/>
                  <a:gd name="T44" fmla="*/ 2 w 64"/>
                  <a:gd name="T45" fmla="*/ 13 h 38"/>
                  <a:gd name="T46" fmla="*/ 0 w 64"/>
                  <a:gd name="T47" fmla="*/ 19 h 38"/>
                  <a:gd name="T48" fmla="*/ 0 w 64"/>
                  <a:gd name="T49" fmla="*/ 19 h 38"/>
                  <a:gd name="T50" fmla="*/ 0 w 64"/>
                  <a:gd name="T51" fmla="*/ 24 h 38"/>
                  <a:gd name="T52" fmla="*/ 0 w 64"/>
                  <a:gd name="T53" fmla="*/ 29 h 38"/>
                  <a:gd name="T54" fmla="*/ 2 w 64"/>
                  <a:gd name="T55" fmla="*/ 32 h 38"/>
                  <a:gd name="T56" fmla="*/ 5 w 64"/>
                  <a:gd name="T57" fmla="*/ 33 h 38"/>
                  <a:gd name="T58" fmla="*/ 14 w 64"/>
                  <a:gd name="T59" fmla="*/ 37 h 38"/>
                  <a:gd name="T60" fmla="*/ 25 w 64"/>
                  <a:gd name="T61" fmla="*/ 38 h 38"/>
                  <a:gd name="T62" fmla="*/ 25 w 64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38">
                    <a:moveTo>
                      <a:pt x="25" y="38"/>
                    </a:moveTo>
                    <a:lnTo>
                      <a:pt x="25" y="38"/>
                    </a:lnTo>
                    <a:lnTo>
                      <a:pt x="32" y="38"/>
                    </a:lnTo>
                    <a:lnTo>
                      <a:pt x="40" y="37"/>
                    </a:lnTo>
                    <a:lnTo>
                      <a:pt x="46" y="35"/>
                    </a:lnTo>
                    <a:lnTo>
                      <a:pt x="51" y="32"/>
                    </a:lnTo>
                    <a:lnTo>
                      <a:pt x="56" y="29"/>
                    </a:lnTo>
                    <a:lnTo>
                      <a:pt x="59" y="22"/>
                    </a:lnTo>
                    <a:lnTo>
                      <a:pt x="62" y="1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5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5" y="33"/>
                    </a:lnTo>
                    <a:lnTo>
                      <a:pt x="14" y="37"/>
                    </a:lnTo>
                    <a:lnTo>
                      <a:pt x="25" y="38"/>
                    </a:lnTo>
                    <a:lnTo>
                      <a:pt x="25" y="3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3" name="Freeform 185">
                <a:extLst>
                  <a:ext uri="{FF2B5EF4-FFF2-40B4-BE49-F238E27FC236}">
                    <a16:creationId xmlns:a16="http://schemas.microsoft.com/office/drawing/2014/main" id="{3F7424C3-7D16-77EF-162C-AD901A2FB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2" y="4199"/>
                <a:ext cx="12" cy="51"/>
              </a:xfrm>
              <a:custGeom>
                <a:avLst/>
                <a:gdLst>
                  <a:gd name="T0" fmla="*/ 12 w 24"/>
                  <a:gd name="T1" fmla="*/ 102 h 102"/>
                  <a:gd name="T2" fmla="*/ 12 w 24"/>
                  <a:gd name="T3" fmla="*/ 102 h 102"/>
                  <a:gd name="T4" fmla="*/ 17 w 24"/>
                  <a:gd name="T5" fmla="*/ 87 h 102"/>
                  <a:gd name="T6" fmla="*/ 22 w 24"/>
                  <a:gd name="T7" fmla="*/ 73 h 102"/>
                  <a:gd name="T8" fmla="*/ 24 w 24"/>
                  <a:gd name="T9" fmla="*/ 60 h 102"/>
                  <a:gd name="T10" fmla="*/ 24 w 24"/>
                  <a:gd name="T11" fmla="*/ 48 h 102"/>
                  <a:gd name="T12" fmla="*/ 24 w 24"/>
                  <a:gd name="T13" fmla="*/ 35 h 102"/>
                  <a:gd name="T14" fmla="*/ 22 w 24"/>
                  <a:gd name="T15" fmla="*/ 24 h 102"/>
                  <a:gd name="T16" fmla="*/ 16 w 24"/>
                  <a:gd name="T17" fmla="*/ 0 h 102"/>
                  <a:gd name="T18" fmla="*/ 16 w 24"/>
                  <a:gd name="T19" fmla="*/ 0 h 102"/>
                  <a:gd name="T20" fmla="*/ 11 w 24"/>
                  <a:gd name="T21" fmla="*/ 11 h 102"/>
                  <a:gd name="T22" fmla="*/ 6 w 24"/>
                  <a:gd name="T23" fmla="*/ 22 h 102"/>
                  <a:gd name="T24" fmla="*/ 1 w 24"/>
                  <a:gd name="T25" fmla="*/ 35 h 102"/>
                  <a:gd name="T26" fmla="*/ 0 w 24"/>
                  <a:gd name="T27" fmla="*/ 46 h 102"/>
                  <a:gd name="T28" fmla="*/ 0 w 24"/>
                  <a:gd name="T29" fmla="*/ 59 h 102"/>
                  <a:gd name="T30" fmla="*/ 1 w 24"/>
                  <a:gd name="T31" fmla="*/ 73 h 102"/>
                  <a:gd name="T32" fmla="*/ 5 w 24"/>
                  <a:gd name="T33" fmla="*/ 86 h 102"/>
                  <a:gd name="T34" fmla="*/ 12 w 24"/>
                  <a:gd name="T35" fmla="*/ 102 h 102"/>
                  <a:gd name="T36" fmla="*/ 12 w 24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2">
                    <a:moveTo>
                      <a:pt x="12" y="102"/>
                    </a:moveTo>
                    <a:lnTo>
                      <a:pt x="12" y="102"/>
                    </a:lnTo>
                    <a:lnTo>
                      <a:pt x="17" y="87"/>
                    </a:lnTo>
                    <a:lnTo>
                      <a:pt x="22" y="73"/>
                    </a:lnTo>
                    <a:lnTo>
                      <a:pt x="24" y="60"/>
                    </a:lnTo>
                    <a:lnTo>
                      <a:pt x="24" y="48"/>
                    </a:lnTo>
                    <a:lnTo>
                      <a:pt x="24" y="35"/>
                    </a:lnTo>
                    <a:lnTo>
                      <a:pt x="22" y="2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1"/>
                    </a:lnTo>
                    <a:lnTo>
                      <a:pt x="6" y="22"/>
                    </a:lnTo>
                    <a:lnTo>
                      <a:pt x="1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5" y="86"/>
                    </a:lnTo>
                    <a:lnTo>
                      <a:pt x="12" y="102"/>
                    </a:lnTo>
                    <a:lnTo>
                      <a:pt x="12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4" name="Freeform 186">
                <a:extLst>
                  <a:ext uri="{FF2B5EF4-FFF2-40B4-BE49-F238E27FC236}">
                    <a16:creationId xmlns:a16="http://schemas.microsoft.com/office/drawing/2014/main" id="{EFC9D280-FD3C-9D07-57AD-31C09FFC3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5" y="483"/>
                <a:ext cx="43" cy="23"/>
              </a:xfrm>
              <a:custGeom>
                <a:avLst/>
                <a:gdLst>
                  <a:gd name="T0" fmla="*/ 34 w 86"/>
                  <a:gd name="T1" fmla="*/ 31 h 44"/>
                  <a:gd name="T2" fmla="*/ 34 w 86"/>
                  <a:gd name="T3" fmla="*/ 31 h 44"/>
                  <a:gd name="T4" fmla="*/ 42 w 86"/>
                  <a:gd name="T5" fmla="*/ 39 h 44"/>
                  <a:gd name="T6" fmla="*/ 51 w 86"/>
                  <a:gd name="T7" fmla="*/ 43 h 44"/>
                  <a:gd name="T8" fmla="*/ 62 w 86"/>
                  <a:gd name="T9" fmla="*/ 44 h 44"/>
                  <a:gd name="T10" fmla="*/ 73 w 86"/>
                  <a:gd name="T11" fmla="*/ 44 h 44"/>
                  <a:gd name="T12" fmla="*/ 73 w 86"/>
                  <a:gd name="T13" fmla="*/ 44 h 44"/>
                  <a:gd name="T14" fmla="*/ 80 w 86"/>
                  <a:gd name="T15" fmla="*/ 41 h 44"/>
                  <a:gd name="T16" fmla="*/ 83 w 86"/>
                  <a:gd name="T17" fmla="*/ 38 h 44"/>
                  <a:gd name="T18" fmla="*/ 85 w 86"/>
                  <a:gd name="T19" fmla="*/ 35 h 44"/>
                  <a:gd name="T20" fmla="*/ 85 w 86"/>
                  <a:gd name="T21" fmla="*/ 35 h 44"/>
                  <a:gd name="T22" fmla="*/ 86 w 86"/>
                  <a:gd name="T23" fmla="*/ 30 h 44"/>
                  <a:gd name="T24" fmla="*/ 83 w 86"/>
                  <a:gd name="T25" fmla="*/ 27 h 44"/>
                  <a:gd name="T26" fmla="*/ 75 w 86"/>
                  <a:gd name="T27" fmla="*/ 22 h 44"/>
                  <a:gd name="T28" fmla="*/ 75 w 86"/>
                  <a:gd name="T29" fmla="*/ 22 h 44"/>
                  <a:gd name="T30" fmla="*/ 59 w 86"/>
                  <a:gd name="T31" fmla="*/ 14 h 44"/>
                  <a:gd name="T32" fmla="*/ 43 w 86"/>
                  <a:gd name="T33" fmla="*/ 8 h 44"/>
                  <a:gd name="T34" fmla="*/ 23 w 86"/>
                  <a:gd name="T35" fmla="*/ 3 h 44"/>
                  <a:gd name="T36" fmla="*/ 0 w 86"/>
                  <a:gd name="T37" fmla="*/ 0 h 44"/>
                  <a:gd name="T38" fmla="*/ 0 w 86"/>
                  <a:gd name="T39" fmla="*/ 0 h 44"/>
                  <a:gd name="T40" fmla="*/ 19 w 86"/>
                  <a:gd name="T41" fmla="*/ 17 h 44"/>
                  <a:gd name="T42" fmla="*/ 34 w 86"/>
                  <a:gd name="T43" fmla="*/ 31 h 44"/>
                  <a:gd name="T44" fmla="*/ 34 w 86"/>
                  <a:gd name="T45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44">
                    <a:moveTo>
                      <a:pt x="34" y="31"/>
                    </a:moveTo>
                    <a:lnTo>
                      <a:pt x="34" y="31"/>
                    </a:lnTo>
                    <a:lnTo>
                      <a:pt x="42" y="39"/>
                    </a:lnTo>
                    <a:lnTo>
                      <a:pt x="51" y="43"/>
                    </a:lnTo>
                    <a:lnTo>
                      <a:pt x="62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80" y="41"/>
                    </a:lnTo>
                    <a:lnTo>
                      <a:pt x="83" y="38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6" y="30"/>
                    </a:lnTo>
                    <a:lnTo>
                      <a:pt x="83" y="27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59" y="14"/>
                    </a:lnTo>
                    <a:lnTo>
                      <a:pt x="43" y="8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17"/>
                    </a:lnTo>
                    <a:lnTo>
                      <a:pt x="34" y="31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5" name="Freeform 187">
                <a:extLst>
                  <a:ext uri="{FF2B5EF4-FFF2-40B4-BE49-F238E27FC236}">
                    <a16:creationId xmlns:a16="http://schemas.microsoft.com/office/drawing/2014/main" id="{99DA9E07-EB69-C0AC-1897-5B07CA07C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" y="4074"/>
                <a:ext cx="39" cy="26"/>
              </a:xfrm>
              <a:custGeom>
                <a:avLst/>
                <a:gdLst>
                  <a:gd name="T0" fmla="*/ 5 w 78"/>
                  <a:gd name="T1" fmla="*/ 25 h 51"/>
                  <a:gd name="T2" fmla="*/ 5 w 78"/>
                  <a:gd name="T3" fmla="*/ 25 h 51"/>
                  <a:gd name="T4" fmla="*/ 2 w 78"/>
                  <a:gd name="T5" fmla="*/ 30 h 51"/>
                  <a:gd name="T6" fmla="*/ 0 w 78"/>
                  <a:gd name="T7" fmla="*/ 35 h 51"/>
                  <a:gd name="T8" fmla="*/ 0 w 78"/>
                  <a:gd name="T9" fmla="*/ 41 h 51"/>
                  <a:gd name="T10" fmla="*/ 2 w 78"/>
                  <a:gd name="T11" fmla="*/ 46 h 51"/>
                  <a:gd name="T12" fmla="*/ 2 w 78"/>
                  <a:gd name="T13" fmla="*/ 46 h 51"/>
                  <a:gd name="T14" fmla="*/ 3 w 78"/>
                  <a:gd name="T15" fmla="*/ 49 h 51"/>
                  <a:gd name="T16" fmla="*/ 6 w 78"/>
                  <a:gd name="T17" fmla="*/ 51 h 51"/>
                  <a:gd name="T18" fmla="*/ 9 w 78"/>
                  <a:gd name="T19" fmla="*/ 51 h 51"/>
                  <a:gd name="T20" fmla="*/ 11 w 78"/>
                  <a:gd name="T21" fmla="*/ 49 h 51"/>
                  <a:gd name="T22" fmla="*/ 11 w 78"/>
                  <a:gd name="T23" fmla="*/ 49 h 51"/>
                  <a:gd name="T24" fmla="*/ 19 w 78"/>
                  <a:gd name="T25" fmla="*/ 41 h 51"/>
                  <a:gd name="T26" fmla="*/ 27 w 78"/>
                  <a:gd name="T27" fmla="*/ 35 h 51"/>
                  <a:gd name="T28" fmla="*/ 44 w 78"/>
                  <a:gd name="T29" fmla="*/ 24 h 51"/>
                  <a:gd name="T30" fmla="*/ 62 w 78"/>
                  <a:gd name="T31" fmla="*/ 14 h 51"/>
                  <a:gd name="T32" fmla="*/ 71 w 78"/>
                  <a:gd name="T33" fmla="*/ 8 h 51"/>
                  <a:gd name="T34" fmla="*/ 78 w 78"/>
                  <a:gd name="T35" fmla="*/ 0 h 51"/>
                  <a:gd name="T36" fmla="*/ 78 w 78"/>
                  <a:gd name="T37" fmla="*/ 0 h 51"/>
                  <a:gd name="T38" fmla="*/ 57 w 78"/>
                  <a:gd name="T39" fmla="*/ 1 h 51"/>
                  <a:gd name="T40" fmla="*/ 48 w 78"/>
                  <a:gd name="T41" fmla="*/ 1 h 51"/>
                  <a:gd name="T42" fmla="*/ 38 w 78"/>
                  <a:gd name="T43" fmla="*/ 4 h 51"/>
                  <a:gd name="T44" fmla="*/ 29 w 78"/>
                  <a:gd name="T45" fmla="*/ 8 h 51"/>
                  <a:gd name="T46" fmla="*/ 21 w 78"/>
                  <a:gd name="T47" fmla="*/ 12 h 51"/>
                  <a:gd name="T48" fmla="*/ 13 w 78"/>
                  <a:gd name="T49" fmla="*/ 17 h 51"/>
                  <a:gd name="T50" fmla="*/ 5 w 78"/>
                  <a:gd name="T51" fmla="*/ 25 h 51"/>
                  <a:gd name="T52" fmla="*/ 5 w 78"/>
                  <a:gd name="T5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51">
                    <a:moveTo>
                      <a:pt x="5" y="25"/>
                    </a:moveTo>
                    <a:lnTo>
                      <a:pt x="5" y="25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49"/>
                    </a:lnTo>
                    <a:lnTo>
                      <a:pt x="6" y="51"/>
                    </a:lnTo>
                    <a:lnTo>
                      <a:pt x="9" y="51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9" y="41"/>
                    </a:lnTo>
                    <a:lnTo>
                      <a:pt x="27" y="35"/>
                    </a:lnTo>
                    <a:lnTo>
                      <a:pt x="44" y="24"/>
                    </a:lnTo>
                    <a:lnTo>
                      <a:pt x="62" y="14"/>
                    </a:lnTo>
                    <a:lnTo>
                      <a:pt x="71" y="8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57" y="1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9" y="8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5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6" name="Freeform 188">
                <a:extLst>
                  <a:ext uri="{FF2B5EF4-FFF2-40B4-BE49-F238E27FC236}">
                    <a16:creationId xmlns:a16="http://schemas.microsoft.com/office/drawing/2014/main" id="{3585DFF9-14A3-038A-8AC6-4EAD471DF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" y="3985"/>
                <a:ext cx="35" cy="21"/>
              </a:xfrm>
              <a:custGeom>
                <a:avLst/>
                <a:gdLst>
                  <a:gd name="T0" fmla="*/ 70 w 70"/>
                  <a:gd name="T1" fmla="*/ 10 h 43"/>
                  <a:gd name="T2" fmla="*/ 70 w 70"/>
                  <a:gd name="T3" fmla="*/ 10 h 43"/>
                  <a:gd name="T4" fmla="*/ 66 w 70"/>
                  <a:gd name="T5" fmla="*/ 2 h 43"/>
                  <a:gd name="T6" fmla="*/ 65 w 70"/>
                  <a:gd name="T7" fmla="*/ 0 h 43"/>
                  <a:gd name="T8" fmla="*/ 62 w 70"/>
                  <a:gd name="T9" fmla="*/ 0 h 43"/>
                  <a:gd name="T10" fmla="*/ 62 w 70"/>
                  <a:gd name="T11" fmla="*/ 0 h 43"/>
                  <a:gd name="T12" fmla="*/ 47 w 70"/>
                  <a:gd name="T13" fmla="*/ 5 h 43"/>
                  <a:gd name="T14" fmla="*/ 33 w 70"/>
                  <a:gd name="T15" fmla="*/ 8 h 43"/>
                  <a:gd name="T16" fmla="*/ 19 w 70"/>
                  <a:gd name="T17" fmla="*/ 11 h 43"/>
                  <a:gd name="T18" fmla="*/ 12 w 70"/>
                  <a:gd name="T19" fmla="*/ 16 h 43"/>
                  <a:gd name="T20" fmla="*/ 8 w 70"/>
                  <a:gd name="T21" fmla="*/ 21 h 43"/>
                  <a:gd name="T22" fmla="*/ 8 w 70"/>
                  <a:gd name="T23" fmla="*/ 21 h 43"/>
                  <a:gd name="T24" fmla="*/ 3 w 70"/>
                  <a:gd name="T25" fmla="*/ 24 h 43"/>
                  <a:gd name="T26" fmla="*/ 1 w 70"/>
                  <a:gd name="T27" fmla="*/ 30 h 43"/>
                  <a:gd name="T28" fmla="*/ 0 w 70"/>
                  <a:gd name="T29" fmla="*/ 35 h 43"/>
                  <a:gd name="T30" fmla="*/ 3 w 70"/>
                  <a:gd name="T31" fmla="*/ 40 h 43"/>
                  <a:gd name="T32" fmla="*/ 3 w 70"/>
                  <a:gd name="T33" fmla="*/ 40 h 43"/>
                  <a:gd name="T34" fmla="*/ 8 w 70"/>
                  <a:gd name="T35" fmla="*/ 43 h 43"/>
                  <a:gd name="T36" fmla="*/ 12 w 70"/>
                  <a:gd name="T37" fmla="*/ 43 h 43"/>
                  <a:gd name="T38" fmla="*/ 17 w 70"/>
                  <a:gd name="T39" fmla="*/ 43 h 43"/>
                  <a:gd name="T40" fmla="*/ 22 w 70"/>
                  <a:gd name="T41" fmla="*/ 43 h 43"/>
                  <a:gd name="T42" fmla="*/ 30 w 70"/>
                  <a:gd name="T43" fmla="*/ 40 h 43"/>
                  <a:gd name="T44" fmla="*/ 38 w 70"/>
                  <a:gd name="T45" fmla="*/ 35 h 43"/>
                  <a:gd name="T46" fmla="*/ 38 w 70"/>
                  <a:gd name="T47" fmla="*/ 35 h 43"/>
                  <a:gd name="T48" fmla="*/ 47 w 70"/>
                  <a:gd name="T49" fmla="*/ 30 h 43"/>
                  <a:gd name="T50" fmla="*/ 57 w 70"/>
                  <a:gd name="T51" fmla="*/ 26 h 43"/>
                  <a:gd name="T52" fmla="*/ 65 w 70"/>
                  <a:gd name="T53" fmla="*/ 19 h 43"/>
                  <a:gd name="T54" fmla="*/ 68 w 70"/>
                  <a:gd name="T55" fmla="*/ 15 h 43"/>
                  <a:gd name="T56" fmla="*/ 70 w 70"/>
                  <a:gd name="T57" fmla="*/ 10 h 43"/>
                  <a:gd name="T58" fmla="*/ 70 w 70"/>
                  <a:gd name="T5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43">
                    <a:moveTo>
                      <a:pt x="70" y="10"/>
                    </a:moveTo>
                    <a:lnTo>
                      <a:pt x="70" y="10"/>
                    </a:lnTo>
                    <a:lnTo>
                      <a:pt x="66" y="2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7" y="5"/>
                    </a:lnTo>
                    <a:lnTo>
                      <a:pt x="33" y="8"/>
                    </a:lnTo>
                    <a:lnTo>
                      <a:pt x="19" y="11"/>
                    </a:lnTo>
                    <a:lnTo>
                      <a:pt x="12" y="16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3" y="24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2" y="43"/>
                    </a:lnTo>
                    <a:lnTo>
                      <a:pt x="30" y="40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47" y="30"/>
                    </a:lnTo>
                    <a:lnTo>
                      <a:pt x="57" y="26"/>
                    </a:lnTo>
                    <a:lnTo>
                      <a:pt x="65" y="19"/>
                    </a:lnTo>
                    <a:lnTo>
                      <a:pt x="68" y="15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7" name="Freeform 189">
                <a:extLst>
                  <a:ext uri="{FF2B5EF4-FFF2-40B4-BE49-F238E27FC236}">
                    <a16:creationId xmlns:a16="http://schemas.microsoft.com/office/drawing/2014/main" id="{79E3FB57-485E-E51D-4F81-6974142FE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" y="3692"/>
                <a:ext cx="28" cy="19"/>
              </a:xfrm>
              <a:custGeom>
                <a:avLst/>
                <a:gdLst>
                  <a:gd name="T0" fmla="*/ 31 w 56"/>
                  <a:gd name="T1" fmla="*/ 0 h 38"/>
                  <a:gd name="T2" fmla="*/ 31 w 56"/>
                  <a:gd name="T3" fmla="*/ 0 h 38"/>
                  <a:gd name="T4" fmla="*/ 19 w 56"/>
                  <a:gd name="T5" fmla="*/ 2 h 38"/>
                  <a:gd name="T6" fmla="*/ 10 w 56"/>
                  <a:gd name="T7" fmla="*/ 8 h 38"/>
                  <a:gd name="T8" fmla="*/ 7 w 56"/>
                  <a:gd name="T9" fmla="*/ 11 h 38"/>
                  <a:gd name="T10" fmla="*/ 4 w 56"/>
                  <a:gd name="T11" fmla="*/ 14 h 38"/>
                  <a:gd name="T12" fmla="*/ 2 w 56"/>
                  <a:gd name="T13" fmla="*/ 21 h 38"/>
                  <a:gd name="T14" fmla="*/ 0 w 56"/>
                  <a:gd name="T15" fmla="*/ 26 h 38"/>
                  <a:gd name="T16" fmla="*/ 0 w 56"/>
                  <a:gd name="T17" fmla="*/ 26 h 38"/>
                  <a:gd name="T18" fmla="*/ 0 w 56"/>
                  <a:gd name="T19" fmla="*/ 30 h 38"/>
                  <a:gd name="T20" fmla="*/ 2 w 56"/>
                  <a:gd name="T21" fmla="*/ 35 h 38"/>
                  <a:gd name="T22" fmla="*/ 4 w 56"/>
                  <a:gd name="T23" fmla="*/ 37 h 38"/>
                  <a:gd name="T24" fmla="*/ 7 w 56"/>
                  <a:gd name="T25" fmla="*/ 37 h 38"/>
                  <a:gd name="T26" fmla="*/ 13 w 56"/>
                  <a:gd name="T27" fmla="*/ 38 h 38"/>
                  <a:gd name="T28" fmla="*/ 19 w 56"/>
                  <a:gd name="T29" fmla="*/ 38 h 38"/>
                  <a:gd name="T30" fmla="*/ 19 w 56"/>
                  <a:gd name="T31" fmla="*/ 38 h 38"/>
                  <a:gd name="T32" fmla="*/ 27 w 56"/>
                  <a:gd name="T33" fmla="*/ 38 h 38"/>
                  <a:gd name="T34" fmla="*/ 34 w 56"/>
                  <a:gd name="T35" fmla="*/ 37 h 38"/>
                  <a:gd name="T36" fmla="*/ 40 w 56"/>
                  <a:gd name="T37" fmla="*/ 34 h 38"/>
                  <a:gd name="T38" fmla="*/ 46 w 56"/>
                  <a:gd name="T39" fmla="*/ 30 h 38"/>
                  <a:gd name="T40" fmla="*/ 50 w 56"/>
                  <a:gd name="T41" fmla="*/ 27 h 38"/>
                  <a:gd name="T42" fmla="*/ 53 w 56"/>
                  <a:gd name="T43" fmla="*/ 24 h 38"/>
                  <a:gd name="T44" fmla="*/ 54 w 56"/>
                  <a:gd name="T45" fmla="*/ 19 h 38"/>
                  <a:gd name="T46" fmla="*/ 56 w 56"/>
                  <a:gd name="T47" fmla="*/ 14 h 38"/>
                  <a:gd name="T48" fmla="*/ 56 w 56"/>
                  <a:gd name="T49" fmla="*/ 14 h 38"/>
                  <a:gd name="T50" fmla="*/ 54 w 56"/>
                  <a:gd name="T51" fmla="*/ 10 h 38"/>
                  <a:gd name="T52" fmla="*/ 53 w 56"/>
                  <a:gd name="T53" fmla="*/ 7 h 38"/>
                  <a:gd name="T54" fmla="*/ 50 w 56"/>
                  <a:gd name="T55" fmla="*/ 3 h 38"/>
                  <a:gd name="T56" fmla="*/ 46 w 56"/>
                  <a:gd name="T57" fmla="*/ 2 h 38"/>
                  <a:gd name="T58" fmla="*/ 40 w 56"/>
                  <a:gd name="T59" fmla="*/ 0 h 38"/>
                  <a:gd name="T60" fmla="*/ 31 w 56"/>
                  <a:gd name="T61" fmla="*/ 0 h 38"/>
                  <a:gd name="T62" fmla="*/ 31 w 56"/>
                  <a:gd name="T6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38">
                    <a:moveTo>
                      <a:pt x="31" y="0"/>
                    </a:move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4" y="37"/>
                    </a:lnTo>
                    <a:lnTo>
                      <a:pt x="7" y="37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7" y="38"/>
                    </a:lnTo>
                    <a:lnTo>
                      <a:pt x="34" y="37"/>
                    </a:lnTo>
                    <a:lnTo>
                      <a:pt x="40" y="34"/>
                    </a:lnTo>
                    <a:lnTo>
                      <a:pt x="46" y="30"/>
                    </a:lnTo>
                    <a:lnTo>
                      <a:pt x="50" y="27"/>
                    </a:lnTo>
                    <a:lnTo>
                      <a:pt x="53" y="24"/>
                    </a:lnTo>
                    <a:lnTo>
                      <a:pt x="54" y="19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53" y="7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8" name="Freeform 190">
                <a:extLst>
                  <a:ext uri="{FF2B5EF4-FFF2-40B4-BE49-F238E27FC236}">
                    <a16:creationId xmlns:a16="http://schemas.microsoft.com/office/drawing/2014/main" id="{5673DBC8-B235-6B0A-DF97-40913C87E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" y="4178"/>
                <a:ext cx="25" cy="24"/>
              </a:xfrm>
              <a:custGeom>
                <a:avLst/>
                <a:gdLst>
                  <a:gd name="T0" fmla="*/ 12 w 50"/>
                  <a:gd name="T1" fmla="*/ 0 h 47"/>
                  <a:gd name="T2" fmla="*/ 12 w 50"/>
                  <a:gd name="T3" fmla="*/ 0 h 47"/>
                  <a:gd name="T4" fmla="*/ 6 w 50"/>
                  <a:gd name="T5" fmla="*/ 0 h 47"/>
                  <a:gd name="T6" fmla="*/ 1 w 50"/>
                  <a:gd name="T7" fmla="*/ 3 h 47"/>
                  <a:gd name="T8" fmla="*/ 0 w 50"/>
                  <a:gd name="T9" fmla="*/ 8 h 47"/>
                  <a:gd name="T10" fmla="*/ 0 w 50"/>
                  <a:gd name="T11" fmla="*/ 12 h 47"/>
                  <a:gd name="T12" fmla="*/ 0 w 50"/>
                  <a:gd name="T13" fmla="*/ 12 h 47"/>
                  <a:gd name="T14" fmla="*/ 4 w 50"/>
                  <a:gd name="T15" fmla="*/ 27 h 47"/>
                  <a:gd name="T16" fmla="*/ 8 w 50"/>
                  <a:gd name="T17" fmla="*/ 33 h 47"/>
                  <a:gd name="T18" fmla="*/ 11 w 50"/>
                  <a:gd name="T19" fmla="*/ 38 h 47"/>
                  <a:gd name="T20" fmla="*/ 15 w 50"/>
                  <a:gd name="T21" fmla="*/ 41 h 47"/>
                  <a:gd name="T22" fmla="*/ 22 w 50"/>
                  <a:gd name="T23" fmla="*/ 44 h 47"/>
                  <a:gd name="T24" fmla="*/ 28 w 50"/>
                  <a:gd name="T25" fmla="*/ 47 h 47"/>
                  <a:gd name="T26" fmla="*/ 35 w 50"/>
                  <a:gd name="T27" fmla="*/ 47 h 47"/>
                  <a:gd name="T28" fmla="*/ 35 w 50"/>
                  <a:gd name="T29" fmla="*/ 47 h 47"/>
                  <a:gd name="T30" fmla="*/ 38 w 50"/>
                  <a:gd name="T31" fmla="*/ 47 h 47"/>
                  <a:gd name="T32" fmla="*/ 41 w 50"/>
                  <a:gd name="T33" fmla="*/ 46 h 47"/>
                  <a:gd name="T34" fmla="*/ 46 w 50"/>
                  <a:gd name="T35" fmla="*/ 43 h 47"/>
                  <a:gd name="T36" fmla="*/ 50 w 50"/>
                  <a:gd name="T37" fmla="*/ 30 h 47"/>
                  <a:gd name="T38" fmla="*/ 50 w 50"/>
                  <a:gd name="T39" fmla="*/ 30 h 47"/>
                  <a:gd name="T40" fmla="*/ 42 w 50"/>
                  <a:gd name="T41" fmla="*/ 19 h 47"/>
                  <a:gd name="T42" fmla="*/ 35 w 50"/>
                  <a:gd name="T43" fmla="*/ 9 h 47"/>
                  <a:gd name="T44" fmla="*/ 23 w 50"/>
                  <a:gd name="T45" fmla="*/ 3 h 47"/>
                  <a:gd name="T46" fmla="*/ 12 w 50"/>
                  <a:gd name="T47" fmla="*/ 0 h 47"/>
                  <a:gd name="T48" fmla="*/ 12 w 50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7">
                    <a:moveTo>
                      <a:pt x="12" y="0"/>
                    </a:moveTo>
                    <a:lnTo>
                      <a:pt x="12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27"/>
                    </a:lnTo>
                    <a:lnTo>
                      <a:pt x="8" y="33"/>
                    </a:lnTo>
                    <a:lnTo>
                      <a:pt x="11" y="38"/>
                    </a:lnTo>
                    <a:lnTo>
                      <a:pt x="15" y="41"/>
                    </a:lnTo>
                    <a:lnTo>
                      <a:pt x="22" y="44"/>
                    </a:lnTo>
                    <a:lnTo>
                      <a:pt x="28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6"/>
                    </a:lnTo>
                    <a:lnTo>
                      <a:pt x="46" y="43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2" y="19"/>
                    </a:lnTo>
                    <a:lnTo>
                      <a:pt x="35" y="9"/>
                    </a:lnTo>
                    <a:lnTo>
                      <a:pt x="23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9" name="Freeform 191">
                <a:extLst>
                  <a:ext uri="{FF2B5EF4-FFF2-40B4-BE49-F238E27FC236}">
                    <a16:creationId xmlns:a16="http://schemas.microsoft.com/office/drawing/2014/main" id="{0E045BF1-DA3D-0509-899E-558AF3273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3838"/>
                <a:ext cx="24" cy="25"/>
              </a:xfrm>
              <a:custGeom>
                <a:avLst/>
                <a:gdLst>
                  <a:gd name="T0" fmla="*/ 37 w 48"/>
                  <a:gd name="T1" fmla="*/ 51 h 51"/>
                  <a:gd name="T2" fmla="*/ 37 w 48"/>
                  <a:gd name="T3" fmla="*/ 51 h 51"/>
                  <a:gd name="T4" fmla="*/ 41 w 48"/>
                  <a:gd name="T5" fmla="*/ 51 h 51"/>
                  <a:gd name="T6" fmla="*/ 46 w 48"/>
                  <a:gd name="T7" fmla="*/ 50 h 51"/>
                  <a:gd name="T8" fmla="*/ 48 w 48"/>
                  <a:gd name="T9" fmla="*/ 46 h 51"/>
                  <a:gd name="T10" fmla="*/ 48 w 48"/>
                  <a:gd name="T11" fmla="*/ 43 h 51"/>
                  <a:gd name="T12" fmla="*/ 48 w 48"/>
                  <a:gd name="T13" fmla="*/ 43 h 51"/>
                  <a:gd name="T14" fmla="*/ 43 w 48"/>
                  <a:gd name="T15" fmla="*/ 31 h 51"/>
                  <a:gd name="T16" fmla="*/ 37 w 48"/>
                  <a:gd name="T17" fmla="*/ 18 h 51"/>
                  <a:gd name="T18" fmla="*/ 33 w 48"/>
                  <a:gd name="T19" fmla="*/ 13 h 51"/>
                  <a:gd name="T20" fmla="*/ 29 w 48"/>
                  <a:gd name="T21" fmla="*/ 8 h 51"/>
                  <a:gd name="T22" fmla="*/ 24 w 48"/>
                  <a:gd name="T23" fmla="*/ 4 h 51"/>
                  <a:gd name="T24" fmla="*/ 17 w 48"/>
                  <a:gd name="T25" fmla="*/ 2 h 51"/>
                  <a:gd name="T26" fmla="*/ 17 w 48"/>
                  <a:gd name="T27" fmla="*/ 2 h 51"/>
                  <a:gd name="T28" fmla="*/ 11 w 48"/>
                  <a:gd name="T29" fmla="*/ 0 h 51"/>
                  <a:gd name="T30" fmla="*/ 6 w 48"/>
                  <a:gd name="T31" fmla="*/ 0 h 51"/>
                  <a:gd name="T32" fmla="*/ 2 w 48"/>
                  <a:gd name="T33" fmla="*/ 4 h 51"/>
                  <a:gd name="T34" fmla="*/ 0 w 48"/>
                  <a:gd name="T35" fmla="*/ 8 h 51"/>
                  <a:gd name="T36" fmla="*/ 0 w 48"/>
                  <a:gd name="T37" fmla="*/ 8 h 51"/>
                  <a:gd name="T38" fmla="*/ 0 w 48"/>
                  <a:gd name="T39" fmla="*/ 13 h 51"/>
                  <a:gd name="T40" fmla="*/ 3 w 48"/>
                  <a:gd name="T41" fmla="*/ 19 h 51"/>
                  <a:gd name="T42" fmla="*/ 14 w 48"/>
                  <a:gd name="T43" fmla="*/ 34 h 51"/>
                  <a:gd name="T44" fmla="*/ 27 w 48"/>
                  <a:gd name="T45" fmla="*/ 45 h 51"/>
                  <a:gd name="T46" fmla="*/ 33 w 48"/>
                  <a:gd name="T47" fmla="*/ 50 h 51"/>
                  <a:gd name="T48" fmla="*/ 37 w 48"/>
                  <a:gd name="T49" fmla="*/ 51 h 51"/>
                  <a:gd name="T50" fmla="*/ 37 w 48"/>
                  <a:gd name="T5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51">
                    <a:moveTo>
                      <a:pt x="37" y="51"/>
                    </a:moveTo>
                    <a:lnTo>
                      <a:pt x="37" y="51"/>
                    </a:lnTo>
                    <a:lnTo>
                      <a:pt x="41" y="51"/>
                    </a:lnTo>
                    <a:lnTo>
                      <a:pt x="46" y="50"/>
                    </a:lnTo>
                    <a:lnTo>
                      <a:pt x="48" y="46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3" y="31"/>
                    </a:lnTo>
                    <a:lnTo>
                      <a:pt x="37" y="18"/>
                    </a:lnTo>
                    <a:lnTo>
                      <a:pt x="33" y="13"/>
                    </a:lnTo>
                    <a:lnTo>
                      <a:pt x="29" y="8"/>
                    </a:lnTo>
                    <a:lnTo>
                      <a:pt x="24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14" y="34"/>
                    </a:lnTo>
                    <a:lnTo>
                      <a:pt x="27" y="45"/>
                    </a:lnTo>
                    <a:lnTo>
                      <a:pt x="33" y="50"/>
                    </a:lnTo>
                    <a:lnTo>
                      <a:pt x="37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0" name="Freeform 192">
                <a:extLst>
                  <a:ext uri="{FF2B5EF4-FFF2-40B4-BE49-F238E27FC236}">
                    <a16:creationId xmlns:a16="http://schemas.microsoft.com/office/drawing/2014/main" id="{E874446C-3DE9-B9A3-BA41-7D6F8805B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4134"/>
                <a:ext cx="16" cy="26"/>
              </a:xfrm>
              <a:custGeom>
                <a:avLst/>
                <a:gdLst>
                  <a:gd name="T0" fmla="*/ 10 w 32"/>
                  <a:gd name="T1" fmla="*/ 0 h 52"/>
                  <a:gd name="T2" fmla="*/ 10 w 32"/>
                  <a:gd name="T3" fmla="*/ 0 h 52"/>
                  <a:gd name="T4" fmla="*/ 5 w 32"/>
                  <a:gd name="T5" fmla="*/ 0 h 52"/>
                  <a:gd name="T6" fmla="*/ 2 w 32"/>
                  <a:gd name="T7" fmla="*/ 1 h 52"/>
                  <a:gd name="T8" fmla="*/ 2 w 32"/>
                  <a:gd name="T9" fmla="*/ 5 h 52"/>
                  <a:gd name="T10" fmla="*/ 0 w 32"/>
                  <a:gd name="T11" fmla="*/ 8 h 52"/>
                  <a:gd name="T12" fmla="*/ 0 w 32"/>
                  <a:gd name="T13" fmla="*/ 14 h 52"/>
                  <a:gd name="T14" fmla="*/ 0 w 32"/>
                  <a:gd name="T15" fmla="*/ 22 h 52"/>
                  <a:gd name="T16" fmla="*/ 0 w 32"/>
                  <a:gd name="T17" fmla="*/ 22 h 52"/>
                  <a:gd name="T18" fmla="*/ 0 w 32"/>
                  <a:gd name="T19" fmla="*/ 32 h 52"/>
                  <a:gd name="T20" fmla="*/ 2 w 32"/>
                  <a:gd name="T21" fmla="*/ 41 h 52"/>
                  <a:gd name="T22" fmla="*/ 3 w 32"/>
                  <a:gd name="T23" fmla="*/ 44 h 52"/>
                  <a:gd name="T24" fmla="*/ 7 w 32"/>
                  <a:gd name="T25" fmla="*/ 49 h 52"/>
                  <a:gd name="T26" fmla="*/ 10 w 32"/>
                  <a:gd name="T27" fmla="*/ 51 h 52"/>
                  <a:gd name="T28" fmla="*/ 15 w 32"/>
                  <a:gd name="T29" fmla="*/ 52 h 52"/>
                  <a:gd name="T30" fmla="*/ 15 w 32"/>
                  <a:gd name="T31" fmla="*/ 52 h 52"/>
                  <a:gd name="T32" fmla="*/ 21 w 32"/>
                  <a:gd name="T33" fmla="*/ 52 h 52"/>
                  <a:gd name="T34" fmla="*/ 27 w 32"/>
                  <a:gd name="T35" fmla="*/ 49 h 52"/>
                  <a:gd name="T36" fmla="*/ 32 w 32"/>
                  <a:gd name="T37" fmla="*/ 41 h 52"/>
                  <a:gd name="T38" fmla="*/ 32 w 32"/>
                  <a:gd name="T39" fmla="*/ 33 h 52"/>
                  <a:gd name="T40" fmla="*/ 32 w 32"/>
                  <a:gd name="T41" fmla="*/ 33 h 52"/>
                  <a:gd name="T42" fmla="*/ 30 w 32"/>
                  <a:gd name="T43" fmla="*/ 22 h 52"/>
                  <a:gd name="T44" fmla="*/ 26 w 32"/>
                  <a:gd name="T45" fmla="*/ 11 h 52"/>
                  <a:gd name="T46" fmla="*/ 22 w 32"/>
                  <a:gd name="T47" fmla="*/ 8 h 52"/>
                  <a:gd name="T48" fmla="*/ 19 w 32"/>
                  <a:gd name="T49" fmla="*/ 5 h 52"/>
                  <a:gd name="T50" fmla="*/ 15 w 32"/>
                  <a:gd name="T51" fmla="*/ 1 h 52"/>
                  <a:gd name="T52" fmla="*/ 10 w 32"/>
                  <a:gd name="T53" fmla="*/ 0 h 52"/>
                  <a:gd name="T54" fmla="*/ 10 w 32"/>
                  <a:gd name="T5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52">
                    <a:moveTo>
                      <a:pt x="1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2" y="41"/>
                    </a:lnTo>
                    <a:lnTo>
                      <a:pt x="3" y="44"/>
                    </a:lnTo>
                    <a:lnTo>
                      <a:pt x="7" y="49"/>
                    </a:lnTo>
                    <a:lnTo>
                      <a:pt x="10" y="51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21" y="52"/>
                    </a:lnTo>
                    <a:lnTo>
                      <a:pt x="27" y="49"/>
                    </a:lnTo>
                    <a:lnTo>
                      <a:pt x="32" y="41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0" y="22"/>
                    </a:lnTo>
                    <a:lnTo>
                      <a:pt x="26" y="11"/>
                    </a:lnTo>
                    <a:lnTo>
                      <a:pt x="22" y="8"/>
                    </a:lnTo>
                    <a:lnTo>
                      <a:pt x="19" y="5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1" name="Freeform 193">
                <a:extLst>
                  <a:ext uri="{FF2B5EF4-FFF2-40B4-BE49-F238E27FC236}">
                    <a16:creationId xmlns:a16="http://schemas.microsoft.com/office/drawing/2014/main" id="{F05F8951-6EF3-B268-0D0C-D985E826A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992"/>
                <a:ext cx="35" cy="12"/>
              </a:xfrm>
              <a:custGeom>
                <a:avLst/>
                <a:gdLst>
                  <a:gd name="T0" fmla="*/ 12 w 70"/>
                  <a:gd name="T1" fmla="*/ 26 h 26"/>
                  <a:gd name="T2" fmla="*/ 12 w 70"/>
                  <a:gd name="T3" fmla="*/ 26 h 26"/>
                  <a:gd name="T4" fmla="*/ 20 w 70"/>
                  <a:gd name="T5" fmla="*/ 26 h 26"/>
                  <a:gd name="T6" fmla="*/ 27 w 70"/>
                  <a:gd name="T7" fmla="*/ 26 h 26"/>
                  <a:gd name="T8" fmla="*/ 39 w 70"/>
                  <a:gd name="T9" fmla="*/ 22 h 26"/>
                  <a:gd name="T10" fmla="*/ 54 w 70"/>
                  <a:gd name="T11" fmla="*/ 18 h 26"/>
                  <a:gd name="T12" fmla="*/ 70 w 70"/>
                  <a:gd name="T13" fmla="*/ 13 h 26"/>
                  <a:gd name="T14" fmla="*/ 70 w 70"/>
                  <a:gd name="T15" fmla="*/ 13 h 26"/>
                  <a:gd name="T16" fmla="*/ 62 w 70"/>
                  <a:gd name="T17" fmla="*/ 7 h 26"/>
                  <a:gd name="T18" fmla="*/ 54 w 70"/>
                  <a:gd name="T19" fmla="*/ 3 h 26"/>
                  <a:gd name="T20" fmla="*/ 46 w 70"/>
                  <a:gd name="T21" fmla="*/ 0 h 26"/>
                  <a:gd name="T22" fmla="*/ 38 w 70"/>
                  <a:gd name="T23" fmla="*/ 0 h 26"/>
                  <a:gd name="T24" fmla="*/ 30 w 70"/>
                  <a:gd name="T25" fmla="*/ 0 h 26"/>
                  <a:gd name="T26" fmla="*/ 24 w 70"/>
                  <a:gd name="T27" fmla="*/ 0 h 26"/>
                  <a:gd name="T28" fmla="*/ 8 w 70"/>
                  <a:gd name="T29" fmla="*/ 5 h 26"/>
                  <a:gd name="T30" fmla="*/ 8 w 70"/>
                  <a:gd name="T31" fmla="*/ 5 h 26"/>
                  <a:gd name="T32" fmla="*/ 4 w 70"/>
                  <a:gd name="T33" fmla="*/ 8 h 26"/>
                  <a:gd name="T34" fmla="*/ 1 w 70"/>
                  <a:gd name="T35" fmla="*/ 11 h 26"/>
                  <a:gd name="T36" fmla="*/ 0 w 70"/>
                  <a:gd name="T37" fmla="*/ 16 h 26"/>
                  <a:gd name="T38" fmla="*/ 0 w 70"/>
                  <a:gd name="T39" fmla="*/ 21 h 26"/>
                  <a:gd name="T40" fmla="*/ 0 w 70"/>
                  <a:gd name="T41" fmla="*/ 21 h 26"/>
                  <a:gd name="T42" fmla="*/ 1 w 70"/>
                  <a:gd name="T43" fmla="*/ 24 h 26"/>
                  <a:gd name="T44" fmla="*/ 6 w 70"/>
                  <a:gd name="T45" fmla="*/ 26 h 26"/>
                  <a:gd name="T46" fmla="*/ 12 w 70"/>
                  <a:gd name="T47" fmla="*/ 26 h 26"/>
                  <a:gd name="T48" fmla="*/ 12 w 70"/>
                  <a:gd name="T4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26">
                    <a:moveTo>
                      <a:pt x="12" y="26"/>
                    </a:moveTo>
                    <a:lnTo>
                      <a:pt x="12" y="26"/>
                    </a:lnTo>
                    <a:lnTo>
                      <a:pt x="20" y="26"/>
                    </a:lnTo>
                    <a:lnTo>
                      <a:pt x="27" y="26"/>
                    </a:lnTo>
                    <a:lnTo>
                      <a:pt x="39" y="22"/>
                    </a:lnTo>
                    <a:lnTo>
                      <a:pt x="54" y="18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62" y="7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6" y="26"/>
                    </a:lnTo>
                    <a:lnTo>
                      <a:pt x="12" y="26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2" name="Freeform 194">
                <a:extLst>
                  <a:ext uri="{FF2B5EF4-FFF2-40B4-BE49-F238E27FC236}">
                    <a16:creationId xmlns:a16="http://schemas.microsoft.com/office/drawing/2014/main" id="{EF310EDD-5574-3B13-EDE9-B19C3F9C3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3415"/>
                <a:ext cx="34" cy="24"/>
              </a:xfrm>
              <a:custGeom>
                <a:avLst/>
                <a:gdLst>
                  <a:gd name="T0" fmla="*/ 2 w 69"/>
                  <a:gd name="T1" fmla="*/ 0 h 48"/>
                  <a:gd name="T2" fmla="*/ 2 w 69"/>
                  <a:gd name="T3" fmla="*/ 0 h 48"/>
                  <a:gd name="T4" fmla="*/ 0 w 69"/>
                  <a:gd name="T5" fmla="*/ 2 h 48"/>
                  <a:gd name="T6" fmla="*/ 0 w 69"/>
                  <a:gd name="T7" fmla="*/ 2 h 48"/>
                  <a:gd name="T8" fmla="*/ 7 w 69"/>
                  <a:gd name="T9" fmla="*/ 12 h 48"/>
                  <a:gd name="T10" fmla="*/ 15 w 69"/>
                  <a:gd name="T11" fmla="*/ 18 h 48"/>
                  <a:gd name="T12" fmla="*/ 23 w 69"/>
                  <a:gd name="T13" fmla="*/ 24 h 48"/>
                  <a:gd name="T14" fmla="*/ 31 w 69"/>
                  <a:gd name="T15" fmla="*/ 31 h 48"/>
                  <a:gd name="T16" fmla="*/ 50 w 69"/>
                  <a:gd name="T17" fmla="*/ 40 h 48"/>
                  <a:gd name="T18" fmla="*/ 69 w 69"/>
                  <a:gd name="T19" fmla="*/ 48 h 48"/>
                  <a:gd name="T20" fmla="*/ 69 w 69"/>
                  <a:gd name="T21" fmla="*/ 48 h 48"/>
                  <a:gd name="T22" fmla="*/ 62 w 69"/>
                  <a:gd name="T23" fmla="*/ 39 h 48"/>
                  <a:gd name="T24" fmla="*/ 56 w 69"/>
                  <a:gd name="T25" fmla="*/ 31 h 48"/>
                  <a:gd name="T26" fmla="*/ 48 w 69"/>
                  <a:gd name="T27" fmla="*/ 23 h 48"/>
                  <a:gd name="T28" fmla="*/ 40 w 69"/>
                  <a:gd name="T29" fmla="*/ 18 h 48"/>
                  <a:gd name="T30" fmla="*/ 23 w 69"/>
                  <a:gd name="T31" fmla="*/ 7 h 48"/>
                  <a:gd name="T32" fmla="*/ 2 w 69"/>
                  <a:gd name="T33" fmla="*/ 0 h 48"/>
                  <a:gd name="T34" fmla="*/ 2 w 69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48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2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31" y="31"/>
                    </a:lnTo>
                    <a:lnTo>
                      <a:pt x="50" y="40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2" y="39"/>
                    </a:lnTo>
                    <a:lnTo>
                      <a:pt x="56" y="31"/>
                    </a:lnTo>
                    <a:lnTo>
                      <a:pt x="48" y="23"/>
                    </a:lnTo>
                    <a:lnTo>
                      <a:pt x="40" y="18"/>
                    </a:lnTo>
                    <a:lnTo>
                      <a:pt x="23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3" name="Freeform 195">
                <a:extLst>
                  <a:ext uri="{FF2B5EF4-FFF2-40B4-BE49-F238E27FC236}">
                    <a16:creationId xmlns:a16="http://schemas.microsoft.com/office/drawing/2014/main" id="{AD1C5E64-8D99-D18F-CF5D-413610828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173"/>
                <a:ext cx="22" cy="16"/>
              </a:xfrm>
              <a:custGeom>
                <a:avLst/>
                <a:gdLst>
                  <a:gd name="T0" fmla="*/ 25 w 42"/>
                  <a:gd name="T1" fmla="*/ 32 h 32"/>
                  <a:gd name="T2" fmla="*/ 25 w 42"/>
                  <a:gd name="T3" fmla="*/ 32 h 32"/>
                  <a:gd name="T4" fmla="*/ 31 w 42"/>
                  <a:gd name="T5" fmla="*/ 30 h 32"/>
                  <a:gd name="T6" fmla="*/ 38 w 42"/>
                  <a:gd name="T7" fmla="*/ 27 h 32"/>
                  <a:gd name="T8" fmla="*/ 41 w 42"/>
                  <a:gd name="T9" fmla="*/ 23 h 32"/>
                  <a:gd name="T10" fmla="*/ 42 w 42"/>
                  <a:gd name="T11" fmla="*/ 13 h 32"/>
                  <a:gd name="T12" fmla="*/ 42 w 42"/>
                  <a:gd name="T13" fmla="*/ 13 h 32"/>
                  <a:gd name="T14" fmla="*/ 39 w 42"/>
                  <a:gd name="T15" fmla="*/ 7 h 32"/>
                  <a:gd name="T16" fmla="*/ 33 w 42"/>
                  <a:gd name="T17" fmla="*/ 2 h 32"/>
                  <a:gd name="T18" fmla="*/ 27 w 42"/>
                  <a:gd name="T19" fmla="*/ 0 h 32"/>
                  <a:gd name="T20" fmla="*/ 19 w 42"/>
                  <a:gd name="T21" fmla="*/ 0 h 32"/>
                  <a:gd name="T22" fmla="*/ 19 w 42"/>
                  <a:gd name="T23" fmla="*/ 0 h 32"/>
                  <a:gd name="T24" fmla="*/ 11 w 42"/>
                  <a:gd name="T25" fmla="*/ 2 h 32"/>
                  <a:gd name="T26" fmla="*/ 4 w 42"/>
                  <a:gd name="T27" fmla="*/ 3 h 32"/>
                  <a:gd name="T28" fmla="*/ 3 w 42"/>
                  <a:gd name="T29" fmla="*/ 5 h 32"/>
                  <a:gd name="T30" fmla="*/ 1 w 42"/>
                  <a:gd name="T31" fmla="*/ 8 h 32"/>
                  <a:gd name="T32" fmla="*/ 0 w 42"/>
                  <a:gd name="T33" fmla="*/ 11 h 32"/>
                  <a:gd name="T34" fmla="*/ 1 w 42"/>
                  <a:gd name="T35" fmla="*/ 16 h 32"/>
                  <a:gd name="T36" fmla="*/ 1 w 42"/>
                  <a:gd name="T37" fmla="*/ 16 h 32"/>
                  <a:gd name="T38" fmla="*/ 4 w 42"/>
                  <a:gd name="T39" fmla="*/ 23 h 32"/>
                  <a:gd name="T40" fmla="*/ 9 w 42"/>
                  <a:gd name="T41" fmla="*/ 27 h 32"/>
                  <a:gd name="T42" fmla="*/ 15 w 42"/>
                  <a:gd name="T43" fmla="*/ 30 h 32"/>
                  <a:gd name="T44" fmla="*/ 25 w 42"/>
                  <a:gd name="T45" fmla="*/ 32 h 32"/>
                  <a:gd name="T46" fmla="*/ 25 w 42"/>
                  <a:gd name="T4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32">
                    <a:moveTo>
                      <a:pt x="25" y="32"/>
                    </a:moveTo>
                    <a:lnTo>
                      <a:pt x="25" y="32"/>
                    </a:lnTo>
                    <a:lnTo>
                      <a:pt x="31" y="30"/>
                    </a:lnTo>
                    <a:lnTo>
                      <a:pt x="38" y="27"/>
                    </a:lnTo>
                    <a:lnTo>
                      <a:pt x="41" y="2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39" y="7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9" y="27"/>
                    </a:lnTo>
                    <a:lnTo>
                      <a:pt x="15" y="30"/>
                    </a:lnTo>
                    <a:lnTo>
                      <a:pt x="25" y="32"/>
                    </a:lnTo>
                    <a:lnTo>
                      <a:pt x="25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4" name="Freeform 196">
                <a:extLst>
                  <a:ext uri="{FF2B5EF4-FFF2-40B4-BE49-F238E27FC236}">
                    <a16:creationId xmlns:a16="http://schemas.microsoft.com/office/drawing/2014/main" id="{7A8F6A44-1131-5989-CB3C-294BDE8F8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4" y="407"/>
                <a:ext cx="26" cy="16"/>
              </a:xfrm>
              <a:custGeom>
                <a:avLst/>
                <a:gdLst>
                  <a:gd name="T0" fmla="*/ 51 w 51"/>
                  <a:gd name="T1" fmla="*/ 29 h 32"/>
                  <a:gd name="T2" fmla="*/ 51 w 51"/>
                  <a:gd name="T3" fmla="*/ 29 h 32"/>
                  <a:gd name="T4" fmla="*/ 45 w 51"/>
                  <a:gd name="T5" fmla="*/ 26 h 32"/>
                  <a:gd name="T6" fmla="*/ 40 w 51"/>
                  <a:gd name="T7" fmla="*/ 21 h 32"/>
                  <a:gd name="T8" fmla="*/ 35 w 51"/>
                  <a:gd name="T9" fmla="*/ 10 h 32"/>
                  <a:gd name="T10" fmla="*/ 32 w 51"/>
                  <a:gd name="T11" fmla="*/ 5 h 32"/>
                  <a:gd name="T12" fmla="*/ 27 w 51"/>
                  <a:gd name="T13" fmla="*/ 2 h 32"/>
                  <a:gd name="T14" fmla="*/ 23 w 51"/>
                  <a:gd name="T15" fmla="*/ 0 h 32"/>
                  <a:gd name="T16" fmla="*/ 15 w 51"/>
                  <a:gd name="T17" fmla="*/ 2 h 32"/>
                  <a:gd name="T18" fmla="*/ 15 w 51"/>
                  <a:gd name="T19" fmla="*/ 2 h 32"/>
                  <a:gd name="T20" fmla="*/ 8 w 51"/>
                  <a:gd name="T21" fmla="*/ 5 h 32"/>
                  <a:gd name="T22" fmla="*/ 3 w 51"/>
                  <a:gd name="T23" fmla="*/ 8 h 32"/>
                  <a:gd name="T24" fmla="*/ 2 w 51"/>
                  <a:gd name="T25" fmla="*/ 11 h 32"/>
                  <a:gd name="T26" fmla="*/ 0 w 51"/>
                  <a:gd name="T27" fmla="*/ 13 h 32"/>
                  <a:gd name="T28" fmla="*/ 2 w 51"/>
                  <a:gd name="T29" fmla="*/ 16 h 32"/>
                  <a:gd name="T30" fmla="*/ 2 w 51"/>
                  <a:gd name="T31" fmla="*/ 19 h 32"/>
                  <a:gd name="T32" fmla="*/ 2 w 51"/>
                  <a:gd name="T33" fmla="*/ 19 h 32"/>
                  <a:gd name="T34" fmla="*/ 7 w 51"/>
                  <a:gd name="T35" fmla="*/ 26 h 32"/>
                  <a:gd name="T36" fmla="*/ 11 w 51"/>
                  <a:gd name="T37" fmla="*/ 29 h 32"/>
                  <a:gd name="T38" fmla="*/ 16 w 51"/>
                  <a:gd name="T39" fmla="*/ 30 h 32"/>
                  <a:gd name="T40" fmla="*/ 23 w 51"/>
                  <a:gd name="T41" fmla="*/ 32 h 32"/>
                  <a:gd name="T42" fmla="*/ 35 w 51"/>
                  <a:gd name="T43" fmla="*/ 32 h 32"/>
                  <a:gd name="T44" fmla="*/ 51 w 51"/>
                  <a:gd name="T45" fmla="*/ 29 h 32"/>
                  <a:gd name="T46" fmla="*/ 51 w 51"/>
                  <a:gd name="T4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32">
                    <a:moveTo>
                      <a:pt x="51" y="29"/>
                    </a:moveTo>
                    <a:lnTo>
                      <a:pt x="51" y="29"/>
                    </a:lnTo>
                    <a:lnTo>
                      <a:pt x="45" y="26"/>
                    </a:lnTo>
                    <a:lnTo>
                      <a:pt x="40" y="21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35" y="32"/>
                    </a:lnTo>
                    <a:lnTo>
                      <a:pt x="51" y="29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5" name="Freeform 197">
                <a:extLst>
                  <a:ext uri="{FF2B5EF4-FFF2-40B4-BE49-F238E27FC236}">
                    <a16:creationId xmlns:a16="http://schemas.microsoft.com/office/drawing/2014/main" id="{B60AFF8A-5376-EB55-1E10-39F22F512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8" y="4074"/>
                <a:ext cx="30" cy="20"/>
              </a:xfrm>
              <a:custGeom>
                <a:avLst/>
                <a:gdLst>
                  <a:gd name="T0" fmla="*/ 0 w 61"/>
                  <a:gd name="T1" fmla="*/ 41 h 41"/>
                  <a:gd name="T2" fmla="*/ 0 w 61"/>
                  <a:gd name="T3" fmla="*/ 41 h 41"/>
                  <a:gd name="T4" fmla="*/ 61 w 61"/>
                  <a:gd name="T5" fmla="*/ 0 h 41"/>
                  <a:gd name="T6" fmla="*/ 61 w 61"/>
                  <a:gd name="T7" fmla="*/ 0 h 41"/>
                  <a:gd name="T8" fmla="*/ 38 w 61"/>
                  <a:gd name="T9" fmla="*/ 0 h 41"/>
                  <a:gd name="T10" fmla="*/ 31 w 61"/>
                  <a:gd name="T11" fmla="*/ 3 h 41"/>
                  <a:gd name="T12" fmla="*/ 21 w 61"/>
                  <a:gd name="T13" fmla="*/ 6 h 41"/>
                  <a:gd name="T14" fmla="*/ 15 w 61"/>
                  <a:gd name="T15" fmla="*/ 11 h 41"/>
                  <a:gd name="T16" fmla="*/ 8 w 61"/>
                  <a:gd name="T17" fmla="*/ 18 h 41"/>
                  <a:gd name="T18" fmla="*/ 4 w 61"/>
                  <a:gd name="T19" fmla="*/ 29 h 41"/>
                  <a:gd name="T20" fmla="*/ 0 w 61"/>
                  <a:gd name="T21" fmla="*/ 41 h 41"/>
                  <a:gd name="T22" fmla="*/ 0 w 61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41">
                    <a:moveTo>
                      <a:pt x="0" y="41"/>
                    </a:moveTo>
                    <a:lnTo>
                      <a:pt x="0" y="4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38" y="0"/>
                    </a:lnTo>
                    <a:lnTo>
                      <a:pt x="31" y="3"/>
                    </a:lnTo>
                    <a:lnTo>
                      <a:pt x="21" y="6"/>
                    </a:lnTo>
                    <a:lnTo>
                      <a:pt x="15" y="11"/>
                    </a:lnTo>
                    <a:lnTo>
                      <a:pt x="8" y="18"/>
                    </a:lnTo>
                    <a:lnTo>
                      <a:pt x="4" y="29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6" name="Freeform 198">
                <a:extLst>
                  <a:ext uri="{FF2B5EF4-FFF2-40B4-BE49-F238E27FC236}">
                    <a16:creationId xmlns:a16="http://schemas.microsoft.com/office/drawing/2014/main" id="{E35506FC-8A0F-334F-7439-A4B67B0CF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4091"/>
                <a:ext cx="22" cy="14"/>
              </a:xfrm>
              <a:custGeom>
                <a:avLst/>
                <a:gdLst>
                  <a:gd name="T0" fmla="*/ 18 w 45"/>
                  <a:gd name="T1" fmla="*/ 6 h 27"/>
                  <a:gd name="T2" fmla="*/ 18 w 45"/>
                  <a:gd name="T3" fmla="*/ 6 h 27"/>
                  <a:gd name="T4" fmla="*/ 11 w 45"/>
                  <a:gd name="T5" fmla="*/ 5 h 27"/>
                  <a:gd name="T6" fmla="*/ 5 w 45"/>
                  <a:gd name="T7" fmla="*/ 3 h 27"/>
                  <a:gd name="T8" fmla="*/ 3 w 45"/>
                  <a:gd name="T9" fmla="*/ 5 h 27"/>
                  <a:gd name="T10" fmla="*/ 2 w 45"/>
                  <a:gd name="T11" fmla="*/ 6 h 27"/>
                  <a:gd name="T12" fmla="*/ 0 w 45"/>
                  <a:gd name="T13" fmla="*/ 14 h 27"/>
                  <a:gd name="T14" fmla="*/ 0 w 45"/>
                  <a:gd name="T15" fmla="*/ 14 h 27"/>
                  <a:gd name="T16" fmla="*/ 2 w 45"/>
                  <a:gd name="T17" fmla="*/ 19 h 27"/>
                  <a:gd name="T18" fmla="*/ 2 w 45"/>
                  <a:gd name="T19" fmla="*/ 22 h 27"/>
                  <a:gd name="T20" fmla="*/ 5 w 45"/>
                  <a:gd name="T21" fmla="*/ 25 h 27"/>
                  <a:gd name="T22" fmla="*/ 6 w 45"/>
                  <a:gd name="T23" fmla="*/ 25 h 27"/>
                  <a:gd name="T24" fmla="*/ 13 w 45"/>
                  <a:gd name="T25" fmla="*/ 27 h 27"/>
                  <a:gd name="T26" fmla="*/ 19 w 45"/>
                  <a:gd name="T27" fmla="*/ 25 h 27"/>
                  <a:gd name="T28" fmla="*/ 19 w 45"/>
                  <a:gd name="T29" fmla="*/ 25 h 27"/>
                  <a:gd name="T30" fmla="*/ 27 w 45"/>
                  <a:gd name="T31" fmla="*/ 24 h 27"/>
                  <a:gd name="T32" fmla="*/ 35 w 45"/>
                  <a:gd name="T33" fmla="*/ 19 h 27"/>
                  <a:gd name="T34" fmla="*/ 38 w 45"/>
                  <a:gd name="T35" fmla="*/ 16 h 27"/>
                  <a:gd name="T36" fmla="*/ 41 w 45"/>
                  <a:gd name="T37" fmla="*/ 11 h 27"/>
                  <a:gd name="T38" fmla="*/ 43 w 45"/>
                  <a:gd name="T39" fmla="*/ 6 h 27"/>
                  <a:gd name="T40" fmla="*/ 45 w 45"/>
                  <a:gd name="T41" fmla="*/ 0 h 27"/>
                  <a:gd name="T42" fmla="*/ 45 w 45"/>
                  <a:gd name="T43" fmla="*/ 0 h 27"/>
                  <a:gd name="T44" fmla="*/ 40 w 45"/>
                  <a:gd name="T45" fmla="*/ 0 h 27"/>
                  <a:gd name="T46" fmla="*/ 37 w 45"/>
                  <a:gd name="T47" fmla="*/ 2 h 27"/>
                  <a:gd name="T48" fmla="*/ 30 w 45"/>
                  <a:gd name="T49" fmla="*/ 5 h 27"/>
                  <a:gd name="T50" fmla="*/ 24 w 45"/>
                  <a:gd name="T51" fmla="*/ 8 h 27"/>
                  <a:gd name="T52" fmla="*/ 21 w 45"/>
                  <a:gd name="T53" fmla="*/ 8 h 27"/>
                  <a:gd name="T54" fmla="*/ 18 w 45"/>
                  <a:gd name="T55" fmla="*/ 6 h 27"/>
                  <a:gd name="T56" fmla="*/ 18 w 45"/>
                  <a:gd name="T5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27">
                    <a:moveTo>
                      <a:pt x="18" y="6"/>
                    </a:moveTo>
                    <a:lnTo>
                      <a:pt x="18" y="6"/>
                    </a:lnTo>
                    <a:lnTo>
                      <a:pt x="11" y="5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7" y="24"/>
                    </a:lnTo>
                    <a:lnTo>
                      <a:pt x="35" y="19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7" name="Freeform 199">
                <a:extLst>
                  <a:ext uri="{FF2B5EF4-FFF2-40B4-BE49-F238E27FC236}">
                    <a16:creationId xmlns:a16="http://schemas.microsoft.com/office/drawing/2014/main" id="{E2A0EC73-52E2-7657-36B3-D1CB00393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3256"/>
                <a:ext cx="25" cy="19"/>
              </a:xfrm>
              <a:custGeom>
                <a:avLst/>
                <a:gdLst>
                  <a:gd name="T0" fmla="*/ 0 w 49"/>
                  <a:gd name="T1" fmla="*/ 0 h 40"/>
                  <a:gd name="T2" fmla="*/ 0 w 49"/>
                  <a:gd name="T3" fmla="*/ 0 h 40"/>
                  <a:gd name="T4" fmla="*/ 16 w 49"/>
                  <a:gd name="T5" fmla="*/ 21 h 40"/>
                  <a:gd name="T6" fmla="*/ 27 w 49"/>
                  <a:gd name="T7" fmla="*/ 32 h 40"/>
                  <a:gd name="T8" fmla="*/ 32 w 49"/>
                  <a:gd name="T9" fmla="*/ 35 h 40"/>
                  <a:gd name="T10" fmla="*/ 37 w 49"/>
                  <a:gd name="T11" fmla="*/ 37 h 40"/>
                  <a:gd name="T12" fmla="*/ 49 w 49"/>
                  <a:gd name="T13" fmla="*/ 40 h 40"/>
                  <a:gd name="T14" fmla="*/ 49 w 49"/>
                  <a:gd name="T15" fmla="*/ 40 h 40"/>
                  <a:gd name="T16" fmla="*/ 27 w 49"/>
                  <a:gd name="T17" fmla="*/ 16 h 40"/>
                  <a:gd name="T18" fmla="*/ 15 w 49"/>
                  <a:gd name="T19" fmla="*/ 5 h 40"/>
                  <a:gd name="T20" fmla="*/ 7 w 49"/>
                  <a:gd name="T21" fmla="*/ 0 h 40"/>
                  <a:gd name="T22" fmla="*/ 0 w 49"/>
                  <a:gd name="T23" fmla="*/ 0 h 40"/>
                  <a:gd name="T24" fmla="*/ 0 w 49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40">
                    <a:moveTo>
                      <a:pt x="0" y="0"/>
                    </a:moveTo>
                    <a:lnTo>
                      <a:pt x="0" y="0"/>
                    </a:lnTo>
                    <a:lnTo>
                      <a:pt x="16" y="21"/>
                    </a:lnTo>
                    <a:lnTo>
                      <a:pt x="27" y="32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27" y="16"/>
                    </a:lnTo>
                    <a:lnTo>
                      <a:pt x="15" y="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8" name="Freeform 200">
                <a:extLst>
                  <a:ext uri="{FF2B5EF4-FFF2-40B4-BE49-F238E27FC236}">
                    <a16:creationId xmlns:a16="http://schemas.microsoft.com/office/drawing/2014/main" id="{9B83CE20-12AA-5008-E48F-AE84E626C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5" y="4046"/>
                <a:ext cx="12" cy="20"/>
              </a:xfrm>
              <a:custGeom>
                <a:avLst/>
                <a:gdLst>
                  <a:gd name="T0" fmla="*/ 13 w 26"/>
                  <a:gd name="T1" fmla="*/ 39 h 39"/>
                  <a:gd name="T2" fmla="*/ 13 w 26"/>
                  <a:gd name="T3" fmla="*/ 39 h 39"/>
                  <a:gd name="T4" fmla="*/ 19 w 26"/>
                  <a:gd name="T5" fmla="*/ 38 h 39"/>
                  <a:gd name="T6" fmla="*/ 22 w 26"/>
                  <a:gd name="T7" fmla="*/ 33 h 39"/>
                  <a:gd name="T8" fmla="*/ 26 w 26"/>
                  <a:gd name="T9" fmla="*/ 28 h 39"/>
                  <a:gd name="T10" fmla="*/ 26 w 26"/>
                  <a:gd name="T11" fmla="*/ 20 h 39"/>
                  <a:gd name="T12" fmla="*/ 26 w 26"/>
                  <a:gd name="T13" fmla="*/ 20 h 39"/>
                  <a:gd name="T14" fmla="*/ 26 w 26"/>
                  <a:gd name="T15" fmla="*/ 14 h 39"/>
                  <a:gd name="T16" fmla="*/ 26 w 26"/>
                  <a:gd name="T17" fmla="*/ 7 h 39"/>
                  <a:gd name="T18" fmla="*/ 22 w 26"/>
                  <a:gd name="T19" fmla="*/ 3 h 39"/>
                  <a:gd name="T20" fmla="*/ 19 w 26"/>
                  <a:gd name="T21" fmla="*/ 1 h 39"/>
                  <a:gd name="T22" fmla="*/ 16 w 26"/>
                  <a:gd name="T23" fmla="*/ 0 h 39"/>
                  <a:gd name="T24" fmla="*/ 16 w 26"/>
                  <a:gd name="T25" fmla="*/ 0 h 39"/>
                  <a:gd name="T26" fmla="*/ 10 w 26"/>
                  <a:gd name="T27" fmla="*/ 1 h 39"/>
                  <a:gd name="T28" fmla="*/ 5 w 26"/>
                  <a:gd name="T29" fmla="*/ 6 h 39"/>
                  <a:gd name="T30" fmla="*/ 2 w 26"/>
                  <a:gd name="T31" fmla="*/ 12 h 39"/>
                  <a:gd name="T32" fmla="*/ 0 w 26"/>
                  <a:gd name="T33" fmla="*/ 20 h 39"/>
                  <a:gd name="T34" fmla="*/ 0 w 26"/>
                  <a:gd name="T35" fmla="*/ 20 h 39"/>
                  <a:gd name="T36" fmla="*/ 0 w 26"/>
                  <a:gd name="T37" fmla="*/ 27 h 39"/>
                  <a:gd name="T38" fmla="*/ 3 w 26"/>
                  <a:gd name="T39" fmla="*/ 33 h 39"/>
                  <a:gd name="T40" fmla="*/ 7 w 26"/>
                  <a:gd name="T41" fmla="*/ 36 h 39"/>
                  <a:gd name="T42" fmla="*/ 13 w 26"/>
                  <a:gd name="T43" fmla="*/ 39 h 39"/>
                  <a:gd name="T44" fmla="*/ 13 w 26"/>
                  <a:gd name="T4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39">
                    <a:moveTo>
                      <a:pt x="13" y="39"/>
                    </a:moveTo>
                    <a:lnTo>
                      <a:pt x="13" y="39"/>
                    </a:lnTo>
                    <a:lnTo>
                      <a:pt x="19" y="38"/>
                    </a:lnTo>
                    <a:lnTo>
                      <a:pt x="22" y="33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14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13" y="39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9" name="Freeform 201">
                <a:extLst>
                  <a:ext uri="{FF2B5EF4-FFF2-40B4-BE49-F238E27FC236}">
                    <a16:creationId xmlns:a16="http://schemas.microsoft.com/office/drawing/2014/main" id="{9E71CEBC-4E1C-E7F0-CFFC-6198AFA75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3985"/>
                <a:ext cx="13" cy="19"/>
              </a:xfrm>
              <a:custGeom>
                <a:avLst/>
                <a:gdLst>
                  <a:gd name="T0" fmla="*/ 17 w 25"/>
                  <a:gd name="T1" fmla="*/ 0 h 40"/>
                  <a:gd name="T2" fmla="*/ 17 w 25"/>
                  <a:gd name="T3" fmla="*/ 0 h 40"/>
                  <a:gd name="T4" fmla="*/ 11 w 25"/>
                  <a:gd name="T5" fmla="*/ 3 h 40"/>
                  <a:gd name="T6" fmla="*/ 4 w 25"/>
                  <a:gd name="T7" fmla="*/ 8 h 40"/>
                  <a:gd name="T8" fmla="*/ 1 w 25"/>
                  <a:gd name="T9" fmla="*/ 16 h 40"/>
                  <a:gd name="T10" fmla="*/ 0 w 25"/>
                  <a:gd name="T11" fmla="*/ 24 h 40"/>
                  <a:gd name="T12" fmla="*/ 0 w 25"/>
                  <a:gd name="T13" fmla="*/ 24 h 40"/>
                  <a:gd name="T14" fmla="*/ 1 w 25"/>
                  <a:gd name="T15" fmla="*/ 29 h 40"/>
                  <a:gd name="T16" fmla="*/ 1 w 25"/>
                  <a:gd name="T17" fmla="*/ 35 h 40"/>
                  <a:gd name="T18" fmla="*/ 4 w 25"/>
                  <a:gd name="T19" fmla="*/ 38 h 40"/>
                  <a:gd name="T20" fmla="*/ 8 w 25"/>
                  <a:gd name="T21" fmla="*/ 40 h 40"/>
                  <a:gd name="T22" fmla="*/ 11 w 25"/>
                  <a:gd name="T23" fmla="*/ 38 h 40"/>
                  <a:gd name="T24" fmla="*/ 11 w 25"/>
                  <a:gd name="T25" fmla="*/ 38 h 40"/>
                  <a:gd name="T26" fmla="*/ 17 w 25"/>
                  <a:gd name="T27" fmla="*/ 35 h 40"/>
                  <a:gd name="T28" fmla="*/ 22 w 25"/>
                  <a:gd name="T29" fmla="*/ 30 h 40"/>
                  <a:gd name="T30" fmla="*/ 25 w 25"/>
                  <a:gd name="T31" fmla="*/ 22 h 40"/>
                  <a:gd name="T32" fmla="*/ 25 w 25"/>
                  <a:gd name="T33" fmla="*/ 13 h 40"/>
                  <a:gd name="T34" fmla="*/ 25 w 25"/>
                  <a:gd name="T35" fmla="*/ 13 h 40"/>
                  <a:gd name="T36" fmla="*/ 24 w 25"/>
                  <a:gd name="T37" fmla="*/ 5 h 40"/>
                  <a:gd name="T38" fmla="*/ 22 w 25"/>
                  <a:gd name="T39" fmla="*/ 2 h 40"/>
                  <a:gd name="T40" fmla="*/ 20 w 25"/>
                  <a:gd name="T41" fmla="*/ 0 h 40"/>
                  <a:gd name="T42" fmla="*/ 17 w 25"/>
                  <a:gd name="T43" fmla="*/ 0 h 40"/>
                  <a:gd name="T44" fmla="*/ 17 w 25"/>
                  <a:gd name="T4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7" y="0"/>
                    </a:moveTo>
                    <a:lnTo>
                      <a:pt x="17" y="0"/>
                    </a:lnTo>
                    <a:lnTo>
                      <a:pt x="11" y="3"/>
                    </a:lnTo>
                    <a:lnTo>
                      <a:pt x="4" y="8"/>
                    </a:lnTo>
                    <a:lnTo>
                      <a:pt x="1" y="1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7" y="35"/>
                    </a:lnTo>
                    <a:lnTo>
                      <a:pt x="22" y="30"/>
                    </a:lnTo>
                    <a:lnTo>
                      <a:pt x="25" y="2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0" name="Freeform 202">
                <a:extLst>
                  <a:ext uri="{FF2B5EF4-FFF2-40B4-BE49-F238E27FC236}">
                    <a16:creationId xmlns:a16="http://schemas.microsoft.com/office/drawing/2014/main" id="{3B63D723-1017-1281-1411-26530C3C0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" y="3663"/>
                <a:ext cx="14" cy="13"/>
              </a:xfrm>
              <a:custGeom>
                <a:avLst/>
                <a:gdLst>
                  <a:gd name="T0" fmla="*/ 13 w 29"/>
                  <a:gd name="T1" fmla="*/ 25 h 25"/>
                  <a:gd name="T2" fmla="*/ 13 w 29"/>
                  <a:gd name="T3" fmla="*/ 25 h 25"/>
                  <a:gd name="T4" fmla="*/ 20 w 29"/>
                  <a:gd name="T5" fmla="*/ 25 h 25"/>
                  <a:gd name="T6" fmla="*/ 24 w 29"/>
                  <a:gd name="T7" fmla="*/ 24 h 25"/>
                  <a:gd name="T8" fmla="*/ 27 w 29"/>
                  <a:gd name="T9" fmla="*/ 19 h 25"/>
                  <a:gd name="T10" fmla="*/ 29 w 29"/>
                  <a:gd name="T11" fmla="*/ 14 h 25"/>
                  <a:gd name="T12" fmla="*/ 29 w 29"/>
                  <a:gd name="T13" fmla="*/ 14 h 25"/>
                  <a:gd name="T14" fmla="*/ 27 w 29"/>
                  <a:gd name="T15" fmla="*/ 6 h 25"/>
                  <a:gd name="T16" fmla="*/ 26 w 29"/>
                  <a:gd name="T17" fmla="*/ 3 h 25"/>
                  <a:gd name="T18" fmla="*/ 20 w 29"/>
                  <a:gd name="T19" fmla="*/ 0 h 25"/>
                  <a:gd name="T20" fmla="*/ 13 w 29"/>
                  <a:gd name="T21" fmla="*/ 0 h 25"/>
                  <a:gd name="T22" fmla="*/ 13 w 29"/>
                  <a:gd name="T23" fmla="*/ 0 h 25"/>
                  <a:gd name="T24" fmla="*/ 4 w 29"/>
                  <a:gd name="T25" fmla="*/ 0 h 25"/>
                  <a:gd name="T26" fmla="*/ 0 w 29"/>
                  <a:gd name="T27" fmla="*/ 3 h 25"/>
                  <a:gd name="T28" fmla="*/ 0 w 29"/>
                  <a:gd name="T29" fmla="*/ 8 h 25"/>
                  <a:gd name="T30" fmla="*/ 0 w 29"/>
                  <a:gd name="T31" fmla="*/ 8 h 25"/>
                  <a:gd name="T32" fmla="*/ 0 w 29"/>
                  <a:gd name="T33" fmla="*/ 13 h 25"/>
                  <a:gd name="T34" fmla="*/ 4 w 29"/>
                  <a:gd name="T35" fmla="*/ 19 h 25"/>
                  <a:gd name="T36" fmla="*/ 7 w 29"/>
                  <a:gd name="T37" fmla="*/ 22 h 25"/>
                  <a:gd name="T38" fmla="*/ 13 w 29"/>
                  <a:gd name="T39" fmla="*/ 25 h 25"/>
                  <a:gd name="T40" fmla="*/ 13 w 29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5">
                    <a:moveTo>
                      <a:pt x="13" y="25"/>
                    </a:moveTo>
                    <a:lnTo>
                      <a:pt x="13" y="25"/>
                    </a:lnTo>
                    <a:lnTo>
                      <a:pt x="20" y="25"/>
                    </a:lnTo>
                    <a:lnTo>
                      <a:pt x="24" y="24"/>
                    </a:lnTo>
                    <a:lnTo>
                      <a:pt x="27" y="19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6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3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1" name="Freeform 203">
                <a:extLst>
                  <a:ext uri="{FF2B5EF4-FFF2-40B4-BE49-F238E27FC236}">
                    <a16:creationId xmlns:a16="http://schemas.microsoft.com/office/drawing/2014/main" id="{11FB3706-893C-CA15-AFC2-BF76D3D02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3280"/>
                <a:ext cx="23" cy="19"/>
              </a:xfrm>
              <a:custGeom>
                <a:avLst/>
                <a:gdLst>
                  <a:gd name="T0" fmla="*/ 0 w 46"/>
                  <a:gd name="T1" fmla="*/ 0 h 39"/>
                  <a:gd name="T2" fmla="*/ 0 w 46"/>
                  <a:gd name="T3" fmla="*/ 0 h 39"/>
                  <a:gd name="T4" fmla="*/ 2 w 46"/>
                  <a:gd name="T5" fmla="*/ 8 h 39"/>
                  <a:gd name="T6" fmla="*/ 6 w 46"/>
                  <a:gd name="T7" fmla="*/ 15 h 39"/>
                  <a:gd name="T8" fmla="*/ 10 w 46"/>
                  <a:gd name="T9" fmla="*/ 21 h 39"/>
                  <a:gd name="T10" fmla="*/ 16 w 46"/>
                  <a:gd name="T11" fmla="*/ 24 h 39"/>
                  <a:gd name="T12" fmla="*/ 30 w 46"/>
                  <a:gd name="T13" fmla="*/ 32 h 39"/>
                  <a:gd name="T14" fmla="*/ 46 w 46"/>
                  <a:gd name="T15" fmla="*/ 39 h 39"/>
                  <a:gd name="T16" fmla="*/ 46 w 46"/>
                  <a:gd name="T17" fmla="*/ 39 h 39"/>
                  <a:gd name="T18" fmla="*/ 35 w 46"/>
                  <a:gd name="T19" fmla="*/ 24 h 39"/>
                  <a:gd name="T20" fmla="*/ 24 w 46"/>
                  <a:gd name="T21" fmla="*/ 13 h 39"/>
                  <a:gd name="T22" fmla="*/ 13 w 46"/>
                  <a:gd name="T23" fmla="*/ 7 h 39"/>
                  <a:gd name="T24" fmla="*/ 0 w 46"/>
                  <a:gd name="T25" fmla="*/ 0 h 39"/>
                  <a:gd name="T26" fmla="*/ 0 w 46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15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30" y="32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35" y="24"/>
                    </a:lnTo>
                    <a:lnTo>
                      <a:pt x="24" y="13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2" name="Freeform 204">
                <a:extLst>
                  <a:ext uri="{FF2B5EF4-FFF2-40B4-BE49-F238E27FC236}">
                    <a16:creationId xmlns:a16="http://schemas.microsoft.com/office/drawing/2014/main" id="{03B22315-7726-C64F-8450-4665D630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6" y="3407"/>
                <a:ext cx="27" cy="8"/>
              </a:xfrm>
              <a:custGeom>
                <a:avLst/>
                <a:gdLst>
                  <a:gd name="T0" fmla="*/ 0 w 52"/>
                  <a:gd name="T1" fmla="*/ 6 h 15"/>
                  <a:gd name="T2" fmla="*/ 0 w 52"/>
                  <a:gd name="T3" fmla="*/ 6 h 15"/>
                  <a:gd name="T4" fmla="*/ 52 w 52"/>
                  <a:gd name="T5" fmla="*/ 15 h 15"/>
                  <a:gd name="T6" fmla="*/ 52 w 52"/>
                  <a:gd name="T7" fmla="*/ 15 h 15"/>
                  <a:gd name="T8" fmla="*/ 41 w 52"/>
                  <a:gd name="T9" fmla="*/ 6 h 15"/>
                  <a:gd name="T10" fmla="*/ 35 w 52"/>
                  <a:gd name="T11" fmla="*/ 3 h 15"/>
                  <a:gd name="T12" fmla="*/ 28 w 52"/>
                  <a:gd name="T13" fmla="*/ 0 h 15"/>
                  <a:gd name="T14" fmla="*/ 22 w 52"/>
                  <a:gd name="T15" fmla="*/ 0 h 15"/>
                  <a:gd name="T16" fmla="*/ 14 w 52"/>
                  <a:gd name="T17" fmla="*/ 0 h 15"/>
                  <a:gd name="T18" fmla="*/ 8 w 52"/>
                  <a:gd name="T19" fmla="*/ 1 h 15"/>
                  <a:gd name="T20" fmla="*/ 0 w 52"/>
                  <a:gd name="T21" fmla="*/ 6 h 15"/>
                  <a:gd name="T22" fmla="*/ 0 w 52"/>
                  <a:gd name="T2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5">
                    <a:moveTo>
                      <a:pt x="0" y="6"/>
                    </a:moveTo>
                    <a:lnTo>
                      <a:pt x="0" y="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</p:grpSp>
        <p:sp>
          <p:nvSpPr>
            <p:cNvPr id="10" name="Freeform 206">
              <a:extLst>
                <a:ext uri="{FF2B5EF4-FFF2-40B4-BE49-F238E27FC236}">
                  <a16:creationId xmlns:a16="http://schemas.microsoft.com/office/drawing/2014/main" id="{8E781F1C-11BE-2DA8-313F-DAE11D631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2081"/>
              <a:ext cx="3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7 w 7"/>
                <a:gd name="T5" fmla="*/ 7 h 8"/>
                <a:gd name="T6" fmla="*/ 7 w 7"/>
                <a:gd name="T7" fmla="*/ 7 h 8"/>
                <a:gd name="T8" fmla="*/ 2 w 7"/>
                <a:gd name="T9" fmla="*/ 0 h 8"/>
                <a:gd name="T10" fmla="*/ 0 w 7"/>
                <a:gd name="T11" fmla="*/ 2 h 8"/>
                <a:gd name="T12" fmla="*/ 0 w 7"/>
                <a:gd name="T13" fmla="*/ 2 h 8"/>
                <a:gd name="T14" fmla="*/ 4 w 7"/>
                <a:gd name="T15" fmla="*/ 8 h 8"/>
                <a:gd name="T16" fmla="*/ 4 w 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1" name="Freeform 207">
              <a:extLst>
                <a:ext uri="{FF2B5EF4-FFF2-40B4-BE49-F238E27FC236}">
                  <a16:creationId xmlns:a16="http://schemas.microsoft.com/office/drawing/2014/main" id="{C8CC7575-0633-90FA-66A5-EDE62C959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188"/>
              <a:ext cx="3" cy="5"/>
            </a:xfrm>
            <a:custGeom>
              <a:avLst/>
              <a:gdLst>
                <a:gd name="T0" fmla="*/ 3 w 7"/>
                <a:gd name="T1" fmla="*/ 0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3 h 10"/>
                <a:gd name="T8" fmla="*/ 5 w 7"/>
                <a:gd name="T9" fmla="*/ 10 h 10"/>
                <a:gd name="T10" fmla="*/ 7 w 7"/>
                <a:gd name="T11" fmla="*/ 8 h 10"/>
                <a:gd name="T12" fmla="*/ 7 w 7"/>
                <a:gd name="T13" fmla="*/ 8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2" name="Freeform 208">
              <a:extLst>
                <a:ext uri="{FF2B5EF4-FFF2-40B4-BE49-F238E27FC236}">
                  <a16:creationId xmlns:a16="http://schemas.microsoft.com/office/drawing/2014/main" id="{4E6C6C74-F9C1-AC83-ED2B-6CE138715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" y="3413"/>
              <a:ext cx="4" cy="3"/>
            </a:xfrm>
            <a:custGeom>
              <a:avLst/>
              <a:gdLst>
                <a:gd name="T0" fmla="*/ 0 w 8"/>
                <a:gd name="T1" fmla="*/ 1 h 6"/>
                <a:gd name="T2" fmla="*/ 0 w 8"/>
                <a:gd name="T3" fmla="*/ 1 h 6"/>
                <a:gd name="T4" fmla="*/ 0 w 8"/>
                <a:gd name="T5" fmla="*/ 3 h 6"/>
                <a:gd name="T6" fmla="*/ 2 w 8"/>
                <a:gd name="T7" fmla="*/ 4 h 6"/>
                <a:gd name="T8" fmla="*/ 6 w 8"/>
                <a:gd name="T9" fmla="*/ 6 h 6"/>
                <a:gd name="T10" fmla="*/ 8 w 8"/>
                <a:gd name="T11" fmla="*/ 4 h 6"/>
                <a:gd name="T12" fmla="*/ 8 w 8"/>
                <a:gd name="T13" fmla="*/ 4 h 6"/>
                <a:gd name="T14" fmla="*/ 5 w 8"/>
                <a:gd name="T15" fmla="*/ 0 h 6"/>
                <a:gd name="T16" fmla="*/ 2 w 8"/>
                <a:gd name="T17" fmla="*/ 0 h 6"/>
                <a:gd name="T18" fmla="*/ 0 w 8"/>
                <a:gd name="T19" fmla="*/ 1 h 6"/>
                <a:gd name="T20" fmla="*/ 0 w 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3" name="Freeform 209">
              <a:extLst>
                <a:ext uri="{FF2B5EF4-FFF2-40B4-BE49-F238E27FC236}">
                  <a16:creationId xmlns:a16="http://schemas.microsoft.com/office/drawing/2014/main" id="{AF11B450-3C36-6D2D-4B93-A260B5A67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3415"/>
              <a:ext cx="1" cy="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4" name="Freeform 210">
              <a:extLst>
                <a:ext uri="{FF2B5EF4-FFF2-40B4-BE49-F238E27FC236}">
                  <a16:creationId xmlns:a16="http://schemas.microsoft.com/office/drawing/2014/main" id="{AC074933-31D6-4A6B-8620-D2596A855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5" name="Freeform 211">
              <a:extLst>
                <a:ext uri="{FF2B5EF4-FFF2-40B4-BE49-F238E27FC236}">
                  <a16:creationId xmlns:a16="http://schemas.microsoft.com/office/drawing/2014/main" id="{663298DF-0FEA-9375-667E-8810AEABC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6" name="Freeform 212">
              <a:extLst>
                <a:ext uri="{FF2B5EF4-FFF2-40B4-BE49-F238E27FC236}">
                  <a16:creationId xmlns:a16="http://schemas.microsoft.com/office/drawing/2014/main" id="{128AE163-B109-D673-5F25-B42B423BA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7" name="Freeform 213">
              <a:extLst>
                <a:ext uri="{FF2B5EF4-FFF2-40B4-BE49-F238E27FC236}">
                  <a16:creationId xmlns:a16="http://schemas.microsoft.com/office/drawing/2014/main" id="{3B478901-2C4F-A2C0-4B01-97A62264F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8" name="Freeform 214">
              <a:extLst>
                <a:ext uri="{FF2B5EF4-FFF2-40B4-BE49-F238E27FC236}">
                  <a16:creationId xmlns:a16="http://schemas.microsoft.com/office/drawing/2014/main" id="{E7093335-31E9-2001-5141-0CECA9A42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" y="1109"/>
              <a:ext cx="36" cy="9"/>
            </a:xfrm>
            <a:custGeom>
              <a:avLst/>
              <a:gdLst>
                <a:gd name="T0" fmla="*/ 6 w 73"/>
                <a:gd name="T1" fmla="*/ 18 h 18"/>
                <a:gd name="T2" fmla="*/ 6 w 73"/>
                <a:gd name="T3" fmla="*/ 18 h 18"/>
                <a:gd name="T4" fmla="*/ 19 w 73"/>
                <a:gd name="T5" fmla="*/ 18 h 18"/>
                <a:gd name="T6" fmla="*/ 30 w 73"/>
                <a:gd name="T7" fmla="*/ 16 h 18"/>
                <a:gd name="T8" fmla="*/ 43 w 73"/>
                <a:gd name="T9" fmla="*/ 11 h 18"/>
                <a:gd name="T10" fmla="*/ 54 w 73"/>
                <a:gd name="T11" fmla="*/ 7 h 18"/>
                <a:gd name="T12" fmla="*/ 54 w 73"/>
                <a:gd name="T13" fmla="*/ 7 h 18"/>
                <a:gd name="T14" fmla="*/ 63 w 73"/>
                <a:gd name="T15" fmla="*/ 3 h 18"/>
                <a:gd name="T16" fmla="*/ 70 w 73"/>
                <a:gd name="T17" fmla="*/ 2 h 18"/>
                <a:gd name="T18" fmla="*/ 73 w 73"/>
                <a:gd name="T19" fmla="*/ 0 h 18"/>
                <a:gd name="T20" fmla="*/ 73 w 73"/>
                <a:gd name="T21" fmla="*/ 0 h 18"/>
                <a:gd name="T22" fmla="*/ 59 w 73"/>
                <a:gd name="T23" fmla="*/ 3 h 18"/>
                <a:gd name="T24" fmla="*/ 59 w 73"/>
                <a:gd name="T25" fmla="*/ 3 h 18"/>
                <a:gd name="T26" fmla="*/ 48 w 73"/>
                <a:gd name="T27" fmla="*/ 10 h 18"/>
                <a:gd name="T28" fmla="*/ 36 w 73"/>
                <a:gd name="T29" fmla="*/ 13 h 18"/>
                <a:gd name="T30" fmla="*/ 25 w 73"/>
                <a:gd name="T31" fmla="*/ 15 h 18"/>
                <a:gd name="T32" fmla="*/ 13 w 73"/>
                <a:gd name="T33" fmla="*/ 15 h 18"/>
                <a:gd name="T34" fmla="*/ 13 w 73"/>
                <a:gd name="T35" fmla="*/ 15 h 18"/>
                <a:gd name="T36" fmla="*/ 6 w 73"/>
                <a:gd name="T37" fmla="*/ 15 h 18"/>
                <a:gd name="T38" fmla="*/ 1 w 73"/>
                <a:gd name="T39" fmla="*/ 16 h 18"/>
                <a:gd name="T40" fmla="*/ 0 w 73"/>
                <a:gd name="T41" fmla="*/ 18 h 18"/>
                <a:gd name="T42" fmla="*/ 0 w 73"/>
                <a:gd name="T43" fmla="*/ 18 h 18"/>
                <a:gd name="T44" fmla="*/ 6 w 73"/>
                <a:gd name="T45" fmla="*/ 18 h 18"/>
                <a:gd name="T46" fmla="*/ 6 w 73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8">
                  <a:moveTo>
                    <a:pt x="6" y="18"/>
                  </a:moveTo>
                  <a:lnTo>
                    <a:pt x="6" y="18"/>
                  </a:lnTo>
                  <a:lnTo>
                    <a:pt x="19" y="18"/>
                  </a:lnTo>
                  <a:lnTo>
                    <a:pt x="30" y="16"/>
                  </a:lnTo>
                  <a:lnTo>
                    <a:pt x="43" y="11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48" y="10"/>
                  </a:lnTo>
                  <a:lnTo>
                    <a:pt x="36" y="13"/>
                  </a:lnTo>
                  <a:lnTo>
                    <a:pt x="2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9" name="Freeform 215">
              <a:extLst>
                <a:ext uri="{FF2B5EF4-FFF2-40B4-BE49-F238E27FC236}">
                  <a16:creationId xmlns:a16="http://schemas.microsoft.com/office/drawing/2014/main" id="{BE533B8E-219F-CD28-161A-507B31C7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" y="1585"/>
              <a:ext cx="30" cy="8"/>
            </a:xfrm>
            <a:custGeom>
              <a:avLst/>
              <a:gdLst>
                <a:gd name="T0" fmla="*/ 60 w 60"/>
                <a:gd name="T1" fmla="*/ 0 h 15"/>
                <a:gd name="T2" fmla="*/ 60 w 60"/>
                <a:gd name="T3" fmla="*/ 0 h 15"/>
                <a:gd name="T4" fmla="*/ 52 w 60"/>
                <a:gd name="T5" fmla="*/ 3 h 15"/>
                <a:gd name="T6" fmla="*/ 43 w 60"/>
                <a:gd name="T7" fmla="*/ 6 h 15"/>
                <a:gd name="T8" fmla="*/ 33 w 60"/>
                <a:gd name="T9" fmla="*/ 8 h 15"/>
                <a:gd name="T10" fmla="*/ 22 w 60"/>
                <a:gd name="T11" fmla="*/ 8 h 15"/>
                <a:gd name="T12" fmla="*/ 22 w 60"/>
                <a:gd name="T13" fmla="*/ 8 h 15"/>
                <a:gd name="T14" fmla="*/ 17 w 60"/>
                <a:gd name="T15" fmla="*/ 8 h 15"/>
                <a:gd name="T16" fmla="*/ 11 w 60"/>
                <a:gd name="T17" fmla="*/ 9 h 15"/>
                <a:gd name="T18" fmla="*/ 0 w 60"/>
                <a:gd name="T19" fmla="*/ 15 h 15"/>
                <a:gd name="T20" fmla="*/ 0 w 60"/>
                <a:gd name="T21" fmla="*/ 15 h 15"/>
                <a:gd name="T22" fmla="*/ 8 w 60"/>
                <a:gd name="T23" fmla="*/ 11 h 15"/>
                <a:gd name="T24" fmla="*/ 17 w 60"/>
                <a:gd name="T25" fmla="*/ 11 h 15"/>
                <a:gd name="T26" fmla="*/ 17 w 60"/>
                <a:gd name="T27" fmla="*/ 11 h 15"/>
                <a:gd name="T28" fmla="*/ 28 w 60"/>
                <a:gd name="T29" fmla="*/ 11 h 15"/>
                <a:gd name="T30" fmla="*/ 40 w 60"/>
                <a:gd name="T31" fmla="*/ 8 h 15"/>
                <a:gd name="T32" fmla="*/ 51 w 60"/>
                <a:gd name="T33" fmla="*/ 4 h 15"/>
                <a:gd name="T34" fmla="*/ 60 w 60"/>
                <a:gd name="T35" fmla="*/ 0 h 15"/>
                <a:gd name="T36" fmla="*/ 60 w 60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lnTo>
                    <a:pt x="60" y="0"/>
                  </a:lnTo>
                  <a:lnTo>
                    <a:pt x="52" y="3"/>
                  </a:lnTo>
                  <a:lnTo>
                    <a:pt x="43" y="6"/>
                  </a:lnTo>
                  <a:lnTo>
                    <a:pt x="3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7" y="8"/>
                  </a:lnTo>
                  <a:lnTo>
                    <a:pt x="11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28" y="11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0" name="Freeform 216">
              <a:extLst>
                <a:ext uri="{FF2B5EF4-FFF2-40B4-BE49-F238E27FC236}">
                  <a16:creationId xmlns:a16="http://schemas.microsoft.com/office/drawing/2014/main" id="{59B72920-F8A2-42D7-F57B-71A99A6D4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8" y="1166"/>
              <a:ext cx="10" cy="8"/>
            </a:xfrm>
            <a:custGeom>
              <a:avLst/>
              <a:gdLst>
                <a:gd name="T0" fmla="*/ 16 w 21"/>
                <a:gd name="T1" fmla="*/ 17 h 17"/>
                <a:gd name="T2" fmla="*/ 16 w 21"/>
                <a:gd name="T3" fmla="*/ 17 h 17"/>
                <a:gd name="T4" fmla="*/ 21 w 21"/>
                <a:gd name="T5" fmla="*/ 14 h 17"/>
                <a:gd name="T6" fmla="*/ 21 w 21"/>
                <a:gd name="T7" fmla="*/ 14 h 17"/>
                <a:gd name="T8" fmla="*/ 19 w 21"/>
                <a:gd name="T9" fmla="*/ 2 h 17"/>
                <a:gd name="T10" fmla="*/ 19 w 21"/>
                <a:gd name="T11" fmla="*/ 2 h 17"/>
                <a:gd name="T12" fmla="*/ 14 w 21"/>
                <a:gd name="T13" fmla="*/ 0 h 17"/>
                <a:gd name="T14" fmla="*/ 14 w 21"/>
                <a:gd name="T15" fmla="*/ 0 h 17"/>
                <a:gd name="T16" fmla="*/ 14 w 21"/>
                <a:gd name="T17" fmla="*/ 0 h 17"/>
                <a:gd name="T18" fmla="*/ 6 w 21"/>
                <a:gd name="T19" fmla="*/ 2 h 17"/>
                <a:gd name="T20" fmla="*/ 0 w 21"/>
                <a:gd name="T21" fmla="*/ 5 h 17"/>
                <a:gd name="T22" fmla="*/ 0 w 21"/>
                <a:gd name="T23" fmla="*/ 5 h 17"/>
                <a:gd name="T24" fmla="*/ 6 w 21"/>
                <a:gd name="T25" fmla="*/ 3 h 17"/>
                <a:gd name="T26" fmla="*/ 13 w 21"/>
                <a:gd name="T27" fmla="*/ 2 h 17"/>
                <a:gd name="T28" fmla="*/ 13 w 21"/>
                <a:gd name="T29" fmla="*/ 2 h 17"/>
                <a:gd name="T30" fmla="*/ 16 w 21"/>
                <a:gd name="T31" fmla="*/ 17 h 17"/>
                <a:gd name="T32" fmla="*/ 16 w 2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6" y="17"/>
                  </a:moveTo>
                  <a:lnTo>
                    <a:pt x="16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1" name="Freeform 217">
              <a:extLst>
                <a:ext uri="{FF2B5EF4-FFF2-40B4-BE49-F238E27FC236}">
                  <a16:creationId xmlns:a16="http://schemas.microsoft.com/office/drawing/2014/main" id="{E7BE890D-E7B8-E05F-F306-7D32F6703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" y="1504"/>
              <a:ext cx="16" cy="12"/>
            </a:xfrm>
            <a:custGeom>
              <a:avLst/>
              <a:gdLst>
                <a:gd name="T0" fmla="*/ 8 w 32"/>
                <a:gd name="T1" fmla="*/ 15 h 23"/>
                <a:gd name="T2" fmla="*/ 8 w 32"/>
                <a:gd name="T3" fmla="*/ 15 h 23"/>
                <a:gd name="T4" fmla="*/ 0 w 32"/>
                <a:gd name="T5" fmla="*/ 23 h 23"/>
                <a:gd name="T6" fmla="*/ 0 w 32"/>
                <a:gd name="T7" fmla="*/ 23 h 23"/>
                <a:gd name="T8" fmla="*/ 7 w 32"/>
                <a:gd name="T9" fmla="*/ 20 h 23"/>
                <a:gd name="T10" fmla="*/ 14 w 32"/>
                <a:gd name="T11" fmla="*/ 14 h 23"/>
                <a:gd name="T12" fmla="*/ 14 w 32"/>
                <a:gd name="T13" fmla="*/ 14 h 23"/>
                <a:gd name="T14" fmla="*/ 22 w 32"/>
                <a:gd name="T15" fmla="*/ 4 h 23"/>
                <a:gd name="T16" fmla="*/ 32 w 32"/>
                <a:gd name="T17" fmla="*/ 0 h 23"/>
                <a:gd name="T18" fmla="*/ 32 w 32"/>
                <a:gd name="T19" fmla="*/ 0 h 23"/>
                <a:gd name="T20" fmla="*/ 19 w 32"/>
                <a:gd name="T21" fmla="*/ 6 h 23"/>
                <a:gd name="T22" fmla="*/ 8 w 32"/>
                <a:gd name="T23" fmla="*/ 15 h 23"/>
                <a:gd name="T24" fmla="*/ 8 w 32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15"/>
                  </a:move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7" y="2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9" y="6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2" name="Freeform 218">
              <a:extLst>
                <a:ext uri="{FF2B5EF4-FFF2-40B4-BE49-F238E27FC236}">
                  <a16:creationId xmlns:a16="http://schemas.microsoft.com/office/drawing/2014/main" id="{0BDEA497-24AB-8B91-A4CC-59D97FEBE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" y="1009"/>
              <a:ext cx="38" cy="4"/>
            </a:xfrm>
            <a:custGeom>
              <a:avLst/>
              <a:gdLst>
                <a:gd name="T0" fmla="*/ 44 w 74"/>
                <a:gd name="T1" fmla="*/ 5 h 8"/>
                <a:gd name="T2" fmla="*/ 44 w 74"/>
                <a:gd name="T3" fmla="*/ 5 h 8"/>
                <a:gd name="T4" fmla="*/ 54 w 74"/>
                <a:gd name="T5" fmla="*/ 6 h 8"/>
                <a:gd name="T6" fmla="*/ 62 w 74"/>
                <a:gd name="T7" fmla="*/ 6 h 8"/>
                <a:gd name="T8" fmla="*/ 68 w 74"/>
                <a:gd name="T9" fmla="*/ 5 h 8"/>
                <a:gd name="T10" fmla="*/ 74 w 74"/>
                <a:gd name="T11" fmla="*/ 2 h 8"/>
                <a:gd name="T12" fmla="*/ 74 w 74"/>
                <a:gd name="T13" fmla="*/ 2 h 8"/>
                <a:gd name="T14" fmla="*/ 70 w 74"/>
                <a:gd name="T15" fmla="*/ 3 h 8"/>
                <a:gd name="T16" fmla="*/ 63 w 74"/>
                <a:gd name="T17" fmla="*/ 3 h 8"/>
                <a:gd name="T18" fmla="*/ 49 w 74"/>
                <a:gd name="T19" fmla="*/ 2 h 8"/>
                <a:gd name="T20" fmla="*/ 49 w 74"/>
                <a:gd name="T21" fmla="*/ 2 h 8"/>
                <a:gd name="T22" fmla="*/ 36 w 74"/>
                <a:gd name="T23" fmla="*/ 0 h 8"/>
                <a:gd name="T24" fmla="*/ 23 w 74"/>
                <a:gd name="T25" fmla="*/ 0 h 8"/>
                <a:gd name="T26" fmla="*/ 11 w 74"/>
                <a:gd name="T27" fmla="*/ 3 h 8"/>
                <a:gd name="T28" fmla="*/ 0 w 74"/>
                <a:gd name="T29" fmla="*/ 8 h 8"/>
                <a:gd name="T30" fmla="*/ 0 w 74"/>
                <a:gd name="T31" fmla="*/ 8 h 8"/>
                <a:gd name="T32" fmla="*/ 11 w 74"/>
                <a:gd name="T33" fmla="*/ 5 h 8"/>
                <a:gd name="T34" fmla="*/ 20 w 74"/>
                <a:gd name="T35" fmla="*/ 3 h 8"/>
                <a:gd name="T36" fmla="*/ 31 w 74"/>
                <a:gd name="T37" fmla="*/ 3 h 8"/>
                <a:gd name="T38" fmla="*/ 44 w 74"/>
                <a:gd name="T39" fmla="*/ 5 h 8"/>
                <a:gd name="T40" fmla="*/ 44 w 74"/>
                <a:gd name="T4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8">
                  <a:moveTo>
                    <a:pt x="44" y="5"/>
                  </a:moveTo>
                  <a:lnTo>
                    <a:pt x="44" y="5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8" y="5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0" y="3"/>
                  </a:lnTo>
                  <a:lnTo>
                    <a:pt x="63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1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0" y="3"/>
                  </a:lnTo>
                  <a:lnTo>
                    <a:pt x="31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3" name="Freeform 219">
              <a:extLst>
                <a:ext uri="{FF2B5EF4-FFF2-40B4-BE49-F238E27FC236}">
                  <a16:creationId xmlns:a16="http://schemas.microsoft.com/office/drawing/2014/main" id="{41B9F5D5-2BB6-B152-7576-7BEAC2B2D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" y="1474"/>
              <a:ext cx="12" cy="16"/>
            </a:xfrm>
            <a:custGeom>
              <a:avLst/>
              <a:gdLst>
                <a:gd name="T0" fmla="*/ 8 w 26"/>
                <a:gd name="T1" fmla="*/ 17 h 32"/>
                <a:gd name="T2" fmla="*/ 8 w 26"/>
                <a:gd name="T3" fmla="*/ 17 h 32"/>
                <a:gd name="T4" fmla="*/ 5 w 26"/>
                <a:gd name="T5" fmla="*/ 25 h 32"/>
                <a:gd name="T6" fmla="*/ 0 w 26"/>
                <a:gd name="T7" fmla="*/ 32 h 32"/>
                <a:gd name="T8" fmla="*/ 0 w 26"/>
                <a:gd name="T9" fmla="*/ 32 h 32"/>
                <a:gd name="T10" fmla="*/ 5 w 26"/>
                <a:gd name="T11" fmla="*/ 30 h 32"/>
                <a:gd name="T12" fmla="*/ 8 w 26"/>
                <a:gd name="T13" fmla="*/ 27 h 32"/>
                <a:gd name="T14" fmla="*/ 12 w 26"/>
                <a:gd name="T15" fmla="*/ 20 h 32"/>
                <a:gd name="T16" fmla="*/ 15 w 26"/>
                <a:gd name="T17" fmla="*/ 14 h 32"/>
                <a:gd name="T18" fmla="*/ 15 w 26"/>
                <a:gd name="T19" fmla="*/ 14 h 32"/>
                <a:gd name="T20" fmla="*/ 19 w 26"/>
                <a:gd name="T21" fmla="*/ 6 h 32"/>
                <a:gd name="T22" fmla="*/ 26 w 26"/>
                <a:gd name="T23" fmla="*/ 0 h 32"/>
                <a:gd name="T24" fmla="*/ 26 w 26"/>
                <a:gd name="T25" fmla="*/ 0 h 32"/>
                <a:gd name="T26" fmla="*/ 19 w 26"/>
                <a:gd name="T27" fmla="*/ 3 h 32"/>
                <a:gd name="T28" fmla="*/ 15 w 26"/>
                <a:gd name="T29" fmla="*/ 8 h 32"/>
                <a:gd name="T30" fmla="*/ 12 w 26"/>
                <a:gd name="T31" fmla="*/ 13 h 32"/>
                <a:gd name="T32" fmla="*/ 8 w 26"/>
                <a:gd name="T33" fmla="*/ 17 h 32"/>
                <a:gd name="T34" fmla="*/ 8 w 26"/>
                <a:gd name="T35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32">
                  <a:moveTo>
                    <a:pt x="8" y="17"/>
                  </a:moveTo>
                  <a:lnTo>
                    <a:pt x="8" y="17"/>
                  </a:lnTo>
                  <a:lnTo>
                    <a:pt x="5" y="2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30"/>
                  </a:lnTo>
                  <a:lnTo>
                    <a:pt x="8" y="27"/>
                  </a:lnTo>
                  <a:lnTo>
                    <a:pt x="12" y="2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4" name="Freeform 220">
              <a:extLst>
                <a:ext uri="{FF2B5EF4-FFF2-40B4-BE49-F238E27FC236}">
                  <a16:creationId xmlns:a16="http://schemas.microsoft.com/office/drawing/2014/main" id="{A62AC0AF-EF1E-9122-CDEB-566A8032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" y="1489"/>
              <a:ext cx="23" cy="4"/>
            </a:xfrm>
            <a:custGeom>
              <a:avLst/>
              <a:gdLst>
                <a:gd name="T0" fmla="*/ 12 w 46"/>
                <a:gd name="T1" fmla="*/ 8 h 8"/>
                <a:gd name="T2" fmla="*/ 12 w 46"/>
                <a:gd name="T3" fmla="*/ 8 h 8"/>
                <a:gd name="T4" fmla="*/ 19 w 46"/>
                <a:gd name="T5" fmla="*/ 8 h 8"/>
                <a:gd name="T6" fmla="*/ 27 w 46"/>
                <a:gd name="T7" fmla="*/ 7 h 8"/>
                <a:gd name="T8" fmla="*/ 46 w 46"/>
                <a:gd name="T9" fmla="*/ 0 h 8"/>
                <a:gd name="T10" fmla="*/ 46 w 46"/>
                <a:gd name="T11" fmla="*/ 0 h 8"/>
                <a:gd name="T12" fmla="*/ 44 w 46"/>
                <a:gd name="T13" fmla="*/ 0 h 8"/>
                <a:gd name="T14" fmla="*/ 44 w 46"/>
                <a:gd name="T15" fmla="*/ 0 h 8"/>
                <a:gd name="T16" fmla="*/ 30 w 46"/>
                <a:gd name="T17" fmla="*/ 5 h 8"/>
                <a:gd name="T18" fmla="*/ 24 w 46"/>
                <a:gd name="T19" fmla="*/ 7 h 8"/>
                <a:gd name="T20" fmla="*/ 19 w 46"/>
                <a:gd name="T21" fmla="*/ 5 h 8"/>
                <a:gd name="T22" fmla="*/ 19 w 46"/>
                <a:gd name="T23" fmla="*/ 5 h 8"/>
                <a:gd name="T24" fmla="*/ 12 w 46"/>
                <a:gd name="T25" fmla="*/ 5 h 8"/>
                <a:gd name="T26" fmla="*/ 6 w 46"/>
                <a:gd name="T27" fmla="*/ 5 h 8"/>
                <a:gd name="T28" fmla="*/ 3 w 46"/>
                <a:gd name="T29" fmla="*/ 7 h 8"/>
                <a:gd name="T30" fmla="*/ 0 w 46"/>
                <a:gd name="T31" fmla="*/ 8 h 8"/>
                <a:gd name="T32" fmla="*/ 0 w 46"/>
                <a:gd name="T33" fmla="*/ 8 h 8"/>
                <a:gd name="T34" fmla="*/ 4 w 46"/>
                <a:gd name="T35" fmla="*/ 7 h 8"/>
                <a:gd name="T36" fmla="*/ 12 w 46"/>
                <a:gd name="T37" fmla="*/ 8 h 8"/>
                <a:gd name="T38" fmla="*/ 12 w 46"/>
                <a:gd name="T3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8">
                  <a:moveTo>
                    <a:pt x="12" y="8"/>
                  </a:moveTo>
                  <a:lnTo>
                    <a:pt x="12" y="8"/>
                  </a:lnTo>
                  <a:lnTo>
                    <a:pt x="19" y="8"/>
                  </a:lnTo>
                  <a:lnTo>
                    <a:pt x="27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7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5" name="Freeform 221">
              <a:extLst>
                <a:ext uri="{FF2B5EF4-FFF2-40B4-BE49-F238E27FC236}">
                  <a16:creationId xmlns:a16="http://schemas.microsoft.com/office/drawing/2014/main" id="{A8A75DFC-3A7A-940B-30C3-EBE828F65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133"/>
              <a:ext cx="19" cy="6"/>
            </a:xfrm>
            <a:custGeom>
              <a:avLst/>
              <a:gdLst>
                <a:gd name="T0" fmla="*/ 36 w 36"/>
                <a:gd name="T1" fmla="*/ 0 h 13"/>
                <a:gd name="T2" fmla="*/ 36 w 36"/>
                <a:gd name="T3" fmla="*/ 0 h 13"/>
                <a:gd name="T4" fmla="*/ 24 w 36"/>
                <a:gd name="T5" fmla="*/ 3 h 13"/>
                <a:gd name="T6" fmla="*/ 24 w 36"/>
                <a:gd name="T7" fmla="*/ 3 h 13"/>
                <a:gd name="T8" fmla="*/ 11 w 36"/>
                <a:gd name="T9" fmla="*/ 8 h 13"/>
                <a:gd name="T10" fmla="*/ 0 w 36"/>
                <a:gd name="T11" fmla="*/ 13 h 13"/>
                <a:gd name="T12" fmla="*/ 0 w 36"/>
                <a:gd name="T13" fmla="*/ 13 h 13"/>
                <a:gd name="T14" fmla="*/ 8 w 36"/>
                <a:gd name="T15" fmla="*/ 9 h 13"/>
                <a:gd name="T16" fmla="*/ 17 w 36"/>
                <a:gd name="T17" fmla="*/ 6 h 13"/>
                <a:gd name="T18" fmla="*/ 17 w 36"/>
                <a:gd name="T19" fmla="*/ 6 h 13"/>
                <a:gd name="T20" fmla="*/ 29 w 36"/>
                <a:gd name="T21" fmla="*/ 3 h 13"/>
                <a:gd name="T22" fmla="*/ 33 w 36"/>
                <a:gd name="T23" fmla="*/ 1 h 13"/>
                <a:gd name="T24" fmla="*/ 36 w 36"/>
                <a:gd name="T25" fmla="*/ 0 h 13"/>
                <a:gd name="T26" fmla="*/ 36 w 36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13">
                  <a:moveTo>
                    <a:pt x="36" y="0"/>
                  </a:moveTo>
                  <a:lnTo>
                    <a:pt x="3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1" y="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8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9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6" name="Freeform 222">
              <a:extLst>
                <a:ext uri="{FF2B5EF4-FFF2-40B4-BE49-F238E27FC236}">
                  <a16:creationId xmlns:a16="http://schemas.microsoft.com/office/drawing/2014/main" id="{150BD4D5-E53C-DF1A-82FF-E5BA45B8E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" y="1173"/>
              <a:ext cx="43" cy="9"/>
            </a:xfrm>
            <a:custGeom>
              <a:avLst/>
              <a:gdLst>
                <a:gd name="T0" fmla="*/ 69 w 85"/>
                <a:gd name="T1" fmla="*/ 15 h 19"/>
                <a:gd name="T2" fmla="*/ 69 w 85"/>
                <a:gd name="T3" fmla="*/ 15 h 19"/>
                <a:gd name="T4" fmla="*/ 73 w 85"/>
                <a:gd name="T5" fmla="*/ 13 h 19"/>
                <a:gd name="T6" fmla="*/ 77 w 85"/>
                <a:gd name="T7" fmla="*/ 13 h 19"/>
                <a:gd name="T8" fmla="*/ 82 w 85"/>
                <a:gd name="T9" fmla="*/ 11 h 19"/>
                <a:gd name="T10" fmla="*/ 85 w 85"/>
                <a:gd name="T11" fmla="*/ 10 h 19"/>
                <a:gd name="T12" fmla="*/ 85 w 85"/>
                <a:gd name="T13" fmla="*/ 10 h 19"/>
                <a:gd name="T14" fmla="*/ 79 w 85"/>
                <a:gd name="T15" fmla="*/ 10 h 19"/>
                <a:gd name="T16" fmla="*/ 74 w 85"/>
                <a:gd name="T17" fmla="*/ 11 h 19"/>
                <a:gd name="T18" fmla="*/ 74 w 85"/>
                <a:gd name="T19" fmla="*/ 11 h 19"/>
                <a:gd name="T20" fmla="*/ 68 w 85"/>
                <a:gd name="T21" fmla="*/ 15 h 19"/>
                <a:gd name="T22" fmla="*/ 60 w 85"/>
                <a:gd name="T23" fmla="*/ 16 h 19"/>
                <a:gd name="T24" fmla="*/ 54 w 85"/>
                <a:gd name="T25" fmla="*/ 16 h 19"/>
                <a:gd name="T26" fmla="*/ 47 w 85"/>
                <a:gd name="T27" fmla="*/ 16 h 19"/>
                <a:gd name="T28" fmla="*/ 33 w 85"/>
                <a:gd name="T29" fmla="*/ 13 h 19"/>
                <a:gd name="T30" fmla="*/ 20 w 85"/>
                <a:gd name="T31" fmla="*/ 10 h 19"/>
                <a:gd name="T32" fmla="*/ 20 w 85"/>
                <a:gd name="T33" fmla="*/ 10 h 19"/>
                <a:gd name="T34" fmla="*/ 15 w 85"/>
                <a:gd name="T35" fmla="*/ 7 h 19"/>
                <a:gd name="T36" fmla="*/ 11 w 85"/>
                <a:gd name="T37" fmla="*/ 2 h 19"/>
                <a:gd name="T38" fmla="*/ 8 w 85"/>
                <a:gd name="T39" fmla="*/ 2 h 19"/>
                <a:gd name="T40" fmla="*/ 4 w 85"/>
                <a:gd name="T41" fmla="*/ 0 h 19"/>
                <a:gd name="T42" fmla="*/ 3 w 85"/>
                <a:gd name="T43" fmla="*/ 2 h 19"/>
                <a:gd name="T44" fmla="*/ 0 w 85"/>
                <a:gd name="T45" fmla="*/ 3 h 19"/>
                <a:gd name="T46" fmla="*/ 0 w 85"/>
                <a:gd name="T47" fmla="*/ 3 h 19"/>
                <a:gd name="T48" fmla="*/ 3 w 85"/>
                <a:gd name="T49" fmla="*/ 5 h 19"/>
                <a:gd name="T50" fmla="*/ 6 w 85"/>
                <a:gd name="T51" fmla="*/ 8 h 19"/>
                <a:gd name="T52" fmla="*/ 11 w 85"/>
                <a:gd name="T53" fmla="*/ 11 h 19"/>
                <a:gd name="T54" fmla="*/ 14 w 85"/>
                <a:gd name="T55" fmla="*/ 13 h 19"/>
                <a:gd name="T56" fmla="*/ 14 w 85"/>
                <a:gd name="T57" fmla="*/ 13 h 19"/>
                <a:gd name="T58" fmla="*/ 28 w 85"/>
                <a:gd name="T59" fmla="*/ 16 h 19"/>
                <a:gd name="T60" fmla="*/ 41 w 85"/>
                <a:gd name="T61" fmla="*/ 19 h 19"/>
                <a:gd name="T62" fmla="*/ 49 w 85"/>
                <a:gd name="T63" fmla="*/ 19 h 19"/>
                <a:gd name="T64" fmla="*/ 55 w 85"/>
                <a:gd name="T65" fmla="*/ 19 h 19"/>
                <a:gd name="T66" fmla="*/ 62 w 85"/>
                <a:gd name="T67" fmla="*/ 18 h 19"/>
                <a:gd name="T68" fmla="*/ 69 w 85"/>
                <a:gd name="T69" fmla="*/ 15 h 19"/>
                <a:gd name="T70" fmla="*/ 69 w 85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9">
                  <a:moveTo>
                    <a:pt x="69" y="15"/>
                  </a:moveTo>
                  <a:lnTo>
                    <a:pt x="69" y="15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82" y="11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79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68" y="15"/>
                  </a:lnTo>
                  <a:lnTo>
                    <a:pt x="60" y="16"/>
                  </a:lnTo>
                  <a:lnTo>
                    <a:pt x="54" y="16"/>
                  </a:lnTo>
                  <a:lnTo>
                    <a:pt x="47" y="16"/>
                  </a:lnTo>
                  <a:lnTo>
                    <a:pt x="33" y="13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5" y="7"/>
                  </a:lnTo>
                  <a:lnTo>
                    <a:pt x="11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8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28" y="16"/>
                  </a:lnTo>
                  <a:lnTo>
                    <a:pt x="41" y="19"/>
                  </a:lnTo>
                  <a:lnTo>
                    <a:pt x="49" y="19"/>
                  </a:lnTo>
                  <a:lnTo>
                    <a:pt x="55" y="19"/>
                  </a:lnTo>
                  <a:lnTo>
                    <a:pt x="62" y="18"/>
                  </a:lnTo>
                  <a:lnTo>
                    <a:pt x="69" y="15"/>
                  </a:lnTo>
                  <a:lnTo>
                    <a:pt x="69" y="1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7" name="Freeform 223">
              <a:extLst>
                <a:ext uri="{FF2B5EF4-FFF2-40B4-BE49-F238E27FC236}">
                  <a16:creationId xmlns:a16="http://schemas.microsoft.com/office/drawing/2014/main" id="{A0386A28-EE3B-C8CC-F874-B42447A0D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" y="1469"/>
              <a:ext cx="7" cy="10"/>
            </a:xfrm>
            <a:custGeom>
              <a:avLst/>
              <a:gdLst>
                <a:gd name="T0" fmla="*/ 7 w 13"/>
                <a:gd name="T1" fmla="*/ 1 h 20"/>
                <a:gd name="T2" fmla="*/ 7 w 13"/>
                <a:gd name="T3" fmla="*/ 1 h 20"/>
                <a:gd name="T4" fmla="*/ 7 w 13"/>
                <a:gd name="T5" fmla="*/ 1 h 20"/>
                <a:gd name="T6" fmla="*/ 3 w 13"/>
                <a:gd name="T7" fmla="*/ 0 h 20"/>
                <a:gd name="T8" fmla="*/ 2 w 13"/>
                <a:gd name="T9" fmla="*/ 0 h 20"/>
                <a:gd name="T10" fmla="*/ 0 w 13"/>
                <a:gd name="T11" fmla="*/ 1 h 20"/>
                <a:gd name="T12" fmla="*/ 0 w 13"/>
                <a:gd name="T13" fmla="*/ 1 h 20"/>
                <a:gd name="T14" fmla="*/ 0 w 13"/>
                <a:gd name="T15" fmla="*/ 3 h 20"/>
                <a:gd name="T16" fmla="*/ 2 w 13"/>
                <a:gd name="T17" fmla="*/ 4 h 20"/>
                <a:gd name="T18" fmla="*/ 7 w 13"/>
                <a:gd name="T19" fmla="*/ 6 h 20"/>
                <a:gd name="T20" fmla="*/ 7 w 13"/>
                <a:gd name="T21" fmla="*/ 6 h 20"/>
                <a:gd name="T22" fmla="*/ 8 w 13"/>
                <a:gd name="T23" fmla="*/ 16 h 20"/>
                <a:gd name="T24" fmla="*/ 7 w 13"/>
                <a:gd name="T25" fmla="*/ 19 h 20"/>
                <a:gd name="T26" fmla="*/ 5 w 13"/>
                <a:gd name="T27" fmla="*/ 20 h 20"/>
                <a:gd name="T28" fmla="*/ 5 w 13"/>
                <a:gd name="T29" fmla="*/ 20 h 20"/>
                <a:gd name="T30" fmla="*/ 8 w 13"/>
                <a:gd name="T31" fmla="*/ 19 h 20"/>
                <a:gd name="T32" fmla="*/ 11 w 13"/>
                <a:gd name="T33" fmla="*/ 16 h 20"/>
                <a:gd name="T34" fmla="*/ 13 w 13"/>
                <a:gd name="T35" fmla="*/ 11 h 20"/>
                <a:gd name="T36" fmla="*/ 13 w 13"/>
                <a:gd name="T37" fmla="*/ 4 h 20"/>
                <a:gd name="T38" fmla="*/ 13 w 13"/>
                <a:gd name="T39" fmla="*/ 4 h 20"/>
                <a:gd name="T40" fmla="*/ 8 w 13"/>
                <a:gd name="T41" fmla="*/ 4 h 20"/>
                <a:gd name="T42" fmla="*/ 8 w 13"/>
                <a:gd name="T43" fmla="*/ 4 h 20"/>
                <a:gd name="T44" fmla="*/ 7 w 13"/>
                <a:gd name="T45" fmla="*/ 1 h 20"/>
                <a:gd name="T46" fmla="*/ 7 w 13"/>
                <a:gd name="T4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20">
                  <a:moveTo>
                    <a:pt x="7" y="1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3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8" name="Freeform 224">
              <a:extLst>
                <a:ext uri="{FF2B5EF4-FFF2-40B4-BE49-F238E27FC236}">
                  <a16:creationId xmlns:a16="http://schemas.microsoft.com/office/drawing/2014/main" id="{D86DEE5F-F710-3EA6-E7AE-4C1A39868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" y="1459"/>
              <a:ext cx="6" cy="3"/>
            </a:xfrm>
            <a:custGeom>
              <a:avLst/>
              <a:gdLst>
                <a:gd name="T0" fmla="*/ 9 w 12"/>
                <a:gd name="T1" fmla="*/ 2 h 6"/>
                <a:gd name="T2" fmla="*/ 9 w 12"/>
                <a:gd name="T3" fmla="*/ 2 h 6"/>
                <a:gd name="T4" fmla="*/ 0 w 12"/>
                <a:gd name="T5" fmla="*/ 6 h 6"/>
                <a:gd name="T6" fmla="*/ 0 w 12"/>
                <a:gd name="T7" fmla="*/ 6 h 6"/>
                <a:gd name="T8" fmla="*/ 12 w 12"/>
                <a:gd name="T9" fmla="*/ 0 h 6"/>
                <a:gd name="T10" fmla="*/ 12 w 12"/>
                <a:gd name="T11" fmla="*/ 0 h 6"/>
                <a:gd name="T12" fmla="*/ 9 w 12"/>
                <a:gd name="T13" fmla="*/ 2 h 6"/>
                <a:gd name="T14" fmla="*/ 9 w 1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9" y="2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9" name="Freeform 225">
              <a:extLst>
                <a:ext uri="{FF2B5EF4-FFF2-40B4-BE49-F238E27FC236}">
                  <a16:creationId xmlns:a16="http://schemas.microsoft.com/office/drawing/2014/main" id="{10E2853F-0E5E-0F6E-10BB-131441074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" y="1485"/>
              <a:ext cx="10" cy="8"/>
            </a:xfrm>
            <a:custGeom>
              <a:avLst/>
              <a:gdLst>
                <a:gd name="T0" fmla="*/ 0 w 19"/>
                <a:gd name="T1" fmla="*/ 18 h 18"/>
                <a:gd name="T2" fmla="*/ 0 w 19"/>
                <a:gd name="T3" fmla="*/ 18 h 18"/>
                <a:gd name="T4" fmla="*/ 1 w 19"/>
                <a:gd name="T5" fmla="*/ 18 h 18"/>
                <a:gd name="T6" fmla="*/ 3 w 19"/>
                <a:gd name="T7" fmla="*/ 16 h 18"/>
                <a:gd name="T8" fmla="*/ 6 w 19"/>
                <a:gd name="T9" fmla="*/ 13 h 18"/>
                <a:gd name="T10" fmla="*/ 9 w 19"/>
                <a:gd name="T11" fmla="*/ 7 h 18"/>
                <a:gd name="T12" fmla="*/ 13 w 19"/>
                <a:gd name="T13" fmla="*/ 4 h 18"/>
                <a:gd name="T14" fmla="*/ 13 w 19"/>
                <a:gd name="T15" fmla="*/ 4 h 18"/>
                <a:gd name="T16" fmla="*/ 19 w 19"/>
                <a:gd name="T17" fmla="*/ 0 h 18"/>
                <a:gd name="T18" fmla="*/ 19 w 19"/>
                <a:gd name="T19" fmla="*/ 0 h 18"/>
                <a:gd name="T20" fmla="*/ 6 w 19"/>
                <a:gd name="T21" fmla="*/ 7 h 18"/>
                <a:gd name="T22" fmla="*/ 6 w 19"/>
                <a:gd name="T23" fmla="*/ 7 h 18"/>
                <a:gd name="T24" fmla="*/ 5 w 19"/>
                <a:gd name="T25" fmla="*/ 8 h 18"/>
                <a:gd name="T26" fmla="*/ 3 w 19"/>
                <a:gd name="T27" fmla="*/ 12 h 18"/>
                <a:gd name="T28" fmla="*/ 0 w 19"/>
                <a:gd name="T29" fmla="*/ 18 h 18"/>
                <a:gd name="T30" fmla="*/ 0 w 19"/>
                <a:gd name="T3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lnTo>
                    <a:pt x="0" y="18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6" y="13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0" name="Freeform 226">
              <a:extLst>
                <a:ext uri="{FF2B5EF4-FFF2-40B4-BE49-F238E27FC236}">
                  <a16:creationId xmlns:a16="http://schemas.microsoft.com/office/drawing/2014/main" id="{552525C8-F22C-EAFA-443B-BDDD552A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" y="1455"/>
              <a:ext cx="5" cy="4"/>
            </a:xfrm>
            <a:custGeom>
              <a:avLst/>
              <a:gdLst>
                <a:gd name="T0" fmla="*/ 6 w 9"/>
                <a:gd name="T1" fmla="*/ 3 h 6"/>
                <a:gd name="T2" fmla="*/ 6 w 9"/>
                <a:gd name="T3" fmla="*/ 3 h 6"/>
                <a:gd name="T4" fmla="*/ 9 w 9"/>
                <a:gd name="T5" fmla="*/ 0 h 6"/>
                <a:gd name="T6" fmla="*/ 9 w 9"/>
                <a:gd name="T7" fmla="*/ 0 h 6"/>
                <a:gd name="T8" fmla="*/ 6 w 9"/>
                <a:gd name="T9" fmla="*/ 1 h 6"/>
                <a:gd name="T10" fmla="*/ 0 w 9"/>
                <a:gd name="T11" fmla="*/ 6 h 6"/>
                <a:gd name="T12" fmla="*/ 0 w 9"/>
                <a:gd name="T13" fmla="*/ 6 h 6"/>
                <a:gd name="T14" fmla="*/ 3 w 9"/>
                <a:gd name="T15" fmla="*/ 4 h 6"/>
                <a:gd name="T16" fmla="*/ 6 w 9"/>
                <a:gd name="T17" fmla="*/ 3 h 6"/>
                <a:gd name="T18" fmla="*/ 6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6" y="3"/>
                  </a:moveTo>
                  <a:lnTo>
                    <a:pt x="6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1" name="Freeform 227">
              <a:extLst>
                <a:ext uri="{FF2B5EF4-FFF2-40B4-BE49-F238E27FC236}">
                  <a16:creationId xmlns:a16="http://schemas.microsoft.com/office/drawing/2014/main" id="{05F52840-AF9B-DE21-305E-36B3682A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1529"/>
              <a:ext cx="3" cy="3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0 w 6"/>
                <a:gd name="T5" fmla="*/ 5 h 5"/>
                <a:gd name="T6" fmla="*/ 0 w 6"/>
                <a:gd name="T7" fmla="*/ 5 h 5"/>
                <a:gd name="T8" fmla="*/ 6 w 6"/>
                <a:gd name="T9" fmla="*/ 0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2" name="Freeform 228">
              <a:extLst>
                <a:ext uri="{FF2B5EF4-FFF2-40B4-BE49-F238E27FC236}">
                  <a16:creationId xmlns:a16="http://schemas.microsoft.com/office/drawing/2014/main" id="{9C96D597-75C1-64E9-CE9A-61BF561F9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" y="1092"/>
              <a:ext cx="11" cy="4"/>
            </a:xfrm>
            <a:custGeom>
              <a:avLst/>
              <a:gdLst>
                <a:gd name="T0" fmla="*/ 0 w 20"/>
                <a:gd name="T1" fmla="*/ 6 h 6"/>
                <a:gd name="T2" fmla="*/ 0 w 20"/>
                <a:gd name="T3" fmla="*/ 6 h 6"/>
                <a:gd name="T4" fmla="*/ 9 w 20"/>
                <a:gd name="T5" fmla="*/ 3 h 6"/>
                <a:gd name="T6" fmla="*/ 16 w 20"/>
                <a:gd name="T7" fmla="*/ 1 h 6"/>
                <a:gd name="T8" fmla="*/ 20 w 20"/>
                <a:gd name="T9" fmla="*/ 0 h 6"/>
                <a:gd name="T10" fmla="*/ 20 w 20"/>
                <a:gd name="T11" fmla="*/ 0 h 6"/>
                <a:gd name="T12" fmla="*/ 8 w 20"/>
                <a:gd name="T13" fmla="*/ 3 h 6"/>
                <a:gd name="T14" fmla="*/ 3 w 20"/>
                <a:gd name="T15" fmla="*/ 5 h 6"/>
                <a:gd name="T16" fmla="*/ 0 w 20"/>
                <a:gd name="T17" fmla="*/ 6 h 6"/>
                <a:gd name="T18" fmla="*/ 0 w 20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lnTo>
                    <a:pt x="0" y="6"/>
                  </a:lnTo>
                  <a:lnTo>
                    <a:pt x="9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8" y="3"/>
                  </a:lnTo>
                  <a:lnTo>
                    <a:pt x="3" y="5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3" name="Freeform 229">
              <a:extLst>
                <a:ext uri="{FF2B5EF4-FFF2-40B4-BE49-F238E27FC236}">
                  <a16:creationId xmlns:a16="http://schemas.microsoft.com/office/drawing/2014/main" id="{FD1178AF-F27C-849B-BED0-FC7DB2A0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5" y="3183"/>
              <a:ext cx="46" cy="34"/>
            </a:xfrm>
            <a:custGeom>
              <a:avLst/>
              <a:gdLst>
                <a:gd name="T0" fmla="*/ 0 w 93"/>
                <a:gd name="T1" fmla="*/ 66 h 66"/>
                <a:gd name="T2" fmla="*/ 0 w 93"/>
                <a:gd name="T3" fmla="*/ 66 h 66"/>
                <a:gd name="T4" fmla="*/ 20 w 93"/>
                <a:gd name="T5" fmla="*/ 55 h 66"/>
                <a:gd name="T6" fmla="*/ 37 w 93"/>
                <a:gd name="T7" fmla="*/ 44 h 66"/>
                <a:gd name="T8" fmla="*/ 37 w 93"/>
                <a:gd name="T9" fmla="*/ 44 h 66"/>
                <a:gd name="T10" fmla="*/ 51 w 93"/>
                <a:gd name="T11" fmla="*/ 35 h 66"/>
                <a:gd name="T12" fmla="*/ 64 w 93"/>
                <a:gd name="T13" fmla="*/ 22 h 66"/>
                <a:gd name="T14" fmla="*/ 78 w 93"/>
                <a:gd name="T15" fmla="*/ 9 h 66"/>
                <a:gd name="T16" fmla="*/ 93 w 93"/>
                <a:gd name="T17" fmla="*/ 0 h 66"/>
                <a:gd name="T18" fmla="*/ 93 w 93"/>
                <a:gd name="T19" fmla="*/ 0 h 66"/>
                <a:gd name="T20" fmla="*/ 83 w 93"/>
                <a:gd name="T21" fmla="*/ 3 h 66"/>
                <a:gd name="T22" fmla="*/ 75 w 93"/>
                <a:gd name="T23" fmla="*/ 9 h 66"/>
                <a:gd name="T24" fmla="*/ 61 w 93"/>
                <a:gd name="T25" fmla="*/ 22 h 66"/>
                <a:gd name="T26" fmla="*/ 47 w 93"/>
                <a:gd name="T27" fmla="*/ 36 h 66"/>
                <a:gd name="T28" fmla="*/ 39 w 93"/>
                <a:gd name="T29" fmla="*/ 43 h 66"/>
                <a:gd name="T30" fmla="*/ 31 w 93"/>
                <a:gd name="T31" fmla="*/ 47 h 66"/>
                <a:gd name="T32" fmla="*/ 31 w 93"/>
                <a:gd name="T33" fmla="*/ 47 h 66"/>
                <a:gd name="T34" fmla="*/ 0 w 93"/>
                <a:gd name="T35" fmla="*/ 66 h 66"/>
                <a:gd name="T36" fmla="*/ 0 w 93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6">
                  <a:moveTo>
                    <a:pt x="0" y="66"/>
                  </a:moveTo>
                  <a:lnTo>
                    <a:pt x="0" y="66"/>
                  </a:lnTo>
                  <a:lnTo>
                    <a:pt x="20" y="55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51" y="35"/>
                  </a:lnTo>
                  <a:lnTo>
                    <a:pt x="64" y="22"/>
                  </a:lnTo>
                  <a:lnTo>
                    <a:pt x="78" y="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3" y="3"/>
                  </a:lnTo>
                  <a:lnTo>
                    <a:pt x="75" y="9"/>
                  </a:lnTo>
                  <a:lnTo>
                    <a:pt x="61" y="22"/>
                  </a:lnTo>
                  <a:lnTo>
                    <a:pt x="47" y="36"/>
                  </a:lnTo>
                  <a:lnTo>
                    <a:pt x="39" y="43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4" name="Freeform 230">
              <a:extLst>
                <a:ext uri="{FF2B5EF4-FFF2-40B4-BE49-F238E27FC236}">
                  <a16:creationId xmlns:a16="http://schemas.microsoft.com/office/drawing/2014/main" id="{397A59CE-596A-C5B9-FCA5-69C256AF4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" y="602"/>
              <a:ext cx="7" cy="3"/>
            </a:xfrm>
            <a:custGeom>
              <a:avLst/>
              <a:gdLst>
                <a:gd name="T0" fmla="*/ 0 w 12"/>
                <a:gd name="T1" fmla="*/ 7 h 7"/>
                <a:gd name="T2" fmla="*/ 0 w 12"/>
                <a:gd name="T3" fmla="*/ 7 h 7"/>
                <a:gd name="T4" fmla="*/ 6 w 12"/>
                <a:gd name="T5" fmla="*/ 4 h 7"/>
                <a:gd name="T6" fmla="*/ 12 w 12"/>
                <a:gd name="T7" fmla="*/ 0 h 7"/>
                <a:gd name="T8" fmla="*/ 12 w 12"/>
                <a:gd name="T9" fmla="*/ 0 h 7"/>
                <a:gd name="T10" fmla="*/ 6 w 12"/>
                <a:gd name="T11" fmla="*/ 4 h 7"/>
                <a:gd name="T12" fmla="*/ 0 w 12"/>
                <a:gd name="T13" fmla="*/ 7 h 7"/>
                <a:gd name="T14" fmla="*/ 0 w 1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lnTo>
                    <a:pt x="0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5" name="Freeform 231">
              <a:extLst>
                <a:ext uri="{FF2B5EF4-FFF2-40B4-BE49-F238E27FC236}">
                  <a16:creationId xmlns:a16="http://schemas.microsoft.com/office/drawing/2014/main" id="{6E032840-06D8-9266-402A-0F53F1E53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" y="1485"/>
              <a:ext cx="3" cy="2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2 h 5"/>
                <a:gd name="T4" fmla="*/ 6 w 6"/>
                <a:gd name="T5" fmla="*/ 0 h 5"/>
                <a:gd name="T6" fmla="*/ 6 w 6"/>
                <a:gd name="T7" fmla="*/ 0 h 5"/>
                <a:gd name="T8" fmla="*/ 0 w 6"/>
                <a:gd name="T9" fmla="*/ 5 h 5"/>
                <a:gd name="T10" fmla="*/ 0 w 6"/>
                <a:gd name="T11" fmla="*/ 5 h 5"/>
                <a:gd name="T12" fmla="*/ 5 w 6"/>
                <a:gd name="T13" fmla="*/ 2 h 5"/>
                <a:gd name="T14" fmla="*/ 5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6" name="Freeform 232">
              <a:extLst>
                <a:ext uri="{FF2B5EF4-FFF2-40B4-BE49-F238E27FC236}">
                  <a16:creationId xmlns:a16="http://schemas.microsoft.com/office/drawing/2014/main" id="{18D27238-8426-E1B1-DF8E-0FAAA697D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" y="584"/>
              <a:ext cx="165" cy="65"/>
            </a:xfrm>
            <a:custGeom>
              <a:avLst/>
              <a:gdLst>
                <a:gd name="T0" fmla="*/ 26 w 331"/>
                <a:gd name="T1" fmla="*/ 7 h 129"/>
                <a:gd name="T2" fmla="*/ 26 w 331"/>
                <a:gd name="T3" fmla="*/ 7 h 129"/>
                <a:gd name="T4" fmla="*/ 38 w 331"/>
                <a:gd name="T5" fmla="*/ 10 h 129"/>
                <a:gd name="T6" fmla="*/ 49 w 331"/>
                <a:gd name="T7" fmla="*/ 15 h 129"/>
                <a:gd name="T8" fmla="*/ 60 w 331"/>
                <a:gd name="T9" fmla="*/ 21 h 129"/>
                <a:gd name="T10" fmla="*/ 72 w 331"/>
                <a:gd name="T11" fmla="*/ 27 h 129"/>
                <a:gd name="T12" fmla="*/ 92 w 331"/>
                <a:gd name="T13" fmla="*/ 43 h 129"/>
                <a:gd name="T14" fmla="*/ 111 w 331"/>
                <a:gd name="T15" fmla="*/ 59 h 129"/>
                <a:gd name="T16" fmla="*/ 111 w 331"/>
                <a:gd name="T17" fmla="*/ 59 h 129"/>
                <a:gd name="T18" fmla="*/ 129 w 331"/>
                <a:gd name="T19" fmla="*/ 72 h 129"/>
                <a:gd name="T20" fmla="*/ 148 w 331"/>
                <a:gd name="T21" fmla="*/ 85 h 129"/>
                <a:gd name="T22" fmla="*/ 167 w 331"/>
                <a:gd name="T23" fmla="*/ 96 h 129"/>
                <a:gd name="T24" fmla="*/ 186 w 331"/>
                <a:gd name="T25" fmla="*/ 105 h 129"/>
                <a:gd name="T26" fmla="*/ 207 w 331"/>
                <a:gd name="T27" fmla="*/ 113 h 129"/>
                <a:gd name="T28" fmla="*/ 227 w 331"/>
                <a:gd name="T29" fmla="*/ 120 h 129"/>
                <a:gd name="T30" fmla="*/ 248 w 331"/>
                <a:gd name="T31" fmla="*/ 124 h 129"/>
                <a:gd name="T32" fmla="*/ 270 w 331"/>
                <a:gd name="T33" fmla="*/ 127 h 129"/>
                <a:gd name="T34" fmla="*/ 270 w 331"/>
                <a:gd name="T35" fmla="*/ 127 h 129"/>
                <a:gd name="T36" fmla="*/ 286 w 331"/>
                <a:gd name="T37" fmla="*/ 129 h 129"/>
                <a:gd name="T38" fmla="*/ 302 w 331"/>
                <a:gd name="T39" fmla="*/ 127 h 129"/>
                <a:gd name="T40" fmla="*/ 316 w 331"/>
                <a:gd name="T41" fmla="*/ 124 h 129"/>
                <a:gd name="T42" fmla="*/ 331 w 331"/>
                <a:gd name="T43" fmla="*/ 118 h 129"/>
                <a:gd name="T44" fmla="*/ 331 w 331"/>
                <a:gd name="T45" fmla="*/ 118 h 129"/>
                <a:gd name="T46" fmla="*/ 318 w 331"/>
                <a:gd name="T47" fmla="*/ 123 h 129"/>
                <a:gd name="T48" fmla="*/ 303 w 331"/>
                <a:gd name="T49" fmla="*/ 126 h 129"/>
                <a:gd name="T50" fmla="*/ 289 w 331"/>
                <a:gd name="T51" fmla="*/ 126 h 129"/>
                <a:gd name="T52" fmla="*/ 276 w 331"/>
                <a:gd name="T53" fmla="*/ 126 h 129"/>
                <a:gd name="T54" fmla="*/ 276 w 331"/>
                <a:gd name="T55" fmla="*/ 126 h 129"/>
                <a:gd name="T56" fmla="*/ 254 w 331"/>
                <a:gd name="T57" fmla="*/ 121 h 129"/>
                <a:gd name="T58" fmla="*/ 232 w 331"/>
                <a:gd name="T59" fmla="*/ 116 h 129"/>
                <a:gd name="T60" fmla="*/ 211 w 331"/>
                <a:gd name="T61" fmla="*/ 110 h 129"/>
                <a:gd name="T62" fmla="*/ 192 w 331"/>
                <a:gd name="T63" fmla="*/ 102 h 129"/>
                <a:gd name="T64" fmla="*/ 172 w 331"/>
                <a:gd name="T65" fmla="*/ 93 h 129"/>
                <a:gd name="T66" fmla="*/ 153 w 331"/>
                <a:gd name="T67" fmla="*/ 81 h 129"/>
                <a:gd name="T68" fmla="*/ 135 w 331"/>
                <a:gd name="T69" fmla="*/ 70 h 129"/>
                <a:gd name="T70" fmla="*/ 116 w 331"/>
                <a:gd name="T71" fmla="*/ 56 h 129"/>
                <a:gd name="T72" fmla="*/ 116 w 331"/>
                <a:gd name="T73" fmla="*/ 56 h 129"/>
                <a:gd name="T74" fmla="*/ 97 w 331"/>
                <a:gd name="T75" fmla="*/ 40 h 129"/>
                <a:gd name="T76" fmla="*/ 78 w 331"/>
                <a:gd name="T77" fmla="*/ 26 h 129"/>
                <a:gd name="T78" fmla="*/ 67 w 331"/>
                <a:gd name="T79" fmla="*/ 18 h 129"/>
                <a:gd name="T80" fmla="*/ 56 w 331"/>
                <a:gd name="T81" fmla="*/ 13 h 129"/>
                <a:gd name="T82" fmla="*/ 43 w 331"/>
                <a:gd name="T83" fmla="*/ 8 h 129"/>
                <a:gd name="T84" fmla="*/ 32 w 331"/>
                <a:gd name="T85" fmla="*/ 4 h 129"/>
                <a:gd name="T86" fmla="*/ 32 w 331"/>
                <a:gd name="T87" fmla="*/ 4 h 129"/>
                <a:gd name="T88" fmla="*/ 13 w 331"/>
                <a:gd name="T89" fmla="*/ 0 h 129"/>
                <a:gd name="T90" fmla="*/ 5 w 331"/>
                <a:gd name="T91" fmla="*/ 0 h 129"/>
                <a:gd name="T92" fmla="*/ 2 w 331"/>
                <a:gd name="T93" fmla="*/ 2 h 129"/>
                <a:gd name="T94" fmla="*/ 0 w 331"/>
                <a:gd name="T95" fmla="*/ 4 h 129"/>
                <a:gd name="T96" fmla="*/ 0 w 331"/>
                <a:gd name="T97" fmla="*/ 4 h 129"/>
                <a:gd name="T98" fmla="*/ 5 w 331"/>
                <a:gd name="T99" fmla="*/ 4 h 129"/>
                <a:gd name="T100" fmla="*/ 11 w 331"/>
                <a:gd name="T101" fmla="*/ 4 h 129"/>
                <a:gd name="T102" fmla="*/ 26 w 331"/>
                <a:gd name="T103" fmla="*/ 7 h 129"/>
                <a:gd name="T104" fmla="*/ 26 w 331"/>
                <a:gd name="T105" fmla="*/ 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129">
                  <a:moveTo>
                    <a:pt x="26" y="7"/>
                  </a:moveTo>
                  <a:lnTo>
                    <a:pt x="26" y="7"/>
                  </a:lnTo>
                  <a:lnTo>
                    <a:pt x="38" y="10"/>
                  </a:lnTo>
                  <a:lnTo>
                    <a:pt x="49" y="15"/>
                  </a:lnTo>
                  <a:lnTo>
                    <a:pt x="60" y="21"/>
                  </a:lnTo>
                  <a:lnTo>
                    <a:pt x="72" y="27"/>
                  </a:lnTo>
                  <a:lnTo>
                    <a:pt x="92" y="43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29" y="72"/>
                  </a:lnTo>
                  <a:lnTo>
                    <a:pt x="148" y="85"/>
                  </a:lnTo>
                  <a:lnTo>
                    <a:pt x="167" y="96"/>
                  </a:lnTo>
                  <a:lnTo>
                    <a:pt x="186" y="105"/>
                  </a:lnTo>
                  <a:lnTo>
                    <a:pt x="207" y="113"/>
                  </a:lnTo>
                  <a:lnTo>
                    <a:pt x="227" y="120"/>
                  </a:lnTo>
                  <a:lnTo>
                    <a:pt x="248" y="124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86" y="129"/>
                  </a:lnTo>
                  <a:lnTo>
                    <a:pt x="302" y="127"/>
                  </a:lnTo>
                  <a:lnTo>
                    <a:pt x="316" y="124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18" y="123"/>
                  </a:lnTo>
                  <a:lnTo>
                    <a:pt x="303" y="126"/>
                  </a:lnTo>
                  <a:lnTo>
                    <a:pt x="28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54" y="121"/>
                  </a:lnTo>
                  <a:lnTo>
                    <a:pt x="232" y="116"/>
                  </a:lnTo>
                  <a:lnTo>
                    <a:pt x="211" y="110"/>
                  </a:lnTo>
                  <a:lnTo>
                    <a:pt x="192" y="102"/>
                  </a:lnTo>
                  <a:lnTo>
                    <a:pt x="172" y="93"/>
                  </a:lnTo>
                  <a:lnTo>
                    <a:pt x="153" y="81"/>
                  </a:lnTo>
                  <a:lnTo>
                    <a:pt x="135" y="70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97" y="40"/>
                  </a:lnTo>
                  <a:lnTo>
                    <a:pt x="78" y="26"/>
                  </a:lnTo>
                  <a:lnTo>
                    <a:pt x="67" y="18"/>
                  </a:lnTo>
                  <a:lnTo>
                    <a:pt x="56" y="13"/>
                  </a:lnTo>
                  <a:lnTo>
                    <a:pt x="43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11" y="4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7" name="Freeform 233">
              <a:extLst>
                <a:ext uri="{FF2B5EF4-FFF2-40B4-BE49-F238E27FC236}">
                  <a16:creationId xmlns:a16="http://schemas.microsoft.com/office/drawing/2014/main" id="{2164BCAE-DA86-9DC9-527C-F9DA73A03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" y="3009"/>
              <a:ext cx="7" cy="10"/>
            </a:xfrm>
            <a:custGeom>
              <a:avLst/>
              <a:gdLst>
                <a:gd name="T0" fmla="*/ 0 w 14"/>
                <a:gd name="T1" fmla="*/ 21 h 21"/>
                <a:gd name="T2" fmla="*/ 0 w 14"/>
                <a:gd name="T3" fmla="*/ 21 h 21"/>
                <a:gd name="T4" fmla="*/ 5 w 14"/>
                <a:gd name="T5" fmla="*/ 19 h 21"/>
                <a:gd name="T6" fmla="*/ 8 w 14"/>
                <a:gd name="T7" fmla="*/ 16 h 21"/>
                <a:gd name="T8" fmla="*/ 11 w 14"/>
                <a:gd name="T9" fmla="*/ 11 h 21"/>
                <a:gd name="T10" fmla="*/ 14 w 14"/>
                <a:gd name="T11" fmla="*/ 5 h 21"/>
                <a:gd name="T12" fmla="*/ 14 w 14"/>
                <a:gd name="T13" fmla="*/ 5 h 21"/>
                <a:gd name="T14" fmla="*/ 11 w 14"/>
                <a:gd name="T15" fmla="*/ 0 h 21"/>
                <a:gd name="T16" fmla="*/ 11 w 14"/>
                <a:gd name="T17" fmla="*/ 0 h 21"/>
                <a:gd name="T18" fmla="*/ 6 w 14"/>
                <a:gd name="T19" fmla="*/ 13 h 21"/>
                <a:gd name="T20" fmla="*/ 3 w 14"/>
                <a:gd name="T21" fmla="*/ 18 h 21"/>
                <a:gd name="T22" fmla="*/ 0 w 14"/>
                <a:gd name="T23" fmla="*/ 21 h 21"/>
                <a:gd name="T24" fmla="*/ 0 w 14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lnTo>
                    <a:pt x="0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1" y="11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8" name="Freeform 234">
              <a:extLst>
                <a:ext uri="{FF2B5EF4-FFF2-40B4-BE49-F238E27FC236}">
                  <a16:creationId xmlns:a16="http://schemas.microsoft.com/office/drawing/2014/main" id="{B9CC2B39-E016-5169-CE7F-924D359AD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" y="1752"/>
              <a:ext cx="188" cy="82"/>
            </a:xfrm>
            <a:custGeom>
              <a:avLst/>
              <a:gdLst>
                <a:gd name="T0" fmla="*/ 80 w 375"/>
                <a:gd name="T1" fmla="*/ 4 h 163"/>
                <a:gd name="T2" fmla="*/ 80 w 375"/>
                <a:gd name="T3" fmla="*/ 4 h 163"/>
                <a:gd name="T4" fmla="*/ 88 w 375"/>
                <a:gd name="T5" fmla="*/ 3 h 163"/>
                <a:gd name="T6" fmla="*/ 96 w 375"/>
                <a:gd name="T7" fmla="*/ 3 h 163"/>
                <a:gd name="T8" fmla="*/ 103 w 375"/>
                <a:gd name="T9" fmla="*/ 3 h 163"/>
                <a:gd name="T10" fmla="*/ 111 w 375"/>
                <a:gd name="T11" fmla="*/ 4 h 163"/>
                <a:gd name="T12" fmla="*/ 119 w 375"/>
                <a:gd name="T13" fmla="*/ 6 h 163"/>
                <a:gd name="T14" fmla="*/ 127 w 375"/>
                <a:gd name="T15" fmla="*/ 11 h 163"/>
                <a:gd name="T16" fmla="*/ 135 w 375"/>
                <a:gd name="T17" fmla="*/ 16 h 163"/>
                <a:gd name="T18" fmla="*/ 143 w 375"/>
                <a:gd name="T19" fmla="*/ 20 h 163"/>
                <a:gd name="T20" fmla="*/ 143 w 375"/>
                <a:gd name="T21" fmla="*/ 20 h 163"/>
                <a:gd name="T22" fmla="*/ 177 w 375"/>
                <a:gd name="T23" fmla="*/ 51 h 163"/>
                <a:gd name="T24" fmla="*/ 208 w 375"/>
                <a:gd name="T25" fmla="*/ 79 h 163"/>
                <a:gd name="T26" fmla="*/ 240 w 375"/>
                <a:gd name="T27" fmla="*/ 111 h 163"/>
                <a:gd name="T28" fmla="*/ 270 w 375"/>
                <a:gd name="T29" fmla="*/ 143 h 163"/>
                <a:gd name="T30" fmla="*/ 270 w 375"/>
                <a:gd name="T31" fmla="*/ 143 h 163"/>
                <a:gd name="T32" fmla="*/ 280 w 375"/>
                <a:gd name="T33" fmla="*/ 151 h 163"/>
                <a:gd name="T34" fmla="*/ 291 w 375"/>
                <a:gd name="T35" fmla="*/ 157 h 163"/>
                <a:gd name="T36" fmla="*/ 304 w 375"/>
                <a:gd name="T37" fmla="*/ 162 h 163"/>
                <a:gd name="T38" fmla="*/ 318 w 375"/>
                <a:gd name="T39" fmla="*/ 163 h 163"/>
                <a:gd name="T40" fmla="*/ 332 w 375"/>
                <a:gd name="T41" fmla="*/ 162 h 163"/>
                <a:gd name="T42" fmla="*/ 346 w 375"/>
                <a:gd name="T43" fmla="*/ 160 h 163"/>
                <a:gd name="T44" fmla="*/ 361 w 375"/>
                <a:gd name="T45" fmla="*/ 155 h 163"/>
                <a:gd name="T46" fmla="*/ 375 w 375"/>
                <a:gd name="T47" fmla="*/ 149 h 163"/>
                <a:gd name="T48" fmla="*/ 375 w 375"/>
                <a:gd name="T49" fmla="*/ 149 h 163"/>
                <a:gd name="T50" fmla="*/ 361 w 375"/>
                <a:gd name="T51" fmla="*/ 154 h 163"/>
                <a:gd name="T52" fmla="*/ 346 w 375"/>
                <a:gd name="T53" fmla="*/ 159 h 163"/>
                <a:gd name="T54" fmla="*/ 334 w 375"/>
                <a:gd name="T55" fmla="*/ 160 h 163"/>
                <a:gd name="T56" fmla="*/ 319 w 375"/>
                <a:gd name="T57" fmla="*/ 160 h 163"/>
                <a:gd name="T58" fmla="*/ 307 w 375"/>
                <a:gd name="T59" fmla="*/ 159 h 163"/>
                <a:gd name="T60" fmla="*/ 296 w 375"/>
                <a:gd name="T61" fmla="*/ 154 h 163"/>
                <a:gd name="T62" fmla="*/ 285 w 375"/>
                <a:gd name="T63" fmla="*/ 147 h 163"/>
                <a:gd name="T64" fmla="*/ 275 w 375"/>
                <a:gd name="T65" fmla="*/ 139 h 163"/>
                <a:gd name="T66" fmla="*/ 275 w 375"/>
                <a:gd name="T67" fmla="*/ 139 h 163"/>
                <a:gd name="T68" fmla="*/ 245 w 375"/>
                <a:gd name="T69" fmla="*/ 108 h 163"/>
                <a:gd name="T70" fmla="*/ 213 w 375"/>
                <a:gd name="T71" fmla="*/ 78 h 163"/>
                <a:gd name="T72" fmla="*/ 181 w 375"/>
                <a:gd name="T73" fmla="*/ 47 h 163"/>
                <a:gd name="T74" fmla="*/ 148 w 375"/>
                <a:gd name="T75" fmla="*/ 17 h 163"/>
                <a:gd name="T76" fmla="*/ 148 w 375"/>
                <a:gd name="T77" fmla="*/ 17 h 163"/>
                <a:gd name="T78" fmla="*/ 140 w 375"/>
                <a:gd name="T79" fmla="*/ 12 h 163"/>
                <a:gd name="T80" fmla="*/ 132 w 375"/>
                <a:gd name="T81" fmla="*/ 8 h 163"/>
                <a:gd name="T82" fmla="*/ 126 w 375"/>
                <a:gd name="T83" fmla="*/ 3 h 163"/>
                <a:gd name="T84" fmla="*/ 118 w 375"/>
                <a:gd name="T85" fmla="*/ 1 h 163"/>
                <a:gd name="T86" fmla="*/ 110 w 375"/>
                <a:gd name="T87" fmla="*/ 0 h 163"/>
                <a:gd name="T88" fmla="*/ 102 w 375"/>
                <a:gd name="T89" fmla="*/ 0 h 163"/>
                <a:gd name="T90" fmla="*/ 94 w 375"/>
                <a:gd name="T91" fmla="*/ 0 h 163"/>
                <a:gd name="T92" fmla="*/ 84 w 375"/>
                <a:gd name="T93" fmla="*/ 1 h 163"/>
                <a:gd name="T94" fmla="*/ 84 w 375"/>
                <a:gd name="T95" fmla="*/ 1 h 163"/>
                <a:gd name="T96" fmla="*/ 65 w 375"/>
                <a:gd name="T97" fmla="*/ 8 h 163"/>
                <a:gd name="T98" fmla="*/ 48 w 375"/>
                <a:gd name="T99" fmla="*/ 14 h 163"/>
                <a:gd name="T100" fmla="*/ 11 w 375"/>
                <a:gd name="T101" fmla="*/ 28 h 163"/>
                <a:gd name="T102" fmla="*/ 11 w 375"/>
                <a:gd name="T103" fmla="*/ 28 h 163"/>
                <a:gd name="T104" fmla="*/ 0 w 375"/>
                <a:gd name="T105" fmla="*/ 35 h 163"/>
                <a:gd name="T106" fmla="*/ 0 w 375"/>
                <a:gd name="T107" fmla="*/ 35 h 163"/>
                <a:gd name="T108" fmla="*/ 5 w 375"/>
                <a:gd name="T109" fmla="*/ 31 h 163"/>
                <a:gd name="T110" fmla="*/ 5 w 375"/>
                <a:gd name="T111" fmla="*/ 31 h 163"/>
                <a:gd name="T112" fmla="*/ 42 w 375"/>
                <a:gd name="T113" fmla="*/ 17 h 163"/>
                <a:gd name="T114" fmla="*/ 61 w 375"/>
                <a:gd name="T115" fmla="*/ 11 h 163"/>
                <a:gd name="T116" fmla="*/ 80 w 375"/>
                <a:gd name="T117" fmla="*/ 4 h 163"/>
                <a:gd name="T118" fmla="*/ 80 w 375"/>
                <a:gd name="T119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5" h="163">
                  <a:moveTo>
                    <a:pt x="80" y="4"/>
                  </a:moveTo>
                  <a:lnTo>
                    <a:pt x="80" y="4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3" y="3"/>
                  </a:lnTo>
                  <a:lnTo>
                    <a:pt x="111" y="4"/>
                  </a:lnTo>
                  <a:lnTo>
                    <a:pt x="119" y="6"/>
                  </a:lnTo>
                  <a:lnTo>
                    <a:pt x="127" y="11"/>
                  </a:lnTo>
                  <a:lnTo>
                    <a:pt x="135" y="16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77" y="51"/>
                  </a:lnTo>
                  <a:lnTo>
                    <a:pt x="208" y="79"/>
                  </a:lnTo>
                  <a:lnTo>
                    <a:pt x="240" y="111"/>
                  </a:lnTo>
                  <a:lnTo>
                    <a:pt x="270" y="143"/>
                  </a:lnTo>
                  <a:lnTo>
                    <a:pt x="270" y="143"/>
                  </a:lnTo>
                  <a:lnTo>
                    <a:pt x="280" y="151"/>
                  </a:lnTo>
                  <a:lnTo>
                    <a:pt x="291" y="157"/>
                  </a:lnTo>
                  <a:lnTo>
                    <a:pt x="304" y="162"/>
                  </a:lnTo>
                  <a:lnTo>
                    <a:pt x="318" y="163"/>
                  </a:lnTo>
                  <a:lnTo>
                    <a:pt x="332" y="162"/>
                  </a:lnTo>
                  <a:lnTo>
                    <a:pt x="346" y="160"/>
                  </a:lnTo>
                  <a:lnTo>
                    <a:pt x="361" y="155"/>
                  </a:lnTo>
                  <a:lnTo>
                    <a:pt x="375" y="149"/>
                  </a:lnTo>
                  <a:lnTo>
                    <a:pt x="375" y="149"/>
                  </a:lnTo>
                  <a:lnTo>
                    <a:pt x="361" y="154"/>
                  </a:lnTo>
                  <a:lnTo>
                    <a:pt x="346" y="159"/>
                  </a:lnTo>
                  <a:lnTo>
                    <a:pt x="334" y="160"/>
                  </a:lnTo>
                  <a:lnTo>
                    <a:pt x="319" y="160"/>
                  </a:lnTo>
                  <a:lnTo>
                    <a:pt x="307" y="159"/>
                  </a:lnTo>
                  <a:lnTo>
                    <a:pt x="296" y="154"/>
                  </a:lnTo>
                  <a:lnTo>
                    <a:pt x="285" y="147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45" y="108"/>
                  </a:lnTo>
                  <a:lnTo>
                    <a:pt x="213" y="78"/>
                  </a:lnTo>
                  <a:lnTo>
                    <a:pt x="181" y="47"/>
                  </a:lnTo>
                  <a:lnTo>
                    <a:pt x="148" y="17"/>
                  </a:lnTo>
                  <a:lnTo>
                    <a:pt x="148" y="17"/>
                  </a:lnTo>
                  <a:lnTo>
                    <a:pt x="140" y="12"/>
                  </a:lnTo>
                  <a:lnTo>
                    <a:pt x="132" y="8"/>
                  </a:lnTo>
                  <a:lnTo>
                    <a:pt x="126" y="3"/>
                  </a:lnTo>
                  <a:lnTo>
                    <a:pt x="118" y="1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4" y="0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65" y="8"/>
                  </a:lnTo>
                  <a:lnTo>
                    <a:pt x="48" y="14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2" y="17"/>
                  </a:lnTo>
                  <a:lnTo>
                    <a:pt x="61" y="11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9" name="Freeform 235">
              <a:extLst>
                <a:ext uri="{FF2B5EF4-FFF2-40B4-BE49-F238E27FC236}">
                  <a16:creationId xmlns:a16="http://schemas.microsoft.com/office/drawing/2014/main" id="{30D047C4-6665-23FD-BEE3-93BCB1F01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" y="519"/>
              <a:ext cx="64" cy="9"/>
            </a:xfrm>
            <a:custGeom>
              <a:avLst/>
              <a:gdLst>
                <a:gd name="T0" fmla="*/ 73 w 129"/>
                <a:gd name="T1" fmla="*/ 10 h 18"/>
                <a:gd name="T2" fmla="*/ 73 w 129"/>
                <a:gd name="T3" fmla="*/ 10 h 18"/>
                <a:gd name="T4" fmla="*/ 88 w 129"/>
                <a:gd name="T5" fmla="*/ 11 h 18"/>
                <a:gd name="T6" fmla="*/ 102 w 129"/>
                <a:gd name="T7" fmla="*/ 11 h 18"/>
                <a:gd name="T8" fmla="*/ 116 w 129"/>
                <a:gd name="T9" fmla="*/ 7 h 18"/>
                <a:gd name="T10" fmla="*/ 129 w 129"/>
                <a:gd name="T11" fmla="*/ 0 h 18"/>
                <a:gd name="T12" fmla="*/ 129 w 129"/>
                <a:gd name="T13" fmla="*/ 0 h 18"/>
                <a:gd name="T14" fmla="*/ 118 w 129"/>
                <a:gd name="T15" fmla="*/ 5 h 18"/>
                <a:gd name="T16" fmla="*/ 105 w 129"/>
                <a:gd name="T17" fmla="*/ 8 h 18"/>
                <a:gd name="T18" fmla="*/ 91 w 129"/>
                <a:gd name="T19" fmla="*/ 10 h 18"/>
                <a:gd name="T20" fmla="*/ 78 w 129"/>
                <a:gd name="T21" fmla="*/ 7 h 18"/>
                <a:gd name="T22" fmla="*/ 78 w 129"/>
                <a:gd name="T23" fmla="*/ 7 h 18"/>
                <a:gd name="T24" fmla="*/ 67 w 129"/>
                <a:gd name="T25" fmla="*/ 5 h 18"/>
                <a:gd name="T26" fmla="*/ 58 w 129"/>
                <a:gd name="T27" fmla="*/ 3 h 18"/>
                <a:gd name="T28" fmla="*/ 46 w 129"/>
                <a:gd name="T29" fmla="*/ 3 h 18"/>
                <a:gd name="T30" fmla="*/ 37 w 129"/>
                <a:gd name="T31" fmla="*/ 5 h 18"/>
                <a:gd name="T32" fmla="*/ 18 w 129"/>
                <a:gd name="T33" fmla="*/ 10 h 18"/>
                <a:gd name="T34" fmla="*/ 0 w 129"/>
                <a:gd name="T35" fmla="*/ 18 h 18"/>
                <a:gd name="T36" fmla="*/ 0 w 129"/>
                <a:gd name="T37" fmla="*/ 18 h 18"/>
                <a:gd name="T38" fmla="*/ 18 w 129"/>
                <a:gd name="T39" fmla="*/ 11 h 18"/>
                <a:gd name="T40" fmla="*/ 34 w 129"/>
                <a:gd name="T41" fmla="*/ 8 h 18"/>
                <a:gd name="T42" fmla="*/ 43 w 129"/>
                <a:gd name="T43" fmla="*/ 7 h 18"/>
                <a:gd name="T44" fmla="*/ 53 w 129"/>
                <a:gd name="T45" fmla="*/ 7 h 18"/>
                <a:gd name="T46" fmla="*/ 62 w 129"/>
                <a:gd name="T47" fmla="*/ 8 h 18"/>
                <a:gd name="T48" fmla="*/ 73 w 129"/>
                <a:gd name="T49" fmla="*/ 10 h 18"/>
                <a:gd name="T50" fmla="*/ 73 w 129"/>
                <a:gd name="T5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18">
                  <a:moveTo>
                    <a:pt x="73" y="10"/>
                  </a:moveTo>
                  <a:lnTo>
                    <a:pt x="73" y="10"/>
                  </a:lnTo>
                  <a:lnTo>
                    <a:pt x="88" y="11"/>
                  </a:lnTo>
                  <a:lnTo>
                    <a:pt x="102" y="11"/>
                  </a:lnTo>
                  <a:lnTo>
                    <a:pt x="116" y="7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18" y="5"/>
                  </a:lnTo>
                  <a:lnTo>
                    <a:pt x="105" y="8"/>
                  </a:lnTo>
                  <a:lnTo>
                    <a:pt x="91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67" y="5"/>
                  </a:lnTo>
                  <a:lnTo>
                    <a:pt x="58" y="3"/>
                  </a:lnTo>
                  <a:lnTo>
                    <a:pt x="46" y="3"/>
                  </a:lnTo>
                  <a:lnTo>
                    <a:pt x="37" y="5"/>
                  </a:lnTo>
                  <a:lnTo>
                    <a:pt x="18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8" y="11"/>
                  </a:lnTo>
                  <a:lnTo>
                    <a:pt x="34" y="8"/>
                  </a:lnTo>
                  <a:lnTo>
                    <a:pt x="43" y="7"/>
                  </a:lnTo>
                  <a:lnTo>
                    <a:pt x="53" y="7"/>
                  </a:lnTo>
                  <a:lnTo>
                    <a:pt x="62" y="8"/>
                  </a:lnTo>
                  <a:lnTo>
                    <a:pt x="73" y="10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0" name="Freeform 236">
              <a:extLst>
                <a:ext uri="{FF2B5EF4-FFF2-40B4-BE49-F238E27FC236}">
                  <a16:creationId xmlns:a16="http://schemas.microsoft.com/office/drawing/2014/main" id="{4D10460C-BE9F-F2A6-2CAA-D1E161770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" y="629"/>
              <a:ext cx="104" cy="23"/>
            </a:xfrm>
            <a:custGeom>
              <a:avLst/>
              <a:gdLst>
                <a:gd name="T0" fmla="*/ 111 w 206"/>
                <a:gd name="T1" fmla="*/ 21 h 44"/>
                <a:gd name="T2" fmla="*/ 111 w 206"/>
                <a:gd name="T3" fmla="*/ 21 h 44"/>
                <a:gd name="T4" fmla="*/ 130 w 206"/>
                <a:gd name="T5" fmla="*/ 29 h 44"/>
                <a:gd name="T6" fmla="*/ 150 w 206"/>
                <a:gd name="T7" fmla="*/ 38 h 44"/>
                <a:gd name="T8" fmla="*/ 150 w 206"/>
                <a:gd name="T9" fmla="*/ 38 h 44"/>
                <a:gd name="T10" fmla="*/ 166 w 206"/>
                <a:gd name="T11" fmla="*/ 43 h 44"/>
                <a:gd name="T12" fmla="*/ 181 w 206"/>
                <a:gd name="T13" fmla="*/ 44 h 44"/>
                <a:gd name="T14" fmla="*/ 193 w 206"/>
                <a:gd name="T15" fmla="*/ 44 h 44"/>
                <a:gd name="T16" fmla="*/ 206 w 206"/>
                <a:gd name="T17" fmla="*/ 38 h 44"/>
                <a:gd name="T18" fmla="*/ 206 w 206"/>
                <a:gd name="T19" fmla="*/ 38 h 44"/>
                <a:gd name="T20" fmla="*/ 195 w 206"/>
                <a:gd name="T21" fmla="*/ 41 h 44"/>
                <a:gd name="T22" fmla="*/ 184 w 206"/>
                <a:gd name="T23" fmla="*/ 41 h 44"/>
                <a:gd name="T24" fmla="*/ 171 w 206"/>
                <a:gd name="T25" fmla="*/ 40 h 44"/>
                <a:gd name="T26" fmla="*/ 157 w 206"/>
                <a:gd name="T27" fmla="*/ 35 h 44"/>
                <a:gd name="T28" fmla="*/ 157 w 206"/>
                <a:gd name="T29" fmla="*/ 35 h 44"/>
                <a:gd name="T30" fmla="*/ 136 w 206"/>
                <a:gd name="T31" fmla="*/ 25 h 44"/>
                <a:gd name="T32" fmla="*/ 115 w 206"/>
                <a:gd name="T33" fmla="*/ 17 h 44"/>
                <a:gd name="T34" fmla="*/ 115 w 206"/>
                <a:gd name="T35" fmla="*/ 17 h 44"/>
                <a:gd name="T36" fmla="*/ 87 w 206"/>
                <a:gd name="T37" fmla="*/ 8 h 44"/>
                <a:gd name="T38" fmla="*/ 73 w 206"/>
                <a:gd name="T39" fmla="*/ 3 h 44"/>
                <a:gd name="T40" fmla="*/ 58 w 206"/>
                <a:gd name="T41" fmla="*/ 0 h 44"/>
                <a:gd name="T42" fmla="*/ 44 w 206"/>
                <a:gd name="T43" fmla="*/ 0 h 44"/>
                <a:gd name="T44" fmla="*/ 28 w 206"/>
                <a:gd name="T45" fmla="*/ 0 h 44"/>
                <a:gd name="T46" fmla="*/ 14 w 206"/>
                <a:gd name="T47" fmla="*/ 3 h 44"/>
                <a:gd name="T48" fmla="*/ 0 w 206"/>
                <a:gd name="T49" fmla="*/ 9 h 44"/>
                <a:gd name="T50" fmla="*/ 0 w 206"/>
                <a:gd name="T51" fmla="*/ 9 h 44"/>
                <a:gd name="T52" fmla="*/ 14 w 206"/>
                <a:gd name="T53" fmla="*/ 5 h 44"/>
                <a:gd name="T54" fmla="*/ 28 w 206"/>
                <a:gd name="T55" fmla="*/ 3 h 44"/>
                <a:gd name="T56" fmla="*/ 41 w 206"/>
                <a:gd name="T57" fmla="*/ 3 h 44"/>
                <a:gd name="T58" fmla="*/ 55 w 206"/>
                <a:gd name="T59" fmla="*/ 5 h 44"/>
                <a:gd name="T60" fmla="*/ 69 w 206"/>
                <a:gd name="T61" fmla="*/ 8 h 44"/>
                <a:gd name="T62" fmla="*/ 82 w 206"/>
                <a:gd name="T63" fmla="*/ 11 h 44"/>
                <a:gd name="T64" fmla="*/ 111 w 206"/>
                <a:gd name="T65" fmla="*/ 21 h 44"/>
                <a:gd name="T66" fmla="*/ 111 w 206"/>
                <a:gd name="T6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44">
                  <a:moveTo>
                    <a:pt x="111" y="21"/>
                  </a:moveTo>
                  <a:lnTo>
                    <a:pt x="111" y="21"/>
                  </a:lnTo>
                  <a:lnTo>
                    <a:pt x="130" y="29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66" y="43"/>
                  </a:lnTo>
                  <a:lnTo>
                    <a:pt x="181" y="44"/>
                  </a:lnTo>
                  <a:lnTo>
                    <a:pt x="193" y="44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41"/>
                  </a:lnTo>
                  <a:lnTo>
                    <a:pt x="184" y="41"/>
                  </a:lnTo>
                  <a:lnTo>
                    <a:pt x="171" y="40"/>
                  </a:lnTo>
                  <a:lnTo>
                    <a:pt x="157" y="35"/>
                  </a:lnTo>
                  <a:lnTo>
                    <a:pt x="157" y="35"/>
                  </a:lnTo>
                  <a:lnTo>
                    <a:pt x="136" y="25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87" y="8"/>
                  </a:lnTo>
                  <a:lnTo>
                    <a:pt x="73" y="3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28" y="0"/>
                  </a:lnTo>
                  <a:lnTo>
                    <a:pt x="14" y="3"/>
                  </a:lnTo>
                  <a:lnTo>
                    <a:pt x="0" y="9"/>
                  </a:lnTo>
                  <a:lnTo>
                    <a:pt x="0" y="9"/>
                  </a:lnTo>
                  <a:lnTo>
                    <a:pt x="14" y="5"/>
                  </a:lnTo>
                  <a:lnTo>
                    <a:pt x="28" y="3"/>
                  </a:lnTo>
                  <a:lnTo>
                    <a:pt x="41" y="3"/>
                  </a:lnTo>
                  <a:lnTo>
                    <a:pt x="55" y="5"/>
                  </a:lnTo>
                  <a:lnTo>
                    <a:pt x="69" y="8"/>
                  </a:lnTo>
                  <a:lnTo>
                    <a:pt x="82" y="11"/>
                  </a:lnTo>
                  <a:lnTo>
                    <a:pt x="111" y="21"/>
                  </a:lnTo>
                  <a:lnTo>
                    <a:pt x="111" y="2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1" name="Freeform 237">
              <a:extLst>
                <a:ext uri="{FF2B5EF4-FFF2-40B4-BE49-F238E27FC236}">
                  <a16:creationId xmlns:a16="http://schemas.microsoft.com/office/drawing/2014/main" id="{D8EF611F-4CCE-1A3F-8372-ECB5DCC62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" y="623"/>
              <a:ext cx="19" cy="3"/>
            </a:xfrm>
            <a:custGeom>
              <a:avLst/>
              <a:gdLst>
                <a:gd name="T0" fmla="*/ 38 w 38"/>
                <a:gd name="T1" fmla="*/ 0 h 7"/>
                <a:gd name="T2" fmla="*/ 38 w 38"/>
                <a:gd name="T3" fmla="*/ 0 h 7"/>
                <a:gd name="T4" fmla="*/ 27 w 38"/>
                <a:gd name="T5" fmla="*/ 3 h 7"/>
                <a:gd name="T6" fmla="*/ 13 w 38"/>
                <a:gd name="T7" fmla="*/ 3 h 7"/>
                <a:gd name="T8" fmla="*/ 13 w 38"/>
                <a:gd name="T9" fmla="*/ 3 h 7"/>
                <a:gd name="T10" fmla="*/ 6 w 38"/>
                <a:gd name="T11" fmla="*/ 5 h 7"/>
                <a:gd name="T12" fmla="*/ 0 w 38"/>
                <a:gd name="T13" fmla="*/ 7 h 7"/>
                <a:gd name="T14" fmla="*/ 0 w 38"/>
                <a:gd name="T15" fmla="*/ 7 h 7"/>
                <a:gd name="T16" fmla="*/ 8 w 38"/>
                <a:gd name="T17" fmla="*/ 7 h 7"/>
                <a:gd name="T18" fmla="*/ 8 w 38"/>
                <a:gd name="T19" fmla="*/ 7 h 7"/>
                <a:gd name="T20" fmla="*/ 16 w 38"/>
                <a:gd name="T21" fmla="*/ 7 h 7"/>
                <a:gd name="T22" fmla="*/ 24 w 38"/>
                <a:gd name="T23" fmla="*/ 5 h 7"/>
                <a:gd name="T24" fmla="*/ 32 w 38"/>
                <a:gd name="T25" fmla="*/ 3 h 7"/>
                <a:gd name="T26" fmla="*/ 38 w 38"/>
                <a:gd name="T27" fmla="*/ 0 h 7"/>
                <a:gd name="T28" fmla="*/ 38 w 3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7">
                  <a:moveTo>
                    <a:pt x="38" y="0"/>
                  </a:moveTo>
                  <a:lnTo>
                    <a:pt x="38" y="0"/>
                  </a:lnTo>
                  <a:lnTo>
                    <a:pt x="27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6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3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2" name="Freeform 238">
              <a:extLst>
                <a:ext uri="{FF2B5EF4-FFF2-40B4-BE49-F238E27FC236}">
                  <a16:creationId xmlns:a16="http://schemas.microsoft.com/office/drawing/2014/main" id="{1139BEBD-14C8-104F-D089-90476531F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476"/>
              <a:ext cx="14" cy="2"/>
            </a:xfrm>
            <a:custGeom>
              <a:avLst/>
              <a:gdLst>
                <a:gd name="T0" fmla="*/ 19 w 27"/>
                <a:gd name="T1" fmla="*/ 3 h 5"/>
                <a:gd name="T2" fmla="*/ 19 w 27"/>
                <a:gd name="T3" fmla="*/ 3 h 5"/>
                <a:gd name="T4" fmla="*/ 22 w 27"/>
                <a:gd name="T5" fmla="*/ 5 h 5"/>
                <a:gd name="T6" fmla="*/ 27 w 27"/>
                <a:gd name="T7" fmla="*/ 3 h 5"/>
                <a:gd name="T8" fmla="*/ 27 w 27"/>
                <a:gd name="T9" fmla="*/ 3 h 5"/>
                <a:gd name="T10" fmla="*/ 22 w 27"/>
                <a:gd name="T11" fmla="*/ 0 h 5"/>
                <a:gd name="T12" fmla="*/ 22 w 27"/>
                <a:gd name="T13" fmla="*/ 0 h 5"/>
                <a:gd name="T14" fmla="*/ 16 w 27"/>
                <a:gd name="T15" fmla="*/ 0 h 5"/>
                <a:gd name="T16" fmla="*/ 11 w 27"/>
                <a:gd name="T17" fmla="*/ 0 h 5"/>
                <a:gd name="T18" fmla="*/ 5 w 27"/>
                <a:gd name="T19" fmla="*/ 2 h 5"/>
                <a:gd name="T20" fmla="*/ 0 w 27"/>
                <a:gd name="T21" fmla="*/ 5 h 5"/>
                <a:gd name="T22" fmla="*/ 0 w 27"/>
                <a:gd name="T23" fmla="*/ 5 h 5"/>
                <a:gd name="T24" fmla="*/ 9 w 27"/>
                <a:gd name="T25" fmla="*/ 3 h 5"/>
                <a:gd name="T26" fmla="*/ 19 w 27"/>
                <a:gd name="T27" fmla="*/ 3 h 5"/>
                <a:gd name="T28" fmla="*/ 19 w 27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">
                  <a:moveTo>
                    <a:pt x="19" y="3"/>
                  </a:moveTo>
                  <a:lnTo>
                    <a:pt x="19" y="3"/>
                  </a:lnTo>
                  <a:lnTo>
                    <a:pt x="22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3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3" name="Freeform 239">
              <a:extLst>
                <a:ext uri="{FF2B5EF4-FFF2-40B4-BE49-F238E27FC236}">
                  <a16:creationId xmlns:a16="http://schemas.microsoft.com/office/drawing/2014/main" id="{A606AC8B-25D0-77C5-738B-EEE1D338F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4" y="1689"/>
              <a:ext cx="12" cy="12"/>
            </a:xfrm>
            <a:custGeom>
              <a:avLst/>
              <a:gdLst>
                <a:gd name="T0" fmla="*/ 15 w 24"/>
                <a:gd name="T1" fmla="*/ 8 h 23"/>
                <a:gd name="T2" fmla="*/ 15 w 24"/>
                <a:gd name="T3" fmla="*/ 8 h 23"/>
                <a:gd name="T4" fmla="*/ 8 w 24"/>
                <a:gd name="T5" fmla="*/ 17 h 23"/>
                <a:gd name="T6" fmla="*/ 0 w 24"/>
                <a:gd name="T7" fmla="*/ 23 h 23"/>
                <a:gd name="T8" fmla="*/ 0 w 24"/>
                <a:gd name="T9" fmla="*/ 23 h 23"/>
                <a:gd name="T10" fmla="*/ 5 w 24"/>
                <a:gd name="T11" fmla="*/ 22 h 23"/>
                <a:gd name="T12" fmla="*/ 11 w 24"/>
                <a:gd name="T13" fmla="*/ 17 h 23"/>
                <a:gd name="T14" fmla="*/ 16 w 24"/>
                <a:gd name="T15" fmla="*/ 12 h 23"/>
                <a:gd name="T16" fmla="*/ 21 w 24"/>
                <a:gd name="T17" fmla="*/ 4 h 23"/>
                <a:gd name="T18" fmla="*/ 21 w 24"/>
                <a:gd name="T19" fmla="*/ 4 h 23"/>
                <a:gd name="T20" fmla="*/ 24 w 24"/>
                <a:gd name="T21" fmla="*/ 0 h 23"/>
                <a:gd name="T22" fmla="*/ 24 w 24"/>
                <a:gd name="T23" fmla="*/ 0 h 23"/>
                <a:gd name="T24" fmla="*/ 19 w 24"/>
                <a:gd name="T25" fmla="*/ 3 h 23"/>
                <a:gd name="T26" fmla="*/ 15 w 24"/>
                <a:gd name="T27" fmla="*/ 8 h 23"/>
                <a:gd name="T28" fmla="*/ 15 w 24"/>
                <a:gd name="T2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5" y="8"/>
                  </a:moveTo>
                  <a:lnTo>
                    <a:pt x="15" y="8"/>
                  </a:lnTo>
                  <a:lnTo>
                    <a:pt x="8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" y="22"/>
                  </a:lnTo>
                  <a:lnTo>
                    <a:pt x="11" y="17"/>
                  </a:lnTo>
                  <a:lnTo>
                    <a:pt x="16" y="1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4" name="Freeform 240">
              <a:extLst>
                <a:ext uri="{FF2B5EF4-FFF2-40B4-BE49-F238E27FC236}">
                  <a16:creationId xmlns:a16="http://schemas.microsoft.com/office/drawing/2014/main" id="{06D1A361-1FEF-1619-2DC3-1C14D8A59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9" y="3109"/>
              <a:ext cx="8" cy="4"/>
            </a:xfrm>
            <a:custGeom>
              <a:avLst/>
              <a:gdLst>
                <a:gd name="T0" fmla="*/ 0 w 18"/>
                <a:gd name="T1" fmla="*/ 10 h 10"/>
                <a:gd name="T2" fmla="*/ 0 w 18"/>
                <a:gd name="T3" fmla="*/ 10 h 10"/>
                <a:gd name="T4" fmla="*/ 10 w 18"/>
                <a:gd name="T5" fmla="*/ 5 h 10"/>
                <a:gd name="T6" fmla="*/ 10 w 18"/>
                <a:gd name="T7" fmla="*/ 5 h 10"/>
                <a:gd name="T8" fmla="*/ 18 w 18"/>
                <a:gd name="T9" fmla="*/ 0 h 10"/>
                <a:gd name="T10" fmla="*/ 18 w 18"/>
                <a:gd name="T11" fmla="*/ 0 h 10"/>
                <a:gd name="T12" fmla="*/ 3 w 18"/>
                <a:gd name="T13" fmla="*/ 8 h 10"/>
                <a:gd name="T14" fmla="*/ 3 w 18"/>
                <a:gd name="T15" fmla="*/ 8 h 10"/>
                <a:gd name="T16" fmla="*/ 0 w 18"/>
                <a:gd name="T17" fmla="*/ 10 h 10"/>
                <a:gd name="T18" fmla="*/ 0 w 1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lnTo>
                    <a:pt x="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5" name="Freeform 241">
              <a:extLst>
                <a:ext uri="{FF2B5EF4-FFF2-40B4-BE49-F238E27FC236}">
                  <a16:creationId xmlns:a16="http://schemas.microsoft.com/office/drawing/2014/main" id="{9FC4BE24-7D1A-4C96-B547-794404487B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516 w 3571"/>
                <a:gd name="T1" fmla="*/ 253 h 1398"/>
                <a:gd name="T2" fmla="*/ 645 w 3571"/>
                <a:gd name="T3" fmla="*/ 304 h 1398"/>
                <a:gd name="T4" fmla="*/ 567 w 3571"/>
                <a:gd name="T5" fmla="*/ 372 h 1398"/>
                <a:gd name="T6" fmla="*/ 372 w 3571"/>
                <a:gd name="T7" fmla="*/ 381 h 1398"/>
                <a:gd name="T8" fmla="*/ 305 w 3571"/>
                <a:gd name="T9" fmla="*/ 359 h 1398"/>
                <a:gd name="T10" fmla="*/ 143 w 3571"/>
                <a:gd name="T11" fmla="*/ 378 h 1398"/>
                <a:gd name="T12" fmla="*/ 129 w 3571"/>
                <a:gd name="T13" fmla="*/ 377 h 1398"/>
                <a:gd name="T14" fmla="*/ 296 w 3571"/>
                <a:gd name="T15" fmla="*/ 248 h 1398"/>
                <a:gd name="T16" fmla="*/ 1484 w 3571"/>
                <a:gd name="T17" fmla="*/ 27 h 1398"/>
                <a:gd name="T18" fmla="*/ 975 w 3571"/>
                <a:gd name="T19" fmla="*/ 180 h 1398"/>
                <a:gd name="T20" fmla="*/ 764 w 3571"/>
                <a:gd name="T21" fmla="*/ 205 h 1398"/>
                <a:gd name="T22" fmla="*/ 550 w 3571"/>
                <a:gd name="T23" fmla="*/ 200 h 1398"/>
                <a:gd name="T24" fmla="*/ 346 w 3571"/>
                <a:gd name="T25" fmla="*/ 45 h 1398"/>
                <a:gd name="T26" fmla="*/ 191 w 3571"/>
                <a:gd name="T27" fmla="*/ 7 h 1398"/>
                <a:gd name="T28" fmla="*/ 100 w 3571"/>
                <a:gd name="T29" fmla="*/ 121 h 1398"/>
                <a:gd name="T30" fmla="*/ 30 w 3571"/>
                <a:gd name="T31" fmla="*/ 294 h 1398"/>
                <a:gd name="T32" fmla="*/ 122 w 3571"/>
                <a:gd name="T33" fmla="*/ 324 h 1398"/>
                <a:gd name="T34" fmla="*/ 35 w 3571"/>
                <a:gd name="T35" fmla="*/ 454 h 1398"/>
                <a:gd name="T36" fmla="*/ 138 w 3571"/>
                <a:gd name="T37" fmla="*/ 578 h 1398"/>
                <a:gd name="T38" fmla="*/ 169 w 3571"/>
                <a:gd name="T39" fmla="*/ 707 h 1398"/>
                <a:gd name="T40" fmla="*/ 176 w 3571"/>
                <a:gd name="T41" fmla="*/ 805 h 1398"/>
                <a:gd name="T42" fmla="*/ 107 w 3571"/>
                <a:gd name="T43" fmla="*/ 775 h 1398"/>
                <a:gd name="T44" fmla="*/ 80 w 3571"/>
                <a:gd name="T45" fmla="*/ 869 h 1398"/>
                <a:gd name="T46" fmla="*/ 203 w 3571"/>
                <a:gd name="T47" fmla="*/ 923 h 1398"/>
                <a:gd name="T48" fmla="*/ 235 w 3571"/>
                <a:gd name="T49" fmla="*/ 1018 h 1398"/>
                <a:gd name="T50" fmla="*/ 323 w 3571"/>
                <a:gd name="T51" fmla="*/ 1090 h 1398"/>
                <a:gd name="T52" fmla="*/ 272 w 3571"/>
                <a:gd name="T53" fmla="*/ 1136 h 1398"/>
                <a:gd name="T54" fmla="*/ 439 w 3571"/>
                <a:gd name="T55" fmla="*/ 1150 h 1398"/>
                <a:gd name="T56" fmla="*/ 377 w 3571"/>
                <a:gd name="T57" fmla="*/ 1201 h 1398"/>
                <a:gd name="T58" fmla="*/ 424 w 3571"/>
                <a:gd name="T59" fmla="*/ 1237 h 1398"/>
                <a:gd name="T60" fmla="*/ 589 w 3571"/>
                <a:gd name="T61" fmla="*/ 1234 h 1398"/>
                <a:gd name="T62" fmla="*/ 721 w 3571"/>
                <a:gd name="T63" fmla="*/ 1347 h 1398"/>
                <a:gd name="T64" fmla="*/ 896 w 3571"/>
                <a:gd name="T65" fmla="*/ 1331 h 1398"/>
                <a:gd name="T66" fmla="*/ 1020 w 3571"/>
                <a:gd name="T67" fmla="*/ 1199 h 1398"/>
                <a:gd name="T68" fmla="*/ 1381 w 3571"/>
                <a:gd name="T69" fmla="*/ 1376 h 1398"/>
                <a:gd name="T70" fmla="*/ 1547 w 3571"/>
                <a:gd name="T71" fmla="*/ 1330 h 1398"/>
                <a:gd name="T72" fmla="*/ 1692 w 3571"/>
                <a:gd name="T73" fmla="*/ 1206 h 1398"/>
                <a:gd name="T74" fmla="*/ 1887 w 3571"/>
                <a:gd name="T75" fmla="*/ 1217 h 1398"/>
                <a:gd name="T76" fmla="*/ 1952 w 3571"/>
                <a:gd name="T77" fmla="*/ 1257 h 1398"/>
                <a:gd name="T78" fmla="*/ 1979 w 3571"/>
                <a:gd name="T79" fmla="*/ 1398 h 1398"/>
                <a:gd name="T80" fmla="*/ 2040 w 3571"/>
                <a:gd name="T81" fmla="*/ 1291 h 1398"/>
                <a:gd name="T82" fmla="*/ 2183 w 3571"/>
                <a:gd name="T83" fmla="*/ 1220 h 1398"/>
                <a:gd name="T84" fmla="*/ 2443 w 3571"/>
                <a:gd name="T85" fmla="*/ 1196 h 1398"/>
                <a:gd name="T86" fmla="*/ 2810 w 3571"/>
                <a:gd name="T87" fmla="*/ 1122 h 1398"/>
                <a:gd name="T88" fmla="*/ 3096 w 3571"/>
                <a:gd name="T89" fmla="*/ 1072 h 1398"/>
                <a:gd name="T90" fmla="*/ 3203 w 3571"/>
                <a:gd name="T91" fmla="*/ 1061 h 1398"/>
                <a:gd name="T92" fmla="*/ 3458 w 3571"/>
                <a:gd name="T93" fmla="*/ 1072 h 1398"/>
                <a:gd name="T94" fmla="*/ 3541 w 3571"/>
                <a:gd name="T95" fmla="*/ 1063 h 1398"/>
                <a:gd name="T96" fmla="*/ 3473 w 3571"/>
                <a:gd name="T97" fmla="*/ 871 h 1398"/>
                <a:gd name="T98" fmla="*/ 3408 w 3571"/>
                <a:gd name="T99" fmla="*/ 682 h 1398"/>
                <a:gd name="T100" fmla="*/ 3433 w 3571"/>
                <a:gd name="T101" fmla="*/ 596 h 1398"/>
                <a:gd name="T102" fmla="*/ 3422 w 3571"/>
                <a:gd name="T103" fmla="*/ 483 h 1398"/>
                <a:gd name="T104" fmla="*/ 3268 w 3571"/>
                <a:gd name="T105" fmla="*/ 412 h 1398"/>
                <a:gd name="T106" fmla="*/ 3198 w 3571"/>
                <a:gd name="T107" fmla="*/ 223 h 1398"/>
                <a:gd name="T108" fmla="*/ 3039 w 3571"/>
                <a:gd name="T109" fmla="*/ 153 h 1398"/>
                <a:gd name="T110" fmla="*/ 2858 w 3571"/>
                <a:gd name="T111" fmla="*/ 143 h 1398"/>
                <a:gd name="T112" fmla="*/ 2524 w 3571"/>
                <a:gd name="T113" fmla="*/ 235 h 1398"/>
                <a:gd name="T114" fmla="*/ 2191 w 3571"/>
                <a:gd name="T115" fmla="*/ 238 h 1398"/>
                <a:gd name="T116" fmla="*/ 1997 w 3571"/>
                <a:gd name="T117" fmla="*/ 170 h 1398"/>
                <a:gd name="T118" fmla="*/ 1838 w 3571"/>
                <a:gd name="T119" fmla="*/ 92 h 1398"/>
                <a:gd name="T120" fmla="*/ 1662 w 3571"/>
                <a:gd name="T121" fmla="*/ 43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331" y="254"/>
                  </a:moveTo>
                  <a:lnTo>
                    <a:pt x="331" y="254"/>
                  </a:lnTo>
                  <a:lnTo>
                    <a:pt x="339" y="254"/>
                  </a:lnTo>
                  <a:lnTo>
                    <a:pt x="346" y="251"/>
                  </a:lnTo>
                  <a:lnTo>
                    <a:pt x="353" y="248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69" y="237"/>
                  </a:lnTo>
                  <a:lnTo>
                    <a:pt x="377" y="234"/>
                  </a:lnTo>
                  <a:lnTo>
                    <a:pt x="385" y="231"/>
                  </a:lnTo>
                  <a:lnTo>
                    <a:pt x="393" y="231"/>
                  </a:lnTo>
                  <a:lnTo>
                    <a:pt x="393" y="231"/>
                  </a:lnTo>
                  <a:lnTo>
                    <a:pt x="404" y="232"/>
                  </a:lnTo>
                  <a:lnTo>
                    <a:pt x="416" y="235"/>
                  </a:lnTo>
                  <a:lnTo>
                    <a:pt x="416" y="235"/>
                  </a:lnTo>
                  <a:lnTo>
                    <a:pt x="435" y="243"/>
                  </a:lnTo>
                  <a:lnTo>
                    <a:pt x="454" y="250"/>
                  </a:lnTo>
                  <a:lnTo>
                    <a:pt x="475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505" y="256"/>
                  </a:lnTo>
                  <a:lnTo>
                    <a:pt x="516" y="253"/>
                  </a:lnTo>
                  <a:lnTo>
                    <a:pt x="526" y="251"/>
                  </a:lnTo>
                  <a:lnTo>
                    <a:pt x="537" y="246"/>
                  </a:lnTo>
                  <a:lnTo>
                    <a:pt x="537" y="246"/>
                  </a:lnTo>
                  <a:lnTo>
                    <a:pt x="540" y="245"/>
                  </a:lnTo>
                  <a:lnTo>
                    <a:pt x="540" y="245"/>
                  </a:lnTo>
                  <a:lnTo>
                    <a:pt x="545" y="246"/>
                  </a:lnTo>
                  <a:lnTo>
                    <a:pt x="548" y="250"/>
                  </a:lnTo>
                  <a:lnTo>
                    <a:pt x="548" y="250"/>
                  </a:lnTo>
                  <a:lnTo>
                    <a:pt x="558" y="265"/>
                  </a:lnTo>
                  <a:lnTo>
                    <a:pt x="570" y="277"/>
                  </a:lnTo>
                  <a:lnTo>
                    <a:pt x="585" y="285"/>
                  </a:lnTo>
                  <a:lnTo>
                    <a:pt x="599" y="291"/>
                  </a:lnTo>
                  <a:lnTo>
                    <a:pt x="613" y="294"/>
                  </a:lnTo>
                  <a:lnTo>
                    <a:pt x="631" y="297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7" y="300"/>
                  </a:lnTo>
                  <a:lnTo>
                    <a:pt x="672" y="304"/>
                  </a:lnTo>
                  <a:lnTo>
                    <a:pt x="672" y="304"/>
                  </a:lnTo>
                  <a:lnTo>
                    <a:pt x="671" y="304"/>
                  </a:lnTo>
                  <a:lnTo>
                    <a:pt x="671" y="304"/>
                  </a:lnTo>
                  <a:lnTo>
                    <a:pt x="645" y="304"/>
                  </a:lnTo>
                  <a:lnTo>
                    <a:pt x="620" y="307"/>
                  </a:lnTo>
                  <a:lnTo>
                    <a:pt x="569" y="315"/>
                  </a:lnTo>
                  <a:lnTo>
                    <a:pt x="569" y="315"/>
                  </a:lnTo>
                  <a:lnTo>
                    <a:pt x="559" y="318"/>
                  </a:lnTo>
                  <a:lnTo>
                    <a:pt x="548" y="323"/>
                  </a:lnTo>
                  <a:lnTo>
                    <a:pt x="548" y="323"/>
                  </a:lnTo>
                  <a:lnTo>
                    <a:pt x="539" y="327"/>
                  </a:lnTo>
                  <a:lnTo>
                    <a:pt x="528" y="335"/>
                  </a:lnTo>
                  <a:lnTo>
                    <a:pt x="524" y="339"/>
                  </a:lnTo>
                  <a:lnTo>
                    <a:pt x="521" y="343"/>
                  </a:lnTo>
                  <a:lnTo>
                    <a:pt x="520" y="350"/>
                  </a:lnTo>
                  <a:lnTo>
                    <a:pt x="521" y="354"/>
                  </a:lnTo>
                  <a:lnTo>
                    <a:pt x="521" y="354"/>
                  </a:lnTo>
                  <a:lnTo>
                    <a:pt x="523" y="361"/>
                  </a:lnTo>
                  <a:lnTo>
                    <a:pt x="526" y="364"/>
                  </a:lnTo>
                  <a:lnTo>
                    <a:pt x="529" y="366"/>
                  </a:lnTo>
                  <a:lnTo>
                    <a:pt x="534" y="367"/>
                  </a:lnTo>
                  <a:lnTo>
                    <a:pt x="545" y="369"/>
                  </a:lnTo>
                  <a:lnTo>
                    <a:pt x="556" y="369"/>
                  </a:lnTo>
                  <a:lnTo>
                    <a:pt x="556" y="369"/>
                  </a:lnTo>
                  <a:lnTo>
                    <a:pt x="567" y="372"/>
                  </a:lnTo>
                  <a:lnTo>
                    <a:pt x="567" y="372"/>
                  </a:lnTo>
                  <a:lnTo>
                    <a:pt x="558" y="380"/>
                  </a:lnTo>
                  <a:lnTo>
                    <a:pt x="548" y="385"/>
                  </a:lnTo>
                  <a:lnTo>
                    <a:pt x="537" y="388"/>
                  </a:lnTo>
                  <a:lnTo>
                    <a:pt x="528" y="388"/>
                  </a:lnTo>
                  <a:lnTo>
                    <a:pt x="528" y="388"/>
                  </a:lnTo>
                  <a:lnTo>
                    <a:pt x="515" y="388"/>
                  </a:lnTo>
                  <a:lnTo>
                    <a:pt x="515" y="388"/>
                  </a:lnTo>
                  <a:lnTo>
                    <a:pt x="499" y="385"/>
                  </a:lnTo>
                  <a:lnTo>
                    <a:pt x="483" y="383"/>
                  </a:lnTo>
                  <a:lnTo>
                    <a:pt x="450" y="381"/>
                  </a:lnTo>
                  <a:lnTo>
                    <a:pt x="450" y="381"/>
                  </a:lnTo>
                  <a:lnTo>
                    <a:pt x="432" y="381"/>
                  </a:lnTo>
                  <a:lnTo>
                    <a:pt x="432" y="381"/>
                  </a:lnTo>
                  <a:lnTo>
                    <a:pt x="413" y="381"/>
                  </a:lnTo>
                  <a:lnTo>
                    <a:pt x="413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78" y="381"/>
                  </a:lnTo>
                  <a:lnTo>
                    <a:pt x="378" y="381"/>
                  </a:lnTo>
                  <a:lnTo>
                    <a:pt x="372" y="381"/>
                  </a:lnTo>
                  <a:lnTo>
                    <a:pt x="372" y="381"/>
                  </a:lnTo>
                  <a:lnTo>
                    <a:pt x="367" y="381"/>
                  </a:lnTo>
                  <a:lnTo>
                    <a:pt x="362" y="378"/>
                  </a:lnTo>
                  <a:lnTo>
                    <a:pt x="362" y="373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59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0" y="356"/>
                  </a:lnTo>
                  <a:lnTo>
                    <a:pt x="350" y="356"/>
                  </a:lnTo>
                  <a:lnTo>
                    <a:pt x="346" y="356"/>
                  </a:lnTo>
                  <a:lnTo>
                    <a:pt x="346" y="356"/>
                  </a:lnTo>
                  <a:lnTo>
                    <a:pt x="335" y="356"/>
                  </a:lnTo>
                  <a:lnTo>
                    <a:pt x="335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16" y="356"/>
                  </a:lnTo>
                  <a:lnTo>
                    <a:pt x="305" y="359"/>
                  </a:lnTo>
                  <a:lnTo>
                    <a:pt x="305" y="359"/>
                  </a:lnTo>
                  <a:lnTo>
                    <a:pt x="305" y="362"/>
                  </a:lnTo>
                  <a:lnTo>
                    <a:pt x="307" y="367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9" y="377"/>
                  </a:lnTo>
                  <a:lnTo>
                    <a:pt x="319" y="380"/>
                  </a:lnTo>
                  <a:lnTo>
                    <a:pt x="318" y="385"/>
                  </a:lnTo>
                  <a:lnTo>
                    <a:pt x="318" y="385"/>
                  </a:lnTo>
                  <a:lnTo>
                    <a:pt x="315" y="389"/>
                  </a:lnTo>
                  <a:lnTo>
                    <a:pt x="308" y="393"/>
                  </a:lnTo>
                  <a:lnTo>
                    <a:pt x="304" y="394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289" y="394"/>
                  </a:lnTo>
                  <a:lnTo>
                    <a:pt x="289" y="394"/>
                  </a:lnTo>
                  <a:lnTo>
                    <a:pt x="264" y="386"/>
                  </a:lnTo>
                  <a:lnTo>
                    <a:pt x="238" y="380"/>
                  </a:lnTo>
                  <a:lnTo>
                    <a:pt x="211" y="375"/>
                  </a:lnTo>
                  <a:lnTo>
                    <a:pt x="186" y="373"/>
                  </a:lnTo>
                  <a:lnTo>
                    <a:pt x="186" y="373"/>
                  </a:lnTo>
                  <a:lnTo>
                    <a:pt x="164" y="375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0" y="377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8" y="369"/>
                  </a:lnTo>
                  <a:lnTo>
                    <a:pt x="140" y="364"/>
                  </a:lnTo>
                  <a:lnTo>
                    <a:pt x="146" y="358"/>
                  </a:lnTo>
                  <a:lnTo>
                    <a:pt x="156" y="354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92" y="335"/>
                  </a:lnTo>
                  <a:lnTo>
                    <a:pt x="207" y="326"/>
                  </a:lnTo>
                  <a:lnTo>
                    <a:pt x="219" y="316"/>
                  </a:lnTo>
                  <a:lnTo>
                    <a:pt x="232" y="305"/>
                  </a:lnTo>
                  <a:lnTo>
                    <a:pt x="243" y="294"/>
                  </a:lnTo>
                  <a:lnTo>
                    <a:pt x="253" y="281"/>
                  </a:lnTo>
                  <a:lnTo>
                    <a:pt x="262" y="267"/>
                  </a:lnTo>
                  <a:lnTo>
                    <a:pt x="262" y="267"/>
                  </a:lnTo>
                  <a:lnTo>
                    <a:pt x="269" y="259"/>
                  </a:lnTo>
                  <a:lnTo>
                    <a:pt x="277" y="253"/>
                  </a:lnTo>
                  <a:lnTo>
                    <a:pt x="286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305" y="248"/>
                  </a:lnTo>
                  <a:lnTo>
                    <a:pt x="313" y="251"/>
                  </a:lnTo>
                  <a:lnTo>
                    <a:pt x="313" y="251"/>
                  </a:lnTo>
                  <a:lnTo>
                    <a:pt x="323" y="253"/>
                  </a:lnTo>
                  <a:lnTo>
                    <a:pt x="331" y="254"/>
                  </a:lnTo>
                  <a:close/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5D9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6" name="Freeform 242">
              <a:extLst>
                <a:ext uri="{FF2B5EF4-FFF2-40B4-BE49-F238E27FC236}">
                  <a16:creationId xmlns:a16="http://schemas.microsoft.com/office/drawing/2014/main" id="{23816EF8-1632-B6FF-DAF7-7EAD422EB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00"/>
              <a:ext cx="272" cy="83"/>
            </a:xfrm>
            <a:custGeom>
              <a:avLst/>
              <a:gdLst>
                <a:gd name="T0" fmla="*/ 210 w 543"/>
                <a:gd name="T1" fmla="*/ 23 h 165"/>
                <a:gd name="T2" fmla="*/ 232 w 543"/>
                <a:gd name="T3" fmla="*/ 12 h 165"/>
                <a:gd name="T4" fmla="*/ 248 w 543"/>
                <a:gd name="T5" fmla="*/ 3 h 165"/>
                <a:gd name="T6" fmla="*/ 264 w 543"/>
                <a:gd name="T7" fmla="*/ 0 h 165"/>
                <a:gd name="T8" fmla="*/ 287 w 543"/>
                <a:gd name="T9" fmla="*/ 4 h 165"/>
                <a:gd name="T10" fmla="*/ 346 w 543"/>
                <a:gd name="T11" fmla="*/ 23 h 165"/>
                <a:gd name="T12" fmla="*/ 376 w 543"/>
                <a:gd name="T13" fmla="*/ 25 h 165"/>
                <a:gd name="T14" fmla="*/ 408 w 543"/>
                <a:gd name="T15" fmla="*/ 15 h 165"/>
                <a:gd name="T16" fmla="*/ 411 w 543"/>
                <a:gd name="T17" fmla="*/ 14 h 165"/>
                <a:gd name="T18" fmla="*/ 419 w 543"/>
                <a:gd name="T19" fmla="*/ 19 h 165"/>
                <a:gd name="T20" fmla="*/ 456 w 543"/>
                <a:gd name="T21" fmla="*/ 54 h 165"/>
                <a:gd name="T22" fmla="*/ 502 w 543"/>
                <a:gd name="T23" fmla="*/ 66 h 165"/>
                <a:gd name="T24" fmla="*/ 538 w 543"/>
                <a:gd name="T25" fmla="*/ 69 h 165"/>
                <a:gd name="T26" fmla="*/ 542 w 543"/>
                <a:gd name="T27" fmla="*/ 73 h 165"/>
                <a:gd name="T28" fmla="*/ 491 w 543"/>
                <a:gd name="T29" fmla="*/ 76 h 165"/>
                <a:gd name="T30" fmla="*/ 430 w 543"/>
                <a:gd name="T31" fmla="*/ 87 h 165"/>
                <a:gd name="T32" fmla="*/ 410 w 543"/>
                <a:gd name="T33" fmla="*/ 96 h 165"/>
                <a:gd name="T34" fmla="*/ 392 w 543"/>
                <a:gd name="T35" fmla="*/ 112 h 165"/>
                <a:gd name="T36" fmla="*/ 392 w 543"/>
                <a:gd name="T37" fmla="*/ 123 h 165"/>
                <a:gd name="T38" fmla="*/ 400 w 543"/>
                <a:gd name="T39" fmla="*/ 135 h 165"/>
                <a:gd name="T40" fmla="*/ 427 w 543"/>
                <a:gd name="T41" fmla="*/ 138 h 165"/>
                <a:gd name="T42" fmla="*/ 438 w 543"/>
                <a:gd name="T43" fmla="*/ 141 h 165"/>
                <a:gd name="T44" fmla="*/ 408 w 543"/>
                <a:gd name="T45" fmla="*/ 157 h 165"/>
                <a:gd name="T46" fmla="*/ 386 w 543"/>
                <a:gd name="T47" fmla="*/ 157 h 165"/>
                <a:gd name="T48" fmla="*/ 354 w 543"/>
                <a:gd name="T49" fmla="*/ 152 h 165"/>
                <a:gd name="T50" fmla="*/ 303 w 543"/>
                <a:gd name="T51" fmla="*/ 150 h 165"/>
                <a:gd name="T52" fmla="*/ 284 w 543"/>
                <a:gd name="T53" fmla="*/ 150 h 165"/>
                <a:gd name="T54" fmla="*/ 256 w 543"/>
                <a:gd name="T55" fmla="*/ 150 h 165"/>
                <a:gd name="T56" fmla="*/ 249 w 543"/>
                <a:gd name="T57" fmla="*/ 150 h 165"/>
                <a:gd name="T58" fmla="*/ 238 w 543"/>
                <a:gd name="T59" fmla="*/ 150 h 165"/>
                <a:gd name="T60" fmla="*/ 235 w 543"/>
                <a:gd name="T61" fmla="*/ 133 h 165"/>
                <a:gd name="T62" fmla="*/ 232 w 543"/>
                <a:gd name="T63" fmla="*/ 127 h 165"/>
                <a:gd name="T64" fmla="*/ 224 w 543"/>
                <a:gd name="T65" fmla="*/ 125 h 165"/>
                <a:gd name="T66" fmla="*/ 217 w 543"/>
                <a:gd name="T67" fmla="*/ 125 h 165"/>
                <a:gd name="T68" fmla="*/ 206 w 543"/>
                <a:gd name="T69" fmla="*/ 125 h 165"/>
                <a:gd name="T70" fmla="*/ 187 w 543"/>
                <a:gd name="T71" fmla="*/ 125 h 165"/>
                <a:gd name="T72" fmla="*/ 176 w 543"/>
                <a:gd name="T73" fmla="*/ 131 h 165"/>
                <a:gd name="T74" fmla="*/ 187 w 543"/>
                <a:gd name="T75" fmla="*/ 144 h 165"/>
                <a:gd name="T76" fmla="*/ 189 w 543"/>
                <a:gd name="T77" fmla="*/ 154 h 165"/>
                <a:gd name="T78" fmla="*/ 179 w 543"/>
                <a:gd name="T79" fmla="*/ 162 h 165"/>
                <a:gd name="T80" fmla="*/ 168 w 543"/>
                <a:gd name="T81" fmla="*/ 165 h 165"/>
                <a:gd name="T82" fmla="*/ 135 w 543"/>
                <a:gd name="T83" fmla="*/ 155 h 165"/>
                <a:gd name="T84" fmla="*/ 57 w 543"/>
                <a:gd name="T85" fmla="*/ 142 h 165"/>
                <a:gd name="T86" fmla="*/ 14 w 543"/>
                <a:gd name="T87" fmla="*/ 147 h 165"/>
                <a:gd name="T88" fmla="*/ 14 w 543"/>
                <a:gd name="T89" fmla="*/ 147 h 165"/>
                <a:gd name="T90" fmla="*/ 8 w 543"/>
                <a:gd name="T91" fmla="*/ 144 h 165"/>
                <a:gd name="T92" fmla="*/ 1 w 543"/>
                <a:gd name="T93" fmla="*/ 149 h 165"/>
                <a:gd name="T94" fmla="*/ 1 w 543"/>
                <a:gd name="T95" fmla="*/ 149 h 165"/>
                <a:gd name="T96" fmla="*/ 1 w 543"/>
                <a:gd name="T97" fmla="*/ 149 h 165"/>
                <a:gd name="T98" fmla="*/ 0 w 543"/>
                <a:gd name="T99" fmla="*/ 146 h 165"/>
                <a:gd name="T100" fmla="*/ 0 w 543"/>
                <a:gd name="T101" fmla="*/ 146 h 165"/>
                <a:gd name="T102" fmla="*/ 6 w 543"/>
                <a:gd name="T103" fmla="*/ 142 h 165"/>
                <a:gd name="T104" fmla="*/ 11 w 543"/>
                <a:gd name="T105" fmla="*/ 133 h 165"/>
                <a:gd name="T106" fmla="*/ 35 w 543"/>
                <a:gd name="T107" fmla="*/ 119 h 165"/>
                <a:gd name="T108" fmla="*/ 78 w 543"/>
                <a:gd name="T109" fmla="*/ 95 h 165"/>
                <a:gd name="T110" fmla="*/ 114 w 543"/>
                <a:gd name="T111" fmla="*/ 63 h 165"/>
                <a:gd name="T112" fmla="*/ 133 w 543"/>
                <a:gd name="T113" fmla="*/ 36 h 165"/>
                <a:gd name="T114" fmla="*/ 157 w 543"/>
                <a:gd name="T115" fmla="*/ 17 h 165"/>
                <a:gd name="T116" fmla="*/ 176 w 543"/>
                <a:gd name="T117" fmla="*/ 17 h 165"/>
                <a:gd name="T118" fmla="*/ 194 w 543"/>
                <a:gd name="T119" fmla="*/ 2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3" h="165">
                  <a:moveTo>
                    <a:pt x="202" y="23"/>
                  </a:moveTo>
                  <a:lnTo>
                    <a:pt x="202" y="23"/>
                  </a:lnTo>
                  <a:lnTo>
                    <a:pt x="210" y="23"/>
                  </a:lnTo>
                  <a:lnTo>
                    <a:pt x="217" y="20"/>
                  </a:lnTo>
                  <a:lnTo>
                    <a:pt x="224" y="17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6"/>
                  </a:lnTo>
                  <a:lnTo>
                    <a:pt x="248" y="3"/>
                  </a:lnTo>
                  <a:lnTo>
                    <a:pt x="256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5" y="1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306" y="12"/>
                  </a:lnTo>
                  <a:lnTo>
                    <a:pt x="325" y="19"/>
                  </a:lnTo>
                  <a:lnTo>
                    <a:pt x="346" y="23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76" y="25"/>
                  </a:lnTo>
                  <a:lnTo>
                    <a:pt x="387" y="22"/>
                  </a:lnTo>
                  <a:lnTo>
                    <a:pt x="397" y="20"/>
                  </a:lnTo>
                  <a:lnTo>
                    <a:pt x="408" y="15"/>
                  </a:lnTo>
                  <a:lnTo>
                    <a:pt x="408" y="15"/>
                  </a:lnTo>
                  <a:lnTo>
                    <a:pt x="411" y="14"/>
                  </a:lnTo>
                  <a:lnTo>
                    <a:pt x="411" y="14"/>
                  </a:lnTo>
                  <a:lnTo>
                    <a:pt x="416" y="15"/>
                  </a:lnTo>
                  <a:lnTo>
                    <a:pt x="419" y="19"/>
                  </a:lnTo>
                  <a:lnTo>
                    <a:pt x="419" y="19"/>
                  </a:lnTo>
                  <a:lnTo>
                    <a:pt x="429" y="34"/>
                  </a:lnTo>
                  <a:lnTo>
                    <a:pt x="441" y="46"/>
                  </a:lnTo>
                  <a:lnTo>
                    <a:pt x="456" y="54"/>
                  </a:lnTo>
                  <a:lnTo>
                    <a:pt x="470" y="60"/>
                  </a:lnTo>
                  <a:lnTo>
                    <a:pt x="484" y="63"/>
                  </a:lnTo>
                  <a:lnTo>
                    <a:pt x="502" y="66"/>
                  </a:lnTo>
                  <a:lnTo>
                    <a:pt x="534" y="68"/>
                  </a:lnTo>
                  <a:lnTo>
                    <a:pt x="534" y="68"/>
                  </a:lnTo>
                  <a:lnTo>
                    <a:pt x="538" y="69"/>
                  </a:lnTo>
                  <a:lnTo>
                    <a:pt x="543" y="73"/>
                  </a:lnTo>
                  <a:lnTo>
                    <a:pt x="543" y="73"/>
                  </a:lnTo>
                  <a:lnTo>
                    <a:pt x="542" y="73"/>
                  </a:lnTo>
                  <a:lnTo>
                    <a:pt x="542" y="73"/>
                  </a:lnTo>
                  <a:lnTo>
                    <a:pt x="516" y="73"/>
                  </a:lnTo>
                  <a:lnTo>
                    <a:pt x="491" y="76"/>
                  </a:lnTo>
                  <a:lnTo>
                    <a:pt x="440" y="84"/>
                  </a:lnTo>
                  <a:lnTo>
                    <a:pt x="440" y="84"/>
                  </a:lnTo>
                  <a:lnTo>
                    <a:pt x="430" y="87"/>
                  </a:lnTo>
                  <a:lnTo>
                    <a:pt x="419" y="92"/>
                  </a:lnTo>
                  <a:lnTo>
                    <a:pt x="419" y="92"/>
                  </a:lnTo>
                  <a:lnTo>
                    <a:pt x="410" y="96"/>
                  </a:lnTo>
                  <a:lnTo>
                    <a:pt x="399" y="104"/>
                  </a:lnTo>
                  <a:lnTo>
                    <a:pt x="395" y="108"/>
                  </a:lnTo>
                  <a:lnTo>
                    <a:pt x="392" y="112"/>
                  </a:lnTo>
                  <a:lnTo>
                    <a:pt x="391" y="119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4" y="130"/>
                  </a:lnTo>
                  <a:lnTo>
                    <a:pt x="397" y="133"/>
                  </a:lnTo>
                  <a:lnTo>
                    <a:pt x="400" y="135"/>
                  </a:lnTo>
                  <a:lnTo>
                    <a:pt x="405" y="136"/>
                  </a:lnTo>
                  <a:lnTo>
                    <a:pt x="416" y="138"/>
                  </a:lnTo>
                  <a:lnTo>
                    <a:pt x="427" y="138"/>
                  </a:lnTo>
                  <a:lnTo>
                    <a:pt x="427" y="138"/>
                  </a:lnTo>
                  <a:lnTo>
                    <a:pt x="438" y="141"/>
                  </a:lnTo>
                  <a:lnTo>
                    <a:pt x="438" y="141"/>
                  </a:lnTo>
                  <a:lnTo>
                    <a:pt x="429" y="149"/>
                  </a:lnTo>
                  <a:lnTo>
                    <a:pt x="419" y="154"/>
                  </a:lnTo>
                  <a:lnTo>
                    <a:pt x="408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86" y="157"/>
                  </a:lnTo>
                  <a:lnTo>
                    <a:pt x="386" y="157"/>
                  </a:lnTo>
                  <a:lnTo>
                    <a:pt x="370" y="154"/>
                  </a:lnTo>
                  <a:lnTo>
                    <a:pt x="354" y="152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03" y="150"/>
                  </a:lnTo>
                  <a:lnTo>
                    <a:pt x="303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8" y="150"/>
                  </a:lnTo>
                  <a:lnTo>
                    <a:pt x="233" y="147"/>
                  </a:lnTo>
                  <a:lnTo>
                    <a:pt x="233" y="142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5" y="128"/>
                  </a:lnTo>
                  <a:lnTo>
                    <a:pt x="232" y="127"/>
                  </a:lnTo>
                  <a:lnTo>
                    <a:pt x="229" y="125"/>
                  </a:lnTo>
                  <a:lnTo>
                    <a:pt x="224" y="125"/>
                  </a:lnTo>
                  <a:lnTo>
                    <a:pt x="224" y="12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06" y="125"/>
                  </a:lnTo>
                  <a:lnTo>
                    <a:pt x="206" y="125"/>
                  </a:lnTo>
                  <a:lnTo>
                    <a:pt x="197" y="125"/>
                  </a:lnTo>
                  <a:lnTo>
                    <a:pt x="197" y="125"/>
                  </a:lnTo>
                  <a:lnTo>
                    <a:pt x="187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6" y="131"/>
                  </a:lnTo>
                  <a:lnTo>
                    <a:pt x="178" y="136"/>
                  </a:lnTo>
                  <a:lnTo>
                    <a:pt x="184" y="141"/>
                  </a:lnTo>
                  <a:lnTo>
                    <a:pt x="187" y="144"/>
                  </a:lnTo>
                  <a:lnTo>
                    <a:pt x="190" y="146"/>
                  </a:lnTo>
                  <a:lnTo>
                    <a:pt x="190" y="149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6" y="158"/>
                  </a:lnTo>
                  <a:lnTo>
                    <a:pt x="179" y="162"/>
                  </a:lnTo>
                  <a:lnTo>
                    <a:pt x="175" y="163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35" y="155"/>
                  </a:lnTo>
                  <a:lnTo>
                    <a:pt x="109" y="149"/>
                  </a:lnTo>
                  <a:lnTo>
                    <a:pt x="82" y="144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35" y="144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1" y="146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9" y="138"/>
                  </a:lnTo>
                  <a:lnTo>
                    <a:pt x="11" y="133"/>
                  </a:lnTo>
                  <a:lnTo>
                    <a:pt x="17" y="127"/>
                  </a:lnTo>
                  <a:lnTo>
                    <a:pt x="27" y="123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63" y="104"/>
                  </a:lnTo>
                  <a:lnTo>
                    <a:pt x="78" y="95"/>
                  </a:lnTo>
                  <a:lnTo>
                    <a:pt x="90" y="85"/>
                  </a:lnTo>
                  <a:lnTo>
                    <a:pt x="103" y="74"/>
                  </a:lnTo>
                  <a:lnTo>
                    <a:pt x="114" y="63"/>
                  </a:lnTo>
                  <a:lnTo>
                    <a:pt x="124" y="50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40" y="28"/>
                  </a:lnTo>
                  <a:lnTo>
                    <a:pt x="148" y="22"/>
                  </a:lnTo>
                  <a:lnTo>
                    <a:pt x="157" y="17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76" y="1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94" y="22"/>
                  </a:lnTo>
                  <a:lnTo>
                    <a:pt x="202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7" name="Freeform 243">
              <a:extLst>
                <a:ext uri="{FF2B5EF4-FFF2-40B4-BE49-F238E27FC236}">
                  <a16:creationId xmlns:a16="http://schemas.microsoft.com/office/drawing/2014/main" id="{75FD21A5-97F1-E2E4-E2F8-D7F7BBFE4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1462 w 3571"/>
                <a:gd name="T1" fmla="*/ 24 h 1398"/>
                <a:gd name="T2" fmla="*/ 980 w 3571"/>
                <a:gd name="T3" fmla="*/ 173 h 1398"/>
                <a:gd name="T4" fmla="*/ 810 w 3571"/>
                <a:gd name="T5" fmla="*/ 204 h 1398"/>
                <a:gd name="T6" fmla="*/ 569 w 3571"/>
                <a:gd name="T7" fmla="*/ 197 h 1398"/>
                <a:gd name="T8" fmla="*/ 405 w 3571"/>
                <a:gd name="T9" fmla="*/ 126 h 1398"/>
                <a:gd name="T10" fmla="*/ 297 w 3571"/>
                <a:gd name="T11" fmla="*/ 35 h 1398"/>
                <a:gd name="T12" fmla="*/ 169 w 3571"/>
                <a:gd name="T13" fmla="*/ 21 h 1398"/>
                <a:gd name="T14" fmla="*/ 108 w 3571"/>
                <a:gd name="T15" fmla="*/ 154 h 1398"/>
                <a:gd name="T16" fmla="*/ 30 w 3571"/>
                <a:gd name="T17" fmla="*/ 294 h 1398"/>
                <a:gd name="T18" fmla="*/ 103 w 3571"/>
                <a:gd name="T19" fmla="*/ 324 h 1398"/>
                <a:gd name="T20" fmla="*/ 43 w 3571"/>
                <a:gd name="T21" fmla="*/ 396 h 1398"/>
                <a:gd name="T22" fmla="*/ 43 w 3571"/>
                <a:gd name="T23" fmla="*/ 599 h 1398"/>
                <a:gd name="T24" fmla="*/ 130 w 3571"/>
                <a:gd name="T25" fmla="*/ 631 h 1398"/>
                <a:gd name="T26" fmla="*/ 200 w 3571"/>
                <a:gd name="T27" fmla="*/ 729 h 1398"/>
                <a:gd name="T28" fmla="*/ 226 w 3571"/>
                <a:gd name="T29" fmla="*/ 832 h 1398"/>
                <a:gd name="T30" fmla="*/ 95 w 3571"/>
                <a:gd name="T31" fmla="*/ 777 h 1398"/>
                <a:gd name="T32" fmla="*/ 76 w 3571"/>
                <a:gd name="T33" fmla="*/ 863 h 1398"/>
                <a:gd name="T34" fmla="*/ 169 w 3571"/>
                <a:gd name="T35" fmla="*/ 894 h 1398"/>
                <a:gd name="T36" fmla="*/ 256 w 3571"/>
                <a:gd name="T37" fmla="*/ 983 h 1398"/>
                <a:gd name="T38" fmla="*/ 278 w 3571"/>
                <a:gd name="T39" fmla="*/ 1079 h 1398"/>
                <a:gd name="T40" fmla="*/ 319 w 3571"/>
                <a:gd name="T41" fmla="*/ 1128 h 1398"/>
                <a:gd name="T42" fmla="*/ 272 w 3571"/>
                <a:gd name="T43" fmla="*/ 1160 h 1398"/>
                <a:gd name="T44" fmla="*/ 440 w 3571"/>
                <a:gd name="T45" fmla="*/ 1150 h 1398"/>
                <a:gd name="T46" fmla="*/ 377 w 3571"/>
                <a:gd name="T47" fmla="*/ 1201 h 1398"/>
                <a:gd name="T48" fmla="*/ 437 w 3571"/>
                <a:gd name="T49" fmla="*/ 1212 h 1398"/>
                <a:gd name="T50" fmla="*/ 523 w 3571"/>
                <a:gd name="T51" fmla="*/ 1207 h 1398"/>
                <a:gd name="T52" fmla="*/ 623 w 3571"/>
                <a:gd name="T53" fmla="*/ 1257 h 1398"/>
                <a:gd name="T54" fmla="*/ 833 w 3571"/>
                <a:gd name="T55" fmla="*/ 1323 h 1398"/>
                <a:gd name="T56" fmla="*/ 912 w 3571"/>
                <a:gd name="T57" fmla="*/ 1291 h 1398"/>
                <a:gd name="T58" fmla="*/ 1066 w 3571"/>
                <a:gd name="T59" fmla="*/ 1214 h 1398"/>
                <a:gd name="T60" fmla="*/ 1381 w 3571"/>
                <a:gd name="T61" fmla="*/ 1376 h 1398"/>
                <a:gd name="T62" fmla="*/ 1543 w 3571"/>
                <a:gd name="T63" fmla="*/ 1331 h 1398"/>
                <a:gd name="T64" fmla="*/ 1649 w 3571"/>
                <a:gd name="T65" fmla="*/ 1222 h 1398"/>
                <a:gd name="T66" fmla="*/ 1838 w 3571"/>
                <a:gd name="T67" fmla="*/ 1260 h 1398"/>
                <a:gd name="T68" fmla="*/ 1944 w 3571"/>
                <a:gd name="T69" fmla="*/ 1183 h 1398"/>
                <a:gd name="T70" fmla="*/ 1917 w 3571"/>
                <a:gd name="T71" fmla="*/ 1326 h 1398"/>
                <a:gd name="T72" fmla="*/ 2006 w 3571"/>
                <a:gd name="T73" fmla="*/ 1382 h 1398"/>
                <a:gd name="T74" fmla="*/ 2037 w 3571"/>
                <a:gd name="T75" fmla="*/ 1279 h 1398"/>
                <a:gd name="T76" fmla="*/ 2164 w 3571"/>
                <a:gd name="T77" fmla="*/ 1217 h 1398"/>
                <a:gd name="T78" fmla="*/ 2413 w 3571"/>
                <a:gd name="T79" fmla="*/ 1174 h 1398"/>
                <a:gd name="T80" fmla="*/ 2669 w 3571"/>
                <a:gd name="T81" fmla="*/ 1193 h 1398"/>
                <a:gd name="T82" fmla="*/ 2966 w 3571"/>
                <a:gd name="T83" fmla="*/ 1122 h 1398"/>
                <a:gd name="T84" fmla="*/ 3141 w 3571"/>
                <a:gd name="T85" fmla="*/ 1109 h 1398"/>
                <a:gd name="T86" fmla="*/ 3244 w 3571"/>
                <a:gd name="T87" fmla="*/ 1066 h 1398"/>
                <a:gd name="T88" fmla="*/ 3474 w 3571"/>
                <a:gd name="T89" fmla="*/ 1080 h 1398"/>
                <a:gd name="T90" fmla="*/ 3547 w 3571"/>
                <a:gd name="T91" fmla="*/ 1071 h 1398"/>
                <a:gd name="T92" fmla="*/ 3455 w 3571"/>
                <a:gd name="T93" fmla="*/ 926 h 1398"/>
                <a:gd name="T94" fmla="*/ 3420 w 3571"/>
                <a:gd name="T95" fmla="*/ 721 h 1398"/>
                <a:gd name="T96" fmla="*/ 3387 w 3571"/>
                <a:gd name="T97" fmla="*/ 599 h 1398"/>
                <a:gd name="T98" fmla="*/ 3436 w 3571"/>
                <a:gd name="T99" fmla="*/ 558 h 1398"/>
                <a:gd name="T100" fmla="*/ 3385 w 3571"/>
                <a:gd name="T101" fmla="*/ 481 h 1398"/>
                <a:gd name="T102" fmla="*/ 3257 w 3571"/>
                <a:gd name="T103" fmla="*/ 381 h 1398"/>
                <a:gd name="T104" fmla="*/ 3198 w 3571"/>
                <a:gd name="T105" fmla="*/ 223 h 1398"/>
                <a:gd name="T106" fmla="*/ 3045 w 3571"/>
                <a:gd name="T107" fmla="*/ 145 h 1398"/>
                <a:gd name="T108" fmla="*/ 2901 w 3571"/>
                <a:gd name="T109" fmla="*/ 153 h 1398"/>
                <a:gd name="T110" fmla="*/ 2658 w 3571"/>
                <a:gd name="T111" fmla="*/ 240 h 1398"/>
                <a:gd name="T112" fmla="*/ 2354 w 3571"/>
                <a:gd name="T113" fmla="*/ 245 h 1398"/>
                <a:gd name="T114" fmla="*/ 2143 w 3571"/>
                <a:gd name="T115" fmla="*/ 223 h 1398"/>
                <a:gd name="T116" fmla="*/ 1967 w 3571"/>
                <a:gd name="T117" fmla="*/ 161 h 1398"/>
                <a:gd name="T118" fmla="*/ 1830 w 3571"/>
                <a:gd name="T119" fmla="*/ 83 h 1398"/>
                <a:gd name="T120" fmla="*/ 1674 w 3571"/>
                <a:gd name="T121" fmla="*/ 64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8" name="Freeform 244">
              <a:extLst>
                <a:ext uri="{FF2B5EF4-FFF2-40B4-BE49-F238E27FC236}">
                  <a16:creationId xmlns:a16="http://schemas.microsoft.com/office/drawing/2014/main" id="{4AE92E9C-FBFA-BA89-5236-5F05B4BE5B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" y="3673"/>
              <a:ext cx="4" cy="2"/>
            </a:xfrm>
            <a:custGeom>
              <a:avLst/>
              <a:gdLst>
                <a:gd name="T0" fmla="*/ 0 w 8"/>
                <a:gd name="T1" fmla="*/ 2 h 5"/>
                <a:gd name="T2" fmla="*/ 0 w 8"/>
                <a:gd name="T3" fmla="*/ 2 h 5"/>
                <a:gd name="T4" fmla="*/ 0 w 8"/>
                <a:gd name="T5" fmla="*/ 2 h 5"/>
                <a:gd name="T6" fmla="*/ 1 w 8"/>
                <a:gd name="T7" fmla="*/ 5 h 5"/>
                <a:gd name="T8" fmla="*/ 1 w 8"/>
                <a:gd name="T9" fmla="*/ 5 h 5"/>
                <a:gd name="T10" fmla="*/ 1 w 8"/>
                <a:gd name="T11" fmla="*/ 5 h 5"/>
                <a:gd name="T12" fmla="*/ 0 w 8"/>
                <a:gd name="T13" fmla="*/ 2 h 5"/>
                <a:gd name="T14" fmla="*/ 8 w 8"/>
                <a:gd name="T15" fmla="*/ 0 h 5"/>
                <a:gd name="T16" fmla="*/ 8 w 8"/>
                <a:gd name="T17" fmla="*/ 0 h 5"/>
                <a:gd name="T18" fmla="*/ 1 w 8"/>
                <a:gd name="T19" fmla="*/ 5 h 5"/>
                <a:gd name="T20" fmla="*/ 1 w 8"/>
                <a:gd name="T21" fmla="*/ 5 h 5"/>
                <a:gd name="T22" fmla="*/ 1 w 8"/>
                <a:gd name="T23" fmla="*/ 5 h 5"/>
                <a:gd name="T24" fmla="*/ 1 w 8"/>
                <a:gd name="T25" fmla="*/ 5 h 5"/>
                <a:gd name="T26" fmla="*/ 1 w 8"/>
                <a:gd name="T27" fmla="*/ 5 h 5"/>
                <a:gd name="T28" fmla="*/ 1 w 8"/>
                <a:gd name="T29" fmla="*/ 5 h 5"/>
                <a:gd name="T30" fmla="*/ 8 w 8"/>
                <a:gd name="T31" fmla="*/ 0 h 5"/>
                <a:gd name="T32" fmla="*/ 8 w 8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5D9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9" name="Freeform 245">
              <a:extLst>
                <a:ext uri="{FF2B5EF4-FFF2-40B4-BE49-F238E27FC236}">
                  <a16:creationId xmlns:a16="http://schemas.microsoft.com/office/drawing/2014/main" id="{BED51678-7920-BF18-52E6-6CBCD7AEF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0" name="Freeform 246">
              <a:extLst>
                <a:ext uri="{FF2B5EF4-FFF2-40B4-BE49-F238E27FC236}">
                  <a16:creationId xmlns:a16="http://schemas.microsoft.com/office/drawing/2014/main" id="{0CA3BC35-BB2B-D529-45C0-C23BC24E7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" y="3673"/>
              <a:ext cx="3" cy="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0 w 7"/>
                <a:gd name="T5" fmla="*/ 5 h 5"/>
                <a:gd name="T6" fmla="*/ 0 w 7"/>
                <a:gd name="T7" fmla="*/ 5 h 5"/>
                <a:gd name="T8" fmla="*/ 0 w 7"/>
                <a:gd name="T9" fmla="*/ 5 h 5"/>
                <a:gd name="T10" fmla="*/ 0 w 7"/>
                <a:gd name="T11" fmla="*/ 5 h 5"/>
                <a:gd name="T12" fmla="*/ 0 w 7"/>
                <a:gd name="T13" fmla="*/ 5 h 5"/>
                <a:gd name="T14" fmla="*/ 0 w 7"/>
                <a:gd name="T15" fmla="*/ 5 h 5"/>
                <a:gd name="T16" fmla="*/ 7 w 7"/>
                <a:gd name="T17" fmla="*/ 0 h 5"/>
                <a:gd name="T18" fmla="*/ 7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1" name="Freeform 247">
              <a:extLst>
                <a:ext uri="{FF2B5EF4-FFF2-40B4-BE49-F238E27FC236}">
                  <a16:creationId xmlns:a16="http://schemas.microsoft.com/office/drawing/2014/main" id="{5FC35E11-C6B3-21F2-FC91-70EC17CDD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" y="509"/>
              <a:ext cx="872" cy="1027"/>
            </a:xfrm>
            <a:custGeom>
              <a:avLst/>
              <a:gdLst>
                <a:gd name="T0" fmla="*/ 1469 w 1743"/>
                <a:gd name="T1" fmla="*/ 1246 h 2053"/>
                <a:gd name="T2" fmla="*/ 1539 w 1743"/>
                <a:gd name="T3" fmla="*/ 1180 h 2053"/>
                <a:gd name="T4" fmla="*/ 1444 w 1743"/>
                <a:gd name="T5" fmla="*/ 1086 h 2053"/>
                <a:gd name="T6" fmla="*/ 1406 w 1743"/>
                <a:gd name="T7" fmla="*/ 1033 h 2053"/>
                <a:gd name="T8" fmla="*/ 1380 w 1743"/>
                <a:gd name="T9" fmla="*/ 952 h 2053"/>
                <a:gd name="T10" fmla="*/ 1372 w 1743"/>
                <a:gd name="T11" fmla="*/ 867 h 2053"/>
                <a:gd name="T12" fmla="*/ 1396 w 1743"/>
                <a:gd name="T13" fmla="*/ 795 h 2053"/>
                <a:gd name="T14" fmla="*/ 1242 w 1743"/>
                <a:gd name="T15" fmla="*/ 614 h 2053"/>
                <a:gd name="T16" fmla="*/ 1334 w 1743"/>
                <a:gd name="T17" fmla="*/ 457 h 2053"/>
                <a:gd name="T18" fmla="*/ 1131 w 1743"/>
                <a:gd name="T19" fmla="*/ 355 h 2053"/>
                <a:gd name="T20" fmla="*/ 1109 w 1743"/>
                <a:gd name="T21" fmla="*/ 241 h 2053"/>
                <a:gd name="T22" fmla="*/ 1085 w 1743"/>
                <a:gd name="T23" fmla="*/ 203 h 2053"/>
                <a:gd name="T24" fmla="*/ 1167 w 1743"/>
                <a:gd name="T25" fmla="*/ 87 h 2053"/>
                <a:gd name="T26" fmla="*/ 986 w 1743"/>
                <a:gd name="T27" fmla="*/ 15 h 2053"/>
                <a:gd name="T28" fmla="*/ 872 w 1743"/>
                <a:gd name="T29" fmla="*/ 31 h 2053"/>
                <a:gd name="T30" fmla="*/ 713 w 1743"/>
                <a:gd name="T31" fmla="*/ 81 h 2053"/>
                <a:gd name="T32" fmla="*/ 689 w 1743"/>
                <a:gd name="T33" fmla="*/ 212 h 2053"/>
                <a:gd name="T34" fmla="*/ 610 w 1743"/>
                <a:gd name="T35" fmla="*/ 268 h 2053"/>
                <a:gd name="T36" fmla="*/ 429 w 1743"/>
                <a:gd name="T37" fmla="*/ 244 h 2053"/>
                <a:gd name="T38" fmla="*/ 278 w 1743"/>
                <a:gd name="T39" fmla="*/ 274 h 2053"/>
                <a:gd name="T40" fmla="*/ 56 w 1743"/>
                <a:gd name="T41" fmla="*/ 157 h 2053"/>
                <a:gd name="T42" fmla="*/ 2 w 1743"/>
                <a:gd name="T43" fmla="*/ 192 h 2053"/>
                <a:gd name="T44" fmla="*/ 272 w 1743"/>
                <a:gd name="T45" fmla="*/ 293 h 2053"/>
                <a:gd name="T46" fmla="*/ 418 w 1743"/>
                <a:gd name="T47" fmla="*/ 401 h 2053"/>
                <a:gd name="T48" fmla="*/ 442 w 1743"/>
                <a:gd name="T49" fmla="*/ 501 h 2053"/>
                <a:gd name="T50" fmla="*/ 486 w 1743"/>
                <a:gd name="T51" fmla="*/ 601 h 2053"/>
                <a:gd name="T52" fmla="*/ 478 w 1743"/>
                <a:gd name="T53" fmla="*/ 727 h 2053"/>
                <a:gd name="T54" fmla="*/ 613 w 1743"/>
                <a:gd name="T55" fmla="*/ 852 h 2053"/>
                <a:gd name="T56" fmla="*/ 716 w 1743"/>
                <a:gd name="T57" fmla="*/ 919 h 2053"/>
                <a:gd name="T58" fmla="*/ 710 w 1743"/>
                <a:gd name="T59" fmla="*/ 1005 h 2053"/>
                <a:gd name="T60" fmla="*/ 605 w 1743"/>
                <a:gd name="T61" fmla="*/ 1051 h 2053"/>
                <a:gd name="T62" fmla="*/ 465 w 1743"/>
                <a:gd name="T63" fmla="*/ 1170 h 2053"/>
                <a:gd name="T64" fmla="*/ 410 w 1743"/>
                <a:gd name="T65" fmla="*/ 1211 h 2053"/>
                <a:gd name="T66" fmla="*/ 368 w 1743"/>
                <a:gd name="T67" fmla="*/ 1248 h 2053"/>
                <a:gd name="T68" fmla="*/ 294 w 1743"/>
                <a:gd name="T69" fmla="*/ 1310 h 2053"/>
                <a:gd name="T70" fmla="*/ 273 w 1743"/>
                <a:gd name="T71" fmla="*/ 1318 h 2053"/>
                <a:gd name="T72" fmla="*/ 245 w 1743"/>
                <a:gd name="T73" fmla="*/ 1345 h 2053"/>
                <a:gd name="T74" fmla="*/ 179 w 1743"/>
                <a:gd name="T75" fmla="*/ 1351 h 2053"/>
                <a:gd name="T76" fmla="*/ 135 w 1743"/>
                <a:gd name="T77" fmla="*/ 1437 h 2053"/>
                <a:gd name="T78" fmla="*/ 167 w 1743"/>
                <a:gd name="T79" fmla="*/ 1562 h 2053"/>
                <a:gd name="T80" fmla="*/ 210 w 1743"/>
                <a:gd name="T81" fmla="*/ 1686 h 2053"/>
                <a:gd name="T82" fmla="*/ 191 w 1743"/>
                <a:gd name="T83" fmla="*/ 1801 h 2053"/>
                <a:gd name="T84" fmla="*/ 206 w 1743"/>
                <a:gd name="T85" fmla="*/ 1897 h 2053"/>
                <a:gd name="T86" fmla="*/ 281 w 1743"/>
                <a:gd name="T87" fmla="*/ 1901 h 2053"/>
                <a:gd name="T88" fmla="*/ 310 w 1743"/>
                <a:gd name="T89" fmla="*/ 1939 h 2053"/>
                <a:gd name="T90" fmla="*/ 311 w 1743"/>
                <a:gd name="T91" fmla="*/ 1917 h 2053"/>
                <a:gd name="T92" fmla="*/ 354 w 1743"/>
                <a:gd name="T93" fmla="*/ 1939 h 2053"/>
                <a:gd name="T94" fmla="*/ 343 w 1743"/>
                <a:gd name="T95" fmla="*/ 1964 h 2053"/>
                <a:gd name="T96" fmla="*/ 410 w 1743"/>
                <a:gd name="T97" fmla="*/ 1953 h 2053"/>
                <a:gd name="T98" fmla="*/ 391 w 1743"/>
                <a:gd name="T99" fmla="*/ 1967 h 2053"/>
                <a:gd name="T100" fmla="*/ 435 w 1743"/>
                <a:gd name="T101" fmla="*/ 2015 h 2053"/>
                <a:gd name="T102" fmla="*/ 496 w 1743"/>
                <a:gd name="T103" fmla="*/ 2045 h 2053"/>
                <a:gd name="T104" fmla="*/ 675 w 1743"/>
                <a:gd name="T105" fmla="*/ 2005 h 2053"/>
                <a:gd name="T106" fmla="*/ 794 w 1743"/>
                <a:gd name="T107" fmla="*/ 1972 h 2053"/>
                <a:gd name="T108" fmla="*/ 907 w 1743"/>
                <a:gd name="T109" fmla="*/ 1958 h 2053"/>
                <a:gd name="T110" fmla="*/ 972 w 1743"/>
                <a:gd name="T111" fmla="*/ 1928 h 2053"/>
                <a:gd name="T112" fmla="*/ 1117 w 1743"/>
                <a:gd name="T113" fmla="*/ 1905 h 2053"/>
                <a:gd name="T114" fmla="*/ 1183 w 1743"/>
                <a:gd name="T115" fmla="*/ 1912 h 2053"/>
                <a:gd name="T116" fmla="*/ 1350 w 1743"/>
                <a:gd name="T117" fmla="*/ 1785 h 2053"/>
                <a:gd name="T118" fmla="*/ 1739 w 1743"/>
                <a:gd name="T119" fmla="*/ 1408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3" h="2053">
                  <a:moveTo>
                    <a:pt x="1708" y="1375"/>
                  </a:moveTo>
                  <a:lnTo>
                    <a:pt x="1708" y="1375"/>
                  </a:lnTo>
                  <a:lnTo>
                    <a:pt x="1676" y="1354"/>
                  </a:lnTo>
                  <a:lnTo>
                    <a:pt x="1644" y="1335"/>
                  </a:lnTo>
                  <a:lnTo>
                    <a:pt x="1644" y="1335"/>
                  </a:lnTo>
                  <a:lnTo>
                    <a:pt x="1625" y="1326"/>
                  </a:lnTo>
                  <a:lnTo>
                    <a:pt x="1604" y="1316"/>
                  </a:lnTo>
                  <a:lnTo>
                    <a:pt x="1565" y="1300"/>
                  </a:lnTo>
                  <a:lnTo>
                    <a:pt x="1525" y="1283"/>
                  </a:lnTo>
                  <a:lnTo>
                    <a:pt x="1506" y="1272"/>
                  </a:lnTo>
                  <a:lnTo>
                    <a:pt x="1487" y="1261"/>
                  </a:lnTo>
                  <a:lnTo>
                    <a:pt x="1487" y="1261"/>
                  </a:lnTo>
                  <a:lnTo>
                    <a:pt x="1480" y="1257"/>
                  </a:lnTo>
                  <a:lnTo>
                    <a:pt x="1474" y="1253"/>
                  </a:lnTo>
                  <a:lnTo>
                    <a:pt x="1469" y="1246"/>
                  </a:lnTo>
                  <a:lnTo>
                    <a:pt x="1469" y="1243"/>
                  </a:lnTo>
                  <a:lnTo>
                    <a:pt x="1468" y="1238"/>
                  </a:lnTo>
                  <a:lnTo>
                    <a:pt x="1468" y="1238"/>
                  </a:lnTo>
                  <a:lnTo>
                    <a:pt x="1468" y="1234"/>
                  </a:lnTo>
                  <a:lnTo>
                    <a:pt x="1469" y="1230"/>
                  </a:lnTo>
                  <a:lnTo>
                    <a:pt x="1472" y="1229"/>
                  </a:lnTo>
                  <a:lnTo>
                    <a:pt x="1476" y="1227"/>
                  </a:lnTo>
                  <a:lnTo>
                    <a:pt x="1482" y="1224"/>
                  </a:lnTo>
                  <a:lnTo>
                    <a:pt x="1488" y="1222"/>
                  </a:lnTo>
                  <a:lnTo>
                    <a:pt x="1488" y="1222"/>
                  </a:lnTo>
                  <a:lnTo>
                    <a:pt x="1506" y="1211"/>
                  </a:lnTo>
                  <a:lnTo>
                    <a:pt x="1523" y="1200"/>
                  </a:lnTo>
                  <a:lnTo>
                    <a:pt x="1530" y="1194"/>
                  </a:lnTo>
                  <a:lnTo>
                    <a:pt x="1536" y="1188"/>
                  </a:lnTo>
                  <a:lnTo>
                    <a:pt x="1539" y="1180"/>
                  </a:lnTo>
                  <a:lnTo>
                    <a:pt x="1541" y="1168"/>
                  </a:lnTo>
                  <a:lnTo>
                    <a:pt x="1541" y="1168"/>
                  </a:lnTo>
                  <a:lnTo>
                    <a:pt x="1539" y="1159"/>
                  </a:lnTo>
                  <a:lnTo>
                    <a:pt x="1536" y="1149"/>
                  </a:lnTo>
                  <a:lnTo>
                    <a:pt x="1530" y="1143"/>
                  </a:lnTo>
                  <a:lnTo>
                    <a:pt x="1523" y="1137"/>
                  </a:lnTo>
                  <a:lnTo>
                    <a:pt x="1514" y="1132"/>
                  </a:lnTo>
                  <a:lnTo>
                    <a:pt x="1504" y="1129"/>
                  </a:lnTo>
                  <a:lnTo>
                    <a:pt x="1485" y="1122"/>
                  </a:lnTo>
                  <a:lnTo>
                    <a:pt x="1485" y="1122"/>
                  </a:lnTo>
                  <a:lnTo>
                    <a:pt x="1472" y="1116"/>
                  </a:lnTo>
                  <a:lnTo>
                    <a:pt x="1460" y="1108"/>
                  </a:lnTo>
                  <a:lnTo>
                    <a:pt x="1450" y="1099"/>
                  </a:lnTo>
                  <a:lnTo>
                    <a:pt x="1444" y="1086"/>
                  </a:lnTo>
                  <a:lnTo>
                    <a:pt x="1444" y="1086"/>
                  </a:lnTo>
                  <a:lnTo>
                    <a:pt x="1442" y="1080"/>
                  </a:lnTo>
                  <a:lnTo>
                    <a:pt x="1441" y="1073"/>
                  </a:lnTo>
                  <a:lnTo>
                    <a:pt x="1442" y="1068"/>
                  </a:lnTo>
                  <a:lnTo>
                    <a:pt x="1444" y="1062"/>
                  </a:lnTo>
                  <a:lnTo>
                    <a:pt x="1450" y="1053"/>
                  </a:lnTo>
                  <a:lnTo>
                    <a:pt x="1460" y="1043"/>
                  </a:lnTo>
                  <a:lnTo>
                    <a:pt x="1460" y="1043"/>
                  </a:lnTo>
                  <a:lnTo>
                    <a:pt x="1450" y="1040"/>
                  </a:lnTo>
                  <a:lnTo>
                    <a:pt x="1445" y="1038"/>
                  </a:lnTo>
                  <a:lnTo>
                    <a:pt x="1441" y="1038"/>
                  </a:lnTo>
                  <a:lnTo>
                    <a:pt x="1441" y="1038"/>
                  </a:lnTo>
                  <a:lnTo>
                    <a:pt x="1431" y="1038"/>
                  </a:lnTo>
                  <a:lnTo>
                    <a:pt x="1423" y="1038"/>
                  </a:lnTo>
                  <a:lnTo>
                    <a:pt x="1414" y="1037"/>
                  </a:lnTo>
                  <a:lnTo>
                    <a:pt x="1406" y="1033"/>
                  </a:lnTo>
                  <a:lnTo>
                    <a:pt x="1398" y="1029"/>
                  </a:lnTo>
                  <a:lnTo>
                    <a:pt x="1391" y="1024"/>
                  </a:lnTo>
                  <a:lnTo>
                    <a:pt x="1377" y="1011"/>
                  </a:lnTo>
                  <a:lnTo>
                    <a:pt x="1377" y="1011"/>
                  </a:lnTo>
                  <a:lnTo>
                    <a:pt x="1372" y="1005"/>
                  </a:lnTo>
                  <a:lnTo>
                    <a:pt x="1369" y="999"/>
                  </a:lnTo>
                  <a:lnTo>
                    <a:pt x="1368" y="992"/>
                  </a:lnTo>
                  <a:lnTo>
                    <a:pt x="1368" y="986"/>
                  </a:lnTo>
                  <a:lnTo>
                    <a:pt x="1369" y="979"/>
                  </a:lnTo>
                  <a:lnTo>
                    <a:pt x="1371" y="973"/>
                  </a:lnTo>
                  <a:lnTo>
                    <a:pt x="1380" y="960"/>
                  </a:lnTo>
                  <a:lnTo>
                    <a:pt x="1380" y="960"/>
                  </a:lnTo>
                  <a:lnTo>
                    <a:pt x="1382" y="957"/>
                  </a:lnTo>
                  <a:lnTo>
                    <a:pt x="1382" y="954"/>
                  </a:lnTo>
                  <a:lnTo>
                    <a:pt x="1380" y="952"/>
                  </a:lnTo>
                  <a:lnTo>
                    <a:pt x="1379" y="949"/>
                  </a:lnTo>
                  <a:lnTo>
                    <a:pt x="1379" y="949"/>
                  </a:lnTo>
                  <a:lnTo>
                    <a:pt x="1372" y="943"/>
                  </a:lnTo>
                  <a:lnTo>
                    <a:pt x="1369" y="937"/>
                  </a:lnTo>
                  <a:lnTo>
                    <a:pt x="1366" y="930"/>
                  </a:lnTo>
                  <a:lnTo>
                    <a:pt x="1366" y="924"/>
                  </a:lnTo>
                  <a:lnTo>
                    <a:pt x="1368" y="916"/>
                  </a:lnTo>
                  <a:lnTo>
                    <a:pt x="1369" y="910"/>
                  </a:lnTo>
                  <a:lnTo>
                    <a:pt x="1376" y="895"/>
                  </a:lnTo>
                  <a:lnTo>
                    <a:pt x="1376" y="895"/>
                  </a:lnTo>
                  <a:lnTo>
                    <a:pt x="1379" y="887"/>
                  </a:lnTo>
                  <a:lnTo>
                    <a:pt x="1379" y="881"/>
                  </a:lnTo>
                  <a:lnTo>
                    <a:pt x="1377" y="873"/>
                  </a:lnTo>
                  <a:lnTo>
                    <a:pt x="1372" y="867"/>
                  </a:lnTo>
                  <a:lnTo>
                    <a:pt x="1372" y="867"/>
                  </a:lnTo>
                  <a:lnTo>
                    <a:pt x="1369" y="862"/>
                  </a:lnTo>
                  <a:lnTo>
                    <a:pt x="1368" y="857"/>
                  </a:lnTo>
                  <a:lnTo>
                    <a:pt x="1366" y="852"/>
                  </a:lnTo>
                  <a:lnTo>
                    <a:pt x="1368" y="849"/>
                  </a:lnTo>
                  <a:lnTo>
                    <a:pt x="1369" y="846"/>
                  </a:lnTo>
                  <a:lnTo>
                    <a:pt x="1372" y="843"/>
                  </a:lnTo>
                  <a:lnTo>
                    <a:pt x="1382" y="841"/>
                  </a:lnTo>
                  <a:lnTo>
                    <a:pt x="1382" y="841"/>
                  </a:lnTo>
                  <a:lnTo>
                    <a:pt x="1395" y="838"/>
                  </a:lnTo>
                  <a:lnTo>
                    <a:pt x="1404" y="835"/>
                  </a:lnTo>
                  <a:lnTo>
                    <a:pt x="1409" y="830"/>
                  </a:lnTo>
                  <a:lnTo>
                    <a:pt x="1411" y="825"/>
                  </a:lnTo>
                  <a:lnTo>
                    <a:pt x="1411" y="819"/>
                  </a:lnTo>
                  <a:lnTo>
                    <a:pt x="1407" y="811"/>
                  </a:lnTo>
                  <a:lnTo>
                    <a:pt x="1396" y="795"/>
                  </a:lnTo>
                  <a:lnTo>
                    <a:pt x="1396" y="795"/>
                  </a:lnTo>
                  <a:lnTo>
                    <a:pt x="1387" y="783"/>
                  </a:lnTo>
                  <a:lnTo>
                    <a:pt x="1382" y="776"/>
                  </a:lnTo>
                  <a:lnTo>
                    <a:pt x="1377" y="770"/>
                  </a:lnTo>
                  <a:lnTo>
                    <a:pt x="1377" y="770"/>
                  </a:lnTo>
                  <a:lnTo>
                    <a:pt x="1360" y="757"/>
                  </a:lnTo>
                  <a:lnTo>
                    <a:pt x="1344" y="741"/>
                  </a:lnTo>
                  <a:lnTo>
                    <a:pt x="1328" y="724"/>
                  </a:lnTo>
                  <a:lnTo>
                    <a:pt x="1315" y="706"/>
                  </a:lnTo>
                  <a:lnTo>
                    <a:pt x="1288" y="671"/>
                  </a:lnTo>
                  <a:lnTo>
                    <a:pt x="1274" y="654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48" y="625"/>
                  </a:lnTo>
                  <a:lnTo>
                    <a:pt x="1242" y="614"/>
                  </a:lnTo>
                  <a:lnTo>
                    <a:pt x="1237" y="603"/>
                  </a:lnTo>
                  <a:lnTo>
                    <a:pt x="1237" y="590"/>
                  </a:lnTo>
                  <a:lnTo>
                    <a:pt x="1239" y="579"/>
                  </a:lnTo>
                  <a:lnTo>
                    <a:pt x="1244" y="568"/>
                  </a:lnTo>
                  <a:lnTo>
                    <a:pt x="1252" y="557"/>
                  </a:lnTo>
                  <a:lnTo>
                    <a:pt x="1261" y="546"/>
                  </a:lnTo>
                  <a:lnTo>
                    <a:pt x="1261" y="546"/>
                  </a:lnTo>
                  <a:lnTo>
                    <a:pt x="1295" y="516"/>
                  </a:lnTo>
                  <a:lnTo>
                    <a:pt x="1328" y="486"/>
                  </a:lnTo>
                  <a:lnTo>
                    <a:pt x="1328" y="486"/>
                  </a:lnTo>
                  <a:lnTo>
                    <a:pt x="1336" y="476"/>
                  </a:lnTo>
                  <a:lnTo>
                    <a:pt x="1337" y="471"/>
                  </a:lnTo>
                  <a:lnTo>
                    <a:pt x="1337" y="466"/>
                  </a:lnTo>
                  <a:lnTo>
                    <a:pt x="1337" y="462"/>
                  </a:lnTo>
                  <a:lnTo>
                    <a:pt x="1334" y="457"/>
                  </a:lnTo>
                  <a:lnTo>
                    <a:pt x="1329" y="452"/>
                  </a:lnTo>
                  <a:lnTo>
                    <a:pt x="1323" y="446"/>
                  </a:lnTo>
                  <a:lnTo>
                    <a:pt x="1323" y="446"/>
                  </a:lnTo>
                  <a:lnTo>
                    <a:pt x="1288" y="422"/>
                  </a:lnTo>
                  <a:lnTo>
                    <a:pt x="1271" y="409"/>
                  </a:lnTo>
                  <a:lnTo>
                    <a:pt x="1252" y="400"/>
                  </a:lnTo>
                  <a:lnTo>
                    <a:pt x="1233" y="390"/>
                  </a:lnTo>
                  <a:lnTo>
                    <a:pt x="1214" y="382"/>
                  </a:lnTo>
                  <a:lnTo>
                    <a:pt x="1193" y="376"/>
                  </a:lnTo>
                  <a:lnTo>
                    <a:pt x="1171" y="371"/>
                  </a:lnTo>
                  <a:lnTo>
                    <a:pt x="1171" y="371"/>
                  </a:lnTo>
                  <a:lnTo>
                    <a:pt x="1160" y="368"/>
                  </a:lnTo>
                  <a:lnTo>
                    <a:pt x="1150" y="365"/>
                  </a:lnTo>
                  <a:lnTo>
                    <a:pt x="1140" y="360"/>
                  </a:lnTo>
                  <a:lnTo>
                    <a:pt x="1131" y="355"/>
                  </a:lnTo>
                  <a:lnTo>
                    <a:pt x="1125" y="349"/>
                  </a:lnTo>
                  <a:lnTo>
                    <a:pt x="1118" y="343"/>
                  </a:lnTo>
                  <a:lnTo>
                    <a:pt x="1112" y="336"/>
                  </a:lnTo>
                  <a:lnTo>
                    <a:pt x="1107" y="328"/>
                  </a:lnTo>
                  <a:lnTo>
                    <a:pt x="1104" y="320"/>
                  </a:lnTo>
                  <a:lnTo>
                    <a:pt x="1101" y="312"/>
                  </a:lnTo>
                  <a:lnTo>
                    <a:pt x="1099" y="303"/>
                  </a:lnTo>
                  <a:lnTo>
                    <a:pt x="1099" y="293"/>
                  </a:lnTo>
                  <a:lnTo>
                    <a:pt x="1099" y="284"/>
                  </a:lnTo>
                  <a:lnTo>
                    <a:pt x="1101" y="273"/>
                  </a:lnTo>
                  <a:lnTo>
                    <a:pt x="1104" y="262"/>
                  </a:lnTo>
                  <a:lnTo>
                    <a:pt x="1107" y="252"/>
                  </a:lnTo>
                  <a:lnTo>
                    <a:pt x="1107" y="252"/>
                  </a:lnTo>
                  <a:lnTo>
                    <a:pt x="1109" y="246"/>
                  </a:lnTo>
                  <a:lnTo>
                    <a:pt x="1109" y="241"/>
                  </a:lnTo>
                  <a:lnTo>
                    <a:pt x="1109" y="238"/>
                  </a:lnTo>
                  <a:lnTo>
                    <a:pt x="1107" y="236"/>
                  </a:lnTo>
                  <a:lnTo>
                    <a:pt x="1101" y="235"/>
                  </a:lnTo>
                  <a:lnTo>
                    <a:pt x="1093" y="235"/>
                  </a:lnTo>
                  <a:lnTo>
                    <a:pt x="1093" y="235"/>
                  </a:lnTo>
                  <a:lnTo>
                    <a:pt x="1086" y="233"/>
                  </a:lnTo>
                  <a:lnTo>
                    <a:pt x="1080" y="231"/>
                  </a:lnTo>
                  <a:lnTo>
                    <a:pt x="1077" y="227"/>
                  </a:lnTo>
                  <a:lnTo>
                    <a:pt x="1075" y="220"/>
                  </a:lnTo>
                  <a:lnTo>
                    <a:pt x="1075" y="220"/>
                  </a:lnTo>
                  <a:lnTo>
                    <a:pt x="1075" y="214"/>
                  </a:lnTo>
                  <a:lnTo>
                    <a:pt x="1077" y="208"/>
                  </a:lnTo>
                  <a:lnTo>
                    <a:pt x="1080" y="204"/>
                  </a:lnTo>
                  <a:lnTo>
                    <a:pt x="1085" y="203"/>
                  </a:lnTo>
                  <a:lnTo>
                    <a:pt x="1085" y="203"/>
                  </a:lnTo>
                  <a:lnTo>
                    <a:pt x="1098" y="201"/>
                  </a:lnTo>
                  <a:lnTo>
                    <a:pt x="1109" y="196"/>
                  </a:lnTo>
                  <a:lnTo>
                    <a:pt x="1115" y="190"/>
                  </a:lnTo>
                  <a:lnTo>
                    <a:pt x="1121" y="182"/>
                  </a:lnTo>
                  <a:lnTo>
                    <a:pt x="1126" y="173"/>
                  </a:lnTo>
                  <a:lnTo>
                    <a:pt x="1129" y="163"/>
                  </a:lnTo>
                  <a:lnTo>
                    <a:pt x="1136" y="144"/>
                  </a:lnTo>
                  <a:lnTo>
                    <a:pt x="1136" y="144"/>
                  </a:lnTo>
                  <a:lnTo>
                    <a:pt x="1140" y="135"/>
                  </a:lnTo>
                  <a:lnTo>
                    <a:pt x="1148" y="125"/>
                  </a:lnTo>
                  <a:lnTo>
                    <a:pt x="1148" y="125"/>
                  </a:lnTo>
                  <a:lnTo>
                    <a:pt x="1158" y="114"/>
                  </a:lnTo>
                  <a:lnTo>
                    <a:pt x="1164" y="103"/>
                  </a:lnTo>
                  <a:lnTo>
                    <a:pt x="1167" y="95"/>
                  </a:lnTo>
                  <a:lnTo>
                    <a:pt x="1167" y="87"/>
                  </a:lnTo>
                  <a:lnTo>
                    <a:pt x="1164" y="81"/>
                  </a:lnTo>
                  <a:lnTo>
                    <a:pt x="1156" y="74"/>
                  </a:lnTo>
                  <a:lnTo>
                    <a:pt x="1145" y="68"/>
                  </a:lnTo>
                  <a:lnTo>
                    <a:pt x="1131" y="63"/>
                  </a:lnTo>
                  <a:lnTo>
                    <a:pt x="1131" y="63"/>
                  </a:lnTo>
                  <a:lnTo>
                    <a:pt x="1118" y="58"/>
                  </a:lnTo>
                  <a:lnTo>
                    <a:pt x="1107" y="57"/>
                  </a:lnTo>
                  <a:lnTo>
                    <a:pt x="1107" y="57"/>
                  </a:lnTo>
                  <a:lnTo>
                    <a:pt x="1075" y="50"/>
                  </a:lnTo>
                  <a:lnTo>
                    <a:pt x="1044" y="44"/>
                  </a:lnTo>
                  <a:lnTo>
                    <a:pt x="1028" y="39"/>
                  </a:lnTo>
                  <a:lnTo>
                    <a:pt x="1013" y="34"/>
                  </a:lnTo>
                  <a:lnTo>
                    <a:pt x="999" y="27"/>
                  </a:lnTo>
                  <a:lnTo>
                    <a:pt x="986" y="15"/>
                  </a:lnTo>
                  <a:lnTo>
                    <a:pt x="986" y="15"/>
                  </a:lnTo>
                  <a:lnTo>
                    <a:pt x="978" y="11"/>
                  </a:lnTo>
                  <a:lnTo>
                    <a:pt x="970" y="6"/>
                  </a:lnTo>
                  <a:lnTo>
                    <a:pt x="964" y="3"/>
                  </a:lnTo>
                  <a:lnTo>
                    <a:pt x="956" y="0"/>
                  </a:lnTo>
                  <a:lnTo>
                    <a:pt x="948" y="0"/>
                  </a:lnTo>
                  <a:lnTo>
                    <a:pt x="940" y="0"/>
                  </a:lnTo>
                  <a:lnTo>
                    <a:pt x="932" y="1"/>
                  </a:lnTo>
                  <a:lnTo>
                    <a:pt x="924" y="4"/>
                  </a:lnTo>
                  <a:lnTo>
                    <a:pt x="924" y="4"/>
                  </a:lnTo>
                  <a:lnTo>
                    <a:pt x="916" y="9"/>
                  </a:lnTo>
                  <a:lnTo>
                    <a:pt x="916" y="9"/>
                  </a:lnTo>
                  <a:lnTo>
                    <a:pt x="899" y="20"/>
                  </a:lnTo>
                  <a:lnTo>
                    <a:pt x="899" y="20"/>
                  </a:lnTo>
                  <a:lnTo>
                    <a:pt x="886" y="27"/>
                  </a:lnTo>
                  <a:lnTo>
                    <a:pt x="872" y="31"/>
                  </a:lnTo>
                  <a:lnTo>
                    <a:pt x="858" y="31"/>
                  </a:lnTo>
                  <a:lnTo>
                    <a:pt x="843" y="30"/>
                  </a:lnTo>
                  <a:lnTo>
                    <a:pt x="843" y="30"/>
                  </a:lnTo>
                  <a:lnTo>
                    <a:pt x="832" y="28"/>
                  </a:lnTo>
                  <a:lnTo>
                    <a:pt x="823" y="27"/>
                  </a:lnTo>
                  <a:lnTo>
                    <a:pt x="813" y="27"/>
                  </a:lnTo>
                  <a:lnTo>
                    <a:pt x="804" y="28"/>
                  </a:lnTo>
                  <a:lnTo>
                    <a:pt x="788" y="31"/>
                  </a:lnTo>
                  <a:lnTo>
                    <a:pt x="770" y="38"/>
                  </a:lnTo>
                  <a:lnTo>
                    <a:pt x="770" y="38"/>
                  </a:lnTo>
                  <a:lnTo>
                    <a:pt x="758" y="46"/>
                  </a:lnTo>
                  <a:lnTo>
                    <a:pt x="747" y="55"/>
                  </a:lnTo>
                  <a:lnTo>
                    <a:pt x="721" y="73"/>
                  </a:lnTo>
                  <a:lnTo>
                    <a:pt x="721" y="73"/>
                  </a:lnTo>
                  <a:lnTo>
                    <a:pt x="713" y="81"/>
                  </a:lnTo>
                  <a:lnTo>
                    <a:pt x="707" y="90"/>
                  </a:lnTo>
                  <a:lnTo>
                    <a:pt x="705" y="96"/>
                  </a:lnTo>
                  <a:lnTo>
                    <a:pt x="705" y="103"/>
                  </a:lnTo>
                  <a:lnTo>
                    <a:pt x="705" y="108"/>
                  </a:lnTo>
                  <a:lnTo>
                    <a:pt x="707" y="114"/>
                  </a:lnTo>
                  <a:lnTo>
                    <a:pt x="707" y="114"/>
                  </a:lnTo>
                  <a:lnTo>
                    <a:pt x="710" y="125"/>
                  </a:lnTo>
                  <a:lnTo>
                    <a:pt x="712" y="135"/>
                  </a:lnTo>
                  <a:lnTo>
                    <a:pt x="712" y="142"/>
                  </a:lnTo>
                  <a:lnTo>
                    <a:pt x="710" y="152"/>
                  </a:lnTo>
                  <a:lnTo>
                    <a:pt x="705" y="171"/>
                  </a:lnTo>
                  <a:lnTo>
                    <a:pt x="700" y="189"/>
                  </a:lnTo>
                  <a:lnTo>
                    <a:pt x="700" y="189"/>
                  </a:lnTo>
                  <a:lnTo>
                    <a:pt x="696" y="201"/>
                  </a:lnTo>
                  <a:lnTo>
                    <a:pt x="689" y="212"/>
                  </a:lnTo>
                  <a:lnTo>
                    <a:pt x="680" y="222"/>
                  </a:lnTo>
                  <a:lnTo>
                    <a:pt x="670" y="228"/>
                  </a:lnTo>
                  <a:lnTo>
                    <a:pt x="670" y="228"/>
                  </a:lnTo>
                  <a:lnTo>
                    <a:pt x="664" y="231"/>
                  </a:lnTo>
                  <a:lnTo>
                    <a:pt x="656" y="233"/>
                  </a:lnTo>
                  <a:lnTo>
                    <a:pt x="648" y="235"/>
                  </a:lnTo>
                  <a:lnTo>
                    <a:pt x="640" y="235"/>
                  </a:lnTo>
                  <a:lnTo>
                    <a:pt x="640" y="235"/>
                  </a:lnTo>
                  <a:lnTo>
                    <a:pt x="632" y="235"/>
                  </a:lnTo>
                  <a:lnTo>
                    <a:pt x="632" y="235"/>
                  </a:lnTo>
                  <a:lnTo>
                    <a:pt x="627" y="239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18" y="258"/>
                  </a:lnTo>
                  <a:lnTo>
                    <a:pt x="610" y="268"/>
                  </a:lnTo>
                  <a:lnTo>
                    <a:pt x="602" y="274"/>
                  </a:lnTo>
                  <a:lnTo>
                    <a:pt x="594" y="279"/>
                  </a:lnTo>
                  <a:lnTo>
                    <a:pt x="594" y="279"/>
                  </a:lnTo>
                  <a:lnTo>
                    <a:pt x="581" y="285"/>
                  </a:lnTo>
                  <a:lnTo>
                    <a:pt x="569" y="285"/>
                  </a:lnTo>
                  <a:lnTo>
                    <a:pt x="554" y="284"/>
                  </a:lnTo>
                  <a:lnTo>
                    <a:pt x="538" y="279"/>
                  </a:lnTo>
                  <a:lnTo>
                    <a:pt x="538" y="279"/>
                  </a:lnTo>
                  <a:lnTo>
                    <a:pt x="518" y="270"/>
                  </a:lnTo>
                  <a:lnTo>
                    <a:pt x="499" y="262"/>
                  </a:lnTo>
                  <a:lnTo>
                    <a:pt x="499" y="262"/>
                  </a:lnTo>
                  <a:lnTo>
                    <a:pt x="470" y="252"/>
                  </a:lnTo>
                  <a:lnTo>
                    <a:pt x="457" y="249"/>
                  </a:lnTo>
                  <a:lnTo>
                    <a:pt x="443" y="246"/>
                  </a:lnTo>
                  <a:lnTo>
                    <a:pt x="429" y="244"/>
                  </a:lnTo>
                  <a:lnTo>
                    <a:pt x="416" y="244"/>
                  </a:lnTo>
                  <a:lnTo>
                    <a:pt x="402" y="246"/>
                  </a:lnTo>
                  <a:lnTo>
                    <a:pt x="388" y="250"/>
                  </a:lnTo>
                  <a:lnTo>
                    <a:pt x="388" y="250"/>
                  </a:lnTo>
                  <a:lnTo>
                    <a:pt x="375" y="258"/>
                  </a:lnTo>
                  <a:lnTo>
                    <a:pt x="375" y="258"/>
                  </a:lnTo>
                  <a:lnTo>
                    <a:pt x="368" y="263"/>
                  </a:lnTo>
                  <a:lnTo>
                    <a:pt x="361" y="268"/>
                  </a:lnTo>
                  <a:lnTo>
                    <a:pt x="361" y="268"/>
                  </a:lnTo>
                  <a:lnTo>
                    <a:pt x="346" y="274"/>
                  </a:lnTo>
                  <a:lnTo>
                    <a:pt x="332" y="277"/>
                  </a:lnTo>
                  <a:lnTo>
                    <a:pt x="316" y="279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278" y="274"/>
                  </a:lnTo>
                  <a:lnTo>
                    <a:pt x="257" y="270"/>
                  </a:lnTo>
                  <a:lnTo>
                    <a:pt x="237" y="263"/>
                  </a:lnTo>
                  <a:lnTo>
                    <a:pt x="216" y="255"/>
                  </a:lnTo>
                  <a:lnTo>
                    <a:pt x="197" y="246"/>
                  </a:lnTo>
                  <a:lnTo>
                    <a:pt x="178" y="235"/>
                  </a:lnTo>
                  <a:lnTo>
                    <a:pt x="159" y="222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22" y="193"/>
                  </a:lnTo>
                  <a:lnTo>
                    <a:pt x="102" y="177"/>
                  </a:lnTo>
                  <a:lnTo>
                    <a:pt x="90" y="171"/>
                  </a:lnTo>
                  <a:lnTo>
                    <a:pt x="79" y="165"/>
                  </a:lnTo>
                  <a:lnTo>
                    <a:pt x="68" y="160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41" y="154"/>
                  </a:lnTo>
                  <a:lnTo>
                    <a:pt x="35" y="154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27" y="157"/>
                  </a:lnTo>
                  <a:lnTo>
                    <a:pt x="25" y="160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7"/>
                  </a:lnTo>
                  <a:lnTo>
                    <a:pt x="21" y="181"/>
                  </a:lnTo>
                  <a:lnTo>
                    <a:pt x="17" y="184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8" y="189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98" y="254"/>
                  </a:lnTo>
                  <a:lnTo>
                    <a:pt x="114" y="262"/>
                  </a:lnTo>
                  <a:lnTo>
                    <a:pt x="130" y="268"/>
                  </a:lnTo>
                  <a:lnTo>
                    <a:pt x="146" y="274"/>
                  </a:lnTo>
                  <a:lnTo>
                    <a:pt x="162" y="279"/>
                  </a:lnTo>
                  <a:lnTo>
                    <a:pt x="179" y="282"/>
                  </a:lnTo>
                  <a:lnTo>
                    <a:pt x="197" y="284"/>
                  </a:lnTo>
                  <a:lnTo>
                    <a:pt x="197" y="284"/>
                  </a:lnTo>
                  <a:lnTo>
                    <a:pt x="227" y="287"/>
                  </a:lnTo>
                  <a:lnTo>
                    <a:pt x="257" y="290"/>
                  </a:lnTo>
                  <a:lnTo>
                    <a:pt x="272" y="293"/>
                  </a:lnTo>
                  <a:lnTo>
                    <a:pt x="286" y="298"/>
                  </a:lnTo>
                  <a:lnTo>
                    <a:pt x="299" y="304"/>
                  </a:lnTo>
                  <a:lnTo>
                    <a:pt x="311" y="314"/>
                  </a:lnTo>
                  <a:lnTo>
                    <a:pt x="311" y="314"/>
                  </a:lnTo>
                  <a:lnTo>
                    <a:pt x="332" y="330"/>
                  </a:lnTo>
                  <a:lnTo>
                    <a:pt x="353" y="344"/>
                  </a:lnTo>
                  <a:lnTo>
                    <a:pt x="375" y="358"/>
                  </a:lnTo>
                  <a:lnTo>
                    <a:pt x="397" y="371"/>
                  </a:lnTo>
                  <a:lnTo>
                    <a:pt x="397" y="371"/>
                  </a:lnTo>
                  <a:lnTo>
                    <a:pt x="405" y="374"/>
                  </a:lnTo>
                  <a:lnTo>
                    <a:pt x="411" y="379"/>
                  </a:lnTo>
                  <a:lnTo>
                    <a:pt x="416" y="384"/>
                  </a:lnTo>
                  <a:lnTo>
                    <a:pt x="418" y="390"/>
                  </a:lnTo>
                  <a:lnTo>
                    <a:pt x="419" y="395"/>
                  </a:lnTo>
                  <a:lnTo>
                    <a:pt x="418" y="401"/>
                  </a:lnTo>
                  <a:lnTo>
                    <a:pt x="413" y="409"/>
                  </a:lnTo>
                  <a:lnTo>
                    <a:pt x="407" y="417"/>
                  </a:lnTo>
                  <a:lnTo>
                    <a:pt x="407" y="417"/>
                  </a:lnTo>
                  <a:lnTo>
                    <a:pt x="402" y="425"/>
                  </a:lnTo>
                  <a:lnTo>
                    <a:pt x="399" y="435"/>
                  </a:lnTo>
                  <a:lnTo>
                    <a:pt x="397" y="446"/>
                  </a:lnTo>
                  <a:lnTo>
                    <a:pt x="399" y="459"/>
                  </a:lnTo>
                  <a:lnTo>
                    <a:pt x="402" y="470"/>
                  </a:lnTo>
                  <a:lnTo>
                    <a:pt x="408" y="479"/>
                  </a:lnTo>
                  <a:lnTo>
                    <a:pt x="415" y="486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32" y="493"/>
                  </a:lnTo>
                  <a:lnTo>
                    <a:pt x="438" y="497"/>
                  </a:lnTo>
                  <a:lnTo>
                    <a:pt x="442" y="501"/>
                  </a:lnTo>
                  <a:lnTo>
                    <a:pt x="443" y="506"/>
                  </a:lnTo>
                  <a:lnTo>
                    <a:pt x="443" y="511"/>
                  </a:lnTo>
                  <a:lnTo>
                    <a:pt x="443" y="516"/>
                  </a:lnTo>
                  <a:lnTo>
                    <a:pt x="435" y="527"/>
                  </a:lnTo>
                  <a:lnTo>
                    <a:pt x="435" y="527"/>
                  </a:lnTo>
                  <a:lnTo>
                    <a:pt x="430" y="536"/>
                  </a:lnTo>
                  <a:lnTo>
                    <a:pt x="430" y="540"/>
                  </a:lnTo>
                  <a:lnTo>
                    <a:pt x="430" y="543"/>
                  </a:lnTo>
                  <a:lnTo>
                    <a:pt x="434" y="549"/>
                  </a:lnTo>
                  <a:lnTo>
                    <a:pt x="442" y="554"/>
                  </a:lnTo>
                  <a:lnTo>
                    <a:pt x="442" y="554"/>
                  </a:lnTo>
                  <a:lnTo>
                    <a:pt x="461" y="570"/>
                  </a:lnTo>
                  <a:lnTo>
                    <a:pt x="473" y="582"/>
                  </a:lnTo>
                  <a:lnTo>
                    <a:pt x="483" y="595"/>
                  </a:lnTo>
                  <a:lnTo>
                    <a:pt x="486" y="601"/>
                  </a:lnTo>
                  <a:lnTo>
                    <a:pt x="489" y="608"/>
                  </a:lnTo>
                  <a:lnTo>
                    <a:pt x="489" y="616"/>
                  </a:lnTo>
                  <a:lnTo>
                    <a:pt x="489" y="622"/>
                  </a:lnTo>
                  <a:lnTo>
                    <a:pt x="488" y="638"/>
                  </a:lnTo>
                  <a:lnTo>
                    <a:pt x="481" y="657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65" y="690"/>
                  </a:lnTo>
                  <a:lnTo>
                    <a:pt x="462" y="703"/>
                  </a:lnTo>
                  <a:lnTo>
                    <a:pt x="462" y="708"/>
                  </a:lnTo>
                  <a:lnTo>
                    <a:pt x="462" y="713"/>
                  </a:lnTo>
                  <a:lnTo>
                    <a:pt x="464" y="717"/>
                  </a:lnTo>
                  <a:lnTo>
                    <a:pt x="469" y="721"/>
                  </a:lnTo>
                  <a:lnTo>
                    <a:pt x="469" y="721"/>
                  </a:lnTo>
                  <a:lnTo>
                    <a:pt x="478" y="727"/>
                  </a:lnTo>
                  <a:lnTo>
                    <a:pt x="486" y="733"/>
                  </a:lnTo>
                  <a:lnTo>
                    <a:pt x="492" y="741"/>
                  </a:lnTo>
                  <a:lnTo>
                    <a:pt x="499" y="749"/>
                  </a:lnTo>
                  <a:lnTo>
                    <a:pt x="511" y="767"/>
                  </a:lnTo>
                  <a:lnTo>
                    <a:pt x="523" y="784"/>
                  </a:lnTo>
                  <a:lnTo>
                    <a:pt x="535" y="802"/>
                  </a:lnTo>
                  <a:lnTo>
                    <a:pt x="542" y="810"/>
                  </a:lnTo>
                  <a:lnTo>
                    <a:pt x="550" y="816"/>
                  </a:lnTo>
                  <a:lnTo>
                    <a:pt x="557" y="822"/>
                  </a:lnTo>
                  <a:lnTo>
                    <a:pt x="567" y="827"/>
                  </a:lnTo>
                  <a:lnTo>
                    <a:pt x="578" y="830"/>
                  </a:lnTo>
                  <a:lnTo>
                    <a:pt x="591" y="832"/>
                  </a:lnTo>
                  <a:lnTo>
                    <a:pt x="591" y="832"/>
                  </a:lnTo>
                  <a:lnTo>
                    <a:pt x="600" y="844"/>
                  </a:lnTo>
                  <a:lnTo>
                    <a:pt x="613" y="852"/>
                  </a:lnTo>
                  <a:lnTo>
                    <a:pt x="626" y="859"/>
                  </a:lnTo>
                  <a:lnTo>
                    <a:pt x="638" y="864"/>
                  </a:lnTo>
                  <a:lnTo>
                    <a:pt x="667" y="871"/>
                  </a:lnTo>
                  <a:lnTo>
                    <a:pt x="681" y="875"/>
                  </a:lnTo>
                  <a:lnTo>
                    <a:pt x="696" y="879"/>
                  </a:lnTo>
                  <a:lnTo>
                    <a:pt x="696" y="879"/>
                  </a:lnTo>
                  <a:lnTo>
                    <a:pt x="702" y="883"/>
                  </a:lnTo>
                  <a:lnTo>
                    <a:pt x="708" y="886"/>
                  </a:lnTo>
                  <a:lnTo>
                    <a:pt x="712" y="891"/>
                  </a:lnTo>
                  <a:lnTo>
                    <a:pt x="716" y="895"/>
                  </a:lnTo>
                  <a:lnTo>
                    <a:pt x="718" y="900"/>
                  </a:lnTo>
                  <a:lnTo>
                    <a:pt x="718" y="906"/>
                  </a:lnTo>
                  <a:lnTo>
                    <a:pt x="718" y="913"/>
                  </a:lnTo>
                  <a:lnTo>
                    <a:pt x="716" y="919"/>
                  </a:lnTo>
                  <a:lnTo>
                    <a:pt x="716" y="919"/>
                  </a:lnTo>
                  <a:lnTo>
                    <a:pt x="713" y="929"/>
                  </a:lnTo>
                  <a:lnTo>
                    <a:pt x="712" y="938"/>
                  </a:lnTo>
                  <a:lnTo>
                    <a:pt x="712" y="948"/>
                  </a:lnTo>
                  <a:lnTo>
                    <a:pt x="715" y="954"/>
                  </a:lnTo>
                  <a:lnTo>
                    <a:pt x="718" y="962"/>
                  </a:lnTo>
                  <a:lnTo>
                    <a:pt x="724" y="968"/>
                  </a:lnTo>
                  <a:lnTo>
                    <a:pt x="731" y="973"/>
                  </a:lnTo>
                  <a:lnTo>
                    <a:pt x="740" y="978"/>
                  </a:lnTo>
                  <a:lnTo>
                    <a:pt x="740" y="978"/>
                  </a:lnTo>
                  <a:lnTo>
                    <a:pt x="735" y="986"/>
                  </a:lnTo>
                  <a:lnTo>
                    <a:pt x="729" y="992"/>
                  </a:lnTo>
                  <a:lnTo>
                    <a:pt x="724" y="999"/>
                  </a:lnTo>
                  <a:lnTo>
                    <a:pt x="716" y="1002"/>
                  </a:lnTo>
                  <a:lnTo>
                    <a:pt x="716" y="1002"/>
                  </a:lnTo>
                  <a:lnTo>
                    <a:pt x="710" y="1005"/>
                  </a:lnTo>
                  <a:lnTo>
                    <a:pt x="704" y="1006"/>
                  </a:lnTo>
                  <a:lnTo>
                    <a:pt x="696" y="1006"/>
                  </a:lnTo>
                  <a:lnTo>
                    <a:pt x="686" y="1005"/>
                  </a:lnTo>
                  <a:lnTo>
                    <a:pt x="686" y="1005"/>
                  </a:lnTo>
                  <a:lnTo>
                    <a:pt x="673" y="1003"/>
                  </a:lnTo>
                  <a:lnTo>
                    <a:pt x="662" y="1003"/>
                  </a:lnTo>
                  <a:lnTo>
                    <a:pt x="653" y="1005"/>
                  </a:lnTo>
                  <a:lnTo>
                    <a:pt x="642" y="1008"/>
                  </a:lnTo>
                  <a:lnTo>
                    <a:pt x="642" y="1008"/>
                  </a:lnTo>
                  <a:lnTo>
                    <a:pt x="634" y="1013"/>
                  </a:lnTo>
                  <a:lnTo>
                    <a:pt x="627" y="1019"/>
                  </a:lnTo>
                  <a:lnTo>
                    <a:pt x="619" y="1027"/>
                  </a:lnTo>
                  <a:lnTo>
                    <a:pt x="615" y="1037"/>
                  </a:lnTo>
                  <a:lnTo>
                    <a:pt x="615" y="1037"/>
                  </a:lnTo>
                  <a:lnTo>
                    <a:pt x="605" y="1051"/>
                  </a:lnTo>
                  <a:lnTo>
                    <a:pt x="597" y="1065"/>
                  </a:lnTo>
                  <a:lnTo>
                    <a:pt x="586" y="1078"/>
                  </a:lnTo>
                  <a:lnTo>
                    <a:pt x="580" y="1083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50" y="1103"/>
                  </a:lnTo>
                  <a:lnTo>
                    <a:pt x="526" y="1121"/>
                  </a:lnTo>
                  <a:lnTo>
                    <a:pt x="505" y="1138"/>
                  </a:lnTo>
                  <a:lnTo>
                    <a:pt x="486" y="1161"/>
                  </a:lnTo>
                  <a:lnTo>
                    <a:pt x="486" y="1161"/>
                  </a:lnTo>
                  <a:lnTo>
                    <a:pt x="481" y="1164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2" y="1168"/>
                  </a:lnTo>
                  <a:lnTo>
                    <a:pt x="465" y="1170"/>
                  </a:lnTo>
                  <a:lnTo>
                    <a:pt x="456" y="1173"/>
                  </a:lnTo>
                  <a:lnTo>
                    <a:pt x="456" y="1173"/>
                  </a:lnTo>
                  <a:lnTo>
                    <a:pt x="454" y="1176"/>
                  </a:lnTo>
                  <a:lnTo>
                    <a:pt x="453" y="1180"/>
                  </a:lnTo>
                  <a:lnTo>
                    <a:pt x="453" y="1180"/>
                  </a:lnTo>
                  <a:lnTo>
                    <a:pt x="453" y="1188"/>
                  </a:lnTo>
                  <a:lnTo>
                    <a:pt x="449" y="1194"/>
                  </a:lnTo>
                  <a:lnTo>
                    <a:pt x="445" y="1197"/>
                  </a:lnTo>
                  <a:lnTo>
                    <a:pt x="440" y="1200"/>
                  </a:lnTo>
                  <a:lnTo>
                    <a:pt x="440" y="1200"/>
                  </a:lnTo>
                  <a:lnTo>
                    <a:pt x="437" y="1202"/>
                  </a:lnTo>
                  <a:lnTo>
                    <a:pt x="430" y="1203"/>
                  </a:lnTo>
                  <a:lnTo>
                    <a:pt x="421" y="1207"/>
                  </a:lnTo>
                  <a:lnTo>
                    <a:pt x="421" y="1207"/>
                  </a:lnTo>
                  <a:lnTo>
                    <a:pt x="410" y="1211"/>
                  </a:lnTo>
                  <a:lnTo>
                    <a:pt x="397" y="1216"/>
                  </a:lnTo>
                  <a:lnTo>
                    <a:pt x="386" y="1218"/>
                  </a:lnTo>
                  <a:lnTo>
                    <a:pt x="373" y="1218"/>
                  </a:lnTo>
                  <a:lnTo>
                    <a:pt x="373" y="1218"/>
                  </a:lnTo>
                  <a:lnTo>
                    <a:pt x="367" y="1218"/>
                  </a:lnTo>
                  <a:lnTo>
                    <a:pt x="367" y="1218"/>
                  </a:lnTo>
                  <a:lnTo>
                    <a:pt x="367" y="1221"/>
                  </a:lnTo>
                  <a:lnTo>
                    <a:pt x="368" y="1226"/>
                  </a:lnTo>
                  <a:lnTo>
                    <a:pt x="368" y="1226"/>
                  </a:lnTo>
                  <a:lnTo>
                    <a:pt x="375" y="1235"/>
                  </a:lnTo>
                  <a:lnTo>
                    <a:pt x="376" y="1238"/>
                  </a:lnTo>
                  <a:lnTo>
                    <a:pt x="376" y="1242"/>
                  </a:lnTo>
                  <a:lnTo>
                    <a:pt x="376" y="1243"/>
                  </a:lnTo>
                  <a:lnTo>
                    <a:pt x="375" y="1245"/>
                  </a:lnTo>
                  <a:lnTo>
                    <a:pt x="368" y="1248"/>
                  </a:lnTo>
                  <a:lnTo>
                    <a:pt x="368" y="1248"/>
                  </a:lnTo>
                  <a:lnTo>
                    <a:pt x="365" y="1249"/>
                  </a:lnTo>
                  <a:lnTo>
                    <a:pt x="361" y="1251"/>
                  </a:lnTo>
                  <a:lnTo>
                    <a:pt x="349" y="1254"/>
                  </a:lnTo>
                  <a:lnTo>
                    <a:pt x="349" y="1254"/>
                  </a:lnTo>
                  <a:lnTo>
                    <a:pt x="340" y="1257"/>
                  </a:lnTo>
                  <a:lnTo>
                    <a:pt x="332" y="1261"/>
                  </a:lnTo>
                  <a:lnTo>
                    <a:pt x="332" y="1261"/>
                  </a:lnTo>
                  <a:lnTo>
                    <a:pt x="316" y="1272"/>
                  </a:lnTo>
                  <a:lnTo>
                    <a:pt x="303" y="1284"/>
                  </a:lnTo>
                  <a:lnTo>
                    <a:pt x="299" y="1291"/>
                  </a:lnTo>
                  <a:lnTo>
                    <a:pt x="295" y="1297"/>
                  </a:lnTo>
                  <a:lnTo>
                    <a:pt x="294" y="1303"/>
                  </a:lnTo>
                  <a:lnTo>
                    <a:pt x="294" y="1310"/>
                  </a:lnTo>
                  <a:lnTo>
                    <a:pt x="294" y="1310"/>
                  </a:lnTo>
                  <a:lnTo>
                    <a:pt x="297" y="1311"/>
                  </a:lnTo>
                  <a:lnTo>
                    <a:pt x="302" y="1313"/>
                  </a:lnTo>
                  <a:lnTo>
                    <a:pt x="303" y="1318"/>
                  </a:lnTo>
                  <a:lnTo>
                    <a:pt x="302" y="1323"/>
                  </a:lnTo>
                  <a:lnTo>
                    <a:pt x="302" y="1323"/>
                  </a:lnTo>
                  <a:lnTo>
                    <a:pt x="299" y="1324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89" y="1330"/>
                  </a:lnTo>
                  <a:lnTo>
                    <a:pt x="289" y="1330"/>
                  </a:lnTo>
                  <a:lnTo>
                    <a:pt x="286" y="1315"/>
                  </a:lnTo>
                  <a:lnTo>
                    <a:pt x="286" y="1315"/>
                  </a:lnTo>
                  <a:lnTo>
                    <a:pt x="279" y="1316"/>
                  </a:lnTo>
                  <a:lnTo>
                    <a:pt x="273" y="1318"/>
                  </a:lnTo>
                  <a:lnTo>
                    <a:pt x="273" y="1318"/>
                  </a:lnTo>
                  <a:lnTo>
                    <a:pt x="272" y="1319"/>
                  </a:lnTo>
                  <a:lnTo>
                    <a:pt x="270" y="1321"/>
                  </a:lnTo>
                  <a:lnTo>
                    <a:pt x="270" y="1321"/>
                  </a:lnTo>
                  <a:lnTo>
                    <a:pt x="275" y="1329"/>
                  </a:lnTo>
                  <a:lnTo>
                    <a:pt x="275" y="1334"/>
                  </a:lnTo>
                  <a:lnTo>
                    <a:pt x="272" y="1335"/>
                  </a:lnTo>
                  <a:lnTo>
                    <a:pt x="268" y="1337"/>
                  </a:lnTo>
                  <a:lnTo>
                    <a:pt x="268" y="1337"/>
                  </a:lnTo>
                  <a:lnTo>
                    <a:pt x="265" y="1338"/>
                  </a:lnTo>
                  <a:lnTo>
                    <a:pt x="260" y="1340"/>
                  </a:lnTo>
                  <a:lnTo>
                    <a:pt x="256" y="1340"/>
                  </a:lnTo>
                  <a:lnTo>
                    <a:pt x="252" y="1342"/>
                  </a:lnTo>
                  <a:lnTo>
                    <a:pt x="252" y="1342"/>
                  </a:lnTo>
                  <a:lnTo>
                    <a:pt x="245" y="1345"/>
                  </a:lnTo>
                  <a:lnTo>
                    <a:pt x="238" y="1346"/>
                  </a:lnTo>
                  <a:lnTo>
                    <a:pt x="232" y="1346"/>
                  </a:lnTo>
                  <a:lnTo>
                    <a:pt x="224" y="1346"/>
                  </a:lnTo>
                  <a:lnTo>
                    <a:pt x="211" y="1343"/>
                  </a:lnTo>
                  <a:lnTo>
                    <a:pt x="197" y="1340"/>
                  </a:lnTo>
                  <a:lnTo>
                    <a:pt x="197" y="1340"/>
                  </a:lnTo>
                  <a:lnTo>
                    <a:pt x="194" y="1338"/>
                  </a:lnTo>
                  <a:lnTo>
                    <a:pt x="189" y="1335"/>
                  </a:lnTo>
                  <a:lnTo>
                    <a:pt x="186" y="1332"/>
                  </a:lnTo>
                  <a:lnTo>
                    <a:pt x="183" y="1330"/>
                  </a:lnTo>
                  <a:lnTo>
                    <a:pt x="181" y="1332"/>
                  </a:lnTo>
                  <a:lnTo>
                    <a:pt x="181" y="1332"/>
                  </a:lnTo>
                  <a:lnTo>
                    <a:pt x="178" y="1338"/>
                  </a:lnTo>
                  <a:lnTo>
                    <a:pt x="178" y="1345"/>
                  </a:lnTo>
                  <a:lnTo>
                    <a:pt x="179" y="1351"/>
                  </a:lnTo>
                  <a:lnTo>
                    <a:pt x="181" y="1357"/>
                  </a:lnTo>
                  <a:lnTo>
                    <a:pt x="181" y="1357"/>
                  </a:lnTo>
                  <a:lnTo>
                    <a:pt x="184" y="1364"/>
                  </a:lnTo>
                  <a:lnTo>
                    <a:pt x="187" y="1369"/>
                  </a:lnTo>
                  <a:lnTo>
                    <a:pt x="187" y="1372"/>
                  </a:lnTo>
                  <a:lnTo>
                    <a:pt x="186" y="1375"/>
                  </a:lnTo>
                  <a:lnTo>
                    <a:pt x="184" y="1377"/>
                  </a:lnTo>
                  <a:lnTo>
                    <a:pt x="181" y="1380"/>
                  </a:lnTo>
                  <a:lnTo>
                    <a:pt x="181" y="1380"/>
                  </a:lnTo>
                  <a:lnTo>
                    <a:pt x="171" y="1386"/>
                  </a:lnTo>
                  <a:lnTo>
                    <a:pt x="164" y="1392"/>
                  </a:lnTo>
                  <a:lnTo>
                    <a:pt x="157" y="1402"/>
                  </a:lnTo>
                  <a:lnTo>
                    <a:pt x="151" y="1410"/>
                  </a:lnTo>
                  <a:lnTo>
                    <a:pt x="141" y="1429"/>
                  </a:lnTo>
                  <a:lnTo>
                    <a:pt x="135" y="1437"/>
                  </a:lnTo>
                  <a:lnTo>
                    <a:pt x="129" y="1445"/>
                  </a:lnTo>
                  <a:lnTo>
                    <a:pt x="129" y="1445"/>
                  </a:lnTo>
                  <a:lnTo>
                    <a:pt x="122" y="1454"/>
                  </a:lnTo>
                  <a:lnTo>
                    <a:pt x="122" y="1458"/>
                  </a:lnTo>
                  <a:lnTo>
                    <a:pt x="122" y="1462"/>
                  </a:lnTo>
                  <a:lnTo>
                    <a:pt x="124" y="1470"/>
                  </a:lnTo>
                  <a:lnTo>
                    <a:pt x="130" y="1478"/>
                  </a:lnTo>
                  <a:lnTo>
                    <a:pt x="130" y="1478"/>
                  </a:lnTo>
                  <a:lnTo>
                    <a:pt x="140" y="1489"/>
                  </a:lnTo>
                  <a:lnTo>
                    <a:pt x="148" y="1499"/>
                  </a:lnTo>
                  <a:lnTo>
                    <a:pt x="154" y="1512"/>
                  </a:lnTo>
                  <a:lnTo>
                    <a:pt x="159" y="1523"/>
                  </a:lnTo>
                  <a:lnTo>
                    <a:pt x="164" y="1535"/>
                  </a:lnTo>
                  <a:lnTo>
                    <a:pt x="165" y="1548"/>
                  </a:lnTo>
                  <a:lnTo>
                    <a:pt x="167" y="1562"/>
                  </a:lnTo>
                  <a:lnTo>
                    <a:pt x="165" y="1577"/>
                  </a:lnTo>
                  <a:lnTo>
                    <a:pt x="165" y="1577"/>
                  </a:lnTo>
                  <a:lnTo>
                    <a:pt x="164" y="1586"/>
                  </a:lnTo>
                  <a:lnTo>
                    <a:pt x="165" y="1596"/>
                  </a:lnTo>
                  <a:lnTo>
                    <a:pt x="167" y="1604"/>
                  </a:lnTo>
                  <a:lnTo>
                    <a:pt x="170" y="1613"/>
                  </a:lnTo>
                  <a:lnTo>
                    <a:pt x="173" y="1621"/>
                  </a:lnTo>
                  <a:lnTo>
                    <a:pt x="178" y="1629"/>
                  </a:lnTo>
                  <a:lnTo>
                    <a:pt x="189" y="1642"/>
                  </a:lnTo>
                  <a:lnTo>
                    <a:pt x="189" y="1642"/>
                  </a:lnTo>
                  <a:lnTo>
                    <a:pt x="195" y="1650"/>
                  </a:lnTo>
                  <a:lnTo>
                    <a:pt x="200" y="1656"/>
                  </a:lnTo>
                  <a:lnTo>
                    <a:pt x="205" y="1664"/>
                  </a:lnTo>
                  <a:lnTo>
                    <a:pt x="206" y="1670"/>
                  </a:lnTo>
                  <a:lnTo>
                    <a:pt x="210" y="1686"/>
                  </a:lnTo>
                  <a:lnTo>
                    <a:pt x="211" y="1701"/>
                  </a:lnTo>
                  <a:lnTo>
                    <a:pt x="208" y="1732"/>
                  </a:lnTo>
                  <a:lnTo>
                    <a:pt x="208" y="1747"/>
                  </a:lnTo>
                  <a:lnTo>
                    <a:pt x="208" y="1762"/>
                  </a:lnTo>
                  <a:lnTo>
                    <a:pt x="208" y="1762"/>
                  </a:lnTo>
                  <a:lnTo>
                    <a:pt x="208" y="1766"/>
                  </a:lnTo>
                  <a:lnTo>
                    <a:pt x="206" y="1769"/>
                  </a:lnTo>
                  <a:lnTo>
                    <a:pt x="203" y="1772"/>
                  </a:lnTo>
                  <a:lnTo>
                    <a:pt x="200" y="1775"/>
                  </a:lnTo>
                  <a:lnTo>
                    <a:pt x="200" y="1775"/>
                  </a:lnTo>
                  <a:lnTo>
                    <a:pt x="194" y="1778"/>
                  </a:lnTo>
                  <a:lnTo>
                    <a:pt x="191" y="1782"/>
                  </a:lnTo>
                  <a:lnTo>
                    <a:pt x="187" y="1786"/>
                  </a:lnTo>
                  <a:lnTo>
                    <a:pt x="187" y="1791"/>
                  </a:lnTo>
                  <a:lnTo>
                    <a:pt x="191" y="1801"/>
                  </a:lnTo>
                  <a:lnTo>
                    <a:pt x="194" y="1810"/>
                  </a:lnTo>
                  <a:lnTo>
                    <a:pt x="194" y="1810"/>
                  </a:lnTo>
                  <a:lnTo>
                    <a:pt x="203" y="1829"/>
                  </a:lnTo>
                  <a:lnTo>
                    <a:pt x="206" y="1839"/>
                  </a:lnTo>
                  <a:lnTo>
                    <a:pt x="210" y="1848"/>
                  </a:lnTo>
                  <a:lnTo>
                    <a:pt x="211" y="1858"/>
                  </a:lnTo>
                  <a:lnTo>
                    <a:pt x="210" y="1869"/>
                  </a:lnTo>
                  <a:lnTo>
                    <a:pt x="205" y="1878"/>
                  </a:lnTo>
                  <a:lnTo>
                    <a:pt x="198" y="1890"/>
                  </a:lnTo>
                  <a:lnTo>
                    <a:pt x="198" y="1890"/>
                  </a:lnTo>
                  <a:lnTo>
                    <a:pt x="198" y="1891"/>
                  </a:lnTo>
                  <a:lnTo>
                    <a:pt x="198" y="1894"/>
                  </a:lnTo>
                  <a:lnTo>
                    <a:pt x="200" y="1901"/>
                  </a:lnTo>
                  <a:lnTo>
                    <a:pt x="200" y="1901"/>
                  </a:lnTo>
                  <a:lnTo>
                    <a:pt x="206" y="1897"/>
                  </a:lnTo>
                  <a:lnTo>
                    <a:pt x="211" y="1896"/>
                  </a:lnTo>
                  <a:lnTo>
                    <a:pt x="224" y="1897"/>
                  </a:lnTo>
                  <a:lnTo>
                    <a:pt x="235" y="1899"/>
                  </a:lnTo>
                  <a:lnTo>
                    <a:pt x="245" y="1899"/>
                  </a:lnTo>
                  <a:lnTo>
                    <a:pt x="245" y="1899"/>
                  </a:lnTo>
                  <a:lnTo>
                    <a:pt x="251" y="1894"/>
                  </a:lnTo>
                  <a:lnTo>
                    <a:pt x="254" y="1893"/>
                  </a:lnTo>
                  <a:lnTo>
                    <a:pt x="254" y="1893"/>
                  </a:lnTo>
                  <a:lnTo>
                    <a:pt x="259" y="1890"/>
                  </a:lnTo>
                  <a:lnTo>
                    <a:pt x="264" y="1890"/>
                  </a:lnTo>
                  <a:lnTo>
                    <a:pt x="273" y="1893"/>
                  </a:lnTo>
                  <a:lnTo>
                    <a:pt x="273" y="1893"/>
                  </a:lnTo>
                  <a:lnTo>
                    <a:pt x="278" y="1894"/>
                  </a:lnTo>
                  <a:lnTo>
                    <a:pt x="279" y="1897"/>
                  </a:lnTo>
                  <a:lnTo>
                    <a:pt x="281" y="1901"/>
                  </a:lnTo>
                  <a:lnTo>
                    <a:pt x="279" y="1902"/>
                  </a:lnTo>
                  <a:lnTo>
                    <a:pt x="276" y="1909"/>
                  </a:lnTo>
                  <a:lnTo>
                    <a:pt x="275" y="1913"/>
                  </a:lnTo>
                  <a:lnTo>
                    <a:pt x="275" y="1913"/>
                  </a:lnTo>
                  <a:lnTo>
                    <a:pt x="273" y="1920"/>
                  </a:lnTo>
                  <a:lnTo>
                    <a:pt x="275" y="1924"/>
                  </a:lnTo>
                  <a:lnTo>
                    <a:pt x="276" y="1928"/>
                  </a:lnTo>
                  <a:lnTo>
                    <a:pt x="278" y="1932"/>
                  </a:lnTo>
                  <a:lnTo>
                    <a:pt x="286" y="1937"/>
                  </a:lnTo>
                  <a:lnTo>
                    <a:pt x="295" y="1940"/>
                  </a:lnTo>
                  <a:lnTo>
                    <a:pt x="295" y="1940"/>
                  </a:lnTo>
                  <a:lnTo>
                    <a:pt x="302" y="1940"/>
                  </a:lnTo>
                  <a:lnTo>
                    <a:pt x="308" y="1940"/>
                  </a:lnTo>
                  <a:lnTo>
                    <a:pt x="308" y="1940"/>
                  </a:lnTo>
                  <a:lnTo>
                    <a:pt x="310" y="1939"/>
                  </a:lnTo>
                  <a:lnTo>
                    <a:pt x="311" y="1936"/>
                  </a:lnTo>
                  <a:lnTo>
                    <a:pt x="310" y="1926"/>
                  </a:lnTo>
                  <a:lnTo>
                    <a:pt x="310" y="1926"/>
                  </a:lnTo>
                  <a:lnTo>
                    <a:pt x="305" y="1924"/>
                  </a:lnTo>
                  <a:lnTo>
                    <a:pt x="303" y="1923"/>
                  </a:lnTo>
                  <a:lnTo>
                    <a:pt x="303" y="1921"/>
                  </a:lnTo>
                  <a:lnTo>
                    <a:pt x="303" y="1921"/>
                  </a:lnTo>
                  <a:lnTo>
                    <a:pt x="305" y="1920"/>
                  </a:lnTo>
                  <a:lnTo>
                    <a:pt x="306" y="1920"/>
                  </a:lnTo>
                  <a:lnTo>
                    <a:pt x="310" y="1921"/>
                  </a:lnTo>
                  <a:lnTo>
                    <a:pt x="310" y="1921"/>
                  </a:lnTo>
                  <a:lnTo>
                    <a:pt x="308" y="1920"/>
                  </a:lnTo>
                  <a:lnTo>
                    <a:pt x="310" y="1918"/>
                  </a:lnTo>
                  <a:lnTo>
                    <a:pt x="310" y="1918"/>
                  </a:lnTo>
                  <a:lnTo>
                    <a:pt x="311" y="1917"/>
                  </a:lnTo>
                  <a:lnTo>
                    <a:pt x="313" y="1917"/>
                  </a:lnTo>
                  <a:lnTo>
                    <a:pt x="318" y="1921"/>
                  </a:lnTo>
                  <a:lnTo>
                    <a:pt x="318" y="1921"/>
                  </a:lnTo>
                  <a:lnTo>
                    <a:pt x="330" y="1921"/>
                  </a:lnTo>
                  <a:lnTo>
                    <a:pt x="341" y="1924"/>
                  </a:lnTo>
                  <a:lnTo>
                    <a:pt x="354" y="1928"/>
                  </a:lnTo>
                  <a:lnTo>
                    <a:pt x="365" y="1934"/>
                  </a:lnTo>
                  <a:lnTo>
                    <a:pt x="365" y="1934"/>
                  </a:lnTo>
                  <a:lnTo>
                    <a:pt x="361" y="1936"/>
                  </a:lnTo>
                  <a:lnTo>
                    <a:pt x="356" y="1936"/>
                  </a:lnTo>
                  <a:lnTo>
                    <a:pt x="354" y="1934"/>
                  </a:lnTo>
                  <a:lnTo>
                    <a:pt x="354" y="1934"/>
                  </a:lnTo>
                  <a:lnTo>
                    <a:pt x="359" y="1937"/>
                  </a:lnTo>
                  <a:lnTo>
                    <a:pt x="359" y="1937"/>
                  </a:lnTo>
                  <a:lnTo>
                    <a:pt x="354" y="1939"/>
                  </a:lnTo>
                  <a:lnTo>
                    <a:pt x="351" y="1937"/>
                  </a:lnTo>
                  <a:lnTo>
                    <a:pt x="351" y="1937"/>
                  </a:lnTo>
                  <a:lnTo>
                    <a:pt x="341" y="1937"/>
                  </a:lnTo>
                  <a:lnTo>
                    <a:pt x="332" y="1939"/>
                  </a:lnTo>
                  <a:lnTo>
                    <a:pt x="332" y="1939"/>
                  </a:lnTo>
                  <a:lnTo>
                    <a:pt x="327" y="1944"/>
                  </a:lnTo>
                  <a:lnTo>
                    <a:pt x="327" y="1944"/>
                  </a:lnTo>
                  <a:lnTo>
                    <a:pt x="326" y="1948"/>
                  </a:lnTo>
                  <a:lnTo>
                    <a:pt x="326" y="1950"/>
                  </a:lnTo>
                  <a:lnTo>
                    <a:pt x="329" y="1953"/>
                  </a:lnTo>
                  <a:lnTo>
                    <a:pt x="330" y="1955"/>
                  </a:lnTo>
                  <a:lnTo>
                    <a:pt x="338" y="1959"/>
                  </a:lnTo>
                  <a:lnTo>
                    <a:pt x="341" y="1961"/>
                  </a:lnTo>
                  <a:lnTo>
                    <a:pt x="343" y="1964"/>
                  </a:lnTo>
                  <a:lnTo>
                    <a:pt x="343" y="1964"/>
                  </a:lnTo>
                  <a:lnTo>
                    <a:pt x="348" y="1969"/>
                  </a:lnTo>
                  <a:lnTo>
                    <a:pt x="348" y="1969"/>
                  </a:lnTo>
                  <a:lnTo>
                    <a:pt x="351" y="1963"/>
                  </a:lnTo>
                  <a:lnTo>
                    <a:pt x="353" y="1959"/>
                  </a:lnTo>
                  <a:lnTo>
                    <a:pt x="354" y="1958"/>
                  </a:lnTo>
                  <a:lnTo>
                    <a:pt x="354" y="1958"/>
                  </a:lnTo>
                  <a:lnTo>
                    <a:pt x="367" y="1951"/>
                  </a:lnTo>
                  <a:lnTo>
                    <a:pt x="367" y="1951"/>
                  </a:lnTo>
                  <a:lnTo>
                    <a:pt x="373" y="1948"/>
                  </a:lnTo>
                  <a:lnTo>
                    <a:pt x="376" y="1947"/>
                  </a:lnTo>
                  <a:lnTo>
                    <a:pt x="381" y="1948"/>
                  </a:lnTo>
                  <a:lnTo>
                    <a:pt x="381" y="1948"/>
                  </a:lnTo>
                  <a:lnTo>
                    <a:pt x="388" y="1951"/>
                  </a:lnTo>
                  <a:lnTo>
                    <a:pt x="395" y="1953"/>
                  </a:lnTo>
                  <a:lnTo>
                    <a:pt x="410" y="1953"/>
                  </a:lnTo>
                  <a:lnTo>
                    <a:pt x="426" y="1953"/>
                  </a:lnTo>
                  <a:lnTo>
                    <a:pt x="434" y="1955"/>
                  </a:lnTo>
                  <a:lnTo>
                    <a:pt x="443" y="1956"/>
                  </a:lnTo>
                  <a:lnTo>
                    <a:pt x="443" y="1956"/>
                  </a:lnTo>
                  <a:lnTo>
                    <a:pt x="435" y="1959"/>
                  </a:lnTo>
                  <a:lnTo>
                    <a:pt x="435" y="1959"/>
                  </a:lnTo>
                  <a:lnTo>
                    <a:pt x="437" y="1959"/>
                  </a:lnTo>
                  <a:lnTo>
                    <a:pt x="437" y="1959"/>
                  </a:lnTo>
                  <a:lnTo>
                    <a:pt x="418" y="1966"/>
                  </a:lnTo>
                  <a:lnTo>
                    <a:pt x="410" y="1967"/>
                  </a:lnTo>
                  <a:lnTo>
                    <a:pt x="403" y="1967"/>
                  </a:lnTo>
                  <a:lnTo>
                    <a:pt x="403" y="1967"/>
                  </a:lnTo>
                  <a:lnTo>
                    <a:pt x="395" y="1966"/>
                  </a:lnTo>
                  <a:lnTo>
                    <a:pt x="391" y="1967"/>
                  </a:lnTo>
                  <a:lnTo>
                    <a:pt x="391" y="1967"/>
                  </a:lnTo>
                  <a:lnTo>
                    <a:pt x="386" y="1972"/>
                  </a:lnTo>
                  <a:lnTo>
                    <a:pt x="383" y="1977"/>
                  </a:lnTo>
                  <a:lnTo>
                    <a:pt x="378" y="1988"/>
                  </a:lnTo>
                  <a:lnTo>
                    <a:pt x="378" y="1988"/>
                  </a:lnTo>
                  <a:lnTo>
                    <a:pt x="375" y="1994"/>
                  </a:lnTo>
                  <a:lnTo>
                    <a:pt x="375" y="2002"/>
                  </a:lnTo>
                  <a:lnTo>
                    <a:pt x="376" y="2005"/>
                  </a:lnTo>
                  <a:lnTo>
                    <a:pt x="378" y="2009"/>
                  </a:lnTo>
                  <a:lnTo>
                    <a:pt x="383" y="2010"/>
                  </a:lnTo>
                  <a:lnTo>
                    <a:pt x="388" y="2010"/>
                  </a:lnTo>
                  <a:lnTo>
                    <a:pt x="388" y="2010"/>
                  </a:lnTo>
                  <a:lnTo>
                    <a:pt x="400" y="2009"/>
                  </a:lnTo>
                  <a:lnTo>
                    <a:pt x="411" y="2010"/>
                  </a:lnTo>
                  <a:lnTo>
                    <a:pt x="424" y="2012"/>
                  </a:lnTo>
                  <a:lnTo>
                    <a:pt x="435" y="2015"/>
                  </a:lnTo>
                  <a:lnTo>
                    <a:pt x="456" y="2023"/>
                  </a:lnTo>
                  <a:lnTo>
                    <a:pt x="478" y="2034"/>
                  </a:lnTo>
                  <a:lnTo>
                    <a:pt x="478" y="2034"/>
                  </a:lnTo>
                  <a:lnTo>
                    <a:pt x="478" y="2036"/>
                  </a:lnTo>
                  <a:lnTo>
                    <a:pt x="476" y="2039"/>
                  </a:lnTo>
                  <a:lnTo>
                    <a:pt x="472" y="2042"/>
                  </a:lnTo>
                  <a:lnTo>
                    <a:pt x="469" y="2044"/>
                  </a:lnTo>
                  <a:lnTo>
                    <a:pt x="467" y="2045"/>
                  </a:lnTo>
                  <a:lnTo>
                    <a:pt x="465" y="2048"/>
                  </a:lnTo>
                  <a:lnTo>
                    <a:pt x="467" y="2053"/>
                  </a:lnTo>
                  <a:lnTo>
                    <a:pt x="467" y="2053"/>
                  </a:lnTo>
                  <a:lnTo>
                    <a:pt x="475" y="2052"/>
                  </a:lnTo>
                  <a:lnTo>
                    <a:pt x="481" y="2050"/>
                  </a:lnTo>
                  <a:lnTo>
                    <a:pt x="496" y="2045"/>
                  </a:lnTo>
                  <a:lnTo>
                    <a:pt x="496" y="2045"/>
                  </a:lnTo>
                  <a:lnTo>
                    <a:pt x="502" y="2040"/>
                  </a:lnTo>
                  <a:lnTo>
                    <a:pt x="502" y="2040"/>
                  </a:lnTo>
                  <a:lnTo>
                    <a:pt x="518" y="2034"/>
                  </a:lnTo>
                  <a:lnTo>
                    <a:pt x="526" y="2031"/>
                  </a:lnTo>
                  <a:lnTo>
                    <a:pt x="535" y="2031"/>
                  </a:lnTo>
                  <a:lnTo>
                    <a:pt x="535" y="2031"/>
                  </a:lnTo>
                  <a:lnTo>
                    <a:pt x="550" y="2031"/>
                  </a:lnTo>
                  <a:lnTo>
                    <a:pt x="564" y="2029"/>
                  </a:lnTo>
                  <a:lnTo>
                    <a:pt x="591" y="2025"/>
                  </a:lnTo>
                  <a:lnTo>
                    <a:pt x="618" y="2017"/>
                  </a:lnTo>
                  <a:lnTo>
                    <a:pt x="645" y="2009"/>
                  </a:lnTo>
                  <a:lnTo>
                    <a:pt x="645" y="2009"/>
                  </a:lnTo>
                  <a:lnTo>
                    <a:pt x="656" y="2005"/>
                  </a:lnTo>
                  <a:lnTo>
                    <a:pt x="665" y="2004"/>
                  </a:lnTo>
                  <a:lnTo>
                    <a:pt x="675" y="2005"/>
                  </a:lnTo>
                  <a:lnTo>
                    <a:pt x="685" y="2010"/>
                  </a:lnTo>
                  <a:lnTo>
                    <a:pt x="685" y="2010"/>
                  </a:lnTo>
                  <a:lnTo>
                    <a:pt x="693" y="2013"/>
                  </a:lnTo>
                  <a:lnTo>
                    <a:pt x="699" y="2015"/>
                  </a:lnTo>
                  <a:lnTo>
                    <a:pt x="705" y="2015"/>
                  </a:lnTo>
                  <a:lnTo>
                    <a:pt x="713" y="2013"/>
                  </a:lnTo>
                  <a:lnTo>
                    <a:pt x="713" y="2013"/>
                  </a:lnTo>
                  <a:lnTo>
                    <a:pt x="721" y="2005"/>
                  </a:lnTo>
                  <a:lnTo>
                    <a:pt x="721" y="2005"/>
                  </a:lnTo>
                  <a:lnTo>
                    <a:pt x="732" y="1996"/>
                  </a:lnTo>
                  <a:lnTo>
                    <a:pt x="745" y="1990"/>
                  </a:lnTo>
                  <a:lnTo>
                    <a:pt x="745" y="1990"/>
                  </a:lnTo>
                  <a:lnTo>
                    <a:pt x="758" y="1983"/>
                  </a:lnTo>
                  <a:lnTo>
                    <a:pt x="769" y="1978"/>
                  </a:lnTo>
                  <a:lnTo>
                    <a:pt x="794" y="1972"/>
                  </a:lnTo>
                  <a:lnTo>
                    <a:pt x="794" y="1972"/>
                  </a:lnTo>
                  <a:lnTo>
                    <a:pt x="815" y="1969"/>
                  </a:lnTo>
                  <a:lnTo>
                    <a:pt x="834" y="1966"/>
                  </a:lnTo>
                  <a:lnTo>
                    <a:pt x="853" y="1963"/>
                  </a:lnTo>
                  <a:lnTo>
                    <a:pt x="862" y="1959"/>
                  </a:lnTo>
                  <a:lnTo>
                    <a:pt x="872" y="1956"/>
                  </a:lnTo>
                  <a:lnTo>
                    <a:pt x="872" y="1956"/>
                  </a:lnTo>
                  <a:lnTo>
                    <a:pt x="878" y="1951"/>
                  </a:lnTo>
                  <a:lnTo>
                    <a:pt x="878" y="1951"/>
                  </a:lnTo>
                  <a:lnTo>
                    <a:pt x="885" y="1948"/>
                  </a:lnTo>
                  <a:lnTo>
                    <a:pt x="889" y="1948"/>
                  </a:lnTo>
                  <a:lnTo>
                    <a:pt x="896" y="1948"/>
                  </a:lnTo>
                  <a:lnTo>
                    <a:pt x="902" y="1953"/>
                  </a:lnTo>
                  <a:lnTo>
                    <a:pt x="902" y="1953"/>
                  </a:lnTo>
                  <a:lnTo>
                    <a:pt x="907" y="1958"/>
                  </a:lnTo>
                  <a:lnTo>
                    <a:pt x="912" y="1961"/>
                  </a:lnTo>
                  <a:lnTo>
                    <a:pt x="918" y="1963"/>
                  </a:lnTo>
                  <a:lnTo>
                    <a:pt x="924" y="1963"/>
                  </a:lnTo>
                  <a:lnTo>
                    <a:pt x="924" y="1963"/>
                  </a:lnTo>
                  <a:lnTo>
                    <a:pt x="929" y="1956"/>
                  </a:lnTo>
                  <a:lnTo>
                    <a:pt x="932" y="1948"/>
                  </a:lnTo>
                  <a:lnTo>
                    <a:pt x="932" y="1948"/>
                  </a:lnTo>
                  <a:lnTo>
                    <a:pt x="936" y="1944"/>
                  </a:lnTo>
                  <a:lnTo>
                    <a:pt x="939" y="1939"/>
                  </a:lnTo>
                  <a:lnTo>
                    <a:pt x="943" y="1934"/>
                  </a:lnTo>
                  <a:lnTo>
                    <a:pt x="950" y="1931"/>
                  </a:lnTo>
                  <a:lnTo>
                    <a:pt x="950" y="1931"/>
                  </a:lnTo>
                  <a:lnTo>
                    <a:pt x="956" y="1928"/>
                  </a:lnTo>
                  <a:lnTo>
                    <a:pt x="964" y="1926"/>
                  </a:lnTo>
                  <a:lnTo>
                    <a:pt x="972" y="1928"/>
                  </a:lnTo>
                  <a:lnTo>
                    <a:pt x="980" y="1931"/>
                  </a:lnTo>
                  <a:lnTo>
                    <a:pt x="980" y="1931"/>
                  </a:lnTo>
                  <a:lnTo>
                    <a:pt x="985" y="1934"/>
                  </a:lnTo>
                  <a:lnTo>
                    <a:pt x="988" y="1934"/>
                  </a:lnTo>
                  <a:lnTo>
                    <a:pt x="996" y="1934"/>
                  </a:lnTo>
                  <a:lnTo>
                    <a:pt x="1005" y="1932"/>
                  </a:lnTo>
                  <a:lnTo>
                    <a:pt x="1013" y="1929"/>
                  </a:lnTo>
                  <a:lnTo>
                    <a:pt x="1013" y="1929"/>
                  </a:lnTo>
                  <a:lnTo>
                    <a:pt x="1026" y="1924"/>
                  </a:lnTo>
                  <a:lnTo>
                    <a:pt x="1039" y="1923"/>
                  </a:lnTo>
                  <a:lnTo>
                    <a:pt x="1066" y="1918"/>
                  </a:lnTo>
                  <a:lnTo>
                    <a:pt x="1091" y="1915"/>
                  </a:lnTo>
                  <a:lnTo>
                    <a:pt x="1104" y="1910"/>
                  </a:lnTo>
                  <a:lnTo>
                    <a:pt x="1117" y="1905"/>
                  </a:lnTo>
                  <a:lnTo>
                    <a:pt x="1117" y="1905"/>
                  </a:lnTo>
                  <a:lnTo>
                    <a:pt x="1126" y="1901"/>
                  </a:lnTo>
                  <a:lnTo>
                    <a:pt x="1126" y="1901"/>
                  </a:lnTo>
                  <a:lnTo>
                    <a:pt x="1129" y="1899"/>
                  </a:lnTo>
                  <a:lnTo>
                    <a:pt x="1129" y="1899"/>
                  </a:lnTo>
                  <a:lnTo>
                    <a:pt x="1133" y="1897"/>
                  </a:lnTo>
                  <a:lnTo>
                    <a:pt x="1133" y="1897"/>
                  </a:lnTo>
                  <a:lnTo>
                    <a:pt x="1134" y="1896"/>
                  </a:lnTo>
                  <a:lnTo>
                    <a:pt x="1136" y="1896"/>
                  </a:lnTo>
                  <a:lnTo>
                    <a:pt x="1140" y="1899"/>
                  </a:lnTo>
                  <a:lnTo>
                    <a:pt x="1145" y="1902"/>
                  </a:lnTo>
                  <a:lnTo>
                    <a:pt x="1148" y="1904"/>
                  </a:lnTo>
                  <a:lnTo>
                    <a:pt x="1148" y="1904"/>
                  </a:lnTo>
                  <a:lnTo>
                    <a:pt x="1166" y="1907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96" y="1913"/>
                  </a:lnTo>
                  <a:lnTo>
                    <a:pt x="1202" y="1913"/>
                  </a:lnTo>
                  <a:lnTo>
                    <a:pt x="1207" y="1912"/>
                  </a:lnTo>
                  <a:lnTo>
                    <a:pt x="1207" y="1912"/>
                  </a:lnTo>
                  <a:lnTo>
                    <a:pt x="1215" y="1905"/>
                  </a:lnTo>
                  <a:lnTo>
                    <a:pt x="1215" y="1905"/>
                  </a:lnTo>
                  <a:lnTo>
                    <a:pt x="1229" y="1886"/>
                  </a:lnTo>
                  <a:lnTo>
                    <a:pt x="1245" y="1870"/>
                  </a:lnTo>
                  <a:lnTo>
                    <a:pt x="1261" y="1855"/>
                  </a:lnTo>
                  <a:lnTo>
                    <a:pt x="1279" y="1839"/>
                  </a:lnTo>
                  <a:lnTo>
                    <a:pt x="1314" y="1812"/>
                  </a:lnTo>
                  <a:lnTo>
                    <a:pt x="1350" y="1785"/>
                  </a:lnTo>
                  <a:lnTo>
                    <a:pt x="1350" y="1785"/>
                  </a:lnTo>
                  <a:lnTo>
                    <a:pt x="1436" y="1718"/>
                  </a:lnTo>
                  <a:lnTo>
                    <a:pt x="1436" y="1718"/>
                  </a:lnTo>
                  <a:lnTo>
                    <a:pt x="1566" y="1612"/>
                  </a:lnTo>
                  <a:lnTo>
                    <a:pt x="1566" y="1612"/>
                  </a:lnTo>
                  <a:lnTo>
                    <a:pt x="1571" y="1607"/>
                  </a:lnTo>
                  <a:lnTo>
                    <a:pt x="1571" y="1607"/>
                  </a:lnTo>
                  <a:lnTo>
                    <a:pt x="1609" y="1575"/>
                  </a:lnTo>
                  <a:lnTo>
                    <a:pt x="1646" y="1540"/>
                  </a:lnTo>
                  <a:lnTo>
                    <a:pt x="1716" y="1470"/>
                  </a:lnTo>
                  <a:lnTo>
                    <a:pt x="1716" y="1470"/>
                  </a:lnTo>
                  <a:lnTo>
                    <a:pt x="1728" y="1456"/>
                  </a:lnTo>
                  <a:lnTo>
                    <a:pt x="1736" y="1443"/>
                  </a:lnTo>
                  <a:lnTo>
                    <a:pt x="1741" y="1431"/>
                  </a:lnTo>
                  <a:lnTo>
                    <a:pt x="1743" y="1419"/>
                  </a:lnTo>
                  <a:lnTo>
                    <a:pt x="1739" y="1408"/>
                  </a:lnTo>
                  <a:lnTo>
                    <a:pt x="1733" y="1397"/>
                  </a:lnTo>
                  <a:lnTo>
                    <a:pt x="1722" y="1386"/>
                  </a:lnTo>
                  <a:lnTo>
                    <a:pt x="1708" y="1375"/>
                  </a:lnTo>
                  <a:lnTo>
                    <a:pt x="1708" y="137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2" name="Freeform 248">
              <a:extLst>
                <a:ext uri="{FF2B5EF4-FFF2-40B4-BE49-F238E27FC236}">
                  <a16:creationId xmlns:a16="http://schemas.microsoft.com/office/drawing/2014/main" id="{35A3D554-B221-DDD7-38B3-25930A857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" y="1470"/>
              <a:ext cx="4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1 w 6"/>
                <a:gd name="T5" fmla="*/ 3 h 3"/>
                <a:gd name="T6" fmla="*/ 1 w 6"/>
                <a:gd name="T7" fmla="*/ 3 h 3"/>
                <a:gd name="T8" fmla="*/ 6 w 6"/>
                <a:gd name="T9" fmla="*/ 3 h 3"/>
                <a:gd name="T10" fmla="*/ 6 w 6"/>
                <a:gd name="T11" fmla="*/ 2 h 3"/>
                <a:gd name="T12" fmla="*/ 6 w 6"/>
                <a:gd name="T13" fmla="*/ 2 h 3"/>
                <a:gd name="T14" fmla="*/ 0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3" name="Freeform 249">
              <a:extLst>
                <a:ext uri="{FF2B5EF4-FFF2-40B4-BE49-F238E27FC236}">
                  <a16:creationId xmlns:a16="http://schemas.microsoft.com/office/drawing/2014/main" id="{1F9A8DCD-BE26-9EF6-335E-2650D5AA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5" y="1165"/>
              <a:ext cx="3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4 w 5"/>
                <a:gd name="T5" fmla="*/ 0 h 4"/>
                <a:gd name="T6" fmla="*/ 4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2 h 4"/>
                <a:gd name="T14" fmla="*/ 5 w 5"/>
                <a:gd name="T15" fmla="*/ 4 h 4"/>
                <a:gd name="T16" fmla="*/ 5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4" name="Freeform 250">
              <a:extLst>
                <a:ext uri="{FF2B5EF4-FFF2-40B4-BE49-F238E27FC236}">
                  <a16:creationId xmlns:a16="http://schemas.microsoft.com/office/drawing/2014/main" id="{AC6C9E8F-BD22-FBA4-BB48-D6DDD2FE6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2065"/>
              <a:ext cx="856" cy="628"/>
            </a:xfrm>
            <a:custGeom>
              <a:avLst/>
              <a:gdLst>
                <a:gd name="T0" fmla="*/ 1697 w 1713"/>
                <a:gd name="T1" fmla="*/ 879 h 1257"/>
                <a:gd name="T2" fmla="*/ 1659 w 1713"/>
                <a:gd name="T3" fmla="*/ 806 h 1257"/>
                <a:gd name="T4" fmla="*/ 1605 w 1713"/>
                <a:gd name="T5" fmla="*/ 707 h 1257"/>
                <a:gd name="T6" fmla="*/ 1617 w 1713"/>
                <a:gd name="T7" fmla="*/ 620 h 1257"/>
                <a:gd name="T8" fmla="*/ 1552 w 1713"/>
                <a:gd name="T9" fmla="*/ 585 h 1257"/>
                <a:gd name="T10" fmla="*/ 1533 w 1713"/>
                <a:gd name="T11" fmla="*/ 544 h 1257"/>
                <a:gd name="T12" fmla="*/ 1606 w 1713"/>
                <a:gd name="T13" fmla="*/ 479 h 1257"/>
                <a:gd name="T14" fmla="*/ 1651 w 1713"/>
                <a:gd name="T15" fmla="*/ 447 h 1257"/>
                <a:gd name="T16" fmla="*/ 1613 w 1713"/>
                <a:gd name="T17" fmla="*/ 326 h 1257"/>
                <a:gd name="T18" fmla="*/ 1555 w 1713"/>
                <a:gd name="T19" fmla="*/ 182 h 1257"/>
                <a:gd name="T20" fmla="*/ 1528 w 1713"/>
                <a:gd name="T21" fmla="*/ 139 h 1257"/>
                <a:gd name="T22" fmla="*/ 1397 w 1713"/>
                <a:gd name="T23" fmla="*/ 115 h 1257"/>
                <a:gd name="T24" fmla="*/ 1128 w 1713"/>
                <a:gd name="T25" fmla="*/ 123 h 1257"/>
                <a:gd name="T26" fmla="*/ 907 w 1713"/>
                <a:gd name="T27" fmla="*/ 108 h 1257"/>
                <a:gd name="T28" fmla="*/ 842 w 1713"/>
                <a:gd name="T29" fmla="*/ 128 h 1257"/>
                <a:gd name="T30" fmla="*/ 847 w 1713"/>
                <a:gd name="T31" fmla="*/ 104 h 1257"/>
                <a:gd name="T32" fmla="*/ 761 w 1713"/>
                <a:gd name="T33" fmla="*/ 101 h 1257"/>
                <a:gd name="T34" fmla="*/ 706 w 1713"/>
                <a:gd name="T35" fmla="*/ 34 h 1257"/>
                <a:gd name="T36" fmla="*/ 733 w 1713"/>
                <a:gd name="T37" fmla="*/ 32 h 1257"/>
                <a:gd name="T38" fmla="*/ 682 w 1713"/>
                <a:gd name="T39" fmla="*/ 5 h 1257"/>
                <a:gd name="T40" fmla="*/ 515 w 1713"/>
                <a:gd name="T41" fmla="*/ 18 h 1257"/>
                <a:gd name="T42" fmla="*/ 342 w 1713"/>
                <a:gd name="T43" fmla="*/ 91 h 1257"/>
                <a:gd name="T44" fmla="*/ 272 w 1713"/>
                <a:gd name="T45" fmla="*/ 134 h 1257"/>
                <a:gd name="T46" fmla="*/ 65 w 1713"/>
                <a:gd name="T47" fmla="*/ 189 h 1257"/>
                <a:gd name="T48" fmla="*/ 3 w 1713"/>
                <a:gd name="T49" fmla="*/ 201 h 1257"/>
                <a:gd name="T50" fmla="*/ 15 w 1713"/>
                <a:gd name="T51" fmla="*/ 221 h 1257"/>
                <a:gd name="T52" fmla="*/ 43 w 1713"/>
                <a:gd name="T53" fmla="*/ 239 h 1257"/>
                <a:gd name="T54" fmla="*/ 18 w 1713"/>
                <a:gd name="T55" fmla="*/ 250 h 1257"/>
                <a:gd name="T56" fmla="*/ 34 w 1713"/>
                <a:gd name="T57" fmla="*/ 315 h 1257"/>
                <a:gd name="T58" fmla="*/ 19 w 1713"/>
                <a:gd name="T59" fmla="*/ 398 h 1257"/>
                <a:gd name="T60" fmla="*/ 29 w 1713"/>
                <a:gd name="T61" fmla="*/ 453 h 1257"/>
                <a:gd name="T62" fmla="*/ 80 w 1713"/>
                <a:gd name="T63" fmla="*/ 507 h 1257"/>
                <a:gd name="T64" fmla="*/ 73 w 1713"/>
                <a:gd name="T65" fmla="*/ 547 h 1257"/>
                <a:gd name="T66" fmla="*/ 92 w 1713"/>
                <a:gd name="T67" fmla="*/ 650 h 1257"/>
                <a:gd name="T68" fmla="*/ 118 w 1713"/>
                <a:gd name="T69" fmla="*/ 722 h 1257"/>
                <a:gd name="T70" fmla="*/ 143 w 1713"/>
                <a:gd name="T71" fmla="*/ 814 h 1257"/>
                <a:gd name="T72" fmla="*/ 132 w 1713"/>
                <a:gd name="T73" fmla="*/ 850 h 1257"/>
                <a:gd name="T74" fmla="*/ 173 w 1713"/>
                <a:gd name="T75" fmla="*/ 847 h 1257"/>
                <a:gd name="T76" fmla="*/ 223 w 1713"/>
                <a:gd name="T77" fmla="*/ 882 h 1257"/>
                <a:gd name="T78" fmla="*/ 294 w 1713"/>
                <a:gd name="T79" fmla="*/ 890 h 1257"/>
                <a:gd name="T80" fmla="*/ 323 w 1713"/>
                <a:gd name="T81" fmla="*/ 917 h 1257"/>
                <a:gd name="T82" fmla="*/ 377 w 1713"/>
                <a:gd name="T83" fmla="*/ 912 h 1257"/>
                <a:gd name="T84" fmla="*/ 385 w 1713"/>
                <a:gd name="T85" fmla="*/ 950 h 1257"/>
                <a:gd name="T86" fmla="*/ 375 w 1713"/>
                <a:gd name="T87" fmla="*/ 969 h 1257"/>
                <a:gd name="T88" fmla="*/ 434 w 1713"/>
                <a:gd name="T89" fmla="*/ 1026 h 1257"/>
                <a:gd name="T90" fmla="*/ 469 w 1713"/>
                <a:gd name="T91" fmla="*/ 1020 h 1257"/>
                <a:gd name="T92" fmla="*/ 488 w 1713"/>
                <a:gd name="T93" fmla="*/ 974 h 1257"/>
                <a:gd name="T94" fmla="*/ 575 w 1713"/>
                <a:gd name="T95" fmla="*/ 993 h 1257"/>
                <a:gd name="T96" fmla="*/ 637 w 1713"/>
                <a:gd name="T97" fmla="*/ 1006 h 1257"/>
                <a:gd name="T98" fmla="*/ 642 w 1713"/>
                <a:gd name="T99" fmla="*/ 1057 h 1257"/>
                <a:gd name="T100" fmla="*/ 725 w 1713"/>
                <a:gd name="T101" fmla="*/ 1068 h 1257"/>
                <a:gd name="T102" fmla="*/ 860 w 1713"/>
                <a:gd name="T103" fmla="*/ 1169 h 1257"/>
                <a:gd name="T104" fmla="*/ 917 w 1713"/>
                <a:gd name="T105" fmla="*/ 1147 h 1257"/>
                <a:gd name="T106" fmla="*/ 990 w 1713"/>
                <a:gd name="T107" fmla="*/ 1179 h 1257"/>
                <a:gd name="T108" fmla="*/ 1031 w 1713"/>
                <a:gd name="T109" fmla="*/ 1223 h 1257"/>
                <a:gd name="T110" fmla="*/ 1109 w 1713"/>
                <a:gd name="T111" fmla="*/ 1179 h 1257"/>
                <a:gd name="T112" fmla="*/ 1204 w 1713"/>
                <a:gd name="T113" fmla="*/ 1195 h 1257"/>
                <a:gd name="T114" fmla="*/ 1331 w 1713"/>
                <a:gd name="T115" fmla="*/ 1179 h 1257"/>
                <a:gd name="T116" fmla="*/ 1444 w 1713"/>
                <a:gd name="T117" fmla="*/ 1242 h 1257"/>
                <a:gd name="T118" fmla="*/ 1493 w 1713"/>
                <a:gd name="T119" fmla="*/ 1206 h 1257"/>
                <a:gd name="T120" fmla="*/ 1505 w 1713"/>
                <a:gd name="T121" fmla="*/ 1123 h 1257"/>
                <a:gd name="T122" fmla="*/ 1682 w 1713"/>
                <a:gd name="T123" fmla="*/ 966 h 1257"/>
                <a:gd name="T124" fmla="*/ 1705 w 1713"/>
                <a:gd name="T125" fmla="*/ 914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3" h="1257">
                  <a:moveTo>
                    <a:pt x="1698" y="901"/>
                  </a:moveTo>
                  <a:lnTo>
                    <a:pt x="1698" y="901"/>
                  </a:lnTo>
                  <a:lnTo>
                    <a:pt x="1695" y="896"/>
                  </a:lnTo>
                  <a:lnTo>
                    <a:pt x="1692" y="891"/>
                  </a:lnTo>
                  <a:lnTo>
                    <a:pt x="1692" y="885"/>
                  </a:lnTo>
                  <a:lnTo>
                    <a:pt x="1694" y="882"/>
                  </a:lnTo>
                  <a:lnTo>
                    <a:pt x="1697" y="879"/>
                  </a:lnTo>
                  <a:lnTo>
                    <a:pt x="1697" y="879"/>
                  </a:lnTo>
                  <a:lnTo>
                    <a:pt x="1700" y="876"/>
                  </a:lnTo>
                  <a:lnTo>
                    <a:pt x="1700" y="871"/>
                  </a:lnTo>
                  <a:lnTo>
                    <a:pt x="1700" y="866"/>
                  </a:lnTo>
                  <a:lnTo>
                    <a:pt x="1697" y="863"/>
                  </a:lnTo>
                  <a:lnTo>
                    <a:pt x="1697" y="863"/>
                  </a:lnTo>
                  <a:lnTo>
                    <a:pt x="1686" y="849"/>
                  </a:lnTo>
                  <a:lnTo>
                    <a:pt x="1676" y="834"/>
                  </a:lnTo>
                  <a:lnTo>
                    <a:pt x="1659" y="806"/>
                  </a:lnTo>
                  <a:lnTo>
                    <a:pt x="1643" y="776"/>
                  </a:lnTo>
                  <a:lnTo>
                    <a:pt x="1633" y="761"/>
                  </a:lnTo>
                  <a:lnTo>
                    <a:pt x="1624" y="749"/>
                  </a:lnTo>
                  <a:lnTo>
                    <a:pt x="1624" y="749"/>
                  </a:lnTo>
                  <a:lnTo>
                    <a:pt x="1616" y="739"/>
                  </a:lnTo>
                  <a:lnTo>
                    <a:pt x="1611" y="728"/>
                  </a:lnTo>
                  <a:lnTo>
                    <a:pt x="1606" y="718"/>
                  </a:lnTo>
                  <a:lnTo>
                    <a:pt x="1605" y="707"/>
                  </a:lnTo>
                  <a:lnTo>
                    <a:pt x="1603" y="698"/>
                  </a:lnTo>
                  <a:lnTo>
                    <a:pt x="1603" y="687"/>
                  </a:lnTo>
                  <a:lnTo>
                    <a:pt x="1605" y="675"/>
                  </a:lnTo>
                  <a:lnTo>
                    <a:pt x="1608" y="664"/>
                  </a:lnTo>
                  <a:lnTo>
                    <a:pt x="1608" y="664"/>
                  </a:lnTo>
                  <a:lnTo>
                    <a:pt x="1613" y="645"/>
                  </a:lnTo>
                  <a:lnTo>
                    <a:pt x="1616" y="631"/>
                  </a:lnTo>
                  <a:lnTo>
                    <a:pt x="1617" y="620"/>
                  </a:lnTo>
                  <a:lnTo>
                    <a:pt x="1616" y="615"/>
                  </a:lnTo>
                  <a:lnTo>
                    <a:pt x="1614" y="612"/>
                  </a:lnTo>
                  <a:lnTo>
                    <a:pt x="1608" y="606"/>
                  </a:lnTo>
                  <a:lnTo>
                    <a:pt x="1598" y="601"/>
                  </a:lnTo>
                  <a:lnTo>
                    <a:pt x="1584" y="594"/>
                  </a:lnTo>
                  <a:lnTo>
                    <a:pt x="1565" y="590"/>
                  </a:lnTo>
                  <a:lnTo>
                    <a:pt x="1565" y="590"/>
                  </a:lnTo>
                  <a:lnTo>
                    <a:pt x="1552" y="585"/>
                  </a:lnTo>
                  <a:lnTo>
                    <a:pt x="1552" y="585"/>
                  </a:lnTo>
                  <a:lnTo>
                    <a:pt x="1544" y="580"/>
                  </a:lnTo>
                  <a:lnTo>
                    <a:pt x="1538" y="577"/>
                  </a:lnTo>
                  <a:lnTo>
                    <a:pt x="1533" y="571"/>
                  </a:lnTo>
                  <a:lnTo>
                    <a:pt x="1530" y="564"/>
                  </a:lnTo>
                  <a:lnTo>
                    <a:pt x="1530" y="558"/>
                  </a:lnTo>
                  <a:lnTo>
                    <a:pt x="1530" y="552"/>
                  </a:lnTo>
                  <a:lnTo>
                    <a:pt x="1533" y="544"/>
                  </a:lnTo>
                  <a:lnTo>
                    <a:pt x="1538" y="536"/>
                  </a:lnTo>
                  <a:lnTo>
                    <a:pt x="1538" y="536"/>
                  </a:lnTo>
                  <a:lnTo>
                    <a:pt x="1554" y="515"/>
                  </a:lnTo>
                  <a:lnTo>
                    <a:pt x="1563" y="506"/>
                  </a:lnTo>
                  <a:lnTo>
                    <a:pt x="1573" y="498"/>
                  </a:lnTo>
                  <a:lnTo>
                    <a:pt x="1582" y="490"/>
                  </a:lnTo>
                  <a:lnTo>
                    <a:pt x="1594" y="483"/>
                  </a:lnTo>
                  <a:lnTo>
                    <a:pt x="1606" y="479"/>
                  </a:lnTo>
                  <a:lnTo>
                    <a:pt x="1619" y="475"/>
                  </a:lnTo>
                  <a:lnTo>
                    <a:pt x="1619" y="475"/>
                  </a:lnTo>
                  <a:lnTo>
                    <a:pt x="1632" y="472"/>
                  </a:lnTo>
                  <a:lnTo>
                    <a:pt x="1638" y="469"/>
                  </a:lnTo>
                  <a:lnTo>
                    <a:pt x="1643" y="464"/>
                  </a:lnTo>
                  <a:lnTo>
                    <a:pt x="1648" y="459"/>
                  </a:lnTo>
                  <a:lnTo>
                    <a:pt x="1651" y="453"/>
                  </a:lnTo>
                  <a:lnTo>
                    <a:pt x="1651" y="447"/>
                  </a:lnTo>
                  <a:lnTo>
                    <a:pt x="1651" y="439"/>
                  </a:lnTo>
                  <a:lnTo>
                    <a:pt x="1651" y="439"/>
                  </a:lnTo>
                  <a:lnTo>
                    <a:pt x="1644" y="409"/>
                  </a:lnTo>
                  <a:lnTo>
                    <a:pt x="1636" y="380"/>
                  </a:lnTo>
                  <a:lnTo>
                    <a:pt x="1632" y="366"/>
                  </a:lnTo>
                  <a:lnTo>
                    <a:pt x="1627" y="353"/>
                  </a:lnTo>
                  <a:lnTo>
                    <a:pt x="1621" y="339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590" y="293"/>
                  </a:lnTo>
                  <a:lnTo>
                    <a:pt x="1582" y="275"/>
                  </a:lnTo>
                  <a:lnTo>
                    <a:pt x="1573" y="258"/>
                  </a:lnTo>
                  <a:lnTo>
                    <a:pt x="1566" y="240"/>
                  </a:lnTo>
                  <a:lnTo>
                    <a:pt x="1560" y="221"/>
                  </a:lnTo>
                  <a:lnTo>
                    <a:pt x="1557" y="202"/>
                  </a:lnTo>
                  <a:lnTo>
                    <a:pt x="1555" y="182"/>
                  </a:lnTo>
                  <a:lnTo>
                    <a:pt x="1555" y="182"/>
                  </a:lnTo>
                  <a:lnTo>
                    <a:pt x="1554" y="174"/>
                  </a:lnTo>
                  <a:lnTo>
                    <a:pt x="1552" y="167"/>
                  </a:lnTo>
                  <a:lnTo>
                    <a:pt x="1549" y="161"/>
                  </a:lnTo>
                  <a:lnTo>
                    <a:pt x="1546" y="155"/>
                  </a:lnTo>
                  <a:lnTo>
                    <a:pt x="1541" y="148"/>
                  </a:lnTo>
                  <a:lnTo>
                    <a:pt x="1535" y="143"/>
                  </a:lnTo>
                  <a:lnTo>
                    <a:pt x="1528" y="139"/>
                  </a:lnTo>
                  <a:lnTo>
                    <a:pt x="1522" y="135"/>
                  </a:lnTo>
                  <a:lnTo>
                    <a:pt x="1522" y="135"/>
                  </a:lnTo>
                  <a:lnTo>
                    <a:pt x="1500" y="128"/>
                  </a:lnTo>
                  <a:lnTo>
                    <a:pt x="1476" y="121"/>
                  </a:lnTo>
                  <a:lnTo>
                    <a:pt x="1454" y="116"/>
                  </a:lnTo>
                  <a:lnTo>
                    <a:pt x="1430" y="115"/>
                  </a:lnTo>
                  <a:lnTo>
                    <a:pt x="1430" y="115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57" y="118"/>
                  </a:lnTo>
                  <a:lnTo>
                    <a:pt x="1317" y="121"/>
                  </a:lnTo>
                  <a:lnTo>
                    <a:pt x="1277" y="124"/>
                  </a:lnTo>
                  <a:lnTo>
                    <a:pt x="1238" y="126"/>
                  </a:lnTo>
                  <a:lnTo>
                    <a:pt x="1238" y="126"/>
                  </a:lnTo>
                  <a:lnTo>
                    <a:pt x="1184" y="126"/>
                  </a:lnTo>
                  <a:lnTo>
                    <a:pt x="1128" y="123"/>
                  </a:lnTo>
                  <a:lnTo>
                    <a:pt x="1072" y="118"/>
                  </a:lnTo>
                  <a:lnTo>
                    <a:pt x="1018" y="113"/>
                  </a:lnTo>
                  <a:lnTo>
                    <a:pt x="1018" y="113"/>
                  </a:lnTo>
                  <a:lnTo>
                    <a:pt x="980" y="108"/>
                  </a:lnTo>
                  <a:lnTo>
                    <a:pt x="963" y="107"/>
                  </a:lnTo>
                  <a:lnTo>
                    <a:pt x="944" y="105"/>
                  </a:lnTo>
                  <a:lnTo>
                    <a:pt x="926" y="105"/>
                  </a:lnTo>
                  <a:lnTo>
                    <a:pt x="907" y="108"/>
                  </a:lnTo>
                  <a:lnTo>
                    <a:pt x="890" y="115"/>
                  </a:lnTo>
                  <a:lnTo>
                    <a:pt x="880" y="120"/>
                  </a:lnTo>
                  <a:lnTo>
                    <a:pt x="872" y="124"/>
                  </a:lnTo>
                  <a:lnTo>
                    <a:pt x="872" y="124"/>
                  </a:lnTo>
                  <a:lnTo>
                    <a:pt x="863" y="129"/>
                  </a:lnTo>
                  <a:lnTo>
                    <a:pt x="853" y="131"/>
                  </a:lnTo>
                  <a:lnTo>
                    <a:pt x="847" y="129"/>
                  </a:lnTo>
                  <a:lnTo>
                    <a:pt x="842" y="128"/>
                  </a:lnTo>
                  <a:lnTo>
                    <a:pt x="839" y="124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3" y="115"/>
                  </a:lnTo>
                  <a:lnTo>
                    <a:pt x="834" y="112"/>
                  </a:lnTo>
                  <a:lnTo>
                    <a:pt x="836" y="108"/>
                  </a:lnTo>
                  <a:lnTo>
                    <a:pt x="841" y="107"/>
                  </a:lnTo>
                  <a:lnTo>
                    <a:pt x="847" y="104"/>
                  </a:lnTo>
                  <a:lnTo>
                    <a:pt x="850" y="101"/>
                  </a:lnTo>
                  <a:lnTo>
                    <a:pt x="852" y="97"/>
                  </a:lnTo>
                  <a:lnTo>
                    <a:pt x="852" y="97"/>
                  </a:lnTo>
                  <a:lnTo>
                    <a:pt x="820" y="102"/>
                  </a:lnTo>
                  <a:lnTo>
                    <a:pt x="796" y="104"/>
                  </a:lnTo>
                  <a:lnTo>
                    <a:pt x="777" y="104"/>
                  </a:lnTo>
                  <a:lnTo>
                    <a:pt x="769" y="102"/>
                  </a:lnTo>
                  <a:lnTo>
                    <a:pt x="761" y="101"/>
                  </a:lnTo>
                  <a:lnTo>
                    <a:pt x="755" y="97"/>
                  </a:lnTo>
                  <a:lnTo>
                    <a:pt x="748" y="93"/>
                  </a:lnTo>
                  <a:lnTo>
                    <a:pt x="737" y="81"/>
                  </a:lnTo>
                  <a:lnTo>
                    <a:pt x="725" y="66"/>
                  </a:lnTo>
                  <a:lnTo>
                    <a:pt x="713" y="45"/>
                  </a:lnTo>
                  <a:lnTo>
                    <a:pt x="713" y="45"/>
                  </a:lnTo>
                  <a:lnTo>
                    <a:pt x="707" y="37"/>
                  </a:lnTo>
                  <a:lnTo>
                    <a:pt x="706" y="34"/>
                  </a:lnTo>
                  <a:lnTo>
                    <a:pt x="706" y="31"/>
                  </a:lnTo>
                  <a:lnTo>
                    <a:pt x="709" y="29"/>
                  </a:lnTo>
                  <a:lnTo>
                    <a:pt x="709" y="29"/>
                  </a:lnTo>
                  <a:lnTo>
                    <a:pt x="712" y="26"/>
                  </a:lnTo>
                  <a:lnTo>
                    <a:pt x="717" y="26"/>
                  </a:lnTo>
                  <a:lnTo>
                    <a:pt x="725" y="31"/>
                  </a:lnTo>
                  <a:lnTo>
                    <a:pt x="725" y="31"/>
                  </a:lnTo>
                  <a:lnTo>
                    <a:pt x="733" y="32"/>
                  </a:lnTo>
                  <a:lnTo>
                    <a:pt x="740" y="34"/>
                  </a:lnTo>
                  <a:lnTo>
                    <a:pt x="742" y="32"/>
                  </a:lnTo>
                  <a:lnTo>
                    <a:pt x="742" y="32"/>
                  </a:lnTo>
                  <a:lnTo>
                    <a:pt x="731" y="24"/>
                  </a:lnTo>
                  <a:lnTo>
                    <a:pt x="720" y="18"/>
                  </a:lnTo>
                  <a:lnTo>
                    <a:pt x="707" y="12"/>
                  </a:lnTo>
                  <a:lnTo>
                    <a:pt x="696" y="8"/>
                  </a:lnTo>
                  <a:lnTo>
                    <a:pt x="682" y="5"/>
                  </a:lnTo>
                  <a:lnTo>
                    <a:pt x="669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21" y="0"/>
                  </a:lnTo>
                  <a:lnTo>
                    <a:pt x="599" y="2"/>
                  </a:lnTo>
                  <a:lnTo>
                    <a:pt x="578" y="5"/>
                  </a:lnTo>
                  <a:lnTo>
                    <a:pt x="556" y="8"/>
                  </a:lnTo>
                  <a:lnTo>
                    <a:pt x="515" y="18"/>
                  </a:lnTo>
                  <a:lnTo>
                    <a:pt x="474" y="31"/>
                  </a:lnTo>
                  <a:lnTo>
                    <a:pt x="474" y="31"/>
                  </a:lnTo>
                  <a:lnTo>
                    <a:pt x="434" y="43"/>
                  </a:lnTo>
                  <a:lnTo>
                    <a:pt x="413" y="50"/>
                  </a:lnTo>
                  <a:lnTo>
                    <a:pt x="394" y="58"/>
                  </a:lnTo>
                  <a:lnTo>
                    <a:pt x="377" y="67"/>
                  </a:lnTo>
                  <a:lnTo>
                    <a:pt x="359" y="78"/>
                  </a:lnTo>
                  <a:lnTo>
                    <a:pt x="342" y="91"/>
                  </a:lnTo>
                  <a:lnTo>
                    <a:pt x="327" y="107"/>
                  </a:lnTo>
                  <a:lnTo>
                    <a:pt x="327" y="107"/>
                  </a:lnTo>
                  <a:lnTo>
                    <a:pt x="321" y="113"/>
                  </a:lnTo>
                  <a:lnTo>
                    <a:pt x="315" y="118"/>
                  </a:lnTo>
                  <a:lnTo>
                    <a:pt x="302" y="126"/>
                  </a:lnTo>
                  <a:lnTo>
                    <a:pt x="286" y="131"/>
                  </a:lnTo>
                  <a:lnTo>
                    <a:pt x="272" y="134"/>
                  </a:lnTo>
                  <a:lnTo>
                    <a:pt x="272" y="134"/>
                  </a:lnTo>
                  <a:lnTo>
                    <a:pt x="223" y="142"/>
                  </a:lnTo>
                  <a:lnTo>
                    <a:pt x="173" y="151"/>
                  </a:lnTo>
                  <a:lnTo>
                    <a:pt x="148" y="156"/>
                  </a:lnTo>
                  <a:lnTo>
                    <a:pt x="124" y="164"/>
                  </a:lnTo>
                  <a:lnTo>
                    <a:pt x="100" y="172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5" y="189"/>
                  </a:lnTo>
                  <a:lnTo>
                    <a:pt x="51" y="194"/>
                  </a:lnTo>
                  <a:lnTo>
                    <a:pt x="38" y="197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16" y="197"/>
                  </a:lnTo>
                  <a:lnTo>
                    <a:pt x="10" y="197"/>
                  </a:lnTo>
                  <a:lnTo>
                    <a:pt x="7" y="199"/>
                  </a:lnTo>
                  <a:lnTo>
                    <a:pt x="3" y="201"/>
                  </a:lnTo>
                  <a:lnTo>
                    <a:pt x="2" y="204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3" y="213"/>
                  </a:lnTo>
                  <a:lnTo>
                    <a:pt x="5" y="216"/>
                  </a:lnTo>
                  <a:lnTo>
                    <a:pt x="7" y="218"/>
                  </a:lnTo>
                  <a:lnTo>
                    <a:pt x="10" y="220"/>
                  </a:lnTo>
                  <a:lnTo>
                    <a:pt x="15" y="221"/>
                  </a:lnTo>
                  <a:lnTo>
                    <a:pt x="24" y="218"/>
                  </a:lnTo>
                  <a:lnTo>
                    <a:pt x="24" y="218"/>
                  </a:lnTo>
                  <a:lnTo>
                    <a:pt x="27" y="218"/>
                  </a:lnTo>
                  <a:lnTo>
                    <a:pt x="30" y="218"/>
                  </a:lnTo>
                  <a:lnTo>
                    <a:pt x="37" y="223"/>
                  </a:lnTo>
                  <a:lnTo>
                    <a:pt x="42" y="22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43"/>
                  </a:lnTo>
                  <a:lnTo>
                    <a:pt x="42" y="247"/>
                  </a:lnTo>
                  <a:lnTo>
                    <a:pt x="40" y="248"/>
                  </a:lnTo>
                  <a:lnTo>
                    <a:pt x="38" y="250"/>
                  </a:lnTo>
                  <a:lnTo>
                    <a:pt x="32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18" y="250"/>
                  </a:lnTo>
                  <a:lnTo>
                    <a:pt x="15" y="251"/>
                  </a:lnTo>
                  <a:lnTo>
                    <a:pt x="13" y="255"/>
                  </a:lnTo>
                  <a:lnTo>
                    <a:pt x="13" y="259"/>
                  </a:lnTo>
                  <a:lnTo>
                    <a:pt x="15" y="267"/>
                  </a:lnTo>
                  <a:lnTo>
                    <a:pt x="15" y="267"/>
                  </a:lnTo>
                  <a:lnTo>
                    <a:pt x="29" y="302"/>
                  </a:lnTo>
                  <a:lnTo>
                    <a:pt x="29" y="302"/>
                  </a:lnTo>
                  <a:lnTo>
                    <a:pt x="34" y="315"/>
                  </a:lnTo>
                  <a:lnTo>
                    <a:pt x="37" y="329"/>
                  </a:lnTo>
                  <a:lnTo>
                    <a:pt x="38" y="342"/>
                  </a:lnTo>
                  <a:lnTo>
                    <a:pt x="38" y="355"/>
                  </a:lnTo>
                  <a:lnTo>
                    <a:pt x="38" y="367"/>
                  </a:lnTo>
                  <a:lnTo>
                    <a:pt x="34" y="378"/>
                  </a:lnTo>
                  <a:lnTo>
                    <a:pt x="29" y="390"/>
                  </a:lnTo>
                  <a:lnTo>
                    <a:pt x="19" y="398"/>
                  </a:lnTo>
                  <a:lnTo>
                    <a:pt x="19" y="398"/>
                  </a:lnTo>
                  <a:lnTo>
                    <a:pt x="8" y="409"/>
                  </a:lnTo>
                  <a:lnTo>
                    <a:pt x="2" y="418"/>
                  </a:lnTo>
                  <a:lnTo>
                    <a:pt x="0" y="426"/>
                  </a:lnTo>
                  <a:lnTo>
                    <a:pt x="2" y="432"/>
                  </a:lnTo>
                  <a:lnTo>
                    <a:pt x="7" y="437"/>
                  </a:lnTo>
                  <a:lnTo>
                    <a:pt x="13" y="444"/>
                  </a:lnTo>
                  <a:lnTo>
                    <a:pt x="29" y="453"/>
                  </a:lnTo>
                  <a:lnTo>
                    <a:pt x="29" y="453"/>
                  </a:lnTo>
                  <a:lnTo>
                    <a:pt x="45" y="463"/>
                  </a:lnTo>
                  <a:lnTo>
                    <a:pt x="59" y="472"/>
                  </a:lnTo>
                  <a:lnTo>
                    <a:pt x="59" y="472"/>
                  </a:lnTo>
                  <a:lnTo>
                    <a:pt x="70" y="482"/>
                  </a:lnTo>
                  <a:lnTo>
                    <a:pt x="75" y="488"/>
                  </a:lnTo>
                  <a:lnTo>
                    <a:pt x="78" y="494"/>
                  </a:lnTo>
                  <a:lnTo>
                    <a:pt x="80" y="501"/>
                  </a:lnTo>
                  <a:lnTo>
                    <a:pt x="80" y="507"/>
                  </a:lnTo>
                  <a:lnTo>
                    <a:pt x="78" y="515"/>
                  </a:lnTo>
                  <a:lnTo>
                    <a:pt x="75" y="523"/>
                  </a:lnTo>
                  <a:lnTo>
                    <a:pt x="75" y="523"/>
                  </a:lnTo>
                  <a:lnTo>
                    <a:pt x="72" y="529"/>
                  </a:lnTo>
                  <a:lnTo>
                    <a:pt x="69" y="534"/>
                  </a:lnTo>
                  <a:lnTo>
                    <a:pt x="69" y="540"/>
                  </a:lnTo>
                  <a:lnTo>
                    <a:pt x="73" y="547"/>
                  </a:lnTo>
                  <a:lnTo>
                    <a:pt x="73" y="547"/>
                  </a:lnTo>
                  <a:lnTo>
                    <a:pt x="83" y="558"/>
                  </a:lnTo>
                  <a:lnTo>
                    <a:pt x="89" y="569"/>
                  </a:lnTo>
                  <a:lnTo>
                    <a:pt x="94" y="582"/>
                  </a:lnTo>
                  <a:lnTo>
                    <a:pt x="96" y="594"/>
                  </a:lnTo>
                  <a:lnTo>
                    <a:pt x="97" y="607"/>
                  </a:lnTo>
                  <a:lnTo>
                    <a:pt x="97" y="621"/>
                  </a:lnTo>
                  <a:lnTo>
                    <a:pt x="92" y="650"/>
                  </a:lnTo>
                  <a:lnTo>
                    <a:pt x="92" y="650"/>
                  </a:lnTo>
                  <a:lnTo>
                    <a:pt x="91" y="660"/>
                  </a:lnTo>
                  <a:lnTo>
                    <a:pt x="91" y="669"/>
                  </a:lnTo>
                  <a:lnTo>
                    <a:pt x="92" y="679"/>
                  </a:lnTo>
                  <a:lnTo>
                    <a:pt x="96" y="688"/>
                  </a:lnTo>
                  <a:lnTo>
                    <a:pt x="99" y="699"/>
                  </a:lnTo>
                  <a:lnTo>
                    <a:pt x="105" y="707"/>
                  </a:lnTo>
                  <a:lnTo>
                    <a:pt x="110" y="715"/>
                  </a:lnTo>
                  <a:lnTo>
                    <a:pt x="118" y="722"/>
                  </a:lnTo>
                  <a:lnTo>
                    <a:pt x="118" y="722"/>
                  </a:lnTo>
                  <a:lnTo>
                    <a:pt x="130" y="734"/>
                  </a:lnTo>
                  <a:lnTo>
                    <a:pt x="142" y="747"/>
                  </a:lnTo>
                  <a:lnTo>
                    <a:pt x="148" y="760"/>
                  </a:lnTo>
                  <a:lnTo>
                    <a:pt x="153" y="772"/>
                  </a:lnTo>
                  <a:lnTo>
                    <a:pt x="153" y="785"/>
                  </a:lnTo>
                  <a:lnTo>
                    <a:pt x="150" y="799"/>
                  </a:lnTo>
                  <a:lnTo>
                    <a:pt x="143" y="814"/>
                  </a:lnTo>
                  <a:lnTo>
                    <a:pt x="134" y="828"/>
                  </a:lnTo>
                  <a:lnTo>
                    <a:pt x="134" y="828"/>
                  </a:lnTo>
                  <a:lnTo>
                    <a:pt x="130" y="833"/>
                  </a:lnTo>
                  <a:lnTo>
                    <a:pt x="127" y="837"/>
                  </a:lnTo>
                  <a:lnTo>
                    <a:pt x="126" y="842"/>
                  </a:lnTo>
                  <a:lnTo>
                    <a:pt x="129" y="847"/>
                  </a:lnTo>
                  <a:lnTo>
                    <a:pt x="129" y="847"/>
                  </a:lnTo>
                  <a:lnTo>
                    <a:pt x="132" y="850"/>
                  </a:lnTo>
                  <a:lnTo>
                    <a:pt x="137" y="852"/>
                  </a:lnTo>
                  <a:lnTo>
                    <a:pt x="142" y="852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53" y="847"/>
                  </a:lnTo>
                  <a:lnTo>
                    <a:pt x="161" y="845"/>
                  </a:lnTo>
                  <a:lnTo>
                    <a:pt x="167" y="845"/>
                  </a:lnTo>
                  <a:lnTo>
                    <a:pt x="173" y="847"/>
                  </a:lnTo>
                  <a:lnTo>
                    <a:pt x="180" y="849"/>
                  </a:lnTo>
                  <a:lnTo>
                    <a:pt x="184" y="853"/>
                  </a:lnTo>
                  <a:lnTo>
                    <a:pt x="194" y="861"/>
                  </a:lnTo>
                  <a:lnTo>
                    <a:pt x="194" y="861"/>
                  </a:lnTo>
                  <a:lnTo>
                    <a:pt x="200" y="869"/>
                  </a:lnTo>
                  <a:lnTo>
                    <a:pt x="208" y="876"/>
                  </a:lnTo>
                  <a:lnTo>
                    <a:pt x="215" y="879"/>
                  </a:lnTo>
                  <a:lnTo>
                    <a:pt x="223" y="882"/>
                  </a:lnTo>
                  <a:lnTo>
                    <a:pt x="240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70" y="884"/>
                  </a:lnTo>
                  <a:lnTo>
                    <a:pt x="277" y="884"/>
                  </a:lnTo>
                  <a:lnTo>
                    <a:pt x="283" y="885"/>
                  </a:lnTo>
                  <a:lnTo>
                    <a:pt x="289" y="887"/>
                  </a:lnTo>
                  <a:lnTo>
                    <a:pt x="294" y="890"/>
                  </a:lnTo>
                  <a:lnTo>
                    <a:pt x="297" y="896"/>
                  </a:lnTo>
                  <a:lnTo>
                    <a:pt x="300" y="904"/>
                  </a:lnTo>
                  <a:lnTo>
                    <a:pt x="300" y="904"/>
                  </a:lnTo>
                  <a:lnTo>
                    <a:pt x="304" y="911"/>
                  </a:lnTo>
                  <a:lnTo>
                    <a:pt x="310" y="915"/>
                  </a:lnTo>
                  <a:lnTo>
                    <a:pt x="313" y="917"/>
                  </a:lnTo>
                  <a:lnTo>
                    <a:pt x="318" y="917"/>
                  </a:lnTo>
                  <a:lnTo>
                    <a:pt x="323" y="917"/>
                  </a:lnTo>
                  <a:lnTo>
                    <a:pt x="329" y="914"/>
                  </a:lnTo>
                  <a:lnTo>
                    <a:pt x="329" y="914"/>
                  </a:lnTo>
                  <a:lnTo>
                    <a:pt x="342" y="909"/>
                  </a:lnTo>
                  <a:lnTo>
                    <a:pt x="350" y="907"/>
                  </a:lnTo>
                  <a:lnTo>
                    <a:pt x="356" y="906"/>
                  </a:lnTo>
                  <a:lnTo>
                    <a:pt x="364" y="907"/>
                  </a:lnTo>
                  <a:lnTo>
                    <a:pt x="370" y="909"/>
                  </a:lnTo>
                  <a:lnTo>
                    <a:pt x="377" y="912"/>
                  </a:lnTo>
                  <a:lnTo>
                    <a:pt x="381" y="917"/>
                  </a:lnTo>
                  <a:lnTo>
                    <a:pt x="381" y="917"/>
                  </a:lnTo>
                  <a:lnTo>
                    <a:pt x="385" y="922"/>
                  </a:lnTo>
                  <a:lnTo>
                    <a:pt x="388" y="926"/>
                  </a:lnTo>
                  <a:lnTo>
                    <a:pt x="388" y="933"/>
                  </a:lnTo>
                  <a:lnTo>
                    <a:pt x="388" y="939"/>
                  </a:lnTo>
                  <a:lnTo>
                    <a:pt x="388" y="944"/>
                  </a:lnTo>
                  <a:lnTo>
                    <a:pt x="385" y="950"/>
                  </a:lnTo>
                  <a:lnTo>
                    <a:pt x="380" y="955"/>
                  </a:lnTo>
                  <a:lnTo>
                    <a:pt x="374" y="960"/>
                  </a:lnTo>
                  <a:lnTo>
                    <a:pt x="374" y="960"/>
                  </a:lnTo>
                  <a:lnTo>
                    <a:pt x="370" y="963"/>
                  </a:lnTo>
                  <a:lnTo>
                    <a:pt x="372" y="966"/>
                  </a:lnTo>
                  <a:lnTo>
                    <a:pt x="374" y="969"/>
                  </a:lnTo>
                  <a:lnTo>
                    <a:pt x="375" y="969"/>
                  </a:lnTo>
                  <a:lnTo>
                    <a:pt x="375" y="969"/>
                  </a:lnTo>
                  <a:lnTo>
                    <a:pt x="383" y="974"/>
                  </a:lnTo>
                  <a:lnTo>
                    <a:pt x="389" y="977"/>
                  </a:lnTo>
                  <a:lnTo>
                    <a:pt x="399" y="988"/>
                  </a:lnTo>
                  <a:lnTo>
                    <a:pt x="408" y="1001"/>
                  </a:lnTo>
                  <a:lnTo>
                    <a:pt x="416" y="1012"/>
                  </a:lnTo>
                  <a:lnTo>
                    <a:pt x="416" y="1012"/>
                  </a:lnTo>
                  <a:lnTo>
                    <a:pt x="424" y="1020"/>
                  </a:lnTo>
                  <a:lnTo>
                    <a:pt x="434" y="1026"/>
                  </a:lnTo>
                  <a:lnTo>
                    <a:pt x="439" y="1030"/>
                  </a:lnTo>
                  <a:lnTo>
                    <a:pt x="443" y="1030"/>
                  </a:lnTo>
                  <a:lnTo>
                    <a:pt x="450" y="1030"/>
                  </a:lnTo>
                  <a:lnTo>
                    <a:pt x="455" y="1028"/>
                  </a:lnTo>
                  <a:lnTo>
                    <a:pt x="455" y="1028"/>
                  </a:lnTo>
                  <a:lnTo>
                    <a:pt x="461" y="1026"/>
                  </a:lnTo>
                  <a:lnTo>
                    <a:pt x="466" y="1023"/>
                  </a:lnTo>
                  <a:lnTo>
                    <a:pt x="469" y="1020"/>
                  </a:lnTo>
                  <a:lnTo>
                    <a:pt x="472" y="1015"/>
                  </a:lnTo>
                  <a:lnTo>
                    <a:pt x="475" y="1006"/>
                  </a:lnTo>
                  <a:lnTo>
                    <a:pt x="475" y="995"/>
                  </a:lnTo>
                  <a:lnTo>
                    <a:pt x="475" y="995"/>
                  </a:lnTo>
                  <a:lnTo>
                    <a:pt x="477" y="984"/>
                  </a:lnTo>
                  <a:lnTo>
                    <a:pt x="478" y="980"/>
                  </a:lnTo>
                  <a:lnTo>
                    <a:pt x="482" y="979"/>
                  </a:lnTo>
                  <a:lnTo>
                    <a:pt x="488" y="974"/>
                  </a:lnTo>
                  <a:lnTo>
                    <a:pt x="499" y="974"/>
                  </a:lnTo>
                  <a:lnTo>
                    <a:pt x="499" y="974"/>
                  </a:lnTo>
                  <a:lnTo>
                    <a:pt x="516" y="974"/>
                  </a:lnTo>
                  <a:lnTo>
                    <a:pt x="534" y="977"/>
                  </a:lnTo>
                  <a:lnTo>
                    <a:pt x="550" y="982"/>
                  </a:lnTo>
                  <a:lnTo>
                    <a:pt x="566" y="988"/>
                  </a:lnTo>
                  <a:lnTo>
                    <a:pt x="566" y="988"/>
                  </a:lnTo>
                  <a:lnTo>
                    <a:pt x="575" y="993"/>
                  </a:lnTo>
                  <a:lnTo>
                    <a:pt x="586" y="996"/>
                  </a:lnTo>
                  <a:lnTo>
                    <a:pt x="596" y="998"/>
                  </a:lnTo>
                  <a:lnTo>
                    <a:pt x="607" y="998"/>
                  </a:lnTo>
                  <a:lnTo>
                    <a:pt x="607" y="998"/>
                  </a:lnTo>
                  <a:lnTo>
                    <a:pt x="623" y="998"/>
                  </a:lnTo>
                  <a:lnTo>
                    <a:pt x="629" y="999"/>
                  </a:lnTo>
                  <a:lnTo>
                    <a:pt x="634" y="1001"/>
                  </a:lnTo>
                  <a:lnTo>
                    <a:pt x="637" y="1006"/>
                  </a:lnTo>
                  <a:lnTo>
                    <a:pt x="639" y="1011"/>
                  </a:lnTo>
                  <a:lnTo>
                    <a:pt x="639" y="1019"/>
                  </a:lnTo>
                  <a:lnTo>
                    <a:pt x="636" y="1030"/>
                  </a:lnTo>
                  <a:lnTo>
                    <a:pt x="636" y="1030"/>
                  </a:lnTo>
                  <a:lnTo>
                    <a:pt x="634" y="1038"/>
                  </a:lnTo>
                  <a:lnTo>
                    <a:pt x="636" y="1046"/>
                  </a:lnTo>
                  <a:lnTo>
                    <a:pt x="637" y="1052"/>
                  </a:lnTo>
                  <a:lnTo>
                    <a:pt x="642" y="1057"/>
                  </a:lnTo>
                  <a:lnTo>
                    <a:pt x="648" y="1060"/>
                  </a:lnTo>
                  <a:lnTo>
                    <a:pt x="655" y="1061"/>
                  </a:lnTo>
                  <a:lnTo>
                    <a:pt x="664" y="1063"/>
                  </a:lnTo>
                  <a:lnTo>
                    <a:pt x="674" y="1061"/>
                  </a:lnTo>
                  <a:lnTo>
                    <a:pt x="674" y="1061"/>
                  </a:lnTo>
                  <a:lnTo>
                    <a:pt x="691" y="1061"/>
                  </a:lnTo>
                  <a:lnTo>
                    <a:pt x="707" y="1063"/>
                  </a:lnTo>
                  <a:lnTo>
                    <a:pt x="725" y="1068"/>
                  </a:lnTo>
                  <a:lnTo>
                    <a:pt x="740" y="1076"/>
                  </a:lnTo>
                  <a:lnTo>
                    <a:pt x="740" y="1076"/>
                  </a:lnTo>
                  <a:lnTo>
                    <a:pt x="771" y="1095"/>
                  </a:lnTo>
                  <a:lnTo>
                    <a:pt x="799" y="1117"/>
                  </a:lnTo>
                  <a:lnTo>
                    <a:pt x="826" y="1141"/>
                  </a:lnTo>
                  <a:lnTo>
                    <a:pt x="853" y="1165"/>
                  </a:lnTo>
                  <a:lnTo>
                    <a:pt x="853" y="1165"/>
                  </a:lnTo>
                  <a:lnTo>
                    <a:pt x="860" y="1169"/>
                  </a:lnTo>
                  <a:lnTo>
                    <a:pt x="864" y="1173"/>
                  </a:lnTo>
                  <a:lnTo>
                    <a:pt x="869" y="1174"/>
                  </a:lnTo>
                  <a:lnTo>
                    <a:pt x="872" y="1174"/>
                  </a:lnTo>
                  <a:lnTo>
                    <a:pt x="880" y="1171"/>
                  </a:lnTo>
                  <a:lnTo>
                    <a:pt x="888" y="1166"/>
                  </a:lnTo>
                  <a:lnTo>
                    <a:pt x="888" y="1166"/>
                  </a:lnTo>
                  <a:lnTo>
                    <a:pt x="903" y="1157"/>
                  </a:lnTo>
                  <a:lnTo>
                    <a:pt x="917" y="1147"/>
                  </a:lnTo>
                  <a:lnTo>
                    <a:pt x="925" y="1144"/>
                  </a:lnTo>
                  <a:lnTo>
                    <a:pt x="931" y="1142"/>
                  </a:lnTo>
                  <a:lnTo>
                    <a:pt x="937" y="1144"/>
                  </a:lnTo>
                  <a:lnTo>
                    <a:pt x="944" y="1147"/>
                  </a:lnTo>
                  <a:lnTo>
                    <a:pt x="944" y="1147"/>
                  </a:lnTo>
                  <a:lnTo>
                    <a:pt x="963" y="1160"/>
                  </a:lnTo>
                  <a:lnTo>
                    <a:pt x="982" y="1173"/>
                  </a:lnTo>
                  <a:lnTo>
                    <a:pt x="990" y="1179"/>
                  </a:lnTo>
                  <a:lnTo>
                    <a:pt x="998" y="1185"/>
                  </a:lnTo>
                  <a:lnTo>
                    <a:pt x="1004" y="1193"/>
                  </a:lnTo>
                  <a:lnTo>
                    <a:pt x="1009" y="1201"/>
                  </a:lnTo>
                  <a:lnTo>
                    <a:pt x="1009" y="1201"/>
                  </a:lnTo>
                  <a:lnTo>
                    <a:pt x="1015" y="1212"/>
                  </a:lnTo>
                  <a:lnTo>
                    <a:pt x="1020" y="1220"/>
                  </a:lnTo>
                  <a:lnTo>
                    <a:pt x="1025" y="1223"/>
                  </a:lnTo>
                  <a:lnTo>
                    <a:pt x="1031" y="1223"/>
                  </a:lnTo>
                  <a:lnTo>
                    <a:pt x="1036" y="1222"/>
                  </a:lnTo>
                  <a:lnTo>
                    <a:pt x="1041" y="1217"/>
                  </a:lnTo>
                  <a:lnTo>
                    <a:pt x="1052" y="1206"/>
                  </a:lnTo>
                  <a:lnTo>
                    <a:pt x="1052" y="1206"/>
                  </a:lnTo>
                  <a:lnTo>
                    <a:pt x="1065" y="1196"/>
                  </a:lnTo>
                  <a:lnTo>
                    <a:pt x="1079" y="1188"/>
                  </a:lnTo>
                  <a:lnTo>
                    <a:pt x="1093" y="1182"/>
                  </a:lnTo>
                  <a:lnTo>
                    <a:pt x="1109" y="1179"/>
                  </a:lnTo>
                  <a:lnTo>
                    <a:pt x="1123" y="1179"/>
                  </a:lnTo>
                  <a:lnTo>
                    <a:pt x="1139" y="1181"/>
                  </a:lnTo>
                  <a:lnTo>
                    <a:pt x="1153" y="1184"/>
                  </a:lnTo>
                  <a:lnTo>
                    <a:pt x="1168" y="1188"/>
                  </a:lnTo>
                  <a:lnTo>
                    <a:pt x="1168" y="1188"/>
                  </a:lnTo>
                  <a:lnTo>
                    <a:pt x="1184" y="1193"/>
                  </a:lnTo>
                  <a:lnTo>
                    <a:pt x="1198" y="1196"/>
                  </a:lnTo>
                  <a:lnTo>
                    <a:pt x="1204" y="1195"/>
                  </a:lnTo>
                  <a:lnTo>
                    <a:pt x="1212" y="1195"/>
                  </a:lnTo>
                  <a:lnTo>
                    <a:pt x="1227" y="1188"/>
                  </a:lnTo>
                  <a:lnTo>
                    <a:pt x="1227" y="1188"/>
                  </a:lnTo>
                  <a:lnTo>
                    <a:pt x="1246" y="1181"/>
                  </a:lnTo>
                  <a:lnTo>
                    <a:pt x="1268" y="1176"/>
                  </a:lnTo>
                  <a:lnTo>
                    <a:pt x="1289" y="1174"/>
                  </a:lnTo>
                  <a:lnTo>
                    <a:pt x="1311" y="1174"/>
                  </a:lnTo>
                  <a:lnTo>
                    <a:pt x="1331" y="1179"/>
                  </a:lnTo>
                  <a:lnTo>
                    <a:pt x="1352" y="1187"/>
                  </a:lnTo>
                  <a:lnTo>
                    <a:pt x="1371" y="1196"/>
                  </a:lnTo>
                  <a:lnTo>
                    <a:pt x="1389" y="1209"/>
                  </a:lnTo>
                  <a:lnTo>
                    <a:pt x="1389" y="1209"/>
                  </a:lnTo>
                  <a:lnTo>
                    <a:pt x="1401" y="1220"/>
                  </a:lnTo>
                  <a:lnTo>
                    <a:pt x="1416" y="1228"/>
                  </a:lnTo>
                  <a:lnTo>
                    <a:pt x="1430" y="1236"/>
                  </a:lnTo>
                  <a:lnTo>
                    <a:pt x="1444" y="1242"/>
                  </a:lnTo>
                  <a:lnTo>
                    <a:pt x="1458" y="1249"/>
                  </a:lnTo>
                  <a:lnTo>
                    <a:pt x="1474" y="1252"/>
                  </a:lnTo>
                  <a:lnTo>
                    <a:pt x="1490" y="1255"/>
                  </a:lnTo>
                  <a:lnTo>
                    <a:pt x="1506" y="1257"/>
                  </a:lnTo>
                  <a:lnTo>
                    <a:pt x="1506" y="1257"/>
                  </a:lnTo>
                  <a:lnTo>
                    <a:pt x="1503" y="1239"/>
                  </a:lnTo>
                  <a:lnTo>
                    <a:pt x="1498" y="1222"/>
                  </a:lnTo>
                  <a:lnTo>
                    <a:pt x="1493" y="1206"/>
                  </a:lnTo>
                  <a:lnTo>
                    <a:pt x="1490" y="1190"/>
                  </a:lnTo>
                  <a:lnTo>
                    <a:pt x="1489" y="1173"/>
                  </a:lnTo>
                  <a:lnTo>
                    <a:pt x="1490" y="1157"/>
                  </a:lnTo>
                  <a:lnTo>
                    <a:pt x="1492" y="1149"/>
                  </a:lnTo>
                  <a:lnTo>
                    <a:pt x="1495" y="1141"/>
                  </a:lnTo>
                  <a:lnTo>
                    <a:pt x="1500" y="1131"/>
                  </a:lnTo>
                  <a:lnTo>
                    <a:pt x="1505" y="1123"/>
                  </a:lnTo>
                  <a:lnTo>
                    <a:pt x="1505" y="1123"/>
                  </a:lnTo>
                  <a:lnTo>
                    <a:pt x="1552" y="1068"/>
                  </a:lnTo>
                  <a:lnTo>
                    <a:pt x="1552" y="1068"/>
                  </a:lnTo>
                  <a:lnTo>
                    <a:pt x="1566" y="1053"/>
                  </a:lnTo>
                  <a:lnTo>
                    <a:pt x="1581" y="1039"/>
                  </a:lnTo>
                  <a:lnTo>
                    <a:pt x="1613" y="1012"/>
                  </a:lnTo>
                  <a:lnTo>
                    <a:pt x="1613" y="1012"/>
                  </a:lnTo>
                  <a:lnTo>
                    <a:pt x="1648" y="988"/>
                  </a:lnTo>
                  <a:lnTo>
                    <a:pt x="1682" y="966"/>
                  </a:lnTo>
                  <a:lnTo>
                    <a:pt x="1682" y="966"/>
                  </a:lnTo>
                  <a:lnTo>
                    <a:pt x="1695" y="958"/>
                  </a:lnTo>
                  <a:lnTo>
                    <a:pt x="1705" y="950"/>
                  </a:lnTo>
                  <a:lnTo>
                    <a:pt x="1709" y="944"/>
                  </a:lnTo>
                  <a:lnTo>
                    <a:pt x="1713" y="938"/>
                  </a:lnTo>
                  <a:lnTo>
                    <a:pt x="1713" y="931"/>
                  </a:lnTo>
                  <a:lnTo>
                    <a:pt x="1709" y="923"/>
                  </a:lnTo>
                  <a:lnTo>
                    <a:pt x="1705" y="914"/>
                  </a:lnTo>
                  <a:lnTo>
                    <a:pt x="1698" y="901"/>
                  </a:lnTo>
                  <a:lnTo>
                    <a:pt x="1698" y="90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5" name="Freeform 251">
              <a:extLst>
                <a:ext uri="{FF2B5EF4-FFF2-40B4-BE49-F238E27FC236}">
                  <a16:creationId xmlns:a16="http://schemas.microsoft.com/office/drawing/2014/main" id="{F1D46D94-88ED-4B72-78A0-DDB6ED68F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" y="1933"/>
              <a:ext cx="786" cy="516"/>
            </a:xfrm>
            <a:custGeom>
              <a:avLst/>
              <a:gdLst>
                <a:gd name="T0" fmla="*/ 1527 w 1573"/>
                <a:gd name="T1" fmla="*/ 537 h 1031"/>
                <a:gd name="T2" fmla="*/ 1497 w 1573"/>
                <a:gd name="T3" fmla="*/ 511 h 1031"/>
                <a:gd name="T4" fmla="*/ 1408 w 1573"/>
                <a:gd name="T5" fmla="*/ 494 h 1031"/>
                <a:gd name="T6" fmla="*/ 1414 w 1573"/>
                <a:gd name="T7" fmla="*/ 454 h 1031"/>
                <a:gd name="T8" fmla="*/ 1359 w 1573"/>
                <a:gd name="T9" fmla="*/ 424 h 1031"/>
                <a:gd name="T10" fmla="*/ 1255 w 1573"/>
                <a:gd name="T11" fmla="*/ 310 h 1031"/>
                <a:gd name="T12" fmla="*/ 1212 w 1573"/>
                <a:gd name="T13" fmla="*/ 263 h 1031"/>
                <a:gd name="T14" fmla="*/ 1223 w 1573"/>
                <a:gd name="T15" fmla="*/ 203 h 1031"/>
                <a:gd name="T16" fmla="*/ 1203 w 1573"/>
                <a:gd name="T17" fmla="*/ 119 h 1031"/>
                <a:gd name="T18" fmla="*/ 1138 w 1573"/>
                <a:gd name="T19" fmla="*/ 78 h 1031"/>
                <a:gd name="T20" fmla="*/ 1071 w 1573"/>
                <a:gd name="T21" fmla="*/ 60 h 1031"/>
                <a:gd name="T22" fmla="*/ 984 w 1573"/>
                <a:gd name="T23" fmla="*/ 87 h 1031"/>
                <a:gd name="T24" fmla="*/ 938 w 1573"/>
                <a:gd name="T25" fmla="*/ 40 h 1031"/>
                <a:gd name="T26" fmla="*/ 869 w 1573"/>
                <a:gd name="T27" fmla="*/ 33 h 1031"/>
                <a:gd name="T28" fmla="*/ 820 w 1573"/>
                <a:gd name="T29" fmla="*/ 13 h 1031"/>
                <a:gd name="T30" fmla="*/ 720 w 1573"/>
                <a:gd name="T31" fmla="*/ 3 h 1031"/>
                <a:gd name="T32" fmla="*/ 664 w 1573"/>
                <a:gd name="T33" fmla="*/ 60 h 1031"/>
                <a:gd name="T34" fmla="*/ 610 w 1573"/>
                <a:gd name="T35" fmla="*/ 68 h 1031"/>
                <a:gd name="T36" fmla="*/ 507 w 1573"/>
                <a:gd name="T37" fmla="*/ 100 h 1031"/>
                <a:gd name="T38" fmla="*/ 501 w 1573"/>
                <a:gd name="T39" fmla="*/ 149 h 1031"/>
                <a:gd name="T40" fmla="*/ 544 w 1573"/>
                <a:gd name="T41" fmla="*/ 162 h 1031"/>
                <a:gd name="T42" fmla="*/ 521 w 1573"/>
                <a:gd name="T43" fmla="*/ 205 h 1031"/>
                <a:gd name="T44" fmla="*/ 466 w 1573"/>
                <a:gd name="T45" fmla="*/ 214 h 1031"/>
                <a:gd name="T46" fmla="*/ 426 w 1573"/>
                <a:gd name="T47" fmla="*/ 252 h 1031"/>
                <a:gd name="T48" fmla="*/ 386 w 1573"/>
                <a:gd name="T49" fmla="*/ 287 h 1031"/>
                <a:gd name="T50" fmla="*/ 380 w 1573"/>
                <a:gd name="T51" fmla="*/ 337 h 1031"/>
                <a:gd name="T52" fmla="*/ 386 w 1573"/>
                <a:gd name="T53" fmla="*/ 373 h 1031"/>
                <a:gd name="T54" fmla="*/ 393 w 1573"/>
                <a:gd name="T55" fmla="*/ 418 h 1031"/>
                <a:gd name="T56" fmla="*/ 348 w 1573"/>
                <a:gd name="T57" fmla="*/ 429 h 1031"/>
                <a:gd name="T58" fmla="*/ 305 w 1573"/>
                <a:gd name="T59" fmla="*/ 403 h 1031"/>
                <a:gd name="T60" fmla="*/ 254 w 1573"/>
                <a:gd name="T61" fmla="*/ 429 h 1031"/>
                <a:gd name="T62" fmla="*/ 193 w 1573"/>
                <a:gd name="T63" fmla="*/ 473 h 1031"/>
                <a:gd name="T64" fmla="*/ 113 w 1573"/>
                <a:gd name="T65" fmla="*/ 472 h 1031"/>
                <a:gd name="T66" fmla="*/ 29 w 1573"/>
                <a:gd name="T67" fmla="*/ 483 h 1031"/>
                <a:gd name="T68" fmla="*/ 54 w 1573"/>
                <a:gd name="T69" fmla="*/ 546 h 1031"/>
                <a:gd name="T70" fmla="*/ 110 w 1573"/>
                <a:gd name="T71" fmla="*/ 678 h 1031"/>
                <a:gd name="T72" fmla="*/ 78 w 1573"/>
                <a:gd name="T73" fmla="*/ 757 h 1031"/>
                <a:gd name="T74" fmla="*/ 15 w 1573"/>
                <a:gd name="T75" fmla="*/ 792 h 1031"/>
                <a:gd name="T76" fmla="*/ 42 w 1573"/>
                <a:gd name="T77" fmla="*/ 835 h 1031"/>
                <a:gd name="T78" fmla="*/ 80 w 1573"/>
                <a:gd name="T79" fmla="*/ 905 h 1031"/>
                <a:gd name="T80" fmla="*/ 108 w 1573"/>
                <a:gd name="T81" fmla="*/ 953 h 1031"/>
                <a:gd name="T82" fmla="*/ 172 w 1573"/>
                <a:gd name="T83" fmla="*/ 923 h 1031"/>
                <a:gd name="T84" fmla="*/ 226 w 1573"/>
                <a:gd name="T85" fmla="*/ 892 h 1031"/>
                <a:gd name="T86" fmla="*/ 366 w 1573"/>
                <a:gd name="T87" fmla="*/ 881 h 1031"/>
                <a:gd name="T88" fmla="*/ 558 w 1573"/>
                <a:gd name="T89" fmla="*/ 911 h 1031"/>
                <a:gd name="T90" fmla="*/ 656 w 1573"/>
                <a:gd name="T91" fmla="*/ 919 h 1031"/>
                <a:gd name="T92" fmla="*/ 722 w 1573"/>
                <a:gd name="T93" fmla="*/ 956 h 1031"/>
                <a:gd name="T94" fmla="*/ 871 w 1573"/>
                <a:gd name="T95" fmla="*/ 962 h 1031"/>
                <a:gd name="T96" fmla="*/ 977 w 1573"/>
                <a:gd name="T97" fmla="*/ 969 h 1031"/>
                <a:gd name="T98" fmla="*/ 1047 w 1573"/>
                <a:gd name="T99" fmla="*/ 967 h 1031"/>
                <a:gd name="T100" fmla="*/ 1074 w 1573"/>
                <a:gd name="T101" fmla="*/ 1004 h 1031"/>
                <a:gd name="T102" fmla="*/ 1185 w 1573"/>
                <a:gd name="T103" fmla="*/ 985 h 1031"/>
                <a:gd name="T104" fmla="*/ 1277 w 1573"/>
                <a:gd name="T105" fmla="*/ 1031 h 1031"/>
                <a:gd name="T106" fmla="*/ 1262 w 1573"/>
                <a:gd name="T107" fmla="*/ 973 h 1031"/>
                <a:gd name="T108" fmla="*/ 1295 w 1573"/>
                <a:gd name="T109" fmla="*/ 883 h 1031"/>
                <a:gd name="T110" fmla="*/ 1387 w 1573"/>
                <a:gd name="T111" fmla="*/ 850 h 1031"/>
                <a:gd name="T112" fmla="*/ 1446 w 1573"/>
                <a:gd name="T113" fmla="*/ 848 h 1031"/>
                <a:gd name="T114" fmla="*/ 1414 w 1573"/>
                <a:gd name="T115" fmla="*/ 778 h 1031"/>
                <a:gd name="T116" fmla="*/ 1362 w 1573"/>
                <a:gd name="T117" fmla="*/ 681 h 1031"/>
                <a:gd name="T118" fmla="*/ 1357 w 1573"/>
                <a:gd name="T119" fmla="*/ 638 h 1031"/>
                <a:gd name="T120" fmla="*/ 1409 w 1573"/>
                <a:gd name="T121" fmla="*/ 607 h 1031"/>
                <a:gd name="T122" fmla="*/ 1519 w 1573"/>
                <a:gd name="T123" fmla="*/ 624 h 1031"/>
                <a:gd name="T124" fmla="*/ 1570 w 1573"/>
                <a:gd name="T125" fmla="*/ 567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3" h="1031">
                  <a:moveTo>
                    <a:pt x="1565" y="564"/>
                  </a:moveTo>
                  <a:lnTo>
                    <a:pt x="1565" y="564"/>
                  </a:lnTo>
                  <a:lnTo>
                    <a:pt x="1555" y="562"/>
                  </a:lnTo>
                  <a:lnTo>
                    <a:pt x="1549" y="559"/>
                  </a:lnTo>
                  <a:lnTo>
                    <a:pt x="1541" y="554"/>
                  </a:lnTo>
                  <a:lnTo>
                    <a:pt x="1536" y="549"/>
                  </a:lnTo>
                  <a:lnTo>
                    <a:pt x="1532" y="543"/>
                  </a:lnTo>
                  <a:lnTo>
                    <a:pt x="1527" y="537"/>
                  </a:lnTo>
                  <a:lnTo>
                    <a:pt x="1524" y="529"/>
                  </a:lnTo>
                  <a:lnTo>
                    <a:pt x="1521" y="521"/>
                  </a:lnTo>
                  <a:lnTo>
                    <a:pt x="1521" y="521"/>
                  </a:lnTo>
                  <a:lnTo>
                    <a:pt x="1519" y="518"/>
                  </a:lnTo>
                  <a:lnTo>
                    <a:pt x="1517" y="514"/>
                  </a:lnTo>
                  <a:lnTo>
                    <a:pt x="1511" y="511"/>
                  </a:lnTo>
                  <a:lnTo>
                    <a:pt x="1497" y="511"/>
                  </a:lnTo>
                  <a:lnTo>
                    <a:pt x="1497" y="511"/>
                  </a:lnTo>
                  <a:lnTo>
                    <a:pt x="1463" y="511"/>
                  </a:lnTo>
                  <a:lnTo>
                    <a:pt x="1447" y="510"/>
                  </a:lnTo>
                  <a:lnTo>
                    <a:pt x="1430" y="506"/>
                  </a:lnTo>
                  <a:lnTo>
                    <a:pt x="1430" y="506"/>
                  </a:lnTo>
                  <a:lnTo>
                    <a:pt x="1422" y="505"/>
                  </a:lnTo>
                  <a:lnTo>
                    <a:pt x="1416" y="502"/>
                  </a:lnTo>
                  <a:lnTo>
                    <a:pt x="1411" y="499"/>
                  </a:lnTo>
                  <a:lnTo>
                    <a:pt x="1408" y="494"/>
                  </a:lnTo>
                  <a:lnTo>
                    <a:pt x="1406" y="489"/>
                  </a:lnTo>
                  <a:lnTo>
                    <a:pt x="1406" y="484"/>
                  </a:lnTo>
                  <a:lnTo>
                    <a:pt x="1408" y="478"/>
                  </a:lnTo>
                  <a:lnTo>
                    <a:pt x="1409" y="470"/>
                  </a:lnTo>
                  <a:lnTo>
                    <a:pt x="1409" y="470"/>
                  </a:lnTo>
                  <a:lnTo>
                    <a:pt x="1413" y="464"/>
                  </a:lnTo>
                  <a:lnTo>
                    <a:pt x="1414" y="457"/>
                  </a:lnTo>
                  <a:lnTo>
                    <a:pt x="1414" y="454"/>
                  </a:lnTo>
                  <a:lnTo>
                    <a:pt x="1413" y="449"/>
                  </a:lnTo>
                  <a:lnTo>
                    <a:pt x="1409" y="446"/>
                  </a:lnTo>
                  <a:lnTo>
                    <a:pt x="1405" y="443"/>
                  </a:lnTo>
                  <a:lnTo>
                    <a:pt x="1393" y="440"/>
                  </a:lnTo>
                  <a:lnTo>
                    <a:pt x="1393" y="440"/>
                  </a:lnTo>
                  <a:lnTo>
                    <a:pt x="1381" y="435"/>
                  </a:lnTo>
                  <a:lnTo>
                    <a:pt x="1370" y="430"/>
                  </a:lnTo>
                  <a:lnTo>
                    <a:pt x="1359" y="424"/>
                  </a:lnTo>
                  <a:lnTo>
                    <a:pt x="1347" y="416"/>
                  </a:lnTo>
                  <a:lnTo>
                    <a:pt x="1328" y="400"/>
                  </a:lnTo>
                  <a:lnTo>
                    <a:pt x="1311" y="381"/>
                  </a:lnTo>
                  <a:lnTo>
                    <a:pt x="1311" y="381"/>
                  </a:lnTo>
                  <a:lnTo>
                    <a:pt x="1292" y="357"/>
                  </a:lnTo>
                  <a:lnTo>
                    <a:pt x="1274" y="332"/>
                  </a:lnTo>
                  <a:lnTo>
                    <a:pt x="1265" y="321"/>
                  </a:lnTo>
                  <a:lnTo>
                    <a:pt x="1255" y="310"/>
                  </a:lnTo>
                  <a:lnTo>
                    <a:pt x="1244" y="298"/>
                  </a:lnTo>
                  <a:lnTo>
                    <a:pt x="1233" y="290"/>
                  </a:lnTo>
                  <a:lnTo>
                    <a:pt x="1233" y="290"/>
                  </a:lnTo>
                  <a:lnTo>
                    <a:pt x="1227" y="286"/>
                  </a:lnTo>
                  <a:lnTo>
                    <a:pt x="1220" y="279"/>
                  </a:lnTo>
                  <a:lnTo>
                    <a:pt x="1217" y="275"/>
                  </a:lnTo>
                  <a:lnTo>
                    <a:pt x="1214" y="270"/>
                  </a:lnTo>
                  <a:lnTo>
                    <a:pt x="1212" y="263"/>
                  </a:lnTo>
                  <a:lnTo>
                    <a:pt x="1212" y="257"/>
                  </a:lnTo>
                  <a:lnTo>
                    <a:pt x="1214" y="249"/>
                  </a:lnTo>
                  <a:lnTo>
                    <a:pt x="1217" y="241"/>
                  </a:lnTo>
                  <a:lnTo>
                    <a:pt x="1217" y="241"/>
                  </a:lnTo>
                  <a:lnTo>
                    <a:pt x="1225" y="222"/>
                  </a:lnTo>
                  <a:lnTo>
                    <a:pt x="1225" y="213"/>
                  </a:lnTo>
                  <a:lnTo>
                    <a:pt x="1225" y="208"/>
                  </a:lnTo>
                  <a:lnTo>
                    <a:pt x="1223" y="203"/>
                  </a:lnTo>
                  <a:lnTo>
                    <a:pt x="1223" y="203"/>
                  </a:lnTo>
                  <a:lnTo>
                    <a:pt x="1219" y="194"/>
                  </a:lnTo>
                  <a:lnTo>
                    <a:pt x="1214" y="184"/>
                  </a:lnTo>
                  <a:lnTo>
                    <a:pt x="1211" y="163"/>
                  </a:lnTo>
                  <a:lnTo>
                    <a:pt x="1208" y="144"/>
                  </a:lnTo>
                  <a:lnTo>
                    <a:pt x="1204" y="124"/>
                  </a:lnTo>
                  <a:lnTo>
                    <a:pt x="1204" y="124"/>
                  </a:lnTo>
                  <a:lnTo>
                    <a:pt x="1203" y="119"/>
                  </a:lnTo>
                  <a:lnTo>
                    <a:pt x="1201" y="114"/>
                  </a:lnTo>
                  <a:lnTo>
                    <a:pt x="1193" y="106"/>
                  </a:lnTo>
                  <a:lnTo>
                    <a:pt x="1185" y="101"/>
                  </a:lnTo>
                  <a:lnTo>
                    <a:pt x="1176" y="98"/>
                  </a:lnTo>
                  <a:lnTo>
                    <a:pt x="1155" y="90"/>
                  </a:lnTo>
                  <a:lnTo>
                    <a:pt x="1146" y="86"/>
                  </a:lnTo>
                  <a:lnTo>
                    <a:pt x="1138" y="78"/>
                  </a:lnTo>
                  <a:lnTo>
                    <a:pt x="1138" y="78"/>
                  </a:lnTo>
                  <a:lnTo>
                    <a:pt x="1133" y="73"/>
                  </a:lnTo>
                  <a:lnTo>
                    <a:pt x="1128" y="70"/>
                  </a:lnTo>
                  <a:lnTo>
                    <a:pt x="1115" y="65"/>
                  </a:lnTo>
                  <a:lnTo>
                    <a:pt x="1103" y="62"/>
                  </a:lnTo>
                  <a:lnTo>
                    <a:pt x="1088" y="60"/>
                  </a:lnTo>
                  <a:lnTo>
                    <a:pt x="1088" y="60"/>
                  </a:lnTo>
                  <a:lnTo>
                    <a:pt x="1079" y="59"/>
                  </a:lnTo>
                  <a:lnTo>
                    <a:pt x="1071" y="60"/>
                  </a:lnTo>
                  <a:lnTo>
                    <a:pt x="1061" y="62"/>
                  </a:lnTo>
                  <a:lnTo>
                    <a:pt x="1054" y="65"/>
                  </a:lnTo>
                  <a:lnTo>
                    <a:pt x="1038" y="71"/>
                  </a:lnTo>
                  <a:lnTo>
                    <a:pt x="1020" y="79"/>
                  </a:lnTo>
                  <a:lnTo>
                    <a:pt x="1020" y="79"/>
                  </a:lnTo>
                  <a:lnTo>
                    <a:pt x="1007" y="84"/>
                  </a:lnTo>
                  <a:lnTo>
                    <a:pt x="996" y="87"/>
                  </a:lnTo>
                  <a:lnTo>
                    <a:pt x="984" y="87"/>
                  </a:lnTo>
                  <a:lnTo>
                    <a:pt x="974" y="86"/>
                  </a:lnTo>
                  <a:lnTo>
                    <a:pt x="965" y="82"/>
                  </a:lnTo>
                  <a:lnTo>
                    <a:pt x="957" y="79"/>
                  </a:lnTo>
                  <a:lnTo>
                    <a:pt x="950" y="73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2" y="51"/>
                  </a:lnTo>
                  <a:lnTo>
                    <a:pt x="938" y="40"/>
                  </a:lnTo>
                  <a:lnTo>
                    <a:pt x="931" y="30"/>
                  </a:lnTo>
                  <a:lnTo>
                    <a:pt x="925" y="25"/>
                  </a:lnTo>
                  <a:lnTo>
                    <a:pt x="917" y="24"/>
                  </a:lnTo>
                  <a:lnTo>
                    <a:pt x="907" y="24"/>
                  </a:lnTo>
                  <a:lnTo>
                    <a:pt x="896" y="25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69" y="33"/>
                  </a:lnTo>
                  <a:lnTo>
                    <a:pt x="857" y="36"/>
                  </a:lnTo>
                  <a:lnTo>
                    <a:pt x="852" y="36"/>
                  </a:lnTo>
                  <a:lnTo>
                    <a:pt x="845" y="35"/>
                  </a:lnTo>
                  <a:lnTo>
                    <a:pt x="841" y="33"/>
                  </a:lnTo>
                  <a:lnTo>
                    <a:pt x="837" y="28"/>
                  </a:lnTo>
                  <a:lnTo>
                    <a:pt x="837" y="28"/>
                  </a:lnTo>
                  <a:lnTo>
                    <a:pt x="830" y="19"/>
                  </a:lnTo>
                  <a:lnTo>
                    <a:pt x="820" y="13"/>
                  </a:lnTo>
                  <a:lnTo>
                    <a:pt x="812" y="9"/>
                  </a:lnTo>
                  <a:lnTo>
                    <a:pt x="803" y="6"/>
                  </a:lnTo>
                  <a:lnTo>
                    <a:pt x="782" y="5"/>
                  </a:lnTo>
                  <a:lnTo>
                    <a:pt x="761" y="1"/>
                  </a:lnTo>
                  <a:lnTo>
                    <a:pt x="761" y="1"/>
                  </a:lnTo>
                  <a:lnTo>
                    <a:pt x="747" y="0"/>
                  </a:lnTo>
                  <a:lnTo>
                    <a:pt x="733" y="1"/>
                  </a:lnTo>
                  <a:lnTo>
                    <a:pt x="720" y="3"/>
                  </a:lnTo>
                  <a:lnTo>
                    <a:pt x="709" y="8"/>
                  </a:lnTo>
                  <a:lnTo>
                    <a:pt x="698" y="14"/>
                  </a:lnTo>
                  <a:lnTo>
                    <a:pt x="688" y="24"/>
                  </a:lnTo>
                  <a:lnTo>
                    <a:pt x="680" y="35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69" y="54"/>
                  </a:lnTo>
                  <a:lnTo>
                    <a:pt x="664" y="60"/>
                  </a:lnTo>
                  <a:lnTo>
                    <a:pt x="658" y="65"/>
                  </a:lnTo>
                  <a:lnTo>
                    <a:pt x="653" y="70"/>
                  </a:lnTo>
                  <a:lnTo>
                    <a:pt x="647" y="71"/>
                  </a:lnTo>
                  <a:lnTo>
                    <a:pt x="639" y="73"/>
                  </a:lnTo>
                  <a:lnTo>
                    <a:pt x="633" y="73"/>
                  </a:lnTo>
                  <a:lnTo>
                    <a:pt x="626" y="71"/>
                  </a:lnTo>
                  <a:lnTo>
                    <a:pt x="626" y="71"/>
                  </a:lnTo>
                  <a:lnTo>
                    <a:pt x="610" y="68"/>
                  </a:lnTo>
                  <a:lnTo>
                    <a:pt x="596" y="67"/>
                  </a:lnTo>
                  <a:lnTo>
                    <a:pt x="582" y="68"/>
                  </a:lnTo>
                  <a:lnTo>
                    <a:pt x="569" y="71"/>
                  </a:lnTo>
                  <a:lnTo>
                    <a:pt x="544" y="82"/>
                  </a:lnTo>
                  <a:lnTo>
                    <a:pt x="518" y="94"/>
                  </a:lnTo>
                  <a:lnTo>
                    <a:pt x="518" y="94"/>
                  </a:lnTo>
                  <a:lnTo>
                    <a:pt x="512" y="97"/>
                  </a:lnTo>
                  <a:lnTo>
                    <a:pt x="507" y="100"/>
                  </a:lnTo>
                  <a:lnTo>
                    <a:pt x="504" y="106"/>
                  </a:lnTo>
                  <a:lnTo>
                    <a:pt x="502" y="113"/>
                  </a:lnTo>
                  <a:lnTo>
                    <a:pt x="499" y="125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6" y="144"/>
                  </a:lnTo>
                  <a:lnTo>
                    <a:pt x="499" y="148"/>
                  </a:lnTo>
                  <a:lnTo>
                    <a:pt x="501" y="149"/>
                  </a:lnTo>
                  <a:lnTo>
                    <a:pt x="505" y="149"/>
                  </a:lnTo>
                  <a:lnTo>
                    <a:pt x="515" y="149"/>
                  </a:lnTo>
                  <a:lnTo>
                    <a:pt x="523" y="149"/>
                  </a:lnTo>
                  <a:lnTo>
                    <a:pt x="523" y="149"/>
                  </a:lnTo>
                  <a:lnTo>
                    <a:pt x="531" y="152"/>
                  </a:lnTo>
                  <a:lnTo>
                    <a:pt x="539" y="155"/>
                  </a:lnTo>
                  <a:lnTo>
                    <a:pt x="542" y="159"/>
                  </a:lnTo>
                  <a:lnTo>
                    <a:pt x="544" y="162"/>
                  </a:lnTo>
                  <a:lnTo>
                    <a:pt x="545" y="167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4" y="179"/>
                  </a:lnTo>
                  <a:lnTo>
                    <a:pt x="540" y="186"/>
                  </a:lnTo>
                  <a:lnTo>
                    <a:pt x="534" y="194"/>
                  </a:lnTo>
                  <a:lnTo>
                    <a:pt x="528" y="198"/>
                  </a:lnTo>
                  <a:lnTo>
                    <a:pt x="521" y="205"/>
                  </a:lnTo>
                  <a:lnTo>
                    <a:pt x="513" y="208"/>
                  </a:lnTo>
                  <a:lnTo>
                    <a:pt x="505" y="211"/>
                  </a:lnTo>
                  <a:lnTo>
                    <a:pt x="498" y="211"/>
                  </a:lnTo>
                  <a:lnTo>
                    <a:pt x="498" y="211"/>
                  </a:lnTo>
                  <a:lnTo>
                    <a:pt x="486" y="211"/>
                  </a:lnTo>
                  <a:lnTo>
                    <a:pt x="475" y="211"/>
                  </a:lnTo>
                  <a:lnTo>
                    <a:pt x="469" y="213"/>
                  </a:lnTo>
                  <a:lnTo>
                    <a:pt x="466" y="214"/>
                  </a:lnTo>
                  <a:lnTo>
                    <a:pt x="461" y="217"/>
                  </a:lnTo>
                  <a:lnTo>
                    <a:pt x="458" y="224"/>
                  </a:lnTo>
                  <a:lnTo>
                    <a:pt x="458" y="224"/>
                  </a:lnTo>
                  <a:lnTo>
                    <a:pt x="455" y="230"/>
                  </a:lnTo>
                  <a:lnTo>
                    <a:pt x="450" y="236"/>
                  </a:lnTo>
                  <a:lnTo>
                    <a:pt x="445" y="241"/>
                  </a:lnTo>
                  <a:lnTo>
                    <a:pt x="439" y="246"/>
                  </a:lnTo>
                  <a:lnTo>
                    <a:pt x="426" y="252"/>
                  </a:lnTo>
                  <a:lnTo>
                    <a:pt x="412" y="257"/>
                  </a:lnTo>
                  <a:lnTo>
                    <a:pt x="412" y="257"/>
                  </a:lnTo>
                  <a:lnTo>
                    <a:pt x="401" y="263"/>
                  </a:lnTo>
                  <a:lnTo>
                    <a:pt x="396" y="267"/>
                  </a:lnTo>
                  <a:lnTo>
                    <a:pt x="391" y="270"/>
                  </a:lnTo>
                  <a:lnTo>
                    <a:pt x="390" y="275"/>
                  </a:lnTo>
                  <a:lnTo>
                    <a:pt x="386" y="281"/>
                  </a:lnTo>
                  <a:lnTo>
                    <a:pt x="386" y="28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305"/>
                  </a:lnTo>
                  <a:lnTo>
                    <a:pt x="388" y="316"/>
                  </a:lnTo>
                  <a:lnTo>
                    <a:pt x="385" y="327"/>
                  </a:lnTo>
                  <a:lnTo>
                    <a:pt x="383" y="332"/>
                  </a:lnTo>
                  <a:lnTo>
                    <a:pt x="380" y="337"/>
                  </a:lnTo>
                  <a:lnTo>
                    <a:pt x="380" y="337"/>
                  </a:lnTo>
                  <a:lnTo>
                    <a:pt x="372" y="348"/>
                  </a:lnTo>
                  <a:lnTo>
                    <a:pt x="370" y="352"/>
                  </a:lnTo>
                  <a:lnTo>
                    <a:pt x="370" y="357"/>
                  </a:lnTo>
                  <a:lnTo>
                    <a:pt x="372" y="360"/>
                  </a:lnTo>
                  <a:lnTo>
                    <a:pt x="375" y="365"/>
                  </a:lnTo>
                  <a:lnTo>
                    <a:pt x="380" y="368"/>
                  </a:lnTo>
                  <a:lnTo>
                    <a:pt x="386" y="373"/>
                  </a:lnTo>
                  <a:lnTo>
                    <a:pt x="386" y="373"/>
                  </a:lnTo>
                  <a:lnTo>
                    <a:pt x="391" y="376"/>
                  </a:lnTo>
                  <a:lnTo>
                    <a:pt x="396" y="381"/>
                  </a:lnTo>
                  <a:lnTo>
                    <a:pt x="399" y="387"/>
                  </a:lnTo>
                  <a:lnTo>
                    <a:pt x="401" y="392"/>
                  </a:lnTo>
                  <a:lnTo>
                    <a:pt x="401" y="398"/>
                  </a:lnTo>
                  <a:lnTo>
                    <a:pt x="401" y="405"/>
                  </a:lnTo>
                  <a:lnTo>
                    <a:pt x="397" y="411"/>
                  </a:lnTo>
                  <a:lnTo>
                    <a:pt x="393" y="418"/>
                  </a:lnTo>
                  <a:lnTo>
                    <a:pt x="393" y="418"/>
                  </a:lnTo>
                  <a:lnTo>
                    <a:pt x="388" y="422"/>
                  </a:lnTo>
                  <a:lnTo>
                    <a:pt x="382" y="425"/>
                  </a:lnTo>
                  <a:lnTo>
                    <a:pt x="374" y="429"/>
                  </a:lnTo>
                  <a:lnTo>
                    <a:pt x="367" y="430"/>
                  </a:lnTo>
                  <a:lnTo>
                    <a:pt x="359" y="432"/>
                  </a:lnTo>
                  <a:lnTo>
                    <a:pt x="353" y="430"/>
                  </a:lnTo>
                  <a:lnTo>
                    <a:pt x="348" y="429"/>
                  </a:lnTo>
                  <a:lnTo>
                    <a:pt x="345" y="424"/>
                  </a:lnTo>
                  <a:lnTo>
                    <a:pt x="345" y="424"/>
                  </a:lnTo>
                  <a:lnTo>
                    <a:pt x="337" y="411"/>
                  </a:lnTo>
                  <a:lnTo>
                    <a:pt x="329" y="402"/>
                  </a:lnTo>
                  <a:lnTo>
                    <a:pt x="324" y="400"/>
                  </a:lnTo>
                  <a:lnTo>
                    <a:pt x="321" y="398"/>
                  </a:lnTo>
                  <a:lnTo>
                    <a:pt x="313" y="400"/>
                  </a:lnTo>
                  <a:lnTo>
                    <a:pt x="305" y="403"/>
                  </a:lnTo>
                  <a:lnTo>
                    <a:pt x="297" y="408"/>
                  </a:lnTo>
                  <a:lnTo>
                    <a:pt x="283" y="422"/>
                  </a:lnTo>
                  <a:lnTo>
                    <a:pt x="283" y="422"/>
                  </a:lnTo>
                  <a:lnTo>
                    <a:pt x="278" y="425"/>
                  </a:lnTo>
                  <a:lnTo>
                    <a:pt x="275" y="427"/>
                  </a:lnTo>
                  <a:lnTo>
                    <a:pt x="266" y="429"/>
                  </a:lnTo>
                  <a:lnTo>
                    <a:pt x="266" y="429"/>
                  </a:lnTo>
                  <a:lnTo>
                    <a:pt x="254" y="429"/>
                  </a:lnTo>
                  <a:lnTo>
                    <a:pt x="247" y="433"/>
                  </a:lnTo>
                  <a:lnTo>
                    <a:pt x="240" y="438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227" y="454"/>
                  </a:lnTo>
                  <a:lnTo>
                    <a:pt x="218" y="460"/>
                  </a:lnTo>
                  <a:lnTo>
                    <a:pt x="205" y="467"/>
                  </a:lnTo>
                  <a:lnTo>
                    <a:pt x="193" y="473"/>
                  </a:lnTo>
                  <a:lnTo>
                    <a:pt x="178" y="478"/>
                  </a:lnTo>
                  <a:lnTo>
                    <a:pt x="166" y="481"/>
                  </a:lnTo>
                  <a:lnTo>
                    <a:pt x="154" y="481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37" y="475"/>
                  </a:lnTo>
                  <a:lnTo>
                    <a:pt x="129" y="473"/>
                  </a:lnTo>
                  <a:lnTo>
                    <a:pt x="113" y="472"/>
                  </a:lnTo>
                  <a:lnTo>
                    <a:pt x="97" y="472"/>
                  </a:lnTo>
                  <a:lnTo>
                    <a:pt x="80" y="473"/>
                  </a:lnTo>
                  <a:lnTo>
                    <a:pt x="80" y="473"/>
                  </a:lnTo>
                  <a:lnTo>
                    <a:pt x="59" y="475"/>
                  </a:lnTo>
                  <a:lnTo>
                    <a:pt x="45" y="476"/>
                  </a:lnTo>
                  <a:lnTo>
                    <a:pt x="35" y="479"/>
                  </a:lnTo>
                  <a:lnTo>
                    <a:pt x="32" y="481"/>
                  </a:lnTo>
                  <a:lnTo>
                    <a:pt x="29" y="483"/>
                  </a:lnTo>
                  <a:lnTo>
                    <a:pt x="29" y="487"/>
                  </a:lnTo>
                  <a:lnTo>
                    <a:pt x="27" y="491"/>
                  </a:lnTo>
                  <a:lnTo>
                    <a:pt x="31" y="500"/>
                  </a:lnTo>
                  <a:lnTo>
                    <a:pt x="37" y="514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50" y="540"/>
                  </a:lnTo>
                  <a:lnTo>
                    <a:pt x="54" y="546"/>
                  </a:lnTo>
                  <a:lnTo>
                    <a:pt x="54" y="546"/>
                  </a:lnTo>
                  <a:lnTo>
                    <a:pt x="73" y="576"/>
                  </a:lnTo>
                  <a:lnTo>
                    <a:pt x="81" y="592"/>
                  </a:lnTo>
                  <a:lnTo>
                    <a:pt x="89" y="608"/>
                  </a:lnTo>
                  <a:lnTo>
                    <a:pt x="96" y="626"/>
                  </a:lnTo>
                  <a:lnTo>
                    <a:pt x="102" y="643"/>
                  </a:lnTo>
                  <a:lnTo>
                    <a:pt x="105" y="661"/>
                  </a:lnTo>
                  <a:lnTo>
                    <a:pt x="110" y="678"/>
                  </a:lnTo>
                  <a:lnTo>
                    <a:pt x="110" y="678"/>
                  </a:lnTo>
                  <a:lnTo>
                    <a:pt x="112" y="697"/>
                  </a:lnTo>
                  <a:lnTo>
                    <a:pt x="112" y="711"/>
                  </a:lnTo>
                  <a:lnTo>
                    <a:pt x="110" y="724"/>
                  </a:lnTo>
                  <a:lnTo>
                    <a:pt x="107" y="735"/>
                  </a:lnTo>
                  <a:lnTo>
                    <a:pt x="100" y="743"/>
                  </a:lnTo>
                  <a:lnTo>
                    <a:pt x="91" y="751"/>
                  </a:lnTo>
                  <a:lnTo>
                    <a:pt x="78" y="757"/>
                  </a:lnTo>
                  <a:lnTo>
                    <a:pt x="62" y="765"/>
                  </a:lnTo>
                  <a:lnTo>
                    <a:pt x="62" y="765"/>
                  </a:lnTo>
                  <a:lnTo>
                    <a:pt x="48" y="770"/>
                  </a:lnTo>
                  <a:lnTo>
                    <a:pt x="35" y="775"/>
                  </a:lnTo>
                  <a:lnTo>
                    <a:pt x="24" y="783"/>
                  </a:lnTo>
                  <a:lnTo>
                    <a:pt x="19" y="788"/>
                  </a:lnTo>
                  <a:lnTo>
                    <a:pt x="15" y="792"/>
                  </a:lnTo>
                  <a:lnTo>
                    <a:pt x="15" y="792"/>
                  </a:lnTo>
                  <a:lnTo>
                    <a:pt x="3" y="808"/>
                  </a:lnTo>
                  <a:lnTo>
                    <a:pt x="0" y="815"/>
                  </a:lnTo>
                  <a:lnTo>
                    <a:pt x="0" y="818"/>
                  </a:lnTo>
                  <a:lnTo>
                    <a:pt x="3" y="821"/>
                  </a:lnTo>
                  <a:lnTo>
                    <a:pt x="8" y="824"/>
                  </a:lnTo>
                  <a:lnTo>
                    <a:pt x="27" y="830"/>
                  </a:lnTo>
                  <a:lnTo>
                    <a:pt x="27" y="830"/>
                  </a:lnTo>
                  <a:lnTo>
                    <a:pt x="42" y="835"/>
                  </a:lnTo>
                  <a:lnTo>
                    <a:pt x="54" y="842"/>
                  </a:lnTo>
                  <a:lnTo>
                    <a:pt x="65" y="850"/>
                  </a:lnTo>
                  <a:lnTo>
                    <a:pt x="73" y="859"/>
                  </a:lnTo>
                  <a:lnTo>
                    <a:pt x="78" y="869"/>
                  </a:lnTo>
                  <a:lnTo>
                    <a:pt x="81" y="880"/>
                  </a:lnTo>
                  <a:lnTo>
                    <a:pt x="83" y="892"/>
                  </a:lnTo>
                  <a:lnTo>
                    <a:pt x="80" y="905"/>
                  </a:lnTo>
                  <a:lnTo>
                    <a:pt x="80" y="905"/>
                  </a:lnTo>
                  <a:lnTo>
                    <a:pt x="73" y="926"/>
                  </a:lnTo>
                  <a:lnTo>
                    <a:pt x="72" y="934"/>
                  </a:lnTo>
                  <a:lnTo>
                    <a:pt x="72" y="940"/>
                  </a:lnTo>
                  <a:lnTo>
                    <a:pt x="75" y="946"/>
                  </a:lnTo>
                  <a:lnTo>
                    <a:pt x="83" y="950"/>
                  </a:lnTo>
                  <a:lnTo>
                    <a:pt x="92" y="953"/>
                  </a:lnTo>
                  <a:lnTo>
                    <a:pt x="108" y="953"/>
                  </a:lnTo>
                  <a:lnTo>
                    <a:pt x="108" y="953"/>
                  </a:lnTo>
                  <a:lnTo>
                    <a:pt x="129" y="953"/>
                  </a:lnTo>
                  <a:lnTo>
                    <a:pt x="139" y="951"/>
                  </a:lnTo>
                  <a:lnTo>
                    <a:pt x="146" y="950"/>
                  </a:lnTo>
                  <a:lnTo>
                    <a:pt x="153" y="945"/>
                  </a:lnTo>
                  <a:lnTo>
                    <a:pt x="161" y="940"/>
                  </a:lnTo>
                  <a:lnTo>
                    <a:pt x="166" y="932"/>
                  </a:lnTo>
                  <a:lnTo>
                    <a:pt x="172" y="923"/>
                  </a:lnTo>
                  <a:lnTo>
                    <a:pt x="172" y="923"/>
                  </a:lnTo>
                  <a:lnTo>
                    <a:pt x="175" y="916"/>
                  </a:lnTo>
                  <a:lnTo>
                    <a:pt x="181" y="910"/>
                  </a:lnTo>
                  <a:lnTo>
                    <a:pt x="186" y="904"/>
                  </a:lnTo>
                  <a:lnTo>
                    <a:pt x="193" y="899"/>
                  </a:lnTo>
                  <a:lnTo>
                    <a:pt x="200" y="896"/>
                  </a:lnTo>
                  <a:lnTo>
                    <a:pt x="208" y="894"/>
                  </a:lnTo>
                  <a:lnTo>
                    <a:pt x="216" y="892"/>
                  </a:lnTo>
                  <a:lnTo>
                    <a:pt x="226" y="892"/>
                  </a:lnTo>
                  <a:lnTo>
                    <a:pt x="226" y="892"/>
                  </a:lnTo>
                  <a:lnTo>
                    <a:pt x="258" y="894"/>
                  </a:lnTo>
                  <a:lnTo>
                    <a:pt x="274" y="894"/>
                  </a:lnTo>
                  <a:lnTo>
                    <a:pt x="289" y="891"/>
                  </a:lnTo>
                  <a:lnTo>
                    <a:pt x="289" y="891"/>
                  </a:lnTo>
                  <a:lnTo>
                    <a:pt x="315" y="884"/>
                  </a:lnTo>
                  <a:lnTo>
                    <a:pt x="340" y="881"/>
                  </a:lnTo>
                  <a:lnTo>
                    <a:pt x="366" y="881"/>
                  </a:lnTo>
                  <a:lnTo>
                    <a:pt x="391" y="883"/>
                  </a:lnTo>
                  <a:lnTo>
                    <a:pt x="417" y="886"/>
                  </a:lnTo>
                  <a:lnTo>
                    <a:pt x="442" y="889"/>
                  </a:lnTo>
                  <a:lnTo>
                    <a:pt x="491" y="897"/>
                  </a:lnTo>
                  <a:lnTo>
                    <a:pt x="491" y="897"/>
                  </a:lnTo>
                  <a:lnTo>
                    <a:pt x="509" y="899"/>
                  </a:lnTo>
                  <a:lnTo>
                    <a:pt x="525" y="904"/>
                  </a:lnTo>
                  <a:lnTo>
                    <a:pt x="558" y="911"/>
                  </a:lnTo>
                  <a:lnTo>
                    <a:pt x="574" y="915"/>
                  </a:lnTo>
                  <a:lnTo>
                    <a:pt x="591" y="916"/>
                  </a:lnTo>
                  <a:lnTo>
                    <a:pt x="607" y="918"/>
                  </a:lnTo>
                  <a:lnTo>
                    <a:pt x="625" y="918"/>
                  </a:lnTo>
                  <a:lnTo>
                    <a:pt x="625" y="918"/>
                  </a:lnTo>
                  <a:lnTo>
                    <a:pt x="636" y="918"/>
                  </a:lnTo>
                  <a:lnTo>
                    <a:pt x="645" y="918"/>
                  </a:lnTo>
                  <a:lnTo>
                    <a:pt x="656" y="919"/>
                  </a:lnTo>
                  <a:lnTo>
                    <a:pt x="666" y="923"/>
                  </a:lnTo>
                  <a:lnTo>
                    <a:pt x="675" y="926"/>
                  </a:lnTo>
                  <a:lnTo>
                    <a:pt x="683" y="931"/>
                  </a:lnTo>
                  <a:lnTo>
                    <a:pt x="693" y="937"/>
                  </a:lnTo>
                  <a:lnTo>
                    <a:pt x="701" y="943"/>
                  </a:lnTo>
                  <a:lnTo>
                    <a:pt x="701" y="943"/>
                  </a:lnTo>
                  <a:lnTo>
                    <a:pt x="710" y="951"/>
                  </a:lnTo>
                  <a:lnTo>
                    <a:pt x="722" y="956"/>
                  </a:lnTo>
                  <a:lnTo>
                    <a:pt x="733" y="959"/>
                  </a:lnTo>
                  <a:lnTo>
                    <a:pt x="744" y="961"/>
                  </a:lnTo>
                  <a:lnTo>
                    <a:pt x="768" y="961"/>
                  </a:lnTo>
                  <a:lnTo>
                    <a:pt x="790" y="961"/>
                  </a:lnTo>
                  <a:lnTo>
                    <a:pt x="790" y="961"/>
                  </a:lnTo>
                  <a:lnTo>
                    <a:pt x="817" y="961"/>
                  </a:lnTo>
                  <a:lnTo>
                    <a:pt x="844" y="961"/>
                  </a:lnTo>
                  <a:lnTo>
                    <a:pt x="871" y="962"/>
                  </a:lnTo>
                  <a:lnTo>
                    <a:pt x="898" y="965"/>
                  </a:lnTo>
                  <a:lnTo>
                    <a:pt x="898" y="965"/>
                  </a:lnTo>
                  <a:lnTo>
                    <a:pt x="920" y="970"/>
                  </a:lnTo>
                  <a:lnTo>
                    <a:pt x="931" y="972"/>
                  </a:lnTo>
                  <a:lnTo>
                    <a:pt x="942" y="973"/>
                  </a:lnTo>
                  <a:lnTo>
                    <a:pt x="955" y="975"/>
                  </a:lnTo>
                  <a:lnTo>
                    <a:pt x="966" y="973"/>
                  </a:lnTo>
                  <a:lnTo>
                    <a:pt x="977" y="969"/>
                  </a:lnTo>
                  <a:lnTo>
                    <a:pt x="990" y="961"/>
                  </a:lnTo>
                  <a:lnTo>
                    <a:pt x="990" y="961"/>
                  </a:lnTo>
                  <a:lnTo>
                    <a:pt x="999" y="956"/>
                  </a:lnTo>
                  <a:lnTo>
                    <a:pt x="1011" y="953"/>
                  </a:lnTo>
                  <a:lnTo>
                    <a:pt x="1020" y="953"/>
                  </a:lnTo>
                  <a:lnTo>
                    <a:pt x="1031" y="954"/>
                  </a:lnTo>
                  <a:lnTo>
                    <a:pt x="1039" y="959"/>
                  </a:lnTo>
                  <a:lnTo>
                    <a:pt x="1047" y="967"/>
                  </a:lnTo>
                  <a:lnTo>
                    <a:pt x="1054" y="975"/>
                  </a:lnTo>
                  <a:lnTo>
                    <a:pt x="1058" y="986"/>
                  </a:lnTo>
                  <a:lnTo>
                    <a:pt x="1058" y="986"/>
                  </a:lnTo>
                  <a:lnTo>
                    <a:pt x="1061" y="994"/>
                  </a:lnTo>
                  <a:lnTo>
                    <a:pt x="1063" y="999"/>
                  </a:lnTo>
                  <a:lnTo>
                    <a:pt x="1066" y="1002"/>
                  </a:lnTo>
                  <a:lnTo>
                    <a:pt x="1071" y="1004"/>
                  </a:lnTo>
                  <a:lnTo>
                    <a:pt x="1074" y="1004"/>
                  </a:lnTo>
                  <a:lnTo>
                    <a:pt x="1079" y="1004"/>
                  </a:lnTo>
                  <a:lnTo>
                    <a:pt x="1090" y="999"/>
                  </a:lnTo>
                  <a:lnTo>
                    <a:pt x="1090" y="999"/>
                  </a:lnTo>
                  <a:lnTo>
                    <a:pt x="1109" y="991"/>
                  </a:lnTo>
                  <a:lnTo>
                    <a:pt x="1128" y="986"/>
                  </a:lnTo>
                  <a:lnTo>
                    <a:pt x="1147" y="983"/>
                  </a:lnTo>
                  <a:lnTo>
                    <a:pt x="1166" y="983"/>
                  </a:lnTo>
                  <a:lnTo>
                    <a:pt x="1185" y="985"/>
                  </a:lnTo>
                  <a:lnTo>
                    <a:pt x="1203" y="991"/>
                  </a:lnTo>
                  <a:lnTo>
                    <a:pt x="1222" y="999"/>
                  </a:lnTo>
                  <a:lnTo>
                    <a:pt x="1239" y="1010"/>
                  </a:lnTo>
                  <a:lnTo>
                    <a:pt x="1239" y="1010"/>
                  </a:lnTo>
                  <a:lnTo>
                    <a:pt x="1257" y="1023"/>
                  </a:lnTo>
                  <a:lnTo>
                    <a:pt x="1266" y="1027"/>
                  </a:lnTo>
                  <a:lnTo>
                    <a:pt x="1271" y="1029"/>
                  </a:lnTo>
                  <a:lnTo>
                    <a:pt x="1277" y="1031"/>
                  </a:lnTo>
                  <a:lnTo>
                    <a:pt x="1277" y="1031"/>
                  </a:lnTo>
                  <a:lnTo>
                    <a:pt x="1277" y="1024"/>
                  </a:lnTo>
                  <a:lnTo>
                    <a:pt x="1276" y="1019"/>
                  </a:lnTo>
                  <a:lnTo>
                    <a:pt x="1271" y="1010"/>
                  </a:lnTo>
                  <a:lnTo>
                    <a:pt x="1271" y="1010"/>
                  </a:lnTo>
                  <a:lnTo>
                    <a:pt x="1266" y="997"/>
                  </a:lnTo>
                  <a:lnTo>
                    <a:pt x="1263" y="985"/>
                  </a:lnTo>
                  <a:lnTo>
                    <a:pt x="1262" y="973"/>
                  </a:lnTo>
                  <a:lnTo>
                    <a:pt x="1260" y="961"/>
                  </a:lnTo>
                  <a:lnTo>
                    <a:pt x="1262" y="948"/>
                  </a:lnTo>
                  <a:lnTo>
                    <a:pt x="1265" y="937"/>
                  </a:lnTo>
                  <a:lnTo>
                    <a:pt x="1268" y="924"/>
                  </a:lnTo>
                  <a:lnTo>
                    <a:pt x="1273" y="913"/>
                  </a:lnTo>
                  <a:lnTo>
                    <a:pt x="1279" y="902"/>
                  </a:lnTo>
                  <a:lnTo>
                    <a:pt x="1287" y="892"/>
                  </a:lnTo>
                  <a:lnTo>
                    <a:pt x="1295" y="883"/>
                  </a:lnTo>
                  <a:lnTo>
                    <a:pt x="1304" y="875"/>
                  </a:lnTo>
                  <a:lnTo>
                    <a:pt x="1314" y="869"/>
                  </a:lnTo>
                  <a:lnTo>
                    <a:pt x="1327" y="862"/>
                  </a:lnTo>
                  <a:lnTo>
                    <a:pt x="1338" y="856"/>
                  </a:lnTo>
                  <a:lnTo>
                    <a:pt x="1351" y="853"/>
                  </a:lnTo>
                  <a:lnTo>
                    <a:pt x="1351" y="853"/>
                  </a:lnTo>
                  <a:lnTo>
                    <a:pt x="1370" y="850"/>
                  </a:lnTo>
                  <a:lnTo>
                    <a:pt x="1387" y="850"/>
                  </a:lnTo>
                  <a:lnTo>
                    <a:pt x="1405" y="851"/>
                  </a:lnTo>
                  <a:lnTo>
                    <a:pt x="1422" y="854"/>
                  </a:lnTo>
                  <a:lnTo>
                    <a:pt x="1422" y="854"/>
                  </a:lnTo>
                  <a:lnTo>
                    <a:pt x="1433" y="854"/>
                  </a:lnTo>
                  <a:lnTo>
                    <a:pt x="1440" y="854"/>
                  </a:lnTo>
                  <a:lnTo>
                    <a:pt x="1443" y="851"/>
                  </a:lnTo>
                  <a:lnTo>
                    <a:pt x="1443" y="851"/>
                  </a:lnTo>
                  <a:lnTo>
                    <a:pt x="1446" y="848"/>
                  </a:lnTo>
                  <a:lnTo>
                    <a:pt x="1446" y="846"/>
                  </a:lnTo>
                  <a:lnTo>
                    <a:pt x="1444" y="842"/>
                  </a:lnTo>
                  <a:lnTo>
                    <a:pt x="1440" y="837"/>
                  </a:lnTo>
                  <a:lnTo>
                    <a:pt x="1436" y="832"/>
                  </a:lnTo>
                  <a:lnTo>
                    <a:pt x="1436" y="832"/>
                  </a:lnTo>
                  <a:lnTo>
                    <a:pt x="1424" y="805"/>
                  </a:lnTo>
                  <a:lnTo>
                    <a:pt x="1417" y="792"/>
                  </a:lnTo>
                  <a:lnTo>
                    <a:pt x="1414" y="778"/>
                  </a:lnTo>
                  <a:lnTo>
                    <a:pt x="1414" y="778"/>
                  </a:lnTo>
                  <a:lnTo>
                    <a:pt x="1406" y="751"/>
                  </a:lnTo>
                  <a:lnTo>
                    <a:pt x="1401" y="737"/>
                  </a:lnTo>
                  <a:lnTo>
                    <a:pt x="1397" y="724"/>
                  </a:lnTo>
                  <a:lnTo>
                    <a:pt x="1390" y="713"/>
                  </a:lnTo>
                  <a:lnTo>
                    <a:pt x="1382" y="702"/>
                  </a:lnTo>
                  <a:lnTo>
                    <a:pt x="1373" y="691"/>
                  </a:lnTo>
                  <a:lnTo>
                    <a:pt x="1362" y="681"/>
                  </a:lnTo>
                  <a:lnTo>
                    <a:pt x="1362" y="681"/>
                  </a:lnTo>
                  <a:lnTo>
                    <a:pt x="1357" y="676"/>
                  </a:lnTo>
                  <a:lnTo>
                    <a:pt x="1354" y="672"/>
                  </a:lnTo>
                  <a:lnTo>
                    <a:pt x="1352" y="667"/>
                  </a:lnTo>
                  <a:lnTo>
                    <a:pt x="1351" y="661"/>
                  </a:lnTo>
                  <a:lnTo>
                    <a:pt x="1352" y="649"/>
                  </a:lnTo>
                  <a:lnTo>
                    <a:pt x="1357" y="638"/>
                  </a:lnTo>
                  <a:lnTo>
                    <a:pt x="1357" y="638"/>
                  </a:lnTo>
                  <a:lnTo>
                    <a:pt x="1362" y="626"/>
                  </a:lnTo>
                  <a:lnTo>
                    <a:pt x="1370" y="616"/>
                  </a:lnTo>
                  <a:lnTo>
                    <a:pt x="1374" y="613"/>
                  </a:lnTo>
                  <a:lnTo>
                    <a:pt x="1379" y="610"/>
                  </a:lnTo>
                  <a:lnTo>
                    <a:pt x="1386" y="608"/>
                  </a:lnTo>
                  <a:lnTo>
                    <a:pt x="1392" y="607"/>
                  </a:lnTo>
                  <a:lnTo>
                    <a:pt x="1392" y="607"/>
                  </a:lnTo>
                  <a:lnTo>
                    <a:pt x="1409" y="607"/>
                  </a:lnTo>
                  <a:lnTo>
                    <a:pt x="1425" y="608"/>
                  </a:lnTo>
                  <a:lnTo>
                    <a:pt x="1441" y="611"/>
                  </a:lnTo>
                  <a:lnTo>
                    <a:pt x="1457" y="618"/>
                  </a:lnTo>
                  <a:lnTo>
                    <a:pt x="1457" y="618"/>
                  </a:lnTo>
                  <a:lnTo>
                    <a:pt x="1474" y="624"/>
                  </a:lnTo>
                  <a:lnTo>
                    <a:pt x="1490" y="627"/>
                  </a:lnTo>
                  <a:lnTo>
                    <a:pt x="1505" y="627"/>
                  </a:lnTo>
                  <a:lnTo>
                    <a:pt x="1519" y="624"/>
                  </a:lnTo>
                  <a:lnTo>
                    <a:pt x="1533" y="619"/>
                  </a:lnTo>
                  <a:lnTo>
                    <a:pt x="1546" y="610"/>
                  </a:lnTo>
                  <a:lnTo>
                    <a:pt x="1557" y="599"/>
                  </a:lnTo>
                  <a:lnTo>
                    <a:pt x="1568" y="584"/>
                  </a:lnTo>
                  <a:lnTo>
                    <a:pt x="1568" y="584"/>
                  </a:lnTo>
                  <a:lnTo>
                    <a:pt x="1571" y="578"/>
                  </a:lnTo>
                  <a:lnTo>
                    <a:pt x="1573" y="572"/>
                  </a:lnTo>
                  <a:lnTo>
                    <a:pt x="1570" y="567"/>
                  </a:lnTo>
                  <a:lnTo>
                    <a:pt x="1565" y="564"/>
                  </a:lnTo>
                  <a:lnTo>
                    <a:pt x="1565" y="56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6" name="Freeform 252">
              <a:extLst>
                <a:ext uri="{FF2B5EF4-FFF2-40B4-BE49-F238E27FC236}">
                  <a16:creationId xmlns:a16="http://schemas.microsoft.com/office/drawing/2014/main" id="{4210504F-A9AE-4DA2-D54E-F72AD0DA6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" y="1731"/>
              <a:ext cx="597" cy="237"/>
            </a:xfrm>
            <a:custGeom>
              <a:avLst/>
              <a:gdLst>
                <a:gd name="T0" fmla="*/ 57 w 1195"/>
                <a:gd name="T1" fmla="*/ 357 h 475"/>
                <a:gd name="T2" fmla="*/ 119 w 1195"/>
                <a:gd name="T3" fmla="*/ 332 h 475"/>
                <a:gd name="T4" fmla="*/ 258 w 1195"/>
                <a:gd name="T5" fmla="*/ 317 h 475"/>
                <a:gd name="T6" fmla="*/ 396 w 1195"/>
                <a:gd name="T7" fmla="*/ 327 h 475"/>
                <a:gd name="T8" fmla="*/ 536 w 1195"/>
                <a:gd name="T9" fmla="*/ 344 h 475"/>
                <a:gd name="T10" fmla="*/ 590 w 1195"/>
                <a:gd name="T11" fmla="*/ 343 h 475"/>
                <a:gd name="T12" fmla="*/ 618 w 1195"/>
                <a:gd name="T13" fmla="*/ 327 h 475"/>
                <a:gd name="T14" fmla="*/ 648 w 1195"/>
                <a:gd name="T15" fmla="*/ 317 h 475"/>
                <a:gd name="T16" fmla="*/ 674 w 1195"/>
                <a:gd name="T17" fmla="*/ 335 h 475"/>
                <a:gd name="T18" fmla="*/ 707 w 1195"/>
                <a:gd name="T19" fmla="*/ 360 h 475"/>
                <a:gd name="T20" fmla="*/ 774 w 1195"/>
                <a:gd name="T21" fmla="*/ 381 h 475"/>
                <a:gd name="T22" fmla="*/ 874 w 1195"/>
                <a:gd name="T23" fmla="*/ 430 h 475"/>
                <a:gd name="T24" fmla="*/ 928 w 1195"/>
                <a:gd name="T25" fmla="*/ 467 h 475"/>
                <a:gd name="T26" fmla="*/ 961 w 1195"/>
                <a:gd name="T27" fmla="*/ 475 h 475"/>
                <a:gd name="T28" fmla="*/ 987 w 1195"/>
                <a:gd name="T29" fmla="*/ 465 h 475"/>
                <a:gd name="T30" fmla="*/ 1036 w 1195"/>
                <a:gd name="T31" fmla="*/ 446 h 475"/>
                <a:gd name="T32" fmla="*/ 1068 w 1195"/>
                <a:gd name="T33" fmla="*/ 448 h 475"/>
                <a:gd name="T34" fmla="*/ 1096 w 1195"/>
                <a:gd name="T35" fmla="*/ 448 h 475"/>
                <a:gd name="T36" fmla="*/ 1114 w 1195"/>
                <a:gd name="T37" fmla="*/ 429 h 475"/>
                <a:gd name="T38" fmla="*/ 1160 w 1195"/>
                <a:gd name="T39" fmla="*/ 387 h 475"/>
                <a:gd name="T40" fmla="*/ 1192 w 1195"/>
                <a:gd name="T41" fmla="*/ 362 h 475"/>
                <a:gd name="T42" fmla="*/ 1182 w 1195"/>
                <a:gd name="T43" fmla="*/ 319 h 475"/>
                <a:gd name="T44" fmla="*/ 1149 w 1195"/>
                <a:gd name="T45" fmla="*/ 286 h 475"/>
                <a:gd name="T46" fmla="*/ 1128 w 1195"/>
                <a:gd name="T47" fmla="*/ 252 h 475"/>
                <a:gd name="T48" fmla="*/ 1107 w 1195"/>
                <a:gd name="T49" fmla="*/ 243 h 475"/>
                <a:gd name="T50" fmla="*/ 1087 w 1195"/>
                <a:gd name="T51" fmla="*/ 235 h 475"/>
                <a:gd name="T52" fmla="*/ 1095 w 1195"/>
                <a:gd name="T53" fmla="*/ 213 h 475"/>
                <a:gd name="T54" fmla="*/ 1106 w 1195"/>
                <a:gd name="T55" fmla="*/ 175 h 475"/>
                <a:gd name="T56" fmla="*/ 1088 w 1195"/>
                <a:gd name="T57" fmla="*/ 141 h 475"/>
                <a:gd name="T58" fmla="*/ 1039 w 1195"/>
                <a:gd name="T59" fmla="*/ 103 h 475"/>
                <a:gd name="T60" fmla="*/ 961 w 1195"/>
                <a:gd name="T61" fmla="*/ 86 h 475"/>
                <a:gd name="T62" fmla="*/ 906 w 1195"/>
                <a:gd name="T63" fmla="*/ 94 h 475"/>
                <a:gd name="T64" fmla="*/ 844 w 1195"/>
                <a:gd name="T65" fmla="*/ 82 h 475"/>
                <a:gd name="T66" fmla="*/ 788 w 1195"/>
                <a:gd name="T67" fmla="*/ 43 h 475"/>
                <a:gd name="T68" fmla="*/ 731 w 1195"/>
                <a:gd name="T69" fmla="*/ 13 h 475"/>
                <a:gd name="T70" fmla="*/ 672 w 1195"/>
                <a:gd name="T71" fmla="*/ 0 h 475"/>
                <a:gd name="T72" fmla="*/ 609 w 1195"/>
                <a:gd name="T73" fmla="*/ 5 h 475"/>
                <a:gd name="T74" fmla="*/ 550 w 1195"/>
                <a:gd name="T75" fmla="*/ 22 h 475"/>
                <a:gd name="T76" fmla="*/ 534 w 1195"/>
                <a:gd name="T77" fmla="*/ 30 h 475"/>
                <a:gd name="T78" fmla="*/ 529 w 1195"/>
                <a:gd name="T79" fmla="*/ 51 h 475"/>
                <a:gd name="T80" fmla="*/ 545 w 1195"/>
                <a:gd name="T81" fmla="*/ 106 h 475"/>
                <a:gd name="T82" fmla="*/ 537 w 1195"/>
                <a:gd name="T83" fmla="*/ 154 h 475"/>
                <a:gd name="T84" fmla="*/ 502 w 1195"/>
                <a:gd name="T85" fmla="*/ 184 h 475"/>
                <a:gd name="T86" fmla="*/ 462 w 1195"/>
                <a:gd name="T87" fmla="*/ 203 h 475"/>
                <a:gd name="T88" fmla="*/ 407 w 1195"/>
                <a:gd name="T89" fmla="*/ 200 h 475"/>
                <a:gd name="T90" fmla="*/ 356 w 1195"/>
                <a:gd name="T91" fmla="*/ 154 h 475"/>
                <a:gd name="T92" fmla="*/ 259 w 1195"/>
                <a:gd name="T93" fmla="*/ 63 h 475"/>
                <a:gd name="T94" fmla="*/ 227 w 1195"/>
                <a:gd name="T95" fmla="*/ 47 h 475"/>
                <a:gd name="T96" fmla="*/ 196 w 1195"/>
                <a:gd name="T97" fmla="*/ 47 h 475"/>
                <a:gd name="T98" fmla="*/ 121 w 1195"/>
                <a:gd name="T99" fmla="*/ 74 h 475"/>
                <a:gd name="T100" fmla="*/ 103 w 1195"/>
                <a:gd name="T101" fmla="*/ 86 h 475"/>
                <a:gd name="T102" fmla="*/ 65 w 1195"/>
                <a:gd name="T103" fmla="*/ 127 h 475"/>
                <a:gd name="T104" fmla="*/ 57 w 1195"/>
                <a:gd name="T105" fmla="*/ 171 h 475"/>
                <a:gd name="T106" fmla="*/ 45 w 1195"/>
                <a:gd name="T107" fmla="*/ 203 h 475"/>
                <a:gd name="T108" fmla="*/ 24 w 1195"/>
                <a:gd name="T109" fmla="*/ 224 h 475"/>
                <a:gd name="T110" fmla="*/ 5 w 1195"/>
                <a:gd name="T111" fmla="*/ 281 h 475"/>
                <a:gd name="T112" fmla="*/ 0 w 1195"/>
                <a:gd name="T113" fmla="*/ 332 h 475"/>
                <a:gd name="T114" fmla="*/ 0 w 1195"/>
                <a:gd name="T115" fmla="*/ 368 h 475"/>
                <a:gd name="T116" fmla="*/ 11 w 1195"/>
                <a:gd name="T117" fmla="*/ 384 h 475"/>
                <a:gd name="T118" fmla="*/ 21 w 1195"/>
                <a:gd name="T119" fmla="*/ 387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475">
                  <a:moveTo>
                    <a:pt x="40" y="371"/>
                  </a:moveTo>
                  <a:lnTo>
                    <a:pt x="40" y="371"/>
                  </a:lnTo>
                  <a:lnTo>
                    <a:pt x="49" y="364"/>
                  </a:lnTo>
                  <a:lnTo>
                    <a:pt x="57" y="357"/>
                  </a:lnTo>
                  <a:lnTo>
                    <a:pt x="76" y="346"/>
                  </a:lnTo>
                  <a:lnTo>
                    <a:pt x="97" y="338"/>
                  </a:lnTo>
                  <a:lnTo>
                    <a:pt x="119" y="332"/>
                  </a:lnTo>
                  <a:lnTo>
                    <a:pt x="119" y="332"/>
                  </a:lnTo>
                  <a:lnTo>
                    <a:pt x="153" y="324"/>
                  </a:lnTo>
                  <a:lnTo>
                    <a:pt x="188" y="319"/>
                  </a:lnTo>
                  <a:lnTo>
                    <a:pt x="223" y="317"/>
                  </a:lnTo>
                  <a:lnTo>
                    <a:pt x="258" y="317"/>
                  </a:lnTo>
                  <a:lnTo>
                    <a:pt x="293" y="319"/>
                  </a:lnTo>
                  <a:lnTo>
                    <a:pt x="326" y="322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431" y="330"/>
                  </a:lnTo>
                  <a:lnTo>
                    <a:pt x="466" y="335"/>
                  </a:lnTo>
                  <a:lnTo>
                    <a:pt x="536" y="344"/>
                  </a:lnTo>
                  <a:lnTo>
                    <a:pt x="536" y="344"/>
                  </a:lnTo>
                  <a:lnTo>
                    <a:pt x="558" y="346"/>
                  </a:lnTo>
                  <a:lnTo>
                    <a:pt x="569" y="346"/>
                  </a:lnTo>
                  <a:lnTo>
                    <a:pt x="578" y="344"/>
                  </a:lnTo>
                  <a:lnTo>
                    <a:pt x="590" y="343"/>
                  </a:lnTo>
                  <a:lnTo>
                    <a:pt x="599" y="338"/>
                  </a:lnTo>
                  <a:lnTo>
                    <a:pt x="609" y="333"/>
                  </a:lnTo>
                  <a:lnTo>
                    <a:pt x="618" y="327"/>
                  </a:lnTo>
                  <a:lnTo>
                    <a:pt x="618" y="327"/>
                  </a:lnTo>
                  <a:lnTo>
                    <a:pt x="626" y="322"/>
                  </a:lnTo>
                  <a:lnTo>
                    <a:pt x="634" y="319"/>
                  </a:lnTo>
                  <a:lnTo>
                    <a:pt x="640" y="317"/>
                  </a:lnTo>
                  <a:lnTo>
                    <a:pt x="648" y="317"/>
                  </a:lnTo>
                  <a:lnTo>
                    <a:pt x="655" y="321"/>
                  </a:lnTo>
                  <a:lnTo>
                    <a:pt x="661" y="324"/>
                  </a:lnTo>
                  <a:lnTo>
                    <a:pt x="667" y="329"/>
                  </a:lnTo>
                  <a:lnTo>
                    <a:pt x="674" y="335"/>
                  </a:lnTo>
                  <a:lnTo>
                    <a:pt x="674" y="335"/>
                  </a:lnTo>
                  <a:lnTo>
                    <a:pt x="683" y="346"/>
                  </a:lnTo>
                  <a:lnTo>
                    <a:pt x="694" y="354"/>
                  </a:lnTo>
                  <a:lnTo>
                    <a:pt x="707" y="360"/>
                  </a:lnTo>
                  <a:lnTo>
                    <a:pt x="720" y="365"/>
                  </a:lnTo>
                  <a:lnTo>
                    <a:pt x="720" y="365"/>
                  </a:lnTo>
                  <a:lnTo>
                    <a:pt x="747" y="373"/>
                  </a:lnTo>
                  <a:lnTo>
                    <a:pt x="774" y="381"/>
                  </a:lnTo>
                  <a:lnTo>
                    <a:pt x="799" y="392"/>
                  </a:lnTo>
                  <a:lnTo>
                    <a:pt x="825" y="403"/>
                  </a:lnTo>
                  <a:lnTo>
                    <a:pt x="850" y="416"/>
                  </a:lnTo>
                  <a:lnTo>
                    <a:pt x="874" y="430"/>
                  </a:lnTo>
                  <a:lnTo>
                    <a:pt x="898" y="445"/>
                  </a:lnTo>
                  <a:lnTo>
                    <a:pt x="920" y="462"/>
                  </a:lnTo>
                  <a:lnTo>
                    <a:pt x="920" y="462"/>
                  </a:lnTo>
                  <a:lnTo>
                    <a:pt x="928" y="467"/>
                  </a:lnTo>
                  <a:lnTo>
                    <a:pt x="936" y="472"/>
                  </a:lnTo>
                  <a:lnTo>
                    <a:pt x="944" y="475"/>
                  </a:lnTo>
                  <a:lnTo>
                    <a:pt x="953" y="475"/>
                  </a:lnTo>
                  <a:lnTo>
                    <a:pt x="961" y="475"/>
                  </a:lnTo>
                  <a:lnTo>
                    <a:pt x="969" y="473"/>
                  </a:lnTo>
                  <a:lnTo>
                    <a:pt x="977" y="470"/>
                  </a:lnTo>
                  <a:lnTo>
                    <a:pt x="987" y="465"/>
                  </a:lnTo>
                  <a:lnTo>
                    <a:pt x="987" y="465"/>
                  </a:lnTo>
                  <a:lnTo>
                    <a:pt x="1006" y="454"/>
                  </a:lnTo>
                  <a:lnTo>
                    <a:pt x="1015" y="451"/>
                  </a:lnTo>
                  <a:lnTo>
                    <a:pt x="1026" y="448"/>
                  </a:lnTo>
                  <a:lnTo>
                    <a:pt x="1036" y="446"/>
                  </a:lnTo>
                  <a:lnTo>
                    <a:pt x="1047" y="445"/>
                  </a:lnTo>
                  <a:lnTo>
                    <a:pt x="1057" y="446"/>
                  </a:lnTo>
                  <a:lnTo>
                    <a:pt x="1068" y="448"/>
                  </a:lnTo>
                  <a:lnTo>
                    <a:pt x="1068" y="448"/>
                  </a:lnTo>
                  <a:lnTo>
                    <a:pt x="1076" y="449"/>
                  </a:lnTo>
                  <a:lnTo>
                    <a:pt x="1084" y="451"/>
                  </a:lnTo>
                  <a:lnTo>
                    <a:pt x="1090" y="449"/>
                  </a:lnTo>
                  <a:lnTo>
                    <a:pt x="1096" y="448"/>
                  </a:lnTo>
                  <a:lnTo>
                    <a:pt x="1101" y="445"/>
                  </a:lnTo>
                  <a:lnTo>
                    <a:pt x="1106" y="440"/>
                  </a:lnTo>
                  <a:lnTo>
                    <a:pt x="1114" y="429"/>
                  </a:lnTo>
                  <a:lnTo>
                    <a:pt x="1114" y="429"/>
                  </a:lnTo>
                  <a:lnTo>
                    <a:pt x="1123" y="414"/>
                  </a:lnTo>
                  <a:lnTo>
                    <a:pt x="1134" y="403"/>
                  </a:lnTo>
                  <a:lnTo>
                    <a:pt x="1146" y="395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74" y="379"/>
                  </a:lnTo>
                  <a:lnTo>
                    <a:pt x="1184" y="371"/>
                  </a:lnTo>
                  <a:lnTo>
                    <a:pt x="1192" y="362"/>
                  </a:lnTo>
                  <a:lnTo>
                    <a:pt x="1195" y="352"/>
                  </a:lnTo>
                  <a:lnTo>
                    <a:pt x="1193" y="341"/>
                  </a:lnTo>
                  <a:lnTo>
                    <a:pt x="1190" y="330"/>
                  </a:lnTo>
                  <a:lnTo>
                    <a:pt x="1182" y="319"/>
                  </a:lnTo>
                  <a:lnTo>
                    <a:pt x="1171" y="308"/>
                  </a:lnTo>
                  <a:lnTo>
                    <a:pt x="1171" y="308"/>
                  </a:lnTo>
                  <a:lnTo>
                    <a:pt x="1160" y="297"/>
                  </a:lnTo>
                  <a:lnTo>
                    <a:pt x="1149" y="286"/>
                  </a:lnTo>
                  <a:lnTo>
                    <a:pt x="1141" y="273"/>
                  </a:lnTo>
                  <a:lnTo>
                    <a:pt x="1133" y="260"/>
                  </a:lnTo>
                  <a:lnTo>
                    <a:pt x="1133" y="260"/>
                  </a:lnTo>
                  <a:lnTo>
                    <a:pt x="1128" y="252"/>
                  </a:lnTo>
                  <a:lnTo>
                    <a:pt x="1122" y="248"/>
                  </a:lnTo>
                  <a:lnTo>
                    <a:pt x="1115" y="244"/>
                  </a:lnTo>
                  <a:lnTo>
                    <a:pt x="1107" y="243"/>
                  </a:lnTo>
                  <a:lnTo>
                    <a:pt x="1107" y="243"/>
                  </a:lnTo>
                  <a:lnTo>
                    <a:pt x="1099" y="243"/>
                  </a:lnTo>
                  <a:lnTo>
                    <a:pt x="1093" y="241"/>
                  </a:lnTo>
                  <a:lnTo>
                    <a:pt x="1090" y="238"/>
                  </a:lnTo>
                  <a:lnTo>
                    <a:pt x="1087" y="235"/>
                  </a:lnTo>
                  <a:lnTo>
                    <a:pt x="1087" y="230"/>
                  </a:lnTo>
                  <a:lnTo>
                    <a:pt x="1088" y="225"/>
                  </a:lnTo>
                  <a:lnTo>
                    <a:pt x="1095" y="213"/>
                  </a:lnTo>
                  <a:lnTo>
                    <a:pt x="1095" y="213"/>
                  </a:lnTo>
                  <a:lnTo>
                    <a:pt x="1099" y="203"/>
                  </a:lnTo>
                  <a:lnTo>
                    <a:pt x="1103" y="194"/>
                  </a:lnTo>
                  <a:lnTo>
                    <a:pt x="1106" y="184"/>
                  </a:lnTo>
                  <a:lnTo>
                    <a:pt x="1106" y="175"/>
                  </a:lnTo>
                  <a:lnTo>
                    <a:pt x="1104" y="167"/>
                  </a:lnTo>
                  <a:lnTo>
                    <a:pt x="1099" y="157"/>
                  </a:lnTo>
                  <a:lnTo>
                    <a:pt x="1095" y="149"/>
                  </a:lnTo>
                  <a:lnTo>
                    <a:pt x="1088" y="141"/>
                  </a:lnTo>
                  <a:lnTo>
                    <a:pt x="1088" y="141"/>
                  </a:lnTo>
                  <a:lnTo>
                    <a:pt x="1072" y="127"/>
                  </a:lnTo>
                  <a:lnTo>
                    <a:pt x="1057" y="114"/>
                  </a:lnTo>
                  <a:lnTo>
                    <a:pt x="1039" y="103"/>
                  </a:lnTo>
                  <a:lnTo>
                    <a:pt x="1020" y="95"/>
                  </a:lnTo>
                  <a:lnTo>
                    <a:pt x="1001" y="90"/>
                  </a:lnTo>
                  <a:lnTo>
                    <a:pt x="982" y="87"/>
                  </a:lnTo>
                  <a:lnTo>
                    <a:pt x="961" y="86"/>
                  </a:lnTo>
                  <a:lnTo>
                    <a:pt x="941" y="89"/>
                  </a:lnTo>
                  <a:lnTo>
                    <a:pt x="941" y="89"/>
                  </a:lnTo>
                  <a:lnTo>
                    <a:pt x="923" y="92"/>
                  </a:lnTo>
                  <a:lnTo>
                    <a:pt x="906" y="94"/>
                  </a:lnTo>
                  <a:lnTo>
                    <a:pt x="890" y="94"/>
                  </a:lnTo>
                  <a:lnTo>
                    <a:pt x="874" y="92"/>
                  </a:lnTo>
                  <a:lnTo>
                    <a:pt x="858" y="87"/>
                  </a:lnTo>
                  <a:lnTo>
                    <a:pt x="844" y="82"/>
                  </a:lnTo>
                  <a:lnTo>
                    <a:pt x="829" y="73"/>
                  </a:lnTo>
                  <a:lnTo>
                    <a:pt x="815" y="63"/>
                  </a:lnTo>
                  <a:lnTo>
                    <a:pt x="815" y="63"/>
                  </a:lnTo>
                  <a:lnTo>
                    <a:pt x="788" y="43"/>
                  </a:lnTo>
                  <a:lnTo>
                    <a:pt x="774" y="33"/>
                  </a:lnTo>
                  <a:lnTo>
                    <a:pt x="760" y="25"/>
                  </a:lnTo>
                  <a:lnTo>
                    <a:pt x="745" y="19"/>
                  </a:lnTo>
                  <a:lnTo>
                    <a:pt x="731" y="13"/>
                  </a:lnTo>
                  <a:lnTo>
                    <a:pt x="717" y="8"/>
                  </a:lnTo>
                  <a:lnTo>
                    <a:pt x="702" y="5"/>
                  </a:lnTo>
                  <a:lnTo>
                    <a:pt x="686" y="1"/>
                  </a:lnTo>
                  <a:lnTo>
                    <a:pt x="672" y="0"/>
                  </a:lnTo>
                  <a:lnTo>
                    <a:pt x="656" y="0"/>
                  </a:lnTo>
                  <a:lnTo>
                    <a:pt x="640" y="0"/>
                  </a:lnTo>
                  <a:lnTo>
                    <a:pt x="625" y="1"/>
                  </a:lnTo>
                  <a:lnTo>
                    <a:pt x="609" y="5"/>
                  </a:lnTo>
                  <a:lnTo>
                    <a:pt x="593" y="8"/>
                  </a:lnTo>
                  <a:lnTo>
                    <a:pt x="575" y="13"/>
                  </a:lnTo>
                  <a:lnTo>
                    <a:pt x="575" y="13"/>
                  </a:lnTo>
                  <a:lnTo>
                    <a:pt x="550" y="22"/>
                  </a:lnTo>
                  <a:lnTo>
                    <a:pt x="540" y="25"/>
                  </a:lnTo>
                  <a:lnTo>
                    <a:pt x="532" y="30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31" y="35"/>
                  </a:lnTo>
                  <a:lnTo>
                    <a:pt x="529" y="40"/>
                  </a:lnTo>
                  <a:lnTo>
                    <a:pt x="529" y="44"/>
                  </a:lnTo>
                  <a:lnTo>
                    <a:pt x="529" y="51"/>
                  </a:lnTo>
                  <a:lnTo>
                    <a:pt x="532" y="6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5" y="106"/>
                  </a:lnTo>
                  <a:lnTo>
                    <a:pt x="547" y="121"/>
                  </a:lnTo>
                  <a:lnTo>
                    <a:pt x="547" y="133"/>
                  </a:lnTo>
                  <a:lnTo>
                    <a:pt x="544" y="144"/>
                  </a:lnTo>
                  <a:lnTo>
                    <a:pt x="537" y="154"/>
                  </a:lnTo>
                  <a:lnTo>
                    <a:pt x="529" y="165"/>
                  </a:lnTo>
                  <a:lnTo>
                    <a:pt x="518" y="175"/>
                  </a:lnTo>
                  <a:lnTo>
                    <a:pt x="502" y="184"/>
                  </a:lnTo>
                  <a:lnTo>
                    <a:pt x="502" y="184"/>
                  </a:lnTo>
                  <a:lnTo>
                    <a:pt x="491" y="192"/>
                  </a:lnTo>
                  <a:lnTo>
                    <a:pt x="491" y="192"/>
                  </a:lnTo>
                  <a:lnTo>
                    <a:pt x="477" y="198"/>
                  </a:lnTo>
                  <a:lnTo>
                    <a:pt x="462" y="203"/>
                  </a:lnTo>
                  <a:lnTo>
                    <a:pt x="448" y="205"/>
                  </a:lnTo>
                  <a:lnTo>
                    <a:pt x="434" y="206"/>
                  </a:lnTo>
                  <a:lnTo>
                    <a:pt x="420" y="205"/>
                  </a:lnTo>
                  <a:lnTo>
                    <a:pt x="407" y="200"/>
                  </a:lnTo>
                  <a:lnTo>
                    <a:pt x="396" y="194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56" y="154"/>
                  </a:lnTo>
                  <a:lnTo>
                    <a:pt x="324" y="122"/>
                  </a:lnTo>
                  <a:lnTo>
                    <a:pt x="293" y="94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1" y="59"/>
                  </a:lnTo>
                  <a:lnTo>
                    <a:pt x="243" y="54"/>
                  </a:lnTo>
                  <a:lnTo>
                    <a:pt x="235" y="49"/>
                  </a:lnTo>
                  <a:lnTo>
                    <a:pt x="227" y="47"/>
                  </a:lnTo>
                  <a:lnTo>
                    <a:pt x="219" y="46"/>
                  </a:lnTo>
                  <a:lnTo>
                    <a:pt x="212" y="46"/>
                  </a:lnTo>
                  <a:lnTo>
                    <a:pt x="204" y="46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77" y="54"/>
                  </a:lnTo>
                  <a:lnTo>
                    <a:pt x="158" y="60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03" y="86"/>
                  </a:lnTo>
                  <a:lnTo>
                    <a:pt x="91" y="94"/>
                  </a:lnTo>
                  <a:lnTo>
                    <a:pt x="81" y="103"/>
                  </a:lnTo>
                  <a:lnTo>
                    <a:pt x="73" y="114"/>
                  </a:lnTo>
                  <a:lnTo>
                    <a:pt x="65" y="127"/>
                  </a:lnTo>
                  <a:lnTo>
                    <a:pt x="61" y="140"/>
                  </a:lnTo>
                  <a:lnTo>
                    <a:pt x="57" y="155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81"/>
                  </a:lnTo>
                  <a:lnTo>
                    <a:pt x="54" y="189"/>
                  </a:lnTo>
                  <a:lnTo>
                    <a:pt x="51" y="197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37" y="209"/>
                  </a:lnTo>
                  <a:lnTo>
                    <a:pt x="29" y="216"/>
                  </a:lnTo>
                  <a:lnTo>
                    <a:pt x="24" y="224"/>
                  </a:lnTo>
                  <a:lnTo>
                    <a:pt x="19" y="232"/>
                  </a:lnTo>
                  <a:lnTo>
                    <a:pt x="11" y="248"/>
                  </a:lnTo>
                  <a:lnTo>
                    <a:pt x="7" y="263"/>
                  </a:lnTo>
                  <a:lnTo>
                    <a:pt x="5" y="281"/>
                  </a:lnTo>
                  <a:lnTo>
                    <a:pt x="3" y="298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2" y="373"/>
                  </a:lnTo>
                  <a:lnTo>
                    <a:pt x="3" y="376"/>
                  </a:lnTo>
                  <a:lnTo>
                    <a:pt x="7" y="381"/>
                  </a:lnTo>
                  <a:lnTo>
                    <a:pt x="11" y="384"/>
                  </a:lnTo>
                  <a:lnTo>
                    <a:pt x="15" y="389"/>
                  </a:lnTo>
                  <a:lnTo>
                    <a:pt x="15" y="389"/>
                  </a:lnTo>
                  <a:lnTo>
                    <a:pt x="18" y="389"/>
                  </a:lnTo>
                  <a:lnTo>
                    <a:pt x="21" y="387"/>
                  </a:lnTo>
                  <a:lnTo>
                    <a:pt x="29" y="383"/>
                  </a:lnTo>
                  <a:lnTo>
                    <a:pt x="40" y="371"/>
                  </a:lnTo>
                  <a:lnTo>
                    <a:pt x="40" y="37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7" name="Freeform 253">
              <a:extLst>
                <a:ext uri="{FF2B5EF4-FFF2-40B4-BE49-F238E27FC236}">
                  <a16:creationId xmlns:a16="http://schemas.microsoft.com/office/drawing/2014/main" id="{14C136BC-DC6E-1337-7627-262CCA35A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" y="1902"/>
              <a:ext cx="472" cy="258"/>
            </a:xfrm>
            <a:custGeom>
              <a:avLst/>
              <a:gdLst>
                <a:gd name="T0" fmla="*/ 396 w 945"/>
                <a:gd name="T1" fmla="*/ 429 h 516"/>
                <a:gd name="T2" fmla="*/ 445 w 945"/>
                <a:gd name="T3" fmla="*/ 466 h 516"/>
                <a:gd name="T4" fmla="*/ 461 w 945"/>
                <a:gd name="T5" fmla="*/ 505 h 516"/>
                <a:gd name="T6" fmla="*/ 480 w 945"/>
                <a:gd name="T7" fmla="*/ 512 h 516"/>
                <a:gd name="T8" fmla="*/ 539 w 945"/>
                <a:gd name="T9" fmla="*/ 509 h 516"/>
                <a:gd name="T10" fmla="*/ 598 w 945"/>
                <a:gd name="T11" fmla="*/ 515 h 516"/>
                <a:gd name="T12" fmla="*/ 626 w 945"/>
                <a:gd name="T13" fmla="*/ 513 h 516"/>
                <a:gd name="T14" fmla="*/ 648 w 945"/>
                <a:gd name="T15" fmla="*/ 499 h 516"/>
                <a:gd name="T16" fmla="*/ 666 w 945"/>
                <a:gd name="T17" fmla="*/ 474 h 516"/>
                <a:gd name="T18" fmla="*/ 729 w 945"/>
                <a:gd name="T19" fmla="*/ 447 h 516"/>
                <a:gd name="T20" fmla="*/ 764 w 945"/>
                <a:gd name="T21" fmla="*/ 428 h 516"/>
                <a:gd name="T22" fmla="*/ 793 w 945"/>
                <a:gd name="T23" fmla="*/ 394 h 516"/>
                <a:gd name="T24" fmla="*/ 798 w 945"/>
                <a:gd name="T25" fmla="*/ 358 h 516"/>
                <a:gd name="T26" fmla="*/ 822 w 945"/>
                <a:gd name="T27" fmla="*/ 307 h 516"/>
                <a:gd name="T28" fmla="*/ 863 w 945"/>
                <a:gd name="T29" fmla="*/ 286 h 516"/>
                <a:gd name="T30" fmla="*/ 876 w 945"/>
                <a:gd name="T31" fmla="*/ 270 h 516"/>
                <a:gd name="T32" fmla="*/ 912 w 945"/>
                <a:gd name="T33" fmla="*/ 250 h 516"/>
                <a:gd name="T34" fmla="*/ 931 w 945"/>
                <a:gd name="T35" fmla="*/ 239 h 516"/>
                <a:gd name="T36" fmla="*/ 912 w 945"/>
                <a:gd name="T37" fmla="*/ 223 h 516"/>
                <a:gd name="T38" fmla="*/ 909 w 945"/>
                <a:gd name="T39" fmla="*/ 199 h 516"/>
                <a:gd name="T40" fmla="*/ 879 w 945"/>
                <a:gd name="T41" fmla="*/ 142 h 516"/>
                <a:gd name="T42" fmla="*/ 834 w 945"/>
                <a:gd name="T43" fmla="*/ 108 h 516"/>
                <a:gd name="T44" fmla="*/ 748 w 945"/>
                <a:gd name="T45" fmla="*/ 69 h 516"/>
                <a:gd name="T46" fmla="*/ 664 w 945"/>
                <a:gd name="T47" fmla="*/ 40 h 516"/>
                <a:gd name="T48" fmla="*/ 634 w 945"/>
                <a:gd name="T49" fmla="*/ 13 h 516"/>
                <a:gd name="T50" fmla="*/ 623 w 945"/>
                <a:gd name="T51" fmla="*/ 5 h 516"/>
                <a:gd name="T52" fmla="*/ 594 w 945"/>
                <a:gd name="T53" fmla="*/ 23 h 516"/>
                <a:gd name="T54" fmla="*/ 550 w 945"/>
                <a:gd name="T55" fmla="*/ 35 h 516"/>
                <a:gd name="T56" fmla="*/ 478 w 945"/>
                <a:gd name="T57" fmla="*/ 23 h 516"/>
                <a:gd name="T58" fmla="*/ 293 w 945"/>
                <a:gd name="T59" fmla="*/ 5 h 516"/>
                <a:gd name="T60" fmla="*/ 224 w 945"/>
                <a:gd name="T61" fmla="*/ 0 h 516"/>
                <a:gd name="T62" fmla="*/ 110 w 945"/>
                <a:gd name="T63" fmla="*/ 15 h 516"/>
                <a:gd name="T64" fmla="*/ 67 w 945"/>
                <a:gd name="T65" fmla="*/ 35 h 516"/>
                <a:gd name="T66" fmla="*/ 16 w 945"/>
                <a:gd name="T67" fmla="*/ 70 h 516"/>
                <a:gd name="T68" fmla="*/ 2 w 945"/>
                <a:gd name="T69" fmla="*/ 86 h 516"/>
                <a:gd name="T70" fmla="*/ 19 w 945"/>
                <a:gd name="T71" fmla="*/ 156 h 516"/>
                <a:gd name="T72" fmla="*/ 46 w 945"/>
                <a:gd name="T73" fmla="*/ 207 h 516"/>
                <a:gd name="T74" fmla="*/ 91 w 945"/>
                <a:gd name="T75" fmla="*/ 231 h 516"/>
                <a:gd name="T76" fmla="*/ 113 w 945"/>
                <a:gd name="T77" fmla="*/ 235 h 516"/>
                <a:gd name="T78" fmla="*/ 154 w 945"/>
                <a:gd name="T79" fmla="*/ 256 h 516"/>
                <a:gd name="T80" fmla="*/ 215 w 945"/>
                <a:gd name="T81" fmla="*/ 262 h 516"/>
                <a:gd name="T82" fmla="*/ 258 w 945"/>
                <a:gd name="T83" fmla="*/ 262 h 516"/>
                <a:gd name="T84" fmla="*/ 328 w 945"/>
                <a:gd name="T85" fmla="*/ 300 h 516"/>
                <a:gd name="T86" fmla="*/ 337 w 945"/>
                <a:gd name="T87" fmla="*/ 313 h 516"/>
                <a:gd name="T88" fmla="*/ 331 w 945"/>
                <a:gd name="T89" fmla="*/ 339 h 516"/>
                <a:gd name="T90" fmla="*/ 315 w 945"/>
                <a:gd name="T91" fmla="*/ 377 h 516"/>
                <a:gd name="T92" fmla="*/ 321 w 945"/>
                <a:gd name="T93" fmla="*/ 402 h 516"/>
                <a:gd name="T94" fmla="*/ 324 w 945"/>
                <a:gd name="T95" fmla="*/ 413 h 516"/>
                <a:gd name="T96" fmla="*/ 362 w 945"/>
                <a:gd name="T97" fmla="*/ 42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5" h="516">
                  <a:moveTo>
                    <a:pt x="362" y="423"/>
                  </a:moveTo>
                  <a:lnTo>
                    <a:pt x="362" y="423"/>
                  </a:lnTo>
                  <a:lnTo>
                    <a:pt x="380" y="426"/>
                  </a:lnTo>
                  <a:lnTo>
                    <a:pt x="396" y="429"/>
                  </a:lnTo>
                  <a:lnTo>
                    <a:pt x="410" y="435"/>
                  </a:lnTo>
                  <a:lnTo>
                    <a:pt x="423" y="443"/>
                  </a:lnTo>
                  <a:lnTo>
                    <a:pt x="434" y="453"/>
                  </a:lnTo>
                  <a:lnTo>
                    <a:pt x="445" y="466"/>
                  </a:lnTo>
                  <a:lnTo>
                    <a:pt x="451" y="480"/>
                  </a:lnTo>
                  <a:lnTo>
                    <a:pt x="458" y="497"/>
                  </a:lnTo>
                  <a:lnTo>
                    <a:pt x="458" y="497"/>
                  </a:lnTo>
                  <a:lnTo>
                    <a:pt x="461" y="505"/>
                  </a:lnTo>
                  <a:lnTo>
                    <a:pt x="463" y="509"/>
                  </a:lnTo>
                  <a:lnTo>
                    <a:pt x="466" y="510"/>
                  </a:lnTo>
                  <a:lnTo>
                    <a:pt x="472" y="512"/>
                  </a:lnTo>
                  <a:lnTo>
                    <a:pt x="480" y="512"/>
                  </a:lnTo>
                  <a:lnTo>
                    <a:pt x="480" y="512"/>
                  </a:lnTo>
                  <a:lnTo>
                    <a:pt x="494" y="513"/>
                  </a:lnTo>
                  <a:lnTo>
                    <a:pt x="509" y="512"/>
                  </a:lnTo>
                  <a:lnTo>
                    <a:pt x="539" y="509"/>
                  </a:lnTo>
                  <a:lnTo>
                    <a:pt x="553" y="507"/>
                  </a:lnTo>
                  <a:lnTo>
                    <a:pt x="569" y="509"/>
                  </a:lnTo>
                  <a:lnTo>
                    <a:pt x="583" y="510"/>
                  </a:lnTo>
                  <a:lnTo>
                    <a:pt x="598" y="515"/>
                  </a:lnTo>
                  <a:lnTo>
                    <a:pt x="598" y="515"/>
                  </a:lnTo>
                  <a:lnTo>
                    <a:pt x="604" y="516"/>
                  </a:lnTo>
                  <a:lnTo>
                    <a:pt x="610" y="516"/>
                  </a:lnTo>
                  <a:lnTo>
                    <a:pt x="626" y="513"/>
                  </a:lnTo>
                  <a:lnTo>
                    <a:pt x="634" y="510"/>
                  </a:lnTo>
                  <a:lnTo>
                    <a:pt x="640" y="507"/>
                  </a:lnTo>
                  <a:lnTo>
                    <a:pt x="645" y="502"/>
                  </a:lnTo>
                  <a:lnTo>
                    <a:pt x="648" y="499"/>
                  </a:lnTo>
                  <a:lnTo>
                    <a:pt x="648" y="499"/>
                  </a:lnTo>
                  <a:lnTo>
                    <a:pt x="653" y="491"/>
                  </a:lnTo>
                  <a:lnTo>
                    <a:pt x="656" y="485"/>
                  </a:lnTo>
                  <a:lnTo>
                    <a:pt x="666" y="474"/>
                  </a:lnTo>
                  <a:lnTo>
                    <a:pt x="679" y="466"/>
                  </a:lnTo>
                  <a:lnTo>
                    <a:pt x="691" y="459"/>
                  </a:lnTo>
                  <a:lnTo>
                    <a:pt x="717" y="451"/>
                  </a:lnTo>
                  <a:lnTo>
                    <a:pt x="729" y="447"/>
                  </a:lnTo>
                  <a:lnTo>
                    <a:pt x="742" y="442"/>
                  </a:lnTo>
                  <a:lnTo>
                    <a:pt x="742" y="442"/>
                  </a:lnTo>
                  <a:lnTo>
                    <a:pt x="753" y="435"/>
                  </a:lnTo>
                  <a:lnTo>
                    <a:pt x="764" y="428"/>
                  </a:lnTo>
                  <a:lnTo>
                    <a:pt x="774" y="420"/>
                  </a:lnTo>
                  <a:lnTo>
                    <a:pt x="782" y="412"/>
                  </a:lnTo>
                  <a:lnTo>
                    <a:pt x="788" y="404"/>
                  </a:lnTo>
                  <a:lnTo>
                    <a:pt x="793" y="394"/>
                  </a:lnTo>
                  <a:lnTo>
                    <a:pt x="795" y="385"/>
                  </a:lnTo>
                  <a:lnTo>
                    <a:pt x="796" y="375"/>
                  </a:lnTo>
                  <a:lnTo>
                    <a:pt x="796" y="375"/>
                  </a:lnTo>
                  <a:lnTo>
                    <a:pt x="798" y="358"/>
                  </a:lnTo>
                  <a:lnTo>
                    <a:pt x="801" y="342"/>
                  </a:lnTo>
                  <a:lnTo>
                    <a:pt x="806" y="329"/>
                  </a:lnTo>
                  <a:lnTo>
                    <a:pt x="814" y="316"/>
                  </a:lnTo>
                  <a:lnTo>
                    <a:pt x="822" y="307"/>
                  </a:lnTo>
                  <a:lnTo>
                    <a:pt x="833" y="299"/>
                  </a:lnTo>
                  <a:lnTo>
                    <a:pt x="847" y="293"/>
                  </a:lnTo>
                  <a:lnTo>
                    <a:pt x="863" y="286"/>
                  </a:lnTo>
                  <a:lnTo>
                    <a:pt x="863" y="286"/>
                  </a:lnTo>
                  <a:lnTo>
                    <a:pt x="866" y="285"/>
                  </a:lnTo>
                  <a:lnTo>
                    <a:pt x="869" y="280"/>
                  </a:lnTo>
                  <a:lnTo>
                    <a:pt x="869" y="280"/>
                  </a:lnTo>
                  <a:lnTo>
                    <a:pt x="876" y="270"/>
                  </a:lnTo>
                  <a:lnTo>
                    <a:pt x="884" y="262"/>
                  </a:lnTo>
                  <a:lnTo>
                    <a:pt x="893" y="256"/>
                  </a:lnTo>
                  <a:lnTo>
                    <a:pt x="903" y="253"/>
                  </a:lnTo>
                  <a:lnTo>
                    <a:pt x="912" y="250"/>
                  </a:lnTo>
                  <a:lnTo>
                    <a:pt x="923" y="246"/>
                  </a:lnTo>
                  <a:lnTo>
                    <a:pt x="945" y="243"/>
                  </a:lnTo>
                  <a:lnTo>
                    <a:pt x="945" y="243"/>
                  </a:lnTo>
                  <a:lnTo>
                    <a:pt x="931" y="239"/>
                  </a:lnTo>
                  <a:lnTo>
                    <a:pt x="925" y="237"/>
                  </a:lnTo>
                  <a:lnTo>
                    <a:pt x="920" y="232"/>
                  </a:lnTo>
                  <a:lnTo>
                    <a:pt x="915" y="229"/>
                  </a:lnTo>
                  <a:lnTo>
                    <a:pt x="912" y="223"/>
                  </a:lnTo>
                  <a:lnTo>
                    <a:pt x="909" y="216"/>
                  </a:lnTo>
                  <a:lnTo>
                    <a:pt x="909" y="207"/>
                  </a:lnTo>
                  <a:lnTo>
                    <a:pt x="909" y="207"/>
                  </a:lnTo>
                  <a:lnTo>
                    <a:pt x="909" y="199"/>
                  </a:lnTo>
                  <a:lnTo>
                    <a:pt x="906" y="191"/>
                  </a:lnTo>
                  <a:lnTo>
                    <a:pt x="896" y="169"/>
                  </a:lnTo>
                  <a:lnTo>
                    <a:pt x="885" y="150"/>
                  </a:lnTo>
                  <a:lnTo>
                    <a:pt x="879" y="142"/>
                  </a:lnTo>
                  <a:lnTo>
                    <a:pt x="874" y="137"/>
                  </a:lnTo>
                  <a:lnTo>
                    <a:pt x="874" y="137"/>
                  </a:lnTo>
                  <a:lnTo>
                    <a:pt x="855" y="121"/>
                  </a:lnTo>
                  <a:lnTo>
                    <a:pt x="834" y="108"/>
                  </a:lnTo>
                  <a:lnTo>
                    <a:pt x="814" y="97"/>
                  </a:lnTo>
                  <a:lnTo>
                    <a:pt x="793" y="86"/>
                  </a:lnTo>
                  <a:lnTo>
                    <a:pt x="771" y="77"/>
                  </a:lnTo>
                  <a:lnTo>
                    <a:pt x="748" y="69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683" y="48"/>
                  </a:lnTo>
                  <a:lnTo>
                    <a:pt x="664" y="40"/>
                  </a:lnTo>
                  <a:lnTo>
                    <a:pt x="656" y="35"/>
                  </a:lnTo>
                  <a:lnTo>
                    <a:pt x="648" y="29"/>
                  </a:lnTo>
                  <a:lnTo>
                    <a:pt x="640" y="2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29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8" y="7"/>
                  </a:lnTo>
                  <a:lnTo>
                    <a:pt x="612" y="11"/>
                  </a:lnTo>
                  <a:lnTo>
                    <a:pt x="612" y="11"/>
                  </a:lnTo>
                  <a:lnTo>
                    <a:pt x="594" y="23"/>
                  </a:lnTo>
                  <a:lnTo>
                    <a:pt x="577" y="30"/>
                  </a:lnTo>
                  <a:lnTo>
                    <a:pt x="567" y="34"/>
                  </a:lnTo>
                  <a:lnTo>
                    <a:pt x="559" y="35"/>
                  </a:lnTo>
                  <a:lnTo>
                    <a:pt x="550" y="35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10" y="27"/>
                  </a:lnTo>
                  <a:lnTo>
                    <a:pt x="478" y="23"/>
                  </a:lnTo>
                  <a:lnTo>
                    <a:pt x="416" y="18"/>
                  </a:lnTo>
                  <a:lnTo>
                    <a:pt x="355" y="13"/>
                  </a:lnTo>
                  <a:lnTo>
                    <a:pt x="323" y="10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70" y="3"/>
                  </a:lnTo>
                  <a:lnTo>
                    <a:pt x="248" y="2"/>
                  </a:lnTo>
                  <a:lnTo>
                    <a:pt x="224" y="0"/>
                  </a:lnTo>
                  <a:lnTo>
                    <a:pt x="202" y="2"/>
                  </a:lnTo>
                  <a:lnTo>
                    <a:pt x="180" y="3"/>
                  </a:lnTo>
                  <a:lnTo>
                    <a:pt x="156" y="7"/>
                  </a:lnTo>
                  <a:lnTo>
                    <a:pt x="110" y="15"/>
                  </a:lnTo>
                  <a:lnTo>
                    <a:pt x="110" y="15"/>
                  </a:lnTo>
                  <a:lnTo>
                    <a:pt x="94" y="19"/>
                  </a:lnTo>
                  <a:lnTo>
                    <a:pt x="81" y="26"/>
                  </a:lnTo>
                  <a:lnTo>
                    <a:pt x="67" y="35"/>
                  </a:lnTo>
                  <a:lnTo>
                    <a:pt x="56" y="45"/>
                  </a:lnTo>
                  <a:lnTo>
                    <a:pt x="43" y="54"/>
                  </a:lnTo>
                  <a:lnTo>
                    <a:pt x="30" y="62"/>
                  </a:lnTo>
                  <a:lnTo>
                    <a:pt x="16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8" y="108"/>
                  </a:lnTo>
                  <a:lnTo>
                    <a:pt x="13" y="132"/>
                  </a:lnTo>
                  <a:lnTo>
                    <a:pt x="19" y="156"/>
                  </a:lnTo>
                  <a:lnTo>
                    <a:pt x="27" y="178"/>
                  </a:lnTo>
                  <a:lnTo>
                    <a:pt x="32" y="189"/>
                  </a:lnTo>
                  <a:lnTo>
                    <a:pt x="38" y="199"/>
                  </a:lnTo>
                  <a:lnTo>
                    <a:pt x="46" y="207"/>
                  </a:lnTo>
                  <a:lnTo>
                    <a:pt x="54" y="215"/>
                  </a:lnTo>
                  <a:lnTo>
                    <a:pt x="64" y="221"/>
                  </a:lnTo>
                  <a:lnTo>
                    <a:pt x="77" y="226"/>
                  </a:lnTo>
                  <a:lnTo>
                    <a:pt x="91" y="231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10" y="234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6" y="243"/>
                  </a:lnTo>
                  <a:lnTo>
                    <a:pt x="140" y="250"/>
                  </a:lnTo>
                  <a:lnTo>
                    <a:pt x="154" y="256"/>
                  </a:lnTo>
                  <a:lnTo>
                    <a:pt x="169" y="259"/>
                  </a:lnTo>
                  <a:lnTo>
                    <a:pt x="185" y="261"/>
                  </a:lnTo>
                  <a:lnTo>
                    <a:pt x="199" y="262"/>
                  </a:lnTo>
                  <a:lnTo>
                    <a:pt x="215" y="262"/>
                  </a:lnTo>
                  <a:lnTo>
                    <a:pt x="231" y="261"/>
                  </a:lnTo>
                  <a:lnTo>
                    <a:pt x="231" y="261"/>
                  </a:lnTo>
                  <a:lnTo>
                    <a:pt x="245" y="261"/>
                  </a:lnTo>
                  <a:lnTo>
                    <a:pt x="258" y="262"/>
                  </a:lnTo>
                  <a:lnTo>
                    <a:pt x="270" y="266"/>
                  </a:lnTo>
                  <a:lnTo>
                    <a:pt x="283" y="272"/>
                  </a:lnTo>
                  <a:lnTo>
                    <a:pt x="305" y="285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32" y="304"/>
                  </a:lnTo>
                  <a:lnTo>
                    <a:pt x="335" y="308"/>
                  </a:lnTo>
                  <a:lnTo>
                    <a:pt x="337" y="313"/>
                  </a:lnTo>
                  <a:lnTo>
                    <a:pt x="337" y="318"/>
                  </a:lnTo>
                  <a:lnTo>
                    <a:pt x="337" y="323"/>
                  </a:lnTo>
                  <a:lnTo>
                    <a:pt x="335" y="32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20" y="359"/>
                  </a:lnTo>
                  <a:lnTo>
                    <a:pt x="316" y="369"/>
                  </a:lnTo>
                  <a:lnTo>
                    <a:pt x="315" y="377"/>
                  </a:lnTo>
                  <a:lnTo>
                    <a:pt x="315" y="385"/>
                  </a:lnTo>
                  <a:lnTo>
                    <a:pt x="315" y="391"/>
                  </a:lnTo>
                  <a:lnTo>
                    <a:pt x="316" y="397"/>
                  </a:lnTo>
                  <a:lnTo>
                    <a:pt x="321" y="402"/>
                  </a:lnTo>
                  <a:lnTo>
                    <a:pt x="321" y="402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24" y="413"/>
                  </a:lnTo>
                  <a:lnTo>
                    <a:pt x="335" y="416"/>
                  </a:lnTo>
                  <a:lnTo>
                    <a:pt x="348" y="421"/>
                  </a:lnTo>
                  <a:lnTo>
                    <a:pt x="362" y="423"/>
                  </a:lnTo>
                  <a:lnTo>
                    <a:pt x="362" y="42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8" name="Freeform 254">
              <a:extLst>
                <a:ext uri="{FF2B5EF4-FFF2-40B4-BE49-F238E27FC236}">
                  <a16:creationId xmlns:a16="http://schemas.microsoft.com/office/drawing/2014/main" id="{49395570-9A6A-8ADF-9A54-A1398370B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" y="2774"/>
              <a:ext cx="293" cy="317"/>
            </a:xfrm>
            <a:custGeom>
              <a:avLst/>
              <a:gdLst>
                <a:gd name="T0" fmla="*/ 577 w 586"/>
                <a:gd name="T1" fmla="*/ 389 h 633"/>
                <a:gd name="T2" fmla="*/ 564 w 586"/>
                <a:gd name="T3" fmla="*/ 362 h 633"/>
                <a:gd name="T4" fmla="*/ 532 w 586"/>
                <a:gd name="T5" fmla="*/ 344 h 633"/>
                <a:gd name="T6" fmla="*/ 501 w 586"/>
                <a:gd name="T7" fmla="*/ 317 h 633"/>
                <a:gd name="T8" fmla="*/ 486 w 586"/>
                <a:gd name="T9" fmla="*/ 284 h 633"/>
                <a:gd name="T10" fmla="*/ 451 w 586"/>
                <a:gd name="T11" fmla="*/ 246 h 633"/>
                <a:gd name="T12" fmla="*/ 439 w 586"/>
                <a:gd name="T13" fmla="*/ 219 h 633"/>
                <a:gd name="T14" fmla="*/ 421 w 586"/>
                <a:gd name="T15" fmla="*/ 213 h 633"/>
                <a:gd name="T16" fmla="*/ 409 w 586"/>
                <a:gd name="T17" fmla="*/ 182 h 633"/>
                <a:gd name="T18" fmla="*/ 407 w 586"/>
                <a:gd name="T19" fmla="*/ 154 h 633"/>
                <a:gd name="T20" fmla="*/ 401 w 586"/>
                <a:gd name="T21" fmla="*/ 120 h 633"/>
                <a:gd name="T22" fmla="*/ 383 w 586"/>
                <a:gd name="T23" fmla="*/ 108 h 633"/>
                <a:gd name="T24" fmla="*/ 355 w 586"/>
                <a:gd name="T25" fmla="*/ 98 h 633"/>
                <a:gd name="T26" fmla="*/ 324 w 586"/>
                <a:gd name="T27" fmla="*/ 79 h 633"/>
                <a:gd name="T28" fmla="*/ 304 w 586"/>
                <a:gd name="T29" fmla="*/ 78 h 633"/>
                <a:gd name="T30" fmla="*/ 232 w 586"/>
                <a:gd name="T31" fmla="*/ 74 h 633"/>
                <a:gd name="T32" fmla="*/ 180 w 586"/>
                <a:gd name="T33" fmla="*/ 27 h 633"/>
                <a:gd name="T34" fmla="*/ 148 w 586"/>
                <a:gd name="T35" fmla="*/ 1 h 633"/>
                <a:gd name="T36" fmla="*/ 107 w 586"/>
                <a:gd name="T37" fmla="*/ 3 h 633"/>
                <a:gd name="T38" fmla="*/ 7 w 586"/>
                <a:gd name="T39" fmla="*/ 17 h 633"/>
                <a:gd name="T40" fmla="*/ 0 w 586"/>
                <a:gd name="T41" fmla="*/ 24 h 633"/>
                <a:gd name="T42" fmla="*/ 62 w 586"/>
                <a:gd name="T43" fmla="*/ 79 h 633"/>
                <a:gd name="T44" fmla="*/ 100 w 586"/>
                <a:gd name="T45" fmla="*/ 149 h 633"/>
                <a:gd name="T46" fmla="*/ 150 w 586"/>
                <a:gd name="T47" fmla="*/ 198 h 633"/>
                <a:gd name="T48" fmla="*/ 191 w 586"/>
                <a:gd name="T49" fmla="*/ 243 h 633"/>
                <a:gd name="T50" fmla="*/ 200 w 586"/>
                <a:gd name="T51" fmla="*/ 267 h 633"/>
                <a:gd name="T52" fmla="*/ 235 w 586"/>
                <a:gd name="T53" fmla="*/ 300 h 633"/>
                <a:gd name="T54" fmla="*/ 267 w 586"/>
                <a:gd name="T55" fmla="*/ 333 h 633"/>
                <a:gd name="T56" fmla="*/ 296 w 586"/>
                <a:gd name="T57" fmla="*/ 425 h 633"/>
                <a:gd name="T58" fmla="*/ 288 w 586"/>
                <a:gd name="T59" fmla="*/ 468 h 633"/>
                <a:gd name="T60" fmla="*/ 278 w 586"/>
                <a:gd name="T61" fmla="*/ 500 h 633"/>
                <a:gd name="T62" fmla="*/ 285 w 586"/>
                <a:gd name="T63" fmla="*/ 551 h 633"/>
                <a:gd name="T64" fmla="*/ 297 w 586"/>
                <a:gd name="T65" fmla="*/ 618 h 633"/>
                <a:gd name="T66" fmla="*/ 308 w 586"/>
                <a:gd name="T67" fmla="*/ 633 h 633"/>
                <a:gd name="T68" fmla="*/ 329 w 586"/>
                <a:gd name="T69" fmla="*/ 632 h 633"/>
                <a:gd name="T70" fmla="*/ 342 w 586"/>
                <a:gd name="T71" fmla="*/ 621 h 633"/>
                <a:gd name="T72" fmla="*/ 351 w 586"/>
                <a:gd name="T73" fmla="*/ 584 h 633"/>
                <a:gd name="T74" fmla="*/ 367 w 586"/>
                <a:gd name="T75" fmla="*/ 560 h 633"/>
                <a:gd name="T76" fmla="*/ 396 w 586"/>
                <a:gd name="T77" fmla="*/ 530 h 633"/>
                <a:gd name="T78" fmla="*/ 405 w 586"/>
                <a:gd name="T79" fmla="*/ 478 h 633"/>
                <a:gd name="T80" fmla="*/ 399 w 586"/>
                <a:gd name="T81" fmla="*/ 438 h 633"/>
                <a:gd name="T82" fmla="*/ 424 w 586"/>
                <a:gd name="T83" fmla="*/ 405 h 633"/>
                <a:gd name="T84" fmla="*/ 443 w 586"/>
                <a:gd name="T85" fmla="*/ 406 h 633"/>
                <a:gd name="T86" fmla="*/ 507 w 586"/>
                <a:gd name="T87" fmla="*/ 417 h 633"/>
                <a:gd name="T88" fmla="*/ 545 w 586"/>
                <a:gd name="T89" fmla="*/ 429 h 633"/>
                <a:gd name="T90" fmla="*/ 580 w 586"/>
                <a:gd name="T91" fmla="*/ 441 h 633"/>
                <a:gd name="T92" fmla="*/ 580 w 586"/>
                <a:gd name="T93" fmla="*/ 433 h 633"/>
                <a:gd name="T94" fmla="*/ 566 w 586"/>
                <a:gd name="T95" fmla="*/ 41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6" h="633">
                  <a:moveTo>
                    <a:pt x="569" y="406"/>
                  </a:moveTo>
                  <a:lnTo>
                    <a:pt x="569" y="406"/>
                  </a:lnTo>
                  <a:lnTo>
                    <a:pt x="574" y="397"/>
                  </a:lnTo>
                  <a:lnTo>
                    <a:pt x="577" y="389"/>
                  </a:lnTo>
                  <a:lnTo>
                    <a:pt x="577" y="381"/>
                  </a:lnTo>
                  <a:lnTo>
                    <a:pt x="575" y="373"/>
                  </a:lnTo>
                  <a:lnTo>
                    <a:pt x="571" y="367"/>
                  </a:lnTo>
                  <a:lnTo>
                    <a:pt x="564" y="362"/>
                  </a:lnTo>
                  <a:lnTo>
                    <a:pt x="558" y="357"/>
                  </a:lnTo>
                  <a:lnTo>
                    <a:pt x="548" y="352"/>
                  </a:lnTo>
                  <a:lnTo>
                    <a:pt x="548" y="352"/>
                  </a:lnTo>
                  <a:lnTo>
                    <a:pt x="532" y="344"/>
                  </a:lnTo>
                  <a:lnTo>
                    <a:pt x="517" y="336"/>
                  </a:lnTo>
                  <a:lnTo>
                    <a:pt x="510" y="330"/>
                  </a:lnTo>
                  <a:lnTo>
                    <a:pt x="505" y="324"/>
                  </a:lnTo>
                  <a:lnTo>
                    <a:pt x="501" y="317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3" y="295"/>
                  </a:lnTo>
                  <a:lnTo>
                    <a:pt x="486" y="284"/>
                  </a:lnTo>
                  <a:lnTo>
                    <a:pt x="478" y="275"/>
                  </a:lnTo>
                  <a:lnTo>
                    <a:pt x="469" y="265"/>
                  </a:lnTo>
                  <a:lnTo>
                    <a:pt x="459" y="255"/>
                  </a:lnTo>
                  <a:lnTo>
                    <a:pt x="451" y="246"/>
                  </a:lnTo>
                  <a:lnTo>
                    <a:pt x="445" y="235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39" y="219"/>
                  </a:lnTo>
                  <a:lnTo>
                    <a:pt x="434" y="216"/>
                  </a:lnTo>
                  <a:lnTo>
                    <a:pt x="434" y="216"/>
                  </a:lnTo>
                  <a:lnTo>
                    <a:pt x="428" y="216"/>
                  </a:lnTo>
                  <a:lnTo>
                    <a:pt x="421" y="213"/>
                  </a:lnTo>
                  <a:lnTo>
                    <a:pt x="418" y="209"/>
                  </a:lnTo>
                  <a:lnTo>
                    <a:pt x="415" y="205"/>
                  </a:lnTo>
                  <a:lnTo>
                    <a:pt x="412" y="194"/>
                  </a:lnTo>
                  <a:lnTo>
                    <a:pt x="409" y="182"/>
                  </a:lnTo>
                  <a:lnTo>
                    <a:pt x="409" y="182"/>
                  </a:lnTo>
                  <a:lnTo>
                    <a:pt x="407" y="173"/>
                  </a:lnTo>
                  <a:lnTo>
                    <a:pt x="407" y="163"/>
                  </a:lnTo>
                  <a:lnTo>
                    <a:pt x="407" y="154"/>
                  </a:lnTo>
                  <a:lnTo>
                    <a:pt x="405" y="144"/>
                  </a:lnTo>
                  <a:lnTo>
                    <a:pt x="405" y="144"/>
                  </a:lnTo>
                  <a:lnTo>
                    <a:pt x="402" y="133"/>
                  </a:lnTo>
                  <a:lnTo>
                    <a:pt x="401" y="120"/>
                  </a:lnTo>
                  <a:lnTo>
                    <a:pt x="399" y="116"/>
                  </a:lnTo>
                  <a:lnTo>
                    <a:pt x="394" y="113"/>
                  </a:lnTo>
                  <a:lnTo>
                    <a:pt x="389" y="109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75" y="106"/>
                  </a:lnTo>
                  <a:lnTo>
                    <a:pt x="369" y="105"/>
                  </a:lnTo>
                  <a:lnTo>
                    <a:pt x="355" y="98"/>
                  </a:lnTo>
                  <a:lnTo>
                    <a:pt x="342" y="92"/>
                  </a:lnTo>
                  <a:lnTo>
                    <a:pt x="329" y="84"/>
                  </a:lnTo>
                  <a:lnTo>
                    <a:pt x="329" y="84"/>
                  </a:lnTo>
                  <a:lnTo>
                    <a:pt x="324" y="79"/>
                  </a:lnTo>
                  <a:lnTo>
                    <a:pt x="318" y="78"/>
                  </a:lnTo>
                  <a:lnTo>
                    <a:pt x="312" y="76"/>
                  </a:lnTo>
                  <a:lnTo>
                    <a:pt x="304" y="78"/>
                  </a:lnTo>
                  <a:lnTo>
                    <a:pt x="304" y="78"/>
                  </a:lnTo>
                  <a:lnTo>
                    <a:pt x="285" y="81"/>
                  </a:lnTo>
                  <a:lnTo>
                    <a:pt x="266" y="82"/>
                  </a:lnTo>
                  <a:lnTo>
                    <a:pt x="248" y="79"/>
                  </a:lnTo>
                  <a:lnTo>
                    <a:pt x="232" y="74"/>
                  </a:lnTo>
                  <a:lnTo>
                    <a:pt x="218" y="66"/>
                  </a:lnTo>
                  <a:lnTo>
                    <a:pt x="204" y="55"/>
                  </a:lnTo>
                  <a:lnTo>
                    <a:pt x="191" y="41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0" y="16"/>
                  </a:lnTo>
                  <a:lnTo>
                    <a:pt x="159" y="6"/>
                  </a:lnTo>
                  <a:lnTo>
                    <a:pt x="148" y="1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07" y="3"/>
                  </a:lnTo>
                  <a:lnTo>
                    <a:pt x="78" y="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2" y="47"/>
                  </a:lnTo>
                  <a:lnTo>
                    <a:pt x="43" y="57"/>
                  </a:lnTo>
                  <a:lnTo>
                    <a:pt x="53" y="68"/>
                  </a:lnTo>
                  <a:lnTo>
                    <a:pt x="62" y="79"/>
                  </a:lnTo>
                  <a:lnTo>
                    <a:pt x="70" y="93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100" y="149"/>
                  </a:lnTo>
                  <a:lnTo>
                    <a:pt x="115" y="168"/>
                  </a:lnTo>
                  <a:lnTo>
                    <a:pt x="131" y="184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64" y="209"/>
                  </a:lnTo>
                  <a:lnTo>
                    <a:pt x="177" y="222"/>
                  </a:lnTo>
                  <a:lnTo>
                    <a:pt x="186" y="236"/>
                  </a:lnTo>
                  <a:lnTo>
                    <a:pt x="191" y="243"/>
                  </a:lnTo>
                  <a:lnTo>
                    <a:pt x="194" y="251"/>
                  </a:lnTo>
                  <a:lnTo>
                    <a:pt x="194" y="251"/>
                  </a:lnTo>
                  <a:lnTo>
                    <a:pt x="197" y="260"/>
                  </a:lnTo>
                  <a:lnTo>
                    <a:pt x="200" y="267"/>
                  </a:lnTo>
                  <a:lnTo>
                    <a:pt x="210" y="281"/>
                  </a:lnTo>
                  <a:lnTo>
                    <a:pt x="223" y="290"/>
                  </a:lnTo>
                  <a:lnTo>
                    <a:pt x="235" y="300"/>
                  </a:lnTo>
                  <a:lnTo>
                    <a:pt x="235" y="300"/>
                  </a:lnTo>
                  <a:lnTo>
                    <a:pt x="243" y="306"/>
                  </a:lnTo>
                  <a:lnTo>
                    <a:pt x="253" y="314"/>
                  </a:lnTo>
                  <a:lnTo>
                    <a:pt x="259" y="324"/>
                  </a:lnTo>
                  <a:lnTo>
                    <a:pt x="267" y="333"/>
                  </a:lnTo>
                  <a:lnTo>
                    <a:pt x="278" y="354"/>
                  </a:lnTo>
                  <a:lnTo>
                    <a:pt x="288" y="378"/>
                  </a:lnTo>
                  <a:lnTo>
                    <a:pt x="294" y="402"/>
                  </a:lnTo>
                  <a:lnTo>
                    <a:pt x="296" y="425"/>
                  </a:lnTo>
                  <a:lnTo>
                    <a:pt x="296" y="437"/>
                  </a:lnTo>
                  <a:lnTo>
                    <a:pt x="294" y="448"/>
                  </a:lnTo>
                  <a:lnTo>
                    <a:pt x="291" y="459"/>
                  </a:lnTo>
                  <a:lnTo>
                    <a:pt x="288" y="468"/>
                  </a:lnTo>
                  <a:lnTo>
                    <a:pt x="288" y="468"/>
                  </a:lnTo>
                  <a:lnTo>
                    <a:pt x="283" y="479"/>
                  </a:lnTo>
                  <a:lnTo>
                    <a:pt x="280" y="489"/>
                  </a:lnTo>
                  <a:lnTo>
                    <a:pt x="278" y="500"/>
                  </a:lnTo>
                  <a:lnTo>
                    <a:pt x="278" y="510"/>
                  </a:lnTo>
                  <a:lnTo>
                    <a:pt x="280" y="530"/>
                  </a:lnTo>
                  <a:lnTo>
                    <a:pt x="285" y="551"/>
                  </a:lnTo>
                  <a:lnTo>
                    <a:pt x="285" y="551"/>
                  </a:lnTo>
                  <a:lnTo>
                    <a:pt x="291" y="581"/>
                  </a:lnTo>
                  <a:lnTo>
                    <a:pt x="297" y="610"/>
                  </a:lnTo>
                  <a:lnTo>
                    <a:pt x="297" y="610"/>
                  </a:lnTo>
                  <a:lnTo>
                    <a:pt x="297" y="618"/>
                  </a:lnTo>
                  <a:lnTo>
                    <a:pt x="299" y="626"/>
                  </a:lnTo>
                  <a:lnTo>
                    <a:pt x="300" y="629"/>
                  </a:lnTo>
                  <a:lnTo>
                    <a:pt x="304" y="632"/>
                  </a:lnTo>
                  <a:lnTo>
                    <a:pt x="308" y="633"/>
                  </a:lnTo>
                  <a:lnTo>
                    <a:pt x="313" y="633"/>
                  </a:lnTo>
                  <a:lnTo>
                    <a:pt x="313" y="633"/>
                  </a:lnTo>
                  <a:lnTo>
                    <a:pt x="323" y="633"/>
                  </a:lnTo>
                  <a:lnTo>
                    <a:pt x="329" y="632"/>
                  </a:lnTo>
                  <a:lnTo>
                    <a:pt x="329" y="632"/>
                  </a:lnTo>
                  <a:lnTo>
                    <a:pt x="334" y="629"/>
                  </a:lnTo>
                  <a:lnTo>
                    <a:pt x="339" y="626"/>
                  </a:lnTo>
                  <a:lnTo>
                    <a:pt x="342" y="621"/>
                  </a:lnTo>
                  <a:lnTo>
                    <a:pt x="343" y="613"/>
                  </a:lnTo>
                  <a:lnTo>
                    <a:pt x="343" y="613"/>
                  </a:lnTo>
                  <a:lnTo>
                    <a:pt x="347" y="599"/>
                  </a:lnTo>
                  <a:lnTo>
                    <a:pt x="351" y="584"/>
                  </a:lnTo>
                  <a:lnTo>
                    <a:pt x="353" y="578"/>
                  </a:lnTo>
                  <a:lnTo>
                    <a:pt x="358" y="572"/>
                  </a:lnTo>
                  <a:lnTo>
                    <a:pt x="362" y="565"/>
                  </a:lnTo>
                  <a:lnTo>
                    <a:pt x="367" y="560"/>
                  </a:lnTo>
                  <a:lnTo>
                    <a:pt x="367" y="560"/>
                  </a:lnTo>
                  <a:lnTo>
                    <a:pt x="380" y="551"/>
                  </a:lnTo>
                  <a:lnTo>
                    <a:pt x="389" y="540"/>
                  </a:lnTo>
                  <a:lnTo>
                    <a:pt x="396" y="530"/>
                  </a:lnTo>
                  <a:lnTo>
                    <a:pt x="402" y="518"/>
                  </a:lnTo>
                  <a:lnTo>
                    <a:pt x="405" y="506"/>
                  </a:lnTo>
                  <a:lnTo>
                    <a:pt x="407" y="492"/>
                  </a:lnTo>
                  <a:lnTo>
                    <a:pt x="405" y="478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399" y="449"/>
                  </a:lnTo>
                  <a:lnTo>
                    <a:pt x="399" y="438"/>
                  </a:lnTo>
                  <a:lnTo>
                    <a:pt x="402" y="427"/>
                  </a:lnTo>
                  <a:lnTo>
                    <a:pt x="409" y="417"/>
                  </a:lnTo>
                  <a:lnTo>
                    <a:pt x="416" y="410"/>
                  </a:lnTo>
                  <a:lnTo>
                    <a:pt x="424" y="405"/>
                  </a:lnTo>
                  <a:lnTo>
                    <a:pt x="434" y="405"/>
                  </a:lnTo>
                  <a:lnTo>
                    <a:pt x="439" y="405"/>
                  </a:lnTo>
                  <a:lnTo>
                    <a:pt x="443" y="406"/>
                  </a:lnTo>
                  <a:lnTo>
                    <a:pt x="443" y="406"/>
                  </a:lnTo>
                  <a:lnTo>
                    <a:pt x="456" y="411"/>
                  </a:lnTo>
                  <a:lnTo>
                    <a:pt x="469" y="414"/>
                  </a:lnTo>
                  <a:lnTo>
                    <a:pt x="494" y="417"/>
                  </a:lnTo>
                  <a:lnTo>
                    <a:pt x="507" y="417"/>
                  </a:lnTo>
                  <a:lnTo>
                    <a:pt x="520" y="419"/>
                  </a:lnTo>
                  <a:lnTo>
                    <a:pt x="532" y="422"/>
                  </a:lnTo>
                  <a:lnTo>
                    <a:pt x="545" y="429"/>
                  </a:lnTo>
                  <a:lnTo>
                    <a:pt x="545" y="429"/>
                  </a:lnTo>
                  <a:lnTo>
                    <a:pt x="553" y="433"/>
                  </a:lnTo>
                  <a:lnTo>
                    <a:pt x="564" y="438"/>
                  </a:lnTo>
                  <a:lnTo>
                    <a:pt x="574" y="441"/>
                  </a:lnTo>
                  <a:lnTo>
                    <a:pt x="580" y="441"/>
                  </a:lnTo>
                  <a:lnTo>
                    <a:pt x="586" y="441"/>
                  </a:lnTo>
                  <a:lnTo>
                    <a:pt x="586" y="441"/>
                  </a:lnTo>
                  <a:lnTo>
                    <a:pt x="585" y="437"/>
                  </a:lnTo>
                  <a:lnTo>
                    <a:pt x="580" y="433"/>
                  </a:lnTo>
                  <a:lnTo>
                    <a:pt x="572" y="427"/>
                  </a:lnTo>
                  <a:lnTo>
                    <a:pt x="569" y="424"/>
                  </a:lnTo>
                  <a:lnTo>
                    <a:pt x="566" y="419"/>
                  </a:lnTo>
                  <a:lnTo>
                    <a:pt x="566" y="414"/>
                  </a:lnTo>
                  <a:lnTo>
                    <a:pt x="569" y="406"/>
                  </a:lnTo>
                  <a:lnTo>
                    <a:pt x="569" y="40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9" name="Freeform 255">
              <a:extLst>
                <a:ext uri="{FF2B5EF4-FFF2-40B4-BE49-F238E27FC236}">
                  <a16:creationId xmlns:a16="http://schemas.microsoft.com/office/drawing/2014/main" id="{66239F99-3E84-F7F7-93A7-2287E72E9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0" name="Freeform 256">
              <a:extLst>
                <a:ext uri="{FF2B5EF4-FFF2-40B4-BE49-F238E27FC236}">
                  <a16:creationId xmlns:a16="http://schemas.microsoft.com/office/drawing/2014/main" id="{D9D558E3-E62F-751D-32DB-3B0FC95E7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" y="1554"/>
              <a:ext cx="352" cy="212"/>
            </a:xfrm>
            <a:custGeom>
              <a:avLst/>
              <a:gdLst>
                <a:gd name="T0" fmla="*/ 500 w 705"/>
                <a:gd name="T1" fmla="*/ 20 h 424"/>
                <a:gd name="T2" fmla="*/ 355 w 705"/>
                <a:gd name="T3" fmla="*/ 4 h 424"/>
                <a:gd name="T4" fmla="*/ 321 w 705"/>
                <a:gd name="T5" fmla="*/ 0 h 424"/>
                <a:gd name="T6" fmla="*/ 313 w 705"/>
                <a:gd name="T7" fmla="*/ 16 h 424"/>
                <a:gd name="T8" fmla="*/ 298 w 705"/>
                <a:gd name="T9" fmla="*/ 23 h 424"/>
                <a:gd name="T10" fmla="*/ 278 w 705"/>
                <a:gd name="T11" fmla="*/ 25 h 424"/>
                <a:gd name="T12" fmla="*/ 211 w 705"/>
                <a:gd name="T13" fmla="*/ 28 h 424"/>
                <a:gd name="T14" fmla="*/ 144 w 705"/>
                <a:gd name="T15" fmla="*/ 31 h 424"/>
                <a:gd name="T16" fmla="*/ 124 w 705"/>
                <a:gd name="T17" fmla="*/ 39 h 424"/>
                <a:gd name="T18" fmla="*/ 100 w 705"/>
                <a:gd name="T19" fmla="*/ 52 h 424"/>
                <a:gd name="T20" fmla="*/ 62 w 705"/>
                <a:gd name="T21" fmla="*/ 70 h 424"/>
                <a:gd name="T22" fmla="*/ 30 w 705"/>
                <a:gd name="T23" fmla="*/ 73 h 424"/>
                <a:gd name="T24" fmla="*/ 16 w 705"/>
                <a:gd name="T25" fmla="*/ 81 h 424"/>
                <a:gd name="T26" fmla="*/ 3 w 705"/>
                <a:gd name="T27" fmla="*/ 103 h 424"/>
                <a:gd name="T28" fmla="*/ 1 w 705"/>
                <a:gd name="T29" fmla="*/ 128 h 424"/>
                <a:gd name="T30" fmla="*/ 11 w 705"/>
                <a:gd name="T31" fmla="*/ 133 h 424"/>
                <a:gd name="T32" fmla="*/ 20 w 705"/>
                <a:gd name="T33" fmla="*/ 138 h 424"/>
                <a:gd name="T34" fmla="*/ 8 w 705"/>
                <a:gd name="T35" fmla="*/ 157 h 424"/>
                <a:gd name="T36" fmla="*/ 20 w 705"/>
                <a:gd name="T37" fmla="*/ 209 h 424"/>
                <a:gd name="T38" fmla="*/ 20 w 705"/>
                <a:gd name="T39" fmla="*/ 222 h 424"/>
                <a:gd name="T40" fmla="*/ 81 w 705"/>
                <a:gd name="T41" fmla="*/ 270 h 424"/>
                <a:gd name="T42" fmla="*/ 122 w 705"/>
                <a:gd name="T43" fmla="*/ 293 h 424"/>
                <a:gd name="T44" fmla="*/ 144 w 705"/>
                <a:gd name="T45" fmla="*/ 293 h 424"/>
                <a:gd name="T46" fmla="*/ 163 w 705"/>
                <a:gd name="T47" fmla="*/ 273 h 424"/>
                <a:gd name="T48" fmla="*/ 174 w 705"/>
                <a:gd name="T49" fmla="*/ 266 h 424"/>
                <a:gd name="T50" fmla="*/ 186 w 705"/>
                <a:gd name="T51" fmla="*/ 273 h 424"/>
                <a:gd name="T52" fmla="*/ 179 w 705"/>
                <a:gd name="T53" fmla="*/ 298 h 424"/>
                <a:gd name="T54" fmla="*/ 171 w 705"/>
                <a:gd name="T55" fmla="*/ 340 h 424"/>
                <a:gd name="T56" fmla="*/ 182 w 705"/>
                <a:gd name="T57" fmla="*/ 352 h 424"/>
                <a:gd name="T58" fmla="*/ 254 w 705"/>
                <a:gd name="T59" fmla="*/ 330 h 424"/>
                <a:gd name="T60" fmla="*/ 286 w 705"/>
                <a:gd name="T61" fmla="*/ 317 h 424"/>
                <a:gd name="T62" fmla="*/ 305 w 705"/>
                <a:gd name="T63" fmla="*/ 320 h 424"/>
                <a:gd name="T64" fmla="*/ 376 w 705"/>
                <a:gd name="T65" fmla="*/ 343 h 424"/>
                <a:gd name="T66" fmla="*/ 449 w 705"/>
                <a:gd name="T67" fmla="*/ 371 h 424"/>
                <a:gd name="T68" fmla="*/ 486 w 705"/>
                <a:gd name="T69" fmla="*/ 401 h 424"/>
                <a:gd name="T70" fmla="*/ 516 w 705"/>
                <a:gd name="T71" fmla="*/ 421 h 424"/>
                <a:gd name="T72" fmla="*/ 554 w 705"/>
                <a:gd name="T73" fmla="*/ 421 h 424"/>
                <a:gd name="T74" fmla="*/ 595 w 705"/>
                <a:gd name="T75" fmla="*/ 411 h 424"/>
                <a:gd name="T76" fmla="*/ 622 w 705"/>
                <a:gd name="T77" fmla="*/ 416 h 424"/>
                <a:gd name="T78" fmla="*/ 662 w 705"/>
                <a:gd name="T79" fmla="*/ 413 h 424"/>
                <a:gd name="T80" fmla="*/ 687 w 705"/>
                <a:gd name="T81" fmla="*/ 389 h 424"/>
                <a:gd name="T82" fmla="*/ 705 w 705"/>
                <a:gd name="T83" fmla="*/ 354 h 424"/>
                <a:gd name="T84" fmla="*/ 687 w 705"/>
                <a:gd name="T85" fmla="*/ 330 h 424"/>
                <a:gd name="T86" fmla="*/ 667 w 705"/>
                <a:gd name="T87" fmla="*/ 320 h 424"/>
                <a:gd name="T88" fmla="*/ 643 w 705"/>
                <a:gd name="T89" fmla="*/ 308 h 424"/>
                <a:gd name="T90" fmla="*/ 622 w 705"/>
                <a:gd name="T91" fmla="*/ 308 h 424"/>
                <a:gd name="T92" fmla="*/ 616 w 705"/>
                <a:gd name="T93" fmla="*/ 300 h 424"/>
                <a:gd name="T94" fmla="*/ 603 w 705"/>
                <a:gd name="T95" fmla="*/ 287 h 424"/>
                <a:gd name="T96" fmla="*/ 587 w 705"/>
                <a:gd name="T97" fmla="*/ 259 h 424"/>
                <a:gd name="T98" fmla="*/ 572 w 705"/>
                <a:gd name="T99" fmla="*/ 211 h 424"/>
                <a:gd name="T100" fmla="*/ 525 w 705"/>
                <a:gd name="T101" fmla="*/ 174 h 424"/>
                <a:gd name="T102" fmla="*/ 502 w 705"/>
                <a:gd name="T103" fmla="*/ 162 h 424"/>
                <a:gd name="T104" fmla="*/ 502 w 705"/>
                <a:gd name="T105" fmla="*/ 165 h 424"/>
                <a:gd name="T106" fmla="*/ 487 w 705"/>
                <a:gd name="T107" fmla="*/ 139 h 424"/>
                <a:gd name="T108" fmla="*/ 510 w 705"/>
                <a:gd name="T109" fmla="*/ 114 h 424"/>
                <a:gd name="T110" fmla="*/ 535 w 705"/>
                <a:gd name="T111" fmla="*/ 98 h 424"/>
                <a:gd name="T112" fmla="*/ 564 w 705"/>
                <a:gd name="T113" fmla="*/ 84 h 424"/>
                <a:gd name="T114" fmla="*/ 579 w 705"/>
                <a:gd name="T115" fmla="*/ 39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5" h="424">
                  <a:moveTo>
                    <a:pt x="556" y="35"/>
                  </a:moveTo>
                  <a:lnTo>
                    <a:pt x="556" y="35"/>
                  </a:lnTo>
                  <a:lnTo>
                    <a:pt x="529" y="27"/>
                  </a:lnTo>
                  <a:lnTo>
                    <a:pt x="500" y="20"/>
                  </a:lnTo>
                  <a:lnTo>
                    <a:pt x="471" y="16"/>
                  </a:lnTo>
                  <a:lnTo>
                    <a:pt x="441" y="14"/>
                  </a:lnTo>
                  <a:lnTo>
                    <a:pt x="384" y="8"/>
                  </a:lnTo>
                  <a:lnTo>
                    <a:pt x="355" y="4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4"/>
                  </a:lnTo>
                  <a:lnTo>
                    <a:pt x="319" y="4"/>
                  </a:lnTo>
                  <a:lnTo>
                    <a:pt x="316" y="11"/>
                  </a:lnTo>
                  <a:lnTo>
                    <a:pt x="313" y="16"/>
                  </a:lnTo>
                  <a:lnTo>
                    <a:pt x="309" y="19"/>
                  </a:lnTo>
                  <a:lnTo>
                    <a:pt x="305" y="22"/>
                  </a:lnTo>
                  <a:lnTo>
                    <a:pt x="305" y="22"/>
                  </a:lnTo>
                  <a:lnTo>
                    <a:pt x="298" y="23"/>
                  </a:lnTo>
                  <a:lnTo>
                    <a:pt x="292" y="25"/>
                  </a:lnTo>
                  <a:lnTo>
                    <a:pt x="284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60" y="23"/>
                  </a:lnTo>
                  <a:lnTo>
                    <a:pt x="244" y="23"/>
                  </a:lnTo>
                  <a:lnTo>
                    <a:pt x="227" y="27"/>
                  </a:lnTo>
                  <a:lnTo>
                    <a:pt x="211" y="28"/>
                  </a:lnTo>
                  <a:lnTo>
                    <a:pt x="193" y="31"/>
                  </a:lnTo>
                  <a:lnTo>
                    <a:pt x="178" y="35"/>
                  </a:lnTo>
                  <a:lnTo>
                    <a:pt x="160" y="35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39" y="33"/>
                  </a:lnTo>
                  <a:lnTo>
                    <a:pt x="133" y="35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00" y="5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73" y="66"/>
                  </a:lnTo>
                  <a:lnTo>
                    <a:pt x="62" y="70"/>
                  </a:lnTo>
                  <a:lnTo>
                    <a:pt x="50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0" y="73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9" y="84"/>
                  </a:lnTo>
                  <a:lnTo>
                    <a:pt x="4" y="90"/>
                  </a:lnTo>
                  <a:lnTo>
                    <a:pt x="3" y="97"/>
                  </a:lnTo>
                  <a:lnTo>
                    <a:pt x="3" y="103"/>
                  </a:lnTo>
                  <a:lnTo>
                    <a:pt x="3" y="116"/>
                  </a:lnTo>
                  <a:lnTo>
                    <a:pt x="1" y="122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6" y="133"/>
                  </a:lnTo>
                  <a:lnTo>
                    <a:pt x="17" y="135"/>
                  </a:lnTo>
                  <a:lnTo>
                    <a:pt x="20" y="138"/>
                  </a:lnTo>
                  <a:lnTo>
                    <a:pt x="20" y="138"/>
                  </a:lnTo>
                  <a:lnTo>
                    <a:pt x="16" y="143"/>
                  </a:lnTo>
                  <a:lnTo>
                    <a:pt x="11" y="147"/>
                  </a:lnTo>
                  <a:lnTo>
                    <a:pt x="9" y="152"/>
                  </a:lnTo>
                  <a:lnTo>
                    <a:pt x="8" y="157"/>
                  </a:lnTo>
                  <a:lnTo>
                    <a:pt x="9" y="168"/>
                  </a:lnTo>
                  <a:lnTo>
                    <a:pt x="11" y="178"/>
                  </a:lnTo>
                  <a:lnTo>
                    <a:pt x="19" y="198"/>
                  </a:lnTo>
                  <a:lnTo>
                    <a:pt x="20" y="209"/>
                  </a:lnTo>
                  <a:lnTo>
                    <a:pt x="19" y="214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20" y="222"/>
                  </a:lnTo>
                  <a:lnTo>
                    <a:pt x="25" y="225"/>
                  </a:lnTo>
                  <a:lnTo>
                    <a:pt x="25" y="225"/>
                  </a:lnTo>
                  <a:lnTo>
                    <a:pt x="62" y="255"/>
                  </a:lnTo>
                  <a:lnTo>
                    <a:pt x="81" y="270"/>
                  </a:lnTo>
                  <a:lnTo>
                    <a:pt x="100" y="282"/>
                  </a:lnTo>
                  <a:lnTo>
                    <a:pt x="100" y="282"/>
                  </a:lnTo>
                  <a:lnTo>
                    <a:pt x="111" y="289"/>
                  </a:lnTo>
                  <a:lnTo>
                    <a:pt x="122" y="293"/>
                  </a:lnTo>
                  <a:lnTo>
                    <a:pt x="133" y="297"/>
                  </a:lnTo>
                  <a:lnTo>
                    <a:pt x="139" y="295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52" y="287"/>
                  </a:lnTo>
                  <a:lnTo>
                    <a:pt x="159" y="278"/>
                  </a:lnTo>
                  <a:lnTo>
                    <a:pt x="159" y="278"/>
                  </a:lnTo>
                  <a:lnTo>
                    <a:pt x="163" y="273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71" y="268"/>
                  </a:lnTo>
                  <a:lnTo>
                    <a:pt x="174" y="266"/>
                  </a:lnTo>
                  <a:lnTo>
                    <a:pt x="179" y="266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6" y="273"/>
                  </a:lnTo>
                  <a:lnTo>
                    <a:pt x="187" y="278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79" y="298"/>
                  </a:lnTo>
                  <a:lnTo>
                    <a:pt x="176" y="31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8" y="362"/>
                  </a:lnTo>
                  <a:lnTo>
                    <a:pt x="168" y="362"/>
                  </a:lnTo>
                  <a:lnTo>
                    <a:pt x="182" y="352"/>
                  </a:lnTo>
                  <a:lnTo>
                    <a:pt x="197" y="346"/>
                  </a:lnTo>
                  <a:lnTo>
                    <a:pt x="211" y="341"/>
                  </a:lnTo>
                  <a:lnTo>
                    <a:pt x="225" y="336"/>
                  </a:lnTo>
                  <a:lnTo>
                    <a:pt x="254" y="330"/>
                  </a:lnTo>
                  <a:lnTo>
                    <a:pt x="267" y="325"/>
                  </a:lnTo>
                  <a:lnTo>
                    <a:pt x="279" y="320"/>
                  </a:lnTo>
                  <a:lnTo>
                    <a:pt x="279" y="320"/>
                  </a:lnTo>
                  <a:lnTo>
                    <a:pt x="286" y="317"/>
                  </a:lnTo>
                  <a:lnTo>
                    <a:pt x="292" y="317"/>
                  </a:lnTo>
                  <a:lnTo>
                    <a:pt x="298" y="319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22" y="328"/>
                  </a:lnTo>
                  <a:lnTo>
                    <a:pt x="340" y="33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406" y="352"/>
                  </a:lnTo>
                  <a:lnTo>
                    <a:pt x="421" y="359"/>
                  </a:lnTo>
                  <a:lnTo>
                    <a:pt x="435" y="363"/>
                  </a:lnTo>
                  <a:lnTo>
                    <a:pt x="449" y="371"/>
                  </a:lnTo>
                  <a:lnTo>
                    <a:pt x="462" y="379"/>
                  </a:lnTo>
                  <a:lnTo>
                    <a:pt x="475" y="389"/>
                  </a:lnTo>
                  <a:lnTo>
                    <a:pt x="486" y="401"/>
                  </a:lnTo>
                  <a:lnTo>
                    <a:pt x="486" y="401"/>
                  </a:lnTo>
                  <a:lnTo>
                    <a:pt x="494" y="408"/>
                  </a:lnTo>
                  <a:lnTo>
                    <a:pt x="500" y="413"/>
                  </a:lnTo>
                  <a:lnTo>
                    <a:pt x="508" y="417"/>
                  </a:lnTo>
                  <a:lnTo>
                    <a:pt x="516" y="421"/>
                  </a:lnTo>
                  <a:lnTo>
                    <a:pt x="525" y="424"/>
                  </a:lnTo>
                  <a:lnTo>
                    <a:pt x="533" y="424"/>
                  </a:lnTo>
                  <a:lnTo>
                    <a:pt x="545" y="424"/>
                  </a:lnTo>
                  <a:lnTo>
                    <a:pt x="554" y="421"/>
                  </a:lnTo>
                  <a:lnTo>
                    <a:pt x="554" y="421"/>
                  </a:lnTo>
                  <a:lnTo>
                    <a:pt x="568" y="416"/>
                  </a:lnTo>
                  <a:lnTo>
                    <a:pt x="581" y="413"/>
                  </a:lnTo>
                  <a:lnTo>
                    <a:pt x="595" y="411"/>
                  </a:lnTo>
                  <a:lnTo>
                    <a:pt x="603" y="411"/>
                  </a:lnTo>
                  <a:lnTo>
                    <a:pt x="610" y="413"/>
                  </a:lnTo>
                  <a:lnTo>
                    <a:pt x="610" y="413"/>
                  </a:lnTo>
                  <a:lnTo>
                    <a:pt x="622" y="416"/>
                  </a:lnTo>
                  <a:lnTo>
                    <a:pt x="633" y="417"/>
                  </a:lnTo>
                  <a:lnTo>
                    <a:pt x="643" y="417"/>
                  </a:lnTo>
                  <a:lnTo>
                    <a:pt x="653" y="416"/>
                  </a:lnTo>
                  <a:lnTo>
                    <a:pt x="662" y="413"/>
                  </a:lnTo>
                  <a:lnTo>
                    <a:pt x="670" y="406"/>
                  </a:lnTo>
                  <a:lnTo>
                    <a:pt x="680" y="398"/>
                  </a:lnTo>
                  <a:lnTo>
                    <a:pt x="687" y="389"/>
                  </a:lnTo>
                  <a:lnTo>
                    <a:pt x="687" y="389"/>
                  </a:lnTo>
                  <a:lnTo>
                    <a:pt x="700" y="373"/>
                  </a:lnTo>
                  <a:lnTo>
                    <a:pt x="703" y="365"/>
                  </a:lnTo>
                  <a:lnTo>
                    <a:pt x="705" y="360"/>
                  </a:lnTo>
                  <a:lnTo>
                    <a:pt x="705" y="354"/>
                  </a:lnTo>
                  <a:lnTo>
                    <a:pt x="702" y="346"/>
                  </a:lnTo>
                  <a:lnTo>
                    <a:pt x="695" y="340"/>
                  </a:lnTo>
                  <a:lnTo>
                    <a:pt x="687" y="330"/>
                  </a:lnTo>
                  <a:lnTo>
                    <a:pt x="687" y="33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2" y="319"/>
                  </a:lnTo>
                  <a:lnTo>
                    <a:pt x="657" y="317"/>
                  </a:lnTo>
                  <a:lnTo>
                    <a:pt x="651" y="313"/>
                  </a:lnTo>
                  <a:lnTo>
                    <a:pt x="643" y="308"/>
                  </a:lnTo>
                  <a:lnTo>
                    <a:pt x="637" y="308"/>
                  </a:lnTo>
                  <a:lnTo>
                    <a:pt x="632" y="308"/>
                  </a:lnTo>
                  <a:lnTo>
                    <a:pt x="632" y="308"/>
                  </a:lnTo>
                  <a:lnTo>
                    <a:pt x="622" y="308"/>
                  </a:lnTo>
                  <a:lnTo>
                    <a:pt x="621" y="308"/>
                  </a:lnTo>
                  <a:lnTo>
                    <a:pt x="619" y="306"/>
                  </a:lnTo>
                  <a:lnTo>
                    <a:pt x="618" y="303"/>
                  </a:lnTo>
                  <a:lnTo>
                    <a:pt x="616" y="300"/>
                  </a:lnTo>
                  <a:lnTo>
                    <a:pt x="614" y="298"/>
                  </a:lnTo>
                  <a:lnTo>
                    <a:pt x="614" y="298"/>
                  </a:lnTo>
                  <a:lnTo>
                    <a:pt x="608" y="293"/>
                  </a:lnTo>
                  <a:lnTo>
                    <a:pt x="603" y="287"/>
                  </a:lnTo>
                  <a:lnTo>
                    <a:pt x="595" y="273"/>
                  </a:lnTo>
                  <a:lnTo>
                    <a:pt x="595" y="273"/>
                  </a:lnTo>
                  <a:lnTo>
                    <a:pt x="591" y="266"/>
                  </a:lnTo>
                  <a:lnTo>
                    <a:pt x="587" y="259"/>
                  </a:lnTo>
                  <a:lnTo>
                    <a:pt x="583" y="238"/>
                  </a:lnTo>
                  <a:lnTo>
                    <a:pt x="583" y="238"/>
                  </a:lnTo>
                  <a:lnTo>
                    <a:pt x="576" y="220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67" y="206"/>
                  </a:lnTo>
                  <a:lnTo>
                    <a:pt x="559" y="200"/>
                  </a:lnTo>
                  <a:lnTo>
                    <a:pt x="525" y="174"/>
                  </a:lnTo>
                  <a:lnTo>
                    <a:pt x="525" y="174"/>
                  </a:lnTo>
                  <a:lnTo>
                    <a:pt x="508" y="163"/>
                  </a:lnTo>
                  <a:lnTo>
                    <a:pt x="503" y="162"/>
                  </a:lnTo>
                  <a:lnTo>
                    <a:pt x="502" y="162"/>
                  </a:lnTo>
                  <a:lnTo>
                    <a:pt x="503" y="165"/>
                  </a:lnTo>
                  <a:lnTo>
                    <a:pt x="503" y="165"/>
                  </a:lnTo>
                  <a:lnTo>
                    <a:pt x="502" y="165"/>
                  </a:lnTo>
                  <a:lnTo>
                    <a:pt x="502" y="165"/>
                  </a:lnTo>
                  <a:lnTo>
                    <a:pt x="495" y="160"/>
                  </a:lnTo>
                  <a:lnTo>
                    <a:pt x="491" y="154"/>
                  </a:lnTo>
                  <a:lnTo>
                    <a:pt x="487" y="146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91" y="135"/>
                  </a:lnTo>
                  <a:lnTo>
                    <a:pt x="495" y="128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6" y="108"/>
                  </a:lnTo>
                  <a:lnTo>
                    <a:pt x="524" y="103"/>
                  </a:lnTo>
                  <a:lnTo>
                    <a:pt x="535" y="98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6" y="85"/>
                  </a:lnTo>
                  <a:lnTo>
                    <a:pt x="564" y="84"/>
                  </a:lnTo>
                  <a:lnTo>
                    <a:pt x="578" y="87"/>
                  </a:lnTo>
                  <a:lnTo>
                    <a:pt x="606" y="35"/>
                  </a:lnTo>
                  <a:lnTo>
                    <a:pt x="606" y="35"/>
                  </a:lnTo>
                  <a:lnTo>
                    <a:pt x="579" y="39"/>
                  </a:lnTo>
                  <a:lnTo>
                    <a:pt x="570" y="39"/>
                  </a:lnTo>
                  <a:lnTo>
                    <a:pt x="556" y="35"/>
                  </a:lnTo>
                  <a:lnTo>
                    <a:pt x="556" y="3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1" name="Freeform 257">
              <a:extLst>
                <a:ext uri="{FF2B5EF4-FFF2-40B4-BE49-F238E27FC236}">
                  <a16:creationId xmlns:a16="http://schemas.microsoft.com/office/drawing/2014/main" id="{1AC131CF-D33D-894B-B8D0-F4D3C860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" y="2373"/>
              <a:ext cx="9" cy="7"/>
            </a:xfrm>
            <a:custGeom>
              <a:avLst/>
              <a:gdLst>
                <a:gd name="T0" fmla="*/ 17 w 17"/>
                <a:gd name="T1" fmla="*/ 14 h 14"/>
                <a:gd name="T2" fmla="*/ 6 w 17"/>
                <a:gd name="T3" fmla="*/ 0 h 14"/>
                <a:gd name="T4" fmla="*/ 6 w 17"/>
                <a:gd name="T5" fmla="*/ 0 h 14"/>
                <a:gd name="T6" fmla="*/ 0 w 17"/>
                <a:gd name="T7" fmla="*/ 0 h 14"/>
                <a:gd name="T8" fmla="*/ 17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2" name="Freeform 258">
              <a:extLst>
                <a:ext uri="{FF2B5EF4-FFF2-40B4-BE49-F238E27FC236}">
                  <a16:creationId xmlns:a16="http://schemas.microsoft.com/office/drawing/2014/main" id="{76C99CD3-DB22-D2DF-AC50-43FE6A857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" y="1127"/>
              <a:ext cx="3" cy="8"/>
            </a:xfrm>
            <a:custGeom>
              <a:avLst/>
              <a:gdLst>
                <a:gd name="T0" fmla="*/ 0 w 4"/>
                <a:gd name="T1" fmla="*/ 3 h 16"/>
                <a:gd name="T2" fmla="*/ 0 w 4"/>
                <a:gd name="T3" fmla="*/ 3 h 16"/>
                <a:gd name="T4" fmla="*/ 1 w 4"/>
                <a:gd name="T5" fmla="*/ 11 h 16"/>
                <a:gd name="T6" fmla="*/ 4 w 4"/>
                <a:gd name="T7" fmla="*/ 16 h 16"/>
                <a:gd name="T8" fmla="*/ 0 w 4"/>
                <a:gd name="T9" fmla="*/ 0 h 16"/>
                <a:gd name="T10" fmla="*/ 0 w 4"/>
                <a:gd name="T11" fmla="*/ 0 h 16"/>
                <a:gd name="T12" fmla="*/ 0 w 4"/>
                <a:gd name="T13" fmla="*/ 3 h 16"/>
                <a:gd name="T14" fmla="*/ 0 w 4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6">
                  <a:moveTo>
                    <a:pt x="0" y="3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4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3" name="Freeform 259">
              <a:extLst>
                <a:ext uri="{FF2B5EF4-FFF2-40B4-BE49-F238E27FC236}">
                  <a16:creationId xmlns:a16="http://schemas.microsoft.com/office/drawing/2014/main" id="{CA5AE987-C6AC-37EF-8AB6-B7D12F463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" y="2342"/>
              <a:ext cx="1563" cy="883"/>
            </a:xfrm>
            <a:custGeom>
              <a:avLst/>
              <a:gdLst>
                <a:gd name="T0" fmla="*/ 3088 w 3126"/>
                <a:gd name="T1" fmla="*/ 775 h 1766"/>
                <a:gd name="T2" fmla="*/ 3126 w 3126"/>
                <a:gd name="T3" fmla="*/ 665 h 1766"/>
                <a:gd name="T4" fmla="*/ 2967 w 3126"/>
                <a:gd name="T5" fmla="*/ 564 h 1766"/>
                <a:gd name="T6" fmla="*/ 2740 w 3126"/>
                <a:gd name="T7" fmla="*/ 533 h 1766"/>
                <a:gd name="T8" fmla="*/ 2597 w 3126"/>
                <a:gd name="T9" fmla="*/ 438 h 1766"/>
                <a:gd name="T10" fmla="*/ 2365 w 3126"/>
                <a:gd name="T11" fmla="*/ 427 h 1766"/>
                <a:gd name="T12" fmla="*/ 2213 w 3126"/>
                <a:gd name="T13" fmla="*/ 281 h 1766"/>
                <a:gd name="T14" fmla="*/ 2029 w 3126"/>
                <a:gd name="T15" fmla="*/ 232 h 1766"/>
                <a:gd name="T16" fmla="*/ 2035 w 3126"/>
                <a:gd name="T17" fmla="*/ 109 h 1766"/>
                <a:gd name="T18" fmla="*/ 1863 w 3126"/>
                <a:gd name="T19" fmla="*/ 5 h 1766"/>
                <a:gd name="T20" fmla="*/ 1693 w 3126"/>
                <a:gd name="T21" fmla="*/ 33 h 1766"/>
                <a:gd name="T22" fmla="*/ 1439 w 3126"/>
                <a:gd name="T23" fmla="*/ 79 h 1766"/>
                <a:gd name="T24" fmla="*/ 1428 w 3126"/>
                <a:gd name="T25" fmla="*/ 225 h 1766"/>
                <a:gd name="T26" fmla="*/ 1266 w 3126"/>
                <a:gd name="T27" fmla="*/ 192 h 1766"/>
                <a:gd name="T28" fmla="*/ 1121 w 3126"/>
                <a:gd name="T29" fmla="*/ 167 h 1766"/>
                <a:gd name="T30" fmla="*/ 1018 w 3126"/>
                <a:gd name="T31" fmla="*/ 171 h 1766"/>
                <a:gd name="T32" fmla="*/ 764 w 3126"/>
                <a:gd name="T33" fmla="*/ 125 h 1766"/>
                <a:gd name="T34" fmla="*/ 342 w 3126"/>
                <a:gd name="T35" fmla="*/ 100 h 1766"/>
                <a:gd name="T36" fmla="*/ 205 w 3126"/>
                <a:gd name="T37" fmla="*/ 165 h 1766"/>
                <a:gd name="T38" fmla="*/ 295 w 3126"/>
                <a:gd name="T39" fmla="*/ 332 h 1766"/>
                <a:gd name="T40" fmla="*/ 216 w 3126"/>
                <a:gd name="T41" fmla="*/ 460 h 1766"/>
                <a:gd name="T42" fmla="*/ 110 w 3126"/>
                <a:gd name="T43" fmla="*/ 703 h 1766"/>
                <a:gd name="T44" fmla="*/ 41 w 3126"/>
                <a:gd name="T45" fmla="*/ 764 h 1766"/>
                <a:gd name="T46" fmla="*/ 130 w 3126"/>
                <a:gd name="T47" fmla="*/ 929 h 1766"/>
                <a:gd name="T48" fmla="*/ 354 w 3126"/>
                <a:gd name="T49" fmla="*/ 956 h 1766"/>
                <a:gd name="T50" fmla="*/ 507 w 3126"/>
                <a:gd name="T51" fmla="*/ 1000 h 1766"/>
                <a:gd name="T52" fmla="*/ 715 w 3126"/>
                <a:gd name="T53" fmla="*/ 921 h 1766"/>
                <a:gd name="T54" fmla="*/ 955 w 3126"/>
                <a:gd name="T55" fmla="*/ 835 h 1766"/>
                <a:gd name="T56" fmla="*/ 1142 w 3126"/>
                <a:gd name="T57" fmla="*/ 913 h 1766"/>
                <a:gd name="T58" fmla="*/ 1253 w 3126"/>
                <a:gd name="T59" fmla="*/ 1008 h 1766"/>
                <a:gd name="T60" fmla="*/ 1368 w 3126"/>
                <a:gd name="T61" fmla="*/ 1185 h 1766"/>
                <a:gd name="T62" fmla="*/ 1447 w 3126"/>
                <a:gd name="T63" fmla="*/ 1294 h 1766"/>
                <a:gd name="T64" fmla="*/ 1341 w 3126"/>
                <a:gd name="T65" fmla="*/ 1313 h 1766"/>
                <a:gd name="T66" fmla="*/ 1258 w 3126"/>
                <a:gd name="T67" fmla="*/ 1297 h 1766"/>
                <a:gd name="T68" fmla="*/ 1198 w 3126"/>
                <a:gd name="T69" fmla="*/ 1463 h 1766"/>
                <a:gd name="T70" fmla="*/ 1234 w 3126"/>
                <a:gd name="T71" fmla="*/ 1542 h 1766"/>
                <a:gd name="T72" fmla="*/ 1401 w 3126"/>
                <a:gd name="T73" fmla="*/ 1550 h 1766"/>
                <a:gd name="T74" fmla="*/ 1390 w 3126"/>
                <a:gd name="T75" fmla="*/ 1475 h 1766"/>
                <a:gd name="T76" fmla="*/ 1571 w 3126"/>
                <a:gd name="T77" fmla="*/ 1291 h 1766"/>
                <a:gd name="T78" fmla="*/ 1689 w 3126"/>
                <a:gd name="T79" fmla="*/ 1251 h 1766"/>
                <a:gd name="T80" fmla="*/ 1790 w 3126"/>
                <a:gd name="T81" fmla="*/ 1267 h 1766"/>
                <a:gd name="T82" fmla="*/ 1709 w 3126"/>
                <a:gd name="T83" fmla="*/ 1288 h 1766"/>
                <a:gd name="T84" fmla="*/ 1828 w 3126"/>
                <a:gd name="T85" fmla="*/ 1364 h 1766"/>
                <a:gd name="T86" fmla="*/ 2073 w 3126"/>
                <a:gd name="T87" fmla="*/ 1386 h 1766"/>
                <a:gd name="T88" fmla="*/ 1994 w 3126"/>
                <a:gd name="T89" fmla="*/ 1463 h 1766"/>
                <a:gd name="T90" fmla="*/ 1943 w 3126"/>
                <a:gd name="T91" fmla="*/ 1548 h 1766"/>
                <a:gd name="T92" fmla="*/ 2106 w 3126"/>
                <a:gd name="T93" fmla="*/ 1663 h 1766"/>
                <a:gd name="T94" fmla="*/ 2135 w 3126"/>
                <a:gd name="T95" fmla="*/ 1764 h 1766"/>
                <a:gd name="T96" fmla="*/ 2343 w 3126"/>
                <a:gd name="T97" fmla="*/ 1674 h 1766"/>
                <a:gd name="T98" fmla="*/ 2510 w 3126"/>
                <a:gd name="T99" fmla="*/ 1620 h 1766"/>
                <a:gd name="T100" fmla="*/ 2629 w 3126"/>
                <a:gd name="T101" fmla="*/ 1559 h 1766"/>
                <a:gd name="T102" fmla="*/ 2521 w 3126"/>
                <a:gd name="T103" fmla="*/ 1536 h 1766"/>
                <a:gd name="T104" fmla="*/ 2426 w 3126"/>
                <a:gd name="T105" fmla="*/ 1540 h 1766"/>
                <a:gd name="T106" fmla="*/ 2359 w 3126"/>
                <a:gd name="T107" fmla="*/ 1496 h 1766"/>
                <a:gd name="T108" fmla="*/ 2260 w 3126"/>
                <a:gd name="T109" fmla="*/ 1389 h 1766"/>
                <a:gd name="T110" fmla="*/ 2300 w 3126"/>
                <a:gd name="T111" fmla="*/ 1389 h 1766"/>
                <a:gd name="T112" fmla="*/ 2368 w 3126"/>
                <a:gd name="T113" fmla="*/ 1310 h 1766"/>
                <a:gd name="T114" fmla="*/ 2438 w 3126"/>
                <a:gd name="T115" fmla="*/ 1278 h 1766"/>
                <a:gd name="T116" fmla="*/ 2629 w 3126"/>
                <a:gd name="T117" fmla="*/ 1245 h 1766"/>
                <a:gd name="T118" fmla="*/ 2732 w 3126"/>
                <a:gd name="T119" fmla="*/ 1189 h 1766"/>
                <a:gd name="T120" fmla="*/ 2834 w 3126"/>
                <a:gd name="T121" fmla="*/ 1094 h 1766"/>
                <a:gd name="T122" fmla="*/ 2875 w 3126"/>
                <a:gd name="T123" fmla="*/ 1038 h 1766"/>
                <a:gd name="T124" fmla="*/ 3001 w 3126"/>
                <a:gd name="T125" fmla="*/ 970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6" h="1766">
                  <a:moveTo>
                    <a:pt x="3126" y="919"/>
                  </a:moveTo>
                  <a:lnTo>
                    <a:pt x="3126" y="919"/>
                  </a:lnTo>
                  <a:lnTo>
                    <a:pt x="3125" y="899"/>
                  </a:lnTo>
                  <a:lnTo>
                    <a:pt x="3121" y="876"/>
                  </a:lnTo>
                  <a:lnTo>
                    <a:pt x="3118" y="867"/>
                  </a:lnTo>
                  <a:lnTo>
                    <a:pt x="3113" y="857"/>
                  </a:lnTo>
                  <a:lnTo>
                    <a:pt x="3106" y="849"/>
                  </a:lnTo>
                  <a:lnTo>
                    <a:pt x="3096" y="842"/>
                  </a:lnTo>
                  <a:lnTo>
                    <a:pt x="3096" y="842"/>
                  </a:lnTo>
                  <a:lnTo>
                    <a:pt x="3088" y="835"/>
                  </a:lnTo>
                  <a:lnTo>
                    <a:pt x="3082" y="829"/>
                  </a:lnTo>
                  <a:lnTo>
                    <a:pt x="3077" y="822"/>
                  </a:lnTo>
                  <a:lnTo>
                    <a:pt x="3074" y="815"/>
                  </a:lnTo>
                  <a:lnTo>
                    <a:pt x="3074" y="807"/>
                  </a:lnTo>
                  <a:lnTo>
                    <a:pt x="3075" y="799"/>
                  </a:lnTo>
                  <a:lnTo>
                    <a:pt x="3079" y="791"/>
                  </a:lnTo>
                  <a:lnTo>
                    <a:pt x="3083" y="781"/>
                  </a:lnTo>
                  <a:lnTo>
                    <a:pt x="3083" y="781"/>
                  </a:lnTo>
                  <a:lnTo>
                    <a:pt x="3088" y="775"/>
                  </a:lnTo>
                  <a:lnTo>
                    <a:pt x="3090" y="770"/>
                  </a:lnTo>
                  <a:lnTo>
                    <a:pt x="3088" y="765"/>
                  </a:lnTo>
                  <a:lnTo>
                    <a:pt x="3083" y="759"/>
                  </a:lnTo>
                  <a:lnTo>
                    <a:pt x="3083" y="759"/>
                  </a:lnTo>
                  <a:lnTo>
                    <a:pt x="3077" y="749"/>
                  </a:lnTo>
                  <a:lnTo>
                    <a:pt x="3072" y="741"/>
                  </a:lnTo>
                  <a:lnTo>
                    <a:pt x="3069" y="735"/>
                  </a:lnTo>
                  <a:lnTo>
                    <a:pt x="3069" y="729"/>
                  </a:lnTo>
                  <a:lnTo>
                    <a:pt x="3072" y="722"/>
                  </a:lnTo>
                  <a:lnTo>
                    <a:pt x="3079" y="718"/>
                  </a:lnTo>
                  <a:lnTo>
                    <a:pt x="3085" y="711"/>
                  </a:lnTo>
                  <a:lnTo>
                    <a:pt x="3096" y="705"/>
                  </a:lnTo>
                  <a:lnTo>
                    <a:pt x="3096" y="705"/>
                  </a:lnTo>
                  <a:lnTo>
                    <a:pt x="3109" y="697"/>
                  </a:lnTo>
                  <a:lnTo>
                    <a:pt x="3115" y="692"/>
                  </a:lnTo>
                  <a:lnTo>
                    <a:pt x="3120" y="686"/>
                  </a:lnTo>
                  <a:lnTo>
                    <a:pt x="3125" y="680"/>
                  </a:lnTo>
                  <a:lnTo>
                    <a:pt x="3126" y="673"/>
                  </a:lnTo>
                  <a:lnTo>
                    <a:pt x="3126" y="665"/>
                  </a:lnTo>
                  <a:lnTo>
                    <a:pt x="3125" y="657"/>
                  </a:lnTo>
                  <a:lnTo>
                    <a:pt x="3125" y="657"/>
                  </a:lnTo>
                  <a:lnTo>
                    <a:pt x="3117" y="635"/>
                  </a:lnTo>
                  <a:lnTo>
                    <a:pt x="3112" y="611"/>
                  </a:lnTo>
                  <a:lnTo>
                    <a:pt x="3112" y="611"/>
                  </a:lnTo>
                  <a:lnTo>
                    <a:pt x="3090" y="618"/>
                  </a:lnTo>
                  <a:lnTo>
                    <a:pt x="3082" y="621"/>
                  </a:lnTo>
                  <a:lnTo>
                    <a:pt x="3075" y="621"/>
                  </a:lnTo>
                  <a:lnTo>
                    <a:pt x="3069" y="619"/>
                  </a:lnTo>
                  <a:lnTo>
                    <a:pt x="3063" y="616"/>
                  </a:lnTo>
                  <a:lnTo>
                    <a:pt x="3058" y="611"/>
                  </a:lnTo>
                  <a:lnTo>
                    <a:pt x="3052" y="605"/>
                  </a:lnTo>
                  <a:lnTo>
                    <a:pt x="3052" y="605"/>
                  </a:lnTo>
                  <a:lnTo>
                    <a:pt x="3040" y="592"/>
                  </a:lnTo>
                  <a:lnTo>
                    <a:pt x="3026" y="583"/>
                  </a:lnTo>
                  <a:lnTo>
                    <a:pt x="3013" y="576"/>
                  </a:lnTo>
                  <a:lnTo>
                    <a:pt x="2998" y="570"/>
                  </a:lnTo>
                  <a:lnTo>
                    <a:pt x="2983" y="567"/>
                  </a:lnTo>
                  <a:lnTo>
                    <a:pt x="2967" y="564"/>
                  </a:lnTo>
                  <a:lnTo>
                    <a:pt x="2939" y="560"/>
                  </a:lnTo>
                  <a:lnTo>
                    <a:pt x="2939" y="560"/>
                  </a:lnTo>
                  <a:lnTo>
                    <a:pt x="2905" y="554"/>
                  </a:lnTo>
                  <a:lnTo>
                    <a:pt x="2872" y="546"/>
                  </a:lnTo>
                  <a:lnTo>
                    <a:pt x="2840" y="537"/>
                  </a:lnTo>
                  <a:lnTo>
                    <a:pt x="2810" y="522"/>
                  </a:lnTo>
                  <a:lnTo>
                    <a:pt x="2810" y="522"/>
                  </a:lnTo>
                  <a:lnTo>
                    <a:pt x="2802" y="519"/>
                  </a:lnTo>
                  <a:lnTo>
                    <a:pt x="2794" y="518"/>
                  </a:lnTo>
                  <a:lnTo>
                    <a:pt x="2786" y="519"/>
                  </a:lnTo>
                  <a:lnTo>
                    <a:pt x="2780" y="525"/>
                  </a:lnTo>
                  <a:lnTo>
                    <a:pt x="2780" y="525"/>
                  </a:lnTo>
                  <a:lnTo>
                    <a:pt x="2770" y="533"/>
                  </a:lnTo>
                  <a:lnTo>
                    <a:pt x="2761" y="538"/>
                  </a:lnTo>
                  <a:lnTo>
                    <a:pt x="2754" y="540"/>
                  </a:lnTo>
                  <a:lnTo>
                    <a:pt x="2750" y="540"/>
                  </a:lnTo>
                  <a:lnTo>
                    <a:pt x="2745" y="538"/>
                  </a:lnTo>
                  <a:lnTo>
                    <a:pt x="2740" y="533"/>
                  </a:lnTo>
                  <a:lnTo>
                    <a:pt x="2740" y="533"/>
                  </a:lnTo>
                  <a:lnTo>
                    <a:pt x="2729" y="524"/>
                  </a:lnTo>
                  <a:lnTo>
                    <a:pt x="2716" y="514"/>
                  </a:lnTo>
                  <a:lnTo>
                    <a:pt x="2691" y="498"/>
                  </a:lnTo>
                  <a:lnTo>
                    <a:pt x="2678" y="489"/>
                  </a:lnTo>
                  <a:lnTo>
                    <a:pt x="2669" y="478"/>
                  </a:lnTo>
                  <a:lnTo>
                    <a:pt x="2659" y="467"/>
                  </a:lnTo>
                  <a:lnTo>
                    <a:pt x="2651" y="452"/>
                  </a:lnTo>
                  <a:lnTo>
                    <a:pt x="2651" y="452"/>
                  </a:lnTo>
                  <a:lnTo>
                    <a:pt x="2648" y="446"/>
                  </a:lnTo>
                  <a:lnTo>
                    <a:pt x="2643" y="441"/>
                  </a:lnTo>
                  <a:lnTo>
                    <a:pt x="2640" y="437"/>
                  </a:lnTo>
                  <a:lnTo>
                    <a:pt x="2634" y="433"/>
                  </a:lnTo>
                  <a:lnTo>
                    <a:pt x="2629" y="430"/>
                  </a:lnTo>
                  <a:lnTo>
                    <a:pt x="2624" y="430"/>
                  </a:lnTo>
                  <a:lnTo>
                    <a:pt x="2618" y="430"/>
                  </a:lnTo>
                  <a:lnTo>
                    <a:pt x="2613" y="432"/>
                  </a:lnTo>
                  <a:lnTo>
                    <a:pt x="2613" y="432"/>
                  </a:lnTo>
                  <a:lnTo>
                    <a:pt x="2605" y="437"/>
                  </a:lnTo>
                  <a:lnTo>
                    <a:pt x="2597" y="438"/>
                  </a:lnTo>
                  <a:lnTo>
                    <a:pt x="2583" y="441"/>
                  </a:lnTo>
                  <a:lnTo>
                    <a:pt x="2567" y="443"/>
                  </a:lnTo>
                  <a:lnTo>
                    <a:pt x="2561" y="444"/>
                  </a:lnTo>
                  <a:lnTo>
                    <a:pt x="2553" y="448"/>
                  </a:lnTo>
                  <a:lnTo>
                    <a:pt x="2553" y="448"/>
                  </a:lnTo>
                  <a:lnTo>
                    <a:pt x="2534" y="454"/>
                  </a:lnTo>
                  <a:lnTo>
                    <a:pt x="2516" y="459"/>
                  </a:lnTo>
                  <a:lnTo>
                    <a:pt x="2497" y="462"/>
                  </a:lnTo>
                  <a:lnTo>
                    <a:pt x="2480" y="462"/>
                  </a:lnTo>
                  <a:lnTo>
                    <a:pt x="2462" y="460"/>
                  </a:lnTo>
                  <a:lnTo>
                    <a:pt x="2445" y="456"/>
                  </a:lnTo>
                  <a:lnTo>
                    <a:pt x="2427" y="449"/>
                  </a:lnTo>
                  <a:lnTo>
                    <a:pt x="2410" y="440"/>
                  </a:lnTo>
                  <a:lnTo>
                    <a:pt x="2410" y="440"/>
                  </a:lnTo>
                  <a:lnTo>
                    <a:pt x="2394" y="430"/>
                  </a:lnTo>
                  <a:lnTo>
                    <a:pt x="2388" y="429"/>
                  </a:lnTo>
                  <a:lnTo>
                    <a:pt x="2380" y="427"/>
                  </a:lnTo>
                  <a:lnTo>
                    <a:pt x="2372" y="427"/>
                  </a:lnTo>
                  <a:lnTo>
                    <a:pt x="2365" y="427"/>
                  </a:lnTo>
                  <a:lnTo>
                    <a:pt x="2348" y="432"/>
                  </a:lnTo>
                  <a:lnTo>
                    <a:pt x="2348" y="432"/>
                  </a:lnTo>
                  <a:lnTo>
                    <a:pt x="2330" y="435"/>
                  </a:lnTo>
                  <a:lnTo>
                    <a:pt x="2314" y="437"/>
                  </a:lnTo>
                  <a:lnTo>
                    <a:pt x="2300" y="433"/>
                  </a:lnTo>
                  <a:lnTo>
                    <a:pt x="2294" y="430"/>
                  </a:lnTo>
                  <a:lnTo>
                    <a:pt x="2287" y="427"/>
                  </a:lnTo>
                  <a:lnTo>
                    <a:pt x="2283" y="422"/>
                  </a:lnTo>
                  <a:lnTo>
                    <a:pt x="2278" y="417"/>
                  </a:lnTo>
                  <a:lnTo>
                    <a:pt x="2270" y="405"/>
                  </a:lnTo>
                  <a:lnTo>
                    <a:pt x="2265" y="390"/>
                  </a:lnTo>
                  <a:lnTo>
                    <a:pt x="2262" y="371"/>
                  </a:lnTo>
                  <a:lnTo>
                    <a:pt x="2262" y="371"/>
                  </a:lnTo>
                  <a:lnTo>
                    <a:pt x="2260" y="359"/>
                  </a:lnTo>
                  <a:lnTo>
                    <a:pt x="2256" y="346"/>
                  </a:lnTo>
                  <a:lnTo>
                    <a:pt x="2251" y="335"/>
                  </a:lnTo>
                  <a:lnTo>
                    <a:pt x="2245" y="324"/>
                  </a:lnTo>
                  <a:lnTo>
                    <a:pt x="2229" y="302"/>
                  </a:lnTo>
                  <a:lnTo>
                    <a:pt x="2213" y="281"/>
                  </a:lnTo>
                  <a:lnTo>
                    <a:pt x="2213" y="281"/>
                  </a:lnTo>
                  <a:lnTo>
                    <a:pt x="2205" y="271"/>
                  </a:lnTo>
                  <a:lnTo>
                    <a:pt x="2195" y="263"/>
                  </a:lnTo>
                  <a:lnTo>
                    <a:pt x="2186" y="259"/>
                  </a:lnTo>
                  <a:lnTo>
                    <a:pt x="2175" y="255"/>
                  </a:lnTo>
                  <a:lnTo>
                    <a:pt x="2164" y="252"/>
                  </a:lnTo>
                  <a:lnTo>
                    <a:pt x="2152" y="252"/>
                  </a:lnTo>
                  <a:lnTo>
                    <a:pt x="2129" y="252"/>
                  </a:lnTo>
                  <a:lnTo>
                    <a:pt x="2129" y="252"/>
                  </a:lnTo>
                  <a:lnTo>
                    <a:pt x="2108" y="252"/>
                  </a:lnTo>
                  <a:lnTo>
                    <a:pt x="2087" y="252"/>
                  </a:lnTo>
                  <a:lnTo>
                    <a:pt x="2067" y="251"/>
                  </a:lnTo>
                  <a:lnTo>
                    <a:pt x="2048" y="246"/>
                  </a:lnTo>
                  <a:lnTo>
                    <a:pt x="2048" y="246"/>
                  </a:lnTo>
                  <a:lnTo>
                    <a:pt x="2040" y="243"/>
                  </a:lnTo>
                  <a:lnTo>
                    <a:pt x="2033" y="240"/>
                  </a:lnTo>
                  <a:lnTo>
                    <a:pt x="2030" y="238"/>
                  </a:lnTo>
                  <a:lnTo>
                    <a:pt x="2029" y="235"/>
                  </a:lnTo>
                  <a:lnTo>
                    <a:pt x="2029" y="232"/>
                  </a:lnTo>
                  <a:lnTo>
                    <a:pt x="2029" y="228"/>
                  </a:lnTo>
                  <a:lnTo>
                    <a:pt x="2029" y="228"/>
                  </a:lnTo>
                  <a:lnTo>
                    <a:pt x="2032" y="221"/>
                  </a:lnTo>
                  <a:lnTo>
                    <a:pt x="2032" y="214"/>
                  </a:lnTo>
                  <a:lnTo>
                    <a:pt x="2032" y="208"/>
                  </a:lnTo>
                  <a:lnTo>
                    <a:pt x="2029" y="201"/>
                  </a:lnTo>
                  <a:lnTo>
                    <a:pt x="2022" y="190"/>
                  </a:lnTo>
                  <a:lnTo>
                    <a:pt x="2016" y="181"/>
                  </a:lnTo>
                  <a:lnTo>
                    <a:pt x="2016" y="181"/>
                  </a:lnTo>
                  <a:lnTo>
                    <a:pt x="2006" y="167"/>
                  </a:lnTo>
                  <a:lnTo>
                    <a:pt x="2000" y="154"/>
                  </a:lnTo>
                  <a:lnTo>
                    <a:pt x="1997" y="146"/>
                  </a:lnTo>
                  <a:lnTo>
                    <a:pt x="1997" y="138"/>
                  </a:lnTo>
                  <a:lnTo>
                    <a:pt x="2000" y="132"/>
                  </a:lnTo>
                  <a:lnTo>
                    <a:pt x="2008" y="125"/>
                  </a:lnTo>
                  <a:lnTo>
                    <a:pt x="2019" y="119"/>
                  </a:lnTo>
                  <a:lnTo>
                    <a:pt x="2033" y="113"/>
                  </a:lnTo>
                  <a:lnTo>
                    <a:pt x="2033" y="113"/>
                  </a:lnTo>
                  <a:lnTo>
                    <a:pt x="2035" y="109"/>
                  </a:lnTo>
                  <a:lnTo>
                    <a:pt x="2036" y="106"/>
                  </a:lnTo>
                  <a:lnTo>
                    <a:pt x="2036" y="106"/>
                  </a:lnTo>
                  <a:lnTo>
                    <a:pt x="1998" y="68"/>
                  </a:lnTo>
                  <a:lnTo>
                    <a:pt x="1981" y="49"/>
                  </a:lnTo>
                  <a:lnTo>
                    <a:pt x="1963" y="27"/>
                  </a:lnTo>
                  <a:lnTo>
                    <a:pt x="1963" y="27"/>
                  </a:lnTo>
                  <a:lnTo>
                    <a:pt x="1954" y="16"/>
                  </a:lnTo>
                  <a:lnTo>
                    <a:pt x="1948" y="11"/>
                  </a:lnTo>
                  <a:lnTo>
                    <a:pt x="1941" y="8"/>
                  </a:lnTo>
                  <a:lnTo>
                    <a:pt x="1935" y="6"/>
                  </a:lnTo>
                  <a:lnTo>
                    <a:pt x="1927" y="6"/>
                  </a:lnTo>
                  <a:lnTo>
                    <a:pt x="1919" y="6"/>
                  </a:lnTo>
                  <a:lnTo>
                    <a:pt x="1909" y="9"/>
                  </a:lnTo>
                  <a:lnTo>
                    <a:pt x="1909" y="9"/>
                  </a:lnTo>
                  <a:lnTo>
                    <a:pt x="1898" y="12"/>
                  </a:lnTo>
                  <a:lnTo>
                    <a:pt x="1887" y="12"/>
                  </a:lnTo>
                  <a:lnTo>
                    <a:pt x="1874" y="11"/>
                  </a:lnTo>
                  <a:lnTo>
                    <a:pt x="1863" y="5"/>
                  </a:lnTo>
                  <a:lnTo>
                    <a:pt x="1863" y="5"/>
                  </a:lnTo>
                  <a:lnTo>
                    <a:pt x="1854" y="0"/>
                  </a:lnTo>
                  <a:lnTo>
                    <a:pt x="1843" y="0"/>
                  </a:lnTo>
                  <a:lnTo>
                    <a:pt x="1833" y="1"/>
                  </a:lnTo>
                  <a:lnTo>
                    <a:pt x="1822" y="5"/>
                  </a:lnTo>
                  <a:lnTo>
                    <a:pt x="1822" y="5"/>
                  </a:lnTo>
                  <a:lnTo>
                    <a:pt x="1798" y="16"/>
                  </a:lnTo>
                  <a:lnTo>
                    <a:pt x="1785" y="19"/>
                  </a:lnTo>
                  <a:lnTo>
                    <a:pt x="1773" y="22"/>
                  </a:lnTo>
                  <a:lnTo>
                    <a:pt x="1760" y="22"/>
                  </a:lnTo>
                  <a:lnTo>
                    <a:pt x="1747" y="22"/>
                  </a:lnTo>
                  <a:lnTo>
                    <a:pt x="1735" y="19"/>
                  </a:lnTo>
                  <a:lnTo>
                    <a:pt x="1722" y="14"/>
                  </a:lnTo>
                  <a:lnTo>
                    <a:pt x="1722" y="14"/>
                  </a:lnTo>
                  <a:lnTo>
                    <a:pt x="1714" y="11"/>
                  </a:lnTo>
                  <a:lnTo>
                    <a:pt x="1708" y="12"/>
                  </a:lnTo>
                  <a:lnTo>
                    <a:pt x="1703" y="16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693" y="33"/>
                  </a:lnTo>
                  <a:lnTo>
                    <a:pt x="1687" y="43"/>
                  </a:lnTo>
                  <a:lnTo>
                    <a:pt x="1679" y="49"/>
                  </a:lnTo>
                  <a:lnTo>
                    <a:pt x="1670" y="55"/>
                  </a:lnTo>
                  <a:lnTo>
                    <a:pt x="1660" y="59"/>
                  </a:lnTo>
                  <a:lnTo>
                    <a:pt x="1650" y="60"/>
                  </a:lnTo>
                  <a:lnTo>
                    <a:pt x="1639" y="62"/>
                  </a:lnTo>
                  <a:lnTo>
                    <a:pt x="1628" y="62"/>
                  </a:lnTo>
                  <a:lnTo>
                    <a:pt x="1628" y="62"/>
                  </a:lnTo>
                  <a:lnTo>
                    <a:pt x="1568" y="62"/>
                  </a:lnTo>
                  <a:lnTo>
                    <a:pt x="1538" y="60"/>
                  </a:lnTo>
                  <a:lnTo>
                    <a:pt x="1508" y="57"/>
                  </a:lnTo>
                  <a:lnTo>
                    <a:pt x="1508" y="57"/>
                  </a:lnTo>
                  <a:lnTo>
                    <a:pt x="1498" y="55"/>
                  </a:lnTo>
                  <a:lnTo>
                    <a:pt x="1487" y="57"/>
                  </a:lnTo>
                  <a:lnTo>
                    <a:pt x="1476" y="59"/>
                  </a:lnTo>
                  <a:lnTo>
                    <a:pt x="1466" y="62"/>
                  </a:lnTo>
                  <a:lnTo>
                    <a:pt x="1457" y="65"/>
                  </a:lnTo>
                  <a:lnTo>
                    <a:pt x="1447" y="71"/>
                  </a:lnTo>
                  <a:lnTo>
                    <a:pt x="1439" y="79"/>
                  </a:lnTo>
                  <a:lnTo>
                    <a:pt x="1433" y="89"/>
                  </a:lnTo>
                  <a:lnTo>
                    <a:pt x="1433" y="89"/>
                  </a:lnTo>
                  <a:lnTo>
                    <a:pt x="1420" y="109"/>
                  </a:lnTo>
                  <a:lnTo>
                    <a:pt x="1414" y="120"/>
                  </a:lnTo>
                  <a:lnTo>
                    <a:pt x="1409" y="130"/>
                  </a:lnTo>
                  <a:lnTo>
                    <a:pt x="1406" y="141"/>
                  </a:lnTo>
                  <a:lnTo>
                    <a:pt x="1406" y="154"/>
                  </a:lnTo>
                  <a:lnTo>
                    <a:pt x="1407" y="160"/>
                  </a:lnTo>
                  <a:lnTo>
                    <a:pt x="1409" y="167"/>
                  </a:lnTo>
                  <a:lnTo>
                    <a:pt x="1412" y="173"/>
                  </a:lnTo>
                  <a:lnTo>
                    <a:pt x="1419" y="179"/>
                  </a:lnTo>
                  <a:lnTo>
                    <a:pt x="1419" y="179"/>
                  </a:lnTo>
                  <a:lnTo>
                    <a:pt x="1422" y="184"/>
                  </a:lnTo>
                  <a:lnTo>
                    <a:pt x="1423" y="190"/>
                  </a:lnTo>
                  <a:lnTo>
                    <a:pt x="1426" y="203"/>
                  </a:lnTo>
                  <a:lnTo>
                    <a:pt x="1426" y="203"/>
                  </a:lnTo>
                  <a:lnTo>
                    <a:pt x="1430" y="211"/>
                  </a:lnTo>
                  <a:lnTo>
                    <a:pt x="1430" y="219"/>
                  </a:lnTo>
                  <a:lnTo>
                    <a:pt x="1428" y="225"/>
                  </a:lnTo>
                  <a:lnTo>
                    <a:pt x="1425" y="232"/>
                  </a:lnTo>
                  <a:lnTo>
                    <a:pt x="1420" y="235"/>
                  </a:lnTo>
                  <a:lnTo>
                    <a:pt x="1415" y="238"/>
                  </a:lnTo>
                  <a:lnTo>
                    <a:pt x="1407" y="240"/>
                  </a:lnTo>
                  <a:lnTo>
                    <a:pt x="1398" y="240"/>
                  </a:lnTo>
                  <a:lnTo>
                    <a:pt x="1398" y="240"/>
                  </a:lnTo>
                  <a:lnTo>
                    <a:pt x="1387" y="238"/>
                  </a:lnTo>
                  <a:lnTo>
                    <a:pt x="1377" y="235"/>
                  </a:lnTo>
                  <a:lnTo>
                    <a:pt x="1369" y="232"/>
                  </a:lnTo>
                  <a:lnTo>
                    <a:pt x="1361" y="225"/>
                  </a:lnTo>
                  <a:lnTo>
                    <a:pt x="1345" y="214"/>
                  </a:lnTo>
                  <a:lnTo>
                    <a:pt x="1338" y="209"/>
                  </a:lnTo>
                  <a:lnTo>
                    <a:pt x="1328" y="205"/>
                  </a:lnTo>
                  <a:lnTo>
                    <a:pt x="1328" y="205"/>
                  </a:lnTo>
                  <a:lnTo>
                    <a:pt x="1317" y="200"/>
                  </a:lnTo>
                  <a:lnTo>
                    <a:pt x="1304" y="195"/>
                  </a:lnTo>
                  <a:lnTo>
                    <a:pt x="1291" y="194"/>
                  </a:lnTo>
                  <a:lnTo>
                    <a:pt x="1279" y="192"/>
                  </a:lnTo>
                  <a:lnTo>
                    <a:pt x="1266" y="192"/>
                  </a:lnTo>
                  <a:lnTo>
                    <a:pt x="1253" y="194"/>
                  </a:lnTo>
                  <a:lnTo>
                    <a:pt x="1242" y="197"/>
                  </a:lnTo>
                  <a:lnTo>
                    <a:pt x="1230" y="203"/>
                  </a:lnTo>
                  <a:lnTo>
                    <a:pt x="1230" y="203"/>
                  </a:lnTo>
                  <a:lnTo>
                    <a:pt x="1215" y="209"/>
                  </a:lnTo>
                  <a:lnTo>
                    <a:pt x="1204" y="213"/>
                  </a:lnTo>
                  <a:lnTo>
                    <a:pt x="1195" y="216"/>
                  </a:lnTo>
                  <a:lnTo>
                    <a:pt x="1187" y="214"/>
                  </a:lnTo>
                  <a:lnTo>
                    <a:pt x="1179" y="211"/>
                  </a:lnTo>
                  <a:lnTo>
                    <a:pt x="1171" y="205"/>
                  </a:lnTo>
                  <a:lnTo>
                    <a:pt x="1164" y="195"/>
                  </a:lnTo>
                  <a:lnTo>
                    <a:pt x="1156" y="182"/>
                  </a:lnTo>
                  <a:lnTo>
                    <a:pt x="1156" y="182"/>
                  </a:lnTo>
                  <a:lnTo>
                    <a:pt x="1152" y="174"/>
                  </a:lnTo>
                  <a:lnTo>
                    <a:pt x="1147" y="170"/>
                  </a:lnTo>
                  <a:lnTo>
                    <a:pt x="1141" y="165"/>
                  </a:lnTo>
                  <a:lnTo>
                    <a:pt x="1134" y="163"/>
                  </a:lnTo>
                  <a:lnTo>
                    <a:pt x="1128" y="163"/>
                  </a:lnTo>
                  <a:lnTo>
                    <a:pt x="1121" y="167"/>
                  </a:lnTo>
                  <a:lnTo>
                    <a:pt x="1117" y="170"/>
                  </a:lnTo>
                  <a:lnTo>
                    <a:pt x="1110" y="176"/>
                  </a:lnTo>
                  <a:lnTo>
                    <a:pt x="1110" y="176"/>
                  </a:lnTo>
                  <a:lnTo>
                    <a:pt x="1104" y="186"/>
                  </a:lnTo>
                  <a:lnTo>
                    <a:pt x="1099" y="195"/>
                  </a:lnTo>
                  <a:lnTo>
                    <a:pt x="1099" y="195"/>
                  </a:lnTo>
                  <a:lnTo>
                    <a:pt x="1096" y="201"/>
                  </a:lnTo>
                  <a:lnTo>
                    <a:pt x="1093" y="205"/>
                  </a:lnTo>
                  <a:lnTo>
                    <a:pt x="1088" y="206"/>
                  </a:lnTo>
                  <a:lnTo>
                    <a:pt x="1085" y="208"/>
                  </a:lnTo>
                  <a:lnTo>
                    <a:pt x="1080" y="208"/>
                  </a:lnTo>
                  <a:lnTo>
                    <a:pt x="1077" y="206"/>
                  </a:lnTo>
                  <a:lnTo>
                    <a:pt x="1072" y="203"/>
                  </a:lnTo>
                  <a:lnTo>
                    <a:pt x="1069" y="198"/>
                  </a:lnTo>
                  <a:lnTo>
                    <a:pt x="1069" y="198"/>
                  </a:lnTo>
                  <a:lnTo>
                    <a:pt x="1058" y="187"/>
                  </a:lnTo>
                  <a:lnTo>
                    <a:pt x="1045" y="179"/>
                  </a:lnTo>
                  <a:lnTo>
                    <a:pt x="1033" y="174"/>
                  </a:lnTo>
                  <a:lnTo>
                    <a:pt x="1018" y="171"/>
                  </a:lnTo>
                  <a:lnTo>
                    <a:pt x="1004" y="170"/>
                  </a:lnTo>
                  <a:lnTo>
                    <a:pt x="991" y="170"/>
                  </a:lnTo>
                  <a:lnTo>
                    <a:pt x="963" y="170"/>
                  </a:lnTo>
                  <a:lnTo>
                    <a:pt x="963" y="170"/>
                  </a:lnTo>
                  <a:lnTo>
                    <a:pt x="952" y="170"/>
                  </a:lnTo>
                  <a:lnTo>
                    <a:pt x="940" y="170"/>
                  </a:lnTo>
                  <a:lnTo>
                    <a:pt x="920" y="173"/>
                  </a:lnTo>
                  <a:lnTo>
                    <a:pt x="909" y="174"/>
                  </a:lnTo>
                  <a:lnTo>
                    <a:pt x="898" y="174"/>
                  </a:lnTo>
                  <a:lnTo>
                    <a:pt x="885" y="173"/>
                  </a:lnTo>
                  <a:lnTo>
                    <a:pt x="872" y="168"/>
                  </a:lnTo>
                  <a:lnTo>
                    <a:pt x="872" y="168"/>
                  </a:lnTo>
                  <a:lnTo>
                    <a:pt x="821" y="152"/>
                  </a:lnTo>
                  <a:lnTo>
                    <a:pt x="797" y="143"/>
                  </a:lnTo>
                  <a:lnTo>
                    <a:pt x="785" y="136"/>
                  </a:lnTo>
                  <a:lnTo>
                    <a:pt x="774" y="128"/>
                  </a:lnTo>
                  <a:lnTo>
                    <a:pt x="774" y="128"/>
                  </a:lnTo>
                  <a:lnTo>
                    <a:pt x="769" y="127"/>
                  </a:lnTo>
                  <a:lnTo>
                    <a:pt x="764" y="125"/>
                  </a:lnTo>
                  <a:lnTo>
                    <a:pt x="753" y="125"/>
                  </a:lnTo>
                  <a:lnTo>
                    <a:pt x="753" y="125"/>
                  </a:lnTo>
                  <a:lnTo>
                    <a:pt x="737" y="125"/>
                  </a:lnTo>
                  <a:lnTo>
                    <a:pt x="723" y="125"/>
                  </a:lnTo>
                  <a:lnTo>
                    <a:pt x="693" y="120"/>
                  </a:lnTo>
                  <a:lnTo>
                    <a:pt x="634" y="109"/>
                  </a:lnTo>
                  <a:lnTo>
                    <a:pt x="634" y="109"/>
                  </a:lnTo>
                  <a:lnTo>
                    <a:pt x="596" y="101"/>
                  </a:lnTo>
                  <a:lnTo>
                    <a:pt x="558" y="95"/>
                  </a:lnTo>
                  <a:lnTo>
                    <a:pt x="519" y="90"/>
                  </a:lnTo>
                  <a:lnTo>
                    <a:pt x="481" y="89"/>
                  </a:lnTo>
                  <a:lnTo>
                    <a:pt x="481" y="89"/>
                  </a:lnTo>
                  <a:lnTo>
                    <a:pt x="464" y="89"/>
                  </a:lnTo>
                  <a:lnTo>
                    <a:pt x="446" y="90"/>
                  </a:lnTo>
                  <a:lnTo>
                    <a:pt x="411" y="97"/>
                  </a:lnTo>
                  <a:lnTo>
                    <a:pt x="376" y="100"/>
                  </a:lnTo>
                  <a:lnTo>
                    <a:pt x="359" y="101"/>
                  </a:lnTo>
                  <a:lnTo>
                    <a:pt x="342" y="100"/>
                  </a:lnTo>
                  <a:lnTo>
                    <a:pt x="342" y="100"/>
                  </a:lnTo>
                  <a:lnTo>
                    <a:pt x="337" y="100"/>
                  </a:lnTo>
                  <a:lnTo>
                    <a:pt x="334" y="101"/>
                  </a:lnTo>
                  <a:lnTo>
                    <a:pt x="327" y="106"/>
                  </a:lnTo>
                  <a:lnTo>
                    <a:pt x="322" y="113"/>
                  </a:lnTo>
                  <a:lnTo>
                    <a:pt x="318" y="119"/>
                  </a:lnTo>
                  <a:lnTo>
                    <a:pt x="318" y="119"/>
                  </a:lnTo>
                  <a:lnTo>
                    <a:pt x="310" y="133"/>
                  </a:lnTo>
                  <a:lnTo>
                    <a:pt x="300" y="144"/>
                  </a:lnTo>
                  <a:lnTo>
                    <a:pt x="291" y="152"/>
                  </a:lnTo>
                  <a:lnTo>
                    <a:pt x="280" y="159"/>
                  </a:lnTo>
                  <a:lnTo>
                    <a:pt x="267" y="163"/>
                  </a:lnTo>
                  <a:lnTo>
                    <a:pt x="253" y="165"/>
                  </a:lnTo>
                  <a:lnTo>
                    <a:pt x="238" y="163"/>
                  </a:lnTo>
                  <a:lnTo>
                    <a:pt x="224" y="160"/>
                  </a:lnTo>
                  <a:lnTo>
                    <a:pt x="224" y="160"/>
                  </a:lnTo>
                  <a:lnTo>
                    <a:pt x="213" y="160"/>
                  </a:lnTo>
                  <a:lnTo>
                    <a:pt x="210" y="160"/>
                  </a:lnTo>
                  <a:lnTo>
                    <a:pt x="207" y="162"/>
                  </a:lnTo>
                  <a:lnTo>
                    <a:pt x="205" y="165"/>
                  </a:lnTo>
                  <a:lnTo>
                    <a:pt x="205" y="168"/>
                  </a:lnTo>
                  <a:lnTo>
                    <a:pt x="207" y="173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27" y="213"/>
                  </a:lnTo>
                  <a:lnTo>
                    <a:pt x="246" y="246"/>
                  </a:lnTo>
                  <a:lnTo>
                    <a:pt x="256" y="262"/>
                  </a:lnTo>
                  <a:lnTo>
                    <a:pt x="267" y="278"/>
                  </a:lnTo>
                  <a:lnTo>
                    <a:pt x="280" y="292"/>
                  </a:lnTo>
                  <a:lnTo>
                    <a:pt x="295" y="305"/>
                  </a:lnTo>
                  <a:lnTo>
                    <a:pt x="295" y="305"/>
                  </a:lnTo>
                  <a:lnTo>
                    <a:pt x="302" y="309"/>
                  </a:lnTo>
                  <a:lnTo>
                    <a:pt x="305" y="316"/>
                  </a:lnTo>
                  <a:lnTo>
                    <a:pt x="305" y="319"/>
                  </a:lnTo>
                  <a:lnTo>
                    <a:pt x="305" y="322"/>
                  </a:lnTo>
                  <a:lnTo>
                    <a:pt x="303" y="325"/>
                  </a:lnTo>
                  <a:lnTo>
                    <a:pt x="300" y="329"/>
                  </a:lnTo>
                  <a:lnTo>
                    <a:pt x="300" y="329"/>
                  </a:lnTo>
                  <a:lnTo>
                    <a:pt x="295" y="332"/>
                  </a:lnTo>
                  <a:lnTo>
                    <a:pt x="294" y="335"/>
                  </a:lnTo>
                  <a:lnTo>
                    <a:pt x="292" y="338"/>
                  </a:lnTo>
                  <a:lnTo>
                    <a:pt x="292" y="341"/>
                  </a:lnTo>
                  <a:lnTo>
                    <a:pt x="295" y="348"/>
                  </a:lnTo>
                  <a:lnTo>
                    <a:pt x="299" y="356"/>
                  </a:lnTo>
                  <a:lnTo>
                    <a:pt x="299" y="356"/>
                  </a:lnTo>
                  <a:lnTo>
                    <a:pt x="303" y="365"/>
                  </a:lnTo>
                  <a:lnTo>
                    <a:pt x="305" y="375"/>
                  </a:lnTo>
                  <a:lnTo>
                    <a:pt x="303" y="384"/>
                  </a:lnTo>
                  <a:lnTo>
                    <a:pt x="299" y="394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89" y="406"/>
                  </a:lnTo>
                  <a:lnTo>
                    <a:pt x="281" y="417"/>
                  </a:lnTo>
                  <a:lnTo>
                    <a:pt x="270" y="425"/>
                  </a:lnTo>
                  <a:lnTo>
                    <a:pt x="259" y="433"/>
                  </a:lnTo>
                  <a:lnTo>
                    <a:pt x="259" y="433"/>
                  </a:lnTo>
                  <a:lnTo>
                    <a:pt x="237" y="446"/>
                  </a:lnTo>
                  <a:lnTo>
                    <a:pt x="216" y="460"/>
                  </a:lnTo>
                  <a:lnTo>
                    <a:pt x="195" y="476"/>
                  </a:lnTo>
                  <a:lnTo>
                    <a:pt x="175" y="492"/>
                  </a:lnTo>
                  <a:lnTo>
                    <a:pt x="156" y="508"/>
                  </a:lnTo>
                  <a:lnTo>
                    <a:pt x="138" y="527"/>
                  </a:lnTo>
                  <a:lnTo>
                    <a:pt x="119" y="545"/>
                  </a:lnTo>
                  <a:lnTo>
                    <a:pt x="103" y="564"/>
                  </a:lnTo>
                  <a:lnTo>
                    <a:pt x="103" y="564"/>
                  </a:lnTo>
                  <a:lnTo>
                    <a:pt x="91" y="579"/>
                  </a:lnTo>
                  <a:lnTo>
                    <a:pt x="83" y="594"/>
                  </a:lnTo>
                  <a:lnTo>
                    <a:pt x="78" y="606"/>
                  </a:lnTo>
                  <a:lnTo>
                    <a:pt x="76" y="619"/>
                  </a:lnTo>
                  <a:lnTo>
                    <a:pt x="76" y="632"/>
                  </a:lnTo>
                  <a:lnTo>
                    <a:pt x="78" y="646"/>
                  </a:lnTo>
                  <a:lnTo>
                    <a:pt x="83" y="662"/>
                  </a:lnTo>
                  <a:lnTo>
                    <a:pt x="91" y="680"/>
                  </a:lnTo>
                  <a:lnTo>
                    <a:pt x="91" y="680"/>
                  </a:lnTo>
                  <a:lnTo>
                    <a:pt x="94" y="686"/>
                  </a:lnTo>
                  <a:lnTo>
                    <a:pt x="98" y="691"/>
                  </a:lnTo>
                  <a:lnTo>
                    <a:pt x="110" y="703"/>
                  </a:lnTo>
                  <a:lnTo>
                    <a:pt x="110" y="703"/>
                  </a:lnTo>
                  <a:lnTo>
                    <a:pt x="114" y="710"/>
                  </a:lnTo>
                  <a:lnTo>
                    <a:pt x="116" y="718"/>
                  </a:lnTo>
                  <a:lnTo>
                    <a:pt x="114" y="726"/>
                  </a:lnTo>
                  <a:lnTo>
                    <a:pt x="111" y="734"/>
                  </a:lnTo>
                  <a:lnTo>
                    <a:pt x="111" y="734"/>
                  </a:lnTo>
                  <a:lnTo>
                    <a:pt x="110" y="737"/>
                  </a:lnTo>
                  <a:lnTo>
                    <a:pt x="105" y="740"/>
                  </a:lnTo>
                  <a:lnTo>
                    <a:pt x="100" y="740"/>
                  </a:lnTo>
                  <a:lnTo>
                    <a:pt x="95" y="738"/>
                  </a:lnTo>
                  <a:lnTo>
                    <a:pt x="95" y="738"/>
                  </a:lnTo>
                  <a:lnTo>
                    <a:pt x="84" y="734"/>
                  </a:lnTo>
                  <a:lnTo>
                    <a:pt x="76" y="730"/>
                  </a:lnTo>
                  <a:lnTo>
                    <a:pt x="68" y="730"/>
                  </a:lnTo>
                  <a:lnTo>
                    <a:pt x="60" y="734"/>
                  </a:lnTo>
                  <a:lnTo>
                    <a:pt x="56" y="738"/>
                  </a:lnTo>
                  <a:lnTo>
                    <a:pt x="49" y="745"/>
                  </a:lnTo>
                  <a:lnTo>
                    <a:pt x="46" y="754"/>
                  </a:lnTo>
                  <a:lnTo>
                    <a:pt x="41" y="764"/>
                  </a:lnTo>
                  <a:lnTo>
                    <a:pt x="41" y="764"/>
                  </a:lnTo>
                  <a:lnTo>
                    <a:pt x="38" y="773"/>
                  </a:lnTo>
                  <a:lnTo>
                    <a:pt x="32" y="781"/>
                  </a:lnTo>
                  <a:lnTo>
                    <a:pt x="19" y="799"/>
                  </a:lnTo>
                  <a:lnTo>
                    <a:pt x="19" y="799"/>
                  </a:lnTo>
                  <a:lnTo>
                    <a:pt x="5" y="822"/>
                  </a:lnTo>
                  <a:lnTo>
                    <a:pt x="0" y="832"/>
                  </a:lnTo>
                  <a:lnTo>
                    <a:pt x="0" y="838"/>
                  </a:lnTo>
                  <a:lnTo>
                    <a:pt x="3" y="846"/>
                  </a:lnTo>
                  <a:lnTo>
                    <a:pt x="8" y="853"/>
                  </a:lnTo>
                  <a:lnTo>
                    <a:pt x="17" y="861"/>
                  </a:lnTo>
                  <a:lnTo>
                    <a:pt x="32" y="870"/>
                  </a:lnTo>
                  <a:lnTo>
                    <a:pt x="32" y="870"/>
                  </a:lnTo>
                  <a:lnTo>
                    <a:pt x="62" y="896"/>
                  </a:lnTo>
                  <a:lnTo>
                    <a:pt x="78" y="907"/>
                  </a:lnTo>
                  <a:lnTo>
                    <a:pt x="94" y="918"/>
                  </a:lnTo>
                  <a:lnTo>
                    <a:pt x="111" y="926"/>
                  </a:lnTo>
                  <a:lnTo>
                    <a:pt x="121" y="927"/>
                  </a:lnTo>
                  <a:lnTo>
                    <a:pt x="130" y="929"/>
                  </a:lnTo>
                  <a:lnTo>
                    <a:pt x="141" y="929"/>
                  </a:lnTo>
                  <a:lnTo>
                    <a:pt x="151" y="927"/>
                  </a:lnTo>
                  <a:lnTo>
                    <a:pt x="162" y="924"/>
                  </a:lnTo>
                  <a:lnTo>
                    <a:pt x="173" y="919"/>
                  </a:lnTo>
                  <a:lnTo>
                    <a:pt x="173" y="919"/>
                  </a:lnTo>
                  <a:lnTo>
                    <a:pt x="181" y="919"/>
                  </a:lnTo>
                  <a:lnTo>
                    <a:pt x="184" y="919"/>
                  </a:lnTo>
                  <a:lnTo>
                    <a:pt x="186" y="921"/>
                  </a:lnTo>
                  <a:lnTo>
                    <a:pt x="186" y="921"/>
                  </a:lnTo>
                  <a:lnTo>
                    <a:pt x="197" y="929"/>
                  </a:lnTo>
                  <a:lnTo>
                    <a:pt x="208" y="935"/>
                  </a:lnTo>
                  <a:lnTo>
                    <a:pt x="221" y="938"/>
                  </a:lnTo>
                  <a:lnTo>
                    <a:pt x="232" y="940"/>
                  </a:lnTo>
                  <a:lnTo>
                    <a:pt x="257" y="942"/>
                  </a:lnTo>
                  <a:lnTo>
                    <a:pt x="283" y="943"/>
                  </a:lnTo>
                  <a:lnTo>
                    <a:pt x="283" y="943"/>
                  </a:lnTo>
                  <a:lnTo>
                    <a:pt x="311" y="948"/>
                  </a:lnTo>
                  <a:lnTo>
                    <a:pt x="340" y="954"/>
                  </a:lnTo>
                  <a:lnTo>
                    <a:pt x="354" y="956"/>
                  </a:lnTo>
                  <a:lnTo>
                    <a:pt x="370" y="957"/>
                  </a:lnTo>
                  <a:lnTo>
                    <a:pt x="384" y="956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7" y="951"/>
                  </a:lnTo>
                  <a:lnTo>
                    <a:pt x="413" y="950"/>
                  </a:lnTo>
                  <a:lnTo>
                    <a:pt x="418" y="951"/>
                  </a:lnTo>
                  <a:lnTo>
                    <a:pt x="424" y="953"/>
                  </a:lnTo>
                  <a:lnTo>
                    <a:pt x="435" y="959"/>
                  </a:lnTo>
                  <a:lnTo>
                    <a:pt x="446" y="967"/>
                  </a:lnTo>
                  <a:lnTo>
                    <a:pt x="446" y="967"/>
                  </a:lnTo>
                  <a:lnTo>
                    <a:pt x="462" y="981"/>
                  </a:lnTo>
                  <a:lnTo>
                    <a:pt x="480" y="996"/>
                  </a:lnTo>
                  <a:lnTo>
                    <a:pt x="480" y="996"/>
                  </a:lnTo>
                  <a:lnTo>
                    <a:pt x="489" y="1000"/>
                  </a:lnTo>
                  <a:lnTo>
                    <a:pt x="494" y="1002"/>
                  </a:lnTo>
                  <a:lnTo>
                    <a:pt x="497" y="1002"/>
                  </a:lnTo>
                  <a:lnTo>
                    <a:pt x="502" y="1002"/>
                  </a:lnTo>
                  <a:lnTo>
                    <a:pt x="507" y="1000"/>
                  </a:lnTo>
                  <a:lnTo>
                    <a:pt x="510" y="997"/>
                  </a:lnTo>
                  <a:lnTo>
                    <a:pt x="513" y="994"/>
                  </a:lnTo>
                  <a:lnTo>
                    <a:pt x="513" y="994"/>
                  </a:lnTo>
                  <a:lnTo>
                    <a:pt x="519" y="984"/>
                  </a:lnTo>
                  <a:lnTo>
                    <a:pt x="527" y="978"/>
                  </a:lnTo>
                  <a:lnTo>
                    <a:pt x="534" y="972"/>
                  </a:lnTo>
                  <a:lnTo>
                    <a:pt x="542" y="967"/>
                  </a:lnTo>
                  <a:lnTo>
                    <a:pt x="558" y="959"/>
                  </a:lnTo>
                  <a:lnTo>
                    <a:pt x="575" y="953"/>
                  </a:lnTo>
                  <a:lnTo>
                    <a:pt x="594" y="950"/>
                  </a:lnTo>
                  <a:lnTo>
                    <a:pt x="612" y="948"/>
                  </a:lnTo>
                  <a:lnTo>
                    <a:pt x="648" y="946"/>
                  </a:lnTo>
                  <a:lnTo>
                    <a:pt x="648" y="946"/>
                  </a:lnTo>
                  <a:lnTo>
                    <a:pt x="670" y="943"/>
                  </a:lnTo>
                  <a:lnTo>
                    <a:pt x="680" y="942"/>
                  </a:lnTo>
                  <a:lnTo>
                    <a:pt x="689" y="938"/>
                  </a:lnTo>
                  <a:lnTo>
                    <a:pt x="697" y="934"/>
                  </a:lnTo>
                  <a:lnTo>
                    <a:pt x="705" y="927"/>
                  </a:lnTo>
                  <a:lnTo>
                    <a:pt x="715" y="921"/>
                  </a:lnTo>
                  <a:lnTo>
                    <a:pt x="721" y="913"/>
                  </a:lnTo>
                  <a:lnTo>
                    <a:pt x="721" y="913"/>
                  </a:lnTo>
                  <a:lnTo>
                    <a:pt x="734" y="900"/>
                  </a:lnTo>
                  <a:lnTo>
                    <a:pt x="748" y="889"/>
                  </a:lnTo>
                  <a:lnTo>
                    <a:pt x="762" y="880"/>
                  </a:lnTo>
                  <a:lnTo>
                    <a:pt x="778" y="872"/>
                  </a:lnTo>
                  <a:lnTo>
                    <a:pt x="794" y="865"/>
                  </a:lnTo>
                  <a:lnTo>
                    <a:pt x="810" y="859"/>
                  </a:lnTo>
                  <a:lnTo>
                    <a:pt x="828" y="854"/>
                  </a:lnTo>
                  <a:lnTo>
                    <a:pt x="845" y="851"/>
                  </a:lnTo>
                  <a:lnTo>
                    <a:pt x="845" y="851"/>
                  </a:lnTo>
                  <a:lnTo>
                    <a:pt x="848" y="849"/>
                  </a:lnTo>
                  <a:lnTo>
                    <a:pt x="848" y="849"/>
                  </a:lnTo>
                  <a:lnTo>
                    <a:pt x="886" y="845"/>
                  </a:lnTo>
                  <a:lnTo>
                    <a:pt x="905" y="843"/>
                  </a:lnTo>
                  <a:lnTo>
                    <a:pt x="925" y="838"/>
                  </a:lnTo>
                  <a:lnTo>
                    <a:pt x="925" y="838"/>
                  </a:lnTo>
                  <a:lnTo>
                    <a:pt x="940" y="837"/>
                  </a:lnTo>
                  <a:lnTo>
                    <a:pt x="955" y="835"/>
                  </a:lnTo>
                  <a:lnTo>
                    <a:pt x="969" y="837"/>
                  </a:lnTo>
                  <a:lnTo>
                    <a:pt x="982" y="840"/>
                  </a:lnTo>
                  <a:lnTo>
                    <a:pt x="993" y="846"/>
                  </a:lnTo>
                  <a:lnTo>
                    <a:pt x="1004" y="854"/>
                  </a:lnTo>
                  <a:lnTo>
                    <a:pt x="1013" y="865"/>
                  </a:lnTo>
                  <a:lnTo>
                    <a:pt x="1023" y="878"/>
                  </a:lnTo>
                  <a:lnTo>
                    <a:pt x="1023" y="878"/>
                  </a:lnTo>
                  <a:lnTo>
                    <a:pt x="1029" y="888"/>
                  </a:lnTo>
                  <a:lnTo>
                    <a:pt x="1039" y="897"/>
                  </a:lnTo>
                  <a:lnTo>
                    <a:pt x="1047" y="903"/>
                  </a:lnTo>
                  <a:lnTo>
                    <a:pt x="1056" y="908"/>
                  </a:lnTo>
                  <a:lnTo>
                    <a:pt x="1067" y="911"/>
                  </a:lnTo>
                  <a:lnTo>
                    <a:pt x="1077" y="913"/>
                  </a:lnTo>
                  <a:lnTo>
                    <a:pt x="1088" y="915"/>
                  </a:lnTo>
                  <a:lnTo>
                    <a:pt x="1101" y="913"/>
                  </a:lnTo>
                  <a:lnTo>
                    <a:pt x="1101" y="913"/>
                  </a:lnTo>
                  <a:lnTo>
                    <a:pt x="1121" y="913"/>
                  </a:lnTo>
                  <a:lnTo>
                    <a:pt x="1131" y="913"/>
                  </a:lnTo>
                  <a:lnTo>
                    <a:pt x="1142" y="913"/>
                  </a:lnTo>
                  <a:lnTo>
                    <a:pt x="1152" y="916"/>
                  </a:lnTo>
                  <a:lnTo>
                    <a:pt x="1161" y="919"/>
                  </a:lnTo>
                  <a:lnTo>
                    <a:pt x="1169" y="924"/>
                  </a:lnTo>
                  <a:lnTo>
                    <a:pt x="1177" y="932"/>
                  </a:lnTo>
                  <a:lnTo>
                    <a:pt x="1177" y="932"/>
                  </a:lnTo>
                  <a:lnTo>
                    <a:pt x="1182" y="935"/>
                  </a:lnTo>
                  <a:lnTo>
                    <a:pt x="1185" y="937"/>
                  </a:lnTo>
                  <a:lnTo>
                    <a:pt x="1195" y="938"/>
                  </a:lnTo>
                  <a:lnTo>
                    <a:pt x="1195" y="938"/>
                  </a:lnTo>
                  <a:lnTo>
                    <a:pt x="1207" y="938"/>
                  </a:lnTo>
                  <a:lnTo>
                    <a:pt x="1218" y="942"/>
                  </a:lnTo>
                  <a:lnTo>
                    <a:pt x="1226" y="946"/>
                  </a:lnTo>
                  <a:lnTo>
                    <a:pt x="1234" y="953"/>
                  </a:lnTo>
                  <a:lnTo>
                    <a:pt x="1241" y="961"/>
                  </a:lnTo>
                  <a:lnTo>
                    <a:pt x="1245" y="969"/>
                  </a:lnTo>
                  <a:lnTo>
                    <a:pt x="1249" y="978"/>
                  </a:lnTo>
                  <a:lnTo>
                    <a:pt x="1250" y="988"/>
                  </a:lnTo>
                  <a:lnTo>
                    <a:pt x="1250" y="988"/>
                  </a:lnTo>
                  <a:lnTo>
                    <a:pt x="1253" y="1008"/>
                  </a:lnTo>
                  <a:lnTo>
                    <a:pt x="1258" y="1026"/>
                  </a:lnTo>
                  <a:lnTo>
                    <a:pt x="1264" y="1043"/>
                  </a:lnTo>
                  <a:lnTo>
                    <a:pt x="1272" y="1059"/>
                  </a:lnTo>
                  <a:lnTo>
                    <a:pt x="1284" y="1073"/>
                  </a:lnTo>
                  <a:lnTo>
                    <a:pt x="1295" y="1086"/>
                  </a:lnTo>
                  <a:lnTo>
                    <a:pt x="1309" y="1099"/>
                  </a:lnTo>
                  <a:lnTo>
                    <a:pt x="1325" y="1110"/>
                  </a:lnTo>
                  <a:lnTo>
                    <a:pt x="1325" y="1110"/>
                  </a:lnTo>
                  <a:lnTo>
                    <a:pt x="1330" y="1115"/>
                  </a:lnTo>
                  <a:lnTo>
                    <a:pt x="1334" y="1121"/>
                  </a:lnTo>
                  <a:lnTo>
                    <a:pt x="1336" y="1127"/>
                  </a:lnTo>
                  <a:lnTo>
                    <a:pt x="1336" y="1134"/>
                  </a:lnTo>
                  <a:lnTo>
                    <a:pt x="1336" y="1134"/>
                  </a:lnTo>
                  <a:lnTo>
                    <a:pt x="1336" y="1148"/>
                  </a:lnTo>
                  <a:lnTo>
                    <a:pt x="1339" y="1158"/>
                  </a:lnTo>
                  <a:lnTo>
                    <a:pt x="1344" y="1167"/>
                  </a:lnTo>
                  <a:lnTo>
                    <a:pt x="1350" y="1173"/>
                  </a:lnTo>
                  <a:lnTo>
                    <a:pt x="1358" y="1180"/>
                  </a:lnTo>
                  <a:lnTo>
                    <a:pt x="1368" y="1185"/>
                  </a:lnTo>
                  <a:lnTo>
                    <a:pt x="1387" y="1193"/>
                  </a:lnTo>
                  <a:lnTo>
                    <a:pt x="1387" y="1193"/>
                  </a:lnTo>
                  <a:lnTo>
                    <a:pt x="1395" y="1197"/>
                  </a:lnTo>
                  <a:lnTo>
                    <a:pt x="1403" y="1202"/>
                  </a:lnTo>
                  <a:lnTo>
                    <a:pt x="1409" y="1207"/>
                  </a:lnTo>
                  <a:lnTo>
                    <a:pt x="1414" y="1213"/>
                  </a:lnTo>
                  <a:lnTo>
                    <a:pt x="1417" y="1220"/>
                  </a:lnTo>
                  <a:lnTo>
                    <a:pt x="1420" y="1227"/>
                  </a:lnTo>
                  <a:lnTo>
                    <a:pt x="1422" y="1235"/>
                  </a:lnTo>
                  <a:lnTo>
                    <a:pt x="1423" y="1243"/>
                  </a:lnTo>
                  <a:lnTo>
                    <a:pt x="1423" y="1243"/>
                  </a:lnTo>
                  <a:lnTo>
                    <a:pt x="1423" y="1259"/>
                  </a:lnTo>
                  <a:lnTo>
                    <a:pt x="1425" y="1266"/>
                  </a:lnTo>
                  <a:lnTo>
                    <a:pt x="1428" y="1274"/>
                  </a:lnTo>
                  <a:lnTo>
                    <a:pt x="1431" y="1278"/>
                  </a:lnTo>
                  <a:lnTo>
                    <a:pt x="1436" y="1285"/>
                  </a:lnTo>
                  <a:lnTo>
                    <a:pt x="1441" y="1289"/>
                  </a:lnTo>
                  <a:lnTo>
                    <a:pt x="1447" y="1294"/>
                  </a:lnTo>
                  <a:lnTo>
                    <a:pt x="1447" y="1294"/>
                  </a:lnTo>
                  <a:lnTo>
                    <a:pt x="1453" y="1299"/>
                  </a:lnTo>
                  <a:lnTo>
                    <a:pt x="1455" y="1304"/>
                  </a:lnTo>
                  <a:lnTo>
                    <a:pt x="1455" y="1310"/>
                  </a:lnTo>
                  <a:lnTo>
                    <a:pt x="1455" y="1316"/>
                  </a:lnTo>
                  <a:lnTo>
                    <a:pt x="1455" y="1316"/>
                  </a:lnTo>
                  <a:lnTo>
                    <a:pt x="1453" y="1320"/>
                  </a:lnTo>
                  <a:lnTo>
                    <a:pt x="1453" y="1323"/>
                  </a:lnTo>
                  <a:lnTo>
                    <a:pt x="1449" y="1324"/>
                  </a:lnTo>
                  <a:lnTo>
                    <a:pt x="1444" y="1324"/>
                  </a:lnTo>
                  <a:lnTo>
                    <a:pt x="1439" y="1326"/>
                  </a:lnTo>
                  <a:lnTo>
                    <a:pt x="1439" y="1326"/>
                  </a:lnTo>
                  <a:lnTo>
                    <a:pt x="1425" y="1331"/>
                  </a:lnTo>
                  <a:lnTo>
                    <a:pt x="1412" y="1332"/>
                  </a:lnTo>
                  <a:lnTo>
                    <a:pt x="1401" y="1332"/>
                  </a:lnTo>
                  <a:lnTo>
                    <a:pt x="1388" y="1329"/>
                  </a:lnTo>
                  <a:lnTo>
                    <a:pt x="1377" y="1328"/>
                  </a:lnTo>
                  <a:lnTo>
                    <a:pt x="1365" y="1323"/>
                  </a:lnTo>
                  <a:lnTo>
                    <a:pt x="1341" y="1313"/>
                  </a:lnTo>
                  <a:lnTo>
                    <a:pt x="1341" y="1313"/>
                  </a:lnTo>
                  <a:lnTo>
                    <a:pt x="1333" y="1310"/>
                  </a:lnTo>
                  <a:lnTo>
                    <a:pt x="1323" y="1307"/>
                  </a:lnTo>
                  <a:lnTo>
                    <a:pt x="1318" y="1307"/>
                  </a:lnTo>
                  <a:lnTo>
                    <a:pt x="1315" y="1307"/>
                  </a:lnTo>
                  <a:lnTo>
                    <a:pt x="1311" y="1310"/>
                  </a:lnTo>
                  <a:lnTo>
                    <a:pt x="1306" y="1313"/>
                  </a:lnTo>
                  <a:lnTo>
                    <a:pt x="1306" y="1313"/>
                  </a:lnTo>
                  <a:lnTo>
                    <a:pt x="1301" y="1320"/>
                  </a:lnTo>
                  <a:lnTo>
                    <a:pt x="1295" y="1323"/>
                  </a:lnTo>
                  <a:lnTo>
                    <a:pt x="1290" y="1324"/>
                  </a:lnTo>
                  <a:lnTo>
                    <a:pt x="1285" y="1323"/>
                  </a:lnTo>
                  <a:lnTo>
                    <a:pt x="1282" y="1321"/>
                  </a:lnTo>
                  <a:lnTo>
                    <a:pt x="1277" y="1318"/>
                  </a:lnTo>
                  <a:lnTo>
                    <a:pt x="1271" y="1307"/>
                  </a:lnTo>
                  <a:lnTo>
                    <a:pt x="1271" y="1307"/>
                  </a:lnTo>
                  <a:lnTo>
                    <a:pt x="1268" y="1302"/>
                  </a:lnTo>
                  <a:lnTo>
                    <a:pt x="1264" y="1299"/>
                  </a:lnTo>
                  <a:lnTo>
                    <a:pt x="1261" y="1297"/>
                  </a:lnTo>
                  <a:lnTo>
                    <a:pt x="1258" y="1297"/>
                  </a:lnTo>
                  <a:lnTo>
                    <a:pt x="1253" y="1302"/>
                  </a:lnTo>
                  <a:lnTo>
                    <a:pt x="1249" y="1308"/>
                  </a:lnTo>
                  <a:lnTo>
                    <a:pt x="1249" y="1308"/>
                  </a:lnTo>
                  <a:lnTo>
                    <a:pt x="1245" y="1315"/>
                  </a:lnTo>
                  <a:lnTo>
                    <a:pt x="1245" y="1323"/>
                  </a:lnTo>
                  <a:lnTo>
                    <a:pt x="1250" y="1335"/>
                  </a:lnTo>
                  <a:lnTo>
                    <a:pt x="1250" y="1335"/>
                  </a:lnTo>
                  <a:lnTo>
                    <a:pt x="1253" y="1350"/>
                  </a:lnTo>
                  <a:lnTo>
                    <a:pt x="1255" y="1364"/>
                  </a:lnTo>
                  <a:lnTo>
                    <a:pt x="1255" y="1377"/>
                  </a:lnTo>
                  <a:lnTo>
                    <a:pt x="1252" y="1389"/>
                  </a:lnTo>
                  <a:lnTo>
                    <a:pt x="1247" y="1401"/>
                  </a:lnTo>
                  <a:lnTo>
                    <a:pt x="1239" y="1412"/>
                  </a:lnTo>
                  <a:lnTo>
                    <a:pt x="1230" y="1423"/>
                  </a:lnTo>
                  <a:lnTo>
                    <a:pt x="1218" y="1432"/>
                  </a:lnTo>
                  <a:lnTo>
                    <a:pt x="1218" y="1432"/>
                  </a:lnTo>
                  <a:lnTo>
                    <a:pt x="1210" y="1440"/>
                  </a:lnTo>
                  <a:lnTo>
                    <a:pt x="1203" y="1451"/>
                  </a:lnTo>
                  <a:lnTo>
                    <a:pt x="1198" y="1463"/>
                  </a:lnTo>
                  <a:lnTo>
                    <a:pt x="1195" y="1475"/>
                  </a:lnTo>
                  <a:lnTo>
                    <a:pt x="1195" y="1475"/>
                  </a:lnTo>
                  <a:lnTo>
                    <a:pt x="1193" y="1485"/>
                  </a:lnTo>
                  <a:lnTo>
                    <a:pt x="1190" y="1493"/>
                  </a:lnTo>
                  <a:lnTo>
                    <a:pt x="1187" y="1501"/>
                  </a:lnTo>
                  <a:lnTo>
                    <a:pt x="1182" y="1509"/>
                  </a:lnTo>
                  <a:lnTo>
                    <a:pt x="1176" y="1515"/>
                  </a:lnTo>
                  <a:lnTo>
                    <a:pt x="1168" y="1518"/>
                  </a:lnTo>
                  <a:lnTo>
                    <a:pt x="1160" y="1523"/>
                  </a:lnTo>
                  <a:lnTo>
                    <a:pt x="1150" y="1524"/>
                  </a:lnTo>
                  <a:lnTo>
                    <a:pt x="1150" y="1524"/>
                  </a:lnTo>
                  <a:lnTo>
                    <a:pt x="1163" y="1534"/>
                  </a:lnTo>
                  <a:lnTo>
                    <a:pt x="1174" y="1542"/>
                  </a:lnTo>
                  <a:lnTo>
                    <a:pt x="1183" y="1548"/>
                  </a:lnTo>
                  <a:lnTo>
                    <a:pt x="1193" y="1551"/>
                  </a:lnTo>
                  <a:lnTo>
                    <a:pt x="1203" y="1551"/>
                  </a:lnTo>
                  <a:lnTo>
                    <a:pt x="1212" y="1550"/>
                  </a:lnTo>
                  <a:lnTo>
                    <a:pt x="1223" y="1547"/>
                  </a:lnTo>
                  <a:lnTo>
                    <a:pt x="1234" y="1542"/>
                  </a:lnTo>
                  <a:lnTo>
                    <a:pt x="1234" y="1542"/>
                  </a:lnTo>
                  <a:lnTo>
                    <a:pt x="1237" y="1540"/>
                  </a:lnTo>
                  <a:lnTo>
                    <a:pt x="1237" y="1540"/>
                  </a:lnTo>
                  <a:lnTo>
                    <a:pt x="1252" y="1532"/>
                  </a:lnTo>
                  <a:lnTo>
                    <a:pt x="1252" y="1532"/>
                  </a:lnTo>
                  <a:lnTo>
                    <a:pt x="1269" y="1524"/>
                  </a:lnTo>
                  <a:lnTo>
                    <a:pt x="1269" y="1524"/>
                  </a:lnTo>
                  <a:lnTo>
                    <a:pt x="1290" y="1518"/>
                  </a:lnTo>
                  <a:lnTo>
                    <a:pt x="1311" y="1515"/>
                  </a:lnTo>
                  <a:lnTo>
                    <a:pt x="1331" y="1513"/>
                  </a:lnTo>
                  <a:lnTo>
                    <a:pt x="1353" y="1513"/>
                  </a:lnTo>
                  <a:lnTo>
                    <a:pt x="1353" y="1513"/>
                  </a:lnTo>
                  <a:lnTo>
                    <a:pt x="1361" y="1515"/>
                  </a:lnTo>
                  <a:lnTo>
                    <a:pt x="1371" y="1517"/>
                  </a:lnTo>
                  <a:lnTo>
                    <a:pt x="1377" y="1520"/>
                  </a:lnTo>
                  <a:lnTo>
                    <a:pt x="1384" y="1523"/>
                  </a:lnTo>
                  <a:lnTo>
                    <a:pt x="1390" y="1529"/>
                  </a:lnTo>
                  <a:lnTo>
                    <a:pt x="1395" y="1536"/>
                  </a:lnTo>
                  <a:lnTo>
                    <a:pt x="1401" y="1550"/>
                  </a:lnTo>
                  <a:lnTo>
                    <a:pt x="1401" y="1550"/>
                  </a:lnTo>
                  <a:lnTo>
                    <a:pt x="1398" y="1532"/>
                  </a:lnTo>
                  <a:lnTo>
                    <a:pt x="1392" y="1517"/>
                  </a:lnTo>
                  <a:lnTo>
                    <a:pt x="1384" y="1504"/>
                  </a:lnTo>
                  <a:lnTo>
                    <a:pt x="1372" y="1494"/>
                  </a:lnTo>
                  <a:lnTo>
                    <a:pt x="1372" y="1494"/>
                  </a:lnTo>
                  <a:lnTo>
                    <a:pt x="1369" y="1490"/>
                  </a:lnTo>
                  <a:lnTo>
                    <a:pt x="1368" y="1486"/>
                  </a:lnTo>
                  <a:lnTo>
                    <a:pt x="1368" y="1482"/>
                  </a:lnTo>
                  <a:lnTo>
                    <a:pt x="1369" y="1477"/>
                  </a:lnTo>
                  <a:lnTo>
                    <a:pt x="1369" y="1477"/>
                  </a:lnTo>
                  <a:lnTo>
                    <a:pt x="1374" y="1470"/>
                  </a:lnTo>
                  <a:lnTo>
                    <a:pt x="1376" y="1470"/>
                  </a:lnTo>
                  <a:lnTo>
                    <a:pt x="1377" y="1470"/>
                  </a:lnTo>
                  <a:lnTo>
                    <a:pt x="1377" y="1470"/>
                  </a:lnTo>
                  <a:lnTo>
                    <a:pt x="1379" y="1469"/>
                  </a:lnTo>
                  <a:lnTo>
                    <a:pt x="1382" y="1467"/>
                  </a:lnTo>
                  <a:lnTo>
                    <a:pt x="1385" y="1469"/>
                  </a:lnTo>
                  <a:lnTo>
                    <a:pt x="1390" y="1475"/>
                  </a:lnTo>
                  <a:lnTo>
                    <a:pt x="1390" y="1475"/>
                  </a:lnTo>
                  <a:lnTo>
                    <a:pt x="1398" y="1480"/>
                  </a:lnTo>
                  <a:lnTo>
                    <a:pt x="1406" y="1482"/>
                  </a:lnTo>
                  <a:lnTo>
                    <a:pt x="1412" y="1482"/>
                  </a:lnTo>
                  <a:lnTo>
                    <a:pt x="1420" y="1478"/>
                  </a:lnTo>
                  <a:lnTo>
                    <a:pt x="1420" y="1478"/>
                  </a:lnTo>
                  <a:lnTo>
                    <a:pt x="1434" y="1470"/>
                  </a:lnTo>
                  <a:lnTo>
                    <a:pt x="1434" y="1470"/>
                  </a:lnTo>
                  <a:lnTo>
                    <a:pt x="1455" y="1456"/>
                  </a:lnTo>
                  <a:lnTo>
                    <a:pt x="1474" y="1439"/>
                  </a:lnTo>
                  <a:lnTo>
                    <a:pt x="1492" y="1421"/>
                  </a:lnTo>
                  <a:lnTo>
                    <a:pt x="1508" y="1404"/>
                  </a:lnTo>
                  <a:lnTo>
                    <a:pt x="1523" y="1383"/>
                  </a:lnTo>
                  <a:lnTo>
                    <a:pt x="1536" y="1362"/>
                  </a:lnTo>
                  <a:lnTo>
                    <a:pt x="1547" y="1340"/>
                  </a:lnTo>
                  <a:lnTo>
                    <a:pt x="1557" y="1316"/>
                  </a:lnTo>
                  <a:lnTo>
                    <a:pt x="1557" y="1316"/>
                  </a:lnTo>
                  <a:lnTo>
                    <a:pt x="1563" y="1302"/>
                  </a:lnTo>
                  <a:lnTo>
                    <a:pt x="1571" y="1291"/>
                  </a:lnTo>
                  <a:lnTo>
                    <a:pt x="1581" y="1281"/>
                  </a:lnTo>
                  <a:lnTo>
                    <a:pt x="1590" y="1274"/>
                  </a:lnTo>
                  <a:lnTo>
                    <a:pt x="1590" y="1274"/>
                  </a:lnTo>
                  <a:lnTo>
                    <a:pt x="1600" y="1270"/>
                  </a:lnTo>
                  <a:lnTo>
                    <a:pt x="1612" y="1269"/>
                  </a:lnTo>
                  <a:lnTo>
                    <a:pt x="1623" y="1267"/>
                  </a:lnTo>
                  <a:lnTo>
                    <a:pt x="1636" y="1269"/>
                  </a:lnTo>
                  <a:lnTo>
                    <a:pt x="1636" y="1269"/>
                  </a:lnTo>
                  <a:lnTo>
                    <a:pt x="1646" y="1269"/>
                  </a:lnTo>
                  <a:lnTo>
                    <a:pt x="1654" y="1269"/>
                  </a:lnTo>
                  <a:lnTo>
                    <a:pt x="1662" y="1267"/>
                  </a:lnTo>
                  <a:lnTo>
                    <a:pt x="1668" y="1264"/>
                  </a:lnTo>
                  <a:lnTo>
                    <a:pt x="1668" y="1264"/>
                  </a:lnTo>
                  <a:lnTo>
                    <a:pt x="1676" y="1259"/>
                  </a:lnTo>
                  <a:lnTo>
                    <a:pt x="1682" y="1253"/>
                  </a:lnTo>
                  <a:lnTo>
                    <a:pt x="1682" y="1253"/>
                  </a:lnTo>
                  <a:lnTo>
                    <a:pt x="1684" y="1250"/>
                  </a:lnTo>
                  <a:lnTo>
                    <a:pt x="1684" y="1250"/>
                  </a:lnTo>
                  <a:lnTo>
                    <a:pt x="1689" y="1251"/>
                  </a:lnTo>
                  <a:lnTo>
                    <a:pt x="1689" y="1251"/>
                  </a:lnTo>
                  <a:lnTo>
                    <a:pt x="1697" y="1258"/>
                  </a:lnTo>
                  <a:lnTo>
                    <a:pt x="1704" y="1261"/>
                  </a:lnTo>
                  <a:lnTo>
                    <a:pt x="1712" y="1264"/>
                  </a:lnTo>
                  <a:lnTo>
                    <a:pt x="1720" y="1264"/>
                  </a:lnTo>
                  <a:lnTo>
                    <a:pt x="1728" y="1264"/>
                  </a:lnTo>
                  <a:lnTo>
                    <a:pt x="1736" y="1262"/>
                  </a:lnTo>
                  <a:lnTo>
                    <a:pt x="1743" y="1261"/>
                  </a:lnTo>
                  <a:lnTo>
                    <a:pt x="1751" y="1256"/>
                  </a:lnTo>
                  <a:lnTo>
                    <a:pt x="1751" y="1256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8" y="1248"/>
                  </a:lnTo>
                  <a:lnTo>
                    <a:pt x="1771" y="1251"/>
                  </a:lnTo>
                  <a:lnTo>
                    <a:pt x="1771" y="1251"/>
                  </a:lnTo>
                  <a:lnTo>
                    <a:pt x="1778" y="1258"/>
                  </a:lnTo>
                  <a:lnTo>
                    <a:pt x="1784" y="1262"/>
                  </a:lnTo>
                  <a:lnTo>
                    <a:pt x="1790" y="1267"/>
                  </a:lnTo>
                  <a:lnTo>
                    <a:pt x="1798" y="1270"/>
                  </a:lnTo>
                  <a:lnTo>
                    <a:pt x="1814" y="1275"/>
                  </a:lnTo>
                  <a:lnTo>
                    <a:pt x="1833" y="1277"/>
                  </a:lnTo>
                  <a:lnTo>
                    <a:pt x="1833" y="1277"/>
                  </a:lnTo>
                  <a:lnTo>
                    <a:pt x="1814" y="1281"/>
                  </a:lnTo>
                  <a:lnTo>
                    <a:pt x="1798" y="1285"/>
                  </a:lnTo>
                  <a:lnTo>
                    <a:pt x="1781" y="1285"/>
                  </a:lnTo>
                  <a:lnTo>
                    <a:pt x="1763" y="1285"/>
                  </a:lnTo>
                  <a:lnTo>
                    <a:pt x="1747" y="1283"/>
                  </a:lnTo>
                  <a:lnTo>
                    <a:pt x="1731" y="1278"/>
                  </a:lnTo>
                  <a:lnTo>
                    <a:pt x="1698" y="1269"/>
                  </a:lnTo>
                  <a:lnTo>
                    <a:pt x="1698" y="1269"/>
                  </a:lnTo>
                  <a:lnTo>
                    <a:pt x="1690" y="1267"/>
                  </a:lnTo>
                  <a:lnTo>
                    <a:pt x="1690" y="1267"/>
                  </a:lnTo>
                  <a:lnTo>
                    <a:pt x="1690" y="1270"/>
                  </a:lnTo>
                  <a:lnTo>
                    <a:pt x="1692" y="1272"/>
                  </a:lnTo>
                  <a:lnTo>
                    <a:pt x="1692" y="1272"/>
                  </a:lnTo>
                  <a:lnTo>
                    <a:pt x="1700" y="1281"/>
                  </a:lnTo>
                  <a:lnTo>
                    <a:pt x="1709" y="1288"/>
                  </a:lnTo>
                  <a:lnTo>
                    <a:pt x="1719" y="1293"/>
                  </a:lnTo>
                  <a:lnTo>
                    <a:pt x="1730" y="1296"/>
                  </a:lnTo>
                  <a:lnTo>
                    <a:pt x="1751" y="1301"/>
                  </a:lnTo>
                  <a:lnTo>
                    <a:pt x="1760" y="1304"/>
                  </a:lnTo>
                  <a:lnTo>
                    <a:pt x="1770" y="1310"/>
                  </a:lnTo>
                  <a:lnTo>
                    <a:pt x="1770" y="1310"/>
                  </a:lnTo>
                  <a:lnTo>
                    <a:pt x="1768" y="1313"/>
                  </a:lnTo>
                  <a:lnTo>
                    <a:pt x="1765" y="1316"/>
                  </a:lnTo>
                  <a:lnTo>
                    <a:pt x="1757" y="1321"/>
                  </a:lnTo>
                  <a:lnTo>
                    <a:pt x="1751" y="1324"/>
                  </a:lnTo>
                  <a:lnTo>
                    <a:pt x="1749" y="1328"/>
                  </a:lnTo>
                  <a:lnTo>
                    <a:pt x="1747" y="1331"/>
                  </a:lnTo>
                  <a:lnTo>
                    <a:pt x="1747" y="1331"/>
                  </a:lnTo>
                  <a:lnTo>
                    <a:pt x="1763" y="1334"/>
                  </a:lnTo>
                  <a:lnTo>
                    <a:pt x="1781" y="1337"/>
                  </a:lnTo>
                  <a:lnTo>
                    <a:pt x="1795" y="1343"/>
                  </a:lnTo>
                  <a:lnTo>
                    <a:pt x="1809" y="1353"/>
                  </a:lnTo>
                  <a:lnTo>
                    <a:pt x="1809" y="1353"/>
                  </a:lnTo>
                  <a:lnTo>
                    <a:pt x="1828" y="1364"/>
                  </a:lnTo>
                  <a:lnTo>
                    <a:pt x="1849" y="1370"/>
                  </a:lnTo>
                  <a:lnTo>
                    <a:pt x="1870" y="1375"/>
                  </a:lnTo>
                  <a:lnTo>
                    <a:pt x="1892" y="1378"/>
                  </a:lnTo>
                  <a:lnTo>
                    <a:pt x="1892" y="1378"/>
                  </a:lnTo>
                  <a:lnTo>
                    <a:pt x="1913" y="1378"/>
                  </a:lnTo>
                  <a:lnTo>
                    <a:pt x="1932" y="1377"/>
                  </a:lnTo>
                  <a:lnTo>
                    <a:pt x="1971" y="1372"/>
                  </a:lnTo>
                  <a:lnTo>
                    <a:pt x="1992" y="1372"/>
                  </a:lnTo>
                  <a:lnTo>
                    <a:pt x="2011" y="1374"/>
                  </a:lnTo>
                  <a:lnTo>
                    <a:pt x="2021" y="1375"/>
                  </a:lnTo>
                  <a:lnTo>
                    <a:pt x="2030" y="1378"/>
                  </a:lnTo>
                  <a:lnTo>
                    <a:pt x="2040" y="1383"/>
                  </a:lnTo>
                  <a:lnTo>
                    <a:pt x="2049" y="1389"/>
                  </a:lnTo>
                  <a:lnTo>
                    <a:pt x="2049" y="1389"/>
                  </a:lnTo>
                  <a:lnTo>
                    <a:pt x="2052" y="1389"/>
                  </a:lnTo>
                  <a:lnTo>
                    <a:pt x="2057" y="1389"/>
                  </a:lnTo>
                  <a:lnTo>
                    <a:pt x="2065" y="1386"/>
                  </a:lnTo>
                  <a:lnTo>
                    <a:pt x="2065" y="1386"/>
                  </a:lnTo>
                  <a:lnTo>
                    <a:pt x="2073" y="1386"/>
                  </a:lnTo>
                  <a:lnTo>
                    <a:pt x="2078" y="1389"/>
                  </a:lnTo>
                  <a:lnTo>
                    <a:pt x="2081" y="1394"/>
                  </a:lnTo>
                  <a:lnTo>
                    <a:pt x="2084" y="1399"/>
                  </a:lnTo>
                  <a:lnTo>
                    <a:pt x="2089" y="1412"/>
                  </a:lnTo>
                  <a:lnTo>
                    <a:pt x="2094" y="1415"/>
                  </a:lnTo>
                  <a:lnTo>
                    <a:pt x="2098" y="1418"/>
                  </a:lnTo>
                  <a:lnTo>
                    <a:pt x="2098" y="1418"/>
                  </a:lnTo>
                  <a:lnTo>
                    <a:pt x="2098" y="1421"/>
                  </a:lnTo>
                  <a:lnTo>
                    <a:pt x="2094" y="1424"/>
                  </a:lnTo>
                  <a:lnTo>
                    <a:pt x="2089" y="1431"/>
                  </a:lnTo>
                  <a:lnTo>
                    <a:pt x="2083" y="1434"/>
                  </a:lnTo>
                  <a:lnTo>
                    <a:pt x="2083" y="1434"/>
                  </a:lnTo>
                  <a:lnTo>
                    <a:pt x="2067" y="1442"/>
                  </a:lnTo>
                  <a:lnTo>
                    <a:pt x="2051" y="1448"/>
                  </a:lnTo>
                  <a:lnTo>
                    <a:pt x="2035" y="1453"/>
                  </a:lnTo>
                  <a:lnTo>
                    <a:pt x="2019" y="1456"/>
                  </a:lnTo>
                  <a:lnTo>
                    <a:pt x="2019" y="1456"/>
                  </a:lnTo>
                  <a:lnTo>
                    <a:pt x="2006" y="1459"/>
                  </a:lnTo>
                  <a:lnTo>
                    <a:pt x="1994" y="1463"/>
                  </a:lnTo>
                  <a:lnTo>
                    <a:pt x="1970" y="1474"/>
                  </a:lnTo>
                  <a:lnTo>
                    <a:pt x="1970" y="1474"/>
                  </a:lnTo>
                  <a:lnTo>
                    <a:pt x="1954" y="1483"/>
                  </a:lnTo>
                  <a:lnTo>
                    <a:pt x="1936" y="1493"/>
                  </a:lnTo>
                  <a:lnTo>
                    <a:pt x="1922" y="1505"/>
                  </a:lnTo>
                  <a:lnTo>
                    <a:pt x="1908" y="1518"/>
                  </a:lnTo>
                  <a:lnTo>
                    <a:pt x="1908" y="1518"/>
                  </a:lnTo>
                  <a:lnTo>
                    <a:pt x="1903" y="1523"/>
                  </a:lnTo>
                  <a:lnTo>
                    <a:pt x="1900" y="1529"/>
                  </a:lnTo>
                  <a:lnTo>
                    <a:pt x="1898" y="1536"/>
                  </a:lnTo>
                  <a:lnTo>
                    <a:pt x="1898" y="1540"/>
                  </a:lnTo>
                  <a:lnTo>
                    <a:pt x="1898" y="1540"/>
                  </a:lnTo>
                  <a:lnTo>
                    <a:pt x="1900" y="1544"/>
                  </a:lnTo>
                  <a:lnTo>
                    <a:pt x="1901" y="1547"/>
                  </a:lnTo>
                  <a:lnTo>
                    <a:pt x="1908" y="1548"/>
                  </a:lnTo>
                  <a:lnTo>
                    <a:pt x="1914" y="1548"/>
                  </a:lnTo>
                  <a:lnTo>
                    <a:pt x="1921" y="1548"/>
                  </a:lnTo>
                  <a:lnTo>
                    <a:pt x="1921" y="1548"/>
                  </a:lnTo>
                  <a:lnTo>
                    <a:pt x="1943" y="1548"/>
                  </a:lnTo>
                  <a:lnTo>
                    <a:pt x="1963" y="1550"/>
                  </a:lnTo>
                  <a:lnTo>
                    <a:pt x="1973" y="1553"/>
                  </a:lnTo>
                  <a:lnTo>
                    <a:pt x="1982" y="1556"/>
                  </a:lnTo>
                  <a:lnTo>
                    <a:pt x="1992" y="1563"/>
                  </a:lnTo>
                  <a:lnTo>
                    <a:pt x="2002" y="1567"/>
                  </a:lnTo>
                  <a:lnTo>
                    <a:pt x="2002" y="1567"/>
                  </a:lnTo>
                  <a:lnTo>
                    <a:pt x="2014" y="1575"/>
                  </a:lnTo>
                  <a:lnTo>
                    <a:pt x="2027" y="1582"/>
                  </a:lnTo>
                  <a:lnTo>
                    <a:pt x="2054" y="1590"/>
                  </a:lnTo>
                  <a:lnTo>
                    <a:pt x="2054" y="1590"/>
                  </a:lnTo>
                  <a:lnTo>
                    <a:pt x="2062" y="1593"/>
                  </a:lnTo>
                  <a:lnTo>
                    <a:pt x="2070" y="1598"/>
                  </a:lnTo>
                  <a:lnTo>
                    <a:pt x="2076" y="1602"/>
                  </a:lnTo>
                  <a:lnTo>
                    <a:pt x="2083" y="1609"/>
                  </a:lnTo>
                  <a:lnTo>
                    <a:pt x="2094" y="1623"/>
                  </a:lnTo>
                  <a:lnTo>
                    <a:pt x="2102" y="1637"/>
                  </a:lnTo>
                  <a:lnTo>
                    <a:pt x="2103" y="1647"/>
                  </a:lnTo>
                  <a:lnTo>
                    <a:pt x="2105" y="1655"/>
                  </a:lnTo>
                  <a:lnTo>
                    <a:pt x="2106" y="1663"/>
                  </a:lnTo>
                  <a:lnTo>
                    <a:pt x="2105" y="1671"/>
                  </a:lnTo>
                  <a:lnTo>
                    <a:pt x="2103" y="1679"/>
                  </a:lnTo>
                  <a:lnTo>
                    <a:pt x="2102" y="1686"/>
                  </a:lnTo>
                  <a:lnTo>
                    <a:pt x="2097" y="1693"/>
                  </a:lnTo>
                  <a:lnTo>
                    <a:pt x="2092" y="1699"/>
                  </a:lnTo>
                  <a:lnTo>
                    <a:pt x="2092" y="1699"/>
                  </a:lnTo>
                  <a:lnTo>
                    <a:pt x="2083" y="1710"/>
                  </a:lnTo>
                  <a:lnTo>
                    <a:pt x="2079" y="1718"/>
                  </a:lnTo>
                  <a:lnTo>
                    <a:pt x="2078" y="1725"/>
                  </a:lnTo>
                  <a:lnTo>
                    <a:pt x="2079" y="1731"/>
                  </a:lnTo>
                  <a:lnTo>
                    <a:pt x="2084" y="1736"/>
                  </a:lnTo>
                  <a:lnTo>
                    <a:pt x="2089" y="1740"/>
                  </a:lnTo>
                  <a:lnTo>
                    <a:pt x="2100" y="1752"/>
                  </a:lnTo>
                  <a:lnTo>
                    <a:pt x="2100" y="1752"/>
                  </a:lnTo>
                  <a:lnTo>
                    <a:pt x="2108" y="1756"/>
                  </a:lnTo>
                  <a:lnTo>
                    <a:pt x="2116" y="1761"/>
                  </a:lnTo>
                  <a:lnTo>
                    <a:pt x="2125" y="1763"/>
                  </a:lnTo>
                  <a:lnTo>
                    <a:pt x="2135" y="1764"/>
                  </a:lnTo>
                  <a:lnTo>
                    <a:pt x="2135" y="1764"/>
                  </a:lnTo>
                  <a:lnTo>
                    <a:pt x="2144" y="1766"/>
                  </a:lnTo>
                  <a:lnTo>
                    <a:pt x="2154" y="1764"/>
                  </a:lnTo>
                  <a:lnTo>
                    <a:pt x="2173" y="1761"/>
                  </a:lnTo>
                  <a:lnTo>
                    <a:pt x="2191" y="1756"/>
                  </a:lnTo>
                  <a:lnTo>
                    <a:pt x="2206" y="1748"/>
                  </a:lnTo>
                  <a:lnTo>
                    <a:pt x="2206" y="1748"/>
                  </a:lnTo>
                  <a:lnTo>
                    <a:pt x="2237" y="1729"/>
                  </a:lnTo>
                  <a:lnTo>
                    <a:pt x="2237" y="1729"/>
                  </a:lnTo>
                  <a:lnTo>
                    <a:pt x="2245" y="1725"/>
                  </a:lnTo>
                  <a:lnTo>
                    <a:pt x="2253" y="1718"/>
                  </a:lnTo>
                  <a:lnTo>
                    <a:pt x="2267" y="1704"/>
                  </a:lnTo>
                  <a:lnTo>
                    <a:pt x="2281" y="1691"/>
                  </a:lnTo>
                  <a:lnTo>
                    <a:pt x="2289" y="1685"/>
                  </a:lnTo>
                  <a:lnTo>
                    <a:pt x="2299" y="1682"/>
                  </a:lnTo>
                  <a:lnTo>
                    <a:pt x="2299" y="1682"/>
                  </a:lnTo>
                  <a:lnTo>
                    <a:pt x="2310" y="1677"/>
                  </a:lnTo>
                  <a:lnTo>
                    <a:pt x="2322" y="1675"/>
                  </a:lnTo>
                  <a:lnTo>
                    <a:pt x="2322" y="1675"/>
                  </a:lnTo>
                  <a:lnTo>
                    <a:pt x="2343" y="1674"/>
                  </a:lnTo>
                  <a:lnTo>
                    <a:pt x="2362" y="1671"/>
                  </a:lnTo>
                  <a:lnTo>
                    <a:pt x="2381" y="1664"/>
                  </a:lnTo>
                  <a:lnTo>
                    <a:pt x="2399" y="1656"/>
                  </a:lnTo>
                  <a:lnTo>
                    <a:pt x="2399" y="1656"/>
                  </a:lnTo>
                  <a:lnTo>
                    <a:pt x="2413" y="1648"/>
                  </a:lnTo>
                  <a:lnTo>
                    <a:pt x="2427" y="1637"/>
                  </a:lnTo>
                  <a:lnTo>
                    <a:pt x="2440" y="1623"/>
                  </a:lnTo>
                  <a:lnTo>
                    <a:pt x="2451" y="1607"/>
                  </a:lnTo>
                  <a:lnTo>
                    <a:pt x="2451" y="1607"/>
                  </a:lnTo>
                  <a:lnTo>
                    <a:pt x="2457" y="1601"/>
                  </a:lnTo>
                  <a:lnTo>
                    <a:pt x="2457" y="1601"/>
                  </a:lnTo>
                  <a:lnTo>
                    <a:pt x="2462" y="1599"/>
                  </a:lnTo>
                  <a:lnTo>
                    <a:pt x="2469" y="1601"/>
                  </a:lnTo>
                  <a:lnTo>
                    <a:pt x="2473" y="1602"/>
                  </a:lnTo>
                  <a:lnTo>
                    <a:pt x="2480" y="1605"/>
                  </a:lnTo>
                  <a:lnTo>
                    <a:pt x="2480" y="1605"/>
                  </a:lnTo>
                  <a:lnTo>
                    <a:pt x="2489" y="1612"/>
                  </a:lnTo>
                  <a:lnTo>
                    <a:pt x="2500" y="1617"/>
                  </a:lnTo>
                  <a:lnTo>
                    <a:pt x="2510" y="1620"/>
                  </a:lnTo>
                  <a:lnTo>
                    <a:pt x="2521" y="1623"/>
                  </a:lnTo>
                  <a:lnTo>
                    <a:pt x="2543" y="1625"/>
                  </a:lnTo>
                  <a:lnTo>
                    <a:pt x="2567" y="1625"/>
                  </a:lnTo>
                  <a:lnTo>
                    <a:pt x="2567" y="1625"/>
                  </a:lnTo>
                  <a:lnTo>
                    <a:pt x="2591" y="1623"/>
                  </a:lnTo>
                  <a:lnTo>
                    <a:pt x="2600" y="1621"/>
                  </a:lnTo>
                  <a:lnTo>
                    <a:pt x="2605" y="1618"/>
                  </a:lnTo>
                  <a:lnTo>
                    <a:pt x="2605" y="1618"/>
                  </a:lnTo>
                  <a:lnTo>
                    <a:pt x="2610" y="1617"/>
                  </a:lnTo>
                  <a:lnTo>
                    <a:pt x="2613" y="1613"/>
                  </a:lnTo>
                  <a:lnTo>
                    <a:pt x="2616" y="1610"/>
                  </a:lnTo>
                  <a:lnTo>
                    <a:pt x="2618" y="1605"/>
                  </a:lnTo>
                  <a:lnTo>
                    <a:pt x="2621" y="1594"/>
                  </a:lnTo>
                  <a:lnTo>
                    <a:pt x="2624" y="1577"/>
                  </a:lnTo>
                  <a:lnTo>
                    <a:pt x="2624" y="1577"/>
                  </a:lnTo>
                  <a:lnTo>
                    <a:pt x="2626" y="1569"/>
                  </a:lnTo>
                  <a:lnTo>
                    <a:pt x="2627" y="1564"/>
                  </a:lnTo>
                  <a:lnTo>
                    <a:pt x="2629" y="1559"/>
                  </a:lnTo>
                  <a:lnTo>
                    <a:pt x="2629" y="1559"/>
                  </a:lnTo>
                  <a:lnTo>
                    <a:pt x="2635" y="1550"/>
                  </a:lnTo>
                  <a:lnTo>
                    <a:pt x="2639" y="1542"/>
                  </a:lnTo>
                  <a:lnTo>
                    <a:pt x="2639" y="1536"/>
                  </a:lnTo>
                  <a:lnTo>
                    <a:pt x="2635" y="1531"/>
                  </a:lnTo>
                  <a:lnTo>
                    <a:pt x="2631" y="1526"/>
                  </a:lnTo>
                  <a:lnTo>
                    <a:pt x="2624" y="1521"/>
                  </a:lnTo>
                  <a:lnTo>
                    <a:pt x="2610" y="1517"/>
                  </a:lnTo>
                  <a:lnTo>
                    <a:pt x="2610" y="1517"/>
                  </a:lnTo>
                  <a:lnTo>
                    <a:pt x="2594" y="1513"/>
                  </a:lnTo>
                  <a:lnTo>
                    <a:pt x="2578" y="1513"/>
                  </a:lnTo>
                  <a:lnTo>
                    <a:pt x="2564" y="1517"/>
                  </a:lnTo>
                  <a:lnTo>
                    <a:pt x="2548" y="1523"/>
                  </a:lnTo>
                  <a:lnTo>
                    <a:pt x="2548" y="1523"/>
                  </a:lnTo>
                  <a:lnTo>
                    <a:pt x="2540" y="1528"/>
                  </a:lnTo>
                  <a:lnTo>
                    <a:pt x="2540" y="1528"/>
                  </a:lnTo>
                  <a:lnTo>
                    <a:pt x="2534" y="1531"/>
                  </a:lnTo>
                  <a:lnTo>
                    <a:pt x="2534" y="1531"/>
                  </a:lnTo>
                  <a:lnTo>
                    <a:pt x="2527" y="1534"/>
                  </a:lnTo>
                  <a:lnTo>
                    <a:pt x="2521" y="1536"/>
                  </a:lnTo>
                  <a:lnTo>
                    <a:pt x="2515" y="1534"/>
                  </a:lnTo>
                  <a:lnTo>
                    <a:pt x="2508" y="1529"/>
                  </a:lnTo>
                  <a:lnTo>
                    <a:pt x="2508" y="1529"/>
                  </a:lnTo>
                  <a:lnTo>
                    <a:pt x="2502" y="1523"/>
                  </a:lnTo>
                  <a:lnTo>
                    <a:pt x="2497" y="1521"/>
                  </a:lnTo>
                  <a:lnTo>
                    <a:pt x="2497" y="1521"/>
                  </a:lnTo>
                  <a:lnTo>
                    <a:pt x="2492" y="1523"/>
                  </a:lnTo>
                  <a:lnTo>
                    <a:pt x="2489" y="1526"/>
                  </a:lnTo>
                  <a:lnTo>
                    <a:pt x="2483" y="1537"/>
                  </a:lnTo>
                  <a:lnTo>
                    <a:pt x="2483" y="1537"/>
                  </a:lnTo>
                  <a:lnTo>
                    <a:pt x="2478" y="1545"/>
                  </a:lnTo>
                  <a:lnTo>
                    <a:pt x="2473" y="1550"/>
                  </a:lnTo>
                  <a:lnTo>
                    <a:pt x="2473" y="1550"/>
                  </a:lnTo>
                  <a:lnTo>
                    <a:pt x="2464" y="1551"/>
                  </a:lnTo>
                  <a:lnTo>
                    <a:pt x="2453" y="1550"/>
                  </a:lnTo>
                  <a:lnTo>
                    <a:pt x="2429" y="1542"/>
                  </a:lnTo>
                  <a:lnTo>
                    <a:pt x="2429" y="1542"/>
                  </a:lnTo>
                  <a:lnTo>
                    <a:pt x="2426" y="1540"/>
                  </a:lnTo>
                  <a:lnTo>
                    <a:pt x="2426" y="1540"/>
                  </a:lnTo>
                  <a:lnTo>
                    <a:pt x="2422" y="1540"/>
                  </a:lnTo>
                  <a:lnTo>
                    <a:pt x="2419" y="1544"/>
                  </a:lnTo>
                  <a:lnTo>
                    <a:pt x="2418" y="1551"/>
                  </a:lnTo>
                  <a:lnTo>
                    <a:pt x="2419" y="1563"/>
                  </a:lnTo>
                  <a:lnTo>
                    <a:pt x="2418" y="1564"/>
                  </a:lnTo>
                  <a:lnTo>
                    <a:pt x="2418" y="1564"/>
                  </a:lnTo>
                  <a:lnTo>
                    <a:pt x="2415" y="1564"/>
                  </a:lnTo>
                  <a:lnTo>
                    <a:pt x="2415" y="1564"/>
                  </a:lnTo>
                  <a:lnTo>
                    <a:pt x="2405" y="1563"/>
                  </a:lnTo>
                  <a:lnTo>
                    <a:pt x="2395" y="1559"/>
                  </a:lnTo>
                  <a:lnTo>
                    <a:pt x="2388" y="1555"/>
                  </a:lnTo>
                  <a:lnTo>
                    <a:pt x="2380" y="1548"/>
                  </a:lnTo>
                  <a:lnTo>
                    <a:pt x="2373" y="1542"/>
                  </a:lnTo>
                  <a:lnTo>
                    <a:pt x="2368" y="1534"/>
                  </a:lnTo>
                  <a:lnTo>
                    <a:pt x="2365" y="1524"/>
                  </a:lnTo>
                  <a:lnTo>
                    <a:pt x="2364" y="1515"/>
                  </a:lnTo>
                  <a:lnTo>
                    <a:pt x="2364" y="1515"/>
                  </a:lnTo>
                  <a:lnTo>
                    <a:pt x="2362" y="1505"/>
                  </a:lnTo>
                  <a:lnTo>
                    <a:pt x="2359" y="1496"/>
                  </a:lnTo>
                  <a:lnTo>
                    <a:pt x="2354" y="1490"/>
                  </a:lnTo>
                  <a:lnTo>
                    <a:pt x="2351" y="1486"/>
                  </a:lnTo>
                  <a:lnTo>
                    <a:pt x="2348" y="1485"/>
                  </a:lnTo>
                  <a:lnTo>
                    <a:pt x="2348" y="1485"/>
                  </a:lnTo>
                  <a:lnTo>
                    <a:pt x="2338" y="1480"/>
                  </a:lnTo>
                  <a:lnTo>
                    <a:pt x="2329" y="1474"/>
                  </a:lnTo>
                  <a:lnTo>
                    <a:pt x="2310" y="1459"/>
                  </a:lnTo>
                  <a:lnTo>
                    <a:pt x="2299" y="1453"/>
                  </a:lnTo>
                  <a:lnTo>
                    <a:pt x="2289" y="1447"/>
                  </a:lnTo>
                  <a:lnTo>
                    <a:pt x="2278" y="1443"/>
                  </a:lnTo>
                  <a:lnTo>
                    <a:pt x="2265" y="1443"/>
                  </a:lnTo>
                  <a:lnTo>
                    <a:pt x="2265" y="1443"/>
                  </a:lnTo>
                  <a:lnTo>
                    <a:pt x="2260" y="1434"/>
                  </a:lnTo>
                  <a:lnTo>
                    <a:pt x="2257" y="1424"/>
                  </a:lnTo>
                  <a:lnTo>
                    <a:pt x="2254" y="1410"/>
                  </a:lnTo>
                  <a:lnTo>
                    <a:pt x="2254" y="1396"/>
                  </a:lnTo>
                  <a:lnTo>
                    <a:pt x="2254" y="1396"/>
                  </a:lnTo>
                  <a:lnTo>
                    <a:pt x="2260" y="1389"/>
                  </a:lnTo>
                  <a:lnTo>
                    <a:pt x="2260" y="1389"/>
                  </a:lnTo>
                  <a:lnTo>
                    <a:pt x="2262" y="1386"/>
                  </a:lnTo>
                  <a:lnTo>
                    <a:pt x="2264" y="1383"/>
                  </a:lnTo>
                  <a:lnTo>
                    <a:pt x="2265" y="1375"/>
                  </a:lnTo>
                  <a:lnTo>
                    <a:pt x="2267" y="1366"/>
                  </a:lnTo>
                  <a:lnTo>
                    <a:pt x="2268" y="1362"/>
                  </a:lnTo>
                  <a:lnTo>
                    <a:pt x="2270" y="1359"/>
                  </a:lnTo>
                  <a:lnTo>
                    <a:pt x="2272" y="1359"/>
                  </a:lnTo>
                  <a:lnTo>
                    <a:pt x="2272" y="1359"/>
                  </a:lnTo>
                  <a:lnTo>
                    <a:pt x="2275" y="1359"/>
                  </a:lnTo>
                  <a:lnTo>
                    <a:pt x="2275" y="1359"/>
                  </a:lnTo>
                  <a:lnTo>
                    <a:pt x="2281" y="1361"/>
                  </a:lnTo>
                  <a:lnTo>
                    <a:pt x="2284" y="1364"/>
                  </a:lnTo>
                  <a:lnTo>
                    <a:pt x="2286" y="1369"/>
                  </a:lnTo>
                  <a:lnTo>
                    <a:pt x="2287" y="1374"/>
                  </a:lnTo>
                  <a:lnTo>
                    <a:pt x="2287" y="1380"/>
                  </a:lnTo>
                  <a:lnTo>
                    <a:pt x="2289" y="1385"/>
                  </a:lnTo>
                  <a:lnTo>
                    <a:pt x="2294" y="1388"/>
                  </a:lnTo>
                  <a:lnTo>
                    <a:pt x="2299" y="1391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6"/>
                  </a:lnTo>
                  <a:lnTo>
                    <a:pt x="2300" y="1386"/>
                  </a:lnTo>
                  <a:lnTo>
                    <a:pt x="2300" y="1375"/>
                  </a:lnTo>
                  <a:lnTo>
                    <a:pt x="2302" y="1366"/>
                  </a:lnTo>
                  <a:lnTo>
                    <a:pt x="2303" y="1361"/>
                  </a:lnTo>
                  <a:lnTo>
                    <a:pt x="2305" y="1356"/>
                  </a:lnTo>
                  <a:lnTo>
                    <a:pt x="2310" y="1353"/>
                  </a:lnTo>
                  <a:lnTo>
                    <a:pt x="2316" y="1350"/>
                  </a:lnTo>
                  <a:lnTo>
                    <a:pt x="2318" y="1350"/>
                  </a:lnTo>
                  <a:lnTo>
                    <a:pt x="2318" y="1350"/>
                  </a:lnTo>
                  <a:lnTo>
                    <a:pt x="2335" y="1340"/>
                  </a:lnTo>
                  <a:lnTo>
                    <a:pt x="2335" y="1340"/>
                  </a:lnTo>
                  <a:lnTo>
                    <a:pt x="2345" y="1335"/>
                  </a:lnTo>
                  <a:lnTo>
                    <a:pt x="2354" y="1329"/>
                  </a:lnTo>
                  <a:lnTo>
                    <a:pt x="2362" y="1321"/>
                  </a:lnTo>
                  <a:lnTo>
                    <a:pt x="2368" y="1310"/>
                  </a:lnTo>
                  <a:lnTo>
                    <a:pt x="2368" y="1310"/>
                  </a:lnTo>
                  <a:lnTo>
                    <a:pt x="2368" y="1321"/>
                  </a:lnTo>
                  <a:lnTo>
                    <a:pt x="2365" y="1331"/>
                  </a:lnTo>
                  <a:lnTo>
                    <a:pt x="2359" y="1340"/>
                  </a:lnTo>
                  <a:lnTo>
                    <a:pt x="2353" y="1348"/>
                  </a:lnTo>
                  <a:lnTo>
                    <a:pt x="2340" y="1362"/>
                  </a:lnTo>
                  <a:lnTo>
                    <a:pt x="2334" y="1372"/>
                  </a:lnTo>
                  <a:lnTo>
                    <a:pt x="2330" y="1382"/>
                  </a:lnTo>
                  <a:lnTo>
                    <a:pt x="2330" y="1382"/>
                  </a:lnTo>
                  <a:lnTo>
                    <a:pt x="2338" y="1383"/>
                  </a:lnTo>
                  <a:lnTo>
                    <a:pt x="2345" y="1382"/>
                  </a:lnTo>
                  <a:lnTo>
                    <a:pt x="2351" y="1378"/>
                  </a:lnTo>
                  <a:lnTo>
                    <a:pt x="2357" y="1374"/>
                  </a:lnTo>
                  <a:lnTo>
                    <a:pt x="2357" y="1374"/>
                  </a:lnTo>
                  <a:lnTo>
                    <a:pt x="2375" y="1358"/>
                  </a:lnTo>
                  <a:lnTo>
                    <a:pt x="2389" y="1340"/>
                  </a:lnTo>
                  <a:lnTo>
                    <a:pt x="2416" y="1304"/>
                  </a:lnTo>
                  <a:lnTo>
                    <a:pt x="2416" y="1304"/>
                  </a:lnTo>
                  <a:lnTo>
                    <a:pt x="2430" y="1286"/>
                  </a:lnTo>
                  <a:lnTo>
                    <a:pt x="2438" y="1278"/>
                  </a:lnTo>
                  <a:lnTo>
                    <a:pt x="2448" y="1272"/>
                  </a:lnTo>
                  <a:lnTo>
                    <a:pt x="2457" y="1266"/>
                  </a:lnTo>
                  <a:lnTo>
                    <a:pt x="2467" y="1261"/>
                  </a:lnTo>
                  <a:lnTo>
                    <a:pt x="2478" y="1258"/>
                  </a:lnTo>
                  <a:lnTo>
                    <a:pt x="2491" y="1256"/>
                  </a:lnTo>
                  <a:lnTo>
                    <a:pt x="2491" y="1256"/>
                  </a:lnTo>
                  <a:lnTo>
                    <a:pt x="2513" y="1254"/>
                  </a:lnTo>
                  <a:lnTo>
                    <a:pt x="2534" y="1251"/>
                  </a:lnTo>
                  <a:lnTo>
                    <a:pt x="2554" y="1245"/>
                  </a:lnTo>
                  <a:lnTo>
                    <a:pt x="2575" y="1237"/>
                  </a:lnTo>
                  <a:lnTo>
                    <a:pt x="2575" y="1237"/>
                  </a:lnTo>
                  <a:lnTo>
                    <a:pt x="2588" y="1231"/>
                  </a:lnTo>
                  <a:lnTo>
                    <a:pt x="2599" y="1229"/>
                  </a:lnTo>
                  <a:lnTo>
                    <a:pt x="2605" y="1229"/>
                  </a:lnTo>
                  <a:lnTo>
                    <a:pt x="2612" y="1231"/>
                  </a:lnTo>
                  <a:lnTo>
                    <a:pt x="2616" y="1234"/>
                  </a:lnTo>
                  <a:lnTo>
                    <a:pt x="2623" y="1239"/>
                  </a:lnTo>
                  <a:lnTo>
                    <a:pt x="2623" y="1239"/>
                  </a:lnTo>
                  <a:lnTo>
                    <a:pt x="2629" y="1245"/>
                  </a:lnTo>
                  <a:lnTo>
                    <a:pt x="2632" y="1245"/>
                  </a:lnTo>
                  <a:lnTo>
                    <a:pt x="2635" y="1245"/>
                  </a:lnTo>
                  <a:lnTo>
                    <a:pt x="2640" y="1242"/>
                  </a:lnTo>
                  <a:lnTo>
                    <a:pt x="2645" y="1234"/>
                  </a:lnTo>
                  <a:lnTo>
                    <a:pt x="2645" y="1234"/>
                  </a:lnTo>
                  <a:lnTo>
                    <a:pt x="2651" y="1226"/>
                  </a:lnTo>
                  <a:lnTo>
                    <a:pt x="2658" y="1220"/>
                  </a:lnTo>
                  <a:lnTo>
                    <a:pt x="2664" y="1213"/>
                  </a:lnTo>
                  <a:lnTo>
                    <a:pt x="2672" y="1208"/>
                  </a:lnTo>
                  <a:lnTo>
                    <a:pt x="2681" y="1205"/>
                  </a:lnTo>
                  <a:lnTo>
                    <a:pt x="2689" y="1202"/>
                  </a:lnTo>
                  <a:lnTo>
                    <a:pt x="2699" y="1200"/>
                  </a:lnTo>
                  <a:lnTo>
                    <a:pt x="2708" y="1199"/>
                  </a:lnTo>
                  <a:lnTo>
                    <a:pt x="2708" y="1199"/>
                  </a:lnTo>
                  <a:lnTo>
                    <a:pt x="2716" y="1199"/>
                  </a:lnTo>
                  <a:lnTo>
                    <a:pt x="2721" y="1197"/>
                  </a:lnTo>
                  <a:lnTo>
                    <a:pt x="2727" y="1194"/>
                  </a:lnTo>
                  <a:lnTo>
                    <a:pt x="2732" y="1189"/>
                  </a:lnTo>
                  <a:lnTo>
                    <a:pt x="2732" y="1189"/>
                  </a:lnTo>
                  <a:lnTo>
                    <a:pt x="2745" y="1172"/>
                  </a:lnTo>
                  <a:lnTo>
                    <a:pt x="2754" y="1158"/>
                  </a:lnTo>
                  <a:lnTo>
                    <a:pt x="2761" y="1153"/>
                  </a:lnTo>
                  <a:lnTo>
                    <a:pt x="2767" y="1148"/>
                  </a:lnTo>
                  <a:lnTo>
                    <a:pt x="2775" y="1146"/>
                  </a:lnTo>
                  <a:lnTo>
                    <a:pt x="2786" y="1145"/>
                  </a:lnTo>
                  <a:lnTo>
                    <a:pt x="2786" y="1145"/>
                  </a:lnTo>
                  <a:lnTo>
                    <a:pt x="2791" y="1146"/>
                  </a:lnTo>
                  <a:lnTo>
                    <a:pt x="2793" y="1146"/>
                  </a:lnTo>
                  <a:lnTo>
                    <a:pt x="2794" y="1145"/>
                  </a:lnTo>
                  <a:lnTo>
                    <a:pt x="2794" y="1145"/>
                  </a:lnTo>
                  <a:lnTo>
                    <a:pt x="2808" y="1132"/>
                  </a:lnTo>
                  <a:lnTo>
                    <a:pt x="2816" y="1123"/>
                  </a:lnTo>
                  <a:lnTo>
                    <a:pt x="2820" y="1115"/>
                  </a:lnTo>
                  <a:lnTo>
                    <a:pt x="2821" y="1108"/>
                  </a:lnTo>
                  <a:lnTo>
                    <a:pt x="2821" y="1108"/>
                  </a:lnTo>
                  <a:lnTo>
                    <a:pt x="2824" y="1105"/>
                  </a:lnTo>
                  <a:lnTo>
                    <a:pt x="2829" y="1100"/>
                  </a:lnTo>
                  <a:lnTo>
                    <a:pt x="2834" y="1094"/>
                  </a:lnTo>
                  <a:lnTo>
                    <a:pt x="2836" y="1091"/>
                  </a:lnTo>
                  <a:lnTo>
                    <a:pt x="2836" y="1088"/>
                  </a:lnTo>
                  <a:lnTo>
                    <a:pt x="2836" y="1088"/>
                  </a:lnTo>
                  <a:lnTo>
                    <a:pt x="2836" y="1085"/>
                  </a:lnTo>
                  <a:lnTo>
                    <a:pt x="2837" y="1081"/>
                  </a:lnTo>
                  <a:lnTo>
                    <a:pt x="2842" y="1075"/>
                  </a:lnTo>
                  <a:lnTo>
                    <a:pt x="2847" y="1069"/>
                  </a:lnTo>
                  <a:lnTo>
                    <a:pt x="2848" y="1064"/>
                  </a:lnTo>
                  <a:lnTo>
                    <a:pt x="2848" y="1061"/>
                  </a:lnTo>
                  <a:lnTo>
                    <a:pt x="2848" y="1061"/>
                  </a:lnTo>
                  <a:lnTo>
                    <a:pt x="2848" y="1058"/>
                  </a:lnTo>
                  <a:lnTo>
                    <a:pt x="2851" y="1056"/>
                  </a:lnTo>
                  <a:lnTo>
                    <a:pt x="2855" y="1054"/>
                  </a:lnTo>
                  <a:lnTo>
                    <a:pt x="2856" y="1053"/>
                  </a:lnTo>
                  <a:lnTo>
                    <a:pt x="2856" y="1053"/>
                  </a:lnTo>
                  <a:lnTo>
                    <a:pt x="2861" y="1046"/>
                  </a:lnTo>
                  <a:lnTo>
                    <a:pt x="2864" y="1046"/>
                  </a:lnTo>
                  <a:lnTo>
                    <a:pt x="2867" y="1045"/>
                  </a:lnTo>
                  <a:lnTo>
                    <a:pt x="2875" y="1038"/>
                  </a:lnTo>
                  <a:lnTo>
                    <a:pt x="2875" y="1038"/>
                  </a:lnTo>
                  <a:lnTo>
                    <a:pt x="2882" y="1034"/>
                  </a:lnTo>
                  <a:lnTo>
                    <a:pt x="2890" y="1029"/>
                  </a:lnTo>
                  <a:lnTo>
                    <a:pt x="2910" y="1019"/>
                  </a:lnTo>
                  <a:lnTo>
                    <a:pt x="2910" y="1019"/>
                  </a:lnTo>
                  <a:lnTo>
                    <a:pt x="2920" y="1016"/>
                  </a:lnTo>
                  <a:lnTo>
                    <a:pt x="2926" y="1011"/>
                  </a:lnTo>
                  <a:lnTo>
                    <a:pt x="2934" y="1005"/>
                  </a:lnTo>
                  <a:lnTo>
                    <a:pt x="2939" y="997"/>
                  </a:lnTo>
                  <a:lnTo>
                    <a:pt x="2939" y="997"/>
                  </a:lnTo>
                  <a:lnTo>
                    <a:pt x="2945" y="989"/>
                  </a:lnTo>
                  <a:lnTo>
                    <a:pt x="2951" y="983"/>
                  </a:lnTo>
                  <a:lnTo>
                    <a:pt x="2958" y="977"/>
                  </a:lnTo>
                  <a:lnTo>
                    <a:pt x="2966" y="973"/>
                  </a:lnTo>
                  <a:lnTo>
                    <a:pt x="2974" y="970"/>
                  </a:lnTo>
                  <a:lnTo>
                    <a:pt x="2982" y="969"/>
                  </a:lnTo>
                  <a:lnTo>
                    <a:pt x="2991" y="969"/>
                  </a:lnTo>
                  <a:lnTo>
                    <a:pt x="3001" y="970"/>
                  </a:lnTo>
                  <a:lnTo>
                    <a:pt x="3001" y="970"/>
                  </a:lnTo>
                  <a:lnTo>
                    <a:pt x="3072" y="983"/>
                  </a:lnTo>
                  <a:lnTo>
                    <a:pt x="3072" y="983"/>
                  </a:lnTo>
                  <a:lnTo>
                    <a:pt x="3085" y="984"/>
                  </a:lnTo>
                  <a:lnTo>
                    <a:pt x="3094" y="984"/>
                  </a:lnTo>
                  <a:lnTo>
                    <a:pt x="3101" y="983"/>
                  </a:lnTo>
                  <a:lnTo>
                    <a:pt x="3107" y="980"/>
                  </a:lnTo>
                  <a:lnTo>
                    <a:pt x="3112" y="975"/>
                  </a:lnTo>
                  <a:lnTo>
                    <a:pt x="3115" y="969"/>
                  </a:lnTo>
                  <a:lnTo>
                    <a:pt x="3118" y="959"/>
                  </a:lnTo>
                  <a:lnTo>
                    <a:pt x="3121" y="946"/>
                  </a:lnTo>
                  <a:lnTo>
                    <a:pt x="3121" y="946"/>
                  </a:lnTo>
                  <a:lnTo>
                    <a:pt x="3125" y="932"/>
                  </a:lnTo>
                  <a:lnTo>
                    <a:pt x="3126" y="926"/>
                  </a:lnTo>
                  <a:lnTo>
                    <a:pt x="3126" y="919"/>
                  </a:lnTo>
                  <a:lnTo>
                    <a:pt x="3126" y="919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4" name="Freeform 260">
              <a:extLst>
                <a:ext uri="{FF2B5EF4-FFF2-40B4-BE49-F238E27FC236}">
                  <a16:creationId xmlns:a16="http://schemas.microsoft.com/office/drawing/2014/main" id="{7196F3EE-E029-46E4-2EBF-A489905CD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5" name="Freeform 261">
              <a:extLst>
                <a:ext uri="{FF2B5EF4-FFF2-40B4-BE49-F238E27FC236}">
                  <a16:creationId xmlns:a16="http://schemas.microsoft.com/office/drawing/2014/main" id="{EF495AB3-5A6D-FFE7-8EF8-280643AF52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6" y="396"/>
              <a:ext cx="2043" cy="3134"/>
            </a:xfrm>
            <a:custGeom>
              <a:avLst/>
              <a:gdLst>
                <a:gd name="T0" fmla="*/ 1949 w 4086"/>
                <a:gd name="T1" fmla="*/ 237 h 6267"/>
                <a:gd name="T2" fmla="*/ 1837 w 4086"/>
                <a:gd name="T3" fmla="*/ 481 h 6267"/>
                <a:gd name="T4" fmla="*/ 1684 w 4086"/>
                <a:gd name="T5" fmla="*/ 345 h 6267"/>
                <a:gd name="T6" fmla="*/ 1552 w 4086"/>
                <a:gd name="T7" fmla="*/ 253 h 6267"/>
                <a:gd name="T8" fmla="*/ 1470 w 4086"/>
                <a:gd name="T9" fmla="*/ 326 h 6267"/>
                <a:gd name="T10" fmla="*/ 1649 w 4086"/>
                <a:gd name="T11" fmla="*/ 580 h 6267"/>
                <a:gd name="T12" fmla="*/ 1489 w 4086"/>
                <a:gd name="T13" fmla="*/ 646 h 6267"/>
                <a:gd name="T14" fmla="*/ 1319 w 4086"/>
                <a:gd name="T15" fmla="*/ 781 h 6267"/>
                <a:gd name="T16" fmla="*/ 1268 w 4086"/>
                <a:gd name="T17" fmla="*/ 967 h 6267"/>
                <a:gd name="T18" fmla="*/ 1206 w 4086"/>
                <a:gd name="T19" fmla="*/ 1072 h 6267"/>
                <a:gd name="T20" fmla="*/ 890 w 4086"/>
                <a:gd name="T21" fmla="*/ 1055 h 6267"/>
                <a:gd name="T22" fmla="*/ 1100 w 4086"/>
                <a:gd name="T23" fmla="*/ 1215 h 6267"/>
                <a:gd name="T24" fmla="*/ 896 w 4086"/>
                <a:gd name="T25" fmla="*/ 1215 h 6267"/>
                <a:gd name="T26" fmla="*/ 450 w 4086"/>
                <a:gd name="T27" fmla="*/ 839 h 6267"/>
                <a:gd name="T28" fmla="*/ 849 w 4086"/>
                <a:gd name="T29" fmla="*/ 843 h 6267"/>
                <a:gd name="T30" fmla="*/ 1187 w 4086"/>
                <a:gd name="T31" fmla="*/ 500 h 6267"/>
                <a:gd name="T32" fmla="*/ 472 w 4086"/>
                <a:gd name="T33" fmla="*/ 365 h 6267"/>
                <a:gd name="T34" fmla="*/ 4 w 4086"/>
                <a:gd name="T35" fmla="*/ 478 h 6267"/>
                <a:gd name="T36" fmla="*/ 240 w 4086"/>
                <a:gd name="T37" fmla="*/ 702 h 6267"/>
                <a:gd name="T38" fmla="*/ 277 w 4086"/>
                <a:gd name="T39" fmla="*/ 996 h 6267"/>
                <a:gd name="T40" fmla="*/ 262 w 4086"/>
                <a:gd name="T41" fmla="*/ 1153 h 6267"/>
                <a:gd name="T42" fmla="*/ 336 w 4086"/>
                <a:gd name="T43" fmla="*/ 1291 h 6267"/>
                <a:gd name="T44" fmla="*/ 385 w 4086"/>
                <a:gd name="T45" fmla="*/ 1460 h 6267"/>
                <a:gd name="T46" fmla="*/ 598 w 4086"/>
                <a:gd name="T47" fmla="*/ 1725 h 6267"/>
                <a:gd name="T48" fmla="*/ 18 w 4086"/>
                <a:gd name="T49" fmla="*/ 2474 h 6267"/>
                <a:gd name="T50" fmla="*/ 77 w 4086"/>
                <a:gd name="T51" fmla="*/ 2600 h 6267"/>
                <a:gd name="T52" fmla="*/ 162 w 4086"/>
                <a:gd name="T53" fmla="*/ 2656 h 6267"/>
                <a:gd name="T54" fmla="*/ 193 w 4086"/>
                <a:gd name="T55" fmla="*/ 2872 h 6267"/>
                <a:gd name="T56" fmla="*/ 291 w 4086"/>
                <a:gd name="T57" fmla="*/ 3035 h 6267"/>
                <a:gd name="T58" fmla="*/ 498 w 4086"/>
                <a:gd name="T59" fmla="*/ 3127 h 6267"/>
                <a:gd name="T60" fmla="*/ 745 w 4086"/>
                <a:gd name="T61" fmla="*/ 3157 h 6267"/>
                <a:gd name="T62" fmla="*/ 868 w 4086"/>
                <a:gd name="T63" fmla="*/ 3451 h 6267"/>
                <a:gd name="T64" fmla="*/ 1068 w 4086"/>
                <a:gd name="T65" fmla="*/ 3561 h 6267"/>
                <a:gd name="T66" fmla="*/ 1104 w 4086"/>
                <a:gd name="T67" fmla="*/ 3721 h 6267"/>
                <a:gd name="T68" fmla="*/ 995 w 4086"/>
                <a:gd name="T69" fmla="*/ 3883 h 6267"/>
                <a:gd name="T70" fmla="*/ 1262 w 4086"/>
                <a:gd name="T71" fmla="*/ 3864 h 6267"/>
                <a:gd name="T72" fmla="*/ 1440 w 4086"/>
                <a:gd name="T73" fmla="*/ 4036 h 6267"/>
                <a:gd name="T74" fmla="*/ 1627 w 4086"/>
                <a:gd name="T75" fmla="*/ 4136 h 6267"/>
                <a:gd name="T76" fmla="*/ 1884 w 4086"/>
                <a:gd name="T77" fmla="*/ 4328 h 6267"/>
                <a:gd name="T78" fmla="*/ 2158 w 4086"/>
                <a:gd name="T79" fmla="*/ 4395 h 6267"/>
                <a:gd name="T80" fmla="*/ 2466 w 4086"/>
                <a:gd name="T81" fmla="*/ 4466 h 6267"/>
                <a:gd name="T82" fmla="*/ 2509 w 4086"/>
                <a:gd name="T83" fmla="*/ 4636 h 6267"/>
                <a:gd name="T84" fmla="*/ 2559 w 4086"/>
                <a:gd name="T85" fmla="*/ 4830 h 6267"/>
                <a:gd name="T86" fmla="*/ 2291 w 4086"/>
                <a:gd name="T87" fmla="*/ 4990 h 6267"/>
                <a:gd name="T88" fmla="*/ 2324 w 4086"/>
                <a:gd name="T89" fmla="*/ 5176 h 6267"/>
                <a:gd name="T90" fmla="*/ 2227 w 4086"/>
                <a:gd name="T91" fmla="*/ 5214 h 6267"/>
                <a:gd name="T92" fmla="*/ 2229 w 4086"/>
                <a:gd name="T93" fmla="*/ 5360 h 6267"/>
                <a:gd name="T94" fmla="*/ 2202 w 4086"/>
                <a:gd name="T95" fmla="*/ 5489 h 6267"/>
                <a:gd name="T96" fmla="*/ 2559 w 4086"/>
                <a:gd name="T97" fmla="*/ 5624 h 6267"/>
                <a:gd name="T98" fmla="*/ 3082 w 4086"/>
                <a:gd name="T99" fmla="*/ 5818 h 6267"/>
                <a:gd name="T100" fmla="*/ 3447 w 4086"/>
                <a:gd name="T101" fmla="*/ 5923 h 6267"/>
                <a:gd name="T102" fmla="*/ 3684 w 4086"/>
                <a:gd name="T103" fmla="*/ 6035 h 6267"/>
                <a:gd name="T104" fmla="*/ 4086 w 4086"/>
                <a:gd name="T105" fmla="*/ 6267 h 6267"/>
                <a:gd name="T106" fmla="*/ 561 w 4086"/>
                <a:gd name="T107" fmla="*/ 2098 h 6267"/>
                <a:gd name="T108" fmla="*/ 396 w 4086"/>
                <a:gd name="T109" fmla="*/ 2087 h 6267"/>
                <a:gd name="T110" fmla="*/ 490 w 4086"/>
                <a:gd name="T111" fmla="*/ 1877 h 6267"/>
                <a:gd name="T112" fmla="*/ 1071 w 4086"/>
                <a:gd name="T113" fmla="*/ 1836 h 6267"/>
                <a:gd name="T114" fmla="*/ 858 w 4086"/>
                <a:gd name="T115" fmla="*/ 1758 h 6267"/>
                <a:gd name="T116" fmla="*/ 812 w 4086"/>
                <a:gd name="T117" fmla="*/ 1655 h 6267"/>
                <a:gd name="T118" fmla="*/ 826 w 4086"/>
                <a:gd name="T119" fmla="*/ 1560 h 6267"/>
                <a:gd name="T120" fmla="*/ 971 w 4086"/>
                <a:gd name="T121" fmla="*/ 1688 h 6267"/>
                <a:gd name="T122" fmla="*/ 2370 w 4086"/>
                <a:gd name="T123" fmla="*/ 5278 h 6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86" h="6267">
                  <a:moveTo>
                    <a:pt x="2853" y="0"/>
                  </a:moveTo>
                  <a:lnTo>
                    <a:pt x="2175" y="0"/>
                  </a:lnTo>
                  <a:lnTo>
                    <a:pt x="2069" y="121"/>
                  </a:lnTo>
                  <a:lnTo>
                    <a:pt x="2069" y="121"/>
                  </a:lnTo>
                  <a:lnTo>
                    <a:pt x="2053" y="130"/>
                  </a:lnTo>
                  <a:lnTo>
                    <a:pt x="2053" y="130"/>
                  </a:lnTo>
                  <a:lnTo>
                    <a:pt x="2042" y="137"/>
                  </a:lnTo>
                  <a:lnTo>
                    <a:pt x="2032" y="143"/>
                  </a:lnTo>
                  <a:lnTo>
                    <a:pt x="2019" y="149"/>
                  </a:lnTo>
                  <a:lnTo>
                    <a:pt x="2002" y="154"/>
                  </a:lnTo>
                  <a:lnTo>
                    <a:pt x="2002" y="154"/>
                  </a:lnTo>
                  <a:lnTo>
                    <a:pt x="1994" y="159"/>
                  </a:lnTo>
                  <a:lnTo>
                    <a:pt x="1991" y="160"/>
                  </a:lnTo>
                  <a:lnTo>
                    <a:pt x="1991" y="162"/>
                  </a:lnTo>
                  <a:lnTo>
                    <a:pt x="1991" y="167"/>
                  </a:lnTo>
                  <a:lnTo>
                    <a:pt x="1994" y="173"/>
                  </a:lnTo>
                  <a:lnTo>
                    <a:pt x="2000" y="184"/>
                  </a:lnTo>
                  <a:lnTo>
                    <a:pt x="2002" y="191"/>
                  </a:lnTo>
                  <a:lnTo>
                    <a:pt x="2002" y="194"/>
                  </a:lnTo>
                  <a:lnTo>
                    <a:pt x="2002" y="197"/>
                  </a:lnTo>
                  <a:lnTo>
                    <a:pt x="2002" y="197"/>
                  </a:lnTo>
                  <a:lnTo>
                    <a:pt x="1997" y="203"/>
                  </a:lnTo>
                  <a:lnTo>
                    <a:pt x="1992" y="210"/>
                  </a:lnTo>
                  <a:lnTo>
                    <a:pt x="1981" y="219"/>
                  </a:lnTo>
                  <a:lnTo>
                    <a:pt x="1970" y="226"/>
                  </a:lnTo>
                  <a:lnTo>
                    <a:pt x="1959" y="230"/>
                  </a:lnTo>
                  <a:lnTo>
                    <a:pt x="1959" y="230"/>
                  </a:lnTo>
                  <a:lnTo>
                    <a:pt x="1954" y="232"/>
                  </a:lnTo>
                  <a:lnTo>
                    <a:pt x="1949" y="237"/>
                  </a:lnTo>
                  <a:lnTo>
                    <a:pt x="1937" y="251"/>
                  </a:lnTo>
                  <a:lnTo>
                    <a:pt x="1926" y="270"/>
                  </a:lnTo>
                  <a:lnTo>
                    <a:pt x="1915" y="294"/>
                  </a:lnTo>
                  <a:lnTo>
                    <a:pt x="1915" y="294"/>
                  </a:lnTo>
                  <a:lnTo>
                    <a:pt x="1910" y="307"/>
                  </a:lnTo>
                  <a:lnTo>
                    <a:pt x="1907" y="316"/>
                  </a:lnTo>
                  <a:lnTo>
                    <a:pt x="1905" y="324"/>
                  </a:lnTo>
                  <a:lnTo>
                    <a:pt x="1905" y="330"/>
                  </a:lnTo>
                  <a:lnTo>
                    <a:pt x="1907" y="338"/>
                  </a:lnTo>
                  <a:lnTo>
                    <a:pt x="1908" y="341"/>
                  </a:lnTo>
                  <a:lnTo>
                    <a:pt x="1908" y="341"/>
                  </a:lnTo>
                  <a:lnTo>
                    <a:pt x="1910" y="346"/>
                  </a:lnTo>
                  <a:lnTo>
                    <a:pt x="1913" y="361"/>
                  </a:lnTo>
                  <a:lnTo>
                    <a:pt x="1915" y="372"/>
                  </a:lnTo>
                  <a:lnTo>
                    <a:pt x="1913" y="384"/>
                  </a:lnTo>
                  <a:lnTo>
                    <a:pt x="1911" y="402"/>
                  </a:lnTo>
                  <a:lnTo>
                    <a:pt x="1908" y="419"/>
                  </a:lnTo>
                  <a:lnTo>
                    <a:pt x="1908" y="419"/>
                  </a:lnTo>
                  <a:lnTo>
                    <a:pt x="1903" y="435"/>
                  </a:lnTo>
                  <a:lnTo>
                    <a:pt x="1900" y="445"/>
                  </a:lnTo>
                  <a:lnTo>
                    <a:pt x="1897" y="448"/>
                  </a:lnTo>
                  <a:lnTo>
                    <a:pt x="1894" y="448"/>
                  </a:lnTo>
                  <a:lnTo>
                    <a:pt x="1891" y="446"/>
                  </a:lnTo>
                  <a:lnTo>
                    <a:pt x="1884" y="445"/>
                  </a:lnTo>
                  <a:lnTo>
                    <a:pt x="1878" y="446"/>
                  </a:lnTo>
                  <a:lnTo>
                    <a:pt x="1870" y="451"/>
                  </a:lnTo>
                  <a:lnTo>
                    <a:pt x="1870" y="451"/>
                  </a:lnTo>
                  <a:lnTo>
                    <a:pt x="1856" y="462"/>
                  </a:lnTo>
                  <a:lnTo>
                    <a:pt x="1837" y="481"/>
                  </a:lnTo>
                  <a:lnTo>
                    <a:pt x="1837" y="481"/>
                  </a:lnTo>
                  <a:lnTo>
                    <a:pt x="1822" y="494"/>
                  </a:lnTo>
                  <a:lnTo>
                    <a:pt x="1821" y="494"/>
                  </a:lnTo>
                  <a:lnTo>
                    <a:pt x="1822" y="492"/>
                  </a:lnTo>
                  <a:lnTo>
                    <a:pt x="1826" y="484"/>
                  </a:lnTo>
                  <a:lnTo>
                    <a:pt x="1826" y="483"/>
                  </a:lnTo>
                  <a:lnTo>
                    <a:pt x="1824" y="481"/>
                  </a:lnTo>
                  <a:lnTo>
                    <a:pt x="1824" y="481"/>
                  </a:lnTo>
                  <a:lnTo>
                    <a:pt x="1802" y="478"/>
                  </a:lnTo>
                  <a:lnTo>
                    <a:pt x="1764" y="470"/>
                  </a:lnTo>
                  <a:lnTo>
                    <a:pt x="1727" y="461"/>
                  </a:lnTo>
                  <a:lnTo>
                    <a:pt x="1713" y="456"/>
                  </a:lnTo>
                  <a:lnTo>
                    <a:pt x="1705" y="451"/>
                  </a:lnTo>
                  <a:lnTo>
                    <a:pt x="1705" y="451"/>
                  </a:lnTo>
                  <a:lnTo>
                    <a:pt x="1698" y="448"/>
                  </a:lnTo>
                  <a:lnTo>
                    <a:pt x="1691" y="445"/>
                  </a:lnTo>
                  <a:lnTo>
                    <a:pt x="1673" y="440"/>
                  </a:lnTo>
                  <a:lnTo>
                    <a:pt x="1662" y="437"/>
                  </a:lnTo>
                  <a:lnTo>
                    <a:pt x="1652" y="432"/>
                  </a:lnTo>
                  <a:lnTo>
                    <a:pt x="1644" y="427"/>
                  </a:lnTo>
                  <a:lnTo>
                    <a:pt x="1637" y="419"/>
                  </a:lnTo>
                  <a:lnTo>
                    <a:pt x="1641" y="400"/>
                  </a:lnTo>
                  <a:lnTo>
                    <a:pt x="1641" y="400"/>
                  </a:lnTo>
                  <a:lnTo>
                    <a:pt x="1643" y="394"/>
                  </a:lnTo>
                  <a:lnTo>
                    <a:pt x="1649" y="380"/>
                  </a:lnTo>
                  <a:lnTo>
                    <a:pt x="1656" y="370"/>
                  </a:lnTo>
                  <a:lnTo>
                    <a:pt x="1662" y="361"/>
                  </a:lnTo>
                  <a:lnTo>
                    <a:pt x="1671" y="353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700" y="337"/>
                  </a:lnTo>
                  <a:lnTo>
                    <a:pt x="1702" y="335"/>
                  </a:lnTo>
                  <a:lnTo>
                    <a:pt x="1713" y="329"/>
                  </a:lnTo>
                  <a:lnTo>
                    <a:pt x="1713" y="329"/>
                  </a:lnTo>
                  <a:lnTo>
                    <a:pt x="1722" y="322"/>
                  </a:lnTo>
                  <a:lnTo>
                    <a:pt x="1729" y="316"/>
                  </a:lnTo>
                  <a:lnTo>
                    <a:pt x="1733" y="311"/>
                  </a:lnTo>
                  <a:lnTo>
                    <a:pt x="1735" y="307"/>
                  </a:lnTo>
                  <a:lnTo>
                    <a:pt x="1735" y="303"/>
                  </a:lnTo>
                  <a:lnTo>
                    <a:pt x="1735" y="302"/>
                  </a:lnTo>
                  <a:lnTo>
                    <a:pt x="1735" y="299"/>
                  </a:lnTo>
                  <a:lnTo>
                    <a:pt x="1735" y="299"/>
                  </a:lnTo>
                  <a:lnTo>
                    <a:pt x="1711" y="283"/>
                  </a:lnTo>
                  <a:lnTo>
                    <a:pt x="1671" y="256"/>
                  </a:lnTo>
                  <a:lnTo>
                    <a:pt x="1671" y="256"/>
                  </a:lnTo>
                  <a:lnTo>
                    <a:pt x="1659" y="249"/>
                  </a:lnTo>
                  <a:lnTo>
                    <a:pt x="1649" y="246"/>
                  </a:lnTo>
                  <a:lnTo>
                    <a:pt x="1638" y="241"/>
                  </a:lnTo>
                  <a:lnTo>
                    <a:pt x="1621" y="235"/>
                  </a:lnTo>
                  <a:lnTo>
                    <a:pt x="1621" y="235"/>
                  </a:lnTo>
                  <a:lnTo>
                    <a:pt x="1610" y="230"/>
                  </a:lnTo>
                  <a:lnTo>
                    <a:pt x="1602" y="230"/>
                  </a:lnTo>
                  <a:lnTo>
                    <a:pt x="1595" y="232"/>
                  </a:lnTo>
                  <a:lnTo>
                    <a:pt x="1587" y="235"/>
                  </a:lnTo>
                  <a:lnTo>
                    <a:pt x="1573" y="245"/>
                  </a:lnTo>
                  <a:lnTo>
                    <a:pt x="1563" y="248"/>
                  </a:lnTo>
                  <a:lnTo>
                    <a:pt x="1552" y="253"/>
                  </a:lnTo>
                  <a:lnTo>
                    <a:pt x="1552" y="253"/>
                  </a:lnTo>
                  <a:lnTo>
                    <a:pt x="1541" y="254"/>
                  </a:lnTo>
                  <a:lnTo>
                    <a:pt x="1530" y="256"/>
                  </a:lnTo>
                  <a:lnTo>
                    <a:pt x="1521" y="256"/>
                  </a:lnTo>
                  <a:lnTo>
                    <a:pt x="1513" y="254"/>
                  </a:lnTo>
                  <a:lnTo>
                    <a:pt x="1490" y="248"/>
                  </a:lnTo>
                  <a:lnTo>
                    <a:pt x="1459" y="240"/>
                  </a:lnTo>
                  <a:lnTo>
                    <a:pt x="1459" y="240"/>
                  </a:lnTo>
                  <a:lnTo>
                    <a:pt x="1443" y="235"/>
                  </a:lnTo>
                  <a:lnTo>
                    <a:pt x="1433" y="235"/>
                  </a:lnTo>
                  <a:lnTo>
                    <a:pt x="1427" y="235"/>
                  </a:lnTo>
                  <a:lnTo>
                    <a:pt x="1424" y="237"/>
                  </a:lnTo>
                  <a:lnTo>
                    <a:pt x="1416" y="240"/>
                  </a:lnTo>
                  <a:lnTo>
                    <a:pt x="1409" y="240"/>
                  </a:lnTo>
                  <a:lnTo>
                    <a:pt x="1400" y="240"/>
                  </a:lnTo>
                  <a:lnTo>
                    <a:pt x="1400" y="240"/>
                  </a:lnTo>
                  <a:lnTo>
                    <a:pt x="1393" y="240"/>
                  </a:lnTo>
                  <a:lnTo>
                    <a:pt x="1389" y="241"/>
                  </a:lnTo>
                  <a:lnTo>
                    <a:pt x="1386" y="243"/>
                  </a:lnTo>
                  <a:lnTo>
                    <a:pt x="1382" y="246"/>
                  </a:lnTo>
                  <a:lnTo>
                    <a:pt x="1379" y="256"/>
                  </a:lnTo>
                  <a:lnTo>
                    <a:pt x="1379" y="265"/>
                  </a:lnTo>
                  <a:lnTo>
                    <a:pt x="1379" y="276"/>
                  </a:lnTo>
                  <a:lnTo>
                    <a:pt x="1381" y="286"/>
                  </a:lnTo>
                  <a:lnTo>
                    <a:pt x="1382" y="294"/>
                  </a:lnTo>
                  <a:lnTo>
                    <a:pt x="1425" y="294"/>
                  </a:lnTo>
                  <a:lnTo>
                    <a:pt x="1425" y="294"/>
                  </a:lnTo>
                  <a:lnTo>
                    <a:pt x="1430" y="299"/>
                  </a:lnTo>
                  <a:lnTo>
                    <a:pt x="1446" y="310"/>
                  </a:lnTo>
                  <a:lnTo>
                    <a:pt x="1470" y="326"/>
                  </a:lnTo>
                  <a:lnTo>
                    <a:pt x="1501" y="341"/>
                  </a:lnTo>
                  <a:lnTo>
                    <a:pt x="1501" y="341"/>
                  </a:lnTo>
                  <a:lnTo>
                    <a:pt x="1506" y="386"/>
                  </a:lnTo>
                  <a:lnTo>
                    <a:pt x="1514" y="469"/>
                  </a:lnTo>
                  <a:lnTo>
                    <a:pt x="1514" y="469"/>
                  </a:lnTo>
                  <a:lnTo>
                    <a:pt x="1516" y="484"/>
                  </a:lnTo>
                  <a:lnTo>
                    <a:pt x="1517" y="494"/>
                  </a:lnTo>
                  <a:lnTo>
                    <a:pt x="1521" y="499"/>
                  </a:lnTo>
                  <a:lnTo>
                    <a:pt x="1522" y="500"/>
                  </a:lnTo>
                  <a:lnTo>
                    <a:pt x="1530" y="502"/>
                  </a:lnTo>
                  <a:lnTo>
                    <a:pt x="1536" y="505"/>
                  </a:lnTo>
                  <a:lnTo>
                    <a:pt x="1544" y="510"/>
                  </a:lnTo>
                  <a:lnTo>
                    <a:pt x="1544" y="510"/>
                  </a:lnTo>
                  <a:lnTo>
                    <a:pt x="1554" y="519"/>
                  </a:lnTo>
                  <a:lnTo>
                    <a:pt x="1554" y="519"/>
                  </a:lnTo>
                  <a:lnTo>
                    <a:pt x="1555" y="519"/>
                  </a:lnTo>
                  <a:lnTo>
                    <a:pt x="1555" y="518"/>
                  </a:lnTo>
                  <a:lnTo>
                    <a:pt x="1557" y="516"/>
                  </a:lnTo>
                  <a:lnTo>
                    <a:pt x="1562" y="515"/>
                  </a:lnTo>
                  <a:lnTo>
                    <a:pt x="1570" y="516"/>
                  </a:lnTo>
                  <a:lnTo>
                    <a:pt x="1570" y="516"/>
                  </a:lnTo>
                  <a:lnTo>
                    <a:pt x="1584" y="519"/>
                  </a:lnTo>
                  <a:lnTo>
                    <a:pt x="1590" y="523"/>
                  </a:lnTo>
                  <a:lnTo>
                    <a:pt x="1597" y="526"/>
                  </a:lnTo>
                  <a:lnTo>
                    <a:pt x="1611" y="538"/>
                  </a:lnTo>
                  <a:lnTo>
                    <a:pt x="1633" y="561"/>
                  </a:lnTo>
                  <a:lnTo>
                    <a:pt x="1633" y="561"/>
                  </a:lnTo>
                  <a:lnTo>
                    <a:pt x="1649" y="578"/>
                  </a:lnTo>
                  <a:lnTo>
                    <a:pt x="1649" y="580"/>
                  </a:lnTo>
                  <a:lnTo>
                    <a:pt x="1646" y="580"/>
                  </a:lnTo>
                  <a:lnTo>
                    <a:pt x="1641" y="578"/>
                  </a:lnTo>
                  <a:lnTo>
                    <a:pt x="1635" y="578"/>
                  </a:lnTo>
                  <a:lnTo>
                    <a:pt x="1632" y="580"/>
                  </a:lnTo>
                  <a:lnTo>
                    <a:pt x="1629" y="581"/>
                  </a:lnTo>
                  <a:lnTo>
                    <a:pt x="1627" y="584"/>
                  </a:lnTo>
                  <a:lnTo>
                    <a:pt x="1624" y="589"/>
                  </a:lnTo>
                  <a:lnTo>
                    <a:pt x="1624" y="589"/>
                  </a:lnTo>
                  <a:lnTo>
                    <a:pt x="1622" y="599"/>
                  </a:lnTo>
                  <a:lnTo>
                    <a:pt x="1621" y="610"/>
                  </a:lnTo>
                  <a:lnTo>
                    <a:pt x="1622" y="631"/>
                  </a:lnTo>
                  <a:lnTo>
                    <a:pt x="1625" y="651"/>
                  </a:lnTo>
                  <a:lnTo>
                    <a:pt x="1625" y="662"/>
                  </a:lnTo>
                  <a:lnTo>
                    <a:pt x="1624" y="672"/>
                  </a:lnTo>
                  <a:lnTo>
                    <a:pt x="1624" y="672"/>
                  </a:lnTo>
                  <a:lnTo>
                    <a:pt x="1622" y="680"/>
                  </a:lnTo>
                  <a:lnTo>
                    <a:pt x="1617" y="683"/>
                  </a:lnTo>
                  <a:lnTo>
                    <a:pt x="1613" y="685"/>
                  </a:lnTo>
                  <a:lnTo>
                    <a:pt x="1608" y="683"/>
                  </a:lnTo>
                  <a:lnTo>
                    <a:pt x="1598" y="678"/>
                  </a:lnTo>
                  <a:lnTo>
                    <a:pt x="1595" y="675"/>
                  </a:lnTo>
                  <a:lnTo>
                    <a:pt x="1595" y="675"/>
                  </a:lnTo>
                  <a:lnTo>
                    <a:pt x="1581" y="670"/>
                  </a:lnTo>
                  <a:lnTo>
                    <a:pt x="1568" y="665"/>
                  </a:lnTo>
                  <a:lnTo>
                    <a:pt x="1557" y="659"/>
                  </a:lnTo>
                  <a:lnTo>
                    <a:pt x="1557" y="659"/>
                  </a:lnTo>
                  <a:lnTo>
                    <a:pt x="1546" y="654"/>
                  </a:lnTo>
                  <a:lnTo>
                    <a:pt x="1532" y="651"/>
                  </a:lnTo>
                  <a:lnTo>
                    <a:pt x="1489" y="646"/>
                  </a:lnTo>
                  <a:lnTo>
                    <a:pt x="1489" y="646"/>
                  </a:lnTo>
                  <a:lnTo>
                    <a:pt x="1467" y="643"/>
                  </a:lnTo>
                  <a:lnTo>
                    <a:pt x="1430" y="637"/>
                  </a:lnTo>
                  <a:lnTo>
                    <a:pt x="1430" y="637"/>
                  </a:lnTo>
                  <a:lnTo>
                    <a:pt x="1411" y="637"/>
                  </a:lnTo>
                  <a:lnTo>
                    <a:pt x="1405" y="637"/>
                  </a:lnTo>
                  <a:lnTo>
                    <a:pt x="1400" y="638"/>
                  </a:lnTo>
                  <a:lnTo>
                    <a:pt x="1397" y="642"/>
                  </a:lnTo>
                  <a:lnTo>
                    <a:pt x="1395" y="645"/>
                  </a:lnTo>
                  <a:lnTo>
                    <a:pt x="1393" y="653"/>
                  </a:lnTo>
                  <a:lnTo>
                    <a:pt x="1393" y="664"/>
                  </a:lnTo>
                  <a:lnTo>
                    <a:pt x="1395" y="675"/>
                  </a:lnTo>
                  <a:lnTo>
                    <a:pt x="1393" y="688"/>
                  </a:lnTo>
                  <a:lnTo>
                    <a:pt x="1392" y="700"/>
                  </a:lnTo>
                  <a:lnTo>
                    <a:pt x="1392" y="700"/>
                  </a:lnTo>
                  <a:lnTo>
                    <a:pt x="1386" y="716"/>
                  </a:lnTo>
                  <a:lnTo>
                    <a:pt x="1381" y="721"/>
                  </a:lnTo>
                  <a:lnTo>
                    <a:pt x="1371" y="731"/>
                  </a:lnTo>
                  <a:lnTo>
                    <a:pt x="1362" y="742"/>
                  </a:lnTo>
                  <a:lnTo>
                    <a:pt x="1349" y="761"/>
                  </a:lnTo>
                  <a:lnTo>
                    <a:pt x="1349" y="761"/>
                  </a:lnTo>
                  <a:lnTo>
                    <a:pt x="1328" y="788"/>
                  </a:lnTo>
                  <a:lnTo>
                    <a:pt x="1324" y="791"/>
                  </a:lnTo>
                  <a:lnTo>
                    <a:pt x="1324" y="791"/>
                  </a:lnTo>
                  <a:lnTo>
                    <a:pt x="1324" y="789"/>
                  </a:lnTo>
                  <a:lnTo>
                    <a:pt x="1324" y="783"/>
                  </a:lnTo>
                  <a:lnTo>
                    <a:pt x="1322" y="781"/>
                  </a:lnTo>
                  <a:lnTo>
                    <a:pt x="1319" y="781"/>
                  </a:lnTo>
                  <a:lnTo>
                    <a:pt x="1319" y="781"/>
                  </a:lnTo>
                  <a:lnTo>
                    <a:pt x="1297" y="797"/>
                  </a:lnTo>
                  <a:lnTo>
                    <a:pt x="1282" y="807"/>
                  </a:lnTo>
                  <a:lnTo>
                    <a:pt x="1265" y="816"/>
                  </a:lnTo>
                  <a:lnTo>
                    <a:pt x="1265" y="816"/>
                  </a:lnTo>
                  <a:lnTo>
                    <a:pt x="1257" y="821"/>
                  </a:lnTo>
                  <a:lnTo>
                    <a:pt x="1251" y="826"/>
                  </a:lnTo>
                  <a:lnTo>
                    <a:pt x="1247" y="831"/>
                  </a:lnTo>
                  <a:lnTo>
                    <a:pt x="1244" y="835"/>
                  </a:lnTo>
                  <a:lnTo>
                    <a:pt x="1239" y="847"/>
                  </a:lnTo>
                  <a:lnTo>
                    <a:pt x="1236" y="851"/>
                  </a:lnTo>
                  <a:lnTo>
                    <a:pt x="1230" y="858"/>
                  </a:lnTo>
                  <a:lnTo>
                    <a:pt x="1230" y="858"/>
                  </a:lnTo>
                  <a:lnTo>
                    <a:pt x="1225" y="864"/>
                  </a:lnTo>
                  <a:lnTo>
                    <a:pt x="1222" y="870"/>
                  </a:lnTo>
                  <a:lnTo>
                    <a:pt x="1219" y="877"/>
                  </a:lnTo>
                  <a:lnTo>
                    <a:pt x="1219" y="881"/>
                  </a:lnTo>
                  <a:lnTo>
                    <a:pt x="1219" y="896"/>
                  </a:lnTo>
                  <a:lnTo>
                    <a:pt x="1222" y="913"/>
                  </a:lnTo>
                  <a:lnTo>
                    <a:pt x="1222" y="913"/>
                  </a:lnTo>
                  <a:lnTo>
                    <a:pt x="1223" y="924"/>
                  </a:lnTo>
                  <a:lnTo>
                    <a:pt x="1225" y="926"/>
                  </a:lnTo>
                  <a:lnTo>
                    <a:pt x="1227" y="926"/>
                  </a:lnTo>
                  <a:lnTo>
                    <a:pt x="1233" y="931"/>
                  </a:lnTo>
                  <a:lnTo>
                    <a:pt x="1239" y="937"/>
                  </a:lnTo>
                  <a:lnTo>
                    <a:pt x="1247" y="947"/>
                  </a:lnTo>
                  <a:lnTo>
                    <a:pt x="1247" y="947"/>
                  </a:lnTo>
                  <a:lnTo>
                    <a:pt x="1255" y="958"/>
                  </a:lnTo>
                  <a:lnTo>
                    <a:pt x="1263" y="964"/>
                  </a:lnTo>
                  <a:lnTo>
                    <a:pt x="1268" y="967"/>
                  </a:lnTo>
                  <a:lnTo>
                    <a:pt x="1273" y="969"/>
                  </a:lnTo>
                  <a:lnTo>
                    <a:pt x="1281" y="967"/>
                  </a:lnTo>
                  <a:lnTo>
                    <a:pt x="1285" y="967"/>
                  </a:lnTo>
                  <a:lnTo>
                    <a:pt x="1290" y="967"/>
                  </a:lnTo>
                  <a:lnTo>
                    <a:pt x="1290" y="967"/>
                  </a:lnTo>
                  <a:lnTo>
                    <a:pt x="1300" y="974"/>
                  </a:lnTo>
                  <a:lnTo>
                    <a:pt x="1314" y="983"/>
                  </a:lnTo>
                  <a:lnTo>
                    <a:pt x="1333" y="996"/>
                  </a:lnTo>
                  <a:lnTo>
                    <a:pt x="1357" y="1010"/>
                  </a:lnTo>
                  <a:lnTo>
                    <a:pt x="1357" y="1010"/>
                  </a:lnTo>
                  <a:lnTo>
                    <a:pt x="1363" y="1015"/>
                  </a:lnTo>
                  <a:lnTo>
                    <a:pt x="1368" y="1018"/>
                  </a:lnTo>
                  <a:lnTo>
                    <a:pt x="1371" y="1023"/>
                  </a:lnTo>
                  <a:lnTo>
                    <a:pt x="1373" y="1028"/>
                  </a:lnTo>
                  <a:lnTo>
                    <a:pt x="1374" y="1032"/>
                  </a:lnTo>
                  <a:lnTo>
                    <a:pt x="1374" y="1036"/>
                  </a:lnTo>
                  <a:lnTo>
                    <a:pt x="1371" y="1045"/>
                  </a:lnTo>
                  <a:lnTo>
                    <a:pt x="1368" y="1051"/>
                  </a:lnTo>
                  <a:lnTo>
                    <a:pt x="1363" y="1058"/>
                  </a:lnTo>
                  <a:lnTo>
                    <a:pt x="1357" y="1063"/>
                  </a:lnTo>
                  <a:lnTo>
                    <a:pt x="1357" y="1063"/>
                  </a:lnTo>
                  <a:lnTo>
                    <a:pt x="1344" y="1067"/>
                  </a:lnTo>
                  <a:lnTo>
                    <a:pt x="1316" y="1074"/>
                  </a:lnTo>
                  <a:lnTo>
                    <a:pt x="1316" y="1074"/>
                  </a:lnTo>
                  <a:lnTo>
                    <a:pt x="1300" y="1077"/>
                  </a:lnTo>
                  <a:lnTo>
                    <a:pt x="1284" y="1077"/>
                  </a:lnTo>
                  <a:lnTo>
                    <a:pt x="1235" y="1074"/>
                  </a:lnTo>
                  <a:lnTo>
                    <a:pt x="1235" y="1074"/>
                  </a:lnTo>
                  <a:lnTo>
                    <a:pt x="1206" y="1072"/>
                  </a:lnTo>
                  <a:lnTo>
                    <a:pt x="1189" y="1072"/>
                  </a:lnTo>
                  <a:lnTo>
                    <a:pt x="1154" y="1074"/>
                  </a:lnTo>
                  <a:lnTo>
                    <a:pt x="1154" y="1074"/>
                  </a:lnTo>
                  <a:lnTo>
                    <a:pt x="1142" y="1074"/>
                  </a:lnTo>
                  <a:lnTo>
                    <a:pt x="1130" y="1072"/>
                  </a:lnTo>
                  <a:lnTo>
                    <a:pt x="1104" y="1069"/>
                  </a:lnTo>
                  <a:lnTo>
                    <a:pt x="1077" y="1063"/>
                  </a:lnTo>
                  <a:lnTo>
                    <a:pt x="1077" y="1063"/>
                  </a:lnTo>
                  <a:lnTo>
                    <a:pt x="1042" y="1050"/>
                  </a:lnTo>
                  <a:lnTo>
                    <a:pt x="1017" y="1039"/>
                  </a:lnTo>
                  <a:lnTo>
                    <a:pt x="1007" y="1032"/>
                  </a:lnTo>
                  <a:lnTo>
                    <a:pt x="1001" y="1028"/>
                  </a:lnTo>
                  <a:lnTo>
                    <a:pt x="1001" y="1028"/>
                  </a:lnTo>
                  <a:lnTo>
                    <a:pt x="996" y="1023"/>
                  </a:lnTo>
                  <a:lnTo>
                    <a:pt x="988" y="1020"/>
                  </a:lnTo>
                  <a:lnTo>
                    <a:pt x="979" y="1016"/>
                  </a:lnTo>
                  <a:lnTo>
                    <a:pt x="968" y="1013"/>
                  </a:lnTo>
                  <a:lnTo>
                    <a:pt x="946" y="1012"/>
                  </a:lnTo>
                  <a:lnTo>
                    <a:pt x="925" y="1010"/>
                  </a:lnTo>
                  <a:lnTo>
                    <a:pt x="925" y="1010"/>
                  </a:lnTo>
                  <a:lnTo>
                    <a:pt x="919" y="1012"/>
                  </a:lnTo>
                  <a:lnTo>
                    <a:pt x="912" y="1015"/>
                  </a:lnTo>
                  <a:lnTo>
                    <a:pt x="907" y="1020"/>
                  </a:lnTo>
                  <a:lnTo>
                    <a:pt x="904" y="1024"/>
                  </a:lnTo>
                  <a:lnTo>
                    <a:pt x="901" y="1036"/>
                  </a:lnTo>
                  <a:lnTo>
                    <a:pt x="899" y="1040"/>
                  </a:lnTo>
                  <a:lnTo>
                    <a:pt x="899" y="1040"/>
                  </a:lnTo>
                  <a:lnTo>
                    <a:pt x="896" y="1045"/>
                  </a:lnTo>
                  <a:lnTo>
                    <a:pt x="890" y="1055"/>
                  </a:lnTo>
                  <a:lnTo>
                    <a:pt x="882" y="1070"/>
                  </a:lnTo>
                  <a:lnTo>
                    <a:pt x="880" y="1078"/>
                  </a:lnTo>
                  <a:lnTo>
                    <a:pt x="879" y="1086"/>
                  </a:lnTo>
                  <a:lnTo>
                    <a:pt x="879" y="1086"/>
                  </a:lnTo>
                  <a:lnTo>
                    <a:pt x="880" y="1094"/>
                  </a:lnTo>
                  <a:lnTo>
                    <a:pt x="882" y="1099"/>
                  </a:lnTo>
                  <a:lnTo>
                    <a:pt x="885" y="1104"/>
                  </a:lnTo>
                  <a:lnTo>
                    <a:pt x="890" y="1107"/>
                  </a:lnTo>
                  <a:lnTo>
                    <a:pt x="896" y="1110"/>
                  </a:lnTo>
                  <a:lnTo>
                    <a:pt x="899" y="1112"/>
                  </a:lnTo>
                  <a:lnTo>
                    <a:pt x="925" y="1163"/>
                  </a:lnTo>
                  <a:lnTo>
                    <a:pt x="925" y="1163"/>
                  </a:lnTo>
                  <a:lnTo>
                    <a:pt x="953" y="1164"/>
                  </a:lnTo>
                  <a:lnTo>
                    <a:pt x="998" y="1167"/>
                  </a:lnTo>
                  <a:lnTo>
                    <a:pt x="998" y="1167"/>
                  </a:lnTo>
                  <a:lnTo>
                    <a:pt x="1012" y="1167"/>
                  </a:lnTo>
                  <a:lnTo>
                    <a:pt x="1028" y="1169"/>
                  </a:lnTo>
                  <a:lnTo>
                    <a:pt x="1036" y="1172"/>
                  </a:lnTo>
                  <a:lnTo>
                    <a:pt x="1046" y="1175"/>
                  </a:lnTo>
                  <a:lnTo>
                    <a:pt x="1055" y="1180"/>
                  </a:lnTo>
                  <a:lnTo>
                    <a:pt x="1065" y="1188"/>
                  </a:lnTo>
                  <a:lnTo>
                    <a:pt x="1065" y="1188"/>
                  </a:lnTo>
                  <a:lnTo>
                    <a:pt x="1074" y="1193"/>
                  </a:lnTo>
                  <a:lnTo>
                    <a:pt x="1081" y="1196"/>
                  </a:lnTo>
                  <a:lnTo>
                    <a:pt x="1088" y="1198"/>
                  </a:lnTo>
                  <a:lnTo>
                    <a:pt x="1090" y="1198"/>
                  </a:lnTo>
                  <a:lnTo>
                    <a:pt x="1093" y="1201"/>
                  </a:lnTo>
                  <a:lnTo>
                    <a:pt x="1100" y="1215"/>
                  </a:lnTo>
                  <a:lnTo>
                    <a:pt x="1100" y="1215"/>
                  </a:lnTo>
                  <a:lnTo>
                    <a:pt x="1103" y="1225"/>
                  </a:lnTo>
                  <a:lnTo>
                    <a:pt x="1104" y="1232"/>
                  </a:lnTo>
                  <a:lnTo>
                    <a:pt x="1103" y="1239"/>
                  </a:lnTo>
                  <a:lnTo>
                    <a:pt x="1101" y="1244"/>
                  </a:lnTo>
                  <a:lnTo>
                    <a:pt x="1100" y="1247"/>
                  </a:lnTo>
                  <a:lnTo>
                    <a:pt x="1098" y="1248"/>
                  </a:lnTo>
                  <a:lnTo>
                    <a:pt x="1095" y="1250"/>
                  </a:lnTo>
                  <a:lnTo>
                    <a:pt x="1095" y="1250"/>
                  </a:lnTo>
                  <a:lnTo>
                    <a:pt x="1082" y="1252"/>
                  </a:lnTo>
                  <a:lnTo>
                    <a:pt x="1061" y="1250"/>
                  </a:lnTo>
                  <a:lnTo>
                    <a:pt x="1061" y="1250"/>
                  </a:lnTo>
                  <a:lnTo>
                    <a:pt x="1055" y="1252"/>
                  </a:lnTo>
                  <a:lnTo>
                    <a:pt x="1049" y="1253"/>
                  </a:lnTo>
                  <a:lnTo>
                    <a:pt x="1031" y="1261"/>
                  </a:lnTo>
                  <a:lnTo>
                    <a:pt x="1009" y="1269"/>
                  </a:lnTo>
                  <a:lnTo>
                    <a:pt x="998" y="1272"/>
                  </a:lnTo>
                  <a:lnTo>
                    <a:pt x="985" y="1272"/>
                  </a:lnTo>
                  <a:lnTo>
                    <a:pt x="985" y="1272"/>
                  </a:lnTo>
                  <a:lnTo>
                    <a:pt x="965" y="1272"/>
                  </a:lnTo>
                  <a:lnTo>
                    <a:pt x="958" y="1271"/>
                  </a:lnTo>
                  <a:lnTo>
                    <a:pt x="952" y="1269"/>
                  </a:lnTo>
                  <a:lnTo>
                    <a:pt x="941" y="1261"/>
                  </a:lnTo>
                  <a:lnTo>
                    <a:pt x="925" y="1250"/>
                  </a:lnTo>
                  <a:lnTo>
                    <a:pt x="925" y="1250"/>
                  </a:lnTo>
                  <a:lnTo>
                    <a:pt x="912" y="1240"/>
                  </a:lnTo>
                  <a:lnTo>
                    <a:pt x="906" y="1236"/>
                  </a:lnTo>
                  <a:lnTo>
                    <a:pt x="903" y="1229"/>
                  </a:lnTo>
                  <a:lnTo>
                    <a:pt x="896" y="1215"/>
                  </a:lnTo>
                  <a:lnTo>
                    <a:pt x="896" y="1215"/>
                  </a:lnTo>
                  <a:lnTo>
                    <a:pt x="890" y="1205"/>
                  </a:lnTo>
                  <a:lnTo>
                    <a:pt x="882" y="1199"/>
                  </a:lnTo>
                  <a:lnTo>
                    <a:pt x="872" y="1196"/>
                  </a:lnTo>
                  <a:lnTo>
                    <a:pt x="863" y="1193"/>
                  </a:lnTo>
                  <a:lnTo>
                    <a:pt x="841" y="1191"/>
                  </a:lnTo>
                  <a:lnTo>
                    <a:pt x="830" y="1190"/>
                  </a:lnTo>
                  <a:lnTo>
                    <a:pt x="820" y="1188"/>
                  </a:lnTo>
                  <a:lnTo>
                    <a:pt x="820" y="1188"/>
                  </a:lnTo>
                  <a:lnTo>
                    <a:pt x="806" y="1190"/>
                  </a:lnTo>
                  <a:lnTo>
                    <a:pt x="776" y="1193"/>
                  </a:lnTo>
                  <a:lnTo>
                    <a:pt x="758" y="1193"/>
                  </a:lnTo>
                  <a:lnTo>
                    <a:pt x="741" y="1193"/>
                  </a:lnTo>
                  <a:lnTo>
                    <a:pt x="725" y="1191"/>
                  </a:lnTo>
                  <a:lnTo>
                    <a:pt x="714" y="1188"/>
                  </a:lnTo>
                  <a:lnTo>
                    <a:pt x="688" y="1117"/>
                  </a:lnTo>
                  <a:lnTo>
                    <a:pt x="668" y="1074"/>
                  </a:lnTo>
                  <a:lnTo>
                    <a:pt x="637" y="1036"/>
                  </a:lnTo>
                  <a:lnTo>
                    <a:pt x="645" y="989"/>
                  </a:lnTo>
                  <a:lnTo>
                    <a:pt x="642" y="947"/>
                  </a:lnTo>
                  <a:lnTo>
                    <a:pt x="599" y="908"/>
                  </a:lnTo>
                  <a:lnTo>
                    <a:pt x="599" y="908"/>
                  </a:lnTo>
                  <a:lnTo>
                    <a:pt x="583" y="904"/>
                  </a:lnTo>
                  <a:lnTo>
                    <a:pt x="547" y="889"/>
                  </a:lnTo>
                  <a:lnTo>
                    <a:pt x="505" y="874"/>
                  </a:lnTo>
                  <a:lnTo>
                    <a:pt x="491" y="864"/>
                  </a:lnTo>
                  <a:lnTo>
                    <a:pt x="480" y="858"/>
                  </a:lnTo>
                  <a:lnTo>
                    <a:pt x="480" y="858"/>
                  </a:lnTo>
                  <a:lnTo>
                    <a:pt x="469" y="850"/>
                  </a:lnTo>
                  <a:lnTo>
                    <a:pt x="450" y="839"/>
                  </a:lnTo>
                  <a:lnTo>
                    <a:pt x="402" y="816"/>
                  </a:lnTo>
                  <a:lnTo>
                    <a:pt x="358" y="796"/>
                  </a:lnTo>
                  <a:lnTo>
                    <a:pt x="345" y="789"/>
                  </a:lnTo>
                  <a:lnTo>
                    <a:pt x="345" y="789"/>
                  </a:lnTo>
                  <a:lnTo>
                    <a:pt x="361" y="794"/>
                  </a:lnTo>
                  <a:lnTo>
                    <a:pt x="390" y="799"/>
                  </a:lnTo>
                  <a:lnTo>
                    <a:pt x="390" y="799"/>
                  </a:lnTo>
                  <a:lnTo>
                    <a:pt x="467" y="812"/>
                  </a:lnTo>
                  <a:lnTo>
                    <a:pt x="467" y="812"/>
                  </a:lnTo>
                  <a:lnTo>
                    <a:pt x="499" y="815"/>
                  </a:lnTo>
                  <a:lnTo>
                    <a:pt x="548" y="820"/>
                  </a:lnTo>
                  <a:lnTo>
                    <a:pt x="574" y="824"/>
                  </a:lnTo>
                  <a:lnTo>
                    <a:pt x="599" y="829"/>
                  </a:lnTo>
                  <a:lnTo>
                    <a:pt x="621" y="837"/>
                  </a:lnTo>
                  <a:lnTo>
                    <a:pt x="629" y="840"/>
                  </a:lnTo>
                  <a:lnTo>
                    <a:pt x="637" y="845"/>
                  </a:lnTo>
                  <a:lnTo>
                    <a:pt x="637" y="845"/>
                  </a:lnTo>
                  <a:lnTo>
                    <a:pt x="644" y="850"/>
                  </a:lnTo>
                  <a:lnTo>
                    <a:pt x="653" y="853"/>
                  </a:lnTo>
                  <a:lnTo>
                    <a:pt x="663" y="854"/>
                  </a:lnTo>
                  <a:lnTo>
                    <a:pt x="672" y="856"/>
                  </a:lnTo>
                  <a:lnTo>
                    <a:pt x="696" y="858"/>
                  </a:lnTo>
                  <a:lnTo>
                    <a:pt x="720" y="856"/>
                  </a:lnTo>
                  <a:lnTo>
                    <a:pt x="744" y="854"/>
                  </a:lnTo>
                  <a:lnTo>
                    <a:pt x="768" y="851"/>
                  </a:lnTo>
                  <a:lnTo>
                    <a:pt x="803" y="845"/>
                  </a:lnTo>
                  <a:lnTo>
                    <a:pt x="803" y="845"/>
                  </a:lnTo>
                  <a:lnTo>
                    <a:pt x="822" y="843"/>
                  </a:lnTo>
                  <a:lnTo>
                    <a:pt x="849" y="843"/>
                  </a:lnTo>
                  <a:lnTo>
                    <a:pt x="917" y="843"/>
                  </a:lnTo>
                  <a:lnTo>
                    <a:pt x="1006" y="845"/>
                  </a:lnTo>
                  <a:lnTo>
                    <a:pt x="1154" y="807"/>
                  </a:lnTo>
                  <a:lnTo>
                    <a:pt x="1154" y="807"/>
                  </a:lnTo>
                  <a:lnTo>
                    <a:pt x="1196" y="769"/>
                  </a:lnTo>
                  <a:lnTo>
                    <a:pt x="1247" y="723"/>
                  </a:lnTo>
                  <a:lnTo>
                    <a:pt x="1247" y="723"/>
                  </a:lnTo>
                  <a:lnTo>
                    <a:pt x="1252" y="715"/>
                  </a:lnTo>
                  <a:lnTo>
                    <a:pt x="1258" y="704"/>
                  </a:lnTo>
                  <a:lnTo>
                    <a:pt x="1263" y="688"/>
                  </a:lnTo>
                  <a:lnTo>
                    <a:pt x="1268" y="669"/>
                  </a:lnTo>
                  <a:lnTo>
                    <a:pt x="1273" y="650"/>
                  </a:lnTo>
                  <a:lnTo>
                    <a:pt x="1276" y="629"/>
                  </a:lnTo>
                  <a:lnTo>
                    <a:pt x="1278" y="608"/>
                  </a:lnTo>
                  <a:lnTo>
                    <a:pt x="1278" y="589"/>
                  </a:lnTo>
                  <a:lnTo>
                    <a:pt x="1278" y="589"/>
                  </a:lnTo>
                  <a:lnTo>
                    <a:pt x="1276" y="575"/>
                  </a:lnTo>
                  <a:lnTo>
                    <a:pt x="1273" y="567"/>
                  </a:lnTo>
                  <a:lnTo>
                    <a:pt x="1271" y="565"/>
                  </a:lnTo>
                  <a:lnTo>
                    <a:pt x="1268" y="565"/>
                  </a:lnTo>
                  <a:lnTo>
                    <a:pt x="1263" y="572"/>
                  </a:lnTo>
                  <a:lnTo>
                    <a:pt x="1262" y="573"/>
                  </a:lnTo>
                  <a:lnTo>
                    <a:pt x="1260" y="572"/>
                  </a:lnTo>
                  <a:lnTo>
                    <a:pt x="1260" y="572"/>
                  </a:lnTo>
                  <a:lnTo>
                    <a:pt x="1252" y="559"/>
                  </a:lnTo>
                  <a:lnTo>
                    <a:pt x="1239" y="540"/>
                  </a:lnTo>
                  <a:lnTo>
                    <a:pt x="1222" y="516"/>
                  </a:lnTo>
                  <a:lnTo>
                    <a:pt x="1222" y="516"/>
                  </a:lnTo>
                  <a:lnTo>
                    <a:pt x="1187" y="500"/>
                  </a:lnTo>
                  <a:lnTo>
                    <a:pt x="1160" y="488"/>
                  </a:lnTo>
                  <a:lnTo>
                    <a:pt x="1149" y="481"/>
                  </a:lnTo>
                  <a:lnTo>
                    <a:pt x="1141" y="476"/>
                  </a:lnTo>
                  <a:lnTo>
                    <a:pt x="1141" y="476"/>
                  </a:lnTo>
                  <a:lnTo>
                    <a:pt x="1135" y="472"/>
                  </a:lnTo>
                  <a:lnTo>
                    <a:pt x="1125" y="469"/>
                  </a:lnTo>
                  <a:lnTo>
                    <a:pt x="1098" y="461"/>
                  </a:lnTo>
                  <a:lnTo>
                    <a:pt x="1049" y="451"/>
                  </a:lnTo>
                  <a:lnTo>
                    <a:pt x="1049" y="451"/>
                  </a:lnTo>
                  <a:lnTo>
                    <a:pt x="966" y="440"/>
                  </a:lnTo>
                  <a:lnTo>
                    <a:pt x="941" y="435"/>
                  </a:lnTo>
                  <a:lnTo>
                    <a:pt x="919" y="430"/>
                  </a:lnTo>
                  <a:lnTo>
                    <a:pt x="901" y="426"/>
                  </a:lnTo>
                  <a:lnTo>
                    <a:pt x="895" y="422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88" y="418"/>
                  </a:lnTo>
                  <a:lnTo>
                    <a:pt x="884" y="415"/>
                  </a:lnTo>
                  <a:lnTo>
                    <a:pt x="869" y="411"/>
                  </a:lnTo>
                  <a:lnTo>
                    <a:pt x="852" y="407"/>
                  </a:lnTo>
                  <a:lnTo>
                    <a:pt x="831" y="405"/>
                  </a:lnTo>
                  <a:lnTo>
                    <a:pt x="796" y="402"/>
                  </a:lnTo>
                  <a:lnTo>
                    <a:pt x="782" y="400"/>
                  </a:lnTo>
                  <a:lnTo>
                    <a:pt x="671" y="365"/>
                  </a:lnTo>
                  <a:lnTo>
                    <a:pt x="671" y="365"/>
                  </a:lnTo>
                  <a:lnTo>
                    <a:pt x="544" y="365"/>
                  </a:lnTo>
                  <a:lnTo>
                    <a:pt x="544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64" y="364"/>
                  </a:lnTo>
                  <a:lnTo>
                    <a:pt x="447" y="361"/>
                  </a:lnTo>
                  <a:lnTo>
                    <a:pt x="428" y="359"/>
                  </a:lnTo>
                  <a:lnTo>
                    <a:pt x="420" y="361"/>
                  </a:lnTo>
                  <a:lnTo>
                    <a:pt x="413" y="362"/>
                  </a:lnTo>
                  <a:lnTo>
                    <a:pt x="413" y="362"/>
                  </a:lnTo>
                  <a:lnTo>
                    <a:pt x="405" y="365"/>
                  </a:lnTo>
                  <a:lnTo>
                    <a:pt x="396" y="365"/>
                  </a:lnTo>
                  <a:lnTo>
                    <a:pt x="370" y="365"/>
                  </a:lnTo>
                  <a:lnTo>
                    <a:pt x="337" y="362"/>
                  </a:lnTo>
                  <a:lnTo>
                    <a:pt x="243" y="362"/>
                  </a:lnTo>
                  <a:lnTo>
                    <a:pt x="185" y="375"/>
                  </a:lnTo>
                  <a:lnTo>
                    <a:pt x="102" y="381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73" y="395"/>
                  </a:lnTo>
                  <a:lnTo>
                    <a:pt x="69" y="403"/>
                  </a:lnTo>
                  <a:lnTo>
                    <a:pt x="67" y="411"/>
                  </a:lnTo>
                  <a:lnTo>
                    <a:pt x="67" y="411"/>
                  </a:lnTo>
                  <a:lnTo>
                    <a:pt x="64" y="416"/>
                  </a:lnTo>
                  <a:lnTo>
                    <a:pt x="59" y="419"/>
                  </a:lnTo>
                  <a:lnTo>
                    <a:pt x="51" y="421"/>
                  </a:lnTo>
                  <a:lnTo>
                    <a:pt x="45" y="422"/>
                  </a:lnTo>
                  <a:lnTo>
                    <a:pt x="31" y="422"/>
                  </a:lnTo>
                  <a:lnTo>
                    <a:pt x="24" y="422"/>
                  </a:lnTo>
                  <a:lnTo>
                    <a:pt x="23" y="422"/>
                  </a:lnTo>
                  <a:lnTo>
                    <a:pt x="8" y="461"/>
                  </a:lnTo>
                  <a:lnTo>
                    <a:pt x="8" y="461"/>
                  </a:lnTo>
                  <a:lnTo>
                    <a:pt x="4" y="478"/>
                  </a:lnTo>
                  <a:lnTo>
                    <a:pt x="0" y="494"/>
                  </a:lnTo>
                  <a:lnTo>
                    <a:pt x="0" y="515"/>
                  </a:lnTo>
                  <a:lnTo>
                    <a:pt x="0" y="524"/>
                  </a:lnTo>
                  <a:lnTo>
                    <a:pt x="2" y="535"/>
                  </a:lnTo>
                  <a:lnTo>
                    <a:pt x="5" y="545"/>
                  </a:lnTo>
                  <a:lnTo>
                    <a:pt x="10" y="553"/>
                  </a:lnTo>
                  <a:lnTo>
                    <a:pt x="18" y="562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53" y="577"/>
                  </a:lnTo>
                  <a:lnTo>
                    <a:pt x="53" y="577"/>
                  </a:lnTo>
                  <a:lnTo>
                    <a:pt x="78" y="583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26" y="600"/>
                  </a:lnTo>
                  <a:lnTo>
                    <a:pt x="148" y="611"/>
                  </a:lnTo>
                  <a:lnTo>
                    <a:pt x="169" y="623"/>
                  </a:lnTo>
                  <a:lnTo>
                    <a:pt x="186" y="634"/>
                  </a:lnTo>
                  <a:lnTo>
                    <a:pt x="212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26" y="662"/>
                  </a:lnTo>
                  <a:lnTo>
                    <a:pt x="237" y="672"/>
                  </a:lnTo>
                  <a:lnTo>
                    <a:pt x="242" y="680"/>
                  </a:lnTo>
                  <a:lnTo>
                    <a:pt x="245" y="686"/>
                  </a:lnTo>
                  <a:lnTo>
                    <a:pt x="245" y="694"/>
                  </a:lnTo>
                  <a:lnTo>
                    <a:pt x="243" y="697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24" y="719"/>
                  </a:lnTo>
                  <a:lnTo>
                    <a:pt x="208" y="737"/>
                  </a:lnTo>
                  <a:lnTo>
                    <a:pt x="188" y="756"/>
                  </a:lnTo>
                  <a:lnTo>
                    <a:pt x="188" y="756"/>
                  </a:lnTo>
                  <a:lnTo>
                    <a:pt x="177" y="762"/>
                  </a:lnTo>
                  <a:lnTo>
                    <a:pt x="166" y="770"/>
                  </a:lnTo>
                  <a:lnTo>
                    <a:pt x="154" y="781"/>
                  </a:lnTo>
                  <a:lnTo>
                    <a:pt x="154" y="781"/>
                  </a:lnTo>
                  <a:lnTo>
                    <a:pt x="146" y="788"/>
                  </a:lnTo>
                  <a:lnTo>
                    <a:pt x="142" y="796"/>
                  </a:lnTo>
                  <a:lnTo>
                    <a:pt x="137" y="804"/>
                  </a:lnTo>
                  <a:lnTo>
                    <a:pt x="134" y="813"/>
                  </a:lnTo>
                  <a:lnTo>
                    <a:pt x="132" y="823"/>
                  </a:lnTo>
                  <a:lnTo>
                    <a:pt x="134" y="832"/>
                  </a:lnTo>
                  <a:lnTo>
                    <a:pt x="137" y="842"/>
                  </a:lnTo>
                  <a:lnTo>
                    <a:pt x="145" y="853"/>
                  </a:lnTo>
                  <a:lnTo>
                    <a:pt x="145" y="853"/>
                  </a:lnTo>
                  <a:lnTo>
                    <a:pt x="167" y="877"/>
                  </a:lnTo>
                  <a:lnTo>
                    <a:pt x="186" y="897"/>
                  </a:lnTo>
                  <a:lnTo>
                    <a:pt x="186" y="897"/>
                  </a:lnTo>
                  <a:lnTo>
                    <a:pt x="213" y="931"/>
                  </a:lnTo>
                  <a:lnTo>
                    <a:pt x="223" y="945"/>
                  </a:lnTo>
                  <a:lnTo>
                    <a:pt x="223" y="945"/>
                  </a:lnTo>
                  <a:lnTo>
                    <a:pt x="243" y="959"/>
                  </a:lnTo>
                  <a:lnTo>
                    <a:pt x="258" y="974"/>
                  </a:lnTo>
                  <a:lnTo>
                    <a:pt x="264" y="980"/>
                  </a:lnTo>
                  <a:lnTo>
                    <a:pt x="269" y="985"/>
                  </a:lnTo>
                  <a:lnTo>
                    <a:pt x="269" y="985"/>
                  </a:lnTo>
                  <a:lnTo>
                    <a:pt x="277" y="996"/>
                  </a:lnTo>
                  <a:lnTo>
                    <a:pt x="286" y="1010"/>
                  </a:lnTo>
                  <a:lnTo>
                    <a:pt x="296" y="1026"/>
                  </a:lnTo>
                  <a:lnTo>
                    <a:pt x="299" y="1036"/>
                  </a:lnTo>
                  <a:lnTo>
                    <a:pt x="301" y="1043"/>
                  </a:lnTo>
                  <a:lnTo>
                    <a:pt x="301" y="1043"/>
                  </a:lnTo>
                  <a:lnTo>
                    <a:pt x="301" y="1051"/>
                  </a:lnTo>
                  <a:lnTo>
                    <a:pt x="301" y="1058"/>
                  </a:lnTo>
                  <a:lnTo>
                    <a:pt x="297" y="1067"/>
                  </a:lnTo>
                  <a:lnTo>
                    <a:pt x="293" y="1072"/>
                  </a:lnTo>
                  <a:lnTo>
                    <a:pt x="291" y="1074"/>
                  </a:lnTo>
                  <a:lnTo>
                    <a:pt x="267" y="1080"/>
                  </a:lnTo>
                  <a:lnTo>
                    <a:pt x="267" y="1080"/>
                  </a:lnTo>
                  <a:lnTo>
                    <a:pt x="266" y="1080"/>
                  </a:lnTo>
                  <a:lnTo>
                    <a:pt x="262" y="1082"/>
                  </a:lnTo>
                  <a:lnTo>
                    <a:pt x="262" y="1083"/>
                  </a:lnTo>
                  <a:lnTo>
                    <a:pt x="262" y="1085"/>
                  </a:lnTo>
                  <a:lnTo>
                    <a:pt x="267" y="1091"/>
                  </a:lnTo>
                  <a:lnTo>
                    <a:pt x="267" y="1091"/>
                  </a:lnTo>
                  <a:lnTo>
                    <a:pt x="270" y="1094"/>
                  </a:lnTo>
                  <a:lnTo>
                    <a:pt x="272" y="1101"/>
                  </a:lnTo>
                  <a:lnTo>
                    <a:pt x="270" y="1107"/>
                  </a:lnTo>
                  <a:lnTo>
                    <a:pt x="269" y="1115"/>
                  </a:lnTo>
                  <a:lnTo>
                    <a:pt x="264" y="1126"/>
                  </a:lnTo>
                  <a:lnTo>
                    <a:pt x="261" y="1132"/>
                  </a:lnTo>
                  <a:lnTo>
                    <a:pt x="261" y="1132"/>
                  </a:lnTo>
                  <a:lnTo>
                    <a:pt x="261" y="1136"/>
                  </a:lnTo>
                  <a:lnTo>
                    <a:pt x="259" y="1142"/>
                  </a:lnTo>
                  <a:lnTo>
                    <a:pt x="259" y="1148"/>
                  </a:lnTo>
                  <a:lnTo>
                    <a:pt x="262" y="1153"/>
                  </a:lnTo>
                  <a:lnTo>
                    <a:pt x="266" y="1159"/>
                  </a:lnTo>
                  <a:lnTo>
                    <a:pt x="272" y="1166"/>
                  </a:lnTo>
                  <a:lnTo>
                    <a:pt x="272" y="1166"/>
                  </a:lnTo>
                  <a:lnTo>
                    <a:pt x="275" y="1169"/>
                  </a:lnTo>
                  <a:lnTo>
                    <a:pt x="277" y="1174"/>
                  </a:lnTo>
                  <a:lnTo>
                    <a:pt x="278" y="1178"/>
                  </a:lnTo>
                  <a:lnTo>
                    <a:pt x="277" y="1183"/>
                  </a:lnTo>
                  <a:lnTo>
                    <a:pt x="274" y="1191"/>
                  </a:lnTo>
                  <a:lnTo>
                    <a:pt x="269" y="1199"/>
                  </a:lnTo>
                  <a:lnTo>
                    <a:pt x="269" y="1199"/>
                  </a:lnTo>
                  <a:lnTo>
                    <a:pt x="261" y="1207"/>
                  </a:lnTo>
                  <a:lnTo>
                    <a:pt x="261" y="1207"/>
                  </a:lnTo>
                  <a:lnTo>
                    <a:pt x="261" y="1210"/>
                  </a:lnTo>
                  <a:lnTo>
                    <a:pt x="262" y="1217"/>
                  </a:lnTo>
                  <a:lnTo>
                    <a:pt x="267" y="1226"/>
                  </a:lnTo>
                  <a:lnTo>
                    <a:pt x="272" y="1231"/>
                  </a:lnTo>
                  <a:lnTo>
                    <a:pt x="278" y="1236"/>
                  </a:lnTo>
                  <a:lnTo>
                    <a:pt x="278" y="1236"/>
                  </a:lnTo>
                  <a:lnTo>
                    <a:pt x="291" y="1242"/>
                  </a:lnTo>
                  <a:lnTo>
                    <a:pt x="309" y="1248"/>
                  </a:lnTo>
                  <a:lnTo>
                    <a:pt x="309" y="1248"/>
                  </a:lnTo>
                  <a:lnTo>
                    <a:pt x="347" y="1256"/>
                  </a:lnTo>
                  <a:lnTo>
                    <a:pt x="347" y="1258"/>
                  </a:lnTo>
                  <a:lnTo>
                    <a:pt x="347" y="1258"/>
                  </a:lnTo>
                  <a:lnTo>
                    <a:pt x="355" y="1263"/>
                  </a:lnTo>
                  <a:lnTo>
                    <a:pt x="342" y="1279"/>
                  </a:lnTo>
                  <a:lnTo>
                    <a:pt x="342" y="1279"/>
                  </a:lnTo>
                  <a:lnTo>
                    <a:pt x="339" y="1285"/>
                  </a:lnTo>
                  <a:lnTo>
                    <a:pt x="336" y="1291"/>
                  </a:lnTo>
                  <a:lnTo>
                    <a:pt x="334" y="1301"/>
                  </a:lnTo>
                  <a:lnTo>
                    <a:pt x="334" y="1304"/>
                  </a:lnTo>
                  <a:lnTo>
                    <a:pt x="336" y="1309"/>
                  </a:lnTo>
                  <a:lnTo>
                    <a:pt x="337" y="1313"/>
                  </a:lnTo>
                  <a:lnTo>
                    <a:pt x="342" y="1318"/>
                  </a:lnTo>
                  <a:lnTo>
                    <a:pt x="347" y="1321"/>
                  </a:lnTo>
                  <a:lnTo>
                    <a:pt x="353" y="1325"/>
                  </a:lnTo>
                  <a:lnTo>
                    <a:pt x="361" y="1328"/>
                  </a:lnTo>
                  <a:lnTo>
                    <a:pt x="372" y="1331"/>
                  </a:lnTo>
                  <a:lnTo>
                    <a:pt x="372" y="1331"/>
                  </a:lnTo>
                  <a:lnTo>
                    <a:pt x="393" y="1336"/>
                  </a:lnTo>
                  <a:lnTo>
                    <a:pt x="409" y="1344"/>
                  </a:lnTo>
                  <a:lnTo>
                    <a:pt x="420" y="1353"/>
                  </a:lnTo>
                  <a:lnTo>
                    <a:pt x="426" y="1361"/>
                  </a:lnTo>
                  <a:lnTo>
                    <a:pt x="431" y="1369"/>
                  </a:lnTo>
                  <a:lnTo>
                    <a:pt x="432" y="1377"/>
                  </a:lnTo>
                  <a:lnTo>
                    <a:pt x="434" y="1383"/>
                  </a:lnTo>
                  <a:lnTo>
                    <a:pt x="434" y="1383"/>
                  </a:lnTo>
                  <a:lnTo>
                    <a:pt x="434" y="1393"/>
                  </a:lnTo>
                  <a:lnTo>
                    <a:pt x="434" y="1404"/>
                  </a:lnTo>
                  <a:lnTo>
                    <a:pt x="432" y="1415"/>
                  </a:lnTo>
                  <a:lnTo>
                    <a:pt x="429" y="1428"/>
                  </a:lnTo>
                  <a:lnTo>
                    <a:pt x="421" y="1441"/>
                  </a:lnTo>
                  <a:lnTo>
                    <a:pt x="418" y="1445"/>
                  </a:lnTo>
                  <a:lnTo>
                    <a:pt x="412" y="1450"/>
                  </a:lnTo>
                  <a:lnTo>
                    <a:pt x="405" y="1453"/>
                  </a:lnTo>
                  <a:lnTo>
                    <a:pt x="397" y="1456"/>
                  </a:lnTo>
                  <a:lnTo>
                    <a:pt x="397" y="1456"/>
                  </a:lnTo>
                  <a:lnTo>
                    <a:pt x="385" y="1460"/>
                  </a:lnTo>
                  <a:lnTo>
                    <a:pt x="377" y="1463"/>
                  </a:lnTo>
                  <a:lnTo>
                    <a:pt x="374" y="1466"/>
                  </a:lnTo>
                  <a:lnTo>
                    <a:pt x="372" y="1468"/>
                  </a:lnTo>
                  <a:lnTo>
                    <a:pt x="374" y="1469"/>
                  </a:lnTo>
                  <a:lnTo>
                    <a:pt x="377" y="1469"/>
                  </a:lnTo>
                  <a:lnTo>
                    <a:pt x="380" y="1471"/>
                  </a:lnTo>
                  <a:lnTo>
                    <a:pt x="461" y="1512"/>
                  </a:lnTo>
                  <a:lnTo>
                    <a:pt x="461" y="1512"/>
                  </a:lnTo>
                  <a:lnTo>
                    <a:pt x="475" y="1517"/>
                  </a:lnTo>
                  <a:lnTo>
                    <a:pt x="509" y="1531"/>
                  </a:lnTo>
                  <a:lnTo>
                    <a:pt x="529" y="1542"/>
                  </a:lnTo>
                  <a:lnTo>
                    <a:pt x="550" y="1553"/>
                  </a:lnTo>
                  <a:lnTo>
                    <a:pt x="571" y="1568"/>
                  </a:lnTo>
                  <a:lnTo>
                    <a:pt x="590" y="1582"/>
                  </a:lnTo>
                  <a:lnTo>
                    <a:pt x="590" y="1582"/>
                  </a:lnTo>
                  <a:lnTo>
                    <a:pt x="617" y="1606"/>
                  </a:lnTo>
                  <a:lnTo>
                    <a:pt x="629" y="1620"/>
                  </a:lnTo>
                  <a:lnTo>
                    <a:pt x="633" y="1626"/>
                  </a:lnTo>
                  <a:lnTo>
                    <a:pt x="633" y="1628"/>
                  </a:lnTo>
                  <a:lnTo>
                    <a:pt x="633" y="1628"/>
                  </a:lnTo>
                  <a:lnTo>
                    <a:pt x="636" y="1633"/>
                  </a:lnTo>
                  <a:lnTo>
                    <a:pt x="637" y="1639"/>
                  </a:lnTo>
                  <a:lnTo>
                    <a:pt x="637" y="1649"/>
                  </a:lnTo>
                  <a:lnTo>
                    <a:pt x="636" y="1660"/>
                  </a:lnTo>
                  <a:lnTo>
                    <a:pt x="633" y="1672"/>
                  </a:lnTo>
                  <a:lnTo>
                    <a:pt x="625" y="1688"/>
                  </a:lnTo>
                  <a:lnTo>
                    <a:pt x="614" y="1706"/>
                  </a:lnTo>
                  <a:lnTo>
                    <a:pt x="614" y="1706"/>
                  </a:lnTo>
                  <a:lnTo>
                    <a:pt x="598" y="1725"/>
                  </a:lnTo>
                  <a:lnTo>
                    <a:pt x="580" y="1744"/>
                  </a:lnTo>
                  <a:lnTo>
                    <a:pt x="547" y="1776"/>
                  </a:lnTo>
                  <a:lnTo>
                    <a:pt x="521" y="1799"/>
                  </a:lnTo>
                  <a:lnTo>
                    <a:pt x="510" y="1807"/>
                  </a:lnTo>
                  <a:lnTo>
                    <a:pt x="431" y="1873"/>
                  </a:lnTo>
                  <a:lnTo>
                    <a:pt x="119" y="2131"/>
                  </a:lnTo>
                  <a:lnTo>
                    <a:pt x="167" y="2135"/>
                  </a:lnTo>
                  <a:lnTo>
                    <a:pt x="167" y="2135"/>
                  </a:lnTo>
                  <a:lnTo>
                    <a:pt x="181" y="2138"/>
                  </a:lnTo>
                  <a:lnTo>
                    <a:pt x="212" y="2146"/>
                  </a:lnTo>
                  <a:lnTo>
                    <a:pt x="231" y="2150"/>
                  </a:lnTo>
                  <a:lnTo>
                    <a:pt x="250" y="2158"/>
                  </a:lnTo>
                  <a:lnTo>
                    <a:pt x="267" y="2168"/>
                  </a:lnTo>
                  <a:lnTo>
                    <a:pt x="282" y="2179"/>
                  </a:lnTo>
                  <a:lnTo>
                    <a:pt x="196" y="2198"/>
                  </a:lnTo>
                  <a:lnTo>
                    <a:pt x="139" y="2217"/>
                  </a:lnTo>
                  <a:lnTo>
                    <a:pt x="88" y="2279"/>
                  </a:lnTo>
                  <a:lnTo>
                    <a:pt x="89" y="2320"/>
                  </a:lnTo>
                  <a:lnTo>
                    <a:pt x="89" y="2333"/>
                  </a:lnTo>
                  <a:lnTo>
                    <a:pt x="65" y="2349"/>
                  </a:lnTo>
                  <a:lnTo>
                    <a:pt x="35" y="2406"/>
                  </a:lnTo>
                  <a:lnTo>
                    <a:pt x="35" y="2406"/>
                  </a:lnTo>
                  <a:lnTo>
                    <a:pt x="35" y="2419"/>
                  </a:lnTo>
                  <a:lnTo>
                    <a:pt x="35" y="2419"/>
                  </a:lnTo>
                  <a:lnTo>
                    <a:pt x="31" y="2435"/>
                  </a:lnTo>
                  <a:lnTo>
                    <a:pt x="19" y="2463"/>
                  </a:lnTo>
                  <a:lnTo>
                    <a:pt x="19" y="2463"/>
                  </a:lnTo>
                  <a:lnTo>
                    <a:pt x="18" y="2470"/>
                  </a:lnTo>
                  <a:lnTo>
                    <a:pt x="18" y="2474"/>
                  </a:lnTo>
                  <a:lnTo>
                    <a:pt x="19" y="2479"/>
                  </a:lnTo>
                  <a:lnTo>
                    <a:pt x="21" y="2482"/>
                  </a:lnTo>
                  <a:lnTo>
                    <a:pt x="26" y="2486"/>
                  </a:lnTo>
                  <a:lnTo>
                    <a:pt x="27" y="2486"/>
                  </a:lnTo>
                  <a:lnTo>
                    <a:pt x="48" y="2498"/>
                  </a:lnTo>
                  <a:lnTo>
                    <a:pt x="48" y="2498"/>
                  </a:lnTo>
                  <a:lnTo>
                    <a:pt x="58" y="2503"/>
                  </a:lnTo>
                  <a:lnTo>
                    <a:pt x="65" y="2509"/>
                  </a:lnTo>
                  <a:lnTo>
                    <a:pt x="72" y="2516"/>
                  </a:lnTo>
                  <a:lnTo>
                    <a:pt x="72" y="2516"/>
                  </a:lnTo>
                  <a:lnTo>
                    <a:pt x="81" y="2527"/>
                  </a:lnTo>
                  <a:lnTo>
                    <a:pt x="86" y="2533"/>
                  </a:lnTo>
                  <a:lnTo>
                    <a:pt x="88" y="2536"/>
                  </a:lnTo>
                  <a:lnTo>
                    <a:pt x="88" y="2538"/>
                  </a:lnTo>
                  <a:lnTo>
                    <a:pt x="88" y="2540"/>
                  </a:lnTo>
                  <a:lnTo>
                    <a:pt x="88" y="2541"/>
                  </a:lnTo>
                  <a:lnTo>
                    <a:pt x="88" y="2541"/>
                  </a:lnTo>
                  <a:lnTo>
                    <a:pt x="88" y="2544"/>
                  </a:lnTo>
                  <a:lnTo>
                    <a:pt x="86" y="2549"/>
                  </a:lnTo>
                  <a:lnTo>
                    <a:pt x="81" y="2555"/>
                  </a:lnTo>
                  <a:lnTo>
                    <a:pt x="75" y="2562"/>
                  </a:lnTo>
                  <a:lnTo>
                    <a:pt x="75" y="2562"/>
                  </a:lnTo>
                  <a:lnTo>
                    <a:pt x="64" y="2575"/>
                  </a:lnTo>
                  <a:lnTo>
                    <a:pt x="62" y="2579"/>
                  </a:lnTo>
                  <a:lnTo>
                    <a:pt x="62" y="2581"/>
                  </a:lnTo>
                  <a:lnTo>
                    <a:pt x="64" y="2582"/>
                  </a:lnTo>
                  <a:lnTo>
                    <a:pt x="64" y="2582"/>
                  </a:lnTo>
                  <a:lnTo>
                    <a:pt x="72" y="2592"/>
                  </a:lnTo>
                  <a:lnTo>
                    <a:pt x="77" y="2600"/>
                  </a:lnTo>
                  <a:lnTo>
                    <a:pt x="77" y="2600"/>
                  </a:lnTo>
                  <a:lnTo>
                    <a:pt x="80" y="2603"/>
                  </a:lnTo>
                  <a:lnTo>
                    <a:pt x="81" y="2603"/>
                  </a:lnTo>
                  <a:lnTo>
                    <a:pt x="83" y="2603"/>
                  </a:lnTo>
                  <a:lnTo>
                    <a:pt x="83" y="2603"/>
                  </a:lnTo>
                  <a:lnTo>
                    <a:pt x="89" y="2598"/>
                  </a:lnTo>
                  <a:lnTo>
                    <a:pt x="92" y="2598"/>
                  </a:lnTo>
                  <a:lnTo>
                    <a:pt x="96" y="2597"/>
                  </a:lnTo>
                  <a:lnTo>
                    <a:pt x="96" y="2597"/>
                  </a:lnTo>
                  <a:lnTo>
                    <a:pt x="102" y="2598"/>
                  </a:lnTo>
                  <a:lnTo>
                    <a:pt x="105" y="2600"/>
                  </a:lnTo>
                  <a:lnTo>
                    <a:pt x="105" y="2598"/>
                  </a:lnTo>
                  <a:lnTo>
                    <a:pt x="105" y="2598"/>
                  </a:lnTo>
                  <a:lnTo>
                    <a:pt x="118" y="2600"/>
                  </a:lnTo>
                  <a:lnTo>
                    <a:pt x="124" y="2598"/>
                  </a:lnTo>
                  <a:lnTo>
                    <a:pt x="134" y="2597"/>
                  </a:lnTo>
                  <a:lnTo>
                    <a:pt x="134" y="2597"/>
                  </a:lnTo>
                  <a:lnTo>
                    <a:pt x="137" y="2597"/>
                  </a:lnTo>
                  <a:lnTo>
                    <a:pt x="139" y="2598"/>
                  </a:lnTo>
                  <a:lnTo>
                    <a:pt x="145" y="2603"/>
                  </a:lnTo>
                  <a:lnTo>
                    <a:pt x="151" y="2609"/>
                  </a:lnTo>
                  <a:lnTo>
                    <a:pt x="156" y="2617"/>
                  </a:lnTo>
                  <a:lnTo>
                    <a:pt x="162" y="2635"/>
                  </a:lnTo>
                  <a:lnTo>
                    <a:pt x="166" y="2643"/>
                  </a:lnTo>
                  <a:lnTo>
                    <a:pt x="166" y="2646"/>
                  </a:lnTo>
                  <a:lnTo>
                    <a:pt x="166" y="2646"/>
                  </a:lnTo>
                  <a:lnTo>
                    <a:pt x="164" y="2652"/>
                  </a:lnTo>
                  <a:lnTo>
                    <a:pt x="162" y="2656"/>
                  </a:lnTo>
                  <a:lnTo>
                    <a:pt x="162" y="2656"/>
                  </a:lnTo>
                  <a:lnTo>
                    <a:pt x="162" y="2667"/>
                  </a:lnTo>
                  <a:lnTo>
                    <a:pt x="162" y="2667"/>
                  </a:lnTo>
                  <a:lnTo>
                    <a:pt x="162" y="2675"/>
                  </a:lnTo>
                  <a:lnTo>
                    <a:pt x="162" y="2679"/>
                  </a:lnTo>
                  <a:lnTo>
                    <a:pt x="159" y="2683"/>
                  </a:lnTo>
                  <a:lnTo>
                    <a:pt x="159" y="2683"/>
                  </a:lnTo>
                  <a:lnTo>
                    <a:pt x="134" y="2725"/>
                  </a:lnTo>
                  <a:lnTo>
                    <a:pt x="134" y="2725"/>
                  </a:lnTo>
                  <a:lnTo>
                    <a:pt x="132" y="2729"/>
                  </a:lnTo>
                  <a:lnTo>
                    <a:pt x="129" y="2738"/>
                  </a:lnTo>
                  <a:lnTo>
                    <a:pt x="129" y="2743"/>
                  </a:lnTo>
                  <a:lnTo>
                    <a:pt x="129" y="2749"/>
                  </a:lnTo>
                  <a:lnTo>
                    <a:pt x="131" y="2756"/>
                  </a:lnTo>
                  <a:lnTo>
                    <a:pt x="134" y="2760"/>
                  </a:lnTo>
                  <a:lnTo>
                    <a:pt x="134" y="2760"/>
                  </a:lnTo>
                  <a:lnTo>
                    <a:pt x="140" y="2764"/>
                  </a:lnTo>
                  <a:lnTo>
                    <a:pt x="148" y="2768"/>
                  </a:lnTo>
                  <a:lnTo>
                    <a:pt x="164" y="2776"/>
                  </a:lnTo>
                  <a:lnTo>
                    <a:pt x="180" y="2784"/>
                  </a:lnTo>
                  <a:lnTo>
                    <a:pt x="186" y="2791"/>
                  </a:lnTo>
                  <a:lnTo>
                    <a:pt x="191" y="2795"/>
                  </a:lnTo>
                  <a:lnTo>
                    <a:pt x="191" y="2795"/>
                  </a:lnTo>
                  <a:lnTo>
                    <a:pt x="196" y="2808"/>
                  </a:lnTo>
                  <a:lnTo>
                    <a:pt x="202" y="2822"/>
                  </a:lnTo>
                  <a:lnTo>
                    <a:pt x="204" y="2837"/>
                  </a:lnTo>
                  <a:lnTo>
                    <a:pt x="204" y="2843"/>
                  </a:lnTo>
                  <a:lnTo>
                    <a:pt x="202" y="2848"/>
                  </a:lnTo>
                  <a:lnTo>
                    <a:pt x="202" y="2848"/>
                  </a:lnTo>
                  <a:lnTo>
                    <a:pt x="193" y="2872"/>
                  </a:lnTo>
                  <a:lnTo>
                    <a:pt x="188" y="2886"/>
                  </a:lnTo>
                  <a:lnTo>
                    <a:pt x="188" y="2886"/>
                  </a:lnTo>
                  <a:lnTo>
                    <a:pt x="186" y="2889"/>
                  </a:lnTo>
                  <a:lnTo>
                    <a:pt x="186" y="2892"/>
                  </a:lnTo>
                  <a:lnTo>
                    <a:pt x="186" y="2894"/>
                  </a:lnTo>
                  <a:lnTo>
                    <a:pt x="188" y="2894"/>
                  </a:lnTo>
                  <a:lnTo>
                    <a:pt x="188" y="2894"/>
                  </a:lnTo>
                  <a:lnTo>
                    <a:pt x="194" y="2894"/>
                  </a:lnTo>
                  <a:lnTo>
                    <a:pt x="200" y="2892"/>
                  </a:lnTo>
                  <a:lnTo>
                    <a:pt x="204" y="2892"/>
                  </a:lnTo>
                  <a:lnTo>
                    <a:pt x="207" y="2892"/>
                  </a:lnTo>
                  <a:lnTo>
                    <a:pt x="210" y="2894"/>
                  </a:lnTo>
                  <a:lnTo>
                    <a:pt x="213" y="2899"/>
                  </a:lnTo>
                  <a:lnTo>
                    <a:pt x="213" y="2899"/>
                  </a:lnTo>
                  <a:lnTo>
                    <a:pt x="223" y="2911"/>
                  </a:lnTo>
                  <a:lnTo>
                    <a:pt x="234" y="2930"/>
                  </a:lnTo>
                  <a:lnTo>
                    <a:pt x="242" y="2940"/>
                  </a:lnTo>
                  <a:lnTo>
                    <a:pt x="251" y="2951"/>
                  </a:lnTo>
                  <a:lnTo>
                    <a:pt x="261" y="2960"/>
                  </a:lnTo>
                  <a:lnTo>
                    <a:pt x="274" y="2970"/>
                  </a:lnTo>
                  <a:lnTo>
                    <a:pt x="274" y="2970"/>
                  </a:lnTo>
                  <a:lnTo>
                    <a:pt x="280" y="2975"/>
                  </a:lnTo>
                  <a:lnTo>
                    <a:pt x="285" y="2980"/>
                  </a:lnTo>
                  <a:lnTo>
                    <a:pt x="288" y="2986"/>
                  </a:lnTo>
                  <a:lnTo>
                    <a:pt x="291" y="2992"/>
                  </a:lnTo>
                  <a:lnTo>
                    <a:pt x="294" y="3003"/>
                  </a:lnTo>
                  <a:lnTo>
                    <a:pt x="294" y="3016"/>
                  </a:lnTo>
                  <a:lnTo>
                    <a:pt x="293" y="3026"/>
                  </a:lnTo>
                  <a:lnTo>
                    <a:pt x="291" y="3035"/>
                  </a:lnTo>
                  <a:lnTo>
                    <a:pt x="288" y="3043"/>
                  </a:lnTo>
                  <a:lnTo>
                    <a:pt x="288" y="3043"/>
                  </a:lnTo>
                  <a:lnTo>
                    <a:pt x="297" y="3043"/>
                  </a:lnTo>
                  <a:lnTo>
                    <a:pt x="321" y="3045"/>
                  </a:lnTo>
                  <a:lnTo>
                    <a:pt x="336" y="3046"/>
                  </a:lnTo>
                  <a:lnTo>
                    <a:pt x="348" y="3049"/>
                  </a:lnTo>
                  <a:lnTo>
                    <a:pt x="359" y="3054"/>
                  </a:lnTo>
                  <a:lnTo>
                    <a:pt x="369" y="3061"/>
                  </a:lnTo>
                  <a:lnTo>
                    <a:pt x="369" y="3061"/>
                  </a:lnTo>
                  <a:lnTo>
                    <a:pt x="378" y="3073"/>
                  </a:lnTo>
                  <a:lnTo>
                    <a:pt x="386" y="3083"/>
                  </a:lnTo>
                  <a:lnTo>
                    <a:pt x="390" y="3086"/>
                  </a:lnTo>
                  <a:lnTo>
                    <a:pt x="396" y="3088"/>
                  </a:lnTo>
                  <a:lnTo>
                    <a:pt x="404" y="3088"/>
                  </a:lnTo>
                  <a:lnTo>
                    <a:pt x="415" y="3084"/>
                  </a:lnTo>
                  <a:lnTo>
                    <a:pt x="415" y="3084"/>
                  </a:lnTo>
                  <a:lnTo>
                    <a:pt x="424" y="3083"/>
                  </a:lnTo>
                  <a:lnTo>
                    <a:pt x="434" y="3080"/>
                  </a:lnTo>
                  <a:lnTo>
                    <a:pt x="448" y="3073"/>
                  </a:lnTo>
                  <a:lnTo>
                    <a:pt x="448" y="3073"/>
                  </a:lnTo>
                  <a:lnTo>
                    <a:pt x="455" y="3070"/>
                  </a:lnTo>
                  <a:lnTo>
                    <a:pt x="463" y="3068"/>
                  </a:lnTo>
                  <a:lnTo>
                    <a:pt x="467" y="3070"/>
                  </a:lnTo>
                  <a:lnTo>
                    <a:pt x="474" y="3075"/>
                  </a:lnTo>
                  <a:lnTo>
                    <a:pt x="474" y="3075"/>
                  </a:lnTo>
                  <a:lnTo>
                    <a:pt x="478" y="3083"/>
                  </a:lnTo>
                  <a:lnTo>
                    <a:pt x="483" y="3091"/>
                  </a:lnTo>
                  <a:lnTo>
                    <a:pt x="491" y="3108"/>
                  </a:lnTo>
                  <a:lnTo>
                    <a:pt x="498" y="3127"/>
                  </a:lnTo>
                  <a:lnTo>
                    <a:pt x="498" y="3127"/>
                  </a:lnTo>
                  <a:lnTo>
                    <a:pt x="499" y="3130"/>
                  </a:lnTo>
                  <a:lnTo>
                    <a:pt x="504" y="3134"/>
                  </a:lnTo>
                  <a:lnTo>
                    <a:pt x="509" y="3137"/>
                  </a:lnTo>
                  <a:lnTo>
                    <a:pt x="517" y="3137"/>
                  </a:lnTo>
                  <a:lnTo>
                    <a:pt x="529" y="3137"/>
                  </a:lnTo>
                  <a:lnTo>
                    <a:pt x="544" y="3134"/>
                  </a:lnTo>
                  <a:lnTo>
                    <a:pt x="564" y="3127"/>
                  </a:lnTo>
                  <a:lnTo>
                    <a:pt x="564" y="3127"/>
                  </a:lnTo>
                  <a:lnTo>
                    <a:pt x="583" y="3121"/>
                  </a:lnTo>
                  <a:lnTo>
                    <a:pt x="599" y="3116"/>
                  </a:lnTo>
                  <a:lnTo>
                    <a:pt x="610" y="3115"/>
                  </a:lnTo>
                  <a:lnTo>
                    <a:pt x="620" y="3113"/>
                  </a:lnTo>
                  <a:lnTo>
                    <a:pt x="631" y="3113"/>
                  </a:lnTo>
                  <a:lnTo>
                    <a:pt x="634" y="3115"/>
                  </a:lnTo>
                  <a:lnTo>
                    <a:pt x="634" y="3115"/>
                  </a:lnTo>
                  <a:lnTo>
                    <a:pt x="641" y="3115"/>
                  </a:lnTo>
                  <a:lnTo>
                    <a:pt x="656" y="3118"/>
                  </a:lnTo>
                  <a:lnTo>
                    <a:pt x="666" y="3119"/>
                  </a:lnTo>
                  <a:lnTo>
                    <a:pt x="675" y="3122"/>
                  </a:lnTo>
                  <a:lnTo>
                    <a:pt x="683" y="3127"/>
                  </a:lnTo>
                  <a:lnTo>
                    <a:pt x="688" y="3134"/>
                  </a:lnTo>
                  <a:lnTo>
                    <a:pt x="688" y="3134"/>
                  </a:lnTo>
                  <a:lnTo>
                    <a:pt x="695" y="3138"/>
                  </a:lnTo>
                  <a:lnTo>
                    <a:pt x="701" y="3142"/>
                  </a:lnTo>
                  <a:lnTo>
                    <a:pt x="720" y="3145"/>
                  </a:lnTo>
                  <a:lnTo>
                    <a:pt x="729" y="3148"/>
                  </a:lnTo>
                  <a:lnTo>
                    <a:pt x="737" y="3151"/>
                  </a:lnTo>
                  <a:lnTo>
                    <a:pt x="745" y="3157"/>
                  </a:lnTo>
                  <a:lnTo>
                    <a:pt x="752" y="3165"/>
                  </a:lnTo>
                  <a:lnTo>
                    <a:pt x="752" y="3165"/>
                  </a:lnTo>
                  <a:lnTo>
                    <a:pt x="760" y="3188"/>
                  </a:lnTo>
                  <a:lnTo>
                    <a:pt x="764" y="3207"/>
                  </a:lnTo>
                  <a:lnTo>
                    <a:pt x="768" y="3229"/>
                  </a:lnTo>
                  <a:lnTo>
                    <a:pt x="768" y="3229"/>
                  </a:lnTo>
                  <a:lnTo>
                    <a:pt x="772" y="3245"/>
                  </a:lnTo>
                  <a:lnTo>
                    <a:pt x="777" y="3259"/>
                  </a:lnTo>
                  <a:lnTo>
                    <a:pt x="780" y="3265"/>
                  </a:lnTo>
                  <a:lnTo>
                    <a:pt x="783" y="3270"/>
                  </a:lnTo>
                  <a:lnTo>
                    <a:pt x="783" y="3270"/>
                  </a:lnTo>
                  <a:lnTo>
                    <a:pt x="787" y="3275"/>
                  </a:lnTo>
                  <a:lnTo>
                    <a:pt x="788" y="3281"/>
                  </a:lnTo>
                  <a:lnTo>
                    <a:pt x="788" y="3294"/>
                  </a:lnTo>
                  <a:lnTo>
                    <a:pt x="785" y="3307"/>
                  </a:lnTo>
                  <a:lnTo>
                    <a:pt x="783" y="3311"/>
                  </a:lnTo>
                  <a:lnTo>
                    <a:pt x="783" y="3311"/>
                  </a:lnTo>
                  <a:lnTo>
                    <a:pt x="782" y="3316"/>
                  </a:lnTo>
                  <a:lnTo>
                    <a:pt x="780" y="3321"/>
                  </a:lnTo>
                  <a:lnTo>
                    <a:pt x="779" y="3327"/>
                  </a:lnTo>
                  <a:lnTo>
                    <a:pt x="780" y="3335"/>
                  </a:lnTo>
                  <a:lnTo>
                    <a:pt x="782" y="3342"/>
                  </a:lnTo>
                  <a:lnTo>
                    <a:pt x="788" y="3348"/>
                  </a:lnTo>
                  <a:lnTo>
                    <a:pt x="798" y="3354"/>
                  </a:lnTo>
                  <a:lnTo>
                    <a:pt x="798" y="3354"/>
                  </a:lnTo>
                  <a:lnTo>
                    <a:pt x="812" y="3375"/>
                  </a:lnTo>
                  <a:lnTo>
                    <a:pt x="834" y="3407"/>
                  </a:lnTo>
                  <a:lnTo>
                    <a:pt x="858" y="3440"/>
                  </a:lnTo>
                  <a:lnTo>
                    <a:pt x="868" y="3451"/>
                  </a:lnTo>
                  <a:lnTo>
                    <a:pt x="876" y="3458"/>
                  </a:lnTo>
                  <a:lnTo>
                    <a:pt x="876" y="3458"/>
                  </a:lnTo>
                  <a:lnTo>
                    <a:pt x="890" y="3467"/>
                  </a:lnTo>
                  <a:lnTo>
                    <a:pt x="906" y="3478"/>
                  </a:lnTo>
                  <a:lnTo>
                    <a:pt x="914" y="3483"/>
                  </a:lnTo>
                  <a:lnTo>
                    <a:pt x="925" y="3489"/>
                  </a:lnTo>
                  <a:lnTo>
                    <a:pt x="939" y="3493"/>
                  </a:lnTo>
                  <a:lnTo>
                    <a:pt x="955" y="3497"/>
                  </a:lnTo>
                  <a:lnTo>
                    <a:pt x="955" y="3497"/>
                  </a:lnTo>
                  <a:lnTo>
                    <a:pt x="961" y="3505"/>
                  </a:lnTo>
                  <a:lnTo>
                    <a:pt x="966" y="3512"/>
                  </a:lnTo>
                  <a:lnTo>
                    <a:pt x="969" y="3516"/>
                  </a:lnTo>
                  <a:lnTo>
                    <a:pt x="969" y="3520"/>
                  </a:lnTo>
                  <a:lnTo>
                    <a:pt x="969" y="3526"/>
                  </a:lnTo>
                  <a:lnTo>
                    <a:pt x="968" y="3527"/>
                  </a:lnTo>
                  <a:lnTo>
                    <a:pt x="968" y="3527"/>
                  </a:lnTo>
                  <a:lnTo>
                    <a:pt x="963" y="3542"/>
                  </a:lnTo>
                  <a:lnTo>
                    <a:pt x="961" y="3551"/>
                  </a:lnTo>
                  <a:lnTo>
                    <a:pt x="963" y="3554"/>
                  </a:lnTo>
                  <a:lnTo>
                    <a:pt x="966" y="3556"/>
                  </a:lnTo>
                  <a:lnTo>
                    <a:pt x="966" y="3556"/>
                  </a:lnTo>
                  <a:lnTo>
                    <a:pt x="977" y="3559"/>
                  </a:lnTo>
                  <a:lnTo>
                    <a:pt x="985" y="3562"/>
                  </a:lnTo>
                  <a:lnTo>
                    <a:pt x="995" y="3566"/>
                  </a:lnTo>
                  <a:lnTo>
                    <a:pt x="1007" y="3567"/>
                  </a:lnTo>
                  <a:lnTo>
                    <a:pt x="1025" y="3567"/>
                  </a:lnTo>
                  <a:lnTo>
                    <a:pt x="1044" y="3566"/>
                  </a:lnTo>
                  <a:lnTo>
                    <a:pt x="1068" y="3561"/>
                  </a:lnTo>
                  <a:lnTo>
                    <a:pt x="1068" y="3561"/>
                  </a:lnTo>
                  <a:lnTo>
                    <a:pt x="1071" y="3561"/>
                  </a:lnTo>
                  <a:lnTo>
                    <a:pt x="1074" y="3564"/>
                  </a:lnTo>
                  <a:lnTo>
                    <a:pt x="1077" y="3569"/>
                  </a:lnTo>
                  <a:lnTo>
                    <a:pt x="1079" y="3575"/>
                  </a:lnTo>
                  <a:lnTo>
                    <a:pt x="1082" y="3585"/>
                  </a:lnTo>
                  <a:lnTo>
                    <a:pt x="1082" y="3591"/>
                  </a:lnTo>
                  <a:lnTo>
                    <a:pt x="1082" y="3591"/>
                  </a:lnTo>
                  <a:lnTo>
                    <a:pt x="1085" y="3594"/>
                  </a:lnTo>
                  <a:lnTo>
                    <a:pt x="1095" y="3604"/>
                  </a:lnTo>
                  <a:lnTo>
                    <a:pt x="1101" y="3608"/>
                  </a:lnTo>
                  <a:lnTo>
                    <a:pt x="1109" y="3613"/>
                  </a:lnTo>
                  <a:lnTo>
                    <a:pt x="1120" y="3616"/>
                  </a:lnTo>
                  <a:lnTo>
                    <a:pt x="1131" y="3618"/>
                  </a:lnTo>
                  <a:lnTo>
                    <a:pt x="1131" y="3618"/>
                  </a:lnTo>
                  <a:lnTo>
                    <a:pt x="1138" y="3618"/>
                  </a:lnTo>
                  <a:lnTo>
                    <a:pt x="1141" y="3620"/>
                  </a:lnTo>
                  <a:lnTo>
                    <a:pt x="1146" y="3623"/>
                  </a:lnTo>
                  <a:lnTo>
                    <a:pt x="1147" y="3626"/>
                  </a:lnTo>
                  <a:lnTo>
                    <a:pt x="1150" y="3634"/>
                  </a:lnTo>
                  <a:lnTo>
                    <a:pt x="1149" y="3642"/>
                  </a:lnTo>
                  <a:lnTo>
                    <a:pt x="1147" y="3651"/>
                  </a:lnTo>
                  <a:lnTo>
                    <a:pt x="1146" y="3659"/>
                  </a:lnTo>
                  <a:lnTo>
                    <a:pt x="1142" y="3667"/>
                  </a:lnTo>
                  <a:lnTo>
                    <a:pt x="1142" y="3667"/>
                  </a:lnTo>
                  <a:lnTo>
                    <a:pt x="1139" y="3675"/>
                  </a:lnTo>
                  <a:lnTo>
                    <a:pt x="1130" y="3694"/>
                  </a:lnTo>
                  <a:lnTo>
                    <a:pt x="1123" y="3704"/>
                  </a:lnTo>
                  <a:lnTo>
                    <a:pt x="1114" y="3713"/>
                  </a:lnTo>
                  <a:lnTo>
                    <a:pt x="1104" y="3721"/>
                  </a:lnTo>
                  <a:lnTo>
                    <a:pt x="1100" y="3724"/>
                  </a:lnTo>
                  <a:lnTo>
                    <a:pt x="1093" y="3726"/>
                  </a:lnTo>
                  <a:lnTo>
                    <a:pt x="1093" y="3726"/>
                  </a:lnTo>
                  <a:lnTo>
                    <a:pt x="1081" y="3728"/>
                  </a:lnTo>
                  <a:lnTo>
                    <a:pt x="1065" y="3728"/>
                  </a:lnTo>
                  <a:lnTo>
                    <a:pt x="1033" y="3726"/>
                  </a:lnTo>
                  <a:lnTo>
                    <a:pt x="1007" y="3723"/>
                  </a:lnTo>
                  <a:lnTo>
                    <a:pt x="996" y="3721"/>
                  </a:lnTo>
                  <a:lnTo>
                    <a:pt x="996" y="3721"/>
                  </a:lnTo>
                  <a:lnTo>
                    <a:pt x="982" y="3718"/>
                  </a:lnTo>
                  <a:lnTo>
                    <a:pt x="968" y="3715"/>
                  </a:lnTo>
                  <a:lnTo>
                    <a:pt x="952" y="3713"/>
                  </a:lnTo>
                  <a:lnTo>
                    <a:pt x="944" y="3715"/>
                  </a:lnTo>
                  <a:lnTo>
                    <a:pt x="938" y="3716"/>
                  </a:lnTo>
                  <a:lnTo>
                    <a:pt x="933" y="3718"/>
                  </a:lnTo>
                  <a:lnTo>
                    <a:pt x="930" y="3721"/>
                  </a:lnTo>
                  <a:lnTo>
                    <a:pt x="928" y="3726"/>
                  </a:lnTo>
                  <a:lnTo>
                    <a:pt x="928" y="3732"/>
                  </a:lnTo>
                  <a:lnTo>
                    <a:pt x="931" y="3740"/>
                  </a:lnTo>
                  <a:lnTo>
                    <a:pt x="938" y="3750"/>
                  </a:lnTo>
                  <a:lnTo>
                    <a:pt x="938" y="3750"/>
                  </a:lnTo>
                  <a:lnTo>
                    <a:pt x="950" y="3769"/>
                  </a:lnTo>
                  <a:lnTo>
                    <a:pt x="961" y="3790"/>
                  </a:lnTo>
                  <a:lnTo>
                    <a:pt x="971" y="3809"/>
                  </a:lnTo>
                  <a:lnTo>
                    <a:pt x="979" y="3828"/>
                  </a:lnTo>
                  <a:lnTo>
                    <a:pt x="979" y="3828"/>
                  </a:lnTo>
                  <a:lnTo>
                    <a:pt x="985" y="3848"/>
                  </a:lnTo>
                  <a:lnTo>
                    <a:pt x="992" y="3867"/>
                  </a:lnTo>
                  <a:lnTo>
                    <a:pt x="995" y="3883"/>
                  </a:lnTo>
                  <a:lnTo>
                    <a:pt x="1020" y="3918"/>
                  </a:lnTo>
                  <a:lnTo>
                    <a:pt x="1036" y="3932"/>
                  </a:lnTo>
                  <a:lnTo>
                    <a:pt x="1036" y="3932"/>
                  </a:lnTo>
                  <a:lnTo>
                    <a:pt x="1052" y="3928"/>
                  </a:lnTo>
                  <a:lnTo>
                    <a:pt x="1061" y="3925"/>
                  </a:lnTo>
                  <a:lnTo>
                    <a:pt x="1071" y="3918"/>
                  </a:lnTo>
                  <a:lnTo>
                    <a:pt x="1081" y="3910"/>
                  </a:lnTo>
                  <a:lnTo>
                    <a:pt x="1090" y="3901"/>
                  </a:lnTo>
                  <a:lnTo>
                    <a:pt x="1098" y="3890"/>
                  </a:lnTo>
                  <a:lnTo>
                    <a:pt x="1106" y="3875"/>
                  </a:lnTo>
                  <a:lnTo>
                    <a:pt x="1106" y="3875"/>
                  </a:lnTo>
                  <a:lnTo>
                    <a:pt x="1109" y="3869"/>
                  </a:lnTo>
                  <a:lnTo>
                    <a:pt x="1112" y="3866"/>
                  </a:lnTo>
                  <a:lnTo>
                    <a:pt x="1114" y="3867"/>
                  </a:lnTo>
                  <a:lnTo>
                    <a:pt x="1119" y="3871"/>
                  </a:lnTo>
                  <a:lnTo>
                    <a:pt x="1127" y="3878"/>
                  </a:lnTo>
                  <a:lnTo>
                    <a:pt x="1133" y="3883"/>
                  </a:lnTo>
                  <a:lnTo>
                    <a:pt x="1141" y="3886"/>
                  </a:lnTo>
                  <a:lnTo>
                    <a:pt x="1141" y="3886"/>
                  </a:lnTo>
                  <a:lnTo>
                    <a:pt x="1160" y="3890"/>
                  </a:lnTo>
                  <a:lnTo>
                    <a:pt x="1169" y="3891"/>
                  </a:lnTo>
                  <a:lnTo>
                    <a:pt x="1181" y="3891"/>
                  </a:lnTo>
                  <a:lnTo>
                    <a:pt x="1193" y="3890"/>
                  </a:lnTo>
                  <a:lnTo>
                    <a:pt x="1206" y="3886"/>
                  </a:lnTo>
                  <a:lnTo>
                    <a:pt x="1222" y="3882"/>
                  </a:lnTo>
                  <a:lnTo>
                    <a:pt x="1238" y="3874"/>
                  </a:lnTo>
                  <a:lnTo>
                    <a:pt x="1238" y="3874"/>
                  </a:lnTo>
                  <a:lnTo>
                    <a:pt x="1252" y="3867"/>
                  </a:lnTo>
                  <a:lnTo>
                    <a:pt x="1262" y="3864"/>
                  </a:lnTo>
                  <a:lnTo>
                    <a:pt x="1266" y="3864"/>
                  </a:lnTo>
                  <a:lnTo>
                    <a:pt x="1270" y="3867"/>
                  </a:lnTo>
                  <a:lnTo>
                    <a:pt x="1273" y="3871"/>
                  </a:lnTo>
                  <a:lnTo>
                    <a:pt x="1276" y="3874"/>
                  </a:lnTo>
                  <a:lnTo>
                    <a:pt x="1281" y="3878"/>
                  </a:lnTo>
                  <a:lnTo>
                    <a:pt x="1289" y="3880"/>
                  </a:lnTo>
                  <a:lnTo>
                    <a:pt x="1289" y="3880"/>
                  </a:lnTo>
                  <a:lnTo>
                    <a:pt x="1300" y="3878"/>
                  </a:lnTo>
                  <a:lnTo>
                    <a:pt x="1311" y="3877"/>
                  </a:lnTo>
                  <a:lnTo>
                    <a:pt x="1332" y="3874"/>
                  </a:lnTo>
                  <a:lnTo>
                    <a:pt x="1341" y="3872"/>
                  </a:lnTo>
                  <a:lnTo>
                    <a:pt x="1351" y="3874"/>
                  </a:lnTo>
                  <a:lnTo>
                    <a:pt x="1362" y="3878"/>
                  </a:lnTo>
                  <a:lnTo>
                    <a:pt x="1371" y="3886"/>
                  </a:lnTo>
                  <a:lnTo>
                    <a:pt x="1371" y="3886"/>
                  </a:lnTo>
                  <a:lnTo>
                    <a:pt x="1424" y="3939"/>
                  </a:lnTo>
                  <a:lnTo>
                    <a:pt x="1454" y="3967"/>
                  </a:lnTo>
                  <a:lnTo>
                    <a:pt x="1474" y="3991"/>
                  </a:lnTo>
                  <a:lnTo>
                    <a:pt x="1474" y="3991"/>
                  </a:lnTo>
                  <a:lnTo>
                    <a:pt x="1478" y="3994"/>
                  </a:lnTo>
                  <a:lnTo>
                    <a:pt x="1481" y="4001"/>
                  </a:lnTo>
                  <a:lnTo>
                    <a:pt x="1482" y="4006"/>
                  </a:lnTo>
                  <a:lnTo>
                    <a:pt x="1482" y="4009"/>
                  </a:lnTo>
                  <a:lnTo>
                    <a:pt x="1479" y="4013"/>
                  </a:lnTo>
                  <a:lnTo>
                    <a:pt x="1474" y="4017"/>
                  </a:lnTo>
                  <a:lnTo>
                    <a:pt x="1474" y="4017"/>
                  </a:lnTo>
                  <a:lnTo>
                    <a:pt x="1451" y="4029"/>
                  </a:lnTo>
                  <a:lnTo>
                    <a:pt x="1440" y="4036"/>
                  </a:lnTo>
                  <a:lnTo>
                    <a:pt x="1440" y="4036"/>
                  </a:lnTo>
                  <a:lnTo>
                    <a:pt x="1438" y="4039"/>
                  </a:lnTo>
                  <a:lnTo>
                    <a:pt x="1438" y="4042"/>
                  </a:lnTo>
                  <a:lnTo>
                    <a:pt x="1440" y="4047"/>
                  </a:lnTo>
                  <a:lnTo>
                    <a:pt x="1441" y="4053"/>
                  </a:lnTo>
                  <a:lnTo>
                    <a:pt x="1444" y="4061"/>
                  </a:lnTo>
                  <a:lnTo>
                    <a:pt x="1451" y="4069"/>
                  </a:lnTo>
                  <a:lnTo>
                    <a:pt x="1460" y="4079"/>
                  </a:lnTo>
                  <a:lnTo>
                    <a:pt x="1460" y="4079"/>
                  </a:lnTo>
                  <a:lnTo>
                    <a:pt x="1467" y="4088"/>
                  </a:lnTo>
                  <a:lnTo>
                    <a:pt x="1468" y="4098"/>
                  </a:lnTo>
                  <a:lnTo>
                    <a:pt x="1468" y="4102"/>
                  </a:lnTo>
                  <a:lnTo>
                    <a:pt x="1468" y="4106"/>
                  </a:lnTo>
                  <a:lnTo>
                    <a:pt x="1468" y="4106"/>
                  </a:lnTo>
                  <a:lnTo>
                    <a:pt x="1468" y="4109"/>
                  </a:lnTo>
                  <a:lnTo>
                    <a:pt x="1470" y="4114"/>
                  </a:lnTo>
                  <a:lnTo>
                    <a:pt x="1474" y="4118"/>
                  </a:lnTo>
                  <a:lnTo>
                    <a:pt x="1484" y="4123"/>
                  </a:lnTo>
                  <a:lnTo>
                    <a:pt x="1498" y="4125"/>
                  </a:lnTo>
                  <a:lnTo>
                    <a:pt x="1521" y="4126"/>
                  </a:lnTo>
                  <a:lnTo>
                    <a:pt x="1549" y="4125"/>
                  </a:lnTo>
                  <a:lnTo>
                    <a:pt x="1549" y="4125"/>
                  </a:lnTo>
                  <a:lnTo>
                    <a:pt x="1571" y="4123"/>
                  </a:lnTo>
                  <a:lnTo>
                    <a:pt x="1589" y="4123"/>
                  </a:lnTo>
                  <a:lnTo>
                    <a:pt x="1602" y="4126"/>
                  </a:lnTo>
                  <a:lnTo>
                    <a:pt x="1613" y="4128"/>
                  </a:lnTo>
                  <a:lnTo>
                    <a:pt x="1619" y="4131"/>
                  </a:lnTo>
                  <a:lnTo>
                    <a:pt x="1624" y="4133"/>
                  </a:lnTo>
                  <a:lnTo>
                    <a:pt x="1627" y="4136"/>
                  </a:lnTo>
                  <a:lnTo>
                    <a:pt x="1627" y="4136"/>
                  </a:lnTo>
                  <a:lnTo>
                    <a:pt x="1633" y="4139"/>
                  </a:lnTo>
                  <a:lnTo>
                    <a:pt x="1648" y="4150"/>
                  </a:lnTo>
                  <a:lnTo>
                    <a:pt x="1656" y="4158"/>
                  </a:lnTo>
                  <a:lnTo>
                    <a:pt x="1664" y="4168"/>
                  </a:lnTo>
                  <a:lnTo>
                    <a:pt x="1671" y="4179"/>
                  </a:lnTo>
                  <a:lnTo>
                    <a:pt x="1678" y="4193"/>
                  </a:lnTo>
                  <a:lnTo>
                    <a:pt x="1678" y="4193"/>
                  </a:lnTo>
                  <a:lnTo>
                    <a:pt x="1694" y="4239"/>
                  </a:lnTo>
                  <a:lnTo>
                    <a:pt x="1698" y="4258"/>
                  </a:lnTo>
                  <a:lnTo>
                    <a:pt x="1700" y="4276"/>
                  </a:lnTo>
                  <a:lnTo>
                    <a:pt x="1700" y="4276"/>
                  </a:lnTo>
                  <a:lnTo>
                    <a:pt x="1702" y="4283"/>
                  </a:lnTo>
                  <a:lnTo>
                    <a:pt x="1705" y="4290"/>
                  </a:lnTo>
                  <a:lnTo>
                    <a:pt x="1710" y="4295"/>
                  </a:lnTo>
                  <a:lnTo>
                    <a:pt x="1714" y="4298"/>
                  </a:lnTo>
                  <a:lnTo>
                    <a:pt x="1724" y="4301"/>
                  </a:lnTo>
                  <a:lnTo>
                    <a:pt x="1729" y="4301"/>
                  </a:lnTo>
                  <a:lnTo>
                    <a:pt x="1729" y="4301"/>
                  </a:lnTo>
                  <a:lnTo>
                    <a:pt x="1737" y="4298"/>
                  </a:lnTo>
                  <a:lnTo>
                    <a:pt x="1745" y="4295"/>
                  </a:lnTo>
                  <a:lnTo>
                    <a:pt x="1757" y="4293"/>
                  </a:lnTo>
                  <a:lnTo>
                    <a:pt x="1770" y="4291"/>
                  </a:lnTo>
                  <a:lnTo>
                    <a:pt x="1786" y="4291"/>
                  </a:lnTo>
                  <a:lnTo>
                    <a:pt x="1802" y="4295"/>
                  </a:lnTo>
                  <a:lnTo>
                    <a:pt x="1819" y="4301"/>
                  </a:lnTo>
                  <a:lnTo>
                    <a:pt x="1819" y="4301"/>
                  </a:lnTo>
                  <a:lnTo>
                    <a:pt x="1848" y="4315"/>
                  </a:lnTo>
                  <a:lnTo>
                    <a:pt x="1868" y="4323"/>
                  </a:lnTo>
                  <a:lnTo>
                    <a:pt x="1884" y="4328"/>
                  </a:lnTo>
                  <a:lnTo>
                    <a:pt x="1884" y="4328"/>
                  </a:lnTo>
                  <a:lnTo>
                    <a:pt x="1891" y="4328"/>
                  </a:lnTo>
                  <a:lnTo>
                    <a:pt x="1897" y="4330"/>
                  </a:lnTo>
                  <a:lnTo>
                    <a:pt x="1907" y="4330"/>
                  </a:lnTo>
                  <a:lnTo>
                    <a:pt x="1919" y="4328"/>
                  </a:lnTo>
                  <a:lnTo>
                    <a:pt x="1932" y="4325"/>
                  </a:lnTo>
                  <a:lnTo>
                    <a:pt x="1946" y="4318"/>
                  </a:lnTo>
                  <a:lnTo>
                    <a:pt x="1962" y="4309"/>
                  </a:lnTo>
                  <a:lnTo>
                    <a:pt x="1962" y="4309"/>
                  </a:lnTo>
                  <a:lnTo>
                    <a:pt x="1981" y="4304"/>
                  </a:lnTo>
                  <a:lnTo>
                    <a:pt x="1997" y="4299"/>
                  </a:lnTo>
                  <a:lnTo>
                    <a:pt x="2021" y="4291"/>
                  </a:lnTo>
                  <a:lnTo>
                    <a:pt x="2030" y="4290"/>
                  </a:lnTo>
                  <a:lnTo>
                    <a:pt x="2040" y="4290"/>
                  </a:lnTo>
                  <a:lnTo>
                    <a:pt x="2050" y="4293"/>
                  </a:lnTo>
                  <a:lnTo>
                    <a:pt x="2061" y="4301"/>
                  </a:lnTo>
                  <a:lnTo>
                    <a:pt x="2061" y="4301"/>
                  </a:lnTo>
                  <a:lnTo>
                    <a:pt x="2070" y="4310"/>
                  </a:lnTo>
                  <a:lnTo>
                    <a:pt x="2078" y="4320"/>
                  </a:lnTo>
                  <a:lnTo>
                    <a:pt x="2088" y="4337"/>
                  </a:lnTo>
                  <a:lnTo>
                    <a:pt x="2092" y="4345"/>
                  </a:lnTo>
                  <a:lnTo>
                    <a:pt x="2099" y="4352"/>
                  </a:lnTo>
                  <a:lnTo>
                    <a:pt x="2105" y="4358"/>
                  </a:lnTo>
                  <a:lnTo>
                    <a:pt x="2115" y="4364"/>
                  </a:lnTo>
                  <a:lnTo>
                    <a:pt x="2115" y="4364"/>
                  </a:lnTo>
                  <a:lnTo>
                    <a:pt x="2126" y="4369"/>
                  </a:lnTo>
                  <a:lnTo>
                    <a:pt x="2135" y="4376"/>
                  </a:lnTo>
                  <a:lnTo>
                    <a:pt x="2148" y="4387"/>
                  </a:lnTo>
                  <a:lnTo>
                    <a:pt x="2158" y="4395"/>
                  </a:lnTo>
                  <a:lnTo>
                    <a:pt x="2159" y="4398"/>
                  </a:lnTo>
                  <a:lnTo>
                    <a:pt x="2159" y="4398"/>
                  </a:lnTo>
                  <a:lnTo>
                    <a:pt x="2161" y="4399"/>
                  </a:lnTo>
                  <a:lnTo>
                    <a:pt x="2164" y="4401"/>
                  </a:lnTo>
                  <a:lnTo>
                    <a:pt x="2169" y="4403"/>
                  </a:lnTo>
                  <a:lnTo>
                    <a:pt x="2173" y="4403"/>
                  </a:lnTo>
                  <a:lnTo>
                    <a:pt x="2181" y="4399"/>
                  </a:lnTo>
                  <a:lnTo>
                    <a:pt x="2192" y="4395"/>
                  </a:lnTo>
                  <a:lnTo>
                    <a:pt x="2207" y="4388"/>
                  </a:lnTo>
                  <a:lnTo>
                    <a:pt x="2207" y="4388"/>
                  </a:lnTo>
                  <a:lnTo>
                    <a:pt x="2208" y="4387"/>
                  </a:lnTo>
                  <a:lnTo>
                    <a:pt x="2215" y="4387"/>
                  </a:lnTo>
                  <a:lnTo>
                    <a:pt x="2219" y="4388"/>
                  </a:lnTo>
                  <a:lnTo>
                    <a:pt x="2227" y="4390"/>
                  </a:lnTo>
                  <a:lnTo>
                    <a:pt x="2237" y="4395"/>
                  </a:lnTo>
                  <a:lnTo>
                    <a:pt x="2248" y="4403"/>
                  </a:lnTo>
                  <a:lnTo>
                    <a:pt x="2248" y="4403"/>
                  </a:lnTo>
                  <a:lnTo>
                    <a:pt x="2266" y="4411"/>
                  </a:lnTo>
                  <a:lnTo>
                    <a:pt x="2286" y="4417"/>
                  </a:lnTo>
                  <a:lnTo>
                    <a:pt x="2310" y="4423"/>
                  </a:lnTo>
                  <a:lnTo>
                    <a:pt x="2334" y="4428"/>
                  </a:lnTo>
                  <a:lnTo>
                    <a:pt x="2375" y="4433"/>
                  </a:lnTo>
                  <a:lnTo>
                    <a:pt x="2393" y="4436"/>
                  </a:lnTo>
                  <a:lnTo>
                    <a:pt x="2393" y="4436"/>
                  </a:lnTo>
                  <a:lnTo>
                    <a:pt x="2401" y="4438"/>
                  </a:lnTo>
                  <a:lnTo>
                    <a:pt x="2421" y="4444"/>
                  </a:lnTo>
                  <a:lnTo>
                    <a:pt x="2434" y="4449"/>
                  </a:lnTo>
                  <a:lnTo>
                    <a:pt x="2450" y="4457"/>
                  </a:lnTo>
                  <a:lnTo>
                    <a:pt x="2466" y="4466"/>
                  </a:lnTo>
                  <a:lnTo>
                    <a:pt x="2482" y="4479"/>
                  </a:lnTo>
                  <a:lnTo>
                    <a:pt x="2482" y="4479"/>
                  </a:lnTo>
                  <a:lnTo>
                    <a:pt x="2497" y="4484"/>
                  </a:lnTo>
                  <a:lnTo>
                    <a:pt x="2510" y="4485"/>
                  </a:lnTo>
                  <a:lnTo>
                    <a:pt x="2518" y="4485"/>
                  </a:lnTo>
                  <a:lnTo>
                    <a:pt x="2523" y="4484"/>
                  </a:lnTo>
                  <a:lnTo>
                    <a:pt x="2526" y="4482"/>
                  </a:lnTo>
                  <a:lnTo>
                    <a:pt x="2528" y="4480"/>
                  </a:lnTo>
                  <a:lnTo>
                    <a:pt x="2528" y="4479"/>
                  </a:lnTo>
                  <a:lnTo>
                    <a:pt x="2537" y="4485"/>
                  </a:lnTo>
                  <a:lnTo>
                    <a:pt x="2559" y="4555"/>
                  </a:lnTo>
                  <a:lnTo>
                    <a:pt x="2559" y="4555"/>
                  </a:lnTo>
                  <a:lnTo>
                    <a:pt x="2561" y="4561"/>
                  </a:lnTo>
                  <a:lnTo>
                    <a:pt x="2563" y="4568"/>
                  </a:lnTo>
                  <a:lnTo>
                    <a:pt x="2564" y="4576"/>
                  </a:lnTo>
                  <a:lnTo>
                    <a:pt x="2563" y="4584"/>
                  </a:lnTo>
                  <a:lnTo>
                    <a:pt x="2559" y="4592"/>
                  </a:lnTo>
                  <a:lnTo>
                    <a:pt x="2555" y="4600"/>
                  </a:lnTo>
                  <a:lnTo>
                    <a:pt x="2550" y="4603"/>
                  </a:lnTo>
                  <a:lnTo>
                    <a:pt x="2545" y="4604"/>
                  </a:lnTo>
                  <a:lnTo>
                    <a:pt x="2545" y="4604"/>
                  </a:lnTo>
                  <a:lnTo>
                    <a:pt x="2526" y="4612"/>
                  </a:lnTo>
                  <a:lnTo>
                    <a:pt x="2513" y="4619"/>
                  </a:lnTo>
                  <a:lnTo>
                    <a:pt x="2509" y="4623"/>
                  </a:lnTo>
                  <a:lnTo>
                    <a:pt x="2507" y="4625"/>
                  </a:lnTo>
                  <a:lnTo>
                    <a:pt x="2507" y="4625"/>
                  </a:lnTo>
                  <a:lnTo>
                    <a:pt x="2507" y="4627"/>
                  </a:lnTo>
                  <a:lnTo>
                    <a:pt x="2507" y="4630"/>
                  </a:lnTo>
                  <a:lnTo>
                    <a:pt x="2509" y="4636"/>
                  </a:lnTo>
                  <a:lnTo>
                    <a:pt x="2515" y="4642"/>
                  </a:lnTo>
                  <a:lnTo>
                    <a:pt x="2515" y="4642"/>
                  </a:lnTo>
                  <a:lnTo>
                    <a:pt x="2518" y="4647"/>
                  </a:lnTo>
                  <a:lnTo>
                    <a:pt x="2520" y="4652"/>
                  </a:lnTo>
                  <a:lnTo>
                    <a:pt x="2521" y="4661"/>
                  </a:lnTo>
                  <a:lnTo>
                    <a:pt x="2520" y="4669"/>
                  </a:lnTo>
                  <a:lnTo>
                    <a:pt x="2520" y="4671"/>
                  </a:lnTo>
                  <a:lnTo>
                    <a:pt x="2520" y="4671"/>
                  </a:lnTo>
                  <a:lnTo>
                    <a:pt x="2517" y="4677"/>
                  </a:lnTo>
                  <a:lnTo>
                    <a:pt x="2513" y="4684"/>
                  </a:lnTo>
                  <a:lnTo>
                    <a:pt x="2512" y="4690"/>
                  </a:lnTo>
                  <a:lnTo>
                    <a:pt x="2510" y="4698"/>
                  </a:lnTo>
                  <a:lnTo>
                    <a:pt x="2513" y="4706"/>
                  </a:lnTo>
                  <a:lnTo>
                    <a:pt x="2515" y="4709"/>
                  </a:lnTo>
                  <a:lnTo>
                    <a:pt x="2518" y="4714"/>
                  </a:lnTo>
                  <a:lnTo>
                    <a:pt x="2523" y="4715"/>
                  </a:lnTo>
                  <a:lnTo>
                    <a:pt x="2528" y="4719"/>
                  </a:lnTo>
                  <a:lnTo>
                    <a:pt x="2528" y="4719"/>
                  </a:lnTo>
                  <a:lnTo>
                    <a:pt x="2534" y="4722"/>
                  </a:lnTo>
                  <a:lnTo>
                    <a:pt x="2539" y="4725"/>
                  </a:lnTo>
                  <a:lnTo>
                    <a:pt x="2544" y="4730"/>
                  </a:lnTo>
                  <a:lnTo>
                    <a:pt x="2547" y="4736"/>
                  </a:lnTo>
                  <a:lnTo>
                    <a:pt x="2553" y="4749"/>
                  </a:lnTo>
                  <a:lnTo>
                    <a:pt x="2558" y="4763"/>
                  </a:lnTo>
                  <a:lnTo>
                    <a:pt x="2561" y="4777"/>
                  </a:lnTo>
                  <a:lnTo>
                    <a:pt x="2563" y="4789"/>
                  </a:lnTo>
                  <a:lnTo>
                    <a:pt x="2564" y="4800"/>
                  </a:lnTo>
                  <a:lnTo>
                    <a:pt x="2564" y="4800"/>
                  </a:lnTo>
                  <a:lnTo>
                    <a:pt x="2559" y="4830"/>
                  </a:lnTo>
                  <a:lnTo>
                    <a:pt x="2556" y="4852"/>
                  </a:lnTo>
                  <a:lnTo>
                    <a:pt x="2553" y="4862"/>
                  </a:lnTo>
                  <a:lnTo>
                    <a:pt x="2551" y="4868"/>
                  </a:lnTo>
                  <a:lnTo>
                    <a:pt x="2551" y="4868"/>
                  </a:lnTo>
                  <a:lnTo>
                    <a:pt x="2545" y="4879"/>
                  </a:lnTo>
                  <a:lnTo>
                    <a:pt x="2536" y="4890"/>
                  </a:lnTo>
                  <a:lnTo>
                    <a:pt x="2531" y="4895"/>
                  </a:lnTo>
                  <a:lnTo>
                    <a:pt x="2524" y="4900"/>
                  </a:lnTo>
                  <a:lnTo>
                    <a:pt x="2517" y="4903"/>
                  </a:lnTo>
                  <a:lnTo>
                    <a:pt x="2509" y="4904"/>
                  </a:lnTo>
                  <a:lnTo>
                    <a:pt x="2509" y="4904"/>
                  </a:lnTo>
                  <a:lnTo>
                    <a:pt x="2496" y="4904"/>
                  </a:lnTo>
                  <a:lnTo>
                    <a:pt x="2482" y="4901"/>
                  </a:lnTo>
                  <a:lnTo>
                    <a:pt x="2450" y="4895"/>
                  </a:lnTo>
                  <a:lnTo>
                    <a:pt x="2410" y="4885"/>
                  </a:lnTo>
                  <a:lnTo>
                    <a:pt x="2410" y="4885"/>
                  </a:lnTo>
                  <a:lnTo>
                    <a:pt x="2405" y="4884"/>
                  </a:lnTo>
                  <a:lnTo>
                    <a:pt x="2396" y="4884"/>
                  </a:lnTo>
                  <a:lnTo>
                    <a:pt x="2389" y="4884"/>
                  </a:lnTo>
                  <a:lnTo>
                    <a:pt x="2385" y="4885"/>
                  </a:lnTo>
                  <a:lnTo>
                    <a:pt x="2380" y="4889"/>
                  </a:lnTo>
                  <a:lnTo>
                    <a:pt x="2377" y="4893"/>
                  </a:lnTo>
                  <a:lnTo>
                    <a:pt x="2377" y="4893"/>
                  </a:lnTo>
                  <a:lnTo>
                    <a:pt x="2370" y="4911"/>
                  </a:lnTo>
                  <a:lnTo>
                    <a:pt x="2377" y="4912"/>
                  </a:lnTo>
                  <a:lnTo>
                    <a:pt x="2391" y="4943"/>
                  </a:lnTo>
                  <a:lnTo>
                    <a:pt x="2302" y="4985"/>
                  </a:lnTo>
                  <a:lnTo>
                    <a:pt x="2302" y="4985"/>
                  </a:lnTo>
                  <a:lnTo>
                    <a:pt x="2291" y="4990"/>
                  </a:lnTo>
                  <a:lnTo>
                    <a:pt x="2281" y="4995"/>
                  </a:lnTo>
                  <a:lnTo>
                    <a:pt x="2272" y="5001"/>
                  </a:lnTo>
                  <a:lnTo>
                    <a:pt x="2272" y="5001"/>
                  </a:lnTo>
                  <a:lnTo>
                    <a:pt x="2275" y="5030"/>
                  </a:lnTo>
                  <a:lnTo>
                    <a:pt x="2275" y="5030"/>
                  </a:lnTo>
                  <a:lnTo>
                    <a:pt x="2277" y="5043"/>
                  </a:lnTo>
                  <a:lnTo>
                    <a:pt x="2275" y="5047"/>
                  </a:lnTo>
                  <a:lnTo>
                    <a:pt x="2275" y="5047"/>
                  </a:lnTo>
                  <a:lnTo>
                    <a:pt x="2275" y="5051"/>
                  </a:lnTo>
                  <a:lnTo>
                    <a:pt x="2272" y="5052"/>
                  </a:lnTo>
                  <a:lnTo>
                    <a:pt x="2269" y="5054"/>
                  </a:lnTo>
                  <a:lnTo>
                    <a:pt x="2264" y="5054"/>
                  </a:lnTo>
                  <a:lnTo>
                    <a:pt x="2231" y="5054"/>
                  </a:lnTo>
                  <a:lnTo>
                    <a:pt x="2164" y="5081"/>
                  </a:lnTo>
                  <a:lnTo>
                    <a:pt x="2164" y="5081"/>
                  </a:lnTo>
                  <a:lnTo>
                    <a:pt x="2177" y="5092"/>
                  </a:lnTo>
                  <a:lnTo>
                    <a:pt x="2186" y="5100"/>
                  </a:lnTo>
                  <a:lnTo>
                    <a:pt x="2194" y="5106"/>
                  </a:lnTo>
                  <a:lnTo>
                    <a:pt x="2194" y="5106"/>
                  </a:lnTo>
                  <a:lnTo>
                    <a:pt x="2204" y="5109"/>
                  </a:lnTo>
                  <a:lnTo>
                    <a:pt x="2216" y="5111"/>
                  </a:lnTo>
                  <a:lnTo>
                    <a:pt x="2229" y="5114"/>
                  </a:lnTo>
                  <a:lnTo>
                    <a:pt x="2240" y="5116"/>
                  </a:lnTo>
                  <a:lnTo>
                    <a:pt x="2240" y="5116"/>
                  </a:lnTo>
                  <a:lnTo>
                    <a:pt x="2281" y="5132"/>
                  </a:lnTo>
                  <a:lnTo>
                    <a:pt x="2281" y="5132"/>
                  </a:lnTo>
                  <a:lnTo>
                    <a:pt x="2305" y="5152"/>
                  </a:lnTo>
                  <a:lnTo>
                    <a:pt x="2320" y="5168"/>
                  </a:lnTo>
                  <a:lnTo>
                    <a:pt x="2324" y="5176"/>
                  </a:lnTo>
                  <a:lnTo>
                    <a:pt x="2326" y="5178"/>
                  </a:lnTo>
                  <a:lnTo>
                    <a:pt x="2326" y="5179"/>
                  </a:lnTo>
                  <a:lnTo>
                    <a:pt x="2326" y="5179"/>
                  </a:lnTo>
                  <a:lnTo>
                    <a:pt x="2323" y="5184"/>
                  </a:lnTo>
                  <a:lnTo>
                    <a:pt x="2323" y="5182"/>
                  </a:lnTo>
                  <a:lnTo>
                    <a:pt x="2321" y="5179"/>
                  </a:lnTo>
                  <a:lnTo>
                    <a:pt x="2316" y="5173"/>
                  </a:lnTo>
                  <a:lnTo>
                    <a:pt x="2316" y="5173"/>
                  </a:lnTo>
                  <a:lnTo>
                    <a:pt x="2313" y="5171"/>
                  </a:lnTo>
                  <a:lnTo>
                    <a:pt x="2308" y="5171"/>
                  </a:lnTo>
                  <a:lnTo>
                    <a:pt x="2299" y="5171"/>
                  </a:lnTo>
                  <a:lnTo>
                    <a:pt x="2289" y="5173"/>
                  </a:lnTo>
                  <a:lnTo>
                    <a:pt x="2286" y="5176"/>
                  </a:lnTo>
                  <a:lnTo>
                    <a:pt x="2285" y="5178"/>
                  </a:lnTo>
                  <a:lnTo>
                    <a:pt x="2285" y="5178"/>
                  </a:lnTo>
                  <a:lnTo>
                    <a:pt x="2283" y="5181"/>
                  </a:lnTo>
                  <a:lnTo>
                    <a:pt x="2281" y="5182"/>
                  </a:lnTo>
                  <a:lnTo>
                    <a:pt x="2275" y="5186"/>
                  </a:lnTo>
                  <a:lnTo>
                    <a:pt x="2266" y="5189"/>
                  </a:lnTo>
                  <a:lnTo>
                    <a:pt x="2266" y="5189"/>
                  </a:lnTo>
                  <a:lnTo>
                    <a:pt x="2243" y="5178"/>
                  </a:lnTo>
                  <a:lnTo>
                    <a:pt x="2243" y="5178"/>
                  </a:lnTo>
                  <a:lnTo>
                    <a:pt x="2235" y="5174"/>
                  </a:lnTo>
                  <a:lnTo>
                    <a:pt x="2231" y="5174"/>
                  </a:lnTo>
                  <a:lnTo>
                    <a:pt x="2227" y="5176"/>
                  </a:lnTo>
                  <a:lnTo>
                    <a:pt x="2226" y="5178"/>
                  </a:lnTo>
                  <a:lnTo>
                    <a:pt x="2226" y="5184"/>
                  </a:lnTo>
                  <a:lnTo>
                    <a:pt x="2226" y="5186"/>
                  </a:lnTo>
                  <a:lnTo>
                    <a:pt x="2227" y="5214"/>
                  </a:lnTo>
                  <a:lnTo>
                    <a:pt x="2227" y="5214"/>
                  </a:lnTo>
                  <a:lnTo>
                    <a:pt x="2229" y="5219"/>
                  </a:lnTo>
                  <a:lnTo>
                    <a:pt x="2231" y="5230"/>
                  </a:lnTo>
                  <a:lnTo>
                    <a:pt x="2231" y="5246"/>
                  </a:lnTo>
                  <a:lnTo>
                    <a:pt x="2229" y="5254"/>
                  </a:lnTo>
                  <a:lnTo>
                    <a:pt x="2226" y="5260"/>
                  </a:lnTo>
                  <a:lnTo>
                    <a:pt x="2226" y="5260"/>
                  </a:lnTo>
                  <a:lnTo>
                    <a:pt x="2221" y="5268"/>
                  </a:lnTo>
                  <a:lnTo>
                    <a:pt x="2219" y="5268"/>
                  </a:lnTo>
                  <a:lnTo>
                    <a:pt x="2218" y="5268"/>
                  </a:lnTo>
                  <a:lnTo>
                    <a:pt x="2212" y="5273"/>
                  </a:lnTo>
                  <a:lnTo>
                    <a:pt x="2212" y="5273"/>
                  </a:lnTo>
                  <a:lnTo>
                    <a:pt x="2207" y="5278"/>
                  </a:lnTo>
                  <a:lnTo>
                    <a:pt x="2205" y="5281"/>
                  </a:lnTo>
                  <a:lnTo>
                    <a:pt x="2205" y="5284"/>
                  </a:lnTo>
                  <a:lnTo>
                    <a:pt x="2207" y="5286"/>
                  </a:lnTo>
                  <a:lnTo>
                    <a:pt x="2210" y="5287"/>
                  </a:lnTo>
                  <a:lnTo>
                    <a:pt x="2213" y="5289"/>
                  </a:lnTo>
                  <a:lnTo>
                    <a:pt x="2213" y="5289"/>
                  </a:lnTo>
                  <a:lnTo>
                    <a:pt x="2227" y="5309"/>
                  </a:lnTo>
                  <a:lnTo>
                    <a:pt x="2239" y="5327"/>
                  </a:lnTo>
                  <a:lnTo>
                    <a:pt x="2243" y="5335"/>
                  </a:lnTo>
                  <a:lnTo>
                    <a:pt x="2245" y="5341"/>
                  </a:lnTo>
                  <a:lnTo>
                    <a:pt x="2245" y="5341"/>
                  </a:lnTo>
                  <a:lnTo>
                    <a:pt x="2245" y="5346"/>
                  </a:lnTo>
                  <a:lnTo>
                    <a:pt x="2243" y="5349"/>
                  </a:lnTo>
                  <a:lnTo>
                    <a:pt x="2242" y="5352"/>
                  </a:lnTo>
                  <a:lnTo>
                    <a:pt x="2237" y="5356"/>
                  </a:lnTo>
                  <a:lnTo>
                    <a:pt x="2229" y="5360"/>
                  </a:lnTo>
                  <a:lnTo>
                    <a:pt x="2219" y="5363"/>
                  </a:lnTo>
                  <a:lnTo>
                    <a:pt x="2219" y="5363"/>
                  </a:lnTo>
                  <a:lnTo>
                    <a:pt x="2208" y="5368"/>
                  </a:lnTo>
                  <a:lnTo>
                    <a:pt x="2197" y="5370"/>
                  </a:lnTo>
                  <a:lnTo>
                    <a:pt x="2177" y="5373"/>
                  </a:lnTo>
                  <a:lnTo>
                    <a:pt x="2177" y="5373"/>
                  </a:lnTo>
                  <a:lnTo>
                    <a:pt x="2131" y="5386"/>
                  </a:lnTo>
                  <a:lnTo>
                    <a:pt x="2131" y="5386"/>
                  </a:lnTo>
                  <a:lnTo>
                    <a:pt x="2115" y="5387"/>
                  </a:lnTo>
                  <a:lnTo>
                    <a:pt x="2104" y="5390"/>
                  </a:lnTo>
                  <a:lnTo>
                    <a:pt x="2092" y="5394"/>
                  </a:lnTo>
                  <a:lnTo>
                    <a:pt x="2092" y="5394"/>
                  </a:lnTo>
                  <a:lnTo>
                    <a:pt x="2086" y="5397"/>
                  </a:lnTo>
                  <a:lnTo>
                    <a:pt x="2088" y="5397"/>
                  </a:lnTo>
                  <a:lnTo>
                    <a:pt x="2086" y="5400"/>
                  </a:lnTo>
                  <a:lnTo>
                    <a:pt x="2086" y="5400"/>
                  </a:lnTo>
                  <a:lnTo>
                    <a:pt x="2070" y="5419"/>
                  </a:lnTo>
                  <a:lnTo>
                    <a:pt x="2059" y="5433"/>
                  </a:lnTo>
                  <a:lnTo>
                    <a:pt x="2091" y="5446"/>
                  </a:lnTo>
                  <a:lnTo>
                    <a:pt x="2091" y="5446"/>
                  </a:lnTo>
                  <a:lnTo>
                    <a:pt x="2110" y="5449"/>
                  </a:lnTo>
                  <a:lnTo>
                    <a:pt x="2126" y="5452"/>
                  </a:lnTo>
                  <a:lnTo>
                    <a:pt x="2137" y="5456"/>
                  </a:lnTo>
                  <a:lnTo>
                    <a:pt x="2137" y="5456"/>
                  </a:lnTo>
                  <a:lnTo>
                    <a:pt x="2164" y="5467"/>
                  </a:lnTo>
                  <a:lnTo>
                    <a:pt x="2181" y="5473"/>
                  </a:lnTo>
                  <a:lnTo>
                    <a:pt x="2194" y="5481"/>
                  </a:lnTo>
                  <a:lnTo>
                    <a:pt x="2194" y="5481"/>
                  </a:lnTo>
                  <a:lnTo>
                    <a:pt x="2202" y="5489"/>
                  </a:lnTo>
                  <a:lnTo>
                    <a:pt x="2210" y="5498"/>
                  </a:lnTo>
                  <a:lnTo>
                    <a:pt x="2218" y="5506"/>
                  </a:lnTo>
                  <a:lnTo>
                    <a:pt x="2224" y="5513"/>
                  </a:lnTo>
                  <a:lnTo>
                    <a:pt x="2224" y="5513"/>
                  </a:lnTo>
                  <a:lnTo>
                    <a:pt x="2235" y="5518"/>
                  </a:lnTo>
                  <a:lnTo>
                    <a:pt x="2254" y="5522"/>
                  </a:lnTo>
                  <a:lnTo>
                    <a:pt x="2277" y="5527"/>
                  </a:lnTo>
                  <a:lnTo>
                    <a:pt x="2286" y="5527"/>
                  </a:lnTo>
                  <a:lnTo>
                    <a:pt x="2294" y="5527"/>
                  </a:lnTo>
                  <a:lnTo>
                    <a:pt x="2294" y="5527"/>
                  </a:lnTo>
                  <a:lnTo>
                    <a:pt x="2302" y="5525"/>
                  </a:lnTo>
                  <a:lnTo>
                    <a:pt x="2305" y="5524"/>
                  </a:lnTo>
                  <a:lnTo>
                    <a:pt x="2307" y="5524"/>
                  </a:lnTo>
                  <a:lnTo>
                    <a:pt x="2307" y="5524"/>
                  </a:lnTo>
                  <a:lnTo>
                    <a:pt x="2358" y="5554"/>
                  </a:lnTo>
                  <a:lnTo>
                    <a:pt x="2358" y="5554"/>
                  </a:lnTo>
                  <a:lnTo>
                    <a:pt x="2380" y="5564"/>
                  </a:lnTo>
                  <a:lnTo>
                    <a:pt x="2397" y="5572"/>
                  </a:lnTo>
                  <a:lnTo>
                    <a:pt x="2410" y="5578"/>
                  </a:lnTo>
                  <a:lnTo>
                    <a:pt x="2410" y="5578"/>
                  </a:lnTo>
                  <a:lnTo>
                    <a:pt x="2423" y="5584"/>
                  </a:lnTo>
                  <a:lnTo>
                    <a:pt x="2440" y="5592"/>
                  </a:lnTo>
                  <a:lnTo>
                    <a:pt x="2474" y="5603"/>
                  </a:lnTo>
                  <a:lnTo>
                    <a:pt x="2474" y="5603"/>
                  </a:lnTo>
                  <a:lnTo>
                    <a:pt x="2490" y="5606"/>
                  </a:lnTo>
                  <a:lnTo>
                    <a:pt x="2512" y="5611"/>
                  </a:lnTo>
                  <a:lnTo>
                    <a:pt x="2544" y="5616"/>
                  </a:lnTo>
                  <a:lnTo>
                    <a:pt x="2544" y="5616"/>
                  </a:lnTo>
                  <a:lnTo>
                    <a:pt x="2559" y="5624"/>
                  </a:lnTo>
                  <a:lnTo>
                    <a:pt x="2585" y="5637"/>
                  </a:lnTo>
                  <a:lnTo>
                    <a:pt x="2620" y="5656"/>
                  </a:lnTo>
                  <a:lnTo>
                    <a:pt x="2620" y="5656"/>
                  </a:lnTo>
                  <a:lnTo>
                    <a:pt x="2640" y="5676"/>
                  </a:lnTo>
                  <a:lnTo>
                    <a:pt x="2660" y="5691"/>
                  </a:lnTo>
                  <a:lnTo>
                    <a:pt x="2669" y="5697"/>
                  </a:lnTo>
                  <a:lnTo>
                    <a:pt x="2677" y="5700"/>
                  </a:lnTo>
                  <a:lnTo>
                    <a:pt x="2677" y="5700"/>
                  </a:lnTo>
                  <a:lnTo>
                    <a:pt x="2702" y="5710"/>
                  </a:lnTo>
                  <a:lnTo>
                    <a:pt x="2729" y="5719"/>
                  </a:lnTo>
                  <a:lnTo>
                    <a:pt x="2729" y="5719"/>
                  </a:lnTo>
                  <a:lnTo>
                    <a:pt x="2742" y="5726"/>
                  </a:lnTo>
                  <a:lnTo>
                    <a:pt x="2748" y="5732"/>
                  </a:lnTo>
                  <a:lnTo>
                    <a:pt x="2753" y="5738"/>
                  </a:lnTo>
                  <a:lnTo>
                    <a:pt x="2760" y="5748"/>
                  </a:lnTo>
                  <a:lnTo>
                    <a:pt x="2761" y="5748"/>
                  </a:lnTo>
                  <a:lnTo>
                    <a:pt x="2761" y="5748"/>
                  </a:lnTo>
                  <a:lnTo>
                    <a:pt x="2780" y="5741"/>
                  </a:lnTo>
                  <a:lnTo>
                    <a:pt x="2793" y="5738"/>
                  </a:lnTo>
                  <a:lnTo>
                    <a:pt x="2807" y="5737"/>
                  </a:lnTo>
                  <a:lnTo>
                    <a:pt x="2822" y="5735"/>
                  </a:lnTo>
                  <a:lnTo>
                    <a:pt x="2839" y="5737"/>
                  </a:lnTo>
                  <a:lnTo>
                    <a:pt x="2855" y="5738"/>
                  </a:lnTo>
                  <a:lnTo>
                    <a:pt x="2874" y="5741"/>
                  </a:lnTo>
                  <a:lnTo>
                    <a:pt x="2874" y="5741"/>
                  </a:lnTo>
                  <a:lnTo>
                    <a:pt x="2931" y="5757"/>
                  </a:lnTo>
                  <a:lnTo>
                    <a:pt x="2984" y="5773"/>
                  </a:lnTo>
                  <a:lnTo>
                    <a:pt x="3034" y="5792"/>
                  </a:lnTo>
                  <a:lnTo>
                    <a:pt x="3082" y="5818"/>
                  </a:lnTo>
                  <a:lnTo>
                    <a:pt x="3082" y="5818"/>
                  </a:lnTo>
                  <a:lnTo>
                    <a:pt x="3084" y="5822"/>
                  </a:lnTo>
                  <a:lnTo>
                    <a:pt x="3087" y="5827"/>
                  </a:lnTo>
                  <a:lnTo>
                    <a:pt x="3092" y="5832"/>
                  </a:lnTo>
                  <a:lnTo>
                    <a:pt x="3100" y="5838"/>
                  </a:lnTo>
                  <a:lnTo>
                    <a:pt x="3111" y="5843"/>
                  </a:lnTo>
                  <a:lnTo>
                    <a:pt x="3127" y="5849"/>
                  </a:lnTo>
                  <a:lnTo>
                    <a:pt x="3149" y="5853"/>
                  </a:lnTo>
                  <a:lnTo>
                    <a:pt x="3149" y="5853"/>
                  </a:lnTo>
                  <a:lnTo>
                    <a:pt x="3238" y="5862"/>
                  </a:lnTo>
                  <a:lnTo>
                    <a:pt x="3258" y="5865"/>
                  </a:lnTo>
                  <a:lnTo>
                    <a:pt x="3277" y="5869"/>
                  </a:lnTo>
                  <a:lnTo>
                    <a:pt x="3295" y="5873"/>
                  </a:lnTo>
                  <a:lnTo>
                    <a:pt x="3311" y="5878"/>
                  </a:lnTo>
                  <a:lnTo>
                    <a:pt x="3311" y="5878"/>
                  </a:lnTo>
                  <a:lnTo>
                    <a:pt x="3327" y="5884"/>
                  </a:lnTo>
                  <a:lnTo>
                    <a:pt x="3341" y="5889"/>
                  </a:lnTo>
                  <a:lnTo>
                    <a:pt x="3371" y="5897"/>
                  </a:lnTo>
                  <a:lnTo>
                    <a:pt x="3384" y="5902"/>
                  </a:lnTo>
                  <a:lnTo>
                    <a:pt x="3395" y="5907"/>
                  </a:lnTo>
                  <a:lnTo>
                    <a:pt x="3405" y="5913"/>
                  </a:lnTo>
                  <a:lnTo>
                    <a:pt x="3411" y="5921"/>
                  </a:lnTo>
                  <a:lnTo>
                    <a:pt x="3411" y="5921"/>
                  </a:lnTo>
                  <a:lnTo>
                    <a:pt x="3416" y="5929"/>
                  </a:lnTo>
                  <a:lnTo>
                    <a:pt x="3422" y="5930"/>
                  </a:lnTo>
                  <a:lnTo>
                    <a:pt x="3427" y="5932"/>
                  </a:lnTo>
                  <a:lnTo>
                    <a:pt x="3433" y="5929"/>
                  </a:lnTo>
                  <a:lnTo>
                    <a:pt x="3443" y="5924"/>
                  </a:lnTo>
                  <a:lnTo>
                    <a:pt x="3447" y="5923"/>
                  </a:lnTo>
                  <a:lnTo>
                    <a:pt x="3451" y="5924"/>
                  </a:lnTo>
                  <a:lnTo>
                    <a:pt x="3451" y="5924"/>
                  </a:lnTo>
                  <a:lnTo>
                    <a:pt x="3470" y="5940"/>
                  </a:lnTo>
                  <a:lnTo>
                    <a:pt x="3478" y="5948"/>
                  </a:lnTo>
                  <a:lnTo>
                    <a:pt x="3482" y="5954"/>
                  </a:lnTo>
                  <a:lnTo>
                    <a:pt x="3482" y="5954"/>
                  </a:lnTo>
                  <a:lnTo>
                    <a:pt x="3486" y="5961"/>
                  </a:lnTo>
                  <a:lnTo>
                    <a:pt x="3489" y="5965"/>
                  </a:lnTo>
                  <a:lnTo>
                    <a:pt x="3495" y="5970"/>
                  </a:lnTo>
                  <a:lnTo>
                    <a:pt x="3501" y="5975"/>
                  </a:lnTo>
                  <a:lnTo>
                    <a:pt x="3511" y="5980"/>
                  </a:lnTo>
                  <a:lnTo>
                    <a:pt x="3522" y="5984"/>
                  </a:lnTo>
                  <a:lnTo>
                    <a:pt x="3536" y="5988"/>
                  </a:lnTo>
                  <a:lnTo>
                    <a:pt x="3536" y="5988"/>
                  </a:lnTo>
                  <a:lnTo>
                    <a:pt x="3552" y="5989"/>
                  </a:lnTo>
                  <a:lnTo>
                    <a:pt x="3567" y="5991"/>
                  </a:lnTo>
                  <a:lnTo>
                    <a:pt x="3595" y="5991"/>
                  </a:lnTo>
                  <a:lnTo>
                    <a:pt x="3608" y="5992"/>
                  </a:lnTo>
                  <a:lnTo>
                    <a:pt x="3621" y="5994"/>
                  </a:lnTo>
                  <a:lnTo>
                    <a:pt x="3632" y="5996"/>
                  </a:lnTo>
                  <a:lnTo>
                    <a:pt x="3641" y="6000"/>
                  </a:lnTo>
                  <a:lnTo>
                    <a:pt x="3641" y="6000"/>
                  </a:lnTo>
                  <a:lnTo>
                    <a:pt x="3660" y="6010"/>
                  </a:lnTo>
                  <a:lnTo>
                    <a:pt x="3676" y="6016"/>
                  </a:lnTo>
                  <a:lnTo>
                    <a:pt x="3681" y="6019"/>
                  </a:lnTo>
                  <a:lnTo>
                    <a:pt x="3686" y="6024"/>
                  </a:lnTo>
                  <a:lnTo>
                    <a:pt x="3686" y="6029"/>
                  </a:lnTo>
                  <a:lnTo>
                    <a:pt x="3684" y="6035"/>
                  </a:lnTo>
                  <a:lnTo>
                    <a:pt x="3684" y="6035"/>
                  </a:lnTo>
                  <a:lnTo>
                    <a:pt x="3681" y="6042"/>
                  </a:lnTo>
                  <a:lnTo>
                    <a:pt x="3679" y="6050"/>
                  </a:lnTo>
                  <a:lnTo>
                    <a:pt x="3678" y="6061"/>
                  </a:lnTo>
                  <a:lnTo>
                    <a:pt x="3678" y="6073"/>
                  </a:lnTo>
                  <a:lnTo>
                    <a:pt x="3764" y="6091"/>
                  </a:lnTo>
                  <a:lnTo>
                    <a:pt x="3764" y="6091"/>
                  </a:lnTo>
                  <a:lnTo>
                    <a:pt x="3791" y="6099"/>
                  </a:lnTo>
                  <a:lnTo>
                    <a:pt x="3813" y="6108"/>
                  </a:lnTo>
                  <a:lnTo>
                    <a:pt x="3821" y="6113"/>
                  </a:lnTo>
                  <a:lnTo>
                    <a:pt x="3827" y="6118"/>
                  </a:lnTo>
                  <a:lnTo>
                    <a:pt x="3827" y="6118"/>
                  </a:lnTo>
                  <a:lnTo>
                    <a:pt x="3838" y="6129"/>
                  </a:lnTo>
                  <a:lnTo>
                    <a:pt x="3856" y="6143"/>
                  </a:lnTo>
                  <a:lnTo>
                    <a:pt x="3897" y="6178"/>
                  </a:lnTo>
                  <a:lnTo>
                    <a:pt x="3897" y="6178"/>
                  </a:lnTo>
                  <a:lnTo>
                    <a:pt x="3908" y="6186"/>
                  </a:lnTo>
                  <a:lnTo>
                    <a:pt x="3921" y="6194"/>
                  </a:lnTo>
                  <a:lnTo>
                    <a:pt x="3943" y="6207"/>
                  </a:lnTo>
                  <a:lnTo>
                    <a:pt x="3961" y="6216"/>
                  </a:lnTo>
                  <a:lnTo>
                    <a:pt x="3967" y="6221"/>
                  </a:lnTo>
                  <a:lnTo>
                    <a:pt x="3972" y="6224"/>
                  </a:lnTo>
                  <a:lnTo>
                    <a:pt x="3972" y="6224"/>
                  </a:lnTo>
                  <a:lnTo>
                    <a:pt x="3980" y="6234"/>
                  </a:lnTo>
                  <a:lnTo>
                    <a:pt x="3992" y="6247"/>
                  </a:lnTo>
                  <a:lnTo>
                    <a:pt x="4007" y="6258"/>
                  </a:lnTo>
                  <a:lnTo>
                    <a:pt x="4013" y="6261"/>
                  </a:lnTo>
                  <a:lnTo>
                    <a:pt x="4019" y="6262"/>
                  </a:lnTo>
                  <a:lnTo>
                    <a:pt x="4019" y="6262"/>
                  </a:lnTo>
                  <a:lnTo>
                    <a:pt x="4086" y="6267"/>
                  </a:lnTo>
                  <a:lnTo>
                    <a:pt x="4086" y="0"/>
                  </a:lnTo>
                  <a:lnTo>
                    <a:pt x="2853" y="0"/>
                  </a:lnTo>
                  <a:close/>
                  <a:moveTo>
                    <a:pt x="652" y="1992"/>
                  </a:moveTo>
                  <a:lnTo>
                    <a:pt x="652" y="1992"/>
                  </a:lnTo>
                  <a:lnTo>
                    <a:pt x="644" y="1996"/>
                  </a:lnTo>
                  <a:lnTo>
                    <a:pt x="636" y="2004"/>
                  </a:lnTo>
                  <a:lnTo>
                    <a:pt x="629" y="2011"/>
                  </a:lnTo>
                  <a:lnTo>
                    <a:pt x="626" y="2017"/>
                  </a:lnTo>
                  <a:lnTo>
                    <a:pt x="626" y="2017"/>
                  </a:lnTo>
                  <a:lnTo>
                    <a:pt x="626" y="2019"/>
                  </a:lnTo>
                  <a:lnTo>
                    <a:pt x="626" y="2022"/>
                  </a:lnTo>
                  <a:lnTo>
                    <a:pt x="629" y="2027"/>
                  </a:lnTo>
                  <a:lnTo>
                    <a:pt x="633" y="2038"/>
                  </a:lnTo>
                  <a:lnTo>
                    <a:pt x="634" y="2046"/>
                  </a:lnTo>
                  <a:lnTo>
                    <a:pt x="634" y="2057"/>
                  </a:lnTo>
                  <a:lnTo>
                    <a:pt x="634" y="2057"/>
                  </a:lnTo>
                  <a:lnTo>
                    <a:pt x="634" y="2068"/>
                  </a:lnTo>
                  <a:lnTo>
                    <a:pt x="634" y="2077"/>
                  </a:lnTo>
                  <a:lnTo>
                    <a:pt x="636" y="2089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29" y="2096"/>
                  </a:lnTo>
                  <a:lnTo>
                    <a:pt x="623" y="2098"/>
                  </a:lnTo>
                  <a:lnTo>
                    <a:pt x="623" y="2098"/>
                  </a:lnTo>
                  <a:lnTo>
                    <a:pt x="606" y="2100"/>
                  </a:lnTo>
                  <a:lnTo>
                    <a:pt x="588" y="2101"/>
                  </a:lnTo>
                  <a:lnTo>
                    <a:pt x="572" y="2100"/>
                  </a:lnTo>
                  <a:lnTo>
                    <a:pt x="561" y="2098"/>
                  </a:lnTo>
                  <a:lnTo>
                    <a:pt x="561" y="2098"/>
                  </a:lnTo>
                  <a:lnTo>
                    <a:pt x="552" y="2095"/>
                  </a:lnTo>
                  <a:lnTo>
                    <a:pt x="540" y="2092"/>
                  </a:lnTo>
                  <a:lnTo>
                    <a:pt x="536" y="2092"/>
                  </a:lnTo>
                  <a:lnTo>
                    <a:pt x="531" y="2093"/>
                  </a:lnTo>
                  <a:lnTo>
                    <a:pt x="528" y="2095"/>
                  </a:lnTo>
                  <a:lnTo>
                    <a:pt x="525" y="2101"/>
                  </a:lnTo>
                  <a:lnTo>
                    <a:pt x="525" y="2101"/>
                  </a:lnTo>
                  <a:lnTo>
                    <a:pt x="521" y="2108"/>
                  </a:lnTo>
                  <a:lnTo>
                    <a:pt x="520" y="2114"/>
                  </a:lnTo>
                  <a:lnTo>
                    <a:pt x="518" y="2125"/>
                  </a:lnTo>
                  <a:lnTo>
                    <a:pt x="518" y="2136"/>
                  </a:lnTo>
                  <a:lnTo>
                    <a:pt x="517" y="2146"/>
                  </a:lnTo>
                  <a:lnTo>
                    <a:pt x="517" y="2146"/>
                  </a:lnTo>
                  <a:lnTo>
                    <a:pt x="513" y="2155"/>
                  </a:lnTo>
                  <a:lnTo>
                    <a:pt x="512" y="2163"/>
                  </a:lnTo>
                  <a:lnTo>
                    <a:pt x="510" y="2168"/>
                  </a:lnTo>
                  <a:lnTo>
                    <a:pt x="507" y="2170"/>
                  </a:lnTo>
                  <a:lnTo>
                    <a:pt x="504" y="2173"/>
                  </a:lnTo>
                  <a:lnTo>
                    <a:pt x="501" y="2173"/>
                  </a:lnTo>
                  <a:lnTo>
                    <a:pt x="501" y="2173"/>
                  </a:lnTo>
                  <a:lnTo>
                    <a:pt x="493" y="2173"/>
                  </a:lnTo>
                  <a:lnTo>
                    <a:pt x="485" y="2171"/>
                  </a:lnTo>
                  <a:lnTo>
                    <a:pt x="469" y="2165"/>
                  </a:lnTo>
                  <a:lnTo>
                    <a:pt x="453" y="2155"/>
                  </a:lnTo>
                  <a:lnTo>
                    <a:pt x="440" y="2144"/>
                  </a:lnTo>
                  <a:lnTo>
                    <a:pt x="418" y="2125"/>
                  </a:lnTo>
                  <a:lnTo>
                    <a:pt x="410" y="2116"/>
                  </a:lnTo>
                  <a:lnTo>
                    <a:pt x="410" y="2116"/>
                  </a:lnTo>
                  <a:lnTo>
                    <a:pt x="396" y="2087"/>
                  </a:lnTo>
                  <a:lnTo>
                    <a:pt x="391" y="2077"/>
                  </a:lnTo>
                  <a:lnTo>
                    <a:pt x="390" y="2069"/>
                  </a:lnTo>
                  <a:lnTo>
                    <a:pt x="390" y="2069"/>
                  </a:lnTo>
                  <a:lnTo>
                    <a:pt x="388" y="2063"/>
                  </a:lnTo>
                  <a:lnTo>
                    <a:pt x="385" y="2057"/>
                  </a:lnTo>
                  <a:lnTo>
                    <a:pt x="377" y="2050"/>
                  </a:lnTo>
                  <a:lnTo>
                    <a:pt x="364" y="2042"/>
                  </a:lnTo>
                  <a:lnTo>
                    <a:pt x="364" y="2042"/>
                  </a:lnTo>
                  <a:lnTo>
                    <a:pt x="350" y="2035"/>
                  </a:lnTo>
                  <a:lnTo>
                    <a:pt x="342" y="2030"/>
                  </a:lnTo>
                  <a:lnTo>
                    <a:pt x="340" y="2027"/>
                  </a:lnTo>
                  <a:lnTo>
                    <a:pt x="339" y="2023"/>
                  </a:lnTo>
                  <a:lnTo>
                    <a:pt x="339" y="2012"/>
                  </a:lnTo>
                  <a:lnTo>
                    <a:pt x="339" y="2012"/>
                  </a:lnTo>
                  <a:lnTo>
                    <a:pt x="337" y="2003"/>
                  </a:lnTo>
                  <a:lnTo>
                    <a:pt x="337" y="1996"/>
                  </a:lnTo>
                  <a:lnTo>
                    <a:pt x="337" y="1992"/>
                  </a:lnTo>
                  <a:lnTo>
                    <a:pt x="339" y="1982"/>
                  </a:lnTo>
                  <a:lnTo>
                    <a:pt x="339" y="1982"/>
                  </a:lnTo>
                  <a:lnTo>
                    <a:pt x="340" y="1979"/>
                  </a:lnTo>
                  <a:lnTo>
                    <a:pt x="343" y="1974"/>
                  </a:lnTo>
                  <a:lnTo>
                    <a:pt x="353" y="1965"/>
                  </a:lnTo>
                  <a:lnTo>
                    <a:pt x="386" y="1936"/>
                  </a:lnTo>
                  <a:lnTo>
                    <a:pt x="421" y="1906"/>
                  </a:lnTo>
                  <a:lnTo>
                    <a:pt x="447" y="1885"/>
                  </a:lnTo>
                  <a:lnTo>
                    <a:pt x="447" y="1885"/>
                  </a:lnTo>
                  <a:lnTo>
                    <a:pt x="453" y="1885"/>
                  </a:lnTo>
                  <a:lnTo>
                    <a:pt x="464" y="1884"/>
                  </a:lnTo>
                  <a:lnTo>
                    <a:pt x="490" y="1877"/>
                  </a:lnTo>
                  <a:lnTo>
                    <a:pt x="504" y="1874"/>
                  </a:lnTo>
                  <a:lnTo>
                    <a:pt x="517" y="1873"/>
                  </a:lnTo>
                  <a:lnTo>
                    <a:pt x="526" y="1873"/>
                  </a:lnTo>
                  <a:lnTo>
                    <a:pt x="531" y="1874"/>
                  </a:lnTo>
                  <a:lnTo>
                    <a:pt x="534" y="1876"/>
                  </a:lnTo>
                  <a:lnTo>
                    <a:pt x="534" y="1876"/>
                  </a:lnTo>
                  <a:lnTo>
                    <a:pt x="542" y="1885"/>
                  </a:lnTo>
                  <a:lnTo>
                    <a:pt x="552" y="1893"/>
                  </a:lnTo>
                  <a:lnTo>
                    <a:pt x="561" y="1900"/>
                  </a:lnTo>
                  <a:lnTo>
                    <a:pt x="577" y="1906"/>
                  </a:lnTo>
                  <a:lnTo>
                    <a:pt x="577" y="1906"/>
                  </a:lnTo>
                  <a:lnTo>
                    <a:pt x="609" y="1919"/>
                  </a:lnTo>
                  <a:lnTo>
                    <a:pt x="620" y="1923"/>
                  </a:lnTo>
                  <a:lnTo>
                    <a:pt x="628" y="1930"/>
                  </a:lnTo>
                  <a:lnTo>
                    <a:pt x="628" y="1930"/>
                  </a:lnTo>
                  <a:lnTo>
                    <a:pt x="639" y="1944"/>
                  </a:lnTo>
                  <a:lnTo>
                    <a:pt x="645" y="1950"/>
                  </a:lnTo>
                  <a:lnTo>
                    <a:pt x="652" y="1960"/>
                  </a:lnTo>
                  <a:lnTo>
                    <a:pt x="652" y="1960"/>
                  </a:lnTo>
                  <a:lnTo>
                    <a:pt x="655" y="1969"/>
                  </a:lnTo>
                  <a:lnTo>
                    <a:pt x="656" y="1979"/>
                  </a:lnTo>
                  <a:lnTo>
                    <a:pt x="655" y="1987"/>
                  </a:lnTo>
                  <a:lnTo>
                    <a:pt x="653" y="1990"/>
                  </a:lnTo>
                  <a:lnTo>
                    <a:pt x="652" y="1992"/>
                  </a:lnTo>
                  <a:lnTo>
                    <a:pt x="652" y="1992"/>
                  </a:lnTo>
                  <a:close/>
                  <a:moveTo>
                    <a:pt x="1076" y="1828"/>
                  </a:moveTo>
                  <a:lnTo>
                    <a:pt x="1076" y="1828"/>
                  </a:lnTo>
                  <a:lnTo>
                    <a:pt x="1074" y="1833"/>
                  </a:lnTo>
                  <a:lnTo>
                    <a:pt x="1071" y="1836"/>
                  </a:lnTo>
                  <a:lnTo>
                    <a:pt x="1063" y="1842"/>
                  </a:lnTo>
                  <a:lnTo>
                    <a:pt x="1057" y="1846"/>
                  </a:lnTo>
                  <a:lnTo>
                    <a:pt x="1054" y="1847"/>
                  </a:lnTo>
                  <a:lnTo>
                    <a:pt x="1054" y="1847"/>
                  </a:lnTo>
                  <a:lnTo>
                    <a:pt x="1047" y="1861"/>
                  </a:lnTo>
                  <a:lnTo>
                    <a:pt x="1042" y="1871"/>
                  </a:lnTo>
                  <a:lnTo>
                    <a:pt x="1038" y="1877"/>
                  </a:lnTo>
                  <a:lnTo>
                    <a:pt x="1038" y="1877"/>
                  </a:lnTo>
                  <a:lnTo>
                    <a:pt x="1033" y="1879"/>
                  </a:lnTo>
                  <a:lnTo>
                    <a:pt x="1027" y="1879"/>
                  </a:lnTo>
                  <a:lnTo>
                    <a:pt x="1011" y="1879"/>
                  </a:lnTo>
                  <a:lnTo>
                    <a:pt x="985" y="1877"/>
                  </a:lnTo>
                  <a:lnTo>
                    <a:pt x="1000" y="1842"/>
                  </a:lnTo>
                  <a:lnTo>
                    <a:pt x="993" y="1820"/>
                  </a:lnTo>
                  <a:lnTo>
                    <a:pt x="979" y="1803"/>
                  </a:lnTo>
                  <a:lnTo>
                    <a:pt x="979" y="1803"/>
                  </a:lnTo>
                  <a:lnTo>
                    <a:pt x="958" y="1776"/>
                  </a:lnTo>
                  <a:lnTo>
                    <a:pt x="958" y="1776"/>
                  </a:lnTo>
                  <a:lnTo>
                    <a:pt x="955" y="1772"/>
                  </a:lnTo>
                  <a:lnTo>
                    <a:pt x="950" y="1769"/>
                  </a:lnTo>
                  <a:lnTo>
                    <a:pt x="938" y="1761"/>
                  </a:lnTo>
                  <a:lnTo>
                    <a:pt x="938" y="1761"/>
                  </a:lnTo>
                  <a:lnTo>
                    <a:pt x="930" y="1760"/>
                  </a:lnTo>
                  <a:lnTo>
                    <a:pt x="920" y="1758"/>
                  </a:lnTo>
                  <a:lnTo>
                    <a:pt x="904" y="1758"/>
                  </a:lnTo>
                  <a:lnTo>
                    <a:pt x="904" y="1758"/>
                  </a:lnTo>
                  <a:lnTo>
                    <a:pt x="892" y="1758"/>
                  </a:lnTo>
                  <a:lnTo>
                    <a:pt x="871" y="1758"/>
                  </a:lnTo>
                  <a:lnTo>
                    <a:pt x="858" y="1758"/>
                  </a:lnTo>
                  <a:lnTo>
                    <a:pt x="845" y="1755"/>
                  </a:lnTo>
                  <a:lnTo>
                    <a:pt x="833" y="1752"/>
                  </a:lnTo>
                  <a:lnTo>
                    <a:pt x="822" y="1747"/>
                  </a:lnTo>
                  <a:lnTo>
                    <a:pt x="822" y="1747"/>
                  </a:lnTo>
                  <a:lnTo>
                    <a:pt x="807" y="1739"/>
                  </a:lnTo>
                  <a:lnTo>
                    <a:pt x="804" y="1736"/>
                  </a:lnTo>
                  <a:lnTo>
                    <a:pt x="803" y="1733"/>
                  </a:lnTo>
                  <a:lnTo>
                    <a:pt x="803" y="1728"/>
                  </a:lnTo>
                  <a:lnTo>
                    <a:pt x="803" y="1723"/>
                  </a:lnTo>
                  <a:lnTo>
                    <a:pt x="803" y="1718"/>
                  </a:lnTo>
                  <a:lnTo>
                    <a:pt x="803" y="1718"/>
                  </a:lnTo>
                  <a:lnTo>
                    <a:pt x="799" y="1712"/>
                  </a:lnTo>
                  <a:lnTo>
                    <a:pt x="801" y="1712"/>
                  </a:lnTo>
                  <a:lnTo>
                    <a:pt x="801" y="1712"/>
                  </a:lnTo>
                  <a:lnTo>
                    <a:pt x="804" y="1715"/>
                  </a:lnTo>
                  <a:lnTo>
                    <a:pt x="806" y="1715"/>
                  </a:lnTo>
                  <a:lnTo>
                    <a:pt x="809" y="1714"/>
                  </a:lnTo>
                  <a:lnTo>
                    <a:pt x="809" y="1714"/>
                  </a:lnTo>
                  <a:lnTo>
                    <a:pt x="822" y="1707"/>
                  </a:lnTo>
                  <a:lnTo>
                    <a:pt x="826" y="1704"/>
                  </a:lnTo>
                  <a:lnTo>
                    <a:pt x="828" y="1703"/>
                  </a:lnTo>
                  <a:lnTo>
                    <a:pt x="830" y="1699"/>
                  </a:lnTo>
                  <a:lnTo>
                    <a:pt x="830" y="1699"/>
                  </a:lnTo>
                  <a:lnTo>
                    <a:pt x="828" y="1695"/>
                  </a:lnTo>
                  <a:lnTo>
                    <a:pt x="826" y="1691"/>
                  </a:lnTo>
                  <a:lnTo>
                    <a:pt x="822" y="1682"/>
                  </a:lnTo>
                  <a:lnTo>
                    <a:pt x="822" y="1682"/>
                  </a:lnTo>
                  <a:lnTo>
                    <a:pt x="817" y="1671"/>
                  </a:lnTo>
                  <a:lnTo>
                    <a:pt x="812" y="1655"/>
                  </a:lnTo>
                  <a:lnTo>
                    <a:pt x="809" y="1637"/>
                  </a:lnTo>
                  <a:lnTo>
                    <a:pt x="809" y="1633"/>
                  </a:lnTo>
                  <a:lnTo>
                    <a:pt x="812" y="1630"/>
                  </a:lnTo>
                  <a:lnTo>
                    <a:pt x="812" y="1630"/>
                  </a:lnTo>
                  <a:lnTo>
                    <a:pt x="815" y="1630"/>
                  </a:lnTo>
                  <a:lnTo>
                    <a:pt x="820" y="1630"/>
                  </a:lnTo>
                  <a:lnTo>
                    <a:pt x="830" y="1631"/>
                  </a:lnTo>
                  <a:lnTo>
                    <a:pt x="842" y="1634"/>
                  </a:lnTo>
                  <a:lnTo>
                    <a:pt x="842" y="1634"/>
                  </a:lnTo>
                  <a:lnTo>
                    <a:pt x="855" y="1641"/>
                  </a:lnTo>
                  <a:lnTo>
                    <a:pt x="868" y="1645"/>
                  </a:lnTo>
                  <a:lnTo>
                    <a:pt x="877" y="1647"/>
                  </a:lnTo>
                  <a:lnTo>
                    <a:pt x="877" y="1647"/>
                  </a:lnTo>
                  <a:lnTo>
                    <a:pt x="899" y="1645"/>
                  </a:lnTo>
                  <a:lnTo>
                    <a:pt x="915" y="1642"/>
                  </a:lnTo>
                  <a:lnTo>
                    <a:pt x="915" y="1642"/>
                  </a:lnTo>
                  <a:lnTo>
                    <a:pt x="915" y="1622"/>
                  </a:lnTo>
                  <a:lnTo>
                    <a:pt x="915" y="1622"/>
                  </a:lnTo>
                  <a:lnTo>
                    <a:pt x="914" y="1617"/>
                  </a:lnTo>
                  <a:lnTo>
                    <a:pt x="911" y="1612"/>
                  </a:lnTo>
                  <a:lnTo>
                    <a:pt x="903" y="1599"/>
                  </a:lnTo>
                  <a:lnTo>
                    <a:pt x="892" y="1585"/>
                  </a:lnTo>
                  <a:lnTo>
                    <a:pt x="892" y="1585"/>
                  </a:lnTo>
                  <a:lnTo>
                    <a:pt x="836" y="1572"/>
                  </a:lnTo>
                  <a:lnTo>
                    <a:pt x="836" y="1572"/>
                  </a:lnTo>
                  <a:lnTo>
                    <a:pt x="830" y="1571"/>
                  </a:lnTo>
                  <a:lnTo>
                    <a:pt x="826" y="1568"/>
                  </a:lnTo>
                  <a:lnTo>
                    <a:pt x="825" y="1563"/>
                  </a:lnTo>
                  <a:lnTo>
                    <a:pt x="826" y="1560"/>
                  </a:lnTo>
                  <a:lnTo>
                    <a:pt x="831" y="1552"/>
                  </a:lnTo>
                  <a:lnTo>
                    <a:pt x="836" y="1549"/>
                  </a:lnTo>
                  <a:lnTo>
                    <a:pt x="836" y="1549"/>
                  </a:lnTo>
                  <a:lnTo>
                    <a:pt x="861" y="1553"/>
                  </a:lnTo>
                  <a:lnTo>
                    <a:pt x="880" y="1556"/>
                  </a:lnTo>
                  <a:lnTo>
                    <a:pt x="899" y="1558"/>
                  </a:lnTo>
                  <a:lnTo>
                    <a:pt x="899" y="1558"/>
                  </a:lnTo>
                  <a:lnTo>
                    <a:pt x="911" y="1560"/>
                  </a:lnTo>
                  <a:lnTo>
                    <a:pt x="917" y="1564"/>
                  </a:lnTo>
                  <a:lnTo>
                    <a:pt x="922" y="1568"/>
                  </a:lnTo>
                  <a:lnTo>
                    <a:pt x="928" y="1572"/>
                  </a:lnTo>
                  <a:lnTo>
                    <a:pt x="928" y="1572"/>
                  </a:lnTo>
                  <a:lnTo>
                    <a:pt x="931" y="1576"/>
                  </a:lnTo>
                  <a:lnTo>
                    <a:pt x="934" y="1580"/>
                  </a:lnTo>
                  <a:lnTo>
                    <a:pt x="938" y="1591"/>
                  </a:lnTo>
                  <a:lnTo>
                    <a:pt x="942" y="1606"/>
                  </a:lnTo>
                  <a:lnTo>
                    <a:pt x="957" y="1628"/>
                  </a:lnTo>
                  <a:lnTo>
                    <a:pt x="957" y="1628"/>
                  </a:lnTo>
                  <a:lnTo>
                    <a:pt x="955" y="1637"/>
                  </a:lnTo>
                  <a:lnTo>
                    <a:pt x="955" y="1645"/>
                  </a:lnTo>
                  <a:lnTo>
                    <a:pt x="957" y="1653"/>
                  </a:lnTo>
                  <a:lnTo>
                    <a:pt x="957" y="1653"/>
                  </a:lnTo>
                  <a:lnTo>
                    <a:pt x="965" y="1680"/>
                  </a:lnTo>
                  <a:lnTo>
                    <a:pt x="965" y="1680"/>
                  </a:lnTo>
                  <a:lnTo>
                    <a:pt x="966" y="1688"/>
                  </a:lnTo>
                  <a:lnTo>
                    <a:pt x="966" y="1688"/>
                  </a:lnTo>
                  <a:lnTo>
                    <a:pt x="968" y="1688"/>
                  </a:lnTo>
                  <a:lnTo>
                    <a:pt x="969" y="1687"/>
                  </a:lnTo>
                  <a:lnTo>
                    <a:pt x="971" y="168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90" y="1706"/>
                  </a:lnTo>
                  <a:lnTo>
                    <a:pt x="998" y="1715"/>
                  </a:lnTo>
                  <a:lnTo>
                    <a:pt x="1009" y="1728"/>
                  </a:lnTo>
                  <a:lnTo>
                    <a:pt x="1009" y="1728"/>
                  </a:lnTo>
                  <a:lnTo>
                    <a:pt x="1017" y="1739"/>
                  </a:lnTo>
                  <a:lnTo>
                    <a:pt x="1022" y="1744"/>
                  </a:lnTo>
                  <a:lnTo>
                    <a:pt x="1027" y="1747"/>
                  </a:lnTo>
                  <a:lnTo>
                    <a:pt x="1038" y="1755"/>
                  </a:lnTo>
                  <a:lnTo>
                    <a:pt x="1038" y="1755"/>
                  </a:lnTo>
                  <a:lnTo>
                    <a:pt x="1049" y="1765"/>
                  </a:lnTo>
                  <a:lnTo>
                    <a:pt x="1058" y="1769"/>
                  </a:lnTo>
                  <a:lnTo>
                    <a:pt x="1063" y="1772"/>
                  </a:lnTo>
                  <a:lnTo>
                    <a:pt x="1068" y="1776"/>
                  </a:lnTo>
                  <a:lnTo>
                    <a:pt x="1068" y="1776"/>
                  </a:lnTo>
                  <a:lnTo>
                    <a:pt x="1069" y="1779"/>
                  </a:lnTo>
                  <a:lnTo>
                    <a:pt x="1071" y="1784"/>
                  </a:lnTo>
                  <a:lnTo>
                    <a:pt x="1074" y="1799"/>
                  </a:lnTo>
                  <a:lnTo>
                    <a:pt x="1076" y="1815"/>
                  </a:lnTo>
                  <a:lnTo>
                    <a:pt x="1076" y="1828"/>
                  </a:lnTo>
                  <a:lnTo>
                    <a:pt x="1076" y="1828"/>
                  </a:lnTo>
                  <a:close/>
                  <a:moveTo>
                    <a:pt x="2369" y="5279"/>
                  </a:moveTo>
                  <a:lnTo>
                    <a:pt x="2369" y="5279"/>
                  </a:lnTo>
                  <a:lnTo>
                    <a:pt x="2366" y="5275"/>
                  </a:lnTo>
                  <a:lnTo>
                    <a:pt x="2366" y="5275"/>
                  </a:lnTo>
                  <a:lnTo>
                    <a:pt x="2369" y="5273"/>
                  </a:lnTo>
                  <a:lnTo>
                    <a:pt x="2369" y="5273"/>
                  </a:lnTo>
                  <a:lnTo>
                    <a:pt x="2370" y="5278"/>
                  </a:lnTo>
                  <a:lnTo>
                    <a:pt x="2370" y="5278"/>
                  </a:lnTo>
                  <a:lnTo>
                    <a:pt x="2369" y="5279"/>
                  </a:lnTo>
                  <a:lnTo>
                    <a:pt x="2369" y="5279"/>
                  </a:lnTo>
                  <a:close/>
                </a:path>
              </a:pathLst>
            </a:custGeom>
            <a:pattFill prst="wdUpDiag">
              <a:fgClr>
                <a:srgbClr val="5D9965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6" name="Freeform 262">
              <a:extLst>
                <a:ext uri="{FF2B5EF4-FFF2-40B4-BE49-F238E27FC236}">
                  <a16:creationId xmlns:a16="http://schemas.microsoft.com/office/drawing/2014/main" id="{7DD12988-6D2D-B828-07CD-BA5AC7E53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" y="3716"/>
              <a:ext cx="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0 w 7"/>
                <a:gd name="T4" fmla="*/ 7 w 7"/>
                <a:gd name="T5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7" name="Freeform 263">
              <a:extLst>
                <a:ext uri="{FF2B5EF4-FFF2-40B4-BE49-F238E27FC236}">
                  <a16:creationId xmlns:a16="http://schemas.microsoft.com/office/drawing/2014/main" id="{DC7EAD73-1894-E1A1-304A-08E04F888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" y="3644"/>
              <a:ext cx="5" cy="17"/>
            </a:xfrm>
            <a:custGeom>
              <a:avLst/>
              <a:gdLst>
                <a:gd name="T0" fmla="*/ 0 w 9"/>
                <a:gd name="T1" fmla="*/ 33 h 33"/>
                <a:gd name="T2" fmla="*/ 0 w 9"/>
                <a:gd name="T3" fmla="*/ 33 h 33"/>
                <a:gd name="T4" fmla="*/ 6 w 9"/>
                <a:gd name="T5" fmla="*/ 19 h 33"/>
                <a:gd name="T6" fmla="*/ 8 w 9"/>
                <a:gd name="T7" fmla="*/ 9 h 33"/>
                <a:gd name="T8" fmla="*/ 9 w 9"/>
                <a:gd name="T9" fmla="*/ 0 h 33"/>
                <a:gd name="T10" fmla="*/ 9 w 9"/>
                <a:gd name="T11" fmla="*/ 0 h 33"/>
                <a:gd name="T12" fmla="*/ 0 w 9"/>
                <a:gd name="T13" fmla="*/ 33 h 33"/>
                <a:gd name="T14" fmla="*/ 0 w 9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lnTo>
                    <a:pt x="0" y="33"/>
                  </a:lnTo>
                  <a:lnTo>
                    <a:pt x="6" y="19"/>
                  </a:lnTo>
                  <a:lnTo>
                    <a:pt x="8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8" name="Rectangle 264">
              <a:extLst>
                <a:ext uri="{FF2B5EF4-FFF2-40B4-BE49-F238E27FC236}">
                  <a16:creationId xmlns:a16="http://schemas.microsoft.com/office/drawing/2014/main" id="{53F0DF5B-ABE8-B175-93D1-F22E48DCC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3661"/>
              <a:ext cx="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9" name="Freeform 265">
              <a:extLst>
                <a:ext uri="{FF2B5EF4-FFF2-40B4-BE49-F238E27FC236}">
                  <a16:creationId xmlns:a16="http://schemas.microsoft.com/office/drawing/2014/main" id="{3DF923FC-1D24-5398-61C2-5F29FD287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7" y="3716"/>
              <a:ext cx="18" cy="1"/>
            </a:xfrm>
            <a:custGeom>
              <a:avLst/>
              <a:gdLst>
                <a:gd name="T0" fmla="*/ 36 w 36"/>
                <a:gd name="T1" fmla="*/ 0 h 2"/>
                <a:gd name="T2" fmla="*/ 36 w 36"/>
                <a:gd name="T3" fmla="*/ 0 h 2"/>
                <a:gd name="T4" fmla="*/ 0 w 36"/>
                <a:gd name="T5" fmla="*/ 0 h 2"/>
                <a:gd name="T6" fmla="*/ 0 w 36"/>
                <a:gd name="T7" fmla="*/ 0 h 2"/>
                <a:gd name="T8" fmla="*/ 14 w 36"/>
                <a:gd name="T9" fmla="*/ 2 h 2"/>
                <a:gd name="T10" fmla="*/ 25 w 36"/>
                <a:gd name="T11" fmla="*/ 2 h 2"/>
                <a:gd name="T12" fmla="*/ 36 w 36"/>
                <a:gd name="T13" fmla="*/ 0 h 2"/>
                <a:gd name="T14" fmla="*/ 36 w 3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">
                  <a:moveTo>
                    <a:pt x="36" y="0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5" y="2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0" name="Freeform 266">
              <a:extLst>
                <a:ext uri="{FF2B5EF4-FFF2-40B4-BE49-F238E27FC236}">
                  <a16:creationId xmlns:a16="http://schemas.microsoft.com/office/drawing/2014/main" id="{655B5B1C-9484-C85D-1F64-0067965B1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5" y="3696"/>
              <a:ext cx="1" cy="5"/>
            </a:xfrm>
            <a:custGeom>
              <a:avLst/>
              <a:gdLst>
                <a:gd name="T0" fmla="*/ 0 w 3"/>
                <a:gd name="T1" fmla="*/ 0 h 11"/>
                <a:gd name="T2" fmla="*/ 0 w 3"/>
                <a:gd name="T3" fmla="*/ 0 h 11"/>
                <a:gd name="T4" fmla="*/ 3 w 3"/>
                <a:gd name="T5" fmla="*/ 11 h 11"/>
                <a:gd name="T6" fmla="*/ 0 w 3"/>
                <a:gd name="T7" fmla="*/ 0 h 11"/>
                <a:gd name="T8" fmla="*/ 0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0" y="0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1" name="Freeform 267">
              <a:extLst>
                <a:ext uri="{FF2B5EF4-FFF2-40B4-BE49-F238E27FC236}">
                  <a16:creationId xmlns:a16="http://schemas.microsoft.com/office/drawing/2014/main" id="{03A00A65-F0F4-6686-2813-BBF12BE2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" y="3610"/>
              <a:ext cx="221" cy="197"/>
            </a:xfrm>
            <a:custGeom>
              <a:avLst/>
              <a:gdLst>
                <a:gd name="T0" fmla="*/ 432 w 442"/>
                <a:gd name="T1" fmla="*/ 365 h 393"/>
                <a:gd name="T2" fmla="*/ 426 w 442"/>
                <a:gd name="T3" fmla="*/ 346 h 393"/>
                <a:gd name="T4" fmla="*/ 422 w 442"/>
                <a:gd name="T5" fmla="*/ 301 h 393"/>
                <a:gd name="T6" fmla="*/ 421 w 442"/>
                <a:gd name="T7" fmla="*/ 300 h 393"/>
                <a:gd name="T8" fmla="*/ 400 w 442"/>
                <a:gd name="T9" fmla="*/ 282 h 393"/>
                <a:gd name="T10" fmla="*/ 380 w 442"/>
                <a:gd name="T11" fmla="*/ 258 h 393"/>
                <a:gd name="T12" fmla="*/ 362 w 442"/>
                <a:gd name="T13" fmla="*/ 238 h 393"/>
                <a:gd name="T14" fmla="*/ 335 w 442"/>
                <a:gd name="T15" fmla="*/ 195 h 393"/>
                <a:gd name="T16" fmla="*/ 321 w 442"/>
                <a:gd name="T17" fmla="*/ 158 h 393"/>
                <a:gd name="T18" fmla="*/ 316 w 442"/>
                <a:gd name="T19" fmla="*/ 131 h 393"/>
                <a:gd name="T20" fmla="*/ 314 w 442"/>
                <a:gd name="T21" fmla="*/ 122 h 393"/>
                <a:gd name="T22" fmla="*/ 273 w 442"/>
                <a:gd name="T23" fmla="*/ 60 h 393"/>
                <a:gd name="T24" fmla="*/ 249 w 442"/>
                <a:gd name="T25" fmla="*/ 31 h 393"/>
                <a:gd name="T26" fmla="*/ 226 w 442"/>
                <a:gd name="T27" fmla="*/ 12 h 393"/>
                <a:gd name="T28" fmla="*/ 202 w 442"/>
                <a:gd name="T29" fmla="*/ 4 h 393"/>
                <a:gd name="T30" fmla="*/ 176 w 442"/>
                <a:gd name="T31" fmla="*/ 4 h 393"/>
                <a:gd name="T32" fmla="*/ 152 w 442"/>
                <a:gd name="T33" fmla="*/ 6 h 393"/>
                <a:gd name="T34" fmla="*/ 63 w 442"/>
                <a:gd name="T35" fmla="*/ 6 h 393"/>
                <a:gd name="T36" fmla="*/ 0 w 442"/>
                <a:gd name="T37" fmla="*/ 0 h 393"/>
                <a:gd name="T38" fmla="*/ 21 w 442"/>
                <a:gd name="T39" fmla="*/ 22 h 393"/>
                <a:gd name="T40" fmla="*/ 25 w 442"/>
                <a:gd name="T41" fmla="*/ 28 h 393"/>
                <a:gd name="T42" fmla="*/ 35 w 442"/>
                <a:gd name="T43" fmla="*/ 38 h 393"/>
                <a:gd name="T44" fmla="*/ 40 w 442"/>
                <a:gd name="T45" fmla="*/ 46 h 393"/>
                <a:gd name="T46" fmla="*/ 38 w 442"/>
                <a:gd name="T47" fmla="*/ 55 h 393"/>
                <a:gd name="T48" fmla="*/ 33 w 442"/>
                <a:gd name="T49" fmla="*/ 68 h 393"/>
                <a:gd name="T50" fmla="*/ 32 w 442"/>
                <a:gd name="T51" fmla="*/ 77 h 393"/>
                <a:gd name="T52" fmla="*/ 24 w 442"/>
                <a:gd name="T53" fmla="*/ 101 h 393"/>
                <a:gd name="T54" fmla="*/ 24 w 442"/>
                <a:gd name="T55" fmla="*/ 101 h 393"/>
                <a:gd name="T56" fmla="*/ 22 w 442"/>
                <a:gd name="T57" fmla="*/ 128 h 393"/>
                <a:gd name="T58" fmla="*/ 29 w 442"/>
                <a:gd name="T59" fmla="*/ 160 h 393"/>
                <a:gd name="T60" fmla="*/ 33 w 442"/>
                <a:gd name="T61" fmla="*/ 171 h 393"/>
                <a:gd name="T62" fmla="*/ 36 w 442"/>
                <a:gd name="T63" fmla="*/ 182 h 393"/>
                <a:gd name="T64" fmla="*/ 41 w 442"/>
                <a:gd name="T65" fmla="*/ 189 h 393"/>
                <a:gd name="T66" fmla="*/ 56 w 442"/>
                <a:gd name="T67" fmla="*/ 203 h 393"/>
                <a:gd name="T68" fmla="*/ 78 w 442"/>
                <a:gd name="T69" fmla="*/ 212 h 393"/>
                <a:gd name="T70" fmla="*/ 114 w 442"/>
                <a:gd name="T71" fmla="*/ 212 h 393"/>
                <a:gd name="T72" fmla="*/ 121 w 442"/>
                <a:gd name="T73" fmla="*/ 212 h 393"/>
                <a:gd name="T74" fmla="*/ 132 w 442"/>
                <a:gd name="T75" fmla="*/ 211 h 393"/>
                <a:gd name="T76" fmla="*/ 165 w 442"/>
                <a:gd name="T77" fmla="*/ 214 h 393"/>
                <a:gd name="T78" fmla="*/ 187 w 442"/>
                <a:gd name="T79" fmla="*/ 219 h 393"/>
                <a:gd name="T80" fmla="*/ 211 w 442"/>
                <a:gd name="T81" fmla="*/ 230 h 393"/>
                <a:gd name="T82" fmla="*/ 221 w 442"/>
                <a:gd name="T83" fmla="*/ 243 h 393"/>
                <a:gd name="T84" fmla="*/ 222 w 442"/>
                <a:gd name="T85" fmla="*/ 252 h 393"/>
                <a:gd name="T86" fmla="*/ 221 w 442"/>
                <a:gd name="T87" fmla="*/ 257 h 393"/>
                <a:gd name="T88" fmla="*/ 292 w 442"/>
                <a:gd name="T89" fmla="*/ 266 h 393"/>
                <a:gd name="T90" fmla="*/ 297 w 442"/>
                <a:gd name="T91" fmla="*/ 268 h 393"/>
                <a:gd name="T92" fmla="*/ 326 w 442"/>
                <a:gd name="T93" fmla="*/ 281 h 393"/>
                <a:gd name="T94" fmla="*/ 362 w 442"/>
                <a:gd name="T95" fmla="*/ 300 h 393"/>
                <a:gd name="T96" fmla="*/ 368 w 442"/>
                <a:gd name="T97" fmla="*/ 306 h 393"/>
                <a:gd name="T98" fmla="*/ 378 w 442"/>
                <a:gd name="T99" fmla="*/ 332 h 393"/>
                <a:gd name="T100" fmla="*/ 389 w 442"/>
                <a:gd name="T101" fmla="*/ 376 h 393"/>
                <a:gd name="T102" fmla="*/ 391 w 442"/>
                <a:gd name="T103" fmla="*/ 389 h 393"/>
                <a:gd name="T104" fmla="*/ 416 w 442"/>
                <a:gd name="T105" fmla="*/ 393 h 393"/>
                <a:gd name="T106" fmla="*/ 434 w 442"/>
                <a:gd name="T107" fmla="*/ 393 h 393"/>
                <a:gd name="T108" fmla="*/ 440 w 442"/>
                <a:gd name="T109" fmla="*/ 390 h 393"/>
                <a:gd name="T110" fmla="*/ 442 w 442"/>
                <a:gd name="T111" fmla="*/ 389 h 393"/>
                <a:gd name="T112" fmla="*/ 438 w 442"/>
                <a:gd name="T113" fmla="*/ 374 h 393"/>
                <a:gd name="T114" fmla="*/ 432 w 442"/>
                <a:gd name="T115" fmla="*/ 3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2" h="393">
                  <a:moveTo>
                    <a:pt x="432" y="365"/>
                  </a:moveTo>
                  <a:lnTo>
                    <a:pt x="432" y="365"/>
                  </a:lnTo>
                  <a:lnTo>
                    <a:pt x="429" y="357"/>
                  </a:lnTo>
                  <a:lnTo>
                    <a:pt x="426" y="346"/>
                  </a:lnTo>
                  <a:lnTo>
                    <a:pt x="422" y="330"/>
                  </a:lnTo>
                  <a:lnTo>
                    <a:pt x="422" y="301"/>
                  </a:lnTo>
                  <a:lnTo>
                    <a:pt x="422" y="301"/>
                  </a:lnTo>
                  <a:lnTo>
                    <a:pt x="421" y="300"/>
                  </a:lnTo>
                  <a:lnTo>
                    <a:pt x="413" y="295"/>
                  </a:lnTo>
                  <a:lnTo>
                    <a:pt x="400" y="282"/>
                  </a:lnTo>
                  <a:lnTo>
                    <a:pt x="380" y="258"/>
                  </a:lnTo>
                  <a:lnTo>
                    <a:pt x="380" y="258"/>
                  </a:lnTo>
                  <a:lnTo>
                    <a:pt x="362" y="238"/>
                  </a:lnTo>
                  <a:lnTo>
                    <a:pt x="362" y="238"/>
                  </a:lnTo>
                  <a:lnTo>
                    <a:pt x="346" y="216"/>
                  </a:lnTo>
                  <a:lnTo>
                    <a:pt x="335" y="195"/>
                  </a:lnTo>
                  <a:lnTo>
                    <a:pt x="327" y="176"/>
                  </a:lnTo>
                  <a:lnTo>
                    <a:pt x="321" y="158"/>
                  </a:lnTo>
                  <a:lnTo>
                    <a:pt x="318" y="143"/>
                  </a:lnTo>
                  <a:lnTo>
                    <a:pt x="316" y="131"/>
                  </a:lnTo>
                  <a:lnTo>
                    <a:pt x="314" y="122"/>
                  </a:lnTo>
                  <a:lnTo>
                    <a:pt x="314" y="122"/>
                  </a:lnTo>
                  <a:lnTo>
                    <a:pt x="294" y="90"/>
                  </a:lnTo>
                  <a:lnTo>
                    <a:pt x="273" y="60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37" y="20"/>
                  </a:lnTo>
                  <a:lnTo>
                    <a:pt x="226" y="12"/>
                  </a:lnTo>
                  <a:lnTo>
                    <a:pt x="213" y="8"/>
                  </a:lnTo>
                  <a:lnTo>
                    <a:pt x="202" y="4"/>
                  </a:lnTo>
                  <a:lnTo>
                    <a:pt x="189" y="4"/>
                  </a:lnTo>
                  <a:lnTo>
                    <a:pt x="176" y="4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95" y="6"/>
                  </a:lnTo>
                  <a:lnTo>
                    <a:pt x="63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12"/>
                  </a:lnTo>
                  <a:lnTo>
                    <a:pt x="21" y="2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0" y="33"/>
                  </a:lnTo>
                  <a:lnTo>
                    <a:pt x="35" y="38"/>
                  </a:lnTo>
                  <a:lnTo>
                    <a:pt x="38" y="41"/>
                  </a:lnTo>
                  <a:lnTo>
                    <a:pt x="40" y="46"/>
                  </a:lnTo>
                  <a:lnTo>
                    <a:pt x="40" y="50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2" y="77"/>
                  </a:lnTo>
                  <a:lnTo>
                    <a:pt x="30" y="87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2" y="112"/>
                  </a:lnTo>
                  <a:lnTo>
                    <a:pt x="22" y="128"/>
                  </a:lnTo>
                  <a:lnTo>
                    <a:pt x="25" y="147"/>
                  </a:lnTo>
                  <a:lnTo>
                    <a:pt x="29" y="160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41" y="189"/>
                  </a:lnTo>
                  <a:lnTo>
                    <a:pt x="44" y="193"/>
                  </a:lnTo>
                  <a:lnTo>
                    <a:pt x="56" y="203"/>
                  </a:lnTo>
                  <a:lnTo>
                    <a:pt x="67" y="208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114" y="212"/>
                  </a:lnTo>
                  <a:lnTo>
                    <a:pt x="114" y="212"/>
                  </a:lnTo>
                  <a:lnTo>
                    <a:pt x="121" y="212"/>
                  </a:lnTo>
                  <a:lnTo>
                    <a:pt x="121" y="212"/>
                  </a:lnTo>
                  <a:lnTo>
                    <a:pt x="132" y="211"/>
                  </a:lnTo>
                  <a:lnTo>
                    <a:pt x="146" y="212"/>
                  </a:lnTo>
                  <a:lnTo>
                    <a:pt x="165" y="214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202" y="224"/>
                  </a:lnTo>
                  <a:lnTo>
                    <a:pt x="211" y="230"/>
                  </a:lnTo>
                  <a:lnTo>
                    <a:pt x="218" y="236"/>
                  </a:lnTo>
                  <a:lnTo>
                    <a:pt x="221" y="243"/>
                  </a:lnTo>
                  <a:lnTo>
                    <a:pt x="222" y="247"/>
                  </a:lnTo>
                  <a:lnTo>
                    <a:pt x="222" y="252"/>
                  </a:lnTo>
                  <a:lnTo>
                    <a:pt x="221" y="257"/>
                  </a:lnTo>
                  <a:lnTo>
                    <a:pt x="221" y="257"/>
                  </a:lnTo>
                  <a:lnTo>
                    <a:pt x="253" y="262"/>
                  </a:lnTo>
                  <a:lnTo>
                    <a:pt x="292" y="266"/>
                  </a:lnTo>
                  <a:lnTo>
                    <a:pt x="292" y="266"/>
                  </a:lnTo>
                  <a:lnTo>
                    <a:pt x="297" y="268"/>
                  </a:lnTo>
                  <a:lnTo>
                    <a:pt x="305" y="271"/>
                  </a:lnTo>
                  <a:lnTo>
                    <a:pt x="326" y="281"/>
                  </a:lnTo>
                  <a:lnTo>
                    <a:pt x="362" y="300"/>
                  </a:lnTo>
                  <a:lnTo>
                    <a:pt x="362" y="300"/>
                  </a:lnTo>
                  <a:lnTo>
                    <a:pt x="365" y="301"/>
                  </a:lnTo>
                  <a:lnTo>
                    <a:pt x="368" y="306"/>
                  </a:lnTo>
                  <a:lnTo>
                    <a:pt x="373" y="317"/>
                  </a:lnTo>
                  <a:lnTo>
                    <a:pt x="378" y="332"/>
                  </a:lnTo>
                  <a:lnTo>
                    <a:pt x="383" y="347"/>
                  </a:lnTo>
                  <a:lnTo>
                    <a:pt x="389" y="376"/>
                  </a:lnTo>
                  <a:lnTo>
                    <a:pt x="391" y="389"/>
                  </a:lnTo>
                  <a:lnTo>
                    <a:pt x="391" y="389"/>
                  </a:lnTo>
                  <a:lnTo>
                    <a:pt x="399" y="390"/>
                  </a:lnTo>
                  <a:lnTo>
                    <a:pt x="416" y="393"/>
                  </a:lnTo>
                  <a:lnTo>
                    <a:pt x="424" y="393"/>
                  </a:lnTo>
                  <a:lnTo>
                    <a:pt x="434" y="393"/>
                  </a:lnTo>
                  <a:lnTo>
                    <a:pt x="438" y="392"/>
                  </a:lnTo>
                  <a:lnTo>
                    <a:pt x="440" y="390"/>
                  </a:lnTo>
                  <a:lnTo>
                    <a:pt x="442" y="389"/>
                  </a:lnTo>
                  <a:lnTo>
                    <a:pt x="442" y="389"/>
                  </a:lnTo>
                  <a:lnTo>
                    <a:pt x="442" y="381"/>
                  </a:lnTo>
                  <a:lnTo>
                    <a:pt x="438" y="374"/>
                  </a:lnTo>
                  <a:lnTo>
                    <a:pt x="432" y="365"/>
                  </a:lnTo>
                  <a:lnTo>
                    <a:pt x="432" y="36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2" name="Freeform 268">
              <a:extLst>
                <a:ext uri="{FF2B5EF4-FFF2-40B4-BE49-F238E27FC236}">
                  <a16:creationId xmlns:a16="http://schemas.microsoft.com/office/drawing/2014/main" id="{105AD7F8-E690-37FF-BD84-C49162B8C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9" y="3279"/>
              <a:ext cx="621" cy="347"/>
            </a:xfrm>
            <a:custGeom>
              <a:avLst/>
              <a:gdLst>
                <a:gd name="T0" fmla="*/ 1075 w 1242"/>
                <a:gd name="T1" fmla="*/ 630 h 692"/>
                <a:gd name="T2" fmla="*/ 1098 w 1242"/>
                <a:gd name="T3" fmla="*/ 649 h 692"/>
                <a:gd name="T4" fmla="*/ 1141 w 1242"/>
                <a:gd name="T5" fmla="*/ 667 h 692"/>
                <a:gd name="T6" fmla="*/ 1182 w 1242"/>
                <a:gd name="T7" fmla="*/ 675 h 692"/>
                <a:gd name="T8" fmla="*/ 1207 w 1242"/>
                <a:gd name="T9" fmla="*/ 692 h 692"/>
                <a:gd name="T10" fmla="*/ 1231 w 1242"/>
                <a:gd name="T11" fmla="*/ 678 h 692"/>
                <a:gd name="T12" fmla="*/ 1242 w 1242"/>
                <a:gd name="T13" fmla="*/ 640 h 692"/>
                <a:gd name="T14" fmla="*/ 1228 w 1242"/>
                <a:gd name="T15" fmla="*/ 608 h 692"/>
                <a:gd name="T16" fmla="*/ 1169 w 1242"/>
                <a:gd name="T17" fmla="*/ 530 h 692"/>
                <a:gd name="T18" fmla="*/ 1185 w 1242"/>
                <a:gd name="T19" fmla="*/ 492 h 692"/>
                <a:gd name="T20" fmla="*/ 1079 w 1242"/>
                <a:gd name="T21" fmla="*/ 427 h 692"/>
                <a:gd name="T22" fmla="*/ 996 w 1242"/>
                <a:gd name="T23" fmla="*/ 357 h 692"/>
                <a:gd name="T24" fmla="*/ 902 w 1242"/>
                <a:gd name="T25" fmla="*/ 335 h 692"/>
                <a:gd name="T26" fmla="*/ 863 w 1242"/>
                <a:gd name="T27" fmla="*/ 316 h 692"/>
                <a:gd name="T28" fmla="*/ 859 w 1242"/>
                <a:gd name="T29" fmla="*/ 305 h 692"/>
                <a:gd name="T30" fmla="*/ 863 w 1242"/>
                <a:gd name="T31" fmla="*/ 283 h 692"/>
                <a:gd name="T32" fmla="*/ 828 w 1242"/>
                <a:gd name="T33" fmla="*/ 262 h 692"/>
                <a:gd name="T34" fmla="*/ 810 w 1242"/>
                <a:gd name="T35" fmla="*/ 256 h 692"/>
                <a:gd name="T36" fmla="*/ 745 w 1242"/>
                <a:gd name="T37" fmla="*/ 254 h 692"/>
                <a:gd name="T38" fmla="*/ 686 w 1242"/>
                <a:gd name="T39" fmla="*/ 230 h 692"/>
                <a:gd name="T40" fmla="*/ 675 w 1242"/>
                <a:gd name="T41" fmla="*/ 203 h 692"/>
                <a:gd name="T42" fmla="*/ 653 w 1242"/>
                <a:gd name="T43" fmla="*/ 197 h 692"/>
                <a:gd name="T44" fmla="*/ 642 w 1242"/>
                <a:gd name="T45" fmla="*/ 208 h 692"/>
                <a:gd name="T46" fmla="*/ 618 w 1242"/>
                <a:gd name="T47" fmla="*/ 179 h 692"/>
                <a:gd name="T48" fmla="*/ 588 w 1242"/>
                <a:gd name="T49" fmla="*/ 162 h 692"/>
                <a:gd name="T50" fmla="*/ 415 w 1242"/>
                <a:gd name="T51" fmla="*/ 116 h 692"/>
                <a:gd name="T52" fmla="*/ 300 w 1242"/>
                <a:gd name="T53" fmla="*/ 95 h 692"/>
                <a:gd name="T54" fmla="*/ 211 w 1242"/>
                <a:gd name="T55" fmla="*/ 38 h 692"/>
                <a:gd name="T56" fmla="*/ 52 w 1242"/>
                <a:gd name="T57" fmla="*/ 1 h 692"/>
                <a:gd name="T58" fmla="*/ 8 w 1242"/>
                <a:gd name="T59" fmla="*/ 3 h 692"/>
                <a:gd name="T60" fmla="*/ 17 w 1242"/>
                <a:gd name="T61" fmla="*/ 25 h 692"/>
                <a:gd name="T62" fmla="*/ 67 w 1242"/>
                <a:gd name="T63" fmla="*/ 55 h 692"/>
                <a:gd name="T64" fmla="*/ 122 w 1242"/>
                <a:gd name="T65" fmla="*/ 68 h 692"/>
                <a:gd name="T66" fmla="*/ 197 w 1242"/>
                <a:gd name="T67" fmla="*/ 94 h 692"/>
                <a:gd name="T68" fmla="*/ 251 w 1242"/>
                <a:gd name="T69" fmla="*/ 119 h 692"/>
                <a:gd name="T70" fmla="*/ 299 w 1242"/>
                <a:gd name="T71" fmla="*/ 159 h 692"/>
                <a:gd name="T72" fmla="*/ 326 w 1242"/>
                <a:gd name="T73" fmla="*/ 179 h 692"/>
                <a:gd name="T74" fmla="*/ 340 w 1242"/>
                <a:gd name="T75" fmla="*/ 197 h 692"/>
                <a:gd name="T76" fmla="*/ 383 w 1242"/>
                <a:gd name="T77" fmla="*/ 279 h 692"/>
                <a:gd name="T78" fmla="*/ 397 w 1242"/>
                <a:gd name="T79" fmla="*/ 526 h 692"/>
                <a:gd name="T80" fmla="*/ 453 w 1242"/>
                <a:gd name="T81" fmla="*/ 537 h 692"/>
                <a:gd name="T82" fmla="*/ 475 w 1242"/>
                <a:gd name="T83" fmla="*/ 521 h 692"/>
                <a:gd name="T84" fmla="*/ 485 w 1242"/>
                <a:gd name="T85" fmla="*/ 510 h 692"/>
                <a:gd name="T86" fmla="*/ 519 w 1242"/>
                <a:gd name="T87" fmla="*/ 526 h 692"/>
                <a:gd name="T88" fmla="*/ 564 w 1242"/>
                <a:gd name="T89" fmla="*/ 543 h 692"/>
                <a:gd name="T90" fmla="*/ 594 w 1242"/>
                <a:gd name="T91" fmla="*/ 583 h 692"/>
                <a:gd name="T92" fmla="*/ 631 w 1242"/>
                <a:gd name="T93" fmla="*/ 608 h 692"/>
                <a:gd name="T94" fmla="*/ 677 w 1242"/>
                <a:gd name="T95" fmla="*/ 640 h 692"/>
                <a:gd name="T96" fmla="*/ 799 w 1242"/>
                <a:gd name="T97" fmla="*/ 646 h 692"/>
                <a:gd name="T98" fmla="*/ 907 w 1242"/>
                <a:gd name="T99" fmla="*/ 637 h 692"/>
                <a:gd name="T100" fmla="*/ 955 w 1242"/>
                <a:gd name="T101" fmla="*/ 654 h 692"/>
                <a:gd name="T102" fmla="*/ 1020 w 1242"/>
                <a:gd name="T103" fmla="*/ 626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42" h="692">
                  <a:moveTo>
                    <a:pt x="1034" y="626"/>
                  </a:moveTo>
                  <a:lnTo>
                    <a:pt x="1034" y="626"/>
                  </a:lnTo>
                  <a:lnTo>
                    <a:pt x="1050" y="627"/>
                  </a:lnTo>
                  <a:lnTo>
                    <a:pt x="1067" y="629"/>
                  </a:lnTo>
                  <a:lnTo>
                    <a:pt x="1075" y="630"/>
                  </a:lnTo>
                  <a:lnTo>
                    <a:pt x="1082" y="634"/>
                  </a:lnTo>
                  <a:lnTo>
                    <a:pt x="1088" y="637"/>
                  </a:lnTo>
                  <a:lnTo>
                    <a:pt x="1093" y="643"/>
                  </a:lnTo>
                  <a:lnTo>
                    <a:pt x="1093" y="643"/>
                  </a:lnTo>
                  <a:lnTo>
                    <a:pt x="1098" y="649"/>
                  </a:lnTo>
                  <a:lnTo>
                    <a:pt x="1104" y="654"/>
                  </a:lnTo>
                  <a:lnTo>
                    <a:pt x="1112" y="659"/>
                  </a:lnTo>
                  <a:lnTo>
                    <a:pt x="1120" y="662"/>
                  </a:lnTo>
                  <a:lnTo>
                    <a:pt x="1134" y="665"/>
                  </a:lnTo>
                  <a:lnTo>
                    <a:pt x="1141" y="667"/>
                  </a:lnTo>
                  <a:lnTo>
                    <a:pt x="1141" y="667"/>
                  </a:lnTo>
                  <a:lnTo>
                    <a:pt x="1147" y="667"/>
                  </a:lnTo>
                  <a:lnTo>
                    <a:pt x="1163" y="669"/>
                  </a:lnTo>
                  <a:lnTo>
                    <a:pt x="1172" y="670"/>
                  </a:lnTo>
                  <a:lnTo>
                    <a:pt x="1182" y="675"/>
                  </a:lnTo>
                  <a:lnTo>
                    <a:pt x="1191" y="680"/>
                  </a:lnTo>
                  <a:lnTo>
                    <a:pt x="1199" y="688"/>
                  </a:lnTo>
                  <a:lnTo>
                    <a:pt x="1199" y="688"/>
                  </a:lnTo>
                  <a:lnTo>
                    <a:pt x="1204" y="691"/>
                  </a:lnTo>
                  <a:lnTo>
                    <a:pt x="1207" y="692"/>
                  </a:lnTo>
                  <a:lnTo>
                    <a:pt x="1214" y="692"/>
                  </a:lnTo>
                  <a:lnTo>
                    <a:pt x="1218" y="691"/>
                  </a:lnTo>
                  <a:lnTo>
                    <a:pt x="1223" y="688"/>
                  </a:lnTo>
                  <a:lnTo>
                    <a:pt x="1228" y="683"/>
                  </a:lnTo>
                  <a:lnTo>
                    <a:pt x="1231" y="678"/>
                  </a:lnTo>
                  <a:lnTo>
                    <a:pt x="1236" y="672"/>
                  </a:lnTo>
                  <a:lnTo>
                    <a:pt x="1239" y="665"/>
                  </a:lnTo>
                  <a:lnTo>
                    <a:pt x="1241" y="657"/>
                  </a:lnTo>
                  <a:lnTo>
                    <a:pt x="1242" y="649"/>
                  </a:lnTo>
                  <a:lnTo>
                    <a:pt x="1242" y="640"/>
                  </a:lnTo>
                  <a:lnTo>
                    <a:pt x="1241" y="632"/>
                  </a:lnTo>
                  <a:lnTo>
                    <a:pt x="1239" y="624"/>
                  </a:lnTo>
                  <a:lnTo>
                    <a:pt x="1234" y="616"/>
                  </a:lnTo>
                  <a:lnTo>
                    <a:pt x="1228" y="608"/>
                  </a:lnTo>
                  <a:lnTo>
                    <a:pt x="1228" y="608"/>
                  </a:lnTo>
                  <a:lnTo>
                    <a:pt x="1203" y="581"/>
                  </a:lnTo>
                  <a:lnTo>
                    <a:pt x="1182" y="559"/>
                  </a:lnTo>
                  <a:lnTo>
                    <a:pt x="1176" y="549"/>
                  </a:lnTo>
                  <a:lnTo>
                    <a:pt x="1171" y="540"/>
                  </a:lnTo>
                  <a:lnTo>
                    <a:pt x="1169" y="530"/>
                  </a:lnTo>
                  <a:lnTo>
                    <a:pt x="1171" y="522"/>
                  </a:lnTo>
                  <a:lnTo>
                    <a:pt x="1171" y="522"/>
                  </a:lnTo>
                  <a:lnTo>
                    <a:pt x="1177" y="507"/>
                  </a:lnTo>
                  <a:lnTo>
                    <a:pt x="1185" y="492"/>
                  </a:lnTo>
                  <a:lnTo>
                    <a:pt x="1185" y="492"/>
                  </a:lnTo>
                  <a:lnTo>
                    <a:pt x="1172" y="484"/>
                  </a:lnTo>
                  <a:lnTo>
                    <a:pt x="1158" y="475"/>
                  </a:lnTo>
                  <a:lnTo>
                    <a:pt x="1120" y="454"/>
                  </a:lnTo>
                  <a:lnTo>
                    <a:pt x="1099" y="441"/>
                  </a:lnTo>
                  <a:lnTo>
                    <a:pt x="1079" y="427"/>
                  </a:lnTo>
                  <a:lnTo>
                    <a:pt x="1060" y="413"/>
                  </a:lnTo>
                  <a:lnTo>
                    <a:pt x="1042" y="399"/>
                  </a:lnTo>
                  <a:lnTo>
                    <a:pt x="1042" y="399"/>
                  </a:lnTo>
                  <a:lnTo>
                    <a:pt x="1013" y="370"/>
                  </a:lnTo>
                  <a:lnTo>
                    <a:pt x="996" y="357"/>
                  </a:lnTo>
                  <a:lnTo>
                    <a:pt x="988" y="352"/>
                  </a:lnTo>
                  <a:lnTo>
                    <a:pt x="985" y="352"/>
                  </a:lnTo>
                  <a:lnTo>
                    <a:pt x="985" y="352"/>
                  </a:lnTo>
                  <a:lnTo>
                    <a:pt x="947" y="343"/>
                  </a:lnTo>
                  <a:lnTo>
                    <a:pt x="902" y="335"/>
                  </a:lnTo>
                  <a:lnTo>
                    <a:pt x="902" y="335"/>
                  </a:lnTo>
                  <a:lnTo>
                    <a:pt x="896" y="333"/>
                  </a:lnTo>
                  <a:lnTo>
                    <a:pt x="886" y="327"/>
                  </a:lnTo>
                  <a:lnTo>
                    <a:pt x="875" y="322"/>
                  </a:lnTo>
                  <a:lnTo>
                    <a:pt x="863" y="316"/>
                  </a:lnTo>
                  <a:lnTo>
                    <a:pt x="863" y="316"/>
                  </a:lnTo>
                  <a:lnTo>
                    <a:pt x="858" y="314"/>
                  </a:lnTo>
                  <a:lnTo>
                    <a:pt x="856" y="311"/>
                  </a:lnTo>
                  <a:lnTo>
                    <a:pt x="858" y="308"/>
                  </a:lnTo>
                  <a:lnTo>
                    <a:pt x="859" y="305"/>
                  </a:lnTo>
                  <a:lnTo>
                    <a:pt x="863" y="302"/>
                  </a:lnTo>
                  <a:lnTo>
                    <a:pt x="864" y="297"/>
                  </a:lnTo>
                  <a:lnTo>
                    <a:pt x="864" y="291"/>
                  </a:lnTo>
                  <a:lnTo>
                    <a:pt x="863" y="283"/>
                  </a:lnTo>
                  <a:lnTo>
                    <a:pt x="863" y="283"/>
                  </a:lnTo>
                  <a:lnTo>
                    <a:pt x="858" y="275"/>
                  </a:lnTo>
                  <a:lnTo>
                    <a:pt x="853" y="270"/>
                  </a:lnTo>
                  <a:lnTo>
                    <a:pt x="847" y="267"/>
                  </a:lnTo>
                  <a:lnTo>
                    <a:pt x="840" y="264"/>
                  </a:lnTo>
                  <a:lnTo>
                    <a:pt x="828" y="262"/>
                  </a:lnTo>
                  <a:lnTo>
                    <a:pt x="823" y="260"/>
                  </a:lnTo>
                  <a:lnTo>
                    <a:pt x="820" y="259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0" y="256"/>
                  </a:lnTo>
                  <a:lnTo>
                    <a:pt x="794" y="256"/>
                  </a:lnTo>
                  <a:lnTo>
                    <a:pt x="774" y="259"/>
                  </a:lnTo>
                  <a:lnTo>
                    <a:pt x="774" y="259"/>
                  </a:lnTo>
                  <a:lnTo>
                    <a:pt x="759" y="257"/>
                  </a:lnTo>
                  <a:lnTo>
                    <a:pt x="745" y="254"/>
                  </a:lnTo>
                  <a:lnTo>
                    <a:pt x="729" y="251"/>
                  </a:lnTo>
                  <a:lnTo>
                    <a:pt x="712" y="244"/>
                  </a:lnTo>
                  <a:lnTo>
                    <a:pt x="697" y="238"/>
                  </a:lnTo>
                  <a:lnTo>
                    <a:pt x="691" y="233"/>
                  </a:lnTo>
                  <a:lnTo>
                    <a:pt x="686" y="230"/>
                  </a:lnTo>
                  <a:lnTo>
                    <a:pt x="683" y="224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0"/>
                  </a:lnTo>
                  <a:lnTo>
                    <a:pt x="675" y="203"/>
                  </a:lnTo>
                  <a:lnTo>
                    <a:pt x="670" y="198"/>
                  </a:lnTo>
                  <a:lnTo>
                    <a:pt x="666" y="197"/>
                  </a:lnTo>
                  <a:lnTo>
                    <a:pt x="661" y="195"/>
                  </a:lnTo>
                  <a:lnTo>
                    <a:pt x="658" y="197"/>
                  </a:lnTo>
                  <a:lnTo>
                    <a:pt x="653" y="197"/>
                  </a:lnTo>
                  <a:lnTo>
                    <a:pt x="653" y="197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7" y="208"/>
                  </a:lnTo>
                  <a:lnTo>
                    <a:pt x="642" y="208"/>
                  </a:lnTo>
                  <a:lnTo>
                    <a:pt x="637" y="205"/>
                  </a:lnTo>
                  <a:lnTo>
                    <a:pt x="632" y="197"/>
                  </a:lnTo>
                  <a:lnTo>
                    <a:pt x="632" y="197"/>
                  </a:lnTo>
                  <a:lnTo>
                    <a:pt x="626" y="187"/>
                  </a:lnTo>
                  <a:lnTo>
                    <a:pt x="618" y="179"/>
                  </a:lnTo>
                  <a:lnTo>
                    <a:pt x="612" y="175"/>
                  </a:lnTo>
                  <a:lnTo>
                    <a:pt x="604" y="170"/>
                  </a:lnTo>
                  <a:lnTo>
                    <a:pt x="593" y="163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69" y="156"/>
                  </a:lnTo>
                  <a:lnTo>
                    <a:pt x="519" y="138"/>
                  </a:lnTo>
                  <a:lnTo>
                    <a:pt x="486" y="130"/>
                  </a:lnTo>
                  <a:lnTo>
                    <a:pt x="451" y="122"/>
                  </a:lnTo>
                  <a:lnTo>
                    <a:pt x="415" y="116"/>
                  </a:lnTo>
                  <a:lnTo>
                    <a:pt x="376" y="111"/>
                  </a:lnTo>
                  <a:lnTo>
                    <a:pt x="376" y="111"/>
                  </a:lnTo>
                  <a:lnTo>
                    <a:pt x="343" y="108"/>
                  </a:lnTo>
                  <a:lnTo>
                    <a:pt x="319" y="102"/>
                  </a:lnTo>
                  <a:lnTo>
                    <a:pt x="300" y="95"/>
                  </a:lnTo>
                  <a:lnTo>
                    <a:pt x="288" y="89"/>
                  </a:lnTo>
                  <a:lnTo>
                    <a:pt x="280" y="82"/>
                  </a:lnTo>
                  <a:lnTo>
                    <a:pt x="275" y="76"/>
                  </a:lnTo>
                  <a:lnTo>
                    <a:pt x="272" y="71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151" y="22"/>
                  </a:lnTo>
                  <a:lnTo>
                    <a:pt x="98" y="9"/>
                  </a:lnTo>
                  <a:lnTo>
                    <a:pt x="73" y="5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25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8" y="49"/>
                  </a:lnTo>
                  <a:lnTo>
                    <a:pt x="57" y="54"/>
                  </a:lnTo>
                  <a:lnTo>
                    <a:pt x="67" y="55"/>
                  </a:lnTo>
                  <a:lnTo>
                    <a:pt x="75" y="59"/>
                  </a:lnTo>
                  <a:lnTo>
                    <a:pt x="92" y="60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22" y="68"/>
                  </a:lnTo>
                  <a:lnTo>
                    <a:pt x="135" y="73"/>
                  </a:lnTo>
                  <a:lnTo>
                    <a:pt x="148" y="79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97" y="9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34" y="106"/>
                  </a:lnTo>
                  <a:lnTo>
                    <a:pt x="243" y="113"/>
                  </a:lnTo>
                  <a:lnTo>
                    <a:pt x="251" y="119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65" y="135"/>
                  </a:lnTo>
                  <a:lnTo>
                    <a:pt x="281" y="148"/>
                  </a:lnTo>
                  <a:lnTo>
                    <a:pt x="299" y="159"/>
                  </a:lnTo>
                  <a:lnTo>
                    <a:pt x="313" y="167"/>
                  </a:lnTo>
                  <a:lnTo>
                    <a:pt x="313" y="167"/>
                  </a:lnTo>
                  <a:lnTo>
                    <a:pt x="318" y="170"/>
                  </a:lnTo>
                  <a:lnTo>
                    <a:pt x="321" y="173"/>
                  </a:lnTo>
                  <a:lnTo>
                    <a:pt x="326" y="179"/>
                  </a:lnTo>
                  <a:lnTo>
                    <a:pt x="329" y="187"/>
                  </a:lnTo>
                  <a:lnTo>
                    <a:pt x="330" y="190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40" y="197"/>
                  </a:lnTo>
                  <a:lnTo>
                    <a:pt x="343" y="202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62" y="241"/>
                  </a:lnTo>
                  <a:lnTo>
                    <a:pt x="383" y="279"/>
                  </a:lnTo>
                  <a:lnTo>
                    <a:pt x="383" y="279"/>
                  </a:lnTo>
                  <a:lnTo>
                    <a:pt x="423" y="351"/>
                  </a:lnTo>
                  <a:lnTo>
                    <a:pt x="402" y="426"/>
                  </a:lnTo>
                  <a:lnTo>
                    <a:pt x="402" y="494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416" y="532"/>
                  </a:lnTo>
                  <a:lnTo>
                    <a:pt x="429" y="535"/>
                  </a:lnTo>
                  <a:lnTo>
                    <a:pt x="442" y="537"/>
                  </a:lnTo>
                  <a:lnTo>
                    <a:pt x="453" y="537"/>
                  </a:lnTo>
                  <a:lnTo>
                    <a:pt x="459" y="535"/>
                  </a:lnTo>
                  <a:lnTo>
                    <a:pt x="464" y="534"/>
                  </a:lnTo>
                  <a:lnTo>
                    <a:pt x="469" y="530"/>
                  </a:lnTo>
                  <a:lnTo>
                    <a:pt x="472" y="526"/>
                  </a:lnTo>
                  <a:lnTo>
                    <a:pt x="475" y="521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1"/>
                  </a:lnTo>
                  <a:lnTo>
                    <a:pt x="480" y="510"/>
                  </a:lnTo>
                  <a:lnTo>
                    <a:pt x="485" y="510"/>
                  </a:lnTo>
                  <a:lnTo>
                    <a:pt x="492" y="511"/>
                  </a:lnTo>
                  <a:lnTo>
                    <a:pt x="499" y="514"/>
                  </a:lnTo>
                  <a:lnTo>
                    <a:pt x="513" y="522"/>
                  </a:lnTo>
                  <a:lnTo>
                    <a:pt x="519" y="526"/>
                  </a:lnTo>
                  <a:lnTo>
                    <a:pt x="519" y="526"/>
                  </a:lnTo>
                  <a:lnTo>
                    <a:pt x="524" y="527"/>
                  </a:lnTo>
                  <a:lnTo>
                    <a:pt x="539" y="530"/>
                  </a:lnTo>
                  <a:lnTo>
                    <a:pt x="548" y="534"/>
                  </a:lnTo>
                  <a:lnTo>
                    <a:pt x="556" y="537"/>
                  </a:lnTo>
                  <a:lnTo>
                    <a:pt x="564" y="543"/>
                  </a:lnTo>
                  <a:lnTo>
                    <a:pt x="572" y="548"/>
                  </a:lnTo>
                  <a:lnTo>
                    <a:pt x="572" y="548"/>
                  </a:lnTo>
                  <a:lnTo>
                    <a:pt x="581" y="562"/>
                  </a:lnTo>
                  <a:lnTo>
                    <a:pt x="589" y="576"/>
                  </a:lnTo>
                  <a:lnTo>
                    <a:pt x="594" y="583"/>
                  </a:lnTo>
                  <a:lnTo>
                    <a:pt x="599" y="589"/>
                  </a:lnTo>
                  <a:lnTo>
                    <a:pt x="605" y="595"/>
                  </a:lnTo>
                  <a:lnTo>
                    <a:pt x="615" y="600"/>
                  </a:lnTo>
                  <a:lnTo>
                    <a:pt x="615" y="600"/>
                  </a:lnTo>
                  <a:lnTo>
                    <a:pt x="631" y="608"/>
                  </a:lnTo>
                  <a:lnTo>
                    <a:pt x="642" y="615"/>
                  </a:lnTo>
                  <a:lnTo>
                    <a:pt x="653" y="619"/>
                  </a:lnTo>
                  <a:lnTo>
                    <a:pt x="664" y="626"/>
                  </a:lnTo>
                  <a:lnTo>
                    <a:pt x="664" y="626"/>
                  </a:lnTo>
                  <a:lnTo>
                    <a:pt x="677" y="640"/>
                  </a:lnTo>
                  <a:lnTo>
                    <a:pt x="677" y="640"/>
                  </a:lnTo>
                  <a:lnTo>
                    <a:pt x="693" y="642"/>
                  </a:lnTo>
                  <a:lnTo>
                    <a:pt x="729" y="645"/>
                  </a:lnTo>
                  <a:lnTo>
                    <a:pt x="777" y="646"/>
                  </a:lnTo>
                  <a:lnTo>
                    <a:pt x="799" y="646"/>
                  </a:lnTo>
                  <a:lnTo>
                    <a:pt x="820" y="645"/>
                  </a:lnTo>
                  <a:lnTo>
                    <a:pt x="820" y="645"/>
                  </a:lnTo>
                  <a:lnTo>
                    <a:pt x="858" y="640"/>
                  </a:lnTo>
                  <a:lnTo>
                    <a:pt x="891" y="637"/>
                  </a:lnTo>
                  <a:lnTo>
                    <a:pt x="907" y="637"/>
                  </a:lnTo>
                  <a:lnTo>
                    <a:pt x="921" y="638"/>
                  </a:lnTo>
                  <a:lnTo>
                    <a:pt x="932" y="642"/>
                  </a:lnTo>
                  <a:lnTo>
                    <a:pt x="944" y="646"/>
                  </a:lnTo>
                  <a:lnTo>
                    <a:pt x="944" y="646"/>
                  </a:lnTo>
                  <a:lnTo>
                    <a:pt x="955" y="654"/>
                  </a:lnTo>
                  <a:lnTo>
                    <a:pt x="996" y="634"/>
                  </a:lnTo>
                  <a:lnTo>
                    <a:pt x="996" y="634"/>
                  </a:lnTo>
                  <a:lnTo>
                    <a:pt x="999" y="632"/>
                  </a:lnTo>
                  <a:lnTo>
                    <a:pt x="1009" y="627"/>
                  </a:lnTo>
                  <a:lnTo>
                    <a:pt x="1020" y="626"/>
                  </a:lnTo>
                  <a:lnTo>
                    <a:pt x="1028" y="624"/>
                  </a:lnTo>
                  <a:lnTo>
                    <a:pt x="1034" y="626"/>
                  </a:lnTo>
                  <a:lnTo>
                    <a:pt x="1034" y="62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</p:grpSp>
      <p:pic>
        <p:nvPicPr>
          <p:cNvPr id="2" name="Grafik 1">
            <a:extLst>
              <a:ext uri="{FF2B5EF4-FFF2-40B4-BE49-F238E27FC236}">
                <a16:creationId xmlns:a16="http://schemas.microsoft.com/office/drawing/2014/main" id="{9DD7DCC2-8C58-5301-932B-B062E315038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35212" y="1228507"/>
            <a:ext cx="2281782" cy="552212"/>
          </a:xfrm>
          <a:prstGeom prst="rect">
            <a:avLst/>
          </a:pr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7E48CD40-7C5E-8D0E-BEC0-D4CAE37AFA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0522" y="4201260"/>
            <a:ext cx="1536031" cy="1010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163E37F0-5225-D8C0-35B1-4ED0882CCF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4781" y="5286310"/>
            <a:ext cx="1515820" cy="1003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:a16="http://schemas.microsoft.com/office/drawing/2014/main" id="{E327203A-4806-D128-BD15-B9257DE6036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342"/>
          <a:stretch/>
        </p:blipFill>
        <p:spPr bwMode="auto">
          <a:xfrm>
            <a:off x="440989" y="5279402"/>
            <a:ext cx="1536031" cy="922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:a16="http://schemas.microsoft.com/office/drawing/2014/main" id="{D70B30C4-A608-A9EB-0E08-B9E1461D2C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279" y="4197190"/>
            <a:ext cx="1529294" cy="1010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9CBE5C5A-D203-B842-AFCD-351B321020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326" y="4278287"/>
            <a:ext cx="1529294" cy="1010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>
            <a:extLst>
              <a:ext uri="{FF2B5EF4-FFF2-40B4-BE49-F238E27FC236}">
                <a16:creationId xmlns:a16="http://schemas.microsoft.com/office/drawing/2014/main" id="{6C45500A-8BFD-C4C7-587C-A9AE887EDE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3454" y="5279573"/>
            <a:ext cx="1536031" cy="10105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Flussdiagramm: Verbinder 2">
            <a:extLst>
              <a:ext uri="{FF2B5EF4-FFF2-40B4-BE49-F238E27FC236}">
                <a16:creationId xmlns:a16="http://schemas.microsoft.com/office/drawing/2014/main" id="{97FC038E-93A8-DB40-2FB9-4BDCF9AFCF61}"/>
              </a:ext>
            </a:extLst>
          </p:cNvPr>
          <p:cNvSpPr/>
          <p:nvPr/>
        </p:nvSpPr>
        <p:spPr>
          <a:xfrm>
            <a:off x="8357566" y="3593397"/>
            <a:ext cx="108000" cy="108000"/>
          </a:xfrm>
          <a:prstGeom prst="flowChartConnector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" name="Flussdiagramm: Verbinder 3">
            <a:extLst>
              <a:ext uri="{FF2B5EF4-FFF2-40B4-BE49-F238E27FC236}">
                <a16:creationId xmlns:a16="http://schemas.microsoft.com/office/drawing/2014/main" id="{E5D1BF6D-BCBE-D5BC-2054-EA65F16FD0F7}"/>
              </a:ext>
            </a:extLst>
          </p:cNvPr>
          <p:cNvSpPr/>
          <p:nvPr/>
        </p:nvSpPr>
        <p:spPr>
          <a:xfrm>
            <a:off x="8053166" y="4276303"/>
            <a:ext cx="108000" cy="108000"/>
          </a:xfrm>
          <a:prstGeom prst="flowChartConnector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" name="Flussdiagramm: Verbinder 4">
            <a:extLst>
              <a:ext uri="{FF2B5EF4-FFF2-40B4-BE49-F238E27FC236}">
                <a16:creationId xmlns:a16="http://schemas.microsoft.com/office/drawing/2014/main" id="{5E42B694-773A-68C2-9F55-E1DC8764E2BB}"/>
              </a:ext>
            </a:extLst>
          </p:cNvPr>
          <p:cNvSpPr/>
          <p:nvPr/>
        </p:nvSpPr>
        <p:spPr>
          <a:xfrm>
            <a:off x="8308627" y="4022386"/>
            <a:ext cx="108000" cy="108000"/>
          </a:xfrm>
          <a:prstGeom prst="flowChartConnector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7" name="Flussdiagramm: Verbinder 6">
            <a:extLst>
              <a:ext uri="{FF2B5EF4-FFF2-40B4-BE49-F238E27FC236}">
                <a16:creationId xmlns:a16="http://schemas.microsoft.com/office/drawing/2014/main" id="{5F5E9B3A-36B4-FE39-4BCB-3F2FB03317D7}"/>
              </a:ext>
            </a:extLst>
          </p:cNvPr>
          <p:cNvSpPr/>
          <p:nvPr/>
        </p:nvSpPr>
        <p:spPr>
          <a:xfrm>
            <a:off x="8333504" y="3847592"/>
            <a:ext cx="108000" cy="108000"/>
          </a:xfrm>
          <a:prstGeom prst="flowChartConnector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24" name="Flussdiagramm: Verbinder 1023">
            <a:extLst>
              <a:ext uri="{FF2B5EF4-FFF2-40B4-BE49-F238E27FC236}">
                <a16:creationId xmlns:a16="http://schemas.microsoft.com/office/drawing/2014/main" id="{4883BA86-EB2D-027C-76C7-1F6FB1E22391}"/>
              </a:ext>
            </a:extLst>
          </p:cNvPr>
          <p:cNvSpPr/>
          <p:nvPr/>
        </p:nvSpPr>
        <p:spPr>
          <a:xfrm>
            <a:off x="8180216" y="4168615"/>
            <a:ext cx="108000" cy="108000"/>
          </a:xfrm>
          <a:prstGeom prst="flowChartConnector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025" name="Flussdiagramm: Verbinder 1024">
            <a:extLst>
              <a:ext uri="{FF2B5EF4-FFF2-40B4-BE49-F238E27FC236}">
                <a16:creationId xmlns:a16="http://schemas.microsoft.com/office/drawing/2014/main" id="{7071E957-2BCD-46DB-4319-2B7F637BFCBC}"/>
              </a:ext>
            </a:extLst>
          </p:cNvPr>
          <p:cNvSpPr/>
          <p:nvPr/>
        </p:nvSpPr>
        <p:spPr>
          <a:xfrm>
            <a:off x="8838574" y="3979718"/>
            <a:ext cx="108000" cy="108000"/>
          </a:xfrm>
          <a:prstGeom prst="flowChartConnector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06156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F24A7B-A861-800D-B74C-D10A5C2846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Inhaltsplatzhalter 2">
            <a:extLst>
              <a:ext uri="{FF2B5EF4-FFF2-40B4-BE49-F238E27FC236}">
                <a16:creationId xmlns:a16="http://schemas.microsoft.com/office/drawing/2014/main" id="{FAB5B9BA-3122-EE09-307C-E2360CA03950}"/>
              </a:ext>
            </a:extLst>
          </p:cNvPr>
          <p:cNvSpPr txBox="1">
            <a:spLocks/>
          </p:cNvSpPr>
          <p:nvPr/>
        </p:nvSpPr>
        <p:spPr>
          <a:xfrm>
            <a:off x="457107" y="2145170"/>
            <a:ext cx="4476843" cy="379441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Blip>
                <a:blip r:embed="rId2"/>
              </a:buBlip>
              <a:defRPr sz="2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4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20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Tx/>
              <a:buBlip>
                <a:blip r:embed="rId2"/>
              </a:buBlip>
              <a:defRPr sz="1800" kern="1200">
                <a:solidFill>
                  <a:srgbClr val="4D4D4D"/>
                </a:solidFill>
                <a:latin typeface="Calibri Light" panose="020F0302020204030204" pitchFamily="34" charset="0"/>
                <a:ea typeface="Calibri Light" panose="020F0302020204030204" pitchFamily="34" charset="0"/>
                <a:cs typeface="Calibri Light" panose="020F030202020403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noProof="0" dirty="0"/>
              <a:t>C-ITS deployments: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dirty="0"/>
              <a:t>ASFINAG </a:t>
            </a:r>
          </a:p>
          <a:p>
            <a:pPr>
              <a:buFont typeface="Arial" panose="020B0604020202020204" pitchFamily="34" charset="0"/>
              <a:buChar char="•"/>
            </a:pPr>
            <a:r>
              <a:rPr lang="en-GB" noProof="0" dirty="0"/>
              <a:t>Graz</a:t>
            </a:r>
            <a:endParaRPr lang="en-GB" dirty="0"/>
          </a:p>
          <a:p>
            <a:pPr>
              <a:buFont typeface="Arial" panose="020B0604020202020204" pitchFamily="34" charset="0"/>
              <a:buChar char="•"/>
            </a:pPr>
            <a:r>
              <a:rPr lang="en-GB" noProof="0" dirty="0"/>
              <a:t>Klagenfurt</a:t>
            </a:r>
          </a:p>
        </p:txBody>
      </p:sp>
      <p:grpSp>
        <p:nvGrpSpPr>
          <p:cNvPr id="6" name="Group 4">
            <a:extLst>
              <a:ext uri="{FF2B5EF4-FFF2-40B4-BE49-F238E27FC236}">
                <a16:creationId xmlns:a16="http://schemas.microsoft.com/office/drawing/2014/main" id="{AE7C6B6B-C491-365C-A3D0-13C13755CB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192157" y="725863"/>
            <a:ext cx="9740412" cy="6947099"/>
            <a:chOff x="2972" y="396"/>
            <a:chExt cx="6057" cy="4320"/>
          </a:xfrm>
        </p:grpSpPr>
        <p:grpSp>
          <p:nvGrpSpPr>
            <p:cNvPr id="9" name="Group 205">
              <a:extLst>
                <a:ext uri="{FF2B5EF4-FFF2-40B4-BE49-F238E27FC236}">
                  <a16:creationId xmlns:a16="http://schemas.microsoft.com/office/drawing/2014/main" id="{5E736494-2E24-B437-A5A9-95BEB4B2B0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2" y="398"/>
              <a:ext cx="4970" cy="4318"/>
              <a:chOff x="2972" y="398"/>
              <a:chExt cx="4970" cy="4318"/>
            </a:xfrm>
          </p:grpSpPr>
          <p:sp>
            <p:nvSpPr>
              <p:cNvPr id="73" name="Freeform 5">
                <a:extLst>
                  <a:ext uri="{FF2B5EF4-FFF2-40B4-BE49-F238E27FC236}">
                    <a16:creationId xmlns:a16="http://schemas.microsoft.com/office/drawing/2014/main" id="{B95120E1-C004-14F8-9922-3A01B5F605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89" y="2474"/>
                <a:ext cx="1141" cy="971"/>
              </a:xfrm>
              <a:custGeom>
                <a:avLst/>
                <a:gdLst>
                  <a:gd name="T0" fmla="*/ 1148 w 2282"/>
                  <a:gd name="T1" fmla="*/ 1927 h 1941"/>
                  <a:gd name="T2" fmla="*/ 991 w 2282"/>
                  <a:gd name="T3" fmla="*/ 1849 h 1941"/>
                  <a:gd name="T4" fmla="*/ 894 w 2282"/>
                  <a:gd name="T5" fmla="*/ 1868 h 1941"/>
                  <a:gd name="T6" fmla="*/ 742 w 2282"/>
                  <a:gd name="T7" fmla="*/ 1838 h 1941"/>
                  <a:gd name="T8" fmla="*/ 634 w 2282"/>
                  <a:gd name="T9" fmla="*/ 1800 h 1941"/>
                  <a:gd name="T10" fmla="*/ 526 w 2282"/>
                  <a:gd name="T11" fmla="*/ 1735 h 1941"/>
                  <a:gd name="T12" fmla="*/ 554 w 2282"/>
                  <a:gd name="T13" fmla="*/ 1578 h 1941"/>
                  <a:gd name="T14" fmla="*/ 610 w 2282"/>
                  <a:gd name="T15" fmla="*/ 1260 h 1941"/>
                  <a:gd name="T16" fmla="*/ 654 w 2282"/>
                  <a:gd name="T17" fmla="*/ 1242 h 1941"/>
                  <a:gd name="T18" fmla="*/ 597 w 2282"/>
                  <a:gd name="T19" fmla="*/ 1165 h 1941"/>
                  <a:gd name="T20" fmla="*/ 611 w 2282"/>
                  <a:gd name="T21" fmla="*/ 1147 h 1941"/>
                  <a:gd name="T22" fmla="*/ 621 w 2282"/>
                  <a:gd name="T23" fmla="*/ 1120 h 1941"/>
                  <a:gd name="T24" fmla="*/ 491 w 2282"/>
                  <a:gd name="T25" fmla="*/ 996 h 1941"/>
                  <a:gd name="T26" fmla="*/ 454 w 2282"/>
                  <a:gd name="T27" fmla="*/ 920 h 1941"/>
                  <a:gd name="T28" fmla="*/ 449 w 2282"/>
                  <a:gd name="T29" fmla="*/ 887 h 1941"/>
                  <a:gd name="T30" fmla="*/ 400 w 2282"/>
                  <a:gd name="T31" fmla="*/ 806 h 1941"/>
                  <a:gd name="T32" fmla="*/ 329 w 2282"/>
                  <a:gd name="T33" fmla="*/ 795 h 1941"/>
                  <a:gd name="T34" fmla="*/ 289 w 2282"/>
                  <a:gd name="T35" fmla="*/ 807 h 1941"/>
                  <a:gd name="T36" fmla="*/ 147 w 2282"/>
                  <a:gd name="T37" fmla="*/ 726 h 1941"/>
                  <a:gd name="T38" fmla="*/ 60 w 2282"/>
                  <a:gd name="T39" fmla="*/ 712 h 1941"/>
                  <a:gd name="T40" fmla="*/ 76 w 2282"/>
                  <a:gd name="T41" fmla="*/ 663 h 1941"/>
                  <a:gd name="T42" fmla="*/ 35 w 2282"/>
                  <a:gd name="T43" fmla="*/ 634 h 1941"/>
                  <a:gd name="T44" fmla="*/ 28 w 2282"/>
                  <a:gd name="T45" fmla="*/ 558 h 1941"/>
                  <a:gd name="T46" fmla="*/ 205 w 2282"/>
                  <a:gd name="T47" fmla="*/ 523 h 1941"/>
                  <a:gd name="T48" fmla="*/ 337 w 2282"/>
                  <a:gd name="T49" fmla="*/ 531 h 1941"/>
                  <a:gd name="T50" fmla="*/ 468 w 2282"/>
                  <a:gd name="T51" fmla="*/ 548 h 1941"/>
                  <a:gd name="T52" fmla="*/ 540 w 2282"/>
                  <a:gd name="T53" fmla="*/ 545 h 1941"/>
                  <a:gd name="T54" fmla="*/ 583 w 2282"/>
                  <a:gd name="T55" fmla="*/ 426 h 1941"/>
                  <a:gd name="T56" fmla="*/ 578 w 2282"/>
                  <a:gd name="T57" fmla="*/ 312 h 1941"/>
                  <a:gd name="T58" fmla="*/ 654 w 2282"/>
                  <a:gd name="T59" fmla="*/ 370 h 1941"/>
                  <a:gd name="T60" fmla="*/ 840 w 2282"/>
                  <a:gd name="T61" fmla="*/ 394 h 1941"/>
                  <a:gd name="T62" fmla="*/ 897 w 2282"/>
                  <a:gd name="T63" fmla="*/ 316 h 1941"/>
                  <a:gd name="T64" fmla="*/ 1116 w 2282"/>
                  <a:gd name="T65" fmla="*/ 218 h 1941"/>
                  <a:gd name="T66" fmla="*/ 1158 w 2282"/>
                  <a:gd name="T67" fmla="*/ 78 h 1941"/>
                  <a:gd name="T68" fmla="*/ 1299 w 2282"/>
                  <a:gd name="T69" fmla="*/ 0 h 1941"/>
                  <a:gd name="T70" fmla="*/ 1375 w 2282"/>
                  <a:gd name="T71" fmla="*/ 96 h 1941"/>
                  <a:gd name="T72" fmla="*/ 1479 w 2282"/>
                  <a:gd name="T73" fmla="*/ 143 h 1941"/>
                  <a:gd name="T74" fmla="*/ 1544 w 2282"/>
                  <a:gd name="T75" fmla="*/ 181 h 1941"/>
                  <a:gd name="T76" fmla="*/ 1595 w 2282"/>
                  <a:gd name="T77" fmla="*/ 253 h 1941"/>
                  <a:gd name="T78" fmla="*/ 1706 w 2282"/>
                  <a:gd name="T79" fmla="*/ 256 h 1941"/>
                  <a:gd name="T80" fmla="*/ 1774 w 2282"/>
                  <a:gd name="T81" fmla="*/ 320 h 1941"/>
                  <a:gd name="T82" fmla="*/ 1930 w 2282"/>
                  <a:gd name="T83" fmla="*/ 375 h 1941"/>
                  <a:gd name="T84" fmla="*/ 2084 w 2282"/>
                  <a:gd name="T85" fmla="*/ 447 h 1941"/>
                  <a:gd name="T86" fmla="*/ 2282 w 2282"/>
                  <a:gd name="T87" fmla="*/ 483 h 1941"/>
                  <a:gd name="T88" fmla="*/ 2189 w 2282"/>
                  <a:gd name="T89" fmla="*/ 675 h 1941"/>
                  <a:gd name="T90" fmla="*/ 2139 w 2282"/>
                  <a:gd name="T91" fmla="*/ 796 h 1941"/>
                  <a:gd name="T92" fmla="*/ 2071 w 2282"/>
                  <a:gd name="T93" fmla="*/ 847 h 1941"/>
                  <a:gd name="T94" fmla="*/ 1914 w 2282"/>
                  <a:gd name="T95" fmla="*/ 1041 h 1941"/>
                  <a:gd name="T96" fmla="*/ 1898 w 2282"/>
                  <a:gd name="T97" fmla="*/ 1112 h 1941"/>
                  <a:gd name="T98" fmla="*/ 1966 w 2282"/>
                  <a:gd name="T99" fmla="*/ 1079 h 1941"/>
                  <a:gd name="T100" fmla="*/ 2041 w 2282"/>
                  <a:gd name="T101" fmla="*/ 1071 h 1941"/>
                  <a:gd name="T102" fmla="*/ 2047 w 2282"/>
                  <a:gd name="T103" fmla="*/ 1174 h 1941"/>
                  <a:gd name="T104" fmla="*/ 2092 w 2282"/>
                  <a:gd name="T105" fmla="*/ 1261 h 1941"/>
                  <a:gd name="T106" fmla="*/ 2011 w 2282"/>
                  <a:gd name="T107" fmla="*/ 1330 h 1941"/>
                  <a:gd name="T108" fmla="*/ 2084 w 2282"/>
                  <a:gd name="T109" fmla="*/ 1419 h 1941"/>
                  <a:gd name="T110" fmla="*/ 2078 w 2282"/>
                  <a:gd name="T111" fmla="*/ 1539 h 1941"/>
                  <a:gd name="T112" fmla="*/ 2160 w 2282"/>
                  <a:gd name="T113" fmla="*/ 1646 h 1941"/>
                  <a:gd name="T114" fmla="*/ 2108 w 2282"/>
                  <a:gd name="T115" fmla="*/ 1657 h 1941"/>
                  <a:gd name="T116" fmla="*/ 2017 w 2282"/>
                  <a:gd name="T117" fmla="*/ 1754 h 1941"/>
                  <a:gd name="T118" fmla="*/ 1908 w 2282"/>
                  <a:gd name="T119" fmla="*/ 1790 h 1941"/>
                  <a:gd name="T120" fmla="*/ 1625 w 2282"/>
                  <a:gd name="T121" fmla="*/ 1717 h 1941"/>
                  <a:gd name="T122" fmla="*/ 1388 w 2282"/>
                  <a:gd name="T123" fmla="*/ 1773 h 1941"/>
                  <a:gd name="T124" fmla="*/ 678 w 2282"/>
                  <a:gd name="T125" fmla="*/ 1276 h 1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82" h="1941">
                    <a:moveTo>
                      <a:pt x="1369" y="1927"/>
                    </a:moveTo>
                    <a:lnTo>
                      <a:pt x="1369" y="1927"/>
                    </a:lnTo>
                    <a:lnTo>
                      <a:pt x="1347" y="1927"/>
                    </a:lnTo>
                    <a:lnTo>
                      <a:pt x="1323" y="1929"/>
                    </a:lnTo>
                    <a:lnTo>
                      <a:pt x="1279" y="1935"/>
                    </a:lnTo>
                    <a:lnTo>
                      <a:pt x="1255" y="1938"/>
                    </a:lnTo>
                    <a:lnTo>
                      <a:pt x="1232" y="1941"/>
                    </a:lnTo>
                    <a:lnTo>
                      <a:pt x="1210" y="1941"/>
                    </a:lnTo>
                    <a:lnTo>
                      <a:pt x="1186" y="1940"/>
                    </a:lnTo>
                    <a:lnTo>
                      <a:pt x="1186" y="1940"/>
                    </a:lnTo>
                    <a:lnTo>
                      <a:pt x="1169" y="1936"/>
                    </a:lnTo>
                    <a:lnTo>
                      <a:pt x="1161" y="1935"/>
                    </a:lnTo>
                    <a:lnTo>
                      <a:pt x="1155" y="1930"/>
                    </a:lnTo>
                    <a:lnTo>
                      <a:pt x="1148" y="1927"/>
                    </a:lnTo>
                    <a:lnTo>
                      <a:pt x="1142" y="1921"/>
                    </a:lnTo>
                    <a:lnTo>
                      <a:pt x="1136" y="1914"/>
                    </a:lnTo>
                    <a:lnTo>
                      <a:pt x="1132" y="1906"/>
                    </a:lnTo>
                    <a:lnTo>
                      <a:pt x="1132" y="1906"/>
                    </a:lnTo>
                    <a:lnTo>
                      <a:pt x="1126" y="1898"/>
                    </a:lnTo>
                    <a:lnTo>
                      <a:pt x="1120" y="1890"/>
                    </a:lnTo>
                    <a:lnTo>
                      <a:pt x="1112" y="1886"/>
                    </a:lnTo>
                    <a:lnTo>
                      <a:pt x="1102" y="1884"/>
                    </a:lnTo>
                    <a:lnTo>
                      <a:pt x="1102" y="1884"/>
                    </a:lnTo>
                    <a:lnTo>
                      <a:pt x="1083" y="1882"/>
                    </a:lnTo>
                    <a:lnTo>
                      <a:pt x="1064" y="1878"/>
                    </a:lnTo>
                    <a:lnTo>
                      <a:pt x="1045" y="1871"/>
                    </a:lnTo>
                    <a:lnTo>
                      <a:pt x="1028" y="1865"/>
                    </a:lnTo>
                    <a:lnTo>
                      <a:pt x="991" y="1849"/>
                    </a:lnTo>
                    <a:lnTo>
                      <a:pt x="972" y="1843"/>
                    </a:lnTo>
                    <a:lnTo>
                      <a:pt x="954" y="1838"/>
                    </a:lnTo>
                    <a:lnTo>
                      <a:pt x="954" y="1838"/>
                    </a:lnTo>
                    <a:lnTo>
                      <a:pt x="937" y="1835"/>
                    </a:lnTo>
                    <a:lnTo>
                      <a:pt x="929" y="1835"/>
                    </a:lnTo>
                    <a:lnTo>
                      <a:pt x="923" y="1836"/>
                    </a:lnTo>
                    <a:lnTo>
                      <a:pt x="918" y="1838"/>
                    </a:lnTo>
                    <a:lnTo>
                      <a:pt x="912" y="1843"/>
                    </a:lnTo>
                    <a:lnTo>
                      <a:pt x="908" y="1849"/>
                    </a:lnTo>
                    <a:lnTo>
                      <a:pt x="904" y="1859"/>
                    </a:lnTo>
                    <a:lnTo>
                      <a:pt x="904" y="1859"/>
                    </a:lnTo>
                    <a:lnTo>
                      <a:pt x="900" y="1865"/>
                    </a:lnTo>
                    <a:lnTo>
                      <a:pt x="899" y="1868"/>
                    </a:lnTo>
                    <a:lnTo>
                      <a:pt x="894" y="1868"/>
                    </a:lnTo>
                    <a:lnTo>
                      <a:pt x="894" y="1868"/>
                    </a:lnTo>
                    <a:lnTo>
                      <a:pt x="878" y="1868"/>
                    </a:lnTo>
                    <a:lnTo>
                      <a:pt x="862" y="1870"/>
                    </a:lnTo>
                    <a:lnTo>
                      <a:pt x="829" y="1871"/>
                    </a:lnTo>
                    <a:lnTo>
                      <a:pt x="813" y="1871"/>
                    </a:lnTo>
                    <a:lnTo>
                      <a:pt x="797" y="1868"/>
                    </a:lnTo>
                    <a:lnTo>
                      <a:pt x="789" y="1865"/>
                    </a:lnTo>
                    <a:lnTo>
                      <a:pt x="781" y="1862"/>
                    </a:lnTo>
                    <a:lnTo>
                      <a:pt x="775" y="1857"/>
                    </a:lnTo>
                    <a:lnTo>
                      <a:pt x="767" y="1851"/>
                    </a:lnTo>
                    <a:lnTo>
                      <a:pt x="767" y="1851"/>
                    </a:lnTo>
                    <a:lnTo>
                      <a:pt x="759" y="1844"/>
                    </a:lnTo>
                    <a:lnTo>
                      <a:pt x="751" y="1840"/>
                    </a:lnTo>
                    <a:lnTo>
                      <a:pt x="742" y="1838"/>
                    </a:lnTo>
                    <a:lnTo>
                      <a:pt x="737" y="1838"/>
                    </a:lnTo>
                    <a:lnTo>
                      <a:pt x="732" y="1838"/>
                    </a:lnTo>
                    <a:lnTo>
                      <a:pt x="732" y="1838"/>
                    </a:lnTo>
                    <a:lnTo>
                      <a:pt x="723" y="1841"/>
                    </a:lnTo>
                    <a:lnTo>
                      <a:pt x="713" y="1841"/>
                    </a:lnTo>
                    <a:lnTo>
                      <a:pt x="705" y="1840"/>
                    </a:lnTo>
                    <a:lnTo>
                      <a:pt x="697" y="1838"/>
                    </a:lnTo>
                    <a:lnTo>
                      <a:pt x="689" y="1833"/>
                    </a:lnTo>
                    <a:lnTo>
                      <a:pt x="683" y="1828"/>
                    </a:lnTo>
                    <a:lnTo>
                      <a:pt x="667" y="1817"/>
                    </a:lnTo>
                    <a:lnTo>
                      <a:pt x="667" y="1817"/>
                    </a:lnTo>
                    <a:lnTo>
                      <a:pt x="657" y="1809"/>
                    </a:lnTo>
                    <a:lnTo>
                      <a:pt x="646" y="1805"/>
                    </a:lnTo>
                    <a:lnTo>
                      <a:pt x="634" y="1800"/>
                    </a:lnTo>
                    <a:lnTo>
                      <a:pt x="622" y="1797"/>
                    </a:lnTo>
                    <a:lnTo>
                      <a:pt x="597" y="1792"/>
                    </a:lnTo>
                    <a:lnTo>
                      <a:pt x="572" y="1789"/>
                    </a:lnTo>
                    <a:lnTo>
                      <a:pt x="572" y="1789"/>
                    </a:lnTo>
                    <a:lnTo>
                      <a:pt x="562" y="1786"/>
                    </a:lnTo>
                    <a:lnTo>
                      <a:pt x="554" y="1782"/>
                    </a:lnTo>
                    <a:lnTo>
                      <a:pt x="551" y="1779"/>
                    </a:lnTo>
                    <a:lnTo>
                      <a:pt x="549" y="1776"/>
                    </a:lnTo>
                    <a:lnTo>
                      <a:pt x="548" y="1765"/>
                    </a:lnTo>
                    <a:lnTo>
                      <a:pt x="548" y="1765"/>
                    </a:lnTo>
                    <a:lnTo>
                      <a:pt x="545" y="1754"/>
                    </a:lnTo>
                    <a:lnTo>
                      <a:pt x="541" y="1744"/>
                    </a:lnTo>
                    <a:lnTo>
                      <a:pt x="533" y="1740"/>
                    </a:lnTo>
                    <a:lnTo>
                      <a:pt x="526" y="1735"/>
                    </a:lnTo>
                    <a:lnTo>
                      <a:pt x="518" y="1733"/>
                    </a:lnTo>
                    <a:lnTo>
                      <a:pt x="506" y="1732"/>
                    </a:lnTo>
                    <a:lnTo>
                      <a:pt x="486" y="1727"/>
                    </a:lnTo>
                    <a:lnTo>
                      <a:pt x="486" y="1727"/>
                    </a:lnTo>
                    <a:lnTo>
                      <a:pt x="499" y="1714"/>
                    </a:lnTo>
                    <a:lnTo>
                      <a:pt x="511" y="1700"/>
                    </a:lnTo>
                    <a:lnTo>
                      <a:pt x="521" y="1686"/>
                    </a:lnTo>
                    <a:lnTo>
                      <a:pt x="530" y="1670"/>
                    </a:lnTo>
                    <a:lnTo>
                      <a:pt x="538" y="1654"/>
                    </a:lnTo>
                    <a:lnTo>
                      <a:pt x="543" y="1636"/>
                    </a:lnTo>
                    <a:lnTo>
                      <a:pt x="548" y="1619"/>
                    </a:lnTo>
                    <a:lnTo>
                      <a:pt x="551" y="1601"/>
                    </a:lnTo>
                    <a:lnTo>
                      <a:pt x="551" y="1601"/>
                    </a:lnTo>
                    <a:lnTo>
                      <a:pt x="554" y="1578"/>
                    </a:lnTo>
                    <a:lnTo>
                      <a:pt x="560" y="1552"/>
                    </a:lnTo>
                    <a:lnTo>
                      <a:pt x="570" y="1503"/>
                    </a:lnTo>
                    <a:lnTo>
                      <a:pt x="575" y="1477"/>
                    </a:lnTo>
                    <a:lnTo>
                      <a:pt x="578" y="1452"/>
                    </a:lnTo>
                    <a:lnTo>
                      <a:pt x="581" y="1427"/>
                    </a:lnTo>
                    <a:lnTo>
                      <a:pt x="581" y="1401"/>
                    </a:lnTo>
                    <a:lnTo>
                      <a:pt x="581" y="1401"/>
                    </a:lnTo>
                    <a:lnTo>
                      <a:pt x="581" y="1384"/>
                    </a:lnTo>
                    <a:lnTo>
                      <a:pt x="583" y="1368"/>
                    </a:lnTo>
                    <a:lnTo>
                      <a:pt x="588" y="1335"/>
                    </a:lnTo>
                    <a:lnTo>
                      <a:pt x="595" y="1301"/>
                    </a:lnTo>
                    <a:lnTo>
                      <a:pt x="607" y="1269"/>
                    </a:lnTo>
                    <a:lnTo>
                      <a:pt x="607" y="1269"/>
                    </a:lnTo>
                    <a:lnTo>
                      <a:pt x="610" y="1260"/>
                    </a:lnTo>
                    <a:lnTo>
                      <a:pt x="615" y="1252"/>
                    </a:lnTo>
                    <a:lnTo>
                      <a:pt x="618" y="1247"/>
                    </a:lnTo>
                    <a:lnTo>
                      <a:pt x="622" y="1244"/>
                    </a:lnTo>
                    <a:lnTo>
                      <a:pt x="629" y="1242"/>
                    </a:lnTo>
                    <a:lnTo>
                      <a:pt x="635" y="1244"/>
                    </a:lnTo>
                    <a:lnTo>
                      <a:pt x="642" y="1247"/>
                    </a:lnTo>
                    <a:lnTo>
                      <a:pt x="649" y="1254"/>
                    </a:lnTo>
                    <a:lnTo>
                      <a:pt x="649" y="1254"/>
                    </a:lnTo>
                    <a:lnTo>
                      <a:pt x="657" y="1257"/>
                    </a:lnTo>
                    <a:lnTo>
                      <a:pt x="669" y="1261"/>
                    </a:lnTo>
                    <a:lnTo>
                      <a:pt x="669" y="1261"/>
                    </a:lnTo>
                    <a:lnTo>
                      <a:pt x="664" y="1254"/>
                    </a:lnTo>
                    <a:lnTo>
                      <a:pt x="659" y="1247"/>
                    </a:lnTo>
                    <a:lnTo>
                      <a:pt x="654" y="1242"/>
                    </a:lnTo>
                    <a:lnTo>
                      <a:pt x="649" y="1238"/>
                    </a:lnTo>
                    <a:lnTo>
                      <a:pt x="637" y="1231"/>
                    </a:lnTo>
                    <a:lnTo>
                      <a:pt x="627" y="1223"/>
                    </a:lnTo>
                    <a:lnTo>
                      <a:pt x="627" y="1223"/>
                    </a:lnTo>
                    <a:lnTo>
                      <a:pt x="615" y="1214"/>
                    </a:lnTo>
                    <a:lnTo>
                      <a:pt x="603" y="1206"/>
                    </a:lnTo>
                    <a:lnTo>
                      <a:pt x="600" y="1201"/>
                    </a:lnTo>
                    <a:lnTo>
                      <a:pt x="597" y="1195"/>
                    </a:lnTo>
                    <a:lnTo>
                      <a:pt x="597" y="1187"/>
                    </a:lnTo>
                    <a:lnTo>
                      <a:pt x="600" y="1177"/>
                    </a:lnTo>
                    <a:lnTo>
                      <a:pt x="600" y="1177"/>
                    </a:lnTo>
                    <a:lnTo>
                      <a:pt x="600" y="1174"/>
                    </a:lnTo>
                    <a:lnTo>
                      <a:pt x="600" y="1171"/>
                    </a:lnTo>
                    <a:lnTo>
                      <a:pt x="597" y="1165"/>
                    </a:lnTo>
                    <a:lnTo>
                      <a:pt x="586" y="1153"/>
                    </a:lnTo>
                    <a:lnTo>
                      <a:pt x="586" y="1153"/>
                    </a:lnTo>
                    <a:lnTo>
                      <a:pt x="583" y="1150"/>
                    </a:lnTo>
                    <a:lnTo>
                      <a:pt x="580" y="1146"/>
                    </a:lnTo>
                    <a:lnTo>
                      <a:pt x="580" y="1141"/>
                    </a:lnTo>
                    <a:lnTo>
                      <a:pt x="583" y="1138"/>
                    </a:lnTo>
                    <a:lnTo>
                      <a:pt x="583" y="1138"/>
                    </a:lnTo>
                    <a:lnTo>
                      <a:pt x="588" y="1133"/>
                    </a:lnTo>
                    <a:lnTo>
                      <a:pt x="592" y="1133"/>
                    </a:lnTo>
                    <a:lnTo>
                      <a:pt x="597" y="1136"/>
                    </a:lnTo>
                    <a:lnTo>
                      <a:pt x="602" y="1138"/>
                    </a:lnTo>
                    <a:lnTo>
                      <a:pt x="602" y="1138"/>
                    </a:lnTo>
                    <a:lnTo>
                      <a:pt x="608" y="1142"/>
                    </a:lnTo>
                    <a:lnTo>
                      <a:pt x="611" y="1147"/>
                    </a:lnTo>
                    <a:lnTo>
                      <a:pt x="613" y="1153"/>
                    </a:lnTo>
                    <a:lnTo>
                      <a:pt x="615" y="1158"/>
                    </a:lnTo>
                    <a:lnTo>
                      <a:pt x="615" y="1171"/>
                    </a:lnTo>
                    <a:lnTo>
                      <a:pt x="615" y="1187"/>
                    </a:lnTo>
                    <a:lnTo>
                      <a:pt x="615" y="1187"/>
                    </a:lnTo>
                    <a:lnTo>
                      <a:pt x="619" y="1179"/>
                    </a:lnTo>
                    <a:lnTo>
                      <a:pt x="622" y="1173"/>
                    </a:lnTo>
                    <a:lnTo>
                      <a:pt x="622" y="1165"/>
                    </a:lnTo>
                    <a:lnTo>
                      <a:pt x="622" y="1158"/>
                    </a:lnTo>
                    <a:lnTo>
                      <a:pt x="619" y="1147"/>
                    </a:lnTo>
                    <a:lnTo>
                      <a:pt x="618" y="1141"/>
                    </a:lnTo>
                    <a:lnTo>
                      <a:pt x="618" y="1136"/>
                    </a:lnTo>
                    <a:lnTo>
                      <a:pt x="618" y="1136"/>
                    </a:lnTo>
                    <a:lnTo>
                      <a:pt x="621" y="1120"/>
                    </a:lnTo>
                    <a:lnTo>
                      <a:pt x="621" y="1107"/>
                    </a:lnTo>
                    <a:lnTo>
                      <a:pt x="618" y="1096"/>
                    </a:lnTo>
                    <a:lnTo>
                      <a:pt x="613" y="1087"/>
                    </a:lnTo>
                    <a:lnTo>
                      <a:pt x="607" y="1079"/>
                    </a:lnTo>
                    <a:lnTo>
                      <a:pt x="595" y="1071"/>
                    </a:lnTo>
                    <a:lnTo>
                      <a:pt x="583" y="1066"/>
                    </a:lnTo>
                    <a:lnTo>
                      <a:pt x="568" y="1061"/>
                    </a:lnTo>
                    <a:lnTo>
                      <a:pt x="568" y="1061"/>
                    </a:lnTo>
                    <a:lnTo>
                      <a:pt x="551" y="1057"/>
                    </a:lnTo>
                    <a:lnTo>
                      <a:pt x="537" y="1047"/>
                    </a:lnTo>
                    <a:lnTo>
                      <a:pt x="522" y="1036"/>
                    </a:lnTo>
                    <a:lnTo>
                      <a:pt x="511" y="1025"/>
                    </a:lnTo>
                    <a:lnTo>
                      <a:pt x="500" y="1011"/>
                    </a:lnTo>
                    <a:lnTo>
                      <a:pt x="491" y="996"/>
                    </a:lnTo>
                    <a:lnTo>
                      <a:pt x="470" y="968"/>
                    </a:lnTo>
                    <a:lnTo>
                      <a:pt x="470" y="968"/>
                    </a:lnTo>
                    <a:lnTo>
                      <a:pt x="462" y="955"/>
                    </a:lnTo>
                    <a:lnTo>
                      <a:pt x="454" y="942"/>
                    </a:lnTo>
                    <a:lnTo>
                      <a:pt x="449" y="936"/>
                    </a:lnTo>
                    <a:lnTo>
                      <a:pt x="445" y="931"/>
                    </a:lnTo>
                    <a:lnTo>
                      <a:pt x="437" y="928"/>
                    </a:lnTo>
                    <a:lnTo>
                      <a:pt x="427" y="925"/>
                    </a:lnTo>
                    <a:lnTo>
                      <a:pt x="427" y="925"/>
                    </a:lnTo>
                    <a:lnTo>
                      <a:pt x="435" y="918"/>
                    </a:lnTo>
                    <a:lnTo>
                      <a:pt x="441" y="917"/>
                    </a:lnTo>
                    <a:lnTo>
                      <a:pt x="448" y="918"/>
                    </a:lnTo>
                    <a:lnTo>
                      <a:pt x="454" y="920"/>
                    </a:lnTo>
                    <a:lnTo>
                      <a:pt x="454" y="920"/>
                    </a:lnTo>
                    <a:lnTo>
                      <a:pt x="457" y="922"/>
                    </a:lnTo>
                    <a:lnTo>
                      <a:pt x="460" y="922"/>
                    </a:lnTo>
                    <a:lnTo>
                      <a:pt x="462" y="920"/>
                    </a:lnTo>
                    <a:lnTo>
                      <a:pt x="464" y="918"/>
                    </a:lnTo>
                    <a:lnTo>
                      <a:pt x="467" y="914"/>
                    </a:lnTo>
                    <a:lnTo>
                      <a:pt x="468" y="909"/>
                    </a:lnTo>
                    <a:lnTo>
                      <a:pt x="468" y="909"/>
                    </a:lnTo>
                    <a:lnTo>
                      <a:pt x="472" y="904"/>
                    </a:lnTo>
                    <a:lnTo>
                      <a:pt x="472" y="899"/>
                    </a:lnTo>
                    <a:lnTo>
                      <a:pt x="468" y="895"/>
                    </a:lnTo>
                    <a:lnTo>
                      <a:pt x="464" y="891"/>
                    </a:lnTo>
                    <a:lnTo>
                      <a:pt x="464" y="891"/>
                    </a:lnTo>
                    <a:lnTo>
                      <a:pt x="456" y="890"/>
                    </a:lnTo>
                    <a:lnTo>
                      <a:pt x="449" y="887"/>
                    </a:lnTo>
                    <a:lnTo>
                      <a:pt x="446" y="883"/>
                    </a:lnTo>
                    <a:lnTo>
                      <a:pt x="446" y="879"/>
                    </a:lnTo>
                    <a:lnTo>
                      <a:pt x="446" y="874"/>
                    </a:lnTo>
                    <a:lnTo>
                      <a:pt x="448" y="869"/>
                    </a:lnTo>
                    <a:lnTo>
                      <a:pt x="452" y="858"/>
                    </a:lnTo>
                    <a:lnTo>
                      <a:pt x="452" y="858"/>
                    </a:lnTo>
                    <a:lnTo>
                      <a:pt x="435" y="858"/>
                    </a:lnTo>
                    <a:lnTo>
                      <a:pt x="419" y="856"/>
                    </a:lnTo>
                    <a:lnTo>
                      <a:pt x="408" y="853"/>
                    </a:lnTo>
                    <a:lnTo>
                      <a:pt x="400" y="849"/>
                    </a:lnTo>
                    <a:lnTo>
                      <a:pt x="395" y="841"/>
                    </a:lnTo>
                    <a:lnTo>
                      <a:pt x="394" y="831"/>
                    </a:lnTo>
                    <a:lnTo>
                      <a:pt x="395" y="820"/>
                    </a:lnTo>
                    <a:lnTo>
                      <a:pt x="400" y="806"/>
                    </a:lnTo>
                    <a:lnTo>
                      <a:pt x="400" y="806"/>
                    </a:lnTo>
                    <a:lnTo>
                      <a:pt x="394" y="804"/>
                    </a:lnTo>
                    <a:lnTo>
                      <a:pt x="389" y="802"/>
                    </a:lnTo>
                    <a:lnTo>
                      <a:pt x="383" y="804"/>
                    </a:lnTo>
                    <a:lnTo>
                      <a:pt x="378" y="806"/>
                    </a:lnTo>
                    <a:lnTo>
                      <a:pt x="368" y="809"/>
                    </a:lnTo>
                    <a:lnTo>
                      <a:pt x="362" y="809"/>
                    </a:lnTo>
                    <a:lnTo>
                      <a:pt x="357" y="809"/>
                    </a:lnTo>
                    <a:lnTo>
                      <a:pt x="357" y="809"/>
                    </a:lnTo>
                    <a:lnTo>
                      <a:pt x="340" y="806"/>
                    </a:lnTo>
                    <a:lnTo>
                      <a:pt x="332" y="801"/>
                    </a:lnTo>
                    <a:lnTo>
                      <a:pt x="330" y="799"/>
                    </a:lnTo>
                    <a:lnTo>
                      <a:pt x="329" y="795"/>
                    </a:lnTo>
                    <a:lnTo>
                      <a:pt x="329" y="795"/>
                    </a:lnTo>
                    <a:lnTo>
                      <a:pt x="329" y="791"/>
                    </a:lnTo>
                    <a:lnTo>
                      <a:pt x="330" y="788"/>
                    </a:lnTo>
                    <a:lnTo>
                      <a:pt x="333" y="787"/>
                    </a:lnTo>
                    <a:lnTo>
                      <a:pt x="337" y="785"/>
                    </a:lnTo>
                    <a:lnTo>
                      <a:pt x="346" y="782"/>
                    </a:lnTo>
                    <a:lnTo>
                      <a:pt x="356" y="780"/>
                    </a:lnTo>
                    <a:lnTo>
                      <a:pt x="356" y="780"/>
                    </a:lnTo>
                    <a:lnTo>
                      <a:pt x="332" y="777"/>
                    </a:lnTo>
                    <a:lnTo>
                      <a:pt x="324" y="779"/>
                    </a:lnTo>
                    <a:lnTo>
                      <a:pt x="317" y="780"/>
                    </a:lnTo>
                    <a:lnTo>
                      <a:pt x="311" y="783"/>
                    </a:lnTo>
                    <a:lnTo>
                      <a:pt x="305" y="788"/>
                    </a:lnTo>
                    <a:lnTo>
                      <a:pt x="289" y="807"/>
                    </a:lnTo>
                    <a:lnTo>
                      <a:pt x="289" y="807"/>
                    </a:lnTo>
                    <a:lnTo>
                      <a:pt x="284" y="793"/>
                    </a:lnTo>
                    <a:lnTo>
                      <a:pt x="279" y="780"/>
                    </a:lnTo>
                    <a:lnTo>
                      <a:pt x="271" y="772"/>
                    </a:lnTo>
                    <a:lnTo>
                      <a:pt x="263" y="764"/>
                    </a:lnTo>
                    <a:lnTo>
                      <a:pt x="252" y="758"/>
                    </a:lnTo>
                    <a:lnTo>
                      <a:pt x="241" y="755"/>
                    </a:lnTo>
                    <a:lnTo>
                      <a:pt x="229" y="752"/>
                    </a:lnTo>
                    <a:lnTo>
                      <a:pt x="214" y="750"/>
                    </a:lnTo>
                    <a:lnTo>
                      <a:pt x="214" y="750"/>
                    </a:lnTo>
                    <a:lnTo>
                      <a:pt x="205" y="748"/>
                    </a:lnTo>
                    <a:lnTo>
                      <a:pt x="195" y="745"/>
                    </a:lnTo>
                    <a:lnTo>
                      <a:pt x="176" y="739"/>
                    </a:lnTo>
                    <a:lnTo>
                      <a:pt x="157" y="729"/>
                    </a:lnTo>
                    <a:lnTo>
                      <a:pt x="147" y="726"/>
                    </a:lnTo>
                    <a:lnTo>
                      <a:pt x="138" y="723"/>
                    </a:lnTo>
                    <a:lnTo>
                      <a:pt x="138" y="723"/>
                    </a:lnTo>
                    <a:lnTo>
                      <a:pt x="125" y="721"/>
                    </a:lnTo>
                    <a:lnTo>
                      <a:pt x="119" y="721"/>
                    </a:lnTo>
                    <a:lnTo>
                      <a:pt x="114" y="725"/>
                    </a:lnTo>
                    <a:lnTo>
                      <a:pt x="114" y="725"/>
                    </a:lnTo>
                    <a:lnTo>
                      <a:pt x="105" y="729"/>
                    </a:lnTo>
                    <a:lnTo>
                      <a:pt x="98" y="733"/>
                    </a:lnTo>
                    <a:lnTo>
                      <a:pt x="90" y="733"/>
                    </a:lnTo>
                    <a:lnTo>
                      <a:pt x="84" y="731"/>
                    </a:lnTo>
                    <a:lnTo>
                      <a:pt x="78" y="729"/>
                    </a:lnTo>
                    <a:lnTo>
                      <a:pt x="71" y="725"/>
                    </a:lnTo>
                    <a:lnTo>
                      <a:pt x="65" y="718"/>
                    </a:lnTo>
                    <a:lnTo>
                      <a:pt x="60" y="712"/>
                    </a:lnTo>
                    <a:lnTo>
                      <a:pt x="60" y="712"/>
                    </a:lnTo>
                    <a:lnTo>
                      <a:pt x="55" y="706"/>
                    </a:lnTo>
                    <a:lnTo>
                      <a:pt x="49" y="701"/>
                    </a:lnTo>
                    <a:lnTo>
                      <a:pt x="38" y="693"/>
                    </a:lnTo>
                    <a:lnTo>
                      <a:pt x="22" y="688"/>
                    </a:lnTo>
                    <a:lnTo>
                      <a:pt x="5" y="683"/>
                    </a:lnTo>
                    <a:lnTo>
                      <a:pt x="5" y="683"/>
                    </a:lnTo>
                    <a:lnTo>
                      <a:pt x="20" y="674"/>
                    </a:lnTo>
                    <a:lnTo>
                      <a:pt x="36" y="667"/>
                    </a:lnTo>
                    <a:lnTo>
                      <a:pt x="51" y="664"/>
                    </a:lnTo>
                    <a:lnTo>
                      <a:pt x="65" y="663"/>
                    </a:lnTo>
                    <a:lnTo>
                      <a:pt x="65" y="663"/>
                    </a:lnTo>
                    <a:lnTo>
                      <a:pt x="70" y="663"/>
                    </a:lnTo>
                    <a:lnTo>
                      <a:pt x="76" y="663"/>
                    </a:lnTo>
                    <a:lnTo>
                      <a:pt x="78" y="663"/>
                    </a:lnTo>
                    <a:lnTo>
                      <a:pt x="79" y="661"/>
                    </a:lnTo>
                    <a:lnTo>
                      <a:pt x="81" y="658"/>
                    </a:lnTo>
                    <a:lnTo>
                      <a:pt x="82" y="655"/>
                    </a:lnTo>
                    <a:lnTo>
                      <a:pt x="82" y="655"/>
                    </a:lnTo>
                    <a:lnTo>
                      <a:pt x="81" y="650"/>
                    </a:lnTo>
                    <a:lnTo>
                      <a:pt x="78" y="647"/>
                    </a:lnTo>
                    <a:lnTo>
                      <a:pt x="73" y="644"/>
                    </a:lnTo>
                    <a:lnTo>
                      <a:pt x="68" y="644"/>
                    </a:lnTo>
                    <a:lnTo>
                      <a:pt x="68" y="644"/>
                    </a:lnTo>
                    <a:lnTo>
                      <a:pt x="57" y="645"/>
                    </a:lnTo>
                    <a:lnTo>
                      <a:pt x="49" y="644"/>
                    </a:lnTo>
                    <a:lnTo>
                      <a:pt x="41" y="639"/>
                    </a:lnTo>
                    <a:lnTo>
                      <a:pt x="35" y="634"/>
                    </a:lnTo>
                    <a:lnTo>
                      <a:pt x="24" y="620"/>
                    </a:lnTo>
                    <a:lnTo>
                      <a:pt x="16" y="615"/>
                    </a:lnTo>
                    <a:lnTo>
                      <a:pt x="8" y="612"/>
                    </a:lnTo>
                    <a:lnTo>
                      <a:pt x="8" y="612"/>
                    </a:lnTo>
                    <a:lnTo>
                      <a:pt x="5" y="610"/>
                    </a:lnTo>
                    <a:lnTo>
                      <a:pt x="1" y="607"/>
                    </a:lnTo>
                    <a:lnTo>
                      <a:pt x="0" y="602"/>
                    </a:lnTo>
                    <a:lnTo>
                      <a:pt x="0" y="598"/>
                    </a:lnTo>
                    <a:lnTo>
                      <a:pt x="3" y="586"/>
                    </a:lnTo>
                    <a:lnTo>
                      <a:pt x="6" y="580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19" y="566"/>
                    </a:lnTo>
                    <a:lnTo>
                      <a:pt x="28" y="558"/>
                    </a:lnTo>
                    <a:lnTo>
                      <a:pt x="38" y="552"/>
                    </a:lnTo>
                    <a:lnTo>
                      <a:pt x="49" y="547"/>
                    </a:lnTo>
                    <a:lnTo>
                      <a:pt x="62" y="542"/>
                    </a:lnTo>
                    <a:lnTo>
                      <a:pt x="73" y="539"/>
                    </a:lnTo>
                    <a:lnTo>
                      <a:pt x="98" y="536"/>
                    </a:lnTo>
                    <a:lnTo>
                      <a:pt x="98" y="536"/>
                    </a:lnTo>
                    <a:lnTo>
                      <a:pt x="116" y="532"/>
                    </a:lnTo>
                    <a:lnTo>
                      <a:pt x="125" y="532"/>
                    </a:lnTo>
                    <a:lnTo>
                      <a:pt x="133" y="532"/>
                    </a:lnTo>
                    <a:lnTo>
                      <a:pt x="133" y="532"/>
                    </a:lnTo>
                    <a:lnTo>
                      <a:pt x="151" y="532"/>
                    </a:lnTo>
                    <a:lnTo>
                      <a:pt x="170" y="531"/>
                    </a:lnTo>
                    <a:lnTo>
                      <a:pt x="187" y="528"/>
                    </a:lnTo>
                    <a:lnTo>
                      <a:pt x="205" y="523"/>
                    </a:lnTo>
                    <a:lnTo>
                      <a:pt x="222" y="518"/>
                    </a:lnTo>
                    <a:lnTo>
                      <a:pt x="238" y="510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9" y="493"/>
                    </a:lnTo>
                    <a:lnTo>
                      <a:pt x="289" y="491"/>
                    </a:lnTo>
                    <a:lnTo>
                      <a:pt x="295" y="491"/>
                    </a:lnTo>
                    <a:lnTo>
                      <a:pt x="303" y="493"/>
                    </a:lnTo>
                    <a:lnTo>
                      <a:pt x="308" y="496"/>
                    </a:lnTo>
                    <a:lnTo>
                      <a:pt x="314" y="501"/>
                    </a:lnTo>
                    <a:lnTo>
                      <a:pt x="321" y="507"/>
                    </a:lnTo>
                    <a:lnTo>
                      <a:pt x="325" y="515"/>
                    </a:lnTo>
                    <a:lnTo>
                      <a:pt x="325" y="515"/>
                    </a:lnTo>
                    <a:lnTo>
                      <a:pt x="337" y="531"/>
                    </a:lnTo>
                    <a:lnTo>
                      <a:pt x="346" y="542"/>
                    </a:lnTo>
                    <a:lnTo>
                      <a:pt x="357" y="550"/>
                    </a:lnTo>
                    <a:lnTo>
                      <a:pt x="368" y="555"/>
                    </a:lnTo>
                    <a:lnTo>
                      <a:pt x="379" y="556"/>
                    </a:lnTo>
                    <a:lnTo>
                      <a:pt x="392" y="555"/>
                    </a:lnTo>
                    <a:lnTo>
                      <a:pt x="406" y="550"/>
                    </a:lnTo>
                    <a:lnTo>
                      <a:pt x="424" y="544"/>
                    </a:lnTo>
                    <a:lnTo>
                      <a:pt x="424" y="544"/>
                    </a:lnTo>
                    <a:lnTo>
                      <a:pt x="432" y="540"/>
                    </a:lnTo>
                    <a:lnTo>
                      <a:pt x="440" y="539"/>
                    </a:lnTo>
                    <a:lnTo>
                      <a:pt x="448" y="540"/>
                    </a:lnTo>
                    <a:lnTo>
                      <a:pt x="456" y="542"/>
                    </a:lnTo>
                    <a:lnTo>
                      <a:pt x="456" y="542"/>
                    </a:lnTo>
                    <a:lnTo>
                      <a:pt x="468" y="548"/>
                    </a:lnTo>
                    <a:lnTo>
                      <a:pt x="476" y="550"/>
                    </a:lnTo>
                    <a:lnTo>
                      <a:pt x="483" y="550"/>
                    </a:lnTo>
                    <a:lnTo>
                      <a:pt x="489" y="550"/>
                    </a:lnTo>
                    <a:lnTo>
                      <a:pt x="495" y="547"/>
                    </a:lnTo>
                    <a:lnTo>
                      <a:pt x="500" y="544"/>
                    </a:lnTo>
                    <a:lnTo>
                      <a:pt x="506" y="537"/>
                    </a:lnTo>
                    <a:lnTo>
                      <a:pt x="506" y="537"/>
                    </a:lnTo>
                    <a:lnTo>
                      <a:pt x="510" y="532"/>
                    </a:lnTo>
                    <a:lnTo>
                      <a:pt x="514" y="531"/>
                    </a:lnTo>
                    <a:lnTo>
                      <a:pt x="519" y="531"/>
                    </a:lnTo>
                    <a:lnTo>
                      <a:pt x="522" y="534"/>
                    </a:lnTo>
                    <a:lnTo>
                      <a:pt x="522" y="534"/>
                    </a:lnTo>
                    <a:lnTo>
                      <a:pt x="530" y="540"/>
                    </a:lnTo>
                    <a:lnTo>
                      <a:pt x="540" y="545"/>
                    </a:lnTo>
                    <a:lnTo>
                      <a:pt x="548" y="548"/>
                    </a:lnTo>
                    <a:lnTo>
                      <a:pt x="557" y="548"/>
                    </a:lnTo>
                    <a:lnTo>
                      <a:pt x="576" y="548"/>
                    </a:lnTo>
                    <a:lnTo>
                      <a:pt x="597" y="548"/>
                    </a:lnTo>
                    <a:lnTo>
                      <a:pt x="597" y="548"/>
                    </a:lnTo>
                    <a:lnTo>
                      <a:pt x="589" y="534"/>
                    </a:lnTo>
                    <a:lnTo>
                      <a:pt x="583" y="520"/>
                    </a:lnTo>
                    <a:lnTo>
                      <a:pt x="581" y="505"/>
                    </a:lnTo>
                    <a:lnTo>
                      <a:pt x="580" y="493"/>
                    </a:lnTo>
                    <a:lnTo>
                      <a:pt x="580" y="464"/>
                    </a:lnTo>
                    <a:lnTo>
                      <a:pt x="581" y="436"/>
                    </a:lnTo>
                    <a:lnTo>
                      <a:pt x="581" y="436"/>
                    </a:lnTo>
                    <a:lnTo>
                      <a:pt x="581" y="431"/>
                    </a:lnTo>
                    <a:lnTo>
                      <a:pt x="583" y="426"/>
                    </a:lnTo>
                    <a:lnTo>
                      <a:pt x="583" y="421"/>
                    </a:lnTo>
                    <a:lnTo>
                      <a:pt x="580" y="418"/>
                    </a:lnTo>
                    <a:lnTo>
                      <a:pt x="580" y="418"/>
                    </a:lnTo>
                    <a:lnTo>
                      <a:pt x="568" y="405"/>
                    </a:lnTo>
                    <a:lnTo>
                      <a:pt x="559" y="393"/>
                    </a:lnTo>
                    <a:lnTo>
                      <a:pt x="551" y="378"/>
                    </a:lnTo>
                    <a:lnTo>
                      <a:pt x="546" y="364"/>
                    </a:lnTo>
                    <a:lnTo>
                      <a:pt x="537" y="332"/>
                    </a:lnTo>
                    <a:lnTo>
                      <a:pt x="529" y="301"/>
                    </a:lnTo>
                    <a:lnTo>
                      <a:pt x="529" y="301"/>
                    </a:lnTo>
                    <a:lnTo>
                      <a:pt x="540" y="304"/>
                    </a:lnTo>
                    <a:lnTo>
                      <a:pt x="553" y="309"/>
                    </a:lnTo>
                    <a:lnTo>
                      <a:pt x="565" y="310"/>
                    </a:lnTo>
                    <a:lnTo>
                      <a:pt x="578" y="312"/>
                    </a:lnTo>
                    <a:lnTo>
                      <a:pt x="591" y="313"/>
                    </a:lnTo>
                    <a:lnTo>
                      <a:pt x="603" y="312"/>
                    </a:lnTo>
                    <a:lnTo>
                      <a:pt x="616" y="310"/>
                    </a:lnTo>
                    <a:lnTo>
                      <a:pt x="630" y="309"/>
                    </a:lnTo>
                    <a:lnTo>
                      <a:pt x="630" y="309"/>
                    </a:lnTo>
                    <a:lnTo>
                      <a:pt x="635" y="307"/>
                    </a:lnTo>
                    <a:lnTo>
                      <a:pt x="640" y="309"/>
                    </a:lnTo>
                    <a:lnTo>
                      <a:pt x="643" y="310"/>
                    </a:lnTo>
                    <a:lnTo>
                      <a:pt x="646" y="313"/>
                    </a:lnTo>
                    <a:lnTo>
                      <a:pt x="649" y="323"/>
                    </a:lnTo>
                    <a:lnTo>
                      <a:pt x="649" y="332"/>
                    </a:lnTo>
                    <a:lnTo>
                      <a:pt x="649" y="332"/>
                    </a:lnTo>
                    <a:lnTo>
                      <a:pt x="653" y="361"/>
                    </a:lnTo>
                    <a:lnTo>
                      <a:pt x="654" y="370"/>
                    </a:lnTo>
                    <a:lnTo>
                      <a:pt x="657" y="375"/>
                    </a:lnTo>
                    <a:lnTo>
                      <a:pt x="664" y="378"/>
                    </a:lnTo>
                    <a:lnTo>
                      <a:pt x="673" y="380"/>
                    </a:lnTo>
                    <a:lnTo>
                      <a:pt x="700" y="377"/>
                    </a:lnTo>
                    <a:lnTo>
                      <a:pt x="700" y="377"/>
                    </a:lnTo>
                    <a:lnTo>
                      <a:pt x="718" y="377"/>
                    </a:lnTo>
                    <a:lnTo>
                      <a:pt x="735" y="378"/>
                    </a:lnTo>
                    <a:lnTo>
                      <a:pt x="751" y="382"/>
                    </a:lnTo>
                    <a:lnTo>
                      <a:pt x="769" y="386"/>
                    </a:lnTo>
                    <a:lnTo>
                      <a:pt x="769" y="386"/>
                    </a:lnTo>
                    <a:lnTo>
                      <a:pt x="786" y="391"/>
                    </a:lnTo>
                    <a:lnTo>
                      <a:pt x="805" y="394"/>
                    </a:lnTo>
                    <a:lnTo>
                      <a:pt x="823" y="396"/>
                    </a:lnTo>
                    <a:lnTo>
                      <a:pt x="840" y="394"/>
                    </a:lnTo>
                    <a:lnTo>
                      <a:pt x="856" y="391"/>
                    </a:lnTo>
                    <a:lnTo>
                      <a:pt x="873" y="385"/>
                    </a:lnTo>
                    <a:lnTo>
                      <a:pt x="889" y="377"/>
                    </a:lnTo>
                    <a:lnTo>
                      <a:pt x="905" y="367"/>
                    </a:lnTo>
                    <a:lnTo>
                      <a:pt x="905" y="367"/>
                    </a:lnTo>
                    <a:lnTo>
                      <a:pt x="897" y="363"/>
                    </a:lnTo>
                    <a:lnTo>
                      <a:pt x="891" y="356"/>
                    </a:lnTo>
                    <a:lnTo>
                      <a:pt x="886" y="351"/>
                    </a:lnTo>
                    <a:lnTo>
                      <a:pt x="885" y="345"/>
                    </a:lnTo>
                    <a:lnTo>
                      <a:pt x="885" y="339"/>
                    </a:lnTo>
                    <a:lnTo>
                      <a:pt x="886" y="332"/>
                    </a:lnTo>
                    <a:lnTo>
                      <a:pt x="891" y="324"/>
                    </a:lnTo>
                    <a:lnTo>
                      <a:pt x="897" y="316"/>
                    </a:lnTo>
                    <a:lnTo>
                      <a:pt x="897" y="316"/>
                    </a:lnTo>
                    <a:lnTo>
                      <a:pt x="910" y="305"/>
                    </a:lnTo>
                    <a:lnTo>
                      <a:pt x="923" y="294"/>
                    </a:lnTo>
                    <a:lnTo>
                      <a:pt x="937" y="286"/>
                    </a:lnTo>
                    <a:lnTo>
                      <a:pt x="951" y="278"/>
                    </a:lnTo>
                    <a:lnTo>
                      <a:pt x="967" y="274"/>
                    </a:lnTo>
                    <a:lnTo>
                      <a:pt x="983" y="269"/>
                    </a:lnTo>
                    <a:lnTo>
                      <a:pt x="999" y="267"/>
                    </a:lnTo>
                    <a:lnTo>
                      <a:pt x="1016" y="266"/>
                    </a:lnTo>
                    <a:lnTo>
                      <a:pt x="1016" y="266"/>
                    </a:lnTo>
                    <a:lnTo>
                      <a:pt x="1035" y="262"/>
                    </a:lnTo>
                    <a:lnTo>
                      <a:pt x="1055" y="256"/>
                    </a:lnTo>
                    <a:lnTo>
                      <a:pt x="1070" y="248"/>
                    </a:lnTo>
                    <a:lnTo>
                      <a:pt x="1086" y="239"/>
                    </a:lnTo>
                    <a:lnTo>
                      <a:pt x="1116" y="218"/>
                    </a:lnTo>
                    <a:lnTo>
                      <a:pt x="1131" y="207"/>
                    </a:lnTo>
                    <a:lnTo>
                      <a:pt x="1147" y="197"/>
                    </a:lnTo>
                    <a:lnTo>
                      <a:pt x="1147" y="197"/>
                    </a:lnTo>
                    <a:lnTo>
                      <a:pt x="1150" y="194"/>
                    </a:lnTo>
                    <a:lnTo>
                      <a:pt x="1151" y="193"/>
                    </a:lnTo>
                    <a:lnTo>
                      <a:pt x="1151" y="186"/>
                    </a:lnTo>
                    <a:lnTo>
                      <a:pt x="1151" y="174"/>
                    </a:lnTo>
                    <a:lnTo>
                      <a:pt x="1151" y="174"/>
                    </a:lnTo>
                    <a:lnTo>
                      <a:pt x="1151" y="150"/>
                    </a:lnTo>
                    <a:lnTo>
                      <a:pt x="1151" y="126"/>
                    </a:lnTo>
                    <a:lnTo>
                      <a:pt x="1153" y="102"/>
                    </a:lnTo>
                    <a:lnTo>
                      <a:pt x="1155" y="91"/>
                    </a:lnTo>
                    <a:lnTo>
                      <a:pt x="1158" y="78"/>
                    </a:lnTo>
                    <a:lnTo>
                      <a:pt x="1158" y="78"/>
                    </a:lnTo>
                    <a:lnTo>
                      <a:pt x="1166" y="62"/>
                    </a:lnTo>
                    <a:lnTo>
                      <a:pt x="1169" y="54"/>
                    </a:lnTo>
                    <a:lnTo>
                      <a:pt x="1175" y="48"/>
                    </a:lnTo>
                    <a:lnTo>
                      <a:pt x="1180" y="42"/>
                    </a:lnTo>
                    <a:lnTo>
                      <a:pt x="1188" y="35"/>
                    </a:lnTo>
                    <a:lnTo>
                      <a:pt x="1204" y="26"/>
                    </a:lnTo>
                    <a:lnTo>
                      <a:pt x="1204" y="26"/>
                    </a:lnTo>
                    <a:lnTo>
                      <a:pt x="1221" y="19"/>
                    </a:lnTo>
                    <a:lnTo>
                      <a:pt x="1239" y="12"/>
                    </a:lnTo>
                    <a:lnTo>
                      <a:pt x="1256" y="7"/>
                    </a:lnTo>
                    <a:lnTo>
                      <a:pt x="1275" y="4"/>
                    </a:lnTo>
                    <a:lnTo>
                      <a:pt x="1275" y="4"/>
                    </a:lnTo>
                    <a:lnTo>
                      <a:pt x="1288" y="0"/>
                    </a:lnTo>
                    <a:lnTo>
                      <a:pt x="1299" y="0"/>
                    </a:lnTo>
                    <a:lnTo>
                      <a:pt x="1307" y="0"/>
                    </a:lnTo>
                    <a:lnTo>
                      <a:pt x="1313" y="4"/>
                    </a:lnTo>
                    <a:lnTo>
                      <a:pt x="1320" y="10"/>
                    </a:lnTo>
                    <a:lnTo>
                      <a:pt x="1323" y="18"/>
                    </a:lnTo>
                    <a:lnTo>
                      <a:pt x="1326" y="27"/>
                    </a:lnTo>
                    <a:lnTo>
                      <a:pt x="1329" y="40"/>
                    </a:lnTo>
                    <a:lnTo>
                      <a:pt x="1329" y="40"/>
                    </a:lnTo>
                    <a:lnTo>
                      <a:pt x="1333" y="51"/>
                    </a:lnTo>
                    <a:lnTo>
                      <a:pt x="1337" y="62"/>
                    </a:lnTo>
                    <a:lnTo>
                      <a:pt x="1342" y="72"/>
                    </a:lnTo>
                    <a:lnTo>
                      <a:pt x="1350" y="80"/>
                    </a:lnTo>
                    <a:lnTo>
                      <a:pt x="1358" y="88"/>
                    </a:lnTo>
                    <a:lnTo>
                      <a:pt x="1366" y="93"/>
                    </a:lnTo>
                    <a:lnTo>
                      <a:pt x="1375" y="96"/>
                    </a:lnTo>
                    <a:lnTo>
                      <a:pt x="1387" y="96"/>
                    </a:lnTo>
                    <a:lnTo>
                      <a:pt x="1387" y="96"/>
                    </a:lnTo>
                    <a:lnTo>
                      <a:pt x="1398" y="96"/>
                    </a:lnTo>
                    <a:lnTo>
                      <a:pt x="1409" y="97"/>
                    </a:lnTo>
                    <a:lnTo>
                      <a:pt x="1420" y="100"/>
                    </a:lnTo>
                    <a:lnTo>
                      <a:pt x="1428" y="105"/>
                    </a:lnTo>
                    <a:lnTo>
                      <a:pt x="1437" y="112"/>
                    </a:lnTo>
                    <a:lnTo>
                      <a:pt x="1445" y="118"/>
                    </a:lnTo>
                    <a:lnTo>
                      <a:pt x="1461" y="132"/>
                    </a:lnTo>
                    <a:lnTo>
                      <a:pt x="1461" y="132"/>
                    </a:lnTo>
                    <a:lnTo>
                      <a:pt x="1469" y="140"/>
                    </a:lnTo>
                    <a:lnTo>
                      <a:pt x="1474" y="142"/>
                    </a:lnTo>
                    <a:lnTo>
                      <a:pt x="1479" y="143"/>
                    </a:lnTo>
                    <a:lnTo>
                      <a:pt x="1479" y="143"/>
                    </a:lnTo>
                    <a:lnTo>
                      <a:pt x="1487" y="142"/>
                    </a:lnTo>
                    <a:lnTo>
                      <a:pt x="1493" y="143"/>
                    </a:lnTo>
                    <a:lnTo>
                      <a:pt x="1499" y="147"/>
                    </a:lnTo>
                    <a:lnTo>
                      <a:pt x="1502" y="150"/>
                    </a:lnTo>
                    <a:lnTo>
                      <a:pt x="1507" y="153"/>
                    </a:lnTo>
                    <a:lnTo>
                      <a:pt x="1509" y="159"/>
                    </a:lnTo>
                    <a:lnTo>
                      <a:pt x="1514" y="172"/>
                    </a:lnTo>
                    <a:lnTo>
                      <a:pt x="1514" y="172"/>
                    </a:lnTo>
                    <a:lnTo>
                      <a:pt x="1515" y="180"/>
                    </a:lnTo>
                    <a:lnTo>
                      <a:pt x="1520" y="185"/>
                    </a:lnTo>
                    <a:lnTo>
                      <a:pt x="1525" y="185"/>
                    </a:lnTo>
                    <a:lnTo>
                      <a:pt x="1533" y="183"/>
                    </a:lnTo>
                    <a:lnTo>
                      <a:pt x="1533" y="183"/>
                    </a:lnTo>
                    <a:lnTo>
                      <a:pt x="1544" y="181"/>
                    </a:lnTo>
                    <a:lnTo>
                      <a:pt x="1555" y="180"/>
                    </a:lnTo>
                    <a:lnTo>
                      <a:pt x="1555" y="180"/>
                    </a:lnTo>
                    <a:lnTo>
                      <a:pt x="1566" y="180"/>
                    </a:lnTo>
                    <a:lnTo>
                      <a:pt x="1577" y="181"/>
                    </a:lnTo>
                    <a:lnTo>
                      <a:pt x="1585" y="185"/>
                    </a:lnTo>
                    <a:lnTo>
                      <a:pt x="1590" y="189"/>
                    </a:lnTo>
                    <a:lnTo>
                      <a:pt x="1595" y="196"/>
                    </a:lnTo>
                    <a:lnTo>
                      <a:pt x="1596" y="204"/>
                    </a:lnTo>
                    <a:lnTo>
                      <a:pt x="1596" y="215"/>
                    </a:lnTo>
                    <a:lnTo>
                      <a:pt x="1595" y="226"/>
                    </a:lnTo>
                    <a:lnTo>
                      <a:pt x="1595" y="226"/>
                    </a:lnTo>
                    <a:lnTo>
                      <a:pt x="1593" y="237"/>
                    </a:lnTo>
                    <a:lnTo>
                      <a:pt x="1593" y="245"/>
                    </a:lnTo>
                    <a:lnTo>
                      <a:pt x="1595" y="253"/>
                    </a:lnTo>
                    <a:lnTo>
                      <a:pt x="1598" y="259"/>
                    </a:lnTo>
                    <a:lnTo>
                      <a:pt x="1604" y="262"/>
                    </a:lnTo>
                    <a:lnTo>
                      <a:pt x="1611" y="266"/>
                    </a:lnTo>
                    <a:lnTo>
                      <a:pt x="1618" y="267"/>
                    </a:lnTo>
                    <a:lnTo>
                      <a:pt x="1630" y="269"/>
                    </a:lnTo>
                    <a:lnTo>
                      <a:pt x="1630" y="269"/>
                    </a:lnTo>
                    <a:lnTo>
                      <a:pt x="1645" y="267"/>
                    </a:lnTo>
                    <a:lnTo>
                      <a:pt x="1661" y="266"/>
                    </a:lnTo>
                    <a:lnTo>
                      <a:pt x="1661" y="266"/>
                    </a:lnTo>
                    <a:lnTo>
                      <a:pt x="1669" y="264"/>
                    </a:lnTo>
                    <a:lnTo>
                      <a:pt x="1679" y="261"/>
                    </a:lnTo>
                    <a:lnTo>
                      <a:pt x="1688" y="258"/>
                    </a:lnTo>
                    <a:lnTo>
                      <a:pt x="1698" y="256"/>
                    </a:lnTo>
                    <a:lnTo>
                      <a:pt x="1706" y="256"/>
                    </a:lnTo>
                    <a:lnTo>
                      <a:pt x="1711" y="258"/>
                    </a:lnTo>
                    <a:lnTo>
                      <a:pt x="1714" y="261"/>
                    </a:lnTo>
                    <a:lnTo>
                      <a:pt x="1717" y="266"/>
                    </a:lnTo>
                    <a:lnTo>
                      <a:pt x="1719" y="270"/>
                    </a:lnTo>
                    <a:lnTo>
                      <a:pt x="1722" y="278"/>
                    </a:lnTo>
                    <a:lnTo>
                      <a:pt x="1723" y="288"/>
                    </a:lnTo>
                    <a:lnTo>
                      <a:pt x="1723" y="288"/>
                    </a:lnTo>
                    <a:lnTo>
                      <a:pt x="1725" y="294"/>
                    </a:lnTo>
                    <a:lnTo>
                      <a:pt x="1730" y="297"/>
                    </a:lnTo>
                    <a:lnTo>
                      <a:pt x="1736" y="302"/>
                    </a:lnTo>
                    <a:lnTo>
                      <a:pt x="1744" y="305"/>
                    </a:lnTo>
                    <a:lnTo>
                      <a:pt x="1760" y="310"/>
                    </a:lnTo>
                    <a:lnTo>
                      <a:pt x="1768" y="315"/>
                    </a:lnTo>
                    <a:lnTo>
                      <a:pt x="1774" y="320"/>
                    </a:lnTo>
                    <a:lnTo>
                      <a:pt x="1774" y="320"/>
                    </a:lnTo>
                    <a:lnTo>
                      <a:pt x="1777" y="320"/>
                    </a:lnTo>
                    <a:lnTo>
                      <a:pt x="1777" y="320"/>
                    </a:lnTo>
                    <a:lnTo>
                      <a:pt x="1785" y="328"/>
                    </a:lnTo>
                    <a:lnTo>
                      <a:pt x="1792" y="334"/>
                    </a:lnTo>
                    <a:lnTo>
                      <a:pt x="1807" y="343"/>
                    </a:lnTo>
                    <a:lnTo>
                      <a:pt x="1823" y="350"/>
                    </a:lnTo>
                    <a:lnTo>
                      <a:pt x="1841" y="355"/>
                    </a:lnTo>
                    <a:lnTo>
                      <a:pt x="1877" y="363"/>
                    </a:lnTo>
                    <a:lnTo>
                      <a:pt x="1895" y="367"/>
                    </a:lnTo>
                    <a:lnTo>
                      <a:pt x="1911" y="372"/>
                    </a:lnTo>
                    <a:lnTo>
                      <a:pt x="1911" y="372"/>
                    </a:lnTo>
                    <a:lnTo>
                      <a:pt x="1920" y="374"/>
                    </a:lnTo>
                    <a:lnTo>
                      <a:pt x="1930" y="375"/>
                    </a:lnTo>
                    <a:lnTo>
                      <a:pt x="1947" y="374"/>
                    </a:lnTo>
                    <a:lnTo>
                      <a:pt x="1965" y="372"/>
                    </a:lnTo>
                    <a:lnTo>
                      <a:pt x="1974" y="372"/>
                    </a:lnTo>
                    <a:lnTo>
                      <a:pt x="1982" y="374"/>
                    </a:lnTo>
                    <a:lnTo>
                      <a:pt x="1982" y="374"/>
                    </a:lnTo>
                    <a:lnTo>
                      <a:pt x="1995" y="380"/>
                    </a:lnTo>
                    <a:lnTo>
                      <a:pt x="2004" y="385"/>
                    </a:lnTo>
                    <a:lnTo>
                      <a:pt x="2014" y="393"/>
                    </a:lnTo>
                    <a:lnTo>
                      <a:pt x="2022" y="402"/>
                    </a:lnTo>
                    <a:lnTo>
                      <a:pt x="2022" y="402"/>
                    </a:lnTo>
                    <a:lnTo>
                      <a:pt x="2035" y="417"/>
                    </a:lnTo>
                    <a:lnTo>
                      <a:pt x="2049" y="429"/>
                    </a:lnTo>
                    <a:lnTo>
                      <a:pt x="2065" y="439"/>
                    </a:lnTo>
                    <a:lnTo>
                      <a:pt x="2084" y="447"/>
                    </a:lnTo>
                    <a:lnTo>
                      <a:pt x="2101" y="451"/>
                    </a:lnTo>
                    <a:lnTo>
                      <a:pt x="2122" y="453"/>
                    </a:lnTo>
                    <a:lnTo>
                      <a:pt x="2141" y="451"/>
                    </a:lnTo>
                    <a:lnTo>
                      <a:pt x="2159" y="447"/>
                    </a:lnTo>
                    <a:lnTo>
                      <a:pt x="2159" y="447"/>
                    </a:lnTo>
                    <a:lnTo>
                      <a:pt x="2165" y="445"/>
                    </a:lnTo>
                    <a:lnTo>
                      <a:pt x="2171" y="445"/>
                    </a:lnTo>
                    <a:lnTo>
                      <a:pt x="2178" y="445"/>
                    </a:lnTo>
                    <a:lnTo>
                      <a:pt x="2184" y="447"/>
                    </a:lnTo>
                    <a:lnTo>
                      <a:pt x="2184" y="447"/>
                    </a:lnTo>
                    <a:lnTo>
                      <a:pt x="2208" y="458"/>
                    </a:lnTo>
                    <a:lnTo>
                      <a:pt x="2233" y="467"/>
                    </a:lnTo>
                    <a:lnTo>
                      <a:pt x="2233" y="467"/>
                    </a:lnTo>
                    <a:lnTo>
                      <a:pt x="2282" y="483"/>
                    </a:lnTo>
                    <a:lnTo>
                      <a:pt x="2282" y="483"/>
                    </a:lnTo>
                    <a:lnTo>
                      <a:pt x="2279" y="490"/>
                    </a:lnTo>
                    <a:lnTo>
                      <a:pt x="2275" y="496"/>
                    </a:lnTo>
                    <a:lnTo>
                      <a:pt x="2263" y="507"/>
                    </a:lnTo>
                    <a:lnTo>
                      <a:pt x="2254" y="517"/>
                    </a:lnTo>
                    <a:lnTo>
                      <a:pt x="2249" y="523"/>
                    </a:lnTo>
                    <a:lnTo>
                      <a:pt x="2244" y="529"/>
                    </a:lnTo>
                    <a:lnTo>
                      <a:pt x="2244" y="529"/>
                    </a:lnTo>
                    <a:lnTo>
                      <a:pt x="2224" y="569"/>
                    </a:lnTo>
                    <a:lnTo>
                      <a:pt x="2214" y="590"/>
                    </a:lnTo>
                    <a:lnTo>
                      <a:pt x="2206" y="610"/>
                    </a:lnTo>
                    <a:lnTo>
                      <a:pt x="2198" y="631"/>
                    </a:lnTo>
                    <a:lnTo>
                      <a:pt x="2193" y="653"/>
                    </a:lnTo>
                    <a:lnTo>
                      <a:pt x="2189" y="675"/>
                    </a:lnTo>
                    <a:lnTo>
                      <a:pt x="2189" y="699"/>
                    </a:lnTo>
                    <a:lnTo>
                      <a:pt x="2189" y="699"/>
                    </a:lnTo>
                    <a:lnTo>
                      <a:pt x="2189" y="715"/>
                    </a:lnTo>
                    <a:lnTo>
                      <a:pt x="2186" y="733"/>
                    </a:lnTo>
                    <a:lnTo>
                      <a:pt x="2182" y="750"/>
                    </a:lnTo>
                    <a:lnTo>
                      <a:pt x="2181" y="768"/>
                    </a:lnTo>
                    <a:lnTo>
                      <a:pt x="2181" y="768"/>
                    </a:lnTo>
                    <a:lnTo>
                      <a:pt x="2178" y="777"/>
                    </a:lnTo>
                    <a:lnTo>
                      <a:pt x="2174" y="787"/>
                    </a:lnTo>
                    <a:lnTo>
                      <a:pt x="2170" y="791"/>
                    </a:lnTo>
                    <a:lnTo>
                      <a:pt x="2165" y="796"/>
                    </a:lnTo>
                    <a:lnTo>
                      <a:pt x="2157" y="798"/>
                    </a:lnTo>
                    <a:lnTo>
                      <a:pt x="2149" y="799"/>
                    </a:lnTo>
                    <a:lnTo>
                      <a:pt x="2139" y="796"/>
                    </a:lnTo>
                    <a:lnTo>
                      <a:pt x="2130" y="793"/>
                    </a:lnTo>
                    <a:lnTo>
                      <a:pt x="2130" y="793"/>
                    </a:lnTo>
                    <a:lnTo>
                      <a:pt x="2119" y="790"/>
                    </a:lnTo>
                    <a:lnTo>
                      <a:pt x="2108" y="788"/>
                    </a:lnTo>
                    <a:lnTo>
                      <a:pt x="2098" y="790"/>
                    </a:lnTo>
                    <a:lnTo>
                      <a:pt x="2090" y="793"/>
                    </a:lnTo>
                    <a:lnTo>
                      <a:pt x="2084" y="798"/>
                    </a:lnTo>
                    <a:lnTo>
                      <a:pt x="2078" y="806"/>
                    </a:lnTo>
                    <a:lnTo>
                      <a:pt x="2074" y="814"/>
                    </a:lnTo>
                    <a:lnTo>
                      <a:pt x="2074" y="825"/>
                    </a:lnTo>
                    <a:lnTo>
                      <a:pt x="2074" y="825"/>
                    </a:lnTo>
                    <a:lnTo>
                      <a:pt x="2074" y="834"/>
                    </a:lnTo>
                    <a:lnTo>
                      <a:pt x="2073" y="841"/>
                    </a:lnTo>
                    <a:lnTo>
                      <a:pt x="2071" y="847"/>
                    </a:lnTo>
                    <a:lnTo>
                      <a:pt x="2068" y="853"/>
                    </a:lnTo>
                    <a:lnTo>
                      <a:pt x="2058" y="863"/>
                    </a:lnTo>
                    <a:lnTo>
                      <a:pt x="2047" y="872"/>
                    </a:lnTo>
                    <a:lnTo>
                      <a:pt x="2047" y="872"/>
                    </a:lnTo>
                    <a:lnTo>
                      <a:pt x="2030" y="888"/>
                    </a:lnTo>
                    <a:lnTo>
                      <a:pt x="2012" y="904"/>
                    </a:lnTo>
                    <a:lnTo>
                      <a:pt x="1995" y="922"/>
                    </a:lnTo>
                    <a:lnTo>
                      <a:pt x="1979" y="939"/>
                    </a:lnTo>
                    <a:lnTo>
                      <a:pt x="1949" y="977"/>
                    </a:lnTo>
                    <a:lnTo>
                      <a:pt x="1922" y="1015"/>
                    </a:lnTo>
                    <a:lnTo>
                      <a:pt x="1922" y="1015"/>
                    </a:lnTo>
                    <a:lnTo>
                      <a:pt x="1917" y="1023"/>
                    </a:lnTo>
                    <a:lnTo>
                      <a:pt x="1914" y="1033"/>
                    </a:lnTo>
                    <a:lnTo>
                      <a:pt x="1914" y="1041"/>
                    </a:lnTo>
                    <a:lnTo>
                      <a:pt x="1916" y="1049"/>
                    </a:lnTo>
                    <a:lnTo>
                      <a:pt x="1916" y="1049"/>
                    </a:lnTo>
                    <a:lnTo>
                      <a:pt x="1917" y="1055"/>
                    </a:lnTo>
                    <a:lnTo>
                      <a:pt x="1919" y="1060"/>
                    </a:lnTo>
                    <a:lnTo>
                      <a:pt x="1917" y="1065"/>
                    </a:lnTo>
                    <a:lnTo>
                      <a:pt x="1917" y="1068"/>
                    </a:lnTo>
                    <a:lnTo>
                      <a:pt x="1912" y="1076"/>
                    </a:lnTo>
                    <a:lnTo>
                      <a:pt x="1904" y="1082"/>
                    </a:lnTo>
                    <a:lnTo>
                      <a:pt x="1904" y="1082"/>
                    </a:lnTo>
                    <a:lnTo>
                      <a:pt x="1900" y="1088"/>
                    </a:lnTo>
                    <a:lnTo>
                      <a:pt x="1895" y="1096"/>
                    </a:lnTo>
                    <a:lnTo>
                      <a:pt x="1895" y="1104"/>
                    </a:lnTo>
                    <a:lnTo>
                      <a:pt x="1898" y="1112"/>
                    </a:lnTo>
                    <a:lnTo>
                      <a:pt x="1898" y="1112"/>
                    </a:lnTo>
                    <a:lnTo>
                      <a:pt x="1901" y="1115"/>
                    </a:lnTo>
                    <a:lnTo>
                      <a:pt x="1904" y="1119"/>
                    </a:lnTo>
                    <a:lnTo>
                      <a:pt x="1908" y="1119"/>
                    </a:lnTo>
                    <a:lnTo>
                      <a:pt x="1911" y="1119"/>
                    </a:lnTo>
                    <a:lnTo>
                      <a:pt x="1917" y="1115"/>
                    </a:lnTo>
                    <a:lnTo>
                      <a:pt x="1923" y="1114"/>
                    </a:lnTo>
                    <a:lnTo>
                      <a:pt x="1923" y="1114"/>
                    </a:lnTo>
                    <a:lnTo>
                      <a:pt x="1938" y="1111"/>
                    </a:lnTo>
                    <a:lnTo>
                      <a:pt x="1944" y="1107"/>
                    </a:lnTo>
                    <a:lnTo>
                      <a:pt x="1950" y="1104"/>
                    </a:lnTo>
                    <a:lnTo>
                      <a:pt x="1955" y="1099"/>
                    </a:lnTo>
                    <a:lnTo>
                      <a:pt x="1960" y="1095"/>
                    </a:lnTo>
                    <a:lnTo>
                      <a:pt x="1963" y="1087"/>
                    </a:lnTo>
                    <a:lnTo>
                      <a:pt x="1966" y="1079"/>
                    </a:lnTo>
                    <a:lnTo>
                      <a:pt x="1966" y="1079"/>
                    </a:lnTo>
                    <a:lnTo>
                      <a:pt x="1970" y="1069"/>
                    </a:lnTo>
                    <a:lnTo>
                      <a:pt x="1976" y="1063"/>
                    </a:lnTo>
                    <a:lnTo>
                      <a:pt x="1984" y="1057"/>
                    </a:lnTo>
                    <a:lnTo>
                      <a:pt x="1993" y="1052"/>
                    </a:lnTo>
                    <a:lnTo>
                      <a:pt x="2004" y="1049"/>
                    </a:lnTo>
                    <a:lnTo>
                      <a:pt x="2014" y="1047"/>
                    </a:lnTo>
                    <a:lnTo>
                      <a:pt x="2025" y="1049"/>
                    </a:lnTo>
                    <a:lnTo>
                      <a:pt x="2035" y="1052"/>
                    </a:lnTo>
                    <a:lnTo>
                      <a:pt x="2035" y="1052"/>
                    </a:lnTo>
                    <a:lnTo>
                      <a:pt x="2039" y="1055"/>
                    </a:lnTo>
                    <a:lnTo>
                      <a:pt x="2041" y="1060"/>
                    </a:lnTo>
                    <a:lnTo>
                      <a:pt x="2041" y="1071"/>
                    </a:lnTo>
                    <a:lnTo>
                      <a:pt x="2041" y="1071"/>
                    </a:lnTo>
                    <a:lnTo>
                      <a:pt x="2041" y="1080"/>
                    </a:lnTo>
                    <a:lnTo>
                      <a:pt x="2041" y="1092"/>
                    </a:lnTo>
                    <a:lnTo>
                      <a:pt x="2044" y="1101"/>
                    </a:lnTo>
                    <a:lnTo>
                      <a:pt x="2046" y="1106"/>
                    </a:lnTo>
                    <a:lnTo>
                      <a:pt x="2049" y="1111"/>
                    </a:lnTo>
                    <a:lnTo>
                      <a:pt x="2049" y="1111"/>
                    </a:lnTo>
                    <a:lnTo>
                      <a:pt x="2057" y="1119"/>
                    </a:lnTo>
                    <a:lnTo>
                      <a:pt x="2063" y="1126"/>
                    </a:lnTo>
                    <a:lnTo>
                      <a:pt x="2068" y="1134"/>
                    </a:lnTo>
                    <a:lnTo>
                      <a:pt x="2070" y="1142"/>
                    </a:lnTo>
                    <a:lnTo>
                      <a:pt x="2070" y="1150"/>
                    </a:lnTo>
                    <a:lnTo>
                      <a:pt x="2065" y="1158"/>
                    </a:lnTo>
                    <a:lnTo>
                      <a:pt x="2058" y="1166"/>
                    </a:lnTo>
                    <a:lnTo>
                      <a:pt x="2047" y="1174"/>
                    </a:lnTo>
                    <a:lnTo>
                      <a:pt x="2047" y="1174"/>
                    </a:lnTo>
                    <a:lnTo>
                      <a:pt x="2044" y="1177"/>
                    </a:lnTo>
                    <a:lnTo>
                      <a:pt x="2043" y="1180"/>
                    </a:lnTo>
                    <a:lnTo>
                      <a:pt x="2041" y="1185"/>
                    </a:lnTo>
                    <a:lnTo>
                      <a:pt x="2041" y="1188"/>
                    </a:lnTo>
                    <a:lnTo>
                      <a:pt x="2044" y="1195"/>
                    </a:lnTo>
                    <a:lnTo>
                      <a:pt x="2051" y="1201"/>
                    </a:lnTo>
                    <a:lnTo>
                      <a:pt x="2051" y="1201"/>
                    </a:lnTo>
                    <a:lnTo>
                      <a:pt x="2058" y="1207"/>
                    </a:lnTo>
                    <a:lnTo>
                      <a:pt x="2065" y="1215"/>
                    </a:lnTo>
                    <a:lnTo>
                      <a:pt x="2071" y="1225"/>
                    </a:lnTo>
                    <a:lnTo>
                      <a:pt x="2076" y="1234"/>
                    </a:lnTo>
                    <a:lnTo>
                      <a:pt x="2087" y="1254"/>
                    </a:lnTo>
                    <a:lnTo>
                      <a:pt x="2092" y="1261"/>
                    </a:lnTo>
                    <a:lnTo>
                      <a:pt x="2098" y="1269"/>
                    </a:lnTo>
                    <a:lnTo>
                      <a:pt x="2098" y="1269"/>
                    </a:lnTo>
                    <a:lnTo>
                      <a:pt x="2101" y="1274"/>
                    </a:lnTo>
                    <a:lnTo>
                      <a:pt x="2103" y="1279"/>
                    </a:lnTo>
                    <a:lnTo>
                      <a:pt x="2103" y="1282"/>
                    </a:lnTo>
                    <a:lnTo>
                      <a:pt x="2101" y="1285"/>
                    </a:lnTo>
                    <a:lnTo>
                      <a:pt x="2097" y="1288"/>
                    </a:lnTo>
                    <a:lnTo>
                      <a:pt x="2089" y="1293"/>
                    </a:lnTo>
                    <a:lnTo>
                      <a:pt x="2089" y="1293"/>
                    </a:lnTo>
                    <a:lnTo>
                      <a:pt x="2028" y="1317"/>
                    </a:lnTo>
                    <a:lnTo>
                      <a:pt x="2028" y="1317"/>
                    </a:lnTo>
                    <a:lnTo>
                      <a:pt x="2020" y="1322"/>
                    </a:lnTo>
                    <a:lnTo>
                      <a:pt x="2014" y="1325"/>
                    </a:lnTo>
                    <a:lnTo>
                      <a:pt x="2011" y="1330"/>
                    </a:lnTo>
                    <a:lnTo>
                      <a:pt x="2009" y="1335"/>
                    </a:lnTo>
                    <a:lnTo>
                      <a:pt x="2009" y="1341"/>
                    </a:lnTo>
                    <a:lnTo>
                      <a:pt x="2011" y="1347"/>
                    </a:lnTo>
                    <a:lnTo>
                      <a:pt x="2012" y="1354"/>
                    </a:lnTo>
                    <a:lnTo>
                      <a:pt x="2017" y="1360"/>
                    </a:lnTo>
                    <a:lnTo>
                      <a:pt x="2017" y="1360"/>
                    </a:lnTo>
                    <a:lnTo>
                      <a:pt x="2030" y="1379"/>
                    </a:lnTo>
                    <a:lnTo>
                      <a:pt x="2038" y="1389"/>
                    </a:lnTo>
                    <a:lnTo>
                      <a:pt x="2044" y="1398"/>
                    </a:lnTo>
                    <a:lnTo>
                      <a:pt x="2044" y="1398"/>
                    </a:lnTo>
                    <a:lnTo>
                      <a:pt x="2054" y="1404"/>
                    </a:lnTo>
                    <a:lnTo>
                      <a:pt x="2063" y="1409"/>
                    </a:lnTo>
                    <a:lnTo>
                      <a:pt x="2084" y="1419"/>
                    </a:lnTo>
                    <a:lnTo>
                      <a:pt x="2084" y="1419"/>
                    </a:lnTo>
                    <a:lnTo>
                      <a:pt x="2074" y="1427"/>
                    </a:lnTo>
                    <a:lnTo>
                      <a:pt x="2066" y="1436"/>
                    </a:lnTo>
                    <a:lnTo>
                      <a:pt x="2060" y="1446"/>
                    </a:lnTo>
                    <a:lnTo>
                      <a:pt x="2054" y="1455"/>
                    </a:lnTo>
                    <a:lnTo>
                      <a:pt x="2051" y="1466"/>
                    </a:lnTo>
                    <a:lnTo>
                      <a:pt x="2049" y="1476"/>
                    </a:lnTo>
                    <a:lnTo>
                      <a:pt x="2049" y="1489"/>
                    </a:lnTo>
                    <a:lnTo>
                      <a:pt x="2051" y="1500"/>
                    </a:lnTo>
                    <a:lnTo>
                      <a:pt x="2051" y="1500"/>
                    </a:lnTo>
                    <a:lnTo>
                      <a:pt x="2057" y="1516"/>
                    </a:lnTo>
                    <a:lnTo>
                      <a:pt x="2060" y="1522"/>
                    </a:lnTo>
                    <a:lnTo>
                      <a:pt x="2065" y="1528"/>
                    </a:lnTo>
                    <a:lnTo>
                      <a:pt x="2071" y="1535"/>
                    </a:lnTo>
                    <a:lnTo>
                      <a:pt x="2078" y="1539"/>
                    </a:lnTo>
                    <a:lnTo>
                      <a:pt x="2093" y="1547"/>
                    </a:lnTo>
                    <a:lnTo>
                      <a:pt x="2114" y="1555"/>
                    </a:lnTo>
                    <a:lnTo>
                      <a:pt x="2138" y="1560"/>
                    </a:lnTo>
                    <a:lnTo>
                      <a:pt x="2166" y="1563"/>
                    </a:lnTo>
                    <a:lnTo>
                      <a:pt x="2201" y="1566"/>
                    </a:lnTo>
                    <a:lnTo>
                      <a:pt x="2201" y="1566"/>
                    </a:lnTo>
                    <a:lnTo>
                      <a:pt x="2184" y="1584"/>
                    </a:lnTo>
                    <a:lnTo>
                      <a:pt x="2176" y="1593"/>
                    </a:lnTo>
                    <a:lnTo>
                      <a:pt x="2170" y="1603"/>
                    </a:lnTo>
                    <a:lnTo>
                      <a:pt x="2165" y="1612"/>
                    </a:lnTo>
                    <a:lnTo>
                      <a:pt x="2162" y="1622"/>
                    </a:lnTo>
                    <a:lnTo>
                      <a:pt x="2160" y="1635"/>
                    </a:lnTo>
                    <a:lnTo>
                      <a:pt x="2160" y="1646"/>
                    </a:lnTo>
                    <a:lnTo>
                      <a:pt x="2160" y="1646"/>
                    </a:lnTo>
                    <a:lnTo>
                      <a:pt x="2160" y="1649"/>
                    </a:lnTo>
                    <a:lnTo>
                      <a:pt x="2159" y="1652"/>
                    </a:lnTo>
                    <a:lnTo>
                      <a:pt x="2155" y="1654"/>
                    </a:lnTo>
                    <a:lnTo>
                      <a:pt x="2154" y="1654"/>
                    </a:lnTo>
                    <a:lnTo>
                      <a:pt x="2147" y="1652"/>
                    </a:lnTo>
                    <a:lnTo>
                      <a:pt x="2141" y="1647"/>
                    </a:lnTo>
                    <a:lnTo>
                      <a:pt x="2141" y="1647"/>
                    </a:lnTo>
                    <a:lnTo>
                      <a:pt x="2135" y="1644"/>
                    </a:lnTo>
                    <a:lnTo>
                      <a:pt x="2130" y="1643"/>
                    </a:lnTo>
                    <a:lnTo>
                      <a:pt x="2125" y="1641"/>
                    </a:lnTo>
                    <a:lnTo>
                      <a:pt x="2120" y="1643"/>
                    </a:lnTo>
                    <a:lnTo>
                      <a:pt x="2117" y="1644"/>
                    </a:lnTo>
                    <a:lnTo>
                      <a:pt x="2112" y="1647"/>
                    </a:lnTo>
                    <a:lnTo>
                      <a:pt x="2108" y="1657"/>
                    </a:lnTo>
                    <a:lnTo>
                      <a:pt x="2108" y="1657"/>
                    </a:lnTo>
                    <a:lnTo>
                      <a:pt x="2095" y="1679"/>
                    </a:lnTo>
                    <a:lnTo>
                      <a:pt x="2087" y="1689"/>
                    </a:lnTo>
                    <a:lnTo>
                      <a:pt x="2079" y="1698"/>
                    </a:lnTo>
                    <a:lnTo>
                      <a:pt x="2070" y="1708"/>
                    </a:lnTo>
                    <a:lnTo>
                      <a:pt x="2060" y="1716"/>
                    </a:lnTo>
                    <a:lnTo>
                      <a:pt x="2051" y="1724"/>
                    </a:lnTo>
                    <a:lnTo>
                      <a:pt x="2038" y="1730"/>
                    </a:lnTo>
                    <a:lnTo>
                      <a:pt x="2038" y="1730"/>
                    </a:lnTo>
                    <a:lnTo>
                      <a:pt x="2030" y="1735"/>
                    </a:lnTo>
                    <a:lnTo>
                      <a:pt x="2022" y="1740"/>
                    </a:lnTo>
                    <a:lnTo>
                      <a:pt x="2019" y="1743"/>
                    </a:lnTo>
                    <a:lnTo>
                      <a:pt x="2017" y="1747"/>
                    </a:lnTo>
                    <a:lnTo>
                      <a:pt x="2017" y="1754"/>
                    </a:lnTo>
                    <a:lnTo>
                      <a:pt x="2020" y="1760"/>
                    </a:lnTo>
                    <a:lnTo>
                      <a:pt x="2020" y="1760"/>
                    </a:lnTo>
                    <a:lnTo>
                      <a:pt x="2020" y="1763"/>
                    </a:lnTo>
                    <a:lnTo>
                      <a:pt x="2019" y="1765"/>
                    </a:lnTo>
                    <a:lnTo>
                      <a:pt x="2012" y="1768"/>
                    </a:lnTo>
                    <a:lnTo>
                      <a:pt x="2012" y="1768"/>
                    </a:lnTo>
                    <a:lnTo>
                      <a:pt x="1995" y="1776"/>
                    </a:lnTo>
                    <a:lnTo>
                      <a:pt x="1976" y="1786"/>
                    </a:lnTo>
                    <a:lnTo>
                      <a:pt x="1966" y="1789"/>
                    </a:lnTo>
                    <a:lnTo>
                      <a:pt x="1957" y="1792"/>
                    </a:lnTo>
                    <a:lnTo>
                      <a:pt x="1946" y="1794"/>
                    </a:lnTo>
                    <a:lnTo>
                      <a:pt x="1936" y="1794"/>
                    </a:lnTo>
                    <a:lnTo>
                      <a:pt x="1936" y="1794"/>
                    </a:lnTo>
                    <a:lnTo>
                      <a:pt x="1908" y="1790"/>
                    </a:lnTo>
                    <a:lnTo>
                      <a:pt x="1879" y="1787"/>
                    </a:lnTo>
                    <a:lnTo>
                      <a:pt x="1850" y="1782"/>
                    </a:lnTo>
                    <a:lnTo>
                      <a:pt x="1822" y="1774"/>
                    </a:lnTo>
                    <a:lnTo>
                      <a:pt x="1822" y="1774"/>
                    </a:lnTo>
                    <a:lnTo>
                      <a:pt x="1795" y="1763"/>
                    </a:lnTo>
                    <a:lnTo>
                      <a:pt x="1768" y="1751"/>
                    </a:lnTo>
                    <a:lnTo>
                      <a:pt x="1741" y="1738"/>
                    </a:lnTo>
                    <a:lnTo>
                      <a:pt x="1714" y="1727"/>
                    </a:lnTo>
                    <a:lnTo>
                      <a:pt x="1714" y="1727"/>
                    </a:lnTo>
                    <a:lnTo>
                      <a:pt x="1703" y="1724"/>
                    </a:lnTo>
                    <a:lnTo>
                      <a:pt x="1692" y="1724"/>
                    </a:lnTo>
                    <a:lnTo>
                      <a:pt x="1692" y="1724"/>
                    </a:lnTo>
                    <a:lnTo>
                      <a:pt x="1658" y="1722"/>
                    </a:lnTo>
                    <a:lnTo>
                      <a:pt x="1625" y="1717"/>
                    </a:lnTo>
                    <a:lnTo>
                      <a:pt x="1593" y="1709"/>
                    </a:lnTo>
                    <a:lnTo>
                      <a:pt x="1561" y="1700"/>
                    </a:lnTo>
                    <a:lnTo>
                      <a:pt x="1561" y="1700"/>
                    </a:lnTo>
                    <a:lnTo>
                      <a:pt x="1545" y="1697"/>
                    </a:lnTo>
                    <a:lnTo>
                      <a:pt x="1531" y="1697"/>
                    </a:lnTo>
                    <a:lnTo>
                      <a:pt x="1517" y="1700"/>
                    </a:lnTo>
                    <a:lnTo>
                      <a:pt x="1510" y="1703"/>
                    </a:lnTo>
                    <a:lnTo>
                      <a:pt x="1504" y="1708"/>
                    </a:lnTo>
                    <a:lnTo>
                      <a:pt x="1504" y="1708"/>
                    </a:lnTo>
                    <a:lnTo>
                      <a:pt x="1479" y="1724"/>
                    </a:lnTo>
                    <a:lnTo>
                      <a:pt x="1455" y="1738"/>
                    </a:lnTo>
                    <a:lnTo>
                      <a:pt x="1402" y="1763"/>
                    </a:lnTo>
                    <a:lnTo>
                      <a:pt x="1402" y="1763"/>
                    </a:lnTo>
                    <a:lnTo>
                      <a:pt x="1388" y="1773"/>
                    </a:lnTo>
                    <a:lnTo>
                      <a:pt x="1375" y="1782"/>
                    </a:lnTo>
                    <a:lnTo>
                      <a:pt x="1366" y="1794"/>
                    </a:lnTo>
                    <a:lnTo>
                      <a:pt x="1360" y="1806"/>
                    </a:lnTo>
                    <a:lnTo>
                      <a:pt x="1356" y="1819"/>
                    </a:lnTo>
                    <a:lnTo>
                      <a:pt x="1355" y="1833"/>
                    </a:lnTo>
                    <a:lnTo>
                      <a:pt x="1356" y="1849"/>
                    </a:lnTo>
                    <a:lnTo>
                      <a:pt x="1360" y="1867"/>
                    </a:lnTo>
                    <a:lnTo>
                      <a:pt x="1360" y="1867"/>
                    </a:lnTo>
                    <a:lnTo>
                      <a:pt x="1363" y="1881"/>
                    </a:lnTo>
                    <a:lnTo>
                      <a:pt x="1364" y="1895"/>
                    </a:lnTo>
                    <a:lnTo>
                      <a:pt x="1369" y="1927"/>
                    </a:lnTo>
                    <a:lnTo>
                      <a:pt x="1369" y="1927"/>
                    </a:lnTo>
                    <a:close/>
                    <a:moveTo>
                      <a:pt x="678" y="1276"/>
                    </a:moveTo>
                    <a:lnTo>
                      <a:pt x="678" y="1276"/>
                    </a:lnTo>
                    <a:lnTo>
                      <a:pt x="680" y="1274"/>
                    </a:lnTo>
                    <a:lnTo>
                      <a:pt x="680" y="1274"/>
                    </a:lnTo>
                    <a:lnTo>
                      <a:pt x="678" y="1269"/>
                    </a:lnTo>
                    <a:lnTo>
                      <a:pt x="678" y="1269"/>
                    </a:lnTo>
                    <a:lnTo>
                      <a:pt x="675" y="1271"/>
                    </a:lnTo>
                    <a:lnTo>
                      <a:pt x="675" y="1271"/>
                    </a:lnTo>
                    <a:lnTo>
                      <a:pt x="678" y="1276"/>
                    </a:lnTo>
                    <a:lnTo>
                      <a:pt x="678" y="127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74" name="Freeform 6">
                <a:extLst>
                  <a:ext uri="{FF2B5EF4-FFF2-40B4-BE49-F238E27FC236}">
                    <a16:creationId xmlns:a16="http://schemas.microsoft.com/office/drawing/2014/main" id="{886B06FC-7E45-8EE4-9E38-6A37E1AF73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6" y="3297"/>
                <a:ext cx="1153" cy="881"/>
              </a:xfrm>
              <a:custGeom>
                <a:avLst/>
                <a:gdLst>
                  <a:gd name="T0" fmla="*/ 399 w 2305"/>
                  <a:gd name="T1" fmla="*/ 850 h 1761"/>
                  <a:gd name="T2" fmla="*/ 407 w 2305"/>
                  <a:gd name="T3" fmla="*/ 791 h 1761"/>
                  <a:gd name="T4" fmla="*/ 421 w 2305"/>
                  <a:gd name="T5" fmla="*/ 686 h 1761"/>
                  <a:gd name="T6" fmla="*/ 434 w 2305"/>
                  <a:gd name="T7" fmla="*/ 610 h 1761"/>
                  <a:gd name="T8" fmla="*/ 552 w 2305"/>
                  <a:gd name="T9" fmla="*/ 487 h 1761"/>
                  <a:gd name="T10" fmla="*/ 499 w 2305"/>
                  <a:gd name="T11" fmla="*/ 414 h 1761"/>
                  <a:gd name="T12" fmla="*/ 367 w 2305"/>
                  <a:gd name="T13" fmla="*/ 392 h 1761"/>
                  <a:gd name="T14" fmla="*/ 250 w 2305"/>
                  <a:gd name="T15" fmla="*/ 405 h 1761"/>
                  <a:gd name="T16" fmla="*/ 202 w 2305"/>
                  <a:gd name="T17" fmla="*/ 397 h 1761"/>
                  <a:gd name="T18" fmla="*/ 164 w 2305"/>
                  <a:gd name="T19" fmla="*/ 352 h 1761"/>
                  <a:gd name="T20" fmla="*/ 56 w 2305"/>
                  <a:gd name="T21" fmla="*/ 370 h 1761"/>
                  <a:gd name="T22" fmla="*/ 67 w 2305"/>
                  <a:gd name="T23" fmla="*/ 314 h 1761"/>
                  <a:gd name="T24" fmla="*/ 32 w 2305"/>
                  <a:gd name="T25" fmla="*/ 257 h 1761"/>
                  <a:gd name="T26" fmla="*/ 0 w 2305"/>
                  <a:gd name="T27" fmla="*/ 159 h 1761"/>
                  <a:gd name="T28" fmla="*/ 137 w 2305"/>
                  <a:gd name="T29" fmla="*/ 84 h 1761"/>
                  <a:gd name="T30" fmla="*/ 194 w 2305"/>
                  <a:gd name="T31" fmla="*/ 40 h 1761"/>
                  <a:gd name="T32" fmla="*/ 288 w 2305"/>
                  <a:gd name="T33" fmla="*/ 0 h 1761"/>
                  <a:gd name="T34" fmla="*/ 442 w 2305"/>
                  <a:gd name="T35" fmla="*/ 36 h 1761"/>
                  <a:gd name="T36" fmla="*/ 656 w 2305"/>
                  <a:gd name="T37" fmla="*/ 33 h 1761"/>
                  <a:gd name="T38" fmla="*/ 974 w 2305"/>
                  <a:gd name="T39" fmla="*/ 60 h 1761"/>
                  <a:gd name="T40" fmla="*/ 1133 w 2305"/>
                  <a:gd name="T41" fmla="*/ 84 h 1761"/>
                  <a:gd name="T42" fmla="*/ 1260 w 2305"/>
                  <a:gd name="T43" fmla="*/ 82 h 1761"/>
                  <a:gd name="T44" fmla="*/ 1365 w 2305"/>
                  <a:gd name="T45" fmla="*/ 90 h 1761"/>
                  <a:gd name="T46" fmla="*/ 1427 w 2305"/>
                  <a:gd name="T47" fmla="*/ 119 h 1761"/>
                  <a:gd name="T48" fmla="*/ 1455 w 2305"/>
                  <a:gd name="T49" fmla="*/ 167 h 1761"/>
                  <a:gd name="T50" fmla="*/ 1584 w 2305"/>
                  <a:gd name="T51" fmla="*/ 217 h 1761"/>
                  <a:gd name="T52" fmla="*/ 1832 w 2305"/>
                  <a:gd name="T53" fmla="*/ 241 h 1761"/>
                  <a:gd name="T54" fmla="*/ 1926 w 2305"/>
                  <a:gd name="T55" fmla="*/ 243 h 1761"/>
                  <a:gd name="T56" fmla="*/ 1964 w 2305"/>
                  <a:gd name="T57" fmla="*/ 306 h 1761"/>
                  <a:gd name="T58" fmla="*/ 2054 w 2305"/>
                  <a:gd name="T59" fmla="*/ 314 h 1761"/>
                  <a:gd name="T60" fmla="*/ 2269 w 2305"/>
                  <a:gd name="T61" fmla="*/ 306 h 1761"/>
                  <a:gd name="T62" fmla="*/ 2300 w 2305"/>
                  <a:gd name="T63" fmla="*/ 333 h 1761"/>
                  <a:gd name="T64" fmla="*/ 2275 w 2305"/>
                  <a:gd name="T65" fmla="*/ 378 h 1761"/>
                  <a:gd name="T66" fmla="*/ 2202 w 2305"/>
                  <a:gd name="T67" fmla="*/ 483 h 1761"/>
                  <a:gd name="T68" fmla="*/ 2065 w 2305"/>
                  <a:gd name="T69" fmla="*/ 564 h 1761"/>
                  <a:gd name="T70" fmla="*/ 1832 w 2305"/>
                  <a:gd name="T71" fmla="*/ 651 h 1761"/>
                  <a:gd name="T72" fmla="*/ 1814 w 2305"/>
                  <a:gd name="T73" fmla="*/ 710 h 1761"/>
                  <a:gd name="T74" fmla="*/ 1705 w 2305"/>
                  <a:gd name="T75" fmla="*/ 823 h 1761"/>
                  <a:gd name="T76" fmla="*/ 1625 w 2305"/>
                  <a:gd name="T77" fmla="*/ 1039 h 1761"/>
                  <a:gd name="T78" fmla="*/ 1689 w 2305"/>
                  <a:gd name="T79" fmla="*/ 1135 h 1761"/>
                  <a:gd name="T80" fmla="*/ 1565 w 2305"/>
                  <a:gd name="T81" fmla="*/ 1240 h 1761"/>
                  <a:gd name="T82" fmla="*/ 1519 w 2305"/>
                  <a:gd name="T83" fmla="*/ 1378 h 1761"/>
                  <a:gd name="T84" fmla="*/ 1411 w 2305"/>
                  <a:gd name="T85" fmla="*/ 1415 h 1761"/>
                  <a:gd name="T86" fmla="*/ 1271 w 2305"/>
                  <a:gd name="T87" fmla="*/ 1569 h 1761"/>
                  <a:gd name="T88" fmla="*/ 1169 w 2305"/>
                  <a:gd name="T89" fmla="*/ 1586 h 1761"/>
                  <a:gd name="T90" fmla="*/ 874 w 2305"/>
                  <a:gd name="T91" fmla="*/ 1604 h 1761"/>
                  <a:gd name="T92" fmla="*/ 752 w 2305"/>
                  <a:gd name="T93" fmla="*/ 1647 h 1761"/>
                  <a:gd name="T94" fmla="*/ 618 w 2305"/>
                  <a:gd name="T95" fmla="*/ 1728 h 1761"/>
                  <a:gd name="T96" fmla="*/ 510 w 2305"/>
                  <a:gd name="T97" fmla="*/ 1726 h 1761"/>
                  <a:gd name="T98" fmla="*/ 456 w 2305"/>
                  <a:gd name="T99" fmla="*/ 1642 h 1761"/>
                  <a:gd name="T100" fmla="*/ 424 w 2305"/>
                  <a:gd name="T101" fmla="*/ 1593 h 1761"/>
                  <a:gd name="T102" fmla="*/ 366 w 2305"/>
                  <a:gd name="T103" fmla="*/ 1513 h 1761"/>
                  <a:gd name="T104" fmla="*/ 261 w 2305"/>
                  <a:gd name="T105" fmla="*/ 1496 h 1761"/>
                  <a:gd name="T106" fmla="*/ 247 w 2305"/>
                  <a:gd name="T107" fmla="*/ 1420 h 1761"/>
                  <a:gd name="T108" fmla="*/ 334 w 2305"/>
                  <a:gd name="T109" fmla="*/ 1302 h 1761"/>
                  <a:gd name="T110" fmla="*/ 355 w 2305"/>
                  <a:gd name="T111" fmla="*/ 1248 h 1761"/>
                  <a:gd name="T112" fmla="*/ 301 w 2305"/>
                  <a:gd name="T113" fmla="*/ 1194 h 1761"/>
                  <a:gd name="T114" fmla="*/ 367 w 2305"/>
                  <a:gd name="T115" fmla="*/ 1062 h 1761"/>
                  <a:gd name="T116" fmla="*/ 305 w 2305"/>
                  <a:gd name="T117" fmla="*/ 943 h 1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05" h="1761">
                    <a:moveTo>
                      <a:pt x="305" y="943"/>
                    </a:moveTo>
                    <a:lnTo>
                      <a:pt x="305" y="943"/>
                    </a:lnTo>
                    <a:lnTo>
                      <a:pt x="324" y="940"/>
                    </a:lnTo>
                    <a:lnTo>
                      <a:pt x="342" y="935"/>
                    </a:lnTo>
                    <a:lnTo>
                      <a:pt x="358" y="927"/>
                    </a:lnTo>
                    <a:lnTo>
                      <a:pt x="370" y="918"/>
                    </a:lnTo>
                    <a:lnTo>
                      <a:pt x="382" y="905"/>
                    </a:lnTo>
                    <a:lnTo>
                      <a:pt x="389" y="892"/>
                    </a:lnTo>
                    <a:lnTo>
                      <a:pt x="396" y="877"/>
                    </a:lnTo>
                    <a:lnTo>
                      <a:pt x="399" y="859"/>
                    </a:lnTo>
                    <a:lnTo>
                      <a:pt x="399" y="859"/>
                    </a:lnTo>
                    <a:lnTo>
                      <a:pt x="399" y="850"/>
                    </a:lnTo>
                    <a:lnTo>
                      <a:pt x="399" y="840"/>
                    </a:lnTo>
                    <a:lnTo>
                      <a:pt x="397" y="832"/>
                    </a:lnTo>
                    <a:lnTo>
                      <a:pt x="394" y="823"/>
                    </a:lnTo>
                    <a:lnTo>
                      <a:pt x="394" y="823"/>
                    </a:lnTo>
                    <a:lnTo>
                      <a:pt x="389" y="815"/>
                    </a:lnTo>
                    <a:lnTo>
                      <a:pt x="388" y="807"/>
                    </a:lnTo>
                    <a:lnTo>
                      <a:pt x="389" y="803"/>
                    </a:lnTo>
                    <a:lnTo>
                      <a:pt x="393" y="800"/>
                    </a:lnTo>
                    <a:lnTo>
                      <a:pt x="396" y="797"/>
                    </a:lnTo>
                    <a:lnTo>
                      <a:pt x="401" y="794"/>
                    </a:lnTo>
                    <a:lnTo>
                      <a:pt x="401" y="794"/>
                    </a:lnTo>
                    <a:lnTo>
                      <a:pt x="407" y="791"/>
                    </a:lnTo>
                    <a:lnTo>
                      <a:pt x="412" y="788"/>
                    </a:lnTo>
                    <a:lnTo>
                      <a:pt x="415" y="783"/>
                    </a:lnTo>
                    <a:lnTo>
                      <a:pt x="416" y="778"/>
                    </a:lnTo>
                    <a:lnTo>
                      <a:pt x="418" y="772"/>
                    </a:lnTo>
                    <a:lnTo>
                      <a:pt x="420" y="767"/>
                    </a:lnTo>
                    <a:lnTo>
                      <a:pt x="418" y="754"/>
                    </a:lnTo>
                    <a:lnTo>
                      <a:pt x="418" y="754"/>
                    </a:lnTo>
                    <a:lnTo>
                      <a:pt x="416" y="743"/>
                    </a:lnTo>
                    <a:lnTo>
                      <a:pt x="415" y="730"/>
                    </a:lnTo>
                    <a:lnTo>
                      <a:pt x="415" y="719"/>
                    </a:lnTo>
                    <a:lnTo>
                      <a:pt x="416" y="708"/>
                    </a:lnTo>
                    <a:lnTo>
                      <a:pt x="421" y="686"/>
                    </a:lnTo>
                    <a:lnTo>
                      <a:pt x="428" y="662"/>
                    </a:lnTo>
                    <a:lnTo>
                      <a:pt x="428" y="662"/>
                    </a:lnTo>
                    <a:lnTo>
                      <a:pt x="429" y="654"/>
                    </a:lnTo>
                    <a:lnTo>
                      <a:pt x="431" y="651"/>
                    </a:lnTo>
                    <a:lnTo>
                      <a:pt x="429" y="648"/>
                    </a:lnTo>
                    <a:lnTo>
                      <a:pt x="429" y="648"/>
                    </a:lnTo>
                    <a:lnTo>
                      <a:pt x="423" y="638"/>
                    </a:lnTo>
                    <a:lnTo>
                      <a:pt x="421" y="632"/>
                    </a:lnTo>
                    <a:lnTo>
                      <a:pt x="421" y="624"/>
                    </a:lnTo>
                    <a:lnTo>
                      <a:pt x="424" y="619"/>
                    </a:lnTo>
                    <a:lnTo>
                      <a:pt x="429" y="614"/>
                    </a:lnTo>
                    <a:lnTo>
                      <a:pt x="434" y="610"/>
                    </a:lnTo>
                    <a:lnTo>
                      <a:pt x="447" y="602"/>
                    </a:lnTo>
                    <a:lnTo>
                      <a:pt x="447" y="602"/>
                    </a:lnTo>
                    <a:lnTo>
                      <a:pt x="467" y="586"/>
                    </a:lnTo>
                    <a:lnTo>
                      <a:pt x="490" y="570"/>
                    </a:lnTo>
                    <a:lnTo>
                      <a:pt x="510" y="553"/>
                    </a:lnTo>
                    <a:lnTo>
                      <a:pt x="520" y="545"/>
                    </a:lnTo>
                    <a:lnTo>
                      <a:pt x="529" y="535"/>
                    </a:lnTo>
                    <a:lnTo>
                      <a:pt x="529" y="535"/>
                    </a:lnTo>
                    <a:lnTo>
                      <a:pt x="540" y="521"/>
                    </a:lnTo>
                    <a:lnTo>
                      <a:pt x="548" y="508"/>
                    </a:lnTo>
                    <a:lnTo>
                      <a:pt x="552" y="497"/>
                    </a:lnTo>
                    <a:lnTo>
                      <a:pt x="552" y="487"/>
                    </a:lnTo>
                    <a:lnTo>
                      <a:pt x="547" y="478"/>
                    </a:lnTo>
                    <a:lnTo>
                      <a:pt x="539" y="468"/>
                    </a:lnTo>
                    <a:lnTo>
                      <a:pt x="528" y="460"/>
                    </a:lnTo>
                    <a:lnTo>
                      <a:pt x="512" y="452"/>
                    </a:lnTo>
                    <a:lnTo>
                      <a:pt x="512" y="452"/>
                    </a:lnTo>
                    <a:lnTo>
                      <a:pt x="502" y="449"/>
                    </a:lnTo>
                    <a:lnTo>
                      <a:pt x="499" y="446"/>
                    </a:lnTo>
                    <a:lnTo>
                      <a:pt x="498" y="443"/>
                    </a:lnTo>
                    <a:lnTo>
                      <a:pt x="499" y="440"/>
                    </a:lnTo>
                    <a:lnTo>
                      <a:pt x="499" y="440"/>
                    </a:lnTo>
                    <a:lnTo>
                      <a:pt x="501" y="425"/>
                    </a:lnTo>
                    <a:lnTo>
                      <a:pt x="499" y="414"/>
                    </a:lnTo>
                    <a:lnTo>
                      <a:pt x="494" y="406"/>
                    </a:lnTo>
                    <a:lnTo>
                      <a:pt x="488" y="400"/>
                    </a:lnTo>
                    <a:lnTo>
                      <a:pt x="480" y="395"/>
                    </a:lnTo>
                    <a:lnTo>
                      <a:pt x="471" y="392"/>
                    </a:lnTo>
                    <a:lnTo>
                      <a:pt x="461" y="391"/>
                    </a:lnTo>
                    <a:lnTo>
                      <a:pt x="450" y="391"/>
                    </a:lnTo>
                    <a:lnTo>
                      <a:pt x="450" y="391"/>
                    </a:lnTo>
                    <a:lnTo>
                      <a:pt x="423" y="389"/>
                    </a:lnTo>
                    <a:lnTo>
                      <a:pt x="409" y="387"/>
                    </a:lnTo>
                    <a:lnTo>
                      <a:pt x="394" y="387"/>
                    </a:lnTo>
                    <a:lnTo>
                      <a:pt x="380" y="389"/>
                    </a:lnTo>
                    <a:lnTo>
                      <a:pt x="367" y="392"/>
                    </a:lnTo>
                    <a:lnTo>
                      <a:pt x="353" y="400"/>
                    </a:lnTo>
                    <a:lnTo>
                      <a:pt x="340" y="410"/>
                    </a:lnTo>
                    <a:lnTo>
                      <a:pt x="340" y="410"/>
                    </a:lnTo>
                    <a:lnTo>
                      <a:pt x="332" y="414"/>
                    </a:lnTo>
                    <a:lnTo>
                      <a:pt x="324" y="418"/>
                    </a:lnTo>
                    <a:lnTo>
                      <a:pt x="316" y="418"/>
                    </a:lnTo>
                    <a:lnTo>
                      <a:pt x="307" y="416"/>
                    </a:lnTo>
                    <a:lnTo>
                      <a:pt x="288" y="410"/>
                    </a:lnTo>
                    <a:lnTo>
                      <a:pt x="278" y="408"/>
                    </a:lnTo>
                    <a:lnTo>
                      <a:pt x="270" y="406"/>
                    </a:lnTo>
                    <a:lnTo>
                      <a:pt x="270" y="406"/>
                    </a:lnTo>
                    <a:lnTo>
                      <a:pt x="250" y="405"/>
                    </a:lnTo>
                    <a:lnTo>
                      <a:pt x="231" y="406"/>
                    </a:lnTo>
                    <a:lnTo>
                      <a:pt x="223" y="408"/>
                    </a:lnTo>
                    <a:lnTo>
                      <a:pt x="213" y="411"/>
                    </a:lnTo>
                    <a:lnTo>
                      <a:pt x="205" y="416"/>
                    </a:lnTo>
                    <a:lnTo>
                      <a:pt x="196" y="421"/>
                    </a:lnTo>
                    <a:lnTo>
                      <a:pt x="196" y="421"/>
                    </a:lnTo>
                    <a:lnTo>
                      <a:pt x="194" y="416"/>
                    </a:lnTo>
                    <a:lnTo>
                      <a:pt x="194" y="411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9" y="402"/>
                    </a:lnTo>
                    <a:lnTo>
                      <a:pt x="202" y="397"/>
                    </a:lnTo>
                    <a:lnTo>
                      <a:pt x="210" y="391"/>
                    </a:lnTo>
                    <a:lnTo>
                      <a:pt x="213" y="387"/>
                    </a:lnTo>
                    <a:lnTo>
                      <a:pt x="213" y="383"/>
                    </a:lnTo>
                    <a:lnTo>
                      <a:pt x="212" y="378"/>
                    </a:lnTo>
                    <a:lnTo>
                      <a:pt x="207" y="371"/>
                    </a:lnTo>
                    <a:lnTo>
                      <a:pt x="207" y="371"/>
                    </a:lnTo>
                    <a:lnTo>
                      <a:pt x="196" y="360"/>
                    </a:lnTo>
                    <a:lnTo>
                      <a:pt x="191" y="356"/>
                    </a:lnTo>
                    <a:lnTo>
                      <a:pt x="185" y="352"/>
                    </a:lnTo>
                    <a:lnTo>
                      <a:pt x="180" y="351"/>
                    </a:lnTo>
                    <a:lnTo>
                      <a:pt x="172" y="349"/>
                    </a:lnTo>
                    <a:lnTo>
                      <a:pt x="164" y="352"/>
                    </a:lnTo>
                    <a:lnTo>
                      <a:pt x="154" y="357"/>
                    </a:lnTo>
                    <a:lnTo>
                      <a:pt x="154" y="357"/>
                    </a:lnTo>
                    <a:lnTo>
                      <a:pt x="143" y="364"/>
                    </a:lnTo>
                    <a:lnTo>
                      <a:pt x="131" y="368"/>
                    </a:lnTo>
                    <a:lnTo>
                      <a:pt x="105" y="375"/>
                    </a:lnTo>
                    <a:lnTo>
                      <a:pt x="78" y="383"/>
                    </a:lnTo>
                    <a:lnTo>
                      <a:pt x="65" y="387"/>
                    </a:lnTo>
                    <a:lnTo>
                      <a:pt x="53" y="394"/>
                    </a:lnTo>
                    <a:lnTo>
                      <a:pt x="53" y="394"/>
                    </a:lnTo>
                    <a:lnTo>
                      <a:pt x="51" y="386"/>
                    </a:lnTo>
                    <a:lnTo>
                      <a:pt x="53" y="378"/>
                    </a:lnTo>
                    <a:lnTo>
                      <a:pt x="56" y="370"/>
                    </a:lnTo>
                    <a:lnTo>
                      <a:pt x="59" y="365"/>
                    </a:lnTo>
                    <a:lnTo>
                      <a:pt x="70" y="354"/>
                    </a:lnTo>
                    <a:lnTo>
                      <a:pt x="78" y="341"/>
                    </a:lnTo>
                    <a:lnTo>
                      <a:pt x="78" y="341"/>
                    </a:lnTo>
                    <a:lnTo>
                      <a:pt x="70" y="338"/>
                    </a:lnTo>
                    <a:lnTo>
                      <a:pt x="61" y="335"/>
                    </a:lnTo>
                    <a:lnTo>
                      <a:pt x="59" y="333"/>
                    </a:lnTo>
                    <a:lnTo>
                      <a:pt x="57" y="330"/>
                    </a:lnTo>
                    <a:lnTo>
                      <a:pt x="61" y="325"/>
                    </a:lnTo>
                    <a:lnTo>
                      <a:pt x="65" y="317"/>
                    </a:lnTo>
                    <a:lnTo>
                      <a:pt x="65" y="317"/>
                    </a:lnTo>
                    <a:lnTo>
                      <a:pt x="67" y="314"/>
                    </a:lnTo>
                    <a:lnTo>
                      <a:pt x="67" y="308"/>
                    </a:lnTo>
                    <a:lnTo>
                      <a:pt x="62" y="292"/>
                    </a:lnTo>
                    <a:lnTo>
                      <a:pt x="59" y="284"/>
                    </a:lnTo>
                    <a:lnTo>
                      <a:pt x="54" y="278"/>
                    </a:lnTo>
                    <a:lnTo>
                      <a:pt x="50" y="273"/>
                    </a:lnTo>
                    <a:lnTo>
                      <a:pt x="46" y="271"/>
                    </a:lnTo>
                    <a:lnTo>
                      <a:pt x="46" y="271"/>
                    </a:lnTo>
                    <a:lnTo>
                      <a:pt x="38" y="270"/>
                    </a:lnTo>
                    <a:lnTo>
                      <a:pt x="32" y="267"/>
                    </a:lnTo>
                    <a:lnTo>
                      <a:pt x="30" y="262"/>
                    </a:lnTo>
                    <a:lnTo>
                      <a:pt x="32" y="257"/>
                    </a:lnTo>
                    <a:lnTo>
                      <a:pt x="32" y="257"/>
                    </a:lnTo>
                    <a:lnTo>
                      <a:pt x="35" y="246"/>
                    </a:lnTo>
                    <a:lnTo>
                      <a:pt x="37" y="235"/>
                    </a:lnTo>
                    <a:lnTo>
                      <a:pt x="35" y="227"/>
                    </a:lnTo>
                    <a:lnTo>
                      <a:pt x="30" y="219"/>
                    </a:lnTo>
                    <a:lnTo>
                      <a:pt x="26" y="211"/>
                    </a:lnTo>
                    <a:lnTo>
                      <a:pt x="19" y="203"/>
                    </a:lnTo>
                    <a:lnTo>
                      <a:pt x="8" y="189"/>
                    </a:lnTo>
                    <a:lnTo>
                      <a:pt x="8" y="189"/>
                    </a:lnTo>
                    <a:lnTo>
                      <a:pt x="3" y="181"/>
                    </a:lnTo>
                    <a:lnTo>
                      <a:pt x="0" y="173"/>
                    </a:lnTo>
                    <a:lnTo>
                      <a:pt x="0" y="167"/>
                    </a:lnTo>
                    <a:lnTo>
                      <a:pt x="0" y="159"/>
                    </a:lnTo>
                    <a:lnTo>
                      <a:pt x="2" y="152"/>
                    </a:lnTo>
                    <a:lnTo>
                      <a:pt x="5" y="146"/>
                    </a:lnTo>
                    <a:lnTo>
                      <a:pt x="10" y="141"/>
                    </a:lnTo>
                    <a:lnTo>
                      <a:pt x="16" y="136"/>
                    </a:lnTo>
                    <a:lnTo>
                      <a:pt x="16" y="136"/>
                    </a:lnTo>
                    <a:lnTo>
                      <a:pt x="42" y="116"/>
                    </a:lnTo>
                    <a:lnTo>
                      <a:pt x="56" y="106"/>
                    </a:lnTo>
                    <a:lnTo>
                      <a:pt x="70" y="98"/>
                    </a:lnTo>
                    <a:lnTo>
                      <a:pt x="84" y="90"/>
                    </a:lnTo>
                    <a:lnTo>
                      <a:pt x="100" y="86"/>
                    </a:lnTo>
                    <a:lnTo>
                      <a:pt x="118" y="82"/>
                    </a:lnTo>
                    <a:lnTo>
                      <a:pt x="137" y="84"/>
                    </a:lnTo>
                    <a:lnTo>
                      <a:pt x="137" y="84"/>
                    </a:lnTo>
                    <a:lnTo>
                      <a:pt x="146" y="84"/>
                    </a:lnTo>
                    <a:lnTo>
                      <a:pt x="158" y="82"/>
                    </a:lnTo>
                    <a:lnTo>
                      <a:pt x="180" y="78"/>
                    </a:lnTo>
                    <a:lnTo>
                      <a:pt x="180" y="78"/>
                    </a:lnTo>
                    <a:lnTo>
                      <a:pt x="183" y="76"/>
                    </a:lnTo>
                    <a:lnTo>
                      <a:pt x="186" y="74"/>
                    </a:lnTo>
                    <a:lnTo>
                      <a:pt x="186" y="71"/>
                    </a:lnTo>
                    <a:lnTo>
                      <a:pt x="188" y="67"/>
                    </a:lnTo>
                    <a:lnTo>
                      <a:pt x="188" y="67"/>
                    </a:lnTo>
                    <a:lnTo>
                      <a:pt x="189" y="52"/>
                    </a:lnTo>
                    <a:lnTo>
                      <a:pt x="194" y="40"/>
                    </a:lnTo>
                    <a:lnTo>
                      <a:pt x="200" y="28"/>
                    </a:lnTo>
                    <a:lnTo>
                      <a:pt x="210" y="19"/>
                    </a:lnTo>
                    <a:lnTo>
                      <a:pt x="220" y="11"/>
                    </a:lnTo>
                    <a:lnTo>
                      <a:pt x="232" y="6"/>
                    </a:lnTo>
                    <a:lnTo>
                      <a:pt x="245" y="3"/>
                    </a:lnTo>
                    <a:lnTo>
                      <a:pt x="258" y="1"/>
                    </a:lnTo>
                    <a:lnTo>
                      <a:pt x="258" y="1"/>
                    </a:lnTo>
                    <a:lnTo>
                      <a:pt x="262" y="3"/>
                    </a:lnTo>
                    <a:lnTo>
                      <a:pt x="266" y="5"/>
                    </a:lnTo>
                    <a:lnTo>
                      <a:pt x="267" y="5"/>
                    </a:lnTo>
                    <a:lnTo>
                      <a:pt x="267" y="5"/>
                    </a:lnTo>
                    <a:lnTo>
                      <a:pt x="288" y="0"/>
                    </a:lnTo>
                    <a:lnTo>
                      <a:pt x="308" y="0"/>
                    </a:lnTo>
                    <a:lnTo>
                      <a:pt x="328" y="1"/>
                    </a:lnTo>
                    <a:lnTo>
                      <a:pt x="347" y="6"/>
                    </a:lnTo>
                    <a:lnTo>
                      <a:pt x="364" y="13"/>
                    </a:lnTo>
                    <a:lnTo>
                      <a:pt x="382" y="20"/>
                    </a:lnTo>
                    <a:lnTo>
                      <a:pt x="416" y="38"/>
                    </a:lnTo>
                    <a:lnTo>
                      <a:pt x="416" y="38"/>
                    </a:lnTo>
                    <a:lnTo>
                      <a:pt x="423" y="41"/>
                    </a:lnTo>
                    <a:lnTo>
                      <a:pt x="426" y="41"/>
                    </a:lnTo>
                    <a:lnTo>
                      <a:pt x="431" y="41"/>
                    </a:lnTo>
                    <a:lnTo>
                      <a:pt x="434" y="40"/>
                    </a:lnTo>
                    <a:lnTo>
                      <a:pt x="442" y="36"/>
                    </a:lnTo>
                    <a:lnTo>
                      <a:pt x="448" y="33"/>
                    </a:lnTo>
                    <a:lnTo>
                      <a:pt x="448" y="33"/>
                    </a:lnTo>
                    <a:lnTo>
                      <a:pt x="459" y="30"/>
                    </a:lnTo>
                    <a:lnTo>
                      <a:pt x="471" y="28"/>
                    </a:lnTo>
                    <a:lnTo>
                      <a:pt x="493" y="30"/>
                    </a:lnTo>
                    <a:lnTo>
                      <a:pt x="515" y="33"/>
                    </a:lnTo>
                    <a:lnTo>
                      <a:pt x="525" y="33"/>
                    </a:lnTo>
                    <a:lnTo>
                      <a:pt x="536" y="33"/>
                    </a:lnTo>
                    <a:lnTo>
                      <a:pt x="536" y="33"/>
                    </a:lnTo>
                    <a:lnTo>
                      <a:pt x="577" y="30"/>
                    </a:lnTo>
                    <a:lnTo>
                      <a:pt x="617" y="30"/>
                    </a:lnTo>
                    <a:lnTo>
                      <a:pt x="656" y="33"/>
                    </a:lnTo>
                    <a:lnTo>
                      <a:pt x="696" y="38"/>
                    </a:lnTo>
                    <a:lnTo>
                      <a:pt x="734" y="46"/>
                    </a:lnTo>
                    <a:lnTo>
                      <a:pt x="774" y="54"/>
                    </a:lnTo>
                    <a:lnTo>
                      <a:pt x="852" y="68"/>
                    </a:lnTo>
                    <a:lnTo>
                      <a:pt x="852" y="68"/>
                    </a:lnTo>
                    <a:lnTo>
                      <a:pt x="868" y="71"/>
                    </a:lnTo>
                    <a:lnTo>
                      <a:pt x="884" y="71"/>
                    </a:lnTo>
                    <a:lnTo>
                      <a:pt x="898" y="71"/>
                    </a:lnTo>
                    <a:lnTo>
                      <a:pt x="914" y="71"/>
                    </a:lnTo>
                    <a:lnTo>
                      <a:pt x="944" y="67"/>
                    </a:lnTo>
                    <a:lnTo>
                      <a:pt x="974" y="60"/>
                    </a:lnTo>
                    <a:lnTo>
                      <a:pt x="974" y="60"/>
                    </a:lnTo>
                    <a:lnTo>
                      <a:pt x="993" y="55"/>
                    </a:lnTo>
                    <a:lnTo>
                      <a:pt x="1011" y="54"/>
                    </a:lnTo>
                    <a:lnTo>
                      <a:pt x="1030" y="52"/>
                    </a:lnTo>
                    <a:lnTo>
                      <a:pt x="1047" y="52"/>
                    </a:lnTo>
                    <a:lnTo>
                      <a:pt x="1065" y="55"/>
                    </a:lnTo>
                    <a:lnTo>
                      <a:pt x="1082" y="60"/>
                    </a:lnTo>
                    <a:lnTo>
                      <a:pt x="1100" y="67"/>
                    </a:lnTo>
                    <a:lnTo>
                      <a:pt x="1115" y="78"/>
                    </a:lnTo>
                    <a:lnTo>
                      <a:pt x="1115" y="78"/>
                    </a:lnTo>
                    <a:lnTo>
                      <a:pt x="1122" y="81"/>
                    </a:lnTo>
                    <a:lnTo>
                      <a:pt x="1128" y="84"/>
                    </a:lnTo>
                    <a:lnTo>
                      <a:pt x="1133" y="84"/>
                    </a:lnTo>
                    <a:lnTo>
                      <a:pt x="1136" y="84"/>
                    </a:lnTo>
                    <a:lnTo>
                      <a:pt x="1139" y="82"/>
                    </a:lnTo>
                    <a:lnTo>
                      <a:pt x="1139" y="82"/>
                    </a:lnTo>
                    <a:lnTo>
                      <a:pt x="1147" y="76"/>
                    </a:lnTo>
                    <a:lnTo>
                      <a:pt x="1155" y="71"/>
                    </a:lnTo>
                    <a:lnTo>
                      <a:pt x="1162" y="68"/>
                    </a:lnTo>
                    <a:lnTo>
                      <a:pt x="1169" y="67"/>
                    </a:lnTo>
                    <a:lnTo>
                      <a:pt x="1185" y="65"/>
                    </a:lnTo>
                    <a:lnTo>
                      <a:pt x="1200" y="67"/>
                    </a:lnTo>
                    <a:lnTo>
                      <a:pt x="1214" y="70"/>
                    </a:lnTo>
                    <a:lnTo>
                      <a:pt x="1230" y="74"/>
                    </a:lnTo>
                    <a:lnTo>
                      <a:pt x="1260" y="82"/>
                    </a:lnTo>
                    <a:lnTo>
                      <a:pt x="1260" y="82"/>
                    </a:lnTo>
                    <a:lnTo>
                      <a:pt x="1277" y="87"/>
                    </a:lnTo>
                    <a:lnTo>
                      <a:pt x="1297" y="89"/>
                    </a:lnTo>
                    <a:lnTo>
                      <a:pt x="1314" y="89"/>
                    </a:lnTo>
                    <a:lnTo>
                      <a:pt x="1324" y="89"/>
                    </a:lnTo>
                    <a:lnTo>
                      <a:pt x="1333" y="86"/>
                    </a:lnTo>
                    <a:lnTo>
                      <a:pt x="1333" y="86"/>
                    </a:lnTo>
                    <a:lnTo>
                      <a:pt x="1343" y="82"/>
                    </a:lnTo>
                    <a:lnTo>
                      <a:pt x="1352" y="84"/>
                    </a:lnTo>
                    <a:lnTo>
                      <a:pt x="1357" y="84"/>
                    </a:lnTo>
                    <a:lnTo>
                      <a:pt x="1362" y="87"/>
                    </a:lnTo>
                    <a:lnTo>
                      <a:pt x="1365" y="90"/>
                    </a:lnTo>
                    <a:lnTo>
                      <a:pt x="1370" y="97"/>
                    </a:lnTo>
                    <a:lnTo>
                      <a:pt x="1370" y="97"/>
                    </a:lnTo>
                    <a:lnTo>
                      <a:pt x="1374" y="103"/>
                    </a:lnTo>
                    <a:lnTo>
                      <a:pt x="1382" y="108"/>
                    </a:lnTo>
                    <a:lnTo>
                      <a:pt x="1390" y="109"/>
                    </a:lnTo>
                    <a:lnTo>
                      <a:pt x="1400" y="109"/>
                    </a:lnTo>
                    <a:lnTo>
                      <a:pt x="1400" y="109"/>
                    </a:lnTo>
                    <a:lnTo>
                      <a:pt x="1406" y="109"/>
                    </a:lnTo>
                    <a:lnTo>
                      <a:pt x="1414" y="109"/>
                    </a:lnTo>
                    <a:lnTo>
                      <a:pt x="1419" y="113"/>
                    </a:lnTo>
                    <a:lnTo>
                      <a:pt x="1424" y="114"/>
                    </a:lnTo>
                    <a:lnTo>
                      <a:pt x="1427" y="119"/>
                    </a:lnTo>
                    <a:lnTo>
                      <a:pt x="1428" y="124"/>
                    </a:lnTo>
                    <a:lnTo>
                      <a:pt x="1428" y="132"/>
                    </a:lnTo>
                    <a:lnTo>
                      <a:pt x="1428" y="138"/>
                    </a:lnTo>
                    <a:lnTo>
                      <a:pt x="1428" y="138"/>
                    </a:lnTo>
                    <a:lnTo>
                      <a:pt x="1428" y="146"/>
                    </a:lnTo>
                    <a:lnTo>
                      <a:pt x="1428" y="151"/>
                    </a:lnTo>
                    <a:lnTo>
                      <a:pt x="1432" y="155"/>
                    </a:lnTo>
                    <a:lnTo>
                      <a:pt x="1435" y="160"/>
                    </a:lnTo>
                    <a:lnTo>
                      <a:pt x="1438" y="163"/>
                    </a:lnTo>
                    <a:lnTo>
                      <a:pt x="1443" y="165"/>
                    </a:lnTo>
                    <a:lnTo>
                      <a:pt x="1455" y="167"/>
                    </a:lnTo>
                    <a:lnTo>
                      <a:pt x="1455" y="167"/>
                    </a:lnTo>
                    <a:lnTo>
                      <a:pt x="1487" y="171"/>
                    </a:lnTo>
                    <a:lnTo>
                      <a:pt x="1501" y="173"/>
                    </a:lnTo>
                    <a:lnTo>
                      <a:pt x="1516" y="178"/>
                    </a:lnTo>
                    <a:lnTo>
                      <a:pt x="1530" y="182"/>
                    </a:lnTo>
                    <a:lnTo>
                      <a:pt x="1544" y="189"/>
                    </a:lnTo>
                    <a:lnTo>
                      <a:pt x="1557" y="197"/>
                    </a:lnTo>
                    <a:lnTo>
                      <a:pt x="1568" y="208"/>
                    </a:lnTo>
                    <a:lnTo>
                      <a:pt x="1568" y="208"/>
                    </a:lnTo>
                    <a:lnTo>
                      <a:pt x="1576" y="214"/>
                    </a:lnTo>
                    <a:lnTo>
                      <a:pt x="1581" y="216"/>
                    </a:lnTo>
                    <a:lnTo>
                      <a:pt x="1584" y="217"/>
                    </a:lnTo>
                    <a:lnTo>
                      <a:pt x="1584" y="217"/>
                    </a:lnTo>
                    <a:lnTo>
                      <a:pt x="1614" y="222"/>
                    </a:lnTo>
                    <a:lnTo>
                      <a:pt x="1643" y="230"/>
                    </a:lnTo>
                    <a:lnTo>
                      <a:pt x="1700" y="243"/>
                    </a:lnTo>
                    <a:lnTo>
                      <a:pt x="1729" y="249"/>
                    </a:lnTo>
                    <a:lnTo>
                      <a:pt x="1759" y="252"/>
                    </a:lnTo>
                    <a:lnTo>
                      <a:pt x="1789" y="252"/>
                    </a:lnTo>
                    <a:lnTo>
                      <a:pt x="1803" y="251"/>
                    </a:lnTo>
                    <a:lnTo>
                      <a:pt x="1819" y="249"/>
                    </a:lnTo>
                    <a:lnTo>
                      <a:pt x="1819" y="249"/>
                    </a:lnTo>
                    <a:lnTo>
                      <a:pt x="1827" y="246"/>
                    </a:lnTo>
                    <a:lnTo>
                      <a:pt x="1830" y="243"/>
                    </a:lnTo>
                    <a:lnTo>
                      <a:pt x="1832" y="241"/>
                    </a:lnTo>
                    <a:lnTo>
                      <a:pt x="1832" y="241"/>
                    </a:lnTo>
                    <a:lnTo>
                      <a:pt x="1833" y="230"/>
                    </a:lnTo>
                    <a:lnTo>
                      <a:pt x="1838" y="222"/>
                    </a:lnTo>
                    <a:lnTo>
                      <a:pt x="1843" y="219"/>
                    </a:lnTo>
                    <a:lnTo>
                      <a:pt x="1849" y="217"/>
                    </a:lnTo>
                    <a:lnTo>
                      <a:pt x="1856" y="219"/>
                    </a:lnTo>
                    <a:lnTo>
                      <a:pt x="1864" y="221"/>
                    </a:lnTo>
                    <a:lnTo>
                      <a:pt x="1878" y="225"/>
                    </a:lnTo>
                    <a:lnTo>
                      <a:pt x="1878" y="225"/>
                    </a:lnTo>
                    <a:lnTo>
                      <a:pt x="1916" y="240"/>
                    </a:lnTo>
                    <a:lnTo>
                      <a:pt x="1916" y="240"/>
                    </a:lnTo>
                    <a:lnTo>
                      <a:pt x="1926" y="243"/>
                    </a:lnTo>
                    <a:lnTo>
                      <a:pt x="1932" y="246"/>
                    </a:lnTo>
                    <a:lnTo>
                      <a:pt x="1938" y="251"/>
                    </a:lnTo>
                    <a:lnTo>
                      <a:pt x="1945" y="256"/>
                    </a:lnTo>
                    <a:lnTo>
                      <a:pt x="1949" y="262"/>
                    </a:lnTo>
                    <a:lnTo>
                      <a:pt x="1953" y="270"/>
                    </a:lnTo>
                    <a:lnTo>
                      <a:pt x="1954" y="278"/>
                    </a:lnTo>
                    <a:lnTo>
                      <a:pt x="1956" y="287"/>
                    </a:lnTo>
                    <a:lnTo>
                      <a:pt x="1956" y="287"/>
                    </a:lnTo>
                    <a:lnTo>
                      <a:pt x="1956" y="294"/>
                    </a:lnTo>
                    <a:lnTo>
                      <a:pt x="1957" y="300"/>
                    </a:lnTo>
                    <a:lnTo>
                      <a:pt x="1961" y="303"/>
                    </a:lnTo>
                    <a:lnTo>
                      <a:pt x="1964" y="306"/>
                    </a:lnTo>
                    <a:lnTo>
                      <a:pt x="1968" y="308"/>
                    </a:lnTo>
                    <a:lnTo>
                      <a:pt x="1972" y="308"/>
                    </a:lnTo>
                    <a:lnTo>
                      <a:pt x="1983" y="305"/>
                    </a:lnTo>
                    <a:lnTo>
                      <a:pt x="1983" y="305"/>
                    </a:lnTo>
                    <a:lnTo>
                      <a:pt x="1992" y="300"/>
                    </a:lnTo>
                    <a:lnTo>
                      <a:pt x="2002" y="298"/>
                    </a:lnTo>
                    <a:lnTo>
                      <a:pt x="2011" y="297"/>
                    </a:lnTo>
                    <a:lnTo>
                      <a:pt x="2019" y="297"/>
                    </a:lnTo>
                    <a:lnTo>
                      <a:pt x="2029" y="300"/>
                    </a:lnTo>
                    <a:lnTo>
                      <a:pt x="2037" y="303"/>
                    </a:lnTo>
                    <a:lnTo>
                      <a:pt x="2046" y="308"/>
                    </a:lnTo>
                    <a:lnTo>
                      <a:pt x="2054" y="314"/>
                    </a:lnTo>
                    <a:lnTo>
                      <a:pt x="2054" y="314"/>
                    </a:lnTo>
                    <a:lnTo>
                      <a:pt x="2061" y="317"/>
                    </a:lnTo>
                    <a:lnTo>
                      <a:pt x="2069" y="319"/>
                    </a:lnTo>
                    <a:lnTo>
                      <a:pt x="2084" y="319"/>
                    </a:lnTo>
                    <a:lnTo>
                      <a:pt x="2084" y="319"/>
                    </a:lnTo>
                    <a:lnTo>
                      <a:pt x="2107" y="321"/>
                    </a:lnTo>
                    <a:lnTo>
                      <a:pt x="2127" y="321"/>
                    </a:lnTo>
                    <a:lnTo>
                      <a:pt x="2170" y="317"/>
                    </a:lnTo>
                    <a:lnTo>
                      <a:pt x="2212" y="313"/>
                    </a:lnTo>
                    <a:lnTo>
                      <a:pt x="2254" y="306"/>
                    </a:lnTo>
                    <a:lnTo>
                      <a:pt x="2254" y="306"/>
                    </a:lnTo>
                    <a:lnTo>
                      <a:pt x="2269" y="306"/>
                    </a:lnTo>
                    <a:lnTo>
                      <a:pt x="2275" y="306"/>
                    </a:lnTo>
                    <a:lnTo>
                      <a:pt x="2281" y="308"/>
                    </a:lnTo>
                    <a:lnTo>
                      <a:pt x="2281" y="308"/>
                    </a:lnTo>
                    <a:lnTo>
                      <a:pt x="2289" y="310"/>
                    </a:lnTo>
                    <a:lnTo>
                      <a:pt x="2296" y="311"/>
                    </a:lnTo>
                    <a:lnTo>
                      <a:pt x="2299" y="313"/>
                    </a:lnTo>
                    <a:lnTo>
                      <a:pt x="2302" y="314"/>
                    </a:lnTo>
                    <a:lnTo>
                      <a:pt x="2304" y="317"/>
                    </a:lnTo>
                    <a:lnTo>
                      <a:pt x="2305" y="322"/>
                    </a:lnTo>
                    <a:lnTo>
                      <a:pt x="2305" y="322"/>
                    </a:lnTo>
                    <a:lnTo>
                      <a:pt x="2304" y="329"/>
                    </a:lnTo>
                    <a:lnTo>
                      <a:pt x="2300" y="333"/>
                    </a:lnTo>
                    <a:lnTo>
                      <a:pt x="2294" y="337"/>
                    </a:lnTo>
                    <a:lnTo>
                      <a:pt x="2289" y="340"/>
                    </a:lnTo>
                    <a:lnTo>
                      <a:pt x="2289" y="340"/>
                    </a:lnTo>
                    <a:lnTo>
                      <a:pt x="2285" y="343"/>
                    </a:lnTo>
                    <a:lnTo>
                      <a:pt x="2280" y="348"/>
                    </a:lnTo>
                    <a:lnTo>
                      <a:pt x="2277" y="352"/>
                    </a:lnTo>
                    <a:lnTo>
                      <a:pt x="2275" y="357"/>
                    </a:lnTo>
                    <a:lnTo>
                      <a:pt x="2273" y="362"/>
                    </a:lnTo>
                    <a:lnTo>
                      <a:pt x="2273" y="367"/>
                    </a:lnTo>
                    <a:lnTo>
                      <a:pt x="2273" y="373"/>
                    </a:lnTo>
                    <a:lnTo>
                      <a:pt x="2275" y="378"/>
                    </a:lnTo>
                    <a:lnTo>
                      <a:pt x="2275" y="378"/>
                    </a:lnTo>
                    <a:lnTo>
                      <a:pt x="2280" y="391"/>
                    </a:lnTo>
                    <a:lnTo>
                      <a:pt x="2280" y="403"/>
                    </a:lnTo>
                    <a:lnTo>
                      <a:pt x="2280" y="414"/>
                    </a:lnTo>
                    <a:lnTo>
                      <a:pt x="2275" y="424"/>
                    </a:lnTo>
                    <a:lnTo>
                      <a:pt x="2270" y="433"/>
                    </a:lnTo>
                    <a:lnTo>
                      <a:pt x="2264" y="441"/>
                    </a:lnTo>
                    <a:lnTo>
                      <a:pt x="2254" y="449"/>
                    </a:lnTo>
                    <a:lnTo>
                      <a:pt x="2245" y="457"/>
                    </a:lnTo>
                    <a:lnTo>
                      <a:pt x="2245" y="457"/>
                    </a:lnTo>
                    <a:lnTo>
                      <a:pt x="2232" y="465"/>
                    </a:lnTo>
                    <a:lnTo>
                      <a:pt x="2218" y="475"/>
                    </a:lnTo>
                    <a:lnTo>
                      <a:pt x="2202" y="483"/>
                    </a:lnTo>
                    <a:lnTo>
                      <a:pt x="2188" y="489"/>
                    </a:lnTo>
                    <a:lnTo>
                      <a:pt x="2188" y="489"/>
                    </a:lnTo>
                    <a:lnTo>
                      <a:pt x="2162" y="499"/>
                    </a:lnTo>
                    <a:lnTo>
                      <a:pt x="2137" y="511"/>
                    </a:lnTo>
                    <a:lnTo>
                      <a:pt x="2126" y="518"/>
                    </a:lnTo>
                    <a:lnTo>
                      <a:pt x="2115" y="526"/>
                    </a:lnTo>
                    <a:lnTo>
                      <a:pt x="2105" y="535"/>
                    </a:lnTo>
                    <a:lnTo>
                      <a:pt x="2094" y="545"/>
                    </a:lnTo>
                    <a:lnTo>
                      <a:pt x="2094" y="545"/>
                    </a:lnTo>
                    <a:lnTo>
                      <a:pt x="2086" y="553"/>
                    </a:lnTo>
                    <a:lnTo>
                      <a:pt x="2076" y="559"/>
                    </a:lnTo>
                    <a:lnTo>
                      <a:pt x="2065" y="564"/>
                    </a:lnTo>
                    <a:lnTo>
                      <a:pt x="2054" y="567"/>
                    </a:lnTo>
                    <a:lnTo>
                      <a:pt x="2032" y="570"/>
                    </a:lnTo>
                    <a:lnTo>
                      <a:pt x="2010" y="573"/>
                    </a:lnTo>
                    <a:lnTo>
                      <a:pt x="2010" y="573"/>
                    </a:lnTo>
                    <a:lnTo>
                      <a:pt x="1984" y="576"/>
                    </a:lnTo>
                    <a:lnTo>
                      <a:pt x="1961" y="584"/>
                    </a:lnTo>
                    <a:lnTo>
                      <a:pt x="1938" y="592"/>
                    </a:lnTo>
                    <a:lnTo>
                      <a:pt x="1916" y="602"/>
                    </a:lnTo>
                    <a:lnTo>
                      <a:pt x="1895" y="613"/>
                    </a:lnTo>
                    <a:lnTo>
                      <a:pt x="1873" y="626"/>
                    </a:lnTo>
                    <a:lnTo>
                      <a:pt x="1832" y="651"/>
                    </a:lnTo>
                    <a:lnTo>
                      <a:pt x="1832" y="651"/>
                    </a:lnTo>
                    <a:lnTo>
                      <a:pt x="1827" y="656"/>
                    </a:lnTo>
                    <a:lnTo>
                      <a:pt x="1824" y="661"/>
                    </a:lnTo>
                    <a:lnTo>
                      <a:pt x="1824" y="665"/>
                    </a:lnTo>
                    <a:lnTo>
                      <a:pt x="1827" y="672"/>
                    </a:lnTo>
                    <a:lnTo>
                      <a:pt x="1827" y="672"/>
                    </a:lnTo>
                    <a:lnTo>
                      <a:pt x="1832" y="680"/>
                    </a:lnTo>
                    <a:lnTo>
                      <a:pt x="1833" y="684"/>
                    </a:lnTo>
                    <a:lnTo>
                      <a:pt x="1833" y="691"/>
                    </a:lnTo>
                    <a:lnTo>
                      <a:pt x="1832" y="695"/>
                    </a:lnTo>
                    <a:lnTo>
                      <a:pt x="1829" y="700"/>
                    </a:lnTo>
                    <a:lnTo>
                      <a:pt x="1824" y="703"/>
                    </a:lnTo>
                    <a:lnTo>
                      <a:pt x="1814" y="710"/>
                    </a:lnTo>
                    <a:lnTo>
                      <a:pt x="1814" y="710"/>
                    </a:lnTo>
                    <a:lnTo>
                      <a:pt x="1800" y="716"/>
                    </a:lnTo>
                    <a:lnTo>
                      <a:pt x="1789" y="722"/>
                    </a:lnTo>
                    <a:lnTo>
                      <a:pt x="1778" y="730"/>
                    </a:lnTo>
                    <a:lnTo>
                      <a:pt x="1768" y="740"/>
                    </a:lnTo>
                    <a:lnTo>
                      <a:pt x="1759" y="749"/>
                    </a:lnTo>
                    <a:lnTo>
                      <a:pt x="1751" y="761"/>
                    </a:lnTo>
                    <a:lnTo>
                      <a:pt x="1737" y="783"/>
                    </a:lnTo>
                    <a:lnTo>
                      <a:pt x="1737" y="783"/>
                    </a:lnTo>
                    <a:lnTo>
                      <a:pt x="1729" y="794"/>
                    </a:lnTo>
                    <a:lnTo>
                      <a:pt x="1722" y="805"/>
                    </a:lnTo>
                    <a:lnTo>
                      <a:pt x="1705" y="823"/>
                    </a:lnTo>
                    <a:lnTo>
                      <a:pt x="1668" y="857"/>
                    </a:lnTo>
                    <a:lnTo>
                      <a:pt x="1668" y="857"/>
                    </a:lnTo>
                    <a:lnTo>
                      <a:pt x="1659" y="867"/>
                    </a:lnTo>
                    <a:lnTo>
                      <a:pt x="1651" y="877"/>
                    </a:lnTo>
                    <a:lnTo>
                      <a:pt x="1644" y="888"/>
                    </a:lnTo>
                    <a:lnTo>
                      <a:pt x="1638" y="897"/>
                    </a:lnTo>
                    <a:lnTo>
                      <a:pt x="1629" y="919"/>
                    </a:lnTo>
                    <a:lnTo>
                      <a:pt x="1622" y="942"/>
                    </a:lnTo>
                    <a:lnTo>
                      <a:pt x="1619" y="965"/>
                    </a:lnTo>
                    <a:lnTo>
                      <a:pt x="1619" y="989"/>
                    </a:lnTo>
                    <a:lnTo>
                      <a:pt x="1621" y="1013"/>
                    </a:lnTo>
                    <a:lnTo>
                      <a:pt x="1625" y="1039"/>
                    </a:lnTo>
                    <a:lnTo>
                      <a:pt x="1625" y="1039"/>
                    </a:lnTo>
                    <a:lnTo>
                      <a:pt x="1627" y="1048"/>
                    </a:lnTo>
                    <a:lnTo>
                      <a:pt x="1632" y="1056"/>
                    </a:lnTo>
                    <a:lnTo>
                      <a:pt x="1636" y="1062"/>
                    </a:lnTo>
                    <a:lnTo>
                      <a:pt x="1641" y="1069"/>
                    </a:lnTo>
                    <a:lnTo>
                      <a:pt x="1654" y="1081"/>
                    </a:lnTo>
                    <a:lnTo>
                      <a:pt x="1667" y="1093"/>
                    </a:lnTo>
                    <a:lnTo>
                      <a:pt x="1667" y="1093"/>
                    </a:lnTo>
                    <a:lnTo>
                      <a:pt x="1678" y="1105"/>
                    </a:lnTo>
                    <a:lnTo>
                      <a:pt x="1684" y="1116"/>
                    </a:lnTo>
                    <a:lnTo>
                      <a:pt x="1689" y="1126"/>
                    </a:lnTo>
                    <a:lnTo>
                      <a:pt x="1689" y="1135"/>
                    </a:lnTo>
                    <a:lnTo>
                      <a:pt x="1687" y="1145"/>
                    </a:lnTo>
                    <a:lnTo>
                      <a:pt x="1681" y="1154"/>
                    </a:lnTo>
                    <a:lnTo>
                      <a:pt x="1671" y="1164"/>
                    </a:lnTo>
                    <a:lnTo>
                      <a:pt x="1659" y="1174"/>
                    </a:lnTo>
                    <a:lnTo>
                      <a:pt x="1659" y="1174"/>
                    </a:lnTo>
                    <a:lnTo>
                      <a:pt x="1638" y="1186"/>
                    </a:lnTo>
                    <a:lnTo>
                      <a:pt x="1617" y="1199"/>
                    </a:lnTo>
                    <a:lnTo>
                      <a:pt x="1597" y="1212"/>
                    </a:lnTo>
                    <a:lnTo>
                      <a:pt x="1587" y="1220"/>
                    </a:lnTo>
                    <a:lnTo>
                      <a:pt x="1578" y="1228"/>
                    </a:lnTo>
                    <a:lnTo>
                      <a:pt x="1578" y="1228"/>
                    </a:lnTo>
                    <a:lnTo>
                      <a:pt x="1565" y="1240"/>
                    </a:lnTo>
                    <a:lnTo>
                      <a:pt x="1555" y="1253"/>
                    </a:lnTo>
                    <a:lnTo>
                      <a:pt x="1546" y="1266"/>
                    </a:lnTo>
                    <a:lnTo>
                      <a:pt x="1538" y="1280"/>
                    </a:lnTo>
                    <a:lnTo>
                      <a:pt x="1524" y="1310"/>
                    </a:lnTo>
                    <a:lnTo>
                      <a:pt x="1511" y="1340"/>
                    </a:lnTo>
                    <a:lnTo>
                      <a:pt x="1511" y="1340"/>
                    </a:lnTo>
                    <a:lnTo>
                      <a:pt x="1508" y="1350"/>
                    </a:lnTo>
                    <a:lnTo>
                      <a:pt x="1506" y="1353"/>
                    </a:lnTo>
                    <a:lnTo>
                      <a:pt x="1508" y="1358"/>
                    </a:lnTo>
                    <a:lnTo>
                      <a:pt x="1508" y="1358"/>
                    </a:lnTo>
                    <a:lnTo>
                      <a:pt x="1516" y="1369"/>
                    </a:lnTo>
                    <a:lnTo>
                      <a:pt x="1519" y="1378"/>
                    </a:lnTo>
                    <a:lnTo>
                      <a:pt x="1517" y="1386"/>
                    </a:lnTo>
                    <a:lnTo>
                      <a:pt x="1514" y="1391"/>
                    </a:lnTo>
                    <a:lnTo>
                      <a:pt x="1508" y="1396"/>
                    </a:lnTo>
                    <a:lnTo>
                      <a:pt x="1500" y="1399"/>
                    </a:lnTo>
                    <a:lnTo>
                      <a:pt x="1484" y="1404"/>
                    </a:lnTo>
                    <a:lnTo>
                      <a:pt x="1484" y="1404"/>
                    </a:lnTo>
                    <a:lnTo>
                      <a:pt x="1471" y="1409"/>
                    </a:lnTo>
                    <a:lnTo>
                      <a:pt x="1459" y="1410"/>
                    </a:lnTo>
                    <a:lnTo>
                      <a:pt x="1432" y="1412"/>
                    </a:lnTo>
                    <a:lnTo>
                      <a:pt x="1432" y="1412"/>
                    </a:lnTo>
                    <a:lnTo>
                      <a:pt x="1420" y="1413"/>
                    </a:lnTo>
                    <a:lnTo>
                      <a:pt x="1411" y="1415"/>
                    </a:lnTo>
                    <a:lnTo>
                      <a:pt x="1390" y="1420"/>
                    </a:lnTo>
                    <a:lnTo>
                      <a:pt x="1371" y="1429"/>
                    </a:lnTo>
                    <a:lnTo>
                      <a:pt x="1352" y="1442"/>
                    </a:lnTo>
                    <a:lnTo>
                      <a:pt x="1335" y="1456"/>
                    </a:lnTo>
                    <a:lnTo>
                      <a:pt x="1320" y="1472"/>
                    </a:lnTo>
                    <a:lnTo>
                      <a:pt x="1309" y="1491"/>
                    </a:lnTo>
                    <a:lnTo>
                      <a:pt x="1300" y="1509"/>
                    </a:lnTo>
                    <a:lnTo>
                      <a:pt x="1300" y="1509"/>
                    </a:lnTo>
                    <a:lnTo>
                      <a:pt x="1290" y="1534"/>
                    </a:lnTo>
                    <a:lnTo>
                      <a:pt x="1277" y="1558"/>
                    </a:lnTo>
                    <a:lnTo>
                      <a:pt x="1277" y="1558"/>
                    </a:lnTo>
                    <a:lnTo>
                      <a:pt x="1271" y="1569"/>
                    </a:lnTo>
                    <a:lnTo>
                      <a:pt x="1263" y="1579"/>
                    </a:lnTo>
                    <a:lnTo>
                      <a:pt x="1257" y="1585"/>
                    </a:lnTo>
                    <a:lnTo>
                      <a:pt x="1249" y="1588"/>
                    </a:lnTo>
                    <a:lnTo>
                      <a:pt x="1241" y="1590"/>
                    </a:lnTo>
                    <a:lnTo>
                      <a:pt x="1231" y="1588"/>
                    </a:lnTo>
                    <a:lnTo>
                      <a:pt x="1222" y="1585"/>
                    </a:lnTo>
                    <a:lnTo>
                      <a:pt x="1208" y="1580"/>
                    </a:lnTo>
                    <a:lnTo>
                      <a:pt x="1208" y="1580"/>
                    </a:lnTo>
                    <a:lnTo>
                      <a:pt x="1198" y="1579"/>
                    </a:lnTo>
                    <a:lnTo>
                      <a:pt x="1187" y="1579"/>
                    </a:lnTo>
                    <a:lnTo>
                      <a:pt x="1179" y="1582"/>
                    </a:lnTo>
                    <a:lnTo>
                      <a:pt x="1169" y="1586"/>
                    </a:lnTo>
                    <a:lnTo>
                      <a:pt x="1169" y="1586"/>
                    </a:lnTo>
                    <a:lnTo>
                      <a:pt x="1158" y="1593"/>
                    </a:lnTo>
                    <a:lnTo>
                      <a:pt x="1146" y="1599"/>
                    </a:lnTo>
                    <a:lnTo>
                      <a:pt x="1133" y="1602"/>
                    </a:lnTo>
                    <a:lnTo>
                      <a:pt x="1120" y="1602"/>
                    </a:lnTo>
                    <a:lnTo>
                      <a:pt x="1120" y="1602"/>
                    </a:lnTo>
                    <a:lnTo>
                      <a:pt x="1085" y="1599"/>
                    </a:lnTo>
                    <a:lnTo>
                      <a:pt x="1050" y="1598"/>
                    </a:lnTo>
                    <a:lnTo>
                      <a:pt x="1014" y="1599"/>
                    </a:lnTo>
                    <a:lnTo>
                      <a:pt x="979" y="1601"/>
                    </a:lnTo>
                    <a:lnTo>
                      <a:pt x="909" y="1604"/>
                    </a:lnTo>
                    <a:lnTo>
                      <a:pt x="874" y="1604"/>
                    </a:lnTo>
                    <a:lnTo>
                      <a:pt x="839" y="1602"/>
                    </a:lnTo>
                    <a:lnTo>
                      <a:pt x="839" y="1602"/>
                    </a:lnTo>
                    <a:lnTo>
                      <a:pt x="828" y="1602"/>
                    </a:lnTo>
                    <a:lnTo>
                      <a:pt x="817" y="1604"/>
                    </a:lnTo>
                    <a:lnTo>
                      <a:pt x="806" y="1607"/>
                    </a:lnTo>
                    <a:lnTo>
                      <a:pt x="803" y="1610"/>
                    </a:lnTo>
                    <a:lnTo>
                      <a:pt x="798" y="1615"/>
                    </a:lnTo>
                    <a:lnTo>
                      <a:pt x="798" y="1615"/>
                    </a:lnTo>
                    <a:lnTo>
                      <a:pt x="788" y="1626"/>
                    </a:lnTo>
                    <a:lnTo>
                      <a:pt x="777" y="1634"/>
                    </a:lnTo>
                    <a:lnTo>
                      <a:pt x="764" y="1642"/>
                    </a:lnTo>
                    <a:lnTo>
                      <a:pt x="752" y="1647"/>
                    </a:lnTo>
                    <a:lnTo>
                      <a:pt x="739" y="1652"/>
                    </a:lnTo>
                    <a:lnTo>
                      <a:pt x="725" y="1655"/>
                    </a:lnTo>
                    <a:lnTo>
                      <a:pt x="698" y="1660"/>
                    </a:lnTo>
                    <a:lnTo>
                      <a:pt x="698" y="1660"/>
                    </a:lnTo>
                    <a:lnTo>
                      <a:pt x="690" y="1660"/>
                    </a:lnTo>
                    <a:lnTo>
                      <a:pt x="683" y="1663"/>
                    </a:lnTo>
                    <a:lnTo>
                      <a:pt x="672" y="1669"/>
                    </a:lnTo>
                    <a:lnTo>
                      <a:pt x="663" y="1677"/>
                    </a:lnTo>
                    <a:lnTo>
                      <a:pt x="653" y="1690"/>
                    </a:lnTo>
                    <a:lnTo>
                      <a:pt x="653" y="1690"/>
                    </a:lnTo>
                    <a:lnTo>
                      <a:pt x="637" y="1710"/>
                    </a:lnTo>
                    <a:lnTo>
                      <a:pt x="618" y="1728"/>
                    </a:lnTo>
                    <a:lnTo>
                      <a:pt x="598" y="1745"/>
                    </a:lnTo>
                    <a:lnTo>
                      <a:pt x="574" y="1758"/>
                    </a:lnTo>
                    <a:lnTo>
                      <a:pt x="574" y="1758"/>
                    </a:lnTo>
                    <a:lnTo>
                      <a:pt x="571" y="1761"/>
                    </a:lnTo>
                    <a:lnTo>
                      <a:pt x="566" y="1761"/>
                    </a:lnTo>
                    <a:lnTo>
                      <a:pt x="558" y="1761"/>
                    </a:lnTo>
                    <a:lnTo>
                      <a:pt x="550" y="1756"/>
                    </a:lnTo>
                    <a:lnTo>
                      <a:pt x="544" y="1750"/>
                    </a:lnTo>
                    <a:lnTo>
                      <a:pt x="544" y="1750"/>
                    </a:lnTo>
                    <a:lnTo>
                      <a:pt x="534" y="1741"/>
                    </a:lnTo>
                    <a:lnTo>
                      <a:pt x="523" y="1733"/>
                    </a:lnTo>
                    <a:lnTo>
                      <a:pt x="510" y="1726"/>
                    </a:lnTo>
                    <a:lnTo>
                      <a:pt x="496" y="1721"/>
                    </a:lnTo>
                    <a:lnTo>
                      <a:pt x="496" y="1721"/>
                    </a:lnTo>
                    <a:lnTo>
                      <a:pt x="486" y="1718"/>
                    </a:lnTo>
                    <a:lnTo>
                      <a:pt x="478" y="1712"/>
                    </a:lnTo>
                    <a:lnTo>
                      <a:pt x="472" y="1702"/>
                    </a:lnTo>
                    <a:lnTo>
                      <a:pt x="466" y="1693"/>
                    </a:lnTo>
                    <a:lnTo>
                      <a:pt x="461" y="1680"/>
                    </a:lnTo>
                    <a:lnTo>
                      <a:pt x="458" y="1669"/>
                    </a:lnTo>
                    <a:lnTo>
                      <a:pt x="456" y="1658"/>
                    </a:lnTo>
                    <a:lnTo>
                      <a:pt x="456" y="1647"/>
                    </a:lnTo>
                    <a:lnTo>
                      <a:pt x="456" y="1647"/>
                    </a:lnTo>
                    <a:lnTo>
                      <a:pt x="456" y="1642"/>
                    </a:lnTo>
                    <a:lnTo>
                      <a:pt x="456" y="1637"/>
                    </a:lnTo>
                    <a:lnTo>
                      <a:pt x="455" y="1634"/>
                    </a:lnTo>
                    <a:lnTo>
                      <a:pt x="451" y="1631"/>
                    </a:lnTo>
                    <a:lnTo>
                      <a:pt x="445" y="1626"/>
                    </a:lnTo>
                    <a:lnTo>
                      <a:pt x="439" y="1621"/>
                    </a:lnTo>
                    <a:lnTo>
                      <a:pt x="439" y="1621"/>
                    </a:lnTo>
                    <a:lnTo>
                      <a:pt x="432" y="1615"/>
                    </a:lnTo>
                    <a:lnTo>
                      <a:pt x="426" y="1609"/>
                    </a:lnTo>
                    <a:lnTo>
                      <a:pt x="424" y="1601"/>
                    </a:lnTo>
                    <a:lnTo>
                      <a:pt x="424" y="1598"/>
                    </a:lnTo>
                    <a:lnTo>
                      <a:pt x="424" y="1593"/>
                    </a:lnTo>
                    <a:lnTo>
                      <a:pt x="424" y="1593"/>
                    </a:lnTo>
                    <a:lnTo>
                      <a:pt x="428" y="1585"/>
                    </a:lnTo>
                    <a:lnTo>
                      <a:pt x="428" y="1579"/>
                    </a:lnTo>
                    <a:lnTo>
                      <a:pt x="426" y="1572"/>
                    </a:lnTo>
                    <a:lnTo>
                      <a:pt x="423" y="1566"/>
                    </a:lnTo>
                    <a:lnTo>
                      <a:pt x="420" y="1561"/>
                    </a:lnTo>
                    <a:lnTo>
                      <a:pt x="415" y="1556"/>
                    </a:lnTo>
                    <a:lnTo>
                      <a:pt x="404" y="1548"/>
                    </a:lnTo>
                    <a:lnTo>
                      <a:pt x="404" y="1548"/>
                    </a:lnTo>
                    <a:lnTo>
                      <a:pt x="393" y="1540"/>
                    </a:lnTo>
                    <a:lnTo>
                      <a:pt x="382" y="1532"/>
                    </a:lnTo>
                    <a:lnTo>
                      <a:pt x="372" y="1523"/>
                    </a:lnTo>
                    <a:lnTo>
                      <a:pt x="366" y="1513"/>
                    </a:lnTo>
                    <a:lnTo>
                      <a:pt x="366" y="1513"/>
                    </a:lnTo>
                    <a:lnTo>
                      <a:pt x="358" y="1501"/>
                    </a:lnTo>
                    <a:lnTo>
                      <a:pt x="348" y="1493"/>
                    </a:lnTo>
                    <a:lnTo>
                      <a:pt x="339" y="1488"/>
                    </a:lnTo>
                    <a:lnTo>
                      <a:pt x="329" y="1486"/>
                    </a:lnTo>
                    <a:lnTo>
                      <a:pt x="320" y="1485"/>
                    </a:lnTo>
                    <a:lnTo>
                      <a:pt x="308" y="1486"/>
                    </a:lnTo>
                    <a:lnTo>
                      <a:pt x="286" y="1490"/>
                    </a:lnTo>
                    <a:lnTo>
                      <a:pt x="286" y="1490"/>
                    </a:lnTo>
                    <a:lnTo>
                      <a:pt x="274" y="1493"/>
                    </a:lnTo>
                    <a:lnTo>
                      <a:pt x="267" y="1494"/>
                    </a:lnTo>
                    <a:lnTo>
                      <a:pt x="261" y="1496"/>
                    </a:lnTo>
                    <a:lnTo>
                      <a:pt x="256" y="1494"/>
                    </a:lnTo>
                    <a:lnTo>
                      <a:pt x="254" y="1493"/>
                    </a:lnTo>
                    <a:lnTo>
                      <a:pt x="253" y="1490"/>
                    </a:lnTo>
                    <a:lnTo>
                      <a:pt x="254" y="1482"/>
                    </a:lnTo>
                    <a:lnTo>
                      <a:pt x="258" y="1469"/>
                    </a:lnTo>
                    <a:lnTo>
                      <a:pt x="258" y="1469"/>
                    </a:lnTo>
                    <a:lnTo>
                      <a:pt x="258" y="1466"/>
                    </a:lnTo>
                    <a:lnTo>
                      <a:pt x="258" y="1466"/>
                    </a:lnTo>
                    <a:lnTo>
                      <a:pt x="251" y="1453"/>
                    </a:lnTo>
                    <a:lnTo>
                      <a:pt x="248" y="1442"/>
                    </a:lnTo>
                    <a:lnTo>
                      <a:pt x="247" y="1431"/>
                    </a:lnTo>
                    <a:lnTo>
                      <a:pt x="247" y="1420"/>
                    </a:lnTo>
                    <a:lnTo>
                      <a:pt x="248" y="1410"/>
                    </a:lnTo>
                    <a:lnTo>
                      <a:pt x="251" y="1401"/>
                    </a:lnTo>
                    <a:lnTo>
                      <a:pt x="254" y="1391"/>
                    </a:lnTo>
                    <a:lnTo>
                      <a:pt x="259" y="1382"/>
                    </a:lnTo>
                    <a:lnTo>
                      <a:pt x="270" y="1364"/>
                    </a:lnTo>
                    <a:lnTo>
                      <a:pt x="285" y="1348"/>
                    </a:lnTo>
                    <a:lnTo>
                      <a:pt x="297" y="1332"/>
                    </a:lnTo>
                    <a:lnTo>
                      <a:pt x="310" y="1315"/>
                    </a:lnTo>
                    <a:lnTo>
                      <a:pt x="310" y="1315"/>
                    </a:lnTo>
                    <a:lnTo>
                      <a:pt x="315" y="1310"/>
                    </a:lnTo>
                    <a:lnTo>
                      <a:pt x="320" y="1307"/>
                    </a:lnTo>
                    <a:lnTo>
                      <a:pt x="334" y="1302"/>
                    </a:lnTo>
                    <a:lnTo>
                      <a:pt x="334" y="1302"/>
                    </a:lnTo>
                    <a:lnTo>
                      <a:pt x="340" y="1301"/>
                    </a:lnTo>
                    <a:lnTo>
                      <a:pt x="347" y="1297"/>
                    </a:lnTo>
                    <a:lnTo>
                      <a:pt x="350" y="1293"/>
                    </a:lnTo>
                    <a:lnTo>
                      <a:pt x="353" y="1288"/>
                    </a:lnTo>
                    <a:lnTo>
                      <a:pt x="358" y="1275"/>
                    </a:lnTo>
                    <a:lnTo>
                      <a:pt x="361" y="1264"/>
                    </a:lnTo>
                    <a:lnTo>
                      <a:pt x="361" y="1264"/>
                    </a:lnTo>
                    <a:lnTo>
                      <a:pt x="361" y="1258"/>
                    </a:lnTo>
                    <a:lnTo>
                      <a:pt x="361" y="1253"/>
                    </a:lnTo>
                    <a:lnTo>
                      <a:pt x="358" y="1250"/>
                    </a:lnTo>
                    <a:lnTo>
                      <a:pt x="355" y="1248"/>
                    </a:lnTo>
                    <a:lnTo>
                      <a:pt x="347" y="1247"/>
                    </a:lnTo>
                    <a:lnTo>
                      <a:pt x="339" y="1245"/>
                    </a:lnTo>
                    <a:lnTo>
                      <a:pt x="339" y="1245"/>
                    </a:lnTo>
                    <a:lnTo>
                      <a:pt x="331" y="1240"/>
                    </a:lnTo>
                    <a:lnTo>
                      <a:pt x="323" y="1237"/>
                    </a:lnTo>
                    <a:lnTo>
                      <a:pt x="318" y="1232"/>
                    </a:lnTo>
                    <a:lnTo>
                      <a:pt x="312" y="1228"/>
                    </a:lnTo>
                    <a:lnTo>
                      <a:pt x="308" y="1221"/>
                    </a:lnTo>
                    <a:lnTo>
                      <a:pt x="305" y="1215"/>
                    </a:lnTo>
                    <a:lnTo>
                      <a:pt x="302" y="1208"/>
                    </a:lnTo>
                    <a:lnTo>
                      <a:pt x="301" y="1202"/>
                    </a:lnTo>
                    <a:lnTo>
                      <a:pt x="301" y="1194"/>
                    </a:lnTo>
                    <a:lnTo>
                      <a:pt x="302" y="1186"/>
                    </a:lnTo>
                    <a:lnTo>
                      <a:pt x="305" y="1172"/>
                    </a:lnTo>
                    <a:lnTo>
                      <a:pt x="313" y="1156"/>
                    </a:lnTo>
                    <a:lnTo>
                      <a:pt x="326" y="1140"/>
                    </a:lnTo>
                    <a:lnTo>
                      <a:pt x="326" y="1140"/>
                    </a:lnTo>
                    <a:lnTo>
                      <a:pt x="345" y="1118"/>
                    </a:lnTo>
                    <a:lnTo>
                      <a:pt x="355" y="1105"/>
                    </a:lnTo>
                    <a:lnTo>
                      <a:pt x="362" y="1093"/>
                    </a:lnTo>
                    <a:lnTo>
                      <a:pt x="362" y="1093"/>
                    </a:lnTo>
                    <a:lnTo>
                      <a:pt x="366" y="1080"/>
                    </a:lnTo>
                    <a:lnTo>
                      <a:pt x="367" y="1069"/>
                    </a:lnTo>
                    <a:lnTo>
                      <a:pt x="367" y="1062"/>
                    </a:lnTo>
                    <a:lnTo>
                      <a:pt x="366" y="1058"/>
                    </a:lnTo>
                    <a:lnTo>
                      <a:pt x="362" y="1053"/>
                    </a:lnTo>
                    <a:lnTo>
                      <a:pt x="359" y="1048"/>
                    </a:lnTo>
                    <a:lnTo>
                      <a:pt x="359" y="1048"/>
                    </a:lnTo>
                    <a:lnTo>
                      <a:pt x="339" y="1026"/>
                    </a:lnTo>
                    <a:lnTo>
                      <a:pt x="331" y="1013"/>
                    </a:lnTo>
                    <a:lnTo>
                      <a:pt x="323" y="1000"/>
                    </a:lnTo>
                    <a:lnTo>
                      <a:pt x="316" y="988"/>
                    </a:lnTo>
                    <a:lnTo>
                      <a:pt x="310" y="973"/>
                    </a:lnTo>
                    <a:lnTo>
                      <a:pt x="307" y="959"/>
                    </a:lnTo>
                    <a:lnTo>
                      <a:pt x="305" y="943"/>
                    </a:lnTo>
                    <a:lnTo>
                      <a:pt x="305" y="943"/>
                    </a:lnTo>
                    <a:close/>
                    <a:moveTo>
                      <a:pt x="65" y="259"/>
                    </a:moveTo>
                    <a:lnTo>
                      <a:pt x="65" y="259"/>
                    </a:lnTo>
                    <a:lnTo>
                      <a:pt x="64" y="257"/>
                    </a:lnTo>
                    <a:lnTo>
                      <a:pt x="64" y="257"/>
                    </a:lnTo>
                    <a:lnTo>
                      <a:pt x="59" y="259"/>
                    </a:lnTo>
                    <a:lnTo>
                      <a:pt x="59" y="259"/>
                    </a:lnTo>
                    <a:lnTo>
                      <a:pt x="61" y="262"/>
                    </a:lnTo>
                    <a:lnTo>
                      <a:pt x="61" y="262"/>
                    </a:lnTo>
                    <a:lnTo>
                      <a:pt x="65" y="259"/>
                    </a:lnTo>
                    <a:lnTo>
                      <a:pt x="65" y="25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5" name="Freeform 7">
                <a:extLst>
                  <a:ext uri="{FF2B5EF4-FFF2-40B4-BE49-F238E27FC236}">
                    <a16:creationId xmlns:a16="http://schemas.microsoft.com/office/drawing/2014/main" id="{4B884AF4-2D96-D401-CAEF-CEB26B26C4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20" y="1655"/>
                <a:ext cx="673" cy="943"/>
              </a:xfrm>
              <a:custGeom>
                <a:avLst/>
                <a:gdLst>
                  <a:gd name="T0" fmla="*/ 204 w 1347"/>
                  <a:gd name="T1" fmla="*/ 454 h 1885"/>
                  <a:gd name="T2" fmla="*/ 141 w 1347"/>
                  <a:gd name="T3" fmla="*/ 494 h 1885"/>
                  <a:gd name="T4" fmla="*/ 54 w 1347"/>
                  <a:gd name="T5" fmla="*/ 459 h 1885"/>
                  <a:gd name="T6" fmla="*/ 82 w 1347"/>
                  <a:gd name="T7" fmla="*/ 426 h 1885"/>
                  <a:gd name="T8" fmla="*/ 147 w 1347"/>
                  <a:gd name="T9" fmla="*/ 351 h 1885"/>
                  <a:gd name="T10" fmla="*/ 165 w 1347"/>
                  <a:gd name="T11" fmla="*/ 308 h 1885"/>
                  <a:gd name="T12" fmla="*/ 117 w 1347"/>
                  <a:gd name="T13" fmla="*/ 322 h 1885"/>
                  <a:gd name="T14" fmla="*/ 6 w 1347"/>
                  <a:gd name="T15" fmla="*/ 281 h 1885"/>
                  <a:gd name="T16" fmla="*/ 73 w 1347"/>
                  <a:gd name="T17" fmla="*/ 210 h 1885"/>
                  <a:gd name="T18" fmla="*/ 117 w 1347"/>
                  <a:gd name="T19" fmla="*/ 276 h 1885"/>
                  <a:gd name="T20" fmla="*/ 150 w 1347"/>
                  <a:gd name="T21" fmla="*/ 251 h 1885"/>
                  <a:gd name="T22" fmla="*/ 244 w 1347"/>
                  <a:gd name="T23" fmla="*/ 144 h 1885"/>
                  <a:gd name="T24" fmla="*/ 314 w 1347"/>
                  <a:gd name="T25" fmla="*/ 8 h 1885"/>
                  <a:gd name="T26" fmla="*/ 586 w 1347"/>
                  <a:gd name="T27" fmla="*/ 0 h 1885"/>
                  <a:gd name="T28" fmla="*/ 514 w 1347"/>
                  <a:gd name="T29" fmla="*/ 129 h 1885"/>
                  <a:gd name="T30" fmla="*/ 481 w 1347"/>
                  <a:gd name="T31" fmla="*/ 184 h 1885"/>
                  <a:gd name="T32" fmla="*/ 498 w 1347"/>
                  <a:gd name="T33" fmla="*/ 218 h 1885"/>
                  <a:gd name="T34" fmla="*/ 770 w 1347"/>
                  <a:gd name="T35" fmla="*/ 203 h 1885"/>
                  <a:gd name="T36" fmla="*/ 795 w 1347"/>
                  <a:gd name="T37" fmla="*/ 284 h 1885"/>
                  <a:gd name="T38" fmla="*/ 638 w 1347"/>
                  <a:gd name="T39" fmla="*/ 484 h 1885"/>
                  <a:gd name="T40" fmla="*/ 598 w 1347"/>
                  <a:gd name="T41" fmla="*/ 570 h 1885"/>
                  <a:gd name="T42" fmla="*/ 803 w 1347"/>
                  <a:gd name="T43" fmla="*/ 653 h 1885"/>
                  <a:gd name="T44" fmla="*/ 916 w 1347"/>
                  <a:gd name="T45" fmla="*/ 877 h 1885"/>
                  <a:gd name="T46" fmla="*/ 1037 w 1347"/>
                  <a:gd name="T47" fmla="*/ 1013 h 1885"/>
                  <a:gd name="T48" fmla="*/ 1104 w 1347"/>
                  <a:gd name="T49" fmla="*/ 1199 h 1885"/>
                  <a:gd name="T50" fmla="*/ 1158 w 1347"/>
                  <a:gd name="T51" fmla="*/ 1223 h 1885"/>
                  <a:gd name="T52" fmla="*/ 1343 w 1347"/>
                  <a:gd name="T53" fmla="*/ 1348 h 1885"/>
                  <a:gd name="T54" fmla="*/ 1256 w 1347"/>
                  <a:gd name="T55" fmla="*/ 1479 h 1885"/>
                  <a:gd name="T56" fmla="*/ 1193 w 1347"/>
                  <a:gd name="T57" fmla="*/ 1531 h 1885"/>
                  <a:gd name="T58" fmla="*/ 1261 w 1347"/>
                  <a:gd name="T59" fmla="*/ 1583 h 1885"/>
                  <a:gd name="T60" fmla="*/ 1053 w 1347"/>
                  <a:gd name="T61" fmla="*/ 1714 h 1885"/>
                  <a:gd name="T62" fmla="*/ 792 w 1347"/>
                  <a:gd name="T63" fmla="*/ 1709 h 1885"/>
                  <a:gd name="T64" fmla="*/ 791 w 1347"/>
                  <a:gd name="T65" fmla="*/ 1753 h 1885"/>
                  <a:gd name="T66" fmla="*/ 691 w 1347"/>
                  <a:gd name="T67" fmla="*/ 1728 h 1885"/>
                  <a:gd name="T68" fmla="*/ 543 w 1347"/>
                  <a:gd name="T69" fmla="*/ 1730 h 1885"/>
                  <a:gd name="T70" fmla="*/ 398 w 1347"/>
                  <a:gd name="T71" fmla="*/ 1801 h 1885"/>
                  <a:gd name="T72" fmla="*/ 270 w 1347"/>
                  <a:gd name="T73" fmla="*/ 1803 h 1885"/>
                  <a:gd name="T74" fmla="*/ 100 w 1347"/>
                  <a:gd name="T75" fmla="*/ 1884 h 1885"/>
                  <a:gd name="T76" fmla="*/ 22 w 1347"/>
                  <a:gd name="T77" fmla="*/ 1842 h 1885"/>
                  <a:gd name="T78" fmla="*/ 197 w 1347"/>
                  <a:gd name="T79" fmla="*/ 1734 h 1885"/>
                  <a:gd name="T80" fmla="*/ 295 w 1347"/>
                  <a:gd name="T81" fmla="*/ 1622 h 1885"/>
                  <a:gd name="T82" fmla="*/ 505 w 1347"/>
                  <a:gd name="T83" fmla="*/ 1588 h 1885"/>
                  <a:gd name="T84" fmla="*/ 392 w 1347"/>
                  <a:gd name="T85" fmla="*/ 1558 h 1885"/>
                  <a:gd name="T86" fmla="*/ 285 w 1347"/>
                  <a:gd name="T87" fmla="*/ 1510 h 1885"/>
                  <a:gd name="T88" fmla="*/ 141 w 1347"/>
                  <a:gd name="T89" fmla="*/ 1499 h 1885"/>
                  <a:gd name="T90" fmla="*/ 284 w 1347"/>
                  <a:gd name="T91" fmla="*/ 1391 h 1885"/>
                  <a:gd name="T92" fmla="*/ 311 w 1347"/>
                  <a:gd name="T93" fmla="*/ 1245 h 1885"/>
                  <a:gd name="T94" fmla="*/ 309 w 1347"/>
                  <a:gd name="T95" fmla="*/ 1193 h 1885"/>
                  <a:gd name="T96" fmla="*/ 309 w 1347"/>
                  <a:gd name="T97" fmla="*/ 1129 h 1885"/>
                  <a:gd name="T98" fmla="*/ 479 w 1347"/>
                  <a:gd name="T99" fmla="*/ 1151 h 1885"/>
                  <a:gd name="T100" fmla="*/ 548 w 1347"/>
                  <a:gd name="T101" fmla="*/ 1029 h 1885"/>
                  <a:gd name="T102" fmla="*/ 527 w 1347"/>
                  <a:gd name="T103" fmla="*/ 989 h 1885"/>
                  <a:gd name="T104" fmla="*/ 521 w 1347"/>
                  <a:gd name="T105" fmla="*/ 810 h 1885"/>
                  <a:gd name="T106" fmla="*/ 370 w 1347"/>
                  <a:gd name="T107" fmla="*/ 829 h 1885"/>
                  <a:gd name="T108" fmla="*/ 251 w 1347"/>
                  <a:gd name="T109" fmla="*/ 837 h 1885"/>
                  <a:gd name="T110" fmla="*/ 225 w 1347"/>
                  <a:gd name="T111" fmla="*/ 789 h 1885"/>
                  <a:gd name="T112" fmla="*/ 279 w 1347"/>
                  <a:gd name="T113" fmla="*/ 645 h 1885"/>
                  <a:gd name="T114" fmla="*/ 195 w 1347"/>
                  <a:gd name="T115" fmla="*/ 575 h 1885"/>
                  <a:gd name="T116" fmla="*/ 227 w 1347"/>
                  <a:gd name="T117" fmla="*/ 684 h 1885"/>
                  <a:gd name="T118" fmla="*/ 152 w 1347"/>
                  <a:gd name="T119" fmla="*/ 700 h 1885"/>
                  <a:gd name="T120" fmla="*/ 131 w 1347"/>
                  <a:gd name="T121" fmla="*/ 657 h 1885"/>
                  <a:gd name="T122" fmla="*/ 1061 w 1347"/>
                  <a:gd name="T123" fmla="*/ 1086 h 1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47" h="1885">
                    <a:moveTo>
                      <a:pt x="139" y="565"/>
                    </a:moveTo>
                    <a:lnTo>
                      <a:pt x="139" y="565"/>
                    </a:lnTo>
                    <a:lnTo>
                      <a:pt x="146" y="562"/>
                    </a:lnTo>
                    <a:lnTo>
                      <a:pt x="150" y="557"/>
                    </a:lnTo>
                    <a:lnTo>
                      <a:pt x="157" y="546"/>
                    </a:lnTo>
                    <a:lnTo>
                      <a:pt x="162" y="535"/>
                    </a:lnTo>
                    <a:lnTo>
                      <a:pt x="163" y="524"/>
                    </a:lnTo>
                    <a:lnTo>
                      <a:pt x="163" y="524"/>
                    </a:lnTo>
                    <a:lnTo>
                      <a:pt x="165" y="515"/>
                    </a:lnTo>
                    <a:lnTo>
                      <a:pt x="166" y="507"/>
                    </a:lnTo>
                    <a:lnTo>
                      <a:pt x="170" y="499"/>
                    </a:lnTo>
                    <a:lnTo>
                      <a:pt x="173" y="491"/>
                    </a:lnTo>
                    <a:lnTo>
                      <a:pt x="177" y="486"/>
                    </a:lnTo>
                    <a:lnTo>
                      <a:pt x="184" y="480"/>
                    </a:lnTo>
                    <a:lnTo>
                      <a:pt x="197" y="470"/>
                    </a:lnTo>
                    <a:lnTo>
                      <a:pt x="197" y="470"/>
                    </a:lnTo>
                    <a:lnTo>
                      <a:pt x="203" y="465"/>
                    </a:lnTo>
                    <a:lnTo>
                      <a:pt x="206" y="459"/>
                    </a:lnTo>
                    <a:lnTo>
                      <a:pt x="204" y="454"/>
                    </a:lnTo>
                    <a:lnTo>
                      <a:pt x="203" y="448"/>
                    </a:lnTo>
                    <a:lnTo>
                      <a:pt x="203" y="448"/>
                    </a:lnTo>
                    <a:lnTo>
                      <a:pt x="200" y="445"/>
                    </a:lnTo>
                    <a:lnTo>
                      <a:pt x="198" y="441"/>
                    </a:lnTo>
                    <a:lnTo>
                      <a:pt x="195" y="441"/>
                    </a:lnTo>
                    <a:lnTo>
                      <a:pt x="192" y="443"/>
                    </a:lnTo>
                    <a:lnTo>
                      <a:pt x="187" y="446"/>
                    </a:lnTo>
                    <a:lnTo>
                      <a:pt x="182" y="449"/>
                    </a:lnTo>
                    <a:lnTo>
                      <a:pt x="182" y="449"/>
                    </a:lnTo>
                    <a:lnTo>
                      <a:pt x="171" y="454"/>
                    </a:lnTo>
                    <a:lnTo>
                      <a:pt x="158" y="461"/>
                    </a:lnTo>
                    <a:lnTo>
                      <a:pt x="154" y="464"/>
                    </a:lnTo>
                    <a:lnTo>
                      <a:pt x="150" y="470"/>
                    </a:lnTo>
                    <a:lnTo>
                      <a:pt x="149" y="476"/>
                    </a:lnTo>
                    <a:lnTo>
                      <a:pt x="150" y="486"/>
                    </a:lnTo>
                    <a:lnTo>
                      <a:pt x="150" y="486"/>
                    </a:lnTo>
                    <a:lnTo>
                      <a:pt x="149" y="488"/>
                    </a:lnTo>
                    <a:lnTo>
                      <a:pt x="147" y="491"/>
                    </a:lnTo>
                    <a:lnTo>
                      <a:pt x="141" y="494"/>
                    </a:lnTo>
                    <a:lnTo>
                      <a:pt x="141" y="494"/>
                    </a:lnTo>
                    <a:lnTo>
                      <a:pt x="120" y="499"/>
                    </a:lnTo>
                    <a:lnTo>
                      <a:pt x="100" y="505"/>
                    </a:lnTo>
                    <a:lnTo>
                      <a:pt x="77" y="511"/>
                    </a:lnTo>
                    <a:lnTo>
                      <a:pt x="66" y="513"/>
                    </a:lnTo>
                    <a:lnTo>
                      <a:pt x="55" y="515"/>
                    </a:lnTo>
                    <a:lnTo>
                      <a:pt x="55" y="515"/>
                    </a:lnTo>
                    <a:lnTo>
                      <a:pt x="58" y="500"/>
                    </a:lnTo>
                    <a:lnTo>
                      <a:pt x="62" y="494"/>
                    </a:lnTo>
                    <a:lnTo>
                      <a:pt x="65" y="488"/>
                    </a:lnTo>
                    <a:lnTo>
                      <a:pt x="65" y="488"/>
                    </a:lnTo>
                    <a:lnTo>
                      <a:pt x="69" y="480"/>
                    </a:lnTo>
                    <a:lnTo>
                      <a:pt x="71" y="475"/>
                    </a:lnTo>
                    <a:lnTo>
                      <a:pt x="71" y="472"/>
                    </a:lnTo>
                    <a:lnTo>
                      <a:pt x="69" y="468"/>
                    </a:lnTo>
                    <a:lnTo>
                      <a:pt x="68" y="465"/>
                    </a:lnTo>
                    <a:lnTo>
                      <a:pt x="58" y="461"/>
                    </a:lnTo>
                    <a:lnTo>
                      <a:pt x="58" y="461"/>
                    </a:lnTo>
                    <a:lnTo>
                      <a:pt x="54" y="459"/>
                    </a:lnTo>
                    <a:lnTo>
                      <a:pt x="49" y="457"/>
                    </a:lnTo>
                    <a:lnTo>
                      <a:pt x="47" y="454"/>
                    </a:lnTo>
                    <a:lnTo>
                      <a:pt x="47" y="448"/>
                    </a:lnTo>
                    <a:lnTo>
                      <a:pt x="47" y="448"/>
                    </a:lnTo>
                    <a:lnTo>
                      <a:pt x="49" y="445"/>
                    </a:lnTo>
                    <a:lnTo>
                      <a:pt x="52" y="441"/>
                    </a:lnTo>
                    <a:lnTo>
                      <a:pt x="62" y="438"/>
                    </a:lnTo>
                    <a:lnTo>
                      <a:pt x="62" y="438"/>
                    </a:lnTo>
                    <a:lnTo>
                      <a:pt x="77" y="435"/>
                    </a:lnTo>
                    <a:lnTo>
                      <a:pt x="95" y="432"/>
                    </a:lnTo>
                    <a:lnTo>
                      <a:pt x="112" y="429"/>
                    </a:lnTo>
                    <a:lnTo>
                      <a:pt x="122" y="427"/>
                    </a:lnTo>
                    <a:lnTo>
                      <a:pt x="130" y="422"/>
                    </a:lnTo>
                    <a:lnTo>
                      <a:pt x="130" y="422"/>
                    </a:lnTo>
                    <a:lnTo>
                      <a:pt x="123" y="421"/>
                    </a:lnTo>
                    <a:lnTo>
                      <a:pt x="117" y="419"/>
                    </a:lnTo>
                    <a:lnTo>
                      <a:pt x="104" y="421"/>
                    </a:lnTo>
                    <a:lnTo>
                      <a:pt x="93" y="422"/>
                    </a:lnTo>
                    <a:lnTo>
                      <a:pt x="82" y="426"/>
                    </a:lnTo>
                    <a:lnTo>
                      <a:pt x="82" y="426"/>
                    </a:lnTo>
                    <a:lnTo>
                      <a:pt x="73" y="426"/>
                    </a:lnTo>
                    <a:lnTo>
                      <a:pt x="69" y="424"/>
                    </a:lnTo>
                    <a:lnTo>
                      <a:pt x="66" y="421"/>
                    </a:lnTo>
                    <a:lnTo>
                      <a:pt x="66" y="421"/>
                    </a:lnTo>
                    <a:lnTo>
                      <a:pt x="66" y="414"/>
                    </a:lnTo>
                    <a:lnTo>
                      <a:pt x="68" y="411"/>
                    </a:lnTo>
                    <a:lnTo>
                      <a:pt x="73" y="408"/>
                    </a:lnTo>
                    <a:lnTo>
                      <a:pt x="76" y="408"/>
                    </a:lnTo>
                    <a:lnTo>
                      <a:pt x="76" y="408"/>
                    </a:lnTo>
                    <a:lnTo>
                      <a:pt x="90" y="407"/>
                    </a:lnTo>
                    <a:lnTo>
                      <a:pt x="103" y="405"/>
                    </a:lnTo>
                    <a:lnTo>
                      <a:pt x="114" y="400"/>
                    </a:lnTo>
                    <a:lnTo>
                      <a:pt x="123" y="392"/>
                    </a:lnTo>
                    <a:lnTo>
                      <a:pt x="130" y="384"/>
                    </a:lnTo>
                    <a:lnTo>
                      <a:pt x="136" y="375"/>
                    </a:lnTo>
                    <a:lnTo>
                      <a:pt x="143" y="364"/>
                    </a:lnTo>
                    <a:lnTo>
                      <a:pt x="147" y="351"/>
                    </a:lnTo>
                    <a:lnTo>
                      <a:pt x="147" y="351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62" y="337"/>
                    </a:lnTo>
                    <a:lnTo>
                      <a:pt x="162" y="337"/>
                    </a:lnTo>
                    <a:lnTo>
                      <a:pt x="168" y="337"/>
                    </a:lnTo>
                    <a:lnTo>
                      <a:pt x="173" y="335"/>
                    </a:lnTo>
                    <a:lnTo>
                      <a:pt x="176" y="332"/>
                    </a:lnTo>
                    <a:lnTo>
                      <a:pt x="177" y="329"/>
                    </a:lnTo>
                    <a:lnTo>
                      <a:pt x="177" y="319"/>
                    </a:lnTo>
                    <a:lnTo>
                      <a:pt x="179" y="311"/>
                    </a:lnTo>
                    <a:lnTo>
                      <a:pt x="179" y="311"/>
                    </a:lnTo>
                    <a:lnTo>
                      <a:pt x="181" y="303"/>
                    </a:lnTo>
                    <a:lnTo>
                      <a:pt x="179" y="300"/>
                    </a:lnTo>
                    <a:lnTo>
                      <a:pt x="174" y="300"/>
                    </a:lnTo>
                    <a:lnTo>
                      <a:pt x="174" y="300"/>
                    </a:lnTo>
                    <a:lnTo>
                      <a:pt x="170" y="300"/>
                    </a:lnTo>
                    <a:lnTo>
                      <a:pt x="166" y="303"/>
                    </a:lnTo>
                    <a:lnTo>
                      <a:pt x="166" y="305"/>
                    </a:lnTo>
                    <a:lnTo>
                      <a:pt x="165" y="308"/>
                    </a:lnTo>
                    <a:lnTo>
                      <a:pt x="165" y="316"/>
                    </a:lnTo>
                    <a:lnTo>
                      <a:pt x="165" y="319"/>
                    </a:lnTo>
                    <a:lnTo>
                      <a:pt x="163" y="322"/>
                    </a:lnTo>
                    <a:lnTo>
                      <a:pt x="163" y="322"/>
                    </a:lnTo>
                    <a:lnTo>
                      <a:pt x="152" y="337"/>
                    </a:lnTo>
                    <a:lnTo>
                      <a:pt x="152" y="337"/>
                    </a:lnTo>
                    <a:lnTo>
                      <a:pt x="144" y="340"/>
                    </a:lnTo>
                    <a:lnTo>
                      <a:pt x="136" y="345"/>
                    </a:lnTo>
                    <a:lnTo>
                      <a:pt x="136" y="345"/>
                    </a:lnTo>
                    <a:lnTo>
                      <a:pt x="127" y="349"/>
                    </a:lnTo>
                    <a:lnTo>
                      <a:pt x="120" y="353"/>
                    </a:lnTo>
                    <a:lnTo>
                      <a:pt x="114" y="353"/>
                    </a:lnTo>
                    <a:lnTo>
                      <a:pt x="111" y="351"/>
                    </a:lnTo>
                    <a:lnTo>
                      <a:pt x="109" y="348"/>
                    </a:lnTo>
                    <a:lnTo>
                      <a:pt x="108" y="341"/>
                    </a:lnTo>
                    <a:lnTo>
                      <a:pt x="109" y="326"/>
                    </a:lnTo>
                    <a:lnTo>
                      <a:pt x="109" y="326"/>
                    </a:lnTo>
                    <a:lnTo>
                      <a:pt x="117" y="322"/>
                    </a:lnTo>
                    <a:lnTo>
                      <a:pt x="117" y="322"/>
                    </a:lnTo>
                    <a:lnTo>
                      <a:pt x="114" y="319"/>
                    </a:lnTo>
                    <a:lnTo>
                      <a:pt x="114" y="319"/>
                    </a:lnTo>
                    <a:lnTo>
                      <a:pt x="108" y="324"/>
                    </a:lnTo>
                    <a:lnTo>
                      <a:pt x="108" y="324"/>
                    </a:lnTo>
                    <a:lnTo>
                      <a:pt x="90" y="324"/>
                    </a:lnTo>
                    <a:lnTo>
                      <a:pt x="73" y="324"/>
                    </a:lnTo>
                    <a:lnTo>
                      <a:pt x="65" y="324"/>
                    </a:lnTo>
                    <a:lnTo>
                      <a:pt x="58" y="321"/>
                    </a:lnTo>
                    <a:lnTo>
                      <a:pt x="54" y="316"/>
                    </a:lnTo>
                    <a:lnTo>
                      <a:pt x="50" y="310"/>
                    </a:lnTo>
                    <a:lnTo>
                      <a:pt x="50" y="310"/>
                    </a:lnTo>
                    <a:lnTo>
                      <a:pt x="46" y="302"/>
                    </a:lnTo>
                    <a:lnTo>
                      <a:pt x="42" y="297"/>
                    </a:lnTo>
                    <a:lnTo>
                      <a:pt x="38" y="292"/>
                    </a:lnTo>
                    <a:lnTo>
                      <a:pt x="33" y="289"/>
                    </a:lnTo>
                    <a:lnTo>
                      <a:pt x="23" y="286"/>
                    </a:lnTo>
                    <a:lnTo>
                      <a:pt x="11" y="284"/>
                    </a:lnTo>
                    <a:lnTo>
                      <a:pt x="11" y="284"/>
                    </a:lnTo>
                    <a:lnTo>
                      <a:pt x="6" y="281"/>
                    </a:lnTo>
                    <a:lnTo>
                      <a:pt x="3" y="278"/>
                    </a:lnTo>
                    <a:lnTo>
                      <a:pt x="1" y="272"/>
                    </a:lnTo>
                    <a:lnTo>
                      <a:pt x="0" y="267"/>
                    </a:lnTo>
                    <a:lnTo>
                      <a:pt x="0" y="267"/>
                    </a:lnTo>
                    <a:lnTo>
                      <a:pt x="1" y="262"/>
                    </a:lnTo>
                    <a:lnTo>
                      <a:pt x="4" y="259"/>
                    </a:lnTo>
                    <a:lnTo>
                      <a:pt x="12" y="254"/>
                    </a:lnTo>
                    <a:lnTo>
                      <a:pt x="12" y="254"/>
                    </a:lnTo>
                    <a:lnTo>
                      <a:pt x="20" y="251"/>
                    </a:lnTo>
                    <a:lnTo>
                      <a:pt x="28" y="249"/>
                    </a:lnTo>
                    <a:lnTo>
                      <a:pt x="44" y="243"/>
                    </a:lnTo>
                    <a:lnTo>
                      <a:pt x="52" y="240"/>
                    </a:lnTo>
                    <a:lnTo>
                      <a:pt x="58" y="233"/>
                    </a:lnTo>
                    <a:lnTo>
                      <a:pt x="63" y="225"/>
                    </a:lnTo>
                    <a:lnTo>
                      <a:pt x="66" y="216"/>
                    </a:lnTo>
                    <a:lnTo>
                      <a:pt x="66" y="216"/>
                    </a:lnTo>
                    <a:lnTo>
                      <a:pt x="68" y="211"/>
                    </a:lnTo>
                    <a:lnTo>
                      <a:pt x="69" y="210"/>
                    </a:lnTo>
                    <a:lnTo>
                      <a:pt x="73" y="210"/>
                    </a:lnTo>
                    <a:lnTo>
                      <a:pt x="76" y="210"/>
                    </a:lnTo>
                    <a:lnTo>
                      <a:pt x="82" y="214"/>
                    </a:lnTo>
                    <a:lnTo>
                      <a:pt x="89" y="219"/>
                    </a:lnTo>
                    <a:lnTo>
                      <a:pt x="89" y="219"/>
                    </a:lnTo>
                    <a:lnTo>
                      <a:pt x="95" y="229"/>
                    </a:lnTo>
                    <a:lnTo>
                      <a:pt x="98" y="240"/>
                    </a:lnTo>
                    <a:lnTo>
                      <a:pt x="101" y="254"/>
                    </a:lnTo>
                    <a:lnTo>
                      <a:pt x="104" y="270"/>
                    </a:lnTo>
                    <a:lnTo>
                      <a:pt x="104" y="270"/>
                    </a:lnTo>
                    <a:lnTo>
                      <a:pt x="116" y="241"/>
                    </a:lnTo>
                    <a:lnTo>
                      <a:pt x="116" y="241"/>
                    </a:lnTo>
                    <a:lnTo>
                      <a:pt x="122" y="246"/>
                    </a:lnTo>
                    <a:lnTo>
                      <a:pt x="125" y="249"/>
                    </a:lnTo>
                    <a:lnTo>
                      <a:pt x="127" y="252"/>
                    </a:lnTo>
                    <a:lnTo>
                      <a:pt x="125" y="256"/>
                    </a:lnTo>
                    <a:lnTo>
                      <a:pt x="125" y="256"/>
                    </a:lnTo>
                    <a:lnTo>
                      <a:pt x="125" y="260"/>
                    </a:lnTo>
                    <a:lnTo>
                      <a:pt x="122" y="267"/>
                    </a:lnTo>
                    <a:lnTo>
                      <a:pt x="117" y="276"/>
                    </a:lnTo>
                    <a:lnTo>
                      <a:pt x="116" y="281"/>
                    </a:lnTo>
                    <a:lnTo>
                      <a:pt x="116" y="286"/>
                    </a:lnTo>
                    <a:lnTo>
                      <a:pt x="119" y="291"/>
                    </a:lnTo>
                    <a:lnTo>
                      <a:pt x="123" y="295"/>
                    </a:lnTo>
                    <a:lnTo>
                      <a:pt x="123" y="295"/>
                    </a:lnTo>
                    <a:lnTo>
                      <a:pt x="130" y="299"/>
                    </a:lnTo>
                    <a:lnTo>
                      <a:pt x="136" y="300"/>
                    </a:lnTo>
                    <a:lnTo>
                      <a:pt x="143" y="300"/>
                    </a:lnTo>
                    <a:lnTo>
                      <a:pt x="149" y="299"/>
                    </a:lnTo>
                    <a:lnTo>
                      <a:pt x="157" y="297"/>
                    </a:lnTo>
                    <a:lnTo>
                      <a:pt x="163" y="294"/>
                    </a:lnTo>
                    <a:lnTo>
                      <a:pt x="168" y="289"/>
                    </a:lnTo>
                    <a:lnTo>
                      <a:pt x="174" y="284"/>
                    </a:lnTo>
                    <a:lnTo>
                      <a:pt x="174" y="284"/>
                    </a:lnTo>
                    <a:lnTo>
                      <a:pt x="155" y="273"/>
                    </a:lnTo>
                    <a:lnTo>
                      <a:pt x="150" y="268"/>
                    </a:lnTo>
                    <a:lnTo>
                      <a:pt x="147" y="264"/>
                    </a:lnTo>
                    <a:lnTo>
                      <a:pt x="147" y="257"/>
                    </a:lnTo>
                    <a:lnTo>
                      <a:pt x="150" y="251"/>
                    </a:lnTo>
                    <a:lnTo>
                      <a:pt x="162" y="230"/>
                    </a:lnTo>
                    <a:lnTo>
                      <a:pt x="162" y="230"/>
                    </a:lnTo>
                    <a:lnTo>
                      <a:pt x="165" y="224"/>
                    </a:lnTo>
                    <a:lnTo>
                      <a:pt x="165" y="216"/>
                    </a:lnTo>
                    <a:lnTo>
                      <a:pt x="165" y="216"/>
                    </a:lnTo>
                    <a:lnTo>
                      <a:pt x="166" y="202"/>
                    </a:lnTo>
                    <a:lnTo>
                      <a:pt x="170" y="191"/>
                    </a:lnTo>
                    <a:lnTo>
                      <a:pt x="173" y="183"/>
                    </a:lnTo>
                    <a:lnTo>
                      <a:pt x="179" y="176"/>
                    </a:lnTo>
                    <a:lnTo>
                      <a:pt x="185" y="171"/>
                    </a:lnTo>
                    <a:lnTo>
                      <a:pt x="195" y="168"/>
                    </a:lnTo>
                    <a:lnTo>
                      <a:pt x="206" y="165"/>
                    </a:lnTo>
                    <a:lnTo>
                      <a:pt x="219" y="165"/>
                    </a:lnTo>
                    <a:lnTo>
                      <a:pt x="219" y="165"/>
                    </a:lnTo>
                    <a:lnTo>
                      <a:pt x="257" y="165"/>
                    </a:lnTo>
                    <a:lnTo>
                      <a:pt x="257" y="165"/>
                    </a:lnTo>
                    <a:lnTo>
                      <a:pt x="254" y="159"/>
                    </a:lnTo>
                    <a:lnTo>
                      <a:pt x="251" y="154"/>
                    </a:lnTo>
                    <a:lnTo>
                      <a:pt x="244" y="144"/>
                    </a:lnTo>
                    <a:lnTo>
                      <a:pt x="241" y="138"/>
                    </a:lnTo>
                    <a:lnTo>
                      <a:pt x="239" y="133"/>
                    </a:lnTo>
                    <a:lnTo>
                      <a:pt x="241" y="127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52" y="110"/>
                    </a:lnTo>
                    <a:lnTo>
                      <a:pt x="258" y="100"/>
                    </a:lnTo>
                    <a:lnTo>
                      <a:pt x="266" y="89"/>
                    </a:lnTo>
                    <a:lnTo>
                      <a:pt x="271" y="86"/>
                    </a:lnTo>
                    <a:lnTo>
                      <a:pt x="276" y="81"/>
                    </a:lnTo>
                    <a:lnTo>
                      <a:pt x="276" y="81"/>
                    </a:lnTo>
                    <a:lnTo>
                      <a:pt x="281" y="78"/>
                    </a:lnTo>
                    <a:lnTo>
                      <a:pt x="285" y="73"/>
                    </a:lnTo>
                    <a:lnTo>
                      <a:pt x="290" y="60"/>
                    </a:lnTo>
                    <a:lnTo>
                      <a:pt x="298" y="33"/>
                    </a:lnTo>
                    <a:lnTo>
                      <a:pt x="298" y="33"/>
                    </a:lnTo>
                    <a:lnTo>
                      <a:pt x="305" y="17"/>
                    </a:lnTo>
                    <a:lnTo>
                      <a:pt x="309" y="13"/>
                    </a:lnTo>
                    <a:lnTo>
                      <a:pt x="314" y="8"/>
                    </a:lnTo>
                    <a:lnTo>
                      <a:pt x="319" y="6"/>
                    </a:lnTo>
                    <a:lnTo>
                      <a:pt x="325" y="8"/>
                    </a:lnTo>
                    <a:lnTo>
                      <a:pt x="332" y="11"/>
                    </a:lnTo>
                    <a:lnTo>
                      <a:pt x="339" y="19"/>
                    </a:lnTo>
                    <a:lnTo>
                      <a:pt x="339" y="19"/>
                    </a:lnTo>
                    <a:lnTo>
                      <a:pt x="346" y="24"/>
                    </a:lnTo>
                    <a:lnTo>
                      <a:pt x="352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405" y="27"/>
                    </a:lnTo>
                    <a:lnTo>
                      <a:pt x="446" y="25"/>
                    </a:lnTo>
                    <a:lnTo>
                      <a:pt x="465" y="24"/>
                    </a:lnTo>
                    <a:lnTo>
                      <a:pt x="486" y="21"/>
                    </a:lnTo>
                    <a:lnTo>
                      <a:pt x="506" y="17"/>
                    </a:lnTo>
                    <a:lnTo>
                      <a:pt x="525" y="11"/>
                    </a:lnTo>
                    <a:lnTo>
                      <a:pt x="525" y="11"/>
                    </a:lnTo>
                    <a:lnTo>
                      <a:pt x="544" y="5"/>
                    </a:lnTo>
                    <a:lnTo>
                      <a:pt x="565" y="2"/>
                    </a:lnTo>
                    <a:lnTo>
                      <a:pt x="586" y="0"/>
                    </a:lnTo>
                    <a:lnTo>
                      <a:pt x="606" y="0"/>
                    </a:lnTo>
                    <a:lnTo>
                      <a:pt x="606" y="0"/>
                    </a:lnTo>
                    <a:lnTo>
                      <a:pt x="614" y="0"/>
                    </a:lnTo>
                    <a:lnTo>
                      <a:pt x="622" y="3"/>
                    </a:lnTo>
                    <a:lnTo>
                      <a:pt x="629" y="6"/>
                    </a:lnTo>
                    <a:lnTo>
                      <a:pt x="633" y="13"/>
                    </a:lnTo>
                    <a:lnTo>
                      <a:pt x="633" y="13"/>
                    </a:lnTo>
                    <a:lnTo>
                      <a:pt x="635" y="21"/>
                    </a:lnTo>
                    <a:lnTo>
                      <a:pt x="635" y="29"/>
                    </a:lnTo>
                    <a:lnTo>
                      <a:pt x="632" y="36"/>
                    </a:lnTo>
                    <a:lnTo>
                      <a:pt x="625" y="44"/>
                    </a:lnTo>
                    <a:lnTo>
                      <a:pt x="625" y="44"/>
                    </a:lnTo>
                    <a:lnTo>
                      <a:pt x="602" y="70"/>
                    </a:lnTo>
                    <a:lnTo>
                      <a:pt x="575" y="92"/>
                    </a:lnTo>
                    <a:lnTo>
                      <a:pt x="560" y="103"/>
                    </a:lnTo>
                    <a:lnTo>
                      <a:pt x="546" y="113"/>
                    </a:lnTo>
                    <a:lnTo>
                      <a:pt x="530" y="121"/>
                    </a:lnTo>
                    <a:lnTo>
                      <a:pt x="514" y="129"/>
                    </a:lnTo>
                    <a:lnTo>
                      <a:pt x="514" y="129"/>
                    </a:lnTo>
                    <a:lnTo>
                      <a:pt x="500" y="133"/>
                    </a:lnTo>
                    <a:lnTo>
                      <a:pt x="486" y="141"/>
                    </a:lnTo>
                    <a:lnTo>
                      <a:pt x="471" y="149"/>
                    </a:lnTo>
                    <a:lnTo>
                      <a:pt x="459" y="159"/>
                    </a:lnTo>
                    <a:lnTo>
                      <a:pt x="459" y="159"/>
                    </a:lnTo>
                    <a:lnTo>
                      <a:pt x="451" y="164"/>
                    </a:lnTo>
                    <a:lnTo>
                      <a:pt x="448" y="167"/>
                    </a:lnTo>
                    <a:lnTo>
                      <a:pt x="448" y="171"/>
                    </a:lnTo>
                    <a:lnTo>
                      <a:pt x="448" y="171"/>
                    </a:lnTo>
                    <a:lnTo>
                      <a:pt x="448" y="175"/>
                    </a:lnTo>
                    <a:lnTo>
                      <a:pt x="449" y="176"/>
                    </a:lnTo>
                    <a:lnTo>
                      <a:pt x="452" y="178"/>
                    </a:lnTo>
                    <a:lnTo>
                      <a:pt x="462" y="178"/>
                    </a:lnTo>
                    <a:lnTo>
                      <a:pt x="462" y="178"/>
                    </a:lnTo>
                    <a:lnTo>
                      <a:pt x="473" y="178"/>
                    </a:lnTo>
                    <a:lnTo>
                      <a:pt x="478" y="179"/>
                    </a:lnTo>
                    <a:lnTo>
                      <a:pt x="479" y="181"/>
                    </a:lnTo>
                    <a:lnTo>
                      <a:pt x="481" y="184"/>
                    </a:lnTo>
                    <a:lnTo>
                      <a:pt x="481" y="184"/>
                    </a:lnTo>
                    <a:lnTo>
                      <a:pt x="481" y="192"/>
                    </a:lnTo>
                    <a:lnTo>
                      <a:pt x="479" y="197"/>
                    </a:lnTo>
                    <a:lnTo>
                      <a:pt x="475" y="200"/>
                    </a:lnTo>
                    <a:lnTo>
                      <a:pt x="468" y="203"/>
                    </a:lnTo>
                    <a:lnTo>
                      <a:pt x="468" y="203"/>
                    </a:lnTo>
                    <a:lnTo>
                      <a:pt x="459" y="208"/>
                    </a:lnTo>
                    <a:lnTo>
                      <a:pt x="452" y="216"/>
                    </a:lnTo>
                    <a:lnTo>
                      <a:pt x="446" y="224"/>
                    </a:lnTo>
                    <a:lnTo>
                      <a:pt x="443" y="233"/>
                    </a:lnTo>
                    <a:lnTo>
                      <a:pt x="443" y="233"/>
                    </a:lnTo>
                    <a:lnTo>
                      <a:pt x="436" y="237"/>
                    </a:lnTo>
                    <a:lnTo>
                      <a:pt x="436" y="237"/>
                    </a:lnTo>
                    <a:lnTo>
                      <a:pt x="438" y="240"/>
                    </a:lnTo>
                    <a:lnTo>
                      <a:pt x="438" y="240"/>
                    </a:lnTo>
                    <a:lnTo>
                      <a:pt x="444" y="235"/>
                    </a:lnTo>
                    <a:lnTo>
                      <a:pt x="444" y="235"/>
                    </a:lnTo>
                    <a:lnTo>
                      <a:pt x="459" y="233"/>
                    </a:lnTo>
                    <a:lnTo>
                      <a:pt x="473" y="229"/>
                    </a:lnTo>
                    <a:lnTo>
                      <a:pt x="498" y="218"/>
                    </a:lnTo>
                    <a:lnTo>
                      <a:pt x="498" y="218"/>
                    </a:lnTo>
                    <a:lnTo>
                      <a:pt x="511" y="211"/>
                    </a:lnTo>
                    <a:lnTo>
                      <a:pt x="525" y="208"/>
                    </a:lnTo>
                    <a:lnTo>
                      <a:pt x="538" y="205"/>
                    </a:lnTo>
                    <a:lnTo>
                      <a:pt x="551" y="203"/>
                    </a:lnTo>
                    <a:lnTo>
                      <a:pt x="565" y="203"/>
                    </a:lnTo>
                    <a:lnTo>
                      <a:pt x="578" y="203"/>
                    </a:lnTo>
                    <a:lnTo>
                      <a:pt x="592" y="205"/>
                    </a:lnTo>
                    <a:lnTo>
                      <a:pt x="606" y="208"/>
                    </a:lnTo>
                    <a:lnTo>
                      <a:pt x="606" y="208"/>
                    </a:lnTo>
                    <a:lnTo>
                      <a:pt x="617" y="210"/>
                    </a:lnTo>
                    <a:lnTo>
                      <a:pt x="630" y="210"/>
                    </a:lnTo>
                    <a:lnTo>
                      <a:pt x="654" y="208"/>
                    </a:lnTo>
                    <a:lnTo>
                      <a:pt x="679" y="205"/>
                    </a:lnTo>
                    <a:lnTo>
                      <a:pt x="691" y="203"/>
                    </a:lnTo>
                    <a:lnTo>
                      <a:pt x="703" y="203"/>
                    </a:lnTo>
                    <a:lnTo>
                      <a:pt x="703" y="203"/>
                    </a:lnTo>
                    <a:lnTo>
                      <a:pt x="737" y="203"/>
                    </a:lnTo>
                    <a:lnTo>
                      <a:pt x="770" y="203"/>
                    </a:lnTo>
                    <a:lnTo>
                      <a:pt x="770" y="203"/>
                    </a:lnTo>
                    <a:lnTo>
                      <a:pt x="778" y="205"/>
                    </a:lnTo>
                    <a:lnTo>
                      <a:pt x="786" y="206"/>
                    </a:lnTo>
                    <a:lnTo>
                      <a:pt x="794" y="208"/>
                    </a:lnTo>
                    <a:lnTo>
                      <a:pt x="800" y="213"/>
                    </a:lnTo>
                    <a:lnTo>
                      <a:pt x="807" y="218"/>
                    </a:lnTo>
                    <a:lnTo>
                      <a:pt x="811" y="222"/>
                    </a:lnTo>
                    <a:lnTo>
                      <a:pt x="814" y="229"/>
                    </a:lnTo>
                    <a:lnTo>
                      <a:pt x="818" y="237"/>
                    </a:lnTo>
                    <a:lnTo>
                      <a:pt x="818" y="237"/>
                    </a:lnTo>
                    <a:lnTo>
                      <a:pt x="821" y="245"/>
                    </a:lnTo>
                    <a:lnTo>
                      <a:pt x="821" y="252"/>
                    </a:lnTo>
                    <a:lnTo>
                      <a:pt x="819" y="259"/>
                    </a:lnTo>
                    <a:lnTo>
                      <a:pt x="816" y="265"/>
                    </a:lnTo>
                    <a:lnTo>
                      <a:pt x="813" y="270"/>
                    </a:lnTo>
                    <a:lnTo>
                      <a:pt x="808" y="276"/>
                    </a:lnTo>
                    <a:lnTo>
                      <a:pt x="803" y="281"/>
                    </a:lnTo>
                    <a:lnTo>
                      <a:pt x="795" y="284"/>
                    </a:lnTo>
                    <a:lnTo>
                      <a:pt x="795" y="284"/>
                    </a:lnTo>
                    <a:lnTo>
                      <a:pt x="786" y="292"/>
                    </a:lnTo>
                    <a:lnTo>
                      <a:pt x="778" y="300"/>
                    </a:lnTo>
                    <a:lnTo>
                      <a:pt x="772" y="311"/>
                    </a:lnTo>
                    <a:lnTo>
                      <a:pt x="768" y="321"/>
                    </a:lnTo>
                    <a:lnTo>
                      <a:pt x="768" y="321"/>
                    </a:lnTo>
                    <a:lnTo>
                      <a:pt x="757" y="346"/>
                    </a:lnTo>
                    <a:lnTo>
                      <a:pt x="745" y="370"/>
                    </a:lnTo>
                    <a:lnTo>
                      <a:pt x="729" y="391"/>
                    </a:lnTo>
                    <a:lnTo>
                      <a:pt x="711" y="410"/>
                    </a:lnTo>
                    <a:lnTo>
                      <a:pt x="692" y="427"/>
                    </a:lnTo>
                    <a:lnTo>
                      <a:pt x="671" y="443"/>
                    </a:lnTo>
                    <a:lnTo>
                      <a:pt x="649" y="457"/>
                    </a:lnTo>
                    <a:lnTo>
                      <a:pt x="627" y="472"/>
                    </a:lnTo>
                    <a:lnTo>
                      <a:pt x="627" y="472"/>
                    </a:lnTo>
                    <a:lnTo>
                      <a:pt x="627" y="476"/>
                    </a:lnTo>
                    <a:lnTo>
                      <a:pt x="630" y="480"/>
                    </a:lnTo>
                    <a:lnTo>
                      <a:pt x="635" y="483"/>
                    </a:lnTo>
                    <a:lnTo>
                      <a:pt x="638" y="484"/>
                    </a:lnTo>
                    <a:lnTo>
                      <a:pt x="638" y="484"/>
                    </a:lnTo>
                    <a:lnTo>
                      <a:pt x="644" y="494"/>
                    </a:lnTo>
                    <a:lnTo>
                      <a:pt x="649" y="502"/>
                    </a:lnTo>
                    <a:lnTo>
                      <a:pt x="652" y="508"/>
                    </a:lnTo>
                    <a:lnTo>
                      <a:pt x="651" y="515"/>
                    </a:lnTo>
                    <a:lnTo>
                      <a:pt x="649" y="519"/>
                    </a:lnTo>
                    <a:lnTo>
                      <a:pt x="643" y="524"/>
                    </a:lnTo>
                    <a:lnTo>
                      <a:pt x="635" y="527"/>
                    </a:lnTo>
                    <a:lnTo>
                      <a:pt x="624" y="529"/>
                    </a:lnTo>
                    <a:lnTo>
                      <a:pt x="624" y="529"/>
                    </a:lnTo>
                    <a:lnTo>
                      <a:pt x="610" y="532"/>
                    </a:lnTo>
                    <a:lnTo>
                      <a:pt x="595" y="537"/>
                    </a:lnTo>
                    <a:lnTo>
                      <a:pt x="568" y="546"/>
                    </a:lnTo>
                    <a:lnTo>
                      <a:pt x="514" y="570"/>
                    </a:lnTo>
                    <a:lnTo>
                      <a:pt x="514" y="570"/>
                    </a:lnTo>
                    <a:lnTo>
                      <a:pt x="529" y="570"/>
                    </a:lnTo>
                    <a:lnTo>
                      <a:pt x="543" y="570"/>
                    </a:lnTo>
                    <a:lnTo>
                      <a:pt x="571" y="572"/>
                    </a:lnTo>
                    <a:lnTo>
                      <a:pt x="584" y="572"/>
                    </a:lnTo>
                    <a:lnTo>
                      <a:pt x="598" y="570"/>
                    </a:lnTo>
                    <a:lnTo>
                      <a:pt x="611" y="564"/>
                    </a:lnTo>
                    <a:lnTo>
                      <a:pt x="625" y="556"/>
                    </a:lnTo>
                    <a:lnTo>
                      <a:pt x="625" y="556"/>
                    </a:lnTo>
                    <a:lnTo>
                      <a:pt x="629" y="554"/>
                    </a:lnTo>
                    <a:lnTo>
                      <a:pt x="632" y="553"/>
                    </a:lnTo>
                    <a:lnTo>
                      <a:pt x="637" y="553"/>
                    </a:lnTo>
                    <a:lnTo>
                      <a:pt x="640" y="554"/>
                    </a:lnTo>
                    <a:lnTo>
                      <a:pt x="640" y="554"/>
                    </a:lnTo>
                    <a:lnTo>
                      <a:pt x="657" y="562"/>
                    </a:lnTo>
                    <a:lnTo>
                      <a:pt x="673" y="569"/>
                    </a:lnTo>
                    <a:lnTo>
                      <a:pt x="708" y="581"/>
                    </a:lnTo>
                    <a:lnTo>
                      <a:pt x="726" y="588"/>
                    </a:lnTo>
                    <a:lnTo>
                      <a:pt x="741" y="597"/>
                    </a:lnTo>
                    <a:lnTo>
                      <a:pt x="757" y="605"/>
                    </a:lnTo>
                    <a:lnTo>
                      <a:pt x="773" y="618"/>
                    </a:lnTo>
                    <a:lnTo>
                      <a:pt x="773" y="618"/>
                    </a:lnTo>
                    <a:lnTo>
                      <a:pt x="784" y="629"/>
                    </a:lnTo>
                    <a:lnTo>
                      <a:pt x="795" y="640"/>
                    </a:lnTo>
                    <a:lnTo>
                      <a:pt x="803" y="653"/>
                    </a:lnTo>
                    <a:lnTo>
                      <a:pt x="811" y="667"/>
                    </a:lnTo>
                    <a:lnTo>
                      <a:pt x="816" y="681"/>
                    </a:lnTo>
                    <a:lnTo>
                      <a:pt x="821" y="696"/>
                    </a:lnTo>
                    <a:lnTo>
                      <a:pt x="824" y="711"/>
                    </a:lnTo>
                    <a:lnTo>
                      <a:pt x="826" y="727"/>
                    </a:lnTo>
                    <a:lnTo>
                      <a:pt x="826" y="727"/>
                    </a:lnTo>
                    <a:lnTo>
                      <a:pt x="829" y="754"/>
                    </a:lnTo>
                    <a:lnTo>
                      <a:pt x="834" y="781"/>
                    </a:lnTo>
                    <a:lnTo>
                      <a:pt x="841" y="808"/>
                    </a:lnTo>
                    <a:lnTo>
                      <a:pt x="851" y="834"/>
                    </a:lnTo>
                    <a:lnTo>
                      <a:pt x="851" y="834"/>
                    </a:lnTo>
                    <a:lnTo>
                      <a:pt x="856" y="843"/>
                    </a:lnTo>
                    <a:lnTo>
                      <a:pt x="862" y="853"/>
                    </a:lnTo>
                    <a:lnTo>
                      <a:pt x="868" y="859"/>
                    </a:lnTo>
                    <a:lnTo>
                      <a:pt x="876" y="866"/>
                    </a:lnTo>
                    <a:lnTo>
                      <a:pt x="884" y="870"/>
                    </a:lnTo>
                    <a:lnTo>
                      <a:pt x="894" y="873"/>
                    </a:lnTo>
                    <a:lnTo>
                      <a:pt x="905" y="875"/>
                    </a:lnTo>
                    <a:lnTo>
                      <a:pt x="916" y="877"/>
                    </a:lnTo>
                    <a:lnTo>
                      <a:pt x="916" y="877"/>
                    </a:lnTo>
                    <a:lnTo>
                      <a:pt x="929" y="878"/>
                    </a:lnTo>
                    <a:lnTo>
                      <a:pt x="943" y="880"/>
                    </a:lnTo>
                    <a:lnTo>
                      <a:pt x="956" y="883"/>
                    </a:lnTo>
                    <a:lnTo>
                      <a:pt x="967" y="889"/>
                    </a:lnTo>
                    <a:lnTo>
                      <a:pt x="978" y="896"/>
                    </a:lnTo>
                    <a:lnTo>
                      <a:pt x="989" y="904"/>
                    </a:lnTo>
                    <a:lnTo>
                      <a:pt x="997" y="915"/>
                    </a:lnTo>
                    <a:lnTo>
                      <a:pt x="1005" y="929"/>
                    </a:lnTo>
                    <a:lnTo>
                      <a:pt x="1005" y="929"/>
                    </a:lnTo>
                    <a:lnTo>
                      <a:pt x="1013" y="943"/>
                    </a:lnTo>
                    <a:lnTo>
                      <a:pt x="1024" y="954"/>
                    </a:lnTo>
                    <a:lnTo>
                      <a:pt x="1038" y="966"/>
                    </a:lnTo>
                    <a:lnTo>
                      <a:pt x="1053" y="975"/>
                    </a:lnTo>
                    <a:lnTo>
                      <a:pt x="1053" y="975"/>
                    </a:lnTo>
                    <a:lnTo>
                      <a:pt x="1043" y="985"/>
                    </a:lnTo>
                    <a:lnTo>
                      <a:pt x="1037" y="994"/>
                    </a:lnTo>
                    <a:lnTo>
                      <a:pt x="1035" y="1004"/>
                    </a:lnTo>
                    <a:lnTo>
                      <a:pt x="1037" y="1013"/>
                    </a:lnTo>
                    <a:lnTo>
                      <a:pt x="1040" y="1021"/>
                    </a:lnTo>
                    <a:lnTo>
                      <a:pt x="1045" y="1031"/>
                    </a:lnTo>
                    <a:lnTo>
                      <a:pt x="1058" y="1047"/>
                    </a:lnTo>
                    <a:lnTo>
                      <a:pt x="1058" y="1047"/>
                    </a:lnTo>
                    <a:lnTo>
                      <a:pt x="1067" y="1059"/>
                    </a:lnTo>
                    <a:lnTo>
                      <a:pt x="1075" y="1075"/>
                    </a:lnTo>
                    <a:lnTo>
                      <a:pt x="1081" y="1089"/>
                    </a:lnTo>
                    <a:lnTo>
                      <a:pt x="1088" y="1105"/>
                    </a:lnTo>
                    <a:lnTo>
                      <a:pt x="1099" y="1137"/>
                    </a:lnTo>
                    <a:lnTo>
                      <a:pt x="1105" y="1151"/>
                    </a:lnTo>
                    <a:lnTo>
                      <a:pt x="1113" y="1166"/>
                    </a:lnTo>
                    <a:lnTo>
                      <a:pt x="1113" y="1166"/>
                    </a:lnTo>
                    <a:lnTo>
                      <a:pt x="1116" y="1170"/>
                    </a:lnTo>
                    <a:lnTo>
                      <a:pt x="1116" y="1175"/>
                    </a:lnTo>
                    <a:lnTo>
                      <a:pt x="1116" y="1180"/>
                    </a:lnTo>
                    <a:lnTo>
                      <a:pt x="1115" y="1185"/>
                    </a:lnTo>
                    <a:lnTo>
                      <a:pt x="1110" y="1193"/>
                    </a:lnTo>
                    <a:lnTo>
                      <a:pt x="1104" y="1199"/>
                    </a:lnTo>
                    <a:lnTo>
                      <a:pt x="1104" y="1199"/>
                    </a:lnTo>
                    <a:lnTo>
                      <a:pt x="1083" y="1218"/>
                    </a:lnTo>
                    <a:lnTo>
                      <a:pt x="1061" y="1237"/>
                    </a:lnTo>
                    <a:lnTo>
                      <a:pt x="1061" y="1237"/>
                    </a:lnTo>
                    <a:lnTo>
                      <a:pt x="1085" y="1259"/>
                    </a:lnTo>
                    <a:lnTo>
                      <a:pt x="1085" y="1259"/>
                    </a:lnTo>
                    <a:lnTo>
                      <a:pt x="1091" y="1264"/>
                    </a:lnTo>
                    <a:lnTo>
                      <a:pt x="1096" y="1267"/>
                    </a:lnTo>
                    <a:lnTo>
                      <a:pt x="1102" y="1269"/>
                    </a:lnTo>
                    <a:lnTo>
                      <a:pt x="1107" y="1269"/>
                    </a:lnTo>
                    <a:lnTo>
                      <a:pt x="1112" y="1267"/>
                    </a:lnTo>
                    <a:lnTo>
                      <a:pt x="1116" y="1264"/>
                    </a:lnTo>
                    <a:lnTo>
                      <a:pt x="1121" y="1259"/>
                    </a:lnTo>
                    <a:lnTo>
                      <a:pt x="1124" y="1255"/>
                    </a:lnTo>
                    <a:lnTo>
                      <a:pt x="1124" y="1255"/>
                    </a:lnTo>
                    <a:lnTo>
                      <a:pt x="1129" y="1247"/>
                    </a:lnTo>
                    <a:lnTo>
                      <a:pt x="1134" y="1240"/>
                    </a:lnTo>
                    <a:lnTo>
                      <a:pt x="1139" y="1234"/>
                    </a:lnTo>
                    <a:lnTo>
                      <a:pt x="1145" y="1229"/>
                    </a:lnTo>
                    <a:lnTo>
                      <a:pt x="1158" y="1223"/>
                    </a:lnTo>
                    <a:lnTo>
                      <a:pt x="1170" y="1220"/>
                    </a:lnTo>
                    <a:lnTo>
                      <a:pt x="1185" y="1218"/>
                    </a:lnTo>
                    <a:lnTo>
                      <a:pt x="1199" y="1218"/>
                    </a:lnTo>
                    <a:lnTo>
                      <a:pt x="1227" y="1221"/>
                    </a:lnTo>
                    <a:lnTo>
                      <a:pt x="1227" y="1221"/>
                    </a:lnTo>
                    <a:lnTo>
                      <a:pt x="1247" y="1224"/>
                    </a:lnTo>
                    <a:lnTo>
                      <a:pt x="1264" y="1231"/>
                    </a:lnTo>
                    <a:lnTo>
                      <a:pt x="1283" y="1239"/>
                    </a:lnTo>
                    <a:lnTo>
                      <a:pt x="1301" y="1247"/>
                    </a:lnTo>
                    <a:lnTo>
                      <a:pt x="1301" y="1247"/>
                    </a:lnTo>
                    <a:lnTo>
                      <a:pt x="1315" y="1256"/>
                    </a:lnTo>
                    <a:lnTo>
                      <a:pt x="1326" y="1266"/>
                    </a:lnTo>
                    <a:lnTo>
                      <a:pt x="1335" y="1277"/>
                    </a:lnTo>
                    <a:lnTo>
                      <a:pt x="1342" y="1290"/>
                    </a:lnTo>
                    <a:lnTo>
                      <a:pt x="1345" y="1302"/>
                    </a:lnTo>
                    <a:lnTo>
                      <a:pt x="1347" y="1317"/>
                    </a:lnTo>
                    <a:lnTo>
                      <a:pt x="1347" y="1332"/>
                    </a:lnTo>
                    <a:lnTo>
                      <a:pt x="1343" y="1348"/>
                    </a:lnTo>
                    <a:lnTo>
                      <a:pt x="1343" y="1348"/>
                    </a:lnTo>
                    <a:lnTo>
                      <a:pt x="1335" y="1369"/>
                    </a:lnTo>
                    <a:lnTo>
                      <a:pt x="1326" y="1388"/>
                    </a:lnTo>
                    <a:lnTo>
                      <a:pt x="1302" y="1426"/>
                    </a:lnTo>
                    <a:lnTo>
                      <a:pt x="1302" y="1426"/>
                    </a:lnTo>
                    <a:lnTo>
                      <a:pt x="1299" y="1431"/>
                    </a:lnTo>
                    <a:lnTo>
                      <a:pt x="1294" y="1436"/>
                    </a:lnTo>
                    <a:lnTo>
                      <a:pt x="1288" y="1439"/>
                    </a:lnTo>
                    <a:lnTo>
                      <a:pt x="1283" y="1440"/>
                    </a:lnTo>
                    <a:lnTo>
                      <a:pt x="1283" y="1440"/>
                    </a:lnTo>
                    <a:lnTo>
                      <a:pt x="1269" y="1442"/>
                    </a:lnTo>
                    <a:lnTo>
                      <a:pt x="1264" y="1444"/>
                    </a:lnTo>
                    <a:lnTo>
                      <a:pt x="1261" y="1447"/>
                    </a:lnTo>
                    <a:lnTo>
                      <a:pt x="1258" y="1452"/>
                    </a:lnTo>
                    <a:lnTo>
                      <a:pt x="1256" y="1456"/>
                    </a:lnTo>
                    <a:lnTo>
                      <a:pt x="1256" y="1463"/>
                    </a:lnTo>
                    <a:lnTo>
                      <a:pt x="1256" y="1471"/>
                    </a:lnTo>
                    <a:lnTo>
                      <a:pt x="1256" y="1471"/>
                    </a:lnTo>
                    <a:lnTo>
                      <a:pt x="1256" y="1475"/>
                    </a:lnTo>
                    <a:lnTo>
                      <a:pt x="1256" y="1479"/>
                    </a:lnTo>
                    <a:lnTo>
                      <a:pt x="1253" y="1482"/>
                    </a:lnTo>
                    <a:lnTo>
                      <a:pt x="1250" y="1483"/>
                    </a:lnTo>
                    <a:lnTo>
                      <a:pt x="1243" y="1487"/>
                    </a:lnTo>
                    <a:lnTo>
                      <a:pt x="1234" y="1487"/>
                    </a:lnTo>
                    <a:lnTo>
                      <a:pt x="1234" y="1487"/>
                    </a:lnTo>
                    <a:lnTo>
                      <a:pt x="1218" y="1487"/>
                    </a:lnTo>
                    <a:lnTo>
                      <a:pt x="1210" y="1487"/>
                    </a:lnTo>
                    <a:lnTo>
                      <a:pt x="1202" y="1488"/>
                    </a:lnTo>
                    <a:lnTo>
                      <a:pt x="1202" y="1488"/>
                    </a:lnTo>
                    <a:lnTo>
                      <a:pt x="1196" y="1490"/>
                    </a:lnTo>
                    <a:lnTo>
                      <a:pt x="1189" y="1493"/>
                    </a:lnTo>
                    <a:lnTo>
                      <a:pt x="1186" y="1496"/>
                    </a:lnTo>
                    <a:lnTo>
                      <a:pt x="1186" y="1499"/>
                    </a:lnTo>
                    <a:lnTo>
                      <a:pt x="1186" y="1504"/>
                    </a:lnTo>
                    <a:lnTo>
                      <a:pt x="1188" y="1509"/>
                    </a:lnTo>
                    <a:lnTo>
                      <a:pt x="1188" y="1509"/>
                    </a:lnTo>
                    <a:lnTo>
                      <a:pt x="1193" y="1517"/>
                    </a:lnTo>
                    <a:lnTo>
                      <a:pt x="1193" y="1525"/>
                    </a:lnTo>
                    <a:lnTo>
                      <a:pt x="1193" y="1531"/>
                    </a:lnTo>
                    <a:lnTo>
                      <a:pt x="1189" y="1536"/>
                    </a:lnTo>
                    <a:lnTo>
                      <a:pt x="1186" y="1541"/>
                    </a:lnTo>
                    <a:lnTo>
                      <a:pt x="1180" y="1544"/>
                    </a:lnTo>
                    <a:lnTo>
                      <a:pt x="1167" y="1550"/>
                    </a:lnTo>
                    <a:lnTo>
                      <a:pt x="1167" y="1550"/>
                    </a:lnTo>
                    <a:lnTo>
                      <a:pt x="1159" y="1552"/>
                    </a:lnTo>
                    <a:lnTo>
                      <a:pt x="1158" y="1553"/>
                    </a:lnTo>
                    <a:lnTo>
                      <a:pt x="1158" y="1560"/>
                    </a:lnTo>
                    <a:lnTo>
                      <a:pt x="1158" y="1560"/>
                    </a:lnTo>
                    <a:lnTo>
                      <a:pt x="1158" y="1564"/>
                    </a:lnTo>
                    <a:lnTo>
                      <a:pt x="1158" y="1568"/>
                    </a:lnTo>
                    <a:lnTo>
                      <a:pt x="1159" y="1569"/>
                    </a:lnTo>
                    <a:lnTo>
                      <a:pt x="1161" y="1571"/>
                    </a:lnTo>
                    <a:lnTo>
                      <a:pt x="1167" y="1569"/>
                    </a:lnTo>
                    <a:lnTo>
                      <a:pt x="1167" y="1569"/>
                    </a:lnTo>
                    <a:lnTo>
                      <a:pt x="1215" y="1575"/>
                    </a:lnTo>
                    <a:lnTo>
                      <a:pt x="1237" y="1579"/>
                    </a:lnTo>
                    <a:lnTo>
                      <a:pt x="1261" y="1583"/>
                    </a:lnTo>
                    <a:lnTo>
                      <a:pt x="1261" y="1583"/>
                    </a:lnTo>
                    <a:lnTo>
                      <a:pt x="1269" y="1587"/>
                    </a:lnTo>
                    <a:lnTo>
                      <a:pt x="1277" y="1591"/>
                    </a:lnTo>
                    <a:lnTo>
                      <a:pt x="1280" y="1596"/>
                    </a:lnTo>
                    <a:lnTo>
                      <a:pt x="1283" y="1601"/>
                    </a:lnTo>
                    <a:lnTo>
                      <a:pt x="1283" y="1606"/>
                    </a:lnTo>
                    <a:lnTo>
                      <a:pt x="1281" y="1612"/>
                    </a:lnTo>
                    <a:lnTo>
                      <a:pt x="1278" y="1617"/>
                    </a:lnTo>
                    <a:lnTo>
                      <a:pt x="1270" y="1622"/>
                    </a:lnTo>
                    <a:lnTo>
                      <a:pt x="1270" y="1622"/>
                    </a:lnTo>
                    <a:lnTo>
                      <a:pt x="1245" y="1636"/>
                    </a:lnTo>
                    <a:lnTo>
                      <a:pt x="1220" y="1652"/>
                    </a:lnTo>
                    <a:lnTo>
                      <a:pt x="1194" y="1668"/>
                    </a:lnTo>
                    <a:lnTo>
                      <a:pt x="1167" y="1682"/>
                    </a:lnTo>
                    <a:lnTo>
                      <a:pt x="1140" y="1696"/>
                    </a:lnTo>
                    <a:lnTo>
                      <a:pt x="1113" y="1706"/>
                    </a:lnTo>
                    <a:lnTo>
                      <a:pt x="1099" y="1710"/>
                    </a:lnTo>
                    <a:lnTo>
                      <a:pt x="1085" y="1712"/>
                    </a:lnTo>
                    <a:lnTo>
                      <a:pt x="1069" y="1714"/>
                    </a:lnTo>
                    <a:lnTo>
                      <a:pt x="1053" y="1714"/>
                    </a:lnTo>
                    <a:lnTo>
                      <a:pt x="1053" y="1714"/>
                    </a:lnTo>
                    <a:lnTo>
                      <a:pt x="1011" y="1712"/>
                    </a:lnTo>
                    <a:lnTo>
                      <a:pt x="972" y="1709"/>
                    </a:lnTo>
                    <a:lnTo>
                      <a:pt x="951" y="1709"/>
                    </a:lnTo>
                    <a:lnTo>
                      <a:pt x="930" y="1709"/>
                    </a:lnTo>
                    <a:lnTo>
                      <a:pt x="911" y="1712"/>
                    </a:lnTo>
                    <a:lnTo>
                      <a:pt x="891" y="1715"/>
                    </a:lnTo>
                    <a:lnTo>
                      <a:pt x="891" y="1715"/>
                    </a:lnTo>
                    <a:lnTo>
                      <a:pt x="883" y="1715"/>
                    </a:lnTo>
                    <a:lnTo>
                      <a:pt x="878" y="1714"/>
                    </a:lnTo>
                    <a:lnTo>
                      <a:pt x="865" y="1704"/>
                    </a:lnTo>
                    <a:lnTo>
                      <a:pt x="865" y="1704"/>
                    </a:lnTo>
                    <a:lnTo>
                      <a:pt x="857" y="1699"/>
                    </a:lnTo>
                    <a:lnTo>
                      <a:pt x="846" y="1698"/>
                    </a:lnTo>
                    <a:lnTo>
                      <a:pt x="835" y="1696"/>
                    </a:lnTo>
                    <a:lnTo>
                      <a:pt x="824" y="1696"/>
                    </a:lnTo>
                    <a:lnTo>
                      <a:pt x="811" y="1699"/>
                    </a:lnTo>
                    <a:lnTo>
                      <a:pt x="800" y="1703"/>
                    </a:lnTo>
                    <a:lnTo>
                      <a:pt x="792" y="1709"/>
                    </a:lnTo>
                    <a:lnTo>
                      <a:pt x="784" y="1715"/>
                    </a:lnTo>
                    <a:lnTo>
                      <a:pt x="784" y="1715"/>
                    </a:lnTo>
                    <a:lnTo>
                      <a:pt x="811" y="1715"/>
                    </a:lnTo>
                    <a:lnTo>
                      <a:pt x="811" y="1715"/>
                    </a:lnTo>
                    <a:lnTo>
                      <a:pt x="819" y="1717"/>
                    </a:lnTo>
                    <a:lnTo>
                      <a:pt x="827" y="1718"/>
                    </a:lnTo>
                    <a:lnTo>
                      <a:pt x="832" y="1722"/>
                    </a:lnTo>
                    <a:lnTo>
                      <a:pt x="835" y="1725"/>
                    </a:lnTo>
                    <a:lnTo>
                      <a:pt x="835" y="1730"/>
                    </a:lnTo>
                    <a:lnTo>
                      <a:pt x="835" y="1730"/>
                    </a:lnTo>
                    <a:lnTo>
                      <a:pt x="835" y="1733"/>
                    </a:lnTo>
                    <a:lnTo>
                      <a:pt x="835" y="1736"/>
                    </a:lnTo>
                    <a:lnTo>
                      <a:pt x="830" y="1741"/>
                    </a:lnTo>
                    <a:lnTo>
                      <a:pt x="824" y="1745"/>
                    </a:lnTo>
                    <a:lnTo>
                      <a:pt x="818" y="1750"/>
                    </a:lnTo>
                    <a:lnTo>
                      <a:pt x="818" y="1750"/>
                    </a:lnTo>
                    <a:lnTo>
                      <a:pt x="810" y="1753"/>
                    </a:lnTo>
                    <a:lnTo>
                      <a:pt x="800" y="1755"/>
                    </a:lnTo>
                    <a:lnTo>
                      <a:pt x="791" y="1753"/>
                    </a:lnTo>
                    <a:lnTo>
                      <a:pt x="783" y="1750"/>
                    </a:lnTo>
                    <a:lnTo>
                      <a:pt x="773" y="1745"/>
                    </a:lnTo>
                    <a:lnTo>
                      <a:pt x="767" y="1739"/>
                    </a:lnTo>
                    <a:lnTo>
                      <a:pt x="760" y="1731"/>
                    </a:lnTo>
                    <a:lnTo>
                      <a:pt x="757" y="1723"/>
                    </a:lnTo>
                    <a:lnTo>
                      <a:pt x="757" y="1723"/>
                    </a:lnTo>
                    <a:lnTo>
                      <a:pt x="770" y="1718"/>
                    </a:lnTo>
                    <a:lnTo>
                      <a:pt x="770" y="1718"/>
                    </a:lnTo>
                    <a:lnTo>
                      <a:pt x="768" y="1717"/>
                    </a:lnTo>
                    <a:lnTo>
                      <a:pt x="768" y="1717"/>
                    </a:lnTo>
                    <a:lnTo>
                      <a:pt x="765" y="1715"/>
                    </a:lnTo>
                    <a:lnTo>
                      <a:pt x="760" y="1717"/>
                    </a:lnTo>
                    <a:lnTo>
                      <a:pt x="759" y="1718"/>
                    </a:lnTo>
                    <a:lnTo>
                      <a:pt x="756" y="1722"/>
                    </a:lnTo>
                    <a:lnTo>
                      <a:pt x="756" y="1722"/>
                    </a:lnTo>
                    <a:lnTo>
                      <a:pt x="733" y="1722"/>
                    </a:lnTo>
                    <a:lnTo>
                      <a:pt x="711" y="1723"/>
                    </a:lnTo>
                    <a:lnTo>
                      <a:pt x="700" y="1725"/>
                    </a:lnTo>
                    <a:lnTo>
                      <a:pt x="691" y="1728"/>
                    </a:lnTo>
                    <a:lnTo>
                      <a:pt x="679" y="1734"/>
                    </a:lnTo>
                    <a:lnTo>
                      <a:pt x="670" y="1744"/>
                    </a:lnTo>
                    <a:lnTo>
                      <a:pt x="670" y="1744"/>
                    </a:lnTo>
                    <a:lnTo>
                      <a:pt x="667" y="1747"/>
                    </a:lnTo>
                    <a:lnTo>
                      <a:pt x="662" y="1749"/>
                    </a:lnTo>
                    <a:lnTo>
                      <a:pt x="649" y="1747"/>
                    </a:lnTo>
                    <a:lnTo>
                      <a:pt x="637" y="1745"/>
                    </a:lnTo>
                    <a:lnTo>
                      <a:pt x="630" y="1747"/>
                    </a:lnTo>
                    <a:lnTo>
                      <a:pt x="625" y="1749"/>
                    </a:lnTo>
                    <a:lnTo>
                      <a:pt x="625" y="1749"/>
                    </a:lnTo>
                    <a:lnTo>
                      <a:pt x="614" y="1752"/>
                    </a:lnTo>
                    <a:lnTo>
                      <a:pt x="603" y="1753"/>
                    </a:lnTo>
                    <a:lnTo>
                      <a:pt x="594" y="1753"/>
                    </a:lnTo>
                    <a:lnTo>
                      <a:pt x="584" y="1750"/>
                    </a:lnTo>
                    <a:lnTo>
                      <a:pt x="576" y="1747"/>
                    </a:lnTo>
                    <a:lnTo>
                      <a:pt x="567" y="1744"/>
                    </a:lnTo>
                    <a:lnTo>
                      <a:pt x="549" y="1734"/>
                    </a:lnTo>
                    <a:lnTo>
                      <a:pt x="549" y="1734"/>
                    </a:lnTo>
                    <a:lnTo>
                      <a:pt x="543" y="1730"/>
                    </a:lnTo>
                    <a:lnTo>
                      <a:pt x="535" y="1728"/>
                    </a:lnTo>
                    <a:lnTo>
                      <a:pt x="519" y="1725"/>
                    </a:lnTo>
                    <a:lnTo>
                      <a:pt x="505" y="1726"/>
                    </a:lnTo>
                    <a:lnTo>
                      <a:pt x="489" y="1730"/>
                    </a:lnTo>
                    <a:lnTo>
                      <a:pt x="489" y="1730"/>
                    </a:lnTo>
                    <a:lnTo>
                      <a:pt x="473" y="1734"/>
                    </a:lnTo>
                    <a:lnTo>
                      <a:pt x="457" y="1739"/>
                    </a:lnTo>
                    <a:lnTo>
                      <a:pt x="443" y="1744"/>
                    </a:lnTo>
                    <a:lnTo>
                      <a:pt x="433" y="1745"/>
                    </a:lnTo>
                    <a:lnTo>
                      <a:pt x="425" y="1745"/>
                    </a:lnTo>
                    <a:lnTo>
                      <a:pt x="425" y="1745"/>
                    </a:lnTo>
                    <a:lnTo>
                      <a:pt x="421" y="1745"/>
                    </a:lnTo>
                    <a:lnTo>
                      <a:pt x="417" y="1749"/>
                    </a:lnTo>
                    <a:lnTo>
                      <a:pt x="414" y="1758"/>
                    </a:lnTo>
                    <a:lnTo>
                      <a:pt x="414" y="1758"/>
                    </a:lnTo>
                    <a:lnTo>
                      <a:pt x="411" y="1769"/>
                    </a:lnTo>
                    <a:lnTo>
                      <a:pt x="409" y="1779"/>
                    </a:lnTo>
                    <a:lnTo>
                      <a:pt x="409" y="1779"/>
                    </a:lnTo>
                    <a:lnTo>
                      <a:pt x="398" y="1801"/>
                    </a:lnTo>
                    <a:lnTo>
                      <a:pt x="394" y="1811"/>
                    </a:lnTo>
                    <a:lnTo>
                      <a:pt x="387" y="1817"/>
                    </a:lnTo>
                    <a:lnTo>
                      <a:pt x="381" y="1823"/>
                    </a:lnTo>
                    <a:lnTo>
                      <a:pt x="374" y="1828"/>
                    </a:lnTo>
                    <a:lnTo>
                      <a:pt x="367" y="1833"/>
                    </a:lnTo>
                    <a:lnTo>
                      <a:pt x="360" y="1834"/>
                    </a:lnTo>
                    <a:lnTo>
                      <a:pt x="352" y="1836"/>
                    </a:lnTo>
                    <a:lnTo>
                      <a:pt x="344" y="1836"/>
                    </a:lnTo>
                    <a:lnTo>
                      <a:pt x="336" y="1834"/>
                    </a:lnTo>
                    <a:lnTo>
                      <a:pt x="328" y="1831"/>
                    </a:lnTo>
                    <a:lnTo>
                      <a:pt x="319" y="1826"/>
                    </a:lnTo>
                    <a:lnTo>
                      <a:pt x="309" y="1822"/>
                    </a:lnTo>
                    <a:lnTo>
                      <a:pt x="292" y="1806"/>
                    </a:lnTo>
                    <a:lnTo>
                      <a:pt x="292" y="1806"/>
                    </a:lnTo>
                    <a:lnTo>
                      <a:pt x="285" y="1801"/>
                    </a:lnTo>
                    <a:lnTo>
                      <a:pt x="281" y="1798"/>
                    </a:lnTo>
                    <a:lnTo>
                      <a:pt x="276" y="1798"/>
                    </a:lnTo>
                    <a:lnTo>
                      <a:pt x="270" y="1803"/>
                    </a:lnTo>
                    <a:lnTo>
                      <a:pt x="270" y="1803"/>
                    </a:lnTo>
                    <a:lnTo>
                      <a:pt x="262" y="1806"/>
                    </a:lnTo>
                    <a:lnTo>
                      <a:pt x="254" y="1807"/>
                    </a:lnTo>
                    <a:lnTo>
                      <a:pt x="236" y="1811"/>
                    </a:lnTo>
                    <a:lnTo>
                      <a:pt x="236" y="1811"/>
                    </a:lnTo>
                    <a:lnTo>
                      <a:pt x="222" y="1812"/>
                    </a:lnTo>
                    <a:lnTo>
                      <a:pt x="209" y="1814"/>
                    </a:lnTo>
                    <a:lnTo>
                      <a:pt x="197" y="1817"/>
                    </a:lnTo>
                    <a:lnTo>
                      <a:pt x="184" y="1822"/>
                    </a:lnTo>
                    <a:lnTo>
                      <a:pt x="173" y="1828"/>
                    </a:lnTo>
                    <a:lnTo>
                      <a:pt x="162" y="1834"/>
                    </a:lnTo>
                    <a:lnTo>
                      <a:pt x="152" y="1844"/>
                    </a:lnTo>
                    <a:lnTo>
                      <a:pt x="143" y="1855"/>
                    </a:lnTo>
                    <a:lnTo>
                      <a:pt x="143" y="1855"/>
                    </a:lnTo>
                    <a:lnTo>
                      <a:pt x="136" y="1863"/>
                    </a:lnTo>
                    <a:lnTo>
                      <a:pt x="127" y="1869"/>
                    </a:lnTo>
                    <a:lnTo>
                      <a:pt x="117" y="1876"/>
                    </a:lnTo>
                    <a:lnTo>
                      <a:pt x="108" y="1880"/>
                    </a:lnTo>
                    <a:lnTo>
                      <a:pt x="108" y="1880"/>
                    </a:lnTo>
                    <a:lnTo>
                      <a:pt x="100" y="1884"/>
                    </a:lnTo>
                    <a:lnTo>
                      <a:pt x="93" y="1885"/>
                    </a:lnTo>
                    <a:lnTo>
                      <a:pt x="93" y="1885"/>
                    </a:lnTo>
                    <a:lnTo>
                      <a:pt x="87" y="1876"/>
                    </a:lnTo>
                    <a:lnTo>
                      <a:pt x="79" y="1869"/>
                    </a:lnTo>
                    <a:lnTo>
                      <a:pt x="71" y="1868"/>
                    </a:lnTo>
                    <a:lnTo>
                      <a:pt x="62" y="1866"/>
                    </a:lnTo>
                    <a:lnTo>
                      <a:pt x="54" y="1868"/>
                    </a:lnTo>
                    <a:lnTo>
                      <a:pt x="44" y="1869"/>
                    </a:lnTo>
                    <a:lnTo>
                      <a:pt x="27" y="1874"/>
                    </a:lnTo>
                    <a:lnTo>
                      <a:pt x="27" y="1874"/>
                    </a:lnTo>
                    <a:lnTo>
                      <a:pt x="22" y="1874"/>
                    </a:lnTo>
                    <a:lnTo>
                      <a:pt x="19" y="1872"/>
                    </a:lnTo>
                    <a:lnTo>
                      <a:pt x="15" y="1869"/>
                    </a:lnTo>
                    <a:lnTo>
                      <a:pt x="12" y="1865"/>
                    </a:lnTo>
                    <a:lnTo>
                      <a:pt x="12" y="1865"/>
                    </a:lnTo>
                    <a:lnTo>
                      <a:pt x="12" y="1858"/>
                    </a:lnTo>
                    <a:lnTo>
                      <a:pt x="14" y="1852"/>
                    </a:lnTo>
                    <a:lnTo>
                      <a:pt x="17" y="1847"/>
                    </a:lnTo>
                    <a:lnTo>
                      <a:pt x="22" y="1842"/>
                    </a:lnTo>
                    <a:lnTo>
                      <a:pt x="22" y="1842"/>
                    </a:lnTo>
                    <a:lnTo>
                      <a:pt x="47" y="1830"/>
                    </a:lnTo>
                    <a:lnTo>
                      <a:pt x="73" y="1817"/>
                    </a:lnTo>
                    <a:lnTo>
                      <a:pt x="73" y="1817"/>
                    </a:lnTo>
                    <a:lnTo>
                      <a:pt x="92" y="1809"/>
                    </a:lnTo>
                    <a:lnTo>
                      <a:pt x="108" y="1799"/>
                    </a:lnTo>
                    <a:lnTo>
                      <a:pt x="116" y="1795"/>
                    </a:lnTo>
                    <a:lnTo>
                      <a:pt x="123" y="1788"/>
                    </a:lnTo>
                    <a:lnTo>
                      <a:pt x="130" y="1780"/>
                    </a:lnTo>
                    <a:lnTo>
                      <a:pt x="135" y="1771"/>
                    </a:lnTo>
                    <a:lnTo>
                      <a:pt x="135" y="1771"/>
                    </a:lnTo>
                    <a:lnTo>
                      <a:pt x="139" y="1764"/>
                    </a:lnTo>
                    <a:lnTo>
                      <a:pt x="143" y="1763"/>
                    </a:lnTo>
                    <a:lnTo>
                      <a:pt x="146" y="1761"/>
                    </a:lnTo>
                    <a:lnTo>
                      <a:pt x="146" y="1761"/>
                    </a:lnTo>
                    <a:lnTo>
                      <a:pt x="162" y="1758"/>
                    </a:lnTo>
                    <a:lnTo>
                      <a:pt x="176" y="1752"/>
                    </a:lnTo>
                    <a:lnTo>
                      <a:pt x="187" y="1744"/>
                    </a:lnTo>
                    <a:lnTo>
                      <a:pt x="197" y="1734"/>
                    </a:lnTo>
                    <a:lnTo>
                      <a:pt x="204" y="1723"/>
                    </a:lnTo>
                    <a:lnTo>
                      <a:pt x="211" y="1710"/>
                    </a:lnTo>
                    <a:lnTo>
                      <a:pt x="224" y="1683"/>
                    </a:lnTo>
                    <a:lnTo>
                      <a:pt x="224" y="1683"/>
                    </a:lnTo>
                    <a:lnTo>
                      <a:pt x="230" y="1674"/>
                    </a:lnTo>
                    <a:lnTo>
                      <a:pt x="235" y="1664"/>
                    </a:lnTo>
                    <a:lnTo>
                      <a:pt x="239" y="1661"/>
                    </a:lnTo>
                    <a:lnTo>
                      <a:pt x="244" y="1658"/>
                    </a:lnTo>
                    <a:lnTo>
                      <a:pt x="249" y="1656"/>
                    </a:lnTo>
                    <a:lnTo>
                      <a:pt x="257" y="1656"/>
                    </a:lnTo>
                    <a:lnTo>
                      <a:pt x="257" y="1656"/>
                    </a:lnTo>
                    <a:lnTo>
                      <a:pt x="262" y="1656"/>
                    </a:lnTo>
                    <a:lnTo>
                      <a:pt x="268" y="1655"/>
                    </a:lnTo>
                    <a:lnTo>
                      <a:pt x="273" y="1652"/>
                    </a:lnTo>
                    <a:lnTo>
                      <a:pt x="276" y="1649"/>
                    </a:lnTo>
                    <a:lnTo>
                      <a:pt x="276" y="1649"/>
                    </a:lnTo>
                    <a:lnTo>
                      <a:pt x="282" y="1637"/>
                    </a:lnTo>
                    <a:lnTo>
                      <a:pt x="289" y="1629"/>
                    </a:lnTo>
                    <a:lnTo>
                      <a:pt x="295" y="1622"/>
                    </a:lnTo>
                    <a:lnTo>
                      <a:pt x="303" y="1615"/>
                    </a:lnTo>
                    <a:lnTo>
                      <a:pt x="309" y="1610"/>
                    </a:lnTo>
                    <a:lnTo>
                      <a:pt x="317" y="1607"/>
                    </a:lnTo>
                    <a:lnTo>
                      <a:pt x="327" y="1604"/>
                    </a:lnTo>
                    <a:lnTo>
                      <a:pt x="335" y="1602"/>
                    </a:lnTo>
                    <a:lnTo>
                      <a:pt x="352" y="1602"/>
                    </a:lnTo>
                    <a:lnTo>
                      <a:pt x="371" y="1604"/>
                    </a:lnTo>
                    <a:lnTo>
                      <a:pt x="408" y="1609"/>
                    </a:lnTo>
                    <a:lnTo>
                      <a:pt x="408" y="1609"/>
                    </a:lnTo>
                    <a:lnTo>
                      <a:pt x="425" y="1612"/>
                    </a:lnTo>
                    <a:lnTo>
                      <a:pt x="443" y="1612"/>
                    </a:lnTo>
                    <a:lnTo>
                      <a:pt x="476" y="1614"/>
                    </a:lnTo>
                    <a:lnTo>
                      <a:pt x="476" y="1614"/>
                    </a:lnTo>
                    <a:lnTo>
                      <a:pt x="486" y="1614"/>
                    </a:lnTo>
                    <a:lnTo>
                      <a:pt x="490" y="1612"/>
                    </a:lnTo>
                    <a:lnTo>
                      <a:pt x="494" y="1607"/>
                    </a:lnTo>
                    <a:lnTo>
                      <a:pt x="494" y="1607"/>
                    </a:lnTo>
                    <a:lnTo>
                      <a:pt x="498" y="1598"/>
                    </a:lnTo>
                    <a:lnTo>
                      <a:pt x="505" y="1588"/>
                    </a:lnTo>
                    <a:lnTo>
                      <a:pt x="513" y="1579"/>
                    </a:lnTo>
                    <a:lnTo>
                      <a:pt x="521" y="1571"/>
                    </a:lnTo>
                    <a:lnTo>
                      <a:pt x="540" y="1555"/>
                    </a:lnTo>
                    <a:lnTo>
                      <a:pt x="559" y="1539"/>
                    </a:lnTo>
                    <a:lnTo>
                      <a:pt x="559" y="1539"/>
                    </a:lnTo>
                    <a:lnTo>
                      <a:pt x="536" y="1542"/>
                    </a:lnTo>
                    <a:lnTo>
                      <a:pt x="516" y="1547"/>
                    </a:lnTo>
                    <a:lnTo>
                      <a:pt x="497" y="1555"/>
                    </a:lnTo>
                    <a:lnTo>
                      <a:pt x="478" y="1564"/>
                    </a:lnTo>
                    <a:lnTo>
                      <a:pt x="478" y="1564"/>
                    </a:lnTo>
                    <a:lnTo>
                      <a:pt x="465" y="1572"/>
                    </a:lnTo>
                    <a:lnTo>
                      <a:pt x="454" y="1579"/>
                    </a:lnTo>
                    <a:lnTo>
                      <a:pt x="443" y="1582"/>
                    </a:lnTo>
                    <a:lnTo>
                      <a:pt x="433" y="1582"/>
                    </a:lnTo>
                    <a:lnTo>
                      <a:pt x="422" y="1580"/>
                    </a:lnTo>
                    <a:lnTo>
                      <a:pt x="413" y="1575"/>
                    </a:lnTo>
                    <a:lnTo>
                      <a:pt x="403" y="1568"/>
                    </a:lnTo>
                    <a:lnTo>
                      <a:pt x="392" y="1558"/>
                    </a:lnTo>
                    <a:lnTo>
                      <a:pt x="392" y="1558"/>
                    </a:lnTo>
                    <a:lnTo>
                      <a:pt x="378" y="1544"/>
                    </a:lnTo>
                    <a:lnTo>
                      <a:pt x="370" y="1537"/>
                    </a:lnTo>
                    <a:lnTo>
                      <a:pt x="362" y="1534"/>
                    </a:lnTo>
                    <a:lnTo>
                      <a:pt x="354" y="1533"/>
                    </a:lnTo>
                    <a:lnTo>
                      <a:pt x="346" y="1533"/>
                    </a:lnTo>
                    <a:lnTo>
                      <a:pt x="335" y="1536"/>
                    </a:lnTo>
                    <a:lnTo>
                      <a:pt x="325" y="1542"/>
                    </a:lnTo>
                    <a:lnTo>
                      <a:pt x="325" y="1542"/>
                    </a:lnTo>
                    <a:lnTo>
                      <a:pt x="320" y="1544"/>
                    </a:lnTo>
                    <a:lnTo>
                      <a:pt x="316" y="1545"/>
                    </a:lnTo>
                    <a:lnTo>
                      <a:pt x="311" y="1545"/>
                    </a:lnTo>
                    <a:lnTo>
                      <a:pt x="306" y="1544"/>
                    </a:lnTo>
                    <a:lnTo>
                      <a:pt x="301" y="1542"/>
                    </a:lnTo>
                    <a:lnTo>
                      <a:pt x="297" y="1537"/>
                    </a:lnTo>
                    <a:lnTo>
                      <a:pt x="293" y="1533"/>
                    </a:lnTo>
                    <a:lnTo>
                      <a:pt x="292" y="1525"/>
                    </a:lnTo>
                    <a:lnTo>
                      <a:pt x="292" y="1525"/>
                    </a:lnTo>
                    <a:lnTo>
                      <a:pt x="289" y="1517"/>
                    </a:lnTo>
                    <a:lnTo>
                      <a:pt x="285" y="1510"/>
                    </a:lnTo>
                    <a:lnTo>
                      <a:pt x="281" y="1506"/>
                    </a:lnTo>
                    <a:lnTo>
                      <a:pt x="276" y="1502"/>
                    </a:lnTo>
                    <a:lnTo>
                      <a:pt x="270" y="1501"/>
                    </a:lnTo>
                    <a:lnTo>
                      <a:pt x="263" y="1502"/>
                    </a:lnTo>
                    <a:lnTo>
                      <a:pt x="255" y="1504"/>
                    </a:lnTo>
                    <a:lnTo>
                      <a:pt x="247" y="1509"/>
                    </a:lnTo>
                    <a:lnTo>
                      <a:pt x="247" y="1509"/>
                    </a:lnTo>
                    <a:lnTo>
                      <a:pt x="238" y="1514"/>
                    </a:lnTo>
                    <a:lnTo>
                      <a:pt x="230" y="1517"/>
                    </a:lnTo>
                    <a:lnTo>
                      <a:pt x="211" y="1523"/>
                    </a:lnTo>
                    <a:lnTo>
                      <a:pt x="192" y="1525"/>
                    </a:lnTo>
                    <a:lnTo>
                      <a:pt x="171" y="1525"/>
                    </a:lnTo>
                    <a:lnTo>
                      <a:pt x="171" y="1525"/>
                    </a:lnTo>
                    <a:lnTo>
                      <a:pt x="165" y="1525"/>
                    </a:lnTo>
                    <a:lnTo>
                      <a:pt x="158" y="1523"/>
                    </a:lnTo>
                    <a:lnTo>
                      <a:pt x="154" y="1521"/>
                    </a:lnTo>
                    <a:lnTo>
                      <a:pt x="150" y="1518"/>
                    </a:lnTo>
                    <a:lnTo>
                      <a:pt x="144" y="1510"/>
                    </a:lnTo>
                    <a:lnTo>
                      <a:pt x="141" y="1499"/>
                    </a:lnTo>
                    <a:lnTo>
                      <a:pt x="141" y="1499"/>
                    </a:lnTo>
                    <a:lnTo>
                      <a:pt x="141" y="1494"/>
                    </a:lnTo>
                    <a:lnTo>
                      <a:pt x="143" y="1490"/>
                    </a:lnTo>
                    <a:lnTo>
                      <a:pt x="143" y="1490"/>
                    </a:lnTo>
                    <a:lnTo>
                      <a:pt x="143" y="1487"/>
                    </a:lnTo>
                    <a:lnTo>
                      <a:pt x="141" y="1482"/>
                    </a:lnTo>
                    <a:lnTo>
                      <a:pt x="135" y="1475"/>
                    </a:lnTo>
                    <a:lnTo>
                      <a:pt x="131" y="1472"/>
                    </a:lnTo>
                    <a:lnTo>
                      <a:pt x="130" y="1467"/>
                    </a:lnTo>
                    <a:lnTo>
                      <a:pt x="130" y="1464"/>
                    </a:lnTo>
                    <a:lnTo>
                      <a:pt x="133" y="1460"/>
                    </a:lnTo>
                    <a:lnTo>
                      <a:pt x="133" y="1460"/>
                    </a:lnTo>
                    <a:lnTo>
                      <a:pt x="144" y="1450"/>
                    </a:lnTo>
                    <a:lnTo>
                      <a:pt x="155" y="1442"/>
                    </a:lnTo>
                    <a:lnTo>
                      <a:pt x="168" y="1434"/>
                    </a:lnTo>
                    <a:lnTo>
                      <a:pt x="181" y="1429"/>
                    </a:lnTo>
                    <a:lnTo>
                      <a:pt x="181" y="1429"/>
                    </a:lnTo>
                    <a:lnTo>
                      <a:pt x="233" y="1410"/>
                    </a:lnTo>
                    <a:lnTo>
                      <a:pt x="284" y="1391"/>
                    </a:lnTo>
                    <a:lnTo>
                      <a:pt x="284" y="1391"/>
                    </a:lnTo>
                    <a:lnTo>
                      <a:pt x="300" y="1385"/>
                    </a:lnTo>
                    <a:lnTo>
                      <a:pt x="312" y="1379"/>
                    </a:lnTo>
                    <a:lnTo>
                      <a:pt x="322" y="1371"/>
                    </a:lnTo>
                    <a:lnTo>
                      <a:pt x="328" y="1361"/>
                    </a:lnTo>
                    <a:lnTo>
                      <a:pt x="333" y="1350"/>
                    </a:lnTo>
                    <a:lnTo>
                      <a:pt x="336" y="1337"/>
                    </a:lnTo>
                    <a:lnTo>
                      <a:pt x="338" y="1323"/>
                    </a:lnTo>
                    <a:lnTo>
                      <a:pt x="338" y="1307"/>
                    </a:lnTo>
                    <a:lnTo>
                      <a:pt x="338" y="1307"/>
                    </a:lnTo>
                    <a:lnTo>
                      <a:pt x="338" y="1288"/>
                    </a:lnTo>
                    <a:lnTo>
                      <a:pt x="338" y="1271"/>
                    </a:lnTo>
                    <a:lnTo>
                      <a:pt x="338" y="1271"/>
                    </a:lnTo>
                    <a:lnTo>
                      <a:pt x="336" y="1259"/>
                    </a:lnTo>
                    <a:lnTo>
                      <a:pt x="333" y="1251"/>
                    </a:lnTo>
                    <a:lnTo>
                      <a:pt x="330" y="1247"/>
                    </a:lnTo>
                    <a:lnTo>
                      <a:pt x="324" y="1245"/>
                    </a:lnTo>
                    <a:lnTo>
                      <a:pt x="319" y="1244"/>
                    </a:lnTo>
                    <a:lnTo>
                      <a:pt x="311" y="1245"/>
                    </a:lnTo>
                    <a:lnTo>
                      <a:pt x="297" y="1250"/>
                    </a:lnTo>
                    <a:lnTo>
                      <a:pt x="297" y="1250"/>
                    </a:lnTo>
                    <a:lnTo>
                      <a:pt x="273" y="1259"/>
                    </a:lnTo>
                    <a:lnTo>
                      <a:pt x="247" y="1269"/>
                    </a:lnTo>
                    <a:lnTo>
                      <a:pt x="247" y="1269"/>
                    </a:lnTo>
                    <a:lnTo>
                      <a:pt x="243" y="1271"/>
                    </a:lnTo>
                    <a:lnTo>
                      <a:pt x="238" y="1271"/>
                    </a:lnTo>
                    <a:lnTo>
                      <a:pt x="235" y="1269"/>
                    </a:lnTo>
                    <a:lnTo>
                      <a:pt x="231" y="1266"/>
                    </a:lnTo>
                    <a:lnTo>
                      <a:pt x="231" y="1266"/>
                    </a:lnTo>
                    <a:lnTo>
                      <a:pt x="230" y="1261"/>
                    </a:lnTo>
                    <a:lnTo>
                      <a:pt x="231" y="1258"/>
                    </a:lnTo>
                    <a:lnTo>
                      <a:pt x="238" y="1251"/>
                    </a:lnTo>
                    <a:lnTo>
                      <a:pt x="238" y="1251"/>
                    </a:lnTo>
                    <a:lnTo>
                      <a:pt x="255" y="1236"/>
                    </a:lnTo>
                    <a:lnTo>
                      <a:pt x="273" y="1220"/>
                    </a:lnTo>
                    <a:lnTo>
                      <a:pt x="273" y="1220"/>
                    </a:lnTo>
                    <a:lnTo>
                      <a:pt x="290" y="1207"/>
                    </a:lnTo>
                    <a:lnTo>
                      <a:pt x="309" y="1193"/>
                    </a:lnTo>
                    <a:lnTo>
                      <a:pt x="309" y="1193"/>
                    </a:lnTo>
                    <a:lnTo>
                      <a:pt x="303" y="1190"/>
                    </a:lnTo>
                    <a:lnTo>
                      <a:pt x="297" y="1188"/>
                    </a:lnTo>
                    <a:lnTo>
                      <a:pt x="284" y="1183"/>
                    </a:lnTo>
                    <a:lnTo>
                      <a:pt x="278" y="1182"/>
                    </a:lnTo>
                    <a:lnTo>
                      <a:pt x="273" y="1177"/>
                    </a:lnTo>
                    <a:lnTo>
                      <a:pt x="270" y="1172"/>
                    </a:lnTo>
                    <a:lnTo>
                      <a:pt x="268" y="1164"/>
                    </a:lnTo>
                    <a:lnTo>
                      <a:pt x="268" y="1164"/>
                    </a:lnTo>
                    <a:lnTo>
                      <a:pt x="266" y="1156"/>
                    </a:lnTo>
                    <a:lnTo>
                      <a:pt x="266" y="1147"/>
                    </a:lnTo>
                    <a:lnTo>
                      <a:pt x="266" y="1143"/>
                    </a:lnTo>
                    <a:lnTo>
                      <a:pt x="268" y="1139"/>
                    </a:lnTo>
                    <a:lnTo>
                      <a:pt x="271" y="1136"/>
                    </a:lnTo>
                    <a:lnTo>
                      <a:pt x="276" y="1134"/>
                    </a:lnTo>
                    <a:lnTo>
                      <a:pt x="276" y="1134"/>
                    </a:lnTo>
                    <a:lnTo>
                      <a:pt x="292" y="1129"/>
                    </a:lnTo>
                    <a:lnTo>
                      <a:pt x="301" y="1129"/>
                    </a:lnTo>
                    <a:lnTo>
                      <a:pt x="309" y="1129"/>
                    </a:lnTo>
                    <a:lnTo>
                      <a:pt x="317" y="1129"/>
                    </a:lnTo>
                    <a:lnTo>
                      <a:pt x="324" y="1132"/>
                    </a:lnTo>
                    <a:lnTo>
                      <a:pt x="330" y="1136"/>
                    </a:lnTo>
                    <a:lnTo>
                      <a:pt x="335" y="1142"/>
                    </a:lnTo>
                    <a:lnTo>
                      <a:pt x="335" y="1142"/>
                    </a:lnTo>
                    <a:lnTo>
                      <a:pt x="344" y="1153"/>
                    </a:lnTo>
                    <a:lnTo>
                      <a:pt x="352" y="1161"/>
                    </a:lnTo>
                    <a:lnTo>
                      <a:pt x="362" y="1164"/>
                    </a:lnTo>
                    <a:lnTo>
                      <a:pt x="371" y="1166"/>
                    </a:lnTo>
                    <a:lnTo>
                      <a:pt x="381" y="1164"/>
                    </a:lnTo>
                    <a:lnTo>
                      <a:pt x="392" y="1163"/>
                    </a:lnTo>
                    <a:lnTo>
                      <a:pt x="411" y="1156"/>
                    </a:lnTo>
                    <a:lnTo>
                      <a:pt x="411" y="1156"/>
                    </a:lnTo>
                    <a:lnTo>
                      <a:pt x="428" y="1151"/>
                    </a:lnTo>
                    <a:lnTo>
                      <a:pt x="446" y="1148"/>
                    </a:lnTo>
                    <a:lnTo>
                      <a:pt x="463" y="1148"/>
                    </a:lnTo>
                    <a:lnTo>
                      <a:pt x="471" y="1150"/>
                    </a:lnTo>
                    <a:lnTo>
                      <a:pt x="479" y="1151"/>
                    </a:lnTo>
                    <a:lnTo>
                      <a:pt x="479" y="1151"/>
                    </a:lnTo>
                    <a:lnTo>
                      <a:pt x="490" y="1153"/>
                    </a:lnTo>
                    <a:lnTo>
                      <a:pt x="500" y="1153"/>
                    </a:lnTo>
                    <a:lnTo>
                      <a:pt x="508" y="1151"/>
                    </a:lnTo>
                    <a:lnTo>
                      <a:pt x="514" y="1147"/>
                    </a:lnTo>
                    <a:lnTo>
                      <a:pt x="521" y="1142"/>
                    </a:lnTo>
                    <a:lnTo>
                      <a:pt x="525" y="1137"/>
                    </a:lnTo>
                    <a:lnTo>
                      <a:pt x="532" y="1128"/>
                    </a:lnTo>
                    <a:lnTo>
                      <a:pt x="532" y="1128"/>
                    </a:lnTo>
                    <a:lnTo>
                      <a:pt x="536" y="1115"/>
                    </a:lnTo>
                    <a:lnTo>
                      <a:pt x="541" y="1101"/>
                    </a:lnTo>
                    <a:lnTo>
                      <a:pt x="543" y="1086"/>
                    </a:lnTo>
                    <a:lnTo>
                      <a:pt x="543" y="1078"/>
                    </a:lnTo>
                    <a:lnTo>
                      <a:pt x="543" y="1072"/>
                    </a:lnTo>
                    <a:lnTo>
                      <a:pt x="543" y="1072"/>
                    </a:lnTo>
                    <a:lnTo>
                      <a:pt x="541" y="1062"/>
                    </a:lnTo>
                    <a:lnTo>
                      <a:pt x="541" y="1053"/>
                    </a:lnTo>
                    <a:lnTo>
                      <a:pt x="543" y="1043"/>
                    </a:lnTo>
                    <a:lnTo>
                      <a:pt x="544" y="1035"/>
                    </a:lnTo>
                    <a:lnTo>
                      <a:pt x="548" y="1029"/>
                    </a:lnTo>
                    <a:lnTo>
                      <a:pt x="552" y="1021"/>
                    </a:lnTo>
                    <a:lnTo>
                      <a:pt x="563" y="1007"/>
                    </a:lnTo>
                    <a:lnTo>
                      <a:pt x="563" y="1007"/>
                    </a:lnTo>
                    <a:lnTo>
                      <a:pt x="568" y="1001"/>
                    </a:lnTo>
                    <a:lnTo>
                      <a:pt x="571" y="993"/>
                    </a:lnTo>
                    <a:lnTo>
                      <a:pt x="573" y="983"/>
                    </a:lnTo>
                    <a:lnTo>
                      <a:pt x="573" y="975"/>
                    </a:lnTo>
                    <a:lnTo>
                      <a:pt x="573" y="975"/>
                    </a:lnTo>
                    <a:lnTo>
                      <a:pt x="571" y="974"/>
                    </a:lnTo>
                    <a:lnTo>
                      <a:pt x="567" y="972"/>
                    </a:lnTo>
                    <a:lnTo>
                      <a:pt x="556" y="970"/>
                    </a:lnTo>
                    <a:lnTo>
                      <a:pt x="556" y="970"/>
                    </a:lnTo>
                    <a:lnTo>
                      <a:pt x="552" y="970"/>
                    </a:lnTo>
                    <a:lnTo>
                      <a:pt x="552" y="970"/>
                    </a:lnTo>
                    <a:lnTo>
                      <a:pt x="548" y="972"/>
                    </a:lnTo>
                    <a:lnTo>
                      <a:pt x="544" y="975"/>
                    </a:lnTo>
                    <a:lnTo>
                      <a:pt x="536" y="983"/>
                    </a:lnTo>
                    <a:lnTo>
                      <a:pt x="530" y="989"/>
                    </a:lnTo>
                    <a:lnTo>
                      <a:pt x="527" y="989"/>
                    </a:lnTo>
                    <a:lnTo>
                      <a:pt x="525" y="986"/>
                    </a:lnTo>
                    <a:lnTo>
                      <a:pt x="525" y="986"/>
                    </a:lnTo>
                    <a:lnTo>
                      <a:pt x="519" y="977"/>
                    </a:lnTo>
                    <a:lnTo>
                      <a:pt x="513" y="969"/>
                    </a:lnTo>
                    <a:lnTo>
                      <a:pt x="497" y="953"/>
                    </a:lnTo>
                    <a:lnTo>
                      <a:pt x="489" y="945"/>
                    </a:lnTo>
                    <a:lnTo>
                      <a:pt x="481" y="937"/>
                    </a:lnTo>
                    <a:lnTo>
                      <a:pt x="475" y="927"/>
                    </a:lnTo>
                    <a:lnTo>
                      <a:pt x="471" y="916"/>
                    </a:lnTo>
                    <a:lnTo>
                      <a:pt x="471" y="916"/>
                    </a:lnTo>
                    <a:lnTo>
                      <a:pt x="467" y="897"/>
                    </a:lnTo>
                    <a:lnTo>
                      <a:pt x="465" y="881"/>
                    </a:lnTo>
                    <a:lnTo>
                      <a:pt x="467" y="866"/>
                    </a:lnTo>
                    <a:lnTo>
                      <a:pt x="471" y="853"/>
                    </a:lnTo>
                    <a:lnTo>
                      <a:pt x="478" y="840"/>
                    </a:lnTo>
                    <a:lnTo>
                      <a:pt x="489" y="829"/>
                    </a:lnTo>
                    <a:lnTo>
                      <a:pt x="503" y="819"/>
                    </a:lnTo>
                    <a:lnTo>
                      <a:pt x="521" y="810"/>
                    </a:lnTo>
                    <a:lnTo>
                      <a:pt x="521" y="810"/>
                    </a:lnTo>
                    <a:lnTo>
                      <a:pt x="527" y="808"/>
                    </a:lnTo>
                    <a:lnTo>
                      <a:pt x="535" y="805"/>
                    </a:lnTo>
                    <a:lnTo>
                      <a:pt x="541" y="802"/>
                    </a:lnTo>
                    <a:lnTo>
                      <a:pt x="548" y="797"/>
                    </a:lnTo>
                    <a:lnTo>
                      <a:pt x="548" y="797"/>
                    </a:lnTo>
                    <a:lnTo>
                      <a:pt x="538" y="794"/>
                    </a:lnTo>
                    <a:lnTo>
                      <a:pt x="529" y="792"/>
                    </a:lnTo>
                    <a:lnTo>
                      <a:pt x="521" y="792"/>
                    </a:lnTo>
                    <a:lnTo>
                      <a:pt x="513" y="792"/>
                    </a:lnTo>
                    <a:lnTo>
                      <a:pt x="497" y="796"/>
                    </a:lnTo>
                    <a:lnTo>
                      <a:pt x="481" y="802"/>
                    </a:lnTo>
                    <a:lnTo>
                      <a:pt x="451" y="816"/>
                    </a:lnTo>
                    <a:lnTo>
                      <a:pt x="435" y="823"/>
                    </a:lnTo>
                    <a:lnTo>
                      <a:pt x="421" y="827"/>
                    </a:lnTo>
                    <a:lnTo>
                      <a:pt x="421" y="827"/>
                    </a:lnTo>
                    <a:lnTo>
                      <a:pt x="400" y="831"/>
                    </a:lnTo>
                    <a:lnTo>
                      <a:pt x="389" y="832"/>
                    </a:lnTo>
                    <a:lnTo>
                      <a:pt x="379" y="831"/>
                    </a:lnTo>
                    <a:lnTo>
                      <a:pt x="370" y="829"/>
                    </a:lnTo>
                    <a:lnTo>
                      <a:pt x="360" y="827"/>
                    </a:lnTo>
                    <a:lnTo>
                      <a:pt x="349" y="823"/>
                    </a:lnTo>
                    <a:lnTo>
                      <a:pt x="339" y="816"/>
                    </a:lnTo>
                    <a:lnTo>
                      <a:pt x="339" y="816"/>
                    </a:lnTo>
                    <a:lnTo>
                      <a:pt x="338" y="826"/>
                    </a:lnTo>
                    <a:lnTo>
                      <a:pt x="335" y="834"/>
                    </a:lnTo>
                    <a:lnTo>
                      <a:pt x="330" y="840"/>
                    </a:lnTo>
                    <a:lnTo>
                      <a:pt x="325" y="843"/>
                    </a:lnTo>
                    <a:lnTo>
                      <a:pt x="319" y="843"/>
                    </a:lnTo>
                    <a:lnTo>
                      <a:pt x="312" y="843"/>
                    </a:lnTo>
                    <a:lnTo>
                      <a:pt x="303" y="842"/>
                    </a:lnTo>
                    <a:lnTo>
                      <a:pt x="295" y="837"/>
                    </a:lnTo>
                    <a:lnTo>
                      <a:pt x="295" y="837"/>
                    </a:lnTo>
                    <a:lnTo>
                      <a:pt x="281" y="832"/>
                    </a:lnTo>
                    <a:lnTo>
                      <a:pt x="271" y="827"/>
                    </a:lnTo>
                    <a:lnTo>
                      <a:pt x="263" y="826"/>
                    </a:lnTo>
                    <a:lnTo>
                      <a:pt x="257" y="827"/>
                    </a:lnTo>
                    <a:lnTo>
                      <a:pt x="254" y="831"/>
                    </a:lnTo>
                    <a:lnTo>
                      <a:pt x="251" y="837"/>
                    </a:lnTo>
                    <a:lnTo>
                      <a:pt x="249" y="845"/>
                    </a:lnTo>
                    <a:lnTo>
                      <a:pt x="247" y="858"/>
                    </a:lnTo>
                    <a:lnTo>
                      <a:pt x="246" y="859"/>
                    </a:lnTo>
                    <a:lnTo>
                      <a:pt x="246" y="859"/>
                    </a:lnTo>
                    <a:lnTo>
                      <a:pt x="233" y="851"/>
                    </a:lnTo>
                    <a:lnTo>
                      <a:pt x="220" y="842"/>
                    </a:lnTo>
                    <a:lnTo>
                      <a:pt x="211" y="831"/>
                    </a:lnTo>
                    <a:lnTo>
                      <a:pt x="203" y="818"/>
                    </a:lnTo>
                    <a:lnTo>
                      <a:pt x="203" y="818"/>
                    </a:lnTo>
                    <a:lnTo>
                      <a:pt x="198" y="807"/>
                    </a:lnTo>
                    <a:lnTo>
                      <a:pt x="195" y="800"/>
                    </a:lnTo>
                    <a:lnTo>
                      <a:pt x="195" y="796"/>
                    </a:lnTo>
                    <a:lnTo>
                      <a:pt x="195" y="791"/>
                    </a:lnTo>
                    <a:lnTo>
                      <a:pt x="200" y="788"/>
                    </a:lnTo>
                    <a:lnTo>
                      <a:pt x="208" y="788"/>
                    </a:lnTo>
                    <a:lnTo>
                      <a:pt x="219" y="789"/>
                    </a:lnTo>
                    <a:lnTo>
                      <a:pt x="219" y="789"/>
                    </a:lnTo>
                    <a:lnTo>
                      <a:pt x="224" y="789"/>
                    </a:lnTo>
                    <a:lnTo>
                      <a:pt x="225" y="789"/>
                    </a:lnTo>
                    <a:lnTo>
                      <a:pt x="227" y="788"/>
                    </a:lnTo>
                    <a:lnTo>
                      <a:pt x="228" y="785"/>
                    </a:lnTo>
                    <a:lnTo>
                      <a:pt x="228" y="785"/>
                    </a:lnTo>
                    <a:lnTo>
                      <a:pt x="230" y="773"/>
                    </a:lnTo>
                    <a:lnTo>
                      <a:pt x="235" y="764"/>
                    </a:lnTo>
                    <a:lnTo>
                      <a:pt x="239" y="754"/>
                    </a:lnTo>
                    <a:lnTo>
                      <a:pt x="247" y="746"/>
                    </a:lnTo>
                    <a:lnTo>
                      <a:pt x="262" y="732"/>
                    </a:lnTo>
                    <a:lnTo>
                      <a:pt x="278" y="718"/>
                    </a:lnTo>
                    <a:lnTo>
                      <a:pt x="278" y="718"/>
                    </a:lnTo>
                    <a:lnTo>
                      <a:pt x="285" y="707"/>
                    </a:lnTo>
                    <a:lnTo>
                      <a:pt x="292" y="697"/>
                    </a:lnTo>
                    <a:lnTo>
                      <a:pt x="297" y="689"/>
                    </a:lnTo>
                    <a:lnTo>
                      <a:pt x="298" y="681"/>
                    </a:lnTo>
                    <a:lnTo>
                      <a:pt x="297" y="673"/>
                    </a:lnTo>
                    <a:lnTo>
                      <a:pt x="293" y="665"/>
                    </a:lnTo>
                    <a:lnTo>
                      <a:pt x="289" y="656"/>
                    </a:lnTo>
                    <a:lnTo>
                      <a:pt x="279" y="645"/>
                    </a:lnTo>
                    <a:lnTo>
                      <a:pt x="279" y="645"/>
                    </a:lnTo>
                    <a:lnTo>
                      <a:pt x="273" y="635"/>
                    </a:lnTo>
                    <a:lnTo>
                      <a:pt x="270" y="624"/>
                    </a:lnTo>
                    <a:lnTo>
                      <a:pt x="266" y="613"/>
                    </a:lnTo>
                    <a:lnTo>
                      <a:pt x="265" y="602"/>
                    </a:lnTo>
                    <a:lnTo>
                      <a:pt x="265" y="602"/>
                    </a:lnTo>
                    <a:lnTo>
                      <a:pt x="257" y="602"/>
                    </a:lnTo>
                    <a:lnTo>
                      <a:pt x="252" y="605"/>
                    </a:lnTo>
                    <a:lnTo>
                      <a:pt x="251" y="608"/>
                    </a:lnTo>
                    <a:lnTo>
                      <a:pt x="247" y="613"/>
                    </a:lnTo>
                    <a:lnTo>
                      <a:pt x="246" y="624"/>
                    </a:lnTo>
                    <a:lnTo>
                      <a:pt x="244" y="638"/>
                    </a:lnTo>
                    <a:lnTo>
                      <a:pt x="244" y="638"/>
                    </a:lnTo>
                    <a:lnTo>
                      <a:pt x="238" y="629"/>
                    </a:lnTo>
                    <a:lnTo>
                      <a:pt x="231" y="621"/>
                    </a:lnTo>
                    <a:lnTo>
                      <a:pt x="216" y="608"/>
                    </a:lnTo>
                    <a:lnTo>
                      <a:pt x="208" y="602"/>
                    </a:lnTo>
                    <a:lnTo>
                      <a:pt x="201" y="596"/>
                    </a:lnTo>
                    <a:lnTo>
                      <a:pt x="197" y="586"/>
                    </a:lnTo>
                    <a:lnTo>
                      <a:pt x="195" y="575"/>
                    </a:lnTo>
                    <a:lnTo>
                      <a:pt x="195" y="575"/>
                    </a:lnTo>
                    <a:lnTo>
                      <a:pt x="190" y="584"/>
                    </a:lnTo>
                    <a:lnTo>
                      <a:pt x="189" y="594"/>
                    </a:lnTo>
                    <a:lnTo>
                      <a:pt x="189" y="602"/>
                    </a:lnTo>
                    <a:lnTo>
                      <a:pt x="189" y="610"/>
                    </a:lnTo>
                    <a:lnTo>
                      <a:pt x="192" y="618"/>
                    </a:lnTo>
                    <a:lnTo>
                      <a:pt x="195" y="623"/>
                    </a:lnTo>
                    <a:lnTo>
                      <a:pt x="200" y="626"/>
                    </a:lnTo>
                    <a:lnTo>
                      <a:pt x="206" y="629"/>
                    </a:lnTo>
                    <a:lnTo>
                      <a:pt x="206" y="629"/>
                    </a:lnTo>
                    <a:lnTo>
                      <a:pt x="214" y="630"/>
                    </a:lnTo>
                    <a:lnTo>
                      <a:pt x="220" y="634"/>
                    </a:lnTo>
                    <a:lnTo>
                      <a:pt x="224" y="638"/>
                    </a:lnTo>
                    <a:lnTo>
                      <a:pt x="227" y="643"/>
                    </a:lnTo>
                    <a:lnTo>
                      <a:pt x="230" y="654"/>
                    </a:lnTo>
                    <a:lnTo>
                      <a:pt x="230" y="665"/>
                    </a:lnTo>
                    <a:lnTo>
                      <a:pt x="230" y="665"/>
                    </a:lnTo>
                    <a:lnTo>
                      <a:pt x="230" y="675"/>
                    </a:lnTo>
                    <a:lnTo>
                      <a:pt x="227" y="684"/>
                    </a:lnTo>
                    <a:lnTo>
                      <a:pt x="225" y="689"/>
                    </a:lnTo>
                    <a:lnTo>
                      <a:pt x="220" y="692"/>
                    </a:lnTo>
                    <a:lnTo>
                      <a:pt x="217" y="694"/>
                    </a:lnTo>
                    <a:lnTo>
                      <a:pt x="212" y="696"/>
                    </a:lnTo>
                    <a:lnTo>
                      <a:pt x="212" y="696"/>
                    </a:lnTo>
                    <a:lnTo>
                      <a:pt x="206" y="697"/>
                    </a:lnTo>
                    <a:lnTo>
                      <a:pt x="201" y="696"/>
                    </a:lnTo>
                    <a:lnTo>
                      <a:pt x="197" y="692"/>
                    </a:lnTo>
                    <a:lnTo>
                      <a:pt x="193" y="689"/>
                    </a:lnTo>
                    <a:lnTo>
                      <a:pt x="187" y="680"/>
                    </a:lnTo>
                    <a:lnTo>
                      <a:pt x="182" y="670"/>
                    </a:lnTo>
                    <a:lnTo>
                      <a:pt x="182" y="670"/>
                    </a:lnTo>
                    <a:lnTo>
                      <a:pt x="176" y="659"/>
                    </a:lnTo>
                    <a:lnTo>
                      <a:pt x="176" y="659"/>
                    </a:lnTo>
                    <a:lnTo>
                      <a:pt x="171" y="662"/>
                    </a:lnTo>
                    <a:lnTo>
                      <a:pt x="166" y="667"/>
                    </a:lnTo>
                    <a:lnTo>
                      <a:pt x="160" y="678"/>
                    </a:lnTo>
                    <a:lnTo>
                      <a:pt x="157" y="689"/>
                    </a:lnTo>
                    <a:lnTo>
                      <a:pt x="152" y="700"/>
                    </a:lnTo>
                    <a:lnTo>
                      <a:pt x="152" y="700"/>
                    </a:lnTo>
                    <a:lnTo>
                      <a:pt x="147" y="711"/>
                    </a:lnTo>
                    <a:lnTo>
                      <a:pt x="144" y="716"/>
                    </a:lnTo>
                    <a:lnTo>
                      <a:pt x="139" y="719"/>
                    </a:lnTo>
                    <a:lnTo>
                      <a:pt x="136" y="721"/>
                    </a:lnTo>
                    <a:lnTo>
                      <a:pt x="131" y="723"/>
                    </a:lnTo>
                    <a:lnTo>
                      <a:pt x="125" y="721"/>
                    </a:lnTo>
                    <a:lnTo>
                      <a:pt x="119" y="719"/>
                    </a:lnTo>
                    <a:lnTo>
                      <a:pt x="119" y="719"/>
                    </a:lnTo>
                    <a:lnTo>
                      <a:pt x="114" y="716"/>
                    </a:lnTo>
                    <a:lnTo>
                      <a:pt x="109" y="713"/>
                    </a:lnTo>
                    <a:lnTo>
                      <a:pt x="108" y="708"/>
                    </a:lnTo>
                    <a:lnTo>
                      <a:pt x="108" y="705"/>
                    </a:lnTo>
                    <a:lnTo>
                      <a:pt x="108" y="700"/>
                    </a:lnTo>
                    <a:lnTo>
                      <a:pt x="111" y="696"/>
                    </a:lnTo>
                    <a:lnTo>
                      <a:pt x="116" y="686"/>
                    </a:lnTo>
                    <a:lnTo>
                      <a:pt x="116" y="686"/>
                    </a:lnTo>
                    <a:lnTo>
                      <a:pt x="125" y="673"/>
                    </a:lnTo>
                    <a:lnTo>
                      <a:pt x="131" y="657"/>
                    </a:lnTo>
                    <a:lnTo>
                      <a:pt x="136" y="643"/>
                    </a:lnTo>
                    <a:lnTo>
                      <a:pt x="141" y="629"/>
                    </a:lnTo>
                    <a:lnTo>
                      <a:pt x="143" y="613"/>
                    </a:lnTo>
                    <a:lnTo>
                      <a:pt x="143" y="597"/>
                    </a:lnTo>
                    <a:lnTo>
                      <a:pt x="143" y="581"/>
                    </a:lnTo>
                    <a:lnTo>
                      <a:pt x="139" y="565"/>
                    </a:lnTo>
                    <a:lnTo>
                      <a:pt x="139" y="565"/>
                    </a:lnTo>
                    <a:close/>
                    <a:moveTo>
                      <a:pt x="1059" y="1088"/>
                    </a:moveTo>
                    <a:lnTo>
                      <a:pt x="1059" y="1088"/>
                    </a:lnTo>
                    <a:lnTo>
                      <a:pt x="1062" y="1094"/>
                    </a:lnTo>
                    <a:lnTo>
                      <a:pt x="1064" y="1096"/>
                    </a:lnTo>
                    <a:lnTo>
                      <a:pt x="1069" y="1097"/>
                    </a:lnTo>
                    <a:lnTo>
                      <a:pt x="1069" y="1097"/>
                    </a:lnTo>
                    <a:lnTo>
                      <a:pt x="1070" y="1096"/>
                    </a:lnTo>
                    <a:lnTo>
                      <a:pt x="1072" y="1093"/>
                    </a:lnTo>
                    <a:lnTo>
                      <a:pt x="1072" y="1093"/>
                    </a:lnTo>
                    <a:lnTo>
                      <a:pt x="1070" y="1089"/>
                    </a:lnTo>
                    <a:lnTo>
                      <a:pt x="1069" y="1088"/>
                    </a:lnTo>
                    <a:lnTo>
                      <a:pt x="1061" y="1086"/>
                    </a:lnTo>
                    <a:lnTo>
                      <a:pt x="1061" y="1086"/>
                    </a:lnTo>
                    <a:lnTo>
                      <a:pt x="1054" y="1080"/>
                    </a:lnTo>
                    <a:lnTo>
                      <a:pt x="1045" y="1075"/>
                    </a:lnTo>
                    <a:lnTo>
                      <a:pt x="1040" y="1075"/>
                    </a:lnTo>
                    <a:lnTo>
                      <a:pt x="1035" y="1075"/>
                    </a:lnTo>
                    <a:lnTo>
                      <a:pt x="1030" y="1075"/>
                    </a:lnTo>
                    <a:lnTo>
                      <a:pt x="1023" y="1077"/>
                    </a:lnTo>
                    <a:lnTo>
                      <a:pt x="1023" y="1077"/>
                    </a:lnTo>
                    <a:lnTo>
                      <a:pt x="1059" y="1088"/>
                    </a:lnTo>
                    <a:lnTo>
                      <a:pt x="1059" y="108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6" name="Freeform 8">
                <a:extLst>
                  <a:ext uri="{FF2B5EF4-FFF2-40B4-BE49-F238E27FC236}">
                    <a16:creationId xmlns:a16="http://schemas.microsoft.com/office/drawing/2014/main" id="{C4EBCEC2-AAC0-660C-DA16-AA52F9F933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72" y="849"/>
                <a:ext cx="828" cy="317"/>
              </a:xfrm>
              <a:custGeom>
                <a:avLst/>
                <a:gdLst>
                  <a:gd name="T0" fmla="*/ 426 w 1657"/>
                  <a:gd name="T1" fmla="*/ 542 h 636"/>
                  <a:gd name="T2" fmla="*/ 373 w 1657"/>
                  <a:gd name="T3" fmla="*/ 540 h 636"/>
                  <a:gd name="T4" fmla="*/ 175 w 1657"/>
                  <a:gd name="T5" fmla="*/ 548 h 636"/>
                  <a:gd name="T6" fmla="*/ 229 w 1657"/>
                  <a:gd name="T7" fmla="*/ 504 h 636"/>
                  <a:gd name="T8" fmla="*/ 307 w 1657"/>
                  <a:gd name="T9" fmla="*/ 470 h 636"/>
                  <a:gd name="T10" fmla="*/ 300 w 1657"/>
                  <a:gd name="T11" fmla="*/ 451 h 636"/>
                  <a:gd name="T12" fmla="*/ 289 w 1657"/>
                  <a:gd name="T13" fmla="*/ 412 h 636"/>
                  <a:gd name="T14" fmla="*/ 265 w 1657"/>
                  <a:gd name="T15" fmla="*/ 359 h 636"/>
                  <a:gd name="T16" fmla="*/ 78 w 1657"/>
                  <a:gd name="T17" fmla="*/ 358 h 636"/>
                  <a:gd name="T18" fmla="*/ 32 w 1657"/>
                  <a:gd name="T19" fmla="*/ 327 h 636"/>
                  <a:gd name="T20" fmla="*/ 221 w 1657"/>
                  <a:gd name="T21" fmla="*/ 291 h 636"/>
                  <a:gd name="T22" fmla="*/ 373 w 1657"/>
                  <a:gd name="T23" fmla="*/ 285 h 636"/>
                  <a:gd name="T24" fmla="*/ 292 w 1657"/>
                  <a:gd name="T25" fmla="*/ 251 h 636"/>
                  <a:gd name="T26" fmla="*/ 348 w 1657"/>
                  <a:gd name="T27" fmla="*/ 215 h 636"/>
                  <a:gd name="T28" fmla="*/ 281 w 1657"/>
                  <a:gd name="T29" fmla="*/ 202 h 636"/>
                  <a:gd name="T30" fmla="*/ 152 w 1657"/>
                  <a:gd name="T31" fmla="*/ 218 h 636"/>
                  <a:gd name="T32" fmla="*/ 30 w 1657"/>
                  <a:gd name="T33" fmla="*/ 210 h 636"/>
                  <a:gd name="T34" fmla="*/ 14 w 1657"/>
                  <a:gd name="T35" fmla="*/ 183 h 636"/>
                  <a:gd name="T36" fmla="*/ 73 w 1657"/>
                  <a:gd name="T37" fmla="*/ 177 h 636"/>
                  <a:gd name="T38" fmla="*/ 122 w 1657"/>
                  <a:gd name="T39" fmla="*/ 161 h 636"/>
                  <a:gd name="T40" fmla="*/ 119 w 1657"/>
                  <a:gd name="T41" fmla="*/ 150 h 636"/>
                  <a:gd name="T42" fmla="*/ 127 w 1657"/>
                  <a:gd name="T43" fmla="*/ 113 h 636"/>
                  <a:gd name="T44" fmla="*/ 181 w 1657"/>
                  <a:gd name="T45" fmla="*/ 65 h 636"/>
                  <a:gd name="T46" fmla="*/ 270 w 1657"/>
                  <a:gd name="T47" fmla="*/ 97 h 636"/>
                  <a:gd name="T48" fmla="*/ 326 w 1657"/>
                  <a:gd name="T49" fmla="*/ 108 h 636"/>
                  <a:gd name="T50" fmla="*/ 270 w 1657"/>
                  <a:gd name="T51" fmla="*/ 65 h 636"/>
                  <a:gd name="T52" fmla="*/ 249 w 1657"/>
                  <a:gd name="T53" fmla="*/ 38 h 636"/>
                  <a:gd name="T54" fmla="*/ 348 w 1657"/>
                  <a:gd name="T55" fmla="*/ 11 h 636"/>
                  <a:gd name="T56" fmla="*/ 426 w 1657"/>
                  <a:gd name="T57" fmla="*/ 56 h 636"/>
                  <a:gd name="T58" fmla="*/ 484 w 1657"/>
                  <a:gd name="T59" fmla="*/ 153 h 636"/>
                  <a:gd name="T60" fmla="*/ 489 w 1657"/>
                  <a:gd name="T61" fmla="*/ 226 h 636"/>
                  <a:gd name="T62" fmla="*/ 546 w 1657"/>
                  <a:gd name="T63" fmla="*/ 177 h 636"/>
                  <a:gd name="T64" fmla="*/ 605 w 1657"/>
                  <a:gd name="T65" fmla="*/ 192 h 636"/>
                  <a:gd name="T66" fmla="*/ 645 w 1657"/>
                  <a:gd name="T67" fmla="*/ 89 h 636"/>
                  <a:gd name="T68" fmla="*/ 716 w 1657"/>
                  <a:gd name="T69" fmla="*/ 110 h 636"/>
                  <a:gd name="T70" fmla="*/ 778 w 1657"/>
                  <a:gd name="T71" fmla="*/ 143 h 636"/>
                  <a:gd name="T72" fmla="*/ 824 w 1657"/>
                  <a:gd name="T73" fmla="*/ 89 h 636"/>
                  <a:gd name="T74" fmla="*/ 921 w 1657"/>
                  <a:gd name="T75" fmla="*/ 75 h 636"/>
                  <a:gd name="T76" fmla="*/ 967 w 1657"/>
                  <a:gd name="T77" fmla="*/ 115 h 636"/>
                  <a:gd name="T78" fmla="*/ 996 w 1657"/>
                  <a:gd name="T79" fmla="*/ 64 h 636"/>
                  <a:gd name="T80" fmla="*/ 1083 w 1657"/>
                  <a:gd name="T81" fmla="*/ 107 h 636"/>
                  <a:gd name="T82" fmla="*/ 1203 w 1657"/>
                  <a:gd name="T83" fmla="*/ 72 h 636"/>
                  <a:gd name="T84" fmla="*/ 1264 w 1657"/>
                  <a:gd name="T85" fmla="*/ 8 h 636"/>
                  <a:gd name="T86" fmla="*/ 1371 w 1657"/>
                  <a:gd name="T87" fmla="*/ 24 h 636"/>
                  <a:gd name="T88" fmla="*/ 1434 w 1657"/>
                  <a:gd name="T89" fmla="*/ 45 h 636"/>
                  <a:gd name="T90" fmla="*/ 1477 w 1657"/>
                  <a:gd name="T91" fmla="*/ 57 h 636"/>
                  <a:gd name="T92" fmla="*/ 1515 w 1657"/>
                  <a:gd name="T93" fmla="*/ 104 h 636"/>
                  <a:gd name="T94" fmla="*/ 1495 w 1657"/>
                  <a:gd name="T95" fmla="*/ 151 h 636"/>
                  <a:gd name="T96" fmla="*/ 1560 w 1657"/>
                  <a:gd name="T97" fmla="*/ 159 h 636"/>
                  <a:gd name="T98" fmla="*/ 1636 w 1657"/>
                  <a:gd name="T99" fmla="*/ 199 h 636"/>
                  <a:gd name="T100" fmla="*/ 1646 w 1657"/>
                  <a:gd name="T101" fmla="*/ 253 h 636"/>
                  <a:gd name="T102" fmla="*/ 1657 w 1657"/>
                  <a:gd name="T103" fmla="*/ 289 h 636"/>
                  <a:gd name="T104" fmla="*/ 1539 w 1657"/>
                  <a:gd name="T105" fmla="*/ 366 h 636"/>
                  <a:gd name="T106" fmla="*/ 1476 w 1657"/>
                  <a:gd name="T107" fmla="*/ 415 h 636"/>
                  <a:gd name="T108" fmla="*/ 1341 w 1657"/>
                  <a:gd name="T109" fmla="*/ 442 h 636"/>
                  <a:gd name="T110" fmla="*/ 1075 w 1657"/>
                  <a:gd name="T111" fmla="*/ 548 h 636"/>
                  <a:gd name="T112" fmla="*/ 904 w 1657"/>
                  <a:gd name="T113" fmla="*/ 607 h 636"/>
                  <a:gd name="T114" fmla="*/ 681 w 1657"/>
                  <a:gd name="T115" fmla="*/ 623 h 636"/>
                  <a:gd name="T116" fmla="*/ 519 w 1657"/>
                  <a:gd name="T117" fmla="*/ 582 h 636"/>
                  <a:gd name="T118" fmla="*/ 531 w 1657"/>
                  <a:gd name="T119" fmla="*/ 550 h 636"/>
                  <a:gd name="T120" fmla="*/ 321 w 1657"/>
                  <a:gd name="T121" fmla="*/ 407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57" h="636">
                    <a:moveTo>
                      <a:pt x="524" y="558"/>
                    </a:moveTo>
                    <a:lnTo>
                      <a:pt x="524" y="558"/>
                    </a:lnTo>
                    <a:lnTo>
                      <a:pt x="512" y="564"/>
                    </a:lnTo>
                    <a:lnTo>
                      <a:pt x="500" y="566"/>
                    </a:lnTo>
                    <a:lnTo>
                      <a:pt x="488" y="564"/>
                    </a:lnTo>
                    <a:lnTo>
                      <a:pt x="477" y="561"/>
                    </a:lnTo>
                    <a:lnTo>
                      <a:pt x="454" y="553"/>
                    </a:lnTo>
                    <a:lnTo>
                      <a:pt x="443" y="548"/>
                    </a:lnTo>
                    <a:lnTo>
                      <a:pt x="432" y="545"/>
                    </a:lnTo>
                    <a:lnTo>
                      <a:pt x="432" y="545"/>
                    </a:lnTo>
                    <a:lnTo>
                      <a:pt x="427" y="543"/>
                    </a:lnTo>
                    <a:lnTo>
                      <a:pt x="426" y="542"/>
                    </a:lnTo>
                    <a:lnTo>
                      <a:pt x="426" y="539"/>
                    </a:lnTo>
                    <a:lnTo>
                      <a:pt x="427" y="536"/>
                    </a:lnTo>
                    <a:lnTo>
                      <a:pt x="427" y="531"/>
                    </a:lnTo>
                    <a:lnTo>
                      <a:pt x="427" y="528"/>
                    </a:lnTo>
                    <a:lnTo>
                      <a:pt x="427" y="524"/>
                    </a:lnTo>
                    <a:lnTo>
                      <a:pt x="423" y="523"/>
                    </a:lnTo>
                    <a:lnTo>
                      <a:pt x="423" y="523"/>
                    </a:lnTo>
                    <a:lnTo>
                      <a:pt x="416" y="528"/>
                    </a:lnTo>
                    <a:lnTo>
                      <a:pt x="408" y="532"/>
                    </a:lnTo>
                    <a:lnTo>
                      <a:pt x="400" y="536"/>
                    </a:lnTo>
                    <a:lnTo>
                      <a:pt x="391" y="539"/>
                    </a:lnTo>
                    <a:lnTo>
                      <a:pt x="373" y="540"/>
                    </a:lnTo>
                    <a:lnTo>
                      <a:pt x="354" y="540"/>
                    </a:lnTo>
                    <a:lnTo>
                      <a:pt x="354" y="540"/>
                    </a:lnTo>
                    <a:lnTo>
                      <a:pt x="315" y="542"/>
                    </a:lnTo>
                    <a:lnTo>
                      <a:pt x="276" y="543"/>
                    </a:lnTo>
                    <a:lnTo>
                      <a:pt x="238" y="547"/>
                    </a:lnTo>
                    <a:lnTo>
                      <a:pt x="200" y="553"/>
                    </a:lnTo>
                    <a:lnTo>
                      <a:pt x="200" y="553"/>
                    </a:lnTo>
                    <a:lnTo>
                      <a:pt x="184" y="553"/>
                    </a:lnTo>
                    <a:lnTo>
                      <a:pt x="176" y="553"/>
                    </a:lnTo>
                    <a:lnTo>
                      <a:pt x="175" y="551"/>
                    </a:lnTo>
                    <a:lnTo>
                      <a:pt x="175" y="548"/>
                    </a:lnTo>
                    <a:lnTo>
                      <a:pt x="175" y="548"/>
                    </a:lnTo>
                    <a:lnTo>
                      <a:pt x="175" y="524"/>
                    </a:lnTo>
                    <a:lnTo>
                      <a:pt x="176" y="512"/>
                    </a:lnTo>
                    <a:lnTo>
                      <a:pt x="180" y="505"/>
                    </a:lnTo>
                    <a:lnTo>
                      <a:pt x="183" y="501"/>
                    </a:lnTo>
                    <a:lnTo>
                      <a:pt x="183" y="501"/>
                    </a:lnTo>
                    <a:lnTo>
                      <a:pt x="189" y="496"/>
                    </a:lnTo>
                    <a:lnTo>
                      <a:pt x="195" y="494"/>
                    </a:lnTo>
                    <a:lnTo>
                      <a:pt x="202" y="494"/>
                    </a:lnTo>
                    <a:lnTo>
                      <a:pt x="210" y="499"/>
                    </a:lnTo>
                    <a:lnTo>
                      <a:pt x="210" y="499"/>
                    </a:lnTo>
                    <a:lnTo>
                      <a:pt x="219" y="502"/>
                    </a:lnTo>
                    <a:lnTo>
                      <a:pt x="229" y="504"/>
                    </a:lnTo>
                    <a:lnTo>
                      <a:pt x="241" y="504"/>
                    </a:lnTo>
                    <a:lnTo>
                      <a:pt x="253" y="501"/>
                    </a:lnTo>
                    <a:lnTo>
                      <a:pt x="265" y="497"/>
                    </a:lnTo>
                    <a:lnTo>
                      <a:pt x="276" y="493"/>
                    </a:lnTo>
                    <a:lnTo>
                      <a:pt x="284" y="488"/>
                    </a:lnTo>
                    <a:lnTo>
                      <a:pt x="291" y="482"/>
                    </a:lnTo>
                    <a:lnTo>
                      <a:pt x="291" y="482"/>
                    </a:lnTo>
                    <a:lnTo>
                      <a:pt x="294" y="475"/>
                    </a:lnTo>
                    <a:lnTo>
                      <a:pt x="297" y="472"/>
                    </a:lnTo>
                    <a:lnTo>
                      <a:pt x="302" y="470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13" y="470"/>
                    </a:lnTo>
                    <a:lnTo>
                      <a:pt x="316" y="469"/>
                    </a:lnTo>
                    <a:lnTo>
                      <a:pt x="319" y="467"/>
                    </a:lnTo>
                    <a:lnTo>
                      <a:pt x="321" y="464"/>
                    </a:lnTo>
                    <a:lnTo>
                      <a:pt x="324" y="456"/>
                    </a:lnTo>
                    <a:lnTo>
                      <a:pt x="326" y="448"/>
                    </a:lnTo>
                    <a:lnTo>
                      <a:pt x="326" y="448"/>
                    </a:lnTo>
                    <a:lnTo>
                      <a:pt x="321" y="447"/>
                    </a:lnTo>
                    <a:lnTo>
                      <a:pt x="318" y="448"/>
                    </a:lnTo>
                    <a:lnTo>
                      <a:pt x="310" y="450"/>
                    </a:lnTo>
                    <a:lnTo>
                      <a:pt x="305" y="451"/>
                    </a:lnTo>
                    <a:lnTo>
                      <a:pt x="300" y="451"/>
                    </a:lnTo>
                    <a:lnTo>
                      <a:pt x="297" y="450"/>
                    </a:lnTo>
                    <a:lnTo>
                      <a:pt x="292" y="445"/>
                    </a:lnTo>
                    <a:lnTo>
                      <a:pt x="292" y="445"/>
                    </a:lnTo>
                    <a:lnTo>
                      <a:pt x="295" y="442"/>
                    </a:lnTo>
                    <a:lnTo>
                      <a:pt x="300" y="437"/>
                    </a:lnTo>
                    <a:lnTo>
                      <a:pt x="305" y="432"/>
                    </a:lnTo>
                    <a:lnTo>
                      <a:pt x="308" y="428"/>
                    </a:lnTo>
                    <a:lnTo>
                      <a:pt x="310" y="423"/>
                    </a:lnTo>
                    <a:lnTo>
                      <a:pt x="310" y="421"/>
                    </a:lnTo>
                    <a:lnTo>
                      <a:pt x="308" y="418"/>
                    </a:lnTo>
                    <a:lnTo>
                      <a:pt x="302" y="415"/>
                    </a:lnTo>
                    <a:lnTo>
                      <a:pt x="289" y="412"/>
                    </a:lnTo>
                    <a:lnTo>
                      <a:pt x="289" y="412"/>
                    </a:lnTo>
                    <a:lnTo>
                      <a:pt x="281" y="408"/>
                    </a:lnTo>
                    <a:lnTo>
                      <a:pt x="276" y="404"/>
                    </a:lnTo>
                    <a:lnTo>
                      <a:pt x="272" y="399"/>
                    </a:lnTo>
                    <a:lnTo>
                      <a:pt x="268" y="394"/>
                    </a:lnTo>
                    <a:lnTo>
                      <a:pt x="265" y="386"/>
                    </a:lnTo>
                    <a:lnTo>
                      <a:pt x="267" y="378"/>
                    </a:lnTo>
                    <a:lnTo>
                      <a:pt x="273" y="370"/>
                    </a:lnTo>
                    <a:lnTo>
                      <a:pt x="273" y="370"/>
                    </a:lnTo>
                    <a:lnTo>
                      <a:pt x="275" y="366"/>
                    </a:lnTo>
                    <a:lnTo>
                      <a:pt x="273" y="364"/>
                    </a:lnTo>
                    <a:lnTo>
                      <a:pt x="265" y="359"/>
                    </a:lnTo>
                    <a:lnTo>
                      <a:pt x="265" y="359"/>
                    </a:lnTo>
                    <a:lnTo>
                      <a:pt x="256" y="354"/>
                    </a:lnTo>
                    <a:lnTo>
                      <a:pt x="251" y="351"/>
                    </a:lnTo>
                    <a:lnTo>
                      <a:pt x="246" y="351"/>
                    </a:lnTo>
                    <a:lnTo>
                      <a:pt x="246" y="351"/>
                    </a:lnTo>
                    <a:lnTo>
                      <a:pt x="226" y="351"/>
                    </a:lnTo>
                    <a:lnTo>
                      <a:pt x="203" y="350"/>
                    </a:lnTo>
                    <a:lnTo>
                      <a:pt x="162" y="347"/>
                    </a:lnTo>
                    <a:lnTo>
                      <a:pt x="140" y="345"/>
                    </a:lnTo>
                    <a:lnTo>
                      <a:pt x="119" y="347"/>
                    </a:lnTo>
                    <a:lnTo>
                      <a:pt x="98" y="351"/>
                    </a:lnTo>
                    <a:lnTo>
                      <a:pt x="78" y="358"/>
                    </a:lnTo>
                    <a:lnTo>
                      <a:pt x="78" y="358"/>
                    </a:lnTo>
                    <a:lnTo>
                      <a:pt x="71" y="361"/>
                    </a:lnTo>
                    <a:lnTo>
                      <a:pt x="64" y="362"/>
                    </a:lnTo>
                    <a:lnTo>
                      <a:pt x="57" y="362"/>
                    </a:lnTo>
                    <a:lnTo>
                      <a:pt x="51" y="361"/>
                    </a:lnTo>
                    <a:lnTo>
                      <a:pt x="51" y="361"/>
                    </a:lnTo>
                    <a:lnTo>
                      <a:pt x="41" y="358"/>
                    </a:lnTo>
                    <a:lnTo>
                      <a:pt x="37" y="353"/>
                    </a:lnTo>
                    <a:lnTo>
                      <a:pt x="32" y="345"/>
                    </a:lnTo>
                    <a:lnTo>
                      <a:pt x="30" y="335"/>
                    </a:lnTo>
                    <a:lnTo>
                      <a:pt x="30" y="335"/>
                    </a:lnTo>
                    <a:lnTo>
                      <a:pt x="32" y="327"/>
                    </a:lnTo>
                    <a:lnTo>
                      <a:pt x="37" y="323"/>
                    </a:lnTo>
                    <a:lnTo>
                      <a:pt x="41" y="320"/>
                    </a:lnTo>
                    <a:lnTo>
                      <a:pt x="49" y="318"/>
                    </a:lnTo>
                    <a:lnTo>
                      <a:pt x="49" y="318"/>
                    </a:lnTo>
                    <a:lnTo>
                      <a:pt x="76" y="316"/>
                    </a:lnTo>
                    <a:lnTo>
                      <a:pt x="105" y="315"/>
                    </a:lnTo>
                    <a:lnTo>
                      <a:pt x="132" y="310"/>
                    </a:lnTo>
                    <a:lnTo>
                      <a:pt x="160" y="304"/>
                    </a:lnTo>
                    <a:lnTo>
                      <a:pt x="160" y="304"/>
                    </a:lnTo>
                    <a:lnTo>
                      <a:pt x="178" y="297"/>
                    </a:lnTo>
                    <a:lnTo>
                      <a:pt x="199" y="293"/>
                    </a:lnTo>
                    <a:lnTo>
                      <a:pt x="221" y="291"/>
                    </a:lnTo>
                    <a:lnTo>
                      <a:pt x="232" y="291"/>
                    </a:lnTo>
                    <a:lnTo>
                      <a:pt x="243" y="291"/>
                    </a:lnTo>
                    <a:lnTo>
                      <a:pt x="243" y="291"/>
                    </a:lnTo>
                    <a:lnTo>
                      <a:pt x="289" y="299"/>
                    </a:lnTo>
                    <a:lnTo>
                      <a:pt x="311" y="300"/>
                    </a:lnTo>
                    <a:lnTo>
                      <a:pt x="335" y="299"/>
                    </a:lnTo>
                    <a:lnTo>
                      <a:pt x="335" y="299"/>
                    </a:lnTo>
                    <a:lnTo>
                      <a:pt x="346" y="299"/>
                    </a:lnTo>
                    <a:lnTo>
                      <a:pt x="357" y="296"/>
                    </a:lnTo>
                    <a:lnTo>
                      <a:pt x="364" y="294"/>
                    </a:lnTo>
                    <a:lnTo>
                      <a:pt x="369" y="289"/>
                    </a:lnTo>
                    <a:lnTo>
                      <a:pt x="373" y="285"/>
                    </a:lnTo>
                    <a:lnTo>
                      <a:pt x="380" y="278"/>
                    </a:lnTo>
                    <a:lnTo>
                      <a:pt x="380" y="278"/>
                    </a:lnTo>
                    <a:lnTo>
                      <a:pt x="349" y="283"/>
                    </a:lnTo>
                    <a:lnTo>
                      <a:pt x="335" y="283"/>
                    </a:lnTo>
                    <a:lnTo>
                      <a:pt x="322" y="283"/>
                    </a:lnTo>
                    <a:lnTo>
                      <a:pt x="308" y="283"/>
                    </a:lnTo>
                    <a:lnTo>
                      <a:pt x="294" y="280"/>
                    </a:lnTo>
                    <a:lnTo>
                      <a:pt x="281" y="277"/>
                    </a:lnTo>
                    <a:lnTo>
                      <a:pt x="267" y="272"/>
                    </a:lnTo>
                    <a:lnTo>
                      <a:pt x="267" y="272"/>
                    </a:lnTo>
                    <a:lnTo>
                      <a:pt x="280" y="261"/>
                    </a:lnTo>
                    <a:lnTo>
                      <a:pt x="292" y="251"/>
                    </a:lnTo>
                    <a:lnTo>
                      <a:pt x="305" y="243"/>
                    </a:lnTo>
                    <a:lnTo>
                      <a:pt x="319" y="237"/>
                    </a:lnTo>
                    <a:lnTo>
                      <a:pt x="349" y="227"/>
                    </a:lnTo>
                    <a:lnTo>
                      <a:pt x="380" y="219"/>
                    </a:lnTo>
                    <a:lnTo>
                      <a:pt x="380" y="219"/>
                    </a:lnTo>
                    <a:lnTo>
                      <a:pt x="376" y="215"/>
                    </a:lnTo>
                    <a:lnTo>
                      <a:pt x="373" y="212"/>
                    </a:lnTo>
                    <a:lnTo>
                      <a:pt x="367" y="208"/>
                    </a:lnTo>
                    <a:lnTo>
                      <a:pt x="361" y="207"/>
                    </a:lnTo>
                    <a:lnTo>
                      <a:pt x="356" y="208"/>
                    </a:lnTo>
                    <a:lnTo>
                      <a:pt x="356" y="208"/>
                    </a:lnTo>
                    <a:lnTo>
                      <a:pt x="348" y="215"/>
                    </a:lnTo>
                    <a:lnTo>
                      <a:pt x="340" y="218"/>
                    </a:lnTo>
                    <a:lnTo>
                      <a:pt x="334" y="219"/>
                    </a:lnTo>
                    <a:lnTo>
                      <a:pt x="326" y="218"/>
                    </a:lnTo>
                    <a:lnTo>
                      <a:pt x="319" y="215"/>
                    </a:lnTo>
                    <a:lnTo>
                      <a:pt x="313" y="212"/>
                    </a:lnTo>
                    <a:lnTo>
                      <a:pt x="300" y="200"/>
                    </a:lnTo>
                    <a:lnTo>
                      <a:pt x="300" y="200"/>
                    </a:lnTo>
                    <a:lnTo>
                      <a:pt x="295" y="196"/>
                    </a:lnTo>
                    <a:lnTo>
                      <a:pt x="294" y="194"/>
                    </a:lnTo>
                    <a:lnTo>
                      <a:pt x="291" y="196"/>
                    </a:lnTo>
                    <a:lnTo>
                      <a:pt x="291" y="196"/>
                    </a:lnTo>
                    <a:lnTo>
                      <a:pt x="281" y="202"/>
                    </a:lnTo>
                    <a:lnTo>
                      <a:pt x="273" y="204"/>
                    </a:lnTo>
                    <a:lnTo>
                      <a:pt x="264" y="205"/>
                    </a:lnTo>
                    <a:lnTo>
                      <a:pt x="256" y="204"/>
                    </a:lnTo>
                    <a:lnTo>
                      <a:pt x="237" y="197"/>
                    </a:lnTo>
                    <a:lnTo>
                      <a:pt x="229" y="196"/>
                    </a:lnTo>
                    <a:lnTo>
                      <a:pt x="219" y="196"/>
                    </a:lnTo>
                    <a:lnTo>
                      <a:pt x="219" y="196"/>
                    </a:lnTo>
                    <a:lnTo>
                      <a:pt x="208" y="197"/>
                    </a:lnTo>
                    <a:lnTo>
                      <a:pt x="199" y="199"/>
                    </a:lnTo>
                    <a:lnTo>
                      <a:pt x="180" y="207"/>
                    </a:lnTo>
                    <a:lnTo>
                      <a:pt x="162" y="215"/>
                    </a:lnTo>
                    <a:lnTo>
                      <a:pt x="152" y="218"/>
                    </a:lnTo>
                    <a:lnTo>
                      <a:pt x="141" y="219"/>
                    </a:lnTo>
                    <a:lnTo>
                      <a:pt x="141" y="219"/>
                    </a:lnTo>
                    <a:lnTo>
                      <a:pt x="118" y="223"/>
                    </a:lnTo>
                    <a:lnTo>
                      <a:pt x="94" y="224"/>
                    </a:lnTo>
                    <a:lnTo>
                      <a:pt x="83" y="224"/>
                    </a:lnTo>
                    <a:lnTo>
                      <a:pt x="71" y="224"/>
                    </a:lnTo>
                    <a:lnTo>
                      <a:pt x="59" y="221"/>
                    </a:lnTo>
                    <a:lnTo>
                      <a:pt x="48" y="215"/>
                    </a:lnTo>
                    <a:lnTo>
                      <a:pt x="48" y="215"/>
                    </a:lnTo>
                    <a:lnTo>
                      <a:pt x="40" y="213"/>
                    </a:lnTo>
                    <a:lnTo>
                      <a:pt x="30" y="210"/>
                    </a:lnTo>
                    <a:lnTo>
                      <a:pt x="30" y="210"/>
                    </a:lnTo>
                    <a:lnTo>
                      <a:pt x="25" y="210"/>
                    </a:lnTo>
                    <a:lnTo>
                      <a:pt x="21" y="210"/>
                    </a:lnTo>
                    <a:lnTo>
                      <a:pt x="11" y="210"/>
                    </a:lnTo>
                    <a:lnTo>
                      <a:pt x="6" y="210"/>
                    </a:lnTo>
                    <a:lnTo>
                      <a:pt x="3" y="208"/>
                    </a:lnTo>
                    <a:lnTo>
                      <a:pt x="2" y="205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2" y="192"/>
                    </a:lnTo>
                    <a:lnTo>
                      <a:pt x="5" y="188"/>
                    </a:lnTo>
                    <a:lnTo>
                      <a:pt x="10" y="185"/>
                    </a:lnTo>
                    <a:lnTo>
                      <a:pt x="14" y="183"/>
                    </a:lnTo>
                    <a:lnTo>
                      <a:pt x="25" y="181"/>
                    </a:lnTo>
                    <a:lnTo>
                      <a:pt x="37" y="178"/>
                    </a:lnTo>
                    <a:lnTo>
                      <a:pt x="37" y="178"/>
                    </a:lnTo>
                    <a:lnTo>
                      <a:pt x="41" y="178"/>
                    </a:lnTo>
                    <a:lnTo>
                      <a:pt x="44" y="180"/>
                    </a:lnTo>
                    <a:lnTo>
                      <a:pt x="54" y="183"/>
                    </a:lnTo>
                    <a:lnTo>
                      <a:pt x="59" y="185"/>
                    </a:lnTo>
                    <a:lnTo>
                      <a:pt x="64" y="185"/>
                    </a:lnTo>
                    <a:lnTo>
                      <a:pt x="68" y="183"/>
                    </a:lnTo>
                    <a:lnTo>
                      <a:pt x="73" y="181"/>
                    </a:lnTo>
                    <a:lnTo>
                      <a:pt x="73" y="181"/>
                    </a:lnTo>
                    <a:lnTo>
                      <a:pt x="73" y="177"/>
                    </a:lnTo>
                    <a:lnTo>
                      <a:pt x="71" y="172"/>
                    </a:lnTo>
                    <a:lnTo>
                      <a:pt x="67" y="165"/>
                    </a:lnTo>
                    <a:lnTo>
                      <a:pt x="62" y="158"/>
                    </a:lnTo>
                    <a:lnTo>
                      <a:pt x="60" y="153"/>
                    </a:lnTo>
                    <a:lnTo>
                      <a:pt x="60" y="148"/>
                    </a:lnTo>
                    <a:lnTo>
                      <a:pt x="60" y="148"/>
                    </a:lnTo>
                    <a:lnTo>
                      <a:pt x="70" y="146"/>
                    </a:lnTo>
                    <a:lnTo>
                      <a:pt x="78" y="146"/>
                    </a:lnTo>
                    <a:lnTo>
                      <a:pt x="86" y="146"/>
                    </a:lnTo>
                    <a:lnTo>
                      <a:pt x="94" y="148"/>
                    </a:lnTo>
                    <a:lnTo>
                      <a:pt x="108" y="154"/>
                    </a:lnTo>
                    <a:lnTo>
                      <a:pt x="122" y="161"/>
                    </a:lnTo>
                    <a:lnTo>
                      <a:pt x="122" y="161"/>
                    </a:lnTo>
                    <a:lnTo>
                      <a:pt x="133" y="165"/>
                    </a:lnTo>
                    <a:lnTo>
                      <a:pt x="138" y="167"/>
                    </a:lnTo>
                    <a:lnTo>
                      <a:pt x="143" y="167"/>
                    </a:lnTo>
                    <a:lnTo>
                      <a:pt x="146" y="165"/>
                    </a:lnTo>
                    <a:lnTo>
                      <a:pt x="151" y="162"/>
                    </a:lnTo>
                    <a:lnTo>
                      <a:pt x="160" y="153"/>
                    </a:lnTo>
                    <a:lnTo>
                      <a:pt x="160" y="153"/>
                    </a:lnTo>
                    <a:lnTo>
                      <a:pt x="132" y="153"/>
                    </a:lnTo>
                    <a:lnTo>
                      <a:pt x="132" y="153"/>
                    </a:lnTo>
                    <a:lnTo>
                      <a:pt x="125" y="151"/>
                    </a:lnTo>
                    <a:lnTo>
                      <a:pt x="119" y="150"/>
                    </a:lnTo>
                    <a:lnTo>
                      <a:pt x="113" y="146"/>
                    </a:lnTo>
                    <a:lnTo>
                      <a:pt x="110" y="142"/>
                    </a:lnTo>
                    <a:lnTo>
                      <a:pt x="110" y="142"/>
                    </a:lnTo>
                    <a:lnTo>
                      <a:pt x="108" y="140"/>
                    </a:lnTo>
                    <a:lnTo>
                      <a:pt x="108" y="137"/>
                    </a:lnTo>
                    <a:lnTo>
                      <a:pt x="111" y="132"/>
                    </a:lnTo>
                    <a:lnTo>
                      <a:pt x="114" y="127"/>
                    </a:lnTo>
                    <a:lnTo>
                      <a:pt x="119" y="124"/>
                    </a:lnTo>
                    <a:lnTo>
                      <a:pt x="119" y="124"/>
                    </a:lnTo>
                    <a:lnTo>
                      <a:pt x="124" y="121"/>
                    </a:lnTo>
                    <a:lnTo>
                      <a:pt x="127" y="118"/>
                    </a:lnTo>
                    <a:lnTo>
                      <a:pt x="127" y="113"/>
                    </a:lnTo>
                    <a:lnTo>
                      <a:pt x="127" y="107"/>
                    </a:lnTo>
                    <a:lnTo>
                      <a:pt x="127" y="107"/>
                    </a:lnTo>
                    <a:lnTo>
                      <a:pt x="125" y="99"/>
                    </a:lnTo>
                    <a:lnTo>
                      <a:pt x="127" y="96"/>
                    </a:lnTo>
                    <a:lnTo>
                      <a:pt x="127" y="96"/>
                    </a:lnTo>
                    <a:lnTo>
                      <a:pt x="135" y="94"/>
                    </a:lnTo>
                    <a:lnTo>
                      <a:pt x="143" y="91"/>
                    </a:lnTo>
                    <a:lnTo>
                      <a:pt x="151" y="88"/>
                    </a:lnTo>
                    <a:lnTo>
                      <a:pt x="157" y="84"/>
                    </a:lnTo>
                    <a:lnTo>
                      <a:pt x="168" y="75"/>
                    </a:lnTo>
                    <a:lnTo>
                      <a:pt x="181" y="65"/>
                    </a:lnTo>
                    <a:lnTo>
                      <a:pt x="181" y="65"/>
                    </a:lnTo>
                    <a:lnTo>
                      <a:pt x="189" y="62"/>
                    </a:lnTo>
                    <a:lnTo>
                      <a:pt x="199" y="61"/>
                    </a:lnTo>
                    <a:lnTo>
                      <a:pt x="208" y="61"/>
                    </a:lnTo>
                    <a:lnTo>
                      <a:pt x="218" y="62"/>
                    </a:lnTo>
                    <a:lnTo>
                      <a:pt x="226" y="65"/>
                    </a:lnTo>
                    <a:lnTo>
                      <a:pt x="234" y="70"/>
                    </a:lnTo>
                    <a:lnTo>
                      <a:pt x="241" y="77"/>
                    </a:lnTo>
                    <a:lnTo>
                      <a:pt x="248" y="83"/>
                    </a:lnTo>
                    <a:lnTo>
                      <a:pt x="248" y="83"/>
                    </a:lnTo>
                    <a:lnTo>
                      <a:pt x="254" y="91"/>
                    </a:lnTo>
                    <a:lnTo>
                      <a:pt x="262" y="96"/>
                    </a:lnTo>
                    <a:lnTo>
                      <a:pt x="270" y="97"/>
                    </a:lnTo>
                    <a:lnTo>
                      <a:pt x="280" y="99"/>
                    </a:lnTo>
                    <a:lnTo>
                      <a:pt x="289" y="102"/>
                    </a:lnTo>
                    <a:lnTo>
                      <a:pt x="297" y="105"/>
                    </a:lnTo>
                    <a:lnTo>
                      <a:pt x="303" y="110"/>
                    </a:lnTo>
                    <a:lnTo>
                      <a:pt x="308" y="118"/>
                    </a:lnTo>
                    <a:lnTo>
                      <a:pt x="308" y="118"/>
                    </a:lnTo>
                    <a:lnTo>
                      <a:pt x="310" y="119"/>
                    </a:lnTo>
                    <a:lnTo>
                      <a:pt x="311" y="119"/>
                    </a:lnTo>
                    <a:lnTo>
                      <a:pt x="315" y="118"/>
                    </a:lnTo>
                    <a:lnTo>
                      <a:pt x="321" y="113"/>
                    </a:lnTo>
                    <a:lnTo>
                      <a:pt x="321" y="113"/>
                    </a:lnTo>
                    <a:lnTo>
                      <a:pt x="326" y="108"/>
                    </a:lnTo>
                    <a:lnTo>
                      <a:pt x="326" y="104"/>
                    </a:lnTo>
                    <a:lnTo>
                      <a:pt x="324" y="100"/>
                    </a:lnTo>
                    <a:lnTo>
                      <a:pt x="321" y="97"/>
                    </a:lnTo>
                    <a:lnTo>
                      <a:pt x="321" y="97"/>
                    </a:lnTo>
                    <a:lnTo>
                      <a:pt x="305" y="89"/>
                    </a:lnTo>
                    <a:lnTo>
                      <a:pt x="289" y="83"/>
                    </a:lnTo>
                    <a:lnTo>
                      <a:pt x="289" y="83"/>
                    </a:lnTo>
                    <a:lnTo>
                      <a:pt x="281" y="80"/>
                    </a:lnTo>
                    <a:lnTo>
                      <a:pt x="273" y="77"/>
                    </a:lnTo>
                    <a:lnTo>
                      <a:pt x="272" y="73"/>
                    </a:lnTo>
                    <a:lnTo>
                      <a:pt x="270" y="70"/>
                    </a:lnTo>
                    <a:lnTo>
                      <a:pt x="270" y="65"/>
                    </a:lnTo>
                    <a:lnTo>
                      <a:pt x="273" y="57"/>
                    </a:lnTo>
                    <a:lnTo>
                      <a:pt x="273" y="57"/>
                    </a:lnTo>
                    <a:lnTo>
                      <a:pt x="275" y="54"/>
                    </a:lnTo>
                    <a:lnTo>
                      <a:pt x="275" y="53"/>
                    </a:lnTo>
                    <a:lnTo>
                      <a:pt x="275" y="50"/>
                    </a:lnTo>
                    <a:lnTo>
                      <a:pt x="272" y="48"/>
                    </a:lnTo>
                    <a:lnTo>
                      <a:pt x="267" y="46"/>
                    </a:lnTo>
                    <a:lnTo>
                      <a:pt x="262" y="45"/>
                    </a:lnTo>
                    <a:lnTo>
                      <a:pt x="262" y="45"/>
                    </a:lnTo>
                    <a:lnTo>
                      <a:pt x="257" y="43"/>
                    </a:lnTo>
                    <a:lnTo>
                      <a:pt x="253" y="42"/>
                    </a:lnTo>
                    <a:lnTo>
                      <a:pt x="249" y="38"/>
                    </a:lnTo>
                    <a:lnTo>
                      <a:pt x="248" y="34"/>
                    </a:lnTo>
                    <a:lnTo>
                      <a:pt x="248" y="34"/>
                    </a:lnTo>
                    <a:lnTo>
                      <a:pt x="249" y="29"/>
                    </a:lnTo>
                    <a:lnTo>
                      <a:pt x="253" y="24"/>
                    </a:lnTo>
                    <a:lnTo>
                      <a:pt x="257" y="23"/>
                    </a:lnTo>
                    <a:lnTo>
                      <a:pt x="262" y="23"/>
                    </a:lnTo>
                    <a:lnTo>
                      <a:pt x="262" y="23"/>
                    </a:lnTo>
                    <a:lnTo>
                      <a:pt x="294" y="15"/>
                    </a:lnTo>
                    <a:lnTo>
                      <a:pt x="310" y="11"/>
                    </a:lnTo>
                    <a:lnTo>
                      <a:pt x="324" y="10"/>
                    </a:lnTo>
                    <a:lnTo>
                      <a:pt x="340" y="10"/>
                    </a:lnTo>
                    <a:lnTo>
                      <a:pt x="348" y="11"/>
                    </a:lnTo>
                    <a:lnTo>
                      <a:pt x="354" y="15"/>
                    </a:lnTo>
                    <a:lnTo>
                      <a:pt x="362" y="18"/>
                    </a:lnTo>
                    <a:lnTo>
                      <a:pt x="369" y="24"/>
                    </a:lnTo>
                    <a:lnTo>
                      <a:pt x="376" y="30"/>
                    </a:lnTo>
                    <a:lnTo>
                      <a:pt x="383" y="37"/>
                    </a:lnTo>
                    <a:lnTo>
                      <a:pt x="383" y="37"/>
                    </a:lnTo>
                    <a:lnTo>
                      <a:pt x="388" y="42"/>
                    </a:lnTo>
                    <a:lnTo>
                      <a:pt x="394" y="43"/>
                    </a:lnTo>
                    <a:lnTo>
                      <a:pt x="405" y="45"/>
                    </a:lnTo>
                    <a:lnTo>
                      <a:pt x="405" y="45"/>
                    </a:lnTo>
                    <a:lnTo>
                      <a:pt x="415" y="48"/>
                    </a:lnTo>
                    <a:lnTo>
                      <a:pt x="426" y="56"/>
                    </a:lnTo>
                    <a:lnTo>
                      <a:pt x="438" y="65"/>
                    </a:lnTo>
                    <a:lnTo>
                      <a:pt x="453" y="75"/>
                    </a:lnTo>
                    <a:lnTo>
                      <a:pt x="477" y="99"/>
                    </a:lnTo>
                    <a:lnTo>
                      <a:pt x="484" y="108"/>
                    </a:lnTo>
                    <a:lnTo>
                      <a:pt x="489" y="115"/>
                    </a:lnTo>
                    <a:lnTo>
                      <a:pt x="489" y="115"/>
                    </a:lnTo>
                    <a:lnTo>
                      <a:pt x="492" y="123"/>
                    </a:lnTo>
                    <a:lnTo>
                      <a:pt x="492" y="131"/>
                    </a:lnTo>
                    <a:lnTo>
                      <a:pt x="492" y="137"/>
                    </a:lnTo>
                    <a:lnTo>
                      <a:pt x="491" y="143"/>
                    </a:lnTo>
                    <a:lnTo>
                      <a:pt x="488" y="148"/>
                    </a:lnTo>
                    <a:lnTo>
                      <a:pt x="484" y="153"/>
                    </a:lnTo>
                    <a:lnTo>
                      <a:pt x="480" y="158"/>
                    </a:lnTo>
                    <a:lnTo>
                      <a:pt x="475" y="161"/>
                    </a:lnTo>
                    <a:lnTo>
                      <a:pt x="475" y="161"/>
                    </a:lnTo>
                    <a:lnTo>
                      <a:pt x="465" y="169"/>
                    </a:lnTo>
                    <a:lnTo>
                      <a:pt x="462" y="172"/>
                    </a:lnTo>
                    <a:lnTo>
                      <a:pt x="462" y="175"/>
                    </a:lnTo>
                    <a:lnTo>
                      <a:pt x="462" y="178"/>
                    </a:lnTo>
                    <a:lnTo>
                      <a:pt x="464" y="181"/>
                    </a:lnTo>
                    <a:lnTo>
                      <a:pt x="470" y="191"/>
                    </a:lnTo>
                    <a:lnTo>
                      <a:pt x="470" y="191"/>
                    </a:lnTo>
                    <a:lnTo>
                      <a:pt x="484" y="213"/>
                    </a:lnTo>
                    <a:lnTo>
                      <a:pt x="489" y="226"/>
                    </a:lnTo>
                    <a:lnTo>
                      <a:pt x="491" y="234"/>
                    </a:lnTo>
                    <a:lnTo>
                      <a:pt x="491" y="240"/>
                    </a:lnTo>
                    <a:lnTo>
                      <a:pt x="491" y="240"/>
                    </a:lnTo>
                    <a:lnTo>
                      <a:pt x="497" y="232"/>
                    </a:lnTo>
                    <a:lnTo>
                      <a:pt x="502" y="226"/>
                    </a:lnTo>
                    <a:lnTo>
                      <a:pt x="516" y="213"/>
                    </a:lnTo>
                    <a:lnTo>
                      <a:pt x="531" y="200"/>
                    </a:lnTo>
                    <a:lnTo>
                      <a:pt x="535" y="194"/>
                    </a:lnTo>
                    <a:lnTo>
                      <a:pt x="540" y="185"/>
                    </a:lnTo>
                    <a:lnTo>
                      <a:pt x="540" y="185"/>
                    </a:lnTo>
                    <a:lnTo>
                      <a:pt x="543" y="180"/>
                    </a:lnTo>
                    <a:lnTo>
                      <a:pt x="546" y="177"/>
                    </a:lnTo>
                    <a:lnTo>
                      <a:pt x="551" y="173"/>
                    </a:lnTo>
                    <a:lnTo>
                      <a:pt x="556" y="172"/>
                    </a:lnTo>
                    <a:lnTo>
                      <a:pt x="562" y="172"/>
                    </a:lnTo>
                    <a:lnTo>
                      <a:pt x="569" y="172"/>
                    </a:lnTo>
                    <a:lnTo>
                      <a:pt x="575" y="175"/>
                    </a:lnTo>
                    <a:lnTo>
                      <a:pt x="581" y="178"/>
                    </a:lnTo>
                    <a:lnTo>
                      <a:pt x="581" y="178"/>
                    </a:lnTo>
                    <a:lnTo>
                      <a:pt x="586" y="185"/>
                    </a:lnTo>
                    <a:lnTo>
                      <a:pt x="593" y="191"/>
                    </a:lnTo>
                    <a:lnTo>
                      <a:pt x="596" y="192"/>
                    </a:lnTo>
                    <a:lnTo>
                      <a:pt x="600" y="194"/>
                    </a:lnTo>
                    <a:lnTo>
                      <a:pt x="605" y="192"/>
                    </a:lnTo>
                    <a:lnTo>
                      <a:pt x="613" y="189"/>
                    </a:lnTo>
                    <a:lnTo>
                      <a:pt x="613" y="189"/>
                    </a:lnTo>
                    <a:lnTo>
                      <a:pt x="624" y="181"/>
                    </a:lnTo>
                    <a:lnTo>
                      <a:pt x="632" y="172"/>
                    </a:lnTo>
                    <a:lnTo>
                      <a:pt x="637" y="161"/>
                    </a:lnTo>
                    <a:lnTo>
                      <a:pt x="640" y="148"/>
                    </a:lnTo>
                    <a:lnTo>
                      <a:pt x="640" y="148"/>
                    </a:lnTo>
                    <a:lnTo>
                      <a:pt x="640" y="127"/>
                    </a:lnTo>
                    <a:lnTo>
                      <a:pt x="640" y="108"/>
                    </a:lnTo>
                    <a:lnTo>
                      <a:pt x="640" y="108"/>
                    </a:lnTo>
                    <a:lnTo>
                      <a:pt x="642" y="99"/>
                    </a:lnTo>
                    <a:lnTo>
                      <a:pt x="645" y="89"/>
                    </a:lnTo>
                    <a:lnTo>
                      <a:pt x="648" y="86"/>
                    </a:lnTo>
                    <a:lnTo>
                      <a:pt x="651" y="81"/>
                    </a:lnTo>
                    <a:lnTo>
                      <a:pt x="654" y="80"/>
                    </a:lnTo>
                    <a:lnTo>
                      <a:pt x="661" y="78"/>
                    </a:lnTo>
                    <a:lnTo>
                      <a:pt x="661" y="78"/>
                    </a:lnTo>
                    <a:lnTo>
                      <a:pt x="670" y="77"/>
                    </a:lnTo>
                    <a:lnTo>
                      <a:pt x="680" y="77"/>
                    </a:lnTo>
                    <a:lnTo>
                      <a:pt x="689" y="80"/>
                    </a:lnTo>
                    <a:lnTo>
                      <a:pt x="699" y="86"/>
                    </a:lnTo>
                    <a:lnTo>
                      <a:pt x="699" y="86"/>
                    </a:lnTo>
                    <a:lnTo>
                      <a:pt x="708" y="97"/>
                    </a:lnTo>
                    <a:lnTo>
                      <a:pt x="716" y="110"/>
                    </a:lnTo>
                    <a:lnTo>
                      <a:pt x="734" y="134"/>
                    </a:lnTo>
                    <a:lnTo>
                      <a:pt x="734" y="134"/>
                    </a:lnTo>
                    <a:lnTo>
                      <a:pt x="740" y="142"/>
                    </a:lnTo>
                    <a:lnTo>
                      <a:pt x="748" y="150"/>
                    </a:lnTo>
                    <a:lnTo>
                      <a:pt x="753" y="151"/>
                    </a:lnTo>
                    <a:lnTo>
                      <a:pt x="758" y="153"/>
                    </a:lnTo>
                    <a:lnTo>
                      <a:pt x="762" y="153"/>
                    </a:lnTo>
                    <a:lnTo>
                      <a:pt x="769" y="151"/>
                    </a:lnTo>
                    <a:lnTo>
                      <a:pt x="769" y="151"/>
                    </a:lnTo>
                    <a:lnTo>
                      <a:pt x="774" y="150"/>
                    </a:lnTo>
                    <a:lnTo>
                      <a:pt x="777" y="146"/>
                    </a:lnTo>
                    <a:lnTo>
                      <a:pt x="778" y="143"/>
                    </a:lnTo>
                    <a:lnTo>
                      <a:pt x="780" y="138"/>
                    </a:lnTo>
                    <a:lnTo>
                      <a:pt x="780" y="131"/>
                    </a:lnTo>
                    <a:lnTo>
                      <a:pt x="780" y="123"/>
                    </a:lnTo>
                    <a:lnTo>
                      <a:pt x="780" y="123"/>
                    </a:lnTo>
                    <a:lnTo>
                      <a:pt x="782" y="111"/>
                    </a:lnTo>
                    <a:lnTo>
                      <a:pt x="783" y="102"/>
                    </a:lnTo>
                    <a:lnTo>
                      <a:pt x="786" y="96"/>
                    </a:lnTo>
                    <a:lnTo>
                      <a:pt x="789" y="91"/>
                    </a:lnTo>
                    <a:lnTo>
                      <a:pt x="796" y="88"/>
                    </a:lnTo>
                    <a:lnTo>
                      <a:pt x="804" y="88"/>
                    </a:lnTo>
                    <a:lnTo>
                      <a:pt x="812" y="88"/>
                    </a:lnTo>
                    <a:lnTo>
                      <a:pt x="824" y="89"/>
                    </a:lnTo>
                    <a:lnTo>
                      <a:pt x="824" y="89"/>
                    </a:lnTo>
                    <a:lnTo>
                      <a:pt x="831" y="89"/>
                    </a:lnTo>
                    <a:lnTo>
                      <a:pt x="837" y="88"/>
                    </a:lnTo>
                    <a:lnTo>
                      <a:pt x="844" y="84"/>
                    </a:lnTo>
                    <a:lnTo>
                      <a:pt x="850" y="80"/>
                    </a:lnTo>
                    <a:lnTo>
                      <a:pt x="850" y="80"/>
                    </a:lnTo>
                    <a:lnTo>
                      <a:pt x="863" y="72"/>
                    </a:lnTo>
                    <a:lnTo>
                      <a:pt x="875" y="65"/>
                    </a:lnTo>
                    <a:lnTo>
                      <a:pt x="888" y="64"/>
                    </a:lnTo>
                    <a:lnTo>
                      <a:pt x="899" y="64"/>
                    </a:lnTo>
                    <a:lnTo>
                      <a:pt x="912" y="69"/>
                    </a:lnTo>
                    <a:lnTo>
                      <a:pt x="921" y="75"/>
                    </a:lnTo>
                    <a:lnTo>
                      <a:pt x="931" y="86"/>
                    </a:lnTo>
                    <a:lnTo>
                      <a:pt x="940" y="99"/>
                    </a:lnTo>
                    <a:lnTo>
                      <a:pt x="940" y="99"/>
                    </a:lnTo>
                    <a:lnTo>
                      <a:pt x="972" y="159"/>
                    </a:lnTo>
                    <a:lnTo>
                      <a:pt x="972" y="159"/>
                    </a:lnTo>
                    <a:lnTo>
                      <a:pt x="975" y="153"/>
                    </a:lnTo>
                    <a:lnTo>
                      <a:pt x="979" y="146"/>
                    </a:lnTo>
                    <a:lnTo>
                      <a:pt x="979" y="140"/>
                    </a:lnTo>
                    <a:lnTo>
                      <a:pt x="979" y="135"/>
                    </a:lnTo>
                    <a:lnTo>
                      <a:pt x="974" y="124"/>
                    </a:lnTo>
                    <a:lnTo>
                      <a:pt x="967" y="115"/>
                    </a:lnTo>
                    <a:lnTo>
                      <a:pt x="967" y="115"/>
                    </a:lnTo>
                    <a:lnTo>
                      <a:pt x="961" y="104"/>
                    </a:lnTo>
                    <a:lnTo>
                      <a:pt x="958" y="92"/>
                    </a:lnTo>
                    <a:lnTo>
                      <a:pt x="956" y="86"/>
                    </a:lnTo>
                    <a:lnTo>
                      <a:pt x="958" y="81"/>
                    </a:lnTo>
                    <a:lnTo>
                      <a:pt x="959" y="75"/>
                    </a:lnTo>
                    <a:lnTo>
                      <a:pt x="963" y="70"/>
                    </a:lnTo>
                    <a:lnTo>
                      <a:pt x="963" y="70"/>
                    </a:lnTo>
                    <a:lnTo>
                      <a:pt x="967" y="67"/>
                    </a:lnTo>
                    <a:lnTo>
                      <a:pt x="974" y="64"/>
                    </a:lnTo>
                    <a:lnTo>
                      <a:pt x="979" y="62"/>
                    </a:lnTo>
                    <a:lnTo>
                      <a:pt x="985" y="62"/>
                    </a:lnTo>
                    <a:lnTo>
                      <a:pt x="996" y="64"/>
                    </a:lnTo>
                    <a:lnTo>
                      <a:pt x="1009" y="67"/>
                    </a:lnTo>
                    <a:lnTo>
                      <a:pt x="1009" y="67"/>
                    </a:lnTo>
                    <a:lnTo>
                      <a:pt x="1023" y="73"/>
                    </a:lnTo>
                    <a:lnTo>
                      <a:pt x="1037" y="81"/>
                    </a:lnTo>
                    <a:lnTo>
                      <a:pt x="1050" y="92"/>
                    </a:lnTo>
                    <a:lnTo>
                      <a:pt x="1063" y="104"/>
                    </a:lnTo>
                    <a:lnTo>
                      <a:pt x="1063" y="104"/>
                    </a:lnTo>
                    <a:lnTo>
                      <a:pt x="1067" y="108"/>
                    </a:lnTo>
                    <a:lnTo>
                      <a:pt x="1071" y="111"/>
                    </a:lnTo>
                    <a:lnTo>
                      <a:pt x="1075" y="111"/>
                    </a:lnTo>
                    <a:lnTo>
                      <a:pt x="1079" y="111"/>
                    </a:lnTo>
                    <a:lnTo>
                      <a:pt x="1083" y="107"/>
                    </a:lnTo>
                    <a:lnTo>
                      <a:pt x="1088" y="100"/>
                    </a:lnTo>
                    <a:lnTo>
                      <a:pt x="1088" y="100"/>
                    </a:lnTo>
                    <a:lnTo>
                      <a:pt x="1102" y="84"/>
                    </a:lnTo>
                    <a:lnTo>
                      <a:pt x="1114" y="72"/>
                    </a:lnTo>
                    <a:lnTo>
                      <a:pt x="1126" y="64"/>
                    </a:lnTo>
                    <a:lnTo>
                      <a:pt x="1137" y="61"/>
                    </a:lnTo>
                    <a:lnTo>
                      <a:pt x="1150" y="59"/>
                    </a:lnTo>
                    <a:lnTo>
                      <a:pt x="1163" y="61"/>
                    </a:lnTo>
                    <a:lnTo>
                      <a:pt x="1175" y="64"/>
                    </a:lnTo>
                    <a:lnTo>
                      <a:pt x="1190" y="69"/>
                    </a:lnTo>
                    <a:lnTo>
                      <a:pt x="1190" y="69"/>
                    </a:lnTo>
                    <a:lnTo>
                      <a:pt x="1203" y="72"/>
                    </a:lnTo>
                    <a:lnTo>
                      <a:pt x="1212" y="72"/>
                    </a:lnTo>
                    <a:lnTo>
                      <a:pt x="1222" y="70"/>
                    </a:lnTo>
                    <a:lnTo>
                      <a:pt x="1231" y="65"/>
                    </a:lnTo>
                    <a:lnTo>
                      <a:pt x="1237" y="59"/>
                    </a:lnTo>
                    <a:lnTo>
                      <a:pt x="1244" y="51"/>
                    </a:lnTo>
                    <a:lnTo>
                      <a:pt x="1247" y="42"/>
                    </a:lnTo>
                    <a:lnTo>
                      <a:pt x="1250" y="29"/>
                    </a:lnTo>
                    <a:lnTo>
                      <a:pt x="1250" y="29"/>
                    </a:lnTo>
                    <a:lnTo>
                      <a:pt x="1252" y="18"/>
                    </a:lnTo>
                    <a:lnTo>
                      <a:pt x="1253" y="15"/>
                    </a:lnTo>
                    <a:lnTo>
                      <a:pt x="1257" y="11"/>
                    </a:lnTo>
                    <a:lnTo>
                      <a:pt x="1264" y="8"/>
                    </a:lnTo>
                    <a:lnTo>
                      <a:pt x="1274" y="5"/>
                    </a:lnTo>
                    <a:lnTo>
                      <a:pt x="1274" y="5"/>
                    </a:lnTo>
                    <a:lnTo>
                      <a:pt x="1304" y="2"/>
                    </a:lnTo>
                    <a:lnTo>
                      <a:pt x="1318" y="0"/>
                    </a:lnTo>
                    <a:lnTo>
                      <a:pt x="1334" y="0"/>
                    </a:lnTo>
                    <a:lnTo>
                      <a:pt x="1334" y="0"/>
                    </a:lnTo>
                    <a:lnTo>
                      <a:pt x="1349" y="2"/>
                    </a:lnTo>
                    <a:lnTo>
                      <a:pt x="1353" y="5"/>
                    </a:lnTo>
                    <a:lnTo>
                      <a:pt x="1360" y="7"/>
                    </a:lnTo>
                    <a:lnTo>
                      <a:pt x="1365" y="11"/>
                    </a:lnTo>
                    <a:lnTo>
                      <a:pt x="1368" y="16"/>
                    </a:lnTo>
                    <a:lnTo>
                      <a:pt x="1371" y="24"/>
                    </a:lnTo>
                    <a:lnTo>
                      <a:pt x="1372" y="32"/>
                    </a:lnTo>
                    <a:lnTo>
                      <a:pt x="1372" y="32"/>
                    </a:lnTo>
                    <a:lnTo>
                      <a:pt x="1374" y="42"/>
                    </a:lnTo>
                    <a:lnTo>
                      <a:pt x="1377" y="50"/>
                    </a:lnTo>
                    <a:lnTo>
                      <a:pt x="1382" y="56"/>
                    </a:lnTo>
                    <a:lnTo>
                      <a:pt x="1388" y="59"/>
                    </a:lnTo>
                    <a:lnTo>
                      <a:pt x="1395" y="61"/>
                    </a:lnTo>
                    <a:lnTo>
                      <a:pt x="1403" y="59"/>
                    </a:lnTo>
                    <a:lnTo>
                      <a:pt x="1412" y="56"/>
                    </a:lnTo>
                    <a:lnTo>
                      <a:pt x="1420" y="51"/>
                    </a:lnTo>
                    <a:lnTo>
                      <a:pt x="1420" y="51"/>
                    </a:lnTo>
                    <a:lnTo>
                      <a:pt x="1434" y="45"/>
                    </a:lnTo>
                    <a:lnTo>
                      <a:pt x="1449" y="38"/>
                    </a:lnTo>
                    <a:lnTo>
                      <a:pt x="1463" y="35"/>
                    </a:lnTo>
                    <a:lnTo>
                      <a:pt x="1479" y="34"/>
                    </a:lnTo>
                    <a:lnTo>
                      <a:pt x="1509" y="32"/>
                    </a:lnTo>
                    <a:lnTo>
                      <a:pt x="1539" y="29"/>
                    </a:lnTo>
                    <a:lnTo>
                      <a:pt x="1539" y="29"/>
                    </a:lnTo>
                    <a:lnTo>
                      <a:pt x="1528" y="34"/>
                    </a:lnTo>
                    <a:lnTo>
                      <a:pt x="1517" y="37"/>
                    </a:lnTo>
                    <a:lnTo>
                      <a:pt x="1506" y="40"/>
                    </a:lnTo>
                    <a:lnTo>
                      <a:pt x="1495" y="43"/>
                    </a:lnTo>
                    <a:lnTo>
                      <a:pt x="1485" y="50"/>
                    </a:lnTo>
                    <a:lnTo>
                      <a:pt x="1477" y="57"/>
                    </a:lnTo>
                    <a:lnTo>
                      <a:pt x="1474" y="62"/>
                    </a:lnTo>
                    <a:lnTo>
                      <a:pt x="1471" y="69"/>
                    </a:lnTo>
                    <a:lnTo>
                      <a:pt x="1469" y="77"/>
                    </a:lnTo>
                    <a:lnTo>
                      <a:pt x="1468" y="84"/>
                    </a:lnTo>
                    <a:lnTo>
                      <a:pt x="1468" y="84"/>
                    </a:lnTo>
                    <a:lnTo>
                      <a:pt x="1473" y="88"/>
                    </a:lnTo>
                    <a:lnTo>
                      <a:pt x="1479" y="89"/>
                    </a:lnTo>
                    <a:lnTo>
                      <a:pt x="1487" y="91"/>
                    </a:lnTo>
                    <a:lnTo>
                      <a:pt x="1495" y="92"/>
                    </a:lnTo>
                    <a:lnTo>
                      <a:pt x="1495" y="92"/>
                    </a:lnTo>
                    <a:lnTo>
                      <a:pt x="1509" y="99"/>
                    </a:lnTo>
                    <a:lnTo>
                      <a:pt x="1515" y="104"/>
                    </a:lnTo>
                    <a:lnTo>
                      <a:pt x="1519" y="105"/>
                    </a:lnTo>
                    <a:lnTo>
                      <a:pt x="1519" y="110"/>
                    </a:lnTo>
                    <a:lnTo>
                      <a:pt x="1519" y="110"/>
                    </a:lnTo>
                    <a:lnTo>
                      <a:pt x="1520" y="115"/>
                    </a:lnTo>
                    <a:lnTo>
                      <a:pt x="1519" y="118"/>
                    </a:lnTo>
                    <a:lnTo>
                      <a:pt x="1515" y="126"/>
                    </a:lnTo>
                    <a:lnTo>
                      <a:pt x="1509" y="132"/>
                    </a:lnTo>
                    <a:lnTo>
                      <a:pt x="1503" y="137"/>
                    </a:lnTo>
                    <a:lnTo>
                      <a:pt x="1503" y="137"/>
                    </a:lnTo>
                    <a:lnTo>
                      <a:pt x="1487" y="146"/>
                    </a:lnTo>
                    <a:lnTo>
                      <a:pt x="1487" y="146"/>
                    </a:lnTo>
                    <a:lnTo>
                      <a:pt x="1495" y="151"/>
                    </a:lnTo>
                    <a:lnTo>
                      <a:pt x="1501" y="153"/>
                    </a:lnTo>
                    <a:lnTo>
                      <a:pt x="1506" y="153"/>
                    </a:lnTo>
                    <a:lnTo>
                      <a:pt x="1512" y="151"/>
                    </a:lnTo>
                    <a:lnTo>
                      <a:pt x="1525" y="148"/>
                    </a:lnTo>
                    <a:lnTo>
                      <a:pt x="1530" y="146"/>
                    </a:lnTo>
                    <a:lnTo>
                      <a:pt x="1536" y="146"/>
                    </a:lnTo>
                    <a:lnTo>
                      <a:pt x="1536" y="146"/>
                    </a:lnTo>
                    <a:lnTo>
                      <a:pt x="1546" y="146"/>
                    </a:lnTo>
                    <a:lnTo>
                      <a:pt x="1555" y="148"/>
                    </a:lnTo>
                    <a:lnTo>
                      <a:pt x="1558" y="150"/>
                    </a:lnTo>
                    <a:lnTo>
                      <a:pt x="1560" y="153"/>
                    </a:lnTo>
                    <a:lnTo>
                      <a:pt x="1560" y="159"/>
                    </a:lnTo>
                    <a:lnTo>
                      <a:pt x="1558" y="167"/>
                    </a:lnTo>
                    <a:lnTo>
                      <a:pt x="1558" y="167"/>
                    </a:lnTo>
                    <a:lnTo>
                      <a:pt x="1557" y="172"/>
                    </a:lnTo>
                    <a:lnTo>
                      <a:pt x="1560" y="175"/>
                    </a:lnTo>
                    <a:lnTo>
                      <a:pt x="1563" y="178"/>
                    </a:lnTo>
                    <a:lnTo>
                      <a:pt x="1568" y="178"/>
                    </a:lnTo>
                    <a:lnTo>
                      <a:pt x="1568" y="178"/>
                    </a:lnTo>
                    <a:lnTo>
                      <a:pt x="1584" y="180"/>
                    </a:lnTo>
                    <a:lnTo>
                      <a:pt x="1598" y="183"/>
                    </a:lnTo>
                    <a:lnTo>
                      <a:pt x="1625" y="194"/>
                    </a:lnTo>
                    <a:lnTo>
                      <a:pt x="1625" y="194"/>
                    </a:lnTo>
                    <a:lnTo>
                      <a:pt x="1636" y="199"/>
                    </a:lnTo>
                    <a:lnTo>
                      <a:pt x="1644" y="202"/>
                    </a:lnTo>
                    <a:lnTo>
                      <a:pt x="1649" y="207"/>
                    </a:lnTo>
                    <a:lnTo>
                      <a:pt x="1650" y="212"/>
                    </a:lnTo>
                    <a:lnTo>
                      <a:pt x="1650" y="216"/>
                    </a:lnTo>
                    <a:lnTo>
                      <a:pt x="1646" y="223"/>
                    </a:lnTo>
                    <a:lnTo>
                      <a:pt x="1630" y="237"/>
                    </a:lnTo>
                    <a:lnTo>
                      <a:pt x="1630" y="237"/>
                    </a:lnTo>
                    <a:lnTo>
                      <a:pt x="1641" y="243"/>
                    </a:lnTo>
                    <a:lnTo>
                      <a:pt x="1644" y="246"/>
                    </a:lnTo>
                    <a:lnTo>
                      <a:pt x="1646" y="248"/>
                    </a:lnTo>
                    <a:lnTo>
                      <a:pt x="1647" y="250"/>
                    </a:lnTo>
                    <a:lnTo>
                      <a:pt x="1646" y="253"/>
                    </a:lnTo>
                    <a:lnTo>
                      <a:pt x="1639" y="261"/>
                    </a:lnTo>
                    <a:lnTo>
                      <a:pt x="1639" y="261"/>
                    </a:lnTo>
                    <a:lnTo>
                      <a:pt x="1638" y="266"/>
                    </a:lnTo>
                    <a:lnTo>
                      <a:pt x="1638" y="267"/>
                    </a:lnTo>
                    <a:lnTo>
                      <a:pt x="1639" y="267"/>
                    </a:lnTo>
                    <a:lnTo>
                      <a:pt x="1646" y="267"/>
                    </a:lnTo>
                    <a:lnTo>
                      <a:pt x="1646" y="267"/>
                    </a:lnTo>
                    <a:lnTo>
                      <a:pt x="1650" y="272"/>
                    </a:lnTo>
                    <a:lnTo>
                      <a:pt x="1655" y="277"/>
                    </a:lnTo>
                    <a:lnTo>
                      <a:pt x="1657" y="281"/>
                    </a:lnTo>
                    <a:lnTo>
                      <a:pt x="1657" y="285"/>
                    </a:lnTo>
                    <a:lnTo>
                      <a:pt x="1657" y="289"/>
                    </a:lnTo>
                    <a:lnTo>
                      <a:pt x="1654" y="294"/>
                    </a:lnTo>
                    <a:lnTo>
                      <a:pt x="1650" y="297"/>
                    </a:lnTo>
                    <a:lnTo>
                      <a:pt x="1646" y="299"/>
                    </a:lnTo>
                    <a:lnTo>
                      <a:pt x="1646" y="299"/>
                    </a:lnTo>
                    <a:lnTo>
                      <a:pt x="1633" y="307"/>
                    </a:lnTo>
                    <a:lnTo>
                      <a:pt x="1622" y="315"/>
                    </a:lnTo>
                    <a:lnTo>
                      <a:pt x="1600" y="331"/>
                    </a:lnTo>
                    <a:lnTo>
                      <a:pt x="1577" y="348"/>
                    </a:lnTo>
                    <a:lnTo>
                      <a:pt x="1565" y="354"/>
                    </a:lnTo>
                    <a:lnTo>
                      <a:pt x="1552" y="361"/>
                    </a:lnTo>
                    <a:lnTo>
                      <a:pt x="1552" y="361"/>
                    </a:lnTo>
                    <a:lnTo>
                      <a:pt x="1539" y="366"/>
                    </a:lnTo>
                    <a:lnTo>
                      <a:pt x="1525" y="369"/>
                    </a:lnTo>
                    <a:lnTo>
                      <a:pt x="1525" y="369"/>
                    </a:lnTo>
                    <a:lnTo>
                      <a:pt x="1512" y="372"/>
                    </a:lnTo>
                    <a:lnTo>
                      <a:pt x="1504" y="374"/>
                    </a:lnTo>
                    <a:lnTo>
                      <a:pt x="1498" y="377"/>
                    </a:lnTo>
                    <a:lnTo>
                      <a:pt x="1493" y="381"/>
                    </a:lnTo>
                    <a:lnTo>
                      <a:pt x="1488" y="386"/>
                    </a:lnTo>
                    <a:lnTo>
                      <a:pt x="1484" y="394"/>
                    </a:lnTo>
                    <a:lnTo>
                      <a:pt x="1482" y="404"/>
                    </a:lnTo>
                    <a:lnTo>
                      <a:pt x="1482" y="404"/>
                    </a:lnTo>
                    <a:lnTo>
                      <a:pt x="1480" y="410"/>
                    </a:lnTo>
                    <a:lnTo>
                      <a:pt x="1476" y="415"/>
                    </a:lnTo>
                    <a:lnTo>
                      <a:pt x="1471" y="421"/>
                    </a:lnTo>
                    <a:lnTo>
                      <a:pt x="1466" y="426"/>
                    </a:lnTo>
                    <a:lnTo>
                      <a:pt x="1450" y="435"/>
                    </a:lnTo>
                    <a:lnTo>
                      <a:pt x="1433" y="443"/>
                    </a:lnTo>
                    <a:lnTo>
                      <a:pt x="1415" y="448"/>
                    </a:lnTo>
                    <a:lnTo>
                      <a:pt x="1396" y="451"/>
                    </a:lnTo>
                    <a:lnTo>
                      <a:pt x="1379" y="451"/>
                    </a:lnTo>
                    <a:lnTo>
                      <a:pt x="1372" y="450"/>
                    </a:lnTo>
                    <a:lnTo>
                      <a:pt x="1366" y="448"/>
                    </a:lnTo>
                    <a:lnTo>
                      <a:pt x="1366" y="448"/>
                    </a:lnTo>
                    <a:lnTo>
                      <a:pt x="1353" y="443"/>
                    </a:lnTo>
                    <a:lnTo>
                      <a:pt x="1341" y="442"/>
                    </a:lnTo>
                    <a:lnTo>
                      <a:pt x="1330" y="445"/>
                    </a:lnTo>
                    <a:lnTo>
                      <a:pt x="1317" y="450"/>
                    </a:lnTo>
                    <a:lnTo>
                      <a:pt x="1317" y="450"/>
                    </a:lnTo>
                    <a:lnTo>
                      <a:pt x="1225" y="496"/>
                    </a:lnTo>
                    <a:lnTo>
                      <a:pt x="1131" y="539"/>
                    </a:lnTo>
                    <a:lnTo>
                      <a:pt x="1131" y="539"/>
                    </a:lnTo>
                    <a:lnTo>
                      <a:pt x="1125" y="543"/>
                    </a:lnTo>
                    <a:lnTo>
                      <a:pt x="1120" y="545"/>
                    </a:lnTo>
                    <a:lnTo>
                      <a:pt x="1117" y="545"/>
                    </a:lnTo>
                    <a:lnTo>
                      <a:pt x="1117" y="545"/>
                    </a:lnTo>
                    <a:lnTo>
                      <a:pt x="1096" y="547"/>
                    </a:lnTo>
                    <a:lnTo>
                      <a:pt x="1075" y="548"/>
                    </a:lnTo>
                    <a:lnTo>
                      <a:pt x="1036" y="555"/>
                    </a:lnTo>
                    <a:lnTo>
                      <a:pt x="994" y="563"/>
                    </a:lnTo>
                    <a:lnTo>
                      <a:pt x="974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42" y="566"/>
                    </a:lnTo>
                    <a:lnTo>
                      <a:pt x="932" y="570"/>
                    </a:lnTo>
                    <a:lnTo>
                      <a:pt x="925" y="575"/>
                    </a:lnTo>
                    <a:lnTo>
                      <a:pt x="920" y="583"/>
                    </a:lnTo>
                    <a:lnTo>
                      <a:pt x="920" y="583"/>
                    </a:lnTo>
                    <a:lnTo>
                      <a:pt x="912" y="596"/>
                    </a:lnTo>
                    <a:lnTo>
                      <a:pt x="904" y="607"/>
                    </a:lnTo>
                    <a:lnTo>
                      <a:pt x="894" y="613"/>
                    </a:lnTo>
                    <a:lnTo>
                      <a:pt x="883" y="618"/>
                    </a:lnTo>
                    <a:lnTo>
                      <a:pt x="871" y="621"/>
                    </a:lnTo>
                    <a:lnTo>
                      <a:pt x="858" y="624"/>
                    </a:lnTo>
                    <a:lnTo>
                      <a:pt x="834" y="629"/>
                    </a:lnTo>
                    <a:lnTo>
                      <a:pt x="834" y="629"/>
                    </a:lnTo>
                    <a:lnTo>
                      <a:pt x="809" y="634"/>
                    </a:lnTo>
                    <a:lnTo>
                      <a:pt x="782" y="636"/>
                    </a:lnTo>
                    <a:lnTo>
                      <a:pt x="758" y="634"/>
                    </a:lnTo>
                    <a:lnTo>
                      <a:pt x="732" y="632"/>
                    </a:lnTo>
                    <a:lnTo>
                      <a:pt x="707" y="628"/>
                    </a:lnTo>
                    <a:lnTo>
                      <a:pt x="681" y="623"/>
                    </a:lnTo>
                    <a:lnTo>
                      <a:pt x="632" y="610"/>
                    </a:lnTo>
                    <a:lnTo>
                      <a:pt x="632" y="610"/>
                    </a:lnTo>
                    <a:lnTo>
                      <a:pt x="618" y="607"/>
                    </a:lnTo>
                    <a:lnTo>
                      <a:pt x="602" y="605"/>
                    </a:lnTo>
                    <a:lnTo>
                      <a:pt x="573" y="604"/>
                    </a:lnTo>
                    <a:lnTo>
                      <a:pt x="573" y="604"/>
                    </a:lnTo>
                    <a:lnTo>
                      <a:pt x="559" y="602"/>
                    </a:lnTo>
                    <a:lnTo>
                      <a:pt x="546" y="599"/>
                    </a:lnTo>
                    <a:lnTo>
                      <a:pt x="535" y="594"/>
                    </a:lnTo>
                    <a:lnTo>
                      <a:pt x="524" y="586"/>
                    </a:lnTo>
                    <a:lnTo>
                      <a:pt x="524" y="586"/>
                    </a:lnTo>
                    <a:lnTo>
                      <a:pt x="519" y="582"/>
                    </a:lnTo>
                    <a:lnTo>
                      <a:pt x="516" y="578"/>
                    </a:lnTo>
                    <a:lnTo>
                      <a:pt x="516" y="575"/>
                    </a:lnTo>
                    <a:lnTo>
                      <a:pt x="516" y="572"/>
                    </a:lnTo>
                    <a:lnTo>
                      <a:pt x="519" y="566"/>
                    </a:lnTo>
                    <a:lnTo>
                      <a:pt x="526" y="559"/>
                    </a:lnTo>
                    <a:lnTo>
                      <a:pt x="526" y="559"/>
                    </a:lnTo>
                    <a:lnTo>
                      <a:pt x="532" y="559"/>
                    </a:lnTo>
                    <a:lnTo>
                      <a:pt x="534" y="558"/>
                    </a:lnTo>
                    <a:lnTo>
                      <a:pt x="535" y="555"/>
                    </a:lnTo>
                    <a:lnTo>
                      <a:pt x="535" y="555"/>
                    </a:lnTo>
                    <a:lnTo>
                      <a:pt x="534" y="551"/>
                    </a:lnTo>
                    <a:lnTo>
                      <a:pt x="531" y="550"/>
                    </a:lnTo>
                    <a:lnTo>
                      <a:pt x="531" y="550"/>
                    </a:lnTo>
                    <a:lnTo>
                      <a:pt x="527" y="551"/>
                    </a:lnTo>
                    <a:lnTo>
                      <a:pt x="526" y="553"/>
                    </a:lnTo>
                    <a:lnTo>
                      <a:pt x="524" y="558"/>
                    </a:lnTo>
                    <a:lnTo>
                      <a:pt x="524" y="558"/>
                    </a:lnTo>
                    <a:close/>
                    <a:moveTo>
                      <a:pt x="326" y="404"/>
                    </a:moveTo>
                    <a:lnTo>
                      <a:pt x="326" y="404"/>
                    </a:lnTo>
                    <a:lnTo>
                      <a:pt x="324" y="402"/>
                    </a:lnTo>
                    <a:lnTo>
                      <a:pt x="324" y="402"/>
                    </a:lnTo>
                    <a:lnTo>
                      <a:pt x="319" y="404"/>
                    </a:lnTo>
                    <a:lnTo>
                      <a:pt x="319" y="404"/>
                    </a:lnTo>
                    <a:lnTo>
                      <a:pt x="321" y="407"/>
                    </a:lnTo>
                    <a:lnTo>
                      <a:pt x="321" y="407"/>
                    </a:lnTo>
                    <a:lnTo>
                      <a:pt x="326" y="404"/>
                    </a:lnTo>
                    <a:lnTo>
                      <a:pt x="326" y="40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7" name="Freeform 9">
                <a:extLst>
                  <a:ext uri="{FF2B5EF4-FFF2-40B4-BE49-F238E27FC236}">
                    <a16:creationId xmlns:a16="http://schemas.microsoft.com/office/drawing/2014/main" id="{A41A01EE-F032-CA2F-3686-D84BE07A25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775" y="3488"/>
                <a:ext cx="322" cy="574"/>
              </a:xfrm>
              <a:custGeom>
                <a:avLst/>
                <a:gdLst>
                  <a:gd name="T0" fmla="*/ 284 w 643"/>
                  <a:gd name="T1" fmla="*/ 41 h 1150"/>
                  <a:gd name="T2" fmla="*/ 297 w 643"/>
                  <a:gd name="T3" fmla="*/ 64 h 1150"/>
                  <a:gd name="T4" fmla="*/ 334 w 643"/>
                  <a:gd name="T5" fmla="*/ 62 h 1150"/>
                  <a:gd name="T6" fmla="*/ 419 w 643"/>
                  <a:gd name="T7" fmla="*/ 56 h 1150"/>
                  <a:gd name="T8" fmla="*/ 480 w 643"/>
                  <a:gd name="T9" fmla="*/ 52 h 1150"/>
                  <a:gd name="T10" fmla="*/ 527 w 643"/>
                  <a:gd name="T11" fmla="*/ 33 h 1150"/>
                  <a:gd name="T12" fmla="*/ 593 w 643"/>
                  <a:gd name="T13" fmla="*/ 43 h 1150"/>
                  <a:gd name="T14" fmla="*/ 586 w 643"/>
                  <a:gd name="T15" fmla="*/ 70 h 1150"/>
                  <a:gd name="T16" fmla="*/ 620 w 643"/>
                  <a:gd name="T17" fmla="*/ 95 h 1150"/>
                  <a:gd name="T18" fmla="*/ 643 w 643"/>
                  <a:gd name="T19" fmla="*/ 111 h 1150"/>
                  <a:gd name="T20" fmla="*/ 599 w 643"/>
                  <a:gd name="T21" fmla="*/ 160 h 1150"/>
                  <a:gd name="T22" fmla="*/ 513 w 643"/>
                  <a:gd name="T23" fmla="*/ 222 h 1150"/>
                  <a:gd name="T24" fmla="*/ 510 w 643"/>
                  <a:gd name="T25" fmla="*/ 251 h 1150"/>
                  <a:gd name="T26" fmla="*/ 515 w 643"/>
                  <a:gd name="T27" fmla="*/ 311 h 1150"/>
                  <a:gd name="T28" fmla="*/ 515 w 643"/>
                  <a:gd name="T29" fmla="*/ 373 h 1150"/>
                  <a:gd name="T30" fmla="*/ 507 w 643"/>
                  <a:gd name="T31" fmla="*/ 391 h 1150"/>
                  <a:gd name="T32" fmla="*/ 484 w 643"/>
                  <a:gd name="T33" fmla="*/ 416 h 1150"/>
                  <a:gd name="T34" fmla="*/ 489 w 643"/>
                  <a:gd name="T35" fmla="*/ 465 h 1150"/>
                  <a:gd name="T36" fmla="*/ 475 w 643"/>
                  <a:gd name="T37" fmla="*/ 515 h 1150"/>
                  <a:gd name="T38" fmla="*/ 427 w 643"/>
                  <a:gd name="T39" fmla="*/ 537 h 1150"/>
                  <a:gd name="T40" fmla="*/ 383 w 643"/>
                  <a:gd name="T41" fmla="*/ 529 h 1150"/>
                  <a:gd name="T42" fmla="*/ 370 w 643"/>
                  <a:gd name="T43" fmla="*/ 546 h 1150"/>
                  <a:gd name="T44" fmla="*/ 394 w 643"/>
                  <a:gd name="T45" fmla="*/ 578 h 1150"/>
                  <a:gd name="T46" fmla="*/ 421 w 643"/>
                  <a:gd name="T47" fmla="*/ 638 h 1150"/>
                  <a:gd name="T48" fmla="*/ 459 w 643"/>
                  <a:gd name="T49" fmla="*/ 685 h 1150"/>
                  <a:gd name="T50" fmla="*/ 443 w 643"/>
                  <a:gd name="T51" fmla="*/ 723 h 1150"/>
                  <a:gd name="T52" fmla="*/ 400 w 643"/>
                  <a:gd name="T53" fmla="*/ 793 h 1150"/>
                  <a:gd name="T54" fmla="*/ 423 w 643"/>
                  <a:gd name="T55" fmla="*/ 872 h 1150"/>
                  <a:gd name="T56" fmla="*/ 443 w 643"/>
                  <a:gd name="T57" fmla="*/ 897 h 1150"/>
                  <a:gd name="T58" fmla="*/ 394 w 643"/>
                  <a:gd name="T59" fmla="*/ 932 h 1150"/>
                  <a:gd name="T60" fmla="*/ 346 w 643"/>
                  <a:gd name="T61" fmla="*/ 1031 h 1150"/>
                  <a:gd name="T62" fmla="*/ 354 w 643"/>
                  <a:gd name="T63" fmla="*/ 1101 h 1150"/>
                  <a:gd name="T64" fmla="*/ 337 w 643"/>
                  <a:gd name="T65" fmla="*/ 1134 h 1150"/>
                  <a:gd name="T66" fmla="*/ 245 w 643"/>
                  <a:gd name="T67" fmla="*/ 1142 h 1150"/>
                  <a:gd name="T68" fmla="*/ 162 w 643"/>
                  <a:gd name="T69" fmla="*/ 1126 h 1150"/>
                  <a:gd name="T70" fmla="*/ 97 w 643"/>
                  <a:gd name="T71" fmla="*/ 1142 h 1150"/>
                  <a:gd name="T72" fmla="*/ 70 w 643"/>
                  <a:gd name="T73" fmla="*/ 1142 h 1150"/>
                  <a:gd name="T74" fmla="*/ 94 w 643"/>
                  <a:gd name="T75" fmla="*/ 1064 h 1150"/>
                  <a:gd name="T76" fmla="*/ 114 w 643"/>
                  <a:gd name="T77" fmla="*/ 986 h 1150"/>
                  <a:gd name="T78" fmla="*/ 116 w 643"/>
                  <a:gd name="T79" fmla="*/ 888 h 1150"/>
                  <a:gd name="T80" fmla="*/ 113 w 643"/>
                  <a:gd name="T81" fmla="*/ 823 h 1150"/>
                  <a:gd name="T82" fmla="*/ 65 w 643"/>
                  <a:gd name="T83" fmla="*/ 827 h 1150"/>
                  <a:gd name="T84" fmla="*/ 51 w 643"/>
                  <a:gd name="T85" fmla="*/ 800 h 1150"/>
                  <a:gd name="T86" fmla="*/ 44 w 643"/>
                  <a:gd name="T87" fmla="*/ 772 h 1150"/>
                  <a:gd name="T88" fmla="*/ 13 w 643"/>
                  <a:gd name="T89" fmla="*/ 772 h 1150"/>
                  <a:gd name="T90" fmla="*/ 0 w 643"/>
                  <a:gd name="T91" fmla="*/ 746 h 1150"/>
                  <a:gd name="T92" fmla="*/ 24 w 643"/>
                  <a:gd name="T93" fmla="*/ 662 h 1150"/>
                  <a:gd name="T94" fmla="*/ 67 w 643"/>
                  <a:gd name="T95" fmla="*/ 583 h 1150"/>
                  <a:gd name="T96" fmla="*/ 113 w 643"/>
                  <a:gd name="T97" fmla="*/ 515 h 1150"/>
                  <a:gd name="T98" fmla="*/ 178 w 643"/>
                  <a:gd name="T99" fmla="*/ 295 h 1150"/>
                  <a:gd name="T100" fmla="*/ 187 w 643"/>
                  <a:gd name="T101" fmla="*/ 187 h 1150"/>
                  <a:gd name="T102" fmla="*/ 175 w 643"/>
                  <a:gd name="T103" fmla="*/ 100 h 1150"/>
                  <a:gd name="T104" fmla="*/ 167 w 643"/>
                  <a:gd name="T105" fmla="*/ 65 h 1150"/>
                  <a:gd name="T106" fmla="*/ 200 w 643"/>
                  <a:gd name="T107" fmla="*/ 32 h 1150"/>
                  <a:gd name="T108" fmla="*/ 95 w 643"/>
                  <a:gd name="T109" fmla="*/ 716 h 1150"/>
                  <a:gd name="T110" fmla="*/ 62 w 643"/>
                  <a:gd name="T111" fmla="*/ 762 h 1150"/>
                  <a:gd name="T112" fmla="*/ 84 w 643"/>
                  <a:gd name="T113" fmla="*/ 764 h 1150"/>
                  <a:gd name="T114" fmla="*/ 95 w 643"/>
                  <a:gd name="T115" fmla="*/ 716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3" h="1150">
                    <a:moveTo>
                      <a:pt x="299" y="0"/>
                    </a:moveTo>
                    <a:lnTo>
                      <a:pt x="299" y="0"/>
                    </a:lnTo>
                    <a:lnTo>
                      <a:pt x="289" y="21"/>
                    </a:lnTo>
                    <a:lnTo>
                      <a:pt x="289" y="21"/>
                    </a:lnTo>
                    <a:lnTo>
                      <a:pt x="286" y="30"/>
                    </a:lnTo>
                    <a:lnTo>
                      <a:pt x="284" y="41"/>
                    </a:lnTo>
                    <a:lnTo>
                      <a:pt x="286" y="46"/>
                    </a:lnTo>
                    <a:lnTo>
                      <a:pt x="286" y="51"/>
                    </a:lnTo>
                    <a:lnTo>
                      <a:pt x="289" y="56"/>
                    </a:lnTo>
                    <a:lnTo>
                      <a:pt x="292" y="59"/>
                    </a:lnTo>
                    <a:lnTo>
                      <a:pt x="292" y="59"/>
                    </a:lnTo>
                    <a:lnTo>
                      <a:pt x="297" y="64"/>
                    </a:lnTo>
                    <a:lnTo>
                      <a:pt x="302" y="65"/>
                    </a:lnTo>
                    <a:lnTo>
                      <a:pt x="307" y="67"/>
                    </a:lnTo>
                    <a:lnTo>
                      <a:pt x="313" y="68"/>
                    </a:lnTo>
                    <a:lnTo>
                      <a:pt x="324" y="67"/>
                    </a:lnTo>
                    <a:lnTo>
                      <a:pt x="334" y="62"/>
                    </a:lnTo>
                    <a:lnTo>
                      <a:pt x="334" y="62"/>
                    </a:lnTo>
                    <a:lnTo>
                      <a:pt x="345" y="57"/>
                    </a:lnTo>
                    <a:lnTo>
                      <a:pt x="354" y="52"/>
                    </a:lnTo>
                    <a:lnTo>
                      <a:pt x="365" y="51"/>
                    </a:lnTo>
                    <a:lnTo>
                      <a:pt x="376" y="51"/>
                    </a:lnTo>
                    <a:lnTo>
                      <a:pt x="397" y="52"/>
                    </a:lnTo>
                    <a:lnTo>
                      <a:pt x="419" y="56"/>
                    </a:lnTo>
                    <a:lnTo>
                      <a:pt x="419" y="56"/>
                    </a:lnTo>
                    <a:lnTo>
                      <a:pt x="440" y="59"/>
                    </a:lnTo>
                    <a:lnTo>
                      <a:pt x="450" y="59"/>
                    </a:lnTo>
                    <a:lnTo>
                      <a:pt x="461" y="59"/>
                    </a:lnTo>
                    <a:lnTo>
                      <a:pt x="470" y="56"/>
                    </a:lnTo>
                    <a:lnTo>
                      <a:pt x="480" y="52"/>
                    </a:lnTo>
                    <a:lnTo>
                      <a:pt x="489" y="46"/>
                    </a:lnTo>
                    <a:lnTo>
                      <a:pt x="497" y="40"/>
                    </a:lnTo>
                    <a:lnTo>
                      <a:pt x="497" y="40"/>
                    </a:lnTo>
                    <a:lnTo>
                      <a:pt x="504" y="37"/>
                    </a:lnTo>
                    <a:lnTo>
                      <a:pt x="515" y="33"/>
                    </a:lnTo>
                    <a:lnTo>
                      <a:pt x="527" y="33"/>
                    </a:lnTo>
                    <a:lnTo>
                      <a:pt x="543" y="33"/>
                    </a:lnTo>
                    <a:lnTo>
                      <a:pt x="572" y="35"/>
                    </a:lnTo>
                    <a:lnTo>
                      <a:pt x="583" y="37"/>
                    </a:lnTo>
                    <a:lnTo>
                      <a:pt x="589" y="40"/>
                    </a:lnTo>
                    <a:lnTo>
                      <a:pt x="589" y="40"/>
                    </a:lnTo>
                    <a:lnTo>
                      <a:pt x="593" y="43"/>
                    </a:lnTo>
                    <a:lnTo>
                      <a:pt x="593" y="44"/>
                    </a:lnTo>
                    <a:lnTo>
                      <a:pt x="593" y="48"/>
                    </a:lnTo>
                    <a:lnTo>
                      <a:pt x="593" y="51"/>
                    </a:lnTo>
                    <a:lnTo>
                      <a:pt x="593" y="51"/>
                    </a:lnTo>
                    <a:lnTo>
                      <a:pt x="588" y="60"/>
                    </a:lnTo>
                    <a:lnTo>
                      <a:pt x="586" y="70"/>
                    </a:lnTo>
                    <a:lnTo>
                      <a:pt x="588" y="76"/>
                    </a:lnTo>
                    <a:lnTo>
                      <a:pt x="591" y="83"/>
                    </a:lnTo>
                    <a:lnTo>
                      <a:pt x="597" y="87"/>
                    </a:lnTo>
                    <a:lnTo>
                      <a:pt x="604" y="91"/>
                    </a:lnTo>
                    <a:lnTo>
                      <a:pt x="620" y="95"/>
                    </a:lnTo>
                    <a:lnTo>
                      <a:pt x="620" y="95"/>
                    </a:lnTo>
                    <a:lnTo>
                      <a:pt x="627" y="98"/>
                    </a:lnTo>
                    <a:lnTo>
                      <a:pt x="635" y="102"/>
                    </a:lnTo>
                    <a:lnTo>
                      <a:pt x="642" y="105"/>
                    </a:lnTo>
                    <a:lnTo>
                      <a:pt x="643" y="108"/>
                    </a:lnTo>
                    <a:lnTo>
                      <a:pt x="643" y="111"/>
                    </a:lnTo>
                    <a:lnTo>
                      <a:pt x="643" y="111"/>
                    </a:lnTo>
                    <a:lnTo>
                      <a:pt x="643" y="119"/>
                    </a:lnTo>
                    <a:lnTo>
                      <a:pt x="639" y="127"/>
                    </a:lnTo>
                    <a:lnTo>
                      <a:pt x="634" y="133"/>
                    </a:lnTo>
                    <a:lnTo>
                      <a:pt x="626" y="140"/>
                    </a:lnTo>
                    <a:lnTo>
                      <a:pt x="626" y="140"/>
                    </a:lnTo>
                    <a:lnTo>
                      <a:pt x="599" y="160"/>
                    </a:lnTo>
                    <a:lnTo>
                      <a:pt x="573" y="181"/>
                    </a:lnTo>
                    <a:lnTo>
                      <a:pt x="546" y="202"/>
                    </a:lnTo>
                    <a:lnTo>
                      <a:pt x="534" y="211"/>
                    </a:lnTo>
                    <a:lnTo>
                      <a:pt x="518" y="219"/>
                    </a:lnTo>
                    <a:lnTo>
                      <a:pt x="518" y="219"/>
                    </a:lnTo>
                    <a:lnTo>
                      <a:pt x="513" y="222"/>
                    </a:lnTo>
                    <a:lnTo>
                      <a:pt x="510" y="226"/>
                    </a:lnTo>
                    <a:lnTo>
                      <a:pt x="508" y="230"/>
                    </a:lnTo>
                    <a:lnTo>
                      <a:pt x="507" y="233"/>
                    </a:lnTo>
                    <a:lnTo>
                      <a:pt x="507" y="243"/>
                    </a:lnTo>
                    <a:lnTo>
                      <a:pt x="510" y="251"/>
                    </a:lnTo>
                    <a:lnTo>
                      <a:pt x="510" y="251"/>
                    </a:lnTo>
                    <a:lnTo>
                      <a:pt x="515" y="257"/>
                    </a:lnTo>
                    <a:lnTo>
                      <a:pt x="516" y="265"/>
                    </a:lnTo>
                    <a:lnTo>
                      <a:pt x="518" y="273"/>
                    </a:lnTo>
                    <a:lnTo>
                      <a:pt x="518" y="281"/>
                    </a:lnTo>
                    <a:lnTo>
                      <a:pt x="518" y="295"/>
                    </a:lnTo>
                    <a:lnTo>
                      <a:pt x="515" y="311"/>
                    </a:lnTo>
                    <a:lnTo>
                      <a:pt x="515" y="311"/>
                    </a:lnTo>
                    <a:lnTo>
                      <a:pt x="510" y="341"/>
                    </a:lnTo>
                    <a:lnTo>
                      <a:pt x="508" y="349"/>
                    </a:lnTo>
                    <a:lnTo>
                      <a:pt x="510" y="357"/>
                    </a:lnTo>
                    <a:lnTo>
                      <a:pt x="511" y="365"/>
                    </a:lnTo>
                    <a:lnTo>
                      <a:pt x="515" y="373"/>
                    </a:lnTo>
                    <a:lnTo>
                      <a:pt x="515" y="373"/>
                    </a:lnTo>
                    <a:lnTo>
                      <a:pt x="515" y="376"/>
                    </a:lnTo>
                    <a:lnTo>
                      <a:pt x="515" y="380"/>
                    </a:lnTo>
                    <a:lnTo>
                      <a:pt x="515" y="383"/>
                    </a:lnTo>
                    <a:lnTo>
                      <a:pt x="511" y="386"/>
                    </a:lnTo>
                    <a:lnTo>
                      <a:pt x="507" y="391"/>
                    </a:lnTo>
                    <a:lnTo>
                      <a:pt x="500" y="394"/>
                    </a:lnTo>
                    <a:lnTo>
                      <a:pt x="500" y="394"/>
                    </a:lnTo>
                    <a:lnTo>
                      <a:pt x="494" y="399"/>
                    </a:lnTo>
                    <a:lnTo>
                      <a:pt x="489" y="405"/>
                    </a:lnTo>
                    <a:lnTo>
                      <a:pt x="486" y="411"/>
                    </a:lnTo>
                    <a:lnTo>
                      <a:pt x="484" y="416"/>
                    </a:lnTo>
                    <a:lnTo>
                      <a:pt x="483" y="424"/>
                    </a:lnTo>
                    <a:lnTo>
                      <a:pt x="483" y="430"/>
                    </a:lnTo>
                    <a:lnTo>
                      <a:pt x="486" y="445"/>
                    </a:lnTo>
                    <a:lnTo>
                      <a:pt x="486" y="445"/>
                    </a:lnTo>
                    <a:lnTo>
                      <a:pt x="488" y="456"/>
                    </a:lnTo>
                    <a:lnTo>
                      <a:pt x="489" y="465"/>
                    </a:lnTo>
                    <a:lnTo>
                      <a:pt x="491" y="475"/>
                    </a:lnTo>
                    <a:lnTo>
                      <a:pt x="489" y="484"/>
                    </a:lnTo>
                    <a:lnTo>
                      <a:pt x="488" y="494"/>
                    </a:lnTo>
                    <a:lnTo>
                      <a:pt x="484" y="502"/>
                    </a:lnTo>
                    <a:lnTo>
                      <a:pt x="480" y="508"/>
                    </a:lnTo>
                    <a:lnTo>
                      <a:pt x="475" y="515"/>
                    </a:lnTo>
                    <a:lnTo>
                      <a:pt x="469" y="521"/>
                    </a:lnTo>
                    <a:lnTo>
                      <a:pt x="462" y="526"/>
                    </a:lnTo>
                    <a:lnTo>
                      <a:pt x="454" y="530"/>
                    </a:lnTo>
                    <a:lnTo>
                      <a:pt x="446" y="534"/>
                    </a:lnTo>
                    <a:lnTo>
                      <a:pt x="437" y="535"/>
                    </a:lnTo>
                    <a:lnTo>
                      <a:pt x="427" y="537"/>
                    </a:lnTo>
                    <a:lnTo>
                      <a:pt x="418" y="535"/>
                    </a:lnTo>
                    <a:lnTo>
                      <a:pt x="407" y="534"/>
                    </a:lnTo>
                    <a:lnTo>
                      <a:pt x="407" y="534"/>
                    </a:lnTo>
                    <a:lnTo>
                      <a:pt x="397" y="532"/>
                    </a:lnTo>
                    <a:lnTo>
                      <a:pt x="388" y="529"/>
                    </a:lnTo>
                    <a:lnTo>
                      <a:pt x="383" y="529"/>
                    </a:lnTo>
                    <a:lnTo>
                      <a:pt x="380" y="530"/>
                    </a:lnTo>
                    <a:lnTo>
                      <a:pt x="376" y="532"/>
                    </a:lnTo>
                    <a:lnTo>
                      <a:pt x="373" y="537"/>
                    </a:lnTo>
                    <a:lnTo>
                      <a:pt x="373" y="537"/>
                    </a:lnTo>
                    <a:lnTo>
                      <a:pt x="372" y="542"/>
                    </a:lnTo>
                    <a:lnTo>
                      <a:pt x="370" y="546"/>
                    </a:lnTo>
                    <a:lnTo>
                      <a:pt x="372" y="550"/>
                    </a:lnTo>
                    <a:lnTo>
                      <a:pt x="373" y="554"/>
                    </a:lnTo>
                    <a:lnTo>
                      <a:pt x="380" y="562"/>
                    </a:lnTo>
                    <a:lnTo>
                      <a:pt x="386" y="569"/>
                    </a:lnTo>
                    <a:lnTo>
                      <a:pt x="386" y="569"/>
                    </a:lnTo>
                    <a:lnTo>
                      <a:pt x="394" y="578"/>
                    </a:lnTo>
                    <a:lnTo>
                      <a:pt x="400" y="588"/>
                    </a:lnTo>
                    <a:lnTo>
                      <a:pt x="405" y="599"/>
                    </a:lnTo>
                    <a:lnTo>
                      <a:pt x="410" y="610"/>
                    </a:lnTo>
                    <a:lnTo>
                      <a:pt x="410" y="610"/>
                    </a:lnTo>
                    <a:lnTo>
                      <a:pt x="415" y="624"/>
                    </a:lnTo>
                    <a:lnTo>
                      <a:pt x="421" y="638"/>
                    </a:lnTo>
                    <a:lnTo>
                      <a:pt x="430" y="651"/>
                    </a:lnTo>
                    <a:lnTo>
                      <a:pt x="442" y="662"/>
                    </a:lnTo>
                    <a:lnTo>
                      <a:pt x="442" y="662"/>
                    </a:lnTo>
                    <a:lnTo>
                      <a:pt x="450" y="670"/>
                    </a:lnTo>
                    <a:lnTo>
                      <a:pt x="456" y="678"/>
                    </a:lnTo>
                    <a:lnTo>
                      <a:pt x="459" y="685"/>
                    </a:lnTo>
                    <a:lnTo>
                      <a:pt x="459" y="692"/>
                    </a:lnTo>
                    <a:lnTo>
                      <a:pt x="459" y="700"/>
                    </a:lnTo>
                    <a:lnTo>
                      <a:pt x="454" y="708"/>
                    </a:lnTo>
                    <a:lnTo>
                      <a:pt x="450" y="716"/>
                    </a:lnTo>
                    <a:lnTo>
                      <a:pt x="443" y="723"/>
                    </a:lnTo>
                    <a:lnTo>
                      <a:pt x="443" y="723"/>
                    </a:lnTo>
                    <a:lnTo>
                      <a:pt x="432" y="735"/>
                    </a:lnTo>
                    <a:lnTo>
                      <a:pt x="423" y="748"/>
                    </a:lnTo>
                    <a:lnTo>
                      <a:pt x="415" y="761"/>
                    </a:lnTo>
                    <a:lnTo>
                      <a:pt x="407" y="775"/>
                    </a:lnTo>
                    <a:lnTo>
                      <a:pt x="407" y="775"/>
                    </a:lnTo>
                    <a:lnTo>
                      <a:pt x="400" y="793"/>
                    </a:lnTo>
                    <a:lnTo>
                      <a:pt x="396" y="808"/>
                    </a:lnTo>
                    <a:lnTo>
                      <a:pt x="394" y="823"/>
                    </a:lnTo>
                    <a:lnTo>
                      <a:pt x="397" y="835"/>
                    </a:lnTo>
                    <a:lnTo>
                      <a:pt x="402" y="848"/>
                    </a:lnTo>
                    <a:lnTo>
                      <a:pt x="410" y="861"/>
                    </a:lnTo>
                    <a:lnTo>
                      <a:pt x="423" y="872"/>
                    </a:lnTo>
                    <a:lnTo>
                      <a:pt x="438" y="885"/>
                    </a:lnTo>
                    <a:lnTo>
                      <a:pt x="438" y="885"/>
                    </a:lnTo>
                    <a:lnTo>
                      <a:pt x="448" y="891"/>
                    </a:lnTo>
                    <a:lnTo>
                      <a:pt x="448" y="891"/>
                    </a:lnTo>
                    <a:lnTo>
                      <a:pt x="446" y="894"/>
                    </a:lnTo>
                    <a:lnTo>
                      <a:pt x="443" y="897"/>
                    </a:lnTo>
                    <a:lnTo>
                      <a:pt x="443" y="897"/>
                    </a:lnTo>
                    <a:lnTo>
                      <a:pt x="434" y="901"/>
                    </a:lnTo>
                    <a:lnTo>
                      <a:pt x="424" y="905"/>
                    </a:lnTo>
                    <a:lnTo>
                      <a:pt x="413" y="913"/>
                    </a:lnTo>
                    <a:lnTo>
                      <a:pt x="403" y="921"/>
                    </a:lnTo>
                    <a:lnTo>
                      <a:pt x="394" y="932"/>
                    </a:lnTo>
                    <a:lnTo>
                      <a:pt x="386" y="942"/>
                    </a:lnTo>
                    <a:lnTo>
                      <a:pt x="370" y="967"/>
                    </a:lnTo>
                    <a:lnTo>
                      <a:pt x="357" y="993"/>
                    </a:lnTo>
                    <a:lnTo>
                      <a:pt x="353" y="1005"/>
                    </a:lnTo>
                    <a:lnTo>
                      <a:pt x="348" y="1020"/>
                    </a:lnTo>
                    <a:lnTo>
                      <a:pt x="346" y="1031"/>
                    </a:lnTo>
                    <a:lnTo>
                      <a:pt x="345" y="1043"/>
                    </a:lnTo>
                    <a:lnTo>
                      <a:pt x="346" y="1055"/>
                    </a:lnTo>
                    <a:lnTo>
                      <a:pt x="348" y="1066"/>
                    </a:lnTo>
                    <a:lnTo>
                      <a:pt x="348" y="1066"/>
                    </a:lnTo>
                    <a:lnTo>
                      <a:pt x="353" y="1085"/>
                    </a:lnTo>
                    <a:lnTo>
                      <a:pt x="354" y="1101"/>
                    </a:lnTo>
                    <a:lnTo>
                      <a:pt x="354" y="1109"/>
                    </a:lnTo>
                    <a:lnTo>
                      <a:pt x="353" y="1115"/>
                    </a:lnTo>
                    <a:lnTo>
                      <a:pt x="349" y="1120"/>
                    </a:lnTo>
                    <a:lnTo>
                      <a:pt x="346" y="1124"/>
                    </a:lnTo>
                    <a:lnTo>
                      <a:pt x="342" y="1129"/>
                    </a:lnTo>
                    <a:lnTo>
                      <a:pt x="337" y="1134"/>
                    </a:lnTo>
                    <a:lnTo>
                      <a:pt x="324" y="1140"/>
                    </a:lnTo>
                    <a:lnTo>
                      <a:pt x="307" y="1144"/>
                    </a:lnTo>
                    <a:lnTo>
                      <a:pt x="286" y="1145"/>
                    </a:lnTo>
                    <a:lnTo>
                      <a:pt x="286" y="1145"/>
                    </a:lnTo>
                    <a:lnTo>
                      <a:pt x="265" y="1145"/>
                    </a:lnTo>
                    <a:lnTo>
                      <a:pt x="245" y="1142"/>
                    </a:lnTo>
                    <a:lnTo>
                      <a:pt x="224" y="1137"/>
                    </a:lnTo>
                    <a:lnTo>
                      <a:pt x="203" y="1131"/>
                    </a:lnTo>
                    <a:lnTo>
                      <a:pt x="203" y="1131"/>
                    </a:lnTo>
                    <a:lnTo>
                      <a:pt x="189" y="1128"/>
                    </a:lnTo>
                    <a:lnTo>
                      <a:pt x="176" y="1126"/>
                    </a:lnTo>
                    <a:lnTo>
                      <a:pt x="162" y="1126"/>
                    </a:lnTo>
                    <a:lnTo>
                      <a:pt x="149" y="1126"/>
                    </a:lnTo>
                    <a:lnTo>
                      <a:pt x="135" y="1128"/>
                    </a:lnTo>
                    <a:lnTo>
                      <a:pt x="122" y="1131"/>
                    </a:lnTo>
                    <a:lnTo>
                      <a:pt x="110" y="1136"/>
                    </a:lnTo>
                    <a:lnTo>
                      <a:pt x="97" y="1142"/>
                    </a:lnTo>
                    <a:lnTo>
                      <a:pt x="97" y="1142"/>
                    </a:lnTo>
                    <a:lnTo>
                      <a:pt x="84" y="1148"/>
                    </a:lnTo>
                    <a:lnTo>
                      <a:pt x="79" y="1150"/>
                    </a:lnTo>
                    <a:lnTo>
                      <a:pt x="76" y="1150"/>
                    </a:lnTo>
                    <a:lnTo>
                      <a:pt x="73" y="1148"/>
                    </a:lnTo>
                    <a:lnTo>
                      <a:pt x="73" y="1148"/>
                    </a:lnTo>
                    <a:lnTo>
                      <a:pt x="70" y="1142"/>
                    </a:lnTo>
                    <a:lnTo>
                      <a:pt x="68" y="1136"/>
                    </a:lnTo>
                    <a:lnTo>
                      <a:pt x="70" y="1128"/>
                    </a:lnTo>
                    <a:lnTo>
                      <a:pt x="73" y="1121"/>
                    </a:lnTo>
                    <a:lnTo>
                      <a:pt x="73" y="1121"/>
                    </a:lnTo>
                    <a:lnTo>
                      <a:pt x="84" y="1093"/>
                    </a:lnTo>
                    <a:lnTo>
                      <a:pt x="94" y="1064"/>
                    </a:lnTo>
                    <a:lnTo>
                      <a:pt x="102" y="1034"/>
                    </a:lnTo>
                    <a:lnTo>
                      <a:pt x="110" y="1004"/>
                    </a:lnTo>
                    <a:lnTo>
                      <a:pt x="110" y="1004"/>
                    </a:lnTo>
                    <a:lnTo>
                      <a:pt x="113" y="994"/>
                    </a:lnTo>
                    <a:lnTo>
                      <a:pt x="114" y="991"/>
                    </a:lnTo>
                    <a:lnTo>
                      <a:pt x="114" y="986"/>
                    </a:lnTo>
                    <a:lnTo>
                      <a:pt x="114" y="986"/>
                    </a:lnTo>
                    <a:lnTo>
                      <a:pt x="111" y="970"/>
                    </a:lnTo>
                    <a:lnTo>
                      <a:pt x="110" y="953"/>
                    </a:lnTo>
                    <a:lnTo>
                      <a:pt x="110" y="937"/>
                    </a:lnTo>
                    <a:lnTo>
                      <a:pt x="111" y="921"/>
                    </a:lnTo>
                    <a:lnTo>
                      <a:pt x="116" y="888"/>
                    </a:lnTo>
                    <a:lnTo>
                      <a:pt x="121" y="856"/>
                    </a:lnTo>
                    <a:lnTo>
                      <a:pt x="121" y="856"/>
                    </a:lnTo>
                    <a:lnTo>
                      <a:pt x="121" y="845"/>
                    </a:lnTo>
                    <a:lnTo>
                      <a:pt x="121" y="835"/>
                    </a:lnTo>
                    <a:lnTo>
                      <a:pt x="118" y="829"/>
                    </a:lnTo>
                    <a:lnTo>
                      <a:pt x="113" y="823"/>
                    </a:lnTo>
                    <a:lnTo>
                      <a:pt x="108" y="821"/>
                    </a:lnTo>
                    <a:lnTo>
                      <a:pt x="100" y="820"/>
                    </a:lnTo>
                    <a:lnTo>
                      <a:pt x="91" y="821"/>
                    </a:lnTo>
                    <a:lnTo>
                      <a:pt x="79" y="823"/>
                    </a:lnTo>
                    <a:lnTo>
                      <a:pt x="79" y="823"/>
                    </a:lnTo>
                    <a:lnTo>
                      <a:pt x="65" y="827"/>
                    </a:lnTo>
                    <a:lnTo>
                      <a:pt x="59" y="827"/>
                    </a:lnTo>
                    <a:lnTo>
                      <a:pt x="54" y="827"/>
                    </a:lnTo>
                    <a:lnTo>
                      <a:pt x="51" y="824"/>
                    </a:lnTo>
                    <a:lnTo>
                      <a:pt x="49" y="820"/>
                    </a:lnTo>
                    <a:lnTo>
                      <a:pt x="48" y="812"/>
                    </a:lnTo>
                    <a:lnTo>
                      <a:pt x="51" y="800"/>
                    </a:lnTo>
                    <a:lnTo>
                      <a:pt x="51" y="800"/>
                    </a:lnTo>
                    <a:lnTo>
                      <a:pt x="52" y="789"/>
                    </a:lnTo>
                    <a:lnTo>
                      <a:pt x="52" y="785"/>
                    </a:lnTo>
                    <a:lnTo>
                      <a:pt x="52" y="778"/>
                    </a:lnTo>
                    <a:lnTo>
                      <a:pt x="49" y="775"/>
                    </a:lnTo>
                    <a:lnTo>
                      <a:pt x="44" y="772"/>
                    </a:lnTo>
                    <a:lnTo>
                      <a:pt x="37" y="772"/>
                    </a:lnTo>
                    <a:lnTo>
                      <a:pt x="27" y="773"/>
                    </a:lnTo>
                    <a:lnTo>
                      <a:pt x="27" y="773"/>
                    </a:lnTo>
                    <a:lnTo>
                      <a:pt x="22" y="775"/>
                    </a:lnTo>
                    <a:lnTo>
                      <a:pt x="17" y="773"/>
                    </a:lnTo>
                    <a:lnTo>
                      <a:pt x="13" y="772"/>
                    </a:lnTo>
                    <a:lnTo>
                      <a:pt x="8" y="769"/>
                    </a:lnTo>
                    <a:lnTo>
                      <a:pt x="5" y="764"/>
                    </a:lnTo>
                    <a:lnTo>
                      <a:pt x="3" y="759"/>
                    </a:lnTo>
                    <a:lnTo>
                      <a:pt x="0" y="753"/>
                    </a:lnTo>
                    <a:lnTo>
                      <a:pt x="0" y="746"/>
                    </a:lnTo>
                    <a:lnTo>
                      <a:pt x="0" y="746"/>
                    </a:lnTo>
                    <a:lnTo>
                      <a:pt x="0" y="735"/>
                    </a:lnTo>
                    <a:lnTo>
                      <a:pt x="2" y="724"/>
                    </a:lnTo>
                    <a:lnTo>
                      <a:pt x="5" y="713"/>
                    </a:lnTo>
                    <a:lnTo>
                      <a:pt x="8" y="704"/>
                    </a:lnTo>
                    <a:lnTo>
                      <a:pt x="16" y="683"/>
                    </a:lnTo>
                    <a:lnTo>
                      <a:pt x="24" y="662"/>
                    </a:lnTo>
                    <a:lnTo>
                      <a:pt x="24" y="662"/>
                    </a:lnTo>
                    <a:lnTo>
                      <a:pt x="32" y="637"/>
                    </a:lnTo>
                    <a:lnTo>
                      <a:pt x="43" y="615"/>
                    </a:lnTo>
                    <a:lnTo>
                      <a:pt x="51" y="604"/>
                    </a:lnTo>
                    <a:lnTo>
                      <a:pt x="59" y="592"/>
                    </a:lnTo>
                    <a:lnTo>
                      <a:pt x="67" y="583"/>
                    </a:lnTo>
                    <a:lnTo>
                      <a:pt x="78" y="573"/>
                    </a:lnTo>
                    <a:lnTo>
                      <a:pt x="78" y="573"/>
                    </a:lnTo>
                    <a:lnTo>
                      <a:pt x="89" y="561"/>
                    </a:lnTo>
                    <a:lnTo>
                      <a:pt x="98" y="546"/>
                    </a:lnTo>
                    <a:lnTo>
                      <a:pt x="106" y="530"/>
                    </a:lnTo>
                    <a:lnTo>
                      <a:pt x="113" y="515"/>
                    </a:lnTo>
                    <a:lnTo>
                      <a:pt x="124" y="481"/>
                    </a:lnTo>
                    <a:lnTo>
                      <a:pt x="133" y="448"/>
                    </a:lnTo>
                    <a:lnTo>
                      <a:pt x="133" y="448"/>
                    </a:lnTo>
                    <a:lnTo>
                      <a:pt x="149" y="397"/>
                    </a:lnTo>
                    <a:lnTo>
                      <a:pt x="165" y="346"/>
                    </a:lnTo>
                    <a:lnTo>
                      <a:pt x="178" y="295"/>
                    </a:lnTo>
                    <a:lnTo>
                      <a:pt x="191" y="243"/>
                    </a:lnTo>
                    <a:lnTo>
                      <a:pt x="191" y="243"/>
                    </a:lnTo>
                    <a:lnTo>
                      <a:pt x="192" y="229"/>
                    </a:lnTo>
                    <a:lnTo>
                      <a:pt x="192" y="214"/>
                    </a:lnTo>
                    <a:lnTo>
                      <a:pt x="191" y="200"/>
                    </a:lnTo>
                    <a:lnTo>
                      <a:pt x="187" y="187"/>
                    </a:lnTo>
                    <a:lnTo>
                      <a:pt x="181" y="159"/>
                    </a:lnTo>
                    <a:lnTo>
                      <a:pt x="175" y="132"/>
                    </a:lnTo>
                    <a:lnTo>
                      <a:pt x="175" y="132"/>
                    </a:lnTo>
                    <a:lnTo>
                      <a:pt x="173" y="124"/>
                    </a:lnTo>
                    <a:lnTo>
                      <a:pt x="173" y="116"/>
                    </a:lnTo>
                    <a:lnTo>
                      <a:pt x="175" y="100"/>
                    </a:lnTo>
                    <a:lnTo>
                      <a:pt x="175" y="92"/>
                    </a:lnTo>
                    <a:lnTo>
                      <a:pt x="175" y="84"/>
                    </a:lnTo>
                    <a:lnTo>
                      <a:pt x="172" y="76"/>
                    </a:lnTo>
                    <a:lnTo>
                      <a:pt x="168" y="68"/>
                    </a:lnTo>
                    <a:lnTo>
                      <a:pt x="168" y="68"/>
                    </a:lnTo>
                    <a:lnTo>
                      <a:pt x="167" y="65"/>
                    </a:lnTo>
                    <a:lnTo>
                      <a:pt x="168" y="62"/>
                    </a:lnTo>
                    <a:lnTo>
                      <a:pt x="172" y="54"/>
                    </a:lnTo>
                    <a:lnTo>
                      <a:pt x="179" y="46"/>
                    </a:lnTo>
                    <a:lnTo>
                      <a:pt x="187" y="40"/>
                    </a:lnTo>
                    <a:lnTo>
                      <a:pt x="187" y="40"/>
                    </a:lnTo>
                    <a:lnTo>
                      <a:pt x="200" y="32"/>
                    </a:lnTo>
                    <a:lnTo>
                      <a:pt x="213" y="25"/>
                    </a:lnTo>
                    <a:lnTo>
                      <a:pt x="240" y="16"/>
                    </a:lnTo>
                    <a:lnTo>
                      <a:pt x="268" y="8"/>
                    </a:lnTo>
                    <a:lnTo>
                      <a:pt x="299" y="0"/>
                    </a:lnTo>
                    <a:lnTo>
                      <a:pt x="299" y="0"/>
                    </a:lnTo>
                    <a:close/>
                    <a:moveTo>
                      <a:pt x="95" y="716"/>
                    </a:moveTo>
                    <a:lnTo>
                      <a:pt x="95" y="716"/>
                    </a:lnTo>
                    <a:lnTo>
                      <a:pt x="65" y="753"/>
                    </a:lnTo>
                    <a:lnTo>
                      <a:pt x="65" y="753"/>
                    </a:lnTo>
                    <a:lnTo>
                      <a:pt x="62" y="758"/>
                    </a:lnTo>
                    <a:lnTo>
                      <a:pt x="60" y="759"/>
                    </a:lnTo>
                    <a:lnTo>
                      <a:pt x="62" y="762"/>
                    </a:lnTo>
                    <a:lnTo>
                      <a:pt x="62" y="762"/>
                    </a:lnTo>
                    <a:lnTo>
                      <a:pt x="67" y="767"/>
                    </a:lnTo>
                    <a:lnTo>
                      <a:pt x="71" y="769"/>
                    </a:lnTo>
                    <a:lnTo>
                      <a:pt x="71" y="769"/>
                    </a:lnTo>
                    <a:lnTo>
                      <a:pt x="78" y="767"/>
                    </a:lnTo>
                    <a:lnTo>
                      <a:pt x="84" y="764"/>
                    </a:lnTo>
                    <a:lnTo>
                      <a:pt x="91" y="759"/>
                    </a:lnTo>
                    <a:lnTo>
                      <a:pt x="94" y="751"/>
                    </a:lnTo>
                    <a:lnTo>
                      <a:pt x="97" y="745"/>
                    </a:lnTo>
                    <a:lnTo>
                      <a:pt x="98" y="735"/>
                    </a:lnTo>
                    <a:lnTo>
                      <a:pt x="98" y="726"/>
                    </a:lnTo>
                    <a:lnTo>
                      <a:pt x="95" y="716"/>
                    </a:lnTo>
                    <a:lnTo>
                      <a:pt x="95" y="7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8" name="Freeform 10">
                <a:extLst>
                  <a:ext uri="{FF2B5EF4-FFF2-40B4-BE49-F238E27FC236}">
                    <a16:creationId xmlns:a16="http://schemas.microsoft.com/office/drawing/2014/main" id="{8CE07734-4E2A-81D9-1EA0-70927F7A22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35" y="2104"/>
                <a:ext cx="394" cy="332"/>
              </a:xfrm>
              <a:custGeom>
                <a:avLst/>
                <a:gdLst>
                  <a:gd name="T0" fmla="*/ 140 w 786"/>
                  <a:gd name="T1" fmla="*/ 115 h 664"/>
                  <a:gd name="T2" fmla="*/ 149 w 786"/>
                  <a:gd name="T3" fmla="*/ 92 h 664"/>
                  <a:gd name="T4" fmla="*/ 124 w 786"/>
                  <a:gd name="T5" fmla="*/ 56 h 664"/>
                  <a:gd name="T6" fmla="*/ 162 w 786"/>
                  <a:gd name="T7" fmla="*/ 50 h 664"/>
                  <a:gd name="T8" fmla="*/ 233 w 786"/>
                  <a:gd name="T9" fmla="*/ 32 h 664"/>
                  <a:gd name="T10" fmla="*/ 316 w 786"/>
                  <a:gd name="T11" fmla="*/ 48 h 664"/>
                  <a:gd name="T12" fmla="*/ 371 w 786"/>
                  <a:gd name="T13" fmla="*/ 37 h 664"/>
                  <a:gd name="T14" fmla="*/ 416 w 786"/>
                  <a:gd name="T15" fmla="*/ 5 h 664"/>
                  <a:gd name="T16" fmla="*/ 448 w 786"/>
                  <a:gd name="T17" fmla="*/ 19 h 664"/>
                  <a:gd name="T18" fmla="*/ 522 w 786"/>
                  <a:gd name="T19" fmla="*/ 80 h 664"/>
                  <a:gd name="T20" fmla="*/ 597 w 786"/>
                  <a:gd name="T21" fmla="*/ 92 h 664"/>
                  <a:gd name="T22" fmla="*/ 629 w 786"/>
                  <a:gd name="T23" fmla="*/ 48 h 664"/>
                  <a:gd name="T24" fmla="*/ 648 w 786"/>
                  <a:gd name="T25" fmla="*/ 37 h 664"/>
                  <a:gd name="T26" fmla="*/ 664 w 786"/>
                  <a:gd name="T27" fmla="*/ 62 h 664"/>
                  <a:gd name="T28" fmla="*/ 700 w 786"/>
                  <a:gd name="T29" fmla="*/ 104 h 664"/>
                  <a:gd name="T30" fmla="*/ 749 w 786"/>
                  <a:gd name="T31" fmla="*/ 102 h 664"/>
                  <a:gd name="T32" fmla="*/ 759 w 786"/>
                  <a:gd name="T33" fmla="*/ 115 h 664"/>
                  <a:gd name="T34" fmla="*/ 781 w 786"/>
                  <a:gd name="T35" fmla="*/ 205 h 664"/>
                  <a:gd name="T36" fmla="*/ 776 w 786"/>
                  <a:gd name="T37" fmla="*/ 242 h 664"/>
                  <a:gd name="T38" fmla="*/ 778 w 786"/>
                  <a:gd name="T39" fmla="*/ 275 h 664"/>
                  <a:gd name="T40" fmla="*/ 775 w 786"/>
                  <a:gd name="T41" fmla="*/ 348 h 664"/>
                  <a:gd name="T42" fmla="*/ 729 w 786"/>
                  <a:gd name="T43" fmla="*/ 451 h 664"/>
                  <a:gd name="T44" fmla="*/ 713 w 786"/>
                  <a:gd name="T45" fmla="*/ 491 h 664"/>
                  <a:gd name="T46" fmla="*/ 675 w 786"/>
                  <a:gd name="T47" fmla="*/ 507 h 664"/>
                  <a:gd name="T48" fmla="*/ 521 w 786"/>
                  <a:gd name="T49" fmla="*/ 520 h 664"/>
                  <a:gd name="T50" fmla="*/ 491 w 786"/>
                  <a:gd name="T51" fmla="*/ 540 h 664"/>
                  <a:gd name="T52" fmla="*/ 413 w 786"/>
                  <a:gd name="T53" fmla="*/ 585 h 664"/>
                  <a:gd name="T54" fmla="*/ 376 w 786"/>
                  <a:gd name="T55" fmla="*/ 574 h 664"/>
                  <a:gd name="T56" fmla="*/ 365 w 786"/>
                  <a:gd name="T57" fmla="*/ 588 h 664"/>
                  <a:gd name="T58" fmla="*/ 317 w 786"/>
                  <a:gd name="T59" fmla="*/ 624 h 664"/>
                  <a:gd name="T60" fmla="*/ 109 w 786"/>
                  <a:gd name="T61" fmla="*/ 664 h 664"/>
                  <a:gd name="T62" fmla="*/ 101 w 786"/>
                  <a:gd name="T63" fmla="*/ 647 h 664"/>
                  <a:gd name="T64" fmla="*/ 128 w 786"/>
                  <a:gd name="T65" fmla="*/ 620 h 664"/>
                  <a:gd name="T66" fmla="*/ 89 w 786"/>
                  <a:gd name="T67" fmla="*/ 623 h 664"/>
                  <a:gd name="T68" fmla="*/ 49 w 786"/>
                  <a:gd name="T69" fmla="*/ 628 h 664"/>
                  <a:gd name="T70" fmla="*/ 57 w 786"/>
                  <a:gd name="T71" fmla="*/ 602 h 664"/>
                  <a:gd name="T72" fmla="*/ 9 w 786"/>
                  <a:gd name="T73" fmla="*/ 593 h 664"/>
                  <a:gd name="T74" fmla="*/ 22 w 786"/>
                  <a:gd name="T75" fmla="*/ 551 h 664"/>
                  <a:gd name="T76" fmla="*/ 52 w 786"/>
                  <a:gd name="T77" fmla="*/ 515 h 664"/>
                  <a:gd name="T78" fmla="*/ 4 w 786"/>
                  <a:gd name="T79" fmla="*/ 524 h 664"/>
                  <a:gd name="T80" fmla="*/ 8 w 786"/>
                  <a:gd name="T81" fmla="*/ 493 h 664"/>
                  <a:gd name="T82" fmla="*/ 74 w 786"/>
                  <a:gd name="T83" fmla="*/ 478 h 664"/>
                  <a:gd name="T84" fmla="*/ 111 w 786"/>
                  <a:gd name="T85" fmla="*/ 456 h 664"/>
                  <a:gd name="T86" fmla="*/ 132 w 786"/>
                  <a:gd name="T87" fmla="*/ 420 h 664"/>
                  <a:gd name="T88" fmla="*/ 176 w 786"/>
                  <a:gd name="T89" fmla="*/ 377 h 664"/>
                  <a:gd name="T90" fmla="*/ 206 w 786"/>
                  <a:gd name="T91" fmla="*/ 345 h 664"/>
                  <a:gd name="T92" fmla="*/ 219 w 786"/>
                  <a:gd name="T93" fmla="*/ 304 h 664"/>
                  <a:gd name="T94" fmla="*/ 248 w 786"/>
                  <a:gd name="T95" fmla="*/ 278 h 664"/>
                  <a:gd name="T96" fmla="*/ 152 w 786"/>
                  <a:gd name="T97" fmla="*/ 262 h 664"/>
                  <a:gd name="T98" fmla="*/ 98 w 786"/>
                  <a:gd name="T99" fmla="*/ 240 h 664"/>
                  <a:gd name="T100" fmla="*/ 100 w 786"/>
                  <a:gd name="T101" fmla="*/ 204 h 664"/>
                  <a:gd name="T102" fmla="*/ 149 w 786"/>
                  <a:gd name="T103" fmla="*/ 159 h 664"/>
                  <a:gd name="T104" fmla="*/ 182 w 786"/>
                  <a:gd name="T105" fmla="*/ 148 h 664"/>
                  <a:gd name="T106" fmla="*/ 125 w 786"/>
                  <a:gd name="T107" fmla="*/ 127 h 664"/>
                  <a:gd name="T108" fmla="*/ 246 w 786"/>
                  <a:gd name="T109" fmla="*/ 405 h 664"/>
                  <a:gd name="T110" fmla="*/ 282 w 786"/>
                  <a:gd name="T111" fmla="*/ 388 h 664"/>
                  <a:gd name="T112" fmla="*/ 238 w 786"/>
                  <a:gd name="T113" fmla="*/ 399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86" h="664">
                    <a:moveTo>
                      <a:pt x="87" y="108"/>
                    </a:moveTo>
                    <a:lnTo>
                      <a:pt x="87" y="108"/>
                    </a:lnTo>
                    <a:lnTo>
                      <a:pt x="103" y="107"/>
                    </a:lnTo>
                    <a:lnTo>
                      <a:pt x="119" y="107"/>
                    </a:lnTo>
                    <a:lnTo>
                      <a:pt x="125" y="108"/>
                    </a:lnTo>
                    <a:lnTo>
                      <a:pt x="133" y="110"/>
                    </a:lnTo>
                    <a:lnTo>
                      <a:pt x="140" y="115"/>
                    </a:lnTo>
                    <a:lnTo>
                      <a:pt x="146" y="119"/>
                    </a:lnTo>
                    <a:lnTo>
                      <a:pt x="146" y="119"/>
                    </a:lnTo>
                    <a:lnTo>
                      <a:pt x="151" y="111"/>
                    </a:lnTo>
                    <a:lnTo>
                      <a:pt x="152" y="105"/>
                    </a:lnTo>
                    <a:lnTo>
                      <a:pt x="152" y="99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3" y="86"/>
                    </a:lnTo>
                    <a:lnTo>
                      <a:pt x="133" y="81"/>
                    </a:lnTo>
                    <a:lnTo>
                      <a:pt x="124" y="78"/>
                    </a:lnTo>
                    <a:lnTo>
                      <a:pt x="117" y="78"/>
                    </a:lnTo>
                    <a:lnTo>
                      <a:pt x="117" y="78"/>
                    </a:lnTo>
                    <a:lnTo>
                      <a:pt x="120" y="64"/>
                    </a:lnTo>
                    <a:lnTo>
                      <a:pt x="124" y="56"/>
                    </a:lnTo>
                    <a:lnTo>
                      <a:pt x="125" y="50"/>
                    </a:lnTo>
                    <a:lnTo>
                      <a:pt x="130" y="45"/>
                    </a:lnTo>
                    <a:lnTo>
                      <a:pt x="136" y="43"/>
                    </a:lnTo>
                    <a:lnTo>
                      <a:pt x="144" y="43"/>
                    </a:lnTo>
                    <a:lnTo>
                      <a:pt x="155" y="48"/>
                    </a:lnTo>
                    <a:lnTo>
                      <a:pt x="155" y="48"/>
                    </a:lnTo>
                    <a:lnTo>
                      <a:pt x="162" y="50"/>
                    </a:lnTo>
                    <a:lnTo>
                      <a:pt x="168" y="46"/>
                    </a:lnTo>
                    <a:lnTo>
                      <a:pt x="182" y="40"/>
                    </a:lnTo>
                    <a:lnTo>
                      <a:pt x="182" y="40"/>
                    </a:lnTo>
                    <a:lnTo>
                      <a:pt x="200" y="34"/>
                    </a:lnTo>
                    <a:lnTo>
                      <a:pt x="216" y="30"/>
                    </a:lnTo>
                    <a:lnTo>
                      <a:pt x="225" y="30"/>
                    </a:lnTo>
                    <a:lnTo>
                      <a:pt x="233" y="32"/>
                    </a:lnTo>
                    <a:lnTo>
                      <a:pt x="241" y="34"/>
                    </a:lnTo>
                    <a:lnTo>
                      <a:pt x="249" y="37"/>
                    </a:lnTo>
                    <a:lnTo>
                      <a:pt x="249" y="37"/>
                    </a:lnTo>
                    <a:lnTo>
                      <a:pt x="265" y="43"/>
                    </a:lnTo>
                    <a:lnTo>
                      <a:pt x="282" y="46"/>
                    </a:lnTo>
                    <a:lnTo>
                      <a:pt x="298" y="48"/>
                    </a:lnTo>
                    <a:lnTo>
                      <a:pt x="316" y="48"/>
                    </a:lnTo>
                    <a:lnTo>
                      <a:pt x="349" y="46"/>
                    </a:lnTo>
                    <a:lnTo>
                      <a:pt x="367" y="46"/>
                    </a:lnTo>
                    <a:lnTo>
                      <a:pt x="384" y="51"/>
                    </a:lnTo>
                    <a:lnTo>
                      <a:pt x="384" y="51"/>
                    </a:lnTo>
                    <a:lnTo>
                      <a:pt x="378" y="45"/>
                    </a:lnTo>
                    <a:lnTo>
                      <a:pt x="375" y="42"/>
                    </a:lnTo>
                    <a:lnTo>
                      <a:pt x="371" y="37"/>
                    </a:lnTo>
                    <a:lnTo>
                      <a:pt x="371" y="32"/>
                    </a:lnTo>
                    <a:lnTo>
                      <a:pt x="373" y="29"/>
                    </a:lnTo>
                    <a:lnTo>
                      <a:pt x="376" y="26"/>
                    </a:lnTo>
                    <a:lnTo>
                      <a:pt x="384" y="19"/>
                    </a:lnTo>
                    <a:lnTo>
                      <a:pt x="384" y="19"/>
                    </a:lnTo>
                    <a:lnTo>
                      <a:pt x="400" y="11"/>
                    </a:lnTo>
                    <a:lnTo>
                      <a:pt x="416" y="5"/>
                    </a:lnTo>
                    <a:lnTo>
                      <a:pt x="416" y="5"/>
                    </a:lnTo>
                    <a:lnTo>
                      <a:pt x="425" y="2"/>
                    </a:lnTo>
                    <a:lnTo>
                      <a:pt x="430" y="0"/>
                    </a:lnTo>
                    <a:lnTo>
                      <a:pt x="433" y="2"/>
                    </a:lnTo>
                    <a:lnTo>
                      <a:pt x="437" y="3"/>
                    </a:lnTo>
                    <a:lnTo>
                      <a:pt x="441" y="7"/>
                    </a:lnTo>
                    <a:lnTo>
                      <a:pt x="448" y="19"/>
                    </a:lnTo>
                    <a:lnTo>
                      <a:pt x="448" y="19"/>
                    </a:lnTo>
                    <a:lnTo>
                      <a:pt x="457" y="34"/>
                    </a:lnTo>
                    <a:lnTo>
                      <a:pt x="467" y="46"/>
                    </a:lnTo>
                    <a:lnTo>
                      <a:pt x="479" y="57"/>
                    </a:lnTo>
                    <a:lnTo>
                      <a:pt x="492" y="67"/>
                    </a:lnTo>
                    <a:lnTo>
                      <a:pt x="506" y="73"/>
                    </a:lnTo>
                    <a:lnTo>
                      <a:pt x="522" y="80"/>
                    </a:lnTo>
                    <a:lnTo>
                      <a:pt x="538" y="84"/>
                    </a:lnTo>
                    <a:lnTo>
                      <a:pt x="556" y="88"/>
                    </a:lnTo>
                    <a:lnTo>
                      <a:pt x="556" y="88"/>
                    </a:lnTo>
                    <a:lnTo>
                      <a:pt x="572" y="91"/>
                    </a:lnTo>
                    <a:lnTo>
                      <a:pt x="580" y="92"/>
                    </a:lnTo>
                    <a:lnTo>
                      <a:pt x="589" y="94"/>
                    </a:lnTo>
                    <a:lnTo>
                      <a:pt x="597" y="92"/>
                    </a:lnTo>
                    <a:lnTo>
                      <a:pt x="605" y="91"/>
                    </a:lnTo>
                    <a:lnTo>
                      <a:pt x="611" y="84"/>
                    </a:lnTo>
                    <a:lnTo>
                      <a:pt x="619" y="77"/>
                    </a:lnTo>
                    <a:lnTo>
                      <a:pt x="619" y="77"/>
                    </a:lnTo>
                    <a:lnTo>
                      <a:pt x="626" y="62"/>
                    </a:lnTo>
                    <a:lnTo>
                      <a:pt x="629" y="56"/>
                    </a:lnTo>
                    <a:lnTo>
                      <a:pt x="629" y="48"/>
                    </a:lnTo>
                    <a:lnTo>
                      <a:pt x="629" y="48"/>
                    </a:lnTo>
                    <a:lnTo>
                      <a:pt x="630" y="43"/>
                    </a:lnTo>
                    <a:lnTo>
                      <a:pt x="634" y="40"/>
                    </a:lnTo>
                    <a:lnTo>
                      <a:pt x="637" y="38"/>
                    </a:lnTo>
                    <a:lnTo>
                      <a:pt x="641" y="37"/>
                    </a:lnTo>
                    <a:lnTo>
                      <a:pt x="641" y="37"/>
                    </a:lnTo>
                    <a:lnTo>
                      <a:pt x="648" y="37"/>
                    </a:lnTo>
                    <a:lnTo>
                      <a:pt x="654" y="37"/>
                    </a:lnTo>
                    <a:lnTo>
                      <a:pt x="657" y="40"/>
                    </a:lnTo>
                    <a:lnTo>
                      <a:pt x="659" y="42"/>
                    </a:lnTo>
                    <a:lnTo>
                      <a:pt x="659" y="45"/>
                    </a:lnTo>
                    <a:lnTo>
                      <a:pt x="659" y="45"/>
                    </a:lnTo>
                    <a:lnTo>
                      <a:pt x="661" y="54"/>
                    </a:lnTo>
                    <a:lnTo>
                      <a:pt x="664" y="62"/>
                    </a:lnTo>
                    <a:lnTo>
                      <a:pt x="670" y="69"/>
                    </a:lnTo>
                    <a:lnTo>
                      <a:pt x="676" y="73"/>
                    </a:lnTo>
                    <a:lnTo>
                      <a:pt x="689" y="84"/>
                    </a:lnTo>
                    <a:lnTo>
                      <a:pt x="694" y="92"/>
                    </a:lnTo>
                    <a:lnTo>
                      <a:pt x="699" y="100"/>
                    </a:lnTo>
                    <a:lnTo>
                      <a:pt x="699" y="100"/>
                    </a:lnTo>
                    <a:lnTo>
                      <a:pt x="700" y="104"/>
                    </a:lnTo>
                    <a:lnTo>
                      <a:pt x="705" y="107"/>
                    </a:lnTo>
                    <a:lnTo>
                      <a:pt x="710" y="108"/>
                    </a:lnTo>
                    <a:lnTo>
                      <a:pt x="715" y="108"/>
                    </a:lnTo>
                    <a:lnTo>
                      <a:pt x="727" y="107"/>
                    </a:lnTo>
                    <a:lnTo>
                      <a:pt x="738" y="105"/>
                    </a:lnTo>
                    <a:lnTo>
                      <a:pt x="738" y="105"/>
                    </a:lnTo>
                    <a:lnTo>
                      <a:pt x="749" y="102"/>
                    </a:lnTo>
                    <a:lnTo>
                      <a:pt x="761" y="102"/>
                    </a:lnTo>
                    <a:lnTo>
                      <a:pt x="773" y="102"/>
                    </a:lnTo>
                    <a:lnTo>
                      <a:pt x="786" y="104"/>
                    </a:lnTo>
                    <a:lnTo>
                      <a:pt x="786" y="104"/>
                    </a:lnTo>
                    <a:lnTo>
                      <a:pt x="773" y="107"/>
                    </a:lnTo>
                    <a:lnTo>
                      <a:pt x="764" y="110"/>
                    </a:lnTo>
                    <a:lnTo>
                      <a:pt x="759" y="115"/>
                    </a:lnTo>
                    <a:lnTo>
                      <a:pt x="756" y="121"/>
                    </a:lnTo>
                    <a:lnTo>
                      <a:pt x="756" y="127"/>
                    </a:lnTo>
                    <a:lnTo>
                      <a:pt x="757" y="135"/>
                    </a:lnTo>
                    <a:lnTo>
                      <a:pt x="764" y="153"/>
                    </a:lnTo>
                    <a:lnTo>
                      <a:pt x="764" y="153"/>
                    </a:lnTo>
                    <a:lnTo>
                      <a:pt x="773" y="180"/>
                    </a:lnTo>
                    <a:lnTo>
                      <a:pt x="781" y="205"/>
                    </a:lnTo>
                    <a:lnTo>
                      <a:pt x="781" y="205"/>
                    </a:lnTo>
                    <a:lnTo>
                      <a:pt x="784" y="216"/>
                    </a:lnTo>
                    <a:lnTo>
                      <a:pt x="786" y="226"/>
                    </a:lnTo>
                    <a:lnTo>
                      <a:pt x="786" y="229"/>
                    </a:lnTo>
                    <a:lnTo>
                      <a:pt x="784" y="234"/>
                    </a:lnTo>
                    <a:lnTo>
                      <a:pt x="781" y="239"/>
                    </a:lnTo>
                    <a:lnTo>
                      <a:pt x="776" y="242"/>
                    </a:lnTo>
                    <a:lnTo>
                      <a:pt x="776" y="242"/>
                    </a:lnTo>
                    <a:lnTo>
                      <a:pt x="772" y="248"/>
                    </a:lnTo>
                    <a:lnTo>
                      <a:pt x="770" y="253"/>
                    </a:lnTo>
                    <a:lnTo>
                      <a:pt x="772" y="259"/>
                    </a:lnTo>
                    <a:lnTo>
                      <a:pt x="775" y="264"/>
                    </a:lnTo>
                    <a:lnTo>
                      <a:pt x="775" y="264"/>
                    </a:lnTo>
                    <a:lnTo>
                      <a:pt x="778" y="275"/>
                    </a:lnTo>
                    <a:lnTo>
                      <a:pt x="781" y="286"/>
                    </a:lnTo>
                    <a:lnTo>
                      <a:pt x="783" y="296"/>
                    </a:lnTo>
                    <a:lnTo>
                      <a:pt x="783" y="307"/>
                    </a:lnTo>
                    <a:lnTo>
                      <a:pt x="783" y="316"/>
                    </a:lnTo>
                    <a:lnTo>
                      <a:pt x="781" y="327"/>
                    </a:lnTo>
                    <a:lnTo>
                      <a:pt x="780" y="337"/>
                    </a:lnTo>
                    <a:lnTo>
                      <a:pt x="775" y="348"/>
                    </a:lnTo>
                    <a:lnTo>
                      <a:pt x="775" y="348"/>
                    </a:lnTo>
                    <a:lnTo>
                      <a:pt x="770" y="362"/>
                    </a:lnTo>
                    <a:lnTo>
                      <a:pt x="764" y="378"/>
                    </a:lnTo>
                    <a:lnTo>
                      <a:pt x="754" y="410"/>
                    </a:lnTo>
                    <a:lnTo>
                      <a:pt x="748" y="424"/>
                    </a:lnTo>
                    <a:lnTo>
                      <a:pt x="740" y="439"/>
                    </a:lnTo>
                    <a:lnTo>
                      <a:pt x="729" y="451"/>
                    </a:lnTo>
                    <a:lnTo>
                      <a:pt x="716" y="464"/>
                    </a:lnTo>
                    <a:lnTo>
                      <a:pt x="716" y="464"/>
                    </a:lnTo>
                    <a:lnTo>
                      <a:pt x="715" y="467"/>
                    </a:lnTo>
                    <a:lnTo>
                      <a:pt x="713" y="472"/>
                    </a:lnTo>
                    <a:lnTo>
                      <a:pt x="713" y="472"/>
                    </a:lnTo>
                    <a:lnTo>
                      <a:pt x="715" y="483"/>
                    </a:lnTo>
                    <a:lnTo>
                      <a:pt x="713" y="491"/>
                    </a:lnTo>
                    <a:lnTo>
                      <a:pt x="710" y="497"/>
                    </a:lnTo>
                    <a:lnTo>
                      <a:pt x="705" y="502"/>
                    </a:lnTo>
                    <a:lnTo>
                      <a:pt x="699" y="505"/>
                    </a:lnTo>
                    <a:lnTo>
                      <a:pt x="691" y="507"/>
                    </a:lnTo>
                    <a:lnTo>
                      <a:pt x="683" y="507"/>
                    </a:lnTo>
                    <a:lnTo>
                      <a:pt x="675" y="507"/>
                    </a:lnTo>
                    <a:lnTo>
                      <a:pt x="675" y="507"/>
                    </a:lnTo>
                    <a:lnTo>
                      <a:pt x="656" y="505"/>
                    </a:lnTo>
                    <a:lnTo>
                      <a:pt x="637" y="505"/>
                    </a:lnTo>
                    <a:lnTo>
                      <a:pt x="616" y="509"/>
                    </a:lnTo>
                    <a:lnTo>
                      <a:pt x="597" y="512"/>
                    </a:lnTo>
                    <a:lnTo>
                      <a:pt x="559" y="520"/>
                    </a:lnTo>
                    <a:lnTo>
                      <a:pt x="540" y="521"/>
                    </a:lnTo>
                    <a:lnTo>
                      <a:pt x="521" y="520"/>
                    </a:lnTo>
                    <a:lnTo>
                      <a:pt x="521" y="520"/>
                    </a:lnTo>
                    <a:lnTo>
                      <a:pt x="514" y="520"/>
                    </a:lnTo>
                    <a:lnTo>
                      <a:pt x="511" y="521"/>
                    </a:lnTo>
                    <a:lnTo>
                      <a:pt x="510" y="523"/>
                    </a:lnTo>
                    <a:lnTo>
                      <a:pt x="510" y="523"/>
                    </a:lnTo>
                    <a:lnTo>
                      <a:pt x="500" y="534"/>
                    </a:lnTo>
                    <a:lnTo>
                      <a:pt x="491" y="540"/>
                    </a:lnTo>
                    <a:lnTo>
                      <a:pt x="479" y="547"/>
                    </a:lnTo>
                    <a:lnTo>
                      <a:pt x="467" y="551"/>
                    </a:lnTo>
                    <a:lnTo>
                      <a:pt x="443" y="561"/>
                    </a:lnTo>
                    <a:lnTo>
                      <a:pt x="432" y="567"/>
                    </a:lnTo>
                    <a:lnTo>
                      <a:pt x="422" y="575"/>
                    </a:lnTo>
                    <a:lnTo>
                      <a:pt x="422" y="575"/>
                    </a:lnTo>
                    <a:lnTo>
                      <a:pt x="413" y="585"/>
                    </a:lnTo>
                    <a:lnTo>
                      <a:pt x="406" y="588"/>
                    </a:lnTo>
                    <a:lnTo>
                      <a:pt x="400" y="591"/>
                    </a:lnTo>
                    <a:lnTo>
                      <a:pt x="394" y="591"/>
                    </a:lnTo>
                    <a:lnTo>
                      <a:pt x="387" y="590"/>
                    </a:lnTo>
                    <a:lnTo>
                      <a:pt x="383" y="583"/>
                    </a:lnTo>
                    <a:lnTo>
                      <a:pt x="376" y="574"/>
                    </a:lnTo>
                    <a:lnTo>
                      <a:pt x="376" y="574"/>
                    </a:lnTo>
                    <a:lnTo>
                      <a:pt x="375" y="570"/>
                    </a:lnTo>
                    <a:lnTo>
                      <a:pt x="371" y="570"/>
                    </a:lnTo>
                    <a:lnTo>
                      <a:pt x="368" y="572"/>
                    </a:lnTo>
                    <a:lnTo>
                      <a:pt x="367" y="574"/>
                    </a:lnTo>
                    <a:lnTo>
                      <a:pt x="367" y="577"/>
                    </a:lnTo>
                    <a:lnTo>
                      <a:pt x="367" y="577"/>
                    </a:lnTo>
                    <a:lnTo>
                      <a:pt x="365" y="588"/>
                    </a:lnTo>
                    <a:lnTo>
                      <a:pt x="362" y="597"/>
                    </a:lnTo>
                    <a:lnTo>
                      <a:pt x="356" y="605"/>
                    </a:lnTo>
                    <a:lnTo>
                      <a:pt x="349" y="612"/>
                    </a:lnTo>
                    <a:lnTo>
                      <a:pt x="341" y="617"/>
                    </a:lnTo>
                    <a:lnTo>
                      <a:pt x="332" y="620"/>
                    </a:lnTo>
                    <a:lnTo>
                      <a:pt x="317" y="624"/>
                    </a:lnTo>
                    <a:lnTo>
                      <a:pt x="317" y="624"/>
                    </a:lnTo>
                    <a:lnTo>
                      <a:pt x="292" y="632"/>
                    </a:lnTo>
                    <a:lnTo>
                      <a:pt x="267" y="639"/>
                    </a:lnTo>
                    <a:lnTo>
                      <a:pt x="216" y="648"/>
                    </a:lnTo>
                    <a:lnTo>
                      <a:pt x="165" y="655"/>
                    </a:lnTo>
                    <a:lnTo>
                      <a:pt x="114" y="663"/>
                    </a:lnTo>
                    <a:lnTo>
                      <a:pt x="114" y="663"/>
                    </a:lnTo>
                    <a:lnTo>
                      <a:pt x="109" y="664"/>
                    </a:lnTo>
                    <a:lnTo>
                      <a:pt x="106" y="663"/>
                    </a:lnTo>
                    <a:lnTo>
                      <a:pt x="106" y="659"/>
                    </a:lnTo>
                    <a:lnTo>
                      <a:pt x="106" y="656"/>
                    </a:lnTo>
                    <a:lnTo>
                      <a:pt x="106" y="656"/>
                    </a:lnTo>
                    <a:lnTo>
                      <a:pt x="106" y="653"/>
                    </a:lnTo>
                    <a:lnTo>
                      <a:pt x="106" y="650"/>
                    </a:lnTo>
                    <a:lnTo>
                      <a:pt x="101" y="647"/>
                    </a:lnTo>
                    <a:lnTo>
                      <a:pt x="100" y="644"/>
                    </a:lnTo>
                    <a:lnTo>
                      <a:pt x="100" y="640"/>
                    </a:lnTo>
                    <a:lnTo>
                      <a:pt x="100" y="639"/>
                    </a:lnTo>
                    <a:lnTo>
                      <a:pt x="103" y="636"/>
                    </a:lnTo>
                    <a:lnTo>
                      <a:pt x="103" y="636"/>
                    </a:lnTo>
                    <a:lnTo>
                      <a:pt x="128" y="620"/>
                    </a:lnTo>
                    <a:lnTo>
                      <a:pt x="128" y="620"/>
                    </a:lnTo>
                    <a:lnTo>
                      <a:pt x="122" y="617"/>
                    </a:lnTo>
                    <a:lnTo>
                      <a:pt x="117" y="615"/>
                    </a:lnTo>
                    <a:lnTo>
                      <a:pt x="112" y="615"/>
                    </a:lnTo>
                    <a:lnTo>
                      <a:pt x="108" y="615"/>
                    </a:lnTo>
                    <a:lnTo>
                      <a:pt x="98" y="620"/>
                    </a:lnTo>
                    <a:lnTo>
                      <a:pt x="89" y="623"/>
                    </a:lnTo>
                    <a:lnTo>
                      <a:pt x="89" y="623"/>
                    </a:lnTo>
                    <a:lnTo>
                      <a:pt x="79" y="626"/>
                    </a:lnTo>
                    <a:lnTo>
                      <a:pt x="70" y="631"/>
                    </a:lnTo>
                    <a:lnTo>
                      <a:pt x="60" y="634"/>
                    </a:lnTo>
                    <a:lnTo>
                      <a:pt x="55" y="634"/>
                    </a:lnTo>
                    <a:lnTo>
                      <a:pt x="49" y="632"/>
                    </a:lnTo>
                    <a:lnTo>
                      <a:pt x="49" y="632"/>
                    </a:lnTo>
                    <a:lnTo>
                      <a:pt x="49" y="628"/>
                    </a:lnTo>
                    <a:lnTo>
                      <a:pt x="51" y="624"/>
                    </a:lnTo>
                    <a:lnTo>
                      <a:pt x="55" y="618"/>
                    </a:lnTo>
                    <a:lnTo>
                      <a:pt x="62" y="613"/>
                    </a:lnTo>
                    <a:lnTo>
                      <a:pt x="65" y="610"/>
                    </a:lnTo>
                    <a:lnTo>
                      <a:pt x="66" y="605"/>
                    </a:lnTo>
                    <a:lnTo>
                      <a:pt x="66" y="605"/>
                    </a:lnTo>
                    <a:lnTo>
                      <a:pt x="57" y="602"/>
                    </a:lnTo>
                    <a:lnTo>
                      <a:pt x="49" y="602"/>
                    </a:lnTo>
                    <a:lnTo>
                      <a:pt x="39" y="602"/>
                    </a:lnTo>
                    <a:lnTo>
                      <a:pt x="31" y="602"/>
                    </a:lnTo>
                    <a:lnTo>
                      <a:pt x="31" y="602"/>
                    </a:lnTo>
                    <a:lnTo>
                      <a:pt x="22" y="601"/>
                    </a:lnTo>
                    <a:lnTo>
                      <a:pt x="16" y="596"/>
                    </a:lnTo>
                    <a:lnTo>
                      <a:pt x="9" y="593"/>
                    </a:lnTo>
                    <a:lnTo>
                      <a:pt x="6" y="586"/>
                    </a:lnTo>
                    <a:lnTo>
                      <a:pt x="6" y="582"/>
                    </a:lnTo>
                    <a:lnTo>
                      <a:pt x="6" y="574"/>
                    </a:lnTo>
                    <a:lnTo>
                      <a:pt x="9" y="567"/>
                    </a:lnTo>
                    <a:lnTo>
                      <a:pt x="14" y="559"/>
                    </a:lnTo>
                    <a:lnTo>
                      <a:pt x="14" y="559"/>
                    </a:lnTo>
                    <a:lnTo>
                      <a:pt x="22" y="551"/>
                    </a:lnTo>
                    <a:lnTo>
                      <a:pt x="30" y="545"/>
                    </a:lnTo>
                    <a:lnTo>
                      <a:pt x="46" y="534"/>
                    </a:lnTo>
                    <a:lnTo>
                      <a:pt x="84" y="516"/>
                    </a:lnTo>
                    <a:lnTo>
                      <a:pt x="84" y="516"/>
                    </a:lnTo>
                    <a:lnTo>
                      <a:pt x="76" y="513"/>
                    </a:lnTo>
                    <a:lnTo>
                      <a:pt x="68" y="513"/>
                    </a:lnTo>
                    <a:lnTo>
                      <a:pt x="52" y="515"/>
                    </a:lnTo>
                    <a:lnTo>
                      <a:pt x="38" y="518"/>
                    </a:lnTo>
                    <a:lnTo>
                      <a:pt x="24" y="521"/>
                    </a:lnTo>
                    <a:lnTo>
                      <a:pt x="24" y="521"/>
                    </a:lnTo>
                    <a:lnTo>
                      <a:pt x="16" y="523"/>
                    </a:lnTo>
                    <a:lnTo>
                      <a:pt x="9" y="524"/>
                    </a:lnTo>
                    <a:lnTo>
                      <a:pt x="8" y="524"/>
                    </a:lnTo>
                    <a:lnTo>
                      <a:pt x="4" y="524"/>
                    </a:lnTo>
                    <a:lnTo>
                      <a:pt x="3" y="521"/>
                    </a:lnTo>
                    <a:lnTo>
                      <a:pt x="0" y="516"/>
                    </a:lnTo>
                    <a:lnTo>
                      <a:pt x="0" y="516"/>
                    </a:lnTo>
                    <a:lnTo>
                      <a:pt x="0" y="507"/>
                    </a:lnTo>
                    <a:lnTo>
                      <a:pt x="3" y="499"/>
                    </a:lnTo>
                    <a:lnTo>
                      <a:pt x="4" y="496"/>
                    </a:lnTo>
                    <a:lnTo>
                      <a:pt x="8" y="493"/>
                    </a:lnTo>
                    <a:lnTo>
                      <a:pt x="12" y="491"/>
                    </a:lnTo>
                    <a:lnTo>
                      <a:pt x="16" y="489"/>
                    </a:lnTo>
                    <a:lnTo>
                      <a:pt x="16" y="489"/>
                    </a:lnTo>
                    <a:lnTo>
                      <a:pt x="28" y="488"/>
                    </a:lnTo>
                    <a:lnTo>
                      <a:pt x="39" y="485"/>
                    </a:lnTo>
                    <a:lnTo>
                      <a:pt x="63" y="480"/>
                    </a:lnTo>
                    <a:lnTo>
                      <a:pt x="74" y="478"/>
                    </a:lnTo>
                    <a:lnTo>
                      <a:pt x="87" y="480"/>
                    </a:lnTo>
                    <a:lnTo>
                      <a:pt x="98" y="483"/>
                    </a:lnTo>
                    <a:lnTo>
                      <a:pt x="111" y="488"/>
                    </a:lnTo>
                    <a:lnTo>
                      <a:pt x="111" y="488"/>
                    </a:lnTo>
                    <a:lnTo>
                      <a:pt x="108" y="469"/>
                    </a:lnTo>
                    <a:lnTo>
                      <a:pt x="108" y="462"/>
                    </a:lnTo>
                    <a:lnTo>
                      <a:pt x="111" y="456"/>
                    </a:lnTo>
                    <a:lnTo>
                      <a:pt x="116" y="450"/>
                    </a:lnTo>
                    <a:lnTo>
                      <a:pt x="122" y="442"/>
                    </a:lnTo>
                    <a:lnTo>
                      <a:pt x="147" y="421"/>
                    </a:lnTo>
                    <a:lnTo>
                      <a:pt x="147" y="421"/>
                    </a:lnTo>
                    <a:lnTo>
                      <a:pt x="144" y="418"/>
                    </a:lnTo>
                    <a:lnTo>
                      <a:pt x="140" y="418"/>
                    </a:lnTo>
                    <a:lnTo>
                      <a:pt x="132" y="420"/>
                    </a:lnTo>
                    <a:lnTo>
                      <a:pt x="124" y="421"/>
                    </a:lnTo>
                    <a:lnTo>
                      <a:pt x="119" y="421"/>
                    </a:lnTo>
                    <a:lnTo>
                      <a:pt x="114" y="418"/>
                    </a:lnTo>
                    <a:lnTo>
                      <a:pt x="114" y="418"/>
                    </a:lnTo>
                    <a:lnTo>
                      <a:pt x="135" y="404"/>
                    </a:lnTo>
                    <a:lnTo>
                      <a:pt x="155" y="391"/>
                    </a:lnTo>
                    <a:lnTo>
                      <a:pt x="176" y="377"/>
                    </a:lnTo>
                    <a:lnTo>
                      <a:pt x="184" y="370"/>
                    </a:lnTo>
                    <a:lnTo>
                      <a:pt x="194" y="361"/>
                    </a:lnTo>
                    <a:lnTo>
                      <a:pt x="194" y="361"/>
                    </a:lnTo>
                    <a:lnTo>
                      <a:pt x="203" y="353"/>
                    </a:lnTo>
                    <a:lnTo>
                      <a:pt x="206" y="348"/>
                    </a:lnTo>
                    <a:lnTo>
                      <a:pt x="206" y="345"/>
                    </a:lnTo>
                    <a:lnTo>
                      <a:pt x="206" y="345"/>
                    </a:lnTo>
                    <a:lnTo>
                      <a:pt x="205" y="337"/>
                    </a:lnTo>
                    <a:lnTo>
                      <a:pt x="205" y="329"/>
                    </a:lnTo>
                    <a:lnTo>
                      <a:pt x="205" y="323"/>
                    </a:lnTo>
                    <a:lnTo>
                      <a:pt x="206" y="318"/>
                    </a:lnTo>
                    <a:lnTo>
                      <a:pt x="209" y="313"/>
                    </a:lnTo>
                    <a:lnTo>
                      <a:pt x="213" y="308"/>
                    </a:lnTo>
                    <a:lnTo>
                      <a:pt x="219" y="304"/>
                    </a:lnTo>
                    <a:lnTo>
                      <a:pt x="228" y="299"/>
                    </a:lnTo>
                    <a:lnTo>
                      <a:pt x="240" y="296"/>
                    </a:lnTo>
                    <a:lnTo>
                      <a:pt x="260" y="288"/>
                    </a:lnTo>
                    <a:lnTo>
                      <a:pt x="260" y="288"/>
                    </a:lnTo>
                    <a:lnTo>
                      <a:pt x="279" y="280"/>
                    </a:lnTo>
                    <a:lnTo>
                      <a:pt x="279" y="280"/>
                    </a:lnTo>
                    <a:lnTo>
                      <a:pt x="248" y="278"/>
                    </a:lnTo>
                    <a:lnTo>
                      <a:pt x="217" y="277"/>
                    </a:lnTo>
                    <a:lnTo>
                      <a:pt x="201" y="277"/>
                    </a:lnTo>
                    <a:lnTo>
                      <a:pt x="187" y="273"/>
                    </a:lnTo>
                    <a:lnTo>
                      <a:pt x="173" y="270"/>
                    </a:lnTo>
                    <a:lnTo>
                      <a:pt x="160" y="266"/>
                    </a:lnTo>
                    <a:lnTo>
                      <a:pt x="160" y="266"/>
                    </a:lnTo>
                    <a:lnTo>
                      <a:pt x="152" y="262"/>
                    </a:lnTo>
                    <a:lnTo>
                      <a:pt x="146" y="258"/>
                    </a:lnTo>
                    <a:lnTo>
                      <a:pt x="132" y="246"/>
                    </a:lnTo>
                    <a:lnTo>
                      <a:pt x="125" y="242"/>
                    </a:lnTo>
                    <a:lnTo>
                      <a:pt x="117" y="239"/>
                    </a:lnTo>
                    <a:lnTo>
                      <a:pt x="109" y="237"/>
                    </a:lnTo>
                    <a:lnTo>
                      <a:pt x="98" y="240"/>
                    </a:lnTo>
                    <a:lnTo>
                      <a:pt x="98" y="240"/>
                    </a:lnTo>
                    <a:lnTo>
                      <a:pt x="98" y="235"/>
                    </a:lnTo>
                    <a:lnTo>
                      <a:pt x="97" y="231"/>
                    </a:lnTo>
                    <a:lnTo>
                      <a:pt x="93" y="221"/>
                    </a:lnTo>
                    <a:lnTo>
                      <a:pt x="93" y="216"/>
                    </a:lnTo>
                    <a:lnTo>
                      <a:pt x="93" y="212"/>
                    </a:lnTo>
                    <a:lnTo>
                      <a:pt x="95" y="207"/>
                    </a:lnTo>
                    <a:lnTo>
                      <a:pt x="100" y="204"/>
                    </a:lnTo>
                    <a:lnTo>
                      <a:pt x="100" y="204"/>
                    </a:lnTo>
                    <a:lnTo>
                      <a:pt x="114" y="194"/>
                    </a:lnTo>
                    <a:lnTo>
                      <a:pt x="128" y="186"/>
                    </a:lnTo>
                    <a:lnTo>
                      <a:pt x="135" y="181"/>
                    </a:lnTo>
                    <a:lnTo>
                      <a:pt x="141" y="175"/>
                    </a:lnTo>
                    <a:lnTo>
                      <a:pt x="146" y="167"/>
                    </a:lnTo>
                    <a:lnTo>
                      <a:pt x="149" y="159"/>
                    </a:lnTo>
                    <a:lnTo>
                      <a:pt x="149" y="159"/>
                    </a:lnTo>
                    <a:lnTo>
                      <a:pt x="152" y="154"/>
                    </a:lnTo>
                    <a:lnTo>
                      <a:pt x="157" y="151"/>
                    </a:lnTo>
                    <a:lnTo>
                      <a:pt x="163" y="151"/>
                    </a:lnTo>
                    <a:lnTo>
                      <a:pt x="168" y="150"/>
                    </a:lnTo>
                    <a:lnTo>
                      <a:pt x="176" y="150"/>
                    </a:lnTo>
                    <a:lnTo>
                      <a:pt x="182" y="148"/>
                    </a:lnTo>
                    <a:lnTo>
                      <a:pt x="187" y="146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79" y="137"/>
                    </a:lnTo>
                    <a:lnTo>
                      <a:pt x="165" y="135"/>
                    </a:lnTo>
                    <a:lnTo>
                      <a:pt x="138" y="131"/>
                    </a:lnTo>
                    <a:lnTo>
                      <a:pt x="125" y="127"/>
                    </a:lnTo>
                    <a:lnTo>
                      <a:pt x="111" y="124"/>
                    </a:lnTo>
                    <a:lnTo>
                      <a:pt x="98" y="118"/>
                    </a:lnTo>
                    <a:lnTo>
                      <a:pt x="87" y="108"/>
                    </a:lnTo>
                    <a:lnTo>
                      <a:pt x="87" y="108"/>
                    </a:lnTo>
                    <a:close/>
                    <a:moveTo>
                      <a:pt x="232" y="404"/>
                    </a:moveTo>
                    <a:lnTo>
                      <a:pt x="232" y="404"/>
                    </a:lnTo>
                    <a:lnTo>
                      <a:pt x="246" y="405"/>
                    </a:lnTo>
                    <a:lnTo>
                      <a:pt x="259" y="402"/>
                    </a:lnTo>
                    <a:lnTo>
                      <a:pt x="271" y="399"/>
                    </a:lnTo>
                    <a:lnTo>
                      <a:pt x="284" y="393"/>
                    </a:lnTo>
                    <a:lnTo>
                      <a:pt x="284" y="393"/>
                    </a:lnTo>
                    <a:lnTo>
                      <a:pt x="284" y="391"/>
                    </a:lnTo>
                    <a:lnTo>
                      <a:pt x="282" y="388"/>
                    </a:lnTo>
                    <a:lnTo>
                      <a:pt x="282" y="388"/>
                    </a:lnTo>
                    <a:lnTo>
                      <a:pt x="276" y="386"/>
                    </a:lnTo>
                    <a:lnTo>
                      <a:pt x="270" y="386"/>
                    </a:lnTo>
                    <a:lnTo>
                      <a:pt x="265" y="386"/>
                    </a:lnTo>
                    <a:lnTo>
                      <a:pt x="259" y="389"/>
                    </a:lnTo>
                    <a:lnTo>
                      <a:pt x="249" y="396"/>
                    </a:lnTo>
                    <a:lnTo>
                      <a:pt x="243" y="399"/>
                    </a:lnTo>
                    <a:lnTo>
                      <a:pt x="238" y="399"/>
                    </a:lnTo>
                    <a:lnTo>
                      <a:pt x="238" y="399"/>
                    </a:lnTo>
                    <a:lnTo>
                      <a:pt x="232" y="404"/>
                    </a:lnTo>
                    <a:lnTo>
                      <a:pt x="232" y="40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79" name="Freeform 11">
                <a:extLst>
                  <a:ext uri="{FF2B5EF4-FFF2-40B4-BE49-F238E27FC236}">
                    <a16:creationId xmlns:a16="http://schemas.microsoft.com/office/drawing/2014/main" id="{C14F57C9-ED42-DEED-A53F-2E68399B42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43" y="1752"/>
                <a:ext cx="241" cy="312"/>
              </a:xfrm>
              <a:custGeom>
                <a:avLst/>
                <a:gdLst>
                  <a:gd name="T0" fmla="*/ 319 w 483"/>
                  <a:gd name="T1" fmla="*/ 558 h 624"/>
                  <a:gd name="T2" fmla="*/ 265 w 483"/>
                  <a:gd name="T3" fmla="*/ 485 h 624"/>
                  <a:gd name="T4" fmla="*/ 259 w 483"/>
                  <a:gd name="T5" fmla="*/ 558 h 624"/>
                  <a:gd name="T6" fmla="*/ 268 w 483"/>
                  <a:gd name="T7" fmla="*/ 583 h 624"/>
                  <a:gd name="T8" fmla="*/ 319 w 483"/>
                  <a:gd name="T9" fmla="*/ 589 h 624"/>
                  <a:gd name="T10" fmla="*/ 330 w 483"/>
                  <a:gd name="T11" fmla="*/ 616 h 624"/>
                  <a:gd name="T12" fmla="*/ 306 w 483"/>
                  <a:gd name="T13" fmla="*/ 618 h 624"/>
                  <a:gd name="T14" fmla="*/ 197 w 483"/>
                  <a:gd name="T15" fmla="*/ 618 h 624"/>
                  <a:gd name="T16" fmla="*/ 98 w 483"/>
                  <a:gd name="T17" fmla="*/ 597 h 624"/>
                  <a:gd name="T18" fmla="*/ 63 w 483"/>
                  <a:gd name="T19" fmla="*/ 562 h 624"/>
                  <a:gd name="T20" fmla="*/ 92 w 483"/>
                  <a:gd name="T21" fmla="*/ 545 h 624"/>
                  <a:gd name="T22" fmla="*/ 65 w 483"/>
                  <a:gd name="T23" fmla="*/ 499 h 624"/>
                  <a:gd name="T24" fmla="*/ 19 w 483"/>
                  <a:gd name="T25" fmla="*/ 483 h 624"/>
                  <a:gd name="T26" fmla="*/ 6 w 483"/>
                  <a:gd name="T27" fmla="*/ 410 h 624"/>
                  <a:gd name="T28" fmla="*/ 13 w 483"/>
                  <a:gd name="T29" fmla="*/ 248 h 624"/>
                  <a:gd name="T30" fmla="*/ 52 w 483"/>
                  <a:gd name="T31" fmla="*/ 249 h 624"/>
                  <a:gd name="T32" fmla="*/ 41 w 483"/>
                  <a:gd name="T33" fmla="*/ 219 h 624"/>
                  <a:gd name="T34" fmla="*/ 60 w 483"/>
                  <a:gd name="T35" fmla="*/ 159 h 624"/>
                  <a:gd name="T36" fmla="*/ 127 w 483"/>
                  <a:gd name="T37" fmla="*/ 132 h 624"/>
                  <a:gd name="T38" fmla="*/ 232 w 483"/>
                  <a:gd name="T39" fmla="*/ 121 h 624"/>
                  <a:gd name="T40" fmla="*/ 286 w 483"/>
                  <a:gd name="T41" fmla="*/ 65 h 624"/>
                  <a:gd name="T42" fmla="*/ 429 w 483"/>
                  <a:gd name="T43" fmla="*/ 0 h 624"/>
                  <a:gd name="T44" fmla="*/ 411 w 483"/>
                  <a:gd name="T45" fmla="*/ 64 h 624"/>
                  <a:gd name="T46" fmla="*/ 392 w 483"/>
                  <a:gd name="T47" fmla="*/ 138 h 624"/>
                  <a:gd name="T48" fmla="*/ 364 w 483"/>
                  <a:gd name="T49" fmla="*/ 170 h 624"/>
                  <a:gd name="T50" fmla="*/ 376 w 483"/>
                  <a:gd name="T51" fmla="*/ 235 h 624"/>
                  <a:gd name="T52" fmla="*/ 394 w 483"/>
                  <a:gd name="T53" fmla="*/ 253 h 624"/>
                  <a:gd name="T54" fmla="*/ 470 w 483"/>
                  <a:gd name="T55" fmla="*/ 267 h 624"/>
                  <a:gd name="T56" fmla="*/ 480 w 483"/>
                  <a:gd name="T57" fmla="*/ 302 h 624"/>
                  <a:gd name="T58" fmla="*/ 449 w 483"/>
                  <a:gd name="T59" fmla="*/ 338 h 624"/>
                  <a:gd name="T60" fmla="*/ 410 w 483"/>
                  <a:gd name="T61" fmla="*/ 359 h 624"/>
                  <a:gd name="T62" fmla="*/ 394 w 483"/>
                  <a:gd name="T63" fmla="*/ 338 h 624"/>
                  <a:gd name="T64" fmla="*/ 376 w 483"/>
                  <a:gd name="T65" fmla="*/ 332 h 624"/>
                  <a:gd name="T66" fmla="*/ 368 w 483"/>
                  <a:gd name="T67" fmla="*/ 383 h 624"/>
                  <a:gd name="T68" fmla="*/ 341 w 483"/>
                  <a:gd name="T69" fmla="*/ 405 h 624"/>
                  <a:gd name="T70" fmla="*/ 327 w 483"/>
                  <a:gd name="T71" fmla="*/ 435 h 624"/>
                  <a:gd name="T72" fmla="*/ 292 w 483"/>
                  <a:gd name="T73" fmla="*/ 464 h 624"/>
                  <a:gd name="T74" fmla="*/ 354 w 483"/>
                  <a:gd name="T75" fmla="*/ 467 h 624"/>
                  <a:gd name="T76" fmla="*/ 408 w 483"/>
                  <a:gd name="T77" fmla="*/ 483 h 624"/>
                  <a:gd name="T78" fmla="*/ 426 w 483"/>
                  <a:gd name="T79" fmla="*/ 458 h 624"/>
                  <a:gd name="T80" fmla="*/ 449 w 483"/>
                  <a:gd name="T81" fmla="*/ 500 h 624"/>
                  <a:gd name="T82" fmla="*/ 456 w 483"/>
                  <a:gd name="T83" fmla="*/ 561 h 624"/>
                  <a:gd name="T84" fmla="*/ 432 w 483"/>
                  <a:gd name="T85" fmla="*/ 602 h 624"/>
                  <a:gd name="T86" fmla="*/ 148 w 483"/>
                  <a:gd name="T87" fmla="*/ 162 h 624"/>
                  <a:gd name="T88" fmla="*/ 138 w 483"/>
                  <a:gd name="T89" fmla="*/ 205 h 624"/>
                  <a:gd name="T90" fmla="*/ 163 w 483"/>
                  <a:gd name="T91" fmla="*/ 216 h 624"/>
                  <a:gd name="T92" fmla="*/ 195 w 483"/>
                  <a:gd name="T93" fmla="*/ 232 h 624"/>
                  <a:gd name="T94" fmla="*/ 198 w 483"/>
                  <a:gd name="T95" fmla="*/ 159 h 624"/>
                  <a:gd name="T96" fmla="*/ 16 w 483"/>
                  <a:gd name="T97" fmla="*/ 386 h 624"/>
                  <a:gd name="T98" fmla="*/ 44 w 483"/>
                  <a:gd name="T99" fmla="*/ 407 h 624"/>
                  <a:gd name="T100" fmla="*/ 41 w 483"/>
                  <a:gd name="T101" fmla="*/ 380 h 624"/>
                  <a:gd name="T102" fmla="*/ 98 w 483"/>
                  <a:gd name="T103" fmla="*/ 237 h 624"/>
                  <a:gd name="T104" fmla="*/ 84 w 483"/>
                  <a:gd name="T105" fmla="*/ 256 h 624"/>
                  <a:gd name="T106" fmla="*/ 109 w 483"/>
                  <a:gd name="T107" fmla="*/ 259 h 624"/>
                  <a:gd name="T108" fmla="*/ 108 w 483"/>
                  <a:gd name="T109" fmla="*/ 23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83" h="624">
                    <a:moveTo>
                      <a:pt x="432" y="602"/>
                    </a:moveTo>
                    <a:lnTo>
                      <a:pt x="432" y="602"/>
                    </a:lnTo>
                    <a:lnTo>
                      <a:pt x="403" y="594"/>
                    </a:lnTo>
                    <a:lnTo>
                      <a:pt x="376" y="586"/>
                    </a:lnTo>
                    <a:lnTo>
                      <a:pt x="353" y="577"/>
                    </a:lnTo>
                    <a:lnTo>
                      <a:pt x="330" y="564"/>
                    </a:lnTo>
                    <a:lnTo>
                      <a:pt x="319" y="558"/>
                    </a:lnTo>
                    <a:lnTo>
                      <a:pt x="310" y="550"/>
                    </a:lnTo>
                    <a:lnTo>
                      <a:pt x="300" y="542"/>
                    </a:lnTo>
                    <a:lnTo>
                      <a:pt x="292" y="532"/>
                    </a:lnTo>
                    <a:lnTo>
                      <a:pt x="284" y="521"/>
                    </a:lnTo>
                    <a:lnTo>
                      <a:pt x="278" y="510"/>
                    </a:lnTo>
                    <a:lnTo>
                      <a:pt x="271" y="497"/>
                    </a:lnTo>
                    <a:lnTo>
                      <a:pt x="265" y="485"/>
                    </a:lnTo>
                    <a:lnTo>
                      <a:pt x="265" y="485"/>
                    </a:lnTo>
                    <a:lnTo>
                      <a:pt x="270" y="499"/>
                    </a:lnTo>
                    <a:lnTo>
                      <a:pt x="271" y="512"/>
                    </a:lnTo>
                    <a:lnTo>
                      <a:pt x="273" y="524"/>
                    </a:lnTo>
                    <a:lnTo>
                      <a:pt x="271" y="537"/>
                    </a:lnTo>
                    <a:lnTo>
                      <a:pt x="267" y="548"/>
                    </a:lnTo>
                    <a:lnTo>
                      <a:pt x="259" y="558"/>
                    </a:lnTo>
                    <a:lnTo>
                      <a:pt x="248" y="566"/>
                    </a:lnTo>
                    <a:lnTo>
                      <a:pt x="232" y="572"/>
                    </a:lnTo>
                    <a:lnTo>
                      <a:pt x="232" y="572"/>
                    </a:lnTo>
                    <a:lnTo>
                      <a:pt x="243" y="581"/>
                    </a:lnTo>
                    <a:lnTo>
                      <a:pt x="252" y="585"/>
                    </a:lnTo>
                    <a:lnTo>
                      <a:pt x="260" y="586"/>
                    </a:lnTo>
                    <a:lnTo>
                      <a:pt x="268" y="583"/>
                    </a:lnTo>
                    <a:lnTo>
                      <a:pt x="268" y="583"/>
                    </a:lnTo>
                    <a:lnTo>
                      <a:pt x="276" y="580"/>
                    </a:lnTo>
                    <a:lnTo>
                      <a:pt x="283" y="578"/>
                    </a:lnTo>
                    <a:lnTo>
                      <a:pt x="289" y="578"/>
                    </a:lnTo>
                    <a:lnTo>
                      <a:pt x="295" y="580"/>
                    </a:lnTo>
                    <a:lnTo>
                      <a:pt x="306" y="585"/>
                    </a:lnTo>
                    <a:lnTo>
                      <a:pt x="319" y="589"/>
                    </a:lnTo>
                    <a:lnTo>
                      <a:pt x="319" y="589"/>
                    </a:lnTo>
                    <a:lnTo>
                      <a:pt x="322" y="593"/>
                    </a:lnTo>
                    <a:lnTo>
                      <a:pt x="326" y="594"/>
                    </a:lnTo>
                    <a:lnTo>
                      <a:pt x="330" y="600"/>
                    </a:lnTo>
                    <a:lnTo>
                      <a:pt x="330" y="608"/>
                    </a:lnTo>
                    <a:lnTo>
                      <a:pt x="330" y="616"/>
                    </a:lnTo>
                    <a:lnTo>
                      <a:pt x="330" y="616"/>
                    </a:lnTo>
                    <a:lnTo>
                      <a:pt x="327" y="621"/>
                    </a:lnTo>
                    <a:lnTo>
                      <a:pt x="326" y="624"/>
                    </a:lnTo>
                    <a:lnTo>
                      <a:pt x="322" y="624"/>
                    </a:lnTo>
                    <a:lnTo>
                      <a:pt x="319" y="624"/>
                    </a:lnTo>
                    <a:lnTo>
                      <a:pt x="313" y="621"/>
                    </a:lnTo>
                    <a:lnTo>
                      <a:pt x="306" y="618"/>
                    </a:lnTo>
                    <a:lnTo>
                      <a:pt x="306" y="618"/>
                    </a:lnTo>
                    <a:lnTo>
                      <a:pt x="287" y="615"/>
                    </a:lnTo>
                    <a:lnTo>
                      <a:pt x="267" y="613"/>
                    </a:lnTo>
                    <a:lnTo>
                      <a:pt x="248" y="613"/>
                    </a:lnTo>
                    <a:lnTo>
                      <a:pt x="229" y="616"/>
                    </a:lnTo>
                    <a:lnTo>
                      <a:pt x="229" y="616"/>
                    </a:lnTo>
                    <a:lnTo>
                      <a:pt x="213" y="618"/>
                    </a:lnTo>
                    <a:lnTo>
                      <a:pt x="197" y="618"/>
                    </a:lnTo>
                    <a:lnTo>
                      <a:pt x="181" y="615"/>
                    </a:lnTo>
                    <a:lnTo>
                      <a:pt x="165" y="610"/>
                    </a:lnTo>
                    <a:lnTo>
                      <a:pt x="135" y="602"/>
                    </a:lnTo>
                    <a:lnTo>
                      <a:pt x="119" y="599"/>
                    </a:lnTo>
                    <a:lnTo>
                      <a:pt x="103" y="597"/>
                    </a:lnTo>
                    <a:lnTo>
                      <a:pt x="103" y="597"/>
                    </a:lnTo>
                    <a:lnTo>
                      <a:pt x="98" y="597"/>
                    </a:lnTo>
                    <a:lnTo>
                      <a:pt x="94" y="596"/>
                    </a:lnTo>
                    <a:lnTo>
                      <a:pt x="84" y="586"/>
                    </a:lnTo>
                    <a:lnTo>
                      <a:pt x="76" y="577"/>
                    </a:lnTo>
                    <a:lnTo>
                      <a:pt x="67" y="567"/>
                    </a:lnTo>
                    <a:lnTo>
                      <a:pt x="67" y="567"/>
                    </a:lnTo>
                    <a:lnTo>
                      <a:pt x="65" y="564"/>
                    </a:lnTo>
                    <a:lnTo>
                      <a:pt x="63" y="562"/>
                    </a:lnTo>
                    <a:lnTo>
                      <a:pt x="63" y="559"/>
                    </a:lnTo>
                    <a:lnTo>
                      <a:pt x="65" y="556"/>
                    </a:lnTo>
                    <a:lnTo>
                      <a:pt x="71" y="553"/>
                    </a:lnTo>
                    <a:lnTo>
                      <a:pt x="79" y="551"/>
                    </a:lnTo>
                    <a:lnTo>
                      <a:pt x="79" y="551"/>
                    </a:lnTo>
                    <a:lnTo>
                      <a:pt x="89" y="548"/>
                    </a:lnTo>
                    <a:lnTo>
                      <a:pt x="92" y="545"/>
                    </a:lnTo>
                    <a:lnTo>
                      <a:pt x="94" y="543"/>
                    </a:lnTo>
                    <a:lnTo>
                      <a:pt x="94" y="540"/>
                    </a:lnTo>
                    <a:lnTo>
                      <a:pt x="94" y="535"/>
                    </a:lnTo>
                    <a:lnTo>
                      <a:pt x="87" y="527"/>
                    </a:lnTo>
                    <a:lnTo>
                      <a:pt x="87" y="527"/>
                    </a:lnTo>
                    <a:lnTo>
                      <a:pt x="76" y="512"/>
                    </a:lnTo>
                    <a:lnTo>
                      <a:pt x="65" y="499"/>
                    </a:lnTo>
                    <a:lnTo>
                      <a:pt x="59" y="492"/>
                    </a:lnTo>
                    <a:lnTo>
                      <a:pt x="51" y="488"/>
                    </a:lnTo>
                    <a:lnTo>
                      <a:pt x="41" y="486"/>
                    </a:lnTo>
                    <a:lnTo>
                      <a:pt x="30" y="486"/>
                    </a:lnTo>
                    <a:lnTo>
                      <a:pt x="30" y="486"/>
                    </a:lnTo>
                    <a:lnTo>
                      <a:pt x="24" y="486"/>
                    </a:lnTo>
                    <a:lnTo>
                      <a:pt x="19" y="483"/>
                    </a:lnTo>
                    <a:lnTo>
                      <a:pt x="16" y="480"/>
                    </a:lnTo>
                    <a:lnTo>
                      <a:pt x="13" y="475"/>
                    </a:lnTo>
                    <a:lnTo>
                      <a:pt x="9" y="465"/>
                    </a:lnTo>
                    <a:lnTo>
                      <a:pt x="8" y="456"/>
                    </a:lnTo>
                    <a:lnTo>
                      <a:pt x="8" y="456"/>
                    </a:lnTo>
                    <a:lnTo>
                      <a:pt x="8" y="432"/>
                    </a:lnTo>
                    <a:lnTo>
                      <a:pt x="6" y="410"/>
                    </a:lnTo>
                    <a:lnTo>
                      <a:pt x="1" y="364"/>
                    </a:lnTo>
                    <a:lnTo>
                      <a:pt x="0" y="340"/>
                    </a:lnTo>
                    <a:lnTo>
                      <a:pt x="0" y="316"/>
                    </a:lnTo>
                    <a:lnTo>
                      <a:pt x="1" y="294"/>
                    </a:lnTo>
                    <a:lnTo>
                      <a:pt x="6" y="270"/>
                    </a:lnTo>
                    <a:lnTo>
                      <a:pt x="6" y="270"/>
                    </a:lnTo>
                    <a:lnTo>
                      <a:pt x="13" y="248"/>
                    </a:lnTo>
                    <a:lnTo>
                      <a:pt x="14" y="242"/>
                    </a:lnTo>
                    <a:lnTo>
                      <a:pt x="19" y="238"/>
                    </a:lnTo>
                    <a:lnTo>
                      <a:pt x="22" y="238"/>
                    </a:lnTo>
                    <a:lnTo>
                      <a:pt x="28" y="240"/>
                    </a:lnTo>
                    <a:lnTo>
                      <a:pt x="49" y="248"/>
                    </a:lnTo>
                    <a:lnTo>
                      <a:pt x="49" y="248"/>
                    </a:lnTo>
                    <a:lnTo>
                      <a:pt x="52" y="249"/>
                    </a:lnTo>
                    <a:lnTo>
                      <a:pt x="57" y="251"/>
                    </a:lnTo>
                    <a:lnTo>
                      <a:pt x="62" y="251"/>
                    </a:lnTo>
                    <a:lnTo>
                      <a:pt x="68" y="248"/>
                    </a:lnTo>
                    <a:lnTo>
                      <a:pt x="68" y="248"/>
                    </a:lnTo>
                    <a:lnTo>
                      <a:pt x="52" y="235"/>
                    </a:lnTo>
                    <a:lnTo>
                      <a:pt x="46" y="227"/>
                    </a:lnTo>
                    <a:lnTo>
                      <a:pt x="41" y="219"/>
                    </a:lnTo>
                    <a:lnTo>
                      <a:pt x="40" y="211"/>
                    </a:lnTo>
                    <a:lnTo>
                      <a:pt x="38" y="202"/>
                    </a:lnTo>
                    <a:lnTo>
                      <a:pt x="40" y="191"/>
                    </a:lnTo>
                    <a:lnTo>
                      <a:pt x="46" y="180"/>
                    </a:lnTo>
                    <a:lnTo>
                      <a:pt x="46" y="180"/>
                    </a:lnTo>
                    <a:lnTo>
                      <a:pt x="52" y="168"/>
                    </a:lnTo>
                    <a:lnTo>
                      <a:pt x="60" y="159"/>
                    </a:lnTo>
                    <a:lnTo>
                      <a:pt x="70" y="149"/>
                    </a:lnTo>
                    <a:lnTo>
                      <a:pt x="79" y="143"/>
                    </a:lnTo>
                    <a:lnTo>
                      <a:pt x="89" y="138"/>
                    </a:lnTo>
                    <a:lnTo>
                      <a:pt x="102" y="134"/>
                    </a:lnTo>
                    <a:lnTo>
                      <a:pt x="113" y="132"/>
                    </a:lnTo>
                    <a:lnTo>
                      <a:pt x="127" y="132"/>
                    </a:lnTo>
                    <a:lnTo>
                      <a:pt x="127" y="132"/>
                    </a:lnTo>
                    <a:lnTo>
                      <a:pt x="152" y="132"/>
                    </a:lnTo>
                    <a:lnTo>
                      <a:pt x="178" y="132"/>
                    </a:lnTo>
                    <a:lnTo>
                      <a:pt x="178" y="132"/>
                    </a:lnTo>
                    <a:lnTo>
                      <a:pt x="192" y="132"/>
                    </a:lnTo>
                    <a:lnTo>
                      <a:pt x="206" y="130"/>
                    </a:lnTo>
                    <a:lnTo>
                      <a:pt x="219" y="127"/>
                    </a:lnTo>
                    <a:lnTo>
                      <a:pt x="232" y="121"/>
                    </a:lnTo>
                    <a:lnTo>
                      <a:pt x="243" y="114"/>
                    </a:lnTo>
                    <a:lnTo>
                      <a:pt x="254" y="105"/>
                    </a:lnTo>
                    <a:lnTo>
                      <a:pt x="264" y="95"/>
                    </a:lnTo>
                    <a:lnTo>
                      <a:pt x="271" y="84"/>
                    </a:lnTo>
                    <a:lnTo>
                      <a:pt x="271" y="84"/>
                    </a:lnTo>
                    <a:lnTo>
                      <a:pt x="278" y="75"/>
                    </a:lnTo>
                    <a:lnTo>
                      <a:pt x="286" y="65"/>
                    </a:lnTo>
                    <a:lnTo>
                      <a:pt x="302" y="51"/>
                    </a:lnTo>
                    <a:lnTo>
                      <a:pt x="319" y="38"/>
                    </a:lnTo>
                    <a:lnTo>
                      <a:pt x="340" y="29"/>
                    </a:lnTo>
                    <a:lnTo>
                      <a:pt x="360" y="21"/>
                    </a:lnTo>
                    <a:lnTo>
                      <a:pt x="383" y="14"/>
                    </a:lnTo>
                    <a:lnTo>
                      <a:pt x="429" y="0"/>
                    </a:lnTo>
                    <a:lnTo>
                      <a:pt x="429" y="0"/>
                    </a:lnTo>
                    <a:lnTo>
                      <a:pt x="422" y="10"/>
                    </a:lnTo>
                    <a:lnTo>
                      <a:pt x="416" y="18"/>
                    </a:lnTo>
                    <a:lnTo>
                      <a:pt x="413" y="26"/>
                    </a:lnTo>
                    <a:lnTo>
                      <a:pt x="410" y="32"/>
                    </a:lnTo>
                    <a:lnTo>
                      <a:pt x="408" y="40"/>
                    </a:lnTo>
                    <a:lnTo>
                      <a:pt x="408" y="48"/>
                    </a:lnTo>
                    <a:lnTo>
                      <a:pt x="411" y="64"/>
                    </a:lnTo>
                    <a:lnTo>
                      <a:pt x="411" y="64"/>
                    </a:lnTo>
                    <a:lnTo>
                      <a:pt x="414" y="80"/>
                    </a:lnTo>
                    <a:lnTo>
                      <a:pt x="414" y="92"/>
                    </a:lnTo>
                    <a:lnTo>
                      <a:pt x="413" y="105"/>
                    </a:lnTo>
                    <a:lnTo>
                      <a:pt x="408" y="118"/>
                    </a:lnTo>
                    <a:lnTo>
                      <a:pt x="402" y="127"/>
                    </a:lnTo>
                    <a:lnTo>
                      <a:pt x="392" y="138"/>
                    </a:lnTo>
                    <a:lnTo>
                      <a:pt x="381" y="148"/>
                    </a:lnTo>
                    <a:lnTo>
                      <a:pt x="367" y="156"/>
                    </a:lnTo>
                    <a:lnTo>
                      <a:pt x="367" y="156"/>
                    </a:lnTo>
                    <a:lnTo>
                      <a:pt x="362" y="161"/>
                    </a:lnTo>
                    <a:lnTo>
                      <a:pt x="360" y="162"/>
                    </a:lnTo>
                    <a:lnTo>
                      <a:pt x="364" y="170"/>
                    </a:lnTo>
                    <a:lnTo>
                      <a:pt x="364" y="170"/>
                    </a:lnTo>
                    <a:lnTo>
                      <a:pt x="370" y="186"/>
                    </a:lnTo>
                    <a:lnTo>
                      <a:pt x="375" y="202"/>
                    </a:lnTo>
                    <a:lnTo>
                      <a:pt x="378" y="210"/>
                    </a:lnTo>
                    <a:lnTo>
                      <a:pt x="378" y="218"/>
                    </a:lnTo>
                    <a:lnTo>
                      <a:pt x="378" y="227"/>
                    </a:lnTo>
                    <a:lnTo>
                      <a:pt x="376" y="235"/>
                    </a:lnTo>
                    <a:lnTo>
                      <a:pt x="376" y="235"/>
                    </a:lnTo>
                    <a:lnTo>
                      <a:pt x="375" y="240"/>
                    </a:lnTo>
                    <a:lnTo>
                      <a:pt x="375" y="245"/>
                    </a:lnTo>
                    <a:lnTo>
                      <a:pt x="376" y="248"/>
                    </a:lnTo>
                    <a:lnTo>
                      <a:pt x="380" y="249"/>
                    </a:lnTo>
                    <a:lnTo>
                      <a:pt x="386" y="253"/>
                    </a:lnTo>
                    <a:lnTo>
                      <a:pt x="394" y="253"/>
                    </a:lnTo>
                    <a:lnTo>
                      <a:pt x="394" y="253"/>
                    </a:lnTo>
                    <a:lnTo>
                      <a:pt x="408" y="253"/>
                    </a:lnTo>
                    <a:lnTo>
                      <a:pt x="421" y="254"/>
                    </a:lnTo>
                    <a:lnTo>
                      <a:pt x="435" y="257"/>
                    </a:lnTo>
                    <a:lnTo>
                      <a:pt x="448" y="261"/>
                    </a:lnTo>
                    <a:lnTo>
                      <a:pt x="448" y="261"/>
                    </a:lnTo>
                    <a:lnTo>
                      <a:pt x="457" y="264"/>
                    </a:lnTo>
                    <a:lnTo>
                      <a:pt x="470" y="267"/>
                    </a:lnTo>
                    <a:lnTo>
                      <a:pt x="475" y="269"/>
                    </a:lnTo>
                    <a:lnTo>
                      <a:pt x="478" y="273"/>
                    </a:lnTo>
                    <a:lnTo>
                      <a:pt x="481" y="278"/>
                    </a:lnTo>
                    <a:lnTo>
                      <a:pt x="483" y="286"/>
                    </a:lnTo>
                    <a:lnTo>
                      <a:pt x="483" y="286"/>
                    </a:lnTo>
                    <a:lnTo>
                      <a:pt x="481" y="294"/>
                    </a:lnTo>
                    <a:lnTo>
                      <a:pt x="480" y="302"/>
                    </a:lnTo>
                    <a:lnTo>
                      <a:pt x="478" y="310"/>
                    </a:lnTo>
                    <a:lnTo>
                      <a:pt x="473" y="318"/>
                    </a:lnTo>
                    <a:lnTo>
                      <a:pt x="468" y="324"/>
                    </a:lnTo>
                    <a:lnTo>
                      <a:pt x="464" y="329"/>
                    </a:lnTo>
                    <a:lnTo>
                      <a:pt x="457" y="334"/>
                    </a:lnTo>
                    <a:lnTo>
                      <a:pt x="449" y="338"/>
                    </a:lnTo>
                    <a:lnTo>
                      <a:pt x="449" y="338"/>
                    </a:lnTo>
                    <a:lnTo>
                      <a:pt x="441" y="342"/>
                    </a:lnTo>
                    <a:lnTo>
                      <a:pt x="434" y="345"/>
                    </a:lnTo>
                    <a:lnTo>
                      <a:pt x="426" y="350"/>
                    </a:lnTo>
                    <a:lnTo>
                      <a:pt x="416" y="354"/>
                    </a:lnTo>
                    <a:lnTo>
                      <a:pt x="416" y="354"/>
                    </a:lnTo>
                    <a:lnTo>
                      <a:pt x="413" y="357"/>
                    </a:lnTo>
                    <a:lnTo>
                      <a:pt x="410" y="359"/>
                    </a:lnTo>
                    <a:lnTo>
                      <a:pt x="405" y="357"/>
                    </a:lnTo>
                    <a:lnTo>
                      <a:pt x="402" y="356"/>
                    </a:lnTo>
                    <a:lnTo>
                      <a:pt x="399" y="353"/>
                    </a:lnTo>
                    <a:lnTo>
                      <a:pt x="397" y="350"/>
                    </a:lnTo>
                    <a:lnTo>
                      <a:pt x="394" y="343"/>
                    </a:lnTo>
                    <a:lnTo>
                      <a:pt x="394" y="338"/>
                    </a:lnTo>
                    <a:lnTo>
                      <a:pt x="394" y="338"/>
                    </a:lnTo>
                    <a:lnTo>
                      <a:pt x="394" y="330"/>
                    </a:lnTo>
                    <a:lnTo>
                      <a:pt x="392" y="327"/>
                    </a:lnTo>
                    <a:lnTo>
                      <a:pt x="387" y="326"/>
                    </a:lnTo>
                    <a:lnTo>
                      <a:pt x="387" y="326"/>
                    </a:lnTo>
                    <a:lnTo>
                      <a:pt x="383" y="326"/>
                    </a:lnTo>
                    <a:lnTo>
                      <a:pt x="380" y="327"/>
                    </a:lnTo>
                    <a:lnTo>
                      <a:pt x="376" y="332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0" y="353"/>
                    </a:lnTo>
                    <a:lnTo>
                      <a:pt x="368" y="361"/>
                    </a:lnTo>
                    <a:lnTo>
                      <a:pt x="368" y="370"/>
                    </a:lnTo>
                    <a:lnTo>
                      <a:pt x="368" y="370"/>
                    </a:lnTo>
                    <a:lnTo>
                      <a:pt x="368" y="383"/>
                    </a:lnTo>
                    <a:lnTo>
                      <a:pt x="367" y="389"/>
                    </a:lnTo>
                    <a:lnTo>
                      <a:pt x="364" y="394"/>
                    </a:lnTo>
                    <a:lnTo>
                      <a:pt x="360" y="399"/>
                    </a:lnTo>
                    <a:lnTo>
                      <a:pt x="356" y="402"/>
                    </a:lnTo>
                    <a:lnTo>
                      <a:pt x="349" y="404"/>
                    </a:lnTo>
                    <a:lnTo>
                      <a:pt x="341" y="405"/>
                    </a:lnTo>
                    <a:lnTo>
                      <a:pt x="341" y="405"/>
                    </a:lnTo>
                    <a:lnTo>
                      <a:pt x="337" y="405"/>
                    </a:lnTo>
                    <a:lnTo>
                      <a:pt x="333" y="408"/>
                    </a:lnTo>
                    <a:lnTo>
                      <a:pt x="333" y="408"/>
                    </a:lnTo>
                    <a:lnTo>
                      <a:pt x="330" y="413"/>
                    </a:lnTo>
                    <a:lnTo>
                      <a:pt x="329" y="418"/>
                    </a:lnTo>
                    <a:lnTo>
                      <a:pt x="329" y="431"/>
                    </a:lnTo>
                    <a:lnTo>
                      <a:pt x="327" y="435"/>
                    </a:lnTo>
                    <a:lnTo>
                      <a:pt x="326" y="440"/>
                    </a:lnTo>
                    <a:lnTo>
                      <a:pt x="322" y="443"/>
                    </a:lnTo>
                    <a:lnTo>
                      <a:pt x="316" y="446"/>
                    </a:lnTo>
                    <a:lnTo>
                      <a:pt x="316" y="446"/>
                    </a:lnTo>
                    <a:lnTo>
                      <a:pt x="305" y="450"/>
                    </a:lnTo>
                    <a:lnTo>
                      <a:pt x="297" y="456"/>
                    </a:lnTo>
                    <a:lnTo>
                      <a:pt x="292" y="464"/>
                    </a:lnTo>
                    <a:lnTo>
                      <a:pt x="289" y="475"/>
                    </a:lnTo>
                    <a:lnTo>
                      <a:pt x="289" y="475"/>
                    </a:lnTo>
                    <a:lnTo>
                      <a:pt x="316" y="475"/>
                    </a:lnTo>
                    <a:lnTo>
                      <a:pt x="329" y="473"/>
                    </a:lnTo>
                    <a:lnTo>
                      <a:pt x="341" y="470"/>
                    </a:lnTo>
                    <a:lnTo>
                      <a:pt x="341" y="470"/>
                    </a:lnTo>
                    <a:lnTo>
                      <a:pt x="354" y="467"/>
                    </a:lnTo>
                    <a:lnTo>
                      <a:pt x="368" y="465"/>
                    </a:lnTo>
                    <a:lnTo>
                      <a:pt x="381" y="467"/>
                    </a:lnTo>
                    <a:lnTo>
                      <a:pt x="386" y="469"/>
                    </a:lnTo>
                    <a:lnTo>
                      <a:pt x="391" y="472"/>
                    </a:lnTo>
                    <a:lnTo>
                      <a:pt x="391" y="472"/>
                    </a:lnTo>
                    <a:lnTo>
                      <a:pt x="403" y="481"/>
                    </a:lnTo>
                    <a:lnTo>
                      <a:pt x="408" y="483"/>
                    </a:lnTo>
                    <a:lnTo>
                      <a:pt x="411" y="485"/>
                    </a:lnTo>
                    <a:lnTo>
                      <a:pt x="414" y="481"/>
                    </a:lnTo>
                    <a:lnTo>
                      <a:pt x="416" y="478"/>
                    </a:lnTo>
                    <a:lnTo>
                      <a:pt x="421" y="464"/>
                    </a:lnTo>
                    <a:lnTo>
                      <a:pt x="421" y="464"/>
                    </a:lnTo>
                    <a:lnTo>
                      <a:pt x="422" y="459"/>
                    </a:lnTo>
                    <a:lnTo>
                      <a:pt x="426" y="458"/>
                    </a:lnTo>
                    <a:lnTo>
                      <a:pt x="427" y="458"/>
                    </a:lnTo>
                    <a:lnTo>
                      <a:pt x="430" y="458"/>
                    </a:lnTo>
                    <a:lnTo>
                      <a:pt x="435" y="462"/>
                    </a:lnTo>
                    <a:lnTo>
                      <a:pt x="438" y="469"/>
                    </a:lnTo>
                    <a:lnTo>
                      <a:pt x="438" y="469"/>
                    </a:lnTo>
                    <a:lnTo>
                      <a:pt x="443" y="485"/>
                    </a:lnTo>
                    <a:lnTo>
                      <a:pt x="449" y="500"/>
                    </a:lnTo>
                    <a:lnTo>
                      <a:pt x="456" y="515"/>
                    </a:lnTo>
                    <a:lnTo>
                      <a:pt x="462" y="531"/>
                    </a:lnTo>
                    <a:lnTo>
                      <a:pt x="462" y="531"/>
                    </a:lnTo>
                    <a:lnTo>
                      <a:pt x="464" y="535"/>
                    </a:lnTo>
                    <a:lnTo>
                      <a:pt x="464" y="542"/>
                    </a:lnTo>
                    <a:lnTo>
                      <a:pt x="461" y="551"/>
                    </a:lnTo>
                    <a:lnTo>
                      <a:pt x="456" y="561"/>
                    </a:lnTo>
                    <a:lnTo>
                      <a:pt x="448" y="570"/>
                    </a:lnTo>
                    <a:lnTo>
                      <a:pt x="448" y="570"/>
                    </a:lnTo>
                    <a:lnTo>
                      <a:pt x="441" y="577"/>
                    </a:lnTo>
                    <a:lnTo>
                      <a:pt x="437" y="585"/>
                    </a:lnTo>
                    <a:lnTo>
                      <a:pt x="432" y="593"/>
                    </a:lnTo>
                    <a:lnTo>
                      <a:pt x="432" y="597"/>
                    </a:lnTo>
                    <a:lnTo>
                      <a:pt x="432" y="602"/>
                    </a:lnTo>
                    <a:lnTo>
                      <a:pt x="432" y="602"/>
                    </a:lnTo>
                    <a:close/>
                    <a:moveTo>
                      <a:pt x="198" y="159"/>
                    </a:moveTo>
                    <a:lnTo>
                      <a:pt x="198" y="159"/>
                    </a:lnTo>
                    <a:lnTo>
                      <a:pt x="190" y="157"/>
                    </a:lnTo>
                    <a:lnTo>
                      <a:pt x="181" y="157"/>
                    </a:lnTo>
                    <a:lnTo>
                      <a:pt x="165" y="157"/>
                    </a:lnTo>
                    <a:lnTo>
                      <a:pt x="148" y="162"/>
                    </a:lnTo>
                    <a:lnTo>
                      <a:pt x="132" y="167"/>
                    </a:lnTo>
                    <a:lnTo>
                      <a:pt x="132" y="167"/>
                    </a:lnTo>
                    <a:lnTo>
                      <a:pt x="136" y="172"/>
                    </a:lnTo>
                    <a:lnTo>
                      <a:pt x="140" y="178"/>
                    </a:lnTo>
                    <a:lnTo>
                      <a:pt x="140" y="184"/>
                    </a:lnTo>
                    <a:lnTo>
                      <a:pt x="140" y="191"/>
                    </a:lnTo>
                    <a:lnTo>
                      <a:pt x="138" y="205"/>
                    </a:lnTo>
                    <a:lnTo>
                      <a:pt x="136" y="219"/>
                    </a:lnTo>
                    <a:lnTo>
                      <a:pt x="136" y="219"/>
                    </a:lnTo>
                    <a:lnTo>
                      <a:pt x="141" y="216"/>
                    </a:lnTo>
                    <a:lnTo>
                      <a:pt x="146" y="215"/>
                    </a:lnTo>
                    <a:lnTo>
                      <a:pt x="151" y="213"/>
                    </a:lnTo>
                    <a:lnTo>
                      <a:pt x="156" y="213"/>
                    </a:lnTo>
                    <a:lnTo>
                      <a:pt x="163" y="216"/>
                    </a:lnTo>
                    <a:lnTo>
                      <a:pt x="170" y="221"/>
                    </a:lnTo>
                    <a:lnTo>
                      <a:pt x="184" y="234"/>
                    </a:lnTo>
                    <a:lnTo>
                      <a:pt x="194" y="238"/>
                    </a:lnTo>
                    <a:lnTo>
                      <a:pt x="198" y="240"/>
                    </a:lnTo>
                    <a:lnTo>
                      <a:pt x="203" y="240"/>
                    </a:lnTo>
                    <a:lnTo>
                      <a:pt x="203" y="240"/>
                    </a:lnTo>
                    <a:lnTo>
                      <a:pt x="195" y="232"/>
                    </a:lnTo>
                    <a:lnTo>
                      <a:pt x="189" y="224"/>
                    </a:lnTo>
                    <a:lnTo>
                      <a:pt x="186" y="215"/>
                    </a:lnTo>
                    <a:lnTo>
                      <a:pt x="184" y="205"/>
                    </a:lnTo>
                    <a:lnTo>
                      <a:pt x="184" y="194"/>
                    </a:lnTo>
                    <a:lnTo>
                      <a:pt x="187" y="183"/>
                    </a:lnTo>
                    <a:lnTo>
                      <a:pt x="192" y="172"/>
                    </a:lnTo>
                    <a:lnTo>
                      <a:pt x="198" y="159"/>
                    </a:lnTo>
                    <a:lnTo>
                      <a:pt x="198" y="159"/>
                    </a:lnTo>
                    <a:close/>
                    <a:moveTo>
                      <a:pt x="17" y="362"/>
                    </a:moveTo>
                    <a:lnTo>
                      <a:pt x="17" y="362"/>
                    </a:lnTo>
                    <a:lnTo>
                      <a:pt x="14" y="365"/>
                    </a:lnTo>
                    <a:lnTo>
                      <a:pt x="13" y="370"/>
                    </a:lnTo>
                    <a:lnTo>
                      <a:pt x="14" y="378"/>
                    </a:lnTo>
                    <a:lnTo>
                      <a:pt x="16" y="386"/>
                    </a:lnTo>
                    <a:lnTo>
                      <a:pt x="19" y="392"/>
                    </a:lnTo>
                    <a:lnTo>
                      <a:pt x="19" y="392"/>
                    </a:lnTo>
                    <a:lnTo>
                      <a:pt x="24" y="400"/>
                    </a:lnTo>
                    <a:lnTo>
                      <a:pt x="30" y="405"/>
                    </a:lnTo>
                    <a:lnTo>
                      <a:pt x="36" y="408"/>
                    </a:lnTo>
                    <a:lnTo>
                      <a:pt x="41" y="408"/>
                    </a:lnTo>
                    <a:lnTo>
                      <a:pt x="44" y="407"/>
                    </a:lnTo>
                    <a:lnTo>
                      <a:pt x="44" y="407"/>
                    </a:lnTo>
                    <a:lnTo>
                      <a:pt x="48" y="404"/>
                    </a:lnTo>
                    <a:lnTo>
                      <a:pt x="51" y="400"/>
                    </a:lnTo>
                    <a:lnTo>
                      <a:pt x="51" y="397"/>
                    </a:lnTo>
                    <a:lnTo>
                      <a:pt x="49" y="392"/>
                    </a:lnTo>
                    <a:lnTo>
                      <a:pt x="44" y="386"/>
                    </a:lnTo>
                    <a:lnTo>
                      <a:pt x="41" y="380"/>
                    </a:lnTo>
                    <a:lnTo>
                      <a:pt x="41" y="380"/>
                    </a:lnTo>
                    <a:lnTo>
                      <a:pt x="36" y="375"/>
                    </a:lnTo>
                    <a:lnTo>
                      <a:pt x="32" y="369"/>
                    </a:lnTo>
                    <a:lnTo>
                      <a:pt x="25" y="365"/>
                    </a:lnTo>
                    <a:lnTo>
                      <a:pt x="17" y="362"/>
                    </a:lnTo>
                    <a:lnTo>
                      <a:pt x="17" y="362"/>
                    </a:lnTo>
                    <a:close/>
                    <a:moveTo>
                      <a:pt x="98" y="237"/>
                    </a:moveTo>
                    <a:lnTo>
                      <a:pt x="98" y="237"/>
                    </a:lnTo>
                    <a:lnTo>
                      <a:pt x="92" y="235"/>
                    </a:lnTo>
                    <a:lnTo>
                      <a:pt x="87" y="237"/>
                    </a:lnTo>
                    <a:lnTo>
                      <a:pt x="84" y="240"/>
                    </a:lnTo>
                    <a:lnTo>
                      <a:pt x="82" y="248"/>
                    </a:lnTo>
                    <a:lnTo>
                      <a:pt x="82" y="248"/>
                    </a:lnTo>
                    <a:lnTo>
                      <a:pt x="84" y="256"/>
                    </a:lnTo>
                    <a:lnTo>
                      <a:pt x="87" y="262"/>
                    </a:lnTo>
                    <a:lnTo>
                      <a:pt x="92" y="267"/>
                    </a:lnTo>
                    <a:lnTo>
                      <a:pt x="98" y="269"/>
                    </a:lnTo>
                    <a:lnTo>
                      <a:pt x="98" y="269"/>
                    </a:lnTo>
                    <a:lnTo>
                      <a:pt x="102" y="267"/>
                    </a:lnTo>
                    <a:lnTo>
                      <a:pt x="105" y="265"/>
                    </a:lnTo>
                    <a:lnTo>
                      <a:pt x="109" y="259"/>
                    </a:lnTo>
                    <a:lnTo>
                      <a:pt x="113" y="251"/>
                    </a:lnTo>
                    <a:lnTo>
                      <a:pt x="113" y="243"/>
                    </a:lnTo>
                    <a:lnTo>
                      <a:pt x="113" y="243"/>
                    </a:lnTo>
                    <a:lnTo>
                      <a:pt x="113" y="240"/>
                    </a:lnTo>
                    <a:lnTo>
                      <a:pt x="113" y="237"/>
                    </a:lnTo>
                    <a:lnTo>
                      <a:pt x="111" y="235"/>
                    </a:lnTo>
                    <a:lnTo>
                      <a:pt x="108" y="235"/>
                    </a:lnTo>
                    <a:lnTo>
                      <a:pt x="103" y="235"/>
                    </a:lnTo>
                    <a:lnTo>
                      <a:pt x="98" y="237"/>
                    </a:lnTo>
                    <a:lnTo>
                      <a:pt x="98" y="2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0" name="Freeform 12">
                <a:extLst>
                  <a:ext uri="{FF2B5EF4-FFF2-40B4-BE49-F238E27FC236}">
                    <a16:creationId xmlns:a16="http://schemas.microsoft.com/office/drawing/2014/main" id="{E5F21492-1514-9022-84D7-23A9BED30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215"/>
                <a:ext cx="322" cy="251"/>
              </a:xfrm>
              <a:custGeom>
                <a:avLst/>
                <a:gdLst>
                  <a:gd name="T0" fmla="*/ 505 w 645"/>
                  <a:gd name="T1" fmla="*/ 3 h 504"/>
                  <a:gd name="T2" fmla="*/ 418 w 645"/>
                  <a:gd name="T3" fmla="*/ 24 h 504"/>
                  <a:gd name="T4" fmla="*/ 386 w 645"/>
                  <a:gd name="T5" fmla="*/ 72 h 504"/>
                  <a:gd name="T6" fmla="*/ 375 w 645"/>
                  <a:gd name="T7" fmla="*/ 122 h 504"/>
                  <a:gd name="T8" fmla="*/ 403 w 645"/>
                  <a:gd name="T9" fmla="*/ 170 h 504"/>
                  <a:gd name="T10" fmla="*/ 435 w 645"/>
                  <a:gd name="T11" fmla="*/ 202 h 504"/>
                  <a:gd name="T12" fmla="*/ 413 w 645"/>
                  <a:gd name="T13" fmla="*/ 230 h 504"/>
                  <a:gd name="T14" fmla="*/ 356 w 645"/>
                  <a:gd name="T15" fmla="*/ 268 h 504"/>
                  <a:gd name="T16" fmla="*/ 310 w 645"/>
                  <a:gd name="T17" fmla="*/ 249 h 504"/>
                  <a:gd name="T18" fmla="*/ 303 w 645"/>
                  <a:gd name="T19" fmla="*/ 151 h 504"/>
                  <a:gd name="T20" fmla="*/ 298 w 645"/>
                  <a:gd name="T21" fmla="*/ 110 h 504"/>
                  <a:gd name="T22" fmla="*/ 243 w 645"/>
                  <a:gd name="T23" fmla="*/ 126 h 504"/>
                  <a:gd name="T24" fmla="*/ 208 w 645"/>
                  <a:gd name="T25" fmla="*/ 180 h 504"/>
                  <a:gd name="T26" fmla="*/ 146 w 645"/>
                  <a:gd name="T27" fmla="*/ 292 h 504"/>
                  <a:gd name="T28" fmla="*/ 52 w 645"/>
                  <a:gd name="T29" fmla="*/ 384 h 504"/>
                  <a:gd name="T30" fmla="*/ 33 w 645"/>
                  <a:gd name="T31" fmla="*/ 407 h 504"/>
                  <a:gd name="T32" fmla="*/ 9 w 645"/>
                  <a:gd name="T33" fmla="*/ 418 h 504"/>
                  <a:gd name="T34" fmla="*/ 14 w 645"/>
                  <a:gd name="T35" fmla="*/ 443 h 504"/>
                  <a:gd name="T36" fmla="*/ 8 w 645"/>
                  <a:gd name="T37" fmla="*/ 451 h 504"/>
                  <a:gd name="T38" fmla="*/ 0 w 645"/>
                  <a:gd name="T39" fmla="*/ 464 h 504"/>
                  <a:gd name="T40" fmla="*/ 17 w 645"/>
                  <a:gd name="T41" fmla="*/ 470 h 504"/>
                  <a:gd name="T42" fmla="*/ 41 w 645"/>
                  <a:gd name="T43" fmla="*/ 469 h 504"/>
                  <a:gd name="T44" fmla="*/ 81 w 645"/>
                  <a:gd name="T45" fmla="*/ 478 h 504"/>
                  <a:gd name="T46" fmla="*/ 130 w 645"/>
                  <a:gd name="T47" fmla="*/ 457 h 504"/>
                  <a:gd name="T48" fmla="*/ 171 w 645"/>
                  <a:gd name="T49" fmla="*/ 429 h 504"/>
                  <a:gd name="T50" fmla="*/ 205 w 645"/>
                  <a:gd name="T51" fmla="*/ 435 h 504"/>
                  <a:gd name="T52" fmla="*/ 248 w 645"/>
                  <a:gd name="T53" fmla="*/ 432 h 504"/>
                  <a:gd name="T54" fmla="*/ 283 w 645"/>
                  <a:gd name="T55" fmla="*/ 427 h 504"/>
                  <a:gd name="T56" fmla="*/ 297 w 645"/>
                  <a:gd name="T57" fmla="*/ 442 h 504"/>
                  <a:gd name="T58" fmla="*/ 322 w 645"/>
                  <a:gd name="T59" fmla="*/ 467 h 504"/>
                  <a:gd name="T60" fmla="*/ 379 w 645"/>
                  <a:gd name="T61" fmla="*/ 481 h 504"/>
                  <a:gd name="T62" fmla="*/ 437 w 645"/>
                  <a:gd name="T63" fmla="*/ 502 h 504"/>
                  <a:gd name="T64" fmla="*/ 464 w 645"/>
                  <a:gd name="T65" fmla="*/ 470 h 504"/>
                  <a:gd name="T66" fmla="*/ 454 w 645"/>
                  <a:gd name="T67" fmla="*/ 415 h 504"/>
                  <a:gd name="T68" fmla="*/ 432 w 645"/>
                  <a:gd name="T69" fmla="*/ 384 h 504"/>
                  <a:gd name="T70" fmla="*/ 426 w 645"/>
                  <a:gd name="T71" fmla="*/ 357 h 504"/>
                  <a:gd name="T72" fmla="*/ 454 w 645"/>
                  <a:gd name="T73" fmla="*/ 342 h 504"/>
                  <a:gd name="T74" fmla="*/ 502 w 645"/>
                  <a:gd name="T75" fmla="*/ 337 h 504"/>
                  <a:gd name="T76" fmla="*/ 554 w 645"/>
                  <a:gd name="T77" fmla="*/ 330 h 504"/>
                  <a:gd name="T78" fmla="*/ 572 w 645"/>
                  <a:gd name="T79" fmla="*/ 294 h 504"/>
                  <a:gd name="T80" fmla="*/ 594 w 645"/>
                  <a:gd name="T81" fmla="*/ 281 h 504"/>
                  <a:gd name="T82" fmla="*/ 613 w 645"/>
                  <a:gd name="T83" fmla="*/ 257 h 504"/>
                  <a:gd name="T84" fmla="*/ 607 w 645"/>
                  <a:gd name="T85" fmla="*/ 237 h 504"/>
                  <a:gd name="T86" fmla="*/ 570 w 645"/>
                  <a:gd name="T87" fmla="*/ 224 h 504"/>
                  <a:gd name="T88" fmla="*/ 559 w 645"/>
                  <a:gd name="T89" fmla="*/ 199 h 504"/>
                  <a:gd name="T90" fmla="*/ 575 w 645"/>
                  <a:gd name="T91" fmla="*/ 173 h 504"/>
                  <a:gd name="T92" fmla="*/ 605 w 645"/>
                  <a:gd name="T93" fmla="*/ 172 h 504"/>
                  <a:gd name="T94" fmla="*/ 629 w 645"/>
                  <a:gd name="T95" fmla="*/ 135 h 504"/>
                  <a:gd name="T96" fmla="*/ 642 w 645"/>
                  <a:gd name="T97" fmla="*/ 94 h 504"/>
                  <a:gd name="T98" fmla="*/ 638 w 645"/>
                  <a:gd name="T99" fmla="*/ 45 h 504"/>
                  <a:gd name="T100" fmla="*/ 583 w 645"/>
                  <a:gd name="T101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45" h="504">
                    <a:moveTo>
                      <a:pt x="573" y="0"/>
                    </a:moveTo>
                    <a:lnTo>
                      <a:pt x="573" y="0"/>
                    </a:lnTo>
                    <a:lnTo>
                      <a:pt x="551" y="0"/>
                    </a:lnTo>
                    <a:lnTo>
                      <a:pt x="529" y="2"/>
                    </a:lnTo>
                    <a:lnTo>
                      <a:pt x="505" y="3"/>
                    </a:lnTo>
                    <a:lnTo>
                      <a:pt x="483" y="6"/>
                    </a:lnTo>
                    <a:lnTo>
                      <a:pt x="483" y="6"/>
                    </a:lnTo>
                    <a:lnTo>
                      <a:pt x="460" y="11"/>
                    </a:lnTo>
                    <a:lnTo>
                      <a:pt x="438" y="18"/>
                    </a:lnTo>
                    <a:lnTo>
                      <a:pt x="418" y="24"/>
                    </a:lnTo>
                    <a:lnTo>
                      <a:pt x="397" y="33"/>
                    </a:lnTo>
                    <a:lnTo>
                      <a:pt x="397" y="33"/>
                    </a:lnTo>
                    <a:lnTo>
                      <a:pt x="397" y="41"/>
                    </a:lnTo>
                    <a:lnTo>
                      <a:pt x="394" y="49"/>
                    </a:lnTo>
                    <a:lnTo>
                      <a:pt x="386" y="72"/>
                    </a:lnTo>
                    <a:lnTo>
                      <a:pt x="381" y="84"/>
                    </a:lnTo>
                    <a:lnTo>
                      <a:pt x="378" y="97"/>
                    </a:lnTo>
                    <a:lnTo>
                      <a:pt x="375" y="110"/>
                    </a:lnTo>
                    <a:lnTo>
                      <a:pt x="375" y="122"/>
                    </a:lnTo>
                    <a:lnTo>
                      <a:pt x="375" y="122"/>
                    </a:lnTo>
                    <a:lnTo>
                      <a:pt x="376" y="130"/>
                    </a:lnTo>
                    <a:lnTo>
                      <a:pt x="379" y="137"/>
                    </a:lnTo>
                    <a:lnTo>
                      <a:pt x="386" y="149"/>
                    </a:lnTo>
                    <a:lnTo>
                      <a:pt x="394" y="160"/>
                    </a:lnTo>
                    <a:lnTo>
                      <a:pt x="403" y="170"/>
                    </a:lnTo>
                    <a:lnTo>
                      <a:pt x="422" y="186"/>
                    </a:lnTo>
                    <a:lnTo>
                      <a:pt x="432" y="192"/>
                    </a:lnTo>
                    <a:lnTo>
                      <a:pt x="432" y="192"/>
                    </a:lnTo>
                    <a:lnTo>
                      <a:pt x="433" y="197"/>
                    </a:lnTo>
                    <a:lnTo>
                      <a:pt x="435" y="202"/>
                    </a:lnTo>
                    <a:lnTo>
                      <a:pt x="432" y="208"/>
                    </a:lnTo>
                    <a:lnTo>
                      <a:pt x="430" y="213"/>
                    </a:lnTo>
                    <a:lnTo>
                      <a:pt x="421" y="222"/>
                    </a:lnTo>
                    <a:lnTo>
                      <a:pt x="413" y="230"/>
                    </a:lnTo>
                    <a:lnTo>
                      <a:pt x="413" y="230"/>
                    </a:lnTo>
                    <a:lnTo>
                      <a:pt x="400" y="243"/>
                    </a:lnTo>
                    <a:lnTo>
                      <a:pt x="387" y="254"/>
                    </a:lnTo>
                    <a:lnTo>
                      <a:pt x="373" y="262"/>
                    </a:lnTo>
                    <a:lnTo>
                      <a:pt x="365" y="265"/>
                    </a:lnTo>
                    <a:lnTo>
                      <a:pt x="356" y="268"/>
                    </a:lnTo>
                    <a:lnTo>
                      <a:pt x="356" y="268"/>
                    </a:lnTo>
                    <a:lnTo>
                      <a:pt x="333" y="261"/>
                    </a:lnTo>
                    <a:lnTo>
                      <a:pt x="311" y="251"/>
                    </a:lnTo>
                    <a:lnTo>
                      <a:pt x="311" y="251"/>
                    </a:lnTo>
                    <a:lnTo>
                      <a:pt x="310" y="249"/>
                    </a:lnTo>
                    <a:lnTo>
                      <a:pt x="308" y="246"/>
                    </a:lnTo>
                    <a:lnTo>
                      <a:pt x="306" y="234"/>
                    </a:lnTo>
                    <a:lnTo>
                      <a:pt x="305" y="216"/>
                    </a:lnTo>
                    <a:lnTo>
                      <a:pt x="303" y="194"/>
                    </a:lnTo>
                    <a:lnTo>
                      <a:pt x="303" y="151"/>
                    </a:lnTo>
                    <a:lnTo>
                      <a:pt x="306" y="130"/>
                    </a:lnTo>
                    <a:lnTo>
                      <a:pt x="308" y="116"/>
                    </a:lnTo>
                    <a:lnTo>
                      <a:pt x="308" y="116"/>
                    </a:lnTo>
                    <a:lnTo>
                      <a:pt x="303" y="111"/>
                    </a:lnTo>
                    <a:lnTo>
                      <a:pt x="298" y="110"/>
                    </a:lnTo>
                    <a:lnTo>
                      <a:pt x="283" y="111"/>
                    </a:lnTo>
                    <a:lnTo>
                      <a:pt x="283" y="111"/>
                    </a:lnTo>
                    <a:lnTo>
                      <a:pt x="267" y="113"/>
                    </a:lnTo>
                    <a:lnTo>
                      <a:pt x="254" y="118"/>
                    </a:lnTo>
                    <a:lnTo>
                      <a:pt x="243" y="126"/>
                    </a:lnTo>
                    <a:lnTo>
                      <a:pt x="233" y="133"/>
                    </a:lnTo>
                    <a:lnTo>
                      <a:pt x="225" y="143"/>
                    </a:lnTo>
                    <a:lnTo>
                      <a:pt x="219" y="154"/>
                    </a:lnTo>
                    <a:lnTo>
                      <a:pt x="213" y="167"/>
                    </a:lnTo>
                    <a:lnTo>
                      <a:pt x="208" y="180"/>
                    </a:lnTo>
                    <a:lnTo>
                      <a:pt x="208" y="180"/>
                    </a:lnTo>
                    <a:lnTo>
                      <a:pt x="195" y="210"/>
                    </a:lnTo>
                    <a:lnTo>
                      <a:pt x="181" y="240"/>
                    </a:lnTo>
                    <a:lnTo>
                      <a:pt x="163" y="267"/>
                    </a:lnTo>
                    <a:lnTo>
                      <a:pt x="146" y="292"/>
                    </a:lnTo>
                    <a:lnTo>
                      <a:pt x="125" y="318"/>
                    </a:lnTo>
                    <a:lnTo>
                      <a:pt x="103" y="342"/>
                    </a:lnTo>
                    <a:lnTo>
                      <a:pt x="79" y="364"/>
                    </a:lnTo>
                    <a:lnTo>
                      <a:pt x="52" y="384"/>
                    </a:lnTo>
                    <a:lnTo>
                      <a:pt x="52" y="384"/>
                    </a:lnTo>
                    <a:lnTo>
                      <a:pt x="81" y="407"/>
                    </a:lnTo>
                    <a:lnTo>
                      <a:pt x="81" y="407"/>
                    </a:lnTo>
                    <a:lnTo>
                      <a:pt x="55" y="407"/>
                    </a:lnTo>
                    <a:lnTo>
                      <a:pt x="55" y="407"/>
                    </a:lnTo>
                    <a:lnTo>
                      <a:pt x="33" y="407"/>
                    </a:lnTo>
                    <a:lnTo>
                      <a:pt x="33" y="407"/>
                    </a:lnTo>
                    <a:lnTo>
                      <a:pt x="25" y="408"/>
                    </a:lnTo>
                    <a:lnTo>
                      <a:pt x="17" y="410"/>
                    </a:lnTo>
                    <a:lnTo>
                      <a:pt x="12" y="413"/>
                    </a:lnTo>
                    <a:lnTo>
                      <a:pt x="9" y="418"/>
                    </a:lnTo>
                    <a:lnTo>
                      <a:pt x="8" y="423"/>
                    </a:lnTo>
                    <a:lnTo>
                      <a:pt x="8" y="429"/>
                    </a:lnTo>
                    <a:lnTo>
                      <a:pt x="11" y="435"/>
                    </a:lnTo>
                    <a:lnTo>
                      <a:pt x="14" y="443"/>
                    </a:lnTo>
                    <a:lnTo>
                      <a:pt x="14" y="443"/>
                    </a:lnTo>
                    <a:lnTo>
                      <a:pt x="17" y="446"/>
                    </a:lnTo>
                    <a:lnTo>
                      <a:pt x="19" y="450"/>
                    </a:lnTo>
                    <a:lnTo>
                      <a:pt x="14" y="451"/>
                    </a:lnTo>
                    <a:lnTo>
                      <a:pt x="14" y="451"/>
                    </a:lnTo>
                    <a:lnTo>
                      <a:pt x="8" y="451"/>
                    </a:lnTo>
                    <a:lnTo>
                      <a:pt x="3" y="454"/>
                    </a:lnTo>
                    <a:lnTo>
                      <a:pt x="0" y="456"/>
                    </a:lnTo>
                    <a:lnTo>
                      <a:pt x="0" y="457"/>
                    </a:lnTo>
                    <a:lnTo>
                      <a:pt x="0" y="461"/>
                    </a:lnTo>
                    <a:lnTo>
                      <a:pt x="0" y="464"/>
                    </a:lnTo>
                    <a:lnTo>
                      <a:pt x="0" y="464"/>
                    </a:lnTo>
                    <a:lnTo>
                      <a:pt x="3" y="467"/>
                    </a:lnTo>
                    <a:lnTo>
                      <a:pt x="5" y="470"/>
                    </a:lnTo>
                    <a:lnTo>
                      <a:pt x="11" y="470"/>
                    </a:lnTo>
                    <a:lnTo>
                      <a:pt x="17" y="470"/>
                    </a:lnTo>
                    <a:lnTo>
                      <a:pt x="24" y="467"/>
                    </a:lnTo>
                    <a:lnTo>
                      <a:pt x="24" y="467"/>
                    </a:lnTo>
                    <a:lnTo>
                      <a:pt x="30" y="465"/>
                    </a:lnTo>
                    <a:lnTo>
                      <a:pt x="36" y="465"/>
                    </a:lnTo>
                    <a:lnTo>
                      <a:pt x="41" y="469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59" y="477"/>
                    </a:lnTo>
                    <a:lnTo>
                      <a:pt x="70" y="478"/>
                    </a:lnTo>
                    <a:lnTo>
                      <a:pt x="81" y="478"/>
                    </a:lnTo>
                    <a:lnTo>
                      <a:pt x="90" y="477"/>
                    </a:lnTo>
                    <a:lnTo>
                      <a:pt x="100" y="473"/>
                    </a:lnTo>
                    <a:lnTo>
                      <a:pt x="111" y="469"/>
                    </a:lnTo>
                    <a:lnTo>
                      <a:pt x="130" y="457"/>
                    </a:lnTo>
                    <a:lnTo>
                      <a:pt x="130" y="457"/>
                    </a:lnTo>
                    <a:lnTo>
                      <a:pt x="138" y="451"/>
                    </a:lnTo>
                    <a:lnTo>
                      <a:pt x="146" y="445"/>
                    </a:lnTo>
                    <a:lnTo>
                      <a:pt x="154" y="438"/>
                    </a:lnTo>
                    <a:lnTo>
                      <a:pt x="162" y="434"/>
                    </a:lnTo>
                    <a:lnTo>
                      <a:pt x="171" y="429"/>
                    </a:lnTo>
                    <a:lnTo>
                      <a:pt x="181" y="427"/>
                    </a:lnTo>
                    <a:lnTo>
                      <a:pt x="192" y="429"/>
                    </a:lnTo>
                    <a:lnTo>
                      <a:pt x="203" y="435"/>
                    </a:lnTo>
                    <a:lnTo>
                      <a:pt x="203" y="435"/>
                    </a:lnTo>
                    <a:lnTo>
                      <a:pt x="205" y="435"/>
                    </a:lnTo>
                    <a:lnTo>
                      <a:pt x="208" y="434"/>
                    </a:lnTo>
                    <a:lnTo>
                      <a:pt x="214" y="430"/>
                    </a:lnTo>
                    <a:lnTo>
                      <a:pt x="214" y="430"/>
                    </a:lnTo>
                    <a:lnTo>
                      <a:pt x="230" y="430"/>
                    </a:lnTo>
                    <a:lnTo>
                      <a:pt x="248" y="432"/>
                    </a:lnTo>
                    <a:lnTo>
                      <a:pt x="257" y="434"/>
                    </a:lnTo>
                    <a:lnTo>
                      <a:pt x="265" y="432"/>
                    </a:lnTo>
                    <a:lnTo>
                      <a:pt x="273" y="430"/>
                    </a:lnTo>
                    <a:lnTo>
                      <a:pt x="283" y="427"/>
                    </a:lnTo>
                    <a:lnTo>
                      <a:pt x="283" y="427"/>
                    </a:lnTo>
                    <a:lnTo>
                      <a:pt x="284" y="426"/>
                    </a:lnTo>
                    <a:lnTo>
                      <a:pt x="287" y="427"/>
                    </a:lnTo>
                    <a:lnTo>
                      <a:pt x="290" y="430"/>
                    </a:lnTo>
                    <a:lnTo>
                      <a:pt x="294" y="437"/>
                    </a:lnTo>
                    <a:lnTo>
                      <a:pt x="297" y="442"/>
                    </a:lnTo>
                    <a:lnTo>
                      <a:pt x="297" y="442"/>
                    </a:lnTo>
                    <a:lnTo>
                      <a:pt x="305" y="450"/>
                    </a:lnTo>
                    <a:lnTo>
                      <a:pt x="311" y="457"/>
                    </a:lnTo>
                    <a:lnTo>
                      <a:pt x="319" y="465"/>
                    </a:lnTo>
                    <a:lnTo>
                      <a:pt x="322" y="467"/>
                    </a:lnTo>
                    <a:lnTo>
                      <a:pt x="325" y="469"/>
                    </a:lnTo>
                    <a:lnTo>
                      <a:pt x="325" y="469"/>
                    </a:lnTo>
                    <a:lnTo>
                      <a:pt x="340" y="470"/>
                    </a:lnTo>
                    <a:lnTo>
                      <a:pt x="352" y="473"/>
                    </a:lnTo>
                    <a:lnTo>
                      <a:pt x="379" y="481"/>
                    </a:lnTo>
                    <a:lnTo>
                      <a:pt x="405" y="491"/>
                    </a:lnTo>
                    <a:lnTo>
                      <a:pt x="430" y="502"/>
                    </a:lnTo>
                    <a:lnTo>
                      <a:pt x="430" y="502"/>
                    </a:lnTo>
                    <a:lnTo>
                      <a:pt x="433" y="504"/>
                    </a:lnTo>
                    <a:lnTo>
                      <a:pt x="437" y="502"/>
                    </a:lnTo>
                    <a:lnTo>
                      <a:pt x="441" y="499"/>
                    </a:lnTo>
                    <a:lnTo>
                      <a:pt x="441" y="499"/>
                    </a:lnTo>
                    <a:lnTo>
                      <a:pt x="451" y="489"/>
                    </a:lnTo>
                    <a:lnTo>
                      <a:pt x="459" y="480"/>
                    </a:lnTo>
                    <a:lnTo>
                      <a:pt x="464" y="470"/>
                    </a:lnTo>
                    <a:lnTo>
                      <a:pt x="465" y="461"/>
                    </a:lnTo>
                    <a:lnTo>
                      <a:pt x="465" y="451"/>
                    </a:lnTo>
                    <a:lnTo>
                      <a:pt x="464" y="440"/>
                    </a:lnTo>
                    <a:lnTo>
                      <a:pt x="460" y="429"/>
                    </a:lnTo>
                    <a:lnTo>
                      <a:pt x="454" y="415"/>
                    </a:lnTo>
                    <a:lnTo>
                      <a:pt x="454" y="415"/>
                    </a:lnTo>
                    <a:lnTo>
                      <a:pt x="449" y="407"/>
                    </a:lnTo>
                    <a:lnTo>
                      <a:pt x="445" y="399"/>
                    </a:lnTo>
                    <a:lnTo>
                      <a:pt x="432" y="384"/>
                    </a:lnTo>
                    <a:lnTo>
                      <a:pt x="432" y="384"/>
                    </a:lnTo>
                    <a:lnTo>
                      <a:pt x="427" y="380"/>
                    </a:lnTo>
                    <a:lnTo>
                      <a:pt x="424" y="373"/>
                    </a:lnTo>
                    <a:lnTo>
                      <a:pt x="424" y="367"/>
                    </a:lnTo>
                    <a:lnTo>
                      <a:pt x="424" y="362"/>
                    </a:lnTo>
                    <a:lnTo>
                      <a:pt x="426" y="357"/>
                    </a:lnTo>
                    <a:lnTo>
                      <a:pt x="429" y="353"/>
                    </a:lnTo>
                    <a:lnTo>
                      <a:pt x="433" y="349"/>
                    </a:lnTo>
                    <a:lnTo>
                      <a:pt x="440" y="346"/>
                    </a:lnTo>
                    <a:lnTo>
                      <a:pt x="440" y="346"/>
                    </a:lnTo>
                    <a:lnTo>
                      <a:pt x="454" y="342"/>
                    </a:lnTo>
                    <a:lnTo>
                      <a:pt x="468" y="337"/>
                    </a:lnTo>
                    <a:lnTo>
                      <a:pt x="484" y="335"/>
                    </a:lnTo>
                    <a:lnTo>
                      <a:pt x="492" y="335"/>
                    </a:lnTo>
                    <a:lnTo>
                      <a:pt x="502" y="337"/>
                    </a:lnTo>
                    <a:lnTo>
                      <a:pt x="502" y="337"/>
                    </a:lnTo>
                    <a:lnTo>
                      <a:pt x="514" y="340"/>
                    </a:lnTo>
                    <a:lnTo>
                      <a:pt x="527" y="342"/>
                    </a:lnTo>
                    <a:lnTo>
                      <a:pt x="537" y="340"/>
                    </a:lnTo>
                    <a:lnTo>
                      <a:pt x="546" y="337"/>
                    </a:lnTo>
                    <a:lnTo>
                      <a:pt x="554" y="330"/>
                    </a:lnTo>
                    <a:lnTo>
                      <a:pt x="561" y="322"/>
                    </a:lnTo>
                    <a:lnTo>
                      <a:pt x="565" y="311"/>
                    </a:lnTo>
                    <a:lnTo>
                      <a:pt x="570" y="299"/>
                    </a:lnTo>
                    <a:lnTo>
                      <a:pt x="570" y="299"/>
                    </a:lnTo>
                    <a:lnTo>
                      <a:pt x="572" y="294"/>
                    </a:lnTo>
                    <a:lnTo>
                      <a:pt x="573" y="291"/>
                    </a:lnTo>
                    <a:lnTo>
                      <a:pt x="576" y="288"/>
                    </a:lnTo>
                    <a:lnTo>
                      <a:pt x="581" y="286"/>
                    </a:lnTo>
                    <a:lnTo>
                      <a:pt x="581" y="286"/>
                    </a:lnTo>
                    <a:lnTo>
                      <a:pt x="594" y="281"/>
                    </a:lnTo>
                    <a:lnTo>
                      <a:pt x="599" y="278"/>
                    </a:lnTo>
                    <a:lnTo>
                      <a:pt x="603" y="273"/>
                    </a:lnTo>
                    <a:lnTo>
                      <a:pt x="608" y="268"/>
                    </a:lnTo>
                    <a:lnTo>
                      <a:pt x="611" y="264"/>
                    </a:lnTo>
                    <a:lnTo>
                      <a:pt x="613" y="257"/>
                    </a:lnTo>
                    <a:lnTo>
                      <a:pt x="613" y="251"/>
                    </a:lnTo>
                    <a:lnTo>
                      <a:pt x="613" y="251"/>
                    </a:lnTo>
                    <a:lnTo>
                      <a:pt x="613" y="245"/>
                    </a:lnTo>
                    <a:lnTo>
                      <a:pt x="610" y="240"/>
                    </a:lnTo>
                    <a:lnTo>
                      <a:pt x="607" y="237"/>
                    </a:lnTo>
                    <a:lnTo>
                      <a:pt x="602" y="235"/>
                    </a:lnTo>
                    <a:lnTo>
                      <a:pt x="591" y="232"/>
                    </a:lnTo>
                    <a:lnTo>
                      <a:pt x="580" y="229"/>
                    </a:lnTo>
                    <a:lnTo>
                      <a:pt x="580" y="229"/>
                    </a:lnTo>
                    <a:lnTo>
                      <a:pt x="570" y="224"/>
                    </a:lnTo>
                    <a:lnTo>
                      <a:pt x="562" y="218"/>
                    </a:lnTo>
                    <a:lnTo>
                      <a:pt x="561" y="214"/>
                    </a:lnTo>
                    <a:lnTo>
                      <a:pt x="559" y="210"/>
                    </a:lnTo>
                    <a:lnTo>
                      <a:pt x="557" y="205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2" y="187"/>
                    </a:lnTo>
                    <a:lnTo>
                      <a:pt x="567" y="178"/>
                    </a:lnTo>
                    <a:lnTo>
                      <a:pt x="570" y="175"/>
                    </a:lnTo>
                    <a:lnTo>
                      <a:pt x="575" y="173"/>
                    </a:lnTo>
                    <a:lnTo>
                      <a:pt x="581" y="172"/>
                    </a:lnTo>
                    <a:lnTo>
                      <a:pt x="588" y="172"/>
                    </a:lnTo>
                    <a:lnTo>
                      <a:pt x="588" y="172"/>
                    </a:lnTo>
                    <a:lnTo>
                      <a:pt x="597" y="173"/>
                    </a:lnTo>
                    <a:lnTo>
                      <a:pt x="605" y="172"/>
                    </a:lnTo>
                    <a:lnTo>
                      <a:pt x="613" y="168"/>
                    </a:lnTo>
                    <a:lnTo>
                      <a:pt x="618" y="165"/>
                    </a:lnTo>
                    <a:lnTo>
                      <a:pt x="622" y="159"/>
                    </a:lnTo>
                    <a:lnTo>
                      <a:pt x="626" y="153"/>
                    </a:lnTo>
                    <a:lnTo>
                      <a:pt x="629" y="135"/>
                    </a:lnTo>
                    <a:lnTo>
                      <a:pt x="629" y="135"/>
                    </a:lnTo>
                    <a:lnTo>
                      <a:pt x="630" y="124"/>
                    </a:lnTo>
                    <a:lnTo>
                      <a:pt x="634" y="114"/>
                    </a:lnTo>
                    <a:lnTo>
                      <a:pt x="642" y="94"/>
                    </a:lnTo>
                    <a:lnTo>
                      <a:pt x="642" y="94"/>
                    </a:lnTo>
                    <a:lnTo>
                      <a:pt x="643" y="84"/>
                    </a:lnTo>
                    <a:lnTo>
                      <a:pt x="645" y="76"/>
                    </a:lnTo>
                    <a:lnTo>
                      <a:pt x="645" y="67"/>
                    </a:lnTo>
                    <a:lnTo>
                      <a:pt x="643" y="59"/>
                    </a:lnTo>
                    <a:lnTo>
                      <a:pt x="638" y="45"/>
                    </a:lnTo>
                    <a:lnTo>
                      <a:pt x="632" y="30"/>
                    </a:lnTo>
                    <a:lnTo>
                      <a:pt x="621" y="19"/>
                    </a:lnTo>
                    <a:lnTo>
                      <a:pt x="607" y="10"/>
                    </a:lnTo>
                    <a:lnTo>
                      <a:pt x="591" y="3"/>
                    </a:lnTo>
                    <a:lnTo>
                      <a:pt x="583" y="0"/>
                    </a:lnTo>
                    <a:lnTo>
                      <a:pt x="573" y="0"/>
                    </a:lnTo>
                    <a:lnTo>
                      <a:pt x="57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1" name="Freeform 13">
                <a:extLst>
                  <a:ext uri="{FF2B5EF4-FFF2-40B4-BE49-F238E27FC236}">
                    <a16:creationId xmlns:a16="http://schemas.microsoft.com/office/drawing/2014/main" id="{5569E47B-31B9-6FED-B637-2DECB786B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2" name="Freeform 14">
                <a:extLst>
                  <a:ext uri="{FF2B5EF4-FFF2-40B4-BE49-F238E27FC236}">
                    <a16:creationId xmlns:a16="http://schemas.microsoft.com/office/drawing/2014/main" id="{9B2991D4-A90B-7BEA-EDD5-76F88F429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2859"/>
                <a:ext cx="380" cy="186"/>
              </a:xfrm>
              <a:custGeom>
                <a:avLst/>
                <a:gdLst>
                  <a:gd name="T0" fmla="*/ 451 w 759"/>
                  <a:gd name="T1" fmla="*/ 6 h 371"/>
                  <a:gd name="T2" fmla="*/ 440 w 759"/>
                  <a:gd name="T3" fmla="*/ 20 h 371"/>
                  <a:gd name="T4" fmla="*/ 411 w 759"/>
                  <a:gd name="T5" fmla="*/ 25 h 371"/>
                  <a:gd name="T6" fmla="*/ 279 w 759"/>
                  <a:gd name="T7" fmla="*/ 31 h 371"/>
                  <a:gd name="T8" fmla="*/ 235 w 759"/>
                  <a:gd name="T9" fmla="*/ 54 h 371"/>
                  <a:gd name="T10" fmla="*/ 224 w 759"/>
                  <a:gd name="T11" fmla="*/ 55 h 371"/>
                  <a:gd name="T12" fmla="*/ 198 w 759"/>
                  <a:gd name="T13" fmla="*/ 58 h 371"/>
                  <a:gd name="T14" fmla="*/ 157 w 759"/>
                  <a:gd name="T15" fmla="*/ 92 h 371"/>
                  <a:gd name="T16" fmla="*/ 54 w 759"/>
                  <a:gd name="T17" fmla="*/ 197 h 371"/>
                  <a:gd name="T18" fmla="*/ 5 w 759"/>
                  <a:gd name="T19" fmla="*/ 260 h 371"/>
                  <a:gd name="T20" fmla="*/ 5 w 759"/>
                  <a:gd name="T21" fmla="*/ 270 h 371"/>
                  <a:gd name="T22" fmla="*/ 30 w 759"/>
                  <a:gd name="T23" fmla="*/ 260 h 371"/>
                  <a:gd name="T24" fmla="*/ 75 w 759"/>
                  <a:gd name="T25" fmla="*/ 252 h 371"/>
                  <a:gd name="T26" fmla="*/ 114 w 759"/>
                  <a:gd name="T27" fmla="*/ 259 h 371"/>
                  <a:gd name="T28" fmla="*/ 127 w 759"/>
                  <a:gd name="T29" fmla="*/ 281 h 371"/>
                  <a:gd name="T30" fmla="*/ 125 w 759"/>
                  <a:gd name="T31" fmla="*/ 309 h 371"/>
                  <a:gd name="T32" fmla="*/ 151 w 759"/>
                  <a:gd name="T33" fmla="*/ 354 h 371"/>
                  <a:gd name="T34" fmla="*/ 198 w 759"/>
                  <a:gd name="T35" fmla="*/ 371 h 371"/>
                  <a:gd name="T36" fmla="*/ 216 w 759"/>
                  <a:gd name="T37" fmla="*/ 368 h 371"/>
                  <a:gd name="T38" fmla="*/ 259 w 759"/>
                  <a:gd name="T39" fmla="*/ 359 h 371"/>
                  <a:gd name="T40" fmla="*/ 284 w 759"/>
                  <a:gd name="T41" fmla="*/ 363 h 371"/>
                  <a:gd name="T42" fmla="*/ 311 w 759"/>
                  <a:gd name="T43" fmla="*/ 360 h 371"/>
                  <a:gd name="T44" fmla="*/ 334 w 759"/>
                  <a:gd name="T45" fmla="*/ 332 h 371"/>
                  <a:gd name="T46" fmla="*/ 335 w 759"/>
                  <a:gd name="T47" fmla="*/ 305 h 371"/>
                  <a:gd name="T48" fmla="*/ 348 w 759"/>
                  <a:gd name="T49" fmla="*/ 289 h 371"/>
                  <a:gd name="T50" fmla="*/ 378 w 759"/>
                  <a:gd name="T51" fmla="*/ 267 h 371"/>
                  <a:gd name="T52" fmla="*/ 403 w 759"/>
                  <a:gd name="T53" fmla="*/ 254 h 371"/>
                  <a:gd name="T54" fmla="*/ 421 w 759"/>
                  <a:gd name="T55" fmla="*/ 265 h 371"/>
                  <a:gd name="T56" fmla="*/ 429 w 759"/>
                  <a:gd name="T57" fmla="*/ 290 h 371"/>
                  <a:gd name="T58" fmla="*/ 469 w 759"/>
                  <a:gd name="T59" fmla="*/ 333 h 371"/>
                  <a:gd name="T60" fmla="*/ 497 w 759"/>
                  <a:gd name="T61" fmla="*/ 371 h 371"/>
                  <a:gd name="T62" fmla="*/ 511 w 759"/>
                  <a:gd name="T63" fmla="*/ 336 h 371"/>
                  <a:gd name="T64" fmla="*/ 538 w 759"/>
                  <a:gd name="T65" fmla="*/ 308 h 371"/>
                  <a:gd name="T66" fmla="*/ 546 w 759"/>
                  <a:gd name="T67" fmla="*/ 268 h 371"/>
                  <a:gd name="T68" fmla="*/ 557 w 759"/>
                  <a:gd name="T69" fmla="*/ 246 h 371"/>
                  <a:gd name="T70" fmla="*/ 575 w 759"/>
                  <a:gd name="T71" fmla="*/ 238 h 371"/>
                  <a:gd name="T72" fmla="*/ 596 w 759"/>
                  <a:gd name="T73" fmla="*/ 244 h 371"/>
                  <a:gd name="T74" fmla="*/ 621 w 759"/>
                  <a:gd name="T75" fmla="*/ 278 h 371"/>
                  <a:gd name="T76" fmla="*/ 627 w 759"/>
                  <a:gd name="T77" fmla="*/ 279 h 371"/>
                  <a:gd name="T78" fmla="*/ 658 w 759"/>
                  <a:gd name="T79" fmla="*/ 271 h 371"/>
                  <a:gd name="T80" fmla="*/ 680 w 759"/>
                  <a:gd name="T81" fmla="*/ 271 h 371"/>
                  <a:gd name="T82" fmla="*/ 686 w 759"/>
                  <a:gd name="T83" fmla="*/ 271 h 371"/>
                  <a:gd name="T84" fmla="*/ 688 w 759"/>
                  <a:gd name="T85" fmla="*/ 235 h 371"/>
                  <a:gd name="T86" fmla="*/ 702 w 759"/>
                  <a:gd name="T87" fmla="*/ 219 h 371"/>
                  <a:gd name="T88" fmla="*/ 729 w 759"/>
                  <a:gd name="T89" fmla="*/ 216 h 371"/>
                  <a:gd name="T90" fmla="*/ 759 w 759"/>
                  <a:gd name="T91" fmla="*/ 220 h 371"/>
                  <a:gd name="T92" fmla="*/ 754 w 759"/>
                  <a:gd name="T93" fmla="*/ 195 h 371"/>
                  <a:gd name="T94" fmla="*/ 754 w 759"/>
                  <a:gd name="T95" fmla="*/ 165 h 371"/>
                  <a:gd name="T96" fmla="*/ 700 w 759"/>
                  <a:gd name="T97" fmla="*/ 186 h 371"/>
                  <a:gd name="T98" fmla="*/ 672 w 759"/>
                  <a:gd name="T99" fmla="*/ 173 h 371"/>
                  <a:gd name="T100" fmla="*/ 656 w 759"/>
                  <a:gd name="T101" fmla="*/ 151 h 371"/>
                  <a:gd name="T102" fmla="*/ 634 w 759"/>
                  <a:gd name="T103" fmla="*/ 139 h 371"/>
                  <a:gd name="T104" fmla="*/ 615 w 759"/>
                  <a:gd name="T105" fmla="*/ 139 h 371"/>
                  <a:gd name="T106" fmla="*/ 596 w 759"/>
                  <a:gd name="T107" fmla="*/ 138 h 371"/>
                  <a:gd name="T108" fmla="*/ 581 w 759"/>
                  <a:gd name="T109" fmla="*/ 119 h 371"/>
                  <a:gd name="T110" fmla="*/ 589 w 759"/>
                  <a:gd name="T111" fmla="*/ 84 h 371"/>
                  <a:gd name="T112" fmla="*/ 602 w 759"/>
                  <a:gd name="T113" fmla="*/ 60 h 371"/>
                  <a:gd name="T114" fmla="*/ 600 w 759"/>
                  <a:gd name="T115" fmla="*/ 36 h 371"/>
                  <a:gd name="T116" fmla="*/ 577 w 759"/>
                  <a:gd name="T117" fmla="*/ 17 h 371"/>
                  <a:gd name="T118" fmla="*/ 521 w 759"/>
                  <a:gd name="T119" fmla="*/ 6 h 371"/>
                  <a:gd name="T120" fmla="*/ 505 w 759"/>
                  <a:gd name="T121" fmla="*/ 6 h 371"/>
                  <a:gd name="T122" fmla="*/ 461 w 759"/>
                  <a:gd name="T123" fmla="*/ 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59" h="371">
                    <a:moveTo>
                      <a:pt x="459" y="0"/>
                    </a:moveTo>
                    <a:lnTo>
                      <a:pt x="459" y="0"/>
                    </a:lnTo>
                    <a:lnTo>
                      <a:pt x="454" y="3"/>
                    </a:lnTo>
                    <a:lnTo>
                      <a:pt x="451" y="6"/>
                    </a:lnTo>
                    <a:lnTo>
                      <a:pt x="451" y="6"/>
                    </a:lnTo>
                    <a:lnTo>
                      <a:pt x="448" y="12"/>
                    </a:lnTo>
                    <a:lnTo>
                      <a:pt x="443" y="17"/>
                    </a:lnTo>
                    <a:lnTo>
                      <a:pt x="440" y="20"/>
                    </a:lnTo>
                    <a:lnTo>
                      <a:pt x="434" y="24"/>
                    </a:lnTo>
                    <a:lnTo>
                      <a:pt x="422" y="25"/>
                    </a:lnTo>
                    <a:lnTo>
                      <a:pt x="411" y="25"/>
                    </a:lnTo>
                    <a:lnTo>
                      <a:pt x="411" y="25"/>
                    </a:lnTo>
                    <a:lnTo>
                      <a:pt x="349" y="27"/>
                    </a:lnTo>
                    <a:lnTo>
                      <a:pt x="289" y="30"/>
                    </a:lnTo>
                    <a:lnTo>
                      <a:pt x="289" y="30"/>
                    </a:lnTo>
                    <a:lnTo>
                      <a:pt x="279" y="31"/>
                    </a:lnTo>
                    <a:lnTo>
                      <a:pt x="270" y="35"/>
                    </a:lnTo>
                    <a:lnTo>
                      <a:pt x="256" y="43"/>
                    </a:lnTo>
                    <a:lnTo>
                      <a:pt x="241" y="52"/>
                    </a:lnTo>
                    <a:lnTo>
                      <a:pt x="235" y="54"/>
                    </a:lnTo>
                    <a:lnTo>
                      <a:pt x="227" y="55"/>
                    </a:lnTo>
                    <a:lnTo>
                      <a:pt x="227" y="55"/>
                    </a:lnTo>
                    <a:lnTo>
                      <a:pt x="224" y="55"/>
                    </a:lnTo>
                    <a:lnTo>
                      <a:pt x="224" y="55"/>
                    </a:lnTo>
                    <a:lnTo>
                      <a:pt x="218" y="55"/>
                    </a:lnTo>
                    <a:lnTo>
                      <a:pt x="218" y="55"/>
                    </a:lnTo>
                    <a:lnTo>
                      <a:pt x="206" y="55"/>
                    </a:lnTo>
                    <a:lnTo>
                      <a:pt x="198" y="58"/>
                    </a:lnTo>
                    <a:lnTo>
                      <a:pt x="191" y="62"/>
                    </a:lnTo>
                    <a:lnTo>
                      <a:pt x="183" y="66"/>
                    </a:lnTo>
                    <a:lnTo>
                      <a:pt x="170" y="78"/>
                    </a:lnTo>
                    <a:lnTo>
                      <a:pt x="157" y="92"/>
                    </a:lnTo>
                    <a:lnTo>
                      <a:pt x="157" y="92"/>
                    </a:lnTo>
                    <a:lnTo>
                      <a:pt x="121" y="125"/>
                    </a:lnTo>
                    <a:lnTo>
                      <a:pt x="87" y="160"/>
                    </a:lnTo>
                    <a:lnTo>
                      <a:pt x="54" y="197"/>
                    </a:lnTo>
                    <a:lnTo>
                      <a:pt x="22" y="233"/>
                    </a:lnTo>
                    <a:lnTo>
                      <a:pt x="22" y="233"/>
                    </a:lnTo>
                    <a:lnTo>
                      <a:pt x="9" y="251"/>
                    </a:lnTo>
                    <a:lnTo>
                      <a:pt x="5" y="260"/>
                    </a:lnTo>
                    <a:lnTo>
                      <a:pt x="0" y="270"/>
                    </a:lnTo>
                    <a:lnTo>
                      <a:pt x="0" y="270"/>
                    </a:lnTo>
                    <a:lnTo>
                      <a:pt x="5" y="270"/>
                    </a:lnTo>
                    <a:lnTo>
                      <a:pt x="5" y="270"/>
                    </a:lnTo>
                    <a:lnTo>
                      <a:pt x="13" y="270"/>
                    </a:lnTo>
                    <a:lnTo>
                      <a:pt x="19" y="267"/>
                    </a:lnTo>
                    <a:lnTo>
                      <a:pt x="30" y="260"/>
                    </a:lnTo>
                    <a:lnTo>
                      <a:pt x="30" y="260"/>
                    </a:lnTo>
                    <a:lnTo>
                      <a:pt x="41" y="257"/>
                    </a:lnTo>
                    <a:lnTo>
                      <a:pt x="52" y="254"/>
                    </a:lnTo>
                    <a:lnTo>
                      <a:pt x="63" y="252"/>
                    </a:lnTo>
                    <a:lnTo>
                      <a:pt x="75" y="252"/>
                    </a:lnTo>
                    <a:lnTo>
                      <a:pt x="75" y="252"/>
                    </a:lnTo>
                    <a:lnTo>
                      <a:pt x="95" y="254"/>
                    </a:lnTo>
                    <a:lnTo>
                      <a:pt x="114" y="259"/>
                    </a:lnTo>
                    <a:lnTo>
                      <a:pt x="114" y="259"/>
                    </a:lnTo>
                    <a:lnTo>
                      <a:pt x="121" y="263"/>
                    </a:lnTo>
                    <a:lnTo>
                      <a:pt x="125" y="268"/>
                    </a:lnTo>
                    <a:lnTo>
                      <a:pt x="127" y="274"/>
                    </a:lnTo>
                    <a:lnTo>
                      <a:pt x="127" y="281"/>
                    </a:lnTo>
                    <a:lnTo>
                      <a:pt x="125" y="295"/>
                    </a:lnTo>
                    <a:lnTo>
                      <a:pt x="125" y="303"/>
                    </a:lnTo>
                    <a:lnTo>
                      <a:pt x="125" y="309"/>
                    </a:lnTo>
                    <a:lnTo>
                      <a:pt x="125" y="309"/>
                    </a:lnTo>
                    <a:lnTo>
                      <a:pt x="129" y="322"/>
                    </a:lnTo>
                    <a:lnTo>
                      <a:pt x="135" y="335"/>
                    </a:lnTo>
                    <a:lnTo>
                      <a:pt x="141" y="344"/>
                    </a:lnTo>
                    <a:lnTo>
                      <a:pt x="151" y="354"/>
                    </a:lnTo>
                    <a:lnTo>
                      <a:pt x="162" y="362"/>
                    </a:lnTo>
                    <a:lnTo>
                      <a:pt x="173" y="367"/>
                    </a:lnTo>
                    <a:lnTo>
                      <a:pt x="186" y="370"/>
                    </a:lnTo>
                    <a:lnTo>
                      <a:pt x="198" y="371"/>
                    </a:lnTo>
                    <a:lnTo>
                      <a:pt x="198" y="371"/>
                    </a:lnTo>
                    <a:lnTo>
                      <a:pt x="208" y="371"/>
                    </a:lnTo>
                    <a:lnTo>
                      <a:pt x="216" y="368"/>
                    </a:lnTo>
                    <a:lnTo>
                      <a:pt x="216" y="368"/>
                    </a:lnTo>
                    <a:lnTo>
                      <a:pt x="237" y="362"/>
                    </a:lnTo>
                    <a:lnTo>
                      <a:pt x="248" y="359"/>
                    </a:lnTo>
                    <a:lnTo>
                      <a:pt x="259" y="359"/>
                    </a:lnTo>
                    <a:lnTo>
                      <a:pt x="259" y="359"/>
                    </a:lnTo>
                    <a:lnTo>
                      <a:pt x="267" y="359"/>
                    </a:lnTo>
                    <a:lnTo>
                      <a:pt x="276" y="362"/>
                    </a:lnTo>
                    <a:lnTo>
                      <a:pt x="276" y="362"/>
                    </a:lnTo>
                    <a:lnTo>
                      <a:pt x="284" y="363"/>
                    </a:lnTo>
                    <a:lnTo>
                      <a:pt x="292" y="365"/>
                    </a:lnTo>
                    <a:lnTo>
                      <a:pt x="292" y="365"/>
                    </a:lnTo>
                    <a:lnTo>
                      <a:pt x="302" y="363"/>
                    </a:lnTo>
                    <a:lnTo>
                      <a:pt x="311" y="360"/>
                    </a:lnTo>
                    <a:lnTo>
                      <a:pt x="318" y="355"/>
                    </a:lnTo>
                    <a:lnTo>
                      <a:pt x="326" y="349"/>
                    </a:lnTo>
                    <a:lnTo>
                      <a:pt x="330" y="341"/>
                    </a:lnTo>
                    <a:lnTo>
                      <a:pt x="334" y="332"/>
                    </a:lnTo>
                    <a:lnTo>
                      <a:pt x="337" y="322"/>
                    </a:lnTo>
                    <a:lnTo>
                      <a:pt x="337" y="311"/>
                    </a:lnTo>
                    <a:lnTo>
                      <a:pt x="337" y="311"/>
                    </a:lnTo>
                    <a:lnTo>
                      <a:pt x="335" y="305"/>
                    </a:lnTo>
                    <a:lnTo>
                      <a:pt x="337" y="298"/>
                    </a:lnTo>
                    <a:lnTo>
                      <a:pt x="341" y="294"/>
                    </a:lnTo>
                    <a:lnTo>
                      <a:pt x="348" y="289"/>
                    </a:lnTo>
                    <a:lnTo>
                      <a:pt x="348" y="289"/>
                    </a:lnTo>
                    <a:lnTo>
                      <a:pt x="356" y="284"/>
                    </a:lnTo>
                    <a:lnTo>
                      <a:pt x="364" y="279"/>
                    </a:lnTo>
                    <a:lnTo>
                      <a:pt x="378" y="267"/>
                    </a:lnTo>
                    <a:lnTo>
                      <a:pt x="378" y="267"/>
                    </a:lnTo>
                    <a:lnTo>
                      <a:pt x="384" y="260"/>
                    </a:lnTo>
                    <a:lnTo>
                      <a:pt x="391" y="257"/>
                    </a:lnTo>
                    <a:lnTo>
                      <a:pt x="397" y="254"/>
                    </a:lnTo>
                    <a:lnTo>
                      <a:pt x="403" y="254"/>
                    </a:lnTo>
                    <a:lnTo>
                      <a:pt x="403" y="254"/>
                    </a:lnTo>
                    <a:lnTo>
                      <a:pt x="410" y="255"/>
                    </a:lnTo>
                    <a:lnTo>
                      <a:pt x="416" y="259"/>
                    </a:lnTo>
                    <a:lnTo>
                      <a:pt x="421" y="265"/>
                    </a:lnTo>
                    <a:lnTo>
                      <a:pt x="422" y="274"/>
                    </a:lnTo>
                    <a:lnTo>
                      <a:pt x="422" y="274"/>
                    </a:lnTo>
                    <a:lnTo>
                      <a:pt x="426" y="282"/>
                    </a:lnTo>
                    <a:lnTo>
                      <a:pt x="429" y="290"/>
                    </a:lnTo>
                    <a:lnTo>
                      <a:pt x="435" y="303"/>
                    </a:lnTo>
                    <a:lnTo>
                      <a:pt x="446" y="314"/>
                    </a:lnTo>
                    <a:lnTo>
                      <a:pt x="457" y="324"/>
                    </a:lnTo>
                    <a:lnTo>
                      <a:pt x="469" y="333"/>
                    </a:lnTo>
                    <a:lnTo>
                      <a:pt x="480" y="344"/>
                    </a:lnTo>
                    <a:lnTo>
                      <a:pt x="489" y="357"/>
                    </a:lnTo>
                    <a:lnTo>
                      <a:pt x="497" y="371"/>
                    </a:lnTo>
                    <a:lnTo>
                      <a:pt x="497" y="371"/>
                    </a:lnTo>
                    <a:lnTo>
                      <a:pt x="500" y="362"/>
                    </a:lnTo>
                    <a:lnTo>
                      <a:pt x="502" y="352"/>
                    </a:lnTo>
                    <a:lnTo>
                      <a:pt x="507" y="344"/>
                    </a:lnTo>
                    <a:lnTo>
                      <a:pt x="511" y="336"/>
                    </a:lnTo>
                    <a:lnTo>
                      <a:pt x="521" y="325"/>
                    </a:lnTo>
                    <a:lnTo>
                      <a:pt x="532" y="314"/>
                    </a:lnTo>
                    <a:lnTo>
                      <a:pt x="532" y="314"/>
                    </a:lnTo>
                    <a:lnTo>
                      <a:pt x="538" y="308"/>
                    </a:lnTo>
                    <a:lnTo>
                      <a:pt x="543" y="300"/>
                    </a:lnTo>
                    <a:lnTo>
                      <a:pt x="545" y="292"/>
                    </a:lnTo>
                    <a:lnTo>
                      <a:pt x="545" y="284"/>
                    </a:lnTo>
                    <a:lnTo>
                      <a:pt x="546" y="268"/>
                    </a:lnTo>
                    <a:lnTo>
                      <a:pt x="550" y="260"/>
                    </a:lnTo>
                    <a:lnTo>
                      <a:pt x="553" y="252"/>
                    </a:lnTo>
                    <a:lnTo>
                      <a:pt x="553" y="252"/>
                    </a:lnTo>
                    <a:lnTo>
                      <a:pt x="557" y="246"/>
                    </a:lnTo>
                    <a:lnTo>
                      <a:pt x="562" y="241"/>
                    </a:lnTo>
                    <a:lnTo>
                      <a:pt x="569" y="238"/>
                    </a:lnTo>
                    <a:lnTo>
                      <a:pt x="575" y="238"/>
                    </a:lnTo>
                    <a:lnTo>
                      <a:pt x="575" y="238"/>
                    </a:lnTo>
                    <a:lnTo>
                      <a:pt x="581" y="238"/>
                    </a:lnTo>
                    <a:lnTo>
                      <a:pt x="589" y="241"/>
                    </a:lnTo>
                    <a:lnTo>
                      <a:pt x="589" y="241"/>
                    </a:lnTo>
                    <a:lnTo>
                      <a:pt x="596" y="244"/>
                    </a:lnTo>
                    <a:lnTo>
                      <a:pt x="600" y="251"/>
                    </a:lnTo>
                    <a:lnTo>
                      <a:pt x="610" y="263"/>
                    </a:lnTo>
                    <a:lnTo>
                      <a:pt x="618" y="274"/>
                    </a:lnTo>
                    <a:lnTo>
                      <a:pt x="621" y="278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27" y="279"/>
                    </a:lnTo>
                    <a:lnTo>
                      <a:pt x="637" y="278"/>
                    </a:lnTo>
                    <a:lnTo>
                      <a:pt x="648" y="274"/>
                    </a:lnTo>
                    <a:lnTo>
                      <a:pt x="648" y="274"/>
                    </a:lnTo>
                    <a:lnTo>
                      <a:pt x="658" y="271"/>
                    </a:lnTo>
                    <a:lnTo>
                      <a:pt x="669" y="270"/>
                    </a:lnTo>
                    <a:lnTo>
                      <a:pt x="669" y="270"/>
                    </a:lnTo>
                    <a:lnTo>
                      <a:pt x="673" y="271"/>
                    </a:lnTo>
                    <a:lnTo>
                      <a:pt x="680" y="271"/>
                    </a:lnTo>
                    <a:lnTo>
                      <a:pt x="680" y="271"/>
                    </a:lnTo>
                    <a:lnTo>
                      <a:pt x="680" y="273"/>
                    </a:lnTo>
                    <a:lnTo>
                      <a:pt x="680" y="273"/>
                    </a:lnTo>
                    <a:lnTo>
                      <a:pt x="686" y="271"/>
                    </a:lnTo>
                    <a:lnTo>
                      <a:pt x="686" y="271"/>
                    </a:lnTo>
                    <a:lnTo>
                      <a:pt x="686" y="255"/>
                    </a:lnTo>
                    <a:lnTo>
                      <a:pt x="686" y="241"/>
                    </a:lnTo>
                    <a:lnTo>
                      <a:pt x="688" y="235"/>
                    </a:lnTo>
                    <a:lnTo>
                      <a:pt x="691" y="228"/>
                    </a:lnTo>
                    <a:lnTo>
                      <a:pt x="696" y="222"/>
                    </a:lnTo>
                    <a:lnTo>
                      <a:pt x="702" y="219"/>
                    </a:lnTo>
                    <a:lnTo>
                      <a:pt x="702" y="219"/>
                    </a:lnTo>
                    <a:lnTo>
                      <a:pt x="710" y="216"/>
                    </a:lnTo>
                    <a:lnTo>
                      <a:pt x="720" y="214"/>
                    </a:lnTo>
                    <a:lnTo>
                      <a:pt x="720" y="214"/>
                    </a:lnTo>
                    <a:lnTo>
                      <a:pt x="729" y="216"/>
                    </a:lnTo>
                    <a:lnTo>
                      <a:pt x="739" y="217"/>
                    </a:lnTo>
                    <a:lnTo>
                      <a:pt x="758" y="225"/>
                    </a:lnTo>
                    <a:lnTo>
                      <a:pt x="758" y="225"/>
                    </a:lnTo>
                    <a:lnTo>
                      <a:pt x="759" y="220"/>
                    </a:lnTo>
                    <a:lnTo>
                      <a:pt x="759" y="217"/>
                    </a:lnTo>
                    <a:lnTo>
                      <a:pt x="758" y="209"/>
                    </a:lnTo>
                    <a:lnTo>
                      <a:pt x="756" y="203"/>
                    </a:lnTo>
                    <a:lnTo>
                      <a:pt x="754" y="195"/>
                    </a:lnTo>
                    <a:lnTo>
                      <a:pt x="754" y="195"/>
                    </a:lnTo>
                    <a:lnTo>
                      <a:pt x="754" y="181"/>
                    </a:lnTo>
                    <a:lnTo>
                      <a:pt x="754" y="165"/>
                    </a:lnTo>
                    <a:lnTo>
                      <a:pt x="754" y="165"/>
                    </a:lnTo>
                    <a:lnTo>
                      <a:pt x="740" y="174"/>
                    </a:lnTo>
                    <a:lnTo>
                      <a:pt x="726" y="179"/>
                    </a:lnTo>
                    <a:lnTo>
                      <a:pt x="713" y="184"/>
                    </a:lnTo>
                    <a:lnTo>
                      <a:pt x="700" y="186"/>
                    </a:lnTo>
                    <a:lnTo>
                      <a:pt x="700" y="186"/>
                    </a:lnTo>
                    <a:lnTo>
                      <a:pt x="689" y="184"/>
                    </a:lnTo>
                    <a:lnTo>
                      <a:pt x="680" y="179"/>
                    </a:lnTo>
                    <a:lnTo>
                      <a:pt x="672" y="173"/>
                    </a:lnTo>
                    <a:lnTo>
                      <a:pt x="666" y="165"/>
                    </a:lnTo>
                    <a:lnTo>
                      <a:pt x="666" y="165"/>
                    </a:lnTo>
                    <a:lnTo>
                      <a:pt x="661" y="157"/>
                    </a:lnTo>
                    <a:lnTo>
                      <a:pt x="656" y="151"/>
                    </a:lnTo>
                    <a:lnTo>
                      <a:pt x="651" y="146"/>
                    </a:lnTo>
                    <a:lnTo>
                      <a:pt x="645" y="143"/>
                    </a:lnTo>
                    <a:lnTo>
                      <a:pt x="638" y="141"/>
                    </a:lnTo>
                    <a:lnTo>
                      <a:pt x="634" y="139"/>
                    </a:lnTo>
                    <a:lnTo>
                      <a:pt x="619" y="139"/>
                    </a:lnTo>
                    <a:lnTo>
                      <a:pt x="619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15" y="139"/>
                    </a:lnTo>
                    <a:lnTo>
                      <a:pt x="604" y="139"/>
                    </a:lnTo>
                    <a:lnTo>
                      <a:pt x="596" y="138"/>
                    </a:lnTo>
                    <a:lnTo>
                      <a:pt x="589" y="135"/>
                    </a:lnTo>
                    <a:lnTo>
                      <a:pt x="586" y="130"/>
                    </a:lnTo>
                    <a:lnTo>
                      <a:pt x="583" y="125"/>
                    </a:lnTo>
                    <a:lnTo>
                      <a:pt x="581" y="119"/>
                    </a:lnTo>
                    <a:lnTo>
                      <a:pt x="583" y="111"/>
                    </a:lnTo>
                    <a:lnTo>
                      <a:pt x="584" y="100"/>
                    </a:lnTo>
                    <a:lnTo>
                      <a:pt x="584" y="100"/>
                    </a:lnTo>
                    <a:lnTo>
                      <a:pt x="589" y="84"/>
                    </a:lnTo>
                    <a:lnTo>
                      <a:pt x="592" y="76"/>
                    </a:lnTo>
                    <a:lnTo>
                      <a:pt x="597" y="68"/>
                    </a:lnTo>
                    <a:lnTo>
                      <a:pt x="597" y="68"/>
                    </a:lnTo>
                    <a:lnTo>
                      <a:pt x="602" y="60"/>
                    </a:lnTo>
                    <a:lnTo>
                      <a:pt x="605" y="52"/>
                    </a:lnTo>
                    <a:lnTo>
                      <a:pt x="605" y="46"/>
                    </a:lnTo>
                    <a:lnTo>
                      <a:pt x="604" y="41"/>
                    </a:lnTo>
                    <a:lnTo>
                      <a:pt x="600" y="36"/>
                    </a:lnTo>
                    <a:lnTo>
                      <a:pt x="596" y="31"/>
                    </a:lnTo>
                    <a:lnTo>
                      <a:pt x="583" y="22"/>
                    </a:lnTo>
                    <a:lnTo>
                      <a:pt x="583" y="22"/>
                    </a:lnTo>
                    <a:lnTo>
                      <a:pt x="577" y="17"/>
                    </a:lnTo>
                    <a:lnTo>
                      <a:pt x="569" y="12"/>
                    </a:lnTo>
                    <a:lnTo>
                      <a:pt x="553" y="9"/>
                    </a:lnTo>
                    <a:lnTo>
                      <a:pt x="537" y="6"/>
                    </a:lnTo>
                    <a:lnTo>
                      <a:pt x="521" y="6"/>
                    </a:lnTo>
                    <a:lnTo>
                      <a:pt x="521" y="6"/>
                    </a:lnTo>
                    <a:lnTo>
                      <a:pt x="513" y="6"/>
                    </a:lnTo>
                    <a:lnTo>
                      <a:pt x="513" y="6"/>
                    </a:lnTo>
                    <a:lnTo>
                      <a:pt x="505" y="6"/>
                    </a:lnTo>
                    <a:lnTo>
                      <a:pt x="505" y="6"/>
                    </a:lnTo>
                    <a:lnTo>
                      <a:pt x="481" y="6"/>
                    </a:lnTo>
                    <a:lnTo>
                      <a:pt x="472" y="3"/>
                    </a:lnTo>
                    <a:lnTo>
                      <a:pt x="461" y="1"/>
                    </a:lnTo>
                    <a:lnTo>
                      <a:pt x="461" y="1"/>
                    </a:lnTo>
                    <a:lnTo>
                      <a:pt x="4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3" name="Freeform 15">
                <a:extLst>
                  <a:ext uri="{FF2B5EF4-FFF2-40B4-BE49-F238E27FC236}">
                    <a16:creationId xmlns:a16="http://schemas.microsoft.com/office/drawing/2014/main" id="{D84D24E9-7585-FB8B-5397-F246D044F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445"/>
                <a:ext cx="318" cy="198"/>
              </a:xfrm>
              <a:custGeom>
                <a:avLst/>
                <a:gdLst>
                  <a:gd name="T0" fmla="*/ 568 w 635"/>
                  <a:gd name="T1" fmla="*/ 259 h 395"/>
                  <a:gd name="T2" fmla="*/ 540 w 635"/>
                  <a:gd name="T3" fmla="*/ 292 h 395"/>
                  <a:gd name="T4" fmla="*/ 527 w 635"/>
                  <a:gd name="T5" fmla="*/ 322 h 395"/>
                  <a:gd name="T6" fmla="*/ 533 w 635"/>
                  <a:gd name="T7" fmla="*/ 357 h 395"/>
                  <a:gd name="T8" fmla="*/ 549 w 635"/>
                  <a:gd name="T9" fmla="*/ 373 h 395"/>
                  <a:gd name="T10" fmla="*/ 543 w 635"/>
                  <a:gd name="T11" fmla="*/ 386 h 395"/>
                  <a:gd name="T12" fmla="*/ 506 w 635"/>
                  <a:gd name="T13" fmla="*/ 394 h 395"/>
                  <a:gd name="T14" fmla="*/ 489 w 635"/>
                  <a:gd name="T15" fmla="*/ 379 h 395"/>
                  <a:gd name="T16" fmla="*/ 427 w 635"/>
                  <a:gd name="T17" fmla="*/ 343 h 395"/>
                  <a:gd name="T18" fmla="*/ 403 w 635"/>
                  <a:gd name="T19" fmla="*/ 325 h 395"/>
                  <a:gd name="T20" fmla="*/ 392 w 635"/>
                  <a:gd name="T21" fmla="*/ 284 h 395"/>
                  <a:gd name="T22" fmla="*/ 392 w 635"/>
                  <a:gd name="T23" fmla="*/ 262 h 395"/>
                  <a:gd name="T24" fmla="*/ 382 w 635"/>
                  <a:gd name="T25" fmla="*/ 254 h 395"/>
                  <a:gd name="T26" fmla="*/ 355 w 635"/>
                  <a:gd name="T27" fmla="*/ 263 h 395"/>
                  <a:gd name="T28" fmla="*/ 341 w 635"/>
                  <a:gd name="T29" fmla="*/ 284 h 395"/>
                  <a:gd name="T30" fmla="*/ 300 w 635"/>
                  <a:gd name="T31" fmla="*/ 301 h 395"/>
                  <a:gd name="T32" fmla="*/ 282 w 635"/>
                  <a:gd name="T33" fmla="*/ 298 h 395"/>
                  <a:gd name="T34" fmla="*/ 278 w 635"/>
                  <a:gd name="T35" fmla="*/ 282 h 395"/>
                  <a:gd name="T36" fmla="*/ 276 w 635"/>
                  <a:gd name="T37" fmla="*/ 247 h 395"/>
                  <a:gd name="T38" fmla="*/ 257 w 635"/>
                  <a:gd name="T39" fmla="*/ 219 h 395"/>
                  <a:gd name="T40" fmla="*/ 227 w 635"/>
                  <a:gd name="T41" fmla="*/ 212 h 395"/>
                  <a:gd name="T42" fmla="*/ 192 w 635"/>
                  <a:gd name="T43" fmla="*/ 208 h 395"/>
                  <a:gd name="T44" fmla="*/ 184 w 635"/>
                  <a:gd name="T45" fmla="*/ 192 h 395"/>
                  <a:gd name="T46" fmla="*/ 154 w 635"/>
                  <a:gd name="T47" fmla="*/ 187 h 395"/>
                  <a:gd name="T48" fmla="*/ 127 w 635"/>
                  <a:gd name="T49" fmla="*/ 173 h 395"/>
                  <a:gd name="T50" fmla="*/ 112 w 635"/>
                  <a:gd name="T51" fmla="*/ 152 h 395"/>
                  <a:gd name="T52" fmla="*/ 90 w 635"/>
                  <a:gd name="T53" fmla="*/ 135 h 395"/>
                  <a:gd name="T54" fmla="*/ 50 w 635"/>
                  <a:gd name="T55" fmla="*/ 128 h 395"/>
                  <a:gd name="T56" fmla="*/ 8 w 635"/>
                  <a:gd name="T57" fmla="*/ 98 h 395"/>
                  <a:gd name="T58" fmla="*/ 0 w 635"/>
                  <a:gd name="T59" fmla="*/ 55 h 395"/>
                  <a:gd name="T60" fmla="*/ 12 w 635"/>
                  <a:gd name="T61" fmla="*/ 43 h 395"/>
                  <a:gd name="T62" fmla="*/ 106 w 635"/>
                  <a:gd name="T63" fmla="*/ 1 h 395"/>
                  <a:gd name="T64" fmla="*/ 119 w 635"/>
                  <a:gd name="T65" fmla="*/ 8 h 395"/>
                  <a:gd name="T66" fmla="*/ 122 w 635"/>
                  <a:gd name="T67" fmla="*/ 23 h 395"/>
                  <a:gd name="T68" fmla="*/ 138 w 635"/>
                  <a:gd name="T69" fmla="*/ 35 h 395"/>
                  <a:gd name="T70" fmla="*/ 181 w 635"/>
                  <a:gd name="T71" fmla="*/ 35 h 395"/>
                  <a:gd name="T72" fmla="*/ 211 w 635"/>
                  <a:gd name="T73" fmla="*/ 44 h 395"/>
                  <a:gd name="T74" fmla="*/ 238 w 635"/>
                  <a:gd name="T75" fmla="*/ 44 h 395"/>
                  <a:gd name="T76" fmla="*/ 287 w 635"/>
                  <a:gd name="T77" fmla="*/ 22 h 395"/>
                  <a:gd name="T78" fmla="*/ 319 w 635"/>
                  <a:gd name="T79" fmla="*/ 6 h 395"/>
                  <a:gd name="T80" fmla="*/ 403 w 635"/>
                  <a:gd name="T81" fmla="*/ 1 h 395"/>
                  <a:gd name="T82" fmla="*/ 424 w 635"/>
                  <a:gd name="T83" fmla="*/ 1 h 395"/>
                  <a:gd name="T84" fmla="*/ 441 w 635"/>
                  <a:gd name="T85" fmla="*/ 25 h 395"/>
                  <a:gd name="T86" fmla="*/ 508 w 635"/>
                  <a:gd name="T87" fmla="*/ 43 h 395"/>
                  <a:gd name="T88" fmla="*/ 538 w 635"/>
                  <a:gd name="T89" fmla="*/ 62 h 395"/>
                  <a:gd name="T90" fmla="*/ 535 w 635"/>
                  <a:gd name="T91" fmla="*/ 84 h 395"/>
                  <a:gd name="T92" fmla="*/ 517 w 635"/>
                  <a:gd name="T93" fmla="*/ 104 h 395"/>
                  <a:gd name="T94" fmla="*/ 516 w 635"/>
                  <a:gd name="T95" fmla="*/ 125 h 395"/>
                  <a:gd name="T96" fmla="*/ 532 w 635"/>
                  <a:gd name="T97" fmla="*/ 144 h 395"/>
                  <a:gd name="T98" fmla="*/ 556 w 635"/>
                  <a:gd name="T99" fmla="*/ 149 h 395"/>
                  <a:gd name="T100" fmla="*/ 599 w 635"/>
                  <a:gd name="T101" fmla="*/ 157 h 395"/>
                  <a:gd name="T102" fmla="*/ 613 w 635"/>
                  <a:gd name="T103" fmla="*/ 170 h 395"/>
                  <a:gd name="T104" fmla="*/ 611 w 635"/>
                  <a:gd name="T105" fmla="*/ 182 h 395"/>
                  <a:gd name="T106" fmla="*/ 614 w 635"/>
                  <a:gd name="T107" fmla="*/ 198 h 395"/>
                  <a:gd name="T108" fmla="*/ 635 w 635"/>
                  <a:gd name="T109" fmla="*/ 211 h 395"/>
                  <a:gd name="T110" fmla="*/ 629 w 635"/>
                  <a:gd name="T111" fmla="*/ 230 h 395"/>
                  <a:gd name="T112" fmla="*/ 603 w 635"/>
                  <a:gd name="T113" fmla="*/ 262 h 395"/>
                  <a:gd name="T114" fmla="*/ 586 w 635"/>
                  <a:gd name="T115" fmla="*/ 257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35" h="395">
                    <a:moveTo>
                      <a:pt x="586" y="257"/>
                    </a:moveTo>
                    <a:lnTo>
                      <a:pt x="586" y="257"/>
                    </a:lnTo>
                    <a:lnTo>
                      <a:pt x="576" y="257"/>
                    </a:lnTo>
                    <a:lnTo>
                      <a:pt x="568" y="259"/>
                    </a:lnTo>
                    <a:lnTo>
                      <a:pt x="562" y="262"/>
                    </a:lnTo>
                    <a:lnTo>
                      <a:pt x="557" y="266"/>
                    </a:lnTo>
                    <a:lnTo>
                      <a:pt x="548" y="279"/>
                    </a:lnTo>
                    <a:lnTo>
                      <a:pt x="540" y="292"/>
                    </a:lnTo>
                    <a:lnTo>
                      <a:pt x="540" y="292"/>
                    </a:lnTo>
                    <a:lnTo>
                      <a:pt x="532" y="306"/>
                    </a:lnTo>
                    <a:lnTo>
                      <a:pt x="529" y="314"/>
                    </a:lnTo>
                    <a:lnTo>
                      <a:pt x="527" y="322"/>
                    </a:lnTo>
                    <a:lnTo>
                      <a:pt x="525" y="332"/>
                    </a:lnTo>
                    <a:lnTo>
                      <a:pt x="527" y="340"/>
                    </a:lnTo>
                    <a:lnTo>
                      <a:pt x="529" y="347"/>
                    </a:lnTo>
                    <a:lnTo>
                      <a:pt x="533" y="357"/>
                    </a:lnTo>
                    <a:lnTo>
                      <a:pt x="533" y="357"/>
                    </a:lnTo>
                    <a:lnTo>
                      <a:pt x="540" y="363"/>
                    </a:lnTo>
                    <a:lnTo>
                      <a:pt x="548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48" y="381"/>
                    </a:lnTo>
                    <a:lnTo>
                      <a:pt x="543" y="386"/>
                    </a:lnTo>
                    <a:lnTo>
                      <a:pt x="543" y="386"/>
                    </a:lnTo>
                    <a:lnTo>
                      <a:pt x="532" y="392"/>
                    </a:lnTo>
                    <a:lnTo>
                      <a:pt x="519" y="395"/>
                    </a:lnTo>
                    <a:lnTo>
                      <a:pt x="513" y="395"/>
                    </a:lnTo>
                    <a:lnTo>
                      <a:pt x="506" y="394"/>
                    </a:lnTo>
                    <a:lnTo>
                      <a:pt x="502" y="392"/>
                    </a:lnTo>
                    <a:lnTo>
                      <a:pt x="497" y="387"/>
                    </a:lnTo>
                    <a:lnTo>
                      <a:pt x="497" y="387"/>
                    </a:lnTo>
                    <a:lnTo>
                      <a:pt x="489" y="379"/>
                    </a:lnTo>
                    <a:lnTo>
                      <a:pt x="481" y="371"/>
                    </a:lnTo>
                    <a:lnTo>
                      <a:pt x="463" y="360"/>
                    </a:lnTo>
                    <a:lnTo>
                      <a:pt x="446" y="351"/>
                    </a:lnTo>
                    <a:lnTo>
                      <a:pt x="427" y="343"/>
                    </a:lnTo>
                    <a:lnTo>
                      <a:pt x="427" y="343"/>
                    </a:lnTo>
                    <a:lnTo>
                      <a:pt x="417" y="338"/>
                    </a:lnTo>
                    <a:lnTo>
                      <a:pt x="409" y="332"/>
                    </a:lnTo>
                    <a:lnTo>
                      <a:pt x="403" y="325"/>
                    </a:lnTo>
                    <a:lnTo>
                      <a:pt x="398" y="319"/>
                    </a:lnTo>
                    <a:lnTo>
                      <a:pt x="395" y="311"/>
                    </a:lnTo>
                    <a:lnTo>
                      <a:pt x="394" y="301"/>
                    </a:lnTo>
                    <a:lnTo>
                      <a:pt x="392" y="284"/>
                    </a:lnTo>
                    <a:lnTo>
                      <a:pt x="392" y="284"/>
                    </a:lnTo>
                    <a:lnTo>
                      <a:pt x="392" y="274"/>
                    </a:lnTo>
                    <a:lnTo>
                      <a:pt x="392" y="265"/>
                    </a:lnTo>
                    <a:lnTo>
                      <a:pt x="392" y="262"/>
                    </a:lnTo>
                    <a:lnTo>
                      <a:pt x="390" y="259"/>
                    </a:lnTo>
                    <a:lnTo>
                      <a:pt x="387" y="255"/>
                    </a:lnTo>
                    <a:lnTo>
                      <a:pt x="382" y="254"/>
                    </a:lnTo>
                    <a:lnTo>
                      <a:pt x="382" y="254"/>
                    </a:lnTo>
                    <a:lnTo>
                      <a:pt x="378" y="252"/>
                    </a:lnTo>
                    <a:lnTo>
                      <a:pt x="373" y="254"/>
                    </a:lnTo>
                    <a:lnTo>
                      <a:pt x="363" y="257"/>
                    </a:lnTo>
                    <a:lnTo>
                      <a:pt x="355" y="263"/>
                    </a:lnTo>
                    <a:lnTo>
                      <a:pt x="351" y="271"/>
                    </a:lnTo>
                    <a:lnTo>
                      <a:pt x="351" y="271"/>
                    </a:lnTo>
                    <a:lnTo>
                      <a:pt x="346" y="278"/>
                    </a:lnTo>
                    <a:lnTo>
                      <a:pt x="341" y="284"/>
                    </a:lnTo>
                    <a:lnTo>
                      <a:pt x="335" y="289"/>
                    </a:lnTo>
                    <a:lnTo>
                      <a:pt x="328" y="292"/>
                    </a:lnTo>
                    <a:lnTo>
                      <a:pt x="314" y="298"/>
                    </a:lnTo>
                    <a:lnTo>
                      <a:pt x="300" y="301"/>
                    </a:lnTo>
                    <a:lnTo>
                      <a:pt x="300" y="301"/>
                    </a:lnTo>
                    <a:lnTo>
                      <a:pt x="290" y="301"/>
                    </a:lnTo>
                    <a:lnTo>
                      <a:pt x="286" y="300"/>
                    </a:lnTo>
                    <a:lnTo>
                      <a:pt x="282" y="298"/>
                    </a:lnTo>
                    <a:lnTo>
                      <a:pt x="281" y="297"/>
                    </a:lnTo>
                    <a:lnTo>
                      <a:pt x="279" y="293"/>
                    </a:lnTo>
                    <a:lnTo>
                      <a:pt x="278" y="289"/>
                    </a:lnTo>
                    <a:lnTo>
                      <a:pt x="278" y="282"/>
                    </a:lnTo>
                    <a:lnTo>
                      <a:pt x="278" y="282"/>
                    </a:lnTo>
                    <a:lnTo>
                      <a:pt x="278" y="260"/>
                    </a:lnTo>
                    <a:lnTo>
                      <a:pt x="278" y="260"/>
                    </a:lnTo>
                    <a:lnTo>
                      <a:pt x="276" y="247"/>
                    </a:lnTo>
                    <a:lnTo>
                      <a:pt x="273" y="238"/>
                    </a:lnTo>
                    <a:lnTo>
                      <a:pt x="270" y="230"/>
                    </a:lnTo>
                    <a:lnTo>
                      <a:pt x="265" y="224"/>
                    </a:lnTo>
                    <a:lnTo>
                      <a:pt x="257" y="219"/>
                    </a:lnTo>
                    <a:lnTo>
                      <a:pt x="249" y="216"/>
                    </a:lnTo>
                    <a:lnTo>
                      <a:pt x="238" y="212"/>
                    </a:lnTo>
                    <a:lnTo>
                      <a:pt x="227" y="212"/>
                    </a:lnTo>
                    <a:lnTo>
                      <a:pt x="227" y="212"/>
                    </a:lnTo>
                    <a:lnTo>
                      <a:pt x="214" y="212"/>
                    </a:lnTo>
                    <a:lnTo>
                      <a:pt x="203" y="212"/>
                    </a:lnTo>
                    <a:lnTo>
                      <a:pt x="197" y="211"/>
                    </a:lnTo>
                    <a:lnTo>
                      <a:pt x="192" y="208"/>
                    </a:lnTo>
                    <a:lnTo>
                      <a:pt x="189" y="203"/>
                    </a:lnTo>
                    <a:lnTo>
                      <a:pt x="185" y="195"/>
                    </a:lnTo>
                    <a:lnTo>
                      <a:pt x="185" y="195"/>
                    </a:lnTo>
                    <a:lnTo>
                      <a:pt x="184" y="192"/>
                    </a:lnTo>
                    <a:lnTo>
                      <a:pt x="179" y="190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54" y="187"/>
                    </a:lnTo>
                    <a:lnTo>
                      <a:pt x="146" y="185"/>
                    </a:lnTo>
                    <a:lnTo>
                      <a:pt x="139" y="182"/>
                    </a:lnTo>
                    <a:lnTo>
                      <a:pt x="133" y="179"/>
                    </a:lnTo>
                    <a:lnTo>
                      <a:pt x="127" y="173"/>
                    </a:lnTo>
                    <a:lnTo>
                      <a:pt x="122" y="166"/>
                    </a:lnTo>
                    <a:lnTo>
                      <a:pt x="117" y="158"/>
                    </a:lnTo>
                    <a:lnTo>
                      <a:pt x="117" y="158"/>
                    </a:lnTo>
                    <a:lnTo>
                      <a:pt x="112" y="152"/>
                    </a:lnTo>
                    <a:lnTo>
                      <a:pt x="108" y="147"/>
                    </a:lnTo>
                    <a:lnTo>
                      <a:pt x="103" y="143"/>
                    </a:lnTo>
                    <a:lnTo>
                      <a:pt x="97" y="138"/>
                    </a:lnTo>
                    <a:lnTo>
                      <a:pt x="90" y="135"/>
                    </a:lnTo>
                    <a:lnTo>
                      <a:pt x="84" y="131"/>
                    </a:lnTo>
                    <a:lnTo>
                      <a:pt x="68" y="130"/>
                    </a:lnTo>
                    <a:lnTo>
                      <a:pt x="68" y="130"/>
                    </a:lnTo>
                    <a:lnTo>
                      <a:pt x="50" y="128"/>
                    </a:lnTo>
                    <a:lnTo>
                      <a:pt x="36" y="124"/>
                    </a:lnTo>
                    <a:lnTo>
                      <a:pt x="25" y="117"/>
                    </a:lnTo>
                    <a:lnTo>
                      <a:pt x="14" y="108"/>
                    </a:lnTo>
                    <a:lnTo>
                      <a:pt x="8" y="98"/>
                    </a:lnTo>
                    <a:lnTo>
                      <a:pt x="3" y="85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1" y="50"/>
                    </a:lnTo>
                    <a:lnTo>
                      <a:pt x="4" y="47"/>
                    </a:lnTo>
                    <a:lnTo>
                      <a:pt x="12" y="43"/>
                    </a:lnTo>
                    <a:lnTo>
                      <a:pt x="12" y="43"/>
                    </a:lnTo>
                    <a:lnTo>
                      <a:pt x="55" y="23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6" y="1"/>
                    </a:lnTo>
                    <a:lnTo>
                      <a:pt x="112" y="0"/>
                    </a:lnTo>
                    <a:lnTo>
                      <a:pt x="116" y="1"/>
                    </a:lnTo>
                    <a:lnTo>
                      <a:pt x="117" y="3"/>
                    </a:lnTo>
                    <a:lnTo>
                      <a:pt x="119" y="8"/>
                    </a:lnTo>
                    <a:lnTo>
                      <a:pt x="120" y="14"/>
                    </a:lnTo>
                    <a:lnTo>
                      <a:pt x="120" y="14"/>
                    </a:lnTo>
                    <a:lnTo>
                      <a:pt x="120" y="19"/>
                    </a:lnTo>
                    <a:lnTo>
                      <a:pt x="122" y="23"/>
                    </a:lnTo>
                    <a:lnTo>
                      <a:pt x="125" y="28"/>
                    </a:lnTo>
                    <a:lnTo>
                      <a:pt x="128" y="31"/>
                    </a:lnTo>
                    <a:lnTo>
                      <a:pt x="133" y="33"/>
                    </a:lnTo>
                    <a:lnTo>
                      <a:pt x="138" y="35"/>
                    </a:lnTo>
                    <a:lnTo>
                      <a:pt x="149" y="35"/>
                    </a:lnTo>
                    <a:lnTo>
                      <a:pt x="149" y="35"/>
                    </a:lnTo>
                    <a:lnTo>
                      <a:pt x="165" y="35"/>
                    </a:lnTo>
                    <a:lnTo>
                      <a:pt x="181" y="35"/>
                    </a:lnTo>
                    <a:lnTo>
                      <a:pt x="195" y="38"/>
                    </a:lnTo>
                    <a:lnTo>
                      <a:pt x="203" y="41"/>
                    </a:lnTo>
                    <a:lnTo>
                      <a:pt x="211" y="44"/>
                    </a:lnTo>
                    <a:lnTo>
                      <a:pt x="211" y="44"/>
                    </a:lnTo>
                    <a:lnTo>
                      <a:pt x="217" y="47"/>
                    </a:lnTo>
                    <a:lnTo>
                      <a:pt x="224" y="47"/>
                    </a:lnTo>
                    <a:lnTo>
                      <a:pt x="232" y="47"/>
                    </a:lnTo>
                    <a:lnTo>
                      <a:pt x="238" y="44"/>
                    </a:lnTo>
                    <a:lnTo>
                      <a:pt x="238" y="44"/>
                    </a:lnTo>
                    <a:lnTo>
                      <a:pt x="263" y="36"/>
                    </a:lnTo>
                    <a:lnTo>
                      <a:pt x="276" y="30"/>
                    </a:lnTo>
                    <a:lnTo>
                      <a:pt x="287" y="22"/>
                    </a:lnTo>
                    <a:lnTo>
                      <a:pt x="287" y="22"/>
                    </a:lnTo>
                    <a:lnTo>
                      <a:pt x="294" y="17"/>
                    </a:lnTo>
                    <a:lnTo>
                      <a:pt x="301" y="12"/>
                    </a:lnTo>
                    <a:lnTo>
                      <a:pt x="319" y="6"/>
                    </a:lnTo>
                    <a:lnTo>
                      <a:pt x="335" y="3"/>
                    </a:lnTo>
                    <a:lnTo>
                      <a:pt x="352" y="1"/>
                    </a:lnTo>
                    <a:lnTo>
                      <a:pt x="386" y="1"/>
                    </a:lnTo>
                    <a:lnTo>
                      <a:pt x="403" y="1"/>
                    </a:lnTo>
                    <a:lnTo>
                      <a:pt x="421" y="0"/>
                    </a:lnTo>
                    <a:lnTo>
                      <a:pt x="421" y="0"/>
                    </a:lnTo>
                    <a:lnTo>
                      <a:pt x="424" y="1"/>
                    </a:lnTo>
                    <a:lnTo>
                      <a:pt x="424" y="1"/>
                    </a:lnTo>
                    <a:lnTo>
                      <a:pt x="427" y="9"/>
                    </a:lnTo>
                    <a:lnTo>
                      <a:pt x="432" y="16"/>
                    </a:lnTo>
                    <a:lnTo>
                      <a:pt x="436" y="20"/>
                    </a:lnTo>
                    <a:lnTo>
                      <a:pt x="441" y="25"/>
                    </a:lnTo>
                    <a:lnTo>
                      <a:pt x="454" y="30"/>
                    </a:lnTo>
                    <a:lnTo>
                      <a:pt x="467" y="35"/>
                    </a:lnTo>
                    <a:lnTo>
                      <a:pt x="494" y="39"/>
                    </a:lnTo>
                    <a:lnTo>
                      <a:pt x="508" y="43"/>
                    </a:lnTo>
                    <a:lnTo>
                      <a:pt x="519" y="47"/>
                    </a:lnTo>
                    <a:lnTo>
                      <a:pt x="519" y="47"/>
                    </a:lnTo>
                    <a:lnTo>
                      <a:pt x="533" y="57"/>
                    </a:lnTo>
                    <a:lnTo>
                      <a:pt x="538" y="62"/>
                    </a:lnTo>
                    <a:lnTo>
                      <a:pt x="540" y="66"/>
                    </a:lnTo>
                    <a:lnTo>
                      <a:pt x="540" y="71"/>
                    </a:lnTo>
                    <a:lnTo>
                      <a:pt x="538" y="76"/>
                    </a:lnTo>
                    <a:lnTo>
                      <a:pt x="535" y="84"/>
                    </a:lnTo>
                    <a:lnTo>
                      <a:pt x="530" y="90"/>
                    </a:lnTo>
                    <a:lnTo>
                      <a:pt x="530" y="90"/>
                    </a:lnTo>
                    <a:lnTo>
                      <a:pt x="524" y="98"/>
                    </a:lnTo>
                    <a:lnTo>
                      <a:pt x="517" y="104"/>
                    </a:lnTo>
                    <a:lnTo>
                      <a:pt x="514" y="109"/>
                    </a:lnTo>
                    <a:lnTo>
                      <a:pt x="514" y="114"/>
                    </a:lnTo>
                    <a:lnTo>
                      <a:pt x="514" y="119"/>
                    </a:lnTo>
                    <a:lnTo>
                      <a:pt x="516" y="125"/>
                    </a:lnTo>
                    <a:lnTo>
                      <a:pt x="516" y="125"/>
                    </a:lnTo>
                    <a:lnTo>
                      <a:pt x="524" y="136"/>
                    </a:lnTo>
                    <a:lnTo>
                      <a:pt x="529" y="141"/>
                    </a:lnTo>
                    <a:lnTo>
                      <a:pt x="532" y="144"/>
                    </a:lnTo>
                    <a:lnTo>
                      <a:pt x="538" y="146"/>
                    </a:lnTo>
                    <a:lnTo>
                      <a:pt x="543" y="147"/>
                    </a:lnTo>
                    <a:lnTo>
                      <a:pt x="556" y="149"/>
                    </a:lnTo>
                    <a:lnTo>
                      <a:pt x="556" y="149"/>
                    </a:lnTo>
                    <a:lnTo>
                      <a:pt x="567" y="147"/>
                    </a:lnTo>
                    <a:lnTo>
                      <a:pt x="578" y="149"/>
                    </a:lnTo>
                    <a:lnTo>
                      <a:pt x="589" y="152"/>
                    </a:lnTo>
                    <a:lnTo>
                      <a:pt x="599" y="157"/>
                    </a:lnTo>
                    <a:lnTo>
                      <a:pt x="599" y="157"/>
                    </a:lnTo>
                    <a:lnTo>
                      <a:pt x="605" y="162"/>
                    </a:lnTo>
                    <a:lnTo>
                      <a:pt x="610" y="166"/>
                    </a:lnTo>
                    <a:lnTo>
                      <a:pt x="613" y="170"/>
                    </a:lnTo>
                    <a:lnTo>
                      <a:pt x="613" y="173"/>
                    </a:lnTo>
                    <a:lnTo>
                      <a:pt x="613" y="178"/>
                    </a:lnTo>
                    <a:lnTo>
                      <a:pt x="611" y="182"/>
                    </a:lnTo>
                    <a:lnTo>
                      <a:pt x="611" y="182"/>
                    </a:lnTo>
                    <a:lnTo>
                      <a:pt x="610" y="187"/>
                    </a:lnTo>
                    <a:lnTo>
                      <a:pt x="608" y="192"/>
                    </a:lnTo>
                    <a:lnTo>
                      <a:pt x="610" y="195"/>
                    </a:lnTo>
                    <a:lnTo>
                      <a:pt x="614" y="198"/>
                    </a:lnTo>
                    <a:lnTo>
                      <a:pt x="614" y="198"/>
                    </a:lnTo>
                    <a:lnTo>
                      <a:pt x="622" y="201"/>
                    </a:lnTo>
                    <a:lnTo>
                      <a:pt x="630" y="206"/>
                    </a:lnTo>
                    <a:lnTo>
                      <a:pt x="635" y="211"/>
                    </a:lnTo>
                    <a:lnTo>
                      <a:pt x="635" y="214"/>
                    </a:lnTo>
                    <a:lnTo>
                      <a:pt x="635" y="219"/>
                    </a:lnTo>
                    <a:lnTo>
                      <a:pt x="635" y="219"/>
                    </a:lnTo>
                    <a:lnTo>
                      <a:pt x="629" y="230"/>
                    </a:lnTo>
                    <a:lnTo>
                      <a:pt x="621" y="239"/>
                    </a:lnTo>
                    <a:lnTo>
                      <a:pt x="605" y="260"/>
                    </a:lnTo>
                    <a:lnTo>
                      <a:pt x="605" y="260"/>
                    </a:lnTo>
                    <a:lnTo>
                      <a:pt x="603" y="262"/>
                    </a:lnTo>
                    <a:lnTo>
                      <a:pt x="600" y="262"/>
                    </a:lnTo>
                    <a:lnTo>
                      <a:pt x="597" y="260"/>
                    </a:lnTo>
                    <a:lnTo>
                      <a:pt x="591" y="259"/>
                    </a:lnTo>
                    <a:lnTo>
                      <a:pt x="586" y="257"/>
                    </a:lnTo>
                    <a:lnTo>
                      <a:pt x="586" y="2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4" name="Freeform 16">
                <a:extLst>
                  <a:ext uri="{FF2B5EF4-FFF2-40B4-BE49-F238E27FC236}">
                    <a16:creationId xmlns:a16="http://schemas.microsoft.com/office/drawing/2014/main" id="{4CEB83B1-ED3D-92FA-691E-06E10B4E5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81"/>
                <a:ext cx="153" cy="267"/>
              </a:xfrm>
              <a:custGeom>
                <a:avLst/>
                <a:gdLst>
                  <a:gd name="T0" fmla="*/ 16 w 305"/>
                  <a:gd name="T1" fmla="*/ 77 h 534"/>
                  <a:gd name="T2" fmla="*/ 54 w 305"/>
                  <a:gd name="T3" fmla="*/ 88 h 534"/>
                  <a:gd name="T4" fmla="*/ 91 w 305"/>
                  <a:gd name="T5" fmla="*/ 73 h 534"/>
                  <a:gd name="T6" fmla="*/ 132 w 305"/>
                  <a:gd name="T7" fmla="*/ 42 h 534"/>
                  <a:gd name="T8" fmla="*/ 169 w 305"/>
                  <a:gd name="T9" fmla="*/ 12 h 534"/>
                  <a:gd name="T10" fmla="*/ 191 w 305"/>
                  <a:gd name="T11" fmla="*/ 0 h 534"/>
                  <a:gd name="T12" fmla="*/ 218 w 305"/>
                  <a:gd name="T13" fmla="*/ 5 h 534"/>
                  <a:gd name="T14" fmla="*/ 245 w 305"/>
                  <a:gd name="T15" fmla="*/ 27 h 534"/>
                  <a:gd name="T16" fmla="*/ 283 w 305"/>
                  <a:gd name="T17" fmla="*/ 81 h 534"/>
                  <a:gd name="T18" fmla="*/ 301 w 305"/>
                  <a:gd name="T19" fmla="*/ 143 h 534"/>
                  <a:gd name="T20" fmla="*/ 305 w 305"/>
                  <a:gd name="T21" fmla="*/ 175 h 534"/>
                  <a:gd name="T22" fmla="*/ 304 w 305"/>
                  <a:gd name="T23" fmla="*/ 181 h 534"/>
                  <a:gd name="T24" fmla="*/ 283 w 305"/>
                  <a:gd name="T25" fmla="*/ 220 h 534"/>
                  <a:gd name="T26" fmla="*/ 286 w 305"/>
                  <a:gd name="T27" fmla="*/ 259 h 534"/>
                  <a:gd name="T28" fmla="*/ 291 w 305"/>
                  <a:gd name="T29" fmla="*/ 305 h 534"/>
                  <a:gd name="T30" fmla="*/ 280 w 305"/>
                  <a:gd name="T31" fmla="*/ 399 h 534"/>
                  <a:gd name="T32" fmla="*/ 277 w 305"/>
                  <a:gd name="T33" fmla="*/ 436 h 534"/>
                  <a:gd name="T34" fmla="*/ 267 w 305"/>
                  <a:gd name="T35" fmla="*/ 467 h 534"/>
                  <a:gd name="T36" fmla="*/ 240 w 305"/>
                  <a:gd name="T37" fmla="*/ 475 h 534"/>
                  <a:gd name="T38" fmla="*/ 213 w 305"/>
                  <a:gd name="T39" fmla="*/ 471 h 534"/>
                  <a:gd name="T40" fmla="*/ 177 w 305"/>
                  <a:gd name="T41" fmla="*/ 466 h 534"/>
                  <a:gd name="T42" fmla="*/ 159 w 305"/>
                  <a:gd name="T43" fmla="*/ 499 h 534"/>
                  <a:gd name="T44" fmla="*/ 145 w 305"/>
                  <a:gd name="T45" fmla="*/ 521 h 534"/>
                  <a:gd name="T46" fmla="*/ 110 w 305"/>
                  <a:gd name="T47" fmla="*/ 534 h 534"/>
                  <a:gd name="T48" fmla="*/ 73 w 305"/>
                  <a:gd name="T49" fmla="*/ 518 h 534"/>
                  <a:gd name="T50" fmla="*/ 62 w 305"/>
                  <a:gd name="T51" fmla="*/ 512 h 534"/>
                  <a:gd name="T52" fmla="*/ 42 w 305"/>
                  <a:gd name="T53" fmla="*/ 513 h 534"/>
                  <a:gd name="T54" fmla="*/ 34 w 305"/>
                  <a:gd name="T55" fmla="*/ 505 h 534"/>
                  <a:gd name="T56" fmla="*/ 34 w 305"/>
                  <a:gd name="T57" fmla="*/ 491 h 534"/>
                  <a:gd name="T58" fmla="*/ 45 w 305"/>
                  <a:gd name="T59" fmla="*/ 480 h 534"/>
                  <a:gd name="T60" fmla="*/ 45 w 305"/>
                  <a:gd name="T61" fmla="*/ 467 h 534"/>
                  <a:gd name="T62" fmla="*/ 40 w 305"/>
                  <a:gd name="T63" fmla="*/ 421 h 534"/>
                  <a:gd name="T64" fmla="*/ 45 w 305"/>
                  <a:gd name="T65" fmla="*/ 359 h 534"/>
                  <a:gd name="T66" fmla="*/ 43 w 305"/>
                  <a:gd name="T67" fmla="*/ 340 h 534"/>
                  <a:gd name="T68" fmla="*/ 53 w 305"/>
                  <a:gd name="T69" fmla="*/ 331 h 534"/>
                  <a:gd name="T70" fmla="*/ 61 w 305"/>
                  <a:gd name="T71" fmla="*/ 337 h 534"/>
                  <a:gd name="T72" fmla="*/ 67 w 305"/>
                  <a:gd name="T73" fmla="*/ 336 h 534"/>
                  <a:gd name="T74" fmla="*/ 69 w 305"/>
                  <a:gd name="T75" fmla="*/ 324 h 534"/>
                  <a:gd name="T76" fmla="*/ 64 w 305"/>
                  <a:gd name="T77" fmla="*/ 312 h 534"/>
                  <a:gd name="T78" fmla="*/ 53 w 305"/>
                  <a:gd name="T79" fmla="*/ 307 h 534"/>
                  <a:gd name="T80" fmla="*/ 43 w 305"/>
                  <a:gd name="T81" fmla="*/ 293 h 534"/>
                  <a:gd name="T82" fmla="*/ 45 w 305"/>
                  <a:gd name="T83" fmla="*/ 270 h 534"/>
                  <a:gd name="T84" fmla="*/ 53 w 305"/>
                  <a:gd name="T85" fmla="*/ 242 h 534"/>
                  <a:gd name="T86" fmla="*/ 43 w 305"/>
                  <a:gd name="T87" fmla="*/ 204 h 534"/>
                  <a:gd name="T88" fmla="*/ 24 w 305"/>
                  <a:gd name="T89" fmla="*/ 169 h 534"/>
                  <a:gd name="T90" fmla="*/ 5 w 305"/>
                  <a:gd name="T91" fmla="*/ 134 h 534"/>
                  <a:gd name="T92" fmla="*/ 0 w 305"/>
                  <a:gd name="T93" fmla="*/ 96 h 534"/>
                  <a:gd name="T94" fmla="*/ 2 w 305"/>
                  <a:gd name="T95" fmla="*/ 6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05" h="534">
                    <a:moveTo>
                      <a:pt x="2" y="66"/>
                    </a:moveTo>
                    <a:lnTo>
                      <a:pt x="2" y="66"/>
                    </a:lnTo>
                    <a:lnTo>
                      <a:pt x="16" y="77"/>
                    </a:lnTo>
                    <a:lnTo>
                      <a:pt x="29" y="83"/>
                    </a:lnTo>
                    <a:lnTo>
                      <a:pt x="42" y="86"/>
                    </a:lnTo>
                    <a:lnTo>
                      <a:pt x="54" y="88"/>
                    </a:lnTo>
                    <a:lnTo>
                      <a:pt x="67" y="85"/>
                    </a:lnTo>
                    <a:lnTo>
                      <a:pt x="78" y="80"/>
                    </a:lnTo>
                    <a:lnTo>
                      <a:pt x="91" y="73"/>
                    </a:lnTo>
                    <a:lnTo>
                      <a:pt x="102" y="66"/>
                    </a:lnTo>
                    <a:lnTo>
                      <a:pt x="102" y="66"/>
                    </a:lnTo>
                    <a:lnTo>
                      <a:pt x="132" y="42"/>
                    </a:lnTo>
                    <a:lnTo>
                      <a:pt x="161" y="18"/>
                    </a:lnTo>
                    <a:lnTo>
                      <a:pt x="161" y="18"/>
                    </a:lnTo>
                    <a:lnTo>
                      <a:pt x="169" y="12"/>
                    </a:lnTo>
                    <a:lnTo>
                      <a:pt x="177" y="7"/>
                    </a:lnTo>
                    <a:lnTo>
                      <a:pt x="185" y="2"/>
                    </a:lnTo>
                    <a:lnTo>
                      <a:pt x="191" y="0"/>
                    </a:lnTo>
                    <a:lnTo>
                      <a:pt x="199" y="0"/>
                    </a:lnTo>
                    <a:lnTo>
                      <a:pt x="208" y="2"/>
                    </a:lnTo>
                    <a:lnTo>
                      <a:pt x="218" y="5"/>
                    </a:lnTo>
                    <a:lnTo>
                      <a:pt x="228" y="12"/>
                    </a:lnTo>
                    <a:lnTo>
                      <a:pt x="228" y="12"/>
                    </a:lnTo>
                    <a:lnTo>
                      <a:pt x="245" y="27"/>
                    </a:lnTo>
                    <a:lnTo>
                      <a:pt x="261" y="45"/>
                    </a:lnTo>
                    <a:lnTo>
                      <a:pt x="274" y="62"/>
                    </a:lnTo>
                    <a:lnTo>
                      <a:pt x="283" y="81"/>
                    </a:lnTo>
                    <a:lnTo>
                      <a:pt x="291" y="100"/>
                    </a:lnTo>
                    <a:lnTo>
                      <a:pt x="297" y="121"/>
                    </a:lnTo>
                    <a:lnTo>
                      <a:pt x="301" y="143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5" y="175"/>
                    </a:lnTo>
                    <a:lnTo>
                      <a:pt x="304" y="178"/>
                    </a:lnTo>
                    <a:lnTo>
                      <a:pt x="304" y="181"/>
                    </a:lnTo>
                    <a:lnTo>
                      <a:pt x="304" y="181"/>
                    </a:lnTo>
                    <a:lnTo>
                      <a:pt x="293" y="194"/>
                    </a:lnTo>
                    <a:lnTo>
                      <a:pt x="286" y="205"/>
                    </a:lnTo>
                    <a:lnTo>
                      <a:pt x="283" y="220"/>
                    </a:lnTo>
                    <a:lnTo>
                      <a:pt x="283" y="232"/>
                    </a:lnTo>
                    <a:lnTo>
                      <a:pt x="285" y="245"/>
                    </a:lnTo>
                    <a:lnTo>
                      <a:pt x="286" y="259"/>
                    </a:lnTo>
                    <a:lnTo>
                      <a:pt x="291" y="286"/>
                    </a:lnTo>
                    <a:lnTo>
                      <a:pt x="291" y="286"/>
                    </a:lnTo>
                    <a:lnTo>
                      <a:pt x="291" y="305"/>
                    </a:lnTo>
                    <a:lnTo>
                      <a:pt x="291" y="324"/>
                    </a:lnTo>
                    <a:lnTo>
                      <a:pt x="286" y="361"/>
                    </a:lnTo>
                    <a:lnTo>
                      <a:pt x="280" y="399"/>
                    </a:lnTo>
                    <a:lnTo>
                      <a:pt x="278" y="418"/>
                    </a:lnTo>
                    <a:lnTo>
                      <a:pt x="277" y="436"/>
                    </a:lnTo>
                    <a:lnTo>
                      <a:pt x="277" y="436"/>
                    </a:lnTo>
                    <a:lnTo>
                      <a:pt x="275" y="448"/>
                    </a:lnTo>
                    <a:lnTo>
                      <a:pt x="272" y="459"/>
                    </a:lnTo>
                    <a:lnTo>
                      <a:pt x="267" y="467"/>
                    </a:lnTo>
                    <a:lnTo>
                      <a:pt x="259" y="472"/>
                    </a:lnTo>
                    <a:lnTo>
                      <a:pt x="250" y="475"/>
                    </a:lnTo>
                    <a:lnTo>
                      <a:pt x="240" y="475"/>
                    </a:lnTo>
                    <a:lnTo>
                      <a:pt x="228" y="474"/>
                    </a:lnTo>
                    <a:lnTo>
                      <a:pt x="213" y="471"/>
                    </a:lnTo>
                    <a:lnTo>
                      <a:pt x="213" y="471"/>
                    </a:lnTo>
                    <a:lnTo>
                      <a:pt x="189" y="464"/>
                    </a:lnTo>
                    <a:lnTo>
                      <a:pt x="181" y="464"/>
                    </a:lnTo>
                    <a:lnTo>
                      <a:pt x="177" y="466"/>
                    </a:lnTo>
                    <a:lnTo>
                      <a:pt x="172" y="469"/>
                    </a:lnTo>
                    <a:lnTo>
                      <a:pt x="167" y="475"/>
                    </a:lnTo>
                    <a:lnTo>
                      <a:pt x="159" y="499"/>
                    </a:lnTo>
                    <a:lnTo>
                      <a:pt x="159" y="499"/>
                    </a:lnTo>
                    <a:lnTo>
                      <a:pt x="153" y="512"/>
                    </a:lnTo>
                    <a:lnTo>
                      <a:pt x="145" y="521"/>
                    </a:lnTo>
                    <a:lnTo>
                      <a:pt x="134" y="529"/>
                    </a:lnTo>
                    <a:lnTo>
                      <a:pt x="123" y="532"/>
                    </a:lnTo>
                    <a:lnTo>
                      <a:pt x="110" y="534"/>
                    </a:lnTo>
                    <a:lnTo>
                      <a:pt x="97" y="532"/>
                    </a:lnTo>
                    <a:lnTo>
                      <a:pt x="86" y="528"/>
                    </a:lnTo>
                    <a:lnTo>
                      <a:pt x="73" y="518"/>
                    </a:lnTo>
                    <a:lnTo>
                      <a:pt x="73" y="518"/>
                    </a:lnTo>
                    <a:lnTo>
                      <a:pt x="69" y="513"/>
                    </a:lnTo>
                    <a:lnTo>
                      <a:pt x="62" y="512"/>
                    </a:lnTo>
                    <a:lnTo>
                      <a:pt x="51" y="513"/>
                    </a:lnTo>
                    <a:lnTo>
                      <a:pt x="46" y="513"/>
                    </a:lnTo>
                    <a:lnTo>
                      <a:pt x="42" y="513"/>
                    </a:lnTo>
                    <a:lnTo>
                      <a:pt x="37" y="510"/>
                    </a:lnTo>
                    <a:lnTo>
                      <a:pt x="34" y="505"/>
                    </a:lnTo>
                    <a:lnTo>
                      <a:pt x="34" y="505"/>
                    </a:lnTo>
                    <a:lnTo>
                      <a:pt x="31" y="499"/>
                    </a:lnTo>
                    <a:lnTo>
                      <a:pt x="32" y="494"/>
                    </a:lnTo>
                    <a:lnTo>
                      <a:pt x="34" y="491"/>
                    </a:lnTo>
                    <a:lnTo>
                      <a:pt x="39" y="488"/>
                    </a:lnTo>
                    <a:lnTo>
                      <a:pt x="42" y="483"/>
                    </a:lnTo>
                    <a:lnTo>
                      <a:pt x="45" y="480"/>
                    </a:lnTo>
                    <a:lnTo>
                      <a:pt x="46" y="474"/>
                    </a:lnTo>
                    <a:lnTo>
                      <a:pt x="45" y="467"/>
                    </a:lnTo>
                    <a:lnTo>
                      <a:pt x="45" y="467"/>
                    </a:lnTo>
                    <a:lnTo>
                      <a:pt x="42" y="453"/>
                    </a:lnTo>
                    <a:lnTo>
                      <a:pt x="40" y="437"/>
                    </a:lnTo>
                    <a:lnTo>
                      <a:pt x="40" y="421"/>
                    </a:lnTo>
                    <a:lnTo>
                      <a:pt x="40" y="407"/>
                    </a:lnTo>
                    <a:lnTo>
                      <a:pt x="43" y="375"/>
                    </a:lnTo>
                    <a:lnTo>
                      <a:pt x="45" y="359"/>
                    </a:lnTo>
                    <a:lnTo>
                      <a:pt x="43" y="343"/>
                    </a:lnTo>
                    <a:lnTo>
                      <a:pt x="43" y="343"/>
                    </a:lnTo>
                    <a:lnTo>
                      <a:pt x="43" y="340"/>
                    </a:lnTo>
                    <a:lnTo>
                      <a:pt x="45" y="336"/>
                    </a:lnTo>
                    <a:lnTo>
                      <a:pt x="46" y="332"/>
                    </a:lnTo>
                    <a:lnTo>
                      <a:pt x="53" y="331"/>
                    </a:lnTo>
                    <a:lnTo>
                      <a:pt x="53" y="331"/>
                    </a:lnTo>
                    <a:lnTo>
                      <a:pt x="58" y="334"/>
                    </a:lnTo>
                    <a:lnTo>
                      <a:pt x="61" y="337"/>
                    </a:lnTo>
                    <a:lnTo>
                      <a:pt x="64" y="337"/>
                    </a:lnTo>
                    <a:lnTo>
                      <a:pt x="66" y="337"/>
                    </a:lnTo>
                    <a:lnTo>
                      <a:pt x="67" y="336"/>
                    </a:lnTo>
                    <a:lnTo>
                      <a:pt x="69" y="331"/>
                    </a:lnTo>
                    <a:lnTo>
                      <a:pt x="69" y="331"/>
                    </a:lnTo>
                    <a:lnTo>
                      <a:pt x="69" y="324"/>
                    </a:lnTo>
                    <a:lnTo>
                      <a:pt x="69" y="318"/>
                    </a:lnTo>
                    <a:lnTo>
                      <a:pt x="66" y="313"/>
                    </a:lnTo>
                    <a:lnTo>
                      <a:pt x="64" y="312"/>
                    </a:lnTo>
                    <a:lnTo>
                      <a:pt x="61" y="310"/>
                    </a:lnTo>
                    <a:lnTo>
                      <a:pt x="61" y="310"/>
                    </a:lnTo>
                    <a:lnTo>
                      <a:pt x="53" y="307"/>
                    </a:lnTo>
                    <a:lnTo>
                      <a:pt x="48" y="302"/>
                    </a:lnTo>
                    <a:lnTo>
                      <a:pt x="45" y="297"/>
                    </a:lnTo>
                    <a:lnTo>
                      <a:pt x="43" y="293"/>
                    </a:lnTo>
                    <a:lnTo>
                      <a:pt x="42" y="288"/>
                    </a:lnTo>
                    <a:lnTo>
                      <a:pt x="42" y="282"/>
                    </a:lnTo>
                    <a:lnTo>
                      <a:pt x="45" y="270"/>
                    </a:lnTo>
                    <a:lnTo>
                      <a:pt x="45" y="270"/>
                    </a:lnTo>
                    <a:lnTo>
                      <a:pt x="51" y="256"/>
                    </a:lnTo>
                    <a:lnTo>
                      <a:pt x="53" y="242"/>
                    </a:lnTo>
                    <a:lnTo>
                      <a:pt x="51" y="228"/>
                    </a:lnTo>
                    <a:lnTo>
                      <a:pt x="48" y="215"/>
                    </a:lnTo>
                    <a:lnTo>
                      <a:pt x="43" y="204"/>
                    </a:lnTo>
                    <a:lnTo>
                      <a:pt x="37" y="191"/>
                    </a:lnTo>
                    <a:lnTo>
                      <a:pt x="24" y="169"/>
                    </a:lnTo>
                    <a:lnTo>
                      <a:pt x="24" y="169"/>
                    </a:lnTo>
                    <a:lnTo>
                      <a:pt x="16" y="158"/>
                    </a:lnTo>
                    <a:lnTo>
                      <a:pt x="10" y="145"/>
                    </a:lnTo>
                    <a:lnTo>
                      <a:pt x="5" y="134"/>
                    </a:lnTo>
                    <a:lnTo>
                      <a:pt x="2" y="121"/>
                    </a:lnTo>
                    <a:lnTo>
                      <a:pt x="0" y="108"/>
                    </a:lnTo>
                    <a:lnTo>
                      <a:pt x="0" y="96"/>
                    </a:lnTo>
                    <a:lnTo>
                      <a:pt x="0" y="81"/>
                    </a:lnTo>
                    <a:lnTo>
                      <a:pt x="2" y="66"/>
                    </a:lnTo>
                    <a:lnTo>
                      <a:pt x="2" y="6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5" name="Freeform 17">
                <a:extLst>
                  <a:ext uri="{FF2B5EF4-FFF2-40B4-BE49-F238E27FC236}">
                    <a16:creationId xmlns:a16="http://schemas.microsoft.com/office/drawing/2014/main" id="{1CE560E1-4C6C-77E9-8B22-97E62250C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014"/>
                <a:ext cx="282" cy="141"/>
              </a:xfrm>
              <a:custGeom>
                <a:avLst/>
                <a:gdLst>
                  <a:gd name="T0" fmla="*/ 535 w 564"/>
                  <a:gd name="T1" fmla="*/ 137 h 283"/>
                  <a:gd name="T2" fmla="*/ 558 w 564"/>
                  <a:gd name="T3" fmla="*/ 159 h 283"/>
                  <a:gd name="T4" fmla="*/ 562 w 564"/>
                  <a:gd name="T5" fmla="*/ 196 h 283"/>
                  <a:gd name="T6" fmla="*/ 540 w 564"/>
                  <a:gd name="T7" fmla="*/ 219 h 283"/>
                  <a:gd name="T8" fmla="*/ 496 w 564"/>
                  <a:gd name="T9" fmla="*/ 250 h 283"/>
                  <a:gd name="T10" fmla="*/ 459 w 564"/>
                  <a:gd name="T11" fmla="*/ 280 h 283"/>
                  <a:gd name="T12" fmla="*/ 442 w 564"/>
                  <a:gd name="T13" fmla="*/ 280 h 283"/>
                  <a:gd name="T14" fmla="*/ 431 w 564"/>
                  <a:gd name="T15" fmla="*/ 261 h 283"/>
                  <a:gd name="T16" fmla="*/ 405 w 564"/>
                  <a:gd name="T17" fmla="*/ 254 h 283"/>
                  <a:gd name="T18" fmla="*/ 369 w 564"/>
                  <a:gd name="T19" fmla="*/ 256 h 283"/>
                  <a:gd name="T20" fmla="*/ 340 w 564"/>
                  <a:gd name="T21" fmla="*/ 232 h 283"/>
                  <a:gd name="T22" fmla="*/ 313 w 564"/>
                  <a:gd name="T23" fmla="*/ 194 h 283"/>
                  <a:gd name="T24" fmla="*/ 288 w 564"/>
                  <a:gd name="T25" fmla="*/ 188 h 283"/>
                  <a:gd name="T26" fmla="*/ 261 w 564"/>
                  <a:gd name="T27" fmla="*/ 196 h 283"/>
                  <a:gd name="T28" fmla="*/ 246 w 564"/>
                  <a:gd name="T29" fmla="*/ 226 h 283"/>
                  <a:gd name="T30" fmla="*/ 240 w 564"/>
                  <a:gd name="T31" fmla="*/ 240 h 283"/>
                  <a:gd name="T32" fmla="*/ 205 w 564"/>
                  <a:gd name="T33" fmla="*/ 243 h 283"/>
                  <a:gd name="T34" fmla="*/ 159 w 564"/>
                  <a:gd name="T35" fmla="*/ 226 h 283"/>
                  <a:gd name="T36" fmla="*/ 129 w 564"/>
                  <a:gd name="T37" fmla="*/ 191 h 283"/>
                  <a:gd name="T38" fmla="*/ 149 w 564"/>
                  <a:gd name="T39" fmla="*/ 184 h 283"/>
                  <a:gd name="T40" fmla="*/ 196 w 564"/>
                  <a:gd name="T41" fmla="*/ 151 h 283"/>
                  <a:gd name="T42" fmla="*/ 238 w 564"/>
                  <a:gd name="T43" fmla="*/ 96 h 283"/>
                  <a:gd name="T44" fmla="*/ 291 w 564"/>
                  <a:gd name="T45" fmla="*/ 53 h 283"/>
                  <a:gd name="T46" fmla="*/ 310 w 564"/>
                  <a:gd name="T47" fmla="*/ 38 h 283"/>
                  <a:gd name="T48" fmla="*/ 261 w 564"/>
                  <a:gd name="T49" fmla="*/ 45 h 283"/>
                  <a:gd name="T50" fmla="*/ 211 w 564"/>
                  <a:gd name="T51" fmla="*/ 80 h 283"/>
                  <a:gd name="T52" fmla="*/ 191 w 564"/>
                  <a:gd name="T53" fmla="*/ 113 h 283"/>
                  <a:gd name="T54" fmla="*/ 165 w 564"/>
                  <a:gd name="T55" fmla="*/ 123 h 283"/>
                  <a:gd name="T56" fmla="*/ 148 w 564"/>
                  <a:gd name="T57" fmla="*/ 123 h 283"/>
                  <a:gd name="T58" fmla="*/ 140 w 564"/>
                  <a:gd name="T59" fmla="*/ 130 h 283"/>
                  <a:gd name="T60" fmla="*/ 130 w 564"/>
                  <a:gd name="T61" fmla="*/ 157 h 283"/>
                  <a:gd name="T62" fmla="*/ 99 w 564"/>
                  <a:gd name="T63" fmla="*/ 165 h 283"/>
                  <a:gd name="T64" fmla="*/ 70 w 564"/>
                  <a:gd name="T65" fmla="*/ 159 h 283"/>
                  <a:gd name="T66" fmla="*/ 18 w 564"/>
                  <a:gd name="T67" fmla="*/ 156 h 283"/>
                  <a:gd name="T68" fmla="*/ 0 w 564"/>
                  <a:gd name="T69" fmla="*/ 143 h 283"/>
                  <a:gd name="T70" fmla="*/ 10 w 564"/>
                  <a:gd name="T71" fmla="*/ 127 h 283"/>
                  <a:gd name="T72" fmla="*/ 33 w 564"/>
                  <a:gd name="T73" fmla="*/ 115 h 283"/>
                  <a:gd name="T74" fmla="*/ 60 w 564"/>
                  <a:gd name="T75" fmla="*/ 84 h 283"/>
                  <a:gd name="T76" fmla="*/ 73 w 564"/>
                  <a:gd name="T77" fmla="*/ 53 h 283"/>
                  <a:gd name="T78" fmla="*/ 111 w 564"/>
                  <a:gd name="T79" fmla="*/ 27 h 283"/>
                  <a:gd name="T80" fmla="*/ 154 w 564"/>
                  <a:gd name="T81" fmla="*/ 29 h 283"/>
                  <a:gd name="T82" fmla="*/ 180 w 564"/>
                  <a:gd name="T83" fmla="*/ 29 h 283"/>
                  <a:gd name="T84" fmla="*/ 184 w 564"/>
                  <a:gd name="T85" fmla="*/ 13 h 283"/>
                  <a:gd name="T86" fmla="*/ 192 w 564"/>
                  <a:gd name="T87" fmla="*/ 10 h 283"/>
                  <a:gd name="T88" fmla="*/ 234 w 564"/>
                  <a:gd name="T89" fmla="*/ 7 h 283"/>
                  <a:gd name="T90" fmla="*/ 281 w 564"/>
                  <a:gd name="T91" fmla="*/ 0 h 283"/>
                  <a:gd name="T92" fmla="*/ 300 w 564"/>
                  <a:gd name="T93" fmla="*/ 8 h 283"/>
                  <a:gd name="T94" fmla="*/ 358 w 564"/>
                  <a:gd name="T95" fmla="*/ 26 h 283"/>
                  <a:gd name="T96" fmla="*/ 413 w 564"/>
                  <a:gd name="T97" fmla="*/ 15 h 283"/>
                  <a:gd name="T98" fmla="*/ 458 w 564"/>
                  <a:gd name="T99" fmla="*/ 22 h 283"/>
                  <a:gd name="T100" fmla="*/ 486 w 564"/>
                  <a:gd name="T101" fmla="*/ 59 h 283"/>
                  <a:gd name="T102" fmla="*/ 508 w 564"/>
                  <a:gd name="T103" fmla="*/ 96 h 283"/>
                  <a:gd name="T104" fmla="*/ 528 w 564"/>
                  <a:gd name="T105" fmla="*/ 113 h 283"/>
                  <a:gd name="T106" fmla="*/ 523 w 564"/>
                  <a:gd name="T107" fmla="*/ 127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4" h="283">
                    <a:moveTo>
                      <a:pt x="510" y="137"/>
                    </a:moveTo>
                    <a:lnTo>
                      <a:pt x="510" y="137"/>
                    </a:lnTo>
                    <a:lnTo>
                      <a:pt x="524" y="135"/>
                    </a:lnTo>
                    <a:lnTo>
                      <a:pt x="535" y="137"/>
                    </a:lnTo>
                    <a:lnTo>
                      <a:pt x="543" y="140"/>
                    </a:lnTo>
                    <a:lnTo>
                      <a:pt x="550" y="145"/>
                    </a:lnTo>
                    <a:lnTo>
                      <a:pt x="553" y="153"/>
                    </a:lnTo>
                    <a:lnTo>
                      <a:pt x="558" y="159"/>
                    </a:lnTo>
                    <a:lnTo>
                      <a:pt x="562" y="177"/>
                    </a:lnTo>
                    <a:lnTo>
                      <a:pt x="562" y="177"/>
                    </a:lnTo>
                    <a:lnTo>
                      <a:pt x="564" y="188"/>
                    </a:lnTo>
                    <a:lnTo>
                      <a:pt x="562" y="196"/>
                    </a:lnTo>
                    <a:lnTo>
                      <a:pt x="559" y="204"/>
                    </a:lnTo>
                    <a:lnTo>
                      <a:pt x="553" y="210"/>
                    </a:lnTo>
                    <a:lnTo>
                      <a:pt x="547" y="215"/>
                    </a:lnTo>
                    <a:lnTo>
                      <a:pt x="540" y="219"/>
                    </a:lnTo>
                    <a:lnTo>
                      <a:pt x="526" y="229"/>
                    </a:lnTo>
                    <a:lnTo>
                      <a:pt x="526" y="229"/>
                    </a:lnTo>
                    <a:lnTo>
                      <a:pt x="512" y="240"/>
                    </a:lnTo>
                    <a:lnTo>
                      <a:pt x="496" y="250"/>
                    </a:lnTo>
                    <a:lnTo>
                      <a:pt x="480" y="261"/>
                    </a:lnTo>
                    <a:lnTo>
                      <a:pt x="467" y="273"/>
                    </a:lnTo>
                    <a:lnTo>
                      <a:pt x="467" y="273"/>
                    </a:lnTo>
                    <a:lnTo>
                      <a:pt x="459" y="280"/>
                    </a:lnTo>
                    <a:lnTo>
                      <a:pt x="451" y="283"/>
                    </a:lnTo>
                    <a:lnTo>
                      <a:pt x="448" y="283"/>
                    </a:lnTo>
                    <a:lnTo>
                      <a:pt x="445" y="281"/>
                    </a:lnTo>
                    <a:lnTo>
                      <a:pt x="442" y="280"/>
                    </a:lnTo>
                    <a:lnTo>
                      <a:pt x="440" y="277"/>
                    </a:lnTo>
                    <a:lnTo>
                      <a:pt x="440" y="277"/>
                    </a:lnTo>
                    <a:lnTo>
                      <a:pt x="435" y="267"/>
                    </a:lnTo>
                    <a:lnTo>
                      <a:pt x="431" y="261"/>
                    </a:lnTo>
                    <a:lnTo>
                      <a:pt x="424" y="256"/>
                    </a:lnTo>
                    <a:lnTo>
                      <a:pt x="419" y="254"/>
                    </a:lnTo>
                    <a:lnTo>
                      <a:pt x="412" y="253"/>
                    </a:lnTo>
                    <a:lnTo>
                      <a:pt x="405" y="254"/>
                    </a:lnTo>
                    <a:lnTo>
                      <a:pt x="391" y="256"/>
                    </a:lnTo>
                    <a:lnTo>
                      <a:pt x="391" y="256"/>
                    </a:lnTo>
                    <a:lnTo>
                      <a:pt x="380" y="258"/>
                    </a:lnTo>
                    <a:lnTo>
                      <a:pt x="369" y="256"/>
                    </a:lnTo>
                    <a:lnTo>
                      <a:pt x="359" y="253"/>
                    </a:lnTo>
                    <a:lnTo>
                      <a:pt x="353" y="248"/>
                    </a:lnTo>
                    <a:lnTo>
                      <a:pt x="346" y="240"/>
                    </a:lnTo>
                    <a:lnTo>
                      <a:pt x="340" y="232"/>
                    </a:lnTo>
                    <a:lnTo>
                      <a:pt x="331" y="218"/>
                    </a:lnTo>
                    <a:lnTo>
                      <a:pt x="331" y="218"/>
                    </a:lnTo>
                    <a:lnTo>
                      <a:pt x="323" y="204"/>
                    </a:lnTo>
                    <a:lnTo>
                      <a:pt x="313" y="194"/>
                    </a:lnTo>
                    <a:lnTo>
                      <a:pt x="307" y="191"/>
                    </a:lnTo>
                    <a:lnTo>
                      <a:pt x="302" y="188"/>
                    </a:lnTo>
                    <a:lnTo>
                      <a:pt x="296" y="188"/>
                    </a:lnTo>
                    <a:lnTo>
                      <a:pt x="288" y="188"/>
                    </a:lnTo>
                    <a:lnTo>
                      <a:pt x="288" y="188"/>
                    </a:lnTo>
                    <a:lnTo>
                      <a:pt x="273" y="191"/>
                    </a:lnTo>
                    <a:lnTo>
                      <a:pt x="267" y="192"/>
                    </a:lnTo>
                    <a:lnTo>
                      <a:pt x="261" y="196"/>
                    </a:lnTo>
                    <a:lnTo>
                      <a:pt x="254" y="200"/>
                    </a:lnTo>
                    <a:lnTo>
                      <a:pt x="250" y="207"/>
                    </a:lnTo>
                    <a:lnTo>
                      <a:pt x="246" y="215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5" y="234"/>
                    </a:lnTo>
                    <a:lnTo>
                      <a:pt x="243" y="237"/>
                    </a:lnTo>
                    <a:lnTo>
                      <a:pt x="240" y="240"/>
                    </a:lnTo>
                    <a:lnTo>
                      <a:pt x="232" y="243"/>
                    </a:lnTo>
                    <a:lnTo>
                      <a:pt x="221" y="245"/>
                    </a:lnTo>
                    <a:lnTo>
                      <a:pt x="221" y="245"/>
                    </a:lnTo>
                    <a:lnTo>
                      <a:pt x="205" y="243"/>
                    </a:lnTo>
                    <a:lnTo>
                      <a:pt x="191" y="242"/>
                    </a:lnTo>
                    <a:lnTo>
                      <a:pt x="180" y="238"/>
                    </a:lnTo>
                    <a:lnTo>
                      <a:pt x="169" y="234"/>
                    </a:lnTo>
                    <a:lnTo>
                      <a:pt x="159" y="226"/>
                    </a:lnTo>
                    <a:lnTo>
                      <a:pt x="148" y="218"/>
                    </a:lnTo>
                    <a:lnTo>
                      <a:pt x="122" y="196"/>
                    </a:lnTo>
                    <a:lnTo>
                      <a:pt x="122" y="196"/>
                    </a:lnTo>
                    <a:lnTo>
                      <a:pt x="129" y="191"/>
                    </a:lnTo>
                    <a:lnTo>
                      <a:pt x="132" y="189"/>
                    </a:lnTo>
                    <a:lnTo>
                      <a:pt x="135" y="188"/>
                    </a:lnTo>
                    <a:lnTo>
                      <a:pt x="135" y="188"/>
                    </a:lnTo>
                    <a:lnTo>
                      <a:pt x="149" y="184"/>
                    </a:lnTo>
                    <a:lnTo>
                      <a:pt x="164" y="178"/>
                    </a:lnTo>
                    <a:lnTo>
                      <a:pt x="175" y="170"/>
                    </a:lnTo>
                    <a:lnTo>
                      <a:pt x="186" y="161"/>
                    </a:lnTo>
                    <a:lnTo>
                      <a:pt x="196" y="151"/>
                    </a:lnTo>
                    <a:lnTo>
                      <a:pt x="203" y="140"/>
                    </a:lnTo>
                    <a:lnTo>
                      <a:pt x="221" y="118"/>
                    </a:lnTo>
                    <a:lnTo>
                      <a:pt x="221" y="118"/>
                    </a:lnTo>
                    <a:lnTo>
                      <a:pt x="238" y="96"/>
                    </a:lnTo>
                    <a:lnTo>
                      <a:pt x="257" y="75"/>
                    </a:lnTo>
                    <a:lnTo>
                      <a:pt x="267" y="67"/>
                    </a:lnTo>
                    <a:lnTo>
                      <a:pt x="278" y="59"/>
                    </a:lnTo>
                    <a:lnTo>
                      <a:pt x="291" y="53"/>
                    </a:lnTo>
                    <a:lnTo>
                      <a:pt x="305" y="48"/>
                    </a:lnTo>
                    <a:lnTo>
                      <a:pt x="305" y="48"/>
                    </a:lnTo>
                    <a:lnTo>
                      <a:pt x="307" y="45"/>
                    </a:lnTo>
                    <a:lnTo>
                      <a:pt x="310" y="38"/>
                    </a:lnTo>
                    <a:lnTo>
                      <a:pt x="310" y="38"/>
                    </a:lnTo>
                    <a:lnTo>
                      <a:pt x="292" y="38"/>
                    </a:lnTo>
                    <a:lnTo>
                      <a:pt x="275" y="40"/>
                    </a:lnTo>
                    <a:lnTo>
                      <a:pt x="261" y="45"/>
                    </a:lnTo>
                    <a:lnTo>
                      <a:pt x="246" y="49"/>
                    </a:lnTo>
                    <a:lnTo>
                      <a:pt x="234" y="57"/>
                    </a:lnTo>
                    <a:lnTo>
                      <a:pt x="223" y="69"/>
                    </a:lnTo>
                    <a:lnTo>
                      <a:pt x="211" y="80"/>
                    </a:lnTo>
                    <a:lnTo>
                      <a:pt x="202" y="96"/>
                    </a:lnTo>
                    <a:lnTo>
                      <a:pt x="202" y="96"/>
                    </a:lnTo>
                    <a:lnTo>
                      <a:pt x="196" y="108"/>
                    </a:lnTo>
                    <a:lnTo>
                      <a:pt x="191" y="113"/>
                    </a:lnTo>
                    <a:lnTo>
                      <a:pt x="184" y="116"/>
                    </a:lnTo>
                    <a:lnTo>
                      <a:pt x="180" y="119"/>
                    </a:lnTo>
                    <a:lnTo>
                      <a:pt x="173" y="123"/>
                    </a:lnTo>
                    <a:lnTo>
                      <a:pt x="165" y="123"/>
                    </a:lnTo>
                    <a:lnTo>
                      <a:pt x="157" y="123"/>
                    </a:lnTo>
                    <a:lnTo>
                      <a:pt x="157" y="123"/>
                    </a:lnTo>
                    <a:lnTo>
                      <a:pt x="153" y="123"/>
                    </a:lnTo>
                    <a:lnTo>
                      <a:pt x="148" y="123"/>
                    </a:lnTo>
                    <a:lnTo>
                      <a:pt x="145" y="123"/>
                    </a:lnTo>
                    <a:lnTo>
                      <a:pt x="143" y="124"/>
                    </a:lnTo>
                    <a:lnTo>
                      <a:pt x="142" y="127"/>
                    </a:lnTo>
                    <a:lnTo>
                      <a:pt x="140" y="130"/>
                    </a:lnTo>
                    <a:lnTo>
                      <a:pt x="140" y="130"/>
                    </a:lnTo>
                    <a:lnTo>
                      <a:pt x="138" y="142"/>
                    </a:lnTo>
                    <a:lnTo>
                      <a:pt x="135" y="151"/>
                    </a:lnTo>
                    <a:lnTo>
                      <a:pt x="130" y="157"/>
                    </a:lnTo>
                    <a:lnTo>
                      <a:pt x="124" y="162"/>
                    </a:lnTo>
                    <a:lnTo>
                      <a:pt x="118" y="165"/>
                    </a:lnTo>
                    <a:lnTo>
                      <a:pt x="108" y="165"/>
                    </a:lnTo>
                    <a:lnTo>
                      <a:pt x="99" y="165"/>
                    </a:lnTo>
                    <a:lnTo>
                      <a:pt x="86" y="162"/>
                    </a:lnTo>
                    <a:lnTo>
                      <a:pt x="86" y="162"/>
                    </a:lnTo>
                    <a:lnTo>
                      <a:pt x="78" y="161"/>
                    </a:lnTo>
                    <a:lnTo>
                      <a:pt x="70" y="159"/>
                    </a:lnTo>
                    <a:lnTo>
                      <a:pt x="53" y="161"/>
                    </a:lnTo>
                    <a:lnTo>
                      <a:pt x="35" y="159"/>
                    </a:lnTo>
                    <a:lnTo>
                      <a:pt x="26" y="157"/>
                    </a:lnTo>
                    <a:lnTo>
                      <a:pt x="18" y="156"/>
                    </a:lnTo>
                    <a:lnTo>
                      <a:pt x="18" y="156"/>
                    </a:lnTo>
                    <a:lnTo>
                      <a:pt x="8" y="151"/>
                    </a:lnTo>
                    <a:lnTo>
                      <a:pt x="3" y="148"/>
                    </a:lnTo>
                    <a:lnTo>
                      <a:pt x="0" y="143"/>
                    </a:lnTo>
                    <a:lnTo>
                      <a:pt x="0" y="143"/>
                    </a:lnTo>
                    <a:lnTo>
                      <a:pt x="2" y="137"/>
                    </a:lnTo>
                    <a:lnTo>
                      <a:pt x="5" y="132"/>
                    </a:lnTo>
                    <a:lnTo>
                      <a:pt x="10" y="127"/>
                    </a:lnTo>
                    <a:lnTo>
                      <a:pt x="14" y="124"/>
                    </a:lnTo>
                    <a:lnTo>
                      <a:pt x="14" y="124"/>
                    </a:lnTo>
                    <a:lnTo>
                      <a:pt x="26" y="119"/>
                    </a:lnTo>
                    <a:lnTo>
                      <a:pt x="33" y="115"/>
                    </a:lnTo>
                    <a:lnTo>
                      <a:pt x="41" y="108"/>
                    </a:lnTo>
                    <a:lnTo>
                      <a:pt x="49" y="102"/>
                    </a:lnTo>
                    <a:lnTo>
                      <a:pt x="56" y="92"/>
                    </a:lnTo>
                    <a:lnTo>
                      <a:pt x="60" y="84"/>
                    </a:lnTo>
                    <a:lnTo>
                      <a:pt x="65" y="73"/>
                    </a:lnTo>
                    <a:lnTo>
                      <a:pt x="68" y="62"/>
                    </a:lnTo>
                    <a:lnTo>
                      <a:pt x="68" y="62"/>
                    </a:lnTo>
                    <a:lnTo>
                      <a:pt x="73" y="53"/>
                    </a:lnTo>
                    <a:lnTo>
                      <a:pt x="80" y="43"/>
                    </a:lnTo>
                    <a:lnTo>
                      <a:pt x="89" y="37"/>
                    </a:lnTo>
                    <a:lnTo>
                      <a:pt x="100" y="30"/>
                    </a:lnTo>
                    <a:lnTo>
                      <a:pt x="111" y="27"/>
                    </a:lnTo>
                    <a:lnTo>
                      <a:pt x="126" y="26"/>
                    </a:lnTo>
                    <a:lnTo>
                      <a:pt x="140" y="27"/>
                    </a:lnTo>
                    <a:lnTo>
                      <a:pt x="154" y="29"/>
                    </a:lnTo>
                    <a:lnTo>
                      <a:pt x="154" y="29"/>
                    </a:lnTo>
                    <a:lnTo>
                      <a:pt x="164" y="32"/>
                    </a:lnTo>
                    <a:lnTo>
                      <a:pt x="173" y="34"/>
                    </a:lnTo>
                    <a:lnTo>
                      <a:pt x="176" y="32"/>
                    </a:lnTo>
                    <a:lnTo>
                      <a:pt x="180" y="29"/>
                    </a:lnTo>
                    <a:lnTo>
                      <a:pt x="183" y="24"/>
                    </a:lnTo>
                    <a:lnTo>
                      <a:pt x="184" y="18"/>
                    </a:lnTo>
                    <a:lnTo>
                      <a:pt x="184" y="18"/>
                    </a:lnTo>
                    <a:lnTo>
                      <a:pt x="184" y="13"/>
                    </a:lnTo>
                    <a:lnTo>
                      <a:pt x="186" y="11"/>
                    </a:lnTo>
                    <a:lnTo>
                      <a:pt x="189" y="10"/>
                    </a:lnTo>
                    <a:lnTo>
                      <a:pt x="192" y="10"/>
                    </a:lnTo>
                    <a:lnTo>
                      <a:pt x="192" y="10"/>
                    </a:lnTo>
                    <a:lnTo>
                      <a:pt x="199" y="11"/>
                    </a:lnTo>
                    <a:lnTo>
                      <a:pt x="207" y="11"/>
                    </a:lnTo>
                    <a:lnTo>
                      <a:pt x="219" y="10"/>
                    </a:lnTo>
                    <a:lnTo>
                      <a:pt x="234" y="7"/>
                    </a:lnTo>
                    <a:lnTo>
                      <a:pt x="248" y="3"/>
                    </a:lnTo>
                    <a:lnTo>
                      <a:pt x="262" y="0"/>
                    </a:lnTo>
                    <a:lnTo>
                      <a:pt x="275" y="0"/>
                    </a:lnTo>
                    <a:lnTo>
                      <a:pt x="281" y="0"/>
                    </a:lnTo>
                    <a:lnTo>
                      <a:pt x="288" y="2"/>
                    </a:lnTo>
                    <a:lnTo>
                      <a:pt x="294" y="5"/>
                    </a:lnTo>
                    <a:lnTo>
                      <a:pt x="300" y="8"/>
                    </a:lnTo>
                    <a:lnTo>
                      <a:pt x="300" y="8"/>
                    </a:lnTo>
                    <a:lnTo>
                      <a:pt x="315" y="18"/>
                    </a:lnTo>
                    <a:lnTo>
                      <a:pt x="329" y="22"/>
                    </a:lnTo>
                    <a:lnTo>
                      <a:pt x="343" y="26"/>
                    </a:lnTo>
                    <a:lnTo>
                      <a:pt x="358" y="26"/>
                    </a:lnTo>
                    <a:lnTo>
                      <a:pt x="370" y="24"/>
                    </a:lnTo>
                    <a:lnTo>
                      <a:pt x="385" y="21"/>
                    </a:lnTo>
                    <a:lnTo>
                      <a:pt x="413" y="15"/>
                    </a:lnTo>
                    <a:lnTo>
                      <a:pt x="413" y="15"/>
                    </a:lnTo>
                    <a:lnTo>
                      <a:pt x="426" y="15"/>
                    </a:lnTo>
                    <a:lnTo>
                      <a:pt x="437" y="15"/>
                    </a:lnTo>
                    <a:lnTo>
                      <a:pt x="448" y="18"/>
                    </a:lnTo>
                    <a:lnTo>
                      <a:pt x="458" y="22"/>
                    </a:lnTo>
                    <a:lnTo>
                      <a:pt x="467" y="29"/>
                    </a:lnTo>
                    <a:lnTo>
                      <a:pt x="475" y="37"/>
                    </a:lnTo>
                    <a:lnTo>
                      <a:pt x="481" y="48"/>
                    </a:lnTo>
                    <a:lnTo>
                      <a:pt x="486" y="59"/>
                    </a:lnTo>
                    <a:lnTo>
                      <a:pt x="486" y="59"/>
                    </a:lnTo>
                    <a:lnTo>
                      <a:pt x="493" y="73"/>
                    </a:lnTo>
                    <a:lnTo>
                      <a:pt x="499" y="86"/>
                    </a:lnTo>
                    <a:lnTo>
                      <a:pt x="508" y="96"/>
                    </a:lnTo>
                    <a:lnTo>
                      <a:pt x="520" y="105"/>
                    </a:lnTo>
                    <a:lnTo>
                      <a:pt x="520" y="105"/>
                    </a:lnTo>
                    <a:lnTo>
                      <a:pt x="524" y="108"/>
                    </a:lnTo>
                    <a:lnTo>
                      <a:pt x="528" y="113"/>
                    </a:lnTo>
                    <a:lnTo>
                      <a:pt x="529" y="116"/>
                    </a:lnTo>
                    <a:lnTo>
                      <a:pt x="529" y="119"/>
                    </a:lnTo>
                    <a:lnTo>
                      <a:pt x="526" y="124"/>
                    </a:lnTo>
                    <a:lnTo>
                      <a:pt x="523" y="127"/>
                    </a:lnTo>
                    <a:lnTo>
                      <a:pt x="510" y="137"/>
                    </a:lnTo>
                    <a:lnTo>
                      <a:pt x="510" y="1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6" name="Freeform 18">
                <a:extLst>
                  <a:ext uri="{FF2B5EF4-FFF2-40B4-BE49-F238E27FC236}">
                    <a16:creationId xmlns:a16="http://schemas.microsoft.com/office/drawing/2014/main" id="{9D350460-AF84-7414-FBF2-C60091904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0" y="1927"/>
                <a:ext cx="148" cy="169"/>
              </a:xfrm>
              <a:custGeom>
                <a:avLst/>
                <a:gdLst>
                  <a:gd name="T0" fmla="*/ 281 w 297"/>
                  <a:gd name="T1" fmla="*/ 35 h 338"/>
                  <a:gd name="T2" fmla="*/ 283 w 297"/>
                  <a:gd name="T3" fmla="*/ 87 h 338"/>
                  <a:gd name="T4" fmla="*/ 283 w 297"/>
                  <a:gd name="T5" fmla="*/ 102 h 338"/>
                  <a:gd name="T6" fmla="*/ 296 w 297"/>
                  <a:gd name="T7" fmla="*/ 105 h 338"/>
                  <a:gd name="T8" fmla="*/ 294 w 297"/>
                  <a:gd name="T9" fmla="*/ 119 h 338"/>
                  <a:gd name="T10" fmla="*/ 281 w 297"/>
                  <a:gd name="T11" fmla="*/ 122 h 338"/>
                  <a:gd name="T12" fmla="*/ 264 w 297"/>
                  <a:gd name="T13" fmla="*/ 110 h 338"/>
                  <a:gd name="T14" fmla="*/ 243 w 297"/>
                  <a:gd name="T15" fmla="*/ 118 h 338"/>
                  <a:gd name="T16" fmla="*/ 229 w 297"/>
                  <a:gd name="T17" fmla="*/ 138 h 338"/>
                  <a:gd name="T18" fmla="*/ 251 w 297"/>
                  <a:gd name="T19" fmla="*/ 159 h 338"/>
                  <a:gd name="T20" fmla="*/ 264 w 297"/>
                  <a:gd name="T21" fmla="*/ 175 h 338"/>
                  <a:gd name="T22" fmla="*/ 253 w 297"/>
                  <a:gd name="T23" fmla="*/ 191 h 338"/>
                  <a:gd name="T24" fmla="*/ 226 w 297"/>
                  <a:gd name="T25" fmla="*/ 205 h 338"/>
                  <a:gd name="T26" fmla="*/ 213 w 297"/>
                  <a:gd name="T27" fmla="*/ 222 h 338"/>
                  <a:gd name="T28" fmla="*/ 216 w 297"/>
                  <a:gd name="T29" fmla="*/ 235 h 338"/>
                  <a:gd name="T30" fmla="*/ 234 w 297"/>
                  <a:gd name="T31" fmla="*/ 238 h 338"/>
                  <a:gd name="T32" fmla="*/ 261 w 297"/>
                  <a:gd name="T33" fmla="*/ 232 h 338"/>
                  <a:gd name="T34" fmla="*/ 275 w 297"/>
                  <a:gd name="T35" fmla="*/ 242 h 338"/>
                  <a:gd name="T36" fmla="*/ 270 w 297"/>
                  <a:gd name="T37" fmla="*/ 256 h 338"/>
                  <a:gd name="T38" fmla="*/ 243 w 297"/>
                  <a:gd name="T39" fmla="*/ 264 h 338"/>
                  <a:gd name="T40" fmla="*/ 207 w 297"/>
                  <a:gd name="T41" fmla="*/ 292 h 338"/>
                  <a:gd name="T42" fmla="*/ 178 w 297"/>
                  <a:gd name="T43" fmla="*/ 338 h 338"/>
                  <a:gd name="T44" fmla="*/ 154 w 297"/>
                  <a:gd name="T45" fmla="*/ 324 h 338"/>
                  <a:gd name="T46" fmla="*/ 111 w 297"/>
                  <a:gd name="T47" fmla="*/ 327 h 338"/>
                  <a:gd name="T48" fmla="*/ 49 w 297"/>
                  <a:gd name="T49" fmla="*/ 308 h 338"/>
                  <a:gd name="T50" fmla="*/ 15 w 297"/>
                  <a:gd name="T51" fmla="*/ 289 h 338"/>
                  <a:gd name="T52" fmla="*/ 18 w 297"/>
                  <a:gd name="T53" fmla="*/ 284 h 338"/>
                  <a:gd name="T54" fmla="*/ 27 w 297"/>
                  <a:gd name="T55" fmla="*/ 262 h 338"/>
                  <a:gd name="T56" fmla="*/ 38 w 297"/>
                  <a:gd name="T57" fmla="*/ 249 h 338"/>
                  <a:gd name="T58" fmla="*/ 70 w 297"/>
                  <a:gd name="T59" fmla="*/ 259 h 338"/>
                  <a:gd name="T60" fmla="*/ 113 w 297"/>
                  <a:gd name="T61" fmla="*/ 276 h 338"/>
                  <a:gd name="T62" fmla="*/ 142 w 297"/>
                  <a:gd name="T63" fmla="*/ 267 h 338"/>
                  <a:gd name="T64" fmla="*/ 153 w 297"/>
                  <a:gd name="T65" fmla="*/ 246 h 338"/>
                  <a:gd name="T66" fmla="*/ 151 w 297"/>
                  <a:gd name="T67" fmla="*/ 240 h 338"/>
                  <a:gd name="T68" fmla="*/ 132 w 297"/>
                  <a:gd name="T69" fmla="*/ 229 h 338"/>
                  <a:gd name="T70" fmla="*/ 140 w 297"/>
                  <a:gd name="T71" fmla="*/ 215 h 338"/>
                  <a:gd name="T72" fmla="*/ 115 w 297"/>
                  <a:gd name="T73" fmla="*/ 203 h 338"/>
                  <a:gd name="T74" fmla="*/ 89 w 297"/>
                  <a:gd name="T75" fmla="*/ 207 h 338"/>
                  <a:gd name="T76" fmla="*/ 54 w 297"/>
                  <a:gd name="T77" fmla="*/ 195 h 338"/>
                  <a:gd name="T78" fmla="*/ 35 w 297"/>
                  <a:gd name="T79" fmla="*/ 172 h 338"/>
                  <a:gd name="T80" fmla="*/ 42 w 297"/>
                  <a:gd name="T81" fmla="*/ 154 h 338"/>
                  <a:gd name="T82" fmla="*/ 40 w 297"/>
                  <a:gd name="T83" fmla="*/ 134 h 338"/>
                  <a:gd name="T84" fmla="*/ 5 w 297"/>
                  <a:gd name="T85" fmla="*/ 95 h 338"/>
                  <a:gd name="T86" fmla="*/ 10 w 297"/>
                  <a:gd name="T87" fmla="*/ 80 h 338"/>
                  <a:gd name="T88" fmla="*/ 51 w 297"/>
                  <a:gd name="T89" fmla="*/ 78 h 338"/>
                  <a:gd name="T90" fmla="*/ 73 w 297"/>
                  <a:gd name="T91" fmla="*/ 65 h 338"/>
                  <a:gd name="T92" fmla="*/ 89 w 297"/>
                  <a:gd name="T93" fmla="*/ 48 h 338"/>
                  <a:gd name="T94" fmla="*/ 92 w 297"/>
                  <a:gd name="T95" fmla="*/ 35 h 338"/>
                  <a:gd name="T96" fmla="*/ 132 w 297"/>
                  <a:gd name="T97" fmla="*/ 37 h 338"/>
                  <a:gd name="T98" fmla="*/ 142 w 297"/>
                  <a:gd name="T99" fmla="*/ 49 h 338"/>
                  <a:gd name="T100" fmla="*/ 137 w 297"/>
                  <a:gd name="T101" fmla="*/ 72 h 338"/>
                  <a:gd name="T102" fmla="*/ 145 w 297"/>
                  <a:gd name="T103" fmla="*/ 87 h 338"/>
                  <a:gd name="T104" fmla="*/ 158 w 297"/>
                  <a:gd name="T105" fmla="*/ 83 h 338"/>
                  <a:gd name="T106" fmla="*/ 165 w 297"/>
                  <a:gd name="T107" fmla="*/ 68 h 338"/>
                  <a:gd name="T108" fmla="*/ 177 w 297"/>
                  <a:gd name="T109" fmla="*/ 40 h 338"/>
                  <a:gd name="T110" fmla="*/ 170 w 297"/>
                  <a:gd name="T111" fmla="*/ 27 h 338"/>
                  <a:gd name="T112" fmla="*/ 181 w 297"/>
                  <a:gd name="T113" fmla="*/ 19 h 338"/>
                  <a:gd name="T114" fmla="*/ 246 w 297"/>
                  <a:gd name="T115" fmla="*/ 0 h 338"/>
                  <a:gd name="T116" fmla="*/ 277 w 297"/>
                  <a:gd name="T117" fmla="*/ 3 h 338"/>
                  <a:gd name="T118" fmla="*/ 283 w 297"/>
                  <a:gd name="T119" fmla="*/ 8 h 338"/>
                  <a:gd name="T120" fmla="*/ 289 w 297"/>
                  <a:gd name="T121" fmla="*/ 16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7" h="338">
                    <a:moveTo>
                      <a:pt x="289" y="16"/>
                    </a:moveTo>
                    <a:lnTo>
                      <a:pt x="289" y="16"/>
                    </a:lnTo>
                    <a:lnTo>
                      <a:pt x="285" y="26"/>
                    </a:lnTo>
                    <a:lnTo>
                      <a:pt x="281" y="35"/>
                    </a:lnTo>
                    <a:lnTo>
                      <a:pt x="281" y="46"/>
                    </a:lnTo>
                    <a:lnTo>
                      <a:pt x="281" y="56"/>
                    </a:lnTo>
                    <a:lnTo>
                      <a:pt x="283" y="76"/>
                    </a:lnTo>
                    <a:lnTo>
                      <a:pt x="283" y="87"/>
                    </a:lnTo>
                    <a:lnTo>
                      <a:pt x="281" y="97"/>
                    </a:lnTo>
                    <a:lnTo>
                      <a:pt x="281" y="97"/>
                    </a:lnTo>
                    <a:lnTo>
                      <a:pt x="281" y="100"/>
                    </a:lnTo>
                    <a:lnTo>
                      <a:pt x="283" y="102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93" y="103"/>
                    </a:lnTo>
                    <a:lnTo>
                      <a:pt x="296" y="105"/>
                    </a:lnTo>
                    <a:lnTo>
                      <a:pt x="296" y="108"/>
                    </a:lnTo>
                    <a:lnTo>
                      <a:pt x="297" y="110"/>
                    </a:lnTo>
                    <a:lnTo>
                      <a:pt x="296" y="114"/>
                    </a:lnTo>
                    <a:lnTo>
                      <a:pt x="294" y="119"/>
                    </a:lnTo>
                    <a:lnTo>
                      <a:pt x="294" y="119"/>
                    </a:lnTo>
                    <a:lnTo>
                      <a:pt x="291" y="122"/>
                    </a:lnTo>
                    <a:lnTo>
                      <a:pt x="286" y="124"/>
                    </a:lnTo>
                    <a:lnTo>
                      <a:pt x="281" y="122"/>
                    </a:lnTo>
                    <a:lnTo>
                      <a:pt x="277" y="121"/>
                    </a:lnTo>
                    <a:lnTo>
                      <a:pt x="277" y="121"/>
                    </a:lnTo>
                    <a:lnTo>
                      <a:pt x="270" y="113"/>
                    </a:lnTo>
                    <a:lnTo>
                      <a:pt x="264" y="110"/>
                    </a:lnTo>
                    <a:lnTo>
                      <a:pt x="258" y="110"/>
                    </a:lnTo>
                    <a:lnTo>
                      <a:pt x="253" y="111"/>
                    </a:lnTo>
                    <a:lnTo>
                      <a:pt x="248" y="114"/>
                    </a:lnTo>
                    <a:lnTo>
                      <a:pt x="243" y="118"/>
                    </a:lnTo>
                    <a:lnTo>
                      <a:pt x="235" y="127"/>
                    </a:lnTo>
                    <a:lnTo>
                      <a:pt x="235" y="127"/>
                    </a:lnTo>
                    <a:lnTo>
                      <a:pt x="231" y="132"/>
                    </a:lnTo>
                    <a:lnTo>
                      <a:pt x="229" y="138"/>
                    </a:lnTo>
                    <a:lnTo>
                      <a:pt x="231" y="141"/>
                    </a:lnTo>
                    <a:lnTo>
                      <a:pt x="232" y="146"/>
                    </a:lnTo>
                    <a:lnTo>
                      <a:pt x="242" y="153"/>
                    </a:lnTo>
                    <a:lnTo>
                      <a:pt x="251" y="159"/>
                    </a:lnTo>
                    <a:lnTo>
                      <a:pt x="251" y="159"/>
                    </a:lnTo>
                    <a:lnTo>
                      <a:pt x="258" y="165"/>
                    </a:lnTo>
                    <a:lnTo>
                      <a:pt x="261" y="170"/>
                    </a:lnTo>
                    <a:lnTo>
                      <a:pt x="264" y="175"/>
                    </a:lnTo>
                    <a:lnTo>
                      <a:pt x="264" y="178"/>
                    </a:lnTo>
                    <a:lnTo>
                      <a:pt x="262" y="183"/>
                    </a:lnTo>
                    <a:lnTo>
                      <a:pt x="259" y="188"/>
                    </a:lnTo>
                    <a:lnTo>
                      <a:pt x="253" y="191"/>
                    </a:lnTo>
                    <a:lnTo>
                      <a:pt x="246" y="194"/>
                    </a:lnTo>
                    <a:lnTo>
                      <a:pt x="246" y="194"/>
                    </a:lnTo>
                    <a:lnTo>
                      <a:pt x="235" y="199"/>
                    </a:lnTo>
                    <a:lnTo>
                      <a:pt x="226" y="205"/>
                    </a:lnTo>
                    <a:lnTo>
                      <a:pt x="226" y="205"/>
                    </a:lnTo>
                    <a:lnTo>
                      <a:pt x="219" y="210"/>
                    </a:lnTo>
                    <a:lnTo>
                      <a:pt x="215" y="216"/>
                    </a:lnTo>
                    <a:lnTo>
                      <a:pt x="213" y="222"/>
                    </a:lnTo>
                    <a:lnTo>
                      <a:pt x="213" y="227"/>
                    </a:lnTo>
                    <a:lnTo>
                      <a:pt x="215" y="232"/>
                    </a:lnTo>
                    <a:lnTo>
                      <a:pt x="215" y="232"/>
                    </a:lnTo>
                    <a:lnTo>
                      <a:pt x="216" y="235"/>
                    </a:lnTo>
                    <a:lnTo>
                      <a:pt x="219" y="237"/>
                    </a:lnTo>
                    <a:lnTo>
                      <a:pt x="223" y="238"/>
                    </a:lnTo>
                    <a:lnTo>
                      <a:pt x="226" y="240"/>
                    </a:lnTo>
                    <a:lnTo>
                      <a:pt x="234" y="238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50" y="234"/>
                    </a:lnTo>
                    <a:lnTo>
                      <a:pt x="261" y="232"/>
                    </a:lnTo>
                    <a:lnTo>
                      <a:pt x="266" y="232"/>
                    </a:lnTo>
                    <a:lnTo>
                      <a:pt x="269" y="232"/>
                    </a:lnTo>
                    <a:lnTo>
                      <a:pt x="272" y="235"/>
                    </a:lnTo>
                    <a:lnTo>
                      <a:pt x="275" y="242"/>
                    </a:lnTo>
                    <a:lnTo>
                      <a:pt x="275" y="242"/>
                    </a:lnTo>
                    <a:lnTo>
                      <a:pt x="275" y="246"/>
                    </a:lnTo>
                    <a:lnTo>
                      <a:pt x="273" y="251"/>
                    </a:lnTo>
                    <a:lnTo>
                      <a:pt x="270" y="256"/>
                    </a:lnTo>
                    <a:lnTo>
                      <a:pt x="266" y="257"/>
                    </a:lnTo>
                    <a:lnTo>
                      <a:pt x="254" y="262"/>
                    </a:lnTo>
                    <a:lnTo>
                      <a:pt x="243" y="264"/>
                    </a:lnTo>
                    <a:lnTo>
                      <a:pt x="243" y="264"/>
                    </a:lnTo>
                    <a:lnTo>
                      <a:pt x="231" y="267"/>
                    </a:lnTo>
                    <a:lnTo>
                      <a:pt x="221" y="273"/>
                    </a:lnTo>
                    <a:lnTo>
                      <a:pt x="213" y="281"/>
                    </a:lnTo>
                    <a:lnTo>
                      <a:pt x="207" y="292"/>
                    </a:lnTo>
                    <a:lnTo>
                      <a:pt x="207" y="292"/>
                    </a:lnTo>
                    <a:lnTo>
                      <a:pt x="202" y="305"/>
                    </a:lnTo>
                    <a:lnTo>
                      <a:pt x="194" y="316"/>
                    </a:lnTo>
                    <a:lnTo>
                      <a:pt x="178" y="338"/>
                    </a:lnTo>
                    <a:lnTo>
                      <a:pt x="178" y="338"/>
                    </a:lnTo>
                    <a:lnTo>
                      <a:pt x="170" y="330"/>
                    </a:lnTo>
                    <a:lnTo>
                      <a:pt x="164" y="326"/>
                    </a:lnTo>
                    <a:lnTo>
                      <a:pt x="154" y="324"/>
                    </a:lnTo>
                    <a:lnTo>
                      <a:pt x="143" y="326"/>
                    </a:lnTo>
                    <a:lnTo>
                      <a:pt x="143" y="326"/>
                    </a:lnTo>
                    <a:lnTo>
                      <a:pt x="127" y="327"/>
                    </a:lnTo>
                    <a:lnTo>
                      <a:pt x="111" y="327"/>
                    </a:lnTo>
                    <a:lnTo>
                      <a:pt x="96" y="326"/>
                    </a:lnTo>
                    <a:lnTo>
                      <a:pt x="80" y="321"/>
                    </a:lnTo>
                    <a:lnTo>
                      <a:pt x="65" y="316"/>
                    </a:lnTo>
                    <a:lnTo>
                      <a:pt x="49" y="308"/>
                    </a:lnTo>
                    <a:lnTo>
                      <a:pt x="21" y="294"/>
                    </a:lnTo>
                    <a:lnTo>
                      <a:pt x="21" y="294"/>
                    </a:lnTo>
                    <a:lnTo>
                      <a:pt x="18" y="292"/>
                    </a:lnTo>
                    <a:lnTo>
                      <a:pt x="15" y="289"/>
                    </a:lnTo>
                    <a:lnTo>
                      <a:pt x="15" y="286"/>
                    </a:lnTo>
                    <a:lnTo>
                      <a:pt x="15" y="284"/>
                    </a:lnTo>
                    <a:lnTo>
                      <a:pt x="18" y="284"/>
                    </a:lnTo>
                    <a:lnTo>
                      <a:pt x="18" y="284"/>
                    </a:lnTo>
                    <a:lnTo>
                      <a:pt x="21" y="283"/>
                    </a:lnTo>
                    <a:lnTo>
                      <a:pt x="22" y="281"/>
                    </a:lnTo>
                    <a:lnTo>
                      <a:pt x="26" y="276"/>
                    </a:lnTo>
                    <a:lnTo>
                      <a:pt x="27" y="262"/>
                    </a:lnTo>
                    <a:lnTo>
                      <a:pt x="29" y="256"/>
                    </a:lnTo>
                    <a:lnTo>
                      <a:pt x="32" y="251"/>
                    </a:lnTo>
                    <a:lnTo>
                      <a:pt x="35" y="249"/>
                    </a:lnTo>
                    <a:lnTo>
                      <a:pt x="38" y="249"/>
                    </a:lnTo>
                    <a:lnTo>
                      <a:pt x="48" y="251"/>
                    </a:lnTo>
                    <a:lnTo>
                      <a:pt x="48" y="251"/>
                    </a:lnTo>
                    <a:lnTo>
                      <a:pt x="59" y="254"/>
                    </a:lnTo>
                    <a:lnTo>
                      <a:pt x="70" y="259"/>
                    </a:lnTo>
                    <a:lnTo>
                      <a:pt x="91" y="270"/>
                    </a:lnTo>
                    <a:lnTo>
                      <a:pt x="91" y="270"/>
                    </a:lnTo>
                    <a:lnTo>
                      <a:pt x="102" y="275"/>
                    </a:lnTo>
                    <a:lnTo>
                      <a:pt x="113" y="276"/>
                    </a:lnTo>
                    <a:lnTo>
                      <a:pt x="121" y="278"/>
                    </a:lnTo>
                    <a:lnTo>
                      <a:pt x="129" y="276"/>
                    </a:lnTo>
                    <a:lnTo>
                      <a:pt x="135" y="272"/>
                    </a:lnTo>
                    <a:lnTo>
                      <a:pt x="142" y="267"/>
                    </a:lnTo>
                    <a:lnTo>
                      <a:pt x="146" y="259"/>
                    </a:lnTo>
                    <a:lnTo>
                      <a:pt x="151" y="248"/>
                    </a:lnTo>
                    <a:lnTo>
                      <a:pt x="151" y="248"/>
                    </a:lnTo>
                    <a:lnTo>
                      <a:pt x="153" y="246"/>
                    </a:lnTo>
                    <a:lnTo>
                      <a:pt x="153" y="246"/>
                    </a:lnTo>
                    <a:lnTo>
                      <a:pt x="154" y="243"/>
                    </a:lnTo>
                    <a:lnTo>
                      <a:pt x="154" y="242"/>
                    </a:lnTo>
                    <a:lnTo>
                      <a:pt x="151" y="240"/>
                    </a:lnTo>
                    <a:lnTo>
                      <a:pt x="142" y="237"/>
                    </a:lnTo>
                    <a:lnTo>
                      <a:pt x="135" y="235"/>
                    </a:lnTo>
                    <a:lnTo>
                      <a:pt x="134" y="232"/>
                    </a:lnTo>
                    <a:lnTo>
                      <a:pt x="132" y="229"/>
                    </a:lnTo>
                    <a:lnTo>
                      <a:pt x="134" y="226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40" y="215"/>
                    </a:lnTo>
                    <a:lnTo>
                      <a:pt x="138" y="213"/>
                    </a:lnTo>
                    <a:lnTo>
                      <a:pt x="129" y="207"/>
                    </a:lnTo>
                    <a:lnTo>
                      <a:pt x="123" y="205"/>
                    </a:lnTo>
                    <a:lnTo>
                      <a:pt x="115" y="203"/>
                    </a:lnTo>
                    <a:lnTo>
                      <a:pt x="107" y="203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89" y="207"/>
                    </a:lnTo>
                    <a:lnTo>
                      <a:pt x="80" y="207"/>
                    </a:lnTo>
                    <a:lnTo>
                      <a:pt x="70" y="205"/>
                    </a:lnTo>
                    <a:lnTo>
                      <a:pt x="62" y="200"/>
                    </a:lnTo>
                    <a:lnTo>
                      <a:pt x="54" y="195"/>
                    </a:lnTo>
                    <a:lnTo>
                      <a:pt x="46" y="189"/>
                    </a:lnTo>
                    <a:lnTo>
                      <a:pt x="40" y="181"/>
                    </a:lnTo>
                    <a:lnTo>
                      <a:pt x="35" y="172"/>
                    </a:lnTo>
                    <a:lnTo>
                      <a:pt x="35" y="172"/>
                    </a:lnTo>
                    <a:lnTo>
                      <a:pt x="34" y="168"/>
                    </a:lnTo>
                    <a:lnTo>
                      <a:pt x="34" y="168"/>
                    </a:lnTo>
                    <a:lnTo>
                      <a:pt x="38" y="162"/>
                    </a:lnTo>
                    <a:lnTo>
                      <a:pt x="42" y="154"/>
                    </a:lnTo>
                    <a:lnTo>
                      <a:pt x="43" y="149"/>
                    </a:lnTo>
                    <a:lnTo>
                      <a:pt x="43" y="143"/>
                    </a:lnTo>
                    <a:lnTo>
                      <a:pt x="43" y="138"/>
                    </a:lnTo>
                    <a:lnTo>
                      <a:pt x="40" y="134"/>
                    </a:lnTo>
                    <a:lnTo>
                      <a:pt x="35" y="126"/>
                    </a:lnTo>
                    <a:lnTo>
                      <a:pt x="18" y="111"/>
                    </a:lnTo>
                    <a:lnTo>
                      <a:pt x="10" y="103"/>
                    </a:lnTo>
                    <a:lnTo>
                      <a:pt x="5" y="95"/>
                    </a:lnTo>
                    <a:lnTo>
                      <a:pt x="5" y="95"/>
                    </a:lnTo>
                    <a:lnTo>
                      <a:pt x="0" y="81"/>
                    </a:lnTo>
                    <a:lnTo>
                      <a:pt x="0" y="81"/>
                    </a:lnTo>
                    <a:lnTo>
                      <a:pt x="10" y="80"/>
                    </a:lnTo>
                    <a:lnTo>
                      <a:pt x="18" y="80"/>
                    </a:lnTo>
                    <a:lnTo>
                      <a:pt x="34" y="80"/>
                    </a:lnTo>
                    <a:lnTo>
                      <a:pt x="43" y="80"/>
                    </a:lnTo>
                    <a:lnTo>
                      <a:pt x="51" y="78"/>
                    </a:lnTo>
                    <a:lnTo>
                      <a:pt x="59" y="75"/>
                    </a:lnTo>
                    <a:lnTo>
                      <a:pt x="65" y="72"/>
                    </a:lnTo>
                    <a:lnTo>
                      <a:pt x="65" y="72"/>
                    </a:lnTo>
                    <a:lnTo>
                      <a:pt x="73" y="65"/>
                    </a:lnTo>
                    <a:lnTo>
                      <a:pt x="83" y="60"/>
                    </a:lnTo>
                    <a:lnTo>
                      <a:pt x="86" y="57"/>
                    </a:lnTo>
                    <a:lnTo>
                      <a:pt x="88" y="54"/>
                    </a:lnTo>
                    <a:lnTo>
                      <a:pt x="89" y="48"/>
                    </a:lnTo>
                    <a:lnTo>
                      <a:pt x="89" y="40"/>
                    </a:lnTo>
                    <a:lnTo>
                      <a:pt x="89" y="40"/>
                    </a:lnTo>
                    <a:lnTo>
                      <a:pt x="89" y="38"/>
                    </a:lnTo>
                    <a:lnTo>
                      <a:pt x="92" y="35"/>
                    </a:lnTo>
                    <a:lnTo>
                      <a:pt x="102" y="35"/>
                    </a:lnTo>
                    <a:lnTo>
                      <a:pt x="126" y="35"/>
                    </a:lnTo>
                    <a:lnTo>
                      <a:pt x="126" y="35"/>
                    </a:lnTo>
                    <a:lnTo>
                      <a:pt x="132" y="37"/>
                    </a:lnTo>
                    <a:lnTo>
                      <a:pt x="138" y="40"/>
                    </a:lnTo>
                    <a:lnTo>
                      <a:pt x="140" y="41"/>
                    </a:lnTo>
                    <a:lnTo>
                      <a:pt x="142" y="45"/>
                    </a:lnTo>
                    <a:lnTo>
                      <a:pt x="142" y="49"/>
                    </a:lnTo>
                    <a:lnTo>
                      <a:pt x="140" y="54"/>
                    </a:lnTo>
                    <a:lnTo>
                      <a:pt x="140" y="54"/>
                    </a:lnTo>
                    <a:lnTo>
                      <a:pt x="137" y="72"/>
                    </a:lnTo>
                    <a:lnTo>
                      <a:pt x="137" y="72"/>
                    </a:lnTo>
                    <a:lnTo>
                      <a:pt x="137" y="76"/>
                    </a:lnTo>
                    <a:lnTo>
                      <a:pt x="138" y="81"/>
                    </a:lnTo>
                    <a:lnTo>
                      <a:pt x="140" y="86"/>
                    </a:lnTo>
                    <a:lnTo>
                      <a:pt x="145" y="87"/>
                    </a:lnTo>
                    <a:lnTo>
                      <a:pt x="145" y="87"/>
                    </a:lnTo>
                    <a:lnTo>
                      <a:pt x="150" y="89"/>
                    </a:lnTo>
                    <a:lnTo>
                      <a:pt x="154" y="86"/>
                    </a:lnTo>
                    <a:lnTo>
                      <a:pt x="158" y="83"/>
                    </a:lnTo>
                    <a:lnTo>
                      <a:pt x="159" y="80"/>
                    </a:lnTo>
                    <a:lnTo>
                      <a:pt x="159" y="80"/>
                    </a:lnTo>
                    <a:lnTo>
                      <a:pt x="162" y="73"/>
                    </a:lnTo>
                    <a:lnTo>
                      <a:pt x="165" y="68"/>
                    </a:lnTo>
                    <a:lnTo>
                      <a:pt x="173" y="59"/>
                    </a:lnTo>
                    <a:lnTo>
                      <a:pt x="177" y="53"/>
                    </a:lnTo>
                    <a:lnTo>
                      <a:pt x="178" y="46"/>
                    </a:lnTo>
                    <a:lnTo>
                      <a:pt x="177" y="40"/>
                    </a:lnTo>
                    <a:lnTo>
                      <a:pt x="172" y="32"/>
                    </a:lnTo>
                    <a:lnTo>
                      <a:pt x="172" y="32"/>
                    </a:lnTo>
                    <a:lnTo>
                      <a:pt x="170" y="30"/>
                    </a:lnTo>
                    <a:lnTo>
                      <a:pt x="170" y="27"/>
                    </a:lnTo>
                    <a:lnTo>
                      <a:pt x="172" y="24"/>
                    </a:lnTo>
                    <a:lnTo>
                      <a:pt x="177" y="22"/>
                    </a:lnTo>
                    <a:lnTo>
                      <a:pt x="181" y="19"/>
                    </a:lnTo>
                    <a:lnTo>
                      <a:pt x="181" y="19"/>
                    </a:lnTo>
                    <a:lnTo>
                      <a:pt x="202" y="10"/>
                    </a:lnTo>
                    <a:lnTo>
                      <a:pt x="224" y="3"/>
                    </a:lnTo>
                    <a:lnTo>
                      <a:pt x="235" y="0"/>
                    </a:lnTo>
                    <a:lnTo>
                      <a:pt x="246" y="0"/>
                    </a:lnTo>
                    <a:lnTo>
                      <a:pt x="259" y="0"/>
                    </a:lnTo>
                    <a:lnTo>
                      <a:pt x="270" y="3"/>
                    </a:lnTo>
                    <a:lnTo>
                      <a:pt x="270" y="3"/>
                    </a:lnTo>
                    <a:lnTo>
                      <a:pt x="277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3"/>
                    </a:lnTo>
                    <a:lnTo>
                      <a:pt x="283" y="8"/>
                    </a:lnTo>
                    <a:lnTo>
                      <a:pt x="283" y="11"/>
                    </a:lnTo>
                    <a:lnTo>
                      <a:pt x="286" y="14"/>
                    </a:lnTo>
                    <a:lnTo>
                      <a:pt x="289" y="16"/>
                    </a:lnTo>
                    <a:lnTo>
                      <a:pt x="289" y="1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7" name="Freeform 19">
                <a:extLst>
                  <a:ext uri="{FF2B5EF4-FFF2-40B4-BE49-F238E27FC236}">
                    <a16:creationId xmlns:a16="http://schemas.microsoft.com/office/drawing/2014/main" id="{95613DEC-6A77-0E5C-FF75-8FCD138AB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3380"/>
                <a:ext cx="95" cy="185"/>
              </a:xfrm>
              <a:custGeom>
                <a:avLst/>
                <a:gdLst>
                  <a:gd name="T0" fmla="*/ 189 w 189"/>
                  <a:gd name="T1" fmla="*/ 144 h 370"/>
                  <a:gd name="T2" fmla="*/ 185 w 189"/>
                  <a:gd name="T3" fmla="*/ 190 h 370"/>
                  <a:gd name="T4" fmla="*/ 176 w 189"/>
                  <a:gd name="T5" fmla="*/ 231 h 370"/>
                  <a:gd name="T6" fmla="*/ 149 w 189"/>
                  <a:gd name="T7" fmla="*/ 303 h 370"/>
                  <a:gd name="T8" fmla="*/ 144 w 189"/>
                  <a:gd name="T9" fmla="*/ 311 h 370"/>
                  <a:gd name="T10" fmla="*/ 139 w 189"/>
                  <a:gd name="T11" fmla="*/ 319 h 370"/>
                  <a:gd name="T12" fmla="*/ 133 w 189"/>
                  <a:gd name="T13" fmla="*/ 333 h 370"/>
                  <a:gd name="T14" fmla="*/ 125 w 189"/>
                  <a:gd name="T15" fmla="*/ 357 h 370"/>
                  <a:gd name="T16" fmla="*/ 117 w 189"/>
                  <a:gd name="T17" fmla="*/ 368 h 370"/>
                  <a:gd name="T18" fmla="*/ 111 w 189"/>
                  <a:gd name="T19" fmla="*/ 370 h 370"/>
                  <a:gd name="T20" fmla="*/ 98 w 189"/>
                  <a:gd name="T21" fmla="*/ 368 h 370"/>
                  <a:gd name="T22" fmla="*/ 73 w 189"/>
                  <a:gd name="T23" fmla="*/ 351 h 370"/>
                  <a:gd name="T24" fmla="*/ 60 w 189"/>
                  <a:gd name="T25" fmla="*/ 341 h 370"/>
                  <a:gd name="T26" fmla="*/ 47 w 189"/>
                  <a:gd name="T27" fmla="*/ 330 h 370"/>
                  <a:gd name="T28" fmla="*/ 43 w 189"/>
                  <a:gd name="T29" fmla="*/ 314 h 370"/>
                  <a:gd name="T30" fmla="*/ 43 w 189"/>
                  <a:gd name="T31" fmla="*/ 311 h 370"/>
                  <a:gd name="T32" fmla="*/ 44 w 189"/>
                  <a:gd name="T33" fmla="*/ 308 h 370"/>
                  <a:gd name="T34" fmla="*/ 44 w 189"/>
                  <a:gd name="T35" fmla="*/ 301 h 370"/>
                  <a:gd name="T36" fmla="*/ 36 w 189"/>
                  <a:gd name="T37" fmla="*/ 297 h 370"/>
                  <a:gd name="T38" fmla="*/ 25 w 189"/>
                  <a:gd name="T39" fmla="*/ 292 h 370"/>
                  <a:gd name="T40" fmla="*/ 19 w 189"/>
                  <a:gd name="T41" fmla="*/ 287 h 370"/>
                  <a:gd name="T42" fmla="*/ 23 w 189"/>
                  <a:gd name="T43" fmla="*/ 278 h 370"/>
                  <a:gd name="T44" fmla="*/ 28 w 189"/>
                  <a:gd name="T45" fmla="*/ 273 h 370"/>
                  <a:gd name="T46" fmla="*/ 28 w 189"/>
                  <a:gd name="T47" fmla="*/ 262 h 370"/>
                  <a:gd name="T48" fmla="*/ 23 w 189"/>
                  <a:gd name="T49" fmla="*/ 249 h 370"/>
                  <a:gd name="T50" fmla="*/ 20 w 189"/>
                  <a:gd name="T51" fmla="*/ 243 h 370"/>
                  <a:gd name="T52" fmla="*/ 20 w 189"/>
                  <a:gd name="T53" fmla="*/ 238 h 370"/>
                  <a:gd name="T54" fmla="*/ 16 w 189"/>
                  <a:gd name="T55" fmla="*/ 222 h 370"/>
                  <a:gd name="T56" fmla="*/ 1 w 189"/>
                  <a:gd name="T57" fmla="*/ 192 h 370"/>
                  <a:gd name="T58" fmla="*/ 0 w 189"/>
                  <a:gd name="T59" fmla="*/ 177 h 370"/>
                  <a:gd name="T60" fmla="*/ 4 w 189"/>
                  <a:gd name="T61" fmla="*/ 166 h 370"/>
                  <a:gd name="T62" fmla="*/ 9 w 189"/>
                  <a:gd name="T63" fmla="*/ 162 h 370"/>
                  <a:gd name="T64" fmla="*/ 6 w 189"/>
                  <a:gd name="T65" fmla="*/ 139 h 370"/>
                  <a:gd name="T66" fmla="*/ 9 w 189"/>
                  <a:gd name="T67" fmla="*/ 122 h 370"/>
                  <a:gd name="T68" fmla="*/ 16 w 189"/>
                  <a:gd name="T69" fmla="*/ 108 h 370"/>
                  <a:gd name="T70" fmla="*/ 27 w 189"/>
                  <a:gd name="T71" fmla="*/ 98 h 370"/>
                  <a:gd name="T72" fmla="*/ 54 w 189"/>
                  <a:gd name="T73" fmla="*/ 84 h 370"/>
                  <a:gd name="T74" fmla="*/ 85 w 189"/>
                  <a:gd name="T75" fmla="*/ 74 h 370"/>
                  <a:gd name="T76" fmla="*/ 106 w 189"/>
                  <a:gd name="T77" fmla="*/ 66 h 370"/>
                  <a:gd name="T78" fmla="*/ 122 w 189"/>
                  <a:gd name="T79" fmla="*/ 55 h 370"/>
                  <a:gd name="T80" fmla="*/ 133 w 189"/>
                  <a:gd name="T81" fmla="*/ 39 h 370"/>
                  <a:gd name="T82" fmla="*/ 138 w 189"/>
                  <a:gd name="T83" fmla="*/ 19 h 370"/>
                  <a:gd name="T84" fmla="*/ 139 w 189"/>
                  <a:gd name="T85" fmla="*/ 11 h 370"/>
                  <a:gd name="T86" fmla="*/ 149 w 189"/>
                  <a:gd name="T87" fmla="*/ 1 h 370"/>
                  <a:gd name="T88" fmla="*/ 158 w 189"/>
                  <a:gd name="T89" fmla="*/ 0 h 370"/>
                  <a:gd name="T90" fmla="*/ 166 w 189"/>
                  <a:gd name="T91" fmla="*/ 3 h 370"/>
                  <a:gd name="T92" fmla="*/ 170 w 189"/>
                  <a:gd name="T93" fmla="*/ 8 h 370"/>
                  <a:gd name="T94" fmla="*/ 170 w 189"/>
                  <a:gd name="T95" fmla="*/ 22 h 370"/>
                  <a:gd name="T96" fmla="*/ 189 w 189"/>
                  <a:gd name="T97" fmla="*/ 144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9" h="370">
                    <a:moveTo>
                      <a:pt x="189" y="144"/>
                    </a:moveTo>
                    <a:lnTo>
                      <a:pt x="189" y="144"/>
                    </a:lnTo>
                    <a:lnTo>
                      <a:pt x="189" y="168"/>
                    </a:lnTo>
                    <a:lnTo>
                      <a:pt x="185" y="190"/>
                    </a:lnTo>
                    <a:lnTo>
                      <a:pt x="182" y="211"/>
                    </a:lnTo>
                    <a:lnTo>
                      <a:pt x="176" y="231"/>
                    </a:lnTo>
                    <a:lnTo>
                      <a:pt x="163" y="268"/>
                    </a:lnTo>
                    <a:lnTo>
                      <a:pt x="149" y="303"/>
                    </a:lnTo>
                    <a:lnTo>
                      <a:pt x="149" y="303"/>
                    </a:lnTo>
                    <a:lnTo>
                      <a:pt x="144" y="311"/>
                    </a:lnTo>
                    <a:lnTo>
                      <a:pt x="139" y="319"/>
                    </a:lnTo>
                    <a:lnTo>
                      <a:pt x="139" y="319"/>
                    </a:lnTo>
                    <a:lnTo>
                      <a:pt x="136" y="325"/>
                    </a:lnTo>
                    <a:lnTo>
                      <a:pt x="133" y="333"/>
                    </a:lnTo>
                    <a:lnTo>
                      <a:pt x="128" y="351"/>
                    </a:lnTo>
                    <a:lnTo>
                      <a:pt x="125" y="357"/>
                    </a:lnTo>
                    <a:lnTo>
                      <a:pt x="122" y="363"/>
                    </a:lnTo>
                    <a:lnTo>
                      <a:pt x="117" y="368"/>
                    </a:lnTo>
                    <a:lnTo>
                      <a:pt x="111" y="370"/>
                    </a:lnTo>
                    <a:lnTo>
                      <a:pt x="111" y="370"/>
                    </a:lnTo>
                    <a:lnTo>
                      <a:pt x="104" y="370"/>
                    </a:lnTo>
                    <a:lnTo>
                      <a:pt x="98" y="368"/>
                    </a:lnTo>
                    <a:lnTo>
                      <a:pt x="85" y="360"/>
                    </a:lnTo>
                    <a:lnTo>
                      <a:pt x="73" y="351"/>
                    </a:lnTo>
                    <a:lnTo>
                      <a:pt x="60" y="341"/>
                    </a:lnTo>
                    <a:lnTo>
                      <a:pt x="60" y="341"/>
                    </a:lnTo>
                    <a:lnTo>
                      <a:pt x="52" y="336"/>
                    </a:lnTo>
                    <a:lnTo>
                      <a:pt x="47" y="330"/>
                    </a:lnTo>
                    <a:lnTo>
                      <a:pt x="44" y="324"/>
                    </a:lnTo>
                    <a:lnTo>
                      <a:pt x="43" y="314"/>
                    </a:lnTo>
                    <a:lnTo>
                      <a:pt x="43" y="314"/>
                    </a:lnTo>
                    <a:lnTo>
                      <a:pt x="43" y="311"/>
                    </a:lnTo>
                    <a:lnTo>
                      <a:pt x="43" y="311"/>
                    </a:lnTo>
                    <a:lnTo>
                      <a:pt x="44" y="308"/>
                    </a:lnTo>
                    <a:lnTo>
                      <a:pt x="44" y="305"/>
                    </a:lnTo>
                    <a:lnTo>
                      <a:pt x="44" y="301"/>
                    </a:lnTo>
                    <a:lnTo>
                      <a:pt x="43" y="300"/>
                    </a:lnTo>
                    <a:lnTo>
                      <a:pt x="36" y="297"/>
                    </a:lnTo>
                    <a:lnTo>
                      <a:pt x="30" y="295"/>
                    </a:lnTo>
                    <a:lnTo>
                      <a:pt x="25" y="292"/>
                    </a:lnTo>
                    <a:lnTo>
                      <a:pt x="20" y="289"/>
                    </a:lnTo>
                    <a:lnTo>
                      <a:pt x="19" y="287"/>
                    </a:lnTo>
                    <a:lnTo>
                      <a:pt x="19" y="285"/>
                    </a:lnTo>
                    <a:lnTo>
                      <a:pt x="23" y="278"/>
                    </a:lnTo>
                    <a:lnTo>
                      <a:pt x="23" y="278"/>
                    </a:lnTo>
                    <a:lnTo>
                      <a:pt x="28" y="273"/>
                    </a:lnTo>
                    <a:lnTo>
                      <a:pt x="30" y="266"/>
                    </a:lnTo>
                    <a:lnTo>
                      <a:pt x="28" y="262"/>
                    </a:lnTo>
                    <a:lnTo>
                      <a:pt x="27" y="257"/>
                    </a:lnTo>
                    <a:lnTo>
                      <a:pt x="23" y="249"/>
                    </a:lnTo>
                    <a:lnTo>
                      <a:pt x="22" y="246"/>
                    </a:lnTo>
                    <a:lnTo>
                      <a:pt x="20" y="243"/>
                    </a:lnTo>
                    <a:lnTo>
                      <a:pt x="20" y="243"/>
                    </a:lnTo>
                    <a:lnTo>
                      <a:pt x="20" y="238"/>
                    </a:lnTo>
                    <a:lnTo>
                      <a:pt x="20" y="231"/>
                    </a:lnTo>
                    <a:lnTo>
                      <a:pt x="16" y="222"/>
                    </a:lnTo>
                    <a:lnTo>
                      <a:pt x="4" y="203"/>
                    </a:lnTo>
                    <a:lnTo>
                      <a:pt x="1" y="192"/>
                    </a:lnTo>
                    <a:lnTo>
                      <a:pt x="0" y="182"/>
                    </a:lnTo>
                    <a:lnTo>
                      <a:pt x="0" y="177"/>
                    </a:lnTo>
                    <a:lnTo>
                      <a:pt x="1" y="173"/>
                    </a:lnTo>
                    <a:lnTo>
                      <a:pt x="4" y="166"/>
                    </a:lnTo>
                    <a:lnTo>
                      <a:pt x="9" y="162"/>
                    </a:lnTo>
                    <a:lnTo>
                      <a:pt x="9" y="162"/>
                    </a:lnTo>
                    <a:lnTo>
                      <a:pt x="8" y="149"/>
                    </a:lnTo>
                    <a:lnTo>
                      <a:pt x="6" y="139"/>
                    </a:lnTo>
                    <a:lnTo>
                      <a:pt x="8" y="130"/>
                    </a:lnTo>
                    <a:lnTo>
                      <a:pt x="9" y="122"/>
                    </a:lnTo>
                    <a:lnTo>
                      <a:pt x="12" y="114"/>
                    </a:lnTo>
                    <a:lnTo>
                      <a:pt x="16" y="108"/>
                    </a:lnTo>
                    <a:lnTo>
                      <a:pt x="20" y="103"/>
                    </a:lnTo>
                    <a:lnTo>
                      <a:pt x="27" y="98"/>
                    </a:lnTo>
                    <a:lnTo>
                      <a:pt x="39" y="90"/>
                    </a:lnTo>
                    <a:lnTo>
                      <a:pt x="54" y="84"/>
                    </a:lnTo>
                    <a:lnTo>
                      <a:pt x="85" y="74"/>
                    </a:lnTo>
                    <a:lnTo>
                      <a:pt x="85" y="74"/>
                    </a:lnTo>
                    <a:lnTo>
                      <a:pt x="97" y="69"/>
                    </a:lnTo>
                    <a:lnTo>
                      <a:pt x="106" y="66"/>
                    </a:lnTo>
                    <a:lnTo>
                      <a:pt x="114" y="62"/>
                    </a:lnTo>
                    <a:lnTo>
                      <a:pt x="122" y="55"/>
                    </a:lnTo>
                    <a:lnTo>
                      <a:pt x="128" y="47"/>
                    </a:lnTo>
                    <a:lnTo>
                      <a:pt x="133" y="39"/>
                    </a:lnTo>
                    <a:lnTo>
                      <a:pt x="136" y="30"/>
                    </a:lnTo>
                    <a:lnTo>
                      <a:pt x="138" y="19"/>
                    </a:lnTo>
                    <a:lnTo>
                      <a:pt x="138" y="19"/>
                    </a:lnTo>
                    <a:lnTo>
                      <a:pt x="139" y="11"/>
                    </a:lnTo>
                    <a:lnTo>
                      <a:pt x="144" y="4"/>
                    </a:lnTo>
                    <a:lnTo>
                      <a:pt x="149" y="1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63" y="1"/>
                    </a:lnTo>
                    <a:lnTo>
                      <a:pt x="166" y="3"/>
                    </a:lnTo>
                    <a:lnTo>
                      <a:pt x="168" y="6"/>
                    </a:lnTo>
                    <a:lnTo>
                      <a:pt x="170" y="8"/>
                    </a:lnTo>
                    <a:lnTo>
                      <a:pt x="170" y="15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89" y="144"/>
                    </a:lnTo>
                    <a:lnTo>
                      <a:pt x="189" y="14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8" name="Freeform 20">
                <a:extLst>
                  <a:ext uri="{FF2B5EF4-FFF2-40B4-BE49-F238E27FC236}">
                    <a16:creationId xmlns:a16="http://schemas.microsoft.com/office/drawing/2014/main" id="{C48951F5-3DB4-CFA2-F706-83FCBE713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727"/>
                <a:ext cx="102" cy="73"/>
              </a:xfrm>
              <a:custGeom>
                <a:avLst/>
                <a:gdLst>
                  <a:gd name="T0" fmla="*/ 147 w 203"/>
                  <a:gd name="T1" fmla="*/ 2 h 146"/>
                  <a:gd name="T2" fmla="*/ 143 w 203"/>
                  <a:gd name="T3" fmla="*/ 18 h 146"/>
                  <a:gd name="T4" fmla="*/ 144 w 203"/>
                  <a:gd name="T5" fmla="*/ 29 h 146"/>
                  <a:gd name="T6" fmla="*/ 154 w 203"/>
                  <a:gd name="T7" fmla="*/ 37 h 146"/>
                  <a:gd name="T8" fmla="*/ 171 w 203"/>
                  <a:gd name="T9" fmla="*/ 38 h 146"/>
                  <a:gd name="T10" fmla="*/ 182 w 203"/>
                  <a:gd name="T11" fmla="*/ 40 h 146"/>
                  <a:gd name="T12" fmla="*/ 198 w 203"/>
                  <a:gd name="T13" fmla="*/ 43 h 146"/>
                  <a:gd name="T14" fmla="*/ 203 w 203"/>
                  <a:gd name="T15" fmla="*/ 52 h 146"/>
                  <a:gd name="T16" fmla="*/ 200 w 203"/>
                  <a:gd name="T17" fmla="*/ 68 h 146"/>
                  <a:gd name="T18" fmla="*/ 195 w 203"/>
                  <a:gd name="T19" fmla="*/ 79 h 146"/>
                  <a:gd name="T20" fmla="*/ 168 w 203"/>
                  <a:gd name="T21" fmla="*/ 126 h 146"/>
                  <a:gd name="T22" fmla="*/ 165 w 203"/>
                  <a:gd name="T23" fmla="*/ 130 h 146"/>
                  <a:gd name="T24" fmla="*/ 154 w 203"/>
                  <a:gd name="T25" fmla="*/ 138 h 146"/>
                  <a:gd name="T26" fmla="*/ 131 w 203"/>
                  <a:gd name="T27" fmla="*/ 145 h 146"/>
                  <a:gd name="T28" fmla="*/ 100 w 203"/>
                  <a:gd name="T29" fmla="*/ 143 h 146"/>
                  <a:gd name="T30" fmla="*/ 79 w 203"/>
                  <a:gd name="T31" fmla="*/ 135 h 146"/>
                  <a:gd name="T32" fmla="*/ 68 w 203"/>
                  <a:gd name="T33" fmla="*/ 127 h 146"/>
                  <a:gd name="T34" fmla="*/ 65 w 203"/>
                  <a:gd name="T35" fmla="*/ 121 h 146"/>
                  <a:gd name="T36" fmla="*/ 52 w 203"/>
                  <a:gd name="T37" fmla="*/ 103 h 146"/>
                  <a:gd name="T38" fmla="*/ 43 w 203"/>
                  <a:gd name="T39" fmla="*/ 99 h 146"/>
                  <a:gd name="T40" fmla="*/ 30 w 203"/>
                  <a:gd name="T41" fmla="*/ 102 h 146"/>
                  <a:gd name="T42" fmla="*/ 22 w 203"/>
                  <a:gd name="T43" fmla="*/ 106 h 146"/>
                  <a:gd name="T44" fmla="*/ 12 w 203"/>
                  <a:gd name="T45" fmla="*/ 108 h 146"/>
                  <a:gd name="T46" fmla="*/ 3 w 203"/>
                  <a:gd name="T47" fmla="*/ 103 h 146"/>
                  <a:gd name="T48" fmla="*/ 0 w 203"/>
                  <a:gd name="T49" fmla="*/ 99 h 146"/>
                  <a:gd name="T50" fmla="*/ 1 w 203"/>
                  <a:gd name="T51" fmla="*/ 87 h 146"/>
                  <a:gd name="T52" fmla="*/ 3 w 203"/>
                  <a:gd name="T53" fmla="*/ 83 h 146"/>
                  <a:gd name="T54" fmla="*/ 20 w 203"/>
                  <a:gd name="T55" fmla="*/ 57 h 146"/>
                  <a:gd name="T56" fmla="*/ 44 w 203"/>
                  <a:gd name="T57" fmla="*/ 40 h 146"/>
                  <a:gd name="T58" fmla="*/ 68 w 203"/>
                  <a:gd name="T59" fmla="*/ 25 h 146"/>
                  <a:gd name="T60" fmla="*/ 119 w 203"/>
                  <a:gd name="T61" fmla="*/ 5 h 146"/>
                  <a:gd name="T62" fmla="*/ 146 w 203"/>
                  <a:gd name="T63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3" h="146">
                    <a:moveTo>
                      <a:pt x="147" y="2"/>
                    </a:moveTo>
                    <a:lnTo>
                      <a:pt x="147" y="2"/>
                    </a:lnTo>
                    <a:lnTo>
                      <a:pt x="144" y="10"/>
                    </a:lnTo>
                    <a:lnTo>
                      <a:pt x="143" y="18"/>
                    </a:lnTo>
                    <a:lnTo>
                      <a:pt x="143" y="24"/>
                    </a:lnTo>
                    <a:lnTo>
                      <a:pt x="144" y="29"/>
                    </a:lnTo>
                    <a:lnTo>
                      <a:pt x="147" y="33"/>
                    </a:lnTo>
                    <a:lnTo>
                      <a:pt x="154" y="37"/>
                    </a:lnTo>
                    <a:lnTo>
                      <a:pt x="162" y="38"/>
                    </a:lnTo>
                    <a:lnTo>
                      <a:pt x="171" y="38"/>
                    </a:lnTo>
                    <a:lnTo>
                      <a:pt x="171" y="38"/>
                    </a:lnTo>
                    <a:lnTo>
                      <a:pt x="182" y="40"/>
                    </a:lnTo>
                    <a:lnTo>
                      <a:pt x="192" y="40"/>
                    </a:lnTo>
                    <a:lnTo>
                      <a:pt x="198" y="43"/>
                    </a:lnTo>
                    <a:lnTo>
                      <a:pt x="201" y="48"/>
                    </a:lnTo>
                    <a:lnTo>
                      <a:pt x="203" y="52"/>
                    </a:lnTo>
                    <a:lnTo>
                      <a:pt x="203" y="60"/>
                    </a:lnTo>
                    <a:lnTo>
                      <a:pt x="200" y="68"/>
                    </a:lnTo>
                    <a:lnTo>
                      <a:pt x="195" y="79"/>
                    </a:lnTo>
                    <a:lnTo>
                      <a:pt x="195" y="79"/>
                    </a:lnTo>
                    <a:lnTo>
                      <a:pt x="182" y="102"/>
                    </a:lnTo>
                    <a:lnTo>
                      <a:pt x="168" y="126"/>
                    </a:lnTo>
                    <a:lnTo>
                      <a:pt x="168" y="126"/>
                    </a:lnTo>
                    <a:lnTo>
                      <a:pt x="165" y="130"/>
                    </a:lnTo>
                    <a:lnTo>
                      <a:pt x="160" y="135"/>
                    </a:lnTo>
                    <a:lnTo>
                      <a:pt x="154" y="138"/>
                    </a:lnTo>
                    <a:lnTo>
                      <a:pt x="147" y="141"/>
                    </a:lnTo>
                    <a:lnTo>
                      <a:pt x="131" y="145"/>
                    </a:lnTo>
                    <a:lnTo>
                      <a:pt x="116" y="146"/>
                    </a:lnTo>
                    <a:lnTo>
                      <a:pt x="100" y="143"/>
                    </a:lnTo>
                    <a:lnTo>
                      <a:pt x="85" y="138"/>
                    </a:lnTo>
                    <a:lnTo>
                      <a:pt x="79" y="135"/>
                    </a:lnTo>
                    <a:lnTo>
                      <a:pt x="73" y="132"/>
                    </a:lnTo>
                    <a:lnTo>
                      <a:pt x="68" y="127"/>
                    </a:lnTo>
                    <a:lnTo>
                      <a:pt x="65" y="121"/>
                    </a:lnTo>
                    <a:lnTo>
                      <a:pt x="65" y="121"/>
                    </a:lnTo>
                    <a:lnTo>
                      <a:pt x="57" y="108"/>
                    </a:lnTo>
                    <a:lnTo>
                      <a:pt x="52" y="103"/>
                    </a:lnTo>
                    <a:lnTo>
                      <a:pt x="47" y="100"/>
                    </a:lnTo>
                    <a:lnTo>
                      <a:pt x="43" y="99"/>
                    </a:lnTo>
                    <a:lnTo>
                      <a:pt x="36" y="99"/>
                    </a:lnTo>
                    <a:lnTo>
                      <a:pt x="30" y="102"/>
                    </a:lnTo>
                    <a:lnTo>
                      <a:pt x="22" y="106"/>
                    </a:lnTo>
                    <a:lnTo>
                      <a:pt x="22" y="106"/>
                    </a:lnTo>
                    <a:lnTo>
                      <a:pt x="17" y="108"/>
                    </a:lnTo>
                    <a:lnTo>
                      <a:pt x="12" y="108"/>
                    </a:lnTo>
                    <a:lnTo>
                      <a:pt x="6" y="108"/>
                    </a:lnTo>
                    <a:lnTo>
                      <a:pt x="3" y="103"/>
                    </a:lnTo>
                    <a:lnTo>
                      <a:pt x="3" y="103"/>
                    </a:lnTo>
                    <a:lnTo>
                      <a:pt x="0" y="99"/>
                    </a:lnTo>
                    <a:lnTo>
                      <a:pt x="0" y="94"/>
                    </a:lnTo>
                    <a:lnTo>
                      <a:pt x="1" y="87"/>
                    </a:lnTo>
                    <a:lnTo>
                      <a:pt x="3" y="83"/>
                    </a:lnTo>
                    <a:lnTo>
                      <a:pt x="3" y="83"/>
                    </a:lnTo>
                    <a:lnTo>
                      <a:pt x="11" y="68"/>
                    </a:lnTo>
                    <a:lnTo>
                      <a:pt x="20" y="57"/>
                    </a:lnTo>
                    <a:lnTo>
                      <a:pt x="31" y="48"/>
                    </a:lnTo>
                    <a:lnTo>
                      <a:pt x="44" y="40"/>
                    </a:lnTo>
                    <a:lnTo>
                      <a:pt x="44" y="40"/>
                    </a:lnTo>
                    <a:lnTo>
                      <a:pt x="68" y="25"/>
                    </a:lnTo>
                    <a:lnTo>
                      <a:pt x="93" y="14"/>
                    </a:lnTo>
                    <a:lnTo>
                      <a:pt x="119" y="5"/>
                    </a:lnTo>
                    <a:lnTo>
                      <a:pt x="131" y="2"/>
                    </a:lnTo>
                    <a:lnTo>
                      <a:pt x="146" y="0"/>
                    </a:lnTo>
                    <a:lnTo>
                      <a:pt x="147" y="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89" name="Freeform 21">
                <a:extLst>
                  <a:ext uri="{FF2B5EF4-FFF2-40B4-BE49-F238E27FC236}">
                    <a16:creationId xmlns:a16="http://schemas.microsoft.com/office/drawing/2014/main" id="{16365FAE-454F-B038-A6B7-52494EE3B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674"/>
                <a:ext cx="82" cy="80"/>
              </a:xfrm>
              <a:custGeom>
                <a:avLst/>
                <a:gdLst>
                  <a:gd name="T0" fmla="*/ 26 w 164"/>
                  <a:gd name="T1" fmla="*/ 128 h 161"/>
                  <a:gd name="T2" fmla="*/ 19 w 164"/>
                  <a:gd name="T3" fmla="*/ 121 h 161"/>
                  <a:gd name="T4" fmla="*/ 7 w 164"/>
                  <a:gd name="T5" fmla="*/ 116 h 161"/>
                  <a:gd name="T6" fmla="*/ 3 w 164"/>
                  <a:gd name="T7" fmla="*/ 112 h 161"/>
                  <a:gd name="T8" fmla="*/ 3 w 164"/>
                  <a:gd name="T9" fmla="*/ 107 h 161"/>
                  <a:gd name="T10" fmla="*/ 5 w 164"/>
                  <a:gd name="T11" fmla="*/ 94 h 161"/>
                  <a:gd name="T12" fmla="*/ 5 w 164"/>
                  <a:gd name="T13" fmla="*/ 74 h 161"/>
                  <a:gd name="T14" fmla="*/ 13 w 164"/>
                  <a:gd name="T15" fmla="*/ 64 h 161"/>
                  <a:gd name="T16" fmla="*/ 23 w 164"/>
                  <a:gd name="T17" fmla="*/ 61 h 161"/>
                  <a:gd name="T18" fmla="*/ 38 w 164"/>
                  <a:gd name="T19" fmla="*/ 62 h 161"/>
                  <a:gd name="T20" fmla="*/ 50 w 164"/>
                  <a:gd name="T21" fmla="*/ 77 h 161"/>
                  <a:gd name="T22" fmla="*/ 51 w 164"/>
                  <a:gd name="T23" fmla="*/ 67 h 161"/>
                  <a:gd name="T24" fmla="*/ 57 w 164"/>
                  <a:gd name="T25" fmla="*/ 51 h 161"/>
                  <a:gd name="T26" fmla="*/ 67 w 164"/>
                  <a:gd name="T27" fmla="*/ 39 h 161"/>
                  <a:gd name="T28" fmla="*/ 85 w 164"/>
                  <a:gd name="T29" fmla="*/ 26 h 161"/>
                  <a:gd name="T30" fmla="*/ 112 w 164"/>
                  <a:gd name="T31" fmla="*/ 15 h 161"/>
                  <a:gd name="T32" fmla="*/ 140 w 164"/>
                  <a:gd name="T33" fmla="*/ 4 h 161"/>
                  <a:gd name="T34" fmla="*/ 146 w 164"/>
                  <a:gd name="T35" fmla="*/ 0 h 161"/>
                  <a:gd name="T36" fmla="*/ 156 w 164"/>
                  <a:gd name="T37" fmla="*/ 2 h 161"/>
                  <a:gd name="T38" fmla="*/ 164 w 164"/>
                  <a:gd name="T39" fmla="*/ 8 h 161"/>
                  <a:gd name="T40" fmla="*/ 164 w 164"/>
                  <a:gd name="T41" fmla="*/ 20 h 161"/>
                  <a:gd name="T42" fmla="*/ 162 w 164"/>
                  <a:gd name="T43" fmla="*/ 26 h 161"/>
                  <a:gd name="T44" fmla="*/ 159 w 164"/>
                  <a:gd name="T45" fmla="*/ 42 h 161"/>
                  <a:gd name="T46" fmla="*/ 153 w 164"/>
                  <a:gd name="T47" fmla="*/ 66 h 161"/>
                  <a:gd name="T48" fmla="*/ 140 w 164"/>
                  <a:gd name="T49" fmla="*/ 77 h 161"/>
                  <a:gd name="T50" fmla="*/ 131 w 164"/>
                  <a:gd name="T51" fmla="*/ 80 h 161"/>
                  <a:gd name="T52" fmla="*/ 123 w 164"/>
                  <a:gd name="T53" fmla="*/ 86 h 161"/>
                  <a:gd name="T54" fmla="*/ 119 w 164"/>
                  <a:gd name="T55" fmla="*/ 97 h 161"/>
                  <a:gd name="T56" fmla="*/ 110 w 164"/>
                  <a:gd name="T57" fmla="*/ 118 h 161"/>
                  <a:gd name="T58" fmla="*/ 105 w 164"/>
                  <a:gd name="T59" fmla="*/ 120 h 161"/>
                  <a:gd name="T60" fmla="*/ 94 w 164"/>
                  <a:gd name="T61" fmla="*/ 120 h 161"/>
                  <a:gd name="T62" fmla="*/ 75 w 164"/>
                  <a:gd name="T63" fmla="*/ 126 h 161"/>
                  <a:gd name="T64" fmla="*/ 53 w 164"/>
                  <a:gd name="T65" fmla="*/ 145 h 161"/>
                  <a:gd name="T66" fmla="*/ 38 w 164"/>
                  <a:gd name="T67" fmla="*/ 156 h 161"/>
                  <a:gd name="T68" fmla="*/ 23 w 164"/>
                  <a:gd name="T69" fmla="*/ 161 h 161"/>
                  <a:gd name="T70" fmla="*/ 16 w 164"/>
                  <a:gd name="T71" fmla="*/ 161 h 161"/>
                  <a:gd name="T72" fmla="*/ 5 w 164"/>
                  <a:gd name="T73" fmla="*/ 158 h 161"/>
                  <a:gd name="T74" fmla="*/ 2 w 164"/>
                  <a:gd name="T75" fmla="*/ 151 h 161"/>
                  <a:gd name="T76" fmla="*/ 0 w 164"/>
                  <a:gd name="T77" fmla="*/ 145 h 161"/>
                  <a:gd name="T78" fmla="*/ 8 w 164"/>
                  <a:gd name="T79" fmla="*/ 137 h 161"/>
                  <a:gd name="T80" fmla="*/ 15 w 164"/>
                  <a:gd name="T81" fmla="*/ 134 h 161"/>
                  <a:gd name="T82" fmla="*/ 26 w 164"/>
                  <a:gd name="T83" fmla="*/ 128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61">
                    <a:moveTo>
                      <a:pt x="26" y="128"/>
                    </a:moveTo>
                    <a:lnTo>
                      <a:pt x="26" y="128"/>
                    </a:lnTo>
                    <a:lnTo>
                      <a:pt x="24" y="123"/>
                    </a:lnTo>
                    <a:lnTo>
                      <a:pt x="19" y="121"/>
                    </a:lnTo>
                    <a:lnTo>
                      <a:pt x="11" y="118"/>
                    </a:lnTo>
                    <a:lnTo>
                      <a:pt x="7" y="116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3" y="107"/>
                    </a:lnTo>
                    <a:lnTo>
                      <a:pt x="3" y="107"/>
                    </a:lnTo>
                    <a:lnTo>
                      <a:pt x="5" y="101"/>
                    </a:lnTo>
                    <a:lnTo>
                      <a:pt x="5" y="94"/>
                    </a:lnTo>
                    <a:lnTo>
                      <a:pt x="5" y="80"/>
                    </a:lnTo>
                    <a:lnTo>
                      <a:pt x="5" y="74"/>
                    </a:lnTo>
                    <a:lnTo>
                      <a:pt x="8" y="67"/>
                    </a:lnTo>
                    <a:lnTo>
                      <a:pt x="13" y="64"/>
                    </a:lnTo>
                    <a:lnTo>
                      <a:pt x="23" y="61"/>
                    </a:lnTo>
                    <a:lnTo>
                      <a:pt x="23" y="61"/>
                    </a:lnTo>
                    <a:lnTo>
                      <a:pt x="32" y="59"/>
                    </a:lnTo>
                    <a:lnTo>
                      <a:pt x="38" y="62"/>
                    </a:lnTo>
                    <a:lnTo>
                      <a:pt x="45" y="67"/>
                    </a:lnTo>
                    <a:lnTo>
                      <a:pt x="50" y="77"/>
                    </a:lnTo>
                    <a:lnTo>
                      <a:pt x="50" y="77"/>
                    </a:lnTo>
                    <a:lnTo>
                      <a:pt x="51" y="67"/>
                    </a:lnTo>
                    <a:lnTo>
                      <a:pt x="54" y="59"/>
                    </a:lnTo>
                    <a:lnTo>
                      <a:pt x="57" y="51"/>
                    </a:lnTo>
                    <a:lnTo>
                      <a:pt x="62" y="45"/>
                    </a:lnTo>
                    <a:lnTo>
                      <a:pt x="67" y="39"/>
                    </a:lnTo>
                    <a:lnTo>
                      <a:pt x="72" y="34"/>
                    </a:lnTo>
                    <a:lnTo>
                      <a:pt x="85" y="26"/>
                    </a:lnTo>
                    <a:lnTo>
                      <a:pt x="97" y="20"/>
                    </a:lnTo>
                    <a:lnTo>
                      <a:pt x="112" y="15"/>
                    </a:lnTo>
                    <a:lnTo>
                      <a:pt x="126" y="10"/>
                    </a:lnTo>
                    <a:lnTo>
                      <a:pt x="140" y="4"/>
                    </a:lnTo>
                    <a:lnTo>
                      <a:pt x="140" y="4"/>
                    </a:lnTo>
                    <a:lnTo>
                      <a:pt x="146" y="0"/>
                    </a:lnTo>
                    <a:lnTo>
                      <a:pt x="151" y="0"/>
                    </a:lnTo>
                    <a:lnTo>
                      <a:pt x="156" y="2"/>
                    </a:lnTo>
                    <a:lnTo>
                      <a:pt x="161" y="5"/>
                    </a:lnTo>
                    <a:lnTo>
                      <a:pt x="164" y="8"/>
                    </a:lnTo>
                    <a:lnTo>
                      <a:pt x="164" y="13"/>
                    </a:lnTo>
                    <a:lnTo>
                      <a:pt x="164" y="20"/>
                    </a:lnTo>
                    <a:lnTo>
                      <a:pt x="162" y="26"/>
                    </a:lnTo>
                    <a:lnTo>
                      <a:pt x="162" y="26"/>
                    </a:lnTo>
                    <a:lnTo>
                      <a:pt x="161" y="34"/>
                    </a:lnTo>
                    <a:lnTo>
                      <a:pt x="159" y="42"/>
                    </a:lnTo>
                    <a:lnTo>
                      <a:pt x="156" y="58"/>
                    </a:lnTo>
                    <a:lnTo>
                      <a:pt x="153" y="66"/>
                    </a:lnTo>
                    <a:lnTo>
                      <a:pt x="148" y="72"/>
                    </a:lnTo>
                    <a:lnTo>
                      <a:pt x="140" y="77"/>
                    </a:lnTo>
                    <a:lnTo>
                      <a:pt x="131" y="80"/>
                    </a:lnTo>
                    <a:lnTo>
                      <a:pt x="131" y="80"/>
                    </a:lnTo>
                    <a:lnTo>
                      <a:pt x="126" y="81"/>
                    </a:lnTo>
                    <a:lnTo>
                      <a:pt x="123" y="86"/>
                    </a:lnTo>
                    <a:lnTo>
                      <a:pt x="119" y="97"/>
                    </a:lnTo>
                    <a:lnTo>
                      <a:pt x="119" y="97"/>
                    </a:lnTo>
                    <a:lnTo>
                      <a:pt x="113" y="112"/>
                    </a:lnTo>
                    <a:lnTo>
                      <a:pt x="110" y="118"/>
                    </a:lnTo>
                    <a:lnTo>
                      <a:pt x="107" y="120"/>
                    </a:lnTo>
                    <a:lnTo>
                      <a:pt x="105" y="120"/>
                    </a:lnTo>
                    <a:lnTo>
                      <a:pt x="105" y="120"/>
                    </a:lnTo>
                    <a:lnTo>
                      <a:pt x="94" y="120"/>
                    </a:lnTo>
                    <a:lnTo>
                      <a:pt x="85" y="123"/>
                    </a:lnTo>
                    <a:lnTo>
                      <a:pt x="75" y="126"/>
                    </a:lnTo>
                    <a:lnTo>
                      <a:pt x="67" y="132"/>
                    </a:lnTo>
                    <a:lnTo>
                      <a:pt x="53" y="145"/>
                    </a:lnTo>
                    <a:lnTo>
                      <a:pt x="38" y="156"/>
                    </a:lnTo>
                    <a:lnTo>
                      <a:pt x="38" y="156"/>
                    </a:lnTo>
                    <a:lnTo>
                      <a:pt x="30" y="159"/>
                    </a:lnTo>
                    <a:lnTo>
                      <a:pt x="23" y="161"/>
                    </a:lnTo>
                    <a:lnTo>
                      <a:pt x="23" y="161"/>
                    </a:lnTo>
                    <a:lnTo>
                      <a:pt x="16" y="161"/>
                    </a:lnTo>
                    <a:lnTo>
                      <a:pt x="10" y="159"/>
                    </a:lnTo>
                    <a:lnTo>
                      <a:pt x="5" y="158"/>
                    </a:lnTo>
                    <a:lnTo>
                      <a:pt x="2" y="151"/>
                    </a:lnTo>
                    <a:lnTo>
                      <a:pt x="2" y="151"/>
                    </a:lnTo>
                    <a:lnTo>
                      <a:pt x="0" y="148"/>
                    </a:lnTo>
                    <a:lnTo>
                      <a:pt x="0" y="145"/>
                    </a:lnTo>
                    <a:lnTo>
                      <a:pt x="3" y="140"/>
                    </a:lnTo>
                    <a:lnTo>
                      <a:pt x="8" y="137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26" y="128"/>
                    </a:ln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0" name="Freeform 22">
                <a:extLst>
                  <a:ext uri="{FF2B5EF4-FFF2-40B4-BE49-F238E27FC236}">
                    <a16:creationId xmlns:a16="http://schemas.microsoft.com/office/drawing/2014/main" id="{DC838864-9F80-5B30-F4DD-5E4BABEEB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449"/>
                <a:ext cx="47" cy="79"/>
              </a:xfrm>
              <a:custGeom>
                <a:avLst/>
                <a:gdLst>
                  <a:gd name="T0" fmla="*/ 83 w 95"/>
                  <a:gd name="T1" fmla="*/ 25 h 157"/>
                  <a:gd name="T2" fmla="*/ 94 w 95"/>
                  <a:gd name="T3" fmla="*/ 54 h 157"/>
                  <a:gd name="T4" fmla="*/ 94 w 95"/>
                  <a:gd name="T5" fmla="*/ 81 h 157"/>
                  <a:gd name="T6" fmla="*/ 84 w 95"/>
                  <a:gd name="T7" fmla="*/ 108 h 157"/>
                  <a:gd name="T8" fmla="*/ 72 w 95"/>
                  <a:gd name="T9" fmla="*/ 135 h 157"/>
                  <a:gd name="T10" fmla="*/ 65 w 95"/>
                  <a:gd name="T11" fmla="*/ 146 h 157"/>
                  <a:gd name="T12" fmla="*/ 56 w 95"/>
                  <a:gd name="T13" fmla="*/ 152 h 157"/>
                  <a:gd name="T14" fmla="*/ 49 w 95"/>
                  <a:gd name="T15" fmla="*/ 157 h 157"/>
                  <a:gd name="T16" fmla="*/ 41 w 95"/>
                  <a:gd name="T17" fmla="*/ 156 h 157"/>
                  <a:gd name="T18" fmla="*/ 40 w 95"/>
                  <a:gd name="T19" fmla="*/ 152 h 157"/>
                  <a:gd name="T20" fmla="*/ 41 w 95"/>
                  <a:gd name="T21" fmla="*/ 141 h 157"/>
                  <a:gd name="T22" fmla="*/ 48 w 95"/>
                  <a:gd name="T23" fmla="*/ 118 h 157"/>
                  <a:gd name="T24" fmla="*/ 46 w 95"/>
                  <a:gd name="T25" fmla="*/ 105 h 157"/>
                  <a:gd name="T26" fmla="*/ 35 w 95"/>
                  <a:gd name="T27" fmla="*/ 97 h 157"/>
                  <a:gd name="T28" fmla="*/ 11 w 95"/>
                  <a:gd name="T29" fmla="*/ 89 h 157"/>
                  <a:gd name="T30" fmla="*/ 3 w 95"/>
                  <a:gd name="T31" fmla="*/ 84 h 157"/>
                  <a:gd name="T32" fmla="*/ 0 w 95"/>
                  <a:gd name="T33" fmla="*/ 76 h 157"/>
                  <a:gd name="T34" fmla="*/ 2 w 95"/>
                  <a:gd name="T35" fmla="*/ 71 h 157"/>
                  <a:gd name="T36" fmla="*/ 5 w 95"/>
                  <a:gd name="T37" fmla="*/ 65 h 157"/>
                  <a:gd name="T38" fmla="*/ 10 w 95"/>
                  <a:gd name="T39" fmla="*/ 65 h 157"/>
                  <a:gd name="T40" fmla="*/ 35 w 95"/>
                  <a:gd name="T41" fmla="*/ 62 h 157"/>
                  <a:gd name="T42" fmla="*/ 40 w 95"/>
                  <a:gd name="T43" fmla="*/ 57 h 157"/>
                  <a:gd name="T44" fmla="*/ 40 w 95"/>
                  <a:gd name="T45" fmla="*/ 52 h 157"/>
                  <a:gd name="T46" fmla="*/ 30 w 95"/>
                  <a:gd name="T47" fmla="*/ 40 h 157"/>
                  <a:gd name="T48" fmla="*/ 18 w 95"/>
                  <a:gd name="T49" fmla="*/ 25 h 157"/>
                  <a:gd name="T50" fmla="*/ 32 w 95"/>
                  <a:gd name="T51" fmla="*/ 21 h 157"/>
                  <a:gd name="T52" fmla="*/ 43 w 95"/>
                  <a:gd name="T53" fmla="*/ 11 h 157"/>
                  <a:gd name="T54" fmla="*/ 48 w 95"/>
                  <a:gd name="T55" fmla="*/ 6 h 157"/>
                  <a:gd name="T56" fmla="*/ 57 w 95"/>
                  <a:gd name="T57" fmla="*/ 0 h 157"/>
                  <a:gd name="T58" fmla="*/ 64 w 95"/>
                  <a:gd name="T59" fmla="*/ 2 h 157"/>
                  <a:gd name="T60" fmla="*/ 67 w 95"/>
                  <a:gd name="T61" fmla="*/ 3 h 157"/>
                  <a:gd name="T62" fmla="*/ 68 w 95"/>
                  <a:gd name="T63" fmla="*/ 8 h 157"/>
                  <a:gd name="T64" fmla="*/ 65 w 95"/>
                  <a:gd name="T65" fmla="*/ 16 h 157"/>
                  <a:gd name="T66" fmla="*/ 64 w 95"/>
                  <a:gd name="T67" fmla="*/ 21 h 157"/>
                  <a:gd name="T68" fmla="*/ 67 w 95"/>
                  <a:gd name="T69" fmla="*/ 27 h 157"/>
                  <a:gd name="T70" fmla="*/ 72 w 95"/>
                  <a:gd name="T71" fmla="*/ 27 h 157"/>
                  <a:gd name="T72" fmla="*/ 81 w 95"/>
                  <a:gd name="T73" fmla="*/ 25 h 157"/>
                  <a:gd name="T74" fmla="*/ 83 w 95"/>
                  <a:gd name="T75" fmla="*/ 25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7">
                    <a:moveTo>
                      <a:pt x="83" y="25"/>
                    </a:moveTo>
                    <a:lnTo>
                      <a:pt x="83" y="25"/>
                    </a:lnTo>
                    <a:lnTo>
                      <a:pt x="91" y="40"/>
                    </a:lnTo>
                    <a:lnTo>
                      <a:pt x="94" y="54"/>
                    </a:lnTo>
                    <a:lnTo>
                      <a:pt x="95" y="68"/>
                    </a:lnTo>
                    <a:lnTo>
                      <a:pt x="94" y="81"/>
                    </a:lnTo>
                    <a:lnTo>
                      <a:pt x="89" y="95"/>
                    </a:lnTo>
                    <a:lnTo>
                      <a:pt x="84" y="108"/>
                    </a:lnTo>
                    <a:lnTo>
                      <a:pt x="72" y="135"/>
                    </a:lnTo>
                    <a:lnTo>
                      <a:pt x="72" y="135"/>
                    </a:lnTo>
                    <a:lnTo>
                      <a:pt x="70" y="141"/>
                    </a:lnTo>
                    <a:lnTo>
                      <a:pt x="65" y="146"/>
                    </a:lnTo>
                    <a:lnTo>
                      <a:pt x="62" y="151"/>
                    </a:lnTo>
                    <a:lnTo>
                      <a:pt x="56" y="152"/>
                    </a:lnTo>
                    <a:lnTo>
                      <a:pt x="56" y="152"/>
                    </a:lnTo>
                    <a:lnTo>
                      <a:pt x="49" y="157"/>
                    </a:lnTo>
                    <a:lnTo>
                      <a:pt x="45" y="157"/>
                    </a:lnTo>
                    <a:lnTo>
                      <a:pt x="41" y="156"/>
                    </a:lnTo>
                    <a:lnTo>
                      <a:pt x="41" y="156"/>
                    </a:lnTo>
                    <a:lnTo>
                      <a:pt x="40" y="152"/>
                    </a:lnTo>
                    <a:lnTo>
                      <a:pt x="40" y="148"/>
                    </a:lnTo>
                    <a:lnTo>
                      <a:pt x="41" y="141"/>
                    </a:lnTo>
                    <a:lnTo>
                      <a:pt x="41" y="141"/>
                    </a:lnTo>
                    <a:lnTo>
                      <a:pt x="48" y="118"/>
                    </a:lnTo>
                    <a:lnTo>
                      <a:pt x="48" y="111"/>
                    </a:lnTo>
                    <a:lnTo>
                      <a:pt x="46" y="105"/>
                    </a:lnTo>
                    <a:lnTo>
                      <a:pt x="41" y="100"/>
                    </a:lnTo>
                    <a:lnTo>
                      <a:pt x="35" y="97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6" y="87"/>
                    </a:lnTo>
                    <a:lnTo>
                      <a:pt x="3" y="84"/>
                    </a:lnTo>
                    <a:lnTo>
                      <a:pt x="2" y="81"/>
                    </a:lnTo>
                    <a:lnTo>
                      <a:pt x="0" y="76"/>
                    </a:lnTo>
                    <a:lnTo>
                      <a:pt x="0" y="76"/>
                    </a:lnTo>
                    <a:lnTo>
                      <a:pt x="2" y="71"/>
                    </a:lnTo>
                    <a:lnTo>
                      <a:pt x="3" y="68"/>
                    </a:lnTo>
                    <a:lnTo>
                      <a:pt x="5" y="65"/>
                    </a:lnTo>
                    <a:lnTo>
                      <a:pt x="10" y="65"/>
                    </a:lnTo>
                    <a:lnTo>
                      <a:pt x="10" y="65"/>
                    </a:lnTo>
                    <a:lnTo>
                      <a:pt x="26" y="64"/>
                    </a:lnTo>
                    <a:lnTo>
                      <a:pt x="35" y="62"/>
                    </a:lnTo>
                    <a:lnTo>
                      <a:pt x="38" y="60"/>
                    </a:lnTo>
                    <a:lnTo>
                      <a:pt x="40" y="57"/>
                    </a:lnTo>
                    <a:lnTo>
                      <a:pt x="40" y="56"/>
                    </a:lnTo>
                    <a:lnTo>
                      <a:pt x="40" y="52"/>
                    </a:lnTo>
                    <a:lnTo>
                      <a:pt x="37" y="46"/>
                    </a:lnTo>
                    <a:lnTo>
                      <a:pt x="30" y="40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26" y="24"/>
                    </a:lnTo>
                    <a:lnTo>
                      <a:pt x="32" y="21"/>
                    </a:lnTo>
                    <a:lnTo>
                      <a:pt x="38" y="16"/>
                    </a:lnTo>
                    <a:lnTo>
                      <a:pt x="43" y="11"/>
                    </a:lnTo>
                    <a:lnTo>
                      <a:pt x="43" y="11"/>
                    </a:lnTo>
                    <a:lnTo>
                      <a:pt x="48" y="6"/>
                    </a:lnTo>
                    <a:lnTo>
                      <a:pt x="53" y="3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4" y="2"/>
                    </a:lnTo>
                    <a:lnTo>
                      <a:pt x="64" y="2"/>
                    </a:lnTo>
                    <a:lnTo>
                      <a:pt x="67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5" y="16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25"/>
                    </a:lnTo>
                    <a:lnTo>
                      <a:pt x="67" y="27"/>
                    </a:lnTo>
                    <a:lnTo>
                      <a:pt x="70" y="29"/>
                    </a:lnTo>
                    <a:lnTo>
                      <a:pt x="72" y="27"/>
                    </a:lnTo>
                    <a:lnTo>
                      <a:pt x="78" y="25"/>
                    </a:lnTo>
                    <a:lnTo>
                      <a:pt x="81" y="25"/>
                    </a:lnTo>
                    <a:lnTo>
                      <a:pt x="83" y="25"/>
                    </a:lnTo>
                    <a:lnTo>
                      <a:pt x="8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1" name="Freeform 23">
                <a:extLst>
                  <a:ext uri="{FF2B5EF4-FFF2-40B4-BE49-F238E27FC236}">
                    <a16:creationId xmlns:a16="http://schemas.microsoft.com/office/drawing/2014/main" id="{8CAF33D8-6FD7-FDA7-8F17-13DEF5DD7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9" y="668"/>
                <a:ext cx="104" cy="48"/>
              </a:xfrm>
              <a:custGeom>
                <a:avLst/>
                <a:gdLst>
                  <a:gd name="T0" fmla="*/ 94 w 206"/>
                  <a:gd name="T1" fmla="*/ 37 h 97"/>
                  <a:gd name="T2" fmla="*/ 111 w 206"/>
                  <a:gd name="T3" fmla="*/ 19 h 97"/>
                  <a:gd name="T4" fmla="*/ 124 w 206"/>
                  <a:gd name="T5" fmla="*/ 11 h 97"/>
                  <a:gd name="T6" fmla="*/ 140 w 206"/>
                  <a:gd name="T7" fmla="*/ 7 h 97"/>
                  <a:gd name="T8" fmla="*/ 149 w 206"/>
                  <a:gd name="T9" fmla="*/ 7 h 97"/>
                  <a:gd name="T10" fmla="*/ 178 w 206"/>
                  <a:gd name="T11" fmla="*/ 7 h 97"/>
                  <a:gd name="T12" fmla="*/ 187 w 206"/>
                  <a:gd name="T13" fmla="*/ 2 h 97"/>
                  <a:gd name="T14" fmla="*/ 192 w 206"/>
                  <a:gd name="T15" fmla="*/ 0 h 97"/>
                  <a:gd name="T16" fmla="*/ 198 w 206"/>
                  <a:gd name="T17" fmla="*/ 2 h 97"/>
                  <a:gd name="T18" fmla="*/ 205 w 206"/>
                  <a:gd name="T19" fmla="*/ 11 h 97"/>
                  <a:gd name="T20" fmla="*/ 206 w 206"/>
                  <a:gd name="T21" fmla="*/ 19 h 97"/>
                  <a:gd name="T22" fmla="*/ 195 w 206"/>
                  <a:gd name="T23" fmla="*/ 29 h 97"/>
                  <a:gd name="T24" fmla="*/ 168 w 206"/>
                  <a:gd name="T25" fmla="*/ 40 h 97"/>
                  <a:gd name="T26" fmla="*/ 127 w 206"/>
                  <a:gd name="T27" fmla="*/ 51 h 97"/>
                  <a:gd name="T28" fmla="*/ 100 w 206"/>
                  <a:gd name="T29" fmla="*/ 59 h 97"/>
                  <a:gd name="T30" fmla="*/ 82 w 206"/>
                  <a:gd name="T31" fmla="*/ 65 h 97"/>
                  <a:gd name="T32" fmla="*/ 57 w 206"/>
                  <a:gd name="T33" fmla="*/ 73 h 97"/>
                  <a:gd name="T34" fmla="*/ 41 w 206"/>
                  <a:gd name="T35" fmla="*/ 83 h 97"/>
                  <a:gd name="T36" fmla="*/ 35 w 206"/>
                  <a:gd name="T37" fmla="*/ 91 h 97"/>
                  <a:gd name="T38" fmla="*/ 28 w 206"/>
                  <a:gd name="T39" fmla="*/ 95 h 97"/>
                  <a:gd name="T40" fmla="*/ 11 w 206"/>
                  <a:gd name="T41" fmla="*/ 95 h 97"/>
                  <a:gd name="T42" fmla="*/ 3 w 206"/>
                  <a:gd name="T43" fmla="*/ 91 h 97"/>
                  <a:gd name="T44" fmla="*/ 1 w 206"/>
                  <a:gd name="T45" fmla="*/ 88 h 97"/>
                  <a:gd name="T46" fmla="*/ 1 w 206"/>
                  <a:gd name="T47" fmla="*/ 81 h 97"/>
                  <a:gd name="T48" fmla="*/ 9 w 206"/>
                  <a:gd name="T49" fmla="*/ 73 h 97"/>
                  <a:gd name="T50" fmla="*/ 14 w 206"/>
                  <a:gd name="T51" fmla="*/ 70 h 97"/>
                  <a:gd name="T52" fmla="*/ 30 w 206"/>
                  <a:gd name="T53" fmla="*/ 54 h 97"/>
                  <a:gd name="T54" fmla="*/ 49 w 206"/>
                  <a:gd name="T55" fmla="*/ 45 h 97"/>
                  <a:gd name="T56" fmla="*/ 70 w 206"/>
                  <a:gd name="T57" fmla="*/ 40 h 97"/>
                  <a:gd name="T58" fmla="*/ 92 w 206"/>
                  <a:gd name="T59" fmla="*/ 38 h 97"/>
                  <a:gd name="T60" fmla="*/ 94 w 206"/>
                  <a:gd name="T61" fmla="*/ 46 h 97"/>
                  <a:gd name="T62" fmla="*/ 97 w 206"/>
                  <a:gd name="T63" fmla="*/ 48 h 97"/>
                  <a:gd name="T64" fmla="*/ 101 w 206"/>
                  <a:gd name="T65" fmla="*/ 43 h 97"/>
                  <a:gd name="T66" fmla="*/ 101 w 206"/>
                  <a:gd name="T67" fmla="*/ 40 h 97"/>
                  <a:gd name="T68" fmla="*/ 94 w 206"/>
                  <a:gd name="T69" fmla="*/ 3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6" h="97">
                    <a:moveTo>
                      <a:pt x="94" y="37"/>
                    </a:moveTo>
                    <a:lnTo>
                      <a:pt x="94" y="37"/>
                    </a:lnTo>
                    <a:lnTo>
                      <a:pt x="105" y="24"/>
                    </a:lnTo>
                    <a:lnTo>
                      <a:pt x="111" y="19"/>
                    </a:lnTo>
                    <a:lnTo>
                      <a:pt x="117" y="14"/>
                    </a:lnTo>
                    <a:lnTo>
                      <a:pt x="124" y="11"/>
                    </a:lnTo>
                    <a:lnTo>
                      <a:pt x="132" y="8"/>
                    </a:lnTo>
                    <a:lnTo>
                      <a:pt x="140" y="7"/>
                    </a:lnTo>
                    <a:lnTo>
                      <a:pt x="149" y="7"/>
                    </a:lnTo>
                    <a:lnTo>
                      <a:pt x="149" y="7"/>
                    </a:lnTo>
                    <a:lnTo>
                      <a:pt x="168" y="8"/>
                    </a:lnTo>
                    <a:lnTo>
                      <a:pt x="178" y="7"/>
                    </a:lnTo>
                    <a:lnTo>
                      <a:pt x="182" y="5"/>
                    </a:lnTo>
                    <a:lnTo>
                      <a:pt x="187" y="2"/>
                    </a:lnTo>
                    <a:lnTo>
                      <a:pt x="187" y="2"/>
                    </a:lnTo>
                    <a:lnTo>
                      <a:pt x="192" y="0"/>
                    </a:lnTo>
                    <a:lnTo>
                      <a:pt x="195" y="0"/>
                    </a:lnTo>
                    <a:lnTo>
                      <a:pt x="198" y="2"/>
                    </a:lnTo>
                    <a:lnTo>
                      <a:pt x="200" y="3"/>
                    </a:lnTo>
                    <a:lnTo>
                      <a:pt x="205" y="11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206" y="19"/>
                    </a:lnTo>
                    <a:lnTo>
                      <a:pt x="195" y="29"/>
                    </a:lnTo>
                    <a:lnTo>
                      <a:pt x="182" y="35"/>
                    </a:lnTo>
                    <a:lnTo>
                      <a:pt x="168" y="40"/>
                    </a:lnTo>
                    <a:lnTo>
                      <a:pt x="155" y="45"/>
                    </a:lnTo>
                    <a:lnTo>
                      <a:pt x="127" y="51"/>
                    </a:lnTo>
                    <a:lnTo>
                      <a:pt x="113" y="54"/>
                    </a:lnTo>
                    <a:lnTo>
                      <a:pt x="100" y="59"/>
                    </a:lnTo>
                    <a:lnTo>
                      <a:pt x="100" y="59"/>
                    </a:lnTo>
                    <a:lnTo>
                      <a:pt x="82" y="65"/>
                    </a:lnTo>
                    <a:lnTo>
                      <a:pt x="65" y="70"/>
                    </a:lnTo>
                    <a:lnTo>
                      <a:pt x="57" y="73"/>
                    </a:lnTo>
                    <a:lnTo>
                      <a:pt x="49" y="78"/>
                    </a:lnTo>
                    <a:lnTo>
                      <a:pt x="41" y="83"/>
                    </a:lnTo>
                    <a:lnTo>
                      <a:pt x="35" y="91"/>
                    </a:lnTo>
                    <a:lnTo>
                      <a:pt x="35" y="91"/>
                    </a:lnTo>
                    <a:lnTo>
                      <a:pt x="32" y="94"/>
                    </a:lnTo>
                    <a:lnTo>
                      <a:pt x="28" y="95"/>
                    </a:lnTo>
                    <a:lnTo>
                      <a:pt x="20" y="97"/>
                    </a:lnTo>
                    <a:lnTo>
                      <a:pt x="11" y="95"/>
                    </a:lnTo>
                    <a:lnTo>
                      <a:pt x="8" y="94"/>
                    </a:lnTo>
                    <a:lnTo>
                      <a:pt x="3" y="91"/>
                    </a:lnTo>
                    <a:lnTo>
                      <a:pt x="3" y="91"/>
                    </a:lnTo>
                    <a:lnTo>
                      <a:pt x="1" y="88"/>
                    </a:lnTo>
                    <a:lnTo>
                      <a:pt x="0" y="84"/>
                    </a:lnTo>
                    <a:lnTo>
                      <a:pt x="1" y="81"/>
                    </a:lnTo>
                    <a:lnTo>
                      <a:pt x="3" y="78"/>
                    </a:lnTo>
                    <a:lnTo>
                      <a:pt x="9" y="73"/>
                    </a:lnTo>
                    <a:lnTo>
                      <a:pt x="14" y="70"/>
                    </a:lnTo>
                    <a:lnTo>
                      <a:pt x="14" y="70"/>
                    </a:lnTo>
                    <a:lnTo>
                      <a:pt x="22" y="61"/>
                    </a:lnTo>
                    <a:lnTo>
                      <a:pt x="30" y="54"/>
                    </a:lnTo>
                    <a:lnTo>
                      <a:pt x="40" y="49"/>
                    </a:lnTo>
                    <a:lnTo>
                      <a:pt x="49" y="45"/>
                    </a:lnTo>
                    <a:lnTo>
                      <a:pt x="59" y="41"/>
                    </a:lnTo>
                    <a:lnTo>
                      <a:pt x="70" y="40"/>
                    </a:lnTo>
                    <a:lnTo>
                      <a:pt x="92" y="38"/>
                    </a:lnTo>
                    <a:lnTo>
                      <a:pt x="92" y="38"/>
                    </a:lnTo>
                    <a:lnTo>
                      <a:pt x="92" y="45"/>
                    </a:lnTo>
                    <a:lnTo>
                      <a:pt x="94" y="46"/>
                    </a:lnTo>
                    <a:lnTo>
                      <a:pt x="97" y="48"/>
                    </a:lnTo>
                    <a:lnTo>
                      <a:pt x="97" y="48"/>
                    </a:lnTo>
                    <a:lnTo>
                      <a:pt x="100" y="46"/>
                    </a:lnTo>
                    <a:lnTo>
                      <a:pt x="101" y="43"/>
                    </a:lnTo>
                    <a:lnTo>
                      <a:pt x="101" y="43"/>
                    </a:lnTo>
                    <a:lnTo>
                      <a:pt x="101" y="40"/>
                    </a:lnTo>
                    <a:lnTo>
                      <a:pt x="98" y="38"/>
                    </a:lnTo>
                    <a:lnTo>
                      <a:pt x="94" y="37"/>
                    </a:lnTo>
                    <a:lnTo>
                      <a:pt x="94" y="3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2" name="Freeform 24">
                <a:extLst>
                  <a:ext uri="{FF2B5EF4-FFF2-40B4-BE49-F238E27FC236}">
                    <a16:creationId xmlns:a16="http://schemas.microsoft.com/office/drawing/2014/main" id="{B849DF49-BBF9-72E0-86EB-3C87B7CA2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9" y="2588"/>
                <a:ext cx="47" cy="60"/>
              </a:xfrm>
              <a:custGeom>
                <a:avLst/>
                <a:gdLst>
                  <a:gd name="T0" fmla="*/ 46 w 93"/>
                  <a:gd name="T1" fmla="*/ 117 h 120"/>
                  <a:gd name="T2" fmla="*/ 46 w 93"/>
                  <a:gd name="T3" fmla="*/ 117 h 120"/>
                  <a:gd name="T4" fmla="*/ 38 w 93"/>
                  <a:gd name="T5" fmla="*/ 119 h 120"/>
                  <a:gd name="T6" fmla="*/ 31 w 93"/>
                  <a:gd name="T7" fmla="*/ 120 h 120"/>
                  <a:gd name="T8" fmla="*/ 27 w 93"/>
                  <a:gd name="T9" fmla="*/ 119 h 120"/>
                  <a:gd name="T10" fmla="*/ 23 w 93"/>
                  <a:gd name="T11" fmla="*/ 115 h 120"/>
                  <a:gd name="T12" fmla="*/ 20 w 93"/>
                  <a:gd name="T13" fmla="*/ 112 h 120"/>
                  <a:gd name="T14" fmla="*/ 19 w 93"/>
                  <a:gd name="T15" fmla="*/ 108 h 120"/>
                  <a:gd name="T16" fmla="*/ 19 w 93"/>
                  <a:gd name="T17" fmla="*/ 101 h 120"/>
                  <a:gd name="T18" fmla="*/ 20 w 93"/>
                  <a:gd name="T19" fmla="*/ 93 h 120"/>
                  <a:gd name="T20" fmla="*/ 20 w 93"/>
                  <a:gd name="T21" fmla="*/ 93 h 120"/>
                  <a:gd name="T22" fmla="*/ 20 w 93"/>
                  <a:gd name="T23" fmla="*/ 85 h 120"/>
                  <a:gd name="T24" fmla="*/ 19 w 93"/>
                  <a:gd name="T25" fmla="*/ 77 h 120"/>
                  <a:gd name="T26" fmla="*/ 16 w 93"/>
                  <a:gd name="T27" fmla="*/ 71 h 120"/>
                  <a:gd name="T28" fmla="*/ 9 w 93"/>
                  <a:gd name="T29" fmla="*/ 65 h 120"/>
                  <a:gd name="T30" fmla="*/ 9 w 93"/>
                  <a:gd name="T31" fmla="*/ 65 h 120"/>
                  <a:gd name="T32" fmla="*/ 3 w 93"/>
                  <a:gd name="T33" fmla="*/ 57 h 120"/>
                  <a:gd name="T34" fmla="*/ 0 w 93"/>
                  <a:gd name="T35" fmla="*/ 47 h 120"/>
                  <a:gd name="T36" fmla="*/ 1 w 93"/>
                  <a:gd name="T37" fmla="*/ 39 h 120"/>
                  <a:gd name="T38" fmla="*/ 4 w 93"/>
                  <a:gd name="T39" fmla="*/ 31 h 120"/>
                  <a:gd name="T40" fmla="*/ 4 w 93"/>
                  <a:gd name="T41" fmla="*/ 31 h 120"/>
                  <a:gd name="T42" fmla="*/ 9 w 93"/>
                  <a:gd name="T43" fmla="*/ 22 h 120"/>
                  <a:gd name="T44" fmla="*/ 14 w 93"/>
                  <a:gd name="T45" fmla="*/ 11 h 120"/>
                  <a:gd name="T46" fmla="*/ 17 w 93"/>
                  <a:gd name="T47" fmla="*/ 7 h 120"/>
                  <a:gd name="T48" fmla="*/ 19 w 93"/>
                  <a:gd name="T49" fmla="*/ 3 h 120"/>
                  <a:gd name="T50" fmla="*/ 23 w 93"/>
                  <a:gd name="T51" fmla="*/ 1 h 120"/>
                  <a:gd name="T52" fmla="*/ 28 w 93"/>
                  <a:gd name="T53" fmla="*/ 0 h 120"/>
                  <a:gd name="T54" fmla="*/ 28 w 93"/>
                  <a:gd name="T55" fmla="*/ 0 h 120"/>
                  <a:gd name="T56" fmla="*/ 33 w 93"/>
                  <a:gd name="T57" fmla="*/ 0 h 120"/>
                  <a:gd name="T58" fmla="*/ 36 w 93"/>
                  <a:gd name="T59" fmla="*/ 3 h 120"/>
                  <a:gd name="T60" fmla="*/ 38 w 93"/>
                  <a:gd name="T61" fmla="*/ 6 h 120"/>
                  <a:gd name="T62" fmla="*/ 39 w 93"/>
                  <a:gd name="T63" fmla="*/ 9 h 120"/>
                  <a:gd name="T64" fmla="*/ 39 w 93"/>
                  <a:gd name="T65" fmla="*/ 19 h 120"/>
                  <a:gd name="T66" fmla="*/ 41 w 93"/>
                  <a:gd name="T67" fmla="*/ 23 h 120"/>
                  <a:gd name="T68" fmla="*/ 43 w 93"/>
                  <a:gd name="T69" fmla="*/ 27 h 120"/>
                  <a:gd name="T70" fmla="*/ 43 w 93"/>
                  <a:gd name="T71" fmla="*/ 27 h 120"/>
                  <a:gd name="T72" fmla="*/ 55 w 93"/>
                  <a:gd name="T73" fmla="*/ 41 h 120"/>
                  <a:gd name="T74" fmla="*/ 68 w 93"/>
                  <a:gd name="T75" fmla="*/ 55 h 120"/>
                  <a:gd name="T76" fmla="*/ 68 w 93"/>
                  <a:gd name="T77" fmla="*/ 55 h 120"/>
                  <a:gd name="T78" fmla="*/ 71 w 93"/>
                  <a:gd name="T79" fmla="*/ 57 h 120"/>
                  <a:gd name="T80" fmla="*/ 76 w 93"/>
                  <a:gd name="T81" fmla="*/ 60 h 120"/>
                  <a:gd name="T82" fmla="*/ 85 w 93"/>
                  <a:gd name="T83" fmla="*/ 63 h 120"/>
                  <a:gd name="T84" fmla="*/ 89 w 93"/>
                  <a:gd name="T85" fmla="*/ 65 h 120"/>
                  <a:gd name="T86" fmla="*/ 92 w 93"/>
                  <a:gd name="T87" fmla="*/ 68 h 120"/>
                  <a:gd name="T88" fmla="*/ 93 w 93"/>
                  <a:gd name="T89" fmla="*/ 73 h 120"/>
                  <a:gd name="T90" fmla="*/ 92 w 93"/>
                  <a:gd name="T91" fmla="*/ 79 h 120"/>
                  <a:gd name="T92" fmla="*/ 92 w 93"/>
                  <a:gd name="T93" fmla="*/ 79 h 120"/>
                  <a:gd name="T94" fmla="*/ 90 w 93"/>
                  <a:gd name="T95" fmla="*/ 88 h 120"/>
                  <a:gd name="T96" fmla="*/ 85 w 93"/>
                  <a:gd name="T97" fmla="*/ 96 h 120"/>
                  <a:gd name="T98" fmla="*/ 81 w 93"/>
                  <a:gd name="T99" fmla="*/ 103 h 120"/>
                  <a:gd name="T100" fmla="*/ 76 w 93"/>
                  <a:gd name="T101" fmla="*/ 108 h 120"/>
                  <a:gd name="T102" fmla="*/ 70 w 93"/>
                  <a:gd name="T103" fmla="*/ 111 h 120"/>
                  <a:gd name="T104" fmla="*/ 63 w 93"/>
                  <a:gd name="T105" fmla="*/ 114 h 120"/>
                  <a:gd name="T106" fmla="*/ 55 w 93"/>
                  <a:gd name="T107" fmla="*/ 117 h 120"/>
                  <a:gd name="T108" fmla="*/ 46 w 93"/>
                  <a:gd name="T109" fmla="*/ 117 h 120"/>
                  <a:gd name="T110" fmla="*/ 46 w 93"/>
                  <a:gd name="T111" fmla="*/ 11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120">
                    <a:moveTo>
                      <a:pt x="46" y="117"/>
                    </a:moveTo>
                    <a:lnTo>
                      <a:pt x="46" y="117"/>
                    </a:lnTo>
                    <a:lnTo>
                      <a:pt x="38" y="119"/>
                    </a:lnTo>
                    <a:lnTo>
                      <a:pt x="31" y="120"/>
                    </a:lnTo>
                    <a:lnTo>
                      <a:pt x="27" y="119"/>
                    </a:lnTo>
                    <a:lnTo>
                      <a:pt x="23" y="115"/>
                    </a:lnTo>
                    <a:lnTo>
                      <a:pt x="20" y="112"/>
                    </a:lnTo>
                    <a:lnTo>
                      <a:pt x="19" y="108"/>
                    </a:lnTo>
                    <a:lnTo>
                      <a:pt x="19" y="101"/>
                    </a:lnTo>
                    <a:lnTo>
                      <a:pt x="20" y="93"/>
                    </a:lnTo>
                    <a:lnTo>
                      <a:pt x="20" y="93"/>
                    </a:lnTo>
                    <a:lnTo>
                      <a:pt x="20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9" y="65"/>
                    </a:lnTo>
                    <a:lnTo>
                      <a:pt x="9" y="65"/>
                    </a:lnTo>
                    <a:lnTo>
                      <a:pt x="3" y="57"/>
                    </a:lnTo>
                    <a:lnTo>
                      <a:pt x="0" y="47"/>
                    </a:lnTo>
                    <a:lnTo>
                      <a:pt x="1" y="39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22"/>
                    </a:lnTo>
                    <a:lnTo>
                      <a:pt x="14" y="11"/>
                    </a:lnTo>
                    <a:lnTo>
                      <a:pt x="17" y="7"/>
                    </a:lnTo>
                    <a:lnTo>
                      <a:pt x="19" y="3"/>
                    </a:lnTo>
                    <a:lnTo>
                      <a:pt x="23" y="1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6"/>
                    </a:lnTo>
                    <a:lnTo>
                      <a:pt x="39" y="9"/>
                    </a:lnTo>
                    <a:lnTo>
                      <a:pt x="39" y="19"/>
                    </a:lnTo>
                    <a:lnTo>
                      <a:pt x="41" y="23"/>
                    </a:lnTo>
                    <a:lnTo>
                      <a:pt x="43" y="27"/>
                    </a:lnTo>
                    <a:lnTo>
                      <a:pt x="43" y="27"/>
                    </a:lnTo>
                    <a:lnTo>
                      <a:pt x="55" y="41"/>
                    </a:lnTo>
                    <a:lnTo>
                      <a:pt x="68" y="55"/>
                    </a:lnTo>
                    <a:lnTo>
                      <a:pt x="68" y="55"/>
                    </a:lnTo>
                    <a:lnTo>
                      <a:pt x="71" y="57"/>
                    </a:lnTo>
                    <a:lnTo>
                      <a:pt x="76" y="60"/>
                    </a:lnTo>
                    <a:lnTo>
                      <a:pt x="85" y="63"/>
                    </a:lnTo>
                    <a:lnTo>
                      <a:pt x="89" y="65"/>
                    </a:lnTo>
                    <a:lnTo>
                      <a:pt x="92" y="68"/>
                    </a:lnTo>
                    <a:lnTo>
                      <a:pt x="93" y="73"/>
                    </a:lnTo>
                    <a:lnTo>
                      <a:pt x="92" y="79"/>
                    </a:lnTo>
                    <a:lnTo>
                      <a:pt x="92" y="79"/>
                    </a:lnTo>
                    <a:lnTo>
                      <a:pt x="90" y="88"/>
                    </a:lnTo>
                    <a:lnTo>
                      <a:pt x="85" y="96"/>
                    </a:lnTo>
                    <a:lnTo>
                      <a:pt x="81" y="103"/>
                    </a:lnTo>
                    <a:lnTo>
                      <a:pt x="76" y="108"/>
                    </a:lnTo>
                    <a:lnTo>
                      <a:pt x="70" y="111"/>
                    </a:lnTo>
                    <a:lnTo>
                      <a:pt x="63" y="114"/>
                    </a:lnTo>
                    <a:lnTo>
                      <a:pt x="55" y="117"/>
                    </a:lnTo>
                    <a:lnTo>
                      <a:pt x="46" y="117"/>
                    </a:lnTo>
                    <a:lnTo>
                      <a:pt x="46" y="1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3" name="Freeform 25">
                <a:extLst>
                  <a:ext uri="{FF2B5EF4-FFF2-40B4-BE49-F238E27FC236}">
                    <a16:creationId xmlns:a16="http://schemas.microsoft.com/office/drawing/2014/main" id="{48112D0F-1D0E-FDF6-7B3F-04EBBE654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274"/>
                <a:ext cx="58" cy="40"/>
              </a:xfrm>
              <a:custGeom>
                <a:avLst/>
                <a:gdLst>
                  <a:gd name="T0" fmla="*/ 30 w 114"/>
                  <a:gd name="T1" fmla="*/ 60 h 81"/>
                  <a:gd name="T2" fmla="*/ 30 w 114"/>
                  <a:gd name="T3" fmla="*/ 60 h 81"/>
                  <a:gd name="T4" fmla="*/ 21 w 114"/>
                  <a:gd name="T5" fmla="*/ 64 h 81"/>
                  <a:gd name="T6" fmla="*/ 21 w 114"/>
                  <a:gd name="T7" fmla="*/ 64 h 81"/>
                  <a:gd name="T8" fmla="*/ 11 w 114"/>
                  <a:gd name="T9" fmla="*/ 65 h 81"/>
                  <a:gd name="T10" fmla="*/ 6 w 114"/>
                  <a:gd name="T11" fmla="*/ 64 h 81"/>
                  <a:gd name="T12" fmla="*/ 3 w 114"/>
                  <a:gd name="T13" fmla="*/ 60 h 81"/>
                  <a:gd name="T14" fmla="*/ 3 w 114"/>
                  <a:gd name="T15" fmla="*/ 60 h 81"/>
                  <a:gd name="T16" fmla="*/ 0 w 114"/>
                  <a:gd name="T17" fmla="*/ 56 h 81"/>
                  <a:gd name="T18" fmla="*/ 2 w 114"/>
                  <a:gd name="T19" fmla="*/ 51 h 81"/>
                  <a:gd name="T20" fmla="*/ 3 w 114"/>
                  <a:gd name="T21" fmla="*/ 46 h 81"/>
                  <a:gd name="T22" fmla="*/ 8 w 114"/>
                  <a:gd name="T23" fmla="*/ 43 h 81"/>
                  <a:gd name="T24" fmla="*/ 8 w 114"/>
                  <a:gd name="T25" fmla="*/ 43 h 81"/>
                  <a:gd name="T26" fmla="*/ 14 w 114"/>
                  <a:gd name="T27" fmla="*/ 38 h 81"/>
                  <a:gd name="T28" fmla="*/ 16 w 114"/>
                  <a:gd name="T29" fmla="*/ 33 h 81"/>
                  <a:gd name="T30" fmla="*/ 16 w 114"/>
                  <a:gd name="T31" fmla="*/ 29 h 81"/>
                  <a:gd name="T32" fmla="*/ 14 w 114"/>
                  <a:gd name="T33" fmla="*/ 22 h 81"/>
                  <a:gd name="T34" fmla="*/ 14 w 114"/>
                  <a:gd name="T35" fmla="*/ 22 h 81"/>
                  <a:gd name="T36" fmla="*/ 13 w 114"/>
                  <a:gd name="T37" fmla="*/ 16 h 81"/>
                  <a:gd name="T38" fmla="*/ 14 w 114"/>
                  <a:gd name="T39" fmla="*/ 11 h 81"/>
                  <a:gd name="T40" fmla="*/ 17 w 114"/>
                  <a:gd name="T41" fmla="*/ 6 h 81"/>
                  <a:gd name="T42" fmla="*/ 22 w 114"/>
                  <a:gd name="T43" fmla="*/ 3 h 81"/>
                  <a:gd name="T44" fmla="*/ 22 w 114"/>
                  <a:gd name="T45" fmla="*/ 3 h 81"/>
                  <a:gd name="T46" fmla="*/ 30 w 114"/>
                  <a:gd name="T47" fmla="*/ 2 h 81"/>
                  <a:gd name="T48" fmla="*/ 40 w 114"/>
                  <a:gd name="T49" fmla="*/ 0 h 81"/>
                  <a:gd name="T50" fmla="*/ 52 w 114"/>
                  <a:gd name="T51" fmla="*/ 2 h 81"/>
                  <a:gd name="T52" fmla="*/ 65 w 114"/>
                  <a:gd name="T53" fmla="*/ 3 h 81"/>
                  <a:gd name="T54" fmla="*/ 76 w 114"/>
                  <a:gd name="T55" fmla="*/ 6 h 81"/>
                  <a:gd name="T56" fmla="*/ 87 w 114"/>
                  <a:gd name="T57" fmla="*/ 10 h 81"/>
                  <a:gd name="T58" fmla="*/ 97 w 114"/>
                  <a:gd name="T59" fmla="*/ 14 h 81"/>
                  <a:gd name="T60" fmla="*/ 103 w 114"/>
                  <a:gd name="T61" fmla="*/ 21 h 81"/>
                  <a:gd name="T62" fmla="*/ 103 w 114"/>
                  <a:gd name="T63" fmla="*/ 21 h 81"/>
                  <a:gd name="T64" fmla="*/ 110 w 114"/>
                  <a:gd name="T65" fmla="*/ 29 h 81"/>
                  <a:gd name="T66" fmla="*/ 114 w 114"/>
                  <a:gd name="T67" fmla="*/ 37 h 81"/>
                  <a:gd name="T68" fmla="*/ 114 w 114"/>
                  <a:gd name="T69" fmla="*/ 41 h 81"/>
                  <a:gd name="T70" fmla="*/ 114 w 114"/>
                  <a:gd name="T71" fmla="*/ 46 h 81"/>
                  <a:gd name="T72" fmla="*/ 111 w 114"/>
                  <a:gd name="T73" fmla="*/ 51 h 81"/>
                  <a:gd name="T74" fmla="*/ 106 w 114"/>
                  <a:gd name="T75" fmla="*/ 56 h 81"/>
                  <a:gd name="T76" fmla="*/ 106 w 114"/>
                  <a:gd name="T77" fmla="*/ 56 h 81"/>
                  <a:gd name="T78" fmla="*/ 103 w 114"/>
                  <a:gd name="T79" fmla="*/ 60 h 81"/>
                  <a:gd name="T80" fmla="*/ 100 w 114"/>
                  <a:gd name="T81" fmla="*/ 65 h 81"/>
                  <a:gd name="T82" fmla="*/ 92 w 114"/>
                  <a:gd name="T83" fmla="*/ 76 h 81"/>
                  <a:gd name="T84" fmla="*/ 87 w 114"/>
                  <a:gd name="T85" fmla="*/ 79 h 81"/>
                  <a:gd name="T86" fmla="*/ 83 w 114"/>
                  <a:gd name="T87" fmla="*/ 81 h 81"/>
                  <a:gd name="T88" fmla="*/ 75 w 114"/>
                  <a:gd name="T89" fmla="*/ 79 h 81"/>
                  <a:gd name="T90" fmla="*/ 65 w 114"/>
                  <a:gd name="T91" fmla="*/ 73 h 81"/>
                  <a:gd name="T92" fmla="*/ 65 w 114"/>
                  <a:gd name="T93" fmla="*/ 73 h 81"/>
                  <a:gd name="T94" fmla="*/ 60 w 114"/>
                  <a:gd name="T95" fmla="*/ 68 h 81"/>
                  <a:gd name="T96" fmla="*/ 52 w 114"/>
                  <a:gd name="T97" fmla="*/ 64 h 81"/>
                  <a:gd name="T98" fmla="*/ 43 w 114"/>
                  <a:gd name="T99" fmla="*/ 60 h 81"/>
                  <a:gd name="T100" fmla="*/ 38 w 114"/>
                  <a:gd name="T101" fmla="*/ 60 h 81"/>
                  <a:gd name="T102" fmla="*/ 30 w 114"/>
                  <a:gd name="T103" fmla="*/ 60 h 81"/>
                  <a:gd name="T104" fmla="*/ 30 w 114"/>
                  <a:gd name="T10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81">
                    <a:moveTo>
                      <a:pt x="30" y="60"/>
                    </a:moveTo>
                    <a:lnTo>
                      <a:pt x="30" y="60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11" y="65"/>
                    </a:lnTo>
                    <a:lnTo>
                      <a:pt x="6" y="64"/>
                    </a:lnTo>
                    <a:lnTo>
                      <a:pt x="3" y="60"/>
                    </a:lnTo>
                    <a:lnTo>
                      <a:pt x="3" y="60"/>
                    </a:lnTo>
                    <a:lnTo>
                      <a:pt x="0" y="56"/>
                    </a:lnTo>
                    <a:lnTo>
                      <a:pt x="2" y="51"/>
                    </a:lnTo>
                    <a:lnTo>
                      <a:pt x="3" y="46"/>
                    </a:lnTo>
                    <a:lnTo>
                      <a:pt x="8" y="43"/>
                    </a:lnTo>
                    <a:lnTo>
                      <a:pt x="8" y="43"/>
                    </a:lnTo>
                    <a:lnTo>
                      <a:pt x="14" y="38"/>
                    </a:lnTo>
                    <a:lnTo>
                      <a:pt x="16" y="33"/>
                    </a:lnTo>
                    <a:lnTo>
                      <a:pt x="16" y="29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13" y="16"/>
                    </a:lnTo>
                    <a:lnTo>
                      <a:pt x="14" y="11"/>
                    </a:lnTo>
                    <a:lnTo>
                      <a:pt x="17" y="6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30" y="2"/>
                    </a:lnTo>
                    <a:lnTo>
                      <a:pt x="40" y="0"/>
                    </a:lnTo>
                    <a:lnTo>
                      <a:pt x="52" y="2"/>
                    </a:lnTo>
                    <a:lnTo>
                      <a:pt x="65" y="3"/>
                    </a:lnTo>
                    <a:lnTo>
                      <a:pt x="76" y="6"/>
                    </a:lnTo>
                    <a:lnTo>
                      <a:pt x="87" y="10"/>
                    </a:lnTo>
                    <a:lnTo>
                      <a:pt x="97" y="14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10" y="29"/>
                    </a:lnTo>
                    <a:lnTo>
                      <a:pt x="114" y="37"/>
                    </a:lnTo>
                    <a:lnTo>
                      <a:pt x="114" y="41"/>
                    </a:lnTo>
                    <a:lnTo>
                      <a:pt x="114" y="46"/>
                    </a:lnTo>
                    <a:lnTo>
                      <a:pt x="111" y="51"/>
                    </a:lnTo>
                    <a:lnTo>
                      <a:pt x="106" y="56"/>
                    </a:lnTo>
                    <a:lnTo>
                      <a:pt x="106" y="56"/>
                    </a:lnTo>
                    <a:lnTo>
                      <a:pt x="103" y="60"/>
                    </a:lnTo>
                    <a:lnTo>
                      <a:pt x="100" y="65"/>
                    </a:lnTo>
                    <a:lnTo>
                      <a:pt x="92" y="76"/>
                    </a:lnTo>
                    <a:lnTo>
                      <a:pt x="87" y="79"/>
                    </a:lnTo>
                    <a:lnTo>
                      <a:pt x="83" y="81"/>
                    </a:lnTo>
                    <a:lnTo>
                      <a:pt x="75" y="79"/>
                    </a:lnTo>
                    <a:lnTo>
                      <a:pt x="65" y="73"/>
                    </a:lnTo>
                    <a:lnTo>
                      <a:pt x="65" y="73"/>
                    </a:lnTo>
                    <a:lnTo>
                      <a:pt x="60" y="68"/>
                    </a:lnTo>
                    <a:lnTo>
                      <a:pt x="52" y="64"/>
                    </a:lnTo>
                    <a:lnTo>
                      <a:pt x="43" y="60"/>
                    </a:lnTo>
                    <a:lnTo>
                      <a:pt x="38" y="60"/>
                    </a:lnTo>
                    <a:lnTo>
                      <a:pt x="30" y="60"/>
                    </a:lnTo>
                    <a:lnTo>
                      <a:pt x="30" y="6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4" name="Freeform 26">
                <a:extLst>
                  <a:ext uri="{FF2B5EF4-FFF2-40B4-BE49-F238E27FC236}">
                    <a16:creationId xmlns:a16="http://schemas.microsoft.com/office/drawing/2014/main" id="{6A877226-A334-A3BC-D016-597D42991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925"/>
                <a:ext cx="73" cy="62"/>
              </a:xfrm>
              <a:custGeom>
                <a:avLst/>
                <a:gdLst>
                  <a:gd name="T0" fmla="*/ 144 w 144"/>
                  <a:gd name="T1" fmla="*/ 27 h 126"/>
                  <a:gd name="T2" fmla="*/ 144 w 144"/>
                  <a:gd name="T3" fmla="*/ 27 h 126"/>
                  <a:gd name="T4" fmla="*/ 135 w 144"/>
                  <a:gd name="T5" fmla="*/ 34 h 126"/>
                  <a:gd name="T6" fmla="*/ 125 w 144"/>
                  <a:gd name="T7" fmla="*/ 42 h 126"/>
                  <a:gd name="T8" fmla="*/ 109 w 144"/>
                  <a:gd name="T9" fmla="*/ 59 h 126"/>
                  <a:gd name="T10" fmla="*/ 94 w 144"/>
                  <a:gd name="T11" fmla="*/ 78 h 126"/>
                  <a:gd name="T12" fmla="*/ 76 w 144"/>
                  <a:gd name="T13" fmla="*/ 96 h 126"/>
                  <a:gd name="T14" fmla="*/ 76 w 144"/>
                  <a:gd name="T15" fmla="*/ 96 h 126"/>
                  <a:gd name="T16" fmla="*/ 60 w 144"/>
                  <a:gd name="T17" fmla="*/ 113 h 126"/>
                  <a:gd name="T18" fmla="*/ 52 w 144"/>
                  <a:gd name="T19" fmla="*/ 119 h 126"/>
                  <a:gd name="T20" fmla="*/ 47 w 144"/>
                  <a:gd name="T21" fmla="*/ 123 h 126"/>
                  <a:gd name="T22" fmla="*/ 41 w 144"/>
                  <a:gd name="T23" fmla="*/ 126 h 126"/>
                  <a:gd name="T24" fmla="*/ 41 w 144"/>
                  <a:gd name="T25" fmla="*/ 126 h 126"/>
                  <a:gd name="T26" fmla="*/ 38 w 144"/>
                  <a:gd name="T27" fmla="*/ 121 h 126"/>
                  <a:gd name="T28" fmla="*/ 36 w 144"/>
                  <a:gd name="T29" fmla="*/ 118 h 126"/>
                  <a:gd name="T30" fmla="*/ 36 w 144"/>
                  <a:gd name="T31" fmla="*/ 110 h 126"/>
                  <a:gd name="T32" fmla="*/ 36 w 144"/>
                  <a:gd name="T33" fmla="*/ 104 h 126"/>
                  <a:gd name="T34" fmla="*/ 36 w 144"/>
                  <a:gd name="T35" fmla="*/ 99 h 126"/>
                  <a:gd name="T36" fmla="*/ 35 w 144"/>
                  <a:gd name="T37" fmla="*/ 96 h 126"/>
                  <a:gd name="T38" fmla="*/ 35 w 144"/>
                  <a:gd name="T39" fmla="*/ 96 h 126"/>
                  <a:gd name="T40" fmla="*/ 28 w 144"/>
                  <a:gd name="T41" fmla="*/ 96 h 126"/>
                  <a:gd name="T42" fmla="*/ 22 w 144"/>
                  <a:gd name="T43" fmla="*/ 99 h 126"/>
                  <a:gd name="T44" fmla="*/ 17 w 144"/>
                  <a:gd name="T45" fmla="*/ 100 h 126"/>
                  <a:gd name="T46" fmla="*/ 11 w 144"/>
                  <a:gd name="T47" fmla="*/ 102 h 126"/>
                  <a:gd name="T48" fmla="*/ 11 w 144"/>
                  <a:gd name="T49" fmla="*/ 102 h 126"/>
                  <a:gd name="T50" fmla="*/ 6 w 144"/>
                  <a:gd name="T51" fmla="*/ 102 h 126"/>
                  <a:gd name="T52" fmla="*/ 1 w 144"/>
                  <a:gd name="T53" fmla="*/ 100 h 126"/>
                  <a:gd name="T54" fmla="*/ 0 w 144"/>
                  <a:gd name="T55" fmla="*/ 97 h 126"/>
                  <a:gd name="T56" fmla="*/ 1 w 144"/>
                  <a:gd name="T57" fmla="*/ 92 h 126"/>
                  <a:gd name="T58" fmla="*/ 1 w 144"/>
                  <a:gd name="T59" fmla="*/ 92 h 126"/>
                  <a:gd name="T60" fmla="*/ 8 w 144"/>
                  <a:gd name="T61" fmla="*/ 77 h 126"/>
                  <a:gd name="T62" fmla="*/ 12 w 144"/>
                  <a:gd name="T63" fmla="*/ 69 h 126"/>
                  <a:gd name="T64" fmla="*/ 17 w 144"/>
                  <a:gd name="T65" fmla="*/ 62 h 126"/>
                  <a:gd name="T66" fmla="*/ 22 w 144"/>
                  <a:gd name="T67" fmla="*/ 58 h 126"/>
                  <a:gd name="T68" fmla="*/ 28 w 144"/>
                  <a:gd name="T69" fmla="*/ 53 h 126"/>
                  <a:gd name="T70" fmla="*/ 36 w 144"/>
                  <a:gd name="T71" fmla="*/ 53 h 126"/>
                  <a:gd name="T72" fmla="*/ 46 w 144"/>
                  <a:gd name="T73" fmla="*/ 54 h 126"/>
                  <a:gd name="T74" fmla="*/ 46 w 144"/>
                  <a:gd name="T75" fmla="*/ 54 h 126"/>
                  <a:gd name="T76" fmla="*/ 57 w 144"/>
                  <a:gd name="T77" fmla="*/ 56 h 126"/>
                  <a:gd name="T78" fmla="*/ 68 w 144"/>
                  <a:gd name="T79" fmla="*/ 56 h 126"/>
                  <a:gd name="T80" fmla="*/ 76 w 144"/>
                  <a:gd name="T81" fmla="*/ 54 h 126"/>
                  <a:gd name="T82" fmla="*/ 82 w 144"/>
                  <a:gd name="T83" fmla="*/ 50 h 126"/>
                  <a:gd name="T84" fmla="*/ 89 w 144"/>
                  <a:gd name="T85" fmla="*/ 45 h 126"/>
                  <a:gd name="T86" fmla="*/ 95 w 144"/>
                  <a:gd name="T87" fmla="*/ 38 h 126"/>
                  <a:gd name="T88" fmla="*/ 108 w 144"/>
                  <a:gd name="T89" fmla="*/ 26 h 126"/>
                  <a:gd name="T90" fmla="*/ 108 w 144"/>
                  <a:gd name="T91" fmla="*/ 26 h 126"/>
                  <a:gd name="T92" fmla="*/ 114 w 144"/>
                  <a:gd name="T93" fmla="*/ 16 h 126"/>
                  <a:gd name="T94" fmla="*/ 122 w 144"/>
                  <a:gd name="T95" fmla="*/ 8 h 126"/>
                  <a:gd name="T96" fmla="*/ 130 w 144"/>
                  <a:gd name="T97" fmla="*/ 4 h 126"/>
                  <a:gd name="T98" fmla="*/ 136 w 144"/>
                  <a:gd name="T99" fmla="*/ 0 h 126"/>
                  <a:gd name="T100" fmla="*/ 141 w 144"/>
                  <a:gd name="T101" fmla="*/ 0 h 126"/>
                  <a:gd name="T102" fmla="*/ 141 w 144"/>
                  <a:gd name="T103" fmla="*/ 0 h 126"/>
                  <a:gd name="T104" fmla="*/ 144 w 144"/>
                  <a:gd name="T105" fmla="*/ 7 h 126"/>
                  <a:gd name="T106" fmla="*/ 144 w 144"/>
                  <a:gd name="T107" fmla="*/ 13 h 126"/>
                  <a:gd name="T108" fmla="*/ 144 w 144"/>
                  <a:gd name="T109" fmla="*/ 21 h 126"/>
                  <a:gd name="T110" fmla="*/ 144 w 144"/>
                  <a:gd name="T111" fmla="*/ 27 h 126"/>
                  <a:gd name="T112" fmla="*/ 144 w 144"/>
                  <a:gd name="T113" fmla="*/ 27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26">
                    <a:moveTo>
                      <a:pt x="144" y="27"/>
                    </a:moveTo>
                    <a:lnTo>
                      <a:pt x="144" y="27"/>
                    </a:lnTo>
                    <a:lnTo>
                      <a:pt x="135" y="34"/>
                    </a:lnTo>
                    <a:lnTo>
                      <a:pt x="125" y="42"/>
                    </a:lnTo>
                    <a:lnTo>
                      <a:pt x="109" y="59"/>
                    </a:lnTo>
                    <a:lnTo>
                      <a:pt x="94" y="78"/>
                    </a:lnTo>
                    <a:lnTo>
                      <a:pt x="76" y="96"/>
                    </a:lnTo>
                    <a:lnTo>
                      <a:pt x="76" y="96"/>
                    </a:lnTo>
                    <a:lnTo>
                      <a:pt x="60" y="113"/>
                    </a:lnTo>
                    <a:lnTo>
                      <a:pt x="52" y="119"/>
                    </a:lnTo>
                    <a:lnTo>
                      <a:pt x="47" y="123"/>
                    </a:lnTo>
                    <a:lnTo>
                      <a:pt x="41" y="126"/>
                    </a:lnTo>
                    <a:lnTo>
                      <a:pt x="41" y="126"/>
                    </a:lnTo>
                    <a:lnTo>
                      <a:pt x="38" y="121"/>
                    </a:lnTo>
                    <a:lnTo>
                      <a:pt x="36" y="118"/>
                    </a:lnTo>
                    <a:lnTo>
                      <a:pt x="36" y="110"/>
                    </a:lnTo>
                    <a:lnTo>
                      <a:pt x="36" y="104"/>
                    </a:lnTo>
                    <a:lnTo>
                      <a:pt x="36" y="99"/>
                    </a:lnTo>
                    <a:lnTo>
                      <a:pt x="35" y="96"/>
                    </a:lnTo>
                    <a:lnTo>
                      <a:pt x="35" y="96"/>
                    </a:lnTo>
                    <a:lnTo>
                      <a:pt x="28" y="96"/>
                    </a:lnTo>
                    <a:lnTo>
                      <a:pt x="22" y="99"/>
                    </a:lnTo>
                    <a:lnTo>
                      <a:pt x="17" y="100"/>
                    </a:lnTo>
                    <a:lnTo>
                      <a:pt x="11" y="102"/>
                    </a:lnTo>
                    <a:lnTo>
                      <a:pt x="11" y="102"/>
                    </a:lnTo>
                    <a:lnTo>
                      <a:pt x="6" y="102"/>
                    </a:lnTo>
                    <a:lnTo>
                      <a:pt x="1" y="100"/>
                    </a:lnTo>
                    <a:lnTo>
                      <a:pt x="0" y="97"/>
                    </a:lnTo>
                    <a:lnTo>
                      <a:pt x="1" y="92"/>
                    </a:lnTo>
                    <a:lnTo>
                      <a:pt x="1" y="92"/>
                    </a:lnTo>
                    <a:lnTo>
                      <a:pt x="8" y="77"/>
                    </a:lnTo>
                    <a:lnTo>
                      <a:pt x="12" y="69"/>
                    </a:lnTo>
                    <a:lnTo>
                      <a:pt x="17" y="62"/>
                    </a:lnTo>
                    <a:lnTo>
                      <a:pt x="22" y="58"/>
                    </a:lnTo>
                    <a:lnTo>
                      <a:pt x="28" y="53"/>
                    </a:lnTo>
                    <a:lnTo>
                      <a:pt x="36" y="53"/>
                    </a:lnTo>
                    <a:lnTo>
                      <a:pt x="46" y="54"/>
                    </a:lnTo>
                    <a:lnTo>
                      <a:pt x="46" y="54"/>
                    </a:lnTo>
                    <a:lnTo>
                      <a:pt x="57" y="56"/>
                    </a:lnTo>
                    <a:lnTo>
                      <a:pt x="68" y="56"/>
                    </a:lnTo>
                    <a:lnTo>
                      <a:pt x="76" y="54"/>
                    </a:lnTo>
                    <a:lnTo>
                      <a:pt x="82" y="50"/>
                    </a:lnTo>
                    <a:lnTo>
                      <a:pt x="89" y="45"/>
                    </a:lnTo>
                    <a:lnTo>
                      <a:pt x="95" y="38"/>
                    </a:lnTo>
                    <a:lnTo>
                      <a:pt x="108" y="26"/>
                    </a:lnTo>
                    <a:lnTo>
                      <a:pt x="108" y="26"/>
                    </a:lnTo>
                    <a:lnTo>
                      <a:pt x="114" y="16"/>
                    </a:lnTo>
                    <a:lnTo>
                      <a:pt x="122" y="8"/>
                    </a:lnTo>
                    <a:lnTo>
                      <a:pt x="130" y="4"/>
                    </a:lnTo>
                    <a:lnTo>
                      <a:pt x="136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144" y="7"/>
                    </a:lnTo>
                    <a:lnTo>
                      <a:pt x="144" y="13"/>
                    </a:lnTo>
                    <a:lnTo>
                      <a:pt x="144" y="21"/>
                    </a:lnTo>
                    <a:lnTo>
                      <a:pt x="144" y="27"/>
                    </a:lnTo>
                    <a:lnTo>
                      <a:pt x="144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5" name="Freeform 27">
                <a:extLst>
                  <a:ext uri="{FF2B5EF4-FFF2-40B4-BE49-F238E27FC236}">
                    <a16:creationId xmlns:a16="http://schemas.microsoft.com/office/drawing/2014/main" id="{1C45C2AB-3EEF-6254-CAD3-E1025604E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760"/>
                <a:ext cx="32" cy="64"/>
              </a:xfrm>
              <a:custGeom>
                <a:avLst/>
                <a:gdLst>
                  <a:gd name="T0" fmla="*/ 29 w 65"/>
                  <a:gd name="T1" fmla="*/ 127 h 129"/>
                  <a:gd name="T2" fmla="*/ 29 w 65"/>
                  <a:gd name="T3" fmla="*/ 127 h 129"/>
                  <a:gd name="T4" fmla="*/ 19 w 65"/>
                  <a:gd name="T5" fmla="*/ 129 h 129"/>
                  <a:gd name="T6" fmla="*/ 13 w 65"/>
                  <a:gd name="T7" fmla="*/ 127 h 129"/>
                  <a:gd name="T8" fmla="*/ 10 w 65"/>
                  <a:gd name="T9" fmla="*/ 125 h 129"/>
                  <a:gd name="T10" fmla="*/ 7 w 65"/>
                  <a:gd name="T11" fmla="*/ 124 h 129"/>
                  <a:gd name="T12" fmla="*/ 5 w 65"/>
                  <a:gd name="T13" fmla="*/ 119 h 129"/>
                  <a:gd name="T14" fmla="*/ 3 w 65"/>
                  <a:gd name="T15" fmla="*/ 116 h 129"/>
                  <a:gd name="T16" fmla="*/ 3 w 65"/>
                  <a:gd name="T17" fmla="*/ 116 h 129"/>
                  <a:gd name="T18" fmla="*/ 2 w 65"/>
                  <a:gd name="T19" fmla="*/ 105 h 129"/>
                  <a:gd name="T20" fmla="*/ 2 w 65"/>
                  <a:gd name="T21" fmla="*/ 95 h 129"/>
                  <a:gd name="T22" fmla="*/ 3 w 65"/>
                  <a:gd name="T23" fmla="*/ 84 h 129"/>
                  <a:gd name="T24" fmla="*/ 7 w 65"/>
                  <a:gd name="T25" fmla="*/ 75 h 129"/>
                  <a:gd name="T26" fmla="*/ 15 w 65"/>
                  <a:gd name="T27" fmla="*/ 56 h 129"/>
                  <a:gd name="T28" fmla="*/ 22 w 65"/>
                  <a:gd name="T29" fmla="*/ 35 h 129"/>
                  <a:gd name="T30" fmla="*/ 22 w 65"/>
                  <a:gd name="T31" fmla="*/ 35 h 129"/>
                  <a:gd name="T32" fmla="*/ 19 w 65"/>
                  <a:gd name="T33" fmla="*/ 33 h 129"/>
                  <a:gd name="T34" fmla="*/ 16 w 65"/>
                  <a:gd name="T35" fmla="*/ 33 h 129"/>
                  <a:gd name="T36" fmla="*/ 8 w 65"/>
                  <a:gd name="T37" fmla="*/ 32 h 129"/>
                  <a:gd name="T38" fmla="*/ 5 w 65"/>
                  <a:gd name="T39" fmla="*/ 32 h 129"/>
                  <a:gd name="T40" fmla="*/ 2 w 65"/>
                  <a:gd name="T41" fmla="*/ 30 h 129"/>
                  <a:gd name="T42" fmla="*/ 0 w 65"/>
                  <a:gd name="T43" fmla="*/ 27 h 129"/>
                  <a:gd name="T44" fmla="*/ 0 w 65"/>
                  <a:gd name="T45" fmla="*/ 21 h 129"/>
                  <a:gd name="T46" fmla="*/ 0 w 65"/>
                  <a:gd name="T47" fmla="*/ 21 h 129"/>
                  <a:gd name="T48" fmla="*/ 2 w 65"/>
                  <a:gd name="T49" fmla="*/ 16 h 129"/>
                  <a:gd name="T50" fmla="*/ 3 w 65"/>
                  <a:gd name="T51" fmla="*/ 11 h 129"/>
                  <a:gd name="T52" fmla="*/ 7 w 65"/>
                  <a:gd name="T53" fmla="*/ 8 h 129"/>
                  <a:gd name="T54" fmla="*/ 10 w 65"/>
                  <a:gd name="T55" fmla="*/ 5 h 129"/>
                  <a:gd name="T56" fmla="*/ 18 w 65"/>
                  <a:gd name="T57" fmla="*/ 2 h 129"/>
                  <a:gd name="T58" fmla="*/ 27 w 65"/>
                  <a:gd name="T59" fmla="*/ 2 h 129"/>
                  <a:gd name="T60" fmla="*/ 27 w 65"/>
                  <a:gd name="T61" fmla="*/ 2 h 129"/>
                  <a:gd name="T62" fmla="*/ 38 w 65"/>
                  <a:gd name="T63" fmla="*/ 2 h 129"/>
                  <a:gd name="T64" fmla="*/ 48 w 65"/>
                  <a:gd name="T65" fmla="*/ 0 h 129"/>
                  <a:gd name="T66" fmla="*/ 53 w 65"/>
                  <a:gd name="T67" fmla="*/ 0 h 129"/>
                  <a:gd name="T68" fmla="*/ 57 w 65"/>
                  <a:gd name="T69" fmla="*/ 2 h 129"/>
                  <a:gd name="T70" fmla="*/ 61 w 65"/>
                  <a:gd name="T71" fmla="*/ 5 h 129"/>
                  <a:gd name="T72" fmla="*/ 64 w 65"/>
                  <a:gd name="T73" fmla="*/ 11 h 129"/>
                  <a:gd name="T74" fmla="*/ 64 w 65"/>
                  <a:gd name="T75" fmla="*/ 11 h 129"/>
                  <a:gd name="T76" fmla="*/ 65 w 65"/>
                  <a:gd name="T77" fmla="*/ 16 h 129"/>
                  <a:gd name="T78" fmla="*/ 65 w 65"/>
                  <a:gd name="T79" fmla="*/ 21 h 129"/>
                  <a:gd name="T80" fmla="*/ 64 w 65"/>
                  <a:gd name="T81" fmla="*/ 25 h 129"/>
                  <a:gd name="T82" fmla="*/ 61 w 65"/>
                  <a:gd name="T83" fmla="*/ 29 h 129"/>
                  <a:gd name="T84" fmla="*/ 53 w 65"/>
                  <a:gd name="T85" fmla="*/ 37 h 129"/>
                  <a:gd name="T86" fmla="*/ 45 w 65"/>
                  <a:gd name="T87" fmla="*/ 43 h 129"/>
                  <a:gd name="T88" fmla="*/ 45 w 65"/>
                  <a:gd name="T89" fmla="*/ 43 h 129"/>
                  <a:gd name="T90" fmla="*/ 37 w 65"/>
                  <a:gd name="T91" fmla="*/ 48 h 129"/>
                  <a:gd name="T92" fmla="*/ 37 w 65"/>
                  <a:gd name="T93" fmla="*/ 48 h 129"/>
                  <a:gd name="T94" fmla="*/ 42 w 65"/>
                  <a:gd name="T95" fmla="*/ 59 h 129"/>
                  <a:gd name="T96" fmla="*/ 42 w 65"/>
                  <a:gd name="T97" fmla="*/ 68 h 129"/>
                  <a:gd name="T98" fmla="*/ 38 w 65"/>
                  <a:gd name="T99" fmla="*/ 78 h 129"/>
                  <a:gd name="T100" fmla="*/ 35 w 65"/>
                  <a:gd name="T101" fmla="*/ 89 h 129"/>
                  <a:gd name="T102" fmla="*/ 32 w 65"/>
                  <a:gd name="T103" fmla="*/ 98 h 129"/>
                  <a:gd name="T104" fmla="*/ 29 w 65"/>
                  <a:gd name="T105" fmla="*/ 108 h 129"/>
                  <a:gd name="T106" fmla="*/ 27 w 65"/>
                  <a:gd name="T107" fmla="*/ 118 h 129"/>
                  <a:gd name="T108" fmla="*/ 29 w 65"/>
                  <a:gd name="T109" fmla="*/ 127 h 129"/>
                  <a:gd name="T110" fmla="*/ 29 w 65"/>
                  <a:gd name="T111" fmla="*/ 12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129">
                    <a:moveTo>
                      <a:pt x="29" y="127"/>
                    </a:moveTo>
                    <a:lnTo>
                      <a:pt x="29" y="127"/>
                    </a:lnTo>
                    <a:lnTo>
                      <a:pt x="19" y="129"/>
                    </a:lnTo>
                    <a:lnTo>
                      <a:pt x="13" y="127"/>
                    </a:lnTo>
                    <a:lnTo>
                      <a:pt x="10" y="125"/>
                    </a:lnTo>
                    <a:lnTo>
                      <a:pt x="7" y="124"/>
                    </a:lnTo>
                    <a:lnTo>
                      <a:pt x="5" y="119"/>
                    </a:lnTo>
                    <a:lnTo>
                      <a:pt x="3" y="116"/>
                    </a:lnTo>
                    <a:lnTo>
                      <a:pt x="3" y="116"/>
                    </a:lnTo>
                    <a:lnTo>
                      <a:pt x="2" y="105"/>
                    </a:lnTo>
                    <a:lnTo>
                      <a:pt x="2" y="95"/>
                    </a:lnTo>
                    <a:lnTo>
                      <a:pt x="3" y="84"/>
                    </a:lnTo>
                    <a:lnTo>
                      <a:pt x="7" y="75"/>
                    </a:lnTo>
                    <a:lnTo>
                      <a:pt x="15" y="56"/>
                    </a:lnTo>
                    <a:lnTo>
                      <a:pt x="22" y="35"/>
                    </a:lnTo>
                    <a:lnTo>
                      <a:pt x="22" y="35"/>
                    </a:lnTo>
                    <a:lnTo>
                      <a:pt x="19" y="33"/>
                    </a:lnTo>
                    <a:lnTo>
                      <a:pt x="16" y="33"/>
                    </a:lnTo>
                    <a:lnTo>
                      <a:pt x="8" y="32"/>
                    </a:lnTo>
                    <a:lnTo>
                      <a:pt x="5" y="32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0" y="5"/>
                    </a:lnTo>
                    <a:lnTo>
                      <a:pt x="18" y="2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38" y="2"/>
                    </a:lnTo>
                    <a:lnTo>
                      <a:pt x="48" y="0"/>
                    </a:lnTo>
                    <a:lnTo>
                      <a:pt x="53" y="0"/>
                    </a:lnTo>
                    <a:lnTo>
                      <a:pt x="57" y="2"/>
                    </a:lnTo>
                    <a:lnTo>
                      <a:pt x="61" y="5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5" y="16"/>
                    </a:lnTo>
                    <a:lnTo>
                      <a:pt x="65" y="21"/>
                    </a:lnTo>
                    <a:lnTo>
                      <a:pt x="64" y="25"/>
                    </a:lnTo>
                    <a:lnTo>
                      <a:pt x="61" y="29"/>
                    </a:lnTo>
                    <a:lnTo>
                      <a:pt x="53" y="37"/>
                    </a:lnTo>
                    <a:lnTo>
                      <a:pt x="45" y="43"/>
                    </a:lnTo>
                    <a:lnTo>
                      <a:pt x="45" y="43"/>
                    </a:lnTo>
                    <a:lnTo>
                      <a:pt x="37" y="48"/>
                    </a:lnTo>
                    <a:lnTo>
                      <a:pt x="37" y="48"/>
                    </a:lnTo>
                    <a:lnTo>
                      <a:pt x="42" y="59"/>
                    </a:lnTo>
                    <a:lnTo>
                      <a:pt x="42" y="68"/>
                    </a:lnTo>
                    <a:lnTo>
                      <a:pt x="38" y="78"/>
                    </a:lnTo>
                    <a:lnTo>
                      <a:pt x="35" y="89"/>
                    </a:lnTo>
                    <a:lnTo>
                      <a:pt x="32" y="98"/>
                    </a:lnTo>
                    <a:lnTo>
                      <a:pt x="29" y="108"/>
                    </a:lnTo>
                    <a:lnTo>
                      <a:pt x="27" y="118"/>
                    </a:lnTo>
                    <a:lnTo>
                      <a:pt x="29" y="127"/>
                    </a:lnTo>
                    <a:lnTo>
                      <a:pt x="29" y="1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6" name="Freeform 28">
                <a:extLst>
                  <a:ext uri="{FF2B5EF4-FFF2-40B4-BE49-F238E27FC236}">
                    <a16:creationId xmlns:a16="http://schemas.microsoft.com/office/drawing/2014/main" id="{5709E048-E97C-8349-5232-3C5548809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3" y="656"/>
                <a:ext cx="63" cy="27"/>
              </a:xfrm>
              <a:custGeom>
                <a:avLst/>
                <a:gdLst>
                  <a:gd name="T0" fmla="*/ 121 w 127"/>
                  <a:gd name="T1" fmla="*/ 24 h 56"/>
                  <a:gd name="T2" fmla="*/ 121 w 127"/>
                  <a:gd name="T3" fmla="*/ 24 h 56"/>
                  <a:gd name="T4" fmla="*/ 118 w 127"/>
                  <a:gd name="T5" fmla="*/ 24 h 56"/>
                  <a:gd name="T6" fmla="*/ 113 w 127"/>
                  <a:gd name="T7" fmla="*/ 24 h 56"/>
                  <a:gd name="T8" fmla="*/ 110 w 127"/>
                  <a:gd name="T9" fmla="*/ 26 h 56"/>
                  <a:gd name="T10" fmla="*/ 108 w 127"/>
                  <a:gd name="T11" fmla="*/ 29 h 56"/>
                  <a:gd name="T12" fmla="*/ 108 w 127"/>
                  <a:gd name="T13" fmla="*/ 29 h 56"/>
                  <a:gd name="T14" fmla="*/ 104 w 127"/>
                  <a:gd name="T15" fmla="*/ 34 h 56"/>
                  <a:gd name="T16" fmla="*/ 99 w 127"/>
                  <a:gd name="T17" fmla="*/ 38 h 56"/>
                  <a:gd name="T18" fmla="*/ 88 w 127"/>
                  <a:gd name="T19" fmla="*/ 46 h 56"/>
                  <a:gd name="T20" fmla="*/ 73 w 127"/>
                  <a:gd name="T21" fmla="*/ 51 h 56"/>
                  <a:gd name="T22" fmla="*/ 58 w 127"/>
                  <a:gd name="T23" fmla="*/ 54 h 56"/>
                  <a:gd name="T24" fmla="*/ 42 w 127"/>
                  <a:gd name="T25" fmla="*/ 56 h 56"/>
                  <a:gd name="T26" fmla="*/ 27 w 127"/>
                  <a:gd name="T27" fmla="*/ 56 h 56"/>
                  <a:gd name="T28" fmla="*/ 13 w 127"/>
                  <a:gd name="T29" fmla="*/ 51 h 56"/>
                  <a:gd name="T30" fmla="*/ 7 w 127"/>
                  <a:gd name="T31" fmla="*/ 50 h 56"/>
                  <a:gd name="T32" fmla="*/ 2 w 127"/>
                  <a:gd name="T33" fmla="*/ 46 h 56"/>
                  <a:gd name="T34" fmla="*/ 2 w 127"/>
                  <a:gd name="T35" fmla="*/ 46 h 56"/>
                  <a:gd name="T36" fmla="*/ 0 w 127"/>
                  <a:gd name="T37" fmla="*/ 43 h 56"/>
                  <a:gd name="T38" fmla="*/ 0 w 127"/>
                  <a:gd name="T39" fmla="*/ 43 h 56"/>
                  <a:gd name="T40" fmla="*/ 0 w 127"/>
                  <a:gd name="T41" fmla="*/ 43 h 56"/>
                  <a:gd name="T42" fmla="*/ 13 w 127"/>
                  <a:gd name="T43" fmla="*/ 32 h 56"/>
                  <a:gd name="T44" fmla="*/ 26 w 127"/>
                  <a:gd name="T45" fmla="*/ 24 h 56"/>
                  <a:gd name="T46" fmla="*/ 38 w 127"/>
                  <a:gd name="T47" fmla="*/ 16 h 56"/>
                  <a:gd name="T48" fmla="*/ 53 w 127"/>
                  <a:gd name="T49" fmla="*/ 11 h 56"/>
                  <a:gd name="T50" fmla="*/ 69 w 127"/>
                  <a:gd name="T51" fmla="*/ 7 h 56"/>
                  <a:gd name="T52" fmla="*/ 83 w 127"/>
                  <a:gd name="T53" fmla="*/ 4 h 56"/>
                  <a:gd name="T54" fmla="*/ 115 w 127"/>
                  <a:gd name="T55" fmla="*/ 0 h 56"/>
                  <a:gd name="T56" fmla="*/ 115 w 127"/>
                  <a:gd name="T57" fmla="*/ 0 h 56"/>
                  <a:gd name="T58" fmla="*/ 119 w 127"/>
                  <a:gd name="T59" fmla="*/ 0 h 56"/>
                  <a:gd name="T60" fmla="*/ 124 w 127"/>
                  <a:gd name="T61" fmla="*/ 2 h 56"/>
                  <a:gd name="T62" fmla="*/ 127 w 127"/>
                  <a:gd name="T63" fmla="*/ 5 h 56"/>
                  <a:gd name="T64" fmla="*/ 127 w 127"/>
                  <a:gd name="T65" fmla="*/ 11 h 56"/>
                  <a:gd name="T66" fmla="*/ 127 w 127"/>
                  <a:gd name="T67" fmla="*/ 11 h 56"/>
                  <a:gd name="T68" fmla="*/ 127 w 127"/>
                  <a:gd name="T69" fmla="*/ 11 h 56"/>
                  <a:gd name="T70" fmla="*/ 124 w 127"/>
                  <a:gd name="T71" fmla="*/ 13 h 56"/>
                  <a:gd name="T72" fmla="*/ 121 w 127"/>
                  <a:gd name="T73" fmla="*/ 16 h 56"/>
                  <a:gd name="T74" fmla="*/ 121 w 127"/>
                  <a:gd name="T75" fmla="*/ 19 h 56"/>
                  <a:gd name="T76" fmla="*/ 121 w 127"/>
                  <a:gd name="T77" fmla="*/ 24 h 56"/>
                  <a:gd name="T78" fmla="*/ 121 w 127"/>
                  <a:gd name="T79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7" h="56">
                    <a:moveTo>
                      <a:pt x="121" y="24"/>
                    </a:moveTo>
                    <a:lnTo>
                      <a:pt x="121" y="24"/>
                    </a:lnTo>
                    <a:lnTo>
                      <a:pt x="118" y="24"/>
                    </a:lnTo>
                    <a:lnTo>
                      <a:pt x="113" y="24"/>
                    </a:lnTo>
                    <a:lnTo>
                      <a:pt x="110" y="26"/>
                    </a:lnTo>
                    <a:lnTo>
                      <a:pt x="108" y="29"/>
                    </a:lnTo>
                    <a:lnTo>
                      <a:pt x="108" y="29"/>
                    </a:lnTo>
                    <a:lnTo>
                      <a:pt x="104" y="34"/>
                    </a:lnTo>
                    <a:lnTo>
                      <a:pt x="99" y="38"/>
                    </a:lnTo>
                    <a:lnTo>
                      <a:pt x="88" y="46"/>
                    </a:lnTo>
                    <a:lnTo>
                      <a:pt x="73" y="51"/>
                    </a:lnTo>
                    <a:lnTo>
                      <a:pt x="58" y="54"/>
                    </a:lnTo>
                    <a:lnTo>
                      <a:pt x="42" y="56"/>
                    </a:lnTo>
                    <a:lnTo>
                      <a:pt x="27" y="56"/>
                    </a:lnTo>
                    <a:lnTo>
                      <a:pt x="13" y="51"/>
                    </a:lnTo>
                    <a:lnTo>
                      <a:pt x="7" y="50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13" y="32"/>
                    </a:lnTo>
                    <a:lnTo>
                      <a:pt x="26" y="24"/>
                    </a:lnTo>
                    <a:lnTo>
                      <a:pt x="38" y="16"/>
                    </a:lnTo>
                    <a:lnTo>
                      <a:pt x="53" y="11"/>
                    </a:lnTo>
                    <a:lnTo>
                      <a:pt x="69" y="7"/>
                    </a:lnTo>
                    <a:lnTo>
                      <a:pt x="83" y="4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9" y="0"/>
                    </a:lnTo>
                    <a:lnTo>
                      <a:pt x="124" y="2"/>
                    </a:lnTo>
                    <a:lnTo>
                      <a:pt x="127" y="5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7" y="11"/>
                    </a:lnTo>
                    <a:lnTo>
                      <a:pt x="124" y="13"/>
                    </a:lnTo>
                    <a:lnTo>
                      <a:pt x="121" y="16"/>
                    </a:lnTo>
                    <a:lnTo>
                      <a:pt x="121" y="19"/>
                    </a:lnTo>
                    <a:lnTo>
                      <a:pt x="121" y="24"/>
                    </a:lnTo>
                    <a:lnTo>
                      <a:pt x="121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7" name="Freeform 29">
                <a:extLst>
                  <a:ext uri="{FF2B5EF4-FFF2-40B4-BE49-F238E27FC236}">
                    <a16:creationId xmlns:a16="http://schemas.microsoft.com/office/drawing/2014/main" id="{7BBA4CDD-C000-4E35-0359-28E020885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3711"/>
                <a:ext cx="48" cy="32"/>
              </a:xfrm>
              <a:custGeom>
                <a:avLst/>
                <a:gdLst>
                  <a:gd name="T0" fmla="*/ 40 w 97"/>
                  <a:gd name="T1" fmla="*/ 0 h 63"/>
                  <a:gd name="T2" fmla="*/ 40 w 97"/>
                  <a:gd name="T3" fmla="*/ 0 h 63"/>
                  <a:gd name="T4" fmla="*/ 60 w 97"/>
                  <a:gd name="T5" fmla="*/ 6 h 63"/>
                  <a:gd name="T6" fmla="*/ 70 w 97"/>
                  <a:gd name="T7" fmla="*/ 9 h 63"/>
                  <a:gd name="T8" fmla="*/ 79 w 97"/>
                  <a:gd name="T9" fmla="*/ 16 h 63"/>
                  <a:gd name="T10" fmla="*/ 79 w 97"/>
                  <a:gd name="T11" fmla="*/ 16 h 63"/>
                  <a:gd name="T12" fmla="*/ 87 w 97"/>
                  <a:gd name="T13" fmla="*/ 24 h 63"/>
                  <a:gd name="T14" fmla="*/ 94 w 97"/>
                  <a:gd name="T15" fmla="*/ 33 h 63"/>
                  <a:gd name="T16" fmla="*/ 95 w 97"/>
                  <a:gd name="T17" fmla="*/ 38 h 63"/>
                  <a:gd name="T18" fmla="*/ 97 w 97"/>
                  <a:gd name="T19" fmla="*/ 43 h 63"/>
                  <a:gd name="T20" fmla="*/ 97 w 97"/>
                  <a:gd name="T21" fmla="*/ 49 h 63"/>
                  <a:gd name="T22" fmla="*/ 95 w 97"/>
                  <a:gd name="T23" fmla="*/ 54 h 63"/>
                  <a:gd name="T24" fmla="*/ 95 w 97"/>
                  <a:gd name="T25" fmla="*/ 54 h 63"/>
                  <a:gd name="T26" fmla="*/ 92 w 97"/>
                  <a:gd name="T27" fmla="*/ 59 h 63"/>
                  <a:gd name="T28" fmla="*/ 87 w 97"/>
                  <a:gd name="T29" fmla="*/ 62 h 63"/>
                  <a:gd name="T30" fmla="*/ 84 w 97"/>
                  <a:gd name="T31" fmla="*/ 63 h 63"/>
                  <a:gd name="T32" fmla="*/ 79 w 97"/>
                  <a:gd name="T33" fmla="*/ 63 h 63"/>
                  <a:gd name="T34" fmla="*/ 70 w 97"/>
                  <a:gd name="T35" fmla="*/ 60 h 63"/>
                  <a:gd name="T36" fmla="*/ 60 w 97"/>
                  <a:gd name="T37" fmla="*/ 55 h 63"/>
                  <a:gd name="T38" fmla="*/ 60 w 97"/>
                  <a:gd name="T39" fmla="*/ 55 h 63"/>
                  <a:gd name="T40" fmla="*/ 40 w 97"/>
                  <a:gd name="T41" fmla="*/ 49 h 63"/>
                  <a:gd name="T42" fmla="*/ 19 w 97"/>
                  <a:gd name="T43" fmla="*/ 41 h 63"/>
                  <a:gd name="T44" fmla="*/ 19 w 97"/>
                  <a:gd name="T45" fmla="*/ 41 h 63"/>
                  <a:gd name="T46" fmla="*/ 11 w 97"/>
                  <a:gd name="T47" fmla="*/ 38 h 63"/>
                  <a:gd name="T48" fmla="*/ 5 w 97"/>
                  <a:gd name="T49" fmla="*/ 33 h 63"/>
                  <a:gd name="T50" fmla="*/ 0 w 97"/>
                  <a:gd name="T51" fmla="*/ 27 h 63"/>
                  <a:gd name="T52" fmla="*/ 0 w 97"/>
                  <a:gd name="T53" fmla="*/ 24 h 63"/>
                  <a:gd name="T54" fmla="*/ 0 w 97"/>
                  <a:gd name="T55" fmla="*/ 19 h 63"/>
                  <a:gd name="T56" fmla="*/ 0 w 97"/>
                  <a:gd name="T57" fmla="*/ 19 h 63"/>
                  <a:gd name="T58" fmla="*/ 0 w 97"/>
                  <a:gd name="T59" fmla="*/ 16 h 63"/>
                  <a:gd name="T60" fmla="*/ 3 w 97"/>
                  <a:gd name="T61" fmla="*/ 13 h 63"/>
                  <a:gd name="T62" fmla="*/ 8 w 97"/>
                  <a:gd name="T63" fmla="*/ 8 h 63"/>
                  <a:gd name="T64" fmla="*/ 16 w 97"/>
                  <a:gd name="T65" fmla="*/ 5 h 63"/>
                  <a:gd name="T66" fmla="*/ 24 w 97"/>
                  <a:gd name="T67" fmla="*/ 5 h 63"/>
                  <a:gd name="T68" fmla="*/ 24 w 97"/>
                  <a:gd name="T69" fmla="*/ 5 h 63"/>
                  <a:gd name="T70" fmla="*/ 32 w 97"/>
                  <a:gd name="T71" fmla="*/ 3 h 63"/>
                  <a:gd name="T72" fmla="*/ 40 w 97"/>
                  <a:gd name="T73" fmla="*/ 0 h 63"/>
                  <a:gd name="T74" fmla="*/ 40 w 97"/>
                  <a:gd name="T7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" h="63">
                    <a:moveTo>
                      <a:pt x="40" y="0"/>
                    </a:moveTo>
                    <a:lnTo>
                      <a:pt x="40" y="0"/>
                    </a:lnTo>
                    <a:lnTo>
                      <a:pt x="60" y="6"/>
                    </a:lnTo>
                    <a:lnTo>
                      <a:pt x="70" y="9"/>
                    </a:lnTo>
                    <a:lnTo>
                      <a:pt x="79" y="16"/>
                    </a:lnTo>
                    <a:lnTo>
                      <a:pt x="79" y="16"/>
                    </a:lnTo>
                    <a:lnTo>
                      <a:pt x="87" y="24"/>
                    </a:lnTo>
                    <a:lnTo>
                      <a:pt x="94" y="33"/>
                    </a:lnTo>
                    <a:lnTo>
                      <a:pt x="95" y="38"/>
                    </a:lnTo>
                    <a:lnTo>
                      <a:pt x="97" y="43"/>
                    </a:lnTo>
                    <a:lnTo>
                      <a:pt x="97" y="49"/>
                    </a:lnTo>
                    <a:lnTo>
                      <a:pt x="95" y="54"/>
                    </a:lnTo>
                    <a:lnTo>
                      <a:pt x="95" y="54"/>
                    </a:lnTo>
                    <a:lnTo>
                      <a:pt x="92" y="59"/>
                    </a:lnTo>
                    <a:lnTo>
                      <a:pt x="87" y="62"/>
                    </a:lnTo>
                    <a:lnTo>
                      <a:pt x="84" y="63"/>
                    </a:lnTo>
                    <a:lnTo>
                      <a:pt x="79" y="63"/>
                    </a:lnTo>
                    <a:lnTo>
                      <a:pt x="70" y="60"/>
                    </a:lnTo>
                    <a:lnTo>
                      <a:pt x="60" y="55"/>
                    </a:lnTo>
                    <a:lnTo>
                      <a:pt x="60" y="55"/>
                    </a:lnTo>
                    <a:lnTo>
                      <a:pt x="40" y="49"/>
                    </a:lnTo>
                    <a:lnTo>
                      <a:pt x="19" y="41"/>
                    </a:lnTo>
                    <a:lnTo>
                      <a:pt x="19" y="41"/>
                    </a:lnTo>
                    <a:lnTo>
                      <a:pt x="11" y="38"/>
                    </a:lnTo>
                    <a:lnTo>
                      <a:pt x="5" y="33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8" y="8"/>
                    </a:lnTo>
                    <a:lnTo>
                      <a:pt x="16" y="5"/>
                    </a:lnTo>
                    <a:lnTo>
                      <a:pt x="24" y="5"/>
                    </a:lnTo>
                    <a:lnTo>
                      <a:pt x="24" y="5"/>
                    </a:lnTo>
                    <a:lnTo>
                      <a:pt x="32" y="3"/>
                    </a:lnTo>
                    <a:lnTo>
                      <a:pt x="4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8" name="Freeform 30">
                <a:extLst>
                  <a:ext uri="{FF2B5EF4-FFF2-40B4-BE49-F238E27FC236}">
                    <a16:creationId xmlns:a16="http://schemas.microsoft.com/office/drawing/2014/main" id="{64CB2D4A-5E83-B5F5-B8A1-F29B10FA4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6" y="1605"/>
                <a:ext cx="52" cy="28"/>
              </a:xfrm>
              <a:custGeom>
                <a:avLst/>
                <a:gdLst>
                  <a:gd name="T0" fmla="*/ 5 w 103"/>
                  <a:gd name="T1" fmla="*/ 45 h 57"/>
                  <a:gd name="T2" fmla="*/ 5 w 103"/>
                  <a:gd name="T3" fmla="*/ 45 h 57"/>
                  <a:gd name="T4" fmla="*/ 2 w 103"/>
                  <a:gd name="T5" fmla="*/ 34 h 57"/>
                  <a:gd name="T6" fmla="*/ 0 w 103"/>
                  <a:gd name="T7" fmla="*/ 23 h 57"/>
                  <a:gd name="T8" fmla="*/ 0 w 103"/>
                  <a:gd name="T9" fmla="*/ 18 h 57"/>
                  <a:gd name="T10" fmla="*/ 2 w 103"/>
                  <a:gd name="T11" fmla="*/ 13 h 57"/>
                  <a:gd name="T12" fmla="*/ 6 w 103"/>
                  <a:gd name="T13" fmla="*/ 8 h 57"/>
                  <a:gd name="T14" fmla="*/ 13 w 103"/>
                  <a:gd name="T15" fmla="*/ 3 h 57"/>
                  <a:gd name="T16" fmla="*/ 13 w 103"/>
                  <a:gd name="T17" fmla="*/ 3 h 57"/>
                  <a:gd name="T18" fmla="*/ 19 w 103"/>
                  <a:gd name="T19" fmla="*/ 2 h 57"/>
                  <a:gd name="T20" fmla="*/ 24 w 103"/>
                  <a:gd name="T21" fmla="*/ 0 h 57"/>
                  <a:gd name="T22" fmla="*/ 29 w 103"/>
                  <a:gd name="T23" fmla="*/ 0 h 57"/>
                  <a:gd name="T24" fmla="*/ 33 w 103"/>
                  <a:gd name="T25" fmla="*/ 3 h 57"/>
                  <a:gd name="T26" fmla="*/ 40 w 103"/>
                  <a:gd name="T27" fmla="*/ 10 h 57"/>
                  <a:gd name="T28" fmla="*/ 48 w 103"/>
                  <a:gd name="T29" fmla="*/ 19 h 57"/>
                  <a:gd name="T30" fmla="*/ 48 w 103"/>
                  <a:gd name="T31" fmla="*/ 19 h 57"/>
                  <a:gd name="T32" fmla="*/ 51 w 103"/>
                  <a:gd name="T33" fmla="*/ 23 h 57"/>
                  <a:gd name="T34" fmla="*/ 54 w 103"/>
                  <a:gd name="T35" fmla="*/ 26 h 57"/>
                  <a:gd name="T36" fmla="*/ 64 w 103"/>
                  <a:gd name="T37" fmla="*/ 30 h 57"/>
                  <a:gd name="T38" fmla="*/ 73 w 103"/>
                  <a:gd name="T39" fmla="*/ 32 h 57"/>
                  <a:gd name="T40" fmla="*/ 84 w 103"/>
                  <a:gd name="T41" fmla="*/ 32 h 57"/>
                  <a:gd name="T42" fmla="*/ 84 w 103"/>
                  <a:gd name="T43" fmla="*/ 32 h 57"/>
                  <a:gd name="T44" fmla="*/ 91 w 103"/>
                  <a:gd name="T45" fmla="*/ 32 h 57"/>
                  <a:gd name="T46" fmla="*/ 97 w 103"/>
                  <a:gd name="T47" fmla="*/ 32 h 57"/>
                  <a:gd name="T48" fmla="*/ 100 w 103"/>
                  <a:gd name="T49" fmla="*/ 32 h 57"/>
                  <a:gd name="T50" fmla="*/ 102 w 103"/>
                  <a:gd name="T51" fmla="*/ 34 h 57"/>
                  <a:gd name="T52" fmla="*/ 103 w 103"/>
                  <a:gd name="T53" fmla="*/ 37 h 57"/>
                  <a:gd name="T54" fmla="*/ 103 w 103"/>
                  <a:gd name="T55" fmla="*/ 40 h 57"/>
                  <a:gd name="T56" fmla="*/ 103 w 103"/>
                  <a:gd name="T57" fmla="*/ 40 h 57"/>
                  <a:gd name="T58" fmla="*/ 102 w 103"/>
                  <a:gd name="T59" fmla="*/ 46 h 57"/>
                  <a:gd name="T60" fmla="*/ 97 w 103"/>
                  <a:gd name="T61" fmla="*/ 51 h 57"/>
                  <a:gd name="T62" fmla="*/ 91 w 103"/>
                  <a:gd name="T63" fmla="*/ 56 h 57"/>
                  <a:gd name="T64" fmla="*/ 83 w 103"/>
                  <a:gd name="T65" fmla="*/ 57 h 57"/>
                  <a:gd name="T66" fmla="*/ 83 w 103"/>
                  <a:gd name="T67" fmla="*/ 57 h 57"/>
                  <a:gd name="T68" fmla="*/ 67 w 103"/>
                  <a:gd name="T69" fmla="*/ 57 h 57"/>
                  <a:gd name="T70" fmla="*/ 49 w 103"/>
                  <a:gd name="T71" fmla="*/ 56 h 57"/>
                  <a:gd name="T72" fmla="*/ 18 w 103"/>
                  <a:gd name="T73" fmla="*/ 51 h 57"/>
                  <a:gd name="T74" fmla="*/ 18 w 103"/>
                  <a:gd name="T75" fmla="*/ 51 h 57"/>
                  <a:gd name="T76" fmla="*/ 18 w 103"/>
                  <a:gd name="T77" fmla="*/ 51 h 57"/>
                  <a:gd name="T78" fmla="*/ 16 w 103"/>
                  <a:gd name="T79" fmla="*/ 48 h 57"/>
                  <a:gd name="T80" fmla="*/ 13 w 103"/>
                  <a:gd name="T81" fmla="*/ 45 h 57"/>
                  <a:gd name="T82" fmla="*/ 10 w 103"/>
                  <a:gd name="T83" fmla="*/ 45 h 57"/>
                  <a:gd name="T84" fmla="*/ 5 w 103"/>
                  <a:gd name="T85" fmla="*/ 45 h 57"/>
                  <a:gd name="T86" fmla="*/ 5 w 103"/>
                  <a:gd name="T87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3" h="57">
                    <a:moveTo>
                      <a:pt x="5" y="45"/>
                    </a:moveTo>
                    <a:lnTo>
                      <a:pt x="5" y="45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3"/>
                    </a:lnTo>
                    <a:lnTo>
                      <a:pt x="6" y="8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9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3"/>
                    </a:lnTo>
                    <a:lnTo>
                      <a:pt x="40" y="10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1" y="23"/>
                    </a:lnTo>
                    <a:lnTo>
                      <a:pt x="54" y="26"/>
                    </a:lnTo>
                    <a:lnTo>
                      <a:pt x="64" y="30"/>
                    </a:lnTo>
                    <a:lnTo>
                      <a:pt x="73" y="32"/>
                    </a:lnTo>
                    <a:lnTo>
                      <a:pt x="84" y="32"/>
                    </a:lnTo>
                    <a:lnTo>
                      <a:pt x="84" y="32"/>
                    </a:lnTo>
                    <a:lnTo>
                      <a:pt x="91" y="32"/>
                    </a:lnTo>
                    <a:lnTo>
                      <a:pt x="97" y="32"/>
                    </a:lnTo>
                    <a:lnTo>
                      <a:pt x="100" y="32"/>
                    </a:lnTo>
                    <a:lnTo>
                      <a:pt x="102" y="34"/>
                    </a:lnTo>
                    <a:lnTo>
                      <a:pt x="103" y="37"/>
                    </a:lnTo>
                    <a:lnTo>
                      <a:pt x="103" y="40"/>
                    </a:lnTo>
                    <a:lnTo>
                      <a:pt x="103" y="40"/>
                    </a:lnTo>
                    <a:lnTo>
                      <a:pt x="102" y="46"/>
                    </a:lnTo>
                    <a:lnTo>
                      <a:pt x="97" y="51"/>
                    </a:lnTo>
                    <a:lnTo>
                      <a:pt x="91" y="56"/>
                    </a:lnTo>
                    <a:lnTo>
                      <a:pt x="83" y="57"/>
                    </a:lnTo>
                    <a:lnTo>
                      <a:pt x="83" y="57"/>
                    </a:lnTo>
                    <a:lnTo>
                      <a:pt x="67" y="57"/>
                    </a:lnTo>
                    <a:lnTo>
                      <a:pt x="49" y="56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8" y="51"/>
                    </a:lnTo>
                    <a:lnTo>
                      <a:pt x="16" y="48"/>
                    </a:lnTo>
                    <a:lnTo>
                      <a:pt x="13" y="45"/>
                    </a:lnTo>
                    <a:lnTo>
                      <a:pt x="10" y="45"/>
                    </a:lnTo>
                    <a:lnTo>
                      <a:pt x="5" y="45"/>
                    </a:lnTo>
                    <a:lnTo>
                      <a:pt x="5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99" name="Freeform 31">
                <a:extLst>
                  <a:ext uri="{FF2B5EF4-FFF2-40B4-BE49-F238E27FC236}">
                    <a16:creationId xmlns:a16="http://schemas.microsoft.com/office/drawing/2014/main" id="{708142D5-5360-6801-6E80-20162AED3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116"/>
                <a:ext cx="44" cy="35"/>
              </a:xfrm>
              <a:custGeom>
                <a:avLst/>
                <a:gdLst>
                  <a:gd name="T0" fmla="*/ 0 w 87"/>
                  <a:gd name="T1" fmla="*/ 70 h 70"/>
                  <a:gd name="T2" fmla="*/ 0 w 87"/>
                  <a:gd name="T3" fmla="*/ 70 h 70"/>
                  <a:gd name="T4" fmla="*/ 9 w 87"/>
                  <a:gd name="T5" fmla="*/ 51 h 70"/>
                  <a:gd name="T6" fmla="*/ 17 w 87"/>
                  <a:gd name="T7" fmla="*/ 33 h 70"/>
                  <a:gd name="T8" fmla="*/ 24 w 87"/>
                  <a:gd name="T9" fmla="*/ 26 h 70"/>
                  <a:gd name="T10" fmla="*/ 30 w 87"/>
                  <a:gd name="T11" fmla="*/ 18 h 70"/>
                  <a:gd name="T12" fmla="*/ 36 w 87"/>
                  <a:gd name="T13" fmla="*/ 11 h 70"/>
                  <a:gd name="T14" fmla="*/ 46 w 87"/>
                  <a:gd name="T15" fmla="*/ 5 h 70"/>
                  <a:gd name="T16" fmla="*/ 46 w 87"/>
                  <a:gd name="T17" fmla="*/ 5 h 70"/>
                  <a:gd name="T18" fmla="*/ 57 w 87"/>
                  <a:gd name="T19" fmla="*/ 0 h 70"/>
                  <a:gd name="T20" fmla="*/ 62 w 87"/>
                  <a:gd name="T21" fmla="*/ 0 h 70"/>
                  <a:gd name="T22" fmla="*/ 67 w 87"/>
                  <a:gd name="T23" fmla="*/ 0 h 70"/>
                  <a:gd name="T24" fmla="*/ 71 w 87"/>
                  <a:gd name="T25" fmla="*/ 2 h 70"/>
                  <a:gd name="T26" fmla="*/ 76 w 87"/>
                  <a:gd name="T27" fmla="*/ 5 h 70"/>
                  <a:gd name="T28" fmla="*/ 79 w 87"/>
                  <a:gd name="T29" fmla="*/ 8 h 70"/>
                  <a:gd name="T30" fmla="*/ 84 w 87"/>
                  <a:gd name="T31" fmla="*/ 13 h 70"/>
                  <a:gd name="T32" fmla="*/ 84 w 87"/>
                  <a:gd name="T33" fmla="*/ 13 h 70"/>
                  <a:gd name="T34" fmla="*/ 86 w 87"/>
                  <a:gd name="T35" fmla="*/ 19 h 70"/>
                  <a:gd name="T36" fmla="*/ 87 w 87"/>
                  <a:gd name="T37" fmla="*/ 24 h 70"/>
                  <a:gd name="T38" fmla="*/ 87 w 87"/>
                  <a:gd name="T39" fmla="*/ 27 h 70"/>
                  <a:gd name="T40" fmla="*/ 84 w 87"/>
                  <a:gd name="T41" fmla="*/ 32 h 70"/>
                  <a:gd name="T42" fmla="*/ 79 w 87"/>
                  <a:gd name="T43" fmla="*/ 38 h 70"/>
                  <a:gd name="T44" fmla="*/ 71 w 87"/>
                  <a:gd name="T45" fmla="*/ 45 h 70"/>
                  <a:gd name="T46" fmla="*/ 71 w 87"/>
                  <a:gd name="T47" fmla="*/ 45 h 70"/>
                  <a:gd name="T48" fmla="*/ 56 w 87"/>
                  <a:gd name="T49" fmla="*/ 54 h 70"/>
                  <a:gd name="T50" fmla="*/ 40 w 87"/>
                  <a:gd name="T51" fmla="*/ 62 h 70"/>
                  <a:gd name="T52" fmla="*/ 21 w 87"/>
                  <a:gd name="T53" fmla="*/ 67 h 70"/>
                  <a:gd name="T54" fmla="*/ 0 w 87"/>
                  <a:gd name="T55" fmla="*/ 70 h 70"/>
                  <a:gd name="T56" fmla="*/ 0 w 87"/>
                  <a:gd name="T57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70">
                    <a:moveTo>
                      <a:pt x="0" y="70"/>
                    </a:moveTo>
                    <a:lnTo>
                      <a:pt x="0" y="70"/>
                    </a:lnTo>
                    <a:lnTo>
                      <a:pt x="9" y="51"/>
                    </a:lnTo>
                    <a:lnTo>
                      <a:pt x="17" y="33"/>
                    </a:lnTo>
                    <a:lnTo>
                      <a:pt x="24" y="26"/>
                    </a:lnTo>
                    <a:lnTo>
                      <a:pt x="30" y="18"/>
                    </a:lnTo>
                    <a:lnTo>
                      <a:pt x="36" y="11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7" y="0"/>
                    </a:lnTo>
                    <a:lnTo>
                      <a:pt x="62" y="0"/>
                    </a:lnTo>
                    <a:lnTo>
                      <a:pt x="67" y="0"/>
                    </a:lnTo>
                    <a:lnTo>
                      <a:pt x="71" y="2"/>
                    </a:lnTo>
                    <a:lnTo>
                      <a:pt x="76" y="5"/>
                    </a:lnTo>
                    <a:lnTo>
                      <a:pt x="79" y="8"/>
                    </a:lnTo>
                    <a:lnTo>
                      <a:pt x="84" y="13"/>
                    </a:lnTo>
                    <a:lnTo>
                      <a:pt x="84" y="13"/>
                    </a:lnTo>
                    <a:lnTo>
                      <a:pt x="86" y="19"/>
                    </a:lnTo>
                    <a:lnTo>
                      <a:pt x="87" y="24"/>
                    </a:lnTo>
                    <a:lnTo>
                      <a:pt x="87" y="27"/>
                    </a:lnTo>
                    <a:lnTo>
                      <a:pt x="84" y="32"/>
                    </a:lnTo>
                    <a:lnTo>
                      <a:pt x="79" y="38"/>
                    </a:lnTo>
                    <a:lnTo>
                      <a:pt x="71" y="45"/>
                    </a:lnTo>
                    <a:lnTo>
                      <a:pt x="71" y="45"/>
                    </a:lnTo>
                    <a:lnTo>
                      <a:pt x="56" y="54"/>
                    </a:lnTo>
                    <a:lnTo>
                      <a:pt x="40" y="62"/>
                    </a:lnTo>
                    <a:lnTo>
                      <a:pt x="21" y="67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0" name="Freeform 32">
                <a:extLst>
                  <a:ext uri="{FF2B5EF4-FFF2-40B4-BE49-F238E27FC236}">
                    <a16:creationId xmlns:a16="http://schemas.microsoft.com/office/drawing/2014/main" id="{11B0155F-A2BD-0102-77CC-6BA11296B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3822"/>
                <a:ext cx="38" cy="31"/>
              </a:xfrm>
              <a:custGeom>
                <a:avLst/>
                <a:gdLst>
                  <a:gd name="T0" fmla="*/ 76 w 76"/>
                  <a:gd name="T1" fmla="*/ 20 h 62"/>
                  <a:gd name="T2" fmla="*/ 76 w 76"/>
                  <a:gd name="T3" fmla="*/ 20 h 62"/>
                  <a:gd name="T4" fmla="*/ 74 w 76"/>
                  <a:gd name="T5" fmla="*/ 27 h 62"/>
                  <a:gd name="T6" fmla="*/ 68 w 76"/>
                  <a:gd name="T7" fmla="*/ 33 h 62"/>
                  <a:gd name="T8" fmla="*/ 60 w 76"/>
                  <a:gd name="T9" fmla="*/ 41 h 62"/>
                  <a:gd name="T10" fmla="*/ 50 w 76"/>
                  <a:gd name="T11" fmla="*/ 49 h 62"/>
                  <a:gd name="T12" fmla="*/ 41 w 76"/>
                  <a:gd name="T13" fmla="*/ 55 h 62"/>
                  <a:gd name="T14" fmla="*/ 31 w 76"/>
                  <a:gd name="T15" fmla="*/ 60 h 62"/>
                  <a:gd name="T16" fmla="*/ 22 w 76"/>
                  <a:gd name="T17" fmla="*/ 62 h 62"/>
                  <a:gd name="T18" fmla="*/ 16 w 76"/>
                  <a:gd name="T19" fmla="*/ 62 h 62"/>
                  <a:gd name="T20" fmla="*/ 16 w 76"/>
                  <a:gd name="T21" fmla="*/ 62 h 62"/>
                  <a:gd name="T22" fmla="*/ 11 w 76"/>
                  <a:gd name="T23" fmla="*/ 60 h 62"/>
                  <a:gd name="T24" fmla="*/ 8 w 76"/>
                  <a:gd name="T25" fmla="*/ 58 h 62"/>
                  <a:gd name="T26" fmla="*/ 8 w 76"/>
                  <a:gd name="T27" fmla="*/ 58 h 62"/>
                  <a:gd name="T28" fmla="*/ 3 w 76"/>
                  <a:gd name="T29" fmla="*/ 50 h 62"/>
                  <a:gd name="T30" fmla="*/ 0 w 76"/>
                  <a:gd name="T31" fmla="*/ 44 h 62"/>
                  <a:gd name="T32" fmla="*/ 1 w 76"/>
                  <a:gd name="T33" fmla="*/ 36 h 62"/>
                  <a:gd name="T34" fmla="*/ 4 w 76"/>
                  <a:gd name="T35" fmla="*/ 28 h 62"/>
                  <a:gd name="T36" fmla="*/ 4 w 76"/>
                  <a:gd name="T37" fmla="*/ 28 h 62"/>
                  <a:gd name="T38" fmla="*/ 12 w 76"/>
                  <a:gd name="T39" fmla="*/ 17 h 62"/>
                  <a:gd name="T40" fmla="*/ 22 w 76"/>
                  <a:gd name="T41" fmla="*/ 8 h 62"/>
                  <a:gd name="T42" fmla="*/ 28 w 76"/>
                  <a:gd name="T43" fmla="*/ 4 h 62"/>
                  <a:gd name="T44" fmla="*/ 35 w 76"/>
                  <a:gd name="T45" fmla="*/ 3 h 62"/>
                  <a:gd name="T46" fmla="*/ 41 w 76"/>
                  <a:gd name="T47" fmla="*/ 1 h 62"/>
                  <a:gd name="T48" fmla="*/ 49 w 76"/>
                  <a:gd name="T49" fmla="*/ 0 h 62"/>
                  <a:gd name="T50" fmla="*/ 49 w 76"/>
                  <a:gd name="T51" fmla="*/ 0 h 62"/>
                  <a:gd name="T52" fmla="*/ 57 w 76"/>
                  <a:gd name="T53" fmla="*/ 0 h 62"/>
                  <a:gd name="T54" fmla="*/ 65 w 76"/>
                  <a:gd name="T55" fmla="*/ 3 h 62"/>
                  <a:gd name="T56" fmla="*/ 70 w 76"/>
                  <a:gd name="T57" fmla="*/ 8 h 62"/>
                  <a:gd name="T58" fmla="*/ 74 w 76"/>
                  <a:gd name="T59" fmla="*/ 14 h 62"/>
                  <a:gd name="T60" fmla="*/ 74 w 76"/>
                  <a:gd name="T61" fmla="*/ 14 h 62"/>
                  <a:gd name="T62" fmla="*/ 76 w 76"/>
                  <a:gd name="T63" fmla="*/ 17 h 62"/>
                  <a:gd name="T64" fmla="*/ 76 w 76"/>
                  <a:gd name="T65" fmla="*/ 20 h 62"/>
                  <a:gd name="T66" fmla="*/ 76 w 76"/>
                  <a:gd name="T67" fmla="*/ 2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62">
                    <a:moveTo>
                      <a:pt x="76" y="20"/>
                    </a:moveTo>
                    <a:lnTo>
                      <a:pt x="76" y="20"/>
                    </a:lnTo>
                    <a:lnTo>
                      <a:pt x="74" y="27"/>
                    </a:lnTo>
                    <a:lnTo>
                      <a:pt x="68" y="33"/>
                    </a:lnTo>
                    <a:lnTo>
                      <a:pt x="60" y="41"/>
                    </a:lnTo>
                    <a:lnTo>
                      <a:pt x="50" y="49"/>
                    </a:lnTo>
                    <a:lnTo>
                      <a:pt x="41" y="55"/>
                    </a:lnTo>
                    <a:lnTo>
                      <a:pt x="31" y="60"/>
                    </a:lnTo>
                    <a:lnTo>
                      <a:pt x="22" y="62"/>
                    </a:lnTo>
                    <a:lnTo>
                      <a:pt x="16" y="62"/>
                    </a:lnTo>
                    <a:lnTo>
                      <a:pt x="16" y="62"/>
                    </a:lnTo>
                    <a:lnTo>
                      <a:pt x="11" y="60"/>
                    </a:lnTo>
                    <a:lnTo>
                      <a:pt x="8" y="58"/>
                    </a:lnTo>
                    <a:lnTo>
                      <a:pt x="8" y="58"/>
                    </a:lnTo>
                    <a:lnTo>
                      <a:pt x="3" y="50"/>
                    </a:lnTo>
                    <a:lnTo>
                      <a:pt x="0" y="44"/>
                    </a:lnTo>
                    <a:lnTo>
                      <a:pt x="1" y="36"/>
                    </a:lnTo>
                    <a:lnTo>
                      <a:pt x="4" y="28"/>
                    </a:lnTo>
                    <a:lnTo>
                      <a:pt x="4" y="28"/>
                    </a:lnTo>
                    <a:lnTo>
                      <a:pt x="12" y="17"/>
                    </a:lnTo>
                    <a:lnTo>
                      <a:pt x="22" y="8"/>
                    </a:lnTo>
                    <a:lnTo>
                      <a:pt x="28" y="4"/>
                    </a:lnTo>
                    <a:lnTo>
                      <a:pt x="35" y="3"/>
                    </a:lnTo>
                    <a:lnTo>
                      <a:pt x="41" y="1"/>
                    </a:lnTo>
                    <a:lnTo>
                      <a:pt x="49" y="0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5" y="3"/>
                    </a:lnTo>
                    <a:lnTo>
                      <a:pt x="70" y="8"/>
                    </a:lnTo>
                    <a:lnTo>
                      <a:pt x="74" y="14"/>
                    </a:lnTo>
                    <a:lnTo>
                      <a:pt x="74" y="14"/>
                    </a:lnTo>
                    <a:lnTo>
                      <a:pt x="76" y="17"/>
                    </a:lnTo>
                    <a:lnTo>
                      <a:pt x="76" y="20"/>
                    </a:lnTo>
                    <a:lnTo>
                      <a:pt x="76" y="2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1" name="Freeform 33">
                <a:extLst>
                  <a:ext uri="{FF2B5EF4-FFF2-40B4-BE49-F238E27FC236}">
                    <a16:creationId xmlns:a16="http://schemas.microsoft.com/office/drawing/2014/main" id="{42ED5E00-6A58-4495-05C9-937FE4677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9" y="2037"/>
                <a:ext cx="21" cy="40"/>
              </a:xfrm>
              <a:custGeom>
                <a:avLst/>
                <a:gdLst>
                  <a:gd name="T0" fmla="*/ 0 w 41"/>
                  <a:gd name="T1" fmla="*/ 30 h 79"/>
                  <a:gd name="T2" fmla="*/ 0 w 41"/>
                  <a:gd name="T3" fmla="*/ 30 h 79"/>
                  <a:gd name="T4" fmla="*/ 6 w 41"/>
                  <a:gd name="T5" fmla="*/ 28 h 79"/>
                  <a:gd name="T6" fmla="*/ 13 w 41"/>
                  <a:gd name="T7" fmla="*/ 27 h 79"/>
                  <a:gd name="T8" fmla="*/ 17 w 41"/>
                  <a:gd name="T9" fmla="*/ 24 h 79"/>
                  <a:gd name="T10" fmla="*/ 22 w 41"/>
                  <a:gd name="T11" fmla="*/ 19 h 79"/>
                  <a:gd name="T12" fmla="*/ 29 w 41"/>
                  <a:gd name="T13" fmla="*/ 9 h 79"/>
                  <a:gd name="T14" fmla="*/ 33 w 41"/>
                  <a:gd name="T15" fmla="*/ 5 h 79"/>
                  <a:gd name="T16" fmla="*/ 38 w 41"/>
                  <a:gd name="T17" fmla="*/ 0 h 79"/>
                  <a:gd name="T18" fmla="*/ 38 w 41"/>
                  <a:gd name="T19" fmla="*/ 0 h 79"/>
                  <a:gd name="T20" fmla="*/ 40 w 41"/>
                  <a:gd name="T21" fmla="*/ 9 h 79"/>
                  <a:gd name="T22" fmla="*/ 41 w 41"/>
                  <a:gd name="T23" fmla="*/ 21 h 79"/>
                  <a:gd name="T24" fmla="*/ 40 w 41"/>
                  <a:gd name="T25" fmla="*/ 32 h 79"/>
                  <a:gd name="T26" fmla="*/ 36 w 41"/>
                  <a:gd name="T27" fmla="*/ 44 h 79"/>
                  <a:gd name="T28" fmla="*/ 33 w 41"/>
                  <a:gd name="T29" fmla="*/ 55 h 79"/>
                  <a:gd name="T30" fmla="*/ 29 w 41"/>
                  <a:gd name="T31" fmla="*/ 65 h 79"/>
                  <a:gd name="T32" fmla="*/ 22 w 41"/>
                  <a:gd name="T33" fmla="*/ 73 h 79"/>
                  <a:gd name="T34" fmla="*/ 16 w 41"/>
                  <a:gd name="T35" fmla="*/ 78 h 79"/>
                  <a:gd name="T36" fmla="*/ 16 w 41"/>
                  <a:gd name="T37" fmla="*/ 78 h 79"/>
                  <a:gd name="T38" fmla="*/ 9 w 41"/>
                  <a:gd name="T39" fmla="*/ 79 h 79"/>
                  <a:gd name="T40" fmla="*/ 5 w 41"/>
                  <a:gd name="T41" fmla="*/ 76 h 79"/>
                  <a:gd name="T42" fmla="*/ 3 w 41"/>
                  <a:gd name="T43" fmla="*/ 73 h 79"/>
                  <a:gd name="T44" fmla="*/ 2 w 41"/>
                  <a:gd name="T45" fmla="*/ 68 h 79"/>
                  <a:gd name="T46" fmla="*/ 2 w 41"/>
                  <a:gd name="T47" fmla="*/ 68 h 79"/>
                  <a:gd name="T48" fmla="*/ 0 w 41"/>
                  <a:gd name="T49" fmla="*/ 49 h 79"/>
                  <a:gd name="T50" fmla="*/ 0 w 41"/>
                  <a:gd name="T51" fmla="*/ 30 h 79"/>
                  <a:gd name="T52" fmla="*/ 0 w 41"/>
                  <a:gd name="T53" fmla="*/ 3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79">
                    <a:moveTo>
                      <a:pt x="0" y="30"/>
                    </a:moveTo>
                    <a:lnTo>
                      <a:pt x="0" y="30"/>
                    </a:lnTo>
                    <a:lnTo>
                      <a:pt x="6" y="28"/>
                    </a:lnTo>
                    <a:lnTo>
                      <a:pt x="13" y="27"/>
                    </a:lnTo>
                    <a:lnTo>
                      <a:pt x="17" y="24"/>
                    </a:lnTo>
                    <a:lnTo>
                      <a:pt x="22" y="19"/>
                    </a:lnTo>
                    <a:lnTo>
                      <a:pt x="29" y="9"/>
                    </a:lnTo>
                    <a:lnTo>
                      <a:pt x="33" y="5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40" y="9"/>
                    </a:lnTo>
                    <a:lnTo>
                      <a:pt x="41" y="21"/>
                    </a:lnTo>
                    <a:lnTo>
                      <a:pt x="40" y="32"/>
                    </a:lnTo>
                    <a:lnTo>
                      <a:pt x="36" y="44"/>
                    </a:lnTo>
                    <a:lnTo>
                      <a:pt x="33" y="55"/>
                    </a:lnTo>
                    <a:lnTo>
                      <a:pt x="29" y="65"/>
                    </a:lnTo>
                    <a:lnTo>
                      <a:pt x="22" y="73"/>
                    </a:lnTo>
                    <a:lnTo>
                      <a:pt x="16" y="78"/>
                    </a:lnTo>
                    <a:lnTo>
                      <a:pt x="16" y="78"/>
                    </a:lnTo>
                    <a:lnTo>
                      <a:pt x="9" y="79"/>
                    </a:lnTo>
                    <a:lnTo>
                      <a:pt x="5" y="76"/>
                    </a:lnTo>
                    <a:lnTo>
                      <a:pt x="3" y="73"/>
                    </a:lnTo>
                    <a:lnTo>
                      <a:pt x="2" y="68"/>
                    </a:lnTo>
                    <a:lnTo>
                      <a:pt x="2" y="68"/>
                    </a:lnTo>
                    <a:lnTo>
                      <a:pt x="0" y="49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2" name="Freeform 34">
                <a:extLst>
                  <a:ext uri="{FF2B5EF4-FFF2-40B4-BE49-F238E27FC236}">
                    <a16:creationId xmlns:a16="http://schemas.microsoft.com/office/drawing/2014/main" id="{8FD928DF-F7AF-9777-7175-F56335710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1157"/>
                <a:ext cx="34" cy="18"/>
              </a:xfrm>
              <a:custGeom>
                <a:avLst/>
                <a:gdLst>
                  <a:gd name="T0" fmla="*/ 67 w 67"/>
                  <a:gd name="T1" fmla="*/ 23 h 36"/>
                  <a:gd name="T2" fmla="*/ 67 w 67"/>
                  <a:gd name="T3" fmla="*/ 23 h 36"/>
                  <a:gd name="T4" fmla="*/ 66 w 67"/>
                  <a:gd name="T5" fmla="*/ 30 h 36"/>
                  <a:gd name="T6" fmla="*/ 62 w 67"/>
                  <a:gd name="T7" fmla="*/ 34 h 36"/>
                  <a:gd name="T8" fmla="*/ 58 w 67"/>
                  <a:gd name="T9" fmla="*/ 36 h 36"/>
                  <a:gd name="T10" fmla="*/ 51 w 67"/>
                  <a:gd name="T11" fmla="*/ 36 h 36"/>
                  <a:gd name="T12" fmla="*/ 51 w 67"/>
                  <a:gd name="T13" fmla="*/ 36 h 36"/>
                  <a:gd name="T14" fmla="*/ 29 w 67"/>
                  <a:gd name="T15" fmla="*/ 31 h 36"/>
                  <a:gd name="T16" fmla="*/ 7 w 67"/>
                  <a:gd name="T17" fmla="*/ 23 h 36"/>
                  <a:gd name="T18" fmla="*/ 7 w 67"/>
                  <a:gd name="T19" fmla="*/ 23 h 36"/>
                  <a:gd name="T20" fmla="*/ 4 w 67"/>
                  <a:gd name="T21" fmla="*/ 22 h 36"/>
                  <a:gd name="T22" fmla="*/ 2 w 67"/>
                  <a:gd name="T23" fmla="*/ 20 h 36"/>
                  <a:gd name="T24" fmla="*/ 0 w 67"/>
                  <a:gd name="T25" fmla="*/ 17 h 36"/>
                  <a:gd name="T26" fmla="*/ 2 w 67"/>
                  <a:gd name="T27" fmla="*/ 14 h 36"/>
                  <a:gd name="T28" fmla="*/ 2 w 67"/>
                  <a:gd name="T29" fmla="*/ 14 h 36"/>
                  <a:gd name="T30" fmla="*/ 7 w 67"/>
                  <a:gd name="T31" fmla="*/ 9 h 36"/>
                  <a:gd name="T32" fmla="*/ 12 w 67"/>
                  <a:gd name="T33" fmla="*/ 6 h 36"/>
                  <a:gd name="T34" fmla="*/ 21 w 67"/>
                  <a:gd name="T35" fmla="*/ 1 h 36"/>
                  <a:gd name="T36" fmla="*/ 32 w 67"/>
                  <a:gd name="T37" fmla="*/ 0 h 36"/>
                  <a:gd name="T38" fmla="*/ 45 w 67"/>
                  <a:gd name="T39" fmla="*/ 0 h 36"/>
                  <a:gd name="T40" fmla="*/ 45 w 67"/>
                  <a:gd name="T41" fmla="*/ 0 h 36"/>
                  <a:gd name="T42" fmla="*/ 50 w 67"/>
                  <a:gd name="T43" fmla="*/ 1 h 36"/>
                  <a:gd name="T44" fmla="*/ 54 w 67"/>
                  <a:gd name="T45" fmla="*/ 3 h 36"/>
                  <a:gd name="T46" fmla="*/ 58 w 67"/>
                  <a:gd name="T47" fmla="*/ 4 h 36"/>
                  <a:gd name="T48" fmla="*/ 59 w 67"/>
                  <a:gd name="T49" fmla="*/ 7 h 36"/>
                  <a:gd name="T50" fmla="*/ 64 w 67"/>
                  <a:gd name="T51" fmla="*/ 15 h 36"/>
                  <a:gd name="T52" fmla="*/ 67 w 67"/>
                  <a:gd name="T53" fmla="*/ 23 h 36"/>
                  <a:gd name="T54" fmla="*/ 67 w 67"/>
                  <a:gd name="T55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7" h="36">
                    <a:moveTo>
                      <a:pt x="67" y="23"/>
                    </a:moveTo>
                    <a:lnTo>
                      <a:pt x="67" y="23"/>
                    </a:lnTo>
                    <a:lnTo>
                      <a:pt x="66" y="30"/>
                    </a:lnTo>
                    <a:lnTo>
                      <a:pt x="62" y="34"/>
                    </a:lnTo>
                    <a:lnTo>
                      <a:pt x="58" y="36"/>
                    </a:lnTo>
                    <a:lnTo>
                      <a:pt x="51" y="36"/>
                    </a:lnTo>
                    <a:lnTo>
                      <a:pt x="51" y="36"/>
                    </a:lnTo>
                    <a:lnTo>
                      <a:pt x="29" y="31"/>
                    </a:lnTo>
                    <a:lnTo>
                      <a:pt x="7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0" y="17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7" y="9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2" y="0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4" y="3"/>
                    </a:lnTo>
                    <a:lnTo>
                      <a:pt x="58" y="4"/>
                    </a:lnTo>
                    <a:lnTo>
                      <a:pt x="59" y="7"/>
                    </a:lnTo>
                    <a:lnTo>
                      <a:pt x="64" y="15"/>
                    </a:lnTo>
                    <a:lnTo>
                      <a:pt x="67" y="23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3" name="Freeform 35">
                <a:extLst>
                  <a:ext uri="{FF2B5EF4-FFF2-40B4-BE49-F238E27FC236}">
                    <a16:creationId xmlns:a16="http://schemas.microsoft.com/office/drawing/2014/main" id="{7275E5A3-A0C2-DA75-5BF0-3F7D02C9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395"/>
                <a:ext cx="35" cy="19"/>
              </a:xfrm>
              <a:custGeom>
                <a:avLst/>
                <a:gdLst>
                  <a:gd name="T0" fmla="*/ 0 w 70"/>
                  <a:gd name="T1" fmla="*/ 22 h 38"/>
                  <a:gd name="T2" fmla="*/ 0 w 70"/>
                  <a:gd name="T3" fmla="*/ 22 h 38"/>
                  <a:gd name="T4" fmla="*/ 5 w 70"/>
                  <a:gd name="T5" fmla="*/ 18 h 38"/>
                  <a:gd name="T6" fmla="*/ 11 w 70"/>
                  <a:gd name="T7" fmla="*/ 14 h 38"/>
                  <a:gd name="T8" fmla="*/ 22 w 70"/>
                  <a:gd name="T9" fmla="*/ 11 h 38"/>
                  <a:gd name="T10" fmla="*/ 35 w 70"/>
                  <a:gd name="T11" fmla="*/ 8 h 38"/>
                  <a:gd name="T12" fmla="*/ 46 w 70"/>
                  <a:gd name="T13" fmla="*/ 5 h 38"/>
                  <a:gd name="T14" fmla="*/ 46 w 70"/>
                  <a:gd name="T15" fmla="*/ 5 h 38"/>
                  <a:gd name="T16" fmla="*/ 56 w 70"/>
                  <a:gd name="T17" fmla="*/ 0 h 38"/>
                  <a:gd name="T18" fmla="*/ 61 w 70"/>
                  <a:gd name="T19" fmla="*/ 0 h 38"/>
                  <a:gd name="T20" fmla="*/ 62 w 70"/>
                  <a:gd name="T21" fmla="*/ 2 h 38"/>
                  <a:gd name="T22" fmla="*/ 65 w 70"/>
                  <a:gd name="T23" fmla="*/ 5 h 38"/>
                  <a:gd name="T24" fmla="*/ 65 w 70"/>
                  <a:gd name="T25" fmla="*/ 5 h 38"/>
                  <a:gd name="T26" fmla="*/ 69 w 70"/>
                  <a:gd name="T27" fmla="*/ 11 h 38"/>
                  <a:gd name="T28" fmla="*/ 70 w 70"/>
                  <a:gd name="T29" fmla="*/ 18 h 38"/>
                  <a:gd name="T30" fmla="*/ 69 w 70"/>
                  <a:gd name="T31" fmla="*/ 24 h 38"/>
                  <a:gd name="T32" fmla="*/ 67 w 70"/>
                  <a:gd name="T33" fmla="*/ 32 h 38"/>
                  <a:gd name="T34" fmla="*/ 67 w 70"/>
                  <a:gd name="T35" fmla="*/ 32 h 38"/>
                  <a:gd name="T36" fmla="*/ 65 w 70"/>
                  <a:gd name="T37" fmla="*/ 35 h 38"/>
                  <a:gd name="T38" fmla="*/ 64 w 70"/>
                  <a:gd name="T39" fmla="*/ 37 h 38"/>
                  <a:gd name="T40" fmla="*/ 59 w 70"/>
                  <a:gd name="T41" fmla="*/ 38 h 38"/>
                  <a:gd name="T42" fmla="*/ 48 w 70"/>
                  <a:gd name="T43" fmla="*/ 35 h 38"/>
                  <a:gd name="T44" fmla="*/ 48 w 70"/>
                  <a:gd name="T45" fmla="*/ 35 h 38"/>
                  <a:gd name="T46" fmla="*/ 35 w 70"/>
                  <a:gd name="T47" fmla="*/ 35 h 38"/>
                  <a:gd name="T48" fmla="*/ 22 w 70"/>
                  <a:gd name="T49" fmla="*/ 35 h 38"/>
                  <a:gd name="T50" fmla="*/ 16 w 70"/>
                  <a:gd name="T51" fmla="*/ 34 h 38"/>
                  <a:gd name="T52" fmla="*/ 11 w 70"/>
                  <a:gd name="T53" fmla="*/ 30 h 38"/>
                  <a:gd name="T54" fmla="*/ 5 w 70"/>
                  <a:gd name="T55" fmla="*/ 27 h 38"/>
                  <a:gd name="T56" fmla="*/ 0 w 70"/>
                  <a:gd name="T57" fmla="*/ 22 h 38"/>
                  <a:gd name="T58" fmla="*/ 0 w 70"/>
                  <a:gd name="T59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38">
                    <a:moveTo>
                      <a:pt x="0" y="22"/>
                    </a:moveTo>
                    <a:lnTo>
                      <a:pt x="0" y="22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22" y="11"/>
                    </a:lnTo>
                    <a:lnTo>
                      <a:pt x="35" y="8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2" y="2"/>
                    </a:lnTo>
                    <a:lnTo>
                      <a:pt x="65" y="5"/>
                    </a:lnTo>
                    <a:lnTo>
                      <a:pt x="65" y="5"/>
                    </a:lnTo>
                    <a:lnTo>
                      <a:pt x="69" y="11"/>
                    </a:lnTo>
                    <a:lnTo>
                      <a:pt x="70" y="18"/>
                    </a:lnTo>
                    <a:lnTo>
                      <a:pt x="69" y="24"/>
                    </a:lnTo>
                    <a:lnTo>
                      <a:pt x="67" y="32"/>
                    </a:lnTo>
                    <a:lnTo>
                      <a:pt x="67" y="32"/>
                    </a:lnTo>
                    <a:lnTo>
                      <a:pt x="65" y="35"/>
                    </a:lnTo>
                    <a:lnTo>
                      <a:pt x="64" y="37"/>
                    </a:lnTo>
                    <a:lnTo>
                      <a:pt x="59" y="38"/>
                    </a:lnTo>
                    <a:lnTo>
                      <a:pt x="48" y="35"/>
                    </a:lnTo>
                    <a:lnTo>
                      <a:pt x="48" y="35"/>
                    </a:lnTo>
                    <a:lnTo>
                      <a:pt x="35" y="35"/>
                    </a:lnTo>
                    <a:lnTo>
                      <a:pt x="22" y="35"/>
                    </a:lnTo>
                    <a:lnTo>
                      <a:pt x="16" y="34"/>
                    </a:lnTo>
                    <a:lnTo>
                      <a:pt x="11" y="30"/>
                    </a:lnTo>
                    <a:lnTo>
                      <a:pt x="5" y="27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4" name="Freeform 36">
                <a:extLst>
                  <a:ext uri="{FF2B5EF4-FFF2-40B4-BE49-F238E27FC236}">
                    <a16:creationId xmlns:a16="http://schemas.microsoft.com/office/drawing/2014/main" id="{19769C9D-CF44-06E6-4B4B-CED1BE6A5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344"/>
                <a:ext cx="21" cy="29"/>
              </a:xfrm>
              <a:custGeom>
                <a:avLst/>
                <a:gdLst>
                  <a:gd name="T0" fmla="*/ 38 w 41"/>
                  <a:gd name="T1" fmla="*/ 58 h 58"/>
                  <a:gd name="T2" fmla="*/ 38 w 41"/>
                  <a:gd name="T3" fmla="*/ 58 h 58"/>
                  <a:gd name="T4" fmla="*/ 17 w 41"/>
                  <a:gd name="T5" fmla="*/ 43 h 58"/>
                  <a:gd name="T6" fmla="*/ 11 w 41"/>
                  <a:gd name="T7" fmla="*/ 37 h 58"/>
                  <a:gd name="T8" fmla="*/ 6 w 41"/>
                  <a:gd name="T9" fmla="*/ 32 h 58"/>
                  <a:gd name="T10" fmla="*/ 3 w 41"/>
                  <a:gd name="T11" fmla="*/ 26 h 58"/>
                  <a:gd name="T12" fmla="*/ 1 w 41"/>
                  <a:gd name="T13" fmla="*/ 18 h 58"/>
                  <a:gd name="T14" fmla="*/ 0 w 41"/>
                  <a:gd name="T15" fmla="*/ 0 h 58"/>
                  <a:gd name="T16" fmla="*/ 0 w 41"/>
                  <a:gd name="T17" fmla="*/ 0 h 58"/>
                  <a:gd name="T18" fmla="*/ 17 w 41"/>
                  <a:gd name="T19" fmla="*/ 10 h 58"/>
                  <a:gd name="T20" fmla="*/ 25 w 41"/>
                  <a:gd name="T21" fmla="*/ 15 h 58"/>
                  <a:gd name="T22" fmla="*/ 31 w 41"/>
                  <a:gd name="T23" fmla="*/ 19 h 58"/>
                  <a:gd name="T24" fmla="*/ 36 w 41"/>
                  <a:gd name="T25" fmla="*/ 26 h 58"/>
                  <a:gd name="T26" fmla="*/ 39 w 41"/>
                  <a:gd name="T27" fmla="*/ 35 h 58"/>
                  <a:gd name="T28" fmla="*/ 41 w 41"/>
                  <a:gd name="T29" fmla="*/ 45 h 58"/>
                  <a:gd name="T30" fmla="*/ 38 w 41"/>
                  <a:gd name="T31" fmla="*/ 58 h 58"/>
                  <a:gd name="T32" fmla="*/ 38 w 41"/>
                  <a:gd name="T3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58">
                    <a:moveTo>
                      <a:pt x="38" y="58"/>
                    </a:moveTo>
                    <a:lnTo>
                      <a:pt x="38" y="58"/>
                    </a:lnTo>
                    <a:lnTo>
                      <a:pt x="17" y="43"/>
                    </a:lnTo>
                    <a:lnTo>
                      <a:pt x="11" y="37"/>
                    </a:lnTo>
                    <a:lnTo>
                      <a:pt x="6" y="32"/>
                    </a:lnTo>
                    <a:lnTo>
                      <a:pt x="3" y="26"/>
                    </a:lnTo>
                    <a:lnTo>
                      <a:pt x="1" y="18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7" y="10"/>
                    </a:lnTo>
                    <a:lnTo>
                      <a:pt x="25" y="15"/>
                    </a:lnTo>
                    <a:lnTo>
                      <a:pt x="31" y="19"/>
                    </a:lnTo>
                    <a:lnTo>
                      <a:pt x="36" y="26"/>
                    </a:lnTo>
                    <a:lnTo>
                      <a:pt x="39" y="35"/>
                    </a:lnTo>
                    <a:lnTo>
                      <a:pt x="41" y="45"/>
                    </a:lnTo>
                    <a:lnTo>
                      <a:pt x="38" y="58"/>
                    </a:lnTo>
                    <a:lnTo>
                      <a:pt x="38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5" name="Freeform 37">
                <a:extLst>
                  <a:ext uri="{FF2B5EF4-FFF2-40B4-BE49-F238E27FC236}">
                    <a16:creationId xmlns:a16="http://schemas.microsoft.com/office/drawing/2014/main" id="{C8BC4FFF-35C3-D349-67BB-A2B0B2BDF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" y="1441"/>
                <a:ext cx="16" cy="23"/>
              </a:xfrm>
              <a:custGeom>
                <a:avLst/>
                <a:gdLst>
                  <a:gd name="T0" fmla="*/ 0 w 31"/>
                  <a:gd name="T1" fmla="*/ 41 h 46"/>
                  <a:gd name="T2" fmla="*/ 0 w 31"/>
                  <a:gd name="T3" fmla="*/ 41 h 46"/>
                  <a:gd name="T4" fmla="*/ 6 w 31"/>
                  <a:gd name="T5" fmla="*/ 18 h 46"/>
                  <a:gd name="T6" fmla="*/ 6 w 31"/>
                  <a:gd name="T7" fmla="*/ 18 h 46"/>
                  <a:gd name="T8" fmla="*/ 6 w 31"/>
                  <a:gd name="T9" fmla="*/ 11 h 46"/>
                  <a:gd name="T10" fmla="*/ 6 w 31"/>
                  <a:gd name="T11" fmla="*/ 5 h 46"/>
                  <a:gd name="T12" fmla="*/ 8 w 31"/>
                  <a:gd name="T13" fmla="*/ 2 h 46"/>
                  <a:gd name="T14" fmla="*/ 9 w 31"/>
                  <a:gd name="T15" fmla="*/ 0 h 46"/>
                  <a:gd name="T16" fmla="*/ 12 w 31"/>
                  <a:gd name="T17" fmla="*/ 0 h 46"/>
                  <a:gd name="T18" fmla="*/ 19 w 31"/>
                  <a:gd name="T19" fmla="*/ 0 h 46"/>
                  <a:gd name="T20" fmla="*/ 19 w 31"/>
                  <a:gd name="T21" fmla="*/ 0 h 46"/>
                  <a:gd name="T22" fmla="*/ 24 w 31"/>
                  <a:gd name="T23" fmla="*/ 2 h 46"/>
                  <a:gd name="T24" fmla="*/ 27 w 31"/>
                  <a:gd name="T25" fmla="*/ 5 h 46"/>
                  <a:gd name="T26" fmla="*/ 30 w 31"/>
                  <a:gd name="T27" fmla="*/ 8 h 46"/>
                  <a:gd name="T28" fmla="*/ 31 w 31"/>
                  <a:gd name="T29" fmla="*/ 11 h 46"/>
                  <a:gd name="T30" fmla="*/ 31 w 31"/>
                  <a:gd name="T31" fmla="*/ 19 h 46"/>
                  <a:gd name="T32" fmla="*/ 28 w 31"/>
                  <a:gd name="T33" fmla="*/ 27 h 46"/>
                  <a:gd name="T34" fmla="*/ 28 w 31"/>
                  <a:gd name="T35" fmla="*/ 27 h 46"/>
                  <a:gd name="T36" fmla="*/ 25 w 31"/>
                  <a:gd name="T37" fmla="*/ 37 h 46"/>
                  <a:gd name="T38" fmla="*/ 22 w 31"/>
                  <a:gd name="T39" fmla="*/ 41 h 46"/>
                  <a:gd name="T40" fmla="*/ 19 w 31"/>
                  <a:gd name="T41" fmla="*/ 45 h 46"/>
                  <a:gd name="T42" fmla="*/ 16 w 31"/>
                  <a:gd name="T43" fmla="*/ 46 h 46"/>
                  <a:gd name="T44" fmla="*/ 11 w 31"/>
                  <a:gd name="T45" fmla="*/ 46 h 46"/>
                  <a:gd name="T46" fmla="*/ 6 w 31"/>
                  <a:gd name="T47" fmla="*/ 45 h 46"/>
                  <a:gd name="T48" fmla="*/ 0 w 31"/>
                  <a:gd name="T49" fmla="*/ 41 h 46"/>
                  <a:gd name="T50" fmla="*/ 0 w 31"/>
                  <a:gd name="T51" fmla="*/ 4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46">
                    <a:moveTo>
                      <a:pt x="0" y="41"/>
                    </a:moveTo>
                    <a:lnTo>
                      <a:pt x="0" y="41"/>
                    </a:lnTo>
                    <a:lnTo>
                      <a:pt x="6" y="18"/>
                    </a:lnTo>
                    <a:lnTo>
                      <a:pt x="6" y="18"/>
                    </a:lnTo>
                    <a:lnTo>
                      <a:pt x="6" y="11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4" y="2"/>
                    </a:lnTo>
                    <a:lnTo>
                      <a:pt x="27" y="5"/>
                    </a:lnTo>
                    <a:lnTo>
                      <a:pt x="30" y="8"/>
                    </a:lnTo>
                    <a:lnTo>
                      <a:pt x="31" y="11"/>
                    </a:lnTo>
                    <a:lnTo>
                      <a:pt x="31" y="19"/>
                    </a:lnTo>
                    <a:lnTo>
                      <a:pt x="28" y="27"/>
                    </a:lnTo>
                    <a:lnTo>
                      <a:pt x="28" y="27"/>
                    </a:lnTo>
                    <a:lnTo>
                      <a:pt x="25" y="37"/>
                    </a:lnTo>
                    <a:lnTo>
                      <a:pt x="22" y="41"/>
                    </a:lnTo>
                    <a:lnTo>
                      <a:pt x="19" y="45"/>
                    </a:lnTo>
                    <a:lnTo>
                      <a:pt x="16" y="46"/>
                    </a:lnTo>
                    <a:lnTo>
                      <a:pt x="11" y="46"/>
                    </a:lnTo>
                    <a:lnTo>
                      <a:pt x="6" y="45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6" name="Freeform 38">
                <a:extLst>
                  <a:ext uri="{FF2B5EF4-FFF2-40B4-BE49-F238E27FC236}">
                    <a16:creationId xmlns:a16="http://schemas.microsoft.com/office/drawing/2014/main" id="{0ECFF349-0230-7D83-6929-9EF5E6003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1" y="2247"/>
                <a:ext cx="16" cy="21"/>
              </a:xfrm>
              <a:custGeom>
                <a:avLst/>
                <a:gdLst>
                  <a:gd name="T0" fmla="*/ 18 w 32"/>
                  <a:gd name="T1" fmla="*/ 0 h 41"/>
                  <a:gd name="T2" fmla="*/ 18 w 32"/>
                  <a:gd name="T3" fmla="*/ 0 h 41"/>
                  <a:gd name="T4" fmla="*/ 24 w 32"/>
                  <a:gd name="T5" fmla="*/ 2 h 41"/>
                  <a:gd name="T6" fmla="*/ 29 w 32"/>
                  <a:gd name="T7" fmla="*/ 7 h 41"/>
                  <a:gd name="T8" fmla="*/ 32 w 32"/>
                  <a:gd name="T9" fmla="*/ 11 h 41"/>
                  <a:gd name="T10" fmla="*/ 32 w 32"/>
                  <a:gd name="T11" fmla="*/ 16 h 41"/>
                  <a:gd name="T12" fmla="*/ 32 w 32"/>
                  <a:gd name="T13" fmla="*/ 16 h 41"/>
                  <a:gd name="T14" fmla="*/ 29 w 32"/>
                  <a:gd name="T15" fmla="*/ 26 h 41"/>
                  <a:gd name="T16" fmla="*/ 24 w 32"/>
                  <a:gd name="T17" fmla="*/ 32 h 41"/>
                  <a:gd name="T18" fmla="*/ 18 w 32"/>
                  <a:gd name="T19" fmla="*/ 38 h 41"/>
                  <a:gd name="T20" fmla="*/ 10 w 32"/>
                  <a:gd name="T21" fmla="*/ 40 h 41"/>
                  <a:gd name="T22" fmla="*/ 10 w 32"/>
                  <a:gd name="T23" fmla="*/ 40 h 41"/>
                  <a:gd name="T24" fmla="*/ 7 w 32"/>
                  <a:gd name="T25" fmla="*/ 41 h 41"/>
                  <a:gd name="T26" fmla="*/ 3 w 32"/>
                  <a:gd name="T27" fmla="*/ 40 h 41"/>
                  <a:gd name="T28" fmla="*/ 2 w 32"/>
                  <a:gd name="T29" fmla="*/ 38 h 41"/>
                  <a:gd name="T30" fmla="*/ 0 w 32"/>
                  <a:gd name="T31" fmla="*/ 37 h 41"/>
                  <a:gd name="T32" fmla="*/ 0 w 32"/>
                  <a:gd name="T33" fmla="*/ 26 h 41"/>
                  <a:gd name="T34" fmla="*/ 0 w 32"/>
                  <a:gd name="T35" fmla="*/ 26 h 41"/>
                  <a:gd name="T36" fmla="*/ 0 w 32"/>
                  <a:gd name="T37" fmla="*/ 21 h 41"/>
                  <a:gd name="T38" fmla="*/ 2 w 32"/>
                  <a:gd name="T39" fmla="*/ 16 h 41"/>
                  <a:gd name="T40" fmla="*/ 5 w 32"/>
                  <a:gd name="T41" fmla="*/ 10 h 41"/>
                  <a:gd name="T42" fmla="*/ 11 w 32"/>
                  <a:gd name="T43" fmla="*/ 3 h 41"/>
                  <a:gd name="T44" fmla="*/ 18 w 32"/>
                  <a:gd name="T45" fmla="*/ 0 h 41"/>
                  <a:gd name="T46" fmla="*/ 18 w 32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41">
                    <a:moveTo>
                      <a:pt x="18" y="0"/>
                    </a:moveTo>
                    <a:lnTo>
                      <a:pt x="18" y="0"/>
                    </a:lnTo>
                    <a:lnTo>
                      <a:pt x="24" y="2"/>
                    </a:lnTo>
                    <a:lnTo>
                      <a:pt x="29" y="7"/>
                    </a:lnTo>
                    <a:lnTo>
                      <a:pt x="32" y="11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9" y="26"/>
                    </a:lnTo>
                    <a:lnTo>
                      <a:pt x="24" y="32"/>
                    </a:lnTo>
                    <a:lnTo>
                      <a:pt x="18" y="38"/>
                    </a:lnTo>
                    <a:lnTo>
                      <a:pt x="10" y="40"/>
                    </a:lnTo>
                    <a:lnTo>
                      <a:pt x="10" y="40"/>
                    </a:lnTo>
                    <a:lnTo>
                      <a:pt x="7" y="41"/>
                    </a:lnTo>
                    <a:lnTo>
                      <a:pt x="3" y="40"/>
                    </a:lnTo>
                    <a:lnTo>
                      <a:pt x="2" y="38"/>
                    </a:lnTo>
                    <a:lnTo>
                      <a:pt x="0" y="37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1"/>
                    </a:lnTo>
                    <a:lnTo>
                      <a:pt x="2" y="16"/>
                    </a:lnTo>
                    <a:lnTo>
                      <a:pt x="5" y="10"/>
                    </a:lnTo>
                    <a:lnTo>
                      <a:pt x="11" y="3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7" name="Freeform 39">
                <a:extLst>
                  <a:ext uri="{FF2B5EF4-FFF2-40B4-BE49-F238E27FC236}">
                    <a16:creationId xmlns:a16="http://schemas.microsoft.com/office/drawing/2014/main" id="{0C78B64D-8594-9562-A604-CC37D2B7C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466"/>
                <a:ext cx="17" cy="24"/>
              </a:xfrm>
              <a:custGeom>
                <a:avLst/>
                <a:gdLst>
                  <a:gd name="T0" fmla="*/ 0 w 35"/>
                  <a:gd name="T1" fmla="*/ 0 h 48"/>
                  <a:gd name="T2" fmla="*/ 0 w 35"/>
                  <a:gd name="T3" fmla="*/ 0 h 48"/>
                  <a:gd name="T4" fmla="*/ 16 w 35"/>
                  <a:gd name="T5" fmla="*/ 8 h 48"/>
                  <a:gd name="T6" fmla="*/ 27 w 35"/>
                  <a:gd name="T7" fmla="*/ 16 h 48"/>
                  <a:gd name="T8" fmla="*/ 32 w 35"/>
                  <a:gd name="T9" fmla="*/ 19 h 48"/>
                  <a:gd name="T10" fmla="*/ 35 w 35"/>
                  <a:gd name="T11" fmla="*/ 25 h 48"/>
                  <a:gd name="T12" fmla="*/ 35 w 35"/>
                  <a:gd name="T13" fmla="*/ 30 h 48"/>
                  <a:gd name="T14" fmla="*/ 35 w 35"/>
                  <a:gd name="T15" fmla="*/ 38 h 48"/>
                  <a:gd name="T16" fmla="*/ 35 w 35"/>
                  <a:gd name="T17" fmla="*/ 38 h 48"/>
                  <a:gd name="T18" fmla="*/ 32 w 35"/>
                  <a:gd name="T19" fmla="*/ 43 h 48"/>
                  <a:gd name="T20" fmla="*/ 29 w 35"/>
                  <a:gd name="T21" fmla="*/ 46 h 48"/>
                  <a:gd name="T22" fmla="*/ 26 w 35"/>
                  <a:gd name="T23" fmla="*/ 48 h 48"/>
                  <a:gd name="T24" fmla="*/ 21 w 35"/>
                  <a:gd name="T25" fmla="*/ 46 h 48"/>
                  <a:gd name="T26" fmla="*/ 21 w 35"/>
                  <a:gd name="T27" fmla="*/ 46 h 48"/>
                  <a:gd name="T28" fmla="*/ 15 w 35"/>
                  <a:gd name="T29" fmla="*/ 43 h 48"/>
                  <a:gd name="T30" fmla="*/ 12 w 35"/>
                  <a:gd name="T31" fmla="*/ 38 h 48"/>
                  <a:gd name="T32" fmla="*/ 8 w 35"/>
                  <a:gd name="T33" fmla="*/ 33 h 48"/>
                  <a:gd name="T34" fmla="*/ 8 w 35"/>
                  <a:gd name="T35" fmla="*/ 27 h 48"/>
                  <a:gd name="T36" fmla="*/ 7 w 35"/>
                  <a:gd name="T37" fmla="*/ 14 h 48"/>
                  <a:gd name="T38" fmla="*/ 4 w 35"/>
                  <a:gd name="T39" fmla="*/ 6 h 48"/>
                  <a:gd name="T40" fmla="*/ 0 w 35"/>
                  <a:gd name="T41" fmla="*/ 0 h 48"/>
                  <a:gd name="T42" fmla="*/ 0 w 35"/>
                  <a:gd name="T4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48">
                    <a:moveTo>
                      <a:pt x="0" y="0"/>
                    </a:moveTo>
                    <a:lnTo>
                      <a:pt x="0" y="0"/>
                    </a:lnTo>
                    <a:lnTo>
                      <a:pt x="16" y="8"/>
                    </a:lnTo>
                    <a:lnTo>
                      <a:pt x="27" y="16"/>
                    </a:lnTo>
                    <a:lnTo>
                      <a:pt x="32" y="19"/>
                    </a:lnTo>
                    <a:lnTo>
                      <a:pt x="35" y="25"/>
                    </a:lnTo>
                    <a:lnTo>
                      <a:pt x="35" y="30"/>
                    </a:lnTo>
                    <a:lnTo>
                      <a:pt x="35" y="38"/>
                    </a:lnTo>
                    <a:lnTo>
                      <a:pt x="35" y="38"/>
                    </a:lnTo>
                    <a:lnTo>
                      <a:pt x="32" y="43"/>
                    </a:lnTo>
                    <a:lnTo>
                      <a:pt x="29" y="46"/>
                    </a:lnTo>
                    <a:lnTo>
                      <a:pt x="26" y="48"/>
                    </a:lnTo>
                    <a:lnTo>
                      <a:pt x="21" y="46"/>
                    </a:lnTo>
                    <a:lnTo>
                      <a:pt x="21" y="46"/>
                    </a:lnTo>
                    <a:lnTo>
                      <a:pt x="15" y="43"/>
                    </a:lnTo>
                    <a:lnTo>
                      <a:pt x="12" y="38"/>
                    </a:lnTo>
                    <a:lnTo>
                      <a:pt x="8" y="33"/>
                    </a:lnTo>
                    <a:lnTo>
                      <a:pt x="8" y="27"/>
                    </a:lnTo>
                    <a:lnTo>
                      <a:pt x="7" y="14"/>
                    </a:lnTo>
                    <a:lnTo>
                      <a:pt x="4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8" name="Freeform 40">
                <a:extLst>
                  <a:ext uri="{FF2B5EF4-FFF2-40B4-BE49-F238E27FC236}">
                    <a16:creationId xmlns:a16="http://schemas.microsoft.com/office/drawing/2014/main" id="{25ABA091-BF0F-F4AE-BFBC-0A6DF4257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81"/>
                <a:ext cx="19" cy="25"/>
              </a:xfrm>
              <a:custGeom>
                <a:avLst/>
                <a:gdLst>
                  <a:gd name="T0" fmla="*/ 0 w 39"/>
                  <a:gd name="T1" fmla="*/ 46 h 49"/>
                  <a:gd name="T2" fmla="*/ 0 w 39"/>
                  <a:gd name="T3" fmla="*/ 46 h 49"/>
                  <a:gd name="T4" fmla="*/ 15 w 39"/>
                  <a:gd name="T5" fmla="*/ 22 h 49"/>
                  <a:gd name="T6" fmla="*/ 20 w 39"/>
                  <a:gd name="T7" fmla="*/ 11 h 49"/>
                  <a:gd name="T8" fmla="*/ 21 w 39"/>
                  <a:gd name="T9" fmla="*/ 0 h 49"/>
                  <a:gd name="T10" fmla="*/ 21 w 39"/>
                  <a:gd name="T11" fmla="*/ 0 h 49"/>
                  <a:gd name="T12" fmla="*/ 29 w 39"/>
                  <a:gd name="T13" fmla="*/ 11 h 49"/>
                  <a:gd name="T14" fmla="*/ 35 w 39"/>
                  <a:gd name="T15" fmla="*/ 22 h 49"/>
                  <a:gd name="T16" fmla="*/ 37 w 39"/>
                  <a:gd name="T17" fmla="*/ 27 h 49"/>
                  <a:gd name="T18" fmla="*/ 39 w 39"/>
                  <a:gd name="T19" fmla="*/ 31 h 49"/>
                  <a:gd name="T20" fmla="*/ 37 w 39"/>
                  <a:gd name="T21" fmla="*/ 36 h 49"/>
                  <a:gd name="T22" fmla="*/ 35 w 39"/>
                  <a:gd name="T23" fmla="*/ 43 h 49"/>
                  <a:gd name="T24" fmla="*/ 35 w 39"/>
                  <a:gd name="T25" fmla="*/ 43 h 49"/>
                  <a:gd name="T26" fmla="*/ 32 w 39"/>
                  <a:gd name="T27" fmla="*/ 47 h 49"/>
                  <a:gd name="T28" fmla="*/ 29 w 39"/>
                  <a:gd name="T29" fmla="*/ 49 h 49"/>
                  <a:gd name="T30" fmla="*/ 24 w 39"/>
                  <a:gd name="T31" fmla="*/ 49 h 49"/>
                  <a:gd name="T32" fmla="*/ 20 w 39"/>
                  <a:gd name="T33" fmla="*/ 47 h 49"/>
                  <a:gd name="T34" fmla="*/ 12 w 39"/>
                  <a:gd name="T35" fmla="*/ 46 h 49"/>
                  <a:gd name="T36" fmla="*/ 5 w 39"/>
                  <a:gd name="T37" fmla="*/ 44 h 49"/>
                  <a:gd name="T38" fmla="*/ 0 w 39"/>
                  <a:gd name="T39" fmla="*/ 46 h 49"/>
                  <a:gd name="T40" fmla="*/ 0 w 39"/>
                  <a:gd name="T41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49">
                    <a:moveTo>
                      <a:pt x="0" y="46"/>
                    </a:moveTo>
                    <a:lnTo>
                      <a:pt x="0" y="46"/>
                    </a:lnTo>
                    <a:lnTo>
                      <a:pt x="15" y="22"/>
                    </a:lnTo>
                    <a:lnTo>
                      <a:pt x="20" y="1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9" y="11"/>
                    </a:lnTo>
                    <a:lnTo>
                      <a:pt x="35" y="22"/>
                    </a:lnTo>
                    <a:lnTo>
                      <a:pt x="37" y="27"/>
                    </a:lnTo>
                    <a:lnTo>
                      <a:pt x="39" y="31"/>
                    </a:lnTo>
                    <a:lnTo>
                      <a:pt x="37" y="36"/>
                    </a:lnTo>
                    <a:lnTo>
                      <a:pt x="35" y="43"/>
                    </a:lnTo>
                    <a:lnTo>
                      <a:pt x="35" y="43"/>
                    </a:lnTo>
                    <a:lnTo>
                      <a:pt x="32" y="47"/>
                    </a:lnTo>
                    <a:lnTo>
                      <a:pt x="29" y="49"/>
                    </a:lnTo>
                    <a:lnTo>
                      <a:pt x="24" y="49"/>
                    </a:lnTo>
                    <a:lnTo>
                      <a:pt x="20" y="47"/>
                    </a:lnTo>
                    <a:lnTo>
                      <a:pt x="12" y="46"/>
                    </a:lnTo>
                    <a:lnTo>
                      <a:pt x="5" y="44"/>
                    </a:lnTo>
                    <a:lnTo>
                      <a:pt x="0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09" name="Freeform 41">
                <a:extLst>
                  <a:ext uri="{FF2B5EF4-FFF2-40B4-BE49-F238E27FC236}">
                    <a16:creationId xmlns:a16="http://schemas.microsoft.com/office/drawing/2014/main" id="{A83C6397-8F22-AA21-D329-2D2B6FCB9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2049"/>
                <a:ext cx="17" cy="26"/>
              </a:xfrm>
              <a:custGeom>
                <a:avLst/>
                <a:gdLst>
                  <a:gd name="T0" fmla="*/ 3 w 35"/>
                  <a:gd name="T1" fmla="*/ 51 h 51"/>
                  <a:gd name="T2" fmla="*/ 3 w 35"/>
                  <a:gd name="T3" fmla="*/ 51 h 51"/>
                  <a:gd name="T4" fmla="*/ 2 w 35"/>
                  <a:gd name="T5" fmla="*/ 35 h 51"/>
                  <a:gd name="T6" fmla="*/ 0 w 35"/>
                  <a:gd name="T7" fmla="*/ 22 h 51"/>
                  <a:gd name="T8" fmla="*/ 2 w 35"/>
                  <a:gd name="T9" fmla="*/ 16 h 51"/>
                  <a:gd name="T10" fmla="*/ 3 w 35"/>
                  <a:gd name="T11" fmla="*/ 11 h 51"/>
                  <a:gd name="T12" fmla="*/ 6 w 35"/>
                  <a:gd name="T13" fmla="*/ 6 h 51"/>
                  <a:gd name="T14" fmla="*/ 11 w 35"/>
                  <a:gd name="T15" fmla="*/ 1 h 51"/>
                  <a:gd name="T16" fmla="*/ 11 w 35"/>
                  <a:gd name="T17" fmla="*/ 1 h 51"/>
                  <a:gd name="T18" fmla="*/ 16 w 35"/>
                  <a:gd name="T19" fmla="*/ 0 h 51"/>
                  <a:gd name="T20" fmla="*/ 21 w 35"/>
                  <a:gd name="T21" fmla="*/ 1 h 51"/>
                  <a:gd name="T22" fmla="*/ 22 w 35"/>
                  <a:gd name="T23" fmla="*/ 6 h 51"/>
                  <a:gd name="T24" fmla="*/ 24 w 35"/>
                  <a:gd name="T25" fmla="*/ 11 h 51"/>
                  <a:gd name="T26" fmla="*/ 29 w 35"/>
                  <a:gd name="T27" fmla="*/ 20 h 51"/>
                  <a:gd name="T28" fmla="*/ 30 w 35"/>
                  <a:gd name="T29" fmla="*/ 24 h 51"/>
                  <a:gd name="T30" fmla="*/ 35 w 35"/>
                  <a:gd name="T31" fmla="*/ 24 h 51"/>
                  <a:gd name="T32" fmla="*/ 35 w 35"/>
                  <a:gd name="T33" fmla="*/ 24 h 51"/>
                  <a:gd name="T34" fmla="*/ 30 w 35"/>
                  <a:gd name="T35" fmla="*/ 24 h 51"/>
                  <a:gd name="T36" fmla="*/ 27 w 35"/>
                  <a:gd name="T37" fmla="*/ 25 h 51"/>
                  <a:gd name="T38" fmla="*/ 19 w 35"/>
                  <a:gd name="T39" fmla="*/ 30 h 51"/>
                  <a:gd name="T40" fmla="*/ 11 w 35"/>
                  <a:gd name="T41" fmla="*/ 39 h 51"/>
                  <a:gd name="T42" fmla="*/ 3 w 35"/>
                  <a:gd name="T43" fmla="*/ 51 h 51"/>
                  <a:gd name="T44" fmla="*/ 3 w 35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1">
                    <a:moveTo>
                      <a:pt x="3" y="51"/>
                    </a:moveTo>
                    <a:lnTo>
                      <a:pt x="3" y="51"/>
                    </a:lnTo>
                    <a:lnTo>
                      <a:pt x="2" y="35"/>
                    </a:lnTo>
                    <a:lnTo>
                      <a:pt x="0" y="22"/>
                    </a:lnTo>
                    <a:lnTo>
                      <a:pt x="2" y="16"/>
                    </a:lnTo>
                    <a:lnTo>
                      <a:pt x="3" y="11"/>
                    </a:lnTo>
                    <a:lnTo>
                      <a:pt x="6" y="6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1" y="1"/>
                    </a:lnTo>
                    <a:lnTo>
                      <a:pt x="22" y="6"/>
                    </a:lnTo>
                    <a:lnTo>
                      <a:pt x="24" y="11"/>
                    </a:lnTo>
                    <a:lnTo>
                      <a:pt x="29" y="20"/>
                    </a:lnTo>
                    <a:lnTo>
                      <a:pt x="30" y="24"/>
                    </a:lnTo>
                    <a:lnTo>
                      <a:pt x="35" y="24"/>
                    </a:lnTo>
                    <a:lnTo>
                      <a:pt x="35" y="24"/>
                    </a:lnTo>
                    <a:lnTo>
                      <a:pt x="30" y="24"/>
                    </a:lnTo>
                    <a:lnTo>
                      <a:pt x="27" y="25"/>
                    </a:lnTo>
                    <a:lnTo>
                      <a:pt x="19" y="30"/>
                    </a:lnTo>
                    <a:lnTo>
                      <a:pt x="11" y="39"/>
                    </a:lnTo>
                    <a:lnTo>
                      <a:pt x="3" y="51"/>
                    </a:lnTo>
                    <a:lnTo>
                      <a:pt x="3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0" name="Freeform 42">
                <a:extLst>
                  <a:ext uri="{FF2B5EF4-FFF2-40B4-BE49-F238E27FC236}">
                    <a16:creationId xmlns:a16="http://schemas.microsoft.com/office/drawing/2014/main" id="{F889E5DC-63C6-0040-A34A-18B3ECB69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1942"/>
                <a:ext cx="13" cy="22"/>
              </a:xfrm>
              <a:custGeom>
                <a:avLst/>
                <a:gdLst>
                  <a:gd name="T0" fmla="*/ 3 w 25"/>
                  <a:gd name="T1" fmla="*/ 0 h 43"/>
                  <a:gd name="T2" fmla="*/ 3 w 25"/>
                  <a:gd name="T3" fmla="*/ 0 h 43"/>
                  <a:gd name="T4" fmla="*/ 4 w 25"/>
                  <a:gd name="T5" fmla="*/ 5 h 43"/>
                  <a:gd name="T6" fmla="*/ 8 w 25"/>
                  <a:gd name="T7" fmla="*/ 8 h 43"/>
                  <a:gd name="T8" fmla="*/ 17 w 25"/>
                  <a:gd name="T9" fmla="*/ 15 h 43"/>
                  <a:gd name="T10" fmla="*/ 22 w 25"/>
                  <a:gd name="T11" fmla="*/ 18 h 43"/>
                  <a:gd name="T12" fmla="*/ 25 w 25"/>
                  <a:gd name="T13" fmla="*/ 23 h 43"/>
                  <a:gd name="T14" fmla="*/ 25 w 25"/>
                  <a:gd name="T15" fmla="*/ 27 h 43"/>
                  <a:gd name="T16" fmla="*/ 24 w 25"/>
                  <a:gd name="T17" fmla="*/ 34 h 43"/>
                  <a:gd name="T18" fmla="*/ 24 w 25"/>
                  <a:gd name="T19" fmla="*/ 34 h 43"/>
                  <a:gd name="T20" fmla="*/ 20 w 25"/>
                  <a:gd name="T21" fmla="*/ 38 h 43"/>
                  <a:gd name="T22" fmla="*/ 16 w 25"/>
                  <a:gd name="T23" fmla="*/ 42 h 43"/>
                  <a:gd name="T24" fmla="*/ 11 w 25"/>
                  <a:gd name="T25" fmla="*/ 42 h 43"/>
                  <a:gd name="T26" fmla="*/ 8 w 25"/>
                  <a:gd name="T27" fmla="*/ 43 h 43"/>
                  <a:gd name="T28" fmla="*/ 3 w 25"/>
                  <a:gd name="T29" fmla="*/ 42 h 43"/>
                  <a:gd name="T30" fmla="*/ 1 w 25"/>
                  <a:gd name="T31" fmla="*/ 40 h 43"/>
                  <a:gd name="T32" fmla="*/ 0 w 25"/>
                  <a:gd name="T33" fmla="*/ 37 h 43"/>
                  <a:gd name="T34" fmla="*/ 0 w 25"/>
                  <a:gd name="T35" fmla="*/ 34 h 43"/>
                  <a:gd name="T36" fmla="*/ 0 w 25"/>
                  <a:gd name="T37" fmla="*/ 34 h 43"/>
                  <a:gd name="T38" fmla="*/ 1 w 25"/>
                  <a:gd name="T39" fmla="*/ 26 h 43"/>
                  <a:gd name="T40" fmla="*/ 1 w 25"/>
                  <a:gd name="T41" fmla="*/ 18 h 43"/>
                  <a:gd name="T42" fmla="*/ 1 w 25"/>
                  <a:gd name="T43" fmla="*/ 10 h 43"/>
                  <a:gd name="T44" fmla="*/ 3 w 25"/>
                  <a:gd name="T45" fmla="*/ 0 h 43"/>
                  <a:gd name="T46" fmla="*/ 3 w 25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43">
                    <a:moveTo>
                      <a:pt x="3" y="0"/>
                    </a:moveTo>
                    <a:lnTo>
                      <a:pt x="3" y="0"/>
                    </a:lnTo>
                    <a:lnTo>
                      <a:pt x="4" y="5"/>
                    </a:lnTo>
                    <a:lnTo>
                      <a:pt x="8" y="8"/>
                    </a:lnTo>
                    <a:lnTo>
                      <a:pt x="17" y="15"/>
                    </a:lnTo>
                    <a:lnTo>
                      <a:pt x="22" y="18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4" y="34"/>
                    </a:lnTo>
                    <a:lnTo>
                      <a:pt x="24" y="34"/>
                    </a:lnTo>
                    <a:lnTo>
                      <a:pt x="20" y="38"/>
                    </a:lnTo>
                    <a:lnTo>
                      <a:pt x="16" y="42"/>
                    </a:lnTo>
                    <a:lnTo>
                      <a:pt x="11" y="42"/>
                    </a:lnTo>
                    <a:lnTo>
                      <a:pt x="8" y="43"/>
                    </a:lnTo>
                    <a:lnTo>
                      <a:pt x="3" y="42"/>
                    </a:lnTo>
                    <a:lnTo>
                      <a:pt x="1" y="40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1" y="26"/>
                    </a:lnTo>
                    <a:lnTo>
                      <a:pt x="1" y="18"/>
                    </a:lnTo>
                    <a:lnTo>
                      <a:pt x="1" y="1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1" name="Freeform 43">
                <a:extLst>
                  <a:ext uri="{FF2B5EF4-FFF2-40B4-BE49-F238E27FC236}">
                    <a16:creationId xmlns:a16="http://schemas.microsoft.com/office/drawing/2014/main" id="{A32E4EF0-F67F-F1F7-AACA-BAE7319F2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828"/>
                <a:ext cx="18" cy="14"/>
              </a:xfrm>
              <a:custGeom>
                <a:avLst/>
                <a:gdLst>
                  <a:gd name="T0" fmla="*/ 34 w 34"/>
                  <a:gd name="T1" fmla="*/ 17 h 28"/>
                  <a:gd name="T2" fmla="*/ 34 w 34"/>
                  <a:gd name="T3" fmla="*/ 17 h 28"/>
                  <a:gd name="T4" fmla="*/ 31 w 34"/>
                  <a:gd name="T5" fmla="*/ 22 h 28"/>
                  <a:gd name="T6" fmla="*/ 28 w 34"/>
                  <a:gd name="T7" fmla="*/ 27 h 28"/>
                  <a:gd name="T8" fmla="*/ 25 w 34"/>
                  <a:gd name="T9" fmla="*/ 28 h 28"/>
                  <a:gd name="T10" fmla="*/ 22 w 34"/>
                  <a:gd name="T11" fmla="*/ 28 h 28"/>
                  <a:gd name="T12" fmla="*/ 19 w 34"/>
                  <a:gd name="T13" fmla="*/ 27 h 28"/>
                  <a:gd name="T14" fmla="*/ 19 w 34"/>
                  <a:gd name="T15" fmla="*/ 27 h 28"/>
                  <a:gd name="T16" fmla="*/ 6 w 34"/>
                  <a:gd name="T17" fmla="*/ 20 h 28"/>
                  <a:gd name="T18" fmla="*/ 1 w 34"/>
                  <a:gd name="T19" fmla="*/ 15 h 28"/>
                  <a:gd name="T20" fmla="*/ 0 w 34"/>
                  <a:gd name="T21" fmla="*/ 12 h 28"/>
                  <a:gd name="T22" fmla="*/ 0 w 34"/>
                  <a:gd name="T23" fmla="*/ 9 h 28"/>
                  <a:gd name="T24" fmla="*/ 0 w 34"/>
                  <a:gd name="T25" fmla="*/ 9 h 28"/>
                  <a:gd name="T26" fmla="*/ 3 w 34"/>
                  <a:gd name="T27" fmla="*/ 4 h 28"/>
                  <a:gd name="T28" fmla="*/ 7 w 34"/>
                  <a:gd name="T29" fmla="*/ 1 h 28"/>
                  <a:gd name="T30" fmla="*/ 14 w 34"/>
                  <a:gd name="T31" fmla="*/ 0 h 28"/>
                  <a:gd name="T32" fmla="*/ 20 w 34"/>
                  <a:gd name="T33" fmla="*/ 0 h 28"/>
                  <a:gd name="T34" fmla="*/ 20 w 34"/>
                  <a:gd name="T35" fmla="*/ 0 h 28"/>
                  <a:gd name="T36" fmla="*/ 27 w 34"/>
                  <a:gd name="T37" fmla="*/ 1 h 28"/>
                  <a:gd name="T38" fmla="*/ 31 w 34"/>
                  <a:gd name="T39" fmla="*/ 4 h 28"/>
                  <a:gd name="T40" fmla="*/ 33 w 34"/>
                  <a:gd name="T41" fmla="*/ 9 h 28"/>
                  <a:gd name="T42" fmla="*/ 34 w 34"/>
                  <a:gd name="T43" fmla="*/ 17 h 28"/>
                  <a:gd name="T44" fmla="*/ 34 w 34"/>
                  <a:gd name="T4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28">
                    <a:moveTo>
                      <a:pt x="34" y="17"/>
                    </a:moveTo>
                    <a:lnTo>
                      <a:pt x="34" y="17"/>
                    </a:lnTo>
                    <a:lnTo>
                      <a:pt x="31" y="22"/>
                    </a:lnTo>
                    <a:lnTo>
                      <a:pt x="28" y="27"/>
                    </a:lnTo>
                    <a:lnTo>
                      <a:pt x="25" y="28"/>
                    </a:lnTo>
                    <a:lnTo>
                      <a:pt x="22" y="28"/>
                    </a:lnTo>
                    <a:lnTo>
                      <a:pt x="19" y="27"/>
                    </a:lnTo>
                    <a:lnTo>
                      <a:pt x="19" y="27"/>
                    </a:lnTo>
                    <a:lnTo>
                      <a:pt x="6" y="20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3" y="4"/>
                    </a:lnTo>
                    <a:lnTo>
                      <a:pt x="7" y="1"/>
                    </a:lnTo>
                    <a:lnTo>
                      <a:pt x="14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31" y="4"/>
                    </a:lnTo>
                    <a:lnTo>
                      <a:pt x="33" y="9"/>
                    </a:lnTo>
                    <a:lnTo>
                      <a:pt x="34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2" name="Freeform 44">
                <a:extLst>
                  <a:ext uri="{FF2B5EF4-FFF2-40B4-BE49-F238E27FC236}">
                    <a16:creationId xmlns:a16="http://schemas.microsoft.com/office/drawing/2014/main" id="{E20A8C34-402F-C8BA-FDCB-87D14AA9F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7" y="1798"/>
                <a:ext cx="19" cy="13"/>
              </a:xfrm>
              <a:custGeom>
                <a:avLst/>
                <a:gdLst>
                  <a:gd name="T0" fmla="*/ 39 w 39"/>
                  <a:gd name="T1" fmla="*/ 8 h 25"/>
                  <a:gd name="T2" fmla="*/ 39 w 39"/>
                  <a:gd name="T3" fmla="*/ 8 h 25"/>
                  <a:gd name="T4" fmla="*/ 35 w 39"/>
                  <a:gd name="T5" fmla="*/ 14 h 25"/>
                  <a:gd name="T6" fmla="*/ 29 w 39"/>
                  <a:gd name="T7" fmla="*/ 20 h 25"/>
                  <a:gd name="T8" fmla="*/ 23 w 39"/>
                  <a:gd name="T9" fmla="*/ 24 h 25"/>
                  <a:gd name="T10" fmla="*/ 15 w 39"/>
                  <a:gd name="T11" fmla="*/ 25 h 25"/>
                  <a:gd name="T12" fmla="*/ 15 w 39"/>
                  <a:gd name="T13" fmla="*/ 25 h 25"/>
                  <a:gd name="T14" fmla="*/ 10 w 39"/>
                  <a:gd name="T15" fmla="*/ 25 h 25"/>
                  <a:gd name="T16" fmla="*/ 4 w 39"/>
                  <a:gd name="T17" fmla="*/ 24 h 25"/>
                  <a:gd name="T18" fmla="*/ 0 w 39"/>
                  <a:gd name="T19" fmla="*/ 20 h 25"/>
                  <a:gd name="T20" fmla="*/ 0 w 39"/>
                  <a:gd name="T21" fmla="*/ 17 h 25"/>
                  <a:gd name="T22" fmla="*/ 0 w 39"/>
                  <a:gd name="T23" fmla="*/ 14 h 25"/>
                  <a:gd name="T24" fmla="*/ 0 w 39"/>
                  <a:gd name="T25" fmla="*/ 14 h 25"/>
                  <a:gd name="T26" fmla="*/ 4 w 39"/>
                  <a:gd name="T27" fmla="*/ 8 h 25"/>
                  <a:gd name="T28" fmla="*/ 8 w 39"/>
                  <a:gd name="T29" fmla="*/ 3 h 25"/>
                  <a:gd name="T30" fmla="*/ 16 w 39"/>
                  <a:gd name="T31" fmla="*/ 0 h 25"/>
                  <a:gd name="T32" fmla="*/ 24 w 39"/>
                  <a:gd name="T33" fmla="*/ 0 h 25"/>
                  <a:gd name="T34" fmla="*/ 24 w 39"/>
                  <a:gd name="T35" fmla="*/ 0 h 25"/>
                  <a:gd name="T36" fmla="*/ 34 w 39"/>
                  <a:gd name="T37" fmla="*/ 1 h 25"/>
                  <a:gd name="T38" fmla="*/ 37 w 39"/>
                  <a:gd name="T39" fmla="*/ 3 h 25"/>
                  <a:gd name="T40" fmla="*/ 39 w 39"/>
                  <a:gd name="T41" fmla="*/ 8 h 25"/>
                  <a:gd name="T42" fmla="*/ 39 w 39"/>
                  <a:gd name="T4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25">
                    <a:moveTo>
                      <a:pt x="39" y="8"/>
                    </a:moveTo>
                    <a:lnTo>
                      <a:pt x="39" y="8"/>
                    </a:lnTo>
                    <a:lnTo>
                      <a:pt x="35" y="14"/>
                    </a:lnTo>
                    <a:lnTo>
                      <a:pt x="29" y="20"/>
                    </a:lnTo>
                    <a:lnTo>
                      <a:pt x="23" y="24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0" y="25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4" y="8"/>
                    </a:lnTo>
                    <a:lnTo>
                      <a:pt x="8" y="3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37" y="3"/>
                    </a:lnTo>
                    <a:lnTo>
                      <a:pt x="39" y="8"/>
                    </a:ln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3" name="Freeform 45">
                <a:extLst>
                  <a:ext uri="{FF2B5EF4-FFF2-40B4-BE49-F238E27FC236}">
                    <a16:creationId xmlns:a16="http://schemas.microsoft.com/office/drawing/2014/main" id="{FF579DED-68A7-8AB4-D191-302CEBD10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422"/>
                <a:ext cx="15" cy="15"/>
              </a:xfrm>
              <a:custGeom>
                <a:avLst/>
                <a:gdLst>
                  <a:gd name="T0" fmla="*/ 31 w 31"/>
                  <a:gd name="T1" fmla="*/ 12 h 30"/>
                  <a:gd name="T2" fmla="*/ 31 w 31"/>
                  <a:gd name="T3" fmla="*/ 12 h 30"/>
                  <a:gd name="T4" fmla="*/ 29 w 31"/>
                  <a:gd name="T5" fmla="*/ 20 h 30"/>
                  <a:gd name="T6" fmla="*/ 26 w 31"/>
                  <a:gd name="T7" fmla="*/ 25 h 30"/>
                  <a:gd name="T8" fmla="*/ 21 w 31"/>
                  <a:gd name="T9" fmla="*/ 28 h 30"/>
                  <a:gd name="T10" fmla="*/ 15 w 31"/>
                  <a:gd name="T11" fmla="*/ 30 h 30"/>
                  <a:gd name="T12" fmla="*/ 15 w 31"/>
                  <a:gd name="T13" fmla="*/ 30 h 30"/>
                  <a:gd name="T14" fmla="*/ 8 w 31"/>
                  <a:gd name="T15" fmla="*/ 28 h 30"/>
                  <a:gd name="T16" fmla="*/ 4 w 31"/>
                  <a:gd name="T17" fmla="*/ 25 h 30"/>
                  <a:gd name="T18" fmla="*/ 0 w 31"/>
                  <a:gd name="T19" fmla="*/ 20 h 30"/>
                  <a:gd name="T20" fmla="*/ 0 w 31"/>
                  <a:gd name="T21" fmla="*/ 14 h 30"/>
                  <a:gd name="T22" fmla="*/ 0 w 31"/>
                  <a:gd name="T23" fmla="*/ 14 h 30"/>
                  <a:gd name="T24" fmla="*/ 0 w 31"/>
                  <a:gd name="T25" fmla="*/ 8 h 30"/>
                  <a:gd name="T26" fmla="*/ 4 w 31"/>
                  <a:gd name="T27" fmla="*/ 3 h 30"/>
                  <a:gd name="T28" fmla="*/ 8 w 31"/>
                  <a:gd name="T29" fmla="*/ 0 h 30"/>
                  <a:gd name="T30" fmla="*/ 13 w 31"/>
                  <a:gd name="T31" fmla="*/ 0 h 30"/>
                  <a:gd name="T32" fmla="*/ 13 w 31"/>
                  <a:gd name="T33" fmla="*/ 0 h 30"/>
                  <a:gd name="T34" fmla="*/ 19 w 31"/>
                  <a:gd name="T35" fmla="*/ 0 h 30"/>
                  <a:gd name="T36" fmla="*/ 24 w 31"/>
                  <a:gd name="T37" fmla="*/ 3 h 30"/>
                  <a:gd name="T38" fmla="*/ 29 w 31"/>
                  <a:gd name="T39" fmla="*/ 6 h 30"/>
                  <a:gd name="T40" fmla="*/ 31 w 31"/>
                  <a:gd name="T41" fmla="*/ 12 h 30"/>
                  <a:gd name="T42" fmla="*/ 31 w 31"/>
                  <a:gd name="T43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30">
                    <a:moveTo>
                      <a:pt x="31" y="12"/>
                    </a:moveTo>
                    <a:lnTo>
                      <a:pt x="31" y="12"/>
                    </a:lnTo>
                    <a:lnTo>
                      <a:pt x="29" y="20"/>
                    </a:lnTo>
                    <a:lnTo>
                      <a:pt x="26" y="25"/>
                    </a:lnTo>
                    <a:lnTo>
                      <a:pt x="21" y="28"/>
                    </a:lnTo>
                    <a:lnTo>
                      <a:pt x="15" y="30"/>
                    </a:lnTo>
                    <a:lnTo>
                      <a:pt x="15" y="30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4" y="3"/>
                    </a:lnTo>
                    <a:lnTo>
                      <a:pt x="8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3"/>
                    </a:lnTo>
                    <a:lnTo>
                      <a:pt x="29" y="6"/>
                    </a:lnTo>
                    <a:lnTo>
                      <a:pt x="31" y="12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4" name="Freeform 46">
                <a:extLst>
                  <a:ext uri="{FF2B5EF4-FFF2-40B4-BE49-F238E27FC236}">
                    <a16:creationId xmlns:a16="http://schemas.microsoft.com/office/drawing/2014/main" id="{6B162ADE-3011-7D67-1755-DEE095984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270"/>
                <a:ext cx="13" cy="19"/>
              </a:xfrm>
              <a:custGeom>
                <a:avLst/>
                <a:gdLst>
                  <a:gd name="T0" fmla="*/ 14 w 25"/>
                  <a:gd name="T1" fmla="*/ 40 h 40"/>
                  <a:gd name="T2" fmla="*/ 14 w 25"/>
                  <a:gd name="T3" fmla="*/ 40 h 40"/>
                  <a:gd name="T4" fmla="*/ 11 w 25"/>
                  <a:gd name="T5" fmla="*/ 38 h 40"/>
                  <a:gd name="T6" fmla="*/ 8 w 25"/>
                  <a:gd name="T7" fmla="*/ 35 h 40"/>
                  <a:gd name="T8" fmla="*/ 4 w 25"/>
                  <a:gd name="T9" fmla="*/ 29 h 40"/>
                  <a:gd name="T10" fmla="*/ 1 w 25"/>
                  <a:gd name="T11" fmla="*/ 14 h 40"/>
                  <a:gd name="T12" fmla="*/ 1 w 25"/>
                  <a:gd name="T13" fmla="*/ 14 h 40"/>
                  <a:gd name="T14" fmla="*/ 0 w 25"/>
                  <a:gd name="T15" fmla="*/ 10 h 40"/>
                  <a:gd name="T16" fmla="*/ 0 w 25"/>
                  <a:gd name="T17" fmla="*/ 5 h 40"/>
                  <a:gd name="T18" fmla="*/ 1 w 25"/>
                  <a:gd name="T19" fmla="*/ 2 h 40"/>
                  <a:gd name="T20" fmla="*/ 4 w 25"/>
                  <a:gd name="T21" fmla="*/ 0 h 40"/>
                  <a:gd name="T22" fmla="*/ 6 w 25"/>
                  <a:gd name="T23" fmla="*/ 0 h 40"/>
                  <a:gd name="T24" fmla="*/ 6 w 25"/>
                  <a:gd name="T25" fmla="*/ 0 h 40"/>
                  <a:gd name="T26" fmla="*/ 14 w 25"/>
                  <a:gd name="T27" fmla="*/ 2 h 40"/>
                  <a:gd name="T28" fmla="*/ 19 w 25"/>
                  <a:gd name="T29" fmla="*/ 5 h 40"/>
                  <a:gd name="T30" fmla="*/ 22 w 25"/>
                  <a:gd name="T31" fmla="*/ 11 h 40"/>
                  <a:gd name="T32" fmla="*/ 25 w 25"/>
                  <a:gd name="T33" fmla="*/ 19 h 40"/>
                  <a:gd name="T34" fmla="*/ 25 w 25"/>
                  <a:gd name="T35" fmla="*/ 19 h 40"/>
                  <a:gd name="T36" fmla="*/ 25 w 25"/>
                  <a:gd name="T37" fmla="*/ 25 h 40"/>
                  <a:gd name="T38" fmla="*/ 24 w 25"/>
                  <a:gd name="T39" fmla="*/ 30 h 40"/>
                  <a:gd name="T40" fmla="*/ 20 w 25"/>
                  <a:gd name="T41" fmla="*/ 37 h 40"/>
                  <a:gd name="T42" fmla="*/ 14 w 25"/>
                  <a:gd name="T43" fmla="*/ 40 h 40"/>
                  <a:gd name="T44" fmla="*/ 14 w 25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4" y="40"/>
                    </a:moveTo>
                    <a:lnTo>
                      <a:pt x="14" y="40"/>
                    </a:lnTo>
                    <a:lnTo>
                      <a:pt x="11" y="38"/>
                    </a:lnTo>
                    <a:lnTo>
                      <a:pt x="8" y="35"/>
                    </a:lnTo>
                    <a:lnTo>
                      <a:pt x="4" y="29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4" y="2"/>
                    </a:lnTo>
                    <a:lnTo>
                      <a:pt x="19" y="5"/>
                    </a:lnTo>
                    <a:lnTo>
                      <a:pt x="22" y="1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25" y="25"/>
                    </a:lnTo>
                    <a:lnTo>
                      <a:pt x="24" y="30"/>
                    </a:lnTo>
                    <a:lnTo>
                      <a:pt x="20" y="37"/>
                    </a:lnTo>
                    <a:lnTo>
                      <a:pt x="14" y="40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5" name="Freeform 47">
                <a:extLst>
                  <a:ext uri="{FF2B5EF4-FFF2-40B4-BE49-F238E27FC236}">
                    <a16:creationId xmlns:a16="http://schemas.microsoft.com/office/drawing/2014/main" id="{DFD8047C-7849-DD71-88A6-A31D82B7F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627"/>
                <a:ext cx="13" cy="17"/>
              </a:xfrm>
              <a:custGeom>
                <a:avLst/>
                <a:gdLst>
                  <a:gd name="T0" fmla="*/ 26 w 26"/>
                  <a:gd name="T1" fmla="*/ 6 h 35"/>
                  <a:gd name="T2" fmla="*/ 26 w 26"/>
                  <a:gd name="T3" fmla="*/ 6 h 35"/>
                  <a:gd name="T4" fmla="*/ 26 w 26"/>
                  <a:gd name="T5" fmla="*/ 14 h 35"/>
                  <a:gd name="T6" fmla="*/ 26 w 26"/>
                  <a:gd name="T7" fmla="*/ 22 h 35"/>
                  <a:gd name="T8" fmla="*/ 26 w 26"/>
                  <a:gd name="T9" fmla="*/ 27 h 35"/>
                  <a:gd name="T10" fmla="*/ 26 w 26"/>
                  <a:gd name="T11" fmla="*/ 30 h 35"/>
                  <a:gd name="T12" fmla="*/ 22 w 26"/>
                  <a:gd name="T13" fmla="*/ 33 h 35"/>
                  <a:gd name="T14" fmla="*/ 18 w 26"/>
                  <a:gd name="T15" fmla="*/ 35 h 35"/>
                  <a:gd name="T16" fmla="*/ 18 w 26"/>
                  <a:gd name="T17" fmla="*/ 35 h 35"/>
                  <a:gd name="T18" fmla="*/ 13 w 26"/>
                  <a:gd name="T19" fmla="*/ 35 h 35"/>
                  <a:gd name="T20" fmla="*/ 10 w 26"/>
                  <a:gd name="T21" fmla="*/ 32 h 35"/>
                  <a:gd name="T22" fmla="*/ 5 w 26"/>
                  <a:gd name="T23" fmla="*/ 27 h 35"/>
                  <a:gd name="T24" fmla="*/ 3 w 26"/>
                  <a:gd name="T25" fmla="*/ 22 h 35"/>
                  <a:gd name="T26" fmla="*/ 3 w 26"/>
                  <a:gd name="T27" fmla="*/ 22 h 35"/>
                  <a:gd name="T28" fmla="*/ 0 w 26"/>
                  <a:gd name="T29" fmla="*/ 14 h 35"/>
                  <a:gd name="T30" fmla="*/ 0 w 26"/>
                  <a:gd name="T31" fmla="*/ 8 h 35"/>
                  <a:gd name="T32" fmla="*/ 2 w 26"/>
                  <a:gd name="T33" fmla="*/ 5 h 35"/>
                  <a:gd name="T34" fmla="*/ 3 w 26"/>
                  <a:gd name="T35" fmla="*/ 3 h 35"/>
                  <a:gd name="T36" fmla="*/ 8 w 26"/>
                  <a:gd name="T37" fmla="*/ 1 h 35"/>
                  <a:gd name="T38" fmla="*/ 13 w 26"/>
                  <a:gd name="T39" fmla="*/ 0 h 35"/>
                  <a:gd name="T40" fmla="*/ 13 w 26"/>
                  <a:gd name="T41" fmla="*/ 0 h 35"/>
                  <a:gd name="T42" fmla="*/ 13 w 26"/>
                  <a:gd name="T43" fmla="*/ 0 h 35"/>
                  <a:gd name="T44" fmla="*/ 14 w 26"/>
                  <a:gd name="T45" fmla="*/ 3 h 35"/>
                  <a:gd name="T46" fmla="*/ 18 w 26"/>
                  <a:gd name="T47" fmla="*/ 5 h 35"/>
                  <a:gd name="T48" fmla="*/ 26 w 26"/>
                  <a:gd name="T49" fmla="*/ 6 h 35"/>
                  <a:gd name="T50" fmla="*/ 26 w 26"/>
                  <a:gd name="T5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35">
                    <a:moveTo>
                      <a:pt x="26" y="6"/>
                    </a:moveTo>
                    <a:lnTo>
                      <a:pt x="26" y="6"/>
                    </a:lnTo>
                    <a:lnTo>
                      <a:pt x="26" y="14"/>
                    </a:lnTo>
                    <a:lnTo>
                      <a:pt x="26" y="22"/>
                    </a:lnTo>
                    <a:lnTo>
                      <a:pt x="26" y="27"/>
                    </a:lnTo>
                    <a:lnTo>
                      <a:pt x="26" y="30"/>
                    </a:lnTo>
                    <a:lnTo>
                      <a:pt x="22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13" y="35"/>
                    </a:lnTo>
                    <a:lnTo>
                      <a:pt x="10" y="32"/>
                    </a:lnTo>
                    <a:lnTo>
                      <a:pt x="5" y="27"/>
                    </a:lnTo>
                    <a:lnTo>
                      <a:pt x="3" y="22"/>
                    </a:lnTo>
                    <a:lnTo>
                      <a:pt x="3" y="22"/>
                    </a:lnTo>
                    <a:lnTo>
                      <a:pt x="0" y="14"/>
                    </a:lnTo>
                    <a:lnTo>
                      <a:pt x="0" y="8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3"/>
                    </a:lnTo>
                    <a:lnTo>
                      <a:pt x="18" y="5"/>
                    </a:lnTo>
                    <a:lnTo>
                      <a:pt x="26" y="6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6" name="Freeform 48">
                <a:extLst>
                  <a:ext uri="{FF2B5EF4-FFF2-40B4-BE49-F238E27FC236}">
                    <a16:creationId xmlns:a16="http://schemas.microsoft.com/office/drawing/2014/main" id="{8AD4C7AF-EA93-1759-1E67-B34422AAF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1" y="2217"/>
                <a:ext cx="35" cy="11"/>
              </a:xfrm>
              <a:custGeom>
                <a:avLst/>
                <a:gdLst>
                  <a:gd name="T0" fmla="*/ 0 w 70"/>
                  <a:gd name="T1" fmla="*/ 22 h 22"/>
                  <a:gd name="T2" fmla="*/ 0 w 70"/>
                  <a:gd name="T3" fmla="*/ 22 h 22"/>
                  <a:gd name="T4" fmla="*/ 8 w 70"/>
                  <a:gd name="T5" fmla="*/ 16 h 22"/>
                  <a:gd name="T6" fmla="*/ 16 w 70"/>
                  <a:gd name="T7" fmla="*/ 11 h 22"/>
                  <a:gd name="T8" fmla="*/ 24 w 70"/>
                  <a:gd name="T9" fmla="*/ 8 h 22"/>
                  <a:gd name="T10" fmla="*/ 32 w 70"/>
                  <a:gd name="T11" fmla="*/ 5 h 22"/>
                  <a:gd name="T12" fmla="*/ 50 w 70"/>
                  <a:gd name="T13" fmla="*/ 1 h 22"/>
                  <a:gd name="T14" fmla="*/ 70 w 70"/>
                  <a:gd name="T15" fmla="*/ 0 h 22"/>
                  <a:gd name="T16" fmla="*/ 70 w 70"/>
                  <a:gd name="T17" fmla="*/ 0 h 22"/>
                  <a:gd name="T18" fmla="*/ 53 w 70"/>
                  <a:gd name="T19" fmla="*/ 9 h 22"/>
                  <a:gd name="T20" fmla="*/ 35 w 70"/>
                  <a:gd name="T21" fmla="*/ 17 h 22"/>
                  <a:gd name="T22" fmla="*/ 19 w 70"/>
                  <a:gd name="T23" fmla="*/ 20 h 22"/>
                  <a:gd name="T24" fmla="*/ 0 w 70"/>
                  <a:gd name="T25" fmla="*/ 22 h 22"/>
                  <a:gd name="T26" fmla="*/ 0 w 70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2">
                    <a:moveTo>
                      <a:pt x="0" y="22"/>
                    </a:moveTo>
                    <a:lnTo>
                      <a:pt x="0" y="22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24" y="8"/>
                    </a:lnTo>
                    <a:lnTo>
                      <a:pt x="32" y="5"/>
                    </a:lnTo>
                    <a:lnTo>
                      <a:pt x="50" y="1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53" y="9"/>
                    </a:lnTo>
                    <a:lnTo>
                      <a:pt x="35" y="17"/>
                    </a:lnTo>
                    <a:lnTo>
                      <a:pt x="19" y="20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7" name="Freeform 49">
                <a:extLst>
                  <a:ext uri="{FF2B5EF4-FFF2-40B4-BE49-F238E27FC236}">
                    <a16:creationId xmlns:a16="http://schemas.microsoft.com/office/drawing/2014/main" id="{12763938-3099-1197-F52E-8052EBED6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389"/>
                <a:ext cx="16" cy="12"/>
              </a:xfrm>
              <a:custGeom>
                <a:avLst/>
                <a:gdLst>
                  <a:gd name="T0" fmla="*/ 32 w 32"/>
                  <a:gd name="T1" fmla="*/ 24 h 24"/>
                  <a:gd name="T2" fmla="*/ 32 w 32"/>
                  <a:gd name="T3" fmla="*/ 24 h 24"/>
                  <a:gd name="T4" fmla="*/ 29 w 32"/>
                  <a:gd name="T5" fmla="*/ 24 h 24"/>
                  <a:gd name="T6" fmla="*/ 29 w 32"/>
                  <a:gd name="T7" fmla="*/ 24 h 24"/>
                  <a:gd name="T8" fmla="*/ 21 w 32"/>
                  <a:gd name="T9" fmla="*/ 24 h 24"/>
                  <a:gd name="T10" fmla="*/ 13 w 32"/>
                  <a:gd name="T11" fmla="*/ 24 h 24"/>
                  <a:gd name="T12" fmla="*/ 10 w 32"/>
                  <a:gd name="T13" fmla="*/ 24 h 24"/>
                  <a:gd name="T14" fmla="*/ 5 w 32"/>
                  <a:gd name="T15" fmla="*/ 22 h 24"/>
                  <a:gd name="T16" fmla="*/ 3 w 32"/>
                  <a:gd name="T17" fmla="*/ 19 h 24"/>
                  <a:gd name="T18" fmla="*/ 2 w 32"/>
                  <a:gd name="T19" fmla="*/ 13 h 24"/>
                  <a:gd name="T20" fmla="*/ 2 w 32"/>
                  <a:gd name="T21" fmla="*/ 13 h 24"/>
                  <a:gd name="T22" fmla="*/ 0 w 32"/>
                  <a:gd name="T23" fmla="*/ 8 h 24"/>
                  <a:gd name="T24" fmla="*/ 2 w 32"/>
                  <a:gd name="T25" fmla="*/ 3 h 24"/>
                  <a:gd name="T26" fmla="*/ 3 w 32"/>
                  <a:gd name="T27" fmla="*/ 0 h 24"/>
                  <a:gd name="T28" fmla="*/ 10 w 32"/>
                  <a:gd name="T29" fmla="*/ 0 h 24"/>
                  <a:gd name="T30" fmla="*/ 10 w 32"/>
                  <a:gd name="T31" fmla="*/ 0 h 24"/>
                  <a:gd name="T32" fmla="*/ 19 w 32"/>
                  <a:gd name="T33" fmla="*/ 1 h 24"/>
                  <a:gd name="T34" fmla="*/ 26 w 32"/>
                  <a:gd name="T35" fmla="*/ 6 h 24"/>
                  <a:gd name="T36" fmla="*/ 30 w 32"/>
                  <a:gd name="T37" fmla="*/ 14 h 24"/>
                  <a:gd name="T38" fmla="*/ 32 w 32"/>
                  <a:gd name="T39" fmla="*/ 24 h 24"/>
                  <a:gd name="T40" fmla="*/ 32 w 32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" h="24">
                    <a:moveTo>
                      <a:pt x="32" y="24"/>
                    </a:moveTo>
                    <a:lnTo>
                      <a:pt x="32" y="24"/>
                    </a:lnTo>
                    <a:lnTo>
                      <a:pt x="29" y="24"/>
                    </a:lnTo>
                    <a:lnTo>
                      <a:pt x="29" y="24"/>
                    </a:lnTo>
                    <a:lnTo>
                      <a:pt x="21" y="24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5" y="22"/>
                    </a:lnTo>
                    <a:lnTo>
                      <a:pt x="3" y="19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8"/>
                    </a:lnTo>
                    <a:lnTo>
                      <a:pt x="2" y="3"/>
                    </a:lnTo>
                    <a:lnTo>
                      <a:pt x="3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9" y="1"/>
                    </a:lnTo>
                    <a:lnTo>
                      <a:pt x="26" y="6"/>
                    </a:lnTo>
                    <a:lnTo>
                      <a:pt x="30" y="14"/>
                    </a:lnTo>
                    <a:lnTo>
                      <a:pt x="32" y="24"/>
                    </a:lnTo>
                    <a:lnTo>
                      <a:pt x="32" y="2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8" name="Freeform 50">
                <a:extLst>
                  <a:ext uri="{FF2B5EF4-FFF2-40B4-BE49-F238E27FC236}">
                    <a16:creationId xmlns:a16="http://schemas.microsoft.com/office/drawing/2014/main" id="{6DB56C85-BB36-7A52-9068-6728BA797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865"/>
                <a:ext cx="19" cy="15"/>
              </a:xfrm>
              <a:custGeom>
                <a:avLst/>
                <a:gdLst>
                  <a:gd name="T0" fmla="*/ 39 w 39"/>
                  <a:gd name="T1" fmla="*/ 0 h 30"/>
                  <a:gd name="T2" fmla="*/ 39 w 39"/>
                  <a:gd name="T3" fmla="*/ 0 h 30"/>
                  <a:gd name="T4" fmla="*/ 32 w 39"/>
                  <a:gd name="T5" fmla="*/ 13 h 30"/>
                  <a:gd name="T6" fmla="*/ 26 w 39"/>
                  <a:gd name="T7" fmla="*/ 21 h 30"/>
                  <a:gd name="T8" fmla="*/ 18 w 39"/>
                  <a:gd name="T9" fmla="*/ 27 h 30"/>
                  <a:gd name="T10" fmla="*/ 8 w 39"/>
                  <a:gd name="T11" fmla="*/ 30 h 30"/>
                  <a:gd name="T12" fmla="*/ 8 w 39"/>
                  <a:gd name="T13" fmla="*/ 30 h 30"/>
                  <a:gd name="T14" fmla="*/ 5 w 39"/>
                  <a:gd name="T15" fmla="*/ 30 h 30"/>
                  <a:gd name="T16" fmla="*/ 2 w 39"/>
                  <a:gd name="T17" fmla="*/ 29 h 30"/>
                  <a:gd name="T18" fmla="*/ 0 w 39"/>
                  <a:gd name="T19" fmla="*/ 27 h 30"/>
                  <a:gd name="T20" fmla="*/ 0 w 39"/>
                  <a:gd name="T21" fmla="*/ 24 h 30"/>
                  <a:gd name="T22" fmla="*/ 0 w 39"/>
                  <a:gd name="T23" fmla="*/ 24 h 30"/>
                  <a:gd name="T24" fmla="*/ 7 w 39"/>
                  <a:gd name="T25" fmla="*/ 15 h 30"/>
                  <a:gd name="T26" fmla="*/ 15 w 39"/>
                  <a:gd name="T27" fmla="*/ 8 h 30"/>
                  <a:gd name="T28" fmla="*/ 24 w 39"/>
                  <a:gd name="T29" fmla="*/ 3 h 30"/>
                  <a:gd name="T30" fmla="*/ 39 w 39"/>
                  <a:gd name="T31" fmla="*/ 0 h 30"/>
                  <a:gd name="T32" fmla="*/ 39 w 39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0">
                    <a:moveTo>
                      <a:pt x="39" y="0"/>
                    </a:moveTo>
                    <a:lnTo>
                      <a:pt x="39" y="0"/>
                    </a:lnTo>
                    <a:lnTo>
                      <a:pt x="32" y="13"/>
                    </a:lnTo>
                    <a:lnTo>
                      <a:pt x="26" y="21"/>
                    </a:lnTo>
                    <a:lnTo>
                      <a:pt x="18" y="27"/>
                    </a:lnTo>
                    <a:lnTo>
                      <a:pt x="8" y="30"/>
                    </a:lnTo>
                    <a:lnTo>
                      <a:pt x="8" y="30"/>
                    </a:lnTo>
                    <a:lnTo>
                      <a:pt x="5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7" y="15"/>
                    </a:lnTo>
                    <a:lnTo>
                      <a:pt x="15" y="8"/>
                    </a:lnTo>
                    <a:lnTo>
                      <a:pt x="24" y="3"/>
                    </a:lnTo>
                    <a:lnTo>
                      <a:pt x="39" y="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19" name="Freeform 51">
                <a:extLst>
                  <a:ext uri="{FF2B5EF4-FFF2-40B4-BE49-F238E27FC236}">
                    <a16:creationId xmlns:a16="http://schemas.microsoft.com/office/drawing/2014/main" id="{9899168E-A7DA-D446-C9BD-5272B9AE3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3" y="2053"/>
                <a:ext cx="17" cy="15"/>
              </a:xfrm>
              <a:custGeom>
                <a:avLst/>
                <a:gdLst>
                  <a:gd name="T0" fmla="*/ 2 w 34"/>
                  <a:gd name="T1" fmla="*/ 0 h 30"/>
                  <a:gd name="T2" fmla="*/ 2 w 34"/>
                  <a:gd name="T3" fmla="*/ 0 h 30"/>
                  <a:gd name="T4" fmla="*/ 13 w 34"/>
                  <a:gd name="T5" fmla="*/ 0 h 30"/>
                  <a:gd name="T6" fmla="*/ 23 w 34"/>
                  <a:gd name="T7" fmla="*/ 5 h 30"/>
                  <a:gd name="T8" fmla="*/ 26 w 34"/>
                  <a:gd name="T9" fmla="*/ 6 h 30"/>
                  <a:gd name="T10" fmla="*/ 29 w 34"/>
                  <a:gd name="T11" fmla="*/ 11 h 30"/>
                  <a:gd name="T12" fmla="*/ 34 w 34"/>
                  <a:gd name="T13" fmla="*/ 21 h 30"/>
                  <a:gd name="T14" fmla="*/ 34 w 34"/>
                  <a:gd name="T15" fmla="*/ 21 h 30"/>
                  <a:gd name="T16" fmla="*/ 34 w 34"/>
                  <a:gd name="T17" fmla="*/ 24 h 30"/>
                  <a:gd name="T18" fmla="*/ 32 w 34"/>
                  <a:gd name="T19" fmla="*/ 27 h 30"/>
                  <a:gd name="T20" fmla="*/ 31 w 34"/>
                  <a:gd name="T21" fmla="*/ 30 h 30"/>
                  <a:gd name="T22" fmla="*/ 27 w 34"/>
                  <a:gd name="T23" fmla="*/ 30 h 30"/>
                  <a:gd name="T24" fmla="*/ 27 w 34"/>
                  <a:gd name="T25" fmla="*/ 30 h 30"/>
                  <a:gd name="T26" fmla="*/ 18 w 34"/>
                  <a:gd name="T27" fmla="*/ 25 h 30"/>
                  <a:gd name="T28" fmla="*/ 10 w 34"/>
                  <a:gd name="T29" fmla="*/ 19 h 30"/>
                  <a:gd name="T30" fmla="*/ 5 w 34"/>
                  <a:gd name="T31" fmla="*/ 11 h 30"/>
                  <a:gd name="T32" fmla="*/ 0 w 34"/>
                  <a:gd name="T33" fmla="*/ 2 h 30"/>
                  <a:gd name="T34" fmla="*/ 2 w 34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0">
                    <a:moveTo>
                      <a:pt x="2" y="0"/>
                    </a:moveTo>
                    <a:lnTo>
                      <a:pt x="2" y="0"/>
                    </a:lnTo>
                    <a:lnTo>
                      <a:pt x="13" y="0"/>
                    </a:lnTo>
                    <a:lnTo>
                      <a:pt x="23" y="5"/>
                    </a:lnTo>
                    <a:lnTo>
                      <a:pt x="26" y="6"/>
                    </a:lnTo>
                    <a:lnTo>
                      <a:pt x="29" y="11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2" y="27"/>
                    </a:lnTo>
                    <a:lnTo>
                      <a:pt x="31" y="30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18" y="25"/>
                    </a:lnTo>
                    <a:lnTo>
                      <a:pt x="10" y="19"/>
                    </a:lnTo>
                    <a:lnTo>
                      <a:pt x="5" y="11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0" name="Freeform 52">
                <a:extLst>
                  <a:ext uri="{FF2B5EF4-FFF2-40B4-BE49-F238E27FC236}">
                    <a16:creationId xmlns:a16="http://schemas.microsoft.com/office/drawing/2014/main" id="{328DD7C7-FC91-585D-75EF-323EC9B9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90"/>
                <a:ext cx="23" cy="14"/>
              </a:xfrm>
              <a:custGeom>
                <a:avLst/>
                <a:gdLst>
                  <a:gd name="T0" fmla="*/ 0 w 47"/>
                  <a:gd name="T1" fmla="*/ 29 h 29"/>
                  <a:gd name="T2" fmla="*/ 0 w 47"/>
                  <a:gd name="T3" fmla="*/ 29 h 29"/>
                  <a:gd name="T4" fmla="*/ 4 w 47"/>
                  <a:gd name="T5" fmla="*/ 21 h 29"/>
                  <a:gd name="T6" fmla="*/ 7 w 47"/>
                  <a:gd name="T7" fmla="*/ 13 h 29"/>
                  <a:gd name="T8" fmla="*/ 12 w 47"/>
                  <a:gd name="T9" fmla="*/ 8 h 29"/>
                  <a:gd name="T10" fmla="*/ 16 w 47"/>
                  <a:gd name="T11" fmla="*/ 3 h 29"/>
                  <a:gd name="T12" fmla="*/ 23 w 47"/>
                  <a:gd name="T13" fmla="*/ 2 h 29"/>
                  <a:gd name="T14" fmla="*/ 29 w 47"/>
                  <a:gd name="T15" fmla="*/ 0 h 29"/>
                  <a:gd name="T16" fmla="*/ 37 w 47"/>
                  <a:gd name="T17" fmla="*/ 0 h 29"/>
                  <a:gd name="T18" fmla="*/ 47 w 47"/>
                  <a:gd name="T19" fmla="*/ 0 h 29"/>
                  <a:gd name="T20" fmla="*/ 47 w 47"/>
                  <a:gd name="T21" fmla="*/ 0 h 29"/>
                  <a:gd name="T22" fmla="*/ 24 w 47"/>
                  <a:gd name="T23" fmla="*/ 18 h 29"/>
                  <a:gd name="T24" fmla="*/ 13 w 47"/>
                  <a:gd name="T25" fmla="*/ 24 h 29"/>
                  <a:gd name="T26" fmla="*/ 0 w 47"/>
                  <a:gd name="T27" fmla="*/ 29 h 29"/>
                  <a:gd name="T28" fmla="*/ 0 w 47"/>
                  <a:gd name="T2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lnTo>
                      <a:pt x="0" y="29"/>
                    </a:lnTo>
                    <a:lnTo>
                      <a:pt x="4" y="21"/>
                    </a:lnTo>
                    <a:lnTo>
                      <a:pt x="7" y="13"/>
                    </a:lnTo>
                    <a:lnTo>
                      <a:pt x="12" y="8"/>
                    </a:lnTo>
                    <a:lnTo>
                      <a:pt x="16" y="3"/>
                    </a:lnTo>
                    <a:lnTo>
                      <a:pt x="23" y="2"/>
                    </a:lnTo>
                    <a:lnTo>
                      <a:pt x="29" y="0"/>
                    </a:lnTo>
                    <a:lnTo>
                      <a:pt x="3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24" y="18"/>
                    </a:lnTo>
                    <a:lnTo>
                      <a:pt x="13" y="24"/>
                    </a:lnTo>
                    <a:lnTo>
                      <a:pt x="0" y="29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1" name="Freeform 53">
                <a:extLst>
                  <a:ext uri="{FF2B5EF4-FFF2-40B4-BE49-F238E27FC236}">
                    <a16:creationId xmlns:a16="http://schemas.microsoft.com/office/drawing/2014/main" id="{E865C178-CF0E-9034-9877-EB9E98025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1433"/>
                <a:ext cx="13" cy="13"/>
              </a:xfrm>
              <a:custGeom>
                <a:avLst/>
                <a:gdLst>
                  <a:gd name="T0" fmla="*/ 13 w 25"/>
                  <a:gd name="T1" fmla="*/ 0 h 26"/>
                  <a:gd name="T2" fmla="*/ 13 w 25"/>
                  <a:gd name="T3" fmla="*/ 0 h 26"/>
                  <a:gd name="T4" fmla="*/ 19 w 25"/>
                  <a:gd name="T5" fmla="*/ 2 h 26"/>
                  <a:gd name="T6" fmla="*/ 22 w 25"/>
                  <a:gd name="T7" fmla="*/ 3 h 26"/>
                  <a:gd name="T8" fmla="*/ 24 w 25"/>
                  <a:gd name="T9" fmla="*/ 8 h 26"/>
                  <a:gd name="T10" fmla="*/ 25 w 25"/>
                  <a:gd name="T11" fmla="*/ 13 h 26"/>
                  <a:gd name="T12" fmla="*/ 25 w 25"/>
                  <a:gd name="T13" fmla="*/ 13 h 26"/>
                  <a:gd name="T14" fmla="*/ 24 w 25"/>
                  <a:gd name="T15" fmla="*/ 19 h 26"/>
                  <a:gd name="T16" fmla="*/ 22 w 25"/>
                  <a:gd name="T17" fmla="*/ 22 h 26"/>
                  <a:gd name="T18" fmla="*/ 17 w 25"/>
                  <a:gd name="T19" fmla="*/ 24 h 26"/>
                  <a:gd name="T20" fmla="*/ 11 w 25"/>
                  <a:gd name="T21" fmla="*/ 26 h 26"/>
                  <a:gd name="T22" fmla="*/ 11 w 25"/>
                  <a:gd name="T23" fmla="*/ 26 h 26"/>
                  <a:gd name="T24" fmla="*/ 6 w 25"/>
                  <a:gd name="T25" fmla="*/ 24 h 26"/>
                  <a:gd name="T26" fmla="*/ 3 w 25"/>
                  <a:gd name="T27" fmla="*/ 22 h 26"/>
                  <a:gd name="T28" fmla="*/ 0 w 25"/>
                  <a:gd name="T29" fmla="*/ 18 h 26"/>
                  <a:gd name="T30" fmla="*/ 0 w 25"/>
                  <a:gd name="T31" fmla="*/ 13 h 26"/>
                  <a:gd name="T32" fmla="*/ 0 w 25"/>
                  <a:gd name="T33" fmla="*/ 13 h 26"/>
                  <a:gd name="T34" fmla="*/ 1 w 25"/>
                  <a:gd name="T35" fmla="*/ 8 h 26"/>
                  <a:gd name="T36" fmla="*/ 3 w 25"/>
                  <a:gd name="T37" fmla="*/ 3 h 26"/>
                  <a:gd name="T38" fmla="*/ 8 w 25"/>
                  <a:gd name="T39" fmla="*/ 2 h 26"/>
                  <a:gd name="T40" fmla="*/ 13 w 25"/>
                  <a:gd name="T41" fmla="*/ 0 h 26"/>
                  <a:gd name="T42" fmla="*/ 13 w 25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6">
                    <a:moveTo>
                      <a:pt x="13" y="0"/>
                    </a:moveTo>
                    <a:lnTo>
                      <a:pt x="13" y="0"/>
                    </a:lnTo>
                    <a:lnTo>
                      <a:pt x="19" y="2"/>
                    </a:lnTo>
                    <a:lnTo>
                      <a:pt x="22" y="3"/>
                    </a:lnTo>
                    <a:lnTo>
                      <a:pt x="24" y="8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19"/>
                    </a:lnTo>
                    <a:lnTo>
                      <a:pt x="22" y="22"/>
                    </a:lnTo>
                    <a:lnTo>
                      <a:pt x="17" y="24"/>
                    </a:lnTo>
                    <a:lnTo>
                      <a:pt x="11" y="26"/>
                    </a:lnTo>
                    <a:lnTo>
                      <a:pt x="11" y="26"/>
                    </a:lnTo>
                    <a:lnTo>
                      <a:pt x="6" y="24"/>
                    </a:lnTo>
                    <a:lnTo>
                      <a:pt x="3" y="22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2" name="Freeform 54">
                <a:extLst>
                  <a:ext uri="{FF2B5EF4-FFF2-40B4-BE49-F238E27FC236}">
                    <a16:creationId xmlns:a16="http://schemas.microsoft.com/office/drawing/2014/main" id="{08E75AC3-89F6-ABA2-FCA9-8438A4337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2885"/>
                <a:ext cx="17" cy="15"/>
              </a:xfrm>
              <a:custGeom>
                <a:avLst/>
                <a:gdLst>
                  <a:gd name="T0" fmla="*/ 0 w 33"/>
                  <a:gd name="T1" fmla="*/ 0 h 30"/>
                  <a:gd name="T2" fmla="*/ 0 w 33"/>
                  <a:gd name="T3" fmla="*/ 0 h 30"/>
                  <a:gd name="T4" fmla="*/ 11 w 33"/>
                  <a:gd name="T5" fmla="*/ 4 h 30"/>
                  <a:gd name="T6" fmla="*/ 20 w 33"/>
                  <a:gd name="T7" fmla="*/ 9 h 30"/>
                  <a:gd name="T8" fmla="*/ 25 w 33"/>
                  <a:gd name="T9" fmla="*/ 12 h 30"/>
                  <a:gd name="T10" fmla="*/ 28 w 33"/>
                  <a:gd name="T11" fmla="*/ 15 h 30"/>
                  <a:gd name="T12" fmla="*/ 31 w 33"/>
                  <a:gd name="T13" fmla="*/ 20 h 30"/>
                  <a:gd name="T14" fmla="*/ 33 w 33"/>
                  <a:gd name="T15" fmla="*/ 25 h 30"/>
                  <a:gd name="T16" fmla="*/ 33 w 33"/>
                  <a:gd name="T17" fmla="*/ 25 h 30"/>
                  <a:gd name="T18" fmla="*/ 30 w 33"/>
                  <a:gd name="T19" fmla="*/ 28 h 30"/>
                  <a:gd name="T20" fmla="*/ 27 w 33"/>
                  <a:gd name="T21" fmla="*/ 30 h 30"/>
                  <a:gd name="T22" fmla="*/ 27 w 33"/>
                  <a:gd name="T23" fmla="*/ 30 h 30"/>
                  <a:gd name="T24" fmla="*/ 20 w 33"/>
                  <a:gd name="T25" fmla="*/ 30 h 30"/>
                  <a:gd name="T26" fmla="*/ 16 w 33"/>
                  <a:gd name="T27" fmla="*/ 27 h 30"/>
                  <a:gd name="T28" fmla="*/ 12 w 33"/>
                  <a:gd name="T29" fmla="*/ 25 h 30"/>
                  <a:gd name="T30" fmla="*/ 8 w 33"/>
                  <a:gd name="T31" fmla="*/ 20 h 30"/>
                  <a:gd name="T32" fmla="*/ 3 w 33"/>
                  <a:gd name="T33" fmla="*/ 11 h 30"/>
                  <a:gd name="T34" fmla="*/ 0 w 33"/>
                  <a:gd name="T35" fmla="*/ 0 h 30"/>
                  <a:gd name="T36" fmla="*/ 0 w 33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30">
                    <a:moveTo>
                      <a:pt x="0" y="0"/>
                    </a:moveTo>
                    <a:lnTo>
                      <a:pt x="0" y="0"/>
                    </a:lnTo>
                    <a:lnTo>
                      <a:pt x="11" y="4"/>
                    </a:lnTo>
                    <a:lnTo>
                      <a:pt x="20" y="9"/>
                    </a:lnTo>
                    <a:lnTo>
                      <a:pt x="25" y="12"/>
                    </a:lnTo>
                    <a:lnTo>
                      <a:pt x="28" y="15"/>
                    </a:lnTo>
                    <a:lnTo>
                      <a:pt x="31" y="20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0" y="28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0" y="30"/>
                    </a:lnTo>
                    <a:lnTo>
                      <a:pt x="16" y="27"/>
                    </a:lnTo>
                    <a:lnTo>
                      <a:pt x="12" y="25"/>
                    </a:lnTo>
                    <a:lnTo>
                      <a:pt x="8" y="20"/>
                    </a:lnTo>
                    <a:lnTo>
                      <a:pt x="3" y="1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3" name="Freeform 55">
                <a:extLst>
                  <a:ext uri="{FF2B5EF4-FFF2-40B4-BE49-F238E27FC236}">
                    <a16:creationId xmlns:a16="http://schemas.microsoft.com/office/drawing/2014/main" id="{47AEC055-04F9-8C32-D5BA-C20AABE03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4" y="929"/>
                <a:ext cx="13" cy="12"/>
              </a:xfrm>
              <a:custGeom>
                <a:avLst/>
                <a:gdLst>
                  <a:gd name="T0" fmla="*/ 13 w 27"/>
                  <a:gd name="T1" fmla="*/ 0 h 24"/>
                  <a:gd name="T2" fmla="*/ 13 w 27"/>
                  <a:gd name="T3" fmla="*/ 0 h 24"/>
                  <a:gd name="T4" fmla="*/ 17 w 27"/>
                  <a:gd name="T5" fmla="*/ 0 h 24"/>
                  <a:gd name="T6" fmla="*/ 22 w 27"/>
                  <a:gd name="T7" fmla="*/ 3 h 24"/>
                  <a:gd name="T8" fmla="*/ 24 w 27"/>
                  <a:gd name="T9" fmla="*/ 6 h 24"/>
                  <a:gd name="T10" fmla="*/ 25 w 27"/>
                  <a:gd name="T11" fmla="*/ 11 h 24"/>
                  <a:gd name="T12" fmla="*/ 25 w 27"/>
                  <a:gd name="T13" fmla="*/ 11 h 24"/>
                  <a:gd name="T14" fmla="*/ 27 w 27"/>
                  <a:gd name="T15" fmla="*/ 17 h 24"/>
                  <a:gd name="T16" fmla="*/ 24 w 27"/>
                  <a:gd name="T17" fmla="*/ 20 h 24"/>
                  <a:gd name="T18" fmla="*/ 19 w 27"/>
                  <a:gd name="T19" fmla="*/ 24 h 24"/>
                  <a:gd name="T20" fmla="*/ 14 w 27"/>
                  <a:gd name="T21" fmla="*/ 24 h 24"/>
                  <a:gd name="T22" fmla="*/ 14 w 27"/>
                  <a:gd name="T23" fmla="*/ 24 h 24"/>
                  <a:gd name="T24" fmla="*/ 8 w 27"/>
                  <a:gd name="T25" fmla="*/ 24 h 24"/>
                  <a:gd name="T26" fmla="*/ 3 w 27"/>
                  <a:gd name="T27" fmla="*/ 22 h 24"/>
                  <a:gd name="T28" fmla="*/ 0 w 27"/>
                  <a:gd name="T29" fmla="*/ 19 h 24"/>
                  <a:gd name="T30" fmla="*/ 0 w 27"/>
                  <a:gd name="T31" fmla="*/ 14 h 24"/>
                  <a:gd name="T32" fmla="*/ 0 w 27"/>
                  <a:gd name="T33" fmla="*/ 14 h 24"/>
                  <a:gd name="T34" fmla="*/ 0 w 27"/>
                  <a:gd name="T35" fmla="*/ 9 h 24"/>
                  <a:gd name="T36" fmla="*/ 3 w 27"/>
                  <a:gd name="T37" fmla="*/ 6 h 24"/>
                  <a:gd name="T38" fmla="*/ 8 w 27"/>
                  <a:gd name="T39" fmla="*/ 1 h 24"/>
                  <a:gd name="T40" fmla="*/ 13 w 27"/>
                  <a:gd name="T41" fmla="*/ 0 h 24"/>
                  <a:gd name="T42" fmla="*/ 13 w 27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4">
                    <a:moveTo>
                      <a:pt x="13" y="0"/>
                    </a:moveTo>
                    <a:lnTo>
                      <a:pt x="13" y="0"/>
                    </a:lnTo>
                    <a:lnTo>
                      <a:pt x="17" y="0"/>
                    </a:lnTo>
                    <a:lnTo>
                      <a:pt x="22" y="3"/>
                    </a:lnTo>
                    <a:lnTo>
                      <a:pt x="24" y="6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7" y="17"/>
                    </a:lnTo>
                    <a:lnTo>
                      <a:pt x="24" y="20"/>
                    </a:lnTo>
                    <a:lnTo>
                      <a:pt x="19" y="24"/>
                    </a:lnTo>
                    <a:lnTo>
                      <a:pt x="14" y="24"/>
                    </a:lnTo>
                    <a:lnTo>
                      <a:pt x="14" y="24"/>
                    </a:lnTo>
                    <a:lnTo>
                      <a:pt x="8" y="24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8" y="1"/>
                    </a:lnTo>
                    <a:lnTo>
                      <a:pt x="13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4" name="Freeform 56">
                <a:extLst>
                  <a:ext uri="{FF2B5EF4-FFF2-40B4-BE49-F238E27FC236}">
                    <a16:creationId xmlns:a16="http://schemas.microsoft.com/office/drawing/2014/main" id="{F4D582A0-46BA-8F60-17AA-D21DB5275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636"/>
                <a:ext cx="12" cy="15"/>
              </a:xfrm>
              <a:custGeom>
                <a:avLst/>
                <a:gdLst>
                  <a:gd name="T0" fmla="*/ 8 w 24"/>
                  <a:gd name="T1" fmla="*/ 28 h 28"/>
                  <a:gd name="T2" fmla="*/ 8 w 24"/>
                  <a:gd name="T3" fmla="*/ 28 h 28"/>
                  <a:gd name="T4" fmla="*/ 5 w 24"/>
                  <a:gd name="T5" fmla="*/ 25 h 28"/>
                  <a:gd name="T6" fmla="*/ 2 w 24"/>
                  <a:gd name="T7" fmla="*/ 22 h 28"/>
                  <a:gd name="T8" fmla="*/ 0 w 24"/>
                  <a:gd name="T9" fmla="*/ 17 h 28"/>
                  <a:gd name="T10" fmla="*/ 0 w 24"/>
                  <a:gd name="T11" fmla="*/ 13 h 28"/>
                  <a:gd name="T12" fmla="*/ 0 w 24"/>
                  <a:gd name="T13" fmla="*/ 13 h 28"/>
                  <a:gd name="T14" fmla="*/ 2 w 24"/>
                  <a:gd name="T15" fmla="*/ 6 h 28"/>
                  <a:gd name="T16" fmla="*/ 5 w 24"/>
                  <a:gd name="T17" fmla="*/ 3 h 28"/>
                  <a:gd name="T18" fmla="*/ 8 w 24"/>
                  <a:gd name="T19" fmla="*/ 0 h 28"/>
                  <a:gd name="T20" fmla="*/ 15 w 24"/>
                  <a:gd name="T21" fmla="*/ 0 h 28"/>
                  <a:gd name="T22" fmla="*/ 15 w 24"/>
                  <a:gd name="T23" fmla="*/ 0 h 28"/>
                  <a:gd name="T24" fmla="*/ 19 w 24"/>
                  <a:gd name="T25" fmla="*/ 1 h 28"/>
                  <a:gd name="T26" fmla="*/ 23 w 24"/>
                  <a:gd name="T27" fmla="*/ 3 h 28"/>
                  <a:gd name="T28" fmla="*/ 24 w 24"/>
                  <a:gd name="T29" fmla="*/ 5 h 28"/>
                  <a:gd name="T30" fmla="*/ 24 w 24"/>
                  <a:gd name="T31" fmla="*/ 9 h 28"/>
                  <a:gd name="T32" fmla="*/ 24 w 24"/>
                  <a:gd name="T33" fmla="*/ 9 h 28"/>
                  <a:gd name="T34" fmla="*/ 19 w 24"/>
                  <a:gd name="T35" fmla="*/ 20 h 28"/>
                  <a:gd name="T36" fmla="*/ 15 w 24"/>
                  <a:gd name="T37" fmla="*/ 25 h 28"/>
                  <a:gd name="T38" fmla="*/ 8 w 24"/>
                  <a:gd name="T39" fmla="*/ 28 h 28"/>
                  <a:gd name="T40" fmla="*/ 8 w 24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8" y="28"/>
                    </a:moveTo>
                    <a:lnTo>
                      <a:pt x="8" y="28"/>
                    </a:lnTo>
                    <a:lnTo>
                      <a:pt x="5" y="25"/>
                    </a:lnTo>
                    <a:lnTo>
                      <a:pt x="2" y="22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6"/>
                    </a:lnTo>
                    <a:lnTo>
                      <a:pt x="5" y="3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9" y="1"/>
                    </a:lnTo>
                    <a:lnTo>
                      <a:pt x="23" y="3"/>
                    </a:lnTo>
                    <a:lnTo>
                      <a:pt x="24" y="5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19" y="20"/>
                    </a:lnTo>
                    <a:lnTo>
                      <a:pt x="15" y="25"/>
                    </a:lnTo>
                    <a:lnTo>
                      <a:pt x="8" y="28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5" name="Freeform 57">
                <a:extLst>
                  <a:ext uri="{FF2B5EF4-FFF2-40B4-BE49-F238E27FC236}">
                    <a16:creationId xmlns:a16="http://schemas.microsoft.com/office/drawing/2014/main" id="{269F6267-4D21-CE8B-2184-D48DDFBCF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3304"/>
                <a:ext cx="8" cy="12"/>
              </a:xfrm>
              <a:custGeom>
                <a:avLst/>
                <a:gdLst>
                  <a:gd name="T0" fmla="*/ 3 w 15"/>
                  <a:gd name="T1" fmla="*/ 0 h 24"/>
                  <a:gd name="T2" fmla="*/ 3 w 15"/>
                  <a:gd name="T3" fmla="*/ 0 h 24"/>
                  <a:gd name="T4" fmla="*/ 11 w 15"/>
                  <a:gd name="T5" fmla="*/ 8 h 24"/>
                  <a:gd name="T6" fmla="*/ 15 w 15"/>
                  <a:gd name="T7" fmla="*/ 14 h 24"/>
                  <a:gd name="T8" fmla="*/ 15 w 15"/>
                  <a:gd name="T9" fmla="*/ 14 h 24"/>
                  <a:gd name="T10" fmla="*/ 15 w 15"/>
                  <a:gd name="T11" fmla="*/ 19 h 24"/>
                  <a:gd name="T12" fmla="*/ 14 w 15"/>
                  <a:gd name="T13" fmla="*/ 21 h 24"/>
                  <a:gd name="T14" fmla="*/ 11 w 15"/>
                  <a:gd name="T15" fmla="*/ 24 h 24"/>
                  <a:gd name="T16" fmla="*/ 6 w 15"/>
                  <a:gd name="T17" fmla="*/ 24 h 24"/>
                  <a:gd name="T18" fmla="*/ 6 w 15"/>
                  <a:gd name="T19" fmla="*/ 24 h 24"/>
                  <a:gd name="T20" fmla="*/ 3 w 15"/>
                  <a:gd name="T21" fmla="*/ 24 h 24"/>
                  <a:gd name="T22" fmla="*/ 1 w 15"/>
                  <a:gd name="T23" fmla="*/ 21 h 24"/>
                  <a:gd name="T24" fmla="*/ 0 w 15"/>
                  <a:gd name="T25" fmla="*/ 18 h 24"/>
                  <a:gd name="T26" fmla="*/ 0 w 15"/>
                  <a:gd name="T27" fmla="*/ 13 h 24"/>
                  <a:gd name="T28" fmla="*/ 0 w 15"/>
                  <a:gd name="T29" fmla="*/ 13 h 24"/>
                  <a:gd name="T30" fmla="*/ 3 w 15"/>
                  <a:gd name="T31" fmla="*/ 0 h 24"/>
                  <a:gd name="T32" fmla="*/ 3 w 15"/>
                  <a:gd name="T3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4">
                    <a:moveTo>
                      <a:pt x="3" y="0"/>
                    </a:moveTo>
                    <a:lnTo>
                      <a:pt x="3" y="0"/>
                    </a:lnTo>
                    <a:lnTo>
                      <a:pt x="11" y="8"/>
                    </a:lnTo>
                    <a:lnTo>
                      <a:pt x="15" y="14"/>
                    </a:lnTo>
                    <a:lnTo>
                      <a:pt x="15" y="14"/>
                    </a:lnTo>
                    <a:lnTo>
                      <a:pt x="15" y="19"/>
                    </a:lnTo>
                    <a:lnTo>
                      <a:pt x="14" y="21"/>
                    </a:lnTo>
                    <a:lnTo>
                      <a:pt x="11" y="24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1" y="21"/>
                    </a:lnTo>
                    <a:lnTo>
                      <a:pt x="0" y="1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6" name="Freeform 58">
                <a:extLst>
                  <a:ext uri="{FF2B5EF4-FFF2-40B4-BE49-F238E27FC236}">
                    <a16:creationId xmlns:a16="http://schemas.microsoft.com/office/drawing/2014/main" id="{C63E93C4-5A9A-14E3-3D5D-499A6A72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084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7" name="Freeform 59">
                <a:extLst>
                  <a:ext uri="{FF2B5EF4-FFF2-40B4-BE49-F238E27FC236}">
                    <a16:creationId xmlns:a16="http://schemas.microsoft.com/office/drawing/2014/main" id="{5858C9A7-AF77-BEC8-A6F4-507D6E1B8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3724"/>
                <a:ext cx="5" cy="3"/>
              </a:xfrm>
              <a:custGeom>
                <a:avLst/>
                <a:gdLst>
                  <a:gd name="T0" fmla="*/ 0 w 9"/>
                  <a:gd name="T1" fmla="*/ 5 h 7"/>
                  <a:gd name="T2" fmla="*/ 0 w 9"/>
                  <a:gd name="T3" fmla="*/ 5 h 7"/>
                  <a:gd name="T4" fmla="*/ 6 w 9"/>
                  <a:gd name="T5" fmla="*/ 0 h 7"/>
                  <a:gd name="T6" fmla="*/ 6 w 9"/>
                  <a:gd name="T7" fmla="*/ 0 h 7"/>
                  <a:gd name="T8" fmla="*/ 9 w 9"/>
                  <a:gd name="T9" fmla="*/ 3 h 7"/>
                  <a:gd name="T10" fmla="*/ 9 w 9"/>
                  <a:gd name="T11" fmla="*/ 3 h 7"/>
                  <a:gd name="T12" fmla="*/ 1 w 9"/>
                  <a:gd name="T13" fmla="*/ 7 h 7"/>
                  <a:gd name="T14" fmla="*/ 0 w 9"/>
                  <a:gd name="T1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5"/>
                    </a:moveTo>
                    <a:lnTo>
                      <a:pt x="0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" y="7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8" name="Freeform 60">
                <a:extLst>
                  <a:ext uri="{FF2B5EF4-FFF2-40B4-BE49-F238E27FC236}">
                    <a16:creationId xmlns:a16="http://schemas.microsoft.com/office/drawing/2014/main" id="{4062252A-2304-0EC7-605B-74D4086E6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3" y="2882"/>
                <a:ext cx="3" cy="3"/>
              </a:xfrm>
              <a:custGeom>
                <a:avLst/>
                <a:gdLst>
                  <a:gd name="T0" fmla="*/ 6 w 6"/>
                  <a:gd name="T1" fmla="*/ 1 h 5"/>
                  <a:gd name="T2" fmla="*/ 6 w 6"/>
                  <a:gd name="T3" fmla="*/ 1 h 5"/>
                  <a:gd name="T4" fmla="*/ 4 w 6"/>
                  <a:gd name="T5" fmla="*/ 5 h 5"/>
                  <a:gd name="T6" fmla="*/ 4 w 6"/>
                  <a:gd name="T7" fmla="*/ 5 h 5"/>
                  <a:gd name="T8" fmla="*/ 0 w 6"/>
                  <a:gd name="T9" fmla="*/ 1 h 5"/>
                  <a:gd name="T10" fmla="*/ 0 w 6"/>
                  <a:gd name="T11" fmla="*/ 1 h 5"/>
                  <a:gd name="T12" fmla="*/ 1 w 6"/>
                  <a:gd name="T13" fmla="*/ 0 h 5"/>
                  <a:gd name="T14" fmla="*/ 1 w 6"/>
                  <a:gd name="T15" fmla="*/ 0 h 5"/>
                  <a:gd name="T16" fmla="*/ 6 w 6"/>
                  <a:gd name="T17" fmla="*/ 1 h 5"/>
                  <a:gd name="T18" fmla="*/ 6 w 6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lnTo>
                      <a:pt x="6" y="1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6" y="1"/>
                    </a:ln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29" name="Freeform 61">
                <a:extLst>
                  <a:ext uri="{FF2B5EF4-FFF2-40B4-BE49-F238E27FC236}">
                    <a16:creationId xmlns:a16="http://schemas.microsoft.com/office/drawing/2014/main" id="{26D6D143-92E3-3A8A-2E04-9ADADADE0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" y="3323"/>
                <a:ext cx="3" cy="3"/>
              </a:xfrm>
              <a:custGeom>
                <a:avLst/>
                <a:gdLst>
                  <a:gd name="T0" fmla="*/ 0 w 7"/>
                  <a:gd name="T1" fmla="*/ 3 h 5"/>
                  <a:gd name="T2" fmla="*/ 0 w 7"/>
                  <a:gd name="T3" fmla="*/ 3 h 5"/>
                  <a:gd name="T4" fmla="*/ 5 w 7"/>
                  <a:gd name="T5" fmla="*/ 0 h 5"/>
                  <a:gd name="T6" fmla="*/ 5 w 7"/>
                  <a:gd name="T7" fmla="*/ 0 h 5"/>
                  <a:gd name="T8" fmla="*/ 7 w 7"/>
                  <a:gd name="T9" fmla="*/ 3 h 5"/>
                  <a:gd name="T10" fmla="*/ 7 w 7"/>
                  <a:gd name="T11" fmla="*/ 3 h 5"/>
                  <a:gd name="T12" fmla="*/ 2 w 7"/>
                  <a:gd name="T13" fmla="*/ 5 h 5"/>
                  <a:gd name="T14" fmla="*/ 2 w 7"/>
                  <a:gd name="T15" fmla="*/ 5 h 5"/>
                  <a:gd name="T16" fmla="*/ 0 w 7"/>
                  <a:gd name="T17" fmla="*/ 3 h 5"/>
                  <a:gd name="T18" fmla="*/ 0 w 7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0" name="Freeform 62">
                <a:extLst>
                  <a:ext uri="{FF2B5EF4-FFF2-40B4-BE49-F238E27FC236}">
                    <a16:creationId xmlns:a16="http://schemas.microsoft.com/office/drawing/2014/main" id="{F3985371-9657-948D-483A-914F59F58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" y="4713"/>
                <a:ext cx="3" cy="3"/>
              </a:xfrm>
              <a:custGeom>
                <a:avLst/>
                <a:gdLst>
                  <a:gd name="T0" fmla="*/ 3 w 4"/>
                  <a:gd name="T1" fmla="*/ 0 h 6"/>
                  <a:gd name="T2" fmla="*/ 3 w 4"/>
                  <a:gd name="T3" fmla="*/ 0 h 6"/>
                  <a:gd name="T4" fmla="*/ 4 w 4"/>
                  <a:gd name="T5" fmla="*/ 4 h 6"/>
                  <a:gd name="T6" fmla="*/ 4 w 4"/>
                  <a:gd name="T7" fmla="*/ 4 h 6"/>
                  <a:gd name="T8" fmla="*/ 3 w 4"/>
                  <a:gd name="T9" fmla="*/ 6 h 6"/>
                  <a:gd name="T10" fmla="*/ 3 w 4"/>
                  <a:gd name="T11" fmla="*/ 6 h 6"/>
                  <a:gd name="T12" fmla="*/ 0 w 4"/>
                  <a:gd name="T13" fmla="*/ 1 h 6"/>
                  <a:gd name="T14" fmla="*/ 0 w 4"/>
                  <a:gd name="T15" fmla="*/ 1 h 6"/>
                  <a:gd name="T16" fmla="*/ 3 w 4"/>
                  <a:gd name="T17" fmla="*/ 0 h 6"/>
                  <a:gd name="T18" fmla="*/ 3 w 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lnTo>
                      <a:pt x="3" y="0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1" name="Freeform 63">
                <a:extLst>
                  <a:ext uri="{FF2B5EF4-FFF2-40B4-BE49-F238E27FC236}">
                    <a16:creationId xmlns:a16="http://schemas.microsoft.com/office/drawing/2014/main" id="{5D206A12-C216-CD8B-AD85-65BDE6F29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0" y="2050"/>
                <a:ext cx="4" cy="3"/>
              </a:xfrm>
              <a:custGeom>
                <a:avLst/>
                <a:gdLst>
                  <a:gd name="T0" fmla="*/ 6 w 8"/>
                  <a:gd name="T1" fmla="*/ 7 h 7"/>
                  <a:gd name="T2" fmla="*/ 6 w 8"/>
                  <a:gd name="T3" fmla="*/ 7 h 7"/>
                  <a:gd name="T4" fmla="*/ 2 w 8"/>
                  <a:gd name="T5" fmla="*/ 5 h 7"/>
                  <a:gd name="T6" fmla="*/ 0 w 8"/>
                  <a:gd name="T7" fmla="*/ 3 h 7"/>
                  <a:gd name="T8" fmla="*/ 0 w 8"/>
                  <a:gd name="T9" fmla="*/ 2 h 7"/>
                  <a:gd name="T10" fmla="*/ 0 w 8"/>
                  <a:gd name="T11" fmla="*/ 2 h 7"/>
                  <a:gd name="T12" fmla="*/ 2 w 8"/>
                  <a:gd name="T13" fmla="*/ 0 h 7"/>
                  <a:gd name="T14" fmla="*/ 5 w 8"/>
                  <a:gd name="T15" fmla="*/ 0 h 7"/>
                  <a:gd name="T16" fmla="*/ 8 w 8"/>
                  <a:gd name="T17" fmla="*/ 5 h 7"/>
                  <a:gd name="T18" fmla="*/ 6 w 8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6" y="7"/>
                    </a:move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5"/>
                    </a:lnTo>
                    <a:lnTo>
                      <a:pt x="6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2" name="Freeform 64">
                <a:extLst>
                  <a:ext uri="{FF2B5EF4-FFF2-40B4-BE49-F238E27FC236}">
                    <a16:creationId xmlns:a16="http://schemas.microsoft.com/office/drawing/2014/main" id="{FA4360DB-483C-96F6-B474-214EC6DE7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" y="1929"/>
                <a:ext cx="3" cy="6"/>
              </a:xfrm>
              <a:custGeom>
                <a:avLst/>
                <a:gdLst>
                  <a:gd name="T0" fmla="*/ 6 w 6"/>
                  <a:gd name="T1" fmla="*/ 13 h 13"/>
                  <a:gd name="T2" fmla="*/ 6 w 6"/>
                  <a:gd name="T3" fmla="*/ 13 h 13"/>
                  <a:gd name="T4" fmla="*/ 3 w 6"/>
                  <a:gd name="T5" fmla="*/ 11 h 13"/>
                  <a:gd name="T6" fmla="*/ 0 w 6"/>
                  <a:gd name="T7" fmla="*/ 8 h 13"/>
                  <a:gd name="T8" fmla="*/ 0 w 6"/>
                  <a:gd name="T9" fmla="*/ 5 h 13"/>
                  <a:gd name="T10" fmla="*/ 0 w 6"/>
                  <a:gd name="T11" fmla="*/ 0 h 13"/>
                  <a:gd name="T12" fmla="*/ 0 w 6"/>
                  <a:gd name="T13" fmla="*/ 0 h 13"/>
                  <a:gd name="T14" fmla="*/ 3 w 6"/>
                  <a:gd name="T15" fmla="*/ 2 h 13"/>
                  <a:gd name="T16" fmla="*/ 6 w 6"/>
                  <a:gd name="T17" fmla="*/ 5 h 13"/>
                  <a:gd name="T18" fmla="*/ 6 w 6"/>
                  <a:gd name="T19" fmla="*/ 13 h 13"/>
                  <a:gd name="T20" fmla="*/ 6 w 6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lnTo>
                      <a:pt x="6" y="13"/>
                    </a:lnTo>
                    <a:lnTo>
                      <a:pt x="3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6" y="5"/>
                    </a:lnTo>
                    <a:lnTo>
                      <a:pt x="6" y="13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3" name="Freeform 65">
                <a:extLst>
                  <a:ext uri="{FF2B5EF4-FFF2-40B4-BE49-F238E27FC236}">
                    <a16:creationId xmlns:a16="http://schemas.microsoft.com/office/drawing/2014/main" id="{705319FD-7419-8127-683C-4DFD0C3FA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7" y="1728"/>
                <a:ext cx="3" cy="4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7 h 8"/>
                  <a:gd name="T4" fmla="*/ 2 w 7"/>
                  <a:gd name="T5" fmla="*/ 2 h 8"/>
                  <a:gd name="T6" fmla="*/ 3 w 7"/>
                  <a:gd name="T7" fmla="*/ 0 h 8"/>
                  <a:gd name="T8" fmla="*/ 5 w 7"/>
                  <a:gd name="T9" fmla="*/ 0 h 8"/>
                  <a:gd name="T10" fmla="*/ 5 w 7"/>
                  <a:gd name="T11" fmla="*/ 0 h 8"/>
                  <a:gd name="T12" fmla="*/ 7 w 7"/>
                  <a:gd name="T13" fmla="*/ 2 h 8"/>
                  <a:gd name="T14" fmla="*/ 7 w 7"/>
                  <a:gd name="T15" fmla="*/ 5 h 8"/>
                  <a:gd name="T16" fmla="*/ 2 w 7"/>
                  <a:gd name="T17" fmla="*/ 8 h 8"/>
                  <a:gd name="T18" fmla="*/ 0 w 7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lnTo>
                      <a:pt x="0" y="7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2" y="8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4" name="Freeform 66">
                <a:extLst>
                  <a:ext uri="{FF2B5EF4-FFF2-40B4-BE49-F238E27FC236}">
                    <a16:creationId xmlns:a16="http://schemas.microsoft.com/office/drawing/2014/main" id="{1A98F046-69F8-4E95-561B-0D7F6019D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426"/>
                <a:ext cx="3" cy="2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2 h 5"/>
                  <a:gd name="T4" fmla="*/ 2 w 6"/>
                  <a:gd name="T5" fmla="*/ 5 h 5"/>
                  <a:gd name="T6" fmla="*/ 2 w 6"/>
                  <a:gd name="T7" fmla="*/ 5 h 5"/>
                  <a:gd name="T8" fmla="*/ 0 w 6"/>
                  <a:gd name="T9" fmla="*/ 2 h 5"/>
                  <a:gd name="T10" fmla="*/ 0 w 6"/>
                  <a:gd name="T11" fmla="*/ 2 h 5"/>
                  <a:gd name="T12" fmla="*/ 5 w 6"/>
                  <a:gd name="T13" fmla="*/ 0 h 5"/>
                  <a:gd name="T14" fmla="*/ 5 w 6"/>
                  <a:gd name="T15" fmla="*/ 0 h 5"/>
                  <a:gd name="T16" fmla="*/ 6 w 6"/>
                  <a:gd name="T17" fmla="*/ 2 h 5"/>
                  <a:gd name="T18" fmla="*/ 6 w 6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lnTo>
                      <a:pt x="6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5" name="Freeform 67">
                <a:extLst>
                  <a:ext uri="{FF2B5EF4-FFF2-40B4-BE49-F238E27FC236}">
                    <a16:creationId xmlns:a16="http://schemas.microsoft.com/office/drawing/2014/main" id="{34065F59-A0D7-980B-3032-9E8A3C6C9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1505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2 w 8"/>
                  <a:gd name="T5" fmla="*/ 6 h 6"/>
                  <a:gd name="T6" fmla="*/ 2 w 8"/>
                  <a:gd name="T7" fmla="*/ 6 h 6"/>
                  <a:gd name="T8" fmla="*/ 0 w 8"/>
                  <a:gd name="T9" fmla="*/ 3 h 6"/>
                  <a:gd name="T10" fmla="*/ 0 w 8"/>
                  <a:gd name="T11" fmla="*/ 3 h 6"/>
                  <a:gd name="T12" fmla="*/ 7 w 8"/>
                  <a:gd name="T13" fmla="*/ 0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6" name="Freeform 68">
                <a:extLst>
                  <a:ext uri="{FF2B5EF4-FFF2-40B4-BE49-F238E27FC236}">
                    <a16:creationId xmlns:a16="http://schemas.microsoft.com/office/drawing/2014/main" id="{FE7AC371-6766-F014-DC2C-B568D02D9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2" y="1185"/>
                <a:ext cx="3" cy="3"/>
              </a:xfrm>
              <a:custGeom>
                <a:avLst/>
                <a:gdLst>
                  <a:gd name="T0" fmla="*/ 0 w 8"/>
                  <a:gd name="T1" fmla="*/ 0 h 4"/>
                  <a:gd name="T2" fmla="*/ 0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6 w 8"/>
                  <a:gd name="T9" fmla="*/ 4 h 4"/>
                  <a:gd name="T10" fmla="*/ 6 w 8"/>
                  <a:gd name="T11" fmla="*/ 4 h 4"/>
                  <a:gd name="T12" fmla="*/ 0 w 8"/>
                  <a:gd name="T13" fmla="*/ 1 h 4"/>
                  <a:gd name="T14" fmla="*/ 0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0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7" name="Freeform 69">
                <a:extLst>
                  <a:ext uri="{FF2B5EF4-FFF2-40B4-BE49-F238E27FC236}">
                    <a16:creationId xmlns:a16="http://schemas.microsoft.com/office/drawing/2014/main" id="{EB9D88EE-84F1-8E8F-F5A5-AD347B05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2202"/>
                <a:ext cx="3" cy="4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6 h 8"/>
                  <a:gd name="T6" fmla="*/ 6 w 6"/>
                  <a:gd name="T7" fmla="*/ 6 h 8"/>
                  <a:gd name="T8" fmla="*/ 3 w 6"/>
                  <a:gd name="T9" fmla="*/ 8 h 8"/>
                  <a:gd name="T10" fmla="*/ 3 w 6"/>
                  <a:gd name="T11" fmla="*/ 8 h 8"/>
                  <a:gd name="T12" fmla="*/ 0 w 6"/>
                  <a:gd name="T13" fmla="*/ 1 h 8"/>
                  <a:gd name="T14" fmla="*/ 1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lnTo>
                      <a:pt x="1" y="0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8" name="Freeform 70">
                <a:extLst>
                  <a:ext uri="{FF2B5EF4-FFF2-40B4-BE49-F238E27FC236}">
                    <a16:creationId xmlns:a16="http://schemas.microsoft.com/office/drawing/2014/main" id="{0D73A9A1-3E8A-CAFB-31EF-2C7A199A9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199"/>
                <a:ext cx="6" cy="5"/>
              </a:xfrm>
              <a:custGeom>
                <a:avLst/>
                <a:gdLst>
                  <a:gd name="T0" fmla="*/ 2 w 13"/>
                  <a:gd name="T1" fmla="*/ 0 h 11"/>
                  <a:gd name="T2" fmla="*/ 2 w 13"/>
                  <a:gd name="T3" fmla="*/ 0 h 11"/>
                  <a:gd name="T4" fmla="*/ 10 w 13"/>
                  <a:gd name="T5" fmla="*/ 2 h 11"/>
                  <a:gd name="T6" fmla="*/ 11 w 13"/>
                  <a:gd name="T7" fmla="*/ 3 h 11"/>
                  <a:gd name="T8" fmla="*/ 13 w 13"/>
                  <a:gd name="T9" fmla="*/ 7 h 11"/>
                  <a:gd name="T10" fmla="*/ 13 w 13"/>
                  <a:gd name="T11" fmla="*/ 7 h 11"/>
                  <a:gd name="T12" fmla="*/ 11 w 13"/>
                  <a:gd name="T13" fmla="*/ 10 h 11"/>
                  <a:gd name="T14" fmla="*/ 10 w 13"/>
                  <a:gd name="T15" fmla="*/ 11 h 11"/>
                  <a:gd name="T16" fmla="*/ 10 w 13"/>
                  <a:gd name="T17" fmla="*/ 11 h 11"/>
                  <a:gd name="T18" fmla="*/ 5 w 13"/>
                  <a:gd name="T19" fmla="*/ 10 h 11"/>
                  <a:gd name="T20" fmla="*/ 3 w 13"/>
                  <a:gd name="T21" fmla="*/ 8 h 11"/>
                  <a:gd name="T22" fmla="*/ 0 w 13"/>
                  <a:gd name="T23" fmla="*/ 2 h 11"/>
                  <a:gd name="T24" fmla="*/ 2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lnTo>
                      <a:pt x="2" y="0"/>
                    </a:lnTo>
                    <a:lnTo>
                      <a:pt x="10" y="2"/>
                    </a:lnTo>
                    <a:lnTo>
                      <a:pt x="11" y="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5" y="10"/>
                    </a:lnTo>
                    <a:lnTo>
                      <a:pt x="3" y="8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39" name="Freeform 71">
                <a:extLst>
                  <a:ext uri="{FF2B5EF4-FFF2-40B4-BE49-F238E27FC236}">
                    <a16:creationId xmlns:a16="http://schemas.microsoft.com/office/drawing/2014/main" id="{16978379-24BA-15E9-C8A1-C0279AC1B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123"/>
                <a:ext cx="6" cy="5"/>
              </a:xfrm>
              <a:custGeom>
                <a:avLst/>
                <a:gdLst>
                  <a:gd name="T0" fmla="*/ 0 w 11"/>
                  <a:gd name="T1" fmla="*/ 8 h 9"/>
                  <a:gd name="T2" fmla="*/ 0 w 11"/>
                  <a:gd name="T3" fmla="*/ 8 h 9"/>
                  <a:gd name="T4" fmla="*/ 2 w 11"/>
                  <a:gd name="T5" fmla="*/ 3 h 9"/>
                  <a:gd name="T6" fmla="*/ 3 w 11"/>
                  <a:gd name="T7" fmla="*/ 1 h 9"/>
                  <a:gd name="T8" fmla="*/ 7 w 11"/>
                  <a:gd name="T9" fmla="*/ 0 h 9"/>
                  <a:gd name="T10" fmla="*/ 7 w 11"/>
                  <a:gd name="T11" fmla="*/ 0 h 9"/>
                  <a:gd name="T12" fmla="*/ 10 w 11"/>
                  <a:gd name="T13" fmla="*/ 1 h 9"/>
                  <a:gd name="T14" fmla="*/ 11 w 11"/>
                  <a:gd name="T15" fmla="*/ 5 h 9"/>
                  <a:gd name="T16" fmla="*/ 11 w 11"/>
                  <a:gd name="T17" fmla="*/ 5 h 9"/>
                  <a:gd name="T18" fmla="*/ 10 w 11"/>
                  <a:gd name="T19" fmla="*/ 8 h 9"/>
                  <a:gd name="T20" fmla="*/ 8 w 11"/>
                  <a:gd name="T21" fmla="*/ 9 h 9"/>
                  <a:gd name="T22" fmla="*/ 2 w 11"/>
                  <a:gd name="T23" fmla="*/ 9 h 9"/>
                  <a:gd name="T24" fmla="*/ 0 w 11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0" y="8"/>
                    </a:moveTo>
                    <a:lnTo>
                      <a:pt x="0" y="8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8"/>
                    </a:lnTo>
                    <a:lnTo>
                      <a:pt x="8" y="9"/>
                    </a:lnTo>
                    <a:lnTo>
                      <a:pt x="2" y="9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0" name="Freeform 72">
                <a:extLst>
                  <a:ext uri="{FF2B5EF4-FFF2-40B4-BE49-F238E27FC236}">
                    <a16:creationId xmlns:a16="http://schemas.microsoft.com/office/drawing/2014/main" id="{6587B069-1418-EE3D-1951-F2810F48E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050"/>
                <a:ext cx="3" cy="2"/>
              </a:xfrm>
              <a:custGeom>
                <a:avLst/>
                <a:gdLst>
                  <a:gd name="T0" fmla="*/ 7 w 7"/>
                  <a:gd name="T1" fmla="*/ 2 h 5"/>
                  <a:gd name="T2" fmla="*/ 7 w 7"/>
                  <a:gd name="T3" fmla="*/ 2 h 5"/>
                  <a:gd name="T4" fmla="*/ 2 w 7"/>
                  <a:gd name="T5" fmla="*/ 5 h 5"/>
                  <a:gd name="T6" fmla="*/ 2 w 7"/>
                  <a:gd name="T7" fmla="*/ 5 h 5"/>
                  <a:gd name="T8" fmla="*/ 0 w 7"/>
                  <a:gd name="T9" fmla="*/ 2 h 5"/>
                  <a:gd name="T10" fmla="*/ 0 w 7"/>
                  <a:gd name="T11" fmla="*/ 2 h 5"/>
                  <a:gd name="T12" fmla="*/ 5 w 7"/>
                  <a:gd name="T13" fmla="*/ 0 h 5"/>
                  <a:gd name="T14" fmla="*/ 5 w 7"/>
                  <a:gd name="T15" fmla="*/ 0 h 5"/>
                  <a:gd name="T16" fmla="*/ 7 w 7"/>
                  <a:gd name="T17" fmla="*/ 2 h 5"/>
                  <a:gd name="T18" fmla="*/ 7 w 7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lnTo>
                      <a:pt x="7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1" name="Freeform 73">
                <a:extLst>
                  <a:ext uri="{FF2B5EF4-FFF2-40B4-BE49-F238E27FC236}">
                    <a16:creationId xmlns:a16="http://schemas.microsoft.com/office/drawing/2014/main" id="{B7DA2B63-10CF-7D9D-D49B-BF65A6F47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1627"/>
                <a:ext cx="7" cy="3"/>
              </a:xfrm>
              <a:custGeom>
                <a:avLst/>
                <a:gdLst>
                  <a:gd name="T0" fmla="*/ 13 w 13"/>
                  <a:gd name="T1" fmla="*/ 6 h 6"/>
                  <a:gd name="T2" fmla="*/ 13 w 13"/>
                  <a:gd name="T3" fmla="*/ 6 h 6"/>
                  <a:gd name="T4" fmla="*/ 5 w 13"/>
                  <a:gd name="T5" fmla="*/ 5 h 6"/>
                  <a:gd name="T6" fmla="*/ 1 w 13"/>
                  <a:gd name="T7" fmla="*/ 3 h 6"/>
                  <a:gd name="T8" fmla="*/ 0 w 13"/>
                  <a:gd name="T9" fmla="*/ 0 h 6"/>
                  <a:gd name="T10" fmla="*/ 0 w 13"/>
                  <a:gd name="T11" fmla="*/ 0 h 6"/>
                  <a:gd name="T12" fmla="*/ 5 w 13"/>
                  <a:gd name="T13" fmla="*/ 0 h 6"/>
                  <a:gd name="T14" fmla="*/ 8 w 13"/>
                  <a:gd name="T15" fmla="*/ 0 h 6"/>
                  <a:gd name="T16" fmla="*/ 11 w 13"/>
                  <a:gd name="T17" fmla="*/ 3 h 6"/>
                  <a:gd name="T18" fmla="*/ 13 w 13"/>
                  <a:gd name="T19" fmla="*/ 6 h 6"/>
                  <a:gd name="T20" fmla="*/ 13 w 13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13" y="6"/>
                    </a:lnTo>
                    <a:lnTo>
                      <a:pt x="5" y="5"/>
                    </a:lnTo>
                    <a:lnTo>
                      <a:pt x="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3"/>
                    </a:lnTo>
                    <a:lnTo>
                      <a:pt x="13" y="6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2" name="Freeform 74">
                <a:extLst>
                  <a:ext uri="{FF2B5EF4-FFF2-40B4-BE49-F238E27FC236}">
                    <a16:creationId xmlns:a16="http://schemas.microsoft.com/office/drawing/2014/main" id="{E36AE1B2-77BD-9DF0-5428-CB0CF660E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8" y="1146"/>
                <a:ext cx="4" cy="4"/>
              </a:xfrm>
              <a:custGeom>
                <a:avLst/>
                <a:gdLst>
                  <a:gd name="T0" fmla="*/ 8 w 8"/>
                  <a:gd name="T1" fmla="*/ 1 h 6"/>
                  <a:gd name="T2" fmla="*/ 8 w 8"/>
                  <a:gd name="T3" fmla="*/ 1 h 6"/>
                  <a:gd name="T4" fmla="*/ 5 w 8"/>
                  <a:gd name="T5" fmla="*/ 6 h 6"/>
                  <a:gd name="T6" fmla="*/ 2 w 8"/>
                  <a:gd name="T7" fmla="*/ 6 h 6"/>
                  <a:gd name="T8" fmla="*/ 0 w 8"/>
                  <a:gd name="T9" fmla="*/ 5 h 6"/>
                  <a:gd name="T10" fmla="*/ 0 w 8"/>
                  <a:gd name="T11" fmla="*/ 5 h 6"/>
                  <a:gd name="T12" fmla="*/ 0 w 8"/>
                  <a:gd name="T13" fmla="*/ 3 h 6"/>
                  <a:gd name="T14" fmla="*/ 2 w 8"/>
                  <a:gd name="T15" fmla="*/ 1 h 6"/>
                  <a:gd name="T16" fmla="*/ 7 w 8"/>
                  <a:gd name="T17" fmla="*/ 0 h 6"/>
                  <a:gd name="T18" fmla="*/ 8 w 8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lnTo>
                      <a:pt x="8" y="1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7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3" name="Freeform 75">
                <a:extLst>
                  <a:ext uri="{FF2B5EF4-FFF2-40B4-BE49-F238E27FC236}">
                    <a16:creationId xmlns:a16="http://schemas.microsoft.com/office/drawing/2014/main" id="{6D24B2CE-FFD9-69B6-7D94-ABC20D184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307"/>
                <a:ext cx="46" cy="31"/>
              </a:xfrm>
              <a:custGeom>
                <a:avLst/>
                <a:gdLst>
                  <a:gd name="T0" fmla="*/ 3 w 92"/>
                  <a:gd name="T1" fmla="*/ 32 h 64"/>
                  <a:gd name="T2" fmla="*/ 0 w 92"/>
                  <a:gd name="T3" fmla="*/ 48 h 64"/>
                  <a:gd name="T4" fmla="*/ 0 w 92"/>
                  <a:gd name="T5" fmla="*/ 48 h 64"/>
                  <a:gd name="T6" fmla="*/ 2 w 92"/>
                  <a:gd name="T7" fmla="*/ 51 h 64"/>
                  <a:gd name="T8" fmla="*/ 7 w 92"/>
                  <a:gd name="T9" fmla="*/ 56 h 64"/>
                  <a:gd name="T10" fmla="*/ 11 w 92"/>
                  <a:gd name="T11" fmla="*/ 59 h 64"/>
                  <a:gd name="T12" fmla="*/ 18 w 92"/>
                  <a:gd name="T13" fmla="*/ 62 h 64"/>
                  <a:gd name="T14" fmla="*/ 24 w 92"/>
                  <a:gd name="T15" fmla="*/ 64 h 64"/>
                  <a:gd name="T16" fmla="*/ 32 w 92"/>
                  <a:gd name="T17" fmla="*/ 64 h 64"/>
                  <a:gd name="T18" fmla="*/ 32 w 92"/>
                  <a:gd name="T19" fmla="*/ 64 h 64"/>
                  <a:gd name="T20" fmla="*/ 40 w 92"/>
                  <a:gd name="T21" fmla="*/ 62 h 64"/>
                  <a:gd name="T22" fmla="*/ 51 w 92"/>
                  <a:gd name="T23" fmla="*/ 57 h 64"/>
                  <a:gd name="T24" fmla="*/ 61 w 92"/>
                  <a:gd name="T25" fmla="*/ 51 h 64"/>
                  <a:gd name="T26" fmla="*/ 70 w 92"/>
                  <a:gd name="T27" fmla="*/ 45 h 64"/>
                  <a:gd name="T28" fmla="*/ 86 w 92"/>
                  <a:gd name="T29" fmla="*/ 30 h 64"/>
                  <a:gd name="T30" fmla="*/ 91 w 92"/>
                  <a:gd name="T31" fmla="*/ 24 h 64"/>
                  <a:gd name="T32" fmla="*/ 92 w 92"/>
                  <a:gd name="T33" fmla="*/ 21 h 64"/>
                  <a:gd name="T34" fmla="*/ 92 w 92"/>
                  <a:gd name="T35" fmla="*/ 21 h 64"/>
                  <a:gd name="T36" fmla="*/ 91 w 92"/>
                  <a:gd name="T37" fmla="*/ 15 h 64"/>
                  <a:gd name="T38" fmla="*/ 88 w 92"/>
                  <a:gd name="T39" fmla="*/ 10 h 64"/>
                  <a:gd name="T40" fmla="*/ 81 w 92"/>
                  <a:gd name="T41" fmla="*/ 5 h 64"/>
                  <a:gd name="T42" fmla="*/ 75 w 92"/>
                  <a:gd name="T43" fmla="*/ 0 h 64"/>
                  <a:gd name="T44" fmla="*/ 75 w 92"/>
                  <a:gd name="T45" fmla="*/ 0 h 64"/>
                  <a:gd name="T46" fmla="*/ 70 w 92"/>
                  <a:gd name="T47" fmla="*/ 0 h 64"/>
                  <a:gd name="T48" fmla="*/ 61 w 92"/>
                  <a:gd name="T49" fmla="*/ 3 h 64"/>
                  <a:gd name="T50" fmla="*/ 37 w 92"/>
                  <a:gd name="T51" fmla="*/ 13 h 64"/>
                  <a:gd name="T52" fmla="*/ 13 w 92"/>
                  <a:gd name="T53" fmla="*/ 24 h 64"/>
                  <a:gd name="T54" fmla="*/ 7 w 92"/>
                  <a:gd name="T55" fmla="*/ 29 h 64"/>
                  <a:gd name="T56" fmla="*/ 3 w 92"/>
                  <a:gd name="T57" fmla="*/ 32 h 64"/>
                  <a:gd name="T58" fmla="*/ 3 w 92"/>
                  <a:gd name="T59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" h="64">
                    <a:moveTo>
                      <a:pt x="3" y="32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7" y="56"/>
                    </a:lnTo>
                    <a:lnTo>
                      <a:pt x="11" y="59"/>
                    </a:lnTo>
                    <a:lnTo>
                      <a:pt x="18" y="62"/>
                    </a:lnTo>
                    <a:lnTo>
                      <a:pt x="24" y="64"/>
                    </a:lnTo>
                    <a:lnTo>
                      <a:pt x="32" y="64"/>
                    </a:lnTo>
                    <a:lnTo>
                      <a:pt x="32" y="64"/>
                    </a:lnTo>
                    <a:lnTo>
                      <a:pt x="40" y="62"/>
                    </a:lnTo>
                    <a:lnTo>
                      <a:pt x="51" y="57"/>
                    </a:lnTo>
                    <a:lnTo>
                      <a:pt x="61" y="51"/>
                    </a:lnTo>
                    <a:lnTo>
                      <a:pt x="70" y="45"/>
                    </a:lnTo>
                    <a:lnTo>
                      <a:pt x="86" y="30"/>
                    </a:lnTo>
                    <a:lnTo>
                      <a:pt x="91" y="24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1" y="15"/>
                    </a:lnTo>
                    <a:lnTo>
                      <a:pt x="88" y="10"/>
                    </a:lnTo>
                    <a:lnTo>
                      <a:pt x="81" y="5"/>
                    </a:lnTo>
                    <a:lnTo>
                      <a:pt x="75" y="0"/>
                    </a:lnTo>
                    <a:lnTo>
                      <a:pt x="75" y="0"/>
                    </a:lnTo>
                    <a:lnTo>
                      <a:pt x="70" y="0"/>
                    </a:lnTo>
                    <a:lnTo>
                      <a:pt x="61" y="3"/>
                    </a:lnTo>
                    <a:lnTo>
                      <a:pt x="37" y="13"/>
                    </a:lnTo>
                    <a:lnTo>
                      <a:pt x="13" y="24"/>
                    </a:lnTo>
                    <a:lnTo>
                      <a:pt x="7" y="29"/>
                    </a:lnTo>
                    <a:lnTo>
                      <a:pt x="3" y="32"/>
                    </a:lnTo>
                    <a:lnTo>
                      <a:pt x="3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4" name="Freeform 76">
                <a:extLst>
                  <a:ext uri="{FF2B5EF4-FFF2-40B4-BE49-F238E27FC236}">
                    <a16:creationId xmlns:a16="http://schemas.microsoft.com/office/drawing/2014/main" id="{E6FBB084-6AB6-2A43-C18D-EF84E93BC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6" y="538"/>
                <a:ext cx="16" cy="23"/>
              </a:xfrm>
              <a:custGeom>
                <a:avLst/>
                <a:gdLst>
                  <a:gd name="T0" fmla="*/ 32 w 32"/>
                  <a:gd name="T1" fmla="*/ 0 h 46"/>
                  <a:gd name="T2" fmla="*/ 32 w 32"/>
                  <a:gd name="T3" fmla="*/ 0 h 46"/>
                  <a:gd name="T4" fmla="*/ 25 w 32"/>
                  <a:gd name="T5" fmla="*/ 3 h 46"/>
                  <a:gd name="T6" fmla="*/ 21 w 32"/>
                  <a:gd name="T7" fmla="*/ 7 h 46"/>
                  <a:gd name="T8" fmla="*/ 13 w 32"/>
                  <a:gd name="T9" fmla="*/ 15 h 46"/>
                  <a:gd name="T10" fmla="*/ 0 w 32"/>
                  <a:gd name="T11" fmla="*/ 32 h 46"/>
                  <a:gd name="T12" fmla="*/ 0 w 32"/>
                  <a:gd name="T13" fmla="*/ 32 h 46"/>
                  <a:gd name="T14" fmla="*/ 30 w 32"/>
                  <a:gd name="T15" fmla="*/ 46 h 46"/>
                  <a:gd name="T16" fmla="*/ 30 w 32"/>
                  <a:gd name="T17" fmla="*/ 46 h 46"/>
                  <a:gd name="T18" fmla="*/ 27 w 32"/>
                  <a:gd name="T19" fmla="*/ 42 h 46"/>
                  <a:gd name="T20" fmla="*/ 25 w 32"/>
                  <a:gd name="T21" fmla="*/ 35 h 46"/>
                  <a:gd name="T22" fmla="*/ 27 w 32"/>
                  <a:gd name="T23" fmla="*/ 30 h 46"/>
                  <a:gd name="T24" fmla="*/ 28 w 32"/>
                  <a:gd name="T25" fmla="*/ 24 h 46"/>
                  <a:gd name="T26" fmla="*/ 32 w 32"/>
                  <a:gd name="T27" fmla="*/ 13 h 46"/>
                  <a:gd name="T28" fmla="*/ 32 w 32"/>
                  <a:gd name="T29" fmla="*/ 7 h 46"/>
                  <a:gd name="T30" fmla="*/ 32 w 32"/>
                  <a:gd name="T31" fmla="*/ 0 h 46"/>
                  <a:gd name="T32" fmla="*/ 32 w 32"/>
                  <a:gd name="T3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6">
                    <a:moveTo>
                      <a:pt x="32" y="0"/>
                    </a:moveTo>
                    <a:lnTo>
                      <a:pt x="32" y="0"/>
                    </a:lnTo>
                    <a:lnTo>
                      <a:pt x="25" y="3"/>
                    </a:lnTo>
                    <a:lnTo>
                      <a:pt x="21" y="7"/>
                    </a:lnTo>
                    <a:lnTo>
                      <a:pt x="13" y="15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30" y="46"/>
                    </a:lnTo>
                    <a:lnTo>
                      <a:pt x="30" y="46"/>
                    </a:lnTo>
                    <a:lnTo>
                      <a:pt x="27" y="42"/>
                    </a:lnTo>
                    <a:lnTo>
                      <a:pt x="25" y="35"/>
                    </a:lnTo>
                    <a:lnTo>
                      <a:pt x="27" y="30"/>
                    </a:lnTo>
                    <a:lnTo>
                      <a:pt x="28" y="24"/>
                    </a:lnTo>
                    <a:lnTo>
                      <a:pt x="32" y="13"/>
                    </a:lnTo>
                    <a:lnTo>
                      <a:pt x="32" y="7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5" name="Freeform 77">
                <a:extLst>
                  <a:ext uri="{FF2B5EF4-FFF2-40B4-BE49-F238E27FC236}">
                    <a16:creationId xmlns:a16="http://schemas.microsoft.com/office/drawing/2014/main" id="{15E1F576-A338-5901-7C47-C858FB5FC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2" y="662"/>
                <a:ext cx="43" cy="5"/>
              </a:xfrm>
              <a:custGeom>
                <a:avLst/>
                <a:gdLst>
                  <a:gd name="T0" fmla="*/ 86 w 86"/>
                  <a:gd name="T1" fmla="*/ 0 h 10"/>
                  <a:gd name="T2" fmla="*/ 86 w 86"/>
                  <a:gd name="T3" fmla="*/ 0 h 10"/>
                  <a:gd name="T4" fmla="*/ 0 w 86"/>
                  <a:gd name="T5" fmla="*/ 0 h 10"/>
                  <a:gd name="T6" fmla="*/ 0 w 86"/>
                  <a:gd name="T7" fmla="*/ 0 h 10"/>
                  <a:gd name="T8" fmla="*/ 24 w 86"/>
                  <a:gd name="T9" fmla="*/ 6 h 10"/>
                  <a:gd name="T10" fmla="*/ 35 w 86"/>
                  <a:gd name="T11" fmla="*/ 8 h 10"/>
                  <a:gd name="T12" fmla="*/ 46 w 86"/>
                  <a:gd name="T13" fmla="*/ 10 h 10"/>
                  <a:gd name="T14" fmla="*/ 56 w 86"/>
                  <a:gd name="T15" fmla="*/ 10 h 10"/>
                  <a:gd name="T16" fmla="*/ 67 w 86"/>
                  <a:gd name="T17" fmla="*/ 8 h 10"/>
                  <a:gd name="T18" fmla="*/ 76 w 86"/>
                  <a:gd name="T19" fmla="*/ 5 h 10"/>
                  <a:gd name="T20" fmla="*/ 86 w 86"/>
                  <a:gd name="T21" fmla="*/ 0 h 10"/>
                  <a:gd name="T22" fmla="*/ 86 w 8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6" h="10">
                    <a:moveTo>
                      <a:pt x="86" y="0"/>
                    </a:moveTo>
                    <a:lnTo>
                      <a:pt x="86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4" y="6"/>
                    </a:lnTo>
                    <a:lnTo>
                      <a:pt x="35" y="8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7" y="8"/>
                    </a:lnTo>
                    <a:lnTo>
                      <a:pt x="76" y="5"/>
                    </a:lnTo>
                    <a:lnTo>
                      <a:pt x="86" y="0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6" name="Freeform 78">
                <a:extLst>
                  <a:ext uri="{FF2B5EF4-FFF2-40B4-BE49-F238E27FC236}">
                    <a16:creationId xmlns:a16="http://schemas.microsoft.com/office/drawing/2014/main" id="{E19428E7-8DFF-FE20-E4A3-C52E536AE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3" y="569"/>
                <a:ext cx="6" cy="3"/>
              </a:xfrm>
              <a:custGeom>
                <a:avLst/>
                <a:gdLst>
                  <a:gd name="T0" fmla="*/ 0 w 12"/>
                  <a:gd name="T1" fmla="*/ 5 h 5"/>
                  <a:gd name="T2" fmla="*/ 0 w 12"/>
                  <a:gd name="T3" fmla="*/ 5 h 5"/>
                  <a:gd name="T4" fmla="*/ 7 w 12"/>
                  <a:gd name="T5" fmla="*/ 5 h 5"/>
                  <a:gd name="T6" fmla="*/ 7 w 12"/>
                  <a:gd name="T7" fmla="*/ 5 h 5"/>
                  <a:gd name="T8" fmla="*/ 8 w 12"/>
                  <a:gd name="T9" fmla="*/ 5 h 5"/>
                  <a:gd name="T10" fmla="*/ 12 w 12"/>
                  <a:gd name="T11" fmla="*/ 2 h 5"/>
                  <a:gd name="T12" fmla="*/ 12 w 12"/>
                  <a:gd name="T13" fmla="*/ 2 h 5"/>
                  <a:gd name="T14" fmla="*/ 2 w 12"/>
                  <a:gd name="T15" fmla="*/ 0 h 5"/>
                  <a:gd name="T16" fmla="*/ 2 w 12"/>
                  <a:gd name="T17" fmla="*/ 0 h 5"/>
                  <a:gd name="T18" fmla="*/ 0 w 12"/>
                  <a:gd name="T19" fmla="*/ 5 h 5"/>
                  <a:gd name="T20" fmla="*/ 0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lnTo>
                      <a:pt x="0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7" name="Freeform 79">
                <a:extLst>
                  <a:ext uri="{FF2B5EF4-FFF2-40B4-BE49-F238E27FC236}">
                    <a16:creationId xmlns:a16="http://schemas.microsoft.com/office/drawing/2014/main" id="{AC8BEB82-6C5E-261E-B850-23DFF01BA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9" y="473"/>
                <a:ext cx="39" cy="38"/>
              </a:xfrm>
              <a:custGeom>
                <a:avLst/>
                <a:gdLst>
                  <a:gd name="T0" fmla="*/ 59 w 78"/>
                  <a:gd name="T1" fmla="*/ 33 h 76"/>
                  <a:gd name="T2" fmla="*/ 59 w 78"/>
                  <a:gd name="T3" fmla="*/ 33 h 76"/>
                  <a:gd name="T4" fmla="*/ 60 w 78"/>
                  <a:gd name="T5" fmla="*/ 30 h 76"/>
                  <a:gd name="T6" fmla="*/ 64 w 78"/>
                  <a:gd name="T7" fmla="*/ 27 h 76"/>
                  <a:gd name="T8" fmla="*/ 73 w 78"/>
                  <a:gd name="T9" fmla="*/ 21 h 76"/>
                  <a:gd name="T10" fmla="*/ 73 w 78"/>
                  <a:gd name="T11" fmla="*/ 21 h 76"/>
                  <a:gd name="T12" fmla="*/ 67 w 78"/>
                  <a:gd name="T13" fmla="*/ 24 h 76"/>
                  <a:gd name="T14" fmla="*/ 62 w 78"/>
                  <a:gd name="T15" fmla="*/ 24 h 76"/>
                  <a:gd name="T16" fmla="*/ 57 w 78"/>
                  <a:gd name="T17" fmla="*/ 24 h 76"/>
                  <a:gd name="T18" fmla="*/ 52 w 78"/>
                  <a:gd name="T19" fmla="*/ 22 h 76"/>
                  <a:gd name="T20" fmla="*/ 44 w 78"/>
                  <a:gd name="T21" fmla="*/ 18 h 76"/>
                  <a:gd name="T22" fmla="*/ 35 w 78"/>
                  <a:gd name="T23" fmla="*/ 11 h 76"/>
                  <a:gd name="T24" fmla="*/ 27 w 78"/>
                  <a:gd name="T25" fmla="*/ 5 h 76"/>
                  <a:gd name="T26" fmla="*/ 19 w 78"/>
                  <a:gd name="T27" fmla="*/ 2 h 76"/>
                  <a:gd name="T28" fmla="*/ 14 w 78"/>
                  <a:gd name="T29" fmla="*/ 0 h 76"/>
                  <a:gd name="T30" fmla="*/ 10 w 78"/>
                  <a:gd name="T31" fmla="*/ 0 h 76"/>
                  <a:gd name="T32" fmla="*/ 5 w 78"/>
                  <a:gd name="T33" fmla="*/ 2 h 76"/>
                  <a:gd name="T34" fmla="*/ 0 w 78"/>
                  <a:gd name="T35" fmla="*/ 5 h 76"/>
                  <a:gd name="T36" fmla="*/ 0 w 78"/>
                  <a:gd name="T37" fmla="*/ 5 h 76"/>
                  <a:gd name="T38" fmla="*/ 5 w 78"/>
                  <a:gd name="T39" fmla="*/ 10 h 76"/>
                  <a:gd name="T40" fmla="*/ 10 w 78"/>
                  <a:gd name="T41" fmla="*/ 14 h 76"/>
                  <a:gd name="T42" fmla="*/ 11 w 78"/>
                  <a:gd name="T43" fmla="*/ 21 h 76"/>
                  <a:gd name="T44" fmla="*/ 13 w 78"/>
                  <a:gd name="T45" fmla="*/ 27 h 76"/>
                  <a:gd name="T46" fmla="*/ 14 w 78"/>
                  <a:gd name="T47" fmla="*/ 41 h 76"/>
                  <a:gd name="T48" fmla="*/ 17 w 78"/>
                  <a:gd name="T49" fmla="*/ 49 h 76"/>
                  <a:gd name="T50" fmla="*/ 22 w 78"/>
                  <a:gd name="T51" fmla="*/ 56 h 76"/>
                  <a:gd name="T52" fmla="*/ 22 w 78"/>
                  <a:gd name="T53" fmla="*/ 56 h 76"/>
                  <a:gd name="T54" fmla="*/ 29 w 78"/>
                  <a:gd name="T55" fmla="*/ 62 h 76"/>
                  <a:gd name="T56" fmla="*/ 35 w 78"/>
                  <a:gd name="T57" fmla="*/ 68 h 76"/>
                  <a:gd name="T58" fmla="*/ 41 w 78"/>
                  <a:gd name="T59" fmla="*/ 72 h 76"/>
                  <a:gd name="T60" fmla="*/ 48 w 78"/>
                  <a:gd name="T61" fmla="*/ 75 h 76"/>
                  <a:gd name="T62" fmla="*/ 56 w 78"/>
                  <a:gd name="T63" fmla="*/ 76 h 76"/>
                  <a:gd name="T64" fmla="*/ 62 w 78"/>
                  <a:gd name="T65" fmla="*/ 75 h 76"/>
                  <a:gd name="T66" fmla="*/ 70 w 78"/>
                  <a:gd name="T67" fmla="*/ 73 h 76"/>
                  <a:gd name="T68" fmla="*/ 78 w 78"/>
                  <a:gd name="T69" fmla="*/ 70 h 76"/>
                  <a:gd name="T70" fmla="*/ 78 w 78"/>
                  <a:gd name="T71" fmla="*/ 70 h 76"/>
                  <a:gd name="T72" fmla="*/ 73 w 78"/>
                  <a:gd name="T73" fmla="*/ 65 h 76"/>
                  <a:gd name="T74" fmla="*/ 67 w 78"/>
                  <a:gd name="T75" fmla="*/ 56 h 76"/>
                  <a:gd name="T76" fmla="*/ 62 w 78"/>
                  <a:gd name="T77" fmla="*/ 45 h 76"/>
                  <a:gd name="T78" fmla="*/ 59 w 78"/>
                  <a:gd name="T79" fmla="*/ 33 h 76"/>
                  <a:gd name="T80" fmla="*/ 59 w 78"/>
                  <a:gd name="T81" fmla="*/ 3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76">
                    <a:moveTo>
                      <a:pt x="59" y="33"/>
                    </a:moveTo>
                    <a:lnTo>
                      <a:pt x="59" y="33"/>
                    </a:lnTo>
                    <a:lnTo>
                      <a:pt x="60" y="30"/>
                    </a:lnTo>
                    <a:lnTo>
                      <a:pt x="64" y="27"/>
                    </a:lnTo>
                    <a:lnTo>
                      <a:pt x="73" y="21"/>
                    </a:lnTo>
                    <a:lnTo>
                      <a:pt x="73" y="21"/>
                    </a:lnTo>
                    <a:lnTo>
                      <a:pt x="67" y="24"/>
                    </a:lnTo>
                    <a:lnTo>
                      <a:pt x="62" y="24"/>
                    </a:lnTo>
                    <a:lnTo>
                      <a:pt x="57" y="24"/>
                    </a:lnTo>
                    <a:lnTo>
                      <a:pt x="52" y="22"/>
                    </a:lnTo>
                    <a:lnTo>
                      <a:pt x="44" y="18"/>
                    </a:lnTo>
                    <a:lnTo>
                      <a:pt x="35" y="11"/>
                    </a:lnTo>
                    <a:lnTo>
                      <a:pt x="27" y="5"/>
                    </a:lnTo>
                    <a:lnTo>
                      <a:pt x="19" y="2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5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5" y="10"/>
                    </a:lnTo>
                    <a:lnTo>
                      <a:pt x="10" y="14"/>
                    </a:lnTo>
                    <a:lnTo>
                      <a:pt x="11" y="21"/>
                    </a:lnTo>
                    <a:lnTo>
                      <a:pt x="13" y="27"/>
                    </a:lnTo>
                    <a:lnTo>
                      <a:pt x="14" y="41"/>
                    </a:lnTo>
                    <a:lnTo>
                      <a:pt x="17" y="49"/>
                    </a:lnTo>
                    <a:lnTo>
                      <a:pt x="22" y="56"/>
                    </a:lnTo>
                    <a:lnTo>
                      <a:pt x="22" y="56"/>
                    </a:lnTo>
                    <a:lnTo>
                      <a:pt x="29" y="62"/>
                    </a:lnTo>
                    <a:lnTo>
                      <a:pt x="35" y="68"/>
                    </a:lnTo>
                    <a:lnTo>
                      <a:pt x="41" y="72"/>
                    </a:lnTo>
                    <a:lnTo>
                      <a:pt x="48" y="75"/>
                    </a:lnTo>
                    <a:lnTo>
                      <a:pt x="56" y="76"/>
                    </a:lnTo>
                    <a:lnTo>
                      <a:pt x="62" y="75"/>
                    </a:lnTo>
                    <a:lnTo>
                      <a:pt x="70" y="73"/>
                    </a:lnTo>
                    <a:lnTo>
                      <a:pt x="78" y="70"/>
                    </a:lnTo>
                    <a:lnTo>
                      <a:pt x="78" y="70"/>
                    </a:lnTo>
                    <a:lnTo>
                      <a:pt x="73" y="65"/>
                    </a:lnTo>
                    <a:lnTo>
                      <a:pt x="67" y="56"/>
                    </a:lnTo>
                    <a:lnTo>
                      <a:pt x="62" y="45"/>
                    </a:lnTo>
                    <a:lnTo>
                      <a:pt x="59" y="33"/>
                    </a:lnTo>
                    <a:lnTo>
                      <a:pt x="59" y="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8" name="Freeform 80">
                <a:extLst>
                  <a:ext uri="{FF2B5EF4-FFF2-40B4-BE49-F238E27FC236}">
                    <a16:creationId xmlns:a16="http://schemas.microsoft.com/office/drawing/2014/main" id="{7D0C804A-C006-0B79-1940-7AA8BA2AC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9" y="564"/>
                <a:ext cx="3" cy="4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0 h 6"/>
                  <a:gd name="T4" fmla="*/ 0 w 5"/>
                  <a:gd name="T5" fmla="*/ 4 h 6"/>
                  <a:gd name="T6" fmla="*/ 0 w 5"/>
                  <a:gd name="T7" fmla="*/ 4 h 6"/>
                  <a:gd name="T8" fmla="*/ 2 w 5"/>
                  <a:gd name="T9" fmla="*/ 6 h 6"/>
                  <a:gd name="T10" fmla="*/ 2 w 5"/>
                  <a:gd name="T11" fmla="*/ 6 h 6"/>
                  <a:gd name="T12" fmla="*/ 5 w 5"/>
                  <a:gd name="T13" fmla="*/ 1 h 6"/>
                  <a:gd name="T14" fmla="*/ 5 w 5"/>
                  <a:gd name="T15" fmla="*/ 1 h 6"/>
                  <a:gd name="T16" fmla="*/ 2 w 5"/>
                  <a:gd name="T17" fmla="*/ 0 h 6"/>
                  <a:gd name="T18" fmla="*/ 2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49" name="Freeform 81">
                <a:extLst>
                  <a:ext uri="{FF2B5EF4-FFF2-40B4-BE49-F238E27FC236}">
                    <a16:creationId xmlns:a16="http://schemas.microsoft.com/office/drawing/2014/main" id="{AA82F6DB-3E0C-6AFC-5C8E-59EFA16A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2" y="521"/>
                <a:ext cx="34" cy="10"/>
              </a:xfrm>
              <a:custGeom>
                <a:avLst/>
                <a:gdLst>
                  <a:gd name="T0" fmla="*/ 0 w 69"/>
                  <a:gd name="T1" fmla="*/ 19 h 19"/>
                  <a:gd name="T2" fmla="*/ 0 w 69"/>
                  <a:gd name="T3" fmla="*/ 19 h 19"/>
                  <a:gd name="T4" fmla="*/ 34 w 69"/>
                  <a:gd name="T5" fmla="*/ 13 h 19"/>
                  <a:gd name="T6" fmla="*/ 69 w 69"/>
                  <a:gd name="T7" fmla="*/ 11 h 19"/>
                  <a:gd name="T8" fmla="*/ 69 w 69"/>
                  <a:gd name="T9" fmla="*/ 11 h 19"/>
                  <a:gd name="T10" fmla="*/ 57 w 69"/>
                  <a:gd name="T11" fmla="*/ 5 h 19"/>
                  <a:gd name="T12" fmla="*/ 48 w 69"/>
                  <a:gd name="T13" fmla="*/ 2 h 19"/>
                  <a:gd name="T14" fmla="*/ 40 w 69"/>
                  <a:gd name="T15" fmla="*/ 0 h 19"/>
                  <a:gd name="T16" fmla="*/ 30 w 69"/>
                  <a:gd name="T17" fmla="*/ 3 h 19"/>
                  <a:gd name="T18" fmla="*/ 23 w 69"/>
                  <a:gd name="T19" fmla="*/ 6 h 19"/>
                  <a:gd name="T20" fmla="*/ 16 w 69"/>
                  <a:gd name="T21" fmla="*/ 11 h 19"/>
                  <a:gd name="T22" fmla="*/ 8 w 69"/>
                  <a:gd name="T23" fmla="*/ 14 h 19"/>
                  <a:gd name="T24" fmla="*/ 0 w 69"/>
                  <a:gd name="T25" fmla="*/ 19 h 19"/>
                  <a:gd name="T26" fmla="*/ 0 w 69"/>
                  <a:gd name="T2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19">
                    <a:moveTo>
                      <a:pt x="0" y="19"/>
                    </a:moveTo>
                    <a:lnTo>
                      <a:pt x="0" y="19"/>
                    </a:lnTo>
                    <a:lnTo>
                      <a:pt x="34" y="13"/>
                    </a:lnTo>
                    <a:lnTo>
                      <a:pt x="69" y="11"/>
                    </a:lnTo>
                    <a:lnTo>
                      <a:pt x="69" y="11"/>
                    </a:lnTo>
                    <a:lnTo>
                      <a:pt x="57" y="5"/>
                    </a:lnTo>
                    <a:lnTo>
                      <a:pt x="48" y="2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3" y="6"/>
                    </a:lnTo>
                    <a:lnTo>
                      <a:pt x="16" y="11"/>
                    </a:lnTo>
                    <a:lnTo>
                      <a:pt x="8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0" name="Freeform 82">
                <a:extLst>
                  <a:ext uri="{FF2B5EF4-FFF2-40B4-BE49-F238E27FC236}">
                    <a16:creationId xmlns:a16="http://schemas.microsoft.com/office/drawing/2014/main" id="{8E7F1FD9-B954-4850-217E-AFD0D071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" y="1140"/>
                <a:ext cx="64" cy="28"/>
              </a:xfrm>
              <a:custGeom>
                <a:avLst/>
                <a:gdLst>
                  <a:gd name="T0" fmla="*/ 116 w 127"/>
                  <a:gd name="T1" fmla="*/ 13 h 56"/>
                  <a:gd name="T2" fmla="*/ 116 w 127"/>
                  <a:gd name="T3" fmla="*/ 13 h 56"/>
                  <a:gd name="T4" fmla="*/ 113 w 127"/>
                  <a:gd name="T5" fmla="*/ 5 h 56"/>
                  <a:gd name="T6" fmla="*/ 108 w 127"/>
                  <a:gd name="T7" fmla="*/ 2 h 56"/>
                  <a:gd name="T8" fmla="*/ 103 w 127"/>
                  <a:gd name="T9" fmla="*/ 0 h 56"/>
                  <a:gd name="T10" fmla="*/ 98 w 127"/>
                  <a:gd name="T11" fmla="*/ 2 h 56"/>
                  <a:gd name="T12" fmla="*/ 89 w 127"/>
                  <a:gd name="T13" fmla="*/ 7 h 56"/>
                  <a:gd name="T14" fmla="*/ 81 w 127"/>
                  <a:gd name="T15" fmla="*/ 11 h 56"/>
                  <a:gd name="T16" fmla="*/ 81 w 127"/>
                  <a:gd name="T17" fmla="*/ 11 h 56"/>
                  <a:gd name="T18" fmla="*/ 62 w 127"/>
                  <a:gd name="T19" fmla="*/ 19 h 56"/>
                  <a:gd name="T20" fmla="*/ 41 w 127"/>
                  <a:gd name="T21" fmla="*/ 26 h 56"/>
                  <a:gd name="T22" fmla="*/ 32 w 127"/>
                  <a:gd name="T23" fmla="*/ 27 h 56"/>
                  <a:gd name="T24" fmla="*/ 20 w 127"/>
                  <a:gd name="T25" fmla="*/ 27 h 56"/>
                  <a:gd name="T26" fmla="*/ 11 w 127"/>
                  <a:gd name="T27" fmla="*/ 26 h 56"/>
                  <a:gd name="T28" fmla="*/ 0 w 127"/>
                  <a:gd name="T29" fmla="*/ 22 h 56"/>
                  <a:gd name="T30" fmla="*/ 0 w 127"/>
                  <a:gd name="T31" fmla="*/ 22 h 56"/>
                  <a:gd name="T32" fmla="*/ 0 w 127"/>
                  <a:gd name="T33" fmla="*/ 40 h 56"/>
                  <a:gd name="T34" fmla="*/ 1 w 127"/>
                  <a:gd name="T35" fmla="*/ 46 h 56"/>
                  <a:gd name="T36" fmla="*/ 3 w 127"/>
                  <a:gd name="T37" fmla="*/ 53 h 56"/>
                  <a:gd name="T38" fmla="*/ 6 w 127"/>
                  <a:gd name="T39" fmla="*/ 56 h 56"/>
                  <a:gd name="T40" fmla="*/ 12 w 127"/>
                  <a:gd name="T41" fmla="*/ 54 h 56"/>
                  <a:gd name="T42" fmla="*/ 19 w 127"/>
                  <a:gd name="T43" fmla="*/ 49 h 56"/>
                  <a:gd name="T44" fmla="*/ 30 w 127"/>
                  <a:gd name="T45" fmla="*/ 41 h 56"/>
                  <a:gd name="T46" fmla="*/ 30 w 127"/>
                  <a:gd name="T47" fmla="*/ 41 h 56"/>
                  <a:gd name="T48" fmla="*/ 36 w 127"/>
                  <a:gd name="T49" fmla="*/ 37 h 56"/>
                  <a:gd name="T50" fmla="*/ 46 w 127"/>
                  <a:gd name="T51" fmla="*/ 34 h 56"/>
                  <a:gd name="T52" fmla="*/ 55 w 127"/>
                  <a:gd name="T53" fmla="*/ 34 h 56"/>
                  <a:gd name="T54" fmla="*/ 66 w 127"/>
                  <a:gd name="T55" fmla="*/ 34 h 56"/>
                  <a:gd name="T56" fmla="*/ 66 w 127"/>
                  <a:gd name="T57" fmla="*/ 34 h 56"/>
                  <a:gd name="T58" fmla="*/ 90 w 127"/>
                  <a:gd name="T59" fmla="*/ 34 h 56"/>
                  <a:gd name="T60" fmla="*/ 114 w 127"/>
                  <a:gd name="T61" fmla="*/ 34 h 56"/>
                  <a:gd name="T62" fmla="*/ 114 w 127"/>
                  <a:gd name="T63" fmla="*/ 34 h 56"/>
                  <a:gd name="T64" fmla="*/ 120 w 127"/>
                  <a:gd name="T65" fmla="*/ 32 h 56"/>
                  <a:gd name="T66" fmla="*/ 125 w 127"/>
                  <a:gd name="T67" fmla="*/ 32 h 56"/>
                  <a:gd name="T68" fmla="*/ 127 w 127"/>
                  <a:gd name="T69" fmla="*/ 29 h 56"/>
                  <a:gd name="T70" fmla="*/ 127 w 127"/>
                  <a:gd name="T71" fmla="*/ 27 h 56"/>
                  <a:gd name="T72" fmla="*/ 124 w 127"/>
                  <a:gd name="T73" fmla="*/ 21 h 56"/>
                  <a:gd name="T74" fmla="*/ 117 w 127"/>
                  <a:gd name="T75" fmla="*/ 14 h 56"/>
                  <a:gd name="T76" fmla="*/ 116 w 127"/>
                  <a:gd name="T77" fmla="*/ 1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7" h="56">
                    <a:moveTo>
                      <a:pt x="116" y="13"/>
                    </a:moveTo>
                    <a:lnTo>
                      <a:pt x="116" y="13"/>
                    </a:lnTo>
                    <a:lnTo>
                      <a:pt x="113" y="5"/>
                    </a:lnTo>
                    <a:lnTo>
                      <a:pt x="108" y="2"/>
                    </a:lnTo>
                    <a:lnTo>
                      <a:pt x="103" y="0"/>
                    </a:lnTo>
                    <a:lnTo>
                      <a:pt x="98" y="2"/>
                    </a:lnTo>
                    <a:lnTo>
                      <a:pt x="89" y="7"/>
                    </a:lnTo>
                    <a:lnTo>
                      <a:pt x="81" y="11"/>
                    </a:lnTo>
                    <a:lnTo>
                      <a:pt x="81" y="11"/>
                    </a:lnTo>
                    <a:lnTo>
                      <a:pt x="62" y="19"/>
                    </a:lnTo>
                    <a:lnTo>
                      <a:pt x="41" y="26"/>
                    </a:lnTo>
                    <a:lnTo>
                      <a:pt x="32" y="27"/>
                    </a:lnTo>
                    <a:lnTo>
                      <a:pt x="20" y="27"/>
                    </a:lnTo>
                    <a:lnTo>
                      <a:pt x="11" y="2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40"/>
                    </a:lnTo>
                    <a:lnTo>
                      <a:pt x="1" y="46"/>
                    </a:lnTo>
                    <a:lnTo>
                      <a:pt x="3" y="53"/>
                    </a:lnTo>
                    <a:lnTo>
                      <a:pt x="6" y="56"/>
                    </a:lnTo>
                    <a:lnTo>
                      <a:pt x="12" y="54"/>
                    </a:lnTo>
                    <a:lnTo>
                      <a:pt x="19" y="49"/>
                    </a:lnTo>
                    <a:lnTo>
                      <a:pt x="30" y="41"/>
                    </a:lnTo>
                    <a:lnTo>
                      <a:pt x="30" y="41"/>
                    </a:lnTo>
                    <a:lnTo>
                      <a:pt x="36" y="37"/>
                    </a:lnTo>
                    <a:lnTo>
                      <a:pt x="46" y="34"/>
                    </a:lnTo>
                    <a:lnTo>
                      <a:pt x="55" y="34"/>
                    </a:lnTo>
                    <a:lnTo>
                      <a:pt x="66" y="34"/>
                    </a:lnTo>
                    <a:lnTo>
                      <a:pt x="66" y="34"/>
                    </a:lnTo>
                    <a:lnTo>
                      <a:pt x="90" y="34"/>
                    </a:lnTo>
                    <a:lnTo>
                      <a:pt x="114" y="34"/>
                    </a:lnTo>
                    <a:lnTo>
                      <a:pt x="114" y="34"/>
                    </a:lnTo>
                    <a:lnTo>
                      <a:pt x="120" y="32"/>
                    </a:lnTo>
                    <a:lnTo>
                      <a:pt x="125" y="32"/>
                    </a:lnTo>
                    <a:lnTo>
                      <a:pt x="127" y="29"/>
                    </a:lnTo>
                    <a:lnTo>
                      <a:pt x="127" y="27"/>
                    </a:lnTo>
                    <a:lnTo>
                      <a:pt x="124" y="21"/>
                    </a:lnTo>
                    <a:lnTo>
                      <a:pt x="117" y="14"/>
                    </a:lnTo>
                    <a:lnTo>
                      <a:pt x="116" y="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1" name="Freeform 83">
                <a:extLst>
                  <a:ext uri="{FF2B5EF4-FFF2-40B4-BE49-F238E27FC236}">
                    <a16:creationId xmlns:a16="http://schemas.microsoft.com/office/drawing/2014/main" id="{FE2B63A8-5941-AB45-34CD-3F18DC34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8" y="773"/>
                <a:ext cx="34" cy="7"/>
              </a:xfrm>
              <a:custGeom>
                <a:avLst/>
                <a:gdLst>
                  <a:gd name="T0" fmla="*/ 0 w 68"/>
                  <a:gd name="T1" fmla="*/ 5 h 13"/>
                  <a:gd name="T2" fmla="*/ 0 w 68"/>
                  <a:gd name="T3" fmla="*/ 5 h 13"/>
                  <a:gd name="T4" fmla="*/ 7 w 68"/>
                  <a:gd name="T5" fmla="*/ 8 h 13"/>
                  <a:gd name="T6" fmla="*/ 17 w 68"/>
                  <a:gd name="T7" fmla="*/ 10 h 13"/>
                  <a:gd name="T8" fmla="*/ 33 w 68"/>
                  <a:gd name="T9" fmla="*/ 10 h 13"/>
                  <a:gd name="T10" fmla="*/ 50 w 68"/>
                  <a:gd name="T11" fmla="*/ 10 h 13"/>
                  <a:gd name="T12" fmla="*/ 60 w 68"/>
                  <a:gd name="T13" fmla="*/ 12 h 13"/>
                  <a:gd name="T14" fmla="*/ 68 w 68"/>
                  <a:gd name="T15" fmla="*/ 13 h 13"/>
                  <a:gd name="T16" fmla="*/ 68 w 68"/>
                  <a:gd name="T17" fmla="*/ 13 h 13"/>
                  <a:gd name="T18" fmla="*/ 52 w 68"/>
                  <a:gd name="T19" fmla="*/ 5 h 13"/>
                  <a:gd name="T20" fmla="*/ 34 w 68"/>
                  <a:gd name="T21" fmla="*/ 0 h 13"/>
                  <a:gd name="T22" fmla="*/ 27 w 68"/>
                  <a:gd name="T23" fmla="*/ 0 h 13"/>
                  <a:gd name="T24" fmla="*/ 17 w 68"/>
                  <a:gd name="T25" fmla="*/ 0 h 13"/>
                  <a:gd name="T26" fmla="*/ 9 w 68"/>
                  <a:gd name="T27" fmla="*/ 2 h 13"/>
                  <a:gd name="T28" fmla="*/ 0 w 68"/>
                  <a:gd name="T29" fmla="*/ 5 h 13"/>
                  <a:gd name="T30" fmla="*/ 0 w 68"/>
                  <a:gd name="T3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8" h="13">
                    <a:moveTo>
                      <a:pt x="0" y="5"/>
                    </a:moveTo>
                    <a:lnTo>
                      <a:pt x="0" y="5"/>
                    </a:lnTo>
                    <a:lnTo>
                      <a:pt x="7" y="8"/>
                    </a:lnTo>
                    <a:lnTo>
                      <a:pt x="17" y="10"/>
                    </a:lnTo>
                    <a:lnTo>
                      <a:pt x="33" y="10"/>
                    </a:lnTo>
                    <a:lnTo>
                      <a:pt x="50" y="10"/>
                    </a:lnTo>
                    <a:lnTo>
                      <a:pt x="60" y="12"/>
                    </a:lnTo>
                    <a:lnTo>
                      <a:pt x="68" y="13"/>
                    </a:lnTo>
                    <a:lnTo>
                      <a:pt x="68" y="13"/>
                    </a:lnTo>
                    <a:lnTo>
                      <a:pt x="52" y="5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2" name="Freeform 84">
                <a:extLst>
                  <a:ext uri="{FF2B5EF4-FFF2-40B4-BE49-F238E27FC236}">
                    <a16:creationId xmlns:a16="http://schemas.microsoft.com/office/drawing/2014/main" id="{C853FF73-4231-0CAB-09FD-9065F913E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8" y="1098"/>
                <a:ext cx="35" cy="34"/>
              </a:xfrm>
              <a:custGeom>
                <a:avLst/>
                <a:gdLst>
                  <a:gd name="T0" fmla="*/ 45 w 70"/>
                  <a:gd name="T1" fmla="*/ 21 h 68"/>
                  <a:gd name="T2" fmla="*/ 45 w 70"/>
                  <a:gd name="T3" fmla="*/ 21 h 68"/>
                  <a:gd name="T4" fmla="*/ 52 w 70"/>
                  <a:gd name="T5" fmla="*/ 13 h 68"/>
                  <a:gd name="T6" fmla="*/ 52 w 70"/>
                  <a:gd name="T7" fmla="*/ 11 h 68"/>
                  <a:gd name="T8" fmla="*/ 54 w 70"/>
                  <a:gd name="T9" fmla="*/ 10 h 68"/>
                  <a:gd name="T10" fmla="*/ 52 w 70"/>
                  <a:gd name="T11" fmla="*/ 6 h 68"/>
                  <a:gd name="T12" fmla="*/ 51 w 70"/>
                  <a:gd name="T13" fmla="*/ 3 h 68"/>
                  <a:gd name="T14" fmla="*/ 51 w 70"/>
                  <a:gd name="T15" fmla="*/ 3 h 68"/>
                  <a:gd name="T16" fmla="*/ 48 w 70"/>
                  <a:gd name="T17" fmla="*/ 2 h 68"/>
                  <a:gd name="T18" fmla="*/ 45 w 70"/>
                  <a:gd name="T19" fmla="*/ 0 h 68"/>
                  <a:gd name="T20" fmla="*/ 40 w 70"/>
                  <a:gd name="T21" fmla="*/ 2 h 68"/>
                  <a:gd name="T22" fmla="*/ 32 w 70"/>
                  <a:gd name="T23" fmla="*/ 8 h 68"/>
                  <a:gd name="T24" fmla="*/ 32 w 70"/>
                  <a:gd name="T25" fmla="*/ 8 h 68"/>
                  <a:gd name="T26" fmla="*/ 24 w 70"/>
                  <a:gd name="T27" fmla="*/ 13 h 68"/>
                  <a:gd name="T28" fmla="*/ 19 w 70"/>
                  <a:gd name="T29" fmla="*/ 19 h 68"/>
                  <a:gd name="T30" fmla="*/ 16 w 70"/>
                  <a:gd name="T31" fmla="*/ 27 h 68"/>
                  <a:gd name="T32" fmla="*/ 13 w 70"/>
                  <a:gd name="T33" fmla="*/ 35 h 68"/>
                  <a:gd name="T34" fmla="*/ 10 w 70"/>
                  <a:gd name="T35" fmla="*/ 52 h 68"/>
                  <a:gd name="T36" fmla="*/ 5 w 70"/>
                  <a:gd name="T37" fmla="*/ 60 h 68"/>
                  <a:gd name="T38" fmla="*/ 0 w 70"/>
                  <a:gd name="T39" fmla="*/ 68 h 68"/>
                  <a:gd name="T40" fmla="*/ 0 w 70"/>
                  <a:gd name="T41" fmla="*/ 68 h 68"/>
                  <a:gd name="T42" fmla="*/ 70 w 70"/>
                  <a:gd name="T43" fmla="*/ 48 h 68"/>
                  <a:gd name="T44" fmla="*/ 70 w 70"/>
                  <a:gd name="T45" fmla="*/ 48 h 68"/>
                  <a:gd name="T46" fmla="*/ 54 w 70"/>
                  <a:gd name="T47" fmla="*/ 44 h 68"/>
                  <a:gd name="T48" fmla="*/ 41 w 70"/>
                  <a:gd name="T49" fmla="*/ 40 h 68"/>
                  <a:gd name="T50" fmla="*/ 38 w 70"/>
                  <a:gd name="T51" fmla="*/ 37 h 68"/>
                  <a:gd name="T52" fmla="*/ 37 w 70"/>
                  <a:gd name="T53" fmla="*/ 33 h 68"/>
                  <a:gd name="T54" fmla="*/ 38 w 70"/>
                  <a:gd name="T55" fmla="*/ 27 h 68"/>
                  <a:gd name="T56" fmla="*/ 45 w 70"/>
                  <a:gd name="T57" fmla="*/ 21 h 68"/>
                  <a:gd name="T58" fmla="*/ 45 w 70"/>
                  <a:gd name="T59" fmla="*/ 2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68">
                    <a:moveTo>
                      <a:pt x="45" y="21"/>
                    </a:moveTo>
                    <a:lnTo>
                      <a:pt x="45" y="21"/>
                    </a:lnTo>
                    <a:lnTo>
                      <a:pt x="52" y="13"/>
                    </a:lnTo>
                    <a:lnTo>
                      <a:pt x="52" y="11"/>
                    </a:lnTo>
                    <a:lnTo>
                      <a:pt x="54" y="10"/>
                    </a:lnTo>
                    <a:lnTo>
                      <a:pt x="52" y="6"/>
                    </a:lnTo>
                    <a:lnTo>
                      <a:pt x="51" y="3"/>
                    </a:lnTo>
                    <a:lnTo>
                      <a:pt x="51" y="3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40" y="2"/>
                    </a:lnTo>
                    <a:lnTo>
                      <a:pt x="32" y="8"/>
                    </a:lnTo>
                    <a:lnTo>
                      <a:pt x="32" y="8"/>
                    </a:lnTo>
                    <a:lnTo>
                      <a:pt x="24" y="13"/>
                    </a:lnTo>
                    <a:lnTo>
                      <a:pt x="19" y="19"/>
                    </a:lnTo>
                    <a:lnTo>
                      <a:pt x="16" y="27"/>
                    </a:lnTo>
                    <a:lnTo>
                      <a:pt x="13" y="35"/>
                    </a:lnTo>
                    <a:lnTo>
                      <a:pt x="10" y="52"/>
                    </a:lnTo>
                    <a:lnTo>
                      <a:pt x="5" y="60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70" y="48"/>
                    </a:lnTo>
                    <a:lnTo>
                      <a:pt x="70" y="48"/>
                    </a:lnTo>
                    <a:lnTo>
                      <a:pt x="54" y="44"/>
                    </a:lnTo>
                    <a:lnTo>
                      <a:pt x="41" y="40"/>
                    </a:lnTo>
                    <a:lnTo>
                      <a:pt x="38" y="37"/>
                    </a:lnTo>
                    <a:lnTo>
                      <a:pt x="37" y="33"/>
                    </a:lnTo>
                    <a:lnTo>
                      <a:pt x="38" y="27"/>
                    </a:lnTo>
                    <a:lnTo>
                      <a:pt x="45" y="21"/>
                    </a:lnTo>
                    <a:lnTo>
                      <a:pt x="45" y="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3" name="Freeform 85">
                <a:extLst>
                  <a:ext uri="{FF2B5EF4-FFF2-40B4-BE49-F238E27FC236}">
                    <a16:creationId xmlns:a16="http://schemas.microsoft.com/office/drawing/2014/main" id="{76BC24D3-A951-9709-296A-4D7180E1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8" y="1166"/>
                <a:ext cx="2" cy="7"/>
              </a:xfrm>
              <a:custGeom>
                <a:avLst/>
                <a:gdLst>
                  <a:gd name="T0" fmla="*/ 3 w 5"/>
                  <a:gd name="T1" fmla="*/ 11 h 12"/>
                  <a:gd name="T2" fmla="*/ 3 w 5"/>
                  <a:gd name="T3" fmla="*/ 11 h 12"/>
                  <a:gd name="T4" fmla="*/ 5 w 5"/>
                  <a:gd name="T5" fmla="*/ 6 h 12"/>
                  <a:gd name="T6" fmla="*/ 5 w 5"/>
                  <a:gd name="T7" fmla="*/ 3 h 12"/>
                  <a:gd name="T8" fmla="*/ 3 w 5"/>
                  <a:gd name="T9" fmla="*/ 1 h 12"/>
                  <a:gd name="T10" fmla="*/ 0 w 5"/>
                  <a:gd name="T11" fmla="*/ 0 h 12"/>
                  <a:gd name="T12" fmla="*/ 0 w 5"/>
                  <a:gd name="T13" fmla="*/ 0 h 12"/>
                  <a:gd name="T14" fmla="*/ 2 w 5"/>
                  <a:gd name="T15" fmla="*/ 12 h 12"/>
                  <a:gd name="T16" fmla="*/ 2 w 5"/>
                  <a:gd name="T17" fmla="*/ 12 h 12"/>
                  <a:gd name="T18" fmla="*/ 3 w 5"/>
                  <a:gd name="T19" fmla="*/ 11 h 12"/>
                  <a:gd name="T20" fmla="*/ 3 w 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2">
                    <a:moveTo>
                      <a:pt x="3" y="11"/>
                    </a:moveTo>
                    <a:lnTo>
                      <a:pt x="3" y="11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4" name="Freeform 86">
                <a:extLst>
                  <a:ext uri="{FF2B5EF4-FFF2-40B4-BE49-F238E27FC236}">
                    <a16:creationId xmlns:a16="http://schemas.microsoft.com/office/drawing/2014/main" id="{BDBC1D2E-3A13-CA5F-E763-2DF8AFB28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56"/>
                <a:ext cx="4" cy="9"/>
              </a:xfrm>
              <a:custGeom>
                <a:avLst/>
                <a:gdLst>
                  <a:gd name="T0" fmla="*/ 0 w 8"/>
                  <a:gd name="T1" fmla="*/ 19 h 19"/>
                  <a:gd name="T2" fmla="*/ 0 w 8"/>
                  <a:gd name="T3" fmla="*/ 19 h 19"/>
                  <a:gd name="T4" fmla="*/ 0 w 8"/>
                  <a:gd name="T5" fmla="*/ 19 h 19"/>
                  <a:gd name="T6" fmla="*/ 0 w 8"/>
                  <a:gd name="T7" fmla="*/ 19 h 19"/>
                  <a:gd name="T8" fmla="*/ 0 w 8"/>
                  <a:gd name="T9" fmla="*/ 19 h 19"/>
                  <a:gd name="T10" fmla="*/ 0 w 8"/>
                  <a:gd name="T11" fmla="*/ 19 h 19"/>
                  <a:gd name="T12" fmla="*/ 0 w 8"/>
                  <a:gd name="T13" fmla="*/ 19 h 19"/>
                  <a:gd name="T14" fmla="*/ 5 w 8"/>
                  <a:gd name="T15" fmla="*/ 16 h 19"/>
                  <a:gd name="T16" fmla="*/ 6 w 8"/>
                  <a:gd name="T17" fmla="*/ 11 h 19"/>
                  <a:gd name="T18" fmla="*/ 8 w 8"/>
                  <a:gd name="T19" fmla="*/ 5 h 19"/>
                  <a:gd name="T20" fmla="*/ 6 w 8"/>
                  <a:gd name="T21" fmla="*/ 0 h 19"/>
                  <a:gd name="T22" fmla="*/ 6 w 8"/>
                  <a:gd name="T23" fmla="*/ 0 h 19"/>
                  <a:gd name="T24" fmla="*/ 6 w 8"/>
                  <a:gd name="T25" fmla="*/ 0 h 19"/>
                  <a:gd name="T26" fmla="*/ 6 w 8"/>
                  <a:gd name="T27" fmla="*/ 0 h 19"/>
                  <a:gd name="T28" fmla="*/ 1 w 8"/>
                  <a:gd name="T29" fmla="*/ 3 h 19"/>
                  <a:gd name="T30" fmla="*/ 0 w 8"/>
                  <a:gd name="T31" fmla="*/ 8 h 19"/>
                  <a:gd name="T32" fmla="*/ 0 w 8"/>
                  <a:gd name="T33" fmla="*/ 14 h 19"/>
                  <a:gd name="T34" fmla="*/ 0 w 8"/>
                  <a:gd name="T35" fmla="*/ 19 h 19"/>
                  <a:gd name="T36" fmla="*/ 0 w 8"/>
                  <a:gd name="T3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5" y="16"/>
                    </a:lnTo>
                    <a:lnTo>
                      <a:pt x="6" y="11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5" name="Freeform 87">
                <a:extLst>
                  <a:ext uri="{FF2B5EF4-FFF2-40B4-BE49-F238E27FC236}">
                    <a16:creationId xmlns:a16="http://schemas.microsoft.com/office/drawing/2014/main" id="{A7392B4B-DA0A-0663-2CDC-07A188BF4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2" y="1568"/>
                <a:ext cx="15" cy="18"/>
              </a:xfrm>
              <a:custGeom>
                <a:avLst/>
                <a:gdLst>
                  <a:gd name="T0" fmla="*/ 29 w 29"/>
                  <a:gd name="T1" fmla="*/ 0 h 37"/>
                  <a:gd name="T2" fmla="*/ 29 w 29"/>
                  <a:gd name="T3" fmla="*/ 0 h 37"/>
                  <a:gd name="T4" fmla="*/ 21 w 29"/>
                  <a:gd name="T5" fmla="*/ 2 h 37"/>
                  <a:gd name="T6" fmla="*/ 16 w 29"/>
                  <a:gd name="T7" fmla="*/ 5 h 37"/>
                  <a:gd name="T8" fmla="*/ 9 w 29"/>
                  <a:gd name="T9" fmla="*/ 8 h 37"/>
                  <a:gd name="T10" fmla="*/ 6 w 29"/>
                  <a:gd name="T11" fmla="*/ 11 h 37"/>
                  <a:gd name="T12" fmla="*/ 3 w 29"/>
                  <a:gd name="T13" fmla="*/ 18 h 37"/>
                  <a:gd name="T14" fmla="*/ 2 w 29"/>
                  <a:gd name="T15" fmla="*/ 22 h 37"/>
                  <a:gd name="T16" fmla="*/ 0 w 29"/>
                  <a:gd name="T17" fmla="*/ 37 h 37"/>
                  <a:gd name="T18" fmla="*/ 0 w 29"/>
                  <a:gd name="T19" fmla="*/ 37 h 37"/>
                  <a:gd name="T20" fmla="*/ 11 w 29"/>
                  <a:gd name="T21" fmla="*/ 30 h 37"/>
                  <a:gd name="T22" fmla="*/ 19 w 29"/>
                  <a:gd name="T23" fmla="*/ 22 h 37"/>
                  <a:gd name="T24" fmla="*/ 25 w 29"/>
                  <a:gd name="T25" fmla="*/ 13 h 37"/>
                  <a:gd name="T26" fmla="*/ 29 w 29"/>
                  <a:gd name="T27" fmla="*/ 0 h 37"/>
                  <a:gd name="T28" fmla="*/ 29 w 29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37">
                    <a:moveTo>
                      <a:pt x="29" y="0"/>
                    </a:moveTo>
                    <a:lnTo>
                      <a:pt x="29" y="0"/>
                    </a:lnTo>
                    <a:lnTo>
                      <a:pt x="21" y="2"/>
                    </a:lnTo>
                    <a:lnTo>
                      <a:pt x="16" y="5"/>
                    </a:lnTo>
                    <a:lnTo>
                      <a:pt x="9" y="8"/>
                    </a:lnTo>
                    <a:lnTo>
                      <a:pt x="6" y="11"/>
                    </a:lnTo>
                    <a:lnTo>
                      <a:pt x="3" y="18"/>
                    </a:lnTo>
                    <a:lnTo>
                      <a:pt x="2" y="22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11" y="30"/>
                    </a:lnTo>
                    <a:lnTo>
                      <a:pt x="19" y="22"/>
                    </a:lnTo>
                    <a:lnTo>
                      <a:pt x="25" y="13"/>
                    </a:lnTo>
                    <a:lnTo>
                      <a:pt x="29" y="0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6" name="Rectangle 88">
                <a:extLst>
                  <a:ext uri="{FF2B5EF4-FFF2-40B4-BE49-F238E27FC236}">
                    <a16:creationId xmlns:a16="http://schemas.microsoft.com/office/drawing/2014/main" id="{A61AC06D-3580-72E0-2710-3D75BE5D8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7" name="Freeform 89">
                <a:extLst>
                  <a:ext uri="{FF2B5EF4-FFF2-40B4-BE49-F238E27FC236}">
                    <a16:creationId xmlns:a16="http://schemas.microsoft.com/office/drawing/2014/main" id="{49A6A26A-871D-C195-1475-77F2443AA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8" name="Rectangle 90">
                <a:extLst>
                  <a:ext uri="{FF2B5EF4-FFF2-40B4-BE49-F238E27FC236}">
                    <a16:creationId xmlns:a16="http://schemas.microsoft.com/office/drawing/2014/main" id="{AD0720A0-4CE9-C922-9B8F-6CF1DC5F7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1" y="1929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59" name="Rectangle 91">
                <a:extLst>
                  <a:ext uri="{FF2B5EF4-FFF2-40B4-BE49-F238E27FC236}">
                    <a16:creationId xmlns:a16="http://schemas.microsoft.com/office/drawing/2014/main" id="{93E95E50-D69F-C86C-AE53-30CC5FB60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4" y="1935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0" name="Rectangle 92">
                <a:extLst>
                  <a:ext uri="{FF2B5EF4-FFF2-40B4-BE49-F238E27FC236}">
                    <a16:creationId xmlns:a16="http://schemas.microsoft.com/office/drawing/2014/main" id="{5353E6C4-8764-858A-4B85-BD33713E7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1" name="Rectangle 93">
                <a:extLst>
                  <a:ext uri="{FF2B5EF4-FFF2-40B4-BE49-F238E27FC236}">
                    <a16:creationId xmlns:a16="http://schemas.microsoft.com/office/drawing/2014/main" id="{7C5924D3-803A-CEF7-E12B-32E365E4F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2" name="Freeform 94">
                <a:extLst>
                  <a:ext uri="{FF2B5EF4-FFF2-40B4-BE49-F238E27FC236}">
                    <a16:creationId xmlns:a16="http://schemas.microsoft.com/office/drawing/2014/main" id="{FEC86EAA-B302-D7E4-8087-6C5E3536498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0" y="607"/>
                <a:ext cx="976" cy="1401"/>
              </a:xfrm>
              <a:custGeom>
                <a:avLst/>
                <a:gdLst>
                  <a:gd name="T0" fmla="*/ 7 w 1950"/>
                  <a:gd name="T1" fmla="*/ 2030 h 2802"/>
                  <a:gd name="T2" fmla="*/ 36 w 1950"/>
                  <a:gd name="T3" fmla="*/ 2165 h 2802"/>
                  <a:gd name="T4" fmla="*/ 65 w 1950"/>
                  <a:gd name="T5" fmla="*/ 2219 h 2802"/>
                  <a:gd name="T6" fmla="*/ 100 w 1950"/>
                  <a:gd name="T7" fmla="*/ 2243 h 2802"/>
                  <a:gd name="T8" fmla="*/ 125 w 1950"/>
                  <a:gd name="T9" fmla="*/ 2362 h 2802"/>
                  <a:gd name="T10" fmla="*/ 212 w 1950"/>
                  <a:gd name="T11" fmla="*/ 2472 h 2802"/>
                  <a:gd name="T12" fmla="*/ 258 w 1950"/>
                  <a:gd name="T13" fmla="*/ 2577 h 2802"/>
                  <a:gd name="T14" fmla="*/ 254 w 1950"/>
                  <a:gd name="T15" fmla="*/ 2662 h 2802"/>
                  <a:gd name="T16" fmla="*/ 292 w 1950"/>
                  <a:gd name="T17" fmla="*/ 2789 h 2802"/>
                  <a:gd name="T18" fmla="*/ 543 w 1950"/>
                  <a:gd name="T19" fmla="*/ 2793 h 2802"/>
                  <a:gd name="T20" fmla="*/ 556 w 1950"/>
                  <a:gd name="T21" fmla="*/ 2675 h 2802"/>
                  <a:gd name="T22" fmla="*/ 654 w 1950"/>
                  <a:gd name="T23" fmla="*/ 2637 h 2802"/>
                  <a:gd name="T24" fmla="*/ 853 w 1950"/>
                  <a:gd name="T25" fmla="*/ 2556 h 2802"/>
                  <a:gd name="T26" fmla="*/ 889 w 1950"/>
                  <a:gd name="T27" fmla="*/ 2464 h 2802"/>
                  <a:gd name="T28" fmla="*/ 911 w 1950"/>
                  <a:gd name="T29" fmla="*/ 2283 h 2802"/>
                  <a:gd name="T30" fmla="*/ 927 w 1950"/>
                  <a:gd name="T31" fmla="*/ 2259 h 2802"/>
                  <a:gd name="T32" fmla="*/ 900 w 1950"/>
                  <a:gd name="T33" fmla="*/ 2153 h 2802"/>
                  <a:gd name="T34" fmla="*/ 940 w 1950"/>
                  <a:gd name="T35" fmla="*/ 2110 h 2802"/>
                  <a:gd name="T36" fmla="*/ 1038 w 1950"/>
                  <a:gd name="T37" fmla="*/ 2078 h 2802"/>
                  <a:gd name="T38" fmla="*/ 1129 w 1950"/>
                  <a:gd name="T39" fmla="*/ 2035 h 2802"/>
                  <a:gd name="T40" fmla="*/ 1175 w 1950"/>
                  <a:gd name="T41" fmla="*/ 2025 h 2802"/>
                  <a:gd name="T42" fmla="*/ 1180 w 1950"/>
                  <a:gd name="T43" fmla="*/ 1981 h 2802"/>
                  <a:gd name="T44" fmla="*/ 1242 w 1950"/>
                  <a:gd name="T45" fmla="*/ 1889 h 2802"/>
                  <a:gd name="T46" fmla="*/ 1188 w 1950"/>
                  <a:gd name="T47" fmla="*/ 1757 h 2802"/>
                  <a:gd name="T48" fmla="*/ 1145 w 1950"/>
                  <a:gd name="T49" fmla="*/ 1736 h 2802"/>
                  <a:gd name="T50" fmla="*/ 1005 w 1950"/>
                  <a:gd name="T51" fmla="*/ 1667 h 2802"/>
                  <a:gd name="T52" fmla="*/ 973 w 1950"/>
                  <a:gd name="T53" fmla="*/ 1470 h 2802"/>
                  <a:gd name="T54" fmla="*/ 994 w 1950"/>
                  <a:gd name="T55" fmla="*/ 1438 h 2802"/>
                  <a:gd name="T56" fmla="*/ 986 w 1950"/>
                  <a:gd name="T57" fmla="*/ 1311 h 2802"/>
                  <a:gd name="T58" fmla="*/ 1075 w 1950"/>
                  <a:gd name="T59" fmla="*/ 1241 h 2802"/>
                  <a:gd name="T60" fmla="*/ 1146 w 1950"/>
                  <a:gd name="T61" fmla="*/ 1192 h 2802"/>
                  <a:gd name="T62" fmla="*/ 1316 w 1950"/>
                  <a:gd name="T63" fmla="*/ 1104 h 2802"/>
                  <a:gd name="T64" fmla="*/ 1434 w 1950"/>
                  <a:gd name="T65" fmla="*/ 1057 h 2802"/>
                  <a:gd name="T66" fmla="*/ 1580 w 1950"/>
                  <a:gd name="T67" fmla="*/ 920 h 2802"/>
                  <a:gd name="T68" fmla="*/ 1531 w 1950"/>
                  <a:gd name="T69" fmla="*/ 825 h 2802"/>
                  <a:gd name="T70" fmla="*/ 1656 w 1950"/>
                  <a:gd name="T71" fmla="*/ 691 h 2802"/>
                  <a:gd name="T72" fmla="*/ 1698 w 1950"/>
                  <a:gd name="T73" fmla="*/ 625 h 2802"/>
                  <a:gd name="T74" fmla="*/ 1806 w 1950"/>
                  <a:gd name="T75" fmla="*/ 639 h 2802"/>
                  <a:gd name="T76" fmla="*/ 1928 w 1950"/>
                  <a:gd name="T77" fmla="*/ 593 h 2802"/>
                  <a:gd name="T78" fmla="*/ 1899 w 1950"/>
                  <a:gd name="T79" fmla="*/ 429 h 2802"/>
                  <a:gd name="T80" fmla="*/ 1841 w 1950"/>
                  <a:gd name="T81" fmla="*/ 318 h 2802"/>
                  <a:gd name="T82" fmla="*/ 1769 w 1950"/>
                  <a:gd name="T83" fmla="*/ 177 h 2802"/>
                  <a:gd name="T84" fmla="*/ 1553 w 1950"/>
                  <a:gd name="T85" fmla="*/ 97 h 2802"/>
                  <a:gd name="T86" fmla="*/ 1347 w 1950"/>
                  <a:gd name="T87" fmla="*/ 26 h 2802"/>
                  <a:gd name="T88" fmla="*/ 1337 w 1950"/>
                  <a:gd name="T89" fmla="*/ 104 h 2802"/>
                  <a:gd name="T90" fmla="*/ 1078 w 1950"/>
                  <a:gd name="T91" fmla="*/ 104 h 2802"/>
                  <a:gd name="T92" fmla="*/ 1005 w 1950"/>
                  <a:gd name="T93" fmla="*/ 197 h 2802"/>
                  <a:gd name="T94" fmla="*/ 821 w 1950"/>
                  <a:gd name="T95" fmla="*/ 245 h 2802"/>
                  <a:gd name="T96" fmla="*/ 775 w 1950"/>
                  <a:gd name="T97" fmla="*/ 396 h 2802"/>
                  <a:gd name="T98" fmla="*/ 649 w 1950"/>
                  <a:gd name="T99" fmla="*/ 528 h 2802"/>
                  <a:gd name="T100" fmla="*/ 522 w 1950"/>
                  <a:gd name="T101" fmla="*/ 580 h 2802"/>
                  <a:gd name="T102" fmla="*/ 473 w 1950"/>
                  <a:gd name="T103" fmla="*/ 787 h 2802"/>
                  <a:gd name="T104" fmla="*/ 462 w 1950"/>
                  <a:gd name="T105" fmla="*/ 965 h 2802"/>
                  <a:gd name="T106" fmla="*/ 282 w 1950"/>
                  <a:gd name="T107" fmla="*/ 990 h 2802"/>
                  <a:gd name="T108" fmla="*/ 160 w 1950"/>
                  <a:gd name="T109" fmla="*/ 1157 h 2802"/>
                  <a:gd name="T110" fmla="*/ 176 w 1950"/>
                  <a:gd name="T111" fmla="*/ 1312 h 2802"/>
                  <a:gd name="T112" fmla="*/ 217 w 1950"/>
                  <a:gd name="T113" fmla="*/ 1482 h 2802"/>
                  <a:gd name="T114" fmla="*/ 246 w 1950"/>
                  <a:gd name="T115" fmla="*/ 1605 h 2802"/>
                  <a:gd name="T116" fmla="*/ 238 w 1950"/>
                  <a:gd name="T117" fmla="*/ 1733 h 2802"/>
                  <a:gd name="T118" fmla="*/ 154 w 1950"/>
                  <a:gd name="T119" fmla="*/ 1843 h 2802"/>
                  <a:gd name="T120" fmla="*/ 108 w 1950"/>
                  <a:gd name="T121" fmla="*/ 1930 h 2802"/>
                  <a:gd name="T122" fmla="*/ 1193 w 1950"/>
                  <a:gd name="T123" fmla="*/ 1922 h 2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0" h="2802">
                    <a:moveTo>
                      <a:pt x="74" y="2062"/>
                    </a:moveTo>
                    <a:lnTo>
                      <a:pt x="74" y="2062"/>
                    </a:lnTo>
                    <a:lnTo>
                      <a:pt x="66" y="2062"/>
                    </a:lnTo>
                    <a:lnTo>
                      <a:pt x="60" y="2060"/>
                    </a:lnTo>
                    <a:lnTo>
                      <a:pt x="54" y="2059"/>
                    </a:lnTo>
                    <a:lnTo>
                      <a:pt x="49" y="2054"/>
                    </a:lnTo>
                    <a:lnTo>
                      <a:pt x="39" y="2045"/>
                    </a:lnTo>
                    <a:lnTo>
                      <a:pt x="31" y="2033"/>
                    </a:lnTo>
                    <a:lnTo>
                      <a:pt x="31" y="2033"/>
                    </a:lnTo>
                    <a:lnTo>
                      <a:pt x="28" y="2029"/>
                    </a:lnTo>
                    <a:lnTo>
                      <a:pt x="25" y="2025"/>
                    </a:lnTo>
                    <a:lnTo>
                      <a:pt x="20" y="2022"/>
                    </a:lnTo>
                    <a:lnTo>
                      <a:pt x="19" y="2022"/>
                    </a:lnTo>
                    <a:lnTo>
                      <a:pt x="15" y="2024"/>
                    </a:lnTo>
                    <a:lnTo>
                      <a:pt x="15" y="2024"/>
                    </a:lnTo>
                    <a:lnTo>
                      <a:pt x="11" y="2025"/>
                    </a:lnTo>
                    <a:lnTo>
                      <a:pt x="7" y="2030"/>
                    </a:lnTo>
                    <a:lnTo>
                      <a:pt x="3" y="2035"/>
                    </a:lnTo>
                    <a:lnTo>
                      <a:pt x="1" y="2040"/>
                    </a:lnTo>
                    <a:lnTo>
                      <a:pt x="1" y="2040"/>
                    </a:lnTo>
                    <a:lnTo>
                      <a:pt x="0" y="2049"/>
                    </a:lnTo>
                    <a:lnTo>
                      <a:pt x="0" y="2057"/>
                    </a:lnTo>
                    <a:lnTo>
                      <a:pt x="0" y="2067"/>
                    </a:lnTo>
                    <a:lnTo>
                      <a:pt x="3" y="2076"/>
                    </a:lnTo>
                    <a:lnTo>
                      <a:pt x="3" y="2076"/>
                    </a:lnTo>
                    <a:lnTo>
                      <a:pt x="19" y="2141"/>
                    </a:lnTo>
                    <a:lnTo>
                      <a:pt x="19" y="2141"/>
                    </a:lnTo>
                    <a:lnTo>
                      <a:pt x="19" y="2145"/>
                    </a:lnTo>
                    <a:lnTo>
                      <a:pt x="19" y="2151"/>
                    </a:lnTo>
                    <a:lnTo>
                      <a:pt x="17" y="2160"/>
                    </a:lnTo>
                    <a:lnTo>
                      <a:pt x="19" y="2164"/>
                    </a:lnTo>
                    <a:lnTo>
                      <a:pt x="22" y="2167"/>
                    </a:lnTo>
                    <a:lnTo>
                      <a:pt x="28" y="2167"/>
                    </a:lnTo>
                    <a:lnTo>
                      <a:pt x="36" y="2165"/>
                    </a:lnTo>
                    <a:lnTo>
                      <a:pt x="36" y="2165"/>
                    </a:lnTo>
                    <a:lnTo>
                      <a:pt x="42" y="2168"/>
                    </a:lnTo>
                    <a:lnTo>
                      <a:pt x="46" y="2172"/>
                    </a:lnTo>
                    <a:lnTo>
                      <a:pt x="50" y="2175"/>
                    </a:lnTo>
                    <a:lnTo>
                      <a:pt x="54" y="2180"/>
                    </a:lnTo>
                    <a:lnTo>
                      <a:pt x="55" y="2186"/>
                    </a:lnTo>
                    <a:lnTo>
                      <a:pt x="54" y="2192"/>
                    </a:lnTo>
                    <a:lnTo>
                      <a:pt x="49" y="2200"/>
                    </a:lnTo>
                    <a:lnTo>
                      <a:pt x="49" y="2200"/>
                    </a:lnTo>
                    <a:lnTo>
                      <a:pt x="47" y="2203"/>
                    </a:lnTo>
                    <a:lnTo>
                      <a:pt x="46" y="2207"/>
                    </a:lnTo>
                    <a:lnTo>
                      <a:pt x="46" y="2208"/>
                    </a:lnTo>
                    <a:lnTo>
                      <a:pt x="47" y="2210"/>
                    </a:lnTo>
                    <a:lnTo>
                      <a:pt x="50" y="2214"/>
                    </a:lnTo>
                    <a:lnTo>
                      <a:pt x="57" y="2216"/>
                    </a:lnTo>
                    <a:lnTo>
                      <a:pt x="57" y="2216"/>
                    </a:lnTo>
                    <a:lnTo>
                      <a:pt x="65" y="2219"/>
                    </a:lnTo>
                    <a:lnTo>
                      <a:pt x="68" y="2222"/>
                    </a:lnTo>
                    <a:lnTo>
                      <a:pt x="69" y="2226"/>
                    </a:lnTo>
                    <a:lnTo>
                      <a:pt x="68" y="2227"/>
                    </a:lnTo>
                    <a:lnTo>
                      <a:pt x="68" y="2227"/>
                    </a:lnTo>
                    <a:lnTo>
                      <a:pt x="66" y="2237"/>
                    </a:lnTo>
                    <a:lnTo>
                      <a:pt x="66" y="2243"/>
                    </a:lnTo>
                    <a:lnTo>
                      <a:pt x="68" y="2248"/>
                    </a:lnTo>
                    <a:lnTo>
                      <a:pt x="73" y="2249"/>
                    </a:lnTo>
                    <a:lnTo>
                      <a:pt x="77" y="2249"/>
                    </a:lnTo>
                    <a:lnTo>
                      <a:pt x="82" y="2249"/>
                    </a:lnTo>
                    <a:lnTo>
                      <a:pt x="93" y="2248"/>
                    </a:lnTo>
                    <a:lnTo>
                      <a:pt x="93" y="2248"/>
                    </a:lnTo>
                    <a:lnTo>
                      <a:pt x="95" y="2243"/>
                    </a:lnTo>
                    <a:lnTo>
                      <a:pt x="96" y="2241"/>
                    </a:lnTo>
                    <a:lnTo>
                      <a:pt x="98" y="2241"/>
                    </a:lnTo>
                    <a:lnTo>
                      <a:pt x="98" y="2241"/>
                    </a:lnTo>
                    <a:lnTo>
                      <a:pt x="100" y="2243"/>
                    </a:lnTo>
                    <a:lnTo>
                      <a:pt x="100" y="2246"/>
                    </a:lnTo>
                    <a:lnTo>
                      <a:pt x="95" y="2249"/>
                    </a:lnTo>
                    <a:lnTo>
                      <a:pt x="95" y="2249"/>
                    </a:lnTo>
                    <a:lnTo>
                      <a:pt x="96" y="2256"/>
                    </a:lnTo>
                    <a:lnTo>
                      <a:pt x="98" y="2264"/>
                    </a:lnTo>
                    <a:lnTo>
                      <a:pt x="98" y="2276"/>
                    </a:lnTo>
                    <a:lnTo>
                      <a:pt x="98" y="2283"/>
                    </a:lnTo>
                    <a:lnTo>
                      <a:pt x="100" y="2291"/>
                    </a:lnTo>
                    <a:lnTo>
                      <a:pt x="103" y="2295"/>
                    </a:lnTo>
                    <a:lnTo>
                      <a:pt x="106" y="2302"/>
                    </a:lnTo>
                    <a:lnTo>
                      <a:pt x="106" y="2302"/>
                    </a:lnTo>
                    <a:lnTo>
                      <a:pt x="116" y="2315"/>
                    </a:lnTo>
                    <a:lnTo>
                      <a:pt x="122" y="2327"/>
                    </a:lnTo>
                    <a:lnTo>
                      <a:pt x="125" y="2342"/>
                    </a:lnTo>
                    <a:lnTo>
                      <a:pt x="127" y="2356"/>
                    </a:lnTo>
                    <a:lnTo>
                      <a:pt x="127" y="2356"/>
                    </a:lnTo>
                    <a:lnTo>
                      <a:pt x="125" y="2362"/>
                    </a:lnTo>
                    <a:lnTo>
                      <a:pt x="125" y="2367"/>
                    </a:lnTo>
                    <a:lnTo>
                      <a:pt x="127" y="2369"/>
                    </a:lnTo>
                    <a:lnTo>
                      <a:pt x="128" y="2370"/>
                    </a:lnTo>
                    <a:lnTo>
                      <a:pt x="135" y="2370"/>
                    </a:lnTo>
                    <a:lnTo>
                      <a:pt x="135" y="2370"/>
                    </a:lnTo>
                    <a:lnTo>
                      <a:pt x="141" y="2370"/>
                    </a:lnTo>
                    <a:lnTo>
                      <a:pt x="147" y="2372"/>
                    </a:lnTo>
                    <a:lnTo>
                      <a:pt x="152" y="2373"/>
                    </a:lnTo>
                    <a:lnTo>
                      <a:pt x="155" y="2376"/>
                    </a:lnTo>
                    <a:lnTo>
                      <a:pt x="160" y="2386"/>
                    </a:lnTo>
                    <a:lnTo>
                      <a:pt x="165" y="2396"/>
                    </a:lnTo>
                    <a:lnTo>
                      <a:pt x="165" y="2396"/>
                    </a:lnTo>
                    <a:lnTo>
                      <a:pt x="177" y="2423"/>
                    </a:lnTo>
                    <a:lnTo>
                      <a:pt x="185" y="2435"/>
                    </a:lnTo>
                    <a:lnTo>
                      <a:pt x="195" y="2448"/>
                    </a:lnTo>
                    <a:lnTo>
                      <a:pt x="195" y="2448"/>
                    </a:lnTo>
                    <a:lnTo>
                      <a:pt x="212" y="2472"/>
                    </a:lnTo>
                    <a:lnTo>
                      <a:pt x="233" y="2494"/>
                    </a:lnTo>
                    <a:lnTo>
                      <a:pt x="244" y="2505"/>
                    </a:lnTo>
                    <a:lnTo>
                      <a:pt x="255" y="2515"/>
                    </a:lnTo>
                    <a:lnTo>
                      <a:pt x="266" y="2524"/>
                    </a:lnTo>
                    <a:lnTo>
                      <a:pt x="279" y="2534"/>
                    </a:lnTo>
                    <a:lnTo>
                      <a:pt x="279" y="2534"/>
                    </a:lnTo>
                    <a:lnTo>
                      <a:pt x="285" y="2538"/>
                    </a:lnTo>
                    <a:lnTo>
                      <a:pt x="290" y="2546"/>
                    </a:lnTo>
                    <a:lnTo>
                      <a:pt x="292" y="2550"/>
                    </a:lnTo>
                    <a:lnTo>
                      <a:pt x="290" y="2553"/>
                    </a:lnTo>
                    <a:lnTo>
                      <a:pt x="289" y="2554"/>
                    </a:lnTo>
                    <a:lnTo>
                      <a:pt x="284" y="2558"/>
                    </a:lnTo>
                    <a:lnTo>
                      <a:pt x="284" y="2558"/>
                    </a:lnTo>
                    <a:lnTo>
                      <a:pt x="273" y="2561"/>
                    </a:lnTo>
                    <a:lnTo>
                      <a:pt x="265" y="2565"/>
                    </a:lnTo>
                    <a:lnTo>
                      <a:pt x="260" y="2570"/>
                    </a:lnTo>
                    <a:lnTo>
                      <a:pt x="258" y="2577"/>
                    </a:lnTo>
                    <a:lnTo>
                      <a:pt x="258" y="2583"/>
                    </a:lnTo>
                    <a:lnTo>
                      <a:pt x="260" y="2591"/>
                    </a:lnTo>
                    <a:lnTo>
                      <a:pt x="266" y="2608"/>
                    </a:lnTo>
                    <a:lnTo>
                      <a:pt x="266" y="2608"/>
                    </a:lnTo>
                    <a:lnTo>
                      <a:pt x="238" y="2604"/>
                    </a:lnTo>
                    <a:lnTo>
                      <a:pt x="238" y="2604"/>
                    </a:lnTo>
                    <a:lnTo>
                      <a:pt x="235" y="2608"/>
                    </a:lnTo>
                    <a:lnTo>
                      <a:pt x="235" y="2613"/>
                    </a:lnTo>
                    <a:lnTo>
                      <a:pt x="236" y="2624"/>
                    </a:lnTo>
                    <a:lnTo>
                      <a:pt x="239" y="2634"/>
                    </a:lnTo>
                    <a:lnTo>
                      <a:pt x="241" y="2643"/>
                    </a:lnTo>
                    <a:lnTo>
                      <a:pt x="241" y="2643"/>
                    </a:lnTo>
                    <a:lnTo>
                      <a:pt x="244" y="2645"/>
                    </a:lnTo>
                    <a:lnTo>
                      <a:pt x="247" y="2648"/>
                    </a:lnTo>
                    <a:lnTo>
                      <a:pt x="247" y="2656"/>
                    </a:lnTo>
                    <a:lnTo>
                      <a:pt x="247" y="2656"/>
                    </a:lnTo>
                    <a:lnTo>
                      <a:pt x="254" y="2662"/>
                    </a:lnTo>
                    <a:lnTo>
                      <a:pt x="260" y="2669"/>
                    </a:lnTo>
                    <a:lnTo>
                      <a:pt x="270" y="2681"/>
                    </a:lnTo>
                    <a:lnTo>
                      <a:pt x="279" y="2696"/>
                    </a:lnTo>
                    <a:lnTo>
                      <a:pt x="285" y="2702"/>
                    </a:lnTo>
                    <a:lnTo>
                      <a:pt x="290" y="2708"/>
                    </a:lnTo>
                    <a:lnTo>
                      <a:pt x="290" y="2708"/>
                    </a:lnTo>
                    <a:lnTo>
                      <a:pt x="300" y="2718"/>
                    </a:lnTo>
                    <a:lnTo>
                      <a:pt x="305" y="2726"/>
                    </a:lnTo>
                    <a:lnTo>
                      <a:pt x="308" y="2735"/>
                    </a:lnTo>
                    <a:lnTo>
                      <a:pt x="309" y="2743"/>
                    </a:lnTo>
                    <a:lnTo>
                      <a:pt x="309" y="2753"/>
                    </a:lnTo>
                    <a:lnTo>
                      <a:pt x="306" y="2762"/>
                    </a:lnTo>
                    <a:lnTo>
                      <a:pt x="303" y="2772"/>
                    </a:lnTo>
                    <a:lnTo>
                      <a:pt x="298" y="2783"/>
                    </a:lnTo>
                    <a:lnTo>
                      <a:pt x="298" y="2783"/>
                    </a:lnTo>
                    <a:lnTo>
                      <a:pt x="295" y="2786"/>
                    </a:lnTo>
                    <a:lnTo>
                      <a:pt x="292" y="2789"/>
                    </a:lnTo>
                    <a:lnTo>
                      <a:pt x="290" y="2791"/>
                    </a:lnTo>
                    <a:lnTo>
                      <a:pt x="289" y="2794"/>
                    </a:lnTo>
                    <a:lnTo>
                      <a:pt x="289" y="2797"/>
                    </a:lnTo>
                    <a:lnTo>
                      <a:pt x="290" y="2801"/>
                    </a:lnTo>
                    <a:lnTo>
                      <a:pt x="290" y="2801"/>
                    </a:lnTo>
                    <a:lnTo>
                      <a:pt x="319" y="2802"/>
                    </a:lnTo>
                    <a:lnTo>
                      <a:pt x="347" y="2802"/>
                    </a:lnTo>
                    <a:lnTo>
                      <a:pt x="405" y="2799"/>
                    </a:lnTo>
                    <a:lnTo>
                      <a:pt x="433" y="2797"/>
                    </a:lnTo>
                    <a:lnTo>
                      <a:pt x="462" y="2796"/>
                    </a:lnTo>
                    <a:lnTo>
                      <a:pt x="490" y="2797"/>
                    </a:lnTo>
                    <a:lnTo>
                      <a:pt x="519" y="2801"/>
                    </a:lnTo>
                    <a:lnTo>
                      <a:pt x="519" y="2801"/>
                    </a:lnTo>
                    <a:lnTo>
                      <a:pt x="527" y="2802"/>
                    </a:lnTo>
                    <a:lnTo>
                      <a:pt x="533" y="2801"/>
                    </a:lnTo>
                    <a:lnTo>
                      <a:pt x="538" y="2797"/>
                    </a:lnTo>
                    <a:lnTo>
                      <a:pt x="543" y="2793"/>
                    </a:lnTo>
                    <a:lnTo>
                      <a:pt x="544" y="2786"/>
                    </a:lnTo>
                    <a:lnTo>
                      <a:pt x="546" y="2780"/>
                    </a:lnTo>
                    <a:lnTo>
                      <a:pt x="544" y="2772"/>
                    </a:lnTo>
                    <a:lnTo>
                      <a:pt x="543" y="2764"/>
                    </a:lnTo>
                    <a:lnTo>
                      <a:pt x="543" y="2764"/>
                    </a:lnTo>
                    <a:lnTo>
                      <a:pt x="536" y="2750"/>
                    </a:lnTo>
                    <a:lnTo>
                      <a:pt x="529" y="2735"/>
                    </a:lnTo>
                    <a:lnTo>
                      <a:pt x="529" y="2735"/>
                    </a:lnTo>
                    <a:lnTo>
                      <a:pt x="525" y="2726"/>
                    </a:lnTo>
                    <a:lnTo>
                      <a:pt x="524" y="2716"/>
                    </a:lnTo>
                    <a:lnTo>
                      <a:pt x="524" y="2707"/>
                    </a:lnTo>
                    <a:lnTo>
                      <a:pt x="527" y="2699"/>
                    </a:lnTo>
                    <a:lnTo>
                      <a:pt x="532" y="2691"/>
                    </a:lnTo>
                    <a:lnTo>
                      <a:pt x="538" y="2685"/>
                    </a:lnTo>
                    <a:lnTo>
                      <a:pt x="546" y="2680"/>
                    </a:lnTo>
                    <a:lnTo>
                      <a:pt x="556" y="2675"/>
                    </a:lnTo>
                    <a:lnTo>
                      <a:pt x="556" y="2675"/>
                    </a:lnTo>
                    <a:lnTo>
                      <a:pt x="563" y="2672"/>
                    </a:lnTo>
                    <a:lnTo>
                      <a:pt x="573" y="2672"/>
                    </a:lnTo>
                    <a:lnTo>
                      <a:pt x="581" y="2672"/>
                    </a:lnTo>
                    <a:lnTo>
                      <a:pt x="590" y="2670"/>
                    </a:lnTo>
                    <a:lnTo>
                      <a:pt x="598" y="2669"/>
                    </a:lnTo>
                    <a:lnTo>
                      <a:pt x="602" y="2667"/>
                    </a:lnTo>
                    <a:lnTo>
                      <a:pt x="605" y="2664"/>
                    </a:lnTo>
                    <a:lnTo>
                      <a:pt x="608" y="2659"/>
                    </a:lnTo>
                    <a:lnTo>
                      <a:pt x="610" y="2654"/>
                    </a:lnTo>
                    <a:lnTo>
                      <a:pt x="610" y="2648"/>
                    </a:lnTo>
                    <a:lnTo>
                      <a:pt x="610" y="2642"/>
                    </a:lnTo>
                    <a:lnTo>
                      <a:pt x="610" y="2642"/>
                    </a:lnTo>
                    <a:lnTo>
                      <a:pt x="613" y="2639"/>
                    </a:lnTo>
                    <a:lnTo>
                      <a:pt x="619" y="2637"/>
                    </a:lnTo>
                    <a:lnTo>
                      <a:pt x="619" y="2637"/>
                    </a:lnTo>
                    <a:lnTo>
                      <a:pt x="637" y="2639"/>
                    </a:lnTo>
                    <a:lnTo>
                      <a:pt x="654" y="2637"/>
                    </a:lnTo>
                    <a:lnTo>
                      <a:pt x="691" y="2634"/>
                    </a:lnTo>
                    <a:lnTo>
                      <a:pt x="710" y="2631"/>
                    </a:lnTo>
                    <a:lnTo>
                      <a:pt x="727" y="2631"/>
                    </a:lnTo>
                    <a:lnTo>
                      <a:pt x="745" y="2631"/>
                    </a:lnTo>
                    <a:lnTo>
                      <a:pt x="762" y="2632"/>
                    </a:lnTo>
                    <a:lnTo>
                      <a:pt x="762" y="2632"/>
                    </a:lnTo>
                    <a:lnTo>
                      <a:pt x="772" y="2634"/>
                    </a:lnTo>
                    <a:lnTo>
                      <a:pt x="780" y="2634"/>
                    </a:lnTo>
                    <a:lnTo>
                      <a:pt x="787" y="2634"/>
                    </a:lnTo>
                    <a:lnTo>
                      <a:pt x="794" y="2632"/>
                    </a:lnTo>
                    <a:lnTo>
                      <a:pt x="800" y="2629"/>
                    </a:lnTo>
                    <a:lnTo>
                      <a:pt x="807" y="2626"/>
                    </a:lnTo>
                    <a:lnTo>
                      <a:pt x="819" y="2616"/>
                    </a:lnTo>
                    <a:lnTo>
                      <a:pt x="819" y="2616"/>
                    </a:lnTo>
                    <a:lnTo>
                      <a:pt x="830" y="2602"/>
                    </a:lnTo>
                    <a:lnTo>
                      <a:pt x="838" y="2588"/>
                    </a:lnTo>
                    <a:lnTo>
                      <a:pt x="853" y="2556"/>
                    </a:lnTo>
                    <a:lnTo>
                      <a:pt x="853" y="2556"/>
                    </a:lnTo>
                    <a:lnTo>
                      <a:pt x="857" y="2543"/>
                    </a:lnTo>
                    <a:lnTo>
                      <a:pt x="862" y="2532"/>
                    </a:lnTo>
                    <a:lnTo>
                      <a:pt x="865" y="2527"/>
                    </a:lnTo>
                    <a:lnTo>
                      <a:pt x="870" y="2523"/>
                    </a:lnTo>
                    <a:lnTo>
                      <a:pt x="876" y="2519"/>
                    </a:lnTo>
                    <a:lnTo>
                      <a:pt x="883" y="2516"/>
                    </a:lnTo>
                    <a:lnTo>
                      <a:pt x="883" y="2516"/>
                    </a:lnTo>
                    <a:lnTo>
                      <a:pt x="883" y="2511"/>
                    </a:lnTo>
                    <a:lnTo>
                      <a:pt x="883" y="2505"/>
                    </a:lnTo>
                    <a:lnTo>
                      <a:pt x="884" y="2500"/>
                    </a:lnTo>
                    <a:lnTo>
                      <a:pt x="889" y="2497"/>
                    </a:lnTo>
                    <a:lnTo>
                      <a:pt x="889" y="2497"/>
                    </a:lnTo>
                    <a:lnTo>
                      <a:pt x="889" y="2484"/>
                    </a:lnTo>
                    <a:lnTo>
                      <a:pt x="889" y="2484"/>
                    </a:lnTo>
                    <a:lnTo>
                      <a:pt x="889" y="2475"/>
                    </a:lnTo>
                    <a:lnTo>
                      <a:pt x="889" y="2464"/>
                    </a:lnTo>
                    <a:lnTo>
                      <a:pt x="892" y="2443"/>
                    </a:lnTo>
                    <a:lnTo>
                      <a:pt x="897" y="2423"/>
                    </a:lnTo>
                    <a:lnTo>
                      <a:pt x="903" y="2403"/>
                    </a:lnTo>
                    <a:lnTo>
                      <a:pt x="908" y="2383"/>
                    </a:lnTo>
                    <a:lnTo>
                      <a:pt x="911" y="2362"/>
                    </a:lnTo>
                    <a:lnTo>
                      <a:pt x="911" y="2351"/>
                    </a:lnTo>
                    <a:lnTo>
                      <a:pt x="910" y="2342"/>
                    </a:lnTo>
                    <a:lnTo>
                      <a:pt x="908" y="2330"/>
                    </a:lnTo>
                    <a:lnTo>
                      <a:pt x="903" y="2319"/>
                    </a:lnTo>
                    <a:lnTo>
                      <a:pt x="903" y="2319"/>
                    </a:lnTo>
                    <a:lnTo>
                      <a:pt x="905" y="2318"/>
                    </a:lnTo>
                    <a:lnTo>
                      <a:pt x="905" y="2318"/>
                    </a:lnTo>
                    <a:lnTo>
                      <a:pt x="913" y="2311"/>
                    </a:lnTo>
                    <a:lnTo>
                      <a:pt x="918" y="2307"/>
                    </a:lnTo>
                    <a:lnTo>
                      <a:pt x="919" y="2300"/>
                    </a:lnTo>
                    <a:lnTo>
                      <a:pt x="918" y="2294"/>
                    </a:lnTo>
                    <a:lnTo>
                      <a:pt x="911" y="2283"/>
                    </a:lnTo>
                    <a:lnTo>
                      <a:pt x="910" y="2276"/>
                    </a:lnTo>
                    <a:lnTo>
                      <a:pt x="907" y="2270"/>
                    </a:lnTo>
                    <a:lnTo>
                      <a:pt x="907" y="2270"/>
                    </a:lnTo>
                    <a:lnTo>
                      <a:pt x="894" y="2265"/>
                    </a:lnTo>
                    <a:lnTo>
                      <a:pt x="894" y="2265"/>
                    </a:lnTo>
                    <a:lnTo>
                      <a:pt x="895" y="2264"/>
                    </a:lnTo>
                    <a:lnTo>
                      <a:pt x="895" y="2264"/>
                    </a:lnTo>
                    <a:lnTo>
                      <a:pt x="900" y="2262"/>
                    </a:lnTo>
                    <a:lnTo>
                      <a:pt x="903" y="2264"/>
                    </a:lnTo>
                    <a:lnTo>
                      <a:pt x="907" y="2265"/>
                    </a:lnTo>
                    <a:lnTo>
                      <a:pt x="908" y="2268"/>
                    </a:lnTo>
                    <a:lnTo>
                      <a:pt x="908" y="2268"/>
                    </a:lnTo>
                    <a:lnTo>
                      <a:pt x="916" y="2268"/>
                    </a:lnTo>
                    <a:lnTo>
                      <a:pt x="922" y="2267"/>
                    </a:lnTo>
                    <a:lnTo>
                      <a:pt x="924" y="2265"/>
                    </a:lnTo>
                    <a:lnTo>
                      <a:pt x="926" y="2262"/>
                    </a:lnTo>
                    <a:lnTo>
                      <a:pt x="927" y="2259"/>
                    </a:lnTo>
                    <a:lnTo>
                      <a:pt x="926" y="2254"/>
                    </a:lnTo>
                    <a:lnTo>
                      <a:pt x="926" y="2254"/>
                    </a:lnTo>
                    <a:lnTo>
                      <a:pt x="924" y="2245"/>
                    </a:lnTo>
                    <a:lnTo>
                      <a:pt x="924" y="2238"/>
                    </a:lnTo>
                    <a:lnTo>
                      <a:pt x="927" y="2234"/>
                    </a:lnTo>
                    <a:lnTo>
                      <a:pt x="927" y="2234"/>
                    </a:lnTo>
                    <a:lnTo>
                      <a:pt x="932" y="2226"/>
                    </a:lnTo>
                    <a:lnTo>
                      <a:pt x="934" y="2216"/>
                    </a:lnTo>
                    <a:lnTo>
                      <a:pt x="935" y="2208"/>
                    </a:lnTo>
                    <a:lnTo>
                      <a:pt x="934" y="2200"/>
                    </a:lnTo>
                    <a:lnTo>
                      <a:pt x="930" y="2192"/>
                    </a:lnTo>
                    <a:lnTo>
                      <a:pt x="927" y="2186"/>
                    </a:lnTo>
                    <a:lnTo>
                      <a:pt x="916" y="2172"/>
                    </a:lnTo>
                    <a:lnTo>
                      <a:pt x="916" y="2172"/>
                    </a:lnTo>
                    <a:lnTo>
                      <a:pt x="907" y="2162"/>
                    </a:lnTo>
                    <a:lnTo>
                      <a:pt x="902" y="2157"/>
                    </a:lnTo>
                    <a:lnTo>
                      <a:pt x="900" y="2153"/>
                    </a:lnTo>
                    <a:lnTo>
                      <a:pt x="900" y="2149"/>
                    </a:lnTo>
                    <a:lnTo>
                      <a:pt x="900" y="2149"/>
                    </a:lnTo>
                    <a:lnTo>
                      <a:pt x="921" y="2149"/>
                    </a:lnTo>
                    <a:lnTo>
                      <a:pt x="930" y="2148"/>
                    </a:lnTo>
                    <a:lnTo>
                      <a:pt x="935" y="2146"/>
                    </a:lnTo>
                    <a:lnTo>
                      <a:pt x="938" y="2145"/>
                    </a:lnTo>
                    <a:lnTo>
                      <a:pt x="938" y="2145"/>
                    </a:lnTo>
                    <a:lnTo>
                      <a:pt x="942" y="2140"/>
                    </a:lnTo>
                    <a:lnTo>
                      <a:pt x="942" y="2135"/>
                    </a:lnTo>
                    <a:lnTo>
                      <a:pt x="940" y="2132"/>
                    </a:lnTo>
                    <a:lnTo>
                      <a:pt x="937" y="2127"/>
                    </a:lnTo>
                    <a:lnTo>
                      <a:pt x="929" y="2121"/>
                    </a:lnTo>
                    <a:lnTo>
                      <a:pt x="926" y="2116"/>
                    </a:lnTo>
                    <a:lnTo>
                      <a:pt x="926" y="2111"/>
                    </a:lnTo>
                    <a:lnTo>
                      <a:pt x="926" y="2111"/>
                    </a:lnTo>
                    <a:lnTo>
                      <a:pt x="934" y="2110"/>
                    </a:lnTo>
                    <a:lnTo>
                      <a:pt x="940" y="2110"/>
                    </a:lnTo>
                    <a:lnTo>
                      <a:pt x="956" y="2111"/>
                    </a:lnTo>
                    <a:lnTo>
                      <a:pt x="962" y="2111"/>
                    </a:lnTo>
                    <a:lnTo>
                      <a:pt x="969" y="2110"/>
                    </a:lnTo>
                    <a:lnTo>
                      <a:pt x="975" y="2108"/>
                    </a:lnTo>
                    <a:lnTo>
                      <a:pt x="980" y="2102"/>
                    </a:lnTo>
                    <a:lnTo>
                      <a:pt x="980" y="2102"/>
                    </a:lnTo>
                    <a:lnTo>
                      <a:pt x="984" y="2095"/>
                    </a:lnTo>
                    <a:lnTo>
                      <a:pt x="991" y="2092"/>
                    </a:lnTo>
                    <a:lnTo>
                      <a:pt x="997" y="2091"/>
                    </a:lnTo>
                    <a:lnTo>
                      <a:pt x="1003" y="2089"/>
                    </a:lnTo>
                    <a:lnTo>
                      <a:pt x="1016" y="2089"/>
                    </a:lnTo>
                    <a:lnTo>
                      <a:pt x="1023" y="2087"/>
                    </a:lnTo>
                    <a:lnTo>
                      <a:pt x="1027" y="2084"/>
                    </a:lnTo>
                    <a:lnTo>
                      <a:pt x="1027" y="2084"/>
                    </a:lnTo>
                    <a:lnTo>
                      <a:pt x="1034" y="2081"/>
                    </a:lnTo>
                    <a:lnTo>
                      <a:pt x="1035" y="2079"/>
                    </a:lnTo>
                    <a:lnTo>
                      <a:pt x="1038" y="2078"/>
                    </a:lnTo>
                    <a:lnTo>
                      <a:pt x="1038" y="2078"/>
                    </a:lnTo>
                    <a:lnTo>
                      <a:pt x="1048" y="2064"/>
                    </a:lnTo>
                    <a:lnTo>
                      <a:pt x="1054" y="2057"/>
                    </a:lnTo>
                    <a:lnTo>
                      <a:pt x="1061" y="2052"/>
                    </a:lnTo>
                    <a:lnTo>
                      <a:pt x="1067" y="2049"/>
                    </a:lnTo>
                    <a:lnTo>
                      <a:pt x="1073" y="2049"/>
                    </a:lnTo>
                    <a:lnTo>
                      <a:pt x="1083" y="2051"/>
                    </a:lnTo>
                    <a:lnTo>
                      <a:pt x="1092" y="2057"/>
                    </a:lnTo>
                    <a:lnTo>
                      <a:pt x="1092" y="2057"/>
                    </a:lnTo>
                    <a:lnTo>
                      <a:pt x="1096" y="2057"/>
                    </a:lnTo>
                    <a:lnTo>
                      <a:pt x="1099" y="2056"/>
                    </a:lnTo>
                    <a:lnTo>
                      <a:pt x="1102" y="2052"/>
                    </a:lnTo>
                    <a:lnTo>
                      <a:pt x="1105" y="2049"/>
                    </a:lnTo>
                    <a:lnTo>
                      <a:pt x="1105" y="2049"/>
                    </a:lnTo>
                    <a:lnTo>
                      <a:pt x="1108" y="2043"/>
                    </a:lnTo>
                    <a:lnTo>
                      <a:pt x="1115" y="2040"/>
                    </a:lnTo>
                    <a:lnTo>
                      <a:pt x="1129" y="2035"/>
                    </a:lnTo>
                    <a:lnTo>
                      <a:pt x="1135" y="2032"/>
                    </a:lnTo>
                    <a:lnTo>
                      <a:pt x="1142" y="2027"/>
                    </a:lnTo>
                    <a:lnTo>
                      <a:pt x="1145" y="2022"/>
                    </a:lnTo>
                    <a:lnTo>
                      <a:pt x="1148" y="2013"/>
                    </a:lnTo>
                    <a:lnTo>
                      <a:pt x="1148" y="2013"/>
                    </a:lnTo>
                    <a:lnTo>
                      <a:pt x="1148" y="2011"/>
                    </a:lnTo>
                    <a:lnTo>
                      <a:pt x="1151" y="2010"/>
                    </a:lnTo>
                    <a:lnTo>
                      <a:pt x="1158" y="2008"/>
                    </a:lnTo>
                    <a:lnTo>
                      <a:pt x="1166" y="2008"/>
                    </a:lnTo>
                    <a:lnTo>
                      <a:pt x="1169" y="2010"/>
                    </a:lnTo>
                    <a:lnTo>
                      <a:pt x="1173" y="2013"/>
                    </a:lnTo>
                    <a:lnTo>
                      <a:pt x="1173" y="2013"/>
                    </a:lnTo>
                    <a:lnTo>
                      <a:pt x="1173" y="2014"/>
                    </a:lnTo>
                    <a:lnTo>
                      <a:pt x="1173" y="2016"/>
                    </a:lnTo>
                    <a:lnTo>
                      <a:pt x="1173" y="2022"/>
                    </a:lnTo>
                    <a:lnTo>
                      <a:pt x="1173" y="2024"/>
                    </a:lnTo>
                    <a:lnTo>
                      <a:pt x="1175" y="2025"/>
                    </a:lnTo>
                    <a:lnTo>
                      <a:pt x="1177" y="2027"/>
                    </a:lnTo>
                    <a:lnTo>
                      <a:pt x="1181" y="2025"/>
                    </a:lnTo>
                    <a:lnTo>
                      <a:pt x="1181" y="2025"/>
                    </a:lnTo>
                    <a:lnTo>
                      <a:pt x="1185" y="2024"/>
                    </a:lnTo>
                    <a:lnTo>
                      <a:pt x="1186" y="2022"/>
                    </a:lnTo>
                    <a:lnTo>
                      <a:pt x="1188" y="2018"/>
                    </a:lnTo>
                    <a:lnTo>
                      <a:pt x="1188" y="2011"/>
                    </a:lnTo>
                    <a:lnTo>
                      <a:pt x="1189" y="2006"/>
                    </a:lnTo>
                    <a:lnTo>
                      <a:pt x="1189" y="2006"/>
                    </a:lnTo>
                    <a:lnTo>
                      <a:pt x="1193" y="2002"/>
                    </a:lnTo>
                    <a:lnTo>
                      <a:pt x="1193" y="1997"/>
                    </a:lnTo>
                    <a:lnTo>
                      <a:pt x="1191" y="1994"/>
                    </a:lnTo>
                    <a:lnTo>
                      <a:pt x="1189" y="1991"/>
                    </a:lnTo>
                    <a:lnTo>
                      <a:pt x="1183" y="1986"/>
                    </a:lnTo>
                    <a:lnTo>
                      <a:pt x="1180" y="1984"/>
                    </a:lnTo>
                    <a:lnTo>
                      <a:pt x="1180" y="1981"/>
                    </a:lnTo>
                    <a:lnTo>
                      <a:pt x="1180" y="1981"/>
                    </a:lnTo>
                    <a:lnTo>
                      <a:pt x="1183" y="1978"/>
                    </a:lnTo>
                    <a:lnTo>
                      <a:pt x="1189" y="1976"/>
                    </a:lnTo>
                    <a:lnTo>
                      <a:pt x="1202" y="1976"/>
                    </a:lnTo>
                    <a:lnTo>
                      <a:pt x="1207" y="1976"/>
                    </a:lnTo>
                    <a:lnTo>
                      <a:pt x="1210" y="1973"/>
                    </a:lnTo>
                    <a:lnTo>
                      <a:pt x="1212" y="1968"/>
                    </a:lnTo>
                    <a:lnTo>
                      <a:pt x="1210" y="1959"/>
                    </a:lnTo>
                    <a:lnTo>
                      <a:pt x="1210" y="1959"/>
                    </a:lnTo>
                    <a:lnTo>
                      <a:pt x="1208" y="1948"/>
                    </a:lnTo>
                    <a:lnTo>
                      <a:pt x="1208" y="1940"/>
                    </a:lnTo>
                    <a:lnTo>
                      <a:pt x="1210" y="1932"/>
                    </a:lnTo>
                    <a:lnTo>
                      <a:pt x="1213" y="1924"/>
                    </a:lnTo>
                    <a:lnTo>
                      <a:pt x="1223" y="1910"/>
                    </a:lnTo>
                    <a:lnTo>
                      <a:pt x="1232" y="1897"/>
                    </a:lnTo>
                    <a:lnTo>
                      <a:pt x="1232" y="1897"/>
                    </a:lnTo>
                    <a:lnTo>
                      <a:pt x="1237" y="1892"/>
                    </a:lnTo>
                    <a:lnTo>
                      <a:pt x="1242" y="1889"/>
                    </a:lnTo>
                    <a:lnTo>
                      <a:pt x="1254" y="1884"/>
                    </a:lnTo>
                    <a:lnTo>
                      <a:pt x="1269" y="1881"/>
                    </a:lnTo>
                    <a:lnTo>
                      <a:pt x="1281" y="1878"/>
                    </a:lnTo>
                    <a:lnTo>
                      <a:pt x="1281" y="1878"/>
                    </a:lnTo>
                    <a:lnTo>
                      <a:pt x="1275" y="1854"/>
                    </a:lnTo>
                    <a:lnTo>
                      <a:pt x="1266" y="1833"/>
                    </a:lnTo>
                    <a:lnTo>
                      <a:pt x="1259" y="1822"/>
                    </a:lnTo>
                    <a:lnTo>
                      <a:pt x="1253" y="1814"/>
                    </a:lnTo>
                    <a:lnTo>
                      <a:pt x="1243" y="1805"/>
                    </a:lnTo>
                    <a:lnTo>
                      <a:pt x="1234" y="1798"/>
                    </a:lnTo>
                    <a:lnTo>
                      <a:pt x="1234" y="1798"/>
                    </a:lnTo>
                    <a:lnTo>
                      <a:pt x="1215" y="1789"/>
                    </a:lnTo>
                    <a:lnTo>
                      <a:pt x="1207" y="1784"/>
                    </a:lnTo>
                    <a:lnTo>
                      <a:pt x="1197" y="1778"/>
                    </a:lnTo>
                    <a:lnTo>
                      <a:pt x="1191" y="1771"/>
                    </a:lnTo>
                    <a:lnTo>
                      <a:pt x="1188" y="1763"/>
                    </a:lnTo>
                    <a:lnTo>
                      <a:pt x="1188" y="1757"/>
                    </a:lnTo>
                    <a:lnTo>
                      <a:pt x="1188" y="1752"/>
                    </a:lnTo>
                    <a:lnTo>
                      <a:pt x="1191" y="1736"/>
                    </a:lnTo>
                    <a:lnTo>
                      <a:pt x="1191" y="1736"/>
                    </a:lnTo>
                    <a:lnTo>
                      <a:pt x="1191" y="1733"/>
                    </a:lnTo>
                    <a:lnTo>
                      <a:pt x="1189" y="1730"/>
                    </a:lnTo>
                    <a:lnTo>
                      <a:pt x="1181" y="1724"/>
                    </a:lnTo>
                    <a:lnTo>
                      <a:pt x="1172" y="1717"/>
                    </a:lnTo>
                    <a:lnTo>
                      <a:pt x="1161" y="1713"/>
                    </a:lnTo>
                    <a:lnTo>
                      <a:pt x="1161" y="1713"/>
                    </a:lnTo>
                    <a:lnTo>
                      <a:pt x="1156" y="1713"/>
                    </a:lnTo>
                    <a:lnTo>
                      <a:pt x="1154" y="1714"/>
                    </a:lnTo>
                    <a:lnTo>
                      <a:pt x="1154" y="1714"/>
                    </a:lnTo>
                    <a:lnTo>
                      <a:pt x="1153" y="1727"/>
                    </a:lnTo>
                    <a:lnTo>
                      <a:pt x="1151" y="1732"/>
                    </a:lnTo>
                    <a:lnTo>
                      <a:pt x="1150" y="1733"/>
                    </a:lnTo>
                    <a:lnTo>
                      <a:pt x="1146" y="1736"/>
                    </a:lnTo>
                    <a:lnTo>
                      <a:pt x="1145" y="1736"/>
                    </a:lnTo>
                    <a:lnTo>
                      <a:pt x="1139" y="1736"/>
                    </a:lnTo>
                    <a:lnTo>
                      <a:pt x="1132" y="1733"/>
                    </a:lnTo>
                    <a:lnTo>
                      <a:pt x="1127" y="1730"/>
                    </a:lnTo>
                    <a:lnTo>
                      <a:pt x="1121" y="1725"/>
                    </a:lnTo>
                    <a:lnTo>
                      <a:pt x="1121" y="1725"/>
                    </a:lnTo>
                    <a:lnTo>
                      <a:pt x="1107" y="1706"/>
                    </a:lnTo>
                    <a:lnTo>
                      <a:pt x="1099" y="1700"/>
                    </a:lnTo>
                    <a:lnTo>
                      <a:pt x="1091" y="1694"/>
                    </a:lnTo>
                    <a:lnTo>
                      <a:pt x="1083" y="1689"/>
                    </a:lnTo>
                    <a:lnTo>
                      <a:pt x="1072" y="1689"/>
                    </a:lnTo>
                    <a:lnTo>
                      <a:pt x="1061" y="1690"/>
                    </a:lnTo>
                    <a:lnTo>
                      <a:pt x="1048" y="1697"/>
                    </a:lnTo>
                    <a:lnTo>
                      <a:pt x="1048" y="1697"/>
                    </a:lnTo>
                    <a:lnTo>
                      <a:pt x="1042" y="1689"/>
                    </a:lnTo>
                    <a:lnTo>
                      <a:pt x="1034" y="1682"/>
                    </a:lnTo>
                    <a:lnTo>
                      <a:pt x="1015" y="1673"/>
                    </a:lnTo>
                    <a:lnTo>
                      <a:pt x="1005" y="1667"/>
                    </a:lnTo>
                    <a:lnTo>
                      <a:pt x="997" y="1660"/>
                    </a:lnTo>
                    <a:lnTo>
                      <a:pt x="988" y="1652"/>
                    </a:lnTo>
                    <a:lnTo>
                      <a:pt x="981" y="1641"/>
                    </a:lnTo>
                    <a:lnTo>
                      <a:pt x="981" y="1641"/>
                    </a:lnTo>
                    <a:lnTo>
                      <a:pt x="973" y="1622"/>
                    </a:lnTo>
                    <a:lnTo>
                      <a:pt x="967" y="1603"/>
                    </a:lnTo>
                    <a:lnTo>
                      <a:pt x="964" y="1584"/>
                    </a:lnTo>
                    <a:lnTo>
                      <a:pt x="961" y="1565"/>
                    </a:lnTo>
                    <a:lnTo>
                      <a:pt x="959" y="1546"/>
                    </a:lnTo>
                    <a:lnTo>
                      <a:pt x="959" y="1527"/>
                    </a:lnTo>
                    <a:lnTo>
                      <a:pt x="961" y="1489"/>
                    </a:lnTo>
                    <a:lnTo>
                      <a:pt x="961" y="1489"/>
                    </a:lnTo>
                    <a:lnTo>
                      <a:pt x="962" y="1484"/>
                    </a:lnTo>
                    <a:lnTo>
                      <a:pt x="964" y="1479"/>
                    </a:lnTo>
                    <a:lnTo>
                      <a:pt x="965" y="1474"/>
                    </a:lnTo>
                    <a:lnTo>
                      <a:pt x="969" y="1471"/>
                    </a:lnTo>
                    <a:lnTo>
                      <a:pt x="973" y="1470"/>
                    </a:lnTo>
                    <a:lnTo>
                      <a:pt x="976" y="1470"/>
                    </a:lnTo>
                    <a:lnTo>
                      <a:pt x="981" y="1470"/>
                    </a:lnTo>
                    <a:lnTo>
                      <a:pt x="984" y="1471"/>
                    </a:lnTo>
                    <a:lnTo>
                      <a:pt x="984" y="1471"/>
                    </a:lnTo>
                    <a:lnTo>
                      <a:pt x="994" y="1479"/>
                    </a:lnTo>
                    <a:lnTo>
                      <a:pt x="1000" y="1481"/>
                    </a:lnTo>
                    <a:lnTo>
                      <a:pt x="1003" y="1479"/>
                    </a:lnTo>
                    <a:lnTo>
                      <a:pt x="1007" y="1478"/>
                    </a:lnTo>
                    <a:lnTo>
                      <a:pt x="1007" y="1478"/>
                    </a:lnTo>
                    <a:lnTo>
                      <a:pt x="1008" y="1474"/>
                    </a:lnTo>
                    <a:lnTo>
                      <a:pt x="1010" y="1471"/>
                    </a:lnTo>
                    <a:lnTo>
                      <a:pt x="1010" y="1468"/>
                    </a:lnTo>
                    <a:lnTo>
                      <a:pt x="1010" y="1465"/>
                    </a:lnTo>
                    <a:lnTo>
                      <a:pt x="1005" y="1458"/>
                    </a:lnTo>
                    <a:lnTo>
                      <a:pt x="1002" y="1452"/>
                    </a:lnTo>
                    <a:lnTo>
                      <a:pt x="1002" y="1452"/>
                    </a:lnTo>
                    <a:lnTo>
                      <a:pt x="994" y="1438"/>
                    </a:lnTo>
                    <a:lnTo>
                      <a:pt x="989" y="1425"/>
                    </a:lnTo>
                    <a:lnTo>
                      <a:pt x="986" y="1414"/>
                    </a:lnTo>
                    <a:lnTo>
                      <a:pt x="986" y="1404"/>
                    </a:lnTo>
                    <a:lnTo>
                      <a:pt x="988" y="1395"/>
                    </a:lnTo>
                    <a:lnTo>
                      <a:pt x="994" y="1384"/>
                    </a:lnTo>
                    <a:lnTo>
                      <a:pt x="1002" y="1373"/>
                    </a:lnTo>
                    <a:lnTo>
                      <a:pt x="1013" y="1362"/>
                    </a:lnTo>
                    <a:lnTo>
                      <a:pt x="1013" y="1362"/>
                    </a:lnTo>
                    <a:lnTo>
                      <a:pt x="1019" y="1350"/>
                    </a:lnTo>
                    <a:lnTo>
                      <a:pt x="1019" y="1350"/>
                    </a:lnTo>
                    <a:lnTo>
                      <a:pt x="1005" y="1344"/>
                    </a:lnTo>
                    <a:lnTo>
                      <a:pt x="991" y="1336"/>
                    </a:lnTo>
                    <a:lnTo>
                      <a:pt x="991" y="1336"/>
                    </a:lnTo>
                    <a:lnTo>
                      <a:pt x="986" y="1331"/>
                    </a:lnTo>
                    <a:lnTo>
                      <a:pt x="984" y="1325"/>
                    </a:lnTo>
                    <a:lnTo>
                      <a:pt x="984" y="1317"/>
                    </a:lnTo>
                    <a:lnTo>
                      <a:pt x="986" y="1311"/>
                    </a:lnTo>
                    <a:lnTo>
                      <a:pt x="986" y="1311"/>
                    </a:lnTo>
                    <a:lnTo>
                      <a:pt x="988" y="1306"/>
                    </a:lnTo>
                    <a:lnTo>
                      <a:pt x="991" y="1306"/>
                    </a:lnTo>
                    <a:lnTo>
                      <a:pt x="999" y="1306"/>
                    </a:lnTo>
                    <a:lnTo>
                      <a:pt x="999" y="1306"/>
                    </a:lnTo>
                    <a:lnTo>
                      <a:pt x="1013" y="1306"/>
                    </a:lnTo>
                    <a:lnTo>
                      <a:pt x="1026" y="1306"/>
                    </a:lnTo>
                    <a:lnTo>
                      <a:pt x="1035" y="1303"/>
                    </a:lnTo>
                    <a:lnTo>
                      <a:pt x="1045" y="1298"/>
                    </a:lnTo>
                    <a:lnTo>
                      <a:pt x="1053" y="1290"/>
                    </a:lnTo>
                    <a:lnTo>
                      <a:pt x="1057" y="1281"/>
                    </a:lnTo>
                    <a:lnTo>
                      <a:pt x="1064" y="1269"/>
                    </a:lnTo>
                    <a:lnTo>
                      <a:pt x="1067" y="1255"/>
                    </a:lnTo>
                    <a:lnTo>
                      <a:pt x="1067" y="1255"/>
                    </a:lnTo>
                    <a:lnTo>
                      <a:pt x="1069" y="1249"/>
                    </a:lnTo>
                    <a:lnTo>
                      <a:pt x="1070" y="1244"/>
                    </a:lnTo>
                    <a:lnTo>
                      <a:pt x="1075" y="1241"/>
                    </a:lnTo>
                    <a:lnTo>
                      <a:pt x="1081" y="1239"/>
                    </a:lnTo>
                    <a:lnTo>
                      <a:pt x="1081" y="1239"/>
                    </a:lnTo>
                    <a:lnTo>
                      <a:pt x="1092" y="1235"/>
                    </a:lnTo>
                    <a:lnTo>
                      <a:pt x="1104" y="1230"/>
                    </a:lnTo>
                    <a:lnTo>
                      <a:pt x="1116" y="1227"/>
                    </a:lnTo>
                    <a:lnTo>
                      <a:pt x="1123" y="1225"/>
                    </a:lnTo>
                    <a:lnTo>
                      <a:pt x="1129" y="1225"/>
                    </a:lnTo>
                    <a:lnTo>
                      <a:pt x="1129" y="1225"/>
                    </a:lnTo>
                    <a:lnTo>
                      <a:pt x="1132" y="1225"/>
                    </a:lnTo>
                    <a:lnTo>
                      <a:pt x="1137" y="1223"/>
                    </a:lnTo>
                    <a:lnTo>
                      <a:pt x="1142" y="1220"/>
                    </a:lnTo>
                    <a:lnTo>
                      <a:pt x="1146" y="1212"/>
                    </a:lnTo>
                    <a:lnTo>
                      <a:pt x="1150" y="1204"/>
                    </a:lnTo>
                    <a:lnTo>
                      <a:pt x="1150" y="1204"/>
                    </a:lnTo>
                    <a:lnTo>
                      <a:pt x="1150" y="1200"/>
                    </a:lnTo>
                    <a:lnTo>
                      <a:pt x="1150" y="1195"/>
                    </a:lnTo>
                    <a:lnTo>
                      <a:pt x="1146" y="1192"/>
                    </a:lnTo>
                    <a:lnTo>
                      <a:pt x="1143" y="1190"/>
                    </a:lnTo>
                    <a:lnTo>
                      <a:pt x="1134" y="1187"/>
                    </a:lnTo>
                    <a:lnTo>
                      <a:pt x="1123" y="1184"/>
                    </a:lnTo>
                    <a:lnTo>
                      <a:pt x="1123" y="1184"/>
                    </a:lnTo>
                    <a:lnTo>
                      <a:pt x="1189" y="1163"/>
                    </a:lnTo>
                    <a:lnTo>
                      <a:pt x="1189" y="1163"/>
                    </a:lnTo>
                    <a:lnTo>
                      <a:pt x="1212" y="1157"/>
                    </a:lnTo>
                    <a:lnTo>
                      <a:pt x="1223" y="1152"/>
                    </a:lnTo>
                    <a:lnTo>
                      <a:pt x="1232" y="1146"/>
                    </a:lnTo>
                    <a:lnTo>
                      <a:pt x="1232" y="1146"/>
                    </a:lnTo>
                    <a:lnTo>
                      <a:pt x="1250" y="1130"/>
                    </a:lnTo>
                    <a:lnTo>
                      <a:pt x="1259" y="1120"/>
                    </a:lnTo>
                    <a:lnTo>
                      <a:pt x="1269" y="1114"/>
                    </a:lnTo>
                    <a:lnTo>
                      <a:pt x="1278" y="1107"/>
                    </a:lnTo>
                    <a:lnTo>
                      <a:pt x="1289" y="1104"/>
                    </a:lnTo>
                    <a:lnTo>
                      <a:pt x="1302" y="1103"/>
                    </a:lnTo>
                    <a:lnTo>
                      <a:pt x="1316" y="1104"/>
                    </a:lnTo>
                    <a:lnTo>
                      <a:pt x="1316" y="1104"/>
                    </a:lnTo>
                    <a:lnTo>
                      <a:pt x="1320" y="1103"/>
                    </a:lnTo>
                    <a:lnTo>
                      <a:pt x="1324" y="1101"/>
                    </a:lnTo>
                    <a:lnTo>
                      <a:pt x="1331" y="1093"/>
                    </a:lnTo>
                    <a:lnTo>
                      <a:pt x="1331" y="1093"/>
                    </a:lnTo>
                    <a:lnTo>
                      <a:pt x="1340" y="1085"/>
                    </a:lnTo>
                    <a:lnTo>
                      <a:pt x="1348" y="1079"/>
                    </a:lnTo>
                    <a:lnTo>
                      <a:pt x="1359" y="1076"/>
                    </a:lnTo>
                    <a:lnTo>
                      <a:pt x="1370" y="1074"/>
                    </a:lnTo>
                    <a:lnTo>
                      <a:pt x="1370" y="1074"/>
                    </a:lnTo>
                    <a:lnTo>
                      <a:pt x="1378" y="1073"/>
                    </a:lnTo>
                    <a:lnTo>
                      <a:pt x="1386" y="1069"/>
                    </a:lnTo>
                    <a:lnTo>
                      <a:pt x="1401" y="1060"/>
                    </a:lnTo>
                    <a:lnTo>
                      <a:pt x="1409" y="1055"/>
                    </a:lnTo>
                    <a:lnTo>
                      <a:pt x="1416" y="1053"/>
                    </a:lnTo>
                    <a:lnTo>
                      <a:pt x="1424" y="1053"/>
                    </a:lnTo>
                    <a:lnTo>
                      <a:pt x="1434" y="1057"/>
                    </a:lnTo>
                    <a:lnTo>
                      <a:pt x="1434" y="1057"/>
                    </a:lnTo>
                    <a:lnTo>
                      <a:pt x="1442" y="1046"/>
                    </a:lnTo>
                    <a:lnTo>
                      <a:pt x="1451" y="1036"/>
                    </a:lnTo>
                    <a:lnTo>
                      <a:pt x="1472" y="1020"/>
                    </a:lnTo>
                    <a:lnTo>
                      <a:pt x="1483" y="1011"/>
                    </a:lnTo>
                    <a:lnTo>
                      <a:pt x="1493" y="1003"/>
                    </a:lnTo>
                    <a:lnTo>
                      <a:pt x="1501" y="992"/>
                    </a:lnTo>
                    <a:lnTo>
                      <a:pt x="1509" y="980"/>
                    </a:lnTo>
                    <a:lnTo>
                      <a:pt x="1509" y="980"/>
                    </a:lnTo>
                    <a:lnTo>
                      <a:pt x="1515" y="968"/>
                    </a:lnTo>
                    <a:lnTo>
                      <a:pt x="1525" y="958"/>
                    </a:lnTo>
                    <a:lnTo>
                      <a:pt x="1534" y="949"/>
                    </a:lnTo>
                    <a:lnTo>
                      <a:pt x="1547" y="939"/>
                    </a:lnTo>
                    <a:lnTo>
                      <a:pt x="1547" y="939"/>
                    </a:lnTo>
                    <a:lnTo>
                      <a:pt x="1555" y="933"/>
                    </a:lnTo>
                    <a:lnTo>
                      <a:pt x="1563" y="930"/>
                    </a:lnTo>
                    <a:lnTo>
                      <a:pt x="1580" y="920"/>
                    </a:lnTo>
                    <a:lnTo>
                      <a:pt x="1598" y="911"/>
                    </a:lnTo>
                    <a:lnTo>
                      <a:pt x="1606" y="904"/>
                    </a:lnTo>
                    <a:lnTo>
                      <a:pt x="1613" y="898"/>
                    </a:lnTo>
                    <a:lnTo>
                      <a:pt x="1613" y="898"/>
                    </a:lnTo>
                    <a:lnTo>
                      <a:pt x="1586" y="880"/>
                    </a:lnTo>
                    <a:lnTo>
                      <a:pt x="1574" y="872"/>
                    </a:lnTo>
                    <a:lnTo>
                      <a:pt x="1559" y="866"/>
                    </a:lnTo>
                    <a:lnTo>
                      <a:pt x="1559" y="866"/>
                    </a:lnTo>
                    <a:lnTo>
                      <a:pt x="1555" y="861"/>
                    </a:lnTo>
                    <a:lnTo>
                      <a:pt x="1552" y="855"/>
                    </a:lnTo>
                    <a:lnTo>
                      <a:pt x="1550" y="849"/>
                    </a:lnTo>
                    <a:lnTo>
                      <a:pt x="1548" y="842"/>
                    </a:lnTo>
                    <a:lnTo>
                      <a:pt x="1547" y="836"/>
                    </a:lnTo>
                    <a:lnTo>
                      <a:pt x="1545" y="831"/>
                    </a:lnTo>
                    <a:lnTo>
                      <a:pt x="1539" y="826"/>
                    </a:lnTo>
                    <a:lnTo>
                      <a:pt x="1531" y="825"/>
                    </a:lnTo>
                    <a:lnTo>
                      <a:pt x="1531" y="825"/>
                    </a:lnTo>
                    <a:lnTo>
                      <a:pt x="1579" y="787"/>
                    </a:lnTo>
                    <a:lnTo>
                      <a:pt x="1591" y="774"/>
                    </a:lnTo>
                    <a:lnTo>
                      <a:pt x="1599" y="763"/>
                    </a:lnTo>
                    <a:lnTo>
                      <a:pt x="1601" y="756"/>
                    </a:lnTo>
                    <a:lnTo>
                      <a:pt x="1602" y="752"/>
                    </a:lnTo>
                    <a:lnTo>
                      <a:pt x="1602" y="747"/>
                    </a:lnTo>
                    <a:lnTo>
                      <a:pt x="1601" y="742"/>
                    </a:lnTo>
                    <a:lnTo>
                      <a:pt x="1596" y="729"/>
                    </a:lnTo>
                    <a:lnTo>
                      <a:pt x="1586" y="714"/>
                    </a:lnTo>
                    <a:lnTo>
                      <a:pt x="1586" y="714"/>
                    </a:lnTo>
                    <a:lnTo>
                      <a:pt x="1602" y="710"/>
                    </a:lnTo>
                    <a:lnTo>
                      <a:pt x="1610" y="709"/>
                    </a:lnTo>
                    <a:lnTo>
                      <a:pt x="1618" y="707"/>
                    </a:lnTo>
                    <a:lnTo>
                      <a:pt x="1618" y="707"/>
                    </a:lnTo>
                    <a:lnTo>
                      <a:pt x="1628" y="706"/>
                    </a:lnTo>
                    <a:lnTo>
                      <a:pt x="1637" y="702"/>
                    </a:lnTo>
                    <a:lnTo>
                      <a:pt x="1656" y="691"/>
                    </a:lnTo>
                    <a:lnTo>
                      <a:pt x="1666" y="687"/>
                    </a:lnTo>
                    <a:lnTo>
                      <a:pt x="1675" y="683"/>
                    </a:lnTo>
                    <a:lnTo>
                      <a:pt x="1687" y="682"/>
                    </a:lnTo>
                    <a:lnTo>
                      <a:pt x="1698" y="685"/>
                    </a:lnTo>
                    <a:lnTo>
                      <a:pt x="1698" y="685"/>
                    </a:lnTo>
                    <a:lnTo>
                      <a:pt x="1701" y="685"/>
                    </a:lnTo>
                    <a:lnTo>
                      <a:pt x="1702" y="683"/>
                    </a:lnTo>
                    <a:lnTo>
                      <a:pt x="1707" y="679"/>
                    </a:lnTo>
                    <a:lnTo>
                      <a:pt x="1709" y="672"/>
                    </a:lnTo>
                    <a:lnTo>
                      <a:pt x="1709" y="669"/>
                    </a:lnTo>
                    <a:lnTo>
                      <a:pt x="1707" y="666"/>
                    </a:lnTo>
                    <a:lnTo>
                      <a:pt x="1707" y="666"/>
                    </a:lnTo>
                    <a:lnTo>
                      <a:pt x="1698" y="644"/>
                    </a:lnTo>
                    <a:lnTo>
                      <a:pt x="1694" y="636"/>
                    </a:lnTo>
                    <a:lnTo>
                      <a:pt x="1694" y="629"/>
                    </a:lnTo>
                    <a:lnTo>
                      <a:pt x="1694" y="626"/>
                    </a:lnTo>
                    <a:lnTo>
                      <a:pt x="1698" y="625"/>
                    </a:lnTo>
                    <a:lnTo>
                      <a:pt x="1699" y="625"/>
                    </a:lnTo>
                    <a:lnTo>
                      <a:pt x="1704" y="625"/>
                    </a:lnTo>
                    <a:lnTo>
                      <a:pt x="1715" y="628"/>
                    </a:lnTo>
                    <a:lnTo>
                      <a:pt x="1733" y="636"/>
                    </a:lnTo>
                    <a:lnTo>
                      <a:pt x="1733" y="636"/>
                    </a:lnTo>
                    <a:lnTo>
                      <a:pt x="1737" y="637"/>
                    </a:lnTo>
                    <a:lnTo>
                      <a:pt x="1742" y="637"/>
                    </a:lnTo>
                    <a:lnTo>
                      <a:pt x="1748" y="634"/>
                    </a:lnTo>
                    <a:lnTo>
                      <a:pt x="1753" y="631"/>
                    </a:lnTo>
                    <a:lnTo>
                      <a:pt x="1753" y="631"/>
                    </a:lnTo>
                    <a:lnTo>
                      <a:pt x="1756" y="626"/>
                    </a:lnTo>
                    <a:lnTo>
                      <a:pt x="1760" y="626"/>
                    </a:lnTo>
                    <a:lnTo>
                      <a:pt x="1764" y="626"/>
                    </a:lnTo>
                    <a:lnTo>
                      <a:pt x="1769" y="628"/>
                    </a:lnTo>
                    <a:lnTo>
                      <a:pt x="1769" y="628"/>
                    </a:lnTo>
                    <a:lnTo>
                      <a:pt x="1787" y="634"/>
                    </a:lnTo>
                    <a:lnTo>
                      <a:pt x="1806" y="639"/>
                    </a:lnTo>
                    <a:lnTo>
                      <a:pt x="1825" y="641"/>
                    </a:lnTo>
                    <a:lnTo>
                      <a:pt x="1844" y="642"/>
                    </a:lnTo>
                    <a:lnTo>
                      <a:pt x="1861" y="642"/>
                    </a:lnTo>
                    <a:lnTo>
                      <a:pt x="1880" y="641"/>
                    </a:lnTo>
                    <a:lnTo>
                      <a:pt x="1918" y="636"/>
                    </a:lnTo>
                    <a:lnTo>
                      <a:pt x="1918" y="636"/>
                    </a:lnTo>
                    <a:lnTo>
                      <a:pt x="1939" y="636"/>
                    </a:lnTo>
                    <a:lnTo>
                      <a:pt x="1942" y="634"/>
                    </a:lnTo>
                    <a:lnTo>
                      <a:pt x="1947" y="633"/>
                    </a:lnTo>
                    <a:lnTo>
                      <a:pt x="1950" y="629"/>
                    </a:lnTo>
                    <a:lnTo>
                      <a:pt x="1950" y="625"/>
                    </a:lnTo>
                    <a:lnTo>
                      <a:pt x="1950" y="625"/>
                    </a:lnTo>
                    <a:lnTo>
                      <a:pt x="1950" y="621"/>
                    </a:lnTo>
                    <a:lnTo>
                      <a:pt x="1950" y="617"/>
                    </a:lnTo>
                    <a:lnTo>
                      <a:pt x="1945" y="607"/>
                    </a:lnTo>
                    <a:lnTo>
                      <a:pt x="1938" y="599"/>
                    </a:lnTo>
                    <a:lnTo>
                      <a:pt x="1928" y="593"/>
                    </a:lnTo>
                    <a:lnTo>
                      <a:pt x="1928" y="593"/>
                    </a:lnTo>
                    <a:lnTo>
                      <a:pt x="1920" y="588"/>
                    </a:lnTo>
                    <a:lnTo>
                      <a:pt x="1914" y="583"/>
                    </a:lnTo>
                    <a:lnTo>
                      <a:pt x="1901" y="571"/>
                    </a:lnTo>
                    <a:lnTo>
                      <a:pt x="1901" y="571"/>
                    </a:lnTo>
                    <a:lnTo>
                      <a:pt x="1891" y="558"/>
                    </a:lnTo>
                    <a:lnTo>
                      <a:pt x="1884" y="545"/>
                    </a:lnTo>
                    <a:lnTo>
                      <a:pt x="1877" y="533"/>
                    </a:lnTo>
                    <a:lnTo>
                      <a:pt x="1874" y="520"/>
                    </a:lnTo>
                    <a:lnTo>
                      <a:pt x="1874" y="507"/>
                    </a:lnTo>
                    <a:lnTo>
                      <a:pt x="1876" y="494"/>
                    </a:lnTo>
                    <a:lnTo>
                      <a:pt x="1880" y="480"/>
                    </a:lnTo>
                    <a:lnTo>
                      <a:pt x="1887" y="464"/>
                    </a:lnTo>
                    <a:lnTo>
                      <a:pt x="1887" y="464"/>
                    </a:lnTo>
                    <a:lnTo>
                      <a:pt x="1893" y="450"/>
                    </a:lnTo>
                    <a:lnTo>
                      <a:pt x="1898" y="439"/>
                    </a:lnTo>
                    <a:lnTo>
                      <a:pt x="1899" y="429"/>
                    </a:lnTo>
                    <a:lnTo>
                      <a:pt x="1898" y="421"/>
                    </a:lnTo>
                    <a:lnTo>
                      <a:pt x="1895" y="413"/>
                    </a:lnTo>
                    <a:lnTo>
                      <a:pt x="1888" y="405"/>
                    </a:lnTo>
                    <a:lnTo>
                      <a:pt x="1877" y="396"/>
                    </a:lnTo>
                    <a:lnTo>
                      <a:pt x="1864" y="386"/>
                    </a:lnTo>
                    <a:lnTo>
                      <a:pt x="1864" y="386"/>
                    </a:lnTo>
                    <a:lnTo>
                      <a:pt x="1850" y="375"/>
                    </a:lnTo>
                    <a:lnTo>
                      <a:pt x="1844" y="369"/>
                    </a:lnTo>
                    <a:lnTo>
                      <a:pt x="1839" y="363"/>
                    </a:lnTo>
                    <a:lnTo>
                      <a:pt x="1836" y="356"/>
                    </a:lnTo>
                    <a:lnTo>
                      <a:pt x="1834" y="348"/>
                    </a:lnTo>
                    <a:lnTo>
                      <a:pt x="1837" y="339"/>
                    </a:lnTo>
                    <a:lnTo>
                      <a:pt x="1842" y="328"/>
                    </a:lnTo>
                    <a:lnTo>
                      <a:pt x="1842" y="328"/>
                    </a:lnTo>
                    <a:lnTo>
                      <a:pt x="1844" y="323"/>
                    </a:lnTo>
                    <a:lnTo>
                      <a:pt x="1844" y="320"/>
                    </a:lnTo>
                    <a:lnTo>
                      <a:pt x="1841" y="318"/>
                    </a:lnTo>
                    <a:lnTo>
                      <a:pt x="1841" y="318"/>
                    </a:lnTo>
                    <a:lnTo>
                      <a:pt x="1828" y="313"/>
                    </a:lnTo>
                    <a:lnTo>
                      <a:pt x="1820" y="307"/>
                    </a:lnTo>
                    <a:lnTo>
                      <a:pt x="1814" y="299"/>
                    </a:lnTo>
                    <a:lnTo>
                      <a:pt x="1810" y="290"/>
                    </a:lnTo>
                    <a:lnTo>
                      <a:pt x="1809" y="278"/>
                    </a:lnTo>
                    <a:lnTo>
                      <a:pt x="1809" y="269"/>
                    </a:lnTo>
                    <a:lnTo>
                      <a:pt x="1812" y="248"/>
                    </a:lnTo>
                    <a:lnTo>
                      <a:pt x="1812" y="248"/>
                    </a:lnTo>
                    <a:lnTo>
                      <a:pt x="1812" y="236"/>
                    </a:lnTo>
                    <a:lnTo>
                      <a:pt x="1812" y="223"/>
                    </a:lnTo>
                    <a:lnTo>
                      <a:pt x="1810" y="212"/>
                    </a:lnTo>
                    <a:lnTo>
                      <a:pt x="1806" y="202"/>
                    </a:lnTo>
                    <a:lnTo>
                      <a:pt x="1801" y="193"/>
                    </a:lnTo>
                    <a:lnTo>
                      <a:pt x="1793" y="186"/>
                    </a:lnTo>
                    <a:lnTo>
                      <a:pt x="1782" y="180"/>
                    </a:lnTo>
                    <a:lnTo>
                      <a:pt x="1769" y="177"/>
                    </a:lnTo>
                    <a:lnTo>
                      <a:pt x="1769" y="177"/>
                    </a:lnTo>
                    <a:lnTo>
                      <a:pt x="1764" y="175"/>
                    </a:lnTo>
                    <a:lnTo>
                      <a:pt x="1760" y="172"/>
                    </a:lnTo>
                    <a:lnTo>
                      <a:pt x="1753" y="166"/>
                    </a:lnTo>
                    <a:lnTo>
                      <a:pt x="1753" y="166"/>
                    </a:lnTo>
                    <a:lnTo>
                      <a:pt x="1747" y="156"/>
                    </a:lnTo>
                    <a:lnTo>
                      <a:pt x="1741" y="148"/>
                    </a:lnTo>
                    <a:lnTo>
                      <a:pt x="1733" y="143"/>
                    </a:lnTo>
                    <a:lnTo>
                      <a:pt x="1723" y="137"/>
                    </a:lnTo>
                    <a:lnTo>
                      <a:pt x="1714" y="134"/>
                    </a:lnTo>
                    <a:lnTo>
                      <a:pt x="1704" y="131"/>
                    </a:lnTo>
                    <a:lnTo>
                      <a:pt x="1683" y="128"/>
                    </a:lnTo>
                    <a:lnTo>
                      <a:pt x="1683" y="128"/>
                    </a:lnTo>
                    <a:lnTo>
                      <a:pt x="1650" y="123"/>
                    </a:lnTo>
                    <a:lnTo>
                      <a:pt x="1617" y="116"/>
                    </a:lnTo>
                    <a:lnTo>
                      <a:pt x="1585" y="108"/>
                    </a:lnTo>
                    <a:lnTo>
                      <a:pt x="1553" y="97"/>
                    </a:lnTo>
                    <a:lnTo>
                      <a:pt x="1523" y="85"/>
                    </a:lnTo>
                    <a:lnTo>
                      <a:pt x="1493" y="69"/>
                    </a:lnTo>
                    <a:lnTo>
                      <a:pt x="1464" y="51"/>
                    </a:lnTo>
                    <a:lnTo>
                      <a:pt x="1436" y="31"/>
                    </a:lnTo>
                    <a:lnTo>
                      <a:pt x="1436" y="31"/>
                    </a:lnTo>
                    <a:lnTo>
                      <a:pt x="1423" y="21"/>
                    </a:lnTo>
                    <a:lnTo>
                      <a:pt x="1409" y="15"/>
                    </a:lnTo>
                    <a:lnTo>
                      <a:pt x="1393" y="8"/>
                    </a:lnTo>
                    <a:lnTo>
                      <a:pt x="1375" y="5"/>
                    </a:lnTo>
                    <a:lnTo>
                      <a:pt x="1375" y="5"/>
                    </a:lnTo>
                    <a:lnTo>
                      <a:pt x="1361" y="2"/>
                    </a:lnTo>
                    <a:lnTo>
                      <a:pt x="1355" y="0"/>
                    </a:lnTo>
                    <a:lnTo>
                      <a:pt x="1350" y="0"/>
                    </a:lnTo>
                    <a:lnTo>
                      <a:pt x="1347" y="4"/>
                    </a:lnTo>
                    <a:lnTo>
                      <a:pt x="1343" y="8"/>
                    </a:lnTo>
                    <a:lnTo>
                      <a:pt x="1343" y="16"/>
                    </a:lnTo>
                    <a:lnTo>
                      <a:pt x="1347" y="26"/>
                    </a:lnTo>
                    <a:lnTo>
                      <a:pt x="1347" y="26"/>
                    </a:lnTo>
                    <a:lnTo>
                      <a:pt x="1347" y="34"/>
                    </a:lnTo>
                    <a:lnTo>
                      <a:pt x="1347" y="40"/>
                    </a:lnTo>
                    <a:lnTo>
                      <a:pt x="1343" y="47"/>
                    </a:lnTo>
                    <a:lnTo>
                      <a:pt x="1339" y="53"/>
                    </a:lnTo>
                    <a:lnTo>
                      <a:pt x="1339" y="53"/>
                    </a:lnTo>
                    <a:lnTo>
                      <a:pt x="1331" y="62"/>
                    </a:lnTo>
                    <a:lnTo>
                      <a:pt x="1328" y="67"/>
                    </a:lnTo>
                    <a:lnTo>
                      <a:pt x="1324" y="72"/>
                    </a:lnTo>
                    <a:lnTo>
                      <a:pt x="1323" y="77"/>
                    </a:lnTo>
                    <a:lnTo>
                      <a:pt x="1324" y="81"/>
                    </a:lnTo>
                    <a:lnTo>
                      <a:pt x="1328" y="88"/>
                    </a:lnTo>
                    <a:lnTo>
                      <a:pt x="1335" y="94"/>
                    </a:lnTo>
                    <a:lnTo>
                      <a:pt x="1335" y="94"/>
                    </a:lnTo>
                    <a:lnTo>
                      <a:pt x="1337" y="96"/>
                    </a:lnTo>
                    <a:lnTo>
                      <a:pt x="1339" y="97"/>
                    </a:lnTo>
                    <a:lnTo>
                      <a:pt x="1337" y="104"/>
                    </a:lnTo>
                    <a:lnTo>
                      <a:pt x="1334" y="108"/>
                    </a:lnTo>
                    <a:lnTo>
                      <a:pt x="1331" y="112"/>
                    </a:lnTo>
                    <a:lnTo>
                      <a:pt x="1331" y="112"/>
                    </a:lnTo>
                    <a:lnTo>
                      <a:pt x="1320" y="121"/>
                    </a:lnTo>
                    <a:lnTo>
                      <a:pt x="1307" y="129"/>
                    </a:lnTo>
                    <a:lnTo>
                      <a:pt x="1301" y="132"/>
                    </a:lnTo>
                    <a:lnTo>
                      <a:pt x="1294" y="134"/>
                    </a:lnTo>
                    <a:lnTo>
                      <a:pt x="1286" y="134"/>
                    </a:lnTo>
                    <a:lnTo>
                      <a:pt x="1280" y="134"/>
                    </a:lnTo>
                    <a:lnTo>
                      <a:pt x="1280" y="134"/>
                    </a:lnTo>
                    <a:lnTo>
                      <a:pt x="1235" y="124"/>
                    </a:lnTo>
                    <a:lnTo>
                      <a:pt x="1191" y="118"/>
                    </a:lnTo>
                    <a:lnTo>
                      <a:pt x="1146" y="113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089" y="108"/>
                    </a:lnTo>
                    <a:lnTo>
                      <a:pt x="1078" y="104"/>
                    </a:lnTo>
                    <a:lnTo>
                      <a:pt x="1078" y="104"/>
                    </a:lnTo>
                    <a:lnTo>
                      <a:pt x="1064" y="99"/>
                    </a:lnTo>
                    <a:lnTo>
                      <a:pt x="1053" y="96"/>
                    </a:lnTo>
                    <a:lnTo>
                      <a:pt x="1043" y="96"/>
                    </a:lnTo>
                    <a:lnTo>
                      <a:pt x="1037" y="97"/>
                    </a:lnTo>
                    <a:lnTo>
                      <a:pt x="1032" y="104"/>
                    </a:lnTo>
                    <a:lnTo>
                      <a:pt x="1030" y="112"/>
                    </a:lnTo>
                    <a:lnTo>
                      <a:pt x="1029" y="123"/>
                    </a:lnTo>
                    <a:lnTo>
                      <a:pt x="1029" y="139"/>
                    </a:lnTo>
                    <a:lnTo>
                      <a:pt x="1029" y="139"/>
                    </a:lnTo>
                    <a:lnTo>
                      <a:pt x="1030" y="150"/>
                    </a:lnTo>
                    <a:lnTo>
                      <a:pt x="1029" y="159"/>
                    </a:lnTo>
                    <a:lnTo>
                      <a:pt x="1027" y="169"/>
                    </a:lnTo>
                    <a:lnTo>
                      <a:pt x="1024" y="178"/>
                    </a:lnTo>
                    <a:lnTo>
                      <a:pt x="1019" y="185"/>
                    </a:lnTo>
                    <a:lnTo>
                      <a:pt x="1013" y="191"/>
                    </a:lnTo>
                    <a:lnTo>
                      <a:pt x="1005" y="197"/>
                    </a:lnTo>
                    <a:lnTo>
                      <a:pt x="994" y="202"/>
                    </a:lnTo>
                    <a:lnTo>
                      <a:pt x="994" y="202"/>
                    </a:lnTo>
                    <a:lnTo>
                      <a:pt x="984" y="204"/>
                    </a:lnTo>
                    <a:lnTo>
                      <a:pt x="973" y="204"/>
                    </a:lnTo>
                    <a:lnTo>
                      <a:pt x="962" y="204"/>
                    </a:lnTo>
                    <a:lnTo>
                      <a:pt x="951" y="201"/>
                    </a:lnTo>
                    <a:lnTo>
                      <a:pt x="951" y="201"/>
                    </a:lnTo>
                    <a:lnTo>
                      <a:pt x="934" y="194"/>
                    </a:lnTo>
                    <a:lnTo>
                      <a:pt x="916" y="193"/>
                    </a:lnTo>
                    <a:lnTo>
                      <a:pt x="900" y="194"/>
                    </a:lnTo>
                    <a:lnTo>
                      <a:pt x="884" y="197"/>
                    </a:lnTo>
                    <a:lnTo>
                      <a:pt x="870" y="204"/>
                    </a:lnTo>
                    <a:lnTo>
                      <a:pt x="856" y="212"/>
                    </a:lnTo>
                    <a:lnTo>
                      <a:pt x="843" y="223"/>
                    </a:lnTo>
                    <a:lnTo>
                      <a:pt x="829" y="236"/>
                    </a:lnTo>
                    <a:lnTo>
                      <a:pt x="829" y="236"/>
                    </a:lnTo>
                    <a:lnTo>
                      <a:pt x="821" y="245"/>
                    </a:lnTo>
                    <a:lnTo>
                      <a:pt x="814" y="256"/>
                    </a:lnTo>
                    <a:lnTo>
                      <a:pt x="799" y="277"/>
                    </a:lnTo>
                    <a:lnTo>
                      <a:pt x="789" y="288"/>
                    </a:lnTo>
                    <a:lnTo>
                      <a:pt x="780" y="296"/>
                    </a:lnTo>
                    <a:lnTo>
                      <a:pt x="765" y="304"/>
                    </a:lnTo>
                    <a:lnTo>
                      <a:pt x="749" y="309"/>
                    </a:lnTo>
                    <a:lnTo>
                      <a:pt x="749" y="309"/>
                    </a:lnTo>
                    <a:lnTo>
                      <a:pt x="764" y="320"/>
                    </a:lnTo>
                    <a:lnTo>
                      <a:pt x="773" y="326"/>
                    </a:lnTo>
                    <a:lnTo>
                      <a:pt x="773" y="326"/>
                    </a:lnTo>
                    <a:lnTo>
                      <a:pt x="783" y="337"/>
                    </a:lnTo>
                    <a:lnTo>
                      <a:pt x="791" y="348"/>
                    </a:lnTo>
                    <a:lnTo>
                      <a:pt x="794" y="359"/>
                    </a:lnTo>
                    <a:lnTo>
                      <a:pt x="794" y="369"/>
                    </a:lnTo>
                    <a:lnTo>
                      <a:pt x="791" y="378"/>
                    </a:lnTo>
                    <a:lnTo>
                      <a:pt x="784" y="386"/>
                    </a:lnTo>
                    <a:lnTo>
                      <a:pt x="775" y="396"/>
                    </a:lnTo>
                    <a:lnTo>
                      <a:pt x="760" y="405"/>
                    </a:lnTo>
                    <a:lnTo>
                      <a:pt x="760" y="405"/>
                    </a:lnTo>
                    <a:lnTo>
                      <a:pt x="741" y="417"/>
                    </a:lnTo>
                    <a:lnTo>
                      <a:pt x="732" y="425"/>
                    </a:lnTo>
                    <a:lnTo>
                      <a:pt x="722" y="432"/>
                    </a:lnTo>
                    <a:lnTo>
                      <a:pt x="722" y="432"/>
                    </a:lnTo>
                    <a:lnTo>
                      <a:pt x="711" y="442"/>
                    </a:lnTo>
                    <a:lnTo>
                      <a:pt x="700" y="452"/>
                    </a:lnTo>
                    <a:lnTo>
                      <a:pt x="687" y="461"/>
                    </a:lnTo>
                    <a:lnTo>
                      <a:pt x="676" y="472"/>
                    </a:lnTo>
                    <a:lnTo>
                      <a:pt x="665" y="483"/>
                    </a:lnTo>
                    <a:lnTo>
                      <a:pt x="657" y="496"/>
                    </a:lnTo>
                    <a:lnTo>
                      <a:pt x="654" y="502"/>
                    </a:lnTo>
                    <a:lnTo>
                      <a:pt x="652" y="510"/>
                    </a:lnTo>
                    <a:lnTo>
                      <a:pt x="651" y="518"/>
                    </a:lnTo>
                    <a:lnTo>
                      <a:pt x="649" y="528"/>
                    </a:lnTo>
                    <a:lnTo>
                      <a:pt x="649" y="528"/>
                    </a:lnTo>
                    <a:lnTo>
                      <a:pt x="649" y="534"/>
                    </a:lnTo>
                    <a:lnTo>
                      <a:pt x="648" y="539"/>
                    </a:lnTo>
                    <a:lnTo>
                      <a:pt x="644" y="544"/>
                    </a:lnTo>
                    <a:lnTo>
                      <a:pt x="640" y="547"/>
                    </a:lnTo>
                    <a:lnTo>
                      <a:pt x="630" y="553"/>
                    </a:lnTo>
                    <a:lnTo>
                      <a:pt x="619" y="558"/>
                    </a:lnTo>
                    <a:lnTo>
                      <a:pt x="619" y="558"/>
                    </a:lnTo>
                    <a:lnTo>
                      <a:pt x="602" y="563"/>
                    </a:lnTo>
                    <a:lnTo>
                      <a:pt x="583" y="569"/>
                    </a:lnTo>
                    <a:lnTo>
                      <a:pt x="565" y="572"/>
                    </a:lnTo>
                    <a:lnTo>
                      <a:pt x="556" y="572"/>
                    </a:lnTo>
                    <a:lnTo>
                      <a:pt x="546" y="572"/>
                    </a:lnTo>
                    <a:lnTo>
                      <a:pt x="546" y="572"/>
                    </a:lnTo>
                    <a:lnTo>
                      <a:pt x="533" y="572"/>
                    </a:lnTo>
                    <a:lnTo>
                      <a:pt x="529" y="574"/>
                    </a:lnTo>
                    <a:lnTo>
                      <a:pt x="525" y="577"/>
                    </a:lnTo>
                    <a:lnTo>
                      <a:pt x="522" y="580"/>
                    </a:lnTo>
                    <a:lnTo>
                      <a:pt x="521" y="585"/>
                    </a:lnTo>
                    <a:lnTo>
                      <a:pt x="521" y="590"/>
                    </a:lnTo>
                    <a:lnTo>
                      <a:pt x="521" y="598"/>
                    </a:lnTo>
                    <a:lnTo>
                      <a:pt x="521" y="598"/>
                    </a:lnTo>
                    <a:lnTo>
                      <a:pt x="522" y="612"/>
                    </a:lnTo>
                    <a:lnTo>
                      <a:pt x="521" y="628"/>
                    </a:lnTo>
                    <a:lnTo>
                      <a:pt x="517" y="658"/>
                    </a:lnTo>
                    <a:lnTo>
                      <a:pt x="514" y="690"/>
                    </a:lnTo>
                    <a:lnTo>
                      <a:pt x="514" y="704"/>
                    </a:lnTo>
                    <a:lnTo>
                      <a:pt x="514" y="720"/>
                    </a:lnTo>
                    <a:lnTo>
                      <a:pt x="514" y="720"/>
                    </a:lnTo>
                    <a:lnTo>
                      <a:pt x="514" y="726"/>
                    </a:lnTo>
                    <a:lnTo>
                      <a:pt x="513" y="731"/>
                    </a:lnTo>
                    <a:lnTo>
                      <a:pt x="511" y="736"/>
                    </a:lnTo>
                    <a:lnTo>
                      <a:pt x="508" y="741"/>
                    </a:lnTo>
                    <a:lnTo>
                      <a:pt x="508" y="741"/>
                    </a:lnTo>
                    <a:lnTo>
                      <a:pt x="473" y="787"/>
                    </a:lnTo>
                    <a:lnTo>
                      <a:pt x="454" y="809"/>
                    </a:lnTo>
                    <a:lnTo>
                      <a:pt x="443" y="820"/>
                    </a:lnTo>
                    <a:lnTo>
                      <a:pt x="432" y="830"/>
                    </a:lnTo>
                    <a:lnTo>
                      <a:pt x="432" y="830"/>
                    </a:lnTo>
                    <a:lnTo>
                      <a:pt x="416" y="845"/>
                    </a:lnTo>
                    <a:lnTo>
                      <a:pt x="398" y="864"/>
                    </a:lnTo>
                    <a:lnTo>
                      <a:pt x="398" y="864"/>
                    </a:lnTo>
                    <a:lnTo>
                      <a:pt x="427" y="876"/>
                    </a:lnTo>
                    <a:lnTo>
                      <a:pt x="427" y="876"/>
                    </a:lnTo>
                    <a:lnTo>
                      <a:pt x="438" y="882"/>
                    </a:lnTo>
                    <a:lnTo>
                      <a:pt x="448" y="890"/>
                    </a:lnTo>
                    <a:lnTo>
                      <a:pt x="455" y="899"/>
                    </a:lnTo>
                    <a:lnTo>
                      <a:pt x="462" y="912"/>
                    </a:lnTo>
                    <a:lnTo>
                      <a:pt x="465" y="923"/>
                    </a:lnTo>
                    <a:lnTo>
                      <a:pt x="467" y="936"/>
                    </a:lnTo>
                    <a:lnTo>
                      <a:pt x="467" y="950"/>
                    </a:lnTo>
                    <a:lnTo>
                      <a:pt x="462" y="965"/>
                    </a:lnTo>
                    <a:lnTo>
                      <a:pt x="462" y="965"/>
                    </a:lnTo>
                    <a:lnTo>
                      <a:pt x="459" y="974"/>
                    </a:lnTo>
                    <a:lnTo>
                      <a:pt x="452" y="982"/>
                    </a:lnTo>
                    <a:lnTo>
                      <a:pt x="446" y="987"/>
                    </a:lnTo>
                    <a:lnTo>
                      <a:pt x="438" y="992"/>
                    </a:lnTo>
                    <a:lnTo>
                      <a:pt x="430" y="995"/>
                    </a:lnTo>
                    <a:lnTo>
                      <a:pt x="420" y="998"/>
                    </a:lnTo>
                    <a:lnTo>
                      <a:pt x="411" y="998"/>
                    </a:lnTo>
                    <a:lnTo>
                      <a:pt x="401" y="998"/>
                    </a:lnTo>
                    <a:lnTo>
                      <a:pt x="401" y="998"/>
                    </a:lnTo>
                    <a:lnTo>
                      <a:pt x="368" y="996"/>
                    </a:lnTo>
                    <a:lnTo>
                      <a:pt x="352" y="995"/>
                    </a:lnTo>
                    <a:lnTo>
                      <a:pt x="335" y="993"/>
                    </a:lnTo>
                    <a:lnTo>
                      <a:pt x="335" y="993"/>
                    </a:lnTo>
                    <a:lnTo>
                      <a:pt x="314" y="990"/>
                    </a:lnTo>
                    <a:lnTo>
                      <a:pt x="293" y="990"/>
                    </a:lnTo>
                    <a:lnTo>
                      <a:pt x="282" y="990"/>
                    </a:lnTo>
                    <a:lnTo>
                      <a:pt x="271" y="992"/>
                    </a:lnTo>
                    <a:lnTo>
                      <a:pt x="262" y="995"/>
                    </a:lnTo>
                    <a:lnTo>
                      <a:pt x="252" y="999"/>
                    </a:lnTo>
                    <a:lnTo>
                      <a:pt x="252" y="999"/>
                    </a:lnTo>
                    <a:lnTo>
                      <a:pt x="235" y="1011"/>
                    </a:lnTo>
                    <a:lnTo>
                      <a:pt x="219" y="1023"/>
                    </a:lnTo>
                    <a:lnTo>
                      <a:pt x="204" y="1038"/>
                    </a:lnTo>
                    <a:lnTo>
                      <a:pt x="193" y="1052"/>
                    </a:lnTo>
                    <a:lnTo>
                      <a:pt x="181" y="1068"/>
                    </a:lnTo>
                    <a:lnTo>
                      <a:pt x="171" y="1084"/>
                    </a:lnTo>
                    <a:lnTo>
                      <a:pt x="163" y="1103"/>
                    </a:lnTo>
                    <a:lnTo>
                      <a:pt x="155" y="1120"/>
                    </a:lnTo>
                    <a:lnTo>
                      <a:pt x="155" y="1120"/>
                    </a:lnTo>
                    <a:lnTo>
                      <a:pt x="152" y="1130"/>
                    </a:lnTo>
                    <a:lnTo>
                      <a:pt x="152" y="1139"/>
                    </a:lnTo>
                    <a:lnTo>
                      <a:pt x="155" y="1147"/>
                    </a:lnTo>
                    <a:lnTo>
                      <a:pt x="160" y="1157"/>
                    </a:lnTo>
                    <a:lnTo>
                      <a:pt x="160" y="1157"/>
                    </a:lnTo>
                    <a:lnTo>
                      <a:pt x="165" y="1161"/>
                    </a:lnTo>
                    <a:lnTo>
                      <a:pt x="168" y="1168"/>
                    </a:lnTo>
                    <a:lnTo>
                      <a:pt x="170" y="1174"/>
                    </a:lnTo>
                    <a:lnTo>
                      <a:pt x="171" y="1182"/>
                    </a:lnTo>
                    <a:lnTo>
                      <a:pt x="170" y="1195"/>
                    </a:lnTo>
                    <a:lnTo>
                      <a:pt x="165" y="1209"/>
                    </a:lnTo>
                    <a:lnTo>
                      <a:pt x="165" y="1209"/>
                    </a:lnTo>
                    <a:lnTo>
                      <a:pt x="158" y="1227"/>
                    </a:lnTo>
                    <a:lnTo>
                      <a:pt x="154" y="1244"/>
                    </a:lnTo>
                    <a:lnTo>
                      <a:pt x="154" y="1252"/>
                    </a:lnTo>
                    <a:lnTo>
                      <a:pt x="154" y="1262"/>
                    </a:lnTo>
                    <a:lnTo>
                      <a:pt x="155" y="1269"/>
                    </a:lnTo>
                    <a:lnTo>
                      <a:pt x="160" y="1279"/>
                    </a:lnTo>
                    <a:lnTo>
                      <a:pt x="160" y="1279"/>
                    </a:lnTo>
                    <a:lnTo>
                      <a:pt x="170" y="1295"/>
                    </a:lnTo>
                    <a:lnTo>
                      <a:pt x="176" y="1312"/>
                    </a:lnTo>
                    <a:lnTo>
                      <a:pt x="182" y="1330"/>
                    </a:lnTo>
                    <a:lnTo>
                      <a:pt x="184" y="1347"/>
                    </a:lnTo>
                    <a:lnTo>
                      <a:pt x="184" y="1365"/>
                    </a:lnTo>
                    <a:lnTo>
                      <a:pt x="181" y="1382"/>
                    </a:lnTo>
                    <a:lnTo>
                      <a:pt x="176" y="1400"/>
                    </a:lnTo>
                    <a:lnTo>
                      <a:pt x="168" y="1417"/>
                    </a:lnTo>
                    <a:lnTo>
                      <a:pt x="168" y="1417"/>
                    </a:lnTo>
                    <a:lnTo>
                      <a:pt x="165" y="1427"/>
                    </a:lnTo>
                    <a:lnTo>
                      <a:pt x="163" y="1435"/>
                    </a:lnTo>
                    <a:lnTo>
                      <a:pt x="163" y="1443"/>
                    </a:lnTo>
                    <a:lnTo>
                      <a:pt x="166" y="1449"/>
                    </a:lnTo>
                    <a:lnTo>
                      <a:pt x="170" y="1457"/>
                    </a:lnTo>
                    <a:lnTo>
                      <a:pt x="174" y="1462"/>
                    </a:lnTo>
                    <a:lnTo>
                      <a:pt x="182" y="1468"/>
                    </a:lnTo>
                    <a:lnTo>
                      <a:pt x="190" y="1471"/>
                    </a:lnTo>
                    <a:lnTo>
                      <a:pt x="190" y="1471"/>
                    </a:lnTo>
                    <a:lnTo>
                      <a:pt x="217" y="1482"/>
                    </a:lnTo>
                    <a:lnTo>
                      <a:pt x="244" y="1492"/>
                    </a:lnTo>
                    <a:lnTo>
                      <a:pt x="244" y="1492"/>
                    </a:lnTo>
                    <a:lnTo>
                      <a:pt x="252" y="1497"/>
                    </a:lnTo>
                    <a:lnTo>
                      <a:pt x="260" y="1501"/>
                    </a:lnTo>
                    <a:lnTo>
                      <a:pt x="266" y="1508"/>
                    </a:lnTo>
                    <a:lnTo>
                      <a:pt x="271" y="1514"/>
                    </a:lnTo>
                    <a:lnTo>
                      <a:pt x="276" y="1522"/>
                    </a:lnTo>
                    <a:lnTo>
                      <a:pt x="278" y="1530"/>
                    </a:lnTo>
                    <a:lnTo>
                      <a:pt x="278" y="1538"/>
                    </a:lnTo>
                    <a:lnTo>
                      <a:pt x="276" y="1547"/>
                    </a:lnTo>
                    <a:lnTo>
                      <a:pt x="276" y="1547"/>
                    </a:lnTo>
                    <a:lnTo>
                      <a:pt x="271" y="1565"/>
                    </a:lnTo>
                    <a:lnTo>
                      <a:pt x="270" y="1576"/>
                    </a:lnTo>
                    <a:lnTo>
                      <a:pt x="266" y="1584"/>
                    </a:lnTo>
                    <a:lnTo>
                      <a:pt x="262" y="1593"/>
                    </a:lnTo>
                    <a:lnTo>
                      <a:pt x="255" y="1600"/>
                    </a:lnTo>
                    <a:lnTo>
                      <a:pt x="246" y="1605"/>
                    </a:lnTo>
                    <a:lnTo>
                      <a:pt x="233" y="1608"/>
                    </a:lnTo>
                    <a:lnTo>
                      <a:pt x="233" y="1608"/>
                    </a:lnTo>
                    <a:lnTo>
                      <a:pt x="219" y="1609"/>
                    </a:lnTo>
                    <a:lnTo>
                      <a:pt x="206" y="1611"/>
                    </a:lnTo>
                    <a:lnTo>
                      <a:pt x="198" y="1614"/>
                    </a:lnTo>
                    <a:lnTo>
                      <a:pt x="195" y="1619"/>
                    </a:lnTo>
                    <a:lnTo>
                      <a:pt x="193" y="1624"/>
                    </a:lnTo>
                    <a:lnTo>
                      <a:pt x="195" y="1632"/>
                    </a:lnTo>
                    <a:lnTo>
                      <a:pt x="201" y="1643"/>
                    </a:lnTo>
                    <a:lnTo>
                      <a:pt x="209" y="1655"/>
                    </a:lnTo>
                    <a:lnTo>
                      <a:pt x="209" y="1655"/>
                    </a:lnTo>
                    <a:lnTo>
                      <a:pt x="225" y="1681"/>
                    </a:lnTo>
                    <a:lnTo>
                      <a:pt x="233" y="1694"/>
                    </a:lnTo>
                    <a:lnTo>
                      <a:pt x="238" y="1706"/>
                    </a:lnTo>
                    <a:lnTo>
                      <a:pt x="239" y="1719"/>
                    </a:lnTo>
                    <a:lnTo>
                      <a:pt x="239" y="1727"/>
                    </a:lnTo>
                    <a:lnTo>
                      <a:pt x="238" y="1733"/>
                    </a:lnTo>
                    <a:lnTo>
                      <a:pt x="236" y="1740"/>
                    </a:lnTo>
                    <a:lnTo>
                      <a:pt x="233" y="1748"/>
                    </a:lnTo>
                    <a:lnTo>
                      <a:pt x="228" y="1754"/>
                    </a:lnTo>
                    <a:lnTo>
                      <a:pt x="224" y="1762"/>
                    </a:lnTo>
                    <a:lnTo>
                      <a:pt x="224" y="1762"/>
                    </a:lnTo>
                    <a:lnTo>
                      <a:pt x="222" y="1765"/>
                    </a:lnTo>
                    <a:lnTo>
                      <a:pt x="222" y="1768"/>
                    </a:lnTo>
                    <a:lnTo>
                      <a:pt x="222" y="1768"/>
                    </a:lnTo>
                    <a:lnTo>
                      <a:pt x="219" y="1787"/>
                    </a:lnTo>
                    <a:lnTo>
                      <a:pt x="216" y="1802"/>
                    </a:lnTo>
                    <a:lnTo>
                      <a:pt x="212" y="1814"/>
                    </a:lnTo>
                    <a:lnTo>
                      <a:pt x="206" y="1822"/>
                    </a:lnTo>
                    <a:lnTo>
                      <a:pt x="197" y="1830"/>
                    </a:lnTo>
                    <a:lnTo>
                      <a:pt x="185" y="1835"/>
                    </a:lnTo>
                    <a:lnTo>
                      <a:pt x="171" y="1840"/>
                    </a:lnTo>
                    <a:lnTo>
                      <a:pt x="154" y="1843"/>
                    </a:lnTo>
                    <a:lnTo>
                      <a:pt x="154" y="1843"/>
                    </a:lnTo>
                    <a:lnTo>
                      <a:pt x="146" y="1844"/>
                    </a:lnTo>
                    <a:lnTo>
                      <a:pt x="138" y="1846"/>
                    </a:lnTo>
                    <a:lnTo>
                      <a:pt x="133" y="1849"/>
                    </a:lnTo>
                    <a:lnTo>
                      <a:pt x="131" y="1852"/>
                    </a:lnTo>
                    <a:lnTo>
                      <a:pt x="131" y="1856"/>
                    </a:lnTo>
                    <a:lnTo>
                      <a:pt x="131" y="1856"/>
                    </a:lnTo>
                    <a:lnTo>
                      <a:pt x="133" y="1862"/>
                    </a:lnTo>
                    <a:lnTo>
                      <a:pt x="131" y="1868"/>
                    </a:lnTo>
                    <a:lnTo>
                      <a:pt x="130" y="1875"/>
                    </a:lnTo>
                    <a:lnTo>
                      <a:pt x="127" y="1881"/>
                    </a:lnTo>
                    <a:lnTo>
                      <a:pt x="120" y="1890"/>
                    </a:lnTo>
                    <a:lnTo>
                      <a:pt x="114" y="1902"/>
                    </a:lnTo>
                    <a:lnTo>
                      <a:pt x="114" y="1902"/>
                    </a:lnTo>
                    <a:lnTo>
                      <a:pt x="106" y="1914"/>
                    </a:lnTo>
                    <a:lnTo>
                      <a:pt x="104" y="1922"/>
                    </a:lnTo>
                    <a:lnTo>
                      <a:pt x="106" y="1925"/>
                    </a:lnTo>
                    <a:lnTo>
                      <a:pt x="108" y="1930"/>
                    </a:lnTo>
                    <a:lnTo>
                      <a:pt x="108" y="1930"/>
                    </a:lnTo>
                    <a:lnTo>
                      <a:pt x="111" y="1941"/>
                    </a:lnTo>
                    <a:lnTo>
                      <a:pt x="114" y="1952"/>
                    </a:lnTo>
                    <a:lnTo>
                      <a:pt x="116" y="1964"/>
                    </a:lnTo>
                    <a:lnTo>
                      <a:pt x="114" y="1975"/>
                    </a:lnTo>
                    <a:lnTo>
                      <a:pt x="111" y="1997"/>
                    </a:lnTo>
                    <a:lnTo>
                      <a:pt x="104" y="2019"/>
                    </a:lnTo>
                    <a:lnTo>
                      <a:pt x="104" y="2019"/>
                    </a:lnTo>
                    <a:lnTo>
                      <a:pt x="101" y="2033"/>
                    </a:lnTo>
                    <a:lnTo>
                      <a:pt x="96" y="2046"/>
                    </a:lnTo>
                    <a:lnTo>
                      <a:pt x="92" y="2052"/>
                    </a:lnTo>
                    <a:lnTo>
                      <a:pt x="87" y="2057"/>
                    </a:lnTo>
                    <a:lnTo>
                      <a:pt x="81" y="2060"/>
                    </a:lnTo>
                    <a:lnTo>
                      <a:pt x="74" y="2062"/>
                    </a:lnTo>
                    <a:lnTo>
                      <a:pt x="74" y="2062"/>
                    </a:lnTo>
                    <a:close/>
                    <a:moveTo>
                      <a:pt x="1193" y="1922"/>
                    </a:moveTo>
                    <a:lnTo>
                      <a:pt x="1193" y="1922"/>
                    </a:lnTo>
                    <a:lnTo>
                      <a:pt x="1189" y="1935"/>
                    </a:lnTo>
                    <a:lnTo>
                      <a:pt x="1183" y="1944"/>
                    </a:lnTo>
                    <a:lnTo>
                      <a:pt x="1175" y="1952"/>
                    </a:lnTo>
                    <a:lnTo>
                      <a:pt x="1164" y="1959"/>
                    </a:lnTo>
                    <a:lnTo>
                      <a:pt x="1164" y="1959"/>
                    </a:lnTo>
                    <a:lnTo>
                      <a:pt x="1166" y="1944"/>
                    </a:lnTo>
                    <a:lnTo>
                      <a:pt x="1167" y="1940"/>
                    </a:lnTo>
                    <a:lnTo>
                      <a:pt x="1170" y="1933"/>
                    </a:lnTo>
                    <a:lnTo>
                      <a:pt x="1173" y="1930"/>
                    </a:lnTo>
                    <a:lnTo>
                      <a:pt x="1180" y="1927"/>
                    </a:lnTo>
                    <a:lnTo>
                      <a:pt x="1185" y="1924"/>
                    </a:lnTo>
                    <a:lnTo>
                      <a:pt x="1193" y="1922"/>
                    </a:lnTo>
                    <a:lnTo>
                      <a:pt x="1193" y="192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3" name="Freeform 95">
                <a:extLst>
                  <a:ext uri="{FF2B5EF4-FFF2-40B4-BE49-F238E27FC236}">
                    <a16:creationId xmlns:a16="http://schemas.microsoft.com/office/drawing/2014/main" id="{1A21F056-F835-146F-C81C-6206A5DF8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9" y="1454"/>
                <a:ext cx="27" cy="27"/>
              </a:xfrm>
              <a:custGeom>
                <a:avLst/>
                <a:gdLst>
                  <a:gd name="T0" fmla="*/ 41 w 54"/>
                  <a:gd name="T1" fmla="*/ 50 h 54"/>
                  <a:gd name="T2" fmla="*/ 41 w 54"/>
                  <a:gd name="T3" fmla="*/ 50 h 54"/>
                  <a:gd name="T4" fmla="*/ 32 w 54"/>
                  <a:gd name="T5" fmla="*/ 47 h 54"/>
                  <a:gd name="T6" fmla="*/ 24 w 54"/>
                  <a:gd name="T7" fmla="*/ 42 h 54"/>
                  <a:gd name="T8" fmla="*/ 22 w 54"/>
                  <a:gd name="T9" fmla="*/ 38 h 54"/>
                  <a:gd name="T10" fmla="*/ 21 w 54"/>
                  <a:gd name="T11" fmla="*/ 34 h 54"/>
                  <a:gd name="T12" fmla="*/ 19 w 54"/>
                  <a:gd name="T13" fmla="*/ 30 h 54"/>
                  <a:gd name="T14" fmla="*/ 21 w 54"/>
                  <a:gd name="T15" fmla="*/ 23 h 54"/>
                  <a:gd name="T16" fmla="*/ 21 w 54"/>
                  <a:gd name="T17" fmla="*/ 23 h 54"/>
                  <a:gd name="T18" fmla="*/ 22 w 54"/>
                  <a:gd name="T19" fmla="*/ 19 h 54"/>
                  <a:gd name="T20" fmla="*/ 25 w 54"/>
                  <a:gd name="T21" fmla="*/ 12 h 54"/>
                  <a:gd name="T22" fmla="*/ 27 w 54"/>
                  <a:gd name="T23" fmla="*/ 11 h 54"/>
                  <a:gd name="T24" fmla="*/ 25 w 54"/>
                  <a:gd name="T25" fmla="*/ 7 h 54"/>
                  <a:gd name="T26" fmla="*/ 24 w 54"/>
                  <a:gd name="T27" fmla="*/ 4 h 54"/>
                  <a:gd name="T28" fmla="*/ 19 w 54"/>
                  <a:gd name="T29" fmla="*/ 3 h 54"/>
                  <a:gd name="T30" fmla="*/ 19 w 54"/>
                  <a:gd name="T31" fmla="*/ 3 h 54"/>
                  <a:gd name="T32" fmla="*/ 10 w 54"/>
                  <a:gd name="T33" fmla="*/ 0 h 54"/>
                  <a:gd name="T34" fmla="*/ 5 w 54"/>
                  <a:gd name="T35" fmla="*/ 0 h 54"/>
                  <a:gd name="T36" fmla="*/ 0 w 54"/>
                  <a:gd name="T37" fmla="*/ 3 h 54"/>
                  <a:gd name="T38" fmla="*/ 0 w 54"/>
                  <a:gd name="T39" fmla="*/ 3 h 54"/>
                  <a:gd name="T40" fmla="*/ 3 w 54"/>
                  <a:gd name="T41" fmla="*/ 3 h 54"/>
                  <a:gd name="T42" fmla="*/ 6 w 54"/>
                  <a:gd name="T43" fmla="*/ 3 h 54"/>
                  <a:gd name="T44" fmla="*/ 13 w 54"/>
                  <a:gd name="T45" fmla="*/ 6 h 54"/>
                  <a:gd name="T46" fmla="*/ 13 w 54"/>
                  <a:gd name="T47" fmla="*/ 6 h 54"/>
                  <a:gd name="T48" fmla="*/ 18 w 54"/>
                  <a:gd name="T49" fmla="*/ 7 h 54"/>
                  <a:gd name="T50" fmla="*/ 21 w 54"/>
                  <a:gd name="T51" fmla="*/ 11 h 54"/>
                  <a:gd name="T52" fmla="*/ 21 w 54"/>
                  <a:gd name="T53" fmla="*/ 12 h 54"/>
                  <a:gd name="T54" fmla="*/ 21 w 54"/>
                  <a:gd name="T55" fmla="*/ 15 h 54"/>
                  <a:gd name="T56" fmla="*/ 18 w 54"/>
                  <a:gd name="T57" fmla="*/ 22 h 54"/>
                  <a:gd name="T58" fmla="*/ 14 w 54"/>
                  <a:gd name="T59" fmla="*/ 27 h 54"/>
                  <a:gd name="T60" fmla="*/ 14 w 54"/>
                  <a:gd name="T61" fmla="*/ 27 h 54"/>
                  <a:gd name="T62" fmla="*/ 14 w 54"/>
                  <a:gd name="T63" fmla="*/ 33 h 54"/>
                  <a:gd name="T64" fmla="*/ 14 w 54"/>
                  <a:gd name="T65" fmla="*/ 38 h 54"/>
                  <a:gd name="T66" fmla="*/ 16 w 54"/>
                  <a:gd name="T67" fmla="*/ 41 h 54"/>
                  <a:gd name="T68" fmla="*/ 19 w 54"/>
                  <a:gd name="T69" fmla="*/ 44 h 54"/>
                  <a:gd name="T70" fmla="*/ 25 w 54"/>
                  <a:gd name="T71" fmla="*/ 50 h 54"/>
                  <a:gd name="T72" fmla="*/ 35 w 54"/>
                  <a:gd name="T73" fmla="*/ 54 h 54"/>
                  <a:gd name="T74" fmla="*/ 35 w 54"/>
                  <a:gd name="T75" fmla="*/ 54 h 54"/>
                  <a:gd name="T76" fmla="*/ 46 w 54"/>
                  <a:gd name="T77" fmla="*/ 54 h 54"/>
                  <a:gd name="T78" fmla="*/ 51 w 54"/>
                  <a:gd name="T79" fmla="*/ 54 h 54"/>
                  <a:gd name="T80" fmla="*/ 54 w 54"/>
                  <a:gd name="T81" fmla="*/ 50 h 54"/>
                  <a:gd name="T82" fmla="*/ 54 w 54"/>
                  <a:gd name="T83" fmla="*/ 50 h 54"/>
                  <a:gd name="T84" fmla="*/ 48 w 54"/>
                  <a:gd name="T85" fmla="*/ 50 h 54"/>
                  <a:gd name="T86" fmla="*/ 41 w 54"/>
                  <a:gd name="T87" fmla="*/ 50 h 54"/>
                  <a:gd name="T88" fmla="*/ 41 w 54"/>
                  <a:gd name="T89" fmla="*/ 5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4" h="54">
                    <a:moveTo>
                      <a:pt x="41" y="50"/>
                    </a:moveTo>
                    <a:lnTo>
                      <a:pt x="41" y="50"/>
                    </a:lnTo>
                    <a:lnTo>
                      <a:pt x="32" y="47"/>
                    </a:lnTo>
                    <a:lnTo>
                      <a:pt x="24" y="42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19" y="30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2" y="19"/>
                    </a:lnTo>
                    <a:lnTo>
                      <a:pt x="25" y="12"/>
                    </a:lnTo>
                    <a:lnTo>
                      <a:pt x="27" y="11"/>
                    </a:lnTo>
                    <a:lnTo>
                      <a:pt x="25" y="7"/>
                    </a:lnTo>
                    <a:lnTo>
                      <a:pt x="24" y="4"/>
                    </a:lnTo>
                    <a:lnTo>
                      <a:pt x="19" y="3"/>
                    </a:lnTo>
                    <a:lnTo>
                      <a:pt x="19" y="3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8" y="7"/>
                    </a:lnTo>
                    <a:lnTo>
                      <a:pt x="21" y="11"/>
                    </a:lnTo>
                    <a:lnTo>
                      <a:pt x="21" y="12"/>
                    </a:lnTo>
                    <a:lnTo>
                      <a:pt x="21" y="15"/>
                    </a:lnTo>
                    <a:lnTo>
                      <a:pt x="18" y="22"/>
                    </a:lnTo>
                    <a:lnTo>
                      <a:pt x="14" y="27"/>
                    </a:lnTo>
                    <a:lnTo>
                      <a:pt x="14" y="27"/>
                    </a:lnTo>
                    <a:lnTo>
                      <a:pt x="14" y="33"/>
                    </a:lnTo>
                    <a:lnTo>
                      <a:pt x="14" y="38"/>
                    </a:lnTo>
                    <a:lnTo>
                      <a:pt x="16" y="41"/>
                    </a:lnTo>
                    <a:lnTo>
                      <a:pt x="19" y="44"/>
                    </a:lnTo>
                    <a:lnTo>
                      <a:pt x="25" y="50"/>
                    </a:lnTo>
                    <a:lnTo>
                      <a:pt x="35" y="54"/>
                    </a:lnTo>
                    <a:lnTo>
                      <a:pt x="35" y="54"/>
                    </a:lnTo>
                    <a:lnTo>
                      <a:pt x="46" y="54"/>
                    </a:lnTo>
                    <a:lnTo>
                      <a:pt x="51" y="54"/>
                    </a:lnTo>
                    <a:lnTo>
                      <a:pt x="54" y="50"/>
                    </a:lnTo>
                    <a:lnTo>
                      <a:pt x="54" y="50"/>
                    </a:lnTo>
                    <a:lnTo>
                      <a:pt x="48" y="50"/>
                    </a:lnTo>
                    <a:lnTo>
                      <a:pt x="41" y="50"/>
                    </a:lnTo>
                    <a:lnTo>
                      <a:pt x="41" y="5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4" name="Freeform 96">
                <a:extLst>
                  <a:ext uri="{FF2B5EF4-FFF2-40B4-BE49-F238E27FC236}">
                    <a16:creationId xmlns:a16="http://schemas.microsoft.com/office/drawing/2014/main" id="{1988475A-16D5-9042-BCCB-2E76C7367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1118"/>
                <a:ext cx="8" cy="15"/>
              </a:xfrm>
              <a:custGeom>
                <a:avLst/>
                <a:gdLst>
                  <a:gd name="T0" fmla="*/ 7 w 15"/>
                  <a:gd name="T1" fmla="*/ 8 h 30"/>
                  <a:gd name="T2" fmla="*/ 7 w 15"/>
                  <a:gd name="T3" fmla="*/ 8 h 30"/>
                  <a:gd name="T4" fmla="*/ 6 w 15"/>
                  <a:gd name="T5" fmla="*/ 3 h 30"/>
                  <a:gd name="T6" fmla="*/ 6 w 15"/>
                  <a:gd name="T7" fmla="*/ 0 h 30"/>
                  <a:gd name="T8" fmla="*/ 6 w 15"/>
                  <a:gd name="T9" fmla="*/ 0 h 30"/>
                  <a:gd name="T10" fmla="*/ 1 w 15"/>
                  <a:gd name="T11" fmla="*/ 1 h 30"/>
                  <a:gd name="T12" fmla="*/ 0 w 15"/>
                  <a:gd name="T13" fmla="*/ 3 h 30"/>
                  <a:gd name="T14" fmla="*/ 0 w 15"/>
                  <a:gd name="T15" fmla="*/ 6 h 30"/>
                  <a:gd name="T16" fmla="*/ 3 w 15"/>
                  <a:gd name="T17" fmla="*/ 11 h 30"/>
                  <a:gd name="T18" fmla="*/ 3 w 15"/>
                  <a:gd name="T19" fmla="*/ 11 h 30"/>
                  <a:gd name="T20" fmla="*/ 7 w 15"/>
                  <a:gd name="T21" fmla="*/ 17 h 30"/>
                  <a:gd name="T22" fmla="*/ 9 w 15"/>
                  <a:gd name="T23" fmla="*/ 24 h 30"/>
                  <a:gd name="T24" fmla="*/ 9 w 15"/>
                  <a:gd name="T25" fmla="*/ 27 h 30"/>
                  <a:gd name="T26" fmla="*/ 7 w 15"/>
                  <a:gd name="T27" fmla="*/ 30 h 30"/>
                  <a:gd name="T28" fmla="*/ 7 w 15"/>
                  <a:gd name="T29" fmla="*/ 30 h 30"/>
                  <a:gd name="T30" fmla="*/ 14 w 15"/>
                  <a:gd name="T31" fmla="*/ 27 h 30"/>
                  <a:gd name="T32" fmla="*/ 15 w 15"/>
                  <a:gd name="T33" fmla="*/ 25 h 30"/>
                  <a:gd name="T34" fmla="*/ 15 w 15"/>
                  <a:gd name="T35" fmla="*/ 24 h 30"/>
                  <a:gd name="T36" fmla="*/ 15 w 15"/>
                  <a:gd name="T37" fmla="*/ 20 h 30"/>
                  <a:gd name="T38" fmla="*/ 14 w 15"/>
                  <a:gd name="T39" fmla="*/ 17 h 30"/>
                  <a:gd name="T40" fmla="*/ 7 w 15"/>
                  <a:gd name="T41" fmla="*/ 8 h 30"/>
                  <a:gd name="T42" fmla="*/ 7 w 15"/>
                  <a:gd name="T4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30">
                    <a:moveTo>
                      <a:pt x="7" y="8"/>
                    </a:moveTo>
                    <a:lnTo>
                      <a:pt x="7" y="8"/>
                    </a:lnTo>
                    <a:lnTo>
                      <a:pt x="6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7"/>
                    </a:lnTo>
                    <a:lnTo>
                      <a:pt x="9" y="24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14" y="27"/>
                    </a:lnTo>
                    <a:lnTo>
                      <a:pt x="15" y="25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7"/>
                    </a:lnTo>
                    <a:lnTo>
                      <a:pt x="7" y="8"/>
                    </a:lnTo>
                    <a:lnTo>
                      <a:pt x="7" y="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5" name="Freeform 97">
                <a:extLst>
                  <a:ext uri="{FF2B5EF4-FFF2-40B4-BE49-F238E27FC236}">
                    <a16:creationId xmlns:a16="http://schemas.microsoft.com/office/drawing/2014/main" id="{DFEA5E85-485A-CEEC-C325-B8F1FF8C3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29" y="586"/>
                <a:ext cx="8" cy="16"/>
              </a:xfrm>
              <a:custGeom>
                <a:avLst/>
                <a:gdLst>
                  <a:gd name="T0" fmla="*/ 10 w 16"/>
                  <a:gd name="T1" fmla="*/ 19 h 31"/>
                  <a:gd name="T2" fmla="*/ 10 w 16"/>
                  <a:gd name="T3" fmla="*/ 19 h 31"/>
                  <a:gd name="T4" fmla="*/ 11 w 16"/>
                  <a:gd name="T5" fmla="*/ 6 h 31"/>
                  <a:gd name="T6" fmla="*/ 13 w 16"/>
                  <a:gd name="T7" fmla="*/ 3 h 31"/>
                  <a:gd name="T8" fmla="*/ 16 w 16"/>
                  <a:gd name="T9" fmla="*/ 0 h 31"/>
                  <a:gd name="T10" fmla="*/ 16 w 16"/>
                  <a:gd name="T11" fmla="*/ 0 h 31"/>
                  <a:gd name="T12" fmla="*/ 11 w 16"/>
                  <a:gd name="T13" fmla="*/ 1 h 31"/>
                  <a:gd name="T14" fmla="*/ 7 w 16"/>
                  <a:gd name="T15" fmla="*/ 6 h 31"/>
                  <a:gd name="T16" fmla="*/ 5 w 16"/>
                  <a:gd name="T17" fmla="*/ 12 h 31"/>
                  <a:gd name="T18" fmla="*/ 5 w 16"/>
                  <a:gd name="T19" fmla="*/ 22 h 31"/>
                  <a:gd name="T20" fmla="*/ 5 w 16"/>
                  <a:gd name="T21" fmla="*/ 22 h 31"/>
                  <a:gd name="T22" fmla="*/ 3 w 16"/>
                  <a:gd name="T23" fmla="*/ 28 h 31"/>
                  <a:gd name="T24" fmla="*/ 0 w 16"/>
                  <a:gd name="T25" fmla="*/ 31 h 31"/>
                  <a:gd name="T26" fmla="*/ 0 w 16"/>
                  <a:gd name="T27" fmla="*/ 31 h 31"/>
                  <a:gd name="T28" fmla="*/ 3 w 16"/>
                  <a:gd name="T29" fmla="*/ 30 h 31"/>
                  <a:gd name="T30" fmla="*/ 7 w 16"/>
                  <a:gd name="T31" fmla="*/ 27 h 31"/>
                  <a:gd name="T32" fmla="*/ 10 w 16"/>
                  <a:gd name="T33" fmla="*/ 23 h 31"/>
                  <a:gd name="T34" fmla="*/ 10 w 16"/>
                  <a:gd name="T35" fmla="*/ 19 h 31"/>
                  <a:gd name="T36" fmla="*/ 10 w 16"/>
                  <a:gd name="T37" fmla="*/ 1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31">
                    <a:moveTo>
                      <a:pt x="10" y="19"/>
                    </a:moveTo>
                    <a:lnTo>
                      <a:pt x="10" y="19"/>
                    </a:lnTo>
                    <a:lnTo>
                      <a:pt x="11" y="6"/>
                    </a:lnTo>
                    <a:lnTo>
                      <a:pt x="13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7" y="6"/>
                    </a:lnTo>
                    <a:lnTo>
                      <a:pt x="5" y="12"/>
                    </a:lnTo>
                    <a:lnTo>
                      <a:pt x="5" y="22"/>
                    </a:lnTo>
                    <a:lnTo>
                      <a:pt x="5" y="22"/>
                    </a:lnTo>
                    <a:lnTo>
                      <a:pt x="3" y="28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3" y="30"/>
                    </a:lnTo>
                    <a:lnTo>
                      <a:pt x="7" y="27"/>
                    </a:lnTo>
                    <a:lnTo>
                      <a:pt x="10" y="23"/>
                    </a:lnTo>
                    <a:lnTo>
                      <a:pt x="10" y="19"/>
                    </a:lnTo>
                    <a:lnTo>
                      <a:pt x="10" y="1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6" name="Freeform 98">
                <a:extLst>
                  <a:ext uri="{FF2B5EF4-FFF2-40B4-BE49-F238E27FC236}">
                    <a16:creationId xmlns:a16="http://schemas.microsoft.com/office/drawing/2014/main" id="{1A104AFE-65B4-402B-5B7E-FB6BB294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1096"/>
                <a:ext cx="8" cy="13"/>
              </a:xfrm>
              <a:custGeom>
                <a:avLst/>
                <a:gdLst>
                  <a:gd name="T0" fmla="*/ 13 w 16"/>
                  <a:gd name="T1" fmla="*/ 7 h 27"/>
                  <a:gd name="T2" fmla="*/ 13 w 16"/>
                  <a:gd name="T3" fmla="*/ 7 h 27"/>
                  <a:gd name="T4" fmla="*/ 14 w 16"/>
                  <a:gd name="T5" fmla="*/ 3 h 27"/>
                  <a:gd name="T6" fmla="*/ 16 w 16"/>
                  <a:gd name="T7" fmla="*/ 0 h 27"/>
                  <a:gd name="T8" fmla="*/ 16 w 16"/>
                  <a:gd name="T9" fmla="*/ 0 h 27"/>
                  <a:gd name="T10" fmla="*/ 9 w 16"/>
                  <a:gd name="T11" fmla="*/ 3 h 27"/>
                  <a:gd name="T12" fmla="*/ 8 w 16"/>
                  <a:gd name="T13" fmla="*/ 7 h 27"/>
                  <a:gd name="T14" fmla="*/ 8 w 16"/>
                  <a:gd name="T15" fmla="*/ 10 h 27"/>
                  <a:gd name="T16" fmla="*/ 8 w 16"/>
                  <a:gd name="T17" fmla="*/ 10 h 27"/>
                  <a:gd name="T18" fmla="*/ 6 w 16"/>
                  <a:gd name="T19" fmla="*/ 16 h 27"/>
                  <a:gd name="T20" fmla="*/ 5 w 16"/>
                  <a:gd name="T21" fmla="*/ 21 h 27"/>
                  <a:gd name="T22" fmla="*/ 3 w 16"/>
                  <a:gd name="T23" fmla="*/ 24 h 27"/>
                  <a:gd name="T24" fmla="*/ 0 w 16"/>
                  <a:gd name="T25" fmla="*/ 27 h 27"/>
                  <a:gd name="T26" fmla="*/ 0 w 16"/>
                  <a:gd name="T27" fmla="*/ 27 h 27"/>
                  <a:gd name="T28" fmla="*/ 5 w 16"/>
                  <a:gd name="T29" fmla="*/ 24 h 27"/>
                  <a:gd name="T30" fmla="*/ 9 w 16"/>
                  <a:gd name="T31" fmla="*/ 21 h 27"/>
                  <a:gd name="T32" fmla="*/ 13 w 16"/>
                  <a:gd name="T33" fmla="*/ 15 h 27"/>
                  <a:gd name="T34" fmla="*/ 13 w 16"/>
                  <a:gd name="T35" fmla="*/ 7 h 27"/>
                  <a:gd name="T36" fmla="*/ 13 w 16"/>
                  <a:gd name="T37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7">
                    <a:moveTo>
                      <a:pt x="13" y="7"/>
                    </a:moveTo>
                    <a:lnTo>
                      <a:pt x="13" y="7"/>
                    </a:lnTo>
                    <a:lnTo>
                      <a:pt x="14" y="3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6" y="16"/>
                    </a:lnTo>
                    <a:lnTo>
                      <a:pt x="5" y="21"/>
                    </a:lnTo>
                    <a:lnTo>
                      <a:pt x="3" y="24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5" y="24"/>
                    </a:lnTo>
                    <a:lnTo>
                      <a:pt x="9" y="21"/>
                    </a:lnTo>
                    <a:lnTo>
                      <a:pt x="13" y="15"/>
                    </a:lnTo>
                    <a:lnTo>
                      <a:pt x="13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7" name="Freeform 99">
                <a:extLst>
                  <a:ext uri="{FF2B5EF4-FFF2-40B4-BE49-F238E27FC236}">
                    <a16:creationId xmlns:a16="http://schemas.microsoft.com/office/drawing/2014/main" id="{B7D0451A-CBF1-A2FF-61AA-AFFE0A3B1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9" y="605"/>
                <a:ext cx="373" cy="405"/>
              </a:xfrm>
              <a:custGeom>
                <a:avLst/>
                <a:gdLst>
                  <a:gd name="T0" fmla="*/ 729 w 745"/>
                  <a:gd name="T1" fmla="*/ 776 h 810"/>
                  <a:gd name="T2" fmla="*/ 717 w 745"/>
                  <a:gd name="T3" fmla="*/ 746 h 810"/>
                  <a:gd name="T4" fmla="*/ 723 w 745"/>
                  <a:gd name="T5" fmla="*/ 721 h 810"/>
                  <a:gd name="T6" fmla="*/ 717 w 745"/>
                  <a:gd name="T7" fmla="*/ 699 h 810"/>
                  <a:gd name="T8" fmla="*/ 701 w 745"/>
                  <a:gd name="T9" fmla="*/ 687 h 810"/>
                  <a:gd name="T10" fmla="*/ 631 w 745"/>
                  <a:gd name="T11" fmla="*/ 667 h 810"/>
                  <a:gd name="T12" fmla="*/ 596 w 745"/>
                  <a:gd name="T13" fmla="*/ 640 h 810"/>
                  <a:gd name="T14" fmla="*/ 555 w 745"/>
                  <a:gd name="T15" fmla="*/ 624 h 810"/>
                  <a:gd name="T16" fmla="*/ 516 w 745"/>
                  <a:gd name="T17" fmla="*/ 575 h 810"/>
                  <a:gd name="T18" fmla="*/ 483 w 745"/>
                  <a:gd name="T19" fmla="*/ 535 h 810"/>
                  <a:gd name="T20" fmla="*/ 467 w 745"/>
                  <a:gd name="T21" fmla="*/ 521 h 810"/>
                  <a:gd name="T22" fmla="*/ 477 w 745"/>
                  <a:gd name="T23" fmla="*/ 487 h 810"/>
                  <a:gd name="T24" fmla="*/ 494 w 745"/>
                  <a:gd name="T25" fmla="*/ 430 h 810"/>
                  <a:gd name="T26" fmla="*/ 488 w 745"/>
                  <a:gd name="T27" fmla="*/ 403 h 810"/>
                  <a:gd name="T28" fmla="*/ 447 w 745"/>
                  <a:gd name="T29" fmla="*/ 362 h 810"/>
                  <a:gd name="T30" fmla="*/ 435 w 745"/>
                  <a:gd name="T31" fmla="*/ 344 h 810"/>
                  <a:gd name="T32" fmla="*/ 448 w 745"/>
                  <a:gd name="T33" fmla="*/ 319 h 810"/>
                  <a:gd name="T34" fmla="*/ 437 w 745"/>
                  <a:gd name="T35" fmla="*/ 301 h 810"/>
                  <a:gd name="T36" fmla="*/ 413 w 745"/>
                  <a:gd name="T37" fmla="*/ 287 h 810"/>
                  <a:gd name="T38" fmla="*/ 404 w 745"/>
                  <a:gd name="T39" fmla="*/ 243 h 810"/>
                  <a:gd name="T40" fmla="*/ 418 w 745"/>
                  <a:gd name="T41" fmla="*/ 217 h 810"/>
                  <a:gd name="T42" fmla="*/ 421 w 745"/>
                  <a:gd name="T43" fmla="*/ 192 h 810"/>
                  <a:gd name="T44" fmla="*/ 402 w 745"/>
                  <a:gd name="T45" fmla="*/ 179 h 810"/>
                  <a:gd name="T46" fmla="*/ 316 w 745"/>
                  <a:gd name="T47" fmla="*/ 122 h 810"/>
                  <a:gd name="T48" fmla="*/ 277 w 745"/>
                  <a:gd name="T49" fmla="*/ 101 h 810"/>
                  <a:gd name="T50" fmla="*/ 202 w 745"/>
                  <a:gd name="T51" fmla="*/ 92 h 810"/>
                  <a:gd name="T52" fmla="*/ 135 w 745"/>
                  <a:gd name="T53" fmla="*/ 76 h 810"/>
                  <a:gd name="T54" fmla="*/ 75 w 745"/>
                  <a:gd name="T55" fmla="*/ 44 h 810"/>
                  <a:gd name="T56" fmla="*/ 0 w 745"/>
                  <a:gd name="T57" fmla="*/ 3 h 810"/>
                  <a:gd name="T58" fmla="*/ 99 w 745"/>
                  <a:gd name="T59" fmla="*/ 65 h 810"/>
                  <a:gd name="T60" fmla="*/ 161 w 745"/>
                  <a:gd name="T61" fmla="*/ 90 h 810"/>
                  <a:gd name="T62" fmla="*/ 226 w 745"/>
                  <a:gd name="T63" fmla="*/ 98 h 810"/>
                  <a:gd name="T64" fmla="*/ 299 w 745"/>
                  <a:gd name="T65" fmla="*/ 116 h 810"/>
                  <a:gd name="T66" fmla="*/ 351 w 745"/>
                  <a:gd name="T67" fmla="*/ 155 h 810"/>
                  <a:gd name="T68" fmla="*/ 404 w 745"/>
                  <a:gd name="T69" fmla="*/ 186 h 810"/>
                  <a:gd name="T70" fmla="*/ 418 w 745"/>
                  <a:gd name="T71" fmla="*/ 206 h 810"/>
                  <a:gd name="T72" fmla="*/ 407 w 745"/>
                  <a:gd name="T73" fmla="*/ 228 h 810"/>
                  <a:gd name="T74" fmla="*/ 397 w 745"/>
                  <a:gd name="T75" fmla="*/ 270 h 810"/>
                  <a:gd name="T76" fmla="*/ 423 w 745"/>
                  <a:gd name="T77" fmla="*/ 301 h 810"/>
                  <a:gd name="T78" fmla="*/ 440 w 745"/>
                  <a:gd name="T79" fmla="*/ 313 h 810"/>
                  <a:gd name="T80" fmla="*/ 435 w 745"/>
                  <a:gd name="T81" fmla="*/ 338 h 810"/>
                  <a:gd name="T82" fmla="*/ 429 w 745"/>
                  <a:gd name="T83" fmla="*/ 354 h 810"/>
                  <a:gd name="T84" fmla="*/ 459 w 745"/>
                  <a:gd name="T85" fmla="*/ 381 h 810"/>
                  <a:gd name="T86" fmla="*/ 488 w 745"/>
                  <a:gd name="T87" fmla="*/ 419 h 810"/>
                  <a:gd name="T88" fmla="*/ 480 w 745"/>
                  <a:gd name="T89" fmla="*/ 468 h 810"/>
                  <a:gd name="T90" fmla="*/ 461 w 745"/>
                  <a:gd name="T91" fmla="*/ 513 h 810"/>
                  <a:gd name="T92" fmla="*/ 467 w 745"/>
                  <a:gd name="T93" fmla="*/ 532 h 810"/>
                  <a:gd name="T94" fmla="*/ 491 w 745"/>
                  <a:gd name="T95" fmla="*/ 551 h 810"/>
                  <a:gd name="T96" fmla="*/ 534 w 745"/>
                  <a:gd name="T97" fmla="*/ 613 h 810"/>
                  <a:gd name="T98" fmla="*/ 567 w 745"/>
                  <a:gd name="T99" fmla="*/ 638 h 810"/>
                  <a:gd name="T100" fmla="*/ 601 w 745"/>
                  <a:gd name="T101" fmla="*/ 654 h 810"/>
                  <a:gd name="T102" fmla="*/ 667 w 745"/>
                  <a:gd name="T103" fmla="*/ 683 h 810"/>
                  <a:gd name="T104" fmla="*/ 701 w 745"/>
                  <a:gd name="T105" fmla="*/ 694 h 810"/>
                  <a:gd name="T106" fmla="*/ 717 w 745"/>
                  <a:gd name="T107" fmla="*/ 711 h 810"/>
                  <a:gd name="T108" fmla="*/ 715 w 745"/>
                  <a:gd name="T109" fmla="*/ 730 h 810"/>
                  <a:gd name="T110" fmla="*/ 713 w 745"/>
                  <a:gd name="T111" fmla="*/ 765 h 810"/>
                  <a:gd name="T112" fmla="*/ 739 w 745"/>
                  <a:gd name="T113" fmla="*/ 789 h 810"/>
                  <a:gd name="T114" fmla="*/ 721 w 745"/>
                  <a:gd name="T115" fmla="*/ 810 h 810"/>
                  <a:gd name="T116" fmla="*/ 745 w 745"/>
                  <a:gd name="T117" fmla="*/ 786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5" h="810">
                    <a:moveTo>
                      <a:pt x="745" y="786"/>
                    </a:moveTo>
                    <a:lnTo>
                      <a:pt x="745" y="786"/>
                    </a:lnTo>
                    <a:lnTo>
                      <a:pt x="736" y="781"/>
                    </a:lnTo>
                    <a:lnTo>
                      <a:pt x="729" y="776"/>
                    </a:lnTo>
                    <a:lnTo>
                      <a:pt x="723" y="770"/>
                    </a:lnTo>
                    <a:lnTo>
                      <a:pt x="720" y="762"/>
                    </a:lnTo>
                    <a:lnTo>
                      <a:pt x="717" y="756"/>
                    </a:lnTo>
                    <a:lnTo>
                      <a:pt x="717" y="746"/>
                    </a:lnTo>
                    <a:lnTo>
                      <a:pt x="718" y="737"/>
                    </a:lnTo>
                    <a:lnTo>
                      <a:pt x="721" y="727"/>
                    </a:lnTo>
                    <a:lnTo>
                      <a:pt x="721" y="727"/>
                    </a:lnTo>
                    <a:lnTo>
                      <a:pt x="723" y="721"/>
                    </a:lnTo>
                    <a:lnTo>
                      <a:pt x="723" y="714"/>
                    </a:lnTo>
                    <a:lnTo>
                      <a:pt x="723" y="708"/>
                    </a:lnTo>
                    <a:lnTo>
                      <a:pt x="721" y="703"/>
                    </a:lnTo>
                    <a:lnTo>
                      <a:pt x="717" y="699"/>
                    </a:lnTo>
                    <a:lnTo>
                      <a:pt x="713" y="694"/>
                    </a:lnTo>
                    <a:lnTo>
                      <a:pt x="707" y="691"/>
                    </a:lnTo>
                    <a:lnTo>
                      <a:pt x="701" y="687"/>
                    </a:lnTo>
                    <a:lnTo>
                      <a:pt x="701" y="687"/>
                    </a:lnTo>
                    <a:lnTo>
                      <a:pt x="686" y="683"/>
                    </a:lnTo>
                    <a:lnTo>
                      <a:pt x="672" y="679"/>
                    </a:lnTo>
                    <a:lnTo>
                      <a:pt x="643" y="672"/>
                    </a:lnTo>
                    <a:lnTo>
                      <a:pt x="631" y="667"/>
                    </a:lnTo>
                    <a:lnTo>
                      <a:pt x="618" y="660"/>
                    </a:lnTo>
                    <a:lnTo>
                      <a:pt x="605" y="652"/>
                    </a:lnTo>
                    <a:lnTo>
                      <a:pt x="596" y="640"/>
                    </a:lnTo>
                    <a:lnTo>
                      <a:pt x="596" y="640"/>
                    </a:lnTo>
                    <a:lnTo>
                      <a:pt x="583" y="638"/>
                    </a:lnTo>
                    <a:lnTo>
                      <a:pt x="572" y="635"/>
                    </a:lnTo>
                    <a:lnTo>
                      <a:pt x="562" y="630"/>
                    </a:lnTo>
                    <a:lnTo>
                      <a:pt x="555" y="624"/>
                    </a:lnTo>
                    <a:lnTo>
                      <a:pt x="547" y="618"/>
                    </a:lnTo>
                    <a:lnTo>
                      <a:pt x="540" y="610"/>
                    </a:lnTo>
                    <a:lnTo>
                      <a:pt x="528" y="592"/>
                    </a:lnTo>
                    <a:lnTo>
                      <a:pt x="516" y="575"/>
                    </a:lnTo>
                    <a:lnTo>
                      <a:pt x="504" y="557"/>
                    </a:lnTo>
                    <a:lnTo>
                      <a:pt x="497" y="549"/>
                    </a:lnTo>
                    <a:lnTo>
                      <a:pt x="491" y="541"/>
                    </a:lnTo>
                    <a:lnTo>
                      <a:pt x="483" y="535"/>
                    </a:lnTo>
                    <a:lnTo>
                      <a:pt x="474" y="529"/>
                    </a:lnTo>
                    <a:lnTo>
                      <a:pt x="474" y="529"/>
                    </a:lnTo>
                    <a:lnTo>
                      <a:pt x="469" y="525"/>
                    </a:lnTo>
                    <a:lnTo>
                      <a:pt x="467" y="521"/>
                    </a:lnTo>
                    <a:lnTo>
                      <a:pt x="467" y="516"/>
                    </a:lnTo>
                    <a:lnTo>
                      <a:pt x="467" y="511"/>
                    </a:lnTo>
                    <a:lnTo>
                      <a:pt x="470" y="498"/>
                    </a:lnTo>
                    <a:lnTo>
                      <a:pt x="477" y="487"/>
                    </a:lnTo>
                    <a:lnTo>
                      <a:pt x="477" y="487"/>
                    </a:lnTo>
                    <a:lnTo>
                      <a:pt x="486" y="465"/>
                    </a:lnTo>
                    <a:lnTo>
                      <a:pt x="493" y="446"/>
                    </a:lnTo>
                    <a:lnTo>
                      <a:pt x="494" y="430"/>
                    </a:lnTo>
                    <a:lnTo>
                      <a:pt x="494" y="424"/>
                    </a:lnTo>
                    <a:lnTo>
                      <a:pt x="494" y="416"/>
                    </a:lnTo>
                    <a:lnTo>
                      <a:pt x="491" y="409"/>
                    </a:lnTo>
                    <a:lnTo>
                      <a:pt x="488" y="403"/>
                    </a:lnTo>
                    <a:lnTo>
                      <a:pt x="478" y="390"/>
                    </a:lnTo>
                    <a:lnTo>
                      <a:pt x="466" y="378"/>
                    </a:lnTo>
                    <a:lnTo>
                      <a:pt x="447" y="362"/>
                    </a:lnTo>
                    <a:lnTo>
                      <a:pt x="447" y="362"/>
                    </a:lnTo>
                    <a:lnTo>
                      <a:pt x="439" y="357"/>
                    </a:lnTo>
                    <a:lnTo>
                      <a:pt x="435" y="351"/>
                    </a:lnTo>
                    <a:lnTo>
                      <a:pt x="435" y="348"/>
                    </a:lnTo>
                    <a:lnTo>
                      <a:pt x="435" y="344"/>
                    </a:lnTo>
                    <a:lnTo>
                      <a:pt x="440" y="335"/>
                    </a:lnTo>
                    <a:lnTo>
                      <a:pt x="440" y="335"/>
                    </a:lnTo>
                    <a:lnTo>
                      <a:pt x="448" y="324"/>
                    </a:lnTo>
                    <a:lnTo>
                      <a:pt x="448" y="319"/>
                    </a:lnTo>
                    <a:lnTo>
                      <a:pt x="448" y="314"/>
                    </a:lnTo>
                    <a:lnTo>
                      <a:pt x="447" y="309"/>
                    </a:lnTo>
                    <a:lnTo>
                      <a:pt x="443" y="305"/>
                    </a:lnTo>
                    <a:lnTo>
                      <a:pt x="437" y="301"/>
                    </a:lnTo>
                    <a:lnTo>
                      <a:pt x="427" y="298"/>
                    </a:lnTo>
                    <a:lnTo>
                      <a:pt x="427" y="298"/>
                    </a:lnTo>
                    <a:lnTo>
                      <a:pt x="420" y="294"/>
                    </a:lnTo>
                    <a:lnTo>
                      <a:pt x="413" y="287"/>
                    </a:lnTo>
                    <a:lnTo>
                      <a:pt x="407" y="278"/>
                    </a:lnTo>
                    <a:lnTo>
                      <a:pt x="404" y="267"/>
                    </a:lnTo>
                    <a:lnTo>
                      <a:pt x="402" y="254"/>
                    </a:lnTo>
                    <a:lnTo>
                      <a:pt x="404" y="243"/>
                    </a:lnTo>
                    <a:lnTo>
                      <a:pt x="407" y="233"/>
                    </a:lnTo>
                    <a:lnTo>
                      <a:pt x="412" y="225"/>
                    </a:lnTo>
                    <a:lnTo>
                      <a:pt x="412" y="225"/>
                    </a:lnTo>
                    <a:lnTo>
                      <a:pt x="418" y="217"/>
                    </a:lnTo>
                    <a:lnTo>
                      <a:pt x="423" y="209"/>
                    </a:lnTo>
                    <a:lnTo>
                      <a:pt x="424" y="203"/>
                    </a:lnTo>
                    <a:lnTo>
                      <a:pt x="423" y="198"/>
                    </a:lnTo>
                    <a:lnTo>
                      <a:pt x="421" y="192"/>
                    </a:lnTo>
                    <a:lnTo>
                      <a:pt x="416" y="187"/>
                    </a:lnTo>
                    <a:lnTo>
                      <a:pt x="410" y="182"/>
                    </a:lnTo>
                    <a:lnTo>
                      <a:pt x="402" y="179"/>
                    </a:lnTo>
                    <a:lnTo>
                      <a:pt x="402" y="179"/>
                    </a:lnTo>
                    <a:lnTo>
                      <a:pt x="380" y="166"/>
                    </a:lnTo>
                    <a:lnTo>
                      <a:pt x="358" y="152"/>
                    </a:lnTo>
                    <a:lnTo>
                      <a:pt x="337" y="138"/>
                    </a:lnTo>
                    <a:lnTo>
                      <a:pt x="316" y="122"/>
                    </a:lnTo>
                    <a:lnTo>
                      <a:pt x="316" y="122"/>
                    </a:lnTo>
                    <a:lnTo>
                      <a:pt x="304" y="112"/>
                    </a:lnTo>
                    <a:lnTo>
                      <a:pt x="291" y="106"/>
                    </a:lnTo>
                    <a:lnTo>
                      <a:pt x="277" y="101"/>
                    </a:lnTo>
                    <a:lnTo>
                      <a:pt x="262" y="98"/>
                    </a:lnTo>
                    <a:lnTo>
                      <a:pt x="232" y="95"/>
                    </a:lnTo>
                    <a:lnTo>
                      <a:pt x="202" y="92"/>
                    </a:lnTo>
                    <a:lnTo>
                      <a:pt x="202" y="92"/>
                    </a:lnTo>
                    <a:lnTo>
                      <a:pt x="184" y="90"/>
                    </a:lnTo>
                    <a:lnTo>
                      <a:pt x="167" y="87"/>
                    </a:lnTo>
                    <a:lnTo>
                      <a:pt x="151" y="82"/>
                    </a:lnTo>
                    <a:lnTo>
                      <a:pt x="135" y="76"/>
                    </a:lnTo>
                    <a:lnTo>
                      <a:pt x="119" y="70"/>
                    </a:lnTo>
                    <a:lnTo>
                      <a:pt x="103" y="62"/>
                    </a:lnTo>
                    <a:lnTo>
                      <a:pt x="75" y="44"/>
                    </a:lnTo>
                    <a:lnTo>
                      <a:pt x="75" y="44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68" y="47"/>
                    </a:lnTo>
                    <a:lnTo>
                      <a:pt x="68" y="47"/>
                    </a:lnTo>
                    <a:lnTo>
                      <a:pt x="99" y="65"/>
                    </a:lnTo>
                    <a:lnTo>
                      <a:pt x="113" y="73"/>
                    </a:lnTo>
                    <a:lnTo>
                      <a:pt x="129" y="79"/>
                    </a:lnTo>
                    <a:lnTo>
                      <a:pt x="145" y="85"/>
                    </a:lnTo>
                    <a:lnTo>
                      <a:pt x="161" y="90"/>
                    </a:lnTo>
                    <a:lnTo>
                      <a:pt x="178" y="93"/>
                    </a:lnTo>
                    <a:lnTo>
                      <a:pt x="196" y="95"/>
                    </a:lnTo>
                    <a:lnTo>
                      <a:pt x="196" y="95"/>
                    </a:lnTo>
                    <a:lnTo>
                      <a:pt x="226" y="98"/>
                    </a:lnTo>
                    <a:lnTo>
                      <a:pt x="256" y="101"/>
                    </a:lnTo>
                    <a:lnTo>
                      <a:pt x="270" y="105"/>
                    </a:lnTo>
                    <a:lnTo>
                      <a:pt x="284" y="109"/>
                    </a:lnTo>
                    <a:lnTo>
                      <a:pt x="299" y="116"/>
                    </a:lnTo>
                    <a:lnTo>
                      <a:pt x="310" y="125"/>
                    </a:lnTo>
                    <a:lnTo>
                      <a:pt x="310" y="125"/>
                    </a:lnTo>
                    <a:lnTo>
                      <a:pt x="331" y="141"/>
                    </a:lnTo>
                    <a:lnTo>
                      <a:pt x="351" y="155"/>
                    </a:lnTo>
                    <a:lnTo>
                      <a:pt x="373" y="170"/>
                    </a:lnTo>
                    <a:lnTo>
                      <a:pt x="397" y="182"/>
                    </a:lnTo>
                    <a:lnTo>
                      <a:pt x="397" y="182"/>
                    </a:lnTo>
                    <a:lnTo>
                      <a:pt x="404" y="186"/>
                    </a:lnTo>
                    <a:lnTo>
                      <a:pt x="410" y="190"/>
                    </a:lnTo>
                    <a:lnTo>
                      <a:pt x="415" y="195"/>
                    </a:lnTo>
                    <a:lnTo>
                      <a:pt x="418" y="200"/>
                    </a:lnTo>
                    <a:lnTo>
                      <a:pt x="418" y="206"/>
                    </a:lnTo>
                    <a:lnTo>
                      <a:pt x="416" y="213"/>
                    </a:lnTo>
                    <a:lnTo>
                      <a:pt x="413" y="220"/>
                    </a:lnTo>
                    <a:lnTo>
                      <a:pt x="407" y="228"/>
                    </a:lnTo>
                    <a:lnTo>
                      <a:pt x="407" y="228"/>
                    </a:lnTo>
                    <a:lnTo>
                      <a:pt x="400" y="236"/>
                    </a:lnTo>
                    <a:lnTo>
                      <a:pt x="397" y="246"/>
                    </a:lnTo>
                    <a:lnTo>
                      <a:pt x="397" y="257"/>
                    </a:lnTo>
                    <a:lnTo>
                      <a:pt x="397" y="270"/>
                    </a:lnTo>
                    <a:lnTo>
                      <a:pt x="402" y="279"/>
                    </a:lnTo>
                    <a:lnTo>
                      <a:pt x="407" y="289"/>
                    </a:lnTo>
                    <a:lnTo>
                      <a:pt x="413" y="297"/>
                    </a:lnTo>
                    <a:lnTo>
                      <a:pt x="423" y="301"/>
                    </a:lnTo>
                    <a:lnTo>
                      <a:pt x="423" y="301"/>
                    </a:lnTo>
                    <a:lnTo>
                      <a:pt x="431" y="305"/>
                    </a:lnTo>
                    <a:lnTo>
                      <a:pt x="437" y="308"/>
                    </a:lnTo>
                    <a:lnTo>
                      <a:pt x="440" y="313"/>
                    </a:lnTo>
                    <a:lnTo>
                      <a:pt x="443" y="316"/>
                    </a:lnTo>
                    <a:lnTo>
                      <a:pt x="443" y="322"/>
                    </a:lnTo>
                    <a:lnTo>
                      <a:pt x="442" y="327"/>
                    </a:lnTo>
                    <a:lnTo>
                      <a:pt x="435" y="338"/>
                    </a:lnTo>
                    <a:lnTo>
                      <a:pt x="435" y="338"/>
                    </a:lnTo>
                    <a:lnTo>
                      <a:pt x="431" y="348"/>
                    </a:lnTo>
                    <a:lnTo>
                      <a:pt x="429" y="351"/>
                    </a:lnTo>
                    <a:lnTo>
                      <a:pt x="429" y="354"/>
                    </a:lnTo>
                    <a:lnTo>
                      <a:pt x="434" y="360"/>
                    </a:lnTo>
                    <a:lnTo>
                      <a:pt x="440" y="365"/>
                    </a:lnTo>
                    <a:lnTo>
                      <a:pt x="440" y="365"/>
                    </a:lnTo>
                    <a:lnTo>
                      <a:pt x="459" y="381"/>
                    </a:lnTo>
                    <a:lnTo>
                      <a:pt x="474" y="394"/>
                    </a:lnTo>
                    <a:lnTo>
                      <a:pt x="483" y="406"/>
                    </a:lnTo>
                    <a:lnTo>
                      <a:pt x="486" y="413"/>
                    </a:lnTo>
                    <a:lnTo>
                      <a:pt x="488" y="419"/>
                    </a:lnTo>
                    <a:lnTo>
                      <a:pt x="489" y="427"/>
                    </a:lnTo>
                    <a:lnTo>
                      <a:pt x="489" y="433"/>
                    </a:lnTo>
                    <a:lnTo>
                      <a:pt x="486" y="449"/>
                    </a:lnTo>
                    <a:lnTo>
                      <a:pt x="480" y="468"/>
                    </a:lnTo>
                    <a:lnTo>
                      <a:pt x="470" y="490"/>
                    </a:lnTo>
                    <a:lnTo>
                      <a:pt x="470" y="490"/>
                    </a:lnTo>
                    <a:lnTo>
                      <a:pt x="466" y="502"/>
                    </a:lnTo>
                    <a:lnTo>
                      <a:pt x="461" y="513"/>
                    </a:lnTo>
                    <a:lnTo>
                      <a:pt x="461" y="519"/>
                    </a:lnTo>
                    <a:lnTo>
                      <a:pt x="461" y="524"/>
                    </a:lnTo>
                    <a:lnTo>
                      <a:pt x="464" y="529"/>
                    </a:lnTo>
                    <a:lnTo>
                      <a:pt x="467" y="532"/>
                    </a:lnTo>
                    <a:lnTo>
                      <a:pt x="467" y="532"/>
                    </a:lnTo>
                    <a:lnTo>
                      <a:pt x="477" y="537"/>
                    </a:lnTo>
                    <a:lnTo>
                      <a:pt x="485" y="544"/>
                    </a:lnTo>
                    <a:lnTo>
                      <a:pt x="491" y="551"/>
                    </a:lnTo>
                    <a:lnTo>
                      <a:pt x="499" y="560"/>
                    </a:lnTo>
                    <a:lnTo>
                      <a:pt x="510" y="578"/>
                    </a:lnTo>
                    <a:lnTo>
                      <a:pt x="521" y="595"/>
                    </a:lnTo>
                    <a:lnTo>
                      <a:pt x="534" y="613"/>
                    </a:lnTo>
                    <a:lnTo>
                      <a:pt x="540" y="621"/>
                    </a:lnTo>
                    <a:lnTo>
                      <a:pt x="548" y="627"/>
                    </a:lnTo>
                    <a:lnTo>
                      <a:pt x="556" y="633"/>
                    </a:lnTo>
                    <a:lnTo>
                      <a:pt x="567" y="638"/>
                    </a:lnTo>
                    <a:lnTo>
                      <a:pt x="577" y="641"/>
                    </a:lnTo>
                    <a:lnTo>
                      <a:pt x="589" y="643"/>
                    </a:lnTo>
                    <a:lnTo>
                      <a:pt x="589" y="643"/>
                    </a:lnTo>
                    <a:lnTo>
                      <a:pt x="601" y="654"/>
                    </a:lnTo>
                    <a:lnTo>
                      <a:pt x="612" y="664"/>
                    </a:lnTo>
                    <a:lnTo>
                      <a:pt x="624" y="670"/>
                    </a:lnTo>
                    <a:lnTo>
                      <a:pt x="639" y="675"/>
                    </a:lnTo>
                    <a:lnTo>
                      <a:pt x="667" y="683"/>
                    </a:lnTo>
                    <a:lnTo>
                      <a:pt x="680" y="686"/>
                    </a:lnTo>
                    <a:lnTo>
                      <a:pt x="694" y="691"/>
                    </a:lnTo>
                    <a:lnTo>
                      <a:pt x="694" y="691"/>
                    </a:lnTo>
                    <a:lnTo>
                      <a:pt x="701" y="694"/>
                    </a:lnTo>
                    <a:lnTo>
                      <a:pt x="707" y="697"/>
                    </a:lnTo>
                    <a:lnTo>
                      <a:pt x="712" y="702"/>
                    </a:lnTo>
                    <a:lnTo>
                      <a:pt x="715" y="706"/>
                    </a:lnTo>
                    <a:lnTo>
                      <a:pt x="717" y="711"/>
                    </a:lnTo>
                    <a:lnTo>
                      <a:pt x="718" y="718"/>
                    </a:lnTo>
                    <a:lnTo>
                      <a:pt x="718" y="724"/>
                    </a:lnTo>
                    <a:lnTo>
                      <a:pt x="715" y="730"/>
                    </a:lnTo>
                    <a:lnTo>
                      <a:pt x="715" y="730"/>
                    </a:lnTo>
                    <a:lnTo>
                      <a:pt x="713" y="740"/>
                    </a:lnTo>
                    <a:lnTo>
                      <a:pt x="712" y="749"/>
                    </a:lnTo>
                    <a:lnTo>
                      <a:pt x="712" y="757"/>
                    </a:lnTo>
                    <a:lnTo>
                      <a:pt x="713" y="765"/>
                    </a:lnTo>
                    <a:lnTo>
                      <a:pt x="717" y="773"/>
                    </a:lnTo>
                    <a:lnTo>
                      <a:pt x="723" y="780"/>
                    </a:lnTo>
                    <a:lnTo>
                      <a:pt x="731" y="784"/>
                    </a:lnTo>
                    <a:lnTo>
                      <a:pt x="739" y="789"/>
                    </a:lnTo>
                    <a:lnTo>
                      <a:pt x="739" y="789"/>
                    </a:lnTo>
                    <a:lnTo>
                      <a:pt x="731" y="800"/>
                    </a:lnTo>
                    <a:lnTo>
                      <a:pt x="721" y="810"/>
                    </a:lnTo>
                    <a:lnTo>
                      <a:pt x="721" y="810"/>
                    </a:lnTo>
                    <a:lnTo>
                      <a:pt x="729" y="807"/>
                    </a:lnTo>
                    <a:lnTo>
                      <a:pt x="734" y="800"/>
                    </a:lnTo>
                    <a:lnTo>
                      <a:pt x="740" y="794"/>
                    </a:lnTo>
                    <a:lnTo>
                      <a:pt x="745" y="786"/>
                    </a:lnTo>
                    <a:lnTo>
                      <a:pt x="745" y="78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8" name="Freeform 100">
                <a:extLst>
                  <a:ext uri="{FF2B5EF4-FFF2-40B4-BE49-F238E27FC236}">
                    <a16:creationId xmlns:a16="http://schemas.microsoft.com/office/drawing/2014/main" id="{098A8C1F-D7AB-25C3-A27B-CC7A0EF7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0" y="1013"/>
                <a:ext cx="82" cy="79"/>
              </a:xfrm>
              <a:custGeom>
                <a:avLst/>
                <a:gdLst>
                  <a:gd name="T0" fmla="*/ 10 w 166"/>
                  <a:gd name="T1" fmla="*/ 153 h 159"/>
                  <a:gd name="T2" fmla="*/ 10 w 166"/>
                  <a:gd name="T3" fmla="*/ 153 h 159"/>
                  <a:gd name="T4" fmla="*/ 29 w 166"/>
                  <a:gd name="T5" fmla="*/ 130 h 159"/>
                  <a:gd name="T6" fmla="*/ 50 w 166"/>
                  <a:gd name="T7" fmla="*/ 113 h 159"/>
                  <a:gd name="T8" fmla="*/ 74 w 166"/>
                  <a:gd name="T9" fmla="*/ 95 h 159"/>
                  <a:gd name="T10" fmla="*/ 97 w 166"/>
                  <a:gd name="T11" fmla="*/ 81 h 159"/>
                  <a:gd name="T12" fmla="*/ 97 w 166"/>
                  <a:gd name="T13" fmla="*/ 81 h 159"/>
                  <a:gd name="T14" fmla="*/ 104 w 166"/>
                  <a:gd name="T15" fmla="*/ 75 h 159"/>
                  <a:gd name="T16" fmla="*/ 110 w 166"/>
                  <a:gd name="T17" fmla="*/ 70 h 159"/>
                  <a:gd name="T18" fmla="*/ 121 w 166"/>
                  <a:gd name="T19" fmla="*/ 57 h 159"/>
                  <a:gd name="T20" fmla="*/ 129 w 166"/>
                  <a:gd name="T21" fmla="*/ 43 h 159"/>
                  <a:gd name="T22" fmla="*/ 139 w 166"/>
                  <a:gd name="T23" fmla="*/ 29 h 159"/>
                  <a:gd name="T24" fmla="*/ 139 w 166"/>
                  <a:gd name="T25" fmla="*/ 29 h 159"/>
                  <a:gd name="T26" fmla="*/ 143 w 166"/>
                  <a:gd name="T27" fmla="*/ 19 h 159"/>
                  <a:gd name="T28" fmla="*/ 151 w 166"/>
                  <a:gd name="T29" fmla="*/ 11 h 159"/>
                  <a:gd name="T30" fmla="*/ 158 w 166"/>
                  <a:gd name="T31" fmla="*/ 5 h 159"/>
                  <a:gd name="T32" fmla="*/ 166 w 166"/>
                  <a:gd name="T33" fmla="*/ 0 h 159"/>
                  <a:gd name="T34" fmla="*/ 166 w 166"/>
                  <a:gd name="T35" fmla="*/ 0 h 159"/>
                  <a:gd name="T36" fmla="*/ 156 w 166"/>
                  <a:gd name="T37" fmla="*/ 5 h 159"/>
                  <a:gd name="T38" fmla="*/ 148 w 166"/>
                  <a:gd name="T39" fmla="*/ 13 h 159"/>
                  <a:gd name="T40" fmla="*/ 140 w 166"/>
                  <a:gd name="T41" fmla="*/ 21 h 159"/>
                  <a:gd name="T42" fmla="*/ 132 w 166"/>
                  <a:gd name="T43" fmla="*/ 32 h 159"/>
                  <a:gd name="T44" fmla="*/ 132 w 166"/>
                  <a:gd name="T45" fmla="*/ 32 h 159"/>
                  <a:gd name="T46" fmla="*/ 124 w 166"/>
                  <a:gd name="T47" fmla="*/ 46 h 159"/>
                  <a:gd name="T48" fmla="*/ 115 w 166"/>
                  <a:gd name="T49" fmla="*/ 60 h 159"/>
                  <a:gd name="T50" fmla="*/ 105 w 166"/>
                  <a:gd name="T51" fmla="*/ 73 h 159"/>
                  <a:gd name="T52" fmla="*/ 99 w 166"/>
                  <a:gd name="T53" fmla="*/ 78 h 159"/>
                  <a:gd name="T54" fmla="*/ 91 w 166"/>
                  <a:gd name="T55" fmla="*/ 83 h 159"/>
                  <a:gd name="T56" fmla="*/ 91 w 166"/>
                  <a:gd name="T57" fmla="*/ 83 h 159"/>
                  <a:gd name="T58" fmla="*/ 67 w 166"/>
                  <a:gd name="T59" fmla="*/ 99 h 159"/>
                  <a:gd name="T60" fmla="*/ 45 w 166"/>
                  <a:gd name="T61" fmla="*/ 114 h 159"/>
                  <a:gd name="T62" fmla="*/ 23 w 166"/>
                  <a:gd name="T63" fmla="*/ 133 h 159"/>
                  <a:gd name="T64" fmla="*/ 4 w 166"/>
                  <a:gd name="T65" fmla="*/ 154 h 159"/>
                  <a:gd name="T66" fmla="*/ 4 w 166"/>
                  <a:gd name="T67" fmla="*/ 154 h 159"/>
                  <a:gd name="T68" fmla="*/ 0 w 166"/>
                  <a:gd name="T69" fmla="*/ 159 h 159"/>
                  <a:gd name="T70" fmla="*/ 0 w 166"/>
                  <a:gd name="T71" fmla="*/ 159 h 159"/>
                  <a:gd name="T72" fmla="*/ 5 w 166"/>
                  <a:gd name="T73" fmla="*/ 156 h 159"/>
                  <a:gd name="T74" fmla="*/ 10 w 166"/>
                  <a:gd name="T75" fmla="*/ 153 h 159"/>
                  <a:gd name="T76" fmla="*/ 10 w 166"/>
                  <a:gd name="T77" fmla="*/ 15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6" h="159">
                    <a:moveTo>
                      <a:pt x="10" y="153"/>
                    </a:moveTo>
                    <a:lnTo>
                      <a:pt x="10" y="153"/>
                    </a:lnTo>
                    <a:lnTo>
                      <a:pt x="29" y="130"/>
                    </a:lnTo>
                    <a:lnTo>
                      <a:pt x="50" y="113"/>
                    </a:lnTo>
                    <a:lnTo>
                      <a:pt x="74" y="95"/>
                    </a:lnTo>
                    <a:lnTo>
                      <a:pt x="97" y="81"/>
                    </a:lnTo>
                    <a:lnTo>
                      <a:pt x="97" y="81"/>
                    </a:lnTo>
                    <a:lnTo>
                      <a:pt x="104" y="75"/>
                    </a:lnTo>
                    <a:lnTo>
                      <a:pt x="110" y="70"/>
                    </a:lnTo>
                    <a:lnTo>
                      <a:pt x="121" y="57"/>
                    </a:lnTo>
                    <a:lnTo>
                      <a:pt x="129" y="43"/>
                    </a:lnTo>
                    <a:lnTo>
                      <a:pt x="139" y="29"/>
                    </a:lnTo>
                    <a:lnTo>
                      <a:pt x="139" y="29"/>
                    </a:lnTo>
                    <a:lnTo>
                      <a:pt x="143" y="19"/>
                    </a:lnTo>
                    <a:lnTo>
                      <a:pt x="151" y="11"/>
                    </a:lnTo>
                    <a:lnTo>
                      <a:pt x="158" y="5"/>
                    </a:lnTo>
                    <a:lnTo>
                      <a:pt x="166" y="0"/>
                    </a:lnTo>
                    <a:lnTo>
                      <a:pt x="166" y="0"/>
                    </a:lnTo>
                    <a:lnTo>
                      <a:pt x="156" y="5"/>
                    </a:lnTo>
                    <a:lnTo>
                      <a:pt x="148" y="13"/>
                    </a:lnTo>
                    <a:lnTo>
                      <a:pt x="140" y="21"/>
                    </a:lnTo>
                    <a:lnTo>
                      <a:pt x="132" y="32"/>
                    </a:lnTo>
                    <a:lnTo>
                      <a:pt x="132" y="32"/>
                    </a:lnTo>
                    <a:lnTo>
                      <a:pt x="124" y="46"/>
                    </a:lnTo>
                    <a:lnTo>
                      <a:pt x="115" y="60"/>
                    </a:lnTo>
                    <a:lnTo>
                      <a:pt x="105" y="73"/>
                    </a:lnTo>
                    <a:lnTo>
                      <a:pt x="99" y="78"/>
                    </a:lnTo>
                    <a:lnTo>
                      <a:pt x="91" y="83"/>
                    </a:lnTo>
                    <a:lnTo>
                      <a:pt x="91" y="83"/>
                    </a:lnTo>
                    <a:lnTo>
                      <a:pt x="67" y="99"/>
                    </a:lnTo>
                    <a:lnTo>
                      <a:pt x="45" y="114"/>
                    </a:lnTo>
                    <a:lnTo>
                      <a:pt x="23" y="133"/>
                    </a:lnTo>
                    <a:lnTo>
                      <a:pt x="4" y="154"/>
                    </a:lnTo>
                    <a:lnTo>
                      <a:pt x="4" y="154"/>
                    </a:lnTo>
                    <a:lnTo>
                      <a:pt x="0" y="159"/>
                    </a:lnTo>
                    <a:lnTo>
                      <a:pt x="0" y="159"/>
                    </a:lnTo>
                    <a:lnTo>
                      <a:pt x="5" y="156"/>
                    </a:lnTo>
                    <a:lnTo>
                      <a:pt x="10" y="153"/>
                    </a:lnTo>
                    <a:lnTo>
                      <a:pt x="10" y="15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69" name="Freeform 101">
                <a:extLst>
                  <a:ext uri="{FF2B5EF4-FFF2-40B4-BE49-F238E27FC236}">
                    <a16:creationId xmlns:a16="http://schemas.microsoft.com/office/drawing/2014/main" id="{D4D0F7D4-7B1C-57C6-F8AC-C07B9163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2" y="1511"/>
                <a:ext cx="106" cy="18"/>
              </a:xfrm>
              <a:custGeom>
                <a:avLst/>
                <a:gdLst>
                  <a:gd name="T0" fmla="*/ 183 w 211"/>
                  <a:gd name="T1" fmla="*/ 6 h 36"/>
                  <a:gd name="T2" fmla="*/ 183 w 211"/>
                  <a:gd name="T3" fmla="*/ 6 h 36"/>
                  <a:gd name="T4" fmla="*/ 173 w 211"/>
                  <a:gd name="T5" fmla="*/ 1 h 36"/>
                  <a:gd name="T6" fmla="*/ 163 w 211"/>
                  <a:gd name="T7" fmla="*/ 0 h 36"/>
                  <a:gd name="T8" fmla="*/ 154 w 211"/>
                  <a:gd name="T9" fmla="*/ 1 h 36"/>
                  <a:gd name="T10" fmla="*/ 143 w 211"/>
                  <a:gd name="T11" fmla="*/ 5 h 36"/>
                  <a:gd name="T12" fmla="*/ 143 w 211"/>
                  <a:gd name="T13" fmla="*/ 5 h 36"/>
                  <a:gd name="T14" fmla="*/ 116 w 211"/>
                  <a:gd name="T15" fmla="*/ 13 h 36"/>
                  <a:gd name="T16" fmla="*/ 89 w 211"/>
                  <a:gd name="T17" fmla="*/ 21 h 36"/>
                  <a:gd name="T18" fmla="*/ 62 w 211"/>
                  <a:gd name="T19" fmla="*/ 25 h 36"/>
                  <a:gd name="T20" fmla="*/ 48 w 211"/>
                  <a:gd name="T21" fmla="*/ 27 h 36"/>
                  <a:gd name="T22" fmla="*/ 33 w 211"/>
                  <a:gd name="T23" fmla="*/ 27 h 36"/>
                  <a:gd name="T24" fmla="*/ 33 w 211"/>
                  <a:gd name="T25" fmla="*/ 27 h 36"/>
                  <a:gd name="T26" fmla="*/ 24 w 211"/>
                  <a:gd name="T27" fmla="*/ 27 h 36"/>
                  <a:gd name="T28" fmla="*/ 16 w 211"/>
                  <a:gd name="T29" fmla="*/ 30 h 36"/>
                  <a:gd name="T30" fmla="*/ 0 w 211"/>
                  <a:gd name="T31" fmla="*/ 36 h 36"/>
                  <a:gd name="T32" fmla="*/ 0 w 211"/>
                  <a:gd name="T33" fmla="*/ 36 h 36"/>
                  <a:gd name="T34" fmla="*/ 13 w 211"/>
                  <a:gd name="T35" fmla="*/ 32 h 36"/>
                  <a:gd name="T36" fmla="*/ 21 w 211"/>
                  <a:gd name="T37" fmla="*/ 30 h 36"/>
                  <a:gd name="T38" fmla="*/ 27 w 211"/>
                  <a:gd name="T39" fmla="*/ 28 h 36"/>
                  <a:gd name="T40" fmla="*/ 27 w 211"/>
                  <a:gd name="T41" fmla="*/ 28 h 36"/>
                  <a:gd name="T42" fmla="*/ 41 w 211"/>
                  <a:gd name="T43" fmla="*/ 28 h 36"/>
                  <a:gd name="T44" fmla="*/ 55 w 211"/>
                  <a:gd name="T45" fmla="*/ 28 h 36"/>
                  <a:gd name="T46" fmla="*/ 84 w 211"/>
                  <a:gd name="T47" fmla="*/ 24 h 36"/>
                  <a:gd name="T48" fmla="*/ 111 w 211"/>
                  <a:gd name="T49" fmla="*/ 16 h 36"/>
                  <a:gd name="T50" fmla="*/ 138 w 211"/>
                  <a:gd name="T51" fmla="*/ 6 h 36"/>
                  <a:gd name="T52" fmla="*/ 138 w 211"/>
                  <a:gd name="T53" fmla="*/ 6 h 36"/>
                  <a:gd name="T54" fmla="*/ 148 w 211"/>
                  <a:gd name="T55" fmla="*/ 5 h 36"/>
                  <a:gd name="T56" fmla="*/ 157 w 211"/>
                  <a:gd name="T57" fmla="*/ 3 h 36"/>
                  <a:gd name="T58" fmla="*/ 168 w 211"/>
                  <a:gd name="T59" fmla="*/ 5 h 36"/>
                  <a:gd name="T60" fmla="*/ 176 w 211"/>
                  <a:gd name="T61" fmla="*/ 9 h 36"/>
                  <a:gd name="T62" fmla="*/ 176 w 211"/>
                  <a:gd name="T63" fmla="*/ 9 h 36"/>
                  <a:gd name="T64" fmla="*/ 186 w 211"/>
                  <a:gd name="T65" fmla="*/ 14 h 36"/>
                  <a:gd name="T66" fmla="*/ 195 w 211"/>
                  <a:gd name="T67" fmla="*/ 14 h 36"/>
                  <a:gd name="T68" fmla="*/ 203 w 211"/>
                  <a:gd name="T69" fmla="*/ 14 h 36"/>
                  <a:gd name="T70" fmla="*/ 211 w 211"/>
                  <a:gd name="T71" fmla="*/ 9 h 36"/>
                  <a:gd name="T72" fmla="*/ 211 w 211"/>
                  <a:gd name="T73" fmla="*/ 9 h 36"/>
                  <a:gd name="T74" fmla="*/ 203 w 211"/>
                  <a:gd name="T75" fmla="*/ 11 h 36"/>
                  <a:gd name="T76" fmla="*/ 197 w 211"/>
                  <a:gd name="T77" fmla="*/ 11 h 36"/>
                  <a:gd name="T78" fmla="*/ 191 w 211"/>
                  <a:gd name="T79" fmla="*/ 9 h 36"/>
                  <a:gd name="T80" fmla="*/ 183 w 211"/>
                  <a:gd name="T81" fmla="*/ 6 h 36"/>
                  <a:gd name="T82" fmla="*/ 183 w 211"/>
                  <a:gd name="T83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1" h="36">
                    <a:moveTo>
                      <a:pt x="183" y="6"/>
                    </a:moveTo>
                    <a:lnTo>
                      <a:pt x="183" y="6"/>
                    </a:lnTo>
                    <a:lnTo>
                      <a:pt x="173" y="1"/>
                    </a:lnTo>
                    <a:lnTo>
                      <a:pt x="163" y="0"/>
                    </a:lnTo>
                    <a:lnTo>
                      <a:pt x="154" y="1"/>
                    </a:lnTo>
                    <a:lnTo>
                      <a:pt x="143" y="5"/>
                    </a:lnTo>
                    <a:lnTo>
                      <a:pt x="143" y="5"/>
                    </a:lnTo>
                    <a:lnTo>
                      <a:pt x="116" y="13"/>
                    </a:lnTo>
                    <a:lnTo>
                      <a:pt x="89" y="21"/>
                    </a:lnTo>
                    <a:lnTo>
                      <a:pt x="62" y="25"/>
                    </a:lnTo>
                    <a:lnTo>
                      <a:pt x="48" y="27"/>
                    </a:lnTo>
                    <a:lnTo>
                      <a:pt x="33" y="27"/>
                    </a:lnTo>
                    <a:lnTo>
                      <a:pt x="33" y="27"/>
                    </a:lnTo>
                    <a:lnTo>
                      <a:pt x="24" y="27"/>
                    </a:lnTo>
                    <a:lnTo>
                      <a:pt x="16" y="30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3" y="32"/>
                    </a:lnTo>
                    <a:lnTo>
                      <a:pt x="21" y="30"/>
                    </a:lnTo>
                    <a:lnTo>
                      <a:pt x="27" y="28"/>
                    </a:lnTo>
                    <a:lnTo>
                      <a:pt x="27" y="28"/>
                    </a:lnTo>
                    <a:lnTo>
                      <a:pt x="41" y="28"/>
                    </a:lnTo>
                    <a:lnTo>
                      <a:pt x="55" y="28"/>
                    </a:lnTo>
                    <a:lnTo>
                      <a:pt x="84" y="24"/>
                    </a:lnTo>
                    <a:lnTo>
                      <a:pt x="111" y="16"/>
                    </a:lnTo>
                    <a:lnTo>
                      <a:pt x="138" y="6"/>
                    </a:lnTo>
                    <a:lnTo>
                      <a:pt x="138" y="6"/>
                    </a:lnTo>
                    <a:lnTo>
                      <a:pt x="148" y="5"/>
                    </a:lnTo>
                    <a:lnTo>
                      <a:pt x="157" y="3"/>
                    </a:lnTo>
                    <a:lnTo>
                      <a:pt x="168" y="5"/>
                    </a:lnTo>
                    <a:lnTo>
                      <a:pt x="176" y="9"/>
                    </a:lnTo>
                    <a:lnTo>
                      <a:pt x="176" y="9"/>
                    </a:lnTo>
                    <a:lnTo>
                      <a:pt x="186" y="14"/>
                    </a:lnTo>
                    <a:lnTo>
                      <a:pt x="195" y="14"/>
                    </a:lnTo>
                    <a:lnTo>
                      <a:pt x="203" y="14"/>
                    </a:lnTo>
                    <a:lnTo>
                      <a:pt x="211" y="9"/>
                    </a:lnTo>
                    <a:lnTo>
                      <a:pt x="211" y="9"/>
                    </a:lnTo>
                    <a:lnTo>
                      <a:pt x="203" y="11"/>
                    </a:lnTo>
                    <a:lnTo>
                      <a:pt x="197" y="11"/>
                    </a:lnTo>
                    <a:lnTo>
                      <a:pt x="191" y="9"/>
                    </a:lnTo>
                    <a:lnTo>
                      <a:pt x="183" y="6"/>
                    </a:lnTo>
                    <a:lnTo>
                      <a:pt x="183" y="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0" name="Freeform 102">
                <a:extLst>
                  <a:ext uri="{FF2B5EF4-FFF2-40B4-BE49-F238E27FC236}">
                    <a16:creationId xmlns:a16="http://schemas.microsoft.com/office/drawing/2014/main" id="{BF224B34-D00F-7A4C-EA0B-0429FA129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1493"/>
                <a:ext cx="63" cy="43"/>
              </a:xfrm>
              <a:custGeom>
                <a:avLst/>
                <a:gdLst>
                  <a:gd name="T0" fmla="*/ 110 w 128"/>
                  <a:gd name="T1" fmla="*/ 67 h 88"/>
                  <a:gd name="T2" fmla="*/ 110 w 128"/>
                  <a:gd name="T3" fmla="*/ 67 h 88"/>
                  <a:gd name="T4" fmla="*/ 88 w 128"/>
                  <a:gd name="T5" fmla="*/ 56 h 88"/>
                  <a:gd name="T6" fmla="*/ 67 w 128"/>
                  <a:gd name="T7" fmla="*/ 48 h 88"/>
                  <a:gd name="T8" fmla="*/ 56 w 128"/>
                  <a:gd name="T9" fmla="*/ 45 h 88"/>
                  <a:gd name="T10" fmla="*/ 43 w 128"/>
                  <a:gd name="T11" fmla="*/ 43 h 88"/>
                  <a:gd name="T12" fmla="*/ 32 w 128"/>
                  <a:gd name="T13" fmla="*/ 42 h 88"/>
                  <a:gd name="T14" fmla="*/ 20 w 128"/>
                  <a:gd name="T15" fmla="*/ 43 h 88"/>
                  <a:gd name="T16" fmla="*/ 20 w 128"/>
                  <a:gd name="T17" fmla="*/ 43 h 88"/>
                  <a:gd name="T18" fmla="*/ 15 w 128"/>
                  <a:gd name="T19" fmla="*/ 43 h 88"/>
                  <a:gd name="T20" fmla="*/ 10 w 128"/>
                  <a:gd name="T21" fmla="*/ 42 h 88"/>
                  <a:gd name="T22" fmla="*/ 8 w 128"/>
                  <a:gd name="T23" fmla="*/ 38 h 88"/>
                  <a:gd name="T24" fmla="*/ 7 w 128"/>
                  <a:gd name="T25" fmla="*/ 35 h 88"/>
                  <a:gd name="T26" fmla="*/ 7 w 128"/>
                  <a:gd name="T27" fmla="*/ 27 h 88"/>
                  <a:gd name="T28" fmla="*/ 10 w 128"/>
                  <a:gd name="T29" fmla="*/ 21 h 88"/>
                  <a:gd name="T30" fmla="*/ 10 w 128"/>
                  <a:gd name="T31" fmla="*/ 21 h 88"/>
                  <a:gd name="T32" fmla="*/ 15 w 128"/>
                  <a:gd name="T33" fmla="*/ 10 h 88"/>
                  <a:gd name="T34" fmla="*/ 18 w 128"/>
                  <a:gd name="T35" fmla="*/ 5 h 88"/>
                  <a:gd name="T36" fmla="*/ 23 w 128"/>
                  <a:gd name="T37" fmla="*/ 0 h 88"/>
                  <a:gd name="T38" fmla="*/ 23 w 128"/>
                  <a:gd name="T39" fmla="*/ 0 h 88"/>
                  <a:gd name="T40" fmla="*/ 15 w 128"/>
                  <a:gd name="T41" fmla="*/ 4 h 88"/>
                  <a:gd name="T42" fmla="*/ 12 w 128"/>
                  <a:gd name="T43" fmla="*/ 10 h 88"/>
                  <a:gd name="T44" fmla="*/ 4 w 128"/>
                  <a:gd name="T45" fmla="*/ 23 h 88"/>
                  <a:gd name="T46" fmla="*/ 4 w 128"/>
                  <a:gd name="T47" fmla="*/ 23 h 88"/>
                  <a:gd name="T48" fmla="*/ 0 w 128"/>
                  <a:gd name="T49" fmla="*/ 31 h 88"/>
                  <a:gd name="T50" fmla="*/ 0 w 128"/>
                  <a:gd name="T51" fmla="*/ 38 h 88"/>
                  <a:gd name="T52" fmla="*/ 2 w 128"/>
                  <a:gd name="T53" fmla="*/ 42 h 88"/>
                  <a:gd name="T54" fmla="*/ 4 w 128"/>
                  <a:gd name="T55" fmla="*/ 45 h 88"/>
                  <a:gd name="T56" fmla="*/ 8 w 128"/>
                  <a:gd name="T57" fmla="*/ 45 h 88"/>
                  <a:gd name="T58" fmla="*/ 13 w 128"/>
                  <a:gd name="T59" fmla="*/ 45 h 88"/>
                  <a:gd name="T60" fmla="*/ 13 w 128"/>
                  <a:gd name="T61" fmla="*/ 45 h 88"/>
                  <a:gd name="T62" fmla="*/ 26 w 128"/>
                  <a:gd name="T63" fmla="*/ 45 h 88"/>
                  <a:gd name="T64" fmla="*/ 39 w 128"/>
                  <a:gd name="T65" fmla="*/ 45 h 88"/>
                  <a:gd name="T66" fmla="*/ 50 w 128"/>
                  <a:gd name="T67" fmla="*/ 48 h 88"/>
                  <a:gd name="T68" fmla="*/ 61 w 128"/>
                  <a:gd name="T69" fmla="*/ 51 h 88"/>
                  <a:gd name="T70" fmla="*/ 83 w 128"/>
                  <a:gd name="T71" fmla="*/ 59 h 88"/>
                  <a:gd name="T72" fmla="*/ 104 w 128"/>
                  <a:gd name="T73" fmla="*/ 69 h 88"/>
                  <a:gd name="T74" fmla="*/ 104 w 128"/>
                  <a:gd name="T75" fmla="*/ 69 h 88"/>
                  <a:gd name="T76" fmla="*/ 104 w 128"/>
                  <a:gd name="T77" fmla="*/ 72 h 88"/>
                  <a:gd name="T78" fmla="*/ 102 w 128"/>
                  <a:gd name="T79" fmla="*/ 75 h 88"/>
                  <a:gd name="T80" fmla="*/ 97 w 128"/>
                  <a:gd name="T81" fmla="*/ 78 h 88"/>
                  <a:gd name="T82" fmla="*/ 94 w 128"/>
                  <a:gd name="T83" fmla="*/ 80 h 88"/>
                  <a:gd name="T84" fmla="*/ 93 w 128"/>
                  <a:gd name="T85" fmla="*/ 81 h 88"/>
                  <a:gd name="T86" fmla="*/ 93 w 128"/>
                  <a:gd name="T87" fmla="*/ 85 h 88"/>
                  <a:gd name="T88" fmla="*/ 94 w 128"/>
                  <a:gd name="T89" fmla="*/ 88 h 88"/>
                  <a:gd name="T90" fmla="*/ 94 w 128"/>
                  <a:gd name="T91" fmla="*/ 88 h 88"/>
                  <a:gd name="T92" fmla="*/ 102 w 128"/>
                  <a:gd name="T93" fmla="*/ 88 h 88"/>
                  <a:gd name="T94" fmla="*/ 112 w 128"/>
                  <a:gd name="T95" fmla="*/ 85 h 88"/>
                  <a:gd name="T96" fmla="*/ 128 w 128"/>
                  <a:gd name="T97" fmla="*/ 78 h 88"/>
                  <a:gd name="T98" fmla="*/ 128 w 128"/>
                  <a:gd name="T99" fmla="*/ 78 h 88"/>
                  <a:gd name="T100" fmla="*/ 113 w 128"/>
                  <a:gd name="T101" fmla="*/ 83 h 88"/>
                  <a:gd name="T102" fmla="*/ 107 w 128"/>
                  <a:gd name="T103" fmla="*/ 85 h 88"/>
                  <a:gd name="T104" fmla="*/ 99 w 128"/>
                  <a:gd name="T105" fmla="*/ 86 h 88"/>
                  <a:gd name="T106" fmla="*/ 99 w 128"/>
                  <a:gd name="T107" fmla="*/ 86 h 88"/>
                  <a:gd name="T108" fmla="*/ 97 w 128"/>
                  <a:gd name="T109" fmla="*/ 81 h 88"/>
                  <a:gd name="T110" fmla="*/ 99 w 128"/>
                  <a:gd name="T111" fmla="*/ 78 h 88"/>
                  <a:gd name="T112" fmla="*/ 101 w 128"/>
                  <a:gd name="T113" fmla="*/ 77 h 88"/>
                  <a:gd name="T114" fmla="*/ 104 w 128"/>
                  <a:gd name="T115" fmla="*/ 75 h 88"/>
                  <a:gd name="T116" fmla="*/ 108 w 128"/>
                  <a:gd name="T117" fmla="*/ 72 h 88"/>
                  <a:gd name="T118" fmla="*/ 110 w 128"/>
                  <a:gd name="T119" fmla="*/ 69 h 88"/>
                  <a:gd name="T120" fmla="*/ 110 w 128"/>
                  <a:gd name="T121" fmla="*/ 67 h 88"/>
                  <a:gd name="T122" fmla="*/ 110 w 128"/>
                  <a:gd name="T123" fmla="*/ 6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8" h="88">
                    <a:moveTo>
                      <a:pt x="110" y="67"/>
                    </a:moveTo>
                    <a:lnTo>
                      <a:pt x="110" y="67"/>
                    </a:lnTo>
                    <a:lnTo>
                      <a:pt x="88" y="56"/>
                    </a:lnTo>
                    <a:lnTo>
                      <a:pt x="67" y="48"/>
                    </a:lnTo>
                    <a:lnTo>
                      <a:pt x="56" y="45"/>
                    </a:lnTo>
                    <a:lnTo>
                      <a:pt x="43" y="43"/>
                    </a:lnTo>
                    <a:lnTo>
                      <a:pt x="32" y="42"/>
                    </a:lnTo>
                    <a:lnTo>
                      <a:pt x="20" y="43"/>
                    </a:lnTo>
                    <a:lnTo>
                      <a:pt x="20" y="43"/>
                    </a:lnTo>
                    <a:lnTo>
                      <a:pt x="15" y="43"/>
                    </a:lnTo>
                    <a:lnTo>
                      <a:pt x="10" y="42"/>
                    </a:lnTo>
                    <a:lnTo>
                      <a:pt x="8" y="38"/>
                    </a:lnTo>
                    <a:lnTo>
                      <a:pt x="7" y="35"/>
                    </a:lnTo>
                    <a:lnTo>
                      <a:pt x="7" y="27"/>
                    </a:lnTo>
                    <a:lnTo>
                      <a:pt x="10" y="21"/>
                    </a:lnTo>
                    <a:lnTo>
                      <a:pt x="10" y="21"/>
                    </a:lnTo>
                    <a:lnTo>
                      <a:pt x="15" y="10"/>
                    </a:lnTo>
                    <a:lnTo>
                      <a:pt x="18" y="5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5" y="4"/>
                    </a:lnTo>
                    <a:lnTo>
                      <a:pt x="12" y="10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4" y="45"/>
                    </a:lnTo>
                    <a:lnTo>
                      <a:pt x="8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26" y="45"/>
                    </a:lnTo>
                    <a:lnTo>
                      <a:pt x="39" y="45"/>
                    </a:lnTo>
                    <a:lnTo>
                      <a:pt x="50" y="48"/>
                    </a:lnTo>
                    <a:lnTo>
                      <a:pt x="61" y="51"/>
                    </a:lnTo>
                    <a:lnTo>
                      <a:pt x="83" y="59"/>
                    </a:lnTo>
                    <a:lnTo>
                      <a:pt x="104" y="69"/>
                    </a:lnTo>
                    <a:lnTo>
                      <a:pt x="104" y="69"/>
                    </a:lnTo>
                    <a:lnTo>
                      <a:pt x="104" y="72"/>
                    </a:lnTo>
                    <a:lnTo>
                      <a:pt x="102" y="75"/>
                    </a:lnTo>
                    <a:lnTo>
                      <a:pt x="97" y="78"/>
                    </a:lnTo>
                    <a:lnTo>
                      <a:pt x="94" y="80"/>
                    </a:lnTo>
                    <a:lnTo>
                      <a:pt x="93" y="81"/>
                    </a:lnTo>
                    <a:lnTo>
                      <a:pt x="93" y="85"/>
                    </a:lnTo>
                    <a:lnTo>
                      <a:pt x="94" y="88"/>
                    </a:lnTo>
                    <a:lnTo>
                      <a:pt x="94" y="88"/>
                    </a:lnTo>
                    <a:lnTo>
                      <a:pt x="102" y="88"/>
                    </a:lnTo>
                    <a:lnTo>
                      <a:pt x="112" y="85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13" y="83"/>
                    </a:lnTo>
                    <a:lnTo>
                      <a:pt x="107" y="85"/>
                    </a:lnTo>
                    <a:lnTo>
                      <a:pt x="99" y="86"/>
                    </a:lnTo>
                    <a:lnTo>
                      <a:pt x="99" y="86"/>
                    </a:lnTo>
                    <a:lnTo>
                      <a:pt x="97" y="81"/>
                    </a:lnTo>
                    <a:lnTo>
                      <a:pt x="99" y="78"/>
                    </a:lnTo>
                    <a:lnTo>
                      <a:pt x="101" y="77"/>
                    </a:lnTo>
                    <a:lnTo>
                      <a:pt x="104" y="75"/>
                    </a:lnTo>
                    <a:lnTo>
                      <a:pt x="108" y="72"/>
                    </a:lnTo>
                    <a:lnTo>
                      <a:pt x="110" y="69"/>
                    </a:lnTo>
                    <a:lnTo>
                      <a:pt x="110" y="67"/>
                    </a:lnTo>
                    <a:lnTo>
                      <a:pt x="110" y="6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1" name="Freeform 103">
                <a:extLst>
                  <a:ext uri="{FF2B5EF4-FFF2-40B4-BE49-F238E27FC236}">
                    <a16:creationId xmlns:a16="http://schemas.microsoft.com/office/drawing/2014/main" id="{23E9F9F8-9D39-8294-D22D-4D28A8414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1" y="1483"/>
                <a:ext cx="23" cy="9"/>
              </a:xfrm>
              <a:custGeom>
                <a:avLst/>
                <a:gdLst>
                  <a:gd name="T0" fmla="*/ 24 w 46"/>
                  <a:gd name="T1" fmla="*/ 5 h 18"/>
                  <a:gd name="T2" fmla="*/ 24 w 46"/>
                  <a:gd name="T3" fmla="*/ 5 h 18"/>
                  <a:gd name="T4" fmla="*/ 18 w 46"/>
                  <a:gd name="T5" fmla="*/ 0 h 18"/>
                  <a:gd name="T6" fmla="*/ 11 w 46"/>
                  <a:gd name="T7" fmla="*/ 0 h 18"/>
                  <a:gd name="T8" fmla="*/ 7 w 46"/>
                  <a:gd name="T9" fmla="*/ 0 h 18"/>
                  <a:gd name="T10" fmla="*/ 0 w 46"/>
                  <a:gd name="T11" fmla="*/ 3 h 18"/>
                  <a:gd name="T12" fmla="*/ 0 w 46"/>
                  <a:gd name="T13" fmla="*/ 3 h 18"/>
                  <a:gd name="T14" fmla="*/ 5 w 46"/>
                  <a:gd name="T15" fmla="*/ 3 h 18"/>
                  <a:gd name="T16" fmla="*/ 8 w 46"/>
                  <a:gd name="T17" fmla="*/ 3 h 18"/>
                  <a:gd name="T18" fmla="*/ 13 w 46"/>
                  <a:gd name="T19" fmla="*/ 5 h 18"/>
                  <a:gd name="T20" fmla="*/ 18 w 46"/>
                  <a:gd name="T21" fmla="*/ 8 h 18"/>
                  <a:gd name="T22" fmla="*/ 18 w 46"/>
                  <a:gd name="T23" fmla="*/ 8 h 18"/>
                  <a:gd name="T24" fmla="*/ 24 w 46"/>
                  <a:gd name="T25" fmla="*/ 13 h 18"/>
                  <a:gd name="T26" fmla="*/ 31 w 46"/>
                  <a:gd name="T27" fmla="*/ 16 h 18"/>
                  <a:gd name="T28" fmla="*/ 38 w 46"/>
                  <a:gd name="T29" fmla="*/ 18 h 18"/>
                  <a:gd name="T30" fmla="*/ 43 w 46"/>
                  <a:gd name="T31" fmla="*/ 16 h 18"/>
                  <a:gd name="T32" fmla="*/ 46 w 46"/>
                  <a:gd name="T33" fmla="*/ 15 h 18"/>
                  <a:gd name="T34" fmla="*/ 46 w 46"/>
                  <a:gd name="T35" fmla="*/ 15 h 18"/>
                  <a:gd name="T36" fmla="*/ 40 w 46"/>
                  <a:gd name="T37" fmla="*/ 15 h 18"/>
                  <a:gd name="T38" fmla="*/ 34 w 46"/>
                  <a:gd name="T39" fmla="*/ 13 h 18"/>
                  <a:gd name="T40" fmla="*/ 29 w 46"/>
                  <a:gd name="T41" fmla="*/ 10 h 18"/>
                  <a:gd name="T42" fmla="*/ 24 w 46"/>
                  <a:gd name="T43" fmla="*/ 5 h 18"/>
                  <a:gd name="T44" fmla="*/ 24 w 46"/>
                  <a:gd name="T4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18">
                    <a:moveTo>
                      <a:pt x="24" y="5"/>
                    </a:moveTo>
                    <a:lnTo>
                      <a:pt x="24" y="5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3" y="5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24" y="13"/>
                    </a:lnTo>
                    <a:lnTo>
                      <a:pt x="31" y="16"/>
                    </a:lnTo>
                    <a:lnTo>
                      <a:pt x="38" y="18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6" y="15"/>
                    </a:lnTo>
                    <a:lnTo>
                      <a:pt x="40" y="15"/>
                    </a:lnTo>
                    <a:lnTo>
                      <a:pt x="34" y="13"/>
                    </a:lnTo>
                    <a:lnTo>
                      <a:pt x="29" y="10"/>
                    </a:lnTo>
                    <a:lnTo>
                      <a:pt x="24" y="5"/>
                    </a:lnTo>
                    <a:lnTo>
                      <a:pt x="24" y="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2" name="Freeform 104">
                <a:extLst>
                  <a:ext uri="{FF2B5EF4-FFF2-40B4-BE49-F238E27FC236}">
                    <a16:creationId xmlns:a16="http://schemas.microsoft.com/office/drawing/2014/main" id="{B4A9A57A-54FE-7564-0513-2C4C5FF9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9" y="1174"/>
                <a:ext cx="65" cy="287"/>
              </a:xfrm>
              <a:custGeom>
                <a:avLst/>
                <a:gdLst>
                  <a:gd name="T0" fmla="*/ 82 w 129"/>
                  <a:gd name="T1" fmla="*/ 564 h 574"/>
                  <a:gd name="T2" fmla="*/ 82 w 129"/>
                  <a:gd name="T3" fmla="*/ 560 h 574"/>
                  <a:gd name="T4" fmla="*/ 95 w 129"/>
                  <a:gd name="T5" fmla="*/ 528 h 574"/>
                  <a:gd name="T6" fmla="*/ 87 w 129"/>
                  <a:gd name="T7" fmla="*/ 499 h 574"/>
                  <a:gd name="T8" fmla="*/ 75 w 129"/>
                  <a:gd name="T9" fmla="*/ 471 h 574"/>
                  <a:gd name="T10" fmla="*/ 75 w 129"/>
                  <a:gd name="T11" fmla="*/ 452 h 574"/>
                  <a:gd name="T12" fmla="*/ 84 w 129"/>
                  <a:gd name="T13" fmla="*/ 445 h 574"/>
                  <a:gd name="T14" fmla="*/ 92 w 129"/>
                  <a:gd name="T15" fmla="*/ 436 h 574"/>
                  <a:gd name="T16" fmla="*/ 92 w 129"/>
                  <a:gd name="T17" fmla="*/ 417 h 574"/>
                  <a:gd name="T18" fmla="*/ 94 w 129"/>
                  <a:gd name="T19" fmla="*/ 356 h 574"/>
                  <a:gd name="T20" fmla="*/ 84 w 129"/>
                  <a:gd name="T21" fmla="*/ 326 h 574"/>
                  <a:gd name="T22" fmla="*/ 73 w 129"/>
                  <a:gd name="T23" fmla="*/ 312 h 574"/>
                  <a:gd name="T24" fmla="*/ 54 w 129"/>
                  <a:gd name="T25" fmla="*/ 283 h 574"/>
                  <a:gd name="T26" fmla="*/ 48 w 129"/>
                  <a:gd name="T27" fmla="*/ 256 h 574"/>
                  <a:gd name="T28" fmla="*/ 51 w 129"/>
                  <a:gd name="T29" fmla="*/ 232 h 574"/>
                  <a:gd name="T30" fmla="*/ 43 w 129"/>
                  <a:gd name="T31" fmla="*/ 193 h 574"/>
                  <a:gd name="T32" fmla="*/ 24 w 129"/>
                  <a:gd name="T33" fmla="*/ 159 h 574"/>
                  <a:gd name="T34" fmla="*/ 8 w 129"/>
                  <a:gd name="T35" fmla="*/ 140 h 574"/>
                  <a:gd name="T36" fmla="*/ 6 w 129"/>
                  <a:gd name="T37" fmla="*/ 124 h 574"/>
                  <a:gd name="T38" fmla="*/ 19 w 129"/>
                  <a:gd name="T39" fmla="*/ 107 h 574"/>
                  <a:gd name="T40" fmla="*/ 41 w 129"/>
                  <a:gd name="T41" fmla="*/ 72 h 574"/>
                  <a:gd name="T42" fmla="*/ 65 w 129"/>
                  <a:gd name="T43" fmla="*/ 50 h 574"/>
                  <a:gd name="T44" fmla="*/ 70 w 129"/>
                  <a:gd name="T45" fmla="*/ 45 h 574"/>
                  <a:gd name="T46" fmla="*/ 68 w 129"/>
                  <a:gd name="T47" fmla="*/ 34 h 574"/>
                  <a:gd name="T48" fmla="*/ 63 w 129"/>
                  <a:gd name="T49" fmla="*/ 21 h 574"/>
                  <a:gd name="T50" fmla="*/ 65 w 129"/>
                  <a:gd name="T51" fmla="*/ 2 h 574"/>
                  <a:gd name="T52" fmla="*/ 63 w 129"/>
                  <a:gd name="T53" fmla="*/ 2 h 574"/>
                  <a:gd name="T54" fmla="*/ 55 w 129"/>
                  <a:gd name="T55" fmla="*/ 10 h 574"/>
                  <a:gd name="T56" fmla="*/ 60 w 129"/>
                  <a:gd name="T57" fmla="*/ 31 h 574"/>
                  <a:gd name="T58" fmla="*/ 65 w 129"/>
                  <a:gd name="T59" fmla="*/ 42 h 574"/>
                  <a:gd name="T60" fmla="*/ 62 w 129"/>
                  <a:gd name="T61" fmla="*/ 50 h 574"/>
                  <a:gd name="T62" fmla="*/ 49 w 129"/>
                  <a:gd name="T63" fmla="*/ 59 h 574"/>
                  <a:gd name="T64" fmla="*/ 30 w 129"/>
                  <a:gd name="T65" fmla="*/ 83 h 574"/>
                  <a:gd name="T66" fmla="*/ 6 w 129"/>
                  <a:gd name="T67" fmla="*/ 118 h 574"/>
                  <a:gd name="T68" fmla="*/ 0 w 129"/>
                  <a:gd name="T69" fmla="*/ 131 h 574"/>
                  <a:gd name="T70" fmla="*/ 9 w 129"/>
                  <a:gd name="T71" fmla="*/ 151 h 574"/>
                  <a:gd name="T72" fmla="*/ 25 w 129"/>
                  <a:gd name="T73" fmla="*/ 172 h 574"/>
                  <a:gd name="T74" fmla="*/ 41 w 129"/>
                  <a:gd name="T75" fmla="*/ 209 h 574"/>
                  <a:gd name="T76" fmla="*/ 43 w 129"/>
                  <a:gd name="T77" fmla="*/ 248 h 574"/>
                  <a:gd name="T78" fmla="*/ 43 w 129"/>
                  <a:gd name="T79" fmla="*/ 269 h 574"/>
                  <a:gd name="T80" fmla="*/ 52 w 129"/>
                  <a:gd name="T81" fmla="*/ 294 h 574"/>
                  <a:gd name="T82" fmla="*/ 68 w 129"/>
                  <a:gd name="T83" fmla="*/ 315 h 574"/>
                  <a:gd name="T84" fmla="*/ 82 w 129"/>
                  <a:gd name="T85" fmla="*/ 337 h 574"/>
                  <a:gd name="T86" fmla="*/ 89 w 129"/>
                  <a:gd name="T87" fmla="*/ 374 h 574"/>
                  <a:gd name="T88" fmla="*/ 86 w 129"/>
                  <a:gd name="T89" fmla="*/ 434 h 574"/>
                  <a:gd name="T90" fmla="*/ 84 w 129"/>
                  <a:gd name="T91" fmla="*/ 442 h 574"/>
                  <a:gd name="T92" fmla="*/ 78 w 129"/>
                  <a:gd name="T93" fmla="*/ 447 h 574"/>
                  <a:gd name="T94" fmla="*/ 67 w 129"/>
                  <a:gd name="T95" fmla="*/ 459 h 574"/>
                  <a:gd name="T96" fmla="*/ 73 w 129"/>
                  <a:gd name="T97" fmla="*/ 483 h 574"/>
                  <a:gd name="T98" fmla="*/ 84 w 129"/>
                  <a:gd name="T99" fmla="*/ 512 h 574"/>
                  <a:gd name="T100" fmla="*/ 87 w 129"/>
                  <a:gd name="T101" fmla="*/ 542 h 574"/>
                  <a:gd name="T102" fmla="*/ 76 w 129"/>
                  <a:gd name="T103" fmla="*/ 561 h 574"/>
                  <a:gd name="T104" fmla="*/ 79 w 129"/>
                  <a:gd name="T105" fmla="*/ 574 h 574"/>
                  <a:gd name="T106" fmla="*/ 92 w 129"/>
                  <a:gd name="T107" fmla="*/ 569 h 574"/>
                  <a:gd name="T108" fmla="*/ 125 w 129"/>
                  <a:gd name="T109" fmla="*/ 571 h 574"/>
                  <a:gd name="T110" fmla="*/ 129 w 129"/>
                  <a:gd name="T111" fmla="*/ 569 h 574"/>
                  <a:gd name="T112" fmla="*/ 95 w 129"/>
                  <a:gd name="T113" fmla="*/ 566 h 574"/>
                  <a:gd name="T114" fmla="*/ 84 w 129"/>
                  <a:gd name="T115" fmla="*/ 571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9" h="574">
                    <a:moveTo>
                      <a:pt x="84" y="571"/>
                    </a:moveTo>
                    <a:lnTo>
                      <a:pt x="84" y="571"/>
                    </a:lnTo>
                    <a:lnTo>
                      <a:pt x="82" y="564"/>
                    </a:lnTo>
                    <a:lnTo>
                      <a:pt x="82" y="561"/>
                    </a:lnTo>
                    <a:lnTo>
                      <a:pt x="82" y="560"/>
                    </a:lnTo>
                    <a:lnTo>
                      <a:pt x="82" y="560"/>
                    </a:lnTo>
                    <a:lnTo>
                      <a:pt x="89" y="548"/>
                    </a:lnTo>
                    <a:lnTo>
                      <a:pt x="94" y="539"/>
                    </a:lnTo>
                    <a:lnTo>
                      <a:pt x="95" y="528"/>
                    </a:lnTo>
                    <a:lnTo>
                      <a:pt x="94" y="518"/>
                    </a:lnTo>
                    <a:lnTo>
                      <a:pt x="90" y="509"/>
                    </a:lnTo>
                    <a:lnTo>
                      <a:pt x="87" y="499"/>
                    </a:lnTo>
                    <a:lnTo>
                      <a:pt x="78" y="480"/>
                    </a:lnTo>
                    <a:lnTo>
                      <a:pt x="78" y="480"/>
                    </a:lnTo>
                    <a:lnTo>
                      <a:pt x="75" y="471"/>
                    </a:lnTo>
                    <a:lnTo>
                      <a:pt x="71" y="461"/>
                    </a:lnTo>
                    <a:lnTo>
                      <a:pt x="71" y="456"/>
                    </a:lnTo>
                    <a:lnTo>
                      <a:pt x="75" y="452"/>
                    </a:lnTo>
                    <a:lnTo>
                      <a:pt x="78" y="448"/>
                    </a:lnTo>
                    <a:lnTo>
                      <a:pt x="84" y="445"/>
                    </a:lnTo>
                    <a:lnTo>
                      <a:pt x="84" y="445"/>
                    </a:lnTo>
                    <a:lnTo>
                      <a:pt x="87" y="442"/>
                    </a:lnTo>
                    <a:lnTo>
                      <a:pt x="90" y="439"/>
                    </a:lnTo>
                    <a:lnTo>
                      <a:pt x="92" y="436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2" y="417"/>
                    </a:lnTo>
                    <a:lnTo>
                      <a:pt x="92" y="402"/>
                    </a:lnTo>
                    <a:lnTo>
                      <a:pt x="95" y="371"/>
                    </a:lnTo>
                    <a:lnTo>
                      <a:pt x="94" y="356"/>
                    </a:lnTo>
                    <a:lnTo>
                      <a:pt x="90" y="340"/>
                    </a:lnTo>
                    <a:lnTo>
                      <a:pt x="89" y="334"/>
                    </a:lnTo>
                    <a:lnTo>
                      <a:pt x="84" y="326"/>
                    </a:lnTo>
                    <a:lnTo>
                      <a:pt x="79" y="320"/>
                    </a:lnTo>
                    <a:lnTo>
                      <a:pt x="73" y="312"/>
                    </a:lnTo>
                    <a:lnTo>
                      <a:pt x="73" y="312"/>
                    </a:lnTo>
                    <a:lnTo>
                      <a:pt x="62" y="299"/>
                    </a:lnTo>
                    <a:lnTo>
                      <a:pt x="57" y="291"/>
                    </a:lnTo>
                    <a:lnTo>
                      <a:pt x="54" y="283"/>
                    </a:lnTo>
                    <a:lnTo>
                      <a:pt x="51" y="274"/>
                    </a:lnTo>
                    <a:lnTo>
                      <a:pt x="49" y="266"/>
                    </a:lnTo>
                    <a:lnTo>
                      <a:pt x="48" y="256"/>
                    </a:lnTo>
                    <a:lnTo>
                      <a:pt x="49" y="247"/>
                    </a:lnTo>
                    <a:lnTo>
                      <a:pt x="49" y="247"/>
                    </a:lnTo>
                    <a:lnTo>
                      <a:pt x="51" y="232"/>
                    </a:lnTo>
                    <a:lnTo>
                      <a:pt x="49" y="218"/>
                    </a:lnTo>
                    <a:lnTo>
                      <a:pt x="48" y="205"/>
                    </a:lnTo>
                    <a:lnTo>
                      <a:pt x="43" y="193"/>
                    </a:lnTo>
                    <a:lnTo>
                      <a:pt x="38" y="182"/>
                    </a:lnTo>
                    <a:lnTo>
                      <a:pt x="32" y="169"/>
                    </a:lnTo>
                    <a:lnTo>
                      <a:pt x="24" y="159"/>
                    </a:lnTo>
                    <a:lnTo>
                      <a:pt x="14" y="148"/>
                    </a:lnTo>
                    <a:lnTo>
                      <a:pt x="14" y="148"/>
                    </a:lnTo>
                    <a:lnTo>
                      <a:pt x="8" y="140"/>
                    </a:lnTo>
                    <a:lnTo>
                      <a:pt x="6" y="132"/>
                    </a:lnTo>
                    <a:lnTo>
                      <a:pt x="6" y="128"/>
                    </a:lnTo>
                    <a:lnTo>
                      <a:pt x="6" y="124"/>
                    </a:lnTo>
                    <a:lnTo>
                      <a:pt x="13" y="115"/>
                    </a:lnTo>
                    <a:lnTo>
                      <a:pt x="13" y="115"/>
                    </a:lnTo>
                    <a:lnTo>
                      <a:pt x="19" y="107"/>
                    </a:lnTo>
                    <a:lnTo>
                      <a:pt x="25" y="99"/>
                    </a:lnTo>
                    <a:lnTo>
                      <a:pt x="35" y="80"/>
                    </a:lnTo>
                    <a:lnTo>
                      <a:pt x="41" y="72"/>
                    </a:lnTo>
                    <a:lnTo>
                      <a:pt x="48" y="62"/>
                    </a:lnTo>
                    <a:lnTo>
                      <a:pt x="55" y="56"/>
                    </a:lnTo>
                    <a:lnTo>
                      <a:pt x="65" y="50"/>
                    </a:lnTo>
                    <a:lnTo>
                      <a:pt x="65" y="50"/>
                    </a:lnTo>
                    <a:lnTo>
                      <a:pt x="68" y="47"/>
                    </a:lnTo>
                    <a:lnTo>
                      <a:pt x="70" y="45"/>
                    </a:lnTo>
                    <a:lnTo>
                      <a:pt x="71" y="42"/>
                    </a:lnTo>
                    <a:lnTo>
                      <a:pt x="71" y="39"/>
                    </a:lnTo>
                    <a:lnTo>
                      <a:pt x="68" y="34"/>
                    </a:lnTo>
                    <a:lnTo>
                      <a:pt x="65" y="27"/>
                    </a:lnTo>
                    <a:lnTo>
                      <a:pt x="65" y="27"/>
                    </a:lnTo>
                    <a:lnTo>
                      <a:pt x="63" y="21"/>
                    </a:lnTo>
                    <a:lnTo>
                      <a:pt x="62" y="15"/>
                    </a:lnTo>
                    <a:lnTo>
                      <a:pt x="62" y="8"/>
                    </a:lnTo>
                    <a:lnTo>
                      <a:pt x="65" y="2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3" y="2"/>
                    </a:lnTo>
                    <a:lnTo>
                      <a:pt x="60" y="4"/>
                    </a:lnTo>
                    <a:lnTo>
                      <a:pt x="60" y="4"/>
                    </a:lnTo>
                    <a:lnTo>
                      <a:pt x="55" y="10"/>
                    </a:lnTo>
                    <a:lnTo>
                      <a:pt x="55" y="18"/>
                    </a:lnTo>
                    <a:lnTo>
                      <a:pt x="57" y="24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63" y="37"/>
                    </a:lnTo>
                    <a:lnTo>
                      <a:pt x="65" y="42"/>
                    </a:lnTo>
                    <a:lnTo>
                      <a:pt x="65" y="45"/>
                    </a:lnTo>
                    <a:lnTo>
                      <a:pt x="65" y="48"/>
                    </a:lnTo>
                    <a:lnTo>
                      <a:pt x="62" y="50"/>
                    </a:lnTo>
                    <a:lnTo>
                      <a:pt x="59" y="53"/>
                    </a:lnTo>
                    <a:lnTo>
                      <a:pt x="59" y="53"/>
                    </a:lnTo>
                    <a:lnTo>
                      <a:pt x="49" y="59"/>
                    </a:lnTo>
                    <a:lnTo>
                      <a:pt x="43" y="66"/>
                    </a:lnTo>
                    <a:lnTo>
                      <a:pt x="35" y="75"/>
                    </a:lnTo>
                    <a:lnTo>
                      <a:pt x="30" y="83"/>
                    </a:lnTo>
                    <a:lnTo>
                      <a:pt x="19" y="101"/>
                    </a:lnTo>
                    <a:lnTo>
                      <a:pt x="13" y="110"/>
                    </a:lnTo>
                    <a:lnTo>
                      <a:pt x="6" y="118"/>
                    </a:lnTo>
                    <a:lnTo>
                      <a:pt x="6" y="118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5"/>
                    </a:lnTo>
                    <a:lnTo>
                      <a:pt x="3" y="14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7" y="161"/>
                    </a:lnTo>
                    <a:lnTo>
                      <a:pt x="25" y="172"/>
                    </a:lnTo>
                    <a:lnTo>
                      <a:pt x="32" y="185"/>
                    </a:lnTo>
                    <a:lnTo>
                      <a:pt x="36" y="196"/>
                    </a:lnTo>
                    <a:lnTo>
                      <a:pt x="41" y="209"/>
                    </a:lnTo>
                    <a:lnTo>
                      <a:pt x="43" y="221"/>
                    </a:lnTo>
                    <a:lnTo>
                      <a:pt x="44" y="236"/>
                    </a:lnTo>
                    <a:lnTo>
                      <a:pt x="43" y="248"/>
                    </a:lnTo>
                    <a:lnTo>
                      <a:pt x="43" y="248"/>
                    </a:lnTo>
                    <a:lnTo>
                      <a:pt x="43" y="259"/>
                    </a:lnTo>
                    <a:lnTo>
                      <a:pt x="43" y="269"/>
                    </a:lnTo>
                    <a:lnTo>
                      <a:pt x="44" y="277"/>
                    </a:lnTo>
                    <a:lnTo>
                      <a:pt x="48" y="286"/>
                    </a:lnTo>
                    <a:lnTo>
                      <a:pt x="52" y="294"/>
                    </a:lnTo>
                    <a:lnTo>
                      <a:pt x="57" y="302"/>
                    </a:lnTo>
                    <a:lnTo>
                      <a:pt x="68" y="315"/>
                    </a:lnTo>
                    <a:lnTo>
                      <a:pt x="68" y="315"/>
                    </a:lnTo>
                    <a:lnTo>
                      <a:pt x="73" y="323"/>
                    </a:lnTo>
                    <a:lnTo>
                      <a:pt x="79" y="329"/>
                    </a:lnTo>
                    <a:lnTo>
                      <a:pt x="82" y="337"/>
                    </a:lnTo>
                    <a:lnTo>
                      <a:pt x="86" y="344"/>
                    </a:lnTo>
                    <a:lnTo>
                      <a:pt x="89" y="359"/>
                    </a:lnTo>
                    <a:lnTo>
                      <a:pt x="89" y="374"/>
                    </a:lnTo>
                    <a:lnTo>
                      <a:pt x="86" y="404"/>
                    </a:lnTo>
                    <a:lnTo>
                      <a:pt x="86" y="420"/>
                    </a:lnTo>
                    <a:lnTo>
                      <a:pt x="86" y="434"/>
                    </a:lnTo>
                    <a:lnTo>
                      <a:pt x="86" y="434"/>
                    </a:lnTo>
                    <a:lnTo>
                      <a:pt x="86" y="439"/>
                    </a:lnTo>
                    <a:lnTo>
                      <a:pt x="84" y="442"/>
                    </a:lnTo>
                    <a:lnTo>
                      <a:pt x="81" y="445"/>
                    </a:lnTo>
                    <a:lnTo>
                      <a:pt x="78" y="447"/>
                    </a:lnTo>
                    <a:lnTo>
                      <a:pt x="78" y="447"/>
                    </a:lnTo>
                    <a:lnTo>
                      <a:pt x="71" y="452"/>
                    </a:lnTo>
                    <a:lnTo>
                      <a:pt x="68" y="455"/>
                    </a:lnTo>
                    <a:lnTo>
                      <a:pt x="67" y="459"/>
                    </a:lnTo>
                    <a:lnTo>
                      <a:pt x="67" y="464"/>
                    </a:lnTo>
                    <a:lnTo>
                      <a:pt x="68" y="474"/>
                    </a:lnTo>
                    <a:lnTo>
                      <a:pt x="73" y="483"/>
                    </a:lnTo>
                    <a:lnTo>
                      <a:pt x="73" y="483"/>
                    </a:lnTo>
                    <a:lnTo>
                      <a:pt x="81" y="502"/>
                    </a:lnTo>
                    <a:lnTo>
                      <a:pt x="84" y="512"/>
                    </a:lnTo>
                    <a:lnTo>
                      <a:pt x="87" y="521"/>
                    </a:lnTo>
                    <a:lnTo>
                      <a:pt x="89" y="531"/>
                    </a:lnTo>
                    <a:lnTo>
                      <a:pt x="87" y="542"/>
                    </a:lnTo>
                    <a:lnTo>
                      <a:pt x="84" y="552"/>
                    </a:lnTo>
                    <a:lnTo>
                      <a:pt x="76" y="561"/>
                    </a:lnTo>
                    <a:lnTo>
                      <a:pt x="76" y="561"/>
                    </a:lnTo>
                    <a:lnTo>
                      <a:pt x="76" y="564"/>
                    </a:lnTo>
                    <a:lnTo>
                      <a:pt x="76" y="567"/>
                    </a:lnTo>
                    <a:lnTo>
                      <a:pt x="79" y="574"/>
                    </a:lnTo>
                    <a:lnTo>
                      <a:pt x="79" y="574"/>
                    </a:lnTo>
                    <a:lnTo>
                      <a:pt x="86" y="571"/>
                    </a:lnTo>
                    <a:lnTo>
                      <a:pt x="92" y="569"/>
                    </a:lnTo>
                    <a:lnTo>
                      <a:pt x="106" y="571"/>
                    </a:lnTo>
                    <a:lnTo>
                      <a:pt x="119" y="572"/>
                    </a:lnTo>
                    <a:lnTo>
                      <a:pt x="125" y="571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29" y="569"/>
                    </a:lnTo>
                    <a:lnTo>
                      <a:pt x="119" y="569"/>
                    </a:lnTo>
                    <a:lnTo>
                      <a:pt x="108" y="567"/>
                    </a:lnTo>
                    <a:lnTo>
                      <a:pt x="95" y="566"/>
                    </a:lnTo>
                    <a:lnTo>
                      <a:pt x="90" y="567"/>
                    </a:lnTo>
                    <a:lnTo>
                      <a:pt x="84" y="571"/>
                    </a:lnTo>
                    <a:lnTo>
                      <a:pt x="84" y="5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3" name="Freeform 105">
                <a:extLst>
                  <a:ext uri="{FF2B5EF4-FFF2-40B4-BE49-F238E27FC236}">
                    <a16:creationId xmlns:a16="http://schemas.microsoft.com/office/drawing/2014/main" id="{84E68796-E169-9F7A-60D4-A50A0CE7D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" y="1457"/>
                <a:ext cx="39" cy="10"/>
              </a:xfrm>
              <a:custGeom>
                <a:avLst/>
                <a:gdLst>
                  <a:gd name="T0" fmla="*/ 54 w 78"/>
                  <a:gd name="T1" fmla="*/ 16 h 21"/>
                  <a:gd name="T2" fmla="*/ 54 w 78"/>
                  <a:gd name="T3" fmla="*/ 16 h 21"/>
                  <a:gd name="T4" fmla="*/ 54 w 78"/>
                  <a:gd name="T5" fmla="*/ 16 h 21"/>
                  <a:gd name="T6" fmla="*/ 54 w 78"/>
                  <a:gd name="T7" fmla="*/ 16 h 21"/>
                  <a:gd name="T8" fmla="*/ 37 w 78"/>
                  <a:gd name="T9" fmla="*/ 11 h 21"/>
                  <a:gd name="T10" fmla="*/ 19 w 78"/>
                  <a:gd name="T11" fmla="*/ 8 h 21"/>
                  <a:gd name="T12" fmla="*/ 19 w 78"/>
                  <a:gd name="T13" fmla="*/ 8 h 21"/>
                  <a:gd name="T14" fmla="*/ 16 w 78"/>
                  <a:gd name="T15" fmla="*/ 6 h 21"/>
                  <a:gd name="T16" fmla="*/ 11 w 78"/>
                  <a:gd name="T17" fmla="*/ 3 h 21"/>
                  <a:gd name="T18" fmla="*/ 7 w 78"/>
                  <a:gd name="T19" fmla="*/ 0 h 21"/>
                  <a:gd name="T20" fmla="*/ 5 w 78"/>
                  <a:gd name="T21" fmla="*/ 0 h 21"/>
                  <a:gd name="T22" fmla="*/ 4 w 78"/>
                  <a:gd name="T23" fmla="*/ 1 h 21"/>
                  <a:gd name="T24" fmla="*/ 4 w 78"/>
                  <a:gd name="T25" fmla="*/ 1 h 21"/>
                  <a:gd name="T26" fmla="*/ 0 w 78"/>
                  <a:gd name="T27" fmla="*/ 3 h 21"/>
                  <a:gd name="T28" fmla="*/ 0 w 78"/>
                  <a:gd name="T29" fmla="*/ 3 h 21"/>
                  <a:gd name="T30" fmla="*/ 4 w 78"/>
                  <a:gd name="T31" fmla="*/ 5 h 21"/>
                  <a:gd name="T32" fmla="*/ 7 w 78"/>
                  <a:gd name="T33" fmla="*/ 6 h 21"/>
                  <a:gd name="T34" fmla="*/ 10 w 78"/>
                  <a:gd name="T35" fmla="*/ 9 h 21"/>
                  <a:gd name="T36" fmla="*/ 13 w 78"/>
                  <a:gd name="T37" fmla="*/ 11 h 21"/>
                  <a:gd name="T38" fmla="*/ 13 w 78"/>
                  <a:gd name="T39" fmla="*/ 11 h 21"/>
                  <a:gd name="T40" fmla="*/ 31 w 78"/>
                  <a:gd name="T41" fmla="*/ 14 h 21"/>
                  <a:gd name="T42" fmla="*/ 48 w 78"/>
                  <a:gd name="T43" fmla="*/ 19 h 21"/>
                  <a:gd name="T44" fmla="*/ 56 w 78"/>
                  <a:gd name="T45" fmla="*/ 21 h 21"/>
                  <a:gd name="T46" fmla="*/ 64 w 78"/>
                  <a:gd name="T47" fmla="*/ 21 h 21"/>
                  <a:gd name="T48" fmla="*/ 72 w 78"/>
                  <a:gd name="T49" fmla="*/ 19 h 21"/>
                  <a:gd name="T50" fmla="*/ 78 w 78"/>
                  <a:gd name="T51" fmla="*/ 16 h 21"/>
                  <a:gd name="T52" fmla="*/ 78 w 78"/>
                  <a:gd name="T53" fmla="*/ 16 h 21"/>
                  <a:gd name="T54" fmla="*/ 73 w 78"/>
                  <a:gd name="T55" fmla="*/ 17 h 21"/>
                  <a:gd name="T56" fmla="*/ 67 w 78"/>
                  <a:gd name="T57" fmla="*/ 17 h 21"/>
                  <a:gd name="T58" fmla="*/ 54 w 78"/>
                  <a:gd name="T59" fmla="*/ 16 h 21"/>
                  <a:gd name="T60" fmla="*/ 54 w 78"/>
                  <a:gd name="T61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21">
                    <a:moveTo>
                      <a:pt x="54" y="16"/>
                    </a:moveTo>
                    <a:lnTo>
                      <a:pt x="54" y="16"/>
                    </a:lnTo>
                    <a:lnTo>
                      <a:pt x="54" y="16"/>
                    </a:lnTo>
                    <a:lnTo>
                      <a:pt x="54" y="16"/>
                    </a:lnTo>
                    <a:lnTo>
                      <a:pt x="37" y="11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6" y="6"/>
                    </a:lnTo>
                    <a:lnTo>
                      <a:pt x="11" y="3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7" y="6"/>
                    </a:lnTo>
                    <a:lnTo>
                      <a:pt x="10" y="9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31" y="14"/>
                    </a:lnTo>
                    <a:lnTo>
                      <a:pt x="48" y="19"/>
                    </a:lnTo>
                    <a:lnTo>
                      <a:pt x="56" y="21"/>
                    </a:lnTo>
                    <a:lnTo>
                      <a:pt x="64" y="21"/>
                    </a:lnTo>
                    <a:lnTo>
                      <a:pt x="72" y="19"/>
                    </a:lnTo>
                    <a:lnTo>
                      <a:pt x="78" y="16"/>
                    </a:lnTo>
                    <a:lnTo>
                      <a:pt x="78" y="16"/>
                    </a:lnTo>
                    <a:lnTo>
                      <a:pt x="73" y="17"/>
                    </a:lnTo>
                    <a:lnTo>
                      <a:pt x="67" y="17"/>
                    </a:lnTo>
                    <a:lnTo>
                      <a:pt x="54" y="16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4" name="Freeform 106">
                <a:extLst>
                  <a:ext uri="{FF2B5EF4-FFF2-40B4-BE49-F238E27FC236}">
                    <a16:creationId xmlns:a16="http://schemas.microsoft.com/office/drawing/2014/main" id="{56027FAC-DB4F-EE6A-BFC7-A8CE99F33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2" y="634"/>
                <a:ext cx="13" cy="9"/>
              </a:xfrm>
              <a:custGeom>
                <a:avLst/>
                <a:gdLst>
                  <a:gd name="T0" fmla="*/ 27 w 27"/>
                  <a:gd name="T1" fmla="*/ 0 h 18"/>
                  <a:gd name="T2" fmla="*/ 27 w 27"/>
                  <a:gd name="T3" fmla="*/ 0 h 18"/>
                  <a:gd name="T4" fmla="*/ 17 w 27"/>
                  <a:gd name="T5" fmla="*/ 5 h 18"/>
                  <a:gd name="T6" fmla="*/ 9 w 27"/>
                  <a:gd name="T7" fmla="*/ 12 h 18"/>
                  <a:gd name="T8" fmla="*/ 9 w 27"/>
                  <a:gd name="T9" fmla="*/ 12 h 18"/>
                  <a:gd name="T10" fmla="*/ 0 w 27"/>
                  <a:gd name="T11" fmla="*/ 18 h 18"/>
                  <a:gd name="T12" fmla="*/ 0 w 27"/>
                  <a:gd name="T13" fmla="*/ 18 h 18"/>
                  <a:gd name="T14" fmla="*/ 7 w 27"/>
                  <a:gd name="T15" fmla="*/ 13 h 18"/>
                  <a:gd name="T16" fmla="*/ 14 w 27"/>
                  <a:gd name="T17" fmla="*/ 8 h 18"/>
                  <a:gd name="T18" fmla="*/ 14 w 27"/>
                  <a:gd name="T19" fmla="*/ 8 h 18"/>
                  <a:gd name="T20" fmla="*/ 27 w 27"/>
                  <a:gd name="T21" fmla="*/ 0 h 18"/>
                  <a:gd name="T22" fmla="*/ 27 w 2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8">
                    <a:moveTo>
                      <a:pt x="27" y="0"/>
                    </a:moveTo>
                    <a:lnTo>
                      <a:pt x="27" y="0"/>
                    </a:lnTo>
                    <a:lnTo>
                      <a:pt x="17" y="5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7" y="13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27" y="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5" name="Freeform 107">
                <a:extLst>
                  <a:ext uri="{FF2B5EF4-FFF2-40B4-BE49-F238E27FC236}">
                    <a16:creationId xmlns:a16="http://schemas.microsoft.com/office/drawing/2014/main" id="{81F89CFC-4E5E-92B4-051E-AAB6257C1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5" y="1139"/>
                <a:ext cx="22" cy="34"/>
              </a:xfrm>
              <a:custGeom>
                <a:avLst/>
                <a:gdLst>
                  <a:gd name="T0" fmla="*/ 5 w 45"/>
                  <a:gd name="T1" fmla="*/ 54 h 66"/>
                  <a:gd name="T2" fmla="*/ 5 w 45"/>
                  <a:gd name="T3" fmla="*/ 54 h 66"/>
                  <a:gd name="T4" fmla="*/ 8 w 45"/>
                  <a:gd name="T5" fmla="*/ 55 h 66"/>
                  <a:gd name="T6" fmla="*/ 10 w 45"/>
                  <a:gd name="T7" fmla="*/ 57 h 66"/>
                  <a:gd name="T8" fmla="*/ 10 w 45"/>
                  <a:gd name="T9" fmla="*/ 60 h 66"/>
                  <a:gd name="T10" fmla="*/ 8 w 45"/>
                  <a:gd name="T11" fmla="*/ 65 h 66"/>
                  <a:gd name="T12" fmla="*/ 8 w 45"/>
                  <a:gd name="T13" fmla="*/ 65 h 66"/>
                  <a:gd name="T14" fmla="*/ 7 w 45"/>
                  <a:gd name="T15" fmla="*/ 66 h 66"/>
                  <a:gd name="T16" fmla="*/ 7 w 45"/>
                  <a:gd name="T17" fmla="*/ 66 h 66"/>
                  <a:gd name="T18" fmla="*/ 7 w 45"/>
                  <a:gd name="T19" fmla="*/ 66 h 66"/>
                  <a:gd name="T20" fmla="*/ 12 w 45"/>
                  <a:gd name="T21" fmla="*/ 63 h 66"/>
                  <a:gd name="T22" fmla="*/ 15 w 45"/>
                  <a:gd name="T23" fmla="*/ 62 h 66"/>
                  <a:gd name="T24" fmla="*/ 15 w 45"/>
                  <a:gd name="T25" fmla="*/ 62 h 66"/>
                  <a:gd name="T26" fmla="*/ 16 w 45"/>
                  <a:gd name="T27" fmla="*/ 57 h 66"/>
                  <a:gd name="T28" fmla="*/ 15 w 45"/>
                  <a:gd name="T29" fmla="*/ 52 h 66"/>
                  <a:gd name="T30" fmla="*/ 10 w 45"/>
                  <a:gd name="T31" fmla="*/ 50 h 66"/>
                  <a:gd name="T32" fmla="*/ 7 w 45"/>
                  <a:gd name="T33" fmla="*/ 49 h 66"/>
                  <a:gd name="T34" fmla="*/ 7 w 45"/>
                  <a:gd name="T35" fmla="*/ 49 h 66"/>
                  <a:gd name="T36" fmla="*/ 7 w 45"/>
                  <a:gd name="T37" fmla="*/ 42 h 66"/>
                  <a:gd name="T38" fmla="*/ 8 w 45"/>
                  <a:gd name="T39" fmla="*/ 36 h 66"/>
                  <a:gd name="T40" fmla="*/ 12 w 45"/>
                  <a:gd name="T41" fmla="*/ 30 h 66"/>
                  <a:gd name="T42" fmla="*/ 16 w 45"/>
                  <a:gd name="T43" fmla="*/ 23 h 66"/>
                  <a:gd name="T44" fmla="*/ 29 w 45"/>
                  <a:gd name="T45" fmla="*/ 11 h 66"/>
                  <a:gd name="T46" fmla="*/ 45 w 45"/>
                  <a:gd name="T47" fmla="*/ 0 h 66"/>
                  <a:gd name="T48" fmla="*/ 45 w 45"/>
                  <a:gd name="T49" fmla="*/ 0 h 66"/>
                  <a:gd name="T50" fmla="*/ 35 w 45"/>
                  <a:gd name="T51" fmla="*/ 4 h 66"/>
                  <a:gd name="T52" fmla="*/ 27 w 45"/>
                  <a:gd name="T53" fmla="*/ 11 h 66"/>
                  <a:gd name="T54" fmla="*/ 19 w 45"/>
                  <a:gd name="T55" fmla="*/ 17 h 66"/>
                  <a:gd name="T56" fmla="*/ 13 w 45"/>
                  <a:gd name="T57" fmla="*/ 23 h 66"/>
                  <a:gd name="T58" fmla="*/ 8 w 45"/>
                  <a:gd name="T59" fmla="*/ 30 h 66"/>
                  <a:gd name="T60" fmla="*/ 4 w 45"/>
                  <a:gd name="T61" fmla="*/ 38 h 66"/>
                  <a:gd name="T62" fmla="*/ 0 w 45"/>
                  <a:gd name="T63" fmla="*/ 44 h 66"/>
                  <a:gd name="T64" fmla="*/ 0 w 45"/>
                  <a:gd name="T65" fmla="*/ 52 h 66"/>
                  <a:gd name="T66" fmla="*/ 0 w 45"/>
                  <a:gd name="T67" fmla="*/ 52 h 66"/>
                  <a:gd name="T68" fmla="*/ 4 w 45"/>
                  <a:gd name="T69" fmla="*/ 50 h 66"/>
                  <a:gd name="T70" fmla="*/ 4 w 45"/>
                  <a:gd name="T71" fmla="*/ 50 h 66"/>
                  <a:gd name="T72" fmla="*/ 5 w 45"/>
                  <a:gd name="T73" fmla="*/ 54 h 66"/>
                  <a:gd name="T74" fmla="*/ 5 w 45"/>
                  <a:gd name="T75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6">
                    <a:moveTo>
                      <a:pt x="5" y="54"/>
                    </a:moveTo>
                    <a:lnTo>
                      <a:pt x="5" y="54"/>
                    </a:lnTo>
                    <a:lnTo>
                      <a:pt x="8" y="55"/>
                    </a:lnTo>
                    <a:lnTo>
                      <a:pt x="10" y="57"/>
                    </a:lnTo>
                    <a:lnTo>
                      <a:pt x="10" y="60"/>
                    </a:lnTo>
                    <a:lnTo>
                      <a:pt x="8" y="65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7" y="66"/>
                    </a:lnTo>
                    <a:lnTo>
                      <a:pt x="12" y="63"/>
                    </a:lnTo>
                    <a:lnTo>
                      <a:pt x="15" y="62"/>
                    </a:lnTo>
                    <a:lnTo>
                      <a:pt x="15" y="62"/>
                    </a:lnTo>
                    <a:lnTo>
                      <a:pt x="16" y="57"/>
                    </a:lnTo>
                    <a:lnTo>
                      <a:pt x="15" y="52"/>
                    </a:lnTo>
                    <a:lnTo>
                      <a:pt x="10" y="50"/>
                    </a:lnTo>
                    <a:lnTo>
                      <a:pt x="7" y="49"/>
                    </a:lnTo>
                    <a:lnTo>
                      <a:pt x="7" y="49"/>
                    </a:lnTo>
                    <a:lnTo>
                      <a:pt x="7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6" y="23"/>
                    </a:lnTo>
                    <a:lnTo>
                      <a:pt x="29" y="11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35" y="4"/>
                    </a:lnTo>
                    <a:lnTo>
                      <a:pt x="27" y="11"/>
                    </a:lnTo>
                    <a:lnTo>
                      <a:pt x="19" y="17"/>
                    </a:lnTo>
                    <a:lnTo>
                      <a:pt x="13" y="23"/>
                    </a:lnTo>
                    <a:lnTo>
                      <a:pt x="8" y="30"/>
                    </a:lnTo>
                    <a:lnTo>
                      <a:pt x="4" y="38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2"/>
                    </a:lnTo>
                    <a:lnTo>
                      <a:pt x="4" y="50"/>
                    </a:lnTo>
                    <a:lnTo>
                      <a:pt x="4" y="50"/>
                    </a:lnTo>
                    <a:lnTo>
                      <a:pt x="5" y="54"/>
                    </a:lnTo>
                    <a:lnTo>
                      <a:pt x="5" y="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6" name="Freeform 108">
                <a:extLst>
                  <a:ext uri="{FF2B5EF4-FFF2-40B4-BE49-F238E27FC236}">
                    <a16:creationId xmlns:a16="http://schemas.microsoft.com/office/drawing/2014/main" id="{F7566D8F-EA56-817C-70B7-6D0DD7466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" y="1168"/>
                <a:ext cx="5" cy="9"/>
              </a:xfrm>
              <a:custGeom>
                <a:avLst/>
                <a:gdLst>
                  <a:gd name="T0" fmla="*/ 5 w 10"/>
                  <a:gd name="T1" fmla="*/ 3 h 19"/>
                  <a:gd name="T2" fmla="*/ 5 w 10"/>
                  <a:gd name="T3" fmla="*/ 3 h 19"/>
                  <a:gd name="T4" fmla="*/ 7 w 10"/>
                  <a:gd name="T5" fmla="*/ 1 h 19"/>
                  <a:gd name="T6" fmla="*/ 8 w 10"/>
                  <a:gd name="T7" fmla="*/ 0 h 19"/>
                  <a:gd name="T8" fmla="*/ 8 w 10"/>
                  <a:gd name="T9" fmla="*/ 0 h 19"/>
                  <a:gd name="T10" fmla="*/ 2 w 10"/>
                  <a:gd name="T11" fmla="*/ 3 h 19"/>
                  <a:gd name="T12" fmla="*/ 0 w 10"/>
                  <a:gd name="T13" fmla="*/ 5 h 19"/>
                  <a:gd name="T14" fmla="*/ 0 w 10"/>
                  <a:gd name="T15" fmla="*/ 6 h 19"/>
                  <a:gd name="T16" fmla="*/ 0 w 10"/>
                  <a:gd name="T17" fmla="*/ 6 h 19"/>
                  <a:gd name="T18" fmla="*/ 3 w 10"/>
                  <a:gd name="T19" fmla="*/ 14 h 19"/>
                  <a:gd name="T20" fmla="*/ 3 w 10"/>
                  <a:gd name="T21" fmla="*/ 19 h 19"/>
                  <a:gd name="T22" fmla="*/ 3 w 10"/>
                  <a:gd name="T23" fmla="*/ 19 h 19"/>
                  <a:gd name="T24" fmla="*/ 7 w 10"/>
                  <a:gd name="T25" fmla="*/ 17 h 19"/>
                  <a:gd name="T26" fmla="*/ 10 w 10"/>
                  <a:gd name="T27" fmla="*/ 16 h 19"/>
                  <a:gd name="T28" fmla="*/ 10 w 10"/>
                  <a:gd name="T29" fmla="*/ 11 h 19"/>
                  <a:gd name="T30" fmla="*/ 5 w 10"/>
                  <a:gd name="T31" fmla="*/ 3 h 19"/>
                  <a:gd name="T32" fmla="*/ 5 w 10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9">
                    <a:moveTo>
                      <a:pt x="5" y="3"/>
                    </a:moveTo>
                    <a:lnTo>
                      <a:pt x="5" y="3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3" y="14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7" y="17"/>
                    </a:lnTo>
                    <a:lnTo>
                      <a:pt x="10" y="16"/>
                    </a:lnTo>
                    <a:lnTo>
                      <a:pt x="10" y="11"/>
                    </a:lnTo>
                    <a:lnTo>
                      <a:pt x="5" y="3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7" name="Freeform 109">
                <a:extLst>
                  <a:ext uri="{FF2B5EF4-FFF2-40B4-BE49-F238E27FC236}">
                    <a16:creationId xmlns:a16="http://schemas.microsoft.com/office/drawing/2014/main" id="{27809974-8BBE-8301-1007-C83E7A6E5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" y="1462"/>
                <a:ext cx="84" cy="16"/>
              </a:xfrm>
              <a:custGeom>
                <a:avLst/>
                <a:gdLst>
                  <a:gd name="T0" fmla="*/ 30 w 167"/>
                  <a:gd name="T1" fmla="*/ 26 h 32"/>
                  <a:gd name="T2" fmla="*/ 30 w 167"/>
                  <a:gd name="T3" fmla="*/ 26 h 32"/>
                  <a:gd name="T4" fmla="*/ 22 w 167"/>
                  <a:gd name="T5" fmla="*/ 23 h 32"/>
                  <a:gd name="T6" fmla="*/ 14 w 167"/>
                  <a:gd name="T7" fmla="*/ 21 h 32"/>
                  <a:gd name="T8" fmla="*/ 6 w 167"/>
                  <a:gd name="T9" fmla="*/ 23 h 32"/>
                  <a:gd name="T10" fmla="*/ 0 w 167"/>
                  <a:gd name="T11" fmla="*/ 26 h 32"/>
                  <a:gd name="T12" fmla="*/ 0 w 167"/>
                  <a:gd name="T13" fmla="*/ 26 h 32"/>
                  <a:gd name="T14" fmla="*/ 6 w 167"/>
                  <a:gd name="T15" fmla="*/ 24 h 32"/>
                  <a:gd name="T16" fmla="*/ 11 w 167"/>
                  <a:gd name="T17" fmla="*/ 24 h 32"/>
                  <a:gd name="T18" fmla="*/ 17 w 167"/>
                  <a:gd name="T19" fmla="*/ 26 h 32"/>
                  <a:gd name="T20" fmla="*/ 25 w 167"/>
                  <a:gd name="T21" fmla="*/ 29 h 32"/>
                  <a:gd name="T22" fmla="*/ 25 w 167"/>
                  <a:gd name="T23" fmla="*/ 29 h 32"/>
                  <a:gd name="T24" fmla="*/ 28 w 167"/>
                  <a:gd name="T25" fmla="*/ 32 h 32"/>
                  <a:gd name="T26" fmla="*/ 32 w 167"/>
                  <a:gd name="T27" fmla="*/ 32 h 32"/>
                  <a:gd name="T28" fmla="*/ 41 w 167"/>
                  <a:gd name="T29" fmla="*/ 32 h 32"/>
                  <a:gd name="T30" fmla="*/ 49 w 167"/>
                  <a:gd name="T31" fmla="*/ 31 h 32"/>
                  <a:gd name="T32" fmla="*/ 59 w 167"/>
                  <a:gd name="T33" fmla="*/ 27 h 32"/>
                  <a:gd name="T34" fmla="*/ 59 w 167"/>
                  <a:gd name="T35" fmla="*/ 27 h 32"/>
                  <a:gd name="T36" fmla="*/ 71 w 167"/>
                  <a:gd name="T37" fmla="*/ 23 h 32"/>
                  <a:gd name="T38" fmla="*/ 86 w 167"/>
                  <a:gd name="T39" fmla="*/ 19 h 32"/>
                  <a:gd name="T40" fmla="*/ 113 w 167"/>
                  <a:gd name="T41" fmla="*/ 16 h 32"/>
                  <a:gd name="T42" fmla="*/ 127 w 167"/>
                  <a:gd name="T43" fmla="*/ 15 h 32"/>
                  <a:gd name="T44" fmla="*/ 141 w 167"/>
                  <a:gd name="T45" fmla="*/ 12 h 32"/>
                  <a:gd name="T46" fmla="*/ 154 w 167"/>
                  <a:gd name="T47" fmla="*/ 7 h 32"/>
                  <a:gd name="T48" fmla="*/ 167 w 167"/>
                  <a:gd name="T49" fmla="*/ 0 h 32"/>
                  <a:gd name="T50" fmla="*/ 167 w 167"/>
                  <a:gd name="T51" fmla="*/ 0 h 32"/>
                  <a:gd name="T52" fmla="*/ 154 w 167"/>
                  <a:gd name="T53" fmla="*/ 5 h 32"/>
                  <a:gd name="T54" fmla="*/ 141 w 167"/>
                  <a:gd name="T55" fmla="*/ 10 h 32"/>
                  <a:gd name="T56" fmla="*/ 116 w 167"/>
                  <a:gd name="T57" fmla="*/ 13 h 32"/>
                  <a:gd name="T58" fmla="*/ 89 w 167"/>
                  <a:gd name="T59" fmla="*/ 18 h 32"/>
                  <a:gd name="T60" fmla="*/ 76 w 167"/>
                  <a:gd name="T61" fmla="*/ 19 h 32"/>
                  <a:gd name="T62" fmla="*/ 63 w 167"/>
                  <a:gd name="T63" fmla="*/ 24 h 32"/>
                  <a:gd name="T64" fmla="*/ 63 w 167"/>
                  <a:gd name="T65" fmla="*/ 24 h 32"/>
                  <a:gd name="T66" fmla="*/ 55 w 167"/>
                  <a:gd name="T67" fmla="*/ 27 h 32"/>
                  <a:gd name="T68" fmla="*/ 46 w 167"/>
                  <a:gd name="T69" fmla="*/ 29 h 32"/>
                  <a:gd name="T70" fmla="*/ 38 w 167"/>
                  <a:gd name="T71" fmla="*/ 29 h 32"/>
                  <a:gd name="T72" fmla="*/ 35 w 167"/>
                  <a:gd name="T73" fmla="*/ 29 h 32"/>
                  <a:gd name="T74" fmla="*/ 30 w 167"/>
                  <a:gd name="T75" fmla="*/ 26 h 32"/>
                  <a:gd name="T76" fmla="*/ 30 w 167"/>
                  <a:gd name="T7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7" h="32">
                    <a:moveTo>
                      <a:pt x="30" y="26"/>
                    </a:moveTo>
                    <a:lnTo>
                      <a:pt x="30" y="26"/>
                    </a:lnTo>
                    <a:lnTo>
                      <a:pt x="22" y="23"/>
                    </a:lnTo>
                    <a:lnTo>
                      <a:pt x="14" y="21"/>
                    </a:lnTo>
                    <a:lnTo>
                      <a:pt x="6" y="2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6" y="24"/>
                    </a:lnTo>
                    <a:lnTo>
                      <a:pt x="11" y="24"/>
                    </a:lnTo>
                    <a:lnTo>
                      <a:pt x="17" y="26"/>
                    </a:lnTo>
                    <a:lnTo>
                      <a:pt x="25" y="29"/>
                    </a:lnTo>
                    <a:lnTo>
                      <a:pt x="25" y="29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41" y="32"/>
                    </a:lnTo>
                    <a:lnTo>
                      <a:pt x="49" y="31"/>
                    </a:lnTo>
                    <a:lnTo>
                      <a:pt x="59" y="27"/>
                    </a:lnTo>
                    <a:lnTo>
                      <a:pt x="59" y="27"/>
                    </a:lnTo>
                    <a:lnTo>
                      <a:pt x="71" y="23"/>
                    </a:lnTo>
                    <a:lnTo>
                      <a:pt x="86" y="19"/>
                    </a:lnTo>
                    <a:lnTo>
                      <a:pt x="113" y="16"/>
                    </a:lnTo>
                    <a:lnTo>
                      <a:pt x="127" y="15"/>
                    </a:lnTo>
                    <a:lnTo>
                      <a:pt x="141" y="12"/>
                    </a:lnTo>
                    <a:lnTo>
                      <a:pt x="154" y="7"/>
                    </a:lnTo>
                    <a:lnTo>
                      <a:pt x="167" y="0"/>
                    </a:lnTo>
                    <a:lnTo>
                      <a:pt x="167" y="0"/>
                    </a:lnTo>
                    <a:lnTo>
                      <a:pt x="154" y="5"/>
                    </a:lnTo>
                    <a:lnTo>
                      <a:pt x="141" y="10"/>
                    </a:lnTo>
                    <a:lnTo>
                      <a:pt x="116" y="13"/>
                    </a:lnTo>
                    <a:lnTo>
                      <a:pt x="89" y="18"/>
                    </a:lnTo>
                    <a:lnTo>
                      <a:pt x="76" y="19"/>
                    </a:lnTo>
                    <a:lnTo>
                      <a:pt x="63" y="24"/>
                    </a:lnTo>
                    <a:lnTo>
                      <a:pt x="63" y="24"/>
                    </a:lnTo>
                    <a:lnTo>
                      <a:pt x="55" y="27"/>
                    </a:lnTo>
                    <a:lnTo>
                      <a:pt x="46" y="29"/>
                    </a:lnTo>
                    <a:lnTo>
                      <a:pt x="38" y="29"/>
                    </a:lnTo>
                    <a:lnTo>
                      <a:pt x="35" y="29"/>
                    </a:lnTo>
                    <a:lnTo>
                      <a:pt x="30" y="26"/>
                    </a:lnTo>
                    <a:lnTo>
                      <a:pt x="30" y="2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8" name="Freeform 110">
                <a:extLst>
                  <a:ext uri="{FF2B5EF4-FFF2-40B4-BE49-F238E27FC236}">
                    <a16:creationId xmlns:a16="http://schemas.microsoft.com/office/drawing/2014/main" id="{B0704C22-8712-7813-CD8D-8710DBE9D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4" y="1487"/>
                <a:ext cx="64" cy="17"/>
              </a:xfrm>
              <a:custGeom>
                <a:avLst/>
                <a:gdLst>
                  <a:gd name="T0" fmla="*/ 0 w 127"/>
                  <a:gd name="T1" fmla="*/ 34 h 34"/>
                  <a:gd name="T2" fmla="*/ 0 w 127"/>
                  <a:gd name="T3" fmla="*/ 34 h 34"/>
                  <a:gd name="T4" fmla="*/ 11 w 127"/>
                  <a:gd name="T5" fmla="*/ 29 h 34"/>
                  <a:gd name="T6" fmla="*/ 22 w 127"/>
                  <a:gd name="T7" fmla="*/ 26 h 34"/>
                  <a:gd name="T8" fmla="*/ 44 w 127"/>
                  <a:gd name="T9" fmla="*/ 19 h 34"/>
                  <a:gd name="T10" fmla="*/ 44 w 127"/>
                  <a:gd name="T11" fmla="*/ 19 h 34"/>
                  <a:gd name="T12" fmla="*/ 65 w 127"/>
                  <a:gd name="T13" fmla="*/ 16 h 34"/>
                  <a:gd name="T14" fmla="*/ 86 w 127"/>
                  <a:gd name="T15" fmla="*/ 13 h 34"/>
                  <a:gd name="T16" fmla="*/ 106 w 127"/>
                  <a:gd name="T17" fmla="*/ 8 h 34"/>
                  <a:gd name="T18" fmla="*/ 116 w 127"/>
                  <a:gd name="T19" fmla="*/ 5 h 34"/>
                  <a:gd name="T20" fmla="*/ 125 w 127"/>
                  <a:gd name="T21" fmla="*/ 0 h 34"/>
                  <a:gd name="T22" fmla="*/ 127 w 127"/>
                  <a:gd name="T23" fmla="*/ 0 h 34"/>
                  <a:gd name="T24" fmla="*/ 127 w 127"/>
                  <a:gd name="T25" fmla="*/ 0 h 34"/>
                  <a:gd name="T26" fmla="*/ 117 w 127"/>
                  <a:gd name="T27" fmla="*/ 3 h 34"/>
                  <a:gd name="T28" fmla="*/ 108 w 127"/>
                  <a:gd name="T29" fmla="*/ 7 h 34"/>
                  <a:gd name="T30" fmla="*/ 89 w 127"/>
                  <a:gd name="T31" fmla="*/ 10 h 34"/>
                  <a:gd name="T32" fmla="*/ 70 w 127"/>
                  <a:gd name="T33" fmla="*/ 13 h 34"/>
                  <a:gd name="T34" fmla="*/ 49 w 127"/>
                  <a:gd name="T35" fmla="*/ 16 h 34"/>
                  <a:gd name="T36" fmla="*/ 49 w 127"/>
                  <a:gd name="T37" fmla="*/ 16 h 34"/>
                  <a:gd name="T38" fmla="*/ 24 w 127"/>
                  <a:gd name="T39" fmla="*/ 22 h 34"/>
                  <a:gd name="T40" fmla="*/ 13 w 127"/>
                  <a:gd name="T41" fmla="*/ 27 h 34"/>
                  <a:gd name="T42" fmla="*/ 0 w 127"/>
                  <a:gd name="T43" fmla="*/ 34 h 34"/>
                  <a:gd name="T44" fmla="*/ 0 w 127"/>
                  <a:gd name="T4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34">
                    <a:moveTo>
                      <a:pt x="0" y="34"/>
                    </a:moveTo>
                    <a:lnTo>
                      <a:pt x="0" y="34"/>
                    </a:lnTo>
                    <a:lnTo>
                      <a:pt x="11" y="29"/>
                    </a:lnTo>
                    <a:lnTo>
                      <a:pt x="22" y="26"/>
                    </a:lnTo>
                    <a:lnTo>
                      <a:pt x="44" y="19"/>
                    </a:lnTo>
                    <a:lnTo>
                      <a:pt x="44" y="19"/>
                    </a:lnTo>
                    <a:lnTo>
                      <a:pt x="65" y="16"/>
                    </a:lnTo>
                    <a:lnTo>
                      <a:pt x="86" y="13"/>
                    </a:lnTo>
                    <a:lnTo>
                      <a:pt x="106" y="8"/>
                    </a:lnTo>
                    <a:lnTo>
                      <a:pt x="116" y="5"/>
                    </a:lnTo>
                    <a:lnTo>
                      <a:pt x="125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17" y="3"/>
                    </a:lnTo>
                    <a:lnTo>
                      <a:pt x="108" y="7"/>
                    </a:lnTo>
                    <a:lnTo>
                      <a:pt x="89" y="10"/>
                    </a:lnTo>
                    <a:lnTo>
                      <a:pt x="70" y="13"/>
                    </a:lnTo>
                    <a:lnTo>
                      <a:pt x="49" y="16"/>
                    </a:lnTo>
                    <a:lnTo>
                      <a:pt x="49" y="16"/>
                    </a:lnTo>
                    <a:lnTo>
                      <a:pt x="24" y="22"/>
                    </a:lnTo>
                    <a:lnTo>
                      <a:pt x="13" y="27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79" name="Freeform 111">
                <a:extLst>
                  <a:ext uri="{FF2B5EF4-FFF2-40B4-BE49-F238E27FC236}">
                    <a16:creationId xmlns:a16="http://schemas.microsoft.com/office/drawing/2014/main" id="{ED27FFD9-D15E-5962-C4CF-89AC8639C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2" y="1478"/>
                <a:ext cx="13" cy="17"/>
              </a:xfrm>
              <a:custGeom>
                <a:avLst/>
                <a:gdLst>
                  <a:gd name="T0" fmla="*/ 22 w 27"/>
                  <a:gd name="T1" fmla="*/ 25 h 33"/>
                  <a:gd name="T2" fmla="*/ 22 w 27"/>
                  <a:gd name="T3" fmla="*/ 25 h 33"/>
                  <a:gd name="T4" fmla="*/ 20 w 27"/>
                  <a:gd name="T5" fmla="*/ 22 h 33"/>
                  <a:gd name="T6" fmla="*/ 17 w 27"/>
                  <a:gd name="T7" fmla="*/ 20 h 33"/>
                  <a:gd name="T8" fmla="*/ 9 w 27"/>
                  <a:gd name="T9" fmla="*/ 16 h 33"/>
                  <a:gd name="T10" fmla="*/ 8 w 27"/>
                  <a:gd name="T11" fmla="*/ 14 h 33"/>
                  <a:gd name="T12" fmla="*/ 5 w 27"/>
                  <a:gd name="T13" fmla="*/ 11 h 33"/>
                  <a:gd name="T14" fmla="*/ 5 w 27"/>
                  <a:gd name="T15" fmla="*/ 9 h 33"/>
                  <a:gd name="T16" fmla="*/ 6 w 27"/>
                  <a:gd name="T17" fmla="*/ 5 h 33"/>
                  <a:gd name="T18" fmla="*/ 6 w 27"/>
                  <a:gd name="T19" fmla="*/ 5 h 33"/>
                  <a:gd name="T20" fmla="*/ 11 w 27"/>
                  <a:gd name="T21" fmla="*/ 0 h 33"/>
                  <a:gd name="T22" fmla="*/ 11 w 27"/>
                  <a:gd name="T23" fmla="*/ 0 h 33"/>
                  <a:gd name="T24" fmla="*/ 5 w 27"/>
                  <a:gd name="T25" fmla="*/ 3 h 33"/>
                  <a:gd name="T26" fmla="*/ 1 w 27"/>
                  <a:gd name="T27" fmla="*/ 8 h 33"/>
                  <a:gd name="T28" fmla="*/ 1 w 27"/>
                  <a:gd name="T29" fmla="*/ 8 h 33"/>
                  <a:gd name="T30" fmla="*/ 0 w 27"/>
                  <a:gd name="T31" fmla="*/ 11 h 33"/>
                  <a:gd name="T32" fmla="*/ 0 w 27"/>
                  <a:gd name="T33" fmla="*/ 14 h 33"/>
                  <a:gd name="T34" fmla="*/ 1 w 27"/>
                  <a:gd name="T35" fmla="*/ 17 h 33"/>
                  <a:gd name="T36" fmla="*/ 5 w 27"/>
                  <a:gd name="T37" fmla="*/ 19 h 33"/>
                  <a:gd name="T38" fmla="*/ 11 w 27"/>
                  <a:gd name="T39" fmla="*/ 24 h 33"/>
                  <a:gd name="T40" fmla="*/ 14 w 27"/>
                  <a:gd name="T41" fmla="*/ 25 h 33"/>
                  <a:gd name="T42" fmla="*/ 16 w 27"/>
                  <a:gd name="T43" fmla="*/ 28 h 33"/>
                  <a:gd name="T44" fmla="*/ 16 w 27"/>
                  <a:gd name="T45" fmla="*/ 28 h 33"/>
                  <a:gd name="T46" fmla="*/ 19 w 27"/>
                  <a:gd name="T47" fmla="*/ 32 h 33"/>
                  <a:gd name="T48" fmla="*/ 22 w 27"/>
                  <a:gd name="T49" fmla="*/ 33 h 33"/>
                  <a:gd name="T50" fmla="*/ 24 w 27"/>
                  <a:gd name="T51" fmla="*/ 32 h 33"/>
                  <a:gd name="T52" fmla="*/ 27 w 27"/>
                  <a:gd name="T53" fmla="*/ 30 h 33"/>
                  <a:gd name="T54" fmla="*/ 27 w 27"/>
                  <a:gd name="T55" fmla="*/ 30 h 33"/>
                  <a:gd name="T56" fmla="*/ 22 w 27"/>
                  <a:gd name="T57" fmla="*/ 25 h 33"/>
                  <a:gd name="T58" fmla="*/ 22 w 27"/>
                  <a:gd name="T5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33">
                    <a:moveTo>
                      <a:pt x="22" y="25"/>
                    </a:moveTo>
                    <a:lnTo>
                      <a:pt x="22" y="25"/>
                    </a:lnTo>
                    <a:lnTo>
                      <a:pt x="20" y="22"/>
                    </a:lnTo>
                    <a:lnTo>
                      <a:pt x="17" y="20"/>
                    </a:lnTo>
                    <a:lnTo>
                      <a:pt x="9" y="16"/>
                    </a:lnTo>
                    <a:lnTo>
                      <a:pt x="8" y="14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5" y="19"/>
                    </a:lnTo>
                    <a:lnTo>
                      <a:pt x="11" y="24"/>
                    </a:lnTo>
                    <a:lnTo>
                      <a:pt x="14" y="25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9" y="32"/>
                    </a:lnTo>
                    <a:lnTo>
                      <a:pt x="22" y="33"/>
                    </a:lnTo>
                    <a:lnTo>
                      <a:pt x="24" y="32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2" y="25"/>
                    </a:lnTo>
                    <a:lnTo>
                      <a:pt x="22" y="25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0" name="Freeform 112">
                <a:extLst>
                  <a:ext uri="{FF2B5EF4-FFF2-40B4-BE49-F238E27FC236}">
                    <a16:creationId xmlns:a16="http://schemas.microsoft.com/office/drawing/2014/main" id="{B6602DF0-7083-6B12-6982-0BCE82645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5" y="1482"/>
                <a:ext cx="38" cy="7"/>
              </a:xfrm>
              <a:custGeom>
                <a:avLst/>
                <a:gdLst>
                  <a:gd name="T0" fmla="*/ 14 w 76"/>
                  <a:gd name="T1" fmla="*/ 1 h 12"/>
                  <a:gd name="T2" fmla="*/ 14 w 76"/>
                  <a:gd name="T3" fmla="*/ 1 h 12"/>
                  <a:gd name="T4" fmla="*/ 9 w 76"/>
                  <a:gd name="T5" fmla="*/ 0 h 12"/>
                  <a:gd name="T6" fmla="*/ 6 w 76"/>
                  <a:gd name="T7" fmla="*/ 1 h 12"/>
                  <a:gd name="T8" fmla="*/ 0 w 76"/>
                  <a:gd name="T9" fmla="*/ 4 h 12"/>
                  <a:gd name="T10" fmla="*/ 0 w 76"/>
                  <a:gd name="T11" fmla="*/ 4 h 12"/>
                  <a:gd name="T12" fmla="*/ 3 w 76"/>
                  <a:gd name="T13" fmla="*/ 3 h 12"/>
                  <a:gd name="T14" fmla="*/ 8 w 76"/>
                  <a:gd name="T15" fmla="*/ 4 h 12"/>
                  <a:gd name="T16" fmla="*/ 8 w 76"/>
                  <a:gd name="T17" fmla="*/ 4 h 12"/>
                  <a:gd name="T18" fmla="*/ 14 w 76"/>
                  <a:gd name="T19" fmla="*/ 6 h 12"/>
                  <a:gd name="T20" fmla="*/ 22 w 76"/>
                  <a:gd name="T21" fmla="*/ 8 h 12"/>
                  <a:gd name="T22" fmla="*/ 36 w 76"/>
                  <a:gd name="T23" fmla="*/ 9 h 12"/>
                  <a:gd name="T24" fmla="*/ 52 w 76"/>
                  <a:gd name="T25" fmla="*/ 9 h 12"/>
                  <a:gd name="T26" fmla="*/ 68 w 76"/>
                  <a:gd name="T27" fmla="*/ 12 h 12"/>
                  <a:gd name="T28" fmla="*/ 68 w 76"/>
                  <a:gd name="T29" fmla="*/ 12 h 12"/>
                  <a:gd name="T30" fmla="*/ 76 w 76"/>
                  <a:gd name="T31" fmla="*/ 9 h 12"/>
                  <a:gd name="T32" fmla="*/ 76 w 76"/>
                  <a:gd name="T33" fmla="*/ 9 h 12"/>
                  <a:gd name="T34" fmla="*/ 67 w 76"/>
                  <a:gd name="T35" fmla="*/ 8 h 12"/>
                  <a:gd name="T36" fmla="*/ 59 w 76"/>
                  <a:gd name="T37" fmla="*/ 6 h 12"/>
                  <a:gd name="T38" fmla="*/ 43 w 76"/>
                  <a:gd name="T39" fmla="*/ 6 h 12"/>
                  <a:gd name="T40" fmla="*/ 28 w 76"/>
                  <a:gd name="T41" fmla="*/ 6 h 12"/>
                  <a:gd name="T42" fmla="*/ 21 w 76"/>
                  <a:gd name="T43" fmla="*/ 4 h 12"/>
                  <a:gd name="T44" fmla="*/ 14 w 76"/>
                  <a:gd name="T45" fmla="*/ 1 h 12"/>
                  <a:gd name="T46" fmla="*/ 14 w 76"/>
                  <a:gd name="T4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12">
                    <a:moveTo>
                      <a:pt x="14" y="1"/>
                    </a:moveTo>
                    <a:lnTo>
                      <a:pt x="14" y="1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14" y="6"/>
                    </a:lnTo>
                    <a:lnTo>
                      <a:pt x="22" y="8"/>
                    </a:lnTo>
                    <a:lnTo>
                      <a:pt x="36" y="9"/>
                    </a:lnTo>
                    <a:lnTo>
                      <a:pt x="52" y="9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76" y="9"/>
                    </a:lnTo>
                    <a:lnTo>
                      <a:pt x="76" y="9"/>
                    </a:lnTo>
                    <a:lnTo>
                      <a:pt x="67" y="8"/>
                    </a:lnTo>
                    <a:lnTo>
                      <a:pt x="59" y="6"/>
                    </a:lnTo>
                    <a:lnTo>
                      <a:pt x="43" y="6"/>
                    </a:lnTo>
                    <a:lnTo>
                      <a:pt x="28" y="6"/>
                    </a:lnTo>
                    <a:lnTo>
                      <a:pt x="21" y="4"/>
                    </a:lnTo>
                    <a:lnTo>
                      <a:pt x="14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1" name="Freeform 113">
                <a:extLst>
                  <a:ext uri="{FF2B5EF4-FFF2-40B4-BE49-F238E27FC236}">
                    <a16:creationId xmlns:a16="http://schemas.microsoft.com/office/drawing/2014/main" id="{AABD55F5-56D1-EB5D-1928-9A4EF654C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1467"/>
                <a:ext cx="28" cy="10"/>
              </a:xfrm>
              <a:custGeom>
                <a:avLst/>
                <a:gdLst>
                  <a:gd name="T0" fmla="*/ 57 w 57"/>
                  <a:gd name="T1" fmla="*/ 17 h 19"/>
                  <a:gd name="T2" fmla="*/ 57 w 57"/>
                  <a:gd name="T3" fmla="*/ 17 h 19"/>
                  <a:gd name="T4" fmla="*/ 46 w 57"/>
                  <a:gd name="T5" fmla="*/ 11 h 19"/>
                  <a:gd name="T6" fmla="*/ 33 w 57"/>
                  <a:gd name="T7" fmla="*/ 7 h 19"/>
                  <a:gd name="T8" fmla="*/ 22 w 57"/>
                  <a:gd name="T9" fmla="*/ 4 h 19"/>
                  <a:gd name="T10" fmla="*/ 10 w 57"/>
                  <a:gd name="T11" fmla="*/ 4 h 19"/>
                  <a:gd name="T12" fmla="*/ 10 w 57"/>
                  <a:gd name="T13" fmla="*/ 4 h 19"/>
                  <a:gd name="T14" fmla="*/ 5 w 57"/>
                  <a:gd name="T15" fmla="*/ 0 h 19"/>
                  <a:gd name="T16" fmla="*/ 3 w 57"/>
                  <a:gd name="T17" fmla="*/ 0 h 19"/>
                  <a:gd name="T18" fmla="*/ 2 w 57"/>
                  <a:gd name="T19" fmla="*/ 1 h 19"/>
                  <a:gd name="T20" fmla="*/ 2 w 57"/>
                  <a:gd name="T21" fmla="*/ 1 h 19"/>
                  <a:gd name="T22" fmla="*/ 0 w 57"/>
                  <a:gd name="T23" fmla="*/ 3 h 19"/>
                  <a:gd name="T24" fmla="*/ 2 w 57"/>
                  <a:gd name="T25" fmla="*/ 4 h 19"/>
                  <a:gd name="T26" fmla="*/ 2 w 57"/>
                  <a:gd name="T27" fmla="*/ 4 h 19"/>
                  <a:gd name="T28" fmla="*/ 2 w 57"/>
                  <a:gd name="T29" fmla="*/ 4 h 19"/>
                  <a:gd name="T30" fmla="*/ 8 w 57"/>
                  <a:gd name="T31" fmla="*/ 6 h 19"/>
                  <a:gd name="T32" fmla="*/ 8 w 57"/>
                  <a:gd name="T33" fmla="*/ 7 h 19"/>
                  <a:gd name="T34" fmla="*/ 8 w 57"/>
                  <a:gd name="T35" fmla="*/ 7 h 19"/>
                  <a:gd name="T36" fmla="*/ 18 w 57"/>
                  <a:gd name="T37" fmla="*/ 7 h 19"/>
                  <a:gd name="T38" fmla="*/ 29 w 57"/>
                  <a:gd name="T39" fmla="*/ 11 h 19"/>
                  <a:gd name="T40" fmla="*/ 38 w 57"/>
                  <a:gd name="T41" fmla="*/ 14 h 19"/>
                  <a:gd name="T42" fmla="*/ 46 w 57"/>
                  <a:gd name="T43" fmla="*/ 17 h 19"/>
                  <a:gd name="T44" fmla="*/ 48 w 57"/>
                  <a:gd name="T45" fmla="*/ 19 h 19"/>
                  <a:gd name="T46" fmla="*/ 48 w 57"/>
                  <a:gd name="T47" fmla="*/ 19 h 19"/>
                  <a:gd name="T48" fmla="*/ 53 w 57"/>
                  <a:gd name="T49" fmla="*/ 19 h 19"/>
                  <a:gd name="T50" fmla="*/ 57 w 57"/>
                  <a:gd name="T51" fmla="*/ 17 h 19"/>
                  <a:gd name="T52" fmla="*/ 57 w 57"/>
                  <a:gd name="T5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19">
                    <a:moveTo>
                      <a:pt x="57" y="17"/>
                    </a:moveTo>
                    <a:lnTo>
                      <a:pt x="57" y="17"/>
                    </a:lnTo>
                    <a:lnTo>
                      <a:pt x="46" y="11"/>
                    </a:lnTo>
                    <a:lnTo>
                      <a:pt x="33" y="7"/>
                    </a:lnTo>
                    <a:lnTo>
                      <a:pt x="22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18" y="7"/>
                    </a:lnTo>
                    <a:lnTo>
                      <a:pt x="29" y="11"/>
                    </a:lnTo>
                    <a:lnTo>
                      <a:pt x="38" y="14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53" y="19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2" name="Freeform 114">
                <a:extLst>
                  <a:ext uri="{FF2B5EF4-FFF2-40B4-BE49-F238E27FC236}">
                    <a16:creationId xmlns:a16="http://schemas.microsoft.com/office/drawing/2014/main" id="{52F1330E-DCEF-C62E-913C-FFE3F4C4E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" y="528"/>
                <a:ext cx="50" cy="95"/>
              </a:xfrm>
              <a:custGeom>
                <a:avLst/>
                <a:gdLst>
                  <a:gd name="T0" fmla="*/ 30 w 100"/>
                  <a:gd name="T1" fmla="*/ 151 h 190"/>
                  <a:gd name="T2" fmla="*/ 30 w 100"/>
                  <a:gd name="T3" fmla="*/ 151 h 190"/>
                  <a:gd name="T4" fmla="*/ 35 w 100"/>
                  <a:gd name="T5" fmla="*/ 133 h 190"/>
                  <a:gd name="T6" fmla="*/ 40 w 100"/>
                  <a:gd name="T7" fmla="*/ 114 h 190"/>
                  <a:gd name="T8" fmla="*/ 42 w 100"/>
                  <a:gd name="T9" fmla="*/ 104 h 190"/>
                  <a:gd name="T10" fmla="*/ 42 w 100"/>
                  <a:gd name="T11" fmla="*/ 97 h 190"/>
                  <a:gd name="T12" fmla="*/ 40 w 100"/>
                  <a:gd name="T13" fmla="*/ 87 h 190"/>
                  <a:gd name="T14" fmla="*/ 37 w 100"/>
                  <a:gd name="T15" fmla="*/ 76 h 190"/>
                  <a:gd name="T16" fmla="*/ 37 w 100"/>
                  <a:gd name="T17" fmla="*/ 76 h 190"/>
                  <a:gd name="T18" fmla="*/ 35 w 100"/>
                  <a:gd name="T19" fmla="*/ 70 h 190"/>
                  <a:gd name="T20" fmla="*/ 35 w 100"/>
                  <a:gd name="T21" fmla="*/ 65 h 190"/>
                  <a:gd name="T22" fmla="*/ 35 w 100"/>
                  <a:gd name="T23" fmla="*/ 58 h 190"/>
                  <a:gd name="T24" fmla="*/ 37 w 100"/>
                  <a:gd name="T25" fmla="*/ 52 h 190"/>
                  <a:gd name="T26" fmla="*/ 43 w 100"/>
                  <a:gd name="T27" fmla="*/ 43 h 190"/>
                  <a:gd name="T28" fmla="*/ 51 w 100"/>
                  <a:gd name="T29" fmla="*/ 35 h 190"/>
                  <a:gd name="T30" fmla="*/ 51 w 100"/>
                  <a:gd name="T31" fmla="*/ 35 h 190"/>
                  <a:gd name="T32" fmla="*/ 77 w 100"/>
                  <a:gd name="T33" fmla="*/ 17 h 190"/>
                  <a:gd name="T34" fmla="*/ 88 w 100"/>
                  <a:gd name="T35" fmla="*/ 8 h 190"/>
                  <a:gd name="T36" fmla="*/ 100 w 100"/>
                  <a:gd name="T37" fmla="*/ 0 h 190"/>
                  <a:gd name="T38" fmla="*/ 100 w 100"/>
                  <a:gd name="T39" fmla="*/ 0 h 190"/>
                  <a:gd name="T40" fmla="*/ 86 w 100"/>
                  <a:gd name="T41" fmla="*/ 8 h 190"/>
                  <a:gd name="T42" fmla="*/ 73 w 100"/>
                  <a:gd name="T43" fmla="*/ 17 h 190"/>
                  <a:gd name="T44" fmla="*/ 46 w 100"/>
                  <a:gd name="T45" fmla="*/ 38 h 190"/>
                  <a:gd name="T46" fmla="*/ 46 w 100"/>
                  <a:gd name="T47" fmla="*/ 38 h 190"/>
                  <a:gd name="T48" fmla="*/ 37 w 100"/>
                  <a:gd name="T49" fmla="*/ 46 h 190"/>
                  <a:gd name="T50" fmla="*/ 30 w 100"/>
                  <a:gd name="T51" fmla="*/ 55 h 190"/>
                  <a:gd name="T52" fmla="*/ 29 w 100"/>
                  <a:gd name="T53" fmla="*/ 62 h 190"/>
                  <a:gd name="T54" fmla="*/ 29 w 100"/>
                  <a:gd name="T55" fmla="*/ 66 h 190"/>
                  <a:gd name="T56" fmla="*/ 29 w 100"/>
                  <a:gd name="T57" fmla="*/ 73 h 190"/>
                  <a:gd name="T58" fmla="*/ 30 w 100"/>
                  <a:gd name="T59" fmla="*/ 79 h 190"/>
                  <a:gd name="T60" fmla="*/ 30 w 100"/>
                  <a:gd name="T61" fmla="*/ 79 h 190"/>
                  <a:gd name="T62" fmla="*/ 34 w 100"/>
                  <a:gd name="T63" fmla="*/ 89 h 190"/>
                  <a:gd name="T64" fmla="*/ 35 w 100"/>
                  <a:gd name="T65" fmla="*/ 98 h 190"/>
                  <a:gd name="T66" fmla="*/ 35 w 100"/>
                  <a:gd name="T67" fmla="*/ 108 h 190"/>
                  <a:gd name="T68" fmla="*/ 34 w 100"/>
                  <a:gd name="T69" fmla="*/ 117 h 190"/>
                  <a:gd name="T70" fmla="*/ 30 w 100"/>
                  <a:gd name="T71" fmla="*/ 135 h 190"/>
                  <a:gd name="T72" fmla="*/ 24 w 100"/>
                  <a:gd name="T73" fmla="*/ 154 h 190"/>
                  <a:gd name="T74" fmla="*/ 24 w 100"/>
                  <a:gd name="T75" fmla="*/ 154 h 190"/>
                  <a:gd name="T76" fmla="*/ 21 w 100"/>
                  <a:gd name="T77" fmla="*/ 165 h 190"/>
                  <a:gd name="T78" fmla="*/ 15 w 100"/>
                  <a:gd name="T79" fmla="*/ 174 h 190"/>
                  <a:gd name="T80" fmla="*/ 8 w 100"/>
                  <a:gd name="T81" fmla="*/ 182 h 190"/>
                  <a:gd name="T82" fmla="*/ 0 w 100"/>
                  <a:gd name="T83" fmla="*/ 190 h 190"/>
                  <a:gd name="T84" fmla="*/ 0 w 100"/>
                  <a:gd name="T85" fmla="*/ 190 h 190"/>
                  <a:gd name="T86" fmla="*/ 10 w 100"/>
                  <a:gd name="T87" fmla="*/ 184 h 190"/>
                  <a:gd name="T88" fmla="*/ 19 w 100"/>
                  <a:gd name="T89" fmla="*/ 174 h 190"/>
                  <a:gd name="T90" fmla="*/ 26 w 100"/>
                  <a:gd name="T91" fmla="*/ 163 h 190"/>
                  <a:gd name="T92" fmla="*/ 30 w 100"/>
                  <a:gd name="T93" fmla="*/ 151 h 190"/>
                  <a:gd name="T94" fmla="*/ 30 w 100"/>
                  <a:gd name="T95" fmla="*/ 15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0" h="190">
                    <a:moveTo>
                      <a:pt x="30" y="151"/>
                    </a:moveTo>
                    <a:lnTo>
                      <a:pt x="30" y="151"/>
                    </a:lnTo>
                    <a:lnTo>
                      <a:pt x="35" y="133"/>
                    </a:lnTo>
                    <a:lnTo>
                      <a:pt x="40" y="114"/>
                    </a:lnTo>
                    <a:lnTo>
                      <a:pt x="42" y="104"/>
                    </a:lnTo>
                    <a:lnTo>
                      <a:pt x="42" y="97"/>
                    </a:lnTo>
                    <a:lnTo>
                      <a:pt x="40" y="87"/>
                    </a:lnTo>
                    <a:lnTo>
                      <a:pt x="37" y="76"/>
                    </a:lnTo>
                    <a:lnTo>
                      <a:pt x="37" y="76"/>
                    </a:lnTo>
                    <a:lnTo>
                      <a:pt x="35" y="70"/>
                    </a:lnTo>
                    <a:lnTo>
                      <a:pt x="35" y="65"/>
                    </a:lnTo>
                    <a:lnTo>
                      <a:pt x="35" y="58"/>
                    </a:lnTo>
                    <a:lnTo>
                      <a:pt x="37" y="52"/>
                    </a:lnTo>
                    <a:lnTo>
                      <a:pt x="43" y="43"/>
                    </a:lnTo>
                    <a:lnTo>
                      <a:pt x="51" y="35"/>
                    </a:lnTo>
                    <a:lnTo>
                      <a:pt x="51" y="35"/>
                    </a:lnTo>
                    <a:lnTo>
                      <a:pt x="77" y="17"/>
                    </a:lnTo>
                    <a:lnTo>
                      <a:pt x="88" y="8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86" y="8"/>
                    </a:lnTo>
                    <a:lnTo>
                      <a:pt x="73" y="17"/>
                    </a:lnTo>
                    <a:lnTo>
                      <a:pt x="46" y="38"/>
                    </a:lnTo>
                    <a:lnTo>
                      <a:pt x="46" y="38"/>
                    </a:lnTo>
                    <a:lnTo>
                      <a:pt x="37" y="46"/>
                    </a:lnTo>
                    <a:lnTo>
                      <a:pt x="30" y="55"/>
                    </a:lnTo>
                    <a:lnTo>
                      <a:pt x="29" y="62"/>
                    </a:lnTo>
                    <a:lnTo>
                      <a:pt x="29" y="66"/>
                    </a:lnTo>
                    <a:lnTo>
                      <a:pt x="29" y="73"/>
                    </a:lnTo>
                    <a:lnTo>
                      <a:pt x="30" y="79"/>
                    </a:lnTo>
                    <a:lnTo>
                      <a:pt x="30" y="79"/>
                    </a:lnTo>
                    <a:lnTo>
                      <a:pt x="34" y="89"/>
                    </a:lnTo>
                    <a:lnTo>
                      <a:pt x="35" y="98"/>
                    </a:lnTo>
                    <a:lnTo>
                      <a:pt x="35" y="108"/>
                    </a:lnTo>
                    <a:lnTo>
                      <a:pt x="34" y="117"/>
                    </a:lnTo>
                    <a:lnTo>
                      <a:pt x="30" y="135"/>
                    </a:lnTo>
                    <a:lnTo>
                      <a:pt x="24" y="154"/>
                    </a:lnTo>
                    <a:lnTo>
                      <a:pt x="24" y="154"/>
                    </a:lnTo>
                    <a:lnTo>
                      <a:pt x="21" y="165"/>
                    </a:lnTo>
                    <a:lnTo>
                      <a:pt x="15" y="174"/>
                    </a:lnTo>
                    <a:lnTo>
                      <a:pt x="8" y="182"/>
                    </a:lnTo>
                    <a:lnTo>
                      <a:pt x="0" y="190"/>
                    </a:lnTo>
                    <a:lnTo>
                      <a:pt x="0" y="190"/>
                    </a:lnTo>
                    <a:lnTo>
                      <a:pt x="10" y="184"/>
                    </a:lnTo>
                    <a:lnTo>
                      <a:pt x="19" y="174"/>
                    </a:lnTo>
                    <a:lnTo>
                      <a:pt x="26" y="163"/>
                    </a:lnTo>
                    <a:lnTo>
                      <a:pt x="30" y="151"/>
                    </a:lnTo>
                    <a:lnTo>
                      <a:pt x="30" y="15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3" name="Freeform 115">
                <a:extLst>
                  <a:ext uri="{FF2B5EF4-FFF2-40B4-BE49-F238E27FC236}">
                    <a16:creationId xmlns:a16="http://schemas.microsoft.com/office/drawing/2014/main" id="{98636D99-9761-3970-5C10-E41B3033D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" y="626"/>
                <a:ext cx="19" cy="23"/>
              </a:xfrm>
              <a:custGeom>
                <a:avLst/>
                <a:gdLst>
                  <a:gd name="T0" fmla="*/ 30 w 38"/>
                  <a:gd name="T1" fmla="*/ 11 h 44"/>
                  <a:gd name="T2" fmla="*/ 30 w 38"/>
                  <a:gd name="T3" fmla="*/ 11 h 44"/>
                  <a:gd name="T4" fmla="*/ 33 w 38"/>
                  <a:gd name="T5" fmla="*/ 4 h 44"/>
                  <a:gd name="T6" fmla="*/ 38 w 38"/>
                  <a:gd name="T7" fmla="*/ 0 h 44"/>
                  <a:gd name="T8" fmla="*/ 38 w 38"/>
                  <a:gd name="T9" fmla="*/ 0 h 44"/>
                  <a:gd name="T10" fmla="*/ 33 w 38"/>
                  <a:gd name="T11" fmla="*/ 3 h 44"/>
                  <a:gd name="T12" fmla="*/ 30 w 38"/>
                  <a:gd name="T13" fmla="*/ 6 h 44"/>
                  <a:gd name="T14" fmla="*/ 24 w 38"/>
                  <a:gd name="T15" fmla="*/ 14 h 44"/>
                  <a:gd name="T16" fmla="*/ 24 w 38"/>
                  <a:gd name="T17" fmla="*/ 14 h 44"/>
                  <a:gd name="T18" fmla="*/ 19 w 38"/>
                  <a:gd name="T19" fmla="*/ 25 h 44"/>
                  <a:gd name="T20" fmla="*/ 13 w 38"/>
                  <a:gd name="T21" fmla="*/ 33 h 44"/>
                  <a:gd name="T22" fmla="*/ 6 w 38"/>
                  <a:gd name="T23" fmla="*/ 39 h 44"/>
                  <a:gd name="T24" fmla="*/ 0 w 38"/>
                  <a:gd name="T25" fmla="*/ 44 h 44"/>
                  <a:gd name="T26" fmla="*/ 0 w 38"/>
                  <a:gd name="T27" fmla="*/ 44 h 44"/>
                  <a:gd name="T28" fmla="*/ 8 w 38"/>
                  <a:gd name="T29" fmla="*/ 39 h 44"/>
                  <a:gd name="T30" fmla="*/ 16 w 38"/>
                  <a:gd name="T31" fmla="*/ 33 h 44"/>
                  <a:gd name="T32" fmla="*/ 24 w 38"/>
                  <a:gd name="T33" fmla="*/ 23 h 44"/>
                  <a:gd name="T34" fmla="*/ 30 w 38"/>
                  <a:gd name="T35" fmla="*/ 11 h 44"/>
                  <a:gd name="T36" fmla="*/ 30 w 38"/>
                  <a:gd name="T37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4">
                    <a:moveTo>
                      <a:pt x="30" y="11"/>
                    </a:moveTo>
                    <a:lnTo>
                      <a:pt x="30" y="11"/>
                    </a:lnTo>
                    <a:lnTo>
                      <a:pt x="33" y="4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3" y="3"/>
                    </a:lnTo>
                    <a:lnTo>
                      <a:pt x="30" y="6"/>
                    </a:lnTo>
                    <a:lnTo>
                      <a:pt x="24" y="14"/>
                    </a:lnTo>
                    <a:lnTo>
                      <a:pt x="24" y="14"/>
                    </a:lnTo>
                    <a:lnTo>
                      <a:pt x="19" y="25"/>
                    </a:lnTo>
                    <a:lnTo>
                      <a:pt x="13" y="33"/>
                    </a:lnTo>
                    <a:lnTo>
                      <a:pt x="6" y="39"/>
                    </a:lnTo>
                    <a:lnTo>
                      <a:pt x="0" y="44"/>
                    </a:lnTo>
                    <a:lnTo>
                      <a:pt x="0" y="44"/>
                    </a:lnTo>
                    <a:lnTo>
                      <a:pt x="8" y="39"/>
                    </a:lnTo>
                    <a:lnTo>
                      <a:pt x="16" y="33"/>
                    </a:lnTo>
                    <a:lnTo>
                      <a:pt x="24" y="23"/>
                    </a:lnTo>
                    <a:lnTo>
                      <a:pt x="30" y="11"/>
                    </a:lnTo>
                    <a:lnTo>
                      <a:pt x="30" y="1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4" name="Freeform 116">
                <a:extLst>
                  <a:ext uri="{FF2B5EF4-FFF2-40B4-BE49-F238E27FC236}">
                    <a16:creationId xmlns:a16="http://schemas.microsoft.com/office/drawing/2014/main" id="{C22AB8E8-E58F-94F1-40F5-7501051C3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1" y="511"/>
                <a:ext cx="13" cy="8"/>
              </a:xfrm>
              <a:custGeom>
                <a:avLst/>
                <a:gdLst>
                  <a:gd name="T0" fmla="*/ 25 w 25"/>
                  <a:gd name="T1" fmla="*/ 0 h 16"/>
                  <a:gd name="T2" fmla="*/ 25 w 25"/>
                  <a:gd name="T3" fmla="*/ 0 h 16"/>
                  <a:gd name="T4" fmla="*/ 13 w 25"/>
                  <a:gd name="T5" fmla="*/ 8 h 16"/>
                  <a:gd name="T6" fmla="*/ 13 w 25"/>
                  <a:gd name="T7" fmla="*/ 8 h 16"/>
                  <a:gd name="T8" fmla="*/ 0 w 25"/>
                  <a:gd name="T9" fmla="*/ 16 h 16"/>
                  <a:gd name="T10" fmla="*/ 0 w 25"/>
                  <a:gd name="T11" fmla="*/ 16 h 16"/>
                  <a:gd name="T12" fmla="*/ 17 w 25"/>
                  <a:gd name="T13" fmla="*/ 5 h 16"/>
                  <a:gd name="T14" fmla="*/ 17 w 25"/>
                  <a:gd name="T15" fmla="*/ 5 h 16"/>
                  <a:gd name="T16" fmla="*/ 25 w 25"/>
                  <a:gd name="T17" fmla="*/ 0 h 16"/>
                  <a:gd name="T18" fmla="*/ 25 w 25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lnTo>
                      <a:pt x="25" y="0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17" y="5"/>
                    </a:lnTo>
                    <a:lnTo>
                      <a:pt x="17" y="5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5" name="Freeform 117">
                <a:extLst>
                  <a:ext uri="{FF2B5EF4-FFF2-40B4-BE49-F238E27FC236}">
                    <a16:creationId xmlns:a16="http://schemas.microsoft.com/office/drawing/2014/main" id="{43983C61-893B-6FFE-A075-006AE4ED7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8" y="531"/>
                <a:ext cx="4" cy="1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0 h 2"/>
                  <a:gd name="T4" fmla="*/ 0 w 8"/>
                  <a:gd name="T5" fmla="*/ 2 h 2"/>
                  <a:gd name="T6" fmla="*/ 0 w 8"/>
                  <a:gd name="T7" fmla="*/ 2 h 2"/>
                  <a:gd name="T8" fmla="*/ 8 w 8"/>
                  <a:gd name="T9" fmla="*/ 0 h 2"/>
                  <a:gd name="T10" fmla="*/ 8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lnTo>
                      <a:pt x="8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6" name="Rectangle 118">
                <a:extLst>
                  <a:ext uri="{FF2B5EF4-FFF2-40B4-BE49-F238E27FC236}">
                    <a16:creationId xmlns:a16="http://schemas.microsoft.com/office/drawing/2014/main" id="{EEC18E08-03BA-B984-D662-B13C57B21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6" y="661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7" name="Freeform 119">
                <a:extLst>
                  <a:ext uri="{FF2B5EF4-FFF2-40B4-BE49-F238E27FC236}">
                    <a16:creationId xmlns:a16="http://schemas.microsoft.com/office/drawing/2014/main" id="{7BAB6556-84C1-5228-2026-64A7DB64CD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01" y="398"/>
                <a:ext cx="1929" cy="1327"/>
              </a:xfrm>
              <a:custGeom>
                <a:avLst/>
                <a:gdLst>
                  <a:gd name="T0" fmla="*/ 3668 w 3859"/>
                  <a:gd name="T1" fmla="*/ 240 h 2656"/>
                  <a:gd name="T2" fmla="*/ 3771 w 3859"/>
                  <a:gd name="T3" fmla="*/ 121 h 2656"/>
                  <a:gd name="T4" fmla="*/ 3457 w 3859"/>
                  <a:gd name="T5" fmla="*/ 105 h 2656"/>
                  <a:gd name="T6" fmla="*/ 3304 w 3859"/>
                  <a:gd name="T7" fmla="*/ 57 h 2656"/>
                  <a:gd name="T8" fmla="*/ 3184 w 3859"/>
                  <a:gd name="T9" fmla="*/ 45 h 2656"/>
                  <a:gd name="T10" fmla="*/ 3096 w 3859"/>
                  <a:gd name="T11" fmla="*/ 67 h 2656"/>
                  <a:gd name="T12" fmla="*/ 2996 w 3859"/>
                  <a:gd name="T13" fmla="*/ 49 h 2656"/>
                  <a:gd name="T14" fmla="*/ 2844 w 3859"/>
                  <a:gd name="T15" fmla="*/ 127 h 2656"/>
                  <a:gd name="T16" fmla="*/ 2604 w 3859"/>
                  <a:gd name="T17" fmla="*/ 172 h 2656"/>
                  <a:gd name="T18" fmla="*/ 2450 w 3859"/>
                  <a:gd name="T19" fmla="*/ 232 h 2656"/>
                  <a:gd name="T20" fmla="*/ 2361 w 3859"/>
                  <a:gd name="T21" fmla="*/ 288 h 2656"/>
                  <a:gd name="T22" fmla="*/ 2247 w 3859"/>
                  <a:gd name="T23" fmla="*/ 288 h 2656"/>
                  <a:gd name="T24" fmla="*/ 2139 w 3859"/>
                  <a:gd name="T25" fmla="*/ 199 h 2656"/>
                  <a:gd name="T26" fmla="*/ 2005 w 3859"/>
                  <a:gd name="T27" fmla="*/ 315 h 2656"/>
                  <a:gd name="T28" fmla="*/ 1832 w 3859"/>
                  <a:gd name="T29" fmla="*/ 354 h 2656"/>
                  <a:gd name="T30" fmla="*/ 1854 w 3859"/>
                  <a:gd name="T31" fmla="*/ 439 h 2656"/>
                  <a:gd name="T32" fmla="*/ 1648 w 3859"/>
                  <a:gd name="T33" fmla="*/ 378 h 2656"/>
                  <a:gd name="T34" fmla="*/ 1556 w 3859"/>
                  <a:gd name="T35" fmla="*/ 434 h 2656"/>
                  <a:gd name="T36" fmla="*/ 1535 w 3859"/>
                  <a:gd name="T37" fmla="*/ 513 h 2656"/>
                  <a:gd name="T38" fmla="*/ 1662 w 3859"/>
                  <a:gd name="T39" fmla="*/ 548 h 2656"/>
                  <a:gd name="T40" fmla="*/ 1637 w 3859"/>
                  <a:gd name="T41" fmla="*/ 581 h 2656"/>
                  <a:gd name="T42" fmla="*/ 1552 w 3859"/>
                  <a:gd name="T43" fmla="*/ 682 h 2656"/>
                  <a:gd name="T44" fmla="*/ 1355 w 3859"/>
                  <a:gd name="T45" fmla="*/ 818 h 2656"/>
                  <a:gd name="T46" fmla="*/ 1278 w 3859"/>
                  <a:gd name="T47" fmla="*/ 898 h 2656"/>
                  <a:gd name="T48" fmla="*/ 1189 w 3859"/>
                  <a:gd name="T49" fmla="*/ 969 h 2656"/>
                  <a:gd name="T50" fmla="*/ 1170 w 3859"/>
                  <a:gd name="T51" fmla="*/ 1099 h 2656"/>
                  <a:gd name="T52" fmla="*/ 1055 w 3859"/>
                  <a:gd name="T53" fmla="*/ 1187 h 2656"/>
                  <a:gd name="T54" fmla="*/ 1030 w 3859"/>
                  <a:gd name="T55" fmla="*/ 1264 h 2656"/>
                  <a:gd name="T56" fmla="*/ 774 w 3859"/>
                  <a:gd name="T57" fmla="*/ 1472 h 2656"/>
                  <a:gd name="T58" fmla="*/ 614 w 3859"/>
                  <a:gd name="T59" fmla="*/ 1453 h 2656"/>
                  <a:gd name="T60" fmla="*/ 542 w 3859"/>
                  <a:gd name="T61" fmla="*/ 1576 h 2656"/>
                  <a:gd name="T62" fmla="*/ 417 w 3859"/>
                  <a:gd name="T63" fmla="*/ 1625 h 2656"/>
                  <a:gd name="T64" fmla="*/ 291 w 3859"/>
                  <a:gd name="T65" fmla="*/ 1682 h 2656"/>
                  <a:gd name="T66" fmla="*/ 218 w 3859"/>
                  <a:gd name="T67" fmla="*/ 1747 h 2656"/>
                  <a:gd name="T68" fmla="*/ 145 w 3859"/>
                  <a:gd name="T69" fmla="*/ 1754 h 2656"/>
                  <a:gd name="T70" fmla="*/ 23 w 3859"/>
                  <a:gd name="T71" fmla="*/ 1812 h 2656"/>
                  <a:gd name="T72" fmla="*/ 21 w 3859"/>
                  <a:gd name="T73" fmla="*/ 1904 h 2656"/>
                  <a:gd name="T74" fmla="*/ 10 w 3859"/>
                  <a:gd name="T75" fmla="*/ 2046 h 2656"/>
                  <a:gd name="T76" fmla="*/ 96 w 3859"/>
                  <a:gd name="T77" fmla="*/ 2197 h 2656"/>
                  <a:gd name="T78" fmla="*/ 83 w 3859"/>
                  <a:gd name="T79" fmla="*/ 2251 h 2656"/>
                  <a:gd name="T80" fmla="*/ 48 w 3859"/>
                  <a:gd name="T81" fmla="*/ 2303 h 2656"/>
                  <a:gd name="T82" fmla="*/ 161 w 3859"/>
                  <a:gd name="T83" fmla="*/ 2376 h 2656"/>
                  <a:gd name="T84" fmla="*/ 237 w 3859"/>
                  <a:gd name="T85" fmla="*/ 2610 h 2656"/>
                  <a:gd name="T86" fmla="*/ 706 w 3859"/>
                  <a:gd name="T87" fmla="*/ 2495 h 2656"/>
                  <a:gd name="T88" fmla="*/ 879 w 3859"/>
                  <a:gd name="T89" fmla="*/ 2330 h 2656"/>
                  <a:gd name="T90" fmla="*/ 1093 w 3859"/>
                  <a:gd name="T91" fmla="*/ 2298 h 2656"/>
                  <a:gd name="T92" fmla="*/ 1184 w 3859"/>
                  <a:gd name="T93" fmla="*/ 2008 h 2656"/>
                  <a:gd name="T94" fmla="*/ 1128 w 3859"/>
                  <a:gd name="T95" fmla="*/ 1679 h 2656"/>
                  <a:gd name="T96" fmla="*/ 1430 w 3859"/>
                  <a:gd name="T97" fmla="*/ 1328 h 2656"/>
                  <a:gd name="T98" fmla="*/ 1540 w 3859"/>
                  <a:gd name="T99" fmla="*/ 966 h 2656"/>
                  <a:gd name="T100" fmla="*/ 1751 w 3859"/>
                  <a:gd name="T101" fmla="*/ 699 h 2656"/>
                  <a:gd name="T102" fmla="*/ 2070 w 3859"/>
                  <a:gd name="T103" fmla="*/ 493 h 2656"/>
                  <a:gd name="T104" fmla="*/ 2388 w 3859"/>
                  <a:gd name="T105" fmla="*/ 389 h 2656"/>
                  <a:gd name="T106" fmla="*/ 3020 w 3859"/>
                  <a:gd name="T107" fmla="*/ 481 h 2656"/>
                  <a:gd name="T108" fmla="*/ 3268 w 3859"/>
                  <a:gd name="T109" fmla="*/ 224 h 2656"/>
                  <a:gd name="T110" fmla="*/ 3651 w 3859"/>
                  <a:gd name="T111" fmla="*/ 348 h 2656"/>
                  <a:gd name="T112" fmla="*/ 210 w 3859"/>
                  <a:gd name="T113" fmla="*/ 2165 h 2656"/>
                  <a:gd name="T114" fmla="*/ 337 w 3859"/>
                  <a:gd name="T115" fmla="*/ 2027 h 2656"/>
                  <a:gd name="T116" fmla="*/ 895 w 3859"/>
                  <a:gd name="T117" fmla="*/ 1492 h 2656"/>
                  <a:gd name="T118" fmla="*/ 955 w 3859"/>
                  <a:gd name="T119" fmla="*/ 1469 h 2656"/>
                  <a:gd name="T120" fmla="*/ 2104 w 3859"/>
                  <a:gd name="T121" fmla="*/ 296 h 2656"/>
                  <a:gd name="T122" fmla="*/ 2691 w 3859"/>
                  <a:gd name="T123" fmla="*/ 192 h 2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59" h="2656">
                    <a:moveTo>
                      <a:pt x="3714" y="331"/>
                    </a:moveTo>
                    <a:lnTo>
                      <a:pt x="3714" y="331"/>
                    </a:lnTo>
                    <a:lnTo>
                      <a:pt x="3721" y="331"/>
                    </a:lnTo>
                    <a:lnTo>
                      <a:pt x="3727" y="329"/>
                    </a:lnTo>
                    <a:lnTo>
                      <a:pt x="3733" y="326"/>
                    </a:lnTo>
                    <a:lnTo>
                      <a:pt x="3738" y="323"/>
                    </a:lnTo>
                    <a:lnTo>
                      <a:pt x="3741" y="319"/>
                    </a:lnTo>
                    <a:lnTo>
                      <a:pt x="3744" y="315"/>
                    </a:lnTo>
                    <a:lnTo>
                      <a:pt x="3746" y="310"/>
                    </a:lnTo>
                    <a:lnTo>
                      <a:pt x="3748" y="304"/>
                    </a:lnTo>
                    <a:lnTo>
                      <a:pt x="3748" y="304"/>
                    </a:lnTo>
                    <a:lnTo>
                      <a:pt x="3748" y="292"/>
                    </a:lnTo>
                    <a:lnTo>
                      <a:pt x="3749" y="286"/>
                    </a:lnTo>
                    <a:lnTo>
                      <a:pt x="3752" y="281"/>
                    </a:lnTo>
                    <a:lnTo>
                      <a:pt x="3757" y="280"/>
                    </a:lnTo>
                    <a:lnTo>
                      <a:pt x="3762" y="280"/>
                    </a:lnTo>
                    <a:lnTo>
                      <a:pt x="3768" y="281"/>
                    </a:lnTo>
                    <a:lnTo>
                      <a:pt x="3781" y="286"/>
                    </a:lnTo>
                    <a:lnTo>
                      <a:pt x="3781" y="286"/>
                    </a:lnTo>
                    <a:lnTo>
                      <a:pt x="3794" y="291"/>
                    </a:lnTo>
                    <a:lnTo>
                      <a:pt x="3808" y="296"/>
                    </a:lnTo>
                    <a:lnTo>
                      <a:pt x="3821" y="299"/>
                    </a:lnTo>
                    <a:lnTo>
                      <a:pt x="3829" y="299"/>
                    </a:lnTo>
                    <a:lnTo>
                      <a:pt x="3835" y="299"/>
                    </a:lnTo>
                    <a:lnTo>
                      <a:pt x="3835" y="299"/>
                    </a:lnTo>
                    <a:lnTo>
                      <a:pt x="3843" y="297"/>
                    </a:lnTo>
                    <a:lnTo>
                      <a:pt x="3846" y="294"/>
                    </a:lnTo>
                    <a:lnTo>
                      <a:pt x="3848" y="289"/>
                    </a:lnTo>
                    <a:lnTo>
                      <a:pt x="3845" y="280"/>
                    </a:lnTo>
                    <a:lnTo>
                      <a:pt x="3845" y="280"/>
                    </a:lnTo>
                    <a:lnTo>
                      <a:pt x="3841" y="272"/>
                    </a:lnTo>
                    <a:lnTo>
                      <a:pt x="3835" y="265"/>
                    </a:lnTo>
                    <a:lnTo>
                      <a:pt x="3830" y="264"/>
                    </a:lnTo>
                    <a:lnTo>
                      <a:pt x="3824" y="262"/>
                    </a:lnTo>
                    <a:lnTo>
                      <a:pt x="3811" y="262"/>
                    </a:lnTo>
                    <a:lnTo>
                      <a:pt x="3805" y="262"/>
                    </a:lnTo>
                    <a:lnTo>
                      <a:pt x="3797" y="261"/>
                    </a:lnTo>
                    <a:lnTo>
                      <a:pt x="3797" y="261"/>
                    </a:lnTo>
                    <a:lnTo>
                      <a:pt x="3768" y="256"/>
                    </a:lnTo>
                    <a:lnTo>
                      <a:pt x="3738" y="251"/>
                    </a:lnTo>
                    <a:lnTo>
                      <a:pt x="3678" y="242"/>
                    </a:lnTo>
                    <a:lnTo>
                      <a:pt x="3678" y="242"/>
                    </a:lnTo>
                    <a:lnTo>
                      <a:pt x="3671" y="242"/>
                    </a:lnTo>
                    <a:lnTo>
                      <a:pt x="3668" y="240"/>
                    </a:lnTo>
                    <a:lnTo>
                      <a:pt x="3667" y="235"/>
                    </a:lnTo>
                    <a:lnTo>
                      <a:pt x="3667" y="235"/>
                    </a:lnTo>
                    <a:lnTo>
                      <a:pt x="3665" y="229"/>
                    </a:lnTo>
                    <a:lnTo>
                      <a:pt x="3663" y="224"/>
                    </a:lnTo>
                    <a:lnTo>
                      <a:pt x="3660" y="221"/>
                    </a:lnTo>
                    <a:lnTo>
                      <a:pt x="3657" y="219"/>
                    </a:lnTo>
                    <a:lnTo>
                      <a:pt x="3648" y="218"/>
                    </a:lnTo>
                    <a:lnTo>
                      <a:pt x="3638" y="216"/>
                    </a:lnTo>
                    <a:lnTo>
                      <a:pt x="3638" y="216"/>
                    </a:lnTo>
                    <a:lnTo>
                      <a:pt x="3548" y="202"/>
                    </a:lnTo>
                    <a:lnTo>
                      <a:pt x="3548" y="202"/>
                    </a:lnTo>
                    <a:lnTo>
                      <a:pt x="3565" y="200"/>
                    </a:lnTo>
                    <a:lnTo>
                      <a:pt x="3584" y="199"/>
                    </a:lnTo>
                    <a:lnTo>
                      <a:pt x="3602" y="199"/>
                    </a:lnTo>
                    <a:lnTo>
                      <a:pt x="3619" y="202"/>
                    </a:lnTo>
                    <a:lnTo>
                      <a:pt x="3619" y="202"/>
                    </a:lnTo>
                    <a:lnTo>
                      <a:pt x="3648" y="208"/>
                    </a:lnTo>
                    <a:lnTo>
                      <a:pt x="3676" y="215"/>
                    </a:lnTo>
                    <a:lnTo>
                      <a:pt x="3690" y="216"/>
                    </a:lnTo>
                    <a:lnTo>
                      <a:pt x="3705" y="216"/>
                    </a:lnTo>
                    <a:lnTo>
                      <a:pt x="3719" y="213"/>
                    </a:lnTo>
                    <a:lnTo>
                      <a:pt x="3733" y="208"/>
                    </a:lnTo>
                    <a:lnTo>
                      <a:pt x="3733" y="208"/>
                    </a:lnTo>
                    <a:lnTo>
                      <a:pt x="3759" y="199"/>
                    </a:lnTo>
                    <a:lnTo>
                      <a:pt x="3784" y="191"/>
                    </a:lnTo>
                    <a:lnTo>
                      <a:pt x="3810" y="183"/>
                    </a:lnTo>
                    <a:lnTo>
                      <a:pt x="3837" y="178"/>
                    </a:lnTo>
                    <a:lnTo>
                      <a:pt x="3837" y="178"/>
                    </a:lnTo>
                    <a:lnTo>
                      <a:pt x="3843" y="176"/>
                    </a:lnTo>
                    <a:lnTo>
                      <a:pt x="3851" y="173"/>
                    </a:lnTo>
                    <a:lnTo>
                      <a:pt x="3856" y="169"/>
                    </a:lnTo>
                    <a:lnTo>
                      <a:pt x="3857" y="165"/>
                    </a:lnTo>
                    <a:lnTo>
                      <a:pt x="3859" y="161"/>
                    </a:lnTo>
                    <a:lnTo>
                      <a:pt x="3859" y="161"/>
                    </a:lnTo>
                    <a:lnTo>
                      <a:pt x="3857" y="151"/>
                    </a:lnTo>
                    <a:lnTo>
                      <a:pt x="3854" y="145"/>
                    </a:lnTo>
                    <a:lnTo>
                      <a:pt x="3849" y="140"/>
                    </a:lnTo>
                    <a:lnTo>
                      <a:pt x="3843" y="135"/>
                    </a:lnTo>
                    <a:lnTo>
                      <a:pt x="3843" y="135"/>
                    </a:lnTo>
                    <a:lnTo>
                      <a:pt x="3826" y="127"/>
                    </a:lnTo>
                    <a:lnTo>
                      <a:pt x="3808" y="122"/>
                    </a:lnTo>
                    <a:lnTo>
                      <a:pt x="3791" y="121"/>
                    </a:lnTo>
                    <a:lnTo>
                      <a:pt x="3771" y="121"/>
                    </a:lnTo>
                    <a:lnTo>
                      <a:pt x="3771" y="121"/>
                    </a:lnTo>
                    <a:lnTo>
                      <a:pt x="3756" y="122"/>
                    </a:lnTo>
                    <a:lnTo>
                      <a:pt x="3746" y="121"/>
                    </a:lnTo>
                    <a:lnTo>
                      <a:pt x="3743" y="118"/>
                    </a:lnTo>
                    <a:lnTo>
                      <a:pt x="3740" y="115"/>
                    </a:lnTo>
                    <a:lnTo>
                      <a:pt x="3740" y="115"/>
                    </a:lnTo>
                    <a:lnTo>
                      <a:pt x="3733" y="108"/>
                    </a:lnTo>
                    <a:lnTo>
                      <a:pt x="3727" y="103"/>
                    </a:lnTo>
                    <a:lnTo>
                      <a:pt x="3714" y="95"/>
                    </a:lnTo>
                    <a:lnTo>
                      <a:pt x="3702" y="91"/>
                    </a:lnTo>
                    <a:lnTo>
                      <a:pt x="3687" y="89"/>
                    </a:lnTo>
                    <a:lnTo>
                      <a:pt x="3657" y="88"/>
                    </a:lnTo>
                    <a:lnTo>
                      <a:pt x="3643" y="86"/>
                    </a:lnTo>
                    <a:lnTo>
                      <a:pt x="3629" y="84"/>
                    </a:lnTo>
                    <a:lnTo>
                      <a:pt x="3629" y="84"/>
                    </a:lnTo>
                    <a:lnTo>
                      <a:pt x="3621" y="86"/>
                    </a:lnTo>
                    <a:lnTo>
                      <a:pt x="3614" y="86"/>
                    </a:lnTo>
                    <a:lnTo>
                      <a:pt x="3611" y="86"/>
                    </a:lnTo>
                    <a:lnTo>
                      <a:pt x="3608" y="83"/>
                    </a:lnTo>
                    <a:lnTo>
                      <a:pt x="3605" y="80"/>
                    </a:lnTo>
                    <a:lnTo>
                      <a:pt x="3603" y="75"/>
                    </a:lnTo>
                    <a:lnTo>
                      <a:pt x="3603" y="75"/>
                    </a:lnTo>
                    <a:lnTo>
                      <a:pt x="3602" y="72"/>
                    </a:lnTo>
                    <a:lnTo>
                      <a:pt x="3600" y="68"/>
                    </a:lnTo>
                    <a:lnTo>
                      <a:pt x="3595" y="64"/>
                    </a:lnTo>
                    <a:lnTo>
                      <a:pt x="3587" y="61"/>
                    </a:lnTo>
                    <a:lnTo>
                      <a:pt x="3581" y="59"/>
                    </a:lnTo>
                    <a:lnTo>
                      <a:pt x="3581" y="59"/>
                    </a:lnTo>
                    <a:lnTo>
                      <a:pt x="3563" y="54"/>
                    </a:lnTo>
                    <a:lnTo>
                      <a:pt x="3548" y="53"/>
                    </a:lnTo>
                    <a:lnTo>
                      <a:pt x="3533" y="53"/>
                    </a:lnTo>
                    <a:lnTo>
                      <a:pt x="3521" y="57"/>
                    </a:lnTo>
                    <a:lnTo>
                      <a:pt x="3509" y="64"/>
                    </a:lnTo>
                    <a:lnTo>
                      <a:pt x="3498" y="73"/>
                    </a:lnTo>
                    <a:lnTo>
                      <a:pt x="3487" y="88"/>
                    </a:lnTo>
                    <a:lnTo>
                      <a:pt x="3478" y="103"/>
                    </a:lnTo>
                    <a:lnTo>
                      <a:pt x="3478" y="103"/>
                    </a:lnTo>
                    <a:lnTo>
                      <a:pt x="3468" y="119"/>
                    </a:lnTo>
                    <a:lnTo>
                      <a:pt x="3463" y="124"/>
                    </a:lnTo>
                    <a:lnTo>
                      <a:pt x="3459" y="127"/>
                    </a:lnTo>
                    <a:lnTo>
                      <a:pt x="3454" y="127"/>
                    </a:lnTo>
                    <a:lnTo>
                      <a:pt x="3446" y="127"/>
                    </a:lnTo>
                    <a:lnTo>
                      <a:pt x="3427" y="122"/>
                    </a:lnTo>
                    <a:lnTo>
                      <a:pt x="3427" y="122"/>
                    </a:lnTo>
                    <a:lnTo>
                      <a:pt x="3457" y="105"/>
                    </a:lnTo>
                    <a:lnTo>
                      <a:pt x="3457" y="105"/>
                    </a:lnTo>
                    <a:lnTo>
                      <a:pt x="3449" y="97"/>
                    </a:lnTo>
                    <a:lnTo>
                      <a:pt x="3443" y="91"/>
                    </a:lnTo>
                    <a:lnTo>
                      <a:pt x="3443" y="91"/>
                    </a:lnTo>
                    <a:lnTo>
                      <a:pt x="3436" y="89"/>
                    </a:lnTo>
                    <a:lnTo>
                      <a:pt x="3432" y="88"/>
                    </a:lnTo>
                    <a:lnTo>
                      <a:pt x="3427" y="84"/>
                    </a:lnTo>
                    <a:lnTo>
                      <a:pt x="3425" y="83"/>
                    </a:lnTo>
                    <a:lnTo>
                      <a:pt x="3425" y="80"/>
                    </a:lnTo>
                    <a:lnTo>
                      <a:pt x="3425" y="80"/>
                    </a:lnTo>
                    <a:lnTo>
                      <a:pt x="3425" y="76"/>
                    </a:lnTo>
                    <a:lnTo>
                      <a:pt x="3427" y="73"/>
                    </a:lnTo>
                    <a:lnTo>
                      <a:pt x="3432" y="72"/>
                    </a:lnTo>
                    <a:lnTo>
                      <a:pt x="3438" y="70"/>
                    </a:lnTo>
                    <a:lnTo>
                      <a:pt x="3444" y="70"/>
                    </a:lnTo>
                    <a:lnTo>
                      <a:pt x="3444" y="70"/>
                    </a:lnTo>
                    <a:lnTo>
                      <a:pt x="3457" y="64"/>
                    </a:lnTo>
                    <a:lnTo>
                      <a:pt x="3470" y="56"/>
                    </a:lnTo>
                    <a:lnTo>
                      <a:pt x="3470" y="56"/>
                    </a:lnTo>
                    <a:lnTo>
                      <a:pt x="3473" y="53"/>
                    </a:lnTo>
                    <a:lnTo>
                      <a:pt x="3474" y="48"/>
                    </a:lnTo>
                    <a:lnTo>
                      <a:pt x="3474" y="45"/>
                    </a:lnTo>
                    <a:lnTo>
                      <a:pt x="3470" y="41"/>
                    </a:lnTo>
                    <a:lnTo>
                      <a:pt x="3470" y="41"/>
                    </a:lnTo>
                    <a:lnTo>
                      <a:pt x="3460" y="38"/>
                    </a:lnTo>
                    <a:lnTo>
                      <a:pt x="3452" y="34"/>
                    </a:lnTo>
                    <a:lnTo>
                      <a:pt x="3435" y="22"/>
                    </a:lnTo>
                    <a:lnTo>
                      <a:pt x="3417" y="13"/>
                    </a:lnTo>
                    <a:lnTo>
                      <a:pt x="3409" y="10"/>
                    </a:lnTo>
                    <a:lnTo>
                      <a:pt x="3400" y="10"/>
                    </a:lnTo>
                    <a:lnTo>
                      <a:pt x="3400" y="10"/>
                    </a:lnTo>
                    <a:lnTo>
                      <a:pt x="3385" y="11"/>
                    </a:lnTo>
                    <a:lnTo>
                      <a:pt x="3370" y="13"/>
                    </a:lnTo>
                    <a:lnTo>
                      <a:pt x="3354" y="16"/>
                    </a:lnTo>
                    <a:lnTo>
                      <a:pt x="3339" y="21"/>
                    </a:lnTo>
                    <a:lnTo>
                      <a:pt x="3324" y="27"/>
                    </a:lnTo>
                    <a:lnTo>
                      <a:pt x="3309" y="34"/>
                    </a:lnTo>
                    <a:lnTo>
                      <a:pt x="3295" y="41"/>
                    </a:lnTo>
                    <a:lnTo>
                      <a:pt x="3281" y="51"/>
                    </a:lnTo>
                    <a:lnTo>
                      <a:pt x="3281" y="51"/>
                    </a:lnTo>
                    <a:lnTo>
                      <a:pt x="3285" y="54"/>
                    </a:lnTo>
                    <a:lnTo>
                      <a:pt x="3290" y="56"/>
                    </a:lnTo>
                    <a:lnTo>
                      <a:pt x="3300" y="57"/>
                    </a:lnTo>
                    <a:lnTo>
                      <a:pt x="3304" y="57"/>
                    </a:lnTo>
                    <a:lnTo>
                      <a:pt x="3309" y="59"/>
                    </a:lnTo>
                    <a:lnTo>
                      <a:pt x="3312" y="62"/>
                    </a:lnTo>
                    <a:lnTo>
                      <a:pt x="3316" y="67"/>
                    </a:lnTo>
                    <a:lnTo>
                      <a:pt x="3316" y="67"/>
                    </a:lnTo>
                    <a:lnTo>
                      <a:pt x="3309" y="70"/>
                    </a:lnTo>
                    <a:lnTo>
                      <a:pt x="3303" y="73"/>
                    </a:lnTo>
                    <a:lnTo>
                      <a:pt x="3289" y="78"/>
                    </a:lnTo>
                    <a:lnTo>
                      <a:pt x="3282" y="81"/>
                    </a:lnTo>
                    <a:lnTo>
                      <a:pt x="3279" y="88"/>
                    </a:lnTo>
                    <a:lnTo>
                      <a:pt x="3277" y="94"/>
                    </a:lnTo>
                    <a:lnTo>
                      <a:pt x="3277" y="105"/>
                    </a:lnTo>
                    <a:lnTo>
                      <a:pt x="3277" y="105"/>
                    </a:lnTo>
                    <a:lnTo>
                      <a:pt x="3273" y="105"/>
                    </a:lnTo>
                    <a:lnTo>
                      <a:pt x="3270" y="108"/>
                    </a:lnTo>
                    <a:lnTo>
                      <a:pt x="3266" y="111"/>
                    </a:lnTo>
                    <a:lnTo>
                      <a:pt x="3265" y="116"/>
                    </a:lnTo>
                    <a:lnTo>
                      <a:pt x="3262" y="124"/>
                    </a:lnTo>
                    <a:lnTo>
                      <a:pt x="3260" y="126"/>
                    </a:lnTo>
                    <a:lnTo>
                      <a:pt x="3255" y="127"/>
                    </a:lnTo>
                    <a:lnTo>
                      <a:pt x="3255" y="127"/>
                    </a:lnTo>
                    <a:lnTo>
                      <a:pt x="3249" y="126"/>
                    </a:lnTo>
                    <a:lnTo>
                      <a:pt x="3243" y="127"/>
                    </a:lnTo>
                    <a:lnTo>
                      <a:pt x="3233" y="130"/>
                    </a:lnTo>
                    <a:lnTo>
                      <a:pt x="3211" y="143"/>
                    </a:lnTo>
                    <a:lnTo>
                      <a:pt x="3211" y="143"/>
                    </a:lnTo>
                    <a:lnTo>
                      <a:pt x="3211" y="134"/>
                    </a:lnTo>
                    <a:lnTo>
                      <a:pt x="3211" y="124"/>
                    </a:lnTo>
                    <a:lnTo>
                      <a:pt x="3209" y="107"/>
                    </a:lnTo>
                    <a:lnTo>
                      <a:pt x="3209" y="97"/>
                    </a:lnTo>
                    <a:lnTo>
                      <a:pt x="3209" y="88"/>
                    </a:lnTo>
                    <a:lnTo>
                      <a:pt x="3211" y="80"/>
                    </a:lnTo>
                    <a:lnTo>
                      <a:pt x="3216" y="70"/>
                    </a:lnTo>
                    <a:lnTo>
                      <a:pt x="3216" y="70"/>
                    </a:lnTo>
                    <a:lnTo>
                      <a:pt x="3217" y="67"/>
                    </a:lnTo>
                    <a:lnTo>
                      <a:pt x="3217" y="64"/>
                    </a:lnTo>
                    <a:lnTo>
                      <a:pt x="3216" y="56"/>
                    </a:lnTo>
                    <a:lnTo>
                      <a:pt x="3212" y="48"/>
                    </a:lnTo>
                    <a:lnTo>
                      <a:pt x="3208" y="41"/>
                    </a:lnTo>
                    <a:lnTo>
                      <a:pt x="3208" y="41"/>
                    </a:lnTo>
                    <a:lnTo>
                      <a:pt x="3204" y="40"/>
                    </a:lnTo>
                    <a:lnTo>
                      <a:pt x="3201" y="38"/>
                    </a:lnTo>
                    <a:lnTo>
                      <a:pt x="3196" y="40"/>
                    </a:lnTo>
                    <a:lnTo>
                      <a:pt x="3184" y="45"/>
                    </a:lnTo>
                    <a:lnTo>
                      <a:pt x="3184" y="45"/>
                    </a:lnTo>
                    <a:lnTo>
                      <a:pt x="3165" y="56"/>
                    </a:lnTo>
                    <a:lnTo>
                      <a:pt x="3146" y="67"/>
                    </a:lnTo>
                    <a:lnTo>
                      <a:pt x="3127" y="80"/>
                    </a:lnTo>
                    <a:lnTo>
                      <a:pt x="3109" y="92"/>
                    </a:lnTo>
                    <a:lnTo>
                      <a:pt x="3109" y="92"/>
                    </a:lnTo>
                    <a:lnTo>
                      <a:pt x="3088" y="108"/>
                    </a:lnTo>
                    <a:lnTo>
                      <a:pt x="3069" y="126"/>
                    </a:lnTo>
                    <a:lnTo>
                      <a:pt x="3061" y="135"/>
                    </a:lnTo>
                    <a:lnTo>
                      <a:pt x="3053" y="146"/>
                    </a:lnTo>
                    <a:lnTo>
                      <a:pt x="3046" y="157"/>
                    </a:lnTo>
                    <a:lnTo>
                      <a:pt x="3041" y="170"/>
                    </a:lnTo>
                    <a:lnTo>
                      <a:pt x="3041" y="170"/>
                    </a:lnTo>
                    <a:lnTo>
                      <a:pt x="3038" y="178"/>
                    </a:lnTo>
                    <a:lnTo>
                      <a:pt x="3033" y="184"/>
                    </a:lnTo>
                    <a:lnTo>
                      <a:pt x="3028" y="189"/>
                    </a:lnTo>
                    <a:lnTo>
                      <a:pt x="3022" y="194"/>
                    </a:lnTo>
                    <a:lnTo>
                      <a:pt x="3014" y="197"/>
                    </a:lnTo>
                    <a:lnTo>
                      <a:pt x="3006" y="199"/>
                    </a:lnTo>
                    <a:lnTo>
                      <a:pt x="2996" y="197"/>
                    </a:lnTo>
                    <a:lnTo>
                      <a:pt x="2987" y="194"/>
                    </a:lnTo>
                    <a:lnTo>
                      <a:pt x="2987" y="194"/>
                    </a:lnTo>
                    <a:lnTo>
                      <a:pt x="2987" y="189"/>
                    </a:lnTo>
                    <a:lnTo>
                      <a:pt x="2988" y="184"/>
                    </a:lnTo>
                    <a:lnTo>
                      <a:pt x="2995" y="175"/>
                    </a:lnTo>
                    <a:lnTo>
                      <a:pt x="3009" y="161"/>
                    </a:lnTo>
                    <a:lnTo>
                      <a:pt x="3009" y="161"/>
                    </a:lnTo>
                    <a:lnTo>
                      <a:pt x="3019" y="151"/>
                    </a:lnTo>
                    <a:lnTo>
                      <a:pt x="3020" y="145"/>
                    </a:lnTo>
                    <a:lnTo>
                      <a:pt x="3020" y="143"/>
                    </a:lnTo>
                    <a:lnTo>
                      <a:pt x="3019" y="140"/>
                    </a:lnTo>
                    <a:lnTo>
                      <a:pt x="3019" y="140"/>
                    </a:lnTo>
                    <a:lnTo>
                      <a:pt x="3014" y="132"/>
                    </a:lnTo>
                    <a:lnTo>
                      <a:pt x="3012" y="126"/>
                    </a:lnTo>
                    <a:lnTo>
                      <a:pt x="3012" y="121"/>
                    </a:lnTo>
                    <a:lnTo>
                      <a:pt x="3015" y="118"/>
                    </a:lnTo>
                    <a:lnTo>
                      <a:pt x="3019" y="115"/>
                    </a:lnTo>
                    <a:lnTo>
                      <a:pt x="3023" y="113"/>
                    </a:lnTo>
                    <a:lnTo>
                      <a:pt x="3034" y="108"/>
                    </a:lnTo>
                    <a:lnTo>
                      <a:pt x="3034" y="108"/>
                    </a:lnTo>
                    <a:lnTo>
                      <a:pt x="3053" y="99"/>
                    </a:lnTo>
                    <a:lnTo>
                      <a:pt x="3073" y="88"/>
                    </a:lnTo>
                    <a:lnTo>
                      <a:pt x="3082" y="83"/>
                    </a:lnTo>
                    <a:lnTo>
                      <a:pt x="3090" y="75"/>
                    </a:lnTo>
                    <a:lnTo>
                      <a:pt x="3096" y="67"/>
                    </a:lnTo>
                    <a:lnTo>
                      <a:pt x="3101" y="56"/>
                    </a:lnTo>
                    <a:lnTo>
                      <a:pt x="3101" y="56"/>
                    </a:lnTo>
                    <a:lnTo>
                      <a:pt x="3098" y="54"/>
                    </a:lnTo>
                    <a:lnTo>
                      <a:pt x="3095" y="54"/>
                    </a:lnTo>
                    <a:lnTo>
                      <a:pt x="3088" y="56"/>
                    </a:lnTo>
                    <a:lnTo>
                      <a:pt x="3084" y="56"/>
                    </a:lnTo>
                    <a:lnTo>
                      <a:pt x="3080" y="57"/>
                    </a:lnTo>
                    <a:lnTo>
                      <a:pt x="3077" y="56"/>
                    </a:lnTo>
                    <a:lnTo>
                      <a:pt x="3074" y="53"/>
                    </a:lnTo>
                    <a:lnTo>
                      <a:pt x="3074" y="53"/>
                    </a:lnTo>
                    <a:lnTo>
                      <a:pt x="3079" y="49"/>
                    </a:lnTo>
                    <a:lnTo>
                      <a:pt x="3084" y="46"/>
                    </a:lnTo>
                    <a:lnTo>
                      <a:pt x="3093" y="43"/>
                    </a:lnTo>
                    <a:lnTo>
                      <a:pt x="3104" y="41"/>
                    </a:lnTo>
                    <a:lnTo>
                      <a:pt x="3114" y="38"/>
                    </a:lnTo>
                    <a:lnTo>
                      <a:pt x="3114" y="38"/>
                    </a:lnTo>
                    <a:lnTo>
                      <a:pt x="3123" y="37"/>
                    </a:lnTo>
                    <a:lnTo>
                      <a:pt x="3123" y="37"/>
                    </a:lnTo>
                    <a:lnTo>
                      <a:pt x="3120" y="34"/>
                    </a:lnTo>
                    <a:lnTo>
                      <a:pt x="3120" y="32"/>
                    </a:lnTo>
                    <a:lnTo>
                      <a:pt x="3120" y="32"/>
                    </a:lnTo>
                    <a:lnTo>
                      <a:pt x="3119" y="24"/>
                    </a:lnTo>
                    <a:lnTo>
                      <a:pt x="3119" y="19"/>
                    </a:lnTo>
                    <a:lnTo>
                      <a:pt x="3115" y="14"/>
                    </a:lnTo>
                    <a:lnTo>
                      <a:pt x="3111" y="10"/>
                    </a:lnTo>
                    <a:lnTo>
                      <a:pt x="3107" y="8"/>
                    </a:lnTo>
                    <a:lnTo>
                      <a:pt x="3101" y="5"/>
                    </a:lnTo>
                    <a:lnTo>
                      <a:pt x="3088" y="2"/>
                    </a:lnTo>
                    <a:lnTo>
                      <a:pt x="3088" y="2"/>
                    </a:lnTo>
                    <a:lnTo>
                      <a:pt x="3079" y="0"/>
                    </a:lnTo>
                    <a:lnTo>
                      <a:pt x="3069" y="0"/>
                    </a:lnTo>
                    <a:lnTo>
                      <a:pt x="3060" y="2"/>
                    </a:lnTo>
                    <a:lnTo>
                      <a:pt x="3050" y="3"/>
                    </a:lnTo>
                    <a:lnTo>
                      <a:pt x="3033" y="10"/>
                    </a:lnTo>
                    <a:lnTo>
                      <a:pt x="3014" y="18"/>
                    </a:lnTo>
                    <a:lnTo>
                      <a:pt x="3014" y="18"/>
                    </a:lnTo>
                    <a:lnTo>
                      <a:pt x="3036" y="38"/>
                    </a:lnTo>
                    <a:lnTo>
                      <a:pt x="3036" y="38"/>
                    </a:lnTo>
                    <a:lnTo>
                      <a:pt x="3030" y="45"/>
                    </a:lnTo>
                    <a:lnTo>
                      <a:pt x="3023" y="48"/>
                    </a:lnTo>
                    <a:lnTo>
                      <a:pt x="3017" y="51"/>
                    </a:lnTo>
                    <a:lnTo>
                      <a:pt x="3011" y="51"/>
                    </a:lnTo>
                    <a:lnTo>
                      <a:pt x="3004" y="51"/>
                    </a:lnTo>
                    <a:lnTo>
                      <a:pt x="2996" y="49"/>
                    </a:lnTo>
                    <a:lnTo>
                      <a:pt x="2982" y="43"/>
                    </a:lnTo>
                    <a:lnTo>
                      <a:pt x="2982" y="43"/>
                    </a:lnTo>
                    <a:lnTo>
                      <a:pt x="2974" y="40"/>
                    </a:lnTo>
                    <a:lnTo>
                      <a:pt x="2963" y="37"/>
                    </a:lnTo>
                    <a:lnTo>
                      <a:pt x="2953" y="35"/>
                    </a:lnTo>
                    <a:lnTo>
                      <a:pt x="2942" y="35"/>
                    </a:lnTo>
                    <a:lnTo>
                      <a:pt x="2933" y="37"/>
                    </a:lnTo>
                    <a:lnTo>
                      <a:pt x="2925" y="38"/>
                    </a:lnTo>
                    <a:lnTo>
                      <a:pt x="2918" y="41"/>
                    </a:lnTo>
                    <a:lnTo>
                      <a:pt x="2915" y="48"/>
                    </a:lnTo>
                    <a:lnTo>
                      <a:pt x="2915" y="48"/>
                    </a:lnTo>
                    <a:lnTo>
                      <a:pt x="2911" y="56"/>
                    </a:lnTo>
                    <a:lnTo>
                      <a:pt x="2906" y="61"/>
                    </a:lnTo>
                    <a:lnTo>
                      <a:pt x="2899" y="64"/>
                    </a:lnTo>
                    <a:lnTo>
                      <a:pt x="2895" y="64"/>
                    </a:lnTo>
                    <a:lnTo>
                      <a:pt x="2884" y="62"/>
                    </a:lnTo>
                    <a:lnTo>
                      <a:pt x="2877" y="62"/>
                    </a:lnTo>
                    <a:lnTo>
                      <a:pt x="2872" y="64"/>
                    </a:lnTo>
                    <a:lnTo>
                      <a:pt x="2872" y="64"/>
                    </a:lnTo>
                    <a:lnTo>
                      <a:pt x="2868" y="67"/>
                    </a:lnTo>
                    <a:lnTo>
                      <a:pt x="2864" y="68"/>
                    </a:lnTo>
                    <a:lnTo>
                      <a:pt x="2864" y="72"/>
                    </a:lnTo>
                    <a:lnTo>
                      <a:pt x="2864" y="72"/>
                    </a:lnTo>
                    <a:lnTo>
                      <a:pt x="2868" y="75"/>
                    </a:lnTo>
                    <a:lnTo>
                      <a:pt x="2872" y="78"/>
                    </a:lnTo>
                    <a:lnTo>
                      <a:pt x="2882" y="83"/>
                    </a:lnTo>
                    <a:lnTo>
                      <a:pt x="2893" y="86"/>
                    </a:lnTo>
                    <a:lnTo>
                      <a:pt x="2898" y="89"/>
                    </a:lnTo>
                    <a:lnTo>
                      <a:pt x="2901" y="92"/>
                    </a:lnTo>
                    <a:lnTo>
                      <a:pt x="2901" y="92"/>
                    </a:lnTo>
                    <a:lnTo>
                      <a:pt x="2896" y="95"/>
                    </a:lnTo>
                    <a:lnTo>
                      <a:pt x="2890" y="95"/>
                    </a:lnTo>
                    <a:lnTo>
                      <a:pt x="2877" y="97"/>
                    </a:lnTo>
                    <a:lnTo>
                      <a:pt x="2871" y="99"/>
                    </a:lnTo>
                    <a:lnTo>
                      <a:pt x="2868" y="102"/>
                    </a:lnTo>
                    <a:lnTo>
                      <a:pt x="2864" y="107"/>
                    </a:lnTo>
                    <a:lnTo>
                      <a:pt x="2863" y="115"/>
                    </a:lnTo>
                    <a:lnTo>
                      <a:pt x="2863" y="115"/>
                    </a:lnTo>
                    <a:lnTo>
                      <a:pt x="2863" y="121"/>
                    </a:lnTo>
                    <a:lnTo>
                      <a:pt x="2861" y="126"/>
                    </a:lnTo>
                    <a:lnTo>
                      <a:pt x="2858" y="127"/>
                    </a:lnTo>
                    <a:lnTo>
                      <a:pt x="2852" y="127"/>
                    </a:lnTo>
                    <a:lnTo>
                      <a:pt x="2852" y="127"/>
                    </a:lnTo>
                    <a:lnTo>
                      <a:pt x="2844" y="127"/>
                    </a:lnTo>
                    <a:lnTo>
                      <a:pt x="2842" y="126"/>
                    </a:lnTo>
                    <a:lnTo>
                      <a:pt x="2841" y="124"/>
                    </a:lnTo>
                    <a:lnTo>
                      <a:pt x="2841" y="118"/>
                    </a:lnTo>
                    <a:lnTo>
                      <a:pt x="2842" y="111"/>
                    </a:lnTo>
                    <a:lnTo>
                      <a:pt x="2842" y="111"/>
                    </a:lnTo>
                    <a:lnTo>
                      <a:pt x="2842" y="108"/>
                    </a:lnTo>
                    <a:lnTo>
                      <a:pt x="2842" y="103"/>
                    </a:lnTo>
                    <a:lnTo>
                      <a:pt x="2839" y="97"/>
                    </a:lnTo>
                    <a:lnTo>
                      <a:pt x="2833" y="94"/>
                    </a:lnTo>
                    <a:lnTo>
                      <a:pt x="2826" y="92"/>
                    </a:lnTo>
                    <a:lnTo>
                      <a:pt x="2826" y="92"/>
                    </a:lnTo>
                    <a:lnTo>
                      <a:pt x="2814" y="91"/>
                    </a:lnTo>
                    <a:lnTo>
                      <a:pt x="2801" y="88"/>
                    </a:lnTo>
                    <a:lnTo>
                      <a:pt x="2795" y="89"/>
                    </a:lnTo>
                    <a:lnTo>
                      <a:pt x="2788" y="91"/>
                    </a:lnTo>
                    <a:lnTo>
                      <a:pt x="2782" y="94"/>
                    </a:lnTo>
                    <a:lnTo>
                      <a:pt x="2777" y="102"/>
                    </a:lnTo>
                    <a:lnTo>
                      <a:pt x="2777" y="102"/>
                    </a:lnTo>
                    <a:lnTo>
                      <a:pt x="2772" y="107"/>
                    </a:lnTo>
                    <a:lnTo>
                      <a:pt x="2766" y="110"/>
                    </a:lnTo>
                    <a:lnTo>
                      <a:pt x="2753" y="116"/>
                    </a:lnTo>
                    <a:lnTo>
                      <a:pt x="2739" y="121"/>
                    </a:lnTo>
                    <a:lnTo>
                      <a:pt x="2723" y="126"/>
                    </a:lnTo>
                    <a:lnTo>
                      <a:pt x="2723" y="126"/>
                    </a:lnTo>
                    <a:lnTo>
                      <a:pt x="2707" y="129"/>
                    </a:lnTo>
                    <a:lnTo>
                      <a:pt x="2691" y="132"/>
                    </a:lnTo>
                    <a:lnTo>
                      <a:pt x="2675" y="138"/>
                    </a:lnTo>
                    <a:lnTo>
                      <a:pt x="2667" y="143"/>
                    </a:lnTo>
                    <a:lnTo>
                      <a:pt x="2661" y="149"/>
                    </a:lnTo>
                    <a:lnTo>
                      <a:pt x="2661" y="149"/>
                    </a:lnTo>
                    <a:lnTo>
                      <a:pt x="2658" y="151"/>
                    </a:lnTo>
                    <a:lnTo>
                      <a:pt x="2655" y="151"/>
                    </a:lnTo>
                    <a:lnTo>
                      <a:pt x="2648" y="151"/>
                    </a:lnTo>
                    <a:lnTo>
                      <a:pt x="2633" y="148"/>
                    </a:lnTo>
                    <a:lnTo>
                      <a:pt x="2625" y="148"/>
                    </a:lnTo>
                    <a:lnTo>
                      <a:pt x="2621" y="148"/>
                    </a:lnTo>
                    <a:lnTo>
                      <a:pt x="2618" y="149"/>
                    </a:lnTo>
                    <a:lnTo>
                      <a:pt x="2615" y="153"/>
                    </a:lnTo>
                    <a:lnTo>
                      <a:pt x="2613" y="157"/>
                    </a:lnTo>
                    <a:lnTo>
                      <a:pt x="2613" y="164"/>
                    </a:lnTo>
                    <a:lnTo>
                      <a:pt x="2612" y="172"/>
                    </a:lnTo>
                    <a:lnTo>
                      <a:pt x="2612" y="172"/>
                    </a:lnTo>
                    <a:lnTo>
                      <a:pt x="2609" y="172"/>
                    </a:lnTo>
                    <a:lnTo>
                      <a:pt x="2604" y="172"/>
                    </a:lnTo>
                    <a:lnTo>
                      <a:pt x="2604" y="172"/>
                    </a:lnTo>
                    <a:lnTo>
                      <a:pt x="2596" y="170"/>
                    </a:lnTo>
                    <a:lnTo>
                      <a:pt x="2590" y="170"/>
                    </a:lnTo>
                    <a:lnTo>
                      <a:pt x="2583" y="170"/>
                    </a:lnTo>
                    <a:lnTo>
                      <a:pt x="2577" y="170"/>
                    </a:lnTo>
                    <a:lnTo>
                      <a:pt x="2577" y="170"/>
                    </a:lnTo>
                    <a:lnTo>
                      <a:pt x="2567" y="169"/>
                    </a:lnTo>
                    <a:lnTo>
                      <a:pt x="2558" y="169"/>
                    </a:lnTo>
                    <a:lnTo>
                      <a:pt x="2540" y="170"/>
                    </a:lnTo>
                    <a:lnTo>
                      <a:pt x="2525" y="173"/>
                    </a:lnTo>
                    <a:lnTo>
                      <a:pt x="2517" y="172"/>
                    </a:lnTo>
                    <a:lnTo>
                      <a:pt x="2510" y="170"/>
                    </a:lnTo>
                    <a:lnTo>
                      <a:pt x="2510" y="170"/>
                    </a:lnTo>
                    <a:lnTo>
                      <a:pt x="2499" y="167"/>
                    </a:lnTo>
                    <a:lnTo>
                      <a:pt x="2488" y="167"/>
                    </a:lnTo>
                    <a:lnTo>
                      <a:pt x="2478" y="167"/>
                    </a:lnTo>
                    <a:lnTo>
                      <a:pt x="2469" y="170"/>
                    </a:lnTo>
                    <a:lnTo>
                      <a:pt x="2450" y="176"/>
                    </a:lnTo>
                    <a:lnTo>
                      <a:pt x="2439" y="176"/>
                    </a:lnTo>
                    <a:lnTo>
                      <a:pt x="2428" y="176"/>
                    </a:lnTo>
                    <a:lnTo>
                      <a:pt x="2428" y="176"/>
                    </a:lnTo>
                    <a:lnTo>
                      <a:pt x="2436" y="186"/>
                    </a:lnTo>
                    <a:lnTo>
                      <a:pt x="2445" y="194"/>
                    </a:lnTo>
                    <a:lnTo>
                      <a:pt x="2453" y="200"/>
                    </a:lnTo>
                    <a:lnTo>
                      <a:pt x="2463" y="203"/>
                    </a:lnTo>
                    <a:lnTo>
                      <a:pt x="2472" y="207"/>
                    </a:lnTo>
                    <a:lnTo>
                      <a:pt x="2482" y="208"/>
                    </a:lnTo>
                    <a:lnTo>
                      <a:pt x="2499" y="208"/>
                    </a:lnTo>
                    <a:lnTo>
                      <a:pt x="2499" y="208"/>
                    </a:lnTo>
                    <a:lnTo>
                      <a:pt x="2510" y="210"/>
                    </a:lnTo>
                    <a:lnTo>
                      <a:pt x="2520" y="210"/>
                    </a:lnTo>
                    <a:lnTo>
                      <a:pt x="2528" y="213"/>
                    </a:lnTo>
                    <a:lnTo>
                      <a:pt x="2532" y="216"/>
                    </a:lnTo>
                    <a:lnTo>
                      <a:pt x="2537" y="223"/>
                    </a:lnTo>
                    <a:lnTo>
                      <a:pt x="2540" y="230"/>
                    </a:lnTo>
                    <a:lnTo>
                      <a:pt x="2542" y="240"/>
                    </a:lnTo>
                    <a:lnTo>
                      <a:pt x="2540" y="253"/>
                    </a:lnTo>
                    <a:lnTo>
                      <a:pt x="2540" y="253"/>
                    </a:lnTo>
                    <a:lnTo>
                      <a:pt x="2507" y="238"/>
                    </a:lnTo>
                    <a:lnTo>
                      <a:pt x="2491" y="234"/>
                    </a:lnTo>
                    <a:lnTo>
                      <a:pt x="2475" y="230"/>
                    </a:lnTo>
                    <a:lnTo>
                      <a:pt x="2466" y="230"/>
                    </a:lnTo>
                    <a:lnTo>
                      <a:pt x="2458" y="230"/>
                    </a:lnTo>
                    <a:lnTo>
                      <a:pt x="2450" y="232"/>
                    </a:lnTo>
                    <a:lnTo>
                      <a:pt x="2442" y="235"/>
                    </a:lnTo>
                    <a:lnTo>
                      <a:pt x="2436" y="238"/>
                    </a:lnTo>
                    <a:lnTo>
                      <a:pt x="2428" y="245"/>
                    </a:lnTo>
                    <a:lnTo>
                      <a:pt x="2420" y="251"/>
                    </a:lnTo>
                    <a:lnTo>
                      <a:pt x="2412" y="261"/>
                    </a:lnTo>
                    <a:lnTo>
                      <a:pt x="2412" y="261"/>
                    </a:lnTo>
                    <a:lnTo>
                      <a:pt x="2410" y="254"/>
                    </a:lnTo>
                    <a:lnTo>
                      <a:pt x="2410" y="248"/>
                    </a:lnTo>
                    <a:lnTo>
                      <a:pt x="2413" y="243"/>
                    </a:lnTo>
                    <a:lnTo>
                      <a:pt x="2416" y="238"/>
                    </a:lnTo>
                    <a:lnTo>
                      <a:pt x="2418" y="234"/>
                    </a:lnTo>
                    <a:lnTo>
                      <a:pt x="2420" y="229"/>
                    </a:lnTo>
                    <a:lnTo>
                      <a:pt x="2416" y="224"/>
                    </a:lnTo>
                    <a:lnTo>
                      <a:pt x="2410" y="219"/>
                    </a:lnTo>
                    <a:lnTo>
                      <a:pt x="2410" y="219"/>
                    </a:lnTo>
                    <a:lnTo>
                      <a:pt x="2402" y="216"/>
                    </a:lnTo>
                    <a:lnTo>
                      <a:pt x="2394" y="215"/>
                    </a:lnTo>
                    <a:lnTo>
                      <a:pt x="2386" y="216"/>
                    </a:lnTo>
                    <a:lnTo>
                      <a:pt x="2382" y="218"/>
                    </a:lnTo>
                    <a:lnTo>
                      <a:pt x="2378" y="221"/>
                    </a:lnTo>
                    <a:lnTo>
                      <a:pt x="2378" y="221"/>
                    </a:lnTo>
                    <a:lnTo>
                      <a:pt x="2377" y="224"/>
                    </a:lnTo>
                    <a:lnTo>
                      <a:pt x="2377" y="226"/>
                    </a:lnTo>
                    <a:lnTo>
                      <a:pt x="2382" y="230"/>
                    </a:lnTo>
                    <a:lnTo>
                      <a:pt x="2386" y="234"/>
                    </a:lnTo>
                    <a:lnTo>
                      <a:pt x="2386" y="237"/>
                    </a:lnTo>
                    <a:lnTo>
                      <a:pt x="2386" y="240"/>
                    </a:lnTo>
                    <a:lnTo>
                      <a:pt x="2386" y="240"/>
                    </a:lnTo>
                    <a:lnTo>
                      <a:pt x="2367" y="235"/>
                    </a:lnTo>
                    <a:lnTo>
                      <a:pt x="2364" y="235"/>
                    </a:lnTo>
                    <a:lnTo>
                      <a:pt x="2359" y="235"/>
                    </a:lnTo>
                    <a:lnTo>
                      <a:pt x="2355" y="238"/>
                    </a:lnTo>
                    <a:lnTo>
                      <a:pt x="2351" y="242"/>
                    </a:lnTo>
                    <a:lnTo>
                      <a:pt x="2351" y="242"/>
                    </a:lnTo>
                    <a:lnTo>
                      <a:pt x="2348" y="246"/>
                    </a:lnTo>
                    <a:lnTo>
                      <a:pt x="2348" y="251"/>
                    </a:lnTo>
                    <a:lnTo>
                      <a:pt x="2350" y="254"/>
                    </a:lnTo>
                    <a:lnTo>
                      <a:pt x="2351" y="256"/>
                    </a:lnTo>
                    <a:lnTo>
                      <a:pt x="2358" y="261"/>
                    </a:lnTo>
                    <a:lnTo>
                      <a:pt x="2359" y="262"/>
                    </a:lnTo>
                    <a:lnTo>
                      <a:pt x="2361" y="265"/>
                    </a:lnTo>
                    <a:lnTo>
                      <a:pt x="2361" y="265"/>
                    </a:lnTo>
                    <a:lnTo>
                      <a:pt x="2361" y="275"/>
                    </a:lnTo>
                    <a:lnTo>
                      <a:pt x="2361" y="288"/>
                    </a:lnTo>
                    <a:lnTo>
                      <a:pt x="2361" y="292"/>
                    </a:lnTo>
                    <a:lnTo>
                      <a:pt x="2359" y="297"/>
                    </a:lnTo>
                    <a:lnTo>
                      <a:pt x="2358" y="300"/>
                    </a:lnTo>
                    <a:lnTo>
                      <a:pt x="2353" y="302"/>
                    </a:lnTo>
                    <a:lnTo>
                      <a:pt x="2353" y="302"/>
                    </a:lnTo>
                    <a:lnTo>
                      <a:pt x="2347" y="304"/>
                    </a:lnTo>
                    <a:lnTo>
                      <a:pt x="2340" y="305"/>
                    </a:lnTo>
                    <a:lnTo>
                      <a:pt x="2331" y="313"/>
                    </a:lnTo>
                    <a:lnTo>
                      <a:pt x="2321" y="321"/>
                    </a:lnTo>
                    <a:lnTo>
                      <a:pt x="2313" y="331"/>
                    </a:lnTo>
                    <a:lnTo>
                      <a:pt x="2313" y="331"/>
                    </a:lnTo>
                    <a:lnTo>
                      <a:pt x="2310" y="324"/>
                    </a:lnTo>
                    <a:lnTo>
                      <a:pt x="2310" y="319"/>
                    </a:lnTo>
                    <a:lnTo>
                      <a:pt x="2310" y="315"/>
                    </a:lnTo>
                    <a:lnTo>
                      <a:pt x="2312" y="311"/>
                    </a:lnTo>
                    <a:lnTo>
                      <a:pt x="2315" y="304"/>
                    </a:lnTo>
                    <a:lnTo>
                      <a:pt x="2320" y="296"/>
                    </a:lnTo>
                    <a:lnTo>
                      <a:pt x="2320" y="296"/>
                    </a:lnTo>
                    <a:lnTo>
                      <a:pt x="2324" y="284"/>
                    </a:lnTo>
                    <a:lnTo>
                      <a:pt x="2328" y="273"/>
                    </a:lnTo>
                    <a:lnTo>
                      <a:pt x="2328" y="250"/>
                    </a:lnTo>
                    <a:lnTo>
                      <a:pt x="2328" y="250"/>
                    </a:lnTo>
                    <a:lnTo>
                      <a:pt x="2328" y="243"/>
                    </a:lnTo>
                    <a:lnTo>
                      <a:pt x="2324" y="237"/>
                    </a:lnTo>
                    <a:lnTo>
                      <a:pt x="2320" y="230"/>
                    </a:lnTo>
                    <a:lnTo>
                      <a:pt x="2315" y="227"/>
                    </a:lnTo>
                    <a:lnTo>
                      <a:pt x="2315" y="227"/>
                    </a:lnTo>
                    <a:lnTo>
                      <a:pt x="2310" y="224"/>
                    </a:lnTo>
                    <a:lnTo>
                      <a:pt x="2307" y="224"/>
                    </a:lnTo>
                    <a:lnTo>
                      <a:pt x="2305" y="226"/>
                    </a:lnTo>
                    <a:lnTo>
                      <a:pt x="2304" y="229"/>
                    </a:lnTo>
                    <a:lnTo>
                      <a:pt x="2302" y="234"/>
                    </a:lnTo>
                    <a:lnTo>
                      <a:pt x="2301" y="237"/>
                    </a:lnTo>
                    <a:lnTo>
                      <a:pt x="2299" y="238"/>
                    </a:lnTo>
                    <a:lnTo>
                      <a:pt x="2299" y="238"/>
                    </a:lnTo>
                    <a:lnTo>
                      <a:pt x="2280" y="251"/>
                    </a:lnTo>
                    <a:lnTo>
                      <a:pt x="2261" y="261"/>
                    </a:lnTo>
                    <a:lnTo>
                      <a:pt x="2261" y="261"/>
                    </a:lnTo>
                    <a:lnTo>
                      <a:pt x="2253" y="264"/>
                    </a:lnTo>
                    <a:lnTo>
                      <a:pt x="2248" y="269"/>
                    </a:lnTo>
                    <a:lnTo>
                      <a:pt x="2245" y="273"/>
                    </a:lnTo>
                    <a:lnTo>
                      <a:pt x="2247" y="281"/>
                    </a:lnTo>
                    <a:lnTo>
                      <a:pt x="2247" y="281"/>
                    </a:lnTo>
                    <a:lnTo>
                      <a:pt x="2247" y="288"/>
                    </a:lnTo>
                    <a:lnTo>
                      <a:pt x="2247" y="292"/>
                    </a:lnTo>
                    <a:lnTo>
                      <a:pt x="2245" y="297"/>
                    </a:lnTo>
                    <a:lnTo>
                      <a:pt x="2242" y="300"/>
                    </a:lnTo>
                    <a:lnTo>
                      <a:pt x="2234" y="307"/>
                    </a:lnTo>
                    <a:lnTo>
                      <a:pt x="2227" y="315"/>
                    </a:lnTo>
                    <a:lnTo>
                      <a:pt x="2227" y="315"/>
                    </a:lnTo>
                    <a:lnTo>
                      <a:pt x="2226" y="297"/>
                    </a:lnTo>
                    <a:lnTo>
                      <a:pt x="2227" y="280"/>
                    </a:lnTo>
                    <a:lnTo>
                      <a:pt x="2231" y="262"/>
                    </a:lnTo>
                    <a:lnTo>
                      <a:pt x="2235" y="246"/>
                    </a:lnTo>
                    <a:lnTo>
                      <a:pt x="2235" y="246"/>
                    </a:lnTo>
                    <a:lnTo>
                      <a:pt x="2240" y="243"/>
                    </a:lnTo>
                    <a:lnTo>
                      <a:pt x="2245" y="238"/>
                    </a:lnTo>
                    <a:lnTo>
                      <a:pt x="2248" y="234"/>
                    </a:lnTo>
                    <a:lnTo>
                      <a:pt x="2250" y="230"/>
                    </a:lnTo>
                    <a:lnTo>
                      <a:pt x="2248" y="227"/>
                    </a:lnTo>
                    <a:lnTo>
                      <a:pt x="2248" y="227"/>
                    </a:lnTo>
                    <a:lnTo>
                      <a:pt x="2247" y="224"/>
                    </a:lnTo>
                    <a:lnTo>
                      <a:pt x="2243" y="223"/>
                    </a:lnTo>
                    <a:lnTo>
                      <a:pt x="2239" y="221"/>
                    </a:lnTo>
                    <a:lnTo>
                      <a:pt x="2226" y="223"/>
                    </a:lnTo>
                    <a:lnTo>
                      <a:pt x="2226" y="223"/>
                    </a:lnTo>
                    <a:lnTo>
                      <a:pt x="2200" y="223"/>
                    </a:lnTo>
                    <a:lnTo>
                      <a:pt x="2188" y="221"/>
                    </a:lnTo>
                    <a:lnTo>
                      <a:pt x="2177" y="218"/>
                    </a:lnTo>
                    <a:lnTo>
                      <a:pt x="2167" y="213"/>
                    </a:lnTo>
                    <a:lnTo>
                      <a:pt x="2159" y="205"/>
                    </a:lnTo>
                    <a:lnTo>
                      <a:pt x="2151" y="194"/>
                    </a:lnTo>
                    <a:lnTo>
                      <a:pt x="2146" y="180"/>
                    </a:lnTo>
                    <a:lnTo>
                      <a:pt x="2146" y="180"/>
                    </a:lnTo>
                    <a:lnTo>
                      <a:pt x="2145" y="176"/>
                    </a:lnTo>
                    <a:lnTo>
                      <a:pt x="2140" y="173"/>
                    </a:lnTo>
                    <a:lnTo>
                      <a:pt x="2135" y="172"/>
                    </a:lnTo>
                    <a:lnTo>
                      <a:pt x="2131" y="173"/>
                    </a:lnTo>
                    <a:lnTo>
                      <a:pt x="2131" y="173"/>
                    </a:lnTo>
                    <a:lnTo>
                      <a:pt x="2127" y="176"/>
                    </a:lnTo>
                    <a:lnTo>
                      <a:pt x="2126" y="180"/>
                    </a:lnTo>
                    <a:lnTo>
                      <a:pt x="2126" y="184"/>
                    </a:lnTo>
                    <a:lnTo>
                      <a:pt x="2127" y="189"/>
                    </a:lnTo>
                    <a:lnTo>
                      <a:pt x="2127" y="189"/>
                    </a:lnTo>
                    <a:lnTo>
                      <a:pt x="2127" y="191"/>
                    </a:lnTo>
                    <a:lnTo>
                      <a:pt x="2131" y="192"/>
                    </a:lnTo>
                    <a:lnTo>
                      <a:pt x="2135" y="196"/>
                    </a:lnTo>
                    <a:lnTo>
                      <a:pt x="2139" y="199"/>
                    </a:lnTo>
                    <a:lnTo>
                      <a:pt x="2139" y="202"/>
                    </a:lnTo>
                    <a:lnTo>
                      <a:pt x="2137" y="205"/>
                    </a:lnTo>
                    <a:lnTo>
                      <a:pt x="2137" y="205"/>
                    </a:lnTo>
                    <a:lnTo>
                      <a:pt x="2135" y="207"/>
                    </a:lnTo>
                    <a:lnTo>
                      <a:pt x="2132" y="208"/>
                    </a:lnTo>
                    <a:lnTo>
                      <a:pt x="2127" y="210"/>
                    </a:lnTo>
                    <a:lnTo>
                      <a:pt x="2115" y="205"/>
                    </a:lnTo>
                    <a:lnTo>
                      <a:pt x="2115" y="205"/>
                    </a:lnTo>
                    <a:lnTo>
                      <a:pt x="2102" y="203"/>
                    </a:lnTo>
                    <a:lnTo>
                      <a:pt x="2089" y="203"/>
                    </a:lnTo>
                    <a:lnTo>
                      <a:pt x="2089" y="203"/>
                    </a:lnTo>
                    <a:lnTo>
                      <a:pt x="2084" y="203"/>
                    </a:lnTo>
                    <a:lnTo>
                      <a:pt x="2080" y="205"/>
                    </a:lnTo>
                    <a:lnTo>
                      <a:pt x="2077" y="207"/>
                    </a:lnTo>
                    <a:lnTo>
                      <a:pt x="2075" y="211"/>
                    </a:lnTo>
                    <a:lnTo>
                      <a:pt x="2075" y="211"/>
                    </a:lnTo>
                    <a:lnTo>
                      <a:pt x="2073" y="216"/>
                    </a:lnTo>
                    <a:lnTo>
                      <a:pt x="2075" y="221"/>
                    </a:lnTo>
                    <a:lnTo>
                      <a:pt x="2078" y="223"/>
                    </a:lnTo>
                    <a:lnTo>
                      <a:pt x="2084" y="226"/>
                    </a:lnTo>
                    <a:lnTo>
                      <a:pt x="2084" y="226"/>
                    </a:lnTo>
                    <a:lnTo>
                      <a:pt x="2089" y="227"/>
                    </a:lnTo>
                    <a:lnTo>
                      <a:pt x="2092" y="229"/>
                    </a:lnTo>
                    <a:lnTo>
                      <a:pt x="2094" y="232"/>
                    </a:lnTo>
                    <a:lnTo>
                      <a:pt x="2094" y="237"/>
                    </a:lnTo>
                    <a:lnTo>
                      <a:pt x="2092" y="240"/>
                    </a:lnTo>
                    <a:lnTo>
                      <a:pt x="2091" y="243"/>
                    </a:lnTo>
                    <a:lnTo>
                      <a:pt x="2088" y="245"/>
                    </a:lnTo>
                    <a:lnTo>
                      <a:pt x="2083" y="246"/>
                    </a:lnTo>
                    <a:lnTo>
                      <a:pt x="2083" y="246"/>
                    </a:lnTo>
                    <a:lnTo>
                      <a:pt x="2075" y="250"/>
                    </a:lnTo>
                    <a:lnTo>
                      <a:pt x="2069" y="253"/>
                    </a:lnTo>
                    <a:lnTo>
                      <a:pt x="2056" y="261"/>
                    </a:lnTo>
                    <a:lnTo>
                      <a:pt x="2045" y="270"/>
                    </a:lnTo>
                    <a:lnTo>
                      <a:pt x="2034" y="283"/>
                    </a:lnTo>
                    <a:lnTo>
                      <a:pt x="2034" y="283"/>
                    </a:lnTo>
                    <a:lnTo>
                      <a:pt x="2030" y="286"/>
                    </a:lnTo>
                    <a:lnTo>
                      <a:pt x="2026" y="289"/>
                    </a:lnTo>
                    <a:lnTo>
                      <a:pt x="2015" y="296"/>
                    </a:lnTo>
                    <a:lnTo>
                      <a:pt x="2005" y="302"/>
                    </a:lnTo>
                    <a:lnTo>
                      <a:pt x="2003" y="305"/>
                    </a:lnTo>
                    <a:lnTo>
                      <a:pt x="2002" y="308"/>
                    </a:lnTo>
                    <a:lnTo>
                      <a:pt x="2002" y="308"/>
                    </a:lnTo>
                    <a:lnTo>
                      <a:pt x="2005" y="315"/>
                    </a:lnTo>
                    <a:lnTo>
                      <a:pt x="2008" y="318"/>
                    </a:lnTo>
                    <a:lnTo>
                      <a:pt x="2015" y="318"/>
                    </a:lnTo>
                    <a:lnTo>
                      <a:pt x="2019" y="318"/>
                    </a:lnTo>
                    <a:lnTo>
                      <a:pt x="2032" y="318"/>
                    </a:lnTo>
                    <a:lnTo>
                      <a:pt x="2038" y="318"/>
                    </a:lnTo>
                    <a:lnTo>
                      <a:pt x="2045" y="321"/>
                    </a:lnTo>
                    <a:lnTo>
                      <a:pt x="2045" y="321"/>
                    </a:lnTo>
                    <a:lnTo>
                      <a:pt x="2045" y="324"/>
                    </a:lnTo>
                    <a:lnTo>
                      <a:pt x="2046" y="329"/>
                    </a:lnTo>
                    <a:lnTo>
                      <a:pt x="2046" y="329"/>
                    </a:lnTo>
                    <a:lnTo>
                      <a:pt x="2030" y="331"/>
                    </a:lnTo>
                    <a:lnTo>
                      <a:pt x="2013" y="331"/>
                    </a:lnTo>
                    <a:lnTo>
                      <a:pt x="2005" y="331"/>
                    </a:lnTo>
                    <a:lnTo>
                      <a:pt x="1997" y="329"/>
                    </a:lnTo>
                    <a:lnTo>
                      <a:pt x="1989" y="324"/>
                    </a:lnTo>
                    <a:lnTo>
                      <a:pt x="1981" y="319"/>
                    </a:lnTo>
                    <a:lnTo>
                      <a:pt x="1981" y="319"/>
                    </a:lnTo>
                    <a:lnTo>
                      <a:pt x="1975" y="315"/>
                    </a:lnTo>
                    <a:lnTo>
                      <a:pt x="1969" y="311"/>
                    </a:lnTo>
                    <a:lnTo>
                      <a:pt x="1956" y="308"/>
                    </a:lnTo>
                    <a:lnTo>
                      <a:pt x="1942" y="307"/>
                    </a:lnTo>
                    <a:lnTo>
                      <a:pt x="1929" y="308"/>
                    </a:lnTo>
                    <a:lnTo>
                      <a:pt x="1902" y="315"/>
                    </a:lnTo>
                    <a:lnTo>
                      <a:pt x="1888" y="316"/>
                    </a:lnTo>
                    <a:lnTo>
                      <a:pt x="1873" y="319"/>
                    </a:lnTo>
                    <a:lnTo>
                      <a:pt x="1873" y="319"/>
                    </a:lnTo>
                    <a:lnTo>
                      <a:pt x="1870" y="319"/>
                    </a:lnTo>
                    <a:lnTo>
                      <a:pt x="1868" y="321"/>
                    </a:lnTo>
                    <a:lnTo>
                      <a:pt x="1868" y="323"/>
                    </a:lnTo>
                    <a:lnTo>
                      <a:pt x="1872" y="326"/>
                    </a:lnTo>
                    <a:lnTo>
                      <a:pt x="1876" y="331"/>
                    </a:lnTo>
                    <a:lnTo>
                      <a:pt x="1878" y="332"/>
                    </a:lnTo>
                    <a:lnTo>
                      <a:pt x="1878" y="335"/>
                    </a:lnTo>
                    <a:lnTo>
                      <a:pt x="1878" y="335"/>
                    </a:lnTo>
                    <a:lnTo>
                      <a:pt x="1870" y="337"/>
                    </a:lnTo>
                    <a:lnTo>
                      <a:pt x="1862" y="337"/>
                    </a:lnTo>
                    <a:lnTo>
                      <a:pt x="1846" y="337"/>
                    </a:lnTo>
                    <a:lnTo>
                      <a:pt x="1838" y="337"/>
                    </a:lnTo>
                    <a:lnTo>
                      <a:pt x="1830" y="337"/>
                    </a:lnTo>
                    <a:lnTo>
                      <a:pt x="1822" y="340"/>
                    </a:lnTo>
                    <a:lnTo>
                      <a:pt x="1816" y="345"/>
                    </a:lnTo>
                    <a:lnTo>
                      <a:pt x="1816" y="345"/>
                    </a:lnTo>
                    <a:lnTo>
                      <a:pt x="1826" y="350"/>
                    </a:lnTo>
                    <a:lnTo>
                      <a:pt x="1832" y="354"/>
                    </a:lnTo>
                    <a:lnTo>
                      <a:pt x="1837" y="361"/>
                    </a:lnTo>
                    <a:lnTo>
                      <a:pt x="1838" y="367"/>
                    </a:lnTo>
                    <a:lnTo>
                      <a:pt x="1838" y="373"/>
                    </a:lnTo>
                    <a:lnTo>
                      <a:pt x="1835" y="380"/>
                    </a:lnTo>
                    <a:lnTo>
                      <a:pt x="1830" y="388"/>
                    </a:lnTo>
                    <a:lnTo>
                      <a:pt x="1822" y="396"/>
                    </a:lnTo>
                    <a:lnTo>
                      <a:pt x="1822" y="396"/>
                    </a:lnTo>
                    <a:lnTo>
                      <a:pt x="1830" y="402"/>
                    </a:lnTo>
                    <a:lnTo>
                      <a:pt x="1838" y="405"/>
                    </a:lnTo>
                    <a:lnTo>
                      <a:pt x="1846" y="408"/>
                    </a:lnTo>
                    <a:lnTo>
                      <a:pt x="1854" y="408"/>
                    </a:lnTo>
                    <a:lnTo>
                      <a:pt x="1862" y="407"/>
                    </a:lnTo>
                    <a:lnTo>
                      <a:pt x="1870" y="404"/>
                    </a:lnTo>
                    <a:lnTo>
                      <a:pt x="1886" y="397"/>
                    </a:lnTo>
                    <a:lnTo>
                      <a:pt x="1886" y="397"/>
                    </a:lnTo>
                    <a:lnTo>
                      <a:pt x="1895" y="394"/>
                    </a:lnTo>
                    <a:lnTo>
                      <a:pt x="1905" y="391"/>
                    </a:lnTo>
                    <a:lnTo>
                      <a:pt x="1924" y="388"/>
                    </a:lnTo>
                    <a:lnTo>
                      <a:pt x="1943" y="388"/>
                    </a:lnTo>
                    <a:lnTo>
                      <a:pt x="1965" y="388"/>
                    </a:lnTo>
                    <a:lnTo>
                      <a:pt x="1965" y="388"/>
                    </a:lnTo>
                    <a:lnTo>
                      <a:pt x="1951" y="397"/>
                    </a:lnTo>
                    <a:lnTo>
                      <a:pt x="1938" y="405"/>
                    </a:lnTo>
                    <a:lnTo>
                      <a:pt x="1934" y="412"/>
                    </a:lnTo>
                    <a:lnTo>
                      <a:pt x="1929" y="416"/>
                    </a:lnTo>
                    <a:lnTo>
                      <a:pt x="1927" y="423"/>
                    </a:lnTo>
                    <a:lnTo>
                      <a:pt x="1929" y="432"/>
                    </a:lnTo>
                    <a:lnTo>
                      <a:pt x="1929" y="432"/>
                    </a:lnTo>
                    <a:lnTo>
                      <a:pt x="1929" y="437"/>
                    </a:lnTo>
                    <a:lnTo>
                      <a:pt x="1930" y="442"/>
                    </a:lnTo>
                    <a:lnTo>
                      <a:pt x="1929" y="446"/>
                    </a:lnTo>
                    <a:lnTo>
                      <a:pt x="1922" y="450"/>
                    </a:lnTo>
                    <a:lnTo>
                      <a:pt x="1922" y="450"/>
                    </a:lnTo>
                    <a:lnTo>
                      <a:pt x="1918" y="450"/>
                    </a:lnTo>
                    <a:lnTo>
                      <a:pt x="1913" y="448"/>
                    </a:lnTo>
                    <a:lnTo>
                      <a:pt x="1905" y="440"/>
                    </a:lnTo>
                    <a:lnTo>
                      <a:pt x="1905" y="440"/>
                    </a:lnTo>
                    <a:lnTo>
                      <a:pt x="1894" y="432"/>
                    </a:lnTo>
                    <a:lnTo>
                      <a:pt x="1889" y="429"/>
                    </a:lnTo>
                    <a:lnTo>
                      <a:pt x="1883" y="427"/>
                    </a:lnTo>
                    <a:lnTo>
                      <a:pt x="1876" y="427"/>
                    </a:lnTo>
                    <a:lnTo>
                      <a:pt x="1870" y="429"/>
                    </a:lnTo>
                    <a:lnTo>
                      <a:pt x="1862" y="432"/>
                    </a:lnTo>
                    <a:lnTo>
                      <a:pt x="1854" y="439"/>
                    </a:lnTo>
                    <a:lnTo>
                      <a:pt x="1854" y="439"/>
                    </a:lnTo>
                    <a:lnTo>
                      <a:pt x="1829" y="461"/>
                    </a:lnTo>
                    <a:lnTo>
                      <a:pt x="1814" y="472"/>
                    </a:lnTo>
                    <a:lnTo>
                      <a:pt x="1799" y="481"/>
                    </a:lnTo>
                    <a:lnTo>
                      <a:pt x="1799" y="481"/>
                    </a:lnTo>
                    <a:lnTo>
                      <a:pt x="1791" y="462"/>
                    </a:lnTo>
                    <a:lnTo>
                      <a:pt x="1787" y="453"/>
                    </a:lnTo>
                    <a:lnTo>
                      <a:pt x="1786" y="445"/>
                    </a:lnTo>
                    <a:lnTo>
                      <a:pt x="1786" y="445"/>
                    </a:lnTo>
                    <a:lnTo>
                      <a:pt x="1783" y="429"/>
                    </a:lnTo>
                    <a:lnTo>
                      <a:pt x="1781" y="424"/>
                    </a:lnTo>
                    <a:lnTo>
                      <a:pt x="1778" y="421"/>
                    </a:lnTo>
                    <a:lnTo>
                      <a:pt x="1775" y="421"/>
                    </a:lnTo>
                    <a:lnTo>
                      <a:pt x="1770" y="421"/>
                    </a:lnTo>
                    <a:lnTo>
                      <a:pt x="1764" y="423"/>
                    </a:lnTo>
                    <a:lnTo>
                      <a:pt x="1756" y="427"/>
                    </a:lnTo>
                    <a:lnTo>
                      <a:pt x="1756" y="427"/>
                    </a:lnTo>
                    <a:lnTo>
                      <a:pt x="1741" y="437"/>
                    </a:lnTo>
                    <a:lnTo>
                      <a:pt x="1727" y="448"/>
                    </a:lnTo>
                    <a:lnTo>
                      <a:pt x="1700" y="467"/>
                    </a:lnTo>
                    <a:lnTo>
                      <a:pt x="1700" y="467"/>
                    </a:lnTo>
                    <a:lnTo>
                      <a:pt x="1689" y="446"/>
                    </a:lnTo>
                    <a:lnTo>
                      <a:pt x="1684" y="437"/>
                    </a:lnTo>
                    <a:lnTo>
                      <a:pt x="1683" y="427"/>
                    </a:lnTo>
                    <a:lnTo>
                      <a:pt x="1684" y="418"/>
                    </a:lnTo>
                    <a:lnTo>
                      <a:pt x="1687" y="408"/>
                    </a:lnTo>
                    <a:lnTo>
                      <a:pt x="1697" y="399"/>
                    </a:lnTo>
                    <a:lnTo>
                      <a:pt x="1710" y="391"/>
                    </a:lnTo>
                    <a:lnTo>
                      <a:pt x="1710" y="391"/>
                    </a:lnTo>
                    <a:lnTo>
                      <a:pt x="1713" y="386"/>
                    </a:lnTo>
                    <a:lnTo>
                      <a:pt x="1716" y="380"/>
                    </a:lnTo>
                    <a:lnTo>
                      <a:pt x="1718" y="373"/>
                    </a:lnTo>
                    <a:lnTo>
                      <a:pt x="1718" y="369"/>
                    </a:lnTo>
                    <a:lnTo>
                      <a:pt x="1716" y="365"/>
                    </a:lnTo>
                    <a:lnTo>
                      <a:pt x="1716" y="365"/>
                    </a:lnTo>
                    <a:lnTo>
                      <a:pt x="1711" y="359"/>
                    </a:lnTo>
                    <a:lnTo>
                      <a:pt x="1706" y="356"/>
                    </a:lnTo>
                    <a:lnTo>
                      <a:pt x="1700" y="356"/>
                    </a:lnTo>
                    <a:lnTo>
                      <a:pt x="1694" y="358"/>
                    </a:lnTo>
                    <a:lnTo>
                      <a:pt x="1694" y="358"/>
                    </a:lnTo>
                    <a:lnTo>
                      <a:pt x="1681" y="361"/>
                    </a:lnTo>
                    <a:lnTo>
                      <a:pt x="1670" y="365"/>
                    </a:lnTo>
                    <a:lnTo>
                      <a:pt x="1659" y="372"/>
                    </a:lnTo>
                    <a:lnTo>
                      <a:pt x="1648" y="378"/>
                    </a:lnTo>
                    <a:lnTo>
                      <a:pt x="1640" y="386"/>
                    </a:lnTo>
                    <a:lnTo>
                      <a:pt x="1630" y="396"/>
                    </a:lnTo>
                    <a:lnTo>
                      <a:pt x="1624" y="405"/>
                    </a:lnTo>
                    <a:lnTo>
                      <a:pt x="1617" y="418"/>
                    </a:lnTo>
                    <a:lnTo>
                      <a:pt x="1617" y="418"/>
                    </a:lnTo>
                    <a:lnTo>
                      <a:pt x="1614" y="423"/>
                    </a:lnTo>
                    <a:lnTo>
                      <a:pt x="1614" y="427"/>
                    </a:lnTo>
                    <a:lnTo>
                      <a:pt x="1614" y="429"/>
                    </a:lnTo>
                    <a:lnTo>
                      <a:pt x="1616" y="431"/>
                    </a:lnTo>
                    <a:lnTo>
                      <a:pt x="1619" y="432"/>
                    </a:lnTo>
                    <a:lnTo>
                      <a:pt x="1622" y="432"/>
                    </a:lnTo>
                    <a:lnTo>
                      <a:pt x="1622" y="432"/>
                    </a:lnTo>
                    <a:lnTo>
                      <a:pt x="1630" y="434"/>
                    </a:lnTo>
                    <a:lnTo>
                      <a:pt x="1633" y="437"/>
                    </a:lnTo>
                    <a:lnTo>
                      <a:pt x="1635" y="440"/>
                    </a:lnTo>
                    <a:lnTo>
                      <a:pt x="1635" y="445"/>
                    </a:lnTo>
                    <a:lnTo>
                      <a:pt x="1633" y="454"/>
                    </a:lnTo>
                    <a:lnTo>
                      <a:pt x="1632" y="458"/>
                    </a:lnTo>
                    <a:lnTo>
                      <a:pt x="1633" y="462"/>
                    </a:lnTo>
                    <a:lnTo>
                      <a:pt x="1633" y="462"/>
                    </a:lnTo>
                    <a:lnTo>
                      <a:pt x="1633" y="466"/>
                    </a:lnTo>
                    <a:lnTo>
                      <a:pt x="1633" y="467"/>
                    </a:lnTo>
                    <a:lnTo>
                      <a:pt x="1630" y="469"/>
                    </a:lnTo>
                    <a:lnTo>
                      <a:pt x="1619" y="470"/>
                    </a:lnTo>
                    <a:lnTo>
                      <a:pt x="1619" y="470"/>
                    </a:lnTo>
                    <a:lnTo>
                      <a:pt x="1614" y="470"/>
                    </a:lnTo>
                    <a:lnTo>
                      <a:pt x="1611" y="469"/>
                    </a:lnTo>
                    <a:lnTo>
                      <a:pt x="1608" y="467"/>
                    </a:lnTo>
                    <a:lnTo>
                      <a:pt x="1606" y="464"/>
                    </a:lnTo>
                    <a:lnTo>
                      <a:pt x="1603" y="458"/>
                    </a:lnTo>
                    <a:lnTo>
                      <a:pt x="1603" y="450"/>
                    </a:lnTo>
                    <a:lnTo>
                      <a:pt x="1603" y="450"/>
                    </a:lnTo>
                    <a:lnTo>
                      <a:pt x="1602" y="443"/>
                    </a:lnTo>
                    <a:lnTo>
                      <a:pt x="1598" y="437"/>
                    </a:lnTo>
                    <a:lnTo>
                      <a:pt x="1595" y="432"/>
                    </a:lnTo>
                    <a:lnTo>
                      <a:pt x="1590" y="427"/>
                    </a:lnTo>
                    <a:lnTo>
                      <a:pt x="1581" y="419"/>
                    </a:lnTo>
                    <a:lnTo>
                      <a:pt x="1568" y="416"/>
                    </a:lnTo>
                    <a:lnTo>
                      <a:pt x="1568" y="416"/>
                    </a:lnTo>
                    <a:lnTo>
                      <a:pt x="1563" y="416"/>
                    </a:lnTo>
                    <a:lnTo>
                      <a:pt x="1560" y="418"/>
                    </a:lnTo>
                    <a:lnTo>
                      <a:pt x="1559" y="421"/>
                    </a:lnTo>
                    <a:lnTo>
                      <a:pt x="1557" y="426"/>
                    </a:lnTo>
                    <a:lnTo>
                      <a:pt x="1556" y="434"/>
                    </a:lnTo>
                    <a:lnTo>
                      <a:pt x="1552" y="437"/>
                    </a:lnTo>
                    <a:lnTo>
                      <a:pt x="1548" y="440"/>
                    </a:lnTo>
                    <a:lnTo>
                      <a:pt x="1548" y="440"/>
                    </a:lnTo>
                    <a:lnTo>
                      <a:pt x="1544" y="432"/>
                    </a:lnTo>
                    <a:lnTo>
                      <a:pt x="1540" y="427"/>
                    </a:lnTo>
                    <a:lnTo>
                      <a:pt x="1538" y="426"/>
                    </a:lnTo>
                    <a:lnTo>
                      <a:pt x="1535" y="426"/>
                    </a:lnTo>
                    <a:lnTo>
                      <a:pt x="1532" y="427"/>
                    </a:lnTo>
                    <a:lnTo>
                      <a:pt x="1529" y="431"/>
                    </a:lnTo>
                    <a:lnTo>
                      <a:pt x="1529" y="431"/>
                    </a:lnTo>
                    <a:lnTo>
                      <a:pt x="1522" y="437"/>
                    </a:lnTo>
                    <a:lnTo>
                      <a:pt x="1516" y="443"/>
                    </a:lnTo>
                    <a:lnTo>
                      <a:pt x="1503" y="453"/>
                    </a:lnTo>
                    <a:lnTo>
                      <a:pt x="1487" y="462"/>
                    </a:lnTo>
                    <a:lnTo>
                      <a:pt x="1475" y="472"/>
                    </a:lnTo>
                    <a:lnTo>
                      <a:pt x="1475" y="472"/>
                    </a:lnTo>
                    <a:lnTo>
                      <a:pt x="1468" y="477"/>
                    </a:lnTo>
                    <a:lnTo>
                      <a:pt x="1467" y="480"/>
                    </a:lnTo>
                    <a:lnTo>
                      <a:pt x="1467" y="485"/>
                    </a:lnTo>
                    <a:lnTo>
                      <a:pt x="1467" y="485"/>
                    </a:lnTo>
                    <a:lnTo>
                      <a:pt x="1468" y="488"/>
                    </a:lnTo>
                    <a:lnTo>
                      <a:pt x="1471" y="489"/>
                    </a:lnTo>
                    <a:lnTo>
                      <a:pt x="1479" y="489"/>
                    </a:lnTo>
                    <a:lnTo>
                      <a:pt x="1479" y="489"/>
                    </a:lnTo>
                    <a:lnTo>
                      <a:pt x="1522" y="489"/>
                    </a:lnTo>
                    <a:lnTo>
                      <a:pt x="1522" y="489"/>
                    </a:lnTo>
                    <a:lnTo>
                      <a:pt x="1521" y="493"/>
                    </a:lnTo>
                    <a:lnTo>
                      <a:pt x="1517" y="494"/>
                    </a:lnTo>
                    <a:lnTo>
                      <a:pt x="1511" y="496"/>
                    </a:lnTo>
                    <a:lnTo>
                      <a:pt x="1511" y="496"/>
                    </a:lnTo>
                    <a:lnTo>
                      <a:pt x="1505" y="496"/>
                    </a:lnTo>
                    <a:lnTo>
                      <a:pt x="1500" y="497"/>
                    </a:lnTo>
                    <a:lnTo>
                      <a:pt x="1495" y="499"/>
                    </a:lnTo>
                    <a:lnTo>
                      <a:pt x="1494" y="502"/>
                    </a:lnTo>
                    <a:lnTo>
                      <a:pt x="1494" y="505"/>
                    </a:lnTo>
                    <a:lnTo>
                      <a:pt x="1494" y="505"/>
                    </a:lnTo>
                    <a:lnTo>
                      <a:pt x="1494" y="508"/>
                    </a:lnTo>
                    <a:lnTo>
                      <a:pt x="1495" y="512"/>
                    </a:lnTo>
                    <a:lnTo>
                      <a:pt x="1497" y="513"/>
                    </a:lnTo>
                    <a:lnTo>
                      <a:pt x="1500" y="513"/>
                    </a:lnTo>
                    <a:lnTo>
                      <a:pt x="1513" y="515"/>
                    </a:lnTo>
                    <a:lnTo>
                      <a:pt x="1513" y="515"/>
                    </a:lnTo>
                    <a:lnTo>
                      <a:pt x="1524" y="515"/>
                    </a:lnTo>
                    <a:lnTo>
                      <a:pt x="1535" y="513"/>
                    </a:lnTo>
                    <a:lnTo>
                      <a:pt x="1544" y="508"/>
                    </a:lnTo>
                    <a:lnTo>
                      <a:pt x="1554" y="502"/>
                    </a:lnTo>
                    <a:lnTo>
                      <a:pt x="1554" y="502"/>
                    </a:lnTo>
                    <a:lnTo>
                      <a:pt x="1559" y="499"/>
                    </a:lnTo>
                    <a:lnTo>
                      <a:pt x="1565" y="496"/>
                    </a:lnTo>
                    <a:lnTo>
                      <a:pt x="1568" y="496"/>
                    </a:lnTo>
                    <a:lnTo>
                      <a:pt x="1571" y="497"/>
                    </a:lnTo>
                    <a:lnTo>
                      <a:pt x="1575" y="499"/>
                    </a:lnTo>
                    <a:lnTo>
                      <a:pt x="1578" y="502"/>
                    </a:lnTo>
                    <a:lnTo>
                      <a:pt x="1578" y="502"/>
                    </a:lnTo>
                    <a:lnTo>
                      <a:pt x="1583" y="510"/>
                    </a:lnTo>
                    <a:lnTo>
                      <a:pt x="1583" y="516"/>
                    </a:lnTo>
                    <a:lnTo>
                      <a:pt x="1581" y="520"/>
                    </a:lnTo>
                    <a:lnTo>
                      <a:pt x="1579" y="523"/>
                    </a:lnTo>
                    <a:lnTo>
                      <a:pt x="1571" y="527"/>
                    </a:lnTo>
                    <a:lnTo>
                      <a:pt x="1571" y="527"/>
                    </a:lnTo>
                    <a:lnTo>
                      <a:pt x="1571" y="535"/>
                    </a:lnTo>
                    <a:lnTo>
                      <a:pt x="1568" y="539"/>
                    </a:lnTo>
                    <a:lnTo>
                      <a:pt x="1565" y="540"/>
                    </a:lnTo>
                    <a:lnTo>
                      <a:pt x="1565" y="540"/>
                    </a:lnTo>
                    <a:lnTo>
                      <a:pt x="1565" y="547"/>
                    </a:lnTo>
                    <a:lnTo>
                      <a:pt x="1565" y="553"/>
                    </a:lnTo>
                    <a:lnTo>
                      <a:pt x="1567" y="554"/>
                    </a:lnTo>
                    <a:lnTo>
                      <a:pt x="1568" y="554"/>
                    </a:lnTo>
                    <a:lnTo>
                      <a:pt x="1573" y="554"/>
                    </a:lnTo>
                    <a:lnTo>
                      <a:pt x="1579" y="550"/>
                    </a:lnTo>
                    <a:lnTo>
                      <a:pt x="1579" y="550"/>
                    </a:lnTo>
                    <a:lnTo>
                      <a:pt x="1589" y="543"/>
                    </a:lnTo>
                    <a:lnTo>
                      <a:pt x="1594" y="540"/>
                    </a:lnTo>
                    <a:lnTo>
                      <a:pt x="1598" y="539"/>
                    </a:lnTo>
                    <a:lnTo>
                      <a:pt x="1605" y="539"/>
                    </a:lnTo>
                    <a:lnTo>
                      <a:pt x="1610" y="539"/>
                    </a:lnTo>
                    <a:lnTo>
                      <a:pt x="1616" y="543"/>
                    </a:lnTo>
                    <a:lnTo>
                      <a:pt x="1622" y="551"/>
                    </a:lnTo>
                    <a:lnTo>
                      <a:pt x="1622" y="551"/>
                    </a:lnTo>
                    <a:lnTo>
                      <a:pt x="1624" y="553"/>
                    </a:lnTo>
                    <a:lnTo>
                      <a:pt x="1629" y="554"/>
                    </a:lnTo>
                    <a:lnTo>
                      <a:pt x="1633" y="556"/>
                    </a:lnTo>
                    <a:lnTo>
                      <a:pt x="1640" y="558"/>
                    </a:lnTo>
                    <a:lnTo>
                      <a:pt x="1646" y="556"/>
                    </a:lnTo>
                    <a:lnTo>
                      <a:pt x="1651" y="554"/>
                    </a:lnTo>
                    <a:lnTo>
                      <a:pt x="1657" y="553"/>
                    </a:lnTo>
                    <a:lnTo>
                      <a:pt x="1662" y="548"/>
                    </a:lnTo>
                    <a:lnTo>
                      <a:pt x="1662" y="548"/>
                    </a:lnTo>
                    <a:lnTo>
                      <a:pt x="1667" y="543"/>
                    </a:lnTo>
                    <a:lnTo>
                      <a:pt x="1675" y="540"/>
                    </a:lnTo>
                    <a:lnTo>
                      <a:pt x="1689" y="539"/>
                    </a:lnTo>
                    <a:lnTo>
                      <a:pt x="1697" y="537"/>
                    </a:lnTo>
                    <a:lnTo>
                      <a:pt x="1703" y="534"/>
                    </a:lnTo>
                    <a:lnTo>
                      <a:pt x="1708" y="529"/>
                    </a:lnTo>
                    <a:lnTo>
                      <a:pt x="1711" y="520"/>
                    </a:lnTo>
                    <a:lnTo>
                      <a:pt x="1711" y="520"/>
                    </a:lnTo>
                    <a:lnTo>
                      <a:pt x="1713" y="518"/>
                    </a:lnTo>
                    <a:lnTo>
                      <a:pt x="1714" y="520"/>
                    </a:lnTo>
                    <a:lnTo>
                      <a:pt x="1718" y="523"/>
                    </a:lnTo>
                    <a:lnTo>
                      <a:pt x="1719" y="524"/>
                    </a:lnTo>
                    <a:lnTo>
                      <a:pt x="1719" y="524"/>
                    </a:lnTo>
                    <a:lnTo>
                      <a:pt x="1729" y="529"/>
                    </a:lnTo>
                    <a:lnTo>
                      <a:pt x="1735" y="534"/>
                    </a:lnTo>
                    <a:lnTo>
                      <a:pt x="1738" y="539"/>
                    </a:lnTo>
                    <a:lnTo>
                      <a:pt x="1740" y="545"/>
                    </a:lnTo>
                    <a:lnTo>
                      <a:pt x="1740" y="551"/>
                    </a:lnTo>
                    <a:lnTo>
                      <a:pt x="1737" y="558"/>
                    </a:lnTo>
                    <a:lnTo>
                      <a:pt x="1730" y="572"/>
                    </a:lnTo>
                    <a:lnTo>
                      <a:pt x="1730" y="572"/>
                    </a:lnTo>
                    <a:lnTo>
                      <a:pt x="1738" y="570"/>
                    </a:lnTo>
                    <a:lnTo>
                      <a:pt x="1743" y="572"/>
                    </a:lnTo>
                    <a:lnTo>
                      <a:pt x="1748" y="577"/>
                    </a:lnTo>
                    <a:lnTo>
                      <a:pt x="1751" y="581"/>
                    </a:lnTo>
                    <a:lnTo>
                      <a:pt x="1754" y="586"/>
                    </a:lnTo>
                    <a:lnTo>
                      <a:pt x="1759" y="591"/>
                    </a:lnTo>
                    <a:lnTo>
                      <a:pt x="1765" y="593"/>
                    </a:lnTo>
                    <a:lnTo>
                      <a:pt x="1775" y="591"/>
                    </a:lnTo>
                    <a:lnTo>
                      <a:pt x="1775" y="591"/>
                    </a:lnTo>
                    <a:lnTo>
                      <a:pt x="1762" y="599"/>
                    </a:lnTo>
                    <a:lnTo>
                      <a:pt x="1752" y="602"/>
                    </a:lnTo>
                    <a:lnTo>
                      <a:pt x="1746" y="605"/>
                    </a:lnTo>
                    <a:lnTo>
                      <a:pt x="1741" y="604"/>
                    </a:lnTo>
                    <a:lnTo>
                      <a:pt x="1737" y="601"/>
                    </a:lnTo>
                    <a:lnTo>
                      <a:pt x="1733" y="594"/>
                    </a:lnTo>
                    <a:lnTo>
                      <a:pt x="1732" y="585"/>
                    </a:lnTo>
                    <a:lnTo>
                      <a:pt x="1729" y="574"/>
                    </a:lnTo>
                    <a:lnTo>
                      <a:pt x="1729" y="574"/>
                    </a:lnTo>
                    <a:lnTo>
                      <a:pt x="1713" y="569"/>
                    </a:lnTo>
                    <a:lnTo>
                      <a:pt x="1697" y="569"/>
                    </a:lnTo>
                    <a:lnTo>
                      <a:pt x="1681" y="569"/>
                    </a:lnTo>
                    <a:lnTo>
                      <a:pt x="1667" y="572"/>
                    </a:lnTo>
                    <a:lnTo>
                      <a:pt x="1637" y="581"/>
                    </a:lnTo>
                    <a:lnTo>
                      <a:pt x="1606" y="591"/>
                    </a:lnTo>
                    <a:lnTo>
                      <a:pt x="1606" y="591"/>
                    </a:lnTo>
                    <a:lnTo>
                      <a:pt x="1603" y="594"/>
                    </a:lnTo>
                    <a:lnTo>
                      <a:pt x="1600" y="597"/>
                    </a:lnTo>
                    <a:lnTo>
                      <a:pt x="1597" y="604"/>
                    </a:lnTo>
                    <a:lnTo>
                      <a:pt x="1597" y="610"/>
                    </a:lnTo>
                    <a:lnTo>
                      <a:pt x="1597" y="610"/>
                    </a:lnTo>
                    <a:lnTo>
                      <a:pt x="1608" y="610"/>
                    </a:lnTo>
                    <a:lnTo>
                      <a:pt x="1619" y="612"/>
                    </a:lnTo>
                    <a:lnTo>
                      <a:pt x="1643" y="615"/>
                    </a:lnTo>
                    <a:lnTo>
                      <a:pt x="1654" y="616"/>
                    </a:lnTo>
                    <a:lnTo>
                      <a:pt x="1667" y="615"/>
                    </a:lnTo>
                    <a:lnTo>
                      <a:pt x="1679" y="613"/>
                    </a:lnTo>
                    <a:lnTo>
                      <a:pt x="1692" y="608"/>
                    </a:lnTo>
                    <a:lnTo>
                      <a:pt x="1692" y="608"/>
                    </a:lnTo>
                    <a:lnTo>
                      <a:pt x="1683" y="615"/>
                    </a:lnTo>
                    <a:lnTo>
                      <a:pt x="1670" y="620"/>
                    </a:lnTo>
                    <a:lnTo>
                      <a:pt x="1656" y="621"/>
                    </a:lnTo>
                    <a:lnTo>
                      <a:pt x="1641" y="623"/>
                    </a:lnTo>
                    <a:lnTo>
                      <a:pt x="1627" y="623"/>
                    </a:lnTo>
                    <a:lnTo>
                      <a:pt x="1614" y="620"/>
                    </a:lnTo>
                    <a:lnTo>
                      <a:pt x="1603" y="616"/>
                    </a:lnTo>
                    <a:lnTo>
                      <a:pt x="1595" y="612"/>
                    </a:lnTo>
                    <a:lnTo>
                      <a:pt x="1595" y="612"/>
                    </a:lnTo>
                    <a:lnTo>
                      <a:pt x="1584" y="608"/>
                    </a:lnTo>
                    <a:lnTo>
                      <a:pt x="1575" y="608"/>
                    </a:lnTo>
                    <a:lnTo>
                      <a:pt x="1567" y="612"/>
                    </a:lnTo>
                    <a:lnTo>
                      <a:pt x="1559" y="618"/>
                    </a:lnTo>
                    <a:lnTo>
                      <a:pt x="1544" y="631"/>
                    </a:lnTo>
                    <a:lnTo>
                      <a:pt x="1538" y="637"/>
                    </a:lnTo>
                    <a:lnTo>
                      <a:pt x="1532" y="643"/>
                    </a:lnTo>
                    <a:lnTo>
                      <a:pt x="1532" y="643"/>
                    </a:lnTo>
                    <a:lnTo>
                      <a:pt x="1532" y="647"/>
                    </a:lnTo>
                    <a:lnTo>
                      <a:pt x="1535" y="648"/>
                    </a:lnTo>
                    <a:lnTo>
                      <a:pt x="1541" y="651"/>
                    </a:lnTo>
                    <a:lnTo>
                      <a:pt x="1546" y="655"/>
                    </a:lnTo>
                    <a:lnTo>
                      <a:pt x="1548" y="658"/>
                    </a:lnTo>
                    <a:lnTo>
                      <a:pt x="1548" y="661"/>
                    </a:lnTo>
                    <a:lnTo>
                      <a:pt x="1548" y="661"/>
                    </a:lnTo>
                    <a:lnTo>
                      <a:pt x="1546" y="675"/>
                    </a:lnTo>
                    <a:lnTo>
                      <a:pt x="1546" y="678"/>
                    </a:lnTo>
                    <a:lnTo>
                      <a:pt x="1546" y="682"/>
                    </a:lnTo>
                    <a:lnTo>
                      <a:pt x="1549" y="682"/>
                    </a:lnTo>
                    <a:lnTo>
                      <a:pt x="1552" y="682"/>
                    </a:lnTo>
                    <a:lnTo>
                      <a:pt x="1567" y="678"/>
                    </a:lnTo>
                    <a:lnTo>
                      <a:pt x="1567" y="678"/>
                    </a:lnTo>
                    <a:lnTo>
                      <a:pt x="1581" y="677"/>
                    </a:lnTo>
                    <a:lnTo>
                      <a:pt x="1586" y="677"/>
                    </a:lnTo>
                    <a:lnTo>
                      <a:pt x="1589" y="678"/>
                    </a:lnTo>
                    <a:lnTo>
                      <a:pt x="1590" y="682"/>
                    </a:lnTo>
                    <a:lnTo>
                      <a:pt x="1592" y="686"/>
                    </a:lnTo>
                    <a:lnTo>
                      <a:pt x="1590" y="704"/>
                    </a:lnTo>
                    <a:lnTo>
                      <a:pt x="1590" y="704"/>
                    </a:lnTo>
                    <a:lnTo>
                      <a:pt x="1578" y="696"/>
                    </a:lnTo>
                    <a:lnTo>
                      <a:pt x="1565" y="693"/>
                    </a:lnTo>
                    <a:lnTo>
                      <a:pt x="1552" y="693"/>
                    </a:lnTo>
                    <a:lnTo>
                      <a:pt x="1541" y="696"/>
                    </a:lnTo>
                    <a:lnTo>
                      <a:pt x="1527" y="702"/>
                    </a:lnTo>
                    <a:lnTo>
                      <a:pt x="1513" y="713"/>
                    </a:lnTo>
                    <a:lnTo>
                      <a:pt x="1495" y="729"/>
                    </a:lnTo>
                    <a:lnTo>
                      <a:pt x="1475" y="750"/>
                    </a:lnTo>
                    <a:lnTo>
                      <a:pt x="1475" y="750"/>
                    </a:lnTo>
                    <a:lnTo>
                      <a:pt x="1478" y="753"/>
                    </a:lnTo>
                    <a:lnTo>
                      <a:pt x="1481" y="755"/>
                    </a:lnTo>
                    <a:lnTo>
                      <a:pt x="1489" y="756"/>
                    </a:lnTo>
                    <a:lnTo>
                      <a:pt x="1497" y="756"/>
                    </a:lnTo>
                    <a:lnTo>
                      <a:pt x="1500" y="758"/>
                    </a:lnTo>
                    <a:lnTo>
                      <a:pt x="1503" y="759"/>
                    </a:lnTo>
                    <a:lnTo>
                      <a:pt x="1503" y="759"/>
                    </a:lnTo>
                    <a:lnTo>
                      <a:pt x="1492" y="764"/>
                    </a:lnTo>
                    <a:lnTo>
                      <a:pt x="1481" y="769"/>
                    </a:lnTo>
                    <a:lnTo>
                      <a:pt x="1475" y="772"/>
                    </a:lnTo>
                    <a:lnTo>
                      <a:pt x="1470" y="775"/>
                    </a:lnTo>
                    <a:lnTo>
                      <a:pt x="1465" y="780"/>
                    </a:lnTo>
                    <a:lnTo>
                      <a:pt x="1463" y="785"/>
                    </a:lnTo>
                    <a:lnTo>
                      <a:pt x="1463" y="785"/>
                    </a:lnTo>
                    <a:lnTo>
                      <a:pt x="1460" y="791"/>
                    </a:lnTo>
                    <a:lnTo>
                      <a:pt x="1457" y="797"/>
                    </a:lnTo>
                    <a:lnTo>
                      <a:pt x="1454" y="801"/>
                    </a:lnTo>
                    <a:lnTo>
                      <a:pt x="1449" y="804"/>
                    </a:lnTo>
                    <a:lnTo>
                      <a:pt x="1440" y="807"/>
                    </a:lnTo>
                    <a:lnTo>
                      <a:pt x="1430" y="807"/>
                    </a:lnTo>
                    <a:lnTo>
                      <a:pt x="1430" y="807"/>
                    </a:lnTo>
                    <a:lnTo>
                      <a:pt x="1414" y="805"/>
                    </a:lnTo>
                    <a:lnTo>
                      <a:pt x="1398" y="807"/>
                    </a:lnTo>
                    <a:lnTo>
                      <a:pt x="1384" y="809"/>
                    </a:lnTo>
                    <a:lnTo>
                      <a:pt x="1370" y="813"/>
                    </a:lnTo>
                    <a:lnTo>
                      <a:pt x="1355" y="818"/>
                    </a:lnTo>
                    <a:lnTo>
                      <a:pt x="1343" y="826"/>
                    </a:lnTo>
                    <a:lnTo>
                      <a:pt x="1330" y="836"/>
                    </a:lnTo>
                    <a:lnTo>
                      <a:pt x="1317" y="845"/>
                    </a:lnTo>
                    <a:lnTo>
                      <a:pt x="1317" y="845"/>
                    </a:lnTo>
                    <a:lnTo>
                      <a:pt x="1333" y="845"/>
                    </a:lnTo>
                    <a:lnTo>
                      <a:pt x="1333" y="845"/>
                    </a:lnTo>
                    <a:lnTo>
                      <a:pt x="1343" y="847"/>
                    </a:lnTo>
                    <a:lnTo>
                      <a:pt x="1347" y="848"/>
                    </a:lnTo>
                    <a:lnTo>
                      <a:pt x="1347" y="853"/>
                    </a:lnTo>
                    <a:lnTo>
                      <a:pt x="1347" y="853"/>
                    </a:lnTo>
                    <a:lnTo>
                      <a:pt x="1347" y="858"/>
                    </a:lnTo>
                    <a:lnTo>
                      <a:pt x="1346" y="859"/>
                    </a:lnTo>
                    <a:lnTo>
                      <a:pt x="1344" y="861"/>
                    </a:lnTo>
                    <a:lnTo>
                      <a:pt x="1341" y="861"/>
                    </a:lnTo>
                    <a:lnTo>
                      <a:pt x="1336" y="858"/>
                    </a:lnTo>
                    <a:lnTo>
                      <a:pt x="1332" y="858"/>
                    </a:lnTo>
                    <a:lnTo>
                      <a:pt x="1332" y="858"/>
                    </a:lnTo>
                    <a:lnTo>
                      <a:pt x="1325" y="858"/>
                    </a:lnTo>
                    <a:lnTo>
                      <a:pt x="1319" y="858"/>
                    </a:lnTo>
                    <a:lnTo>
                      <a:pt x="1319" y="858"/>
                    </a:lnTo>
                    <a:lnTo>
                      <a:pt x="1309" y="861"/>
                    </a:lnTo>
                    <a:lnTo>
                      <a:pt x="1301" y="866"/>
                    </a:lnTo>
                    <a:lnTo>
                      <a:pt x="1297" y="872"/>
                    </a:lnTo>
                    <a:lnTo>
                      <a:pt x="1293" y="882"/>
                    </a:lnTo>
                    <a:lnTo>
                      <a:pt x="1293" y="882"/>
                    </a:lnTo>
                    <a:lnTo>
                      <a:pt x="1295" y="885"/>
                    </a:lnTo>
                    <a:lnTo>
                      <a:pt x="1297" y="888"/>
                    </a:lnTo>
                    <a:lnTo>
                      <a:pt x="1298" y="891"/>
                    </a:lnTo>
                    <a:lnTo>
                      <a:pt x="1303" y="893"/>
                    </a:lnTo>
                    <a:lnTo>
                      <a:pt x="1311" y="894"/>
                    </a:lnTo>
                    <a:lnTo>
                      <a:pt x="1319" y="896"/>
                    </a:lnTo>
                    <a:lnTo>
                      <a:pt x="1319" y="896"/>
                    </a:lnTo>
                    <a:lnTo>
                      <a:pt x="1339" y="898"/>
                    </a:lnTo>
                    <a:lnTo>
                      <a:pt x="1339" y="898"/>
                    </a:lnTo>
                    <a:lnTo>
                      <a:pt x="1333" y="902"/>
                    </a:lnTo>
                    <a:lnTo>
                      <a:pt x="1328" y="905"/>
                    </a:lnTo>
                    <a:lnTo>
                      <a:pt x="1322" y="907"/>
                    </a:lnTo>
                    <a:lnTo>
                      <a:pt x="1317" y="909"/>
                    </a:lnTo>
                    <a:lnTo>
                      <a:pt x="1306" y="905"/>
                    </a:lnTo>
                    <a:lnTo>
                      <a:pt x="1297" y="901"/>
                    </a:lnTo>
                    <a:lnTo>
                      <a:pt x="1297" y="901"/>
                    </a:lnTo>
                    <a:lnTo>
                      <a:pt x="1290" y="898"/>
                    </a:lnTo>
                    <a:lnTo>
                      <a:pt x="1284" y="896"/>
                    </a:lnTo>
                    <a:lnTo>
                      <a:pt x="1278" y="898"/>
                    </a:lnTo>
                    <a:lnTo>
                      <a:pt x="1274" y="899"/>
                    </a:lnTo>
                    <a:lnTo>
                      <a:pt x="1271" y="902"/>
                    </a:lnTo>
                    <a:lnTo>
                      <a:pt x="1271" y="902"/>
                    </a:lnTo>
                    <a:lnTo>
                      <a:pt x="1276" y="907"/>
                    </a:lnTo>
                    <a:lnTo>
                      <a:pt x="1278" y="913"/>
                    </a:lnTo>
                    <a:lnTo>
                      <a:pt x="1278" y="920"/>
                    </a:lnTo>
                    <a:lnTo>
                      <a:pt x="1278" y="928"/>
                    </a:lnTo>
                    <a:lnTo>
                      <a:pt x="1278" y="934"/>
                    </a:lnTo>
                    <a:lnTo>
                      <a:pt x="1278" y="942"/>
                    </a:lnTo>
                    <a:lnTo>
                      <a:pt x="1281" y="948"/>
                    </a:lnTo>
                    <a:lnTo>
                      <a:pt x="1287" y="953"/>
                    </a:lnTo>
                    <a:lnTo>
                      <a:pt x="1287" y="953"/>
                    </a:lnTo>
                    <a:lnTo>
                      <a:pt x="1274" y="953"/>
                    </a:lnTo>
                    <a:lnTo>
                      <a:pt x="1263" y="955"/>
                    </a:lnTo>
                    <a:lnTo>
                      <a:pt x="1254" y="961"/>
                    </a:lnTo>
                    <a:lnTo>
                      <a:pt x="1246" y="969"/>
                    </a:lnTo>
                    <a:lnTo>
                      <a:pt x="1246" y="969"/>
                    </a:lnTo>
                    <a:lnTo>
                      <a:pt x="1251" y="972"/>
                    </a:lnTo>
                    <a:lnTo>
                      <a:pt x="1255" y="972"/>
                    </a:lnTo>
                    <a:lnTo>
                      <a:pt x="1258" y="972"/>
                    </a:lnTo>
                    <a:lnTo>
                      <a:pt x="1262" y="969"/>
                    </a:lnTo>
                    <a:lnTo>
                      <a:pt x="1268" y="964"/>
                    </a:lnTo>
                    <a:lnTo>
                      <a:pt x="1276" y="961"/>
                    </a:lnTo>
                    <a:lnTo>
                      <a:pt x="1276" y="961"/>
                    </a:lnTo>
                    <a:lnTo>
                      <a:pt x="1276" y="969"/>
                    </a:lnTo>
                    <a:lnTo>
                      <a:pt x="1274" y="975"/>
                    </a:lnTo>
                    <a:lnTo>
                      <a:pt x="1270" y="979"/>
                    </a:lnTo>
                    <a:lnTo>
                      <a:pt x="1265" y="982"/>
                    </a:lnTo>
                    <a:lnTo>
                      <a:pt x="1254" y="985"/>
                    </a:lnTo>
                    <a:lnTo>
                      <a:pt x="1249" y="986"/>
                    </a:lnTo>
                    <a:lnTo>
                      <a:pt x="1244" y="988"/>
                    </a:lnTo>
                    <a:lnTo>
                      <a:pt x="1244" y="988"/>
                    </a:lnTo>
                    <a:lnTo>
                      <a:pt x="1241" y="991"/>
                    </a:lnTo>
                    <a:lnTo>
                      <a:pt x="1238" y="991"/>
                    </a:lnTo>
                    <a:lnTo>
                      <a:pt x="1230" y="991"/>
                    </a:lnTo>
                    <a:lnTo>
                      <a:pt x="1224" y="986"/>
                    </a:lnTo>
                    <a:lnTo>
                      <a:pt x="1219" y="980"/>
                    </a:lnTo>
                    <a:lnTo>
                      <a:pt x="1219" y="980"/>
                    </a:lnTo>
                    <a:lnTo>
                      <a:pt x="1214" y="974"/>
                    </a:lnTo>
                    <a:lnTo>
                      <a:pt x="1208" y="969"/>
                    </a:lnTo>
                    <a:lnTo>
                      <a:pt x="1201" y="966"/>
                    </a:lnTo>
                    <a:lnTo>
                      <a:pt x="1192" y="967"/>
                    </a:lnTo>
                    <a:lnTo>
                      <a:pt x="1192" y="967"/>
                    </a:lnTo>
                    <a:lnTo>
                      <a:pt x="1189" y="969"/>
                    </a:lnTo>
                    <a:lnTo>
                      <a:pt x="1185" y="971"/>
                    </a:lnTo>
                    <a:lnTo>
                      <a:pt x="1184" y="979"/>
                    </a:lnTo>
                    <a:lnTo>
                      <a:pt x="1184" y="979"/>
                    </a:lnTo>
                    <a:lnTo>
                      <a:pt x="1184" y="983"/>
                    </a:lnTo>
                    <a:lnTo>
                      <a:pt x="1185" y="988"/>
                    </a:lnTo>
                    <a:lnTo>
                      <a:pt x="1189" y="991"/>
                    </a:lnTo>
                    <a:lnTo>
                      <a:pt x="1190" y="993"/>
                    </a:lnTo>
                    <a:lnTo>
                      <a:pt x="1198" y="998"/>
                    </a:lnTo>
                    <a:lnTo>
                      <a:pt x="1206" y="1001"/>
                    </a:lnTo>
                    <a:lnTo>
                      <a:pt x="1206" y="1001"/>
                    </a:lnTo>
                    <a:lnTo>
                      <a:pt x="1195" y="1006"/>
                    </a:lnTo>
                    <a:lnTo>
                      <a:pt x="1185" y="1012"/>
                    </a:lnTo>
                    <a:lnTo>
                      <a:pt x="1181" y="1015"/>
                    </a:lnTo>
                    <a:lnTo>
                      <a:pt x="1179" y="1018"/>
                    </a:lnTo>
                    <a:lnTo>
                      <a:pt x="1179" y="1023"/>
                    </a:lnTo>
                    <a:lnTo>
                      <a:pt x="1181" y="1029"/>
                    </a:lnTo>
                    <a:lnTo>
                      <a:pt x="1181" y="1029"/>
                    </a:lnTo>
                    <a:lnTo>
                      <a:pt x="1184" y="1033"/>
                    </a:lnTo>
                    <a:lnTo>
                      <a:pt x="1187" y="1034"/>
                    </a:lnTo>
                    <a:lnTo>
                      <a:pt x="1192" y="1033"/>
                    </a:lnTo>
                    <a:lnTo>
                      <a:pt x="1197" y="1031"/>
                    </a:lnTo>
                    <a:lnTo>
                      <a:pt x="1208" y="1026"/>
                    </a:lnTo>
                    <a:lnTo>
                      <a:pt x="1214" y="1026"/>
                    </a:lnTo>
                    <a:lnTo>
                      <a:pt x="1220" y="1028"/>
                    </a:lnTo>
                    <a:lnTo>
                      <a:pt x="1220" y="1028"/>
                    </a:lnTo>
                    <a:lnTo>
                      <a:pt x="1216" y="1034"/>
                    </a:lnTo>
                    <a:lnTo>
                      <a:pt x="1214" y="1040"/>
                    </a:lnTo>
                    <a:lnTo>
                      <a:pt x="1209" y="1055"/>
                    </a:lnTo>
                    <a:lnTo>
                      <a:pt x="1206" y="1061"/>
                    </a:lnTo>
                    <a:lnTo>
                      <a:pt x="1201" y="1066"/>
                    </a:lnTo>
                    <a:lnTo>
                      <a:pt x="1193" y="1069"/>
                    </a:lnTo>
                    <a:lnTo>
                      <a:pt x="1184" y="1069"/>
                    </a:lnTo>
                    <a:lnTo>
                      <a:pt x="1184" y="1069"/>
                    </a:lnTo>
                    <a:lnTo>
                      <a:pt x="1181" y="1069"/>
                    </a:lnTo>
                    <a:lnTo>
                      <a:pt x="1179" y="1071"/>
                    </a:lnTo>
                    <a:lnTo>
                      <a:pt x="1177" y="1075"/>
                    </a:lnTo>
                    <a:lnTo>
                      <a:pt x="1177" y="1080"/>
                    </a:lnTo>
                    <a:lnTo>
                      <a:pt x="1179" y="1085"/>
                    </a:lnTo>
                    <a:lnTo>
                      <a:pt x="1179" y="1085"/>
                    </a:lnTo>
                    <a:lnTo>
                      <a:pt x="1179" y="1091"/>
                    </a:lnTo>
                    <a:lnTo>
                      <a:pt x="1179" y="1096"/>
                    </a:lnTo>
                    <a:lnTo>
                      <a:pt x="1176" y="1098"/>
                    </a:lnTo>
                    <a:lnTo>
                      <a:pt x="1170" y="1099"/>
                    </a:lnTo>
                    <a:lnTo>
                      <a:pt x="1170" y="1099"/>
                    </a:lnTo>
                    <a:lnTo>
                      <a:pt x="1163" y="1101"/>
                    </a:lnTo>
                    <a:lnTo>
                      <a:pt x="1158" y="1102"/>
                    </a:lnTo>
                    <a:lnTo>
                      <a:pt x="1155" y="1106"/>
                    </a:lnTo>
                    <a:lnTo>
                      <a:pt x="1150" y="1109"/>
                    </a:lnTo>
                    <a:lnTo>
                      <a:pt x="1146" y="1118"/>
                    </a:lnTo>
                    <a:lnTo>
                      <a:pt x="1143" y="1128"/>
                    </a:lnTo>
                    <a:lnTo>
                      <a:pt x="1143" y="1128"/>
                    </a:lnTo>
                    <a:lnTo>
                      <a:pt x="1139" y="1136"/>
                    </a:lnTo>
                    <a:lnTo>
                      <a:pt x="1138" y="1142"/>
                    </a:lnTo>
                    <a:lnTo>
                      <a:pt x="1139" y="1147"/>
                    </a:lnTo>
                    <a:lnTo>
                      <a:pt x="1141" y="1152"/>
                    </a:lnTo>
                    <a:lnTo>
                      <a:pt x="1144" y="1153"/>
                    </a:lnTo>
                    <a:lnTo>
                      <a:pt x="1149" y="1155"/>
                    </a:lnTo>
                    <a:lnTo>
                      <a:pt x="1157" y="1155"/>
                    </a:lnTo>
                    <a:lnTo>
                      <a:pt x="1165" y="1153"/>
                    </a:lnTo>
                    <a:lnTo>
                      <a:pt x="1165" y="1153"/>
                    </a:lnTo>
                    <a:lnTo>
                      <a:pt x="1171" y="1152"/>
                    </a:lnTo>
                    <a:lnTo>
                      <a:pt x="1173" y="1153"/>
                    </a:lnTo>
                    <a:lnTo>
                      <a:pt x="1174" y="1158"/>
                    </a:lnTo>
                    <a:lnTo>
                      <a:pt x="1174" y="1158"/>
                    </a:lnTo>
                    <a:lnTo>
                      <a:pt x="1176" y="1164"/>
                    </a:lnTo>
                    <a:lnTo>
                      <a:pt x="1177" y="1169"/>
                    </a:lnTo>
                    <a:lnTo>
                      <a:pt x="1182" y="1172"/>
                    </a:lnTo>
                    <a:lnTo>
                      <a:pt x="1187" y="1174"/>
                    </a:lnTo>
                    <a:lnTo>
                      <a:pt x="1198" y="1177"/>
                    </a:lnTo>
                    <a:lnTo>
                      <a:pt x="1214" y="1180"/>
                    </a:lnTo>
                    <a:lnTo>
                      <a:pt x="1214" y="1180"/>
                    </a:lnTo>
                    <a:lnTo>
                      <a:pt x="1206" y="1180"/>
                    </a:lnTo>
                    <a:lnTo>
                      <a:pt x="1201" y="1182"/>
                    </a:lnTo>
                    <a:lnTo>
                      <a:pt x="1190" y="1185"/>
                    </a:lnTo>
                    <a:lnTo>
                      <a:pt x="1185" y="1187"/>
                    </a:lnTo>
                    <a:lnTo>
                      <a:pt x="1181" y="1187"/>
                    </a:lnTo>
                    <a:lnTo>
                      <a:pt x="1176" y="1185"/>
                    </a:lnTo>
                    <a:lnTo>
                      <a:pt x="1171" y="1182"/>
                    </a:lnTo>
                    <a:lnTo>
                      <a:pt x="1171" y="1182"/>
                    </a:lnTo>
                    <a:lnTo>
                      <a:pt x="1168" y="1180"/>
                    </a:lnTo>
                    <a:lnTo>
                      <a:pt x="1163" y="1179"/>
                    </a:lnTo>
                    <a:lnTo>
                      <a:pt x="1149" y="1175"/>
                    </a:lnTo>
                    <a:lnTo>
                      <a:pt x="1131" y="1175"/>
                    </a:lnTo>
                    <a:lnTo>
                      <a:pt x="1114" y="1175"/>
                    </a:lnTo>
                    <a:lnTo>
                      <a:pt x="1095" y="1177"/>
                    </a:lnTo>
                    <a:lnTo>
                      <a:pt x="1077" y="1180"/>
                    </a:lnTo>
                    <a:lnTo>
                      <a:pt x="1063" y="1183"/>
                    </a:lnTo>
                    <a:lnTo>
                      <a:pt x="1055" y="1187"/>
                    </a:lnTo>
                    <a:lnTo>
                      <a:pt x="1055" y="1187"/>
                    </a:lnTo>
                    <a:lnTo>
                      <a:pt x="1052" y="1191"/>
                    </a:lnTo>
                    <a:lnTo>
                      <a:pt x="1047" y="1198"/>
                    </a:lnTo>
                    <a:lnTo>
                      <a:pt x="1047" y="1198"/>
                    </a:lnTo>
                    <a:lnTo>
                      <a:pt x="1055" y="1201"/>
                    </a:lnTo>
                    <a:lnTo>
                      <a:pt x="1057" y="1204"/>
                    </a:lnTo>
                    <a:lnTo>
                      <a:pt x="1057" y="1206"/>
                    </a:lnTo>
                    <a:lnTo>
                      <a:pt x="1055" y="1209"/>
                    </a:lnTo>
                    <a:lnTo>
                      <a:pt x="1049" y="1210"/>
                    </a:lnTo>
                    <a:lnTo>
                      <a:pt x="1044" y="1214"/>
                    </a:lnTo>
                    <a:lnTo>
                      <a:pt x="1044" y="1214"/>
                    </a:lnTo>
                    <a:lnTo>
                      <a:pt x="1039" y="1217"/>
                    </a:lnTo>
                    <a:lnTo>
                      <a:pt x="1034" y="1218"/>
                    </a:lnTo>
                    <a:lnTo>
                      <a:pt x="1030" y="1220"/>
                    </a:lnTo>
                    <a:lnTo>
                      <a:pt x="1025" y="1220"/>
                    </a:lnTo>
                    <a:lnTo>
                      <a:pt x="1015" y="1218"/>
                    </a:lnTo>
                    <a:lnTo>
                      <a:pt x="1006" y="1217"/>
                    </a:lnTo>
                    <a:lnTo>
                      <a:pt x="1006" y="1217"/>
                    </a:lnTo>
                    <a:lnTo>
                      <a:pt x="987" y="1214"/>
                    </a:lnTo>
                    <a:lnTo>
                      <a:pt x="977" y="1214"/>
                    </a:lnTo>
                    <a:lnTo>
                      <a:pt x="968" y="1214"/>
                    </a:lnTo>
                    <a:lnTo>
                      <a:pt x="958" y="1214"/>
                    </a:lnTo>
                    <a:lnTo>
                      <a:pt x="950" y="1217"/>
                    </a:lnTo>
                    <a:lnTo>
                      <a:pt x="941" y="1222"/>
                    </a:lnTo>
                    <a:lnTo>
                      <a:pt x="933" y="1229"/>
                    </a:lnTo>
                    <a:lnTo>
                      <a:pt x="933" y="1229"/>
                    </a:lnTo>
                    <a:lnTo>
                      <a:pt x="939" y="1231"/>
                    </a:lnTo>
                    <a:lnTo>
                      <a:pt x="946" y="1233"/>
                    </a:lnTo>
                    <a:lnTo>
                      <a:pt x="958" y="1231"/>
                    </a:lnTo>
                    <a:lnTo>
                      <a:pt x="969" y="1229"/>
                    </a:lnTo>
                    <a:lnTo>
                      <a:pt x="974" y="1231"/>
                    </a:lnTo>
                    <a:lnTo>
                      <a:pt x="980" y="1234"/>
                    </a:lnTo>
                    <a:lnTo>
                      <a:pt x="980" y="1234"/>
                    </a:lnTo>
                    <a:lnTo>
                      <a:pt x="984" y="1236"/>
                    </a:lnTo>
                    <a:lnTo>
                      <a:pt x="990" y="1237"/>
                    </a:lnTo>
                    <a:lnTo>
                      <a:pt x="1000" y="1239"/>
                    </a:lnTo>
                    <a:lnTo>
                      <a:pt x="1006" y="1241"/>
                    </a:lnTo>
                    <a:lnTo>
                      <a:pt x="1009" y="1244"/>
                    </a:lnTo>
                    <a:lnTo>
                      <a:pt x="1012" y="1249"/>
                    </a:lnTo>
                    <a:lnTo>
                      <a:pt x="1014" y="1256"/>
                    </a:lnTo>
                    <a:lnTo>
                      <a:pt x="1014" y="1256"/>
                    </a:lnTo>
                    <a:lnTo>
                      <a:pt x="1019" y="1258"/>
                    </a:lnTo>
                    <a:lnTo>
                      <a:pt x="1027" y="1261"/>
                    </a:lnTo>
                    <a:lnTo>
                      <a:pt x="1030" y="1264"/>
                    </a:lnTo>
                    <a:lnTo>
                      <a:pt x="1031" y="1269"/>
                    </a:lnTo>
                    <a:lnTo>
                      <a:pt x="1031" y="1274"/>
                    </a:lnTo>
                    <a:lnTo>
                      <a:pt x="1025" y="1282"/>
                    </a:lnTo>
                    <a:lnTo>
                      <a:pt x="1025" y="1282"/>
                    </a:lnTo>
                    <a:lnTo>
                      <a:pt x="1023" y="1280"/>
                    </a:lnTo>
                    <a:lnTo>
                      <a:pt x="1020" y="1277"/>
                    </a:lnTo>
                    <a:lnTo>
                      <a:pt x="1017" y="1271"/>
                    </a:lnTo>
                    <a:lnTo>
                      <a:pt x="1015" y="1268"/>
                    </a:lnTo>
                    <a:lnTo>
                      <a:pt x="1014" y="1264"/>
                    </a:lnTo>
                    <a:lnTo>
                      <a:pt x="1011" y="1264"/>
                    </a:lnTo>
                    <a:lnTo>
                      <a:pt x="1007" y="1266"/>
                    </a:lnTo>
                    <a:lnTo>
                      <a:pt x="1007" y="1266"/>
                    </a:lnTo>
                    <a:lnTo>
                      <a:pt x="980" y="1279"/>
                    </a:lnTo>
                    <a:lnTo>
                      <a:pt x="969" y="1287"/>
                    </a:lnTo>
                    <a:lnTo>
                      <a:pt x="958" y="1293"/>
                    </a:lnTo>
                    <a:lnTo>
                      <a:pt x="958" y="1293"/>
                    </a:lnTo>
                    <a:lnTo>
                      <a:pt x="936" y="1309"/>
                    </a:lnTo>
                    <a:lnTo>
                      <a:pt x="912" y="1322"/>
                    </a:lnTo>
                    <a:lnTo>
                      <a:pt x="912" y="1322"/>
                    </a:lnTo>
                    <a:lnTo>
                      <a:pt x="888" y="1334"/>
                    </a:lnTo>
                    <a:lnTo>
                      <a:pt x="877" y="1341"/>
                    </a:lnTo>
                    <a:lnTo>
                      <a:pt x="868" y="1350"/>
                    </a:lnTo>
                    <a:lnTo>
                      <a:pt x="868" y="1350"/>
                    </a:lnTo>
                    <a:lnTo>
                      <a:pt x="845" y="1377"/>
                    </a:lnTo>
                    <a:lnTo>
                      <a:pt x="822" y="1401"/>
                    </a:lnTo>
                    <a:lnTo>
                      <a:pt x="811" y="1414"/>
                    </a:lnTo>
                    <a:lnTo>
                      <a:pt x="796" y="1423"/>
                    </a:lnTo>
                    <a:lnTo>
                      <a:pt x="782" y="1433"/>
                    </a:lnTo>
                    <a:lnTo>
                      <a:pt x="766" y="1441"/>
                    </a:lnTo>
                    <a:lnTo>
                      <a:pt x="766" y="1441"/>
                    </a:lnTo>
                    <a:lnTo>
                      <a:pt x="756" y="1447"/>
                    </a:lnTo>
                    <a:lnTo>
                      <a:pt x="752" y="1449"/>
                    </a:lnTo>
                    <a:lnTo>
                      <a:pt x="750" y="1452"/>
                    </a:lnTo>
                    <a:lnTo>
                      <a:pt x="747" y="1457"/>
                    </a:lnTo>
                    <a:lnTo>
                      <a:pt x="747" y="1461"/>
                    </a:lnTo>
                    <a:lnTo>
                      <a:pt x="749" y="1466"/>
                    </a:lnTo>
                    <a:lnTo>
                      <a:pt x="750" y="1472"/>
                    </a:lnTo>
                    <a:lnTo>
                      <a:pt x="750" y="1472"/>
                    </a:lnTo>
                    <a:lnTo>
                      <a:pt x="753" y="1477"/>
                    </a:lnTo>
                    <a:lnTo>
                      <a:pt x="756" y="1480"/>
                    </a:lnTo>
                    <a:lnTo>
                      <a:pt x="760" y="1480"/>
                    </a:lnTo>
                    <a:lnTo>
                      <a:pt x="763" y="1480"/>
                    </a:lnTo>
                    <a:lnTo>
                      <a:pt x="768" y="1476"/>
                    </a:lnTo>
                    <a:lnTo>
                      <a:pt x="774" y="1472"/>
                    </a:lnTo>
                    <a:lnTo>
                      <a:pt x="774" y="1472"/>
                    </a:lnTo>
                    <a:lnTo>
                      <a:pt x="779" y="1472"/>
                    </a:lnTo>
                    <a:lnTo>
                      <a:pt x="782" y="1472"/>
                    </a:lnTo>
                    <a:lnTo>
                      <a:pt x="785" y="1476"/>
                    </a:lnTo>
                    <a:lnTo>
                      <a:pt x="787" y="1477"/>
                    </a:lnTo>
                    <a:lnTo>
                      <a:pt x="788" y="1485"/>
                    </a:lnTo>
                    <a:lnTo>
                      <a:pt x="790" y="1493"/>
                    </a:lnTo>
                    <a:lnTo>
                      <a:pt x="790" y="1493"/>
                    </a:lnTo>
                    <a:lnTo>
                      <a:pt x="780" y="1490"/>
                    </a:lnTo>
                    <a:lnTo>
                      <a:pt x="769" y="1488"/>
                    </a:lnTo>
                    <a:lnTo>
                      <a:pt x="760" y="1488"/>
                    </a:lnTo>
                    <a:lnTo>
                      <a:pt x="750" y="1490"/>
                    </a:lnTo>
                    <a:lnTo>
                      <a:pt x="731" y="1495"/>
                    </a:lnTo>
                    <a:lnTo>
                      <a:pt x="714" y="1503"/>
                    </a:lnTo>
                    <a:lnTo>
                      <a:pt x="695" y="1511"/>
                    </a:lnTo>
                    <a:lnTo>
                      <a:pt x="677" y="1519"/>
                    </a:lnTo>
                    <a:lnTo>
                      <a:pt x="656" y="1523"/>
                    </a:lnTo>
                    <a:lnTo>
                      <a:pt x="647" y="1525"/>
                    </a:lnTo>
                    <a:lnTo>
                      <a:pt x="636" y="1525"/>
                    </a:lnTo>
                    <a:lnTo>
                      <a:pt x="636" y="1525"/>
                    </a:lnTo>
                    <a:lnTo>
                      <a:pt x="648" y="1520"/>
                    </a:lnTo>
                    <a:lnTo>
                      <a:pt x="655" y="1515"/>
                    </a:lnTo>
                    <a:lnTo>
                      <a:pt x="655" y="1515"/>
                    </a:lnTo>
                    <a:lnTo>
                      <a:pt x="668" y="1506"/>
                    </a:lnTo>
                    <a:lnTo>
                      <a:pt x="672" y="1499"/>
                    </a:lnTo>
                    <a:lnTo>
                      <a:pt x="674" y="1496"/>
                    </a:lnTo>
                    <a:lnTo>
                      <a:pt x="674" y="1492"/>
                    </a:lnTo>
                    <a:lnTo>
                      <a:pt x="674" y="1492"/>
                    </a:lnTo>
                    <a:lnTo>
                      <a:pt x="672" y="1488"/>
                    </a:lnTo>
                    <a:lnTo>
                      <a:pt x="671" y="1485"/>
                    </a:lnTo>
                    <a:lnTo>
                      <a:pt x="664" y="1482"/>
                    </a:lnTo>
                    <a:lnTo>
                      <a:pt x="658" y="1480"/>
                    </a:lnTo>
                    <a:lnTo>
                      <a:pt x="652" y="1477"/>
                    </a:lnTo>
                    <a:lnTo>
                      <a:pt x="652" y="1477"/>
                    </a:lnTo>
                    <a:lnTo>
                      <a:pt x="642" y="1474"/>
                    </a:lnTo>
                    <a:lnTo>
                      <a:pt x="637" y="1472"/>
                    </a:lnTo>
                    <a:lnTo>
                      <a:pt x="636" y="1469"/>
                    </a:lnTo>
                    <a:lnTo>
                      <a:pt x="636" y="1469"/>
                    </a:lnTo>
                    <a:lnTo>
                      <a:pt x="634" y="1461"/>
                    </a:lnTo>
                    <a:lnTo>
                      <a:pt x="633" y="1457"/>
                    </a:lnTo>
                    <a:lnTo>
                      <a:pt x="628" y="1453"/>
                    </a:lnTo>
                    <a:lnTo>
                      <a:pt x="625" y="1452"/>
                    </a:lnTo>
                    <a:lnTo>
                      <a:pt x="620" y="1452"/>
                    </a:lnTo>
                    <a:lnTo>
                      <a:pt x="614" y="1453"/>
                    </a:lnTo>
                    <a:lnTo>
                      <a:pt x="604" y="1455"/>
                    </a:lnTo>
                    <a:lnTo>
                      <a:pt x="604" y="1455"/>
                    </a:lnTo>
                    <a:lnTo>
                      <a:pt x="579" y="1461"/>
                    </a:lnTo>
                    <a:lnTo>
                      <a:pt x="548" y="1471"/>
                    </a:lnTo>
                    <a:lnTo>
                      <a:pt x="548" y="1471"/>
                    </a:lnTo>
                    <a:lnTo>
                      <a:pt x="598" y="1484"/>
                    </a:lnTo>
                    <a:lnTo>
                      <a:pt x="598" y="1484"/>
                    </a:lnTo>
                    <a:lnTo>
                      <a:pt x="591" y="1488"/>
                    </a:lnTo>
                    <a:lnTo>
                      <a:pt x="587" y="1493"/>
                    </a:lnTo>
                    <a:lnTo>
                      <a:pt x="582" y="1498"/>
                    </a:lnTo>
                    <a:lnTo>
                      <a:pt x="577" y="1499"/>
                    </a:lnTo>
                    <a:lnTo>
                      <a:pt x="574" y="1499"/>
                    </a:lnTo>
                    <a:lnTo>
                      <a:pt x="574" y="1499"/>
                    </a:lnTo>
                    <a:lnTo>
                      <a:pt x="566" y="1501"/>
                    </a:lnTo>
                    <a:lnTo>
                      <a:pt x="560" y="1504"/>
                    </a:lnTo>
                    <a:lnTo>
                      <a:pt x="555" y="1509"/>
                    </a:lnTo>
                    <a:lnTo>
                      <a:pt x="552" y="1515"/>
                    </a:lnTo>
                    <a:lnTo>
                      <a:pt x="552" y="1515"/>
                    </a:lnTo>
                    <a:lnTo>
                      <a:pt x="552" y="1519"/>
                    </a:lnTo>
                    <a:lnTo>
                      <a:pt x="552" y="1522"/>
                    </a:lnTo>
                    <a:lnTo>
                      <a:pt x="555" y="1525"/>
                    </a:lnTo>
                    <a:lnTo>
                      <a:pt x="556" y="1526"/>
                    </a:lnTo>
                    <a:lnTo>
                      <a:pt x="564" y="1530"/>
                    </a:lnTo>
                    <a:lnTo>
                      <a:pt x="569" y="1533"/>
                    </a:lnTo>
                    <a:lnTo>
                      <a:pt x="569" y="1533"/>
                    </a:lnTo>
                    <a:lnTo>
                      <a:pt x="580" y="1539"/>
                    </a:lnTo>
                    <a:lnTo>
                      <a:pt x="580" y="1539"/>
                    </a:lnTo>
                    <a:lnTo>
                      <a:pt x="583" y="1542"/>
                    </a:lnTo>
                    <a:lnTo>
                      <a:pt x="588" y="1544"/>
                    </a:lnTo>
                    <a:lnTo>
                      <a:pt x="591" y="1547"/>
                    </a:lnTo>
                    <a:lnTo>
                      <a:pt x="591" y="1550"/>
                    </a:lnTo>
                    <a:lnTo>
                      <a:pt x="591" y="1553"/>
                    </a:lnTo>
                    <a:lnTo>
                      <a:pt x="591" y="1553"/>
                    </a:lnTo>
                    <a:lnTo>
                      <a:pt x="590" y="1557"/>
                    </a:lnTo>
                    <a:lnTo>
                      <a:pt x="588" y="1558"/>
                    </a:lnTo>
                    <a:lnTo>
                      <a:pt x="583" y="1560"/>
                    </a:lnTo>
                    <a:lnTo>
                      <a:pt x="572" y="1557"/>
                    </a:lnTo>
                    <a:lnTo>
                      <a:pt x="572" y="1557"/>
                    </a:lnTo>
                    <a:lnTo>
                      <a:pt x="563" y="1557"/>
                    </a:lnTo>
                    <a:lnTo>
                      <a:pt x="553" y="1558"/>
                    </a:lnTo>
                    <a:lnTo>
                      <a:pt x="548" y="1560"/>
                    </a:lnTo>
                    <a:lnTo>
                      <a:pt x="545" y="1563"/>
                    </a:lnTo>
                    <a:lnTo>
                      <a:pt x="544" y="1568"/>
                    </a:lnTo>
                    <a:lnTo>
                      <a:pt x="542" y="1576"/>
                    </a:lnTo>
                    <a:lnTo>
                      <a:pt x="542" y="1576"/>
                    </a:lnTo>
                    <a:lnTo>
                      <a:pt x="550" y="1577"/>
                    </a:lnTo>
                    <a:lnTo>
                      <a:pt x="550" y="1577"/>
                    </a:lnTo>
                    <a:lnTo>
                      <a:pt x="548" y="1580"/>
                    </a:lnTo>
                    <a:lnTo>
                      <a:pt x="548" y="1580"/>
                    </a:lnTo>
                    <a:lnTo>
                      <a:pt x="542" y="1577"/>
                    </a:lnTo>
                    <a:lnTo>
                      <a:pt x="542" y="1577"/>
                    </a:lnTo>
                    <a:lnTo>
                      <a:pt x="536" y="1576"/>
                    </a:lnTo>
                    <a:lnTo>
                      <a:pt x="531" y="1573"/>
                    </a:lnTo>
                    <a:lnTo>
                      <a:pt x="520" y="1566"/>
                    </a:lnTo>
                    <a:lnTo>
                      <a:pt x="513" y="1565"/>
                    </a:lnTo>
                    <a:lnTo>
                      <a:pt x="509" y="1565"/>
                    </a:lnTo>
                    <a:lnTo>
                      <a:pt x="504" y="1566"/>
                    </a:lnTo>
                    <a:lnTo>
                      <a:pt x="499" y="1571"/>
                    </a:lnTo>
                    <a:lnTo>
                      <a:pt x="499" y="1571"/>
                    </a:lnTo>
                    <a:lnTo>
                      <a:pt x="498" y="1576"/>
                    </a:lnTo>
                    <a:lnTo>
                      <a:pt x="496" y="1580"/>
                    </a:lnTo>
                    <a:lnTo>
                      <a:pt x="494" y="1593"/>
                    </a:lnTo>
                    <a:lnTo>
                      <a:pt x="498" y="1606"/>
                    </a:lnTo>
                    <a:lnTo>
                      <a:pt x="501" y="1620"/>
                    </a:lnTo>
                    <a:lnTo>
                      <a:pt x="501" y="1620"/>
                    </a:lnTo>
                    <a:lnTo>
                      <a:pt x="496" y="1620"/>
                    </a:lnTo>
                    <a:lnTo>
                      <a:pt x="490" y="1620"/>
                    </a:lnTo>
                    <a:lnTo>
                      <a:pt x="480" y="1620"/>
                    </a:lnTo>
                    <a:lnTo>
                      <a:pt x="477" y="1619"/>
                    </a:lnTo>
                    <a:lnTo>
                      <a:pt x="475" y="1615"/>
                    </a:lnTo>
                    <a:lnTo>
                      <a:pt x="475" y="1611"/>
                    </a:lnTo>
                    <a:lnTo>
                      <a:pt x="477" y="1601"/>
                    </a:lnTo>
                    <a:lnTo>
                      <a:pt x="477" y="1601"/>
                    </a:lnTo>
                    <a:lnTo>
                      <a:pt x="479" y="1595"/>
                    </a:lnTo>
                    <a:lnTo>
                      <a:pt x="477" y="1588"/>
                    </a:lnTo>
                    <a:lnTo>
                      <a:pt x="472" y="1585"/>
                    </a:lnTo>
                    <a:lnTo>
                      <a:pt x="466" y="1584"/>
                    </a:lnTo>
                    <a:lnTo>
                      <a:pt x="466" y="1584"/>
                    </a:lnTo>
                    <a:lnTo>
                      <a:pt x="458" y="1584"/>
                    </a:lnTo>
                    <a:lnTo>
                      <a:pt x="453" y="1585"/>
                    </a:lnTo>
                    <a:lnTo>
                      <a:pt x="442" y="1593"/>
                    </a:lnTo>
                    <a:lnTo>
                      <a:pt x="436" y="1596"/>
                    </a:lnTo>
                    <a:lnTo>
                      <a:pt x="429" y="1600"/>
                    </a:lnTo>
                    <a:lnTo>
                      <a:pt x="423" y="1601"/>
                    </a:lnTo>
                    <a:lnTo>
                      <a:pt x="417" y="1601"/>
                    </a:lnTo>
                    <a:lnTo>
                      <a:pt x="417" y="1601"/>
                    </a:lnTo>
                    <a:lnTo>
                      <a:pt x="417" y="1625"/>
                    </a:lnTo>
                    <a:lnTo>
                      <a:pt x="417" y="1625"/>
                    </a:lnTo>
                    <a:lnTo>
                      <a:pt x="399" y="1619"/>
                    </a:lnTo>
                    <a:lnTo>
                      <a:pt x="382" y="1614"/>
                    </a:lnTo>
                    <a:lnTo>
                      <a:pt x="363" y="1614"/>
                    </a:lnTo>
                    <a:lnTo>
                      <a:pt x="356" y="1614"/>
                    </a:lnTo>
                    <a:lnTo>
                      <a:pt x="350" y="1615"/>
                    </a:lnTo>
                    <a:lnTo>
                      <a:pt x="350" y="1615"/>
                    </a:lnTo>
                    <a:lnTo>
                      <a:pt x="343" y="1617"/>
                    </a:lnTo>
                    <a:lnTo>
                      <a:pt x="339" y="1620"/>
                    </a:lnTo>
                    <a:lnTo>
                      <a:pt x="337" y="1622"/>
                    </a:lnTo>
                    <a:lnTo>
                      <a:pt x="336" y="1623"/>
                    </a:lnTo>
                    <a:lnTo>
                      <a:pt x="336" y="1628"/>
                    </a:lnTo>
                    <a:lnTo>
                      <a:pt x="336" y="1633"/>
                    </a:lnTo>
                    <a:lnTo>
                      <a:pt x="336" y="1633"/>
                    </a:lnTo>
                    <a:lnTo>
                      <a:pt x="340" y="1654"/>
                    </a:lnTo>
                    <a:lnTo>
                      <a:pt x="343" y="1660"/>
                    </a:lnTo>
                    <a:lnTo>
                      <a:pt x="348" y="1665"/>
                    </a:lnTo>
                    <a:lnTo>
                      <a:pt x="353" y="1668"/>
                    </a:lnTo>
                    <a:lnTo>
                      <a:pt x="361" y="1669"/>
                    </a:lnTo>
                    <a:lnTo>
                      <a:pt x="383" y="1671"/>
                    </a:lnTo>
                    <a:lnTo>
                      <a:pt x="383" y="1671"/>
                    </a:lnTo>
                    <a:lnTo>
                      <a:pt x="396" y="1674"/>
                    </a:lnTo>
                    <a:lnTo>
                      <a:pt x="409" y="1676"/>
                    </a:lnTo>
                    <a:lnTo>
                      <a:pt x="409" y="1676"/>
                    </a:lnTo>
                    <a:lnTo>
                      <a:pt x="413" y="1677"/>
                    </a:lnTo>
                    <a:lnTo>
                      <a:pt x="417" y="1681"/>
                    </a:lnTo>
                    <a:lnTo>
                      <a:pt x="417" y="1684"/>
                    </a:lnTo>
                    <a:lnTo>
                      <a:pt x="417" y="1688"/>
                    </a:lnTo>
                    <a:lnTo>
                      <a:pt x="417" y="1688"/>
                    </a:lnTo>
                    <a:lnTo>
                      <a:pt x="413" y="1698"/>
                    </a:lnTo>
                    <a:lnTo>
                      <a:pt x="410" y="1701"/>
                    </a:lnTo>
                    <a:lnTo>
                      <a:pt x="409" y="1703"/>
                    </a:lnTo>
                    <a:lnTo>
                      <a:pt x="405" y="1701"/>
                    </a:lnTo>
                    <a:lnTo>
                      <a:pt x="405" y="1701"/>
                    </a:lnTo>
                    <a:lnTo>
                      <a:pt x="364" y="1692"/>
                    </a:lnTo>
                    <a:lnTo>
                      <a:pt x="343" y="1685"/>
                    </a:lnTo>
                    <a:lnTo>
                      <a:pt x="324" y="1677"/>
                    </a:lnTo>
                    <a:lnTo>
                      <a:pt x="324" y="1677"/>
                    </a:lnTo>
                    <a:lnTo>
                      <a:pt x="315" y="1671"/>
                    </a:lnTo>
                    <a:lnTo>
                      <a:pt x="309" y="1669"/>
                    </a:lnTo>
                    <a:lnTo>
                      <a:pt x="307" y="1669"/>
                    </a:lnTo>
                    <a:lnTo>
                      <a:pt x="304" y="1671"/>
                    </a:lnTo>
                    <a:lnTo>
                      <a:pt x="296" y="1677"/>
                    </a:lnTo>
                    <a:lnTo>
                      <a:pt x="296" y="1677"/>
                    </a:lnTo>
                    <a:lnTo>
                      <a:pt x="291" y="1682"/>
                    </a:lnTo>
                    <a:lnTo>
                      <a:pt x="285" y="1684"/>
                    </a:lnTo>
                    <a:lnTo>
                      <a:pt x="274" y="1684"/>
                    </a:lnTo>
                    <a:lnTo>
                      <a:pt x="274" y="1684"/>
                    </a:lnTo>
                    <a:lnTo>
                      <a:pt x="261" y="1684"/>
                    </a:lnTo>
                    <a:lnTo>
                      <a:pt x="250" y="1687"/>
                    </a:lnTo>
                    <a:lnTo>
                      <a:pt x="226" y="1695"/>
                    </a:lnTo>
                    <a:lnTo>
                      <a:pt x="226" y="1695"/>
                    </a:lnTo>
                    <a:lnTo>
                      <a:pt x="231" y="1701"/>
                    </a:lnTo>
                    <a:lnTo>
                      <a:pt x="235" y="1704"/>
                    </a:lnTo>
                    <a:lnTo>
                      <a:pt x="240" y="1708"/>
                    </a:lnTo>
                    <a:lnTo>
                      <a:pt x="247" y="1709"/>
                    </a:lnTo>
                    <a:lnTo>
                      <a:pt x="261" y="1711"/>
                    </a:lnTo>
                    <a:lnTo>
                      <a:pt x="267" y="1712"/>
                    </a:lnTo>
                    <a:lnTo>
                      <a:pt x="275" y="1715"/>
                    </a:lnTo>
                    <a:lnTo>
                      <a:pt x="275" y="1715"/>
                    </a:lnTo>
                    <a:lnTo>
                      <a:pt x="247" y="1715"/>
                    </a:lnTo>
                    <a:lnTo>
                      <a:pt x="224" y="1715"/>
                    </a:lnTo>
                    <a:lnTo>
                      <a:pt x="224" y="1715"/>
                    </a:lnTo>
                    <a:lnTo>
                      <a:pt x="213" y="1715"/>
                    </a:lnTo>
                    <a:lnTo>
                      <a:pt x="208" y="1715"/>
                    </a:lnTo>
                    <a:lnTo>
                      <a:pt x="207" y="1717"/>
                    </a:lnTo>
                    <a:lnTo>
                      <a:pt x="204" y="1720"/>
                    </a:lnTo>
                    <a:lnTo>
                      <a:pt x="204" y="1720"/>
                    </a:lnTo>
                    <a:lnTo>
                      <a:pt x="204" y="1722"/>
                    </a:lnTo>
                    <a:lnTo>
                      <a:pt x="205" y="1725"/>
                    </a:lnTo>
                    <a:lnTo>
                      <a:pt x="207" y="1728"/>
                    </a:lnTo>
                    <a:lnTo>
                      <a:pt x="208" y="1731"/>
                    </a:lnTo>
                    <a:lnTo>
                      <a:pt x="208" y="1731"/>
                    </a:lnTo>
                    <a:lnTo>
                      <a:pt x="213" y="1733"/>
                    </a:lnTo>
                    <a:lnTo>
                      <a:pt x="218" y="1736"/>
                    </a:lnTo>
                    <a:lnTo>
                      <a:pt x="224" y="1736"/>
                    </a:lnTo>
                    <a:lnTo>
                      <a:pt x="231" y="1735"/>
                    </a:lnTo>
                    <a:lnTo>
                      <a:pt x="231" y="1735"/>
                    </a:lnTo>
                    <a:lnTo>
                      <a:pt x="247" y="1730"/>
                    </a:lnTo>
                    <a:lnTo>
                      <a:pt x="253" y="1730"/>
                    </a:lnTo>
                    <a:lnTo>
                      <a:pt x="255" y="1731"/>
                    </a:lnTo>
                    <a:lnTo>
                      <a:pt x="256" y="1733"/>
                    </a:lnTo>
                    <a:lnTo>
                      <a:pt x="256" y="1739"/>
                    </a:lnTo>
                    <a:lnTo>
                      <a:pt x="253" y="1757"/>
                    </a:lnTo>
                    <a:lnTo>
                      <a:pt x="253" y="1757"/>
                    </a:lnTo>
                    <a:lnTo>
                      <a:pt x="247" y="1752"/>
                    </a:lnTo>
                    <a:lnTo>
                      <a:pt x="242" y="1750"/>
                    </a:lnTo>
                    <a:lnTo>
                      <a:pt x="229" y="1747"/>
                    </a:lnTo>
                    <a:lnTo>
                      <a:pt x="218" y="1747"/>
                    </a:lnTo>
                    <a:lnTo>
                      <a:pt x="205" y="1749"/>
                    </a:lnTo>
                    <a:lnTo>
                      <a:pt x="205" y="1749"/>
                    </a:lnTo>
                    <a:lnTo>
                      <a:pt x="201" y="1750"/>
                    </a:lnTo>
                    <a:lnTo>
                      <a:pt x="196" y="1752"/>
                    </a:lnTo>
                    <a:lnTo>
                      <a:pt x="193" y="1752"/>
                    </a:lnTo>
                    <a:lnTo>
                      <a:pt x="191" y="1750"/>
                    </a:lnTo>
                    <a:lnTo>
                      <a:pt x="189" y="1749"/>
                    </a:lnTo>
                    <a:lnTo>
                      <a:pt x="188" y="1746"/>
                    </a:lnTo>
                    <a:lnTo>
                      <a:pt x="188" y="1746"/>
                    </a:lnTo>
                    <a:lnTo>
                      <a:pt x="185" y="1738"/>
                    </a:lnTo>
                    <a:lnTo>
                      <a:pt x="181" y="1733"/>
                    </a:lnTo>
                    <a:lnTo>
                      <a:pt x="175" y="1730"/>
                    </a:lnTo>
                    <a:lnTo>
                      <a:pt x="172" y="1730"/>
                    </a:lnTo>
                    <a:lnTo>
                      <a:pt x="167" y="1730"/>
                    </a:lnTo>
                    <a:lnTo>
                      <a:pt x="167" y="1730"/>
                    </a:lnTo>
                    <a:lnTo>
                      <a:pt x="162" y="1733"/>
                    </a:lnTo>
                    <a:lnTo>
                      <a:pt x="161" y="1736"/>
                    </a:lnTo>
                    <a:lnTo>
                      <a:pt x="161" y="1741"/>
                    </a:lnTo>
                    <a:lnTo>
                      <a:pt x="161" y="1746"/>
                    </a:lnTo>
                    <a:lnTo>
                      <a:pt x="161" y="1746"/>
                    </a:lnTo>
                    <a:lnTo>
                      <a:pt x="161" y="1754"/>
                    </a:lnTo>
                    <a:lnTo>
                      <a:pt x="161" y="1762"/>
                    </a:lnTo>
                    <a:lnTo>
                      <a:pt x="161" y="1765"/>
                    </a:lnTo>
                    <a:lnTo>
                      <a:pt x="162" y="1768"/>
                    </a:lnTo>
                    <a:lnTo>
                      <a:pt x="167" y="1769"/>
                    </a:lnTo>
                    <a:lnTo>
                      <a:pt x="174" y="1771"/>
                    </a:lnTo>
                    <a:lnTo>
                      <a:pt x="174" y="1771"/>
                    </a:lnTo>
                    <a:lnTo>
                      <a:pt x="178" y="1771"/>
                    </a:lnTo>
                    <a:lnTo>
                      <a:pt x="181" y="1774"/>
                    </a:lnTo>
                    <a:lnTo>
                      <a:pt x="186" y="1781"/>
                    </a:lnTo>
                    <a:lnTo>
                      <a:pt x="197" y="1798"/>
                    </a:lnTo>
                    <a:lnTo>
                      <a:pt x="197" y="1798"/>
                    </a:lnTo>
                    <a:lnTo>
                      <a:pt x="181" y="1795"/>
                    </a:lnTo>
                    <a:lnTo>
                      <a:pt x="169" y="1789"/>
                    </a:lnTo>
                    <a:lnTo>
                      <a:pt x="158" y="1781"/>
                    </a:lnTo>
                    <a:lnTo>
                      <a:pt x="150" y="1769"/>
                    </a:lnTo>
                    <a:lnTo>
                      <a:pt x="150" y="1769"/>
                    </a:lnTo>
                    <a:lnTo>
                      <a:pt x="150" y="1765"/>
                    </a:lnTo>
                    <a:lnTo>
                      <a:pt x="151" y="1760"/>
                    </a:lnTo>
                    <a:lnTo>
                      <a:pt x="151" y="1758"/>
                    </a:lnTo>
                    <a:lnTo>
                      <a:pt x="150" y="1757"/>
                    </a:lnTo>
                    <a:lnTo>
                      <a:pt x="148" y="1755"/>
                    </a:lnTo>
                    <a:lnTo>
                      <a:pt x="145" y="1754"/>
                    </a:lnTo>
                    <a:lnTo>
                      <a:pt x="145" y="1754"/>
                    </a:lnTo>
                    <a:lnTo>
                      <a:pt x="124" y="1752"/>
                    </a:lnTo>
                    <a:lnTo>
                      <a:pt x="120" y="1754"/>
                    </a:lnTo>
                    <a:lnTo>
                      <a:pt x="116" y="1754"/>
                    </a:lnTo>
                    <a:lnTo>
                      <a:pt x="115" y="1757"/>
                    </a:lnTo>
                    <a:lnTo>
                      <a:pt x="113" y="1760"/>
                    </a:lnTo>
                    <a:lnTo>
                      <a:pt x="113" y="1760"/>
                    </a:lnTo>
                    <a:lnTo>
                      <a:pt x="113" y="1766"/>
                    </a:lnTo>
                    <a:lnTo>
                      <a:pt x="112" y="1771"/>
                    </a:lnTo>
                    <a:lnTo>
                      <a:pt x="105" y="1781"/>
                    </a:lnTo>
                    <a:lnTo>
                      <a:pt x="99" y="1790"/>
                    </a:lnTo>
                    <a:lnTo>
                      <a:pt x="96" y="1796"/>
                    </a:lnTo>
                    <a:lnTo>
                      <a:pt x="94" y="1803"/>
                    </a:lnTo>
                    <a:lnTo>
                      <a:pt x="94" y="1803"/>
                    </a:lnTo>
                    <a:lnTo>
                      <a:pt x="86" y="1792"/>
                    </a:lnTo>
                    <a:lnTo>
                      <a:pt x="78" y="1785"/>
                    </a:lnTo>
                    <a:lnTo>
                      <a:pt x="61" y="1774"/>
                    </a:lnTo>
                    <a:lnTo>
                      <a:pt x="61" y="1774"/>
                    </a:lnTo>
                    <a:lnTo>
                      <a:pt x="54" y="1773"/>
                    </a:lnTo>
                    <a:lnTo>
                      <a:pt x="48" y="1773"/>
                    </a:lnTo>
                    <a:lnTo>
                      <a:pt x="43" y="1774"/>
                    </a:lnTo>
                    <a:lnTo>
                      <a:pt x="38" y="1779"/>
                    </a:lnTo>
                    <a:lnTo>
                      <a:pt x="38" y="1779"/>
                    </a:lnTo>
                    <a:lnTo>
                      <a:pt x="35" y="1784"/>
                    </a:lnTo>
                    <a:lnTo>
                      <a:pt x="35" y="1787"/>
                    </a:lnTo>
                    <a:lnTo>
                      <a:pt x="37" y="1789"/>
                    </a:lnTo>
                    <a:lnTo>
                      <a:pt x="37" y="1792"/>
                    </a:lnTo>
                    <a:lnTo>
                      <a:pt x="42" y="1795"/>
                    </a:lnTo>
                    <a:lnTo>
                      <a:pt x="48" y="1798"/>
                    </a:lnTo>
                    <a:lnTo>
                      <a:pt x="48" y="1798"/>
                    </a:lnTo>
                    <a:lnTo>
                      <a:pt x="54" y="1803"/>
                    </a:lnTo>
                    <a:lnTo>
                      <a:pt x="62" y="1806"/>
                    </a:lnTo>
                    <a:lnTo>
                      <a:pt x="69" y="1809"/>
                    </a:lnTo>
                    <a:lnTo>
                      <a:pt x="75" y="1816"/>
                    </a:lnTo>
                    <a:lnTo>
                      <a:pt x="75" y="1816"/>
                    </a:lnTo>
                    <a:lnTo>
                      <a:pt x="72" y="1820"/>
                    </a:lnTo>
                    <a:lnTo>
                      <a:pt x="67" y="1822"/>
                    </a:lnTo>
                    <a:lnTo>
                      <a:pt x="64" y="1823"/>
                    </a:lnTo>
                    <a:lnTo>
                      <a:pt x="61" y="1823"/>
                    </a:lnTo>
                    <a:lnTo>
                      <a:pt x="53" y="1820"/>
                    </a:lnTo>
                    <a:lnTo>
                      <a:pt x="46" y="1817"/>
                    </a:lnTo>
                    <a:lnTo>
                      <a:pt x="40" y="1812"/>
                    </a:lnTo>
                    <a:lnTo>
                      <a:pt x="34" y="1811"/>
                    </a:lnTo>
                    <a:lnTo>
                      <a:pt x="26" y="1811"/>
                    </a:lnTo>
                    <a:lnTo>
                      <a:pt x="23" y="1812"/>
                    </a:lnTo>
                    <a:lnTo>
                      <a:pt x="19" y="1814"/>
                    </a:lnTo>
                    <a:lnTo>
                      <a:pt x="19" y="1814"/>
                    </a:lnTo>
                    <a:lnTo>
                      <a:pt x="21" y="1820"/>
                    </a:lnTo>
                    <a:lnTo>
                      <a:pt x="24" y="1823"/>
                    </a:lnTo>
                    <a:lnTo>
                      <a:pt x="29" y="1827"/>
                    </a:lnTo>
                    <a:lnTo>
                      <a:pt x="34" y="1828"/>
                    </a:lnTo>
                    <a:lnTo>
                      <a:pt x="43" y="1833"/>
                    </a:lnTo>
                    <a:lnTo>
                      <a:pt x="46" y="1836"/>
                    </a:lnTo>
                    <a:lnTo>
                      <a:pt x="50" y="1841"/>
                    </a:lnTo>
                    <a:lnTo>
                      <a:pt x="50" y="1841"/>
                    </a:lnTo>
                    <a:lnTo>
                      <a:pt x="35" y="1838"/>
                    </a:lnTo>
                    <a:lnTo>
                      <a:pt x="23" y="1836"/>
                    </a:lnTo>
                    <a:lnTo>
                      <a:pt x="23" y="1836"/>
                    </a:lnTo>
                    <a:lnTo>
                      <a:pt x="15" y="1836"/>
                    </a:lnTo>
                    <a:lnTo>
                      <a:pt x="8" y="1836"/>
                    </a:lnTo>
                    <a:lnTo>
                      <a:pt x="4" y="1839"/>
                    </a:lnTo>
                    <a:lnTo>
                      <a:pt x="2" y="1841"/>
                    </a:lnTo>
                    <a:lnTo>
                      <a:pt x="0" y="1844"/>
                    </a:lnTo>
                    <a:lnTo>
                      <a:pt x="0" y="1844"/>
                    </a:lnTo>
                    <a:lnTo>
                      <a:pt x="0" y="1849"/>
                    </a:lnTo>
                    <a:lnTo>
                      <a:pt x="2" y="1850"/>
                    </a:lnTo>
                    <a:lnTo>
                      <a:pt x="4" y="1852"/>
                    </a:lnTo>
                    <a:lnTo>
                      <a:pt x="5" y="1854"/>
                    </a:lnTo>
                    <a:lnTo>
                      <a:pt x="11" y="1855"/>
                    </a:lnTo>
                    <a:lnTo>
                      <a:pt x="18" y="1855"/>
                    </a:lnTo>
                    <a:lnTo>
                      <a:pt x="18" y="1855"/>
                    </a:lnTo>
                    <a:lnTo>
                      <a:pt x="27" y="1857"/>
                    </a:lnTo>
                    <a:lnTo>
                      <a:pt x="31" y="1858"/>
                    </a:lnTo>
                    <a:lnTo>
                      <a:pt x="32" y="1863"/>
                    </a:lnTo>
                    <a:lnTo>
                      <a:pt x="32" y="1863"/>
                    </a:lnTo>
                    <a:lnTo>
                      <a:pt x="32" y="1868"/>
                    </a:lnTo>
                    <a:lnTo>
                      <a:pt x="31" y="1871"/>
                    </a:lnTo>
                    <a:lnTo>
                      <a:pt x="27" y="1873"/>
                    </a:lnTo>
                    <a:lnTo>
                      <a:pt x="24" y="1874"/>
                    </a:lnTo>
                    <a:lnTo>
                      <a:pt x="24" y="1874"/>
                    </a:lnTo>
                    <a:lnTo>
                      <a:pt x="19" y="1876"/>
                    </a:lnTo>
                    <a:lnTo>
                      <a:pt x="16" y="1879"/>
                    </a:lnTo>
                    <a:lnTo>
                      <a:pt x="15" y="1882"/>
                    </a:lnTo>
                    <a:lnTo>
                      <a:pt x="15" y="1885"/>
                    </a:lnTo>
                    <a:lnTo>
                      <a:pt x="18" y="1892"/>
                    </a:lnTo>
                    <a:lnTo>
                      <a:pt x="18" y="1898"/>
                    </a:lnTo>
                    <a:lnTo>
                      <a:pt x="18" y="1898"/>
                    </a:lnTo>
                    <a:lnTo>
                      <a:pt x="19" y="1901"/>
                    </a:lnTo>
                    <a:lnTo>
                      <a:pt x="21" y="1904"/>
                    </a:lnTo>
                    <a:lnTo>
                      <a:pt x="23" y="1906"/>
                    </a:lnTo>
                    <a:lnTo>
                      <a:pt x="24" y="1906"/>
                    </a:lnTo>
                    <a:lnTo>
                      <a:pt x="31" y="1906"/>
                    </a:lnTo>
                    <a:lnTo>
                      <a:pt x="35" y="1906"/>
                    </a:lnTo>
                    <a:lnTo>
                      <a:pt x="35" y="1906"/>
                    </a:lnTo>
                    <a:lnTo>
                      <a:pt x="58" y="1908"/>
                    </a:lnTo>
                    <a:lnTo>
                      <a:pt x="58" y="1908"/>
                    </a:lnTo>
                    <a:lnTo>
                      <a:pt x="62" y="1911"/>
                    </a:lnTo>
                    <a:lnTo>
                      <a:pt x="65" y="1914"/>
                    </a:lnTo>
                    <a:lnTo>
                      <a:pt x="65" y="1919"/>
                    </a:lnTo>
                    <a:lnTo>
                      <a:pt x="65" y="1925"/>
                    </a:lnTo>
                    <a:lnTo>
                      <a:pt x="65" y="1925"/>
                    </a:lnTo>
                    <a:lnTo>
                      <a:pt x="64" y="1928"/>
                    </a:lnTo>
                    <a:lnTo>
                      <a:pt x="62" y="1930"/>
                    </a:lnTo>
                    <a:lnTo>
                      <a:pt x="54" y="1931"/>
                    </a:lnTo>
                    <a:lnTo>
                      <a:pt x="54" y="1931"/>
                    </a:lnTo>
                    <a:lnTo>
                      <a:pt x="40" y="1933"/>
                    </a:lnTo>
                    <a:lnTo>
                      <a:pt x="37" y="1935"/>
                    </a:lnTo>
                    <a:lnTo>
                      <a:pt x="34" y="1935"/>
                    </a:lnTo>
                    <a:lnTo>
                      <a:pt x="32" y="1938"/>
                    </a:lnTo>
                    <a:lnTo>
                      <a:pt x="31" y="1941"/>
                    </a:lnTo>
                    <a:lnTo>
                      <a:pt x="31" y="1951"/>
                    </a:lnTo>
                    <a:lnTo>
                      <a:pt x="31" y="1951"/>
                    </a:lnTo>
                    <a:lnTo>
                      <a:pt x="32" y="1966"/>
                    </a:lnTo>
                    <a:lnTo>
                      <a:pt x="34" y="1974"/>
                    </a:lnTo>
                    <a:lnTo>
                      <a:pt x="35" y="1982"/>
                    </a:lnTo>
                    <a:lnTo>
                      <a:pt x="38" y="1989"/>
                    </a:lnTo>
                    <a:lnTo>
                      <a:pt x="45" y="1995"/>
                    </a:lnTo>
                    <a:lnTo>
                      <a:pt x="51" y="2001"/>
                    </a:lnTo>
                    <a:lnTo>
                      <a:pt x="59" y="2008"/>
                    </a:lnTo>
                    <a:lnTo>
                      <a:pt x="59" y="2008"/>
                    </a:lnTo>
                    <a:lnTo>
                      <a:pt x="21" y="2008"/>
                    </a:lnTo>
                    <a:lnTo>
                      <a:pt x="21" y="2008"/>
                    </a:lnTo>
                    <a:lnTo>
                      <a:pt x="21" y="2017"/>
                    </a:lnTo>
                    <a:lnTo>
                      <a:pt x="23" y="2025"/>
                    </a:lnTo>
                    <a:lnTo>
                      <a:pt x="27" y="2033"/>
                    </a:lnTo>
                    <a:lnTo>
                      <a:pt x="34" y="2039"/>
                    </a:lnTo>
                    <a:lnTo>
                      <a:pt x="34" y="2039"/>
                    </a:lnTo>
                    <a:lnTo>
                      <a:pt x="29" y="2041"/>
                    </a:lnTo>
                    <a:lnTo>
                      <a:pt x="24" y="2039"/>
                    </a:lnTo>
                    <a:lnTo>
                      <a:pt x="13" y="2036"/>
                    </a:lnTo>
                    <a:lnTo>
                      <a:pt x="10" y="2038"/>
                    </a:lnTo>
                    <a:lnTo>
                      <a:pt x="8" y="2039"/>
                    </a:lnTo>
                    <a:lnTo>
                      <a:pt x="10" y="2046"/>
                    </a:lnTo>
                    <a:lnTo>
                      <a:pt x="15" y="2055"/>
                    </a:lnTo>
                    <a:lnTo>
                      <a:pt x="15" y="2055"/>
                    </a:lnTo>
                    <a:lnTo>
                      <a:pt x="15" y="2062"/>
                    </a:lnTo>
                    <a:lnTo>
                      <a:pt x="15" y="2070"/>
                    </a:lnTo>
                    <a:lnTo>
                      <a:pt x="11" y="2078"/>
                    </a:lnTo>
                    <a:lnTo>
                      <a:pt x="7" y="2084"/>
                    </a:lnTo>
                    <a:lnTo>
                      <a:pt x="7" y="2084"/>
                    </a:lnTo>
                    <a:lnTo>
                      <a:pt x="2" y="2092"/>
                    </a:lnTo>
                    <a:lnTo>
                      <a:pt x="0" y="2097"/>
                    </a:lnTo>
                    <a:lnTo>
                      <a:pt x="2" y="2101"/>
                    </a:lnTo>
                    <a:lnTo>
                      <a:pt x="5" y="2106"/>
                    </a:lnTo>
                    <a:lnTo>
                      <a:pt x="15" y="2111"/>
                    </a:lnTo>
                    <a:lnTo>
                      <a:pt x="24" y="2114"/>
                    </a:lnTo>
                    <a:lnTo>
                      <a:pt x="24" y="2114"/>
                    </a:lnTo>
                    <a:lnTo>
                      <a:pt x="29" y="2117"/>
                    </a:lnTo>
                    <a:lnTo>
                      <a:pt x="37" y="2117"/>
                    </a:lnTo>
                    <a:lnTo>
                      <a:pt x="43" y="2119"/>
                    </a:lnTo>
                    <a:lnTo>
                      <a:pt x="51" y="2120"/>
                    </a:lnTo>
                    <a:lnTo>
                      <a:pt x="51" y="2120"/>
                    </a:lnTo>
                    <a:lnTo>
                      <a:pt x="54" y="2125"/>
                    </a:lnTo>
                    <a:lnTo>
                      <a:pt x="58" y="2128"/>
                    </a:lnTo>
                    <a:lnTo>
                      <a:pt x="58" y="2132"/>
                    </a:lnTo>
                    <a:lnTo>
                      <a:pt x="54" y="2135"/>
                    </a:lnTo>
                    <a:lnTo>
                      <a:pt x="54" y="2135"/>
                    </a:lnTo>
                    <a:lnTo>
                      <a:pt x="45" y="2141"/>
                    </a:lnTo>
                    <a:lnTo>
                      <a:pt x="40" y="2147"/>
                    </a:lnTo>
                    <a:lnTo>
                      <a:pt x="38" y="2154"/>
                    </a:lnTo>
                    <a:lnTo>
                      <a:pt x="40" y="2160"/>
                    </a:lnTo>
                    <a:lnTo>
                      <a:pt x="43" y="2167"/>
                    </a:lnTo>
                    <a:lnTo>
                      <a:pt x="46" y="2173"/>
                    </a:lnTo>
                    <a:lnTo>
                      <a:pt x="50" y="2179"/>
                    </a:lnTo>
                    <a:lnTo>
                      <a:pt x="53" y="2186"/>
                    </a:lnTo>
                    <a:lnTo>
                      <a:pt x="53" y="2186"/>
                    </a:lnTo>
                    <a:lnTo>
                      <a:pt x="54" y="2192"/>
                    </a:lnTo>
                    <a:lnTo>
                      <a:pt x="58" y="2198"/>
                    </a:lnTo>
                    <a:lnTo>
                      <a:pt x="61" y="2201"/>
                    </a:lnTo>
                    <a:lnTo>
                      <a:pt x="64" y="2203"/>
                    </a:lnTo>
                    <a:lnTo>
                      <a:pt x="69" y="2205"/>
                    </a:lnTo>
                    <a:lnTo>
                      <a:pt x="73" y="2205"/>
                    </a:lnTo>
                    <a:lnTo>
                      <a:pt x="80" y="2203"/>
                    </a:lnTo>
                    <a:lnTo>
                      <a:pt x="85" y="2200"/>
                    </a:lnTo>
                    <a:lnTo>
                      <a:pt x="85" y="2200"/>
                    </a:lnTo>
                    <a:lnTo>
                      <a:pt x="91" y="2198"/>
                    </a:lnTo>
                    <a:lnTo>
                      <a:pt x="96" y="2197"/>
                    </a:lnTo>
                    <a:lnTo>
                      <a:pt x="102" y="2197"/>
                    </a:lnTo>
                    <a:lnTo>
                      <a:pt x="107" y="2197"/>
                    </a:lnTo>
                    <a:lnTo>
                      <a:pt x="112" y="2198"/>
                    </a:lnTo>
                    <a:lnTo>
                      <a:pt x="115" y="2201"/>
                    </a:lnTo>
                    <a:lnTo>
                      <a:pt x="120" y="2205"/>
                    </a:lnTo>
                    <a:lnTo>
                      <a:pt x="121" y="2211"/>
                    </a:lnTo>
                    <a:lnTo>
                      <a:pt x="121" y="2211"/>
                    </a:lnTo>
                    <a:lnTo>
                      <a:pt x="127" y="2221"/>
                    </a:lnTo>
                    <a:lnTo>
                      <a:pt x="134" y="2230"/>
                    </a:lnTo>
                    <a:lnTo>
                      <a:pt x="135" y="2236"/>
                    </a:lnTo>
                    <a:lnTo>
                      <a:pt x="135" y="2243"/>
                    </a:lnTo>
                    <a:lnTo>
                      <a:pt x="132" y="2248"/>
                    </a:lnTo>
                    <a:lnTo>
                      <a:pt x="127" y="2254"/>
                    </a:lnTo>
                    <a:lnTo>
                      <a:pt x="127" y="2254"/>
                    </a:lnTo>
                    <a:lnTo>
                      <a:pt x="120" y="2263"/>
                    </a:lnTo>
                    <a:lnTo>
                      <a:pt x="118" y="2267"/>
                    </a:lnTo>
                    <a:lnTo>
                      <a:pt x="116" y="2271"/>
                    </a:lnTo>
                    <a:lnTo>
                      <a:pt x="118" y="2275"/>
                    </a:lnTo>
                    <a:lnTo>
                      <a:pt x="120" y="2278"/>
                    </a:lnTo>
                    <a:lnTo>
                      <a:pt x="124" y="2281"/>
                    </a:lnTo>
                    <a:lnTo>
                      <a:pt x="132" y="2282"/>
                    </a:lnTo>
                    <a:lnTo>
                      <a:pt x="132" y="2282"/>
                    </a:lnTo>
                    <a:lnTo>
                      <a:pt x="135" y="2284"/>
                    </a:lnTo>
                    <a:lnTo>
                      <a:pt x="137" y="2287"/>
                    </a:lnTo>
                    <a:lnTo>
                      <a:pt x="137" y="2290"/>
                    </a:lnTo>
                    <a:lnTo>
                      <a:pt x="134" y="2295"/>
                    </a:lnTo>
                    <a:lnTo>
                      <a:pt x="134" y="2295"/>
                    </a:lnTo>
                    <a:lnTo>
                      <a:pt x="127" y="2302"/>
                    </a:lnTo>
                    <a:lnTo>
                      <a:pt x="120" y="2306"/>
                    </a:lnTo>
                    <a:lnTo>
                      <a:pt x="110" y="2306"/>
                    </a:lnTo>
                    <a:lnTo>
                      <a:pt x="100" y="2306"/>
                    </a:lnTo>
                    <a:lnTo>
                      <a:pt x="100" y="2306"/>
                    </a:lnTo>
                    <a:lnTo>
                      <a:pt x="94" y="2303"/>
                    </a:lnTo>
                    <a:lnTo>
                      <a:pt x="89" y="2298"/>
                    </a:lnTo>
                    <a:lnTo>
                      <a:pt x="88" y="2292"/>
                    </a:lnTo>
                    <a:lnTo>
                      <a:pt x="89" y="2284"/>
                    </a:lnTo>
                    <a:lnTo>
                      <a:pt x="89" y="2284"/>
                    </a:lnTo>
                    <a:lnTo>
                      <a:pt x="91" y="2279"/>
                    </a:lnTo>
                    <a:lnTo>
                      <a:pt x="91" y="2276"/>
                    </a:lnTo>
                    <a:lnTo>
                      <a:pt x="88" y="2268"/>
                    </a:lnTo>
                    <a:lnTo>
                      <a:pt x="85" y="2260"/>
                    </a:lnTo>
                    <a:lnTo>
                      <a:pt x="83" y="2255"/>
                    </a:lnTo>
                    <a:lnTo>
                      <a:pt x="83" y="2251"/>
                    </a:lnTo>
                    <a:lnTo>
                      <a:pt x="83" y="2251"/>
                    </a:lnTo>
                    <a:lnTo>
                      <a:pt x="91" y="2252"/>
                    </a:lnTo>
                    <a:lnTo>
                      <a:pt x="94" y="2254"/>
                    </a:lnTo>
                    <a:lnTo>
                      <a:pt x="97" y="2254"/>
                    </a:lnTo>
                    <a:lnTo>
                      <a:pt x="97" y="2254"/>
                    </a:lnTo>
                    <a:lnTo>
                      <a:pt x="105" y="2251"/>
                    </a:lnTo>
                    <a:lnTo>
                      <a:pt x="112" y="2248"/>
                    </a:lnTo>
                    <a:lnTo>
                      <a:pt x="115" y="2244"/>
                    </a:lnTo>
                    <a:lnTo>
                      <a:pt x="116" y="2241"/>
                    </a:lnTo>
                    <a:lnTo>
                      <a:pt x="116" y="2238"/>
                    </a:lnTo>
                    <a:lnTo>
                      <a:pt x="116" y="2233"/>
                    </a:lnTo>
                    <a:lnTo>
                      <a:pt x="116" y="2233"/>
                    </a:lnTo>
                    <a:lnTo>
                      <a:pt x="115" y="2228"/>
                    </a:lnTo>
                    <a:lnTo>
                      <a:pt x="112" y="2225"/>
                    </a:lnTo>
                    <a:lnTo>
                      <a:pt x="108" y="2224"/>
                    </a:lnTo>
                    <a:lnTo>
                      <a:pt x="105" y="2222"/>
                    </a:lnTo>
                    <a:lnTo>
                      <a:pt x="99" y="2224"/>
                    </a:lnTo>
                    <a:lnTo>
                      <a:pt x="93" y="2225"/>
                    </a:lnTo>
                    <a:lnTo>
                      <a:pt x="93" y="2225"/>
                    </a:lnTo>
                    <a:lnTo>
                      <a:pt x="78" y="2230"/>
                    </a:lnTo>
                    <a:lnTo>
                      <a:pt x="70" y="2232"/>
                    </a:lnTo>
                    <a:lnTo>
                      <a:pt x="64" y="2235"/>
                    </a:lnTo>
                    <a:lnTo>
                      <a:pt x="58" y="2240"/>
                    </a:lnTo>
                    <a:lnTo>
                      <a:pt x="54" y="2244"/>
                    </a:lnTo>
                    <a:lnTo>
                      <a:pt x="53" y="2252"/>
                    </a:lnTo>
                    <a:lnTo>
                      <a:pt x="53" y="2263"/>
                    </a:lnTo>
                    <a:lnTo>
                      <a:pt x="53" y="2263"/>
                    </a:lnTo>
                    <a:lnTo>
                      <a:pt x="51" y="2267"/>
                    </a:lnTo>
                    <a:lnTo>
                      <a:pt x="48" y="2270"/>
                    </a:lnTo>
                    <a:lnTo>
                      <a:pt x="48" y="2270"/>
                    </a:lnTo>
                    <a:lnTo>
                      <a:pt x="37" y="2271"/>
                    </a:lnTo>
                    <a:lnTo>
                      <a:pt x="29" y="2276"/>
                    </a:lnTo>
                    <a:lnTo>
                      <a:pt x="24" y="2281"/>
                    </a:lnTo>
                    <a:lnTo>
                      <a:pt x="23" y="2287"/>
                    </a:lnTo>
                    <a:lnTo>
                      <a:pt x="21" y="2294"/>
                    </a:lnTo>
                    <a:lnTo>
                      <a:pt x="23" y="2302"/>
                    </a:lnTo>
                    <a:lnTo>
                      <a:pt x="26" y="2317"/>
                    </a:lnTo>
                    <a:lnTo>
                      <a:pt x="26" y="2317"/>
                    </a:lnTo>
                    <a:lnTo>
                      <a:pt x="31" y="2316"/>
                    </a:lnTo>
                    <a:lnTo>
                      <a:pt x="32" y="2313"/>
                    </a:lnTo>
                    <a:lnTo>
                      <a:pt x="37" y="2306"/>
                    </a:lnTo>
                    <a:lnTo>
                      <a:pt x="40" y="2305"/>
                    </a:lnTo>
                    <a:lnTo>
                      <a:pt x="42" y="2302"/>
                    </a:lnTo>
                    <a:lnTo>
                      <a:pt x="45" y="2302"/>
                    </a:lnTo>
                    <a:lnTo>
                      <a:pt x="48" y="2303"/>
                    </a:lnTo>
                    <a:lnTo>
                      <a:pt x="48" y="2303"/>
                    </a:lnTo>
                    <a:lnTo>
                      <a:pt x="53" y="2306"/>
                    </a:lnTo>
                    <a:lnTo>
                      <a:pt x="54" y="2309"/>
                    </a:lnTo>
                    <a:lnTo>
                      <a:pt x="54" y="2313"/>
                    </a:lnTo>
                    <a:lnTo>
                      <a:pt x="53" y="2316"/>
                    </a:lnTo>
                    <a:lnTo>
                      <a:pt x="50" y="2322"/>
                    </a:lnTo>
                    <a:lnTo>
                      <a:pt x="45" y="2327"/>
                    </a:lnTo>
                    <a:lnTo>
                      <a:pt x="45" y="2327"/>
                    </a:lnTo>
                    <a:lnTo>
                      <a:pt x="35" y="2357"/>
                    </a:lnTo>
                    <a:lnTo>
                      <a:pt x="26" y="2387"/>
                    </a:lnTo>
                    <a:lnTo>
                      <a:pt x="26" y="2387"/>
                    </a:lnTo>
                    <a:lnTo>
                      <a:pt x="24" y="2392"/>
                    </a:lnTo>
                    <a:lnTo>
                      <a:pt x="23" y="2397"/>
                    </a:lnTo>
                    <a:lnTo>
                      <a:pt x="24" y="2400"/>
                    </a:lnTo>
                    <a:lnTo>
                      <a:pt x="26" y="2403"/>
                    </a:lnTo>
                    <a:lnTo>
                      <a:pt x="31" y="2408"/>
                    </a:lnTo>
                    <a:lnTo>
                      <a:pt x="37" y="2411"/>
                    </a:lnTo>
                    <a:lnTo>
                      <a:pt x="37" y="2411"/>
                    </a:lnTo>
                    <a:lnTo>
                      <a:pt x="40" y="2413"/>
                    </a:lnTo>
                    <a:lnTo>
                      <a:pt x="43" y="2413"/>
                    </a:lnTo>
                    <a:lnTo>
                      <a:pt x="46" y="2411"/>
                    </a:lnTo>
                    <a:lnTo>
                      <a:pt x="48" y="2410"/>
                    </a:lnTo>
                    <a:lnTo>
                      <a:pt x="51" y="2403"/>
                    </a:lnTo>
                    <a:lnTo>
                      <a:pt x="53" y="2397"/>
                    </a:lnTo>
                    <a:lnTo>
                      <a:pt x="53" y="2397"/>
                    </a:lnTo>
                    <a:lnTo>
                      <a:pt x="54" y="2389"/>
                    </a:lnTo>
                    <a:lnTo>
                      <a:pt x="58" y="2386"/>
                    </a:lnTo>
                    <a:lnTo>
                      <a:pt x="59" y="2384"/>
                    </a:lnTo>
                    <a:lnTo>
                      <a:pt x="65" y="2384"/>
                    </a:lnTo>
                    <a:lnTo>
                      <a:pt x="73" y="2386"/>
                    </a:lnTo>
                    <a:lnTo>
                      <a:pt x="73" y="2386"/>
                    </a:lnTo>
                    <a:lnTo>
                      <a:pt x="86" y="2387"/>
                    </a:lnTo>
                    <a:lnTo>
                      <a:pt x="99" y="2387"/>
                    </a:lnTo>
                    <a:lnTo>
                      <a:pt x="110" y="2384"/>
                    </a:lnTo>
                    <a:lnTo>
                      <a:pt x="120" y="2381"/>
                    </a:lnTo>
                    <a:lnTo>
                      <a:pt x="129" y="2375"/>
                    </a:lnTo>
                    <a:lnTo>
                      <a:pt x="137" y="2368"/>
                    </a:lnTo>
                    <a:lnTo>
                      <a:pt x="143" y="2359"/>
                    </a:lnTo>
                    <a:lnTo>
                      <a:pt x="147" y="2349"/>
                    </a:lnTo>
                    <a:lnTo>
                      <a:pt x="147" y="2349"/>
                    </a:lnTo>
                    <a:lnTo>
                      <a:pt x="147" y="2359"/>
                    </a:lnTo>
                    <a:lnTo>
                      <a:pt x="150" y="2367"/>
                    </a:lnTo>
                    <a:lnTo>
                      <a:pt x="154" y="2371"/>
                    </a:lnTo>
                    <a:lnTo>
                      <a:pt x="161" y="2376"/>
                    </a:lnTo>
                    <a:lnTo>
                      <a:pt x="174" y="2383"/>
                    </a:lnTo>
                    <a:lnTo>
                      <a:pt x="180" y="2387"/>
                    </a:lnTo>
                    <a:lnTo>
                      <a:pt x="185" y="2394"/>
                    </a:lnTo>
                    <a:lnTo>
                      <a:pt x="185" y="2394"/>
                    </a:lnTo>
                    <a:lnTo>
                      <a:pt x="178" y="2395"/>
                    </a:lnTo>
                    <a:lnTo>
                      <a:pt x="174" y="2398"/>
                    </a:lnTo>
                    <a:lnTo>
                      <a:pt x="169" y="2402"/>
                    </a:lnTo>
                    <a:lnTo>
                      <a:pt x="166" y="2406"/>
                    </a:lnTo>
                    <a:lnTo>
                      <a:pt x="159" y="2416"/>
                    </a:lnTo>
                    <a:lnTo>
                      <a:pt x="154" y="2421"/>
                    </a:lnTo>
                    <a:lnTo>
                      <a:pt x="150" y="2424"/>
                    </a:lnTo>
                    <a:lnTo>
                      <a:pt x="150" y="2424"/>
                    </a:lnTo>
                    <a:lnTo>
                      <a:pt x="148" y="2427"/>
                    </a:lnTo>
                    <a:lnTo>
                      <a:pt x="148" y="2430"/>
                    </a:lnTo>
                    <a:lnTo>
                      <a:pt x="156" y="2438"/>
                    </a:lnTo>
                    <a:lnTo>
                      <a:pt x="161" y="2444"/>
                    </a:lnTo>
                    <a:lnTo>
                      <a:pt x="164" y="2451"/>
                    </a:lnTo>
                    <a:lnTo>
                      <a:pt x="164" y="2457"/>
                    </a:lnTo>
                    <a:lnTo>
                      <a:pt x="162" y="2465"/>
                    </a:lnTo>
                    <a:lnTo>
                      <a:pt x="162" y="2465"/>
                    </a:lnTo>
                    <a:lnTo>
                      <a:pt x="140" y="2454"/>
                    </a:lnTo>
                    <a:lnTo>
                      <a:pt x="140" y="2454"/>
                    </a:lnTo>
                    <a:lnTo>
                      <a:pt x="115" y="2443"/>
                    </a:lnTo>
                    <a:lnTo>
                      <a:pt x="108" y="2441"/>
                    </a:lnTo>
                    <a:lnTo>
                      <a:pt x="102" y="2443"/>
                    </a:lnTo>
                    <a:lnTo>
                      <a:pt x="97" y="2446"/>
                    </a:lnTo>
                    <a:lnTo>
                      <a:pt x="94" y="2452"/>
                    </a:lnTo>
                    <a:lnTo>
                      <a:pt x="85" y="2475"/>
                    </a:lnTo>
                    <a:lnTo>
                      <a:pt x="85" y="2475"/>
                    </a:lnTo>
                    <a:lnTo>
                      <a:pt x="83" y="2484"/>
                    </a:lnTo>
                    <a:lnTo>
                      <a:pt x="81" y="2492"/>
                    </a:lnTo>
                    <a:lnTo>
                      <a:pt x="81" y="2500"/>
                    </a:lnTo>
                    <a:lnTo>
                      <a:pt x="85" y="2508"/>
                    </a:lnTo>
                    <a:lnTo>
                      <a:pt x="88" y="2516"/>
                    </a:lnTo>
                    <a:lnTo>
                      <a:pt x="91" y="2524"/>
                    </a:lnTo>
                    <a:lnTo>
                      <a:pt x="102" y="2537"/>
                    </a:lnTo>
                    <a:lnTo>
                      <a:pt x="102" y="2537"/>
                    </a:lnTo>
                    <a:lnTo>
                      <a:pt x="120" y="2552"/>
                    </a:lnTo>
                    <a:lnTo>
                      <a:pt x="137" y="2565"/>
                    </a:lnTo>
                    <a:lnTo>
                      <a:pt x="154" y="2578"/>
                    </a:lnTo>
                    <a:lnTo>
                      <a:pt x="174" y="2587"/>
                    </a:lnTo>
                    <a:lnTo>
                      <a:pt x="194" y="2597"/>
                    </a:lnTo>
                    <a:lnTo>
                      <a:pt x="215" y="2603"/>
                    </a:lnTo>
                    <a:lnTo>
                      <a:pt x="237" y="2610"/>
                    </a:lnTo>
                    <a:lnTo>
                      <a:pt x="261" y="2613"/>
                    </a:lnTo>
                    <a:lnTo>
                      <a:pt x="261" y="2613"/>
                    </a:lnTo>
                    <a:lnTo>
                      <a:pt x="256" y="2619"/>
                    </a:lnTo>
                    <a:lnTo>
                      <a:pt x="253" y="2624"/>
                    </a:lnTo>
                    <a:lnTo>
                      <a:pt x="253" y="2629"/>
                    </a:lnTo>
                    <a:lnTo>
                      <a:pt x="253" y="2633"/>
                    </a:lnTo>
                    <a:lnTo>
                      <a:pt x="255" y="2637"/>
                    </a:lnTo>
                    <a:lnTo>
                      <a:pt x="259" y="2640"/>
                    </a:lnTo>
                    <a:lnTo>
                      <a:pt x="262" y="2641"/>
                    </a:lnTo>
                    <a:lnTo>
                      <a:pt x="269" y="2643"/>
                    </a:lnTo>
                    <a:lnTo>
                      <a:pt x="269" y="2643"/>
                    </a:lnTo>
                    <a:lnTo>
                      <a:pt x="312" y="2648"/>
                    </a:lnTo>
                    <a:lnTo>
                      <a:pt x="355" y="2653"/>
                    </a:lnTo>
                    <a:lnTo>
                      <a:pt x="396" y="2656"/>
                    </a:lnTo>
                    <a:lnTo>
                      <a:pt x="418" y="2654"/>
                    </a:lnTo>
                    <a:lnTo>
                      <a:pt x="440" y="2653"/>
                    </a:lnTo>
                    <a:lnTo>
                      <a:pt x="440" y="2653"/>
                    </a:lnTo>
                    <a:lnTo>
                      <a:pt x="442" y="2651"/>
                    </a:lnTo>
                    <a:lnTo>
                      <a:pt x="442" y="2651"/>
                    </a:lnTo>
                    <a:lnTo>
                      <a:pt x="464" y="2641"/>
                    </a:lnTo>
                    <a:lnTo>
                      <a:pt x="486" y="2633"/>
                    </a:lnTo>
                    <a:lnTo>
                      <a:pt x="509" y="2626"/>
                    </a:lnTo>
                    <a:lnTo>
                      <a:pt x="531" y="2618"/>
                    </a:lnTo>
                    <a:lnTo>
                      <a:pt x="531" y="2618"/>
                    </a:lnTo>
                    <a:lnTo>
                      <a:pt x="555" y="2608"/>
                    </a:lnTo>
                    <a:lnTo>
                      <a:pt x="579" y="2599"/>
                    </a:lnTo>
                    <a:lnTo>
                      <a:pt x="590" y="2594"/>
                    </a:lnTo>
                    <a:lnTo>
                      <a:pt x="601" y="2586"/>
                    </a:lnTo>
                    <a:lnTo>
                      <a:pt x="609" y="2578"/>
                    </a:lnTo>
                    <a:lnTo>
                      <a:pt x="617" y="2568"/>
                    </a:lnTo>
                    <a:lnTo>
                      <a:pt x="617" y="2568"/>
                    </a:lnTo>
                    <a:lnTo>
                      <a:pt x="623" y="2559"/>
                    </a:lnTo>
                    <a:lnTo>
                      <a:pt x="631" y="2551"/>
                    </a:lnTo>
                    <a:lnTo>
                      <a:pt x="650" y="2540"/>
                    </a:lnTo>
                    <a:lnTo>
                      <a:pt x="660" y="2533"/>
                    </a:lnTo>
                    <a:lnTo>
                      <a:pt x="668" y="2527"/>
                    </a:lnTo>
                    <a:lnTo>
                      <a:pt x="672" y="2518"/>
                    </a:lnTo>
                    <a:lnTo>
                      <a:pt x="674" y="2511"/>
                    </a:lnTo>
                    <a:lnTo>
                      <a:pt x="674" y="2505"/>
                    </a:lnTo>
                    <a:lnTo>
                      <a:pt x="674" y="2505"/>
                    </a:lnTo>
                    <a:lnTo>
                      <a:pt x="685" y="2506"/>
                    </a:lnTo>
                    <a:lnTo>
                      <a:pt x="693" y="2505"/>
                    </a:lnTo>
                    <a:lnTo>
                      <a:pt x="699" y="2502"/>
                    </a:lnTo>
                    <a:lnTo>
                      <a:pt x="706" y="2495"/>
                    </a:lnTo>
                    <a:lnTo>
                      <a:pt x="715" y="2483"/>
                    </a:lnTo>
                    <a:lnTo>
                      <a:pt x="722" y="2478"/>
                    </a:lnTo>
                    <a:lnTo>
                      <a:pt x="728" y="2473"/>
                    </a:lnTo>
                    <a:lnTo>
                      <a:pt x="728" y="2473"/>
                    </a:lnTo>
                    <a:lnTo>
                      <a:pt x="737" y="2470"/>
                    </a:lnTo>
                    <a:lnTo>
                      <a:pt x="745" y="2464"/>
                    </a:lnTo>
                    <a:lnTo>
                      <a:pt x="752" y="2457"/>
                    </a:lnTo>
                    <a:lnTo>
                      <a:pt x="756" y="2449"/>
                    </a:lnTo>
                    <a:lnTo>
                      <a:pt x="756" y="2449"/>
                    </a:lnTo>
                    <a:lnTo>
                      <a:pt x="760" y="2441"/>
                    </a:lnTo>
                    <a:lnTo>
                      <a:pt x="761" y="2440"/>
                    </a:lnTo>
                    <a:lnTo>
                      <a:pt x="763" y="2438"/>
                    </a:lnTo>
                    <a:lnTo>
                      <a:pt x="768" y="2441"/>
                    </a:lnTo>
                    <a:lnTo>
                      <a:pt x="774" y="2444"/>
                    </a:lnTo>
                    <a:lnTo>
                      <a:pt x="774" y="2444"/>
                    </a:lnTo>
                    <a:lnTo>
                      <a:pt x="784" y="2449"/>
                    </a:lnTo>
                    <a:lnTo>
                      <a:pt x="795" y="2456"/>
                    </a:lnTo>
                    <a:lnTo>
                      <a:pt x="799" y="2457"/>
                    </a:lnTo>
                    <a:lnTo>
                      <a:pt x="804" y="2457"/>
                    </a:lnTo>
                    <a:lnTo>
                      <a:pt x="809" y="2456"/>
                    </a:lnTo>
                    <a:lnTo>
                      <a:pt x="814" y="2452"/>
                    </a:lnTo>
                    <a:lnTo>
                      <a:pt x="814" y="2452"/>
                    </a:lnTo>
                    <a:lnTo>
                      <a:pt x="825" y="2441"/>
                    </a:lnTo>
                    <a:lnTo>
                      <a:pt x="836" y="2432"/>
                    </a:lnTo>
                    <a:lnTo>
                      <a:pt x="861" y="2417"/>
                    </a:lnTo>
                    <a:lnTo>
                      <a:pt x="861" y="2417"/>
                    </a:lnTo>
                    <a:lnTo>
                      <a:pt x="871" y="2411"/>
                    </a:lnTo>
                    <a:lnTo>
                      <a:pt x="877" y="2405"/>
                    </a:lnTo>
                    <a:lnTo>
                      <a:pt x="882" y="2397"/>
                    </a:lnTo>
                    <a:lnTo>
                      <a:pt x="884" y="2389"/>
                    </a:lnTo>
                    <a:lnTo>
                      <a:pt x="885" y="2383"/>
                    </a:lnTo>
                    <a:lnTo>
                      <a:pt x="884" y="2373"/>
                    </a:lnTo>
                    <a:lnTo>
                      <a:pt x="882" y="2365"/>
                    </a:lnTo>
                    <a:lnTo>
                      <a:pt x="879" y="2356"/>
                    </a:lnTo>
                    <a:lnTo>
                      <a:pt x="879" y="2356"/>
                    </a:lnTo>
                    <a:lnTo>
                      <a:pt x="876" y="2351"/>
                    </a:lnTo>
                    <a:lnTo>
                      <a:pt x="871" y="2346"/>
                    </a:lnTo>
                    <a:lnTo>
                      <a:pt x="869" y="2344"/>
                    </a:lnTo>
                    <a:lnTo>
                      <a:pt x="869" y="2341"/>
                    </a:lnTo>
                    <a:lnTo>
                      <a:pt x="871" y="2338"/>
                    </a:lnTo>
                    <a:lnTo>
                      <a:pt x="874" y="2333"/>
                    </a:lnTo>
                    <a:lnTo>
                      <a:pt x="874" y="2333"/>
                    </a:lnTo>
                    <a:lnTo>
                      <a:pt x="877" y="2332"/>
                    </a:lnTo>
                    <a:lnTo>
                      <a:pt x="879" y="2330"/>
                    </a:lnTo>
                    <a:lnTo>
                      <a:pt x="882" y="2330"/>
                    </a:lnTo>
                    <a:lnTo>
                      <a:pt x="885" y="2332"/>
                    </a:lnTo>
                    <a:lnTo>
                      <a:pt x="890" y="2333"/>
                    </a:lnTo>
                    <a:lnTo>
                      <a:pt x="895" y="2335"/>
                    </a:lnTo>
                    <a:lnTo>
                      <a:pt x="895" y="2335"/>
                    </a:lnTo>
                    <a:lnTo>
                      <a:pt x="901" y="2335"/>
                    </a:lnTo>
                    <a:lnTo>
                      <a:pt x="906" y="2336"/>
                    </a:lnTo>
                    <a:lnTo>
                      <a:pt x="909" y="2340"/>
                    </a:lnTo>
                    <a:lnTo>
                      <a:pt x="912" y="2343"/>
                    </a:lnTo>
                    <a:lnTo>
                      <a:pt x="915" y="2351"/>
                    </a:lnTo>
                    <a:lnTo>
                      <a:pt x="919" y="2360"/>
                    </a:lnTo>
                    <a:lnTo>
                      <a:pt x="919" y="2360"/>
                    </a:lnTo>
                    <a:lnTo>
                      <a:pt x="922" y="2371"/>
                    </a:lnTo>
                    <a:lnTo>
                      <a:pt x="930" y="2383"/>
                    </a:lnTo>
                    <a:lnTo>
                      <a:pt x="939" y="2394"/>
                    </a:lnTo>
                    <a:lnTo>
                      <a:pt x="949" y="2403"/>
                    </a:lnTo>
                    <a:lnTo>
                      <a:pt x="961" y="2411"/>
                    </a:lnTo>
                    <a:lnTo>
                      <a:pt x="973" y="2417"/>
                    </a:lnTo>
                    <a:lnTo>
                      <a:pt x="985" y="2421"/>
                    </a:lnTo>
                    <a:lnTo>
                      <a:pt x="990" y="2421"/>
                    </a:lnTo>
                    <a:lnTo>
                      <a:pt x="995" y="2419"/>
                    </a:lnTo>
                    <a:lnTo>
                      <a:pt x="995" y="2419"/>
                    </a:lnTo>
                    <a:lnTo>
                      <a:pt x="1007" y="2416"/>
                    </a:lnTo>
                    <a:lnTo>
                      <a:pt x="1019" y="2416"/>
                    </a:lnTo>
                    <a:lnTo>
                      <a:pt x="1030" y="2417"/>
                    </a:lnTo>
                    <a:lnTo>
                      <a:pt x="1039" y="2421"/>
                    </a:lnTo>
                    <a:lnTo>
                      <a:pt x="1047" y="2427"/>
                    </a:lnTo>
                    <a:lnTo>
                      <a:pt x="1055" y="2435"/>
                    </a:lnTo>
                    <a:lnTo>
                      <a:pt x="1069" y="2454"/>
                    </a:lnTo>
                    <a:lnTo>
                      <a:pt x="1069" y="2454"/>
                    </a:lnTo>
                    <a:lnTo>
                      <a:pt x="1079" y="2430"/>
                    </a:lnTo>
                    <a:lnTo>
                      <a:pt x="1087" y="2410"/>
                    </a:lnTo>
                    <a:lnTo>
                      <a:pt x="1088" y="2398"/>
                    </a:lnTo>
                    <a:lnTo>
                      <a:pt x="1088" y="2387"/>
                    </a:lnTo>
                    <a:lnTo>
                      <a:pt x="1087" y="2376"/>
                    </a:lnTo>
                    <a:lnTo>
                      <a:pt x="1084" y="2365"/>
                    </a:lnTo>
                    <a:lnTo>
                      <a:pt x="1084" y="2365"/>
                    </a:lnTo>
                    <a:lnTo>
                      <a:pt x="1079" y="2357"/>
                    </a:lnTo>
                    <a:lnTo>
                      <a:pt x="1077" y="2348"/>
                    </a:lnTo>
                    <a:lnTo>
                      <a:pt x="1077" y="2338"/>
                    </a:lnTo>
                    <a:lnTo>
                      <a:pt x="1079" y="2330"/>
                    </a:lnTo>
                    <a:lnTo>
                      <a:pt x="1081" y="2322"/>
                    </a:lnTo>
                    <a:lnTo>
                      <a:pt x="1084" y="2314"/>
                    </a:lnTo>
                    <a:lnTo>
                      <a:pt x="1093" y="2298"/>
                    </a:lnTo>
                    <a:lnTo>
                      <a:pt x="1093" y="2298"/>
                    </a:lnTo>
                    <a:lnTo>
                      <a:pt x="1101" y="2290"/>
                    </a:lnTo>
                    <a:lnTo>
                      <a:pt x="1103" y="2286"/>
                    </a:lnTo>
                    <a:lnTo>
                      <a:pt x="1104" y="2282"/>
                    </a:lnTo>
                    <a:lnTo>
                      <a:pt x="1104" y="2282"/>
                    </a:lnTo>
                    <a:lnTo>
                      <a:pt x="1101" y="2270"/>
                    </a:lnTo>
                    <a:lnTo>
                      <a:pt x="1101" y="2259"/>
                    </a:lnTo>
                    <a:lnTo>
                      <a:pt x="1104" y="2251"/>
                    </a:lnTo>
                    <a:lnTo>
                      <a:pt x="1111" y="2246"/>
                    </a:lnTo>
                    <a:lnTo>
                      <a:pt x="1119" y="2243"/>
                    </a:lnTo>
                    <a:lnTo>
                      <a:pt x="1128" y="2240"/>
                    </a:lnTo>
                    <a:lnTo>
                      <a:pt x="1147" y="2236"/>
                    </a:lnTo>
                    <a:lnTo>
                      <a:pt x="1147" y="2236"/>
                    </a:lnTo>
                    <a:lnTo>
                      <a:pt x="1170" y="2230"/>
                    </a:lnTo>
                    <a:lnTo>
                      <a:pt x="1179" y="2227"/>
                    </a:lnTo>
                    <a:lnTo>
                      <a:pt x="1187" y="2221"/>
                    </a:lnTo>
                    <a:lnTo>
                      <a:pt x="1193" y="2214"/>
                    </a:lnTo>
                    <a:lnTo>
                      <a:pt x="1197" y="2205"/>
                    </a:lnTo>
                    <a:lnTo>
                      <a:pt x="1198" y="2194"/>
                    </a:lnTo>
                    <a:lnTo>
                      <a:pt x="1197" y="2179"/>
                    </a:lnTo>
                    <a:lnTo>
                      <a:pt x="1197" y="2179"/>
                    </a:lnTo>
                    <a:lnTo>
                      <a:pt x="1197" y="2176"/>
                    </a:lnTo>
                    <a:lnTo>
                      <a:pt x="1198" y="2171"/>
                    </a:lnTo>
                    <a:lnTo>
                      <a:pt x="1203" y="2162"/>
                    </a:lnTo>
                    <a:lnTo>
                      <a:pt x="1203" y="2162"/>
                    </a:lnTo>
                    <a:lnTo>
                      <a:pt x="1208" y="2154"/>
                    </a:lnTo>
                    <a:lnTo>
                      <a:pt x="1211" y="2147"/>
                    </a:lnTo>
                    <a:lnTo>
                      <a:pt x="1211" y="2140"/>
                    </a:lnTo>
                    <a:lnTo>
                      <a:pt x="1211" y="2132"/>
                    </a:lnTo>
                    <a:lnTo>
                      <a:pt x="1209" y="2125"/>
                    </a:lnTo>
                    <a:lnTo>
                      <a:pt x="1206" y="2119"/>
                    </a:lnTo>
                    <a:lnTo>
                      <a:pt x="1201" y="2113"/>
                    </a:lnTo>
                    <a:lnTo>
                      <a:pt x="1195" y="2106"/>
                    </a:lnTo>
                    <a:lnTo>
                      <a:pt x="1195" y="2106"/>
                    </a:lnTo>
                    <a:lnTo>
                      <a:pt x="1189" y="2097"/>
                    </a:lnTo>
                    <a:lnTo>
                      <a:pt x="1182" y="2087"/>
                    </a:lnTo>
                    <a:lnTo>
                      <a:pt x="1173" y="2068"/>
                    </a:lnTo>
                    <a:lnTo>
                      <a:pt x="1173" y="2068"/>
                    </a:lnTo>
                    <a:lnTo>
                      <a:pt x="1168" y="2055"/>
                    </a:lnTo>
                    <a:lnTo>
                      <a:pt x="1165" y="2043"/>
                    </a:lnTo>
                    <a:lnTo>
                      <a:pt x="1166" y="2032"/>
                    </a:lnTo>
                    <a:lnTo>
                      <a:pt x="1170" y="2022"/>
                    </a:lnTo>
                    <a:lnTo>
                      <a:pt x="1174" y="2014"/>
                    </a:lnTo>
                    <a:lnTo>
                      <a:pt x="1184" y="2008"/>
                    </a:lnTo>
                    <a:lnTo>
                      <a:pt x="1195" y="2005"/>
                    </a:lnTo>
                    <a:lnTo>
                      <a:pt x="1209" y="2003"/>
                    </a:lnTo>
                    <a:lnTo>
                      <a:pt x="1209" y="2003"/>
                    </a:lnTo>
                    <a:lnTo>
                      <a:pt x="1220" y="2001"/>
                    </a:lnTo>
                    <a:lnTo>
                      <a:pt x="1228" y="1998"/>
                    </a:lnTo>
                    <a:lnTo>
                      <a:pt x="1235" y="1995"/>
                    </a:lnTo>
                    <a:lnTo>
                      <a:pt x="1239" y="1989"/>
                    </a:lnTo>
                    <a:lnTo>
                      <a:pt x="1243" y="1982"/>
                    </a:lnTo>
                    <a:lnTo>
                      <a:pt x="1246" y="1976"/>
                    </a:lnTo>
                    <a:lnTo>
                      <a:pt x="1249" y="1963"/>
                    </a:lnTo>
                    <a:lnTo>
                      <a:pt x="1249" y="1963"/>
                    </a:lnTo>
                    <a:lnTo>
                      <a:pt x="1251" y="1955"/>
                    </a:lnTo>
                    <a:lnTo>
                      <a:pt x="1249" y="1951"/>
                    </a:lnTo>
                    <a:lnTo>
                      <a:pt x="1246" y="1946"/>
                    </a:lnTo>
                    <a:lnTo>
                      <a:pt x="1243" y="1943"/>
                    </a:lnTo>
                    <a:lnTo>
                      <a:pt x="1231" y="1936"/>
                    </a:lnTo>
                    <a:lnTo>
                      <a:pt x="1220" y="1931"/>
                    </a:lnTo>
                    <a:lnTo>
                      <a:pt x="1220" y="1931"/>
                    </a:lnTo>
                    <a:lnTo>
                      <a:pt x="1189" y="1919"/>
                    </a:lnTo>
                    <a:lnTo>
                      <a:pt x="1189" y="1919"/>
                    </a:lnTo>
                    <a:lnTo>
                      <a:pt x="1173" y="1912"/>
                    </a:lnTo>
                    <a:lnTo>
                      <a:pt x="1162" y="1906"/>
                    </a:lnTo>
                    <a:lnTo>
                      <a:pt x="1152" y="1897"/>
                    </a:lnTo>
                    <a:lnTo>
                      <a:pt x="1144" y="1887"/>
                    </a:lnTo>
                    <a:lnTo>
                      <a:pt x="1141" y="1876"/>
                    </a:lnTo>
                    <a:lnTo>
                      <a:pt x="1138" y="1863"/>
                    </a:lnTo>
                    <a:lnTo>
                      <a:pt x="1139" y="1849"/>
                    </a:lnTo>
                    <a:lnTo>
                      <a:pt x="1141" y="1833"/>
                    </a:lnTo>
                    <a:lnTo>
                      <a:pt x="1141" y="1833"/>
                    </a:lnTo>
                    <a:lnTo>
                      <a:pt x="1147" y="1814"/>
                    </a:lnTo>
                    <a:lnTo>
                      <a:pt x="1154" y="1793"/>
                    </a:lnTo>
                    <a:lnTo>
                      <a:pt x="1154" y="1793"/>
                    </a:lnTo>
                    <a:lnTo>
                      <a:pt x="1158" y="1779"/>
                    </a:lnTo>
                    <a:lnTo>
                      <a:pt x="1158" y="1765"/>
                    </a:lnTo>
                    <a:lnTo>
                      <a:pt x="1157" y="1758"/>
                    </a:lnTo>
                    <a:lnTo>
                      <a:pt x="1155" y="1752"/>
                    </a:lnTo>
                    <a:lnTo>
                      <a:pt x="1152" y="1744"/>
                    </a:lnTo>
                    <a:lnTo>
                      <a:pt x="1149" y="1738"/>
                    </a:lnTo>
                    <a:lnTo>
                      <a:pt x="1149" y="1738"/>
                    </a:lnTo>
                    <a:lnTo>
                      <a:pt x="1139" y="1725"/>
                    </a:lnTo>
                    <a:lnTo>
                      <a:pt x="1133" y="1711"/>
                    </a:lnTo>
                    <a:lnTo>
                      <a:pt x="1130" y="1695"/>
                    </a:lnTo>
                    <a:lnTo>
                      <a:pt x="1128" y="1687"/>
                    </a:lnTo>
                    <a:lnTo>
                      <a:pt x="1128" y="1679"/>
                    </a:lnTo>
                    <a:lnTo>
                      <a:pt x="1128" y="1679"/>
                    </a:lnTo>
                    <a:lnTo>
                      <a:pt x="1133" y="1650"/>
                    </a:lnTo>
                    <a:lnTo>
                      <a:pt x="1138" y="1620"/>
                    </a:lnTo>
                    <a:lnTo>
                      <a:pt x="1139" y="1606"/>
                    </a:lnTo>
                    <a:lnTo>
                      <a:pt x="1138" y="1592"/>
                    </a:lnTo>
                    <a:lnTo>
                      <a:pt x="1135" y="1577"/>
                    </a:lnTo>
                    <a:lnTo>
                      <a:pt x="1127" y="1563"/>
                    </a:lnTo>
                    <a:lnTo>
                      <a:pt x="1127" y="1563"/>
                    </a:lnTo>
                    <a:lnTo>
                      <a:pt x="1123" y="1553"/>
                    </a:lnTo>
                    <a:lnTo>
                      <a:pt x="1123" y="1546"/>
                    </a:lnTo>
                    <a:lnTo>
                      <a:pt x="1127" y="1536"/>
                    </a:lnTo>
                    <a:lnTo>
                      <a:pt x="1130" y="1526"/>
                    </a:lnTo>
                    <a:lnTo>
                      <a:pt x="1130" y="1526"/>
                    </a:lnTo>
                    <a:lnTo>
                      <a:pt x="1143" y="1498"/>
                    </a:lnTo>
                    <a:lnTo>
                      <a:pt x="1149" y="1484"/>
                    </a:lnTo>
                    <a:lnTo>
                      <a:pt x="1158" y="1471"/>
                    </a:lnTo>
                    <a:lnTo>
                      <a:pt x="1158" y="1471"/>
                    </a:lnTo>
                    <a:lnTo>
                      <a:pt x="1171" y="1453"/>
                    </a:lnTo>
                    <a:lnTo>
                      <a:pt x="1187" y="1436"/>
                    </a:lnTo>
                    <a:lnTo>
                      <a:pt x="1201" y="1422"/>
                    </a:lnTo>
                    <a:lnTo>
                      <a:pt x="1219" y="1407"/>
                    </a:lnTo>
                    <a:lnTo>
                      <a:pt x="1236" y="1396"/>
                    </a:lnTo>
                    <a:lnTo>
                      <a:pt x="1246" y="1393"/>
                    </a:lnTo>
                    <a:lnTo>
                      <a:pt x="1255" y="1388"/>
                    </a:lnTo>
                    <a:lnTo>
                      <a:pt x="1266" y="1387"/>
                    </a:lnTo>
                    <a:lnTo>
                      <a:pt x="1278" y="1385"/>
                    </a:lnTo>
                    <a:lnTo>
                      <a:pt x="1290" y="1385"/>
                    </a:lnTo>
                    <a:lnTo>
                      <a:pt x="1303" y="1385"/>
                    </a:lnTo>
                    <a:lnTo>
                      <a:pt x="1303" y="1385"/>
                    </a:lnTo>
                    <a:lnTo>
                      <a:pt x="1351" y="1388"/>
                    </a:lnTo>
                    <a:lnTo>
                      <a:pt x="1400" y="1391"/>
                    </a:lnTo>
                    <a:lnTo>
                      <a:pt x="1400" y="1391"/>
                    </a:lnTo>
                    <a:lnTo>
                      <a:pt x="1413" y="1391"/>
                    </a:lnTo>
                    <a:lnTo>
                      <a:pt x="1424" y="1388"/>
                    </a:lnTo>
                    <a:lnTo>
                      <a:pt x="1428" y="1385"/>
                    </a:lnTo>
                    <a:lnTo>
                      <a:pt x="1432" y="1380"/>
                    </a:lnTo>
                    <a:lnTo>
                      <a:pt x="1435" y="1376"/>
                    </a:lnTo>
                    <a:lnTo>
                      <a:pt x="1438" y="1369"/>
                    </a:lnTo>
                    <a:lnTo>
                      <a:pt x="1438" y="1369"/>
                    </a:lnTo>
                    <a:lnTo>
                      <a:pt x="1440" y="1355"/>
                    </a:lnTo>
                    <a:lnTo>
                      <a:pt x="1438" y="1347"/>
                    </a:lnTo>
                    <a:lnTo>
                      <a:pt x="1436" y="1341"/>
                    </a:lnTo>
                    <a:lnTo>
                      <a:pt x="1435" y="1334"/>
                    </a:lnTo>
                    <a:lnTo>
                      <a:pt x="1430" y="1328"/>
                    </a:lnTo>
                    <a:lnTo>
                      <a:pt x="1424" y="1323"/>
                    </a:lnTo>
                    <a:lnTo>
                      <a:pt x="1416" y="1320"/>
                    </a:lnTo>
                    <a:lnTo>
                      <a:pt x="1416" y="1320"/>
                    </a:lnTo>
                    <a:lnTo>
                      <a:pt x="1401" y="1314"/>
                    </a:lnTo>
                    <a:lnTo>
                      <a:pt x="1389" y="1309"/>
                    </a:lnTo>
                    <a:lnTo>
                      <a:pt x="1389" y="1309"/>
                    </a:lnTo>
                    <a:lnTo>
                      <a:pt x="1378" y="1306"/>
                    </a:lnTo>
                    <a:lnTo>
                      <a:pt x="1370" y="1303"/>
                    </a:lnTo>
                    <a:lnTo>
                      <a:pt x="1365" y="1298"/>
                    </a:lnTo>
                    <a:lnTo>
                      <a:pt x="1362" y="1295"/>
                    </a:lnTo>
                    <a:lnTo>
                      <a:pt x="1362" y="1290"/>
                    </a:lnTo>
                    <a:lnTo>
                      <a:pt x="1365" y="1282"/>
                    </a:lnTo>
                    <a:lnTo>
                      <a:pt x="1376" y="1264"/>
                    </a:lnTo>
                    <a:lnTo>
                      <a:pt x="1376" y="1264"/>
                    </a:lnTo>
                    <a:lnTo>
                      <a:pt x="1393" y="1244"/>
                    </a:lnTo>
                    <a:lnTo>
                      <a:pt x="1413" y="1225"/>
                    </a:lnTo>
                    <a:lnTo>
                      <a:pt x="1432" y="1206"/>
                    </a:lnTo>
                    <a:lnTo>
                      <a:pt x="1449" y="1187"/>
                    </a:lnTo>
                    <a:lnTo>
                      <a:pt x="1449" y="1187"/>
                    </a:lnTo>
                    <a:lnTo>
                      <a:pt x="1462" y="1174"/>
                    </a:lnTo>
                    <a:lnTo>
                      <a:pt x="1475" y="1161"/>
                    </a:lnTo>
                    <a:lnTo>
                      <a:pt x="1479" y="1153"/>
                    </a:lnTo>
                    <a:lnTo>
                      <a:pt x="1484" y="1147"/>
                    </a:lnTo>
                    <a:lnTo>
                      <a:pt x="1487" y="1139"/>
                    </a:lnTo>
                    <a:lnTo>
                      <a:pt x="1487" y="1131"/>
                    </a:lnTo>
                    <a:lnTo>
                      <a:pt x="1487" y="1131"/>
                    </a:lnTo>
                    <a:lnTo>
                      <a:pt x="1489" y="1106"/>
                    </a:lnTo>
                    <a:lnTo>
                      <a:pt x="1492" y="1082"/>
                    </a:lnTo>
                    <a:lnTo>
                      <a:pt x="1495" y="1058"/>
                    </a:lnTo>
                    <a:lnTo>
                      <a:pt x="1497" y="1033"/>
                    </a:lnTo>
                    <a:lnTo>
                      <a:pt x="1497" y="1033"/>
                    </a:lnTo>
                    <a:lnTo>
                      <a:pt x="1495" y="1025"/>
                    </a:lnTo>
                    <a:lnTo>
                      <a:pt x="1494" y="1017"/>
                    </a:lnTo>
                    <a:lnTo>
                      <a:pt x="1489" y="1001"/>
                    </a:lnTo>
                    <a:lnTo>
                      <a:pt x="1487" y="993"/>
                    </a:lnTo>
                    <a:lnTo>
                      <a:pt x="1487" y="985"/>
                    </a:lnTo>
                    <a:lnTo>
                      <a:pt x="1489" y="979"/>
                    </a:lnTo>
                    <a:lnTo>
                      <a:pt x="1492" y="972"/>
                    </a:lnTo>
                    <a:lnTo>
                      <a:pt x="1492" y="972"/>
                    </a:lnTo>
                    <a:lnTo>
                      <a:pt x="1498" y="967"/>
                    </a:lnTo>
                    <a:lnTo>
                      <a:pt x="1506" y="964"/>
                    </a:lnTo>
                    <a:lnTo>
                      <a:pt x="1514" y="964"/>
                    </a:lnTo>
                    <a:lnTo>
                      <a:pt x="1522" y="964"/>
                    </a:lnTo>
                    <a:lnTo>
                      <a:pt x="1540" y="966"/>
                    </a:lnTo>
                    <a:lnTo>
                      <a:pt x="1548" y="966"/>
                    </a:lnTo>
                    <a:lnTo>
                      <a:pt x="1557" y="966"/>
                    </a:lnTo>
                    <a:lnTo>
                      <a:pt x="1557" y="966"/>
                    </a:lnTo>
                    <a:lnTo>
                      <a:pt x="1583" y="961"/>
                    </a:lnTo>
                    <a:lnTo>
                      <a:pt x="1595" y="958"/>
                    </a:lnTo>
                    <a:lnTo>
                      <a:pt x="1608" y="953"/>
                    </a:lnTo>
                    <a:lnTo>
                      <a:pt x="1617" y="945"/>
                    </a:lnTo>
                    <a:lnTo>
                      <a:pt x="1622" y="940"/>
                    </a:lnTo>
                    <a:lnTo>
                      <a:pt x="1625" y="936"/>
                    </a:lnTo>
                    <a:lnTo>
                      <a:pt x="1629" y="929"/>
                    </a:lnTo>
                    <a:lnTo>
                      <a:pt x="1630" y="923"/>
                    </a:lnTo>
                    <a:lnTo>
                      <a:pt x="1632" y="913"/>
                    </a:lnTo>
                    <a:lnTo>
                      <a:pt x="1632" y="904"/>
                    </a:lnTo>
                    <a:lnTo>
                      <a:pt x="1632" y="904"/>
                    </a:lnTo>
                    <a:lnTo>
                      <a:pt x="1633" y="898"/>
                    </a:lnTo>
                    <a:lnTo>
                      <a:pt x="1638" y="891"/>
                    </a:lnTo>
                    <a:lnTo>
                      <a:pt x="1649" y="878"/>
                    </a:lnTo>
                    <a:lnTo>
                      <a:pt x="1649" y="878"/>
                    </a:lnTo>
                    <a:lnTo>
                      <a:pt x="1667" y="861"/>
                    </a:lnTo>
                    <a:lnTo>
                      <a:pt x="1687" y="844"/>
                    </a:lnTo>
                    <a:lnTo>
                      <a:pt x="1708" y="828"/>
                    </a:lnTo>
                    <a:lnTo>
                      <a:pt x="1729" y="812"/>
                    </a:lnTo>
                    <a:lnTo>
                      <a:pt x="1729" y="812"/>
                    </a:lnTo>
                    <a:lnTo>
                      <a:pt x="1745" y="802"/>
                    </a:lnTo>
                    <a:lnTo>
                      <a:pt x="1756" y="793"/>
                    </a:lnTo>
                    <a:lnTo>
                      <a:pt x="1762" y="786"/>
                    </a:lnTo>
                    <a:lnTo>
                      <a:pt x="1764" y="783"/>
                    </a:lnTo>
                    <a:lnTo>
                      <a:pt x="1765" y="780"/>
                    </a:lnTo>
                    <a:lnTo>
                      <a:pt x="1764" y="777"/>
                    </a:lnTo>
                    <a:lnTo>
                      <a:pt x="1762" y="772"/>
                    </a:lnTo>
                    <a:lnTo>
                      <a:pt x="1756" y="766"/>
                    </a:lnTo>
                    <a:lnTo>
                      <a:pt x="1746" y="756"/>
                    </a:lnTo>
                    <a:lnTo>
                      <a:pt x="1730" y="743"/>
                    </a:lnTo>
                    <a:lnTo>
                      <a:pt x="1730" y="743"/>
                    </a:lnTo>
                    <a:lnTo>
                      <a:pt x="1724" y="737"/>
                    </a:lnTo>
                    <a:lnTo>
                      <a:pt x="1719" y="732"/>
                    </a:lnTo>
                    <a:lnTo>
                      <a:pt x="1718" y="728"/>
                    </a:lnTo>
                    <a:lnTo>
                      <a:pt x="1718" y="723"/>
                    </a:lnTo>
                    <a:lnTo>
                      <a:pt x="1719" y="718"/>
                    </a:lnTo>
                    <a:lnTo>
                      <a:pt x="1722" y="713"/>
                    </a:lnTo>
                    <a:lnTo>
                      <a:pt x="1729" y="709"/>
                    </a:lnTo>
                    <a:lnTo>
                      <a:pt x="1735" y="705"/>
                    </a:lnTo>
                    <a:lnTo>
                      <a:pt x="1735" y="705"/>
                    </a:lnTo>
                    <a:lnTo>
                      <a:pt x="1751" y="699"/>
                    </a:lnTo>
                    <a:lnTo>
                      <a:pt x="1765" y="691"/>
                    </a:lnTo>
                    <a:lnTo>
                      <a:pt x="1778" y="680"/>
                    </a:lnTo>
                    <a:lnTo>
                      <a:pt x="1783" y="674"/>
                    </a:lnTo>
                    <a:lnTo>
                      <a:pt x="1787" y="667"/>
                    </a:lnTo>
                    <a:lnTo>
                      <a:pt x="1787" y="667"/>
                    </a:lnTo>
                    <a:lnTo>
                      <a:pt x="1805" y="642"/>
                    </a:lnTo>
                    <a:lnTo>
                      <a:pt x="1813" y="631"/>
                    </a:lnTo>
                    <a:lnTo>
                      <a:pt x="1822" y="621"/>
                    </a:lnTo>
                    <a:lnTo>
                      <a:pt x="1830" y="613"/>
                    </a:lnTo>
                    <a:lnTo>
                      <a:pt x="1840" y="605"/>
                    </a:lnTo>
                    <a:lnTo>
                      <a:pt x="1849" y="601"/>
                    </a:lnTo>
                    <a:lnTo>
                      <a:pt x="1861" y="596"/>
                    </a:lnTo>
                    <a:lnTo>
                      <a:pt x="1870" y="591"/>
                    </a:lnTo>
                    <a:lnTo>
                      <a:pt x="1881" y="589"/>
                    </a:lnTo>
                    <a:lnTo>
                      <a:pt x="1894" y="588"/>
                    </a:lnTo>
                    <a:lnTo>
                      <a:pt x="1905" y="586"/>
                    </a:lnTo>
                    <a:lnTo>
                      <a:pt x="1918" y="588"/>
                    </a:lnTo>
                    <a:lnTo>
                      <a:pt x="1932" y="589"/>
                    </a:lnTo>
                    <a:lnTo>
                      <a:pt x="1961" y="596"/>
                    </a:lnTo>
                    <a:lnTo>
                      <a:pt x="1961" y="596"/>
                    </a:lnTo>
                    <a:lnTo>
                      <a:pt x="1972" y="597"/>
                    </a:lnTo>
                    <a:lnTo>
                      <a:pt x="1980" y="597"/>
                    </a:lnTo>
                    <a:lnTo>
                      <a:pt x="1988" y="596"/>
                    </a:lnTo>
                    <a:lnTo>
                      <a:pt x="1992" y="593"/>
                    </a:lnTo>
                    <a:lnTo>
                      <a:pt x="1997" y="588"/>
                    </a:lnTo>
                    <a:lnTo>
                      <a:pt x="2000" y="581"/>
                    </a:lnTo>
                    <a:lnTo>
                      <a:pt x="2003" y="572"/>
                    </a:lnTo>
                    <a:lnTo>
                      <a:pt x="2003" y="562"/>
                    </a:lnTo>
                    <a:lnTo>
                      <a:pt x="2003" y="562"/>
                    </a:lnTo>
                    <a:lnTo>
                      <a:pt x="2003" y="543"/>
                    </a:lnTo>
                    <a:lnTo>
                      <a:pt x="2003" y="524"/>
                    </a:lnTo>
                    <a:lnTo>
                      <a:pt x="2003" y="524"/>
                    </a:lnTo>
                    <a:lnTo>
                      <a:pt x="2005" y="516"/>
                    </a:lnTo>
                    <a:lnTo>
                      <a:pt x="2007" y="510"/>
                    </a:lnTo>
                    <a:lnTo>
                      <a:pt x="2010" y="504"/>
                    </a:lnTo>
                    <a:lnTo>
                      <a:pt x="2015" y="499"/>
                    </a:lnTo>
                    <a:lnTo>
                      <a:pt x="2019" y="496"/>
                    </a:lnTo>
                    <a:lnTo>
                      <a:pt x="2024" y="493"/>
                    </a:lnTo>
                    <a:lnTo>
                      <a:pt x="2030" y="491"/>
                    </a:lnTo>
                    <a:lnTo>
                      <a:pt x="2038" y="489"/>
                    </a:lnTo>
                    <a:lnTo>
                      <a:pt x="2038" y="489"/>
                    </a:lnTo>
                    <a:lnTo>
                      <a:pt x="2050" y="489"/>
                    </a:lnTo>
                    <a:lnTo>
                      <a:pt x="2061" y="489"/>
                    </a:lnTo>
                    <a:lnTo>
                      <a:pt x="2070" y="493"/>
                    </a:lnTo>
                    <a:lnTo>
                      <a:pt x="2081" y="496"/>
                    </a:lnTo>
                    <a:lnTo>
                      <a:pt x="2081" y="496"/>
                    </a:lnTo>
                    <a:lnTo>
                      <a:pt x="2107" y="502"/>
                    </a:lnTo>
                    <a:lnTo>
                      <a:pt x="2132" y="507"/>
                    </a:lnTo>
                    <a:lnTo>
                      <a:pt x="2158" y="508"/>
                    </a:lnTo>
                    <a:lnTo>
                      <a:pt x="2183" y="510"/>
                    </a:lnTo>
                    <a:lnTo>
                      <a:pt x="2210" y="512"/>
                    </a:lnTo>
                    <a:lnTo>
                      <a:pt x="2235" y="515"/>
                    </a:lnTo>
                    <a:lnTo>
                      <a:pt x="2261" y="520"/>
                    </a:lnTo>
                    <a:lnTo>
                      <a:pt x="2274" y="523"/>
                    </a:lnTo>
                    <a:lnTo>
                      <a:pt x="2286" y="527"/>
                    </a:lnTo>
                    <a:lnTo>
                      <a:pt x="2286" y="527"/>
                    </a:lnTo>
                    <a:lnTo>
                      <a:pt x="2281" y="521"/>
                    </a:lnTo>
                    <a:lnTo>
                      <a:pt x="2277" y="515"/>
                    </a:lnTo>
                    <a:lnTo>
                      <a:pt x="2275" y="508"/>
                    </a:lnTo>
                    <a:lnTo>
                      <a:pt x="2275" y="502"/>
                    </a:lnTo>
                    <a:lnTo>
                      <a:pt x="2277" y="497"/>
                    </a:lnTo>
                    <a:lnTo>
                      <a:pt x="2280" y="493"/>
                    </a:lnTo>
                    <a:lnTo>
                      <a:pt x="2285" y="488"/>
                    </a:lnTo>
                    <a:lnTo>
                      <a:pt x="2293" y="483"/>
                    </a:lnTo>
                    <a:lnTo>
                      <a:pt x="2293" y="483"/>
                    </a:lnTo>
                    <a:lnTo>
                      <a:pt x="2299" y="478"/>
                    </a:lnTo>
                    <a:lnTo>
                      <a:pt x="2304" y="473"/>
                    </a:lnTo>
                    <a:lnTo>
                      <a:pt x="2315" y="461"/>
                    </a:lnTo>
                    <a:lnTo>
                      <a:pt x="2315" y="461"/>
                    </a:lnTo>
                    <a:lnTo>
                      <a:pt x="2318" y="456"/>
                    </a:lnTo>
                    <a:lnTo>
                      <a:pt x="2321" y="450"/>
                    </a:lnTo>
                    <a:lnTo>
                      <a:pt x="2320" y="445"/>
                    </a:lnTo>
                    <a:lnTo>
                      <a:pt x="2318" y="439"/>
                    </a:lnTo>
                    <a:lnTo>
                      <a:pt x="2318" y="439"/>
                    </a:lnTo>
                    <a:lnTo>
                      <a:pt x="2305" y="419"/>
                    </a:lnTo>
                    <a:lnTo>
                      <a:pt x="2302" y="413"/>
                    </a:lnTo>
                    <a:lnTo>
                      <a:pt x="2302" y="408"/>
                    </a:lnTo>
                    <a:lnTo>
                      <a:pt x="2305" y="405"/>
                    </a:lnTo>
                    <a:lnTo>
                      <a:pt x="2312" y="404"/>
                    </a:lnTo>
                    <a:lnTo>
                      <a:pt x="2335" y="397"/>
                    </a:lnTo>
                    <a:lnTo>
                      <a:pt x="2335" y="397"/>
                    </a:lnTo>
                    <a:lnTo>
                      <a:pt x="2345" y="396"/>
                    </a:lnTo>
                    <a:lnTo>
                      <a:pt x="2351" y="396"/>
                    </a:lnTo>
                    <a:lnTo>
                      <a:pt x="2356" y="394"/>
                    </a:lnTo>
                    <a:lnTo>
                      <a:pt x="2356" y="394"/>
                    </a:lnTo>
                    <a:lnTo>
                      <a:pt x="2364" y="391"/>
                    </a:lnTo>
                    <a:lnTo>
                      <a:pt x="2372" y="391"/>
                    </a:lnTo>
                    <a:lnTo>
                      <a:pt x="2388" y="389"/>
                    </a:lnTo>
                    <a:lnTo>
                      <a:pt x="2396" y="389"/>
                    </a:lnTo>
                    <a:lnTo>
                      <a:pt x="2402" y="388"/>
                    </a:lnTo>
                    <a:lnTo>
                      <a:pt x="2410" y="385"/>
                    </a:lnTo>
                    <a:lnTo>
                      <a:pt x="2416" y="381"/>
                    </a:lnTo>
                    <a:lnTo>
                      <a:pt x="2416" y="381"/>
                    </a:lnTo>
                    <a:lnTo>
                      <a:pt x="2434" y="367"/>
                    </a:lnTo>
                    <a:lnTo>
                      <a:pt x="2450" y="358"/>
                    </a:lnTo>
                    <a:lnTo>
                      <a:pt x="2467" y="353"/>
                    </a:lnTo>
                    <a:lnTo>
                      <a:pt x="2485" y="350"/>
                    </a:lnTo>
                    <a:lnTo>
                      <a:pt x="2502" y="351"/>
                    </a:lnTo>
                    <a:lnTo>
                      <a:pt x="2520" y="356"/>
                    </a:lnTo>
                    <a:lnTo>
                      <a:pt x="2537" y="364"/>
                    </a:lnTo>
                    <a:lnTo>
                      <a:pt x="2555" y="377"/>
                    </a:lnTo>
                    <a:lnTo>
                      <a:pt x="2555" y="377"/>
                    </a:lnTo>
                    <a:lnTo>
                      <a:pt x="2601" y="412"/>
                    </a:lnTo>
                    <a:lnTo>
                      <a:pt x="2623" y="427"/>
                    </a:lnTo>
                    <a:lnTo>
                      <a:pt x="2648" y="442"/>
                    </a:lnTo>
                    <a:lnTo>
                      <a:pt x="2648" y="442"/>
                    </a:lnTo>
                    <a:lnTo>
                      <a:pt x="2666" y="453"/>
                    </a:lnTo>
                    <a:lnTo>
                      <a:pt x="2685" y="461"/>
                    </a:lnTo>
                    <a:lnTo>
                      <a:pt x="2706" y="469"/>
                    </a:lnTo>
                    <a:lnTo>
                      <a:pt x="2725" y="473"/>
                    </a:lnTo>
                    <a:lnTo>
                      <a:pt x="2745" y="475"/>
                    </a:lnTo>
                    <a:lnTo>
                      <a:pt x="2755" y="475"/>
                    </a:lnTo>
                    <a:lnTo>
                      <a:pt x="2766" y="473"/>
                    </a:lnTo>
                    <a:lnTo>
                      <a:pt x="2775" y="472"/>
                    </a:lnTo>
                    <a:lnTo>
                      <a:pt x="2787" y="467"/>
                    </a:lnTo>
                    <a:lnTo>
                      <a:pt x="2796" y="462"/>
                    </a:lnTo>
                    <a:lnTo>
                      <a:pt x="2807" y="456"/>
                    </a:lnTo>
                    <a:lnTo>
                      <a:pt x="2807" y="456"/>
                    </a:lnTo>
                    <a:lnTo>
                      <a:pt x="2823" y="448"/>
                    </a:lnTo>
                    <a:lnTo>
                      <a:pt x="2839" y="442"/>
                    </a:lnTo>
                    <a:lnTo>
                      <a:pt x="2857" y="440"/>
                    </a:lnTo>
                    <a:lnTo>
                      <a:pt x="2872" y="440"/>
                    </a:lnTo>
                    <a:lnTo>
                      <a:pt x="2888" y="442"/>
                    </a:lnTo>
                    <a:lnTo>
                      <a:pt x="2904" y="445"/>
                    </a:lnTo>
                    <a:lnTo>
                      <a:pt x="2938" y="454"/>
                    </a:lnTo>
                    <a:lnTo>
                      <a:pt x="2938" y="454"/>
                    </a:lnTo>
                    <a:lnTo>
                      <a:pt x="2966" y="466"/>
                    </a:lnTo>
                    <a:lnTo>
                      <a:pt x="2996" y="477"/>
                    </a:lnTo>
                    <a:lnTo>
                      <a:pt x="2996" y="477"/>
                    </a:lnTo>
                    <a:lnTo>
                      <a:pt x="3009" y="481"/>
                    </a:lnTo>
                    <a:lnTo>
                      <a:pt x="3015" y="481"/>
                    </a:lnTo>
                    <a:lnTo>
                      <a:pt x="3020" y="481"/>
                    </a:lnTo>
                    <a:lnTo>
                      <a:pt x="3025" y="478"/>
                    </a:lnTo>
                    <a:lnTo>
                      <a:pt x="3028" y="475"/>
                    </a:lnTo>
                    <a:lnTo>
                      <a:pt x="3031" y="469"/>
                    </a:lnTo>
                    <a:lnTo>
                      <a:pt x="3034" y="461"/>
                    </a:lnTo>
                    <a:lnTo>
                      <a:pt x="3034" y="461"/>
                    </a:lnTo>
                    <a:lnTo>
                      <a:pt x="3041" y="448"/>
                    </a:lnTo>
                    <a:lnTo>
                      <a:pt x="3044" y="443"/>
                    </a:lnTo>
                    <a:lnTo>
                      <a:pt x="3049" y="439"/>
                    </a:lnTo>
                    <a:lnTo>
                      <a:pt x="3055" y="435"/>
                    </a:lnTo>
                    <a:lnTo>
                      <a:pt x="3061" y="432"/>
                    </a:lnTo>
                    <a:lnTo>
                      <a:pt x="3069" y="432"/>
                    </a:lnTo>
                    <a:lnTo>
                      <a:pt x="3077" y="432"/>
                    </a:lnTo>
                    <a:lnTo>
                      <a:pt x="3077" y="432"/>
                    </a:lnTo>
                    <a:lnTo>
                      <a:pt x="3084" y="432"/>
                    </a:lnTo>
                    <a:lnTo>
                      <a:pt x="3088" y="432"/>
                    </a:lnTo>
                    <a:lnTo>
                      <a:pt x="3093" y="431"/>
                    </a:lnTo>
                    <a:lnTo>
                      <a:pt x="3098" y="427"/>
                    </a:lnTo>
                    <a:lnTo>
                      <a:pt x="3103" y="424"/>
                    </a:lnTo>
                    <a:lnTo>
                      <a:pt x="3106" y="419"/>
                    </a:lnTo>
                    <a:lnTo>
                      <a:pt x="3109" y="408"/>
                    </a:lnTo>
                    <a:lnTo>
                      <a:pt x="3109" y="408"/>
                    </a:lnTo>
                    <a:lnTo>
                      <a:pt x="3114" y="392"/>
                    </a:lnTo>
                    <a:lnTo>
                      <a:pt x="3119" y="377"/>
                    </a:lnTo>
                    <a:lnTo>
                      <a:pt x="3120" y="369"/>
                    </a:lnTo>
                    <a:lnTo>
                      <a:pt x="3120" y="359"/>
                    </a:lnTo>
                    <a:lnTo>
                      <a:pt x="3120" y="351"/>
                    </a:lnTo>
                    <a:lnTo>
                      <a:pt x="3117" y="342"/>
                    </a:lnTo>
                    <a:lnTo>
                      <a:pt x="3117" y="342"/>
                    </a:lnTo>
                    <a:lnTo>
                      <a:pt x="3115" y="334"/>
                    </a:lnTo>
                    <a:lnTo>
                      <a:pt x="3115" y="324"/>
                    </a:lnTo>
                    <a:lnTo>
                      <a:pt x="3119" y="315"/>
                    </a:lnTo>
                    <a:lnTo>
                      <a:pt x="3122" y="305"/>
                    </a:lnTo>
                    <a:lnTo>
                      <a:pt x="3122" y="305"/>
                    </a:lnTo>
                    <a:lnTo>
                      <a:pt x="3127" y="297"/>
                    </a:lnTo>
                    <a:lnTo>
                      <a:pt x="3131" y="289"/>
                    </a:lnTo>
                    <a:lnTo>
                      <a:pt x="3147" y="272"/>
                    </a:lnTo>
                    <a:lnTo>
                      <a:pt x="3165" y="257"/>
                    </a:lnTo>
                    <a:lnTo>
                      <a:pt x="3185" y="245"/>
                    </a:lnTo>
                    <a:lnTo>
                      <a:pt x="3206" y="234"/>
                    </a:lnTo>
                    <a:lnTo>
                      <a:pt x="3228" y="226"/>
                    </a:lnTo>
                    <a:lnTo>
                      <a:pt x="3238" y="224"/>
                    </a:lnTo>
                    <a:lnTo>
                      <a:pt x="3249" y="223"/>
                    </a:lnTo>
                    <a:lnTo>
                      <a:pt x="3258" y="223"/>
                    </a:lnTo>
                    <a:lnTo>
                      <a:pt x="3268" y="224"/>
                    </a:lnTo>
                    <a:lnTo>
                      <a:pt x="3268" y="224"/>
                    </a:lnTo>
                    <a:lnTo>
                      <a:pt x="3279" y="224"/>
                    </a:lnTo>
                    <a:lnTo>
                      <a:pt x="3289" y="226"/>
                    </a:lnTo>
                    <a:lnTo>
                      <a:pt x="3300" y="224"/>
                    </a:lnTo>
                    <a:lnTo>
                      <a:pt x="3309" y="223"/>
                    </a:lnTo>
                    <a:lnTo>
                      <a:pt x="3327" y="216"/>
                    </a:lnTo>
                    <a:lnTo>
                      <a:pt x="3346" y="207"/>
                    </a:lnTo>
                    <a:lnTo>
                      <a:pt x="3346" y="207"/>
                    </a:lnTo>
                    <a:lnTo>
                      <a:pt x="3357" y="202"/>
                    </a:lnTo>
                    <a:lnTo>
                      <a:pt x="3368" y="199"/>
                    </a:lnTo>
                    <a:lnTo>
                      <a:pt x="3381" y="196"/>
                    </a:lnTo>
                    <a:lnTo>
                      <a:pt x="3393" y="196"/>
                    </a:lnTo>
                    <a:lnTo>
                      <a:pt x="3406" y="197"/>
                    </a:lnTo>
                    <a:lnTo>
                      <a:pt x="3419" y="200"/>
                    </a:lnTo>
                    <a:lnTo>
                      <a:pt x="3428" y="205"/>
                    </a:lnTo>
                    <a:lnTo>
                      <a:pt x="3438" y="211"/>
                    </a:lnTo>
                    <a:lnTo>
                      <a:pt x="3438" y="211"/>
                    </a:lnTo>
                    <a:lnTo>
                      <a:pt x="3452" y="223"/>
                    </a:lnTo>
                    <a:lnTo>
                      <a:pt x="3467" y="232"/>
                    </a:lnTo>
                    <a:lnTo>
                      <a:pt x="3484" y="238"/>
                    </a:lnTo>
                    <a:lnTo>
                      <a:pt x="3501" y="243"/>
                    </a:lnTo>
                    <a:lnTo>
                      <a:pt x="3501" y="243"/>
                    </a:lnTo>
                    <a:lnTo>
                      <a:pt x="3555" y="253"/>
                    </a:lnTo>
                    <a:lnTo>
                      <a:pt x="3581" y="261"/>
                    </a:lnTo>
                    <a:lnTo>
                      <a:pt x="3595" y="265"/>
                    </a:lnTo>
                    <a:lnTo>
                      <a:pt x="3606" y="272"/>
                    </a:lnTo>
                    <a:lnTo>
                      <a:pt x="3606" y="272"/>
                    </a:lnTo>
                    <a:lnTo>
                      <a:pt x="3617" y="278"/>
                    </a:lnTo>
                    <a:lnTo>
                      <a:pt x="3627" y="286"/>
                    </a:lnTo>
                    <a:lnTo>
                      <a:pt x="3633" y="296"/>
                    </a:lnTo>
                    <a:lnTo>
                      <a:pt x="3636" y="305"/>
                    </a:lnTo>
                    <a:lnTo>
                      <a:pt x="3638" y="315"/>
                    </a:lnTo>
                    <a:lnTo>
                      <a:pt x="3638" y="326"/>
                    </a:lnTo>
                    <a:lnTo>
                      <a:pt x="3633" y="337"/>
                    </a:lnTo>
                    <a:lnTo>
                      <a:pt x="3629" y="348"/>
                    </a:lnTo>
                    <a:lnTo>
                      <a:pt x="3629" y="348"/>
                    </a:lnTo>
                    <a:lnTo>
                      <a:pt x="3617" y="362"/>
                    </a:lnTo>
                    <a:lnTo>
                      <a:pt x="3608" y="377"/>
                    </a:lnTo>
                    <a:lnTo>
                      <a:pt x="3606" y="377"/>
                    </a:lnTo>
                    <a:lnTo>
                      <a:pt x="3625" y="381"/>
                    </a:lnTo>
                    <a:lnTo>
                      <a:pt x="3625" y="381"/>
                    </a:lnTo>
                    <a:lnTo>
                      <a:pt x="3632" y="367"/>
                    </a:lnTo>
                    <a:lnTo>
                      <a:pt x="3641" y="356"/>
                    </a:lnTo>
                    <a:lnTo>
                      <a:pt x="3651" y="348"/>
                    </a:lnTo>
                    <a:lnTo>
                      <a:pt x="3660" y="342"/>
                    </a:lnTo>
                    <a:lnTo>
                      <a:pt x="3673" y="337"/>
                    </a:lnTo>
                    <a:lnTo>
                      <a:pt x="3686" y="334"/>
                    </a:lnTo>
                    <a:lnTo>
                      <a:pt x="3700" y="332"/>
                    </a:lnTo>
                    <a:lnTo>
                      <a:pt x="3714" y="331"/>
                    </a:lnTo>
                    <a:lnTo>
                      <a:pt x="3714" y="331"/>
                    </a:lnTo>
                    <a:close/>
                    <a:moveTo>
                      <a:pt x="181" y="2211"/>
                    </a:moveTo>
                    <a:lnTo>
                      <a:pt x="181" y="2211"/>
                    </a:lnTo>
                    <a:lnTo>
                      <a:pt x="175" y="2216"/>
                    </a:lnTo>
                    <a:lnTo>
                      <a:pt x="167" y="2217"/>
                    </a:lnTo>
                    <a:lnTo>
                      <a:pt x="167" y="2217"/>
                    </a:lnTo>
                    <a:lnTo>
                      <a:pt x="161" y="2222"/>
                    </a:lnTo>
                    <a:lnTo>
                      <a:pt x="161" y="2222"/>
                    </a:lnTo>
                    <a:lnTo>
                      <a:pt x="159" y="2219"/>
                    </a:lnTo>
                    <a:lnTo>
                      <a:pt x="159" y="2219"/>
                    </a:lnTo>
                    <a:lnTo>
                      <a:pt x="166" y="2216"/>
                    </a:lnTo>
                    <a:lnTo>
                      <a:pt x="166" y="2216"/>
                    </a:lnTo>
                    <a:lnTo>
                      <a:pt x="167" y="2209"/>
                    </a:lnTo>
                    <a:lnTo>
                      <a:pt x="169" y="2203"/>
                    </a:lnTo>
                    <a:lnTo>
                      <a:pt x="169" y="2203"/>
                    </a:lnTo>
                    <a:lnTo>
                      <a:pt x="170" y="2198"/>
                    </a:lnTo>
                    <a:lnTo>
                      <a:pt x="174" y="2195"/>
                    </a:lnTo>
                    <a:lnTo>
                      <a:pt x="175" y="2194"/>
                    </a:lnTo>
                    <a:lnTo>
                      <a:pt x="178" y="2194"/>
                    </a:lnTo>
                    <a:lnTo>
                      <a:pt x="180" y="2194"/>
                    </a:lnTo>
                    <a:lnTo>
                      <a:pt x="183" y="2195"/>
                    </a:lnTo>
                    <a:lnTo>
                      <a:pt x="183" y="2195"/>
                    </a:lnTo>
                    <a:lnTo>
                      <a:pt x="186" y="2200"/>
                    </a:lnTo>
                    <a:lnTo>
                      <a:pt x="186" y="2203"/>
                    </a:lnTo>
                    <a:lnTo>
                      <a:pt x="185" y="2208"/>
                    </a:lnTo>
                    <a:lnTo>
                      <a:pt x="181" y="2211"/>
                    </a:lnTo>
                    <a:lnTo>
                      <a:pt x="181" y="2211"/>
                    </a:lnTo>
                    <a:close/>
                    <a:moveTo>
                      <a:pt x="210" y="2165"/>
                    </a:moveTo>
                    <a:lnTo>
                      <a:pt x="210" y="2165"/>
                    </a:lnTo>
                    <a:lnTo>
                      <a:pt x="218" y="2159"/>
                    </a:lnTo>
                    <a:lnTo>
                      <a:pt x="228" y="2152"/>
                    </a:lnTo>
                    <a:lnTo>
                      <a:pt x="237" y="2149"/>
                    </a:lnTo>
                    <a:lnTo>
                      <a:pt x="250" y="2147"/>
                    </a:lnTo>
                    <a:lnTo>
                      <a:pt x="250" y="2147"/>
                    </a:lnTo>
                    <a:lnTo>
                      <a:pt x="240" y="2155"/>
                    </a:lnTo>
                    <a:lnTo>
                      <a:pt x="231" y="2160"/>
                    </a:lnTo>
                    <a:lnTo>
                      <a:pt x="221" y="2163"/>
                    </a:lnTo>
                    <a:lnTo>
                      <a:pt x="210" y="2165"/>
                    </a:lnTo>
                    <a:lnTo>
                      <a:pt x="210" y="2165"/>
                    </a:lnTo>
                    <a:close/>
                    <a:moveTo>
                      <a:pt x="274" y="2170"/>
                    </a:moveTo>
                    <a:lnTo>
                      <a:pt x="274" y="2170"/>
                    </a:lnTo>
                    <a:lnTo>
                      <a:pt x="270" y="2151"/>
                    </a:lnTo>
                    <a:lnTo>
                      <a:pt x="272" y="2144"/>
                    </a:lnTo>
                    <a:lnTo>
                      <a:pt x="274" y="2140"/>
                    </a:lnTo>
                    <a:lnTo>
                      <a:pt x="278" y="2136"/>
                    </a:lnTo>
                    <a:lnTo>
                      <a:pt x="286" y="2136"/>
                    </a:lnTo>
                    <a:lnTo>
                      <a:pt x="310" y="2136"/>
                    </a:lnTo>
                    <a:lnTo>
                      <a:pt x="310" y="2136"/>
                    </a:lnTo>
                    <a:lnTo>
                      <a:pt x="274" y="2170"/>
                    </a:lnTo>
                    <a:lnTo>
                      <a:pt x="274" y="2170"/>
                    </a:lnTo>
                    <a:close/>
                    <a:moveTo>
                      <a:pt x="340" y="2033"/>
                    </a:moveTo>
                    <a:lnTo>
                      <a:pt x="340" y="2033"/>
                    </a:lnTo>
                    <a:lnTo>
                      <a:pt x="339" y="2030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31" y="2016"/>
                    </a:lnTo>
                    <a:lnTo>
                      <a:pt x="323" y="2008"/>
                    </a:lnTo>
                    <a:lnTo>
                      <a:pt x="313" y="2001"/>
                    </a:lnTo>
                    <a:lnTo>
                      <a:pt x="304" y="1997"/>
                    </a:lnTo>
                    <a:lnTo>
                      <a:pt x="294" y="1995"/>
                    </a:lnTo>
                    <a:lnTo>
                      <a:pt x="283" y="1995"/>
                    </a:lnTo>
                    <a:lnTo>
                      <a:pt x="270" y="1995"/>
                    </a:lnTo>
                    <a:lnTo>
                      <a:pt x="259" y="1998"/>
                    </a:lnTo>
                    <a:lnTo>
                      <a:pt x="259" y="1998"/>
                    </a:lnTo>
                    <a:lnTo>
                      <a:pt x="259" y="1992"/>
                    </a:lnTo>
                    <a:lnTo>
                      <a:pt x="261" y="1985"/>
                    </a:lnTo>
                    <a:lnTo>
                      <a:pt x="264" y="1982"/>
                    </a:lnTo>
                    <a:lnTo>
                      <a:pt x="266" y="1981"/>
                    </a:lnTo>
                    <a:lnTo>
                      <a:pt x="266" y="1981"/>
                    </a:lnTo>
                    <a:lnTo>
                      <a:pt x="274" y="1985"/>
                    </a:lnTo>
                    <a:lnTo>
                      <a:pt x="283" y="1987"/>
                    </a:lnTo>
                    <a:lnTo>
                      <a:pt x="301" y="1989"/>
                    </a:lnTo>
                    <a:lnTo>
                      <a:pt x="320" y="1990"/>
                    </a:lnTo>
                    <a:lnTo>
                      <a:pt x="329" y="1992"/>
                    </a:lnTo>
                    <a:lnTo>
                      <a:pt x="337" y="1995"/>
                    </a:lnTo>
                    <a:lnTo>
                      <a:pt x="337" y="1995"/>
                    </a:lnTo>
                    <a:lnTo>
                      <a:pt x="343" y="2000"/>
                    </a:lnTo>
                    <a:lnTo>
                      <a:pt x="345" y="2003"/>
                    </a:lnTo>
                    <a:lnTo>
                      <a:pt x="345" y="2008"/>
                    </a:lnTo>
                    <a:lnTo>
                      <a:pt x="345" y="2011"/>
                    </a:lnTo>
                    <a:lnTo>
                      <a:pt x="340" y="2019"/>
                    </a:lnTo>
                    <a:lnTo>
                      <a:pt x="339" y="2024"/>
                    </a:lnTo>
                    <a:lnTo>
                      <a:pt x="337" y="2027"/>
                    </a:lnTo>
                    <a:lnTo>
                      <a:pt x="337" y="2027"/>
                    </a:lnTo>
                    <a:lnTo>
                      <a:pt x="340" y="2033"/>
                    </a:lnTo>
                    <a:lnTo>
                      <a:pt x="340" y="2033"/>
                    </a:lnTo>
                    <a:close/>
                    <a:moveTo>
                      <a:pt x="909" y="2302"/>
                    </a:moveTo>
                    <a:lnTo>
                      <a:pt x="909" y="2302"/>
                    </a:lnTo>
                    <a:lnTo>
                      <a:pt x="903" y="2284"/>
                    </a:lnTo>
                    <a:lnTo>
                      <a:pt x="901" y="2278"/>
                    </a:lnTo>
                    <a:lnTo>
                      <a:pt x="903" y="2273"/>
                    </a:lnTo>
                    <a:lnTo>
                      <a:pt x="904" y="2268"/>
                    </a:lnTo>
                    <a:lnTo>
                      <a:pt x="911" y="2265"/>
                    </a:lnTo>
                    <a:lnTo>
                      <a:pt x="926" y="2259"/>
                    </a:lnTo>
                    <a:lnTo>
                      <a:pt x="926" y="2259"/>
                    </a:lnTo>
                    <a:lnTo>
                      <a:pt x="922" y="2270"/>
                    </a:lnTo>
                    <a:lnTo>
                      <a:pt x="915" y="2279"/>
                    </a:lnTo>
                    <a:lnTo>
                      <a:pt x="911" y="2289"/>
                    </a:lnTo>
                    <a:lnTo>
                      <a:pt x="909" y="2295"/>
                    </a:lnTo>
                    <a:lnTo>
                      <a:pt x="909" y="2302"/>
                    </a:lnTo>
                    <a:lnTo>
                      <a:pt x="909" y="2302"/>
                    </a:lnTo>
                    <a:close/>
                    <a:moveTo>
                      <a:pt x="920" y="1519"/>
                    </a:moveTo>
                    <a:lnTo>
                      <a:pt x="920" y="1519"/>
                    </a:lnTo>
                    <a:lnTo>
                      <a:pt x="896" y="1519"/>
                    </a:lnTo>
                    <a:lnTo>
                      <a:pt x="872" y="1519"/>
                    </a:lnTo>
                    <a:lnTo>
                      <a:pt x="872" y="1519"/>
                    </a:lnTo>
                    <a:lnTo>
                      <a:pt x="861" y="1519"/>
                    </a:lnTo>
                    <a:lnTo>
                      <a:pt x="852" y="1519"/>
                    </a:lnTo>
                    <a:lnTo>
                      <a:pt x="842" y="1522"/>
                    </a:lnTo>
                    <a:lnTo>
                      <a:pt x="836" y="1526"/>
                    </a:lnTo>
                    <a:lnTo>
                      <a:pt x="836" y="1526"/>
                    </a:lnTo>
                    <a:lnTo>
                      <a:pt x="825" y="1534"/>
                    </a:lnTo>
                    <a:lnTo>
                      <a:pt x="818" y="1539"/>
                    </a:lnTo>
                    <a:lnTo>
                      <a:pt x="812" y="1541"/>
                    </a:lnTo>
                    <a:lnTo>
                      <a:pt x="809" y="1538"/>
                    </a:lnTo>
                    <a:lnTo>
                      <a:pt x="807" y="1531"/>
                    </a:lnTo>
                    <a:lnTo>
                      <a:pt x="806" y="1525"/>
                    </a:lnTo>
                    <a:lnTo>
                      <a:pt x="806" y="1507"/>
                    </a:lnTo>
                    <a:lnTo>
                      <a:pt x="806" y="1507"/>
                    </a:lnTo>
                    <a:lnTo>
                      <a:pt x="817" y="1511"/>
                    </a:lnTo>
                    <a:lnTo>
                      <a:pt x="826" y="1512"/>
                    </a:lnTo>
                    <a:lnTo>
                      <a:pt x="838" y="1512"/>
                    </a:lnTo>
                    <a:lnTo>
                      <a:pt x="847" y="1511"/>
                    </a:lnTo>
                    <a:lnTo>
                      <a:pt x="868" y="1504"/>
                    </a:lnTo>
                    <a:lnTo>
                      <a:pt x="887" y="1496"/>
                    </a:lnTo>
                    <a:lnTo>
                      <a:pt x="887" y="1496"/>
                    </a:lnTo>
                    <a:lnTo>
                      <a:pt x="895" y="1492"/>
                    </a:lnTo>
                    <a:lnTo>
                      <a:pt x="904" y="1487"/>
                    </a:lnTo>
                    <a:lnTo>
                      <a:pt x="909" y="1485"/>
                    </a:lnTo>
                    <a:lnTo>
                      <a:pt x="914" y="1487"/>
                    </a:lnTo>
                    <a:lnTo>
                      <a:pt x="919" y="1490"/>
                    </a:lnTo>
                    <a:lnTo>
                      <a:pt x="922" y="1498"/>
                    </a:lnTo>
                    <a:lnTo>
                      <a:pt x="923" y="1499"/>
                    </a:lnTo>
                    <a:lnTo>
                      <a:pt x="923" y="1499"/>
                    </a:lnTo>
                    <a:lnTo>
                      <a:pt x="930" y="1506"/>
                    </a:lnTo>
                    <a:lnTo>
                      <a:pt x="933" y="1512"/>
                    </a:lnTo>
                    <a:lnTo>
                      <a:pt x="933" y="1514"/>
                    </a:lnTo>
                    <a:lnTo>
                      <a:pt x="931" y="1517"/>
                    </a:lnTo>
                    <a:lnTo>
                      <a:pt x="926" y="1517"/>
                    </a:lnTo>
                    <a:lnTo>
                      <a:pt x="920" y="1519"/>
                    </a:lnTo>
                    <a:lnTo>
                      <a:pt x="920" y="1519"/>
                    </a:lnTo>
                    <a:close/>
                    <a:moveTo>
                      <a:pt x="955" y="1469"/>
                    </a:moveTo>
                    <a:lnTo>
                      <a:pt x="955" y="1469"/>
                    </a:lnTo>
                    <a:lnTo>
                      <a:pt x="960" y="1461"/>
                    </a:lnTo>
                    <a:lnTo>
                      <a:pt x="965" y="1453"/>
                    </a:lnTo>
                    <a:lnTo>
                      <a:pt x="968" y="1436"/>
                    </a:lnTo>
                    <a:lnTo>
                      <a:pt x="971" y="1428"/>
                    </a:lnTo>
                    <a:lnTo>
                      <a:pt x="974" y="1420"/>
                    </a:lnTo>
                    <a:lnTo>
                      <a:pt x="979" y="1414"/>
                    </a:lnTo>
                    <a:lnTo>
                      <a:pt x="987" y="1409"/>
                    </a:lnTo>
                    <a:lnTo>
                      <a:pt x="987" y="1409"/>
                    </a:lnTo>
                    <a:lnTo>
                      <a:pt x="995" y="1403"/>
                    </a:lnTo>
                    <a:lnTo>
                      <a:pt x="1000" y="1401"/>
                    </a:lnTo>
                    <a:lnTo>
                      <a:pt x="1003" y="1403"/>
                    </a:lnTo>
                    <a:lnTo>
                      <a:pt x="1006" y="1404"/>
                    </a:lnTo>
                    <a:lnTo>
                      <a:pt x="1006" y="1404"/>
                    </a:lnTo>
                    <a:lnTo>
                      <a:pt x="1007" y="1407"/>
                    </a:lnTo>
                    <a:lnTo>
                      <a:pt x="1009" y="1411"/>
                    </a:lnTo>
                    <a:lnTo>
                      <a:pt x="1007" y="1412"/>
                    </a:lnTo>
                    <a:lnTo>
                      <a:pt x="1007" y="1414"/>
                    </a:lnTo>
                    <a:lnTo>
                      <a:pt x="1000" y="1422"/>
                    </a:lnTo>
                    <a:lnTo>
                      <a:pt x="1000" y="1422"/>
                    </a:lnTo>
                    <a:lnTo>
                      <a:pt x="993" y="1428"/>
                    </a:lnTo>
                    <a:lnTo>
                      <a:pt x="992" y="1434"/>
                    </a:lnTo>
                    <a:lnTo>
                      <a:pt x="993" y="1438"/>
                    </a:lnTo>
                    <a:lnTo>
                      <a:pt x="996" y="1441"/>
                    </a:lnTo>
                    <a:lnTo>
                      <a:pt x="1009" y="1445"/>
                    </a:lnTo>
                    <a:lnTo>
                      <a:pt x="1025" y="1449"/>
                    </a:lnTo>
                    <a:lnTo>
                      <a:pt x="1025" y="1449"/>
                    </a:lnTo>
                    <a:lnTo>
                      <a:pt x="955" y="1469"/>
                    </a:lnTo>
                    <a:lnTo>
                      <a:pt x="955" y="1469"/>
                    </a:lnTo>
                    <a:close/>
                    <a:moveTo>
                      <a:pt x="1556" y="756"/>
                    </a:moveTo>
                    <a:lnTo>
                      <a:pt x="1556" y="756"/>
                    </a:lnTo>
                    <a:lnTo>
                      <a:pt x="1565" y="753"/>
                    </a:lnTo>
                    <a:lnTo>
                      <a:pt x="1573" y="751"/>
                    </a:lnTo>
                    <a:lnTo>
                      <a:pt x="1583" y="751"/>
                    </a:lnTo>
                    <a:lnTo>
                      <a:pt x="1590" y="751"/>
                    </a:lnTo>
                    <a:lnTo>
                      <a:pt x="1608" y="756"/>
                    </a:lnTo>
                    <a:lnTo>
                      <a:pt x="1624" y="764"/>
                    </a:lnTo>
                    <a:lnTo>
                      <a:pt x="1624" y="764"/>
                    </a:lnTo>
                    <a:lnTo>
                      <a:pt x="1616" y="763"/>
                    </a:lnTo>
                    <a:lnTo>
                      <a:pt x="1606" y="761"/>
                    </a:lnTo>
                    <a:lnTo>
                      <a:pt x="1589" y="761"/>
                    </a:lnTo>
                    <a:lnTo>
                      <a:pt x="1573" y="761"/>
                    </a:lnTo>
                    <a:lnTo>
                      <a:pt x="1563" y="759"/>
                    </a:lnTo>
                    <a:lnTo>
                      <a:pt x="1556" y="756"/>
                    </a:lnTo>
                    <a:lnTo>
                      <a:pt x="1556" y="756"/>
                    </a:lnTo>
                    <a:close/>
                    <a:moveTo>
                      <a:pt x="1824" y="529"/>
                    </a:moveTo>
                    <a:lnTo>
                      <a:pt x="1824" y="529"/>
                    </a:lnTo>
                    <a:lnTo>
                      <a:pt x="1910" y="529"/>
                    </a:lnTo>
                    <a:lnTo>
                      <a:pt x="1910" y="529"/>
                    </a:lnTo>
                    <a:lnTo>
                      <a:pt x="1900" y="534"/>
                    </a:lnTo>
                    <a:lnTo>
                      <a:pt x="1891" y="537"/>
                    </a:lnTo>
                    <a:lnTo>
                      <a:pt x="1880" y="539"/>
                    </a:lnTo>
                    <a:lnTo>
                      <a:pt x="1870" y="539"/>
                    </a:lnTo>
                    <a:lnTo>
                      <a:pt x="1859" y="537"/>
                    </a:lnTo>
                    <a:lnTo>
                      <a:pt x="1848" y="535"/>
                    </a:lnTo>
                    <a:lnTo>
                      <a:pt x="1824" y="529"/>
                    </a:lnTo>
                    <a:lnTo>
                      <a:pt x="1824" y="529"/>
                    </a:lnTo>
                    <a:close/>
                    <a:moveTo>
                      <a:pt x="2072" y="348"/>
                    </a:moveTo>
                    <a:lnTo>
                      <a:pt x="2072" y="348"/>
                    </a:lnTo>
                    <a:lnTo>
                      <a:pt x="2065" y="348"/>
                    </a:lnTo>
                    <a:lnTo>
                      <a:pt x="2065" y="348"/>
                    </a:lnTo>
                    <a:lnTo>
                      <a:pt x="2067" y="343"/>
                    </a:lnTo>
                    <a:lnTo>
                      <a:pt x="2067" y="343"/>
                    </a:lnTo>
                    <a:lnTo>
                      <a:pt x="2077" y="345"/>
                    </a:lnTo>
                    <a:lnTo>
                      <a:pt x="2077" y="345"/>
                    </a:lnTo>
                    <a:lnTo>
                      <a:pt x="2073" y="348"/>
                    </a:lnTo>
                    <a:lnTo>
                      <a:pt x="2072" y="348"/>
                    </a:lnTo>
                    <a:lnTo>
                      <a:pt x="2072" y="348"/>
                    </a:lnTo>
                    <a:close/>
                    <a:moveTo>
                      <a:pt x="2121" y="327"/>
                    </a:moveTo>
                    <a:lnTo>
                      <a:pt x="2121" y="327"/>
                    </a:lnTo>
                    <a:lnTo>
                      <a:pt x="2091" y="313"/>
                    </a:lnTo>
                    <a:lnTo>
                      <a:pt x="2091" y="313"/>
                    </a:lnTo>
                    <a:lnTo>
                      <a:pt x="2104" y="296"/>
                    </a:lnTo>
                    <a:lnTo>
                      <a:pt x="2112" y="288"/>
                    </a:lnTo>
                    <a:lnTo>
                      <a:pt x="2116" y="284"/>
                    </a:lnTo>
                    <a:lnTo>
                      <a:pt x="2123" y="281"/>
                    </a:lnTo>
                    <a:lnTo>
                      <a:pt x="2123" y="281"/>
                    </a:lnTo>
                    <a:lnTo>
                      <a:pt x="2123" y="288"/>
                    </a:lnTo>
                    <a:lnTo>
                      <a:pt x="2123" y="294"/>
                    </a:lnTo>
                    <a:lnTo>
                      <a:pt x="2119" y="305"/>
                    </a:lnTo>
                    <a:lnTo>
                      <a:pt x="2118" y="311"/>
                    </a:lnTo>
                    <a:lnTo>
                      <a:pt x="2116" y="316"/>
                    </a:lnTo>
                    <a:lnTo>
                      <a:pt x="2118" y="323"/>
                    </a:lnTo>
                    <a:lnTo>
                      <a:pt x="2121" y="327"/>
                    </a:lnTo>
                    <a:lnTo>
                      <a:pt x="2121" y="327"/>
                    </a:lnTo>
                    <a:close/>
                    <a:moveTo>
                      <a:pt x="2135" y="269"/>
                    </a:moveTo>
                    <a:lnTo>
                      <a:pt x="2135" y="269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51" y="262"/>
                    </a:lnTo>
                    <a:lnTo>
                      <a:pt x="2159" y="259"/>
                    </a:lnTo>
                    <a:lnTo>
                      <a:pt x="2166" y="254"/>
                    </a:lnTo>
                    <a:lnTo>
                      <a:pt x="2173" y="251"/>
                    </a:lnTo>
                    <a:lnTo>
                      <a:pt x="2183" y="248"/>
                    </a:lnTo>
                    <a:lnTo>
                      <a:pt x="2191" y="250"/>
                    </a:lnTo>
                    <a:lnTo>
                      <a:pt x="2200" y="253"/>
                    </a:lnTo>
                    <a:lnTo>
                      <a:pt x="2212" y="259"/>
                    </a:lnTo>
                    <a:lnTo>
                      <a:pt x="2212" y="259"/>
                    </a:lnTo>
                    <a:lnTo>
                      <a:pt x="2177" y="261"/>
                    </a:lnTo>
                    <a:lnTo>
                      <a:pt x="2143" y="267"/>
                    </a:lnTo>
                    <a:lnTo>
                      <a:pt x="2143" y="267"/>
                    </a:lnTo>
                    <a:lnTo>
                      <a:pt x="2135" y="269"/>
                    </a:lnTo>
                    <a:lnTo>
                      <a:pt x="2135" y="269"/>
                    </a:lnTo>
                    <a:close/>
                    <a:moveTo>
                      <a:pt x="2299" y="340"/>
                    </a:moveTo>
                    <a:lnTo>
                      <a:pt x="2299" y="340"/>
                    </a:lnTo>
                    <a:lnTo>
                      <a:pt x="2297" y="338"/>
                    </a:lnTo>
                    <a:lnTo>
                      <a:pt x="2297" y="338"/>
                    </a:lnTo>
                    <a:lnTo>
                      <a:pt x="2299" y="334"/>
                    </a:lnTo>
                    <a:lnTo>
                      <a:pt x="2299" y="334"/>
                    </a:lnTo>
                    <a:lnTo>
                      <a:pt x="2302" y="335"/>
                    </a:lnTo>
                    <a:lnTo>
                      <a:pt x="2302" y="335"/>
                    </a:lnTo>
                    <a:lnTo>
                      <a:pt x="2299" y="340"/>
                    </a:lnTo>
                    <a:lnTo>
                      <a:pt x="2299" y="340"/>
                    </a:lnTo>
                    <a:close/>
                    <a:moveTo>
                      <a:pt x="2699" y="207"/>
                    </a:moveTo>
                    <a:lnTo>
                      <a:pt x="2699" y="207"/>
                    </a:lnTo>
                    <a:lnTo>
                      <a:pt x="2694" y="200"/>
                    </a:lnTo>
                    <a:lnTo>
                      <a:pt x="2691" y="192"/>
                    </a:lnTo>
                    <a:lnTo>
                      <a:pt x="2690" y="178"/>
                    </a:lnTo>
                    <a:lnTo>
                      <a:pt x="2688" y="172"/>
                    </a:lnTo>
                    <a:lnTo>
                      <a:pt x="2687" y="165"/>
                    </a:lnTo>
                    <a:lnTo>
                      <a:pt x="2682" y="161"/>
                    </a:lnTo>
                    <a:lnTo>
                      <a:pt x="2677" y="156"/>
                    </a:lnTo>
                    <a:lnTo>
                      <a:pt x="2677" y="156"/>
                    </a:lnTo>
                    <a:lnTo>
                      <a:pt x="2682" y="153"/>
                    </a:lnTo>
                    <a:lnTo>
                      <a:pt x="2687" y="151"/>
                    </a:lnTo>
                    <a:lnTo>
                      <a:pt x="2691" y="151"/>
                    </a:lnTo>
                    <a:lnTo>
                      <a:pt x="2696" y="153"/>
                    </a:lnTo>
                    <a:lnTo>
                      <a:pt x="2704" y="156"/>
                    </a:lnTo>
                    <a:lnTo>
                      <a:pt x="2712" y="162"/>
                    </a:lnTo>
                    <a:lnTo>
                      <a:pt x="2721" y="169"/>
                    </a:lnTo>
                    <a:lnTo>
                      <a:pt x="2729" y="173"/>
                    </a:lnTo>
                    <a:lnTo>
                      <a:pt x="2734" y="175"/>
                    </a:lnTo>
                    <a:lnTo>
                      <a:pt x="2739" y="175"/>
                    </a:lnTo>
                    <a:lnTo>
                      <a:pt x="2744" y="175"/>
                    </a:lnTo>
                    <a:lnTo>
                      <a:pt x="2750" y="172"/>
                    </a:lnTo>
                    <a:lnTo>
                      <a:pt x="2750" y="172"/>
                    </a:lnTo>
                    <a:lnTo>
                      <a:pt x="2741" y="178"/>
                    </a:lnTo>
                    <a:lnTo>
                      <a:pt x="2737" y="181"/>
                    </a:lnTo>
                    <a:lnTo>
                      <a:pt x="2736" y="184"/>
                    </a:lnTo>
                    <a:lnTo>
                      <a:pt x="2736" y="184"/>
                    </a:lnTo>
                    <a:lnTo>
                      <a:pt x="2739" y="196"/>
                    </a:lnTo>
                    <a:lnTo>
                      <a:pt x="2744" y="207"/>
                    </a:lnTo>
                    <a:lnTo>
                      <a:pt x="2750" y="216"/>
                    </a:lnTo>
                    <a:lnTo>
                      <a:pt x="2755" y="221"/>
                    </a:lnTo>
                    <a:lnTo>
                      <a:pt x="2755" y="221"/>
                    </a:lnTo>
                    <a:lnTo>
                      <a:pt x="2747" y="224"/>
                    </a:lnTo>
                    <a:lnTo>
                      <a:pt x="2739" y="226"/>
                    </a:lnTo>
                    <a:lnTo>
                      <a:pt x="2733" y="227"/>
                    </a:lnTo>
                    <a:lnTo>
                      <a:pt x="2725" y="226"/>
                    </a:lnTo>
                    <a:lnTo>
                      <a:pt x="2718" y="223"/>
                    </a:lnTo>
                    <a:lnTo>
                      <a:pt x="2712" y="219"/>
                    </a:lnTo>
                    <a:lnTo>
                      <a:pt x="2706" y="213"/>
                    </a:lnTo>
                    <a:lnTo>
                      <a:pt x="2699" y="207"/>
                    </a:lnTo>
                    <a:lnTo>
                      <a:pt x="2699" y="20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8" name="Rectangle 120">
                <a:extLst>
                  <a:ext uri="{FF2B5EF4-FFF2-40B4-BE49-F238E27FC236}">
                    <a16:creationId xmlns:a16="http://schemas.microsoft.com/office/drawing/2014/main" id="{D9B46D96-7770-B37A-89D8-B9A6FB52C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3" y="668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89" name="Rectangle 121">
                <a:extLst>
                  <a:ext uri="{FF2B5EF4-FFF2-40B4-BE49-F238E27FC236}">
                    <a16:creationId xmlns:a16="http://schemas.microsoft.com/office/drawing/2014/main" id="{8C82AF34-3D17-838C-3E03-193CB7630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1" y="1401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0" name="Freeform 122">
                <a:extLst>
                  <a:ext uri="{FF2B5EF4-FFF2-40B4-BE49-F238E27FC236}">
                    <a16:creationId xmlns:a16="http://schemas.microsoft.com/office/drawing/2014/main" id="{5CC3A790-913C-028F-1A66-633EB9C5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9" y="1411"/>
                <a:ext cx="2" cy="3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0 h 6"/>
                  <a:gd name="T4" fmla="*/ 2 w 3"/>
                  <a:gd name="T5" fmla="*/ 3 h 6"/>
                  <a:gd name="T6" fmla="*/ 3 w 3"/>
                  <a:gd name="T7" fmla="*/ 6 h 6"/>
                  <a:gd name="T8" fmla="*/ 3 w 3"/>
                  <a:gd name="T9" fmla="*/ 6 h 6"/>
                  <a:gd name="T10" fmla="*/ 0 w 3"/>
                  <a:gd name="T11" fmla="*/ 0 h 6"/>
                  <a:gd name="T12" fmla="*/ 0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2" name="Freeform 124">
                <a:extLst>
                  <a:ext uri="{FF2B5EF4-FFF2-40B4-BE49-F238E27FC236}">
                    <a16:creationId xmlns:a16="http://schemas.microsoft.com/office/drawing/2014/main" id="{130ECFC3-A604-7C96-BA56-C25D81CA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2932"/>
                <a:ext cx="1081" cy="1169"/>
              </a:xfrm>
              <a:custGeom>
                <a:avLst/>
                <a:gdLst>
                  <a:gd name="T0" fmla="*/ 1719 w 2162"/>
                  <a:gd name="T1" fmla="*/ 1261 h 2338"/>
                  <a:gd name="T2" fmla="*/ 1730 w 2162"/>
                  <a:gd name="T3" fmla="*/ 1162 h 2338"/>
                  <a:gd name="T4" fmla="*/ 1564 w 2162"/>
                  <a:gd name="T5" fmla="*/ 1135 h 2338"/>
                  <a:gd name="T6" fmla="*/ 1321 w 2162"/>
                  <a:gd name="T7" fmla="*/ 945 h 2338"/>
                  <a:gd name="T8" fmla="*/ 1159 w 2162"/>
                  <a:gd name="T9" fmla="*/ 716 h 2338"/>
                  <a:gd name="T10" fmla="*/ 993 w 2162"/>
                  <a:gd name="T11" fmla="*/ 546 h 2338"/>
                  <a:gd name="T12" fmla="*/ 1037 w 2162"/>
                  <a:gd name="T13" fmla="*/ 475 h 2338"/>
                  <a:gd name="T14" fmla="*/ 989 w 2162"/>
                  <a:gd name="T15" fmla="*/ 387 h 2338"/>
                  <a:gd name="T16" fmla="*/ 1032 w 2162"/>
                  <a:gd name="T17" fmla="*/ 341 h 2338"/>
                  <a:gd name="T18" fmla="*/ 1182 w 2162"/>
                  <a:gd name="T19" fmla="*/ 279 h 2338"/>
                  <a:gd name="T20" fmla="*/ 1210 w 2162"/>
                  <a:gd name="T21" fmla="*/ 205 h 2338"/>
                  <a:gd name="T22" fmla="*/ 1207 w 2162"/>
                  <a:gd name="T23" fmla="*/ 117 h 2338"/>
                  <a:gd name="T24" fmla="*/ 958 w 2162"/>
                  <a:gd name="T25" fmla="*/ 9 h 2338"/>
                  <a:gd name="T26" fmla="*/ 819 w 2162"/>
                  <a:gd name="T27" fmla="*/ 17 h 2338"/>
                  <a:gd name="T28" fmla="*/ 694 w 2162"/>
                  <a:gd name="T29" fmla="*/ 40 h 2338"/>
                  <a:gd name="T30" fmla="*/ 669 w 2162"/>
                  <a:gd name="T31" fmla="*/ 111 h 2338"/>
                  <a:gd name="T32" fmla="*/ 616 w 2162"/>
                  <a:gd name="T33" fmla="*/ 109 h 2338"/>
                  <a:gd name="T34" fmla="*/ 591 w 2162"/>
                  <a:gd name="T35" fmla="*/ 176 h 2338"/>
                  <a:gd name="T36" fmla="*/ 503 w 2162"/>
                  <a:gd name="T37" fmla="*/ 162 h 2338"/>
                  <a:gd name="T38" fmla="*/ 459 w 2162"/>
                  <a:gd name="T39" fmla="*/ 175 h 2338"/>
                  <a:gd name="T40" fmla="*/ 421 w 2162"/>
                  <a:gd name="T41" fmla="*/ 259 h 2338"/>
                  <a:gd name="T42" fmla="*/ 335 w 2162"/>
                  <a:gd name="T43" fmla="*/ 205 h 2338"/>
                  <a:gd name="T44" fmla="*/ 262 w 2162"/>
                  <a:gd name="T45" fmla="*/ 182 h 2338"/>
                  <a:gd name="T46" fmla="*/ 124 w 2162"/>
                  <a:gd name="T47" fmla="*/ 248 h 2338"/>
                  <a:gd name="T48" fmla="*/ 35 w 2162"/>
                  <a:gd name="T49" fmla="*/ 278 h 2338"/>
                  <a:gd name="T50" fmla="*/ 78 w 2162"/>
                  <a:gd name="T51" fmla="*/ 384 h 2338"/>
                  <a:gd name="T52" fmla="*/ 1 w 2162"/>
                  <a:gd name="T53" fmla="*/ 437 h 2338"/>
                  <a:gd name="T54" fmla="*/ 54 w 2162"/>
                  <a:gd name="T55" fmla="*/ 522 h 2338"/>
                  <a:gd name="T56" fmla="*/ 87 w 2162"/>
                  <a:gd name="T57" fmla="*/ 619 h 2338"/>
                  <a:gd name="T58" fmla="*/ 174 w 2162"/>
                  <a:gd name="T59" fmla="*/ 665 h 2338"/>
                  <a:gd name="T60" fmla="*/ 192 w 2162"/>
                  <a:gd name="T61" fmla="*/ 715 h 2338"/>
                  <a:gd name="T62" fmla="*/ 349 w 2162"/>
                  <a:gd name="T63" fmla="*/ 589 h 2338"/>
                  <a:gd name="T64" fmla="*/ 611 w 2162"/>
                  <a:gd name="T65" fmla="*/ 692 h 2338"/>
                  <a:gd name="T66" fmla="*/ 726 w 2162"/>
                  <a:gd name="T67" fmla="*/ 927 h 2338"/>
                  <a:gd name="T68" fmla="*/ 883 w 2162"/>
                  <a:gd name="T69" fmla="*/ 1062 h 2338"/>
                  <a:gd name="T70" fmla="*/ 997 w 2162"/>
                  <a:gd name="T71" fmla="*/ 1175 h 2338"/>
                  <a:gd name="T72" fmla="*/ 1156 w 2162"/>
                  <a:gd name="T73" fmla="*/ 1296 h 2338"/>
                  <a:gd name="T74" fmla="*/ 1301 w 2162"/>
                  <a:gd name="T75" fmla="*/ 1331 h 2338"/>
                  <a:gd name="T76" fmla="*/ 1398 w 2162"/>
                  <a:gd name="T77" fmla="*/ 1412 h 2338"/>
                  <a:gd name="T78" fmla="*/ 1504 w 2162"/>
                  <a:gd name="T79" fmla="*/ 1475 h 2338"/>
                  <a:gd name="T80" fmla="*/ 1564 w 2162"/>
                  <a:gd name="T81" fmla="*/ 1566 h 2338"/>
                  <a:gd name="T82" fmla="*/ 1639 w 2162"/>
                  <a:gd name="T83" fmla="*/ 1575 h 2338"/>
                  <a:gd name="T84" fmla="*/ 1746 w 2162"/>
                  <a:gd name="T85" fmla="*/ 1853 h 2338"/>
                  <a:gd name="T86" fmla="*/ 1682 w 2162"/>
                  <a:gd name="T87" fmla="*/ 1941 h 2338"/>
                  <a:gd name="T88" fmla="*/ 1541 w 2162"/>
                  <a:gd name="T89" fmla="*/ 1991 h 2338"/>
                  <a:gd name="T90" fmla="*/ 1331 w 2162"/>
                  <a:gd name="T91" fmla="*/ 2028 h 2338"/>
                  <a:gd name="T92" fmla="*/ 1150 w 2162"/>
                  <a:gd name="T93" fmla="*/ 2006 h 2338"/>
                  <a:gd name="T94" fmla="*/ 1082 w 2162"/>
                  <a:gd name="T95" fmla="*/ 2011 h 2338"/>
                  <a:gd name="T96" fmla="*/ 1051 w 2162"/>
                  <a:gd name="T97" fmla="*/ 2111 h 2338"/>
                  <a:gd name="T98" fmla="*/ 1217 w 2162"/>
                  <a:gd name="T99" fmla="*/ 2184 h 2338"/>
                  <a:gd name="T100" fmla="*/ 1415 w 2162"/>
                  <a:gd name="T101" fmla="*/ 2284 h 2338"/>
                  <a:gd name="T102" fmla="*/ 1555 w 2162"/>
                  <a:gd name="T103" fmla="*/ 2327 h 2338"/>
                  <a:gd name="T104" fmla="*/ 1576 w 2162"/>
                  <a:gd name="T105" fmla="*/ 2215 h 2338"/>
                  <a:gd name="T106" fmla="*/ 1638 w 2162"/>
                  <a:gd name="T107" fmla="*/ 1990 h 2338"/>
                  <a:gd name="T108" fmla="*/ 1692 w 2162"/>
                  <a:gd name="T109" fmla="*/ 2060 h 2338"/>
                  <a:gd name="T110" fmla="*/ 1819 w 2162"/>
                  <a:gd name="T111" fmla="*/ 1912 h 2338"/>
                  <a:gd name="T112" fmla="*/ 1900 w 2162"/>
                  <a:gd name="T113" fmla="*/ 1823 h 2338"/>
                  <a:gd name="T114" fmla="*/ 1889 w 2162"/>
                  <a:gd name="T115" fmla="*/ 1688 h 2338"/>
                  <a:gd name="T116" fmla="*/ 1812 w 2162"/>
                  <a:gd name="T117" fmla="*/ 1585 h 2338"/>
                  <a:gd name="T118" fmla="*/ 1927 w 2162"/>
                  <a:gd name="T119" fmla="*/ 1469 h 2338"/>
                  <a:gd name="T120" fmla="*/ 2028 w 2162"/>
                  <a:gd name="T121" fmla="*/ 1515 h 2338"/>
                  <a:gd name="T122" fmla="*/ 2133 w 2162"/>
                  <a:gd name="T123" fmla="*/ 1620 h 2338"/>
                  <a:gd name="T124" fmla="*/ 2090 w 2162"/>
                  <a:gd name="T125" fmla="*/ 1447 h 2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62" h="2338">
                    <a:moveTo>
                      <a:pt x="2027" y="1409"/>
                    </a:moveTo>
                    <a:lnTo>
                      <a:pt x="2027" y="1409"/>
                    </a:lnTo>
                    <a:lnTo>
                      <a:pt x="2006" y="1399"/>
                    </a:lnTo>
                    <a:lnTo>
                      <a:pt x="1987" y="1388"/>
                    </a:lnTo>
                    <a:lnTo>
                      <a:pt x="1966" y="1377"/>
                    </a:lnTo>
                    <a:lnTo>
                      <a:pt x="1949" y="1363"/>
                    </a:lnTo>
                    <a:lnTo>
                      <a:pt x="1949" y="1363"/>
                    </a:lnTo>
                    <a:lnTo>
                      <a:pt x="1933" y="1351"/>
                    </a:lnTo>
                    <a:lnTo>
                      <a:pt x="1917" y="1342"/>
                    </a:lnTo>
                    <a:lnTo>
                      <a:pt x="1885" y="1324"/>
                    </a:lnTo>
                    <a:lnTo>
                      <a:pt x="1852" y="1310"/>
                    </a:lnTo>
                    <a:lnTo>
                      <a:pt x="1817" y="1296"/>
                    </a:lnTo>
                    <a:lnTo>
                      <a:pt x="1817" y="1296"/>
                    </a:lnTo>
                    <a:lnTo>
                      <a:pt x="1768" y="1280"/>
                    </a:lnTo>
                    <a:lnTo>
                      <a:pt x="1719" y="1261"/>
                    </a:lnTo>
                    <a:lnTo>
                      <a:pt x="1719" y="1261"/>
                    </a:lnTo>
                    <a:lnTo>
                      <a:pt x="1706" y="1255"/>
                    </a:lnTo>
                    <a:lnTo>
                      <a:pt x="1695" y="1248"/>
                    </a:lnTo>
                    <a:lnTo>
                      <a:pt x="1688" y="1242"/>
                    </a:lnTo>
                    <a:lnTo>
                      <a:pt x="1685" y="1234"/>
                    </a:lnTo>
                    <a:lnTo>
                      <a:pt x="1685" y="1226"/>
                    </a:lnTo>
                    <a:lnTo>
                      <a:pt x="1688" y="1216"/>
                    </a:lnTo>
                    <a:lnTo>
                      <a:pt x="1695" y="1207"/>
                    </a:lnTo>
                    <a:lnTo>
                      <a:pt x="1706" y="1196"/>
                    </a:lnTo>
                    <a:lnTo>
                      <a:pt x="1706" y="1196"/>
                    </a:lnTo>
                    <a:lnTo>
                      <a:pt x="1719" y="1183"/>
                    </a:lnTo>
                    <a:lnTo>
                      <a:pt x="1719" y="1183"/>
                    </a:lnTo>
                    <a:lnTo>
                      <a:pt x="1725" y="1175"/>
                    </a:lnTo>
                    <a:lnTo>
                      <a:pt x="1728" y="1169"/>
                    </a:lnTo>
                    <a:lnTo>
                      <a:pt x="1730" y="1162"/>
                    </a:lnTo>
                    <a:lnTo>
                      <a:pt x="1730" y="1156"/>
                    </a:lnTo>
                    <a:lnTo>
                      <a:pt x="1726" y="1151"/>
                    </a:lnTo>
                    <a:lnTo>
                      <a:pt x="1722" y="1145"/>
                    </a:lnTo>
                    <a:lnTo>
                      <a:pt x="1715" y="1140"/>
                    </a:lnTo>
                    <a:lnTo>
                      <a:pt x="1707" y="1137"/>
                    </a:lnTo>
                    <a:lnTo>
                      <a:pt x="1707" y="1137"/>
                    </a:lnTo>
                    <a:lnTo>
                      <a:pt x="1690" y="1132"/>
                    </a:lnTo>
                    <a:lnTo>
                      <a:pt x="1672" y="1131"/>
                    </a:lnTo>
                    <a:lnTo>
                      <a:pt x="1653" y="1131"/>
                    </a:lnTo>
                    <a:lnTo>
                      <a:pt x="1636" y="1134"/>
                    </a:lnTo>
                    <a:lnTo>
                      <a:pt x="1636" y="1134"/>
                    </a:lnTo>
                    <a:lnTo>
                      <a:pt x="1615" y="1137"/>
                    </a:lnTo>
                    <a:lnTo>
                      <a:pt x="1595" y="1139"/>
                    </a:lnTo>
                    <a:lnTo>
                      <a:pt x="1576" y="1137"/>
                    </a:lnTo>
                    <a:lnTo>
                      <a:pt x="1564" y="1135"/>
                    </a:lnTo>
                    <a:lnTo>
                      <a:pt x="1555" y="1132"/>
                    </a:lnTo>
                    <a:lnTo>
                      <a:pt x="1555" y="1132"/>
                    </a:lnTo>
                    <a:lnTo>
                      <a:pt x="1512" y="1116"/>
                    </a:lnTo>
                    <a:lnTo>
                      <a:pt x="1491" y="1107"/>
                    </a:lnTo>
                    <a:lnTo>
                      <a:pt x="1471" y="1097"/>
                    </a:lnTo>
                    <a:lnTo>
                      <a:pt x="1452" y="1086"/>
                    </a:lnTo>
                    <a:lnTo>
                      <a:pt x="1434" y="1073"/>
                    </a:lnTo>
                    <a:lnTo>
                      <a:pt x="1417" y="1061"/>
                    </a:lnTo>
                    <a:lnTo>
                      <a:pt x="1399" y="1048"/>
                    </a:lnTo>
                    <a:lnTo>
                      <a:pt x="1383" y="1034"/>
                    </a:lnTo>
                    <a:lnTo>
                      <a:pt x="1369" y="1018"/>
                    </a:lnTo>
                    <a:lnTo>
                      <a:pt x="1355" y="1002"/>
                    </a:lnTo>
                    <a:lnTo>
                      <a:pt x="1344" y="983"/>
                    </a:lnTo>
                    <a:lnTo>
                      <a:pt x="1331" y="964"/>
                    </a:lnTo>
                    <a:lnTo>
                      <a:pt x="1321" y="945"/>
                    </a:lnTo>
                    <a:lnTo>
                      <a:pt x="1312" y="923"/>
                    </a:lnTo>
                    <a:lnTo>
                      <a:pt x="1306" y="900"/>
                    </a:lnTo>
                    <a:lnTo>
                      <a:pt x="1306" y="900"/>
                    </a:lnTo>
                    <a:lnTo>
                      <a:pt x="1294" y="867"/>
                    </a:lnTo>
                    <a:lnTo>
                      <a:pt x="1282" y="838"/>
                    </a:lnTo>
                    <a:lnTo>
                      <a:pt x="1266" y="810"/>
                    </a:lnTo>
                    <a:lnTo>
                      <a:pt x="1258" y="797"/>
                    </a:lnTo>
                    <a:lnTo>
                      <a:pt x="1248" y="784"/>
                    </a:lnTo>
                    <a:lnTo>
                      <a:pt x="1239" y="772"/>
                    </a:lnTo>
                    <a:lnTo>
                      <a:pt x="1228" y="761"/>
                    </a:lnTo>
                    <a:lnTo>
                      <a:pt x="1217" y="751"/>
                    </a:lnTo>
                    <a:lnTo>
                      <a:pt x="1204" y="742"/>
                    </a:lnTo>
                    <a:lnTo>
                      <a:pt x="1190" y="732"/>
                    </a:lnTo>
                    <a:lnTo>
                      <a:pt x="1175" y="724"/>
                    </a:lnTo>
                    <a:lnTo>
                      <a:pt x="1159" y="716"/>
                    </a:lnTo>
                    <a:lnTo>
                      <a:pt x="1143" y="710"/>
                    </a:lnTo>
                    <a:lnTo>
                      <a:pt x="1143" y="710"/>
                    </a:lnTo>
                    <a:lnTo>
                      <a:pt x="1126" y="702"/>
                    </a:lnTo>
                    <a:lnTo>
                      <a:pt x="1110" y="692"/>
                    </a:lnTo>
                    <a:lnTo>
                      <a:pt x="1094" y="683"/>
                    </a:lnTo>
                    <a:lnTo>
                      <a:pt x="1080" y="670"/>
                    </a:lnTo>
                    <a:lnTo>
                      <a:pt x="1067" y="657"/>
                    </a:lnTo>
                    <a:lnTo>
                      <a:pt x="1053" y="645"/>
                    </a:lnTo>
                    <a:lnTo>
                      <a:pt x="1029" y="616"/>
                    </a:lnTo>
                    <a:lnTo>
                      <a:pt x="1029" y="616"/>
                    </a:lnTo>
                    <a:lnTo>
                      <a:pt x="1013" y="595"/>
                    </a:lnTo>
                    <a:lnTo>
                      <a:pt x="1005" y="583"/>
                    </a:lnTo>
                    <a:lnTo>
                      <a:pt x="1001" y="572"/>
                    </a:lnTo>
                    <a:lnTo>
                      <a:pt x="996" y="559"/>
                    </a:lnTo>
                    <a:lnTo>
                      <a:pt x="993" y="546"/>
                    </a:lnTo>
                    <a:lnTo>
                      <a:pt x="991" y="533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4" y="508"/>
                    </a:lnTo>
                    <a:lnTo>
                      <a:pt x="996" y="500"/>
                    </a:lnTo>
                    <a:lnTo>
                      <a:pt x="999" y="497"/>
                    </a:lnTo>
                    <a:lnTo>
                      <a:pt x="1002" y="494"/>
                    </a:lnTo>
                    <a:lnTo>
                      <a:pt x="1005" y="491"/>
                    </a:lnTo>
                    <a:lnTo>
                      <a:pt x="1012" y="489"/>
                    </a:lnTo>
                    <a:lnTo>
                      <a:pt x="1012" y="489"/>
                    </a:lnTo>
                    <a:lnTo>
                      <a:pt x="1021" y="489"/>
                    </a:lnTo>
                    <a:lnTo>
                      <a:pt x="1029" y="486"/>
                    </a:lnTo>
                    <a:lnTo>
                      <a:pt x="1032" y="483"/>
                    </a:lnTo>
                    <a:lnTo>
                      <a:pt x="1035" y="479"/>
                    </a:lnTo>
                    <a:lnTo>
                      <a:pt x="1037" y="475"/>
                    </a:lnTo>
                    <a:lnTo>
                      <a:pt x="1037" y="470"/>
                    </a:lnTo>
                    <a:lnTo>
                      <a:pt x="1037" y="470"/>
                    </a:lnTo>
                    <a:lnTo>
                      <a:pt x="1037" y="457"/>
                    </a:lnTo>
                    <a:lnTo>
                      <a:pt x="1037" y="446"/>
                    </a:lnTo>
                    <a:lnTo>
                      <a:pt x="1034" y="440"/>
                    </a:lnTo>
                    <a:lnTo>
                      <a:pt x="1032" y="435"/>
                    </a:lnTo>
                    <a:lnTo>
                      <a:pt x="1028" y="432"/>
                    </a:lnTo>
                    <a:lnTo>
                      <a:pt x="1023" y="427"/>
                    </a:lnTo>
                    <a:lnTo>
                      <a:pt x="1023" y="427"/>
                    </a:lnTo>
                    <a:lnTo>
                      <a:pt x="1016" y="424"/>
                    </a:lnTo>
                    <a:lnTo>
                      <a:pt x="1010" y="419"/>
                    </a:lnTo>
                    <a:lnTo>
                      <a:pt x="1002" y="410"/>
                    </a:lnTo>
                    <a:lnTo>
                      <a:pt x="996" y="398"/>
                    </a:lnTo>
                    <a:lnTo>
                      <a:pt x="989" y="387"/>
                    </a:lnTo>
                    <a:lnTo>
                      <a:pt x="989" y="387"/>
                    </a:lnTo>
                    <a:lnTo>
                      <a:pt x="988" y="381"/>
                    </a:lnTo>
                    <a:lnTo>
                      <a:pt x="986" y="376"/>
                    </a:lnTo>
                    <a:lnTo>
                      <a:pt x="988" y="370"/>
                    </a:lnTo>
                    <a:lnTo>
                      <a:pt x="989" y="365"/>
                    </a:lnTo>
                    <a:lnTo>
                      <a:pt x="994" y="356"/>
                    </a:lnTo>
                    <a:lnTo>
                      <a:pt x="1001" y="346"/>
                    </a:lnTo>
                    <a:lnTo>
                      <a:pt x="1001" y="346"/>
                    </a:lnTo>
                    <a:lnTo>
                      <a:pt x="1004" y="340"/>
                    </a:lnTo>
                    <a:lnTo>
                      <a:pt x="1010" y="337"/>
                    </a:lnTo>
                    <a:lnTo>
                      <a:pt x="1016" y="333"/>
                    </a:lnTo>
                    <a:lnTo>
                      <a:pt x="1020" y="335"/>
                    </a:lnTo>
                    <a:lnTo>
                      <a:pt x="1023" y="337"/>
                    </a:lnTo>
                    <a:lnTo>
                      <a:pt x="1023" y="337"/>
                    </a:lnTo>
                    <a:lnTo>
                      <a:pt x="1028" y="340"/>
                    </a:lnTo>
                    <a:lnTo>
                      <a:pt x="1032" y="341"/>
                    </a:lnTo>
                    <a:lnTo>
                      <a:pt x="1035" y="343"/>
                    </a:lnTo>
                    <a:lnTo>
                      <a:pt x="1040" y="341"/>
                    </a:lnTo>
                    <a:lnTo>
                      <a:pt x="1047" y="338"/>
                    </a:lnTo>
                    <a:lnTo>
                      <a:pt x="1055" y="337"/>
                    </a:lnTo>
                    <a:lnTo>
                      <a:pt x="1055" y="337"/>
                    </a:lnTo>
                    <a:lnTo>
                      <a:pt x="1077" y="329"/>
                    </a:lnTo>
                    <a:lnTo>
                      <a:pt x="1099" y="319"/>
                    </a:lnTo>
                    <a:lnTo>
                      <a:pt x="1120" y="308"/>
                    </a:lnTo>
                    <a:lnTo>
                      <a:pt x="1140" y="295"/>
                    </a:lnTo>
                    <a:lnTo>
                      <a:pt x="1140" y="295"/>
                    </a:lnTo>
                    <a:lnTo>
                      <a:pt x="1151" y="289"/>
                    </a:lnTo>
                    <a:lnTo>
                      <a:pt x="1163" y="281"/>
                    </a:lnTo>
                    <a:lnTo>
                      <a:pt x="1169" y="279"/>
                    </a:lnTo>
                    <a:lnTo>
                      <a:pt x="1175" y="278"/>
                    </a:lnTo>
                    <a:lnTo>
                      <a:pt x="1182" y="279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96" y="287"/>
                    </a:lnTo>
                    <a:lnTo>
                      <a:pt x="1201" y="290"/>
                    </a:lnTo>
                    <a:lnTo>
                      <a:pt x="1207" y="290"/>
                    </a:lnTo>
                    <a:lnTo>
                      <a:pt x="1212" y="290"/>
                    </a:lnTo>
                    <a:lnTo>
                      <a:pt x="1221" y="286"/>
                    </a:lnTo>
                    <a:lnTo>
                      <a:pt x="1231" y="283"/>
                    </a:lnTo>
                    <a:lnTo>
                      <a:pt x="1231" y="283"/>
                    </a:lnTo>
                    <a:lnTo>
                      <a:pt x="1228" y="270"/>
                    </a:lnTo>
                    <a:lnTo>
                      <a:pt x="1225" y="259"/>
                    </a:lnTo>
                    <a:lnTo>
                      <a:pt x="1213" y="238"/>
                    </a:lnTo>
                    <a:lnTo>
                      <a:pt x="1210" y="227"/>
                    </a:lnTo>
                    <a:lnTo>
                      <a:pt x="1209" y="216"/>
                    </a:lnTo>
                    <a:lnTo>
                      <a:pt x="1210" y="205"/>
                    </a:lnTo>
                    <a:lnTo>
                      <a:pt x="1213" y="198"/>
                    </a:lnTo>
                    <a:lnTo>
                      <a:pt x="1217" y="192"/>
                    </a:lnTo>
                    <a:lnTo>
                      <a:pt x="1217" y="192"/>
                    </a:lnTo>
                    <a:lnTo>
                      <a:pt x="1218" y="189"/>
                    </a:lnTo>
                    <a:lnTo>
                      <a:pt x="1217" y="186"/>
                    </a:lnTo>
                    <a:lnTo>
                      <a:pt x="1212" y="182"/>
                    </a:lnTo>
                    <a:lnTo>
                      <a:pt x="1212" y="182"/>
                    </a:lnTo>
                    <a:lnTo>
                      <a:pt x="1199" y="176"/>
                    </a:lnTo>
                    <a:lnTo>
                      <a:pt x="1190" y="168"/>
                    </a:lnTo>
                    <a:lnTo>
                      <a:pt x="1186" y="160"/>
                    </a:lnTo>
                    <a:lnTo>
                      <a:pt x="1185" y="152"/>
                    </a:lnTo>
                    <a:lnTo>
                      <a:pt x="1188" y="144"/>
                    </a:lnTo>
                    <a:lnTo>
                      <a:pt x="1193" y="135"/>
                    </a:lnTo>
                    <a:lnTo>
                      <a:pt x="1199" y="127"/>
                    </a:lnTo>
                    <a:lnTo>
                      <a:pt x="1207" y="117"/>
                    </a:lnTo>
                    <a:lnTo>
                      <a:pt x="1207" y="117"/>
                    </a:lnTo>
                    <a:lnTo>
                      <a:pt x="1129" y="100"/>
                    </a:lnTo>
                    <a:lnTo>
                      <a:pt x="1089" y="92"/>
                    </a:lnTo>
                    <a:lnTo>
                      <a:pt x="1053" y="82"/>
                    </a:lnTo>
                    <a:lnTo>
                      <a:pt x="1053" y="82"/>
                    </a:lnTo>
                    <a:lnTo>
                      <a:pt x="1028" y="74"/>
                    </a:lnTo>
                    <a:lnTo>
                      <a:pt x="1016" y="68"/>
                    </a:lnTo>
                    <a:lnTo>
                      <a:pt x="1005" y="62"/>
                    </a:lnTo>
                    <a:lnTo>
                      <a:pt x="994" y="55"/>
                    </a:lnTo>
                    <a:lnTo>
                      <a:pt x="985" y="47"/>
                    </a:lnTo>
                    <a:lnTo>
                      <a:pt x="977" y="38"/>
                    </a:lnTo>
                    <a:lnTo>
                      <a:pt x="970" y="28"/>
                    </a:lnTo>
                    <a:lnTo>
                      <a:pt x="970" y="28"/>
                    </a:lnTo>
                    <a:lnTo>
                      <a:pt x="964" y="17"/>
                    </a:lnTo>
                    <a:lnTo>
                      <a:pt x="958" y="9"/>
                    </a:lnTo>
                    <a:lnTo>
                      <a:pt x="950" y="3"/>
                    </a:lnTo>
                    <a:lnTo>
                      <a:pt x="942" y="0"/>
                    </a:lnTo>
                    <a:lnTo>
                      <a:pt x="934" y="0"/>
                    </a:lnTo>
                    <a:lnTo>
                      <a:pt x="926" y="0"/>
                    </a:lnTo>
                    <a:lnTo>
                      <a:pt x="905" y="5"/>
                    </a:lnTo>
                    <a:lnTo>
                      <a:pt x="905" y="5"/>
                    </a:lnTo>
                    <a:lnTo>
                      <a:pt x="899" y="6"/>
                    </a:lnTo>
                    <a:lnTo>
                      <a:pt x="891" y="6"/>
                    </a:lnTo>
                    <a:lnTo>
                      <a:pt x="875" y="6"/>
                    </a:lnTo>
                    <a:lnTo>
                      <a:pt x="875" y="6"/>
                    </a:lnTo>
                    <a:lnTo>
                      <a:pt x="862" y="6"/>
                    </a:lnTo>
                    <a:lnTo>
                      <a:pt x="851" y="8"/>
                    </a:lnTo>
                    <a:lnTo>
                      <a:pt x="840" y="9"/>
                    </a:lnTo>
                    <a:lnTo>
                      <a:pt x="829" y="13"/>
                    </a:lnTo>
                    <a:lnTo>
                      <a:pt x="819" y="17"/>
                    </a:lnTo>
                    <a:lnTo>
                      <a:pt x="810" y="22"/>
                    </a:lnTo>
                    <a:lnTo>
                      <a:pt x="800" y="30"/>
                    </a:lnTo>
                    <a:lnTo>
                      <a:pt x="792" y="38"/>
                    </a:lnTo>
                    <a:lnTo>
                      <a:pt x="792" y="38"/>
                    </a:lnTo>
                    <a:lnTo>
                      <a:pt x="786" y="44"/>
                    </a:lnTo>
                    <a:lnTo>
                      <a:pt x="778" y="51"/>
                    </a:lnTo>
                    <a:lnTo>
                      <a:pt x="770" y="54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6" y="57"/>
                    </a:lnTo>
                    <a:lnTo>
                      <a:pt x="729" y="55"/>
                    </a:lnTo>
                    <a:lnTo>
                      <a:pt x="729" y="55"/>
                    </a:lnTo>
                    <a:lnTo>
                      <a:pt x="716" y="51"/>
                    </a:lnTo>
                    <a:lnTo>
                      <a:pt x="705" y="44"/>
                    </a:lnTo>
                    <a:lnTo>
                      <a:pt x="694" y="40"/>
                    </a:lnTo>
                    <a:lnTo>
                      <a:pt x="689" y="40"/>
                    </a:lnTo>
                    <a:lnTo>
                      <a:pt x="684" y="41"/>
                    </a:lnTo>
                    <a:lnTo>
                      <a:pt x="684" y="41"/>
                    </a:lnTo>
                    <a:lnTo>
                      <a:pt x="678" y="44"/>
                    </a:lnTo>
                    <a:lnTo>
                      <a:pt x="675" y="49"/>
                    </a:lnTo>
                    <a:lnTo>
                      <a:pt x="675" y="54"/>
                    </a:lnTo>
                    <a:lnTo>
                      <a:pt x="676" y="60"/>
                    </a:lnTo>
                    <a:lnTo>
                      <a:pt x="681" y="71"/>
                    </a:lnTo>
                    <a:lnTo>
                      <a:pt x="683" y="78"/>
                    </a:lnTo>
                    <a:lnTo>
                      <a:pt x="683" y="84"/>
                    </a:lnTo>
                    <a:lnTo>
                      <a:pt x="683" y="84"/>
                    </a:lnTo>
                    <a:lnTo>
                      <a:pt x="678" y="100"/>
                    </a:lnTo>
                    <a:lnTo>
                      <a:pt x="676" y="106"/>
                    </a:lnTo>
                    <a:lnTo>
                      <a:pt x="673" y="109"/>
                    </a:lnTo>
                    <a:lnTo>
                      <a:pt x="669" y="111"/>
                    </a:lnTo>
                    <a:lnTo>
                      <a:pt x="662" y="111"/>
                    </a:lnTo>
                    <a:lnTo>
                      <a:pt x="656" y="111"/>
                    </a:lnTo>
                    <a:lnTo>
                      <a:pt x="646" y="108"/>
                    </a:lnTo>
                    <a:lnTo>
                      <a:pt x="646" y="108"/>
                    </a:lnTo>
                    <a:lnTo>
                      <a:pt x="629" y="100"/>
                    </a:lnTo>
                    <a:lnTo>
                      <a:pt x="629" y="100"/>
                    </a:lnTo>
                    <a:lnTo>
                      <a:pt x="619" y="97"/>
                    </a:lnTo>
                    <a:lnTo>
                      <a:pt x="616" y="97"/>
                    </a:lnTo>
                    <a:lnTo>
                      <a:pt x="611" y="100"/>
                    </a:lnTo>
                    <a:lnTo>
                      <a:pt x="611" y="100"/>
                    </a:lnTo>
                    <a:lnTo>
                      <a:pt x="610" y="103"/>
                    </a:lnTo>
                    <a:lnTo>
                      <a:pt x="610" y="105"/>
                    </a:lnTo>
                    <a:lnTo>
                      <a:pt x="610" y="106"/>
                    </a:lnTo>
                    <a:lnTo>
                      <a:pt x="611" y="108"/>
                    </a:lnTo>
                    <a:lnTo>
                      <a:pt x="616" y="109"/>
                    </a:lnTo>
                    <a:lnTo>
                      <a:pt x="619" y="113"/>
                    </a:lnTo>
                    <a:lnTo>
                      <a:pt x="619" y="113"/>
                    </a:lnTo>
                    <a:lnTo>
                      <a:pt x="622" y="119"/>
                    </a:lnTo>
                    <a:lnTo>
                      <a:pt x="624" y="128"/>
                    </a:lnTo>
                    <a:lnTo>
                      <a:pt x="624" y="138"/>
                    </a:lnTo>
                    <a:lnTo>
                      <a:pt x="624" y="148"/>
                    </a:lnTo>
                    <a:lnTo>
                      <a:pt x="622" y="157"/>
                    </a:lnTo>
                    <a:lnTo>
                      <a:pt x="621" y="165"/>
                    </a:lnTo>
                    <a:lnTo>
                      <a:pt x="618" y="171"/>
                    </a:lnTo>
                    <a:lnTo>
                      <a:pt x="613" y="175"/>
                    </a:lnTo>
                    <a:lnTo>
                      <a:pt x="613" y="175"/>
                    </a:lnTo>
                    <a:lnTo>
                      <a:pt x="607" y="178"/>
                    </a:lnTo>
                    <a:lnTo>
                      <a:pt x="602" y="178"/>
                    </a:lnTo>
                    <a:lnTo>
                      <a:pt x="595" y="178"/>
                    </a:lnTo>
                    <a:lnTo>
                      <a:pt x="591" y="176"/>
                    </a:lnTo>
                    <a:lnTo>
                      <a:pt x="586" y="173"/>
                    </a:lnTo>
                    <a:lnTo>
                      <a:pt x="581" y="170"/>
                    </a:lnTo>
                    <a:lnTo>
                      <a:pt x="573" y="160"/>
                    </a:lnTo>
                    <a:lnTo>
                      <a:pt x="573" y="160"/>
                    </a:lnTo>
                    <a:lnTo>
                      <a:pt x="572" y="155"/>
                    </a:lnTo>
                    <a:lnTo>
                      <a:pt x="567" y="154"/>
                    </a:lnTo>
                    <a:lnTo>
                      <a:pt x="561" y="151"/>
                    </a:lnTo>
                    <a:lnTo>
                      <a:pt x="554" y="151"/>
                    </a:lnTo>
                    <a:lnTo>
                      <a:pt x="549" y="154"/>
                    </a:lnTo>
                    <a:lnTo>
                      <a:pt x="549" y="154"/>
                    </a:lnTo>
                    <a:lnTo>
                      <a:pt x="537" y="163"/>
                    </a:lnTo>
                    <a:lnTo>
                      <a:pt x="527" y="168"/>
                    </a:lnTo>
                    <a:lnTo>
                      <a:pt x="518" y="170"/>
                    </a:lnTo>
                    <a:lnTo>
                      <a:pt x="510" y="168"/>
                    </a:lnTo>
                    <a:lnTo>
                      <a:pt x="503" y="162"/>
                    </a:lnTo>
                    <a:lnTo>
                      <a:pt x="497" y="155"/>
                    </a:lnTo>
                    <a:lnTo>
                      <a:pt x="486" y="136"/>
                    </a:lnTo>
                    <a:lnTo>
                      <a:pt x="486" y="136"/>
                    </a:lnTo>
                    <a:lnTo>
                      <a:pt x="481" y="127"/>
                    </a:lnTo>
                    <a:lnTo>
                      <a:pt x="478" y="125"/>
                    </a:lnTo>
                    <a:lnTo>
                      <a:pt x="473" y="125"/>
                    </a:lnTo>
                    <a:lnTo>
                      <a:pt x="473" y="125"/>
                    </a:lnTo>
                    <a:lnTo>
                      <a:pt x="468" y="127"/>
                    </a:lnTo>
                    <a:lnTo>
                      <a:pt x="467" y="132"/>
                    </a:lnTo>
                    <a:lnTo>
                      <a:pt x="465" y="141"/>
                    </a:lnTo>
                    <a:lnTo>
                      <a:pt x="465" y="141"/>
                    </a:lnTo>
                    <a:lnTo>
                      <a:pt x="465" y="151"/>
                    </a:lnTo>
                    <a:lnTo>
                      <a:pt x="465" y="162"/>
                    </a:lnTo>
                    <a:lnTo>
                      <a:pt x="462" y="170"/>
                    </a:lnTo>
                    <a:lnTo>
                      <a:pt x="459" y="175"/>
                    </a:lnTo>
                    <a:lnTo>
                      <a:pt x="454" y="179"/>
                    </a:lnTo>
                    <a:lnTo>
                      <a:pt x="454" y="179"/>
                    </a:lnTo>
                    <a:lnTo>
                      <a:pt x="448" y="186"/>
                    </a:lnTo>
                    <a:lnTo>
                      <a:pt x="441" y="192"/>
                    </a:lnTo>
                    <a:lnTo>
                      <a:pt x="437" y="198"/>
                    </a:lnTo>
                    <a:lnTo>
                      <a:pt x="432" y="206"/>
                    </a:lnTo>
                    <a:lnTo>
                      <a:pt x="429" y="214"/>
                    </a:lnTo>
                    <a:lnTo>
                      <a:pt x="427" y="222"/>
                    </a:lnTo>
                    <a:lnTo>
                      <a:pt x="425" y="232"/>
                    </a:lnTo>
                    <a:lnTo>
                      <a:pt x="427" y="241"/>
                    </a:lnTo>
                    <a:lnTo>
                      <a:pt x="427" y="241"/>
                    </a:lnTo>
                    <a:lnTo>
                      <a:pt x="427" y="246"/>
                    </a:lnTo>
                    <a:lnTo>
                      <a:pt x="425" y="251"/>
                    </a:lnTo>
                    <a:lnTo>
                      <a:pt x="424" y="256"/>
                    </a:lnTo>
                    <a:lnTo>
                      <a:pt x="421" y="259"/>
                    </a:lnTo>
                    <a:lnTo>
                      <a:pt x="413" y="263"/>
                    </a:lnTo>
                    <a:lnTo>
                      <a:pt x="403" y="267"/>
                    </a:lnTo>
                    <a:lnTo>
                      <a:pt x="403" y="267"/>
                    </a:lnTo>
                    <a:lnTo>
                      <a:pt x="395" y="267"/>
                    </a:lnTo>
                    <a:lnTo>
                      <a:pt x="387" y="265"/>
                    </a:lnTo>
                    <a:lnTo>
                      <a:pt x="381" y="259"/>
                    </a:lnTo>
                    <a:lnTo>
                      <a:pt x="376" y="251"/>
                    </a:lnTo>
                    <a:lnTo>
                      <a:pt x="376" y="251"/>
                    </a:lnTo>
                    <a:lnTo>
                      <a:pt x="370" y="240"/>
                    </a:lnTo>
                    <a:lnTo>
                      <a:pt x="362" y="227"/>
                    </a:lnTo>
                    <a:lnTo>
                      <a:pt x="354" y="217"/>
                    </a:lnTo>
                    <a:lnTo>
                      <a:pt x="348" y="213"/>
                    </a:lnTo>
                    <a:lnTo>
                      <a:pt x="343" y="209"/>
                    </a:lnTo>
                    <a:lnTo>
                      <a:pt x="343" y="209"/>
                    </a:lnTo>
                    <a:lnTo>
                      <a:pt x="335" y="205"/>
                    </a:lnTo>
                    <a:lnTo>
                      <a:pt x="329" y="202"/>
                    </a:lnTo>
                    <a:lnTo>
                      <a:pt x="319" y="190"/>
                    </a:lnTo>
                    <a:lnTo>
                      <a:pt x="310" y="179"/>
                    </a:lnTo>
                    <a:lnTo>
                      <a:pt x="303" y="165"/>
                    </a:lnTo>
                    <a:lnTo>
                      <a:pt x="303" y="165"/>
                    </a:lnTo>
                    <a:lnTo>
                      <a:pt x="295" y="151"/>
                    </a:lnTo>
                    <a:lnTo>
                      <a:pt x="292" y="146"/>
                    </a:lnTo>
                    <a:lnTo>
                      <a:pt x="289" y="144"/>
                    </a:lnTo>
                    <a:lnTo>
                      <a:pt x="284" y="146"/>
                    </a:lnTo>
                    <a:lnTo>
                      <a:pt x="279" y="149"/>
                    </a:lnTo>
                    <a:lnTo>
                      <a:pt x="268" y="162"/>
                    </a:lnTo>
                    <a:lnTo>
                      <a:pt x="268" y="162"/>
                    </a:lnTo>
                    <a:lnTo>
                      <a:pt x="265" y="167"/>
                    </a:lnTo>
                    <a:lnTo>
                      <a:pt x="263" y="171"/>
                    </a:lnTo>
                    <a:lnTo>
                      <a:pt x="262" y="182"/>
                    </a:lnTo>
                    <a:lnTo>
                      <a:pt x="262" y="182"/>
                    </a:lnTo>
                    <a:lnTo>
                      <a:pt x="256" y="198"/>
                    </a:lnTo>
                    <a:lnTo>
                      <a:pt x="248" y="214"/>
                    </a:lnTo>
                    <a:lnTo>
                      <a:pt x="236" y="225"/>
                    </a:lnTo>
                    <a:lnTo>
                      <a:pt x="225" y="235"/>
                    </a:lnTo>
                    <a:lnTo>
                      <a:pt x="211" y="241"/>
                    </a:lnTo>
                    <a:lnTo>
                      <a:pt x="197" y="244"/>
                    </a:lnTo>
                    <a:lnTo>
                      <a:pt x="179" y="244"/>
                    </a:lnTo>
                    <a:lnTo>
                      <a:pt x="162" y="243"/>
                    </a:lnTo>
                    <a:lnTo>
                      <a:pt x="162" y="243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2" y="244"/>
                    </a:lnTo>
                    <a:lnTo>
                      <a:pt x="132" y="244"/>
                    </a:lnTo>
                    <a:lnTo>
                      <a:pt x="124" y="248"/>
                    </a:lnTo>
                    <a:lnTo>
                      <a:pt x="116" y="251"/>
                    </a:lnTo>
                    <a:lnTo>
                      <a:pt x="101" y="254"/>
                    </a:lnTo>
                    <a:lnTo>
                      <a:pt x="86" y="254"/>
                    </a:lnTo>
                    <a:lnTo>
                      <a:pt x="70" y="254"/>
                    </a:lnTo>
                    <a:lnTo>
                      <a:pt x="70" y="254"/>
                    </a:lnTo>
                    <a:lnTo>
                      <a:pt x="57" y="254"/>
                    </a:lnTo>
                    <a:lnTo>
                      <a:pt x="51" y="256"/>
                    </a:lnTo>
                    <a:lnTo>
                      <a:pt x="44" y="257"/>
                    </a:lnTo>
                    <a:lnTo>
                      <a:pt x="44" y="257"/>
                    </a:lnTo>
                    <a:lnTo>
                      <a:pt x="36" y="262"/>
                    </a:lnTo>
                    <a:lnTo>
                      <a:pt x="33" y="265"/>
                    </a:lnTo>
                    <a:lnTo>
                      <a:pt x="32" y="268"/>
                    </a:lnTo>
                    <a:lnTo>
                      <a:pt x="32" y="270"/>
                    </a:lnTo>
                    <a:lnTo>
                      <a:pt x="32" y="275"/>
                    </a:lnTo>
                    <a:lnTo>
                      <a:pt x="35" y="278"/>
                    </a:lnTo>
                    <a:lnTo>
                      <a:pt x="39" y="283"/>
                    </a:lnTo>
                    <a:lnTo>
                      <a:pt x="39" y="283"/>
                    </a:lnTo>
                    <a:lnTo>
                      <a:pt x="46" y="289"/>
                    </a:lnTo>
                    <a:lnTo>
                      <a:pt x="51" y="295"/>
                    </a:lnTo>
                    <a:lnTo>
                      <a:pt x="60" y="311"/>
                    </a:lnTo>
                    <a:lnTo>
                      <a:pt x="70" y="329"/>
                    </a:lnTo>
                    <a:lnTo>
                      <a:pt x="74" y="335"/>
                    </a:lnTo>
                    <a:lnTo>
                      <a:pt x="82" y="341"/>
                    </a:lnTo>
                    <a:lnTo>
                      <a:pt x="82" y="341"/>
                    </a:lnTo>
                    <a:lnTo>
                      <a:pt x="87" y="346"/>
                    </a:lnTo>
                    <a:lnTo>
                      <a:pt x="90" y="351"/>
                    </a:lnTo>
                    <a:lnTo>
                      <a:pt x="90" y="356"/>
                    </a:lnTo>
                    <a:lnTo>
                      <a:pt x="90" y="362"/>
                    </a:lnTo>
                    <a:lnTo>
                      <a:pt x="86" y="373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3" y="391"/>
                    </a:lnTo>
                    <a:lnTo>
                      <a:pt x="66" y="395"/>
                    </a:lnTo>
                    <a:lnTo>
                      <a:pt x="51" y="403"/>
                    </a:lnTo>
                    <a:lnTo>
                      <a:pt x="36" y="410"/>
                    </a:lnTo>
                    <a:lnTo>
                      <a:pt x="20" y="416"/>
                    </a:lnTo>
                    <a:lnTo>
                      <a:pt x="20" y="416"/>
                    </a:lnTo>
                    <a:lnTo>
                      <a:pt x="14" y="418"/>
                    </a:lnTo>
                    <a:lnTo>
                      <a:pt x="6" y="419"/>
                    </a:lnTo>
                    <a:lnTo>
                      <a:pt x="3" y="421"/>
                    </a:lnTo>
                    <a:lnTo>
                      <a:pt x="1" y="422"/>
                    </a:lnTo>
                    <a:lnTo>
                      <a:pt x="0" y="425"/>
                    </a:lnTo>
                    <a:lnTo>
                      <a:pt x="0" y="429"/>
                    </a:lnTo>
                    <a:lnTo>
                      <a:pt x="0" y="429"/>
                    </a:lnTo>
                    <a:lnTo>
                      <a:pt x="1" y="437"/>
                    </a:lnTo>
                    <a:lnTo>
                      <a:pt x="5" y="446"/>
                    </a:lnTo>
                    <a:lnTo>
                      <a:pt x="11" y="454"/>
                    </a:lnTo>
                    <a:lnTo>
                      <a:pt x="14" y="457"/>
                    </a:lnTo>
                    <a:lnTo>
                      <a:pt x="19" y="459"/>
                    </a:lnTo>
                    <a:lnTo>
                      <a:pt x="19" y="459"/>
                    </a:lnTo>
                    <a:lnTo>
                      <a:pt x="30" y="465"/>
                    </a:lnTo>
                    <a:lnTo>
                      <a:pt x="41" y="472"/>
                    </a:lnTo>
                    <a:lnTo>
                      <a:pt x="41" y="472"/>
                    </a:lnTo>
                    <a:lnTo>
                      <a:pt x="51" y="478"/>
                    </a:lnTo>
                    <a:lnTo>
                      <a:pt x="57" y="484"/>
                    </a:lnTo>
                    <a:lnTo>
                      <a:pt x="60" y="491"/>
                    </a:lnTo>
                    <a:lnTo>
                      <a:pt x="62" y="499"/>
                    </a:lnTo>
                    <a:lnTo>
                      <a:pt x="62" y="506"/>
                    </a:lnTo>
                    <a:lnTo>
                      <a:pt x="60" y="514"/>
                    </a:lnTo>
                    <a:lnTo>
                      <a:pt x="54" y="522"/>
                    </a:lnTo>
                    <a:lnTo>
                      <a:pt x="47" y="530"/>
                    </a:lnTo>
                    <a:lnTo>
                      <a:pt x="47" y="530"/>
                    </a:lnTo>
                    <a:lnTo>
                      <a:pt x="41" y="537"/>
                    </a:lnTo>
                    <a:lnTo>
                      <a:pt x="36" y="545"/>
                    </a:lnTo>
                    <a:lnTo>
                      <a:pt x="33" y="554"/>
                    </a:lnTo>
                    <a:lnTo>
                      <a:pt x="32" y="562"/>
                    </a:lnTo>
                    <a:lnTo>
                      <a:pt x="33" y="570"/>
                    </a:lnTo>
                    <a:lnTo>
                      <a:pt x="36" y="578"/>
                    </a:lnTo>
                    <a:lnTo>
                      <a:pt x="39" y="587"/>
                    </a:lnTo>
                    <a:lnTo>
                      <a:pt x="46" y="594"/>
                    </a:lnTo>
                    <a:lnTo>
                      <a:pt x="46" y="594"/>
                    </a:lnTo>
                    <a:lnTo>
                      <a:pt x="62" y="607"/>
                    </a:lnTo>
                    <a:lnTo>
                      <a:pt x="70" y="611"/>
                    </a:lnTo>
                    <a:lnTo>
                      <a:pt x="78" y="616"/>
                    </a:lnTo>
                    <a:lnTo>
                      <a:pt x="87" y="619"/>
                    </a:lnTo>
                    <a:lnTo>
                      <a:pt x="97" y="621"/>
                    </a:lnTo>
                    <a:lnTo>
                      <a:pt x="106" y="622"/>
                    </a:lnTo>
                    <a:lnTo>
                      <a:pt x="117" y="622"/>
                    </a:lnTo>
                    <a:lnTo>
                      <a:pt x="117" y="622"/>
                    </a:lnTo>
                    <a:lnTo>
                      <a:pt x="133" y="622"/>
                    </a:lnTo>
                    <a:lnTo>
                      <a:pt x="149" y="621"/>
                    </a:lnTo>
                    <a:lnTo>
                      <a:pt x="157" y="621"/>
                    </a:lnTo>
                    <a:lnTo>
                      <a:pt x="163" y="624"/>
                    </a:lnTo>
                    <a:lnTo>
                      <a:pt x="170" y="629"/>
                    </a:lnTo>
                    <a:lnTo>
                      <a:pt x="176" y="637"/>
                    </a:lnTo>
                    <a:lnTo>
                      <a:pt x="176" y="637"/>
                    </a:lnTo>
                    <a:lnTo>
                      <a:pt x="179" y="645"/>
                    </a:lnTo>
                    <a:lnTo>
                      <a:pt x="179" y="653"/>
                    </a:lnTo>
                    <a:lnTo>
                      <a:pt x="178" y="659"/>
                    </a:lnTo>
                    <a:lnTo>
                      <a:pt x="174" y="665"/>
                    </a:lnTo>
                    <a:lnTo>
                      <a:pt x="165" y="678"/>
                    </a:lnTo>
                    <a:lnTo>
                      <a:pt x="154" y="689"/>
                    </a:lnTo>
                    <a:lnTo>
                      <a:pt x="154" y="689"/>
                    </a:lnTo>
                    <a:lnTo>
                      <a:pt x="149" y="697"/>
                    </a:lnTo>
                    <a:lnTo>
                      <a:pt x="147" y="705"/>
                    </a:lnTo>
                    <a:lnTo>
                      <a:pt x="147" y="711"/>
                    </a:lnTo>
                    <a:lnTo>
                      <a:pt x="151" y="719"/>
                    </a:lnTo>
                    <a:lnTo>
                      <a:pt x="151" y="719"/>
                    </a:lnTo>
                    <a:lnTo>
                      <a:pt x="152" y="722"/>
                    </a:lnTo>
                    <a:lnTo>
                      <a:pt x="155" y="724"/>
                    </a:lnTo>
                    <a:lnTo>
                      <a:pt x="162" y="722"/>
                    </a:lnTo>
                    <a:lnTo>
                      <a:pt x="167" y="721"/>
                    </a:lnTo>
                    <a:lnTo>
                      <a:pt x="173" y="719"/>
                    </a:lnTo>
                    <a:lnTo>
                      <a:pt x="173" y="719"/>
                    </a:lnTo>
                    <a:lnTo>
                      <a:pt x="192" y="715"/>
                    </a:lnTo>
                    <a:lnTo>
                      <a:pt x="208" y="710"/>
                    </a:lnTo>
                    <a:lnTo>
                      <a:pt x="224" y="702"/>
                    </a:lnTo>
                    <a:lnTo>
                      <a:pt x="238" y="692"/>
                    </a:lnTo>
                    <a:lnTo>
                      <a:pt x="252" y="681"/>
                    </a:lnTo>
                    <a:lnTo>
                      <a:pt x="263" y="668"/>
                    </a:lnTo>
                    <a:lnTo>
                      <a:pt x="275" y="654"/>
                    </a:lnTo>
                    <a:lnTo>
                      <a:pt x="284" y="640"/>
                    </a:lnTo>
                    <a:lnTo>
                      <a:pt x="284" y="640"/>
                    </a:lnTo>
                    <a:lnTo>
                      <a:pt x="292" y="629"/>
                    </a:lnTo>
                    <a:lnTo>
                      <a:pt x="300" y="619"/>
                    </a:lnTo>
                    <a:lnTo>
                      <a:pt x="308" y="610"/>
                    </a:lnTo>
                    <a:lnTo>
                      <a:pt x="317" y="603"/>
                    </a:lnTo>
                    <a:lnTo>
                      <a:pt x="327" y="597"/>
                    </a:lnTo>
                    <a:lnTo>
                      <a:pt x="338" y="592"/>
                    </a:lnTo>
                    <a:lnTo>
                      <a:pt x="349" y="589"/>
                    </a:lnTo>
                    <a:lnTo>
                      <a:pt x="359" y="586"/>
                    </a:lnTo>
                    <a:lnTo>
                      <a:pt x="370" y="584"/>
                    </a:lnTo>
                    <a:lnTo>
                      <a:pt x="381" y="584"/>
                    </a:lnTo>
                    <a:lnTo>
                      <a:pt x="403" y="586"/>
                    </a:lnTo>
                    <a:lnTo>
                      <a:pt x="425" y="591"/>
                    </a:lnTo>
                    <a:lnTo>
                      <a:pt x="445" y="599"/>
                    </a:lnTo>
                    <a:lnTo>
                      <a:pt x="445" y="599"/>
                    </a:lnTo>
                    <a:lnTo>
                      <a:pt x="508" y="632"/>
                    </a:lnTo>
                    <a:lnTo>
                      <a:pt x="538" y="649"/>
                    </a:lnTo>
                    <a:lnTo>
                      <a:pt x="572" y="664"/>
                    </a:lnTo>
                    <a:lnTo>
                      <a:pt x="572" y="664"/>
                    </a:lnTo>
                    <a:lnTo>
                      <a:pt x="583" y="670"/>
                    </a:lnTo>
                    <a:lnTo>
                      <a:pt x="592" y="676"/>
                    </a:lnTo>
                    <a:lnTo>
                      <a:pt x="602" y="684"/>
                    </a:lnTo>
                    <a:lnTo>
                      <a:pt x="611" y="692"/>
                    </a:lnTo>
                    <a:lnTo>
                      <a:pt x="619" y="703"/>
                    </a:lnTo>
                    <a:lnTo>
                      <a:pt x="626" y="713"/>
                    </a:lnTo>
                    <a:lnTo>
                      <a:pt x="630" y="726"/>
                    </a:lnTo>
                    <a:lnTo>
                      <a:pt x="635" y="738"/>
                    </a:lnTo>
                    <a:lnTo>
                      <a:pt x="635" y="738"/>
                    </a:lnTo>
                    <a:lnTo>
                      <a:pt x="646" y="773"/>
                    </a:lnTo>
                    <a:lnTo>
                      <a:pt x="657" y="808"/>
                    </a:lnTo>
                    <a:lnTo>
                      <a:pt x="680" y="880"/>
                    </a:lnTo>
                    <a:lnTo>
                      <a:pt x="680" y="880"/>
                    </a:lnTo>
                    <a:lnTo>
                      <a:pt x="684" y="891"/>
                    </a:lnTo>
                    <a:lnTo>
                      <a:pt x="691" y="900"/>
                    </a:lnTo>
                    <a:lnTo>
                      <a:pt x="699" y="910"/>
                    </a:lnTo>
                    <a:lnTo>
                      <a:pt x="710" y="916"/>
                    </a:lnTo>
                    <a:lnTo>
                      <a:pt x="710" y="916"/>
                    </a:lnTo>
                    <a:lnTo>
                      <a:pt x="726" y="927"/>
                    </a:lnTo>
                    <a:lnTo>
                      <a:pt x="742" y="940"/>
                    </a:lnTo>
                    <a:lnTo>
                      <a:pt x="754" y="953"/>
                    </a:lnTo>
                    <a:lnTo>
                      <a:pt x="767" y="965"/>
                    </a:lnTo>
                    <a:lnTo>
                      <a:pt x="778" y="981"/>
                    </a:lnTo>
                    <a:lnTo>
                      <a:pt x="786" y="999"/>
                    </a:lnTo>
                    <a:lnTo>
                      <a:pt x="792" y="1018"/>
                    </a:lnTo>
                    <a:lnTo>
                      <a:pt x="794" y="1039"/>
                    </a:lnTo>
                    <a:lnTo>
                      <a:pt x="794" y="1039"/>
                    </a:lnTo>
                    <a:lnTo>
                      <a:pt x="808" y="1035"/>
                    </a:lnTo>
                    <a:lnTo>
                      <a:pt x="823" y="1035"/>
                    </a:lnTo>
                    <a:lnTo>
                      <a:pt x="837" y="1035"/>
                    </a:lnTo>
                    <a:lnTo>
                      <a:pt x="850" y="1040"/>
                    </a:lnTo>
                    <a:lnTo>
                      <a:pt x="861" y="1045"/>
                    </a:lnTo>
                    <a:lnTo>
                      <a:pt x="872" y="1053"/>
                    </a:lnTo>
                    <a:lnTo>
                      <a:pt x="883" y="1062"/>
                    </a:lnTo>
                    <a:lnTo>
                      <a:pt x="893" y="1075"/>
                    </a:lnTo>
                    <a:lnTo>
                      <a:pt x="893" y="1075"/>
                    </a:lnTo>
                    <a:lnTo>
                      <a:pt x="900" y="1088"/>
                    </a:lnTo>
                    <a:lnTo>
                      <a:pt x="908" y="1099"/>
                    </a:lnTo>
                    <a:lnTo>
                      <a:pt x="920" y="1110"/>
                    </a:lnTo>
                    <a:lnTo>
                      <a:pt x="926" y="1113"/>
                    </a:lnTo>
                    <a:lnTo>
                      <a:pt x="932" y="1116"/>
                    </a:lnTo>
                    <a:lnTo>
                      <a:pt x="932" y="1116"/>
                    </a:lnTo>
                    <a:lnTo>
                      <a:pt x="943" y="1121"/>
                    </a:lnTo>
                    <a:lnTo>
                      <a:pt x="953" y="1127"/>
                    </a:lnTo>
                    <a:lnTo>
                      <a:pt x="962" y="1134"/>
                    </a:lnTo>
                    <a:lnTo>
                      <a:pt x="970" y="1140"/>
                    </a:lnTo>
                    <a:lnTo>
                      <a:pt x="978" y="1148"/>
                    </a:lnTo>
                    <a:lnTo>
                      <a:pt x="986" y="1156"/>
                    </a:lnTo>
                    <a:lnTo>
                      <a:pt x="997" y="1175"/>
                    </a:lnTo>
                    <a:lnTo>
                      <a:pt x="997" y="1175"/>
                    </a:lnTo>
                    <a:lnTo>
                      <a:pt x="1005" y="1186"/>
                    </a:lnTo>
                    <a:lnTo>
                      <a:pt x="1012" y="1196"/>
                    </a:lnTo>
                    <a:lnTo>
                      <a:pt x="1021" y="1205"/>
                    </a:lnTo>
                    <a:lnTo>
                      <a:pt x="1029" y="1213"/>
                    </a:lnTo>
                    <a:lnTo>
                      <a:pt x="1048" y="1228"/>
                    </a:lnTo>
                    <a:lnTo>
                      <a:pt x="1069" y="1240"/>
                    </a:lnTo>
                    <a:lnTo>
                      <a:pt x="1112" y="1264"/>
                    </a:lnTo>
                    <a:lnTo>
                      <a:pt x="1131" y="1278"/>
                    </a:lnTo>
                    <a:lnTo>
                      <a:pt x="1140" y="1286"/>
                    </a:lnTo>
                    <a:lnTo>
                      <a:pt x="1150" y="1294"/>
                    </a:lnTo>
                    <a:lnTo>
                      <a:pt x="1150" y="1294"/>
                    </a:lnTo>
                    <a:lnTo>
                      <a:pt x="1153" y="1296"/>
                    </a:lnTo>
                    <a:lnTo>
                      <a:pt x="1156" y="1296"/>
                    </a:lnTo>
                    <a:lnTo>
                      <a:pt x="1156" y="1296"/>
                    </a:lnTo>
                    <a:lnTo>
                      <a:pt x="1167" y="1293"/>
                    </a:lnTo>
                    <a:lnTo>
                      <a:pt x="1178" y="1293"/>
                    </a:lnTo>
                    <a:lnTo>
                      <a:pt x="1190" y="1294"/>
                    </a:lnTo>
                    <a:lnTo>
                      <a:pt x="1201" y="1296"/>
                    </a:lnTo>
                    <a:lnTo>
                      <a:pt x="1223" y="1301"/>
                    </a:lnTo>
                    <a:lnTo>
                      <a:pt x="1234" y="1302"/>
                    </a:lnTo>
                    <a:lnTo>
                      <a:pt x="1245" y="1302"/>
                    </a:lnTo>
                    <a:lnTo>
                      <a:pt x="1245" y="1302"/>
                    </a:lnTo>
                    <a:lnTo>
                      <a:pt x="1256" y="1302"/>
                    </a:lnTo>
                    <a:lnTo>
                      <a:pt x="1266" y="1304"/>
                    </a:lnTo>
                    <a:lnTo>
                      <a:pt x="1274" y="1305"/>
                    </a:lnTo>
                    <a:lnTo>
                      <a:pt x="1282" y="1310"/>
                    </a:lnTo>
                    <a:lnTo>
                      <a:pt x="1288" y="1316"/>
                    </a:lnTo>
                    <a:lnTo>
                      <a:pt x="1294" y="1323"/>
                    </a:lnTo>
                    <a:lnTo>
                      <a:pt x="1301" y="1331"/>
                    </a:lnTo>
                    <a:lnTo>
                      <a:pt x="1306" y="1340"/>
                    </a:lnTo>
                    <a:lnTo>
                      <a:pt x="1306" y="1340"/>
                    </a:lnTo>
                    <a:lnTo>
                      <a:pt x="1313" y="1358"/>
                    </a:lnTo>
                    <a:lnTo>
                      <a:pt x="1318" y="1366"/>
                    </a:lnTo>
                    <a:lnTo>
                      <a:pt x="1325" y="1374"/>
                    </a:lnTo>
                    <a:lnTo>
                      <a:pt x="1331" y="1380"/>
                    </a:lnTo>
                    <a:lnTo>
                      <a:pt x="1339" y="1386"/>
                    </a:lnTo>
                    <a:lnTo>
                      <a:pt x="1348" y="1390"/>
                    </a:lnTo>
                    <a:lnTo>
                      <a:pt x="1360" y="1391"/>
                    </a:lnTo>
                    <a:lnTo>
                      <a:pt x="1360" y="1391"/>
                    </a:lnTo>
                    <a:lnTo>
                      <a:pt x="1374" y="1393"/>
                    </a:lnTo>
                    <a:lnTo>
                      <a:pt x="1383" y="1394"/>
                    </a:lnTo>
                    <a:lnTo>
                      <a:pt x="1391" y="1399"/>
                    </a:lnTo>
                    <a:lnTo>
                      <a:pt x="1396" y="1404"/>
                    </a:lnTo>
                    <a:lnTo>
                      <a:pt x="1398" y="1412"/>
                    </a:lnTo>
                    <a:lnTo>
                      <a:pt x="1396" y="1421"/>
                    </a:lnTo>
                    <a:lnTo>
                      <a:pt x="1393" y="1434"/>
                    </a:lnTo>
                    <a:lnTo>
                      <a:pt x="1388" y="1450"/>
                    </a:lnTo>
                    <a:lnTo>
                      <a:pt x="1388" y="1450"/>
                    </a:lnTo>
                    <a:lnTo>
                      <a:pt x="1412" y="1439"/>
                    </a:lnTo>
                    <a:lnTo>
                      <a:pt x="1412" y="1439"/>
                    </a:lnTo>
                    <a:lnTo>
                      <a:pt x="1428" y="1436"/>
                    </a:lnTo>
                    <a:lnTo>
                      <a:pt x="1444" y="1434"/>
                    </a:lnTo>
                    <a:lnTo>
                      <a:pt x="1460" y="1437"/>
                    </a:lnTo>
                    <a:lnTo>
                      <a:pt x="1474" y="1442"/>
                    </a:lnTo>
                    <a:lnTo>
                      <a:pt x="1487" y="1448"/>
                    </a:lnTo>
                    <a:lnTo>
                      <a:pt x="1496" y="1458"/>
                    </a:lnTo>
                    <a:lnTo>
                      <a:pt x="1501" y="1463"/>
                    </a:lnTo>
                    <a:lnTo>
                      <a:pt x="1502" y="1469"/>
                    </a:lnTo>
                    <a:lnTo>
                      <a:pt x="1504" y="1475"/>
                    </a:lnTo>
                    <a:lnTo>
                      <a:pt x="1506" y="1482"/>
                    </a:lnTo>
                    <a:lnTo>
                      <a:pt x="1506" y="1482"/>
                    </a:lnTo>
                    <a:lnTo>
                      <a:pt x="1506" y="1496"/>
                    </a:lnTo>
                    <a:lnTo>
                      <a:pt x="1507" y="1509"/>
                    </a:lnTo>
                    <a:lnTo>
                      <a:pt x="1510" y="1518"/>
                    </a:lnTo>
                    <a:lnTo>
                      <a:pt x="1515" y="1528"/>
                    </a:lnTo>
                    <a:lnTo>
                      <a:pt x="1523" y="1537"/>
                    </a:lnTo>
                    <a:lnTo>
                      <a:pt x="1531" y="1544"/>
                    </a:lnTo>
                    <a:lnTo>
                      <a:pt x="1541" y="1550"/>
                    </a:lnTo>
                    <a:lnTo>
                      <a:pt x="1553" y="1555"/>
                    </a:lnTo>
                    <a:lnTo>
                      <a:pt x="1553" y="1555"/>
                    </a:lnTo>
                    <a:lnTo>
                      <a:pt x="1557" y="1556"/>
                    </a:lnTo>
                    <a:lnTo>
                      <a:pt x="1560" y="1559"/>
                    </a:lnTo>
                    <a:lnTo>
                      <a:pt x="1564" y="1566"/>
                    </a:lnTo>
                    <a:lnTo>
                      <a:pt x="1564" y="1566"/>
                    </a:lnTo>
                    <a:lnTo>
                      <a:pt x="1569" y="1572"/>
                    </a:lnTo>
                    <a:lnTo>
                      <a:pt x="1574" y="1575"/>
                    </a:lnTo>
                    <a:lnTo>
                      <a:pt x="1580" y="1579"/>
                    </a:lnTo>
                    <a:lnTo>
                      <a:pt x="1585" y="1580"/>
                    </a:lnTo>
                    <a:lnTo>
                      <a:pt x="1590" y="1580"/>
                    </a:lnTo>
                    <a:lnTo>
                      <a:pt x="1596" y="1580"/>
                    </a:lnTo>
                    <a:lnTo>
                      <a:pt x="1603" y="1577"/>
                    </a:lnTo>
                    <a:lnTo>
                      <a:pt x="1607" y="1572"/>
                    </a:lnTo>
                    <a:lnTo>
                      <a:pt x="1607" y="1572"/>
                    </a:lnTo>
                    <a:lnTo>
                      <a:pt x="1612" y="1569"/>
                    </a:lnTo>
                    <a:lnTo>
                      <a:pt x="1617" y="1566"/>
                    </a:lnTo>
                    <a:lnTo>
                      <a:pt x="1620" y="1566"/>
                    </a:lnTo>
                    <a:lnTo>
                      <a:pt x="1625" y="1566"/>
                    </a:lnTo>
                    <a:lnTo>
                      <a:pt x="1631" y="1569"/>
                    </a:lnTo>
                    <a:lnTo>
                      <a:pt x="1639" y="1575"/>
                    </a:lnTo>
                    <a:lnTo>
                      <a:pt x="1639" y="1575"/>
                    </a:lnTo>
                    <a:lnTo>
                      <a:pt x="1650" y="1591"/>
                    </a:lnTo>
                    <a:lnTo>
                      <a:pt x="1655" y="1599"/>
                    </a:lnTo>
                    <a:lnTo>
                      <a:pt x="1660" y="1607"/>
                    </a:lnTo>
                    <a:lnTo>
                      <a:pt x="1660" y="1607"/>
                    </a:lnTo>
                    <a:lnTo>
                      <a:pt x="1679" y="1663"/>
                    </a:lnTo>
                    <a:lnTo>
                      <a:pt x="1698" y="1717"/>
                    </a:lnTo>
                    <a:lnTo>
                      <a:pt x="1719" y="1771"/>
                    </a:lnTo>
                    <a:lnTo>
                      <a:pt x="1730" y="1798"/>
                    </a:lnTo>
                    <a:lnTo>
                      <a:pt x="1742" y="1825"/>
                    </a:lnTo>
                    <a:lnTo>
                      <a:pt x="1742" y="1825"/>
                    </a:lnTo>
                    <a:lnTo>
                      <a:pt x="1747" y="1836"/>
                    </a:lnTo>
                    <a:lnTo>
                      <a:pt x="1747" y="1842"/>
                    </a:lnTo>
                    <a:lnTo>
                      <a:pt x="1747" y="1849"/>
                    </a:lnTo>
                    <a:lnTo>
                      <a:pt x="1746" y="1853"/>
                    </a:lnTo>
                    <a:lnTo>
                      <a:pt x="1741" y="1856"/>
                    </a:lnTo>
                    <a:lnTo>
                      <a:pt x="1734" y="1860"/>
                    </a:lnTo>
                    <a:lnTo>
                      <a:pt x="1726" y="1863"/>
                    </a:lnTo>
                    <a:lnTo>
                      <a:pt x="1726" y="1863"/>
                    </a:lnTo>
                    <a:lnTo>
                      <a:pt x="1715" y="1864"/>
                    </a:lnTo>
                    <a:lnTo>
                      <a:pt x="1706" y="1869"/>
                    </a:lnTo>
                    <a:lnTo>
                      <a:pt x="1698" y="1874"/>
                    </a:lnTo>
                    <a:lnTo>
                      <a:pt x="1693" y="1880"/>
                    </a:lnTo>
                    <a:lnTo>
                      <a:pt x="1688" y="1888"/>
                    </a:lnTo>
                    <a:lnTo>
                      <a:pt x="1687" y="1898"/>
                    </a:lnTo>
                    <a:lnTo>
                      <a:pt x="1685" y="1909"/>
                    </a:lnTo>
                    <a:lnTo>
                      <a:pt x="1685" y="1920"/>
                    </a:lnTo>
                    <a:lnTo>
                      <a:pt x="1685" y="1920"/>
                    </a:lnTo>
                    <a:lnTo>
                      <a:pt x="1684" y="1931"/>
                    </a:lnTo>
                    <a:lnTo>
                      <a:pt x="1682" y="1941"/>
                    </a:lnTo>
                    <a:lnTo>
                      <a:pt x="1677" y="1949"/>
                    </a:lnTo>
                    <a:lnTo>
                      <a:pt x="1671" y="1955"/>
                    </a:lnTo>
                    <a:lnTo>
                      <a:pt x="1665" y="1960"/>
                    </a:lnTo>
                    <a:lnTo>
                      <a:pt x="1655" y="1963"/>
                    </a:lnTo>
                    <a:lnTo>
                      <a:pt x="1645" y="1964"/>
                    </a:lnTo>
                    <a:lnTo>
                      <a:pt x="1634" y="1963"/>
                    </a:lnTo>
                    <a:lnTo>
                      <a:pt x="1634" y="1963"/>
                    </a:lnTo>
                    <a:lnTo>
                      <a:pt x="1620" y="1963"/>
                    </a:lnTo>
                    <a:lnTo>
                      <a:pt x="1614" y="1964"/>
                    </a:lnTo>
                    <a:lnTo>
                      <a:pt x="1606" y="1968"/>
                    </a:lnTo>
                    <a:lnTo>
                      <a:pt x="1606" y="1968"/>
                    </a:lnTo>
                    <a:lnTo>
                      <a:pt x="1580" y="1979"/>
                    </a:lnTo>
                    <a:lnTo>
                      <a:pt x="1568" y="1985"/>
                    </a:lnTo>
                    <a:lnTo>
                      <a:pt x="1553" y="1988"/>
                    </a:lnTo>
                    <a:lnTo>
                      <a:pt x="1541" y="1991"/>
                    </a:lnTo>
                    <a:lnTo>
                      <a:pt x="1526" y="1993"/>
                    </a:lnTo>
                    <a:lnTo>
                      <a:pt x="1512" y="1991"/>
                    </a:lnTo>
                    <a:lnTo>
                      <a:pt x="1496" y="1988"/>
                    </a:lnTo>
                    <a:lnTo>
                      <a:pt x="1496" y="1988"/>
                    </a:lnTo>
                    <a:lnTo>
                      <a:pt x="1493" y="1988"/>
                    </a:lnTo>
                    <a:lnTo>
                      <a:pt x="1490" y="1988"/>
                    </a:lnTo>
                    <a:lnTo>
                      <a:pt x="1482" y="1991"/>
                    </a:lnTo>
                    <a:lnTo>
                      <a:pt x="1482" y="1991"/>
                    </a:lnTo>
                    <a:lnTo>
                      <a:pt x="1464" y="2003"/>
                    </a:lnTo>
                    <a:lnTo>
                      <a:pt x="1445" y="2011"/>
                    </a:lnTo>
                    <a:lnTo>
                      <a:pt x="1428" y="2017"/>
                    </a:lnTo>
                    <a:lnTo>
                      <a:pt x="1409" y="2020"/>
                    </a:lnTo>
                    <a:lnTo>
                      <a:pt x="1390" y="2023"/>
                    </a:lnTo>
                    <a:lnTo>
                      <a:pt x="1371" y="2026"/>
                    </a:lnTo>
                    <a:lnTo>
                      <a:pt x="1331" y="2028"/>
                    </a:lnTo>
                    <a:lnTo>
                      <a:pt x="1331" y="2028"/>
                    </a:lnTo>
                    <a:lnTo>
                      <a:pt x="1309" y="2028"/>
                    </a:lnTo>
                    <a:lnTo>
                      <a:pt x="1288" y="2025"/>
                    </a:lnTo>
                    <a:lnTo>
                      <a:pt x="1269" y="2018"/>
                    </a:lnTo>
                    <a:lnTo>
                      <a:pt x="1261" y="2014"/>
                    </a:lnTo>
                    <a:lnTo>
                      <a:pt x="1252" y="2007"/>
                    </a:lnTo>
                    <a:lnTo>
                      <a:pt x="1252" y="2007"/>
                    </a:lnTo>
                    <a:lnTo>
                      <a:pt x="1239" y="1999"/>
                    </a:lnTo>
                    <a:lnTo>
                      <a:pt x="1226" y="1993"/>
                    </a:lnTo>
                    <a:lnTo>
                      <a:pt x="1213" y="1990"/>
                    </a:lnTo>
                    <a:lnTo>
                      <a:pt x="1201" y="1988"/>
                    </a:lnTo>
                    <a:lnTo>
                      <a:pt x="1188" y="1990"/>
                    </a:lnTo>
                    <a:lnTo>
                      <a:pt x="1175" y="1993"/>
                    </a:lnTo>
                    <a:lnTo>
                      <a:pt x="1163" y="1998"/>
                    </a:lnTo>
                    <a:lnTo>
                      <a:pt x="1150" y="2006"/>
                    </a:lnTo>
                    <a:lnTo>
                      <a:pt x="1150" y="2006"/>
                    </a:lnTo>
                    <a:lnTo>
                      <a:pt x="1139" y="2012"/>
                    </a:lnTo>
                    <a:lnTo>
                      <a:pt x="1134" y="2014"/>
                    </a:lnTo>
                    <a:lnTo>
                      <a:pt x="1129" y="2015"/>
                    </a:lnTo>
                    <a:lnTo>
                      <a:pt x="1124" y="2014"/>
                    </a:lnTo>
                    <a:lnTo>
                      <a:pt x="1120" y="2012"/>
                    </a:lnTo>
                    <a:lnTo>
                      <a:pt x="1115" y="2011"/>
                    </a:lnTo>
                    <a:lnTo>
                      <a:pt x="1110" y="2006"/>
                    </a:lnTo>
                    <a:lnTo>
                      <a:pt x="1110" y="2006"/>
                    </a:lnTo>
                    <a:lnTo>
                      <a:pt x="1101" y="1999"/>
                    </a:lnTo>
                    <a:lnTo>
                      <a:pt x="1097" y="1998"/>
                    </a:lnTo>
                    <a:lnTo>
                      <a:pt x="1094" y="1998"/>
                    </a:lnTo>
                    <a:lnTo>
                      <a:pt x="1091" y="1999"/>
                    </a:lnTo>
                    <a:lnTo>
                      <a:pt x="1088" y="2001"/>
                    </a:lnTo>
                    <a:lnTo>
                      <a:pt x="1082" y="2011"/>
                    </a:lnTo>
                    <a:lnTo>
                      <a:pt x="1082" y="2011"/>
                    </a:lnTo>
                    <a:lnTo>
                      <a:pt x="1074" y="2020"/>
                    </a:lnTo>
                    <a:lnTo>
                      <a:pt x="1064" y="2028"/>
                    </a:lnTo>
                    <a:lnTo>
                      <a:pt x="1064" y="2028"/>
                    </a:lnTo>
                    <a:lnTo>
                      <a:pt x="1051" y="2041"/>
                    </a:lnTo>
                    <a:lnTo>
                      <a:pt x="1047" y="2047"/>
                    </a:lnTo>
                    <a:lnTo>
                      <a:pt x="1043" y="2053"/>
                    </a:lnTo>
                    <a:lnTo>
                      <a:pt x="1040" y="2061"/>
                    </a:lnTo>
                    <a:lnTo>
                      <a:pt x="1039" y="2069"/>
                    </a:lnTo>
                    <a:lnTo>
                      <a:pt x="1039" y="2077"/>
                    </a:lnTo>
                    <a:lnTo>
                      <a:pt x="1039" y="2085"/>
                    </a:lnTo>
                    <a:lnTo>
                      <a:pt x="1039" y="2085"/>
                    </a:lnTo>
                    <a:lnTo>
                      <a:pt x="1042" y="2095"/>
                    </a:lnTo>
                    <a:lnTo>
                      <a:pt x="1047" y="2103"/>
                    </a:lnTo>
                    <a:lnTo>
                      <a:pt x="1051" y="2111"/>
                    </a:lnTo>
                    <a:lnTo>
                      <a:pt x="1058" y="2115"/>
                    </a:lnTo>
                    <a:lnTo>
                      <a:pt x="1066" y="2120"/>
                    </a:lnTo>
                    <a:lnTo>
                      <a:pt x="1074" y="2125"/>
                    </a:lnTo>
                    <a:lnTo>
                      <a:pt x="1082" y="2126"/>
                    </a:lnTo>
                    <a:lnTo>
                      <a:pt x="1091" y="2128"/>
                    </a:lnTo>
                    <a:lnTo>
                      <a:pt x="1091" y="2128"/>
                    </a:lnTo>
                    <a:lnTo>
                      <a:pt x="1123" y="2133"/>
                    </a:lnTo>
                    <a:lnTo>
                      <a:pt x="1137" y="2138"/>
                    </a:lnTo>
                    <a:lnTo>
                      <a:pt x="1151" y="2142"/>
                    </a:lnTo>
                    <a:lnTo>
                      <a:pt x="1166" y="2147"/>
                    </a:lnTo>
                    <a:lnTo>
                      <a:pt x="1178" y="2155"/>
                    </a:lnTo>
                    <a:lnTo>
                      <a:pt x="1191" y="2163"/>
                    </a:lnTo>
                    <a:lnTo>
                      <a:pt x="1204" y="2173"/>
                    </a:lnTo>
                    <a:lnTo>
                      <a:pt x="1204" y="2173"/>
                    </a:lnTo>
                    <a:lnTo>
                      <a:pt x="1217" y="2184"/>
                    </a:lnTo>
                    <a:lnTo>
                      <a:pt x="1231" y="2195"/>
                    </a:lnTo>
                    <a:lnTo>
                      <a:pt x="1245" y="2203"/>
                    </a:lnTo>
                    <a:lnTo>
                      <a:pt x="1261" y="2211"/>
                    </a:lnTo>
                    <a:lnTo>
                      <a:pt x="1277" y="2217"/>
                    </a:lnTo>
                    <a:lnTo>
                      <a:pt x="1293" y="2223"/>
                    </a:lnTo>
                    <a:lnTo>
                      <a:pt x="1310" y="2228"/>
                    </a:lnTo>
                    <a:lnTo>
                      <a:pt x="1326" y="2233"/>
                    </a:lnTo>
                    <a:lnTo>
                      <a:pt x="1326" y="2233"/>
                    </a:lnTo>
                    <a:lnTo>
                      <a:pt x="1342" y="2236"/>
                    </a:lnTo>
                    <a:lnTo>
                      <a:pt x="1356" y="2241"/>
                    </a:lnTo>
                    <a:lnTo>
                      <a:pt x="1369" y="2246"/>
                    </a:lnTo>
                    <a:lnTo>
                      <a:pt x="1383" y="2254"/>
                    </a:lnTo>
                    <a:lnTo>
                      <a:pt x="1394" y="2261"/>
                    </a:lnTo>
                    <a:lnTo>
                      <a:pt x="1406" y="2271"/>
                    </a:lnTo>
                    <a:lnTo>
                      <a:pt x="1415" y="2284"/>
                    </a:lnTo>
                    <a:lnTo>
                      <a:pt x="1423" y="2300"/>
                    </a:lnTo>
                    <a:lnTo>
                      <a:pt x="1423" y="2300"/>
                    </a:lnTo>
                    <a:lnTo>
                      <a:pt x="1428" y="2304"/>
                    </a:lnTo>
                    <a:lnTo>
                      <a:pt x="1431" y="2311"/>
                    </a:lnTo>
                    <a:lnTo>
                      <a:pt x="1444" y="2320"/>
                    </a:lnTo>
                    <a:lnTo>
                      <a:pt x="1458" y="2328"/>
                    </a:lnTo>
                    <a:lnTo>
                      <a:pt x="1475" y="2333"/>
                    </a:lnTo>
                    <a:lnTo>
                      <a:pt x="1493" y="2336"/>
                    </a:lnTo>
                    <a:lnTo>
                      <a:pt x="1512" y="2338"/>
                    </a:lnTo>
                    <a:lnTo>
                      <a:pt x="1528" y="2336"/>
                    </a:lnTo>
                    <a:lnTo>
                      <a:pt x="1542" y="2333"/>
                    </a:lnTo>
                    <a:lnTo>
                      <a:pt x="1542" y="2333"/>
                    </a:lnTo>
                    <a:lnTo>
                      <a:pt x="1549" y="2331"/>
                    </a:lnTo>
                    <a:lnTo>
                      <a:pt x="1553" y="2328"/>
                    </a:lnTo>
                    <a:lnTo>
                      <a:pt x="1555" y="2327"/>
                    </a:lnTo>
                    <a:lnTo>
                      <a:pt x="1557" y="2325"/>
                    </a:lnTo>
                    <a:lnTo>
                      <a:pt x="1557" y="2322"/>
                    </a:lnTo>
                    <a:lnTo>
                      <a:pt x="1555" y="2317"/>
                    </a:lnTo>
                    <a:lnTo>
                      <a:pt x="1555" y="2317"/>
                    </a:lnTo>
                    <a:lnTo>
                      <a:pt x="1553" y="2314"/>
                    </a:lnTo>
                    <a:lnTo>
                      <a:pt x="1553" y="2309"/>
                    </a:lnTo>
                    <a:lnTo>
                      <a:pt x="1555" y="2303"/>
                    </a:lnTo>
                    <a:lnTo>
                      <a:pt x="1564" y="2292"/>
                    </a:lnTo>
                    <a:lnTo>
                      <a:pt x="1564" y="2292"/>
                    </a:lnTo>
                    <a:lnTo>
                      <a:pt x="1582" y="2265"/>
                    </a:lnTo>
                    <a:lnTo>
                      <a:pt x="1587" y="2255"/>
                    </a:lnTo>
                    <a:lnTo>
                      <a:pt x="1588" y="2246"/>
                    </a:lnTo>
                    <a:lnTo>
                      <a:pt x="1587" y="2238"/>
                    </a:lnTo>
                    <a:lnTo>
                      <a:pt x="1582" y="2227"/>
                    </a:lnTo>
                    <a:lnTo>
                      <a:pt x="1576" y="2215"/>
                    </a:lnTo>
                    <a:lnTo>
                      <a:pt x="1564" y="2200"/>
                    </a:lnTo>
                    <a:lnTo>
                      <a:pt x="1564" y="2200"/>
                    </a:lnTo>
                    <a:lnTo>
                      <a:pt x="1557" y="2187"/>
                    </a:lnTo>
                    <a:lnTo>
                      <a:pt x="1550" y="2174"/>
                    </a:lnTo>
                    <a:lnTo>
                      <a:pt x="1549" y="2166"/>
                    </a:lnTo>
                    <a:lnTo>
                      <a:pt x="1549" y="2160"/>
                    </a:lnTo>
                    <a:lnTo>
                      <a:pt x="1550" y="2152"/>
                    </a:lnTo>
                    <a:lnTo>
                      <a:pt x="1552" y="2144"/>
                    </a:lnTo>
                    <a:lnTo>
                      <a:pt x="1552" y="2144"/>
                    </a:lnTo>
                    <a:lnTo>
                      <a:pt x="1569" y="2104"/>
                    </a:lnTo>
                    <a:lnTo>
                      <a:pt x="1590" y="2065"/>
                    </a:lnTo>
                    <a:lnTo>
                      <a:pt x="1599" y="2045"/>
                    </a:lnTo>
                    <a:lnTo>
                      <a:pt x="1612" y="2026"/>
                    </a:lnTo>
                    <a:lnTo>
                      <a:pt x="1623" y="2007"/>
                    </a:lnTo>
                    <a:lnTo>
                      <a:pt x="1638" y="1990"/>
                    </a:lnTo>
                    <a:lnTo>
                      <a:pt x="1638" y="1990"/>
                    </a:lnTo>
                    <a:lnTo>
                      <a:pt x="1641" y="1996"/>
                    </a:lnTo>
                    <a:lnTo>
                      <a:pt x="1641" y="2001"/>
                    </a:lnTo>
                    <a:lnTo>
                      <a:pt x="1641" y="2001"/>
                    </a:lnTo>
                    <a:lnTo>
                      <a:pt x="1641" y="2018"/>
                    </a:lnTo>
                    <a:lnTo>
                      <a:pt x="1642" y="2026"/>
                    </a:lnTo>
                    <a:lnTo>
                      <a:pt x="1644" y="2033"/>
                    </a:lnTo>
                    <a:lnTo>
                      <a:pt x="1647" y="2041"/>
                    </a:lnTo>
                    <a:lnTo>
                      <a:pt x="1650" y="2047"/>
                    </a:lnTo>
                    <a:lnTo>
                      <a:pt x="1657" y="2052"/>
                    </a:lnTo>
                    <a:lnTo>
                      <a:pt x="1665" y="2055"/>
                    </a:lnTo>
                    <a:lnTo>
                      <a:pt x="1665" y="2055"/>
                    </a:lnTo>
                    <a:lnTo>
                      <a:pt x="1674" y="2058"/>
                    </a:lnTo>
                    <a:lnTo>
                      <a:pt x="1682" y="2060"/>
                    </a:lnTo>
                    <a:lnTo>
                      <a:pt x="1692" y="2060"/>
                    </a:lnTo>
                    <a:lnTo>
                      <a:pt x="1699" y="2057"/>
                    </a:lnTo>
                    <a:lnTo>
                      <a:pt x="1707" y="2053"/>
                    </a:lnTo>
                    <a:lnTo>
                      <a:pt x="1715" y="2049"/>
                    </a:lnTo>
                    <a:lnTo>
                      <a:pt x="1723" y="2044"/>
                    </a:lnTo>
                    <a:lnTo>
                      <a:pt x="1730" y="2036"/>
                    </a:lnTo>
                    <a:lnTo>
                      <a:pt x="1730" y="2036"/>
                    </a:lnTo>
                    <a:lnTo>
                      <a:pt x="1758" y="2001"/>
                    </a:lnTo>
                    <a:lnTo>
                      <a:pt x="1773" y="1982"/>
                    </a:lnTo>
                    <a:lnTo>
                      <a:pt x="1788" y="1966"/>
                    </a:lnTo>
                    <a:lnTo>
                      <a:pt x="1788" y="1966"/>
                    </a:lnTo>
                    <a:lnTo>
                      <a:pt x="1803" y="1950"/>
                    </a:lnTo>
                    <a:lnTo>
                      <a:pt x="1809" y="1941"/>
                    </a:lnTo>
                    <a:lnTo>
                      <a:pt x="1814" y="1933"/>
                    </a:lnTo>
                    <a:lnTo>
                      <a:pt x="1817" y="1923"/>
                    </a:lnTo>
                    <a:lnTo>
                      <a:pt x="1819" y="1912"/>
                    </a:lnTo>
                    <a:lnTo>
                      <a:pt x="1820" y="1903"/>
                    </a:lnTo>
                    <a:lnTo>
                      <a:pt x="1819" y="1891"/>
                    </a:lnTo>
                    <a:lnTo>
                      <a:pt x="1819" y="1891"/>
                    </a:lnTo>
                    <a:lnTo>
                      <a:pt x="1819" y="1879"/>
                    </a:lnTo>
                    <a:lnTo>
                      <a:pt x="1820" y="1869"/>
                    </a:lnTo>
                    <a:lnTo>
                      <a:pt x="1823" y="1860"/>
                    </a:lnTo>
                    <a:lnTo>
                      <a:pt x="1828" y="1852"/>
                    </a:lnTo>
                    <a:lnTo>
                      <a:pt x="1834" y="1845"/>
                    </a:lnTo>
                    <a:lnTo>
                      <a:pt x="1842" y="1841"/>
                    </a:lnTo>
                    <a:lnTo>
                      <a:pt x="1852" y="1837"/>
                    </a:lnTo>
                    <a:lnTo>
                      <a:pt x="1865" y="1834"/>
                    </a:lnTo>
                    <a:lnTo>
                      <a:pt x="1865" y="1834"/>
                    </a:lnTo>
                    <a:lnTo>
                      <a:pt x="1873" y="1833"/>
                    </a:lnTo>
                    <a:lnTo>
                      <a:pt x="1882" y="1829"/>
                    </a:lnTo>
                    <a:lnTo>
                      <a:pt x="1900" y="1823"/>
                    </a:lnTo>
                    <a:lnTo>
                      <a:pt x="1900" y="1823"/>
                    </a:lnTo>
                    <a:lnTo>
                      <a:pt x="1906" y="1820"/>
                    </a:lnTo>
                    <a:lnTo>
                      <a:pt x="1912" y="1817"/>
                    </a:lnTo>
                    <a:lnTo>
                      <a:pt x="1917" y="1814"/>
                    </a:lnTo>
                    <a:lnTo>
                      <a:pt x="1920" y="1809"/>
                    </a:lnTo>
                    <a:lnTo>
                      <a:pt x="1923" y="1804"/>
                    </a:lnTo>
                    <a:lnTo>
                      <a:pt x="1925" y="1799"/>
                    </a:lnTo>
                    <a:lnTo>
                      <a:pt x="1927" y="1785"/>
                    </a:lnTo>
                    <a:lnTo>
                      <a:pt x="1927" y="1785"/>
                    </a:lnTo>
                    <a:lnTo>
                      <a:pt x="1927" y="1763"/>
                    </a:lnTo>
                    <a:lnTo>
                      <a:pt x="1925" y="1744"/>
                    </a:lnTo>
                    <a:lnTo>
                      <a:pt x="1920" y="1728"/>
                    </a:lnTo>
                    <a:lnTo>
                      <a:pt x="1912" y="1712"/>
                    </a:lnTo>
                    <a:lnTo>
                      <a:pt x="1903" y="1699"/>
                    </a:lnTo>
                    <a:lnTo>
                      <a:pt x="1889" y="1688"/>
                    </a:lnTo>
                    <a:lnTo>
                      <a:pt x="1871" y="1679"/>
                    </a:lnTo>
                    <a:lnTo>
                      <a:pt x="1850" y="1671"/>
                    </a:lnTo>
                    <a:lnTo>
                      <a:pt x="1850" y="1671"/>
                    </a:lnTo>
                    <a:lnTo>
                      <a:pt x="1838" y="1664"/>
                    </a:lnTo>
                    <a:lnTo>
                      <a:pt x="1825" y="1658"/>
                    </a:lnTo>
                    <a:lnTo>
                      <a:pt x="1825" y="1658"/>
                    </a:lnTo>
                    <a:lnTo>
                      <a:pt x="1814" y="1650"/>
                    </a:lnTo>
                    <a:lnTo>
                      <a:pt x="1809" y="1645"/>
                    </a:lnTo>
                    <a:lnTo>
                      <a:pt x="1806" y="1639"/>
                    </a:lnTo>
                    <a:lnTo>
                      <a:pt x="1804" y="1634"/>
                    </a:lnTo>
                    <a:lnTo>
                      <a:pt x="1803" y="1628"/>
                    </a:lnTo>
                    <a:lnTo>
                      <a:pt x="1803" y="1620"/>
                    </a:lnTo>
                    <a:lnTo>
                      <a:pt x="1804" y="1612"/>
                    </a:lnTo>
                    <a:lnTo>
                      <a:pt x="1804" y="1612"/>
                    </a:lnTo>
                    <a:lnTo>
                      <a:pt x="1812" y="1585"/>
                    </a:lnTo>
                    <a:lnTo>
                      <a:pt x="1823" y="1561"/>
                    </a:lnTo>
                    <a:lnTo>
                      <a:pt x="1836" y="1537"/>
                    </a:lnTo>
                    <a:lnTo>
                      <a:pt x="1849" y="1515"/>
                    </a:lnTo>
                    <a:lnTo>
                      <a:pt x="1849" y="1515"/>
                    </a:lnTo>
                    <a:lnTo>
                      <a:pt x="1855" y="1505"/>
                    </a:lnTo>
                    <a:lnTo>
                      <a:pt x="1861" y="1498"/>
                    </a:lnTo>
                    <a:lnTo>
                      <a:pt x="1869" y="1491"/>
                    </a:lnTo>
                    <a:lnTo>
                      <a:pt x="1877" y="1485"/>
                    </a:lnTo>
                    <a:lnTo>
                      <a:pt x="1885" y="1480"/>
                    </a:lnTo>
                    <a:lnTo>
                      <a:pt x="1895" y="1475"/>
                    </a:lnTo>
                    <a:lnTo>
                      <a:pt x="1904" y="1472"/>
                    </a:lnTo>
                    <a:lnTo>
                      <a:pt x="1914" y="1471"/>
                    </a:lnTo>
                    <a:lnTo>
                      <a:pt x="1914" y="1471"/>
                    </a:lnTo>
                    <a:lnTo>
                      <a:pt x="1922" y="1469"/>
                    </a:lnTo>
                    <a:lnTo>
                      <a:pt x="1927" y="1469"/>
                    </a:lnTo>
                    <a:lnTo>
                      <a:pt x="1931" y="1472"/>
                    </a:lnTo>
                    <a:lnTo>
                      <a:pt x="1935" y="1477"/>
                    </a:lnTo>
                    <a:lnTo>
                      <a:pt x="1935" y="1477"/>
                    </a:lnTo>
                    <a:lnTo>
                      <a:pt x="1939" y="1488"/>
                    </a:lnTo>
                    <a:lnTo>
                      <a:pt x="1946" y="1496"/>
                    </a:lnTo>
                    <a:lnTo>
                      <a:pt x="1952" y="1502"/>
                    </a:lnTo>
                    <a:lnTo>
                      <a:pt x="1960" y="1507"/>
                    </a:lnTo>
                    <a:lnTo>
                      <a:pt x="1970" y="1510"/>
                    </a:lnTo>
                    <a:lnTo>
                      <a:pt x="1979" y="1512"/>
                    </a:lnTo>
                    <a:lnTo>
                      <a:pt x="1989" y="1512"/>
                    </a:lnTo>
                    <a:lnTo>
                      <a:pt x="2000" y="1512"/>
                    </a:lnTo>
                    <a:lnTo>
                      <a:pt x="2000" y="1512"/>
                    </a:lnTo>
                    <a:lnTo>
                      <a:pt x="2009" y="1512"/>
                    </a:lnTo>
                    <a:lnTo>
                      <a:pt x="2020" y="1513"/>
                    </a:lnTo>
                    <a:lnTo>
                      <a:pt x="2028" y="1515"/>
                    </a:lnTo>
                    <a:lnTo>
                      <a:pt x="2036" y="1520"/>
                    </a:lnTo>
                    <a:lnTo>
                      <a:pt x="2044" y="1525"/>
                    </a:lnTo>
                    <a:lnTo>
                      <a:pt x="2051" y="1532"/>
                    </a:lnTo>
                    <a:lnTo>
                      <a:pt x="2055" y="1540"/>
                    </a:lnTo>
                    <a:lnTo>
                      <a:pt x="2062" y="1550"/>
                    </a:lnTo>
                    <a:lnTo>
                      <a:pt x="2062" y="1550"/>
                    </a:lnTo>
                    <a:lnTo>
                      <a:pt x="2073" y="1577"/>
                    </a:lnTo>
                    <a:lnTo>
                      <a:pt x="2081" y="1591"/>
                    </a:lnTo>
                    <a:lnTo>
                      <a:pt x="2090" y="1602"/>
                    </a:lnTo>
                    <a:lnTo>
                      <a:pt x="2090" y="1602"/>
                    </a:lnTo>
                    <a:lnTo>
                      <a:pt x="2098" y="1609"/>
                    </a:lnTo>
                    <a:lnTo>
                      <a:pt x="2106" y="1613"/>
                    </a:lnTo>
                    <a:lnTo>
                      <a:pt x="2116" y="1617"/>
                    </a:lnTo>
                    <a:lnTo>
                      <a:pt x="2125" y="1620"/>
                    </a:lnTo>
                    <a:lnTo>
                      <a:pt x="2133" y="1620"/>
                    </a:lnTo>
                    <a:lnTo>
                      <a:pt x="2141" y="1618"/>
                    </a:lnTo>
                    <a:lnTo>
                      <a:pt x="2147" y="1617"/>
                    </a:lnTo>
                    <a:lnTo>
                      <a:pt x="2152" y="1612"/>
                    </a:lnTo>
                    <a:lnTo>
                      <a:pt x="2152" y="1612"/>
                    </a:lnTo>
                    <a:lnTo>
                      <a:pt x="2157" y="1602"/>
                    </a:lnTo>
                    <a:lnTo>
                      <a:pt x="2162" y="1588"/>
                    </a:lnTo>
                    <a:lnTo>
                      <a:pt x="2162" y="1572"/>
                    </a:lnTo>
                    <a:lnTo>
                      <a:pt x="2162" y="1555"/>
                    </a:lnTo>
                    <a:lnTo>
                      <a:pt x="2160" y="1537"/>
                    </a:lnTo>
                    <a:lnTo>
                      <a:pt x="2157" y="1521"/>
                    </a:lnTo>
                    <a:lnTo>
                      <a:pt x="2151" y="1509"/>
                    </a:lnTo>
                    <a:lnTo>
                      <a:pt x="2144" y="1498"/>
                    </a:lnTo>
                    <a:lnTo>
                      <a:pt x="2144" y="1498"/>
                    </a:lnTo>
                    <a:lnTo>
                      <a:pt x="2119" y="1472"/>
                    </a:lnTo>
                    <a:lnTo>
                      <a:pt x="2090" y="1447"/>
                    </a:lnTo>
                    <a:lnTo>
                      <a:pt x="2076" y="1436"/>
                    </a:lnTo>
                    <a:lnTo>
                      <a:pt x="2060" y="1426"/>
                    </a:lnTo>
                    <a:lnTo>
                      <a:pt x="2044" y="1417"/>
                    </a:lnTo>
                    <a:lnTo>
                      <a:pt x="2027" y="1409"/>
                    </a:lnTo>
                    <a:lnTo>
                      <a:pt x="2027" y="140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3" name="Freeform 125">
                <a:extLst>
                  <a:ext uri="{FF2B5EF4-FFF2-40B4-BE49-F238E27FC236}">
                    <a16:creationId xmlns:a16="http://schemas.microsoft.com/office/drawing/2014/main" id="{0DFD4C6D-E542-4E8F-B9C4-9991E720E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4" name="Freeform 126">
                <a:extLst>
                  <a:ext uri="{FF2B5EF4-FFF2-40B4-BE49-F238E27FC236}">
                    <a16:creationId xmlns:a16="http://schemas.microsoft.com/office/drawing/2014/main" id="{C7B66476-35CA-718F-C265-F8C2ADBEB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1" y="2796"/>
                <a:ext cx="845" cy="505"/>
              </a:xfrm>
              <a:custGeom>
                <a:avLst/>
                <a:gdLst>
                  <a:gd name="T0" fmla="*/ 1321 w 1688"/>
                  <a:gd name="T1" fmla="*/ 266 h 1010"/>
                  <a:gd name="T2" fmla="*/ 1277 w 1688"/>
                  <a:gd name="T3" fmla="*/ 200 h 1010"/>
                  <a:gd name="T4" fmla="*/ 1198 w 1688"/>
                  <a:gd name="T5" fmla="*/ 124 h 1010"/>
                  <a:gd name="T6" fmla="*/ 1151 w 1688"/>
                  <a:gd name="T7" fmla="*/ 39 h 1010"/>
                  <a:gd name="T8" fmla="*/ 1074 w 1688"/>
                  <a:gd name="T9" fmla="*/ 1 h 1010"/>
                  <a:gd name="T10" fmla="*/ 1015 w 1688"/>
                  <a:gd name="T11" fmla="*/ 49 h 1010"/>
                  <a:gd name="T12" fmla="*/ 913 w 1688"/>
                  <a:gd name="T13" fmla="*/ 66 h 1010"/>
                  <a:gd name="T14" fmla="*/ 821 w 1688"/>
                  <a:gd name="T15" fmla="*/ 112 h 1010"/>
                  <a:gd name="T16" fmla="*/ 727 w 1688"/>
                  <a:gd name="T17" fmla="*/ 84 h 1010"/>
                  <a:gd name="T18" fmla="*/ 662 w 1688"/>
                  <a:gd name="T19" fmla="*/ 76 h 1010"/>
                  <a:gd name="T20" fmla="*/ 540 w 1688"/>
                  <a:gd name="T21" fmla="*/ 58 h 1010"/>
                  <a:gd name="T22" fmla="*/ 489 w 1688"/>
                  <a:gd name="T23" fmla="*/ 44 h 1010"/>
                  <a:gd name="T24" fmla="*/ 432 w 1688"/>
                  <a:gd name="T25" fmla="*/ 65 h 1010"/>
                  <a:gd name="T26" fmla="*/ 333 w 1688"/>
                  <a:gd name="T27" fmla="*/ 119 h 1010"/>
                  <a:gd name="T28" fmla="*/ 244 w 1688"/>
                  <a:gd name="T29" fmla="*/ 246 h 1010"/>
                  <a:gd name="T30" fmla="*/ 136 w 1688"/>
                  <a:gd name="T31" fmla="*/ 430 h 1010"/>
                  <a:gd name="T32" fmla="*/ 47 w 1688"/>
                  <a:gd name="T33" fmla="*/ 468 h 1010"/>
                  <a:gd name="T34" fmla="*/ 17 w 1688"/>
                  <a:gd name="T35" fmla="*/ 489 h 1010"/>
                  <a:gd name="T36" fmla="*/ 89 w 1688"/>
                  <a:gd name="T37" fmla="*/ 554 h 1010"/>
                  <a:gd name="T38" fmla="*/ 74 w 1688"/>
                  <a:gd name="T39" fmla="*/ 597 h 1010"/>
                  <a:gd name="T40" fmla="*/ 163 w 1688"/>
                  <a:gd name="T41" fmla="*/ 660 h 1010"/>
                  <a:gd name="T42" fmla="*/ 211 w 1688"/>
                  <a:gd name="T43" fmla="*/ 687 h 1010"/>
                  <a:gd name="T44" fmla="*/ 236 w 1688"/>
                  <a:gd name="T45" fmla="*/ 772 h 1010"/>
                  <a:gd name="T46" fmla="*/ 311 w 1688"/>
                  <a:gd name="T47" fmla="*/ 791 h 1010"/>
                  <a:gd name="T48" fmla="*/ 340 w 1688"/>
                  <a:gd name="T49" fmla="*/ 808 h 1010"/>
                  <a:gd name="T50" fmla="*/ 405 w 1688"/>
                  <a:gd name="T51" fmla="*/ 776 h 1010"/>
                  <a:gd name="T52" fmla="*/ 457 w 1688"/>
                  <a:gd name="T53" fmla="*/ 813 h 1010"/>
                  <a:gd name="T54" fmla="*/ 432 w 1688"/>
                  <a:gd name="T55" fmla="*/ 833 h 1010"/>
                  <a:gd name="T56" fmla="*/ 465 w 1688"/>
                  <a:gd name="T57" fmla="*/ 894 h 1010"/>
                  <a:gd name="T58" fmla="*/ 511 w 1688"/>
                  <a:gd name="T59" fmla="*/ 929 h 1010"/>
                  <a:gd name="T60" fmla="*/ 494 w 1688"/>
                  <a:gd name="T61" fmla="*/ 968 h 1010"/>
                  <a:gd name="T62" fmla="*/ 561 w 1688"/>
                  <a:gd name="T63" fmla="*/ 964 h 1010"/>
                  <a:gd name="T64" fmla="*/ 708 w 1688"/>
                  <a:gd name="T65" fmla="*/ 995 h 1010"/>
                  <a:gd name="T66" fmla="*/ 854 w 1688"/>
                  <a:gd name="T67" fmla="*/ 994 h 1010"/>
                  <a:gd name="T68" fmla="*/ 978 w 1688"/>
                  <a:gd name="T69" fmla="*/ 1003 h 1010"/>
                  <a:gd name="T70" fmla="*/ 1074 w 1688"/>
                  <a:gd name="T71" fmla="*/ 932 h 1010"/>
                  <a:gd name="T72" fmla="*/ 1193 w 1688"/>
                  <a:gd name="T73" fmla="*/ 905 h 1010"/>
                  <a:gd name="T74" fmla="*/ 1298 w 1688"/>
                  <a:gd name="T75" fmla="*/ 914 h 1010"/>
                  <a:gd name="T76" fmla="*/ 1407 w 1688"/>
                  <a:gd name="T77" fmla="*/ 940 h 1010"/>
                  <a:gd name="T78" fmla="*/ 1460 w 1688"/>
                  <a:gd name="T79" fmla="*/ 983 h 1010"/>
                  <a:gd name="T80" fmla="*/ 1531 w 1688"/>
                  <a:gd name="T81" fmla="*/ 978 h 1010"/>
                  <a:gd name="T82" fmla="*/ 1525 w 1688"/>
                  <a:gd name="T83" fmla="*/ 887 h 1010"/>
                  <a:gd name="T84" fmla="*/ 1569 w 1688"/>
                  <a:gd name="T85" fmla="*/ 811 h 1010"/>
                  <a:gd name="T86" fmla="*/ 1571 w 1688"/>
                  <a:gd name="T87" fmla="*/ 789 h 1010"/>
                  <a:gd name="T88" fmla="*/ 1558 w 1688"/>
                  <a:gd name="T89" fmla="*/ 740 h 1010"/>
                  <a:gd name="T90" fmla="*/ 1576 w 1688"/>
                  <a:gd name="T91" fmla="*/ 729 h 1010"/>
                  <a:gd name="T92" fmla="*/ 1577 w 1688"/>
                  <a:gd name="T93" fmla="*/ 775 h 1010"/>
                  <a:gd name="T94" fmla="*/ 1652 w 1688"/>
                  <a:gd name="T95" fmla="*/ 767 h 1010"/>
                  <a:gd name="T96" fmla="*/ 1688 w 1688"/>
                  <a:gd name="T97" fmla="*/ 719 h 1010"/>
                  <a:gd name="T98" fmla="*/ 1672 w 1688"/>
                  <a:gd name="T99" fmla="*/ 667 h 1010"/>
                  <a:gd name="T100" fmla="*/ 1636 w 1688"/>
                  <a:gd name="T101" fmla="*/ 635 h 1010"/>
                  <a:gd name="T102" fmla="*/ 1553 w 1688"/>
                  <a:gd name="T103" fmla="*/ 656 h 1010"/>
                  <a:gd name="T104" fmla="*/ 1495 w 1688"/>
                  <a:gd name="T105" fmla="*/ 678 h 1010"/>
                  <a:gd name="T106" fmla="*/ 1399 w 1688"/>
                  <a:gd name="T107" fmla="*/ 613 h 1010"/>
                  <a:gd name="T108" fmla="*/ 1372 w 1688"/>
                  <a:gd name="T109" fmla="*/ 459 h 1010"/>
                  <a:gd name="T110" fmla="*/ 1391 w 1688"/>
                  <a:gd name="T111" fmla="*/ 38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688" h="1010">
                    <a:moveTo>
                      <a:pt x="1385" y="352"/>
                    </a:moveTo>
                    <a:lnTo>
                      <a:pt x="1385" y="352"/>
                    </a:lnTo>
                    <a:lnTo>
                      <a:pt x="1374" y="328"/>
                    </a:lnTo>
                    <a:lnTo>
                      <a:pt x="1361" y="303"/>
                    </a:lnTo>
                    <a:lnTo>
                      <a:pt x="1355" y="292"/>
                    </a:lnTo>
                    <a:lnTo>
                      <a:pt x="1345" y="282"/>
                    </a:lnTo>
                    <a:lnTo>
                      <a:pt x="1334" y="274"/>
                    </a:lnTo>
                    <a:lnTo>
                      <a:pt x="1321" y="266"/>
                    </a:lnTo>
                    <a:lnTo>
                      <a:pt x="1321" y="266"/>
                    </a:lnTo>
                    <a:lnTo>
                      <a:pt x="1313" y="260"/>
                    </a:lnTo>
                    <a:lnTo>
                      <a:pt x="1306" y="252"/>
                    </a:lnTo>
                    <a:lnTo>
                      <a:pt x="1301" y="243"/>
                    </a:lnTo>
                    <a:lnTo>
                      <a:pt x="1296" y="232"/>
                    </a:lnTo>
                    <a:lnTo>
                      <a:pt x="1296" y="232"/>
                    </a:lnTo>
                    <a:lnTo>
                      <a:pt x="1286" y="216"/>
                    </a:lnTo>
                    <a:lnTo>
                      <a:pt x="1277" y="200"/>
                    </a:lnTo>
                    <a:lnTo>
                      <a:pt x="1264" y="187"/>
                    </a:lnTo>
                    <a:lnTo>
                      <a:pt x="1248" y="174"/>
                    </a:lnTo>
                    <a:lnTo>
                      <a:pt x="1248" y="174"/>
                    </a:lnTo>
                    <a:lnTo>
                      <a:pt x="1237" y="166"/>
                    </a:lnTo>
                    <a:lnTo>
                      <a:pt x="1226" y="157"/>
                    </a:lnTo>
                    <a:lnTo>
                      <a:pt x="1215" y="146"/>
                    </a:lnTo>
                    <a:lnTo>
                      <a:pt x="1205" y="135"/>
                    </a:lnTo>
                    <a:lnTo>
                      <a:pt x="1198" y="124"/>
                    </a:lnTo>
                    <a:lnTo>
                      <a:pt x="1190" y="111"/>
                    </a:lnTo>
                    <a:lnTo>
                      <a:pt x="1183" y="98"/>
                    </a:lnTo>
                    <a:lnTo>
                      <a:pt x="1178" y="84"/>
                    </a:lnTo>
                    <a:lnTo>
                      <a:pt x="1178" y="84"/>
                    </a:lnTo>
                    <a:lnTo>
                      <a:pt x="1174" y="71"/>
                    </a:lnTo>
                    <a:lnTo>
                      <a:pt x="1167" y="58"/>
                    </a:lnTo>
                    <a:lnTo>
                      <a:pt x="1159" y="49"/>
                    </a:lnTo>
                    <a:lnTo>
                      <a:pt x="1151" y="39"/>
                    </a:lnTo>
                    <a:lnTo>
                      <a:pt x="1142" y="31"/>
                    </a:lnTo>
                    <a:lnTo>
                      <a:pt x="1132" y="23"/>
                    </a:lnTo>
                    <a:lnTo>
                      <a:pt x="1110" y="9"/>
                    </a:lnTo>
                    <a:lnTo>
                      <a:pt x="1110" y="9"/>
                    </a:lnTo>
                    <a:lnTo>
                      <a:pt x="1101" y="4"/>
                    </a:lnTo>
                    <a:lnTo>
                      <a:pt x="1093" y="1"/>
                    </a:lnTo>
                    <a:lnTo>
                      <a:pt x="1083" y="0"/>
                    </a:lnTo>
                    <a:lnTo>
                      <a:pt x="1074" y="1"/>
                    </a:lnTo>
                    <a:lnTo>
                      <a:pt x="1066" y="3"/>
                    </a:lnTo>
                    <a:lnTo>
                      <a:pt x="1058" y="8"/>
                    </a:lnTo>
                    <a:lnTo>
                      <a:pt x="1050" y="14"/>
                    </a:lnTo>
                    <a:lnTo>
                      <a:pt x="1043" y="22"/>
                    </a:lnTo>
                    <a:lnTo>
                      <a:pt x="1043" y="22"/>
                    </a:lnTo>
                    <a:lnTo>
                      <a:pt x="1035" y="33"/>
                    </a:lnTo>
                    <a:lnTo>
                      <a:pt x="1026" y="41"/>
                    </a:lnTo>
                    <a:lnTo>
                      <a:pt x="1015" y="49"/>
                    </a:lnTo>
                    <a:lnTo>
                      <a:pt x="1005" y="54"/>
                    </a:lnTo>
                    <a:lnTo>
                      <a:pt x="993" y="58"/>
                    </a:lnTo>
                    <a:lnTo>
                      <a:pt x="981" y="62"/>
                    </a:lnTo>
                    <a:lnTo>
                      <a:pt x="969" y="63"/>
                    </a:lnTo>
                    <a:lnTo>
                      <a:pt x="954" y="65"/>
                    </a:lnTo>
                    <a:lnTo>
                      <a:pt x="954" y="65"/>
                    </a:lnTo>
                    <a:lnTo>
                      <a:pt x="926" y="66"/>
                    </a:lnTo>
                    <a:lnTo>
                      <a:pt x="913" y="66"/>
                    </a:lnTo>
                    <a:lnTo>
                      <a:pt x="899" y="68"/>
                    </a:lnTo>
                    <a:lnTo>
                      <a:pt x="885" y="71"/>
                    </a:lnTo>
                    <a:lnTo>
                      <a:pt x="872" y="74"/>
                    </a:lnTo>
                    <a:lnTo>
                      <a:pt x="859" y="82"/>
                    </a:lnTo>
                    <a:lnTo>
                      <a:pt x="846" y="92"/>
                    </a:lnTo>
                    <a:lnTo>
                      <a:pt x="846" y="92"/>
                    </a:lnTo>
                    <a:lnTo>
                      <a:pt x="834" y="104"/>
                    </a:lnTo>
                    <a:lnTo>
                      <a:pt x="821" y="112"/>
                    </a:lnTo>
                    <a:lnTo>
                      <a:pt x="808" y="119"/>
                    </a:lnTo>
                    <a:lnTo>
                      <a:pt x="797" y="120"/>
                    </a:lnTo>
                    <a:lnTo>
                      <a:pt x="785" y="120"/>
                    </a:lnTo>
                    <a:lnTo>
                      <a:pt x="772" y="116"/>
                    </a:lnTo>
                    <a:lnTo>
                      <a:pt x="759" y="108"/>
                    </a:lnTo>
                    <a:lnTo>
                      <a:pt x="743" y="97"/>
                    </a:lnTo>
                    <a:lnTo>
                      <a:pt x="743" y="97"/>
                    </a:lnTo>
                    <a:lnTo>
                      <a:pt x="727" y="84"/>
                    </a:lnTo>
                    <a:lnTo>
                      <a:pt x="719" y="79"/>
                    </a:lnTo>
                    <a:lnTo>
                      <a:pt x="710" y="74"/>
                    </a:lnTo>
                    <a:lnTo>
                      <a:pt x="702" y="73"/>
                    </a:lnTo>
                    <a:lnTo>
                      <a:pt x="692" y="71"/>
                    </a:lnTo>
                    <a:lnTo>
                      <a:pt x="681" y="73"/>
                    </a:lnTo>
                    <a:lnTo>
                      <a:pt x="670" y="76"/>
                    </a:lnTo>
                    <a:lnTo>
                      <a:pt x="670" y="76"/>
                    </a:lnTo>
                    <a:lnTo>
                      <a:pt x="662" y="76"/>
                    </a:lnTo>
                    <a:lnTo>
                      <a:pt x="653" y="76"/>
                    </a:lnTo>
                    <a:lnTo>
                      <a:pt x="634" y="73"/>
                    </a:lnTo>
                    <a:lnTo>
                      <a:pt x="634" y="73"/>
                    </a:lnTo>
                    <a:lnTo>
                      <a:pt x="607" y="66"/>
                    </a:lnTo>
                    <a:lnTo>
                      <a:pt x="580" y="60"/>
                    </a:lnTo>
                    <a:lnTo>
                      <a:pt x="567" y="58"/>
                    </a:lnTo>
                    <a:lnTo>
                      <a:pt x="553" y="57"/>
                    </a:lnTo>
                    <a:lnTo>
                      <a:pt x="540" y="58"/>
                    </a:lnTo>
                    <a:lnTo>
                      <a:pt x="526" y="60"/>
                    </a:lnTo>
                    <a:lnTo>
                      <a:pt x="526" y="60"/>
                    </a:lnTo>
                    <a:lnTo>
                      <a:pt x="518" y="62"/>
                    </a:lnTo>
                    <a:lnTo>
                      <a:pt x="508" y="60"/>
                    </a:lnTo>
                    <a:lnTo>
                      <a:pt x="500" y="55"/>
                    </a:lnTo>
                    <a:lnTo>
                      <a:pt x="494" y="50"/>
                    </a:lnTo>
                    <a:lnTo>
                      <a:pt x="494" y="50"/>
                    </a:lnTo>
                    <a:lnTo>
                      <a:pt x="489" y="44"/>
                    </a:lnTo>
                    <a:lnTo>
                      <a:pt x="484" y="41"/>
                    </a:lnTo>
                    <a:lnTo>
                      <a:pt x="480" y="41"/>
                    </a:lnTo>
                    <a:lnTo>
                      <a:pt x="475" y="41"/>
                    </a:lnTo>
                    <a:lnTo>
                      <a:pt x="465" y="44"/>
                    </a:lnTo>
                    <a:lnTo>
                      <a:pt x="454" y="50"/>
                    </a:lnTo>
                    <a:lnTo>
                      <a:pt x="454" y="50"/>
                    </a:lnTo>
                    <a:lnTo>
                      <a:pt x="443" y="57"/>
                    </a:lnTo>
                    <a:lnTo>
                      <a:pt x="432" y="65"/>
                    </a:lnTo>
                    <a:lnTo>
                      <a:pt x="411" y="82"/>
                    </a:lnTo>
                    <a:lnTo>
                      <a:pt x="402" y="90"/>
                    </a:lnTo>
                    <a:lnTo>
                      <a:pt x="391" y="98"/>
                    </a:lnTo>
                    <a:lnTo>
                      <a:pt x="378" y="104"/>
                    </a:lnTo>
                    <a:lnTo>
                      <a:pt x="365" y="108"/>
                    </a:lnTo>
                    <a:lnTo>
                      <a:pt x="365" y="108"/>
                    </a:lnTo>
                    <a:lnTo>
                      <a:pt x="348" y="112"/>
                    </a:lnTo>
                    <a:lnTo>
                      <a:pt x="333" y="119"/>
                    </a:lnTo>
                    <a:lnTo>
                      <a:pt x="319" y="127"/>
                    </a:lnTo>
                    <a:lnTo>
                      <a:pt x="306" y="136"/>
                    </a:lnTo>
                    <a:lnTo>
                      <a:pt x="295" y="147"/>
                    </a:lnTo>
                    <a:lnTo>
                      <a:pt x="286" y="160"/>
                    </a:lnTo>
                    <a:lnTo>
                      <a:pt x="278" y="174"/>
                    </a:lnTo>
                    <a:lnTo>
                      <a:pt x="270" y="190"/>
                    </a:lnTo>
                    <a:lnTo>
                      <a:pt x="270" y="190"/>
                    </a:lnTo>
                    <a:lnTo>
                      <a:pt x="244" y="246"/>
                    </a:lnTo>
                    <a:lnTo>
                      <a:pt x="244" y="246"/>
                    </a:lnTo>
                    <a:lnTo>
                      <a:pt x="225" y="289"/>
                    </a:lnTo>
                    <a:lnTo>
                      <a:pt x="203" y="330"/>
                    </a:lnTo>
                    <a:lnTo>
                      <a:pt x="179" y="370"/>
                    </a:lnTo>
                    <a:lnTo>
                      <a:pt x="152" y="409"/>
                    </a:lnTo>
                    <a:lnTo>
                      <a:pt x="152" y="409"/>
                    </a:lnTo>
                    <a:lnTo>
                      <a:pt x="144" y="419"/>
                    </a:lnTo>
                    <a:lnTo>
                      <a:pt x="136" y="430"/>
                    </a:lnTo>
                    <a:lnTo>
                      <a:pt x="127" y="438"/>
                    </a:lnTo>
                    <a:lnTo>
                      <a:pt x="121" y="440"/>
                    </a:lnTo>
                    <a:lnTo>
                      <a:pt x="114" y="441"/>
                    </a:lnTo>
                    <a:lnTo>
                      <a:pt x="114" y="441"/>
                    </a:lnTo>
                    <a:lnTo>
                      <a:pt x="101" y="443"/>
                    </a:lnTo>
                    <a:lnTo>
                      <a:pt x="87" y="448"/>
                    </a:lnTo>
                    <a:lnTo>
                      <a:pt x="62" y="462"/>
                    </a:lnTo>
                    <a:lnTo>
                      <a:pt x="47" y="468"/>
                    </a:lnTo>
                    <a:lnTo>
                      <a:pt x="33" y="471"/>
                    </a:lnTo>
                    <a:lnTo>
                      <a:pt x="25" y="471"/>
                    </a:lnTo>
                    <a:lnTo>
                      <a:pt x="17" y="471"/>
                    </a:lnTo>
                    <a:lnTo>
                      <a:pt x="9" y="470"/>
                    </a:lnTo>
                    <a:lnTo>
                      <a:pt x="0" y="467"/>
                    </a:lnTo>
                    <a:lnTo>
                      <a:pt x="0" y="467"/>
                    </a:lnTo>
                    <a:lnTo>
                      <a:pt x="9" y="478"/>
                    </a:lnTo>
                    <a:lnTo>
                      <a:pt x="17" y="489"/>
                    </a:lnTo>
                    <a:lnTo>
                      <a:pt x="35" y="505"/>
                    </a:lnTo>
                    <a:lnTo>
                      <a:pt x="54" y="519"/>
                    </a:lnTo>
                    <a:lnTo>
                      <a:pt x="71" y="532"/>
                    </a:lnTo>
                    <a:lnTo>
                      <a:pt x="71" y="532"/>
                    </a:lnTo>
                    <a:lnTo>
                      <a:pt x="82" y="540"/>
                    </a:lnTo>
                    <a:lnTo>
                      <a:pt x="86" y="544"/>
                    </a:lnTo>
                    <a:lnTo>
                      <a:pt x="89" y="549"/>
                    </a:lnTo>
                    <a:lnTo>
                      <a:pt x="89" y="554"/>
                    </a:lnTo>
                    <a:lnTo>
                      <a:pt x="89" y="559"/>
                    </a:lnTo>
                    <a:lnTo>
                      <a:pt x="86" y="565"/>
                    </a:lnTo>
                    <a:lnTo>
                      <a:pt x="82" y="571"/>
                    </a:lnTo>
                    <a:lnTo>
                      <a:pt x="82" y="571"/>
                    </a:lnTo>
                    <a:lnTo>
                      <a:pt x="78" y="579"/>
                    </a:lnTo>
                    <a:lnTo>
                      <a:pt x="74" y="589"/>
                    </a:lnTo>
                    <a:lnTo>
                      <a:pt x="74" y="592"/>
                    </a:lnTo>
                    <a:lnTo>
                      <a:pt x="74" y="597"/>
                    </a:lnTo>
                    <a:lnTo>
                      <a:pt x="76" y="600"/>
                    </a:lnTo>
                    <a:lnTo>
                      <a:pt x="79" y="602"/>
                    </a:lnTo>
                    <a:lnTo>
                      <a:pt x="79" y="602"/>
                    </a:lnTo>
                    <a:lnTo>
                      <a:pt x="93" y="611"/>
                    </a:lnTo>
                    <a:lnTo>
                      <a:pt x="108" y="621"/>
                    </a:lnTo>
                    <a:lnTo>
                      <a:pt x="135" y="641"/>
                    </a:lnTo>
                    <a:lnTo>
                      <a:pt x="149" y="652"/>
                    </a:lnTo>
                    <a:lnTo>
                      <a:pt x="163" y="660"/>
                    </a:lnTo>
                    <a:lnTo>
                      <a:pt x="179" y="668"/>
                    </a:lnTo>
                    <a:lnTo>
                      <a:pt x="195" y="673"/>
                    </a:lnTo>
                    <a:lnTo>
                      <a:pt x="195" y="673"/>
                    </a:lnTo>
                    <a:lnTo>
                      <a:pt x="202" y="675"/>
                    </a:lnTo>
                    <a:lnTo>
                      <a:pt x="206" y="678"/>
                    </a:lnTo>
                    <a:lnTo>
                      <a:pt x="209" y="683"/>
                    </a:lnTo>
                    <a:lnTo>
                      <a:pt x="211" y="687"/>
                    </a:lnTo>
                    <a:lnTo>
                      <a:pt x="211" y="687"/>
                    </a:lnTo>
                    <a:lnTo>
                      <a:pt x="211" y="700"/>
                    </a:lnTo>
                    <a:lnTo>
                      <a:pt x="214" y="711"/>
                    </a:lnTo>
                    <a:lnTo>
                      <a:pt x="221" y="733"/>
                    </a:lnTo>
                    <a:lnTo>
                      <a:pt x="221" y="733"/>
                    </a:lnTo>
                    <a:lnTo>
                      <a:pt x="224" y="746"/>
                    </a:lnTo>
                    <a:lnTo>
                      <a:pt x="229" y="757"/>
                    </a:lnTo>
                    <a:lnTo>
                      <a:pt x="232" y="765"/>
                    </a:lnTo>
                    <a:lnTo>
                      <a:pt x="236" y="772"/>
                    </a:lnTo>
                    <a:lnTo>
                      <a:pt x="244" y="776"/>
                    </a:lnTo>
                    <a:lnTo>
                      <a:pt x="252" y="778"/>
                    </a:lnTo>
                    <a:lnTo>
                      <a:pt x="263" y="779"/>
                    </a:lnTo>
                    <a:lnTo>
                      <a:pt x="278" y="781"/>
                    </a:lnTo>
                    <a:lnTo>
                      <a:pt x="278" y="781"/>
                    </a:lnTo>
                    <a:lnTo>
                      <a:pt x="290" y="781"/>
                    </a:lnTo>
                    <a:lnTo>
                      <a:pt x="302" y="784"/>
                    </a:lnTo>
                    <a:lnTo>
                      <a:pt x="311" y="791"/>
                    </a:lnTo>
                    <a:lnTo>
                      <a:pt x="316" y="794"/>
                    </a:lnTo>
                    <a:lnTo>
                      <a:pt x="319" y="799"/>
                    </a:lnTo>
                    <a:lnTo>
                      <a:pt x="319" y="799"/>
                    </a:lnTo>
                    <a:lnTo>
                      <a:pt x="324" y="805"/>
                    </a:lnTo>
                    <a:lnTo>
                      <a:pt x="329" y="808"/>
                    </a:lnTo>
                    <a:lnTo>
                      <a:pt x="332" y="810"/>
                    </a:lnTo>
                    <a:lnTo>
                      <a:pt x="335" y="810"/>
                    </a:lnTo>
                    <a:lnTo>
                      <a:pt x="340" y="808"/>
                    </a:lnTo>
                    <a:lnTo>
                      <a:pt x="343" y="805"/>
                    </a:lnTo>
                    <a:lnTo>
                      <a:pt x="351" y="799"/>
                    </a:lnTo>
                    <a:lnTo>
                      <a:pt x="351" y="799"/>
                    </a:lnTo>
                    <a:lnTo>
                      <a:pt x="360" y="789"/>
                    </a:lnTo>
                    <a:lnTo>
                      <a:pt x="371" y="783"/>
                    </a:lnTo>
                    <a:lnTo>
                      <a:pt x="383" y="778"/>
                    </a:lnTo>
                    <a:lnTo>
                      <a:pt x="394" y="776"/>
                    </a:lnTo>
                    <a:lnTo>
                      <a:pt x="405" y="776"/>
                    </a:lnTo>
                    <a:lnTo>
                      <a:pt x="414" y="778"/>
                    </a:lnTo>
                    <a:lnTo>
                      <a:pt x="427" y="783"/>
                    </a:lnTo>
                    <a:lnTo>
                      <a:pt x="438" y="791"/>
                    </a:lnTo>
                    <a:lnTo>
                      <a:pt x="438" y="791"/>
                    </a:lnTo>
                    <a:lnTo>
                      <a:pt x="445" y="795"/>
                    </a:lnTo>
                    <a:lnTo>
                      <a:pt x="453" y="800"/>
                    </a:lnTo>
                    <a:lnTo>
                      <a:pt x="457" y="808"/>
                    </a:lnTo>
                    <a:lnTo>
                      <a:pt x="457" y="813"/>
                    </a:lnTo>
                    <a:lnTo>
                      <a:pt x="459" y="816"/>
                    </a:lnTo>
                    <a:lnTo>
                      <a:pt x="459" y="816"/>
                    </a:lnTo>
                    <a:lnTo>
                      <a:pt x="457" y="822"/>
                    </a:lnTo>
                    <a:lnTo>
                      <a:pt x="456" y="826"/>
                    </a:lnTo>
                    <a:lnTo>
                      <a:pt x="453" y="829"/>
                    </a:lnTo>
                    <a:lnTo>
                      <a:pt x="449" y="830"/>
                    </a:lnTo>
                    <a:lnTo>
                      <a:pt x="440" y="832"/>
                    </a:lnTo>
                    <a:lnTo>
                      <a:pt x="432" y="833"/>
                    </a:lnTo>
                    <a:lnTo>
                      <a:pt x="432" y="833"/>
                    </a:lnTo>
                    <a:lnTo>
                      <a:pt x="422" y="837"/>
                    </a:lnTo>
                    <a:lnTo>
                      <a:pt x="410" y="841"/>
                    </a:lnTo>
                    <a:lnTo>
                      <a:pt x="410" y="841"/>
                    </a:lnTo>
                    <a:lnTo>
                      <a:pt x="427" y="860"/>
                    </a:lnTo>
                    <a:lnTo>
                      <a:pt x="446" y="878"/>
                    </a:lnTo>
                    <a:lnTo>
                      <a:pt x="454" y="887"/>
                    </a:lnTo>
                    <a:lnTo>
                      <a:pt x="465" y="894"/>
                    </a:lnTo>
                    <a:lnTo>
                      <a:pt x="476" y="900"/>
                    </a:lnTo>
                    <a:lnTo>
                      <a:pt x="489" y="905"/>
                    </a:lnTo>
                    <a:lnTo>
                      <a:pt x="489" y="905"/>
                    </a:lnTo>
                    <a:lnTo>
                      <a:pt x="497" y="908"/>
                    </a:lnTo>
                    <a:lnTo>
                      <a:pt x="503" y="911"/>
                    </a:lnTo>
                    <a:lnTo>
                      <a:pt x="508" y="916"/>
                    </a:lnTo>
                    <a:lnTo>
                      <a:pt x="510" y="922"/>
                    </a:lnTo>
                    <a:lnTo>
                      <a:pt x="511" y="929"/>
                    </a:lnTo>
                    <a:lnTo>
                      <a:pt x="510" y="935"/>
                    </a:lnTo>
                    <a:lnTo>
                      <a:pt x="507" y="943"/>
                    </a:lnTo>
                    <a:lnTo>
                      <a:pt x="502" y="951"/>
                    </a:lnTo>
                    <a:lnTo>
                      <a:pt x="502" y="951"/>
                    </a:lnTo>
                    <a:lnTo>
                      <a:pt x="495" y="959"/>
                    </a:lnTo>
                    <a:lnTo>
                      <a:pt x="494" y="962"/>
                    </a:lnTo>
                    <a:lnTo>
                      <a:pt x="494" y="968"/>
                    </a:lnTo>
                    <a:lnTo>
                      <a:pt x="494" y="968"/>
                    </a:lnTo>
                    <a:lnTo>
                      <a:pt x="497" y="970"/>
                    </a:lnTo>
                    <a:lnTo>
                      <a:pt x="502" y="972"/>
                    </a:lnTo>
                    <a:lnTo>
                      <a:pt x="502" y="972"/>
                    </a:lnTo>
                    <a:lnTo>
                      <a:pt x="508" y="972"/>
                    </a:lnTo>
                    <a:lnTo>
                      <a:pt x="514" y="972"/>
                    </a:lnTo>
                    <a:lnTo>
                      <a:pt x="514" y="972"/>
                    </a:lnTo>
                    <a:lnTo>
                      <a:pt x="537" y="967"/>
                    </a:lnTo>
                    <a:lnTo>
                      <a:pt x="561" y="964"/>
                    </a:lnTo>
                    <a:lnTo>
                      <a:pt x="584" y="964"/>
                    </a:lnTo>
                    <a:lnTo>
                      <a:pt x="607" y="965"/>
                    </a:lnTo>
                    <a:lnTo>
                      <a:pt x="629" y="970"/>
                    </a:lnTo>
                    <a:lnTo>
                      <a:pt x="651" y="975"/>
                    </a:lnTo>
                    <a:lnTo>
                      <a:pt x="673" y="983"/>
                    </a:lnTo>
                    <a:lnTo>
                      <a:pt x="696" y="991"/>
                    </a:lnTo>
                    <a:lnTo>
                      <a:pt x="696" y="991"/>
                    </a:lnTo>
                    <a:lnTo>
                      <a:pt x="708" y="995"/>
                    </a:lnTo>
                    <a:lnTo>
                      <a:pt x="721" y="997"/>
                    </a:lnTo>
                    <a:lnTo>
                      <a:pt x="735" y="997"/>
                    </a:lnTo>
                    <a:lnTo>
                      <a:pt x="748" y="995"/>
                    </a:lnTo>
                    <a:lnTo>
                      <a:pt x="748" y="995"/>
                    </a:lnTo>
                    <a:lnTo>
                      <a:pt x="783" y="992"/>
                    </a:lnTo>
                    <a:lnTo>
                      <a:pt x="819" y="991"/>
                    </a:lnTo>
                    <a:lnTo>
                      <a:pt x="837" y="992"/>
                    </a:lnTo>
                    <a:lnTo>
                      <a:pt x="854" y="994"/>
                    </a:lnTo>
                    <a:lnTo>
                      <a:pt x="872" y="997"/>
                    </a:lnTo>
                    <a:lnTo>
                      <a:pt x="889" y="1002"/>
                    </a:lnTo>
                    <a:lnTo>
                      <a:pt x="889" y="1002"/>
                    </a:lnTo>
                    <a:lnTo>
                      <a:pt x="908" y="1007"/>
                    </a:lnTo>
                    <a:lnTo>
                      <a:pt x="926" y="1010"/>
                    </a:lnTo>
                    <a:lnTo>
                      <a:pt x="943" y="1010"/>
                    </a:lnTo>
                    <a:lnTo>
                      <a:pt x="961" y="1008"/>
                    </a:lnTo>
                    <a:lnTo>
                      <a:pt x="978" y="1003"/>
                    </a:lnTo>
                    <a:lnTo>
                      <a:pt x="994" y="995"/>
                    </a:lnTo>
                    <a:lnTo>
                      <a:pt x="1010" y="984"/>
                    </a:lnTo>
                    <a:lnTo>
                      <a:pt x="1024" y="970"/>
                    </a:lnTo>
                    <a:lnTo>
                      <a:pt x="1024" y="970"/>
                    </a:lnTo>
                    <a:lnTo>
                      <a:pt x="1042" y="953"/>
                    </a:lnTo>
                    <a:lnTo>
                      <a:pt x="1051" y="945"/>
                    </a:lnTo>
                    <a:lnTo>
                      <a:pt x="1062" y="937"/>
                    </a:lnTo>
                    <a:lnTo>
                      <a:pt x="1074" y="932"/>
                    </a:lnTo>
                    <a:lnTo>
                      <a:pt x="1085" y="927"/>
                    </a:lnTo>
                    <a:lnTo>
                      <a:pt x="1097" y="922"/>
                    </a:lnTo>
                    <a:lnTo>
                      <a:pt x="1110" y="921"/>
                    </a:lnTo>
                    <a:lnTo>
                      <a:pt x="1110" y="921"/>
                    </a:lnTo>
                    <a:lnTo>
                      <a:pt x="1131" y="919"/>
                    </a:lnTo>
                    <a:lnTo>
                      <a:pt x="1151" y="914"/>
                    </a:lnTo>
                    <a:lnTo>
                      <a:pt x="1193" y="905"/>
                    </a:lnTo>
                    <a:lnTo>
                      <a:pt x="1193" y="905"/>
                    </a:lnTo>
                    <a:lnTo>
                      <a:pt x="1218" y="900"/>
                    </a:lnTo>
                    <a:lnTo>
                      <a:pt x="1232" y="900"/>
                    </a:lnTo>
                    <a:lnTo>
                      <a:pt x="1245" y="900"/>
                    </a:lnTo>
                    <a:lnTo>
                      <a:pt x="1258" y="900"/>
                    </a:lnTo>
                    <a:lnTo>
                      <a:pt x="1272" y="903"/>
                    </a:lnTo>
                    <a:lnTo>
                      <a:pt x="1285" y="908"/>
                    </a:lnTo>
                    <a:lnTo>
                      <a:pt x="1298" y="914"/>
                    </a:lnTo>
                    <a:lnTo>
                      <a:pt x="1298" y="914"/>
                    </a:lnTo>
                    <a:lnTo>
                      <a:pt x="1317" y="924"/>
                    </a:lnTo>
                    <a:lnTo>
                      <a:pt x="1336" y="930"/>
                    </a:lnTo>
                    <a:lnTo>
                      <a:pt x="1358" y="934"/>
                    </a:lnTo>
                    <a:lnTo>
                      <a:pt x="1379" y="934"/>
                    </a:lnTo>
                    <a:lnTo>
                      <a:pt x="1379" y="934"/>
                    </a:lnTo>
                    <a:lnTo>
                      <a:pt x="1390" y="934"/>
                    </a:lnTo>
                    <a:lnTo>
                      <a:pt x="1399" y="935"/>
                    </a:lnTo>
                    <a:lnTo>
                      <a:pt x="1407" y="940"/>
                    </a:lnTo>
                    <a:lnTo>
                      <a:pt x="1410" y="941"/>
                    </a:lnTo>
                    <a:lnTo>
                      <a:pt x="1412" y="946"/>
                    </a:lnTo>
                    <a:lnTo>
                      <a:pt x="1412" y="946"/>
                    </a:lnTo>
                    <a:lnTo>
                      <a:pt x="1420" y="957"/>
                    </a:lnTo>
                    <a:lnTo>
                      <a:pt x="1428" y="967"/>
                    </a:lnTo>
                    <a:lnTo>
                      <a:pt x="1437" y="973"/>
                    </a:lnTo>
                    <a:lnTo>
                      <a:pt x="1449" y="978"/>
                    </a:lnTo>
                    <a:lnTo>
                      <a:pt x="1460" y="983"/>
                    </a:lnTo>
                    <a:lnTo>
                      <a:pt x="1471" y="986"/>
                    </a:lnTo>
                    <a:lnTo>
                      <a:pt x="1495" y="989"/>
                    </a:lnTo>
                    <a:lnTo>
                      <a:pt x="1495" y="989"/>
                    </a:lnTo>
                    <a:lnTo>
                      <a:pt x="1504" y="991"/>
                    </a:lnTo>
                    <a:lnTo>
                      <a:pt x="1514" y="991"/>
                    </a:lnTo>
                    <a:lnTo>
                      <a:pt x="1522" y="988"/>
                    </a:lnTo>
                    <a:lnTo>
                      <a:pt x="1526" y="984"/>
                    </a:lnTo>
                    <a:lnTo>
                      <a:pt x="1531" y="978"/>
                    </a:lnTo>
                    <a:lnTo>
                      <a:pt x="1533" y="972"/>
                    </a:lnTo>
                    <a:lnTo>
                      <a:pt x="1533" y="962"/>
                    </a:lnTo>
                    <a:lnTo>
                      <a:pt x="1531" y="953"/>
                    </a:lnTo>
                    <a:lnTo>
                      <a:pt x="1531" y="953"/>
                    </a:lnTo>
                    <a:lnTo>
                      <a:pt x="1526" y="935"/>
                    </a:lnTo>
                    <a:lnTo>
                      <a:pt x="1523" y="919"/>
                    </a:lnTo>
                    <a:lnTo>
                      <a:pt x="1523" y="903"/>
                    </a:lnTo>
                    <a:lnTo>
                      <a:pt x="1525" y="887"/>
                    </a:lnTo>
                    <a:lnTo>
                      <a:pt x="1530" y="872"/>
                    </a:lnTo>
                    <a:lnTo>
                      <a:pt x="1536" y="857"/>
                    </a:lnTo>
                    <a:lnTo>
                      <a:pt x="1545" y="843"/>
                    </a:lnTo>
                    <a:lnTo>
                      <a:pt x="1558" y="830"/>
                    </a:lnTo>
                    <a:lnTo>
                      <a:pt x="1558" y="830"/>
                    </a:lnTo>
                    <a:lnTo>
                      <a:pt x="1563" y="824"/>
                    </a:lnTo>
                    <a:lnTo>
                      <a:pt x="1566" y="818"/>
                    </a:lnTo>
                    <a:lnTo>
                      <a:pt x="1569" y="811"/>
                    </a:lnTo>
                    <a:lnTo>
                      <a:pt x="1569" y="805"/>
                    </a:lnTo>
                    <a:lnTo>
                      <a:pt x="1569" y="805"/>
                    </a:lnTo>
                    <a:lnTo>
                      <a:pt x="1569" y="800"/>
                    </a:lnTo>
                    <a:lnTo>
                      <a:pt x="1571" y="795"/>
                    </a:lnTo>
                    <a:lnTo>
                      <a:pt x="1572" y="791"/>
                    </a:lnTo>
                    <a:lnTo>
                      <a:pt x="1572" y="789"/>
                    </a:lnTo>
                    <a:lnTo>
                      <a:pt x="1571" y="789"/>
                    </a:lnTo>
                    <a:lnTo>
                      <a:pt x="1571" y="789"/>
                    </a:lnTo>
                    <a:lnTo>
                      <a:pt x="1560" y="784"/>
                    </a:lnTo>
                    <a:lnTo>
                      <a:pt x="1553" y="779"/>
                    </a:lnTo>
                    <a:lnTo>
                      <a:pt x="1550" y="775"/>
                    </a:lnTo>
                    <a:lnTo>
                      <a:pt x="1550" y="767"/>
                    </a:lnTo>
                    <a:lnTo>
                      <a:pt x="1552" y="760"/>
                    </a:lnTo>
                    <a:lnTo>
                      <a:pt x="1555" y="752"/>
                    </a:lnTo>
                    <a:lnTo>
                      <a:pt x="1557" y="746"/>
                    </a:lnTo>
                    <a:lnTo>
                      <a:pt x="1558" y="740"/>
                    </a:lnTo>
                    <a:lnTo>
                      <a:pt x="1558" y="740"/>
                    </a:lnTo>
                    <a:lnTo>
                      <a:pt x="1560" y="735"/>
                    </a:lnTo>
                    <a:lnTo>
                      <a:pt x="1561" y="730"/>
                    </a:lnTo>
                    <a:lnTo>
                      <a:pt x="1566" y="727"/>
                    </a:lnTo>
                    <a:lnTo>
                      <a:pt x="1569" y="727"/>
                    </a:lnTo>
                    <a:lnTo>
                      <a:pt x="1569" y="727"/>
                    </a:lnTo>
                    <a:lnTo>
                      <a:pt x="1572" y="727"/>
                    </a:lnTo>
                    <a:lnTo>
                      <a:pt x="1576" y="729"/>
                    </a:lnTo>
                    <a:lnTo>
                      <a:pt x="1577" y="732"/>
                    </a:lnTo>
                    <a:lnTo>
                      <a:pt x="1577" y="737"/>
                    </a:lnTo>
                    <a:lnTo>
                      <a:pt x="1577" y="741"/>
                    </a:lnTo>
                    <a:lnTo>
                      <a:pt x="1577" y="741"/>
                    </a:lnTo>
                    <a:lnTo>
                      <a:pt x="1574" y="757"/>
                    </a:lnTo>
                    <a:lnTo>
                      <a:pt x="1574" y="768"/>
                    </a:lnTo>
                    <a:lnTo>
                      <a:pt x="1576" y="772"/>
                    </a:lnTo>
                    <a:lnTo>
                      <a:pt x="1577" y="775"/>
                    </a:lnTo>
                    <a:lnTo>
                      <a:pt x="1580" y="776"/>
                    </a:lnTo>
                    <a:lnTo>
                      <a:pt x="1584" y="778"/>
                    </a:lnTo>
                    <a:lnTo>
                      <a:pt x="1591" y="779"/>
                    </a:lnTo>
                    <a:lnTo>
                      <a:pt x="1601" y="778"/>
                    </a:lnTo>
                    <a:lnTo>
                      <a:pt x="1620" y="775"/>
                    </a:lnTo>
                    <a:lnTo>
                      <a:pt x="1620" y="775"/>
                    </a:lnTo>
                    <a:lnTo>
                      <a:pt x="1642" y="770"/>
                    </a:lnTo>
                    <a:lnTo>
                      <a:pt x="1652" y="767"/>
                    </a:lnTo>
                    <a:lnTo>
                      <a:pt x="1660" y="762"/>
                    </a:lnTo>
                    <a:lnTo>
                      <a:pt x="1668" y="759"/>
                    </a:lnTo>
                    <a:lnTo>
                      <a:pt x="1672" y="752"/>
                    </a:lnTo>
                    <a:lnTo>
                      <a:pt x="1679" y="748"/>
                    </a:lnTo>
                    <a:lnTo>
                      <a:pt x="1682" y="741"/>
                    </a:lnTo>
                    <a:lnTo>
                      <a:pt x="1685" y="733"/>
                    </a:lnTo>
                    <a:lnTo>
                      <a:pt x="1688" y="727"/>
                    </a:lnTo>
                    <a:lnTo>
                      <a:pt x="1688" y="719"/>
                    </a:lnTo>
                    <a:lnTo>
                      <a:pt x="1688" y="711"/>
                    </a:lnTo>
                    <a:lnTo>
                      <a:pt x="1687" y="703"/>
                    </a:lnTo>
                    <a:lnTo>
                      <a:pt x="1684" y="694"/>
                    </a:lnTo>
                    <a:lnTo>
                      <a:pt x="1680" y="686"/>
                    </a:lnTo>
                    <a:lnTo>
                      <a:pt x="1674" y="676"/>
                    </a:lnTo>
                    <a:lnTo>
                      <a:pt x="1674" y="676"/>
                    </a:lnTo>
                    <a:lnTo>
                      <a:pt x="1672" y="671"/>
                    </a:lnTo>
                    <a:lnTo>
                      <a:pt x="1672" y="667"/>
                    </a:lnTo>
                    <a:lnTo>
                      <a:pt x="1672" y="667"/>
                    </a:lnTo>
                    <a:lnTo>
                      <a:pt x="1672" y="659"/>
                    </a:lnTo>
                    <a:lnTo>
                      <a:pt x="1671" y="651"/>
                    </a:lnTo>
                    <a:lnTo>
                      <a:pt x="1666" y="646"/>
                    </a:lnTo>
                    <a:lnTo>
                      <a:pt x="1663" y="641"/>
                    </a:lnTo>
                    <a:lnTo>
                      <a:pt x="1657" y="640"/>
                    </a:lnTo>
                    <a:lnTo>
                      <a:pt x="1650" y="637"/>
                    </a:lnTo>
                    <a:lnTo>
                      <a:pt x="1636" y="635"/>
                    </a:lnTo>
                    <a:lnTo>
                      <a:pt x="1636" y="635"/>
                    </a:lnTo>
                    <a:lnTo>
                      <a:pt x="1623" y="633"/>
                    </a:lnTo>
                    <a:lnTo>
                      <a:pt x="1611" y="635"/>
                    </a:lnTo>
                    <a:lnTo>
                      <a:pt x="1598" y="637"/>
                    </a:lnTo>
                    <a:lnTo>
                      <a:pt x="1587" y="640"/>
                    </a:lnTo>
                    <a:lnTo>
                      <a:pt x="1574" y="644"/>
                    </a:lnTo>
                    <a:lnTo>
                      <a:pt x="1564" y="649"/>
                    </a:lnTo>
                    <a:lnTo>
                      <a:pt x="1553" y="656"/>
                    </a:lnTo>
                    <a:lnTo>
                      <a:pt x="1544" y="664"/>
                    </a:lnTo>
                    <a:lnTo>
                      <a:pt x="1544" y="664"/>
                    </a:lnTo>
                    <a:lnTo>
                      <a:pt x="1536" y="670"/>
                    </a:lnTo>
                    <a:lnTo>
                      <a:pt x="1526" y="673"/>
                    </a:lnTo>
                    <a:lnTo>
                      <a:pt x="1518" y="676"/>
                    </a:lnTo>
                    <a:lnTo>
                      <a:pt x="1510" y="678"/>
                    </a:lnTo>
                    <a:lnTo>
                      <a:pt x="1503" y="678"/>
                    </a:lnTo>
                    <a:lnTo>
                      <a:pt x="1495" y="678"/>
                    </a:lnTo>
                    <a:lnTo>
                      <a:pt x="1477" y="671"/>
                    </a:lnTo>
                    <a:lnTo>
                      <a:pt x="1477" y="671"/>
                    </a:lnTo>
                    <a:lnTo>
                      <a:pt x="1450" y="660"/>
                    </a:lnTo>
                    <a:lnTo>
                      <a:pt x="1437" y="654"/>
                    </a:lnTo>
                    <a:lnTo>
                      <a:pt x="1425" y="646"/>
                    </a:lnTo>
                    <a:lnTo>
                      <a:pt x="1414" y="637"/>
                    </a:lnTo>
                    <a:lnTo>
                      <a:pt x="1406" y="625"/>
                    </a:lnTo>
                    <a:lnTo>
                      <a:pt x="1399" y="613"/>
                    </a:lnTo>
                    <a:lnTo>
                      <a:pt x="1394" y="598"/>
                    </a:lnTo>
                    <a:lnTo>
                      <a:pt x="1394" y="598"/>
                    </a:lnTo>
                    <a:lnTo>
                      <a:pt x="1391" y="575"/>
                    </a:lnTo>
                    <a:lnTo>
                      <a:pt x="1387" y="551"/>
                    </a:lnTo>
                    <a:lnTo>
                      <a:pt x="1377" y="505"/>
                    </a:lnTo>
                    <a:lnTo>
                      <a:pt x="1377" y="505"/>
                    </a:lnTo>
                    <a:lnTo>
                      <a:pt x="1374" y="482"/>
                    </a:lnTo>
                    <a:lnTo>
                      <a:pt x="1372" y="459"/>
                    </a:lnTo>
                    <a:lnTo>
                      <a:pt x="1374" y="446"/>
                    </a:lnTo>
                    <a:lnTo>
                      <a:pt x="1375" y="435"/>
                    </a:lnTo>
                    <a:lnTo>
                      <a:pt x="1379" y="424"/>
                    </a:lnTo>
                    <a:lnTo>
                      <a:pt x="1385" y="413"/>
                    </a:lnTo>
                    <a:lnTo>
                      <a:pt x="1385" y="413"/>
                    </a:lnTo>
                    <a:lnTo>
                      <a:pt x="1388" y="405"/>
                    </a:lnTo>
                    <a:lnTo>
                      <a:pt x="1391" y="397"/>
                    </a:lnTo>
                    <a:lnTo>
                      <a:pt x="1391" y="389"/>
                    </a:lnTo>
                    <a:lnTo>
                      <a:pt x="1393" y="382"/>
                    </a:lnTo>
                    <a:lnTo>
                      <a:pt x="1390" y="367"/>
                    </a:lnTo>
                    <a:lnTo>
                      <a:pt x="1385" y="3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5" name="Freeform 127">
                <a:extLst>
                  <a:ext uri="{FF2B5EF4-FFF2-40B4-BE49-F238E27FC236}">
                    <a16:creationId xmlns:a16="http://schemas.microsoft.com/office/drawing/2014/main" id="{B029D9FE-4D48-2A89-09FF-B00B96452F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53" y="3532"/>
                <a:ext cx="582" cy="595"/>
              </a:xfrm>
              <a:custGeom>
                <a:avLst/>
                <a:gdLst>
                  <a:gd name="T0" fmla="*/ 737 w 1162"/>
                  <a:gd name="T1" fmla="*/ 777 h 1190"/>
                  <a:gd name="T2" fmla="*/ 767 w 1162"/>
                  <a:gd name="T3" fmla="*/ 785 h 1190"/>
                  <a:gd name="T4" fmla="*/ 848 w 1162"/>
                  <a:gd name="T5" fmla="*/ 829 h 1190"/>
                  <a:gd name="T6" fmla="*/ 775 w 1162"/>
                  <a:gd name="T7" fmla="*/ 748 h 1190"/>
                  <a:gd name="T8" fmla="*/ 676 w 1162"/>
                  <a:gd name="T9" fmla="*/ 659 h 1190"/>
                  <a:gd name="T10" fmla="*/ 565 w 1162"/>
                  <a:gd name="T11" fmla="*/ 599 h 1190"/>
                  <a:gd name="T12" fmla="*/ 529 w 1162"/>
                  <a:gd name="T13" fmla="*/ 529 h 1190"/>
                  <a:gd name="T14" fmla="*/ 571 w 1162"/>
                  <a:gd name="T15" fmla="*/ 586 h 1190"/>
                  <a:gd name="T16" fmla="*/ 513 w 1162"/>
                  <a:gd name="T17" fmla="*/ 441 h 1190"/>
                  <a:gd name="T18" fmla="*/ 506 w 1162"/>
                  <a:gd name="T19" fmla="*/ 251 h 1190"/>
                  <a:gd name="T20" fmla="*/ 589 w 1162"/>
                  <a:gd name="T21" fmla="*/ 360 h 1190"/>
                  <a:gd name="T22" fmla="*/ 654 w 1162"/>
                  <a:gd name="T23" fmla="*/ 394 h 1190"/>
                  <a:gd name="T24" fmla="*/ 600 w 1162"/>
                  <a:gd name="T25" fmla="*/ 329 h 1190"/>
                  <a:gd name="T26" fmla="*/ 695 w 1162"/>
                  <a:gd name="T27" fmla="*/ 381 h 1190"/>
                  <a:gd name="T28" fmla="*/ 670 w 1162"/>
                  <a:gd name="T29" fmla="*/ 319 h 1190"/>
                  <a:gd name="T30" fmla="*/ 703 w 1162"/>
                  <a:gd name="T31" fmla="*/ 306 h 1190"/>
                  <a:gd name="T32" fmla="*/ 783 w 1162"/>
                  <a:gd name="T33" fmla="*/ 337 h 1190"/>
                  <a:gd name="T34" fmla="*/ 683 w 1162"/>
                  <a:gd name="T35" fmla="*/ 268 h 1190"/>
                  <a:gd name="T36" fmla="*/ 679 w 1162"/>
                  <a:gd name="T37" fmla="*/ 206 h 1190"/>
                  <a:gd name="T38" fmla="*/ 794 w 1162"/>
                  <a:gd name="T39" fmla="*/ 168 h 1190"/>
                  <a:gd name="T40" fmla="*/ 896 w 1162"/>
                  <a:gd name="T41" fmla="*/ 160 h 1190"/>
                  <a:gd name="T42" fmla="*/ 1091 w 1162"/>
                  <a:gd name="T43" fmla="*/ 187 h 1190"/>
                  <a:gd name="T44" fmla="*/ 1156 w 1162"/>
                  <a:gd name="T45" fmla="*/ 60 h 1190"/>
                  <a:gd name="T46" fmla="*/ 1105 w 1162"/>
                  <a:gd name="T47" fmla="*/ 35 h 1190"/>
                  <a:gd name="T48" fmla="*/ 937 w 1162"/>
                  <a:gd name="T49" fmla="*/ 106 h 1190"/>
                  <a:gd name="T50" fmla="*/ 799 w 1162"/>
                  <a:gd name="T51" fmla="*/ 60 h 1190"/>
                  <a:gd name="T52" fmla="*/ 606 w 1162"/>
                  <a:gd name="T53" fmla="*/ 75 h 1190"/>
                  <a:gd name="T54" fmla="*/ 460 w 1162"/>
                  <a:gd name="T55" fmla="*/ 121 h 1190"/>
                  <a:gd name="T56" fmla="*/ 322 w 1162"/>
                  <a:gd name="T57" fmla="*/ 152 h 1190"/>
                  <a:gd name="T58" fmla="*/ 163 w 1162"/>
                  <a:gd name="T59" fmla="*/ 213 h 1190"/>
                  <a:gd name="T60" fmla="*/ 111 w 1162"/>
                  <a:gd name="T61" fmla="*/ 322 h 1190"/>
                  <a:gd name="T62" fmla="*/ 50 w 1162"/>
                  <a:gd name="T63" fmla="*/ 402 h 1190"/>
                  <a:gd name="T64" fmla="*/ 1 w 1162"/>
                  <a:gd name="T65" fmla="*/ 483 h 1190"/>
                  <a:gd name="T66" fmla="*/ 100 w 1162"/>
                  <a:gd name="T67" fmla="*/ 635 h 1190"/>
                  <a:gd name="T68" fmla="*/ 112 w 1162"/>
                  <a:gd name="T69" fmla="*/ 692 h 1190"/>
                  <a:gd name="T70" fmla="*/ 189 w 1162"/>
                  <a:gd name="T71" fmla="*/ 748 h 1190"/>
                  <a:gd name="T72" fmla="*/ 241 w 1162"/>
                  <a:gd name="T73" fmla="*/ 745 h 1190"/>
                  <a:gd name="T74" fmla="*/ 259 w 1162"/>
                  <a:gd name="T75" fmla="*/ 789 h 1190"/>
                  <a:gd name="T76" fmla="*/ 212 w 1162"/>
                  <a:gd name="T77" fmla="*/ 880 h 1190"/>
                  <a:gd name="T78" fmla="*/ 298 w 1162"/>
                  <a:gd name="T79" fmla="*/ 1007 h 1190"/>
                  <a:gd name="T80" fmla="*/ 359 w 1162"/>
                  <a:gd name="T81" fmla="*/ 1116 h 1190"/>
                  <a:gd name="T82" fmla="*/ 386 w 1162"/>
                  <a:gd name="T83" fmla="*/ 1064 h 1190"/>
                  <a:gd name="T84" fmla="*/ 468 w 1162"/>
                  <a:gd name="T85" fmla="*/ 1182 h 1190"/>
                  <a:gd name="T86" fmla="*/ 511 w 1162"/>
                  <a:gd name="T87" fmla="*/ 1112 h 1190"/>
                  <a:gd name="T88" fmla="*/ 603 w 1162"/>
                  <a:gd name="T89" fmla="*/ 1172 h 1190"/>
                  <a:gd name="T90" fmla="*/ 557 w 1162"/>
                  <a:gd name="T91" fmla="*/ 1043 h 1190"/>
                  <a:gd name="T92" fmla="*/ 559 w 1162"/>
                  <a:gd name="T93" fmla="*/ 956 h 1190"/>
                  <a:gd name="T94" fmla="*/ 630 w 1162"/>
                  <a:gd name="T95" fmla="*/ 974 h 1190"/>
                  <a:gd name="T96" fmla="*/ 608 w 1162"/>
                  <a:gd name="T97" fmla="*/ 926 h 1190"/>
                  <a:gd name="T98" fmla="*/ 575 w 1162"/>
                  <a:gd name="T99" fmla="*/ 858 h 1190"/>
                  <a:gd name="T100" fmla="*/ 654 w 1162"/>
                  <a:gd name="T101" fmla="*/ 846 h 1190"/>
                  <a:gd name="T102" fmla="*/ 133 w 1162"/>
                  <a:gd name="T103" fmla="*/ 611 h 1190"/>
                  <a:gd name="T104" fmla="*/ 192 w 1162"/>
                  <a:gd name="T105" fmla="*/ 615 h 1190"/>
                  <a:gd name="T106" fmla="*/ 538 w 1162"/>
                  <a:gd name="T107" fmla="*/ 619 h 1190"/>
                  <a:gd name="T108" fmla="*/ 446 w 1162"/>
                  <a:gd name="T109" fmla="*/ 800 h 1190"/>
                  <a:gd name="T110" fmla="*/ 413 w 1162"/>
                  <a:gd name="T111" fmla="*/ 762 h 1190"/>
                  <a:gd name="T112" fmla="*/ 564 w 1162"/>
                  <a:gd name="T113" fmla="*/ 791 h 1190"/>
                  <a:gd name="T114" fmla="*/ 559 w 1162"/>
                  <a:gd name="T115" fmla="*/ 675 h 1190"/>
                  <a:gd name="T116" fmla="*/ 578 w 1162"/>
                  <a:gd name="T117" fmla="*/ 648 h 1190"/>
                  <a:gd name="T118" fmla="*/ 603 w 1162"/>
                  <a:gd name="T119" fmla="*/ 702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2" h="1190">
                    <a:moveTo>
                      <a:pt x="735" y="907"/>
                    </a:moveTo>
                    <a:lnTo>
                      <a:pt x="735" y="907"/>
                    </a:lnTo>
                    <a:lnTo>
                      <a:pt x="743" y="913"/>
                    </a:lnTo>
                    <a:lnTo>
                      <a:pt x="746" y="915"/>
                    </a:lnTo>
                    <a:lnTo>
                      <a:pt x="749" y="915"/>
                    </a:lnTo>
                    <a:lnTo>
                      <a:pt x="753" y="913"/>
                    </a:lnTo>
                    <a:lnTo>
                      <a:pt x="756" y="912"/>
                    </a:lnTo>
                    <a:lnTo>
                      <a:pt x="757" y="908"/>
                    </a:lnTo>
                    <a:lnTo>
                      <a:pt x="757" y="904"/>
                    </a:lnTo>
                    <a:lnTo>
                      <a:pt x="757" y="904"/>
                    </a:lnTo>
                    <a:lnTo>
                      <a:pt x="754" y="873"/>
                    </a:lnTo>
                    <a:lnTo>
                      <a:pt x="751" y="842"/>
                    </a:lnTo>
                    <a:lnTo>
                      <a:pt x="740" y="781"/>
                    </a:lnTo>
                    <a:lnTo>
                      <a:pt x="740" y="781"/>
                    </a:lnTo>
                    <a:lnTo>
                      <a:pt x="737" y="777"/>
                    </a:lnTo>
                    <a:lnTo>
                      <a:pt x="732" y="772"/>
                    </a:lnTo>
                    <a:lnTo>
                      <a:pt x="719" y="764"/>
                    </a:lnTo>
                    <a:lnTo>
                      <a:pt x="719" y="764"/>
                    </a:lnTo>
                    <a:lnTo>
                      <a:pt x="706" y="756"/>
                    </a:lnTo>
                    <a:lnTo>
                      <a:pt x="691" y="748"/>
                    </a:lnTo>
                    <a:lnTo>
                      <a:pt x="691" y="748"/>
                    </a:lnTo>
                    <a:lnTo>
                      <a:pt x="705" y="745"/>
                    </a:lnTo>
                    <a:lnTo>
                      <a:pt x="718" y="745"/>
                    </a:lnTo>
                    <a:lnTo>
                      <a:pt x="729" y="746"/>
                    </a:lnTo>
                    <a:lnTo>
                      <a:pt x="738" y="751"/>
                    </a:lnTo>
                    <a:lnTo>
                      <a:pt x="746" y="758"/>
                    </a:lnTo>
                    <a:lnTo>
                      <a:pt x="754" y="765"/>
                    </a:lnTo>
                    <a:lnTo>
                      <a:pt x="761" y="775"/>
                    </a:lnTo>
                    <a:lnTo>
                      <a:pt x="767" y="785"/>
                    </a:lnTo>
                    <a:lnTo>
                      <a:pt x="767" y="785"/>
                    </a:lnTo>
                    <a:lnTo>
                      <a:pt x="776" y="802"/>
                    </a:lnTo>
                    <a:lnTo>
                      <a:pt x="783" y="810"/>
                    </a:lnTo>
                    <a:lnTo>
                      <a:pt x="789" y="816"/>
                    </a:lnTo>
                    <a:lnTo>
                      <a:pt x="797" y="823"/>
                    </a:lnTo>
                    <a:lnTo>
                      <a:pt x="805" y="827"/>
                    </a:lnTo>
                    <a:lnTo>
                      <a:pt x="815" y="832"/>
                    </a:lnTo>
                    <a:lnTo>
                      <a:pt x="824" y="835"/>
                    </a:lnTo>
                    <a:lnTo>
                      <a:pt x="824" y="835"/>
                    </a:lnTo>
                    <a:lnTo>
                      <a:pt x="835" y="839"/>
                    </a:lnTo>
                    <a:lnTo>
                      <a:pt x="838" y="840"/>
                    </a:lnTo>
                    <a:lnTo>
                      <a:pt x="842" y="839"/>
                    </a:lnTo>
                    <a:lnTo>
                      <a:pt x="843" y="837"/>
                    </a:lnTo>
                    <a:lnTo>
                      <a:pt x="846" y="834"/>
                    </a:lnTo>
                    <a:lnTo>
                      <a:pt x="846" y="834"/>
                    </a:lnTo>
                    <a:lnTo>
                      <a:pt x="848" y="829"/>
                    </a:lnTo>
                    <a:lnTo>
                      <a:pt x="849" y="823"/>
                    </a:lnTo>
                    <a:lnTo>
                      <a:pt x="848" y="816"/>
                    </a:lnTo>
                    <a:lnTo>
                      <a:pt x="845" y="810"/>
                    </a:lnTo>
                    <a:lnTo>
                      <a:pt x="845" y="810"/>
                    </a:lnTo>
                    <a:lnTo>
                      <a:pt x="840" y="804"/>
                    </a:lnTo>
                    <a:lnTo>
                      <a:pt x="834" y="797"/>
                    </a:lnTo>
                    <a:lnTo>
                      <a:pt x="827" y="792"/>
                    </a:lnTo>
                    <a:lnTo>
                      <a:pt x="818" y="789"/>
                    </a:lnTo>
                    <a:lnTo>
                      <a:pt x="818" y="789"/>
                    </a:lnTo>
                    <a:lnTo>
                      <a:pt x="808" y="785"/>
                    </a:lnTo>
                    <a:lnTo>
                      <a:pt x="799" y="780"/>
                    </a:lnTo>
                    <a:lnTo>
                      <a:pt x="791" y="773"/>
                    </a:lnTo>
                    <a:lnTo>
                      <a:pt x="784" y="765"/>
                    </a:lnTo>
                    <a:lnTo>
                      <a:pt x="780" y="758"/>
                    </a:lnTo>
                    <a:lnTo>
                      <a:pt x="775" y="748"/>
                    </a:lnTo>
                    <a:lnTo>
                      <a:pt x="773" y="737"/>
                    </a:lnTo>
                    <a:lnTo>
                      <a:pt x="772" y="726"/>
                    </a:lnTo>
                    <a:lnTo>
                      <a:pt x="772" y="726"/>
                    </a:lnTo>
                    <a:lnTo>
                      <a:pt x="770" y="711"/>
                    </a:lnTo>
                    <a:lnTo>
                      <a:pt x="767" y="700"/>
                    </a:lnTo>
                    <a:lnTo>
                      <a:pt x="762" y="691"/>
                    </a:lnTo>
                    <a:lnTo>
                      <a:pt x="757" y="684"/>
                    </a:lnTo>
                    <a:lnTo>
                      <a:pt x="749" y="678"/>
                    </a:lnTo>
                    <a:lnTo>
                      <a:pt x="741" y="673"/>
                    </a:lnTo>
                    <a:lnTo>
                      <a:pt x="730" y="670"/>
                    </a:lnTo>
                    <a:lnTo>
                      <a:pt x="718" y="669"/>
                    </a:lnTo>
                    <a:lnTo>
                      <a:pt x="718" y="669"/>
                    </a:lnTo>
                    <a:lnTo>
                      <a:pt x="703" y="667"/>
                    </a:lnTo>
                    <a:lnTo>
                      <a:pt x="689" y="664"/>
                    </a:lnTo>
                    <a:lnTo>
                      <a:pt x="676" y="659"/>
                    </a:lnTo>
                    <a:lnTo>
                      <a:pt x="664" y="654"/>
                    </a:lnTo>
                    <a:lnTo>
                      <a:pt x="652" y="646"/>
                    </a:lnTo>
                    <a:lnTo>
                      <a:pt x="641" y="638"/>
                    </a:lnTo>
                    <a:lnTo>
                      <a:pt x="632" y="627"/>
                    </a:lnTo>
                    <a:lnTo>
                      <a:pt x="624" y="615"/>
                    </a:lnTo>
                    <a:lnTo>
                      <a:pt x="624" y="615"/>
                    </a:lnTo>
                    <a:lnTo>
                      <a:pt x="614" y="603"/>
                    </a:lnTo>
                    <a:lnTo>
                      <a:pt x="610" y="599"/>
                    </a:lnTo>
                    <a:lnTo>
                      <a:pt x="603" y="596"/>
                    </a:lnTo>
                    <a:lnTo>
                      <a:pt x="597" y="594"/>
                    </a:lnTo>
                    <a:lnTo>
                      <a:pt x="591" y="592"/>
                    </a:lnTo>
                    <a:lnTo>
                      <a:pt x="583" y="594"/>
                    </a:lnTo>
                    <a:lnTo>
                      <a:pt x="575" y="596"/>
                    </a:lnTo>
                    <a:lnTo>
                      <a:pt x="575" y="596"/>
                    </a:lnTo>
                    <a:lnTo>
                      <a:pt x="565" y="599"/>
                    </a:lnTo>
                    <a:lnTo>
                      <a:pt x="557" y="599"/>
                    </a:lnTo>
                    <a:lnTo>
                      <a:pt x="549" y="599"/>
                    </a:lnTo>
                    <a:lnTo>
                      <a:pt x="541" y="596"/>
                    </a:lnTo>
                    <a:lnTo>
                      <a:pt x="535" y="591"/>
                    </a:lnTo>
                    <a:lnTo>
                      <a:pt x="529" y="586"/>
                    </a:lnTo>
                    <a:lnTo>
                      <a:pt x="517" y="572"/>
                    </a:lnTo>
                    <a:lnTo>
                      <a:pt x="517" y="572"/>
                    </a:lnTo>
                    <a:lnTo>
                      <a:pt x="513" y="564"/>
                    </a:lnTo>
                    <a:lnTo>
                      <a:pt x="511" y="554"/>
                    </a:lnTo>
                    <a:lnTo>
                      <a:pt x="511" y="545"/>
                    </a:lnTo>
                    <a:lnTo>
                      <a:pt x="514" y="537"/>
                    </a:lnTo>
                    <a:lnTo>
                      <a:pt x="514" y="537"/>
                    </a:lnTo>
                    <a:lnTo>
                      <a:pt x="519" y="532"/>
                    </a:lnTo>
                    <a:lnTo>
                      <a:pt x="524" y="529"/>
                    </a:lnTo>
                    <a:lnTo>
                      <a:pt x="529" y="529"/>
                    </a:lnTo>
                    <a:lnTo>
                      <a:pt x="535" y="529"/>
                    </a:lnTo>
                    <a:lnTo>
                      <a:pt x="535" y="529"/>
                    </a:lnTo>
                    <a:lnTo>
                      <a:pt x="544" y="532"/>
                    </a:lnTo>
                    <a:lnTo>
                      <a:pt x="552" y="537"/>
                    </a:lnTo>
                    <a:lnTo>
                      <a:pt x="560" y="545"/>
                    </a:lnTo>
                    <a:lnTo>
                      <a:pt x="565" y="554"/>
                    </a:lnTo>
                    <a:lnTo>
                      <a:pt x="565" y="554"/>
                    </a:lnTo>
                    <a:lnTo>
                      <a:pt x="567" y="559"/>
                    </a:lnTo>
                    <a:lnTo>
                      <a:pt x="567" y="564"/>
                    </a:lnTo>
                    <a:lnTo>
                      <a:pt x="564" y="570"/>
                    </a:lnTo>
                    <a:lnTo>
                      <a:pt x="559" y="578"/>
                    </a:lnTo>
                    <a:lnTo>
                      <a:pt x="556" y="584"/>
                    </a:lnTo>
                    <a:lnTo>
                      <a:pt x="556" y="584"/>
                    </a:lnTo>
                    <a:lnTo>
                      <a:pt x="564" y="586"/>
                    </a:lnTo>
                    <a:lnTo>
                      <a:pt x="571" y="586"/>
                    </a:lnTo>
                    <a:lnTo>
                      <a:pt x="578" y="584"/>
                    </a:lnTo>
                    <a:lnTo>
                      <a:pt x="583" y="581"/>
                    </a:lnTo>
                    <a:lnTo>
                      <a:pt x="586" y="576"/>
                    </a:lnTo>
                    <a:lnTo>
                      <a:pt x="587" y="570"/>
                    </a:lnTo>
                    <a:lnTo>
                      <a:pt x="587" y="562"/>
                    </a:lnTo>
                    <a:lnTo>
                      <a:pt x="587" y="554"/>
                    </a:lnTo>
                    <a:lnTo>
                      <a:pt x="587" y="554"/>
                    </a:lnTo>
                    <a:lnTo>
                      <a:pt x="586" y="542"/>
                    </a:lnTo>
                    <a:lnTo>
                      <a:pt x="583" y="530"/>
                    </a:lnTo>
                    <a:lnTo>
                      <a:pt x="578" y="521"/>
                    </a:lnTo>
                    <a:lnTo>
                      <a:pt x="571" y="511"/>
                    </a:lnTo>
                    <a:lnTo>
                      <a:pt x="559" y="492"/>
                    </a:lnTo>
                    <a:lnTo>
                      <a:pt x="544" y="475"/>
                    </a:lnTo>
                    <a:lnTo>
                      <a:pt x="544" y="475"/>
                    </a:lnTo>
                    <a:lnTo>
                      <a:pt x="513" y="441"/>
                    </a:lnTo>
                    <a:lnTo>
                      <a:pt x="498" y="424"/>
                    </a:lnTo>
                    <a:lnTo>
                      <a:pt x="486" y="405"/>
                    </a:lnTo>
                    <a:lnTo>
                      <a:pt x="475" y="386"/>
                    </a:lnTo>
                    <a:lnTo>
                      <a:pt x="463" y="365"/>
                    </a:lnTo>
                    <a:lnTo>
                      <a:pt x="456" y="345"/>
                    </a:lnTo>
                    <a:lnTo>
                      <a:pt x="449" y="322"/>
                    </a:lnTo>
                    <a:lnTo>
                      <a:pt x="449" y="322"/>
                    </a:lnTo>
                    <a:lnTo>
                      <a:pt x="448" y="308"/>
                    </a:lnTo>
                    <a:lnTo>
                      <a:pt x="449" y="295"/>
                    </a:lnTo>
                    <a:lnTo>
                      <a:pt x="454" y="283"/>
                    </a:lnTo>
                    <a:lnTo>
                      <a:pt x="460" y="272"/>
                    </a:lnTo>
                    <a:lnTo>
                      <a:pt x="470" y="264"/>
                    </a:lnTo>
                    <a:lnTo>
                      <a:pt x="481" y="256"/>
                    </a:lnTo>
                    <a:lnTo>
                      <a:pt x="492" y="252"/>
                    </a:lnTo>
                    <a:lnTo>
                      <a:pt x="506" y="251"/>
                    </a:lnTo>
                    <a:lnTo>
                      <a:pt x="506" y="251"/>
                    </a:lnTo>
                    <a:lnTo>
                      <a:pt x="498" y="257"/>
                    </a:lnTo>
                    <a:lnTo>
                      <a:pt x="492" y="264"/>
                    </a:lnTo>
                    <a:lnTo>
                      <a:pt x="490" y="270"/>
                    </a:lnTo>
                    <a:lnTo>
                      <a:pt x="490" y="275"/>
                    </a:lnTo>
                    <a:lnTo>
                      <a:pt x="494" y="279"/>
                    </a:lnTo>
                    <a:lnTo>
                      <a:pt x="498" y="284"/>
                    </a:lnTo>
                    <a:lnTo>
                      <a:pt x="511" y="292"/>
                    </a:lnTo>
                    <a:lnTo>
                      <a:pt x="511" y="292"/>
                    </a:lnTo>
                    <a:lnTo>
                      <a:pt x="538" y="306"/>
                    </a:lnTo>
                    <a:lnTo>
                      <a:pt x="551" y="314"/>
                    </a:lnTo>
                    <a:lnTo>
                      <a:pt x="562" y="324"/>
                    </a:lnTo>
                    <a:lnTo>
                      <a:pt x="573" y="335"/>
                    </a:lnTo>
                    <a:lnTo>
                      <a:pt x="583" y="346"/>
                    </a:lnTo>
                    <a:lnTo>
                      <a:pt x="589" y="360"/>
                    </a:lnTo>
                    <a:lnTo>
                      <a:pt x="595" y="376"/>
                    </a:lnTo>
                    <a:lnTo>
                      <a:pt x="595" y="376"/>
                    </a:lnTo>
                    <a:lnTo>
                      <a:pt x="597" y="381"/>
                    </a:lnTo>
                    <a:lnTo>
                      <a:pt x="600" y="386"/>
                    </a:lnTo>
                    <a:lnTo>
                      <a:pt x="603" y="391"/>
                    </a:lnTo>
                    <a:lnTo>
                      <a:pt x="608" y="394"/>
                    </a:lnTo>
                    <a:lnTo>
                      <a:pt x="618" y="399"/>
                    </a:lnTo>
                    <a:lnTo>
                      <a:pt x="629" y="402"/>
                    </a:lnTo>
                    <a:lnTo>
                      <a:pt x="629" y="402"/>
                    </a:lnTo>
                    <a:lnTo>
                      <a:pt x="637" y="402"/>
                    </a:lnTo>
                    <a:lnTo>
                      <a:pt x="643" y="402"/>
                    </a:lnTo>
                    <a:lnTo>
                      <a:pt x="649" y="400"/>
                    </a:lnTo>
                    <a:lnTo>
                      <a:pt x="652" y="397"/>
                    </a:lnTo>
                    <a:lnTo>
                      <a:pt x="654" y="394"/>
                    </a:lnTo>
                    <a:lnTo>
                      <a:pt x="654" y="394"/>
                    </a:lnTo>
                    <a:lnTo>
                      <a:pt x="656" y="389"/>
                    </a:lnTo>
                    <a:lnTo>
                      <a:pt x="656" y="386"/>
                    </a:lnTo>
                    <a:lnTo>
                      <a:pt x="654" y="383"/>
                    </a:lnTo>
                    <a:lnTo>
                      <a:pt x="652" y="381"/>
                    </a:lnTo>
                    <a:lnTo>
                      <a:pt x="646" y="376"/>
                    </a:lnTo>
                    <a:lnTo>
                      <a:pt x="640" y="373"/>
                    </a:lnTo>
                    <a:lnTo>
                      <a:pt x="640" y="373"/>
                    </a:lnTo>
                    <a:lnTo>
                      <a:pt x="629" y="367"/>
                    </a:lnTo>
                    <a:lnTo>
                      <a:pt x="619" y="359"/>
                    </a:lnTo>
                    <a:lnTo>
                      <a:pt x="619" y="359"/>
                    </a:lnTo>
                    <a:lnTo>
                      <a:pt x="610" y="353"/>
                    </a:lnTo>
                    <a:lnTo>
                      <a:pt x="603" y="343"/>
                    </a:lnTo>
                    <a:lnTo>
                      <a:pt x="600" y="338"/>
                    </a:lnTo>
                    <a:lnTo>
                      <a:pt x="600" y="333"/>
                    </a:lnTo>
                    <a:lnTo>
                      <a:pt x="600" y="329"/>
                    </a:lnTo>
                    <a:lnTo>
                      <a:pt x="605" y="324"/>
                    </a:lnTo>
                    <a:lnTo>
                      <a:pt x="605" y="324"/>
                    </a:lnTo>
                    <a:lnTo>
                      <a:pt x="608" y="322"/>
                    </a:lnTo>
                    <a:lnTo>
                      <a:pt x="613" y="321"/>
                    </a:lnTo>
                    <a:lnTo>
                      <a:pt x="616" y="322"/>
                    </a:lnTo>
                    <a:lnTo>
                      <a:pt x="621" y="326"/>
                    </a:lnTo>
                    <a:lnTo>
                      <a:pt x="630" y="332"/>
                    </a:lnTo>
                    <a:lnTo>
                      <a:pt x="637" y="340"/>
                    </a:lnTo>
                    <a:lnTo>
                      <a:pt x="637" y="340"/>
                    </a:lnTo>
                    <a:lnTo>
                      <a:pt x="649" y="353"/>
                    </a:lnTo>
                    <a:lnTo>
                      <a:pt x="660" y="364"/>
                    </a:lnTo>
                    <a:lnTo>
                      <a:pt x="675" y="373"/>
                    </a:lnTo>
                    <a:lnTo>
                      <a:pt x="691" y="380"/>
                    </a:lnTo>
                    <a:lnTo>
                      <a:pt x="691" y="380"/>
                    </a:lnTo>
                    <a:lnTo>
                      <a:pt x="695" y="381"/>
                    </a:lnTo>
                    <a:lnTo>
                      <a:pt x="700" y="383"/>
                    </a:lnTo>
                    <a:lnTo>
                      <a:pt x="706" y="383"/>
                    </a:lnTo>
                    <a:lnTo>
                      <a:pt x="711" y="380"/>
                    </a:lnTo>
                    <a:lnTo>
                      <a:pt x="711" y="380"/>
                    </a:lnTo>
                    <a:lnTo>
                      <a:pt x="713" y="376"/>
                    </a:lnTo>
                    <a:lnTo>
                      <a:pt x="713" y="375"/>
                    </a:lnTo>
                    <a:lnTo>
                      <a:pt x="713" y="368"/>
                    </a:lnTo>
                    <a:lnTo>
                      <a:pt x="710" y="364"/>
                    </a:lnTo>
                    <a:lnTo>
                      <a:pt x="706" y="360"/>
                    </a:lnTo>
                    <a:lnTo>
                      <a:pt x="706" y="360"/>
                    </a:lnTo>
                    <a:lnTo>
                      <a:pt x="691" y="343"/>
                    </a:lnTo>
                    <a:lnTo>
                      <a:pt x="681" y="333"/>
                    </a:lnTo>
                    <a:lnTo>
                      <a:pt x="675" y="326"/>
                    </a:lnTo>
                    <a:lnTo>
                      <a:pt x="675" y="326"/>
                    </a:lnTo>
                    <a:lnTo>
                      <a:pt x="670" y="319"/>
                    </a:lnTo>
                    <a:lnTo>
                      <a:pt x="667" y="314"/>
                    </a:lnTo>
                    <a:lnTo>
                      <a:pt x="665" y="311"/>
                    </a:lnTo>
                    <a:lnTo>
                      <a:pt x="665" y="306"/>
                    </a:lnTo>
                    <a:lnTo>
                      <a:pt x="665" y="303"/>
                    </a:lnTo>
                    <a:lnTo>
                      <a:pt x="668" y="300"/>
                    </a:lnTo>
                    <a:lnTo>
                      <a:pt x="668" y="300"/>
                    </a:lnTo>
                    <a:lnTo>
                      <a:pt x="672" y="297"/>
                    </a:lnTo>
                    <a:lnTo>
                      <a:pt x="675" y="295"/>
                    </a:lnTo>
                    <a:lnTo>
                      <a:pt x="678" y="295"/>
                    </a:lnTo>
                    <a:lnTo>
                      <a:pt x="681" y="295"/>
                    </a:lnTo>
                    <a:lnTo>
                      <a:pt x="687" y="299"/>
                    </a:lnTo>
                    <a:lnTo>
                      <a:pt x="694" y="302"/>
                    </a:lnTo>
                    <a:lnTo>
                      <a:pt x="694" y="302"/>
                    </a:lnTo>
                    <a:lnTo>
                      <a:pt x="699" y="303"/>
                    </a:lnTo>
                    <a:lnTo>
                      <a:pt x="703" y="306"/>
                    </a:lnTo>
                    <a:lnTo>
                      <a:pt x="711" y="313"/>
                    </a:lnTo>
                    <a:lnTo>
                      <a:pt x="711" y="313"/>
                    </a:lnTo>
                    <a:lnTo>
                      <a:pt x="719" y="318"/>
                    </a:lnTo>
                    <a:lnTo>
                      <a:pt x="726" y="322"/>
                    </a:lnTo>
                    <a:lnTo>
                      <a:pt x="737" y="332"/>
                    </a:lnTo>
                    <a:lnTo>
                      <a:pt x="749" y="343"/>
                    </a:lnTo>
                    <a:lnTo>
                      <a:pt x="756" y="346"/>
                    </a:lnTo>
                    <a:lnTo>
                      <a:pt x="764" y="349"/>
                    </a:lnTo>
                    <a:lnTo>
                      <a:pt x="764" y="349"/>
                    </a:lnTo>
                    <a:lnTo>
                      <a:pt x="773" y="351"/>
                    </a:lnTo>
                    <a:lnTo>
                      <a:pt x="776" y="351"/>
                    </a:lnTo>
                    <a:lnTo>
                      <a:pt x="781" y="348"/>
                    </a:lnTo>
                    <a:lnTo>
                      <a:pt x="781" y="348"/>
                    </a:lnTo>
                    <a:lnTo>
                      <a:pt x="783" y="343"/>
                    </a:lnTo>
                    <a:lnTo>
                      <a:pt x="783" y="337"/>
                    </a:lnTo>
                    <a:lnTo>
                      <a:pt x="783" y="337"/>
                    </a:lnTo>
                    <a:lnTo>
                      <a:pt x="778" y="327"/>
                    </a:lnTo>
                    <a:lnTo>
                      <a:pt x="770" y="318"/>
                    </a:lnTo>
                    <a:lnTo>
                      <a:pt x="759" y="306"/>
                    </a:lnTo>
                    <a:lnTo>
                      <a:pt x="746" y="297"/>
                    </a:lnTo>
                    <a:lnTo>
                      <a:pt x="732" y="289"/>
                    </a:lnTo>
                    <a:lnTo>
                      <a:pt x="719" y="283"/>
                    </a:lnTo>
                    <a:lnTo>
                      <a:pt x="708" y="278"/>
                    </a:lnTo>
                    <a:lnTo>
                      <a:pt x="697" y="278"/>
                    </a:lnTo>
                    <a:lnTo>
                      <a:pt x="697" y="278"/>
                    </a:lnTo>
                    <a:lnTo>
                      <a:pt x="691" y="278"/>
                    </a:lnTo>
                    <a:lnTo>
                      <a:pt x="686" y="278"/>
                    </a:lnTo>
                    <a:lnTo>
                      <a:pt x="684" y="275"/>
                    </a:lnTo>
                    <a:lnTo>
                      <a:pt x="683" y="268"/>
                    </a:lnTo>
                    <a:lnTo>
                      <a:pt x="683" y="268"/>
                    </a:lnTo>
                    <a:lnTo>
                      <a:pt x="684" y="264"/>
                    </a:lnTo>
                    <a:lnTo>
                      <a:pt x="683" y="257"/>
                    </a:lnTo>
                    <a:lnTo>
                      <a:pt x="679" y="249"/>
                    </a:lnTo>
                    <a:lnTo>
                      <a:pt x="673" y="241"/>
                    </a:lnTo>
                    <a:lnTo>
                      <a:pt x="667" y="233"/>
                    </a:lnTo>
                    <a:lnTo>
                      <a:pt x="667" y="233"/>
                    </a:lnTo>
                    <a:lnTo>
                      <a:pt x="664" y="229"/>
                    </a:lnTo>
                    <a:lnTo>
                      <a:pt x="662" y="224"/>
                    </a:lnTo>
                    <a:lnTo>
                      <a:pt x="660" y="218"/>
                    </a:lnTo>
                    <a:lnTo>
                      <a:pt x="662" y="211"/>
                    </a:lnTo>
                    <a:lnTo>
                      <a:pt x="662" y="211"/>
                    </a:lnTo>
                    <a:lnTo>
                      <a:pt x="665" y="206"/>
                    </a:lnTo>
                    <a:lnTo>
                      <a:pt x="670" y="205"/>
                    </a:lnTo>
                    <a:lnTo>
                      <a:pt x="675" y="205"/>
                    </a:lnTo>
                    <a:lnTo>
                      <a:pt x="679" y="206"/>
                    </a:lnTo>
                    <a:lnTo>
                      <a:pt x="679" y="206"/>
                    </a:lnTo>
                    <a:lnTo>
                      <a:pt x="692" y="213"/>
                    </a:lnTo>
                    <a:lnTo>
                      <a:pt x="705" y="216"/>
                    </a:lnTo>
                    <a:lnTo>
                      <a:pt x="716" y="216"/>
                    </a:lnTo>
                    <a:lnTo>
                      <a:pt x="726" y="211"/>
                    </a:lnTo>
                    <a:lnTo>
                      <a:pt x="735" y="206"/>
                    </a:lnTo>
                    <a:lnTo>
                      <a:pt x="743" y="198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5" y="176"/>
                    </a:lnTo>
                    <a:lnTo>
                      <a:pt x="770" y="171"/>
                    </a:lnTo>
                    <a:lnTo>
                      <a:pt x="776" y="168"/>
                    </a:lnTo>
                    <a:lnTo>
                      <a:pt x="783" y="167"/>
                    </a:lnTo>
                    <a:lnTo>
                      <a:pt x="788" y="167"/>
                    </a:lnTo>
                    <a:lnTo>
                      <a:pt x="794" y="168"/>
                    </a:lnTo>
                    <a:lnTo>
                      <a:pt x="800" y="171"/>
                    </a:lnTo>
                    <a:lnTo>
                      <a:pt x="807" y="175"/>
                    </a:lnTo>
                    <a:lnTo>
                      <a:pt x="807" y="175"/>
                    </a:lnTo>
                    <a:lnTo>
                      <a:pt x="816" y="181"/>
                    </a:lnTo>
                    <a:lnTo>
                      <a:pt x="824" y="184"/>
                    </a:lnTo>
                    <a:lnTo>
                      <a:pt x="832" y="186"/>
                    </a:lnTo>
                    <a:lnTo>
                      <a:pt x="840" y="186"/>
                    </a:lnTo>
                    <a:lnTo>
                      <a:pt x="848" y="186"/>
                    </a:lnTo>
                    <a:lnTo>
                      <a:pt x="857" y="183"/>
                    </a:lnTo>
                    <a:lnTo>
                      <a:pt x="865" y="179"/>
                    </a:lnTo>
                    <a:lnTo>
                      <a:pt x="873" y="173"/>
                    </a:lnTo>
                    <a:lnTo>
                      <a:pt x="873" y="173"/>
                    </a:lnTo>
                    <a:lnTo>
                      <a:pt x="880" y="168"/>
                    </a:lnTo>
                    <a:lnTo>
                      <a:pt x="888" y="164"/>
                    </a:lnTo>
                    <a:lnTo>
                      <a:pt x="896" y="160"/>
                    </a:lnTo>
                    <a:lnTo>
                      <a:pt x="899" y="160"/>
                    </a:lnTo>
                    <a:lnTo>
                      <a:pt x="903" y="162"/>
                    </a:lnTo>
                    <a:lnTo>
                      <a:pt x="903" y="162"/>
                    </a:lnTo>
                    <a:lnTo>
                      <a:pt x="923" y="167"/>
                    </a:lnTo>
                    <a:lnTo>
                      <a:pt x="940" y="171"/>
                    </a:lnTo>
                    <a:lnTo>
                      <a:pt x="978" y="176"/>
                    </a:lnTo>
                    <a:lnTo>
                      <a:pt x="1015" y="183"/>
                    </a:lnTo>
                    <a:lnTo>
                      <a:pt x="1034" y="186"/>
                    </a:lnTo>
                    <a:lnTo>
                      <a:pt x="1051" y="192"/>
                    </a:lnTo>
                    <a:lnTo>
                      <a:pt x="1051" y="192"/>
                    </a:lnTo>
                    <a:lnTo>
                      <a:pt x="1062" y="195"/>
                    </a:lnTo>
                    <a:lnTo>
                      <a:pt x="1070" y="197"/>
                    </a:lnTo>
                    <a:lnTo>
                      <a:pt x="1078" y="195"/>
                    </a:lnTo>
                    <a:lnTo>
                      <a:pt x="1086" y="192"/>
                    </a:lnTo>
                    <a:lnTo>
                      <a:pt x="1091" y="187"/>
                    </a:lnTo>
                    <a:lnTo>
                      <a:pt x="1097" y="183"/>
                    </a:lnTo>
                    <a:lnTo>
                      <a:pt x="1100" y="175"/>
                    </a:lnTo>
                    <a:lnTo>
                      <a:pt x="1105" y="167"/>
                    </a:lnTo>
                    <a:lnTo>
                      <a:pt x="1105" y="167"/>
                    </a:lnTo>
                    <a:lnTo>
                      <a:pt x="1112" y="149"/>
                    </a:lnTo>
                    <a:lnTo>
                      <a:pt x="1115" y="130"/>
                    </a:lnTo>
                    <a:lnTo>
                      <a:pt x="1115" y="130"/>
                    </a:lnTo>
                    <a:lnTo>
                      <a:pt x="1120" y="111"/>
                    </a:lnTo>
                    <a:lnTo>
                      <a:pt x="1126" y="95"/>
                    </a:lnTo>
                    <a:lnTo>
                      <a:pt x="1131" y="87"/>
                    </a:lnTo>
                    <a:lnTo>
                      <a:pt x="1135" y="79"/>
                    </a:lnTo>
                    <a:lnTo>
                      <a:pt x="1143" y="73"/>
                    </a:lnTo>
                    <a:lnTo>
                      <a:pt x="1151" y="67"/>
                    </a:lnTo>
                    <a:lnTo>
                      <a:pt x="1151" y="67"/>
                    </a:lnTo>
                    <a:lnTo>
                      <a:pt x="1156" y="60"/>
                    </a:lnTo>
                    <a:lnTo>
                      <a:pt x="1159" y="54"/>
                    </a:lnTo>
                    <a:lnTo>
                      <a:pt x="1162" y="48"/>
                    </a:lnTo>
                    <a:lnTo>
                      <a:pt x="1162" y="40"/>
                    </a:lnTo>
                    <a:lnTo>
                      <a:pt x="1161" y="33"/>
                    </a:lnTo>
                    <a:lnTo>
                      <a:pt x="1158" y="27"/>
                    </a:lnTo>
                    <a:lnTo>
                      <a:pt x="1154" y="21"/>
                    </a:lnTo>
                    <a:lnTo>
                      <a:pt x="1148" y="16"/>
                    </a:lnTo>
                    <a:lnTo>
                      <a:pt x="1148" y="16"/>
                    </a:lnTo>
                    <a:lnTo>
                      <a:pt x="1137" y="8"/>
                    </a:lnTo>
                    <a:lnTo>
                      <a:pt x="1124" y="3"/>
                    </a:lnTo>
                    <a:lnTo>
                      <a:pt x="1112" y="0"/>
                    </a:lnTo>
                    <a:lnTo>
                      <a:pt x="1099" y="0"/>
                    </a:lnTo>
                    <a:lnTo>
                      <a:pt x="1099" y="0"/>
                    </a:lnTo>
                    <a:lnTo>
                      <a:pt x="1104" y="19"/>
                    </a:lnTo>
                    <a:lnTo>
                      <a:pt x="1105" y="35"/>
                    </a:lnTo>
                    <a:lnTo>
                      <a:pt x="1104" y="51"/>
                    </a:lnTo>
                    <a:lnTo>
                      <a:pt x="1100" y="63"/>
                    </a:lnTo>
                    <a:lnTo>
                      <a:pt x="1093" y="75"/>
                    </a:lnTo>
                    <a:lnTo>
                      <a:pt x="1088" y="79"/>
                    </a:lnTo>
                    <a:lnTo>
                      <a:pt x="1083" y="83"/>
                    </a:lnTo>
                    <a:lnTo>
                      <a:pt x="1077" y="86"/>
                    </a:lnTo>
                    <a:lnTo>
                      <a:pt x="1070" y="87"/>
                    </a:lnTo>
                    <a:lnTo>
                      <a:pt x="1064" y="89"/>
                    </a:lnTo>
                    <a:lnTo>
                      <a:pt x="1056" y="89"/>
                    </a:lnTo>
                    <a:lnTo>
                      <a:pt x="1056" y="89"/>
                    </a:lnTo>
                    <a:lnTo>
                      <a:pt x="1027" y="90"/>
                    </a:lnTo>
                    <a:lnTo>
                      <a:pt x="1000" y="95"/>
                    </a:lnTo>
                    <a:lnTo>
                      <a:pt x="946" y="105"/>
                    </a:lnTo>
                    <a:lnTo>
                      <a:pt x="946" y="105"/>
                    </a:lnTo>
                    <a:lnTo>
                      <a:pt x="937" y="106"/>
                    </a:lnTo>
                    <a:lnTo>
                      <a:pt x="930" y="106"/>
                    </a:lnTo>
                    <a:lnTo>
                      <a:pt x="926" y="105"/>
                    </a:lnTo>
                    <a:lnTo>
                      <a:pt x="926" y="105"/>
                    </a:lnTo>
                    <a:lnTo>
                      <a:pt x="905" y="92"/>
                    </a:lnTo>
                    <a:lnTo>
                      <a:pt x="883" y="83"/>
                    </a:lnTo>
                    <a:lnTo>
                      <a:pt x="870" y="79"/>
                    </a:lnTo>
                    <a:lnTo>
                      <a:pt x="859" y="78"/>
                    </a:lnTo>
                    <a:lnTo>
                      <a:pt x="846" y="78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29" y="79"/>
                    </a:lnTo>
                    <a:lnTo>
                      <a:pt x="824" y="78"/>
                    </a:lnTo>
                    <a:lnTo>
                      <a:pt x="813" y="71"/>
                    </a:lnTo>
                    <a:lnTo>
                      <a:pt x="813" y="71"/>
                    </a:lnTo>
                    <a:lnTo>
                      <a:pt x="799" y="60"/>
                    </a:lnTo>
                    <a:lnTo>
                      <a:pt x="783" y="51"/>
                    </a:lnTo>
                    <a:lnTo>
                      <a:pt x="767" y="44"/>
                    </a:lnTo>
                    <a:lnTo>
                      <a:pt x="751" y="41"/>
                    </a:lnTo>
                    <a:lnTo>
                      <a:pt x="735" y="41"/>
                    </a:lnTo>
                    <a:lnTo>
                      <a:pt x="719" y="44"/>
                    </a:lnTo>
                    <a:lnTo>
                      <a:pt x="702" y="51"/>
                    </a:lnTo>
                    <a:lnTo>
                      <a:pt x="684" y="60"/>
                    </a:lnTo>
                    <a:lnTo>
                      <a:pt x="684" y="60"/>
                    </a:lnTo>
                    <a:lnTo>
                      <a:pt x="675" y="67"/>
                    </a:lnTo>
                    <a:lnTo>
                      <a:pt x="665" y="68"/>
                    </a:lnTo>
                    <a:lnTo>
                      <a:pt x="654" y="70"/>
                    </a:lnTo>
                    <a:lnTo>
                      <a:pt x="643" y="68"/>
                    </a:lnTo>
                    <a:lnTo>
                      <a:pt x="624" y="68"/>
                    </a:lnTo>
                    <a:lnTo>
                      <a:pt x="614" y="71"/>
                    </a:lnTo>
                    <a:lnTo>
                      <a:pt x="606" y="75"/>
                    </a:lnTo>
                    <a:lnTo>
                      <a:pt x="606" y="75"/>
                    </a:lnTo>
                    <a:lnTo>
                      <a:pt x="594" y="83"/>
                    </a:lnTo>
                    <a:lnTo>
                      <a:pt x="579" y="87"/>
                    </a:lnTo>
                    <a:lnTo>
                      <a:pt x="567" y="89"/>
                    </a:lnTo>
                    <a:lnTo>
                      <a:pt x="554" y="90"/>
                    </a:lnTo>
                    <a:lnTo>
                      <a:pt x="529" y="90"/>
                    </a:lnTo>
                    <a:lnTo>
                      <a:pt x="503" y="89"/>
                    </a:lnTo>
                    <a:lnTo>
                      <a:pt x="503" y="89"/>
                    </a:lnTo>
                    <a:lnTo>
                      <a:pt x="495" y="90"/>
                    </a:lnTo>
                    <a:lnTo>
                      <a:pt x="489" y="90"/>
                    </a:lnTo>
                    <a:lnTo>
                      <a:pt x="483" y="94"/>
                    </a:lnTo>
                    <a:lnTo>
                      <a:pt x="478" y="100"/>
                    </a:lnTo>
                    <a:lnTo>
                      <a:pt x="478" y="100"/>
                    </a:lnTo>
                    <a:lnTo>
                      <a:pt x="470" y="111"/>
                    </a:lnTo>
                    <a:lnTo>
                      <a:pt x="460" y="121"/>
                    </a:lnTo>
                    <a:lnTo>
                      <a:pt x="449" y="127"/>
                    </a:lnTo>
                    <a:lnTo>
                      <a:pt x="436" y="133"/>
                    </a:lnTo>
                    <a:lnTo>
                      <a:pt x="424" y="137"/>
                    </a:lnTo>
                    <a:lnTo>
                      <a:pt x="409" y="137"/>
                    </a:lnTo>
                    <a:lnTo>
                      <a:pt x="397" y="135"/>
                    </a:lnTo>
                    <a:lnTo>
                      <a:pt x="384" y="130"/>
                    </a:lnTo>
                    <a:lnTo>
                      <a:pt x="384" y="130"/>
                    </a:lnTo>
                    <a:lnTo>
                      <a:pt x="373" y="127"/>
                    </a:lnTo>
                    <a:lnTo>
                      <a:pt x="363" y="124"/>
                    </a:lnTo>
                    <a:lnTo>
                      <a:pt x="355" y="125"/>
                    </a:lnTo>
                    <a:lnTo>
                      <a:pt x="347" y="129"/>
                    </a:lnTo>
                    <a:lnTo>
                      <a:pt x="340" y="132"/>
                    </a:lnTo>
                    <a:lnTo>
                      <a:pt x="333" y="138"/>
                    </a:lnTo>
                    <a:lnTo>
                      <a:pt x="322" y="152"/>
                    </a:lnTo>
                    <a:lnTo>
                      <a:pt x="322" y="152"/>
                    </a:lnTo>
                    <a:lnTo>
                      <a:pt x="311" y="165"/>
                    </a:lnTo>
                    <a:lnTo>
                      <a:pt x="298" y="175"/>
                    </a:lnTo>
                    <a:lnTo>
                      <a:pt x="284" y="183"/>
                    </a:lnTo>
                    <a:lnTo>
                      <a:pt x="268" y="187"/>
                    </a:lnTo>
                    <a:lnTo>
                      <a:pt x="268" y="187"/>
                    </a:lnTo>
                    <a:lnTo>
                      <a:pt x="246" y="191"/>
                    </a:lnTo>
                    <a:lnTo>
                      <a:pt x="222" y="192"/>
                    </a:lnTo>
                    <a:lnTo>
                      <a:pt x="178" y="192"/>
                    </a:lnTo>
                    <a:lnTo>
                      <a:pt x="178" y="192"/>
                    </a:lnTo>
                    <a:lnTo>
                      <a:pt x="166" y="192"/>
                    </a:lnTo>
                    <a:lnTo>
                      <a:pt x="162" y="194"/>
                    </a:lnTo>
                    <a:lnTo>
                      <a:pt x="160" y="197"/>
                    </a:lnTo>
                    <a:lnTo>
                      <a:pt x="158" y="198"/>
                    </a:lnTo>
                    <a:lnTo>
                      <a:pt x="158" y="203"/>
                    </a:lnTo>
                    <a:lnTo>
                      <a:pt x="163" y="213"/>
                    </a:lnTo>
                    <a:lnTo>
                      <a:pt x="163" y="213"/>
                    </a:lnTo>
                    <a:lnTo>
                      <a:pt x="166" y="222"/>
                    </a:lnTo>
                    <a:lnTo>
                      <a:pt x="168" y="232"/>
                    </a:lnTo>
                    <a:lnTo>
                      <a:pt x="168" y="240"/>
                    </a:lnTo>
                    <a:lnTo>
                      <a:pt x="166" y="249"/>
                    </a:lnTo>
                    <a:lnTo>
                      <a:pt x="163" y="256"/>
                    </a:lnTo>
                    <a:lnTo>
                      <a:pt x="158" y="262"/>
                    </a:lnTo>
                    <a:lnTo>
                      <a:pt x="152" y="268"/>
                    </a:lnTo>
                    <a:lnTo>
                      <a:pt x="146" y="273"/>
                    </a:lnTo>
                    <a:lnTo>
                      <a:pt x="146" y="273"/>
                    </a:lnTo>
                    <a:lnTo>
                      <a:pt x="138" y="278"/>
                    </a:lnTo>
                    <a:lnTo>
                      <a:pt x="131" y="283"/>
                    </a:lnTo>
                    <a:lnTo>
                      <a:pt x="122" y="295"/>
                    </a:lnTo>
                    <a:lnTo>
                      <a:pt x="116" y="308"/>
                    </a:lnTo>
                    <a:lnTo>
                      <a:pt x="111" y="322"/>
                    </a:lnTo>
                    <a:lnTo>
                      <a:pt x="111" y="322"/>
                    </a:lnTo>
                    <a:lnTo>
                      <a:pt x="104" y="341"/>
                    </a:lnTo>
                    <a:lnTo>
                      <a:pt x="101" y="349"/>
                    </a:lnTo>
                    <a:lnTo>
                      <a:pt x="97" y="359"/>
                    </a:lnTo>
                    <a:lnTo>
                      <a:pt x="90" y="365"/>
                    </a:lnTo>
                    <a:lnTo>
                      <a:pt x="82" y="372"/>
                    </a:lnTo>
                    <a:lnTo>
                      <a:pt x="73" y="376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58" y="380"/>
                    </a:lnTo>
                    <a:lnTo>
                      <a:pt x="55" y="380"/>
                    </a:lnTo>
                    <a:lnTo>
                      <a:pt x="52" y="386"/>
                    </a:lnTo>
                    <a:lnTo>
                      <a:pt x="49" y="392"/>
                    </a:lnTo>
                    <a:lnTo>
                      <a:pt x="50" y="402"/>
                    </a:lnTo>
                    <a:lnTo>
                      <a:pt x="50" y="402"/>
                    </a:lnTo>
                    <a:lnTo>
                      <a:pt x="52" y="413"/>
                    </a:lnTo>
                    <a:lnTo>
                      <a:pt x="52" y="424"/>
                    </a:lnTo>
                    <a:lnTo>
                      <a:pt x="49" y="434"/>
                    </a:lnTo>
                    <a:lnTo>
                      <a:pt x="46" y="443"/>
                    </a:lnTo>
                    <a:lnTo>
                      <a:pt x="39" y="451"/>
                    </a:lnTo>
                    <a:lnTo>
                      <a:pt x="31" y="457"/>
                    </a:lnTo>
                    <a:lnTo>
                      <a:pt x="22" y="462"/>
                    </a:lnTo>
                    <a:lnTo>
                      <a:pt x="12" y="465"/>
                    </a:lnTo>
                    <a:lnTo>
                      <a:pt x="12" y="465"/>
                    </a:lnTo>
                    <a:lnTo>
                      <a:pt x="4" y="467"/>
                    </a:lnTo>
                    <a:lnTo>
                      <a:pt x="1" y="468"/>
                    </a:lnTo>
                    <a:lnTo>
                      <a:pt x="1" y="470"/>
                    </a:lnTo>
                    <a:lnTo>
                      <a:pt x="0" y="476"/>
                    </a:lnTo>
                    <a:lnTo>
                      <a:pt x="1" y="483"/>
                    </a:lnTo>
                    <a:lnTo>
                      <a:pt x="1" y="483"/>
                    </a:lnTo>
                    <a:lnTo>
                      <a:pt x="6" y="499"/>
                    </a:lnTo>
                    <a:lnTo>
                      <a:pt x="12" y="513"/>
                    </a:lnTo>
                    <a:lnTo>
                      <a:pt x="20" y="526"/>
                    </a:lnTo>
                    <a:lnTo>
                      <a:pt x="30" y="537"/>
                    </a:lnTo>
                    <a:lnTo>
                      <a:pt x="41" y="546"/>
                    </a:lnTo>
                    <a:lnTo>
                      <a:pt x="54" y="556"/>
                    </a:lnTo>
                    <a:lnTo>
                      <a:pt x="79" y="573"/>
                    </a:lnTo>
                    <a:lnTo>
                      <a:pt x="79" y="573"/>
                    </a:lnTo>
                    <a:lnTo>
                      <a:pt x="90" y="581"/>
                    </a:lnTo>
                    <a:lnTo>
                      <a:pt x="100" y="589"/>
                    </a:lnTo>
                    <a:lnTo>
                      <a:pt x="106" y="599"/>
                    </a:lnTo>
                    <a:lnTo>
                      <a:pt x="108" y="607"/>
                    </a:lnTo>
                    <a:lnTo>
                      <a:pt x="108" y="615"/>
                    </a:lnTo>
                    <a:lnTo>
                      <a:pt x="106" y="624"/>
                    </a:lnTo>
                    <a:lnTo>
                      <a:pt x="100" y="635"/>
                    </a:lnTo>
                    <a:lnTo>
                      <a:pt x="92" y="646"/>
                    </a:lnTo>
                    <a:lnTo>
                      <a:pt x="92" y="646"/>
                    </a:lnTo>
                    <a:lnTo>
                      <a:pt x="89" y="653"/>
                    </a:lnTo>
                    <a:lnTo>
                      <a:pt x="87" y="657"/>
                    </a:lnTo>
                    <a:lnTo>
                      <a:pt x="85" y="669"/>
                    </a:lnTo>
                    <a:lnTo>
                      <a:pt x="85" y="681"/>
                    </a:lnTo>
                    <a:lnTo>
                      <a:pt x="89" y="692"/>
                    </a:lnTo>
                    <a:lnTo>
                      <a:pt x="89" y="692"/>
                    </a:lnTo>
                    <a:lnTo>
                      <a:pt x="92" y="696"/>
                    </a:lnTo>
                    <a:lnTo>
                      <a:pt x="95" y="699"/>
                    </a:lnTo>
                    <a:lnTo>
                      <a:pt x="100" y="700"/>
                    </a:lnTo>
                    <a:lnTo>
                      <a:pt x="104" y="699"/>
                    </a:lnTo>
                    <a:lnTo>
                      <a:pt x="104" y="699"/>
                    </a:lnTo>
                    <a:lnTo>
                      <a:pt x="109" y="696"/>
                    </a:lnTo>
                    <a:lnTo>
                      <a:pt x="112" y="692"/>
                    </a:lnTo>
                    <a:lnTo>
                      <a:pt x="116" y="684"/>
                    </a:lnTo>
                    <a:lnTo>
                      <a:pt x="117" y="675"/>
                    </a:lnTo>
                    <a:lnTo>
                      <a:pt x="117" y="665"/>
                    </a:lnTo>
                    <a:lnTo>
                      <a:pt x="117" y="665"/>
                    </a:lnTo>
                    <a:lnTo>
                      <a:pt x="119" y="662"/>
                    </a:lnTo>
                    <a:lnTo>
                      <a:pt x="120" y="661"/>
                    </a:lnTo>
                    <a:lnTo>
                      <a:pt x="120" y="661"/>
                    </a:lnTo>
                    <a:lnTo>
                      <a:pt x="133" y="669"/>
                    </a:lnTo>
                    <a:lnTo>
                      <a:pt x="144" y="677"/>
                    </a:lnTo>
                    <a:lnTo>
                      <a:pt x="155" y="686"/>
                    </a:lnTo>
                    <a:lnTo>
                      <a:pt x="165" y="697"/>
                    </a:lnTo>
                    <a:lnTo>
                      <a:pt x="173" y="708"/>
                    </a:lnTo>
                    <a:lnTo>
                      <a:pt x="181" y="721"/>
                    </a:lnTo>
                    <a:lnTo>
                      <a:pt x="185" y="734"/>
                    </a:lnTo>
                    <a:lnTo>
                      <a:pt x="189" y="748"/>
                    </a:lnTo>
                    <a:lnTo>
                      <a:pt x="189" y="748"/>
                    </a:lnTo>
                    <a:lnTo>
                      <a:pt x="192" y="758"/>
                    </a:lnTo>
                    <a:lnTo>
                      <a:pt x="193" y="762"/>
                    </a:lnTo>
                    <a:lnTo>
                      <a:pt x="197" y="765"/>
                    </a:lnTo>
                    <a:lnTo>
                      <a:pt x="200" y="767"/>
                    </a:lnTo>
                    <a:lnTo>
                      <a:pt x="205" y="767"/>
                    </a:lnTo>
                    <a:lnTo>
                      <a:pt x="209" y="764"/>
                    </a:lnTo>
                    <a:lnTo>
                      <a:pt x="219" y="756"/>
                    </a:lnTo>
                    <a:lnTo>
                      <a:pt x="219" y="756"/>
                    </a:lnTo>
                    <a:lnTo>
                      <a:pt x="224" y="750"/>
                    </a:lnTo>
                    <a:lnTo>
                      <a:pt x="228" y="743"/>
                    </a:lnTo>
                    <a:lnTo>
                      <a:pt x="230" y="742"/>
                    </a:lnTo>
                    <a:lnTo>
                      <a:pt x="233" y="742"/>
                    </a:lnTo>
                    <a:lnTo>
                      <a:pt x="236" y="742"/>
                    </a:lnTo>
                    <a:lnTo>
                      <a:pt x="241" y="745"/>
                    </a:lnTo>
                    <a:lnTo>
                      <a:pt x="241" y="745"/>
                    </a:lnTo>
                    <a:lnTo>
                      <a:pt x="247" y="751"/>
                    </a:lnTo>
                    <a:lnTo>
                      <a:pt x="255" y="756"/>
                    </a:lnTo>
                    <a:lnTo>
                      <a:pt x="262" y="759"/>
                    </a:lnTo>
                    <a:lnTo>
                      <a:pt x="270" y="762"/>
                    </a:lnTo>
                    <a:lnTo>
                      <a:pt x="287" y="764"/>
                    </a:lnTo>
                    <a:lnTo>
                      <a:pt x="305" y="765"/>
                    </a:lnTo>
                    <a:lnTo>
                      <a:pt x="305" y="765"/>
                    </a:lnTo>
                    <a:lnTo>
                      <a:pt x="301" y="773"/>
                    </a:lnTo>
                    <a:lnTo>
                      <a:pt x="297" y="781"/>
                    </a:lnTo>
                    <a:lnTo>
                      <a:pt x="290" y="786"/>
                    </a:lnTo>
                    <a:lnTo>
                      <a:pt x="286" y="786"/>
                    </a:lnTo>
                    <a:lnTo>
                      <a:pt x="286" y="786"/>
                    </a:lnTo>
                    <a:lnTo>
                      <a:pt x="270" y="786"/>
                    </a:lnTo>
                    <a:lnTo>
                      <a:pt x="259" y="789"/>
                    </a:lnTo>
                    <a:lnTo>
                      <a:pt x="247" y="796"/>
                    </a:lnTo>
                    <a:lnTo>
                      <a:pt x="238" y="804"/>
                    </a:lnTo>
                    <a:lnTo>
                      <a:pt x="230" y="813"/>
                    </a:lnTo>
                    <a:lnTo>
                      <a:pt x="224" y="823"/>
                    </a:lnTo>
                    <a:lnTo>
                      <a:pt x="216" y="832"/>
                    </a:lnTo>
                    <a:lnTo>
                      <a:pt x="208" y="840"/>
                    </a:lnTo>
                    <a:lnTo>
                      <a:pt x="208" y="840"/>
                    </a:lnTo>
                    <a:lnTo>
                      <a:pt x="201" y="848"/>
                    </a:lnTo>
                    <a:lnTo>
                      <a:pt x="198" y="854"/>
                    </a:lnTo>
                    <a:lnTo>
                      <a:pt x="197" y="859"/>
                    </a:lnTo>
                    <a:lnTo>
                      <a:pt x="197" y="864"/>
                    </a:lnTo>
                    <a:lnTo>
                      <a:pt x="200" y="869"/>
                    </a:lnTo>
                    <a:lnTo>
                      <a:pt x="203" y="873"/>
                    </a:lnTo>
                    <a:lnTo>
                      <a:pt x="212" y="880"/>
                    </a:lnTo>
                    <a:lnTo>
                      <a:pt x="212" y="880"/>
                    </a:lnTo>
                    <a:lnTo>
                      <a:pt x="224" y="888"/>
                    </a:lnTo>
                    <a:lnTo>
                      <a:pt x="233" y="896"/>
                    </a:lnTo>
                    <a:lnTo>
                      <a:pt x="251" y="912"/>
                    </a:lnTo>
                    <a:lnTo>
                      <a:pt x="266" y="929"/>
                    </a:lnTo>
                    <a:lnTo>
                      <a:pt x="284" y="947"/>
                    </a:lnTo>
                    <a:lnTo>
                      <a:pt x="284" y="947"/>
                    </a:lnTo>
                    <a:lnTo>
                      <a:pt x="290" y="953"/>
                    </a:lnTo>
                    <a:lnTo>
                      <a:pt x="295" y="959"/>
                    </a:lnTo>
                    <a:lnTo>
                      <a:pt x="298" y="967"/>
                    </a:lnTo>
                    <a:lnTo>
                      <a:pt x="301" y="974"/>
                    </a:lnTo>
                    <a:lnTo>
                      <a:pt x="301" y="981"/>
                    </a:lnTo>
                    <a:lnTo>
                      <a:pt x="301" y="989"/>
                    </a:lnTo>
                    <a:lnTo>
                      <a:pt x="301" y="997"/>
                    </a:lnTo>
                    <a:lnTo>
                      <a:pt x="298" y="1007"/>
                    </a:lnTo>
                    <a:lnTo>
                      <a:pt x="298" y="1007"/>
                    </a:lnTo>
                    <a:lnTo>
                      <a:pt x="295" y="1020"/>
                    </a:lnTo>
                    <a:lnTo>
                      <a:pt x="293" y="1032"/>
                    </a:lnTo>
                    <a:lnTo>
                      <a:pt x="293" y="1045"/>
                    </a:lnTo>
                    <a:lnTo>
                      <a:pt x="295" y="1058"/>
                    </a:lnTo>
                    <a:lnTo>
                      <a:pt x="300" y="1069"/>
                    </a:lnTo>
                    <a:lnTo>
                      <a:pt x="305" y="1080"/>
                    </a:lnTo>
                    <a:lnTo>
                      <a:pt x="313" y="1091"/>
                    </a:lnTo>
                    <a:lnTo>
                      <a:pt x="324" y="1101"/>
                    </a:lnTo>
                    <a:lnTo>
                      <a:pt x="324" y="1101"/>
                    </a:lnTo>
                    <a:lnTo>
                      <a:pt x="332" y="1109"/>
                    </a:lnTo>
                    <a:lnTo>
                      <a:pt x="340" y="1115"/>
                    </a:lnTo>
                    <a:lnTo>
                      <a:pt x="344" y="1116"/>
                    </a:lnTo>
                    <a:lnTo>
                      <a:pt x="349" y="1118"/>
                    </a:lnTo>
                    <a:lnTo>
                      <a:pt x="354" y="1118"/>
                    </a:lnTo>
                    <a:lnTo>
                      <a:pt x="359" y="1116"/>
                    </a:lnTo>
                    <a:lnTo>
                      <a:pt x="359" y="1116"/>
                    </a:lnTo>
                    <a:lnTo>
                      <a:pt x="363" y="1115"/>
                    </a:lnTo>
                    <a:lnTo>
                      <a:pt x="365" y="1112"/>
                    </a:lnTo>
                    <a:lnTo>
                      <a:pt x="367" y="1109"/>
                    </a:lnTo>
                    <a:lnTo>
                      <a:pt x="367" y="1104"/>
                    </a:lnTo>
                    <a:lnTo>
                      <a:pt x="365" y="1094"/>
                    </a:lnTo>
                    <a:lnTo>
                      <a:pt x="365" y="1086"/>
                    </a:lnTo>
                    <a:lnTo>
                      <a:pt x="365" y="1086"/>
                    </a:lnTo>
                    <a:lnTo>
                      <a:pt x="367" y="1078"/>
                    </a:lnTo>
                    <a:lnTo>
                      <a:pt x="368" y="1072"/>
                    </a:lnTo>
                    <a:lnTo>
                      <a:pt x="371" y="1067"/>
                    </a:lnTo>
                    <a:lnTo>
                      <a:pt x="374" y="1064"/>
                    </a:lnTo>
                    <a:lnTo>
                      <a:pt x="378" y="1064"/>
                    </a:lnTo>
                    <a:lnTo>
                      <a:pt x="378" y="1064"/>
                    </a:lnTo>
                    <a:lnTo>
                      <a:pt x="386" y="1064"/>
                    </a:lnTo>
                    <a:lnTo>
                      <a:pt x="390" y="1067"/>
                    </a:lnTo>
                    <a:lnTo>
                      <a:pt x="398" y="1077"/>
                    </a:lnTo>
                    <a:lnTo>
                      <a:pt x="398" y="1077"/>
                    </a:lnTo>
                    <a:lnTo>
                      <a:pt x="406" y="1086"/>
                    </a:lnTo>
                    <a:lnTo>
                      <a:pt x="413" y="1097"/>
                    </a:lnTo>
                    <a:lnTo>
                      <a:pt x="425" y="1121"/>
                    </a:lnTo>
                    <a:lnTo>
                      <a:pt x="436" y="1147"/>
                    </a:lnTo>
                    <a:lnTo>
                      <a:pt x="448" y="1170"/>
                    </a:lnTo>
                    <a:lnTo>
                      <a:pt x="448" y="1170"/>
                    </a:lnTo>
                    <a:lnTo>
                      <a:pt x="451" y="1175"/>
                    </a:lnTo>
                    <a:lnTo>
                      <a:pt x="454" y="1178"/>
                    </a:lnTo>
                    <a:lnTo>
                      <a:pt x="459" y="1182"/>
                    </a:lnTo>
                    <a:lnTo>
                      <a:pt x="465" y="1182"/>
                    </a:lnTo>
                    <a:lnTo>
                      <a:pt x="465" y="1182"/>
                    </a:lnTo>
                    <a:lnTo>
                      <a:pt x="468" y="1182"/>
                    </a:lnTo>
                    <a:lnTo>
                      <a:pt x="470" y="1180"/>
                    </a:lnTo>
                    <a:lnTo>
                      <a:pt x="473" y="1175"/>
                    </a:lnTo>
                    <a:lnTo>
                      <a:pt x="473" y="1170"/>
                    </a:lnTo>
                    <a:lnTo>
                      <a:pt x="473" y="1166"/>
                    </a:lnTo>
                    <a:lnTo>
                      <a:pt x="473" y="1166"/>
                    </a:lnTo>
                    <a:lnTo>
                      <a:pt x="473" y="1155"/>
                    </a:lnTo>
                    <a:lnTo>
                      <a:pt x="475" y="1147"/>
                    </a:lnTo>
                    <a:lnTo>
                      <a:pt x="483" y="1129"/>
                    </a:lnTo>
                    <a:lnTo>
                      <a:pt x="483" y="1129"/>
                    </a:lnTo>
                    <a:lnTo>
                      <a:pt x="487" y="1120"/>
                    </a:lnTo>
                    <a:lnTo>
                      <a:pt x="492" y="1113"/>
                    </a:lnTo>
                    <a:lnTo>
                      <a:pt x="497" y="1109"/>
                    </a:lnTo>
                    <a:lnTo>
                      <a:pt x="502" y="1107"/>
                    </a:lnTo>
                    <a:lnTo>
                      <a:pt x="506" y="1109"/>
                    </a:lnTo>
                    <a:lnTo>
                      <a:pt x="511" y="1112"/>
                    </a:lnTo>
                    <a:lnTo>
                      <a:pt x="517" y="1118"/>
                    </a:lnTo>
                    <a:lnTo>
                      <a:pt x="524" y="1126"/>
                    </a:lnTo>
                    <a:lnTo>
                      <a:pt x="524" y="1126"/>
                    </a:lnTo>
                    <a:lnTo>
                      <a:pt x="537" y="1142"/>
                    </a:lnTo>
                    <a:lnTo>
                      <a:pt x="552" y="1158"/>
                    </a:lnTo>
                    <a:lnTo>
                      <a:pt x="586" y="1185"/>
                    </a:lnTo>
                    <a:lnTo>
                      <a:pt x="586" y="1185"/>
                    </a:lnTo>
                    <a:lnTo>
                      <a:pt x="589" y="1186"/>
                    </a:lnTo>
                    <a:lnTo>
                      <a:pt x="594" y="1190"/>
                    </a:lnTo>
                    <a:lnTo>
                      <a:pt x="598" y="1190"/>
                    </a:lnTo>
                    <a:lnTo>
                      <a:pt x="603" y="1186"/>
                    </a:lnTo>
                    <a:lnTo>
                      <a:pt x="603" y="1186"/>
                    </a:lnTo>
                    <a:lnTo>
                      <a:pt x="606" y="1182"/>
                    </a:lnTo>
                    <a:lnTo>
                      <a:pt x="606" y="1177"/>
                    </a:lnTo>
                    <a:lnTo>
                      <a:pt x="603" y="1172"/>
                    </a:lnTo>
                    <a:lnTo>
                      <a:pt x="600" y="1167"/>
                    </a:lnTo>
                    <a:lnTo>
                      <a:pt x="600" y="1167"/>
                    </a:lnTo>
                    <a:lnTo>
                      <a:pt x="592" y="1159"/>
                    </a:lnTo>
                    <a:lnTo>
                      <a:pt x="586" y="1150"/>
                    </a:lnTo>
                    <a:lnTo>
                      <a:pt x="581" y="1139"/>
                    </a:lnTo>
                    <a:lnTo>
                      <a:pt x="581" y="1134"/>
                    </a:lnTo>
                    <a:lnTo>
                      <a:pt x="581" y="1126"/>
                    </a:lnTo>
                    <a:lnTo>
                      <a:pt x="581" y="1126"/>
                    </a:lnTo>
                    <a:lnTo>
                      <a:pt x="581" y="1112"/>
                    </a:lnTo>
                    <a:lnTo>
                      <a:pt x="579" y="1097"/>
                    </a:lnTo>
                    <a:lnTo>
                      <a:pt x="575" y="1083"/>
                    </a:lnTo>
                    <a:lnTo>
                      <a:pt x="568" y="1069"/>
                    </a:lnTo>
                    <a:lnTo>
                      <a:pt x="568" y="1069"/>
                    </a:lnTo>
                    <a:lnTo>
                      <a:pt x="564" y="1056"/>
                    </a:lnTo>
                    <a:lnTo>
                      <a:pt x="557" y="1043"/>
                    </a:lnTo>
                    <a:lnTo>
                      <a:pt x="543" y="1018"/>
                    </a:lnTo>
                    <a:lnTo>
                      <a:pt x="529" y="994"/>
                    </a:lnTo>
                    <a:lnTo>
                      <a:pt x="522" y="981"/>
                    </a:lnTo>
                    <a:lnTo>
                      <a:pt x="516" y="969"/>
                    </a:lnTo>
                    <a:lnTo>
                      <a:pt x="516" y="969"/>
                    </a:lnTo>
                    <a:lnTo>
                      <a:pt x="513" y="959"/>
                    </a:lnTo>
                    <a:lnTo>
                      <a:pt x="513" y="951"/>
                    </a:lnTo>
                    <a:lnTo>
                      <a:pt x="514" y="947"/>
                    </a:lnTo>
                    <a:lnTo>
                      <a:pt x="516" y="947"/>
                    </a:lnTo>
                    <a:lnTo>
                      <a:pt x="517" y="947"/>
                    </a:lnTo>
                    <a:lnTo>
                      <a:pt x="517" y="947"/>
                    </a:lnTo>
                    <a:lnTo>
                      <a:pt x="525" y="950"/>
                    </a:lnTo>
                    <a:lnTo>
                      <a:pt x="533" y="951"/>
                    </a:lnTo>
                    <a:lnTo>
                      <a:pt x="551" y="954"/>
                    </a:lnTo>
                    <a:lnTo>
                      <a:pt x="559" y="956"/>
                    </a:lnTo>
                    <a:lnTo>
                      <a:pt x="567" y="961"/>
                    </a:lnTo>
                    <a:lnTo>
                      <a:pt x="571" y="967"/>
                    </a:lnTo>
                    <a:lnTo>
                      <a:pt x="576" y="978"/>
                    </a:lnTo>
                    <a:lnTo>
                      <a:pt x="576" y="978"/>
                    </a:lnTo>
                    <a:lnTo>
                      <a:pt x="578" y="985"/>
                    </a:lnTo>
                    <a:lnTo>
                      <a:pt x="579" y="988"/>
                    </a:lnTo>
                    <a:lnTo>
                      <a:pt x="584" y="991"/>
                    </a:lnTo>
                    <a:lnTo>
                      <a:pt x="587" y="993"/>
                    </a:lnTo>
                    <a:lnTo>
                      <a:pt x="592" y="993"/>
                    </a:lnTo>
                    <a:lnTo>
                      <a:pt x="597" y="993"/>
                    </a:lnTo>
                    <a:lnTo>
                      <a:pt x="606" y="989"/>
                    </a:lnTo>
                    <a:lnTo>
                      <a:pt x="606" y="989"/>
                    </a:lnTo>
                    <a:lnTo>
                      <a:pt x="618" y="981"/>
                    </a:lnTo>
                    <a:lnTo>
                      <a:pt x="630" y="974"/>
                    </a:lnTo>
                    <a:lnTo>
                      <a:pt x="630" y="974"/>
                    </a:lnTo>
                    <a:lnTo>
                      <a:pt x="637" y="970"/>
                    </a:lnTo>
                    <a:lnTo>
                      <a:pt x="645" y="967"/>
                    </a:lnTo>
                    <a:lnTo>
                      <a:pt x="648" y="966"/>
                    </a:lnTo>
                    <a:lnTo>
                      <a:pt x="649" y="962"/>
                    </a:lnTo>
                    <a:lnTo>
                      <a:pt x="651" y="959"/>
                    </a:lnTo>
                    <a:lnTo>
                      <a:pt x="649" y="954"/>
                    </a:lnTo>
                    <a:lnTo>
                      <a:pt x="649" y="954"/>
                    </a:lnTo>
                    <a:lnTo>
                      <a:pt x="643" y="942"/>
                    </a:lnTo>
                    <a:lnTo>
                      <a:pt x="635" y="931"/>
                    </a:lnTo>
                    <a:lnTo>
                      <a:pt x="630" y="926"/>
                    </a:lnTo>
                    <a:lnTo>
                      <a:pt x="625" y="923"/>
                    </a:lnTo>
                    <a:lnTo>
                      <a:pt x="621" y="923"/>
                    </a:lnTo>
                    <a:lnTo>
                      <a:pt x="616" y="923"/>
                    </a:lnTo>
                    <a:lnTo>
                      <a:pt x="616" y="923"/>
                    </a:lnTo>
                    <a:lnTo>
                      <a:pt x="608" y="926"/>
                    </a:lnTo>
                    <a:lnTo>
                      <a:pt x="603" y="926"/>
                    </a:lnTo>
                    <a:lnTo>
                      <a:pt x="600" y="926"/>
                    </a:lnTo>
                    <a:lnTo>
                      <a:pt x="597" y="923"/>
                    </a:lnTo>
                    <a:lnTo>
                      <a:pt x="594" y="915"/>
                    </a:lnTo>
                    <a:lnTo>
                      <a:pt x="591" y="908"/>
                    </a:lnTo>
                    <a:lnTo>
                      <a:pt x="591" y="908"/>
                    </a:lnTo>
                    <a:lnTo>
                      <a:pt x="586" y="902"/>
                    </a:lnTo>
                    <a:lnTo>
                      <a:pt x="584" y="896"/>
                    </a:lnTo>
                    <a:lnTo>
                      <a:pt x="581" y="881"/>
                    </a:lnTo>
                    <a:lnTo>
                      <a:pt x="579" y="875"/>
                    </a:lnTo>
                    <a:lnTo>
                      <a:pt x="578" y="869"/>
                    </a:lnTo>
                    <a:lnTo>
                      <a:pt x="573" y="862"/>
                    </a:lnTo>
                    <a:lnTo>
                      <a:pt x="565" y="858"/>
                    </a:lnTo>
                    <a:lnTo>
                      <a:pt x="565" y="858"/>
                    </a:lnTo>
                    <a:lnTo>
                      <a:pt x="575" y="858"/>
                    </a:lnTo>
                    <a:lnTo>
                      <a:pt x="583" y="854"/>
                    </a:lnTo>
                    <a:lnTo>
                      <a:pt x="600" y="846"/>
                    </a:lnTo>
                    <a:lnTo>
                      <a:pt x="608" y="845"/>
                    </a:lnTo>
                    <a:lnTo>
                      <a:pt x="618" y="845"/>
                    </a:lnTo>
                    <a:lnTo>
                      <a:pt x="621" y="846"/>
                    </a:lnTo>
                    <a:lnTo>
                      <a:pt x="625" y="850"/>
                    </a:lnTo>
                    <a:lnTo>
                      <a:pt x="633" y="858"/>
                    </a:lnTo>
                    <a:lnTo>
                      <a:pt x="633" y="858"/>
                    </a:lnTo>
                    <a:lnTo>
                      <a:pt x="637" y="859"/>
                    </a:lnTo>
                    <a:lnTo>
                      <a:pt x="641" y="858"/>
                    </a:lnTo>
                    <a:lnTo>
                      <a:pt x="646" y="858"/>
                    </a:lnTo>
                    <a:lnTo>
                      <a:pt x="648" y="856"/>
                    </a:lnTo>
                    <a:lnTo>
                      <a:pt x="648" y="856"/>
                    </a:lnTo>
                    <a:lnTo>
                      <a:pt x="651" y="850"/>
                    </a:lnTo>
                    <a:lnTo>
                      <a:pt x="654" y="846"/>
                    </a:lnTo>
                    <a:lnTo>
                      <a:pt x="657" y="845"/>
                    </a:lnTo>
                    <a:lnTo>
                      <a:pt x="660" y="845"/>
                    </a:lnTo>
                    <a:lnTo>
                      <a:pt x="667" y="848"/>
                    </a:lnTo>
                    <a:lnTo>
                      <a:pt x="673" y="853"/>
                    </a:lnTo>
                    <a:lnTo>
                      <a:pt x="673" y="853"/>
                    </a:lnTo>
                    <a:lnTo>
                      <a:pt x="691" y="864"/>
                    </a:lnTo>
                    <a:lnTo>
                      <a:pt x="705" y="878"/>
                    </a:lnTo>
                    <a:lnTo>
                      <a:pt x="735" y="907"/>
                    </a:lnTo>
                    <a:lnTo>
                      <a:pt x="735" y="907"/>
                    </a:lnTo>
                    <a:close/>
                    <a:moveTo>
                      <a:pt x="157" y="615"/>
                    </a:moveTo>
                    <a:lnTo>
                      <a:pt x="157" y="615"/>
                    </a:lnTo>
                    <a:lnTo>
                      <a:pt x="152" y="613"/>
                    </a:lnTo>
                    <a:lnTo>
                      <a:pt x="147" y="611"/>
                    </a:lnTo>
                    <a:lnTo>
                      <a:pt x="138" y="613"/>
                    </a:lnTo>
                    <a:lnTo>
                      <a:pt x="133" y="611"/>
                    </a:lnTo>
                    <a:lnTo>
                      <a:pt x="130" y="610"/>
                    </a:lnTo>
                    <a:lnTo>
                      <a:pt x="128" y="607"/>
                    </a:lnTo>
                    <a:lnTo>
                      <a:pt x="128" y="602"/>
                    </a:lnTo>
                    <a:lnTo>
                      <a:pt x="128" y="602"/>
                    </a:lnTo>
                    <a:lnTo>
                      <a:pt x="130" y="596"/>
                    </a:lnTo>
                    <a:lnTo>
                      <a:pt x="135" y="592"/>
                    </a:lnTo>
                    <a:lnTo>
                      <a:pt x="139" y="591"/>
                    </a:lnTo>
                    <a:lnTo>
                      <a:pt x="144" y="591"/>
                    </a:lnTo>
                    <a:lnTo>
                      <a:pt x="157" y="592"/>
                    </a:lnTo>
                    <a:lnTo>
                      <a:pt x="168" y="594"/>
                    </a:lnTo>
                    <a:lnTo>
                      <a:pt x="168" y="594"/>
                    </a:lnTo>
                    <a:lnTo>
                      <a:pt x="174" y="596"/>
                    </a:lnTo>
                    <a:lnTo>
                      <a:pt x="181" y="600"/>
                    </a:lnTo>
                    <a:lnTo>
                      <a:pt x="192" y="615"/>
                    </a:lnTo>
                    <a:lnTo>
                      <a:pt x="192" y="615"/>
                    </a:lnTo>
                    <a:lnTo>
                      <a:pt x="181" y="618"/>
                    </a:lnTo>
                    <a:lnTo>
                      <a:pt x="173" y="619"/>
                    </a:lnTo>
                    <a:lnTo>
                      <a:pt x="163" y="618"/>
                    </a:lnTo>
                    <a:lnTo>
                      <a:pt x="157" y="615"/>
                    </a:lnTo>
                    <a:lnTo>
                      <a:pt x="157" y="615"/>
                    </a:lnTo>
                    <a:close/>
                    <a:moveTo>
                      <a:pt x="538" y="619"/>
                    </a:moveTo>
                    <a:lnTo>
                      <a:pt x="538" y="619"/>
                    </a:lnTo>
                    <a:lnTo>
                      <a:pt x="540" y="621"/>
                    </a:lnTo>
                    <a:lnTo>
                      <a:pt x="540" y="621"/>
                    </a:lnTo>
                    <a:lnTo>
                      <a:pt x="535" y="624"/>
                    </a:lnTo>
                    <a:lnTo>
                      <a:pt x="535" y="624"/>
                    </a:lnTo>
                    <a:lnTo>
                      <a:pt x="533" y="621"/>
                    </a:lnTo>
                    <a:lnTo>
                      <a:pt x="533" y="621"/>
                    </a:lnTo>
                    <a:lnTo>
                      <a:pt x="538" y="619"/>
                    </a:lnTo>
                    <a:lnTo>
                      <a:pt x="538" y="619"/>
                    </a:lnTo>
                    <a:close/>
                    <a:moveTo>
                      <a:pt x="549" y="824"/>
                    </a:moveTo>
                    <a:lnTo>
                      <a:pt x="549" y="824"/>
                    </a:lnTo>
                    <a:lnTo>
                      <a:pt x="537" y="834"/>
                    </a:lnTo>
                    <a:lnTo>
                      <a:pt x="530" y="837"/>
                    </a:lnTo>
                    <a:lnTo>
                      <a:pt x="525" y="839"/>
                    </a:lnTo>
                    <a:lnTo>
                      <a:pt x="519" y="837"/>
                    </a:lnTo>
                    <a:lnTo>
                      <a:pt x="513" y="835"/>
                    </a:lnTo>
                    <a:lnTo>
                      <a:pt x="505" y="832"/>
                    </a:lnTo>
                    <a:lnTo>
                      <a:pt x="498" y="826"/>
                    </a:lnTo>
                    <a:lnTo>
                      <a:pt x="498" y="826"/>
                    </a:lnTo>
                    <a:lnTo>
                      <a:pt x="487" y="816"/>
                    </a:lnTo>
                    <a:lnTo>
                      <a:pt x="475" y="808"/>
                    </a:lnTo>
                    <a:lnTo>
                      <a:pt x="460" y="804"/>
                    </a:lnTo>
                    <a:lnTo>
                      <a:pt x="446" y="800"/>
                    </a:lnTo>
                    <a:lnTo>
                      <a:pt x="446" y="800"/>
                    </a:lnTo>
                    <a:lnTo>
                      <a:pt x="433" y="797"/>
                    </a:lnTo>
                    <a:lnTo>
                      <a:pt x="422" y="794"/>
                    </a:lnTo>
                    <a:lnTo>
                      <a:pt x="409" y="789"/>
                    </a:lnTo>
                    <a:lnTo>
                      <a:pt x="398" y="783"/>
                    </a:lnTo>
                    <a:lnTo>
                      <a:pt x="398" y="783"/>
                    </a:lnTo>
                    <a:lnTo>
                      <a:pt x="389" y="775"/>
                    </a:lnTo>
                    <a:lnTo>
                      <a:pt x="378" y="767"/>
                    </a:lnTo>
                    <a:lnTo>
                      <a:pt x="351" y="751"/>
                    </a:lnTo>
                    <a:lnTo>
                      <a:pt x="351" y="751"/>
                    </a:lnTo>
                    <a:lnTo>
                      <a:pt x="368" y="756"/>
                    </a:lnTo>
                    <a:lnTo>
                      <a:pt x="386" y="761"/>
                    </a:lnTo>
                    <a:lnTo>
                      <a:pt x="400" y="764"/>
                    </a:lnTo>
                    <a:lnTo>
                      <a:pt x="406" y="764"/>
                    </a:lnTo>
                    <a:lnTo>
                      <a:pt x="413" y="762"/>
                    </a:lnTo>
                    <a:lnTo>
                      <a:pt x="413" y="762"/>
                    </a:lnTo>
                    <a:lnTo>
                      <a:pt x="427" y="758"/>
                    </a:lnTo>
                    <a:lnTo>
                      <a:pt x="440" y="758"/>
                    </a:lnTo>
                    <a:lnTo>
                      <a:pt x="452" y="758"/>
                    </a:lnTo>
                    <a:lnTo>
                      <a:pt x="465" y="761"/>
                    </a:lnTo>
                    <a:lnTo>
                      <a:pt x="476" y="764"/>
                    </a:lnTo>
                    <a:lnTo>
                      <a:pt x="487" y="769"/>
                    </a:lnTo>
                    <a:lnTo>
                      <a:pt x="510" y="783"/>
                    </a:lnTo>
                    <a:lnTo>
                      <a:pt x="510" y="783"/>
                    </a:lnTo>
                    <a:lnTo>
                      <a:pt x="519" y="786"/>
                    </a:lnTo>
                    <a:lnTo>
                      <a:pt x="527" y="789"/>
                    </a:lnTo>
                    <a:lnTo>
                      <a:pt x="537" y="789"/>
                    </a:lnTo>
                    <a:lnTo>
                      <a:pt x="546" y="789"/>
                    </a:lnTo>
                    <a:lnTo>
                      <a:pt x="546" y="789"/>
                    </a:lnTo>
                    <a:lnTo>
                      <a:pt x="556" y="789"/>
                    </a:lnTo>
                    <a:lnTo>
                      <a:pt x="564" y="791"/>
                    </a:lnTo>
                    <a:lnTo>
                      <a:pt x="571" y="794"/>
                    </a:lnTo>
                    <a:lnTo>
                      <a:pt x="578" y="800"/>
                    </a:lnTo>
                    <a:lnTo>
                      <a:pt x="578" y="800"/>
                    </a:lnTo>
                    <a:lnTo>
                      <a:pt x="549" y="824"/>
                    </a:lnTo>
                    <a:lnTo>
                      <a:pt x="549" y="824"/>
                    </a:lnTo>
                    <a:close/>
                    <a:moveTo>
                      <a:pt x="597" y="683"/>
                    </a:moveTo>
                    <a:lnTo>
                      <a:pt x="597" y="683"/>
                    </a:lnTo>
                    <a:lnTo>
                      <a:pt x="595" y="681"/>
                    </a:lnTo>
                    <a:lnTo>
                      <a:pt x="594" y="678"/>
                    </a:lnTo>
                    <a:lnTo>
                      <a:pt x="591" y="677"/>
                    </a:lnTo>
                    <a:lnTo>
                      <a:pt x="587" y="677"/>
                    </a:lnTo>
                    <a:lnTo>
                      <a:pt x="587" y="677"/>
                    </a:lnTo>
                    <a:lnTo>
                      <a:pt x="576" y="677"/>
                    </a:lnTo>
                    <a:lnTo>
                      <a:pt x="565" y="677"/>
                    </a:lnTo>
                    <a:lnTo>
                      <a:pt x="559" y="675"/>
                    </a:lnTo>
                    <a:lnTo>
                      <a:pt x="554" y="672"/>
                    </a:lnTo>
                    <a:lnTo>
                      <a:pt x="549" y="669"/>
                    </a:lnTo>
                    <a:lnTo>
                      <a:pt x="544" y="664"/>
                    </a:lnTo>
                    <a:lnTo>
                      <a:pt x="544" y="664"/>
                    </a:lnTo>
                    <a:lnTo>
                      <a:pt x="535" y="656"/>
                    </a:lnTo>
                    <a:lnTo>
                      <a:pt x="524" y="651"/>
                    </a:lnTo>
                    <a:lnTo>
                      <a:pt x="502" y="640"/>
                    </a:lnTo>
                    <a:lnTo>
                      <a:pt x="502" y="640"/>
                    </a:lnTo>
                    <a:lnTo>
                      <a:pt x="510" y="637"/>
                    </a:lnTo>
                    <a:lnTo>
                      <a:pt x="521" y="635"/>
                    </a:lnTo>
                    <a:lnTo>
                      <a:pt x="530" y="635"/>
                    </a:lnTo>
                    <a:lnTo>
                      <a:pt x="541" y="637"/>
                    </a:lnTo>
                    <a:lnTo>
                      <a:pt x="554" y="640"/>
                    </a:lnTo>
                    <a:lnTo>
                      <a:pt x="565" y="643"/>
                    </a:lnTo>
                    <a:lnTo>
                      <a:pt x="578" y="648"/>
                    </a:lnTo>
                    <a:lnTo>
                      <a:pt x="589" y="654"/>
                    </a:lnTo>
                    <a:lnTo>
                      <a:pt x="600" y="661"/>
                    </a:lnTo>
                    <a:lnTo>
                      <a:pt x="610" y="669"/>
                    </a:lnTo>
                    <a:lnTo>
                      <a:pt x="621" y="677"/>
                    </a:lnTo>
                    <a:lnTo>
                      <a:pt x="629" y="686"/>
                    </a:lnTo>
                    <a:lnTo>
                      <a:pt x="637" y="694"/>
                    </a:lnTo>
                    <a:lnTo>
                      <a:pt x="643" y="704"/>
                    </a:lnTo>
                    <a:lnTo>
                      <a:pt x="646" y="715"/>
                    </a:lnTo>
                    <a:lnTo>
                      <a:pt x="649" y="724"/>
                    </a:lnTo>
                    <a:lnTo>
                      <a:pt x="649" y="724"/>
                    </a:lnTo>
                    <a:lnTo>
                      <a:pt x="641" y="719"/>
                    </a:lnTo>
                    <a:lnTo>
                      <a:pt x="633" y="718"/>
                    </a:lnTo>
                    <a:lnTo>
                      <a:pt x="616" y="711"/>
                    </a:lnTo>
                    <a:lnTo>
                      <a:pt x="610" y="707"/>
                    </a:lnTo>
                    <a:lnTo>
                      <a:pt x="603" y="702"/>
                    </a:lnTo>
                    <a:lnTo>
                      <a:pt x="598" y="694"/>
                    </a:lnTo>
                    <a:lnTo>
                      <a:pt x="597" y="683"/>
                    </a:lnTo>
                    <a:lnTo>
                      <a:pt x="597" y="68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6" name="Freeform 128">
                <a:extLst>
                  <a:ext uri="{FF2B5EF4-FFF2-40B4-BE49-F238E27FC236}">
                    <a16:creationId xmlns:a16="http://schemas.microsoft.com/office/drawing/2014/main" id="{B0FE390B-431D-54F2-740B-3A13C7D17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7" name="Freeform 129">
                <a:extLst>
                  <a:ext uri="{FF2B5EF4-FFF2-40B4-BE49-F238E27FC236}">
                    <a16:creationId xmlns:a16="http://schemas.microsoft.com/office/drawing/2014/main" id="{30CF8F59-5ED8-753C-6F7B-B8A67CA45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4" y="3254"/>
                <a:ext cx="561" cy="318"/>
              </a:xfrm>
              <a:custGeom>
                <a:avLst/>
                <a:gdLst>
                  <a:gd name="T0" fmla="*/ 1013 w 1121"/>
                  <a:gd name="T1" fmla="*/ 218 h 635"/>
                  <a:gd name="T2" fmla="*/ 1048 w 1121"/>
                  <a:gd name="T3" fmla="*/ 173 h 635"/>
                  <a:gd name="T4" fmla="*/ 1099 w 1121"/>
                  <a:gd name="T5" fmla="*/ 162 h 635"/>
                  <a:gd name="T6" fmla="*/ 1120 w 1121"/>
                  <a:gd name="T7" fmla="*/ 149 h 635"/>
                  <a:gd name="T8" fmla="*/ 1120 w 1121"/>
                  <a:gd name="T9" fmla="*/ 111 h 635"/>
                  <a:gd name="T10" fmla="*/ 1101 w 1121"/>
                  <a:gd name="T11" fmla="*/ 99 h 635"/>
                  <a:gd name="T12" fmla="*/ 1039 w 1121"/>
                  <a:gd name="T13" fmla="*/ 94 h 635"/>
                  <a:gd name="T14" fmla="*/ 1002 w 1121"/>
                  <a:gd name="T15" fmla="*/ 65 h 635"/>
                  <a:gd name="T16" fmla="*/ 931 w 1121"/>
                  <a:gd name="T17" fmla="*/ 38 h 635"/>
                  <a:gd name="T18" fmla="*/ 850 w 1121"/>
                  <a:gd name="T19" fmla="*/ 11 h 635"/>
                  <a:gd name="T20" fmla="*/ 762 w 1121"/>
                  <a:gd name="T21" fmla="*/ 24 h 635"/>
                  <a:gd name="T22" fmla="*/ 694 w 1121"/>
                  <a:gd name="T23" fmla="*/ 35 h 635"/>
                  <a:gd name="T24" fmla="*/ 619 w 1121"/>
                  <a:gd name="T25" fmla="*/ 91 h 635"/>
                  <a:gd name="T26" fmla="*/ 573 w 1121"/>
                  <a:gd name="T27" fmla="*/ 118 h 635"/>
                  <a:gd name="T28" fmla="*/ 521 w 1121"/>
                  <a:gd name="T29" fmla="*/ 119 h 635"/>
                  <a:gd name="T30" fmla="*/ 389 w 1121"/>
                  <a:gd name="T31" fmla="*/ 100 h 635"/>
                  <a:gd name="T32" fmla="*/ 303 w 1121"/>
                  <a:gd name="T33" fmla="*/ 103 h 635"/>
                  <a:gd name="T34" fmla="*/ 241 w 1121"/>
                  <a:gd name="T35" fmla="*/ 86 h 635"/>
                  <a:gd name="T36" fmla="*/ 165 w 1121"/>
                  <a:gd name="T37" fmla="*/ 73 h 635"/>
                  <a:gd name="T38" fmla="*/ 84 w 1121"/>
                  <a:gd name="T39" fmla="*/ 81 h 635"/>
                  <a:gd name="T40" fmla="*/ 59 w 1121"/>
                  <a:gd name="T41" fmla="*/ 67 h 635"/>
                  <a:gd name="T42" fmla="*/ 57 w 1121"/>
                  <a:gd name="T43" fmla="*/ 33 h 635"/>
                  <a:gd name="T44" fmla="*/ 68 w 1121"/>
                  <a:gd name="T45" fmla="*/ 13 h 635"/>
                  <a:gd name="T46" fmla="*/ 44 w 1121"/>
                  <a:gd name="T47" fmla="*/ 0 h 635"/>
                  <a:gd name="T48" fmla="*/ 13 w 1121"/>
                  <a:gd name="T49" fmla="*/ 21 h 635"/>
                  <a:gd name="T50" fmla="*/ 1 w 1121"/>
                  <a:gd name="T51" fmla="*/ 87 h 635"/>
                  <a:gd name="T52" fmla="*/ 44 w 1121"/>
                  <a:gd name="T53" fmla="*/ 153 h 635"/>
                  <a:gd name="T54" fmla="*/ 97 w 1121"/>
                  <a:gd name="T55" fmla="*/ 191 h 635"/>
                  <a:gd name="T56" fmla="*/ 116 w 1121"/>
                  <a:gd name="T57" fmla="*/ 214 h 635"/>
                  <a:gd name="T58" fmla="*/ 87 w 1121"/>
                  <a:gd name="T59" fmla="*/ 268 h 635"/>
                  <a:gd name="T60" fmla="*/ 49 w 1121"/>
                  <a:gd name="T61" fmla="*/ 294 h 635"/>
                  <a:gd name="T62" fmla="*/ 24 w 1121"/>
                  <a:gd name="T63" fmla="*/ 329 h 635"/>
                  <a:gd name="T64" fmla="*/ 35 w 1121"/>
                  <a:gd name="T65" fmla="*/ 378 h 635"/>
                  <a:gd name="T66" fmla="*/ 22 w 1121"/>
                  <a:gd name="T67" fmla="*/ 402 h 635"/>
                  <a:gd name="T68" fmla="*/ 25 w 1121"/>
                  <a:gd name="T69" fmla="*/ 418 h 635"/>
                  <a:gd name="T70" fmla="*/ 75 w 1121"/>
                  <a:gd name="T71" fmla="*/ 456 h 635"/>
                  <a:gd name="T72" fmla="*/ 113 w 1121"/>
                  <a:gd name="T73" fmla="*/ 491 h 635"/>
                  <a:gd name="T74" fmla="*/ 129 w 1121"/>
                  <a:gd name="T75" fmla="*/ 591 h 635"/>
                  <a:gd name="T76" fmla="*/ 138 w 1121"/>
                  <a:gd name="T77" fmla="*/ 618 h 635"/>
                  <a:gd name="T78" fmla="*/ 162 w 1121"/>
                  <a:gd name="T79" fmla="*/ 621 h 635"/>
                  <a:gd name="T80" fmla="*/ 281 w 1121"/>
                  <a:gd name="T81" fmla="*/ 596 h 635"/>
                  <a:gd name="T82" fmla="*/ 319 w 1121"/>
                  <a:gd name="T83" fmla="*/ 580 h 635"/>
                  <a:gd name="T84" fmla="*/ 402 w 1121"/>
                  <a:gd name="T85" fmla="*/ 577 h 635"/>
                  <a:gd name="T86" fmla="*/ 446 w 1121"/>
                  <a:gd name="T87" fmla="*/ 605 h 635"/>
                  <a:gd name="T88" fmla="*/ 473 w 1121"/>
                  <a:gd name="T89" fmla="*/ 604 h 635"/>
                  <a:gd name="T90" fmla="*/ 522 w 1121"/>
                  <a:gd name="T91" fmla="*/ 616 h 635"/>
                  <a:gd name="T92" fmla="*/ 573 w 1121"/>
                  <a:gd name="T93" fmla="*/ 635 h 635"/>
                  <a:gd name="T94" fmla="*/ 637 w 1121"/>
                  <a:gd name="T95" fmla="*/ 621 h 635"/>
                  <a:gd name="T96" fmla="*/ 688 w 1121"/>
                  <a:gd name="T97" fmla="*/ 613 h 635"/>
                  <a:gd name="T98" fmla="*/ 689 w 1121"/>
                  <a:gd name="T99" fmla="*/ 570 h 635"/>
                  <a:gd name="T100" fmla="*/ 684 w 1121"/>
                  <a:gd name="T101" fmla="*/ 538 h 635"/>
                  <a:gd name="T102" fmla="*/ 712 w 1121"/>
                  <a:gd name="T103" fmla="*/ 526 h 635"/>
                  <a:gd name="T104" fmla="*/ 767 w 1121"/>
                  <a:gd name="T105" fmla="*/ 491 h 635"/>
                  <a:gd name="T106" fmla="*/ 832 w 1121"/>
                  <a:gd name="T107" fmla="*/ 472 h 635"/>
                  <a:gd name="T108" fmla="*/ 850 w 1121"/>
                  <a:gd name="T109" fmla="*/ 464 h 635"/>
                  <a:gd name="T110" fmla="*/ 910 w 1121"/>
                  <a:gd name="T111" fmla="*/ 445 h 635"/>
                  <a:gd name="T112" fmla="*/ 951 w 1121"/>
                  <a:gd name="T113" fmla="*/ 473 h 635"/>
                  <a:gd name="T114" fmla="*/ 974 w 1121"/>
                  <a:gd name="T115" fmla="*/ 477 h 635"/>
                  <a:gd name="T116" fmla="*/ 1042 w 1121"/>
                  <a:gd name="T117" fmla="*/ 469 h 635"/>
                  <a:gd name="T118" fmla="*/ 972 w 1121"/>
                  <a:gd name="T119" fmla="*/ 388 h 635"/>
                  <a:gd name="T120" fmla="*/ 967 w 1121"/>
                  <a:gd name="T121" fmla="*/ 353 h 635"/>
                  <a:gd name="T122" fmla="*/ 1001 w 1121"/>
                  <a:gd name="T123" fmla="*/ 295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1" h="635">
                    <a:moveTo>
                      <a:pt x="1001" y="281"/>
                    </a:moveTo>
                    <a:lnTo>
                      <a:pt x="1001" y="281"/>
                    </a:lnTo>
                    <a:lnTo>
                      <a:pt x="1002" y="259"/>
                    </a:lnTo>
                    <a:lnTo>
                      <a:pt x="1005" y="238"/>
                    </a:lnTo>
                    <a:lnTo>
                      <a:pt x="1013" y="218"/>
                    </a:lnTo>
                    <a:lnTo>
                      <a:pt x="1024" y="199"/>
                    </a:lnTo>
                    <a:lnTo>
                      <a:pt x="1024" y="199"/>
                    </a:lnTo>
                    <a:lnTo>
                      <a:pt x="1031" y="187"/>
                    </a:lnTo>
                    <a:lnTo>
                      <a:pt x="1039" y="180"/>
                    </a:lnTo>
                    <a:lnTo>
                      <a:pt x="1048" y="173"/>
                    </a:lnTo>
                    <a:lnTo>
                      <a:pt x="1056" y="168"/>
                    </a:lnTo>
                    <a:lnTo>
                      <a:pt x="1066" y="165"/>
                    </a:lnTo>
                    <a:lnTo>
                      <a:pt x="1077" y="164"/>
                    </a:lnTo>
                    <a:lnTo>
                      <a:pt x="1099" y="162"/>
                    </a:lnTo>
                    <a:lnTo>
                      <a:pt x="1099" y="162"/>
                    </a:lnTo>
                    <a:lnTo>
                      <a:pt x="1105" y="162"/>
                    </a:lnTo>
                    <a:lnTo>
                      <a:pt x="1110" y="160"/>
                    </a:lnTo>
                    <a:lnTo>
                      <a:pt x="1115" y="157"/>
                    </a:lnTo>
                    <a:lnTo>
                      <a:pt x="1118" y="154"/>
                    </a:lnTo>
                    <a:lnTo>
                      <a:pt x="1120" y="149"/>
                    </a:lnTo>
                    <a:lnTo>
                      <a:pt x="1121" y="145"/>
                    </a:lnTo>
                    <a:lnTo>
                      <a:pt x="1121" y="132"/>
                    </a:lnTo>
                    <a:lnTo>
                      <a:pt x="1121" y="132"/>
                    </a:lnTo>
                    <a:lnTo>
                      <a:pt x="1121" y="121"/>
                    </a:lnTo>
                    <a:lnTo>
                      <a:pt x="1120" y="111"/>
                    </a:lnTo>
                    <a:lnTo>
                      <a:pt x="1118" y="106"/>
                    </a:lnTo>
                    <a:lnTo>
                      <a:pt x="1115" y="103"/>
                    </a:lnTo>
                    <a:lnTo>
                      <a:pt x="1109" y="100"/>
                    </a:lnTo>
                    <a:lnTo>
                      <a:pt x="1101" y="99"/>
                    </a:lnTo>
                    <a:lnTo>
                      <a:pt x="1101" y="99"/>
                    </a:lnTo>
                    <a:lnTo>
                      <a:pt x="1091" y="97"/>
                    </a:lnTo>
                    <a:lnTo>
                      <a:pt x="1080" y="97"/>
                    </a:lnTo>
                    <a:lnTo>
                      <a:pt x="1058" y="97"/>
                    </a:lnTo>
                    <a:lnTo>
                      <a:pt x="1048" y="95"/>
                    </a:lnTo>
                    <a:lnTo>
                      <a:pt x="1039" y="94"/>
                    </a:lnTo>
                    <a:lnTo>
                      <a:pt x="1029" y="89"/>
                    </a:lnTo>
                    <a:lnTo>
                      <a:pt x="1021" y="83"/>
                    </a:lnTo>
                    <a:lnTo>
                      <a:pt x="1021" y="83"/>
                    </a:lnTo>
                    <a:lnTo>
                      <a:pt x="1012" y="73"/>
                    </a:lnTo>
                    <a:lnTo>
                      <a:pt x="1002" y="65"/>
                    </a:lnTo>
                    <a:lnTo>
                      <a:pt x="991" y="59"/>
                    </a:lnTo>
                    <a:lnTo>
                      <a:pt x="980" y="52"/>
                    </a:lnTo>
                    <a:lnTo>
                      <a:pt x="956" y="45"/>
                    </a:lnTo>
                    <a:lnTo>
                      <a:pt x="931" y="38"/>
                    </a:lnTo>
                    <a:lnTo>
                      <a:pt x="931" y="38"/>
                    </a:lnTo>
                    <a:lnTo>
                      <a:pt x="918" y="35"/>
                    </a:lnTo>
                    <a:lnTo>
                      <a:pt x="904" y="29"/>
                    </a:lnTo>
                    <a:lnTo>
                      <a:pt x="877" y="19"/>
                    </a:lnTo>
                    <a:lnTo>
                      <a:pt x="864" y="14"/>
                    </a:lnTo>
                    <a:lnTo>
                      <a:pt x="850" y="11"/>
                    </a:lnTo>
                    <a:lnTo>
                      <a:pt x="835" y="10"/>
                    </a:lnTo>
                    <a:lnTo>
                      <a:pt x="821" y="11"/>
                    </a:lnTo>
                    <a:lnTo>
                      <a:pt x="821" y="11"/>
                    </a:lnTo>
                    <a:lnTo>
                      <a:pt x="781" y="19"/>
                    </a:lnTo>
                    <a:lnTo>
                      <a:pt x="762" y="24"/>
                    </a:lnTo>
                    <a:lnTo>
                      <a:pt x="743" y="29"/>
                    </a:lnTo>
                    <a:lnTo>
                      <a:pt x="743" y="29"/>
                    </a:lnTo>
                    <a:lnTo>
                      <a:pt x="724" y="30"/>
                    </a:lnTo>
                    <a:lnTo>
                      <a:pt x="704" y="33"/>
                    </a:lnTo>
                    <a:lnTo>
                      <a:pt x="694" y="35"/>
                    </a:lnTo>
                    <a:lnTo>
                      <a:pt x="684" y="38"/>
                    </a:lnTo>
                    <a:lnTo>
                      <a:pt x="675" y="43"/>
                    </a:lnTo>
                    <a:lnTo>
                      <a:pt x="667" y="49"/>
                    </a:lnTo>
                    <a:lnTo>
                      <a:pt x="667" y="49"/>
                    </a:lnTo>
                    <a:lnTo>
                      <a:pt x="619" y="91"/>
                    </a:lnTo>
                    <a:lnTo>
                      <a:pt x="619" y="91"/>
                    </a:lnTo>
                    <a:lnTo>
                      <a:pt x="608" y="100"/>
                    </a:lnTo>
                    <a:lnTo>
                      <a:pt x="597" y="106"/>
                    </a:lnTo>
                    <a:lnTo>
                      <a:pt x="584" y="113"/>
                    </a:lnTo>
                    <a:lnTo>
                      <a:pt x="573" y="118"/>
                    </a:lnTo>
                    <a:lnTo>
                      <a:pt x="561" y="121"/>
                    </a:lnTo>
                    <a:lnTo>
                      <a:pt x="548" y="122"/>
                    </a:lnTo>
                    <a:lnTo>
                      <a:pt x="535" y="121"/>
                    </a:lnTo>
                    <a:lnTo>
                      <a:pt x="521" y="119"/>
                    </a:lnTo>
                    <a:lnTo>
                      <a:pt x="521" y="119"/>
                    </a:lnTo>
                    <a:lnTo>
                      <a:pt x="483" y="111"/>
                    </a:lnTo>
                    <a:lnTo>
                      <a:pt x="445" y="105"/>
                    </a:lnTo>
                    <a:lnTo>
                      <a:pt x="426" y="102"/>
                    </a:lnTo>
                    <a:lnTo>
                      <a:pt x="407" y="100"/>
                    </a:lnTo>
                    <a:lnTo>
                      <a:pt x="389" y="100"/>
                    </a:lnTo>
                    <a:lnTo>
                      <a:pt x="370" y="102"/>
                    </a:lnTo>
                    <a:lnTo>
                      <a:pt x="370" y="102"/>
                    </a:lnTo>
                    <a:lnTo>
                      <a:pt x="337" y="105"/>
                    </a:lnTo>
                    <a:lnTo>
                      <a:pt x="319" y="103"/>
                    </a:lnTo>
                    <a:lnTo>
                      <a:pt x="303" y="103"/>
                    </a:lnTo>
                    <a:lnTo>
                      <a:pt x="287" y="100"/>
                    </a:lnTo>
                    <a:lnTo>
                      <a:pt x="273" y="97"/>
                    </a:lnTo>
                    <a:lnTo>
                      <a:pt x="257" y="92"/>
                    </a:lnTo>
                    <a:lnTo>
                      <a:pt x="241" y="86"/>
                    </a:lnTo>
                    <a:lnTo>
                      <a:pt x="241" y="86"/>
                    </a:lnTo>
                    <a:lnTo>
                      <a:pt x="225" y="81"/>
                    </a:lnTo>
                    <a:lnTo>
                      <a:pt x="211" y="76"/>
                    </a:lnTo>
                    <a:lnTo>
                      <a:pt x="195" y="75"/>
                    </a:lnTo>
                    <a:lnTo>
                      <a:pt x="179" y="73"/>
                    </a:lnTo>
                    <a:lnTo>
                      <a:pt x="165" y="73"/>
                    </a:lnTo>
                    <a:lnTo>
                      <a:pt x="149" y="75"/>
                    </a:lnTo>
                    <a:lnTo>
                      <a:pt x="117" y="79"/>
                    </a:lnTo>
                    <a:lnTo>
                      <a:pt x="117" y="79"/>
                    </a:lnTo>
                    <a:lnTo>
                      <a:pt x="102" y="83"/>
                    </a:lnTo>
                    <a:lnTo>
                      <a:pt x="84" y="81"/>
                    </a:lnTo>
                    <a:lnTo>
                      <a:pt x="78" y="79"/>
                    </a:lnTo>
                    <a:lnTo>
                      <a:pt x="70" y="76"/>
                    </a:lnTo>
                    <a:lnTo>
                      <a:pt x="63" y="72"/>
                    </a:lnTo>
                    <a:lnTo>
                      <a:pt x="59" y="67"/>
                    </a:lnTo>
                    <a:lnTo>
                      <a:pt x="59" y="67"/>
                    </a:lnTo>
                    <a:lnTo>
                      <a:pt x="54" y="60"/>
                    </a:lnTo>
                    <a:lnTo>
                      <a:pt x="52" y="54"/>
                    </a:lnTo>
                    <a:lnTo>
                      <a:pt x="52" y="46"/>
                    </a:lnTo>
                    <a:lnTo>
                      <a:pt x="54" y="40"/>
                    </a:lnTo>
                    <a:lnTo>
                      <a:pt x="57" y="33"/>
                    </a:lnTo>
                    <a:lnTo>
                      <a:pt x="62" y="25"/>
                    </a:lnTo>
                    <a:lnTo>
                      <a:pt x="68" y="19"/>
                    </a:lnTo>
                    <a:lnTo>
                      <a:pt x="75" y="13"/>
                    </a:lnTo>
                    <a:lnTo>
                      <a:pt x="75" y="13"/>
                    </a:lnTo>
                    <a:lnTo>
                      <a:pt x="68" y="13"/>
                    </a:lnTo>
                    <a:lnTo>
                      <a:pt x="63" y="11"/>
                    </a:lnTo>
                    <a:lnTo>
                      <a:pt x="54" y="6"/>
                    </a:lnTo>
                    <a:lnTo>
                      <a:pt x="54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2" y="10"/>
                    </a:lnTo>
                    <a:lnTo>
                      <a:pt x="13" y="21"/>
                    </a:lnTo>
                    <a:lnTo>
                      <a:pt x="6" y="33"/>
                    </a:lnTo>
                    <a:lnTo>
                      <a:pt x="1" y="46"/>
                    </a:lnTo>
                    <a:lnTo>
                      <a:pt x="0" y="60"/>
                    </a:lnTo>
                    <a:lnTo>
                      <a:pt x="0" y="75"/>
                    </a:lnTo>
                    <a:lnTo>
                      <a:pt x="1" y="87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4" y="127"/>
                    </a:lnTo>
                    <a:lnTo>
                      <a:pt x="33" y="140"/>
                    </a:lnTo>
                    <a:lnTo>
                      <a:pt x="44" y="153"/>
                    </a:lnTo>
                    <a:lnTo>
                      <a:pt x="55" y="164"/>
                    </a:lnTo>
                    <a:lnTo>
                      <a:pt x="68" y="173"/>
                    </a:lnTo>
                    <a:lnTo>
                      <a:pt x="82" y="183"/>
                    </a:lnTo>
                    <a:lnTo>
                      <a:pt x="97" y="191"/>
                    </a:lnTo>
                    <a:lnTo>
                      <a:pt x="97" y="191"/>
                    </a:lnTo>
                    <a:lnTo>
                      <a:pt x="103" y="195"/>
                    </a:lnTo>
                    <a:lnTo>
                      <a:pt x="109" y="200"/>
                    </a:lnTo>
                    <a:lnTo>
                      <a:pt x="114" y="207"/>
                    </a:lnTo>
                    <a:lnTo>
                      <a:pt x="116" y="214"/>
                    </a:lnTo>
                    <a:lnTo>
                      <a:pt x="116" y="214"/>
                    </a:lnTo>
                    <a:lnTo>
                      <a:pt x="114" y="222"/>
                    </a:lnTo>
                    <a:lnTo>
                      <a:pt x="111" y="234"/>
                    </a:lnTo>
                    <a:lnTo>
                      <a:pt x="105" y="245"/>
                    </a:lnTo>
                    <a:lnTo>
                      <a:pt x="97" y="257"/>
                    </a:lnTo>
                    <a:lnTo>
                      <a:pt x="87" y="268"/>
                    </a:lnTo>
                    <a:lnTo>
                      <a:pt x="78" y="278"/>
                    </a:lnTo>
                    <a:lnTo>
                      <a:pt x="68" y="286"/>
                    </a:lnTo>
                    <a:lnTo>
                      <a:pt x="60" y="291"/>
                    </a:lnTo>
                    <a:lnTo>
                      <a:pt x="60" y="291"/>
                    </a:lnTo>
                    <a:lnTo>
                      <a:pt x="49" y="294"/>
                    </a:lnTo>
                    <a:lnTo>
                      <a:pt x="40" y="299"/>
                    </a:lnTo>
                    <a:lnTo>
                      <a:pt x="32" y="305"/>
                    </a:lnTo>
                    <a:lnTo>
                      <a:pt x="27" y="311"/>
                    </a:lnTo>
                    <a:lnTo>
                      <a:pt x="24" y="319"/>
                    </a:lnTo>
                    <a:lnTo>
                      <a:pt x="24" y="329"/>
                    </a:lnTo>
                    <a:lnTo>
                      <a:pt x="25" y="340"/>
                    </a:lnTo>
                    <a:lnTo>
                      <a:pt x="28" y="353"/>
                    </a:lnTo>
                    <a:lnTo>
                      <a:pt x="28" y="353"/>
                    </a:lnTo>
                    <a:lnTo>
                      <a:pt x="32" y="365"/>
                    </a:lnTo>
                    <a:lnTo>
                      <a:pt x="35" y="378"/>
                    </a:lnTo>
                    <a:lnTo>
                      <a:pt x="35" y="384"/>
                    </a:lnTo>
                    <a:lnTo>
                      <a:pt x="33" y="391"/>
                    </a:lnTo>
                    <a:lnTo>
                      <a:pt x="28" y="397"/>
                    </a:lnTo>
                    <a:lnTo>
                      <a:pt x="22" y="402"/>
                    </a:lnTo>
                    <a:lnTo>
                      <a:pt x="22" y="402"/>
                    </a:lnTo>
                    <a:lnTo>
                      <a:pt x="19" y="407"/>
                    </a:lnTo>
                    <a:lnTo>
                      <a:pt x="19" y="410"/>
                    </a:lnTo>
                    <a:lnTo>
                      <a:pt x="22" y="415"/>
                    </a:lnTo>
                    <a:lnTo>
                      <a:pt x="25" y="418"/>
                    </a:lnTo>
                    <a:lnTo>
                      <a:pt x="25" y="418"/>
                    </a:lnTo>
                    <a:lnTo>
                      <a:pt x="48" y="440"/>
                    </a:lnTo>
                    <a:lnTo>
                      <a:pt x="60" y="450"/>
                    </a:lnTo>
                    <a:lnTo>
                      <a:pt x="67" y="453"/>
                    </a:lnTo>
                    <a:lnTo>
                      <a:pt x="75" y="456"/>
                    </a:lnTo>
                    <a:lnTo>
                      <a:pt x="75" y="456"/>
                    </a:lnTo>
                    <a:lnTo>
                      <a:pt x="87" y="461"/>
                    </a:lnTo>
                    <a:lnTo>
                      <a:pt x="98" y="469"/>
                    </a:lnTo>
                    <a:lnTo>
                      <a:pt x="106" y="478"/>
                    </a:lnTo>
                    <a:lnTo>
                      <a:pt x="113" y="491"/>
                    </a:lnTo>
                    <a:lnTo>
                      <a:pt x="113" y="491"/>
                    </a:lnTo>
                    <a:lnTo>
                      <a:pt x="117" y="502"/>
                    </a:lnTo>
                    <a:lnTo>
                      <a:pt x="122" y="515"/>
                    </a:lnTo>
                    <a:lnTo>
                      <a:pt x="125" y="540"/>
                    </a:lnTo>
                    <a:lnTo>
                      <a:pt x="129" y="565"/>
                    </a:lnTo>
                    <a:lnTo>
                      <a:pt x="129" y="591"/>
                    </a:lnTo>
                    <a:lnTo>
                      <a:pt x="129" y="591"/>
                    </a:lnTo>
                    <a:lnTo>
                      <a:pt x="130" y="599"/>
                    </a:lnTo>
                    <a:lnTo>
                      <a:pt x="132" y="607"/>
                    </a:lnTo>
                    <a:lnTo>
                      <a:pt x="135" y="613"/>
                    </a:lnTo>
                    <a:lnTo>
                      <a:pt x="138" y="618"/>
                    </a:lnTo>
                    <a:lnTo>
                      <a:pt x="143" y="621"/>
                    </a:lnTo>
                    <a:lnTo>
                      <a:pt x="148" y="623"/>
                    </a:lnTo>
                    <a:lnTo>
                      <a:pt x="154" y="623"/>
                    </a:lnTo>
                    <a:lnTo>
                      <a:pt x="162" y="621"/>
                    </a:lnTo>
                    <a:lnTo>
                      <a:pt x="162" y="621"/>
                    </a:lnTo>
                    <a:lnTo>
                      <a:pt x="179" y="615"/>
                    </a:lnTo>
                    <a:lnTo>
                      <a:pt x="195" y="612"/>
                    </a:lnTo>
                    <a:lnTo>
                      <a:pt x="230" y="605"/>
                    </a:lnTo>
                    <a:lnTo>
                      <a:pt x="264" y="600"/>
                    </a:lnTo>
                    <a:lnTo>
                      <a:pt x="281" y="596"/>
                    </a:lnTo>
                    <a:lnTo>
                      <a:pt x="297" y="591"/>
                    </a:lnTo>
                    <a:lnTo>
                      <a:pt x="297" y="591"/>
                    </a:lnTo>
                    <a:lnTo>
                      <a:pt x="303" y="589"/>
                    </a:lnTo>
                    <a:lnTo>
                      <a:pt x="303" y="589"/>
                    </a:lnTo>
                    <a:lnTo>
                      <a:pt x="319" y="580"/>
                    </a:lnTo>
                    <a:lnTo>
                      <a:pt x="337" y="573"/>
                    </a:lnTo>
                    <a:lnTo>
                      <a:pt x="352" y="569"/>
                    </a:lnTo>
                    <a:lnTo>
                      <a:pt x="370" y="569"/>
                    </a:lnTo>
                    <a:lnTo>
                      <a:pt x="386" y="570"/>
                    </a:lnTo>
                    <a:lnTo>
                      <a:pt x="402" y="577"/>
                    </a:lnTo>
                    <a:lnTo>
                      <a:pt x="418" y="585"/>
                    </a:lnTo>
                    <a:lnTo>
                      <a:pt x="434" y="596"/>
                    </a:lnTo>
                    <a:lnTo>
                      <a:pt x="434" y="596"/>
                    </a:lnTo>
                    <a:lnTo>
                      <a:pt x="440" y="602"/>
                    </a:lnTo>
                    <a:lnTo>
                      <a:pt x="446" y="605"/>
                    </a:lnTo>
                    <a:lnTo>
                      <a:pt x="454" y="608"/>
                    </a:lnTo>
                    <a:lnTo>
                      <a:pt x="457" y="608"/>
                    </a:lnTo>
                    <a:lnTo>
                      <a:pt x="462" y="607"/>
                    </a:lnTo>
                    <a:lnTo>
                      <a:pt x="462" y="607"/>
                    </a:lnTo>
                    <a:lnTo>
                      <a:pt x="473" y="604"/>
                    </a:lnTo>
                    <a:lnTo>
                      <a:pt x="484" y="604"/>
                    </a:lnTo>
                    <a:lnTo>
                      <a:pt x="494" y="605"/>
                    </a:lnTo>
                    <a:lnTo>
                      <a:pt x="503" y="607"/>
                    </a:lnTo>
                    <a:lnTo>
                      <a:pt x="513" y="612"/>
                    </a:lnTo>
                    <a:lnTo>
                      <a:pt x="522" y="616"/>
                    </a:lnTo>
                    <a:lnTo>
                      <a:pt x="540" y="627"/>
                    </a:lnTo>
                    <a:lnTo>
                      <a:pt x="540" y="627"/>
                    </a:lnTo>
                    <a:lnTo>
                      <a:pt x="551" y="632"/>
                    </a:lnTo>
                    <a:lnTo>
                      <a:pt x="562" y="635"/>
                    </a:lnTo>
                    <a:lnTo>
                      <a:pt x="573" y="635"/>
                    </a:lnTo>
                    <a:lnTo>
                      <a:pt x="584" y="632"/>
                    </a:lnTo>
                    <a:lnTo>
                      <a:pt x="584" y="632"/>
                    </a:lnTo>
                    <a:lnTo>
                      <a:pt x="602" y="626"/>
                    </a:lnTo>
                    <a:lnTo>
                      <a:pt x="619" y="623"/>
                    </a:lnTo>
                    <a:lnTo>
                      <a:pt x="637" y="621"/>
                    </a:lnTo>
                    <a:lnTo>
                      <a:pt x="656" y="621"/>
                    </a:lnTo>
                    <a:lnTo>
                      <a:pt x="656" y="621"/>
                    </a:lnTo>
                    <a:lnTo>
                      <a:pt x="669" y="619"/>
                    </a:lnTo>
                    <a:lnTo>
                      <a:pt x="680" y="618"/>
                    </a:lnTo>
                    <a:lnTo>
                      <a:pt x="688" y="613"/>
                    </a:lnTo>
                    <a:lnTo>
                      <a:pt x="692" y="608"/>
                    </a:lnTo>
                    <a:lnTo>
                      <a:pt x="696" y="600"/>
                    </a:lnTo>
                    <a:lnTo>
                      <a:pt x="696" y="592"/>
                    </a:lnTo>
                    <a:lnTo>
                      <a:pt x="694" y="581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6" y="559"/>
                    </a:lnTo>
                    <a:lnTo>
                      <a:pt x="683" y="551"/>
                    </a:lnTo>
                    <a:lnTo>
                      <a:pt x="683" y="545"/>
                    </a:lnTo>
                    <a:lnTo>
                      <a:pt x="684" y="538"/>
                    </a:lnTo>
                    <a:lnTo>
                      <a:pt x="688" y="534"/>
                    </a:lnTo>
                    <a:lnTo>
                      <a:pt x="692" y="531"/>
                    </a:lnTo>
                    <a:lnTo>
                      <a:pt x="700" y="529"/>
                    </a:lnTo>
                    <a:lnTo>
                      <a:pt x="712" y="526"/>
                    </a:lnTo>
                    <a:lnTo>
                      <a:pt x="712" y="526"/>
                    </a:lnTo>
                    <a:lnTo>
                      <a:pt x="723" y="523"/>
                    </a:lnTo>
                    <a:lnTo>
                      <a:pt x="734" y="518"/>
                    </a:lnTo>
                    <a:lnTo>
                      <a:pt x="734" y="518"/>
                    </a:lnTo>
                    <a:lnTo>
                      <a:pt x="756" y="500"/>
                    </a:lnTo>
                    <a:lnTo>
                      <a:pt x="767" y="491"/>
                    </a:lnTo>
                    <a:lnTo>
                      <a:pt x="778" y="483"/>
                    </a:lnTo>
                    <a:lnTo>
                      <a:pt x="789" y="477"/>
                    </a:lnTo>
                    <a:lnTo>
                      <a:pt x="804" y="473"/>
                    </a:lnTo>
                    <a:lnTo>
                      <a:pt x="818" y="470"/>
                    </a:lnTo>
                    <a:lnTo>
                      <a:pt x="832" y="472"/>
                    </a:lnTo>
                    <a:lnTo>
                      <a:pt x="832" y="472"/>
                    </a:lnTo>
                    <a:lnTo>
                      <a:pt x="837" y="472"/>
                    </a:lnTo>
                    <a:lnTo>
                      <a:pt x="842" y="470"/>
                    </a:lnTo>
                    <a:lnTo>
                      <a:pt x="850" y="464"/>
                    </a:lnTo>
                    <a:lnTo>
                      <a:pt x="850" y="464"/>
                    </a:lnTo>
                    <a:lnTo>
                      <a:pt x="864" y="454"/>
                    </a:lnTo>
                    <a:lnTo>
                      <a:pt x="877" y="448"/>
                    </a:lnTo>
                    <a:lnTo>
                      <a:pt x="888" y="443"/>
                    </a:lnTo>
                    <a:lnTo>
                      <a:pt x="899" y="443"/>
                    </a:lnTo>
                    <a:lnTo>
                      <a:pt x="910" y="445"/>
                    </a:lnTo>
                    <a:lnTo>
                      <a:pt x="921" y="450"/>
                    </a:lnTo>
                    <a:lnTo>
                      <a:pt x="932" y="457"/>
                    </a:lnTo>
                    <a:lnTo>
                      <a:pt x="947" y="469"/>
                    </a:lnTo>
                    <a:lnTo>
                      <a:pt x="947" y="469"/>
                    </a:lnTo>
                    <a:lnTo>
                      <a:pt x="951" y="473"/>
                    </a:lnTo>
                    <a:lnTo>
                      <a:pt x="958" y="478"/>
                    </a:lnTo>
                    <a:lnTo>
                      <a:pt x="961" y="478"/>
                    </a:lnTo>
                    <a:lnTo>
                      <a:pt x="964" y="480"/>
                    </a:lnTo>
                    <a:lnTo>
                      <a:pt x="969" y="478"/>
                    </a:lnTo>
                    <a:lnTo>
                      <a:pt x="974" y="477"/>
                    </a:lnTo>
                    <a:lnTo>
                      <a:pt x="974" y="477"/>
                    </a:lnTo>
                    <a:lnTo>
                      <a:pt x="988" y="472"/>
                    </a:lnTo>
                    <a:lnTo>
                      <a:pt x="1004" y="469"/>
                    </a:lnTo>
                    <a:lnTo>
                      <a:pt x="1021" y="469"/>
                    </a:lnTo>
                    <a:lnTo>
                      <a:pt x="1042" y="469"/>
                    </a:lnTo>
                    <a:lnTo>
                      <a:pt x="1042" y="469"/>
                    </a:lnTo>
                    <a:lnTo>
                      <a:pt x="1018" y="438"/>
                    </a:lnTo>
                    <a:lnTo>
                      <a:pt x="996" y="411"/>
                    </a:lnTo>
                    <a:lnTo>
                      <a:pt x="985" y="399"/>
                    </a:lnTo>
                    <a:lnTo>
                      <a:pt x="972" y="388"/>
                    </a:lnTo>
                    <a:lnTo>
                      <a:pt x="958" y="376"/>
                    </a:lnTo>
                    <a:lnTo>
                      <a:pt x="942" y="370"/>
                    </a:lnTo>
                    <a:lnTo>
                      <a:pt x="942" y="370"/>
                    </a:lnTo>
                    <a:lnTo>
                      <a:pt x="955" y="362"/>
                    </a:lnTo>
                    <a:lnTo>
                      <a:pt x="967" y="353"/>
                    </a:lnTo>
                    <a:lnTo>
                      <a:pt x="978" y="343"/>
                    </a:lnTo>
                    <a:lnTo>
                      <a:pt x="986" y="334"/>
                    </a:lnTo>
                    <a:lnTo>
                      <a:pt x="993" y="321"/>
                    </a:lnTo>
                    <a:lnTo>
                      <a:pt x="997" y="308"/>
                    </a:lnTo>
                    <a:lnTo>
                      <a:pt x="1001" y="295"/>
                    </a:lnTo>
                    <a:lnTo>
                      <a:pt x="1001" y="28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8" name="Freeform 130">
                <a:extLst>
                  <a:ext uri="{FF2B5EF4-FFF2-40B4-BE49-F238E27FC236}">
                    <a16:creationId xmlns:a16="http://schemas.microsoft.com/office/drawing/2014/main" id="{D72096AA-61F2-CB50-66F5-389838199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6" y="2762"/>
                <a:ext cx="577" cy="301"/>
              </a:xfrm>
              <a:custGeom>
                <a:avLst/>
                <a:gdLst>
                  <a:gd name="T0" fmla="*/ 1125 w 1153"/>
                  <a:gd name="T1" fmla="*/ 99 h 602"/>
                  <a:gd name="T2" fmla="*/ 1094 w 1153"/>
                  <a:gd name="T3" fmla="*/ 78 h 602"/>
                  <a:gd name="T4" fmla="*/ 1036 w 1153"/>
                  <a:gd name="T5" fmla="*/ 43 h 602"/>
                  <a:gd name="T6" fmla="*/ 991 w 1153"/>
                  <a:gd name="T7" fmla="*/ 48 h 602"/>
                  <a:gd name="T8" fmla="*/ 952 w 1153"/>
                  <a:gd name="T9" fmla="*/ 48 h 602"/>
                  <a:gd name="T10" fmla="*/ 918 w 1153"/>
                  <a:gd name="T11" fmla="*/ 21 h 602"/>
                  <a:gd name="T12" fmla="*/ 902 w 1153"/>
                  <a:gd name="T13" fmla="*/ 7 h 602"/>
                  <a:gd name="T14" fmla="*/ 882 w 1153"/>
                  <a:gd name="T15" fmla="*/ 10 h 602"/>
                  <a:gd name="T16" fmla="*/ 820 w 1153"/>
                  <a:gd name="T17" fmla="*/ 8 h 602"/>
                  <a:gd name="T18" fmla="*/ 774 w 1153"/>
                  <a:gd name="T19" fmla="*/ 0 h 602"/>
                  <a:gd name="T20" fmla="*/ 740 w 1153"/>
                  <a:gd name="T21" fmla="*/ 21 h 602"/>
                  <a:gd name="T22" fmla="*/ 728 w 1153"/>
                  <a:gd name="T23" fmla="*/ 61 h 602"/>
                  <a:gd name="T24" fmla="*/ 686 w 1153"/>
                  <a:gd name="T25" fmla="*/ 105 h 602"/>
                  <a:gd name="T26" fmla="*/ 635 w 1153"/>
                  <a:gd name="T27" fmla="*/ 102 h 602"/>
                  <a:gd name="T28" fmla="*/ 588 w 1153"/>
                  <a:gd name="T29" fmla="*/ 86 h 602"/>
                  <a:gd name="T30" fmla="*/ 553 w 1153"/>
                  <a:gd name="T31" fmla="*/ 91 h 602"/>
                  <a:gd name="T32" fmla="*/ 537 w 1153"/>
                  <a:gd name="T33" fmla="*/ 113 h 602"/>
                  <a:gd name="T34" fmla="*/ 505 w 1153"/>
                  <a:gd name="T35" fmla="*/ 126 h 602"/>
                  <a:gd name="T36" fmla="*/ 462 w 1153"/>
                  <a:gd name="T37" fmla="*/ 150 h 602"/>
                  <a:gd name="T38" fmla="*/ 451 w 1153"/>
                  <a:gd name="T39" fmla="*/ 169 h 602"/>
                  <a:gd name="T40" fmla="*/ 407 w 1153"/>
                  <a:gd name="T41" fmla="*/ 175 h 602"/>
                  <a:gd name="T42" fmla="*/ 319 w 1153"/>
                  <a:gd name="T43" fmla="*/ 183 h 602"/>
                  <a:gd name="T44" fmla="*/ 251 w 1153"/>
                  <a:gd name="T45" fmla="*/ 175 h 602"/>
                  <a:gd name="T46" fmla="*/ 199 w 1153"/>
                  <a:gd name="T47" fmla="*/ 146 h 602"/>
                  <a:gd name="T48" fmla="*/ 173 w 1153"/>
                  <a:gd name="T49" fmla="*/ 127 h 602"/>
                  <a:gd name="T50" fmla="*/ 154 w 1153"/>
                  <a:gd name="T51" fmla="*/ 134 h 602"/>
                  <a:gd name="T52" fmla="*/ 146 w 1153"/>
                  <a:gd name="T53" fmla="*/ 159 h 602"/>
                  <a:gd name="T54" fmla="*/ 124 w 1153"/>
                  <a:gd name="T55" fmla="*/ 191 h 602"/>
                  <a:gd name="T56" fmla="*/ 92 w 1153"/>
                  <a:gd name="T57" fmla="*/ 196 h 602"/>
                  <a:gd name="T58" fmla="*/ 79 w 1153"/>
                  <a:gd name="T59" fmla="*/ 205 h 602"/>
                  <a:gd name="T60" fmla="*/ 76 w 1153"/>
                  <a:gd name="T61" fmla="*/ 231 h 602"/>
                  <a:gd name="T62" fmla="*/ 59 w 1153"/>
                  <a:gd name="T63" fmla="*/ 254 h 602"/>
                  <a:gd name="T64" fmla="*/ 43 w 1153"/>
                  <a:gd name="T65" fmla="*/ 274 h 602"/>
                  <a:gd name="T66" fmla="*/ 46 w 1153"/>
                  <a:gd name="T67" fmla="*/ 302 h 602"/>
                  <a:gd name="T68" fmla="*/ 48 w 1153"/>
                  <a:gd name="T69" fmla="*/ 340 h 602"/>
                  <a:gd name="T70" fmla="*/ 29 w 1153"/>
                  <a:gd name="T71" fmla="*/ 353 h 602"/>
                  <a:gd name="T72" fmla="*/ 13 w 1153"/>
                  <a:gd name="T73" fmla="*/ 362 h 602"/>
                  <a:gd name="T74" fmla="*/ 30 w 1153"/>
                  <a:gd name="T75" fmla="*/ 388 h 602"/>
                  <a:gd name="T76" fmla="*/ 49 w 1153"/>
                  <a:gd name="T77" fmla="*/ 424 h 602"/>
                  <a:gd name="T78" fmla="*/ 119 w 1153"/>
                  <a:gd name="T79" fmla="*/ 482 h 602"/>
                  <a:gd name="T80" fmla="*/ 173 w 1153"/>
                  <a:gd name="T81" fmla="*/ 528 h 602"/>
                  <a:gd name="T82" fmla="*/ 256 w 1153"/>
                  <a:gd name="T83" fmla="*/ 574 h 602"/>
                  <a:gd name="T84" fmla="*/ 315 w 1153"/>
                  <a:gd name="T85" fmla="*/ 596 h 602"/>
                  <a:gd name="T86" fmla="*/ 392 w 1153"/>
                  <a:gd name="T87" fmla="*/ 602 h 602"/>
                  <a:gd name="T88" fmla="*/ 411 w 1153"/>
                  <a:gd name="T89" fmla="*/ 590 h 602"/>
                  <a:gd name="T90" fmla="*/ 469 w 1153"/>
                  <a:gd name="T91" fmla="*/ 563 h 602"/>
                  <a:gd name="T92" fmla="*/ 523 w 1153"/>
                  <a:gd name="T93" fmla="*/ 550 h 602"/>
                  <a:gd name="T94" fmla="*/ 572 w 1153"/>
                  <a:gd name="T95" fmla="*/ 529 h 602"/>
                  <a:gd name="T96" fmla="*/ 608 w 1153"/>
                  <a:gd name="T97" fmla="*/ 515 h 602"/>
                  <a:gd name="T98" fmla="*/ 696 w 1153"/>
                  <a:gd name="T99" fmla="*/ 515 h 602"/>
                  <a:gd name="T100" fmla="*/ 769 w 1153"/>
                  <a:gd name="T101" fmla="*/ 513 h 602"/>
                  <a:gd name="T102" fmla="*/ 796 w 1153"/>
                  <a:gd name="T103" fmla="*/ 510 h 602"/>
                  <a:gd name="T104" fmla="*/ 807 w 1153"/>
                  <a:gd name="T105" fmla="*/ 496 h 602"/>
                  <a:gd name="T106" fmla="*/ 842 w 1153"/>
                  <a:gd name="T107" fmla="*/ 488 h 602"/>
                  <a:gd name="T108" fmla="*/ 863 w 1153"/>
                  <a:gd name="T109" fmla="*/ 482 h 602"/>
                  <a:gd name="T110" fmla="*/ 910 w 1153"/>
                  <a:gd name="T111" fmla="*/ 415 h 602"/>
                  <a:gd name="T112" fmla="*/ 967 w 1153"/>
                  <a:gd name="T113" fmla="*/ 305 h 602"/>
                  <a:gd name="T114" fmla="*/ 1026 w 1153"/>
                  <a:gd name="T115" fmla="*/ 197 h 602"/>
                  <a:gd name="T116" fmla="*/ 1066 w 1153"/>
                  <a:gd name="T117" fmla="*/ 162 h 602"/>
                  <a:gd name="T118" fmla="*/ 1107 w 1153"/>
                  <a:gd name="T119" fmla="*/ 151 h 602"/>
                  <a:gd name="T120" fmla="*/ 1145 w 1153"/>
                  <a:gd name="T121" fmla="*/ 129 h 602"/>
                  <a:gd name="T122" fmla="*/ 1153 w 1153"/>
                  <a:gd name="T123" fmla="*/ 110 h 602"/>
                  <a:gd name="T124" fmla="*/ 1137 w 1153"/>
                  <a:gd name="T125" fmla="*/ 10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53" h="602">
                    <a:moveTo>
                      <a:pt x="1137" y="102"/>
                    </a:moveTo>
                    <a:lnTo>
                      <a:pt x="1137" y="102"/>
                    </a:lnTo>
                    <a:lnTo>
                      <a:pt x="1129" y="100"/>
                    </a:lnTo>
                    <a:lnTo>
                      <a:pt x="1125" y="99"/>
                    </a:lnTo>
                    <a:lnTo>
                      <a:pt x="1114" y="94"/>
                    </a:lnTo>
                    <a:lnTo>
                      <a:pt x="1104" y="86"/>
                    </a:lnTo>
                    <a:lnTo>
                      <a:pt x="1094" y="78"/>
                    </a:lnTo>
                    <a:lnTo>
                      <a:pt x="1094" y="78"/>
                    </a:lnTo>
                    <a:lnTo>
                      <a:pt x="1072" y="61"/>
                    </a:lnTo>
                    <a:lnTo>
                      <a:pt x="1061" y="53"/>
                    </a:lnTo>
                    <a:lnTo>
                      <a:pt x="1048" y="46"/>
                    </a:lnTo>
                    <a:lnTo>
                      <a:pt x="1036" y="43"/>
                    </a:lnTo>
                    <a:lnTo>
                      <a:pt x="1023" y="42"/>
                    </a:lnTo>
                    <a:lnTo>
                      <a:pt x="1007" y="43"/>
                    </a:lnTo>
                    <a:lnTo>
                      <a:pt x="991" y="48"/>
                    </a:lnTo>
                    <a:lnTo>
                      <a:pt x="991" y="48"/>
                    </a:lnTo>
                    <a:lnTo>
                      <a:pt x="982" y="51"/>
                    </a:lnTo>
                    <a:lnTo>
                      <a:pt x="971" y="51"/>
                    </a:lnTo>
                    <a:lnTo>
                      <a:pt x="961" y="50"/>
                    </a:lnTo>
                    <a:lnTo>
                      <a:pt x="952" y="48"/>
                    </a:lnTo>
                    <a:lnTo>
                      <a:pt x="942" y="43"/>
                    </a:lnTo>
                    <a:lnTo>
                      <a:pt x="934" y="37"/>
                    </a:lnTo>
                    <a:lnTo>
                      <a:pt x="926" y="29"/>
                    </a:lnTo>
                    <a:lnTo>
                      <a:pt x="918" y="21"/>
                    </a:lnTo>
                    <a:lnTo>
                      <a:pt x="918" y="21"/>
                    </a:lnTo>
                    <a:lnTo>
                      <a:pt x="913" y="15"/>
                    </a:lnTo>
                    <a:lnTo>
                      <a:pt x="909" y="10"/>
                    </a:lnTo>
                    <a:lnTo>
                      <a:pt x="902" y="7"/>
                    </a:lnTo>
                    <a:lnTo>
                      <a:pt x="899" y="7"/>
                    </a:lnTo>
                    <a:lnTo>
                      <a:pt x="894" y="7"/>
                    </a:lnTo>
                    <a:lnTo>
                      <a:pt x="894" y="7"/>
                    </a:lnTo>
                    <a:lnTo>
                      <a:pt x="882" y="10"/>
                    </a:lnTo>
                    <a:lnTo>
                      <a:pt x="869" y="11"/>
                    </a:lnTo>
                    <a:lnTo>
                      <a:pt x="856" y="11"/>
                    </a:lnTo>
                    <a:lnTo>
                      <a:pt x="845" y="11"/>
                    </a:lnTo>
                    <a:lnTo>
                      <a:pt x="820" y="8"/>
                    </a:lnTo>
                    <a:lnTo>
                      <a:pt x="796" y="2"/>
                    </a:lnTo>
                    <a:lnTo>
                      <a:pt x="796" y="2"/>
                    </a:lnTo>
                    <a:lnTo>
                      <a:pt x="783" y="0"/>
                    </a:lnTo>
                    <a:lnTo>
                      <a:pt x="774" y="0"/>
                    </a:lnTo>
                    <a:lnTo>
                      <a:pt x="762" y="2"/>
                    </a:lnTo>
                    <a:lnTo>
                      <a:pt x="755" y="7"/>
                    </a:lnTo>
                    <a:lnTo>
                      <a:pt x="747" y="13"/>
                    </a:lnTo>
                    <a:lnTo>
                      <a:pt x="740" y="21"/>
                    </a:lnTo>
                    <a:lnTo>
                      <a:pt x="735" y="32"/>
                    </a:lnTo>
                    <a:lnTo>
                      <a:pt x="732" y="42"/>
                    </a:lnTo>
                    <a:lnTo>
                      <a:pt x="732" y="42"/>
                    </a:lnTo>
                    <a:lnTo>
                      <a:pt x="728" y="61"/>
                    </a:lnTo>
                    <a:lnTo>
                      <a:pt x="721" y="77"/>
                    </a:lnTo>
                    <a:lnTo>
                      <a:pt x="712" y="89"/>
                    </a:lnTo>
                    <a:lnTo>
                      <a:pt x="701" y="99"/>
                    </a:lnTo>
                    <a:lnTo>
                      <a:pt x="686" y="105"/>
                    </a:lnTo>
                    <a:lnTo>
                      <a:pt x="672" y="107"/>
                    </a:lnTo>
                    <a:lnTo>
                      <a:pt x="654" y="107"/>
                    </a:lnTo>
                    <a:lnTo>
                      <a:pt x="635" y="102"/>
                    </a:lnTo>
                    <a:lnTo>
                      <a:pt x="635" y="102"/>
                    </a:lnTo>
                    <a:lnTo>
                      <a:pt x="621" y="97"/>
                    </a:lnTo>
                    <a:lnTo>
                      <a:pt x="607" y="91"/>
                    </a:lnTo>
                    <a:lnTo>
                      <a:pt x="607" y="91"/>
                    </a:lnTo>
                    <a:lnTo>
                      <a:pt x="588" y="86"/>
                    </a:lnTo>
                    <a:lnTo>
                      <a:pt x="578" y="85"/>
                    </a:lnTo>
                    <a:lnTo>
                      <a:pt x="569" y="85"/>
                    </a:lnTo>
                    <a:lnTo>
                      <a:pt x="561" y="86"/>
                    </a:lnTo>
                    <a:lnTo>
                      <a:pt x="553" y="91"/>
                    </a:lnTo>
                    <a:lnTo>
                      <a:pt x="546" y="99"/>
                    </a:lnTo>
                    <a:lnTo>
                      <a:pt x="540" y="108"/>
                    </a:lnTo>
                    <a:lnTo>
                      <a:pt x="540" y="108"/>
                    </a:lnTo>
                    <a:lnTo>
                      <a:pt x="537" y="113"/>
                    </a:lnTo>
                    <a:lnTo>
                      <a:pt x="534" y="118"/>
                    </a:lnTo>
                    <a:lnTo>
                      <a:pt x="526" y="123"/>
                    </a:lnTo>
                    <a:lnTo>
                      <a:pt x="516" y="124"/>
                    </a:lnTo>
                    <a:lnTo>
                      <a:pt x="505" y="126"/>
                    </a:lnTo>
                    <a:lnTo>
                      <a:pt x="505" y="126"/>
                    </a:lnTo>
                    <a:lnTo>
                      <a:pt x="454" y="126"/>
                    </a:lnTo>
                    <a:lnTo>
                      <a:pt x="454" y="126"/>
                    </a:lnTo>
                    <a:lnTo>
                      <a:pt x="462" y="150"/>
                    </a:lnTo>
                    <a:lnTo>
                      <a:pt x="464" y="158"/>
                    </a:lnTo>
                    <a:lnTo>
                      <a:pt x="462" y="162"/>
                    </a:lnTo>
                    <a:lnTo>
                      <a:pt x="459" y="166"/>
                    </a:lnTo>
                    <a:lnTo>
                      <a:pt x="451" y="169"/>
                    </a:lnTo>
                    <a:lnTo>
                      <a:pt x="427" y="170"/>
                    </a:lnTo>
                    <a:lnTo>
                      <a:pt x="427" y="170"/>
                    </a:lnTo>
                    <a:lnTo>
                      <a:pt x="418" y="172"/>
                    </a:lnTo>
                    <a:lnTo>
                      <a:pt x="407" y="175"/>
                    </a:lnTo>
                    <a:lnTo>
                      <a:pt x="407" y="175"/>
                    </a:lnTo>
                    <a:lnTo>
                      <a:pt x="378" y="178"/>
                    </a:lnTo>
                    <a:lnTo>
                      <a:pt x="348" y="181"/>
                    </a:lnTo>
                    <a:lnTo>
                      <a:pt x="319" y="183"/>
                    </a:lnTo>
                    <a:lnTo>
                      <a:pt x="292" y="183"/>
                    </a:lnTo>
                    <a:lnTo>
                      <a:pt x="278" y="181"/>
                    </a:lnTo>
                    <a:lnTo>
                      <a:pt x="264" y="178"/>
                    </a:lnTo>
                    <a:lnTo>
                      <a:pt x="251" y="175"/>
                    </a:lnTo>
                    <a:lnTo>
                      <a:pt x="237" y="170"/>
                    </a:lnTo>
                    <a:lnTo>
                      <a:pt x="224" y="164"/>
                    </a:lnTo>
                    <a:lnTo>
                      <a:pt x="211" y="156"/>
                    </a:lnTo>
                    <a:lnTo>
                      <a:pt x="199" y="146"/>
                    </a:lnTo>
                    <a:lnTo>
                      <a:pt x="186" y="137"/>
                    </a:lnTo>
                    <a:lnTo>
                      <a:pt x="186" y="137"/>
                    </a:lnTo>
                    <a:lnTo>
                      <a:pt x="180" y="131"/>
                    </a:lnTo>
                    <a:lnTo>
                      <a:pt x="173" y="127"/>
                    </a:lnTo>
                    <a:lnTo>
                      <a:pt x="168" y="126"/>
                    </a:lnTo>
                    <a:lnTo>
                      <a:pt x="164" y="127"/>
                    </a:lnTo>
                    <a:lnTo>
                      <a:pt x="159" y="131"/>
                    </a:lnTo>
                    <a:lnTo>
                      <a:pt x="154" y="134"/>
                    </a:lnTo>
                    <a:lnTo>
                      <a:pt x="151" y="140"/>
                    </a:lnTo>
                    <a:lnTo>
                      <a:pt x="149" y="150"/>
                    </a:lnTo>
                    <a:lnTo>
                      <a:pt x="149" y="150"/>
                    </a:lnTo>
                    <a:lnTo>
                      <a:pt x="146" y="159"/>
                    </a:lnTo>
                    <a:lnTo>
                      <a:pt x="141" y="169"/>
                    </a:lnTo>
                    <a:lnTo>
                      <a:pt x="137" y="178"/>
                    </a:lnTo>
                    <a:lnTo>
                      <a:pt x="132" y="185"/>
                    </a:lnTo>
                    <a:lnTo>
                      <a:pt x="124" y="191"/>
                    </a:lnTo>
                    <a:lnTo>
                      <a:pt x="114" y="194"/>
                    </a:lnTo>
                    <a:lnTo>
                      <a:pt x="105" y="196"/>
                    </a:lnTo>
                    <a:lnTo>
                      <a:pt x="92" y="196"/>
                    </a:lnTo>
                    <a:lnTo>
                      <a:pt x="92" y="196"/>
                    </a:lnTo>
                    <a:lnTo>
                      <a:pt x="87" y="196"/>
                    </a:lnTo>
                    <a:lnTo>
                      <a:pt x="83" y="197"/>
                    </a:lnTo>
                    <a:lnTo>
                      <a:pt x="79" y="200"/>
                    </a:lnTo>
                    <a:lnTo>
                      <a:pt x="79" y="205"/>
                    </a:lnTo>
                    <a:lnTo>
                      <a:pt x="79" y="205"/>
                    </a:lnTo>
                    <a:lnTo>
                      <a:pt x="79" y="215"/>
                    </a:lnTo>
                    <a:lnTo>
                      <a:pt x="78" y="223"/>
                    </a:lnTo>
                    <a:lnTo>
                      <a:pt x="76" y="231"/>
                    </a:lnTo>
                    <a:lnTo>
                      <a:pt x="73" y="237"/>
                    </a:lnTo>
                    <a:lnTo>
                      <a:pt x="70" y="243"/>
                    </a:lnTo>
                    <a:lnTo>
                      <a:pt x="65" y="250"/>
                    </a:lnTo>
                    <a:lnTo>
                      <a:pt x="59" y="254"/>
                    </a:lnTo>
                    <a:lnTo>
                      <a:pt x="51" y="261"/>
                    </a:lnTo>
                    <a:lnTo>
                      <a:pt x="51" y="261"/>
                    </a:lnTo>
                    <a:lnTo>
                      <a:pt x="46" y="266"/>
                    </a:lnTo>
                    <a:lnTo>
                      <a:pt x="43" y="274"/>
                    </a:lnTo>
                    <a:lnTo>
                      <a:pt x="41" y="281"/>
                    </a:lnTo>
                    <a:lnTo>
                      <a:pt x="41" y="289"/>
                    </a:lnTo>
                    <a:lnTo>
                      <a:pt x="41" y="289"/>
                    </a:lnTo>
                    <a:lnTo>
                      <a:pt x="46" y="302"/>
                    </a:lnTo>
                    <a:lnTo>
                      <a:pt x="49" y="315"/>
                    </a:lnTo>
                    <a:lnTo>
                      <a:pt x="51" y="326"/>
                    </a:lnTo>
                    <a:lnTo>
                      <a:pt x="49" y="337"/>
                    </a:lnTo>
                    <a:lnTo>
                      <a:pt x="48" y="340"/>
                    </a:lnTo>
                    <a:lnTo>
                      <a:pt x="44" y="345"/>
                    </a:lnTo>
                    <a:lnTo>
                      <a:pt x="40" y="348"/>
                    </a:lnTo>
                    <a:lnTo>
                      <a:pt x="35" y="351"/>
                    </a:lnTo>
                    <a:lnTo>
                      <a:pt x="29" y="353"/>
                    </a:lnTo>
                    <a:lnTo>
                      <a:pt x="21" y="35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13" y="362"/>
                    </a:lnTo>
                    <a:lnTo>
                      <a:pt x="21" y="370"/>
                    </a:lnTo>
                    <a:lnTo>
                      <a:pt x="27" y="378"/>
                    </a:lnTo>
                    <a:lnTo>
                      <a:pt x="30" y="388"/>
                    </a:lnTo>
                    <a:lnTo>
                      <a:pt x="30" y="388"/>
                    </a:lnTo>
                    <a:lnTo>
                      <a:pt x="33" y="399"/>
                    </a:lnTo>
                    <a:lnTo>
                      <a:pt x="38" y="409"/>
                    </a:lnTo>
                    <a:lnTo>
                      <a:pt x="43" y="416"/>
                    </a:lnTo>
                    <a:lnTo>
                      <a:pt x="49" y="424"/>
                    </a:lnTo>
                    <a:lnTo>
                      <a:pt x="62" y="439"/>
                    </a:lnTo>
                    <a:lnTo>
                      <a:pt x="78" y="451"/>
                    </a:lnTo>
                    <a:lnTo>
                      <a:pt x="78" y="451"/>
                    </a:lnTo>
                    <a:lnTo>
                      <a:pt x="119" y="482"/>
                    </a:lnTo>
                    <a:lnTo>
                      <a:pt x="140" y="497"/>
                    </a:lnTo>
                    <a:lnTo>
                      <a:pt x="159" y="515"/>
                    </a:lnTo>
                    <a:lnTo>
                      <a:pt x="159" y="515"/>
                    </a:lnTo>
                    <a:lnTo>
                      <a:pt x="173" y="528"/>
                    </a:lnTo>
                    <a:lnTo>
                      <a:pt x="189" y="539"/>
                    </a:lnTo>
                    <a:lnTo>
                      <a:pt x="205" y="550"/>
                    </a:lnTo>
                    <a:lnTo>
                      <a:pt x="222" y="558"/>
                    </a:lnTo>
                    <a:lnTo>
                      <a:pt x="256" y="574"/>
                    </a:lnTo>
                    <a:lnTo>
                      <a:pt x="291" y="590"/>
                    </a:lnTo>
                    <a:lnTo>
                      <a:pt x="291" y="590"/>
                    </a:lnTo>
                    <a:lnTo>
                      <a:pt x="303" y="593"/>
                    </a:lnTo>
                    <a:lnTo>
                      <a:pt x="315" y="596"/>
                    </a:lnTo>
                    <a:lnTo>
                      <a:pt x="340" y="599"/>
                    </a:lnTo>
                    <a:lnTo>
                      <a:pt x="367" y="601"/>
                    </a:lnTo>
                    <a:lnTo>
                      <a:pt x="392" y="602"/>
                    </a:lnTo>
                    <a:lnTo>
                      <a:pt x="392" y="602"/>
                    </a:lnTo>
                    <a:lnTo>
                      <a:pt x="399" y="601"/>
                    </a:lnTo>
                    <a:lnTo>
                      <a:pt x="403" y="598"/>
                    </a:lnTo>
                    <a:lnTo>
                      <a:pt x="411" y="590"/>
                    </a:lnTo>
                    <a:lnTo>
                      <a:pt x="411" y="590"/>
                    </a:lnTo>
                    <a:lnTo>
                      <a:pt x="416" y="583"/>
                    </a:lnTo>
                    <a:lnTo>
                      <a:pt x="424" y="578"/>
                    </a:lnTo>
                    <a:lnTo>
                      <a:pt x="438" y="572"/>
                    </a:lnTo>
                    <a:lnTo>
                      <a:pt x="469" y="563"/>
                    </a:lnTo>
                    <a:lnTo>
                      <a:pt x="469" y="563"/>
                    </a:lnTo>
                    <a:lnTo>
                      <a:pt x="481" y="559"/>
                    </a:lnTo>
                    <a:lnTo>
                      <a:pt x="496" y="556"/>
                    </a:lnTo>
                    <a:lnTo>
                      <a:pt x="523" y="550"/>
                    </a:lnTo>
                    <a:lnTo>
                      <a:pt x="535" y="547"/>
                    </a:lnTo>
                    <a:lnTo>
                      <a:pt x="548" y="544"/>
                    </a:lnTo>
                    <a:lnTo>
                      <a:pt x="561" y="537"/>
                    </a:lnTo>
                    <a:lnTo>
                      <a:pt x="572" y="529"/>
                    </a:lnTo>
                    <a:lnTo>
                      <a:pt x="572" y="529"/>
                    </a:lnTo>
                    <a:lnTo>
                      <a:pt x="583" y="523"/>
                    </a:lnTo>
                    <a:lnTo>
                      <a:pt x="596" y="517"/>
                    </a:lnTo>
                    <a:lnTo>
                      <a:pt x="608" y="515"/>
                    </a:lnTo>
                    <a:lnTo>
                      <a:pt x="621" y="513"/>
                    </a:lnTo>
                    <a:lnTo>
                      <a:pt x="621" y="513"/>
                    </a:lnTo>
                    <a:lnTo>
                      <a:pt x="658" y="513"/>
                    </a:lnTo>
                    <a:lnTo>
                      <a:pt x="696" y="515"/>
                    </a:lnTo>
                    <a:lnTo>
                      <a:pt x="732" y="517"/>
                    </a:lnTo>
                    <a:lnTo>
                      <a:pt x="750" y="515"/>
                    </a:lnTo>
                    <a:lnTo>
                      <a:pt x="769" y="513"/>
                    </a:lnTo>
                    <a:lnTo>
                      <a:pt x="769" y="513"/>
                    </a:lnTo>
                    <a:lnTo>
                      <a:pt x="777" y="513"/>
                    </a:lnTo>
                    <a:lnTo>
                      <a:pt x="785" y="513"/>
                    </a:lnTo>
                    <a:lnTo>
                      <a:pt x="793" y="512"/>
                    </a:lnTo>
                    <a:lnTo>
                      <a:pt x="796" y="510"/>
                    </a:lnTo>
                    <a:lnTo>
                      <a:pt x="799" y="507"/>
                    </a:lnTo>
                    <a:lnTo>
                      <a:pt x="799" y="507"/>
                    </a:lnTo>
                    <a:lnTo>
                      <a:pt x="802" y="501"/>
                    </a:lnTo>
                    <a:lnTo>
                      <a:pt x="807" y="496"/>
                    </a:lnTo>
                    <a:lnTo>
                      <a:pt x="812" y="493"/>
                    </a:lnTo>
                    <a:lnTo>
                      <a:pt x="818" y="491"/>
                    </a:lnTo>
                    <a:lnTo>
                      <a:pt x="829" y="488"/>
                    </a:lnTo>
                    <a:lnTo>
                      <a:pt x="842" y="488"/>
                    </a:lnTo>
                    <a:lnTo>
                      <a:pt x="842" y="488"/>
                    </a:lnTo>
                    <a:lnTo>
                      <a:pt x="850" y="488"/>
                    </a:lnTo>
                    <a:lnTo>
                      <a:pt x="856" y="486"/>
                    </a:lnTo>
                    <a:lnTo>
                      <a:pt x="863" y="482"/>
                    </a:lnTo>
                    <a:lnTo>
                      <a:pt x="867" y="477"/>
                    </a:lnTo>
                    <a:lnTo>
                      <a:pt x="867" y="477"/>
                    </a:lnTo>
                    <a:lnTo>
                      <a:pt x="896" y="436"/>
                    </a:lnTo>
                    <a:lnTo>
                      <a:pt x="910" y="415"/>
                    </a:lnTo>
                    <a:lnTo>
                      <a:pt x="923" y="394"/>
                    </a:lnTo>
                    <a:lnTo>
                      <a:pt x="923" y="394"/>
                    </a:lnTo>
                    <a:lnTo>
                      <a:pt x="945" y="350"/>
                    </a:lnTo>
                    <a:lnTo>
                      <a:pt x="967" y="305"/>
                    </a:lnTo>
                    <a:lnTo>
                      <a:pt x="988" y="261"/>
                    </a:lnTo>
                    <a:lnTo>
                      <a:pt x="1012" y="218"/>
                    </a:lnTo>
                    <a:lnTo>
                      <a:pt x="1012" y="218"/>
                    </a:lnTo>
                    <a:lnTo>
                      <a:pt x="1026" y="197"/>
                    </a:lnTo>
                    <a:lnTo>
                      <a:pt x="1034" y="186"/>
                    </a:lnTo>
                    <a:lnTo>
                      <a:pt x="1044" y="177"/>
                    </a:lnTo>
                    <a:lnTo>
                      <a:pt x="1055" y="169"/>
                    </a:lnTo>
                    <a:lnTo>
                      <a:pt x="1066" y="162"/>
                    </a:lnTo>
                    <a:lnTo>
                      <a:pt x="1079" y="158"/>
                    </a:lnTo>
                    <a:lnTo>
                      <a:pt x="1093" y="154"/>
                    </a:lnTo>
                    <a:lnTo>
                      <a:pt x="1093" y="154"/>
                    </a:lnTo>
                    <a:lnTo>
                      <a:pt x="1107" y="151"/>
                    </a:lnTo>
                    <a:lnTo>
                      <a:pt x="1121" y="146"/>
                    </a:lnTo>
                    <a:lnTo>
                      <a:pt x="1134" y="140"/>
                    </a:lnTo>
                    <a:lnTo>
                      <a:pt x="1145" y="129"/>
                    </a:lnTo>
                    <a:lnTo>
                      <a:pt x="1145" y="129"/>
                    </a:lnTo>
                    <a:lnTo>
                      <a:pt x="1150" y="123"/>
                    </a:lnTo>
                    <a:lnTo>
                      <a:pt x="1153" y="118"/>
                    </a:lnTo>
                    <a:lnTo>
                      <a:pt x="1153" y="113"/>
                    </a:lnTo>
                    <a:lnTo>
                      <a:pt x="1153" y="110"/>
                    </a:lnTo>
                    <a:lnTo>
                      <a:pt x="1150" y="107"/>
                    </a:lnTo>
                    <a:lnTo>
                      <a:pt x="1147" y="104"/>
                    </a:lnTo>
                    <a:lnTo>
                      <a:pt x="1142" y="102"/>
                    </a:lnTo>
                    <a:lnTo>
                      <a:pt x="1137" y="102"/>
                    </a:lnTo>
                    <a:lnTo>
                      <a:pt x="1137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9" name="Freeform 131">
                <a:extLst>
                  <a:ext uri="{FF2B5EF4-FFF2-40B4-BE49-F238E27FC236}">
                    <a16:creationId xmlns:a16="http://schemas.microsoft.com/office/drawing/2014/main" id="{0301FE7C-CFD1-18FF-1465-C2E00C576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2" y="2713"/>
                <a:ext cx="660" cy="272"/>
              </a:xfrm>
              <a:custGeom>
                <a:avLst/>
                <a:gdLst>
                  <a:gd name="T0" fmla="*/ 576 w 1320"/>
                  <a:gd name="T1" fmla="*/ 506 h 544"/>
                  <a:gd name="T2" fmla="*/ 697 w 1320"/>
                  <a:gd name="T3" fmla="*/ 526 h 544"/>
                  <a:gd name="T4" fmla="*/ 837 w 1320"/>
                  <a:gd name="T5" fmla="*/ 539 h 544"/>
                  <a:gd name="T6" fmla="*/ 910 w 1320"/>
                  <a:gd name="T7" fmla="*/ 531 h 544"/>
                  <a:gd name="T8" fmla="*/ 958 w 1320"/>
                  <a:gd name="T9" fmla="*/ 504 h 544"/>
                  <a:gd name="T10" fmla="*/ 1021 w 1320"/>
                  <a:gd name="T11" fmla="*/ 504 h 544"/>
                  <a:gd name="T12" fmla="*/ 1113 w 1320"/>
                  <a:gd name="T13" fmla="*/ 490 h 544"/>
                  <a:gd name="T14" fmla="*/ 1132 w 1320"/>
                  <a:gd name="T15" fmla="*/ 471 h 544"/>
                  <a:gd name="T16" fmla="*/ 1186 w 1320"/>
                  <a:gd name="T17" fmla="*/ 425 h 544"/>
                  <a:gd name="T18" fmla="*/ 1205 w 1320"/>
                  <a:gd name="T19" fmla="*/ 404 h 544"/>
                  <a:gd name="T20" fmla="*/ 1212 w 1320"/>
                  <a:gd name="T21" fmla="*/ 351 h 544"/>
                  <a:gd name="T22" fmla="*/ 1240 w 1320"/>
                  <a:gd name="T23" fmla="*/ 317 h 544"/>
                  <a:gd name="T24" fmla="*/ 1218 w 1320"/>
                  <a:gd name="T25" fmla="*/ 293 h 544"/>
                  <a:gd name="T26" fmla="*/ 1217 w 1320"/>
                  <a:gd name="T27" fmla="*/ 266 h 544"/>
                  <a:gd name="T28" fmla="*/ 1263 w 1320"/>
                  <a:gd name="T29" fmla="*/ 259 h 544"/>
                  <a:gd name="T30" fmla="*/ 1298 w 1320"/>
                  <a:gd name="T31" fmla="*/ 264 h 544"/>
                  <a:gd name="T32" fmla="*/ 1320 w 1320"/>
                  <a:gd name="T33" fmla="*/ 213 h 544"/>
                  <a:gd name="T34" fmla="*/ 1294 w 1320"/>
                  <a:gd name="T35" fmla="*/ 164 h 544"/>
                  <a:gd name="T36" fmla="*/ 1285 w 1320"/>
                  <a:gd name="T37" fmla="*/ 105 h 544"/>
                  <a:gd name="T38" fmla="*/ 1256 w 1320"/>
                  <a:gd name="T39" fmla="*/ 53 h 544"/>
                  <a:gd name="T40" fmla="*/ 1167 w 1320"/>
                  <a:gd name="T41" fmla="*/ 56 h 544"/>
                  <a:gd name="T42" fmla="*/ 1063 w 1320"/>
                  <a:gd name="T43" fmla="*/ 23 h 544"/>
                  <a:gd name="T44" fmla="*/ 969 w 1320"/>
                  <a:gd name="T45" fmla="*/ 2 h 544"/>
                  <a:gd name="T46" fmla="*/ 954 w 1320"/>
                  <a:gd name="T47" fmla="*/ 31 h 544"/>
                  <a:gd name="T48" fmla="*/ 945 w 1320"/>
                  <a:gd name="T49" fmla="*/ 51 h 544"/>
                  <a:gd name="T50" fmla="*/ 912 w 1320"/>
                  <a:gd name="T51" fmla="*/ 74 h 544"/>
                  <a:gd name="T52" fmla="*/ 880 w 1320"/>
                  <a:gd name="T53" fmla="*/ 91 h 544"/>
                  <a:gd name="T54" fmla="*/ 789 w 1320"/>
                  <a:gd name="T55" fmla="*/ 86 h 544"/>
                  <a:gd name="T56" fmla="*/ 750 w 1320"/>
                  <a:gd name="T57" fmla="*/ 77 h 544"/>
                  <a:gd name="T58" fmla="*/ 718 w 1320"/>
                  <a:gd name="T59" fmla="*/ 105 h 544"/>
                  <a:gd name="T60" fmla="*/ 680 w 1320"/>
                  <a:gd name="T61" fmla="*/ 110 h 544"/>
                  <a:gd name="T62" fmla="*/ 635 w 1320"/>
                  <a:gd name="T63" fmla="*/ 150 h 544"/>
                  <a:gd name="T64" fmla="*/ 583 w 1320"/>
                  <a:gd name="T65" fmla="*/ 185 h 544"/>
                  <a:gd name="T66" fmla="*/ 581 w 1320"/>
                  <a:gd name="T67" fmla="*/ 202 h 544"/>
                  <a:gd name="T68" fmla="*/ 613 w 1320"/>
                  <a:gd name="T69" fmla="*/ 261 h 544"/>
                  <a:gd name="T70" fmla="*/ 626 w 1320"/>
                  <a:gd name="T71" fmla="*/ 310 h 544"/>
                  <a:gd name="T72" fmla="*/ 603 w 1320"/>
                  <a:gd name="T73" fmla="*/ 340 h 544"/>
                  <a:gd name="T74" fmla="*/ 559 w 1320"/>
                  <a:gd name="T75" fmla="*/ 320 h 544"/>
                  <a:gd name="T76" fmla="*/ 541 w 1320"/>
                  <a:gd name="T77" fmla="*/ 302 h 544"/>
                  <a:gd name="T78" fmla="*/ 443 w 1320"/>
                  <a:gd name="T79" fmla="*/ 309 h 544"/>
                  <a:gd name="T80" fmla="*/ 324 w 1320"/>
                  <a:gd name="T81" fmla="*/ 340 h 544"/>
                  <a:gd name="T82" fmla="*/ 252 w 1320"/>
                  <a:gd name="T83" fmla="*/ 351 h 544"/>
                  <a:gd name="T84" fmla="*/ 168 w 1320"/>
                  <a:gd name="T85" fmla="*/ 324 h 544"/>
                  <a:gd name="T86" fmla="*/ 154 w 1320"/>
                  <a:gd name="T87" fmla="*/ 334 h 544"/>
                  <a:gd name="T88" fmla="*/ 121 w 1320"/>
                  <a:gd name="T89" fmla="*/ 378 h 544"/>
                  <a:gd name="T90" fmla="*/ 86 w 1320"/>
                  <a:gd name="T91" fmla="*/ 382 h 544"/>
                  <a:gd name="T92" fmla="*/ 73 w 1320"/>
                  <a:gd name="T93" fmla="*/ 351 h 544"/>
                  <a:gd name="T94" fmla="*/ 43 w 1320"/>
                  <a:gd name="T95" fmla="*/ 326 h 544"/>
                  <a:gd name="T96" fmla="*/ 12 w 1320"/>
                  <a:gd name="T97" fmla="*/ 340 h 544"/>
                  <a:gd name="T98" fmla="*/ 1 w 1320"/>
                  <a:gd name="T99" fmla="*/ 378 h 544"/>
                  <a:gd name="T100" fmla="*/ 70 w 1320"/>
                  <a:gd name="T101" fmla="*/ 444 h 544"/>
                  <a:gd name="T102" fmla="*/ 105 w 1320"/>
                  <a:gd name="T103" fmla="*/ 442 h 544"/>
                  <a:gd name="T104" fmla="*/ 149 w 1320"/>
                  <a:gd name="T105" fmla="*/ 428 h 544"/>
                  <a:gd name="T106" fmla="*/ 195 w 1320"/>
                  <a:gd name="T107" fmla="*/ 463 h 544"/>
                  <a:gd name="T108" fmla="*/ 262 w 1320"/>
                  <a:gd name="T109" fmla="*/ 447 h 544"/>
                  <a:gd name="T110" fmla="*/ 352 w 1320"/>
                  <a:gd name="T111" fmla="*/ 420 h 544"/>
                  <a:gd name="T112" fmla="*/ 457 w 1320"/>
                  <a:gd name="T113" fmla="*/ 402 h 544"/>
                  <a:gd name="T114" fmla="*/ 470 w 1320"/>
                  <a:gd name="T115" fmla="*/ 431 h 544"/>
                  <a:gd name="T116" fmla="*/ 478 w 1320"/>
                  <a:gd name="T117" fmla="*/ 459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20" h="544">
                    <a:moveTo>
                      <a:pt x="478" y="459"/>
                    </a:moveTo>
                    <a:lnTo>
                      <a:pt x="478" y="459"/>
                    </a:lnTo>
                    <a:lnTo>
                      <a:pt x="510" y="479"/>
                    </a:lnTo>
                    <a:lnTo>
                      <a:pt x="543" y="494"/>
                    </a:lnTo>
                    <a:lnTo>
                      <a:pt x="559" y="501"/>
                    </a:lnTo>
                    <a:lnTo>
                      <a:pt x="576" y="506"/>
                    </a:lnTo>
                    <a:lnTo>
                      <a:pt x="594" y="510"/>
                    </a:lnTo>
                    <a:lnTo>
                      <a:pt x="611" y="513"/>
                    </a:lnTo>
                    <a:lnTo>
                      <a:pt x="611" y="513"/>
                    </a:lnTo>
                    <a:lnTo>
                      <a:pt x="640" y="518"/>
                    </a:lnTo>
                    <a:lnTo>
                      <a:pt x="669" y="523"/>
                    </a:lnTo>
                    <a:lnTo>
                      <a:pt x="697" y="526"/>
                    </a:lnTo>
                    <a:lnTo>
                      <a:pt x="727" y="529"/>
                    </a:lnTo>
                    <a:lnTo>
                      <a:pt x="727" y="529"/>
                    </a:lnTo>
                    <a:lnTo>
                      <a:pt x="781" y="533"/>
                    </a:lnTo>
                    <a:lnTo>
                      <a:pt x="808" y="534"/>
                    </a:lnTo>
                    <a:lnTo>
                      <a:pt x="837" y="539"/>
                    </a:lnTo>
                    <a:lnTo>
                      <a:pt x="837" y="539"/>
                    </a:lnTo>
                    <a:lnTo>
                      <a:pt x="854" y="542"/>
                    </a:lnTo>
                    <a:lnTo>
                      <a:pt x="873" y="544"/>
                    </a:lnTo>
                    <a:lnTo>
                      <a:pt x="883" y="544"/>
                    </a:lnTo>
                    <a:lnTo>
                      <a:pt x="893" y="542"/>
                    </a:lnTo>
                    <a:lnTo>
                      <a:pt x="900" y="537"/>
                    </a:lnTo>
                    <a:lnTo>
                      <a:pt x="910" y="531"/>
                    </a:lnTo>
                    <a:lnTo>
                      <a:pt x="910" y="531"/>
                    </a:lnTo>
                    <a:lnTo>
                      <a:pt x="918" y="523"/>
                    </a:lnTo>
                    <a:lnTo>
                      <a:pt x="927" y="517"/>
                    </a:lnTo>
                    <a:lnTo>
                      <a:pt x="937" y="512"/>
                    </a:lnTo>
                    <a:lnTo>
                      <a:pt x="947" y="507"/>
                    </a:lnTo>
                    <a:lnTo>
                      <a:pt x="958" y="504"/>
                    </a:lnTo>
                    <a:lnTo>
                      <a:pt x="967" y="502"/>
                    </a:lnTo>
                    <a:lnTo>
                      <a:pt x="978" y="502"/>
                    </a:lnTo>
                    <a:lnTo>
                      <a:pt x="989" y="502"/>
                    </a:lnTo>
                    <a:lnTo>
                      <a:pt x="989" y="502"/>
                    </a:lnTo>
                    <a:lnTo>
                      <a:pt x="1005" y="504"/>
                    </a:lnTo>
                    <a:lnTo>
                      <a:pt x="1021" y="504"/>
                    </a:lnTo>
                    <a:lnTo>
                      <a:pt x="1037" y="501"/>
                    </a:lnTo>
                    <a:lnTo>
                      <a:pt x="1051" y="498"/>
                    </a:lnTo>
                    <a:lnTo>
                      <a:pt x="1082" y="491"/>
                    </a:lnTo>
                    <a:lnTo>
                      <a:pt x="1097" y="490"/>
                    </a:lnTo>
                    <a:lnTo>
                      <a:pt x="1113" y="490"/>
                    </a:lnTo>
                    <a:lnTo>
                      <a:pt x="1113" y="490"/>
                    </a:lnTo>
                    <a:lnTo>
                      <a:pt x="1117" y="490"/>
                    </a:lnTo>
                    <a:lnTo>
                      <a:pt x="1120" y="488"/>
                    </a:lnTo>
                    <a:lnTo>
                      <a:pt x="1123" y="486"/>
                    </a:lnTo>
                    <a:lnTo>
                      <a:pt x="1126" y="482"/>
                    </a:lnTo>
                    <a:lnTo>
                      <a:pt x="1126" y="482"/>
                    </a:lnTo>
                    <a:lnTo>
                      <a:pt x="1132" y="471"/>
                    </a:lnTo>
                    <a:lnTo>
                      <a:pt x="1139" y="461"/>
                    </a:lnTo>
                    <a:lnTo>
                      <a:pt x="1147" y="452"/>
                    </a:lnTo>
                    <a:lnTo>
                      <a:pt x="1155" y="444"/>
                    </a:lnTo>
                    <a:lnTo>
                      <a:pt x="1164" y="437"/>
                    </a:lnTo>
                    <a:lnTo>
                      <a:pt x="1175" y="431"/>
                    </a:lnTo>
                    <a:lnTo>
                      <a:pt x="1186" y="425"/>
                    </a:lnTo>
                    <a:lnTo>
                      <a:pt x="1198" y="420"/>
                    </a:lnTo>
                    <a:lnTo>
                      <a:pt x="1198" y="420"/>
                    </a:lnTo>
                    <a:lnTo>
                      <a:pt x="1204" y="418"/>
                    </a:lnTo>
                    <a:lnTo>
                      <a:pt x="1205" y="413"/>
                    </a:lnTo>
                    <a:lnTo>
                      <a:pt x="1205" y="410"/>
                    </a:lnTo>
                    <a:lnTo>
                      <a:pt x="1205" y="404"/>
                    </a:lnTo>
                    <a:lnTo>
                      <a:pt x="1205" y="404"/>
                    </a:lnTo>
                    <a:lnTo>
                      <a:pt x="1204" y="393"/>
                    </a:lnTo>
                    <a:lnTo>
                      <a:pt x="1202" y="382"/>
                    </a:lnTo>
                    <a:lnTo>
                      <a:pt x="1204" y="371"/>
                    </a:lnTo>
                    <a:lnTo>
                      <a:pt x="1207" y="361"/>
                    </a:lnTo>
                    <a:lnTo>
                      <a:pt x="1212" y="351"/>
                    </a:lnTo>
                    <a:lnTo>
                      <a:pt x="1217" y="342"/>
                    </a:lnTo>
                    <a:lnTo>
                      <a:pt x="1225" y="334"/>
                    </a:lnTo>
                    <a:lnTo>
                      <a:pt x="1232" y="326"/>
                    </a:lnTo>
                    <a:lnTo>
                      <a:pt x="1232" y="326"/>
                    </a:lnTo>
                    <a:lnTo>
                      <a:pt x="1239" y="320"/>
                    </a:lnTo>
                    <a:lnTo>
                      <a:pt x="1240" y="317"/>
                    </a:lnTo>
                    <a:lnTo>
                      <a:pt x="1240" y="313"/>
                    </a:lnTo>
                    <a:lnTo>
                      <a:pt x="1237" y="309"/>
                    </a:lnTo>
                    <a:lnTo>
                      <a:pt x="1231" y="304"/>
                    </a:lnTo>
                    <a:lnTo>
                      <a:pt x="1231" y="304"/>
                    </a:lnTo>
                    <a:lnTo>
                      <a:pt x="1221" y="296"/>
                    </a:lnTo>
                    <a:lnTo>
                      <a:pt x="1218" y="293"/>
                    </a:lnTo>
                    <a:lnTo>
                      <a:pt x="1215" y="288"/>
                    </a:lnTo>
                    <a:lnTo>
                      <a:pt x="1213" y="283"/>
                    </a:lnTo>
                    <a:lnTo>
                      <a:pt x="1212" y="277"/>
                    </a:lnTo>
                    <a:lnTo>
                      <a:pt x="1213" y="272"/>
                    </a:lnTo>
                    <a:lnTo>
                      <a:pt x="1217" y="266"/>
                    </a:lnTo>
                    <a:lnTo>
                      <a:pt x="1217" y="266"/>
                    </a:lnTo>
                    <a:lnTo>
                      <a:pt x="1221" y="259"/>
                    </a:lnTo>
                    <a:lnTo>
                      <a:pt x="1226" y="256"/>
                    </a:lnTo>
                    <a:lnTo>
                      <a:pt x="1232" y="255"/>
                    </a:lnTo>
                    <a:lnTo>
                      <a:pt x="1237" y="253"/>
                    </a:lnTo>
                    <a:lnTo>
                      <a:pt x="1250" y="255"/>
                    </a:lnTo>
                    <a:lnTo>
                      <a:pt x="1263" y="259"/>
                    </a:lnTo>
                    <a:lnTo>
                      <a:pt x="1263" y="259"/>
                    </a:lnTo>
                    <a:lnTo>
                      <a:pt x="1274" y="264"/>
                    </a:lnTo>
                    <a:lnTo>
                      <a:pt x="1283" y="267"/>
                    </a:lnTo>
                    <a:lnTo>
                      <a:pt x="1290" y="267"/>
                    </a:lnTo>
                    <a:lnTo>
                      <a:pt x="1294" y="267"/>
                    </a:lnTo>
                    <a:lnTo>
                      <a:pt x="1298" y="264"/>
                    </a:lnTo>
                    <a:lnTo>
                      <a:pt x="1301" y="258"/>
                    </a:lnTo>
                    <a:lnTo>
                      <a:pt x="1301" y="258"/>
                    </a:lnTo>
                    <a:lnTo>
                      <a:pt x="1309" y="243"/>
                    </a:lnTo>
                    <a:lnTo>
                      <a:pt x="1317" y="229"/>
                    </a:lnTo>
                    <a:lnTo>
                      <a:pt x="1320" y="221"/>
                    </a:lnTo>
                    <a:lnTo>
                      <a:pt x="1320" y="213"/>
                    </a:lnTo>
                    <a:lnTo>
                      <a:pt x="1318" y="205"/>
                    </a:lnTo>
                    <a:lnTo>
                      <a:pt x="1313" y="196"/>
                    </a:lnTo>
                    <a:lnTo>
                      <a:pt x="1313" y="196"/>
                    </a:lnTo>
                    <a:lnTo>
                      <a:pt x="1306" y="186"/>
                    </a:lnTo>
                    <a:lnTo>
                      <a:pt x="1299" y="175"/>
                    </a:lnTo>
                    <a:lnTo>
                      <a:pt x="1294" y="164"/>
                    </a:lnTo>
                    <a:lnTo>
                      <a:pt x="1290" y="153"/>
                    </a:lnTo>
                    <a:lnTo>
                      <a:pt x="1288" y="142"/>
                    </a:lnTo>
                    <a:lnTo>
                      <a:pt x="1285" y="131"/>
                    </a:lnTo>
                    <a:lnTo>
                      <a:pt x="1285" y="118"/>
                    </a:lnTo>
                    <a:lnTo>
                      <a:pt x="1285" y="105"/>
                    </a:lnTo>
                    <a:lnTo>
                      <a:pt x="1285" y="105"/>
                    </a:lnTo>
                    <a:lnTo>
                      <a:pt x="1285" y="89"/>
                    </a:lnTo>
                    <a:lnTo>
                      <a:pt x="1283" y="78"/>
                    </a:lnTo>
                    <a:lnTo>
                      <a:pt x="1279" y="69"/>
                    </a:lnTo>
                    <a:lnTo>
                      <a:pt x="1274" y="62"/>
                    </a:lnTo>
                    <a:lnTo>
                      <a:pt x="1266" y="58"/>
                    </a:lnTo>
                    <a:lnTo>
                      <a:pt x="1256" y="53"/>
                    </a:lnTo>
                    <a:lnTo>
                      <a:pt x="1245" y="51"/>
                    </a:lnTo>
                    <a:lnTo>
                      <a:pt x="1229" y="51"/>
                    </a:lnTo>
                    <a:lnTo>
                      <a:pt x="1229" y="51"/>
                    </a:lnTo>
                    <a:lnTo>
                      <a:pt x="1205" y="53"/>
                    </a:lnTo>
                    <a:lnTo>
                      <a:pt x="1180" y="54"/>
                    </a:lnTo>
                    <a:lnTo>
                      <a:pt x="1167" y="56"/>
                    </a:lnTo>
                    <a:lnTo>
                      <a:pt x="1155" y="54"/>
                    </a:lnTo>
                    <a:lnTo>
                      <a:pt x="1140" y="51"/>
                    </a:lnTo>
                    <a:lnTo>
                      <a:pt x="1128" y="47"/>
                    </a:lnTo>
                    <a:lnTo>
                      <a:pt x="1128" y="47"/>
                    </a:lnTo>
                    <a:lnTo>
                      <a:pt x="1096" y="34"/>
                    </a:lnTo>
                    <a:lnTo>
                      <a:pt x="1063" y="23"/>
                    </a:lnTo>
                    <a:lnTo>
                      <a:pt x="1028" y="12"/>
                    </a:lnTo>
                    <a:lnTo>
                      <a:pt x="994" y="4"/>
                    </a:lnTo>
                    <a:lnTo>
                      <a:pt x="994" y="4"/>
                    </a:lnTo>
                    <a:lnTo>
                      <a:pt x="985" y="2"/>
                    </a:lnTo>
                    <a:lnTo>
                      <a:pt x="977" y="0"/>
                    </a:lnTo>
                    <a:lnTo>
                      <a:pt x="969" y="2"/>
                    </a:lnTo>
                    <a:lnTo>
                      <a:pt x="964" y="5"/>
                    </a:lnTo>
                    <a:lnTo>
                      <a:pt x="961" y="8"/>
                    </a:lnTo>
                    <a:lnTo>
                      <a:pt x="958" y="15"/>
                    </a:lnTo>
                    <a:lnTo>
                      <a:pt x="956" y="23"/>
                    </a:lnTo>
                    <a:lnTo>
                      <a:pt x="954" y="31"/>
                    </a:lnTo>
                    <a:lnTo>
                      <a:pt x="954" y="31"/>
                    </a:lnTo>
                    <a:lnTo>
                      <a:pt x="954" y="37"/>
                    </a:lnTo>
                    <a:lnTo>
                      <a:pt x="954" y="43"/>
                    </a:lnTo>
                    <a:lnTo>
                      <a:pt x="953" y="47"/>
                    </a:lnTo>
                    <a:lnTo>
                      <a:pt x="951" y="48"/>
                    </a:lnTo>
                    <a:lnTo>
                      <a:pt x="948" y="50"/>
                    </a:lnTo>
                    <a:lnTo>
                      <a:pt x="945" y="51"/>
                    </a:lnTo>
                    <a:lnTo>
                      <a:pt x="945" y="51"/>
                    </a:lnTo>
                    <a:lnTo>
                      <a:pt x="932" y="51"/>
                    </a:lnTo>
                    <a:lnTo>
                      <a:pt x="924" y="54"/>
                    </a:lnTo>
                    <a:lnTo>
                      <a:pt x="918" y="59"/>
                    </a:lnTo>
                    <a:lnTo>
                      <a:pt x="915" y="66"/>
                    </a:lnTo>
                    <a:lnTo>
                      <a:pt x="912" y="74"/>
                    </a:lnTo>
                    <a:lnTo>
                      <a:pt x="910" y="81"/>
                    </a:lnTo>
                    <a:lnTo>
                      <a:pt x="908" y="101"/>
                    </a:lnTo>
                    <a:lnTo>
                      <a:pt x="908" y="101"/>
                    </a:lnTo>
                    <a:lnTo>
                      <a:pt x="899" y="97"/>
                    </a:lnTo>
                    <a:lnTo>
                      <a:pt x="889" y="94"/>
                    </a:lnTo>
                    <a:lnTo>
                      <a:pt x="880" y="91"/>
                    </a:lnTo>
                    <a:lnTo>
                      <a:pt x="870" y="91"/>
                    </a:lnTo>
                    <a:lnTo>
                      <a:pt x="850" y="91"/>
                    </a:lnTo>
                    <a:lnTo>
                      <a:pt x="829" y="91"/>
                    </a:lnTo>
                    <a:lnTo>
                      <a:pt x="808" y="91"/>
                    </a:lnTo>
                    <a:lnTo>
                      <a:pt x="799" y="89"/>
                    </a:lnTo>
                    <a:lnTo>
                      <a:pt x="789" y="86"/>
                    </a:lnTo>
                    <a:lnTo>
                      <a:pt x="780" y="81"/>
                    </a:lnTo>
                    <a:lnTo>
                      <a:pt x="772" y="77"/>
                    </a:lnTo>
                    <a:lnTo>
                      <a:pt x="764" y="69"/>
                    </a:lnTo>
                    <a:lnTo>
                      <a:pt x="756" y="58"/>
                    </a:lnTo>
                    <a:lnTo>
                      <a:pt x="756" y="58"/>
                    </a:lnTo>
                    <a:lnTo>
                      <a:pt x="750" y="77"/>
                    </a:lnTo>
                    <a:lnTo>
                      <a:pt x="743" y="94"/>
                    </a:lnTo>
                    <a:lnTo>
                      <a:pt x="740" y="101"/>
                    </a:lnTo>
                    <a:lnTo>
                      <a:pt x="734" y="105"/>
                    </a:lnTo>
                    <a:lnTo>
                      <a:pt x="727" y="107"/>
                    </a:lnTo>
                    <a:lnTo>
                      <a:pt x="718" y="105"/>
                    </a:lnTo>
                    <a:lnTo>
                      <a:pt x="718" y="105"/>
                    </a:lnTo>
                    <a:lnTo>
                      <a:pt x="708" y="102"/>
                    </a:lnTo>
                    <a:lnTo>
                      <a:pt x="700" y="101"/>
                    </a:lnTo>
                    <a:lnTo>
                      <a:pt x="694" y="102"/>
                    </a:lnTo>
                    <a:lnTo>
                      <a:pt x="689" y="104"/>
                    </a:lnTo>
                    <a:lnTo>
                      <a:pt x="684" y="107"/>
                    </a:lnTo>
                    <a:lnTo>
                      <a:pt x="680" y="110"/>
                    </a:lnTo>
                    <a:lnTo>
                      <a:pt x="670" y="123"/>
                    </a:lnTo>
                    <a:lnTo>
                      <a:pt x="670" y="123"/>
                    </a:lnTo>
                    <a:lnTo>
                      <a:pt x="664" y="131"/>
                    </a:lnTo>
                    <a:lnTo>
                      <a:pt x="656" y="139"/>
                    </a:lnTo>
                    <a:lnTo>
                      <a:pt x="648" y="145"/>
                    </a:lnTo>
                    <a:lnTo>
                      <a:pt x="635" y="150"/>
                    </a:lnTo>
                    <a:lnTo>
                      <a:pt x="635" y="150"/>
                    </a:lnTo>
                    <a:lnTo>
                      <a:pt x="621" y="155"/>
                    </a:lnTo>
                    <a:lnTo>
                      <a:pt x="608" y="162"/>
                    </a:lnTo>
                    <a:lnTo>
                      <a:pt x="595" y="172"/>
                    </a:lnTo>
                    <a:lnTo>
                      <a:pt x="583" y="185"/>
                    </a:lnTo>
                    <a:lnTo>
                      <a:pt x="583" y="185"/>
                    </a:lnTo>
                    <a:lnTo>
                      <a:pt x="580" y="188"/>
                    </a:lnTo>
                    <a:lnTo>
                      <a:pt x="576" y="193"/>
                    </a:lnTo>
                    <a:lnTo>
                      <a:pt x="576" y="196"/>
                    </a:lnTo>
                    <a:lnTo>
                      <a:pt x="576" y="197"/>
                    </a:lnTo>
                    <a:lnTo>
                      <a:pt x="578" y="199"/>
                    </a:lnTo>
                    <a:lnTo>
                      <a:pt x="581" y="202"/>
                    </a:lnTo>
                    <a:lnTo>
                      <a:pt x="581" y="202"/>
                    </a:lnTo>
                    <a:lnTo>
                      <a:pt x="592" y="209"/>
                    </a:lnTo>
                    <a:lnTo>
                      <a:pt x="599" y="218"/>
                    </a:lnTo>
                    <a:lnTo>
                      <a:pt x="605" y="228"/>
                    </a:lnTo>
                    <a:lnTo>
                      <a:pt x="608" y="239"/>
                    </a:lnTo>
                    <a:lnTo>
                      <a:pt x="613" y="261"/>
                    </a:lnTo>
                    <a:lnTo>
                      <a:pt x="616" y="272"/>
                    </a:lnTo>
                    <a:lnTo>
                      <a:pt x="621" y="282"/>
                    </a:lnTo>
                    <a:lnTo>
                      <a:pt x="621" y="282"/>
                    </a:lnTo>
                    <a:lnTo>
                      <a:pt x="626" y="296"/>
                    </a:lnTo>
                    <a:lnTo>
                      <a:pt x="627" y="304"/>
                    </a:lnTo>
                    <a:lnTo>
                      <a:pt x="626" y="310"/>
                    </a:lnTo>
                    <a:lnTo>
                      <a:pt x="626" y="318"/>
                    </a:lnTo>
                    <a:lnTo>
                      <a:pt x="622" y="324"/>
                    </a:lnTo>
                    <a:lnTo>
                      <a:pt x="618" y="331"/>
                    </a:lnTo>
                    <a:lnTo>
                      <a:pt x="611" y="336"/>
                    </a:lnTo>
                    <a:lnTo>
                      <a:pt x="611" y="336"/>
                    </a:lnTo>
                    <a:lnTo>
                      <a:pt x="603" y="340"/>
                    </a:lnTo>
                    <a:lnTo>
                      <a:pt x="595" y="342"/>
                    </a:lnTo>
                    <a:lnTo>
                      <a:pt x="589" y="340"/>
                    </a:lnTo>
                    <a:lnTo>
                      <a:pt x="583" y="339"/>
                    </a:lnTo>
                    <a:lnTo>
                      <a:pt x="576" y="336"/>
                    </a:lnTo>
                    <a:lnTo>
                      <a:pt x="570" y="331"/>
                    </a:lnTo>
                    <a:lnTo>
                      <a:pt x="559" y="320"/>
                    </a:lnTo>
                    <a:lnTo>
                      <a:pt x="559" y="320"/>
                    </a:lnTo>
                    <a:lnTo>
                      <a:pt x="556" y="317"/>
                    </a:lnTo>
                    <a:lnTo>
                      <a:pt x="553" y="313"/>
                    </a:lnTo>
                    <a:lnTo>
                      <a:pt x="553" y="313"/>
                    </a:lnTo>
                    <a:lnTo>
                      <a:pt x="548" y="305"/>
                    </a:lnTo>
                    <a:lnTo>
                      <a:pt x="541" y="302"/>
                    </a:lnTo>
                    <a:lnTo>
                      <a:pt x="534" y="301"/>
                    </a:lnTo>
                    <a:lnTo>
                      <a:pt x="524" y="301"/>
                    </a:lnTo>
                    <a:lnTo>
                      <a:pt x="524" y="301"/>
                    </a:lnTo>
                    <a:lnTo>
                      <a:pt x="503" y="302"/>
                    </a:lnTo>
                    <a:lnTo>
                      <a:pt x="483" y="304"/>
                    </a:lnTo>
                    <a:lnTo>
                      <a:pt x="443" y="309"/>
                    </a:lnTo>
                    <a:lnTo>
                      <a:pt x="443" y="309"/>
                    </a:lnTo>
                    <a:lnTo>
                      <a:pt x="411" y="313"/>
                    </a:lnTo>
                    <a:lnTo>
                      <a:pt x="381" y="320"/>
                    </a:lnTo>
                    <a:lnTo>
                      <a:pt x="351" y="329"/>
                    </a:lnTo>
                    <a:lnTo>
                      <a:pt x="324" y="340"/>
                    </a:lnTo>
                    <a:lnTo>
                      <a:pt x="324" y="340"/>
                    </a:lnTo>
                    <a:lnTo>
                      <a:pt x="311" y="347"/>
                    </a:lnTo>
                    <a:lnTo>
                      <a:pt x="298" y="350"/>
                    </a:lnTo>
                    <a:lnTo>
                      <a:pt x="287" y="353"/>
                    </a:lnTo>
                    <a:lnTo>
                      <a:pt x="275" y="355"/>
                    </a:lnTo>
                    <a:lnTo>
                      <a:pt x="263" y="353"/>
                    </a:lnTo>
                    <a:lnTo>
                      <a:pt x="252" y="351"/>
                    </a:lnTo>
                    <a:lnTo>
                      <a:pt x="240" y="348"/>
                    </a:lnTo>
                    <a:lnTo>
                      <a:pt x="229" y="342"/>
                    </a:lnTo>
                    <a:lnTo>
                      <a:pt x="229" y="342"/>
                    </a:lnTo>
                    <a:lnTo>
                      <a:pt x="214" y="336"/>
                    </a:lnTo>
                    <a:lnTo>
                      <a:pt x="200" y="331"/>
                    </a:lnTo>
                    <a:lnTo>
                      <a:pt x="168" y="324"/>
                    </a:lnTo>
                    <a:lnTo>
                      <a:pt x="168" y="324"/>
                    </a:lnTo>
                    <a:lnTo>
                      <a:pt x="162" y="323"/>
                    </a:lnTo>
                    <a:lnTo>
                      <a:pt x="157" y="324"/>
                    </a:lnTo>
                    <a:lnTo>
                      <a:pt x="155" y="328"/>
                    </a:lnTo>
                    <a:lnTo>
                      <a:pt x="154" y="334"/>
                    </a:lnTo>
                    <a:lnTo>
                      <a:pt x="154" y="334"/>
                    </a:lnTo>
                    <a:lnTo>
                      <a:pt x="152" y="347"/>
                    </a:lnTo>
                    <a:lnTo>
                      <a:pt x="149" y="355"/>
                    </a:lnTo>
                    <a:lnTo>
                      <a:pt x="144" y="363"/>
                    </a:lnTo>
                    <a:lnTo>
                      <a:pt x="136" y="369"/>
                    </a:lnTo>
                    <a:lnTo>
                      <a:pt x="130" y="375"/>
                    </a:lnTo>
                    <a:lnTo>
                      <a:pt x="121" y="378"/>
                    </a:lnTo>
                    <a:lnTo>
                      <a:pt x="101" y="385"/>
                    </a:lnTo>
                    <a:lnTo>
                      <a:pt x="101" y="385"/>
                    </a:lnTo>
                    <a:lnTo>
                      <a:pt x="95" y="386"/>
                    </a:lnTo>
                    <a:lnTo>
                      <a:pt x="90" y="386"/>
                    </a:lnTo>
                    <a:lnTo>
                      <a:pt x="87" y="385"/>
                    </a:lnTo>
                    <a:lnTo>
                      <a:pt x="86" y="382"/>
                    </a:lnTo>
                    <a:lnTo>
                      <a:pt x="86" y="378"/>
                    </a:lnTo>
                    <a:lnTo>
                      <a:pt x="86" y="378"/>
                    </a:lnTo>
                    <a:lnTo>
                      <a:pt x="84" y="371"/>
                    </a:lnTo>
                    <a:lnTo>
                      <a:pt x="82" y="363"/>
                    </a:lnTo>
                    <a:lnTo>
                      <a:pt x="78" y="356"/>
                    </a:lnTo>
                    <a:lnTo>
                      <a:pt x="73" y="351"/>
                    </a:lnTo>
                    <a:lnTo>
                      <a:pt x="62" y="344"/>
                    </a:lnTo>
                    <a:lnTo>
                      <a:pt x="55" y="339"/>
                    </a:lnTo>
                    <a:lnTo>
                      <a:pt x="51" y="332"/>
                    </a:lnTo>
                    <a:lnTo>
                      <a:pt x="51" y="332"/>
                    </a:lnTo>
                    <a:lnTo>
                      <a:pt x="47" y="329"/>
                    </a:lnTo>
                    <a:lnTo>
                      <a:pt x="43" y="326"/>
                    </a:lnTo>
                    <a:lnTo>
                      <a:pt x="33" y="323"/>
                    </a:lnTo>
                    <a:lnTo>
                      <a:pt x="25" y="323"/>
                    </a:lnTo>
                    <a:lnTo>
                      <a:pt x="22" y="324"/>
                    </a:lnTo>
                    <a:lnTo>
                      <a:pt x="20" y="328"/>
                    </a:lnTo>
                    <a:lnTo>
                      <a:pt x="20" y="328"/>
                    </a:lnTo>
                    <a:lnTo>
                      <a:pt x="12" y="340"/>
                    </a:lnTo>
                    <a:lnTo>
                      <a:pt x="5" y="355"/>
                    </a:lnTo>
                    <a:lnTo>
                      <a:pt x="1" y="361"/>
                    </a:lnTo>
                    <a:lnTo>
                      <a:pt x="0" y="367"/>
                    </a:lnTo>
                    <a:lnTo>
                      <a:pt x="0" y="374"/>
                    </a:lnTo>
                    <a:lnTo>
                      <a:pt x="1" y="378"/>
                    </a:lnTo>
                    <a:lnTo>
                      <a:pt x="1" y="378"/>
                    </a:lnTo>
                    <a:lnTo>
                      <a:pt x="8" y="388"/>
                    </a:lnTo>
                    <a:lnTo>
                      <a:pt x="16" y="396"/>
                    </a:lnTo>
                    <a:lnTo>
                      <a:pt x="33" y="412"/>
                    </a:lnTo>
                    <a:lnTo>
                      <a:pt x="52" y="428"/>
                    </a:lnTo>
                    <a:lnTo>
                      <a:pt x="60" y="436"/>
                    </a:lnTo>
                    <a:lnTo>
                      <a:pt x="70" y="444"/>
                    </a:lnTo>
                    <a:lnTo>
                      <a:pt x="70" y="444"/>
                    </a:lnTo>
                    <a:lnTo>
                      <a:pt x="74" y="448"/>
                    </a:lnTo>
                    <a:lnTo>
                      <a:pt x="81" y="450"/>
                    </a:lnTo>
                    <a:lnTo>
                      <a:pt x="86" y="450"/>
                    </a:lnTo>
                    <a:lnTo>
                      <a:pt x="92" y="448"/>
                    </a:lnTo>
                    <a:lnTo>
                      <a:pt x="105" y="442"/>
                    </a:lnTo>
                    <a:lnTo>
                      <a:pt x="117" y="436"/>
                    </a:lnTo>
                    <a:lnTo>
                      <a:pt x="117" y="436"/>
                    </a:lnTo>
                    <a:lnTo>
                      <a:pt x="128" y="429"/>
                    </a:lnTo>
                    <a:lnTo>
                      <a:pt x="138" y="426"/>
                    </a:lnTo>
                    <a:lnTo>
                      <a:pt x="143" y="426"/>
                    </a:lnTo>
                    <a:lnTo>
                      <a:pt x="149" y="428"/>
                    </a:lnTo>
                    <a:lnTo>
                      <a:pt x="154" y="431"/>
                    </a:lnTo>
                    <a:lnTo>
                      <a:pt x="159" y="437"/>
                    </a:lnTo>
                    <a:lnTo>
                      <a:pt x="159" y="437"/>
                    </a:lnTo>
                    <a:lnTo>
                      <a:pt x="170" y="448"/>
                    </a:lnTo>
                    <a:lnTo>
                      <a:pt x="181" y="456"/>
                    </a:lnTo>
                    <a:lnTo>
                      <a:pt x="195" y="463"/>
                    </a:lnTo>
                    <a:lnTo>
                      <a:pt x="209" y="466"/>
                    </a:lnTo>
                    <a:lnTo>
                      <a:pt x="224" y="466"/>
                    </a:lnTo>
                    <a:lnTo>
                      <a:pt x="236" y="463"/>
                    </a:lnTo>
                    <a:lnTo>
                      <a:pt x="251" y="456"/>
                    </a:lnTo>
                    <a:lnTo>
                      <a:pt x="262" y="447"/>
                    </a:lnTo>
                    <a:lnTo>
                      <a:pt x="262" y="447"/>
                    </a:lnTo>
                    <a:lnTo>
                      <a:pt x="276" y="436"/>
                    </a:lnTo>
                    <a:lnTo>
                      <a:pt x="290" y="428"/>
                    </a:lnTo>
                    <a:lnTo>
                      <a:pt x="305" y="423"/>
                    </a:lnTo>
                    <a:lnTo>
                      <a:pt x="321" y="420"/>
                    </a:lnTo>
                    <a:lnTo>
                      <a:pt x="321" y="420"/>
                    </a:lnTo>
                    <a:lnTo>
                      <a:pt x="352" y="420"/>
                    </a:lnTo>
                    <a:lnTo>
                      <a:pt x="383" y="417"/>
                    </a:lnTo>
                    <a:lnTo>
                      <a:pt x="413" y="412"/>
                    </a:lnTo>
                    <a:lnTo>
                      <a:pt x="443" y="404"/>
                    </a:lnTo>
                    <a:lnTo>
                      <a:pt x="443" y="404"/>
                    </a:lnTo>
                    <a:lnTo>
                      <a:pt x="449" y="402"/>
                    </a:lnTo>
                    <a:lnTo>
                      <a:pt x="457" y="402"/>
                    </a:lnTo>
                    <a:lnTo>
                      <a:pt x="462" y="404"/>
                    </a:lnTo>
                    <a:lnTo>
                      <a:pt x="467" y="407"/>
                    </a:lnTo>
                    <a:lnTo>
                      <a:pt x="470" y="412"/>
                    </a:lnTo>
                    <a:lnTo>
                      <a:pt x="472" y="417"/>
                    </a:lnTo>
                    <a:lnTo>
                      <a:pt x="472" y="423"/>
                    </a:lnTo>
                    <a:lnTo>
                      <a:pt x="470" y="431"/>
                    </a:lnTo>
                    <a:lnTo>
                      <a:pt x="470" y="431"/>
                    </a:lnTo>
                    <a:lnTo>
                      <a:pt x="467" y="440"/>
                    </a:lnTo>
                    <a:lnTo>
                      <a:pt x="467" y="448"/>
                    </a:lnTo>
                    <a:lnTo>
                      <a:pt x="472" y="455"/>
                    </a:lnTo>
                    <a:lnTo>
                      <a:pt x="478" y="459"/>
                    </a:lnTo>
                    <a:lnTo>
                      <a:pt x="478" y="459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 dirty="0"/>
              </a:p>
            </p:txBody>
          </p:sp>
          <p:sp>
            <p:nvSpPr>
              <p:cNvPr id="200" name="Freeform 132">
                <a:extLst>
                  <a:ext uri="{FF2B5EF4-FFF2-40B4-BE49-F238E27FC236}">
                    <a16:creationId xmlns:a16="http://schemas.microsoft.com/office/drawing/2014/main" id="{9225D6FC-644B-25D2-F5CF-FCB436984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4" y="2496"/>
                <a:ext cx="556" cy="251"/>
              </a:xfrm>
              <a:custGeom>
                <a:avLst/>
                <a:gdLst>
                  <a:gd name="T0" fmla="*/ 653 w 1112"/>
                  <a:gd name="T1" fmla="*/ 80 h 502"/>
                  <a:gd name="T2" fmla="*/ 616 w 1112"/>
                  <a:gd name="T3" fmla="*/ 89 h 502"/>
                  <a:gd name="T4" fmla="*/ 597 w 1112"/>
                  <a:gd name="T5" fmla="*/ 65 h 502"/>
                  <a:gd name="T6" fmla="*/ 568 w 1112"/>
                  <a:gd name="T7" fmla="*/ 48 h 502"/>
                  <a:gd name="T8" fmla="*/ 521 w 1112"/>
                  <a:gd name="T9" fmla="*/ 46 h 502"/>
                  <a:gd name="T10" fmla="*/ 494 w 1112"/>
                  <a:gd name="T11" fmla="*/ 24 h 502"/>
                  <a:gd name="T12" fmla="*/ 473 w 1112"/>
                  <a:gd name="T13" fmla="*/ 15 h 502"/>
                  <a:gd name="T14" fmla="*/ 429 w 1112"/>
                  <a:gd name="T15" fmla="*/ 30 h 502"/>
                  <a:gd name="T16" fmla="*/ 376 w 1112"/>
                  <a:gd name="T17" fmla="*/ 7 h 502"/>
                  <a:gd name="T18" fmla="*/ 360 w 1112"/>
                  <a:gd name="T19" fmla="*/ 2 h 502"/>
                  <a:gd name="T20" fmla="*/ 195 w 1112"/>
                  <a:gd name="T21" fmla="*/ 65 h 502"/>
                  <a:gd name="T22" fmla="*/ 108 w 1112"/>
                  <a:gd name="T23" fmla="*/ 115 h 502"/>
                  <a:gd name="T24" fmla="*/ 36 w 1112"/>
                  <a:gd name="T25" fmla="*/ 132 h 502"/>
                  <a:gd name="T26" fmla="*/ 6 w 1112"/>
                  <a:gd name="T27" fmla="*/ 148 h 502"/>
                  <a:gd name="T28" fmla="*/ 0 w 1112"/>
                  <a:gd name="T29" fmla="*/ 175 h 502"/>
                  <a:gd name="T30" fmla="*/ 24 w 1112"/>
                  <a:gd name="T31" fmla="*/ 202 h 502"/>
                  <a:gd name="T32" fmla="*/ 30 w 1112"/>
                  <a:gd name="T33" fmla="*/ 243 h 502"/>
                  <a:gd name="T34" fmla="*/ 35 w 1112"/>
                  <a:gd name="T35" fmla="*/ 262 h 502"/>
                  <a:gd name="T36" fmla="*/ 81 w 1112"/>
                  <a:gd name="T37" fmla="*/ 327 h 502"/>
                  <a:gd name="T38" fmla="*/ 130 w 1112"/>
                  <a:gd name="T39" fmla="*/ 354 h 502"/>
                  <a:gd name="T40" fmla="*/ 190 w 1112"/>
                  <a:gd name="T41" fmla="*/ 408 h 502"/>
                  <a:gd name="T42" fmla="*/ 270 w 1112"/>
                  <a:gd name="T43" fmla="*/ 459 h 502"/>
                  <a:gd name="T44" fmla="*/ 333 w 1112"/>
                  <a:gd name="T45" fmla="*/ 499 h 502"/>
                  <a:gd name="T46" fmla="*/ 390 w 1112"/>
                  <a:gd name="T47" fmla="*/ 494 h 502"/>
                  <a:gd name="T48" fmla="*/ 437 w 1112"/>
                  <a:gd name="T49" fmla="*/ 461 h 502"/>
                  <a:gd name="T50" fmla="*/ 456 w 1112"/>
                  <a:gd name="T51" fmla="*/ 416 h 502"/>
                  <a:gd name="T52" fmla="*/ 481 w 1112"/>
                  <a:gd name="T53" fmla="*/ 408 h 502"/>
                  <a:gd name="T54" fmla="*/ 570 w 1112"/>
                  <a:gd name="T55" fmla="*/ 426 h 502"/>
                  <a:gd name="T56" fmla="*/ 683 w 1112"/>
                  <a:gd name="T57" fmla="*/ 464 h 502"/>
                  <a:gd name="T58" fmla="*/ 756 w 1112"/>
                  <a:gd name="T59" fmla="*/ 458 h 502"/>
                  <a:gd name="T60" fmla="*/ 799 w 1112"/>
                  <a:gd name="T61" fmla="*/ 469 h 502"/>
                  <a:gd name="T62" fmla="*/ 819 w 1112"/>
                  <a:gd name="T63" fmla="*/ 466 h 502"/>
                  <a:gd name="T64" fmla="*/ 854 w 1112"/>
                  <a:gd name="T65" fmla="*/ 443 h 502"/>
                  <a:gd name="T66" fmla="*/ 886 w 1112"/>
                  <a:gd name="T67" fmla="*/ 447 h 502"/>
                  <a:gd name="T68" fmla="*/ 927 w 1112"/>
                  <a:gd name="T69" fmla="*/ 440 h 502"/>
                  <a:gd name="T70" fmla="*/ 951 w 1112"/>
                  <a:gd name="T71" fmla="*/ 418 h 502"/>
                  <a:gd name="T72" fmla="*/ 983 w 1112"/>
                  <a:gd name="T73" fmla="*/ 402 h 502"/>
                  <a:gd name="T74" fmla="*/ 1020 w 1112"/>
                  <a:gd name="T75" fmla="*/ 351 h 502"/>
                  <a:gd name="T76" fmla="*/ 1048 w 1112"/>
                  <a:gd name="T77" fmla="*/ 318 h 502"/>
                  <a:gd name="T78" fmla="*/ 1112 w 1112"/>
                  <a:gd name="T79" fmla="*/ 293 h 502"/>
                  <a:gd name="T80" fmla="*/ 1047 w 1112"/>
                  <a:gd name="T81" fmla="*/ 240 h 502"/>
                  <a:gd name="T82" fmla="*/ 1000 w 1112"/>
                  <a:gd name="T83" fmla="*/ 229 h 502"/>
                  <a:gd name="T84" fmla="*/ 953 w 1112"/>
                  <a:gd name="T85" fmla="*/ 231 h 502"/>
                  <a:gd name="T86" fmla="*/ 924 w 1112"/>
                  <a:gd name="T87" fmla="*/ 181 h 502"/>
                  <a:gd name="T88" fmla="*/ 902 w 1112"/>
                  <a:gd name="T89" fmla="*/ 162 h 502"/>
                  <a:gd name="T90" fmla="*/ 878 w 1112"/>
                  <a:gd name="T91" fmla="*/ 156 h 502"/>
                  <a:gd name="T92" fmla="*/ 829 w 1112"/>
                  <a:gd name="T93" fmla="*/ 151 h 502"/>
                  <a:gd name="T94" fmla="*/ 789 w 1112"/>
                  <a:gd name="T95" fmla="*/ 189 h 502"/>
                  <a:gd name="T96" fmla="*/ 749 w 1112"/>
                  <a:gd name="T97" fmla="*/ 205 h 502"/>
                  <a:gd name="T98" fmla="*/ 713 w 1112"/>
                  <a:gd name="T99" fmla="*/ 173 h 502"/>
                  <a:gd name="T100" fmla="*/ 680 w 1112"/>
                  <a:gd name="T101" fmla="*/ 134 h 502"/>
                  <a:gd name="T102" fmla="*/ 649 w 1112"/>
                  <a:gd name="T103" fmla="*/ 119 h 502"/>
                  <a:gd name="T104" fmla="*/ 662 w 1112"/>
                  <a:gd name="T105" fmla="*/ 89 h 502"/>
                  <a:gd name="T106" fmla="*/ 670 w 1112"/>
                  <a:gd name="T107" fmla="*/ 7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12" h="502">
                    <a:moveTo>
                      <a:pt x="670" y="75"/>
                    </a:moveTo>
                    <a:lnTo>
                      <a:pt x="670" y="75"/>
                    </a:lnTo>
                    <a:lnTo>
                      <a:pt x="664" y="73"/>
                    </a:lnTo>
                    <a:lnTo>
                      <a:pt x="661" y="75"/>
                    </a:lnTo>
                    <a:lnTo>
                      <a:pt x="653" y="80"/>
                    </a:lnTo>
                    <a:lnTo>
                      <a:pt x="653" y="80"/>
                    </a:lnTo>
                    <a:lnTo>
                      <a:pt x="638" y="88"/>
                    </a:lnTo>
                    <a:lnTo>
                      <a:pt x="630" y="89"/>
                    </a:lnTo>
                    <a:lnTo>
                      <a:pt x="622" y="89"/>
                    </a:lnTo>
                    <a:lnTo>
                      <a:pt x="616" y="89"/>
                    </a:lnTo>
                    <a:lnTo>
                      <a:pt x="610" y="86"/>
                    </a:lnTo>
                    <a:lnTo>
                      <a:pt x="605" y="81"/>
                    </a:lnTo>
                    <a:lnTo>
                      <a:pt x="602" y="73"/>
                    </a:lnTo>
                    <a:lnTo>
                      <a:pt x="602" y="73"/>
                    </a:lnTo>
                    <a:lnTo>
                      <a:pt x="597" y="65"/>
                    </a:lnTo>
                    <a:lnTo>
                      <a:pt x="592" y="59"/>
                    </a:lnTo>
                    <a:lnTo>
                      <a:pt x="587" y="54"/>
                    </a:lnTo>
                    <a:lnTo>
                      <a:pt x="581" y="51"/>
                    </a:lnTo>
                    <a:lnTo>
                      <a:pt x="575" y="50"/>
                    </a:lnTo>
                    <a:lnTo>
                      <a:pt x="568" y="48"/>
                    </a:lnTo>
                    <a:lnTo>
                      <a:pt x="554" y="48"/>
                    </a:lnTo>
                    <a:lnTo>
                      <a:pt x="554" y="48"/>
                    </a:lnTo>
                    <a:lnTo>
                      <a:pt x="537" y="48"/>
                    </a:lnTo>
                    <a:lnTo>
                      <a:pt x="529" y="48"/>
                    </a:lnTo>
                    <a:lnTo>
                      <a:pt x="521" y="46"/>
                    </a:lnTo>
                    <a:lnTo>
                      <a:pt x="513" y="45"/>
                    </a:lnTo>
                    <a:lnTo>
                      <a:pt x="506" y="40"/>
                    </a:lnTo>
                    <a:lnTo>
                      <a:pt x="500" y="34"/>
                    </a:lnTo>
                    <a:lnTo>
                      <a:pt x="494" y="24"/>
                    </a:lnTo>
                    <a:lnTo>
                      <a:pt x="494" y="24"/>
                    </a:lnTo>
                    <a:lnTo>
                      <a:pt x="492" y="21"/>
                    </a:lnTo>
                    <a:lnTo>
                      <a:pt x="489" y="18"/>
                    </a:lnTo>
                    <a:lnTo>
                      <a:pt x="486" y="16"/>
                    </a:lnTo>
                    <a:lnTo>
                      <a:pt x="483" y="15"/>
                    </a:lnTo>
                    <a:lnTo>
                      <a:pt x="473" y="15"/>
                    </a:lnTo>
                    <a:lnTo>
                      <a:pt x="462" y="19"/>
                    </a:lnTo>
                    <a:lnTo>
                      <a:pt x="462" y="19"/>
                    </a:lnTo>
                    <a:lnTo>
                      <a:pt x="451" y="26"/>
                    </a:lnTo>
                    <a:lnTo>
                      <a:pt x="440" y="29"/>
                    </a:lnTo>
                    <a:lnTo>
                      <a:pt x="429" y="30"/>
                    </a:lnTo>
                    <a:lnTo>
                      <a:pt x="417" y="30"/>
                    </a:lnTo>
                    <a:lnTo>
                      <a:pt x="406" y="29"/>
                    </a:lnTo>
                    <a:lnTo>
                      <a:pt x="395" y="24"/>
                    </a:lnTo>
                    <a:lnTo>
                      <a:pt x="386" y="16"/>
                    </a:lnTo>
                    <a:lnTo>
                      <a:pt x="376" y="7"/>
                    </a:lnTo>
                    <a:lnTo>
                      <a:pt x="376" y="7"/>
                    </a:lnTo>
                    <a:lnTo>
                      <a:pt x="373" y="3"/>
                    </a:lnTo>
                    <a:lnTo>
                      <a:pt x="370" y="2"/>
                    </a:lnTo>
                    <a:lnTo>
                      <a:pt x="365" y="0"/>
                    </a:lnTo>
                    <a:lnTo>
                      <a:pt x="360" y="2"/>
                    </a:lnTo>
                    <a:lnTo>
                      <a:pt x="360" y="2"/>
                    </a:lnTo>
                    <a:lnTo>
                      <a:pt x="313" y="21"/>
                    </a:lnTo>
                    <a:lnTo>
                      <a:pt x="265" y="37"/>
                    </a:lnTo>
                    <a:lnTo>
                      <a:pt x="219" y="56"/>
                    </a:lnTo>
                    <a:lnTo>
                      <a:pt x="195" y="65"/>
                    </a:lnTo>
                    <a:lnTo>
                      <a:pt x="173" y="78"/>
                    </a:lnTo>
                    <a:lnTo>
                      <a:pt x="173" y="78"/>
                    </a:lnTo>
                    <a:lnTo>
                      <a:pt x="141" y="97"/>
                    </a:lnTo>
                    <a:lnTo>
                      <a:pt x="125" y="107"/>
                    </a:lnTo>
                    <a:lnTo>
                      <a:pt x="108" y="115"/>
                    </a:lnTo>
                    <a:lnTo>
                      <a:pt x="92" y="123"/>
                    </a:lnTo>
                    <a:lnTo>
                      <a:pt x="74" y="127"/>
                    </a:lnTo>
                    <a:lnTo>
                      <a:pt x="55" y="131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0" y="132"/>
                    </a:lnTo>
                    <a:lnTo>
                      <a:pt x="25" y="134"/>
                    </a:lnTo>
                    <a:lnTo>
                      <a:pt x="20" y="135"/>
                    </a:lnTo>
                    <a:lnTo>
                      <a:pt x="16" y="138"/>
                    </a:lnTo>
                    <a:lnTo>
                      <a:pt x="6" y="148"/>
                    </a:lnTo>
                    <a:lnTo>
                      <a:pt x="1" y="159"/>
                    </a:lnTo>
                    <a:lnTo>
                      <a:pt x="1" y="159"/>
                    </a:lnTo>
                    <a:lnTo>
                      <a:pt x="0" y="165"/>
                    </a:lnTo>
                    <a:lnTo>
                      <a:pt x="0" y="170"/>
                    </a:lnTo>
                    <a:lnTo>
                      <a:pt x="0" y="175"/>
                    </a:lnTo>
                    <a:lnTo>
                      <a:pt x="3" y="178"/>
                    </a:lnTo>
                    <a:lnTo>
                      <a:pt x="8" y="185"/>
                    </a:lnTo>
                    <a:lnTo>
                      <a:pt x="14" y="191"/>
                    </a:lnTo>
                    <a:lnTo>
                      <a:pt x="14" y="191"/>
                    </a:lnTo>
                    <a:lnTo>
                      <a:pt x="24" y="202"/>
                    </a:lnTo>
                    <a:lnTo>
                      <a:pt x="30" y="215"/>
                    </a:lnTo>
                    <a:lnTo>
                      <a:pt x="31" y="221"/>
                    </a:lnTo>
                    <a:lnTo>
                      <a:pt x="33" y="229"/>
                    </a:lnTo>
                    <a:lnTo>
                      <a:pt x="31" y="235"/>
                    </a:lnTo>
                    <a:lnTo>
                      <a:pt x="30" y="243"/>
                    </a:lnTo>
                    <a:lnTo>
                      <a:pt x="30" y="243"/>
                    </a:lnTo>
                    <a:lnTo>
                      <a:pt x="30" y="248"/>
                    </a:lnTo>
                    <a:lnTo>
                      <a:pt x="30" y="253"/>
                    </a:lnTo>
                    <a:lnTo>
                      <a:pt x="31" y="258"/>
                    </a:lnTo>
                    <a:lnTo>
                      <a:pt x="35" y="262"/>
                    </a:lnTo>
                    <a:lnTo>
                      <a:pt x="35" y="262"/>
                    </a:lnTo>
                    <a:lnTo>
                      <a:pt x="52" y="289"/>
                    </a:lnTo>
                    <a:lnTo>
                      <a:pt x="60" y="302"/>
                    </a:lnTo>
                    <a:lnTo>
                      <a:pt x="70" y="315"/>
                    </a:lnTo>
                    <a:lnTo>
                      <a:pt x="81" y="327"/>
                    </a:lnTo>
                    <a:lnTo>
                      <a:pt x="93" y="337"/>
                    </a:lnTo>
                    <a:lnTo>
                      <a:pt x="106" y="345"/>
                    </a:lnTo>
                    <a:lnTo>
                      <a:pt x="124" y="351"/>
                    </a:lnTo>
                    <a:lnTo>
                      <a:pt x="124" y="351"/>
                    </a:lnTo>
                    <a:lnTo>
                      <a:pt x="130" y="354"/>
                    </a:lnTo>
                    <a:lnTo>
                      <a:pt x="136" y="359"/>
                    </a:lnTo>
                    <a:lnTo>
                      <a:pt x="149" y="370"/>
                    </a:lnTo>
                    <a:lnTo>
                      <a:pt x="149" y="370"/>
                    </a:lnTo>
                    <a:lnTo>
                      <a:pt x="168" y="391"/>
                    </a:lnTo>
                    <a:lnTo>
                      <a:pt x="190" y="408"/>
                    </a:lnTo>
                    <a:lnTo>
                      <a:pt x="213" y="424"/>
                    </a:lnTo>
                    <a:lnTo>
                      <a:pt x="238" y="439"/>
                    </a:lnTo>
                    <a:lnTo>
                      <a:pt x="238" y="439"/>
                    </a:lnTo>
                    <a:lnTo>
                      <a:pt x="254" y="448"/>
                    </a:lnTo>
                    <a:lnTo>
                      <a:pt x="270" y="459"/>
                    </a:lnTo>
                    <a:lnTo>
                      <a:pt x="300" y="482"/>
                    </a:lnTo>
                    <a:lnTo>
                      <a:pt x="300" y="482"/>
                    </a:lnTo>
                    <a:lnTo>
                      <a:pt x="311" y="489"/>
                    </a:lnTo>
                    <a:lnTo>
                      <a:pt x="321" y="494"/>
                    </a:lnTo>
                    <a:lnTo>
                      <a:pt x="333" y="499"/>
                    </a:lnTo>
                    <a:lnTo>
                      <a:pt x="344" y="501"/>
                    </a:lnTo>
                    <a:lnTo>
                      <a:pt x="356" y="502"/>
                    </a:lnTo>
                    <a:lnTo>
                      <a:pt x="368" y="501"/>
                    </a:lnTo>
                    <a:lnTo>
                      <a:pt x="379" y="499"/>
                    </a:lnTo>
                    <a:lnTo>
                      <a:pt x="390" y="494"/>
                    </a:lnTo>
                    <a:lnTo>
                      <a:pt x="402" y="489"/>
                    </a:lnTo>
                    <a:lnTo>
                      <a:pt x="411" y="485"/>
                    </a:lnTo>
                    <a:lnTo>
                      <a:pt x="421" y="477"/>
                    </a:lnTo>
                    <a:lnTo>
                      <a:pt x="430" y="469"/>
                    </a:lnTo>
                    <a:lnTo>
                      <a:pt x="437" y="461"/>
                    </a:lnTo>
                    <a:lnTo>
                      <a:pt x="443" y="450"/>
                    </a:lnTo>
                    <a:lnTo>
                      <a:pt x="449" y="440"/>
                    </a:lnTo>
                    <a:lnTo>
                      <a:pt x="452" y="428"/>
                    </a:lnTo>
                    <a:lnTo>
                      <a:pt x="452" y="428"/>
                    </a:lnTo>
                    <a:lnTo>
                      <a:pt x="456" y="416"/>
                    </a:lnTo>
                    <a:lnTo>
                      <a:pt x="459" y="413"/>
                    </a:lnTo>
                    <a:lnTo>
                      <a:pt x="462" y="410"/>
                    </a:lnTo>
                    <a:lnTo>
                      <a:pt x="465" y="408"/>
                    </a:lnTo>
                    <a:lnTo>
                      <a:pt x="470" y="407"/>
                    </a:lnTo>
                    <a:lnTo>
                      <a:pt x="481" y="408"/>
                    </a:lnTo>
                    <a:lnTo>
                      <a:pt x="481" y="408"/>
                    </a:lnTo>
                    <a:lnTo>
                      <a:pt x="503" y="410"/>
                    </a:lnTo>
                    <a:lnTo>
                      <a:pt x="525" y="415"/>
                    </a:lnTo>
                    <a:lnTo>
                      <a:pt x="548" y="420"/>
                    </a:lnTo>
                    <a:lnTo>
                      <a:pt x="570" y="426"/>
                    </a:lnTo>
                    <a:lnTo>
                      <a:pt x="611" y="440"/>
                    </a:lnTo>
                    <a:lnTo>
                      <a:pt x="654" y="456"/>
                    </a:lnTo>
                    <a:lnTo>
                      <a:pt x="654" y="456"/>
                    </a:lnTo>
                    <a:lnTo>
                      <a:pt x="668" y="461"/>
                    </a:lnTo>
                    <a:lnTo>
                      <a:pt x="683" y="464"/>
                    </a:lnTo>
                    <a:lnTo>
                      <a:pt x="699" y="464"/>
                    </a:lnTo>
                    <a:lnTo>
                      <a:pt x="715" y="462"/>
                    </a:lnTo>
                    <a:lnTo>
                      <a:pt x="715" y="462"/>
                    </a:lnTo>
                    <a:lnTo>
                      <a:pt x="735" y="459"/>
                    </a:lnTo>
                    <a:lnTo>
                      <a:pt x="756" y="458"/>
                    </a:lnTo>
                    <a:lnTo>
                      <a:pt x="767" y="459"/>
                    </a:lnTo>
                    <a:lnTo>
                      <a:pt x="778" y="461"/>
                    </a:lnTo>
                    <a:lnTo>
                      <a:pt x="788" y="464"/>
                    </a:lnTo>
                    <a:lnTo>
                      <a:pt x="799" y="469"/>
                    </a:lnTo>
                    <a:lnTo>
                      <a:pt x="799" y="469"/>
                    </a:lnTo>
                    <a:lnTo>
                      <a:pt x="802" y="470"/>
                    </a:lnTo>
                    <a:lnTo>
                      <a:pt x="807" y="472"/>
                    </a:lnTo>
                    <a:lnTo>
                      <a:pt x="810" y="470"/>
                    </a:lnTo>
                    <a:lnTo>
                      <a:pt x="813" y="470"/>
                    </a:lnTo>
                    <a:lnTo>
                      <a:pt x="819" y="466"/>
                    </a:lnTo>
                    <a:lnTo>
                      <a:pt x="824" y="461"/>
                    </a:lnTo>
                    <a:lnTo>
                      <a:pt x="824" y="461"/>
                    </a:lnTo>
                    <a:lnTo>
                      <a:pt x="837" y="451"/>
                    </a:lnTo>
                    <a:lnTo>
                      <a:pt x="848" y="445"/>
                    </a:lnTo>
                    <a:lnTo>
                      <a:pt x="854" y="443"/>
                    </a:lnTo>
                    <a:lnTo>
                      <a:pt x="862" y="442"/>
                    </a:lnTo>
                    <a:lnTo>
                      <a:pt x="869" y="443"/>
                    </a:lnTo>
                    <a:lnTo>
                      <a:pt x="877" y="445"/>
                    </a:lnTo>
                    <a:lnTo>
                      <a:pt x="877" y="445"/>
                    </a:lnTo>
                    <a:lnTo>
                      <a:pt x="886" y="447"/>
                    </a:lnTo>
                    <a:lnTo>
                      <a:pt x="894" y="448"/>
                    </a:lnTo>
                    <a:lnTo>
                      <a:pt x="904" y="448"/>
                    </a:lnTo>
                    <a:lnTo>
                      <a:pt x="912" y="447"/>
                    </a:lnTo>
                    <a:lnTo>
                      <a:pt x="919" y="445"/>
                    </a:lnTo>
                    <a:lnTo>
                      <a:pt x="927" y="440"/>
                    </a:lnTo>
                    <a:lnTo>
                      <a:pt x="934" y="435"/>
                    </a:lnTo>
                    <a:lnTo>
                      <a:pt x="942" y="428"/>
                    </a:lnTo>
                    <a:lnTo>
                      <a:pt x="942" y="428"/>
                    </a:lnTo>
                    <a:lnTo>
                      <a:pt x="946" y="423"/>
                    </a:lnTo>
                    <a:lnTo>
                      <a:pt x="951" y="418"/>
                    </a:lnTo>
                    <a:lnTo>
                      <a:pt x="958" y="415"/>
                    </a:lnTo>
                    <a:lnTo>
                      <a:pt x="964" y="412"/>
                    </a:lnTo>
                    <a:lnTo>
                      <a:pt x="964" y="412"/>
                    </a:lnTo>
                    <a:lnTo>
                      <a:pt x="975" y="408"/>
                    </a:lnTo>
                    <a:lnTo>
                      <a:pt x="983" y="402"/>
                    </a:lnTo>
                    <a:lnTo>
                      <a:pt x="997" y="386"/>
                    </a:lnTo>
                    <a:lnTo>
                      <a:pt x="997" y="386"/>
                    </a:lnTo>
                    <a:lnTo>
                      <a:pt x="1004" y="378"/>
                    </a:lnTo>
                    <a:lnTo>
                      <a:pt x="1010" y="369"/>
                    </a:lnTo>
                    <a:lnTo>
                      <a:pt x="1020" y="351"/>
                    </a:lnTo>
                    <a:lnTo>
                      <a:pt x="1026" y="342"/>
                    </a:lnTo>
                    <a:lnTo>
                      <a:pt x="1032" y="332"/>
                    </a:lnTo>
                    <a:lnTo>
                      <a:pt x="1039" y="324"/>
                    </a:lnTo>
                    <a:lnTo>
                      <a:pt x="1048" y="318"/>
                    </a:lnTo>
                    <a:lnTo>
                      <a:pt x="1048" y="318"/>
                    </a:lnTo>
                    <a:lnTo>
                      <a:pt x="1064" y="310"/>
                    </a:lnTo>
                    <a:lnTo>
                      <a:pt x="1080" y="304"/>
                    </a:lnTo>
                    <a:lnTo>
                      <a:pt x="1096" y="299"/>
                    </a:lnTo>
                    <a:lnTo>
                      <a:pt x="1112" y="293"/>
                    </a:lnTo>
                    <a:lnTo>
                      <a:pt x="1112" y="293"/>
                    </a:lnTo>
                    <a:lnTo>
                      <a:pt x="1101" y="280"/>
                    </a:lnTo>
                    <a:lnTo>
                      <a:pt x="1088" y="269"/>
                    </a:lnTo>
                    <a:lnTo>
                      <a:pt x="1064" y="251"/>
                    </a:lnTo>
                    <a:lnTo>
                      <a:pt x="1064" y="251"/>
                    </a:lnTo>
                    <a:lnTo>
                      <a:pt x="1047" y="240"/>
                    </a:lnTo>
                    <a:lnTo>
                      <a:pt x="1039" y="237"/>
                    </a:lnTo>
                    <a:lnTo>
                      <a:pt x="1029" y="232"/>
                    </a:lnTo>
                    <a:lnTo>
                      <a:pt x="1021" y="231"/>
                    </a:lnTo>
                    <a:lnTo>
                      <a:pt x="1010" y="229"/>
                    </a:lnTo>
                    <a:lnTo>
                      <a:pt x="1000" y="229"/>
                    </a:lnTo>
                    <a:lnTo>
                      <a:pt x="989" y="231"/>
                    </a:lnTo>
                    <a:lnTo>
                      <a:pt x="989" y="231"/>
                    </a:lnTo>
                    <a:lnTo>
                      <a:pt x="975" y="232"/>
                    </a:lnTo>
                    <a:lnTo>
                      <a:pt x="962" y="232"/>
                    </a:lnTo>
                    <a:lnTo>
                      <a:pt x="953" y="231"/>
                    </a:lnTo>
                    <a:lnTo>
                      <a:pt x="943" y="224"/>
                    </a:lnTo>
                    <a:lnTo>
                      <a:pt x="937" y="218"/>
                    </a:lnTo>
                    <a:lnTo>
                      <a:pt x="931" y="208"/>
                    </a:lnTo>
                    <a:lnTo>
                      <a:pt x="927" y="196"/>
                    </a:lnTo>
                    <a:lnTo>
                      <a:pt x="924" y="181"/>
                    </a:lnTo>
                    <a:lnTo>
                      <a:pt x="924" y="181"/>
                    </a:lnTo>
                    <a:lnTo>
                      <a:pt x="921" y="173"/>
                    </a:lnTo>
                    <a:lnTo>
                      <a:pt x="918" y="167"/>
                    </a:lnTo>
                    <a:lnTo>
                      <a:pt x="912" y="162"/>
                    </a:lnTo>
                    <a:lnTo>
                      <a:pt x="902" y="162"/>
                    </a:lnTo>
                    <a:lnTo>
                      <a:pt x="902" y="162"/>
                    </a:lnTo>
                    <a:lnTo>
                      <a:pt x="889" y="161"/>
                    </a:lnTo>
                    <a:lnTo>
                      <a:pt x="885" y="159"/>
                    </a:lnTo>
                    <a:lnTo>
                      <a:pt x="878" y="156"/>
                    </a:lnTo>
                    <a:lnTo>
                      <a:pt x="878" y="156"/>
                    </a:lnTo>
                    <a:lnTo>
                      <a:pt x="867" y="150"/>
                    </a:lnTo>
                    <a:lnTo>
                      <a:pt x="856" y="146"/>
                    </a:lnTo>
                    <a:lnTo>
                      <a:pt x="846" y="145"/>
                    </a:lnTo>
                    <a:lnTo>
                      <a:pt x="837" y="146"/>
                    </a:lnTo>
                    <a:lnTo>
                      <a:pt x="829" y="151"/>
                    </a:lnTo>
                    <a:lnTo>
                      <a:pt x="819" y="156"/>
                    </a:lnTo>
                    <a:lnTo>
                      <a:pt x="811" y="165"/>
                    </a:lnTo>
                    <a:lnTo>
                      <a:pt x="802" y="175"/>
                    </a:lnTo>
                    <a:lnTo>
                      <a:pt x="802" y="175"/>
                    </a:lnTo>
                    <a:lnTo>
                      <a:pt x="789" y="189"/>
                    </a:lnTo>
                    <a:lnTo>
                      <a:pt x="776" y="199"/>
                    </a:lnTo>
                    <a:lnTo>
                      <a:pt x="765" y="204"/>
                    </a:lnTo>
                    <a:lnTo>
                      <a:pt x="761" y="205"/>
                    </a:lnTo>
                    <a:lnTo>
                      <a:pt x="754" y="207"/>
                    </a:lnTo>
                    <a:lnTo>
                      <a:pt x="749" y="205"/>
                    </a:lnTo>
                    <a:lnTo>
                      <a:pt x="743" y="204"/>
                    </a:lnTo>
                    <a:lnTo>
                      <a:pt x="734" y="197"/>
                    </a:lnTo>
                    <a:lnTo>
                      <a:pt x="722" y="188"/>
                    </a:lnTo>
                    <a:lnTo>
                      <a:pt x="713" y="173"/>
                    </a:lnTo>
                    <a:lnTo>
                      <a:pt x="713" y="173"/>
                    </a:lnTo>
                    <a:lnTo>
                      <a:pt x="705" y="161"/>
                    </a:lnTo>
                    <a:lnTo>
                      <a:pt x="697" y="148"/>
                    </a:lnTo>
                    <a:lnTo>
                      <a:pt x="692" y="143"/>
                    </a:lnTo>
                    <a:lnTo>
                      <a:pt x="686" y="138"/>
                    </a:lnTo>
                    <a:lnTo>
                      <a:pt x="680" y="134"/>
                    </a:lnTo>
                    <a:lnTo>
                      <a:pt x="672" y="131"/>
                    </a:lnTo>
                    <a:lnTo>
                      <a:pt x="672" y="131"/>
                    </a:lnTo>
                    <a:lnTo>
                      <a:pt x="662" y="127"/>
                    </a:lnTo>
                    <a:lnTo>
                      <a:pt x="654" y="124"/>
                    </a:lnTo>
                    <a:lnTo>
                      <a:pt x="649" y="119"/>
                    </a:lnTo>
                    <a:lnTo>
                      <a:pt x="648" y="115"/>
                    </a:lnTo>
                    <a:lnTo>
                      <a:pt x="648" y="110"/>
                    </a:lnTo>
                    <a:lnTo>
                      <a:pt x="649" y="105"/>
                    </a:lnTo>
                    <a:lnTo>
                      <a:pt x="654" y="97"/>
                    </a:lnTo>
                    <a:lnTo>
                      <a:pt x="662" y="89"/>
                    </a:lnTo>
                    <a:lnTo>
                      <a:pt x="662" y="89"/>
                    </a:lnTo>
                    <a:lnTo>
                      <a:pt x="668" y="83"/>
                    </a:lnTo>
                    <a:lnTo>
                      <a:pt x="670" y="80"/>
                    </a:lnTo>
                    <a:lnTo>
                      <a:pt x="670" y="75"/>
                    </a:lnTo>
                    <a:lnTo>
                      <a:pt x="670" y="7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1" name="Freeform 133">
                <a:extLst>
                  <a:ext uri="{FF2B5EF4-FFF2-40B4-BE49-F238E27FC236}">
                    <a16:creationId xmlns:a16="http://schemas.microsoft.com/office/drawing/2014/main" id="{2B0361A3-3229-E159-9D6F-4382052C6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0" y="1770"/>
                <a:ext cx="61" cy="155"/>
              </a:xfrm>
              <a:custGeom>
                <a:avLst/>
                <a:gdLst>
                  <a:gd name="T0" fmla="*/ 6 w 122"/>
                  <a:gd name="T1" fmla="*/ 268 h 311"/>
                  <a:gd name="T2" fmla="*/ 6 w 122"/>
                  <a:gd name="T3" fmla="*/ 254 h 311"/>
                  <a:gd name="T4" fmla="*/ 9 w 122"/>
                  <a:gd name="T5" fmla="*/ 220 h 311"/>
                  <a:gd name="T6" fmla="*/ 13 w 122"/>
                  <a:gd name="T7" fmla="*/ 185 h 311"/>
                  <a:gd name="T8" fmla="*/ 25 w 122"/>
                  <a:gd name="T9" fmla="*/ 154 h 311"/>
                  <a:gd name="T10" fmla="*/ 35 w 122"/>
                  <a:gd name="T11" fmla="*/ 138 h 311"/>
                  <a:gd name="T12" fmla="*/ 51 w 122"/>
                  <a:gd name="T13" fmla="*/ 125 h 311"/>
                  <a:gd name="T14" fmla="*/ 57 w 122"/>
                  <a:gd name="T15" fmla="*/ 119 h 311"/>
                  <a:gd name="T16" fmla="*/ 63 w 122"/>
                  <a:gd name="T17" fmla="*/ 103 h 311"/>
                  <a:gd name="T18" fmla="*/ 63 w 122"/>
                  <a:gd name="T19" fmla="*/ 93 h 311"/>
                  <a:gd name="T20" fmla="*/ 67 w 122"/>
                  <a:gd name="T21" fmla="*/ 62 h 311"/>
                  <a:gd name="T22" fmla="*/ 79 w 122"/>
                  <a:gd name="T23" fmla="*/ 36 h 311"/>
                  <a:gd name="T24" fmla="*/ 97 w 122"/>
                  <a:gd name="T25" fmla="*/ 16 h 311"/>
                  <a:gd name="T26" fmla="*/ 122 w 122"/>
                  <a:gd name="T27" fmla="*/ 0 h 311"/>
                  <a:gd name="T28" fmla="*/ 108 w 122"/>
                  <a:gd name="T29" fmla="*/ 8 h 311"/>
                  <a:gd name="T30" fmla="*/ 84 w 122"/>
                  <a:gd name="T31" fmla="*/ 27 h 311"/>
                  <a:gd name="T32" fmla="*/ 67 w 122"/>
                  <a:gd name="T33" fmla="*/ 49 h 311"/>
                  <a:gd name="T34" fmla="*/ 59 w 122"/>
                  <a:gd name="T35" fmla="*/ 79 h 311"/>
                  <a:gd name="T36" fmla="*/ 57 w 122"/>
                  <a:gd name="T37" fmla="*/ 97 h 311"/>
                  <a:gd name="T38" fmla="*/ 55 w 122"/>
                  <a:gd name="T39" fmla="*/ 114 h 311"/>
                  <a:gd name="T40" fmla="*/ 46 w 122"/>
                  <a:gd name="T41" fmla="*/ 128 h 311"/>
                  <a:gd name="T42" fmla="*/ 36 w 122"/>
                  <a:gd name="T43" fmla="*/ 135 h 311"/>
                  <a:gd name="T44" fmla="*/ 24 w 122"/>
                  <a:gd name="T45" fmla="*/ 149 h 311"/>
                  <a:gd name="T46" fmla="*/ 11 w 122"/>
                  <a:gd name="T47" fmla="*/ 173 h 311"/>
                  <a:gd name="T48" fmla="*/ 5 w 122"/>
                  <a:gd name="T49" fmla="*/ 206 h 311"/>
                  <a:gd name="T50" fmla="*/ 1 w 122"/>
                  <a:gd name="T51" fmla="*/ 241 h 311"/>
                  <a:gd name="T52" fmla="*/ 0 w 122"/>
                  <a:gd name="T53" fmla="*/ 257 h 311"/>
                  <a:gd name="T54" fmla="*/ 0 w 122"/>
                  <a:gd name="T55" fmla="*/ 271 h 311"/>
                  <a:gd name="T56" fmla="*/ 1 w 122"/>
                  <a:gd name="T57" fmla="*/ 292 h 311"/>
                  <a:gd name="T58" fmla="*/ 5 w 122"/>
                  <a:gd name="T59" fmla="*/ 301 h 311"/>
                  <a:gd name="T60" fmla="*/ 13 w 122"/>
                  <a:gd name="T61" fmla="*/ 309 h 311"/>
                  <a:gd name="T62" fmla="*/ 21 w 122"/>
                  <a:gd name="T63" fmla="*/ 311 h 311"/>
                  <a:gd name="T64" fmla="*/ 17 w 122"/>
                  <a:gd name="T65" fmla="*/ 306 h 311"/>
                  <a:gd name="T66" fmla="*/ 9 w 122"/>
                  <a:gd name="T67" fmla="*/ 298 h 311"/>
                  <a:gd name="T68" fmla="*/ 6 w 122"/>
                  <a:gd name="T69" fmla="*/ 290 h 311"/>
                  <a:gd name="T70" fmla="*/ 6 w 122"/>
                  <a:gd name="T71" fmla="*/ 268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311">
                    <a:moveTo>
                      <a:pt x="6" y="268"/>
                    </a:moveTo>
                    <a:lnTo>
                      <a:pt x="6" y="268"/>
                    </a:lnTo>
                    <a:lnTo>
                      <a:pt x="6" y="254"/>
                    </a:lnTo>
                    <a:lnTo>
                      <a:pt x="6" y="254"/>
                    </a:lnTo>
                    <a:lnTo>
                      <a:pt x="8" y="238"/>
                    </a:lnTo>
                    <a:lnTo>
                      <a:pt x="9" y="220"/>
                    </a:lnTo>
                    <a:lnTo>
                      <a:pt x="11" y="203"/>
                    </a:lnTo>
                    <a:lnTo>
                      <a:pt x="13" y="185"/>
                    </a:lnTo>
                    <a:lnTo>
                      <a:pt x="17" y="170"/>
                    </a:lnTo>
                    <a:lnTo>
                      <a:pt x="25" y="154"/>
                    </a:lnTo>
                    <a:lnTo>
                      <a:pt x="30" y="146"/>
                    </a:lnTo>
                    <a:lnTo>
                      <a:pt x="35" y="138"/>
                    </a:lnTo>
                    <a:lnTo>
                      <a:pt x="43" y="131"/>
                    </a:lnTo>
                    <a:lnTo>
                      <a:pt x="51" y="125"/>
                    </a:lnTo>
                    <a:lnTo>
                      <a:pt x="51" y="125"/>
                    </a:lnTo>
                    <a:lnTo>
                      <a:pt x="57" y="119"/>
                    </a:lnTo>
                    <a:lnTo>
                      <a:pt x="60" y="111"/>
                    </a:lnTo>
                    <a:lnTo>
                      <a:pt x="63" y="10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77"/>
                    </a:lnTo>
                    <a:lnTo>
                      <a:pt x="67" y="62"/>
                    </a:lnTo>
                    <a:lnTo>
                      <a:pt x="71" y="49"/>
                    </a:lnTo>
                    <a:lnTo>
                      <a:pt x="79" y="36"/>
                    </a:lnTo>
                    <a:lnTo>
                      <a:pt x="87" y="25"/>
                    </a:lnTo>
                    <a:lnTo>
                      <a:pt x="97" y="16"/>
                    </a:lnTo>
                    <a:lnTo>
                      <a:pt x="109" y="8"/>
                    </a:lnTo>
                    <a:lnTo>
                      <a:pt x="122" y="0"/>
                    </a:lnTo>
                    <a:lnTo>
                      <a:pt x="122" y="0"/>
                    </a:lnTo>
                    <a:lnTo>
                      <a:pt x="108" y="8"/>
                    </a:lnTo>
                    <a:lnTo>
                      <a:pt x="95" y="16"/>
                    </a:lnTo>
                    <a:lnTo>
                      <a:pt x="84" y="27"/>
                    </a:lnTo>
                    <a:lnTo>
                      <a:pt x="75" y="38"/>
                    </a:lnTo>
                    <a:lnTo>
                      <a:pt x="67" y="49"/>
                    </a:lnTo>
                    <a:lnTo>
                      <a:pt x="62" y="63"/>
                    </a:lnTo>
                    <a:lnTo>
                      <a:pt x="59" y="79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57" y="104"/>
                    </a:lnTo>
                    <a:lnTo>
                      <a:pt x="55" y="114"/>
                    </a:lnTo>
                    <a:lnTo>
                      <a:pt x="51" y="122"/>
                    </a:lnTo>
                    <a:lnTo>
                      <a:pt x="46" y="128"/>
                    </a:lnTo>
                    <a:lnTo>
                      <a:pt x="46" y="128"/>
                    </a:lnTo>
                    <a:lnTo>
                      <a:pt x="36" y="135"/>
                    </a:lnTo>
                    <a:lnTo>
                      <a:pt x="30" y="141"/>
                    </a:lnTo>
                    <a:lnTo>
                      <a:pt x="24" y="149"/>
                    </a:lnTo>
                    <a:lnTo>
                      <a:pt x="19" y="157"/>
                    </a:lnTo>
                    <a:lnTo>
                      <a:pt x="11" y="173"/>
                    </a:lnTo>
                    <a:lnTo>
                      <a:pt x="8" y="189"/>
                    </a:lnTo>
                    <a:lnTo>
                      <a:pt x="5" y="206"/>
                    </a:lnTo>
                    <a:lnTo>
                      <a:pt x="3" y="224"/>
                    </a:lnTo>
                    <a:lnTo>
                      <a:pt x="1" y="241"/>
                    </a:lnTo>
                    <a:lnTo>
                      <a:pt x="0" y="257"/>
                    </a:lnTo>
                    <a:lnTo>
                      <a:pt x="0" y="257"/>
                    </a:lnTo>
                    <a:lnTo>
                      <a:pt x="0" y="271"/>
                    </a:lnTo>
                    <a:lnTo>
                      <a:pt x="0" y="271"/>
                    </a:lnTo>
                    <a:lnTo>
                      <a:pt x="0" y="282"/>
                    </a:lnTo>
                    <a:lnTo>
                      <a:pt x="1" y="292"/>
                    </a:lnTo>
                    <a:lnTo>
                      <a:pt x="1" y="297"/>
                    </a:lnTo>
                    <a:lnTo>
                      <a:pt x="5" y="301"/>
                    </a:lnTo>
                    <a:lnTo>
                      <a:pt x="8" y="306"/>
                    </a:lnTo>
                    <a:lnTo>
                      <a:pt x="13" y="309"/>
                    </a:lnTo>
                    <a:lnTo>
                      <a:pt x="13" y="309"/>
                    </a:lnTo>
                    <a:lnTo>
                      <a:pt x="21" y="311"/>
                    </a:lnTo>
                    <a:lnTo>
                      <a:pt x="17" y="306"/>
                    </a:lnTo>
                    <a:lnTo>
                      <a:pt x="17" y="306"/>
                    </a:lnTo>
                    <a:lnTo>
                      <a:pt x="13" y="303"/>
                    </a:lnTo>
                    <a:lnTo>
                      <a:pt x="9" y="298"/>
                    </a:lnTo>
                    <a:lnTo>
                      <a:pt x="8" y="295"/>
                    </a:lnTo>
                    <a:lnTo>
                      <a:pt x="6" y="290"/>
                    </a:lnTo>
                    <a:lnTo>
                      <a:pt x="6" y="279"/>
                    </a:lnTo>
                    <a:lnTo>
                      <a:pt x="6" y="268"/>
                    </a:lnTo>
                    <a:lnTo>
                      <a:pt x="6" y="268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2" name="Freeform 134">
                <a:extLst>
                  <a:ext uri="{FF2B5EF4-FFF2-40B4-BE49-F238E27FC236}">
                    <a16:creationId xmlns:a16="http://schemas.microsoft.com/office/drawing/2014/main" id="{842FF3D7-FA7D-39A7-6B25-078BA9BB1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9" y="1746"/>
                <a:ext cx="27" cy="81"/>
              </a:xfrm>
              <a:custGeom>
                <a:avLst/>
                <a:gdLst>
                  <a:gd name="T0" fmla="*/ 49 w 56"/>
                  <a:gd name="T1" fmla="*/ 60 h 162"/>
                  <a:gd name="T2" fmla="*/ 49 w 56"/>
                  <a:gd name="T3" fmla="*/ 60 h 162"/>
                  <a:gd name="T4" fmla="*/ 41 w 56"/>
                  <a:gd name="T5" fmla="*/ 38 h 162"/>
                  <a:gd name="T6" fmla="*/ 38 w 56"/>
                  <a:gd name="T7" fmla="*/ 21 h 162"/>
                  <a:gd name="T8" fmla="*/ 38 w 56"/>
                  <a:gd name="T9" fmla="*/ 14 h 162"/>
                  <a:gd name="T10" fmla="*/ 38 w 56"/>
                  <a:gd name="T11" fmla="*/ 10 h 162"/>
                  <a:gd name="T12" fmla="*/ 40 w 56"/>
                  <a:gd name="T13" fmla="*/ 5 h 162"/>
                  <a:gd name="T14" fmla="*/ 43 w 56"/>
                  <a:gd name="T15" fmla="*/ 0 h 162"/>
                  <a:gd name="T16" fmla="*/ 41 w 56"/>
                  <a:gd name="T17" fmla="*/ 0 h 162"/>
                  <a:gd name="T18" fmla="*/ 41 w 56"/>
                  <a:gd name="T19" fmla="*/ 0 h 162"/>
                  <a:gd name="T20" fmla="*/ 37 w 56"/>
                  <a:gd name="T21" fmla="*/ 3 h 162"/>
                  <a:gd name="T22" fmla="*/ 33 w 56"/>
                  <a:gd name="T23" fmla="*/ 8 h 162"/>
                  <a:gd name="T24" fmla="*/ 32 w 56"/>
                  <a:gd name="T25" fmla="*/ 14 h 162"/>
                  <a:gd name="T26" fmla="*/ 32 w 56"/>
                  <a:gd name="T27" fmla="*/ 21 h 162"/>
                  <a:gd name="T28" fmla="*/ 35 w 56"/>
                  <a:gd name="T29" fmla="*/ 38 h 162"/>
                  <a:gd name="T30" fmla="*/ 43 w 56"/>
                  <a:gd name="T31" fmla="*/ 64 h 162"/>
                  <a:gd name="T32" fmla="*/ 43 w 56"/>
                  <a:gd name="T33" fmla="*/ 64 h 162"/>
                  <a:gd name="T34" fmla="*/ 48 w 56"/>
                  <a:gd name="T35" fmla="*/ 79 h 162"/>
                  <a:gd name="T36" fmla="*/ 49 w 56"/>
                  <a:gd name="T37" fmla="*/ 94 h 162"/>
                  <a:gd name="T38" fmla="*/ 49 w 56"/>
                  <a:gd name="T39" fmla="*/ 106 h 162"/>
                  <a:gd name="T40" fmla="*/ 46 w 56"/>
                  <a:gd name="T41" fmla="*/ 118 h 162"/>
                  <a:gd name="T42" fmla="*/ 41 w 56"/>
                  <a:gd name="T43" fmla="*/ 127 h 162"/>
                  <a:gd name="T44" fmla="*/ 32 w 56"/>
                  <a:gd name="T45" fmla="*/ 138 h 162"/>
                  <a:gd name="T46" fmla="*/ 21 w 56"/>
                  <a:gd name="T47" fmla="*/ 148 h 162"/>
                  <a:gd name="T48" fmla="*/ 6 w 56"/>
                  <a:gd name="T49" fmla="*/ 157 h 162"/>
                  <a:gd name="T50" fmla="*/ 6 w 56"/>
                  <a:gd name="T51" fmla="*/ 157 h 162"/>
                  <a:gd name="T52" fmla="*/ 0 w 56"/>
                  <a:gd name="T53" fmla="*/ 162 h 162"/>
                  <a:gd name="T54" fmla="*/ 0 w 56"/>
                  <a:gd name="T55" fmla="*/ 162 h 162"/>
                  <a:gd name="T56" fmla="*/ 11 w 56"/>
                  <a:gd name="T57" fmla="*/ 154 h 162"/>
                  <a:gd name="T58" fmla="*/ 11 w 56"/>
                  <a:gd name="T59" fmla="*/ 154 h 162"/>
                  <a:gd name="T60" fmla="*/ 27 w 56"/>
                  <a:gd name="T61" fmla="*/ 145 h 162"/>
                  <a:gd name="T62" fmla="*/ 38 w 56"/>
                  <a:gd name="T63" fmla="*/ 135 h 162"/>
                  <a:gd name="T64" fmla="*/ 46 w 56"/>
                  <a:gd name="T65" fmla="*/ 124 h 162"/>
                  <a:gd name="T66" fmla="*/ 53 w 56"/>
                  <a:gd name="T67" fmla="*/ 114 h 162"/>
                  <a:gd name="T68" fmla="*/ 56 w 56"/>
                  <a:gd name="T69" fmla="*/ 103 h 162"/>
                  <a:gd name="T70" fmla="*/ 56 w 56"/>
                  <a:gd name="T71" fmla="*/ 91 h 162"/>
                  <a:gd name="T72" fmla="*/ 54 w 56"/>
                  <a:gd name="T73" fmla="*/ 76 h 162"/>
                  <a:gd name="T74" fmla="*/ 49 w 56"/>
                  <a:gd name="T75" fmla="*/ 60 h 162"/>
                  <a:gd name="T76" fmla="*/ 49 w 56"/>
                  <a:gd name="T77" fmla="*/ 6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6" h="162">
                    <a:moveTo>
                      <a:pt x="49" y="60"/>
                    </a:moveTo>
                    <a:lnTo>
                      <a:pt x="49" y="60"/>
                    </a:lnTo>
                    <a:lnTo>
                      <a:pt x="41" y="38"/>
                    </a:lnTo>
                    <a:lnTo>
                      <a:pt x="38" y="21"/>
                    </a:lnTo>
                    <a:lnTo>
                      <a:pt x="38" y="14"/>
                    </a:lnTo>
                    <a:lnTo>
                      <a:pt x="38" y="10"/>
                    </a:lnTo>
                    <a:lnTo>
                      <a:pt x="40" y="5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37" y="3"/>
                    </a:lnTo>
                    <a:lnTo>
                      <a:pt x="33" y="8"/>
                    </a:lnTo>
                    <a:lnTo>
                      <a:pt x="32" y="14"/>
                    </a:lnTo>
                    <a:lnTo>
                      <a:pt x="32" y="21"/>
                    </a:lnTo>
                    <a:lnTo>
                      <a:pt x="35" y="38"/>
                    </a:lnTo>
                    <a:lnTo>
                      <a:pt x="43" y="64"/>
                    </a:lnTo>
                    <a:lnTo>
                      <a:pt x="43" y="64"/>
                    </a:lnTo>
                    <a:lnTo>
                      <a:pt x="48" y="79"/>
                    </a:lnTo>
                    <a:lnTo>
                      <a:pt x="49" y="94"/>
                    </a:lnTo>
                    <a:lnTo>
                      <a:pt x="49" y="106"/>
                    </a:lnTo>
                    <a:lnTo>
                      <a:pt x="46" y="118"/>
                    </a:lnTo>
                    <a:lnTo>
                      <a:pt x="41" y="127"/>
                    </a:lnTo>
                    <a:lnTo>
                      <a:pt x="32" y="138"/>
                    </a:lnTo>
                    <a:lnTo>
                      <a:pt x="21" y="148"/>
                    </a:lnTo>
                    <a:lnTo>
                      <a:pt x="6" y="157"/>
                    </a:lnTo>
                    <a:lnTo>
                      <a:pt x="6" y="157"/>
                    </a:lnTo>
                    <a:lnTo>
                      <a:pt x="0" y="162"/>
                    </a:lnTo>
                    <a:lnTo>
                      <a:pt x="0" y="162"/>
                    </a:lnTo>
                    <a:lnTo>
                      <a:pt x="11" y="154"/>
                    </a:lnTo>
                    <a:lnTo>
                      <a:pt x="11" y="154"/>
                    </a:lnTo>
                    <a:lnTo>
                      <a:pt x="27" y="145"/>
                    </a:lnTo>
                    <a:lnTo>
                      <a:pt x="38" y="135"/>
                    </a:lnTo>
                    <a:lnTo>
                      <a:pt x="46" y="124"/>
                    </a:lnTo>
                    <a:lnTo>
                      <a:pt x="53" y="114"/>
                    </a:lnTo>
                    <a:lnTo>
                      <a:pt x="56" y="103"/>
                    </a:lnTo>
                    <a:lnTo>
                      <a:pt x="56" y="91"/>
                    </a:lnTo>
                    <a:lnTo>
                      <a:pt x="54" y="76"/>
                    </a:lnTo>
                    <a:lnTo>
                      <a:pt x="49" y="60"/>
                    </a:lnTo>
                    <a:lnTo>
                      <a:pt x="49" y="6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3" name="Freeform 135">
                <a:extLst>
                  <a:ext uri="{FF2B5EF4-FFF2-40B4-BE49-F238E27FC236}">
                    <a16:creationId xmlns:a16="http://schemas.microsoft.com/office/drawing/2014/main" id="{2B7873B7-D039-449D-4C2C-08F35297A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4" name="Freeform 136">
                <a:extLst>
                  <a:ext uri="{FF2B5EF4-FFF2-40B4-BE49-F238E27FC236}">
                    <a16:creationId xmlns:a16="http://schemas.microsoft.com/office/drawing/2014/main" id="{55604D45-537F-9829-540A-0AE89BA29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3" y="3029"/>
                <a:ext cx="371" cy="431"/>
              </a:xfrm>
              <a:custGeom>
                <a:avLst/>
                <a:gdLst>
                  <a:gd name="T0" fmla="*/ 121 w 744"/>
                  <a:gd name="T1" fmla="*/ 10 h 862"/>
                  <a:gd name="T2" fmla="*/ 13 w 744"/>
                  <a:gd name="T3" fmla="*/ 48 h 862"/>
                  <a:gd name="T4" fmla="*/ 4 w 744"/>
                  <a:gd name="T5" fmla="*/ 67 h 862"/>
                  <a:gd name="T6" fmla="*/ 18 w 744"/>
                  <a:gd name="T7" fmla="*/ 118 h 862"/>
                  <a:gd name="T8" fmla="*/ 35 w 744"/>
                  <a:gd name="T9" fmla="*/ 141 h 862"/>
                  <a:gd name="T10" fmla="*/ 35 w 744"/>
                  <a:gd name="T11" fmla="*/ 167 h 862"/>
                  <a:gd name="T12" fmla="*/ 83 w 744"/>
                  <a:gd name="T13" fmla="*/ 187 h 862"/>
                  <a:gd name="T14" fmla="*/ 99 w 744"/>
                  <a:gd name="T15" fmla="*/ 203 h 862"/>
                  <a:gd name="T16" fmla="*/ 86 w 744"/>
                  <a:gd name="T17" fmla="*/ 224 h 862"/>
                  <a:gd name="T18" fmla="*/ 59 w 744"/>
                  <a:gd name="T19" fmla="*/ 233 h 862"/>
                  <a:gd name="T20" fmla="*/ 50 w 744"/>
                  <a:gd name="T21" fmla="*/ 235 h 862"/>
                  <a:gd name="T22" fmla="*/ 61 w 744"/>
                  <a:gd name="T23" fmla="*/ 259 h 862"/>
                  <a:gd name="T24" fmla="*/ 96 w 744"/>
                  <a:gd name="T25" fmla="*/ 294 h 862"/>
                  <a:gd name="T26" fmla="*/ 62 w 744"/>
                  <a:gd name="T27" fmla="*/ 357 h 862"/>
                  <a:gd name="T28" fmla="*/ 96 w 744"/>
                  <a:gd name="T29" fmla="*/ 421 h 862"/>
                  <a:gd name="T30" fmla="*/ 124 w 744"/>
                  <a:gd name="T31" fmla="*/ 440 h 862"/>
                  <a:gd name="T32" fmla="*/ 142 w 744"/>
                  <a:gd name="T33" fmla="*/ 475 h 862"/>
                  <a:gd name="T34" fmla="*/ 116 w 744"/>
                  <a:gd name="T35" fmla="*/ 494 h 862"/>
                  <a:gd name="T36" fmla="*/ 134 w 744"/>
                  <a:gd name="T37" fmla="*/ 551 h 862"/>
                  <a:gd name="T38" fmla="*/ 118 w 744"/>
                  <a:gd name="T39" fmla="*/ 583 h 862"/>
                  <a:gd name="T40" fmla="*/ 104 w 744"/>
                  <a:gd name="T41" fmla="*/ 608 h 862"/>
                  <a:gd name="T42" fmla="*/ 139 w 744"/>
                  <a:gd name="T43" fmla="*/ 653 h 862"/>
                  <a:gd name="T44" fmla="*/ 221 w 744"/>
                  <a:gd name="T45" fmla="*/ 685 h 862"/>
                  <a:gd name="T46" fmla="*/ 237 w 744"/>
                  <a:gd name="T47" fmla="*/ 685 h 862"/>
                  <a:gd name="T48" fmla="*/ 267 w 744"/>
                  <a:gd name="T49" fmla="*/ 712 h 862"/>
                  <a:gd name="T50" fmla="*/ 312 w 744"/>
                  <a:gd name="T51" fmla="*/ 707 h 862"/>
                  <a:gd name="T52" fmla="*/ 353 w 744"/>
                  <a:gd name="T53" fmla="*/ 659 h 862"/>
                  <a:gd name="T54" fmla="*/ 375 w 744"/>
                  <a:gd name="T55" fmla="*/ 638 h 862"/>
                  <a:gd name="T56" fmla="*/ 444 w 744"/>
                  <a:gd name="T57" fmla="*/ 685 h 862"/>
                  <a:gd name="T58" fmla="*/ 531 w 744"/>
                  <a:gd name="T59" fmla="*/ 762 h 862"/>
                  <a:gd name="T60" fmla="*/ 550 w 744"/>
                  <a:gd name="T61" fmla="*/ 783 h 862"/>
                  <a:gd name="T62" fmla="*/ 533 w 744"/>
                  <a:gd name="T63" fmla="*/ 823 h 862"/>
                  <a:gd name="T64" fmla="*/ 536 w 744"/>
                  <a:gd name="T65" fmla="*/ 862 h 862"/>
                  <a:gd name="T66" fmla="*/ 591 w 744"/>
                  <a:gd name="T67" fmla="*/ 842 h 862"/>
                  <a:gd name="T68" fmla="*/ 650 w 744"/>
                  <a:gd name="T69" fmla="*/ 837 h 862"/>
                  <a:gd name="T70" fmla="*/ 668 w 744"/>
                  <a:gd name="T71" fmla="*/ 824 h 862"/>
                  <a:gd name="T72" fmla="*/ 660 w 744"/>
                  <a:gd name="T73" fmla="*/ 775 h 862"/>
                  <a:gd name="T74" fmla="*/ 682 w 744"/>
                  <a:gd name="T75" fmla="*/ 723 h 862"/>
                  <a:gd name="T76" fmla="*/ 723 w 744"/>
                  <a:gd name="T77" fmla="*/ 708 h 862"/>
                  <a:gd name="T78" fmla="*/ 744 w 744"/>
                  <a:gd name="T79" fmla="*/ 670 h 862"/>
                  <a:gd name="T80" fmla="*/ 723 w 744"/>
                  <a:gd name="T81" fmla="*/ 656 h 862"/>
                  <a:gd name="T82" fmla="*/ 647 w 744"/>
                  <a:gd name="T83" fmla="*/ 569 h 862"/>
                  <a:gd name="T84" fmla="*/ 637 w 744"/>
                  <a:gd name="T85" fmla="*/ 492 h 862"/>
                  <a:gd name="T86" fmla="*/ 671 w 744"/>
                  <a:gd name="T87" fmla="*/ 438 h 862"/>
                  <a:gd name="T88" fmla="*/ 660 w 744"/>
                  <a:gd name="T89" fmla="*/ 411 h 862"/>
                  <a:gd name="T90" fmla="*/ 649 w 744"/>
                  <a:gd name="T91" fmla="*/ 359 h 862"/>
                  <a:gd name="T92" fmla="*/ 652 w 744"/>
                  <a:gd name="T93" fmla="*/ 338 h 862"/>
                  <a:gd name="T94" fmla="*/ 612 w 744"/>
                  <a:gd name="T95" fmla="*/ 367 h 862"/>
                  <a:gd name="T96" fmla="*/ 574 w 744"/>
                  <a:gd name="T97" fmla="*/ 372 h 862"/>
                  <a:gd name="T98" fmla="*/ 545 w 744"/>
                  <a:gd name="T99" fmla="*/ 343 h 862"/>
                  <a:gd name="T100" fmla="*/ 526 w 744"/>
                  <a:gd name="T101" fmla="*/ 343 h 862"/>
                  <a:gd name="T102" fmla="*/ 452 w 744"/>
                  <a:gd name="T103" fmla="*/ 313 h 862"/>
                  <a:gd name="T104" fmla="*/ 436 w 744"/>
                  <a:gd name="T105" fmla="*/ 289 h 862"/>
                  <a:gd name="T106" fmla="*/ 437 w 744"/>
                  <a:gd name="T107" fmla="*/ 245 h 862"/>
                  <a:gd name="T108" fmla="*/ 390 w 744"/>
                  <a:gd name="T109" fmla="*/ 206 h 862"/>
                  <a:gd name="T110" fmla="*/ 309 w 744"/>
                  <a:gd name="T111" fmla="*/ 148 h 862"/>
                  <a:gd name="T112" fmla="*/ 310 w 744"/>
                  <a:gd name="T113" fmla="*/ 118 h 862"/>
                  <a:gd name="T114" fmla="*/ 297 w 744"/>
                  <a:gd name="T115" fmla="*/ 83 h 862"/>
                  <a:gd name="T116" fmla="*/ 224 w 744"/>
                  <a:gd name="T117" fmla="*/ 16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44" h="862">
                    <a:moveTo>
                      <a:pt x="166" y="0"/>
                    </a:moveTo>
                    <a:lnTo>
                      <a:pt x="166" y="0"/>
                    </a:lnTo>
                    <a:lnTo>
                      <a:pt x="155" y="2"/>
                    </a:lnTo>
                    <a:lnTo>
                      <a:pt x="142" y="3"/>
                    </a:lnTo>
                    <a:lnTo>
                      <a:pt x="131" y="5"/>
                    </a:lnTo>
                    <a:lnTo>
                      <a:pt x="121" y="10"/>
                    </a:lnTo>
                    <a:lnTo>
                      <a:pt x="121" y="10"/>
                    </a:lnTo>
                    <a:lnTo>
                      <a:pt x="94" y="19"/>
                    </a:lnTo>
                    <a:lnTo>
                      <a:pt x="67" y="29"/>
                    </a:lnTo>
                    <a:lnTo>
                      <a:pt x="40" y="38"/>
                    </a:lnTo>
                    <a:lnTo>
                      <a:pt x="13" y="48"/>
                    </a:lnTo>
                    <a:lnTo>
                      <a:pt x="13" y="48"/>
                    </a:lnTo>
                    <a:lnTo>
                      <a:pt x="4" y="51"/>
                    </a:lnTo>
                    <a:lnTo>
                      <a:pt x="0" y="54"/>
                    </a:lnTo>
                    <a:lnTo>
                      <a:pt x="0" y="56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4" y="67"/>
                    </a:lnTo>
                    <a:lnTo>
                      <a:pt x="5" y="76"/>
                    </a:lnTo>
                    <a:lnTo>
                      <a:pt x="5" y="94"/>
                    </a:lnTo>
                    <a:lnTo>
                      <a:pt x="7" y="103"/>
                    </a:lnTo>
                    <a:lnTo>
                      <a:pt x="10" y="111"/>
                    </a:lnTo>
                    <a:lnTo>
                      <a:pt x="13" y="114"/>
                    </a:lnTo>
                    <a:lnTo>
                      <a:pt x="18" y="118"/>
                    </a:lnTo>
                    <a:lnTo>
                      <a:pt x="29" y="122"/>
                    </a:lnTo>
                    <a:lnTo>
                      <a:pt x="29" y="122"/>
                    </a:lnTo>
                    <a:lnTo>
                      <a:pt x="34" y="125"/>
                    </a:lnTo>
                    <a:lnTo>
                      <a:pt x="37" y="130"/>
                    </a:lnTo>
                    <a:lnTo>
                      <a:pt x="37" y="135"/>
                    </a:lnTo>
                    <a:lnTo>
                      <a:pt x="35" y="141"/>
                    </a:lnTo>
                    <a:lnTo>
                      <a:pt x="35" y="141"/>
                    </a:lnTo>
                    <a:lnTo>
                      <a:pt x="31" y="148"/>
                    </a:lnTo>
                    <a:lnTo>
                      <a:pt x="29" y="154"/>
                    </a:lnTo>
                    <a:lnTo>
                      <a:pt x="29" y="159"/>
                    </a:lnTo>
                    <a:lnTo>
                      <a:pt x="32" y="164"/>
                    </a:lnTo>
                    <a:lnTo>
                      <a:pt x="35" y="167"/>
                    </a:lnTo>
                    <a:lnTo>
                      <a:pt x="40" y="170"/>
                    </a:lnTo>
                    <a:lnTo>
                      <a:pt x="50" y="176"/>
                    </a:lnTo>
                    <a:lnTo>
                      <a:pt x="50" y="176"/>
                    </a:lnTo>
                    <a:lnTo>
                      <a:pt x="58" y="179"/>
                    </a:lnTo>
                    <a:lnTo>
                      <a:pt x="66" y="183"/>
                    </a:lnTo>
                    <a:lnTo>
                      <a:pt x="83" y="187"/>
                    </a:lnTo>
                    <a:lnTo>
                      <a:pt x="83" y="187"/>
                    </a:lnTo>
                    <a:lnTo>
                      <a:pt x="88" y="189"/>
                    </a:lnTo>
                    <a:lnTo>
                      <a:pt x="94" y="192"/>
                    </a:lnTo>
                    <a:lnTo>
                      <a:pt x="97" y="197"/>
                    </a:lnTo>
                    <a:lnTo>
                      <a:pt x="99" y="200"/>
                    </a:lnTo>
                    <a:lnTo>
                      <a:pt x="99" y="203"/>
                    </a:lnTo>
                    <a:lnTo>
                      <a:pt x="99" y="203"/>
                    </a:lnTo>
                    <a:lnTo>
                      <a:pt x="97" y="208"/>
                    </a:lnTo>
                    <a:lnTo>
                      <a:pt x="94" y="214"/>
                    </a:lnTo>
                    <a:lnTo>
                      <a:pt x="91" y="219"/>
                    </a:lnTo>
                    <a:lnTo>
                      <a:pt x="86" y="224"/>
                    </a:lnTo>
                    <a:lnTo>
                      <a:pt x="86" y="224"/>
                    </a:lnTo>
                    <a:lnTo>
                      <a:pt x="81" y="227"/>
                    </a:lnTo>
                    <a:lnTo>
                      <a:pt x="75" y="229"/>
                    </a:lnTo>
                    <a:lnTo>
                      <a:pt x="62" y="233"/>
                    </a:lnTo>
                    <a:lnTo>
                      <a:pt x="62" y="233"/>
                    </a:lnTo>
                    <a:lnTo>
                      <a:pt x="59" y="233"/>
                    </a:lnTo>
                    <a:lnTo>
                      <a:pt x="59" y="233"/>
                    </a:lnTo>
                    <a:lnTo>
                      <a:pt x="56" y="233"/>
                    </a:lnTo>
                    <a:lnTo>
                      <a:pt x="56" y="233"/>
                    </a:lnTo>
                    <a:lnTo>
                      <a:pt x="54" y="233"/>
                    </a:lnTo>
                    <a:lnTo>
                      <a:pt x="54" y="233"/>
                    </a:lnTo>
                    <a:lnTo>
                      <a:pt x="51" y="233"/>
                    </a:lnTo>
                    <a:lnTo>
                      <a:pt x="50" y="235"/>
                    </a:lnTo>
                    <a:lnTo>
                      <a:pt x="48" y="238"/>
                    </a:lnTo>
                    <a:lnTo>
                      <a:pt x="48" y="243"/>
                    </a:lnTo>
                    <a:lnTo>
                      <a:pt x="48" y="243"/>
                    </a:lnTo>
                    <a:lnTo>
                      <a:pt x="51" y="253"/>
                    </a:lnTo>
                    <a:lnTo>
                      <a:pt x="54" y="256"/>
                    </a:lnTo>
                    <a:lnTo>
                      <a:pt x="61" y="259"/>
                    </a:lnTo>
                    <a:lnTo>
                      <a:pt x="61" y="259"/>
                    </a:lnTo>
                    <a:lnTo>
                      <a:pt x="74" y="264"/>
                    </a:lnTo>
                    <a:lnTo>
                      <a:pt x="85" y="270"/>
                    </a:lnTo>
                    <a:lnTo>
                      <a:pt x="91" y="278"/>
                    </a:lnTo>
                    <a:lnTo>
                      <a:pt x="96" y="284"/>
                    </a:lnTo>
                    <a:lnTo>
                      <a:pt x="96" y="294"/>
                    </a:lnTo>
                    <a:lnTo>
                      <a:pt x="94" y="303"/>
                    </a:lnTo>
                    <a:lnTo>
                      <a:pt x="89" y="314"/>
                    </a:lnTo>
                    <a:lnTo>
                      <a:pt x="81" y="327"/>
                    </a:lnTo>
                    <a:lnTo>
                      <a:pt x="81" y="327"/>
                    </a:lnTo>
                    <a:lnTo>
                      <a:pt x="70" y="343"/>
                    </a:lnTo>
                    <a:lnTo>
                      <a:pt x="62" y="357"/>
                    </a:lnTo>
                    <a:lnTo>
                      <a:pt x="59" y="368"/>
                    </a:lnTo>
                    <a:lnTo>
                      <a:pt x="59" y="380"/>
                    </a:lnTo>
                    <a:lnTo>
                      <a:pt x="62" y="391"/>
                    </a:lnTo>
                    <a:lnTo>
                      <a:pt x="69" y="400"/>
                    </a:lnTo>
                    <a:lnTo>
                      <a:pt x="80" y="410"/>
                    </a:lnTo>
                    <a:lnTo>
                      <a:pt x="96" y="421"/>
                    </a:lnTo>
                    <a:lnTo>
                      <a:pt x="96" y="421"/>
                    </a:lnTo>
                    <a:lnTo>
                      <a:pt x="104" y="427"/>
                    </a:lnTo>
                    <a:lnTo>
                      <a:pt x="112" y="430"/>
                    </a:lnTo>
                    <a:lnTo>
                      <a:pt x="112" y="430"/>
                    </a:lnTo>
                    <a:lnTo>
                      <a:pt x="118" y="435"/>
                    </a:lnTo>
                    <a:lnTo>
                      <a:pt x="124" y="440"/>
                    </a:lnTo>
                    <a:lnTo>
                      <a:pt x="129" y="445"/>
                    </a:lnTo>
                    <a:lnTo>
                      <a:pt x="134" y="449"/>
                    </a:lnTo>
                    <a:lnTo>
                      <a:pt x="137" y="456"/>
                    </a:lnTo>
                    <a:lnTo>
                      <a:pt x="140" y="462"/>
                    </a:lnTo>
                    <a:lnTo>
                      <a:pt x="142" y="469"/>
                    </a:lnTo>
                    <a:lnTo>
                      <a:pt x="142" y="475"/>
                    </a:lnTo>
                    <a:lnTo>
                      <a:pt x="142" y="475"/>
                    </a:lnTo>
                    <a:lnTo>
                      <a:pt x="142" y="481"/>
                    </a:lnTo>
                    <a:lnTo>
                      <a:pt x="139" y="486"/>
                    </a:lnTo>
                    <a:lnTo>
                      <a:pt x="134" y="489"/>
                    </a:lnTo>
                    <a:lnTo>
                      <a:pt x="129" y="492"/>
                    </a:lnTo>
                    <a:lnTo>
                      <a:pt x="116" y="494"/>
                    </a:lnTo>
                    <a:lnTo>
                      <a:pt x="102" y="497"/>
                    </a:lnTo>
                    <a:lnTo>
                      <a:pt x="102" y="497"/>
                    </a:lnTo>
                    <a:lnTo>
                      <a:pt x="116" y="513"/>
                    </a:lnTo>
                    <a:lnTo>
                      <a:pt x="128" y="529"/>
                    </a:lnTo>
                    <a:lnTo>
                      <a:pt x="132" y="545"/>
                    </a:lnTo>
                    <a:lnTo>
                      <a:pt x="134" y="551"/>
                    </a:lnTo>
                    <a:lnTo>
                      <a:pt x="134" y="557"/>
                    </a:lnTo>
                    <a:lnTo>
                      <a:pt x="134" y="564"/>
                    </a:lnTo>
                    <a:lnTo>
                      <a:pt x="131" y="569"/>
                    </a:lnTo>
                    <a:lnTo>
                      <a:pt x="128" y="573"/>
                    </a:lnTo>
                    <a:lnTo>
                      <a:pt x="124" y="578"/>
                    </a:lnTo>
                    <a:lnTo>
                      <a:pt x="118" y="583"/>
                    </a:lnTo>
                    <a:lnTo>
                      <a:pt x="112" y="588"/>
                    </a:lnTo>
                    <a:lnTo>
                      <a:pt x="94" y="594"/>
                    </a:lnTo>
                    <a:lnTo>
                      <a:pt x="94" y="594"/>
                    </a:lnTo>
                    <a:lnTo>
                      <a:pt x="99" y="599"/>
                    </a:lnTo>
                    <a:lnTo>
                      <a:pt x="102" y="604"/>
                    </a:lnTo>
                    <a:lnTo>
                      <a:pt x="104" y="608"/>
                    </a:lnTo>
                    <a:lnTo>
                      <a:pt x="105" y="613"/>
                    </a:lnTo>
                    <a:lnTo>
                      <a:pt x="108" y="624"/>
                    </a:lnTo>
                    <a:lnTo>
                      <a:pt x="112" y="631"/>
                    </a:lnTo>
                    <a:lnTo>
                      <a:pt x="115" y="635"/>
                    </a:lnTo>
                    <a:lnTo>
                      <a:pt x="115" y="635"/>
                    </a:lnTo>
                    <a:lnTo>
                      <a:pt x="139" y="653"/>
                    </a:lnTo>
                    <a:lnTo>
                      <a:pt x="151" y="662"/>
                    </a:lnTo>
                    <a:lnTo>
                      <a:pt x="164" y="670"/>
                    </a:lnTo>
                    <a:lnTo>
                      <a:pt x="177" y="675"/>
                    </a:lnTo>
                    <a:lnTo>
                      <a:pt x="191" y="681"/>
                    </a:lnTo>
                    <a:lnTo>
                      <a:pt x="205" y="683"/>
                    </a:lnTo>
                    <a:lnTo>
                      <a:pt x="221" y="685"/>
                    </a:lnTo>
                    <a:lnTo>
                      <a:pt x="221" y="685"/>
                    </a:lnTo>
                    <a:lnTo>
                      <a:pt x="228" y="685"/>
                    </a:lnTo>
                    <a:lnTo>
                      <a:pt x="228" y="685"/>
                    </a:lnTo>
                    <a:lnTo>
                      <a:pt x="231" y="685"/>
                    </a:lnTo>
                    <a:lnTo>
                      <a:pt x="231" y="685"/>
                    </a:lnTo>
                    <a:lnTo>
                      <a:pt x="237" y="685"/>
                    </a:lnTo>
                    <a:lnTo>
                      <a:pt x="243" y="686"/>
                    </a:lnTo>
                    <a:lnTo>
                      <a:pt x="248" y="689"/>
                    </a:lnTo>
                    <a:lnTo>
                      <a:pt x="253" y="696"/>
                    </a:lnTo>
                    <a:lnTo>
                      <a:pt x="253" y="696"/>
                    </a:lnTo>
                    <a:lnTo>
                      <a:pt x="259" y="705"/>
                    </a:lnTo>
                    <a:lnTo>
                      <a:pt x="267" y="712"/>
                    </a:lnTo>
                    <a:lnTo>
                      <a:pt x="275" y="716"/>
                    </a:lnTo>
                    <a:lnTo>
                      <a:pt x="283" y="718"/>
                    </a:lnTo>
                    <a:lnTo>
                      <a:pt x="283" y="718"/>
                    </a:lnTo>
                    <a:lnTo>
                      <a:pt x="293" y="716"/>
                    </a:lnTo>
                    <a:lnTo>
                      <a:pt x="302" y="713"/>
                    </a:lnTo>
                    <a:lnTo>
                      <a:pt x="312" y="707"/>
                    </a:lnTo>
                    <a:lnTo>
                      <a:pt x="321" y="700"/>
                    </a:lnTo>
                    <a:lnTo>
                      <a:pt x="321" y="700"/>
                    </a:lnTo>
                    <a:lnTo>
                      <a:pt x="331" y="692"/>
                    </a:lnTo>
                    <a:lnTo>
                      <a:pt x="340" y="683"/>
                    </a:lnTo>
                    <a:lnTo>
                      <a:pt x="347" y="672"/>
                    </a:lnTo>
                    <a:lnTo>
                      <a:pt x="353" y="659"/>
                    </a:lnTo>
                    <a:lnTo>
                      <a:pt x="353" y="659"/>
                    </a:lnTo>
                    <a:lnTo>
                      <a:pt x="356" y="650"/>
                    </a:lnTo>
                    <a:lnTo>
                      <a:pt x="361" y="643"/>
                    </a:lnTo>
                    <a:lnTo>
                      <a:pt x="367" y="640"/>
                    </a:lnTo>
                    <a:lnTo>
                      <a:pt x="375" y="638"/>
                    </a:lnTo>
                    <a:lnTo>
                      <a:pt x="375" y="638"/>
                    </a:lnTo>
                    <a:lnTo>
                      <a:pt x="385" y="640"/>
                    </a:lnTo>
                    <a:lnTo>
                      <a:pt x="396" y="646"/>
                    </a:lnTo>
                    <a:lnTo>
                      <a:pt x="396" y="646"/>
                    </a:lnTo>
                    <a:lnTo>
                      <a:pt x="412" y="658"/>
                    </a:lnTo>
                    <a:lnTo>
                      <a:pt x="428" y="670"/>
                    </a:lnTo>
                    <a:lnTo>
                      <a:pt x="444" y="685"/>
                    </a:lnTo>
                    <a:lnTo>
                      <a:pt x="456" y="700"/>
                    </a:lnTo>
                    <a:lnTo>
                      <a:pt x="456" y="700"/>
                    </a:lnTo>
                    <a:lnTo>
                      <a:pt x="472" y="721"/>
                    </a:lnTo>
                    <a:lnTo>
                      <a:pt x="490" y="737"/>
                    </a:lnTo>
                    <a:lnTo>
                      <a:pt x="509" y="751"/>
                    </a:lnTo>
                    <a:lnTo>
                      <a:pt x="531" y="762"/>
                    </a:lnTo>
                    <a:lnTo>
                      <a:pt x="531" y="762"/>
                    </a:lnTo>
                    <a:lnTo>
                      <a:pt x="537" y="766"/>
                    </a:lnTo>
                    <a:lnTo>
                      <a:pt x="544" y="770"/>
                    </a:lnTo>
                    <a:lnTo>
                      <a:pt x="547" y="773"/>
                    </a:lnTo>
                    <a:lnTo>
                      <a:pt x="550" y="778"/>
                    </a:lnTo>
                    <a:lnTo>
                      <a:pt x="550" y="783"/>
                    </a:lnTo>
                    <a:lnTo>
                      <a:pt x="550" y="789"/>
                    </a:lnTo>
                    <a:lnTo>
                      <a:pt x="547" y="796"/>
                    </a:lnTo>
                    <a:lnTo>
                      <a:pt x="541" y="802"/>
                    </a:lnTo>
                    <a:lnTo>
                      <a:pt x="541" y="802"/>
                    </a:lnTo>
                    <a:lnTo>
                      <a:pt x="536" y="812"/>
                    </a:lnTo>
                    <a:lnTo>
                      <a:pt x="533" y="823"/>
                    </a:lnTo>
                    <a:lnTo>
                      <a:pt x="526" y="843"/>
                    </a:lnTo>
                    <a:lnTo>
                      <a:pt x="526" y="843"/>
                    </a:lnTo>
                    <a:lnTo>
                      <a:pt x="526" y="851"/>
                    </a:lnTo>
                    <a:lnTo>
                      <a:pt x="528" y="858"/>
                    </a:lnTo>
                    <a:lnTo>
                      <a:pt x="531" y="861"/>
                    </a:lnTo>
                    <a:lnTo>
                      <a:pt x="536" y="862"/>
                    </a:lnTo>
                    <a:lnTo>
                      <a:pt x="536" y="862"/>
                    </a:lnTo>
                    <a:lnTo>
                      <a:pt x="541" y="861"/>
                    </a:lnTo>
                    <a:lnTo>
                      <a:pt x="547" y="858"/>
                    </a:lnTo>
                    <a:lnTo>
                      <a:pt x="547" y="858"/>
                    </a:lnTo>
                    <a:lnTo>
                      <a:pt x="569" y="848"/>
                    </a:lnTo>
                    <a:lnTo>
                      <a:pt x="591" y="842"/>
                    </a:lnTo>
                    <a:lnTo>
                      <a:pt x="615" y="839"/>
                    </a:lnTo>
                    <a:lnTo>
                      <a:pt x="639" y="837"/>
                    </a:lnTo>
                    <a:lnTo>
                      <a:pt x="639" y="837"/>
                    </a:lnTo>
                    <a:lnTo>
                      <a:pt x="647" y="837"/>
                    </a:lnTo>
                    <a:lnTo>
                      <a:pt x="647" y="837"/>
                    </a:lnTo>
                    <a:lnTo>
                      <a:pt x="650" y="837"/>
                    </a:lnTo>
                    <a:lnTo>
                      <a:pt x="650" y="837"/>
                    </a:lnTo>
                    <a:lnTo>
                      <a:pt x="660" y="835"/>
                    </a:lnTo>
                    <a:lnTo>
                      <a:pt x="664" y="834"/>
                    </a:lnTo>
                    <a:lnTo>
                      <a:pt x="666" y="832"/>
                    </a:lnTo>
                    <a:lnTo>
                      <a:pt x="668" y="829"/>
                    </a:lnTo>
                    <a:lnTo>
                      <a:pt x="668" y="824"/>
                    </a:lnTo>
                    <a:lnTo>
                      <a:pt x="664" y="813"/>
                    </a:lnTo>
                    <a:lnTo>
                      <a:pt x="664" y="813"/>
                    </a:lnTo>
                    <a:lnTo>
                      <a:pt x="661" y="804"/>
                    </a:lnTo>
                    <a:lnTo>
                      <a:pt x="660" y="794"/>
                    </a:lnTo>
                    <a:lnTo>
                      <a:pt x="658" y="785"/>
                    </a:lnTo>
                    <a:lnTo>
                      <a:pt x="660" y="775"/>
                    </a:lnTo>
                    <a:lnTo>
                      <a:pt x="663" y="756"/>
                    </a:lnTo>
                    <a:lnTo>
                      <a:pt x="669" y="737"/>
                    </a:lnTo>
                    <a:lnTo>
                      <a:pt x="669" y="737"/>
                    </a:lnTo>
                    <a:lnTo>
                      <a:pt x="672" y="731"/>
                    </a:lnTo>
                    <a:lnTo>
                      <a:pt x="677" y="726"/>
                    </a:lnTo>
                    <a:lnTo>
                      <a:pt x="682" y="723"/>
                    </a:lnTo>
                    <a:lnTo>
                      <a:pt x="687" y="719"/>
                    </a:lnTo>
                    <a:lnTo>
                      <a:pt x="699" y="718"/>
                    </a:lnTo>
                    <a:lnTo>
                      <a:pt x="711" y="715"/>
                    </a:lnTo>
                    <a:lnTo>
                      <a:pt x="711" y="715"/>
                    </a:lnTo>
                    <a:lnTo>
                      <a:pt x="717" y="712"/>
                    </a:lnTo>
                    <a:lnTo>
                      <a:pt x="723" y="708"/>
                    </a:lnTo>
                    <a:lnTo>
                      <a:pt x="728" y="704"/>
                    </a:lnTo>
                    <a:lnTo>
                      <a:pt x="733" y="699"/>
                    </a:lnTo>
                    <a:lnTo>
                      <a:pt x="739" y="688"/>
                    </a:lnTo>
                    <a:lnTo>
                      <a:pt x="744" y="675"/>
                    </a:lnTo>
                    <a:lnTo>
                      <a:pt x="744" y="675"/>
                    </a:lnTo>
                    <a:lnTo>
                      <a:pt x="744" y="670"/>
                    </a:lnTo>
                    <a:lnTo>
                      <a:pt x="742" y="665"/>
                    </a:lnTo>
                    <a:lnTo>
                      <a:pt x="741" y="664"/>
                    </a:lnTo>
                    <a:lnTo>
                      <a:pt x="738" y="662"/>
                    </a:lnTo>
                    <a:lnTo>
                      <a:pt x="730" y="659"/>
                    </a:lnTo>
                    <a:lnTo>
                      <a:pt x="726" y="658"/>
                    </a:lnTo>
                    <a:lnTo>
                      <a:pt x="723" y="656"/>
                    </a:lnTo>
                    <a:lnTo>
                      <a:pt x="723" y="656"/>
                    </a:lnTo>
                    <a:lnTo>
                      <a:pt x="703" y="635"/>
                    </a:lnTo>
                    <a:lnTo>
                      <a:pt x="682" y="615"/>
                    </a:lnTo>
                    <a:lnTo>
                      <a:pt x="663" y="592"/>
                    </a:lnTo>
                    <a:lnTo>
                      <a:pt x="653" y="581"/>
                    </a:lnTo>
                    <a:lnTo>
                      <a:pt x="647" y="569"/>
                    </a:lnTo>
                    <a:lnTo>
                      <a:pt x="647" y="569"/>
                    </a:lnTo>
                    <a:lnTo>
                      <a:pt x="641" y="553"/>
                    </a:lnTo>
                    <a:lnTo>
                      <a:pt x="636" y="537"/>
                    </a:lnTo>
                    <a:lnTo>
                      <a:pt x="634" y="523"/>
                    </a:lnTo>
                    <a:lnTo>
                      <a:pt x="634" y="508"/>
                    </a:lnTo>
                    <a:lnTo>
                      <a:pt x="637" y="492"/>
                    </a:lnTo>
                    <a:lnTo>
                      <a:pt x="644" y="478"/>
                    </a:lnTo>
                    <a:lnTo>
                      <a:pt x="652" y="465"/>
                    </a:lnTo>
                    <a:lnTo>
                      <a:pt x="661" y="451"/>
                    </a:lnTo>
                    <a:lnTo>
                      <a:pt x="661" y="451"/>
                    </a:lnTo>
                    <a:lnTo>
                      <a:pt x="668" y="443"/>
                    </a:lnTo>
                    <a:lnTo>
                      <a:pt x="671" y="438"/>
                    </a:lnTo>
                    <a:lnTo>
                      <a:pt x="672" y="434"/>
                    </a:lnTo>
                    <a:lnTo>
                      <a:pt x="674" y="429"/>
                    </a:lnTo>
                    <a:lnTo>
                      <a:pt x="672" y="424"/>
                    </a:lnTo>
                    <a:lnTo>
                      <a:pt x="668" y="418"/>
                    </a:lnTo>
                    <a:lnTo>
                      <a:pt x="660" y="411"/>
                    </a:lnTo>
                    <a:lnTo>
                      <a:pt x="660" y="411"/>
                    </a:lnTo>
                    <a:lnTo>
                      <a:pt x="650" y="403"/>
                    </a:lnTo>
                    <a:lnTo>
                      <a:pt x="644" y="394"/>
                    </a:lnTo>
                    <a:lnTo>
                      <a:pt x="641" y="386"/>
                    </a:lnTo>
                    <a:lnTo>
                      <a:pt x="641" y="376"/>
                    </a:lnTo>
                    <a:lnTo>
                      <a:pt x="644" y="367"/>
                    </a:lnTo>
                    <a:lnTo>
                      <a:pt x="649" y="359"/>
                    </a:lnTo>
                    <a:lnTo>
                      <a:pt x="658" y="351"/>
                    </a:lnTo>
                    <a:lnTo>
                      <a:pt x="669" y="343"/>
                    </a:lnTo>
                    <a:lnTo>
                      <a:pt x="669" y="343"/>
                    </a:lnTo>
                    <a:lnTo>
                      <a:pt x="660" y="340"/>
                    </a:lnTo>
                    <a:lnTo>
                      <a:pt x="652" y="338"/>
                    </a:lnTo>
                    <a:lnTo>
                      <a:pt x="652" y="338"/>
                    </a:lnTo>
                    <a:lnTo>
                      <a:pt x="647" y="338"/>
                    </a:lnTo>
                    <a:lnTo>
                      <a:pt x="642" y="340"/>
                    </a:lnTo>
                    <a:lnTo>
                      <a:pt x="636" y="345"/>
                    </a:lnTo>
                    <a:lnTo>
                      <a:pt x="620" y="359"/>
                    </a:lnTo>
                    <a:lnTo>
                      <a:pt x="620" y="359"/>
                    </a:lnTo>
                    <a:lnTo>
                      <a:pt x="612" y="367"/>
                    </a:lnTo>
                    <a:lnTo>
                      <a:pt x="604" y="372"/>
                    </a:lnTo>
                    <a:lnTo>
                      <a:pt x="596" y="375"/>
                    </a:lnTo>
                    <a:lnTo>
                      <a:pt x="588" y="376"/>
                    </a:lnTo>
                    <a:lnTo>
                      <a:pt x="588" y="376"/>
                    </a:lnTo>
                    <a:lnTo>
                      <a:pt x="582" y="375"/>
                    </a:lnTo>
                    <a:lnTo>
                      <a:pt x="574" y="372"/>
                    </a:lnTo>
                    <a:lnTo>
                      <a:pt x="568" y="365"/>
                    </a:lnTo>
                    <a:lnTo>
                      <a:pt x="560" y="356"/>
                    </a:lnTo>
                    <a:lnTo>
                      <a:pt x="560" y="356"/>
                    </a:lnTo>
                    <a:lnTo>
                      <a:pt x="555" y="349"/>
                    </a:lnTo>
                    <a:lnTo>
                      <a:pt x="550" y="345"/>
                    </a:lnTo>
                    <a:lnTo>
                      <a:pt x="545" y="343"/>
                    </a:lnTo>
                    <a:lnTo>
                      <a:pt x="539" y="341"/>
                    </a:lnTo>
                    <a:lnTo>
                      <a:pt x="539" y="341"/>
                    </a:lnTo>
                    <a:lnTo>
                      <a:pt x="536" y="341"/>
                    </a:lnTo>
                    <a:lnTo>
                      <a:pt x="536" y="341"/>
                    </a:lnTo>
                    <a:lnTo>
                      <a:pt x="526" y="343"/>
                    </a:lnTo>
                    <a:lnTo>
                      <a:pt x="526" y="343"/>
                    </a:lnTo>
                    <a:lnTo>
                      <a:pt x="517" y="341"/>
                    </a:lnTo>
                    <a:lnTo>
                      <a:pt x="507" y="340"/>
                    </a:lnTo>
                    <a:lnTo>
                      <a:pt x="498" y="337"/>
                    </a:lnTo>
                    <a:lnTo>
                      <a:pt x="488" y="332"/>
                    </a:lnTo>
                    <a:lnTo>
                      <a:pt x="469" y="322"/>
                    </a:lnTo>
                    <a:lnTo>
                      <a:pt x="452" y="313"/>
                    </a:lnTo>
                    <a:lnTo>
                      <a:pt x="452" y="313"/>
                    </a:lnTo>
                    <a:lnTo>
                      <a:pt x="445" y="310"/>
                    </a:lnTo>
                    <a:lnTo>
                      <a:pt x="442" y="307"/>
                    </a:lnTo>
                    <a:lnTo>
                      <a:pt x="439" y="303"/>
                    </a:lnTo>
                    <a:lnTo>
                      <a:pt x="437" y="299"/>
                    </a:lnTo>
                    <a:lnTo>
                      <a:pt x="436" y="289"/>
                    </a:lnTo>
                    <a:lnTo>
                      <a:pt x="437" y="280"/>
                    </a:lnTo>
                    <a:lnTo>
                      <a:pt x="437" y="280"/>
                    </a:lnTo>
                    <a:lnTo>
                      <a:pt x="439" y="270"/>
                    </a:lnTo>
                    <a:lnTo>
                      <a:pt x="440" y="260"/>
                    </a:lnTo>
                    <a:lnTo>
                      <a:pt x="439" y="253"/>
                    </a:lnTo>
                    <a:lnTo>
                      <a:pt x="437" y="245"/>
                    </a:lnTo>
                    <a:lnTo>
                      <a:pt x="434" y="238"/>
                    </a:lnTo>
                    <a:lnTo>
                      <a:pt x="428" y="232"/>
                    </a:lnTo>
                    <a:lnTo>
                      <a:pt x="421" y="226"/>
                    </a:lnTo>
                    <a:lnTo>
                      <a:pt x="412" y="219"/>
                    </a:lnTo>
                    <a:lnTo>
                      <a:pt x="412" y="219"/>
                    </a:lnTo>
                    <a:lnTo>
                      <a:pt x="390" y="206"/>
                    </a:lnTo>
                    <a:lnTo>
                      <a:pt x="367" y="192"/>
                    </a:lnTo>
                    <a:lnTo>
                      <a:pt x="326" y="162"/>
                    </a:lnTo>
                    <a:lnTo>
                      <a:pt x="326" y="162"/>
                    </a:lnTo>
                    <a:lnTo>
                      <a:pt x="317" y="156"/>
                    </a:lnTo>
                    <a:lnTo>
                      <a:pt x="312" y="151"/>
                    </a:lnTo>
                    <a:lnTo>
                      <a:pt x="309" y="148"/>
                    </a:lnTo>
                    <a:lnTo>
                      <a:pt x="307" y="143"/>
                    </a:lnTo>
                    <a:lnTo>
                      <a:pt x="305" y="137"/>
                    </a:lnTo>
                    <a:lnTo>
                      <a:pt x="307" y="130"/>
                    </a:lnTo>
                    <a:lnTo>
                      <a:pt x="309" y="122"/>
                    </a:lnTo>
                    <a:lnTo>
                      <a:pt x="309" y="122"/>
                    </a:lnTo>
                    <a:lnTo>
                      <a:pt x="310" y="118"/>
                    </a:lnTo>
                    <a:lnTo>
                      <a:pt x="312" y="113"/>
                    </a:lnTo>
                    <a:lnTo>
                      <a:pt x="312" y="106"/>
                    </a:lnTo>
                    <a:lnTo>
                      <a:pt x="310" y="102"/>
                    </a:lnTo>
                    <a:lnTo>
                      <a:pt x="305" y="92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75" y="64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47" y="32"/>
                    </a:lnTo>
                    <a:lnTo>
                      <a:pt x="236" y="24"/>
                    </a:lnTo>
                    <a:lnTo>
                      <a:pt x="224" y="16"/>
                    </a:lnTo>
                    <a:lnTo>
                      <a:pt x="213" y="11"/>
                    </a:lnTo>
                    <a:lnTo>
                      <a:pt x="202" y="6"/>
                    </a:lnTo>
                    <a:lnTo>
                      <a:pt x="189" y="3"/>
                    </a:lnTo>
                    <a:lnTo>
                      <a:pt x="177" y="2"/>
                    </a:lnTo>
                    <a:lnTo>
                      <a:pt x="1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5" name="Freeform 137">
                <a:extLst>
                  <a:ext uri="{FF2B5EF4-FFF2-40B4-BE49-F238E27FC236}">
                    <a16:creationId xmlns:a16="http://schemas.microsoft.com/office/drawing/2014/main" id="{5AA3E56F-1A08-336A-7528-832E28EC7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9" y="1939"/>
                <a:ext cx="172" cy="166"/>
              </a:xfrm>
              <a:custGeom>
                <a:avLst/>
                <a:gdLst>
                  <a:gd name="T0" fmla="*/ 327 w 343"/>
                  <a:gd name="T1" fmla="*/ 327 h 332"/>
                  <a:gd name="T2" fmla="*/ 321 w 343"/>
                  <a:gd name="T3" fmla="*/ 316 h 332"/>
                  <a:gd name="T4" fmla="*/ 321 w 343"/>
                  <a:gd name="T5" fmla="*/ 302 h 332"/>
                  <a:gd name="T6" fmla="*/ 326 w 343"/>
                  <a:gd name="T7" fmla="*/ 284 h 332"/>
                  <a:gd name="T8" fmla="*/ 337 w 343"/>
                  <a:gd name="T9" fmla="*/ 264 h 332"/>
                  <a:gd name="T10" fmla="*/ 343 w 343"/>
                  <a:gd name="T11" fmla="*/ 248 h 332"/>
                  <a:gd name="T12" fmla="*/ 343 w 343"/>
                  <a:gd name="T13" fmla="*/ 238 h 332"/>
                  <a:gd name="T14" fmla="*/ 338 w 343"/>
                  <a:gd name="T15" fmla="*/ 229 h 332"/>
                  <a:gd name="T16" fmla="*/ 334 w 343"/>
                  <a:gd name="T17" fmla="*/ 225 h 332"/>
                  <a:gd name="T18" fmla="*/ 289 w 343"/>
                  <a:gd name="T19" fmla="*/ 197 h 332"/>
                  <a:gd name="T20" fmla="*/ 264 w 343"/>
                  <a:gd name="T21" fmla="*/ 187 h 332"/>
                  <a:gd name="T22" fmla="*/ 237 w 343"/>
                  <a:gd name="T23" fmla="*/ 186 h 332"/>
                  <a:gd name="T24" fmla="*/ 221 w 343"/>
                  <a:gd name="T25" fmla="*/ 187 h 332"/>
                  <a:gd name="T26" fmla="*/ 191 w 343"/>
                  <a:gd name="T27" fmla="*/ 186 h 332"/>
                  <a:gd name="T28" fmla="*/ 160 w 343"/>
                  <a:gd name="T29" fmla="*/ 181 h 332"/>
                  <a:gd name="T30" fmla="*/ 132 w 343"/>
                  <a:gd name="T31" fmla="*/ 168 h 332"/>
                  <a:gd name="T32" fmla="*/ 119 w 343"/>
                  <a:gd name="T33" fmla="*/ 160 h 332"/>
                  <a:gd name="T34" fmla="*/ 113 w 343"/>
                  <a:gd name="T35" fmla="*/ 157 h 332"/>
                  <a:gd name="T36" fmla="*/ 97 w 343"/>
                  <a:gd name="T37" fmla="*/ 156 h 332"/>
                  <a:gd name="T38" fmla="*/ 70 w 343"/>
                  <a:gd name="T39" fmla="*/ 146 h 332"/>
                  <a:gd name="T40" fmla="*/ 52 w 343"/>
                  <a:gd name="T41" fmla="*/ 132 h 332"/>
                  <a:gd name="T42" fmla="*/ 38 w 343"/>
                  <a:gd name="T43" fmla="*/ 114 h 332"/>
                  <a:gd name="T44" fmla="*/ 25 w 343"/>
                  <a:gd name="T45" fmla="*/ 81 h 332"/>
                  <a:gd name="T46" fmla="*/ 14 w 343"/>
                  <a:gd name="T47" fmla="*/ 33 h 332"/>
                  <a:gd name="T48" fmla="*/ 8 w 343"/>
                  <a:gd name="T49" fmla="*/ 11 h 332"/>
                  <a:gd name="T50" fmla="*/ 8 w 343"/>
                  <a:gd name="T51" fmla="*/ 0 h 332"/>
                  <a:gd name="T52" fmla="*/ 6 w 343"/>
                  <a:gd name="T53" fmla="*/ 0 h 332"/>
                  <a:gd name="T54" fmla="*/ 3 w 343"/>
                  <a:gd name="T55" fmla="*/ 2 h 332"/>
                  <a:gd name="T56" fmla="*/ 0 w 343"/>
                  <a:gd name="T57" fmla="*/ 9 h 332"/>
                  <a:gd name="T58" fmla="*/ 2 w 343"/>
                  <a:gd name="T59" fmla="*/ 14 h 332"/>
                  <a:gd name="T60" fmla="*/ 14 w 343"/>
                  <a:gd name="T61" fmla="*/ 60 h 332"/>
                  <a:gd name="T62" fmla="*/ 27 w 343"/>
                  <a:gd name="T63" fmla="*/ 106 h 332"/>
                  <a:gd name="T64" fmla="*/ 38 w 343"/>
                  <a:gd name="T65" fmla="*/ 125 h 332"/>
                  <a:gd name="T66" fmla="*/ 54 w 343"/>
                  <a:gd name="T67" fmla="*/ 143 h 332"/>
                  <a:gd name="T68" fmla="*/ 76 w 343"/>
                  <a:gd name="T69" fmla="*/ 154 h 332"/>
                  <a:gd name="T70" fmla="*/ 108 w 343"/>
                  <a:gd name="T71" fmla="*/ 160 h 332"/>
                  <a:gd name="T72" fmla="*/ 110 w 343"/>
                  <a:gd name="T73" fmla="*/ 160 h 332"/>
                  <a:gd name="T74" fmla="*/ 113 w 343"/>
                  <a:gd name="T75" fmla="*/ 164 h 332"/>
                  <a:gd name="T76" fmla="*/ 141 w 343"/>
                  <a:gd name="T77" fmla="*/ 178 h 332"/>
                  <a:gd name="T78" fmla="*/ 170 w 343"/>
                  <a:gd name="T79" fmla="*/ 187 h 332"/>
                  <a:gd name="T80" fmla="*/ 200 w 343"/>
                  <a:gd name="T81" fmla="*/ 191 h 332"/>
                  <a:gd name="T82" fmla="*/ 230 w 343"/>
                  <a:gd name="T83" fmla="*/ 189 h 332"/>
                  <a:gd name="T84" fmla="*/ 245 w 343"/>
                  <a:gd name="T85" fmla="*/ 187 h 332"/>
                  <a:gd name="T86" fmla="*/ 272 w 343"/>
                  <a:gd name="T87" fmla="*/ 194 h 332"/>
                  <a:gd name="T88" fmla="*/ 305 w 343"/>
                  <a:gd name="T89" fmla="*/ 213 h 332"/>
                  <a:gd name="T90" fmla="*/ 327 w 343"/>
                  <a:gd name="T91" fmla="*/ 229 h 332"/>
                  <a:gd name="T92" fmla="*/ 335 w 343"/>
                  <a:gd name="T93" fmla="*/ 237 h 332"/>
                  <a:gd name="T94" fmla="*/ 338 w 343"/>
                  <a:gd name="T95" fmla="*/ 246 h 332"/>
                  <a:gd name="T96" fmla="*/ 337 w 343"/>
                  <a:gd name="T97" fmla="*/ 256 h 332"/>
                  <a:gd name="T98" fmla="*/ 332 w 343"/>
                  <a:gd name="T99" fmla="*/ 267 h 332"/>
                  <a:gd name="T100" fmla="*/ 316 w 343"/>
                  <a:gd name="T101" fmla="*/ 297 h 332"/>
                  <a:gd name="T102" fmla="*/ 314 w 343"/>
                  <a:gd name="T103" fmla="*/ 314 h 332"/>
                  <a:gd name="T104" fmla="*/ 319 w 343"/>
                  <a:gd name="T105" fmla="*/ 327 h 332"/>
                  <a:gd name="T106" fmla="*/ 327 w 343"/>
                  <a:gd name="T107" fmla="*/ 327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3" h="332">
                    <a:moveTo>
                      <a:pt x="327" y="327"/>
                    </a:moveTo>
                    <a:lnTo>
                      <a:pt x="327" y="327"/>
                    </a:lnTo>
                    <a:lnTo>
                      <a:pt x="322" y="322"/>
                    </a:lnTo>
                    <a:lnTo>
                      <a:pt x="321" y="316"/>
                    </a:lnTo>
                    <a:lnTo>
                      <a:pt x="321" y="310"/>
                    </a:lnTo>
                    <a:lnTo>
                      <a:pt x="321" y="302"/>
                    </a:lnTo>
                    <a:lnTo>
                      <a:pt x="322" y="294"/>
                    </a:lnTo>
                    <a:lnTo>
                      <a:pt x="326" y="284"/>
                    </a:lnTo>
                    <a:lnTo>
                      <a:pt x="337" y="264"/>
                    </a:lnTo>
                    <a:lnTo>
                      <a:pt x="337" y="264"/>
                    </a:lnTo>
                    <a:lnTo>
                      <a:pt x="341" y="254"/>
                    </a:lnTo>
                    <a:lnTo>
                      <a:pt x="343" y="248"/>
                    </a:lnTo>
                    <a:lnTo>
                      <a:pt x="343" y="243"/>
                    </a:lnTo>
                    <a:lnTo>
                      <a:pt x="343" y="238"/>
                    </a:lnTo>
                    <a:lnTo>
                      <a:pt x="341" y="233"/>
                    </a:lnTo>
                    <a:lnTo>
                      <a:pt x="338" y="229"/>
                    </a:lnTo>
                    <a:lnTo>
                      <a:pt x="334" y="225"/>
                    </a:lnTo>
                    <a:lnTo>
                      <a:pt x="334" y="225"/>
                    </a:lnTo>
                    <a:lnTo>
                      <a:pt x="311" y="210"/>
                    </a:lnTo>
                    <a:lnTo>
                      <a:pt x="289" y="197"/>
                    </a:lnTo>
                    <a:lnTo>
                      <a:pt x="276" y="191"/>
                    </a:lnTo>
                    <a:lnTo>
                      <a:pt x="264" y="187"/>
                    </a:lnTo>
                    <a:lnTo>
                      <a:pt x="251" y="186"/>
                    </a:lnTo>
                    <a:lnTo>
                      <a:pt x="237" y="186"/>
                    </a:lnTo>
                    <a:lnTo>
                      <a:pt x="237" y="186"/>
                    </a:lnTo>
                    <a:lnTo>
                      <a:pt x="221" y="187"/>
                    </a:lnTo>
                    <a:lnTo>
                      <a:pt x="205" y="187"/>
                    </a:lnTo>
                    <a:lnTo>
                      <a:pt x="191" y="186"/>
                    </a:lnTo>
                    <a:lnTo>
                      <a:pt x="175" y="184"/>
                    </a:lnTo>
                    <a:lnTo>
                      <a:pt x="160" y="181"/>
                    </a:lnTo>
                    <a:lnTo>
                      <a:pt x="146" y="175"/>
                    </a:lnTo>
                    <a:lnTo>
                      <a:pt x="132" y="168"/>
                    </a:lnTo>
                    <a:lnTo>
                      <a:pt x="119" y="160"/>
                    </a:lnTo>
                    <a:lnTo>
                      <a:pt x="119" y="160"/>
                    </a:lnTo>
                    <a:lnTo>
                      <a:pt x="116" y="159"/>
                    </a:lnTo>
                    <a:lnTo>
                      <a:pt x="113" y="157"/>
                    </a:lnTo>
                    <a:lnTo>
                      <a:pt x="113" y="157"/>
                    </a:lnTo>
                    <a:lnTo>
                      <a:pt x="97" y="156"/>
                    </a:lnTo>
                    <a:lnTo>
                      <a:pt x="83" y="151"/>
                    </a:lnTo>
                    <a:lnTo>
                      <a:pt x="70" y="146"/>
                    </a:lnTo>
                    <a:lnTo>
                      <a:pt x="60" y="140"/>
                    </a:lnTo>
                    <a:lnTo>
                      <a:pt x="52" y="132"/>
                    </a:lnTo>
                    <a:lnTo>
                      <a:pt x="44" y="124"/>
                    </a:lnTo>
                    <a:lnTo>
                      <a:pt x="38" y="114"/>
                    </a:lnTo>
                    <a:lnTo>
                      <a:pt x="33" y="103"/>
                    </a:lnTo>
                    <a:lnTo>
                      <a:pt x="25" y="81"/>
                    </a:lnTo>
                    <a:lnTo>
                      <a:pt x="19" y="57"/>
                    </a:lnTo>
                    <a:lnTo>
                      <a:pt x="14" y="33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6" y="5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2" y="14"/>
                    </a:lnTo>
                    <a:lnTo>
                      <a:pt x="8" y="36"/>
                    </a:lnTo>
                    <a:lnTo>
                      <a:pt x="14" y="60"/>
                    </a:lnTo>
                    <a:lnTo>
                      <a:pt x="19" y="84"/>
                    </a:lnTo>
                    <a:lnTo>
                      <a:pt x="27" y="106"/>
                    </a:lnTo>
                    <a:lnTo>
                      <a:pt x="32" y="116"/>
                    </a:lnTo>
                    <a:lnTo>
                      <a:pt x="38" y="125"/>
                    </a:lnTo>
                    <a:lnTo>
                      <a:pt x="46" y="135"/>
                    </a:lnTo>
                    <a:lnTo>
                      <a:pt x="54" y="143"/>
                    </a:lnTo>
                    <a:lnTo>
                      <a:pt x="65" y="149"/>
                    </a:lnTo>
                    <a:lnTo>
                      <a:pt x="76" y="154"/>
                    </a:lnTo>
                    <a:lnTo>
                      <a:pt x="90" y="157"/>
                    </a:lnTo>
                    <a:lnTo>
                      <a:pt x="108" y="160"/>
                    </a:lnTo>
                    <a:lnTo>
                      <a:pt x="108" y="160"/>
                    </a:lnTo>
                    <a:lnTo>
                      <a:pt x="110" y="160"/>
                    </a:lnTo>
                    <a:lnTo>
                      <a:pt x="113" y="164"/>
                    </a:lnTo>
                    <a:lnTo>
                      <a:pt x="113" y="164"/>
                    </a:lnTo>
                    <a:lnTo>
                      <a:pt x="127" y="171"/>
                    </a:lnTo>
                    <a:lnTo>
                      <a:pt x="141" y="178"/>
                    </a:lnTo>
                    <a:lnTo>
                      <a:pt x="156" y="183"/>
                    </a:lnTo>
                    <a:lnTo>
                      <a:pt x="170" y="187"/>
                    </a:lnTo>
                    <a:lnTo>
                      <a:pt x="184" y="189"/>
                    </a:lnTo>
                    <a:lnTo>
                      <a:pt x="200" y="191"/>
                    </a:lnTo>
                    <a:lnTo>
                      <a:pt x="214" y="191"/>
                    </a:lnTo>
                    <a:lnTo>
                      <a:pt x="230" y="189"/>
                    </a:lnTo>
                    <a:lnTo>
                      <a:pt x="230" y="189"/>
                    </a:lnTo>
                    <a:lnTo>
                      <a:pt x="245" y="187"/>
                    </a:lnTo>
                    <a:lnTo>
                      <a:pt x="259" y="191"/>
                    </a:lnTo>
                    <a:lnTo>
                      <a:pt x="272" y="194"/>
                    </a:lnTo>
                    <a:lnTo>
                      <a:pt x="283" y="198"/>
                    </a:lnTo>
                    <a:lnTo>
                      <a:pt x="305" y="213"/>
                    </a:lnTo>
                    <a:lnTo>
                      <a:pt x="327" y="229"/>
                    </a:lnTo>
                    <a:lnTo>
                      <a:pt x="327" y="229"/>
                    </a:lnTo>
                    <a:lnTo>
                      <a:pt x="332" y="232"/>
                    </a:lnTo>
                    <a:lnTo>
                      <a:pt x="335" y="237"/>
                    </a:lnTo>
                    <a:lnTo>
                      <a:pt x="337" y="241"/>
                    </a:lnTo>
                    <a:lnTo>
                      <a:pt x="338" y="246"/>
                    </a:lnTo>
                    <a:lnTo>
                      <a:pt x="338" y="251"/>
                    </a:lnTo>
                    <a:lnTo>
                      <a:pt x="337" y="256"/>
                    </a:lnTo>
                    <a:lnTo>
                      <a:pt x="332" y="267"/>
                    </a:lnTo>
                    <a:lnTo>
                      <a:pt x="332" y="267"/>
                    </a:lnTo>
                    <a:lnTo>
                      <a:pt x="319" y="289"/>
                    </a:lnTo>
                    <a:lnTo>
                      <a:pt x="316" y="297"/>
                    </a:lnTo>
                    <a:lnTo>
                      <a:pt x="314" y="306"/>
                    </a:lnTo>
                    <a:lnTo>
                      <a:pt x="314" y="314"/>
                    </a:lnTo>
                    <a:lnTo>
                      <a:pt x="316" y="321"/>
                    </a:lnTo>
                    <a:lnTo>
                      <a:pt x="319" y="327"/>
                    </a:lnTo>
                    <a:lnTo>
                      <a:pt x="322" y="332"/>
                    </a:lnTo>
                    <a:lnTo>
                      <a:pt x="327" y="327"/>
                    </a:lnTo>
                    <a:lnTo>
                      <a:pt x="327" y="327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6" name="Freeform 138">
                <a:extLst>
                  <a:ext uri="{FF2B5EF4-FFF2-40B4-BE49-F238E27FC236}">
                    <a16:creationId xmlns:a16="http://schemas.microsoft.com/office/drawing/2014/main" id="{9AAB9215-9937-9A9C-262F-23917B8A43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226 w 1047"/>
                  <a:gd name="T1" fmla="*/ 294 h 818"/>
                  <a:gd name="T2" fmla="*/ 240 w 1047"/>
                  <a:gd name="T3" fmla="*/ 309 h 818"/>
                  <a:gd name="T4" fmla="*/ 513 w 1047"/>
                  <a:gd name="T5" fmla="*/ 25 h 818"/>
                  <a:gd name="T6" fmla="*/ 466 w 1047"/>
                  <a:gd name="T7" fmla="*/ 47 h 818"/>
                  <a:gd name="T8" fmla="*/ 405 w 1047"/>
                  <a:gd name="T9" fmla="*/ 65 h 818"/>
                  <a:gd name="T10" fmla="*/ 410 w 1047"/>
                  <a:gd name="T11" fmla="*/ 136 h 818"/>
                  <a:gd name="T12" fmla="*/ 354 w 1047"/>
                  <a:gd name="T13" fmla="*/ 165 h 818"/>
                  <a:gd name="T14" fmla="*/ 347 w 1047"/>
                  <a:gd name="T15" fmla="*/ 213 h 818"/>
                  <a:gd name="T16" fmla="*/ 327 w 1047"/>
                  <a:gd name="T17" fmla="*/ 240 h 818"/>
                  <a:gd name="T18" fmla="*/ 224 w 1047"/>
                  <a:gd name="T19" fmla="*/ 224 h 818"/>
                  <a:gd name="T20" fmla="*/ 194 w 1047"/>
                  <a:gd name="T21" fmla="*/ 216 h 818"/>
                  <a:gd name="T22" fmla="*/ 119 w 1047"/>
                  <a:gd name="T23" fmla="*/ 230 h 818"/>
                  <a:gd name="T24" fmla="*/ 70 w 1047"/>
                  <a:gd name="T25" fmla="*/ 243 h 818"/>
                  <a:gd name="T26" fmla="*/ 0 w 1047"/>
                  <a:gd name="T27" fmla="*/ 214 h 818"/>
                  <a:gd name="T28" fmla="*/ 72 w 1047"/>
                  <a:gd name="T29" fmla="*/ 373 h 818"/>
                  <a:gd name="T30" fmla="*/ 99 w 1047"/>
                  <a:gd name="T31" fmla="*/ 370 h 818"/>
                  <a:gd name="T32" fmla="*/ 146 w 1047"/>
                  <a:gd name="T33" fmla="*/ 286 h 818"/>
                  <a:gd name="T34" fmla="*/ 199 w 1047"/>
                  <a:gd name="T35" fmla="*/ 273 h 818"/>
                  <a:gd name="T36" fmla="*/ 191 w 1047"/>
                  <a:gd name="T37" fmla="*/ 321 h 818"/>
                  <a:gd name="T38" fmla="*/ 240 w 1047"/>
                  <a:gd name="T39" fmla="*/ 335 h 818"/>
                  <a:gd name="T40" fmla="*/ 267 w 1047"/>
                  <a:gd name="T41" fmla="*/ 386 h 818"/>
                  <a:gd name="T42" fmla="*/ 259 w 1047"/>
                  <a:gd name="T43" fmla="*/ 413 h 818"/>
                  <a:gd name="T44" fmla="*/ 246 w 1047"/>
                  <a:gd name="T45" fmla="*/ 421 h 818"/>
                  <a:gd name="T46" fmla="*/ 310 w 1047"/>
                  <a:gd name="T47" fmla="*/ 514 h 818"/>
                  <a:gd name="T48" fmla="*/ 312 w 1047"/>
                  <a:gd name="T49" fmla="*/ 537 h 818"/>
                  <a:gd name="T50" fmla="*/ 323 w 1047"/>
                  <a:gd name="T51" fmla="*/ 549 h 818"/>
                  <a:gd name="T52" fmla="*/ 380 w 1047"/>
                  <a:gd name="T53" fmla="*/ 586 h 818"/>
                  <a:gd name="T54" fmla="*/ 453 w 1047"/>
                  <a:gd name="T55" fmla="*/ 648 h 818"/>
                  <a:gd name="T56" fmla="*/ 502 w 1047"/>
                  <a:gd name="T57" fmla="*/ 675 h 818"/>
                  <a:gd name="T58" fmla="*/ 572 w 1047"/>
                  <a:gd name="T59" fmla="*/ 668 h 818"/>
                  <a:gd name="T60" fmla="*/ 656 w 1047"/>
                  <a:gd name="T61" fmla="*/ 710 h 818"/>
                  <a:gd name="T62" fmla="*/ 729 w 1047"/>
                  <a:gd name="T63" fmla="*/ 773 h 818"/>
                  <a:gd name="T64" fmla="*/ 723 w 1047"/>
                  <a:gd name="T65" fmla="*/ 773 h 818"/>
                  <a:gd name="T66" fmla="*/ 590 w 1047"/>
                  <a:gd name="T67" fmla="*/ 795 h 818"/>
                  <a:gd name="T68" fmla="*/ 653 w 1047"/>
                  <a:gd name="T69" fmla="*/ 802 h 818"/>
                  <a:gd name="T70" fmla="*/ 736 w 1047"/>
                  <a:gd name="T71" fmla="*/ 807 h 818"/>
                  <a:gd name="T72" fmla="*/ 766 w 1047"/>
                  <a:gd name="T73" fmla="*/ 813 h 818"/>
                  <a:gd name="T74" fmla="*/ 756 w 1047"/>
                  <a:gd name="T75" fmla="*/ 768 h 818"/>
                  <a:gd name="T76" fmla="*/ 637 w 1047"/>
                  <a:gd name="T77" fmla="*/ 654 h 818"/>
                  <a:gd name="T78" fmla="*/ 532 w 1047"/>
                  <a:gd name="T79" fmla="*/ 549 h 818"/>
                  <a:gd name="T80" fmla="*/ 483 w 1047"/>
                  <a:gd name="T81" fmla="*/ 511 h 818"/>
                  <a:gd name="T82" fmla="*/ 461 w 1047"/>
                  <a:gd name="T83" fmla="*/ 425 h 818"/>
                  <a:gd name="T84" fmla="*/ 408 w 1047"/>
                  <a:gd name="T85" fmla="*/ 379 h 818"/>
                  <a:gd name="T86" fmla="*/ 394 w 1047"/>
                  <a:gd name="T87" fmla="*/ 319 h 818"/>
                  <a:gd name="T88" fmla="*/ 428 w 1047"/>
                  <a:gd name="T89" fmla="*/ 263 h 818"/>
                  <a:gd name="T90" fmla="*/ 485 w 1047"/>
                  <a:gd name="T91" fmla="*/ 284 h 818"/>
                  <a:gd name="T92" fmla="*/ 521 w 1047"/>
                  <a:gd name="T93" fmla="*/ 303 h 818"/>
                  <a:gd name="T94" fmla="*/ 591 w 1047"/>
                  <a:gd name="T95" fmla="*/ 267 h 818"/>
                  <a:gd name="T96" fmla="*/ 694 w 1047"/>
                  <a:gd name="T97" fmla="*/ 278 h 818"/>
                  <a:gd name="T98" fmla="*/ 785 w 1047"/>
                  <a:gd name="T99" fmla="*/ 300 h 818"/>
                  <a:gd name="T100" fmla="*/ 842 w 1047"/>
                  <a:gd name="T101" fmla="*/ 290 h 818"/>
                  <a:gd name="T102" fmla="*/ 898 w 1047"/>
                  <a:gd name="T103" fmla="*/ 292 h 818"/>
                  <a:gd name="T104" fmla="*/ 974 w 1047"/>
                  <a:gd name="T105" fmla="*/ 324 h 818"/>
                  <a:gd name="T106" fmla="*/ 998 w 1047"/>
                  <a:gd name="T107" fmla="*/ 346 h 818"/>
                  <a:gd name="T108" fmla="*/ 1011 w 1047"/>
                  <a:gd name="T109" fmla="*/ 321 h 818"/>
                  <a:gd name="T110" fmla="*/ 1041 w 1047"/>
                  <a:gd name="T111" fmla="*/ 284 h 818"/>
                  <a:gd name="T112" fmla="*/ 998 w 1047"/>
                  <a:gd name="T113" fmla="*/ 248 h 818"/>
                  <a:gd name="T114" fmla="*/ 961 w 1047"/>
                  <a:gd name="T115" fmla="*/ 141 h 818"/>
                  <a:gd name="T116" fmla="*/ 931 w 1047"/>
                  <a:gd name="T117" fmla="*/ 151 h 818"/>
                  <a:gd name="T118" fmla="*/ 896 w 1047"/>
                  <a:gd name="T119" fmla="*/ 170 h 818"/>
                  <a:gd name="T120" fmla="*/ 747 w 1047"/>
                  <a:gd name="T121" fmla="*/ 141 h 818"/>
                  <a:gd name="T122" fmla="*/ 677 w 1047"/>
                  <a:gd name="T123" fmla="*/ 111 h 818"/>
                  <a:gd name="T124" fmla="*/ 539 w 1047"/>
                  <a:gd name="T125" fmla="*/ 5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47" h="818">
                    <a:moveTo>
                      <a:pt x="238" y="313"/>
                    </a:moveTo>
                    <a:lnTo>
                      <a:pt x="238" y="313"/>
                    </a:lnTo>
                    <a:lnTo>
                      <a:pt x="232" y="298"/>
                    </a:lnTo>
                    <a:lnTo>
                      <a:pt x="232" y="298"/>
                    </a:lnTo>
                    <a:lnTo>
                      <a:pt x="227" y="297"/>
                    </a:lnTo>
                    <a:lnTo>
                      <a:pt x="226" y="295"/>
                    </a:lnTo>
                    <a:lnTo>
                      <a:pt x="226" y="294"/>
                    </a:lnTo>
                    <a:lnTo>
                      <a:pt x="226" y="294"/>
                    </a:lnTo>
                    <a:lnTo>
                      <a:pt x="229" y="292"/>
                    </a:lnTo>
                    <a:lnTo>
                      <a:pt x="229" y="292"/>
                    </a:lnTo>
                    <a:lnTo>
                      <a:pt x="232" y="294"/>
                    </a:lnTo>
                    <a:lnTo>
                      <a:pt x="234" y="297"/>
                    </a:lnTo>
                    <a:lnTo>
                      <a:pt x="234" y="297"/>
                    </a:lnTo>
                    <a:lnTo>
                      <a:pt x="237" y="298"/>
                    </a:lnTo>
                    <a:lnTo>
                      <a:pt x="240" y="302"/>
                    </a:lnTo>
                    <a:lnTo>
                      <a:pt x="240" y="309"/>
                    </a:lnTo>
                    <a:lnTo>
                      <a:pt x="240" y="309"/>
                    </a:lnTo>
                    <a:lnTo>
                      <a:pt x="238" y="313"/>
                    </a:lnTo>
                    <a:close/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7" name="Freeform 139">
                <a:extLst>
                  <a:ext uri="{FF2B5EF4-FFF2-40B4-BE49-F238E27FC236}">
                    <a16:creationId xmlns:a16="http://schemas.microsoft.com/office/drawing/2014/main" id="{56A7BE1F-8D0C-2727-15FD-06A9C270C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0" y="3137"/>
                <a:ext cx="7" cy="10"/>
              </a:xfrm>
              <a:custGeom>
                <a:avLst/>
                <a:gdLst>
                  <a:gd name="T0" fmla="*/ 12 w 14"/>
                  <a:gd name="T1" fmla="*/ 21 h 21"/>
                  <a:gd name="T2" fmla="*/ 12 w 14"/>
                  <a:gd name="T3" fmla="*/ 21 h 21"/>
                  <a:gd name="T4" fmla="*/ 6 w 14"/>
                  <a:gd name="T5" fmla="*/ 6 h 21"/>
                  <a:gd name="T6" fmla="*/ 6 w 14"/>
                  <a:gd name="T7" fmla="*/ 6 h 21"/>
                  <a:gd name="T8" fmla="*/ 1 w 14"/>
                  <a:gd name="T9" fmla="*/ 5 h 21"/>
                  <a:gd name="T10" fmla="*/ 0 w 14"/>
                  <a:gd name="T11" fmla="*/ 3 h 21"/>
                  <a:gd name="T12" fmla="*/ 0 w 14"/>
                  <a:gd name="T13" fmla="*/ 2 h 21"/>
                  <a:gd name="T14" fmla="*/ 0 w 14"/>
                  <a:gd name="T15" fmla="*/ 2 h 21"/>
                  <a:gd name="T16" fmla="*/ 3 w 14"/>
                  <a:gd name="T17" fmla="*/ 0 h 21"/>
                  <a:gd name="T18" fmla="*/ 3 w 14"/>
                  <a:gd name="T19" fmla="*/ 0 h 21"/>
                  <a:gd name="T20" fmla="*/ 6 w 14"/>
                  <a:gd name="T21" fmla="*/ 2 h 21"/>
                  <a:gd name="T22" fmla="*/ 8 w 14"/>
                  <a:gd name="T23" fmla="*/ 5 h 21"/>
                  <a:gd name="T24" fmla="*/ 8 w 14"/>
                  <a:gd name="T25" fmla="*/ 5 h 21"/>
                  <a:gd name="T26" fmla="*/ 11 w 14"/>
                  <a:gd name="T27" fmla="*/ 6 h 21"/>
                  <a:gd name="T28" fmla="*/ 14 w 14"/>
                  <a:gd name="T29" fmla="*/ 10 h 21"/>
                  <a:gd name="T30" fmla="*/ 14 w 14"/>
                  <a:gd name="T31" fmla="*/ 17 h 21"/>
                  <a:gd name="T32" fmla="*/ 14 w 14"/>
                  <a:gd name="T33" fmla="*/ 17 h 21"/>
                  <a:gd name="T34" fmla="*/ 12 w 14"/>
                  <a:gd name="T3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1">
                    <a:moveTo>
                      <a:pt x="12" y="21"/>
                    </a:moveTo>
                    <a:lnTo>
                      <a:pt x="12" y="21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6" y="2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1" y="6"/>
                    </a:lnTo>
                    <a:lnTo>
                      <a:pt x="14" y="10"/>
                    </a:lnTo>
                    <a:lnTo>
                      <a:pt x="14" y="17"/>
                    </a:lnTo>
                    <a:lnTo>
                      <a:pt x="14" y="17"/>
                    </a:lnTo>
                    <a:lnTo>
                      <a:pt x="12" y="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8" name="Freeform 140">
                <a:extLst>
                  <a:ext uri="{FF2B5EF4-FFF2-40B4-BE49-F238E27FC236}">
                    <a16:creationId xmlns:a16="http://schemas.microsoft.com/office/drawing/2014/main" id="{59FDAAD5-6E55-52FD-8FC5-6FC4B198F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90"/>
                <a:ext cx="524" cy="409"/>
              </a:xfrm>
              <a:custGeom>
                <a:avLst/>
                <a:gdLst>
                  <a:gd name="T0" fmla="*/ 493 w 1047"/>
                  <a:gd name="T1" fmla="*/ 30 h 818"/>
                  <a:gd name="T2" fmla="*/ 447 w 1047"/>
                  <a:gd name="T3" fmla="*/ 54 h 818"/>
                  <a:gd name="T4" fmla="*/ 413 w 1047"/>
                  <a:gd name="T5" fmla="*/ 90 h 818"/>
                  <a:gd name="T6" fmla="*/ 394 w 1047"/>
                  <a:gd name="T7" fmla="*/ 149 h 818"/>
                  <a:gd name="T8" fmla="*/ 354 w 1047"/>
                  <a:gd name="T9" fmla="*/ 168 h 818"/>
                  <a:gd name="T10" fmla="*/ 347 w 1047"/>
                  <a:gd name="T11" fmla="*/ 219 h 818"/>
                  <a:gd name="T12" fmla="*/ 323 w 1047"/>
                  <a:gd name="T13" fmla="*/ 240 h 818"/>
                  <a:gd name="T14" fmla="*/ 211 w 1047"/>
                  <a:gd name="T15" fmla="*/ 214 h 818"/>
                  <a:gd name="T16" fmla="*/ 172 w 1047"/>
                  <a:gd name="T17" fmla="*/ 230 h 818"/>
                  <a:gd name="T18" fmla="*/ 110 w 1047"/>
                  <a:gd name="T19" fmla="*/ 228 h 818"/>
                  <a:gd name="T20" fmla="*/ 61 w 1047"/>
                  <a:gd name="T21" fmla="*/ 243 h 818"/>
                  <a:gd name="T22" fmla="*/ 27 w 1047"/>
                  <a:gd name="T23" fmla="*/ 294 h 818"/>
                  <a:gd name="T24" fmla="*/ 83 w 1047"/>
                  <a:gd name="T25" fmla="*/ 381 h 818"/>
                  <a:gd name="T26" fmla="*/ 102 w 1047"/>
                  <a:gd name="T27" fmla="*/ 359 h 818"/>
                  <a:gd name="T28" fmla="*/ 154 w 1047"/>
                  <a:gd name="T29" fmla="*/ 265 h 818"/>
                  <a:gd name="T30" fmla="*/ 184 w 1047"/>
                  <a:gd name="T31" fmla="*/ 287 h 818"/>
                  <a:gd name="T32" fmla="*/ 199 w 1047"/>
                  <a:gd name="T33" fmla="*/ 327 h 818"/>
                  <a:gd name="T34" fmla="*/ 254 w 1047"/>
                  <a:gd name="T35" fmla="*/ 324 h 818"/>
                  <a:gd name="T36" fmla="*/ 275 w 1047"/>
                  <a:gd name="T37" fmla="*/ 413 h 818"/>
                  <a:gd name="T38" fmla="*/ 246 w 1047"/>
                  <a:gd name="T39" fmla="*/ 405 h 818"/>
                  <a:gd name="T40" fmla="*/ 250 w 1047"/>
                  <a:gd name="T41" fmla="*/ 424 h 818"/>
                  <a:gd name="T42" fmla="*/ 318 w 1047"/>
                  <a:gd name="T43" fmla="*/ 524 h 818"/>
                  <a:gd name="T44" fmla="*/ 313 w 1047"/>
                  <a:gd name="T45" fmla="*/ 545 h 818"/>
                  <a:gd name="T46" fmla="*/ 331 w 1047"/>
                  <a:gd name="T47" fmla="*/ 549 h 818"/>
                  <a:gd name="T48" fmla="*/ 412 w 1047"/>
                  <a:gd name="T49" fmla="*/ 606 h 818"/>
                  <a:gd name="T50" fmla="*/ 466 w 1047"/>
                  <a:gd name="T51" fmla="*/ 660 h 818"/>
                  <a:gd name="T52" fmla="*/ 524 w 1047"/>
                  <a:gd name="T53" fmla="*/ 670 h 818"/>
                  <a:gd name="T54" fmla="*/ 591 w 1047"/>
                  <a:gd name="T55" fmla="*/ 675 h 818"/>
                  <a:gd name="T56" fmla="*/ 682 w 1047"/>
                  <a:gd name="T57" fmla="*/ 727 h 818"/>
                  <a:gd name="T58" fmla="*/ 731 w 1047"/>
                  <a:gd name="T59" fmla="*/ 776 h 818"/>
                  <a:gd name="T60" fmla="*/ 690 w 1047"/>
                  <a:gd name="T61" fmla="*/ 776 h 818"/>
                  <a:gd name="T62" fmla="*/ 610 w 1047"/>
                  <a:gd name="T63" fmla="*/ 803 h 818"/>
                  <a:gd name="T64" fmla="*/ 686 w 1047"/>
                  <a:gd name="T65" fmla="*/ 797 h 818"/>
                  <a:gd name="T66" fmla="*/ 744 w 1047"/>
                  <a:gd name="T67" fmla="*/ 813 h 818"/>
                  <a:gd name="T68" fmla="*/ 760 w 1047"/>
                  <a:gd name="T69" fmla="*/ 802 h 818"/>
                  <a:gd name="T70" fmla="*/ 748 w 1047"/>
                  <a:gd name="T71" fmla="*/ 764 h 818"/>
                  <a:gd name="T72" fmla="*/ 591 w 1047"/>
                  <a:gd name="T73" fmla="*/ 606 h 818"/>
                  <a:gd name="T74" fmla="*/ 523 w 1047"/>
                  <a:gd name="T75" fmla="*/ 548 h 818"/>
                  <a:gd name="T76" fmla="*/ 482 w 1047"/>
                  <a:gd name="T77" fmla="*/ 489 h 818"/>
                  <a:gd name="T78" fmla="*/ 440 w 1047"/>
                  <a:gd name="T79" fmla="*/ 408 h 818"/>
                  <a:gd name="T80" fmla="*/ 408 w 1047"/>
                  <a:gd name="T81" fmla="*/ 378 h 818"/>
                  <a:gd name="T82" fmla="*/ 393 w 1047"/>
                  <a:gd name="T83" fmla="*/ 306 h 818"/>
                  <a:gd name="T84" fmla="*/ 439 w 1047"/>
                  <a:gd name="T85" fmla="*/ 262 h 818"/>
                  <a:gd name="T86" fmla="*/ 493 w 1047"/>
                  <a:gd name="T87" fmla="*/ 292 h 818"/>
                  <a:gd name="T88" fmla="*/ 531 w 1047"/>
                  <a:gd name="T89" fmla="*/ 297 h 818"/>
                  <a:gd name="T90" fmla="*/ 613 w 1047"/>
                  <a:gd name="T91" fmla="*/ 265 h 818"/>
                  <a:gd name="T92" fmla="*/ 717 w 1047"/>
                  <a:gd name="T93" fmla="*/ 281 h 818"/>
                  <a:gd name="T94" fmla="*/ 790 w 1047"/>
                  <a:gd name="T95" fmla="*/ 300 h 818"/>
                  <a:gd name="T96" fmla="*/ 864 w 1047"/>
                  <a:gd name="T97" fmla="*/ 290 h 818"/>
                  <a:gd name="T98" fmla="*/ 910 w 1047"/>
                  <a:gd name="T99" fmla="*/ 292 h 818"/>
                  <a:gd name="T100" fmla="*/ 980 w 1047"/>
                  <a:gd name="T101" fmla="*/ 336 h 818"/>
                  <a:gd name="T102" fmla="*/ 1001 w 1047"/>
                  <a:gd name="T103" fmla="*/ 344 h 818"/>
                  <a:gd name="T104" fmla="*/ 1004 w 1047"/>
                  <a:gd name="T105" fmla="*/ 303 h 818"/>
                  <a:gd name="T106" fmla="*/ 1047 w 1047"/>
                  <a:gd name="T107" fmla="*/ 284 h 818"/>
                  <a:gd name="T108" fmla="*/ 982 w 1047"/>
                  <a:gd name="T109" fmla="*/ 216 h 818"/>
                  <a:gd name="T110" fmla="*/ 955 w 1047"/>
                  <a:gd name="T111" fmla="*/ 136 h 818"/>
                  <a:gd name="T112" fmla="*/ 923 w 1047"/>
                  <a:gd name="T113" fmla="*/ 157 h 818"/>
                  <a:gd name="T114" fmla="*/ 804 w 1047"/>
                  <a:gd name="T115" fmla="*/ 162 h 818"/>
                  <a:gd name="T116" fmla="*/ 728 w 1047"/>
                  <a:gd name="T117" fmla="*/ 130 h 818"/>
                  <a:gd name="T118" fmla="*/ 642 w 1047"/>
                  <a:gd name="T119" fmla="*/ 81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7" h="818">
                    <a:moveTo>
                      <a:pt x="520" y="0"/>
                    </a:moveTo>
                    <a:lnTo>
                      <a:pt x="520" y="0"/>
                    </a:lnTo>
                    <a:lnTo>
                      <a:pt x="520" y="14"/>
                    </a:lnTo>
                    <a:lnTo>
                      <a:pt x="518" y="19"/>
                    </a:lnTo>
                    <a:lnTo>
                      <a:pt x="516" y="22"/>
                    </a:lnTo>
                    <a:lnTo>
                      <a:pt x="513" y="25"/>
                    </a:lnTo>
                    <a:lnTo>
                      <a:pt x="509" y="27"/>
                    </a:lnTo>
                    <a:lnTo>
                      <a:pt x="493" y="30"/>
                    </a:lnTo>
                    <a:lnTo>
                      <a:pt x="493" y="30"/>
                    </a:lnTo>
                    <a:lnTo>
                      <a:pt x="486" y="32"/>
                    </a:lnTo>
                    <a:lnTo>
                      <a:pt x="482" y="35"/>
                    </a:lnTo>
                    <a:lnTo>
                      <a:pt x="474" y="41"/>
                    </a:lnTo>
                    <a:lnTo>
                      <a:pt x="474" y="41"/>
                    </a:lnTo>
                    <a:lnTo>
                      <a:pt x="466" y="47"/>
                    </a:lnTo>
                    <a:lnTo>
                      <a:pt x="456" y="52"/>
                    </a:lnTo>
                    <a:lnTo>
                      <a:pt x="447" y="54"/>
                    </a:lnTo>
                    <a:lnTo>
                      <a:pt x="437" y="55"/>
                    </a:lnTo>
                    <a:lnTo>
                      <a:pt x="437" y="55"/>
                    </a:lnTo>
                    <a:lnTo>
                      <a:pt x="415" y="57"/>
                    </a:lnTo>
                    <a:lnTo>
                      <a:pt x="408" y="59"/>
                    </a:lnTo>
                    <a:lnTo>
                      <a:pt x="405" y="62"/>
                    </a:lnTo>
                    <a:lnTo>
                      <a:pt x="405" y="65"/>
                    </a:lnTo>
                    <a:lnTo>
                      <a:pt x="405" y="71"/>
                    </a:lnTo>
                    <a:lnTo>
                      <a:pt x="413" y="90"/>
                    </a:lnTo>
                    <a:lnTo>
                      <a:pt x="413" y="90"/>
                    </a:lnTo>
                    <a:lnTo>
                      <a:pt x="416" y="101"/>
                    </a:lnTo>
                    <a:lnTo>
                      <a:pt x="418" y="111"/>
                    </a:lnTo>
                    <a:lnTo>
                      <a:pt x="418" y="120"/>
                    </a:lnTo>
                    <a:lnTo>
                      <a:pt x="415" y="130"/>
                    </a:lnTo>
                    <a:lnTo>
                      <a:pt x="410" y="136"/>
                    </a:lnTo>
                    <a:lnTo>
                      <a:pt x="404" y="143"/>
                    </a:lnTo>
                    <a:lnTo>
                      <a:pt x="394" y="149"/>
                    </a:lnTo>
                    <a:lnTo>
                      <a:pt x="383" y="154"/>
                    </a:lnTo>
                    <a:lnTo>
                      <a:pt x="383" y="154"/>
                    </a:lnTo>
                    <a:lnTo>
                      <a:pt x="362" y="159"/>
                    </a:lnTo>
                    <a:lnTo>
                      <a:pt x="358" y="160"/>
                    </a:lnTo>
                    <a:lnTo>
                      <a:pt x="354" y="162"/>
                    </a:lnTo>
                    <a:lnTo>
                      <a:pt x="354" y="165"/>
                    </a:lnTo>
                    <a:lnTo>
                      <a:pt x="354" y="168"/>
                    </a:lnTo>
                    <a:lnTo>
                      <a:pt x="354" y="168"/>
                    </a:lnTo>
                    <a:lnTo>
                      <a:pt x="358" y="176"/>
                    </a:lnTo>
                    <a:lnTo>
                      <a:pt x="358" y="184"/>
                    </a:lnTo>
                    <a:lnTo>
                      <a:pt x="356" y="189"/>
                    </a:lnTo>
                    <a:lnTo>
                      <a:pt x="354" y="195"/>
                    </a:lnTo>
                    <a:lnTo>
                      <a:pt x="348" y="206"/>
                    </a:lnTo>
                    <a:lnTo>
                      <a:pt x="347" y="213"/>
                    </a:lnTo>
                    <a:lnTo>
                      <a:pt x="347" y="219"/>
                    </a:lnTo>
                    <a:lnTo>
                      <a:pt x="347" y="219"/>
                    </a:lnTo>
                    <a:lnTo>
                      <a:pt x="347" y="222"/>
                    </a:lnTo>
                    <a:lnTo>
                      <a:pt x="347" y="227"/>
                    </a:lnTo>
                    <a:lnTo>
                      <a:pt x="342" y="233"/>
                    </a:lnTo>
                    <a:lnTo>
                      <a:pt x="335" y="238"/>
                    </a:lnTo>
                    <a:lnTo>
                      <a:pt x="327" y="240"/>
                    </a:lnTo>
                    <a:lnTo>
                      <a:pt x="327" y="240"/>
                    </a:lnTo>
                    <a:lnTo>
                      <a:pt x="323" y="240"/>
                    </a:lnTo>
                    <a:lnTo>
                      <a:pt x="323" y="240"/>
                    </a:lnTo>
                    <a:lnTo>
                      <a:pt x="308" y="236"/>
                    </a:lnTo>
                    <a:lnTo>
                      <a:pt x="294" y="235"/>
                    </a:lnTo>
                    <a:lnTo>
                      <a:pt x="265" y="235"/>
                    </a:lnTo>
                    <a:lnTo>
                      <a:pt x="251" y="233"/>
                    </a:lnTo>
                    <a:lnTo>
                      <a:pt x="237" y="230"/>
                    </a:lnTo>
                    <a:lnTo>
                      <a:pt x="224" y="224"/>
                    </a:lnTo>
                    <a:lnTo>
                      <a:pt x="211" y="214"/>
                    </a:lnTo>
                    <a:lnTo>
                      <a:pt x="211" y="214"/>
                    </a:lnTo>
                    <a:lnTo>
                      <a:pt x="208" y="211"/>
                    </a:lnTo>
                    <a:lnTo>
                      <a:pt x="204" y="211"/>
                    </a:lnTo>
                    <a:lnTo>
                      <a:pt x="204" y="211"/>
                    </a:lnTo>
                    <a:lnTo>
                      <a:pt x="199" y="213"/>
                    </a:lnTo>
                    <a:lnTo>
                      <a:pt x="194" y="216"/>
                    </a:lnTo>
                    <a:lnTo>
                      <a:pt x="194" y="216"/>
                    </a:lnTo>
                    <a:lnTo>
                      <a:pt x="183" y="224"/>
                    </a:lnTo>
                    <a:lnTo>
                      <a:pt x="172" y="230"/>
                    </a:lnTo>
                    <a:lnTo>
                      <a:pt x="159" y="233"/>
                    </a:lnTo>
                    <a:lnTo>
                      <a:pt x="146" y="235"/>
                    </a:lnTo>
                    <a:lnTo>
                      <a:pt x="146" y="235"/>
                    </a:lnTo>
                    <a:lnTo>
                      <a:pt x="134" y="233"/>
                    </a:lnTo>
                    <a:lnTo>
                      <a:pt x="119" y="230"/>
                    </a:lnTo>
                    <a:lnTo>
                      <a:pt x="119" y="230"/>
                    </a:lnTo>
                    <a:lnTo>
                      <a:pt x="110" y="228"/>
                    </a:lnTo>
                    <a:lnTo>
                      <a:pt x="110" y="228"/>
                    </a:lnTo>
                    <a:lnTo>
                      <a:pt x="103" y="230"/>
                    </a:lnTo>
                    <a:lnTo>
                      <a:pt x="96" y="233"/>
                    </a:lnTo>
                    <a:lnTo>
                      <a:pt x="96" y="233"/>
                    </a:lnTo>
                    <a:lnTo>
                      <a:pt x="88" y="238"/>
                    </a:lnTo>
                    <a:lnTo>
                      <a:pt x="78" y="241"/>
                    </a:lnTo>
                    <a:lnTo>
                      <a:pt x="70" y="243"/>
                    </a:lnTo>
                    <a:lnTo>
                      <a:pt x="61" y="243"/>
                    </a:lnTo>
                    <a:lnTo>
                      <a:pt x="61" y="243"/>
                    </a:lnTo>
                    <a:lnTo>
                      <a:pt x="54" y="243"/>
                    </a:lnTo>
                    <a:lnTo>
                      <a:pt x="46" y="241"/>
                    </a:lnTo>
                    <a:lnTo>
                      <a:pt x="32" y="236"/>
                    </a:lnTo>
                    <a:lnTo>
                      <a:pt x="16" y="227"/>
                    </a:lnTo>
                    <a:lnTo>
                      <a:pt x="0" y="214"/>
                    </a:lnTo>
                    <a:lnTo>
                      <a:pt x="0" y="214"/>
                    </a:lnTo>
                    <a:lnTo>
                      <a:pt x="13" y="255"/>
                    </a:lnTo>
                    <a:lnTo>
                      <a:pt x="27" y="294"/>
                    </a:lnTo>
                    <a:lnTo>
                      <a:pt x="43" y="329"/>
                    </a:lnTo>
                    <a:lnTo>
                      <a:pt x="62" y="362"/>
                    </a:lnTo>
                    <a:lnTo>
                      <a:pt x="62" y="362"/>
                    </a:lnTo>
                    <a:lnTo>
                      <a:pt x="67" y="368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80" y="379"/>
                    </a:lnTo>
                    <a:lnTo>
                      <a:pt x="83" y="381"/>
                    </a:lnTo>
                    <a:lnTo>
                      <a:pt x="86" y="383"/>
                    </a:lnTo>
                    <a:lnTo>
                      <a:pt x="86" y="383"/>
                    </a:lnTo>
                    <a:lnTo>
                      <a:pt x="89" y="381"/>
                    </a:lnTo>
                    <a:lnTo>
                      <a:pt x="94" y="379"/>
                    </a:lnTo>
                    <a:lnTo>
                      <a:pt x="96" y="375"/>
                    </a:lnTo>
                    <a:lnTo>
                      <a:pt x="99" y="370"/>
                    </a:lnTo>
                    <a:lnTo>
                      <a:pt x="99" y="370"/>
                    </a:lnTo>
                    <a:lnTo>
                      <a:pt x="102" y="359"/>
                    </a:lnTo>
                    <a:lnTo>
                      <a:pt x="108" y="348"/>
                    </a:lnTo>
                    <a:lnTo>
                      <a:pt x="123" y="329"/>
                    </a:lnTo>
                    <a:lnTo>
                      <a:pt x="135" y="309"/>
                    </a:lnTo>
                    <a:lnTo>
                      <a:pt x="142" y="298"/>
                    </a:lnTo>
                    <a:lnTo>
                      <a:pt x="146" y="286"/>
                    </a:lnTo>
                    <a:lnTo>
                      <a:pt x="146" y="286"/>
                    </a:lnTo>
                    <a:lnTo>
                      <a:pt x="150" y="273"/>
                    </a:lnTo>
                    <a:lnTo>
                      <a:pt x="154" y="265"/>
                    </a:lnTo>
                    <a:lnTo>
                      <a:pt x="161" y="259"/>
                    </a:lnTo>
                    <a:lnTo>
                      <a:pt x="167" y="257"/>
                    </a:lnTo>
                    <a:lnTo>
                      <a:pt x="167" y="257"/>
                    </a:lnTo>
                    <a:lnTo>
                      <a:pt x="173" y="259"/>
                    </a:lnTo>
                    <a:lnTo>
                      <a:pt x="180" y="262"/>
                    </a:lnTo>
                    <a:lnTo>
                      <a:pt x="199" y="273"/>
                    </a:lnTo>
                    <a:lnTo>
                      <a:pt x="199" y="273"/>
                    </a:lnTo>
                    <a:lnTo>
                      <a:pt x="184" y="287"/>
                    </a:lnTo>
                    <a:lnTo>
                      <a:pt x="181" y="292"/>
                    </a:lnTo>
                    <a:lnTo>
                      <a:pt x="180" y="298"/>
                    </a:lnTo>
                    <a:lnTo>
                      <a:pt x="180" y="303"/>
                    </a:lnTo>
                    <a:lnTo>
                      <a:pt x="181" y="308"/>
                    </a:lnTo>
                    <a:lnTo>
                      <a:pt x="184" y="314"/>
                    </a:lnTo>
                    <a:lnTo>
                      <a:pt x="191" y="321"/>
                    </a:lnTo>
                    <a:lnTo>
                      <a:pt x="191" y="321"/>
                    </a:lnTo>
                    <a:lnTo>
                      <a:pt x="199" y="327"/>
                    </a:lnTo>
                    <a:lnTo>
                      <a:pt x="208" y="333"/>
                    </a:lnTo>
                    <a:lnTo>
                      <a:pt x="216" y="336"/>
                    </a:lnTo>
                    <a:lnTo>
                      <a:pt x="224" y="338"/>
                    </a:lnTo>
                    <a:lnTo>
                      <a:pt x="224" y="338"/>
                    </a:lnTo>
                    <a:lnTo>
                      <a:pt x="232" y="336"/>
                    </a:lnTo>
                    <a:lnTo>
                      <a:pt x="240" y="335"/>
                    </a:lnTo>
                    <a:lnTo>
                      <a:pt x="246" y="330"/>
                    </a:lnTo>
                    <a:lnTo>
                      <a:pt x="254" y="324"/>
                    </a:lnTo>
                    <a:lnTo>
                      <a:pt x="254" y="324"/>
                    </a:lnTo>
                    <a:lnTo>
                      <a:pt x="261" y="335"/>
                    </a:lnTo>
                    <a:lnTo>
                      <a:pt x="264" y="348"/>
                    </a:lnTo>
                    <a:lnTo>
                      <a:pt x="265" y="360"/>
                    </a:lnTo>
                    <a:lnTo>
                      <a:pt x="267" y="373"/>
                    </a:lnTo>
                    <a:lnTo>
                      <a:pt x="267" y="386"/>
                    </a:lnTo>
                    <a:lnTo>
                      <a:pt x="270" y="400"/>
                    </a:lnTo>
                    <a:lnTo>
                      <a:pt x="275" y="413"/>
                    </a:lnTo>
                    <a:lnTo>
                      <a:pt x="278" y="419"/>
                    </a:lnTo>
                    <a:lnTo>
                      <a:pt x="283" y="425"/>
                    </a:lnTo>
                    <a:lnTo>
                      <a:pt x="283" y="425"/>
                    </a:lnTo>
                    <a:lnTo>
                      <a:pt x="275" y="422"/>
                    </a:lnTo>
                    <a:lnTo>
                      <a:pt x="269" y="419"/>
                    </a:lnTo>
                    <a:lnTo>
                      <a:pt x="259" y="413"/>
                    </a:lnTo>
                    <a:lnTo>
                      <a:pt x="251" y="406"/>
                    </a:lnTo>
                    <a:lnTo>
                      <a:pt x="246" y="405"/>
                    </a:lnTo>
                    <a:lnTo>
                      <a:pt x="242" y="403"/>
                    </a:lnTo>
                    <a:lnTo>
                      <a:pt x="240" y="405"/>
                    </a:lnTo>
                    <a:lnTo>
                      <a:pt x="240" y="405"/>
                    </a:lnTo>
                    <a:lnTo>
                      <a:pt x="240" y="411"/>
                    </a:lnTo>
                    <a:lnTo>
                      <a:pt x="243" y="416"/>
                    </a:lnTo>
                    <a:lnTo>
                      <a:pt x="246" y="421"/>
                    </a:lnTo>
                    <a:lnTo>
                      <a:pt x="250" y="424"/>
                    </a:lnTo>
                    <a:lnTo>
                      <a:pt x="250" y="424"/>
                    </a:lnTo>
                    <a:lnTo>
                      <a:pt x="261" y="433"/>
                    </a:lnTo>
                    <a:lnTo>
                      <a:pt x="270" y="443"/>
                    </a:lnTo>
                    <a:lnTo>
                      <a:pt x="278" y="454"/>
                    </a:lnTo>
                    <a:lnTo>
                      <a:pt x="285" y="467"/>
                    </a:lnTo>
                    <a:lnTo>
                      <a:pt x="299" y="491"/>
                    </a:lnTo>
                    <a:lnTo>
                      <a:pt x="310" y="514"/>
                    </a:lnTo>
                    <a:lnTo>
                      <a:pt x="310" y="514"/>
                    </a:lnTo>
                    <a:lnTo>
                      <a:pt x="318" y="524"/>
                    </a:lnTo>
                    <a:lnTo>
                      <a:pt x="318" y="525"/>
                    </a:lnTo>
                    <a:lnTo>
                      <a:pt x="318" y="529"/>
                    </a:lnTo>
                    <a:lnTo>
                      <a:pt x="316" y="532"/>
                    </a:lnTo>
                    <a:lnTo>
                      <a:pt x="313" y="535"/>
                    </a:lnTo>
                    <a:lnTo>
                      <a:pt x="313" y="535"/>
                    </a:lnTo>
                    <a:lnTo>
                      <a:pt x="312" y="537"/>
                    </a:lnTo>
                    <a:lnTo>
                      <a:pt x="312" y="540"/>
                    </a:lnTo>
                    <a:lnTo>
                      <a:pt x="313" y="545"/>
                    </a:lnTo>
                    <a:lnTo>
                      <a:pt x="316" y="548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1" y="549"/>
                    </a:lnTo>
                    <a:lnTo>
                      <a:pt x="323" y="549"/>
                    </a:lnTo>
                    <a:lnTo>
                      <a:pt x="323" y="549"/>
                    </a:lnTo>
                    <a:lnTo>
                      <a:pt x="331" y="549"/>
                    </a:lnTo>
                    <a:lnTo>
                      <a:pt x="339" y="552"/>
                    </a:lnTo>
                    <a:lnTo>
                      <a:pt x="345" y="556"/>
                    </a:lnTo>
                    <a:lnTo>
                      <a:pt x="350" y="560"/>
                    </a:lnTo>
                    <a:lnTo>
                      <a:pt x="370" y="579"/>
                    </a:lnTo>
                    <a:lnTo>
                      <a:pt x="370" y="579"/>
                    </a:lnTo>
                    <a:lnTo>
                      <a:pt x="380" y="586"/>
                    </a:lnTo>
                    <a:lnTo>
                      <a:pt x="391" y="594"/>
                    </a:lnTo>
                    <a:lnTo>
                      <a:pt x="412" y="606"/>
                    </a:lnTo>
                    <a:lnTo>
                      <a:pt x="423" y="613"/>
                    </a:lnTo>
                    <a:lnTo>
                      <a:pt x="432" y="621"/>
                    </a:lnTo>
                    <a:lnTo>
                      <a:pt x="442" y="629"/>
                    </a:lnTo>
                    <a:lnTo>
                      <a:pt x="448" y="640"/>
                    </a:lnTo>
                    <a:lnTo>
                      <a:pt x="448" y="640"/>
                    </a:lnTo>
                    <a:lnTo>
                      <a:pt x="453" y="648"/>
                    </a:lnTo>
                    <a:lnTo>
                      <a:pt x="459" y="656"/>
                    </a:lnTo>
                    <a:lnTo>
                      <a:pt x="466" y="660"/>
                    </a:lnTo>
                    <a:lnTo>
                      <a:pt x="472" y="665"/>
                    </a:lnTo>
                    <a:lnTo>
                      <a:pt x="478" y="670"/>
                    </a:lnTo>
                    <a:lnTo>
                      <a:pt x="486" y="672"/>
                    </a:lnTo>
                    <a:lnTo>
                      <a:pt x="494" y="673"/>
                    </a:lnTo>
                    <a:lnTo>
                      <a:pt x="502" y="675"/>
                    </a:lnTo>
                    <a:lnTo>
                      <a:pt x="502" y="675"/>
                    </a:lnTo>
                    <a:lnTo>
                      <a:pt x="513" y="673"/>
                    </a:lnTo>
                    <a:lnTo>
                      <a:pt x="524" y="670"/>
                    </a:lnTo>
                    <a:lnTo>
                      <a:pt x="524" y="670"/>
                    </a:lnTo>
                    <a:lnTo>
                      <a:pt x="539" y="667"/>
                    </a:lnTo>
                    <a:lnTo>
                      <a:pt x="551" y="665"/>
                    </a:lnTo>
                    <a:lnTo>
                      <a:pt x="551" y="665"/>
                    </a:lnTo>
                    <a:lnTo>
                      <a:pt x="563" y="667"/>
                    </a:lnTo>
                    <a:lnTo>
                      <a:pt x="572" y="668"/>
                    </a:lnTo>
                    <a:lnTo>
                      <a:pt x="582" y="672"/>
                    </a:lnTo>
                    <a:lnTo>
                      <a:pt x="591" y="675"/>
                    </a:lnTo>
                    <a:lnTo>
                      <a:pt x="610" y="686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28" y="697"/>
                    </a:lnTo>
                    <a:lnTo>
                      <a:pt x="642" y="703"/>
                    </a:lnTo>
                    <a:lnTo>
                      <a:pt x="656" y="710"/>
                    </a:lnTo>
                    <a:lnTo>
                      <a:pt x="669" y="718"/>
                    </a:lnTo>
                    <a:lnTo>
                      <a:pt x="682" y="727"/>
                    </a:lnTo>
                    <a:lnTo>
                      <a:pt x="693" y="737"/>
                    </a:lnTo>
                    <a:lnTo>
                      <a:pt x="704" y="748"/>
                    </a:lnTo>
                    <a:lnTo>
                      <a:pt x="715" y="759"/>
                    </a:lnTo>
                    <a:lnTo>
                      <a:pt x="725" y="772"/>
                    </a:lnTo>
                    <a:lnTo>
                      <a:pt x="725" y="772"/>
                    </a:lnTo>
                    <a:lnTo>
                      <a:pt x="729" y="773"/>
                    </a:lnTo>
                    <a:lnTo>
                      <a:pt x="731" y="775"/>
                    </a:lnTo>
                    <a:lnTo>
                      <a:pt x="731" y="776"/>
                    </a:lnTo>
                    <a:lnTo>
                      <a:pt x="731" y="776"/>
                    </a:lnTo>
                    <a:lnTo>
                      <a:pt x="729" y="778"/>
                    </a:lnTo>
                    <a:lnTo>
                      <a:pt x="729" y="778"/>
                    </a:lnTo>
                    <a:lnTo>
                      <a:pt x="726" y="776"/>
                    </a:lnTo>
                    <a:lnTo>
                      <a:pt x="723" y="773"/>
                    </a:lnTo>
                    <a:lnTo>
                      <a:pt x="723" y="773"/>
                    </a:lnTo>
                    <a:lnTo>
                      <a:pt x="707" y="775"/>
                    </a:lnTo>
                    <a:lnTo>
                      <a:pt x="690" y="776"/>
                    </a:lnTo>
                    <a:lnTo>
                      <a:pt x="658" y="778"/>
                    </a:lnTo>
                    <a:lnTo>
                      <a:pt x="640" y="780"/>
                    </a:lnTo>
                    <a:lnTo>
                      <a:pt x="623" y="783"/>
                    </a:lnTo>
                    <a:lnTo>
                      <a:pt x="607" y="788"/>
                    </a:lnTo>
                    <a:lnTo>
                      <a:pt x="590" y="795"/>
                    </a:lnTo>
                    <a:lnTo>
                      <a:pt x="590" y="795"/>
                    </a:lnTo>
                    <a:lnTo>
                      <a:pt x="601" y="800"/>
                    </a:lnTo>
                    <a:lnTo>
                      <a:pt x="610" y="803"/>
                    </a:lnTo>
                    <a:lnTo>
                      <a:pt x="618" y="805"/>
                    </a:lnTo>
                    <a:lnTo>
                      <a:pt x="628" y="805"/>
                    </a:lnTo>
                    <a:lnTo>
                      <a:pt x="628" y="805"/>
                    </a:lnTo>
                    <a:lnTo>
                      <a:pt x="640" y="803"/>
                    </a:lnTo>
                    <a:lnTo>
                      <a:pt x="653" y="802"/>
                    </a:lnTo>
                    <a:lnTo>
                      <a:pt x="653" y="802"/>
                    </a:lnTo>
                    <a:lnTo>
                      <a:pt x="675" y="799"/>
                    </a:lnTo>
                    <a:lnTo>
                      <a:pt x="686" y="797"/>
                    </a:lnTo>
                    <a:lnTo>
                      <a:pt x="698" y="795"/>
                    </a:lnTo>
                    <a:lnTo>
                      <a:pt x="698" y="795"/>
                    </a:lnTo>
                    <a:lnTo>
                      <a:pt x="707" y="797"/>
                    </a:lnTo>
                    <a:lnTo>
                      <a:pt x="717" y="799"/>
                    </a:lnTo>
                    <a:lnTo>
                      <a:pt x="726" y="802"/>
                    </a:lnTo>
                    <a:lnTo>
                      <a:pt x="736" y="807"/>
                    </a:lnTo>
                    <a:lnTo>
                      <a:pt x="736" y="807"/>
                    </a:lnTo>
                    <a:lnTo>
                      <a:pt x="744" y="813"/>
                    </a:lnTo>
                    <a:lnTo>
                      <a:pt x="750" y="816"/>
                    </a:lnTo>
                    <a:lnTo>
                      <a:pt x="755" y="818"/>
                    </a:lnTo>
                    <a:lnTo>
                      <a:pt x="755" y="818"/>
                    </a:lnTo>
                    <a:lnTo>
                      <a:pt x="760" y="816"/>
                    </a:lnTo>
                    <a:lnTo>
                      <a:pt x="766" y="813"/>
                    </a:lnTo>
                    <a:lnTo>
                      <a:pt x="766" y="813"/>
                    </a:lnTo>
                    <a:lnTo>
                      <a:pt x="761" y="808"/>
                    </a:lnTo>
                    <a:lnTo>
                      <a:pt x="760" y="802"/>
                    </a:lnTo>
                    <a:lnTo>
                      <a:pt x="760" y="795"/>
                    </a:lnTo>
                    <a:lnTo>
                      <a:pt x="761" y="789"/>
                    </a:lnTo>
                    <a:lnTo>
                      <a:pt x="763" y="783"/>
                    </a:lnTo>
                    <a:lnTo>
                      <a:pt x="763" y="776"/>
                    </a:lnTo>
                    <a:lnTo>
                      <a:pt x="761" y="773"/>
                    </a:lnTo>
                    <a:lnTo>
                      <a:pt x="756" y="768"/>
                    </a:lnTo>
                    <a:lnTo>
                      <a:pt x="756" y="768"/>
                    </a:lnTo>
                    <a:lnTo>
                      <a:pt x="748" y="764"/>
                    </a:lnTo>
                    <a:lnTo>
                      <a:pt x="740" y="757"/>
                    </a:lnTo>
                    <a:lnTo>
                      <a:pt x="726" y="743"/>
                    </a:lnTo>
                    <a:lnTo>
                      <a:pt x="713" y="729"/>
                    </a:lnTo>
                    <a:lnTo>
                      <a:pt x="701" y="714"/>
                    </a:lnTo>
                    <a:lnTo>
                      <a:pt x="701" y="714"/>
                    </a:lnTo>
                    <a:lnTo>
                      <a:pt x="637" y="654"/>
                    </a:lnTo>
                    <a:lnTo>
                      <a:pt x="605" y="622"/>
                    </a:lnTo>
                    <a:lnTo>
                      <a:pt x="591" y="606"/>
                    </a:lnTo>
                    <a:lnTo>
                      <a:pt x="578" y="587"/>
                    </a:lnTo>
                    <a:lnTo>
                      <a:pt x="578" y="587"/>
                    </a:lnTo>
                    <a:lnTo>
                      <a:pt x="567" y="575"/>
                    </a:lnTo>
                    <a:lnTo>
                      <a:pt x="555" y="562"/>
                    </a:lnTo>
                    <a:lnTo>
                      <a:pt x="539" y="554"/>
                    </a:lnTo>
                    <a:lnTo>
                      <a:pt x="532" y="549"/>
                    </a:lnTo>
                    <a:lnTo>
                      <a:pt x="523" y="548"/>
                    </a:lnTo>
                    <a:lnTo>
                      <a:pt x="523" y="548"/>
                    </a:lnTo>
                    <a:lnTo>
                      <a:pt x="512" y="545"/>
                    </a:lnTo>
                    <a:lnTo>
                      <a:pt x="502" y="540"/>
                    </a:lnTo>
                    <a:lnTo>
                      <a:pt x="494" y="535"/>
                    </a:lnTo>
                    <a:lnTo>
                      <a:pt x="489" y="527"/>
                    </a:lnTo>
                    <a:lnTo>
                      <a:pt x="485" y="519"/>
                    </a:lnTo>
                    <a:lnTo>
                      <a:pt x="483" y="511"/>
                    </a:lnTo>
                    <a:lnTo>
                      <a:pt x="482" y="500"/>
                    </a:lnTo>
                    <a:lnTo>
                      <a:pt x="482" y="489"/>
                    </a:lnTo>
                    <a:lnTo>
                      <a:pt x="482" y="489"/>
                    </a:lnTo>
                    <a:lnTo>
                      <a:pt x="480" y="475"/>
                    </a:lnTo>
                    <a:lnTo>
                      <a:pt x="477" y="462"/>
                    </a:lnTo>
                    <a:lnTo>
                      <a:pt x="474" y="449"/>
                    </a:lnTo>
                    <a:lnTo>
                      <a:pt x="467" y="437"/>
                    </a:lnTo>
                    <a:lnTo>
                      <a:pt x="461" y="425"/>
                    </a:lnTo>
                    <a:lnTo>
                      <a:pt x="451" y="416"/>
                    </a:lnTo>
                    <a:lnTo>
                      <a:pt x="440" y="408"/>
                    </a:lnTo>
                    <a:lnTo>
                      <a:pt x="428" y="400"/>
                    </a:lnTo>
                    <a:lnTo>
                      <a:pt x="428" y="400"/>
                    </a:lnTo>
                    <a:lnTo>
                      <a:pt x="420" y="395"/>
                    </a:lnTo>
                    <a:lnTo>
                      <a:pt x="413" y="389"/>
                    </a:lnTo>
                    <a:lnTo>
                      <a:pt x="408" y="383"/>
                    </a:lnTo>
                    <a:lnTo>
                      <a:pt x="408" y="379"/>
                    </a:lnTo>
                    <a:lnTo>
                      <a:pt x="408" y="378"/>
                    </a:lnTo>
                    <a:lnTo>
                      <a:pt x="408" y="378"/>
                    </a:lnTo>
                    <a:lnTo>
                      <a:pt x="410" y="368"/>
                    </a:lnTo>
                    <a:lnTo>
                      <a:pt x="410" y="360"/>
                    </a:lnTo>
                    <a:lnTo>
                      <a:pt x="408" y="354"/>
                    </a:lnTo>
                    <a:lnTo>
                      <a:pt x="405" y="346"/>
                    </a:lnTo>
                    <a:lnTo>
                      <a:pt x="399" y="333"/>
                    </a:lnTo>
                    <a:lnTo>
                      <a:pt x="394" y="319"/>
                    </a:lnTo>
                    <a:lnTo>
                      <a:pt x="394" y="319"/>
                    </a:lnTo>
                    <a:lnTo>
                      <a:pt x="393" y="306"/>
                    </a:lnTo>
                    <a:lnTo>
                      <a:pt x="394" y="297"/>
                    </a:lnTo>
                    <a:lnTo>
                      <a:pt x="397" y="287"/>
                    </a:lnTo>
                    <a:lnTo>
                      <a:pt x="402" y="278"/>
                    </a:lnTo>
                    <a:lnTo>
                      <a:pt x="408" y="271"/>
                    </a:lnTo>
                    <a:lnTo>
                      <a:pt x="418" y="267"/>
                    </a:lnTo>
                    <a:lnTo>
                      <a:pt x="428" y="263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50" y="263"/>
                    </a:lnTo>
                    <a:lnTo>
                      <a:pt x="450" y="263"/>
                    </a:lnTo>
                    <a:lnTo>
                      <a:pt x="458" y="265"/>
                    </a:lnTo>
                    <a:lnTo>
                      <a:pt x="464" y="268"/>
                    </a:lnTo>
                    <a:lnTo>
                      <a:pt x="475" y="275"/>
                    </a:lnTo>
                    <a:lnTo>
                      <a:pt x="485" y="284"/>
                    </a:lnTo>
                    <a:lnTo>
                      <a:pt x="493" y="292"/>
                    </a:lnTo>
                    <a:lnTo>
                      <a:pt x="493" y="292"/>
                    </a:lnTo>
                    <a:lnTo>
                      <a:pt x="504" y="302"/>
                    </a:lnTo>
                    <a:lnTo>
                      <a:pt x="509" y="305"/>
                    </a:lnTo>
                    <a:lnTo>
                      <a:pt x="513" y="306"/>
                    </a:lnTo>
                    <a:lnTo>
                      <a:pt x="513" y="306"/>
                    </a:lnTo>
                    <a:lnTo>
                      <a:pt x="518" y="305"/>
                    </a:lnTo>
                    <a:lnTo>
                      <a:pt x="521" y="303"/>
                    </a:lnTo>
                    <a:lnTo>
                      <a:pt x="531" y="297"/>
                    </a:lnTo>
                    <a:lnTo>
                      <a:pt x="531" y="297"/>
                    </a:lnTo>
                    <a:lnTo>
                      <a:pt x="540" y="289"/>
                    </a:lnTo>
                    <a:lnTo>
                      <a:pt x="550" y="282"/>
                    </a:lnTo>
                    <a:lnTo>
                      <a:pt x="559" y="278"/>
                    </a:lnTo>
                    <a:lnTo>
                      <a:pt x="569" y="273"/>
                    </a:lnTo>
                    <a:lnTo>
                      <a:pt x="580" y="270"/>
                    </a:lnTo>
                    <a:lnTo>
                      <a:pt x="591" y="267"/>
                    </a:lnTo>
                    <a:lnTo>
                      <a:pt x="602" y="265"/>
                    </a:lnTo>
                    <a:lnTo>
                      <a:pt x="613" y="265"/>
                    </a:lnTo>
                    <a:lnTo>
                      <a:pt x="613" y="265"/>
                    </a:lnTo>
                    <a:lnTo>
                      <a:pt x="628" y="265"/>
                    </a:lnTo>
                    <a:lnTo>
                      <a:pt x="628" y="265"/>
                    </a:lnTo>
                    <a:lnTo>
                      <a:pt x="650" y="268"/>
                    </a:lnTo>
                    <a:lnTo>
                      <a:pt x="672" y="273"/>
                    </a:lnTo>
                    <a:lnTo>
                      <a:pt x="694" y="278"/>
                    </a:lnTo>
                    <a:lnTo>
                      <a:pt x="717" y="281"/>
                    </a:lnTo>
                    <a:lnTo>
                      <a:pt x="717" y="281"/>
                    </a:lnTo>
                    <a:lnTo>
                      <a:pt x="726" y="282"/>
                    </a:lnTo>
                    <a:lnTo>
                      <a:pt x="734" y="284"/>
                    </a:lnTo>
                    <a:lnTo>
                      <a:pt x="753" y="292"/>
                    </a:lnTo>
                    <a:lnTo>
                      <a:pt x="769" y="298"/>
                    </a:lnTo>
                    <a:lnTo>
                      <a:pt x="777" y="300"/>
                    </a:lnTo>
                    <a:lnTo>
                      <a:pt x="785" y="300"/>
                    </a:lnTo>
                    <a:lnTo>
                      <a:pt x="785" y="300"/>
                    </a:lnTo>
                    <a:lnTo>
                      <a:pt x="790" y="300"/>
                    </a:lnTo>
                    <a:lnTo>
                      <a:pt x="794" y="298"/>
                    </a:lnTo>
                    <a:lnTo>
                      <a:pt x="794" y="298"/>
                    </a:lnTo>
                    <a:lnTo>
                      <a:pt x="807" y="294"/>
                    </a:lnTo>
                    <a:lnTo>
                      <a:pt x="818" y="292"/>
                    </a:lnTo>
                    <a:lnTo>
                      <a:pt x="829" y="290"/>
                    </a:lnTo>
                    <a:lnTo>
                      <a:pt x="842" y="290"/>
                    </a:lnTo>
                    <a:lnTo>
                      <a:pt x="842" y="290"/>
                    </a:lnTo>
                    <a:lnTo>
                      <a:pt x="864" y="290"/>
                    </a:lnTo>
                    <a:lnTo>
                      <a:pt x="864" y="290"/>
                    </a:lnTo>
                    <a:lnTo>
                      <a:pt x="887" y="292"/>
                    </a:lnTo>
                    <a:lnTo>
                      <a:pt x="887" y="292"/>
                    </a:lnTo>
                    <a:lnTo>
                      <a:pt x="890" y="292"/>
                    </a:lnTo>
                    <a:lnTo>
                      <a:pt x="890" y="292"/>
                    </a:lnTo>
                    <a:lnTo>
                      <a:pt x="898" y="292"/>
                    </a:lnTo>
                    <a:lnTo>
                      <a:pt x="898" y="292"/>
                    </a:lnTo>
                    <a:lnTo>
                      <a:pt x="910" y="292"/>
                    </a:lnTo>
                    <a:lnTo>
                      <a:pt x="922" y="294"/>
                    </a:lnTo>
                    <a:lnTo>
                      <a:pt x="934" y="295"/>
                    </a:lnTo>
                    <a:lnTo>
                      <a:pt x="945" y="300"/>
                    </a:lnTo>
                    <a:lnTo>
                      <a:pt x="956" y="305"/>
                    </a:lnTo>
                    <a:lnTo>
                      <a:pt x="966" y="313"/>
                    </a:lnTo>
                    <a:lnTo>
                      <a:pt x="974" y="324"/>
                    </a:lnTo>
                    <a:lnTo>
                      <a:pt x="980" y="336"/>
                    </a:lnTo>
                    <a:lnTo>
                      <a:pt x="980" y="336"/>
                    </a:lnTo>
                    <a:lnTo>
                      <a:pt x="982" y="340"/>
                    </a:lnTo>
                    <a:lnTo>
                      <a:pt x="985" y="343"/>
                    </a:lnTo>
                    <a:lnTo>
                      <a:pt x="990" y="346"/>
                    </a:lnTo>
                    <a:lnTo>
                      <a:pt x="995" y="346"/>
                    </a:lnTo>
                    <a:lnTo>
                      <a:pt x="995" y="346"/>
                    </a:lnTo>
                    <a:lnTo>
                      <a:pt x="998" y="346"/>
                    </a:lnTo>
                    <a:lnTo>
                      <a:pt x="1001" y="344"/>
                    </a:lnTo>
                    <a:lnTo>
                      <a:pt x="1001" y="344"/>
                    </a:lnTo>
                    <a:lnTo>
                      <a:pt x="1007" y="340"/>
                    </a:lnTo>
                    <a:lnTo>
                      <a:pt x="1011" y="333"/>
                    </a:lnTo>
                    <a:lnTo>
                      <a:pt x="1012" y="327"/>
                    </a:lnTo>
                    <a:lnTo>
                      <a:pt x="1012" y="324"/>
                    </a:lnTo>
                    <a:lnTo>
                      <a:pt x="1011" y="321"/>
                    </a:lnTo>
                    <a:lnTo>
                      <a:pt x="1011" y="321"/>
                    </a:lnTo>
                    <a:lnTo>
                      <a:pt x="1006" y="309"/>
                    </a:lnTo>
                    <a:lnTo>
                      <a:pt x="1004" y="303"/>
                    </a:lnTo>
                    <a:lnTo>
                      <a:pt x="1004" y="297"/>
                    </a:lnTo>
                    <a:lnTo>
                      <a:pt x="1007" y="290"/>
                    </a:lnTo>
                    <a:lnTo>
                      <a:pt x="1012" y="287"/>
                    </a:lnTo>
                    <a:lnTo>
                      <a:pt x="1020" y="286"/>
                    </a:lnTo>
                    <a:lnTo>
                      <a:pt x="1030" y="284"/>
                    </a:lnTo>
                    <a:lnTo>
                      <a:pt x="1041" y="284"/>
                    </a:lnTo>
                    <a:lnTo>
                      <a:pt x="1041" y="284"/>
                    </a:lnTo>
                    <a:lnTo>
                      <a:pt x="1047" y="284"/>
                    </a:lnTo>
                    <a:lnTo>
                      <a:pt x="1047" y="284"/>
                    </a:lnTo>
                    <a:lnTo>
                      <a:pt x="1036" y="279"/>
                    </a:lnTo>
                    <a:lnTo>
                      <a:pt x="1026" y="273"/>
                    </a:lnTo>
                    <a:lnTo>
                      <a:pt x="1017" y="267"/>
                    </a:lnTo>
                    <a:lnTo>
                      <a:pt x="1011" y="260"/>
                    </a:lnTo>
                    <a:lnTo>
                      <a:pt x="998" y="248"/>
                    </a:lnTo>
                    <a:lnTo>
                      <a:pt x="988" y="232"/>
                    </a:lnTo>
                    <a:lnTo>
                      <a:pt x="982" y="216"/>
                    </a:lnTo>
                    <a:lnTo>
                      <a:pt x="977" y="200"/>
                    </a:lnTo>
                    <a:lnTo>
                      <a:pt x="971" y="165"/>
                    </a:lnTo>
                    <a:lnTo>
                      <a:pt x="971" y="165"/>
                    </a:lnTo>
                    <a:lnTo>
                      <a:pt x="969" y="155"/>
                    </a:lnTo>
                    <a:lnTo>
                      <a:pt x="966" y="147"/>
                    </a:lnTo>
                    <a:lnTo>
                      <a:pt x="961" y="141"/>
                    </a:lnTo>
                    <a:lnTo>
                      <a:pt x="955" y="136"/>
                    </a:lnTo>
                    <a:lnTo>
                      <a:pt x="955" y="136"/>
                    </a:lnTo>
                    <a:lnTo>
                      <a:pt x="952" y="135"/>
                    </a:lnTo>
                    <a:lnTo>
                      <a:pt x="949" y="133"/>
                    </a:lnTo>
                    <a:lnTo>
                      <a:pt x="949" y="133"/>
                    </a:lnTo>
                    <a:lnTo>
                      <a:pt x="944" y="135"/>
                    </a:lnTo>
                    <a:lnTo>
                      <a:pt x="939" y="140"/>
                    </a:lnTo>
                    <a:lnTo>
                      <a:pt x="931" y="151"/>
                    </a:lnTo>
                    <a:lnTo>
                      <a:pt x="931" y="151"/>
                    </a:lnTo>
                    <a:lnTo>
                      <a:pt x="923" y="157"/>
                    </a:lnTo>
                    <a:lnTo>
                      <a:pt x="915" y="163"/>
                    </a:lnTo>
                    <a:lnTo>
                      <a:pt x="906" y="168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96" y="170"/>
                    </a:lnTo>
                    <a:lnTo>
                      <a:pt x="834" y="167"/>
                    </a:lnTo>
                    <a:lnTo>
                      <a:pt x="804" y="162"/>
                    </a:lnTo>
                    <a:lnTo>
                      <a:pt x="788" y="160"/>
                    </a:lnTo>
                    <a:lnTo>
                      <a:pt x="774" y="155"/>
                    </a:lnTo>
                    <a:lnTo>
                      <a:pt x="774" y="155"/>
                    </a:lnTo>
                    <a:lnTo>
                      <a:pt x="767" y="152"/>
                    </a:lnTo>
                    <a:lnTo>
                      <a:pt x="761" y="149"/>
                    </a:lnTo>
                    <a:lnTo>
                      <a:pt x="747" y="141"/>
                    </a:lnTo>
                    <a:lnTo>
                      <a:pt x="734" y="133"/>
                    </a:lnTo>
                    <a:lnTo>
                      <a:pt x="728" y="130"/>
                    </a:lnTo>
                    <a:lnTo>
                      <a:pt x="721" y="128"/>
                    </a:lnTo>
                    <a:lnTo>
                      <a:pt x="721" y="128"/>
                    </a:lnTo>
                    <a:lnTo>
                      <a:pt x="709" y="127"/>
                    </a:lnTo>
                    <a:lnTo>
                      <a:pt x="698" y="122"/>
                    </a:lnTo>
                    <a:lnTo>
                      <a:pt x="686" y="117"/>
                    </a:lnTo>
                    <a:lnTo>
                      <a:pt x="677" y="111"/>
                    </a:lnTo>
                    <a:lnTo>
                      <a:pt x="659" y="95"/>
                    </a:lnTo>
                    <a:lnTo>
                      <a:pt x="642" y="81"/>
                    </a:lnTo>
                    <a:lnTo>
                      <a:pt x="642" y="81"/>
                    </a:lnTo>
                    <a:lnTo>
                      <a:pt x="615" y="55"/>
                    </a:lnTo>
                    <a:lnTo>
                      <a:pt x="586" y="32"/>
                    </a:lnTo>
                    <a:lnTo>
                      <a:pt x="572" y="22"/>
                    </a:lnTo>
                    <a:lnTo>
                      <a:pt x="556" y="12"/>
                    </a:lnTo>
                    <a:lnTo>
                      <a:pt x="539" y="5"/>
                    </a:lnTo>
                    <a:lnTo>
                      <a:pt x="5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09" name="Freeform 141">
                <a:extLst>
                  <a:ext uri="{FF2B5EF4-FFF2-40B4-BE49-F238E27FC236}">
                    <a16:creationId xmlns:a16="http://schemas.microsoft.com/office/drawing/2014/main" id="{E7CCB135-C641-09CB-8F8E-60EA50A20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1" y="3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0" name="Freeform 142">
                <a:extLst>
                  <a:ext uri="{FF2B5EF4-FFF2-40B4-BE49-F238E27FC236}">
                    <a16:creationId xmlns:a16="http://schemas.microsoft.com/office/drawing/2014/main" id="{F35AE28D-8A12-DEF5-7E90-6BF49E830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" y="1575"/>
                <a:ext cx="17" cy="10"/>
              </a:xfrm>
              <a:custGeom>
                <a:avLst/>
                <a:gdLst>
                  <a:gd name="T0" fmla="*/ 0 w 34"/>
                  <a:gd name="T1" fmla="*/ 19 h 19"/>
                  <a:gd name="T2" fmla="*/ 0 w 34"/>
                  <a:gd name="T3" fmla="*/ 19 h 19"/>
                  <a:gd name="T4" fmla="*/ 18 w 34"/>
                  <a:gd name="T5" fmla="*/ 9 h 19"/>
                  <a:gd name="T6" fmla="*/ 34 w 34"/>
                  <a:gd name="T7" fmla="*/ 0 h 19"/>
                  <a:gd name="T8" fmla="*/ 34 w 34"/>
                  <a:gd name="T9" fmla="*/ 0 h 19"/>
                  <a:gd name="T10" fmla="*/ 16 w 34"/>
                  <a:gd name="T11" fmla="*/ 9 h 19"/>
                  <a:gd name="T12" fmla="*/ 0 w 34"/>
                  <a:gd name="T13" fmla="*/ 19 h 19"/>
                  <a:gd name="T14" fmla="*/ 0 w 34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0" y="19"/>
                    </a:moveTo>
                    <a:lnTo>
                      <a:pt x="0" y="19"/>
                    </a:lnTo>
                    <a:lnTo>
                      <a:pt x="18" y="9"/>
                    </a:lnTo>
                    <a:lnTo>
                      <a:pt x="34" y="0"/>
                    </a:lnTo>
                    <a:lnTo>
                      <a:pt x="34" y="0"/>
                    </a:lnTo>
                    <a:lnTo>
                      <a:pt x="16" y="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1" name="Freeform 143">
                <a:extLst>
                  <a:ext uri="{FF2B5EF4-FFF2-40B4-BE49-F238E27FC236}">
                    <a16:creationId xmlns:a16="http://schemas.microsoft.com/office/drawing/2014/main" id="{C603001F-BA0E-E7DF-D2E6-6FBB53684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4" y="1687"/>
                <a:ext cx="12" cy="50"/>
              </a:xfrm>
              <a:custGeom>
                <a:avLst/>
                <a:gdLst>
                  <a:gd name="T0" fmla="*/ 8 w 24"/>
                  <a:gd name="T1" fmla="*/ 74 h 101"/>
                  <a:gd name="T2" fmla="*/ 8 w 24"/>
                  <a:gd name="T3" fmla="*/ 74 h 101"/>
                  <a:gd name="T4" fmla="*/ 8 w 24"/>
                  <a:gd name="T5" fmla="*/ 74 h 101"/>
                  <a:gd name="T6" fmla="*/ 13 w 24"/>
                  <a:gd name="T7" fmla="*/ 45 h 101"/>
                  <a:gd name="T8" fmla="*/ 16 w 24"/>
                  <a:gd name="T9" fmla="*/ 32 h 101"/>
                  <a:gd name="T10" fmla="*/ 21 w 24"/>
                  <a:gd name="T11" fmla="*/ 20 h 101"/>
                  <a:gd name="T12" fmla="*/ 21 w 24"/>
                  <a:gd name="T13" fmla="*/ 20 h 101"/>
                  <a:gd name="T14" fmla="*/ 24 w 24"/>
                  <a:gd name="T15" fmla="*/ 12 h 101"/>
                  <a:gd name="T16" fmla="*/ 23 w 24"/>
                  <a:gd name="T17" fmla="*/ 7 h 101"/>
                  <a:gd name="T18" fmla="*/ 19 w 24"/>
                  <a:gd name="T19" fmla="*/ 4 h 101"/>
                  <a:gd name="T20" fmla="*/ 19 w 24"/>
                  <a:gd name="T21" fmla="*/ 4 h 101"/>
                  <a:gd name="T22" fmla="*/ 16 w 24"/>
                  <a:gd name="T23" fmla="*/ 0 h 101"/>
                  <a:gd name="T24" fmla="*/ 11 w 24"/>
                  <a:gd name="T25" fmla="*/ 0 h 101"/>
                  <a:gd name="T26" fmla="*/ 8 w 24"/>
                  <a:gd name="T27" fmla="*/ 2 h 101"/>
                  <a:gd name="T28" fmla="*/ 5 w 24"/>
                  <a:gd name="T29" fmla="*/ 4 h 101"/>
                  <a:gd name="T30" fmla="*/ 5 w 24"/>
                  <a:gd name="T31" fmla="*/ 4 h 101"/>
                  <a:gd name="T32" fmla="*/ 10 w 24"/>
                  <a:gd name="T33" fmla="*/ 4 h 101"/>
                  <a:gd name="T34" fmla="*/ 15 w 24"/>
                  <a:gd name="T35" fmla="*/ 7 h 101"/>
                  <a:gd name="T36" fmla="*/ 15 w 24"/>
                  <a:gd name="T37" fmla="*/ 7 h 101"/>
                  <a:gd name="T38" fmla="*/ 18 w 24"/>
                  <a:gd name="T39" fmla="*/ 10 h 101"/>
                  <a:gd name="T40" fmla="*/ 18 w 24"/>
                  <a:gd name="T41" fmla="*/ 15 h 101"/>
                  <a:gd name="T42" fmla="*/ 15 w 24"/>
                  <a:gd name="T43" fmla="*/ 23 h 101"/>
                  <a:gd name="T44" fmla="*/ 15 w 24"/>
                  <a:gd name="T45" fmla="*/ 23 h 101"/>
                  <a:gd name="T46" fmla="*/ 8 w 24"/>
                  <a:gd name="T47" fmla="*/ 39 h 101"/>
                  <a:gd name="T48" fmla="*/ 5 w 24"/>
                  <a:gd name="T49" fmla="*/ 58 h 101"/>
                  <a:gd name="T50" fmla="*/ 2 w 24"/>
                  <a:gd name="T51" fmla="*/ 77 h 101"/>
                  <a:gd name="T52" fmla="*/ 0 w 24"/>
                  <a:gd name="T53" fmla="*/ 101 h 101"/>
                  <a:gd name="T54" fmla="*/ 0 w 24"/>
                  <a:gd name="T55" fmla="*/ 101 h 101"/>
                  <a:gd name="T56" fmla="*/ 5 w 24"/>
                  <a:gd name="T57" fmla="*/ 96 h 101"/>
                  <a:gd name="T58" fmla="*/ 5 w 24"/>
                  <a:gd name="T59" fmla="*/ 96 h 101"/>
                  <a:gd name="T60" fmla="*/ 8 w 24"/>
                  <a:gd name="T61" fmla="*/ 74 h 101"/>
                  <a:gd name="T62" fmla="*/ 8 w 24"/>
                  <a:gd name="T63" fmla="*/ 7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101">
                    <a:moveTo>
                      <a:pt x="8" y="74"/>
                    </a:moveTo>
                    <a:lnTo>
                      <a:pt x="8" y="74"/>
                    </a:lnTo>
                    <a:lnTo>
                      <a:pt x="8" y="74"/>
                    </a:lnTo>
                    <a:lnTo>
                      <a:pt x="13" y="45"/>
                    </a:lnTo>
                    <a:lnTo>
                      <a:pt x="16" y="32"/>
                    </a:lnTo>
                    <a:lnTo>
                      <a:pt x="21" y="20"/>
                    </a:lnTo>
                    <a:lnTo>
                      <a:pt x="21" y="20"/>
                    </a:lnTo>
                    <a:lnTo>
                      <a:pt x="24" y="12"/>
                    </a:lnTo>
                    <a:lnTo>
                      <a:pt x="23" y="7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10" y="4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8" y="10"/>
                    </a:lnTo>
                    <a:lnTo>
                      <a:pt x="18" y="15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8" y="39"/>
                    </a:lnTo>
                    <a:lnTo>
                      <a:pt x="5" y="58"/>
                    </a:lnTo>
                    <a:lnTo>
                      <a:pt x="2" y="77"/>
                    </a:lnTo>
                    <a:lnTo>
                      <a:pt x="0" y="101"/>
                    </a:lnTo>
                    <a:lnTo>
                      <a:pt x="0" y="101"/>
                    </a:lnTo>
                    <a:lnTo>
                      <a:pt x="5" y="96"/>
                    </a:lnTo>
                    <a:lnTo>
                      <a:pt x="5" y="96"/>
                    </a:lnTo>
                    <a:lnTo>
                      <a:pt x="8" y="74"/>
                    </a:lnTo>
                    <a:lnTo>
                      <a:pt x="8" y="7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2" name="Freeform 144">
                <a:extLst>
                  <a:ext uri="{FF2B5EF4-FFF2-40B4-BE49-F238E27FC236}">
                    <a16:creationId xmlns:a16="http://schemas.microsoft.com/office/drawing/2014/main" id="{DBF12B56-D4E7-EA2B-B076-B3CC1F869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4" y="1554"/>
                <a:ext cx="8" cy="11"/>
              </a:xfrm>
              <a:custGeom>
                <a:avLst/>
                <a:gdLst>
                  <a:gd name="T0" fmla="*/ 14 w 16"/>
                  <a:gd name="T1" fmla="*/ 4 h 22"/>
                  <a:gd name="T2" fmla="*/ 14 w 16"/>
                  <a:gd name="T3" fmla="*/ 4 h 22"/>
                  <a:gd name="T4" fmla="*/ 16 w 16"/>
                  <a:gd name="T5" fmla="*/ 0 h 22"/>
                  <a:gd name="T6" fmla="*/ 16 w 16"/>
                  <a:gd name="T7" fmla="*/ 0 h 22"/>
                  <a:gd name="T8" fmla="*/ 14 w 16"/>
                  <a:gd name="T9" fmla="*/ 0 h 22"/>
                  <a:gd name="T10" fmla="*/ 11 w 16"/>
                  <a:gd name="T11" fmla="*/ 1 h 22"/>
                  <a:gd name="T12" fmla="*/ 9 w 16"/>
                  <a:gd name="T13" fmla="*/ 3 h 22"/>
                  <a:gd name="T14" fmla="*/ 8 w 16"/>
                  <a:gd name="T15" fmla="*/ 8 h 22"/>
                  <a:gd name="T16" fmla="*/ 8 w 16"/>
                  <a:gd name="T17" fmla="*/ 8 h 22"/>
                  <a:gd name="T18" fmla="*/ 4 w 16"/>
                  <a:gd name="T19" fmla="*/ 16 h 22"/>
                  <a:gd name="T20" fmla="*/ 0 w 16"/>
                  <a:gd name="T21" fmla="*/ 22 h 22"/>
                  <a:gd name="T22" fmla="*/ 0 w 16"/>
                  <a:gd name="T23" fmla="*/ 22 h 22"/>
                  <a:gd name="T24" fmla="*/ 4 w 16"/>
                  <a:gd name="T25" fmla="*/ 19 h 22"/>
                  <a:gd name="T26" fmla="*/ 8 w 16"/>
                  <a:gd name="T27" fmla="*/ 16 h 22"/>
                  <a:gd name="T28" fmla="*/ 11 w 16"/>
                  <a:gd name="T29" fmla="*/ 11 h 22"/>
                  <a:gd name="T30" fmla="*/ 14 w 16"/>
                  <a:gd name="T31" fmla="*/ 4 h 22"/>
                  <a:gd name="T32" fmla="*/ 14 w 16"/>
                  <a:gd name="T3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2">
                    <a:moveTo>
                      <a:pt x="14" y="4"/>
                    </a:moveTo>
                    <a:lnTo>
                      <a:pt x="14" y="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9" y="3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4" y="16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4" y="19"/>
                    </a:lnTo>
                    <a:lnTo>
                      <a:pt x="8" y="16"/>
                    </a:lnTo>
                    <a:lnTo>
                      <a:pt x="11" y="11"/>
                    </a:lnTo>
                    <a:lnTo>
                      <a:pt x="14" y="4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3" name="Freeform 145">
                <a:extLst>
                  <a:ext uri="{FF2B5EF4-FFF2-40B4-BE49-F238E27FC236}">
                    <a16:creationId xmlns:a16="http://schemas.microsoft.com/office/drawing/2014/main" id="{67625FBC-7D07-EDC2-A37B-F5E867BA5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7" y="3135"/>
                <a:ext cx="338" cy="284"/>
              </a:xfrm>
              <a:custGeom>
                <a:avLst/>
                <a:gdLst>
                  <a:gd name="T0" fmla="*/ 640 w 676"/>
                  <a:gd name="T1" fmla="*/ 356 h 568"/>
                  <a:gd name="T2" fmla="*/ 665 w 676"/>
                  <a:gd name="T3" fmla="*/ 349 h 568"/>
                  <a:gd name="T4" fmla="*/ 675 w 676"/>
                  <a:gd name="T5" fmla="*/ 330 h 568"/>
                  <a:gd name="T6" fmla="*/ 656 w 676"/>
                  <a:gd name="T7" fmla="*/ 306 h 568"/>
                  <a:gd name="T8" fmla="*/ 638 w 676"/>
                  <a:gd name="T9" fmla="*/ 286 h 568"/>
                  <a:gd name="T10" fmla="*/ 637 w 676"/>
                  <a:gd name="T11" fmla="*/ 271 h 568"/>
                  <a:gd name="T12" fmla="*/ 651 w 676"/>
                  <a:gd name="T13" fmla="*/ 257 h 568"/>
                  <a:gd name="T14" fmla="*/ 667 w 676"/>
                  <a:gd name="T15" fmla="*/ 243 h 568"/>
                  <a:gd name="T16" fmla="*/ 624 w 676"/>
                  <a:gd name="T17" fmla="*/ 213 h 568"/>
                  <a:gd name="T18" fmla="*/ 600 w 676"/>
                  <a:gd name="T19" fmla="*/ 176 h 568"/>
                  <a:gd name="T20" fmla="*/ 611 w 676"/>
                  <a:gd name="T21" fmla="*/ 136 h 568"/>
                  <a:gd name="T22" fmla="*/ 622 w 676"/>
                  <a:gd name="T23" fmla="*/ 73 h 568"/>
                  <a:gd name="T24" fmla="*/ 584 w 676"/>
                  <a:gd name="T25" fmla="*/ 84 h 568"/>
                  <a:gd name="T26" fmla="*/ 549 w 676"/>
                  <a:gd name="T27" fmla="*/ 73 h 568"/>
                  <a:gd name="T28" fmla="*/ 527 w 676"/>
                  <a:gd name="T29" fmla="*/ 46 h 568"/>
                  <a:gd name="T30" fmla="*/ 509 w 676"/>
                  <a:gd name="T31" fmla="*/ 35 h 568"/>
                  <a:gd name="T32" fmla="*/ 432 w 676"/>
                  <a:gd name="T33" fmla="*/ 25 h 568"/>
                  <a:gd name="T34" fmla="*/ 386 w 676"/>
                  <a:gd name="T35" fmla="*/ 36 h 568"/>
                  <a:gd name="T36" fmla="*/ 359 w 676"/>
                  <a:gd name="T37" fmla="*/ 36 h 568"/>
                  <a:gd name="T38" fmla="*/ 252 w 676"/>
                  <a:gd name="T39" fmla="*/ 9 h 568"/>
                  <a:gd name="T40" fmla="*/ 200 w 676"/>
                  <a:gd name="T41" fmla="*/ 3 h 568"/>
                  <a:gd name="T42" fmla="*/ 147 w 676"/>
                  <a:gd name="T43" fmla="*/ 16 h 568"/>
                  <a:gd name="T44" fmla="*/ 122 w 676"/>
                  <a:gd name="T45" fmla="*/ 38 h 568"/>
                  <a:gd name="T46" fmla="*/ 92 w 676"/>
                  <a:gd name="T47" fmla="*/ 51 h 568"/>
                  <a:gd name="T48" fmla="*/ 69 w 676"/>
                  <a:gd name="T49" fmla="*/ 40 h 568"/>
                  <a:gd name="T50" fmla="*/ 39 w 676"/>
                  <a:gd name="T51" fmla="*/ 8 h 568"/>
                  <a:gd name="T52" fmla="*/ 8 w 676"/>
                  <a:gd name="T53" fmla="*/ 5 h 568"/>
                  <a:gd name="T54" fmla="*/ 0 w 676"/>
                  <a:gd name="T55" fmla="*/ 14 h 568"/>
                  <a:gd name="T56" fmla="*/ 6 w 676"/>
                  <a:gd name="T57" fmla="*/ 32 h 568"/>
                  <a:gd name="T58" fmla="*/ 36 w 676"/>
                  <a:gd name="T59" fmla="*/ 95 h 568"/>
                  <a:gd name="T60" fmla="*/ 65 w 676"/>
                  <a:gd name="T61" fmla="*/ 121 h 568"/>
                  <a:gd name="T62" fmla="*/ 84 w 676"/>
                  <a:gd name="T63" fmla="*/ 163 h 568"/>
                  <a:gd name="T64" fmla="*/ 87 w 676"/>
                  <a:gd name="T65" fmla="*/ 208 h 568"/>
                  <a:gd name="T66" fmla="*/ 96 w 676"/>
                  <a:gd name="T67" fmla="*/ 222 h 568"/>
                  <a:gd name="T68" fmla="*/ 123 w 676"/>
                  <a:gd name="T69" fmla="*/ 230 h 568"/>
                  <a:gd name="T70" fmla="*/ 158 w 676"/>
                  <a:gd name="T71" fmla="*/ 256 h 568"/>
                  <a:gd name="T72" fmla="*/ 200 w 676"/>
                  <a:gd name="T73" fmla="*/ 306 h 568"/>
                  <a:gd name="T74" fmla="*/ 292 w 676"/>
                  <a:gd name="T75" fmla="*/ 400 h 568"/>
                  <a:gd name="T76" fmla="*/ 379 w 676"/>
                  <a:gd name="T77" fmla="*/ 491 h 568"/>
                  <a:gd name="T78" fmla="*/ 422 w 676"/>
                  <a:gd name="T79" fmla="*/ 527 h 568"/>
                  <a:gd name="T80" fmla="*/ 511 w 676"/>
                  <a:gd name="T81" fmla="*/ 568 h 568"/>
                  <a:gd name="T82" fmla="*/ 509 w 676"/>
                  <a:gd name="T83" fmla="*/ 551 h 568"/>
                  <a:gd name="T84" fmla="*/ 495 w 676"/>
                  <a:gd name="T85" fmla="*/ 500 h 568"/>
                  <a:gd name="T86" fmla="*/ 508 w 676"/>
                  <a:gd name="T87" fmla="*/ 476 h 568"/>
                  <a:gd name="T88" fmla="*/ 525 w 676"/>
                  <a:gd name="T89" fmla="*/ 462 h 568"/>
                  <a:gd name="T90" fmla="*/ 529 w 676"/>
                  <a:gd name="T91" fmla="*/ 440 h 568"/>
                  <a:gd name="T92" fmla="*/ 548 w 676"/>
                  <a:gd name="T93" fmla="*/ 414 h 568"/>
                  <a:gd name="T94" fmla="*/ 575 w 676"/>
                  <a:gd name="T95" fmla="*/ 398 h 568"/>
                  <a:gd name="T96" fmla="*/ 576 w 676"/>
                  <a:gd name="T97" fmla="*/ 375 h 568"/>
                  <a:gd name="T98" fmla="*/ 598 w 676"/>
                  <a:gd name="T99" fmla="*/ 364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76" h="568">
                    <a:moveTo>
                      <a:pt x="614" y="362"/>
                    </a:moveTo>
                    <a:lnTo>
                      <a:pt x="614" y="362"/>
                    </a:lnTo>
                    <a:lnTo>
                      <a:pt x="627" y="360"/>
                    </a:lnTo>
                    <a:lnTo>
                      <a:pt x="640" y="356"/>
                    </a:lnTo>
                    <a:lnTo>
                      <a:pt x="652" y="351"/>
                    </a:lnTo>
                    <a:lnTo>
                      <a:pt x="659" y="349"/>
                    </a:lnTo>
                    <a:lnTo>
                      <a:pt x="665" y="349"/>
                    </a:lnTo>
                    <a:lnTo>
                      <a:pt x="665" y="349"/>
                    </a:lnTo>
                    <a:lnTo>
                      <a:pt x="672" y="348"/>
                    </a:lnTo>
                    <a:lnTo>
                      <a:pt x="675" y="344"/>
                    </a:lnTo>
                    <a:lnTo>
                      <a:pt x="676" y="338"/>
                    </a:lnTo>
                    <a:lnTo>
                      <a:pt x="675" y="330"/>
                    </a:lnTo>
                    <a:lnTo>
                      <a:pt x="675" y="330"/>
                    </a:lnTo>
                    <a:lnTo>
                      <a:pt x="670" y="324"/>
                    </a:lnTo>
                    <a:lnTo>
                      <a:pt x="665" y="317"/>
                    </a:lnTo>
                    <a:lnTo>
                      <a:pt x="656" y="306"/>
                    </a:lnTo>
                    <a:lnTo>
                      <a:pt x="656" y="306"/>
                    </a:lnTo>
                    <a:lnTo>
                      <a:pt x="648" y="298"/>
                    </a:lnTo>
                    <a:lnTo>
                      <a:pt x="641" y="290"/>
                    </a:lnTo>
                    <a:lnTo>
                      <a:pt x="638" y="286"/>
                    </a:lnTo>
                    <a:lnTo>
                      <a:pt x="637" y="281"/>
                    </a:lnTo>
                    <a:lnTo>
                      <a:pt x="635" y="276"/>
                    </a:lnTo>
                    <a:lnTo>
                      <a:pt x="637" y="271"/>
                    </a:lnTo>
                    <a:lnTo>
                      <a:pt x="637" y="271"/>
                    </a:lnTo>
                    <a:lnTo>
                      <a:pt x="638" y="267"/>
                    </a:lnTo>
                    <a:lnTo>
                      <a:pt x="641" y="262"/>
                    </a:lnTo>
                    <a:lnTo>
                      <a:pt x="646" y="259"/>
                    </a:lnTo>
                    <a:lnTo>
                      <a:pt x="651" y="257"/>
                    </a:lnTo>
                    <a:lnTo>
                      <a:pt x="664" y="256"/>
                    </a:lnTo>
                    <a:lnTo>
                      <a:pt x="676" y="254"/>
                    </a:lnTo>
                    <a:lnTo>
                      <a:pt x="676" y="254"/>
                    </a:lnTo>
                    <a:lnTo>
                      <a:pt x="667" y="243"/>
                    </a:lnTo>
                    <a:lnTo>
                      <a:pt x="657" y="235"/>
                    </a:lnTo>
                    <a:lnTo>
                      <a:pt x="637" y="222"/>
                    </a:lnTo>
                    <a:lnTo>
                      <a:pt x="637" y="222"/>
                    </a:lnTo>
                    <a:lnTo>
                      <a:pt x="624" y="213"/>
                    </a:lnTo>
                    <a:lnTo>
                      <a:pt x="613" y="205"/>
                    </a:lnTo>
                    <a:lnTo>
                      <a:pt x="606" y="195"/>
                    </a:lnTo>
                    <a:lnTo>
                      <a:pt x="602" y="186"/>
                    </a:lnTo>
                    <a:lnTo>
                      <a:pt x="600" y="176"/>
                    </a:lnTo>
                    <a:lnTo>
                      <a:pt x="602" y="165"/>
                    </a:lnTo>
                    <a:lnTo>
                      <a:pt x="605" y="151"/>
                    </a:lnTo>
                    <a:lnTo>
                      <a:pt x="611" y="136"/>
                    </a:lnTo>
                    <a:lnTo>
                      <a:pt x="611" y="136"/>
                    </a:lnTo>
                    <a:lnTo>
                      <a:pt x="637" y="74"/>
                    </a:lnTo>
                    <a:lnTo>
                      <a:pt x="637" y="74"/>
                    </a:lnTo>
                    <a:lnTo>
                      <a:pt x="629" y="71"/>
                    </a:lnTo>
                    <a:lnTo>
                      <a:pt x="622" y="73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597" y="81"/>
                    </a:lnTo>
                    <a:lnTo>
                      <a:pt x="584" y="84"/>
                    </a:lnTo>
                    <a:lnTo>
                      <a:pt x="575" y="86"/>
                    </a:lnTo>
                    <a:lnTo>
                      <a:pt x="565" y="84"/>
                    </a:lnTo>
                    <a:lnTo>
                      <a:pt x="557" y="79"/>
                    </a:lnTo>
                    <a:lnTo>
                      <a:pt x="549" y="73"/>
                    </a:lnTo>
                    <a:lnTo>
                      <a:pt x="540" y="63"/>
                    </a:lnTo>
                    <a:lnTo>
                      <a:pt x="532" y="52"/>
                    </a:lnTo>
                    <a:lnTo>
                      <a:pt x="532" y="52"/>
                    </a:lnTo>
                    <a:lnTo>
                      <a:pt x="527" y="46"/>
                    </a:lnTo>
                    <a:lnTo>
                      <a:pt x="522" y="41"/>
                    </a:lnTo>
                    <a:lnTo>
                      <a:pt x="516" y="38"/>
                    </a:lnTo>
                    <a:lnTo>
                      <a:pt x="509" y="35"/>
                    </a:lnTo>
                    <a:lnTo>
                      <a:pt x="509" y="35"/>
                    </a:lnTo>
                    <a:lnTo>
                      <a:pt x="479" y="28"/>
                    </a:lnTo>
                    <a:lnTo>
                      <a:pt x="463" y="27"/>
                    </a:lnTo>
                    <a:lnTo>
                      <a:pt x="448" y="25"/>
                    </a:lnTo>
                    <a:lnTo>
                      <a:pt x="432" y="25"/>
                    </a:lnTo>
                    <a:lnTo>
                      <a:pt x="417" y="27"/>
                    </a:lnTo>
                    <a:lnTo>
                      <a:pt x="401" y="30"/>
                    </a:lnTo>
                    <a:lnTo>
                      <a:pt x="386" y="36"/>
                    </a:lnTo>
                    <a:lnTo>
                      <a:pt x="386" y="36"/>
                    </a:lnTo>
                    <a:lnTo>
                      <a:pt x="379" y="38"/>
                    </a:lnTo>
                    <a:lnTo>
                      <a:pt x="373" y="40"/>
                    </a:lnTo>
                    <a:lnTo>
                      <a:pt x="365" y="38"/>
                    </a:lnTo>
                    <a:lnTo>
                      <a:pt x="359" y="36"/>
                    </a:lnTo>
                    <a:lnTo>
                      <a:pt x="359" y="36"/>
                    </a:lnTo>
                    <a:lnTo>
                      <a:pt x="333" y="27"/>
                    </a:lnTo>
                    <a:lnTo>
                      <a:pt x="306" y="20"/>
                    </a:lnTo>
                    <a:lnTo>
                      <a:pt x="252" y="9"/>
                    </a:lnTo>
                    <a:lnTo>
                      <a:pt x="252" y="9"/>
                    </a:lnTo>
                    <a:lnTo>
                      <a:pt x="227" y="5"/>
                    </a:lnTo>
                    <a:lnTo>
                      <a:pt x="212" y="3"/>
                    </a:lnTo>
                    <a:lnTo>
                      <a:pt x="200" y="3"/>
                    </a:lnTo>
                    <a:lnTo>
                      <a:pt x="187" y="3"/>
                    </a:lnTo>
                    <a:lnTo>
                      <a:pt x="174" y="6"/>
                    </a:lnTo>
                    <a:lnTo>
                      <a:pt x="162" y="9"/>
                    </a:lnTo>
                    <a:lnTo>
                      <a:pt x="147" y="16"/>
                    </a:lnTo>
                    <a:lnTo>
                      <a:pt x="147" y="16"/>
                    </a:lnTo>
                    <a:lnTo>
                      <a:pt x="141" y="19"/>
                    </a:lnTo>
                    <a:lnTo>
                      <a:pt x="135" y="25"/>
                    </a:lnTo>
                    <a:lnTo>
                      <a:pt x="122" y="38"/>
                    </a:lnTo>
                    <a:lnTo>
                      <a:pt x="114" y="44"/>
                    </a:lnTo>
                    <a:lnTo>
                      <a:pt x="108" y="47"/>
                    </a:lnTo>
                    <a:lnTo>
                      <a:pt x="100" y="51"/>
                    </a:lnTo>
                    <a:lnTo>
                      <a:pt x="92" y="51"/>
                    </a:lnTo>
                    <a:lnTo>
                      <a:pt x="92" y="51"/>
                    </a:lnTo>
                    <a:lnTo>
                      <a:pt x="84" y="49"/>
                    </a:lnTo>
                    <a:lnTo>
                      <a:pt x="76" y="46"/>
                    </a:lnTo>
                    <a:lnTo>
                      <a:pt x="69" y="40"/>
                    </a:lnTo>
                    <a:lnTo>
                      <a:pt x="63" y="35"/>
                    </a:lnTo>
                    <a:lnTo>
                      <a:pt x="50" y="20"/>
                    </a:lnTo>
                    <a:lnTo>
                      <a:pt x="39" y="8"/>
                    </a:lnTo>
                    <a:lnTo>
                      <a:pt x="39" y="8"/>
                    </a:lnTo>
                    <a:lnTo>
                      <a:pt x="31" y="3"/>
                    </a:lnTo>
                    <a:lnTo>
                      <a:pt x="23" y="0"/>
                    </a:lnTo>
                    <a:lnTo>
                      <a:pt x="15" y="1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3" y="25"/>
                    </a:lnTo>
                    <a:lnTo>
                      <a:pt x="6" y="32"/>
                    </a:lnTo>
                    <a:lnTo>
                      <a:pt x="6" y="32"/>
                    </a:lnTo>
                    <a:lnTo>
                      <a:pt x="14" y="54"/>
                    </a:lnTo>
                    <a:lnTo>
                      <a:pt x="23" y="76"/>
                    </a:lnTo>
                    <a:lnTo>
                      <a:pt x="28" y="86"/>
                    </a:lnTo>
                    <a:lnTo>
                      <a:pt x="36" y="95"/>
                    </a:lnTo>
                    <a:lnTo>
                      <a:pt x="44" y="105"/>
                    </a:lnTo>
                    <a:lnTo>
                      <a:pt x="55" y="113"/>
                    </a:lnTo>
                    <a:lnTo>
                      <a:pt x="55" y="113"/>
                    </a:lnTo>
                    <a:lnTo>
                      <a:pt x="65" y="121"/>
                    </a:lnTo>
                    <a:lnTo>
                      <a:pt x="71" y="130"/>
                    </a:lnTo>
                    <a:lnTo>
                      <a:pt x="77" y="140"/>
                    </a:lnTo>
                    <a:lnTo>
                      <a:pt x="81" y="152"/>
                    </a:lnTo>
                    <a:lnTo>
                      <a:pt x="84" y="163"/>
                    </a:lnTo>
                    <a:lnTo>
                      <a:pt x="85" y="176"/>
                    </a:lnTo>
                    <a:lnTo>
                      <a:pt x="87" y="202"/>
                    </a:lnTo>
                    <a:lnTo>
                      <a:pt x="87" y="202"/>
                    </a:lnTo>
                    <a:lnTo>
                      <a:pt x="87" y="208"/>
                    </a:lnTo>
                    <a:lnTo>
                      <a:pt x="89" y="216"/>
                    </a:lnTo>
                    <a:lnTo>
                      <a:pt x="90" y="219"/>
                    </a:lnTo>
                    <a:lnTo>
                      <a:pt x="92" y="221"/>
                    </a:lnTo>
                    <a:lnTo>
                      <a:pt x="96" y="222"/>
                    </a:lnTo>
                    <a:lnTo>
                      <a:pt x="101" y="224"/>
                    </a:lnTo>
                    <a:lnTo>
                      <a:pt x="101" y="224"/>
                    </a:lnTo>
                    <a:lnTo>
                      <a:pt x="112" y="227"/>
                    </a:lnTo>
                    <a:lnTo>
                      <a:pt x="123" y="230"/>
                    </a:lnTo>
                    <a:lnTo>
                      <a:pt x="133" y="236"/>
                    </a:lnTo>
                    <a:lnTo>
                      <a:pt x="143" y="241"/>
                    </a:lnTo>
                    <a:lnTo>
                      <a:pt x="150" y="249"/>
                    </a:lnTo>
                    <a:lnTo>
                      <a:pt x="158" y="256"/>
                    </a:lnTo>
                    <a:lnTo>
                      <a:pt x="173" y="271"/>
                    </a:lnTo>
                    <a:lnTo>
                      <a:pt x="173" y="271"/>
                    </a:lnTo>
                    <a:lnTo>
                      <a:pt x="185" y="289"/>
                    </a:lnTo>
                    <a:lnTo>
                      <a:pt x="200" y="306"/>
                    </a:lnTo>
                    <a:lnTo>
                      <a:pt x="230" y="338"/>
                    </a:lnTo>
                    <a:lnTo>
                      <a:pt x="262" y="368"/>
                    </a:lnTo>
                    <a:lnTo>
                      <a:pt x="292" y="400"/>
                    </a:lnTo>
                    <a:lnTo>
                      <a:pt x="292" y="400"/>
                    </a:lnTo>
                    <a:lnTo>
                      <a:pt x="313" y="424"/>
                    </a:lnTo>
                    <a:lnTo>
                      <a:pt x="336" y="446"/>
                    </a:lnTo>
                    <a:lnTo>
                      <a:pt x="359" y="468"/>
                    </a:lnTo>
                    <a:lnTo>
                      <a:pt x="379" y="491"/>
                    </a:lnTo>
                    <a:lnTo>
                      <a:pt x="379" y="491"/>
                    </a:lnTo>
                    <a:lnTo>
                      <a:pt x="392" y="505"/>
                    </a:lnTo>
                    <a:lnTo>
                      <a:pt x="406" y="516"/>
                    </a:lnTo>
                    <a:lnTo>
                      <a:pt x="422" y="527"/>
                    </a:lnTo>
                    <a:lnTo>
                      <a:pt x="438" y="537"/>
                    </a:lnTo>
                    <a:lnTo>
                      <a:pt x="455" y="546"/>
                    </a:lnTo>
                    <a:lnTo>
                      <a:pt x="475" y="554"/>
                    </a:lnTo>
                    <a:lnTo>
                      <a:pt x="511" y="568"/>
                    </a:lnTo>
                    <a:lnTo>
                      <a:pt x="511" y="568"/>
                    </a:lnTo>
                    <a:lnTo>
                      <a:pt x="513" y="564"/>
                    </a:lnTo>
                    <a:lnTo>
                      <a:pt x="513" y="564"/>
                    </a:lnTo>
                    <a:lnTo>
                      <a:pt x="509" y="551"/>
                    </a:lnTo>
                    <a:lnTo>
                      <a:pt x="503" y="538"/>
                    </a:lnTo>
                    <a:lnTo>
                      <a:pt x="500" y="524"/>
                    </a:lnTo>
                    <a:lnTo>
                      <a:pt x="495" y="511"/>
                    </a:lnTo>
                    <a:lnTo>
                      <a:pt x="495" y="500"/>
                    </a:lnTo>
                    <a:lnTo>
                      <a:pt x="497" y="494"/>
                    </a:lnTo>
                    <a:lnTo>
                      <a:pt x="498" y="487"/>
                    </a:lnTo>
                    <a:lnTo>
                      <a:pt x="503" y="483"/>
                    </a:lnTo>
                    <a:lnTo>
                      <a:pt x="508" y="476"/>
                    </a:lnTo>
                    <a:lnTo>
                      <a:pt x="514" y="472"/>
                    </a:lnTo>
                    <a:lnTo>
                      <a:pt x="524" y="467"/>
                    </a:lnTo>
                    <a:lnTo>
                      <a:pt x="524" y="467"/>
                    </a:lnTo>
                    <a:lnTo>
                      <a:pt x="525" y="462"/>
                    </a:lnTo>
                    <a:lnTo>
                      <a:pt x="525" y="457"/>
                    </a:lnTo>
                    <a:lnTo>
                      <a:pt x="525" y="457"/>
                    </a:lnTo>
                    <a:lnTo>
                      <a:pt x="527" y="448"/>
                    </a:lnTo>
                    <a:lnTo>
                      <a:pt x="529" y="440"/>
                    </a:lnTo>
                    <a:lnTo>
                      <a:pt x="532" y="433"/>
                    </a:lnTo>
                    <a:lnTo>
                      <a:pt x="536" y="425"/>
                    </a:lnTo>
                    <a:lnTo>
                      <a:pt x="541" y="421"/>
                    </a:lnTo>
                    <a:lnTo>
                      <a:pt x="548" y="414"/>
                    </a:lnTo>
                    <a:lnTo>
                      <a:pt x="562" y="406"/>
                    </a:lnTo>
                    <a:lnTo>
                      <a:pt x="562" y="406"/>
                    </a:lnTo>
                    <a:lnTo>
                      <a:pt x="571" y="402"/>
                    </a:lnTo>
                    <a:lnTo>
                      <a:pt x="575" y="398"/>
                    </a:lnTo>
                    <a:lnTo>
                      <a:pt x="575" y="394"/>
                    </a:lnTo>
                    <a:lnTo>
                      <a:pt x="575" y="394"/>
                    </a:lnTo>
                    <a:lnTo>
                      <a:pt x="575" y="383"/>
                    </a:lnTo>
                    <a:lnTo>
                      <a:pt x="576" y="375"/>
                    </a:lnTo>
                    <a:lnTo>
                      <a:pt x="581" y="370"/>
                    </a:lnTo>
                    <a:lnTo>
                      <a:pt x="586" y="367"/>
                    </a:lnTo>
                    <a:lnTo>
                      <a:pt x="592" y="365"/>
                    </a:lnTo>
                    <a:lnTo>
                      <a:pt x="598" y="364"/>
                    </a:lnTo>
                    <a:lnTo>
                      <a:pt x="614" y="362"/>
                    </a:lnTo>
                    <a:lnTo>
                      <a:pt x="614" y="36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4" name="Freeform 146">
                <a:extLst>
                  <a:ext uri="{FF2B5EF4-FFF2-40B4-BE49-F238E27FC236}">
                    <a16:creationId xmlns:a16="http://schemas.microsoft.com/office/drawing/2014/main" id="{0525EF13-78EB-DF0F-EBB2-E570CAE54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7" y="2654"/>
                <a:ext cx="479" cy="186"/>
              </a:xfrm>
              <a:custGeom>
                <a:avLst/>
                <a:gdLst>
                  <a:gd name="T0" fmla="*/ 821 w 958"/>
                  <a:gd name="T1" fmla="*/ 29 h 372"/>
                  <a:gd name="T2" fmla="*/ 756 w 958"/>
                  <a:gd name="T3" fmla="*/ 22 h 372"/>
                  <a:gd name="T4" fmla="*/ 705 w 958"/>
                  <a:gd name="T5" fmla="*/ 43 h 372"/>
                  <a:gd name="T6" fmla="*/ 673 w 958"/>
                  <a:gd name="T7" fmla="*/ 48 h 372"/>
                  <a:gd name="T8" fmla="*/ 643 w 958"/>
                  <a:gd name="T9" fmla="*/ 35 h 372"/>
                  <a:gd name="T10" fmla="*/ 595 w 958"/>
                  <a:gd name="T11" fmla="*/ 29 h 372"/>
                  <a:gd name="T12" fmla="*/ 562 w 958"/>
                  <a:gd name="T13" fmla="*/ 49 h 372"/>
                  <a:gd name="T14" fmla="*/ 508 w 958"/>
                  <a:gd name="T15" fmla="*/ 73 h 372"/>
                  <a:gd name="T16" fmla="*/ 487 w 958"/>
                  <a:gd name="T17" fmla="*/ 70 h 372"/>
                  <a:gd name="T18" fmla="*/ 479 w 958"/>
                  <a:gd name="T19" fmla="*/ 48 h 372"/>
                  <a:gd name="T20" fmla="*/ 446 w 958"/>
                  <a:gd name="T21" fmla="*/ 22 h 372"/>
                  <a:gd name="T22" fmla="*/ 425 w 958"/>
                  <a:gd name="T23" fmla="*/ 2 h 372"/>
                  <a:gd name="T24" fmla="*/ 398 w 958"/>
                  <a:gd name="T25" fmla="*/ 6 h 372"/>
                  <a:gd name="T26" fmla="*/ 360 w 958"/>
                  <a:gd name="T27" fmla="*/ 27 h 372"/>
                  <a:gd name="T28" fmla="*/ 330 w 958"/>
                  <a:gd name="T29" fmla="*/ 21 h 372"/>
                  <a:gd name="T30" fmla="*/ 317 w 958"/>
                  <a:gd name="T31" fmla="*/ 5 h 372"/>
                  <a:gd name="T32" fmla="*/ 271 w 958"/>
                  <a:gd name="T33" fmla="*/ 6 h 372"/>
                  <a:gd name="T34" fmla="*/ 217 w 958"/>
                  <a:gd name="T35" fmla="*/ 46 h 372"/>
                  <a:gd name="T36" fmla="*/ 187 w 958"/>
                  <a:gd name="T37" fmla="*/ 90 h 372"/>
                  <a:gd name="T38" fmla="*/ 120 w 958"/>
                  <a:gd name="T39" fmla="*/ 141 h 372"/>
                  <a:gd name="T40" fmla="*/ 65 w 958"/>
                  <a:gd name="T41" fmla="*/ 156 h 372"/>
                  <a:gd name="T42" fmla="*/ 30 w 958"/>
                  <a:gd name="T43" fmla="*/ 159 h 372"/>
                  <a:gd name="T44" fmla="*/ 12 w 958"/>
                  <a:gd name="T45" fmla="*/ 175 h 372"/>
                  <a:gd name="T46" fmla="*/ 0 w 958"/>
                  <a:gd name="T47" fmla="*/ 233 h 372"/>
                  <a:gd name="T48" fmla="*/ 9 w 958"/>
                  <a:gd name="T49" fmla="*/ 273 h 372"/>
                  <a:gd name="T50" fmla="*/ 28 w 958"/>
                  <a:gd name="T51" fmla="*/ 286 h 372"/>
                  <a:gd name="T52" fmla="*/ 93 w 958"/>
                  <a:gd name="T53" fmla="*/ 338 h 372"/>
                  <a:gd name="T54" fmla="*/ 144 w 958"/>
                  <a:gd name="T55" fmla="*/ 368 h 372"/>
                  <a:gd name="T56" fmla="*/ 192 w 958"/>
                  <a:gd name="T57" fmla="*/ 372 h 372"/>
                  <a:gd name="T58" fmla="*/ 290 w 958"/>
                  <a:gd name="T59" fmla="*/ 359 h 372"/>
                  <a:gd name="T60" fmla="*/ 306 w 958"/>
                  <a:gd name="T61" fmla="*/ 348 h 372"/>
                  <a:gd name="T62" fmla="*/ 314 w 958"/>
                  <a:gd name="T63" fmla="*/ 322 h 372"/>
                  <a:gd name="T64" fmla="*/ 354 w 958"/>
                  <a:gd name="T65" fmla="*/ 314 h 372"/>
                  <a:gd name="T66" fmla="*/ 392 w 958"/>
                  <a:gd name="T67" fmla="*/ 310 h 372"/>
                  <a:gd name="T68" fmla="*/ 410 w 958"/>
                  <a:gd name="T69" fmla="*/ 294 h 372"/>
                  <a:gd name="T70" fmla="*/ 437 w 958"/>
                  <a:gd name="T71" fmla="*/ 270 h 372"/>
                  <a:gd name="T72" fmla="*/ 473 w 958"/>
                  <a:gd name="T73" fmla="*/ 273 h 372"/>
                  <a:gd name="T74" fmla="*/ 532 w 958"/>
                  <a:gd name="T75" fmla="*/ 292 h 372"/>
                  <a:gd name="T76" fmla="*/ 557 w 958"/>
                  <a:gd name="T77" fmla="*/ 294 h 372"/>
                  <a:gd name="T78" fmla="*/ 573 w 958"/>
                  <a:gd name="T79" fmla="*/ 273 h 372"/>
                  <a:gd name="T80" fmla="*/ 583 w 958"/>
                  <a:gd name="T81" fmla="*/ 237 h 372"/>
                  <a:gd name="T82" fmla="*/ 607 w 958"/>
                  <a:gd name="T83" fmla="*/ 203 h 372"/>
                  <a:gd name="T84" fmla="*/ 641 w 958"/>
                  <a:gd name="T85" fmla="*/ 189 h 372"/>
                  <a:gd name="T86" fmla="*/ 688 w 958"/>
                  <a:gd name="T87" fmla="*/ 194 h 372"/>
                  <a:gd name="T88" fmla="*/ 721 w 958"/>
                  <a:gd name="T89" fmla="*/ 202 h 372"/>
                  <a:gd name="T90" fmla="*/ 754 w 958"/>
                  <a:gd name="T91" fmla="*/ 195 h 372"/>
                  <a:gd name="T92" fmla="*/ 800 w 958"/>
                  <a:gd name="T93" fmla="*/ 200 h 372"/>
                  <a:gd name="T94" fmla="*/ 831 w 958"/>
                  <a:gd name="T95" fmla="*/ 224 h 372"/>
                  <a:gd name="T96" fmla="*/ 869 w 958"/>
                  <a:gd name="T97" fmla="*/ 238 h 372"/>
                  <a:gd name="T98" fmla="*/ 899 w 958"/>
                  <a:gd name="T99" fmla="*/ 208 h 372"/>
                  <a:gd name="T100" fmla="*/ 923 w 958"/>
                  <a:gd name="T101" fmla="*/ 160 h 372"/>
                  <a:gd name="T102" fmla="*/ 958 w 958"/>
                  <a:gd name="T103" fmla="*/ 102 h 372"/>
                  <a:gd name="T104" fmla="*/ 851 w 958"/>
                  <a:gd name="T105" fmla="*/ 46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8" h="372">
                    <a:moveTo>
                      <a:pt x="851" y="46"/>
                    </a:moveTo>
                    <a:lnTo>
                      <a:pt x="851" y="46"/>
                    </a:lnTo>
                    <a:lnTo>
                      <a:pt x="837" y="36"/>
                    </a:lnTo>
                    <a:lnTo>
                      <a:pt x="821" y="29"/>
                    </a:lnTo>
                    <a:lnTo>
                      <a:pt x="805" y="24"/>
                    </a:lnTo>
                    <a:lnTo>
                      <a:pt x="789" y="21"/>
                    </a:lnTo>
                    <a:lnTo>
                      <a:pt x="773" y="21"/>
                    </a:lnTo>
                    <a:lnTo>
                      <a:pt x="756" y="22"/>
                    </a:lnTo>
                    <a:lnTo>
                      <a:pt x="738" y="29"/>
                    </a:lnTo>
                    <a:lnTo>
                      <a:pt x="721" y="36"/>
                    </a:lnTo>
                    <a:lnTo>
                      <a:pt x="721" y="36"/>
                    </a:lnTo>
                    <a:lnTo>
                      <a:pt x="705" y="43"/>
                    </a:lnTo>
                    <a:lnTo>
                      <a:pt x="697" y="46"/>
                    </a:lnTo>
                    <a:lnTo>
                      <a:pt x="689" y="48"/>
                    </a:lnTo>
                    <a:lnTo>
                      <a:pt x="681" y="48"/>
                    </a:lnTo>
                    <a:lnTo>
                      <a:pt x="673" y="48"/>
                    </a:lnTo>
                    <a:lnTo>
                      <a:pt x="664" y="44"/>
                    </a:lnTo>
                    <a:lnTo>
                      <a:pt x="656" y="41"/>
                    </a:lnTo>
                    <a:lnTo>
                      <a:pt x="656" y="41"/>
                    </a:lnTo>
                    <a:lnTo>
                      <a:pt x="643" y="35"/>
                    </a:lnTo>
                    <a:lnTo>
                      <a:pt x="630" y="30"/>
                    </a:lnTo>
                    <a:lnTo>
                      <a:pt x="619" y="27"/>
                    </a:lnTo>
                    <a:lnTo>
                      <a:pt x="607" y="27"/>
                    </a:lnTo>
                    <a:lnTo>
                      <a:pt x="595" y="29"/>
                    </a:lnTo>
                    <a:lnTo>
                      <a:pt x="584" y="33"/>
                    </a:lnTo>
                    <a:lnTo>
                      <a:pt x="573" y="40"/>
                    </a:lnTo>
                    <a:lnTo>
                      <a:pt x="562" y="49"/>
                    </a:lnTo>
                    <a:lnTo>
                      <a:pt x="562" y="49"/>
                    </a:lnTo>
                    <a:lnTo>
                      <a:pt x="549" y="59"/>
                    </a:lnTo>
                    <a:lnTo>
                      <a:pt x="537" y="65"/>
                    </a:lnTo>
                    <a:lnTo>
                      <a:pt x="522" y="70"/>
                    </a:lnTo>
                    <a:lnTo>
                      <a:pt x="508" y="73"/>
                    </a:lnTo>
                    <a:lnTo>
                      <a:pt x="508" y="73"/>
                    </a:lnTo>
                    <a:lnTo>
                      <a:pt x="494" y="73"/>
                    </a:lnTo>
                    <a:lnTo>
                      <a:pt x="489" y="71"/>
                    </a:lnTo>
                    <a:lnTo>
                      <a:pt x="487" y="70"/>
                    </a:lnTo>
                    <a:lnTo>
                      <a:pt x="486" y="67"/>
                    </a:lnTo>
                    <a:lnTo>
                      <a:pt x="486" y="67"/>
                    </a:lnTo>
                    <a:lnTo>
                      <a:pt x="484" y="56"/>
                    </a:lnTo>
                    <a:lnTo>
                      <a:pt x="479" y="48"/>
                    </a:lnTo>
                    <a:lnTo>
                      <a:pt x="473" y="41"/>
                    </a:lnTo>
                    <a:lnTo>
                      <a:pt x="467" y="36"/>
                    </a:lnTo>
                    <a:lnTo>
                      <a:pt x="452" y="27"/>
                    </a:lnTo>
                    <a:lnTo>
                      <a:pt x="446" y="22"/>
                    </a:lnTo>
                    <a:lnTo>
                      <a:pt x="441" y="16"/>
                    </a:lnTo>
                    <a:lnTo>
                      <a:pt x="441" y="16"/>
                    </a:lnTo>
                    <a:lnTo>
                      <a:pt x="433" y="8"/>
                    </a:lnTo>
                    <a:lnTo>
                      <a:pt x="425" y="2"/>
                    </a:lnTo>
                    <a:lnTo>
                      <a:pt x="419" y="0"/>
                    </a:lnTo>
                    <a:lnTo>
                      <a:pt x="411" y="0"/>
                    </a:lnTo>
                    <a:lnTo>
                      <a:pt x="405" y="2"/>
                    </a:lnTo>
                    <a:lnTo>
                      <a:pt x="398" y="6"/>
                    </a:lnTo>
                    <a:lnTo>
                      <a:pt x="384" y="14"/>
                    </a:lnTo>
                    <a:lnTo>
                      <a:pt x="384" y="14"/>
                    </a:lnTo>
                    <a:lnTo>
                      <a:pt x="368" y="24"/>
                    </a:lnTo>
                    <a:lnTo>
                      <a:pt x="360" y="27"/>
                    </a:lnTo>
                    <a:lnTo>
                      <a:pt x="352" y="30"/>
                    </a:lnTo>
                    <a:lnTo>
                      <a:pt x="344" y="30"/>
                    </a:lnTo>
                    <a:lnTo>
                      <a:pt x="336" y="27"/>
                    </a:lnTo>
                    <a:lnTo>
                      <a:pt x="330" y="21"/>
                    </a:lnTo>
                    <a:lnTo>
                      <a:pt x="324" y="8"/>
                    </a:lnTo>
                    <a:lnTo>
                      <a:pt x="324" y="8"/>
                    </a:lnTo>
                    <a:lnTo>
                      <a:pt x="321" y="5"/>
                    </a:lnTo>
                    <a:lnTo>
                      <a:pt x="31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289" y="5"/>
                    </a:lnTo>
                    <a:lnTo>
                      <a:pt x="271" y="6"/>
                    </a:lnTo>
                    <a:lnTo>
                      <a:pt x="255" y="13"/>
                    </a:lnTo>
                    <a:lnTo>
                      <a:pt x="241" y="22"/>
                    </a:lnTo>
                    <a:lnTo>
                      <a:pt x="228" y="32"/>
                    </a:lnTo>
                    <a:lnTo>
                      <a:pt x="217" y="46"/>
                    </a:lnTo>
                    <a:lnTo>
                      <a:pt x="208" y="60"/>
                    </a:lnTo>
                    <a:lnTo>
                      <a:pt x="198" y="75"/>
                    </a:lnTo>
                    <a:lnTo>
                      <a:pt x="198" y="75"/>
                    </a:lnTo>
                    <a:lnTo>
                      <a:pt x="187" y="90"/>
                    </a:lnTo>
                    <a:lnTo>
                      <a:pt x="174" y="105"/>
                    </a:lnTo>
                    <a:lnTo>
                      <a:pt x="159" y="117"/>
                    </a:lnTo>
                    <a:lnTo>
                      <a:pt x="140" y="130"/>
                    </a:lnTo>
                    <a:lnTo>
                      <a:pt x="120" y="141"/>
                    </a:lnTo>
                    <a:lnTo>
                      <a:pt x="101" y="149"/>
                    </a:lnTo>
                    <a:lnTo>
                      <a:pt x="82" y="154"/>
                    </a:lnTo>
                    <a:lnTo>
                      <a:pt x="65" y="156"/>
                    </a:lnTo>
                    <a:lnTo>
                      <a:pt x="65" y="156"/>
                    </a:lnTo>
                    <a:lnTo>
                      <a:pt x="52" y="156"/>
                    </a:lnTo>
                    <a:lnTo>
                      <a:pt x="41" y="156"/>
                    </a:lnTo>
                    <a:lnTo>
                      <a:pt x="36" y="157"/>
                    </a:lnTo>
                    <a:lnTo>
                      <a:pt x="30" y="159"/>
                    </a:lnTo>
                    <a:lnTo>
                      <a:pt x="25" y="160"/>
                    </a:lnTo>
                    <a:lnTo>
                      <a:pt x="20" y="165"/>
                    </a:lnTo>
                    <a:lnTo>
                      <a:pt x="20" y="165"/>
                    </a:lnTo>
                    <a:lnTo>
                      <a:pt x="12" y="175"/>
                    </a:lnTo>
                    <a:lnTo>
                      <a:pt x="8" y="187"/>
                    </a:lnTo>
                    <a:lnTo>
                      <a:pt x="4" y="202"/>
                    </a:lnTo>
                    <a:lnTo>
                      <a:pt x="1" y="218"/>
                    </a:lnTo>
                    <a:lnTo>
                      <a:pt x="0" y="233"/>
                    </a:lnTo>
                    <a:lnTo>
                      <a:pt x="1" y="249"/>
                    </a:lnTo>
                    <a:lnTo>
                      <a:pt x="4" y="262"/>
                    </a:lnTo>
                    <a:lnTo>
                      <a:pt x="9" y="273"/>
                    </a:lnTo>
                    <a:lnTo>
                      <a:pt x="9" y="273"/>
                    </a:lnTo>
                    <a:lnTo>
                      <a:pt x="12" y="276"/>
                    </a:lnTo>
                    <a:lnTo>
                      <a:pt x="16" y="279"/>
                    </a:lnTo>
                    <a:lnTo>
                      <a:pt x="16" y="279"/>
                    </a:lnTo>
                    <a:lnTo>
                      <a:pt x="28" y="286"/>
                    </a:lnTo>
                    <a:lnTo>
                      <a:pt x="39" y="294"/>
                    </a:lnTo>
                    <a:lnTo>
                      <a:pt x="62" y="311"/>
                    </a:lnTo>
                    <a:lnTo>
                      <a:pt x="82" y="330"/>
                    </a:lnTo>
                    <a:lnTo>
                      <a:pt x="93" y="338"/>
                    </a:lnTo>
                    <a:lnTo>
                      <a:pt x="105" y="346"/>
                    </a:lnTo>
                    <a:lnTo>
                      <a:pt x="105" y="346"/>
                    </a:lnTo>
                    <a:lnTo>
                      <a:pt x="132" y="362"/>
                    </a:lnTo>
                    <a:lnTo>
                      <a:pt x="144" y="368"/>
                    </a:lnTo>
                    <a:lnTo>
                      <a:pt x="151" y="370"/>
                    </a:lnTo>
                    <a:lnTo>
                      <a:pt x="159" y="372"/>
                    </a:lnTo>
                    <a:lnTo>
                      <a:pt x="159" y="372"/>
                    </a:lnTo>
                    <a:lnTo>
                      <a:pt x="192" y="372"/>
                    </a:lnTo>
                    <a:lnTo>
                      <a:pt x="225" y="370"/>
                    </a:lnTo>
                    <a:lnTo>
                      <a:pt x="257" y="367"/>
                    </a:lnTo>
                    <a:lnTo>
                      <a:pt x="290" y="359"/>
                    </a:lnTo>
                    <a:lnTo>
                      <a:pt x="290" y="359"/>
                    </a:lnTo>
                    <a:lnTo>
                      <a:pt x="300" y="357"/>
                    </a:lnTo>
                    <a:lnTo>
                      <a:pt x="305" y="354"/>
                    </a:lnTo>
                    <a:lnTo>
                      <a:pt x="306" y="351"/>
                    </a:lnTo>
                    <a:lnTo>
                      <a:pt x="306" y="348"/>
                    </a:lnTo>
                    <a:lnTo>
                      <a:pt x="306" y="348"/>
                    </a:lnTo>
                    <a:lnTo>
                      <a:pt x="306" y="337"/>
                    </a:lnTo>
                    <a:lnTo>
                      <a:pt x="309" y="329"/>
                    </a:lnTo>
                    <a:lnTo>
                      <a:pt x="314" y="322"/>
                    </a:lnTo>
                    <a:lnTo>
                      <a:pt x="321" y="318"/>
                    </a:lnTo>
                    <a:lnTo>
                      <a:pt x="329" y="316"/>
                    </a:lnTo>
                    <a:lnTo>
                      <a:pt x="336" y="314"/>
                    </a:lnTo>
                    <a:lnTo>
                      <a:pt x="354" y="314"/>
                    </a:lnTo>
                    <a:lnTo>
                      <a:pt x="354" y="314"/>
                    </a:lnTo>
                    <a:lnTo>
                      <a:pt x="370" y="314"/>
                    </a:lnTo>
                    <a:lnTo>
                      <a:pt x="384" y="311"/>
                    </a:lnTo>
                    <a:lnTo>
                      <a:pt x="392" y="310"/>
                    </a:lnTo>
                    <a:lnTo>
                      <a:pt x="398" y="305"/>
                    </a:lnTo>
                    <a:lnTo>
                      <a:pt x="405" y="300"/>
                    </a:lnTo>
                    <a:lnTo>
                      <a:pt x="410" y="294"/>
                    </a:lnTo>
                    <a:lnTo>
                      <a:pt x="410" y="294"/>
                    </a:lnTo>
                    <a:lnTo>
                      <a:pt x="416" y="284"/>
                    </a:lnTo>
                    <a:lnTo>
                      <a:pt x="422" y="278"/>
                    </a:lnTo>
                    <a:lnTo>
                      <a:pt x="429" y="273"/>
                    </a:lnTo>
                    <a:lnTo>
                      <a:pt x="437" y="270"/>
                    </a:lnTo>
                    <a:lnTo>
                      <a:pt x="445" y="270"/>
                    </a:lnTo>
                    <a:lnTo>
                      <a:pt x="454" y="270"/>
                    </a:lnTo>
                    <a:lnTo>
                      <a:pt x="464" y="272"/>
                    </a:lnTo>
                    <a:lnTo>
                      <a:pt x="473" y="273"/>
                    </a:lnTo>
                    <a:lnTo>
                      <a:pt x="473" y="273"/>
                    </a:lnTo>
                    <a:lnTo>
                      <a:pt x="502" y="284"/>
                    </a:lnTo>
                    <a:lnTo>
                      <a:pt x="518" y="289"/>
                    </a:lnTo>
                    <a:lnTo>
                      <a:pt x="532" y="292"/>
                    </a:lnTo>
                    <a:lnTo>
                      <a:pt x="532" y="292"/>
                    </a:lnTo>
                    <a:lnTo>
                      <a:pt x="545" y="295"/>
                    </a:lnTo>
                    <a:lnTo>
                      <a:pt x="551" y="295"/>
                    </a:lnTo>
                    <a:lnTo>
                      <a:pt x="557" y="294"/>
                    </a:lnTo>
                    <a:lnTo>
                      <a:pt x="564" y="291"/>
                    </a:lnTo>
                    <a:lnTo>
                      <a:pt x="567" y="287"/>
                    </a:lnTo>
                    <a:lnTo>
                      <a:pt x="572" y="281"/>
                    </a:lnTo>
                    <a:lnTo>
                      <a:pt x="573" y="273"/>
                    </a:lnTo>
                    <a:lnTo>
                      <a:pt x="573" y="273"/>
                    </a:lnTo>
                    <a:lnTo>
                      <a:pt x="576" y="259"/>
                    </a:lnTo>
                    <a:lnTo>
                      <a:pt x="580" y="248"/>
                    </a:lnTo>
                    <a:lnTo>
                      <a:pt x="583" y="237"/>
                    </a:lnTo>
                    <a:lnTo>
                      <a:pt x="587" y="225"/>
                    </a:lnTo>
                    <a:lnTo>
                      <a:pt x="594" y="218"/>
                    </a:lnTo>
                    <a:lnTo>
                      <a:pt x="600" y="210"/>
                    </a:lnTo>
                    <a:lnTo>
                      <a:pt x="607" y="203"/>
                    </a:lnTo>
                    <a:lnTo>
                      <a:pt x="614" y="198"/>
                    </a:lnTo>
                    <a:lnTo>
                      <a:pt x="622" y="194"/>
                    </a:lnTo>
                    <a:lnTo>
                      <a:pt x="632" y="191"/>
                    </a:lnTo>
                    <a:lnTo>
                      <a:pt x="641" y="189"/>
                    </a:lnTo>
                    <a:lnTo>
                      <a:pt x="653" y="187"/>
                    </a:lnTo>
                    <a:lnTo>
                      <a:pt x="664" y="189"/>
                    </a:lnTo>
                    <a:lnTo>
                      <a:pt x="675" y="191"/>
                    </a:lnTo>
                    <a:lnTo>
                      <a:pt x="688" y="194"/>
                    </a:lnTo>
                    <a:lnTo>
                      <a:pt x="700" y="197"/>
                    </a:lnTo>
                    <a:lnTo>
                      <a:pt x="700" y="197"/>
                    </a:lnTo>
                    <a:lnTo>
                      <a:pt x="711" y="200"/>
                    </a:lnTo>
                    <a:lnTo>
                      <a:pt x="721" y="202"/>
                    </a:lnTo>
                    <a:lnTo>
                      <a:pt x="732" y="202"/>
                    </a:lnTo>
                    <a:lnTo>
                      <a:pt x="742" y="198"/>
                    </a:lnTo>
                    <a:lnTo>
                      <a:pt x="742" y="198"/>
                    </a:lnTo>
                    <a:lnTo>
                      <a:pt x="754" y="195"/>
                    </a:lnTo>
                    <a:lnTo>
                      <a:pt x="767" y="194"/>
                    </a:lnTo>
                    <a:lnTo>
                      <a:pt x="780" y="194"/>
                    </a:lnTo>
                    <a:lnTo>
                      <a:pt x="791" y="195"/>
                    </a:lnTo>
                    <a:lnTo>
                      <a:pt x="800" y="200"/>
                    </a:lnTo>
                    <a:lnTo>
                      <a:pt x="811" y="206"/>
                    </a:lnTo>
                    <a:lnTo>
                      <a:pt x="821" y="214"/>
                    </a:lnTo>
                    <a:lnTo>
                      <a:pt x="831" y="224"/>
                    </a:lnTo>
                    <a:lnTo>
                      <a:pt x="831" y="224"/>
                    </a:lnTo>
                    <a:lnTo>
                      <a:pt x="840" y="232"/>
                    </a:lnTo>
                    <a:lnTo>
                      <a:pt x="850" y="237"/>
                    </a:lnTo>
                    <a:lnTo>
                      <a:pt x="859" y="238"/>
                    </a:lnTo>
                    <a:lnTo>
                      <a:pt x="869" y="238"/>
                    </a:lnTo>
                    <a:lnTo>
                      <a:pt x="878" y="233"/>
                    </a:lnTo>
                    <a:lnTo>
                      <a:pt x="888" y="227"/>
                    </a:lnTo>
                    <a:lnTo>
                      <a:pt x="894" y="219"/>
                    </a:lnTo>
                    <a:lnTo>
                      <a:pt x="899" y="208"/>
                    </a:lnTo>
                    <a:lnTo>
                      <a:pt x="899" y="208"/>
                    </a:lnTo>
                    <a:lnTo>
                      <a:pt x="910" y="184"/>
                    </a:lnTo>
                    <a:lnTo>
                      <a:pt x="923" y="160"/>
                    </a:lnTo>
                    <a:lnTo>
                      <a:pt x="923" y="160"/>
                    </a:lnTo>
                    <a:lnTo>
                      <a:pt x="943" y="133"/>
                    </a:lnTo>
                    <a:lnTo>
                      <a:pt x="951" y="117"/>
                    </a:lnTo>
                    <a:lnTo>
                      <a:pt x="958" y="102"/>
                    </a:lnTo>
                    <a:lnTo>
                      <a:pt x="958" y="102"/>
                    </a:lnTo>
                    <a:lnTo>
                      <a:pt x="931" y="90"/>
                    </a:lnTo>
                    <a:lnTo>
                      <a:pt x="904" y="78"/>
                    </a:lnTo>
                    <a:lnTo>
                      <a:pt x="877" y="63"/>
                    </a:lnTo>
                    <a:lnTo>
                      <a:pt x="851" y="46"/>
                    </a:lnTo>
                    <a:lnTo>
                      <a:pt x="851" y="4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5" name="Freeform 147">
                <a:extLst>
                  <a:ext uri="{FF2B5EF4-FFF2-40B4-BE49-F238E27FC236}">
                    <a16:creationId xmlns:a16="http://schemas.microsoft.com/office/drawing/2014/main" id="{8E3A38BA-C917-76CB-6FF5-10C94C41A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7" y="3437"/>
                <a:ext cx="158" cy="315"/>
              </a:xfrm>
              <a:custGeom>
                <a:avLst/>
                <a:gdLst>
                  <a:gd name="T0" fmla="*/ 132 w 317"/>
                  <a:gd name="T1" fmla="*/ 612 h 631"/>
                  <a:gd name="T2" fmla="*/ 147 w 317"/>
                  <a:gd name="T3" fmla="*/ 629 h 631"/>
                  <a:gd name="T4" fmla="*/ 177 w 317"/>
                  <a:gd name="T5" fmla="*/ 629 h 631"/>
                  <a:gd name="T6" fmla="*/ 189 w 317"/>
                  <a:gd name="T7" fmla="*/ 623 h 631"/>
                  <a:gd name="T8" fmla="*/ 194 w 317"/>
                  <a:gd name="T9" fmla="*/ 605 h 631"/>
                  <a:gd name="T10" fmla="*/ 193 w 317"/>
                  <a:gd name="T11" fmla="*/ 590 h 631"/>
                  <a:gd name="T12" fmla="*/ 194 w 317"/>
                  <a:gd name="T13" fmla="*/ 563 h 631"/>
                  <a:gd name="T14" fmla="*/ 212 w 317"/>
                  <a:gd name="T15" fmla="*/ 548 h 631"/>
                  <a:gd name="T16" fmla="*/ 236 w 317"/>
                  <a:gd name="T17" fmla="*/ 539 h 631"/>
                  <a:gd name="T18" fmla="*/ 255 w 317"/>
                  <a:gd name="T19" fmla="*/ 515 h 631"/>
                  <a:gd name="T20" fmla="*/ 263 w 317"/>
                  <a:gd name="T21" fmla="*/ 497 h 631"/>
                  <a:gd name="T22" fmla="*/ 275 w 317"/>
                  <a:gd name="T23" fmla="*/ 461 h 631"/>
                  <a:gd name="T24" fmla="*/ 293 w 317"/>
                  <a:gd name="T25" fmla="*/ 448 h 631"/>
                  <a:gd name="T26" fmla="*/ 315 w 317"/>
                  <a:gd name="T27" fmla="*/ 432 h 631"/>
                  <a:gd name="T28" fmla="*/ 313 w 317"/>
                  <a:gd name="T29" fmla="*/ 418 h 631"/>
                  <a:gd name="T30" fmla="*/ 309 w 317"/>
                  <a:gd name="T31" fmla="*/ 402 h 631"/>
                  <a:gd name="T32" fmla="*/ 301 w 317"/>
                  <a:gd name="T33" fmla="*/ 377 h 631"/>
                  <a:gd name="T34" fmla="*/ 288 w 317"/>
                  <a:gd name="T35" fmla="*/ 372 h 631"/>
                  <a:gd name="T36" fmla="*/ 269 w 317"/>
                  <a:gd name="T37" fmla="*/ 375 h 631"/>
                  <a:gd name="T38" fmla="*/ 253 w 317"/>
                  <a:gd name="T39" fmla="*/ 361 h 631"/>
                  <a:gd name="T40" fmla="*/ 245 w 317"/>
                  <a:gd name="T41" fmla="*/ 340 h 631"/>
                  <a:gd name="T42" fmla="*/ 232 w 317"/>
                  <a:gd name="T43" fmla="*/ 331 h 631"/>
                  <a:gd name="T44" fmla="*/ 220 w 317"/>
                  <a:gd name="T45" fmla="*/ 310 h 631"/>
                  <a:gd name="T46" fmla="*/ 212 w 317"/>
                  <a:gd name="T47" fmla="*/ 262 h 631"/>
                  <a:gd name="T48" fmla="*/ 202 w 317"/>
                  <a:gd name="T49" fmla="*/ 224 h 631"/>
                  <a:gd name="T50" fmla="*/ 197 w 317"/>
                  <a:gd name="T51" fmla="*/ 215 h 631"/>
                  <a:gd name="T52" fmla="*/ 207 w 317"/>
                  <a:gd name="T53" fmla="*/ 202 h 631"/>
                  <a:gd name="T54" fmla="*/ 212 w 317"/>
                  <a:gd name="T55" fmla="*/ 170 h 631"/>
                  <a:gd name="T56" fmla="*/ 213 w 317"/>
                  <a:gd name="T57" fmla="*/ 154 h 631"/>
                  <a:gd name="T58" fmla="*/ 218 w 317"/>
                  <a:gd name="T59" fmla="*/ 107 h 631"/>
                  <a:gd name="T60" fmla="*/ 197 w 317"/>
                  <a:gd name="T61" fmla="*/ 73 h 631"/>
                  <a:gd name="T62" fmla="*/ 167 w 317"/>
                  <a:gd name="T63" fmla="*/ 51 h 631"/>
                  <a:gd name="T64" fmla="*/ 105 w 317"/>
                  <a:gd name="T65" fmla="*/ 13 h 631"/>
                  <a:gd name="T66" fmla="*/ 80 w 317"/>
                  <a:gd name="T67" fmla="*/ 5 h 631"/>
                  <a:gd name="T68" fmla="*/ 51 w 317"/>
                  <a:gd name="T69" fmla="*/ 2 h 631"/>
                  <a:gd name="T70" fmla="*/ 37 w 317"/>
                  <a:gd name="T71" fmla="*/ 23 h 631"/>
                  <a:gd name="T72" fmla="*/ 20 w 317"/>
                  <a:gd name="T73" fmla="*/ 59 h 631"/>
                  <a:gd name="T74" fmla="*/ 12 w 317"/>
                  <a:gd name="T75" fmla="*/ 89 h 631"/>
                  <a:gd name="T76" fmla="*/ 10 w 317"/>
                  <a:gd name="T77" fmla="*/ 118 h 631"/>
                  <a:gd name="T78" fmla="*/ 21 w 317"/>
                  <a:gd name="T79" fmla="*/ 145 h 631"/>
                  <a:gd name="T80" fmla="*/ 34 w 317"/>
                  <a:gd name="T81" fmla="*/ 166 h 631"/>
                  <a:gd name="T82" fmla="*/ 37 w 317"/>
                  <a:gd name="T83" fmla="*/ 199 h 631"/>
                  <a:gd name="T84" fmla="*/ 26 w 317"/>
                  <a:gd name="T85" fmla="*/ 232 h 631"/>
                  <a:gd name="T86" fmla="*/ 18 w 317"/>
                  <a:gd name="T87" fmla="*/ 254 h 631"/>
                  <a:gd name="T88" fmla="*/ 21 w 317"/>
                  <a:gd name="T89" fmla="*/ 261 h 631"/>
                  <a:gd name="T90" fmla="*/ 31 w 317"/>
                  <a:gd name="T91" fmla="*/ 281 h 631"/>
                  <a:gd name="T92" fmla="*/ 32 w 317"/>
                  <a:gd name="T93" fmla="*/ 318 h 631"/>
                  <a:gd name="T94" fmla="*/ 24 w 317"/>
                  <a:gd name="T95" fmla="*/ 356 h 631"/>
                  <a:gd name="T96" fmla="*/ 8 w 317"/>
                  <a:gd name="T97" fmla="*/ 409 h 631"/>
                  <a:gd name="T98" fmla="*/ 5 w 317"/>
                  <a:gd name="T99" fmla="*/ 424 h 631"/>
                  <a:gd name="T100" fmla="*/ 8 w 317"/>
                  <a:gd name="T101" fmla="*/ 434 h 631"/>
                  <a:gd name="T102" fmla="*/ 20 w 317"/>
                  <a:gd name="T103" fmla="*/ 445 h 631"/>
                  <a:gd name="T104" fmla="*/ 29 w 317"/>
                  <a:gd name="T105" fmla="*/ 475 h 631"/>
                  <a:gd name="T106" fmla="*/ 8 w 317"/>
                  <a:gd name="T107" fmla="*/ 472 h 631"/>
                  <a:gd name="T108" fmla="*/ 20 w 317"/>
                  <a:gd name="T109" fmla="*/ 494 h 631"/>
                  <a:gd name="T110" fmla="*/ 51 w 317"/>
                  <a:gd name="T111" fmla="*/ 521 h 631"/>
                  <a:gd name="T112" fmla="*/ 105 w 317"/>
                  <a:gd name="T113" fmla="*/ 559 h 631"/>
                  <a:gd name="T114" fmla="*/ 126 w 317"/>
                  <a:gd name="T115" fmla="*/ 593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7" h="631">
                    <a:moveTo>
                      <a:pt x="129" y="601"/>
                    </a:moveTo>
                    <a:lnTo>
                      <a:pt x="129" y="601"/>
                    </a:lnTo>
                    <a:lnTo>
                      <a:pt x="132" y="612"/>
                    </a:lnTo>
                    <a:lnTo>
                      <a:pt x="137" y="620"/>
                    </a:lnTo>
                    <a:lnTo>
                      <a:pt x="142" y="625"/>
                    </a:lnTo>
                    <a:lnTo>
                      <a:pt x="147" y="629"/>
                    </a:lnTo>
                    <a:lnTo>
                      <a:pt x="155" y="631"/>
                    </a:lnTo>
                    <a:lnTo>
                      <a:pt x="161" y="631"/>
                    </a:lnTo>
                    <a:lnTo>
                      <a:pt x="177" y="629"/>
                    </a:lnTo>
                    <a:lnTo>
                      <a:pt x="177" y="629"/>
                    </a:lnTo>
                    <a:lnTo>
                      <a:pt x="183" y="628"/>
                    </a:lnTo>
                    <a:lnTo>
                      <a:pt x="189" y="623"/>
                    </a:lnTo>
                    <a:lnTo>
                      <a:pt x="193" y="618"/>
                    </a:lnTo>
                    <a:lnTo>
                      <a:pt x="194" y="612"/>
                    </a:lnTo>
                    <a:lnTo>
                      <a:pt x="194" y="605"/>
                    </a:lnTo>
                    <a:lnTo>
                      <a:pt x="194" y="599"/>
                    </a:lnTo>
                    <a:lnTo>
                      <a:pt x="193" y="590"/>
                    </a:lnTo>
                    <a:lnTo>
                      <a:pt x="193" y="590"/>
                    </a:lnTo>
                    <a:lnTo>
                      <a:pt x="189" y="578"/>
                    </a:lnTo>
                    <a:lnTo>
                      <a:pt x="191" y="569"/>
                    </a:lnTo>
                    <a:lnTo>
                      <a:pt x="194" y="563"/>
                    </a:lnTo>
                    <a:lnTo>
                      <a:pt x="199" y="556"/>
                    </a:lnTo>
                    <a:lnTo>
                      <a:pt x="204" y="551"/>
                    </a:lnTo>
                    <a:lnTo>
                      <a:pt x="212" y="548"/>
                    </a:lnTo>
                    <a:lnTo>
                      <a:pt x="226" y="544"/>
                    </a:lnTo>
                    <a:lnTo>
                      <a:pt x="226" y="544"/>
                    </a:lnTo>
                    <a:lnTo>
                      <a:pt x="236" y="539"/>
                    </a:lnTo>
                    <a:lnTo>
                      <a:pt x="243" y="532"/>
                    </a:lnTo>
                    <a:lnTo>
                      <a:pt x="250" y="524"/>
                    </a:lnTo>
                    <a:lnTo>
                      <a:pt x="255" y="515"/>
                    </a:lnTo>
                    <a:lnTo>
                      <a:pt x="255" y="515"/>
                    </a:lnTo>
                    <a:lnTo>
                      <a:pt x="259" y="507"/>
                    </a:lnTo>
                    <a:lnTo>
                      <a:pt x="263" y="497"/>
                    </a:lnTo>
                    <a:lnTo>
                      <a:pt x="267" y="478"/>
                    </a:lnTo>
                    <a:lnTo>
                      <a:pt x="271" y="469"/>
                    </a:lnTo>
                    <a:lnTo>
                      <a:pt x="275" y="461"/>
                    </a:lnTo>
                    <a:lnTo>
                      <a:pt x="283" y="455"/>
                    </a:lnTo>
                    <a:lnTo>
                      <a:pt x="293" y="448"/>
                    </a:lnTo>
                    <a:lnTo>
                      <a:pt x="293" y="448"/>
                    </a:lnTo>
                    <a:lnTo>
                      <a:pt x="304" y="443"/>
                    </a:lnTo>
                    <a:lnTo>
                      <a:pt x="312" y="437"/>
                    </a:lnTo>
                    <a:lnTo>
                      <a:pt x="315" y="432"/>
                    </a:lnTo>
                    <a:lnTo>
                      <a:pt x="317" y="428"/>
                    </a:lnTo>
                    <a:lnTo>
                      <a:pt x="317" y="423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10" y="412"/>
                    </a:lnTo>
                    <a:lnTo>
                      <a:pt x="309" y="402"/>
                    </a:lnTo>
                    <a:lnTo>
                      <a:pt x="305" y="386"/>
                    </a:lnTo>
                    <a:lnTo>
                      <a:pt x="304" y="378"/>
                    </a:lnTo>
                    <a:lnTo>
                      <a:pt x="301" y="377"/>
                    </a:lnTo>
                    <a:lnTo>
                      <a:pt x="298" y="374"/>
                    </a:lnTo>
                    <a:lnTo>
                      <a:pt x="294" y="374"/>
                    </a:lnTo>
                    <a:lnTo>
                      <a:pt x="288" y="372"/>
                    </a:lnTo>
                    <a:lnTo>
                      <a:pt x="275" y="375"/>
                    </a:lnTo>
                    <a:lnTo>
                      <a:pt x="275" y="375"/>
                    </a:lnTo>
                    <a:lnTo>
                      <a:pt x="269" y="375"/>
                    </a:lnTo>
                    <a:lnTo>
                      <a:pt x="263" y="374"/>
                    </a:lnTo>
                    <a:lnTo>
                      <a:pt x="258" y="369"/>
                    </a:lnTo>
                    <a:lnTo>
                      <a:pt x="253" y="361"/>
                    </a:lnTo>
                    <a:lnTo>
                      <a:pt x="253" y="361"/>
                    </a:lnTo>
                    <a:lnTo>
                      <a:pt x="248" y="347"/>
                    </a:lnTo>
                    <a:lnTo>
                      <a:pt x="245" y="340"/>
                    </a:lnTo>
                    <a:lnTo>
                      <a:pt x="240" y="337"/>
                    </a:lnTo>
                    <a:lnTo>
                      <a:pt x="240" y="337"/>
                    </a:lnTo>
                    <a:lnTo>
                      <a:pt x="232" y="331"/>
                    </a:lnTo>
                    <a:lnTo>
                      <a:pt x="228" y="324"/>
                    </a:lnTo>
                    <a:lnTo>
                      <a:pt x="223" y="318"/>
                    </a:lnTo>
                    <a:lnTo>
                      <a:pt x="220" y="310"/>
                    </a:lnTo>
                    <a:lnTo>
                      <a:pt x="215" y="296"/>
                    </a:lnTo>
                    <a:lnTo>
                      <a:pt x="213" y="280"/>
                    </a:lnTo>
                    <a:lnTo>
                      <a:pt x="212" y="262"/>
                    </a:lnTo>
                    <a:lnTo>
                      <a:pt x="210" y="247"/>
                    </a:lnTo>
                    <a:lnTo>
                      <a:pt x="205" y="232"/>
                    </a:lnTo>
                    <a:lnTo>
                      <a:pt x="202" y="224"/>
                    </a:lnTo>
                    <a:lnTo>
                      <a:pt x="197" y="218"/>
                    </a:lnTo>
                    <a:lnTo>
                      <a:pt x="197" y="218"/>
                    </a:lnTo>
                    <a:lnTo>
                      <a:pt x="197" y="215"/>
                    </a:lnTo>
                    <a:lnTo>
                      <a:pt x="197" y="215"/>
                    </a:lnTo>
                    <a:lnTo>
                      <a:pt x="204" y="208"/>
                    </a:lnTo>
                    <a:lnTo>
                      <a:pt x="207" y="202"/>
                    </a:lnTo>
                    <a:lnTo>
                      <a:pt x="210" y="194"/>
                    </a:lnTo>
                    <a:lnTo>
                      <a:pt x="210" y="186"/>
                    </a:lnTo>
                    <a:lnTo>
                      <a:pt x="212" y="170"/>
                    </a:lnTo>
                    <a:lnTo>
                      <a:pt x="212" y="162"/>
                    </a:lnTo>
                    <a:lnTo>
                      <a:pt x="213" y="154"/>
                    </a:lnTo>
                    <a:lnTo>
                      <a:pt x="213" y="154"/>
                    </a:lnTo>
                    <a:lnTo>
                      <a:pt x="218" y="135"/>
                    </a:lnTo>
                    <a:lnTo>
                      <a:pt x="220" y="119"/>
                    </a:lnTo>
                    <a:lnTo>
                      <a:pt x="218" y="107"/>
                    </a:lnTo>
                    <a:lnTo>
                      <a:pt x="213" y="94"/>
                    </a:lnTo>
                    <a:lnTo>
                      <a:pt x="207" y="85"/>
                    </a:lnTo>
                    <a:lnTo>
                      <a:pt x="197" y="73"/>
                    </a:lnTo>
                    <a:lnTo>
                      <a:pt x="185" y="64"/>
                    </a:lnTo>
                    <a:lnTo>
                      <a:pt x="167" y="51"/>
                    </a:lnTo>
                    <a:lnTo>
                      <a:pt x="167" y="51"/>
                    </a:lnTo>
                    <a:lnTo>
                      <a:pt x="147" y="37"/>
                    </a:lnTo>
                    <a:lnTo>
                      <a:pt x="128" y="24"/>
                    </a:lnTo>
                    <a:lnTo>
                      <a:pt x="105" y="13"/>
                    </a:lnTo>
                    <a:lnTo>
                      <a:pt x="93" y="8"/>
                    </a:lnTo>
                    <a:lnTo>
                      <a:pt x="80" y="5"/>
                    </a:lnTo>
                    <a:lnTo>
                      <a:pt x="80" y="5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2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37" y="23"/>
                    </a:lnTo>
                    <a:lnTo>
                      <a:pt x="37" y="23"/>
                    </a:lnTo>
                    <a:lnTo>
                      <a:pt x="26" y="46"/>
                    </a:lnTo>
                    <a:lnTo>
                      <a:pt x="20" y="59"/>
                    </a:lnTo>
                    <a:lnTo>
                      <a:pt x="16" y="72"/>
                    </a:lnTo>
                    <a:lnTo>
                      <a:pt x="16" y="72"/>
                    </a:lnTo>
                    <a:lnTo>
                      <a:pt x="12" y="89"/>
                    </a:lnTo>
                    <a:lnTo>
                      <a:pt x="10" y="100"/>
                    </a:lnTo>
                    <a:lnTo>
                      <a:pt x="10" y="110"/>
                    </a:lnTo>
                    <a:lnTo>
                      <a:pt x="10" y="118"/>
                    </a:lnTo>
                    <a:lnTo>
                      <a:pt x="12" y="127"/>
                    </a:lnTo>
                    <a:lnTo>
                      <a:pt x="15" y="137"/>
                    </a:lnTo>
                    <a:lnTo>
                      <a:pt x="21" y="145"/>
                    </a:lnTo>
                    <a:lnTo>
                      <a:pt x="21" y="145"/>
                    </a:lnTo>
                    <a:lnTo>
                      <a:pt x="29" y="156"/>
                    </a:lnTo>
                    <a:lnTo>
                      <a:pt x="34" y="166"/>
                    </a:lnTo>
                    <a:lnTo>
                      <a:pt x="37" y="177"/>
                    </a:lnTo>
                    <a:lnTo>
                      <a:pt x="37" y="188"/>
                    </a:lnTo>
                    <a:lnTo>
                      <a:pt x="37" y="199"/>
                    </a:lnTo>
                    <a:lnTo>
                      <a:pt x="34" y="210"/>
                    </a:lnTo>
                    <a:lnTo>
                      <a:pt x="26" y="232"/>
                    </a:lnTo>
                    <a:lnTo>
                      <a:pt x="26" y="232"/>
                    </a:lnTo>
                    <a:lnTo>
                      <a:pt x="20" y="247"/>
                    </a:lnTo>
                    <a:lnTo>
                      <a:pt x="18" y="250"/>
                    </a:lnTo>
                    <a:lnTo>
                      <a:pt x="18" y="254"/>
                    </a:lnTo>
                    <a:lnTo>
                      <a:pt x="20" y="258"/>
                    </a:lnTo>
                    <a:lnTo>
                      <a:pt x="21" y="261"/>
                    </a:lnTo>
                    <a:lnTo>
                      <a:pt x="21" y="261"/>
                    </a:lnTo>
                    <a:lnTo>
                      <a:pt x="26" y="266"/>
                    </a:lnTo>
                    <a:lnTo>
                      <a:pt x="27" y="272"/>
                    </a:lnTo>
                    <a:lnTo>
                      <a:pt x="31" y="281"/>
                    </a:lnTo>
                    <a:lnTo>
                      <a:pt x="31" y="304"/>
                    </a:lnTo>
                    <a:lnTo>
                      <a:pt x="31" y="304"/>
                    </a:lnTo>
                    <a:lnTo>
                      <a:pt x="32" y="318"/>
                    </a:lnTo>
                    <a:lnTo>
                      <a:pt x="31" y="331"/>
                    </a:lnTo>
                    <a:lnTo>
                      <a:pt x="27" y="343"/>
                    </a:lnTo>
                    <a:lnTo>
                      <a:pt x="24" y="356"/>
                    </a:lnTo>
                    <a:lnTo>
                      <a:pt x="15" y="382"/>
                    </a:lnTo>
                    <a:lnTo>
                      <a:pt x="12" y="396"/>
                    </a:lnTo>
                    <a:lnTo>
                      <a:pt x="8" y="409"/>
                    </a:lnTo>
                    <a:lnTo>
                      <a:pt x="8" y="409"/>
                    </a:lnTo>
                    <a:lnTo>
                      <a:pt x="5" y="416"/>
                    </a:lnTo>
                    <a:lnTo>
                      <a:pt x="5" y="424"/>
                    </a:lnTo>
                    <a:lnTo>
                      <a:pt x="5" y="428"/>
                    </a:lnTo>
                    <a:lnTo>
                      <a:pt x="7" y="431"/>
                    </a:lnTo>
                    <a:lnTo>
                      <a:pt x="8" y="434"/>
                    </a:lnTo>
                    <a:lnTo>
                      <a:pt x="13" y="439"/>
                    </a:lnTo>
                    <a:lnTo>
                      <a:pt x="13" y="439"/>
                    </a:lnTo>
                    <a:lnTo>
                      <a:pt x="20" y="445"/>
                    </a:lnTo>
                    <a:lnTo>
                      <a:pt x="24" y="455"/>
                    </a:lnTo>
                    <a:lnTo>
                      <a:pt x="27" y="464"/>
                    </a:lnTo>
                    <a:lnTo>
                      <a:pt x="29" y="475"/>
                    </a:lnTo>
                    <a:lnTo>
                      <a:pt x="29" y="475"/>
                    </a:lnTo>
                    <a:lnTo>
                      <a:pt x="15" y="472"/>
                    </a:lnTo>
                    <a:lnTo>
                      <a:pt x="8" y="472"/>
                    </a:lnTo>
                    <a:lnTo>
                      <a:pt x="0" y="475"/>
                    </a:lnTo>
                    <a:lnTo>
                      <a:pt x="0" y="475"/>
                    </a:lnTo>
                    <a:lnTo>
                      <a:pt x="20" y="494"/>
                    </a:lnTo>
                    <a:lnTo>
                      <a:pt x="39" y="512"/>
                    </a:lnTo>
                    <a:lnTo>
                      <a:pt x="39" y="512"/>
                    </a:lnTo>
                    <a:lnTo>
                      <a:pt x="51" y="521"/>
                    </a:lnTo>
                    <a:lnTo>
                      <a:pt x="66" y="531"/>
                    </a:lnTo>
                    <a:lnTo>
                      <a:pt x="93" y="550"/>
                    </a:lnTo>
                    <a:lnTo>
                      <a:pt x="105" y="559"/>
                    </a:lnTo>
                    <a:lnTo>
                      <a:pt x="115" y="572"/>
                    </a:lnTo>
                    <a:lnTo>
                      <a:pt x="123" y="585"/>
                    </a:lnTo>
                    <a:lnTo>
                      <a:pt x="126" y="593"/>
                    </a:lnTo>
                    <a:lnTo>
                      <a:pt x="129" y="601"/>
                    </a:lnTo>
                    <a:lnTo>
                      <a:pt x="129" y="60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6" name="Freeform 148">
                <a:extLst>
                  <a:ext uri="{FF2B5EF4-FFF2-40B4-BE49-F238E27FC236}">
                    <a16:creationId xmlns:a16="http://schemas.microsoft.com/office/drawing/2014/main" id="{DF6439B7-63D1-E097-EFD2-5B92B41A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3" y="3460"/>
                <a:ext cx="213" cy="156"/>
              </a:xfrm>
              <a:custGeom>
                <a:avLst/>
                <a:gdLst>
                  <a:gd name="T0" fmla="*/ 53 w 428"/>
                  <a:gd name="T1" fmla="*/ 299 h 313"/>
                  <a:gd name="T2" fmla="*/ 113 w 428"/>
                  <a:gd name="T3" fmla="*/ 312 h 313"/>
                  <a:gd name="T4" fmla="*/ 145 w 428"/>
                  <a:gd name="T5" fmla="*/ 313 h 313"/>
                  <a:gd name="T6" fmla="*/ 177 w 428"/>
                  <a:gd name="T7" fmla="*/ 312 h 313"/>
                  <a:gd name="T8" fmla="*/ 196 w 428"/>
                  <a:gd name="T9" fmla="*/ 309 h 313"/>
                  <a:gd name="T10" fmla="*/ 215 w 428"/>
                  <a:gd name="T11" fmla="*/ 302 h 313"/>
                  <a:gd name="T12" fmla="*/ 231 w 428"/>
                  <a:gd name="T13" fmla="*/ 293 h 313"/>
                  <a:gd name="T14" fmla="*/ 247 w 428"/>
                  <a:gd name="T15" fmla="*/ 275 h 313"/>
                  <a:gd name="T16" fmla="*/ 255 w 428"/>
                  <a:gd name="T17" fmla="*/ 266 h 313"/>
                  <a:gd name="T18" fmla="*/ 274 w 428"/>
                  <a:gd name="T19" fmla="*/ 250 h 313"/>
                  <a:gd name="T20" fmla="*/ 296 w 428"/>
                  <a:gd name="T21" fmla="*/ 242 h 313"/>
                  <a:gd name="T22" fmla="*/ 321 w 428"/>
                  <a:gd name="T23" fmla="*/ 245 h 313"/>
                  <a:gd name="T24" fmla="*/ 334 w 428"/>
                  <a:gd name="T25" fmla="*/ 250 h 313"/>
                  <a:gd name="T26" fmla="*/ 353 w 428"/>
                  <a:gd name="T27" fmla="*/ 253 h 313"/>
                  <a:gd name="T28" fmla="*/ 371 w 428"/>
                  <a:gd name="T29" fmla="*/ 248 h 313"/>
                  <a:gd name="T30" fmla="*/ 382 w 428"/>
                  <a:gd name="T31" fmla="*/ 243 h 313"/>
                  <a:gd name="T32" fmla="*/ 401 w 428"/>
                  <a:gd name="T33" fmla="*/ 224 h 313"/>
                  <a:gd name="T34" fmla="*/ 417 w 428"/>
                  <a:gd name="T35" fmla="*/ 201 h 313"/>
                  <a:gd name="T36" fmla="*/ 426 w 428"/>
                  <a:gd name="T37" fmla="*/ 174 h 313"/>
                  <a:gd name="T38" fmla="*/ 428 w 428"/>
                  <a:gd name="T39" fmla="*/ 161 h 313"/>
                  <a:gd name="T40" fmla="*/ 428 w 428"/>
                  <a:gd name="T41" fmla="*/ 134 h 313"/>
                  <a:gd name="T42" fmla="*/ 423 w 428"/>
                  <a:gd name="T43" fmla="*/ 110 h 313"/>
                  <a:gd name="T44" fmla="*/ 410 w 428"/>
                  <a:gd name="T45" fmla="*/ 88 h 313"/>
                  <a:gd name="T46" fmla="*/ 391 w 428"/>
                  <a:gd name="T47" fmla="*/ 72 h 313"/>
                  <a:gd name="T48" fmla="*/ 372 w 428"/>
                  <a:gd name="T49" fmla="*/ 61 h 313"/>
                  <a:gd name="T50" fmla="*/ 337 w 428"/>
                  <a:gd name="T51" fmla="*/ 34 h 313"/>
                  <a:gd name="T52" fmla="*/ 323 w 428"/>
                  <a:gd name="T53" fmla="*/ 18 h 313"/>
                  <a:gd name="T54" fmla="*/ 310 w 428"/>
                  <a:gd name="T55" fmla="*/ 8 h 313"/>
                  <a:gd name="T56" fmla="*/ 297 w 428"/>
                  <a:gd name="T57" fmla="*/ 2 h 313"/>
                  <a:gd name="T58" fmla="*/ 285 w 428"/>
                  <a:gd name="T59" fmla="*/ 0 h 313"/>
                  <a:gd name="T60" fmla="*/ 269 w 428"/>
                  <a:gd name="T61" fmla="*/ 4 h 313"/>
                  <a:gd name="T62" fmla="*/ 243 w 428"/>
                  <a:gd name="T63" fmla="*/ 10 h 313"/>
                  <a:gd name="T64" fmla="*/ 205 w 428"/>
                  <a:gd name="T65" fmla="*/ 23 h 313"/>
                  <a:gd name="T66" fmla="*/ 178 w 428"/>
                  <a:gd name="T67" fmla="*/ 27 h 313"/>
                  <a:gd name="T68" fmla="*/ 166 w 428"/>
                  <a:gd name="T69" fmla="*/ 26 h 313"/>
                  <a:gd name="T70" fmla="*/ 158 w 428"/>
                  <a:gd name="T71" fmla="*/ 27 h 313"/>
                  <a:gd name="T72" fmla="*/ 150 w 428"/>
                  <a:gd name="T73" fmla="*/ 37 h 313"/>
                  <a:gd name="T74" fmla="*/ 147 w 428"/>
                  <a:gd name="T75" fmla="*/ 45 h 313"/>
                  <a:gd name="T76" fmla="*/ 142 w 428"/>
                  <a:gd name="T77" fmla="*/ 54 h 313"/>
                  <a:gd name="T78" fmla="*/ 134 w 428"/>
                  <a:gd name="T79" fmla="*/ 58 h 313"/>
                  <a:gd name="T80" fmla="*/ 126 w 428"/>
                  <a:gd name="T81" fmla="*/ 58 h 313"/>
                  <a:gd name="T82" fmla="*/ 116 w 428"/>
                  <a:gd name="T83" fmla="*/ 53 h 313"/>
                  <a:gd name="T84" fmla="*/ 93 w 428"/>
                  <a:gd name="T85" fmla="*/ 43 h 313"/>
                  <a:gd name="T86" fmla="*/ 73 w 428"/>
                  <a:gd name="T87" fmla="*/ 45 h 313"/>
                  <a:gd name="T88" fmla="*/ 58 w 428"/>
                  <a:gd name="T89" fmla="*/ 56 h 313"/>
                  <a:gd name="T90" fmla="*/ 45 w 428"/>
                  <a:gd name="T91" fmla="*/ 78 h 313"/>
                  <a:gd name="T92" fmla="*/ 40 w 428"/>
                  <a:gd name="T93" fmla="*/ 91 h 313"/>
                  <a:gd name="T94" fmla="*/ 29 w 428"/>
                  <a:gd name="T95" fmla="*/ 110 h 313"/>
                  <a:gd name="T96" fmla="*/ 18 w 428"/>
                  <a:gd name="T97" fmla="*/ 120 h 313"/>
                  <a:gd name="T98" fmla="*/ 11 w 428"/>
                  <a:gd name="T99" fmla="*/ 123 h 313"/>
                  <a:gd name="T100" fmla="*/ 4 w 428"/>
                  <a:gd name="T101" fmla="*/ 132 h 313"/>
                  <a:gd name="T102" fmla="*/ 2 w 428"/>
                  <a:gd name="T103" fmla="*/ 145 h 313"/>
                  <a:gd name="T104" fmla="*/ 0 w 428"/>
                  <a:gd name="T105" fmla="*/ 167 h 313"/>
                  <a:gd name="T106" fmla="*/ 7 w 428"/>
                  <a:gd name="T107" fmla="*/ 213 h 313"/>
                  <a:gd name="T108" fmla="*/ 8 w 428"/>
                  <a:gd name="T109" fmla="*/ 237 h 313"/>
                  <a:gd name="T110" fmla="*/ 13 w 428"/>
                  <a:gd name="T111" fmla="*/ 256 h 313"/>
                  <a:gd name="T112" fmla="*/ 24 w 428"/>
                  <a:gd name="T113" fmla="*/ 275 h 313"/>
                  <a:gd name="T114" fmla="*/ 39 w 428"/>
                  <a:gd name="T115" fmla="*/ 289 h 313"/>
                  <a:gd name="T116" fmla="*/ 53 w 428"/>
                  <a:gd name="T117" fmla="*/ 299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8" h="313">
                    <a:moveTo>
                      <a:pt x="53" y="299"/>
                    </a:moveTo>
                    <a:lnTo>
                      <a:pt x="53" y="299"/>
                    </a:lnTo>
                    <a:lnTo>
                      <a:pt x="83" y="307"/>
                    </a:lnTo>
                    <a:lnTo>
                      <a:pt x="113" y="312"/>
                    </a:lnTo>
                    <a:lnTo>
                      <a:pt x="129" y="313"/>
                    </a:lnTo>
                    <a:lnTo>
                      <a:pt x="145" y="313"/>
                    </a:lnTo>
                    <a:lnTo>
                      <a:pt x="161" y="313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96" y="309"/>
                    </a:lnTo>
                    <a:lnTo>
                      <a:pt x="205" y="305"/>
                    </a:lnTo>
                    <a:lnTo>
                      <a:pt x="215" y="302"/>
                    </a:lnTo>
                    <a:lnTo>
                      <a:pt x="223" y="297"/>
                    </a:lnTo>
                    <a:lnTo>
                      <a:pt x="231" y="293"/>
                    </a:lnTo>
                    <a:lnTo>
                      <a:pt x="239" y="285"/>
                    </a:lnTo>
                    <a:lnTo>
                      <a:pt x="247" y="275"/>
                    </a:lnTo>
                    <a:lnTo>
                      <a:pt x="247" y="275"/>
                    </a:lnTo>
                    <a:lnTo>
                      <a:pt x="255" y="266"/>
                    </a:lnTo>
                    <a:lnTo>
                      <a:pt x="264" y="256"/>
                    </a:lnTo>
                    <a:lnTo>
                      <a:pt x="274" y="250"/>
                    </a:lnTo>
                    <a:lnTo>
                      <a:pt x="285" y="245"/>
                    </a:lnTo>
                    <a:lnTo>
                      <a:pt x="296" y="242"/>
                    </a:lnTo>
                    <a:lnTo>
                      <a:pt x="309" y="242"/>
                    </a:lnTo>
                    <a:lnTo>
                      <a:pt x="321" y="245"/>
                    </a:lnTo>
                    <a:lnTo>
                      <a:pt x="334" y="250"/>
                    </a:lnTo>
                    <a:lnTo>
                      <a:pt x="334" y="250"/>
                    </a:lnTo>
                    <a:lnTo>
                      <a:pt x="343" y="253"/>
                    </a:lnTo>
                    <a:lnTo>
                      <a:pt x="353" y="253"/>
                    </a:lnTo>
                    <a:lnTo>
                      <a:pt x="363" y="251"/>
                    </a:lnTo>
                    <a:lnTo>
                      <a:pt x="371" y="248"/>
                    </a:lnTo>
                    <a:lnTo>
                      <a:pt x="371" y="248"/>
                    </a:lnTo>
                    <a:lnTo>
                      <a:pt x="382" y="243"/>
                    </a:lnTo>
                    <a:lnTo>
                      <a:pt x="391" y="235"/>
                    </a:lnTo>
                    <a:lnTo>
                      <a:pt x="401" y="224"/>
                    </a:lnTo>
                    <a:lnTo>
                      <a:pt x="410" y="213"/>
                    </a:lnTo>
                    <a:lnTo>
                      <a:pt x="417" y="201"/>
                    </a:lnTo>
                    <a:lnTo>
                      <a:pt x="423" y="186"/>
                    </a:lnTo>
                    <a:lnTo>
                      <a:pt x="426" y="174"/>
                    </a:lnTo>
                    <a:lnTo>
                      <a:pt x="428" y="161"/>
                    </a:lnTo>
                    <a:lnTo>
                      <a:pt x="428" y="161"/>
                    </a:lnTo>
                    <a:lnTo>
                      <a:pt x="428" y="147"/>
                    </a:lnTo>
                    <a:lnTo>
                      <a:pt x="428" y="134"/>
                    </a:lnTo>
                    <a:lnTo>
                      <a:pt x="426" y="121"/>
                    </a:lnTo>
                    <a:lnTo>
                      <a:pt x="423" y="110"/>
                    </a:lnTo>
                    <a:lnTo>
                      <a:pt x="418" y="99"/>
                    </a:lnTo>
                    <a:lnTo>
                      <a:pt x="410" y="88"/>
                    </a:lnTo>
                    <a:lnTo>
                      <a:pt x="402" y="80"/>
                    </a:lnTo>
                    <a:lnTo>
                      <a:pt x="391" y="72"/>
                    </a:lnTo>
                    <a:lnTo>
                      <a:pt x="391" y="72"/>
                    </a:lnTo>
                    <a:lnTo>
                      <a:pt x="372" y="61"/>
                    </a:lnTo>
                    <a:lnTo>
                      <a:pt x="353" y="48"/>
                    </a:lnTo>
                    <a:lnTo>
                      <a:pt x="337" y="34"/>
                    </a:lnTo>
                    <a:lnTo>
                      <a:pt x="323" y="18"/>
                    </a:lnTo>
                    <a:lnTo>
                      <a:pt x="323" y="18"/>
                    </a:lnTo>
                    <a:lnTo>
                      <a:pt x="316" y="13"/>
                    </a:lnTo>
                    <a:lnTo>
                      <a:pt x="310" y="8"/>
                    </a:lnTo>
                    <a:lnTo>
                      <a:pt x="304" y="5"/>
                    </a:lnTo>
                    <a:lnTo>
                      <a:pt x="297" y="2"/>
                    </a:lnTo>
                    <a:lnTo>
                      <a:pt x="291" y="2"/>
                    </a:lnTo>
                    <a:lnTo>
                      <a:pt x="285" y="0"/>
                    </a:lnTo>
                    <a:lnTo>
                      <a:pt x="269" y="4"/>
                    </a:lnTo>
                    <a:lnTo>
                      <a:pt x="269" y="4"/>
                    </a:lnTo>
                    <a:lnTo>
                      <a:pt x="256" y="7"/>
                    </a:lnTo>
                    <a:lnTo>
                      <a:pt x="243" y="10"/>
                    </a:lnTo>
                    <a:lnTo>
                      <a:pt x="218" y="19"/>
                    </a:lnTo>
                    <a:lnTo>
                      <a:pt x="205" y="23"/>
                    </a:lnTo>
                    <a:lnTo>
                      <a:pt x="193" y="26"/>
                    </a:lnTo>
                    <a:lnTo>
                      <a:pt x="178" y="27"/>
                    </a:lnTo>
                    <a:lnTo>
                      <a:pt x="166" y="26"/>
                    </a:lnTo>
                    <a:lnTo>
                      <a:pt x="166" y="26"/>
                    </a:lnTo>
                    <a:lnTo>
                      <a:pt x="161" y="26"/>
                    </a:lnTo>
                    <a:lnTo>
                      <a:pt x="158" y="27"/>
                    </a:lnTo>
                    <a:lnTo>
                      <a:pt x="153" y="32"/>
                    </a:lnTo>
                    <a:lnTo>
                      <a:pt x="150" y="37"/>
                    </a:lnTo>
                    <a:lnTo>
                      <a:pt x="147" y="45"/>
                    </a:lnTo>
                    <a:lnTo>
                      <a:pt x="147" y="45"/>
                    </a:lnTo>
                    <a:lnTo>
                      <a:pt x="145" y="50"/>
                    </a:lnTo>
                    <a:lnTo>
                      <a:pt x="142" y="54"/>
                    </a:lnTo>
                    <a:lnTo>
                      <a:pt x="139" y="56"/>
                    </a:lnTo>
                    <a:lnTo>
                      <a:pt x="134" y="58"/>
                    </a:lnTo>
                    <a:lnTo>
                      <a:pt x="131" y="58"/>
                    </a:lnTo>
                    <a:lnTo>
                      <a:pt x="126" y="58"/>
                    </a:lnTo>
                    <a:lnTo>
                      <a:pt x="116" y="53"/>
                    </a:lnTo>
                    <a:lnTo>
                      <a:pt x="116" y="53"/>
                    </a:lnTo>
                    <a:lnTo>
                      <a:pt x="104" y="48"/>
                    </a:lnTo>
                    <a:lnTo>
                      <a:pt x="93" y="43"/>
                    </a:lnTo>
                    <a:lnTo>
                      <a:pt x="83" y="43"/>
                    </a:lnTo>
                    <a:lnTo>
                      <a:pt x="73" y="45"/>
                    </a:lnTo>
                    <a:lnTo>
                      <a:pt x="66" y="50"/>
                    </a:lnTo>
                    <a:lnTo>
                      <a:pt x="58" y="56"/>
                    </a:lnTo>
                    <a:lnTo>
                      <a:pt x="51" y="66"/>
                    </a:lnTo>
                    <a:lnTo>
                      <a:pt x="45" y="78"/>
                    </a:lnTo>
                    <a:lnTo>
                      <a:pt x="45" y="78"/>
                    </a:lnTo>
                    <a:lnTo>
                      <a:pt x="40" y="91"/>
                    </a:lnTo>
                    <a:lnTo>
                      <a:pt x="34" y="104"/>
                    </a:lnTo>
                    <a:lnTo>
                      <a:pt x="29" y="110"/>
                    </a:lnTo>
                    <a:lnTo>
                      <a:pt x="24" y="115"/>
                    </a:lnTo>
                    <a:lnTo>
                      <a:pt x="18" y="120"/>
                    </a:lnTo>
                    <a:lnTo>
                      <a:pt x="11" y="123"/>
                    </a:lnTo>
                    <a:lnTo>
                      <a:pt x="11" y="123"/>
                    </a:lnTo>
                    <a:lnTo>
                      <a:pt x="7" y="126"/>
                    </a:lnTo>
                    <a:lnTo>
                      <a:pt x="4" y="132"/>
                    </a:lnTo>
                    <a:lnTo>
                      <a:pt x="2" y="145"/>
                    </a:lnTo>
                    <a:lnTo>
                      <a:pt x="2" y="145"/>
                    </a:lnTo>
                    <a:lnTo>
                      <a:pt x="0" y="156"/>
                    </a:lnTo>
                    <a:lnTo>
                      <a:pt x="0" y="167"/>
                    </a:lnTo>
                    <a:lnTo>
                      <a:pt x="4" y="191"/>
                    </a:lnTo>
                    <a:lnTo>
                      <a:pt x="7" y="213"/>
                    </a:lnTo>
                    <a:lnTo>
                      <a:pt x="8" y="237"/>
                    </a:lnTo>
                    <a:lnTo>
                      <a:pt x="8" y="237"/>
                    </a:lnTo>
                    <a:lnTo>
                      <a:pt x="10" y="247"/>
                    </a:lnTo>
                    <a:lnTo>
                      <a:pt x="13" y="256"/>
                    </a:lnTo>
                    <a:lnTo>
                      <a:pt x="18" y="266"/>
                    </a:lnTo>
                    <a:lnTo>
                      <a:pt x="24" y="275"/>
                    </a:lnTo>
                    <a:lnTo>
                      <a:pt x="31" y="283"/>
                    </a:lnTo>
                    <a:lnTo>
                      <a:pt x="39" y="289"/>
                    </a:lnTo>
                    <a:lnTo>
                      <a:pt x="46" y="296"/>
                    </a:lnTo>
                    <a:lnTo>
                      <a:pt x="53" y="299"/>
                    </a:lnTo>
                    <a:lnTo>
                      <a:pt x="53" y="299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7" name="Freeform 149">
                <a:extLst>
                  <a:ext uri="{FF2B5EF4-FFF2-40B4-BE49-F238E27FC236}">
                    <a16:creationId xmlns:a16="http://schemas.microsoft.com/office/drawing/2014/main" id="{53D4A265-51FC-1E4D-21C0-24AA2DE70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17" y="2951"/>
                <a:ext cx="255" cy="147"/>
              </a:xfrm>
              <a:custGeom>
                <a:avLst/>
                <a:gdLst>
                  <a:gd name="T0" fmla="*/ 38 w 510"/>
                  <a:gd name="T1" fmla="*/ 165 h 294"/>
                  <a:gd name="T2" fmla="*/ 37 w 510"/>
                  <a:gd name="T3" fmla="*/ 197 h 294"/>
                  <a:gd name="T4" fmla="*/ 56 w 510"/>
                  <a:gd name="T5" fmla="*/ 222 h 294"/>
                  <a:gd name="T6" fmla="*/ 80 w 510"/>
                  <a:gd name="T7" fmla="*/ 237 h 294"/>
                  <a:gd name="T8" fmla="*/ 84 w 510"/>
                  <a:gd name="T9" fmla="*/ 248 h 294"/>
                  <a:gd name="T10" fmla="*/ 81 w 510"/>
                  <a:gd name="T11" fmla="*/ 254 h 294"/>
                  <a:gd name="T12" fmla="*/ 59 w 510"/>
                  <a:gd name="T13" fmla="*/ 257 h 294"/>
                  <a:gd name="T14" fmla="*/ 51 w 510"/>
                  <a:gd name="T15" fmla="*/ 259 h 294"/>
                  <a:gd name="T16" fmla="*/ 42 w 510"/>
                  <a:gd name="T17" fmla="*/ 272 h 294"/>
                  <a:gd name="T18" fmla="*/ 38 w 510"/>
                  <a:gd name="T19" fmla="*/ 284 h 294"/>
                  <a:gd name="T20" fmla="*/ 45 w 510"/>
                  <a:gd name="T21" fmla="*/ 292 h 294"/>
                  <a:gd name="T22" fmla="*/ 57 w 510"/>
                  <a:gd name="T23" fmla="*/ 292 h 294"/>
                  <a:gd name="T24" fmla="*/ 134 w 510"/>
                  <a:gd name="T25" fmla="*/ 283 h 294"/>
                  <a:gd name="T26" fmla="*/ 162 w 510"/>
                  <a:gd name="T27" fmla="*/ 283 h 294"/>
                  <a:gd name="T28" fmla="*/ 178 w 510"/>
                  <a:gd name="T29" fmla="*/ 270 h 294"/>
                  <a:gd name="T30" fmla="*/ 188 w 510"/>
                  <a:gd name="T31" fmla="*/ 254 h 294"/>
                  <a:gd name="T32" fmla="*/ 204 w 510"/>
                  <a:gd name="T33" fmla="*/ 245 h 294"/>
                  <a:gd name="T34" fmla="*/ 219 w 510"/>
                  <a:gd name="T35" fmla="*/ 256 h 294"/>
                  <a:gd name="T36" fmla="*/ 232 w 510"/>
                  <a:gd name="T37" fmla="*/ 273 h 294"/>
                  <a:gd name="T38" fmla="*/ 253 w 510"/>
                  <a:gd name="T39" fmla="*/ 284 h 294"/>
                  <a:gd name="T40" fmla="*/ 265 w 510"/>
                  <a:gd name="T41" fmla="*/ 284 h 294"/>
                  <a:gd name="T42" fmla="*/ 297 w 510"/>
                  <a:gd name="T43" fmla="*/ 287 h 294"/>
                  <a:gd name="T44" fmla="*/ 310 w 510"/>
                  <a:gd name="T45" fmla="*/ 291 h 294"/>
                  <a:gd name="T46" fmla="*/ 319 w 510"/>
                  <a:gd name="T47" fmla="*/ 284 h 294"/>
                  <a:gd name="T48" fmla="*/ 323 w 510"/>
                  <a:gd name="T49" fmla="*/ 272 h 294"/>
                  <a:gd name="T50" fmla="*/ 318 w 510"/>
                  <a:gd name="T51" fmla="*/ 260 h 294"/>
                  <a:gd name="T52" fmla="*/ 310 w 510"/>
                  <a:gd name="T53" fmla="*/ 248 h 294"/>
                  <a:gd name="T54" fmla="*/ 315 w 510"/>
                  <a:gd name="T55" fmla="*/ 235 h 294"/>
                  <a:gd name="T56" fmla="*/ 334 w 510"/>
                  <a:gd name="T57" fmla="*/ 222 h 294"/>
                  <a:gd name="T58" fmla="*/ 364 w 510"/>
                  <a:gd name="T59" fmla="*/ 210 h 294"/>
                  <a:gd name="T60" fmla="*/ 378 w 510"/>
                  <a:gd name="T61" fmla="*/ 205 h 294"/>
                  <a:gd name="T62" fmla="*/ 386 w 510"/>
                  <a:gd name="T63" fmla="*/ 191 h 294"/>
                  <a:gd name="T64" fmla="*/ 383 w 510"/>
                  <a:gd name="T65" fmla="*/ 170 h 294"/>
                  <a:gd name="T66" fmla="*/ 375 w 510"/>
                  <a:gd name="T67" fmla="*/ 143 h 294"/>
                  <a:gd name="T68" fmla="*/ 386 w 510"/>
                  <a:gd name="T69" fmla="*/ 117 h 294"/>
                  <a:gd name="T70" fmla="*/ 424 w 510"/>
                  <a:gd name="T71" fmla="*/ 108 h 294"/>
                  <a:gd name="T72" fmla="*/ 448 w 510"/>
                  <a:gd name="T73" fmla="*/ 106 h 294"/>
                  <a:gd name="T74" fmla="*/ 453 w 510"/>
                  <a:gd name="T75" fmla="*/ 100 h 294"/>
                  <a:gd name="T76" fmla="*/ 474 w 510"/>
                  <a:gd name="T77" fmla="*/ 76 h 294"/>
                  <a:gd name="T78" fmla="*/ 504 w 510"/>
                  <a:gd name="T79" fmla="*/ 51 h 294"/>
                  <a:gd name="T80" fmla="*/ 509 w 510"/>
                  <a:gd name="T81" fmla="*/ 32 h 294"/>
                  <a:gd name="T82" fmla="*/ 499 w 510"/>
                  <a:gd name="T83" fmla="*/ 9 h 294"/>
                  <a:gd name="T84" fmla="*/ 494 w 510"/>
                  <a:gd name="T85" fmla="*/ 3 h 294"/>
                  <a:gd name="T86" fmla="*/ 474 w 510"/>
                  <a:gd name="T87" fmla="*/ 2 h 294"/>
                  <a:gd name="T88" fmla="*/ 466 w 510"/>
                  <a:gd name="T89" fmla="*/ 9 h 294"/>
                  <a:gd name="T90" fmla="*/ 467 w 510"/>
                  <a:gd name="T91" fmla="*/ 22 h 294"/>
                  <a:gd name="T92" fmla="*/ 467 w 510"/>
                  <a:gd name="T93" fmla="*/ 38 h 294"/>
                  <a:gd name="T94" fmla="*/ 458 w 510"/>
                  <a:gd name="T95" fmla="*/ 43 h 294"/>
                  <a:gd name="T96" fmla="*/ 424 w 510"/>
                  <a:gd name="T97" fmla="*/ 41 h 294"/>
                  <a:gd name="T98" fmla="*/ 361 w 510"/>
                  <a:gd name="T99" fmla="*/ 48 h 294"/>
                  <a:gd name="T100" fmla="*/ 275 w 510"/>
                  <a:gd name="T101" fmla="*/ 52 h 294"/>
                  <a:gd name="T102" fmla="*/ 267 w 510"/>
                  <a:gd name="T103" fmla="*/ 56 h 294"/>
                  <a:gd name="T104" fmla="*/ 253 w 510"/>
                  <a:gd name="T105" fmla="*/ 67 h 294"/>
                  <a:gd name="T106" fmla="*/ 208 w 510"/>
                  <a:gd name="T107" fmla="*/ 86 h 294"/>
                  <a:gd name="T108" fmla="*/ 153 w 510"/>
                  <a:gd name="T109" fmla="*/ 87 h 294"/>
                  <a:gd name="T110" fmla="*/ 84 w 510"/>
                  <a:gd name="T111" fmla="*/ 81 h 294"/>
                  <a:gd name="T112" fmla="*/ 40 w 510"/>
                  <a:gd name="T113" fmla="*/ 81 h 294"/>
                  <a:gd name="T114" fmla="*/ 19 w 510"/>
                  <a:gd name="T115" fmla="*/ 90 h 294"/>
                  <a:gd name="T116" fmla="*/ 0 w 510"/>
                  <a:gd name="T117" fmla="*/ 113 h 294"/>
                  <a:gd name="T118" fmla="*/ 34 w 510"/>
                  <a:gd name="T119" fmla="*/ 127 h 294"/>
                  <a:gd name="T120" fmla="*/ 42 w 510"/>
                  <a:gd name="T121" fmla="*/ 132 h 294"/>
                  <a:gd name="T122" fmla="*/ 46 w 510"/>
                  <a:gd name="T123" fmla="*/ 146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10" h="294">
                    <a:moveTo>
                      <a:pt x="43" y="154"/>
                    </a:moveTo>
                    <a:lnTo>
                      <a:pt x="43" y="154"/>
                    </a:lnTo>
                    <a:lnTo>
                      <a:pt x="38" y="165"/>
                    </a:lnTo>
                    <a:lnTo>
                      <a:pt x="35" y="176"/>
                    </a:lnTo>
                    <a:lnTo>
                      <a:pt x="35" y="187"/>
                    </a:lnTo>
                    <a:lnTo>
                      <a:pt x="37" y="197"/>
                    </a:lnTo>
                    <a:lnTo>
                      <a:pt x="42" y="206"/>
                    </a:lnTo>
                    <a:lnTo>
                      <a:pt x="46" y="214"/>
                    </a:lnTo>
                    <a:lnTo>
                      <a:pt x="56" y="222"/>
                    </a:lnTo>
                    <a:lnTo>
                      <a:pt x="65" y="230"/>
                    </a:lnTo>
                    <a:lnTo>
                      <a:pt x="65" y="230"/>
                    </a:lnTo>
                    <a:lnTo>
                      <a:pt x="80" y="237"/>
                    </a:lnTo>
                    <a:lnTo>
                      <a:pt x="84" y="240"/>
                    </a:lnTo>
                    <a:lnTo>
                      <a:pt x="84" y="243"/>
                    </a:lnTo>
                    <a:lnTo>
                      <a:pt x="84" y="248"/>
                    </a:lnTo>
                    <a:lnTo>
                      <a:pt x="84" y="248"/>
                    </a:lnTo>
                    <a:lnTo>
                      <a:pt x="84" y="251"/>
                    </a:lnTo>
                    <a:lnTo>
                      <a:pt x="81" y="254"/>
                    </a:lnTo>
                    <a:lnTo>
                      <a:pt x="76" y="257"/>
                    </a:lnTo>
                    <a:lnTo>
                      <a:pt x="69" y="257"/>
                    </a:lnTo>
                    <a:lnTo>
                      <a:pt x="59" y="257"/>
                    </a:lnTo>
                    <a:lnTo>
                      <a:pt x="59" y="257"/>
                    </a:lnTo>
                    <a:lnTo>
                      <a:pt x="56" y="257"/>
                    </a:lnTo>
                    <a:lnTo>
                      <a:pt x="51" y="259"/>
                    </a:lnTo>
                    <a:lnTo>
                      <a:pt x="48" y="260"/>
                    </a:lnTo>
                    <a:lnTo>
                      <a:pt x="45" y="264"/>
                    </a:lnTo>
                    <a:lnTo>
                      <a:pt x="42" y="272"/>
                    </a:lnTo>
                    <a:lnTo>
                      <a:pt x="38" y="279"/>
                    </a:lnTo>
                    <a:lnTo>
                      <a:pt x="38" y="279"/>
                    </a:lnTo>
                    <a:lnTo>
                      <a:pt x="38" y="284"/>
                    </a:lnTo>
                    <a:lnTo>
                      <a:pt x="38" y="289"/>
                    </a:lnTo>
                    <a:lnTo>
                      <a:pt x="42" y="291"/>
                    </a:lnTo>
                    <a:lnTo>
                      <a:pt x="45" y="292"/>
                    </a:lnTo>
                    <a:lnTo>
                      <a:pt x="51" y="294"/>
                    </a:lnTo>
                    <a:lnTo>
                      <a:pt x="57" y="292"/>
                    </a:lnTo>
                    <a:lnTo>
                      <a:pt x="57" y="292"/>
                    </a:lnTo>
                    <a:lnTo>
                      <a:pt x="83" y="287"/>
                    </a:lnTo>
                    <a:lnTo>
                      <a:pt x="108" y="284"/>
                    </a:lnTo>
                    <a:lnTo>
                      <a:pt x="134" y="283"/>
                    </a:lnTo>
                    <a:lnTo>
                      <a:pt x="161" y="283"/>
                    </a:lnTo>
                    <a:lnTo>
                      <a:pt x="161" y="283"/>
                    </a:lnTo>
                    <a:lnTo>
                      <a:pt x="162" y="283"/>
                    </a:lnTo>
                    <a:lnTo>
                      <a:pt x="165" y="281"/>
                    </a:lnTo>
                    <a:lnTo>
                      <a:pt x="172" y="276"/>
                    </a:lnTo>
                    <a:lnTo>
                      <a:pt x="178" y="270"/>
                    </a:lnTo>
                    <a:lnTo>
                      <a:pt x="181" y="262"/>
                    </a:lnTo>
                    <a:lnTo>
                      <a:pt x="181" y="262"/>
                    </a:lnTo>
                    <a:lnTo>
                      <a:pt x="188" y="254"/>
                    </a:lnTo>
                    <a:lnTo>
                      <a:pt x="192" y="248"/>
                    </a:lnTo>
                    <a:lnTo>
                      <a:pt x="199" y="245"/>
                    </a:lnTo>
                    <a:lnTo>
                      <a:pt x="204" y="245"/>
                    </a:lnTo>
                    <a:lnTo>
                      <a:pt x="210" y="246"/>
                    </a:lnTo>
                    <a:lnTo>
                      <a:pt x="215" y="251"/>
                    </a:lnTo>
                    <a:lnTo>
                      <a:pt x="219" y="256"/>
                    </a:lnTo>
                    <a:lnTo>
                      <a:pt x="224" y="262"/>
                    </a:lnTo>
                    <a:lnTo>
                      <a:pt x="224" y="262"/>
                    </a:lnTo>
                    <a:lnTo>
                      <a:pt x="232" y="273"/>
                    </a:lnTo>
                    <a:lnTo>
                      <a:pt x="242" y="281"/>
                    </a:lnTo>
                    <a:lnTo>
                      <a:pt x="246" y="283"/>
                    </a:lnTo>
                    <a:lnTo>
                      <a:pt x="253" y="284"/>
                    </a:lnTo>
                    <a:lnTo>
                      <a:pt x="259" y="286"/>
                    </a:lnTo>
                    <a:lnTo>
                      <a:pt x="265" y="284"/>
                    </a:lnTo>
                    <a:lnTo>
                      <a:pt x="265" y="284"/>
                    </a:lnTo>
                    <a:lnTo>
                      <a:pt x="273" y="283"/>
                    </a:lnTo>
                    <a:lnTo>
                      <a:pt x="281" y="283"/>
                    </a:lnTo>
                    <a:lnTo>
                      <a:pt x="297" y="287"/>
                    </a:lnTo>
                    <a:lnTo>
                      <a:pt x="297" y="287"/>
                    </a:lnTo>
                    <a:lnTo>
                      <a:pt x="304" y="289"/>
                    </a:lnTo>
                    <a:lnTo>
                      <a:pt x="310" y="291"/>
                    </a:lnTo>
                    <a:lnTo>
                      <a:pt x="315" y="289"/>
                    </a:lnTo>
                    <a:lnTo>
                      <a:pt x="318" y="287"/>
                    </a:lnTo>
                    <a:lnTo>
                      <a:pt x="319" y="284"/>
                    </a:lnTo>
                    <a:lnTo>
                      <a:pt x="319" y="284"/>
                    </a:lnTo>
                    <a:lnTo>
                      <a:pt x="323" y="278"/>
                    </a:lnTo>
                    <a:lnTo>
                      <a:pt x="323" y="272"/>
                    </a:lnTo>
                    <a:lnTo>
                      <a:pt x="321" y="267"/>
                    </a:lnTo>
                    <a:lnTo>
                      <a:pt x="318" y="260"/>
                    </a:lnTo>
                    <a:lnTo>
                      <a:pt x="318" y="260"/>
                    </a:lnTo>
                    <a:lnTo>
                      <a:pt x="313" y="256"/>
                    </a:lnTo>
                    <a:lnTo>
                      <a:pt x="312" y="251"/>
                    </a:lnTo>
                    <a:lnTo>
                      <a:pt x="310" y="248"/>
                    </a:lnTo>
                    <a:lnTo>
                      <a:pt x="310" y="243"/>
                    </a:lnTo>
                    <a:lnTo>
                      <a:pt x="312" y="240"/>
                    </a:lnTo>
                    <a:lnTo>
                      <a:pt x="315" y="235"/>
                    </a:lnTo>
                    <a:lnTo>
                      <a:pt x="324" y="229"/>
                    </a:lnTo>
                    <a:lnTo>
                      <a:pt x="324" y="229"/>
                    </a:lnTo>
                    <a:lnTo>
                      <a:pt x="334" y="222"/>
                    </a:lnTo>
                    <a:lnTo>
                      <a:pt x="343" y="218"/>
                    </a:lnTo>
                    <a:lnTo>
                      <a:pt x="353" y="213"/>
                    </a:lnTo>
                    <a:lnTo>
                      <a:pt x="364" y="210"/>
                    </a:lnTo>
                    <a:lnTo>
                      <a:pt x="364" y="210"/>
                    </a:lnTo>
                    <a:lnTo>
                      <a:pt x="372" y="208"/>
                    </a:lnTo>
                    <a:lnTo>
                      <a:pt x="378" y="205"/>
                    </a:lnTo>
                    <a:lnTo>
                      <a:pt x="381" y="200"/>
                    </a:lnTo>
                    <a:lnTo>
                      <a:pt x="385" y="195"/>
                    </a:lnTo>
                    <a:lnTo>
                      <a:pt x="386" y="191"/>
                    </a:lnTo>
                    <a:lnTo>
                      <a:pt x="386" y="184"/>
                    </a:lnTo>
                    <a:lnTo>
                      <a:pt x="385" y="178"/>
                    </a:lnTo>
                    <a:lnTo>
                      <a:pt x="383" y="170"/>
                    </a:lnTo>
                    <a:lnTo>
                      <a:pt x="383" y="170"/>
                    </a:lnTo>
                    <a:lnTo>
                      <a:pt x="378" y="156"/>
                    </a:lnTo>
                    <a:lnTo>
                      <a:pt x="375" y="143"/>
                    </a:lnTo>
                    <a:lnTo>
                      <a:pt x="377" y="133"/>
                    </a:lnTo>
                    <a:lnTo>
                      <a:pt x="380" y="124"/>
                    </a:lnTo>
                    <a:lnTo>
                      <a:pt x="386" y="117"/>
                    </a:lnTo>
                    <a:lnTo>
                      <a:pt x="396" y="113"/>
                    </a:lnTo>
                    <a:lnTo>
                      <a:pt x="408" y="110"/>
                    </a:lnTo>
                    <a:lnTo>
                      <a:pt x="424" y="108"/>
                    </a:lnTo>
                    <a:lnTo>
                      <a:pt x="424" y="108"/>
                    </a:lnTo>
                    <a:lnTo>
                      <a:pt x="440" y="108"/>
                    </a:lnTo>
                    <a:lnTo>
                      <a:pt x="448" y="106"/>
                    </a:lnTo>
                    <a:lnTo>
                      <a:pt x="451" y="103"/>
                    </a:lnTo>
                    <a:lnTo>
                      <a:pt x="453" y="100"/>
                    </a:lnTo>
                    <a:lnTo>
                      <a:pt x="453" y="100"/>
                    </a:lnTo>
                    <a:lnTo>
                      <a:pt x="458" y="92"/>
                    </a:lnTo>
                    <a:lnTo>
                      <a:pt x="462" y="87"/>
                    </a:lnTo>
                    <a:lnTo>
                      <a:pt x="474" y="76"/>
                    </a:lnTo>
                    <a:lnTo>
                      <a:pt x="496" y="59"/>
                    </a:lnTo>
                    <a:lnTo>
                      <a:pt x="496" y="59"/>
                    </a:lnTo>
                    <a:lnTo>
                      <a:pt x="504" y="51"/>
                    </a:lnTo>
                    <a:lnTo>
                      <a:pt x="509" y="43"/>
                    </a:lnTo>
                    <a:lnTo>
                      <a:pt x="510" y="36"/>
                    </a:lnTo>
                    <a:lnTo>
                      <a:pt x="509" y="32"/>
                    </a:lnTo>
                    <a:lnTo>
                      <a:pt x="507" y="25"/>
                    </a:lnTo>
                    <a:lnTo>
                      <a:pt x="504" y="21"/>
                    </a:lnTo>
                    <a:lnTo>
                      <a:pt x="499" y="9"/>
                    </a:lnTo>
                    <a:lnTo>
                      <a:pt x="499" y="9"/>
                    </a:lnTo>
                    <a:lnTo>
                      <a:pt x="497" y="6"/>
                    </a:lnTo>
                    <a:lnTo>
                      <a:pt x="494" y="3"/>
                    </a:lnTo>
                    <a:lnTo>
                      <a:pt x="488" y="0"/>
                    </a:lnTo>
                    <a:lnTo>
                      <a:pt x="482" y="0"/>
                    </a:lnTo>
                    <a:lnTo>
                      <a:pt x="474" y="2"/>
                    </a:lnTo>
                    <a:lnTo>
                      <a:pt x="474" y="2"/>
                    </a:lnTo>
                    <a:lnTo>
                      <a:pt x="469" y="5"/>
                    </a:lnTo>
                    <a:lnTo>
                      <a:pt x="466" y="9"/>
                    </a:lnTo>
                    <a:lnTo>
                      <a:pt x="466" y="14"/>
                    </a:lnTo>
                    <a:lnTo>
                      <a:pt x="467" y="22"/>
                    </a:lnTo>
                    <a:lnTo>
                      <a:pt x="467" y="22"/>
                    </a:lnTo>
                    <a:lnTo>
                      <a:pt x="469" y="29"/>
                    </a:lnTo>
                    <a:lnTo>
                      <a:pt x="469" y="33"/>
                    </a:lnTo>
                    <a:lnTo>
                      <a:pt x="467" y="38"/>
                    </a:lnTo>
                    <a:lnTo>
                      <a:pt x="466" y="41"/>
                    </a:lnTo>
                    <a:lnTo>
                      <a:pt x="462" y="43"/>
                    </a:lnTo>
                    <a:lnTo>
                      <a:pt x="458" y="43"/>
                    </a:lnTo>
                    <a:lnTo>
                      <a:pt x="445" y="43"/>
                    </a:lnTo>
                    <a:lnTo>
                      <a:pt x="445" y="43"/>
                    </a:lnTo>
                    <a:lnTo>
                      <a:pt x="424" y="41"/>
                    </a:lnTo>
                    <a:lnTo>
                      <a:pt x="402" y="41"/>
                    </a:lnTo>
                    <a:lnTo>
                      <a:pt x="381" y="44"/>
                    </a:lnTo>
                    <a:lnTo>
                      <a:pt x="361" y="48"/>
                    </a:lnTo>
                    <a:lnTo>
                      <a:pt x="318" y="52"/>
                    </a:lnTo>
                    <a:lnTo>
                      <a:pt x="296" y="54"/>
                    </a:lnTo>
                    <a:lnTo>
                      <a:pt x="275" y="52"/>
                    </a:lnTo>
                    <a:lnTo>
                      <a:pt x="275" y="52"/>
                    </a:lnTo>
                    <a:lnTo>
                      <a:pt x="272" y="54"/>
                    </a:lnTo>
                    <a:lnTo>
                      <a:pt x="267" y="56"/>
                    </a:lnTo>
                    <a:lnTo>
                      <a:pt x="261" y="60"/>
                    </a:lnTo>
                    <a:lnTo>
                      <a:pt x="261" y="60"/>
                    </a:lnTo>
                    <a:lnTo>
                      <a:pt x="253" y="67"/>
                    </a:lnTo>
                    <a:lnTo>
                      <a:pt x="243" y="71"/>
                    </a:lnTo>
                    <a:lnTo>
                      <a:pt x="227" y="81"/>
                    </a:lnTo>
                    <a:lnTo>
                      <a:pt x="208" y="86"/>
                    </a:lnTo>
                    <a:lnTo>
                      <a:pt x="191" y="87"/>
                    </a:lnTo>
                    <a:lnTo>
                      <a:pt x="172" y="89"/>
                    </a:lnTo>
                    <a:lnTo>
                      <a:pt x="153" y="87"/>
                    </a:lnTo>
                    <a:lnTo>
                      <a:pt x="115" y="86"/>
                    </a:lnTo>
                    <a:lnTo>
                      <a:pt x="115" y="86"/>
                    </a:lnTo>
                    <a:lnTo>
                      <a:pt x="84" y="81"/>
                    </a:lnTo>
                    <a:lnTo>
                      <a:pt x="70" y="79"/>
                    </a:lnTo>
                    <a:lnTo>
                      <a:pt x="56" y="79"/>
                    </a:lnTo>
                    <a:lnTo>
                      <a:pt x="40" y="81"/>
                    </a:lnTo>
                    <a:lnTo>
                      <a:pt x="34" y="84"/>
                    </a:lnTo>
                    <a:lnTo>
                      <a:pt x="26" y="87"/>
                    </a:lnTo>
                    <a:lnTo>
                      <a:pt x="19" y="90"/>
                    </a:lnTo>
                    <a:lnTo>
                      <a:pt x="13" y="97"/>
                    </a:lnTo>
                    <a:lnTo>
                      <a:pt x="7" y="103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18" y="121"/>
                    </a:lnTo>
                    <a:lnTo>
                      <a:pt x="34" y="127"/>
                    </a:lnTo>
                    <a:lnTo>
                      <a:pt x="34" y="127"/>
                    </a:lnTo>
                    <a:lnTo>
                      <a:pt x="38" y="129"/>
                    </a:lnTo>
                    <a:lnTo>
                      <a:pt x="42" y="132"/>
                    </a:lnTo>
                    <a:lnTo>
                      <a:pt x="45" y="135"/>
                    </a:lnTo>
                    <a:lnTo>
                      <a:pt x="46" y="138"/>
                    </a:lnTo>
                    <a:lnTo>
                      <a:pt x="46" y="146"/>
                    </a:lnTo>
                    <a:lnTo>
                      <a:pt x="43" y="154"/>
                    </a:lnTo>
                    <a:lnTo>
                      <a:pt x="43" y="15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8" name="Freeform 150">
                <a:extLst>
                  <a:ext uri="{FF2B5EF4-FFF2-40B4-BE49-F238E27FC236}">
                    <a16:creationId xmlns:a16="http://schemas.microsoft.com/office/drawing/2014/main" id="{5C087255-961A-7F3C-5F12-7EC7258C7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4" y="2027"/>
                <a:ext cx="240" cy="88"/>
              </a:xfrm>
              <a:custGeom>
                <a:avLst/>
                <a:gdLst>
                  <a:gd name="T0" fmla="*/ 386 w 480"/>
                  <a:gd name="T1" fmla="*/ 38 h 177"/>
                  <a:gd name="T2" fmla="*/ 355 w 480"/>
                  <a:gd name="T3" fmla="*/ 40 h 177"/>
                  <a:gd name="T4" fmla="*/ 324 w 480"/>
                  <a:gd name="T5" fmla="*/ 35 h 177"/>
                  <a:gd name="T6" fmla="*/ 294 w 480"/>
                  <a:gd name="T7" fmla="*/ 24 h 177"/>
                  <a:gd name="T8" fmla="*/ 267 w 480"/>
                  <a:gd name="T9" fmla="*/ 10 h 177"/>
                  <a:gd name="T10" fmla="*/ 256 w 480"/>
                  <a:gd name="T11" fmla="*/ 3 h 177"/>
                  <a:gd name="T12" fmla="*/ 232 w 480"/>
                  <a:gd name="T13" fmla="*/ 0 h 177"/>
                  <a:gd name="T14" fmla="*/ 221 w 480"/>
                  <a:gd name="T15" fmla="*/ 0 h 177"/>
                  <a:gd name="T16" fmla="*/ 208 w 480"/>
                  <a:gd name="T17" fmla="*/ 3 h 177"/>
                  <a:gd name="T18" fmla="*/ 204 w 480"/>
                  <a:gd name="T19" fmla="*/ 16 h 177"/>
                  <a:gd name="T20" fmla="*/ 202 w 480"/>
                  <a:gd name="T21" fmla="*/ 30 h 177"/>
                  <a:gd name="T22" fmla="*/ 197 w 480"/>
                  <a:gd name="T23" fmla="*/ 48 h 177"/>
                  <a:gd name="T24" fmla="*/ 183 w 480"/>
                  <a:gd name="T25" fmla="*/ 57 h 177"/>
                  <a:gd name="T26" fmla="*/ 161 w 480"/>
                  <a:gd name="T27" fmla="*/ 57 h 177"/>
                  <a:gd name="T28" fmla="*/ 143 w 480"/>
                  <a:gd name="T29" fmla="*/ 56 h 177"/>
                  <a:gd name="T30" fmla="*/ 121 w 480"/>
                  <a:gd name="T31" fmla="*/ 46 h 177"/>
                  <a:gd name="T32" fmla="*/ 107 w 480"/>
                  <a:gd name="T33" fmla="*/ 40 h 177"/>
                  <a:gd name="T34" fmla="*/ 102 w 480"/>
                  <a:gd name="T35" fmla="*/ 42 h 177"/>
                  <a:gd name="T36" fmla="*/ 24 w 480"/>
                  <a:gd name="T37" fmla="*/ 53 h 177"/>
                  <a:gd name="T38" fmla="*/ 16 w 480"/>
                  <a:gd name="T39" fmla="*/ 54 h 177"/>
                  <a:gd name="T40" fmla="*/ 7 w 480"/>
                  <a:gd name="T41" fmla="*/ 62 h 177"/>
                  <a:gd name="T42" fmla="*/ 2 w 480"/>
                  <a:gd name="T43" fmla="*/ 73 h 177"/>
                  <a:gd name="T44" fmla="*/ 0 w 480"/>
                  <a:gd name="T45" fmla="*/ 94 h 177"/>
                  <a:gd name="T46" fmla="*/ 2 w 480"/>
                  <a:gd name="T47" fmla="*/ 102 h 177"/>
                  <a:gd name="T48" fmla="*/ 7 w 480"/>
                  <a:gd name="T49" fmla="*/ 107 h 177"/>
                  <a:gd name="T50" fmla="*/ 19 w 480"/>
                  <a:gd name="T51" fmla="*/ 103 h 177"/>
                  <a:gd name="T52" fmla="*/ 26 w 480"/>
                  <a:gd name="T53" fmla="*/ 102 h 177"/>
                  <a:gd name="T54" fmla="*/ 53 w 480"/>
                  <a:gd name="T55" fmla="*/ 103 h 177"/>
                  <a:gd name="T56" fmla="*/ 73 w 480"/>
                  <a:gd name="T57" fmla="*/ 108 h 177"/>
                  <a:gd name="T58" fmla="*/ 80 w 480"/>
                  <a:gd name="T59" fmla="*/ 113 h 177"/>
                  <a:gd name="T60" fmla="*/ 69 w 480"/>
                  <a:gd name="T61" fmla="*/ 126 h 177"/>
                  <a:gd name="T62" fmla="*/ 54 w 480"/>
                  <a:gd name="T63" fmla="*/ 132 h 177"/>
                  <a:gd name="T64" fmla="*/ 24 w 480"/>
                  <a:gd name="T65" fmla="*/ 140 h 177"/>
                  <a:gd name="T66" fmla="*/ 15 w 480"/>
                  <a:gd name="T67" fmla="*/ 143 h 177"/>
                  <a:gd name="T68" fmla="*/ 12 w 480"/>
                  <a:gd name="T69" fmla="*/ 150 h 177"/>
                  <a:gd name="T70" fmla="*/ 13 w 480"/>
                  <a:gd name="T71" fmla="*/ 154 h 177"/>
                  <a:gd name="T72" fmla="*/ 21 w 480"/>
                  <a:gd name="T73" fmla="*/ 159 h 177"/>
                  <a:gd name="T74" fmla="*/ 26 w 480"/>
                  <a:gd name="T75" fmla="*/ 159 h 177"/>
                  <a:gd name="T76" fmla="*/ 61 w 480"/>
                  <a:gd name="T77" fmla="*/ 159 h 177"/>
                  <a:gd name="T78" fmla="*/ 73 w 480"/>
                  <a:gd name="T79" fmla="*/ 161 h 177"/>
                  <a:gd name="T80" fmla="*/ 124 w 480"/>
                  <a:gd name="T81" fmla="*/ 169 h 177"/>
                  <a:gd name="T82" fmla="*/ 228 w 480"/>
                  <a:gd name="T83" fmla="*/ 175 h 177"/>
                  <a:gd name="T84" fmla="*/ 280 w 480"/>
                  <a:gd name="T85" fmla="*/ 177 h 177"/>
                  <a:gd name="T86" fmla="*/ 321 w 480"/>
                  <a:gd name="T87" fmla="*/ 175 h 177"/>
                  <a:gd name="T88" fmla="*/ 404 w 480"/>
                  <a:gd name="T89" fmla="*/ 167 h 177"/>
                  <a:gd name="T90" fmla="*/ 445 w 480"/>
                  <a:gd name="T91" fmla="*/ 165 h 177"/>
                  <a:gd name="T92" fmla="*/ 456 w 480"/>
                  <a:gd name="T93" fmla="*/ 164 h 177"/>
                  <a:gd name="T94" fmla="*/ 463 w 480"/>
                  <a:gd name="T95" fmla="*/ 161 h 177"/>
                  <a:gd name="T96" fmla="*/ 464 w 480"/>
                  <a:gd name="T97" fmla="*/ 153 h 177"/>
                  <a:gd name="T98" fmla="*/ 464 w 480"/>
                  <a:gd name="T99" fmla="*/ 145 h 177"/>
                  <a:gd name="T100" fmla="*/ 461 w 480"/>
                  <a:gd name="T101" fmla="*/ 124 h 177"/>
                  <a:gd name="T102" fmla="*/ 464 w 480"/>
                  <a:gd name="T103" fmla="*/ 107 h 177"/>
                  <a:gd name="T104" fmla="*/ 480 w 480"/>
                  <a:gd name="T105" fmla="*/ 73 h 177"/>
                  <a:gd name="T106" fmla="*/ 459 w 480"/>
                  <a:gd name="T107" fmla="*/ 61 h 177"/>
                  <a:gd name="T108" fmla="*/ 426 w 480"/>
                  <a:gd name="T109" fmla="*/ 42 h 177"/>
                  <a:gd name="T110" fmla="*/ 401 w 480"/>
                  <a:gd name="T111" fmla="*/ 37 h 177"/>
                  <a:gd name="T112" fmla="*/ 386 w 480"/>
                  <a:gd name="T113" fmla="*/ 38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80" h="177">
                    <a:moveTo>
                      <a:pt x="386" y="38"/>
                    </a:moveTo>
                    <a:lnTo>
                      <a:pt x="386" y="38"/>
                    </a:lnTo>
                    <a:lnTo>
                      <a:pt x="371" y="40"/>
                    </a:lnTo>
                    <a:lnTo>
                      <a:pt x="355" y="40"/>
                    </a:lnTo>
                    <a:lnTo>
                      <a:pt x="340" y="38"/>
                    </a:lnTo>
                    <a:lnTo>
                      <a:pt x="324" y="35"/>
                    </a:lnTo>
                    <a:lnTo>
                      <a:pt x="310" y="30"/>
                    </a:lnTo>
                    <a:lnTo>
                      <a:pt x="294" y="24"/>
                    </a:lnTo>
                    <a:lnTo>
                      <a:pt x="282" y="18"/>
                    </a:lnTo>
                    <a:lnTo>
                      <a:pt x="267" y="10"/>
                    </a:lnTo>
                    <a:lnTo>
                      <a:pt x="267" y="10"/>
                    </a:lnTo>
                    <a:lnTo>
                      <a:pt x="256" y="3"/>
                    </a:lnTo>
                    <a:lnTo>
                      <a:pt x="245" y="2"/>
                    </a:lnTo>
                    <a:lnTo>
                      <a:pt x="232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13" y="2"/>
                    </a:lnTo>
                    <a:lnTo>
                      <a:pt x="208" y="3"/>
                    </a:lnTo>
                    <a:lnTo>
                      <a:pt x="205" y="10"/>
                    </a:lnTo>
                    <a:lnTo>
                      <a:pt x="204" y="16"/>
                    </a:lnTo>
                    <a:lnTo>
                      <a:pt x="204" y="16"/>
                    </a:lnTo>
                    <a:lnTo>
                      <a:pt x="202" y="30"/>
                    </a:lnTo>
                    <a:lnTo>
                      <a:pt x="201" y="40"/>
                    </a:lnTo>
                    <a:lnTo>
                      <a:pt x="197" y="48"/>
                    </a:lnTo>
                    <a:lnTo>
                      <a:pt x="191" y="54"/>
                    </a:lnTo>
                    <a:lnTo>
                      <a:pt x="183" y="57"/>
                    </a:lnTo>
                    <a:lnTo>
                      <a:pt x="174" y="57"/>
                    </a:lnTo>
                    <a:lnTo>
                      <a:pt x="161" y="57"/>
                    </a:lnTo>
                    <a:lnTo>
                      <a:pt x="143" y="56"/>
                    </a:lnTo>
                    <a:lnTo>
                      <a:pt x="143" y="56"/>
                    </a:lnTo>
                    <a:lnTo>
                      <a:pt x="132" y="51"/>
                    </a:lnTo>
                    <a:lnTo>
                      <a:pt x="121" y="46"/>
                    </a:lnTo>
                    <a:lnTo>
                      <a:pt x="112" y="42"/>
                    </a:lnTo>
                    <a:lnTo>
                      <a:pt x="107" y="40"/>
                    </a:lnTo>
                    <a:lnTo>
                      <a:pt x="102" y="42"/>
                    </a:lnTo>
                    <a:lnTo>
                      <a:pt x="102" y="42"/>
                    </a:lnTo>
                    <a:lnTo>
                      <a:pt x="62" y="48"/>
                    </a:lnTo>
                    <a:lnTo>
                      <a:pt x="24" y="53"/>
                    </a:lnTo>
                    <a:lnTo>
                      <a:pt x="24" y="53"/>
                    </a:lnTo>
                    <a:lnTo>
                      <a:pt x="16" y="54"/>
                    </a:lnTo>
                    <a:lnTo>
                      <a:pt x="10" y="57"/>
                    </a:lnTo>
                    <a:lnTo>
                      <a:pt x="7" y="62"/>
                    </a:lnTo>
                    <a:lnTo>
                      <a:pt x="4" y="67"/>
                    </a:lnTo>
                    <a:lnTo>
                      <a:pt x="2" y="73"/>
                    </a:lnTo>
                    <a:lnTo>
                      <a:pt x="0" y="80"/>
                    </a:lnTo>
                    <a:lnTo>
                      <a:pt x="0" y="94"/>
                    </a:lnTo>
                    <a:lnTo>
                      <a:pt x="0" y="94"/>
                    </a:lnTo>
                    <a:lnTo>
                      <a:pt x="2" y="102"/>
                    </a:lnTo>
                    <a:lnTo>
                      <a:pt x="4" y="105"/>
                    </a:lnTo>
                    <a:lnTo>
                      <a:pt x="7" y="107"/>
                    </a:lnTo>
                    <a:lnTo>
                      <a:pt x="12" y="107"/>
                    </a:lnTo>
                    <a:lnTo>
                      <a:pt x="19" y="103"/>
                    </a:lnTo>
                    <a:lnTo>
                      <a:pt x="23" y="102"/>
                    </a:lnTo>
                    <a:lnTo>
                      <a:pt x="26" y="102"/>
                    </a:lnTo>
                    <a:lnTo>
                      <a:pt x="26" y="102"/>
                    </a:lnTo>
                    <a:lnTo>
                      <a:pt x="53" y="103"/>
                    </a:lnTo>
                    <a:lnTo>
                      <a:pt x="67" y="105"/>
                    </a:lnTo>
                    <a:lnTo>
                      <a:pt x="73" y="108"/>
                    </a:lnTo>
                    <a:lnTo>
                      <a:pt x="80" y="113"/>
                    </a:lnTo>
                    <a:lnTo>
                      <a:pt x="80" y="113"/>
                    </a:lnTo>
                    <a:lnTo>
                      <a:pt x="75" y="119"/>
                    </a:lnTo>
                    <a:lnTo>
                      <a:pt x="69" y="126"/>
                    </a:lnTo>
                    <a:lnTo>
                      <a:pt x="61" y="129"/>
                    </a:lnTo>
                    <a:lnTo>
                      <a:pt x="54" y="132"/>
                    </a:lnTo>
                    <a:lnTo>
                      <a:pt x="39" y="135"/>
                    </a:lnTo>
                    <a:lnTo>
                      <a:pt x="24" y="140"/>
                    </a:lnTo>
                    <a:lnTo>
                      <a:pt x="24" y="140"/>
                    </a:lnTo>
                    <a:lnTo>
                      <a:pt x="15" y="143"/>
                    </a:lnTo>
                    <a:lnTo>
                      <a:pt x="12" y="146"/>
                    </a:lnTo>
                    <a:lnTo>
                      <a:pt x="12" y="150"/>
                    </a:lnTo>
                    <a:lnTo>
                      <a:pt x="12" y="150"/>
                    </a:lnTo>
                    <a:lnTo>
                      <a:pt x="13" y="154"/>
                    </a:lnTo>
                    <a:lnTo>
                      <a:pt x="16" y="157"/>
                    </a:lnTo>
                    <a:lnTo>
                      <a:pt x="21" y="159"/>
                    </a:lnTo>
                    <a:lnTo>
                      <a:pt x="26" y="159"/>
                    </a:lnTo>
                    <a:lnTo>
                      <a:pt x="26" y="159"/>
                    </a:lnTo>
                    <a:lnTo>
                      <a:pt x="50" y="159"/>
                    </a:lnTo>
                    <a:lnTo>
                      <a:pt x="61" y="159"/>
                    </a:lnTo>
                    <a:lnTo>
                      <a:pt x="73" y="161"/>
                    </a:lnTo>
                    <a:lnTo>
                      <a:pt x="73" y="161"/>
                    </a:lnTo>
                    <a:lnTo>
                      <a:pt x="99" y="165"/>
                    </a:lnTo>
                    <a:lnTo>
                      <a:pt x="124" y="169"/>
                    </a:lnTo>
                    <a:lnTo>
                      <a:pt x="177" y="173"/>
                    </a:lnTo>
                    <a:lnTo>
                      <a:pt x="228" y="175"/>
                    </a:lnTo>
                    <a:lnTo>
                      <a:pt x="280" y="177"/>
                    </a:lnTo>
                    <a:lnTo>
                      <a:pt x="280" y="177"/>
                    </a:lnTo>
                    <a:lnTo>
                      <a:pt x="301" y="177"/>
                    </a:lnTo>
                    <a:lnTo>
                      <a:pt x="321" y="175"/>
                    </a:lnTo>
                    <a:lnTo>
                      <a:pt x="363" y="172"/>
                    </a:lnTo>
                    <a:lnTo>
                      <a:pt x="404" y="167"/>
                    </a:lnTo>
                    <a:lnTo>
                      <a:pt x="425" y="165"/>
                    </a:lnTo>
                    <a:lnTo>
                      <a:pt x="445" y="165"/>
                    </a:lnTo>
                    <a:lnTo>
                      <a:pt x="445" y="165"/>
                    </a:lnTo>
                    <a:lnTo>
                      <a:pt x="456" y="164"/>
                    </a:lnTo>
                    <a:lnTo>
                      <a:pt x="459" y="162"/>
                    </a:lnTo>
                    <a:lnTo>
                      <a:pt x="463" y="161"/>
                    </a:lnTo>
                    <a:lnTo>
                      <a:pt x="464" y="157"/>
                    </a:lnTo>
                    <a:lnTo>
                      <a:pt x="464" y="153"/>
                    </a:lnTo>
                    <a:lnTo>
                      <a:pt x="464" y="145"/>
                    </a:lnTo>
                    <a:lnTo>
                      <a:pt x="464" y="145"/>
                    </a:lnTo>
                    <a:lnTo>
                      <a:pt x="463" y="134"/>
                    </a:lnTo>
                    <a:lnTo>
                      <a:pt x="461" y="124"/>
                    </a:lnTo>
                    <a:lnTo>
                      <a:pt x="463" y="116"/>
                    </a:lnTo>
                    <a:lnTo>
                      <a:pt x="464" y="107"/>
                    </a:lnTo>
                    <a:lnTo>
                      <a:pt x="471" y="89"/>
                    </a:lnTo>
                    <a:lnTo>
                      <a:pt x="480" y="73"/>
                    </a:lnTo>
                    <a:lnTo>
                      <a:pt x="480" y="73"/>
                    </a:lnTo>
                    <a:lnTo>
                      <a:pt x="459" y="61"/>
                    </a:lnTo>
                    <a:lnTo>
                      <a:pt x="437" y="46"/>
                    </a:lnTo>
                    <a:lnTo>
                      <a:pt x="426" y="42"/>
                    </a:lnTo>
                    <a:lnTo>
                      <a:pt x="415" y="38"/>
                    </a:lnTo>
                    <a:lnTo>
                      <a:pt x="401" y="37"/>
                    </a:lnTo>
                    <a:lnTo>
                      <a:pt x="386" y="38"/>
                    </a:lnTo>
                    <a:lnTo>
                      <a:pt x="386" y="38"/>
                    </a:lnTo>
                    <a:close/>
                  </a:path>
                </a:pathLst>
              </a:custGeom>
              <a:pattFill prst="wdUpDiag">
                <a:fgClr>
                  <a:srgbClr val="5D9965"/>
                </a:fgClr>
                <a:bgClr>
                  <a:schemeClr val="bg1"/>
                </a:bgClr>
              </a:patt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19" name="Freeform 151">
                <a:extLst>
                  <a:ext uri="{FF2B5EF4-FFF2-40B4-BE49-F238E27FC236}">
                    <a16:creationId xmlns:a16="http://schemas.microsoft.com/office/drawing/2014/main" id="{A8B4C299-0EB3-5D7A-D946-29041E261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87" y="3330"/>
                <a:ext cx="151" cy="173"/>
              </a:xfrm>
              <a:custGeom>
                <a:avLst/>
                <a:gdLst>
                  <a:gd name="T0" fmla="*/ 182 w 301"/>
                  <a:gd name="T1" fmla="*/ 200 h 344"/>
                  <a:gd name="T2" fmla="*/ 205 w 301"/>
                  <a:gd name="T3" fmla="*/ 179 h 344"/>
                  <a:gd name="T4" fmla="*/ 235 w 301"/>
                  <a:gd name="T5" fmla="*/ 187 h 344"/>
                  <a:gd name="T6" fmla="*/ 255 w 301"/>
                  <a:gd name="T7" fmla="*/ 198 h 344"/>
                  <a:gd name="T8" fmla="*/ 270 w 301"/>
                  <a:gd name="T9" fmla="*/ 195 h 344"/>
                  <a:gd name="T10" fmla="*/ 276 w 301"/>
                  <a:gd name="T11" fmla="*/ 189 h 344"/>
                  <a:gd name="T12" fmla="*/ 271 w 301"/>
                  <a:gd name="T13" fmla="*/ 177 h 344"/>
                  <a:gd name="T14" fmla="*/ 266 w 301"/>
                  <a:gd name="T15" fmla="*/ 168 h 344"/>
                  <a:gd name="T16" fmla="*/ 268 w 301"/>
                  <a:gd name="T17" fmla="*/ 157 h 344"/>
                  <a:gd name="T18" fmla="*/ 282 w 301"/>
                  <a:gd name="T19" fmla="*/ 150 h 344"/>
                  <a:gd name="T20" fmla="*/ 300 w 301"/>
                  <a:gd name="T21" fmla="*/ 144 h 344"/>
                  <a:gd name="T22" fmla="*/ 301 w 301"/>
                  <a:gd name="T23" fmla="*/ 138 h 344"/>
                  <a:gd name="T24" fmla="*/ 293 w 301"/>
                  <a:gd name="T25" fmla="*/ 122 h 344"/>
                  <a:gd name="T26" fmla="*/ 281 w 301"/>
                  <a:gd name="T27" fmla="*/ 114 h 344"/>
                  <a:gd name="T28" fmla="*/ 257 w 301"/>
                  <a:gd name="T29" fmla="*/ 106 h 344"/>
                  <a:gd name="T30" fmla="*/ 190 w 301"/>
                  <a:gd name="T31" fmla="*/ 90 h 344"/>
                  <a:gd name="T32" fmla="*/ 171 w 301"/>
                  <a:gd name="T33" fmla="*/ 79 h 344"/>
                  <a:gd name="T34" fmla="*/ 128 w 301"/>
                  <a:gd name="T35" fmla="*/ 25 h 344"/>
                  <a:gd name="T36" fmla="*/ 114 w 301"/>
                  <a:gd name="T37" fmla="*/ 6 h 344"/>
                  <a:gd name="T38" fmla="*/ 101 w 301"/>
                  <a:gd name="T39" fmla="*/ 0 h 344"/>
                  <a:gd name="T40" fmla="*/ 90 w 301"/>
                  <a:gd name="T41" fmla="*/ 3 h 344"/>
                  <a:gd name="T42" fmla="*/ 90 w 301"/>
                  <a:gd name="T43" fmla="*/ 12 h 344"/>
                  <a:gd name="T44" fmla="*/ 95 w 301"/>
                  <a:gd name="T45" fmla="*/ 27 h 344"/>
                  <a:gd name="T46" fmla="*/ 90 w 301"/>
                  <a:gd name="T47" fmla="*/ 49 h 344"/>
                  <a:gd name="T48" fmla="*/ 81 w 301"/>
                  <a:gd name="T49" fmla="*/ 54 h 344"/>
                  <a:gd name="T50" fmla="*/ 65 w 301"/>
                  <a:gd name="T51" fmla="*/ 42 h 344"/>
                  <a:gd name="T52" fmla="*/ 46 w 301"/>
                  <a:gd name="T53" fmla="*/ 44 h 344"/>
                  <a:gd name="T54" fmla="*/ 33 w 301"/>
                  <a:gd name="T55" fmla="*/ 66 h 344"/>
                  <a:gd name="T56" fmla="*/ 30 w 301"/>
                  <a:gd name="T57" fmla="*/ 79 h 344"/>
                  <a:gd name="T58" fmla="*/ 22 w 301"/>
                  <a:gd name="T59" fmla="*/ 104 h 344"/>
                  <a:gd name="T60" fmla="*/ 3 w 301"/>
                  <a:gd name="T61" fmla="*/ 109 h 344"/>
                  <a:gd name="T62" fmla="*/ 1 w 301"/>
                  <a:gd name="T63" fmla="*/ 117 h 344"/>
                  <a:gd name="T64" fmla="*/ 11 w 301"/>
                  <a:gd name="T65" fmla="*/ 147 h 344"/>
                  <a:gd name="T66" fmla="*/ 15 w 301"/>
                  <a:gd name="T67" fmla="*/ 187 h 344"/>
                  <a:gd name="T68" fmla="*/ 11 w 301"/>
                  <a:gd name="T69" fmla="*/ 208 h 344"/>
                  <a:gd name="T70" fmla="*/ 9 w 301"/>
                  <a:gd name="T71" fmla="*/ 223 h 344"/>
                  <a:gd name="T72" fmla="*/ 19 w 301"/>
                  <a:gd name="T73" fmla="*/ 241 h 344"/>
                  <a:gd name="T74" fmla="*/ 31 w 301"/>
                  <a:gd name="T75" fmla="*/ 250 h 344"/>
                  <a:gd name="T76" fmla="*/ 63 w 301"/>
                  <a:gd name="T77" fmla="*/ 270 h 344"/>
                  <a:gd name="T78" fmla="*/ 97 w 301"/>
                  <a:gd name="T79" fmla="*/ 306 h 344"/>
                  <a:gd name="T80" fmla="*/ 128 w 301"/>
                  <a:gd name="T81" fmla="*/ 343 h 344"/>
                  <a:gd name="T82" fmla="*/ 141 w 301"/>
                  <a:gd name="T83" fmla="*/ 344 h 344"/>
                  <a:gd name="T84" fmla="*/ 144 w 301"/>
                  <a:gd name="T85" fmla="*/ 339 h 344"/>
                  <a:gd name="T86" fmla="*/ 144 w 301"/>
                  <a:gd name="T87" fmla="*/ 324 h 344"/>
                  <a:gd name="T88" fmla="*/ 147 w 301"/>
                  <a:gd name="T89" fmla="*/ 281 h 344"/>
                  <a:gd name="T90" fmla="*/ 160 w 301"/>
                  <a:gd name="T91" fmla="*/ 241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1" h="344">
                    <a:moveTo>
                      <a:pt x="173" y="216"/>
                    </a:moveTo>
                    <a:lnTo>
                      <a:pt x="173" y="216"/>
                    </a:lnTo>
                    <a:lnTo>
                      <a:pt x="182" y="200"/>
                    </a:lnTo>
                    <a:lnTo>
                      <a:pt x="190" y="189"/>
                    </a:lnTo>
                    <a:lnTo>
                      <a:pt x="197" y="182"/>
                    </a:lnTo>
                    <a:lnTo>
                      <a:pt x="205" y="179"/>
                    </a:lnTo>
                    <a:lnTo>
                      <a:pt x="212" y="179"/>
                    </a:lnTo>
                    <a:lnTo>
                      <a:pt x="222" y="181"/>
                    </a:lnTo>
                    <a:lnTo>
                      <a:pt x="235" y="187"/>
                    </a:lnTo>
                    <a:lnTo>
                      <a:pt x="251" y="196"/>
                    </a:lnTo>
                    <a:lnTo>
                      <a:pt x="251" y="196"/>
                    </a:lnTo>
                    <a:lnTo>
                      <a:pt x="255" y="198"/>
                    </a:lnTo>
                    <a:lnTo>
                      <a:pt x="260" y="198"/>
                    </a:lnTo>
                    <a:lnTo>
                      <a:pt x="265" y="198"/>
                    </a:lnTo>
                    <a:lnTo>
                      <a:pt x="270" y="195"/>
                    </a:lnTo>
                    <a:lnTo>
                      <a:pt x="270" y="195"/>
                    </a:lnTo>
                    <a:lnTo>
                      <a:pt x="276" y="190"/>
                    </a:lnTo>
                    <a:lnTo>
                      <a:pt x="276" y="189"/>
                    </a:lnTo>
                    <a:lnTo>
                      <a:pt x="276" y="187"/>
                    </a:lnTo>
                    <a:lnTo>
                      <a:pt x="274" y="182"/>
                    </a:lnTo>
                    <a:lnTo>
                      <a:pt x="271" y="177"/>
                    </a:lnTo>
                    <a:lnTo>
                      <a:pt x="271" y="177"/>
                    </a:lnTo>
                    <a:lnTo>
                      <a:pt x="268" y="173"/>
                    </a:lnTo>
                    <a:lnTo>
                      <a:pt x="266" y="168"/>
                    </a:lnTo>
                    <a:lnTo>
                      <a:pt x="265" y="163"/>
                    </a:lnTo>
                    <a:lnTo>
                      <a:pt x="266" y="160"/>
                    </a:lnTo>
                    <a:lnTo>
                      <a:pt x="268" y="157"/>
                    </a:lnTo>
                    <a:lnTo>
                      <a:pt x="273" y="154"/>
                    </a:lnTo>
                    <a:lnTo>
                      <a:pt x="282" y="150"/>
                    </a:lnTo>
                    <a:lnTo>
                      <a:pt x="282" y="150"/>
                    </a:lnTo>
                    <a:lnTo>
                      <a:pt x="289" y="150"/>
                    </a:lnTo>
                    <a:lnTo>
                      <a:pt x="295" y="147"/>
                    </a:lnTo>
                    <a:lnTo>
                      <a:pt x="300" y="144"/>
                    </a:lnTo>
                    <a:lnTo>
                      <a:pt x="300" y="141"/>
                    </a:lnTo>
                    <a:lnTo>
                      <a:pt x="301" y="138"/>
                    </a:lnTo>
                    <a:lnTo>
                      <a:pt x="301" y="138"/>
                    </a:lnTo>
                    <a:lnTo>
                      <a:pt x="300" y="133"/>
                    </a:lnTo>
                    <a:lnTo>
                      <a:pt x="298" y="127"/>
                    </a:lnTo>
                    <a:lnTo>
                      <a:pt x="293" y="122"/>
                    </a:lnTo>
                    <a:lnTo>
                      <a:pt x="289" y="117"/>
                    </a:lnTo>
                    <a:lnTo>
                      <a:pt x="289" y="117"/>
                    </a:lnTo>
                    <a:lnTo>
                      <a:pt x="281" y="114"/>
                    </a:lnTo>
                    <a:lnTo>
                      <a:pt x="274" y="109"/>
                    </a:lnTo>
                    <a:lnTo>
                      <a:pt x="257" y="106"/>
                    </a:lnTo>
                    <a:lnTo>
                      <a:pt x="257" y="106"/>
                    </a:lnTo>
                    <a:lnTo>
                      <a:pt x="219" y="100"/>
                    </a:lnTo>
                    <a:lnTo>
                      <a:pt x="200" y="95"/>
                    </a:lnTo>
                    <a:lnTo>
                      <a:pt x="190" y="90"/>
                    </a:lnTo>
                    <a:lnTo>
                      <a:pt x="181" y="85"/>
                    </a:lnTo>
                    <a:lnTo>
                      <a:pt x="181" y="85"/>
                    </a:lnTo>
                    <a:lnTo>
                      <a:pt x="171" y="79"/>
                    </a:lnTo>
                    <a:lnTo>
                      <a:pt x="163" y="71"/>
                    </a:lnTo>
                    <a:lnTo>
                      <a:pt x="151" y="57"/>
                    </a:lnTo>
                    <a:lnTo>
                      <a:pt x="128" y="25"/>
                    </a:lnTo>
                    <a:lnTo>
                      <a:pt x="128" y="25"/>
                    </a:lnTo>
                    <a:lnTo>
                      <a:pt x="122" y="15"/>
                    </a:lnTo>
                    <a:lnTo>
                      <a:pt x="114" y="6"/>
                    </a:lnTo>
                    <a:lnTo>
                      <a:pt x="111" y="3"/>
                    </a:lnTo>
                    <a:lnTo>
                      <a:pt x="106" y="0"/>
                    </a:lnTo>
                    <a:lnTo>
                      <a:pt x="101" y="0"/>
                    </a:lnTo>
                    <a:lnTo>
                      <a:pt x="95" y="0"/>
                    </a:lnTo>
                    <a:lnTo>
                      <a:pt x="95" y="0"/>
                    </a:lnTo>
                    <a:lnTo>
                      <a:pt x="90" y="3"/>
                    </a:lnTo>
                    <a:lnTo>
                      <a:pt x="89" y="6"/>
                    </a:lnTo>
                    <a:lnTo>
                      <a:pt x="89" y="9"/>
                    </a:lnTo>
                    <a:lnTo>
                      <a:pt x="90" y="12"/>
                    </a:lnTo>
                    <a:lnTo>
                      <a:pt x="95" y="20"/>
                    </a:lnTo>
                    <a:lnTo>
                      <a:pt x="97" y="23"/>
                    </a:lnTo>
                    <a:lnTo>
                      <a:pt x="95" y="27"/>
                    </a:lnTo>
                    <a:lnTo>
                      <a:pt x="95" y="27"/>
                    </a:lnTo>
                    <a:lnTo>
                      <a:pt x="93" y="38"/>
                    </a:lnTo>
                    <a:lnTo>
                      <a:pt x="90" y="49"/>
                    </a:lnTo>
                    <a:lnTo>
                      <a:pt x="89" y="52"/>
                    </a:lnTo>
                    <a:lnTo>
                      <a:pt x="85" y="54"/>
                    </a:lnTo>
                    <a:lnTo>
                      <a:pt x="81" y="54"/>
                    </a:lnTo>
                    <a:lnTo>
                      <a:pt x="74" y="49"/>
                    </a:lnTo>
                    <a:lnTo>
                      <a:pt x="74" y="49"/>
                    </a:lnTo>
                    <a:lnTo>
                      <a:pt x="65" y="42"/>
                    </a:lnTo>
                    <a:lnTo>
                      <a:pt x="57" y="41"/>
                    </a:lnTo>
                    <a:lnTo>
                      <a:pt x="50" y="41"/>
                    </a:lnTo>
                    <a:lnTo>
                      <a:pt x="46" y="44"/>
                    </a:lnTo>
                    <a:lnTo>
                      <a:pt x="41" y="49"/>
                    </a:lnTo>
                    <a:lnTo>
                      <a:pt x="38" y="55"/>
                    </a:lnTo>
                    <a:lnTo>
                      <a:pt x="33" y="66"/>
                    </a:lnTo>
                    <a:lnTo>
                      <a:pt x="33" y="66"/>
                    </a:lnTo>
                    <a:lnTo>
                      <a:pt x="30" y="73"/>
                    </a:lnTo>
                    <a:lnTo>
                      <a:pt x="30" y="79"/>
                    </a:lnTo>
                    <a:lnTo>
                      <a:pt x="28" y="93"/>
                    </a:lnTo>
                    <a:lnTo>
                      <a:pt x="25" y="100"/>
                    </a:lnTo>
                    <a:lnTo>
                      <a:pt x="22" y="104"/>
                    </a:lnTo>
                    <a:lnTo>
                      <a:pt x="14" y="108"/>
                    </a:lnTo>
                    <a:lnTo>
                      <a:pt x="3" y="109"/>
                    </a:lnTo>
                    <a:lnTo>
                      <a:pt x="3" y="109"/>
                    </a:lnTo>
                    <a:lnTo>
                      <a:pt x="1" y="109"/>
                    </a:lnTo>
                    <a:lnTo>
                      <a:pt x="0" y="111"/>
                    </a:lnTo>
                    <a:lnTo>
                      <a:pt x="1" y="117"/>
                    </a:lnTo>
                    <a:lnTo>
                      <a:pt x="4" y="128"/>
                    </a:lnTo>
                    <a:lnTo>
                      <a:pt x="4" y="128"/>
                    </a:lnTo>
                    <a:lnTo>
                      <a:pt x="11" y="147"/>
                    </a:lnTo>
                    <a:lnTo>
                      <a:pt x="15" y="166"/>
                    </a:lnTo>
                    <a:lnTo>
                      <a:pt x="15" y="176"/>
                    </a:lnTo>
                    <a:lnTo>
                      <a:pt x="15" y="187"/>
                    </a:lnTo>
                    <a:lnTo>
                      <a:pt x="14" y="196"/>
                    </a:lnTo>
                    <a:lnTo>
                      <a:pt x="11" y="208"/>
                    </a:lnTo>
                    <a:lnTo>
                      <a:pt x="11" y="208"/>
                    </a:lnTo>
                    <a:lnTo>
                      <a:pt x="9" y="212"/>
                    </a:lnTo>
                    <a:lnTo>
                      <a:pt x="8" y="219"/>
                    </a:lnTo>
                    <a:lnTo>
                      <a:pt x="9" y="223"/>
                    </a:lnTo>
                    <a:lnTo>
                      <a:pt x="11" y="230"/>
                    </a:lnTo>
                    <a:lnTo>
                      <a:pt x="14" y="236"/>
                    </a:lnTo>
                    <a:lnTo>
                      <a:pt x="19" y="241"/>
                    </a:lnTo>
                    <a:lnTo>
                      <a:pt x="23" y="246"/>
                    </a:lnTo>
                    <a:lnTo>
                      <a:pt x="31" y="250"/>
                    </a:lnTo>
                    <a:lnTo>
                      <a:pt x="31" y="250"/>
                    </a:lnTo>
                    <a:lnTo>
                      <a:pt x="42" y="255"/>
                    </a:lnTo>
                    <a:lnTo>
                      <a:pt x="54" y="262"/>
                    </a:lnTo>
                    <a:lnTo>
                      <a:pt x="63" y="270"/>
                    </a:lnTo>
                    <a:lnTo>
                      <a:pt x="73" y="279"/>
                    </a:lnTo>
                    <a:lnTo>
                      <a:pt x="73" y="279"/>
                    </a:lnTo>
                    <a:lnTo>
                      <a:pt x="97" y="306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8" y="343"/>
                    </a:lnTo>
                    <a:lnTo>
                      <a:pt x="133" y="344"/>
                    </a:lnTo>
                    <a:lnTo>
                      <a:pt x="136" y="344"/>
                    </a:lnTo>
                    <a:lnTo>
                      <a:pt x="141" y="344"/>
                    </a:lnTo>
                    <a:lnTo>
                      <a:pt x="141" y="344"/>
                    </a:lnTo>
                    <a:lnTo>
                      <a:pt x="143" y="343"/>
                    </a:lnTo>
                    <a:lnTo>
                      <a:pt x="144" y="339"/>
                    </a:lnTo>
                    <a:lnTo>
                      <a:pt x="146" y="335"/>
                    </a:lnTo>
                    <a:lnTo>
                      <a:pt x="144" y="324"/>
                    </a:lnTo>
                    <a:lnTo>
                      <a:pt x="144" y="324"/>
                    </a:lnTo>
                    <a:lnTo>
                      <a:pt x="144" y="309"/>
                    </a:lnTo>
                    <a:lnTo>
                      <a:pt x="144" y="295"/>
                    </a:lnTo>
                    <a:lnTo>
                      <a:pt x="147" y="281"/>
                    </a:lnTo>
                    <a:lnTo>
                      <a:pt x="151" y="266"/>
                    </a:lnTo>
                    <a:lnTo>
                      <a:pt x="155" y="254"/>
                    </a:lnTo>
                    <a:lnTo>
                      <a:pt x="160" y="241"/>
                    </a:lnTo>
                    <a:lnTo>
                      <a:pt x="173" y="216"/>
                    </a:lnTo>
                    <a:lnTo>
                      <a:pt x="173" y="216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0" name="Freeform 152">
                <a:extLst>
                  <a:ext uri="{FF2B5EF4-FFF2-40B4-BE49-F238E27FC236}">
                    <a16:creationId xmlns:a16="http://schemas.microsoft.com/office/drawing/2014/main" id="{925EA727-47CD-C663-C5B8-788B014A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6" y="4213"/>
                <a:ext cx="216" cy="117"/>
              </a:xfrm>
              <a:custGeom>
                <a:avLst/>
                <a:gdLst>
                  <a:gd name="T0" fmla="*/ 414 w 432"/>
                  <a:gd name="T1" fmla="*/ 2 h 235"/>
                  <a:gd name="T2" fmla="*/ 373 w 432"/>
                  <a:gd name="T3" fmla="*/ 18 h 235"/>
                  <a:gd name="T4" fmla="*/ 360 w 432"/>
                  <a:gd name="T5" fmla="*/ 25 h 235"/>
                  <a:gd name="T6" fmla="*/ 316 w 432"/>
                  <a:gd name="T7" fmla="*/ 52 h 235"/>
                  <a:gd name="T8" fmla="*/ 270 w 432"/>
                  <a:gd name="T9" fmla="*/ 70 h 235"/>
                  <a:gd name="T10" fmla="*/ 221 w 432"/>
                  <a:gd name="T11" fmla="*/ 76 h 235"/>
                  <a:gd name="T12" fmla="*/ 168 w 432"/>
                  <a:gd name="T13" fmla="*/ 72 h 235"/>
                  <a:gd name="T14" fmla="*/ 152 w 432"/>
                  <a:gd name="T15" fmla="*/ 68 h 235"/>
                  <a:gd name="T16" fmla="*/ 138 w 432"/>
                  <a:gd name="T17" fmla="*/ 70 h 235"/>
                  <a:gd name="T18" fmla="*/ 127 w 432"/>
                  <a:gd name="T19" fmla="*/ 79 h 235"/>
                  <a:gd name="T20" fmla="*/ 121 w 432"/>
                  <a:gd name="T21" fmla="*/ 97 h 235"/>
                  <a:gd name="T22" fmla="*/ 119 w 432"/>
                  <a:gd name="T23" fmla="*/ 102 h 235"/>
                  <a:gd name="T24" fmla="*/ 111 w 432"/>
                  <a:gd name="T25" fmla="*/ 111 h 235"/>
                  <a:gd name="T26" fmla="*/ 94 w 432"/>
                  <a:gd name="T27" fmla="*/ 114 h 235"/>
                  <a:gd name="T28" fmla="*/ 82 w 432"/>
                  <a:gd name="T29" fmla="*/ 114 h 235"/>
                  <a:gd name="T30" fmla="*/ 62 w 432"/>
                  <a:gd name="T31" fmla="*/ 122 h 235"/>
                  <a:gd name="T32" fmla="*/ 52 w 432"/>
                  <a:gd name="T33" fmla="*/ 127 h 235"/>
                  <a:gd name="T34" fmla="*/ 32 w 432"/>
                  <a:gd name="T35" fmla="*/ 138 h 235"/>
                  <a:gd name="T36" fmla="*/ 20 w 432"/>
                  <a:gd name="T37" fmla="*/ 140 h 235"/>
                  <a:gd name="T38" fmla="*/ 8 w 432"/>
                  <a:gd name="T39" fmla="*/ 137 h 235"/>
                  <a:gd name="T40" fmla="*/ 1 w 432"/>
                  <a:gd name="T41" fmla="*/ 135 h 235"/>
                  <a:gd name="T42" fmla="*/ 0 w 432"/>
                  <a:gd name="T43" fmla="*/ 137 h 235"/>
                  <a:gd name="T44" fmla="*/ 1 w 432"/>
                  <a:gd name="T45" fmla="*/ 146 h 235"/>
                  <a:gd name="T46" fmla="*/ 9 w 432"/>
                  <a:gd name="T47" fmla="*/ 167 h 235"/>
                  <a:gd name="T48" fmla="*/ 25 w 432"/>
                  <a:gd name="T49" fmla="*/ 195 h 235"/>
                  <a:gd name="T50" fmla="*/ 41 w 432"/>
                  <a:gd name="T51" fmla="*/ 211 h 235"/>
                  <a:gd name="T52" fmla="*/ 51 w 432"/>
                  <a:gd name="T53" fmla="*/ 219 h 235"/>
                  <a:gd name="T54" fmla="*/ 68 w 432"/>
                  <a:gd name="T55" fmla="*/ 229 h 235"/>
                  <a:gd name="T56" fmla="*/ 84 w 432"/>
                  <a:gd name="T57" fmla="*/ 234 h 235"/>
                  <a:gd name="T58" fmla="*/ 119 w 432"/>
                  <a:gd name="T59" fmla="*/ 234 h 235"/>
                  <a:gd name="T60" fmla="*/ 170 w 432"/>
                  <a:gd name="T61" fmla="*/ 226 h 235"/>
                  <a:gd name="T62" fmla="*/ 187 w 432"/>
                  <a:gd name="T63" fmla="*/ 226 h 235"/>
                  <a:gd name="T64" fmla="*/ 217 w 432"/>
                  <a:gd name="T65" fmla="*/ 222 h 235"/>
                  <a:gd name="T66" fmla="*/ 246 w 432"/>
                  <a:gd name="T67" fmla="*/ 208 h 235"/>
                  <a:gd name="T68" fmla="*/ 271 w 432"/>
                  <a:gd name="T69" fmla="*/ 186 h 235"/>
                  <a:gd name="T70" fmla="*/ 289 w 432"/>
                  <a:gd name="T71" fmla="*/ 156 h 235"/>
                  <a:gd name="T72" fmla="*/ 292 w 432"/>
                  <a:gd name="T73" fmla="*/ 151 h 235"/>
                  <a:gd name="T74" fmla="*/ 300 w 432"/>
                  <a:gd name="T75" fmla="*/ 146 h 235"/>
                  <a:gd name="T76" fmla="*/ 308 w 432"/>
                  <a:gd name="T77" fmla="*/ 146 h 235"/>
                  <a:gd name="T78" fmla="*/ 318 w 432"/>
                  <a:gd name="T79" fmla="*/ 149 h 235"/>
                  <a:gd name="T80" fmla="*/ 321 w 432"/>
                  <a:gd name="T81" fmla="*/ 153 h 235"/>
                  <a:gd name="T82" fmla="*/ 333 w 432"/>
                  <a:gd name="T83" fmla="*/ 164 h 235"/>
                  <a:gd name="T84" fmla="*/ 340 w 432"/>
                  <a:gd name="T85" fmla="*/ 165 h 235"/>
                  <a:gd name="T86" fmla="*/ 346 w 432"/>
                  <a:gd name="T87" fmla="*/ 162 h 235"/>
                  <a:gd name="T88" fmla="*/ 349 w 432"/>
                  <a:gd name="T89" fmla="*/ 159 h 235"/>
                  <a:gd name="T90" fmla="*/ 348 w 432"/>
                  <a:gd name="T91" fmla="*/ 153 h 235"/>
                  <a:gd name="T92" fmla="*/ 340 w 432"/>
                  <a:gd name="T93" fmla="*/ 145 h 235"/>
                  <a:gd name="T94" fmla="*/ 335 w 432"/>
                  <a:gd name="T95" fmla="*/ 140 h 235"/>
                  <a:gd name="T96" fmla="*/ 322 w 432"/>
                  <a:gd name="T97" fmla="*/ 122 h 235"/>
                  <a:gd name="T98" fmla="*/ 319 w 432"/>
                  <a:gd name="T99" fmla="*/ 108 h 235"/>
                  <a:gd name="T100" fmla="*/ 327 w 432"/>
                  <a:gd name="T101" fmla="*/ 97 h 235"/>
                  <a:gd name="T102" fmla="*/ 345 w 432"/>
                  <a:gd name="T103" fmla="*/ 86 h 235"/>
                  <a:gd name="T104" fmla="*/ 357 w 432"/>
                  <a:gd name="T105" fmla="*/ 78 h 235"/>
                  <a:gd name="T106" fmla="*/ 387 w 432"/>
                  <a:gd name="T107" fmla="*/ 49 h 235"/>
                  <a:gd name="T108" fmla="*/ 418 w 432"/>
                  <a:gd name="T109" fmla="*/ 21 h 235"/>
                  <a:gd name="T110" fmla="*/ 429 w 432"/>
                  <a:gd name="T111" fmla="*/ 14 h 235"/>
                  <a:gd name="T112" fmla="*/ 432 w 432"/>
                  <a:gd name="T113" fmla="*/ 8 h 235"/>
                  <a:gd name="T114" fmla="*/ 430 w 432"/>
                  <a:gd name="T115" fmla="*/ 5 h 235"/>
                  <a:gd name="T116" fmla="*/ 426 w 432"/>
                  <a:gd name="T117" fmla="*/ 0 h 235"/>
                  <a:gd name="T118" fmla="*/ 414 w 432"/>
                  <a:gd name="T119" fmla="*/ 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2" h="235">
                    <a:moveTo>
                      <a:pt x="414" y="2"/>
                    </a:moveTo>
                    <a:lnTo>
                      <a:pt x="414" y="2"/>
                    </a:lnTo>
                    <a:lnTo>
                      <a:pt x="386" y="11"/>
                    </a:lnTo>
                    <a:lnTo>
                      <a:pt x="373" y="18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38" y="40"/>
                    </a:lnTo>
                    <a:lnTo>
                      <a:pt x="316" y="52"/>
                    </a:lnTo>
                    <a:lnTo>
                      <a:pt x="294" y="62"/>
                    </a:lnTo>
                    <a:lnTo>
                      <a:pt x="270" y="70"/>
                    </a:lnTo>
                    <a:lnTo>
                      <a:pt x="246" y="75"/>
                    </a:lnTo>
                    <a:lnTo>
                      <a:pt x="221" y="76"/>
                    </a:lnTo>
                    <a:lnTo>
                      <a:pt x="195" y="76"/>
                    </a:lnTo>
                    <a:lnTo>
                      <a:pt x="168" y="72"/>
                    </a:lnTo>
                    <a:lnTo>
                      <a:pt x="168" y="72"/>
                    </a:lnTo>
                    <a:lnTo>
                      <a:pt x="152" y="68"/>
                    </a:lnTo>
                    <a:lnTo>
                      <a:pt x="146" y="68"/>
                    </a:lnTo>
                    <a:lnTo>
                      <a:pt x="138" y="70"/>
                    </a:lnTo>
                    <a:lnTo>
                      <a:pt x="132" y="73"/>
                    </a:lnTo>
                    <a:lnTo>
                      <a:pt x="127" y="79"/>
                    </a:lnTo>
                    <a:lnTo>
                      <a:pt x="122" y="86"/>
                    </a:lnTo>
                    <a:lnTo>
                      <a:pt x="121" y="97"/>
                    </a:lnTo>
                    <a:lnTo>
                      <a:pt x="121" y="97"/>
                    </a:lnTo>
                    <a:lnTo>
                      <a:pt x="119" y="102"/>
                    </a:lnTo>
                    <a:lnTo>
                      <a:pt x="117" y="105"/>
                    </a:lnTo>
                    <a:lnTo>
                      <a:pt x="111" y="111"/>
                    </a:lnTo>
                    <a:lnTo>
                      <a:pt x="103" y="114"/>
                    </a:lnTo>
                    <a:lnTo>
                      <a:pt x="94" y="114"/>
                    </a:lnTo>
                    <a:lnTo>
                      <a:pt x="94" y="114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2" y="122"/>
                    </a:lnTo>
                    <a:lnTo>
                      <a:pt x="52" y="127"/>
                    </a:lnTo>
                    <a:lnTo>
                      <a:pt x="52" y="127"/>
                    </a:lnTo>
                    <a:lnTo>
                      <a:pt x="41" y="133"/>
                    </a:lnTo>
                    <a:lnTo>
                      <a:pt x="32" y="138"/>
                    </a:lnTo>
                    <a:lnTo>
                      <a:pt x="25" y="140"/>
                    </a:lnTo>
                    <a:lnTo>
                      <a:pt x="20" y="140"/>
                    </a:lnTo>
                    <a:lnTo>
                      <a:pt x="14" y="138"/>
                    </a:lnTo>
                    <a:lnTo>
                      <a:pt x="8" y="137"/>
                    </a:lnTo>
                    <a:lnTo>
                      <a:pt x="8" y="137"/>
                    </a:lnTo>
                    <a:lnTo>
                      <a:pt x="1" y="135"/>
                    </a:lnTo>
                    <a:lnTo>
                      <a:pt x="0" y="135"/>
                    </a:lnTo>
                    <a:lnTo>
                      <a:pt x="0" y="137"/>
                    </a:lnTo>
                    <a:lnTo>
                      <a:pt x="0" y="140"/>
                    </a:lnTo>
                    <a:lnTo>
                      <a:pt x="1" y="146"/>
                    </a:lnTo>
                    <a:lnTo>
                      <a:pt x="1" y="146"/>
                    </a:lnTo>
                    <a:lnTo>
                      <a:pt x="9" y="167"/>
                    </a:lnTo>
                    <a:lnTo>
                      <a:pt x="19" y="186"/>
                    </a:lnTo>
                    <a:lnTo>
                      <a:pt x="25" y="195"/>
                    </a:lnTo>
                    <a:lnTo>
                      <a:pt x="33" y="203"/>
                    </a:lnTo>
                    <a:lnTo>
                      <a:pt x="41" y="211"/>
                    </a:lnTo>
                    <a:lnTo>
                      <a:pt x="51" y="219"/>
                    </a:lnTo>
                    <a:lnTo>
                      <a:pt x="51" y="219"/>
                    </a:lnTo>
                    <a:lnTo>
                      <a:pt x="59" y="226"/>
                    </a:lnTo>
                    <a:lnTo>
                      <a:pt x="68" y="229"/>
                    </a:lnTo>
                    <a:lnTo>
                      <a:pt x="76" y="232"/>
                    </a:lnTo>
                    <a:lnTo>
                      <a:pt x="84" y="234"/>
                    </a:lnTo>
                    <a:lnTo>
                      <a:pt x="102" y="235"/>
                    </a:lnTo>
                    <a:lnTo>
                      <a:pt x="119" y="234"/>
                    </a:lnTo>
                    <a:lnTo>
                      <a:pt x="152" y="229"/>
                    </a:lnTo>
                    <a:lnTo>
                      <a:pt x="170" y="226"/>
                    </a:lnTo>
                    <a:lnTo>
                      <a:pt x="187" y="226"/>
                    </a:lnTo>
                    <a:lnTo>
                      <a:pt x="187" y="226"/>
                    </a:lnTo>
                    <a:lnTo>
                      <a:pt x="203" y="226"/>
                    </a:lnTo>
                    <a:lnTo>
                      <a:pt x="217" y="222"/>
                    </a:lnTo>
                    <a:lnTo>
                      <a:pt x="233" y="216"/>
                    </a:lnTo>
                    <a:lnTo>
                      <a:pt x="246" y="208"/>
                    </a:lnTo>
                    <a:lnTo>
                      <a:pt x="259" y="199"/>
                    </a:lnTo>
                    <a:lnTo>
                      <a:pt x="271" y="186"/>
                    </a:lnTo>
                    <a:lnTo>
                      <a:pt x="281" y="172"/>
                    </a:lnTo>
                    <a:lnTo>
                      <a:pt x="289" y="156"/>
                    </a:lnTo>
                    <a:lnTo>
                      <a:pt x="289" y="156"/>
                    </a:lnTo>
                    <a:lnTo>
                      <a:pt x="292" y="151"/>
                    </a:lnTo>
                    <a:lnTo>
                      <a:pt x="295" y="148"/>
                    </a:lnTo>
                    <a:lnTo>
                      <a:pt x="300" y="146"/>
                    </a:lnTo>
                    <a:lnTo>
                      <a:pt x="305" y="145"/>
                    </a:lnTo>
                    <a:lnTo>
                      <a:pt x="308" y="146"/>
                    </a:lnTo>
                    <a:lnTo>
                      <a:pt x="313" y="146"/>
                    </a:lnTo>
                    <a:lnTo>
                      <a:pt x="318" y="149"/>
                    </a:lnTo>
                    <a:lnTo>
                      <a:pt x="321" y="153"/>
                    </a:lnTo>
                    <a:lnTo>
                      <a:pt x="321" y="153"/>
                    </a:lnTo>
                    <a:lnTo>
                      <a:pt x="327" y="159"/>
                    </a:lnTo>
                    <a:lnTo>
                      <a:pt x="333" y="164"/>
                    </a:lnTo>
                    <a:lnTo>
                      <a:pt x="337" y="165"/>
                    </a:lnTo>
                    <a:lnTo>
                      <a:pt x="340" y="165"/>
                    </a:lnTo>
                    <a:lnTo>
                      <a:pt x="343" y="165"/>
                    </a:lnTo>
                    <a:lnTo>
                      <a:pt x="346" y="162"/>
                    </a:lnTo>
                    <a:lnTo>
                      <a:pt x="346" y="162"/>
                    </a:lnTo>
                    <a:lnTo>
                      <a:pt x="349" y="159"/>
                    </a:lnTo>
                    <a:lnTo>
                      <a:pt x="349" y="156"/>
                    </a:lnTo>
                    <a:lnTo>
                      <a:pt x="348" y="153"/>
                    </a:lnTo>
                    <a:lnTo>
                      <a:pt x="346" y="149"/>
                    </a:lnTo>
                    <a:lnTo>
                      <a:pt x="340" y="145"/>
                    </a:lnTo>
                    <a:lnTo>
                      <a:pt x="335" y="140"/>
                    </a:lnTo>
                    <a:lnTo>
                      <a:pt x="335" y="140"/>
                    </a:lnTo>
                    <a:lnTo>
                      <a:pt x="327" y="130"/>
                    </a:lnTo>
                    <a:lnTo>
                      <a:pt x="322" y="122"/>
                    </a:lnTo>
                    <a:lnTo>
                      <a:pt x="321" y="114"/>
                    </a:lnTo>
                    <a:lnTo>
                      <a:pt x="319" y="108"/>
                    </a:lnTo>
                    <a:lnTo>
                      <a:pt x="322" y="103"/>
                    </a:lnTo>
                    <a:lnTo>
                      <a:pt x="327" y="97"/>
                    </a:lnTo>
                    <a:lnTo>
                      <a:pt x="335" y="92"/>
                    </a:lnTo>
                    <a:lnTo>
                      <a:pt x="345" y="86"/>
                    </a:lnTo>
                    <a:lnTo>
                      <a:pt x="345" y="86"/>
                    </a:lnTo>
                    <a:lnTo>
                      <a:pt x="357" y="78"/>
                    </a:lnTo>
                    <a:lnTo>
                      <a:pt x="367" y="70"/>
                    </a:lnTo>
                    <a:lnTo>
                      <a:pt x="387" y="49"/>
                    </a:lnTo>
                    <a:lnTo>
                      <a:pt x="406" y="30"/>
                    </a:lnTo>
                    <a:lnTo>
                      <a:pt x="418" y="21"/>
                    </a:lnTo>
                    <a:lnTo>
                      <a:pt x="429" y="14"/>
                    </a:lnTo>
                    <a:lnTo>
                      <a:pt x="429" y="14"/>
                    </a:lnTo>
                    <a:lnTo>
                      <a:pt x="430" y="11"/>
                    </a:lnTo>
                    <a:lnTo>
                      <a:pt x="432" y="8"/>
                    </a:lnTo>
                    <a:lnTo>
                      <a:pt x="432" y="8"/>
                    </a:lnTo>
                    <a:lnTo>
                      <a:pt x="430" y="5"/>
                    </a:lnTo>
                    <a:lnTo>
                      <a:pt x="429" y="2"/>
                    </a:lnTo>
                    <a:lnTo>
                      <a:pt x="426" y="0"/>
                    </a:lnTo>
                    <a:lnTo>
                      <a:pt x="419" y="0"/>
                    </a:lnTo>
                    <a:lnTo>
                      <a:pt x="414" y="2"/>
                    </a:lnTo>
                    <a:lnTo>
                      <a:pt x="414" y="2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1" name="Freeform 153">
                <a:extLst>
                  <a:ext uri="{FF2B5EF4-FFF2-40B4-BE49-F238E27FC236}">
                    <a16:creationId xmlns:a16="http://schemas.microsoft.com/office/drawing/2014/main" id="{6F516E5E-CAAB-FC17-3014-86259853D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1" y="4213"/>
                <a:ext cx="268" cy="89"/>
              </a:xfrm>
              <a:custGeom>
                <a:avLst/>
                <a:gdLst>
                  <a:gd name="T0" fmla="*/ 506 w 535"/>
                  <a:gd name="T1" fmla="*/ 102 h 180"/>
                  <a:gd name="T2" fmla="*/ 479 w 535"/>
                  <a:gd name="T3" fmla="*/ 106 h 180"/>
                  <a:gd name="T4" fmla="*/ 456 w 535"/>
                  <a:gd name="T5" fmla="*/ 116 h 180"/>
                  <a:gd name="T6" fmla="*/ 438 w 535"/>
                  <a:gd name="T7" fmla="*/ 121 h 180"/>
                  <a:gd name="T8" fmla="*/ 432 w 535"/>
                  <a:gd name="T9" fmla="*/ 118 h 180"/>
                  <a:gd name="T10" fmla="*/ 427 w 535"/>
                  <a:gd name="T11" fmla="*/ 108 h 180"/>
                  <a:gd name="T12" fmla="*/ 427 w 535"/>
                  <a:gd name="T13" fmla="*/ 100 h 180"/>
                  <a:gd name="T14" fmla="*/ 424 w 535"/>
                  <a:gd name="T15" fmla="*/ 84 h 180"/>
                  <a:gd name="T16" fmla="*/ 418 w 535"/>
                  <a:gd name="T17" fmla="*/ 78 h 180"/>
                  <a:gd name="T18" fmla="*/ 406 w 535"/>
                  <a:gd name="T19" fmla="*/ 78 h 180"/>
                  <a:gd name="T20" fmla="*/ 398 w 535"/>
                  <a:gd name="T21" fmla="*/ 79 h 180"/>
                  <a:gd name="T22" fmla="*/ 375 w 535"/>
                  <a:gd name="T23" fmla="*/ 83 h 180"/>
                  <a:gd name="T24" fmla="*/ 349 w 535"/>
                  <a:gd name="T25" fmla="*/ 79 h 180"/>
                  <a:gd name="T26" fmla="*/ 308 w 535"/>
                  <a:gd name="T27" fmla="*/ 68 h 180"/>
                  <a:gd name="T28" fmla="*/ 265 w 535"/>
                  <a:gd name="T29" fmla="*/ 60 h 180"/>
                  <a:gd name="T30" fmla="*/ 224 w 535"/>
                  <a:gd name="T31" fmla="*/ 59 h 180"/>
                  <a:gd name="T32" fmla="*/ 181 w 535"/>
                  <a:gd name="T33" fmla="*/ 70 h 180"/>
                  <a:gd name="T34" fmla="*/ 176 w 535"/>
                  <a:gd name="T35" fmla="*/ 70 h 180"/>
                  <a:gd name="T36" fmla="*/ 162 w 535"/>
                  <a:gd name="T37" fmla="*/ 70 h 180"/>
                  <a:gd name="T38" fmla="*/ 154 w 535"/>
                  <a:gd name="T39" fmla="*/ 68 h 180"/>
                  <a:gd name="T40" fmla="*/ 133 w 535"/>
                  <a:gd name="T41" fmla="*/ 57 h 180"/>
                  <a:gd name="T42" fmla="*/ 122 w 535"/>
                  <a:gd name="T43" fmla="*/ 45 h 180"/>
                  <a:gd name="T44" fmla="*/ 122 w 535"/>
                  <a:gd name="T45" fmla="*/ 41 h 180"/>
                  <a:gd name="T46" fmla="*/ 122 w 535"/>
                  <a:gd name="T47" fmla="*/ 27 h 180"/>
                  <a:gd name="T48" fmla="*/ 117 w 535"/>
                  <a:gd name="T49" fmla="*/ 24 h 180"/>
                  <a:gd name="T50" fmla="*/ 105 w 535"/>
                  <a:gd name="T51" fmla="*/ 27 h 180"/>
                  <a:gd name="T52" fmla="*/ 93 w 535"/>
                  <a:gd name="T53" fmla="*/ 30 h 180"/>
                  <a:gd name="T54" fmla="*/ 74 w 535"/>
                  <a:gd name="T55" fmla="*/ 32 h 180"/>
                  <a:gd name="T56" fmla="*/ 58 w 535"/>
                  <a:gd name="T57" fmla="*/ 25 h 180"/>
                  <a:gd name="T58" fmla="*/ 44 w 535"/>
                  <a:gd name="T59" fmla="*/ 11 h 180"/>
                  <a:gd name="T60" fmla="*/ 38 w 535"/>
                  <a:gd name="T61" fmla="*/ 0 h 180"/>
                  <a:gd name="T62" fmla="*/ 35 w 535"/>
                  <a:gd name="T63" fmla="*/ 13 h 180"/>
                  <a:gd name="T64" fmla="*/ 31 w 535"/>
                  <a:gd name="T65" fmla="*/ 29 h 180"/>
                  <a:gd name="T66" fmla="*/ 22 w 535"/>
                  <a:gd name="T67" fmla="*/ 35 h 180"/>
                  <a:gd name="T68" fmla="*/ 14 w 535"/>
                  <a:gd name="T69" fmla="*/ 33 h 180"/>
                  <a:gd name="T70" fmla="*/ 9 w 535"/>
                  <a:gd name="T71" fmla="*/ 38 h 180"/>
                  <a:gd name="T72" fmla="*/ 6 w 535"/>
                  <a:gd name="T73" fmla="*/ 46 h 180"/>
                  <a:gd name="T74" fmla="*/ 0 w 535"/>
                  <a:gd name="T75" fmla="*/ 75 h 180"/>
                  <a:gd name="T76" fmla="*/ 6 w 535"/>
                  <a:gd name="T77" fmla="*/ 95 h 180"/>
                  <a:gd name="T78" fmla="*/ 24 w 535"/>
                  <a:gd name="T79" fmla="*/ 110 h 180"/>
                  <a:gd name="T80" fmla="*/ 54 w 535"/>
                  <a:gd name="T81" fmla="*/ 114 h 180"/>
                  <a:gd name="T82" fmla="*/ 90 w 535"/>
                  <a:gd name="T83" fmla="*/ 114 h 180"/>
                  <a:gd name="T84" fmla="*/ 162 w 535"/>
                  <a:gd name="T85" fmla="*/ 121 h 180"/>
                  <a:gd name="T86" fmla="*/ 198 w 535"/>
                  <a:gd name="T87" fmla="*/ 127 h 180"/>
                  <a:gd name="T88" fmla="*/ 219 w 535"/>
                  <a:gd name="T89" fmla="*/ 133 h 180"/>
                  <a:gd name="T90" fmla="*/ 230 w 535"/>
                  <a:gd name="T91" fmla="*/ 143 h 180"/>
                  <a:gd name="T92" fmla="*/ 232 w 535"/>
                  <a:gd name="T93" fmla="*/ 146 h 180"/>
                  <a:gd name="T94" fmla="*/ 246 w 535"/>
                  <a:gd name="T95" fmla="*/ 168 h 180"/>
                  <a:gd name="T96" fmla="*/ 263 w 535"/>
                  <a:gd name="T97" fmla="*/ 178 h 180"/>
                  <a:gd name="T98" fmla="*/ 284 w 535"/>
                  <a:gd name="T99" fmla="*/ 180 h 180"/>
                  <a:gd name="T100" fmla="*/ 306 w 535"/>
                  <a:gd name="T101" fmla="*/ 176 h 180"/>
                  <a:gd name="T102" fmla="*/ 394 w 535"/>
                  <a:gd name="T103" fmla="*/ 162 h 180"/>
                  <a:gd name="T104" fmla="*/ 459 w 535"/>
                  <a:gd name="T105" fmla="*/ 159 h 180"/>
                  <a:gd name="T106" fmla="*/ 481 w 535"/>
                  <a:gd name="T107" fmla="*/ 159 h 180"/>
                  <a:gd name="T108" fmla="*/ 499 w 535"/>
                  <a:gd name="T109" fmla="*/ 157 h 180"/>
                  <a:gd name="T110" fmla="*/ 516 w 535"/>
                  <a:gd name="T111" fmla="*/ 154 h 180"/>
                  <a:gd name="T112" fmla="*/ 527 w 535"/>
                  <a:gd name="T113" fmla="*/ 149 h 180"/>
                  <a:gd name="T114" fmla="*/ 533 w 535"/>
                  <a:gd name="T115" fmla="*/ 143 h 180"/>
                  <a:gd name="T116" fmla="*/ 535 w 535"/>
                  <a:gd name="T117" fmla="*/ 133 h 180"/>
                  <a:gd name="T118" fmla="*/ 535 w 535"/>
                  <a:gd name="T119" fmla="*/ 124 h 180"/>
                  <a:gd name="T120" fmla="*/ 529 w 535"/>
                  <a:gd name="T121" fmla="*/ 110 h 180"/>
                  <a:gd name="T122" fmla="*/ 522 w 535"/>
                  <a:gd name="T123" fmla="*/ 103 h 180"/>
                  <a:gd name="T124" fmla="*/ 506 w 535"/>
                  <a:gd name="T125" fmla="*/ 10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5" h="180">
                    <a:moveTo>
                      <a:pt x="506" y="102"/>
                    </a:moveTo>
                    <a:lnTo>
                      <a:pt x="506" y="102"/>
                    </a:lnTo>
                    <a:lnTo>
                      <a:pt x="492" y="103"/>
                    </a:lnTo>
                    <a:lnTo>
                      <a:pt x="479" y="106"/>
                    </a:lnTo>
                    <a:lnTo>
                      <a:pt x="456" y="116"/>
                    </a:lnTo>
                    <a:lnTo>
                      <a:pt x="456" y="116"/>
                    </a:lnTo>
                    <a:lnTo>
                      <a:pt x="443" y="121"/>
                    </a:lnTo>
                    <a:lnTo>
                      <a:pt x="438" y="121"/>
                    </a:lnTo>
                    <a:lnTo>
                      <a:pt x="435" y="119"/>
                    </a:lnTo>
                    <a:lnTo>
                      <a:pt x="432" y="118"/>
                    </a:lnTo>
                    <a:lnTo>
                      <a:pt x="429" y="113"/>
                    </a:lnTo>
                    <a:lnTo>
                      <a:pt x="427" y="108"/>
                    </a:lnTo>
                    <a:lnTo>
                      <a:pt x="427" y="100"/>
                    </a:lnTo>
                    <a:lnTo>
                      <a:pt x="427" y="100"/>
                    </a:lnTo>
                    <a:lnTo>
                      <a:pt x="425" y="87"/>
                    </a:lnTo>
                    <a:lnTo>
                      <a:pt x="424" y="84"/>
                    </a:lnTo>
                    <a:lnTo>
                      <a:pt x="421" y="79"/>
                    </a:lnTo>
                    <a:lnTo>
                      <a:pt x="418" y="78"/>
                    </a:lnTo>
                    <a:lnTo>
                      <a:pt x="413" y="78"/>
                    </a:lnTo>
                    <a:lnTo>
                      <a:pt x="406" y="78"/>
                    </a:lnTo>
                    <a:lnTo>
                      <a:pt x="398" y="79"/>
                    </a:lnTo>
                    <a:lnTo>
                      <a:pt x="398" y="79"/>
                    </a:lnTo>
                    <a:lnTo>
                      <a:pt x="387" y="83"/>
                    </a:lnTo>
                    <a:lnTo>
                      <a:pt x="375" y="83"/>
                    </a:lnTo>
                    <a:lnTo>
                      <a:pt x="362" y="81"/>
                    </a:lnTo>
                    <a:lnTo>
                      <a:pt x="349" y="79"/>
                    </a:lnTo>
                    <a:lnTo>
                      <a:pt x="349" y="79"/>
                    </a:lnTo>
                    <a:lnTo>
                      <a:pt x="308" y="68"/>
                    </a:lnTo>
                    <a:lnTo>
                      <a:pt x="287" y="64"/>
                    </a:lnTo>
                    <a:lnTo>
                      <a:pt x="265" y="60"/>
                    </a:lnTo>
                    <a:lnTo>
                      <a:pt x="244" y="59"/>
                    </a:lnTo>
                    <a:lnTo>
                      <a:pt x="224" y="59"/>
                    </a:lnTo>
                    <a:lnTo>
                      <a:pt x="201" y="62"/>
                    </a:lnTo>
                    <a:lnTo>
                      <a:pt x="181" y="70"/>
                    </a:lnTo>
                    <a:lnTo>
                      <a:pt x="181" y="70"/>
                    </a:lnTo>
                    <a:lnTo>
                      <a:pt x="176" y="70"/>
                    </a:lnTo>
                    <a:lnTo>
                      <a:pt x="171" y="72"/>
                    </a:lnTo>
                    <a:lnTo>
                      <a:pt x="162" y="70"/>
                    </a:lnTo>
                    <a:lnTo>
                      <a:pt x="162" y="70"/>
                    </a:lnTo>
                    <a:lnTo>
                      <a:pt x="154" y="68"/>
                    </a:lnTo>
                    <a:lnTo>
                      <a:pt x="147" y="65"/>
                    </a:lnTo>
                    <a:lnTo>
                      <a:pt x="133" y="57"/>
                    </a:lnTo>
                    <a:lnTo>
                      <a:pt x="124" y="49"/>
                    </a:lnTo>
                    <a:lnTo>
                      <a:pt x="122" y="45"/>
                    </a:lnTo>
                    <a:lnTo>
                      <a:pt x="122" y="41"/>
                    </a:lnTo>
                    <a:lnTo>
                      <a:pt x="122" y="41"/>
                    </a:lnTo>
                    <a:lnTo>
                      <a:pt x="124" y="33"/>
                    </a:lnTo>
                    <a:lnTo>
                      <a:pt x="122" y="27"/>
                    </a:lnTo>
                    <a:lnTo>
                      <a:pt x="120" y="25"/>
                    </a:lnTo>
                    <a:lnTo>
                      <a:pt x="117" y="24"/>
                    </a:lnTo>
                    <a:lnTo>
                      <a:pt x="111" y="24"/>
                    </a:lnTo>
                    <a:lnTo>
                      <a:pt x="105" y="27"/>
                    </a:lnTo>
                    <a:lnTo>
                      <a:pt x="105" y="27"/>
                    </a:lnTo>
                    <a:lnTo>
                      <a:pt x="93" y="30"/>
                    </a:lnTo>
                    <a:lnTo>
                      <a:pt x="84" y="32"/>
                    </a:lnTo>
                    <a:lnTo>
                      <a:pt x="74" y="32"/>
                    </a:lnTo>
                    <a:lnTo>
                      <a:pt x="66" y="30"/>
                    </a:lnTo>
                    <a:lnTo>
                      <a:pt x="58" y="25"/>
                    </a:lnTo>
                    <a:lnTo>
                      <a:pt x="51" y="19"/>
                    </a:lnTo>
                    <a:lnTo>
                      <a:pt x="44" y="11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5" y="13"/>
                    </a:lnTo>
                    <a:lnTo>
                      <a:pt x="33" y="24"/>
                    </a:lnTo>
                    <a:lnTo>
                      <a:pt x="31" y="29"/>
                    </a:lnTo>
                    <a:lnTo>
                      <a:pt x="28" y="33"/>
                    </a:lnTo>
                    <a:lnTo>
                      <a:pt x="22" y="35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11" y="35"/>
                    </a:lnTo>
                    <a:lnTo>
                      <a:pt x="9" y="38"/>
                    </a:lnTo>
                    <a:lnTo>
                      <a:pt x="6" y="46"/>
                    </a:lnTo>
                    <a:lnTo>
                      <a:pt x="6" y="46"/>
                    </a:lnTo>
                    <a:lnTo>
                      <a:pt x="1" y="62"/>
                    </a:lnTo>
                    <a:lnTo>
                      <a:pt x="0" y="75"/>
                    </a:lnTo>
                    <a:lnTo>
                      <a:pt x="1" y="86"/>
                    </a:lnTo>
                    <a:lnTo>
                      <a:pt x="6" y="95"/>
                    </a:lnTo>
                    <a:lnTo>
                      <a:pt x="14" y="103"/>
                    </a:lnTo>
                    <a:lnTo>
                      <a:pt x="24" y="110"/>
                    </a:lnTo>
                    <a:lnTo>
                      <a:pt x="38" y="113"/>
                    </a:lnTo>
                    <a:lnTo>
                      <a:pt x="54" y="114"/>
                    </a:lnTo>
                    <a:lnTo>
                      <a:pt x="54" y="114"/>
                    </a:lnTo>
                    <a:lnTo>
                      <a:pt x="90" y="114"/>
                    </a:lnTo>
                    <a:lnTo>
                      <a:pt x="127" y="118"/>
                    </a:lnTo>
                    <a:lnTo>
                      <a:pt x="162" y="121"/>
                    </a:lnTo>
                    <a:lnTo>
                      <a:pt x="198" y="127"/>
                    </a:lnTo>
                    <a:lnTo>
                      <a:pt x="198" y="127"/>
                    </a:lnTo>
                    <a:lnTo>
                      <a:pt x="208" y="129"/>
                    </a:lnTo>
                    <a:lnTo>
                      <a:pt x="219" y="133"/>
                    </a:lnTo>
                    <a:lnTo>
                      <a:pt x="227" y="138"/>
                    </a:lnTo>
                    <a:lnTo>
                      <a:pt x="230" y="143"/>
                    </a:lnTo>
                    <a:lnTo>
                      <a:pt x="232" y="146"/>
                    </a:lnTo>
                    <a:lnTo>
                      <a:pt x="232" y="146"/>
                    </a:lnTo>
                    <a:lnTo>
                      <a:pt x="238" y="159"/>
                    </a:lnTo>
                    <a:lnTo>
                      <a:pt x="246" y="168"/>
                    </a:lnTo>
                    <a:lnTo>
                      <a:pt x="254" y="175"/>
                    </a:lnTo>
                    <a:lnTo>
                      <a:pt x="263" y="178"/>
                    </a:lnTo>
                    <a:lnTo>
                      <a:pt x="275" y="180"/>
                    </a:lnTo>
                    <a:lnTo>
                      <a:pt x="284" y="180"/>
                    </a:lnTo>
                    <a:lnTo>
                      <a:pt x="306" y="176"/>
                    </a:lnTo>
                    <a:lnTo>
                      <a:pt x="306" y="176"/>
                    </a:lnTo>
                    <a:lnTo>
                      <a:pt x="349" y="168"/>
                    </a:lnTo>
                    <a:lnTo>
                      <a:pt x="394" y="162"/>
                    </a:lnTo>
                    <a:lnTo>
                      <a:pt x="437" y="159"/>
                    </a:lnTo>
                    <a:lnTo>
                      <a:pt x="459" y="159"/>
                    </a:lnTo>
                    <a:lnTo>
                      <a:pt x="481" y="159"/>
                    </a:lnTo>
                    <a:lnTo>
                      <a:pt x="481" y="159"/>
                    </a:lnTo>
                    <a:lnTo>
                      <a:pt x="491" y="159"/>
                    </a:lnTo>
                    <a:lnTo>
                      <a:pt x="499" y="157"/>
                    </a:lnTo>
                    <a:lnTo>
                      <a:pt x="516" y="154"/>
                    </a:lnTo>
                    <a:lnTo>
                      <a:pt x="516" y="154"/>
                    </a:lnTo>
                    <a:lnTo>
                      <a:pt x="522" y="153"/>
                    </a:lnTo>
                    <a:lnTo>
                      <a:pt x="527" y="149"/>
                    </a:lnTo>
                    <a:lnTo>
                      <a:pt x="530" y="146"/>
                    </a:lnTo>
                    <a:lnTo>
                      <a:pt x="533" y="143"/>
                    </a:lnTo>
                    <a:lnTo>
                      <a:pt x="535" y="138"/>
                    </a:lnTo>
                    <a:lnTo>
                      <a:pt x="535" y="133"/>
                    </a:lnTo>
                    <a:lnTo>
                      <a:pt x="535" y="124"/>
                    </a:lnTo>
                    <a:lnTo>
                      <a:pt x="535" y="124"/>
                    </a:lnTo>
                    <a:lnTo>
                      <a:pt x="532" y="113"/>
                    </a:lnTo>
                    <a:lnTo>
                      <a:pt x="529" y="110"/>
                    </a:lnTo>
                    <a:lnTo>
                      <a:pt x="526" y="106"/>
                    </a:lnTo>
                    <a:lnTo>
                      <a:pt x="522" y="103"/>
                    </a:lnTo>
                    <a:lnTo>
                      <a:pt x="518" y="102"/>
                    </a:lnTo>
                    <a:lnTo>
                      <a:pt x="506" y="102"/>
                    </a:lnTo>
                    <a:lnTo>
                      <a:pt x="506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2" name="Freeform 154">
                <a:extLst>
                  <a:ext uri="{FF2B5EF4-FFF2-40B4-BE49-F238E27FC236}">
                    <a16:creationId xmlns:a16="http://schemas.microsoft.com/office/drawing/2014/main" id="{FB3441B7-FFB4-D99D-0D10-80B067A51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" y="3363"/>
                <a:ext cx="130" cy="131"/>
              </a:xfrm>
              <a:custGeom>
                <a:avLst/>
                <a:gdLst>
                  <a:gd name="T0" fmla="*/ 35 w 260"/>
                  <a:gd name="T1" fmla="*/ 178 h 262"/>
                  <a:gd name="T2" fmla="*/ 63 w 260"/>
                  <a:gd name="T3" fmla="*/ 189 h 262"/>
                  <a:gd name="T4" fmla="*/ 81 w 260"/>
                  <a:gd name="T5" fmla="*/ 209 h 262"/>
                  <a:gd name="T6" fmla="*/ 93 w 260"/>
                  <a:gd name="T7" fmla="*/ 233 h 262"/>
                  <a:gd name="T8" fmla="*/ 103 w 260"/>
                  <a:gd name="T9" fmla="*/ 262 h 262"/>
                  <a:gd name="T10" fmla="*/ 114 w 260"/>
                  <a:gd name="T11" fmla="*/ 241 h 262"/>
                  <a:gd name="T12" fmla="*/ 117 w 260"/>
                  <a:gd name="T13" fmla="*/ 236 h 262"/>
                  <a:gd name="T14" fmla="*/ 143 w 260"/>
                  <a:gd name="T15" fmla="*/ 216 h 262"/>
                  <a:gd name="T16" fmla="*/ 160 w 260"/>
                  <a:gd name="T17" fmla="*/ 206 h 262"/>
                  <a:gd name="T18" fmla="*/ 179 w 260"/>
                  <a:gd name="T19" fmla="*/ 203 h 262"/>
                  <a:gd name="T20" fmla="*/ 190 w 260"/>
                  <a:gd name="T21" fmla="*/ 205 h 262"/>
                  <a:gd name="T22" fmla="*/ 208 w 260"/>
                  <a:gd name="T23" fmla="*/ 206 h 262"/>
                  <a:gd name="T24" fmla="*/ 224 w 260"/>
                  <a:gd name="T25" fmla="*/ 203 h 262"/>
                  <a:gd name="T26" fmla="*/ 236 w 260"/>
                  <a:gd name="T27" fmla="*/ 195 h 262"/>
                  <a:gd name="T28" fmla="*/ 241 w 260"/>
                  <a:gd name="T29" fmla="*/ 187 h 262"/>
                  <a:gd name="T30" fmla="*/ 252 w 260"/>
                  <a:gd name="T31" fmla="*/ 152 h 262"/>
                  <a:gd name="T32" fmla="*/ 260 w 260"/>
                  <a:gd name="T33" fmla="*/ 116 h 262"/>
                  <a:gd name="T34" fmla="*/ 257 w 260"/>
                  <a:gd name="T35" fmla="*/ 114 h 262"/>
                  <a:gd name="T36" fmla="*/ 252 w 260"/>
                  <a:gd name="T37" fmla="*/ 111 h 262"/>
                  <a:gd name="T38" fmla="*/ 230 w 260"/>
                  <a:gd name="T39" fmla="*/ 98 h 262"/>
                  <a:gd name="T40" fmla="*/ 193 w 260"/>
                  <a:gd name="T41" fmla="*/ 66 h 262"/>
                  <a:gd name="T42" fmla="*/ 178 w 260"/>
                  <a:gd name="T43" fmla="*/ 46 h 262"/>
                  <a:gd name="T44" fmla="*/ 152 w 260"/>
                  <a:gd name="T45" fmla="*/ 19 h 262"/>
                  <a:gd name="T46" fmla="*/ 120 w 260"/>
                  <a:gd name="T47" fmla="*/ 0 h 262"/>
                  <a:gd name="T48" fmla="*/ 117 w 260"/>
                  <a:gd name="T49" fmla="*/ 12 h 262"/>
                  <a:gd name="T50" fmla="*/ 104 w 260"/>
                  <a:gd name="T51" fmla="*/ 35 h 262"/>
                  <a:gd name="T52" fmla="*/ 85 w 260"/>
                  <a:gd name="T53" fmla="*/ 50 h 262"/>
                  <a:gd name="T54" fmla="*/ 63 w 260"/>
                  <a:gd name="T55" fmla="*/ 63 h 262"/>
                  <a:gd name="T56" fmla="*/ 52 w 260"/>
                  <a:gd name="T57" fmla="*/ 68 h 262"/>
                  <a:gd name="T58" fmla="*/ 38 w 260"/>
                  <a:gd name="T59" fmla="*/ 77 h 262"/>
                  <a:gd name="T60" fmla="*/ 22 w 260"/>
                  <a:gd name="T61" fmla="*/ 100 h 262"/>
                  <a:gd name="T62" fmla="*/ 9 w 260"/>
                  <a:gd name="T63" fmla="*/ 111 h 262"/>
                  <a:gd name="T64" fmla="*/ 0 w 260"/>
                  <a:gd name="T65" fmla="*/ 114 h 262"/>
                  <a:gd name="T66" fmla="*/ 0 w 260"/>
                  <a:gd name="T67" fmla="*/ 124 h 262"/>
                  <a:gd name="T68" fmla="*/ 6 w 260"/>
                  <a:gd name="T69" fmla="*/ 139 h 262"/>
                  <a:gd name="T70" fmla="*/ 17 w 260"/>
                  <a:gd name="T71" fmla="*/ 163 h 262"/>
                  <a:gd name="T72" fmla="*/ 28 w 260"/>
                  <a:gd name="T73" fmla="*/ 174 h 262"/>
                  <a:gd name="T74" fmla="*/ 35 w 260"/>
                  <a:gd name="T75" fmla="*/ 178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0" h="262">
                    <a:moveTo>
                      <a:pt x="35" y="178"/>
                    </a:moveTo>
                    <a:lnTo>
                      <a:pt x="35" y="178"/>
                    </a:lnTo>
                    <a:lnTo>
                      <a:pt x="50" y="182"/>
                    </a:lnTo>
                    <a:lnTo>
                      <a:pt x="63" y="189"/>
                    </a:lnTo>
                    <a:lnTo>
                      <a:pt x="73" y="198"/>
                    </a:lnTo>
                    <a:lnTo>
                      <a:pt x="81" y="209"/>
                    </a:lnTo>
                    <a:lnTo>
                      <a:pt x="87" y="220"/>
                    </a:lnTo>
                    <a:lnTo>
                      <a:pt x="93" y="233"/>
                    </a:lnTo>
                    <a:lnTo>
                      <a:pt x="103" y="262"/>
                    </a:lnTo>
                    <a:lnTo>
                      <a:pt x="103" y="262"/>
                    </a:lnTo>
                    <a:lnTo>
                      <a:pt x="111" y="247"/>
                    </a:lnTo>
                    <a:lnTo>
                      <a:pt x="114" y="241"/>
                    </a:lnTo>
                    <a:lnTo>
                      <a:pt x="117" y="236"/>
                    </a:lnTo>
                    <a:lnTo>
                      <a:pt x="117" y="236"/>
                    </a:lnTo>
                    <a:lnTo>
                      <a:pt x="133" y="222"/>
                    </a:lnTo>
                    <a:lnTo>
                      <a:pt x="143" y="216"/>
                    </a:lnTo>
                    <a:lnTo>
                      <a:pt x="151" y="211"/>
                    </a:lnTo>
                    <a:lnTo>
                      <a:pt x="160" y="206"/>
                    </a:lnTo>
                    <a:lnTo>
                      <a:pt x="170" y="203"/>
                    </a:lnTo>
                    <a:lnTo>
                      <a:pt x="179" y="203"/>
                    </a:lnTo>
                    <a:lnTo>
                      <a:pt x="190" y="205"/>
                    </a:lnTo>
                    <a:lnTo>
                      <a:pt x="190" y="205"/>
                    </a:lnTo>
                    <a:lnTo>
                      <a:pt x="200" y="206"/>
                    </a:lnTo>
                    <a:lnTo>
                      <a:pt x="208" y="206"/>
                    </a:lnTo>
                    <a:lnTo>
                      <a:pt x="217" y="205"/>
                    </a:lnTo>
                    <a:lnTo>
                      <a:pt x="224" y="203"/>
                    </a:lnTo>
                    <a:lnTo>
                      <a:pt x="232" y="198"/>
                    </a:lnTo>
                    <a:lnTo>
                      <a:pt x="236" y="195"/>
                    </a:lnTo>
                    <a:lnTo>
                      <a:pt x="239" y="192"/>
                    </a:lnTo>
                    <a:lnTo>
                      <a:pt x="241" y="187"/>
                    </a:lnTo>
                    <a:lnTo>
                      <a:pt x="241" y="187"/>
                    </a:lnTo>
                    <a:lnTo>
                      <a:pt x="252" y="152"/>
                    </a:lnTo>
                    <a:lnTo>
                      <a:pt x="257" y="135"/>
                    </a:lnTo>
                    <a:lnTo>
                      <a:pt x="260" y="116"/>
                    </a:lnTo>
                    <a:lnTo>
                      <a:pt x="260" y="116"/>
                    </a:lnTo>
                    <a:lnTo>
                      <a:pt x="257" y="114"/>
                    </a:lnTo>
                    <a:lnTo>
                      <a:pt x="252" y="111"/>
                    </a:lnTo>
                    <a:lnTo>
                      <a:pt x="252" y="111"/>
                    </a:lnTo>
                    <a:lnTo>
                      <a:pt x="241" y="104"/>
                    </a:lnTo>
                    <a:lnTo>
                      <a:pt x="230" y="98"/>
                    </a:lnTo>
                    <a:lnTo>
                      <a:pt x="211" y="84"/>
                    </a:lnTo>
                    <a:lnTo>
                      <a:pt x="193" y="66"/>
                    </a:lnTo>
                    <a:lnTo>
                      <a:pt x="178" y="46"/>
                    </a:lnTo>
                    <a:lnTo>
                      <a:pt x="178" y="46"/>
                    </a:lnTo>
                    <a:lnTo>
                      <a:pt x="165" y="31"/>
                    </a:lnTo>
                    <a:lnTo>
                      <a:pt x="152" y="19"/>
                    </a:lnTo>
                    <a:lnTo>
                      <a:pt x="138" y="9"/>
                    </a:lnTo>
                    <a:lnTo>
                      <a:pt x="120" y="0"/>
                    </a:lnTo>
                    <a:lnTo>
                      <a:pt x="120" y="0"/>
                    </a:lnTo>
                    <a:lnTo>
                      <a:pt x="117" y="12"/>
                    </a:lnTo>
                    <a:lnTo>
                      <a:pt x="111" y="25"/>
                    </a:lnTo>
                    <a:lnTo>
                      <a:pt x="104" y="35"/>
                    </a:lnTo>
                    <a:lnTo>
                      <a:pt x="95" y="43"/>
                    </a:lnTo>
                    <a:lnTo>
                      <a:pt x="85" y="50"/>
                    </a:lnTo>
                    <a:lnTo>
                      <a:pt x="76" y="57"/>
                    </a:lnTo>
                    <a:lnTo>
                      <a:pt x="63" y="63"/>
                    </a:lnTo>
                    <a:lnTo>
                      <a:pt x="52" y="68"/>
                    </a:lnTo>
                    <a:lnTo>
                      <a:pt x="52" y="68"/>
                    </a:lnTo>
                    <a:lnTo>
                      <a:pt x="44" y="71"/>
                    </a:lnTo>
                    <a:lnTo>
                      <a:pt x="38" y="77"/>
                    </a:lnTo>
                    <a:lnTo>
                      <a:pt x="27" y="92"/>
                    </a:lnTo>
                    <a:lnTo>
                      <a:pt x="22" y="100"/>
                    </a:lnTo>
                    <a:lnTo>
                      <a:pt x="15" y="106"/>
                    </a:lnTo>
                    <a:lnTo>
                      <a:pt x="9" y="111"/>
                    </a:lnTo>
                    <a:lnTo>
                      <a:pt x="0" y="114"/>
                    </a:lnTo>
                    <a:lnTo>
                      <a:pt x="0" y="114"/>
                    </a:lnTo>
                    <a:lnTo>
                      <a:pt x="0" y="117"/>
                    </a:lnTo>
                    <a:lnTo>
                      <a:pt x="0" y="124"/>
                    </a:lnTo>
                    <a:lnTo>
                      <a:pt x="0" y="124"/>
                    </a:lnTo>
                    <a:lnTo>
                      <a:pt x="6" y="139"/>
                    </a:lnTo>
                    <a:lnTo>
                      <a:pt x="14" y="155"/>
                    </a:lnTo>
                    <a:lnTo>
                      <a:pt x="17" y="163"/>
                    </a:lnTo>
                    <a:lnTo>
                      <a:pt x="22" y="170"/>
                    </a:lnTo>
                    <a:lnTo>
                      <a:pt x="28" y="174"/>
                    </a:lnTo>
                    <a:lnTo>
                      <a:pt x="35" y="178"/>
                    </a:lnTo>
                    <a:lnTo>
                      <a:pt x="35" y="178"/>
                    </a:lnTo>
                    <a:close/>
                  </a:path>
                </a:pathLst>
              </a:custGeom>
              <a:solidFill>
                <a:srgbClr val="5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3" name="Freeform 155">
                <a:extLst>
                  <a:ext uri="{FF2B5EF4-FFF2-40B4-BE49-F238E27FC236}">
                    <a16:creationId xmlns:a16="http://schemas.microsoft.com/office/drawing/2014/main" id="{0C241404-EE67-70B9-D0DB-FF908621E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6" y="1725"/>
                <a:ext cx="94" cy="121"/>
              </a:xfrm>
              <a:custGeom>
                <a:avLst/>
                <a:gdLst>
                  <a:gd name="T0" fmla="*/ 146 w 188"/>
                  <a:gd name="T1" fmla="*/ 35 h 243"/>
                  <a:gd name="T2" fmla="*/ 150 w 188"/>
                  <a:gd name="T3" fmla="*/ 32 h 243"/>
                  <a:gd name="T4" fmla="*/ 162 w 188"/>
                  <a:gd name="T5" fmla="*/ 33 h 243"/>
                  <a:gd name="T6" fmla="*/ 169 w 188"/>
                  <a:gd name="T7" fmla="*/ 33 h 243"/>
                  <a:gd name="T8" fmla="*/ 181 w 188"/>
                  <a:gd name="T9" fmla="*/ 27 h 243"/>
                  <a:gd name="T10" fmla="*/ 186 w 188"/>
                  <a:gd name="T11" fmla="*/ 24 h 243"/>
                  <a:gd name="T12" fmla="*/ 188 w 188"/>
                  <a:gd name="T13" fmla="*/ 16 h 243"/>
                  <a:gd name="T14" fmla="*/ 188 w 188"/>
                  <a:gd name="T15" fmla="*/ 13 h 243"/>
                  <a:gd name="T16" fmla="*/ 181 w 188"/>
                  <a:gd name="T17" fmla="*/ 6 h 243"/>
                  <a:gd name="T18" fmla="*/ 169 w 188"/>
                  <a:gd name="T19" fmla="*/ 0 h 243"/>
                  <a:gd name="T20" fmla="*/ 162 w 188"/>
                  <a:gd name="T21" fmla="*/ 6 h 243"/>
                  <a:gd name="T22" fmla="*/ 150 w 188"/>
                  <a:gd name="T23" fmla="*/ 14 h 243"/>
                  <a:gd name="T24" fmla="*/ 126 w 188"/>
                  <a:gd name="T25" fmla="*/ 21 h 243"/>
                  <a:gd name="T26" fmla="*/ 108 w 188"/>
                  <a:gd name="T27" fmla="*/ 22 h 243"/>
                  <a:gd name="T28" fmla="*/ 81 w 188"/>
                  <a:gd name="T29" fmla="*/ 27 h 243"/>
                  <a:gd name="T30" fmla="*/ 57 w 188"/>
                  <a:gd name="T31" fmla="*/ 38 h 243"/>
                  <a:gd name="T32" fmla="*/ 37 w 188"/>
                  <a:gd name="T33" fmla="*/ 54 h 243"/>
                  <a:gd name="T34" fmla="*/ 19 w 188"/>
                  <a:gd name="T35" fmla="*/ 73 h 243"/>
                  <a:gd name="T36" fmla="*/ 7 w 188"/>
                  <a:gd name="T37" fmla="*/ 97 h 243"/>
                  <a:gd name="T38" fmla="*/ 0 w 188"/>
                  <a:gd name="T39" fmla="*/ 121 h 243"/>
                  <a:gd name="T40" fmla="*/ 0 w 188"/>
                  <a:gd name="T41" fmla="*/ 146 h 243"/>
                  <a:gd name="T42" fmla="*/ 7 w 188"/>
                  <a:gd name="T43" fmla="*/ 172 h 243"/>
                  <a:gd name="T44" fmla="*/ 13 w 188"/>
                  <a:gd name="T45" fmla="*/ 186 h 243"/>
                  <a:gd name="T46" fmla="*/ 18 w 188"/>
                  <a:gd name="T47" fmla="*/ 208 h 243"/>
                  <a:gd name="T48" fmla="*/ 15 w 188"/>
                  <a:gd name="T49" fmla="*/ 222 h 243"/>
                  <a:gd name="T50" fmla="*/ 10 w 188"/>
                  <a:gd name="T51" fmla="*/ 230 h 243"/>
                  <a:gd name="T52" fmla="*/ 7 w 188"/>
                  <a:gd name="T53" fmla="*/ 237 h 243"/>
                  <a:gd name="T54" fmla="*/ 8 w 188"/>
                  <a:gd name="T55" fmla="*/ 242 h 243"/>
                  <a:gd name="T56" fmla="*/ 21 w 188"/>
                  <a:gd name="T57" fmla="*/ 242 h 243"/>
                  <a:gd name="T58" fmla="*/ 29 w 188"/>
                  <a:gd name="T59" fmla="*/ 238 h 243"/>
                  <a:gd name="T60" fmla="*/ 42 w 188"/>
                  <a:gd name="T61" fmla="*/ 230 h 243"/>
                  <a:gd name="T62" fmla="*/ 46 w 188"/>
                  <a:gd name="T63" fmla="*/ 222 h 243"/>
                  <a:gd name="T64" fmla="*/ 59 w 188"/>
                  <a:gd name="T65" fmla="*/ 195 h 243"/>
                  <a:gd name="T66" fmla="*/ 78 w 188"/>
                  <a:gd name="T67" fmla="*/ 173 h 243"/>
                  <a:gd name="T68" fmla="*/ 123 w 188"/>
                  <a:gd name="T69" fmla="*/ 134 h 243"/>
                  <a:gd name="T70" fmla="*/ 127 w 188"/>
                  <a:gd name="T71" fmla="*/ 129 h 243"/>
                  <a:gd name="T72" fmla="*/ 130 w 188"/>
                  <a:gd name="T73" fmla="*/ 122 h 243"/>
                  <a:gd name="T74" fmla="*/ 127 w 188"/>
                  <a:gd name="T75" fmla="*/ 118 h 243"/>
                  <a:gd name="T76" fmla="*/ 123 w 188"/>
                  <a:gd name="T77" fmla="*/ 116 h 243"/>
                  <a:gd name="T78" fmla="*/ 116 w 188"/>
                  <a:gd name="T79" fmla="*/ 113 h 243"/>
                  <a:gd name="T80" fmla="*/ 115 w 188"/>
                  <a:gd name="T81" fmla="*/ 105 h 243"/>
                  <a:gd name="T82" fmla="*/ 116 w 188"/>
                  <a:gd name="T83" fmla="*/ 95 h 243"/>
                  <a:gd name="T84" fmla="*/ 130 w 188"/>
                  <a:gd name="T85" fmla="*/ 70 h 243"/>
                  <a:gd name="T86" fmla="*/ 145 w 188"/>
                  <a:gd name="T87" fmla="*/ 45 h 243"/>
                  <a:gd name="T88" fmla="*/ 146 w 188"/>
                  <a:gd name="T89" fmla="*/ 35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8" h="243">
                    <a:moveTo>
                      <a:pt x="146" y="35"/>
                    </a:moveTo>
                    <a:lnTo>
                      <a:pt x="146" y="35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6" y="32"/>
                    </a:lnTo>
                    <a:lnTo>
                      <a:pt x="162" y="33"/>
                    </a:lnTo>
                    <a:lnTo>
                      <a:pt x="165" y="33"/>
                    </a:lnTo>
                    <a:lnTo>
                      <a:pt x="169" y="33"/>
                    </a:lnTo>
                    <a:lnTo>
                      <a:pt x="169" y="33"/>
                    </a:lnTo>
                    <a:lnTo>
                      <a:pt x="181" y="27"/>
                    </a:lnTo>
                    <a:lnTo>
                      <a:pt x="184" y="26"/>
                    </a:lnTo>
                    <a:lnTo>
                      <a:pt x="186" y="24"/>
                    </a:lnTo>
                    <a:lnTo>
                      <a:pt x="188" y="21"/>
                    </a:lnTo>
                    <a:lnTo>
                      <a:pt x="188" y="16"/>
                    </a:lnTo>
                    <a:lnTo>
                      <a:pt x="188" y="16"/>
                    </a:lnTo>
                    <a:lnTo>
                      <a:pt x="188" y="13"/>
                    </a:lnTo>
                    <a:lnTo>
                      <a:pt x="186" y="11"/>
                    </a:lnTo>
                    <a:lnTo>
                      <a:pt x="181" y="6"/>
                    </a:lnTo>
                    <a:lnTo>
                      <a:pt x="175" y="5"/>
                    </a:lnTo>
                    <a:lnTo>
                      <a:pt x="169" y="0"/>
                    </a:lnTo>
                    <a:lnTo>
                      <a:pt x="169" y="0"/>
                    </a:lnTo>
                    <a:lnTo>
                      <a:pt x="162" y="6"/>
                    </a:lnTo>
                    <a:lnTo>
                      <a:pt x="156" y="11"/>
                    </a:lnTo>
                    <a:lnTo>
                      <a:pt x="150" y="14"/>
                    </a:lnTo>
                    <a:lnTo>
                      <a:pt x="142" y="18"/>
                    </a:lnTo>
                    <a:lnTo>
                      <a:pt x="126" y="21"/>
                    </a:lnTo>
                    <a:lnTo>
                      <a:pt x="108" y="22"/>
                    </a:lnTo>
                    <a:lnTo>
                      <a:pt x="108" y="22"/>
                    </a:lnTo>
                    <a:lnTo>
                      <a:pt x="94" y="24"/>
                    </a:lnTo>
                    <a:lnTo>
                      <a:pt x="81" y="27"/>
                    </a:lnTo>
                    <a:lnTo>
                      <a:pt x="69" y="32"/>
                    </a:lnTo>
                    <a:lnTo>
                      <a:pt x="57" y="38"/>
                    </a:lnTo>
                    <a:lnTo>
                      <a:pt x="46" y="46"/>
                    </a:lnTo>
                    <a:lnTo>
                      <a:pt x="37" y="54"/>
                    </a:lnTo>
                    <a:lnTo>
                      <a:pt x="27" y="64"/>
                    </a:lnTo>
                    <a:lnTo>
                      <a:pt x="19" y="73"/>
                    </a:lnTo>
                    <a:lnTo>
                      <a:pt x="13" y="84"/>
                    </a:lnTo>
                    <a:lnTo>
                      <a:pt x="7" y="97"/>
                    </a:lnTo>
                    <a:lnTo>
                      <a:pt x="3" y="108"/>
                    </a:lnTo>
                    <a:lnTo>
                      <a:pt x="0" y="121"/>
                    </a:lnTo>
                    <a:lnTo>
                      <a:pt x="0" y="134"/>
                    </a:lnTo>
                    <a:lnTo>
                      <a:pt x="0" y="146"/>
                    </a:lnTo>
                    <a:lnTo>
                      <a:pt x="3" y="159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13" y="186"/>
                    </a:lnTo>
                    <a:lnTo>
                      <a:pt x="18" y="200"/>
                    </a:lnTo>
                    <a:lnTo>
                      <a:pt x="18" y="208"/>
                    </a:lnTo>
                    <a:lnTo>
                      <a:pt x="16" y="215"/>
                    </a:lnTo>
                    <a:lnTo>
                      <a:pt x="15" y="222"/>
                    </a:lnTo>
                    <a:lnTo>
                      <a:pt x="10" y="230"/>
                    </a:lnTo>
                    <a:lnTo>
                      <a:pt x="10" y="230"/>
                    </a:lnTo>
                    <a:lnTo>
                      <a:pt x="7" y="234"/>
                    </a:lnTo>
                    <a:lnTo>
                      <a:pt x="7" y="237"/>
                    </a:lnTo>
                    <a:lnTo>
                      <a:pt x="7" y="240"/>
                    </a:lnTo>
                    <a:lnTo>
                      <a:pt x="8" y="242"/>
                    </a:lnTo>
                    <a:lnTo>
                      <a:pt x="15" y="243"/>
                    </a:lnTo>
                    <a:lnTo>
                      <a:pt x="21" y="242"/>
                    </a:lnTo>
                    <a:lnTo>
                      <a:pt x="21" y="242"/>
                    </a:lnTo>
                    <a:lnTo>
                      <a:pt x="29" y="238"/>
                    </a:lnTo>
                    <a:lnTo>
                      <a:pt x="37" y="235"/>
                    </a:lnTo>
                    <a:lnTo>
                      <a:pt x="42" y="230"/>
                    </a:lnTo>
                    <a:lnTo>
                      <a:pt x="46" y="222"/>
                    </a:lnTo>
                    <a:lnTo>
                      <a:pt x="46" y="222"/>
                    </a:lnTo>
                    <a:lnTo>
                      <a:pt x="53" y="208"/>
                    </a:lnTo>
                    <a:lnTo>
                      <a:pt x="59" y="195"/>
                    </a:lnTo>
                    <a:lnTo>
                      <a:pt x="69" y="183"/>
                    </a:lnTo>
                    <a:lnTo>
                      <a:pt x="78" y="173"/>
                    </a:lnTo>
                    <a:lnTo>
                      <a:pt x="100" y="153"/>
                    </a:lnTo>
                    <a:lnTo>
                      <a:pt x="123" y="134"/>
                    </a:lnTo>
                    <a:lnTo>
                      <a:pt x="123" y="134"/>
                    </a:lnTo>
                    <a:lnTo>
                      <a:pt x="127" y="129"/>
                    </a:lnTo>
                    <a:lnTo>
                      <a:pt x="130" y="126"/>
                    </a:lnTo>
                    <a:lnTo>
                      <a:pt x="130" y="122"/>
                    </a:lnTo>
                    <a:lnTo>
                      <a:pt x="130" y="121"/>
                    </a:lnTo>
                    <a:lnTo>
                      <a:pt x="127" y="118"/>
                    </a:lnTo>
                    <a:lnTo>
                      <a:pt x="123" y="116"/>
                    </a:lnTo>
                    <a:lnTo>
                      <a:pt x="123" y="116"/>
                    </a:lnTo>
                    <a:lnTo>
                      <a:pt x="119" y="114"/>
                    </a:lnTo>
                    <a:lnTo>
                      <a:pt x="116" y="113"/>
                    </a:lnTo>
                    <a:lnTo>
                      <a:pt x="115" y="110"/>
                    </a:lnTo>
                    <a:lnTo>
                      <a:pt x="115" y="105"/>
                    </a:lnTo>
                    <a:lnTo>
                      <a:pt x="115" y="105"/>
                    </a:lnTo>
                    <a:lnTo>
                      <a:pt x="116" y="95"/>
                    </a:lnTo>
                    <a:lnTo>
                      <a:pt x="121" y="87"/>
                    </a:lnTo>
                    <a:lnTo>
                      <a:pt x="130" y="70"/>
                    </a:lnTo>
                    <a:lnTo>
                      <a:pt x="140" y="54"/>
                    </a:lnTo>
                    <a:lnTo>
                      <a:pt x="145" y="45"/>
                    </a:lnTo>
                    <a:lnTo>
                      <a:pt x="146" y="35"/>
                    </a:lnTo>
                    <a:lnTo>
                      <a:pt x="146" y="3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4" name="Freeform 156">
                <a:extLst>
                  <a:ext uri="{FF2B5EF4-FFF2-40B4-BE49-F238E27FC236}">
                    <a16:creationId xmlns:a16="http://schemas.microsoft.com/office/drawing/2014/main" id="{9223DE73-0007-C5D1-C84C-7F3163BCE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8" y="1655"/>
                <a:ext cx="120" cy="82"/>
              </a:xfrm>
              <a:custGeom>
                <a:avLst/>
                <a:gdLst>
                  <a:gd name="T0" fmla="*/ 1 w 240"/>
                  <a:gd name="T1" fmla="*/ 40 h 164"/>
                  <a:gd name="T2" fmla="*/ 8 w 240"/>
                  <a:gd name="T3" fmla="*/ 54 h 164"/>
                  <a:gd name="T4" fmla="*/ 11 w 240"/>
                  <a:gd name="T5" fmla="*/ 76 h 164"/>
                  <a:gd name="T6" fmla="*/ 16 w 240"/>
                  <a:gd name="T7" fmla="*/ 89 h 164"/>
                  <a:gd name="T8" fmla="*/ 20 w 240"/>
                  <a:gd name="T9" fmla="*/ 94 h 164"/>
                  <a:gd name="T10" fmla="*/ 32 w 240"/>
                  <a:gd name="T11" fmla="*/ 103 h 164"/>
                  <a:gd name="T12" fmla="*/ 38 w 240"/>
                  <a:gd name="T13" fmla="*/ 114 h 164"/>
                  <a:gd name="T14" fmla="*/ 38 w 240"/>
                  <a:gd name="T15" fmla="*/ 125 h 164"/>
                  <a:gd name="T16" fmla="*/ 32 w 240"/>
                  <a:gd name="T17" fmla="*/ 138 h 164"/>
                  <a:gd name="T18" fmla="*/ 30 w 240"/>
                  <a:gd name="T19" fmla="*/ 144 h 164"/>
                  <a:gd name="T20" fmla="*/ 30 w 240"/>
                  <a:gd name="T21" fmla="*/ 157 h 164"/>
                  <a:gd name="T22" fmla="*/ 35 w 240"/>
                  <a:gd name="T23" fmla="*/ 162 h 164"/>
                  <a:gd name="T24" fmla="*/ 38 w 240"/>
                  <a:gd name="T25" fmla="*/ 164 h 164"/>
                  <a:gd name="T26" fmla="*/ 48 w 240"/>
                  <a:gd name="T27" fmla="*/ 160 h 164"/>
                  <a:gd name="T28" fmla="*/ 57 w 240"/>
                  <a:gd name="T29" fmla="*/ 149 h 164"/>
                  <a:gd name="T30" fmla="*/ 62 w 240"/>
                  <a:gd name="T31" fmla="*/ 140 h 164"/>
                  <a:gd name="T32" fmla="*/ 67 w 240"/>
                  <a:gd name="T33" fmla="*/ 130 h 164"/>
                  <a:gd name="T34" fmla="*/ 68 w 240"/>
                  <a:gd name="T35" fmla="*/ 122 h 164"/>
                  <a:gd name="T36" fmla="*/ 75 w 240"/>
                  <a:gd name="T37" fmla="*/ 111 h 164"/>
                  <a:gd name="T38" fmla="*/ 84 w 240"/>
                  <a:gd name="T39" fmla="*/ 103 h 164"/>
                  <a:gd name="T40" fmla="*/ 95 w 240"/>
                  <a:gd name="T41" fmla="*/ 98 h 164"/>
                  <a:gd name="T42" fmla="*/ 102 w 240"/>
                  <a:gd name="T43" fmla="*/ 98 h 164"/>
                  <a:gd name="T44" fmla="*/ 130 w 240"/>
                  <a:gd name="T45" fmla="*/ 97 h 164"/>
                  <a:gd name="T46" fmla="*/ 157 w 240"/>
                  <a:gd name="T47" fmla="*/ 87 h 164"/>
                  <a:gd name="T48" fmla="*/ 206 w 240"/>
                  <a:gd name="T49" fmla="*/ 59 h 164"/>
                  <a:gd name="T50" fmla="*/ 216 w 240"/>
                  <a:gd name="T51" fmla="*/ 52 h 164"/>
                  <a:gd name="T52" fmla="*/ 225 w 240"/>
                  <a:gd name="T53" fmla="*/ 36 h 164"/>
                  <a:gd name="T54" fmla="*/ 230 w 240"/>
                  <a:gd name="T55" fmla="*/ 30 h 164"/>
                  <a:gd name="T56" fmla="*/ 238 w 240"/>
                  <a:gd name="T57" fmla="*/ 22 h 164"/>
                  <a:gd name="T58" fmla="*/ 238 w 240"/>
                  <a:gd name="T59" fmla="*/ 11 h 164"/>
                  <a:gd name="T60" fmla="*/ 237 w 240"/>
                  <a:gd name="T61" fmla="*/ 6 h 164"/>
                  <a:gd name="T62" fmla="*/ 227 w 240"/>
                  <a:gd name="T63" fmla="*/ 0 h 164"/>
                  <a:gd name="T64" fmla="*/ 221 w 240"/>
                  <a:gd name="T65" fmla="*/ 0 h 164"/>
                  <a:gd name="T66" fmla="*/ 202 w 240"/>
                  <a:gd name="T67" fmla="*/ 2 h 164"/>
                  <a:gd name="T68" fmla="*/ 198 w 240"/>
                  <a:gd name="T69" fmla="*/ 5 h 164"/>
                  <a:gd name="T70" fmla="*/ 198 w 240"/>
                  <a:gd name="T71" fmla="*/ 14 h 164"/>
                  <a:gd name="T72" fmla="*/ 194 w 240"/>
                  <a:gd name="T73" fmla="*/ 24 h 164"/>
                  <a:gd name="T74" fmla="*/ 179 w 240"/>
                  <a:gd name="T75" fmla="*/ 19 h 164"/>
                  <a:gd name="T76" fmla="*/ 173 w 240"/>
                  <a:gd name="T77" fmla="*/ 16 h 164"/>
                  <a:gd name="T78" fmla="*/ 124 w 240"/>
                  <a:gd name="T79" fmla="*/ 13 h 164"/>
                  <a:gd name="T80" fmla="*/ 100 w 240"/>
                  <a:gd name="T81" fmla="*/ 14 h 164"/>
                  <a:gd name="T82" fmla="*/ 76 w 240"/>
                  <a:gd name="T83" fmla="*/ 22 h 164"/>
                  <a:gd name="T84" fmla="*/ 62 w 240"/>
                  <a:gd name="T85" fmla="*/ 29 h 164"/>
                  <a:gd name="T86" fmla="*/ 41 w 240"/>
                  <a:gd name="T87" fmla="*/ 36 h 164"/>
                  <a:gd name="T88" fmla="*/ 25 w 240"/>
                  <a:gd name="T89" fmla="*/ 35 h 164"/>
                  <a:gd name="T90" fmla="*/ 17 w 240"/>
                  <a:gd name="T91" fmla="*/ 30 h 164"/>
                  <a:gd name="T92" fmla="*/ 5 w 240"/>
                  <a:gd name="T93" fmla="*/ 33 h 164"/>
                  <a:gd name="T94" fmla="*/ 0 w 240"/>
                  <a:gd name="T95" fmla="*/ 36 h 164"/>
                  <a:gd name="T96" fmla="*/ 1 w 240"/>
                  <a:gd name="T97" fmla="*/ 4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" h="164">
                    <a:moveTo>
                      <a:pt x="1" y="40"/>
                    </a:moveTo>
                    <a:lnTo>
                      <a:pt x="1" y="40"/>
                    </a:lnTo>
                    <a:lnTo>
                      <a:pt x="6" y="46"/>
                    </a:lnTo>
                    <a:lnTo>
                      <a:pt x="8" y="54"/>
                    </a:lnTo>
                    <a:lnTo>
                      <a:pt x="9" y="68"/>
                    </a:lnTo>
                    <a:lnTo>
                      <a:pt x="11" y="76"/>
                    </a:lnTo>
                    <a:lnTo>
                      <a:pt x="13" y="83"/>
                    </a:lnTo>
                    <a:lnTo>
                      <a:pt x="16" y="89"/>
                    </a:lnTo>
                    <a:lnTo>
                      <a:pt x="20" y="94"/>
                    </a:lnTo>
                    <a:lnTo>
                      <a:pt x="20" y="94"/>
                    </a:lnTo>
                    <a:lnTo>
                      <a:pt x="27" y="98"/>
                    </a:lnTo>
                    <a:lnTo>
                      <a:pt x="32" y="103"/>
                    </a:lnTo>
                    <a:lnTo>
                      <a:pt x="35" y="108"/>
                    </a:lnTo>
                    <a:lnTo>
                      <a:pt x="38" y="114"/>
                    </a:lnTo>
                    <a:lnTo>
                      <a:pt x="38" y="119"/>
                    </a:lnTo>
                    <a:lnTo>
                      <a:pt x="38" y="125"/>
                    </a:lnTo>
                    <a:lnTo>
                      <a:pt x="35" y="132"/>
                    </a:lnTo>
                    <a:lnTo>
                      <a:pt x="32" y="138"/>
                    </a:lnTo>
                    <a:lnTo>
                      <a:pt x="32" y="138"/>
                    </a:lnTo>
                    <a:lnTo>
                      <a:pt x="30" y="144"/>
                    </a:lnTo>
                    <a:lnTo>
                      <a:pt x="28" y="151"/>
                    </a:lnTo>
                    <a:lnTo>
                      <a:pt x="30" y="157"/>
                    </a:lnTo>
                    <a:lnTo>
                      <a:pt x="32" y="160"/>
                    </a:lnTo>
                    <a:lnTo>
                      <a:pt x="35" y="162"/>
                    </a:lnTo>
                    <a:lnTo>
                      <a:pt x="35" y="162"/>
                    </a:lnTo>
                    <a:lnTo>
                      <a:pt x="38" y="164"/>
                    </a:lnTo>
                    <a:lnTo>
                      <a:pt x="41" y="164"/>
                    </a:lnTo>
                    <a:lnTo>
                      <a:pt x="48" y="160"/>
                    </a:lnTo>
                    <a:lnTo>
                      <a:pt x="52" y="156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62" y="140"/>
                    </a:lnTo>
                    <a:lnTo>
                      <a:pt x="65" y="135"/>
                    </a:lnTo>
                    <a:lnTo>
                      <a:pt x="67" y="130"/>
                    </a:lnTo>
                    <a:lnTo>
                      <a:pt x="67" y="130"/>
                    </a:lnTo>
                    <a:lnTo>
                      <a:pt x="68" y="122"/>
                    </a:lnTo>
                    <a:lnTo>
                      <a:pt x="71" y="116"/>
                    </a:lnTo>
                    <a:lnTo>
                      <a:pt x="75" y="111"/>
                    </a:lnTo>
                    <a:lnTo>
                      <a:pt x="79" y="106"/>
                    </a:lnTo>
                    <a:lnTo>
                      <a:pt x="84" y="103"/>
                    </a:lnTo>
                    <a:lnTo>
                      <a:pt x="89" y="100"/>
                    </a:lnTo>
                    <a:lnTo>
                      <a:pt x="95" y="98"/>
                    </a:lnTo>
                    <a:lnTo>
                      <a:pt x="102" y="98"/>
                    </a:lnTo>
                    <a:lnTo>
                      <a:pt x="102" y="98"/>
                    </a:lnTo>
                    <a:lnTo>
                      <a:pt x="116" y="98"/>
                    </a:lnTo>
                    <a:lnTo>
                      <a:pt x="130" y="97"/>
                    </a:lnTo>
                    <a:lnTo>
                      <a:pt x="144" y="92"/>
                    </a:lnTo>
                    <a:lnTo>
                      <a:pt x="157" y="87"/>
                    </a:lnTo>
                    <a:lnTo>
                      <a:pt x="183" y="75"/>
                    </a:lnTo>
                    <a:lnTo>
                      <a:pt x="206" y="59"/>
                    </a:lnTo>
                    <a:lnTo>
                      <a:pt x="206" y="59"/>
                    </a:lnTo>
                    <a:lnTo>
                      <a:pt x="216" y="52"/>
                    </a:lnTo>
                    <a:lnTo>
                      <a:pt x="221" y="44"/>
                    </a:lnTo>
                    <a:lnTo>
                      <a:pt x="225" y="36"/>
                    </a:lnTo>
                    <a:lnTo>
                      <a:pt x="230" y="30"/>
                    </a:lnTo>
                    <a:lnTo>
                      <a:pt x="230" y="30"/>
                    </a:lnTo>
                    <a:lnTo>
                      <a:pt x="235" y="25"/>
                    </a:lnTo>
                    <a:lnTo>
                      <a:pt x="238" y="22"/>
                    </a:lnTo>
                    <a:lnTo>
                      <a:pt x="240" y="17"/>
                    </a:lnTo>
                    <a:lnTo>
                      <a:pt x="238" y="11"/>
                    </a:lnTo>
                    <a:lnTo>
                      <a:pt x="238" y="11"/>
                    </a:lnTo>
                    <a:lnTo>
                      <a:pt x="237" y="6"/>
                    </a:lnTo>
                    <a:lnTo>
                      <a:pt x="232" y="3"/>
                    </a:lnTo>
                    <a:lnTo>
                      <a:pt x="227" y="0"/>
                    </a:lnTo>
                    <a:lnTo>
                      <a:pt x="221" y="0"/>
                    </a:lnTo>
                    <a:lnTo>
                      <a:pt x="221" y="0"/>
                    </a:lnTo>
                    <a:lnTo>
                      <a:pt x="206" y="0"/>
                    </a:lnTo>
                    <a:lnTo>
                      <a:pt x="202" y="2"/>
                    </a:lnTo>
                    <a:lnTo>
                      <a:pt x="200" y="2"/>
                    </a:lnTo>
                    <a:lnTo>
                      <a:pt x="198" y="5"/>
                    </a:lnTo>
                    <a:lnTo>
                      <a:pt x="198" y="5"/>
                    </a:lnTo>
                    <a:lnTo>
                      <a:pt x="198" y="14"/>
                    </a:lnTo>
                    <a:lnTo>
                      <a:pt x="197" y="21"/>
                    </a:lnTo>
                    <a:lnTo>
                      <a:pt x="194" y="24"/>
                    </a:lnTo>
                    <a:lnTo>
                      <a:pt x="189" y="24"/>
                    </a:lnTo>
                    <a:lnTo>
                      <a:pt x="179" y="19"/>
                    </a:lnTo>
                    <a:lnTo>
                      <a:pt x="173" y="16"/>
                    </a:lnTo>
                    <a:lnTo>
                      <a:pt x="173" y="16"/>
                    </a:lnTo>
                    <a:lnTo>
                      <a:pt x="148" y="13"/>
                    </a:lnTo>
                    <a:lnTo>
                      <a:pt x="124" y="13"/>
                    </a:lnTo>
                    <a:lnTo>
                      <a:pt x="111" y="13"/>
                    </a:lnTo>
                    <a:lnTo>
                      <a:pt x="100" y="14"/>
                    </a:lnTo>
                    <a:lnTo>
                      <a:pt x="87" y="17"/>
                    </a:lnTo>
                    <a:lnTo>
                      <a:pt x="76" y="22"/>
                    </a:lnTo>
                    <a:lnTo>
                      <a:pt x="76" y="22"/>
                    </a:lnTo>
                    <a:lnTo>
                      <a:pt x="62" y="29"/>
                    </a:lnTo>
                    <a:lnTo>
                      <a:pt x="48" y="35"/>
                    </a:lnTo>
                    <a:lnTo>
                      <a:pt x="41" y="36"/>
                    </a:lnTo>
                    <a:lnTo>
                      <a:pt x="33" y="36"/>
                    </a:lnTo>
                    <a:lnTo>
                      <a:pt x="25" y="35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1" y="33"/>
                    </a:lnTo>
                    <a:lnTo>
                      <a:pt x="5" y="33"/>
                    </a:lnTo>
                    <a:lnTo>
                      <a:pt x="1" y="36"/>
                    </a:lnTo>
                    <a:lnTo>
                      <a:pt x="0" y="36"/>
                    </a:lnTo>
                    <a:lnTo>
                      <a:pt x="1" y="40"/>
                    </a:lnTo>
                    <a:lnTo>
                      <a:pt x="1" y="4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5" name="Rectangle 157">
                <a:extLst>
                  <a:ext uri="{FF2B5EF4-FFF2-40B4-BE49-F238E27FC236}">
                    <a16:creationId xmlns:a16="http://schemas.microsoft.com/office/drawing/2014/main" id="{E503B9EA-EDE9-B1D3-2241-2FD5EE3B0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6" name="Rectangle 158">
                <a:extLst>
                  <a:ext uri="{FF2B5EF4-FFF2-40B4-BE49-F238E27FC236}">
                    <a16:creationId xmlns:a16="http://schemas.microsoft.com/office/drawing/2014/main" id="{E9A72DED-FD4B-4689-9D24-34DFDF2C5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" y="1856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7" name="Rectangle 159">
                <a:extLst>
                  <a:ext uri="{FF2B5EF4-FFF2-40B4-BE49-F238E27FC236}">
                    <a16:creationId xmlns:a16="http://schemas.microsoft.com/office/drawing/2014/main" id="{AF513B4A-9B95-421C-859F-05E3568DC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8" name="Rectangle 160">
                <a:extLst>
                  <a:ext uri="{FF2B5EF4-FFF2-40B4-BE49-F238E27FC236}">
                    <a16:creationId xmlns:a16="http://schemas.microsoft.com/office/drawing/2014/main" id="{40457458-F84E-BF21-5427-7BE78562B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2" y="1865"/>
                <a:ext cx="1" cy="1"/>
              </a:xfrm>
              <a:prstGeom prst="rect">
                <a:avLst/>
              </a:pr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29" name="Freeform 161">
                <a:extLst>
                  <a:ext uri="{FF2B5EF4-FFF2-40B4-BE49-F238E27FC236}">
                    <a16:creationId xmlns:a16="http://schemas.microsoft.com/office/drawing/2014/main" id="{BF9156AF-CE79-1F71-F4E2-A0B107B7B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6" y="1795"/>
                <a:ext cx="60" cy="117"/>
              </a:xfrm>
              <a:custGeom>
                <a:avLst/>
                <a:gdLst>
                  <a:gd name="T0" fmla="*/ 11 w 119"/>
                  <a:gd name="T1" fmla="*/ 140 h 234"/>
                  <a:gd name="T2" fmla="*/ 11 w 119"/>
                  <a:gd name="T3" fmla="*/ 140 h 234"/>
                  <a:gd name="T4" fmla="*/ 4 w 119"/>
                  <a:gd name="T5" fmla="*/ 159 h 234"/>
                  <a:gd name="T6" fmla="*/ 1 w 119"/>
                  <a:gd name="T7" fmla="*/ 178 h 234"/>
                  <a:gd name="T8" fmla="*/ 0 w 119"/>
                  <a:gd name="T9" fmla="*/ 189 h 234"/>
                  <a:gd name="T10" fmla="*/ 0 w 119"/>
                  <a:gd name="T11" fmla="*/ 199 h 234"/>
                  <a:gd name="T12" fmla="*/ 1 w 119"/>
                  <a:gd name="T13" fmla="*/ 209 h 234"/>
                  <a:gd name="T14" fmla="*/ 4 w 119"/>
                  <a:gd name="T15" fmla="*/ 220 h 234"/>
                  <a:gd name="T16" fmla="*/ 4 w 119"/>
                  <a:gd name="T17" fmla="*/ 220 h 234"/>
                  <a:gd name="T18" fmla="*/ 6 w 119"/>
                  <a:gd name="T19" fmla="*/ 228 h 234"/>
                  <a:gd name="T20" fmla="*/ 8 w 119"/>
                  <a:gd name="T21" fmla="*/ 232 h 234"/>
                  <a:gd name="T22" fmla="*/ 12 w 119"/>
                  <a:gd name="T23" fmla="*/ 234 h 234"/>
                  <a:gd name="T24" fmla="*/ 12 w 119"/>
                  <a:gd name="T25" fmla="*/ 234 h 234"/>
                  <a:gd name="T26" fmla="*/ 17 w 119"/>
                  <a:gd name="T27" fmla="*/ 234 h 234"/>
                  <a:gd name="T28" fmla="*/ 22 w 119"/>
                  <a:gd name="T29" fmla="*/ 234 h 234"/>
                  <a:gd name="T30" fmla="*/ 25 w 119"/>
                  <a:gd name="T31" fmla="*/ 231 h 234"/>
                  <a:gd name="T32" fmla="*/ 28 w 119"/>
                  <a:gd name="T33" fmla="*/ 228 h 234"/>
                  <a:gd name="T34" fmla="*/ 28 w 119"/>
                  <a:gd name="T35" fmla="*/ 228 h 234"/>
                  <a:gd name="T36" fmla="*/ 38 w 119"/>
                  <a:gd name="T37" fmla="*/ 216 h 234"/>
                  <a:gd name="T38" fmla="*/ 43 w 119"/>
                  <a:gd name="T39" fmla="*/ 210 h 234"/>
                  <a:gd name="T40" fmla="*/ 46 w 119"/>
                  <a:gd name="T41" fmla="*/ 204 h 234"/>
                  <a:gd name="T42" fmla="*/ 46 w 119"/>
                  <a:gd name="T43" fmla="*/ 204 h 234"/>
                  <a:gd name="T44" fmla="*/ 62 w 119"/>
                  <a:gd name="T45" fmla="*/ 158 h 234"/>
                  <a:gd name="T46" fmla="*/ 77 w 119"/>
                  <a:gd name="T47" fmla="*/ 110 h 234"/>
                  <a:gd name="T48" fmla="*/ 95 w 119"/>
                  <a:gd name="T49" fmla="*/ 64 h 234"/>
                  <a:gd name="T50" fmla="*/ 116 w 119"/>
                  <a:gd name="T51" fmla="*/ 20 h 234"/>
                  <a:gd name="T52" fmla="*/ 116 w 119"/>
                  <a:gd name="T53" fmla="*/ 20 h 234"/>
                  <a:gd name="T54" fmla="*/ 117 w 119"/>
                  <a:gd name="T55" fmla="*/ 15 h 234"/>
                  <a:gd name="T56" fmla="*/ 119 w 119"/>
                  <a:gd name="T57" fmla="*/ 10 h 234"/>
                  <a:gd name="T58" fmla="*/ 117 w 119"/>
                  <a:gd name="T59" fmla="*/ 5 h 234"/>
                  <a:gd name="T60" fmla="*/ 114 w 119"/>
                  <a:gd name="T61" fmla="*/ 2 h 234"/>
                  <a:gd name="T62" fmla="*/ 114 w 119"/>
                  <a:gd name="T63" fmla="*/ 2 h 234"/>
                  <a:gd name="T64" fmla="*/ 109 w 119"/>
                  <a:gd name="T65" fmla="*/ 0 h 234"/>
                  <a:gd name="T66" fmla="*/ 106 w 119"/>
                  <a:gd name="T67" fmla="*/ 2 h 234"/>
                  <a:gd name="T68" fmla="*/ 101 w 119"/>
                  <a:gd name="T69" fmla="*/ 4 h 234"/>
                  <a:gd name="T70" fmla="*/ 97 w 119"/>
                  <a:gd name="T71" fmla="*/ 7 h 234"/>
                  <a:gd name="T72" fmla="*/ 97 w 119"/>
                  <a:gd name="T73" fmla="*/ 7 h 234"/>
                  <a:gd name="T74" fmla="*/ 90 w 119"/>
                  <a:gd name="T75" fmla="*/ 16 h 234"/>
                  <a:gd name="T76" fmla="*/ 84 w 119"/>
                  <a:gd name="T77" fmla="*/ 27 h 234"/>
                  <a:gd name="T78" fmla="*/ 74 w 119"/>
                  <a:gd name="T79" fmla="*/ 51 h 234"/>
                  <a:gd name="T80" fmla="*/ 74 w 119"/>
                  <a:gd name="T81" fmla="*/ 51 h 234"/>
                  <a:gd name="T82" fmla="*/ 65 w 119"/>
                  <a:gd name="T83" fmla="*/ 72 h 234"/>
                  <a:gd name="T84" fmla="*/ 52 w 119"/>
                  <a:gd name="T85" fmla="*/ 91 h 234"/>
                  <a:gd name="T86" fmla="*/ 46 w 119"/>
                  <a:gd name="T87" fmla="*/ 101 h 234"/>
                  <a:gd name="T88" fmla="*/ 38 w 119"/>
                  <a:gd name="T89" fmla="*/ 108 h 234"/>
                  <a:gd name="T90" fmla="*/ 28 w 119"/>
                  <a:gd name="T91" fmla="*/ 115 h 234"/>
                  <a:gd name="T92" fmla="*/ 17 w 119"/>
                  <a:gd name="T93" fmla="*/ 121 h 234"/>
                  <a:gd name="T94" fmla="*/ 17 w 119"/>
                  <a:gd name="T95" fmla="*/ 121 h 234"/>
                  <a:gd name="T96" fmla="*/ 19 w 119"/>
                  <a:gd name="T97" fmla="*/ 126 h 234"/>
                  <a:gd name="T98" fmla="*/ 17 w 119"/>
                  <a:gd name="T99" fmla="*/ 132 h 234"/>
                  <a:gd name="T100" fmla="*/ 16 w 119"/>
                  <a:gd name="T101" fmla="*/ 137 h 234"/>
                  <a:gd name="T102" fmla="*/ 11 w 119"/>
                  <a:gd name="T103" fmla="*/ 140 h 234"/>
                  <a:gd name="T104" fmla="*/ 11 w 119"/>
                  <a:gd name="T105" fmla="*/ 14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9" h="234">
                    <a:moveTo>
                      <a:pt x="11" y="140"/>
                    </a:moveTo>
                    <a:lnTo>
                      <a:pt x="11" y="140"/>
                    </a:lnTo>
                    <a:lnTo>
                      <a:pt x="4" y="159"/>
                    </a:lnTo>
                    <a:lnTo>
                      <a:pt x="1" y="178"/>
                    </a:lnTo>
                    <a:lnTo>
                      <a:pt x="0" y="189"/>
                    </a:lnTo>
                    <a:lnTo>
                      <a:pt x="0" y="199"/>
                    </a:lnTo>
                    <a:lnTo>
                      <a:pt x="1" y="209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6" y="228"/>
                    </a:lnTo>
                    <a:lnTo>
                      <a:pt x="8" y="232"/>
                    </a:lnTo>
                    <a:lnTo>
                      <a:pt x="12" y="234"/>
                    </a:lnTo>
                    <a:lnTo>
                      <a:pt x="12" y="234"/>
                    </a:lnTo>
                    <a:lnTo>
                      <a:pt x="17" y="234"/>
                    </a:lnTo>
                    <a:lnTo>
                      <a:pt x="22" y="234"/>
                    </a:lnTo>
                    <a:lnTo>
                      <a:pt x="25" y="231"/>
                    </a:lnTo>
                    <a:lnTo>
                      <a:pt x="28" y="228"/>
                    </a:lnTo>
                    <a:lnTo>
                      <a:pt x="28" y="228"/>
                    </a:lnTo>
                    <a:lnTo>
                      <a:pt x="38" y="216"/>
                    </a:lnTo>
                    <a:lnTo>
                      <a:pt x="43" y="210"/>
                    </a:lnTo>
                    <a:lnTo>
                      <a:pt x="46" y="204"/>
                    </a:lnTo>
                    <a:lnTo>
                      <a:pt x="46" y="204"/>
                    </a:lnTo>
                    <a:lnTo>
                      <a:pt x="62" y="158"/>
                    </a:lnTo>
                    <a:lnTo>
                      <a:pt x="77" y="110"/>
                    </a:lnTo>
                    <a:lnTo>
                      <a:pt x="95" y="64"/>
                    </a:lnTo>
                    <a:lnTo>
                      <a:pt x="116" y="20"/>
                    </a:lnTo>
                    <a:lnTo>
                      <a:pt x="116" y="20"/>
                    </a:lnTo>
                    <a:lnTo>
                      <a:pt x="117" y="15"/>
                    </a:lnTo>
                    <a:lnTo>
                      <a:pt x="119" y="10"/>
                    </a:lnTo>
                    <a:lnTo>
                      <a:pt x="117" y="5"/>
                    </a:lnTo>
                    <a:lnTo>
                      <a:pt x="114" y="2"/>
                    </a:lnTo>
                    <a:lnTo>
                      <a:pt x="114" y="2"/>
                    </a:lnTo>
                    <a:lnTo>
                      <a:pt x="109" y="0"/>
                    </a:lnTo>
                    <a:lnTo>
                      <a:pt x="106" y="2"/>
                    </a:lnTo>
                    <a:lnTo>
                      <a:pt x="101" y="4"/>
                    </a:lnTo>
                    <a:lnTo>
                      <a:pt x="97" y="7"/>
                    </a:lnTo>
                    <a:lnTo>
                      <a:pt x="97" y="7"/>
                    </a:lnTo>
                    <a:lnTo>
                      <a:pt x="90" y="16"/>
                    </a:lnTo>
                    <a:lnTo>
                      <a:pt x="84" y="27"/>
                    </a:lnTo>
                    <a:lnTo>
                      <a:pt x="74" y="51"/>
                    </a:lnTo>
                    <a:lnTo>
                      <a:pt x="74" y="51"/>
                    </a:lnTo>
                    <a:lnTo>
                      <a:pt x="65" y="72"/>
                    </a:lnTo>
                    <a:lnTo>
                      <a:pt x="52" y="91"/>
                    </a:lnTo>
                    <a:lnTo>
                      <a:pt x="46" y="101"/>
                    </a:lnTo>
                    <a:lnTo>
                      <a:pt x="38" y="108"/>
                    </a:lnTo>
                    <a:lnTo>
                      <a:pt x="28" y="115"/>
                    </a:lnTo>
                    <a:lnTo>
                      <a:pt x="17" y="121"/>
                    </a:lnTo>
                    <a:lnTo>
                      <a:pt x="17" y="121"/>
                    </a:lnTo>
                    <a:lnTo>
                      <a:pt x="19" y="126"/>
                    </a:lnTo>
                    <a:lnTo>
                      <a:pt x="17" y="132"/>
                    </a:lnTo>
                    <a:lnTo>
                      <a:pt x="16" y="137"/>
                    </a:lnTo>
                    <a:lnTo>
                      <a:pt x="11" y="140"/>
                    </a:lnTo>
                    <a:lnTo>
                      <a:pt x="11" y="14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0" name="Freeform 162">
                <a:extLst>
                  <a:ext uri="{FF2B5EF4-FFF2-40B4-BE49-F238E27FC236}">
                    <a16:creationId xmlns:a16="http://schemas.microsoft.com/office/drawing/2014/main" id="{04899D03-550C-43A4-EF76-68EBCD58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2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1" name="Freeform 163">
                <a:extLst>
                  <a:ext uri="{FF2B5EF4-FFF2-40B4-BE49-F238E27FC236}">
                    <a16:creationId xmlns:a16="http://schemas.microsoft.com/office/drawing/2014/main" id="{2F229711-EECD-1844-CBAF-4BE458EE5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9" y="3796"/>
                <a:ext cx="72" cy="43"/>
              </a:xfrm>
              <a:custGeom>
                <a:avLst/>
                <a:gdLst>
                  <a:gd name="T0" fmla="*/ 145 w 145"/>
                  <a:gd name="T1" fmla="*/ 71 h 86"/>
                  <a:gd name="T2" fmla="*/ 145 w 145"/>
                  <a:gd name="T3" fmla="*/ 71 h 86"/>
                  <a:gd name="T4" fmla="*/ 134 w 145"/>
                  <a:gd name="T5" fmla="*/ 47 h 86"/>
                  <a:gd name="T6" fmla="*/ 123 w 145"/>
                  <a:gd name="T7" fmla="*/ 30 h 86"/>
                  <a:gd name="T8" fmla="*/ 116 w 145"/>
                  <a:gd name="T9" fmla="*/ 22 h 86"/>
                  <a:gd name="T10" fmla="*/ 108 w 145"/>
                  <a:gd name="T11" fmla="*/ 16 h 86"/>
                  <a:gd name="T12" fmla="*/ 102 w 145"/>
                  <a:gd name="T13" fmla="*/ 9 h 86"/>
                  <a:gd name="T14" fmla="*/ 94 w 145"/>
                  <a:gd name="T15" fmla="*/ 6 h 86"/>
                  <a:gd name="T16" fmla="*/ 86 w 145"/>
                  <a:gd name="T17" fmla="*/ 3 h 86"/>
                  <a:gd name="T18" fmla="*/ 77 w 145"/>
                  <a:gd name="T19" fmla="*/ 0 h 86"/>
                  <a:gd name="T20" fmla="*/ 69 w 145"/>
                  <a:gd name="T21" fmla="*/ 0 h 86"/>
                  <a:gd name="T22" fmla="*/ 59 w 145"/>
                  <a:gd name="T23" fmla="*/ 0 h 86"/>
                  <a:gd name="T24" fmla="*/ 50 w 145"/>
                  <a:gd name="T25" fmla="*/ 0 h 86"/>
                  <a:gd name="T26" fmla="*/ 40 w 145"/>
                  <a:gd name="T27" fmla="*/ 3 h 86"/>
                  <a:gd name="T28" fmla="*/ 19 w 145"/>
                  <a:gd name="T29" fmla="*/ 9 h 86"/>
                  <a:gd name="T30" fmla="*/ 19 w 145"/>
                  <a:gd name="T31" fmla="*/ 9 h 86"/>
                  <a:gd name="T32" fmla="*/ 13 w 145"/>
                  <a:gd name="T33" fmla="*/ 13 h 86"/>
                  <a:gd name="T34" fmla="*/ 7 w 145"/>
                  <a:gd name="T35" fmla="*/ 17 h 86"/>
                  <a:gd name="T36" fmla="*/ 2 w 145"/>
                  <a:gd name="T37" fmla="*/ 22 h 86"/>
                  <a:gd name="T38" fmla="*/ 0 w 145"/>
                  <a:gd name="T39" fmla="*/ 30 h 86"/>
                  <a:gd name="T40" fmla="*/ 0 w 145"/>
                  <a:gd name="T41" fmla="*/ 30 h 86"/>
                  <a:gd name="T42" fmla="*/ 2 w 145"/>
                  <a:gd name="T43" fmla="*/ 36 h 86"/>
                  <a:gd name="T44" fmla="*/ 5 w 145"/>
                  <a:gd name="T45" fmla="*/ 43 h 86"/>
                  <a:gd name="T46" fmla="*/ 8 w 145"/>
                  <a:gd name="T47" fmla="*/ 46 h 86"/>
                  <a:gd name="T48" fmla="*/ 15 w 145"/>
                  <a:gd name="T49" fmla="*/ 47 h 86"/>
                  <a:gd name="T50" fmla="*/ 15 w 145"/>
                  <a:gd name="T51" fmla="*/ 47 h 86"/>
                  <a:gd name="T52" fmla="*/ 23 w 145"/>
                  <a:gd name="T53" fmla="*/ 47 h 86"/>
                  <a:gd name="T54" fmla="*/ 29 w 145"/>
                  <a:gd name="T55" fmla="*/ 49 h 86"/>
                  <a:gd name="T56" fmla="*/ 42 w 145"/>
                  <a:gd name="T57" fmla="*/ 55 h 86"/>
                  <a:gd name="T58" fmla="*/ 51 w 145"/>
                  <a:gd name="T59" fmla="*/ 62 h 86"/>
                  <a:gd name="T60" fmla="*/ 62 w 145"/>
                  <a:gd name="T61" fmla="*/ 71 h 86"/>
                  <a:gd name="T62" fmla="*/ 62 w 145"/>
                  <a:gd name="T63" fmla="*/ 71 h 86"/>
                  <a:gd name="T64" fmla="*/ 72 w 145"/>
                  <a:gd name="T65" fmla="*/ 79 h 86"/>
                  <a:gd name="T66" fmla="*/ 83 w 145"/>
                  <a:gd name="T67" fmla="*/ 84 h 86"/>
                  <a:gd name="T68" fmla="*/ 94 w 145"/>
                  <a:gd name="T69" fmla="*/ 86 h 86"/>
                  <a:gd name="T70" fmla="*/ 104 w 145"/>
                  <a:gd name="T71" fmla="*/ 86 h 86"/>
                  <a:gd name="T72" fmla="*/ 115 w 145"/>
                  <a:gd name="T73" fmla="*/ 84 h 86"/>
                  <a:gd name="T74" fmla="*/ 124 w 145"/>
                  <a:gd name="T75" fmla="*/ 79 h 86"/>
                  <a:gd name="T76" fmla="*/ 145 w 145"/>
                  <a:gd name="T77" fmla="*/ 71 h 86"/>
                  <a:gd name="T78" fmla="*/ 145 w 145"/>
                  <a:gd name="T79" fmla="*/ 7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86">
                    <a:moveTo>
                      <a:pt x="145" y="71"/>
                    </a:moveTo>
                    <a:lnTo>
                      <a:pt x="145" y="71"/>
                    </a:lnTo>
                    <a:lnTo>
                      <a:pt x="134" y="47"/>
                    </a:lnTo>
                    <a:lnTo>
                      <a:pt x="123" y="30"/>
                    </a:lnTo>
                    <a:lnTo>
                      <a:pt x="116" y="22"/>
                    </a:lnTo>
                    <a:lnTo>
                      <a:pt x="108" y="16"/>
                    </a:lnTo>
                    <a:lnTo>
                      <a:pt x="102" y="9"/>
                    </a:lnTo>
                    <a:lnTo>
                      <a:pt x="94" y="6"/>
                    </a:lnTo>
                    <a:lnTo>
                      <a:pt x="86" y="3"/>
                    </a:lnTo>
                    <a:lnTo>
                      <a:pt x="77" y="0"/>
                    </a:lnTo>
                    <a:lnTo>
                      <a:pt x="69" y="0"/>
                    </a:lnTo>
                    <a:lnTo>
                      <a:pt x="59" y="0"/>
                    </a:lnTo>
                    <a:lnTo>
                      <a:pt x="50" y="0"/>
                    </a:lnTo>
                    <a:lnTo>
                      <a:pt x="40" y="3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2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5" y="43"/>
                    </a:lnTo>
                    <a:lnTo>
                      <a:pt x="8" y="46"/>
                    </a:lnTo>
                    <a:lnTo>
                      <a:pt x="15" y="47"/>
                    </a:lnTo>
                    <a:lnTo>
                      <a:pt x="15" y="47"/>
                    </a:lnTo>
                    <a:lnTo>
                      <a:pt x="23" y="47"/>
                    </a:lnTo>
                    <a:lnTo>
                      <a:pt x="29" y="49"/>
                    </a:lnTo>
                    <a:lnTo>
                      <a:pt x="42" y="55"/>
                    </a:lnTo>
                    <a:lnTo>
                      <a:pt x="51" y="62"/>
                    </a:lnTo>
                    <a:lnTo>
                      <a:pt x="62" y="71"/>
                    </a:lnTo>
                    <a:lnTo>
                      <a:pt x="62" y="71"/>
                    </a:lnTo>
                    <a:lnTo>
                      <a:pt x="72" y="79"/>
                    </a:lnTo>
                    <a:lnTo>
                      <a:pt x="83" y="84"/>
                    </a:lnTo>
                    <a:lnTo>
                      <a:pt x="94" y="86"/>
                    </a:lnTo>
                    <a:lnTo>
                      <a:pt x="104" y="86"/>
                    </a:lnTo>
                    <a:lnTo>
                      <a:pt x="115" y="84"/>
                    </a:lnTo>
                    <a:lnTo>
                      <a:pt x="124" y="79"/>
                    </a:lnTo>
                    <a:lnTo>
                      <a:pt x="145" y="71"/>
                    </a:lnTo>
                    <a:lnTo>
                      <a:pt x="145" y="7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2" name="Freeform 164">
                <a:extLst>
                  <a:ext uri="{FF2B5EF4-FFF2-40B4-BE49-F238E27FC236}">
                    <a16:creationId xmlns:a16="http://schemas.microsoft.com/office/drawing/2014/main" id="{16E96B60-3933-7B25-4250-C3AF8936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" y="4127"/>
                <a:ext cx="47" cy="63"/>
              </a:xfrm>
              <a:custGeom>
                <a:avLst/>
                <a:gdLst>
                  <a:gd name="T0" fmla="*/ 80 w 96"/>
                  <a:gd name="T1" fmla="*/ 0 h 125"/>
                  <a:gd name="T2" fmla="*/ 80 w 96"/>
                  <a:gd name="T3" fmla="*/ 0 h 125"/>
                  <a:gd name="T4" fmla="*/ 67 w 96"/>
                  <a:gd name="T5" fmla="*/ 1 h 125"/>
                  <a:gd name="T6" fmla="*/ 53 w 96"/>
                  <a:gd name="T7" fmla="*/ 6 h 125"/>
                  <a:gd name="T8" fmla="*/ 38 w 96"/>
                  <a:gd name="T9" fmla="*/ 12 h 125"/>
                  <a:gd name="T10" fmla="*/ 26 w 96"/>
                  <a:gd name="T11" fmla="*/ 23 h 125"/>
                  <a:gd name="T12" fmla="*/ 16 w 96"/>
                  <a:gd name="T13" fmla="*/ 34 h 125"/>
                  <a:gd name="T14" fmla="*/ 8 w 96"/>
                  <a:gd name="T15" fmla="*/ 49 h 125"/>
                  <a:gd name="T16" fmla="*/ 2 w 96"/>
                  <a:gd name="T17" fmla="*/ 63 h 125"/>
                  <a:gd name="T18" fmla="*/ 0 w 96"/>
                  <a:gd name="T19" fmla="*/ 71 h 125"/>
                  <a:gd name="T20" fmla="*/ 0 w 96"/>
                  <a:gd name="T21" fmla="*/ 77 h 125"/>
                  <a:gd name="T22" fmla="*/ 0 w 96"/>
                  <a:gd name="T23" fmla="*/ 77 h 125"/>
                  <a:gd name="T24" fmla="*/ 0 w 96"/>
                  <a:gd name="T25" fmla="*/ 81 h 125"/>
                  <a:gd name="T26" fmla="*/ 2 w 96"/>
                  <a:gd name="T27" fmla="*/ 87 h 125"/>
                  <a:gd name="T28" fmla="*/ 2 w 96"/>
                  <a:gd name="T29" fmla="*/ 87 h 125"/>
                  <a:gd name="T30" fmla="*/ 7 w 96"/>
                  <a:gd name="T31" fmla="*/ 108 h 125"/>
                  <a:gd name="T32" fmla="*/ 10 w 96"/>
                  <a:gd name="T33" fmla="*/ 112 h 125"/>
                  <a:gd name="T34" fmla="*/ 13 w 96"/>
                  <a:gd name="T35" fmla="*/ 117 h 125"/>
                  <a:gd name="T36" fmla="*/ 16 w 96"/>
                  <a:gd name="T37" fmla="*/ 120 h 125"/>
                  <a:gd name="T38" fmla="*/ 22 w 96"/>
                  <a:gd name="T39" fmla="*/ 123 h 125"/>
                  <a:gd name="T40" fmla="*/ 22 w 96"/>
                  <a:gd name="T41" fmla="*/ 123 h 125"/>
                  <a:gd name="T42" fmla="*/ 27 w 96"/>
                  <a:gd name="T43" fmla="*/ 125 h 125"/>
                  <a:gd name="T44" fmla="*/ 32 w 96"/>
                  <a:gd name="T45" fmla="*/ 123 h 125"/>
                  <a:gd name="T46" fmla="*/ 35 w 96"/>
                  <a:gd name="T47" fmla="*/ 120 h 125"/>
                  <a:gd name="T48" fmla="*/ 37 w 96"/>
                  <a:gd name="T49" fmla="*/ 117 h 125"/>
                  <a:gd name="T50" fmla="*/ 42 w 96"/>
                  <a:gd name="T51" fmla="*/ 108 h 125"/>
                  <a:gd name="T52" fmla="*/ 43 w 96"/>
                  <a:gd name="T53" fmla="*/ 104 h 125"/>
                  <a:gd name="T54" fmla="*/ 46 w 96"/>
                  <a:gd name="T55" fmla="*/ 100 h 125"/>
                  <a:gd name="T56" fmla="*/ 46 w 96"/>
                  <a:gd name="T57" fmla="*/ 100 h 125"/>
                  <a:gd name="T58" fmla="*/ 49 w 96"/>
                  <a:gd name="T59" fmla="*/ 96 h 125"/>
                  <a:gd name="T60" fmla="*/ 53 w 96"/>
                  <a:gd name="T61" fmla="*/ 95 h 125"/>
                  <a:gd name="T62" fmla="*/ 53 w 96"/>
                  <a:gd name="T63" fmla="*/ 95 h 125"/>
                  <a:gd name="T64" fmla="*/ 65 w 96"/>
                  <a:gd name="T65" fmla="*/ 88 h 125"/>
                  <a:gd name="T66" fmla="*/ 73 w 96"/>
                  <a:gd name="T67" fmla="*/ 81 h 125"/>
                  <a:gd name="T68" fmla="*/ 80 w 96"/>
                  <a:gd name="T69" fmla="*/ 71 h 125"/>
                  <a:gd name="T70" fmla="*/ 84 w 96"/>
                  <a:gd name="T71" fmla="*/ 61 h 125"/>
                  <a:gd name="T72" fmla="*/ 89 w 96"/>
                  <a:gd name="T73" fmla="*/ 39 h 125"/>
                  <a:gd name="T74" fmla="*/ 92 w 96"/>
                  <a:gd name="T75" fmla="*/ 28 h 125"/>
                  <a:gd name="T76" fmla="*/ 96 w 96"/>
                  <a:gd name="T77" fmla="*/ 17 h 125"/>
                  <a:gd name="T78" fmla="*/ 96 w 96"/>
                  <a:gd name="T79" fmla="*/ 17 h 125"/>
                  <a:gd name="T80" fmla="*/ 96 w 96"/>
                  <a:gd name="T81" fmla="*/ 11 h 125"/>
                  <a:gd name="T82" fmla="*/ 94 w 96"/>
                  <a:gd name="T83" fmla="*/ 4 h 125"/>
                  <a:gd name="T84" fmla="*/ 89 w 96"/>
                  <a:gd name="T85" fmla="*/ 1 h 125"/>
                  <a:gd name="T86" fmla="*/ 80 w 96"/>
                  <a:gd name="T87" fmla="*/ 0 h 125"/>
                  <a:gd name="T88" fmla="*/ 80 w 96"/>
                  <a:gd name="T8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6" h="125">
                    <a:moveTo>
                      <a:pt x="80" y="0"/>
                    </a:moveTo>
                    <a:lnTo>
                      <a:pt x="80" y="0"/>
                    </a:lnTo>
                    <a:lnTo>
                      <a:pt x="67" y="1"/>
                    </a:lnTo>
                    <a:lnTo>
                      <a:pt x="53" y="6"/>
                    </a:lnTo>
                    <a:lnTo>
                      <a:pt x="38" y="12"/>
                    </a:lnTo>
                    <a:lnTo>
                      <a:pt x="26" y="23"/>
                    </a:lnTo>
                    <a:lnTo>
                      <a:pt x="16" y="34"/>
                    </a:lnTo>
                    <a:lnTo>
                      <a:pt x="8" y="49"/>
                    </a:lnTo>
                    <a:lnTo>
                      <a:pt x="2" y="63"/>
                    </a:lnTo>
                    <a:lnTo>
                      <a:pt x="0" y="71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1"/>
                    </a:lnTo>
                    <a:lnTo>
                      <a:pt x="2" y="87"/>
                    </a:lnTo>
                    <a:lnTo>
                      <a:pt x="2" y="87"/>
                    </a:lnTo>
                    <a:lnTo>
                      <a:pt x="7" y="108"/>
                    </a:lnTo>
                    <a:lnTo>
                      <a:pt x="10" y="112"/>
                    </a:lnTo>
                    <a:lnTo>
                      <a:pt x="13" y="117"/>
                    </a:lnTo>
                    <a:lnTo>
                      <a:pt x="16" y="120"/>
                    </a:lnTo>
                    <a:lnTo>
                      <a:pt x="22" y="123"/>
                    </a:lnTo>
                    <a:lnTo>
                      <a:pt x="22" y="123"/>
                    </a:lnTo>
                    <a:lnTo>
                      <a:pt x="27" y="125"/>
                    </a:lnTo>
                    <a:lnTo>
                      <a:pt x="32" y="123"/>
                    </a:lnTo>
                    <a:lnTo>
                      <a:pt x="35" y="120"/>
                    </a:lnTo>
                    <a:lnTo>
                      <a:pt x="37" y="117"/>
                    </a:lnTo>
                    <a:lnTo>
                      <a:pt x="42" y="108"/>
                    </a:lnTo>
                    <a:lnTo>
                      <a:pt x="43" y="104"/>
                    </a:lnTo>
                    <a:lnTo>
                      <a:pt x="46" y="100"/>
                    </a:lnTo>
                    <a:lnTo>
                      <a:pt x="46" y="100"/>
                    </a:lnTo>
                    <a:lnTo>
                      <a:pt x="49" y="96"/>
                    </a:lnTo>
                    <a:lnTo>
                      <a:pt x="53" y="95"/>
                    </a:lnTo>
                    <a:lnTo>
                      <a:pt x="53" y="95"/>
                    </a:lnTo>
                    <a:lnTo>
                      <a:pt x="65" y="88"/>
                    </a:lnTo>
                    <a:lnTo>
                      <a:pt x="73" y="81"/>
                    </a:lnTo>
                    <a:lnTo>
                      <a:pt x="80" y="71"/>
                    </a:lnTo>
                    <a:lnTo>
                      <a:pt x="84" y="61"/>
                    </a:lnTo>
                    <a:lnTo>
                      <a:pt x="89" y="39"/>
                    </a:lnTo>
                    <a:lnTo>
                      <a:pt x="92" y="28"/>
                    </a:lnTo>
                    <a:lnTo>
                      <a:pt x="96" y="17"/>
                    </a:lnTo>
                    <a:lnTo>
                      <a:pt x="96" y="17"/>
                    </a:lnTo>
                    <a:lnTo>
                      <a:pt x="96" y="11"/>
                    </a:lnTo>
                    <a:lnTo>
                      <a:pt x="94" y="4"/>
                    </a:lnTo>
                    <a:lnTo>
                      <a:pt x="89" y="1"/>
                    </a:lnTo>
                    <a:lnTo>
                      <a:pt x="80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3" name="Freeform 165">
                <a:extLst>
                  <a:ext uri="{FF2B5EF4-FFF2-40B4-BE49-F238E27FC236}">
                    <a16:creationId xmlns:a16="http://schemas.microsoft.com/office/drawing/2014/main" id="{BF7B61F6-83D0-3792-5726-35C42E371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5" y="1613"/>
                <a:ext cx="81" cy="40"/>
              </a:xfrm>
              <a:custGeom>
                <a:avLst/>
                <a:gdLst>
                  <a:gd name="T0" fmla="*/ 40 w 162"/>
                  <a:gd name="T1" fmla="*/ 41 h 81"/>
                  <a:gd name="T2" fmla="*/ 40 w 162"/>
                  <a:gd name="T3" fmla="*/ 41 h 81"/>
                  <a:gd name="T4" fmla="*/ 49 w 162"/>
                  <a:gd name="T5" fmla="*/ 43 h 81"/>
                  <a:gd name="T6" fmla="*/ 59 w 162"/>
                  <a:gd name="T7" fmla="*/ 46 h 81"/>
                  <a:gd name="T8" fmla="*/ 65 w 162"/>
                  <a:gd name="T9" fmla="*/ 51 h 81"/>
                  <a:gd name="T10" fmla="*/ 72 w 162"/>
                  <a:gd name="T11" fmla="*/ 59 h 81"/>
                  <a:gd name="T12" fmla="*/ 72 w 162"/>
                  <a:gd name="T13" fmla="*/ 59 h 81"/>
                  <a:gd name="T14" fmla="*/ 81 w 162"/>
                  <a:gd name="T15" fmla="*/ 70 h 81"/>
                  <a:gd name="T16" fmla="*/ 86 w 162"/>
                  <a:gd name="T17" fmla="*/ 75 h 81"/>
                  <a:gd name="T18" fmla="*/ 91 w 162"/>
                  <a:gd name="T19" fmla="*/ 80 h 81"/>
                  <a:gd name="T20" fmla="*/ 97 w 162"/>
                  <a:gd name="T21" fmla="*/ 81 h 81"/>
                  <a:gd name="T22" fmla="*/ 103 w 162"/>
                  <a:gd name="T23" fmla="*/ 81 h 81"/>
                  <a:gd name="T24" fmla="*/ 108 w 162"/>
                  <a:gd name="T25" fmla="*/ 80 h 81"/>
                  <a:gd name="T26" fmla="*/ 115 w 162"/>
                  <a:gd name="T27" fmla="*/ 75 h 81"/>
                  <a:gd name="T28" fmla="*/ 115 w 162"/>
                  <a:gd name="T29" fmla="*/ 75 h 81"/>
                  <a:gd name="T30" fmla="*/ 119 w 162"/>
                  <a:gd name="T31" fmla="*/ 70 h 81"/>
                  <a:gd name="T32" fmla="*/ 126 w 162"/>
                  <a:gd name="T33" fmla="*/ 67 h 81"/>
                  <a:gd name="T34" fmla="*/ 138 w 162"/>
                  <a:gd name="T35" fmla="*/ 61 h 81"/>
                  <a:gd name="T36" fmla="*/ 149 w 162"/>
                  <a:gd name="T37" fmla="*/ 54 h 81"/>
                  <a:gd name="T38" fmla="*/ 156 w 162"/>
                  <a:gd name="T39" fmla="*/ 49 h 81"/>
                  <a:gd name="T40" fmla="*/ 161 w 162"/>
                  <a:gd name="T41" fmla="*/ 45 h 81"/>
                  <a:gd name="T42" fmla="*/ 161 w 162"/>
                  <a:gd name="T43" fmla="*/ 45 h 81"/>
                  <a:gd name="T44" fmla="*/ 162 w 162"/>
                  <a:gd name="T45" fmla="*/ 40 h 81"/>
                  <a:gd name="T46" fmla="*/ 161 w 162"/>
                  <a:gd name="T47" fmla="*/ 35 h 81"/>
                  <a:gd name="T48" fmla="*/ 156 w 162"/>
                  <a:gd name="T49" fmla="*/ 27 h 81"/>
                  <a:gd name="T50" fmla="*/ 156 w 162"/>
                  <a:gd name="T51" fmla="*/ 27 h 81"/>
                  <a:gd name="T52" fmla="*/ 149 w 162"/>
                  <a:gd name="T53" fmla="*/ 21 h 81"/>
                  <a:gd name="T54" fmla="*/ 142 w 162"/>
                  <a:gd name="T55" fmla="*/ 14 h 81"/>
                  <a:gd name="T56" fmla="*/ 135 w 162"/>
                  <a:gd name="T57" fmla="*/ 10 h 81"/>
                  <a:gd name="T58" fmla="*/ 127 w 162"/>
                  <a:gd name="T59" fmla="*/ 5 h 81"/>
                  <a:gd name="T60" fmla="*/ 119 w 162"/>
                  <a:gd name="T61" fmla="*/ 2 h 81"/>
                  <a:gd name="T62" fmla="*/ 110 w 162"/>
                  <a:gd name="T63" fmla="*/ 0 h 81"/>
                  <a:gd name="T64" fmla="*/ 103 w 162"/>
                  <a:gd name="T65" fmla="*/ 0 h 81"/>
                  <a:gd name="T66" fmla="*/ 95 w 162"/>
                  <a:gd name="T67" fmla="*/ 2 h 81"/>
                  <a:gd name="T68" fmla="*/ 95 w 162"/>
                  <a:gd name="T69" fmla="*/ 2 h 81"/>
                  <a:gd name="T70" fmla="*/ 73 w 162"/>
                  <a:gd name="T71" fmla="*/ 8 h 81"/>
                  <a:gd name="T72" fmla="*/ 53 w 162"/>
                  <a:gd name="T73" fmla="*/ 16 h 81"/>
                  <a:gd name="T74" fmla="*/ 40 w 162"/>
                  <a:gd name="T75" fmla="*/ 19 h 81"/>
                  <a:gd name="T76" fmla="*/ 27 w 162"/>
                  <a:gd name="T77" fmla="*/ 22 h 81"/>
                  <a:gd name="T78" fmla="*/ 14 w 162"/>
                  <a:gd name="T79" fmla="*/ 24 h 81"/>
                  <a:gd name="T80" fmla="*/ 0 w 162"/>
                  <a:gd name="T81" fmla="*/ 24 h 81"/>
                  <a:gd name="T82" fmla="*/ 0 w 162"/>
                  <a:gd name="T83" fmla="*/ 24 h 81"/>
                  <a:gd name="T84" fmla="*/ 11 w 162"/>
                  <a:gd name="T85" fmla="*/ 34 h 81"/>
                  <a:gd name="T86" fmla="*/ 22 w 162"/>
                  <a:gd name="T87" fmla="*/ 40 h 81"/>
                  <a:gd name="T88" fmla="*/ 30 w 162"/>
                  <a:gd name="T89" fmla="*/ 41 h 81"/>
                  <a:gd name="T90" fmla="*/ 40 w 162"/>
                  <a:gd name="T91" fmla="*/ 41 h 81"/>
                  <a:gd name="T92" fmla="*/ 40 w 162"/>
                  <a:gd name="T93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2" h="81">
                    <a:moveTo>
                      <a:pt x="40" y="41"/>
                    </a:moveTo>
                    <a:lnTo>
                      <a:pt x="40" y="41"/>
                    </a:lnTo>
                    <a:lnTo>
                      <a:pt x="49" y="43"/>
                    </a:lnTo>
                    <a:lnTo>
                      <a:pt x="59" y="46"/>
                    </a:lnTo>
                    <a:lnTo>
                      <a:pt x="65" y="51"/>
                    </a:lnTo>
                    <a:lnTo>
                      <a:pt x="72" y="59"/>
                    </a:lnTo>
                    <a:lnTo>
                      <a:pt x="72" y="59"/>
                    </a:lnTo>
                    <a:lnTo>
                      <a:pt x="81" y="70"/>
                    </a:lnTo>
                    <a:lnTo>
                      <a:pt x="86" y="75"/>
                    </a:lnTo>
                    <a:lnTo>
                      <a:pt x="91" y="80"/>
                    </a:lnTo>
                    <a:lnTo>
                      <a:pt x="97" y="81"/>
                    </a:lnTo>
                    <a:lnTo>
                      <a:pt x="103" y="81"/>
                    </a:lnTo>
                    <a:lnTo>
                      <a:pt x="108" y="80"/>
                    </a:lnTo>
                    <a:lnTo>
                      <a:pt x="115" y="75"/>
                    </a:lnTo>
                    <a:lnTo>
                      <a:pt x="115" y="75"/>
                    </a:lnTo>
                    <a:lnTo>
                      <a:pt x="119" y="70"/>
                    </a:lnTo>
                    <a:lnTo>
                      <a:pt x="126" y="67"/>
                    </a:lnTo>
                    <a:lnTo>
                      <a:pt x="138" y="61"/>
                    </a:lnTo>
                    <a:lnTo>
                      <a:pt x="149" y="54"/>
                    </a:lnTo>
                    <a:lnTo>
                      <a:pt x="156" y="49"/>
                    </a:lnTo>
                    <a:lnTo>
                      <a:pt x="161" y="45"/>
                    </a:lnTo>
                    <a:lnTo>
                      <a:pt x="161" y="45"/>
                    </a:lnTo>
                    <a:lnTo>
                      <a:pt x="162" y="40"/>
                    </a:lnTo>
                    <a:lnTo>
                      <a:pt x="161" y="35"/>
                    </a:lnTo>
                    <a:lnTo>
                      <a:pt x="156" y="27"/>
                    </a:lnTo>
                    <a:lnTo>
                      <a:pt x="156" y="27"/>
                    </a:lnTo>
                    <a:lnTo>
                      <a:pt x="149" y="21"/>
                    </a:lnTo>
                    <a:lnTo>
                      <a:pt x="142" y="14"/>
                    </a:lnTo>
                    <a:lnTo>
                      <a:pt x="135" y="10"/>
                    </a:lnTo>
                    <a:lnTo>
                      <a:pt x="127" y="5"/>
                    </a:lnTo>
                    <a:lnTo>
                      <a:pt x="119" y="2"/>
                    </a:lnTo>
                    <a:lnTo>
                      <a:pt x="110" y="0"/>
                    </a:lnTo>
                    <a:lnTo>
                      <a:pt x="103" y="0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73" y="8"/>
                    </a:lnTo>
                    <a:lnTo>
                      <a:pt x="53" y="16"/>
                    </a:lnTo>
                    <a:lnTo>
                      <a:pt x="40" y="19"/>
                    </a:lnTo>
                    <a:lnTo>
                      <a:pt x="27" y="22"/>
                    </a:lnTo>
                    <a:lnTo>
                      <a:pt x="14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1" y="34"/>
                    </a:lnTo>
                    <a:lnTo>
                      <a:pt x="22" y="40"/>
                    </a:lnTo>
                    <a:lnTo>
                      <a:pt x="30" y="41"/>
                    </a:lnTo>
                    <a:lnTo>
                      <a:pt x="40" y="41"/>
                    </a:lnTo>
                    <a:lnTo>
                      <a:pt x="40" y="41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4" name="Freeform 166">
                <a:extLst>
                  <a:ext uri="{FF2B5EF4-FFF2-40B4-BE49-F238E27FC236}">
                    <a16:creationId xmlns:a16="http://schemas.microsoft.com/office/drawing/2014/main" id="{475BDD50-AE76-4BDF-DA14-50D021735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2" y="433"/>
                <a:ext cx="107" cy="30"/>
              </a:xfrm>
              <a:custGeom>
                <a:avLst/>
                <a:gdLst>
                  <a:gd name="T0" fmla="*/ 62 w 212"/>
                  <a:gd name="T1" fmla="*/ 57 h 60"/>
                  <a:gd name="T2" fmla="*/ 62 w 212"/>
                  <a:gd name="T3" fmla="*/ 57 h 60"/>
                  <a:gd name="T4" fmla="*/ 73 w 212"/>
                  <a:gd name="T5" fmla="*/ 57 h 60"/>
                  <a:gd name="T6" fmla="*/ 84 w 212"/>
                  <a:gd name="T7" fmla="*/ 57 h 60"/>
                  <a:gd name="T8" fmla="*/ 84 w 212"/>
                  <a:gd name="T9" fmla="*/ 57 h 60"/>
                  <a:gd name="T10" fmla="*/ 103 w 212"/>
                  <a:gd name="T11" fmla="*/ 59 h 60"/>
                  <a:gd name="T12" fmla="*/ 120 w 212"/>
                  <a:gd name="T13" fmla="*/ 57 h 60"/>
                  <a:gd name="T14" fmla="*/ 136 w 212"/>
                  <a:gd name="T15" fmla="*/ 54 h 60"/>
                  <a:gd name="T16" fmla="*/ 152 w 212"/>
                  <a:gd name="T17" fmla="*/ 46 h 60"/>
                  <a:gd name="T18" fmla="*/ 168 w 212"/>
                  <a:gd name="T19" fmla="*/ 37 h 60"/>
                  <a:gd name="T20" fmla="*/ 182 w 212"/>
                  <a:gd name="T21" fmla="*/ 27 h 60"/>
                  <a:gd name="T22" fmla="*/ 212 w 212"/>
                  <a:gd name="T23" fmla="*/ 3 h 60"/>
                  <a:gd name="T24" fmla="*/ 212 w 212"/>
                  <a:gd name="T25" fmla="*/ 3 h 60"/>
                  <a:gd name="T26" fmla="*/ 193 w 212"/>
                  <a:gd name="T27" fmla="*/ 0 h 60"/>
                  <a:gd name="T28" fmla="*/ 193 w 212"/>
                  <a:gd name="T29" fmla="*/ 0 h 60"/>
                  <a:gd name="T30" fmla="*/ 185 w 212"/>
                  <a:gd name="T31" fmla="*/ 0 h 60"/>
                  <a:gd name="T32" fmla="*/ 179 w 212"/>
                  <a:gd name="T33" fmla="*/ 2 h 60"/>
                  <a:gd name="T34" fmla="*/ 163 w 212"/>
                  <a:gd name="T35" fmla="*/ 8 h 60"/>
                  <a:gd name="T36" fmla="*/ 149 w 212"/>
                  <a:gd name="T37" fmla="*/ 13 h 60"/>
                  <a:gd name="T38" fmla="*/ 143 w 212"/>
                  <a:gd name="T39" fmla="*/ 14 h 60"/>
                  <a:gd name="T40" fmla="*/ 138 w 212"/>
                  <a:gd name="T41" fmla="*/ 16 h 60"/>
                  <a:gd name="T42" fmla="*/ 138 w 212"/>
                  <a:gd name="T43" fmla="*/ 16 h 60"/>
                  <a:gd name="T44" fmla="*/ 120 w 212"/>
                  <a:gd name="T45" fmla="*/ 16 h 60"/>
                  <a:gd name="T46" fmla="*/ 103 w 212"/>
                  <a:gd name="T47" fmla="*/ 19 h 60"/>
                  <a:gd name="T48" fmla="*/ 68 w 212"/>
                  <a:gd name="T49" fmla="*/ 25 h 60"/>
                  <a:gd name="T50" fmla="*/ 52 w 212"/>
                  <a:gd name="T51" fmla="*/ 29 h 60"/>
                  <a:gd name="T52" fmla="*/ 35 w 212"/>
                  <a:gd name="T53" fmla="*/ 32 h 60"/>
                  <a:gd name="T54" fmla="*/ 17 w 212"/>
                  <a:gd name="T55" fmla="*/ 33 h 60"/>
                  <a:gd name="T56" fmla="*/ 0 w 212"/>
                  <a:gd name="T57" fmla="*/ 32 h 60"/>
                  <a:gd name="T58" fmla="*/ 0 w 212"/>
                  <a:gd name="T59" fmla="*/ 32 h 60"/>
                  <a:gd name="T60" fmla="*/ 4 w 212"/>
                  <a:gd name="T61" fmla="*/ 45 h 60"/>
                  <a:gd name="T62" fmla="*/ 11 w 212"/>
                  <a:gd name="T63" fmla="*/ 52 h 60"/>
                  <a:gd name="T64" fmla="*/ 17 w 212"/>
                  <a:gd name="T65" fmla="*/ 57 h 60"/>
                  <a:gd name="T66" fmla="*/ 25 w 212"/>
                  <a:gd name="T67" fmla="*/ 59 h 60"/>
                  <a:gd name="T68" fmla="*/ 35 w 212"/>
                  <a:gd name="T69" fmla="*/ 60 h 60"/>
                  <a:gd name="T70" fmla="*/ 42 w 212"/>
                  <a:gd name="T71" fmla="*/ 59 h 60"/>
                  <a:gd name="T72" fmla="*/ 62 w 212"/>
                  <a:gd name="T73" fmla="*/ 57 h 60"/>
                  <a:gd name="T74" fmla="*/ 62 w 212"/>
                  <a:gd name="T75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2" h="60">
                    <a:moveTo>
                      <a:pt x="62" y="57"/>
                    </a:moveTo>
                    <a:lnTo>
                      <a:pt x="62" y="57"/>
                    </a:lnTo>
                    <a:lnTo>
                      <a:pt x="73" y="57"/>
                    </a:lnTo>
                    <a:lnTo>
                      <a:pt x="84" y="57"/>
                    </a:lnTo>
                    <a:lnTo>
                      <a:pt x="84" y="57"/>
                    </a:lnTo>
                    <a:lnTo>
                      <a:pt x="103" y="59"/>
                    </a:lnTo>
                    <a:lnTo>
                      <a:pt x="120" y="57"/>
                    </a:lnTo>
                    <a:lnTo>
                      <a:pt x="136" y="54"/>
                    </a:lnTo>
                    <a:lnTo>
                      <a:pt x="152" y="46"/>
                    </a:lnTo>
                    <a:lnTo>
                      <a:pt x="168" y="37"/>
                    </a:lnTo>
                    <a:lnTo>
                      <a:pt x="182" y="27"/>
                    </a:lnTo>
                    <a:lnTo>
                      <a:pt x="212" y="3"/>
                    </a:lnTo>
                    <a:lnTo>
                      <a:pt x="212" y="3"/>
                    </a:lnTo>
                    <a:lnTo>
                      <a:pt x="193" y="0"/>
                    </a:lnTo>
                    <a:lnTo>
                      <a:pt x="193" y="0"/>
                    </a:lnTo>
                    <a:lnTo>
                      <a:pt x="185" y="0"/>
                    </a:lnTo>
                    <a:lnTo>
                      <a:pt x="179" y="2"/>
                    </a:lnTo>
                    <a:lnTo>
                      <a:pt x="163" y="8"/>
                    </a:lnTo>
                    <a:lnTo>
                      <a:pt x="149" y="13"/>
                    </a:lnTo>
                    <a:lnTo>
                      <a:pt x="143" y="14"/>
                    </a:lnTo>
                    <a:lnTo>
                      <a:pt x="138" y="16"/>
                    </a:lnTo>
                    <a:lnTo>
                      <a:pt x="138" y="16"/>
                    </a:lnTo>
                    <a:lnTo>
                      <a:pt x="120" y="16"/>
                    </a:lnTo>
                    <a:lnTo>
                      <a:pt x="103" y="19"/>
                    </a:lnTo>
                    <a:lnTo>
                      <a:pt x="68" y="25"/>
                    </a:lnTo>
                    <a:lnTo>
                      <a:pt x="52" y="29"/>
                    </a:lnTo>
                    <a:lnTo>
                      <a:pt x="35" y="32"/>
                    </a:lnTo>
                    <a:lnTo>
                      <a:pt x="17" y="33"/>
                    </a:lnTo>
                    <a:lnTo>
                      <a:pt x="0" y="32"/>
                    </a:lnTo>
                    <a:lnTo>
                      <a:pt x="0" y="32"/>
                    </a:lnTo>
                    <a:lnTo>
                      <a:pt x="4" y="45"/>
                    </a:lnTo>
                    <a:lnTo>
                      <a:pt x="11" y="52"/>
                    </a:lnTo>
                    <a:lnTo>
                      <a:pt x="17" y="57"/>
                    </a:lnTo>
                    <a:lnTo>
                      <a:pt x="25" y="59"/>
                    </a:lnTo>
                    <a:lnTo>
                      <a:pt x="35" y="60"/>
                    </a:lnTo>
                    <a:lnTo>
                      <a:pt x="42" y="59"/>
                    </a:lnTo>
                    <a:lnTo>
                      <a:pt x="62" y="57"/>
                    </a:lnTo>
                    <a:lnTo>
                      <a:pt x="62" y="5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5" name="Freeform 167">
                <a:extLst>
                  <a:ext uri="{FF2B5EF4-FFF2-40B4-BE49-F238E27FC236}">
                    <a16:creationId xmlns:a16="http://schemas.microsoft.com/office/drawing/2014/main" id="{23FD6303-AE89-CA08-0849-82D7F31B4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4" y="1471"/>
                <a:ext cx="60" cy="44"/>
              </a:xfrm>
              <a:custGeom>
                <a:avLst/>
                <a:gdLst>
                  <a:gd name="T0" fmla="*/ 93 w 120"/>
                  <a:gd name="T1" fmla="*/ 45 h 88"/>
                  <a:gd name="T2" fmla="*/ 108 w 120"/>
                  <a:gd name="T3" fmla="*/ 50 h 88"/>
                  <a:gd name="T4" fmla="*/ 112 w 120"/>
                  <a:gd name="T5" fmla="*/ 48 h 88"/>
                  <a:gd name="T6" fmla="*/ 119 w 120"/>
                  <a:gd name="T7" fmla="*/ 42 h 88"/>
                  <a:gd name="T8" fmla="*/ 120 w 120"/>
                  <a:gd name="T9" fmla="*/ 39 h 88"/>
                  <a:gd name="T10" fmla="*/ 119 w 120"/>
                  <a:gd name="T11" fmla="*/ 31 h 88"/>
                  <a:gd name="T12" fmla="*/ 112 w 120"/>
                  <a:gd name="T13" fmla="*/ 24 h 88"/>
                  <a:gd name="T14" fmla="*/ 106 w 120"/>
                  <a:gd name="T15" fmla="*/ 21 h 88"/>
                  <a:gd name="T16" fmla="*/ 82 w 120"/>
                  <a:gd name="T17" fmla="*/ 10 h 88"/>
                  <a:gd name="T18" fmla="*/ 57 w 120"/>
                  <a:gd name="T19" fmla="*/ 2 h 88"/>
                  <a:gd name="T20" fmla="*/ 44 w 120"/>
                  <a:gd name="T21" fmla="*/ 2 h 88"/>
                  <a:gd name="T22" fmla="*/ 42 w 120"/>
                  <a:gd name="T23" fmla="*/ 5 h 88"/>
                  <a:gd name="T24" fmla="*/ 44 w 120"/>
                  <a:gd name="T25" fmla="*/ 20 h 88"/>
                  <a:gd name="T26" fmla="*/ 47 w 120"/>
                  <a:gd name="T27" fmla="*/ 21 h 88"/>
                  <a:gd name="T28" fmla="*/ 50 w 120"/>
                  <a:gd name="T29" fmla="*/ 29 h 88"/>
                  <a:gd name="T30" fmla="*/ 49 w 120"/>
                  <a:gd name="T31" fmla="*/ 32 h 88"/>
                  <a:gd name="T32" fmla="*/ 47 w 120"/>
                  <a:gd name="T33" fmla="*/ 34 h 88"/>
                  <a:gd name="T34" fmla="*/ 42 w 120"/>
                  <a:gd name="T35" fmla="*/ 21 h 88"/>
                  <a:gd name="T36" fmla="*/ 12 w 120"/>
                  <a:gd name="T37" fmla="*/ 23 h 88"/>
                  <a:gd name="T38" fmla="*/ 3 w 120"/>
                  <a:gd name="T39" fmla="*/ 26 h 88"/>
                  <a:gd name="T40" fmla="*/ 0 w 120"/>
                  <a:gd name="T41" fmla="*/ 35 h 88"/>
                  <a:gd name="T42" fmla="*/ 0 w 120"/>
                  <a:gd name="T43" fmla="*/ 40 h 88"/>
                  <a:gd name="T44" fmla="*/ 3 w 120"/>
                  <a:gd name="T45" fmla="*/ 48 h 88"/>
                  <a:gd name="T46" fmla="*/ 8 w 120"/>
                  <a:gd name="T47" fmla="*/ 50 h 88"/>
                  <a:gd name="T48" fmla="*/ 50 w 120"/>
                  <a:gd name="T49" fmla="*/ 69 h 88"/>
                  <a:gd name="T50" fmla="*/ 84 w 120"/>
                  <a:gd name="T51" fmla="*/ 81 h 88"/>
                  <a:gd name="T52" fmla="*/ 95 w 120"/>
                  <a:gd name="T53" fmla="*/ 83 h 88"/>
                  <a:gd name="T54" fmla="*/ 106 w 120"/>
                  <a:gd name="T55" fmla="*/ 88 h 88"/>
                  <a:gd name="T56" fmla="*/ 109 w 120"/>
                  <a:gd name="T57" fmla="*/ 88 h 88"/>
                  <a:gd name="T58" fmla="*/ 112 w 120"/>
                  <a:gd name="T59" fmla="*/ 81 h 88"/>
                  <a:gd name="T60" fmla="*/ 112 w 120"/>
                  <a:gd name="T61" fmla="*/ 77 h 88"/>
                  <a:gd name="T62" fmla="*/ 103 w 120"/>
                  <a:gd name="T63" fmla="*/ 69 h 88"/>
                  <a:gd name="T64" fmla="*/ 93 w 120"/>
                  <a:gd name="T65" fmla="*/ 64 h 88"/>
                  <a:gd name="T66" fmla="*/ 84 w 120"/>
                  <a:gd name="T67" fmla="*/ 58 h 88"/>
                  <a:gd name="T68" fmla="*/ 82 w 120"/>
                  <a:gd name="T69" fmla="*/ 48 h 88"/>
                  <a:gd name="T70" fmla="*/ 85 w 120"/>
                  <a:gd name="T71" fmla="*/ 42 h 88"/>
                  <a:gd name="T72" fmla="*/ 93 w 120"/>
                  <a:gd name="T73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88">
                    <a:moveTo>
                      <a:pt x="93" y="45"/>
                    </a:moveTo>
                    <a:lnTo>
                      <a:pt x="93" y="45"/>
                    </a:lnTo>
                    <a:lnTo>
                      <a:pt x="101" y="48"/>
                    </a:lnTo>
                    <a:lnTo>
                      <a:pt x="108" y="50"/>
                    </a:lnTo>
                    <a:lnTo>
                      <a:pt x="109" y="50"/>
                    </a:lnTo>
                    <a:lnTo>
                      <a:pt x="112" y="48"/>
                    </a:lnTo>
                    <a:lnTo>
                      <a:pt x="116" y="47"/>
                    </a:lnTo>
                    <a:lnTo>
                      <a:pt x="119" y="42"/>
                    </a:lnTo>
                    <a:lnTo>
                      <a:pt x="119" y="42"/>
                    </a:lnTo>
                    <a:lnTo>
                      <a:pt x="120" y="39"/>
                    </a:lnTo>
                    <a:lnTo>
                      <a:pt x="120" y="34"/>
                    </a:lnTo>
                    <a:lnTo>
                      <a:pt x="119" y="31"/>
                    </a:lnTo>
                    <a:lnTo>
                      <a:pt x="117" y="29"/>
                    </a:lnTo>
                    <a:lnTo>
                      <a:pt x="112" y="24"/>
                    </a:lnTo>
                    <a:lnTo>
                      <a:pt x="106" y="21"/>
                    </a:lnTo>
                    <a:lnTo>
                      <a:pt x="106" y="21"/>
                    </a:lnTo>
                    <a:lnTo>
                      <a:pt x="93" y="16"/>
                    </a:lnTo>
                    <a:lnTo>
                      <a:pt x="82" y="10"/>
                    </a:lnTo>
                    <a:lnTo>
                      <a:pt x="57" y="2"/>
                    </a:lnTo>
                    <a:lnTo>
                      <a:pt x="57" y="2"/>
                    </a:lnTo>
                    <a:lnTo>
                      <a:pt x="49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5"/>
                    </a:lnTo>
                    <a:lnTo>
                      <a:pt x="44" y="13"/>
                    </a:lnTo>
                    <a:lnTo>
                      <a:pt x="44" y="20"/>
                    </a:lnTo>
                    <a:lnTo>
                      <a:pt x="44" y="20"/>
                    </a:lnTo>
                    <a:lnTo>
                      <a:pt x="47" y="21"/>
                    </a:lnTo>
                    <a:lnTo>
                      <a:pt x="49" y="24"/>
                    </a:lnTo>
                    <a:lnTo>
                      <a:pt x="50" y="29"/>
                    </a:lnTo>
                    <a:lnTo>
                      <a:pt x="49" y="32"/>
                    </a:lnTo>
                    <a:lnTo>
                      <a:pt x="49" y="32"/>
                    </a:lnTo>
                    <a:lnTo>
                      <a:pt x="47" y="34"/>
                    </a:lnTo>
                    <a:lnTo>
                      <a:pt x="47" y="34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12" y="23"/>
                    </a:lnTo>
                    <a:lnTo>
                      <a:pt x="12" y="23"/>
                    </a:lnTo>
                    <a:lnTo>
                      <a:pt x="8" y="24"/>
                    </a:lnTo>
                    <a:lnTo>
                      <a:pt x="3" y="26"/>
                    </a:lnTo>
                    <a:lnTo>
                      <a:pt x="1" y="31"/>
                    </a:lnTo>
                    <a:lnTo>
                      <a:pt x="0" y="35"/>
                    </a:lnTo>
                    <a:lnTo>
                      <a:pt x="0" y="35"/>
                    </a:lnTo>
                    <a:lnTo>
                      <a:pt x="0" y="40"/>
                    </a:lnTo>
                    <a:lnTo>
                      <a:pt x="1" y="43"/>
                    </a:lnTo>
                    <a:lnTo>
                      <a:pt x="3" y="48"/>
                    </a:lnTo>
                    <a:lnTo>
                      <a:pt x="8" y="50"/>
                    </a:lnTo>
                    <a:lnTo>
                      <a:pt x="8" y="50"/>
                    </a:lnTo>
                    <a:lnTo>
                      <a:pt x="30" y="59"/>
                    </a:lnTo>
                    <a:lnTo>
                      <a:pt x="50" y="69"/>
                    </a:lnTo>
                    <a:lnTo>
                      <a:pt x="73" y="78"/>
                    </a:lnTo>
                    <a:lnTo>
                      <a:pt x="84" y="81"/>
                    </a:lnTo>
                    <a:lnTo>
                      <a:pt x="95" y="83"/>
                    </a:lnTo>
                    <a:lnTo>
                      <a:pt x="95" y="83"/>
                    </a:lnTo>
                    <a:lnTo>
                      <a:pt x="100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9" y="88"/>
                    </a:lnTo>
                    <a:lnTo>
                      <a:pt x="111" y="85"/>
                    </a:lnTo>
                    <a:lnTo>
                      <a:pt x="112" y="81"/>
                    </a:lnTo>
                    <a:lnTo>
                      <a:pt x="112" y="81"/>
                    </a:lnTo>
                    <a:lnTo>
                      <a:pt x="112" y="77"/>
                    </a:lnTo>
                    <a:lnTo>
                      <a:pt x="111" y="72"/>
                    </a:lnTo>
                    <a:lnTo>
                      <a:pt x="103" y="69"/>
                    </a:lnTo>
                    <a:lnTo>
                      <a:pt x="103" y="69"/>
                    </a:lnTo>
                    <a:lnTo>
                      <a:pt x="93" y="64"/>
                    </a:lnTo>
                    <a:lnTo>
                      <a:pt x="87" y="61"/>
                    </a:lnTo>
                    <a:lnTo>
                      <a:pt x="84" y="58"/>
                    </a:lnTo>
                    <a:lnTo>
                      <a:pt x="82" y="54"/>
                    </a:lnTo>
                    <a:lnTo>
                      <a:pt x="82" y="48"/>
                    </a:lnTo>
                    <a:lnTo>
                      <a:pt x="85" y="42"/>
                    </a:lnTo>
                    <a:lnTo>
                      <a:pt x="85" y="42"/>
                    </a:lnTo>
                    <a:lnTo>
                      <a:pt x="93" y="45"/>
                    </a:lnTo>
                    <a:lnTo>
                      <a:pt x="93" y="4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6" name="Freeform 168">
                <a:extLst>
                  <a:ext uri="{FF2B5EF4-FFF2-40B4-BE49-F238E27FC236}">
                    <a16:creationId xmlns:a16="http://schemas.microsoft.com/office/drawing/2014/main" id="{FCA0A950-96C1-C091-5E91-3BB1B0E87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2" y="3878"/>
                <a:ext cx="32" cy="54"/>
              </a:xfrm>
              <a:custGeom>
                <a:avLst/>
                <a:gdLst>
                  <a:gd name="T0" fmla="*/ 11 w 63"/>
                  <a:gd name="T1" fmla="*/ 7 h 108"/>
                  <a:gd name="T2" fmla="*/ 11 w 63"/>
                  <a:gd name="T3" fmla="*/ 7 h 108"/>
                  <a:gd name="T4" fmla="*/ 3 w 63"/>
                  <a:gd name="T5" fmla="*/ 13 h 108"/>
                  <a:gd name="T6" fmla="*/ 1 w 63"/>
                  <a:gd name="T7" fmla="*/ 16 h 108"/>
                  <a:gd name="T8" fmla="*/ 0 w 63"/>
                  <a:gd name="T9" fmla="*/ 21 h 108"/>
                  <a:gd name="T10" fmla="*/ 0 w 63"/>
                  <a:gd name="T11" fmla="*/ 24 h 108"/>
                  <a:gd name="T12" fmla="*/ 1 w 63"/>
                  <a:gd name="T13" fmla="*/ 27 h 108"/>
                  <a:gd name="T14" fmla="*/ 11 w 63"/>
                  <a:gd name="T15" fmla="*/ 37 h 108"/>
                  <a:gd name="T16" fmla="*/ 11 w 63"/>
                  <a:gd name="T17" fmla="*/ 37 h 108"/>
                  <a:gd name="T18" fmla="*/ 14 w 63"/>
                  <a:gd name="T19" fmla="*/ 40 h 108"/>
                  <a:gd name="T20" fmla="*/ 16 w 63"/>
                  <a:gd name="T21" fmla="*/ 45 h 108"/>
                  <a:gd name="T22" fmla="*/ 19 w 63"/>
                  <a:gd name="T23" fmla="*/ 54 h 108"/>
                  <a:gd name="T24" fmla="*/ 19 w 63"/>
                  <a:gd name="T25" fmla="*/ 66 h 108"/>
                  <a:gd name="T26" fmla="*/ 19 w 63"/>
                  <a:gd name="T27" fmla="*/ 75 h 108"/>
                  <a:gd name="T28" fmla="*/ 19 w 63"/>
                  <a:gd name="T29" fmla="*/ 75 h 108"/>
                  <a:gd name="T30" fmla="*/ 19 w 63"/>
                  <a:gd name="T31" fmla="*/ 86 h 108"/>
                  <a:gd name="T32" fmla="*/ 19 w 63"/>
                  <a:gd name="T33" fmla="*/ 96 h 108"/>
                  <a:gd name="T34" fmla="*/ 20 w 63"/>
                  <a:gd name="T35" fmla="*/ 100 h 108"/>
                  <a:gd name="T36" fmla="*/ 23 w 63"/>
                  <a:gd name="T37" fmla="*/ 105 h 108"/>
                  <a:gd name="T38" fmla="*/ 27 w 63"/>
                  <a:gd name="T39" fmla="*/ 107 h 108"/>
                  <a:gd name="T40" fmla="*/ 33 w 63"/>
                  <a:gd name="T41" fmla="*/ 108 h 108"/>
                  <a:gd name="T42" fmla="*/ 33 w 63"/>
                  <a:gd name="T43" fmla="*/ 108 h 108"/>
                  <a:gd name="T44" fmla="*/ 39 w 63"/>
                  <a:gd name="T45" fmla="*/ 108 h 108"/>
                  <a:gd name="T46" fmla="*/ 44 w 63"/>
                  <a:gd name="T47" fmla="*/ 107 h 108"/>
                  <a:gd name="T48" fmla="*/ 49 w 63"/>
                  <a:gd name="T49" fmla="*/ 104 h 108"/>
                  <a:gd name="T50" fmla="*/ 52 w 63"/>
                  <a:gd name="T51" fmla="*/ 99 h 108"/>
                  <a:gd name="T52" fmla="*/ 58 w 63"/>
                  <a:gd name="T53" fmla="*/ 89 h 108"/>
                  <a:gd name="T54" fmla="*/ 62 w 63"/>
                  <a:gd name="T55" fmla="*/ 80 h 108"/>
                  <a:gd name="T56" fmla="*/ 62 w 63"/>
                  <a:gd name="T57" fmla="*/ 80 h 108"/>
                  <a:gd name="T58" fmla="*/ 63 w 63"/>
                  <a:gd name="T59" fmla="*/ 75 h 108"/>
                  <a:gd name="T60" fmla="*/ 63 w 63"/>
                  <a:gd name="T61" fmla="*/ 70 h 108"/>
                  <a:gd name="T62" fmla="*/ 63 w 63"/>
                  <a:gd name="T63" fmla="*/ 61 h 108"/>
                  <a:gd name="T64" fmla="*/ 63 w 63"/>
                  <a:gd name="T65" fmla="*/ 61 h 108"/>
                  <a:gd name="T66" fmla="*/ 63 w 63"/>
                  <a:gd name="T67" fmla="*/ 48 h 108"/>
                  <a:gd name="T68" fmla="*/ 62 w 63"/>
                  <a:gd name="T69" fmla="*/ 37 h 108"/>
                  <a:gd name="T70" fmla="*/ 58 w 63"/>
                  <a:gd name="T71" fmla="*/ 26 h 108"/>
                  <a:gd name="T72" fmla="*/ 52 w 63"/>
                  <a:gd name="T73" fmla="*/ 15 h 108"/>
                  <a:gd name="T74" fmla="*/ 52 w 63"/>
                  <a:gd name="T75" fmla="*/ 15 h 108"/>
                  <a:gd name="T76" fmla="*/ 49 w 63"/>
                  <a:gd name="T77" fmla="*/ 10 h 108"/>
                  <a:gd name="T78" fmla="*/ 44 w 63"/>
                  <a:gd name="T79" fmla="*/ 5 h 108"/>
                  <a:gd name="T80" fmla="*/ 39 w 63"/>
                  <a:gd name="T81" fmla="*/ 4 h 108"/>
                  <a:gd name="T82" fmla="*/ 35 w 63"/>
                  <a:gd name="T83" fmla="*/ 2 h 108"/>
                  <a:gd name="T84" fmla="*/ 28 w 63"/>
                  <a:gd name="T85" fmla="*/ 0 h 108"/>
                  <a:gd name="T86" fmla="*/ 23 w 63"/>
                  <a:gd name="T87" fmla="*/ 2 h 108"/>
                  <a:gd name="T88" fmla="*/ 17 w 63"/>
                  <a:gd name="T89" fmla="*/ 4 h 108"/>
                  <a:gd name="T90" fmla="*/ 11 w 63"/>
                  <a:gd name="T91" fmla="*/ 7 h 108"/>
                  <a:gd name="T92" fmla="*/ 11 w 63"/>
                  <a:gd name="T93" fmla="*/ 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" h="108">
                    <a:moveTo>
                      <a:pt x="11" y="7"/>
                    </a:moveTo>
                    <a:lnTo>
                      <a:pt x="11" y="7"/>
                    </a:lnTo>
                    <a:lnTo>
                      <a:pt x="3" y="13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11" y="37"/>
                    </a:lnTo>
                    <a:lnTo>
                      <a:pt x="11" y="37"/>
                    </a:lnTo>
                    <a:lnTo>
                      <a:pt x="14" y="40"/>
                    </a:lnTo>
                    <a:lnTo>
                      <a:pt x="16" y="45"/>
                    </a:lnTo>
                    <a:lnTo>
                      <a:pt x="19" y="54"/>
                    </a:lnTo>
                    <a:lnTo>
                      <a:pt x="19" y="66"/>
                    </a:lnTo>
                    <a:lnTo>
                      <a:pt x="19" y="75"/>
                    </a:lnTo>
                    <a:lnTo>
                      <a:pt x="19" y="75"/>
                    </a:lnTo>
                    <a:lnTo>
                      <a:pt x="19" y="86"/>
                    </a:lnTo>
                    <a:lnTo>
                      <a:pt x="19" y="96"/>
                    </a:lnTo>
                    <a:lnTo>
                      <a:pt x="20" y="100"/>
                    </a:lnTo>
                    <a:lnTo>
                      <a:pt x="23" y="105"/>
                    </a:lnTo>
                    <a:lnTo>
                      <a:pt x="27" y="107"/>
                    </a:lnTo>
                    <a:lnTo>
                      <a:pt x="33" y="108"/>
                    </a:lnTo>
                    <a:lnTo>
                      <a:pt x="33" y="108"/>
                    </a:lnTo>
                    <a:lnTo>
                      <a:pt x="39" y="108"/>
                    </a:lnTo>
                    <a:lnTo>
                      <a:pt x="44" y="107"/>
                    </a:lnTo>
                    <a:lnTo>
                      <a:pt x="49" y="104"/>
                    </a:lnTo>
                    <a:lnTo>
                      <a:pt x="52" y="99"/>
                    </a:lnTo>
                    <a:lnTo>
                      <a:pt x="58" y="89"/>
                    </a:lnTo>
                    <a:lnTo>
                      <a:pt x="62" y="80"/>
                    </a:lnTo>
                    <a:lnTo>
                      <a:pt x="62" y="80"/>
                    </a:lnTo>
                    <a:lnTo>
                      <a:pt x="63" y="75"/>
                    </a:lnTo>
                    <a:lnTo>
                      <a:pt x="63" y="70"/>
                    </a:lnTo>
                    <a:lnTo>
                      <a:pt x="63" y="61"/>
                    </a:lnTo>
                    <a:lnTo>
                      <a:pt x="63" y="61"/>
                    </a:lnTo>
                    <a:lnTo>
                      <a:pt x="63" y="48"/>
                    </a:lnTo>
                    <a:lnTo>
                      <a:pt x="62" y="37"/>
                    </a:lnTo>
                    <a:lnTo>
                      <a:pt x="58" y="2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9" y="10"/>
                    </a:lnTo>
                    <a:lnTo>
                      <a:pt x="44" y="5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7" y="4"/>
                    </a:lnTo>
                    <a:lnTo>
                      <a:pt x="11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7" name="Freeform 169">
                <a:extLst>
                  <a:ext uri="{FF2B5EF4-FFF2-40B4-BE49-F238E27FC236}">
                    <a16:creationId xmlns:a16="http://schemas.microsoft.com/office/drawing/2014/main" id="{0E14B342-22A3-18AC-E182-24805070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6" y="3896"/>
                <a:ext cx="45" cy="47"/>
              </a:xfrm>
              <a:custGeom>
                <a:avLst/>
                <a:gdLst>
                  <a:gd name="T0" fmla="*/ 87 w 89"/>
                  <a:gd name="T1" fmla="*/ 84 h 92"/>
                  <a:gd name="T2" fmla="*/ 87 w 89"/>
                  <a:gd name="T3" fmla="*/ 84 h 92"/>
                  <a:gd name="T4" fmla="*/ 89 w 89"/>
                  <a:gd name="T5" fmla="*/ 81 h 92"/>
                  <a:gd name="T6" fmla="*/ 89 w 89"/>
                  <a:gd name="T7" fmla="*/ 76 h 92"/>
                  <a:gd name="T8" fmla="*/ 87 w 89"/>
                  <a:gd name="T9" fmla="*/ 70 h 92"/>
                  <a:gd name="T10" fmla="*/ 84 w 89"/>
                  <a:gd name="T11" fmla="*/ 63 h 92"/>
                  <a:gd name="T12" fmla="*/ 79 w 89"/>
                  <a:gd name="T13" fmla="*/ 59 h 92"/>
                  <a:gd name="T14" fmla="*/ 79 w 89"/>
                  <a:gd name="T15" fmla="*/ 59 h 92"/>
                  <a:gd name="T16" fmla="*/ 66 w 89"/>
                  <a:gd name="T17" fmla="*/ 46 h 92"/>
                  <a:gd name="T18" fmla="*/ 55 w 89"/>
                  <a:gd name="T19" fmla="*/ 32 h 92"/>
                  <a:gd name="T20" fmla="*/ 46 w 89"/>
                  <a:gd name="T21" fmla="*/ 17 h 92"/>
                  <a:gd name="T22" fmla="*/ 36 w 89"/>
                  <a:gd name="T23" fmla="*/ 0 h 92"/>
                  <a:gd name="T24" fmla="*/ 36 w 89"/>
                  <a:gd name="T25" fmla="*/ 0 h 92"/>
                  <a:gd name="T26" fmla="*/ 36 w 89"/>
                  <a:gd name="T27" fmla="*/ 6 h 92"/>
                  <a:gd name="T28" fmla="*/ 35 w 89"/>
                  <a:gd name="T29" fmla="*/ 11 h 92"/>
                  <a:gd name="T30" fmla="*/ 30 w 89"/>
                  <a:gd name="T31" fmla="*/ 19 h 92"/>
                  <a:gd name="T32" fmla="*/ 23 w 89"/>
                  <a:gd name="T33" fmla="*/ 27 h 92"/>
                  <a:gd name="T34" fmla="*/ 14 w 89"/>
                  <a:gd name="T35" fmla="*/ 33 h 92"/>
                  <a:gd name="T36" fmla="*/ 14 w 89"/>
                  <a:gd name="T37" fmla="*/ 33 h 92"/>
                  <a:gd name="T38" fmla="*/ 9 w 89"/>
                  <a:gd name="T39" fmla="*/ 36 h 92"/>
                  <a:gd name="T40" fmla="*/ 4 w 89"/>
                  <a:gd name="T41" fmla="*/ 41 h 92"/>
                  <a:gd name="T42" fmla="*/ 1 w 89"/>
                  <a:gd name="T43" fmla="*/ 48 h 92"/>
                  <a:gd name="T44" fmla="*/ 0 w 89"/>
                  <a:gd name="T45" fmla="*/ 52 h 92"/>
                  <a:gd name="T46" fmla="*/ 0 w 89"/>
                  <a:gd name="T47" fmla="*/ 59 h 92"/>
                  <a:gd name="T48" fmla="*/ 1 w 89"/>
                  <a:gd name="T49" fmla="*/ 63 h 92"/>
                  <a:gd name="T50" fmla="*/ 4 w 89"/>
                  <a:gd name="T51" fmla="*/ 67 h 92"/>
                  <a:gd name="T52" fmla="*/ 9 w 89"/>
                  <a:gd name="T53" fmla="*/ 70 h 92"/>
                  <a:gd name="T54" fmla="*/ 9 w 89"/>
                  <a:gd name="T55" fmla="*/ 70 h 92"/>
                  <a:gd name="T56" fmla="*/ 22 w 89"/>
                  <a:gd name="T57" fmla="*/ 75 h 92"/>
                  <a:gd name="T58" fmla="*/ 33 w 89"/>
                  <a:gd name="T59" fmla="*/ 81 h 92"/>
                  <a:gd name="T60" fmla="*/ 46 w 89"/>
                  <a:gd name="T61" fmla="*/ 86 h 92"/>
                  <a:gd name="T62" fmla="*/ 58 w 89"/>
                  <a:gd name="T63" fmla="*/ 89 h 92"/>
                  <a:gd name="T64" fmla="*/ 58 w 89"/>
                  <a:gd name="T65" fmla="*/ 89 h 92"/>
                  <a:gd name="T66" fmla="*/ 66 w 89"/>
                  <a:gd name="T67" fmla="*/ 90 h 92"/>
                  <a:gd name="T68" fmla="*/ 74 w 89"/>
                  <a:gd name="T69" fmla="*/ 92 h 92"/>
                  <a:gd name="T70" fmla="*/ 81 w 89"/>
                  <a:gd name="T71" fmla="*/ 90 h 92"/>
                  <a:gd name="T72" fmla="*/ 84 w 89"/>
                  <a:gd name="T73" fmla="*/ 87 h 92"/>
                  <a:gd name="T74" fmla="*/ 87 w 89"/>
                  <a:gd name="T75" fmla="*/ 84 h 92"/>
                  <a:gd name="T76" fmla="*/ 87 w 89"/>
                  <a:gd name="T77" fmla="*/ 8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9" h="92">
                    <a:moveTo>
                      <a:pt x="87" y="84"/>
                    </a:moveTo>
                    <a:lnTo>
                      <a:pt x="87" y="84"/>
                    </a:lnTo>
                    <a:lnTo>
                      <a:pt x="89" y="81"/>
                    </a:lnTo>
                    <a:lnTo>
                      <a:pt x="89" y="76"/>
                    </a:lnTo>
                    <a:lnTo>
                      <a:pt x="87" y="70"/>
                    </a:lnTo>
                    <a:lnTo>
                      <a:pt x="84" y="63"/>
                    </a:lnTo>
                    <a:lnTo>
                      <a:pt x="79" y="59"/>
                    </a:lnTo>
                    <a:lnTo>
                      <a:pt x="79" y="59"/>
                    </a:lnTo>
                    <a:lnTo>
                      <a:pt x="66" y="46"/>
                    </a:lnTo>
                    <a:lnTo>
                      <a:pt x="55" y="32"/>
                    </a:lnTo>
                    <a:lnTo>
                      <a:pt x="46" y="17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36" y="6"/>
                    </a:lnTo>
                    <a:lnTo>
                      <a:pt x="35" y="11"/>
                    </a:lnTo>
                    <a:lnTo>
                      <a:pt x="30" y="19"/>
                    </a:lnTo>
                    <a:lnTo>
                      <a:pt x="23" y="27"/>
                    </a:lnTo>
                    <a:lnTo>
                      <a:pt x="14" y="33"/>
                    </a:lnTo>
                    <a:lnTo>
                      <a:pt x="14" y="33"/>
                    </a:lnTo>
                    <a:lnTo>
                      <a:pt x="9" y="36"/>
                    </a:lnTo>
                    <a:lnTo>
                      <a:pt x="4" y="41"/>
                    </a:lnTo>
                    <a:lnTo>
                      <a:pt x="1" y="48"/>
                    </a:lnTo>
                    <a:lnTo>
                      <a:pt x="0" y="52"/>
                    </a:lnTo>
                    <a:lnTo>
                      <a:pt x="0" y="59"/>
                    </a:lnTo>
                    <a:lnTo>
                      <a:pt x="1" y="63"/>
                    </a:lnTo>
                    <a:lnTo>
                      <a:pt x="4" y="67"/>
                    </a:lnTo>
                    <a:lnTo>
                      <a:pt x="9" y="70"/>
                    </a:lnTo>
                    <a:lnTo>
                      <a:pt x="9" y="70"/>
                    </a:lnTo>
                    <a:lnTo>
                      <a:pt x="22" y="75"/>
                    </a:lnTo>
                    <a:lnTo>
                      <a:pt x="33" y="81"/>
                    </a:lnTo>
                    <a:lnTo>
                      <a:pt x="46" y="86"/>
                    </a:lnTo>
                    <a:lnTo>
                      <a:pt x="58" y="89"/>
                    </a:lnTo>
                    <a:lnTo>
                      <a:pt x="58" y="89"/>
                    </a:lnTo>
                    <a:lnTo>
                      <a:pt x="66" y="90"/>
                    </a:lnTo>
                    <a:lnTo>
                      <a:pt x="74" y="92"/>
                    </a:lnTo>
                    <a:lnTo>
                      <a:pt x="81" y="90"/>
                    </a:lnTo>
                    <a:lnTo>
                      <a:pt x="84" y="87"/>
                    </a:lnTo>
                    <a:lnTo>
                      <a:pt x="87" y="84"/>
                    </a:lnTo>
                    <a:lnTo>
                      <a:pt x="87" y="8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8" name="Freeform 170">
                <a:extLst>
                  <a:ext uri="{FF2B5EF4-FFF2-40B4-BE49-F238E27FC236}">
                    <a16:creationId xmlns:a16="http://schemas.microsoft.com/office/drawing/2014/main" id="{7591A206-2DCA-EACA-DBC5-EBC3167FF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7" y="3950"/>
                <a:ext cx="54" cy="53"/>
              </a:xfrm>
              <a:custGeom>
                <a:avLst/>
                <a:gdLst>
                  <a:gd name="T0" fmla="*/ 25 w 108"/>
                  <a:gd name="T1" fmla="*/ 4 h 107"/>
                  <a:gd name="T2" fmla="*/ 25 w 108"/>
                  <a:gd name="T3" fmla="*/ 4 h 107"/>
                  <a:gd name="T4" fmla="*/ 24 w 108"/>
                  <a:gd name="T5" fmla="*/ 0 h 107"/>
                  <a:gd name="T6" fmla="*/ 21 w 108"/>
                  <a:gd name="T7" fmla="*/ 0 h 107"/>
                  <a:gd name="T8" fmla="*/ 16 w 108"/>
                  <a:gd name="T9" fmla="*/ 0 h 107"/>
                  <a:gd name="T10" fmla="*/ 6 w 108"/>
                  <a:gd name="T11" fmla="*/ 5 h 107"/>
                  <a:gd name="T12" fmla="*/ 6 w 108"/>
                  <a:gd name="T13" fmla="*/ 5 h 107"/>
                  <a:gd name="T14" fmla="*/ 2 w 108"/>
                  <a:gd name="T15" fmla="*/ 10 h 107"/>
                  <a:gd name="T16" fmla="*/ 0 w 108"/>
                  <a:gd name="T17" fmla="*/ 13 h 107"/>
                  <a:gd name="T18" fmla="*/ 0 w 108"/>
                  <a:gd name="T19" fmla="*/ 18 h 107"/>
                  <a:gd name="T20" fmla="*/ 3 w 108"/>
                  <a:gd name="T21" fmla="*/ 21 h 107"/>
                  <a:gd name="T22" fmla="*/ 3 w 108"/>
                  <a:gd name="T23" fmla="*/ 21 h 107"/>
                  <a:gd name="T24" fmla="*/ 44 w 108"/>
                  <a:gd name="T25" fmla="*/ 65 h 107"/>
                  <a:gd name="T26" fmla="*/ 65 w 108"/>
                  <a:gd name="T27" fmla="*/ 86 h 107"/>
                  <a:gd name="T28" fmla="*/ 78 w 108"/>
                  <a:gd name="T29" fmla="*/ 96 h 107"/>
                  <a:gd name="T30" fmla="*/ 90 w 108"/>
                  <a:gd name="T31" fmla="*/ 104 h 107"/>
                  <a:gd name="T32" fmla="*/ 90 w 108"/>
                  <a:gd name="T33" fmla="*/ 104 h 107"/>
                  <a:gd name="T34" fmla="*/ 97 w 108"/>
                  <a:gd name="T35" fmla="*/ 107 h 107"/>
                  <a:gd name="T36" fmla="*/ 102 w 108"/>
                  <a:gd name="T37" fmla="*/ 107 h 107"/>
                  <a:gd name="T38" fmla="*/ 103 w 108"/>
                  <a:gd name="T39" fmla="*/ 105 h 107"/>
                  <a:gd name="T40" fmla="*/ 106 w 108"/>
                  <a:gd name="T41" fmla="*/ 102 h 107"/>
                  <a:gd name="T42" fmla="*/ 108 w 108"/>
                  <a:gd name="T43" fmla="*/ 96 h 107"/>
                  <a:gd name="T44" fmla="*/ 108 w 108"/>
                  <a:gd name="T45" fmla="*/ 96 h 107"/>
                  <a:gd name="T46" fmla="*/ 108 w 108"/>
                  <a:gd name="T47" fmla="*/ 91 h 107"/>
                  <a:gd name="T48" fmla="*/ 106 w 108"/>
                  <a:gd name="T49" fmla="*/ 86 h 107"/>
                  <a:gd name="T50" fmla="*/ 105 w 108"/>
                  <a:gd name="T51" fmla="*/ 83 h 107"/>
                  <a:gd name="T52" fmla="*/ 102 w 108"/>
                  <a:gd name="T53" fmla="*/ 81 h 107"/>
                  <a:gd name="T54" fmla="*/ 95 w 108"/>
                  <a:gd name="T55" fmla="*/ 78 h 107"/>
                  <a:gd name="T56" fmla="*/ 87 w 108"/>
                  <a:gd name="T57" fmla="*/ 75 h 107"/>
                  <a:gd name="T58" fmla="*/ 87 w 108"/>
                  <a:gd name="T59" fmla="*/ 75 h 107"/>
                  <a:gd name="T60" fmla="*/ 79 w 108"/>
                  <a:gd name="T61" fmla="*/ 73 h 107"/>
                  <a:gd name="T62" fmla="*/ 71 w 108"/>
                  <a:gd name="T63" fmla="*/ 70 h 107"/>
                  <a:gd name="T64" fmla="*/ 68 w 108"/>
                  <a:gd name="T65" fmla="*/ 69 h 107"/>
                  <a:gd name="T66" fmla="*/ 67 w 108"/>
                  <a:gd name="T67" fmla="*/ 65 h 107"/>
                  <a:gd name="T68" fmla="*/ 65 w 108"/>
                  <a:gd name="T69" fmla="*/ 62 h 107"/>
                  <a:gd name="T70" fmla="*/ 65 w 108"/>
                  <a:gd name="T71" fmla="*/ 58 h 107"/>
                  <a:gd name="T72" fmla="*/ 65 w 108"/>
                  <a:gd name="T73" fmla="*/ 58 h 107"/>
                  <a:gd name="T74" fmla="*/ 63 w 108"/>
                  <a:gd name="T75" fmla="*/ 48 h 107"/>
                  <a:gd name="T76" fmla="*/ 60 w 108"/>
                  <a:gd name="T77" fmla="*/ 40 h 107"/>
                  <a:gd name="T78" fmla="*/ 56 w 108"/>
                  <a:gd name="T79" fmla="*/ 32 h 107"/>
                  <a:gd name="T80" fmla="*/ 51 w 108"/>
                  <a:gd name="T81" fmla="*/ 27 h 107"/>
                  <a:gd name="T82" fmla="*/ 36 w 108"/>
                  <a:gd name="T83" fmla="*/ 16 h 107"/>
                  <a:gd name="T84" fmla="*/ 30 w 108"/>
                  <a:gd name="T85" fmla="*/ 10 h 107"/>
                  <a:gd name="T86" fmla="*/ 25 w 108"/>
                  <a:gd name="T87" fmla="*/ 4 h 107"/>
                  <a:gd name="T88" fmla="*/ 25 w 108"/>
                  <a:gd name="T89" fmla="*/ 4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8" h="107">
                    <a:moveTo>
                      <a:pt x="25" y="4"/>
                    </a:moveTo>
                    <a:lnTo>
                      <a:pt x="25" y="4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44" y="65"/>
                    </a:lnTo>
                    <a:lnTo>
                      <a:pt x="65" y="86"/>
                    </a:lnTo>
                    <a:lnTo>
                      <a:pt x="78" y="96"/>
                    </a:lnTo>
                    <a:lnTo>
                      <a:pt x="90" y="104"/>
                    </a:lnTo>
                    <a:lnTo>
                      <a:pt x="90" y="104"/>
                    </a:lnTo>
                    <a:lnTo>
                      <a:pt x="97" y="107"/>
                    </a:lnTo>
                    <a:lnTo>
                      <a:pt x="102" y="107"/>
                    </a:lnTo>
                    <a:lnTo>
                      <a:pt x="103" y="105"/>
                    </a:lnTo>
                    <a:lnTo>
                      <a:pt x="106" y="102"/>
                    </a:lnTo>
                    <a:lnTo>
                      <a:pt x="108" y="96"/>
                    </a:lnTo>
                    <a:lnTo>
                      <a:pt x="108" y="96"/>
                    </a:lnTo>
                    <a:lnTo>
                      <a:pt x="108" y="91"/>
                    </a:lnTo>
                    <a:lnTo>
                      <a:pt x="106" y="86"/>
                    </a:lnTo>
                    <a:lnTo>
                      <a:pt x="105" y="83"/>
                    </a:lnTo>
                    <a:lnTo>
                      <a:pt x="102" y="81"/>
                    </a:lnTo>
                    <a:lnTo>
                      <a:pt x="95" y="78"/>
                    </a:lnTo>
                    <a:lnTo>
                      <a:pt x="87" y="75"/>
                    </a:lnTo>
                    <a:lnTo>
                      <a:pt x="87" y="75"/>
                    </a:lnTo>
                    <a:lnTo>
                      <a:pt x="79" y="73"/>
                    </a:lnTo>
                    <a:lnTo>
                      <a:pt x="71" y="70"/>
                    </a:lnTo>
                    <a:lnTo>
                      <a:pt x="68" y="69"/>
                    </a:lnTo>
                    <a:lnTo>
                      <a:pt x="67" y="65"/>
                    </a:lnTo>
                    <a:lnTo>
                      <a:pt x="65" y="62"/>
                    </a:lnTo>
                    <a:lnTo>
                      <a:pt x="65" y="58"/>
                    </a:lnTo>
                    <a:lnTo>
                      <a:pt x="65" y="58"/>
                    </a:lnTo>
                    <a:lnTo>
                      <a:pt x="63" y="48"/>
                    </a:lnTo>
                    <a:lnTo>
                      <a:pt x="60" y="40"/>
                    </a:lnTo>
                    <a:lnTo>
                      <a:pt x="56" y="32"/>
                    </a:lnTo>
                    <a:lnTo>
                      <a:pt x="51" y="27"/>
                    </a:lnTo>
                    <a:lnTo>
                      <a:pt x="36" y="16"/>
                    </a:lnTo>
                    <a:lnTo>
                      <a:pt x="30" y="10"/>
                    </a:lnTo>
                    <a:lnTo>
                      <a:pt x="25" y="4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39" name="Freeform 171">
                <a:extLst>
                  <a:ext uri="{FF2B5EF4-FFF2-40B4-BE49-F238E27FC236}">
                    <a16:creationId xmlns:a16="http://schemas.microsoft.com/office/drawing/2014/main" id="{84CFE006-D3E5-4EE4-1E00-F4B5F4172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" y="3742"/>
                <a:ext cx="47" cy="47"/>
              </a:xfrm>
              <a:custGeom>
                <a:avLst/>
                <a:gdLst>
                  <a:gd name="T0" fmla="*/ 46 w 94"/>
                  <a:gd name="T1" fmla="*/ 27 h 94"/>
                  <a:gd name="T2" fmla="*/ 46 w 94"/>
                  <a:gd name="T3" fmla="*/ 27 h 94"/>
                  <a:gd name="T4" fmla="*/ 46 w 94"/>
                  <a:gd name="T5" fmla="*/ 20 h 94"/>
                  <a:gd name="T6" fmla="*/ 45 w 94"/>
                  <a:gd name="T7" fmla="*/ 14 h 94"/>
                  <a:gd name="T8" fmla="*/ 42 w 94"/>
                  <a:gd name="T9" fmla="*/ 9 h 94"/>
                  <a:gd name="T10" fmla="*/ 37 w 94"/>
                  <a:gd name="T11" fmla="*/ 6 h 94"/>
                  <a:gd name="T12" fmla="*/ 30 w 94"/>
                  <a:gd name="T13" fmla="*/ 3 h 94"/>
                  <a:gd name="T14" fmla="*/ 24 w 94"/>
                  <a:gd name="T15" fmla="*/ 1 h 94"/>
                  <a:gd name="T16" fmla="*/ 18 w 94"/>
                  <a:gd name="T17" fmla="*/ 0 h 94"/>
                  <a:gd name="T18" fmla="*/ 11 w 94"/>
                  <a:gd name="T19" fmla="*/ 0 h 94"/>
                  <a:gd name="T20" fmla="*/ 11 w 94"/>
                  <a:gd name="T21" fmla="*/ 0 h 94"/>
                  <a:gd name="T22" fmla="*/ 7 w 94"/>
                  <a:gd name="T23" fmla="*/ 0 h 94"/>
                  <a:gd name="T24" fmla="*/ 3 w 94"/>
                  <a:gd name="T25" fmla="*/ 1 h 94"/>
                  <a:gd name="T26" fmla="*/ 0 w 94"/>
                  <a:gd name="T27" fmla="*/ 5 h 94"/>
                  <a:gd name="T28" fmla="*/ 0 w 94"/>
                  <a:gd name="T29" fmla="*/ 11 h 94"/>
                  <a:gd name="T30" fmla="*/ 0 w 94"/>
                  <a:gd name="T31" fmla="*/ 11 h 94"/>
                  <a:gd name="T32" fmla="*/ 0 w 94"/>
                  <a:gd name="T33" fmla="*/ 17 h 94"/>
                  <a:gd name="T34" fmla="*/ 2 w 94"/>
                  <a:gd name="T35" fmla="*/ 25 h 94"/>
                  <a:gd name="T36" fmla="*/ 8 w 94"/>
                  <a:gd name="T37" fmla="*/ 40 h 94"/>
                  <a:gd name="T38" fmla="*/ 18 w 94"/>
                  <a:gd name="T39" fmla="*/ 54 h 94"/>
                  <a:gd name="T40" fmla="*/ 29 w 94"/>
                  <a:gd name="T41" fmla="*/ 67 h 94"/>
                  <a:gd name="T42" fmla="*/ 43 w 94"/>
                  <a:gd name="T43" fmla="*/ 78 h 94"/>
                  <a:gd name="T44" fmla="*/ 59 w 94"/>
                  <a:gd name="T45" fmla="*/ 87 h 94"/>
                  <a:gd name="T46" fmla="*/ 77 w 94"/>
                  <a:gd name="T47" fmla="*/ 92 h 94"/>
                  <a:gd name="T48" fmla="*/ 84 w 94"/>
                  <a:gd name="T49" fmla="*/ 94 h 94"/>
                  <a:gd name="T50" fmla="*/ 94 w 94"/>
                  <a:gd name="T51" fmla="*/ 94 h 94"/>
                  <a:gd name="T52" fmla="*/ 94 w 94"/>
                  <a:gd name="T53" fmla="*/ 94 h 94"/>
                  <a:gd name="T54" fmla="*/ 73 w 94"/>
                  <a:gd name="T55" fmla="*/ 81 h 94"/>
                  <a:gd name="T56" fmla="*/ 64 w 94"/>
                  <a:gd name="T57" fmla="*/ 74 h 94"/>
                  <a:gd name="T58" fmla="*/ 57 w 94"/>
                  <a:gd name="T59" fmla="*/ 67 h 94"/>
                  <a:gd name="T60" fmla="*/ 53 w 94"/>
                  <a:gd name="T61" fmla="*/ 59 h 94"/>
                  <a:gd name="T62" fmla="*/ 48 w 94"/>
                  <a:gd name="T63" fmla="*/ 49 h 94"/>
                  <a:gd name="T64" fmla="*/ 46 w 94"/>
                  <a:gd name="T65" fmla="*/ 40 h 94"/>
                  <a:gd name="T66" fmla="*/ 46 w 94"/>
                  <a:gd name="T67" fmla="*/ 27 h 94"/>
                  <a:gd name="T68" fmla="*/ 46 w 94"/>
                  <a:gd name="T69" fmla="*/ 2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" h="94">
                    <a:moveTo>
                      <a:pt x="46" y="27"/>
                    </a:moveTo>
                    <a:lnTo>
                      <a:pt x="46" y="27"/>
                    </a:lnTo>
                    <a:lnTo>
                      <a:pt x="46" y="20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5"/>
                    </a:lnTo>
                    <a:lnTo>
                      <a:pt x="8" y="40"/>
                    </a:lnTo>
                    <a:lnTo>
                      <a:pt x="18" y="54"/>
                    </a:lnTo>
                    <a:lnTo>
                      <a:pt x="29" y="67"/>
                    </a:lnTo>
                    <a:lnTo>
                      <a:pt x="43" y="78"/>
                    </a:lnTo>
                    <a:lnTo>
                      <a:pt x="59" y="87"/>
                    </a:lnTo>
                    <a:lnTo>
                      <a:pt x="77" y="92"/>
                    </a:lnTo>
                    <a:lnTo>
                      <a:pt x="84" y="94"/>
                    </a:lnTo>
                    <a:lnTo>
                      <a:pt x="94" y="94"/>
                    </a:lnTo>
                    <a:lnTo>
                      <a:pt x="94" y="94"/>
                    </a:lnTo>
                    <a:lnTo>
                      <a:pt x="73" y="81"/>
                    </a:lnTo>
                    <a:lnTo>
                      <a:pt x="64" y="74"/>
                    </a:lnTo>
                    <a:lnTo>
                      <a:pt x="57" y="67"/>
                    </a:lnTo>
                    <a:lnTo>
                      <a:pt x="53" y="59"/>
                    </a:lnTo>
                    <a:lnTo>
                      <a:pt x="48" y="49"/>
                    </a:lnTo>
                    <a:lnTo>
                      <a:pt x="46" y="40"/>
                    </a:lnTo>
                    <a:lnTo>
                      <a:pt x="46" y="27"/>
                    </a:lnTo>
                    <a:lnTo>
                      <a:pt x="46" y="27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0" name="Freeform 172">
                <a:extLst>
                  <a:ext uri="{FF2B5EF4-FFF2-40B4-BE49-F238E27FC236}">
                    <a16:creationId xmlns:a16="http://schemas.microsoft.com/office/drawing/2014/main" id="{6D6F8B0E-C501-FC05-FF90-6709BC1A0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" y="2022"/>
                <a:ext cx="37" cy="27"/>
              </a:xfrm>
              <a:custGeom>
                <a:avLst/>
                <a:gdLst>
                  <a:gd name="T0" fmla="*/ 0 w 75"/>
                  <a:gd name="T1" fmla="*/ 24 h 54"/>
                  <a:gd name="T2" fmla="*/ 0 w 75"/>
                  <a:gd name="T3" fmla="*/ 24 h 54"/>
                  <a:gd name="T4" fmla="*/ 2 w 75"/>
                  <a:gd name="T5" fmla="*/ 31 h 54"/>
                  <a:gd name="T6" fmla="*/ 5 w 75"/>
                  <a:gd name="T7" fmla="*/ 38 h 54"/>
                  <a:gd name="T8" fmla="*/ 12 w 75"/>
                  <a:gd name="T9" fmla="*/ 43 h 54"/>
                  <a:gd name="T10" fmla="*/ 16 w 75"/>
                  <a:gd name="T11" fmla="*/ 46 h 54"/>
                  <a:gd name="T12" fmla="*/ 31 w 75"/>
                  <a:gd name="T13" fmla="*/ 49 h 54"/>
                  <a:gd name="T14" fmla="*/ 43 w 75"/>
                  <a:gd name="T15" fmla="*/ 54 h 54"/>
                  <a:gd name="T16" fmla="*/ 43 w 75"/>
                  <a:gd name="T17" fmla="*/ 54 h 54"/>
                  <a:gd name="T18" fmla="*/ 56 w 75"/>
                  <a:gd name="T19" fmla="*/ 52 h 54"/>
                  <a:gd name="T20" fmla="*/ 62 w 75"/>
                  <a:gd name="T21" fmla="*/ 51 h 54"/>
                  <a:gd name="T22" fmla="*/ 66 w 75"/>
                  <a:gd name="T23" fmla="*/ 47 h 54"/>
                  <a:gd name="T24" fmla="*/ 70 w 75"/>
                  <a:gd name="T25" fmla="*/ 44 h 54"/>
                  <a:gd name="T26" fmla="*/ 72 w 75"/>
                  <a:gd name="T27" fmla="*/ 39 h 54"/>
                  <a:gd name="T28" fmla="*/ 73 w 75"/>
                  <a:gd name="T29" fmla="*/ 35 h 54"/>
                  <a:gd name="T30" fmla="*/ 75 w 75"/>
                  <a:gd name="T31" fmla="*/ 28 h 54"/>
                  <a:gd name="T32" fmla="*/ 75 w 75"/>
                  <a:gd name="T33" fmla="*/ 28 h 54"/>
                  <a:gd name="T34" fmla="*/ 73 w 75"/>
                  <a:gd name="T35" fmla="*/ 20 h 54"/>
                  <a:gd name="T36" fmla="*/ 70 w 75"/>
                  <a:gd name="T37" fmla="*/ 12 h 54"/>
                  <a:gd name="T38" fmla="*/ 66 w 75"/>
                  <a:gd name="T39" fmla="*/ 9 h 54"/>
                  <a:gd name="T40" fmla="*/ 59 w 75"/>
                  <a:gd name="T41" fmla="*/ 4 h 54"/>
                  <a:gd name="T42" fmla="*/ 45 w 75"/>
                  <a:gd name="T43" fmla="*/ 1 h 54"/>
                  <a:gd name="T44" fmla="*/ 32 w 75"/>
                  <a:gd name="T45" fmla="*/ 0 h 54"/>
                  <a:gd name="T46" fmla="*/ 32 w 75"/>
                  <a:gd name="T47" fmla="*/ 0 h 54"/>
                  <a:gd name="T48" fmla="*/ 21 w 75"/>
                  <a:gd name="T49" fmla="*/ 0 h 54"/>
                  <a:gd name="T50" fmla="*/ 16 w 75"/>
                  <a:gd name="T51" fmla="*/ 0 h 54"/>
                  <a:gd name="T52" fmla="*/ 10 w 75"/>
                  <a:gd name="T53" fmla="*/ 1 h 54"/>
                  <a:gd name="T54" fmla="*/ 5 w 75"/>
                  <a:gd name="T55" fmla="*/ 4 h 54"/>
                  <a:gd name="T56" fmla="*/ 2 w 75"/>
                  <a:gd name="T57" fmla="*/ 9 h 54"/>
                  <a:gd name="T58" fmla="*/ 0 w 75"/>
                  <a:gd name="T59" fmla="*/ 16 h 54"/>
                  <a:gd name="T60" fmla="*/ 0 w 75"/>
                  <a:gd name="T61" fmla="*/ 24 h 54"/>
                  <a:gd name="T62" fmla="*/ 0 w 75"/>
                  <a:gd name="T63" fmla="*/ 2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54">
                    <a:moveTo>
                      <a:pt x="0" y="24"/>
                    </a:moveTo>
                    <a:lnTo>
                      <a:pt x="0" y="24"/>
                    </a:lnTo>
                    <a:lnTo>
                      <a:pt x="2" y="31"/>
                    </a:lnTo>
                    <a:lnTo>
                      <a:pt x="5" y="38"/>
                    </a:lnTo>
                    <a:lnTo>
                      <a:pt x="12" y="43"/>
                    </a:lnTo>
                    <a:lnTo>
                      <a:pt x="16" y="46"/>
                    </a:lnTo>
                    <a:lnTo>
                      <a:pt x="31" y="49"/>
                    </a:lnTo>
                    <a:lnTo>
                      <a:pt x="43" y="54"/>
                    </a:lnTo>
                    <a:lnTo>
                      <a:pt x="43" y="54"/>
                    </a:lnTo>
                    <a:lnTo>
                      <a:pt x="56" y="52"/>
                    </a:lnTo>
                    <a:lnTo>
                      <a:pt x="62" y="51"/>
                    </a:lnTo>
                    <a:lnTo>
                      <a:pt x="66" y="47"/>
                    </a:lnTo>
                    <a:lnTo>
                      <a:pt x="70" y="44"/>
                    </a:lnTo>
                    <a:lnTo>
                      <a:pt x="72" y="39"/>
                    </a:lnTo>
                    <a:lnTo>
                      <a:pt x="73" y="35"/>
                    </a:lnTo>
                    <a:lnTo>
                      <a:pt x="75" y="28"/>
                    </a:lnTo>
                    <a:lnTo>
                      <a:pt x="75" y="28"/>
                    </a:lnTo>
                    <a:lnTo>
                      <a:pt x="73" y="20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59" y="4"/>
                    </a:lnTo>
                    <a:lnTo>
                      <a:pt x="45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4"/>
                    </a:lnTo>
                    <a:lnTo>
                      <a:pt x="2" y="9"/>
                    </a:lnTo>
                    <a:lnTo>
                      <a:pt x="0" y="16"/>
                    </a:lnTo>
                    <a:lnTo>
                      <a:pt x="0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1" name="Freeform 173">
                <a:extLst>
                  <a:ext uri="{FF2B5EF4-FFF2-40B4-BE49-F238E27FC236}">
                    <a16:creationId xmlns:a16="http://schemas.microsoft.com/office/drawing/2014/main" id="{C83DE6B6-994E-18FD-C0C0-910136292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3" y="3132"/>
                <a:ext cx="23" cy="62"/>
              </a:xfrm>
              <a:custGeom>
                <a:avLst/>
                <a:gdLst>
                  <a:gd name="T0" fmla="*/ 46 w 46"/>
                  <a:gd name="T1" fmla="*/ 126 h 126"/>
                  <a:gd name="T2" fmla="*/ 46 w 46"/>
                  <a:gd name="T3" fmla="*/ 126 h 126"/>
                  <a:gd name="T4" fmla="*/ 39 w 46"/>
                  <a:gd name="T5" fmla="*/ 110 h 126"/>
                  <a:gd name="T6" fmla="*/ 36 w 46"/>
                  <a:gd name="T7" fmla="*/ 96 h 126"/>
                  <a:gd name="T8" fmla="*/ 28 w 46"/>
                  <a:gd name="T9" fmla="*/ 64 h 126"/>
                  <a:gd name="T10" fmla="*/ 24 w 46"/>
                  <a:gd name="T11" fmla="*/ 48 h 126"/>
                  <a:gd name="T12" fmla="*/ 19 w 46"/>
                  <a:gd name="T13" fmla="*/ 32 h 126"/>
                  <a:gd name="T14" fmla="*/ 11 w 46"/>
                  <a:gd name="T15" fmla="*/ 16 h 126"/>
                  <a:gd name="T16" fmla="*/ 0 w 46"/>
                  <a:gd name="T17" fmla="*/ 0 h 126"/>
                  <a:gd name="T18" fmla="*/ 0 w 46"/>
                  <a:gd name="T19" fmla="*/ 0 h 126"/>
                  <a:gd name="T20" fmla="*/ 0 w 46"/>
                  <a:gd name="T21" fmla="*/ 31 h 126"/>
                  <a:gd name="T22" fmla="*/ 0 w 46"/>
                  <a:gd name="T23" fmla="*/ 56 h 126"/>
                  <a:gd name="T24" fmla="*/ 1 w 46"/>
                  <a:gd name="T25" fmla="*/ 75 h 126"/>
                  <a:gd name="T26" fmla="*/ 6 w 46"/>
                  <a:gd name="T27" fmla="*/ 91 h 126"/>
                  <a:gd name="T28" fmla="*/ 12 w 46"/>
                  <a:gd name="T29" fmla="*/ 104 h 126"/>
                  <a:gd name="T30" fmla="*/ 20 w 46"/>
                  <a:gd name="T31" fmla="*/ 113 h 126"/>
                  <a:gd name="T32" fmla="*/ 31 w 46"/>
                  <a:gd name="T33" fmla="*/ 121 h 126"/>
                  <a:gd name="T34" fmla="*/ 46 w 46"/>
                  <a:gd name="T35" fmla="*/ 126 h 126"/>
                  <a:gd name="T36" fmla="*/ 46 w 46"/>
                  <a:gd name="T3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126">
                    <a:moveTo>
                      <a:pt x="46" y="126"/>
                    </a:moveTo>
                    <a:lnTo>
                      <a:pt x="46" y="126"/>
                    </a:lnTo>
                    <a:lnTo>
                      <a:pt x="39" y="110"/>
                    </a:lnTo>
                    <a:lnTo>
                      <a:pt x="36" y="96"/>
                    </a:lnTo>
                    <a:lnTo>
                      <a:pt x="28" y="64"/>
                    </a:lnTo>
                    <a:lnTo>
                      <a:pt x="24" y="48"/>
                    </a:lnTo>
                    <a:lnTo>
                      <a:pt x="19" y="32"/>
                    </a:lnTo>
                    <a:lnTo>
                      <a:pt x="11" y="16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56"/>
                    </a:lnTo>
                    <a:lnTo>
                      <a:pt x="1" y="75"/>
                    </a:lnTo>
                    <a:lnTo>
                      <a:pt x="6" y="91"/>
                    </a:lnTo>
                    <a:lnTo>
                      <a:pt x="12" y="104"/>
                    </a:lnTo>
                    <a:lnTo>
                      <a:pt x="20" y="113"/>
                    </a:lnTo>
                    <a:lnTo>
                      <a:pt x="31" y="121"/>
                    </a:lnTo>
                    <a:lnTo>
                      <a:pt x="46" y="126"/>
                    </a:lnTo>
                    <a:lnTo>
                      <a:pt x="46" y="12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2" name="Freeform 174">
                <a:extLst>
                  <a:ext uri="{FF2B5EF4-FFF2-40B4-BE49-F238E27FC236}">
                    <a16:creationId xmlns:a16="http://schemas.microsoft.com/office/drawing/2014/main" id="{4205718D-2BE6-33B6-192A-FBB5F8B4B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0" y="3719"/>
                <a:ext cx="33" cy="22"/>
              </a:xfrm>
              <a:custGeom>
                <a:avLst/>
                <a:gdLst>
                  <a:gd name="T0" fmla="*/ 67 w 67"/>
                  <a:gd name="T1" fmla="*/ 11 h 43"/>
                  <a:gd name="T2" fmla="*/ 67 w 67"/>
                  <a:gd name="T3" fmla="*/ 11 h 43"/>
                  <a:gd name="T4" fmla="*/ 67 w 67"/>
                  <a:gd name="T5" fmla="*/ 6 h 43"/>
                  <a:gd name="T6" fmla="*/ 67 w 67"/>
                  <a:gd name="T7" fmla="*/ 3 h 43"/>
                  <a:gd name="T8" fmla="*/ 65 w 67"/>
                  <a:gd name="T9" fmla="*/ 1 h 43"/>
                  <a:gd name="T10" fmla="*/ 64 w 67"/>
                  <a:gd name="T11" fmla="*/ 0 h 43"/>
                  <a:gd name="T12" fmla="*/ 59 w 67"/>
                  <a:gd name="T13" fmla="*/ 0 h 43"/>
                  <a:gd name="T14" fmla="*/ 54 w 67"/>
                  <a:gd name="T15" fmla="*/ 1 h 43"/>
                  <a:gd name="T16" fmla="*/ 54 w 67"/>
                  <a:gd name="T17" fmla="*/ 1 h 43"/>
                  <a:gd name="T18" fmla="*/ 46 w 67"/>
                  <a:gd name="T19" fmla="*/ 3 h 43"/>
                  <a:gd name="T20" fmla="*/ 38 w 67"/>
                  <a:gd name="T21" fmla="*/ 3 h 43"/>
                  <a:gd name="T22" fmla="*/ 21 w 67"/>
                  <a:gd name="T23" fmla="*/ 0 h 43"/>
                  <a:gd name="T24" fmla="*/ 13 w 67"/>
                  <a:gd name="T25" fmla="*/ 0 h 43"/>
                  <a:gd name="T26" fmla="*/ 6 w 67"/>
                  <a:gd name="T27" fmla="*/ 3 h 43"/>
                  <a:gd name="T28" fmla="*/ 5 w 67"/>
                  <a:gd name="T29" fmla="*/ 6 h 43"/>
                  <a:gd name="T30" fmla="*/ 2 w 67"/>
                  <a:gd name="T31" fmla="*/ 9 h 43"/>
                  <a:gd name="T32" fmla="*/ 0 w 67"/>
                  <a:gd name="T33" fmla="*/ 14 h 43"/>
                  <a:gd name="T34" fmla="*/ 0 w 67"/>
                  <a:gd name="T35" fmla="*/ 20 h 43"/>
                  <a:gd name="T36" fmla="*/ 0 w 67"/>
                  <a:gd name="T37" fmla="*/ 20 h 43"/>
                  <a:gd name="T38" fmla="*/ 2 w 67"/>
                  <a:gd name="T39" fmla="*/ 32 h 43"/>
                  <a:gd name="T40" fmla="*/ 3 w 67"/>
                  <a:gd name="T41" fmla="*/ 36 h 43"/>
                  <a:gd name="T42" fmla="*/ 5 w 67"/>
                  <a:gd name="T43" fmla="*/ 39 h 43"/>
                  <a:gd name="T44" fmla="*/ 11 w 67"/>
                  <a:gd name="T45" fmla="*/ 43 h 43"/>
                  <a:gd name="T46" fmla="*/ 19 w 67"/>
                  <a:gd name="T47" fmla="*/ 43 h 43"/>
                  <a:gd name="T48" fmla="*/ 37 w 67"/>
                  <a:gd name="T49" fmla="*/ 41 h 43"/>
                  <a:gd name="T50" fmla="*/ 44 w 67"/>
                  <a:gd name="T51" fmla="*/ 41 h 43"/>
                  <a:gd name="T52" fmla="*/ 51 w 67"/>
                  <a:gd name="T53" fmla="*/ 41 h 43"/>
                  <a:gd name="T54" fmla="*/ 51 w 67"/>
                  <a:gd name="T55" fmla="*/ 41 h 43"/>
                  <a:gd name="T56" fmla="*/ 57 w 67"/>
                  <a:gd name="T57" fmla="*/ 41 h 43"/>
                  <a:gd name="T58" fmla="*/ 60 w 67"/>
                  <a:gd name="T59" fmla="*/ 39 h 43"/>
                  <a:gd name="T60" fmla="*/ 62 w 67"/>
                  <a:gd name="T61" fmla="*/ 35 h 43"/>
                  <a:gd name="T62" fmla="*/ 62 w 67"/>
                  <a:gd name="T63" fmla="*/ 30 h 43"/>
                  <a:gd name="T64" fmla="*/ 62 w 67"/>
                  <a:gd name="T65" fmla="*/ 19 h 43"/>
                  <a:gd name="T66" fmla="*/ 64 w 67"/>
                  <a:gd name="T67" fmla="*/ 14 h 43"/>
                  <a:gd name="T68" fmla="*/ 67 w 67"/>
                  <a:gd name="T69" fmla="*/ 11 h 43"/>
                  <a:gd name="T70" fmla="*/ 67 w 67"/>
                  <a:gd name="T71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7" h="43">
                    <a:moveTo>
                      <a:pt x="67" y="11"/>
                    </a:moveTo>
                    <a:lnTo>
                      <a:pt x="67" y="11"/>
                    </a:lnTo>
                    <a:lnTo>
                      <a:pt x="67" y="6"/>
                    </a:lnTo>
                    <a:lnTo>
                      <a:pt x="67" y="3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46" y="3"/>
                    </a:lnTo>
                    <a:lnTo>
                      <a:pt x="38" y="3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3"/>
                    </a:lnTo>
                    <a:lnTo>
                      <a:pt x="5" y="6"/>
                    </a:lnTo>
                    <a:lnTo>
                      <a:pt x="2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2" y="32"/>
                    </a:lnTo>
                    <a:lnTo>
                      <a:pt x="3" y="36"/>
                    </a:lnTo>
                    <a:lnTo>
                      <a:pt x="5" y="39"/>
                    </a:lnTo>
                    <a:lnTo>
                      <a:pt x="11" y="43"/>
                    </a:lnTo>
                    <a:lnTo>
                      <a:pt x="19" y="43"/>
                    </a:lnTo>
                    <a:lnTo>
                      <a:pt x="37" y="41"/>
                    </a:lnTo>
                    <a:lnTo>
                      <a:pt x="44" y="41"/>
                    </a:lnTo>
                    <a:lnTo>
                      <a:pt x="51" y="41"/>
                    </a:lnTo>
                    <a:lnTo>
                      <a:pt x="51" y="41"/>
                    </a:lnTo>
                    <a:lnTo>
                      <a:pt x="57" y="41"/>
                    </a:lnTo>
                    <a:lnTo>
                      <a:pt x="60" y="39"/>
                    </a:lnTo>
                    <a:lnTo>
                      <a:pt x="62" y="35"/>
                    </a:lnTo>
                    <a:lnTo>
                      <a:pt x="62" y="30"/>
                    </a:lnTo>
                    <a:lnTo>
                      <a:pt x="62" y="19"/>
                    </a:lnTo>
                    <a:lnTo>
                      <a:pt x="64" y="14"/>
                    </a:lnTo>
                    <a:lnTo>
                      <a:pt x="67" y="11"/>
                    </a:lnTo>
                    <a:lnTo>
                      <a:pt x="67" y="1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3" name="Freeform 175">
                <a:extLst>
                  <a:ext uri="{FF2B5EF4-FFF2-40B4-BE49-F238E27FC236}">
                    <a16:creationId xmlns:a16="http://schemas.microsoft.com/office/drawing/2014/main" id="{BD7AA346-D49C-BF94-0C7D-0B7464DD7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6" y="3971"/>
                <a:ext cx="42" cy="19"/>
              </a:xfrm>
              <a:custGeom>
                <a:avLst/>
                <a:gdLst>
                  <a:gd name="T0" fmla="*/ 62 w 83"/>
                  <a:gd name="T1" fmla="*/ 5 h 38"/>
                  <a:gd name="T2" fmla="*/ 62 w 83"/>
                  <a:gd name="T3" fmla="*/ 5 h 38"/>
                  <a:gd name="T4" fmla="*/ 56 w 83"/>
                  <a:gd name="T5" fmla="*/ 2 h 38"/>
                  <a:gd name="T6" fmla="*/ 49 w 83"/>
                  <a:gd name="T7" fmla="*/ 0 h 38"/>
                  <a:gd name="T8" fmla="*/ 43 w 83"/>
                  <a:gd name="T9" fmla="*/ 0 h 38"/>
                  <a:gd name="T10" fmla="*/ 43 w 83"/>
                  <a:gd name="T11" fmla="*/ 0 h 38"/>
                  <a:gd name="T12" fmla="*/ 25 w 83"/>
                  <a:gd name="T13" fmla="*/ 0 h 38"/>
                  <a:gd name="T14" fmla="*/ 13 w 83"/>
                  <a:gd name="T15" fmla="*/ 0 h 38"/>
                  <a:gd name="T16" fmla="*/ 13 w 83"/>
                  <a:gd name="T17" fmla="*/ 0 h 38"/>
                  <a:gd name="T18" fmla="*/ 5 w 83"/>
                  <a:gd name="T19" fmla="*/ 3 h 38"/>
                  <a:gd name="T20" fmla="*/ 2 w 83"/>
                  <a:gd name="T21" fmla="*/ 5 h 38"/>
                  <a:gd name="T22" fmla="*/ 0 w 83"/>
                  <a:gd name="T23" fmla="*/ 8 h 38"/>
                  <a:gd name="T24" fmla="*/ 0 w 83"/>
                  <a:gd name="T25" fmla="*/ 10 h 38"/>
                  <a:gd name="T26" fmla="*/ 0 w 83"/>
                  <a:gd name="T27" fmla="*/ 13 h 38"/>
                  <a:gd name="T28" fmla="*/ 5 w 83"/>
                  <a:gd name="T29" fmla="*/ 19 h 38"/>
                  <a:gd name="T30" fmla="*/ 5 w 83"/>
                  <a:gd name="T31" fmla="*/ 19 h 38"/>
                  <a:gd name="T32" fmla="*/ 17 w 83"/>
                  <a:gd name="T33" fmla="*/ 30 h 38"/>
                  <a:gd name="T34" fmla="*/ 25 w 83"/>
                  <a:gd name="T35" fmla="*/ 34 h 38"/>
                  <a:gd name="T36" fmla="*/ 32 w 83"/>
                  <a:gd name="T37" fmla="*/ 37 h 38"/>
                  <a:gd name="T38" fmla="*/ 40 w 83"/>
                  <a:gd name="T39" fmla="*/ 38 h 38"/>
                  <a:gd name="T40" fmla="*/ 48 w 83"/>
                  <a:gd name="T41" fmla="*/ 38 h 38"/>
                  <a:gd name="T42" fmla="*/ 56 w 83"/>
                  <a:gd name="T43" fmla="*/ 38 h 38"/>
                  <a:gd name="T44" fmla="*/ 63 w 83"/>
                  <a:gd name="T45" fmla="*/ 35 h 38"/>
                  <a:gd name="T46" fmla="*/ 63 w 83"/>
                  <a:gd name="T47" fmla="*/ 35 h 38"/>
                  <a:gd name="T48" fmla="*/ 71 w 83"/>
                  <a:gd name="T49" fmla="*/ 32 h 38"/>
                  <a:gd name="T50" fmla="*/ 78 w 83"/>
                  <a:gd name="T51" fmla="*/ 27 h 38"/>
                  <a:gd name="T52" fmla="*/ 83 w 83"/>
                  <a:gd name="T53" fmla="*/ 21 h 38"/>
                  <a:gd name="T54" fmla="*/ 83 w 83"/>
                  <a:gd name="T55" fmla="*/ 18 h 38"/>
                  <a:gd name="T56" fmla="*/ 83 w 83"/>
                  <a:gd name="T57" fmla="*/ 13 h 38"/>
                  <a:gd name="T58" fmla="*/ 83 w 83"/>
                  <a:gd name="T59" fmla="*/ 13 h 38"/>
                  <a:gd name="T60" fmla="*/ 83 w 83"/>
                  <a:gd name="T61" fmla="*/ 10 h 38"/>
                  <a:gd name="T62" fmla="*/ 81 w 83"/>
                  <a:gd name="T63" fmla="*/ 8 h 38"/>
                  <a:gd name="T64" fmla="*/ 75 w 83"/>
                  <a:gd name="T65" fmla="*/ 7 h 38"/>
                  <a:gd name="T66" fmla="*/ 68 w 83"/>
                  <a:gd name="T67" fmla="*/ 7 h 38"/>
                  <a:gd name="T68" fmla="*/ 62 w 83"/>
                  <a:gd name="T69" fmla="*/ 5 h 38"/>
                  <a:gd name="T70" fmla="*/ 62 w 83"/>
                  <a:gd name="T7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3" h="38">
                    <a:moveTo>
                      <a:pt x="62" y="5"/>
                    </a:moveTo>
                    <a:lnTo>
                      <a:pt x="62" y="5"/>
                    </a:lnTo>
                    <a:lnTo>
                      <a:pt x="56" y="2"/>
                    </a:lnTo>
                    <a:lnTo>
                      <a:pt x="49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25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5" y="3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3"/>
                    </a:lnTo>
                    <a:lnTo>
                      <a:pt x="5" y="19"/>
                    </a:lnTo>
                    <a:lnTo>
                      <a:pt x="5" y="19"/>
                    </a:lnTo>
                    <a:lnTo>
                      <a:pt x="17" y="30"/>
                    </a:lnTo>
                    <a:lnTo>
                      <a:pt x="25" y="34"/>
                    </a:lnTo>
                    <a:lnTo>
                      <a:pt x="32" y="37"/>
                    </a:lnTo>
                    <a:lnTo>
                      <a:pt x="40" y="38"/>
                    </a:lnTo>
                    <a:lnTo>
                      <a:pt x="48" y="38"/>
                    </a:lnTo>
                    <a:lnTo>
                      <a:pt x="56" y="38"/>
                    </a:lnTo>
                    <a:lnTo>
                      <a:pt x="63" y="35"/>
                    </a:lnTo>
                    <a:lnTo>
                      <a:pt x="63" y="35"/>
                    </a:lnTo>
                    <a:lnTo>
                      <a:pt x="71" y="32"/>
                    </a:lnTo>
                    <a:lnTo>
                      <a:pt x="78" y="27"/>
                    </a:lnTo>
                    <a:lnTo>
                      <a:pt x="83" y="21"/>
                    </a:lnTo>
                    <a:lnTo>
                      <a:pt x="83" y="18"/>
                    </a:lnTo>
                    <a:lnTo>
                      <a:pt x="83" y="13"/>
                    </a:lnTo>
                    <a:lnTo>
                      <a:pt x="83" y="13"/>
                    </a:lnTo>
                    <a:lnTo>
                      <a:pt x="83" y="10"/>
                    </a:lnTo>
                    <a:lnTo>
                      <a:pt x="81" y="8"/>
                    </a:lnTo>
                    <a:lnTo>
                      <a:pt x="75" y="7"/>
                    </a:lnTo>
                    <a:lnTo>
                      <a:pt x="68" y="7"/>
                    </a:lnTo>
                    <a:lnTo>
                      <a:pt x="62" y="5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4" name="Freeform 176">
                <a:extLst>
                  <a:ext uri="{FF2B5EF4-FFF2-40B4-BE49-F238E27FC236}">
                    <a16:creationId xmlns:a16="http://schemas.microsoft.com/office/drawing/2014/main" id="{E80FB71D-383C-C8C1-EB09-8854D915D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5" y="3629"/>
                <a:ext cx="25" cy="28"/>
              </a:xfrm>
              <a:custGeom>
                <a:avLst/>
                <a:gdLst>
                  <a:gd name="T0" fmla="*/ 23 w 50"/>
                  <a:gd name="T1" fmla="*/ 55 h 55"/>
                  <a:gd name="T2" fmla="*/ 23 w 50"/>
                  <a:gd name="T3" fmla="*/ 55 h 55"/>
                  <a:gd name="T4" fmla="*/ 29 w 50"/>
                  <a:gd name="T5" fmla="*/ 55 h 55"/>
                  <a:gd name="T6" fmla="*/ 34 w 50"/>
                  <a:gd name="T7" fmla="*/ 54 h 55"/>
                  <a:gd name="T8" fmla="*/ 39 w 50"/>
                  <a:gd name="T9" fmla="*/ 52 h 55"/>
                  <a:gd name="T10" fmla="*/ 42 w 50"/>
                  <a:gd name="T11" fmla="*/ 49 h 55"/>
                  <a:gd name="T12" fmla="*/ 45 w 50"/>
                  <a:gd name="T13" fmla="*/ 44 h 55"/>
                  <a:gd name="T14" fmla="*/ 48 w 50"/>
                  <a:gd name="T15" fmla="*/ 41 h 55"/>
                  <a:gd name="T16" fmla="*/ 50 w 50"/>
                  <a:gd name="T17" fmla="*/ 31 h 55"/>
                  <a:gd name="T18" fmla="*/ 50 w 50"/>
                  <a:gd name="T19" fmla="*/ 31 h 55"/>
                  <a:gd name="T20" fmla="*/ 48 w 50"/>
                  <a:gd name="T21" fmla="*/ 25 h 55"/>
                  <a:gd name="T22" fmla="*/ 46 w 50"/>
                  <a:gd name="T23" fmla="*/ 19 h 55"/>
                  <a:gd name="T24" fmla="*/ 45 w 50"/>
                  <a:gd name="T25" fmla="*/ 14 h 55"/>
                  <a:gd name="T26" fmla="*/ 42 w 50"/>
                  <a:gd name="T27" fmla="*/ 9 h 55"/>
                  <a:gd name="T28" fmla="*/ 37 w 50"/>
                  <a:gd name="T29" fmla="*/ 6 h 55"/>
                  <a:gd name="T30" fmla="*/ 32 w 50"/>
                  <a:gd name="T31" fmla="*/ 3 h 55"/>
                  <a:gd name="T32" fmla="*/ 26 w 50"/>
                  <a:gd name="T33" fmla="*/ 1 h 55"/>
                  <a:gd name="T34" fmla="*/ 19 w 50"/>
                  <a:gd name="T35" fmla="*/ 0 h 55"/>
                  <a:gd name="T36" fmla="*/ 19 w 50"/>
                  <a:gd name="T37" fmla="*/ 0 h 55"/>
                  <a:gd name="T38" fmla="*/ 15 w 50"/>
                  <a:gd name="T39" fmla="*/ 0 h 55"/>
                  <a:gd name="T40" fmla="*/ 10 w 50"/>
                  <a:gd name="T41" fmla="*/ 1 h 55"/>
                  <a:gd name="T42" fmla="*/ 7 w 50"/>
                  <a:gd name="T43" fmla="*/ 4 h 55"/>
                  <a:gd name="T44" fmla="*/ 4 w 50"/>
                  <a:gd name="T45" fmla="*/ 8 h 55"/>
                  <a:gd name="T46" fmla="*/ 2 w 50"/>
                  <a:gd name="T47" fmla="*/ 11 h 55"/>
                  <a:gd name="T48" fmla="*/ 0 w 50"/>
                  <a:gd name="T49" fmla="*/ 16 h 55"/>
                  <a:gd name="T50" fmla="*/ 0 w 50"/>
                  <a:gd name="T51" fmla="*/ 25 h 55"/>
                  <a:gd name="T52" fmla="*/ 0 w 50"/>
                  <a:gd name="T53" fmla="*/ 25 h 55"/>
                  <a:gd name="T54" fmla="*/ 0 w 50"/>
                  <a:gd name="T55" fmla="*/ 36 h 55"/>
                  <a:gd name="T56" fmla="*/ 2 w 50"/>
                  <a:gd name="T57" fmla="*/ 43 h 55"/>
                  <a:gd name="T58" fmla="*/ 4 w 50"/>
                  <a:gd name="T59" fmla="*/ 46 h 55"/>
                  <a:gd name="T60" fmla="*/ 7 w 50"/>
                  <a:gd name="T61" fmla="*/ 51 h 55"/>
                  <a:gd name="T62" fmla="*/ 10 w 50"/>
                  <a:gd name="T63" fmla="*/ 52 h 55"/>
                  <a:gd name="T64" fmla="*/ 16 w 50"/>
                  <a:gd name="T65" fmla="*/ 55 h 55"/>
                  <a:gd name="T66" fmla="*/ 23 w 50"/>
                  <a:gd name="T67" fmla="*/ 55 h 55"/>
                  <a:gd name="T68" fmla="*/ 23 w 50"/>
                  <a:gd name="T6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5">
                    <a:moveTo>
                      <a:pt x="23" y="55"/>
                    </a:moveTo>
                    <a:lnTo>
                      <a:pt x="23" y="55"/>
                    </a:lnTo>
                    <a:lnTo>
                      <a:pt x="29" y="55"/>
                    </a:lnTo>
                    <a:lnTo>
                      <a:pt x="34" y="54"/>
                    </a:lnTo>
                    <a:lnTo>
                      <a:pt x="39" y="52"/>
                    </a:lnTo>
                    <a:lnTo>
                      <a:pt x="42" y="49"/>
                    </a:lnTo>
                    <a:lnTo>
                      <a:pt x="45" y="44"/>
                    </a:lnTo>
                    <a:lnTo>
                      <a:pt x="48" y="4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48" y="25"/>
                    </a:lnTo>
                    <a:lnTo>
                      <a:pt x="46" y="19"/>
                    </a:lnTo>
                    <a:lnTo>
                      <a:pt x="45" y="14"/>
                    </a:lnTo>
                    <a:lnTo>
                      <a:pt x="42" y="9"/>
                    </a:lnTo>
                    <a:lnTo>
                      <a:pt x="37" y="6"/>
                    </a:lnTo>
                    <a:lnTo>
                      <a:pt x="32" y="3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25"/>
                    </a:lnTo>
                    <a:lnTo>
                      <a:pt x="0" y="25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46"/>
                    </a:lnTo>
                    <a:lnTo>
                      <a:pt x="7" y="51"/>
                    </a:lnTo>
                    <a:lnTo>
                      <a:pt x="10" y="52"/>
                    </a:lnTo>
                    <a:lnTo>
                      <a:pt x="16" y="55"/>
                    </a:lnTo>
                    <a:lnTo>
                      <a:pt x="23" y="55"/>
                    </a:lnTo>
                    <a:lnTo>
                      <a:pt x="23" y="5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5" name="Freeform 177">
                <a:extLst>
                  <a:ext uri="{FF2B5EF4-FFF2-40B4-BE49-F238E27FC236}">
                    <a16:creationId xmlns:a16="http://schemas.microsoft.com/office/drawing/2014/main" id="{60D67433-70E4-2B33-1A86-826B77CE6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4" y="3359"/>
                <a:ext cx="69" cy="11"/>
              </a:xfrm>
              <a:custGeom>
                <a:avLst/>
                <a:gdLst>
                  <a:gd name="T0" fmla="*/ 0 w 136"/>
                  <a:gd name="T1" fmla="*/ 4 h 22"/>
                  <a:gd name="T2" fmla="*/ 0 w 136"/>
                  <a:gd name="T3" fmla="*/ 4 h 22"/>
                  <a:gd name="T4" fmla="*/ 33 w 136"/>
                  <a:gd name="T5" fmla="*/ 12 h 22"/>
                  <a:gd name="T6" fmla="*/ 49 w 136"/>
                  <a:gd name="T7" fmla="*/ 17 h 22"/>
                  <a:gd name="T8" fmla="*/ 65 w 136"/>
                  <a:gd name="T9" fmla="*/ 19 h 22"/>
                  <a:gd name="T10" fmla="*/ 82 w 136"/>
                  <a:gd name="T11" fmla="*/ 22 h 22"/>
                  <a:gd name="T12" fmla="*/ 100 w 136"/>
                  <a:gd name="T13" fmla="*/ 20 h 22"/>
                  <a:gd name="T14" fmla="*/ 119 w 136"/>
                  <a:gd name="T15" fmla="*/ 19 h 22"/>
                  <a:gd name="T16" fmla="*/ 136 w 136"/>
                  <a:gd name="T17" fmla="*/ 14 h 22"/>
                  <a:gd name="T18" fmla="*/ 136 w 136"/>
                  <a:gd name="T19" fmla="*/ 14 h 22"/>
                  <a:gd name="T20" fmla="*/ 101 w 136"/>
                  <a:gd name="T21" fmla="*/ 4 h 22"/>
                  <a:gd name="T22" fmla="*/ 84 w 136"/>
                  <a:gd name="T23" fmla="*/ 1 h 22"/>
                  <a:gd name="T24" fmla="*/ 66 w 136"/>
                  <a:gd name="T25" fmla="*/ 0 h 22"/>
                  <a:gd name="T26" fmla="*/ 50 w 136"/>
                  <a:gd name="T27" fmla="*/ 0 h 22"/>
                  <a:gd name="T28" fmla="*/ 33 w 136"/>
                  <a:gd name="T29" fmla="*/ 0 h 22"/>
                  <a:gd name="T30" fmla="*/ 17 w 136"/>
                  <a:gd name="T31" fmla="*/ 1 h 22"/>
                  <a:gd name="T32" fmla="*/ 0 w 136"/>
                  <a:gd name="T33" fmla="*/ 4 h 22"/>
                  <a:gd name="T34" fmla="*/ 0 w 136"/>
                  <a:gd name="T3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22">
                    <a:moveTo>
                      <a:pt x="0" y="4"/>
                    </a:moveTo>
                    <a:lnTo>
                      <a:pt x="0" y="4"/>
                    </a:lnTo>
                    <a:lnTo>
                      <a:pt x="33" y="12"/>
                    </a:lnTo>
                    <a:lnTo>
                      <a:pt x="49" y="17"/>
                    </a:lnTo>
                    <a:lnTo>
                      <a:pt x="65" y="19"/>
                    </a:lnTo>
                    <a:lnTo>
                      <a:pt x="82" y="22"/>
                    </a:lnTo>
                    <a:lnTo>
                      <a:pt x="100" y="20"/>
                    </a:lnTo>
                    <a:lnTo>
                      <a:pt x="119" y="19"/>
                    </a:lnTo>
                    <a:lnTo>
                      <a:pt x="136" y="14"/>
                    </a:lnTo>
                    <a:lnTo>
                      <a:pt x="136" y="14"/>
                    </a:lnTo>
                    <a:lnTo>
                      <a:pt x="101" y="4"/>
                    </a:lnTo>
                    <a:lnTo>
                      <a:pt x="84" y="1"/>
                    </a:lnTo>
                    <a:lnTo>
                      <a:pt x="66" y="0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7" y="1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6" name="Freeform 178">
                <a:extLst>
                  <a:ext uri="{FF2B5EF4-FFF2-40B4-BE49-F238E27FC236}">
                    <a16:creationId xmlns:a16="http://schemas.microsoft.com/office/drawing/2014/main" id="{FD7DD2AF-6E48-58FA-7D5C-F1A09D533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6" y="3962"/>
                <a:ext cx="28" cy="27"/>
              </a:xfrm>
              <a:custGeom>
                <a:avLst/>
                <a:gdLst>
                  <a:gd name="T0" fmla="*/ 20 w 56"/>
                  <a:gd name="T1" fmla="*/ 0 h 56"/>
                  <a:gd name="T2" fmla="*/ 20 w 56"/>
                  <a:gd name="T3" fmla="*/ 0 h 56"/>
                  <a:gd name="T4" fmla="*/ 12 w 56"/>
                  <a:gd name="T5" fmla="*/ 0 h 56"/>
                  <a:gd name="T6" fmla="*/ 5 w 56"/>
                  <a:gd name="T7" fmla="*/ 2 h 56"/>
                  <a:gd name="T8" fmla="*/ 4 w 56"/>
                  <a:gd name="T9" fmla="*/ 5 h 56"/>
                  <a:gd name="T10" fmla="*/ 2 w 56"/>
                  <a:gd name="T11" fmla="*/ 7 h 56"/>
                  <a:gd name="T12" fmla="*/ 0 w 56"/>
                  <a:gd name="T13" fmla="*/ 14 h 56"/>
                  <a:gd name="T14" fmla="*/ 0 w 56"/>
                  <a:gd name="T15" fmla="*/ 14 h 56"/>
                  <a:gd name="T16" fmla="*/ 2 w 56"/>
                  <a:gd name="T17" fmla="*/ 21 h 56"/>
                  <a:gd name="T18" fmla="*/ 5 w 56"/>
                  <a:gd name="T19" fmla="*/ 27 h 56"/>
                  <a:gd name="T20" fmla="*/ 10 w 56"/>
                  <a:gd name="T21" fmla="*/ 35 h 56"/>
                  <a:gd name="T22" fmla="*/ 15 w 56"/>
                  <a:gd name="T23" fmla="*/ 41 h 56"/>
                  <a:gd name="T24" fmla="*/ 21 w 56"/>
                  <a:gd name="T25" fmla="*/ 48 h 56"/>
                  <a:gd name="T26" fmla="*/ 27 w 56"/>
                  <a:gd name="T27" fmla="*/ 53 h 56"/>
                  <a:gd name="T28" fmla="*/ 34 w 56"/>
                  <a:gd name="T29" fmla="*/ 56 h 56"/>
                  <a:gd name="T30" fmla="*/ 39 w 56"/>
                  <a:gd name="T31" fmla="*/ 56 h 56"/>
                  <a:gd name="T32" fmla="*/ 39 w 56"/>
                  <a:gd name="T33" fmla="*/ 56 h 56"/>
                  <a:gd name="T34" fmla="*/ 43 w 56"/>
                  <a:gd name="T35" fmla="*/ 54 h 56"/>
                  <a:gd name="T36" fmla="*/ 47 w 56"/>
                  <a:gd name="T37" fmla="*/ 53 h 56"/>
                  <a:gd name="T38" fmla="*/ 53 w 56"/>
                  <a:gd name="T39" fmla="*/ 46 h 56"/>
                  <a:gd name="T40" fmla="*/ 54 w 56"/>
                  <a:gd name="T41" fmla="*/ 40 h 56"/>
                  <a:gd name="T42" fmla="*/ 56 w 56"/>
                  <a:gd name="T43" fmla="*/ 32 h 56"/>
                  <a:gd name="T44" fmla="*/ 56 w 56"/>
                  <a:gd name="T45" fmla="*/ 32 h 56"/>
                  <a:gd name="T46" fmla="*/ 54 w 56"/>
                  <a:gd name="T47" fmla="*/ 26 h 56"/>
                  <a:gd name="T48" fmla="*/ 51 w 56"/>
                  <a:gd name="T49" fmla="*/ 19 h 56"/>
                  <a:gd name="T50" fmla="*/ 48 w 56"/>
                  <a:gd name="T51" fmla="*/ 14 h 56"/>
                  <a:gd name="T52" fmla="*/ 43 w 56"/>
                  <a:gd name="T53" fmla="*/ 10 h 56"/>
                  <a:gd name="T54" fmla="*/ 39 w 56"/>
                  <a:gd name="T55" fmla="*/ 7 h 56"/>
                  <a:gd name="T56" fmla="*/ 32 w 56"/>
                  <a:gd name="T57" fmla="*/ 3 h 56"/>
                  <a:gd name="T58" fmla="*/ 20 w 56"/>
                  <a:gd name="T59" fmla="*/ 0 h 56"/>
                  <a:gd name="T60" fmla="*/ 20 w 56"/>
                  <a:gd name="T6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56">
                    <a:moveTo>
                      <a:pt x="20" y="0"/>
                    </a:moveTo>
                    <a:lnTo>
                      <a:pt x="20" y="0"/>
                    </a:lnTo>
                    <a:lnTo>
                      <a:pt x="12" y="0"/>
                    </a:lnTo>
                    <a:lnTo>
                      <a:pt x="5" y="2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10" y="35"/>
                    </a:lnTo>
                    <a:lnTo>
                      <a:pt x="15" y="41"/>
                    </a:lnTo>
                    <a:lnTo>
                      <a:pt x="21" y="48"/>
                    </a:lnTo>
                    <a:lnTo>
                      <a:pt x="27" y="53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7" y="53"/>
                    </a:lnTo>
                    <a:lnTo>
                      <a:pt x="53" y="46"/>
                    </a:lnTo>
                    <a:lnTo>
                      <a:pt x="54" y="40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4" y="26"/>
                    </a:lnTo>
                    <a:lnTo>
                      <a:pt x="51" y="19"/>
                    </a:lnTo>
                    <a:lnTo>
                      <a:pt x="48" y="14"/>
                    </a:lnTo>
                    <a:lnTo>
                      <a:pt x="43" y="10"/>
                    </a:lnTo>
                    <a:lnTo>
                      <a:pt x="39" y="7"/>
                    </a:lnTo>
                    <a:lnTo>
                      <a:pt x="32" y="3"/>
                    </a:lnTo>
                    <a:lnTo>
                      <a:pt x="20" y="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7" name="Freeform 179">
                <a:extLst>
                  <a:ext uri="{FF2B5EF4-FFF2-40B4-BE49-F238E27FC236}">
                    <a16:creationId xmlns:a16="http://schemas.microsoft.com/office/drawing/2014/main" id="{CF1C3F97-59E2-1796-76AC-1882E3DCB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7" y="4042"/>
                <a:ext cx="22" cy="29"/>
              </a:xfrm>
              <a:custGeom>
                <a:avLst/>
                <a:gdLst>
                  <a:gd name="T0" fmla="*/ 17 w 44"/>
                  <a:gd name="T1" fmla="*/ 58 h 58"/>
                  <a:gd name="T2" fmla="*/ 17 w 44"/>
                  <a:gd name="T3" fmla="*/ 58 h 58"/>
                  <a:gd name="T4" fmla="*/ 24 w 44"/>
                  <a:gd name="T5" fmla="*/ 57 h 58"/>
                  <a:gd name="T6" fmla="*/ 30 w 44"/>
                  <a:gd name="T7" fmla="*/ 55 h 58"/>
                  <a:gd name="T8" fmla="*/ 35 w 44"/>
                  <a:gd name="T9" fmla="*/ 50 h 58"/>
                  <a:gd name="T10" fmla="*/ 38 w 44"/>
                  <a:gd name="T11" fmla="*/ 46 h 58"/>
                  <a:gd name="T12" fmla="*/ 41 w 44"/>
                  <a:gd name="T13" fmla="*/ 35 h 58"/>
                  <a:gd name="T14" fmla="*/ 44 w 44"/>
                  <a:gd name="T15" fmla="*/ 22 h 58"/>
                  <a:gd name="T16" fmla="*/ 44 w 44"/>
                  <a:gd name="T17" fmla="*/ 22 h 58"/>
                  <a:gd name="T18" fmla="*/ 44 w 44"/>
                  <a:gd name="T19" fmla="*/ 12 h 58"/>
                  <a:gd name="T20" fmla="*/ 43 w 44"/>
                  <a:gd name="T21" fmla="*/ 6 h 58"/>
                  <a:gd name="T22" fmla="*/ 39 w 44"/>
                  <a:gd name="T23" fmla="*/ 3 h 58"/>
                  <a:gd name="T24" fmla="*/ 36 w 44"/>
                  <a:gd name="T25" fmla="*/ 1 h 58"/>
                  <a:gd name="T26" fmla="*/ 33 w 44"/>
                  <a:gd name="T27" fmla="*/ 0 h 58"/>
                  <a:gd name="T28" fmla="*/ 28 w 44"/>
                  <a:gd name="T29" fmla="*/ 0 h 58"/>
                  <a:gd name="T30" fmla="*/ 28 w 44"/>
                  <a:gd name="T31" fmla="*/ 0 h 58"/>
                  <a:gd name="T32" fmla="*/ 17 w 44"/>
                  <a:gd name="T33" fmla="*/ 1 h 58"/>
                  <a:gd name="T34" fmla="*/ 11 w 44"/>
                  <a:gd name="T35" fmla="*/ 4 h 58"/>
                  <a:gd name="T36" fmla="*/ 8 w 44"/>
                  <a:gd name="T37" fmla="*/ 8 h 58"/>
                  <a:gd name="T38" fmla="*/ 3 w 44"/>
                  <a:gd name="T39" fmla="*/ 11 h 58"/>
                  <a:gd name="T40" fmla="*/ 1 w 44"/>
                  <a:gd name="T41" fmla="*/ 15 h 58"/>
                  <a:gd name="T42" fmla="*/ 0 w 44"/>
                  <a:gd name="T43" fmla="*/ 22 h 58"/>
                  <a:gd name="T44" fmla="*/ 0 w 44"/>
                  <a:gd name="T45" fmla="*/ 30 h 58"/>
                  <a:gd name="T46" fmla="*/ 0 w 44"/>
                  <a:gd name="T47" fmla="*/ 30 h 58"/>
                  <a:gd name="T48" fmla="*/ 0 w 44"/>
                  <a:gd name="T49" fmla="*/ 41 h 58"/>
                  <a:gd name="T50" fmla="*/ 3 w 44"/>
                  <a:gd name="T51" fmla="*/ 50 h 58"/>
                  <a:gd name="T52" fmla="*/ 6 w 44"/>
                  <a:gd name="T53" fmla="*/ 54 h 58"/>
                  <a:gd name="T54" fmla="*/ 9 w 44"/>
                  <a:gd name="T55" fmla="*/ 57 h 58"/>
                  <a:gd name="T56" fmla="*/ 12 w 44"/>
                  <a:gd name="T57" fmla="*/ 58 h 58"/>
                  <a:gd name="T58" fmla="*/ 17 w 44"/>
                  <a:gd name="T59" fmla="*/ 58 h 58"/>
                  <a:gd name="T60" fmla="*/ 17 w 44"/>
                  <a:gd name="T6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" h="58">
                    <a:moveTo>
                      <a:pt x="17" y="58"/>
                    </a:moveTo>
                    <a:lnTo>
                      <a:pt x="17" y="58"/>
                    </a:lnTo>
                    <a:lnTo>
                      <a:pt x="24" y="57"/>
                    </a:lnTo>
                    <a:lnTo>
                      <a:pt x="30" y="55"/>
                    </a:lnTo>
                    <a:lnTo>
                      <a:pt x="35" y="50"/>
                    </a:lnTo>
                    <a:lnTo>
                      <a:pt x="38" y="46"/>
                    </a:lnTo>
                    <a:lnTo>
                      <a:pt x="41" y="35"/>
                    </a:lnTo>
                    <a:lnTo>
                      <a:pt x="44" y="22"/>
                    </a:lnTo>
                    <a:lnTo>
                      <a:pt x="44" y="22"/>
                    </a:lnTo>
                    <a:lnTo>
                      <a:pt x="44" y="12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6" y="1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17" y="1"/>
                    </a:lnTo>
                    <a:lnTo>
                      <a:pt x="11" y="4"/>
                    </a:lnTo>
                    <a:lnTo>
                      <a:pt x="8" y="8"/>
                    </a:lnTo>
                    <a:lnTo>
                      <a:pt x="3" y="11"/>
                    </a:lnTo>
                    <a:lnTo>
                      <a:pt x="1" y="15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41"/>
                    </a:lnTo>
                    <a:lnTo>
                      <a:pt x="3" y="50"/>
                    </a:lnTo>
                    <a:lnTo>
                      <a:pt x="6" y="54"/>
                    </a:lnTo>
                    <a:lnTo>
                      <a:pt x="9" y="57"/>
                    </a:lnTo>
                    <a:lnTo>
                      <a:pt x="12" y="58"/>
                    </a:lnTo>
                    <a:lnTo>
                      <a:pt x="17" y="58"/>
                    </a:lnTo>
                    <a:lnTo>
                      <a:pt x="17" y="5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8" name="Rectangle 180">
                <a:extLst>
                  <a:ext uri="{FF2B5EF4-FFF2-40B4-BE49-F238E27FC236}">
                    <a16:creationId xmlns:a16="http://schemas.microsoft.com/office/drawing/2014/main" id="{8AB8AD9D-3574-60EE-DCC6-48AA93E8A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49" name="Rectangle 181">
                <a:extLst>
                  <a:ext uri="{FF2B5EF4-FFF2-40B4-BE49-F238E27FC236}">
                    <a16:creationId xmlns:a16="http://schemas.microsoft.com/office/drawing/2014/main" id="{9EE4B90A-7CCB-0370-FB76-769529860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0" name="Freeform 182">
                <a:extLst>
                  <a:ext uri="{FF2B5EF4-FFF2-40B4-BE49-F238E27FC236}">
                    <a16:creationId xmlns:a16="http://schemas.microsoft.com/office/drawing/2014/main" id="{97DDDF1B-792D-2CDE-A75C-E27E4EF37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3" y="3336"/>
                <a:ext cx="39" cy="17"/>
              </a:xfrm>
              <a:custGeom>
                <a:avLst/>
                <a:gdLst>
                  <a:gd name="T0" fmla="*/ 0 w 80"/>
                  <a:gd name="T1" fmla="*/ 1 h 33"/>
                  <a:gd name="T2" fmla="*/ 0 w 80"/>
                  <a:gd name="T3" fmla="*/ 1 h 33"/>
                  <a:gd name="T4" fmla="*/ 5 w 80"/>
                  <a:gd name="T5" fmla="*/ 12 h 33"/>
                  <a:gd name="T6" fmla="*/ 12 w 80"/>
                  <a:gd name="T7" fmla="*/ 20 h 33"/>
                  <a:gd name="T8" fmla="*/ 21 w 80"/>
                  <a:gd name="T9" fmla="*/ 27 h 33"/>
                  <a:gd name="T10" fmla="*/ 32 w 80"/>
                  <a:gd name="T11" fmla="*/ 31 h 33"/>
                  <a:gd name="T12" fmla="*/ 43 w 80"/>
                  <a:gd name="T13" fmla="*/ 33 h 33"/>
                  <a:gd name="T14" fmla="*/ 54 w 80"/>
                  <a:gd name="T15" fmla="*/ 33 h 33"/>
                  <a:gd name="T16" fmla="*/ 64 w 80"/>
                  <a:gd name="T17" fmla="*/ 30 h 33"/>
                  <a:gd name="T18" fmla="*/ 73 w 80"/>
                  <a:gd name="T19" fmla="*/ 25 h 33"/>
                  <a:gd name="T20" fmla="*/ 73 w 80"/>
                  <a:gd name="T21" fmla="*/ 25 h 33"/>
                  <a:gd name="T22" fmla="*/ 78 w 80"/>
                  <a:gd name="T23" fmla="*/ 20 h 33"/>
                  <a:gd name="T24" fmla="*/ 80 w 80"/>
                  <a:gd name="T25" fmla="*/ 16 h 33"/>
                  <a:gd name="T26" fmla="*/ 78 w 80"/>
                  <a:gd name="T27" fmla="*/ 11 h 33"/>
                  <a:gd name="T28" fmla="*/ 77 w 80"/>
                  <a:gd name="T29" fmla="*/ 6 h 33"/>
                  <a:gd name="T30" fmla="*/ 77 w 80"/>
                  <a:gd name="T31" fmla="*/ 6 h 33"/>
                  <a:gd name="T32" fmla="*/ 58 w 80"/>
                  <a:gd name="T33" fmla="*/ 4 h 33"/>
                  <a:gd name="T34" fmla="*/ 39 w 80"/>
                  <a:gd name="T35" fmla="*/ 1 h 33"/>
                  <a:gd name="T36" fmla="*/ 19 w 80"/>
                  <a:gd name="T37" fmla="*/ 0 h 33"/>
                  <a:gd name="T38" fmla="*/ 10 w 80"/>
                  <a:gd name="T39" fmla="*/ 0 h 33"/>
                  <a:gd name="T40" fmla="*/ 0 w 80"/>
                  <a:gd name="T41" fmla="*/ 1 h 33"/>
                  <a:gd name="T42" fmla="*/ 0 w 80"/>
                  <a:gd name="T4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0" h="33">
                    <a:moveTo>
                      <a:pt x="0" y="1"/>
                    </a:moveTo>
                    <a:lnTo>
                      <a:pt x="0" y="1"/>
                    </a:lnTo>
                    <a:lnTo>
                      <a:pt x="5" y="12"/>
                    </a:lnTo>
                    <a:lnTo>
                      <a:pt x="12" y="20"/>
                    </a:lnTo>
                    <a:lnTo>
                      <a:pt x="21" y="27"/>
                    </a:lnTo>
                    <a:lnTo>
                      <a:pt x="32" y="31"/>
                    </a:lnTo>
                    <a:lnTo>
                      <a:pt x="43" y="33"/>
                    </a:lnTo>
                    <a:lnTo>
                      <a:pt x="54" y="33"/>
                    </a:lnTo>
                    <a:lnTo>
                      <a:pt x="64" y="30"/>
                    </a:lnTo>
                    <a:lnTo>
                      <a:pt x="73" y="25"/>
                    </a:lnTo>
                    <a:lnTo>
                      <a:pt x="73" y="25"/>
                    </a:lnTo>
                    <a:lnTo>
                      <a:pt x="78" y="20"/>
                    </a:lnTo>
                    <a:lnTo>
                      <a:pt x="80" y="16"/>
                    </a:lnTo>
                    <a:lnTo>
                      <a:pt x="78" y="11"/>
                    </a:lnTo>
                    <a:lnTo>
                      <a:pt x="77" y="6"/>
                    </a:lnTo>
                    <a:lnTo>
                      <a:pt x="77" y="6"/>
                    </a:lnTo>
                    <a:lnTo>
                      <a:pt x="58" y="4"/>
                    </a:lnTo>
                    <a:lnTo>
                      <a:pt x="39" y="1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1" name="Rectangle 183">
                <a:extLst>
                  <a:ext uri="{FF2B5EF4-FFF2-40B4-BE49-F238E27FC236}">
                    <a16:creationId xmlns:a16="http://schemas.microsoft.com/office/drawing/2014/main" id="{7BFB2A8F-A43B-5DBF-C121-0E492960B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1" y="3339"/>
                <a:ext cx="1" cy="1"/>
              </a:xfrm>
              <a:prstGeom prst="rect">
                <a:avLst/>
              </a:pr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2" name="Freeform 184">
                <a:extLst>
                  <a:ext uri="{FF2B5EF4-FFF2-40B4-BE49-F238E27FC236}">
                    <a16:creationId xmlns:a16="http://schemas.microsoft.com/office/drawing/2014/main" id="{F1385DD2-AD33-ABB4-1FB6-8939D27A4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0" y="487"/>
                <a:ext cx="31" cy="19"/>
              </a:xfrm>
              <a:custGeom>
                <a:avLst/>
                <a:gdLst>
                  <a:gd name="T0" fmla="*/ 25 w 64"/>
                  <a:gd name="T1" fmla="*/ 38 h 38"/>
                  <a:gd name="T2" fmla="*/ 25 w 64"/>
                  <a:gd name="T3" fmla="*/ 38 h 38"/>
                  <a:gd name="T4" fmla="*/ 32 w 64"/>
                  <a:gd name="T5" fmla="*/ 38 h 38"/>
                  <a:gd name="T6" fmla="*/ 40 w 64"/>
                  <a:gd name="T7" fmla="*/ 37 h 38"/>
                  <a:gd name="T8" fmla="*/ 46 w 64"/>
                  <a:gd name="T9" fmla="*/ 35 h 38"/>
                  <a:gd name="T10" fmla="*/ 51 w 64"/>
                  <a:gd name="T11" fmla="*/ 32 h 38"/>
                  <a:gd name="T12" fmla="*/ 56 w 64"/>
                  <a:gd name="T13" fmla="*/ 29 h 38"/>
                  <a:gd name="T14" fmla="*/ 59 w 64"/>
                  <a:gd name="T15" fmla="*/ 22 h 38"/>
                  <a:gd name="T16" fmla="*/ 62 w 64"/>
                  <a:gd name="T17" fmla="*/ 18 h 38"/>
                  <a:gd name="T18" fmla="*/ 64 w 64"/>
                  <a:gd name="T19" fmla="*/ 11 h 38"/>
                  <a:gd name="T20" fmla="*/ 64 w 64"/>
                  <a:gd name="T21" fmla="*/ 11 h 38"/>
                  <a:gd name="T22" fmla="*/ 64 w 64"/>
                  <a:gd name="T23" fmla="*/ 5 h 38"/>
                  <a:gd name="T24" fmla="*/ 62 w 64"/>
                  <a:gd name="T25" fmla="*/ 2 h 38"/>
                  <a:gd name="T26" fmla="*/ 60 w 64"/>
                  <a:gd name="T27" fmla="*/ 0 h 38"/>
                  <a:gd name="T28" fmla="*/ 56 w 64"/>
                  <a:gd name="T29" fmla="*/ 0 h 38"/>
                  <a:gd name="T30" fmla="*/ 49 w 64"/>
                  <a:gd name="T31" fmla="*/ 0 h 38"/>
                  <a:gd name="T32" fmla="*/ 41 w 64"/>
                  <a:gd name="T33" fmla="*/ 0 h 38"/>
                  <a:gd name="T34" fmla="*/ 41 w 64"/>
                  <a:gd name="T35" fmla="*/ 0 h 38"/>
                  <a:gd name="T36" fmla="*/ 29 w 64"/>
                  <a:gd name="T37" fmla="*/ 0 h 38"/>
                  <a:gd name="T38" fmla="*/ 16 w 64"/>
                  <a:gd name="T39" fmla="*/ 2 h 38"/>
                  <a:gd name="T40" fmla="*/ 10 w 64"/>
                  <a:gd name="T41" fmla="*/ 5 h 38"/>
                  <a:gd name="T42" fmla="*/ 6 w 64"/>
                  <a:gd name="T43" fmla="*/ 8 h 38"/>
                  <a:gd name="T44" fmla="*/ 2 w 64"/>
                  <a:gd name="T45" fmla="*/ 13 h 38"/>
                  <a:gd name="T46" fmla="*/ 0 w 64"/>
                  <a:gd name="T47" fmla="*/ 19 h 38"/>
                  <a:gd name="T48" fmla="*/ 0 w 64"/>
                  <a:gd name="T49" fmla="*/ 19 h 38"/>
                  <a:gd name="T50" fmla="*/ 0 w 64"/>
                  <a:gd name="T51" fmla="*/ 24 h 38"/>
                  <a:gd name="T52" fmla="*/ 0 w 64"/>
                  <a:gd name="T53" fmla="*/ 29 h 38"/>
                  <a:gd name="T54" fmla="*/ 2 w 64"/>
                  <a:gd name="T55" fmla="*/ 32 h 38"/>
                  <a:gd name="T56" fmla="*/ 5 w 64"/>
                  <a:gd name="T57" fmla="*/ 33 h 38"/>
                  <a:gd name="T58" fmla="*/ 14 w 64"/>
                  <a:gd name="T59" fmla="*/ 37 h 38"/>
                  <a:gd name="T60" fmla="*/ 25 w 64"/>
                  <a:gd name="T61" fmla="*/ 38 h 38"/>
                  <a:gd name="T62" fmla="*/ 25 w 64"/>
                  <a:gd name="T6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38">
                    <a:moveTo>
                      <a:pt x="25" y="38"/>
                    </a:moveTo>
                    <a:lnTo>
                      <a:pt x="25" y="38"/>
                    </a:lnTo>
                    <a:lnTo>
                      <a:pt x="32" y="38"/>
                    </a:lnTo>
                    <a:lnTo>
                      <a:pt x="40" y="37"/>
                    </a:lnTo>
                    <a:lnTo>
                      <a:pt x="46" y="35"/>
                    </a:lnTo>
                    <a:lnTo>
                      <a:pt x="51" y="32"/>
                    </a:lnTo>
                    <a:lnTo>
                      <a:pt x="56" y="29"/>
                    </a:lnTo>
                    <a:lnTo>
                      <a:pt x="59" y="22"/>
                    </a:lnTo>
                    <a:lnTo>
                      <a:pt x="62" y="18"/>
                    </a:lnTo>
                    <a:lnTo>
                      <a:pt x="64" y="11"/>
                    </a:lnTo>
                    <a:lnTo>
                      <a:pt x="64" y="11"/>
                    </a:lnTo>
                    <a:lnTo>
                      <a:pt x="64" y="5"/>
                    </a:lnTo>
                    <a:lnTo>
                      <a:pt x="62" y="2"/>
                    </a:lnTo>
                    <a:lnTo>
                      <a:pt x="60" y="0"/>
                    </a:lnTo>
                    <a:lnTo>
                      <a:pt x="56" y="0"/>
                    </a:lnTo>
                    <a:lnTo>
                      <a:pt x="49" y="0"/>
                    </a:lnTo>
                    <a:lnTo>
                      <a:pt x="41" y="0"/>
                    </a:lnTo>
                    <a:lnTo>
                      <a:pt x="41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29"/>
                    </a:lnTo>
                    <a:lnTo>
                      <a:pt x="2" y="32"/>
                    </a:lnTo>
                    <a:lnTo>
                      <a:pt x="5" y="33"/>
                    </a:lnTo>
                    <a:lnTo>
                      <a:pt x="14" y="37"/>
                    </a:lnTo>
                    <a:lnTo>
                      <a:pt x="25" y="38"/>
                    </a:lnTo>
                    <a:lnTo>
                      <a:pt x="25" y="38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3" name="Freeform 185">
                <a:extLst>
                  <a:ext uri="{FF2B5EF4-FFF2-40B4-BE49-F238E27FC236}">
                    <a16:creationId xmlns:a16="http://schemas.microsoft.com/office/drawing/2014/main" id="{514CE411-5932-7C96-7659-8BB5A545F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2" y="4199"/>
                <a:ext cx="12" cy="51"/>
              </a:xfrm>
              <a:custGeom>
                <a:avLst/>
                <a:gdLst>
                  <a:gd name="T0" fmla="*/ 12 w 24"/>
                  <a:gd name="T1" fmla="*/ 102 h 102"/>
                  <a:gd name="T2" fmla="*/ 12 w 24"/>
                  <a:gd name="T3" fmla="*/ 102 h 102"/>
                  <a:gd name="T4" fmla="*/ 17 w 24"/>
                  <a:gd name="T5" fmla="*/ 87 h 102"/>
                  <a:gd name="T6" fmla="*/ 22 w 24"/>
                  <a:gd name="T7" fmla="*/ 73 h 102"/>
                  <a:gd name="T8" fmla="*/ 24 w 24"/>
                  <a:gd name="T9" fmla="*/ 60 h 102"/>
                  <a:gd name="T10" fmla="*/ 24 w 24"/>
                  <a:gd name="T11" fmla="*/ 48 h 102"/>
                  <a:gd name="T12" fmla="*/ 24 w 24"/>
                  <a:gd name="T13" fmla="*/ 35 h 102"/>
                  <a:gd name="T14" fmla="*/ 22 w 24"/>
                  <a:gd name="T15" fmla="*/ 24 h 102"/>
                  <a:gd name="T16" fmla="*/ 16 w 24"/>
                  <a:gd name="T17" fmla="*/ 0 h 102"/>
                  <a:gd name="T18" fmla="*/ 16 w 24"/>
                  <a:gd name="T19" fmla="*/ 0 h 102"/>
                  <a:gd name="T20" fmla="*/ 11 w 24"/>
                  <a:gd name="T21" fmla="*/ 11 h 102"/>
                  <a:gd name="T22" fmla="*/ 6 w 24"/>
                  <a:gd name="T23" fmla="*/ 22 h 102"/>
                  <a:gd name="T24" fmla="*/ 1 w 24"/>
                  <a:gd name="T25" fmla="*/ 35 h 102"/>
                  <a:gd name="T26" fmla="*/ 0 w 24"/>
                  <a:gd name="T27" fmla="*/ 46 h 102"/>
                  <a:gd name="T28" fmla="*/ 0 w 24"/>
                  <a:gd name="T29" fmla="*/ 59 h 102"/>
                  <a:gd name="T30" fmla="*/ 1 w 24"/>
                  <a:gd name="T31" fmla="*/ 73 h 102"/>
                  <a:gd name="T32" fmla="*/ 5 w 24"/>
                  <a:gd name="T33" fmla="*/ 86 h 102"/>
                  <a:gd name="T34" fmla="*/ 12 w 24"/>
                  <a:gd name="T35" fmla="*/ 102 h 102"/>
                  <a:gd name="T36" fmla="*/ 12 w 24"/>
                  <a:gd name="T3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02">
                    <a:moveTo>
                      <a:pt x="12" y="102"/>
                    </a:moveTo>
                    <a:lnTo>
                      <a:pt x="12" y="102"/>
                    </a:lnTo>
                    <a:lnTo>
                      <a:pt x="17" y="87"/>
                    </a:lnTo>
                    <a:lnTo>
                      <a:pt x="22" y="73"/>
                    </a:lnTo>
                    <a:lnTo>
                      <a:pt x="24" y="60"/>
                    </a:lnTo>
                    <a:lnTo>
                      <a:pt x="24" y="48"/>
                    </a:lnTo>
                    <a:lnTo>
                      <a:pt x="24" y="35"/>
                    </a:lnTo>
                    <a:lnTo>
                      <a:pt x="22" y="24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1" y="11"/>
                    </a:lnTo>
                    <a:lnTo>
                      <a:pt x="6" y="22"/>
                    </a:lnTo>
                    <a:lnTo>
                      <a:pt x="1" y="35"/>
                    </a:lnTo>
                    <a:lnTo>
                      <a:pt x="0" y="46"/>
                    </a:lnTo>
                    <a:lnTo>
                      <a:pt x="0" y="59"/>
                    </a:lnTo>
                    <a:lnTo>
                      <a:pt x="1" y="73"/>
                    </a:lnTo>
                    <a:lnTo>
                      <a:pt x="5" y="86"/>
                    </a:lnTo>
                    <a:lnTo>
                      <a:pt x="12" y="102"/>
                    </a:lnTo>
                    <a:lnTo>
                      <a:pt x="12" y="10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4" name="Freeform 186">
                <a:extLst>
                  <a:ext uri="{FF2B5EF4-FFF2-40B4-BE49-F238E27FC236}">
                    <a16:creationId xmlns:a16="http://schemas.microsoft.com/office/drawing/2014/main" id="{73CB635D-3853-3586-A967-40FC1A4D0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5" y="483"/>
                <a:ext cx="43" cy="23"/>
              </a:xfrm>
              <a:custGeom>
                <a:avLst/>
                <a:gdLst>
                  <a:gd name="T0" fmla="*/ 34 w 86"/>
                  <a:gd name="T1" fmla="*/ 31 h 44"/>
                  <a:gd name="T2" fmla="*/ 34 w 86"/>
                  <a:gd name="T3" fmla="*/ 31 h 44"/>
                  <a:gd name="T4" fmla="*/ 42 w 86"/>
                  <a:gd name="T5" fmla="*/ 39 h 44"/>
                  <a:gd name="T6" fmla="*/ 51 w 86"/>
                  <a:gd name="T7" fmla="*/ 43 h 44"/>
                  <a:gd name="T8" fmla="*/ 62 w 86"/>
                  <a:gd name="T9" fmla="*/ 44 h 44"/>
                  <a:gd name="T10" fmla="*/ 73 w 86"/>
                  <a:gd name="T11" fmla="*/ 44 h 44"/>
                  <a:gd name="T12" fmla="*/ 73 w 86"/>
                  <a:gd name="T13" fmla="*/ 44 h 44"/>
                  <a:gd name="T14" fmla="*/ 80 w 86"/>
                  <a:gd name="T15" fmla="*/ 41 h 44"/>
                  <a:gd name="T16" fmla="*/ 83 w 86"/>
                  <a:gd name="T17" fmla="*/ 38 h 44"/>
                  <a:gd name="T18" fmla="*/ 85 w 86"/>
                  <a:gd name="T19" fmla="*/ 35 h 44"/>
                  <a:gd name="T20" fmla="*/ 85 w 86"/>
                  <a:gd name="T21" fmla="*/ 35 h 44"/>
                  <a:gd name="T22" fmla="*/ 86 w 86"/>
                  <a:gd name="T23" fmla="*/ 30 h 44"/>
                  <a:gd name="T24" fmla="*/ 83 w 86"/>
                  <a:gd name="T25" fmla="*/ 27 h 44"/>
                  <a:gd name="T26" fmla="*/ 75 w 86"/>
                  <a:gd name="T27" fmla="*/ 22 h 44"/>
                  <a:gd name="T28" fmla="*/ 75 w 86"/>
                  <a:gd name="T29" fmla="*/ 22 h 44"/>
                  <a:gd name="T30" fmla="*/ 59 w 86"/>
                  <a:gd name="T31" fmla="*/ 14 h 44"/>
                  <a:gd name="T32" fmla="*/ 43 w 86"/>
                  <a:gd name="T33" fmla="*/ 8 h 44"/>
                  <a:gd name="T34" fmla="*/ 23 w 86"/>
                  <a:gd name="T35" fmla="*/ 3 h 44"/>
                  <a:gd name="T36" fmla="*/ 0 w 86"/>
                  <a:gd name="T37" fmla="*/ 0 h 44"/>
                  <a:gd name="T38" fmla="*/ 0 w 86"/>
                  <a:gd name="T39" fmla="*/ 0 h 44"/>
                  <a:gd name="T40" fmla="*/ 19 w 86"/>
                  <a:gd name="T41" fmla="*/ 17 h 44"/>
                  <a:gd name="T42" fmla="*/ 34 w 86"/>
                  <a:gd name="T43" fmla="*/ 31 h 44"/>
                  <a:gd name="T44" fmla="*/ 34 w 86"/>
                  <a:gd name="T45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44">
                    <a:moveTo>
                      <a:pt x="34" y="31"/>
                    </a:moveTo>
                    <a:lnTo>
                      <a:pt x="34" y="31"/>
                    </a:lnTo>
                    <a:lnTo>
                      <a:pt x="42" y="39"/>
                    </a:lnTo>
                    <a:lnTo>
                      <a:pt x="51" y="43"/>
                    </a:lnTo>
                    <a:lnTo>
                      <a:pt x="62" y="44"/>
                    </a:lnTo>
                    <a:lnTo>
                      <a:pt x="73" y="44"/>
                    </a:lnTo>
                    <a:lnTo>
                      <a:pt x="73" y="44"/>
                    </a:lnTo>
                    <a:lnTo>
                      <a:pt x="80" y="41"/>
                    </a:lnTo>
                    <a:lnTo>
                      <a:pt x="83" y="38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6" y="30"/>
                    </a:lnTo>
                    <a:lnTo>
                      <a:pt x="83" y="27"/>
                    </a:lnTo>
                    <a:lnTo>
                      <a:pt x="75" y="22"/>
                    </a:lnTo>
                    <a:lnTo>
                      <a:pt x="75" y="22"/>
                    </a:lnTo>
                    <a:lnTo>
                      <a:pt x="59" y="14"/>
                    </a:lnTo>
                    <a:lnTo>
                      <a:pt x="43" y="8"/>
                    </a:lnTo>
                    <a:lnTo>
                      <a:pt x="23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17"/>
                    </a:lnTo>
                    <a:lnTo>
                      <a:pt x="34" y="31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5" name="Freeform 187">
                <a:extLst>
                  <a:ext uri="{FF2B5EF4-FFF2-40B4-BE49-F238E27FC236}">
                    <a16:creationId xmlns:a16="http://schemas.microsoft.com/office/drawing/2014/main" id="{79EDDF65-308F-B378-5E1A-C7BA213EC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7" y="4074"/>
                <a:ext cx="39" cy="26"/>
              </a:xfrm>
              <a:custGeom>
                <a:avLst/>
                <a:gdLst>
                  <a:gd name="T0" fmla="*/ 5 w 78"/>
                  <a:gd name="T1" fmla="*/ 25 h 51"/>
                  <a:gd name="T2" fmla="*/ 5 w 78"/>
                  <a:gd name="T3" fmla="*/ 25 h 51"/>
                  <a:gd name="T4" fmla="*/ 2 w 78"/>
                  <a:gd name="T5" fmla="*/ 30 h 51"/>
                  <a:gd name="T6" fmla="*/ 0 w 78"/>
                  <a:gd name="T7" fmla="*/ 35 h 51"/>
                  <a:gd name="T8" fmla="*/ 0 w 78"/>
                  <a:gd name="T9" fmla="*/ 41 h 51"/>
                  <a:gd name="T10" fmla="*/ 2 w 78"/>
                  <a:gd name="T11" fmla="*/ 46 h 51"/>
                  <a:gd name="T12" fmla="*/ 2 w 78"/>
                  <a:gd name="T13" fmla="*/ 46 h 51"/>
                  <a:gd name="T14" fmla="*/ 3 w 78"/>
                  <a:gd name="T15" fmla="*/ 49 h 51"/>
                  <a:gd name="T16" fmla="*/ 6 w 78"/>
                  <a:gd name="T17" fmla="*/ 51 h 51"/>
                  <a:gd name="T18" fmla="*/ 9 w 78"/>
                  <a:gd name="T19" fmla="*/ 51 h 51"/>
                  <a:gd name="T20" fmla="*/ 11 w 78"/>
                  <a:gd name="T21" fmla="*/ 49 h 51"/>
                  <a:gd name="T22" fmla="*/ 11 w 78"/>
                  <a:gd name="T23" fmla="*/ 49 h 51"/>
                  <a:gd name="T24" fmla="*/ 19 w 78"/>
                  <a:gd name="T25" fmla="*/ 41 h 51"/>
                  <a:gd name="T26" fmla="*/ 27 w 78"/>
                  <a:gd name="T27" fmla="*/ 35 h 51"/>
                  <a:gd name="T28" fmla="*/ 44 w 78"/>
                  <a:gd name="T29" fmla="*/ 24 h 51"/>
                  <a:gd name="T30" fmla="*/ 62 w 78"/>
                  <a:gd name="T31" fmla="*/ 14 h 51"/>
                  <a:gd name="T32" fmla="*/ 71 w 78"/>
                  <a:gd name="T33" fmla="*/ 8 h 51"/>
                  <a:gd name="T34" fmla="*/ 78 w 78"/>
                  <a:gd name="T35" fmla="*/ 0 h 51"/>
                  <a:gd name="T36" fmla="*/ 78 w 78"/>
                  <a:gd name="T37" fmla="*/ 0 h 51"/>
                  <a:gd name="T38" fmla="*/ 57 w 78"/>
                  <a:gd name="T39" fmla="*/ 1 h 51"/>
                  <a:gd name="T40" fmla="*/ 48 w 78"/>
                  <a:gd name="T41" fmla="*/ 1 h 51"/>
                  <a:gd name="T42" fmla="*/ 38 w 78"/>
                  <a:gd name="T43" fmla="*/ 4 h 51"/>
                  <a:gd name="T44" fmla="*/ 29 w 78"/>
                  <a:gd name="T45" fmla="*/ 8 h 51"/>
                  <a:gd name="T46" fmla="*/ 21 w 78"/>
                  <a:gd name="T47" fmla="*/ 12 h 51"/>
                  <a:gd name="T48" fmla="*/ 13 w 78"/>
                  <a:gd name="T49" fmla="*/ 17 h 51"/>
                  <a:gd name="T50" fmla="*/ 5 w 78"/>
                  <a:gd name="T51" fmla="*/ 25 h 51"/>
                  <a:gd name="T52" fmla="*/ 5 w 78"/>
                  <a:gd name="T53" fmla="*/ 2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51">
                    <a:moveTo>
                      <a:pt x="5" y="25"/>
                    </a:moveTo>
                    <a:lnTo>
                      <a:pt x="5" y="25"/>
                    </a:lnTo>
                    <a:lnTo>
                      <a:pt x="2" y="30"/>
                    </a:lnTo>
                    <a:lnTo>
                      <a:pt x="0" y="35"/>
                    </a:lnTo>
                    <a:lnTo>
                      <a:pt x="0" y="41"/>
                    </a:lnTo>
                    <a:lnTo>
                      <a:pt x="2" y="46"/>
                    </a:lnTo>
                    <a:lnTo>
                      <a:pt x="2" y="46"/>
                    </a:lnTo>
                    <a:lnTo>
                      <a:pt x="3" y="49"/>
                    </a:lnTo>
                    <a:lnTo>
                      <a:pt x="6" y="51"/>
                    </a:lnTo>
                    <a:lnTo>
                      <a:pt x="9" y="51"/>
                    </a:lnTo>
                    <a:lnTo>
                      <a:pt x="11" y="49"/>
                    </a:lnTo>
                    <a:lnTo>
                      <a:pt x="11" y="49"/>
                    </a:lnTo>
                    <a:lnTo>
                      <a:pt x="19" y="41"/>
                    </a:lnTo>
                    <a:lnTo>
                      <a:pt x="27" y="35"/>
                    </a:lnTo>
                    <a:lnTo>
                      <a:pt x="44" y="24"/>
                    </a:lnTo>
                    <a:lnTo>
                      <a:pt x="62" y="14"/>
                    </a:lnTo>
                    <a:lnTo>
                      <a:pt x="71" y="8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57" y="1"/>
                    </a:lnTo>
                    <a:lnTo>
                      <a:pt x="48" y="1"/>
                    </a:lnTo>
                    <a:lnTo>
                      <a:pt x="38" y="4"/>
                    </a:lnTo>
                    <a:lnTo>
                      <a:pt x="29" y="8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5" y="25"/>
                    </a:lnTo>
                    <a:lnTo>
                      <a:pt x="5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6" name="Freeform 188">
                <a:extLst>
                  <a:ext uri="{FF2B5EF4-FFF2-40B4-BE49-F238E27FC236}">
                    <a16:creationId xmlns:a16="http://schemas.microsoft.com/office/drawing/2014/main" id="{96C1C7C9-1126-3767-C6B3-606E408A8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1" y="3985"/>
                <a:ext cx="35" cy="21"/>
              </a:xfrm>
              <a:custGeom>
                <a:avLst/>
                <a:gdLst>
                  <a:gd name="T0" fmla="*/ 70 w 70"/>
                  <a:gd name="T1" fmla="*/ 10 h 43"/>
                  <a:gd name="T2" fmla="*/ 70 w 70"/>
                  <a:gd name="T3" fmla="*/ 10 h 43"/>
                  <a:gd name="T4" fmla="*/ 66 w 70"/>
                  <a:gd name="T5" fmla="*/ 2 h 43"/>
                  <a:gd name="T6" fmla="*/ 65 w 70"/>
                  <a:gd name="T7" fmla="*/ 0 h 43"/>
                  <a:gd name="T8" fmla="*/ 62 w 70"/>
                  <a:gd name="T9" fmla="*/ 0 h 43"/>
                  <a:gd name="T10" fmla="*/ 62 w 70"/>
                  <a:gd name="T11" fmla="*/ 0 h 43"/>
                  <a:gd name="T12" fmla="*/ 47 w 70"/>
                  <a:gd name="T13" fmla="*/ 5 h 43"/>
                  <a:gd name="T14" fmla="*/ 33 w 70"/>
                  <a:gd name="T15" fmla="*/ 8 h 43"/>
                  <a:gd name="T16" fmla="*/ 19 w 70"/>
                  <a:gd name="T17" fmla="*/ 11 h 43"/>
                  <a:gd name="T18" fmla="*/ 12 w 70"/>
                  <a:gd name="T19" fmla="*/ 16 h 43"/>
                  <a:gd name="T20" fmla="*/ 8 w 70"/>
                  <a:gd name="T21" fmla="*/ 21 h 43"/>
                  <a:gd name="T22" fmla="*/ 8 w 70"/>
                  <a:gd name="T23" fmla="*/ 21 h 43"/>
                  <a:gd name="T24" fmla="*/ 3 w 70"/>
                  <a:gd name="T25" fmla="*/ 24 h 43"/>
                  <a:gd name="T26" fmla="*/ 1 w 70"/>
                  <a:gd name="T27" fmla="*/ 30 h 43"/>
                  <a:gd name="T28" fmla="*/ 0 w 70"/>
                  <a:gd name="T29" fmla="*/ 35 h 43"/>
                  <a:gd name="T30" fmla="*/ 3 w 70"/>
                  <a:gd name="T31" fmla="*/ 40 h 43"/>
                  <a:gd name="T32" fmla="*/ 3 w 70"/>
                  <a:gd name="T33" fmla="*/ 40 h 43"/>
                  <a:gd name="T34" fmla="*/ 8 w 70"/>
                  <a:gd name="T35" fmla="*/ 43 h 43"/>
                  <a:gd name="T36" fmla="*/ 12 w 70"/>
                  <a:gd name="T37" fmla="*/ 43 h 43"/>
                  <a:gd name="T38" fmla="*/ 17 w 70"/>
                  <a:gd name="T39" fmla="*/ 43 h 43"/>
                  <a:gd name="T40" fmla="*/ 22 w 70"/>
                  <a:gd name="T41" fmla="*/ 43 h 43"/>
                  <a:gd name="T42" fmla="*/ 30 w 70"/>
                  <a:gd name="T43" fmla="*/ 40 h 43"/>
                  <a:gd name="T44" fmla="*/ 38 w 70"/>
                  <a:gd name="T45" fmla="*/ 35 h 43"/>
                  <a:gd name="T46" fmla="*/ 38 w 70"/>
                  <a:gd name="T47" fmla="*/ 35 h 43"/>
                  <a:gd name="T48" fmla="*/ 47 w 70"/>
                  <a:gd name="T49" fmla="*/ 30 h 43"/>
                  <a:gd name="T50" fmla="*/ 57 w 70"/>
                  <a:gd name="T51" fmla="*/ 26 h 43"/>
                  <a:gd name="T52" fmla="*/ 65 w 70"/>
                  <a:gd name="T53" fmla="*/ 19 h 43"/>
                  <a:gd name="T54" fmla="*/ 68 w 70"/>
                  <a:gd name="T55" fmla="*/ 15 h 43"/>
                  <a:gd name="T56" fmla="*/ 70 w 70"/>
                  <a:gd name="T57" fmla="*/ 10 h 43"/>
                  <a:gd name="T58" fmla="*/ 70 w 70"/>
                  <a:gd name="T5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0" h="43">
                    <a:moveTo>
                      <a:pt x="70" y="10"/>
                    </a:moveTo>
                    <a:lnTo>
                      <a:pt x="70" y="10"/>
                    </a:lnTo>
                    <a:lnTo>
                      <a:pt x="66" y="2"/>
                    </a:lnTo>
                    <a:lnTo>
                      <a:pt x="65" y="0"/>
                    </a:lnTo>
                    <a:lnTo>
                      <a:pt x="62" y="0"/>
                    </a:lnTo>
                    <a:lnTo>
                      <a:pt x="62" y="0"/>
                    </a:lnTo>
                    <a:lnTo>
                      <a:pt x="47" y="5"/>
                    </a:lnTo>
                    <a:lnTo>
                      <a:pt x="33" y="8"/>
                    </a:lnTo>
                    <a:lnTo>
                      <a:pt x="19" y="11"/>
                    </a:lnTo>
                    <a:lnTo>
                      <a:pt x="12" y="16"/>
                    </a:lnTo>
                    <a:lnTo>
                      <a:pt x="8" y="21"/>
                    </a:lnTo>
                    <a:lnTo>
                      <a:pt x="8" y="21"/>
                    </a:lnTo>
                    <a:lnTo>
                      <a:pt x="3" y="24"/>
                    </a:lnTo>
                    <a:lnTo>
                      <a:pt x="1" y="30"/>
                    </a:lnTo>
                    <a:lnTo>
                      <a:pt x="0" y="35"/>
                    </a:lnTo>
                    <a:lnTo>
                      <a:pt x="3" y="40"/>
                    </a:lnTo>
                    <a:lnTo>
                      <a:pt x="3" y="40"/>
                    </a:lnTo>
                    <a:lnTo>
                      <a:pt x="8" y="43"/>
                    </a:lnTo>
                    <a:lnTo>
                      <a:pt x="12" y="43"/>
                    </a:lnTo>
                    <a:lnTo>
                      <a:pt x="17" y="43"/>
                    </a:lnTo>
                    <a:lnTo>
                      <a:pt x="22" y="43"/>
                    </a:lnTo>
                    <a:lnTo>
                      <a:pt x="30" y="40"/>
                    </a:lnTo>
                    <a:lnTo>
                      <a:pt x="38" y="35"/>
                    </a:lnTo>
                    <a:lnTo>
                      <a:pt x="38" y="35"/>
                    </a:lnTo>
                    <a:lnTo>
                      <a:pt x="47" y="30"/>
                    </a:lnTo>
                    <a:lnTo>
                      <a:pt x="57" y="26"/>
                    </a:lnTo>
                    <a:lnTo>
                      <a:pt x="65" y="19"/>
                    </a:lnTo>
                    <a:lnTo>
                      <a:pt x="68" y="15"/>
                    </a:lnTo>
                    <a:lnTo>
                      <a:pt x="70" y="10"/>
                    </a:lnTo>
                    <a:lnTo>
                      <a:pt x="70" y="1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7" name="Freeform 189">
                <a:extLst>
                  <a:ext uri="{FF2B5EF4-FFF2-40B4-BE49-F238E27FC236}">
                    <a16:creationId xmlns:a16="http://schemas.microsoft.com/office/drawing/2014/main" id="{C285FD2E-F2DE-1CF5-1E20-6E18C16A2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7" y="3692"/>
                <a:ext cx="28" cy="19"/>
              </a:xfrm>
              <a:custGeom>
                <a:avLst/>
                <a:gdLst>
                  <a:gd name="T0" fmla="*/ 31 w 56"/>
                  <a:gd name="T1" fmla="*/ 0 h 38"/>
                  <a:gd name="T2" fmla="*/ 31 w 56"/>
                  <a:gd name="T3" fmla="*/ 0 h 38"/>
                  <a:gd name="T4" fmla="*/ 19 w 56"/>
                  <a:gd name="T5" fmla="*/ 2 h 38"/>
                  <a:gd name="T6" fmla="*/ 10 w 56"/>
                  <a:gd name="T7" fmla="*/ 8 h 38"/>
                  <a:gd name="T8" fmla="*/ 7 w 56"/>
                  <a:gd name="T9" fmla="*/ 11 h 38"/>
                  <a:gd name="T10" fmla="*/ 4 w 56"/>
                  <a:gd name="T11" fmla="*/ 14 h 38"/>
                  <a:gd name="T12" fmla="*/ 2 w 56"/>
                  <a:gd name="T13" fmla="*/ 21 h 38"/>
                  <a:gd name="T14" fmla="*/ 0 w 56"/>
                  <a:gd name="T15" fmla="*/ 26 h 38"/>
                  <a:gd name="T16" fmla="*/ 0 w 56"/>
                  <a:gd name="T17" fmla="*/ 26 h 38"/>
                  <a:gd name="T18" fmla="*/ 0 w 56"/>
                  <a:gd name="T19" fmla="*/ 30 h 38"/>
                  <a:gd name="T20" fmla="*/ 2 w 56"/>
                  <a:gd name="T21" fmla="*/ 35 h 38"/>
                  <a:gd name="T22" fmla="*/ 4 w 56"/>
                  <a:gd name="T23" fmla="*/ 37 h 38"/>
                  <a:gd name="T24" fmla="*/ 7 w 56"/>
                  <a:gd name="T25" fmla="*/ 37 h 38"/>
                  <a:gd name="T26" fmla="*/ 13 w 56"/>
                  <a:gd name="T27" fmla="*/ 38 h 38"/>
                  <a:gd name="T28" fmla="*/ 19 w 56"/>
                  <a:gd name="T29" fmla="*/ 38 h 38"/>
                  <a:gd name="T30" fmla="*/ 19 w 56"/>
                  <a:gd name="T31" fmla="*/ 38 h 38"/>
                  <a:gd name="T32" fmla="*/ 27 w 56"/>
                  <a:gd name="T33" fmla="*/ 38 h 38"/>
                  <a:gd name="T34" fmla="*/ 34 w 56"/>
                  <a:gd name="T35" fmla="*/ 37 h 38"/>
                  <a:gd name="T36" fmla="*/ 40 w 56"/>
                  <a:gd name="T37" fmla="*/ 34 h 38"/>
                  <a:gd name="T38" fmla="*/ 46 w 56"/>
                  <a:gd name="T39" fmla="*/ 30 h 38"/>
                  <a:gd name="T40" fmla="*/ 50 w 56"/>
                  <a:gd name="T41" fmla="*/ 27 h 38"/>
                  <a:gd name="T42" fmla="*/ 53 w 56"/>
                  <a:gd name="T43" fmla="*/ 24 h 38"/>
                  <a:gd name="T44" fmla="*/ 54 w 56"/>
                  <a:gd name="T45" fmla="*/ 19 h 38"/>
                  <a:gd name="T46" fmla="*/ 56 w 56"/>
                  <a:gd name="T47" fmla="*/ 14 h 38"/>
                  <a:gd name="T48" fmla="*/ 56 w 56"/>
                  <a:gd name="T49" fmla="*/ 14 h 38"/>
                  <a:gd name="T50" fmla="*/ 54 w 56"/>
                  <a:gd name="T51" fmla="*/ 10 h 38"/>
                  <a:gd name="T52" fmla="*/ 53 w 56"/>
                  <a:gd name="T53" fmla="*/ 7 h 38"/>
                  <a:gd name="T54" fmla="*/ 50 w 56"/>
                  <a:gd name="T55" fmla="*/ 3 h 38"/>
                  <a:gd name="T56" fmla="*/ 46 w 56"/>
                  <a:gd name="T57" fmla="*/ 2 h 38"/>
                  <a:gd name="T58" fmla="*/ 40 w 56"/>
                  <a:gd name="T59" fmla="*/ 0 h 38"/>
                  <a:gd name="T60" fmla="*/ 31 w 56"/>
                  <a:gd name="T61" fmla="*/ 0 h 38"/>
                  <a:gd name="T62" fmla="*/ 31 w 56"/>
                  <a:gd name="T6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38">
                    <a:moveTo>
                      <a:pt x="31" y="0"/>
                    </a:moveTo>
                    <a:lnTo>
                      <a:pt x="31" y="0"/>
                    </a:lnTo>
                    <a:lnTo>
                      <a:pt x="19" y="2"/>
                    </a:lnTo>
                    <a:lnTo>
                      <a:pt x="10" y="8"/>
                    </a:lnTo>
                    <a:lnTo>
                      <a:pt x="7" y="11"/>
                    </a:lnTo>
                    <a:lnTo>
                      <a:pt x="4" y="14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2" y="35"/>
                    </a:lnTo>
                    <a:lnTo>
                      <a:pt x="4" y="37"/>
                    </a:lnTo>
                    <a:lnTo>
                      <a:pt x="7" y="37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7" y="38"/>
                    </a:lnTo>
                    <a:lnTo>
                      <a:pt x="34" y="37"/>
                    </a:lnTo>
                    <a:lnTo>
                      <a:pt x="40" y="34"/>
                    </a:lnTo>
                    <a:lnTo>
                      <a:pt x="46" y="30"/>
                    </a:lnTo>
                    <a:lnTo>
                      <a:pt x="50" y="27"/>
                    </a:lnTo>
                    <a:lnTo>
                      <a:pt x="53" y="24"/>
                    </a:lnTo>
                    <a:lnTo>
                      <a:pt x="54" y="19"/>
                    </a:lnTo>
                    <a:lnTo>
                      <a:pt x="56" y="14"/>
                    </a:lnTo>
                    <a:lnTo>
                      <a:pt x="56" y="14"/>
                    </a:lnTo>
                    <a:lnTo>
                      <a:pt x="54" y="10"/>
                    </a:lnTo>
                    <a:lnTo>
                      <a:pt x="53" y="7"/>
                    </a:lnTo>
                    <a:lnTo>
                      <a:pt x="50" y="3"/>
                    </a:lnTo>
                    <a:lnTo>
                      <a:pt x="46" y="2"/>
                    </a:lnTo>
                    <a:lnTo>
                      <a:pt x="40" y="0"/>
                    </a:lnTo>
                    <a:lnTo>
                      <a:pt x="31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8" name="Freeform 190">
                <a:extLst>
                  <a:ext uri="{FF2B5EF4-FFF2-40B4-BE49-F238E27FC236}">
                    <a16:creationId xmlns:a16="http://schemas.microsoft.com/office/drawing/2014/main" id="{312754EA-9495-46CF-7901-22D2815C7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" y="4178"/>
                <a:ext cx="25" cy="24"/>
              </a:xfrm>
              <a:custGeom>
                <a:avLst/>
                <a:gdLst>
                  <a:gd name="T0" fmla="*/ 12 w 50"/>
                  <a:gd name="T1" fmla="*/ 0 h 47"/>
                  <a:gd name="T2" fmla="*/ 12 w 50"/>
                  <a:gd name="T3" fmla="*/ 0 h 47"/>
                  <a:gd name="T4" fmla="*/ 6 w 50"/>
                  <a:gd name="T5" fmla="*/ 0 h 47"/>
                  <a:gd name="T6" fmla="*/ 1 w 50"/>
                  <a:gd name="T7" fmla="*/ 3 h 47"/>
                  <a:gd name="T8" fmla="*/ 0 w 50"/>
                  <a:gd name="T9" fmla="*/ 8 h 47"/>
                  <a:gd name="T10" fmla="*/ 0 w 50"/>
                  <a:gd name="T11" fmla="*/ 12 h 47"/>
                  <a:gd name="T12" fmla="*/ 0 w 50"/>
                  <a:gd name="T13" fmla="*/ 12 h 47"/>
                  <a:gd name="T14" fmla="*/ 4 w 50"/>
                  <a:gd name="T15" fmla="*/ 27 h 47"/>
                  <a:gd name="T16" fmla="*/ 8 w 50"/>
                  <a:gd name="T17" fmla="*/ 33 h 47"/>
                  <a:gd name="T18" fmla="*/ 11 w 50"/>
                  <a:gd name="T19" fmla="*/ 38 h 47"/>
                  <a:gd name="T20" fmla="*/ 15 w 50"/>
                  <a:gd name="T21" fmla="*/ 41 h 47"/>
                  <a:gd name="T22" fmla="*/ 22 w 50"/>
                  <a:gd name="T23" fmla="*/ 44 h 47"/>
                  <a:gd name="T24" fmla="*/ 28 w 50"/>
                  <a:gd name="T25" fmla="*/ 47 h 47"/>
                  <a:gd name="T26" fmla="*/ 35 w 50"/>
                  <a:gd name="T27" fmla="*/ 47 h 47"/>
                  <a:gd name="T28" fmla="*/ 35 w 50"/>
                  <a:gd name="T29" fmla="*/ 47 h 47"/>
                  <a:gd name="T30" fmla="*/ 38 w 50"/>
                  <a:gd name="T31" fmla="*/ 47 h 47"/>
                  <a:gd name="T32" fmla="*/ 41 w 50"/>
                  <a:gd name="T33" fmla="*/ 46 h 47"/>
                  <a:gd name="T34" fmla="*/ 46 w 50"/>
                  <a:gd name="T35" fmla="*/ 43 h 47"/>
                  <a:gd name="T36" fmla="*/ 50 w 50"/>
                  <a:gd name="T37" fmla="*/ 30 h 47"/>
                  <a:gd name="T38" fmla="*/ 50 w 50"/>
                  <a:gd name="T39" fmla="*/ 30 h 47"/>
                  <a:gd name="T40" fmla="*/ 42 w 50"/>
                  <a:gd name="T41" fmla="*/ 19 h 47"/>
                  <a:gd name="T42" fmla="*/ 35 w 50"/>
                  <a:gd name="T43" fmla="*/ 9 h 47"/>
                  <a:gd name="T44" fmla="*/ 23 w 50"/>
                  <a:gd name="T45" fmla="*/ 3 h 47"/>
                  <a:gd name="T46" fmla="*/ 12 w 50"/>
                  <a:gd name="T47" fmla="*/ 0 h 47"/>
                  <a:gd name="T48" fmla="*/ 12 w 50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47">
                    <a:moveTo>
                      <a:pt x="12" y="0"/>
                    </a:moveTo>
                    <a:lnTo>
                      <a:pt x="12" y="0"/>
                    </a:lnTo>
                    <a:lnTo>
                      <a:pt x="6" y="0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4" y="27"/>
                    </a:lnTo>
                    <a:lnTo>
                      <a:pt x="8" y="33"/>
                    </a:lnTo>
                    <a:lnTo>
                      <a:pt x="11" y="38"/>
                    </a:lnTo>
                    <a:lnTo>
                      <a:pt x="15" y="41"/>
                    </a:lnTo>
                    <a:lnTo>
                      <a:pt x="22" y="44"/>
                    </a:lnTo>
                    <a:lnTo>
                      <a:pt x="28" y="47"/>
                    </a:lnTo>
                    <a:lnTo>
                      <a:pt x="35" y="47"/>
                    </a:lnTo>
                    <a:lnTo>
                      <a:pt x="35" y="47"/>
                    </a:lnTo>
                    <a:lnTo>
                      <a:pt x="38" y="47"/>
                    </a:lnTo>
                    <a:lnTo>
                      <a:pt x="41" y="46"/>
                    </a:lnTo>
                    <a:lnTo>
                      <a:pt x="46" y="43"/>
                    </a:lnTo>
                    <a:lnTo>
                      <a:pt x="50" y="30"/>
                    </a:lnTo>
                    <a:lnTo>
                      <a:pt x="50" y="30"/>
                    </a:lnTo>
                    <a:lnTo>
                      <a:pt x="42" y="19"/>
                    </a:lnTo>
                    <a:lnTo>
                      <a:pt x="35" y="9"/>
                    </a:lnTo>
                    <a:lnTo>
                      <a:pt x="23" y="3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59" name="Freeform 191">
                <a:extLst>
                  <a:ext uri="{FF2B5EF4-FFF2-40B4-BE49-F238E27FC236}">
                    <a16:creationId xmlns:a16="http://schemas.microsoft.com/office/drawing/2014/main" id="{181CC546-63C3-DF29-551A-51A0E8222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6" y="3838"/>
                <a:ext cx="24" cy="25"/>
              </a:xfrm>
              <a:custGeom>
                <a:avLst/>
                <a:gdLst>
                  <a:gd name="T0" fmla="*/ 37 w 48"/>
                  <a:gd name="T1" fmla="*/ 51 h 51"/>
                  <a:gd name="T2" fmla="*/ 37 w 48"/>
                  <a:gd name="T3" fmla="*/ 51 h 51"/>
                  <a:gd name="T4" fmla="*/ 41 w 48"/>
                  <a:gd name="T5" fmla="*/ 51 h 51"/>
                  <a:gd name="T6" fmla="*/ 46 w 48"/>
                  <a:gd name="T7" fmla="*/ 50 h 51"/>
                  <a:gd name="T8" fmla="*/ 48 w 48"/>
                  <a:gd name="T9" fmla="*/ 46 h 51"/>
                  <a:gd name="T10" fmla="*/ 48 w 48"/>
                  <a:gd name="T11" fmla="*/ 43 h 51"/>
                  <a:gd name="T12" fmla="*/ 48 w 48"/>
                  <a:gd name="T13" fmla="*/ 43 h 51"/>
                  <a:gd name="T14" fmla="*/ 43 w 48"/>
                  <a:gd name="T15" fmla="*/ 31 h 51"/>
                  <a:gd name="T16" fmla="*/ 37 w 48"/>
                  <a:gd name="T17" fmla="*/ 18 h 51"/>
                  <a:gd name="T18" fmla="*/ 33 w 48"/>
                  <a:gd name="T19" fmla="*/ 13 h 51"/>
                  <a:gd name="T20" fmla="*/ 29 w 48"/>
                  <a:gd name="T21" fmla="*/ 8 h 51"/>
                  <a:gd name="T22" fmla="*/ 24 w 48"/>
                  <a:gd name="T23" fmla="*/ 4 h 51"/>
                  <a:gd name="T24" fmla="*/ 17 w 48"/>
                  <a:gd name="T25" fmla="*/ 2 h 51"/>
                  <a:gd name="T26" fmla="*/ 17 w 48"/>
                  <a:gd name="T27" fmla="*/ 2 h 51"/>
                  <a:gd name="T28" fmla="*/ 11 w 48"/>
                  <a:gd name="T29" fmla="*/ 0 h 51"/>
                  <a:gd name="T30" fmla="*/ 6 w 48"/>
                  <a:gd name="T31" fmla="*/ 0 h 51"/>
                  <a:gd name="T32" fmla="*/ 2 w 48"/>
                  <a:gd name="T33" fmla="*/ 4 h 51"/>
                  <a:gd name="T34" fmla="*/ 0 w 48"/>
                  <a:gd name="T35" fmla="*/ 8 h 51"/>
                  <a:gd name="T36" fmla="*/ 0 w 48"/>
                  <a:gd name="T37" fmla="*/ 8 h 51"/>
                  <a:gd name="T38" fmla="*/ 0 w 48"/>
                  <a:gd name="T39" fmla="*/ 13 h 51"/>
                  <a:gd name="T40" fmla="*/ 3 w 48"/>
                  <a:gd name="T41" fmla="*/ 19 h 51"/>
                  <a:gd name="T42" fmla="*/ 14 w 48"/>
                  <a:gd name="T43" fmla="*/ 34 h 51"/>
                  <a:gd name="T44" fmla="*/ 27 w 48"/>
                  <a:gd name="T45" fmla="*/ 45 h 51"/>
                  <a:gd name="T46" fmla="*/ 33 w 48"/>
                  <a:gd name="T47" fmla="*/ 50 h 51"/>
                  <a:gd name="T48" fmla="*/ 37 w 48"/>
                  <a:gd name="T49" fmla="*/ 51 h 51"/>
                  <a:gd name="T50" fmla="*/ 37 w 48"/>
                  <a:gd name="T5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51">
                    <a:moveTo>
                      <a:pt x="37" y="51"/>
                    </a:moveTo>
                    <a:lnTo>
                      <a:pt x="37" y="51"/>
                    </a:lnTo>
                    <a:lnTo>
                      <a:pt x="41" y="51"/>
                    </a:lnTo>
                    <a:lnTo>
                      <a:pt x="46" y="50"/>
                    </a:lnTo>
                    <a:lnTo>
                      <a:pt x="48" y="46"/>
                    </a:lnTo>
                    <a:lnTo>
                      <a:pt x="48" y="43"/>
                    </a:lnTo>
                    <a:lnTo>
                      <a:pt x="48" y="43"/>
                    </a:lnTo>
                    <a:lnTo>
                      <a:pt x="43" y="31"/>
                    </a:lnTo>
                    <a:lnTo>
                      <a:pt x="37" y="18"/>
                    </a:lnTo>
                    <a:lnTo>
                      <a:pt x="33" y="13"/>
                    </a:lnTo>
                    <a:lnTo>
                      <a:pt x="29" y="8"/>
                    </a:lnTo>
                    <a:lnTo>
                      <a:pt x="24" y="4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6" y="0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14" y="34"/>
                    </a:lnTo>
                    <a:lnTo>
                      <a:pt x="27" y="45"/>
                    </a:lnTo>
                    <a:lnTo>
                      <a:pt x="33" y="50"/>
                    </a:lnTo>
                    <a:lnTo>
                      <a:pt x="37" y="51"/>
                    </a:lnTo>
                    <a:lnTo>
                      <a:pt x="37" y="5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0" name="Freeform 192">
                <a:extLst>
                  <a:ext uri="{FF2B5EF4-FFF2-40B4-BE49-F238E27FC236}">
                    <a16:creationId xmlns:a16="http://schemas.microsoft.com/office/drawing/2014/main" id="{E24CC102-C4E8-0F7A-B16B-45D4DE32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8" y="4134"/>
                <a:ext cx="16" cy="26"/>
              </a:xfrm>
              <a:custGeom>
                <a:avLst/>
                <a:gdLst>
                  <a:gd name="T0" fmla="*/ 10 w 32"/>
                  <a:gd name="T1" fmla="*/ 0 h 52"/>
                  <a:gd name="T2" fmla="*/ 10 w 32"/>
                  <a:gd name="T3" fmla="*/ 0 h 52"/>
                  <a:gd name="T4" fmla="*/ 5 w 32"/>
                  <a:gd name="T5" fmla="*/ 0 h 52"/>
                  <a:gd name="T6" fmla="*/ 2 w 32"/>
                  <a:gd name="T7" fmla="*/ 1 h 52"/>
                  <a:gd name="T8" fmla="*/ 2 w 32"/>
                  <a:gd name="T9" fmla="*/ 5 h 52"/>
                  <a:gd name="T10" fmla="*/ 0 w 32"/>
                  <a:gd name="T11" fmla="*/ 8 h 52"/>
                  <a:gd name="T12" fmla="*/ 0 w 32"/>
                  <a:gd name="T13" fmla="*/ 14 h 52"/>
                  <a:gd name="T14" fmla="*/ 0 w 32"/>
                  <a:gd name="T15" fmla="*/ 22 h 52"/>
                  <a:gd name="T16" fmla="*/ 0 w 32"/>
                  <a:gd name="T17" fmla="*/ 22 h 52"/>
                  <a:gd name="T18" fmla="*/ 0 w 32"/>
                  <a:gd name="T19" fmla="*/ 32 h 52"/>
                  <a:gd name="T20" fmla="*/ 2 w 32"/>
                  <a:gd name="T21" fmla="*/ 41 h 52"/>
                  <a:gd name="T22" fmla="*/ 3 w 32"/>
                  <a:gd name="T23" fmla="*/ 44 h 52"/>
                  <a:gd name="T24" fmla="*/ 7 w 32"/>
                  <a:gd name="T25" fmla="*/ 49 h 52"/>
                  <a:gd name="T26" fmla="*/ 10 w 32"/>
                  <a:gd name="T27" fmla="*/ 51 h 52"/>
                  <a:gd name="T28" fmla="*/ 15 w 32"/>
                  <a:gd name="T29" fmla="*/ 52 h 52"/>
                  <a:gd name="T30" fmla="*/ 15 w 32"/>
                  <a:gd name="T31" fmla="*/ 52 h 52"/>
                  <a:gd name="T32" fmla="*/ 21 w 32"/>
                  <a:gd name="T33" fmla="*/ 52 h 52"/>
                  <a:gd name="T34" fmla="*/ 27 w 32"/>
                  <a:gd name="T35" fmla="*/ 49 h 52"/>
                  <a:gd name="T36" fmla="*/ 32 w 32"/>
                  <a:gd name="T37" fmla="*/ 41 h 52"/>
                  <a:gd name="T38" fmla="*/ 32 w 32"/>
                  <a:gd name="T39" fmla="*/ 33 h 52"/>
                  <a:gd name="T40" fmla="*/ 32 w 32"/>
                  <a:gd name="T41" fmla="*/ 33 h 52"/>
                  <a:gd name="T42" fmla="*/ 30 w 32"/>
                  <a:gd name="T43" fmla="*/ 22 h 52"/>
                  <a:gd name="T44" fmla="*/ 26 w 32"/>
                  <a:gd name="T45" fmla="*/ 11 h 52"/>
                  <a:gd name="T46" fmla="*/ 22 w 32"/>
                  <a:gd name="T47" fmla="*/ 8 h 52"/>
                  <a:gd name="T48" fmla="*/ 19 w 32"/>
                  <a:gd name="T49" fmla="*/ 5 h 52"/>
                  <a:gd name="T50" fmla="*/ 15 w 32"/>
                  <a:gd name="T51" fmla="*/ 1 h 52"/>
                  <a:gd name="T52" fmla="*/ 10 w 32"/>
                  <a:gd name="T53" fmla="*/ 0 h 52"/>
                  <a:gd name="T54" fmla="*/ 10 w 32"/>
                  <a:gd name="T5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52">
                    <a:moveTo>
                      <a:pt x="1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2" y="41"/>
                    </a:lnTo>
                    <a:lnTo>
                      <a:pt x="3" y="44"/>
                    </a:lnTo>
                    <a:lnTo>
                      <a:pt x="7" y="49"/>
                    </a:lnTo>
                    <a:lnTo>
                      <a:pt x="10" y="51"/>
                    </a:lnTo>
                    <a:lnTo>
                      <a:pt x="15" y="52"/>
                    </a:lnTo>
                    <a:lnTo>
                      <a:pt x="15" y="52"/>
                    </a:lnTo>
                    <a:lnTo>
                      <a:pt x="21" y="52"/>
                    </a:lnTo>
                    <a:lnTo>
                      <a:pt x="27" y="49"/>
                    </a:lnTo>
                    <a:lnTo>
                      <a:pt x="32" y="41"/>
                    </a:lnTo>
                    <a:lnTo>
                      <a:pt x="32" y="33"/>
                    </a:lnTo>
                    <a:lnTo>
                      <a:pt x="32" y="33"/>
                    </a:lnTo>
                    <a:lnTo>
                      <a:pt x="30" y="22"/>
                    </a:lnTo>
                    <a:lnTo>
                      <a:pt x="26" y="11"/>
                    </a:lnTo>
                    <a:lnTo>
                      <a:pt x="22" y="8"/>
                    </a:lnTo>
                    <a:lnTo>
                      <a:pt x="19" y="5"/>
                    </a:lnTo>
                    <a:lnTo>
                      <a:pt x="15" y="1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1" name="Freeform 193">
                <a:extLst>
                  <a:ext uri="{FF2B5EF4-FFF2-40B4-BE49-F238E27FC236}">
                    <a16:creationId xmlns:a16="http://schemas.microsoft.com/office/drawing/2014/main" id="{D5143F55-07A6-564F-7897-0F0EA0017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5" y="992"/>
                <a:ext cx="35" cy="12"/>
              </a:xfrm>
              <a:custGeom>
                <a:avLst/>
                <a:gdLst>
                  <a:gd name="T0" fmla="*/ 12 w 70"/>
                  <a:gd name="T1" fmla="*/ 26 h 26"/>
                  <a:gd name="T2" fmla="*/ 12 w 70"/>
                  <a:gd name="T3" fmla="*/ 26 h 26"/>
                  <a:gd name="T4" fmla="*/ 20 w 70"/>
                  <a:gd name="T5" fmla="*/ 26 h 26"/>
                  <a:gd name="T6" fmla="*/ 27 w 70"/>
                  <a:gd name="T7" fmla="*/ 26 h 26"/>
                  <a:gd name="T8" fmla="*/ 39 w 70"/>
                  <a:gd name="T9" fmla="*/ 22 h 26"/>
                  <a:gd name="T10" fmla="*/ 54 w 70"/>
                  <a:gd name="T11" fmla="*/ 18 h 26"/>
                  <a:gd name="T12" fmla="*/ 70 w 70"/>
                  <a:gd name="T13" fmla="*/ 13 h 26"/>
                  <a:gd name="T14" fmla="*/ 70 w 70"/>
                  <a:gd name="T15" fmla="*/ 13 h 26"/>
                  <a:gd name="T16" fmla="*/ 62 w 70"/>
                  <a:gd name="T17" fmla="*/ 7 h 26"/>
                  <a:gd name="T18" fmla="*/ 54 w 70"/>
                  <a:gd name="T19" fmla="*/ 3 h 26"/>
                  <a:gd name="T20" fmla="*/ 46 w 70"/>
                  <a:gd name="T21" fmla="*/ 0 h 26"/>
                  <a:gd name="T22" fmla="*/ 38 w 70"/>
                  <a:gd name="T23" fmla="*/ 0 h 26"/>
                  <a:gd name="T24" fmla="*/ 30 w 70"/>
                  <a:gd name="T25" fmla="*/ 0 h 26"/>
                  <a:gd name="T26" fmla="*/ 24 w 70"/>
                  <a:gd name="T27" fmla="*/ 0 h 26"/>
                  <a:gd name="T28" fmla="*/ 8 w 70"/>
                  <a:gd name="T29" fmla="*/ 5 h 26"/>
                  <a:gd name="T30" fmla="*/ 8 w 70"/>
                  <a:gd name="T31" fmla="*/ 5 h 26"/>
                  <a:gd name="T32" fmla="*/ 4 w 70"/>
                  <a:gd name="T33" fmla="*/ 8 h 26"/>
                  <a:gd name="T34" fmla="*/ 1 w 70"/>
                  <a:gd name="T35" fmla="*/ 11 h 26"/>
                  <a:gd name="T36" fmla="*/ 0 w 70"/>
                  <a:gd name="T37" fmla="*/ 16 h 26"/>
                  <a:gd name="T38" fmla="*/ 0 w 70"/>
                  <a:gd name="T39" fmla="*/ 21 h 26"/>
                  <a:gd name="T40" fmla="*/ 0 w 70"/>
                  <a:gd name="T41" fmla="*/ 21 h 26"/>
                  <a:gd name="T42" fmla="*/ 1 w 70"/>
                  <a:gd name="T43" fmla="*/ 24 h 26"/>
                  <a:gd name="T44" fmla="*/ 6 w 70"/>
                  <a:gd name="T45" fmla="*/ 26 h 26"/>
                  <a:gd name="T46" fmla="*/ 12 w 70"/>
                  <a:gd name="T47" fmla="*/ 26 h 26"/>
                  <a:gd name="T48" fmla="*/ 12 w 70"/>
                  <a:gd name="T4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26">
                    <a:moveTo>
                      <a:pt x="12" y="26"/>
                    </a:moveTo>
                    <a:lnTo>
                      <a:pt x="12" y="26"/>
                    </a:lnTo>
                    <a:lnTo>
                      <a:pt x="20" y="26"/>
                    </a:lnTo>
                    <a:lnTo>
                      <a:pt x="27" y="26"/>
                    </a:lnTo>
                    <a:lnTo>
                      <a:pt x="39" y="22"/>
                    </a:lnTo>
                    <a:lnTo>
                      <a:pt x="54" y="18"/>
                    </a:lnTo>
                    <a:lnTo>
                      <a:pt x="70" y="13"/>
                    </a:lnTo>
                    <a:lnTo>
                      <a:pt x="70" y="13"/>
                    </a:lnTo>
                    <a:lnTo>
                      <a:pt x="62" y="7"/>
                    </a:lnTo>
                    <a:lnTo>
                      <a:pt x="54" y="3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1" y="24"/>
                    </a:lnTo>
                    <a:lnTo>
                      <a:pt x="6" y="26"/>
                    </a:lnTo>
                    <a:lnTo>
                      <a:pt x="12" y="26"/>
                    </a:lnTo>
                    <a:lnTo>
                      <a:pt x="12" y="2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2" name="Freeform 194">
                <a:extLst>
                  <a:ext uri="{FF2B5EF4-FFF2-40B4-BE49-F238E27FC236}">
                    <a16:creationId xmlns:a16="http://schemas.microsoft.com/office/drawing/2014/main" id="{4855ED7B-7DD4-A2FD-14B9-8E714AF1B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3415"/>
                <a:ext cx="34" cy="24"/>
              </a:xfrm>
              <a:custGeom>
                <a:avLst/>
                <a:gdLst>
                  <a:gd name="T0" fmla="*/ 2 w 69"/>
                  <a:gd name="T1" fmla="*/ 0 h 48"/>
                  <a:gd name="T2" fmla="*/ 2 w 69"/>
                  <a:gd name="T3" fmla="*/ 0 h 48"/>
                  <a:gd name="T4" fmla="*/ 0 w 69"/>
                  <a:gd name="T5" fmla="*/ 2 h 48"/>
                  <a:gd name="T6" fmla="*/ 0 w 69"/>
                  <a:gd name="T7" fmla="*/ 2 h 48"/>
                  <a:gd name="T8" fmla="*/ 7 w 69"/>
                  <a:gd name="T9" fmla="*/ 12 h 48"/>
                  <a:gd name="T10" fmla="*/ 15 w 69"/>
                  <a:gd name="T11" fmla="*/ 18 h 48"/>
                  <a:gd name="T12" fmla="*/ 23 w 69"/>
                  <a:gd name="T13" fmla="*/ 24 h 48"/>
                  <a:gd name="T14" fmla="*/ 31 w 69"/>
                  <a:gd name="T15" fmla="*/ 31 h 48"/>
                  <a:gd name="T16" fmla="*/ 50 w 69"/>
                  <a:gd name="T17" fmla="*/ 40 h 48"/>
                  <a:gd name="T18" fmla="*/ 69 w 69"/>
                  <a:gd name="T19" fmla="*/ 48 h 48"/>
                  <a:gd name="T20" fmla="*/ 69 w 69"/>
                  <a:gd name="T21" fmla="*/ 48 h 48"/>
                  <a:gd name="T22" fmla="*/ 62 w 69"/>
                  <a:gd name="T23" fmla="*/ 39 h 48"/>
                  <a:gd name="T24" fmla="*/ 56 w 69"/>
                  <a:gd name="T25" fmla="*/ 31 h 48"/>
                  <a:gd name="T26" fmla="*/ 48 w 69"/>
                  <a:gd name="T27" fmla="*/ 23 h 48"/>
                  <a:gd name="T28" fmla="*/ 40 w 69"/>
                  <a:gd name="T29" fmla="*/ 18 h 48"/>
                  <a:gd name="T30" fmla="*/ 23 w 69"/>
                  <a:gd name="T31" fmla="*/ 7 h 48"/>
                  <a:gd name="T32" fmla="*/ 2 w 69"/>
                  <a:gd name="T33" fmla="*/ 0 h 48"/>
                  <a:gd name="T34" fmla="*/ 2 w 69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48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7" y="12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31" y="31"/>
                    </a:lnTo>
                    <a:lnTo>
                      <a:pt x="50" y="40"/>
                    </a:lnTo>
                    <a:lnTo>
                      <a:pt x="69" y="48"/>
                    </a:lnTo>
                    <a:lnTo>
                      <a:pt x="69" y="48"/>
                    </a:lnTo>
                    <a:lnTo>
                      <a:pt x="62" y="39"/>
                    </a:lnTo>
                    <a:lnTo>
                      <a:pt x="56" y="31"/>
                    </a:lnTo>
                    <a:lnTo>
                      <a:pt x="48" y="23"/>
                    </a:lnTo>
                    <a:lnTo>
                      <a:pt x="40" y="18"/>
                    </a:lnTo>
                    <a:lnTo>
                      <a:pt x="23" y="7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3" name="Freeform 195">
                <a:extLst>
                  <a:ext uri="{FF2B5EF4-FFF2-40B4-BE49-F238E27FC236}">
                    <a16:creationId xmlns:a16="http://schemas.microsoft.com/office/drawing/2014/main" id="{1AC54D57-FCF4-5636-11ED-BB3A2CE49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6" y="1173"/>
                <a:ext cx="22" cy="16"/>
              </a:xfrm>
              <a:custGeom>
                <a:avLst/>
                <a:gdLst>
                  <a:gd name="T0" fmla="*/ 25 w 42"/>
                  <a:gd name="T1" fmla="*/ 32 h 32"/>
                  <a:gd name="T2" fmla="*/ 25 w 42"/>
                  <a:gd name="T3" fmla="*/ 32 h 32"/>
                  <a:gd name="T4" fmla="*/ 31 w 42"/>
                  <a:gd name="T5" fmla="*/ 30 h 32"/>
                  <a:gd name="T6" fmla="*/ 38 w 42"/>
                  <a:gd name="T7" fmla="*/ 27 h 32"/>
                  <a:gd name="T8" fmla="*/ 41 w 42"/>
                  <a:gd name="T9" fmla="*/ 23 h 32"/>
                  <a:gd name="T10" fmla="*/ 42 w 42"/>
                  <a:gd name="T11" fmla="*/ 13 h 32"/>
                  <a:gd name="T12" fmla="*/ 42 w 42"/>
                  <a:gd name="T13" fmla="*/ 13 h 32"/>
                  <a:gd name="T14" fmla="*/ 39 w 42"/>
                  <a:gd name="T15" fmla="*/ 7 h 32"/>
                  <a:gd name="T16" fmla="*/ 33 w 42"/>
                  <a:gd name="T17" fmla="*/ 2 h 32"/>
                  <a:gd name="T18" fmla="*/ 27 w 42"/>
                  <a:gd name="T19" fmla="*/ 0 h 32"/>
                  <a:gd name="T20" fmla="*/ 19 w 42"/>
                  <a:gd name="T21" fmla="*/ 0 h 32"/>
                  <a:gd name="T22" fmla="*/ 19 w 42"/>
                  <a:gd name="T23" fmla="*/ 0 h 32"/>
                  <a:gd name="T24" fmla="*/ 11 w 42"/>
                  <a:gd name="T25" fmla="*/ 2 h 32"/>
                  <a:gd name="T26" fmla="*/ 4 w 42"/>
                  <a:gd name="T27" fmla="*/ 3 h 32"/>
                  <a:gd name="T28" fmla="*/ 3 w 42"/>
                  <a:gd name="T29" fmla="*/ 5 h 32"/>
                  <a:gd name="T30" fmla="*/ 1 w 42"/>
                  <a:gd name="T31" fmla="*/ 8 h 32"/>
                  <a:gd name="T32" fmla="*/ 0 w 42"/>
                  <a:gd name="T33" fmla="*/ 11 h 32"/>
                  <a:gd name="T34" fmla="*/ 1 w 42"/>
                  <a:gd name="T35" fmla="*/ 16 h 32"/>
                  <a:gd name="T36" fmla="*/ 1 w 42"/>
                  <a:gd name="T37" fmla="*/ 16 h 32"/>
                  <a:gd name="T38" fmla="*/ 4 w 42"/>
                  <a:gd name="T39" fmla="*/ 23 h 32"/>
                  <a:gd name="T40" fmla="*/ 9 w 42"/>
                  <a:gd name="T41" fmla="*/ 27 h 32"/>
                  <a:gd name="T42" fmla="*/ 15 w 42"/>
                  <a:gd name="T43" fmla="*/ 30 h 32"/>
                  <a:gd name="T44" fmla="*/ 25 w 42"/>
                  <a:gd name="T45" fmla="*/ 32 h 32"/>
                  <a:gd name="T46" fmla="*/ 25 w 42"/>
                  <a:gd name="T4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2" h="32">
                    <a:moveTo>
                      <a:pt x="25" y="32"/>
                    </a:moveTo>
                    <a:lnTo>
                      <a:pt x="25" y="32"/>
                    </a:lnTo>
                    <a:lnTo>
                      <a:pt x="31" y="30"/>
                    </a:lnTo>
                    <a:lnTo>
                      <a:pt x="38" y="27"/>
                    </a:lnTo>
                    <a:lnTo>
                      <a:pt x="41" y="23"/>
                    </a:lnTo>
                    <a:lnTo>
                      <a:pt x="42" y="13"/>
                    </a:lnTo>
                    <a:lnTo>
                      <a:pt x="42" y="13"/>
                    </a:lnTo>
                    <a:lnTo>
                      <a:pt x="39" y="7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0" y="11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9" y="27"/>
                    </a:lnTo>
                    <a:lnTo>
                      <a:pt x="15" y="30"/>
                    </a:lnTo>
                    <a:lnTo>
                      <a:pt x="25" y="32"/>
                    </a:lnTo>
                    <a:lnTo>
                      <a:pt x="25" y="32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4" name="Freeform 196">
                <a:extLst>
                  <a:ext uri="{FF2B5EF4-FFF2-40B4-BE49-F238E27FC236}">
                    <a16:creationId xmlns:a16="http://schemas.microsoft.com/office/drawing/2014/main" id="{8CC1684E-9C38-30BD-2459-E13BDB9C6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4" y="407"/>
                <a:ext cx="26" cy="16"/>
              </a:xfrm>
              <a:custGeom>
                <a:avLst/>
                <a:gdLst>
                  <a:gd name="T0" fmla="*/ 51 w 51"/>
                  <a:gd name="T1" fmla="*/ 29 h 32"/>
                  <a:gd name="T2" fmla="*/ 51 w 51"/>
                  <a:gd name="T3" fmla="*/ 29 h 32"/>
                  <a:gd name="T4" fmla="*/ 45 w 51"/>
                  <a:gd name="T5" fmla="*/ 26 h 32"/>
                  <a:gd name="T6" fmla="*/ 40 w 51"/>
                  <a:gd name="T7" fmla="*/ 21 h 32"/>
                  <a:gd name="T8" fmla="*/ 35 w 51"/>
                  <a:gd name="T9" fmla="*/ 10 h 32"/>
                  <a:gd name="T10" fmla="*/ 32 w 51"/>
                  <a:gd name="T11" fmla="*/ 5 h 32"/>
                  <a:gd name="T12" fmla="*/ 27 w 51"/>
                  <a:gd name="T13" fmla="*/ 2 h 32"/>
                  <a:gd name="T14" fmla="*/ 23 w 51"/>
                  <a:gd name="T15" fmla="*/ 0 h 32"/>
                  <a:gd name="T16" fmla="*/ 15 w 51"/>
                  <a:gd name="T17" fmla="*/ 2 h 32"/>
                  <a:gd name="T18" fmla="*/ 15 w 51"/>
                  <a:gd name="T19" fmla="*/ 2 h 32"/>
                  <a:gd name="T20" fmla="*/ 8 w 51"/>
                  <a:gd name="T21" fmla="*/ 5 h 32"/>
                  <a:gd name="T22" fmla="*/ 3 w 51"/>
                  <a:gd name="T23" fmla="*/ 8 h 32"/>
                  <a:gd name="T24" fmla="*/ 2 w 51"/>
                  <a:gd name="T25" fmla="*/ 11 h 32"/>
                  <a:gd name="T26" fmla="*/ 0 w 51"/>
                  <a:gd name="T27" fmla="*/ 13 h 32"/>
                  <a:gd name="T28" fmla="*/ 2 w 51"/>
                  <a:gd name="T29" fmla="*/ 16 h 32"/>
                  <a:gd name="T30" fmla="*/ 2 w 51"/>
                  <a:gd name="T31" fmla="*/ 19 h 32"/>
                  <a:gd name="T32" fmla="*/ 2 w 51"/>
                  <a:gd name="T33" fmla="*/ 19 h 32"/>
                  <a:gd name="T34" fmla="*/ 7 w 51"/>
                  <a:gd name="T35" fmla="*/ 26 h 32"/>
                  <a:gd name="T36" fmla="*/ 11 w 51"/>
                  <a:gd name="T37" fmla="*/ 29 h 32"/>
                  <a:gd name="T38" fmla="*/ 16 w 51"/>
                  <a:gd name="T39" fmla="*/ 30 h 32"/>
                  <a:gd name="T40" fmla="*/ 23 w 51"/>
                  <a:gd name="T41" fmla="*/ 32 h 32"/>
                  <a:gd name="T42" fmla="*/ 35 w 51"/>
                  <a:gd name="T43" fmla="*/ 32 h 32"/>
                  <a:gd name="T44" fmla="*/ 51 w 51"/>
                  <a:gd name="T45" fmla="*/ 29 h 32"/>
                  <a:gd name="T46" fmla="*/ 51 w 51"/>
                  <a:gd name="T4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32">
                    <a:moveTo>
                      <a:pt x="51" y="29"/>
                    </a:moveTo>
                    <a:lnTo>
                      <a:pt x="51" y="29"/>
                    </a:lnTo>
                    <a:lnTo>
                      <a:pt x="45" y="26"/>
                    </a:lnTo>
                    <a:lnTo>
                      <a:pt x="40" y="21"/>
                    </a:lnTo>
                    <a:lnTo>
                      <a:pt x="35" y="10"/>
                    </a:lnTo>
                    <a:lnTo>
                      <a:pt x="32" y="5"/>
                    </a:lnTo>
                    <a:lnTo>
                      <a:pt x="27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7" y="26"/>
                    </a:lnTo>
                    <a:lnTo>
                      <a:pt x="11" y="29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35" y="32"/>
                    </a:lnTo>
                    <a:lnTo>
                      <a:pt x="51" y="29"/>
                    </a:lnTo>
                    <a:lnTo>
                      <a:pt x="51" y="2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5" name="Freeform 197">
                <a:extLst>
                  <a:ext uri="{FF2B5EF4-FFF2-40B4-BE49-F238E27FC236}">
                    <a16:creationId xmlns:a16="http://schemas.microsoft.com/office/drawing/2014/main" id="{45AF76BD-A486-0E11-E019-CFEF2C70A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8" y="4074"/>
                <a:ext cx="30" cy="20"/>
              </a:xfrm>
              <a:custGeom>
                <a:avLst/>
                <a:gdLst>
                  <a:gd name="T0" fmla="*/ 0 w 61"/>
                  <a:gd name="T1" fmla="*/ 41 h 41"/>
                  <a:gd name="T2" fmla="*/ 0 w 61"/>
                  <a:gd name="T3" fmla="*/ 41 h 41"/>
                  <a:gd name="T4" fmla="*/ 61 w 61"/>
                  <a:gd name="T5" fmla="*/ 0 h 41"/>
                  <a:gd name="T6" fmla="*/ 61 w 61"/>
                  <a:gd name="T7" fmla="*/ 0 h 41"/>
                  <a:gd name="T8" fmla="*/ 38 w 61"/>
                  <a:gd name="T9" fmla="*/ 0 h 41"/>
                  <a:gd name="T10" fmla="*/ 31 w 61"/>
                  <a:gd name="T11" fmla="*/ 3 h 41"/>
                  <a:gd name="T12" fmla="*/ 21 w 61"/>
                  <a:gd name="T13" fmla="*/ 6 h 41"/>
                  <a:gd name="T14" fmla="*/ 15 w 61"/>
                  <a:gd name="T15" fmla="*/ 11 h 41"/>
                  <a:gd name="T16" fmla="*/ 8 w 61"/>
                  <a:gd name="T17" fmla="*/ 18 h 41"/>
                  <a:gd name="T18" fmla="*/ 4 w 61"/>
                  <a:gd name="T19" fmla="*/ 29 h 41"/>
                  <a:gd name="T20" fmla="*/ 0 w 61"/>
                  <a:gd name="T21" fmla="*/ 41 h 41"/>
                  <a:gd name="T22" fmla="*/ 0 w 61"/>
                  <a:gd name="T2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41">
                    <a:moveTo>
                      <a:pt x="0" y="41"/>
                    </a:moveTo>
                    <a:lnTo>
                      <a:pt x="0" y="41"/>
                    </a:lnTo>
                    <a:lnTo>
                      <a:pt x="61" y="0"/>
                    </a:lnTo>
                    <a:lnTo>
                      <a:pt x="61" y="0"/>
                    </a:lnTo>
                    <a:lnTo>
                      <a:pt x="38" y="0"/>
                    </a:lnTo>
                    <a:lnTo>
                      <a:pt x="31" y="3"/>
                    </a:lnTo>
                    <a:lnTo>
                      <a:pt x="21" y="6"/>
                    </a:lnTo>
                    <a:lnTo>
                      <a:pt x="15" y="11"/>
                    </a:lnTo>
                    <a:lnTo>
                      <a:pt x="8" y="18"/>
                    </a:lnTo>
                    <a:lnTo>
                      <a:pt x="4" y="29"/>
                    </a:lnTo>
                    <a:lnTo>
                      <a:pt x="0" y="41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6" name="Freeform 198">
                <a:extLst>
                  <a:ext uri="{FF2B5EF4-FFF2-40B4-BE49-F238E27FC236}">
                    <a16:creationId xmlns:a16="http://schemas.microsoft.com/office/drawing/2014/main" id="{3BB63DF3-7689-A30B-A61D-CD56D0475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2" y="4091"/>
                <a:ext cx="22" cy="14"/>
              </a:xfrm>
              <a:custGeom>
                <a:avLst/>
                <a:gdLst>
                  <a:gd name="T0" fmla="*/ 18 w 45"/>
                  <a:gd name="T1" fmla="*/ 6 h 27"/>
                  <a:gd name="T2" fmla="*/ 18 w 45"/>
                  <a:gd name="T3" fmla="*/ 6 h 27"/>
                  <a:gd name="T4" fmla="*/ 11 w 45"/>
                  <a:gd name="T5" fmla="*/ 5 h 27"/>
                  <a:gd name="T6" fmla="*/ 5 w 45"/>
                  <a:gd name="T7" fmla="*/ 3 h 27"/>
                  <a:gd name="T8" fmla="*/ 3 w 45"/>
                  <a:gd name="T9" fmla="*/ 5 h 27"/>
                  <a:gd name="T10" fmla="*/ 2 w 45"/>
                  <a:gd name="T11" fmla="*/ 6 h 27"/>
                  <a:gd name="T12" fmla="*/ 0 w 45"/>
                  <a:gd name="T13" fmla="*/ 14 h 27"/>
                  <a:gd name="T14" fmla="*/ 0 w 45"/>
                  <a:gd name="T15" fmla="*/ 14 h 27"/>
                  <a:gd name="T16" fmla="*/ 2 w 45"/>
                  <a:gd name="T17" fmla="*/ 19 h 27"/>
                  <a:gd name="T18" fmla="*/ 2 w 45"/>
                  <a:gd name="T19" fmla="*/ 22 h 27"/>
                  <a:gd name="T20" fmla="*/ 5 w 45"/>
                  <a:gd name="T21" fmla="*/ 25 h 27"/>
                  <a:gd name="T22" fmla="*/ 6 w 45"/>
                  <a:gd name="T23" fmla="*/ 25 h 27"/>
                  <a:gd name="T24" fmla="*/ 13 w 45"/>
                  <a:gd name="T25" fmla="*/ 27 h 27"/>
                  <a:gd name="T26" fmla="*/ 19 w 45"/>
                  <a:gd name="T27" fmla="*/ 25 h 27"/>
                  <a:gd name="T28" fmla="*/ 19 w 45"/>
                  <a:gd name="T29" fmla="*/ 25 h 27"/>
                  <a:gd name="T30" fmla="*/ 27 w 45"/>
                  <a:gd name="T31" fmla="*/ 24 h 27"/>
                  <a:gd name="T32" fmla="*/ 35 w 45"/>
                  <a:gd name="T33" fmla="*/ 19 h 27"/>
                  <a:gd name="T34" fmla="*/ 38 w 45"/>
                  <a:gd name="T35" fmla="*/ 16 h 27"/>
                  <a:gd name="T36" fmla="*/ 41 w 45"/>
                  <a:gd name="T37" fmla="*/ 11 h 27"/>
                  <a:gd name="T38" fmla="*/ 43 w 45"/>
                  <a:gd name="T39" fmla="*/ 6 h 27"/>
                  <a:gd name="T40" fmla="*/ 45 w 45"/>
                  <a:gd name="T41" fmla="*/ 0 h 27"/>
                  <a:gd name="T42" fmla="*/ 45 w 45"/>
                  <a:gd name="T43" fmla="*/ 0 h 27"/>
                  <a:gd name="T44" fmla="*/ 40 w 45"/>
                  <a:gd name="T45" fmla="*/ 0 h 27"/>
                  <a:gd name="T46" fmla="*/ 37 w 45"/>
                  <a:gd name="T47" fmla="*/ 2 h 27"/>
                  <a:gd name="T48" fmla="*/ 30 w 45"/>
                  <a:gd name="T49" fmla="*/ 5 h 27"/>
                  <a:gd name="T50" fmla="*/ 24 w 45"/>
                  <a:gd name="T51" fmla="*/ 8 h 27"/>
                  <a:gd name="T52" fmla="*/ 21 w 45"/>
                  <a:gd name="T53" fmla="*/ 8 h 27"/>
                  <a:gd name="T54" fmla="*/ 18 w 45"/>
                  <a:gd name="T55" fmla="*/ 6 h 27"/>
                  <a:gd name="T56" fmla="*/ 18 w 45"/>
                  <a:gd name="T5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27">
                    <a:moveTo>
                      <a:pt x="18" y="6"/>
                    </a:moveTo>
                    <a:lnTo>
                      <a:pt x="18" y="6"/>
                    </a:lnTo>
                    <a:lnTo>
                      <a:pt x="11" y="5"/>
                    </a:lnTo>
                    <a:lnTo>
                      <a:pt x="5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5" y="25"/>
                    </a:lnTo>
                    <a:lnTo>
                      <a:pt x="6" y="25"/>
                    </a:lnTo>
                    <a:lnTo>
                      <a:pt x="13" y="27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27" y="24"/>
                    </a:lnTo>
                    <a:lnTo>
                      <a:pt x="35" y="19"/>
                    </a:lnTo>
                    <a:lnTo>
                      <a:pt x="38" y="16"/>
                    </a:lnTo>
                    <a:lnTo>
                      <a:pt x="41" y="11"/>
                    </a:lnTo>
                    <a:lnTo>
                      <a:pt x="43" y="6"/>
                    </a:lnTo>
                    <a:lnTo>
                      <a:pt x="45" y="0"/>
                    </a:lnTo>
                    <a:lnTo>
                      <a:pt x="45" y="0"/>
                    </a:lnTo>
                    <a:lnTo>
                      <a:pt x="40" y="0"/>
                    </a:lnTo>
                    <a:lnTo>
                      <a:pt x="37" y="2"/>
                    </a:lnTo>
                    <a:lnTo>
                      <a:pt x="30" y="5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18" y="6"/>
                    </a:lnTo>
                    <a:lnTo>
                      <a:pt x="18" y="6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7" name="Freeform 199">
                <a:extLst>
                  <a:ext uri="{FF2B5EF4-FFF2-40B4-BE49-F238E27FC236}">
                    <a16:creationId xmlns:a16="http://schemas.microsoft.com/office/drawing/2014/main" id="{B48F9002-5764-2335-44FA-FF869B5B6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" y="3256"/>
                <a:ext cx="25" cy="19"/>
              </a:xfrm>
              <a:custGeom>
                <a:avLst/>
                <a:gdLst>
                  <a:gd name="T0" fmla="*/ 0 w 49"/>
                  <a:gd name="T1" fmla="*/ 0 h 40"/>
                  <a:gd name="T2" fmla="*/ 0 w 49"/>
                  <a:gd name="T3" fmla="*/ 0 h 40"/>
                  <a:gd name="T4" fmla="*/ 16 w 49"/>
                  <a:gd name="T5" fmla="*/ 21 h 40"/>
                  <a:gd name="T6" fmla="*/ 27 w 49"/>
                  <a:gd name="T7" fmla="*/ 32 h 40"/>
                  <a:gd name="T8" fmla="*/ 32 w 49"/>
                  <a:gd name="T9" fmla="*/ 35 h 40"/>
                  <a:gd name="T10" fmla="*/ 37 w 49"/>
                  <a:gd name="T11" fmla="*/ 37 h 40"/>
                  <a:gd name="T12" fmla="*/ 49 w 49"/>
                  <a:gd name="T13" fmla="*/ 40 h 40"/>
                  <a:gd name="T14" fmla="*/ 49 w 49"/>
                  <a:gd name="T15" fmla="*/ 40 h 40"/>
                  <a:gd name="T16" fmla="*/ 27 w 49"/>
                  <a:gd name="T17" fmla="*/ 16 h 40"/>
                  <a:gd name="T18" fmla="*/ 15 w 49"/>
                  <a:gd name="T19" fmla="*/ 5 h 40"/>
                  <a:gd name="T20" fmla="*/ 7 w 49"/>
                  <a:gd name="T21" fmla="*/ 0 h 40"/>
                  <a:gd name="T22" fmla="*/ 0 w 49"/>
                  <a:gd name="T23" fmla="*/ 0 h 40"/>
                  <a:gd name="T24" fmla="*/ 0 w 49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40">
                    <a:moveTo>
                      <a:pt x="0" y="0"/>
                    </a:moveTo>
                    <a:lnTo>
                      <a:pt x="0" y="0"/>
                    </a:lnTo>
                    <a:lnTo>
                      <a:pt x="16" y="21"/>
                    </a:lnTo>
                    <a:lnTo>
                      <a:pt x="27" y="32"/>
                    </a:lnTo>
                    <a:lnTo>
                      <a:pt x="32" y="35"/>
                    </a:lnTo>
                    <a:lnTo>
                      <a:pt x="37" y="37"/>
                    </a:lnTo>
                    <a:lnTo>
                      <a:pt x="49" y="40"/>
                    </a:lnTo>
                    <a:lnTo>
                      <a:pt x="49" y="40"/>
                    </a:lnTo>
                    <a:lnTo>
                      <a:pt x="27" y="16"/>
                    </a:lnTo>
                    <a:lnTo>
                      <a:pt x="15" y="5"/>
                    </a:lnTo>
                    <a:lnTo>
                      <a:pt x="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8" name="Freeform 200">
                <a:extLst>
                  <a:ext uri="{FF2B5EF4-FFF2-40B4-BE49-F238E27FC236}">
                    <a16:creationId xmlns:a16="http://schemas.microsoft.com/office/drawing/2014/main" id="{29A9B796-1B16-6C9F-500E-DC7EBC457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5" y="4046"/>
                <a:ext cx="12" cy="20"/>
              </a:xfrm>
              <a:custGeom>
                <a:avLst/>
                <a:gdLst>
                  <a:gd name="T0" fmla="*/ 13 w 26"/>
                  <a:gd name="T1" fmla="*/ 39 h 39"/>
                  <a:gd name="T2" fmla="*/ 13 w 26"/>
                  <a:gd name="T3" fmla="*/ 39 h 39"/>
                  <a:gd name="T4" fmla="*/ 19 w 26"/>
                  <a:gd name="T5" fmla="*/ 38 h 39"/>
                  <a:gd name="T6" fmla="*/ 22 w 26"/>
                  <a:gd name="T7" fmla="*/ 33 h 39"/>
                  <a:gd name="T8" fmla="*/ 26 w 26"/>
                  <a:gd name="T9" fmla="*/ 28 h 39"/>
                  <a:gd name="T10" fmla="*/ 26 w 26"/>
                  <a:gd name="T11" fmla="*/ 20 h 39"/>
                  <a:gd name="T12" fmla="*/ 26 w 26"/>
                  <a:gd name="T13" fmla="*/ 20 h 39"/>
                  <a:gd name="T14" fmla="*/ 26 w 26"/>
                  <a:gd name="T15" fmla="*/ 14 h 39"/>
                  <a:gd name="T16" fmla="*/ 26 w 26"/>
                  <a:gd name="T17" fmla="*/ 7 h 39"/>
                  <a:gd name="T18" fmla="*/ 22 w 26"/>
                  <a:gd name="T19" fmla="*/ 3 h 39"/>
                  <a:gd name="T20" fmla="*/ 19 w 26"/>
                  <a:gd name="T21" fmla="*/ 1 h 39"/>
                  <a:gd name="T22" fmla="*/ 16 w 26"/>
                  <a:gd name="T23" fmla="*/ 0 h 39"/>
                  <a:gd name="T24" fmla="*/ 16 w 26"/>
                  <a:gd name="T25" fmla="*/ 0 h 39"/>
                  <a:gd name="T26" fmla="*/ 10 w 26"/>
                  <a:gd name="T27" fmla="*/ 1 h 39"/>
                  <a:gd name="T28" fmla="*/ 5 w 26"/>
                  <a:gd name="T29" fmla="*/ 6 h 39"/>
                  <a:gd name="T30" fmla="*/ 2 w 26"/>
                  <a:gd name="T31" fmla="*/ 12 h 39"/>
                  <a:gd name="T32" fmla="*/ 0 w 26"/>
                  <a:gd name="T33" fmla="*/ 20 h 39"/>
                  <a:gd name="T34" fmla="*/ 0 w 26"/>
                  <a:gd name="T35" fmla="*/ 20 h 39"/>
                  <a:gd name="T36" fmla="*/ 0 w 26"/>
                  <a:gd name="T37" fmla="*/ 27 h 39"/>
                  <a:gd name="T38" fmla="*/ 3 w 26"/>
                  <a:gd name="T39" fmla="*/ 33 h 39"/>
                  <a:gd name="T40" fmla="*/ 7 w 26"/>
                  <a:gd name="T41" fmla="*/ 36 h 39"/>
                  <a:gd name="T42" fmla="*/ 13 w 26"/>
                  <a:gd name="T43" fmla="*/ 39 h 39"/>
                  <a:gd name="T44" fmla="*/ 13 w 26"/>
                  <a:gd name="T45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39">
                    <a:moveTo>
                      <a:pt x="13" y="39"/>
                    </a:moveTo>
                    <a:lnTo>
                      <a:pt x="13" y="39"/>
                    </a:lnTo>
                    <a:lnTo>
                      <a:pt x="19" y="38"/>
                    </a:lnTo>
                    <a:lnTo>
                      <a:pt x="22" y="33"/>
                    </a:lnTo>
                    <a:lnTo>
                      <a:pt x="26" y="28"/>
                    </a:lnTo>
                    <a:lnTo>
                      <a:pt x="26" y="20"/>
                    </a:lnTo>
                    <a:lnTo>
                      <a:pt x="26" y="20"/>
                    </a:lnTo>
                    <a:lnTo>
                      <a:pt x="26" y="14"/>
                    </a:lnTo>
                    <a:lnTo>
                      <a:pt x="26" y="7"/>
                    </a:lnTo>
                    <a:lnTo>
                      <a:pt x="22" y="3"/>
                    </a:lnTo>
                    <a:lnTo>
                      <a:pt x="19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7" y="36"/>
                    </a:lnTo>
                    <a:lnTo>
                      <a:pt x="13" y="39"/>
                    </a:lnTo>
                    <a:lnTo>
                      <a:pt x="13" y="39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69" name="Freeform 201">
                <a:extLst>
                  <a:ext uri="{FF2B5EF4-FFF2-40B4-BE49-F238E27FC236}">
                    <a16:creationId xmlns:a16="http://schemas.microsoft.com/office/drawing/2014/main" id="{DDFE9565-B466-8D63-2DB5-6E93F6F72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" y="3985"/>
                <a:ext cx="13" cy="19"/>
              </a:xfrm>
              <a:custGeom>
                <a:avLst/>
                <a:gdLst>
                  <a:gd name="T0" fmla="*/ 17 w 25"/>
                  <a:gd name="T1" fmla="*/ 0 h 40"/>
                  <a:gd name="T2" fmla="*/ 17 w 25"/>
                  <a:gd name="T3" fmla="*/ 0 h 40"/>
                  <a:gd name="T4" fmla="*/ 11 w 25"/>
                  <a:gd name="T5" fmla="*/ 3 h 40"/>
                  <a:gd name="T6" fmla="*/ 4 w 25"/>
                  <a:gd name="T7" fmla="*/ 8 h 40"/>
                  <a:gd name="T8" fmla="*/ 1 w 25"/>
                  <a:gd name="T9" fmla="*/ 16 h 40"/>
                  <a:gd name="T10" fmla="*/ 0 w 25"/>
                  <a:gd name="T11" fmla="*/ 24 h 40"/>
                  <a:gd name="T12" fmla="*/ 0 w 25"/>
                  <a:gd name="T13" fmla="*/ 24 h 40"/>
                  <a:gd name="T14" fmla="*/ 1 w 25"/>
                  <a:gd name="T15" fmla="*/ 29 h 40"/>
                  <a:gd name="T16" fmla="*/ 1 w 25"/>
                  <a:gd name="T17" fmla="*/ 35 h 40"/>
                  <a:gd name="T18" fmla="*/ 4 w 25"/>
                  <a:gd name="T19" fmla="*/ 38 h 40"/>
                  <a:gd name="T20" fmla="*/ 8 w 25"/>
                  <a:gd name="T21" fmla="*/ 40 h 40"/>
                  <a:gd name="T22" fmla="*/ 11 w 25"/>
                  <a:gd name="T23" fmla="*/ 38 h 40"/>
                  <a:gd name="T24" fmla="*/ 11 w 25"/>
                  <a:gd name="T25" fmla="*/ 38 h 40"/>
                  <a:gd name="T26" fmla="*/ 17 w 25"/>
                  <a:gd name="T27" fmla="*/ 35 h 40"/>
                  <a:gd name="T28" fmla="*/ 22 w 25"/>
                  <a:gd name="T29" fmla="*/ 30 h 40"/>
                  <a:gd name="T30" fmla="*/ 25 w 25"/>
                  <a:gd name="T31" fmla="*/ 22 h 40"/>
                  <a:gd name="T32" fmla="*/ 25 w 25"/>
                  <a:gd name="T33" fmla="*/ 13 h 40"/>
                  <a:gd name="T34" fmla="*/ 25 w 25"/>
                  <a:gd name="T35" fmla="*/ 13 h 40"/>
                  <a:gd name="T36" fmla="*/ 24 w 25"/>
                  <a:gd name="T37" fmla="*/ 5 h 40"/>
                  <a:gd name="T38" fmla="*/ 22 w 25"/>
                  <a:gd name="T39" fmla="*/ 2 h 40"/>
                  <a:gd name="T40" fmla="*/ 20 w 25"/>
                  <a:gd name="T41" fmla="*/ 0 h 40"/>
                  <a:gd name="T42" fmla="*/ 17 w 25"/>
                  <a:gd name="T43" fmla="*/ 0 h 40"/>
                  <a:gd name="T44" fmla="*/ 17 w 25"/>
                  <a:gd name="T4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7" y="0"/>
                    </a:moveTo>
                    <a:lnTo>
                      <a:pt x="17" y="0"/>
                    </a:lnTo>
                    <a:lnTo>
                      <a:pt x="11" y="3"/>
                    </a:lnTo>
                    <a:lnTo>
                      <a:pt x="4" y="8"/>
                    </a:lnTo>
                    <a:lnTo>
                      <a:pt x="1" y="16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1" y="35"/>
                    </a:lnTo>
                    <a:lnTo>
                      <a:pt x="4" y="38"/>
                    </a:lnTo>
                    <a:lnTo>
                      <a:pt x="8" y="40"/>
                    </a:lnTo>
                    <a:lnTo>
                      <a:pt x="11" y="38"/>
                    </a:lnTo>
                    <a:lnTo>
                      <a:pt x="11" y="38"/>
                    </a:lnTo>
                    <a:lnTo>
                      <a:pt x="17" y="35"/>
                    </a:lnTo>
                    <a:lnTo>
                      <a:pt x="22" y="30"/>
                    </a:lnTo>
                    <a:lnTo>
                      <a:pt x="25" y="22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4" y="5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0" name="Freeform 202">
                <a:extLst>
                  <a:ext uri="{FF2B5EF4-FFF2-40B4-BE49-F238E27FC236}">
                    <a16:creationId xmlns:a16="http://schemas.microsoft.com/office/drawing/2014/main" id="{284D973C-D138-8AD6-2C26-262C6029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6" y="3663"/>
                <a:ext cx="14" cy="13"/>
              </a:xfrm>
              <a:custGeom>
                <a:avLst/>
                <a:gdLst>
                  <a:gd name="T0" fmla="*/ 13 w 29"/>
                  <a:gd name="T1" fmla="*/ 25 h 25"/>
                  <a:gd name="T2" fmla="*/ 13 w 29"/>
                  <a:gd name="T3" fmla="*/ 25 h 25"/>
                  <a:gd name="T4" fmla="*/ 20 w 29"/>
                  <a:gd name="T5" fmla="*/ 25 h 25"/>
                  <a:gd name="T6" fmla="*/ 24 w 29"/>
                  <a:gd name="T7" fmla="*/ 24 h 25"/>
                  <a:gd name="T8" fmla="*/ 27 w 29"/>
                  <a:gd name="T9" fmla="*/ 19 h 25"/>
                  <a:gd name="T10" fmla="*/ 29 w 29"/>
                  <a:gd name="T11" fmla="*/ 14 h 25"/>
                  <a:gd name="T12" fmla="*/ 29 w 29"/>
                  <a:gd name="T13" fmla="*/ 14 h 25"/>
                  <a:gd name="T14" fmla="*/ 27 w 29"/>
                  <a:gd name="T15" fmla="*/ 6 h 25"/>
                  <a:gd name="T16" fmla="*/ 26 w 29"/>
                  <a:gd name="T17" fmla="*/ 3 h 25"/>
                  <a:gd name="T18" fmla="*/ 20 w 29"/>
                  <a:gd name="T19" fmla="*/ 0 h 25"/>
                  <a:gd name="T20" fmla="*/ 13 w 29"/>
                  <a:gd name="T21" fmla="*/ 0 h 25"/>
                  <a:gd name="T22" fmla="*/ 13 w 29"/>
                  <a:gd name="T23" fmla="*/ 0 h 25"/>
                  <a:gd name="T24" fmla="*/ 4 w 29"/>
                  <a:gd name="T25" fmla="*/ 0 h 25"/>
                  <a:gd name="T26" fmla="*/ 0 w 29"/>
                  <a:gd name="T27" fmla="*/ 3 h 25"/>
                  <a:gd name="T28" fmla="*/ 0 w 29"/>
                  <a:gd name="T29" fmla="*/ 8 h 25"/>
                  <a:gd name="T30" fmla="*/ 0 w 29"/>
                  <a:gd name="T31" fmla="*/ 8 h 25"/>
                  <a:gd name="T32" fmla="*/ 0 w 29"/>
                  <a:gd name="T33" fmla="*/ 13 h 25"/>
                  <a:gd name="T34" fmla="*/ 4 w 29"/>
                  <a:gd name="T35" fmla="*/ 19 h 25"/>
                  <a:gd name="T36" fmla="*/ 7 w 29"/>
                  <a:gd name="T37" fmla="*/ 22 h 25"/>
                  <a:gd name="T38" fmla="*/ 13 w 29"/>
                  <a:gd name="T39" fmla="*/ 25 h 25"/>
                  <a:gd name="T40" fmla="*/ 13 w 29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5">
                    <a:moveTo>
                      <a:pt x="13" y="25"/>
                    </a:moveTo>
                    <a:lnTo>
                      <a:pt x="13" y="25"/>
                    </a:lnTo>
                    <a:lnTo>
                      <a:pt x="20" y="25"/>
                    </a:lnTo>
                    <a:lnTo>
                      <a:pt x="24" y="24"/>
                    </a:lnTo>
                    <a:lnTo>
                      <a:pt x="27" y="19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7" y="6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7" y="22"/>
                    </a:lnTo>
                    <a:lnTo>
                      <a:pt x="13" y="25"/>
                    </a:lnTo>
                    <a:lnTo>
                      <a:pt x="13" y="25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1" name="Freeform 203">
                <a:extLst>
                  <a:ext uri="{FF2B5EF4-FFF2-40B4-BE49-F238E27FC236}">
                    <a16:creationId xmlns:a16="http://schemas.microsoft.com/office/drawing/2014/main" id="{C94BE9D9-BE5D-B13E-23EA-A5DD045D9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2" y="3280"/>
                <a:ext cx="23" cy="19"/>
              </a:xfrm>
              <a:custGeom>
                <a:avLst/>
                <a:gdLst>
                  <a:gd name="T0" fmla="*/ 0 w 46"/>
                  <a:gd name="T1" fmla="*/ 0 h 39"/>
                  <a:gd name="T2" fmla="*/ 0 w 46"/>
                  <a:gd name="T3" fmla="*/ 0 h 39"/>
                  <a:gd name="T4" fmla="*/ 2 w 46"/>
                  <a:gd name="T5" fmla="*/ 8 h 39"/>
                  <a:gd name="T6" fmla="*/ 6 w 46"/>
                  <a:gd name="T7" fmla="*/ 15 h 39"/>
                  <a:gd name="T8" fmla="*/ 10 w 46"/>
                  <a:gd name="T9" fmla="*/ 21 h 39"/>
                  <a:gd name="T10" fmla="*/ 16 w 46"/>
                  <a:gd name="T11" fmla="*/ 24 h 39"/>
                  <a:gd name="T12" fmla="*/ 30 w 46"/>
                  <a:gd name="T13" fmla="*/ 32 h 39"/>
                  <a:gd name="T14" fmla="*/ 46 w 46"/>
                  <a:gd name="T15" fmla="*/ 39 h 39"/>
                  <a:gd name="T16" fmla="*/ 46 w 46"/>
                  <a:gd name="T17" fmla="*/ 39 h 39"/>
                  <a:gd name="T18" fmla="*/ 35 w 46"/>
                  <a:gd name="T19" fmla="*/ 24 h 39"/>
                  <a:gd name="T20" fmla="*/ 24 w 46"/>
                  <a:gd name="T21" fmla="*/ 13 h 39"/>
                  <a:gd name="T22" fmla="*/ 13 w 46"/>
                  <a:gd name="T23" fmla="*/ 7 h 39"/>
                  <a:gd name="T24" fmla="*/ 0 w 46"/>
                  <a:gd name="T25" fmla="*/ 0 h 39"/>
                  <a:gd name="T26" fmla="*/ 0 w 46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9">
                    <a:moveTo>
                      <a:pt x="0" y="0"/>
                    </a:moveTo>
                    <a:lnTo>
                      <a:pt x="0" y="0"/>
                    </a:lnTo>
                    <a:lnTo>
                      <a:pt x="2" y="8"/>
                    </a:lnTo>
                    <a:lnTo>
                      <a:pt x="6" y="15"/>
                    </a:lnTo>
                    <a:lnTo>
                      <a:pt x="10" y="21"/>
                    </a:lnTo>
                    <a:lnTo>
                      <a:pt x="16" y="24"/>
                    </a:lnTo>
                    <a:lnTo>
                      <a:pt x="30" y="32"/>
                    </a:lnTo>
                    <a:lnTo>
                      <a:pt x="46" y="39"/>
                    </a:lnTo>
                    <a:lnTo>
                      <a:pt x="46" y="39"/>
                    </a:lnTo>
                    <a:lnTo>
                      <a:pt x="35" y="24"/>
                    </a:lnTo>
                    <a:lnTo>
                      <a:pt x="24" y="13"/>
                    </a:lnTo>
                    <a:lnTo>
                      <a:pt x="13" y="7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272" name="Freeform 204">
                <a:extLst>
                  <a:ext uri="{FF2B5EF4-FFF2-40B4-BE49-F238E27FC236}">
                    <a16:creationId xmlns:a16="http://schemas.microsoft.com/office/drawing/2014/main" id="{B0CCFCD1-EE8B-60E9-7109-A0FC3FEEC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6" y="3407"/>
                <a:ext cx="27" cy="8"/>
              </a:xfrm>
              <a:custGeom>
                <a:avLst/>
                <a:gdLst>
                  <a:gd name="T0" fmla="*/ 0 w 52"/>
                  <a:gd name="T1" fmla="*/ 6 h 15"/>
                  <a:gd name="T2" fmla="*/ 0 w 52"/>
                  <a:gd name="T3" fmla="*/ 6 h 15"/>
                  <a:gd name="T4" fmla="*/ 52 w 52"/>
                  <a:gd name="T5" fmla="*/ 15 h 15"/>
                  <a:gd name="T6" fmla="*/ 52 w 52"/>
                  <a:gd name="T7" fmla="*/ 15 h 15"/>
                  <a:gd name="T8" fmla="*/ 41 w 52"/>
                  <a:gd name="T9" fmla="*/ 6 h 15"/>
                  <a:gd name="T10" fmla="*/ 35 w 52"/>
                  <a:gd name="T11" fmla="*/ 3 h 15"/>
                  <a:gd name="T12" fmla="*/ 28 w 52"/>
                  <a:gd name="T13" fmla="*/ 0 h 15"/>
                  <a:gd name="T14" fmla="*/ 22 w 52"/>
                  <a:gd name="T15" fmla="*/ 0 h 15"/>
                  <a:gd name="T16" fmla="*/ 14 w 52"/>
                  <a:gd name="T17" fmla="*/ 0 h 15"/>
                  <a:gd name="T18" fmla="*/ 8 w 52"/>
                  <a:gd name="T19" fmla="*/ 1 h 15"/>
                  <a:gd name="T20" fmla="*/ 0 w 52"/>
                  <a:gd name="T21" fmla="*/ 6 h 15"/>
                  <a:gd name="T22" fmla="*/ 0 w 52"/>
                  <a:gd name="T2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15">
                    <a:moveTo>
                      <a:pt x="0" y="6"/>
                    </a:moveTo>
                    <a:lnTo>
                      <a:pt x="0" y="6"/>
                    </a:lnTo>
                    <a:lnTo>
                      <a:pt x="52" y="15"/>
                    </a:lnTo>
                    <a:lnTo>
                      <a:pt x="52" y="15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8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  <p:sp>
            <p:nvSpPr>
              <p:cNvPr id="191" name="Freeform 123">
                <a:extLst>
                  <a:ext uri="{FF2B5EF4-FFF2-40B4-BE49-F238E27FC236}">
                    <a16:creationId xmlns:a16="http://schemas.microsoft.com/office/drawing/2014/main" id="{20B20D79-2D50-524B-1DBA-8E055EDFC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065"/>
                <a:ext cx="774" cy="821"/>
              </a:xfrm>
              <a:custGeom>
                <a:avLst/>
                <a:gdLst>
                  <a:gd name="T0" fmla="*/ 241 w 1547"/>
                  <a:gd name="T1" fmla="*/ 1236 h 1641"/>
                  <a:gd name="T2" fmla="*/ 378 w 1547"/>
                  <a:gd name="T3" fmla="*/ 1304 h 1641"/>
                  <a:gd name="T4" fmla="*/ 265 w 1547"/>
                  <a:gd name="T5" fmla="*/ 1565 h 1641"/>
                  <a:gd name="T6" fmla="*/ 393 w 1547"/>
                  <a:gd name="T7" fmla="*/ 1581 h 1641"/>
                  <a:gd name="T8" fmla="*/ 494 w 1547"/>
                  <a:gd name="T9" fmla="*/ 1570 h 1641"/>
                  <a:gd name="T10" fmla="*/ 625 w 1547"/>
                  <a:gd name="T11" fmla="*/ 1600 h 1641"/>
                  <a:gd name="T12" fmla="*/ 748 w 1547"/>
                  <a:gd name="T13" fmla="*/ 1636 h 1641"/>
                  <a:gd name="T14" fmla="*/ 857 w 1547"/>
                  <a:gd name="T15" fmla="*/ 1609 h 1641"/>
                  <a:gd name="T16" fmla="*/ 996 w 1547"/>
                  <a:gd name="T17" fmla="*/ 1590 h 1641"/>
                  <a:gd name="T18" fmla="*/ 1137 w 1547"/>
                  <a:gd name="T19" fmla="*/ 1568 h 1641"/>
                  <a:gd name="T20" fmla="*/ 1219 w 1547"/>
                  <a:gd name="T21" fmla="*/ 1605 h 1641"/>
                  <a:gd name="T22" fmla="*/ 1180 w 1547"/>
                  <a:gd name="T23" fmla="*/ 1505 h 1641"/>
                  <a:gd name="T24" fmla="*/ 1226 w 1547"/>
                  <a:gd name="T25" fmla="*/ 1435 h 1641"/>
                  <a:gd name="T26" fmla="*/ 1313 w 1547"/>
                  <a:gd name="T27" fmla="*/ 1365 h 1641"/>
                  <a:gd name="T28" fmla="*/ 1343 w 1547"/>
                  <a:gd name="T29" fmla="*/ 1331 h 1641"/>
                  <a:gd name="T30" fmla="*/ 1146 w 1547"/>
                  <a:gd name="T31" fmla="*/ 1184 h 1641"/>
                  <a:gd name="T32" fmla="*/ 1105 w 1547"/>
                  <a:gd name="T33" fmla="*/ 1100 h 1641"/>
                  <a:gd name="T34" fmla="*/ 1045 w 1547"/>
                  <a:gd name="T35" fmla="*/ 993 h 1641"/>
                  <a:gd name="T36" fmla="*/ 1111 w 1547"/>
                  <a:gd name="T37" fmla="*/ 974 h 1641"/>
                  <a:gd name="T38" fmla="*/ 1283 w 1547"/>
                  <a:gd name="T39" fmla="*/ 907 h 1641"/>
                  <a:gd name="T40" fmla="*/ 1432 w 1547"/>
                  <a:gd name="T41" fmla="*/ 825 h 1641"/>
                  <a:gd name="T42" fmla="*/ 1515 w 1547"/>
                  <a:gd name="T43" fmla="*/ 855 h 1641"/>
                  <a:gd name="T44" fmla="*/ 1536 w 1547"/>
                  <a:gd name="T45" fmla="*/ 756 h 1641"/>
                  <a:gd name="T46" fmla="*/ 1482 w 1547"/>
                  <a:gd name="T47" fmla="*/ 669 h 1641"/>
                  <a:gd name="T48" fmla="*/ 1472 w 1547"/>
                  <a:gd name="T49" fmla="*/ 566 h 1641"/>
                  <a:gd name="T50" fmla="*/ 1458 w 1547"/>
                  <a:gd name="T51" fmla="*/ 491 h 1641"/>
                  <a:gd name="T52" fmla="*/ 1399 w 1547"/>
                  <a:gd name="T53" fmla="*/ 398 h 1641"/>
                  <a:gd name="T54" fmla="*/ 1412 w 1547"/>
                  <a:gd name="T55" fmla="*/ 275 h 1641"/>
                  <a:gd name="T56" fmla="*/ 1394 w 1547"/>
                  <a:gd name="T57" fmla="*/ 202 h 1641"/>
                  <a:gd name="T58" fmla="*/ 1281 w 1547"/>
                  <a:gd name="T59" fmla="*/ 151 h 1641"/>
                  <a:gd name="T60" fmla="*/ 1308 w 1547"/>
                  <a:gd name="T61" fmla="*/ 121 h 1641"/>
                  <a:gd name="T62" fmla="*/ 1308 w 1547"/>
                  <a:gd name="T63" fmla="*/ 77 h 1641"/>
                  <a:gd name="T64" fmla="*/ 1262 w 1547"/>
                  <a:gd name="T65" fmla="*/ 39 h 1641"/>
                  <a:gd name="T66" fmla="*/ 1221 w 1547"/>
                  <a:gd name="T67" fmla="*/ 70 h 1641"/>
                  <a:gd name="T68" fmla="*/ 1178 w 1547"/>
                  <a:gd name="T69" fmla="*/ 88 h 1641"/>
                  <a:gd name="T70" fmla="*/ 994 w 1547"/>
                  <a:gd name="T71" fmla="*/ 145 h 1641"/>
                  <a:gd name="T72" fmla="*/ 922 w 1547"/>
                  <a:gd name="T73" fmla="*/ 193 h 1641"/>
                  <a:gd name="T74" fmla="*/ 838 w 1547"/>
                  <a:gd name="T75" fmla="*/ 166 h 1641"/>
                  <a:gd name="T76" fmla="*/ 908 w 1547"/>
                  <a:gd name="T77" fmla="*/ 94 h 1641"/>
                  <a:gd name="T78" fmla="*/ 864 w 1547"/>
                  <a:gd name="T79" fmla="*/ 77 h 1641"/>
                  <a:gd name="T80" fmla="*/ 692 w 1547"/>
                  <a:gd name="T81" fmla="*/ 72 h 1641"/>
                  <a:gd name="T82" fmla="*/ 621 w 1547"/>
                  <a:gd name="T83" fmla="*/ 12 h 1641"/>
                  <a:gd name="T84" fmla="*/ 467 w 1547"/>
                  <a:gd name="T85" fmla="*/ 5 h 1641"/>
                  <a:gd name="T86" fmla="*/ 495 w 1547"/>
                  <a:gd name="T87" fmla="*/ 91 h 1641"/>
                  <a:gd name="T88" fmla="*/ 468 w 1547"/>
                  <a:gd name="T89" fmla="*/ 121 h 1641"/>
                  <a:gd name="T90" fmla="*/ 513 w 1547"/>
                  <a:gd name="T91" fmla="*/ 205 h 1641"/>
                  <a:gd name="T92" fmla="*/ 433 w 1547"/>
                  <a:gd name="T93" fmla="*/ 280 h 1641"/>
                  <a:gd name="T94" fmla="*/ 376 w 1547"/>
                  <a:gd name="T95" fmla="*/ 312 h 1641"/>
                  <a:gd name="T96" fmla="*/ 216 w 1547"/>
                  <a:gd name="T97" fmla="*/ 253 h 1641"/>
                  <a:gd name="T98" fmla="*/ 211 w 1547"/>
                  <a:gd name="T99" fmla="*/ 329 h 1641"/>
                  <a:gd name="T100" fmla="*/ 177 w 1547"/>
                  <a:gd name="T101" fmla="*/ 493 h 1641"/>
                  <a:gd name="T102" fmla="*/ 185 w 1547"/>
                  <a:gd name="T103" fmla="*/ 534 h 1641"/>
                  <a:gd name="T104" fmla="*/ 142 w 1547"/>
                  <a:gd name="T105" fmla="*/ 615 h 1641"/>
                  <a:gd name="T106" fmla="*/ 28 w 1547"/>
                  <a:gd name="T107" fmla="*/ 664 h 1641"/>
                  <a:gd name="T108" fmla="*/ 11 w 1547"/>
                  <a:gd name="T109" fmla="*/ 815 h 1641"/>
                  <a:gd name="T110" fmla="*/ 33 w 1547"/>
                  <a:gd name="T111" fmla="*/ 914 h 1641"/>
                  <a:gd name="T112" fmla="*/ 28 w 1547"/>
                  <a:gd name="T113" fmla="*/ 1026 h 1641"/>
                  <a:gd name="T114" fmla="*/ 81 w 1547"/>
                  <a:gd name="T115" fmla="*/ 1109 h 1641"/>
                  <a:gd name="T116" fmla="*/ 96 w 1547"/>
                  <a:gd name="T117" fmla="*/ 1196 h 1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641">
                    <a:moveTo>
                      <a:pt x="133" y="1233"/>
                    </a:moveTo>
                    <a:lnTo>
                      <a:pt x="133" y="1233"/>
                    </a:lnTo>
                    <a:lnTo>
                      <a:pt x="146" y="1233"/>
                    </a:lnTo>
                    <a:lnTo>
                      <a:pt x="157" y="1235"/>
                    </a:lnTo>
                    <a:lnTo>
                      <a:pt x="179" y="1241"/>
                    </a:lnTo>
                    <a:lnTo>
                      <a:pt x="192" y="1242"/>
                    </a:lnTo>
                    <a:lnTo>
                      <a:pt x="203" y="1242"/>
                    </a:lnTo>
                    <a:lnTo>
                      <a:pt x="216" y="1239"/>
                    </a:lnTo>
                    <a:lnTo>
                      <a:pt x="227" y="1235"/>
                    </a:lnTo>
                    <a:lnTo>
                      <a:pt x="227" y="1235"/>
                    </a:lnTo>
                    <a:lnTo>
                      <a:pt x="230" y="1233"/>
                    </a:lnTo>
                    <a:lnTo>
                      <a:pt x="235" y="1233"/>
                    </a:lnTo>
                    <a:lnTo>
                      <a:pt x="241" y="1236"/>
                    </a:lnTo>
                    <a:lnTo>
                      <a:pt x="241" y="1236"/>
                    </a:lnTo>
                    <a:lnTo>
                      <a:pt x="255" y="1244"/>
                    </a:lnTo>
                    <a:lnTo>
                      <a:pt x="271" y="1250"/>
                    </a:lnTo>
                    <a:lnTo>
                      <a:pt x="285" y="1257"/>
                    </a:lnTo>
                    <a:lnTo>
                      <a:pt x="301" y="1262"/>
                    </a:lnTo>
                    <a:lnTo>
                      <a:pt x="332" y="1269"/>
                    </a:lnTo>
                    <a:lnTo>
                      <a:pt x="363" y="1277"/>
                    </a:lnTo>
                    <a:lnTo>
                      <a:pt x="363" y="1277"/>
                    </a:lnTo>
                    <a:lnTo>
                      <a:pt x="371" y="1279"/>
                    </a:lnTo>
                    <a:lnTo>
                      <a:pt x="378" y="1282"/>
                    </a:lnTo>
                    <a:lnTo>
                      <a:pt x="382" y="1285"/>
                    </a:lnTo>
                    <a:lnTo>
                      <a:pt x="384" y="1290"/>
                    </a:lnTo>
                    <a:lnTo>
                      <a:pt x="384" y="1295"/>
                    </a:lnTo>
                    <a:lnTo>
                      <a:pt x="382" y="1300"/>
                    </a:lnTo>
                    <a:lnTo>
                      <a:pt x="378" y="1304"/>
                    </a:lnTo>
                    <a:lnTo>
                      <a:pt x="373" y="1311"/>
                    </a:lnTo>
                    <a:lnTo>
                      <a:pt x="373" y="1311"/>
                    </a:lnTo>
                    <a:lnTo>
                      <a:pt x="354" y="1331"/>
                    </a:lnTo>
                    <a:lnTo>
                      <a:pt x="335" y="1350"/>
                    </a:lnTo>
                    <a:lnTo>
                      <a:pt x="319" y="1373"/>
                    </a:lnTo>
                    <a:lnTo>
                      <a:pt x="305" y="1397"/>
                    </a:lnTo>
                    <a:lnTo>
                      <a:pt x="305" y="1397"/>
                    </a:lnTo>
                    <a:lnTo>
                      <a:pt x="295" y="1417"/>
                    </a:lnTo>
                    <a:lnTo>
                      <a:pt x="289" y="1438"/>
                    </a:lnTo>
                    <a:lnTo>
                      <a:pt x="282" y="1458"/>
                    </a:lnTo>
                    <a:lnTo>
                      <a:pt x="279" y="1479"/>
                    </a:lnTo>
                    <a:lnTo>
                      <a:pt x="271" y="1522"/>
                    </a:lnTo>
                    <a:lnTo>
                      <a:pt x="265" y="1565"/>
                    </a:lnTo>
                    <a:lnTo>
                      <a:pt x="265" y="1565"/>
                    </a:lnTo>
                    <a:lnTo>
                      <a:pt x="263" y="1571"/>
                    </a:lnTo>
                    <a:lnTo>
                      <a:pt x="265" y="1578"/>
                    </a:lnTo>
                    <a:lnTo>
                      <a:pt x="268" y="1581"/>
                    </a:lnTo>
                    <a:lnTo>
                      <a:pt x="273" y="1584"/>
                    </a:lnTo>
                    <a:lnTo>
                      <a:pt x="284" y="1587"/>
                    </a:lnTo>
                    <a:lnTo>
                      <a:pt x="295" y="1589"/>
                    </a:lnTo>
                    <a:lnTo>
                      <a:pt x="295" y="1589"/>
                    </a:lnTo>
                    <a:lnTo>
                      <a:pt x="314" y="1590"/>
                    </a:lnTo>
                    <a:lnTo>
                      <a:pt x="333" y="1589"/>
                    </a:lnTo>
                    <a:lnTo>
                      <a:pt x="371" y="1589"/>
                    </a:lnTo>
                    <a:lnTo>
                      <a:pt x="371" y="1589"/>
                    </a:lnTo>
                    <a:lnTo>
                      <a:pt x="379" y="1589"/>
                    </a:lnTo>
                    <a:lnTo>
                      <a:pt x="387" y="1586"/>
                    </a:lnTo>
                    <a:lnTo>
                      <a:pt x="393" y="1581"/>
                    </a:lnTo>
                    <a:lnTo>
                      <a:pt x="400" y="1573"/>
                    </a:lnTo>
                    <a:lnTo>
                      <a:pt x="400" y="1573"/>
                    </a:lnTo>
                    <a:lnTo>
                      <a:pt x="408" y="1560"/>
                    </a:lnTo>
                    <a:lnTo>
                      <a:pt x="416" y="1552"/>
                    </a:lnTo>
                    <a:lnTo>
                      <a:pt x="425" y="1546"/>
                    </a:lnTo>
                    <a:lnTo>
                      <a:pt x="435" y="1543"/>
                    </a:lnTo>
                    <a:lnTo>
                      <a:pt x="444" y="1544"/>
                    </a:lnTo>
                    <a:lnTo>
                      <a:pt x="455" y="1547"/>
                    </a:lnTo>
                    <a:lnTo>
                      <a:pt x="465" y="1554"/>
                    </a:lnTo>
                    <a:lnTo>
                      <a:pt x="476" y="1563"/>
                    </a:lnTo>
                    <a:lnTo>
                      <a:pt x="476" y="1563"/>
                    </a:lnTo>
                    <a:lnTo>
                      <a:pt x="482" y="1566"/>
                    </a:lnTo>
                    <a:lnTo>
                      <a:pt x="489" y="1570"/>
                    </a:lnTo>
                    <a:lnTo>
                      <a:pt x="494" y="1570"/>
                    </a:lnTo>
                    <a:lnTo>
                      <a:pt x="500" y="1570"/>
                    </a:lnTo>
                    <a:lnTo>
                      <a:pt x="500" y="1570"/>
                    </a:lnTo>
                    <a:lnTo>
                      <a:pt x="514" y="1568"/>
                    </a:lnTo>
                    <a:lnTo>
                      <a:pt x="527" y="1566"/>
                    </a:lnTo>
                    <a:lnTo>
                      <a:pt x="540" y="1568"/>
                    </a:lnTo>
                    <a:lnTo>
                      <a:pt x="552" y="1570"/>
                    </a:lnTo>
                    <a:lnTo>
                      <a:pt x="563" y="1573"/>
                    </a:lnTo>
                    <a:lnTo>
                      <a:pt x="576" y="1578"/>
                    </a:lnTo>
                    <a:lnTo>
                      <a:pt x="600" y="1589"/>
                    </a:lnTo>
                    <a:lnTo>
                      <a:pt x="600" y="1589"/>
                    </a:lnTo>
                    <a:lnTo>
                      <a:pt x="613" y="1597"/>
                    </a:lnTo>
                    <a:lnTo>
                      <a:pt x="619" y="1600"/>
                    </a:lnTo>
                    <a:lnTo>
                      <a:pt x="625" y="1600"/>
                    </a:lnTo>
                    <a:lnTo>
                      <a:pt x="625" y="1600"/>
                    </a:lnTo>
                    <a:lnTo>
                      <a:pt x="640" y="1595"/>
                    </a:lnTo>
                    <a:lnTo>
                      <a:pt x="652" y="1593"/>
                    </a:lnTo>
                    <a:lnTo>
                      <a:pt x="665" y="1595"/>
                    </a:lnTo>
                    <a:lnTo>
                      <a:pt x="678" y="1598"/>
                    </a:lnTo>
                    <a:lnTo>
                      <a:pt x="689" y="1605"/>
                    </a:lnTo>
                    <a:lnTo>
                      <a:pt x="700" y="1611"/>
                    </a:lnTo>
                    <a:lnTo>
                      <a:pt x="710" y="1620"/>
                    </a:lnTo>
                    <a:lnTo>
                      <a:pt x="719" y="1630"/>
                    </a:lnTo>
                    <a:lnTo>
                      <a:pt x="719" y="1630"/>
                    </a:lnTo>
                    <a:lnTo>
                      <a:pt x="727" y="1636"/>
                    </a:lnTo>
                    <a:lnTo>
                      <a:pt x="735" y="1641"/>
                    </a:lnTo>
                    <a:lnTo>
                      <a:pt x="740" y="1641"/>
                    </a:lnTo>
                    <a:lnTo>
                      <a:pt x="745" y="1640"/>
                    </a:lnTo>
                    <a:lnTo>
                      <a:pt x="748" y="1636"/>
                    </a:lnTo>
                    <a:lnTo>
                      <a:pt x="749" y="1632"/>
                    </a:lnTo>
                    <a:lnTo>
                      <a:pt x="752" y="1614"/>
                    </a:lnTo>
                    <a:lnTo>
                      <a:pt x="752" y="1614"/>
                    </a:lnTo>
                    <a:lnTo>
                      <a:pt x="754" y="1606"/>
                    </a:lnTo>
                    <a:lnTo>
                      <a:pt x="756" y="1600"/>
                    </a:lnTo>
                    <a:lnTo>
                      <a:pt x="759" y="1595"/>
                    </a:lnTo>
                    <a:lnTo>
                      <a:pt x="764" y="1592"/>
                    </a:lnTo>
                    <a:lnTo>
                      <a:pt x="768" y="1590"/>
                    </a:lnTo>
                    <a:lnTo>
                      <a:pt x="775" y="1589"/>
                    </a:lnTo>
                    <a:lnTo>
                      <a:pt x="781" y="1589"/>
                    </a:lnTo>
                    <a:lnTo>
                      <a:pt x="789" y="1590"/>
                    </a:lnTo>
                    <a:lnTo>
                      <a:pt x="789" y="1590"/>
                    </a:lnTo>
                    <a:lnTo>
                      <a:pt x="835" y="1603"/>
                    </a:lnTo>
                    <a:lnTo>
                      <a:pt x="857" y="1609"/>
                    </a:lnTo>
                    <a:lnTo>
                      <a:pt x="880" y="1619"/>
                    </a:lnTo>
                    <a:lnTo>
                      <a:pt x="880" y="1619"/>
                    </a:lnTo>
                    <a:lnTo>
                      <a:pt x="887" y="1624"/>
                    </a:lnTo>
                    <a:lnTo>
                      <a:pt x="897" y="1627"/>
                    </a:lnTo>
                    <a:lnTo>
                      <a:pt x="903" y="1627"/>
                    </a:lnTo>
                    <a:lnTo>
                      <a:pt x="908" y="1627"/>
                    </a:lnTo>
                    <a:lnTo>
                      <a:pt x="913" y="1625"/>
                    </a:lnTo>
                    <a:lnTo>
                      <a:pt x="918" y="1622"/>
                    </a:lnTo>
                    <a:lnTo>
                      <a:pt x="918" y="1622"/>
                    </a:lnTo>
                    <a:lnTo>
                      <a:pt x="930" y="1614"/>
                    </a:lnTo>
                    <a:lnTo>
                      <a:pt x="943" y="1608"/>
                    </a:lnTo>
                    <a:lnTo>
                      <a:pt x="956" y="1603"/>
                    </a:lnTo>
                    <a:lnTo>
                      <a:pt x="968" y="1598"/>
                    </a:lnTo>
                    <a:lnTo>
                      <a:pt x="996" y="1590"/>
                    </a:lnTo>
                    <a:lnTo>
                      <a:pt x="1023" y="1584"/>
                    </a:lnTo>
                    <a:lnTo>
                      <a:pt x="1023" y="1584"/>
                    </a:lnTo>
                    <a:lnTo>
                      <a:pt x="1032" y="1582"/>
                    </a:lnTo>
                    <a:lnTo>
                      <a:pt x="1042" y="1578"/>
                    </a:lnTo>
                    <a:lnTo>
                      <a:pt x="1059" y="1570"/>
                    </a:lnTo>
                    <a:lnTo>
                      <a:pt x="1069" y="1566"/>
                    </a:lnTo>
                    <a:lnTo>
                      <a:pt x="1077" y="1563"/>
                    </a:lnTo>
                    <a:lnTo>
                      <a:pt x="1086" y="1562"/>
                    </a:lnTo>
                    <a:lnTo>
                      <a:pt x="1097" y="1563"/>
                    </a:lnTo>
                    <a:lnTo>
                      <a:pt x="1097" y="1563"/>
                    </a:lnTo>
                    <a:lnTo>
                      <a:pt x="1118" y="1568"/>
                    </a:lnTo>
                    <a:lnTo>
                      <a:pt x="1127" y="1570"/>
                    </a:lnTo>
                    <a:lnTo>
                      <a:pt x="1137" y="1568"/>
                    </a:lnTo>
                    <a:lnTo>
                      <a:pt x="1137" y="1568"/>
                    </a:lnTo>
                    <a:lnTo>
                      <a:pt x="1148" y="1565"/>
                    </a:lnTo>
                    <a:lnTo>
                      <a:pt x="1159" y="1565"/>
                    </a:lnTo>
                    <a:lnTo>
                      <a:pt x="1169" y="1565"/>
                    </a:lnTo>
                    <a:lnTo>
                      <a:pt x="1177" y="1568"/>
                    </a:lnTo>
                    <a:lnTo>
                      <a:pt x="1185" y="1573"/>
                    </a:lnTo>
                    <a:lnTo>
                      <a:pt x="1191" y="1579"/>
                    </a:lnTo>
                    <a:lnTo>
                      <a:pt x="1197" y="1587"/>
                    </a:lnTo>
                    <a:lnTo>
                      <a:pt x="1204" y="1597"/>
                    </a:lnTo>
                    <a:lnTo>
                      <a:pt x="1204" y="1597"/>
                    </a:lnTo>
                    <a:lnTo>
                      <a:pt x="1207" y="1601"/>
                    </a:lnTo>
                    <a:lnTo>
                      <a:pt x="1210" y="1605"/>
                    </a:lnTo>
                    <a:lnTo>
                      <a:pt x="1215" y="1606"/>
                    </a:lnTo>
                    <a:lnTo>
                      <a:pt x="1219" y="1605"/>
                    </a:lnTo>
                    <a:lnTo>
                      <a:pt x="1219" y="1605"/>
                    </a:lnTo>
                    <a:lnTo>
                      <a:pt x="1223" y="1600"/>
                    </a:lnTo>
                    <a:lnTo>
                      <a:pt x="1224" y="1595"/>
                    </a:lnTo>
                    <a:lnTo>
                      <a:pt x="1223" y="1589"/>
                    </a:lnTo>
                    <a:lnTo>
                      <a:pt x="1219" y="1586"/>
                    </a:lnTo>
                    <a:lnTo>
                      <a:pt x="1219" y="1586"/>
                    </a:lnTo>
                    <a:lnTo>
                      <a:pt x="1215" y="1581"/>
                    </a:lnTo>
                    <a:lnTo>
                      <a:pt x="1210" y="1576"/>
                    </a:lnTo>
                    <a:lnTo>
                      <a:pt x="1205" y="1565"/>
                    </a:lnTo>
                    <a:lnTo>
                      <a:pt x="1202" y="1554"/>
                    </a:lnTo>
                    <a:lnTo>
                      <a:pt x="1199" y="1543"/>
                    </a:lnTo>
                    <a:lnTo>
                      <a:pt x="1196" y="1530"/>
                    </a:lnTo>
                    <a:lnTo>
                      <a:pt x="1191" y="1519"/>
                    </a:lnTo>
                    <a:lnTo>
                      <a:pt x="1185" y="1509"/>
                    </a:lnTo>
                    <a:lnTo>
                      <a:pt x="1180" y="1505"/>
                    </a:lnTo>
                    <a:lnTo>
                      <a:pt x="1175" y="1500"/>
                    </a:lnTo>
                    <a:lnTo>
                      <a:pt x="1175" y="1500"/>
                    </a:lnTo>
                    <a:lnTo>
                      <a:pt x="1172" y="1498"/>
                    </a:lnTo>
                    <a:lnTo>
                      <a:pt x="1170" y="1493"/>
                    </a:lnTo>
                    <a:lnTo>
                      <a:pt x="1170" y="1489"/>
                    </a:lnTo>
                    <a:lnTo>
                      <a:pt x="1170" y="1482"/>
                    </a:lnTo>
                    <a:lnTo>
                      <a:pt x="1172" y="1476"/>
                    </a:lnTo>
                    <a:lnTo>
                      <a:pt x="1175" y="1470"/>
                    </a:lnTo>
                    <a:lnTo>
                      <a:pt x="1180" y="1463"/>
                    </a:lnTo>
                    <a:lnTo>
                      <a:pt x="1185" y="1458"/>
                    </a:lnTo>
                    <a:lnTo>
                      <a:pt x="1185" y="1458"/>
                    </a:lnTo>
                    <a:lnTo>
                      <a:pt x="1194" y="1452"/>
                    </a:lnTo>
                    <a:lnTo>
                      <a:pt x="1204" y="1446"/>
                    </a:lnTo>
                    <a:lnTo>
                      <a:pt x="1226" y="1435"/>
                    </a:lnTo>
                    <a:lnTo>
                      <a:pt x="1226" y="1435"/>
                    </a:lnTo>
                    <a:lnTo>
                      <a:pt x="1242" y="1427"/>
                    </a:lnTo>
                    <a:lnTo>
                      <a:pt x="1259" y="1417"/>
                    </a:lnTo>
                    <a:lnTo>
                      <a:pt x="1267" y="1411"/>
                    </a:lnTo>
                    <a:lnTo>
                      <a:pt x="1273" y="1404"/>
                    </a:lnTo>
                    <a:lnTo>
                      <a:pt x="1278" y="1398"/>
                    </a:lnTo>
                    <a:lnTo>
                      <a:pt x="1283" y="1390"/>
                    </a:lnTo>
                    <a:lnTo>
                      <a:pt x="1283" y="1390"/>
                    </a:lnTo>
                    <a:lnTo>
                      <a:pt x="1286" y="1381"/>
                    </a:lnTo>
                    <a:lnTo>
                      <a:pt x="1291" y="1374"/>
                    </a:lnTo>
                    <a:lnTo>
                      <a:pt x="1296" y="1370"/>
                    </a:lnTo>
                    <a:lnTo>
                      <a:pt x="1300" y="1366"/>
                    </a:lnTo>
                    <a:lnTo>
                      <a:pt x="1307" y="1365"/>
                    </a:lnTo>
                    <a:lnTo>
                      <a:pt x="1313" y="1365"/>
                    </a:lnTo>
                    <a:lnTo>
                      <a:pt x="1320" y="1366"/>
                    </a:lnTo>
                    <a:lnTo>
                      <a:pt x="1326" y="1368"/>
                    </a:lnTo>
                    <a:lnTo>
                      <a:pt x="1326" y="1368"/>
                    </a:lnTo>
                    <a:lnTo>
                      <a:pt x="1335" y="1371"/>
                    </a:lnTo>
                    <a:lnTo>
                      <a:pt x="1342" y="1371"/>
                    </a:lnTo>
                    <a:lnTo>
                      <a:pt x="1345" y="1370"/>
                    </a:lnTo>
                    <a:lnTo>
                      <a:pt x="1348" y="1366"/>
                    </a:lnTo>
                    <a:lnTo>
                      <a:pt x="1350" y="1363"/>
                    </a:lnTo>
                    <a:lnTo>
                      <a:pt x="1350" y="1358"/>
                    </a:lnTo>
                    <a:lnTo>
                      <a:pt x="1350" y="1347"/>
                    </a:lnTo>
                    <a:lnTo>
                      <a:pt x="1350" y="1347"/>
                    </a:lnTo>
                    <a:lnTo>
                      <a:pt x="1348" y="1341"/>
                    </a:lnTo>
                    <a:lnTo>
                      <a:pt x="1347" y="1335"/>
                    </a:lnTo>
                    <a:lnTo>
                      <a:pt x="1343" y="1331"/>
                    </a:lnTo>
                    <a:lnTo>
                      <a:pt x="1340" y="1327"/>
                    </a:lnTo>
                    <a:lnTo>
                      <a:pt x="1331" y="1322"/>
                    </a:lnTo>
                    <a:lnTo>
                      <a:pt x="1321" y="1317"/>
                    </a:lnTo>
                    <a:lnTo>
                      <a:pt x="1321" y="1317"/>
                    </a:lnTo>
                    <a:lnTo>
                      <a:pt x="1299" y="1306"/>
                    </a:lnTo>
                    <a:lnTo>
                      <a:pt x="1278" y="1292"/>
                    </a:lnTo>
                    <a:lnTo>
                      <a:pt x="1259" y="1277"/>
                    </a:lnTo>
                    <a:lnTo>
                      <a:pt x="1240" y="1262"/>
                    </a:lnTo>
                    <a:lnTo>
                      <a:pt x="1204" y="1231"/>
                    </a:lnTo>
                    <a:lnTo>
                      <a:pt x="1185" y="1215"/>
                    </a:lnTo>
                    <a:lnTo>
                      <a:pt x="1164" y="1201"/>
                    </a:lnTo>
                    <a:lnTo>
                      <a:pt x="1164" y="1201"/>
                    </a:lnTo>
                    <a:lnTo>
                      <a:pt x="1154" y="1193"/>
                    </a:lnTo>
                    <a:lnTo>
                      <a:pt x="1146" y="1184"/>
                    </a:lnTo>
                    <a:lnTo>
                      <a:pt x="1131" y="1161"/>
                    </a:lnTo>
                    <a:lnTo>
                      <a:pt x="1124" y="1150"/>
                    </a:lnTo>
                    <a:lnTo>
                      <a:pt x="1115" y="1139"/>
                    </a:lnTo>
                    <a:lnTo>
                      <a:pt x="1105" y="1131"/>
                    </a:lnTo>
                    <a:lnTo>
                      <a:pt x="1094" y="1123"/>
                    </a:lnTo>
                    <a:lnTo>
                      <a:pt x="1094" y="1123"/>
                    </a:lnTo>
                    <a:lnTo>
                      <a:pt x="1091" y="1120"/>
                    </a:lnTo>
                    <a:lnTo>
                      <a:pt x="1091" y="1119"/>
                    </a:lnTo>
                    <a:lnTo>
                      <a:pt x="1091" y="1115"/>
                    </a:lnTo>
                    <a:lnTo>
                      <a:pt x="1091" y="1114"/>
                    </a:lnTo>
                    <a:lnTo>
                      <a:pt x="1096" y="1109"/>
                    </a:lnTo>
                    <a:lnTo>
                      <a:pt x="1100" y="1106"/>
                    </a:lnTo>
                    <a:lnTo>
                      <a:pt x="1100" y="1106"/>
                    </a:lnTo>
                    <a:lnTo>
                      <a:pt x="1105" y="1100"/>
                    </a:lnTo>
                    <a:lnTo>
                      <a:pt x="1108" y="1095"/>
                    </a:lnTo>
                    <a:lnTo>
                      <a:pt x="1110" y="1090"/>
                    </a:lnTo>
                    <a:lnTo>
                      <a:pt x="1110" y="1085"/>
                    </a:lnTo>
                    <a:lnTo>
                      <a:pt x="1108" y="1080"/>
                    </a:lnTo>
                    <a:lnTo>
                      <a:pt x="1107" y="1076"/>
                    </a:lnTo>
                    <a:lnTo>
                      <a:pt x="1099" y="1066"/>
                    </a:lnTo>
                    <a:lnTo>
                      <a:pt x="1099" y="1066"/>
                    </a:lnTo>
                    <a:lnTo>
                      <a:pt x="1073" y="1042"/>
                    </a:lnTo>
                    <a:lnTo>
                      <a:pt x="1061" y="1030"/>
                    </a:lnTo>
                    <a:lnTo>
                      <a:pt x="1051" y="1015"/>
                    </a:lnTo>
                    <a:lnTo>
                      <a:pt x="1051" y="1015"/>
                    </a:lnTo>
                    <a:lnTo>
                      <a:pt x="1046" y="1009"/>
                    </a:lnTo>
                    <a:lnTo>
                      <a:pt x="1045" y="1001"/>
                    </a:lnTo>
                    <a:lnTo>
                      <a:pt x="1045" y="993"/>
                    </a:lnTo>
                    <a:lnTo>
                      <a:pt x="1050" y="987"/>
                    </a:lnTo>
                    <a:lnTo>
                      <a:pt x="1050" y="987"/>
                    </a:lnTo>
                    <a:lnTo>
                      <a:pt x="1054" y="980"/>
                    </a:lnTo>
                    <a:lnTo>
                      <a:pt x="1062" y="979"/>
                    </a:lnTo>
                    <a:lnTo>
                      <a:pt x="1070" y="980"/>
                    </a:lnTo>
                    <a:lnTo>
                      <a:pt x="1078" y="982"/>
                    </a:lnTo>
                    <a:lnTo>
                      <a:pt x="1078" y="982"/>
                    </a:lnTo>
                    <a:lnTo>
                      <a:pt x="1088" y="988"/>
                    </a:lnTo>
                    <a:lnTo>
                      <a:pt x="1092" y="988"/>
                    </a:lnTo>
                    <a:lnTo>
                      <a:pt x="1096" y="988"/>
                    </a:lnTo>
                    <a:lnTo>
                      <a:pt x="1097" y="985"/>
                    </a:lnTo>
                    <a:lnTo>
                      <a:pt x="1097" y="985"/>
                    </a:lnTo>
                    <a:lnTo>
                      <a:pt x="1104" y="979"/>
                    </a:lnTo>
                    <a:lnTo>
                      <a:pt x="1111" y="974"/>
                    </a:lnTo>
                    <a:lnTo>
                      <a:pt x="1118" y="971"/>
                    </a:lnTo>
                    <a:lnTo>
                      <a:pt x="1126" y="968"/>
                    </a:lnTo>
                    <a:lnTo>
                      <a:pt x="1142" y="965"/>
                    </a:lnTo>
                    <a:lnTo>
                      <a:pt x="1158" y="965"/>
                    </a:lnTo>
                    <a:lnTo>
                      <a:pt x="1158" y="965"/>
                    </a:lnTo>
                    <a:lnTo>
                      <a:pt x="1170" y="963"/>
                    </a:lnTo>
                    <a:lnTo>
                      <a:pt x="1183" y="960"/>
                    </a:lnTo>
                    <a:lnTo>
                      <a:pt x="1194" y="957"/>
                    </a:lnTo>
                    <a:lnTo>
                      <a:pt x="1204" y="952"/>
                    </a:lnTo>
                    <a:lnTo>
                      <a:pt x="1224" y="939"/>
                    </a:lnTo>
                    <a:lnTo>
                      <a:pt x="1245" y="926"/>
                    </a:lnTo>
                    <a:lnTo>
                      <a:pt x="1245" y="926"/>
                    </a:lnTo>
                    <a:lnTo>
                      <a:pt x="1264" y="917"/>
                    </a:lnTo>
                    <a:lnTo>
                      <a:pt x="1283" y="907"/>
                    </a:lnTo>
                    <a:lnTo>
                      <a:pt x="1321" y="890"/>
                    </a:lnTo>
                    <a:lnTo>
                      <a:pt x="1401" y="858"/>
                    </a:lnTo>
                    <a:lnTo>
                      <a:pt x="1401" y="858"/>
                    </a:lnTo>
                    <a:lnTo>
                      <a:pt x="1412" y="855"/>
                    </a:lnTo>
                    <a:lnTo>
                      <a:pt x="1416" y="852"/>
                    </a:lnTo>
                    <a:lnTo>
                      <a:pt x="1416" y="850"/>
                    </a:lnTo>
                    <a:lnTo>
                      <a:pt x="1415" y="847"/>
                    </a:lnTo>
                    <a:lnTo>
                      <a:pt x="1415" y="847"/>
                    </a:lnTo>
                    <a:lnTo>
                      <a:pt x="1412" y="839"/>
                    </a:lnTo>
                    <a:lnTo>
                      <a:pt x="1412" y="834"/>
                    </a:lnTo>
                    <a:lnTo>
                      <a:pt x="1412" y="831"/>
                    </a:lnTo>
                    <a:lnTo>
                      <a:pt x="1415" y="830"/>
                    </a:lnTo>
                    <a:lnTo>
                      <a:pt x="1423" y="828"/>
                    </a:lnTo>
                    <a:lnTo>
                      <a:pt x="1432" y="825"/>
                    </a:lnTo>
                    <a:lnTo>
                      <a:pt x="1432" y="825"/>
                    </a:lnTo>
                    <a:lnTo>
                      <a:pt x="1442" y="822"/>
                    </a:lnTo>
                    <a:lnTo>
                      <a:pt x="1450" y="820"/>
                    </a:lnTo>
                    <a:lnTo>
                      <a:pt x="1459" y="820"/>
                    </a:lnTo>
                    <a:lnTo>
                      <a:pt x="1467" y="822"/>
                    </a:lnTo>
                    <a:lnTo>
                      <a:pt x="1475" y="823"/>
                    </a:lnTo>
                    <a:lnTo>
                      <a:pt x="1482" y="828"/>
                    </a:lnTo>
                    <a:lnTo>
                      <a:pt x="1490" y="834"/>
                    </a:lnTo>
                    <a:lnTo>
                      <a:pt x="1496" y="842"/>
                    </a:lnTo>
                    <a:lnTo>
                      <a:pt x="1496" y="842"/>
                    </a:lnTo>
                    <a:lnTo>
                      <a:pt x="1501" y="847"/>
                    </a:lnTo>
                    <a:lnTo>
                      <a:pt x="1505" y="852"/>
                    </a:lnTo>
                    <a:lnTo>
                      <a:pt x="1512" y="855"/>
                    </a:lnTo>
                    <a:lnTo>
                      <a:pt x="1515" y="855"/>
                    </a:lnTo>
                    <a:lnTo>
                      <a:pt x="1520" y="855"/>
                    </a:lnTo>
                    <a:lnTo>
                      <a:pt x="1520" y="855"/>
                    </a:lnTo>
                    <a:lnTo>
                      <a:pt x="1521" y="844"/>
                    </a:lnTo>
                    <a:lnTo>
                      <a:pt x="1523" y="833"/>
                    </a:lnTo>
                    <a:lnTo>
                      <a:pt x="1526" y="822"/>
                    </a:lnTo>
                    <a:lnTo>
                      <a:pt x="1528" y="817"/>
                    </a:lnTo>
                    <a:lnTo>
                      <a:pt x="1532" y="810"/>
                    </a:lnTo>
                    <a:lnTo>
                      <a:pt x="1532" y="810"/>
                    </a:lnTo>
                    <a:lnTo>
                      <a:pt x="1540" y="801"/>
                    </a:lnTo>
                    <a:lnTo>
                      <a:pt x="1545" y="791"/>
                    </a:lnTo>
                    <a:lnTo>
                      <a:pt x="1547" y="782"/>
                    </a:lnTo>
                    <a:lnTo>
                      <a:pt x="1545" y="772"/>
                    </a:lnTo>
                    <a:lnTo>
                      <a:pt x="1542" y="764"/>
                    </a:lnTo>
                    <a:lnTo>
                      <a:pt x="1536" y="756"/>
                    </a:lnTo>
                    <a:lnTo>
                      <a:pt x="1528" y="750"/>
                    </a:lnTo>
                    <a:lnTo>
                      <a:pt x="1517" y="744"/>
                    </a:lnTo>
                    <a:lnTo>
                      <a:pt x="1517" y="744"/>
                    </a:lnTo>
                    <a:lnTo>
                      <a:pt x="1507" y="737"/>
                    </a:lnTo>
                    <a:lnTo>
                      <a:pt x="1501" y="731"/>
                    </a:lnTo>
                    <a:lnTo>
                      <a:pt x="1497" y="723"/>
                    </a:lnTo>
                    <a:lnTo>
                      <a:pt x="1496" y="712"/>
                    </a:lnTo>
                    <a:lnTo>
                      <a:pt x="1496" y="712"/>
                    </a:lnTo>
                    <a:lnTo>
                      <a:pt x="1496" y="702"/>
                    </a:lnTo>
                    <a:lnTo>
                      <a:pt x="1494" y="695"/>
                    </a:lnTo>
                    <a:lnTo>
                      <a:pt x="1491" y="687"/>
                    </a:lnTo>
                    <a:lnTo>
                      <a:pt x="1488" y="679"/>
                    </a:lnTo>
                    <a:lnTo>
                      <a:pt x="1488" y="679"/>
                    </a:lnTo>
                    <a:lnTo>
                      <a:pt x="1482" y="669"/>
                    </a:lnTo>
                    <a:lnTo>
                      <a:pt x="1480" y="658"/>
                    </a:lnTo>
                    <a:lnTo>
                      <a:pt x="1482" y="647"/>
                    </a:lnTo>
                    <a:lnTo>
                      <a:pt x="1486" y="636"/>
                    </a:lnTo>
                    <a:lnTo>
                      <a:pt x="1486" y="636"/>
                    </a:lnTo>
                    <a:lnTo>
                      <a:pt x="1490" y="626"/>
                    </a:lnTo>
                    <a:lnTo>
                      <a:pt x="1493" y="618"/>
                    </a:lnTo>
                    <a:lnTo>
                      <a:pt x="1494" y="610"/>
                    </a:lnTo>
                    <a:lnTo>
                      <a:pt x="1493" y="602"/>
                    </a:lnTo>
                    <a:lnTo>
                      <a:pt x="1491" y="594"/>
                    </a:lnTo>
                    <a:lnTo>
                      <a:pt x="1488" y="587"/>
                    </a:lnTo>
                    <a:lnTo>
                      <a:pt x="1483" y="579"/>
                    </a:lnTo>
                    <a:lnTo>
                      <a:pt x="1477" y="572"/>
                    </a:lnTo>
                    <a:lnTo>
                      <a:pt x="1477" y="572"/>
                    </a:lnTo>
                    <a:lnTo>
                      <a:pt x="1472" y="566"/>
                    </a:lnTo>
                    <a:lnTo>
                      <a:pt x="1467" y="560"/>
                    </a:lnTo>
                    <a:lnTo>
                      <a:pt x="1464" y="553"/>
                    </a:lnTo>
                    <a:lnTo>
                      <a:pt x="1463" y="545"/>
                    </a:lnTo>
                    <a:lnTo>
                      <a:pt x="1463" y="539"/>
                    </a:lnTo>
                    <a:lnTo>
                      <a:pt x="1463" y="533"/>
                    </a:lnTo>
                    <a:lnTo>
                      <a:pt x="1464" y="526"/>
                    </a:lnTo>
                    <a:lnTo>
                      <a:pt x="1467" y="520"/>
                    </a:lnTo>
                    <a:lnTo>
                      <a:pt x="1467" y="520"/>
                    </a:lnTo>
                    <a:lnTo>
                      <a:pt x="1470" y="513"/>
                    </a:lnTo>
                    <a:lnTo>
                      <a:pt x="1470" y="509"/>
                    </a:lnTo>
                    <a:lnTo>
                      <a:pt x="1470" y="506"/>
                    </a:lnTo>
                    <a:lnTo>
                      <a:pt x="1469" y="502"/>
                    </a:lnTo>
                    <a:lnTo>
                      <a:pt x="1464" y="498"/>
                    </a:lnTo>
                    <a:lnTo>
                      <a:pt x="1458" y="491"/>
                    </a:lnTo>
                    <a:lnTo>
                      <a:pt x="1458" y="491"/>
                    </a:lnTo>
                    <a:lnTo>
                      <a:pt x="1443" y="480"/>
                    </a:lnTo>
                    <a:lnTo>
                      <a:pt x="1429" y="472"/>
                    </a:lnTo>
                    <a:lnTo>
                      <a:pt x="1415" y="463"/>
                    </a:lnTo>
                    <a:lnTo>
                      <a:pt x="1409" y="456"/>
                    </a:lnTo>
                    <a:lnTo>
                      <a:pt x="1402" y="450"/>
                    </a:lnTo>
                    <a:lnTo>
                      <a:pt x="1402" y="450"/>
                    </a:lnTo>
                    <a:lnTo>
                      <a:pt x="1396" y="442"/>
                    </a:lnTo>
                    <a:lnTo>
                      <a:pt x="1391" y="432"/>
                    </a:lnTo>
                    <a:lnTo>
                      <a:pt x="1389" y="426"/>
                    </a:lnTo>
                    <a:lnTo>
                      <a:pt x="1388" y="418"/>
                    </a:lnTo>
                    <a:lnTo>
                      <a:pt x="1389" y="412"/>
                    </a:lnTo>
                    <a:lnTo>
                      <a:pt x="1394" y="405"/>
                    </a:lnTo>
                    <a:lnTo>
                      <a:pt x="1399" y="398"/>
                    </a:lnTo>
                    <a:lnTo>
                      <a:pt x="1409" y="391"/>
                    </a:lnTo>
                    <a:lnTo>
                      <a:pt x="1409" y="391"/>
                    </a:lnTo>
                    <a:lnTo>
                      <a:pt x="1416" y="385"/>
                    </a:lnTo>
                    <a:lnTo>
                      <a:pt x="1424" y="377"/>
                    </a:lnTo>
                    <a:lnTo>
                      <a:pt x="1429" y="367"/>
                    </a:lnTo>
                    <a:lnTo>
                      <a:pt x="1431" y="359"/>
                    </a:lnTo>
                    <a:lnTo>
                      <a:pt x="1432" y="350"/>
                    </a:lnTo>
                    <a:lnTo>
                      <a:pt x="1432" y="340"/>
                    </a:lnTo>
                    <a:lnTo>
                      <a:pt x="1431" y="331"/>
                    </a:lnTo>
                    <a:lnTo>
                      <a:pt x="1428" y="320"/>
                    </a:lnTo>
                    <a:lnTo>
                      <a:pt x="1428" y="320"/>
                    </a:lnTo>
                    <a:lnTo>
                      <a:pt x="1418" y="297"/>
                    </a:lnTo>
                    <a:lnTo>
                      <a:pt x="1413" y="286"/>
                    </a:lnTo>
                    <a:lnTo>
                      <a:pt x="1412" y="275"/>
                    </a:lnTo>
                    <a:lnTo>
                      <a:pt x="1412" y="275"/>
                    </a:lnTo>
                    <a:lnTo>
                      <a:pt x="1410" y="266"/>
                    </a:lnTo>
                    <a:lnTo>
                      <a:pt x="1407" y="256"/>
                    </a:lnTo>
                    <a:lnTo>
                      <a:pt x="1404" y="248"/>
                    </a:lnTo>
                    <a:lnTo>
                      <a:pt x="1397" y="242"/>
                    </a:lnTo>
                    <a:lnTo>
                      <a:pt x="1391" y="237"/>
                    </a:lnTo>
                    <a:lnTo>
                      <a:pt x="1383" y="232"/>
                    </a:lnTo>
                    <a:lnTo>
                      <a:pt x="1375" y="229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75" y="221"/>
                    </a:lnTo>
                    <a:lnTo>
                      <a:pt x="1383" y="215"/>
                    </a:lnTo>
                    <a:lnTo>
                      <a:pt x="1389" y="209"/>
                    </a:lnTo>
                    <a:lnTo>
                      <a:pt x="1394" y="202"/>
                    </a:lnTo>
                    <a:lnTo>
                      <a:pt x="1399" y="194"/>
                    </a:lnTo>
                    <a:lnTo>
                      <a:pt x="1399" y="188"/>
                    </a:lnTo>
                    <a:lnTo>
                      <a:pt x="1399" y="183"/>
                    </a:lnTo>
                    <a:lnTo>
                      <a:pt x="1394" y="180"/>
                    </a:lnTo>
                    <a:lnTo>
                      <a:pt x="1394" y="180"/>
                    </a:lnTo>
                    <a:lnTo>
                      <a:pt x="1372" y="167"/>
                    </a:lnTo>
                    <a:lnTo>
                      <a:pt x="1350" y="153"/>
                    </a:lnTo>
                    <a:lnTo>
                      <a:pt x="1337" y="148"/>
                    </a:lnTo>
                    <a:lnTo>
                      <a:pt x="1324" y="145"/>
                    </a:lnTo>
                    <a:lnTo>
                      <a:pt x="1312" y="145"/>
                    </a:lnTo>
                    <a:lnTo>
                      <a:pt x="1297" y="148"/>
                    </a:lnTo>
                    <a:lnTo>
                      <a:pt x="1297" y="148"/>
                    </a:lnTo>
                    <a:lnTo>
                      <a:pt x="1289" y="151"/>
                    </a:lnTo>
                    <a:lnTo>
                      <a:pt x="1281" y="151"/>
                    </a:lnTo>
                    <a:lnTo>
                      <a:pt x="1275" y="151"/>
                    </a:lnTo>
                    <a:lnTo>
                      <a:pt x="1270" y="150"/>
                    </a:lnTo>
                    <a:lnTo>
                      <a:pt x="1264" y="147"/>
                    </a:lnTo>
                    <a:lnTo>
                      <a:pt x="1259" y="142"/>
                    </a:lnTo>
                    <a:lnTo>
                      <a:pt x="1251" y="129"/>
                    </a:lnTo>
                    <a:lnTo>
                      <a:pt x="1251" y="129"/>
                    </a:lnTo>
                    <a:lnTo>
                      <a:pt x="1259" y="128"/>
                    </a:lnTo>
                    <a:lnTo>
                      <a:pt x="1266" y="124"/>
                    </a:lnTo>
                    <a:lnTo>
                      <a:pt x="1280" y="118"/>
                    </a:lnTo>
                    <a:lnTo>
                      <a:pt x="1286" y="116"/>
                    </a:lnTo>
                    <a:lnTo>
                      <a:pt x="1294" y="116"/>
                    </a:lnTo>
                    <a:lnTo>
                      <a:pt x="1300" y="116"/>
                    </a:lnTo>
                    <a:lnTo>
                      <a:pt x="1308" y="121"/>
                    </a:lnTo>
                    <a:lnTo>
                      <a:pt x="1308" y="121"/>
                    </a:lnTo>
                    <a:lnTo>
                      <a:pt x="1312" y="121"/>
                    </a:lnTo>
                    <a:lnTo>
                      <a:pt x="1316" y="121"/>
                    </a:lnTo>
                    <a:lnTo>
                      <a:pt x="1320" y="120"/>
                    </a:lnTo>
                    <a:lnTo>
                      <a:pt x="1323" y="116"/>
                    </a:lnTo>
                    <a:lnTo>
                      <a:pt x="1323" y="116"/>
                    </a:lnTo>
                    <a:lnTo>
                      <a:pt x="1324" y="112"/>
                    </a:lnTo>
                    <a:lnTo>
                      <a:pt x="1323" y="108"/>
                    </a:lnTo>
                    <a:lnTo>
                      <a:pt x="1321" y="105"/>
                    </a:lnTo>
                    <a:lnTo>
                      <a:pt x="1318" y="102"/>
                    </a:lnTo>
                    <a:lnTo>
                      <a:pt x="1318" y="102"/>
                    </a:lnTo>
                    <a:lnTo>
                      <a:pt x="1312" y="97"/>
                    </a:lnTo>
                    <a:lnTo>
                      <a:pt x="1307" y="93"/>
                    </a:lnTo>
                    <a:lnTo>
                      <a:pt x="1307" y="85"/>
                    </a:lnTo>
                    <a:lnTo>
                      <a:pt x="1308" y="77"/>
                    </a:lnTo>
                    <a:lnTo>
                      <a:pt x="1308" y="77"/>
                    </a:lnTo>
                    <a:lnTo>
                      <a:pt x="1310" y="70"/>
                    </a:lnTo>
                    <a:lnTo>
                      <a:pt x="1312" y="64"/>
                    </a:lnTo>
                    <a:lnTo>
                      <a:pt x="1310" y="61"/>
                    </a:lnTo>
                    <a:lnTo>
                      <a:pt x="1307" y="56"/>
                    </a:lnTo>
                    <a:lnTo>
                      <a:pt x="1304" y="54"/>
                    </a:lnTo>
                    <a:lnTo>
                      <a:pt x="1299" y="53"/>
                    </a:lnTo>
                    <a:lnTo>
                      <a:pt x="1288" y="51"/>
                    </a:lnTo>
                    <a:lnTo>
                      <a:pt x="1288" y="51"/>
                    </a:lnTo>
                    <a:lnTo>
                      <a:pt x="1277" y="51"/>
                    </a:lnTo>
                    <a:lnTo>
                      <a:pt x="1270" y="48"/>
                    </a:lnTo>
                    <a:lnTo>
                      <a:pt x="1267" y="43"/>
                    </a:lnTo>
                    <a:lnTo>
                      <a:pt x="1267" y="43"/>
                    </a:lnTo>
                    <a:lnTo>
                      <a:pt x="1262" y="39"/>
                    </a:lnTo>
                    <a:lnTo>
                      <a:pt x="1259" y="35"/>
                    </a:lnTo>
                    <a:lnTo>
                      <a:pt x="1256" y="35"/>
                    </a:lnTo>
                    <a:lnTo>
                      <a:pt x="1253" y="37"/>
                    </a:lnTo>
                    <a:lnTo>
                      <a:pt x="1248" y="40"/>
                    </a:lnTo>
                    <a:lnTo>
                      <a:pt x="1246" y="45"/>
                    </a:lnTo>
                    <a:lnTo>
                      <a:pt x="1246" y="45"/>
                    </a:lnTo>
                    <a:lnTo>
                      <a:pt x="1246" y="53"/>
                    </a:lnTo>
                    <a:lnTo>
                      <a:pt x="1245" y="58"/>
                    </a:lnTo>
                    <a:lnTo>
                      <a:pt x="1242" y="61"/>
                    </a:lnTo>
                    <a:lnTo>
                      <a:pt x="1239" y="62"/>
                    </a:lnTo>
                    <a:lnTo>
                      <a:pt x="1231" y="64"/>
                    </a:lnTo>
                    <a:lnTo>
                      <a:pt x="1221" y="66"/>
                    </a:lnTo>
                    <a:lnTo>
                      <a:pt x="1221" y="66"/>
                    </a:lnTo>
                    <a:lnTo>
                      <a:pt x="1221" y="70"/>
                    </a:lnTo>
                    <a:lnTo>
                      <a:pt x="1223" y="75"/>
                    </a:lnTo>
                    <a:lnTo>
                      <a:pt x="1226" y="83"/>
                    </a:lnTo>
                    <a:lnTo>
                      <a:pt x="1227" y="86"/>
                    </a:lnTo>
                    <a:lnTo>
                      <a:pt x="1229" y="91"/>
                    </a:lnTo>
                    <a:lnTo>
                      <a:pt x="1227" y="94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1" y="101"/>
                    </a:lnTo>
                    <a:lnTo>
                      <a:pt x="1218" y="102"/>
                    </a:lnTo>
                    <a:lnTo>
                      <a:pt x="1213" y="102"/>
                    </a:lnTo>
                    <a:lnTo>
                      <a:pt x="1210" y="101"/>
                    </a:lnTo>
                    <a:lnTo>
                      <a:pt x="1192" y="93"/>
                    </a:lnTo>
                    <a:lnTo>
                      <a:pt x="1192" y="93"/>
                    </a:lnTo>
                    <a:lnTo>
                      <a:pt x="1178" y="88"/>
                    </a:lnTo>
                    <a:lnTo>
                      <a:pt x="1162" y="86"/>
                    </a:lnTo>
                    <a:lnTo>
                      <a:pt x="1146" y="85"/>
                    </a:lnTo>
                    <a:lnTo>
                      <a:pt x="1132" y="85"/>
                    </a:lnTo>
                    <a:lnTo>
                      <a:pt x="1118" y="88"/>
                    </a:lnTo>
                    <a:lnTo>
                      <a:pt x="1105" y="94"/>
                    </a:lnTo>
                    <a:lnTo>
                      <a:pt x="1091" y="102"/>
                    </a:lnTo>
                    <a:lnTo>
                      <a:pt x="1078" y="115"/>
                    </a:lnTo>
                    <a:lnTo>
                      <a:pt x="1078" y="115"/>
                    </a:lnTo>
                    <a:lnTo>
                      <a:pt x="1065" y="124"/>
                    </a:lnTo>
                    <a:lnTo>
                      <a:pt x="1051" y="132"/>
                    </a:lnTo>
                    <a:lnTo>
                      <a:pt x="1035" y="139"/>
                    </a:lnTo>
                    <a:lnTo>
                      <a:pt x="1016" y="142"/>
                    </a:lnTo>
                    <a:lnTo>
                      <a:pt x="1016" y="142"/>
                    </a:lnTo>
                    <a:lnTo>
                      <a:pt x="994" y="145"/>
                    </a:lnTo>
                    <a:lnTo>
                      <a:pt x="983" y="147"/>
                    </a:lnTo>
                    <a:lnTo>
                      <a:pt x="973" y="151"/>
                    </a:lnTo>
                    <a:lnTo>
                      <a:pt x="964" y="156"/>
                    </a:lnTo>
                    <a:lnTo>
                      <a:pt x="954" y="162"/>
                    </a:lnTo>
                    <a:lnTo>
                      <a:pt x="946" y="172"/>
                    </a:lnTo>
                    <a:lnTo>
                      <a:pt x="941" y="185"/>
                    </a:lnTo>
                    <a:lnTo>
                      <a:pt x="941" y="185"/>
                    </a:lnTo>
                    <a:lnTo>
                      <a:pt x="938" y="189"/>
                    </a:lnTo>
                    <a:lnTo>
                      <a:pt x="935" y="194"/>
                    </a:lnTo>
                    <a:lnTo>
                      <a:pt x="932" y="194"/>
                    </a:lnTo>
                    <a:lnTo>
                      <a:pt x="930" y="196"/>
                    </a:lnTo>
                    <a:lnTo>
                      <a:pt x="926" y="196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13" y="189"/>
                    </a:lnTo>
                    <a:lnTo>
                      <a:pt x="903" y="188"/>
                    </a:lnTo>
                    <a:lnTo>
                      <a:pt x="886" y="185"/>
                    </a:lnTo>
                    <a:lnTo>
                      <a:pt x="867" y="185"/>
                    </a:lnTo>
                    <a:lnTo>
                      <a:pt x="848" y="185"/>
                    </a:lnTo>
                    <a:lnTo>
                      <a:pt x="848" y="185"/>
                    </a:lnTo>
                    <a:lnTo>
                      <a:pt x="838" y="185"/>
                    </a:lnTo>
                    <a:lnTo>
                      <a:pt x="833" y="183"/>
                    </a:lnTo>
                    <a:lnTo>
                      <a:pt x="832" y="178"/>
                    </a:lnTo>
                    <a:lnTo>
                      <a:pt x="832" y="178"/>
                    </a:lnTo>
                    <a:lnTo>
                      <a:pt x="832" y="175"/>
                    </a:lnTo>
                    <a:lnTo>
                      <a:pt x="833" y="172"/>
                    </a:lnTo>
                    <a:lnTo>
                      <a:pt x="838" y="166"/>
                    </a:lnTo>
                    <a:lnTo>
                      <a:pt x="838" y="166"/>
                    </a:lnTo>
                    <a:lnTo>
                      <a:pt x="851" y="153"/>
                    </a:lnTo>
                    <a:lnTo>
                      <a:pt x="862" y="140"/>
                    </a:lnTo>
                    <a:lnTo>
                      <a:pt x="872" y="126"/>
                    </a:lnTo>
                    <a:lnTo>
                      <a:pt x="875" y="118"/>
                    </a:lnTo>
                    <a:lnTo>
                      <a:pt x="876" y="108"/>
                    </a:lnTo>
                    <a:lnTo>
                      <a:pt x="876" y="108"/>
                    </a:lnTo>
                    <a:lnTo>
                      <a:pt x="878" y="104"/>
                    </a:lnTo>
                    <a:lnTo>
                      <a:pt x="881" y="99"/>
                    </a:lnTo>
                    <a:lnTo>
                      <a:pt x="886" y="97"/>
                    </a:lnTo>
                    <a:lnTo>
                      <a:pt x="892" y="96"/>
                    </a:lnTo>
                    <a:lnTo>
                      <a:pt x="892" y="96"/>
                    </a:lnTo>
                    <a:lnTo>
                      <a:pt x="903" y="96"/>
                    </a:lnTo>
                    <a:lnTo>
                      <a:pt x="907" y="94"/>
                    </a:lnTo>
                    <a:lnTo>
                      <a:pt x="908" y="94"/>
                    </a:lnTo>
                    <a:lnTo>
                      <a:pt x="910" y="91"/>
                    </a:lnTo>
                    <a:lnTo>
                      <a:pt x="910" y="88"/>
                    </a:lnTo>
                    <a:lnTo>
                      <a:pt x="910" y="88"/>
                    </a:lnTo>
                    <a:lnTo>
                      <a:pt x="907" y="81"/>
                    </a:lnTo>
                    <a:lnTo>
                      <a:pt x="902" y="75"/>
                    </a:lnTo>
                    <a:lnTo>
                      <a:pt x="895" y="72"/>
                    </a:lnTo>
                    <a:lnTo>
                      <a:pt x="887" y="70"/>
                    </a:lnTo>
                    <a:lnTo>
                      <a:pt x="887" y="70"/>
                    </a:lnTo>
                    <a:lnTo>
                      <a:pt x="873" y="70"/>
                    </a:lnTo>
                    <a:lnTo>
                      <a:pt x="870" y="70"/>
                    </a:lnTo>
                    <a:lnTo>
                      <a:pt x="867" y="70"/>
                    </a:lnTo>
                    <a:lnTo>
                      <a:pt x="865" y="74"/>
                    </a:lnTo>
                    <a:lnTo>
                      <a:pt x="864" y="77"/>
                    </a:lnTo>
                    <a:lnTo>
                      <a:pt x="864" y="77"/>
                    </a:lnTo>
                    <a:lnTo>
                      <a:pt x="860" y="89"/>
                    </a:lnTo>
                    <a:lnTo>
                      <a:pt x="856" y="99"/>
                    </a:lnTo>
                    <a:lnTo>
                      <a:pt x="849" y="105"/>
                    </a:lnTo>
                    <a:lnTo>
                      <a:pt x="841" y="107"/>
                    </a:lnTo>
                    <a:lnTo>
                      <a:pt x="832" y="108"/>
                    </a:lnTo>
                    <a:lnTo>
                      <a:pt x="824" y="108"/>
                    </a:lnTo>
                    <a:lnTo>
                      <a:pt x="810" y="105"/>
                    </a:lnTo>
                    <a:lnTo>
                      <a:pt x="810" y="105"/>
                    </a:lnTo>
                    <a:lnTo>
                      <a:pt x="754" y="91"/>
                    </a:lnTo>
                    <a:lnTo>
                      <a:pt x="698" y="77"/>
                    </a:lnTo>
                    <a:lnTo>
                      <a:pt x="698" y="77"/>
                    </a:lnTo>
                    <a:lnTo>
                      <a:pt x="695" y="75"/>
                    </a:lnTo>
                    <a:lnTo>
                      <a:pt x="692" y="74"/>
                    </a:lnTo>
                    <a:lnTo>
                      <a:pt x="692" y="72"/>
                    </a:lnTo>
                    <a:lnTo>
                      <a:pt x="691" y="69"/>
                    </a:lnTo>
                    <a:lnTo>
                      <a:pt x="694" y="59"/>
                    </a:lnTo>
                    <a:lnTo>
                      <a:pt x="694" y="59"/>
                    </a:lnTo>
                    <a:lnTo>
                      <a:pt x="695" y="53"/>
                    </a:lnTo>
                    <a:lnTo>
                      <a:pt x="695" y="45"/>
                    </a:lnTo>
                    <a:lnTo>
                      <a:pt x="694" y="40"/>
                    </a:lnTo>
                    <a:lnTo>
                      <a:pt x="691" y="35"/>
                    </a:lnTo>
                    <a:lnTo>
                      <a:pt x="687" y="31"/>
                    </a:lnTo>
                    <a:lnTo>
                      <a:pt x="683" y="26"/>
                    </a:lnTo>
                    <a:lnTo>
                      <a:pt x="670" y="20"/>
                    </a:lnTo>
                    <a:lnTo>
                      <a:pt x="670" y="20"/>
                    </a:lnTo>
                    <a:lnTo>
                      <a:pt x="654" y="15"/>
                    </a:lnTo>
                    <a:lnTo>
                      <a:pt x="638" y="12"/>
                    </a:lnTo>
                    <a:lnTo>
                      <a:pt x="621" y="12"/>
                    </a:lnTo>
                    <a:lnTo>
                      <a:pt x="605" y="15"/>
                    </a:lnTo>
                    <a:lnTo>
                      <a:pt x="605" y="15"/>
                    </a:lnTo>
                    <a:lnTo>
                      <a:pt x="592" y="18"/>
                    </a:lnTo>
                    <a:lnTo>
                      <a:pt x="581" y="18"/>
                    </a:lnTo>
                    <a:lnTo>
                      <a:pt x="568" y="18"/>
                    </a:lnTo>
                    <a:lnTo>
                      <a:pt x="557" y="18"/>
                    </a:lnTo>
                    <a:lnTo>
                      <a:pt x="533" y="12"/>
                    </a:lnTo>
                    <a:lnTo>
                      <a:pt x="509" y="5"/>
                    </a:lnTo>
                    <a:lnTo>
                      <a:pt x="509" y="5"/>
                    </a:lnTo>
                    <a:lnTo>
                      <a:pt x="500" y="2"/>
                    </a:lnTo>
                    <a:lnTo>
                      <a:pt x="489" y="0"/>
                    </a:lnTo>
                    <a:lnTo>
                      <a:pt x="478" y="2"/>
                    </a:lnTo>
                    <a:lnTo>
                      <a:pt x="467" y="5"/>
                    </a:lnTo>
                    <a:lnTo>
                      <a:pt x="467" y="5"/>
                    </a:lnTo>
                    <a:lnTo>
                      <a:pt x="474" y="21"/>
                    </a:lnTo>
                    <a:lnTo>
                      <a:pt x="481" y="35"/>
                    </a:lnTo>
                    <a:lnTo>
                      <a:pt x="481" y="35"/>
                    </a:lnTo>
                    <a:lnTo>
                      <a:pt x="482" y="42"/>
                    </a:lnTo>
                    <a:lnTo>
                      <a:pt x="487" y="47"/>
                    </a:lnTo>
                    <a:lnTo>
                      <a:pt x="498" y="58"/>
                    </a:lnTo>
                    <a:lnTo>
                      <a:pt x="503" y="62"/>
                    </a:lnTo>
                    <a:lnTo>
                      <a:pt x="506" y="67"/>
                    </a:lnTo>
                    <a:lnTo>
                      <a:pt x="508" y="74"/>
                    </a:lnTo>
                    <a:lnTo>
                      <a:pt x="508" y="78"/>
                    </a:lnTo>
                    <a:lnTo>
                      <a:pt x="508" y="78"/>
                    </a:lnTo>
                    <a:lnTo>
                      <a:pt x="505" y="85"/>
                    </a:lnTo>
                    <a:lnTo>
                      <a:pt x="501" y="88"/>
                    </a:lnTo>
                    <a:lnTo>
                      <a:pt x="495" y="91"/>
                    </a:lnTo>
                    <a:lnTo>
                      <a:pt x="489" y="93"/>
                    </a:lnTo>
                    <a:lnTo>
                      <a:pt x="474" y="96"/>
                    </a:lnTo>
                    <a:lnTo>
                      <a:pt x="468" y="97"/>
                    </a:lnTo>
                    <a:lnTo>
                      <a:pt x="462" y="99"/>
                    </a:lnTo>
                    <a:lnTo>
                      <a:pt x="462" y="99"/>
                    </a:lnTo>
                    <a:lnTo>
                      <a:pt x="454" y="105"/>
                    </a:lnTo>
                    <a:lnTo>
                      <a:pt x="451" y="110"/>
                    </a:lnTo>
                    <a:lnTo>
                      <a:pt x="451" y="113"/>
                    </a:lnTo>
                    <a:lnTo>
                      <a:pt x="451" y="113"/>
                    </a:lnTo>
                    <a:lnTo>
                      <a:pt x="451" y="116"/>
                    </a:lnTo>
                    <a:lnTo>
                      <a:pt x="452" y="120"/>
                    </a:lnTo>
                    <a:lnTo>
                      <a:pt x="457" y="121"/>
                    </a:lnTo>
                    <a:lnTo>
                      <a:pt x="468" y="121"/>
                    </a:lnTo>
                    <a:lnTo>
                      <a:pt x="468" y="121"/>
                    </a:lnTo>
                    <a:lnTo>
                      <a:pt x="476" y="123"/>
                    </a:lnTo>
                    <a:lnTo>
                      <a:pt x="482" y="128"/>
                    </a:lnTo>
                    <a:lnTo>
                      <a:pt x="487" y="132"/>
                    </a:lnTo>
                    <a:lnTo>
                      <a:pt x="492" y="140"/>
                    </a:lnTo>
                    <a:lnTo>
                      <a:pt x="498" y="153"/>
                    </a:lnTo>
                    <a:lnTo>
                      <a:pt x="501" y="159"/>
                    </a:lnTo>
                    <a:lnTo>
                      <a:pt x="506" y="166"/>
                    </a:lnTo>
                    <a:lnTo>
                      <a:pt x="506" y="166"/>
                    </a:lnTo>
                    <a:lnTo>
                      <a:pt x="501" y="174"/>
                    </a:lnTo>
                    <a:lnTo>
                      <a:pt x="498" y="180"/>
                    </a:lnTo>
                    <a:lnTo>
                      <a:pt x="498" y="186"/>
                    </a:lnTo>
                    <a:lnTo>
                      <a:pt x="501" y="193"/>
                    </a:lnTo>
                    <a:lnTo>
                      <a:pt x="506" y="199"/>
                    </a:lnTo>
                    <a:lnTo>
                      <a:pt x="513" y="205"/>
                    </a:lnTo>
                    <a:lnTo>
                      <a:pt x="528" y="216"/>
                    </a:lnTo>
                    <a:lnTo>
                      <a:pt x="528" y="216"/>
                    </a:lnTo>
                    <a:lnTo>
                      <a:pt x="484" y="216"/>
                    </a:lnTo>
                    <a:lnTo>
                      <a:pt x="484" y="216"/>
                    </a:lnTo>
                    <a:lnTo>
                      <a:pt x="467" y="216"/>
                    </a:lnTo>
                    <a:lnTo>
                      <a:pt x="452" y="218"/>
                    </a:lnTo>
                    <a:lnTo>
                      <a:pt x="441" y="220"/>
                    </a:lnTo>
                    <a:lnTo>
                      <a:pt x="435" y="223"/>
                    </a:lnTo>
                    <a:lnTo>
                      <a:pt x="432" y="231"/>
                    </a:lnTo>
                    <a:lnTo>
                      <a:pt x="430" y="240"/>
                    </a:lnTo>
                    <a:lnTo>
                      <a:pt x="428" y="255"/>
                    </a:lnTo>
                    <a:lnTo>
                      <a:pt x="428" y="274"/>
                    </a:lnTo>
                    <a:lnTo>
                      <a:pt x="428" y="274"/>
                    </a:lnTo>
                    <a:lnTo>
                      <a:pt x="433" y="280"/>
                    </a:lnTo>
                    <a:lnTo>
                      <a:pt x="433" y="280"/>
                    </a:lnTo>
                    <a:lnTo>
                      <a:pt x="430" y="282"/>
                    </a:lnTo>
                    <a:lnTo>
                      <a:pt x="430" y="282"/>
                    </a:lnTo>
                    <a:lnTo>
                      <a:pt x="427" y="275"/>
                    </a:lnTo>
                    <a:lnTo>
                      <a:pt x="427" y="275"/>
                    </a:lnTo>
                    <a:lnTo>
                      <a:pt x="416" y="270"/>
                    </a:lnTo>
                    <a:lnTo>
                      <a:pt x="408" y="269"/>
                    </a:lnTo>
                    <a:lnTo>
                      <a:pt x="400" y="270"/>
                    </a:lnTo>
                    <a:lnTo>
                      <a:pt x="393" y="275"/>
                    </a:lnTo>
                    <a:lnTo>
                      <a:pt x="387" y="280"/>
                    </a:lnTo>
                    <a:lnTo>
                      <a:pt x="384" y="290"/>
                    </a:lnTo>
                    <a:lnTo>
                      <a:pt x="379" y="299"/>
                    </a:lnTo>
                    <a:lnTo>
                      <a:pt x="376" y="312"/>
                    </a:lnTo>
                    <a:lnTo>
                      <a:pt x="376" y="312"/>
                    </a:lnTo>
                    <a:lnTo>
                      <a:pt x="370" y="283"/>
                    </a:lnTo>
                    <a:lnTo>
                      <a:pt x="366" y="275"/>
                    </a:lnTo>
                    <a:lnTo>
                      <a:pt x="362" y="269"/>
                    </a:lnTo>
                    <a:lnTo>
                      <a:pt x="355" y="264"/>
                    </a:lnTo>
                    <a:lnTo>
                      <a:pt x="347" y="259"/>
                    </a:lnTo>
                    <a:lnTo>
                      <a:pt x="324" y="255"/>
                    </a:lnTo>
                    <a:lnTo>
                      <a:pt x="324" y="255"/>
                    </a:lnTo>
                    <a:lnTo>
                      <a:pt x="303" y="251"/>
                    </a:lnTo>
                    <a:lnTo>
                      <a:pt x="284" y="250"/>
                    </a:lnTo>
                    <a:lnTo>
                      <a:pt x="244" y="248"/>
                    </a:lnTo>
                    <a:lnTo>
                      <a:pt x="244" y="248"/>
                    </a:lnTo>
                    <a:lnTo>
                      <a:pt x="235" y="248"/>
                    </a:lnTo>
                    <a:lnTo>
                      <a:pt x="225" y="250"/>
                    </a:lnTo>
                    <a:lnTo>
                      <a:pt x="216" y="253"/>
                    </a:lnTo>
                    <a:lnTo>
                      <a:pt x="209" y="258"/>
                    </a:lnTo>
                    <a:lnTo>
                      <a:pt x="201" y="264"/>
                    </a:lnTo>
                    <a:lnTo>
                      <a:pt x="195" y="270"/>
                    </a:lnTo>
                    <a:lnTo>
                      <a:pt x="184" y="286"/>
                    </a:lnTo>
                    <a:lnTo>
                      <a:pt x="184" y="286"/>
                    </a:lnTo>
                    <a:lnTo>
                      <a:pt x="181" y="291"/>
                    </a:lnTo>
                    <a:lnTo>
                      <a:pt x="181" y="294"/>
                    </a:lnTo>
                    <a:lnTo>
                      <a:pt x="182" y="299"/>
                    </a:lnTo>
                    <a:lnTo>
                      <a:pt x="185" y="302"/>
                    </a:lnTo>
                    <a:lnTo>
                      <a:pt x="185" y="302"/>
                    </a:lnTo>
                    <a:lnTo>
                      <a:pt x="193" y="309"/>
                    </a:lnTo>
                    <a:lnTo>
                      <a:pt x="201" y="315"/>
                    </a:lnTo>
                    <a:lnTo>
                      <a:pt x="206" y="321"/>
                    </a:lnTo>
                    <a:lnTo>
                      <a:pt x="211" y="329"/>
                    </a:lnTo>
                    <a:lnTo>
                      <a:pt x="217" y="344"/>
                    </a:lnTo>
                    <a:lnTo>
                      <a:pt x="220" y="358"/>
                    </a:lnTo>
                    <a:lnTo>
                      <a:pt x="220" y="374"/>
                    </a:lnTo>
                    <a:lnTo>
                      <a:pt x="217" y="390"/>
                    </a:lnTo>
                    <a:lnTo>
                      <a:pt x="212" y="405"/>
                    </a:lnTo>
                    <a:lnTo>
                      <a:pt x="208" y="421"/>
                    </a:lnTo>
                    <a:lnTo>
                      <a:pt x="208" y="421"/>
                    </a:lnTo>
                    <a:lnTo>
                      <a:pt x="204" y="436"/>
                    </a:lnTo>
                    <a:lnTo>
                      <a:pt x="200" y="450"/>
                    </a:lnTo>
                    <a:lnTo>
                      <a:pt x="196" y="464"/>
                    </a:lnTo>
                    <a:lnTo>
                      <a:pt x="190" y="479"/>
                    </a:lnTo>
                    <a:lnTo>
                      <a:pt x="187" y="483"/>
                    </a:lnTo>
                    <a:lnTo>
                      <a:pt x="182" y="488"/>
                    </a:lnTo>
                    <a:lnTo>
                      <a:pt x="177" y="493"/>
                    </a:lnTo>
                    <a:lnTo>
                      <a:pt x="171" y="496"/>
                    </a:lnTo>
                    <a:lnTo>
                      <a:pt x="163" y="498"/>
                    </a:lnTo>
                    <a:lnTo>
                      <a:pt x="155" y="499"/>
                    </a:lnTo>
                    <a:lnTo>
                      <a:pt x="144" y="498"/>
                    </a:lnTo>
                    <a:lnTo>
                      <a:pt x="133" y="496"/>
                    </a:lnTo>
                    <a:lnTo>
                      <a:pt x="133" y="496"/>
                    </a:lnTo>
                    <a:lnTo>
                      <a:pt x="139" y="502"/>
                    </a:lnTo>
                    <a:lnTo>
                      <a:pt x="144" y="507"/>
                    </a:lnTo>
                    <a:lnTo>
                      <a:pt x="144" y="507"/>
                    </a:lnTo>
                    <a:lnTo>
                      <a:pt x="158" y="512"/>
                    </a:lnTo>
                    <a:lnTo>
                      <a:pt x="173" y="517"/>
                    </a:lnTo>
                    <a:lnTo>
                      <a:pt x="177" y="521"/>
                    </a:lnTo>
                    <a:lnTo>
                      <a:pt x="182" y="526"/>
                    </a:lnTo>
                    <a:lnTo>
                      <a:pt x="185" y="534"/>
                    </a:lnTo>
                    <a:lnTo>
                      <a:pt x="187" y="542"/>
                    </a:lnTo>
                    <a:lnTo>
                      <a:pt x="187" y="542"/>
                    </a:lnTo>
                    <a:lnTo>
                      <a:pt x="187" y="552"/>
                    </a:lnTo>
                    <a:lnTo>
                      <a:pt x="187" y="563"/>
                    </a:lnTo>
                    <a:lnTo>
                      <a:pt x="184" y="571"/>
                    </a:lnTo>
                    <a:lnTo>
                      <a:pt x="181" y="579"/>
                    </a:lnTo>
                    <a:lnTo>
                      <a:pt x="176" y="587"/>
                    </a:lnTo>
                    <a:lnTo>
                      <a:pt x="169" y="593"/>
                    </a:lnTo>
                    <a:lnTo>
                      <a:pt x="162" y="599"/>
                    </a:lnTo>
                    <a:lnTo>
                      <a:pt x="154" y="604"/>
                    </a:lnTo>
                    <a:lnTo>
                      <a:pt x="154" y="604"/>
                    </a:lnTo>
                    <a:lnTo>
                      <a:pt x="147" y="607"/>
                    </a:lnTo>
                    <a:lnTo>
                      <a:pt x="144" y="610"/>
                    </a:lnTo>
                    <a:lnTo>
                      <a:pt x="142" y="615"/>
                    </a:lnTo>
                    <a:lnTo>
                      <a:pt x="142" y="620"/>
                    </a:lnTo>
                    <a:lnTo>
                      <a:pt x="142" y="620"/>
                    </a:lnTo>
                    <a:lnTo>
                      <a:pt x="139" y="629"/>
                    </a:lnTo>
                    <a:lnTo>
                      <a:pt x="136" y="637"/>
                    </a:lnTo>
                    <a:lnTo>
                      <a:pt x="131" y="644"/>
                    </a:lnTo>
                    <a:lnTo>
                      <a:pt x="127" y="648"/>
                    </a:lnTo>
                    <a:lnTo>
                      <a:pt x="119" y="653"/>
                    </a:lnTo>
                    <a:lnTo>
                      <a:pt x="112" y="656"/>
                    </a:lnTo>
                    <a:lnTo>
                      <a:pt x="95" y="663"/>
                    </a:lnTo>
                    <a:lnTo>
                      <a:pt x="95" y="663"/>
                    </a:lnTo>
                    <a:lnTo>
                      <a:pt x="84" y="664"/>
                    </a:lnTo>
                    <a:lnTo>
                      <a:pt x="73" y="664"/>
                    </a:lnTo>
                    <a:lnTo>
                      <a:pt x="50" y="664"/>
                    </a:lnTo>
                    <a:lnTo>
                      <a:pt x="28" y="664"/>
                    </a:lnTo>
                    <a:lnTo>
                      <a:pt x="17" y="668"/>
                    </a:lnTo>
                    <a:lnTo>
                      <a:pt x="7" y="671"/>
                    </a:lnTo>
                    <a:lnTo>
                      <a:pt x="7" y="671"/>
                    </a:lnTo>
                    <a:lnTo>
                      <a:pt x="20" y="691"/>
                    </a:lnTo>
                    <a:lnTo>
                      <a:pt x="30" y="709"/>
                    </a:lnTo>
                    <a:lnTo>
                      <a:pt x="38" y="726"/>
                    </a:lnTo>
                    <a:lnTo>
                      <a:pt x="41" y="742"/>
                    </a:lnTo>
                    <a:lnTo>
                      <a:pt x="41" y="750"/>
                    </a:lnTo>
                    <a:lnTo>
                      <a:pt x="41" y="760"/>
                    </a:lnTo>
                    <a:lnTo>
                      <a:pt x="38" y="768"/>
                    </a:lnTo>
                    <a:lnTo>
                      <a:pt x="34" y="776"/>
                    </a:lnTo>
                    <a:lnTo>
                      <a:pt x="25" y="795"/>
                    </a:lnTo>
                    <a:lnTo>
                      <a:pt x="11" y="815"/>
                    </a:lnTo>
                    <a:lnTo>
                      <a:pt x="11" y="815"/>
                    </a:lnTo>
                    <a:lnTo>
                      <a:pt x="1" y="826"/>
                    </a:lnTo>
                    <a:lnTo>
                      <a:pt x="0" y="833"/>
                    </a:lnTo>
                    <a:lnTo>
                      <a:pt x="0" y="834"/>
                    </a:lnTo>
                    <a:lnTo>
                      <a:pt x="1" y="837"/>
                    </a:lnTo>
                    <a:lnTo>
                      <a:pt x="1" y="837"/>
                    </a:lnTo>
                    <a:lnTo>
                      <a:pt x="6" y="845"/>
                    </a:lnTo>
                    <a:lnTo>
                      <a:pt x="9" y="855"/>
                    </a:lnTo>
                    <a:lnTo>
                      <a:pt x="12" y="877"/>
                    </a:lnTo>
                    <a:lnTo>
                      <a:pt x="14" y="887"/>
                    </a:lnTo>
                    <a:lnTo>
                      <a:pt x="17" y="896"/>
                    </a:lnTo>
                    <a:lnTo>
                      <a:pt x="23" y="906"/>
                    </a:lnTo>
                    <a:lnTo>
                      <a:pt x="28" y="911"/>
                    </a:lnTo>
                    <a:lnTo>
                      <a:pt x="33" y="914"/>
                    </a:lnTo>
                    <a:lnTo>
                      <a:pt x="33" y="914"/>
                    </a:lnTo>
                    <a:lnTo>
                      <a:pt x="39" y="918"/>
                    </a:lnTo>
                    <a:lnTo>
                      <a:pt x="44" y="925"/>
                    </a:lnTo>
                    <a:lnTo>
                      <a:pt x="52" y="939"/>
                    </a:lnTo>
                    <a:lnTo>
                      <a:pt x="63" y="974"/>
                    </a:lnTo>
                    <a:lnTo>
                      <a:pt x="63" y="974"/>
                    </a:lnTo>
                    <a:lnTo>
                      <a:pt x="66" y="982"/>
                    </a:lnTo>
                    <a:lnTo>
                      <a:pt x="66" y="992"/>
                    </a:lnTo>
                    <a:lnTo>
                      <a:pt x="65" y="995"/>
                    </a:lnTo>
                    <a:lnTo>
                      <a:pt x="61" y="999"/>
                    </a:lnTo>
                    <a:lnTo>
                      <a:pt x="58" y="1003"/>
                    </a:lnTo>
                    <a:lnTo>
                      <a:pt x="52" y="1006"/>
                    </a:lnTo>
                    <a:lnTo>
                      <a:pt x="52" y="1006"/>
                    </a:lnTo>
                    <a:lnTo>
                      <a:pt x="39" y="1017"/>
                    </a:lnTo>
                    <a:lnTo>
                      <a:pt x="28" y="1026"/>
                    </a:lnTo>
                    <a:lnTo>
                      <a:pt x="23" y="1036"/>
                    </a:lnTo>
                    <a:lnTo>
                      <a:pt x="22" y="1041"/>
                    </a:lnTo>
                    <a:lnTo>
                      <a:pt x="22" y="1046"/>
                    </a:lnTo>
                    <a:lnTo>
                      <a:pt x="23" y="1052"/>
                    </a:lnTo>
                    <a:lnTo>
                      <a:pt x="25" y="1057"/>
                    </a:lnTo>
                    <a:lnTo>
                      <a:pt x="31" y="1066"/>
                    </a:lnTo>
                    <a:lnTo>
                      <a:pt x="42" y="1076"/>
                    </a:lnTo>
                    <a:lnTo>
                      <a:pt x="57" y="1085"/>
                    </a:lnTo>
                    <a:lnTo>
                      <a:pt x="57" y="1085"/>
                    </a:lnTo>
                    <a:lnTo>
                      <a:pt x="65" y="1090"/>
                    </a:lnTo>
                    <a:lnTo>
                      <a:pt x="71" y="1096"/>
                    </a:lnTo>
                    <a:lnTo>
                      <a:pt x="77" y="1103"/>
                    </a:lnTo>
                    <a:lnTo>
                      <a:pt x="81" y="1109"/>
                    </a:lnTo>
                    <a:lnTo>
                      <a:pt x="81" y="1109"/>
                    </a:lnTo>
                    <a:lnTo>
                      <a:pt x="84" y="1115"/>
                    </a:lnTo>
                    <a:lnTo>
                      <a:pt x="85" y="1120"/>
                    </a:lnTo>
                    <a:lnTo>
                      <a:pt x="85" y="1127"/>
                    </a:lnTo>
                    <a:lnTo>
                      <a:pt x="82" y="1130"/>
                    </a:lnTo>
                    <a:lnTo>
                      <a:pt x="82" y="1130"/>
                    </a:lnTo>
                    <a:lnTo>
                      <a:pt x="73" y="1139"/>
                    </a:lnTo>
                    <a:lnTo>
                      <a:pt x="68" y="1149"/>
                    </a:lnTo>
                    <a:lnTo>
                      <a:pt x="66" y="1157"/>
                    </a:lnTo>
                    <a:lnTo>
                      <a:pt x="68" y="1165"/>
                    </a:lnTo>
                    <a:lnTo>
                      <a:pt x="71" y="1171"/>
                    </a:lnTo>
                    <a:lnTo>
                      <a:pt x="77" y="1177"/>
                    </a:lnTo>
                    <a:lnTo>
                      <a:pt x="92" y="1192"/>
                    </a:lnTo>
                    <a:lnTo>
                      <a:pt x="92" y="1192"/>
                    </a:lnTo>
                    <a:lnTo>
                      <a:pt x="96" y="1196"/>
                    </a:lnTo>
                    <a:lnTo>
                      <a:pt x="101" y="1203"/>
                    </a:lnTo>
                    <a:lnTo>
                      <a:pt x="104" y="1208"/>
                    </a:lnTo>
                    <a:lnTo>
                      <a:pt x="109" y="1214"/>
                    </a:lnTo>
                    <a:lnTo>
                      <a:pt x="109" y="1214"/>
                    </a:lnTo>
                    <a:lnTo>
                      <a:pt x="119" y="1227"/>
                    </a:lnTo>
                    <a:lnTo>
                      <a:pt x="125" y="1231"/>
                    </a:lnTo>
                    <a:lnTo>
                      <a:pt x="130" y="1231"/>
                    </a:lnTo>
                    <a:lnTo>
                      <a:pt x="133" y="1233"/>
                    </a:lnTo>
                    <a:lnTo>
                      <a:pt x="133" y="1233"/>
                    </a:lnTo>
                    <a:close/>
                  </a:path>
                </a:pathLst>
              </a:custGeom>
              <a:solidFill>
                <a:srgbClr val="507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AT"/>
              </a:p>
            </p:txBody>
          </p:sp>
        </p:grpSp>
        <p:sp>
          <p:nvSpPr>
            <p:cNvPr id="10" name="Freeform 206">
              <a:extLst>
                <a:ext uri="{FF2B5EF4-FFF2-40B4-BE49-F238E27FC236}">
                  <a16:creationId xmlns:a16="http://schemas.microsoft.com/office/drawing/2014/main" id="{1292DEC3-1E46-6FE8-FDF3-75BF5082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2081"/>
              <a:ext cx="3" cy="4"/>
            </a:xfrm>
            <a:custGeom>
              <a:avLst/>
              <a:gdLst>
                <a:gd name="T0" fmla="*/ 4 w 7"/>
                <a:gd name="T1" fmla="*/ 8 h 8"/>
                <a:gd name="T2" fmla="*/ 4 w 7"/>
                <a:gd name="T3" fmla="*/ 8 h 8"/>
                <a:gd name="T4" fmla="*/ 7 w 7"/>
                <a:gd name="T5" fmla="*/ 7 h 8"/>
                <a:gd name="T6" fmla="*/ 7 w 7"/>
                <a:gd name="T7" fmla="*/ 7 h 8"/>
                <a:gd name="T8" fmla="*/ 2 w 7"/>
                <a:gd name="T9" fmla="*/ 0 h 8"/>
                <a:gd name="T10" fmla="*/ 0 w 7"/>
                <a:gd name="T11" fmla="*/ 2 h 8"/>
                <a:gd name="T12" fmla="*/ 0 w 7"/>
                <a:gd name="T13" fmla="*/ 2 h 8"/>
                <a:gd name="T14" fmla="*/ 4 w 7"/>
                <a:gd name="T15" fmla="*/ 8 h 8"/>
                <a:gd name="T16" fmla="*/ 4 w 7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lnTo>
                    <a:pt x="4" y="8"/>
                  </a:lnTo>
                  <a:lnTo>
                    <a:pt x="7" y="7"/>
                  </a:lnTo>
                  <a:lnTo>
                    <a:pt x="7" y="7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1" name="Freeform 207">
              <a:extLst>
                <a:ext uri="{FF2B5EF4-FFF2-40B4-BE49-F238E27FC236}">
                  <a16:creationId xmlns:a16="http://schemas.microsoft.com/office/drawing/2014/main" id="{606D9288-0B9C-AED2-2B30-4F3FE320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188"/>
              <a:ext cx="3" cy="5"/>
            </a:xfrm>
            <a:custGeom>
              <a:avLst/>
              <a:gdLst>
                <a:gd name="T0" fmla="*/ 3 w 7"/>
                <a:gd name="T1" fmla="*/ 0 h 10"/>
                <a:gd name="T2" fmla="*/ 3 w 7"/>
                <a:gd name="T3" fmla="*/ 0 h 10"/>
                <a:gd name="T4" fmla="*/ 0 w 7"/>
                <a:gd name="T5" fmla="*/ 3 h 10"/>
                <a:gd name="T6" fmla="*/ 0 w 7"/>
                <a:gd name="T7" fmla="*/ 3 h 10"/>
                <a:gd name="T8" fmla="*/ 5 w 7"/>
                <a:gd name="T9" fmla="*/ 10 h 10"/>
                <a:gd name="T10" fmla="*/ 7 w 7"/>
                <a:gd name="T11" fmla="*/ 8 h 10"/>
                <a:gd name="T12" fmla="*/ 7 w 7"/>
                <a:gd name="T13" fmla="*/ 8 h 10"/>
                <a:gd name="T14" fmla="*/ 3 w 7"/>
                <a:gd name="T15" fmla="*/ 0 h 10"/>
                <a:gd name="T16" fmla="*/ 3 w 7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3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7" y="8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8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2" name="Freeform 208">
              <a:extLst>
                <a:ext uri="{FF2B5EF4-FFF2-40B4-BE49-F238E27FC236}">
                  <a16:creationId xmlns:a16="http://schemas.microsoft.com/office/drawing/2014/main" id="{D6DD5422-CE45-F59A-3895-792E605E8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" y="3413"/>
              <a:ext cx="4" cy="3"/>
            </a:xfrm>
            <a:custGeom>
              <a:avLst/>
              <a:gdLst>
                <a:gd name="T0" fmla="*/ 0 w 8"/>
                <a:gd name="T1" fmla="*/ 1 h 6"/>
                <a:gd name="T2" fmla="*/ 0 w 8"/>
                <a:gd name="T3" fmla="*/ 1 h 6"/>
                <a:gd name="T4" fmla="*/ 0 w 8"/>
                <a:gd name="T5" fmla="*/ 3 h 6"/>
                <a:gd name="T6" fmla="*/ 2 w 8"/>
                <a:gd name="T7" fmla="*/ 4 h 6"/>
                <a:gd name="T8" fmla="*/ 6 w 8"/>
                <a:gd name="T9" fmla="*/ 6 h 6"/>
                <a:gd name="T10" fmla="*/ 8 w 8"/>
                <a:gd name="T11" fmla="*/ 4 h 6"/>
                <a:gd name="T12" fmla="*/ 8 w 8"/>
                <a:gd name="T13" fmla="*/ 4 h 6"/>
                <a:gd name="T14" fmla="*/ 5 w 8"/>
                <a:gd name="T15" fmla="*/ 0 h 6"/>
                <a:gd name="T16" fmla="*/ 2 w 8"/>
                <a:gd name="T17" fmla="*/ 0 h 6"/>
                <a:gd name="T18" fmla="*/ 0 w 8"/>
                <a:gd name="T19" fmla="*/ 1 h 6"/>
                <a:gd name="T20" fmla="*/ 0 w 8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0" y="1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6" y="6"/>
                  </a:lnTo>
                  <a:lnTo>
                    <a:pt x="8" y="4"/>
                  </a:lnTo>
                  <a:lnTo>
                    <a:pt x="8" y="4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3" name="Freeform 209">
              <a:extLst>
                <a:ext uri="{FF2B5EF4-FFF2-40B4-BE49-F238E27FC236}">
                  <a16:creationId xmlns:a16="http://schemas.microsoft.com/office/drawing/2014/main" id="{38EF2064-01FA-305E-5450-A210477F9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" y="3415"/>
              <a:ext cx="1" cy="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4" name="Freeform 210">
              <a:extLst>
                <a:ext uri="{FF2B5EF4-FFF2-40B4-BE49-F238E27FC236}">
                  <a16:creationId xmlns:a16="http://schemas.microsoft.com/office/drawing/2014/main" id="{6DB54E3A-C1BA-9872-0B08-0BFC557C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5" name="Freeform 211">
              <a:extLst>
                <a:ext uri="{FF2B5EF4-FFF2-40B4-BE49-F238E27FC236}">
                  <a16:creationId xmlns:a16="http://schemas.microsoft.com/office/drawing/2014/main" id="{BC1F069F-C083-B526-F7F4-3BD62307D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4" cy="3"/>
            </a:xfrm>
            <a:custGeom>
              <a:avLst/>
              <a:gdLst>
                <a:gd name="T0" fmla="*/ 6 w 8"/>
                <a:gd name="T1" fmla="*/ 0 h 7"/>
                <a:gd name="T2" fmla="*/ 6 w 8"/>
                <a:gd name="T3" fmla="*/ 0 h 7"/>
                <a:gd name="T4" fmla="*/ 0 w 8"/>
                <a:gd name="T5" fmla="*/ 4 h 7"/>
                <a:gd name="T6" fmla="*/ 0 w 8"/>
                <a:gd name="T7" fmla="*/ 4 h 7"/>
                <a:gd name="T8" fmla="*/ 1 w 8"/>
                <a:gd name="T9" fmla="*/ 7 h 7"/>
                <a:gd name="T10" fmla="*/ 1 w 8"/>
                <a:gd name="T11" fmla="*/ 7 h 7"/>
                <a:gd name="T12" fmla="*/ 8 w 8"/>
                <a:gd name="T13" fmla="*/ 2 h 7"/>
                <a:gd name="T14" fmla="*/ 6 w 8"/>
                <a:gd name="T15" fmla="*/ 0 h 7"/>
                <a:gd name="T16" fmla="*/ 6 w 8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8" y="2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6" name="Freeform 212">
              <a:extLst>
                <a:ext uri="{FF2B5EF4-FFF2-40B4-BE49-F238E27FC236}">
                  <a16:creationId xmlns:a16="http://schemas.microsoft.com/office/drawing/2014/main" id="{C9A0D50B-0831-9F93-50F9-60D9478A8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7" name="Freeform 213">
              <a:extLst>
                <a:ext uri="{FF2B5EF4-FFF2-40B4-BE49-F238E27FC236}">
                  <a16:creationId xmlns:a16="http://schemas.microsoft.com/office/drawing/2014/main" id="{FF171886-06DD-B793-21CE-EADA6847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2"/>
              <a:ext cx="3" cy="1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6 w 6"/>
                <a:gd name="T5" fmla="*/ 0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8" name="Freeform 214">
              <a:extLst>
                <a:ext uri="{FF2B5EF4-FFF2-40B4-BE49-F238E27FC236}">
                  <a16:creationId xmlns:a16="http://schemas.microsoft.com/office/drawing/2014/main" id="{0F7FCDA4-0A22-8566-232F-57CBC43EE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5" y="1109"/>
              <a:ext cx="36" cy="9"/>
            </a:xfrm>
            <a:custGeom>
              <a:avLst/>
              <a:gdLst>
                <a:gd name="T0" fmla="*/ 6 w 73"/>
                <a:gd name="T1" fmla="*/ 18 h 18"/>
                <a:gd name="T2" fmla="*/ 6 w 73"/>
                <a:gd name="T3" fmla="*/ 18 h 18"/>
                <a:gd name="T4" fmla="*/ 19 w 73"/>
                <a:gd name="T5" fmla="*/ 18 h 18"/>
                <a:gd name="T6" fmla="*/ 30 w 73"/>
                <a:gd name="T7" fmla="*/ 16 h 18"/>
                <a:gd name="T8" fmla="*/ 43 w 73"/>
                <a:gd name="T9" fmla="*/ 11 h 18"/>
                <a:gd name="T10" fmla="*/ 54 w 73"/>
                <a:gd name="T11" fmla="*/ 7 h 18"/>
                <a:gd name="T12" fmla="*/ 54 w 73"/>
                <a:gd name="T13" fmla="*/ 7 h 18"/>
                <a:gd name="T14" fmla="*/ 63 w 73"/>
                <a:gd name="T15" fmla="*/ 3 h 18"/>
                <a:gd name="T16" fmla="*/ 70 w 73"/>
                <a:gd name="T17" fmla="*/ 2 h 18"/>
                <a:gd name="T18" fmla="*/ 73 w 73"/>
                <a:gd name="T19" fmla="*/ 0 h 18"/>
                <a:gd name="T20" fmla="*/ 73 w 73"/>
                <a:gd name="T21" fmla="*/ 0 h 18"/>
                <a:gd name="T22" fmla="*/ 59 w 73"/>
                <a:gd name="T23" fmla="*/ 3 h 18"/>
                <a:gd name="T24" fmla="*/ 59 w 73"/>
                <a:gd name="T25" fmla="*/ 3 h 18"/>
                <a:gd name="T26" fmla="*/ 48 w 73"/>
                <a:gd name="T27" fmla="*/ 10 h 18"/>
                <a:gd name="T28" fmla="*/ 36 w 73"/>
                <a:gd name="T29" fmla="*/ 13 h 18"/>
                <a:gd name="T30" fmla="*/ 25 w 73"/>
                <a:gd name="T31" fmla="*/ 15 h 18"/>
                <a:gd name="T32" fmla="*/ 13 w 73"/>
                <a:gd name="T33" fmla="*/ 15 h 18"/>
                <a:gd name="T34" fmla="*/ 13 w 73"/>
                <a:gd name="T35" fmla="*/ 15 h 18"/>
                <a:gd name="T36" fmla="*/ 6 w 73"/>
                <a:gd name="T37" fmla="*/ 15 h 18"/>
                <a:gd name="T38" fmla="*/ 1 w 73"/>
                <a:gd name="T39" fmla="*/ 16 h 18"/>
                <a:gd name="T40" fmla="*/ 0 w 73"/>
                <a:gd name="T41" fmla="*/ 18 h 18"/>
                <a:gd name="T42" fmla="*/ 0 w 73"/>
                <a:gd name="T43" fmla="*/ 18 h 18"/>
                <a:gd name="T44" fmla="*/ 6 w 73"/>
                <a:gd name="T45" fmla="*/ 18 h 18"/>
                <a:gd name="T46" fmla="*/ 6 w 73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8">
                  <a:moveTo>
                    <a:pt x="6" y="18"/>
                  </a:moveTo>
                  <a:lnTo>
                    <a:pt x="6" y="18"/>
                  </a:lnTo>
                  <a:lnTo>
                    <a:pt x="19" y="18"/>
                  </a:lnTo>
                  <a:lnTo>
                    <a:pt x="30" y="16"/>
                  </a:lnTo>
                  <a:lnTo>
                    <a:pt x="43" y="11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63" y="3"/>
                  </a:lnTo>
                  <a:lnTo>
                    <a:pt x="70" y="2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59" y="3"/>
                  </a:lnTo>
                  <a:lnTo>
                    <a:pt x="59" y="3"/>
                  </a:lnTo>
                  <a:lnTo>
                    <a:pt x="48" y="10"/>
                  </a:lnTo>
                  <a:lnTo>
                    <a:pt x="36" y="13"/>
                  </a:lnTo>
                  <a:lnTo>
                    <a:pt x="25" y="15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6" y="15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18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19" name="Freeform 215">
              <a:extLst>
                <a:ext uri="{FF2B5EF4-FFF2-40B4-BE49-F238E27FC236}">
                  <a16:creationId xmlns:a16="http://schemas.microsoft.com/office/drawing/2014/main" id="{7E35C759-48B8-CC12-041E-D4C7F1FD2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" y="1585"/>
              <a:ext cx="30" cy="8"/>
            </a:xfrm>
            <a:custGeom>
              <a:avLst/>
              <a:gdLst>
                <a:gd name="T0" fmla="*/ 60 w 60"/>
                <a:gd name="T1" fmla="*/ 0 h 15"/>
                <a:gd name="T2" fmla="*/ 60 w 60"/>
                <a:gd name="T3" fmla="*/ 0 h 15"/>
                <a:gd name="T4" fmla="*/ 52 w 60"/>
                <a:gd name="T5" fmla="*/ 3 h 15"/>
                <a:gd name="T6" fmla="*/ 43 w 60"/>
                <a:gd name="T7" fmla="*/ 6 h 15"/>
                <a:gd name="T8" fmla="*/ 33 w 60"/>
                <a:gd name="T9" fmla="*/ 8 h 15"/>
                <a:gd name="T10" fmla="*/ 22 w 60"/>
                <a:gd name="T11" fmla="*/ 8 h 15"/>
                <a:gd name="T12" fmla="*/ 22 w 60"/>
                <a:gd name="T13" fmla="*/ 8 h 15"/>
                <a:gd name="T14" fmla="*/ 17 w 60"/>
                <a:gd name="T15" fmla="*/ 8 h 15"/>
                <a:gd name="T16" fmla="*/ 11 w 60"/>
                <a:gd name="T17" fmla="*/ 9 h 15"/>
                <a:gd name="T18" fmla="*/ 0 w 60"/>
                <a:gd name="T19" fmla="*/ 15 h 15"/>
                <a:gd name="T20" fmla="*/ 0 w 60"/>
                <a:gd name="T21" fmla="*/ 15 h 15"/>
                <a:gd name="T22" fmla="*/ 8 w 60"/>
                <a:gd name="T23" fmla="*/ 11 h 15"/>
                <a:gd name="T24" fmla="*/ 17 w 60"/>
                <a:gd name="T25" fmla="*/ 11 h 15"/>
                <a:gd name="T26" fmla="*/ 17 w 60"/>
                <a:gd name="T27" fmla="*/ 11 h 15"/>
                <a:gd name="T28" fmla="*/ 28 w 60"/>
                <a:gd name="T29" fmla="*/ 11 h 15"/>
                <a:gd name="T30" fmla="*/ 40 w 60"/>
                <a:gd name="T31" fmla="*/ 8 h 15"/>
                <a:gd name="T32" fmla="*/ 51 w 60"/>
                <a:gd name="T33" fmla="*/ 4 h 15"/>
                <a:gd name="T34" fmla="*/ 60 w 60"/>
                <a:gd name="T35" fmla="*/ 0 h 15"/>
                <a:gd name="T36" fmla="*/ 60 w 60"/>
                <a:gd name="T3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lnTo>
                    <a:pt x="60" y="0"/>
                  </a:lnTo>
                  <a:lnTo>
                    <a:pt x="52" y="3"/>
                  </a:lnTo>
                  <a:lnTo>
                    <a:pt x="43" y="6"/>
                  </a:lnTo>
                  <a:lnTo>
                    <a:pt x="3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17" y="8"/>
                  </a:lnTo>
                  <a:lnTo>
                    <a:pt x="11" y="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8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28" y="11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0" y="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0" name="Freeform 216">
              <a:extLst>
                <a:ext uri="{FF2B5EF4-FFF2-40B4-BE49-F238E27FC236}">
                  <a16:creationId xmlns:a16="http://schemas.microsoft.com/office/drawing/2014/main" id="{EEE0467F-F00F-4477-A675-082713A6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8" y="1166"/>
              <a:ext cx="10" cy="8"/>
            </a:xfrm>
            <a:custGeom>
              <a:avLst/>
              <a:gdLst>
                <a:gd name="T0" fmla="*/ 16 w 21"/>
                <a:gd name="T1" fmla="*/ 17 h 17"/>
                <a:gd name="T2" fmla="*/ 16 w 21"/>
                <a:gd name="T3" fmla="*/ 17 h 17"/>
                <a:gd name="T4" fmla="*/ 21 w 21"/>
                <a:gd name="T5" fmla="*/ 14 h 17"/>
                <a:gd name="T6" fmla="*/ 21 w 21"/>
                <a:gd name="T7" fmla="*/ 14 h 17"/>
                <a:gd name="T8" fmla="*/ 19 w 21"/>
                <a:gd name="T9" fmla="*/ 2 h 17"/>
                <a:gd name="T10" fmla="*/ 19 w 21"/>
                <a:gd name="T11" fmla="*/ 2 h 17"/>
                <a:gd name="T12" fmla="*/ 14 w 21"/>
                <a:gd name="T13" fmla="*/ 0 h 17"/>
                <a:gd name="T14" fmla="*/ 14 w 21"/>
                <a:gd name="T15" fmla="*/ 0 h 17"/>
                <a:gd name="T16" fmla="*/ 14 w 21"/>
                <a:gd name="T17" fmla="*/ 0 h 17"/>
                <a:gd name="T18" fmla="*/ 6 w 21"/>
                <a:gd name="T19" fmla="*/ 2 h 17"/>
                <a:gd name="T20" fmla="*/ 0 w 21"/>
                <a:gd name="T21" fmla="*/ 5 h 17"/>
                <a:gd name="T22" fmla="*/ 0 w 21"/>
                <a:gd name="T23" fmla="*/ 5 h 17"/>
                <a:gd name="T24" fmla="*/ 6 w 21"/>
                <a:gd name="T25" fmla="*/ 3 h 17"/>
                <a:gd name="T26" fmla="*/ 13 w 21"/>
                <a:gd name="T27" fmla="*/ 2 h 17"/>
                <a:gd name="T28" fmla="*/ 13 w 21"/>
                <a:gd name="T29" fmla="*/ 2 h 17"/>
                <a:gd name="T30" fmla="*/ 16 w 21"/>
                <a:gd name="T31" fmla="*/ 17 h 17"/>
                <a:gd name="T32" fmla="*/ 16 w 21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7">
                  <a:moveTo>
                    <a:pt x="16" y="17"/>
                  </a:moveTo>
                  <a:lnTo>
                    <a:pt x="16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6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6" y="17"/>
                  </a:lnTo>
                  <a:lnTo>
                    <a:pt x="16" y="1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1" name="Freeform 217">
              <a:extLst>
                <a:ext uri="{FF2B5EF4-FFF2-40B4-BE49-F238E27FC236}">
                  <a16:creationId xmlns:a16="http://schemas.microsoft.com/office/drawing/2014/main" id="{A1A6548E-1BD5-64A7-E48C-4D82D14E2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8" y="1504"/>
              <a:ext cx="16" cy="12"/>
            </a:xfrm>
            <a:custGeom>
              <a:avLst/>
              <a:gdLst>
                <a:gd name="T0" fmla="*/ 8 w 32"/>
                <a:gd name="T1" fmla="*/ 15 h 23"/>
                <a:gd name="T2" fmla="*/ 8 w 32"/>
                <a:gd name="T3" fmla="*/ 15 h 23"/>
                <a:gd name="T4" fmla="*/ 0 w 32"/>
                <a:gd name="T5" fmla="*/ 23 h 23"/>
                <a:gd name="T6" fmla="*/ 0 w 32"/>
                <a:gd name="T7" fmla="*/ 23 h 23"/>
                <a:gd name="T8" fmla="*/ 7 w 32"/>
                <a:gd name="T9" fmla="*/ 20 h 23"/>
                <a:gd name="T10" fmla="*/ 14 w 32"/>
                <a:gd name="T11" fmla="*/ 14 h 23"/>
                <a:gd name="T12" fmla="*/ 14 w 32"/>
                <a:gd name="T13" fmla="*/ 14 h 23"/>
                <a:gd name="T14" fmla="*/ 22 w 32"/>
                <a:gd name="T15" fmla="*/ 4 h 23"/>
                <a:gd name="T16" fmla="*/ 32 w 32"/>
                <a:gd name="T17" fmla="*/ 0 h 23"/>
                <a:gd name="T18" fmla="*/ 32 w 32"/>
                <a:gd name="T19" fmla="*/ 0 h 23"/>
                <a:gd name="T20" fmla="*/ 19 w 32"/>
                <a:gd name="T21" fmla="*/ 6 h 23"/>
                <a:gd name="T22" fmla="*/ 8 w 32"/>
                <a:gd name="T23" fmla="*/ 15 h 23"/>
                <a:gd name="T24" fmla="*/ 8 w 32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23">
                  <a:moveTo>
                    <a:pt x="8" y="15"/>
                  </a:moveTo>
                  <a:lnTo>
                    <a:pt x="8" y="15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7" y="20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2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19" y="6"/>
                  </a:lnTo>
                  <a:lnTo>
                    <a:pt x="8" y="15"/>
                  </a:lnTo>
                  <a:lnTo>
                    <a:pt x="8" y="1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2" name="Freeform 218">
              <a:extLst>
                <a:ext uri="{FF2B5EF4-FFF2-40B4-BE49-F238E27FC236}">
                  <a16:creationId xmlns:a16="http://schemas.microsoft.com/office/drawing/2014/main" id="{5301957B-672F-C105-6FF7-1F8DDE78C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" y="1009"/>
              <a:ext cx="38" cy="4"/>
            </a:xfrm>
            <a:custGeom>
              <a:avLst/>
              <a:gdLst>
                <a:gd name="T0" fmla="*/ 44 w 74"/>
                <a:gd name="T1" fmla="*/ 5 h 8"/>
                <a:gd name="T2" fmla="*/ 44 w 74"/>
                <a:gd name="T3" fmla="*/ 5 h 8"/>
                <a:gd name="T4" fmla="*/ 54 w 74"/>
                <a:gd name="T5" fmla="*/ 6 h 8"/>
                <a:gd name="T6" fmla="*/ 62 w 74"/>
                <a:gd name="T7" fmla="*/ 6 h 8"/>
                <a:gd name="T8" fmla="*/ 68 w 74"/>
                <a:gd name="T9" fmla="*/ 5 h 8"/>
                <a:gd name="T10" fmla="*/ 74 w 74"/>
                <a:gd name="T11" fmla="*/ 2 h 8"/>
                <a:gd name="T12" fmla="*/ 74 w 74"/>
                <a:gd name="T13" fmla="*/ 2 h 8"/>
                <a:gd name="T14" fmla="*/ 70 w 74"/>
                <a:gd name="T15" fmla="*/ 3 h 8"/>
                <a:gd name="T16" fmla="*/ 63 w 74"/>
                <a:gd name="T17" fmla="*/ 3 h 8"/>
                <a:gd name="T18" fmla="*/ 49 w 74"/>
                <a:gd name="T19" fmla="*/ 2 h 8"/>
                <a:gd name="T20" fmla="*/ 49 w 74"/>
                <a:gd name="T21" fmla="*/ 2 h 8"/>
                <a:gd name="T22" fmla="*/ 36 w 74"/>
                <a:gd name="T23" fmla="*/ 0 h 8"/>
                <a:gd name="T24" fmla="*/ 23 w 74"/>
                <a:gd name="T25" fmla="*/ 0 h 8"/>
                <a:gd name="T26" fmla="*/ 11 w 74"/>
                <a:gd name="T27" fmla="*/ 3 h 8"/>
                <a:gd name="T28" fmla="*/ 0 w 74"/>
                <a:gd name="T29" fmla="*/ 8 h 8"/>
                <a:gd name="T30" fmla="*/ 0 w 74"/>
                <a:gd name="T31" fmla="*/ 8 h 8"/>
                <a:gd name="T32" fmla="*/ 11 w 74"/>
                <a:gd name="T33" fmla="*/ 5 h 8"/>
                <a:gd name="T34" fmla="*/ 20 w 74"/>
                <a:gd name="T35" fmla="*/ 3 h 8"/>
                <a:gd name="T36" fmla="*/ 31 w 74"/>
                <a:gd name="T37" fmla="*/ 3 h 8"/>
                <a:gd name="T38" fmla="*/ 44 w 74"/>
                <a:gd name="T39" fmla="*/ 5 h 8"/>
                <a:gd name="T40" fmla="*/ 44 w 74"/>
                <a:gd name="T4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8">
                  <a:moveTo>
                    <a:pt x="44" y="5"/>
                  </a:moveTo>
                  <a:lnTo>
                    <a:pt x="44" y="5"/>
                  </a:lnTo>
                  <a:lnTo>
                    <a:pt x="54" y="6"/>
                  </a:lnTo>
                  <a:lnTo>
                    <a:pt x="62" y="6"/>
                  </a:lnTo>
                  <a:lnTo>
                    <a:pt x="68" y="5"/>
                  </a:lnTo>
                  <a:lnTo>
                    <a:pt x="74" y="2"/>
                  </a:lnTo>
                  <a:lnTo>
                    <a:pt x="74" y="2"/>
                  </a:lnTo>
                  <a:lnTo>
                    <a:pt x="70" y="3"/>
                  </a:lnTo>
                  <a:lnTo>
                    <a:pt x="63" y="3"/>
                  </a:lnTo>
                  <a:lnTo>
                    <a:pt x="49" y="2"/>
                  </a:lnTo>
                  <a:lnTo>
                    <a:pt x="49" y="2"/>
                  </a:lnTo>
                  <a:lnTo>
                    <a:pt x="36" y="0"/>
                  </a:lnTo>
                  <a:lnTo>
                    <a:pt x="23" y="0"/>
                  </a:lnTo>
                  <a:lnTo>
                    <a:pt x="11" y="3"/>
                  </a:lnTo>
                  <a:lnTo>
                    <a:pt x="0" y="8"/>
                  </a:lnTo>
                  <a:lnTo>
                    <a:pt x="0" y="8"/>
                  </a:lnTo>
                  <a:lnTo>
                    <a:pt x="11" y="5"/>
                  </a:lnTo>
                  <a:lnTo>
                    <a:pt x="20" y="3"/>
                  </a:lnTo>
                  <a:lnTo>
                    <a:pt x="31" y="3"/>
                  </a:lnTo>
                  <a:lnTo>
                    <a:pt x="44" y="5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3" name="Freeform 219">
              <a:extLst>
                <a:ext uri="{FF2B5EF4-FFF2-40B4-BE49-F238E27FC236}">
                  <a16:creationId xmlns:a16="http://schemas.microsoft.com/office/drawing/2014/main" id="{50BF6A09-CEED-00A0-25A2-D11B5DA7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" y="1474"/>
              <a:ext cx="12" cy="16"/>
            </a:xfrm>
            <a:custGeom>
              <a:avLst/>
              <a:gdLst>
                <a:gd name="T0" fmla="*/ 8 w 26"/>
                <a:gd name="T1" fmla="*/ 17 h 32"/>
                <a:gd name="T2" fmla="*/ 8 w 26"/>
                <a:gd name="T3" fmla="*/ 17 h 32"/>
                <a:gd name="T4" fmla="*/ 5 w 26"/>
                <a:gd name="T5" fmla="*/ 25 h 32"/>
                <a:gd name="T6" fmla="*/ 0 w 26"/>
                <a:gd name="T7" fmla="*/ 32 h 32"/>
                <a:gd name="T8" fmla="*/ 0 w 26"/>
                <a:gd name="T9" fmla="*/ 32 h 32"/>
                <a:gd name="T10" fmla="*/ 5 w 26"/>
                <a:gd name="T11" fmla="*/ 30 h 32"/>
                <a:gd name="T12" fmla="*/ 8 w 26"/>
                <a:gd name="T13" fmla="*/ 27 h 32"/>
                <a:gd name="T14" fmla="*/ 12 w 26"/>
                <a:gd name="T15" fmla="*/ 20 h 32"/>
                <a:gd name="T16" fmla="*/ 15 w 26"/>
                <a:gd name="T17" fmla="*/ 14 h 32"/>
                <a:gd name="T18" fmla="*/ 15 w 26"/>
                <a:gd name="T19" fmla="*/ 14 h 32"/>
                <a:gd name="T20" fmla="*/ 19 w 26"/>
                <a:gd name="T21" fmla="*/ 6 h 32"/>
                <a:gd name="T22" fmla="*/ 26 w 26"/>
                <a:gd name="T23" fmla="*/ 0 h 32"/>
                <a:gd name="T24" fmla="*/ 26 w 26"/>
                <a:gd name="T25" fmla="*/ 0 h 32"/>
                <a:gd name="T26" fmla="*/ 19 w 26"/>
                <a:gd name="T27" fmla="*/ 3 h 32"/>
                <a:gd name="T28" fmla="*/ 15 w 26"/>
                <a:gd name="T29" fmla="*/ 8 h 32"/>
                <a:gd name="T30" fmla="*/ 12 w 26"/>
                <a:gd name="T31" fmla="*/ 13 h 32"/>
                <a:gd name="T32" fmla="*/ 8 w 26"/>
                <a:gd name="T33" fmla="*/ 17 h 32"/>
                <a:gd name="T34" fmla="*/ 8 w 26"/>
                <a:gd name="T35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32">
                  <a:moveTo>
                    <a:pt x="8" y="17"/>
                  </a:moveTo>
                  <a:lnTo>
                    <a:pt x="8" y="17"/>
                  </a:lnTo>
                  <a:lnTo>
                    <a:pt x="5" y="25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5" y="30"/>
                  </a:lnTo>
                  <a:lnTo>
                    <a:pt x="8" y="27"/>
                  </a:lnTo>
                  <a:lnTo>
                    <a:pt x="12" y="20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9" y="6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4" name="Freeform 220">
              <a:extLst>
                <a:ext uri="{FF2B5EF4-FFF2-40B4-BE49-F238E27FC236}">
                  <a16:creationId xmlns:a16="http://schemas.microsoft.com/office/drawing/2014/main" id="{DD32BC40-EF30-457D-EE75-B28F59DC1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7" y="1489"/>
              <a:ext cx="23" cy="4"/>
            </a:xfrm>
            <a:custGeom>
              <a:avLst/>
              <a:gdLst>
                <a:gd name="T0" fmla="*/ 12 w 46"/>
                <a:gd name="T1" fmla="*/ 8 h 8"/>
                <a:gd name="T2" fmla="*/ 12 w 46"/>
                <a:gd name="T3" fmla="*/ 8 h 8"/>
                <a:gd name="T4" fmla="*/ 19 w 46"/>
                <a:gd name="T5" fmla="*/ 8 h 8"/>
                <a:gd name="T6" fmla="*/ 27 w 46"/>
                <a:gd name="T7" fmla="*/ 7 h 8"/>
                <a:gd name="T8" fmla="*/ 46 w 46"/>
                <a:gd name="T9" fmla="*/ 0 h 8"/>
                <a:gd name="T10" fmla="*/ 46 w 46"/>
                <a:gd name="T11" fmla="*/ 0 h 8"/>
                <a:gd name="T12" fmla="*/ 44 w 46"/>
                <a:gd name="T13" fmla="*/ 0 h 8"/>
                <a:gd name="T14" fmla="*/ 44 w 46"/>
                <a:gd name="T15" fmla="*/ 0 h 8"/>
                <a:gd name="T16" fmla="*/ 30 w 46"/>
                <a:gd name="T17" fmla="*/ 5 h 8"/>
                <a:gd name="T18" fmla="*/ 24 w 46"/>
                <a:gd name="T19" fmla="*/ 7 h 8"/>
                <a:gd name="T20" fmla="*/ 19 w 46"/>
                <a:gd name="T21" fmla="*/ 5 h 8"/>
                <a:gd name="T22" fmla="*/ 19 w 46"/>
                <a:gd name="T23" fmla="*/ 5 h 8"/>
                <a:gd name="T24" fmla="*/ 12 w 46"/>
                <a:gd name="T25" fmla="*/ 5 h 8"/>
                <a:gd name="T26" fmla="*/ 6 w 46"/>
                <a:gd name="T27" fmla="*/ 5 h 8"/>
                <a:gd name="T28" fmla="*/ 3 w 46"/>
                <a:gd name="T29" fmla="*/ 7 h 8"/>
                <a:gd name="T30" fmla="*/ 0 w 46"/>
                <a:gd name="T31" fmla="*/ 8 h 8"/>
                <a:gd name="T32" fmla="*/ 0 w 46"/>
                <a:gd name="T33" fmla="*/ 8 h 8"/>
                <a:gd name="T34" fmla="*/ 4 w 46"/>
                <a:gd name="T35" fmla="*/ 7 h 8"/>
                <a:gd name="T36" fmla="*/ 12 w 46"/>
                <a:gd name="T37" fmla="*/ 8 h 8"/>
                <a:gd name="T38" fmla="*/ 12 w 46"/>
                <a:gd name="T3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8">
                  <a:moveTo>
                    <a:pt x="12" y="8"/>
                  </a:moveTo>
                  <a:lnTo>
                    <a:pt x="12" y="8"/>
                  </a:lnTo>
                  <a:lnTo>
                    <a:pt x="19" y="8"/>
                  </a:lnTo>
                  <a:lnTo>
                    <a:pt x="27" y="7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30" y="5"/>
                  </a:lnTo>
                  <a:lnTo>
                    <a:pt x="24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2" y="5"/>
                  </a:lnTo>
                  <a:lnTo>
                    <a:pt x="6" y="5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7"/>
                  </a:lnTo>
                  <a:lnTo>
                    <a:pt x="12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5" name="Freeform 221">
              <a:extLst>
                <a:ext uri="{FF2B5EF4-FFF2-40B4-BE49-F238E27FC236}">
                  <a16:creationId xmlns:a16="http://schemas.microsoft.com/office/drawing/2014/main" id="{86E59418-AD02-CBEB-35E6-69F31FFF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133"/>
              <a:ext cx="19" cy="6"/>
            </a:xfrm>
            <a:custGeom>
              <a:avLst/>
              <a:gdLst>
                <a:gd name="T0" fmla="*/ 36 w 36"/>
                <a:gd name="T1" fmla="*/ 0 h 13"/>
                <a:gd name="T2" fmla="*/ 36 w 36"/>
                <a:gd name="T3" fmla="*/ 0 h 13"/>
                <a:gd name="T4" fmla="*/ 24 w 36"/>
                <a:gd name="T5" fmla="*/ 3 h 13"/>
                <a:gd name="T6" fmla="*/ 24 w 36"/>
                <a:gd name="T7" fmla="*/ 3 h 13"/>
                <a:gd name="T8" fmla="*/ 11 w 36"/>
                <a:gd name="T9" fmla="*/ 8 h 13"/>
                <a:gd name="T10" fmla="*/ 0 w 36"/>
                <a:gd name="T11" fmla="*/ 13 h 13"/>
                <a:gd name="T12" fmla="*/ 0 w 36"/>
                <a:gd name="T13" fmla="*/ 13 h 13"/>
                <a:gd name="T14" fmla="*/ 8 w 36"/>
                <a:gd name="T15" fmla="*/ 9 h 13"/>
                <a:gd name="T16" fmla="*/ 17 w 36"/>
                <a:gd name="T17" fmla="*/ 6 h 13"/>
                <a:gd name="T18" fmla="*/ 17 w 36"/>
                <a:gd name="T19" fmla="*/ 6 h 13"/>
                <a:gd name="T20" fmla="*/ 29 w 36"/>
                <a:gd name="T21" fmla="*/ 3 h 13"/>
                <a:gd name="T22" fmla="*/ 33 w 36"/>
                <a:gd name="T23" fmla="*/ 1 h 13"/>
                <a:gd name="T24" fmla="*/ 36 w 36"/>
                <a:gd name="T25" fmla="*/ 0 h 13"/>
                <a:gd name="T26" fmla="*/ 36 w 36"/>
                <a:gd name="T2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13">
                  <a:moveTo>
                    <a:pt x="36" y="0"/>
                  </a:moveTo>
                  <a:lnTo>
                    <a:pt x="3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11" y="8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8" y="9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29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6" name="Freeform 222">
              <a:extLst>
                <a:ext uri="{FF2B5EF4-FFF2-40B4-BE49-F238E27FC236}">
                  <a16:creationId xmlns:a16="http://schemas.microsoft.com/office/drawing/2014/main" id="{1FF1BDE9-3794-E45C-A74A-6CFC142C9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" y="1173"/>
              <a:ext cx="43" cy="9"/>
            </a:xfrm>
            <a:custGeom>
              <a:avLst/>
              <a:gdLst>
                <a:gd name="T0" fmla="*/ 69 w 85"/>
                <a:gd name="T1" fmla="*/ 15 h 19"/>
                <a:gd name="T2" fmla="*/ 69 w 85"/>
                <a:gd name="T3" fmla="*/ 15 h 19"/>
                <a:gd name="T4" fmla="*/ 73 w 85"/>
                <a:gd name="T5" fmla="*/ 13 h 19"/>
                <a:gd name="T6" fmla="*/ 77 w 85"/>
                <a:gd name="T7" fmla="*/ 13 h 19"/>
                <a:gd name="T8" fmla="*/ 82 w 85"/>
                <a:gd name="T9" fmla="*/ 11 h 19"/>
                <a:gd name="T10" fmla="*/ 85 w 85"/>
                <a:gd name="T11" fmla="*/ 10 h 19"/>
                <a:gd name="T12" fmla="*/ 85 w 85"/>
                <a:gd name="T13" fmla="*/ 10 h 19"/>
                <a:gd name="T14" fmla="*/ 79 w 85"/>
                <a:gd name="T15" fmla="*/ 10 h 19"/>
                <a:gd name="T16" fmla="*/ 74 w 85"/>
                <a:gd name="T17" fmla="*/ 11 h 19"/>
                <a:gd name="T18" fmla="*/ 74 w 85"/>
                <a:gd name="T19" fmla="*/ 11 h 19"/>
                <a:gd name="T20" fmla="*/ 68 w 85"/>
                <a:gd name="T21" fmla="*/ 15 h 19"/>
                <a:gd name="T22" fmla="*/ 60 w 85"/>
                <a:gd name="T23" fmla="*/ 16 h 19"/>
                <a:gd name="T24" fmla="*/ 54 w 85"/>
                <a:gd name="T25" fmla="*/ 16 h 19"/>
                <a:gd name="T26" fmla="*/ 47 w 85"/>
                <a:gd name="T27" fmla="*/ 16 h 19"/>
                <a:gd name="T28" fmla="*/ 33 w 85"/>
                <a:gd name="T29" fmla="*/ 13 h 19"/>
                <a:gd name="T30" fmla="*/ 20 w 85"/>
                <a:gd name="T31" fmla="*/ 10 h 19"/>
                <a:gd name="T32" fmla="*/ 20 w 85"/>
                <a:gd name="T33" fmla="*/ 10 h 19"/>
                <a:gd name="T34" fmla="*/ 15 w 85"/>
                <a:gd name="T35" fmla="*/ 7 h 19"/>
                <a:gd name="T36" fmla="*/ 11 w 85"/>
                <a:gd name="T37" fmla="*/ 2 h 19"/>
                <a:gd name="T38" fmla="*/ 8 w 85"/>
                <a:gd name="T39" fmla="*/ 2 h 19"/>
                <a:gd name="T40" fmla="*/ 4 w 85"/>
                <a:gd name="T41" fmla="*/ 0 h 19"/>
                <a:gd name="T42" fmla="*/ 3 w 85"/>
                <a:gd name="T43" fmla="*/ 2 h 19"/>
                <a:gd name="T44" fmla="*/ 0 w 85"/>
                <a:gd name="T45" fmla="*/ 3 h 19"/>
                <a:gd name="T46" fmla="*/ 0 w 85"/>
                <a:gd name="T47" fmla="*/ 3 h 19"/>
                <a:gd name="T48" fmla="*/ 3 w 85"/>
                <a:gd name="T49" fmla="*/ 5 h 19"/>
                <a:gd name="T50" fmla="*/ 6 w 85"/>
                <a:gd name="T51" fmla="*/ 8 h 19"/>
                <a:gd name="T52" fmla="*/ 11 w 85"/>
                <a:gd name="T53" fmla="*/ 11 h 19"/>
                <a:gd name="T54" fmla="*/ 14 w 85"/>
                <a:gd name="T55" fmla="*/ 13 h 19"/>
                <a:gd name="T56" fmla="*/ 14 w 85"/>
                <a:gd name="T57" fmla="*/ 13 h 19"/>
                <a:gd name="T58" fmla="*/ 28 w 85"/>
                <a:gd name="T59" fmla="*/ 16 h 19"/>
                <a:gd name="T60" fmla="*/ 41 w 85"/>
                <a:gd name="T61" fmla="*/ 19 h 19"/>
                <a:gd name="T62" fmla="*/ 49 w 85"/>
                <a:gd name="T63" fmla="*/ 19 h 19"/>
                <a:gd name="T64" fmla="*/ 55 w 85"/>
                <a:gd name="T65" fmla="*/ 19 h 19"/>
                <a:gd name="T66" fmla="*/ 62 w 85"/>
                <a:gd name="T67" fmla="*/ 18 h 19"/>
                <a:gd name="T68" fmla="*/ 69 w 85"/>
                <a:gd name="T69" fmla="*/ 15 h 19"/>
                <a:gd name="T70" fmla="*/ 69 w 85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9">
                  <a:moveTo>
                    <a:pt x="69" y="15"/>
                  </a:moveTo>
                  <a:lnTo>
                    <a:pt x="69" y="15"/>
                  </a:lnTo>
                  <a:lnTo>
                    <a:pt x="73" y="13"/>
                  </a:lnTo>
                  <a:lnTo>
                    <a:pt x="77" y="13"/>
                  </a:lnTo>
                  <a:lnTo>
                    <a:pt x="82" y="11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79" y="10"/>
                  </a:lnTo>
                  <a:lnTo>
                    <a:pt x="74" y="11"/>
                  </a:lnTo>
                  <a:lnTo>
                    <a:pt x="74" y="11"/>
                  </a:lnTo>
                  <a:lnTo>
                    <a:pt x="68" y="15"/>
                  </a:lnTo>
                  <a:lnTo>
                    <a:pt x="60" y="16"/>
                  </a:lnTo>
                  <a:lnTo>
                    <a:pt x="54" y="16"/>
                  </a:lnTo>
                  <a:lnTo>
                    <a:pt x="47" y="16"/>
                  </a:lnTo>
                  <a:lnTo>
                    <a:pt x="33" y="13"/>
                  </a:lnTo>
                  <a:lnTo>
                    <a:pt x="20" y="10"/>
                  </a:lnTo>
                  <a:lnTo>
                    <a:pt x="20" y="10"/>
                  </a:lnTo>
                  <a:lnTo>
                    <a:pt x="15" y="7"/>
                  </a:lnTo>
                  <a:lnTo>
                    <a:pt x="11" y="2"/>
                  </a:lnTo>
                  <a:lnTo>
                    <a:pt x="8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6" y="8"/>
                  </a:lnTo>
                  <a:lnTo>
                    <a:pt x="11" y="11"/>
                  </a:lnTo>
                  <a:lnTo>
                    <a:pt x="14" y="13"/>
                  </a:lnTo>
                  <a:lnTo>
                    <a:pt x="14" y="13"/>
                  </a:lnTo>
                  <a:lnTo>
                    <a:pt x="28" y="16"/>
                  </a:lnTo>
                  <a:lnTo>
                    <a:pt x="41" y="19"/>
                  </a:lnTo>
                  <a:lnTo>
                    <a:pt x="49" y="19"/>
                  </a:lnTo>
                  <a:lnTo>
                    <a:pt x="55" y="19"/>
                  </a:lnTo>
                  <a:lnTo>
                    <a:pt x="62" y="18"/>
                  </a:lnTo>
                  <a:lnTo>
                    <a:pt x="69" y="15"/>
                  </a:lnTo>
                  <a:lnTo>
                    <a:pt x="69" y="1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7" name="Freeform 223">
              <a:extLst>
                <a:ext uri="{FF2B5EF4-FFF2-40B4-BE49-F238E27FC236}">
                  <a16:creationId xmlns:a16="http://schemas.microsoft.com/office/drawing/2014/main" id="{1206D80E-32BC-4A65-99A0-05898DA3C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3" y="1469"/>
              <a:ext cx="7" cy="10"/>
            </a:xfrm>
            <a:custGeom>
              <a:avLst/>
              <a:gdLst>
                <a:gd name="T0" fmla="*/ 7 w 13"/>
                <a:gd name="T1" fmla="*/ 1 h 20"/>
                <a:gd name="T2" fmla="*/ 7 w 13"/>
                <a:gd name="T3" fmla="*/ 1 h 20"/>
                <a:gd name="T4" fmla="*/ 7 w 13"/>
                <a:gd name="T5" fmla="*/ 1 h 20"/>
                <a:gd name="T6" fmla="*/ 3 w 13"/>
                <a:gd name="T7" fmla="*/ 0 h 20"/>
                <a:gd name="T8" fmla="*/ 2 w 13"/>
                <a:gd name="T9" fmla="*/ 0 h 20"/>
                <a:gd name="T10" fmla="*/ 0 w 13"/>
                <a:gd name="T11" fmla="*/ 1 h 20"/>
                <a:gd name="T12" fmla="*/ 0 w 13"/>
                <a:gd name="T13" fmla="*/ 1 h 20"/>
                <a:gd name="T14" fmla="*/ 0 w 13"/>
                <a:gd name="T15" fmla="*/ 3 h 20"/>
                <a:gd name="T16" fmla="*/ 2 w 13"/>
                <a:gd name="T17" fmla="*/ 4 h 20"/>
                <a:gd name="T18" fmla="*/ 7 w 13"/>
                <a:gd name="T19" fmla="*/ 6 h 20"/>
                <a:gd name="T20" fmla="*/ 7 w 13"/>
                <a:gd name="T21" fmla="*/ 6 h 20"/>
                <a:gd name="T22" fmla="*/ 8 w 13"/>
                <a:gd name="T23" fmla="*/ 16 h 20"/>
                <a:gd name="T24" fmla="*/ 7 w 13"/>
                <a:gd name="T25" fmla="*/ 19 h 20"/>
                <a:gd name="T26" fmla="*/ 5 w 13"/>
                <a:gd name="T27" fmla="*/ 20 h 20"/>
                <a:gd name="T28" fmla="*/ 5 w 13"/>
                <a:gd name="T29" fmla="*/ 20 h 20"/>
                <a:gd name="T30" fmla="*/ 8 w 13"/>
                <a:gd name="T31" fmla="*/ 19 h 20"/>
                <a:gd name="T32" fmla="*/ 11 w 13"/>
                <a:gd name="T33" fmla="*/ 16 h 20"/>
                <a:gd name="T34" fmla="*/ 13 w 13"/>
                <a:gd name="T35" fmla="*/ 11 h 20"/>
                <a:gd name="T36" fmla="*/ 13 w 13"/>
                <a:gd name="T37" fmla="*/ 4 h 20"/>
                <a:gd name="T38" fmla="*/ 13 w 13"/>
                <a:gd name="T39" fmla="*/ 4 h 20"/>
                <a:gd name="T40" fmla="*/ 8 w 13"/>
                <a:gd name="T41" fmla="*/ 4 h 20"/>
                <a:gd name="T42" fmla="*/ 8 w 13"/>
                <a:gd name="T43" fmla="*/ 4 h 20"/>
                <a:gd name="T44" fmla="*/ 7 w 13"/>
                <a:gd name="T45" fmla="*/ 1 h 20"/>
                <a:gd name="T46" fmla="*/ 7 w 13"/>
                <a:gd name="T4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20">
                  <a:moveTo>
                    <a:pt x="7" y="1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5" y="20"/>
                  </a:lnTo>
                  <a:lnTo>
                    <a:pt x="5" y="20"/>
                  </a:lnTo>
                  <a:lnTo>
                    <a:pt x="8" y="19"/>
                  </a:lnTo>
                  <a:lnTo>
                    <a:pt x="11" y="16"/>
                  </a:lnTo>
                  <a:lnTo>
                    <a:pt x="13" y="11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8" name="Freeform 224">
              <a:extLst>
                <a:ext uri="{FF2B5EF4-FFF2-40B4-BE49-F238E27FC236}">
                  <a16:creationId xmlns:a16="http://schemas.microsoft.com/office/drawing/2014/main" id="{BB0E274B-6D9E-4A21-F037-571ED9D14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0" y="1459"/>
              <a:ext cx="6" cy="3"/>
            </a:xfrm>
            <a:custGeom>
              <a:avLst/>
              <a:gdLst>
                <a:gd name="T0" fmla="*/ 9 w 12"/>
                <a:gd name="T1" fmla="*/ 2 h 6"/>
                <a:gd name="T2" fmla="*/ 9 w 12"/>
                <a:gd name="T3" fmla="*/ 2 h 6"/>
                <a:gd name="T4" fmla="*/ 0 w 12"/>
                <a:gd name="T5" fmla="*/ 6 h 6"/>
                <a:gd name="T6" fmla="*/ 0 w 12"/>
                <a:gd name="T7" fmla="*/ 6 h 6"/>
                <a:gd name="T8" fmla="*/ 12 w 12"/>
                <a:gd name="T9" fmla="*/ 0 h 6"/>
                <a:gd name="T10" fmla="*/ 12 w 12"/>
                <a:gd name="T11" fmla="*/ 0 h 6"/>
                <a:gd name="T12" fmla="*/ 9 w 12"/>
                <a:gd name="T13" fmla="*/ 2 h 6"/>
                <a:gd name="T14" fmla="*/ 9 w 12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6">
                  <a:moveTo>
                    <a:pt x="9" y="2"/>
                  </a:moveTo>
                  <a:lnTo>
                    <a:pt x="9" y="2"/>
                  </a:lnTo>
                  <a:lnTo>
                    <a:pt x="0" y="6"/>
                  </a:lnTo>
                  <a:lnTo>
                    <a:pt x="0" y="6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29" name="Freeform 225">
              <a:extLst>
                <a:ext uri="{FF2B5EF4-FFF2-40B4-BE49-F238E27FC236}">
                  <a16:creationId xmlns:a16="http://schemas.microsoft.com/office/drawing/2014/main" id="{D9EEF947-DACD-7BB4-2D48-CD40118E6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5" y="1485"/>
              <a:ext cx="10" cy="8"/>
            </a:xfrm>
            <a:custGeom>
              <a:avLst/>
              <a:gdLst>
                <a:gd name="T0" fmla="*/ 0 w 19"/>
                <a:gd name="T1" fmla="*/ 18 h 18"/>
                <a:gd name="T2" fmla="*/ 0 w 19"/>
                <a:gd name="T3" fmla="*/ 18 h 18"/>
                <a:gd name="T4" fmla="*/ 1 w 19"/>
                <a:gd name="T5" fmla="*/ 18 h 18"/>
                <a:gd name="T6" fmla="*/ 3 w 19"/>
                <a:gd name="T7" fmla="*/ 16 h 18"/>
                <a:gd name="T8" fmla="*/ 6 w 19"/>
                <a:gd name="T9" fmla="*/ 13 h 18"/>
                <a:gd name="T10" fmla="*/ 9 w 19"/>
                <a:gd name="T11" fmla="*/ 7 h 18"/>
                <a:gd name="T12" fmla="*/ 13 w 19"/>
                <a:gd name="T13" fmla="*/ 4 h 18"/>
                <a:gd name="T14" fmla="*/ 13 w 19"/>
                <a:gd name="T15" fmla="*/ 4 h 18"/>
                <a:gd name="T16" fmla="*/ 19 w 19"/>
                <a:gd name="T17" fmla="*/ 0 h 18"/>
                <a:gd name="T18" fmla="*/ 19 w 19"/>
                <a:gd name="T19" fmla="*/ 0 h 18"/>
                <a:gd name="T20" fmla="*/ 6 w 19"/>
                <a:gd name="T21" fmla="*/ 7 h 18"/>
                <a:gd name="T22" fmla="*/ 6 w 19"/>
                <a:gd name="T23" fmla="*/ 7 h 18"/>
                <a:gd name="T24" fmla="*/ 5 w 19"/>
                <a:gd name="T25" fmla="*/ 8 h 18"/>
                <a:gd name="T26" fmla="*/ 3 w 19"/>
                <a:gd name="T27" fmla="*/ 12 h 18"/>
                <a:gd name="T28" fmla="*/ 0 w 19"/>
                <a:gd name="T29" fmla="*/ 18 h 18"/>
                <a:gd name="T30" fmla="*/ 0 w 19"/>
                <a:gd name="T3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8">
                  <a:moveTo>
                    <a:pt x="0" y="18"/>
                  </a:moveTo>
                  <a:lnTo>
                    <a:pt x="0" y="18"/>
                  </a:lnTo>
                  <a:lnTo>
                    <a:pt x="1" y="18"/>
                  </a:lnTo>
                  <a:lnTo>
                    <a:pt x="3" y="16"/>
                  </a:lnTo>
                  <a:lnTo>
                    <a:pt x="6" y="13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8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0" name="Freeform 226">
              <a:extLst>
                <a:ext uri="{FF2B5EF4-FFF2-40B4-BE49-F238E27FC236}">
                  <a16:creationId xmlns:a16="http://schemas.microsoft.com/office/drawing/2014/main" id="{06FCB1B8-A77E-11C8-2F62-1EB9143CB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4" y="1455"/>
              <a:ext cx="5" cy="4"/>
            </a:xfrm>
            <a:custGeom>
              <a:avLst/>
              <a:gdLst>
                <a:gd name="T0" fmla="*/ 6 w 9"/>
                <a:gd name="T1" fmla="*/ 3 h 6"/>
                <a:gd name="T2" fmla="*/ 6 w 9"/>
                <a:gd name="T3" fmla="*/ 3 h 6"/>
                <a:gd name="T4" fmla="*/ 9 w 9"/>
                <a:gd name="T5" fmla="*/ 0 h 6"/>
                <a:gd name="T6" fmla="*/ 9 w 9"/>
                <a:gd name="T7" fmla="*/ 0 h 6"/>
                <a:gd name="T8" fmla="*/ 6 w 9"/>
                <a:gd name="T9" fmla="*/ 1 h 6"/>
                <a:gd name="T10" fmla="*/ 0 w 9"/>
                <a:gd name="T11" fmla="*/ 6 h 6"/>
                <a:gd name="T12" fmla="*/ 0 w 9"/>
                <a:gd name="T13" fmla="*/ 6 h 6"/>
                <a:gd name="T14" fmla="*/ 3 w 9"/>
                <a:gd name="T15" fmla="*/ 4 h 6"/>
                <a:gd name="T16" fmla="*/ 6 w 9"/>
                <a:gd name="T17" fmla="*/ 3 h 6"/>
                <a:gd name="T18" fmla="*/ 6 w 9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6" y="3"/>
                  </a:moveTo>
                  <a:lnTo>
                    <a:pt x="6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0" y="6"/>
                  </a:lnTo>
                  <a:lnTo>
                    <a:pt x="0" y="6"/>
                  </a:lnTo>
                  <a:lnTo>
                    <a:pt x="3" y="4"/>
                  </a:lnTo>
                  <a:lnTo>
                    <a:pt x="6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1" name="Freeform 227">
              <a:extLst>
                <a:ext uri="{FF2B5EF4-FFF2-40B4-BE49-F238E27FC236}">
                  <a16:creationId xmlns:a16="http://schemas.microsoft.com/office/drawing/2014/main" id="{691F757B-A692-E14B-073A-DB12D6AB9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1529"/>
              <a:ext cx="3" cy="3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0 h 5"/>
                <a:gd name="T4" fmla="*/ 0 w 6"/>
                <a:gd name="T5" fmla="*/ 5 h 5"/>
                <a:gd name="T6" fmla="*/ 0 w 6"/>
                <a:gd name="T7" fmla="*/ 5 h 5"/>
                <a:gd name="T8" fmla="*/ 6 w 6"/>
                <a:gd name="T9" fmla="*/ 0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2" name="Freeform 228">
              <a:extLst>
                <a:ext uri="{FF2B5EF4-FFF2-40B4-BE49-F238E27FC236}">
                  <a16:creationId xmlns:a16="http://schemas.microsoft.com/office/drawing/2014/main" id="{E0C09201-E610-E80A-3337-DF577FA8E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" y="1092"/>
              <a:ext cx="11" cy="4"/>
            </a:xfrm>
            <a:custGeom>
              <a:avLst/>
              <a:gdLst>
                <a:gd name="T0" fmla="*/ 0 w 20"/>
                <a:gd name="T1" fmla="*/ 6 h 6"/>
                <a:gd name="T2" fmla="*/ 0 w 20"/>
                <a:gd name="T3" fmla="*/ 6 h 6"/>
                <a:gd name="T4" fmla="*/ 9 w 20"/>
                <a:gd name="T5" fmla="*/ 3 h 6"/>
                <a:gd name="T6" fmla="*/ 16 w 20"/>
                <a:gd name="T7" fmla="*/ 1 h 6"/>
                <a:gd name="T8" fmla="*/ 20 w 20"/>
                <a:gd name="T9" fmla="*/ 0 h 6"/>
                <a:gd name="T10" fmla="*/ 20 w 20"/>
                <a:gd name="T11" fmla="*/ 0 h 6"/>
                <a:gd name="T12" fmla="*/ 8 w 20"/>
                <a:gd name="T13" fmla="*/ 3 h 6"/>
                <a:gd name="T14" fmla="*/ 3 w 20"/>
                <a:gd name="T15" fmla="*/ 5 h 6"/>
                <a:gd name="T16" fmla="*/ 0 w 20"/>
                <a:gd name="T17" fmla="*/ 6 h 6"/>
                <a:gd name="T18" fmla="*/ 0 w 20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lnTo>
                    <a:pt x="0" y="6"/>
                  </a:lnTo>
                  <a:lnTo>
                    <a:pt x="9" y="3"/>
                  </a:lnTo>
                  <a:lnTo>
                    <a:pt x="1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8" y="3"/>
                  </a:lnTo>
                  <a:lnTo>
                    <a:pt x="3" y="5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3" name="Freeform 229">
              <a:extLst>
                <a:ext uri="{FF2B5EF4-FFF2-40B4-BE49-F238E27FC236}">
                  <a16:creationId xmlns:a16="http://schemas.microsoft.com/office/drawing/2014/main" id="{1520B5F6-18EA-F872-A8F6-4BB9ED17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5" y="3183"/>
              <a:ext cx="46" cy="34"/>
            </a:xfrm>
            <a:custGeom>
              <a:avLst/>
              <a:gdLst>
                <a:gd name="T0" fmla="*/ 0 w 93"/>
                <a:gd name="T1" fmla="*/ 66 h 66"/>
                <a:gd name="T2" fmla="*/ 0 w 93"/>
                <a:gd name="T3" fmla="*/ 66 h 66"/>
                <a:gd name="T4" fmla="*/ 20 w 93"/>
                <a:gd name="T5" fmla="*/ 55 h 66"/>
                <a:gd name="T6" fmla="*/ 37 w 93"/>
                <a:gd name="T7" fmla="*/ 44 h 66"/>
                <a:gd name="T8" fmla="*/ 37 w 93"/>
                <a:gd name="T9" fmla="*/ 44 h 66"/>
                <a:gd name="T10" fmla="*/ 51 w 93"/>
                <a:gd name="T11" fmla="*/ 35 h 66"/>
                <a:gd name="T12" fmla="*/ 64 w 93"/>
                <a:gd name="T13" fmla="*/ 22 h 66"/>
                <a:gd name="T14" fmla="*/ 78 w 93"/>
                <a:gd name="T15" fmla="*/ 9 h 66"/>
                <a:gd name="T16" fmla="*/ 93 w 93"/>
                <a:gd name="T17" fmla="*/ 0 h 66"/>
                <a:gd name="T18" fmla="*/ 93 w 93"/>
                <a:gd name="T19" fmla="*/ 0 h 66"/>
                <a:gd name="T20" fmla="*/ 83 w 93"/>
                <a:gd name="T21" fmla="*/ 3 h 66"/>
                <a:gd name="T22" fmla="*/ 75 w 93"/>
                <a:gd name="T23" fmla="*/ 9 h 66"/>
                <a:gd name="T24" fmla="*/ 61 w 93"/>
                <a:gd name="T25" fmla="*/ 22 h 66"/>
                <a:gd name="T26" fmla="*/ 47 w 93"/>
                <a:gd name="T27" fmla="*/ 36 h 66"/>
                <a:gd name="T28" fmla="*/ 39 w 93"/>
                <a:gd name="T29" fmla="*/ 43 h 66"/>
                <a:gd name="T30" fmla="*/ 31 w 93"/>
                <a:gd name="T31" fmla="*/ 47 h 66"/>
                <a:gd name="T32" fmla="*/ 31 w 93"/>
                <a:gd name="T33" fmla="*/ 47 h 66"/>
                <a:gd name="T34" fmla="*/ 0 w 93"/>
                <a:gd name="T35" fmla="*/ 66 h 66"/>
                <a:gd name="T36" fmla="*/ 0 w 93"/>
                <a:gd name="T3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3" h="66">
                  <a:moveTo>
                    <a:pt x="0" y="66"/>
                  </a:moveTo>
                  <a:lnTo>
                    <a:pt x="0" y="66"/>
                  </a:lnTo>
                  <a:lnTo>
                    <a:pt x="20" y="55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51" y="35"/>
                  </a:lnTo>
                  <a:lnTo>
                    <a:pt x="64" y="22"/>
                  </a:lnTo>
                  <a:lnTo>
                    <a:pt x="78" y="9"/>
                  </a:lnTo>
                  <a:lnTo>
                    <a:pt x="93" y="0"/>
                  </a:lnTo>
                  <a:lnTo>
                    <a:pt x="93" y="0"/>
                  </a:lnTo>
                  <a:lnTo>
                    <a:pt x="83" y="3"/>
                  </a:lnTo>
                  <a:lnTo>
                    <a:pt x="75" y="9"/>
                  </a:lnTo>
                  <a:lnTo>
                    <a:pt x="61" y="22"/>
                  </a:lnTo>
                  <a:lnTo>
                    <a:pt x="47" y="36"/>
                  </a:lnTo>
                  <a:lnTo>
                    <a:pt x="39" y="43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0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4" name="Freeform 230">
              <a:extLst>
                <a:ext uri="{FF2B5EF4-FFF2-40B4-BE49-F238E27FC236}">
                  <a16:creationId xmlns:a16="http://schemas.microsoft.com/office/drawing/2014/main" id="{0104EDCE-B2F8-05BF-D223-2B5B7ED4C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" y="602"/>
              <a:ext cx="7" cy="3"/>
            </a:xfrm>
            <a:custGeom>
              <a:avLst/>
              <a:gdLst>
                <a:gd name="T0" fmla="*/ 0 w 12"/>
                <a:gd name="T1" fmla="*/ 7 h 7"/>
                <a:gd name="T2" fmla="*/ 0 w 12"/>
                <a:gd name="T3" fmla="*/ 7 h 7"/>
                <a:gd name="T4" fmla="*/ 6 w 12"/>
                <a:gd name="T5" fmla="*/ 4 h 7"/>
                <a:gd name="T6" fmla="*/ 12 w 12"/>
                <a:gd name="T7" fmla="*/ 0 h 7"/>
                <a:gd name="T8" fmla="*/ 12 w 12"/>
                <a:gd name="T9" fmla="*/ 0 h 7"/>
                <a:gd name="T10" fmla="*/ 6 w 12"/>
                <a:gd name="T11" fmla="*/ 4 h 7"/>
                <a:gd name="T12" fmla="*/ 0 w 12"/>
                <a:gd name="T13" fmla="*/ 7 h 7"/>
                <a:gd name="T14" fmla="*/ 0 w 12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lnTo>
                    <a:pt x="0" y="7"/>
                  </a:lnTo>
                  <a:lnTo>
                    <a:pt x="6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5" name="Freeform 231">
              <a:extLst>
                <a:ext uri="{FF2B5EF4-FFF2-40B4-BE49-F238E27FC236}">
                  <a16:creationId xmlns:a16="http://schemas.microsoft.com/office/drawing/2014/main" id="{C0AF006B-23A5-2282-8469-BC047BA64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" y="1485"/>
              <a:ext cx="3" cy="2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2 h 5"/>
                <a:gd name="T4" fmla="*/ 6 w 6"/>
                <a:gd name="T5" fmla="*/ 0 h 5"/>
                <a:gd name="T6" fmla="*/ 6 w 6"/>
                <a:gd name="T7" fmla="*/ 0 h 5"/>
                <a:gd name="T8" fmla="*/ 0 w 6"/>
                <a:gd name="T9" fmla="*/ 5 h 5"/>
                <a:gd name="T10" fmla="*/ 0 w 6"/>
                <a:gd name="T11" fmla="*/ 5 h 5"/>
                <a:gd name="T12" fmla="*/ 5 w 6"/>
                <a:gd name="T13" fmla="*/ 2 h 5"/>
                <a:gd name="T14" fmla="*/ 5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6" name="Freeform 232">
              <a:extLst>
                <a:ext uri="{FF2B5EF4-FFF2-40B4-BE49-F238E27FC236}">
                  <a16:creationId xmlns:a16="http://schemas.microsoft.com/office/drawing/2014/main" id="{0EA2D938-DE2E-AE00-6E88-B9AAB7200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7" y="584"/>
              <a:ext cx="165" cy="65"/>
            </a:xfrm>
            <a:custGeom>
              <a:avLst/>
              <a:gdLst>
                <a:gd name="T0" fmla="*/ 26 w 331"/>
                <a:gd name="T1" fmla="*/ 7 h 129"/>
                <a:gd name="T2" fmla="*/ 26 w 331"/>
                <a:gd name="T3" fmla="*/ 7 h 129"/>
                <a:gd name="T4" fmla="*/ 38 w 331"/>
                <a:gd name="T5" fmla="*/ 10 h 129"/>
                <a:gd name="T6" fmla="*/ 49 w 331"/>
                <a:gd name="T7" fmla="*/ 15 h 129"/>
                <a:gd name="T8" fmla="*/ 60 w 331"/>
                <a:gd name="T9" fmla="*/ 21 h 129"/>
                <a:gd name="T10" fmla="*/ 72 w 331"/>
                <a:gd name="T11" fmla="*/ 27 h 129"/>
                <a:gd name="T12" fmla="*/ 92 w 331"/>
                <a:gd name="T13" fmla="*/ 43 h 129"/>
                <a:gd name="T14" fmla="*/ 111 w 331"/>
                <a:gd name="T15" fmla="*/ 59 h 129"/>
                <a:gd name="T16" fmla="*/ 111 w 331"/>
                <a:gd name="T17" fmla="*/ 59 h 129"/>
                <a:gd name="T18" fmla="*/ 129 w 331"/>
                <a:gd name="T19" fmla="*/ 72 h 129"/>
                <a:gd name="T20" fmla="*/ 148 w 331"/>
                <a:gd name="T21" fmla="*/ 85 h 129"/>
                <a:gd name="T22" fmla="*/ 167 w 331"/>
                <a:gd name="T23" fmla="*/ 96 h 129"/>
                <a:gd name="T24" fmla="*/ 186 w 331"/>
                <a:gd name="T25" fmla="*/ 105 h 129"/>
                <a:gd name="T26" fmla="*/ 207 w 331"/>
                <a:gd name="T27" fmla="*/ 113 h 129"/>
                <a:gd name="T28" fmla="*/ 227 w 331"/>
                <a:gd name="T29" fmla="*/ 120 h 129"/>
                <a:gd name="T30" fmla="*/ 248 w 331"/>
                <a:gd name="T31" fmla="*/ 124 h 129"/>
                <a:gd name="T32" fmla="*/ 270 w 331"/>
                <a:gd name="T33" fmla="*/ 127 h 129"/>
                <a:gd name="T34" fmla="*/ 270 w 331"/>
                <a:gd name="T35" fmla="*/ 127 h 129"/>
                <a:gd name="T36" fmla="*/ 286 w 331"/>
                <a:gd name="T37" fmla="*/ 129 h 129"/>
                <a:gd name="T38" fmla="*/ 302 w 331"/>
                <a:gd name="T39" fmla="*/ 127 h 129"/>
                <a:gd name="T40" fmla="*/ 316 w 331"/>
                <a:gd name="T41" fmla="*/ 124 h 129"/>
                <a:gd name="T42" fmla="*/ 331 w 331"/>
                <a:gd name="T43" fmla="*/ 118 h 129"/>
                <a:gd name="T44" fmla="*/ 331 w 331"/>
                <a:gd name="T45" fmla="*/ 118 h 129"/>
                <a:gd name="T46" fmla="*/ 318 w 331"/>
                <a:gd name="T47" fmla="*/ 123 h 129"/>
                <a:gd name="T48" fmla="*/ 303 w 331"/>
                <a:gd name="T49" fmla="*/ 126 h 129"/>
                <a:gd name="T50" fmla="*/ 289 w 331"/>
                <a:gd name="T51" fmla="*/ 126 h 129"/>
                <a:gd name="T52" fmla="*/ 276 w 331"/>
                <a:gd name="T53" fmla="*/ 126 h 129"/>
                <a:gd name="T54" fmla="*/ 276 w 331"/>
                <a:gd name="T55" fmla="*/ 126 h 129"/>
                <a:gd name="T56" fmla="*/ 254 w 331"/>
                <a:gd name="T57" fmla="*/ 121 h 129"/>
                <a:gd name="T58" fmla="*/ 232 w 331"/>
                <a:gd name="T59" fmla="*/ 116 h 129"/>
                <a:gd name="T60" fmla="*/ 211 w 331"/>
                <a:gd name="T61" fmla="*/ 110 h 129"/>
                <a:gd name="T62" fmla="*/ 192 w 331"/>
                <a:gd name="T63" fmla="*/ 102 h 129"/>
                <a:gd name="T64" fmla="*/ 172 w 331"/>
                <a:gd name="T65" fmla="*/ 93 h 129"/>
                <a:gd name="T66" fmla="*/ 153 w 331"/>
                <a:gd name="T67" fmla="*/ 81 h 129"/>
                <a:gd name="T68" fmla="*/ 135 w 331"/>
                <a:gd name="T69" fmla="*/ 70 h 129"/>
                <a:gd name="T70" fmla="*/ 116 w 331"/>
                <a:gd name="T71" fmla="*/ 56 h 129"/>
                <a:gd name="T72" fmla="*/ 116 w 331"/>
                <a:gd name="T73" fmla="*/ 56 h 129"/>
                <a:gd name="T74" fmla="*/ 97 w 331"/>
                <a:gd name="T75" fmla="*/ 40 h 129"/>
                <a:gd name="T76" fmla="*/ 78 w 331"/>
                <a:gd name="T77" fmla="*/ 26 h 129"/>
                <a:gd name="T78" fmla="*/ 67 w 331"/>
                <a:gd name="T79" fmla="*/ 18 h 129"/>
                <a:gd name="T80" fmla="*/ 56 w 331"/>
                <a:gd name="T81" fmla="*/ 13 h 129"/>
                <a:gd name="T82" fmla="*/ 43 w 331"/>
                <a:gd name="T83" fmla="*/ 8 h 129"/>
                <a:gd name="T84" fmla="*/ 32 w 331"/>
                <a:gd name="T85" fmla="*/ 4 h 129"/>
                <a:gd name="T86" fmla="*/ 32 w 331"/>
                <a:gd name="T87" fmla="*/ 4 h 129"/>
                <a:gd name="T88" fmla="*/ 13 w 331"/>
                <a:gd name="T89" fmla="*/ 0 h 129"/>
                <a:gd name="T90" fmla="*/ 5 w 331"/>
                <a:gd name="T91" fmla="*/ 0 h 129"/>
                <a:gd name="T92" fmla="*/ 2 w 331"/>
                <a:gd name="T93" fmla="*/ 2 h 129"/>
                <a:gd name="T94" fmla="*/ 0 w 331"/>
                <a:gd name="T95" fmla="*/ 4 h 129"/>
                <a:gd name="T96" fmla="*/ 0 w 331"/>
                <a:gd name="T97" fmla="*/ 4 h 129"/>
                <a:gd name="T98" fmla="*/ 5 w 331"/>
                <a:gd name="T99" fmla="*/ 4 h 129"/>
                <a:gd name="T100" fmla="*/ 11 w 331"/>
                <a:gd name="T101" fmla="*/ 4 h 129"/>
                <a:gd name="T102" fmla="*/ 26 w 331"/>
                <a:gd name="T103" fmla="*/ 7 h 129"/>
                <a:gd name="T104" fmla="*/ 26 w 331"/>
                <a:gd name="T105" fmla="*/ 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31" h="129">
                  <a:moveTo>
                    <a:pt x="26" y="7"/>
                  </a:moveTo>
                  <a:lnTo>
                    <a:pt x="26" y="7"/>
                  </a:lnTo>
                  <a:lnTo>
                    <a:pt x="38" y="10"/>
                  </a:lnTo>
                  <a:lnTo>
                    <a:pt x="49" y="15"/>
                  </a:lnTo>
                  <a:lnTo>
                    <a:pt x="60" y="21"/>
                  </a:lnTo>
                  <a:lnTo>
                    <a:pt x="72" y="27"/>
                  </a:lnTo>
                  <a:lnTo>
                    <a:pt x="92" y="43"/>
                  </a:lnTo>
                  <a:lnTo>
                    <a:pt x="111" y="59"/>
                  </a:lnTo>
                  <a:lnTo>
                    <a:pt x="111" y="59"/>
                  </a:lnTo>
                  <a:lnTo>
                    <a:pt x="129" y="72"/>
                  </a:lnTo>
                  <a:lnTo>
                    <a:pt x="148" y="85"/>
                  </a:lnTo>
                  <a:lnTo>
                    <a:pt x="167" y="96"/>
                  </a:lnTo>
                  <a:lnTo>
                    <a:pt x="186" y="105"/>
                  </a:lnTo>
                  <a:lnTo>
                    <a:pt x="207" y="113"/>
                  </a:lnTo>
                  <a:lnTo>
                    <a:pt x="227" y="120"/>
                  </a:lnTo>
                  <a:lnTo>
                    <a:pt x="248" y="124"/>
                  </a:lnTo>
                  <a:lnTo>
                    <a:pt x="270" y="127"/>
                  </a:lnTo>
                  <a:lnTo>
                    <a:pt x="270" y="127"/>
                  </a:lnTo>
                  <a:lnTo>
                    <a:pt x="286" y="129"/>
                  </a:lnTo>
                  <a:lnTo>
                    <a:pt x="302" y="127"/>
                  </a:lnTo>
                  <a:lnTo>
                    <a:pt x="316" y="124"/>
                  </a:lnTo>
                  <a:lnTo>
                    <a:pt x="331" y="118"/>
                  </a:lnTo>
                  <a:lnTo>
                    <a:pt x="331" y="118"/>
                  </a:lnTo>
                  <a:lnTo>
                    <a:pt x="318" y="123"/>
                  </a:lnTo>
                  <a:lnTo>
                    <a:pt x="303" y="126"/>
                  </a:lnTo>
                  <a:lnTo>
                    <a:pt x="28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54" y="121"/>
                  </a:lnTo>
                  <a:lnTo>
                    <a:pt x="232" y="116"/>
                  </a:lnTo>
                  <a:lnTo>
                    <a:pt x="211" y="110"/>
                  </a:lnTo>
                  <a:lnTo>
                    <a:pt x="192" y="102"/>
                  </a:lnTo>
                  <a:lnTo>
                    <a:pt x="172" y="93"/>
                  </a:lnTo>
                  <a:lnTo>
                    <a:pt x="153" y="81"/>
                  </a:lnTo>
                  <a:lnTo>
                    <a:pt x="135" y="70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97" y="40"/>
                  </a:lnTo>
                  <a:lnTo>
                    <a:pt x="78" y="26"/>
                  </a:lnTo>
                  <a:lnTo>
                    <a:pt x="67" y="18"/>
                  </a:lnTo>
                  <a:lnTo>
                    <a:pt x="56" y="13"/>
                  </a:lnTo>
                  <a:lnTo>
                    <a:pt x="43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13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11" y="4"/>
                  </a:lnTo>
                  <a:lnTo>
                    <a:pt x="26" y="7"/>
                  </a:lnTo>
                  <a:lnTo>
                    <a:pt x="26" y="7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7" name="Freeform 233">
              <a:extLst>
                <a:ext uri="{FF2B5EF4-FFF2-40B4-BE49-F238E27FC236}">
                  <a16:creationId xmlns:a16="http://schemas.microsoft.com/office/drawing/2014/main" id="{A46961E7-4400-12BE-EAF6-4001A69B7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" y="3009"/>
              <a:ext cx="7" cy="10"/>
            </a:xfrm>
            <a:custGeom>
              <a:avLst/>
              <a:gdLst>
                <a:gd name="T0" fmla="*/ 0 w 14"/>
                <a:gd name="T1" fmla="*/ 21 h 21"/>
                <a:gd name="T2" fmla="*/ 0 w 14"/>
                <a:gd name="T3" fmla="*/ 21 h 21"/>
                <a:gd name="T4" fmla="*/ 5 w 14"/>
                <a:gd name="T5" fmla="*/ 19 h 21"/>
                <a:gd name="T6" fmla="*/ 8 w 14"/>
                <a:gd name="T7" fmla="*/ 16 h 21"/>
                <a:gd name="T8" fmla="*/ 11 w 14"/>
                <a:gd name="T9" fmla="*/ 11 h 21"/>
                <a:gd name="T10" fmla="*/ 14 w 14"/>
                <a:gd name="T11" fmla="*/ 5 h 21"/>
                <a:gd name="T12" fmla="*/ 14 w 14"/>
                <a:gd name="T13" fmla="*/ 5 h 21"/>
                <a:gd name="T14" fmla="*/ 11 w 14"/>
                <a:gd name="T15" fmla="*/ 0 h 21"/>
                <a:gd name="T16" fmla="*/ 11 w 14"/>
                <a:gd name="T17" fmla="*/ 0 h 21"/>
                <a:gd name="T18" fmla="*/ 6 w 14"/>
                <a:gd name="T19" fmla="*/ 13 h 21"/>
                <a:gd name="T20" fmla="*/ 3 w 14"/>
                <a:gd name="T21" fmla="*/ 18 h 21"/>
                <a:gd name="T22" fmla="*/ 0 w 14"/>
                <a:gd name="T23" fmla="*/ 21 h 21"/>
                <a:gd name="T24" fmla="*/ 0 w 14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1">
                  <a:moveTo>
                    <a:pt x="0" y="21"/>
                  </a:moveTo>
                  <a:lnTo>
                    <a:pt x="0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1" y="11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3"/>
                  </a:lnTo>
                  <a:lnTo>
                    <a:pt x="3" y="18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8" name="Freeform 234">
              <a:extLst>
                <a:ext uri="{FF2B5EF4-FFF2-40B4-BE49-F238E27FC236}">
                  <a16:creationId xmlns:a16="http://schemas.microsoft.com/office/drawing/2014/main" id="{8AC8F886-D15E-0566-E3FE-117DE0805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" y="1752"/>
              <a:ext cx="188" cy="82"/>
            </a:xfrm>
            <a:custGeom>
              <a:avLst/>
              <a:gdLst>
                <a:gd name="T0" fmla="*/ 80 w 375"/>
                <a:gd name="T1" fmla="*/ 4 h 163"/>
                <a:gd name="T2" fmla="*/ 80 w 375"/>
                <a:gd name="T3" fmla="*/ 4 h 163"/>
                <a:gd name="T4" fmla="*/ 88 w 375"/>
                <a:gd name="T5" fmla="*/ 3 h 163"/>
                <a:gd name="T6" fmla="*/ 96 w 375"/>
                <a:gd name="T7" fmla="*/ 3 h 163"/>
                <a:gd name="T8" fmla="*/ 103 w 375"/>
                <a:gd name="T9" fmla="*/ 3 h 163"/>
                <a:gd name="T10" fmla="*/ 111 w 375"/>
                <a:gd name="T11" fmla="*/ 4 h 163"/>
                <a:gd name="T12" fmla="*/ 119 w 375"/>
                <a:gd name="T13" fmla="*/ 6 h 163"/>
                <a:gd name="T14" fmla="*/ 127 w 375"/>
                <a:gd name="T15" fmla="*/ 11 h 163"/>
                <a:gd name="T16" fmla="*/ 135 w 375"/>
                <a:gd name="T17" fmla="*/ 16 h 163"/>
                <a:gd name="T18" fmla="*/ 143 w 375"/>
                <a:gd name="T19" fmla="*/ 20 h 163"/>
                <a:gd name="T20" fmla="*/ 143 w 375"/>
                <a:gd name="T21" fmla="*/ 20 h 163"/>
                <a:gd name="T22" fmla="*/ 177 w 375"/>
                <a:gd name="T23" fmla="*/ 51 h 163"/>
                <a:gd name="T24" fmla="*/ 208 w 375"/>
                <a:gd name="T25" fmla="*/ 79 h 163"/>
                <a:gd name="T26" fmla="*/ 240 w 375"/>
                <a:gd name="T27" fmla="*/ 111 h 163"/>
                <a:gd name="T28" fmla="*/ 270 w 375"/>
                <a:gd name="T29" fmla="*/ 143 h 163"/>
                <a:gd name="T30" fmla="*/ 270 w 375"/>
                <a:gd name="T31" fmla="*/ 143 h 163"/>
                <a:gd name="T32" fmla="*/ 280 w 375"/>
                <a:gd name="T33" fmla="*/ 151 h 163"/>
                <a:gd name="T34" fmla="*/ 291 w 375"/>
                <a:gd name="T35" fmla="*/ 157 h 163"/>
                <a:gd name="T36" fmla="*/ 304 w 375"/>
                <a:gd name="T37" fmla="*/ 162 h 163"/>
                <a:gd name="T38" fmla="*/ 318 w 375"/>
                <a:gd name="T39" fmla="*/ 163 h 163"/>
                <a:gd name="T40" fmla="*/ 332 w 375"/>
                <a:gd name="T41" fmla="*/ 162 h 163"/>
                <a:gd name="T42" fmla="*/ 346 w 375"/>
                <a:gd name="T43" fmla="*/ 160 h 163"/>
                <a:gd name="T44" fmla="*/ 361 w 375"/>
                <a:gd name="T45" fmla="*/ 155 h 163"/>
                <a:gd name="T46" fmla="*/ 375 w 375"/>
                <a:gd name="T47" fmla="*/ 149 h 163"/>
                <a:gd name="T48" fmla="*/ 375 w 375"/>
                <a:gd name="T49" fmla="*/ 149 h 163"/>
                <a:gd name="T50" fmla="*/ 361 w 375"/>
                <a:gd name="T51" fmla="*/ 154 h 163"/>
                <a:gd name="T52" fmla="*/ 346 w 375"/>
                <a:gd name="T53" fmla="*/ 159 h 163"/>
                <a:gd name="T54" fmla="*/ 334 w 375"/>
                <a:gd name="T55" fmla="*/ 160 h 163"/>
                <a:gd name="T56" fmla="*/ 319 w 375"/>
                <a:gd name="T57" fmla="*/ 160 h 163"/>
                <a:gd name="T58" fmla="*/ 307 w 375"/>
                <a:gd name="T59" fmla="*/ 159 h 163"/>
                <a:gd name="T60" fmla="*/ 296 w 375"/>
                <a:gd name="T61" fmla="*/ 154 h 163"/>
                <a:gd name="T62" fmla="*/ 285 w 375"/>
                <a:gd name="T63" fmla="*/ 147 h 163"/>
                <a:gd name="T64" fmla="*/ 275 w 375"/>
                <a:gd name="T65" fmla="*/ 139 h 163"/>
                <a:gd name="T66" fmla="*/ 275 w 375"/>
                <a:gd name="T67" fmla="*/ 139 h 163"/>
                <a:gd name="T68" fmla="*/ 245 w 375"/>
                <a:gd name="T69" fmla="*/ 108 h 163"/>
                <a:gd name="T70" fmla="*/ 213 w 375"/>
                <a:gd name="T71" fmla="*/ 78 h 163"/>
                <a:gd name="T72" fmla="*/ 181 w 375"/>
                <a:gd name="T73" fmla="*/ 47 h 163"/>
                <a:gd name="T74" fmla="*/ 148 w 375"/>
                <a:gd name="T75" fmla="*/ 17 h 163"/>
                <a:gd name="T76" fmla="*/ 148 w 375"/>
                <a:gd name="T77" fmla="*/ 17 h 163"/>
                <a:gd name="T78" fmla="*/ 140 w 375"/>
                <a:gd name="T79" fmla="*/ 12 h 163"/>
                <a:gd name="T80" fmla="*/ 132 w 375"/>
                <a:gd name="T81" fmla="*/ 8 h 163"/>
                <a:gd name="T82" fmla="*/ 126 w 375"/>
                <a:gd name="T83" fmla="*/ 3 h 163"/>
                <a:gd name="T84" fmla="*/ 118 w 375"/>
                <a:gd name="T85" fmla="*/ 1 h 163"/>
                <a:gd name="T86" fmla="*/ 110 w 375"/>
                <a:gd name="T87" fmla="*/ 0 h 163"/>
                <a:gd name="T88" fmla="*/ 102 w 375"/>
                <a:gd name="T89" fmla="*/ 0 h 163"/>
                <a:gd name="T90" fmla="*/ 94 w 375"/>
                <a:gd name="T91" fmla="*/ 0 h 163"/>
                <a:gd name="T92" fmla="*/ 84 w 375"/>
                <a:gd name="T93" fmla="*/ 1 h 163"/>
                <a:gd name="T94" fmla="*/ 84 w 375"/>
                <a:gd name="T95" fmla="*/ 1 h 163"/>
                <a:gd name="T96" fmla="*/ 65 w 375"/>
                <a:gd name="T97" fmla="*/ 8 h 163"/>
                <a:gd name="T98" fmla="*/ 48 w 375"/>
                <a:gd name="T99" fmla="*/ 14 h 163"/>
                <a:gd name="T100" fmla="*/ 11 w 375"/>
                <a:gd name="T101" fmla="*/ 28 h 163"/>
                <a:gd name="T102" fmla="*/ 11 w 375"/>
                <a:gd name="T103" fmla="*/ 28 h 163"/>
                <a:gd name="T104" fmla="*/ 0 w 375"/>
                <a:gd name="T105" fmla="*/ 35 h 163"/>
                <a:gd name="T106" fmla="*/ 0 w 375"/>
                <a:gd name="T107" fmla="*/ 35 h 163"/>
                <a:gd name="T108" fmla="*/ 5 w 375"/>
                <a:gd name="T109" fmla="*/ 31 h 163"/>
                <a:gd name="T110" fmla="*/ 5 w 375"/>
                <a:gd name="T111" fmla="*/ 31 h 163"/>
                <a:gd name="T112" fmla="*/ 42 w 375"/>
                <a:gd name="T113" fmla="*/ 17 h 163"/>
                <a:gd name="T114" fmla="*/ 61 w 375"/>
                <a:gd name="T115" fmla="*/ 11 h 163"/>
                <a:gd name="T116" fmla="*/ 80 w 375"/>
                <a:gd name="T117" fmla="*/ 4 h 163"/>
                <a:gd name="T118" fmla="*/ 80 w 375"/>
                <a:gd name="T119" fmla="*/ 4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5" h="163">
                  <a:moveTo>
                    <a:pt x="80" y="4"/>
                  </a:moveTo>
                  <a:lnTo>
                    <a:pt x="80" y="4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3" y="3"/>
                  </a:lnTo>
                  <a:lnTo>
                    <a:pt x="111" y="4"/>
                  </a:lnTo>
                  <a:lnTo>
                    <a:pt x="119" y="6"/>
                  </a:lnTo>
                  <a:lnTo>
                    <a:pt x="127" y="11"/>
                  </a:lnTo>
                  <a:lnTo>
                    <a:pt x="135" y="16"/>
                  </a:lnTo>
                  <a:lnTo>
                    <a:pt x="143" y="20"/>
                  </a:lnTo>
                  <a:lnTo>
                    <a:pt x="143" y="20"/>
                  </a:lnTo>
                  <a:lnTo>
                    <a:pt x="177" y="51"/>
                  </a:lnTo>
                  <a:lnTo>
                    <a:pt x="208" y="79"/>
                  </a:lnTo>
                  <a:lnTo>
                    <a:pt x="240" y="111"/>
                  </a:lnTo>
                  <a:lnTo>
                    <a:pt x="270" y="143"/>
                  </a:lnTo>
                  <a:lnTo>
                    <a:pt x="270" y="143"/>
                  </a:lnTo>
                  <a:lnTo>
                    <a:pt x="280" y="151"/>
                  </a:lnTo>
                  <a:lnTo>
                    <a:pt x="291" y="157"/>
                  </a:lnTo>
                  <a:lnTo>
                    <a:pt x="304" y="162"/>
                  </a:lnTo>
                  <a:lnTo>
                    <a:pt x="318" y="163"/>
                  </a:lnTo>
                  <a:lnTo>
                    <a:pt x="332" y="162"/>
                  </a:lnTo>
                  <a:lnTo>
                    <a:pt x="346" y="160"/>
                  </a:lnTo>
                  <a:lnTo>
                    <a:pt x="361" y="155"/>
                  </a:lnTo>
                  <a:lnTo>
                    <a:pt x="375" y="149"/>
                  </a:lnTo>
                  <a:lnTo>
                    <a:pt x="375" y="149"/>
                  </a:lnTo>
                  <a:lnTo>
                    <a:pt x="361" y="154"/>
                  </a:lnTo>
                  <a:lnTo>
                    <a:pt x="346" y="159"/>
                  </a:lnTo>
                  <a:lnTo>
                    <a:pt x="334" y="160"/>
                  </a:lnTo>
                  <a:lnTo>
                    <a:pt x="319" y="160"/>
                  </a:lnTo>
                  <a:lnTo>
                    <a:pt x="307" y="159"/>
                  </a:lnTo>
                  <a:lnTo>
                    <a:pt x="296" y="154"/>
                  </a:lnTo>
                  <a:lnTo>
                    <a:pt x="285" y="147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45" y="108"/>
                  </a:lnTo>
                  <a:lnTo>
                    <a:pt x="213" y="78"/>
                  </a:lnTo>
                  <a:lnTo>
                    <a:pt x="181" y="47"/>
                  </a:lnTo>
                  <a:lnTo>
                    <a:pt x="148" y="17"/>
                  </a:lnTo>
                  <a:lnTo>
                    <a:pt x="148" y="17"/>
                  </a:lnTo>
                  <a:lnTo>
                    <a:pt x="140" y="12"/>
                  </a:lnTo>
                  <a:lnTo>
                    <a:pt x="132" y="8"/>
                  </a:lnTo>
                  <a:lnTo>
                    <a:pt x="126" y="3"/>
                  </a:lnTo>
                  <a:lnTo>
                    <a:pt x="118" y="1"/>
                  </a:lnTo>
                  <a:lnTo>
                    <a:pt x="110" y="0"/>
                  </a:lnTo>
                  <a:lnTo>
                    <a:pt x="102" y="0"/>
                  </a:lnTo>
                  <a:lnTo>
                    <a:pt x="94" y="0"/>
                  </a:lnTo>
                  <a:lnTo>
                    <a:pt x="84" y="1"/>
                  </a:lnTo>
                  <a:lnTo>
                    <a:pt x="84" y="1"/>
                  </a:lnTo>
                  <a:lnTo>
                    <a:pt x="65" y="8"/>
                  </a:lnTo>
                  <a:lnTo>
                    <a:pt x="48" y="14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42" y="17"/>
                  </a:lnTo>
                  <a:lnTo>
                    <a:pt x="61" y="11"/>
                  </a:lnTo>
                  <a:lnTo>
                    <a:pt x="80" y="4"/>
                  </a:lnTo>
                  <a:lnTo>
                    <a:pt x="80" y="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39" name="Freeform 235">
              <a:extLst>
                <a:ext uri="{FF2B5EF4-FFF2-40B4-BE49-F238E27FC236}">
                  <a16:creationId xmlns:a16="http://schemas.microsoft.com/office/drawing/2014/main" id="{60DCF017-F5AC-166D-81AE-A7490308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7" y="519"/>
              <a:ext cx="64" cy="9"/>
            </a:xfrm>
            <a:custGeom>
              <a:avLst/>
              <a:gdLst>
                <a:gd name="T0" fmla="*/ 73 w 129"/>
                <a:gd name="T1" fmla="*/ 10 h 18"/>
                <a:gd name="T2" fmla="*/ 73 w 129"/>
                <a:gd name="T3" fmla="*/ 10 h 18"/>
                <a:gd name="T4" fmla="*/ 88 w 129"/>
                <a:gd name="T5" fmla="*/ 11 h 18"/>
                <a:gd name="T6" fmla="*/ 102 w 129"/>
                <a:gd name="T7" fmla="*/ 11 h 18"/>
                <a:gd name="T8" fmla="*/ 116 w 129"/>
                <a:gd name="T9" fmla="*/ 7 h 18"/>
                <a:gd name="T10" fmla="*/ 129 w 129"/>
                <a:gd name="T11" fmla="*/ 0 h 18"/>
                <a:gd name="T12" fmla="*/ 129 w 129"/>
                <a:gd name="T13" fmla="*/ 0 h 18"/>
                <a:gd name="T14" fmla="*/ 118 w 129"/>
                <a:gd name="T15" fmla="*/ 5 h 18"/>
                <a:gd name="T16" fmla="*/ 105 w 129"/>
                <a:gd name="T17" fmla="*/ 8 h 18"/>
                <a:gd name="T18" fmla="*/ 91 w 129"/>
                <a:gd name="T19" fmla="*/ 10 h 18"/>
                <a:gd name="T20" fmla="*/ 78 w 129"/>
                <a:gd name="T21" fmla="*/ 7 h 18"/>
                <a:gd name="T22" fmla="*/ 78 w 129"/>
                <a:gd name="T23" fmla="*/ 7 h 18"/>
                <a:gd name="T24" fmla="*/ 67 w 129"/>
                <a:gd name="T25" fmla="*/ 5 h 18"/>
                <a:gd name="T26" fmla="*/ 58 w 129"/>
                <a:gd name="T27" fmla="*/ 3 h 18"/>
                <a:gd name="T28" fmla="*/ 46 w 129"/>
                <a:gd name="T29" fmla="*/ 3 h 18"/>
                <a:gd name="T30" fmla="*/ 37 w 129"/>
                <a:gd name="T31" fmla="*/ 5 h 18"/>
                <a:gd name="T32" fmla="*/ 18 w 129"/>
                <a:gd name="T33" fmla="*/ 10 h 18"/>
                <a:gd name="T34" fmla="*/ 0 w 129"/>
                <a:gd name="T35" fmla="*/ 18 h 18"/>
                <a:gd name="T36" fmla="*/ 0 w 129"/>
                <a:gd name="T37" fmla="*/ 18 h 18"/>
                <a:gd name="T38" fmla="*/ 18 w 129"/>
                <a:gd name="T39" fmla="*/ 11 h 18"/>
                <a:gd name="T40" fmla="*/ 34 w 129"/>
                <a:gd name="T41" fmla="*/ 8 h 18"/>
                <a:gd name="T42" fmla="*/ 43 w 129"/>
                <a:gd name="T43" fmla="*/ 7 h 18"/>
                <a:gd name="T44" fmla="*/ 53 w 129"/>
                <a:gd name="T45" fmla="*/ 7 h 18"/>
                <a:gd name="T46" fmla="*/ 62 w 129"/>
                <a:gd name="T47" fmla="*/ 8 h 18"/>
                <a:gd name="T48" fmla="*/ 73 w 129"/>
                <a:gd name="T49" fmla="*/ 10 h 18"/>
                <a:gd name="T50" fmla="*/ 73 w 129"/>
                <a:gd name="T5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" h="18">
                  <a:moveTo>
                    <a:pt x="73" y="10"/>
                  </a:moveTo>
                  <a:lnTo>
                    <a:pt x="73" y="10"/>
                  </a:lnTo>
                  <a:lnTo>
                    <a:pt x="88" y="11"/>
                  </a:lnTo>
                  <a:lnTo>
                    <a:pt x="102" y="11"/>
                  </a:lnTo>
                  <a:lnTo>
                    <a:pt x="116" y="7"/>
                  </a:lnTo>
                  <a:lnTo>
                    <a:pt x="129" y="0"/>
                  </a:lnTo>
                  <a:lnTo>
                    <a:pt x="129" y="0"/>
                  </a:lnTo>
                  <a:lnTo>
                    <a:pt x="118" y="5"/>
                  </a:lnTo>
                  <a:lnTo>
                    <a:pt x="105" y="8"/>
                  </a:lnTo>
                  <a:lnTo>
                    <a:pt x="91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67" y="5"/>
                  </a:lnTo>
                  <a:lnTo>
                    <a:pt x="58" y="3"/>
                  </a:lnTo>
                  <a:lnTo>
                    <a:pt x="46" y="3"/>
                  </a:lnTo>
                  <a:lnTo>
                    <a:pt x="37" y="5"/>
                  </a:lnTo>
                  <a:lnTo>
                    <a:pt x="18" y="10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8" y="11"/>
                  </a:lnTo>
                  <a:lnTo>
                    <a:pt x="34" y="8"/>
                  </a:lnTo>
                  <a:lnTo>
                    <a:pt x="43" y="7"/>
                  </a:lnTo>
                  <a:lnTo>
                    <a:pt x="53" y="7"/>
                  </a:lnTo>
                  <a:lnTo>
                    <a:pt x="62" y="8"/>
                  </a:lnTo>
                  <a:lnTo>
                    <a:pt x="73" y="10"/>
                  </a:lnTo>
                  <a:lnTo>
                    <a:pt x="73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0" name="Freeform 236">
              <a:extLst>
                <a:ext uri="{FF2B5EF4-FFF2-40B4-BE49-F238E27FC236}">
                  <a16:creationId xmlns:a16="http://schemas.microsoft.com/office/drawing/2014/main" id="{EACC8EDF-8742-7B2E-5A97-027A83CB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5" y="629"/>
              <a:ext cx="104" cy="23"/>
            </a:xfrm>
            <a:custGeom>
              <a:avLst/>
              <a:gdLst>
                <a:gd name="T0" fmla="*/ 111 w 206"/>
                <a:gd name="T1" fmla="*/ 21 h 44"/>
                <a:gd name="T2" fmla="*/ 111 w 206"/>
                <a:gd name="T3" fmla="*/ 21 h 44"/>
                <a:gd name="T4" fmla="*/ 130 w 206"/>
                <a:gd name="T5" fmla="*/ 29 h 44"/>
                <a:gd name="T6" fmla="*/ 150 w 206"/>
                <a:gd name="T7" fmla="*/ 38 h 44"/>
                <a:gd name="T8" fmla="*/ 150 w 206"/>
                <a:gd name="T9" fmla="*/ 38 h 44"/>
                <a:gd name="T10" fmla="*/ 166 w 206"/>
                <a:gd name="T11" fmla="*/ 43 h 44"/>
                <a:gd name="T12" fmla="*/ 181 w 206"/>
                <a:gd name="T13" fmla="*/ 44 h 44"/>
                <a:gd name="T14" fmla="*/ 193 w 206"/>
                <a:gd name="T15" fmla="*/ 44 h 44"/>
                <a:gd name="T16" fmla="*/ 206 w 206"/>
                <a:gd name="T17" fmla="*/ 38 h 44"/>
                <a:gd name="T18" fmla="*/ 206 w 206"/>
                <a:gd name="T19" fmla="*/ 38 h 44"/>
                <a:gd name="T20" fmla="*/ 195 w 206"/>
                <a:gd name="T21" fmla="*/ 41 h 44"/>
                <a:gd name="T22" fmla="*/ 184 w 206"/>
                <a:gd name="T23" fmla="*/ 41 h 44"/>
                <a:gd name="T24" fmla="*/ 171 w 206"/>
                <a:gd name="T25" fmla="*/ 40 h 44"/>
                <a:gd name="T26" fmla="*/ 157 w 206"/>
                <a:gd name="T27" fmla="*/ 35 h 44"/>
                <a:gd name="T28" fmla="*/ 157 w 206"/>
                <a:gd name="T29" fmla="*/ 35 h 44"/>
                <a:gd name="T30" fmla="*/ 136 w 206"/>
                <a:gd name="T31" fmla="*/ 25 h 44"/>
                <a:gd name="T32" fmla="*/ 115 w 206"/>
                <a:gd name="T33" fmla="*/ 17 h 44"/>
                <a:gd name="T34" fmla="*/ 115 w 206"/>
                <a:gd name="T35" fmla="*/ 17 h 44"/>
                <a:gd name="T36" fmla="*/ 87 w 206"/>
                <a:gd name="T37" fmla="*/ 8 h 44"/>
                <a:gd name="T38" fmla="*/ 73 w 206"/>
                <a:gd name="T39" fmla="*/ 3 h 44"/>
                <a:gd name="T40" fmla="*/ 58 w 206"/>
                <a:gd name="T41" fmla="*/ 0 h 44"/>
                <a:gd name="T42" fmla="*/ 44 w 206"/>
                <a:gd name="T43" fmla="*/ 0 h 44"/>
                <a:gd name="T44" fmla="*/ 28 w 206"/>
                <a:gd name="T45" fmla="*/ 0 h 44"/>
                <a:gd name="T46" fmla="*/ 14 w 206"/>
                <a:gd name="T47" fmla="*/ 3 h 44"/>
                <a:gd name="T48" fmla="*/ 0 w 206"/>
                <a:gd name="T49" fmla="*/ 9 h 44"/>
                <a:gd name="T50" fmla="*/ 0 w 206"/>
                <a:gd name="T51" fmla="*/ 9 h 44"/>
                <a:gd name="T52" fmla="*/ 14 w 206"/>
                <a:gd name="T53" fmla="*/ 5 h 44"/>
                <a:gd name="T54" fmla="*/ 28 w 206"/>
                <a:gd name="T55" fmla="*/ 3 h 44"/>
                <a:gd name="T56" fmla="*/ 41 w 206"/>
                <a:gd name="T57" fmla="*/ 3 h 44"/>
                <a:gd name="T58" fmla="*/ 55 w 206"/>
                <a:gd name="T59" fmla="*/ 5 h 44"/>
                <a:gd name="T60" fmla="*/ 69 w 206"/>
                <a:gd name="T61" fmla="*/ 8 h 44"/>
                <a:gd name="T62" fmla="*/ 82 w 206"/>
                <a:gd name="T63" fmla="*/ 11 h 44"/>
                <a:gd name="T64" fmla="*/ 111 w 206"/>
                <a:gd name="T65" fmla="*/ 21 h 44"/>
                <a:gd name="T66" fmla="*/ 111 w 206"/>
                <a:gd name="T67" fmla="*/ 2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44">
                  <a:moveTo>
                    <a:pt x="111" y="21"/>
                  </a:moveTo>
                  <a:lnTo>
                    <a:pt x="111" y="21"/>
                  </a:lnTo>
                  <a:lnTo>
                    <a:pt x="130" y="29"/>
                  </a:lnTo>
                  <a:lnTo>
                    <a:pt x="150" y="38"/>
                  </a:lnTo>
                  <a:lnTo>
                    <a:pt x="150" y="38"/>
                  </a:lnTo>
                  <a:lnTo>
                    <a:pt x="166" y="43"/>
                  </a:lnTo>
                  <a:lnTo>
                    <a:pt x="181" y="44"/>
                  </a:lnTo>
                  <a:lnTo>
                    <a:pt x="193" y="44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195" y="41"/>
                  </a:lnTo>
                  <a:lnTo>
                    <a:pt x="184" y="41"/>
                  </a:lnTo>
                  <a:lnTo>
                    <a:pt x="171" y="40"/>
                  </a:lnTo>
                  <a:lnTo>
                    <a:pt x="157" y="35"/>
                  </a:lnTo>
                  <a:lnTo>
                    <a:pt x="157" y="35"/>
                  </a:lnTo>
                  <a:lnTo>
                    <a:pt x="136" y="25"/>
                  </a:lnTo>
                  <a:lnTo>
                    <a:pt x="115" y="17"/>
                  </a:lnTo>
                  <a:lnTo>
                    <a:pt x="115" y="17"/>
                  </a:lnTo>
                  <a:lnTo>
                    <a:pt x="87" y="8"/>
                  </a:lnTo>
                  <a:lnTo>
                    <a:pt x="73" y="3"/>
                  </a:lnTo>
                  <a:lnTo>
                    <a:pt x="58" y="0"/>
                  </a:lnTo>
                  <a:lnTo>
                    <a:pt x="44" y="0"/>
                  </a:lnTo>
                  <a:lnTo>
                    <a:pt x="28" y="0"/>
                  </a:lnTo>
                  <a:lnTo>
                    <a:pt x="14" y="3"/>
                  </a:lnTo>
                  <a:lnTo>
                    <a:pt x="0" y="9"/>
                  </a:lnTo>
                  <a:lnTo>
                    <a:pt x="0" y="9"/>
                  </a:lnTo>
                  <a:lnTo>
                    <a:pt x="14" y="5"/>
                  </a:lnTo>
                  <a:lnTo>
                    <a:pt x="28" y="3"/>
                  </a:lnTo>
                  <a:lnTo>
                    <a:pt x="41" y="3"/>
                  </a:lnTo>
                  <a:lnTo>
                    <a:pt x="55" y="5"/>
                  </a:lnTo>
                  <a:lnTo>
                    <a:pt x="69" y="8"/>
                  </a:lnTo>
                  <a:lnTo>
                    <a:pt x="82" y="11"/>
                  </a:lnTo>
                  <a:lnTo>
                    <a:pt x="111" y="21"/>
                  </a:lnTo>
                  <a:lnTo>
                    <a:pt x="111" y="2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1" name="Freeform 237">
              <a:extLst>
                <a:ext uri="{FF2B5EF4-FFF2-40B4-BE49-F238E27FC236}">
                  <a16:creationId xmlns:a16="http://schemas.microsoft.com/office/drawing/2014/main" id="{DED4E8B1-3A1E-9AD7-A584-17382AFFE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8" y="623"/>
              <a:ext cx="19" cy="3"/>
            </a:xfrm>
            <a:custGeom>
              <a:avLst/>
              <a:gdLst>
                <a:gd name="T0" fmla="*/ 38 w 38"/>
                <a:gd name="T1" fmla="*/ 0 h 7"/>
                <a:gd name="T2" fmla="*/ 38 w 38"/>
                <a:gd name="T3" fmla="*/ 0 h 7"/>
                <a:gd name="T4" fmla="*/ 27 w 38"/>
                <a:gd name="T5" fmla="*/ 3 h 7"/>
                <a:gd name="T6" fmla="*/ 13 w 38"/>
                <a:gd name="T7" fmla="*/ 3 h 7"/>
                <a:gd name="T8" fmla="*/ 13 w 38"/>
                <a:gd name="T9" fmla="*/ 3 h 7"/>
                <a:gd name="T10" fmla="*/ 6 w 38"/>
                <a:gd name="T11" fmla="*/ 5 h 7"/>
                <a:gd name="T12" fmla="*/ 0 w 38"/>
                <a:gd name="T13" fmla="*/ 7 h 7"/>
                <a:gd name="T14" fmla="*/ 0 w 38"/>
                <a:gd name="T15" fmla="*/ 7 h 7"/>
                <a:gd name="T16" fmla="*/ 8 w 38"/>
                <a:gd name="T17" fmla="*/ 7 h 7"/>
                <a:gd name="T18" fmla="*/ 8 w 38"/>
                <a:gd name="T19" fmla="*/ 7 h 7"/>
                <a:gd name="T20" fmla="*/ 16 w 38"/>
                <a:gd name="T21" fmla="*/ 7 h 7"/>
                <a:gd name="T22" fmla="*/ 24 w 38"/>
                <a:gd name="T23" fmla="*/ 5 h 7"/>
                <a:gd name="T24" fmla="*/ 32 w 38"/>
                <a:gd name="T25" fmla="*/ 3 h 7"/>
                <a:gd name="T26" fmla="*/ 38 w 38"/>
                <a:gd name="T27" fmla="*/ 0 h 7"/>
                <a:gd name="T28" fmla="*/ 38 w 3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7">
                  <a:moveTo>
                    <a:pt x="38" y="0"/>
                  </a:moveTo>
                  <a:lnTo>
                    <a:pt x="38" y="0"/>
                  </a:lnTo>
                  <a:lnTo>
                    <a:pt x="27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6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6" y="7"/>
                  </a:lnTo>
                  <a:lnTo>
                    <a:pt x="24" y="5"/>
                  </a:lnTo>
                  <a:lnTo>
                    <a:pt x="32" y="3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2" name="Freeform 238">
              <a:extLst>
                <a:ext uri="{FF2B5EF4-FFF2-40B4-BE49-F238E27FC236}">
                  <a16:creationId xmlns:a16="http://schemas.microsoft.com/office/drawing/2014/main" id="{89E02607-A07B-8201-1763-3E5E3C3F2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7" y="1476"/>
              <a:ext cx="14" cy="2"/>
            </a:xfrm>
            <a:custGeom>
              <a:avLst/>
              <a:gdLst>
                <a:gd name="T0" fmla="*/ 19 w 27"/>
                <a:gd name="T1" fmla="*/ 3 h 5"/>
                <a:gd name="T2" fmla="*/ 19 w 27"/>
                <a:gd name="T3" fmla="*/ 3 h 5"/>
                <a:gd name="T4" fmla="*/ 22 w 27"/>
                <a:gd name="T5" fmla="*/ 5 h 5"/>
                <a:gd name="T6" fmla="*/ 27 w 27"/>
                <a:gd name="T7" fmla="*/ 3 h 5"/>
                <a:gd name="T8" fmla="*/ 27 w 27"/>
                <a:gd name="T9" fmla="*/ 3 h 5"/>
                <a:gd name="T10" fmla="*/ 22 w 27"/>
                <a:gd name="T11" fmla="*/ 0 h 5"/>
                <a:gd name="T12" fmla="*/ 22 w 27"/>
                <a:gd name="T13" fmla="*/ 0 h 5"/>
                <a:gd name="T14" fmla="*/ 16 w 27"/>
                <a:gd name="T15" fmla="*/ 0 h 5"/>
                <a:gd name="T16" fmla="*/ 11 w 27"/>
                <a:gd name="T17" fmla="*/ 0 h 5"/>
                <a:gd name="T18" fmla="*/ 5 w 27"/>
                <a:gd name="T19" fmla="*/ 2 h 5"/>
                <a:gd name="T20" fmla="*/ 0 w 27"/>
                <a:gd name="T21" fmla="*/ 5 h 5"/>
                <a:gd name="T22" fmla="*/ 0 w 27"/>
                <a:gd name="T23" fmla="*/ 5 h 5"/>
                <a:gd name="T24" fmla="*/ 9 w 27"/>
                <a:gd name="T25" fmla="*/ 3 h 5"/>
                <a:gd name="T26" fmla="*/ 19 w 27"/>
                <a:gd name="T27" fmla="*/ 3 h 5"/>
                <a:gd name="T28" fmla="*/ 19 w 27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">
                  <a:moveTo>
                    <a:pt x="19" y="3"/>
                  </a:moveTo>
                  <a:lnTo>
                    <a:pt x="19" y="3"/>
                  </a:lnTo>
                  <a:lnTo>
                    <a:pt x="22" y="5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9" y="3"/>
                  </a:lnTo>
                  <a:lnTo>
                    <a:pt x="19" y="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3" name="Freeform 239">
              <a:extLst>
                <a:ext uri="{FF2B5EF4-FFF2-40B4-BE49-F238E27FC236}">
                  <a16:creationId xmlns:a16="http://schemas.microsoft.com/office/drawing/2014/main" id="{725D059A-253E-4C83-D2E3-BFB664E1B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4" y="1689"/>
              <a:ext cx="12" cy="12"/>
            </a:xfrm>
            <a:custGeom>
              <a:avLst/>
              <a:gdLst>
                <a:gd name="T0" fmla="*/ 15 w 24"/>
                <a:gd name="T1" fmla="*/ 8 h 23"/>
                <a:gd name="T2" fmla="*/ 15 w 24"/>
                <a:gd name="T3" fmla="*/ 8 h 23"/>
                <a:gd name="T4" fmla="*/ 8 w 24"/>
                <a:gd name="T5" fmla="*/ 17 h 23"/>
                <a:gd name="T6" fmla="*/ 0 w 24"/>
                <a:gd name="T7" fmla="*/ 23 h 23"/>
                <a:gd name="T8" fmla="*/ 0 w 24"/>
                <a:gd name="T9" fmla="*/ 23 h 23"/>
                <a:gd name="T10" fmla="*/ 5 w 24"/>
                <a:gd name="T11" fmla="*/ 22 h 23"/>
                <a:gd name="T12" fmla="*/ 11 w 24"/>
                <a:gd name="T13" fmla="*/ 17 h 23"/>
                <a:gd name="T14" fmla="*/ 16 w 24"/>
                <a:gd name="T15" fmla="*/ 12 h 23"/>
                <a:gd name="T16" fmla="*/ 21 w 24"/>
                <a:gd name="T17" fmla="*/ 4 h 23"/>
                <a:gd name="T18" fmla="*/ 21 w 24"/>
                <a:gd name="T19" fmla="*/ 4 h 23"/>
                <a:gd name="T20" fmla="*/ 24 w 24"/>
                <a:gd name="T21" fmla="*/ 0 h 23"/>
                <a:gd name="T22" fmla="*/ 24 w 24"/>
                <a:gd name="T23" fmla="*/ 0 h 23"/>
                <a:gd name="T24" fmla="*/ 19 w 24"/>
                <a:gd name="T25" fmla="*/ 3 h 23"/>
                <a:gd name="T26" fmla="*/ 15 w 24"/>
                <a:gd name="T27" fmla="*/ 8 h 23"/>
                <a:gd name="T28" fmla="*/ 15 w 24"/>
                <a:gd name="T2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5" y="8"/>
                  </a:moveTo>
                  <a:lnTo>
                    <a:pt x="15" y="8"/>
                  </a:lnTo>
                  <a:lnTo>
                    <a:pt x="8" y="1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5" y="22"/>
                  </a:lnTo>
                  <a:lnTo>
                    <a:pt x="11" y="17"/>
                  </a:lnTo>
                  <a:lnTo>
                    <a:pt x="16" y="1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3"/>
                  </a:lnTo>
                  <a:lnTo>
                    <a:pt x="15" y="8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4" name="Freeform 240">
              <a:extLst>
                <a:ext uri="{FF2B5EF4-FFF2-40B4-BE49-F238E27FC236}">
                  <a16:creationId xmlns:a16="http://schemas.microsoft.com/office/drawing/2014/main" id="{3733B9E2-69B6-48DE-EA25-BE254A68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9" y="3109"/>
              <a:ext cx="8" cy="4"/>
            </a:xfrm>
            <a:custGeom>
              <a:avLst/>
              <a:gdLst>
                <a:gd name="T0" fmla="*/ 0 w 18"/>
                <a:gd name="T1" fmla="*/ 10 h 10"/>
                <a:gd name="T2" fmla="*/ 0 w 18"/>
                <a:gd name="T3" fmla="*/ 10 h 10"/>
                <a:gd name="T4" fmla="*/ 10 w 18"/>
                <a:gd name="T5" fmla="*/ 5 h 10"/>
                <a:gd name="T6" fmla="*/ 10 w 18"/>
                <a:gd name="T7" fmla="*/ 5 h 10"/>
                <a:gd name="T8" fmla="*/ 18 w 18"/>
                <a:gd name="T9" fmla="*/ 0 h 10"/>
                <a:gd name="T10" fmla="*/ 18 w 18"/>
                <a:gd name="T11" fmla="*/ 0 h 10"/>
                <a:gd name="T12" fmla="*/ 3 w 18"/>
                <a:gd name="T13" fmla="*/ 8 h 10"/>
                <a:gd name="T14" fmla="*/ 3 w 18"/>
                <a:gd name="T15" fmla="*/ 8 h 10"/>
                <a:gd name="T16" fmla="*/ 0 w 18"/>
                <a:gd name="T17" fmla="*/ 10 h 10"/>
                <a:gd name="T18" fmla="*/ 0 w 18"/>
                <a:gd name="T1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0">
                  <a:moveTo>
                    <a:pt x="0" y="10"/>
                  </a:moveTo>
                  <a:lnTo>
                    <a:pt x="0" y="10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3" y="8"/>
                  </a:lnTo>
                  <a:lnTo>
                    <a:pt x="3" y="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5" name="Freeform 241">
              <a:extLst>
                <a:ext uri="{FF2B5EF4-FFF2-40B4-BE49-F238E27FC236}">
                  <a16:creationId xmlns:a16="http://schemas.microsoft.com/office/drawing/2014/main" id="{D33554FF-9031-73AF-0F32-48DD257D3C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516 w 3571"/>
                <a:gd name="T1" fmla="*/ 253 h 1398"/>
                <a:gd name="T2" fmla="*/ 645 w 3571"/>
                <a:gd name="T3" fmla="*/ 304 h 1398"/>
                <a:gd name="T4" fmla="*/ 567 w 3571"/>
                <a:gd name="T5" fmla="*/ 372 h 1398"/>
                <a:gd name="T6" fmla="*/ 372 w 3571"/>
                <a:gd name="T7" fmla="*/ 381 h 1398"/>
                <a:gd name="T8" fmla="*/ 305 w 3571"/>
                <a:gd name="T9" fmla="*/ 359 h 1398"/>
                <a:gd name="T10" fmla="*/ 143 w 3571"/>
                <a:gd name="T11" fmla="*/ 378 h 1398"/>
                <a:gd name="T12" fmla="*/ 129 w 3571"/>
                <a:gd name="T13" fmla="*/ 377 h 1398"/>
                <a:gd name="T14" fmla="*/ 296 w 3571"/>
                <a:gd name="T15" fmla="*/ 248 h 1398"/>
                <a:gd name="T16" fmla="*/ 1484 w 3571"/>
                <a:gd name="T17" fmla="*/ 27 h 1398"/>
                <a:gd name="T18" fmla="*/ 975 w 3571"/>
                <a:gd name="T19" fmla="*/ 180 h 1398"/>
                <a:gd name="T20" fmla="*/ 764 w 3571"/>
                <a:gd name="T21" fmla="*/ 205 h 1398"/>
                <a:gd name="T22" fmla="*/ 550 w 3571"/>
                <a:gd name="T23" fmla="*/ 200 h 1398"/>
                <a:gd name="T24" fmla="*/ 346 w 3571"/>
                <a:gd name="T25" fmla="*/ 45 h 1398"/>
                <a:gd name="T26" fmla="*/ 191 w 3571"/>
                <a:gd name="T27" fmla="*/ 7 h 1398"/>
                <a:gd name="T28" fmla="*/ 100 w 3571"/>
                <a:gd name="T29" fmla="*/ 121 h 1398"/>
                <a:gd name="T30" fmla="*/ 30 w 3571"/>
                <a:gd name="T31" fmla="*/ 294 h 1398"/>
                <a:gd name="T32" fmla="*/ 122 w 3571"/>
                <a:gd name="T33" fmla="*/ 324 h 1398"/>
                <a:gd name="T34" fmla="*/ 35 w 3571"/>
                <a:gd name="T35" fmla="*/ 454 h 1398"/>
                <a:gd name="T36" fmla="*/ 138 w 3571"/>
                <a:gd name="T37" fmla="*/ 578 h 1398"/>
                <a:gd name="T38" fmla="*/ 169 w 3571"/>
                <a:gd name="T39" fmla="*/ 707 h 1398"/>
                <a:gd name="T40" fmla="*/ 176 w 3571"/>
                <a:gd name="T41" fmla="*/ 805 h 1398"/>
                <a:gd name="T42" fmla="*/ 107 w 3571"/>
                <a:gd name="T43" fmla="*/ 775 h 1398"/>
                <a:gd name="T44" fmla="*/ 80 w 3571"/>
                <a:gd name="T45" fmla="*/ 869 h 1398"/>
                <a:gd name="T46" fmla="*/ 203 w 3571"/>
                <a:gd name="T47" fmla="*/ 923 h 1398"/>
                <a:gd name="T48" fmla="*/ 235 w 3571"/>
                <a:gd name="T49" fmla="*/ 1018 h 1398"/>
                <a:gd name="T50" fmla="*/ 323 w 3571"/>
                <a:gd name="T51" fmla="*/ 1090 h 1398"/>
                <a:gd name="T52" fmla="*/ 272 w 3571"/>
                <a:gd name="T53" fmla="*/ 1136 h 1398"/>
                <a:gd name="T54" fmla="*/ 439 w 3571"/>
                <a:gd name="T55" fmla="*/ 1150 h 1398"/>
                <a:gd name="T56" fmla="*/ 377 w 3571"/>
                <a:gd name="T57" fmla="*/ 1201 h 1398"/>
                <a:gd name="T58" fmla="*/ 424 w 3571"/>
                <a:gd name="T59" fmla="*/ 1237 h 1398"/>
                <a:gd name="T60" fmla="*/ 589 w 3571"/>
                <a:gd name="T61" fmla="*/ 1234 h 1398"/>
                <a:gd name="T62" fmla="*/ 721 w 3571"/>
                <a:gd name="T63" fmla="*/ 1347 h 1398"/>
                <a:gd name="T64" fmla="*/ 896 w 3571"/>
                <a:gd name="T65" fmla="*/ 1331 h 1398"/>
                <a:gd name="T66" fmla="*/ 1020 w 3571"/>
                <a:gd name="T67" fmla="*/ 1199 h 1398"/>
                <a:gd name="T68" fmla="*/ 1381 w 3571"/>
                <a:gd name="T69" fmla="*/ 1376 h 1398"/>
                <a:gd name="T70" fmla="*/ 1547 w 3571"/>
                <a:gd name="T71" fmla="*/ 1330 h 1398"/>
                <a:gd name="T72" fmla="*/ 1692 w 3571"/>
                <a:gd name="T73" fmla="*/ 1206 h 1398"/>
                <a:gd name="T74" fmla="*/ 1887 w 3571"/>
                <a:gd name="T75" fmla="*/ 1217 h 1398"/>
                <a:gd name="T76" fmla="*/ 1952 w 3571"/>
                <a:gd name="T77" fmla="*/ 1257 h 1398"/>
                <a:gd name="T78" fmla="*/ 1979 w 3571"/>
                <a:gd name="T79" fmla="*/ 1398 h 1398"/>
                <a:gd name="T80" fmla="*/ 2040 w 3571"/>
                <a:gd name="T81" fmla="*/ 1291 h 1398"/>
                <a:gd name="T82" fmla="*/ 2183 w 3571"/>
                <a:gd name="T83" fmla="*/ 1220 h 1398"/>
                <a:gd name="T84" fmla="*/ 2443 w 3571"/>
                <a:gd name="T85" fmla="*/ 1196 h 1398"/>
                <a:gd name="T86" fmla="*/ 2810 w 3571"/>
                <a:gd name="T87" fmla="*/ 1122 h 1398"/>
                <a:gd name="T88" fmla="*/ 3096 w 3571"/>
                <a:gd name="T89" fmla="*/ 1072 h 1398"/>
                <a:gd name="T90" fmla="*/ 3203 w 3571"/>
                <a:gd name="T91" fmla="*/ 1061 h 1398"/>
                <a:gd name="T92" fmla="*/ 3458 w 3571"/>
                <a:gd name="T93" fmla="*/ 1072 h 1398"/>
                <a:gd name="T94" fmla="*/ 3541 w 3571"/>
                <a:gd name="T95" fmla="*/ 1063 h 1398"/>
                <a:gd name="T96" fmla="*/ 3473 w 3571"/>
                <a:gd name="T97" fmla="*/ 871 h 1398"/>
                <a:gd name="T98" fmla="*/ 3408 w 3571"/>
                <a:gd name="T99" fmla="*/ 682 h 1398"/>
                <a:gd name="T100" fmla="*/ 3433 w 3571"/>
                <a:gd name="T101" fmla="*/ 596 h 1398"/>
                <a:gd name="T102" fmla="*/ 3422 w 3571"/>
                <a:gd name="T103" fmla="*/ 483 h 1398"/>
                <a:gd name="T104" fmla="*/ 3268 w 3571"/>
                <a:gd name="T105" fmla="*/ 412 h 1398"/>
                <a:gd name="T106" fmla="*/ 3198 w 3571"/>
                <a:gd name="T107" fmla="*/ 223 h 1398"/>
                <a:gd name="T108" fmla="*/ 3039 w 3571"/>
                <a:gd name="T109" fmla="*/ 153 h 1398"/>
                <a:gd name="T110" fmla="*/ 2858 w 3571"/>
                <a:gd name="T111" fmla="*/ 143 h 1398"/>
                <a:gd name="T112" fmla="*/ 2524 w 3571"/>
                <a:gd name="T113" fmla="*/ 235 h 1398"/>
                <a:gd name="T114" fmla="*/ 2191 w 3571"/>
                <a:gd name="T115" fmla="*/ 238 h 1398"/>
                <a:gd name="T116" fmla="*/ 1997 w 3571"/>
                <a:gd name="T117" fmla="*/ 170 h 1398"/>
                <a:gd name="T118" fmla="*/ 1838 w 3571"/>
                <a:gd name="T119" fmla="*/ 92 h 1398"/>
                <a:gd name="T120" fmla="*/ 1662 w 3571"/>
                <a:gd name="T121" fmla="*/ 43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331" y="254"/>
                  </a:moveTo>
                  <a:lnTo>
                    <a:pt x="331" y="254"/>
                  </a:lnTo>
                  <a:lnTo>
                    <a:pt x="339" y="254"/>
                  </a:lnTo>
                  <a:lnTo>
                    <a:pt x="346" y="251"/>
                  </a:lnTo>
                  <a:lnTo>
                    <a:pt x="353" y="248"/>
                  </a:lnTo>
                  <a:lnTo>
                    <a:pt x="361" y="243"/>
                  </a:lnTo>
                  <a:lnTo>
                    <a:pt x="361" y="243"/>
                  </a:lnTo>
                  <a:lnTo>
                    <a:pt x="369" y="237"/>
                  </a:lnTo>
                  <a:lnTo>
                    <a:pt x="377" y="234"/>
                  </a:lnTo>
                  <a:lnTo>
                    <a:pt x="385" y="231"/>
                  </a:lnTo>
                  <a:lnTo>
                    <a:pt x="393" y="231"/>
                  </a:lnTo>
                  <a:lnTo>
                    <a:pt x="393" y="231"/>
                  </a:lnTo>
                  <a:lnTo>
                    <a:pt x="404" y="232"/>
                  </a:lnTo>
                  <a:lnTo>
                    <a:pt x="416" y="235"/>
                  </a:lnTo>
                  <a:lnTo>
                    <a:pt x="416" y="235"/>
                  </a:lnTo>
                  <a:lnTo>
                    <a:pt x="435" y="243"/>
                  </a:lnTo>
                  <a:lnTo>
                    <a:pt x="454" y="250"/>
                  </a:lnTo>
                  <a:lnTo>
                    <a:pt x="475" y="254"/>
                  </a:lnTo>
                  <a:lnTo>
                    <a:pt x="494" y="256"/>
                  </a:lnTo>
                  <a:lnTo>
                    <a:pt x="494" y="256"/>
                  </a:lnTo>
                  <a:lnTo>
                    <a:pt x="505" y="256"/>
                  </a:lnTo>
                  <a:lnTo>
                    <a:pt x="516" y="253"/>
                  </a:lnTo>
                  <a:lnTo>
                    <a:pt x="526" y="251"/>
                  </a:lnTo>
                  <a:lnTo>
                    <a:pt x="537" y="246"/>
                  </a:lnTo>
                  <a:lnTo>
                    <a:pt x="537" y="246"/>
                  </a:lnTo>
                  <a:lnTo>
                    <a:pt x="540" y="245"/>
                  </a:lnTo>
                  <a:lnTo>
                    <a:pt x="540" y="245"/>
                  </a:lnTo>
                  <a:lnTo>
                    <a:pt x="545" y="246"/>
                  </a:lnTo>
                  <a:lnTo>
                    <a:pt x="548" y="250"/>
                  </a:lnTo>
                  <a:lnTo>
                    <a:pt x="548" y="250"/>
                  </a:lnTo>
                  <a:lnTo>
                    <a:pt x="558" y="265"/>
                  </a:lnTo>
                  <a:lnTo>
                    <a:pt x="570" y="277"/>
                  </a:lnTo>
                  <a:lnTo>
                    <a:pt x="585" y="285"/>
                  </a:lnTo>
                  <a:lnTo>
                    <a:pt x="599" y="291"/>
                  </a:lnTo>
                  <a:lnTo>
                    <a:pt x="613" y="294"/>
                  </a:lnTo>
                  <a:lnTo>
                    <a:pt x="631" y="297"/>
                  </a:lnTo>
                  <a:lnTo>
                    <a:pt x="663" y="299"/>
                  </a:lnTo>
                  <a:lnTo>
                    <a:pt x="663" y="299"/>
                  </a:lnTo>
                  <a:lnTo>
                    <a:pt x="667" y="300"/>
                  </a:lnTo>
                  <a:lnTo>
                    <a:pt x="672" y="304"/>
                  </a:lnTo>
                  <a:lnTo>
                    <a:pt x="672" y="304"/>
                  </a:lnTo>
                  <a:lnTo>
                    <a:pt x="671" y="304"/>
                  </a:lnTo>
                  <a:lnTo>
                    <a:pt x="671" y="304"/>
                  </a:lnTo>
                  <a:lnTo>
                    <a:pt x="645" y="304"/>
                  </a:lnTo>
                  <a:lnTo>
                    <a:pt x="620" y="307"/>
                  </a:lnTo>
                  <a:lnTo>
                    <a:pt x="569" y="315"/>
                  </a:lnTo>
                  <a:lnTo>
                    <a:pt x="569" y="315"/>
                  </a:lnTo>
                  <a:lnTo>
                    <a:pt x="559" y="318"/>
                  </a:lnTo>
                  <a:lnTo>
                    <a:pt x="548" y="323"/>
                  </a:lnTo>
                  <a:lnTo>
                    <a:pt x="548" y="323"/>
                  </a:lnTo>
                  <a:lnTo>
                    <a:pt x="539" y="327"/>
                  </a:lnTo>
                  <a:lnTo>
                    <a:pt x="528" y="335"/>
                  </a:lnTo>
                  <a:lnTo>
                    <a:pt x="524" y="339"/>
                  </a:lnTo>
                  <a:lnTo>
                    <a:pt x="521" y="343"/>
                  </a:lnTo>
                  <a:lnTo>
                    <a:pt x="520" y="350"/>
                  </a:lnTo>
                  <a:lnTo>
                    <a:pt x="521" y="354"/>
                  </a:lnTo>
                  <a:lnTo>
                    <a:pt x="521" y="354"/>
                  </a:lnTo>
                  <a:lnTo>
                    <a:pt x="523" y="361"/>
                  </a:lnTo>
                  <a:lnTo>
                    <a:pt x="526" y="364"/>
                  </a:lnTo>
                  <a:lnTo>
                    <a:pt x="529" y="366"/>
                  </a:lnTo>
                  <a:lnTo>
                    <a:pt x="534" y="367"/>
                  </a:lnTo>
                  <a:lnTo>
                    <a:pt x="545" y="369"/>
                  </a:lnTo>
                  <a:lnTo>
                    <a:pt x="556" y="369"/>
                  </a:lnTo>
                  <a:lnTo>
                    <a:pt x="556" y="369"/>
                  </a:lnTo>
                  <a:lnTo>
                    <a:pt x="567" y="372"/>
                  </a:lnTo>
                  <a:lnTo>
                    <a:pt x="567" y="372"/>
                  </a:lnTo>
                  <a:lnTo>
                    <a:pt x="558" y="380"/>
                  </a:lnTo>
                  <a:lnTo>
                    <a:pt x="548" y="385"/>
                  </a:lnTo>
                  <a:lnTo>
                    <a:pt x="537" y="388"/>
                  </a:lnTo>
                  <a:lnTo>
                    <a:pt x="528" y="388"/>
                  </a:lnTo>
                  <a:lnTo>
                    <a:pt x="528" y="388"/>
                  </a:lnTo>
                  <a:lnTo>
                    <a:pt x="515" y="388"/>
                  </a:lnTo>
                  <a:lnTo>
                    <a:pt x="515" y="388"/>
                  </a:lnTo>
                  <a:lnTo>
                    <a:pt x="499" y="385"/>
                  </a:lnTo>
                  <a:lnTo>
                    <a:pt x="483" y="383"/>
                  </a:lnTo>
                  <a:lnTo>
                    <a:pt x="450" y="381"/>
                  </a:lnTo>
                  <a:lnTo>
                    <a:pt x="450" y="381"/>
                  </a:lnTo>
                  <a:lnTo>
                    <a:pt x="432" y="381"/>
                  </a:lnTo>
                  <a:lnTo>
                    <a:pt x="432" y="381"/>
                  </a:lnTo>
                  <a:lnTo>
                    <a:pt x="413" y="381"/>
                  </a:lnTo>
                  <a:lnTo>
                    <a:pt x="413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85" y="381"/>
                  </a:lnTo>
                  <a:lnTo>
                    <a:pt x="378" y="381"/>
                  </a:lnTo>
                  <a:lnTo>
                    <a:pt x="378" y="381"/>
                  </a:lnTo>
                  <a:lnTo>
                    <a:pt x="372" y="381"/>
                  </a:lnTo>
                  <a:lnTo>
                    <a:pt x="372" y="381"/>
                  </a:lnTo>
                  <a:lnTo>
                    <a:pt x="367" y="381"/>
                  </a:lnTo>
                  <a:lnTo>
                    <a:pt x="362" y="378"/>
                  </a:lnTo>
                  <a:lnTo>
                    <a:pt x="362" y="373"/>
                  </a:lnTo>
                  <a:lnTo>
                    <a:pt x="364" y="364"/>
                  </a:lnTo>
                  <a:lnTo>
                    <a:pt x="364" y="364"/>
                  </a:lnTo>
                  <a:lnTo>
                    <a:pt x="364" y="359"/>
                  </a:lnTo>
                  <a:lnTo>
                    <a:pt x="361" y="358"/>
                  </a:lnTo>
                  <a:lnTo>
                    <a:pt x="358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0" y="356"/>
                  </a:lnTo>
                  <a:lnTo>
                    <a:pt x="350" y="356"/>
                  </a:lnTo>
                  <a:lnTo>
                    <a:pt x="346" y="356"/>
                  </a:lnTo>
                  <a:lnTo>
                    <a:pt x="346" y="356"/>
                  </a:lnTo>
                  <a:lnTo>
                    <a:pt x="335" y="356"/>
                  </a:lnTo>
                  <a:lnTo>
                    <a:pt x="335" y="356"/>
                  </a:lnTo>
                  <a:lnTo>
                    <a:pt x="326" y="356"/>
                  </a:lnTo>
                  <a:lnTo>
                    <a:pt x="326" y="356"/>
                  </a:lnTo>
                  <a:lnTo>
                    <a:pt x="316" y="356"/>
                  </a:lnTo>
                  <a:lnTo>
                    <a:pt x="305" y="359"/>
                  </a:lnTo>
                  <a:lnTo>
                    <a:pt x="305" y="359"/>
                  </a:lnTo>
                  <a:lnTo>
                    <a:pt x="305" y="362"/>
                  </a:lnTo>
                  <a:lnTo>
                    <a:pt x="307" y="367"/>
                  </a:lnTo>
                  <a:lnTo>
                    <a:pt x="313" y="372"/>
                  </a:lnTo>
                  <a:lnTo>
                    <a:pt x="316" y="375"/>
                  </a:lnTo>
                  <a:lnTo>
                    <a:pt x="319" y="377"/>
                  </a:lnTo>
                  <a:lnTo>
                    <a:pt x="319" y="380"/>
                  </a:lnTo>
                  <a:lnTo>
                    <a:pt x="318" y="385"/>
                  </a:lnTo>
                  <a:lnTo>
                    <a:pt x="318" y="385"/>
                  </a:lnTo>
                  <a:lnTo>
                    <a:pt x="315" y="389"/>
                  </a:lnTo>
                  <a:lnTo>
                    <a:pt x="308" y="393"/>
                  </a:lnTo>
                  <a:lnTo>
                    <a:pt x="304" y="394"/>
                  </a:lnTo>
                  <a:lnTo>
                    <a:pt x="297" y="396"/>
                  </a:lnTo>
                  <a:lnTo>
                    <a:pt x="297" y="396"/>
                  </a:lnTo>
                  <a:lnTo>
                    <a:pt x="289" y="394"/>
                  </a:lnTo>
                  <a:lnTo>
                    <a:pt x="289" y="394"/>
                  </a:lnTo>
                  <a:lnTo>
                    <a:pt x="264" y="386"/>
                  </a:lnTo>
                  <a:lnTo>
                    <a:pt x="238" y="380"/>
                  </a:lnTo>
                  <a:lnTo>
                    <a:pt x="211" y="375"/>
                  </a:lnTo>
                  <a:lnTo>
                    <a:pt x="186" y="373"/>
                  </a:lnTo>
                  <a:lnTo>
                    <a:pt x="186" y="373"/>
                  </a:lnTo>
                  <a:lnTo>
                    <a:pt x="164" y="375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3" y="378"/>
                  </a:lnTo>
                  <a:lnTo>
                    <a:pt x="140" y="377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7" y="375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30" y="380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29" y="377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5" y="373"/>
                  </a:lnTo>
                  <a:lnTo>
                    <a:pt x="138" y="369"/>
                  </a:lnTo>
                  <a:lnTo>
                    <a:pt x="140" y="364"/>
                  </a:lnTo>
                  <a:lnTo>
                    <a:pt x="146" y="358"/>
                  </a:lnTo>
                  <a:lnTo>
                    <a:pt x="156" y="354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92" y="335"/>
                  </a:lnTo>
                  <a:lnTo>
                    <a:pt x="207" y="326"/>
                  </a:lnTo>
                  <a:lnTo>
                    <a:pt x="219" y="316"/>
                  </a:lnTo>
                  <a:lnTo>
                    <a:pt x="232" y="305"/>
                  </a:lnTo>
                  <a:lnTo>
                    <a:pt x="243" y="294"/>
                  </a:lnTo>
                  <a:lnTo>
                    <a:pt x="253" y="281"/>
                  </a:lnTo>
                  <a:lnTo>
                    <a:pt x="262" y="267"/>
                  </a:lnTo>
                  <a:lnTo>
                    <a:pt x="262" y="267"/>
                  </a:lnTo>
                  <a:lnTo>
                    <a:pt x="269" y="259"/>
                  </a:lnTo>
                  <a:lnTo>
                    <a:pt x="277" y="253"/>
                  </a:lnTo>
                  <a:lnTo>
                    <a:pt x="286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305" y="248"/>
                  </a:lnTo>
                  <a:lnTo>
                    <a:pt x="313" y="251"/>
                  </a:lnTo>
                  <a:lnTo>
                    <a:pt x="313" y="251"/>
                  </a:lnTo>
                  <a:lnTo>
                    <a:pt x="323" y="253"/>
                  </a:lnTo>
                  <a:lnTo>
                    <a:pt x="331" y="254"/>
                  </a:lnTo>
                  <a:close/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5D9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6" name="Freeform 242">
              <a:extLst>
                <a:ext uri="{FF2B5EF4-FFF2-40B4-BE49-F238E27FC236}">
                  <a16:creationId xmlns:a16="http://schemas.microsoft.com/office/drawing/2014/main" id="{B5F09862-35D0-B11C-9D21-2D87BE86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00"/>
              <a:ext cx="272" cy="83"/>
            </a:xfrm>
            <a:custGeom>
              <a:avLst/>
              <a:gdLst>
                <a:gd name="T0" fmla="*/ 210 w 543"/>
                <a:gd name="T1" fmla="*/ 23 h 165"/>
                <a:gd name="T2" fmla="*/ 232 w 543"/>
                <a:gd name="T3" fmla="*/ 12 h 165"/>
                <a:gd name="T4" fmla="*/ 248 w 543"/>
                <a:gd name="T5" fmla="*/ 3 h 165"/>
                <a:gd name="T6" fmla="*/ 264 w 543"/>
                <a:gd name="T7" fmla="*/ 0 h 165"/>
                <a:gd name="T8" fmla="*/ 287 w 543"/>
                <a:gd name="T9" fmla="*/ 4 h 165"/>
                <a:gd name="T10" fmla="*/ 346 w 543"/>
                <a:gd name="T11" fmla="*/ 23 h 165"/>
                <a:gd name="T12" fmla="*/ 376 w 543"/>
                <a:gd name="T13" fmla="*/ 25 h 165"/>
                <a:gd name="T14" fmla="*/ 408 w 543"/>
                <a:gd name="T15" fmla="*/ 15 h 165"/>
                <a:gd name="T16" fmla="*/ 411 w 543"/>
                <a:gd name="T17" fmla="*/ 14 h 165"/>
                <a:gd name="T18" fmla="*/ 419 w 543"/>
                <a:gd name="T19" fmla="*/ 19 h 165"/>
                <a:gd name="T20" fmla="*/ 456 w 543"/>
                <a:gd name="T21" fmla="*/ 54 h 165"/>
                <a:gd name="T22" fmla="*/ 502 w 543"/>
                <a:gd name="T23" fmla="*/ 66 h 165"/>
                <a:gd name="T24" fmla="*/ 538 w 543"/>
                <a:gd name="T25" fmla="*/ 69 h 165"/>
                <a:gd name="T26" fmla="*/ 542 w 543"/>
                <a:gd name="T27" fmla="*/ 73 h 165"/>
                <a:gd name="T28" fmla="*/ 491 w 543"/>
                <a:gd name="T29" fmla="*/ 76 h 165"/>
                <a:gd name="T30" fmla="*/ 430 w 543"/>
                <a:gd name="T31" fmla="*/ 87 h 165"/>
                <a:gd name="T32" fmla="*/ 410 w 543"/>
                <a:gd name="T33" fmla="*/ 96 h 165"/>
                <a:gd name="T34" fmla="*/ 392 w 543"/>
                <a:gd name="T35" fmla="*/ 112 h 165"/>
                <a:gd name="T36" fmla="*/ 392 w 543"/>
                <a:gd name="T37" fmla="*/ 123 h 165"/>
                <a:gd name="T38" fmla="*/ 400 w 543"/>
                <a:gd name="T39" fmla="*/ 135 h 165"/>
                <a:gd name="T40" fmla="*/ 427 w 543"/>
                <a:gd name="T41" fmla="*/ 138 h 165"/>
                <a:gd name="T42" fmla="*/ 438 w 543"/>
                <a:gd name="T43" fmla="*/ 141 h 165"/>
                <a:gd name="T44" fmla="*/ 408 w 543"/>
                <a:gd name="T45" fmla="*/ 157 h 165"/>
                <a:gd name="T46" fmla="*/ 386 w 543"/>
                <a:gd name="T47" fmla="*/ 157 h 165"/>
                <a:gd name="T48" fmla="*/ 354 w 543"/>
                <a:gd name="T49" fmla="*/ 152 h 165"/>
                <a:gd name="T50" fmla="*/ 303 w 543"/>
                <a:gd name="T51" fmla="*/ 150 h 165"/>
                <a:gd name="T52" fmla="*/ 284 w 543"/>
                <a:gd name="T53" fmla="*/ 150 h 165"/>
                <a:gd name="T54" fmla="*/ 256 w 543"/>
                <a:gd name="T55" fmla="*/ 150 h 165"/>
                <a:gd name="T56" fmla="*/ 249 w 543"/>
                <a:gd name="T57" fmla="*/ 150 h 165"/>
                <a:gd name="T58" fmla="*/ 238 w 543"/>
                <a:gd name="T59" fmla="*/ 150 h 165"/>
                <a:gd name="T60" fmla="*/ 235 w 543"/>
                <a:gd name="T61" fmla="*/ 133 h 165"/>
                <a:gd name="T62" fmla="*/ 232 w 543"/>
                <a:gd name="T63" fmla="*/ 127 h 165"/>
                <a:gd name="T64" fmla="*/ 224 w 543"/>
                <a:gd name="T65" fmla="*/ 125 h 165"/>
                <a:gd name="T66" fmla="*/ 217 w 543"/>
                <a:gd name="T67" fmla="*/ 125 h 165"/>
                <a:gd name="T68" fmla="*/ 206 w 543"/>
                <a:gd name="T69" fmla="*/ 125 h 165"/>
                <a:gd name="T70" fmla="*/ 187 w 543"/>
                <a:gd name="T71" fmla="*/ 125 h 165"/>
                <a:gd name="T72" fmla="*/ 176 w 543"/>
                <a:gd name="T73" fmla="*/ 131 h 165"/>
                <a:gd name="T74" fmla="*/ 187 w 543"/>
                <a:gd name="T75" fmla="*/ 144 h 165"/>
                <a:gd name="T76" fmla="*/ 189 w 543"/>
                <a:gd name="T77" fmla="*/ 154 h 165"/>
                <a:gd name="T78" fmla="*/ 179 w 543"/>
                <a:gd name="T79" fmla="*/ 162 h 165"/>
                <a:gd name="T80" fmla="*/ 168 w 543"/>
                <a:gd name="T81" fmla="*/ 165 h 165"/>
                <a:gd name="T82" fmla="*/ 135 w 543"/>
                <a:gd name="T83" fmla="*/ 155 h 165"/>
                <a:gd name="T84" fmla="*/ 57 w 543"/>
                <a:gd name="T85" fmla="*/ 142 h 165"/>
                <a:gd name="T86" fmla="*/ 14 w 543"/>
                <a:gd name="T87" fmla="*/ 147 h 165"/>
                <a:gd name="T88" fmla="*/ 14 w 543"/>
                <a:gd name="T89" fmla="*/ 147 h 165"/>
                <a:gd name="T90" fmla="*/ 8 w 543"/>
                <a:gd name="T91" fmla="*/ 144 h 165"/>
                <a:gd name="T92" fmla="*/ 1 w 543"/>
                <a:gd name="T93" fmla="*/ 149 h 165"/>
                <a:gd name="T94" fmla="*/ 1 w 543"/>
                <a:gd name="T95" fmla="*/ 149 h 165"/>
                <a:gd name="T96" fmla="*/ 1 w 543"/>
                <a:gd name="T97" fmla="*/ 149 h 165"/>
                <a:gd name="T98" fmla="*/ 0 w 543"/>
                <a:gd name="T99" fmla="*/ 146 h 165"/>
                <a:gd name="T100" fmla="*/ 0 w 543"/>
                <a:gd name="T101" fmla="*/ 146 h 165"/>
                <a:gd name="T102" fmla="*/ 6 w 543"/>
                <a:gd name="T103" fmla="*/ 142 h 165"/>
                <a:gd name="T104" fmla="*/ 11 w 543"/>
                <a:gd name="T105" fmla="*/ 133 h 165"/>
                <a:gd name="T106" fmla="*/ 35 w 543"/>
                <a:gd name="T107" fmla="*/ 119 h 165"/>
                <a:gd name="T108" fmla="*/ 78 w 543"/>
                <a:gd name="T109" fmla="*/ 95 h 165"/>
                <a:gd name="T110" fmla="*/ 114 w 543"/>
                <a:gd name="T111" fmla="*/ 63 h 165"/>
                <a:gd name="T112" fmla="*/ 133 w 543"/>
                <a:gd name="T113" fmla="*/ 36 h 165"/>
                <a:gd name="T114" fmla="*/ 157 w 543"/>
                <a:gd name="T115" fmla="*/ 17 h 165"/>
                <a:gd name="T116" fmla="*/ 176 w 543"/>
                <a:gd name="T117" fmla="*/ 17 h 165"/>
                <a:gd name="T118" fmla="*/ 194 w 543"/>
                <a:gd name="T119" fmla="*/ 2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3" h="165">
                  <a:moveTo>
                    <a:pt x="202" y="23"/>
                  </a:moveTo>
                  <a:lnTo>
                    <a:pt x="202" y="23"/>
                  </a:lnTo>
                  <a:lnTo>
                    <a:pt x="210" y="23"/>
                  </a:lnTo>
                  <a:lnTo>
                    <a:pt x="217" y="20"/>
                  </a:lnTo>
                  <a:lnTo>
                    <a:pt x="224" y="17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40" y="6"/>
                  </a:lnTo>
                  <a:lnTo>
                    <a:pt x="248" y="3"/>
                  </a:lnTo>
                  <a:lnTo>
                    <a:pt x="256" y="0"/>
                  </a:lnTo>
                  <a:lnTo>
                    <a:pt x="264" y="0"/>
                  </a:lnTo>
                  <a:lnTo>
                    <a:pt x="264" y="0"/>
                  </a:lnTo>
                  <a:lnTo>
                    <a:pt x="275" y="1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306" y="12"/>
                  </a:lnTo>
                  <a:lnTo>
                    <a:pt x="325" y="19"/>
                  </a:lnTo>
                  <a:lnTo>
                    <a:pt x="346" y="23"/>
                  </a:lnTo>
                  <a:lnTo>
                    <a:pt x="365" y="25"/>
                  </a:lnTo>
                  <a:lnTo>
                    <a:pt x="365" y="25"/>
                  </a:lnTo>
                  <a:lnTo>
                    <a:pt x="376" y="25"/>
                  </a:lnTo>
                  <a:lnTo>
                    <a:pt x="387" y="22"/>
                  </a:lnTo>
                  <a:lnTo>
                    <a:pt x="397" y="20"/>
                  </a:lnTo>
                  <a:lnTo>
                    <a:pt x="408" y="15"/>
                  </a:lnTo>
                  <a:lnTo>
                    <a:pt x="408" y="15"/>
                  </a:lnTo>
                  <a:lnTo>
                    <a:pt x="411" y="14"/>
                  </a:lnTo>
                  <a:lnTo>
                    <a:pt x="411" y="14"/>
                  </a:lnTo>
                  <a:lnTo>
                    <a:pt x="416" y="15"/>
                  </a:lnTo>
                  <a:lnTo>
                    <a:pt x="419" y="19"/>
                  </a:lnTo>
                  <a:lnTo>
                    <a:pt x="419" y="19"/>
                  </a:lnTo>
                  <a:lnTo>
                    <a:pt x="429" y="34"/>
                  </a:lnTo>
                  <a:lnTo>
                    <a:pt x="441" y="46"/>
                  </a:lnTo>
                  <a:lnTo>
                    <a:pt x="456" y="54"/>
                  </a:lnTo>
                  <a:lnTo>
                    <a:pt x="470" y="60"/>
                  </a:lnTo>
                  <a:lnTo>
                    <a:pt x="484" y="63"/>
                  </a:lnTo>
                  <a:lnTo>
                    <a:pt x="502" y="66"/>
                  </a:lnTo>
                  <a:lnTo>
                    <a:pt x="534" y="68"/>
                  </a:lnTo>
                  <a:lnTo>
                    <a:pt x="534" y="68"/>
                  </a:lnTo>
                  <a:lnTo>
                    <a:pt x="538" y="69"/>
                  </a:lnTo>
                  <a:lnTo>
                    <a:pt x="543" y="73"/>
                  </a:lnTo>
                  <a:lnTo>
                    <a:pt x="543" y="73"/>
                  </a:lnTo>
                  <a:lnTo>
                    <a:pt x="542" y="73"/>
                  </a:lnTo>
                  <a:lnTo>
                    <a:pt x="542" y="73"/>
                  </a:lnTo>
                  <a:lnTo>
                    <a:pt x="516" y="73"/>
                  </a:lnTo>
                  <a:lnTo>
                    <a:pt x="491" y="76"/>
                  </a:lnTo>
                  <a:lnTo>
                    <a:pt x="440" y="84"/>
                  </a:lnTo>
                  <a:lnTo>
                    <a:pt x="440" y="84"/>
                  </a:lnTo>
                  <a:lnTo>
                    <a:pt x="430" y="87"/>
                  </a:lnTo>
                  <a:lnTo>
                    <a:pt x="419" y="92"/>
                  </a:lnTo>
                  <a:lnTo>
                    <a:pt x="419" y="92"/>
                  </a:lnTo>
                  <a:lnTo>
                    <a:pt x="410" y="96"/>
                  </a:lnTo>
                  <a:lnTo>
                    <a:pt x="399" y="104"/>
                  </a:lnTo>
                  <a:lnTo>
                    <a:pt x="395" y="108"/>
                  </a:lnTo>
                  <a:lnTo>
                    <a:pt x="392" y="112"/>
                  </a:lnTo>
                  <a:lnTo>
                    <a:pt x="391" y="119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4" y="130"/>
                  </a:lnTo>
                  <a:lnTo>
                    <a:pt x="397" y="133"/>
                  </a:lnTo>
                  <a:lnTo>
                    <a:pt x="400" y="135"/>
                  </a:lnTo>
                  <a:lnTo>
                    <a:pt x="405" y="136"/>
                  </a:lnTo>
                  <a:lnTo>
                    <a:pt x="416" y="138"/>
                  </a:lnTo>
                  <a:lnTo>
                    <a:pt x="427" y="138"/>
                  </a:lnTo>
                  <a:lnTo>
                    <a:pt x="427" y="138"/>
                  </a:lnTo>
                  <a:lnTo>
                    <a:pt x="438" y="141"/>
                  </a:lnTo>
                  <a:lnTo>
                    <a:pt x="438" y="141"/>
                  </a:lnTo>
                  <a:lnTo>
                    <a:pt x="429" y="149"/>
                  </a:lnTo>
                  <a:lnTo>
                    <a:pt x="419" y="154"/>
                  </a:lnTo>
                  <a:lnTo>
                    <a:pt x="408" y="157"/>
                  </a:lnTo>
                  <a:lnTo>
                    <a:pt x="399" y="157"/>
                  </a:lnTo>
                  <a:lnTo>
                    <a:pt x="399" y="157"/>
                  </a:lnTo>
                  <a:lnTo>
                    <a:pt x="386" y="157"/>
                  </a:lnTo>
                  <a:lnTo>
                    <a:pt x="386" y="157"/>
                  </a:lnTo>
                  <a:lnTo>
                    <a:pt x="370" y="154"/>
                  </a:lnTo>
                  <a:lnTo>
                    <a:pt x="354" y="152"/>
                  </a:lnTo>
                  <a:lnTo>
                    <a:pt x="321" y="150"/>
                  </a:lnTo>
                  <a:lnTo>
                    <a:pt x="321" y="150"/>
                  </a:lnTo>
                  <a:lnTo>
                    <a:pt x="303" y="150"/>
                  </a:lnTo>
                  <a:lnTo>
                    <a:pt x="303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56" y="150"/>
                  </a:lnTo>
                  <a:lnTo>
                    <a:pt x="249" y="150"/>
                  </a:lnTo>
                  <a:lnTo>
                    <a:pt x="249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38" y="150"/>
                  </a:lnTo>
                  <a:lnTo>
                    <a:pt x="233" y="147"/>
                  </a:lnTo>
                  <a:lnTo>
                    <a:pt x="233" y="142"/>
                  </a:lnTo>
                  <a:lnTo>
                    <a:pt x="235" y="133"/>
                  </a:lnTo>
                  <a:lnTo>
                    <a:pt x="235" y="133"/>
                  </a:lnTo>
                  <a:lnTo>
                    <a:pt x="235" y="128"/>
                  </a:lnTo>
                  <a:lnTo>
                    <a:pt x="232" y="127"/>
                  </a:lnTo>
                  <a:lnTo>
                    <a:pt x="229" y="125"/>
                  </a:lnTo>
                  <a:lnTo>
                    <a:pt x="224" y="125"/>
                  </a:lnTo>
                  <a:lnTo>
                    <a:pt x="224" y="125"/>
                  </a:lnTo>
                  <a:lnTo>
                    <a:pt x="221" y="125"/>
                  </a:lnTo>
                  <a:lnTo>
                    <a:pt x="221" y="125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06" y="125"/>
                  </a:lnTo>
                  <a:lnTo>
                    <a:pt x="206" y="125"/>
                  </a:lnTo>
                  <a:lnTo>
                    <a:pt x="197" y="125"/>
                  </a:lnTo>
                  <a:lnTo>
                    <a:pt x="197" y="125"/>
                  </a:lnTo>
                  <a:lnTo>
                    <a:pt x="187" y="125"/>
                  </a:lnTo>
                  <a:lnTo>
                    <a:pt x="176" y="128"/>
                  </a:lnTo>
                  <a:lnTo>
                    <a:pt x="176" y="128"/>
                  </a:lnTo>
                  <a:lnTo>
                    <a:pt x="176" y="131"/>
                  </a:lnTo>
                  <a:lnTo>
                    <a:pt x="178" y="136"/>
                  </a:lnTo>
                  <a:lnTo>
                    <a:pt x="184" y="141"/>
                  </a:lnTo>
                  <a:lnTo>
                    <a:pt x="187" y="144"/>
                  </a:lnTo>
                  <a:lnTo>
                    <a:pt x="190" y="146"/>
                  </a:lnTo>
                  <a:lnTo>
                    <a:pt x="190" y="149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6" y="158"/>
                  </a:lnTo>
                  <a:lnTo>
                    <a:pt x="179" y="162"/>
                  </a:lnTo>
                  <a:lnTo>
                    <a:pt x="175" y="163"/>
                  </a:lnTo>
                  <a:lnTo>
                    <a:pt x="168" y="165"/>
                  </a:lnTo>
                  <a:lnTo>
                    <a:pt x="168" y="165"/>
                  </a:lnTo>
                  <a:lnTo>
                    <a:pt x="160" y="163"/>
                  </a:lnTo>
                  <a:lnTo>
                    <a:pt x="160" y="163"/>
                  </a:lnTo>
                  <a:lnTo>
                    <a:pt x="135" y="155"/>
                  </a:lnTo>
                  <a:lnTo>
                    <a:pt x="109" y="149"/>
                  </a:lnTo>
                  <a:lnTo>
                    <a:pt x="82" y="144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35" y="144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4" y="147"/>
                  </a:lnTo>
                  <a:lnTo>
                    <a:pt x="11" y="146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1" y="149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6" y="142"/>
                  </a:lnTo>
                  <a:lnTo>
                    <a:pt x="9" y="138"/>
                  </a:lnTo>
                  <a:lnTo>
                    <a:pt x="11" y="133"/>
                  </a:lnTo>
                  <a:lnTo>
                    <a:pt x="17" y="127"/>
                  </a:lnTo>
                  <a:lnTo>
                    <a:pt x="27" y="123"/>
                  </a:lnTo>
                  <a:lnTo>
                    <a:pt x="35" y="119"/>
                  </a:lnTo>
                  <a:lnTo>
                    <a:pt x="35" y="119"/>
                  </a:lnTo>
                  <a:lnTo>
                    <a:pt x="63" y="104"/>
                  </a:lnTo>
                  <a:lnTo>
                    <a:pt x="78" y="95"/>
                  </a:lnTo>
                  <a:lnTo>
                    <a:pt x="90" y="85"/>
                  </a:lnTo>
                  <a:lnTo>
                    <a:pt x="103" y="74"/>
                  </a:lnTo>
                  <a:lnTo>
                    <a:pt x="114" y="63"/>
                  </a:lnTo>
                  <a:lnTo>
                    <a:pt x="124" y="50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40" y="28"/>
                  </a:lnTo>
                  <a:lnTo>
                    <a:pt x="148" y="22"/>
                  </a:lnTo>
                  <a:lnTo>
                    <a:pt x="157" y="17"/>
                  </a:lnTo>
                  <a:lnTo>
                    <a:pt x="167" y="17"/>
                  </a:lnTo>
                  <a:lnTo>
                    <a:pt x="167" y="17"/>
                  </a:lnTo>
                  <a:lnTo>
                    <a:pt x="176" y="17"/>
                  </a:lnTo>
                  <a:lnTo>
                    <a:pt x="184" y="20"/>
                  </a:lnTo>
                  <a:lnTo>
                    <a:pt x="184" y="20"/>
                  </a:lnTo>
                  <a:lnTo>
                    <a:pt x="194" y="22"/>
                  </a:lnTo>
                  <a:lnTo>
                    <a:pt x="202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7" name="Freeform 243">
              <a:extLst>
                <a:ext uri="{FF2B5EF4-FFF2-40B4-BE49-F238E27FC236}">
                  <a16:creationId xmlns:a16="http://schemas.microsoft.com/office/drawing/2014/main" id="{B41FEE44-D508-8E9F-98A7-FBBB27D32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7" y="3485"/>
              <a:ext cx="1785" cy="699"/>
            </a:xfrm>
            <a:custGeom>
              <a:avLst/>
              <a:gdLst>
                <a:gd name="T0" fmla="*/ 1462 w 3571"/>
                <a:gd name="T1" fmla="*/ 24 h 1398"/>
                <a:gd name="T2" fmla="*/ 980 w 3571"/>
                <a:gd name="T3" fmla="*/ 173 h 1398"/>
                <a:gd name="T4" fmla="*/ 810 w 3571"/>
                <a:gd name="T5" fmla="*/ 204 h 1398"/>
                <a:gd name="T6" fmla="*/ 569 w 3571"/>
                <a:gd name="T7" fmla="*/ 197 h 1398"/>
                <a:gd name="T8" fmla="*/ 405 w 3571"/>
                <a:gd name="T9" fmla="*/ 126 h 1398"/>
                <a:gd name="T10" fmla="*/ 297 w 3571"/>
                <a:gd name="T11" fmla="*/ 35 h 1398"/>
                <a:gd name="T12" fmla="*/ 169 w 3571"/>
                <a:gd name="T13" fmla="*/ 21 h 1398"/>
                <a:gd name="T14" fmla="*/ 108 w 3571"/>
                <a:gd name="T15" fmla="*/ 154 h 1398"/>
                <a:gd name="T16" fmla="*/ 30 w 3571"/>
                <a:gd name="T17" fmla="*/ 294 h 1398"/>
                <a:gd name="T18" fmla="*/ 103 w 3571"/>
                <a:gd name="T19" fmla="*/ 324 h 1398"/>
                <a:gd name="T20" fmla="*/ 43 w 3571"/>
                <a:gd name="T21" fmla="*/ 396 h 1398"/>
                <a:gd name="T22" fmla="*/ 43 w 3571"/>
                <a:gd name="T23" fmla="*/ 599 h 1398"/>
                <a:gd name="T24" fmla="*/ 130 w 3571"/>
                <a:gd name="T25" fmla="*/ 631 h 1398"/>
                <a:gd name="T26" fmla="*/ 200 w 3571"/>
                <a:gd name="T27" fmla="*/ 729 h 1398"/>
                <a:gd name="T28" fmla="*/ 226 w 3571"/>
                <a:gd name="T29" fmla="*/ 832 h 1398"/>
                <a:gd name="T30" fmla="*/ 95 w 3571"/>
                <a:gd name="T31" fmla="*/ 777 h 1398"/>
                <a:gd name="T32" fmla="*/ 76 w 3571"/>
                <a:gd name="T33" fmla="*/ 863 h 1398"/>
                <a:gd name="T34" fmla="*/ 169 w 3571"/>
                <a:gd name="T35" fmla="*/ 894 h 1398"/>
                <a:gd name="T36" fmla="*/ 256 w 3571"/>
                <a:gd name="T37" fmla="*/ 983 h 1398"/>
                <a:gd name="T38" fmla="*/ 278 w 3571"/>
                <a:gd name="T39" fmla="*/ 1079 h 1398"/>
                <a:gd name="T40" fmla="*/ 319 w 3571"/>
                <a:gd name="T41" fmla="*/ 1128 h 1398"/>
                <a:gd name="T42" fmla="*/ 272 w 3571"/>
                <a:gd name="T43" fmla="*/ 1160 h 1398"/>
                <a:gd name="T44" fmla="*/ 440 w 3571"/>
                <a:gd name="T45" fmla="*/ 1150 h 1398"/>
                <a:gd name="T46" fmla="*/ 377 w 3571"/>
                <a:gd name="T47" fmla="*/ 1201 h 1398"/>
                <a:gd name="T48" fmla="*/ 437 w 3571"/>
                <a:gd name="T49" fmla="*/ 1212 h 1398"/>
                <a:gd name="T50" fmla="*/ 523 w 3571"/>
                <a:gd name="T51" fmla="*/ 1207 h 1398"/>
                <a:gd name="T52" fmla="*/ 623 w 3571"/>
                <a:gd name="T53" fmla="*/ 1257 h 1398"/>
                <a:gd name="T54" fmla="*/ 833 w 3571"/>
                <a:gd name="T55" fmla="*/ 1323 h 1398"/>
                <a:gd name="T56" fmla="*/ 912 w 3571"/>
                <a:gd name="T57" fmla="*/ 1291 h 1398"/>
                <a:gd name="T58" fmla="*/ 1066 w 3571"/>
                <a:gd name="T59" fmla="*/ 1214 h 1398"/>
                <a:gd name="T60" fmla="*/ 1381 w 3571"/>
                <a:gd name="T61" fmla="*/ 1376 h 1398"/>
                <a:gd name="T62" fmla="*/ 1543 w 3571"/>
                <a:gd name="T63" fmla="*/ 1331 h 1398"/>
                <a:gd name="T64" fmla="*/ 1649 w 3571"/>
                <a:gd name="T65" fmla="*/ 1222 h 1398"/>
                <a:gd name="T66" fmla="*/ 1838 w 3571"/>
                <a:gd name="T67" fmla="*/ 1260 h 1398"/>
                <a:gd name="T68" fmla="*/ 1944 w 3571"/>
                <a:gd name="T69" fmla="*/ 1183 h 1398"/>
                <a:gd name="T70" fmla="*/ 1917 w 3571"/>
                <a:gd name="T71" fmla="*/ 1326 h 1398"/>
                <a:gd name="T72" fmla="*/ 2006 w 3571"/>
                <a:gd name="T73" fmla="*/ 1382 h 1398"/>
                <a:gd name="T74" fmla="*/ 2037 w 3571"/>
                <a:gd name="T75" fmla="*/ 1279 h 1398"/>
                <a:gd name="T76" fmla="*/ 2164 w 3571"/>
                <a:gd name="T77" fmla="*/ 1217 h 1398"/>
                <a:gd name="T78" fmla="*/ 2413 w 3571"/>
                <a:gd name="T79" fmla="*/ 1174 h 1398"/>
                <a:gd name="T80" fmla="*/ 2669 w 3571"/>
                <a:gd name="T81" fmla="*/ 1193 h 1398"/>
                <a:gd name="T82" fmla="*/ 2966 w 3571"/>
                <a:gd name="T83" fmla="*/ 1122 h 1398"/>
                <a:gd name="T84" fmla="*/ 3141 w 3571"/>
                <a:gd name="T85" fmla="*/ 1109 h 1398"/>
                <a:gd name="T86" fmla="*/ 3244 w 3571"/>
                <a:gd name="T87" fmla="*/ 1066 h 1398"/>
                <a:gd name="T88" fmla="*/ 3474 w 3571"/>
                <a:gd name="T89" fmla="*/ 1080 h 1398"/>
                <a:gd name="T90" fmla="*/ 3547 w 3571"/>
                <a:gd name="T91" fmla="*/ 1071 h 1398"/>
                <a:gd name="T92" fmla="*/ 3455 w 3571"/>
                <a:gd name="T93" fmla="*/ 926 h 1398"/>
                <a:gd name="T94" fmla="*/ 3420 w 3571"/>
                <a:gd name="T95" fmla="*/ 721 h 1398"/>
                <a:gd name="T96" fmla="*/ 3387 w 3571"/>
                <a:gd name="T97" fmla="*/ 599 h 1398"/>
                <a:gd name="T98" fmla="*/ 3436 w 3571"/>
                <a:gd name="T99" fmla="*/ 558 h 1398"/>
                <a:gd name="T100" fmla="*/ 3385 w 3571"/>
                <a:gd name="T101" fmla="*/ 481 h 1398"/>
                <a:gd name="T102" fmla="*/ 3257 w 3571"/>
                <a:gd name="T103" fmla="*/ 381 h 1398"/>
                <a:gd name="T104" fmla="*/ 3198 w 3571"/>
                <a:gd name="T105" fmla="*/ 223 h 1398"/>
                <a:gd name="T106" fmla="*/ 3045 w 3571"/>
                <a:gd name="T107" fmla="*/ 145 h 1398"/>
                <a:gd name="T108" fmla="*/ 2901 w 3571"/>
                <a:gd name="T109" fmla="*/ 153 h 1398"/>
                <a:gd name="T110" fmla="*/ 2658 w 3571"/>
                <a:gd name="T111" fmla="*/ 240 h 1398"/>
                <a:gd name="T112" fmla="*/ 2354 w 3571"/>
                <a:gd name="T113" fmla="*/ 245 h 1398"/>
                <a:gd name="T114" fmla="*/ 2143 w 3571"/>
                <a:gd name="T115" fmla="*/ 223 h 1398"/>
                <a:gd name="T116" fmla="*/ 1967 w 3571"/>
                <a:gd name="T117" fmla="*/ 161 h 1398"/>
                <a:gd name="T118" fmla="*/ 1830 w 3571"/>
                <a:gd name="T119" fmla="*/ 83 h 1398"/>
                <a:gd name="T120" fmla="*/ 1674 w 3571"/>
                <a:gd name="T121" fmla="*/ 64 h 1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71" h="1398">
                  <a:moveTo>
                    <a:pt x="1625" y="0"/>
                  </a:moveTo>
                  <a:lnTo>
                    <a:pt x="1625" y="0"/>
                  </a:lnTo>
                  <a:lnTo>
                    <a:pt x="1616" y="0"/>
                  </a:lnTo>
                  <a:lnTo>
                    <a:pt x="1608" y="3"/>
                  </a:lnTo>
                  <a:lnTo>
                    <a:pt x="1601" y="7"/>
                  </a:lnTo>
                  <a:lnTo>
                    <a:pt x="1593" y="15"/>
                  </a:lnTo>
                  <a:lnTo>
                    <a:pt x="1593" y="15"/>
                  </a:lnTo>
                  <a:lnTo>
                    <a:pt x="1587" y="21"/>
                  </a:lnTo>
                  <a:lnTo>
                    <a:pt x="1579" y="27"/>
                  </a:lnTo>
                  <a:lnTo>
                    <a:pt x="1571" y="30"/>
                  </a:lnTo>
                  <a:lnTo>
                    <a:pt x="1562" y="32"/>
                  </a:lnTo>
                  <a:lnTo>
                    <a:pt x="1562" y="32"/>
                  </a:lnTo>
                  <a:lnTo>
                    <a:pt x="1555" y="32"/>
                  </a:lnTo>
                  <a:lnTo>
                    <a:pt x="1555" y="32"/>
                  </a:lnTo>
                  <a:lnTo>
                    <a:pt x="1531" y="29"/>
                  </a:lnTo>
                  <a:lnTo>
                    <a:pt x="1508" y="27"/>
                  </a:lnTo>
                  <a:lnTo>
                    <a:pt x="1484" y="27"/>
                  </a:lnTo>
                  <a:lnTo>
                    <a:pt x="1462" y="24"/>
                  </a:lnTo>
                  <a:lnTo>
                    <a:pt x="1462" y="24"/>
                  </a:lnTo>
                  <a:lnTo>
                    <a:pt x="1420" y="21"/>
                  </a:lnTo>
                  <a:lnTo>
                    <a:pt x="1381" y="19"/>
                  </a:lnTo>
                  <a:lnTo>
                    <a:pt x="1381" y="19"/>
                  </a:lnTo>
                  <a:lnTo>
                    <a:pt x="1341" y="21"/>
                  </a:lnTo>
                  <a:lnTo>
                    <a:pt x="1303" y="24"/>
                  </a:lnTo>
                  <a:lnTo>
                    <a:pt x="1265" y="32"/>
                  </a:lnTo>
                  <a:lnTo>
                    <a:pt x="1226" y="42"/>
                  </a:lnTo>
                  <a:lnTo>
                    <a:pt x="1226" y="42"/>
                  </a:lnTo>
                  <a:lnTo>
                    <a:pt x="1199" y="53"/>
                  </a:lnTo>
                  <a:lnTo>
                    <a:pt x="1171" y="65"/>
                  </a:lnTo>
                  <a:lnTo>
                    <a:pt x="1145" y="78"/>
                  </a:lnTo>
                  <a:lnTo>
                    <a:pt x="1118" y="94"/>
                  </a:lnTo>
                  <a:lnTo>
                    <a:pt x="1066" y="123"/>
                  </a:lnTo>
                  <a:lnTo>
                    <a:pt x="1041" y="137"/>
                  </a:lnTo>
                  <a:lnTo>
                    <a:pt x="1014" y="150"/>
                  </a:lnTo>
                  <a:lnTo>
                    <a:pt x="1014" y="150"/>
                  </a:lnTo>
                  <a:lnTo>
                    <a:pt x="998" y="157"/>
                  </a:lnTo>
                  <a:lnTo>
                    <a:pt x="985" y="167"/>
                  </a:lnTo>
                  <a:lnTo>
                    <a:pt x="980" y="173"/>
                  </a:lnTo>
                  <a:lnTo>
                    <a:pt x="975" y="180"/>
                  </a:lnTo>
                  <a:lnTo>
                    <a:pt x="971" y="186"/>
                  </a:lnTo>
                  <a:lnTo>
                    <a:pt x="968" y="194"/>
                  </a:lnTo>
                  <a:lnTo>
                    <a:pt x="968" y="194"/>
                  </a:lnTo>
                  <a:lnTo>
                    <a:pt x="961" y="207"/>
                  </a:lnTo>
                  <a:lnTo>
                    <a:pt x="958" y="211"/>
                  </a:lnTo>
                  <a:lnTo>
                    <a:pt x="953" y="215"/>
                  </a:lnTo>
                  <a:lnTo>
                    <a:pt x="948" y="218"/>
                  </a:lnTo>
                  <a:lnTo>
                    <a:pt x="942" y="221"/>
                  </a:lnTo>
                  <a:lnTo>
                    <a:pt x="936" y="223"/>
                  </a:lnTo>
                  <a:lnTo>
                    <a:pt x="929" y="223"/>
                  </a:lnTo>
                  <a:lnTo>
                    <a:pt x="929" y="223"/>
                  </a:lnTo>
                  <a:lnTo>
                    <a:pt x="917" y="223"/>
                  </a:lnTo>
                  <a:lnTo>
                    <a:pt x="917" y="223"/>
                  </a:lnTo>
                  <a:lnTo>
                    <a:pt x="898" y="223"/>
                  </a:lnTo>
                  <a:lnTo>
                    <a:pt x="879" y="219"/>
                  </a:lnTo>
                  <a:lnTo>
                    <a:pt x="879" y="219"/>
                  </a:lnTo>
                  <a:lnTo>
                    <a:pt x="834" y="208"/>
                  </a:lnTo>
                  <a:lnTo>
                    <a:pt x="810" y="204"/>
                  </a:lnTo>
                  <a:lnTo>
                    <a:pt x="788" y="202"/>
                  </a:lnTo>
                  <a:lnTo>
                    <a:pt x="788" y="202"/>
                  </a:lnTo>
                  <a:lnTo>
                    <a:pt x="775" y="204"/>
                  </a:lnTo>
                  <a:lnTo>
                    <a:pt x="764" y="205"/>
                  </a:lnTo>
                  <a:lnTo>
                    <a:pt x="764" y="205"/>
                  </a:lnTo>
                  <a:lnTo>
                    <a:pt x="745" y="208"/>
                  </a:lnTo>
                  <a:lnTo>
                    <a:pt x="728" y="208"/>
                  </a:lnTo>
                  <a:lnTo>
                    <a:pt x="728" y="208"/>
                  </a:lnTo>
                  <a:lnTo>
                    <a:pt x="709" y="208"/>
                  </a:lnTo>
                  <a:lnTo>
                    <a:pt x="691" y="207"/>
                  </a:lnTo>
                  <a:lnTo>
                    <a:pt x="655" y="200"/>
                  </a:lnTo>
                  <a:lnTo>
                    <a:pt x="655" y="200"/>
                  </a:lnTo>
                  <a:lnTo>
                    <a:pt x="628" y="194"/>
                  </a:lnTo>
                  <a:lnTo>
                    <a:pt x="613" y="191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88" y="191"/>
                  </a:lnTo>
                  <a:lnTo>
                    <a:pt x="578" y="192"/>
                  </a:lnTo>
                  <a:lnTo>
                    <a:pt x="569" y="197"/>
                  </a:lnTo>
                  <a:lnTo>
                    <a:pt x="558" y="204"/>
                  </a:lnTo>
                  <a:lnTo>
                    <a:pt x="558" y="204"/>
                  </a:lnTo>
                  <a:lnTo>
                    <a:pt x="555" y="205"/>
                  </a:lnTo>
                  <a:lnTo>
                    <a:pt x="555" y="205"/>
                  </a:lnTo>
                  <a:lnTo>
                    <a:pt x="551" y="205"/>
                  </a:lnTo>
                  <a:lnTo>
                    <a:pt x="550" y="200"/>
                  </a:lnTo>
                  <a:lnTo>
                    <a:pt x="550" y="200"/>
                  </a:lnTo>
                  <a:lnTo>
                    <a:pt x="548" y="194"/>
                  </a:lnTo>
                  <a:lnTo>
                    <a:pt x="547" y="191"/>
                  </a:lnTo>
                  <a:lnTo>
                    <a:pt x="543" y="188"/>
                  </a:lnTo>
                  <a:lnTo>
                    <a:pt x="539" y="184"/>
                  </a:lnTo>
                  <a:lnTo>
                    <a:pt x="531" y="183"/>
                  </a:lnTo>
                  <a:lnTo>
                    <a:pt x="521" y="180"/>
                  </a:lnTo>
                  <a:lnTo>
                    <a:pt x="521" y="180"/>
                  </a:lnTo>
                  <a:lnTo>
                    <a:pt x="486" y="169"/>
                  </a:lnTo>
                  <a:lnTo>
                    <a:pt x="453" y="154"/>
                  </a:lnTo>
                  <a:lnTo>
                    <a:pt x="435" y="145"/>
                  </a:lnTo>
                  <a:lnTo>
                    <a:pt x="420" y="135"/>
                  </a:lnTo>
                  <a:lnTo>
                    <a:pt x="405" y="126"/>
                  </a:lnTo>
                  <a:lnTo>
                    <a:pt x="389" y="113"/>
                  </a:lnTo>
                  <a:lnTo>
                    <a:pt x="389" y="113"/>
                  </a:lnTo>
                  <a:lnTo>
                    <a:pt x="373" y="100"/>
                  </a:lnTo>
                  <a:lnTo>
                    <a:pt x="366" y="94"/>
                  </a:lnTo>
                  <a:lnTo>
                    <a:pt x="358" y="86"/>
                  </a:lnTo>
                  <a:lnTo>
                    <a:pt x="351" y="76"/>
                  </a:lnTo>
                  <a:lnTo>
                    <a:pt x="348" y="67"/>
                  </a:lnTo>
                  <a:lnTo>
                    <a:pt x="345" y="56"/>
                  </a:lnTo>
                  <a:lnTo>
                    <a:pt x="346" y="45"/>
                  </a:lnTo>
                  <a:lnTo>
                    <a:pt x="346" y="45"/>
                  </a:lnTo>
                  <a:lnTo>
                    <a:pt x="345" y="38"/>
                  </a:lnTo>
                  <a:lnTo>
                    <a:pt x="342" y="34"/>
                  </a:lnTo>
                  <a:lnTo>
                    <a:pt x="337" y="32"/>
                  </a:lnTo>
                  <a:lnTo>
                    <a:pt x="332" y="32"/>
                  </a:lnTo>
                  <a:lnTo>
                    <a:pt x="332" y="32"/>
                  </a:lnTo>
                  <a:lnTo>
                    <a:pt x="323" y="32"/>
                  </a:lnTo>
                  <a:lnTo>
                    <a:pt x="323" y="32"/>
                  </a:lnTo>
                  <a:lnTo>
                    <a:pt x="305" y="34"/>
                  </a:lnTo>
                  <a:lnTo>
                    <a:pt x="297" y="35"/>
                  </a:lnTo>
                  <a:lnTo>
                    <a:pt x="288" y="38"/>
                  </a:lnTo>
                  <a:lnTo>
                    <a:pt x="288" y="38"/>
                  </a:lnTo>
                  <a:lnTo>
                    <a:pt x="272" y="43"/>
                  </a:lnTo>
                  <a:lnTo>
                    <a:pt x="257" y="45"/>
                  </a:lnTo>
                  <a:lnTo>
                    <a:pt x="257" y="45"/>
                  </a:lnTo>
                  <a:lnTo>
                    <a:pt x="245" y="43"/>
                  </a:lnTo>
                  <a:lnTo>
                    <a:pt x="234" y="38"/>
                  </a:lnTo>
                  <a:lnTo>
                    <a:pt x="223" y="32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2" y="11"/>
                  </a:lnTo>
                  <a:lnTo>
                    <a:pt x="197" y="8"/>
                  </a:lnTo>
                  <a:lnTo>
                    <a:pt x="191" y="7"/>
                  </a:lnTo>
                  <a:lnTo>
                    <a:pt x="191" y="7"/>
                  </a:lnTo>
                  <a:lnTo>
                    <a:pt x="186" y="7"/>
                  </a:lnTo>
                  <a:lnTo>
                    <a:pt x="183" y="10"/>
                  </a:lnTo>
                  <a:lnTo>
                    <a:pt x="183" y="10"/>
                  </a:lnTo>
                  <a:lnTo>
                    <a:pt x="175" y="16"/>
                  </a:lnTo>
                  <a:lnTo>
                    <a:pt x="169" y="21"/>
                  </a:lnTo>
                  <a:lnTo>
                    <a:pt x="151" y="27"/>
                  </a:lnTo>
                  <a:lnTo>
                    <a:pt x="135" y="32"/>
                  </a:lnTo>
                  <a:lnTo>
                    <a:pt x="118" y="37"/>
                  </a:lnTo>
                  <a:lnTo>
                    <a:pt x="100" y="43"/>
                  </a:lnTo>
                  <a:lnTo>
                    <a:pt x="86" y="49"/>
                  </a:lnTo>
                  <a:lnTo>
                    <a:pt x="78" y="54"/>
                  </a:lnTo>
                  <a:lnTo>
                    <a:pt x="72" y="61"/>
                  </a:lnTo>
                  <a:lnTo>
                    <a:pt x="65" y="69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72" y="80"/>
                  </a:lnTo>
                  <a:lnTo>
                    <a:pt x="80" y="86"/>
                  </a:lnTo>
                  <a:lnTo>
                    <a:pt x="88" y="94"/>
                  </a:lnTo>
                  <a:lnTo>
                    <a:pt x="92" y="102"/>
                  </a:lnTo>
                  <a:lnTo>
                    <a:pt x="97" y="111"/>
                  </a:lnTo>
                  <a:lnTo>
                    <a:pt x="100" y="121"/>
                  </a:lnTo>
                  <a:lnTo>
                    <a:pt x="105" y="143"/>
                  </a:lnTo>
                  <a:lnTo>
                    <a:pt x="105" y="143"/>
                  </a:lnTo>
                  <a:lnTo>
                    <a:pt x="108" y="154"/>
                  </a:lnTo>
                  <a:lnTo>
                    <a:pt x="110" y="159"/>
                  </a:lnTo>
                  <a:lnTo>
                    <a:pt x="108" y="162"/>
                  </a:lnTo>
                  <a:lnTo>
                    <a:pt x="108" y="167"/>
                  </a:lnTo>
                  <a:lnTo>
                    <a:pt x="105" y="170"/>
                  </a:lnTo>
                  <a:lnTo>
                    <a:pt x="100" y="173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86" y="178"/>
                  </a:lnTo>
                  <a:lnTo>
                    <a:pt x="80" y="181"/>
                  </a:lnTo>
                  <a:lnTo>
                    <a:pt x="75" y="186"/>
                  </a:lnTo>
                  <a:lnTo>
                    <a:pt x="70" y="191"/>
                  </a:lnTo>
                  <a:lnTo>
                    <a:pt x="64" y="202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3" y="245"/>
                  </a:lnTo>
                  <a:lnTo>
                    <a:pt x="48" y="258"/>
                  </a:lnTo>
                  <a:lnTo>
                    <a:pt x="43" y="270"/>
                  </a:lnTo>
                  <a:lnTo>
                    <a:pt x="38" y="283"/>
                  </a:lnTo>
                  <a:lnTo>
                    <a:pt x="30" y="294"/>
                  </a:lnTo>
                  <a:lnTo>
                    <a:pt x="19" y="305"/>
                  </a:lnTo>
                  <a:lnTo>
                    <a:pt x="7" y="313"/>
                  </a:lnTo>
                  <a:lnTo>
                    <a:pt x="7" y="313"/>
                  </a:lnTo>
                  <a:lnTo>
                    <a:pt x="2" y="318"/>
                  </a:lnTo>
                  <a:lnTo>
                    <a:pt x="0" y="321"/>
                  </a:lnTo>
                  <a:lnTo>
                    <a:pt x="0" y="324"/>
                  </a:lnTo>
                  <a:lnTo>
                    <a:pt x="2" y="327"/>
                  </a:lnTo>
                  <a:lnTo>
                    <a:pt x="8" y="332"/>
                  </a:lnTo>
                  <a:lnTo>
                    <a:pt x="14" y="335"/>
                  </a:lnTo>
                  <a:lnTo>
                    <a:pt x="14" y="335"/>
                  </a:lnTo>
                  <a:lnTo>
                    <a:pt x="27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49" y="339"/>
                  </a:lnTo>
                  <a:lnTo>
                    <a:pt x="59" y="337"/>
                  </a:lnTo>
                  <a:lnTo>
                    <a:pt x="80" y="332"/>
                  </a:lnTo>
                  <a:lnTo>
                    <a:pt x="80" y="332"/>
                  </a:lnTo>
                  <a:lnTo>
                    <a:pt x="95" y="326"/>
                  </a:lnTo>
                  <a:lnTo>
                    <a:pt x="103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9" y="329"/>
                  </a:lnTo>
                  <a:lnTo>
                    <a:pt x="134" y="334"/>
                  </a:lnTo>
                  <a:lnTo>
                    <a:pt x="134" y="334"/>
                  </a:lnTo>
                  <a:lnTo>
                    <a:pt x="135" y="337"/>
                  </a:lnTo>
                  <a:lnTo>
                    <a:pt x="134" y="340"/>
                  </a:lnTo>
                  <a:lnTo>
                    <a:pt x="127" y="345"/>
                  </a:lnTo>
                  <a:lnTo>
                    <a:pt x="127" y="345"/>
                  </a:lnTo>
                  <a:lnTo>
                    <a:pt x="116" y="353"/>
                  </a:lnTo>
                  <a:lnTo>
                    <a:pt x="103" y="359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62" y="377"/>
                  </a:lnTo>
                  <a:lnTo>
                    <a:pt x="54" y="383"/>
                  </a:lnTo>
                  <a:lnTo>
                    <a:pt x="48" y="389"/>
                  </a:lnTo>
                  <a:lnTo>
                    <a:pt x="43" y="396"/>
                  </a:lnTo>
                  <a:lnTo>
                    <a:pt x="38" y="404"/>
                  </a:lnTo>
                  <a:lnTo>
                    <a:pt x="37" y="412"/>
                  </a:lnTo>
                  <a:lnTo>
                    <a:pt x="37" y="421"/>
                  </a:lnTo>
                  <a:lnTo>
                    <a:pt x="37" y="421"/>
                  </a:lnTo>
                  <a:lnTo>
                    <a:pt x="37" y="439"/>
                  </a:lnTo>
                  <a:lnTo>
                    <a:pt x="35" y="454"/>
                  </a:lnTo>
                  <a:lnTo>
                    <a:pt x="29" y="488"/>
                  </a:lnTo>
                  <a:lnTo>
                    <a:pt x="24" y="520"/>
                  </a:lnTo>
                  <a:lnTo>
                    <a:pt x="22" y="537"/>
                  </a:lnTo>
                  <a:lnTo>
                    <a:pt x="21" y="553"/>
                  </a:lnTo>
                  <a:lnTo>
                    <a:pt x="21" y="553"/>
                  </a:lnTo>
                  <a:lnTo>
                    <a:pt x="22" y="575"/>
                  </a:lnTo>
                  <a:lnTo>
                    <a:pt x="22" y="583"/>
                  </a:lnTo>
                  <a:lnTo>
                    <a:pt x="24" y="589"/>
                  </a:lnTo>
                  <a:lnTo>
                    <a:pt x="27" y="594"/>
                  </a:lnTo>
                  <a:lnTo>
                    <a:pt x="30" y="597"/>
                  </a:lnTo>
                  <a:lnTo>
                    <a:pt x="37" y="599"/>
                  </a:lnTo>
                  <a:lnTo>
                    <a:pt x="43" y="599"/>
                  </a:lnTo>
                  <a:lnTo>
                    <a:pt x="43" y="599"/>
                  </a:lnTo>
                  <a:lnTo>
                    <a:pt x="54" y="599"/>
                  </a:lnTo>
                  <a:lnTo>
                    <a:pt x="68" y="597"/>
                  </a:lnTo>
                  <a:lnTo>
                    <a:pt x="68" y="597"/>
                  </a:lnTo>
                  <a:lnTo>
                    <a:pt x="88" y="593"/>
                  </a:lnTo>
                  <a:lnTo>
                    <a:pt x="108" y="585"/>
                  </a:lnTo>
                  <a:lnTo>
                    <a:pt x="108" y="585"/>
                  </a:lnTo>
                  <a:lnTo>
                    <a:pt x="122" y="580"/>
                  </a:lnTo>
                  <a:lnTo>
                    <a:pt x="138" y="578"/>
                  </a:lnTo>
                  <a:lnTo>
                    <a:pt x="138" y="578"/>
                  </a:lnTo>
                  <a:lnTo>
                    <a:pt x="156" y="580"/>
                  </a:lnTo>
                  <a:lnTo>
                    <a:pt x="173" y="585"/>
                  </a:lnTo>
                  <a:lnTo>
                    <a:pt x="173" y="585"/>
                  </a:lnTo>
                  <a:lnTo>
                    <a:pt x="167" y="593"/>
                  </a:lnTo>
                  <a:lnTo>
                    <a:pt x="161" y="599"/>
                  </a:lnTo>
                  <a:lnTo>
                    <a:pt x="146" y="612"/>
                  </a:lnTo>
                  <a:lnTo>
                    <a:pt x="146" y="612"/>
                  </a:lnTo>
                  <a:lnTo>
                    <a:pt x="140" y="618"/>
                  </a:lnTo>
                  <a:lnTo>
                    <a:pt x="134" y="624"/>
                  </a:lnTo>
                  <a:lnTo>
                    <a:pt x="130" y="631"/>
                  </a:lnTo>
                  <a:lnTo>
                    <a:pt x="130" y="637"/>
                  </a:lnTo>
                  <a:lnTo>
                    <a:pt x="130" y="643"/>
                  </a:lnTo>
                  <a:lnTo>
                    <a:pt x="135" y="650"/>
                  </a:lnTo>
                  <a:lnTo>
                    <a:pt x="142" y="656"/>
                  </a:lnTo>
                  <a:lnTo>
                    <a:pt x="151" y="661"/>
                  </a:lnTo>
                  <a:lnTo>
                    <a:pt x="151" y="661"/>
                  </a:lnTo>
                  <a:lnTo>
                    <a:pt x="159" y="667"/>
                  </a:lnTo>
                  <a:lnTo>
                    <a:pt x="164" y="675"/>
                  </a:lnTo>
                  <a:lnTo>
                    <a:pt x="167" y="683"/>
                  </a:lnTo>
                  <a:lnTo>
                    <a:pt x="169" y="693"/>
                  </a:lnTo>
                  <a:lnTo>
                    <a:pt x="169" y="693"/>
                  </a:lnTo>
                  <a:lnTo>
                    <a:pt x="169" y="707"/>
                  </a:lnTo>
                  <a:lnTo>
                    <a:pt x="170" y="713"/>
                  </a:lnTo>
                  <a:lnTo>
                    <a:pt x="173" y="718"/>
                  </a:lnTo>
                  <a:lnTo>
                    <a:pt x="178" y="723"/>
                  </a:lnTo>
                  <a:lnTo>
                    <a:pt x="184" y="726"/>
                  </a:lnTo>
                  <a:lnTo>
                    <a:pt x="191" y="728"/>
                  </a:lnTo>
                  <a:lnTo>
                    <a:pt x="200" y="729"/>
                  </a:lnTo>
                  <a:lnTo>
                    <a:pt x="200" y="729"/>
                  </a:lnTo>
                  <a:lnTo>
                    <a:pt x="192" y="739"/>
                  </a:lnTo>
                  <a:lnTo>
                    <a:pt x="186" y="747"/>
                  </a:lnTo>
                  <a:lnTo>
                    <a:pt x="178" y="753"/>
                  </a:lnTo>
                  <a:lnTo>
                    <a:pt x="169" y="759"/>
                  </a:lnTo>
                  <a:lnTo>
                    <a:pt x="169" y="759"/>
                  </a:lnTo>
                  <a:lnTo>
                    <a:pt x="162" y="763"/>
                  </a:lnTo>
                  <a:lnTo>
                    <a:pt x="159" y="767"/>
                  </a:lnTo>
                  <a:lnTo>
                    <a:pt x="156" y="771"/>
                  </a:lnTo>
                  <a:lnTo>
                    <a:pt x="156" y="775"/>
                  </a:lnTo>
                  <a:lnTo>
                    <a:pt x="157" y="778"/>
                  </a:lnTo>
                  <a:lnTo>
                    <a:pt x="159" y="783"/>
                  </a:lnTo>
                  <a:lnTo>
                    <a:pt x="165" y="793"/>
                  </a:lnTo>
                  <a:lnTo>
                    <a:pt x="165" y="793"/>
                  </a:lnTo>
                  <a:lnTo>
                    <a:pt x="170" y="799"/>
                  </a:lnTo>
                  <a:lnTo>
                    <a:pt x="176" y="805"/>
                  </a:lnTo>
                  <a:lnTo>
                    <a:pt x="192" y="815"/>
                  </a:lnTo>
                  <a:lnTo>
                    <a:pt x="208" y="823"/>
                  </a:lnTo>
                  <a:lnTo>
                    <a:pt x="226" y="832"/>
                  </a:lnTo>
                  <a:lnTo>
                    <a:pt x="226" y="832"/>
                  </a:lnTo>
                  <a:lnTo>
                    <a:pt x="215" y="837"/>
                  </a:lnTo>
                  <a:lnTo>
                    <a:pt x="202" y="839"/>
                  </a:lnTo>
                  <a:lnTo>
                    <a:pt x="181" y="840"/>
                  </a:lnTo>
                  <a:lnTo>
                    <a:pt x="181" y="840"/>
                  </a:lnTo>
                  <a:lnTo>
                    <a:pt x="164" y="840"/>
                  </a:lnTo>
                  <a:lnTo>
                    <a:pt x="148" y="839"/>
                  </a:lnTo>
                  <a:lnTo>
                    <a:pt x="148" y="839"/>
                  </a:lnTo>
                  <a:lnTo>
                    <a:pt x="143" y="837"/>
                  </a:lnTo>
                  <a:lnTo>
                    <a:pt x="140" y="834"/>
                  </a:lnTo>
                  <a:lnTo>
                    <a:pt x="137" y="823"/>
                  </a:lnTo>
                  <a:lnTo>
                    <a:pt x="135" y="809"/>
                  </a:lnTo>
                  <a:lnTo>
                    <a:pt x="132" y="796"/>
                  </a:lnTo>
                  <a:lnTo>
                    <a:pt x="132" y="796"/>
                  </a:lnTo>
                  <a:lnTo>
                    <a:pt x="127" y="786"/>
                  </a:lnTo>
                  <a:lnTo>
                    <a:pt x="121" y="780"/>
                  </a:lnTo>
                  <a:lnTo>
                    <a:pt x="115" y="777"/>
                  </a:lnTo>
                  <a:lnTo>
                    <a:pt x="107" y="775"/>
                  </a:lnTo>
                  <a:lnTo>
                    <a:pt x="107" y="775"/>
                  </a:lnTo>
                  <a:lnTo>
                    <a:pt x="95" y="777"/>
                  </a:lnTo>
                  <a:lnTo>
                    <a:pt x="95" y="777"/>
                  </a:lnTo>
                  <a:lnTo>
                    <a:pt x="91" y="780"/>
                  </a:lnTo>
                  <a:lnTo>
                    <a:pt x="88" y="783"/>
                  </a:lnTo>
                  <a:lnTo>
                    <a:pt x="86" y="786"/>
                  </a:lnTo>
                  <a:lnTo>
                    <a:pt x="86" y="791"/>
                  </a:lnTo>
                  <a:lnTo>
                    <a:pt x="88" y="799"/>
                  </a:lnTo>
                  <a:lnTo>
                    <a:pt x="91" y="809"/>
                  </a:lnTo>
                  <a:lnTo>
                    <a:pt x="91" y="809"/>
                  </a:lnTo>
                  <a:lnTo>
                    <a:pt x="92" y="815"/>
                  </a:lnTo>
                  <a:lnTo>
                    <a:pt x="94" y="821"/>
                  </a:lnTo>
                  <a:lnTo>
                    <a:pt x="97" y="829"/>
                  </a:lnTo>
                  <a:lnTo>
                    <a:pt x="99" y="836"/>
                  </a:lnTo>
                  <a:lnTo>
                    <a:pt x="99" y="842"/>
                  </a:lnTo>
                  <a:lnTo>
                    <a:pt x="95" y="847"/>
                  </a:lnTo>
                  <a:lnTo>
                    <a:pt x="89" y="852"/>
                  </a:lnTo>
                  <a:lnTo>
                    <a:pt x="78" y="855"/>
                  </a:lnTo>
                  <a:lnTo>
                    <a:pt x="78" y="855"/>
                  </a:lnTo>
                  <a:lnTo>
                    <a:pt x="76" y="858"/>
                  </a:lnTo>
                  <a:lnTo>
                    <a:pt x="76" y="863"/>
                  </a:lnTo>
                  <a:lnTo>
                    <a:pt x="76" y="863"/>
                  </a:lnTo>
                  <a:lnTo>
                    <a:pt x="80" y="869"/>
                  </a:lnTo>
                  <a:lnTo>
                    <a:pt x="84" y="875"/>
                  </a:lnTo>
                  <a:lnTo>
                    <a:pt x="91" y="882"/>
                  </a:lnTo>
                  <a:lnTo>
                    <a:pt x="99" y="886"/>
                  </a:lnTo>
                  <a:lnTo>
                    <a:pt x="107" y="891"/>
                  </a:lnTo>
                  <a:lnTo>
                    <a:pt x="116" y="894"/>
                  </a:lnTo>
                  <a:lnTo>
                    <a:pt x="124" y="896"/>
                  </a:lnTo>
                  <a:lnTo>
                    <a:pt x="134" y="896"/>
                  </a:lnTo>
                  <a:lnTo>
                    <a:pt x="134" y="896"/>
                  </a:lnTo>
                  <a:lnTo>
                    <a:pt x="143" y="896"/>
                  </a:lnTo>
                  <a:lnTo>
                    <a:pt x="151" y="891"/>
                  </a:lnTo>
                  <a:lnTo>
                    <a:pt x="151" y="891"/>
                  </a:lnTo>
                  <a:lnTo>
                    <a:pt x="156" y="888"/>
                  </a:lnTo>
                  <a:lnTo>
                    <a:pt x="161" y="888"/>
                  </a:lnTo>
                  <a:lnTo>
                    <a:pt x="161" y="888"/>
                  </a:lnTo>
                  <a:lnTo>
                    <a:pt x="165" y="890"/>
                  </a:lnTo>
                  <a:lnTo>
                    <a:pt x="169" y="894"/>
                  </a:lnTo>
                  <a:lnTo>
                    <a:pt x="169" y="894"/>
                  </a:lnTo>
                  <a:lnTo>
                    <a:pt x="175" y="902"/>
                  </a:lnTo>
                  <a:lnTo>
                    <a:pt x="180" y="910"/>
                  </a:lnTo>
                  <a:lnTo>
                    <a:pt x="188" y="915"/>
                  </a:lnTo>
                  <a:lnTo>
                    <a:pt x="196" y="920"/>
                  </a:lnTo>
                  <a:lnTo>
                    <a:pt x="203" y="923"/>
                  </a:lnTo>
                  <a:lnTo>
                    <a:pt x="211" y="926"/>
                  </a:lnTo>
                  <a:lnTo>
                    <a:pt x="230" y="929"/>
                  </a:lnTo>
                  <a:lnTo>
                    <a:pt x="230" y="929"/>
                  </a:lnTo>
                  <a:lnTo>
                    <a:pt x="242" y="931"/>
                  </a:lnTo>
                  <a:lnTo>
                    <a:pt x="251" y="937"/>
                  </a:lnTo>
                  <a:lnTo>
                    <a:pt x="256" y="940"/>
                  </a:lnTo>
                  <a:lnTo>
                    <a:pt x="259" y="944"/>
                  </a:lnTo>
                  <a:lnTo>
                    <a:pt x="262" y="950"/>
                  </a:lnTo>
                  <a:lnTo>
                    <a:pt x="264" y="955"/>
                  </a:lnTo>
                  <a:lnTo>
                    <a:pt x="264" y="955"/>
                  </a:lnTo>
                  <a:lnTo>
                    <a:pt x="264" y="964"/>
                  </a:lnTo>
                  <a:lnTo>
                    <a:pt x="264" y="974"/>
                  </a:lnTo>
                  <a:lnTo>
                    <a:pt x="259" y="980"/>
                  </a:lnTo>
                  <a:lnTo>
                    <a:pt x="256" y="983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43" y="991"/>
                  </a:lnTo>
                  <a:lnTo>
                    <a:pt x="237" y="996"/>
                  </a:lnTo>
                  <a:lnTo>
                    <a:pt x="234" y="1001"/>
                  </a:lnTo>
                  <a:lnTo>
                    <a:pt x="232" y="1007"/>
                  </a:lnTo>
                  <a:lnTo>
                    <a:pt x="232" y="1012"/>
                  </a:lnTo>
                  <a:lnTo>
                    <a:pt x="235" y="1018"/>
                  </a:lnTo>
                  <a:lnTo>
                    <a:pt x="242" y="1025"/>
                  </a:lnTo>
                  <a:lnTo>
                    <a:pt x="248" y="1031"/>
                  </a:lnTo>
                  <a:lnTo>
                    <a:pt x="248" y="1031"/>
                  </a:lnTo>
                  <a:lnTo>
                    <a:pt x="253" y="1036"/>
                  </a:lnTo>
                  <a:lnTo>
                    <a:pt x="254" y="104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5" y="1063"/>
                  </a:lnTo>
                  <a:lnTo>
                    <a:pt x="270" y="1072"/>
                  </a:lnTo>
                  <a:lnTo>
                    <a:pt x="273" y="1075"/>
                  </a:lnTo>
                  <a:lnTo>
                    <a:pt x="278" y="1079"/>
                  </a:lnTo>
                  <a:lnTo>
                    <a:pt x="283" y="1080"/>
                  </a:lnTo>
                  <a:lnTo>
                    <a:pt x="289" y="1080"/>
                  </a:lnTo>
                  <a:lnTo>
                    <a:pt x="289" y="1080"/>
                  </a:lnTo>
                  <a:lnTo>
                    <a:pt x="296" y="1080"/>
                  </a:lnTo>
                  <a:lnTo>
                    <a:pt x="296" y="1080"/>
                  </a:lnTo>
                  <a:lnTo>
                    <a:pt x="299" y="1080"/>
                  </a:lnTo>
                  <a:lnTo>
                    <a:pt x="299" y="1080"/>
                  </a:lnTo>
                  <a:lnTo>
                    <a:pt x="308" y="1082"/>
                  </a:lnTo>
                  <a:lnTo>
                    <a:pt x="313" y="1083"/>
                  </a:lnTo>
                  <a:lnTo>
                    <a:pt x="318" y="1087"/>
                  </a:lnTo>
                  <a:lnTo>
                    <a:pt x="323" y="1090"/>
                  </a:lnTo>
                  <a:lnTo>
                    <a:pt x="326" y="1096"/>
                  </a:lnTo>
                  <a:lnTo>
                    <a:pt x="327" y="1102"/>
                  </a:lnTo>
                  <a:lnTo>
                    <a:pt x="327" y="1109"/>
                  </a:lnTo>
                  <a:lnTo>
                    <a:pt x="327" y="1109"/>
                  </a:lnTo>
                  <a:lnTo>
                    <a:pt x="327" y="1117"/>
                  </a:lnTo>
                  <a:lnTo>
                    <a:pt x="326" y="1122"/>
                  </a:lnTo>
                  <a:lnTo>
                    <a:pt x="323" y="1125"/>
                  </a:lnTo>
                  <a:lnTo>
                    <a:pt x="319" y="1128"/>
                  </a:lnTo>
                  <a:lnTo>
                    <a:pt x="311" y="1131"/>
                  </a:lnTo>
                  <a:lnTo>
                    <a:pt x="302" y="1131"/>
                  </a:lnTo>
                  <a:lnTo>
                    <a:pt x="302" y="1131"/>
                  </a:lnTo>
                  <a:lnTo>
                    <a:pt x="299" y="1131"/>
                  </a:lnTo>
                  <a:lnTo>
                    <a:pt x="299" y="1131"/>
                  </a:lnTo>
                  <a:lnTo>
                    <a:pt x="297" y="1131"/>
                  </a:lnTo>
                  <a:lnTo>
                    <a:pt x="297" y="1131"/>
                  </a:lnTo>
                  <a:lnTo>
                    <a:pt x="294" y="1131"/>
                  </a:lnTo>
                  <a:lnTo>
                    <a:pt x="294" y="1131"/>
                  </a:lnTo>
                  <a:lnTo>
                    <a:pt x="284" y="1131"/>
                  </a:lnTo>
                  <a:lnTo>
                    <a:pt x="284" y="1131"/>
                  </a:lnTo>
                  <a:lnTo>
                    <a:pt x="278" y="1133"/>
                  </a:lnTo>
                  <a:lnTo>
                    <a:pt x="275" y="1134"/>
                  </a:lnTo>
                  <a:lnTo>
                    <a:pt x="272" y="1136"/>
                  </a:lnTo>
                  <a:lnTo>
                    <a:pt x="270" y="1139"/>
                  </a:lnTo>
                  <a:lnTo>
                    <a:pt x="270" y="1147"/>
                  </a:lnTo>
                  <a:lnTo>
                    <a:pt x="272" y="1155"/>
                  </a:lnTo>
                  <a:lnTo>
                    <a:pt x="272" y="1155"/>
                  </a:lnTo>
                  <a:lnTo>
                    <a:pt x="272" y="1160"/>
                  </a:lnTo>
                  <a:lnTo>
                    <a:pt x="275" y="1164"/>
                  </a:lnTo>
                  <a:lnTo>
                    <a:pt x="278" y="1166"/>
                  </a:lnTo>
                  <a:lnTo>
                    <a:pt x="283" y="1168"/>
                  </a:lnTo>
                  <a:lnTo>
                    <a:pt x="283" y="1168"/>
                  </a:lnTo>
                  <a:lnTo>
                    <a:pt x="286" y="1166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313" y="1156"/>
                  </a:lnTo>
                  <a:lnTo>
                    <a:pt x="337" y="1150"/>
                  </a:lnTo>
                  <a:lnTo>
                    <a:pt x="359" y="1147"/>
                  </a:lnTo>
                  <a:lnTo>
                    <a:pt x="383" y="1145"/>
                  </a:lnTo>
                  <a:lnTo>
                    <a:pt x="383" y="1145"/>
                  </a:lnTo>
                  <a:lnTo>
                    <a:pt x="408" y="1147"/>
                  </a:lnTo>
                  <a:lnTo>
                    <a:pt x="435" y="1150"/>
                  </a:lnTo>
                  <a:lnTo>
                    <a:pt x="435" y="1150"/>
                  </a:lnTo>
                  <a:lnTo>
                    <a:pt x="439" y="1150"/>
                  </a:lnTo>
                  <a:lnTo>
                    <a:pt x="439" y="1150"/>
                  </a:lnTo>
                  <a:lnTo>
                    <a:pt x="440" y="1150"/>
                  </a:lnTo>
                  <a:lnTo>
                    <a:pt x="440" y="1150"/>
                  </a:lnTo>
                  <a:lnTo>
                    <a:pt x="443" y="1150"/>
                  </a:lnTo>
                  <a:lnTo>
                    <a:pt x="443" y="1150"/>
                  </a:lnTo>
                  <a:lnTo>
                    <a:pt x="448" y="1152"/>
                  </a:lnTo>
                  <a:lnTo>
                    <a:pt x="451" y="1153"/>
                  </a:lnTo>
                  <a:lnTo>
                    <a:pt x="451" y="1156"/>
                  </a:lnTo>
                  <a:lnTo>
                    <a:pt x="451" y="1156"/>
                  </a:lnTo>
                  <a:lnTo>
                    <a:pt x="451" y="1161"/>
                  </a:lnTo>
                  <a:lnTo>
                    <a:pt x="450" y="1164"/>
                  </a:lnTo>
                  <a:lnTo>
                    <a:pt x="443" y="1171"/>
                  </a:lnTo>
                  <a:lnTo>
                    <a:pt x="443" y="1171"/>
                  </a:lnTo>
                  <a:lnTo>
                    <a:pt x="432" y="1185"/>
                  </a:lnTo>
                  <a:lnTo>
                    <a:pt x="426" y="1190"/>
                  </a:lnTo>
                  <a:lnTo>
                    <a:pt x="420" y="1195"/>
                  </a:lnTo>
                  <a:lnTo>
                    <a:pt x="412" y="1198"/>
                  </a:lnTo>
                  <a:lnTo>
                    <a:pt x="405" y="1201"/>
                  </a:lnTo>
                  <a:lnTo>
                    <a:pt x="396" y="1203"/>
                  </a:lnTo>
                  <a:lnTo>
                    <a:pt x="388" y="1203"/>
                  </a:lnTo>
                  <a:lnTo>
                    <a:pt x="388" y="1203"/>
                  </a:lnTo>
                  <a:lnTo>
                    <a:pt x="377" y="1201"/>
                  </a:lnTo>
                  <a:lnTo>
                    <a:pt x="377" y="1201"/>
                  </a:lnTo>
                  <a:lnTo>
                    <a:pt x="366" y="1201"/>
                  </a:lnTo>
                  <a:lnTo>
                    <a:pt x="366" y="1201"/>
                  </a:lnTo>
                  <a:lnTo>
                    <a:pt x="348" y="1203"/>
                  </a:lnTo>
                  <a:lnTo>
                    <a:pt x="340" y="1204"/>
                  </a:lnTo>
                  <a:lnTo>
                    <a:pt x="332" y="1207"/>
                  </a:lnTo>
                  <a:lnTo>
                    <a:pt x="324" y="1212"/>
                  </a:lnTo>
                  <a:lnTo>
                    <a:pt x="318" y="1217"/>
                  </a:lnTo>
                  <a:lnTo>
                    <a:pt x="310" y="1223"/>
                  </a:lnTo>
                  <a:lnTo>
                    <a:pt x="304" y="1231"/>
                  </a:lnTo>
                  <a:lnTo>
                    <a:pt x="304" y="1231"/>
                  </a:lnTo>
                  <a:lnTo>
                    <a:pt x="316" y="1233"/>
                  </a:lnTo>
                  <a:lnTo>
                    <a:pt x="331" y="1233"/>
                  </a:lnTo>
                  <a:lnTo>
                    <a:pt x="331" y="1233"/>
                  </a:lnTo>
                  <a:lnTo>
                    <a:pt x="358" y="1231"/>
                  </a:lnTo>
                  <a:lnTo>
                    <a:pt x="383" y="1226"/>
                  </a:lnTo>
                  <a:lnTo>
                    <a:pt x="410" y="1220"/>
                  </a:lnTo>
                  <a:lnTo>
                    <a:pt x="437" y="1212"/>
                  </a:lnTo>
                  <a:lnTo>
                    <a:pt x="437" y="1212"/>
                  </a:lnTo>
                  <a:lnTo>
                    <a:pt x="431" y="1218"/>
                  </a:lnTo>
                  <a:lnTo>
                    <a:pt x="426" y="1226"/>
                  </a:lnTo>
                  <a:lnTo>
                    <a:pt x="424" y="1231"/>
                  </a:lnTo>
                  <a:lnTo>
                    <a:pt x="424" y="1237"/>
                  </a:lnTo>
                  <a:lnTo>
                    <a:pt x="426" y="1242"/>
                  </a:lnTo>
                  <a:lnTo>
                    <a:pt x="429" y="1249"/>
                  </a:lnTo>
                  <a:lnTo>
                    <a:pt x="435" y="1258"/>
                  </a:lnTo>
                  <a:lnTo>
                    <a:pt x="435" y="1258"/>
                  </a:lnTo>
                  <a:lnTo>
                    <a:pt x="467" y="1234"/>
                  </a:lnTo>
                  <a:lnTo>
                    <a:pt x="480" y="1223"/>
                  </a:lnTo>
                  <a:lnTo>
                    <a:pt x="493" y="1210"/>
                  </a:lnTo>
                  <a:lnTo>
                    <a:pt x="493" y="1210"/>
                  </a:lnTo>
                  <a:lnTo>
                    <a:pt x="501" y="1203"/>
                  </a:lnTo>
                  <a:lnTo>
                    <a:pt x="504" y="1201"/>
                  </a:lnTo>
                  <a:lnTo>
                    <a:pt x="507" y="1201"/>
                  </a:lnTo>
                  <a:lnTo>
                    <a:pt x="507" y="1201"/>
                  </a:lnTo>
                  <a:lnTo>
                    <a:pt x="515" y="1203"/>
                  </a:lnTo>
                  <a:lnTo>
                    <a:pt x="523" y="1207"/>
                  </a:lnTo>
                  <a:lnTo>
                    <a:pt x="523" y="1207"/>
                  </a:lnTo>
                  <a:lnTo>
                    <a:pt x="535" y="1215"/>
                  </a:lnTo>
                  <a:lnTo>
                    <a:pt x="548" y="1225"/>
                  </a:lnTo>
                  <a:lnTo>
                    <a:pt x="562" y="1233"/>
                  </a:lnTo>
                  <a:lnTo>
                    <a:pt x="570" y="1234"/>
                  </a:lnTo>
                  <a:lnTo>
                    <a:pt x="577" y="1236"/>
                  </a:lnTo>
                  <a:lnTo>
                    <a:pt x="577" y="1236"/>
                  </a:lnTo>
                  <a:lnTo>
                    <a:pt x="589" y="1234"/>
                  </a:lnTo>
                  <a:lnTo>
                    <a:pt x="601" y="1228"/>
                  </a:lnTo>
                  <a:lnTo>
                    <a:pt x="601" y="1228"/>
                  </a:lnTo>
                  <a:lnTo>
                    <a:pt x="605" y="1226"/>
                  </a:lnTo>
                  <a:lnTo>
                    <a:pt x="605" y="1226"/>
                  </a:lnTo>
                  <a:lnTo>
                    <a:pt x="610" y="1226"/>
                  </a:lnTo>
                  <a:lnTo>
                    <a:pt x="613" y="1230"/>
                  </a:lnTo>
                  <a:lnTo>
                    <a:pt x="615" y="1231"/>
                  </a:lnTo>
                  <a:lnTo>
                    <a:pt x="616" y="1234"/>
                  </a:lnTo>
                  <a:lnTo>
                    <a:pt x="616" y="1234"/>
                  </a:lnTo>
                  <a:lnTo>
                    <a:pt x="616" y="1242"/>
                  </a:lnTo>
                  <a:lnTo>
                    <a:pt x="620" y="1250"/>
                  </a:lnTo>
                  <a:lnTo>
                    <a:pt x="623" y="1257"/>
                  </a:lnTo>
                  <a:lnTo>
                    <a:pt x="628" y="1263"/>
                  </a:lnTo>
                  <a:lnTo>
                    <a:pt x="637" y="1276"/>
                  </a:lnTo>
                  <a:lnTo>
                    <a:pt x="645" y="1288"/>
                  </a:lnTo>
                  <a:lnTo>
                    <a:pt x="645" y="1288"/>
                  </a:lnTo>
                  <a:lnTo>
                    <a:pt x="653" y="1303"/>
                  </a:lnTo>
                  <a:lnTo>
                    <a:pt x="664" y="1315"/>
                  </a:lnTo>
                  <a:lnTo>
                    <a:pt x="677" y="1325"/>
                  </a:lnTo>
                  <a:lnTo>
                    <a:pt x="690" y="1334"/>
                  </a:lnTo>
                  <a:lnTo>
                    <a:pt x="705" y="1341"/>
                  </a:lnTo>
                  <a:lnTo>
                    <a:pt x="721" y="1347"/>
                  </a:lnTo>
                  <a:lnTo>
                    <a:pt x="737" y="1350"/>
                  </a:lnTo>
                  <a:lnTo>
                    <a:pt x="753" y="1350"/>
                  </a:lnTo>
                  <a:lnTo>
                    <a:pt x="753" y="1350"/>
                  </a:lnTo>
                  <a:lnTo>
                    <a:pt x="769" y="1350"/>
                  </a:lnTo>
                  <a:lnTo>
                    <a:pt x="785" y="1347"/>
                  </a:lnTo>
                  <a:lnTo>
                    <a:pt x="801" y="1341"/>
                  </a:lnTo>
                  <a:lnTo>
                    <a:pt x="815" y="1334"/>
                  </a:lnTo>
                  <a:lnTo>
                    <a:pt x="815" y="1334"/>
                  </a:lnTo>
                  <a:lnTo>
                    <a:pt x="833" y="1323"/>
                  </a:lnTo>
                  <a:lnTo>
                    <a:pt x="840" y="1320"/>
                  </a:lnTo>
                  <a:lnTo>
                    <a:pt x="850" y="1320"/>
                  </a:lnTo>
                  <a:lnTo>
                    <a:pt x="850" y="1320"/>
                  </a:lnTo>
                  <a:lnTo>
                    <a:pt x="855" y="1320"/>
                  </a:lnTo>
                  <a:lnTo>
                    <a:pt x="861" y="1322"/>
                  </a:lnTo>
                  <a:lnTo>
                    <a:pt x="867" y="1325"/>
                  </a:lnTo>
                  <a:lnTo>
                    <a:pt x="874" y="1330"/>
                  </a:lnTo>
                  <a:lnTo>
                    <a:pt x="874" y="1330"/>
                  </a:lnTo>
                  <a:lnTo>
                    <a:pt x="880" y="1334"/>
                  </a:lnTo>
                  <a:lnTo>
                    <a:pt x="885" y="1334"/>
                  </a:lnTo>
                  <a:lnTo>
                    <a:pt x="885" y="1334"/>
                  </a:lnTo>
                  <a:lnTo>
                    <a:pt x="891" y="1334"/>
                  </a:lnTo>
                  <a:lnTo>
                    <a:pt x="896" y="1331"/>
                  </a:lnTo>
                  <a:lnTo>
                    <a:pt x="901" y="1326"/>
                  </a:lnTo>
                  <a:lnTo>
                    <a:pt x="904" y="1320"/>
                  </a:lnTo>
                  <a:lnTo>
                    <a:pt x="904" y="1320"/>
                  </a:lnTo>
                  <a:lnTo>
                    <a:pt x="909" y="1311"/>
                  </a:lnTo>
                  <a:lnTo>
                    <a:pt x="910" y="1301"/>
                  </a:lnTo>
                  <a:lnTo>
                    <a:pt x="912" y="1291"/>
                  </a:lnTo>
                  <a:lnTo>
                    <a:pt x="914" y="1280"/>
                  </a:lnTo>
                  <a:lnTo>
                    <a:pt x="912" y="1261"/>
                  </a:lnTo>
                  <a:lnTo>
                    <a:pt x="912" y="1242"/>
                  </a:lnTo>
                  <a:lnTo>
                    <a:pt x="912" y="1242"/>
                  </a:lnTo>
                  <a:lnTo>
                    <a:pt x="914" y="1230"/>
                  </a:lnTo>
                  <a:lnTo>
                    <a:pt x="915" y="1218"/>
                  </a:lnTo>
                  <a:lnTo>
                    <a:pt x="918" y="1209"/>
                  </a:lnTo>
                  <a:lnTo>
                    <a:pt x="925" y="1201"/>
                  </a:lnTo>
                  <a:lnTo>
                    <a:pt x="931" y="1195"/>
                  </a:lnTo>
                  <a:lnTo>
                    <a:pt x="937" y="1191"/>
                  </a:lnTo>
                  <a:lnTo>
                    <a:pt x="947" y="1188"/>
                  </a:lnTo>
                  <a:lnTo>
                    <a:pt x="956" y="1187"/>
                  </a:lnTo>
                  <a:lnTo>
                    <a:pt x="956" y="1187"/>
                  </a:lnTo>
                  <a:lnTo>
                    <a:pt x="974" y="1190"/>
                  </a:lnTo>
                  <a:lnTo>
                    <a:pt x="974" y="1190"/>
                  </a:lnTo>
                  <a:lnTo>
                    <a:pt x="1020" y="1199"/>
                  </a:lnTo>
                  <a:lnTo>
                    <a:pt x="1042" y="1206"/>
                  </a:lnTo>
                  <a:lnTo>
                    <a:pt x="1066" y="1214"/>
                  </a:lnTo>
                  <a:lnTo>
                    <a:pt x="1066" y="1214"/>
                  </a:lnTo>
                  <a:lnTo>
                    <a:pt x="1114" y="1233"/>
                  </a:lnTo>
                  <a:lnTo>
                    <a:pt x="1138" y="1244"/>
                  </a:lnTo>
                  <a:lnTo>
                    <a:pt x="1160" y="1255"/>
                  </a:lnTo>
                  <a:lnTo>
                    <a:pt x="1182" y="1269"/>
                  </a:lnTo>
                  <a:lnTo>
                    <a:pt x="1203" y="1285"/>
                  </a:lnTo>
                  <a:lnTo>
                    <a:pt x="1222" y="1303"/>
                  </a:lnTo>
                  <a:lnTo>
                    <a:pt x="1239" y="1323"/>
                  </a:lnTo>
                  <a:lnTo>
                    <a:pt x="1239" y="1323"/>
                  </a:lnTo>
                  <a:lnTo>
                    <a:pt x="1250" y="1336"/>
                  </a:lnTo>
                  <a:lnTo>
                    <a:pt x="1263" y="1347"/>
                  </a:lnTo>
                  <a:lnTo>
                    <a:pt x="1276" y="1357"/>
                  </a:lnTo>
                  <a:lnTo>
                    <a:pt x="1292" y="1365"/>
                  </a:lnTo>
                  <a:lnTo>
                    <a:pt x="1306" y="1371"/>
                  </a:lnTo>
                  <a:lnTo>
                    <a:pt x="1322" y="1376"/>
                  </a:lnTo>
                  <a:lnTo>
                    <a:pt x="1338" y="1377"/>
                  </a:lnTo>
                  <a:lnTo>
                    <a:pt x="1354" y="1379"/>
                  </a:lnTo>
                  <a:lnTo>
                    <a:pt x="1354" y="1379"/>
                  </a:lnTo>
                  <a:lnTo>
                    <a:pt x="1368" y="1379"/>
                  </a:lnTo>
                  <a:lnTo>
                    <a:pt x="1381" y="1376"/>
                  </a:lnTo>
                  <a:lnTo>
                    <a:pt x="1393" y="1372"/>
                  </a:lnTo>
                  <a:lnTo>
                    <a:pt x="1404" y="1368"/>
                  </a:lnTo>
                  <a:lnTo>
                    <a:pt x="1404" y="1368"/>
                  </a:lnTo>
                  <a:lnTo>
                    <a:pt x="1422" y="1360"/>
                  </a:lnTo>
                  <a:lnTo>
                    <a:pt x="1439" y="1353"/>
                  </a:lnTo>
                  <a:lnTo>
                    <a:pt x="1457" y="1350"/>
                  </a:lnTo>
                  <a:lnTo>
                    <a:pt x="1476" y="1349"/>
                  </a:lnTo>
                  <a:lnTo>
                    <a:pt x="1476" y="1349"/>
                  </a:lnTo>
                  <a:lnTo>
                    <a:pt x="1490" y="1349"/>
                  </a:lnTo>
                  <a:lnTo>
                    <a:pt x="1504" y="1353"/>
                  </a:lnTo>
                  <a:lnTo>
                    <a:pt x="1504" y="1353"/>
                  </a:lnTo>
                  <a:lnTo>
                    <a:pt x="1511" y="1353"/>
                  </a:lnTo>
                  <a:lnTo>
                    <a:pt x="1511" y="1353"/>
                  </a:lnTo>
                  <a:lnTo>
                    <a:pt x="1516" y="1353"/>
                  </a:lnTo>
                  <a:lnTo>
                    <a:pt x="1520" y="1350"/>
                  </a:lnTo>
                  <a:lnTo>
                    <a:pt x="1530" y="1342"/>
                  </a:lnTo>
                  <a:lnTo>
                    <a:pt x="1530" y="1342"/>
                  </a:lnTo>
                  <a:lnTo>
                    <a:pt x="1538" y="1334"/>
                  </a:lnTo>
                  <a:lnTo>
                    <a:pt x="1543" y="1331"/>
                  </a:lnTo>
                  <a:lnTo>
                    <a:pt x="1546" y="1330"/>
                  </a:lnTo>
                  <a:lnTo>
                    <a:pt x="1546" y="1330"/>
                  </a:lnTo>
                  <a:lnTo>
                    <a:pt x="1547" y="1330"/>
                  </a:lnTo>
                  <a:lnTo>
                    <a:pt x="1547" y="1330"/>
                  </a:lnTo>
                  <a:lnTo>
                    <a:pt x="1555" y="1333"/>
                  </a:lnTo>
                  <a:lnTo>
                    <a:pt x="1562" y="1334"/>
                  </a:lnTo>
                  <a:lnTo>
                    <a:pt x="1562" y="1334"/>
                  </a:lnTo>
                  <a:lnTo>
                    <a:pt x="1566" y="1333"/>
                  </a:lnTo>
                  <a:lnTo>
                    <a:pt x="1571" y="1331"/>
                  </a:lnTo>
                  <a:lnTo>
                    <a:pt x="1574" y="1328"/>
                  </a:lnTo>
                  <a:lnTo>
                    <a:pt x="1578" y="1325"/>
                  </a:lnTo>
                  <a:lnTo>
                    <a:pt x="1582" y="1315"/>
                  </a:lnTo>
                  <a:lnTo>
                    <a:pt x="1589" y="1306"/>
                  </a:lnTo>
                  <a:lnTo>
                    <a:pt x="1589" y="1306"/>
                  </a:lnTo>
                  <a:lnTo>
                    <a:pt x="1606" y="1276"/>
                  </a:lnTo>
                  <a:lnTo>
                    <a:pt x="1627" y="1247"/>
                  </a:lnTo>
                  <a:lnTo>
                    <a:pt x="1627" y="1247"/>
                  </a:lnTo>
                  <a:lnTo>
                    <a:pt x="1641" y="1230"/>
                  </a:lnTo>
                  <a:lnTo>
                    <a:pt x="1649" y="1222"/>
                  </a:lnTo>
                  <a:lnTo>
                    <a:pt x="1657" y="1215"/>
                  </a:lnTo>
                  <a:lnTo>
                    <a:pt x="1666" y="1210"/>
                  </a:lnTo>
                  <a:lnTo>
                    <a:pt x="1674" y="1207"/>
                  </a:lnTo>
                  <a:lnTo>
                    <a:pt x="1682" y="1206"/>
                  </a:lnTo>
                  <a:lnTo>
                    <a:pt x="1692" y="1206"/>
                  </a:lnTo>
                  <a:lnTo>
                    <a:pt x="1692" y="1206"/>
                  </a:lnTo>
                  <a:lnTo>
                    <a:pt x="1705" y="1207"/>
                  </a:lnTo>
                  <a:lnTo>
                    <a:pt x="1717" y="1210"/>
                  </a:lnTo>
                  <a:lnTo>
                    <a:pt x="1732" y="1217"/>
                  </a:lnTo>
                  <a:lnTo>
                    <a:pt x="1746" y="1225"/>
                  </a:lnTo>
                  <a:lnTo>
                    <a:pt x="1746" y="1225"/>
                  </a:lnTo>
                  <a:lnTo>
                    <a:pt x="1763" y="1236"/>
                  </a:lnTo>
                  <a:lnTo>
                    <a:pt x="1782" y="1244"/>
                  </a:lnTo>
                  <a:lnTo>
                    <a:pt x="1802" y="1250"/>
                  </a:lnTo>
                  <a:lnTo>
                    <a:pt x="1821" y="1257"/>
                  </a:lnTo>
                  <a:lnTo>
                    <a:pt x="1821" y="1257"/>
                  </a:lnTo>
                  <a:lnTo>
                    <a:pt x="1829" y="1258"/>
                  </a:lnTo>
                  <a:lnTo>
                    <a:pt x="1838" y="1260"/>
                  </a:lnTo>
                  <a:lnTo>
                    <a:pt x="1838" y="1260"/>
                  </a:lnTo>
                  <a:lnTo>
                    <a:pt x="1849" y="1258"/>
                  </a:lnTo>
                  <a:lnTo>
                    <a:pt x="1859" y="1255"/>
                  </a:lnTo>
                  <a:lnTo>
                    <a:pt x="1867" y="1249"/>
                  </a:lnTo>
                  <a:lnTo>
                    <a:pt x="1868" y="1245"/>
                  </a:lnTo>
                  <a:lnTo>
                    <a:pt x="1871" y="1241"/>
                  </a:lnTo>
                  <a:lnTo>
                    <a:pt x="1871" y="1241"/>
                  </a:lnTo>
                  <a:lnTo>
                    <a:pt x="1875" y="1231"/>
                  </a:lnTo>
                  <a:lnTo>
                    <a:pt x="1881" y="1223"/>
                  </a:lnTo>
                  <a:lnTo>
                    <a:pt x="1887" y="1217"/>
                  </a:lnTo>
                  <a:lnTo>
                    <a:pt x="1894" y="1210"/>
                  </a:lnTo>
                  <a:lnTo>
                    <a:pt x="1910" y="1201"/>
                  </a:lnTo>
                  <a:lnTo>
                    <a:pt x="1916" y="1196"/>
                  </a:lnTo>
                  <a:lnTo>
                    <a:pt x="1922" y="1191"/>
                  </a:lnTo>
                  <a:lnTo>
                    <a:pt x="1922" y="1191"/>
                  </a:lnTo>
                  <a:lnTo>
                    <a:pt x="1932" y="1185"/>
                  </a:lnTo>
                  <a:lnTo>
                    <a:pt x="1935" y="1183"/>
                  </a:lnTo>
                  <a:lnTo>
                    <a:pt x="1940" y="1182"/>
                  </a:lnTo>
                  <a:lnTo>
                    <a:pt x="1940" y="1182"/>
                  </a:lnTo>
                  <a:lnTo>
                    <a:pt x="1944" y="1183"/>
                  </a:lnTo>
                  <a:lnTo>
                    <a:pt x="1951" y="1187"/>
                  </a:lnTo>
                  <a:lnTo>
                    <a:pt x="1956" y="1190"/>
                  </a:lnTo>
                  <a:lnTo>
                    <a:pt x="1960" y="1195"/>
                  </a:lnTo>
                  <a:lnTo>
                    <a:pt x="1960" y="1195"/>
                  </a:lnTo>
                  <a:lnTo>
                    <a:pt x="1967" y="1203"/>
                  </a:lnTo>
                  <a:lnTo>
                    <a:pt x="1971" y="1210"/>
                  </a:lnTo>
                  <a:lnTo>
                    <a:pt x="1973" y="1217"/>
                  </a:lnTo>
                  <a:lnTo>
                    <a:pt x="1973" y="1225"/>
                  </a:lnTo>
                  <a:lnTo>
                    <a:pt x="1971" y="1231"/>
                  </a:lnTo>
                  <a:lnTo>
                    <a:pt x="1967" y="1239"/>
                  </a:lnTo>
                  <a:lnTo>
                    <a:pt x="1962" y="1247"/>
                  </a:lnTo>
                  <a:lnTo>
                    <a:pt x="1952" y="1257"/>
                  </a:lnTo>
                  <a:lnTo>
                    <a:pt x="1952" y="1257"/>
                  </a:lnTo>
                  <a:lnTo>
                    <a:pt x="1937" y="1272"/>
                  </a:lnTo>
                  <a:lnTo>
                    <a:pt x="1925" y="1285"/>
                  </a:lnTo>
                  <a:lnTo>
                    <a:pt x="1917" y="1296"/>
                  </a:lnTo>
                  <a:lnTo>
                    <a:pt x="1914" y="1306"/>
                  </a:lnTo>
                  <a:lnTo>
                    <a:pt x="1914" y="1315"/>
                  </a:lnTo>
                  <a:lnTo>
                    <a:pt x="1917" y="1326"/>
                  </a:lnTo>
                  <a:lnTo>
                    <a:pt x="1925" y="1341"/>
                  </a:lnTo>
                  <a:lnTo>
                    <a:pt x="1935" y="1358"/>
                  </a:lnTo>
                  <a:lnTo>
                    <a:pt x="1935" y="1358"/>
                  </a:lnTo>
                  <a:lnTo>
                    <a:pt x="1938" y="1366"/>
                  </a:lnTo>
                  <a:lnTo>
                    <a:pt x="1941" y="1374"/>
                  </a:lnTo>
                  <a:lnTo>
                    <a:pt x="1941" y="1374"/>
                  </a:lnTo>
                  <a:lnTo>
                    <a:pt x="1943" y="1380"/>
                  </a:lnTo>
                  <a:lnTo>
                    <a:pt x="1946" y="1385"/>
                  </a:lnTo>
                  <a:lnTo>
                    <a:pt x="1949" y="1390"/>
                  </a:lnTo>
                  <a:lnTo>
                    <a:pt x="1954" y="1393"/>
                  </a:lnTo>
                  <a:lnTo>
                    <a:pt x="1964" y="1398"/>
                  </a:lnTo>
                  <a:lnTo>
                    <a:pt x="1973" y="1398"/>
                  </a:lnTo>
                  <a:lnTo>
                    <a:pt x="1973" y="1398"/>
                  </a:lnTo>
                  <a:lnTo>
                    <a:pt x="1979" y="1398"/>
                  </a:lnTo>
                  <a:lnTo>
                    <a:pt x="1979" y="1398"/>
                  </a:lnTo>
                  <a:lnTo>
                    <a:pt x="1991" y="1395"/>
                  </a:lnTo>
                  <a:lnTo>
                    <a:pt x="1995" y="1392"/>
                  </a:lnTo>
                  <a:lnTo>
                    <a:pt x="2002" y="1387"/>
                  </a:lnTo>
                  <a:lnTo>
                    <a:pt x="2006" y="1382"/>
                  </a:lnTo>
                  <a:lnTo>
                    <a:pt x="2010" y="1377"/>
                  </a:lnTo>
                  <a:lnTo>
                    <a:pt x="2011" y="1369"/>
                  </a:lnTo>
                  <a:lnTo>
                    <a:pt x="2011" y="1361"/>
                  </a:lnTo>
                  <a:lnTo>
                    <a:pt x="2011" y="1361"/>
                  </a:lnTo>
                  <a:lnTo>
                    <a:pt x="2010" y="1352"/>
                  </a:lnTo>
                  <a:lnTo>
                    <a:pt x="2010" y="1344"/>
                  </a:lnTo>
                  <a:lnTo>
                    <a:pt x="2011" y="1336"/>
                  </a:lnTo>
                  <a:lnTo>
                    <a:pt x="2014" y="1331"/>
                  </a:lnTo>
                  <a:lnTo>
                    <a:pt x="2019" y="1326"/>
                  </a:lnTo>
                  <a:lnTo>
                    <a:pt x="2024" y="1323"/>
                  </a:lnTo>
                  <a:lnTo>
                    <a:pt x="2032" y="1320"/>
                  </a:lnTo>
                  <a:lnTo>
                    <a:pt x="2040" y="1320"/>
                  </a:lnTo>
                  <a:lnTo>
                    <a:pt x="2040" y="1320"/>
                  </a:lnTo>
                  <a:lnTo>
                    <a:pt x="2054" y="1322"/>
                  </a:lnTo>
                  <a:lnTo>
                    <a:pt x="2054" y="1322"/>
                  </a:lnTo>
                  <a:lnTo>
                    <a:pt x="2045" y="1304"/>
                  </a:lnTo>
                  <a:lnTo>
                    <a:pt x="2045" y="1304"/>
                  </a:lnTo>
                  <a:lnTo>
                    <a:pt x="2040" y="1291"/>
                  </a:lnTo>
                  <a:lnTo>
                    <a:pt x="2037" y="1279"/>
                  </a:lnTo>
                  <a:lnTo>
                    <a:pt x="2035" y="1264"/>
                  </a:lnTo>
                  <a:lnTo>
                    <a:pt x="2037" y="1250"/>
                  </a:lnTo>
                  <a:lnTo>
                    <a:pt x="2038" y="1236"/>
                  </a:lnTo>
                  <a:lnTo>
                    <a:pt x="2043" y="1223"/>
                  </a:lnTo>
                  <a:lnTo>
                    <a:pt x="2049" y="1214"/>
                  </a:lnTo>
                  <a:lnTo>
                    <a:pt x="2056" y="1204"/>
                  </a:lnTo>
                  <a:lnTo>
                    <a:pt x="2056" y="1204"/>
                  </a:lnTo>
                  <a:lnTo>
                    <a:pt x="2064" y="1198"/>
                  </a:lnTo>
                  <a:lnTo>
                    <a:pt x="2073" y="1191"/>
                  </a:lnTo>
                  <a:lnTo>
                    <a:pt x="2081" y="1190"/>
                  </a:lnTo>
                  <a:lnTo>
                    <a:pt x="2091" y="1188"/>
                  </a:lnTo>
                  <a:lnTo>
                    <a:pt x="2091" y="1188"/>
                  </a:lnTo>
                  <a:lnTo>
                    <a:pt x="2102" y="1190"/>
                  </a:lnTo>
                  <a:lnTo>
                    <a:pt x="2114" y="1193"/>
                  </a:lnTo>
                  <a:lnTo>
                    <a:pt x="2129" y="1201"/>
                  </a:lnTo>
                  <a:lnTo>
                    <a:pt x="2145" y="1210"/>
                  </a:lnTo>
                  <a:lnTo>
                    <a:pt x="2145" y="1210"/>
                  </a:lnTo>
                  <a:lnTo>
                    <a:pt x="2154" y="1214"/>
                  </a:lnTo>
                  <a:lnTo>
                    <a:pt x="2164" y="1217"/>
                  </a:lnTo>
                  <a:lnTo>
                    <a:pt x="2183" y="1220"/>
                  </a:lnTo>
                  <a:lnTo>
                    <a:pt x="2183" y="1220"/>
                  </a:lnTo>
                  <a:lnTo>
                    <a:pt x="2202" y="1222"/>
                  </a:lnTo>
                  <a:lnTo>
                    <a:pt x="2202" y="1222"/>
                  </a:lnTo>
                  <a:lnTo>
                    <a:pt x="2218" y="1222"/>
                  </a:lnTo>
                  <a:lnTo>
                    <a:pt x="2232" y="1218"/>
                  </a:lnTo>
                  <a:lnTo>
                    <a:pt x="2246" y="1215"/>
                  </a:lnTo>
                  <a:lnTo>
                    <a:pt x="2259" y="1210"/>
                  </a:lnTo>
                  <a:lnTo>
                    <a:pt x="2286" y="1198"/>
                  </a:lnTo>
                  <a:lnTo>
                    <a:pt x="2311" y="1183"/>
                  </a:lnTo>
                  <a:lnTo>
                    <a:pt x="2311" y="1183"/>
                  </a:lnTo>
                  <a:lnTo>
                    <a:pt x="2324" y="1176"/>
                  </a:lnTo>
                  <a:lnTo>
                    <a:pt x="2340" y="1171"/>
                  </a:lnTo>
                  <a:lnTo>
                    <a:pt x="2358" y="1168"/>
                  </a:lnTo>
                  <a:lnTo>
                    <a:pt x="2373" y="1166"/>
                  </a:lnTo>
                  <a:lnTo>
                    <a:pt x="2373" y="1166"/>
                  </a:lnTo>
                  <a:lnTo>
                    <a:pt x="2394" y="1168"/>
                  </a:lnTo>
                  <a:lnTo>
                    <a:pt x="2404" y="1171"/>
                  </a:lnTo>
                  <a:lnTo>
                    <a:pt x="2413" y="1174"/>
                  </a:lnTo>
                  <a:lnTo>
                    <a:pt x="2421" y="1177"/>
                  </a:lnTo>
                  <a:lnTo>
                    <a:pt x="2429" y="1183"/>
                  </a:lnTo>
                  <a:lnTo>
                    <a:pt x="2437" y="1188"/>
                  </a:lnTo>
                  <a:lnTo>
                    <a:pt x="2443" y="1196"/>
                  </a:lnTo>
                  <a:lnTo>
                    <a:pt x="2443" y="1196"/>
                  </a:lnTo>
                  <a:lnTo>
                    <a:pt x="2451" y="1206"/>
                  </a:lnTo>
                  <a:lnTo>
                    <a:pt x="2462" y="1212"/>
                  </a:lnTo>
                  <a:lnTo>
                    <a:pt x="2473" y="1217"/>
                  </a:lnTo>
                  <a:lnTo>
                    <a:pt x="2486" y="1220"/>
                  </a:lnTo>
                  <a:lnTo>
                    <a:pt x="2486" y="1220"/>
                  </a:lnTo>
                  <a:lnTo>
                    <a:pt x="2512" y="1223"/>
                  </a:lnTo>
                  <a:lnTo>
                    <a:pt x="2535" y="1223"/>
                  </a:lnTo>
                  <a:lnTo>
                    <a:pt x="2535" y="1223"/>
                  </a:lnTo>
                  <a:lnTo>
                    <a:pt x="2559" y="1223"/>
                  </a:lnTo>
                  <a:lnTo>
                    <a:pt x="2581" y="1220"/>
                  </a:lnTo>
                  <a:lnTo>
                    <a:pt x="2604" y="1215"/>
                  </a:lnTo>
                  <a:lnTo>
                    <a:pt x="2626" y="1209"/>
                  </a:lnTo>
                  <a:lnTo>
                    <a:pt x="2648" y="1203"/>
                  </a:lnTo>
                  <a:lnTo>
                    <a:pt x="2669" y="1193"/>
                  </a:lnTo>
                  <a:lnTo>
                    <a:pt x="2691" y="1182"/>
                  </a:lnTo>
                  <a:lnTo>
                    <a:pt x="2712" y="1171"/>
                  </a:lnTo>
                  <a:lnTo>
                    <a:pt x="2712" y="1171"/>
                  </a:lnTo>
                  <a:lnTo>
                    <a:pt x="2744" y="1150"/>
                  </a:lnTo>
                  <a:lnTo>
                    <a:pt x="2759" y="1142"/>
                  </a:lnTo>
                  <a:lnTo>
                    <a:pt x="2777" y="1134"/>
                  </a:lnTo>
                  <a:lnTo>
                    <a:pt x="2793" y="1126"/>
                  </a:lnTo>
                  <a:lnTo>
                    <a:pt x="2810" y="1122"/>
                  </a:lnTo>
                  <a:lnTo>
                    <a:pt x="2828" y="1118"/>
                  </a:lnTo>
                  <a:lnTo>
                    <a:pt x="2847" y="1117"/>
                  </a:lnTo>
                  <a:lnTo>
                    <a:pt x="2847" y="1117"/>
                  </a:lnTo>
                  <a:lnTo>
                    <a:pt x="2859" y="1117"/>
                  </a:lnTo>
                  <a:lnTo>
                    <a:pt x="2872" y="1120"/>
                  </a:lnTo>
                  <a:lnTo>
                    <a:pt x="2872" y="1120"/>
                  </a:lnTo>
                  <a:lnTo>
                    <a:pt x="2898" y="1123"/>
                  </a:lnTo>
                  <a:lnTo>
                    <a:pt x="2923" y="1125"/>
                  </a:lnTo>
                  <a:lnTo>
                    <a:pt x="2923" y="1125"/>
                  </a:lnTo>
                  <a:lnTo>
                    <a:pt x="2944" y="1123"/>
                  </a:lnTo>
                  <a:lnTo>
                    <a:pt x="2966" y="1122"/>
                  </a:lnTo>
                  <a:lnTo>
                    <a:pt x="3007" y="1118"/>
                  </a:lnTo>
                  <a:lnTo>
                    <a:pt x="3007" y="1118"/>
                  </a:lnTo>
                  <a:lnTo>
                    <a:pt x="3025" y="1115"/>
                  </a:lnTo>
                  <a:lnTo>
                    <a:pt x="3042" y="1110"/>
                  </a:lnTo>
                  <a:lnTo>
                    <a:pt x="3058" y="1102"/>
                  </a:lnTo>
                  <a:lnTo>
                    <a:pt x="3066" y="1096"/>
                  </a:lnTo>
                  <a:lnTo>
                    <a:pt x="3072" y="1090"/>
                  </a:lnTo>
                  <a:lnTo>
                    <a:pt x="3072" y="1090"/>
                  </a:lnTo>
                  <a:lnTo>
                    <a:pt x="3082" y="1082"/>
                  </a:lnTo>
                  <a:lnTo>
                    <a:pt x="3090" y="1075"/>
                  </a:lnTo>
                  <a:lnTo>
                    <a:pt x="3096" y="1072"/>
                  </a:lnTo>
                  <a:lnTo>
                    <a:pt x="3104" y="1072"/>
                  </a:lnTo>
                  <a:lnTo>
                    <a:pt x="3104" y="1072"/>
                  </a:lnTo>
                  <a:lnTo>
                    <a:pt x="3112" y="1074"/>
                  </a:lnTo>
                  <a:lnTo>
                    <a:pt x="3120" y="1079"/>
                  </a:lnTo>
                  <a:lnTo>
                    <a:pt x="3126" y="1088"/>
                  </a:lnTo>
                  <a:lnTo>
                    <a:pt x="3134" y="1101"/>
                  </a:lnTo>
                  <a:lnTo>
                    <a:pt x="3134" y="1101"/>
                  </a:lnTo>
                  <a:lnTo>
                    <a:pt x="3141" y="1109"/>
                  </a:lnTo>
                  <a:lnTo>
                    <a:pt x="3144" y="1110"/>
                  </a:lnTo>
                  <a:lnTo>
                    <a:pt x="3147" y="1112"/>
                  </a:lnTo>
                  <a:lnTo>
                    <a:pt x="3147" y="1112"/>
                  </a:lnTo>
                  <a:lnTo>
                    <a:pt x="3152" y="1110"/>
                  </a:lnTo>
                  <a:lnTo>
                    <a:pt x="3158" y="1106"/>
                  </a:lnTo>
                  <a:lnTo>
                    <a:pt x="3158" y="1106"/>
                  </a:lnTo>
                  <a:lnTo>
                    <a:pt x="3172" y="1093"/>
                  </a:lnTo>
                  <a:lnTo>
                    <a:pt x="3177" y="1085"/>
                  </a:lnTo>
                  <a:lnTo>
                    <a:pt x="3182" y="1077"/>
                  </a:lnTo>
                  <a:lnTo>
                    <a:pt x="3182" y="1077"/>
                  </a:lnTo>
                  <a:lnTo>
                    <a:pt x="3185" y="1069"/>
                  </a:lnTo>
                  <a:lnTo>
                    <a:pt x="3190" y="1064"/>
                  </a:lnTo>
                  <a:lnTo>
                    <a:pt x="3196" y="1061"/>
                  </a:lnTo>
                  <a:lnTo>
                    <a:pt x="3203" y="1061"/>
                  </a:lnTo>
                  <a:lnTo>
                    <a:pt x="3203" y="1061"/>
                  </a:lnTo>
                  <a:lnTo>
                    <a:pt x="3209" y="1061"/>
                  </a:lnTo>
                  <a:lnTo>
                    <a:pt x="3209" y="1061"/>
                  </a:lnTo>
                  <a:lnTo>
                    <a:pt x="3226" y="1064"/>
                  </a:lnTo>
                  <a:lnTo>
                    <a:pt x="3244" y="1066"/>
                  </a:lnTo>
                  <a:lnTo>
                    <a:pt x="3279" y="1068"/>
                  </a:lnTo>
                  <a:lnTo>
                    <a:pt x="3296" y="1068"/>
                  </a:lnTo>
                  <a:lnTo>
                    <a:pt x="3312" y="1071"/>
                  </a:lnTo>
                  <a:lnTo>
                    <a:pt x="3330" y="1074"/>
                  </a:lnTo>
                  <a:lnTo>
                    <a:pt x="3347" y="1080"/>
                  </a:lnTo>
                  <a:lnTo>
                    <a:pt x="3347" y="1080"/>
                  </a:lnTo>
                  <a:lnTo>
                    <a:pt x="3360" y="1083"/>
                  </a:lnTo>
                  <a:lnTo>
                    <a:pt x="3373" y="1085"/>
                  </a:lnTo>
                  <a:lnTo>
                    <a:pt x="3373" y="1085"/>
                  </a:lnTo>
                  <a:lnTo>
                    <a:pt x="3385" y="1083"/>
                  </a:lnTo>
                  <a:lnTo>
                    <a:pt x="3398" y="1082"/>
                  </a:lnTo>
                  <a:lnTo>
                    <a:pt x="3398" y="1082"/>
                  </a:lnTo>
                  <a:lnTo>
                    <a:pt x="3428" y="1074"/>
                  </a:lnTo>
                  <a:lnTo>
                    <a:pt x="3439" y="1072"/>
                  </a:lnTo>
                  <a:lnTo>
                    <a:pt x="3449" y="1072"/>
                  </a:lnTo>
                  <a:lnTo>
                    <a:pt x="3449" y="1072"/>
                  </a:lnTo>
                  <a:lnTo>
                    <a:pt x="3458" y="1072"/>
                  </a:lnTo>
                  <a:lnTo>
                    <a:pt x="3468" y="1075"/>
                  </a:lnTo>
                  <a:lnTo>
                    <a:pt x="3474" y="1080"/>
                  </a:lnTo>
                  <a:lnTo>
                    <a:pt x="3481" y="1087"/>
                  </a:lnTo>
                  <a:lnTo>
                    <a:pt x="3487" y="1096"/>
                  </a:lnTo>
                  <a:lnTo>
                    <a:pt x="3493" y="1107"/>
                  </a:lnTo>
                  <a:lnTo>
                    <a:pt x="3506" y="1137"/>
                  </a:lnTo>
                  <a:lnTo>
                    <a:pt x="3506" y="1137"/>
                  </a:lnTo>
                  <a:lnTo>
                    <a:pt x="3509" y="1142"/>
                  </a:lnTo>
                  <a:lnTo>
                    <a:pt x="3509" y="1142"/>
                  </a:lnTo>
                  <a:lnTo>
                    <a:pt x="3522" y="1129"/>
                  </a:lnTo>
                  <a:lnTo>
                    <a:pt x="3535" y="1117"/>
                  </a:lnTo>
                  <a:lnTo>
                    <a:pt x="3543" y="1112"/>
                  </a:lnTo>
                  <a:lnTo>
                    <a:pt x="3550" y="1109"/>
                  </a:lnTo>
                  <a:lnTo>
                    <a:pt x="3560" y="1106"/>
                  </a:lnTo>
                  <a:lnTo>
                    <a:pt x="3570" y="1104"/>
                  </a:lnTo>
                  <a:lnTo>
                    <a:pt x="3570" y="1104"/>
                  </a:lnTo>
                  <a:lnTo>
                    <a:pt x="3571" y="1104"/>
                  </a:lnTo>
                  <a:lnTo>
                    <a:pt x="3571" y="1104"/>
                  </a:lnTo>
                  <a:lnTo>
                    <a:pt x="3566" y="1095"/>
                  </a:lnTo>
                  <a:lnTo>
                    <a:pt x="3560" y="1087"/>
                  </a:lnTo>
                  <a:lnTo>
                    <a:pt x="3547" y="1071"/>
                  </a:lnTo>
                  <a:lnTo>
                    <a:pt x="3541" y="1063"/>
                  </a:lnTo>
                  <a:lnTo>
                    <a:pt x="3535" y="1055"/>
                  </a:lnTo>
                  <a:lnTo>
                    <a:pt x="3531" y="1045"/>
                  </a:lnTo>
                  <a:lnTo>
                    <a:pt x="3531" y="1036"/>
                  </a:lnTo>
                  <a:lnTo>
                    <a:pt x="3531" y="1036"/>
                  </a:lnTo>
                  <a:lnTo>
                    <a:pt x="3531" y="1025"/>
                  </a:lnTo>
                  <a:lnTo>
                    <a:pt x="3530" y="1014"/>
                  </a:lnTo>
                  <a:lnTo>
                    <a:pt x="3527" y="1006"/>
                  </a:lnTo>
                  <a:lnTo>
                    <a:pt x="3522" y="998"/>
                  </a:lnTo>
                  <a:lnTo>
                    <a:pt x="3516" y="991"/>
                  </a:lnTo>
                  <a:lnTo>
                    <a:pt x="3509" y="985"/>
                  </a:lnTo>
                  <a:lnTo>
                    <a:pt x="3492" y="975"/>
                  </a:lnTo>
                  <a:lnTo>
                    <a:pt x="3492" y="975"/>
                  </a:lnTo>
                  <a:lnTo>
                    <a:pt x="3477" y="966"/>
                  </a:lnTo>
                  <a:lnTo>
                    <a:pt x="3466" y="958"/>
                  </a:lnTo>
                  <a:lnTo>
                    <a:pt x="3460" y="952"/>
                  </a:lnTo>
                  <a:lnTo>
                    <a:pt x="3455" y="944"/>
                  </a:lnTo>
                  <a:lnTo>
                    <a:pt x="3454" y="936"/>
                  </a:lnTo>
                  <a:lnTo>
                    <a:pt x="3455" y="926"/>
                  </a:lnTo>
                  <a:lnTo>
                    <a:pt x="3465" y="894"/>
                  </a:lnTo>
                  <a:lnTo>
                    <a:pt x="3465" y="894"/>
                  </a:lnTo>
                  <a:lnTo>
                    <a:pt x="3468" y="883"/>
                  </a:lnTo>
                  <a:lnTo>
                    <a:pt x="3473" y="871"/>
                  </a:lnTo>
                  <a:lnTo>
                    <a:pt x="3473" y="871"/>
                  </a:lnTo>
                  <a:lnTo>
                    <a:pt x="3474" y="866"/>
                  </a:lnTo>
                  <a:lnTo>
                    <a:pt x="3474" y="861"/>
                  </a:lnTo>
                  <a:lnTo>
                    <a:pt x="3474" y="856"/>
                  </a:lnTo>
                  <a:lnTo>
                    <a:pt x="3469" y="852"/>
                  </a:lnTo>
                  <a:lnTo>
                    <a:pt x="3469" y="852"/>
                  </a:lnTo>
                  <a:lnTo>
                    <a:pt x="3463" y="844"/>
                  </a:lnTo>
                  <a:lnTo>
                    <a:pt x="3458" y="836"/>
                  </a:lnTo>
                  <a:lnTo>
                    <a:pt x="3450" y="817"/>
                  </a:lnTo>
                  <a:lnTo>
                    <a:pt x="3446" y="798"/>
                  </a:lnTo>
                  <a:lnTo>
                    <a:pt x="3441" y="777"/>
                  </a:lnTo>
                  <a:lnTo>
                    <a:pt x="3436" y="758"/>
                  </a:lnTo>
                  <a:lnTo>
                    <a:pt x="3430" y="739"/>
                  </a:lnTo>
                  <a:lnTo>
                    <a:pt x="3425" y="729"/>
                  </a:lnTo>
                  <a:lnTo>
                    <a:pt x="3420" y="721"/>
                  </a:lnTo>
                  <a:lnTo>
                    <a:pt x="3414" y="713"/>
                  </a:lnTo>
                  <a:lnTo>
                    <a:pt x="3406" y="705"/>
                  </a:lnTo>
                  <a:lnTo>
                    <a:pt x="3406" y="705"/>
                  </a:lnTo>
                  <a:lnTo>
                    <a:pt x="3406" y="702"/>
                  </a:lnTo>
                  <a:lnTo>
                    <a:pt x="3406" y="702"/>
                  </a:lnTo>
                  <a:lnTo>
                    <a:pt x="3408" y="691"/>
                  </a:lnTo>
                  <a:lnTo>
                    <a:pt x="3408" y="682"/>
                  </a:lnTo>
                  <a:lnTo>
                    <a:pt x="3404" y="672"/>
                  </a:lnTo>
                  <a:lnTo>
                    <a:pt x="3401" y="663"/>
                  </a:lnTo>
                  <a:lnTo>
                    <a:pt x="3388" y="647"/>
                  </a:lnTo>
                  <a:lnTo>
                    <a:pt x="3377" y="631"/>
                  </a:lnTo>
                  <a:lnTo>
                    <a:pt x="3377" y="631"/>
                  </a:lnTo>
                  <a:lnTo>
                    <a:pt x="3373" y="624"/>
                  </a:lnTo>
                  <a:lnTo>
                    <a:pt x="3371" y="618"/>
                  </a:lnTo>
                  <a:lnTo>
                    <a:pt x="3371" y="613"/>
                  </a:lnTo>
                  <a:lnTo>
                    <a:pt x="3373" y="609"/>
                  </a:lnTo>
                  <a:lnTo>
                    <a:pt x="3376" y="604"/>
                  </a:lnTo>
                  <a:lnTo>
                    <a:pt x="3381" y="601"/>
                  </a:lnTo>
                  <a:lnTo>
                    <a:pt x="3387" y="599"/>
                  </a:lnTo>
                  <a:lnTo>
                    <a:pt x="3395" y="597"/>
                  </a:lnTo>
                  <a:lnTo>
                    <a:pt x="3395" y="597"/>
                  </a:lnTo>
                  <a:lnTo>
                    <a:pt x="3406" y="597"/>
                  </a:lnTo>
                  <a:lnTo>
                    <a:pt x="3406" y="597"/>
                  </a:lnTo>
                  <a:lnTo>
                    <a:pt x="3417" y="597"/>
                  </a:lnTo>
                  <a:lnTo>
                    <a:pt x="3417" y="597"/>
                  </a:lnTo>
                  <a:lnTo>
                    <a:pt x="3422" y="597"/>
                  </a:lnTo>
                  <a:lnTo>
                    <a:pt x="3422" y="597"/>
                  </a:lnTo>
                  <a:lnTo>
                    <a:pt x="3428" y="597"/>
                  </a:lnTo>
                  <a:lnTo>
                    <a:pt x="3433" y="596"/>
                  </a:lnTo>
                  <a:lnTo>
                    <a:pt x="3438" y="593"/>
                  </a:lnTo>
                  <a:lnTo>
                    <a:pt x="3439" y="589"/>
                  </a:lnTo>
                  <a:lnTo>
                    <a:pt x="3441" y="586"/>
                  </a:lnTo>
                  <a:lnTo>
                    <a:pt x="3442" y="582"/>
                  </a:lnTo>
                  <a:lnTo>
                    <a:pt x="3441" y="575"/>
                  </a:lnTo>
                  <a:lnTo>
                    <a:pt x="3439" y="569"/>
                  </a:lnTo>
                  <a:lnTo>
                    <a:pt x="3439" y="569"/>
                  </a:lnTo>
                  <a:lnTo>
                    <a:pt x="3436" y="562"/>
                  </a:lnTo>
                  <a:lnTo>
                    <a:pt x="3436" y="558"/>
                  </a:lnTo>
                  <a:lnTo>
                    <a:pt x="3436" y="545"/>
                  </a:lnTo>
                  <a:lnTo>
                    <a:pt x="3439" y="535"/>
                  </a:lnTo>
                  <a:lnTo>
                    <a:pt x="3446" y="529"/>
                  </a:lnTo>
                  <a:lnTo>
                    <a:pt x="3446" y="529"/>
                  </a:lnTo>
                  <a:lnTo>
                    <a:pt x="3452" y="523"/>
                  </a:lnTo>
                  <a:lnTo>
                    <a:pt x="3457" y="516"/>
                  </a:lnTo>
                  <a:lnTo>
                    <a:pt x="3457" y="512"/>
                  </a:lnTo>
                  <a:lnTo>
                    <a:pt x="3457" y="507"/>
                  </a:lnTo>
                  <a:lnTo>
                    <a:pt x="3454" y="504"/>
                  </a:lnTo>
                  <a:lnTo>
                    <a:pt x="3450" y="501"/>
                  </a:lnTo>
                  <a:lnTo>
                    <a:pt x="3441" y="494"/>
                  </a:lnTo>
                  <a:lnTo>
                    <a:pt x="3441" y="494"/>
                  </a:lnTo>
                  <a:lnTo>
                    <a:pt x="3422" y="483"/>
                  </a:lnTo>
                  <a:lnTo>
                    <a:pt x="3412" y="478"/>
                  </a:lnTo>
                  <a:lnTo>
                    <a:pt x="3401" y="477"/>
                  </a:lnTo>
                  <a:lnTo>
                    <a:pt x="3401" y="477"/>
                  </a:lnTo>
                  <a:lnTo>
                    <a:pt x="3393" y="478"/>
                  </a:lnTo>
                  <a:lnTo>
                    <a:pt x="3385" y="481"/>
                  </a:lnTo>
                  <a:lnTo>
                    <a:pt x="3385" y="481"/>
                  </a:lnTo>
                  <a:lnTo>
                    <a:pt x="3374" y="483"/>
                  </a:lnTo>
                  <a:lnTo>
                    <a:pt x="3363" y="485"/>
                  </a:lnTo>
                  <a:lnTo>
                    <a:pt x="3363" y="485"/>
                  </a:lnTo>
                  <a:lnTo>
                    <a:pt x="3352" y="485"/>
                  </a:lnTo>
                  <a:lnTo>
                    <a:pt x="3341" y="481"/>
                  </a:lnTo>
                  <a:lnTo>
                    <a:pt x="3341" y="481"/>
                  </a:lnTo>
                  <a:lnTo>
                    <a:pt x="3322" y="477"/>
                  </a:lnTo>
                  <a:lnTo>
                    <a:pt x="3303" y="472"/>
                  </a:lnTo>
                  <a:lnTo>
                    <a:pt x="3295" y="467"/>
                  </a:lnTo>
                  <a:lnTo>
                    <a:pt x="3288" y="464"/>
                  </a:lnTo>
                  <a:lnTo>
                    <a:pt x="3282" y="458"/>
                  </a:lnTo>
                  <a:lnTo>
                    <a:pt x="3280" y="451"/>
                  </a:lnTo>
                  <a:lnTo>
                    <a:pt x="3280" y="451"/>
                  </a:lnTo>
                  <a:lnTo>
                    <a:pt x="3274" y="431"/>
                  </a:lnTo>
                  <a:lnTo>
                    <a:pt x="3268" y="412"/>
                  </a:lnTo>
                  <a:lnTo>
                    <a:pt x="3268" y="412"/>
                  </a:lnTo>
                  <a:lnTo>
                    <a:pt x="3258" y="388"/>
                  </a:lnTo>
                  <a:lnTo>
                    <a:pt x="3258" y="388"/>
                  </a:lnTo>
                  <a:lnTo>
                    <a:pt x="3257" y="381"/>
                  </a:lnTo>
                  <a:lnTo>
                    <a:pt x="3257" y="373"/>
                  </a:lnTo>
                  <a:lnTo>
                    <a:pt x="3258" y="367"/>
                  </a:lnTo>
                  <a:lnTo>
                    <a:pt x="3261" y="361"/>
                  </a:lnTo>
                  <a:lnTo>
                    <a:pt x="3261" y="361"/>
                  </a:lnTo>
                  <a:lnTo>
                    <a:pt x="3271" y="343"/>
                  </a:lnTo>
                  <a:lnTo>
                    <a:pt x="3277" y="331"/>
                  </a:lnTo>
                  <a:lnTo>
                    <a:pt x="3280" y="319"/>
                  </a:lnTo>
                  <a:lnTo>
                    <a:pt x="3280" y="310"/>
                  </a:lnTo>
                  <a:lnTo>
                    <a:pt x="3277" y="300"/>
                  </a:lnTo>
                  <a:lnTo>
                    <a:pt x="3271" y="291"/>
                  </a:lnTo>
                  <a:lnTo>
                    <a:pt x="3261" y="280"/>
                  </a:lnTo>
                  <a:lnTo>
                    <a:pt x="3247" y="267"/>
                  </a:lnTo>
                  <a:lnTo>
                    <a:pt x="3247" y="267"/>
                  </a:lnTo>
                  <a:lnTo>
                    <a:pt x="3234" y="254"/>
                  </a:lnTo>
                  <a:lnTo>
                    <a:pt x="3222" y="242"/>
                  </a:lnTo>
                  <a:lnTo>
                    <a:pt x="3209" y="229"/>
                  </a:lnTo>
                  <a:lnTo>
                    <a:pt x="3204" y="226"/>
                  </a:lnTo>
                  <a:lnTo>
                    <a:pt x="3198" y="223"/>
                  </a:lnTo>
                  <a:lnTo>
                    <a:pt x="3198" y="223"/>
                  </a:lnTo>
                  <a:lnTo>
                    <a:pt x="3185" y="216"/>
                  </a:lnTo>
                  <a:lnTo>
                    <a:pt x="3172" y="210"/>
                  </a:lnTo>
                  <a:lnTo>
                    <a:pt x="3161" y="200"/>
                  </a:lnTo>
                  <a:lnTo>
                    <a:pt x="3152" y="192"/>
                  </a:lnTo>
                  <a:lnTo>
                    <a:pt x="3134" y="172"/>
                  </a:lnTo>
                  <a:lnTo>
                    <a:pt x="3115" y="153"/>
                  </a:lnTo>
                  <a:lnTo>
                    <a:pt x="3115" y="153"/>
                  </a:lnTo>
                  <a:lnTo>
                    <a:pt x="3109" y="150"/>
                  </a:lnTo>
                  <a:lnTo>
                    <a:pt x="3103" y="145"/>
                  </a:lnTo>
                  <a:lnTo>
                    <a:pt x="3088" y="140"/>
                  </a:lnTo>
                  <a:lnTo>
                    <a:pt x="3076" y="135"/>
                  </a:lnTo>
                  <a:lnTo>
                    <a:pt x="3061" y="129"/>
                  </a:lnTo>
                  <a:lnTo>
                    <a:pt x="3061" y="129"/>
                  </a:lnTo>
                  <a:lnTo>
                    <a:pt x="3060" y="129"/>
                  </a:lnTo>
                  <a:lnTo>
                    <a:pt x="3060" y="129"/>
                  </a:lnTo>
                  <a:lnTo>
                    <a:pt x="3056" y="129"/>
                  </a:lnTo>
                  <a:lnTo>
                    <a:pt x="3055" y="132"/>
                  </a:lnTo>
                  <a:lnTo>
                    <a:pt x="3050" y="137"/>
                  </a:lnTo>
                  <a:lnTo>
                    <a:pt x="3045" y="145"/>
                  </a:lnTo>
                  <a:lnTo>
                    <a:pt x="3041" y="151"/>
                  </a:lnTo>
                  <a:lnTo>
                    <a:pt x="3039" y="153"/>
                  </a:lnTo>
                  <a:lnTo>
                    <a:pt x="3039" y="153"/>
                  </a:lnTo>
                  <a:lnTo>
                    <a:pt x="3033" y="156"/>
                  </a:lnTo>
                  <a:lnTo>
                    <a:pt x="3026" y="157"/>
                  </a:lnTo>
                  <a:lnTo>
                    <a:pt x="3026" y="157"/>
                  </a:lnTo>
                  <a:lnTo>
                    <a:pt x="3017" y="156"/>
                  </a:lnTo>
                  <a:lnTo>
                    <a:pt x="3007" y="153"/>
                  </a:lnTo>
                  <a:lnTo>
                    <a:pt x="3007" y="153"/>
                  </a:lnTo>
                  <a:lnTo>
                    <a:pt x="2979" y="145"/>
                  </a:lnTo>
                  <a:lnTo>
                    <a:pt x="2964" y="140"/>
                  </a:lnTo>
                  <a:lnTo>
                    <a:pt x="2950" y="138"/>
                  </a:lnTo>
                  <a:lnTo>
                    <a:pt x="2950" y="138"/>
                  </a:lnTo>
                  <a:lnTo>
                    <a:pt x="2939" y="140"/>
                  </a:lnTo>
                  <a:lnTo>
                    <a:pt x="2928" y="145"/>
                  </a:lnTo>
                  <a:lnTo>
                    <a:pt x="2928" y="145"/>
                  </a:lnTo>
                  <a:lnTo>
                    <a:pt x="2918" y="148"/>
                  </a:lnTo>
                  <a:lnTo>
                    <a:pt x="2909" y="151"/>
                  </a:lnTo>
                  <a:lnTo>
                    <a:pt x="2901" y="153"/>
                  </a:lnTo>
                  <a:lnTo>
                    <a:pt x="2893" y="153"/>
                  </a:lnTo>
                  <a:lnTo>
                    <a:pt x="2893" y="153"/>
                  </a:lnTo>
                  <a:lnTo>
                    <a:pt x="2883" y="153"/>
                  </a:lnTo>
                  <a:lnTo>
                    <a:pt x="2875" y="151"/>
                  </a:lnTo>
                  <a:lnTo>
                    <a:pt x="2867" y="148"/>
                  </a:lnTo>
                  <a:lnTo>
                    <a:pt x="2858" y="143"/>
                  </a:lnTo>
                  <a:lnTo>
                    <a:pt x="2858" y="143"/>
                  </a:lnTo>
                  <a:lnTo>
                    <a:pt x="2848" y="138"/>
                  </a:lnTo>
                  <a:lnTo>
                    <a:pt x="2839" y="138"/>
                  </a:lnTo>
                  <a:lnTo>
                    <a:pt x="2839" y="138"/>
                  </a:lnTo>
                  <a:lnTo>
                    <a:pt x="2834" y="138"/>
                  </a:lnTo>
                  <a:lnTo>
                    <a:pt x="2828" y="140"/>
                  </a:lnTo>
                  <a:lnTo>
                    <a:pt x="2817" y="146"/>
                  </a:lnTo>
                  <a:lnTo>
                    <a:pt x="2817" y="146"/>
                  </a:lnTo>
                  <a:lnTo>
                    <a:pt x="2783" y="170"/>
                  </a:lnTo>
                  <a:lnTo>
                    <a:pt x="2748" y="191"/>
                  </a:lnTo>
                  <a:lnTo>
                    <a:pt x="2678" y="231"/>
                  </a:lnTo>
                  <a:lnTo>
                    <a:pt x="2678" y="231"/>
                  </a:lnTo>
                  <a:lnTo>
                    <a:pt x="2658" y="240"/>
                  </a:lnTo>
                  <a:lnTo>
                    <a:pt x="2639" y="246"/>
                  </a:lnTo>
                  <a:lnTo>
                    <a:pt x="2618" y="251"/>
                  </a:lnTo>
                  <a:lnTo>
                    <a:pt x="2599" y="253"/>
                  </a:lnTo>
                  <a:lnTo>
                    <a:pt x="2599" y="253"/>
                  </a:lnTo>
                  <a:lnTo>
                    <a:pt x="2580" y="251"/>
                  </a:lnTo>
                  <a:lnTo>
                    <a:pt x="2562" y="248"/>
                  </a:lnTo>
                  <a:lnTo>
                    <a:pt x="2543" y="243"/>
                  </a:lnTo>
                  <a:lnTo>
                    <a:pt x="2524" y="235"/>
                  </a:lnTo>
                  <a:lnTo>
                    <a:pt x="2524" y="235"/>
                  </a:lnTo>
                  <a:lnTo>
                    <a:pt x="2512" y="231"/>
                  </a:lnTo>
                  <a:lnTo>
                    <a:pt x="2497" y="226"/>
                  </a:lnTo>
                  <a:lnTo>
                    <a:pt x="2481" y="223"/>
                  </a:lnTo>
                  <a:lnTo>
                    <a:pt x="2467" y="223"/>
                  </a:lnTo>
                  <a:lnTo>
                    <a:pt x="2467" y="223"/>
                  </a:lnTo>
                  <a:lnTo>
                    <a:pt x="2451" y="224"/>
                  </a:lnTo>
                  <a:lnTo>
                    <a:pt x="2451" y="224"/>
                  </a:lnTo>
                  <a:lnTo>
                    <a:pt x="2419" y="229"/>
                  </a:lnTo>
                  <a:lnTo>
                    <a:pt x="2386" y="235"/>
                  </a:lnTo>
                  <a:lnTo>
                    <a:pt x="2354" y="245"/>
                  </a:lnTo>
                  <a:lnTo>
                    <a:pt x="2323" y="254"/>
                  </a:lnTo>
                  <a:lnTo>
                    <a:pt x="2323" y="254"/>
                  </a:lnTo>
                  <a:lnTo>
                    <a:pt x="2313" y="258"/>
                  </a:lnTo>
                  <a:lnTo>
                    <a:pt x="2302" y="261"/>
                  </a:lnTo>
                  <a:lnTo>
                    <a:pt x="2280" y="262"/>
                  </a:lnTo>
                  <a:lnTo>
                    <a:pt x="2280" y="262"/>
                  </a:lnTo>
                  <a:lnTo>
                    <a:pt x="2261" y="261"/>
                  </a:lnTo>
                  <a:lnTo>
                    <a:pt x="2242" y="258"/>
                  </a:lnTo>
                  <a:lnTo>
                    <a:pt x="2222" y="251"/>
                  </a:lnTo>
                  <a:lnTo>
                    <a:pt x="2203" y="245"/>
                  </a:lnTo>
                  <a:lnTo>
                    <a:pt x="2203" y="245"/>
                  </a:lnTo>
                  <a:lnTo>
                    <a:pt x="2191" y="238"/>
                  </a:lnTo>
                  <a:lnTo>
                    <a:pt x="2180" y="231"/>
                  </a:lnTo>
                  <a:lnTo>
                    <a:pt x="2167" y="224"/>
                  </a:lnTo>
                  <a:lnTo>
                    <a:pt x="2161" y="221"/>
                  </a:lnTo>
                  <a:lnTo>
                    <a:pt x="2154" y="221"/>
                  </a:lnTo>
                  <a:lnTo>
                    <a:pt x="2154" y="221"/>
                  </a:lnTo>
                  <a:lnTo>
                    <a:pt x="2149" y="221"/>
                  </a:lnTo>
                  <a:lnTo>
                    <a:pt x="2143" y="223"/>
                  </a:lnTo>
                  <a:lnTo>
                    <a:pt x="2137" y="227"/>
                  </a:lnTo>
                  <a:lnTo>
                    <a:pt x="2130" y="232"/>
                  </a:lnTo>
                  <a:lnTo>
                    <a:pt x="2130" y="232"/>
                  </a:lnTo>
                  <a:lnTo>
                    <a:pt x="2129" y="232"/>
                  </a:lnTo>
                  <a:lnTo>
                    <a:pt x="2129" y="232"/>
                  </a:lnTo>
                  <a:lnTo>
                    <a:pt x="2124" y="231"/>
                  </a:lnTo>
                  <a:lnTo>
                    <a:pt x="2124" y="231"/>
                  </a:lnTo>
                  <a:lnTo>
                    <a:pt x="2095" y="219"/>
                  </a:lnTo>
                  <a:lnTo>
                    <a:pt x="2064" y="208"/>
                  </a:lnTo>
                  <a:lnTo>
                    <a:pt x="2049" y="204"/>
                  </a:lnTo>
                  <a:lnTo>
                    <a:pt x="2035" y="196"/>
                  </a:lnTo>
                  <a:lnTo>
                    <a:pt x="2021" y="188"/>
                  </a:lnTo>
                  <a:lnTo>
                    <a:pt x="2008" y="178"/>
                  </a:lnTo>
                  <a:lnTo>
                    <a:pt x="2008" y="178"/>
                  </a:lnTo>
                  <a:lnTo>
                    <a:pt x="1997" y="170"/>
                  </a:lnTo>
                  <a:lnTo>
                    <a:pt x="1987" y="165"/>
                  </a:lnTo>
                  <a:lnTo>
                    <a:pt x="1976" y="161"/>
                  </a:lnTo>
                  <a:lnTo>
                    <a:pt x="1967" y="161"/>
                  </a:lnTo>
                  <a:lnTo>
                    <a:pt x="1967" y="161"/>
                  </a:lnTo>
                  <a:lnTo>
                    <a:pt x="1957" y="161"/>
                  </a:lnTo>
                  <a:lnTo>
                    <a:pt x="1948" y="164"/>
                  </a:lnTo>
                  <a:lnTo>
                    <a:pt x="1938" y="169"/>
                  </a:lnTo>
                  <a:lnTo>
                    <a:pt x="1929" y="177"/>
                  </a:lnTo>
                  <a:lnTo>
                    <a:pt x="1929" y="177"/>
                  </a:lnTo>
                  <a:lnTo>
                    <a:pt x="1919" y="181"/>
                  </a:lnTo>
                  <a:lnTo>
                    <a:pt x="1913" y="183"/>
                  </a:lnTo>
                  <a:lnTo>
                    <a:pt x="1913" y="183"/>
                  </a:lnTo>
                  <a:lnTo>
                    <a:pt x="1908" y="183"/>
                  </a:lnTo>
                  <a:lnTo>
                    <a:pt x="1905" y="181"/>
                  </a:lnTo>
                  <a:lnTo>
                    <a:pt x="1895" y="173"/>
                  </a:lnTo>
                  <a:lnTo>
                    <a:pt x="1895" y="173"/>
                  </a:lnTo>
                  <a:lnTo>
                    <a:pt x="1881" y="159"/>
                  </a:lnTo>
                  <a:lnTo>
                    <a:pt x="1867" y="143"/>
                  </a:lnTo>
                  <a:lnTo>
                    <a:pt x="1856" y="126"/>
                  </a:lnTo>
                  <a:lnTo>
                    <a:pt x="1844" y="107"/>
                  </a:lnTo>
                  <a:lnTo>
                    <a:pt x="1844" y="107"/>
                  </a:lnTo>
                  <a:lnTo>
                    <a:pt x="1838" y="92"/>
                  </a:lnTo>
                  <a:lnTo>
                    <a:pt x="1830" y="83"/>
                  </a:lnTo>
                  <a:lnTo>
                    <a:pt x="1825" y="80"/>
                  </a:lnTo>
                  <a:lnTo>
                    <a:pt x="1822" y="76"/>
                  </a:lnTo>
                  <a:lnTo>
                    <a:pt x="1817" y="75"/>
                  </a:lnTo>
                  <a:lnTo>
                    <a:pt x="1811" y="75"/>
                  </a:lnTo>
                  <a:lnTo>
                    <a:pt x="1811" y="75"/>
                  </a:lnTo>
                  <a:lnTo>
                    <a:pt x="1800" y="76"/>
                  </a:lnTo>
                  <a:lnTo>
                    <a:pt x="1784" y="83"/>
                  </a:lnTo>
                  <a:lnTo>
                    <a:pt x="1784" y="83"/>
                  </a:lnTo>
                  <a:lnTo>
                    <a:pt x="1775" y="86"/>
                  </a:lnTo>
                  <a:lnTo>
                    <a:pt x="1765" y="89"/>
                  </a:lnTo>
                  <a:lnTo>
                    <a:pt x="1746" y="91"/>
                  </a:lnTo>
                  <a:lnTo>
                    <a:pt x="1746" y="91"/>
                  </a:lnTo>
                  <a:lnTo>
                    <a:pt x="1733" y="89"/>
                  </a:lnTo>
                  <a:lnTo>
                    <a:pt x="1719" y="88"/>
                  </a:lnTo>
                  <a:lnTo>
                    <a:pt x="1719" y="88"/>
                  </a:lnTo>
                  <a:lnTo>
                    <a:pt x="1706" y="84"/>
                  </a:lnTo>
                  <a:lnTo>
                    <a:pt x="1694" y="80"/>
                  </a:lnTo>
                  <a:lnTo>
                    <a:pt x="1684" y="73"/>
                  </a:lnTo>
                  <a:lnTo>
                    <a:pt x="1674" y="64"/>
                  </a:lnTo>
                  <a:lnTo>
                    <a:pt x="1666" y="54"/>
                  </a:lnTo>
                  <a:lnTo>
                    <a:pt x="1662" y="43"/>
                  </a:lnTo>
                  <a:lnTo>
                    <a:pt x="1659" y="30"/>
                  </a:lnTo>
                  <a:lnTo>
                    <a:pt x="1657" y="18"/>
                  </a:lnTo>
                  <a:lnTo>
                    <a:pt x="1657" y="18"/>
                  </a:lnTo>
                  <a:lnTo>
                    <a:pt x="1655" y="10"/>
                  </a:lnTo>
                  <a:lnTo>
                    <a:pt x="1652" y="5"/>
                  </a:lnTo>
                  <a:lnTo>
                    <a:pt x="1649" y="3"/>
                  </a:lnTo>
                  <a:lnTo>
                    <a:pt x="1643" y="2"/>
                  </a:lnTo>
                  <a:lnTo>
                    <a:pt x="1643" y="2"/>
                  </a:lnTo>
                  <a:lnTo>
                    <a:pt x="16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8" name="Freeform 244">
              <a:extLst>
                <a:ext uri="{FF2B5EF4-FFF2-40B4-BE49-F238E27FC236}">
                  <a16:creationId xmlns:a16="http://schemas.microsoft.com/office/drawing/2014/main" id="{1D555D77-6DC8-9308-B8CD-626B6DFB8A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1" y="3673"/>
              <a:ext cx="4" cy="2"/>
            </a:xfrm>
            <a:custGeom>
              <a:avLst/>
              <a:gdLst>
                <a:gd name="T0" fmla="*/ 0 w 8"/>
                <a:gd name="T1" fmla="*/ 2 h 5"/>
                <a:gd name="T2" fmla="*/ 0 w 8"/>
                <a:gd name="T3" fmla="*/ 2 h 5"/>
                <a:gd name="T4" fmla="*/ 0 w 8"/>
                <a:gd name="T5" fmla="*/ 2 h 5"/>
                <a:gd name="T6" fmla="*/ 1 w 8"/>
                <a:gd name="T7" fmla="*/ 5 h 5"/>
                <a:gd name="T8" fmla="*/ 1 w 8"/>
                <a:gd name="T9" fmla="*/ 5 h 5"/>
                <a:gd name="T10" fmla="*/ 1 w 8"/>
                <a:gd name="T11" fmla="*/ 5 h 5"/>
                <a:gd name="T12" fmla="*/ 0 w 8"/>
                <a:gd name="T13" fmla="*/ 2 h 5"/>
                <a:gd name="T14" fmla="*/ 8 w 8"/>
                <a:gd name="T15" fmla="*/ 0 h 5"/>
                <a:gd name="T16" fmla="*/ 8 w 8"/>
                <a:gd name="T17" fmla="*/ 0 h 5"/>
                <a:gd name="T18" fmla="*/ 1 w 8"/>
                <a:gd name="T19" fmla="*/ 5 h 5"/>
                <a:gd name="T20" fmla="*/ 1 w 8"/>
                <a:gd name="T21" fmla="*/ 5 h 5"/>
                <a:gd name="T22" fmla="*/ 1 w 8"/>
                <a:gd name="T23" fmla="*/ 5 h 5"/>
                <a:gd name="T24" fmla="*/ 1 w 8"/>
                <a:gd name="T25" fmla="*/ 5 h 5"/>
                <a:gd name="T26" fmla="*/ 1 w 8"/>
                <a:gd name="T27" fmla="*/ 5 h 5"/>
                <a:gd name="T28" fmla="*/ 1 w 8"/>
                <a:gd name="T29" fmla="*/ 5 h 5"/>
                <a:gd name="T30" fmla="*/ 8 w 8"/>
                <a:gd name="T31" fmla="*/ 0 h 5"/>
                <a:gd name="T32" fmla="*/ 8 w 8"/>
                <a:gd name="T3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2"/>
                  </a:lnTo>
                  <a:close/>
                  <a:moveTo>
                    <a:pt x="8" y="0"/>
                  </a:moveTo>
                  <a:lnTo>
                    <a:pt x="8" y="0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5D9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49" name="Freeform 245">
              <a:extLst>
                <a:ext uri="{FF2B5EF4-FFF2-40B4-BE49-F238E27FC236}">
                  <a16:creationId xmlns:a16="http://schemas.microsoft.com/office/drawing/2014/main" id="{CFCB8839-8CAC-879E-E245-1D7D880D6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1" y="3673"/>
              <a:ext cx="1" cy="2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0" name="Freeform 246">
              <a:extLst>
                <a:ext uri="{FF2B5EF4-FFF2-40B4-BE49-F238E27FC236}">
                  <a16:creationId xmlns:a16="http://schemas.microsoft.com/office/drawing/2014/main" id="{F5107DCA-9491-4CA9-1723-00ACD2C1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2" y="3673"/>
              <a:ext cx="3" cy="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0 w 7"/>
                <a:gd name="T5" fmla="*/ 5 h 5"/>
                <a:gd name="T6" fmla="*/ 0 w 7"/>
                <a:gd name="T7" fmla="*/ 5 h 5"/>
                <a:gd name="T8" fmla="*/ 0 w 7"/>
                <a:gd name="T9" fmla="*/ 5 h 5"/>
                <a:gd name="T10" fmla="*/ 0 w 7"/>
                <a:gd name="T11" fmla="*/ 5 h 5"/>
                <a:gd name="T12" fmla="*/ 0 w 7"/>
                <a:gd name="T13" fmla="*/ 5 h 5"/>
                <a:gd name="T14" fmla="*/ 0 w 7"/>
                <a:gd name="T15" fmla="*/ 5 h 5"/>
                <a:gd name="T16" fmla="*/ 7 w 7"/>
                <a:gd name="T17" fmla="*/ 0 h 5"/>
                <a:gd name="T18" fmla="*/ 7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1" name="Freeform 247">
              <a:extLst>
                <a:ext uri="{FF2B5EF4-FFF2-40B4-BE49-F238E27FC236}">
                  <a16:creationId xmlns:a16="http://schemas.microsoft.com/office/drawing/2014/main" id="{BD11FBB8-1787-2FF7-FC96-62CB200C3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1" y="509"/>
              <a:ext cx="872" cy="1027"/>
            </a:xfrm>
            <a:custGeom>
              <a:avLst/>
              <a:gdLst>
                <a:gd name="T0" fmla="*/ 1469 w 1743"/>
                <a:gd name="T1" fmla="*/ 1246 h 2053"/>
                <a:gd name="T2" fmla="*/ 1539 w 1743"/>
                <a:gd name="T3" fmla="*/ 1180 h 2053"/>
                <a:gd name="T4" fmla="*/ 1444 w 1743"/>
                <a:gd name="T5" fmla="*/ 1086 h 2053"/>
                <a:gd name="T6" fmla="*/ 1406 w 1743"/>
                <a:gd name="T7" fmla="*/ 1033 h 2053"/>
                <a:gd name="T8" fmla="*/ 1380 w 1743"/>
                <a:gd name="T9" fmla="*/ 952 h 2053"/>
                <a:gd name="T10" fmla="*/ 1372 w 1743"/>
                <a:gd name="T11" fmla="*/ 867 h 2053"/>
                <a:gd name="T12" fmla="*/ 1396 w 1743"/>
                <a:gd name="T13" fmla="*/ 795 h 2053"/>
                <a:gd name="T14" fmla="*/ 1242 w 1743"/>
                <a:gd name="T15" fmla="*/ 614 h 2053"/>
                <a:gd name="T16" fmla="*/ 1334 w 1743"/>
                <a:gd name="T17" fmla="*/ 457 h 2053"/>
                <a:gd name="T18" fmla="*/ 1131 w 1743"/>
                <a:gd name="T19" fmla="*/ 355 h 2053"/>
                <a:gd name="T20" fmla="*/ 1109 w 1743"/>
                <a:gd name="T21" fmla="*/ 241 h 2053"/>
                <a:gd name="T22" fmla="*/ 1085 w 1743"/>
                <a:gd name="T23" fmla="*/ 203 h 2053"/>
                <a:gd name="T24" fmla="*/ 1167 w 1743"/>
                <a:gd name="T25" fmla="*/ 87 h 2053"/>
                <a:gd name="T26" fmla="*/ 986 w 1743"/>
                <a:gd name="T27" fmla="*/ 15 h 2053"/>
                <a:gd name="T28" fmla="*/ 872 w 1743"/>
                <a:gd name="T29" fmla="*/ 31 h 2053"/>
                <a:gd name="T30" fmla="*/ 713 w 1743"/>
                <a:gd name="T31" fmla="*/ 81 h 2053"/>
                <a:gd name="T32" fmla="*/ 689 w 1743"/>
                <a:gd name="T33" fmla="*/ 212 h 2053"/>
                <a:gd name="T34" fmla="*/ 610 w 1743"/>
                <a:gd name="T35" fmla="*/ 268 h 2053"/>
                <a:gd name="T36" fmla="*/ 429 w 1743"/>
                <a:gd name="T37" fmla="*/ 244 h 2053"/>
                <a:gd name="T38" fmla="*/ 278 w 1743"/>
                <a:gd name="T39" fmla="*/ 274 h 2053"/>
                <a:gd name="T40" fmla="*/ 56 w 1743"/>
                <a:gd name="T41" fmla="*/ 157 h 2053"/>
                <a:gd name="T42" fmla="*/ 2 w 1743"/>
                <a:gd name="T43" fmla="*/ 192 h 2053"/>
                <a:gd name="T44" fmla="*/ 272 w 1743"/>
                <a:gd name="T45" fmla="*/ 293 h 2053"/>
                <a:gd name="T46" fmla="*/ 418 w 1743"/>
                <a:gd name="T47" fmla="*/ 401 h 2053"/>
                <a:gd name="T48" fmla="*/ 442 w 1743"/>
                <a:gd name="T49" fmla="*/ 501 h 2053"/>
                <a:gd name="T50" fmla="*/ 486 w 1743"/>
                <a:gd name="T51" fmla="*/ 601 h 2053"/>
                <a:gd name="T52" fmla="*/ 478 w 1743"/>
                <a:gd name="T53" fmla="*/ 727 h 2053"/>
                <a:gd name="T54" fmla="*/ 613 w 1743"/>
                <a:gd name="T55" fmla="*/ 852 h 2053"/>
                <a:gd name="T56" fmla="*/ 716 w 1743"/>
                <a:gd name="T57" fmla="*/ 919 h 2053"/>
                <a:gd name="T58" fmla="*/ 710 w 1743"/>
                <a:gd name="T59" fmla="*/ 1005 h 2053"/>
                <a:gd name="T60" fmla="*/ 605 w 1743"/>
                <a:gd name="T61" fmla="*/ 1051 h 2053"/>
                <a:gd name="T62" fmla="*/ 465 w 1743"/>
                <a:gd name="T63" fmla="*/ 1170 h 2053"/>
                <a:gd name="T64" fmla="*/ 410 w 1743"/>
                <a:gd name="T65" fmla="*/ 1211 h 2053"/>
                <a:gd name="T66" fmla="*/ 368 w 1743"/>
                <a:gd name="T67" fmla="*/ 1248 h 2053"/>
                <a:gd name="T68" fmla="*/ 294 w 1743"/>
                <a:gd name="T69" fmla="*/ 1310 h 2053"/>
                <a:gd name="T70" fmla="*/ 273 w 1743"/>
                <a:gd name="T71" fmla="*/ 1318 h 2053"/>
                <a:gd name="T72" fmla="*/ 245 w 1743"/>
                <a:gd name="T73" fmla="*/ 1345 h 2053"/>
                <a:gd name="T74" fmla="*/ 179 w 1743"/>
                <a:gd name="T75" fmla="*/ 1351 h 2053"/>
                <a:gd name="T76" fmla="*/ 135 w 1743"/>
                <a:gd name="T77" fmla="*/ 1437 h 2053"/>
                <a:gd name="T78" fmla="*/ 167 w 1743"/>
                <a:gd name="T79" fmla="*/ 1562 h 2053"/>
                <a:gd name="T80" fmla="*/ 210 w 1743"/>
                <a:gd name="T81" fmla="*/ 1686 h 2053"/>
                <a:gd name="T82" fmla="*/ 191 w 1743"/>
                <a:gd name="T83" fmla="*/ 1801 h 2053"/>
                <a:gd name="T84" fmla="*/ 206 w 1743"/>
                <a:gd name="T85" fmla="*/ 1897 h 2053"/>
                <a:gd name="T86" fmla="*/ 281 w 1743"/>
                <a:gd name="T87" fmla="*/ 1901 h 2053"/>
                <a:gd name="T88" fmla="*/ 310 w 1743"/>
                <a:gd name="T89" fmla="*/ 1939 h 2053"/>
                <a:gd name="T90" fmla="*/ 311 w 1743"/>
                <a:gd name="T91" fmla="*/ 1917 h 2053"/>
                <a:gd name="T92" fmla="*/ 354 w 1743"/>
                <a:gd name="T93" fmla="*/ 1939 h 2053"/>
                <a:gd name="T94" fmla="*/ 343 w 1743"/>
                <a:gd name="T95" fmla="*/ 1964 h 2053"/>
                <a:gd name="T96" fmla="*/ 410 w 1743"/>
                <a:gd name="T97" fmla="*/ 1953 h 2053"/>
                <a:gd name="T98" fmla="*/ 391 w 1743"/>
                <a:gd name="T99" fmla="*/ 1967 h 2053"/>
                <a:gd name="T100" fmla="*/ 435 w 1743"/>
                <a:gd name="T101" fmla="*/ 2015 h 2053"/>
                <a:gd name="T102" fmla="*/ 496 w 1743"/>
                <a:gd name="T103" fmla="*/ 2045 h 2053"/>
                <a:gd name="T104" fmla="*/ 675 w 1743"/>
                <a:gd name="T105" fmla="*/ 2005 h 2053"/>
                <a:gd name="T106" fmla="*/ 794 w 1743"/>
                <a:gd name="T107" fmla="*/ 1972 h 2053"/>
                <a:gd name="T108" fmla="*/ 907 w 1743"/>
                <a:gd name="T109" fmla="*/ 1958 h 2053"/>
                <a:gd name="T110" fmla="*/ 972 w 1743"/>
                <a:gd name="T111" fmla="*/ 1928 h 2053"/>
                <a:gd name="T112" fmla="*/ 1117 w 1743"/>
                <a:gd name="T113" fmla="*/ 1905 h 2053"/>
                <a:gd name="T114" fmla="*/ 1183 w 1743"/>
                <a:gd name="T115" fmla="*/ 1912 h 2053"/>
                <a:gd name="T116" fmla="*/ 1350 w 1743"/>
                <a:gd name="T117" fmla="*/ 1785 h 2053"/>
                <a:gd name="T118" fmla="*/ 1739 w 1743"/>
                <a:gd name="T119" fmla="*/ 1408 h 2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3" h="2053">
                  <a:moveTo>
                    <a:pt x="1708" y="1375"/>
                  </a:moveTo>
                  <a:lnTo>
                    <a:pt x="1708" y="1375"/>
                  </a:lnTo>
                  <a:lnTo>
                    <a:pt x="1676" y="1354"/>
                  </a:lnTo>
                  <a:lnTo>
                    <a:pt x="1644" y="1335"/>
                  </a:lnTo>
                  <a:lnTo>
                    <a:pt x="1644" y="1335"/>
                  </a:lnTo>
                  <a:lnTo>
                    <a:pt x="1625" y="1326"/>
                  </a:lnTo>
                  <a:lnTo>
                    <a:pt x="1604" y="1316"/>
                  </a:lnTo>
                  <a:lnTo>
                    <a:pt x="1565" y="1300"/>
                  </a:lnTo>
                  <a:lnTo>
                    <a:pt x="1525" y="1283"/>
                  </a:lnTo>
                  <a:lnTo>
                    <a:pt x="1506" y="1272"/>
                  </a:lnTo>
                  <a:lnTo>
                    <a:pt x="1487" y="1261"/>
                  </a:lnTo>
                  <a:lnTo>
                    <a:pt x="1487" y="1261"/>
                  </a:lnTo>
                  <a:lnTo>
                    <a:pt x="1480" y="1257"/>
                  </a:lnTo>
                  <a:lnTo>
                    <a:pt x="1474" y="1253"/>
                  </a:lnTo>
                  <a:lnTo>
                    <a:pt x="1469" y="1246"/>
                  </a:lnTo>
                  <a:lnTo>
                    <a:pt x="1469" y="1243"/>
                  </a:lnTo>
                  <a:lnTo>
                    <a:pt x="1468" y="1238"/>
                  </a:lnTo>
                  <a:lnTo>
                    <a:pt x="1468" y="1238"/>
                  </a:lnTo>
                  <a:lnTo>
                    <a:pt x="1468" y="1234"/>
                  </a:lnTo>
                  <a:lnTo>
                    <a:pt x="1469" y="1230"/>
                  </a:lnTo>
                  <a:lnTo>
                    <a:pt x="1472" y="1229"/>
                  </a:lnTo>
                  <a:lnTo>
                    <a:pt x="1476" y="1227"/>
                  </a:lnTo>
                  <a:lnTo>
                    <a:pt x="1482" y="1224"/>
                  </a:lnTo>
                  <a:lnTo>
                    <a:pt x="1488" y="1222"/>
                  </a:lnTo>
                  <a:lnTo>
                    <a:pt x="1488" y="1222"/>
                  </a:lnTo>
                  <a:lnTo>
                    <a:pt x="1506" y="1211"/>
                  </a:lnTo>
                  <a:lnTo>
                    <a:pt x="1523" y="1200"/>
                  </a:lnTo>
                  <a:lnTo>
                    <a:pt x="1530" y="1194"/>
                  </a:lnTo>
                  <a:lnTo>
                    <a:pt x="1536" y="1188"/>
                  </a:lnTo>
                  <a:lnTo>
                    <a:pt x="1539" y="1180"/>
                  </a:lnTo>
                  <a:lnTo>
                    <a:pt x="1541" y="1168"/>
                  </a:lnTo>
                  <a:lnTo>
                    <a:pt x="1541" y="1168"/>
                  </a:lnTo>
                  <a:lnTo>
                    <a:pt x="1539" y="1159"/>
                  </a:lnTo>
                  <a:lnTo>
                    <a:pt x="1536" y="1149"/>
                  </a:lnTo>
                  <a:lnTo>
                    <a:pt x="1530" y="1143"/>
                  </a:lnTo>
                  <a:lnTo>
                    <a:pt x="1523" y="1137"/>
                  </a:lnTo>
                  <a:lnTo>
                    <a:pt x="1514" y="1132"/>
                  </a:lnTo>
                  <a:lnTo>
                    <a:pt x="1504" y="1129"/>
                  </a:lnTo>
                  <a:lnTo>
                    <a:pt x="1485" y="1122"/>
                  </a:lnTo>
                  <a:lnTo>
                    <a:pt x="1485" y="1122"/>
                  </a:lnTo>
                  <a:lnTo>
                    <a:pt x="1472" y="1116"/>
                  </a:lnTo>
                  <a:lnTo>
                    <a:pt x="1460" y="1108"/>
                  </a:lnTo>
                  <a:lnTo>
                    <a:pt x="1450" y="1099"/>
                  </a:lnTo>
                  <a:lnTo>
                    <a:pt x="1444" y="1086"/>
                  </a:lnTo>
                  <a:lnTo>
                    <a:pt x="1444" y="1086"/>
                  </a:lnTo>
                  <a:lnTo>
                    <a:pt x="1442" y="1080"/>
                  </a:lnTo>
                  <a:lnTo>
                    <a:pt x="1441" y="1073"/>
                  </a:lnTo>
                  <a:lnTo>
                    <a:pt x="1442" y="1068"/>
                  </a:lnTo>
                  <a:lnTo>
                    <a:pt x="1444" y="1062"/>
                  </a:lnTo>
                  <a:lnTo>
                    <a:pt x="1450" y="1053"/>
                  </a:lnTo>
                  <a:lnTo>
                    <a:pt x="1460" y="1043"/>
                  </a:lnTo>
                  <a:lnTo>
                    <a:pt x="1460" y="1043"/>
                  </a:lnTo>
                  <a:lnTo>
                    <a:pt x="1450" y="1040"/>
                  </a:lnTo>
                  <a:lnTo>
                    <a:pt x="1445" y="1038"/>
                  </a:lnTo>
                  <a:lnTo>
                    <a:pt x="1441" y="1038"/>
                  </a:lnTo>
                  <a:lnTo>
                    <a:pt x="1441" y="1038"/>
                  </a:lnTo>
                  <a:lnTo>
                    <a:pt x="1431" y="1038"/>
                  </a:lnTo>
                  <a:lnTo>
                    <a:pt x="1423" y="1038"/>
                  </a:lnTo>
                  <a:lnTo>
                    <a:pt x="1414" y="1037"/>
                  </a:lnTo>
                  <a:lnTo>
                    <a:pt x="1406" y="1033"/>
                  </a:lnTo>
                  <a:lnTo>
                    <a:pt x="1398" y="1029"/>
                  </a:lnTo>
                  <a:lnTo>
                    <a:pt x="1391" y="1024"/>
                  </a:lnTo>
                  <a:lnTo>
                    <a:pt x="1377" y="1011"/>
                  </a:lnTo>
                  <a:lnTo>
                    <a:pt x="1377" y="1011"/>
                  </a:lnTo>
                  <a:lnTo>
                    <a:pt x="1372" y="1005"/>
                  </a:lnTo>
                  <a:lnTo>
                    <a:pt x="1369" y="999"/>
                  </a:lnTo>
                  <a:lnTo>
                    <a:pt x="1368" y="992"/>
                  </a:lnTo>
                  <a:lnTo>
                    <a:pt x="1368" y="986"/>
                  </a:lnTo>
                  <a:lnTo>
                    <a:pt x="1369" y="979"/>
                  </a:lnTo>
                  <a:lnTo>
                    <a:pt x="1371" y="973"/>
                  </a:lnTo>
                  <a:lnTo>
                    <a:pt x="1380" y="960"/>
                  </a:lnTo>
                  <a:lnTo>
                    <a:pt x="1380" y="960"/>
                  </a:lnTo>
                  <a:lnTo>
                    <a:pt x="1382" y="957"/>
                  </a:lnTo>
                  <a:lnTo>
                    <a:pt x="1382" y="954"/>
                  </a:lnTo>
                  <a:lnTo>
                    <a:pt x="1380" y="952"/>
                  </a:lnTo>
                  <a:lnTo>
                    <a:pt x="1379" y="949"/>
                  </a:lnTo>
                  <a:lnTo>
                    <a:pt x="1379" y="949"/>
                  </a:lnTo>
                  <a:lnTo>
                    <a:pt x="1372" y="943"/>
                  </a:lnTo>
                  <a:lnTo>
                    <a:pt x="1369" y="937"/>
                  </a:lnTo>
                  <a:lnTo>
                    <a:pt x="1366" y="930"/>
                  </a:lnTo>
                  <a:lnTo>
                    <a:pt x="1366" y="924"/>
                  </a:lnTo>
                  <a:lnTo>
                    <a:pt x="1368" y="916"/>
                  </a:lnTo>
                  <a:lnTo>
                    <a:pt x="1369" y="910"/>
                  </a:lnTo>
                  <a:lnTo>
                    <a:pt x="1376" y="895"/>
                  </a:lnTo>
                  <a:lnTo>
                    <a:pt x="1376" y="895"/>
                  </a:lnTo>
                  <a:lnTo>
                    <a:pt x="1379" y="887"/>
                  </a:lnTo>
                  <a:lnTo>
                    <a:pt x="1379" y="881"/>
                  </a:lnTo>
                  <a:lnTo>
                    <a:pt x="1377" y="873"/>
                  </a:lnTo>
                  <a:lnTo>
                    <a:pt x="1372" y="867"/>
                  </a:lnTo>
                  <a:lnTo>
                    <a:pt x="1372" y="867"/>
                  </a:lnTo>
                  <a:lnTo>
                    <a:pt x="1369" y="862"/>
                  </a:lnTo>
                  <a:lnTo>
                    <a:pt x="1368" y="857"/>
                  </a:lnTo>
                  <a:lnTo>
                    <a:pt x="1366" y="852"/>
                  </a:lnTo>
                  <a:lnTo>
                    <a:pt x="1368" y="849"/>
                  </a:lnTo>
                  <a:lnTo>
                    <a:pt x="1369" y="846"/>
                  </a:lnTo>
                  <a:lnTo>
                    <a:pt x="1372" y="843"/>
                  </a:lnTo>
                  <a:lnTo>
                    <a:pt x="1382" y="841"/>
                  </a:lnTo>
                  <a:lnTo>
                    <a:pt x="1382" y="841"/>
                  </a:lnTo>
                  <a:lnTo>
                    <a:pt x="1395" y="838"/>
                  </a:lnTo>
                  <a:lnTo>
                    <a:pt x="1404" y="835"/>
                  </a:lnTo>
                  <a:lnTo>
                    <a:pt x="1409" y="830"/>
                  </a:lnTo>
                  <a:lnTo>
                    <a:pt x="1411" y="825"/>
                  </a:lnTo>
                  <a:lnTo>
                    <a:pt x="1411" y="819"/>
                  </a:lnTo>
                  <a:lnTo>
                    <a:pt x="1407" y="811"/>
                  </a:lnTo>
                  <a:lnTo>
                    <a:pt x="1396" y="795"/>
                  </a:lnTo>
                  <a:lnTo>
                    <a:pt x="1396" y="795"/>
                  </a:lnTo>
                  <a:lnTo>
                    <a:pt x="1387" y="783"/>
                  </a:lnTo>
                  <a:lnTo>
                    <a:pt x="1382" y="776"/>
                  </a:lnTo>
                  <a:lnTo>
                    <a:pt x="1377" y="770"/>
                  </a:lnTo>
                  <a:lnTo>
                    <a:pt x="1377" y="770"/>
                  </a:lnTo>
                  <a:lnTo>
                    <a:pt x="1360" y="757"/>
                  </a:lnTo>
                  <a:lnTo>
                    <a:pt x="1344" y="741"/>
                  </a:lnTo>
                  <a:lnTo>
                    <a:pt x="1328" y="724"/>
                  </a:lnTo>
                  <a:lnTo>
                    <a:pt x="1315" y="706"/>
                  </a:lnTo>
                  <a:lnTo>
                    <a:pt x="1288" y="671"/>
                  </a:lnTo>
                  <a:lnTo>
                    <a:pt x="1274" y="654"/>
                  </a:lnTo>
                  <a:lnTo>
                    <a:pt x="1258" y="636"/>
                  </a:lnTo>
                  <a:lnTo>
                    <a:pt x="1258" y="636"/>
                  </a:lnTo>
                  <a:lnTo>
                    <a:pt x="1248" y="625"/>
                  </a:lnTo>
                  <a:lnTo>
                    <a:pt x="1242" y="614"/>
                  </a:lnTo>
                  <a:lnTo>
                    <a:pt x="1237" y="603"/>
                  </a:lnTo>
                  <a:lnTo>
                    <a:pt x="1237" y="590"/>
                  </a:lnTo>
                  <a:lnTo>
                    <a:pt x="1239" y="579"/>
                  </a:lnTo>
                  <a:lnTo>
                    <a:pt x="1244" y="568"/>
                  </a:lnTo>
                  <a:lnTo>
                    <a:pt x="1252" y="557"/>
                  </a:lnTo>
                  <a:lnTo>
                    <a:pt x="1261" y="546"/>
                  </a:lnTo>
                  <a:lnTo>
                    <a:pt x="1261" y="546"/>
                  </a:lnTo>
                  <a:lnTo>
                    <a:pt x="1295" y="516"/>
                  </a:lnTo>
                  <a:lnTo>
                    <a:pt x="1328" y="486"/>
                  </a:lnTo>
                  <a:lnTo>
                    <a:pt x="1328" y="486"/>
                  </a:lnTo>
                  <a:lnTo>
                    <a:pt x="1336" y="476"/>
                  </a:lnTo>
                  <a:lnTo>
                    <a:pt x="1337" y="471"/>
                  </a:lnTo>
                  <a:lnTo>
                    <a:pt x="1337" y="466"/>
                  </a:lnTo>
                  <a:lnTo>
                    <a:pt x="1337" y="462"/>
                  </a:lnTo>
                  <a:lnTo>
                    <a:pt x="1334" y="457"/>
                  </a:lnTo>
                  <a:lnTo>
                    <a:pt x="1329" y="452"/>
                  </a:lnTo>
                  <a:lnTo>
                    <a:pt x="1323" y="446"/>
                  </a:lnTo>
                  <a:lnTo>
                    <a:pt x="1323" y="446"/>
                  </a:lnTo>
                  <a:lnTo>
                    <a:pt x="1288" y="422"/>
                  </a:lnTo>
                  <a:lnTo>
                    <a:pt x="1271" y="409"/>
                  </a:lnTo>
                  <a:lnTo>
                    <a:pt x="1252" y="400"/>
                  </a:lnTo>
                  <a:lnTo>
                    <a:pt x="1233" y="390"/>
                  </a:lnTo>
                  <a:lnTo>
                    <a:pt x="1214" y="382"/>
                  </a:lnTo>
                  <a:lnTo>
                    <a:pt x="1193" y="376"/>
                  </a:lnTo>
                  <a:lnTo>
                    <a:pt x="1171" y="371"/>
                  </a:lnTo>
                  <a:lnTo>
                    <a:pt x="1171" y="371"/>
                  </a:lnTo>
                  <a:lnTo>
                    <a:pt x="1160" y="368"/>
                  </a:lnTo>
                  <a:lnTo>
                    <a:pt x="1150" y="365"/>
                  </a:lnTo>
                  <a:lnTo>
                    <a:pt x="1140" y="360"/>
                  </a:lnTo>
                  <a:lnTo>
                    <a:pt x="1131" y="355"/>
                  </a:lnTo>
                  <a:lnTo>
                    <a:pt x="1125" y="349"/>
                  </a:lnTo>
                  <a:lnTo>
                    <a:pt x="1118" y="343"/>
                  </a:lnTo>
                  <a:lnTo>
                    <a:pt x="1112" y="336"/>
                  </a:lnTo>
                  <a:lnTo>
                    <a:pt x="1107" y="328"/>
                  </a:lnTo>
                  <a:lnTo>
                    <a:pt x="1104" y="320"/>
                  </a:lnTo>
                  <a:lnTo>
                    <a:pt x="1101" y="312"/>
                  </a:lnTo>
                  <a:lnTo>
                    <a:pt x="1099" y="303"/>
                  </a:lnTo>
                  <a:lnTo>
                    <a:pt x="1099" y="293"/>
                  </a:lnTo>
                  <a:lnTo>
                    <a:pt x="1099" y="284"/>
                  </a:lnTo>
                  <a:lnTo>
                    <a:pt x="1101" y="273"/>
                  </a:lnTo>
                  <a:lnTo>
                    <a:pt x="1104" y="262"/>
                  </a:lnTo>
                  <a:lnTo>
                    <a:pt x="1107" y="252"/>
                  </a:lnTo>
                  <a:lnTo>
                    <a:pt x="1107" y="252"/>
                  </a:lnTo>
                  <a:lnTo>
                    <a:pt x="1109" y="246"/>
                  </a:lnTo>
                  <a:lnTo>
                    <a:pt x="1109" y="241"/>
                  </a:lnTo>
                  <a:lnTo>
                    <a:pt x="1109" y="238"/>
                  </a:lnTo>
                  <a:lnTo>
                    <a:pt x="1107" y="236"/>
                  </a:lnTo>
                  <a:lnTo>
                    <a:pt x="1101" y="235"/>
                  </a:lnTo>
                  <a:lnTo>
                    <a:pt x="1093" y="235"/>
                  </a:lnTo>
                  <a:lnTo>
                    <a:pt x="1093" y="235"/>
                  </a:lnTo>
                  <a:lnTo>
                    <a:pt x="1086" y="233"/>
                  </a:lnTo>
                  <a:lnTo>
                    <a:pt x="1080" y="231"/>
                  </a:lnTo>
                  <a:lnTo>
                    <a:pt x="1077" y="227"/>
                  </a:lnTo>
                  <a:lnTo>
                    <a:pt x="1075" y="220"/>
                  </a:lnTo>
                  <a:lnTo>
                    <a:pt x="1075" y="220"/>
                  </a:lnTo>
                  <a:lnTo>
                    <a:pt x="1075" y="214"/>
                  </a:lnTo>
                  <a:lnTo>
                    <a:pt x="1077" y="208"/>
                  </a:lnTo>
                  <a:lnTo>
                    <a:pt x="1080" y="204"/>
                  </a:lnTo>
                  <a:lnTo>
                    <a:pt x="1085" y="203"/>
                  </a:lnTo>
                  <a:lnTo>
                    <a:pt x="1085" y="203"/>
                  </a:lnTo>
                  <a:lnTo>
                    <a:pt x="1098" y="201"/>
                  </a:lnTo>
                  <a:lnTo>
                    <a:pt x="1109" y="196"/>
                  </a:lnTo>
                  <a:lnTo>
                    <a:pt x="1115" y="190"/>
                  </a:lnTo>
                  <a:lnTo>
                    <a:pt x="1121" y="182"/>
                  </a:lnTo>
                  <a:lnTo>
                    <a:pt x="1126" y="173"/>
                  </a:lnTo>
                  <a:lnTo>
                    <a:pt x="1129" y="163"/>
                  </a:lnTo>
                  <a:lnTo>
                    <a:pt x="1136" y="144"/>
                  </a:lnTo>
                  <a:lnTo>
                    <a:pt x="1136" y="144"/>
                  </a:lnTo>
                  <a:lnTo>
                    <a:pt x="1140" y="135"/>
                  </a:lnTo>
                  <a:lnTo>
                    <a:pt x="1148" y="125"/>
                  </a:lnTo>
                  <a:lnTo>
                    <a:pt x="1148" y="125"/>
                  </a:lnTo>
                  <a:lnTo>
                    <a:pt x="1158" y="114"/>
                  </a:lnTo>
                  <a:lnTo>
                    <a:pt x="1164" y="103"/>
                  </a:lnTo>
                  <a:lnTo>
                    <a:pt x="1167" y="95"/>
                  </a:lnTo>
                  <a:lnTo>
                    <a:pt x="1167" y="87"/>
                  </a:lnTo>
                  <a:lnTo>
                    <a:pt x="1164" y="81"/>
                  </a:lnTo>
                  <a:lnTo>
                    <a:pt x="1156" y="74"/>
                  </a:lnTo>
                  <a:lnTo>
                    <a:pt x="1145" y="68"/>
                  </a:lnTo>
                  <a:lnTo>
                    <a:pt x="1131" y="63"/>
                  </a:lnTo>
                  <a:lnTo>
                    <a:pt x="1131" y="63"/>
                  </a:lnTo>
                  <a:lnTo>
                    <a:pt x="1118" y="58"/>
                  </a:lnTo>
                  <a:lnTo>
                    <a:pt x="1107" y="57"/>
                  </a:lnTo>
                  <a:lnTo>
                    <a:pt x="1107" y="57"/>
                  </a:lnTo>
                  <a:lnTo>
                    <a:pt x="1075" y="50"/>
                  </a:lnTo>
                  <a:lnTo>
                    <a:pt x="1044" y="44"/>
                  </a:lnTo>
                  <a:lnTo>
                    <a:pt x="1028" y="39"/>
                  </a:lnTo>
                  <a:lnTo>
                    <a:pt x="1013" y="34"/>
                  </a:lnTo>
                  <a:lnTo>
                    <a:pt x="999" y="27"/>
                  </a:lnTo>
                  <a:lnTo>
                    <a:pt x="986" y="15"/>
                  </a:lnTo>
                  <a:lnTo>
                    <a:pt x="986" y="15"/>
                  </a:lnTo>
                  <a:lnTo>
                    <a:pt x="978" y="11"/>
                  </a:lnTo>
                  <a:lnTo>
                    <a:pt x="970" y="6"/>
                  </a:lnTo>
                  <a:lnTo>
                    <a:pt x="964" y="3"/>
                  </a:lnTo>
                  <a:lnTo>
                    <a:pt x="956" y="0"/>
                  </a:lnTo>
                  <a:lnTo>
                    <a:pt x="948" y="0"/>
                  </a:lnTo>
                  <a:lnTo>
                    <a:pt x="940" y="0"/>
                  </a:lnTo>
                  <a:lnTo>
                    <a:pt x="932" y="1"/>
                  </a:lnTo>
                  <a:lnTo>
                    <a:pt x="924" y="4"/>
                  </a:lnTo>
                  <a:lnTo>
                    <a:pt x="924" y="4"/>
                  </a:lnTo>
                  <a:lnTo>
                    <a:pt x="916" y="9"/>
                  </a:lnTo>
                  <a:lnTo>
                    <a:pt x="916" y="9"/>
                  </a:lnTo>
                  <a:lnTo>
                    <a:pt x="899" y="20"/>
                  </a:lnTo>
                  <a:lnTo>
                    <a:pt x="899" y="20"/>
                  </a:lnTo>
                  <a:lnTo>
                    <a:pt x="886" y="27"/>
                  </a:lnTo>
                  <a:lnTo>
                    <a:pt x="872" y="31"/>
                  </a:lnTo>
                  <a:lnTo>
                    <a:pt x="858" y="31"/>
                  </a:lnTo>
                  <a:lnTo>
                    <a:pt x="843" y="30"/>
                  </a:lnTo>
                  <a:lnTo>
                    <a:pt x="843" y="30"/>
                  </a:lnTo>
                  <a:lnTo>
                    <a:pt x="832" y="28"/>
                  </a:lnTo>
                  <a:lnTo>
                    <a:pt x="823" y="27"/>
                  </a:lnTo>
                  <a:lnTo>
                    <a:pt x="813" y="27"/>
                  </a:lnTo>
                  <a:lnTo>
                    <a:pt x="804" y="28"/>
                  </a:lnTo>
                  <a:lnTo>
                    <a:pt x="788" y="31"/>
                  </a:lnTo>
                  <a:lnTo>
                    <a:pt x="770" y="38"/>
                  </a:lnTo>
                  <a:lnTo>
                    <a:pt x="770" y="38"/>
                  </a:lnTo>
                  <a:lnTo>
                    <a:pt x="758" y="46"/>
                  </a:lnTo>
                  <a:lnTo>
                    <a:pt x="747" y="55"/>
                  </a:lnTo>
                  <a:lnTo>
                    <a:pt x="721" y="73"/>
                  </a:lnTo>
                  <a:lnTo>
                    <a:pt x="721" y="73"/>
                  </a:lnTo>
                  <a:lnTo>
                    <a:pt x="713" y="81"/>
                  </a:lnTo>
                  <a:lnTo>
                    <a:pt x="707" y="90"/>
                  </a:lnTo>
                  <a:lnTo>
                    <a:pt x="705" y="96"/>
                  </a:lnTo>
                  <a:lnTo>
                    <a:pt x="705" y="103"/>
                  </a:lnTo>
                  <a:lnTo>
                    <a:pt x="705" y="108"/>
                  </a:lnTo>
                  <a:lnTo>
                    <a:pt x="707" y="114"/>
                  </a:lnTo>
                  <a:lnTo>
                    <a:pt x="707" y="114"/>
                  </a:lnTo>
                  <a:lnTo>
                    <a:pt x="710" y="125"/>
                  </a:lnTo>
                  <a:lnTo>
                    <a:pt x="712" y="135"/>
                  </a:lnTo>
                  <a:lnTo>
                    <a:pt x="712" y="142"/>
                  </a:lnTo>
                  <a:lnTo>
                    <a:pt x="710" y="152"/>
                  </a:lnTo>
                  <a:lnTo>
                    <a:pt x="705" y="171"/>
                  </a:lnTo>
                  <a:lnTo>
                    <a:pt x="700" y="189"/>
                  </a:lnTo>
                  <a:lnTo>
                    <a:pt x="700" y="189"/>
                  </a:lnTo>
                  <a:lnTo>
                    <a:pt x="696" y="201"/>
                  </a:lnTo>
                  <a:lnTo>
                    <a:pt x="689" y="212"/>
                  </a:lnTo>
                  <a:lnTo>
                    <a:pt x="680" y="222"/>
                  </a:lnTo>
                  <a:lnTo>
                    <a:pt x="670" y="228"/>
                  </a:lnTo>
                  <a:lnTo>
                    <a:pt x="670" y="228"/>
                  </a:lnTo>
                  <a:lnTo>
                    <a:pt x="664" y="231"/>
                  </a:lnTo>
                  <a:lnTo>
                    <a:pt x="656" y="233"/>
                  </a:lnTo>
                  <a:lnTo>
                    <a:pt x="648" y="235"/>
                  </a:lnTo>
                  <a:lnTo>
                    <a:pt x="640" y="235"/>
                  </a:lnTo>
                  <a:lnTo>
                    <a:pt x="640" y="235"/>
                  </a:lnTo>
                  <a:lnTo>
                    <a:pt x="632" y="235"/>
                  </a:lnTo>
                  <a:lnTo>
                    <a:pt x="632" y="235"/>
                  </a:lnTo>
                  <a:lnTo>
                    <a:pt x="627" y="239"/>
                  </a:lnTo>
                  <a:lnTo>
                    <a:pt x="624" y="246"/>
                  </a:lnTo>
                  <a:lnTo>
                    <a:pt x="624" y="246"/>
                  </a:lnTo>
                  <a:lnTo>
                    <a:pt x="618" y="258"/>
                  </a:lnTo>
                  <a:lnTo>
                    <a:pt x="610" y="268"/>
                  </a:lnTo>
                  <a:lnTo>
                    <a:pt x="602" y="274"/>
                  </a:lnTo>
                  <a:lnTo>
                    <a:pt x="594" y="279"/>
                  </a:lnTo>
                  <a:lnTo>
                    <a:pt x="594" y="279"/>
                  </a:lnTo>
                  <a:lnTo>
                    <a:pt x="581" y="285"/>
                  </a:lnTo>
                  <a:lnTo>
                    <a:pt x="569" y="285"/>
                  </a:lnTo>
                  <a:lnTo>
                    <a:pt x="554" y="284"/>
                  </a:lnTo>
                  <a:lnTo>
                    <a:pt x="538" y="279"/>
                  </a:lnTo>
                  <a:lnTo>
                    <a:pt x="538" y="279"/>
                  </a:lnTo>
                  <a:lnTo>
                    <a:pt x="518" y="270"/>
                  </a:lnTo>
                  <a:lnTo>
                    <a:pt x="499" y="262"/>
                  </a:lnTo>
                  <a:lnTo>
                    <a:pt x="499" y="262"/>
                  </a:lnTo>
                  <a:lnTo>
                    <a:pt x="470" y="252"/>
                  </a:lnTo>
                  <a:lnTo>
                    <a:pt x="457" y="249"/>
                  </a:lnTo>
                  <a:lnTo>
                    <a:pt x="443" y="246"/>
                  </a:lnTo>
                  <a:lnTo>
                    <a:pt x="429" y="244"/>
                  </a:lnTo>
                  <a:lnTo>
                    <a:pt x="416" y="244"/>
                  </a:lnTo>
                  <a:lnTo>
                    <a:pt x="402" y="246"/>
                  </a:lnTo>
                  <a:lnTo>
                    <a:pt x="388" y="250"/>
                  </a:lnTo>
                  <a:lnTo>
                    <a:pt x="388" y="250"/>
                  </a:lnTo>
                  <a:lnTo>
                    <a:pt x="375" y="258"/>
                  </a:lnTo>
                  <a:lnTo>
                    <a:pt x="375" y="258"/>
                  </a:lnTo>
                  <a:lnTo>
                    <a:pt x="368" y="263"/>
                  </a:lnTo>
                  <a:lnTo>
                    <a:pt x="361" y="268"/>
                  </a:lnTo>
                  <a:lnTo>
                    <a:pt x="361" y="268"/>
                  </a:lnTo>
                  <a:lnTo>
                    <a:pt x="346" y="274"/>
                  </a:lnTo>
                  <a:lnTo>
                    <a:pt x="332" y="277"/>
                  </a:lnTo>
                  <a:lnTo>
                    <a:pt x="316" y="279"/>
                  </a:lnTo>
                  <a:lnTo>
                    <a:pt x="300" y="277"/>
                  </a:lnTo>
                  <a:lnTo>
                    <a:pt x="300" y="277"/>
                  </a:lnTo>
                  <a:lnTo>
                    <a:pt x="278" y="274"/>
                  </a:lnTo>
                  <a:lnTo>
                    <a:pt x="257" y="270"/>
                  </a:lnTo>
                  <a:lnTo>
                    <a:pt x="237" y="263"/>
                  </a:lnTo>
                  <a:lnTo>
                    <a:pt x="216" y="255"/>
                  </a:lnTo>
                  <a:lnTo>
                    <a:pt x="197" y="246"/>
                  </a:lnTo>
                  <a:lnTo>
                    <a:pt x="178" y="235"/>
                  </a:lnTo>
                  <a:lnTo>
                    <a:pt x="159" y="222"/>
                  </a:lnTo>
                  <a:lnTo>
                    <a:pt x="141" y="209"/>
                  </a:lnTo>
                  <a:lnTo>
                    <a:pt x="141" y="209"/>
                  </a:lnTo>
                  <a:lnTo>
                    <a:pt x="122" y="193"/>
                  </a:lnTo>
                  <a:lnTo>
                    <a:pt x="102" y="177"/>
                  </a:lnTo>
                  <a:lnTo>
                    <a:pt x="90" y="171"/>
                  </a:lnTo>
                  <a:lnTo>
                    <a:pt x="79" y="165"/>
                  </a:lnTo>
                  <a:lnTo>
                    <a:pt x="68" y="160"/>
                  </a:lnTo>
                  <a:lnTo>
                    <a:pt x="56" y="157"/>
                  </a:lnTo>
                  <a:lnTo>
                    <a:pt x="56" y="157"/>
                  </a:lnTo>
                  <a:lnTo>
                    <a:pt x="41" y="154"/>
                  </a:lnTo>
                  <a:lnTo>
                    <a:pt x="35" y="154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27" y="157"/>
                  </a:lnTo>
                  <a:lnTo>
                    <a:pt x="25" y="160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7"/>
                  </a:lnTo>
                  <a:lnTo>
                    <a:pt x="21" y="181"/>
                  </a:lnTo>
                  <a:lnTo>
                    <a:pt x="17" y="184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8" y="189"/>
                  </a:lnTo>
                  <a:lnTo>
                    <a:pt x="2" y="192"/>
                  </a:lnTo>
                  <a:lnTo>
                    <a:pt x="0" y="192"/>
                  </a:lnTo>
                  <a:lnTo>
                    <a:pt x="0" y="192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98" y="254"/>
                  </a:lnTo>
                  <a:lnTo>
                    <a:pt x="114" y="262"/>
                  </a:lnTo>
                  <a:lnTo>
                    <a:pt x="130" y="268"/>
                  </a:lnTo>
                  <a:lnTo>
                    <a:pt x="146" y="274"/>
                  </a:lnTo>
                  <a:lnTo>
                    <a:pt x="162" y="279"/>
                  </a:lnTo>
                  <a:lnTo>
                    <a:pt x="179" y="282"/>
                  </a:lnTo>
                  <a:lnTo>
                    <a:pt x="197" y="284"/>
                  </a:lnTo>
                  <a:lnTo>
                    <a:pt x="197" y="284"/>
                  </a:lnTo>
                  <a:lnTo>
                    <a:pt x="227" y="287"/>
                  </a:lnTo>
                  <a:lnTo>
                    <a:pt x="257" y="290"/>
                  </a:lnTo>
                  <a:lnTo>
                    <a:pt x="272" y="293"/>
                  </a:lnTo>
                  <a:lnTo>
                    <a:pt x="286" y="298"/>
                  </a:lnTo>
                  <a:lnTo>
                    <a:pt x="299" y="304"/>
                  </a:lnTo>
                  <a:lnTo>
                    <a:pt x="311" y="314"/>
                  </a:lnTo>
                  <a:lnTo>
                    <a:pt x="311" y="314"/>
                  </a:lnTo>
                  <a:lnTo>
                    <a:pt x="332" y="330"/>
                  </a:lnTo>
                  <a:lnTo>
                    <a:pt x="353" y="344"/>
                  </a:lnTo>
                  <a:lnTo>
                    <a:pt x="375" y="358"/>
                  </a:lnTo>
                  <a:lnTo>
                    <a:pt x="397" y="371"/>
                  </a:lnTo>
                  <a:lnTo>
                    <a:pt x="397" y="371"/>
                  </a:lnTo>
                  <a:lnTo>
                    <a:pt x="405" y="374"/>
                  </a:lnTo>
                  <a:lnTo>
                    <a:pt x="411" y="379"/>
                  </a:lnTo>
                  <a:lnTo>
                    <a:pt x="416" y="384"/>
                  </a:lnTo>
                  <a:lnTo>
                    <a:pt x="418" y="390"/>
                  </a:lnTo>
                  <a:lnTo>
                    <a:pt x="419" y="395"/>
                  </a:lnTo>
                  <a:lnTo>
                    <a:pt x="418" y="401"/>
                  </a:lnTo>
                  <a:lnTo>
                    <a:pt x="413" y="409"/>
                  </a:lnTo>
                  <a:lnTo>
                    <a:pt x="407" y="417"/>
                  </a:lnTo>
                  <a:lnTo>
                    <a:pt x="407" y="417"/>
                  </a:lnTo>
                  <a:lnTo>
                    <a:pt x="402" y="425"/>
                  </a:lnTo>
                  <a:lnTo>
                    <a:pt x="399" y="435"/>
                  </a:lnTo>
                  <a:lnTo>
                    <a:pt x="397" y="446"/>
                  </a:lnTo>
                  <a:lnTo>
                    <a:pt x="399" y="459"/>
                  </a:lnTo>
                  <a:lnTo>
                    <a:pt x="402" y="470"/>
                  </a:lnTo>
                  <a:lnTo>
                    <a:pt x="408" y="479"/>
                  </a:lnTo>
                  <a:lnTo>
                    <a:pt x="415" y="486"/>
                  </a:lnTo>
                  <a:lnTo>
                    <a:pt x="422" y="490"/>
                  </a:lnTo>
                  <a:lnTo>
                    <a:pt x="422" y="490"/>
                  </a:lnTo>
                  <a:lnTo>
                    <a:pt x="432" y="493"/>
                  </a:lnTo>
                  <a:lnTo>
                    <a:pt x="438" y="497"/>
                  </a:lnTo>
                  <a:lnTo>
                    <a:pt x="442" y="501"/>
                  </a:lnTo>
                  <a:lnTo>
                    <a:pt x="443" y="506"/>
                  </a:lnTo>
                  <a:lnTo>
                    <a:pt x="443" y="511"/>
                  </a:lnTo>
                  <a:lnTo>
                    <a:pt x="443" y="516"/>
                  </a:lnTo>
                  <a:lnTo>
                    <a:pt x="435" y="527"/>
                  </a:lnTo>
                  <a:lnTo>
                    <a:pt x="435" y="527"/>
                  </a:lnTo>
                  <a:lnTo>
                    <a:pt x="430" y="536"/>
                  </a:lnTo>
                  <a:lnTo>
                    <a:pt x="430" y="540"/>
                  </a:lnTo>
                  <a:lnTo>
                    <a:pt x="430" y="543"/>
                  </a:lnTo>
                  <a:lnTo>
                    <a:pt x="434" y="549"/>
                  </a:lnTo>
                  <a:lnTo>
                    <a:pt x="442" y="554"/>
                  </a:lnTo>
                  <a:lnTo>
                    <a:pt x="442" y="554"/>
                  </a:lnTo>
                  <a:lnTo>
                    <a:pt x="461" y="570"/>
                  </a:lnTo>
                  <a:lnTo>
                    <a:pt x="473" y="582"/>
                  </a:lnTo>
                  <a:lnTo>
                    <a:pt x="483" y="595"/>
                  </a:lnTo>
                  <a:lnTo>
                    <a:pt x="486" y="601"/>
                  </a:lnTo>
                  <a:lnTo>
                    <a:pt x="489" y="608"/>
                  </a:lnTo>
                  <a:lnTo>
                    <a:pt x="489" y="616"/>
                  </a:lnTo>
                  <a:lnTo>
                    <a:pt x="489" y="622"/>
                  </a:lnTo>
                  <a:lnTo>
                    <a:pt x="488" y="638"/>
                  </a:lnTo>
                  <a:lnTo>
                    <a:pt x="481" y="657"/>
                  </a:lnTo>
                  <a:lnTo>
                    <a:pt x="472" y="679"/>
                  </a:lnTo>
                  <a:lnTo>
                    <a:pt x="472" y="679"/>
                  </a:lnTo>
                  <a:lnTo>
                    <a:pt x="465" y="690"/>
                  </a:lnTo>
                  <a:lnTo>
                    <a:pt x="462" y="703"/>
                  </a:lnTo>
                  <a:lnTo>
                    <a:pt x="462" y="708"/>
                  </a:lnTo>
                  <a:lnTo>
                    <a:pt x="462" y="713"/>
                  </a:lnTo>
                  <a:lnTo>
                    <a:pt x="464" y="717"/>
                  </a:lnTo>
                  <a:lnTo>
                    <a:pt x="469" y="721"/>
                  </a:lnTo>
                  <a:lnTo>
                    <a:pt x="469" y="721"/>
                  </a:lnTo>
                  <a:lnTo>
                    <a:pt x="478" y="727"/>
                  </a:lnTo>
                  <a:lnTo>
                    <a:pt x="486" y="733"/>
                  </a:lnTo>
                  <a:lnTo>
                    <a:pt x="492" y="741"/>
                  </a:lnTo>
                  <a:lnTo>
                    <a:pt x="499" y="749"/>
                  </a:lnTo>
                  <a:lnTo>
                    <a:pt x="511" y="767"/>
                  </a:lnTo>
                  <a:lnTo>
                    <a:pt x="523" y="784"/>
                  </a:lnTo>
                  <a:lnTo>
                    <a:pt x="535" y="802"/>
                  </a:lnTo>
                  <a:lnTo>
                    <a:pt x="542" y="810"/>
                  </a:lnTo>
                  <a:lnTo>
                    <a:pt x="550" y="816"/>
                  </a:lnTo>
                  <a:lnTo>
                    <a:pt x="557" y="822"/>
                  </a:lnTo>
                  <a:lnTo>
                    <a:pt x="567" y="827"/>
                  </a:lnTo>
                  <a:lnTo>
                    <a:pt x="578" y="830"/>
                  </a:lnTo>
                  <a:lnTo>
                    <a:pt x="591" y="832"/>
                  </a:lnTo>
                  <a:lnTo>
                    <a:pt x="591" y="832"/>
                  </a:lnTo>
                  <a:lnTo>
                    <a:pt x="600" y="844"/>
                  </a:lnTo>
                  <a:lnTo>
                    <a:pt x="613" y="852"/>
                  </a:lnTo>
                  <a:lnTo>
                    <a:pt x="626" y="859"/>
                  </a:lnTo>
                  <a:lnTo>
                    <a:pt x="638" y="864"/>
                  </a:lnTo>
                  <a:lnTo>
                    <a:pt x="667" y="871"/>
                  </a:lnTo>
                  <a:lnTo>
                    <a:pt x="681" y="875"/>
                  </a:lnTo>
                  <a:lnTo>
                    <a:pt x="696" y="879"/>
                  </a:lnTo>
                  <a:lnTo>
                    <a:pt x="696" y="879"/>
                  </a:lnTo>
                  <a:lnTo>
                    <a:pt x="702" y="883"/>
                  </a:lnTo>
                  <a:lnTo>
                    <a:pt x="708" y="886"/>
                  </a:lnTo>
                  <a:lnTo>
                    <a:pt x="712" y="891"/>
                  </a:lnTo>
                  <a:lnTo>
                    <a:pt x="716" y="895"/>
                  </a:lnTo>
                  <a:lnTo>
                    <a:pt x="718" y="900"/>
                  </a:lnTo>
                  <a:lnTo>
                    <a:pt x="718" y="906"/>
                  </a:lnTo>
                  <a:lnTo>
                    <a:pt x="718" y="913"/>
                  </a:lnTo>
                  <a:lnTo>
                    <a:pt x="716" y="919"/>
                  </a:lnTo>
                  <a:lnTo>
                    <a:pt x="716" y="919"/>
                  </a:lnTo>
                  <a:lnTo>
                    <a:pt x="713" y="929"/>
                  </a:lnTo>
                  <a:lnTo>
                    <a:pt x="712" y="938"/>
                  </a:lnTo>
                  <a:lnTo>
                    <a:pt x="712" y="948"/>
                  </a:lnTo>
                  <a:lnTo>
                    <a:pt x="715" y="954"/>
                  </a:lnTo>
                  <a:lnTo>
                    <a:pt x="718" y="962"/>
                  </a:lnTo>
                  <a:lnTo>
                    <a:pt x="724" y="968"/>
                  </a:lnTo>
                  <a:lnTo>
                    <a:pt x="731" y="973"/>
                  </a:lnTo>
                  <a:lnTo>
                    <a:pt x="740" y="978"/>
                  </a:lnTo>
                  <a:lnTo>
                    <a:pt x="740" y="978"/>
                  </a:lnTo>
                  <a:lnTo>
                    <a:pt x="735" y="986"/>
                  </a:lnTo>
                  <a:lnTo>
                    <a:pt x="729" y="992"/>
                  </a:lnTo>
                  <a:lnTo>
                    <a:pt x="724" y="999"/>
                  </a:lnTo>
                  <a:lnTo>
                    <a:pt x="716" y="1002"/>
                  </a:lnTo>
                  <a:lnTo>
                    <a:pt x="716" y="1002"/>
                  </a:lnTo>
                  <a:lnTo>
                    <a:pt x="710" y="1005"/>
                  </a:lnTo>
                  <a:lnTo>
                    <a:pt x="704" y="1006"/>
                  </a:lnTo>
                  <a:lnTo>
                    <a:pt x="696" y="1006"/>
                  </a:lnTo>
                  <a:lnTo>
                    <a:pt x="686" y="1005"/>
                  </a:lnTo>
                  <a:lnTo>
                    <a:pt x="686" y="1005"/>
                  </a:lnTo>
                  <a:lnTo>
                    <a:pt x="673" y="1003"/>
                  </a:lnTo>
                  <a:lnTo>
                    <a:pt x="662" y="1003"/>
                  </a:lnTo>
                  <a:lnTo>
                    <a:pt x="653" y="1005"/>
                  </a:lnTo>
                  <a:lnTo>
                    <a:pt x="642" y="1008"/>
                  </a:lnTo>
                  <a:lnTo>
                    <a:pt x="642" y="1008"/>
                  </a:lnTo>
                  <a:lnTo>
                    <a:pt x="634" y="1013"/>
                  </a:lnTo>
                  <a:lnTo>
                    <a:pt x="627" y="1019"/>
                  </a:lnTo>
                  <a:lnTo>
                    <a:pt x="619" y="1027"/>
                  </a:lnTo>
                  <a:lnTo>
                    <a:pt x="615" y="1037"/>
                  </a:lnTo>
                  <a:lnTo>
                    <a:pt x="615" y="1037"/>
                  </a:lnTo>
                  <a:lnTo>
                    <a:pt x="605" y="1051"/>
                  </a:lnTo>
                  <a:lnTo>
                    <a:pt x="597" y="1065"/>
                  </a:lnTo>
                  <a:lnTo>
                    <a:pt x="586" y="1078"/>
                  </a:lnTo>
                  <a:lnTo>
                    <a:pt x="580" y="1083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50" y="1103"/>
                  </a:lnTo>
                  <a:lnTo>
                    <a:pt x="526" y="1121"/>
                  </a:lnTo>
                  <a:lnTo>
                    <a:pt x="505" y="1138"/>
                  </a:lnTo>
                  <a:lnTo>
                    <a:pt x="486" y="1161"/>
                  </a:lnTo>
                  <a:lnTo>
                    <a:pt x="486" y="1161"/>
                  </a:lnTo>
                  <a:lnTo>
                    <a:pt x="481" y="1164"/>
                  </a:lnTo>
                  <a:lnTo>
                    <a:pt x="476" y="1167"/>
                  </a:lnTo>
                  <a:lnTo>
                    <a:pt x="476" y="1167"/>
                  </a:lnTo>
                  <a:lnTo>
                    <a:pt x="472" y="1168"/>
                  </a:lnTo>
                  <a:lnTo>
                    <a:pt x="465" y="1170"/>
                  </a:lnTo>
                  <a:lnTo>
                    <a:pt x="456" y="1173"/>
                  </a:lnTo>
                  <a:lnTo>
                    <a:pt x="456" y="1173"/>
                  </a:lnTo>
                  <a:lnTo>
                    <a:pt x="454" y="1176"/>
                  </a:lnTo>
                  <a:lnTo>
                    <a:pt x="453" y="1180"/>
                  </a:lnTo>
                  <a:lnTo>
                    <a:pt x="453" y="1180"/>
                  </a:lnTo>
                  <a:lnTo>
                    <a:pt x="453" y="1188"/>
                  </a:lnTo>
                  <a:lnTo>
                    <a:pt x="449" y="1194"/>
                  </a:lnTo>
                  <a:lnTo>
                    <a:pt x="445" y="1197"/>
                  </a:lnTo>
                  <a:lnTo>
                    <a:pt x="440" y="1200"/>
                  </a:lnTo>
                  <a:lnTo>
                    <a:pt x="440" y="1200"/>
                  </a:lnTo>
                  <a:lnTo>
                    <a:pt x="437" y="1202"/>
                  </a:lnTo>
                  <a:lnTo>
                    <a:pt x="430" y="1203"/>
                  </a:lnTo>
                  <a:lnTo>
                    <a:pt x="421" y="1207"/>
                  </a:lnTo>
                  <a:lnTo>
                    <a:pt x="421" y="1207"/>
                  </a:lnTo>
                  <a:lnTo>
                    <a:pt x="410" y="1211"/>
                  </a:lnTo>
                  <a:lnTo>
                    <a:pt x="397" y="1216"/>
                  </a:lnTo>
                  <a:lnTo>
                    <a:pt x="386" y="1218"/>
                  </a:lnTo>
                  <a:lnTo>
                    <a:pt x="373" y="1218"/>
                  </a:lnTo>
                  <a:lnTo>
                    <a:pt x="373" y="1218"/>
                  </a:lnTo>
                  <a:lnTo>
                    <a:pt x="367" y="1218"/>
                  </a:lnTo>
                  <a:lnTo>
                    <a:pt x="367" y="1218"/>
                  </a:lnTo>
                  <a:lnTo>
                    <a:pt x="367" y="1221"/>
                  </a:lnTo>
                  <a:lnTo>
                    <a:pt x="368" y="1226"/>
                  </a:lnTo>
                  <a:lnTo>
                    <a:pt x="368" y="1226"/>
                  </a:lnTo>
                  <a:lnTo>
                    <a:pt x="375" y="1235"/>
                  </a:lnTo>
                  <a:lnTo>
                    <a:pt x="376" y="1238"/>
                  </a:lnTo>
                  <a:lnTo>
                    <a:pt x="376" y="1242"/>
                  </a:lnTo>
                  <a:lnTo>
                    <a:pt x="376" y="1243"/>
                  </a:lnTo>
                  <a:lnTo>
                    <a:pt x="375" y="1245"/>
                  </a:lnTo>
                  <a:lnTo>
                    <a:pt x="368" y="1248"/>
                  </a:lnTo>
                  <a:lnTo>
                    <a:pt x="368" y="1248"/>
                  </a:lnTo>
                  <a:lnTo>
                    <a:pt x="365" y="1249"/>
                  </a:lnTo>
                  <a:lnTo>
                    <a:pt x="361" y="1251"/>
                  </a:lnTo>
                  <a:lnTo>
                    <a:pt x="349" y="1254"/>
                  </a:lnTo>
                  <a:lnTo>
                    <a:pt x="349" y="1254"/>
                  </a:lnTo>
                  <a:lnTo>
                    <a:pt x="340" y="1257"/>
                  </a:lnTo>
                  <a:lnTo>
                    <a:pt x="332" y="1261"/>
                  </a:lnTo>
                  <a:lnTo>
                    <a:pt x="332" y="1261"/>
                  </a:lnTo>
                  <a:lnTo>
                    <a:pt x="316" y="1272"/>
                  </a:lnTo>
                  <a:lnTo>
                    <a:pt x="303" y="1284"/>
                  </a:lnTo>
                  <a:lnTo>
                    <a:pt x="299" y="1291"/>
                  </a:lnTo>
                  <a:lnTo>
                    <a:pt x="295" y="1297"/>
                  </a:lnTo>
                  <a:lnTo>
                    <a:pt x="294" y="1303"/>
                  </a:lnTo>
                  <a:lnTo>
                    <a:pt x="294" y="1310"/>
                  </a:lnTo>
                  <a:lnTo>
                    <a:pt x="294" y="1310"/>
                  </a:lnTo>
                  <a:lnTo>
                    <a:pt x="297" y="1311"/>
                  </a:lnTo>
                  <a:lnTo>
                    <a:pt x="302" y="1313"/>
                  </a:lnTo>
                  <a:lnTo>
                    <a:pt x="303" y="1318"/>
                  </a:lnTo>
                  <a:lnTo>
                    <a:pt x="302" y="1323"/>
                  </a:lnTo>
                  <a:lnTo>
                    <a:pt x="302" y="1323"/>
                  </a:lnTo>
                  <a:lnTo>
                    <a:pt x="299" y="1324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94" y="1327"/>
                  </a:lnTo>
                  <a:lnTo>
                    <a:pt x="289" y="1330"/>
                  </a:lnTo>
                  <a:lnTo>
                    <a:pt x="289" y="1330"/>
                  </a:lnTo>
                  <a:lnTo>
                    <a:pt x="286" y="1315"/>
                  </a:lnTo>
                  <a:lnTo>
                    <a:pt x="286" y="1315"/>
                  </a:lnTo>
                  <a:lnTo>
                    <a:pt x="279" y="1316"/>
                  </a:lnTo>
                  <a:lnTo>
                    <a:pt x="273" y="1318"/>
                  </a:lnTo>
                  <a:lnTo>
                    <a:pt x="273" y="1318"/>
                  </a:lnTo>
                  <a:lnTo>
                    <a:pt x="272" y="1319"/>
                  </a:lnTo>
                  <a:lnTo>
                    <a:pt x="270" y="1321"/>
                  </a:lnTo>
                  <a:lnTo>
                    <a:pt x="270" y="1321"/>
                  </a:lnTo>
                  <a:lnTo>
                    <a:pt x="275" y="1329"/>
                  </a:lnTo>
                  <a:lnTo>
                    <a:pt x="275" y="1334"/>
                  </a:lnTo>
                  <a:lnTo>
                    <a:pt x="272" y="1335"/>
                  </a:lnTo>
                  <a:lnTo>
                    <a:pt x="268" y="1337"/>
                  </a:lnTo>
                  <a:lnTo>
                    <a:pt x="268" y="1337"/>
                  </a:lnTo>
                  <a:lnTo>
                    <a:pt x="265" y="1338"/>
                  </a:lnTo>
                  <a:lnTo>
                    <a:pt x="260" y="1340"/>
                  </a:lnTo>
                  <a:lnTo>
                    <a:pt x="256" y="1340"/>
                  </a:lnTo>
                  <a:lnTo>
                    <a:pt x="252" y="1342"/>
                  </a:lnTo>
                  <a:lnTo>
                    <a:pt x="252" y="1342"/>
                  </a:lnTo>
                  <a:lnTo>
                    <a:pt x="245" y="1345"/>
                  </a:lnTo>
                  <a:lnTo>
                    <a:pt x="238" y="1346"/>
                  </a:lnTo>
                  <a:lnTo>
                    <a:pt x="232" y="1346"/>
                  </a:lnTo>
                  <a:lnTo>
                    <a:pt x="224" y="1346"/>
                  </a:lnTo>
                  <a:lnTo>
                    <a:pt x="211" y="1343"/>
                  </a:lnTo>
                  <a:lnTo>
                    <a:pt x="197" y="1340"/>
                  </a:lnTo>
                  <a:lnTo>
                    <a:pt x="197" y="1340"/>
                  </a:lnTo>
                  <a:lnTo>
                    <a:pt x="194" y="1338"/>
                  </a:lnTo>
                  <a:lnTo>
                    <a:pt x="189" y="1335"/>
                  </a:lnTo>
                  <a:lnTo>
                    <a:pt x="186" y="1332"/>
                  </a:lnTo>
                  <a:lnTo>
                    <a:pt x="183" y="1330"/>
                  </a:lnTo>
                  <a:lnTo>
                    <a:pt x="181" y="1332"/>
                  </a:lnTo>
                  <a:lnTo>
                    <a:pt x="181" y="1332"/>
                  </a:lnTo>
                  <a:lnTo>
                    <a:pt x="178" y="1338"/>
                  </a:lnTo>
                  <a:lnTo>
                    <a:pt x="178" y="1345"/>
                  </a:lnTo>
                  <a:lnTo>
                    <a:pt x="179" y="1351"/>
                  </a:lnTo>
                  <a:lnTo>
                    <a:pt x="181" y="1357"/>
                  </a:lnTo>
                  <a:lnTo>
                    <a:pt x="181" y="1357"/>
                  </a:lnTo>
                  <a:lnTo>
                    <a:pt x="184" y="1364"/>
                  </a:lnTo>
                  <a:lnTo>
                    <a:pt x="187" y="1369"/>
                  </a:lnTo>
                  <a:lnTo>
                    <a:pt x="187" y="1372"/>
                  </a:lnTo>
                  <a:lnTo>
                    <a:pt x="186" y="1375"/>
                  </a:lnTo>
                  <a:lnTo>
                    <a:pt x="184" y="1377"/>
                  </a:lnTo>
                  <a:lnTo>
                    <a:pt x="181" y="1380"/>
                  </a:lnTo>
                  <a:lnTo>
                    <a:pt x="181" y="1380"/>
                  </a:lnTo>
                  <a:lnTo>
                    <a:pt x="171" y="1386"/>
                  </a:lnTo>
                  <a:lnTo>
                    <a:pt x="164" y="1392"/>
                  </a:lnTo>
                  <a:lnTo>
                    <a:pt x="157" y="1402"/>
                  </a:lnTo>
                  <a:lnTo>
                    <a:pt x="151" y="1410"/>
                  </a:lnTo>
                  <a:lnTo>
                    <a:pt x="141" y="1429"/>
                  </a:lnTo>
                  <a:lnTo>
                    <a:pt x="135" y="1437"/>
                  </a:lnTo>
                  <a:lnTo>
                    <a:pt x="129" y="1445"/>
                  </a:lnTo>
                  <a:lnTo>
                    <a:pt x="129" y="1445"/>
                  </a:lnTo>
                  <a:lnTo>
                    <a:pt x="122" y="1454"/>
                  </a:lnTo>
                  <a:lnTo>
                    <a:pt x="122" y="1458"/>
                  </a:lnTo>
                  <a:lnTo>
                    <a:pt x="122" y="1462"/>
                  </a:lnTo>
                  <a:lnTo>
                    <a:pt x="124" y="1470"/>
                  </a:lnTo>
                  <a:lnTo>
                    <a:pt x="130" y="1478"/>
                  </a:lnTo>
                  <a:lnTo>
                    <a:pt x="130" y="1478"/>
                  </a:lnTo>
                  <a:lnTo>
                    <a:pt x="140" y="1489"/>
                  </a:lnTo>
                  <a:lnTo>
                    <a:pt x="148" y="1499"/>
                  </a:lnTo>
                  <a:lnTo>
                    <a:pt x="154" y="1512"/>
                  </a:lnTo>
                  <a:lnTo>
                    <a:pt x="159" y="1523"/>
                  </a:lnTo>
                  <a:lnTo>
                    <a:pt x="164" y="1535"/>
                  </a:lnTo>
                  <a:lnTo>
                    <a:pt x="165" y="1548"/>
                  </a:lnTo>
                  <a:lnTo>
                    <a:pt x="167" y="1562"/>
                  </a:lnTo>
                  <a:lnTo>
                    <a:pt x="165" y="1577"/>
                  </a:lnTo>
                  <a:lnTo>
                    <a:pt x="165" y="1577"/>
                  </a:lnTo>
                  <a:lnTo>
                    <a:pt x="164" y="1586"/>
                  </a:lnTo>
                  <a:lnTo>
                    <a:pt x="165" y="1596"/>
                  </a:lnTo>
                  <a:lnTo>
                    <a:pt x="167" y="1604"/>
                  </a:lnTo>
                  <a:lnTo>
                    <a:pt x="170" y="1613"/>
                  </a:lnTo>
                  <a:lnTo>
                    <a:pt x="173" y="1621"/>
                  </a:lnTo>
                  <a:lnTo>
                    <a:pt x="178" y="1629"/>
                  </a:lnTo>
                  <a:lnTo>
                    <a:pt x="189" y="1642"/>
                  </a:lnTo>
                  <a:lnTo>
                    <a:pt x="189" y="1642"/>
                  </a:lnTo>
                  <a:lnTo>
                    <a:pt x="195" y="1650"/>
                  </a:lnTo>
                  <a:lnTo>
                    <a:pt x="200" y="1656"/>
                  </a:lnTo>
                  <a:lnTo>
                    <a:pt x="205" y="1664"/>
                  </a:lnTo>
                  <a:lnTo>
                    <a:pt x="206" y="1670"/>
                  </a:lnTo>
                  <a:lnTo>
                    <a:pt x="210" y="1686"/>
                  </a:lnTo>
                  <a:lnTo>
                    <a:pt x="211" y="1701"/>
                  </a:lnTo>
                  <a:lnTo>
                    <a:pt x="208" y="1732"/>
                  </a:lnTo>
                  <a:lnTo>
                    <a:pt x="208" y="1747"/>
                  </a:lnTo>
                  <a:lnTo>
                    <a:pt x="208" y="1762"/>
                  </a:lnTo>
                  <a:lnTo>
                    <a:pt x="208" y="1762"/>
                  </a:lnTo>
                  <a:lnTo>
                    <a:pt x="208" y="1766"/>
                  </a:lnTo>
                  <a:lnTo>
                    <a:pt x="206" y="1769"/>
                  </a:lnTo>
                  <a:lnTo>
                    <a:pt x="203" y="1772"/>
                  </a:lnTo>
                  <a:lnTo>
                    <a:pt x="200" y="1775"/>
                  </a:lnTo>
                  <a:lnTo>
                    <a:pt x="200" y="1775"/>
                  </a:lnTo>
                  <a:lnTo>
                    <a:pt x="194" y="1778"/>
                  </a:lnTo>
                  <a:lnTo>
                    <a:pt x="191" y="1782"/>
                  </a:lnTo>
                  <a:lnTo>
                    <a:pt x="187" y="1786"/>
                  </a:lnTo>
                  <a:lnTo>
                    <a:pt x="187" y="1791"/>
                  </a:lnTo>
                  <a:lnTo>
                    <a:pt x="191" y="1801"/>
                  </a:lnTo>
                  <a:lnTo>
                    <a:pt x="194" y="1810"/>
                  </a:lnTo>
                  <a:lnTo>
                    <a:pt x="194" y="1810"/>
                  </a:lnTo>
                  <a:lnTo>
                    <a:pt x="203" y="1829"/>
                  </a:lnTo>
                  <a:lnTo>
                    <a:pt x="206" y="1839"/>
                  </a:lnTo>
                  <a:lnTo>
                    <a:pt x="210" y="1848"/>
                  </a:lnTo>
                  <a:lnTo>
                    <a:pt x="211" y="1858"/>
                  </a:lnTo>
                  <a:lnTo>
                    <a:pt x="210" y="1869"/>
                  </a:lnTo>
                  <a:lnTo>
                    <a:pt x="205" y="1878"/>
                  </a:lnTo>
                  <a:lnTo>
                    <a:pt x="198" y="1890"/>
                  </a:lnTo>
                  <a:lnTo>
                    <a:pt x="198" y="1890"/>
                  </a:lnTo>
                  <a:lnTo>
                    <a:pt x="198" y="1891"/>
                  </a:lnTo>
                  <a:lnTo>
                    <a:pt x="198" y="1894"/>
                  </a:lnTo>
                  <a:lnTo>
                    <a:pt x="200" y="1901"/>
                  </a:lnTo>
                  <a:lnTo>
                    <a:pt x="200" y="1901"/>
                  </a:lnTo>
                  <a:lnTo>
                    <a:pt x="206" y="1897"/>
                  </a:lnTo>
                  <a:lnTo>
                    <a:pt x="211" y="1896"/>
                  </a:lnTo>
                  <a:lnTo>
                    <a:pt x="224" y="1897"/>
                  </a:lnTo>
                  <a:lnTo>
                    <a:pt x="235" y="1899"/>
                  </a:lnTo>
                  <a:lnTo>
                    <a:pt x="245" y="1899"/>
                  </a:lnTo>
                  <a:lnTo>
                    <a:pt x="245" y="1899"/>
                  </a:lnTo>
                  <a:lnTo>
                    <a:pt x="251" y="1894"/>
                  </a:lnTo>
                  <a:lnTo>
                    <a:pt x="254" y="1893"/>
                  </a:lnTo>
                  <a:lnTo>
                    <a:pt x="254" y="1893"/>
                  </a:lnTo>
                  <a:lnTo>
                    <a:pt x="259" y="1890"/>
                  </a:lnTo>
                  <a:lnTo>
                    <a:pt x="264" y="1890"/>
                  </a:lnTo>
                  <a:lnTo>
                    <a:pt x="273" y="1893"/>
                  </a:lnTo>
                  <a:lnTo>
                    <a:pt x="273" y="1893"/>
                  </a:lnTo>
                  <a:lnTo>
                    <a:pt x="278" y="1894"/>
                  </a:lnTo>
                  <a:lnTo>
                    <a:pt x="279" y="1897"/>
                  </a:lnTo>
                  <a:lnTo>
                    <a:pt x="281" y="1901"/>
                  </a:lnTo>
                  <a:lnTo>
                    <a:pt x="279" y="1902"/>
                  </a:lnTo>
                  <a:lnTo>
                    <a:pt x="276" y="1909"/>
                  </a:lnTo>
                  <a:lnTo>
                    <a:pt x="275" y="1913"/>
                  </a:lnTo>
                  <a:lnTo>
                    <a:pt x="275" y="1913"/>
                  </a:lnTo>
                  <a:lnTo>
                    <a:pt x="273" y="1920"/>
                  </a:lnTo>
                  <a:lnTo>
                    <a:pt x="275" y="1924"/>
                  </a:lnTo>
                  <a:lnTo>
                    <a:pt x="276" y="1928"/>
                  </a:lnTo>
                  <a:lnTo>
                    <a:pt x="278" y="1932"/>
                  </a:lnTo>
                  <a:lnTo>
                    <a:pt x="286" y="1937"/>
                  </a:lnTo>
                  <a:lnTo>
                    <a:pt x="295" y="1940"/>
                  </a:lnTo>
                  <a:lnTo>
                    <a:pt x="295" y="1940"/>
                  </a:lnTo>
                  <a:lnTo>
                    <a:pt x="302" y="1940"/>
                  </a:lnTo>
                  <a:lnTo>
                    <a:pt x="308" y="1940"/>
                  </a:lnTo>
                  <a:lnTo>
                    <a:pt x="308" y="1940"/>
                  </a:lnTo>
                  <a:lnTo>
                    <a:pt x="310" y="1939"/>
                  </a:lnTo>
                  <a:lnTo>
                    <a:pt x="311" y="1936"/>
                  </a:lnTo>
                  <a:lnTo>
                    <a:pt x="310" y="1926"/>
                  </a:lnTo>
                  <a:lnTo>
                    <a:pt x="310" y="1926"/>
                  </a:lnTo>
                  <a:lnTo>
                    <a:pt x="305" y="1924"/>
                  </a:lnTo>
                  <a:lnTo>
                    <a:pt x="303" y="1923"/>
                  </a:lnTo>
                  <a:lnTo>
                    <a:pt x="303" y="1921"/>
                  </a:lnTo>
                  <a:lnTo>
                    <a:pt x="303" y="1921"/>
                  </a:lnTo>
                  <a:lnTo>
                    <a:pt x="305" y="1920"/>
                  </a:lnTo>
                  <a:lnTo>
                    <a:pt x="306" y="1920"/>
                  </a:lnTo>
                  <a:lnTo>
                    <a:pt x="310" y="1921"/>
                  </a:lnTo>
                  <a:lnTo>
                    <a:pt x="310" y="1921"/>
                  </a:lnTo>
                  <a:lnTo>
                    <a:pt x="308" y="1920"/>
                  </a:lnTo>
                  <a:lnTo>
                    <a:pt x="310" y="1918"/>
                  </a:lnTo>
                  <a:lnTo>
                    <a:pt x="310" y="1918"/>
                  </a:lnTo>
                  <a:lnTo>
                    <a:pt x="311" y="1917"/>
                  </a:lnTo>
                  <a:lnTo>
                    <a:pt x="313" y="1917"/>
                  </a:lnTo>
                  <a:lnTo>
                    <a:pt x="318" y="1921"/>
                  </a:lnTo>
                  <a:lnTo>
                    <a:pt x="318" y="1921"/>
                  </a:lnTo>
                  <a:lnTo>
                    <a:pt x="330" y="1921"/>
                  </a:lnTo>
                  <a:lnTo>
                    <a:pt x="341" y="1924"/>
                  </a:lnTo>
                  <a:lnTo>
                    <a:pt x="354" y="1928"/>
                  </a:lnTo>
                  <a:lnTo>
                    <a:pt x="365" y="1934"/>
                  </a:lnTo>
                  <a:lnTo>
                    <a:pt x="365" y="1934"/>
                  </a:lnTo>
                  <a:lnTo>
                    <a:pt x="361" y="1936"/>
                  </a:lnTo>
                  <a:lnTo>
                    <a:pt x="356" y="1936"/>
                  </a:lnTo>
                  <a:lnTo>
                    <a:pt x="354" y="1934"/>
                  </a:lnTo>
                  <a:lnTo>
                    <a:pt x="354" y="1934"/>
                  </a:lnTo>
                  <a:lnTo>
                    <a:pt x="359" y="1937"/>
                  </a:lnTo>
                  <a:lnTo>
                    <a:pt x="359" y="1937"/>
                  </a:lnTo>
                  <a:lnTo>
                    <a:pt x="354" y="1939"/>
                  </a:lnTo>
                  <a:lnTo>
                    <a:pt x="351" y="1937"/>
                  </a:lnTo>
                  <a:lnTo>
                    <a:pt x="351" y="1937"/>
                  </a:lnTo>
                  <a:lnTo>
                    <a:pt x="341" y="1937"/>
                  </a:lnTo>
                  <a:lnTo>
                    <a:pt x="332" y="1939"/>
                  </a:lnTo>
                  <a:lnTo>
                    <a:pt x="332" y="1939"/>
                  </a:lnTo>
                  <a:lnTo>
                    <a:pt x="327" y="1944"/>
                  </a:lnTo>
                  <a:lnTo>
                    <a:pt x="327" y="1944"/>
                  </a:lnTo>
                  <a:lnTo>
                    <a:pt x="326" y="1948"/>
                  </a:lnTo>
                  <a:lnTo>
                    <a:pt x="326" y="1950"/>
                  </a:lnTo>
                  <a:lnTo>
                    <a:pt x="329" y="1953"/>
                  </a:lnTo>
                  <a:lnTo>
                    <a:pt x="330" y="1955"/>
                  </a:lnTo>
                  <a:lnTo>
                    <a:pt x="338" y="1959"/>
                  </a:lnTo>
                  <a:lnTo>
                    <a:pt x="341" y="1961"/>
                  </a:lnTo>
                  <a:lnTo>
                    <a:pt x="343" y="1964"/>
                  </a:lnTo>
                  <a:lnTo>
                    <a:pt x="343" y="1964"/>
                  </a:lnTo>
                  <a:lnTo>
                    <a:pt x="348" y="1969"/>
                  </a:lnTo>
                  <a:lnTo>
                    <a:pt x="348" y="1969"/>
                  </a:lnTo>
                  <a:lnTo>
                    <a:pt x="351" y="1963"/>
                  </a:lnTo>
                  <a:lnTo>
                    <a:pt x="353" y="1959"/>
                  </a:lnTo>
                  <a:lnTo>
                    <a:pt x="354" y="1958"/>
                  </a:lnTo>
                  <a:lnTo>
                    <a:pt x="354" y="1958"/>
                  </a:lnTo>
                  <a:lnTo>
                    <a:pt x="367" y="1951"/>
                  </a:lnTo>
                  <a:lnTo>
                    <a:pt x="367" y="1951"/>
                  </a:lnTo>
                  <a:lnTo>
                    <a:pt x="373" y="1948"/>
                  </a:lnTo>
                  <a:lnTo>
                    <a:pt x="376" y="1947"/>
                  </a:lnTo>
                  <a:lnTo>
                    <a:pt x="381" y="1948"/>
                  </a:lnTo>
                  <a:lnTo>
                    <a:pt x="381" y="1948"/>
                  </a:lnTo>
                  <a:lnTo>
                    <a:pt x="388" y="1951"/>
                  </a:lnTo>
                  <a:lnTo>
                    <a:pt x="395" y="1953"/>
                  </a:lnTo>
                  <a:lnTo>
                    <a:pt x="410" y="1953"/>
                  </a:lnTo>
                  <a:lnTo>
                    <a:pt x="426" y="1953"/>
                  </a:lnTo>
                  <a:lnTo>
                    <a:pt x="434" y="1955"/>
                  </a:lnTo>
                  <a:lnTo>
                    <a:pt x="443" y="1956"/>
                  </a:lnTo>
                  <a:lnTo>
                    <a:pt x="443" y="1956"/>
                  </a:lnTo>
                  <a:lnTo>
                    <a:pt x="435" y="1959"/>
                  </a:lnTo>
                  <a:lnTo>
                    <a:pt x="435" y="1959"/>
                  </a:lnTo>
                  <a:lnTo>
                    <a:pt x="437" y="1959"/>
                  </a:lnTo>
                  <a:lnTo>
                    <a:pt x="437" y="1959"/>
                  </a:lnTo>
                  <a:lnTo>
                    <a:pt x="418" y="1966"/>
                  </a:lnTo>
                  <a:lnTo>
                    <a:pt x="410" y="1967"/>
                  </a:lnTo>
                  <a:lnTo>
                    <a:pt x="403" y="1967"/>
                  </a:lnTo>
                  <a:lnTo>
                    <a:pt x="403" y="1967"/>
                  </a:lnTo>
                  <a:lnTo>
                    <a:pt x="395" y="1966"/>
                  </a:lnTo>
                  <a:lnTo>
                    <a:pt x="391" y="1967"/>
                  </a:lnTo>
                  <a:lnTo>
                    <a:pt x="391" y="1967"/>
                  </a:lnTo>
                  <a:lnTo>
                    <a:pt x="386" y="1972"/>
                  </a:lnTo>
                  <a:lnTo>
                    <a:pt x="383" y="1977"/>
                  </a:lnTo>
                  <a:lnTo>
                    <a:pt x="378" y="1988"/>
                  </a:lnTo>
                  <a:lnTo>
                    <a:pt x="378" y="1988"/>
                  </a:lnTo>
                  <a:lnTo>
                    <a:pt x="375" y="1994"/>
                  </a:lnTo>
                  <a:lnTo>
                    <a:pt x="375" y="2002"/>
                  </a:lnTo>
                  <a:lnTo>
                    <a:pt x="376" y="2005"/>
                  </a:lnTo>
                  <a:lnTo>
                    <a:pt x="378" y="2009"/>
                  </a:lnTo>
                  <a:lnTo>
                    <a:pt x="383" y="2010"/>
                  </a:lnTo>
                  <a:lnTo>
                    <a:pt x="388" y="2010"/>
                  </a:lnTo>
                  <a:lnTo>
                    <a:pt x="388" y="2010"/>
                  </a:lnTo>
                  <a:lnTo>
                    <a:pt x="400" y="2009"/>
                  </a:lnTo>
                  <a:lnTo>
                    <a:pt x="411" y="2010"/>
                  </a:lnTo>
                  <a:lnTo>
                    <a:pt x="424" y="2012"/>
                  </a:lnTo>
                  <a:lnTo>
                    <a:pt x="435" y="2015"/>
                  </a:lnTo>
                  <a:lnTo>
                    <a:pt x="456" y="2023"/>
                  </a:lnTo>
                  <a:lnTo>
                    <a:pt x="478" y="2034"/>
                  </a:lnTo>
                  <a:lnTo>
                    <a:pt x="478" y="2034"/>
                  </a:lnTo>
                  <a:lnTo>
                    <a:pt x="478" y="2036"/>
                  </a:lnTo>
                  <a:lnTo>
                    <a:pt x="476" y="2039"/>
                  </a:lnTo>
                  <a:lnTo>
                    <a:pt x="472" y="2042"/>
                  </a:lnTo>
                  <a:lnTo>
                    <a:pt x="469" y="2044"/>
                  </a:lnTo>
                  <a:lnTo>
                    <a:pt x="467" y="2045"/>
                  </a:lnTo>
                  <a:lnTo>
                    <a:pt x="465" y="2048"/>
                  </a:lnTo>
                  <a:lnTo>
                    <a:pt x="467" y="2053"/>
                  </a:lnTo>
                  <a:lnTo>
                    <a:pt x="467" y="2053"/>
                  </a:lnTo>
                  <a:lnTo>
                    <a:pt x="475" y="2052"/>
                  </a:lnTo>
                  <a:lnTo>
                    <a:pt x="481" y="2050"/>
                  </a:lnTo>
                  <a:lnTo>
                    <a:pt x="496" y="2045"/>
                  </a:lnTo>
                  <a:lnTo>
                    <a:pt x="496" y="2045"/>
                  </a:lnTo>
                  <a:lnTo>
                    <a:pt x="502" y="2040"/>
                  </a:lnTo>
                  <a:lnTo>
                    <a:pt x="502" y="2040"/>
                  </a:lnTo>
                  <a:lnTo>
                    <a:pt x="518" y="2034"/>
                  </a:lnTo>
                  <a:lnTo>
                    <a:pt x="526" y="2031"/>
                  </a:lnTo>
                  <a:lnTo>
                    <a:pt x="535" y="2031"/>
                  </a:lnTo>
                  <a:lnTo>
                    <a:pt x="535" y="2031"/>
                  </a:lnTo>
                  <a:lnTo>
                    <a:pt x="550" y="2031"/>
                  </a:lnTo>
                  <a:lnTo>
                    <a:pt x="564" y="2029"/>
                  </a:lnTo>
                  <a:lnTo>
                    <a:pt x="591" y="2025"/>
                  </a:lnTo>
                  <a:lnTo>
                    <a:pt x="618" y="2017"/>
                  </a:lnTo>
                  <a:lnTo>
                    <a:pt x="645" y="2009"/>
                  </a:lnTo>
                  <a:lnTo>
                    <a:pt x="645" y="2009"/>
                  </a:lnTo>
                  <a:lnTo>
                    <a:pt x="656" y="2005"/>
                  </a:lnTo>
                  <a:lnTo>
                    <a:pt x="665" y="2004"/>
                  </a:lnTo>
                  <a:lnTo>
                    <a:pt x="675" y="2005"/>
                  </a:lnTo>
                  <a:lnTo>
                    <a:pt x="685" y="2010"/>
                  </a:lnTo>
                  <a:lnTo>
                    <a:pt x="685" y="2010"/>
                  </a:lnTo>
                  <a:lnTo>
                    <a:pt x="693" y="2013"/>
                  </a:lnTo>
                  <a:lnTo>
                    <a:pt x="699" y="2015"/>
                  </a:lnTo>
                  <a:lnTo>
                    <a:pt x="705" y="2015"/>
                  </a:lnTo>
                  <a:lnTo>
                    <a:pt x="713" y="2013"/>
                  </a:lnTo>
                  <a:lnTo>
                    <a:pt x="713" y="2013"/>
                  </a:lnTo>
                  <a:lnTo>
                    <a:pt x="721" y="2005"/>
                  </a:lnTo>
                  <a:lnTo>
                    <a:pt x="721" y="2005"/>
                  </a:lnTo>
                  <a:lnTo>
                    <a:pt x="732" y="1996"/>
                  </a:lnTo>
                  <a:lnTo>
                    <a:pt x="745" y="1990"/>
                  </a:lnTo>
                  <a:lnTo>
                    <a:pt x="745" y="1990"/>
                  </a:lnTo>
                  <a:lnTo>
                    <a:pt x="758" y="1983"/>
                  </a:lnTo>
                  <a:lnTo>
                    <a:pt x="769" y="1978"/>
                  </a:lnTo>
                  <a:lnTo>
                    <a:pt x="794" y="1972"/>
                  </a:lnTo>
                  <a:lnTo>
                    <a:pt x="794" y="1972"/>
                  </a:lnTo>
                  <a:lnTo>
                    <a:pt x="815" y="1969"/>
                  </a:lnTo>
                  <a:lnTo>
                    <a:pt x="834" y="1966"/>
                  </a:lnTo>
                  <a:lnTo>
                    <a:pt x="853" y="1963"/>
                  </a:lnTo>
                  <a:lnTo>
                    <a:pt x="862" y="1959"/>
                  </a:lnTo>
                  <a:lnTo>
                    <a:pt x="872" y="1956"/>
                  </a:lnTo>
                  <a:lnTo>
                    <a:pt x="872" y="1956"/>
                  </a:lnTo>
                  <a:lnTo>
                    <a:pt x="878" y="1951"/>
                  </a:lnTo>
                  <a:lnTo>
                    <a:pt x="878" y="1951"/>
                  </a:lnTo>
                  <a:lnTo>
                    <a:pt x="885" y="1948"/>
                  </a:lnTo>
                  <a:lnTo>
                    <a:pt x="889" y="1948"/>
                  </a:lnTo>
                  <a:lnTo>
                    <a:pt x="896" y="1948"/>
                  </a:lnTo>
                  <a:lnTo>
                    <a:pt x="902" y="1953"/>
                  </a:lnTo>
                  <a:lnTo>
                    <a:pt x="902" y="1953"/>
                  </a:lnTo>
                  <a:lnTo>
                    <a:pt x="907" y="1958"/>
                  </a:lnTo>
                  <a:lnTo>
                    <a:pt x="912" y="1961"/>
                  </a:lnTo>
                  <a:lnTo>
                    <a:pt x="918" y="1963"/>
                  </a:lnTo>
                  <a:lnTo>
                    <a:pt x="924" y="1963"/>
                  </a:lnTo>
                  <a:lnTo>
                    <a:pt x="924" y="1963"/>
                  </a:lnTo>
                  <a:lnTo>
                    <a:pt x="929" y="1956"/>
                  </a:lnTo>
                  <a:lnTo>
                    <a:pt x="932" y="1948"/>
                  </a:lnTo>
                  <a:lnTo>
                    <a:pt x="932" y="1948"/>
                  </a:lnTo>
                  <a:lnTo>
                    <a:pt x="936" y="1944"/>
                  </a:lnTo>
                  <a:lnTo>
                    <a:pt x="939" y="1939"/>
                  </a:lnTo>
                  <a:lnTo>
                    <a:pt x="943" y="1934"/>
                  </a:lnTo>
                  <a:lnTo>
                    <a:pt x="950" y="1931"/>
                  </a:lnTo>
                  <a:lnTo>
                    <a:pt x="950" y="1931"/>
                  </a:lnTo>
                  <a:lnTo>
                    <a:pt x="956" y="1928"/>
                  </a:lnTo>
                  <a:lnTo>
                    <a:pt x="964" y="1926"/>
                  </a:lnTo>
                  <a:lnTo>
                    <a:pt x="972" y="1928"/>
                  </a:lnTo>
                  <a:lnTo>
                    <a:pt x="980" y="1931"/>
                  </a:lnTo>
                  <a:lnTo>
                    <a:pt x="980" y="1931"/>
                  </a:lnTo>
                  <a:lnTo>
                    <a:pt x="985" y="1934"/>
                  </a:lnTo>
                  <a:lnTo>
                    <a:pt x="988" y="1934"/>
                  </a:lnTo>
                  <a:lnTo>
                    <a:pt x="996" y="1934"/>
                  </a:lnTo>
                  <a:lnTo>
                    <a:pt x="1005" y="1932"/>
                  </a:lnTo>
                  <a:lnTo>
                    <a:pt x="1013" y="1929"/>
                  </a:lnTo>
                  <a:lnTo>
                    <a:pt x="1013" y="1929"/>
                  </a:lnTo>
                  <a:lnTo>
                    <a:pt x="1026" y="1924"/>
                  </a:lnTo>
                  <a:lnTo>
                    <a:pt x="1039" y="1923"/>
                  </a:lnTo>
                  <a:lnTo>
                    <a:pt x="1066" y="1918"/>
                  </a:lnTo>
                  <a:lnTo>
                    <a:pt x="1091" y="1915"/>
                  </a:lnTo>
                  <a:lnTo>
                    <a:pt x="1104" y="1910"/>
                  </a:lnTo>
                  <a:lnTo>
                    <a:pt x="1117" y="1905"/>
                  </a:lnTo>
                  <a:lnTo>
                    <a:pt x="1117" y="1905"/>
                  </a:lnTo>
                  <a:lnTo>
                    <a:pt x="1126" y="1901"/>
                  </a:lnTo>
                  <a:lnTo>
                    <a:pt x="1126" y="1901"/>
                  </a:lnTo>
                  <a:lnTo>
                    <a:pt x="1129" y="1899"/>
                  </a:lnTo>
                  <a:lnTo>
                    <a:pt x="1129" y="1899"/>
                  </a:lnTo>
                  <a:lnTo>
                    <a:pt x="1133" y="1897"/>
                  </a:lnTo>
                  <a:lnTo>
                    <a:pt x="1133" y="1897"/>
                  </a:lnTo>
                  <a:lnTo>
                    <a:pt x="1134" y="1896"/>
                  </a:lnTo>
                  <a:lnTo>
                    <a:pt x="1136" y="1896"/>
                  </a:lnTo>
                  <a:lnTo>
                    <a:pt x="1140" y="1899"/>
                  </a:lnTo>
                  <a:lnTo>
                    <a:pt x="1145" y="1902"/>
                  </a:lnTo>
                  <a:lnTo>
                    <a:pt x="1148" y="1904"/>
                  </a:lnTo>
                  <a:lnTo>
                    <a:pt x="1148" y="1904"/>
                  </a:lnTo>
                  <a:lnTo>
                    <a:pt x="1166" y="1907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83" y="1912"/>
                  </a:lnTo>
                  <a:lnTo>
                    <a:pt x="1196" y="1913"/>
                  </a:lnTo>
                  <a:lnTo>
                    <a:pt x="1202" y="1913"/>
                  </a:lnTo>
                  <a:lnTo>
                    <a:pt x="1207" y="1912"/>
                  </a:lnTo>
                  <a:lnTo>
                    <a:pt x="1207" y="1912"/>
                  </a:lnTo>
                  <a:lnTo>
                    <a:pt x="1215" y="1905"/>
                  </a:lnTo>
                  <a:lnTo>
                    <a:pt x="1215" y="1905"/>
                  </a:lnTo>
                  <a:lnTo>
                    <a:pt x="1229" y="1886"/>
                  </a:lnTo>
                  <a:lnTo>
                    <a:pt x="1245" y="1870"/>
                  </a:lnTo>
                  <a:lnTo>
                    <a:pt x="1261" y="1855"/>
                  </a:lnTo>
                  <a:lnTo>
                    <a:pt x="1279" y="1839"/>
                  </a:lnTo>
                  <a:lnTo>
                    <a:pt x="1314" y="1812"/>
                  </a:lnTo>
                  <a:lnTo>
                    <a:pt x="1350" y="1785"/>
                  </a:lnTo>
                  <a:lnTo>
                    <a:pt x="1350" y="1785"/>
                  </a:lnTo>
                  <a:lnTo>
                    <a:pt x="1436" y="1718"/>
                  </a:lnTo>
                  <a:lnTo>
                    <a:pt x="1436" y="1718"/>
                  </a:lnTo>
                  <a:lnTo>
                    <a:pt x="1566" y="1612"/>
                  </a:lnTo>
                  <a:lnTo>
                    <a:pt x="1566" y="1612"/>
                  </a:lnTo>
                  <a:lnTo>
                    <a:pt x="1571" y="1607"/>
                  </a:lnTo>
                  <a:lnTo>
                    <a:pt x="1571" y="1607"/>
                  </a:lnTo>
                  <a:lnTo>
                    <a:pt x="1609" y="1575"/>
                  </a:lnTo>
                  <a:lnTo>
                    <a:pt x="1646" y="1540"/>
                  </a:lnTo>
                  <a:lnTo>
                    <a:pt x="1716" y="1470"/>
                  </a:lnTo>
                  <a:lnTo>
                    <a:pt x="1716" y="1470"/>
                  </a:lnTo>
                  <a:lnTo>
                    <a:pt x="1728" y="1456"/>
                  </a:lnTo>
                  <a:lnTo>
                    <a:pt x="1736" y="1443"/>
                  </a:lnTo>
                  <a:lnTo>
                    <a:pt x="1741" y="1431"/>
                  </a:lnTo>
                  <a:lnTo>
                    <a:pt x="1743" y="1419"/>
                  </a:lnTo>
                  <a:lnTo>
                    <a:pt x="1739" y="1408"/>
                  </a:lnTo>
                  <a:lnTo>
                    <a:pt x="1733" y="1397"/>
                  </a:lnTo>
                  <a:lnTo>
                    <a:pt x="1722" y="1386"/>
                  </a:lnTo>
                  <a:lnTo>
                    <a:pt x="1708" y="1375"/>
                  </a:lnTo>
                  <a:lnTo>
                    <a:pt x="1708" y="1375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2" name="Freeform 248">
              <a:extLst>
                <a:ext uri="{FF2B5EF4-FFF2-40B4-BE49-F238E27FC236}">
                  <a16:creationId xmlns:a16="http://schemas.microsoft.com/office/drawing/2014/main" id="{0C67ABBE-B5D6-6A04-8785-38E7F468B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6" y="1470"/>
              <a:ext cx="4" cy="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0 h 3"/>
                <a:gd name="T4" fmla="*/ 1 w 6"/>
                <a:gd name="T5" fmla="*/ 3 h 3"/>
                <a:gd name="T6" fmla="*/ 1 w 6"/>
                <a:gd name="T7" fmla="*/ 3 h 3"/>
                <a:gd name="T8" fmla="*/ 6 w 6"/>
                <a:gd name="T9" fmla="*/ 3 h 3"/>
                <a:gd name="T10" fmla="*/ 6 w 6"/>
                <a:gd name="T11" fmla="*/ 2 h 3"/>
                <a:gd name="T12" fmla="*/ 6 w 6"/>
                <a:gd name="T13" fmla="*/ 2 h 3"/>
                <a:gd name="T14" fmla="*/ 0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3" name="Freeform 249">
              <a:extLst>
                <a:ext uri="{FF2B5EF4-FFF2-40B4-BE49-F238E27FC236}">
                  <a16:creationId xmlns:a16="http://schemas.microsoft.com/office/drawing/2014/main" id="{82DB56F3-DCB6-D4B6-CE02-86915A510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5" y="1165"/>
              <a:ext cx="3" cy="1"/>
            </a:xfrm>
            <a:custGeom>
              <a:avLst/>
              <a:gdLst>
                <a:gd name="T0" fmla="*/ 5 w 5"/>
                <a:gd name="T1" fmla="*/ 4 h 4"/>
                <a:gd name="T2" fmla="*/ 5 w 5"/>
                <a:gd name="T3" fmla="*/ 4 h 4"/>
                <a:gd name="T4" fmla="*/ 4 w 5"/>
                <a:gd name="T5" fmla="*/ 0 h 4"/>
                <a:gd name="T6" fmla="*/ 4 w 5"/>
                <a:gd name="T7" fmla="*/ 0 h 4"/>
                <a:gd name="T8" fmla="*/ 0 w 5"/>
                <a:gd name="T9" fmla="*/ 2 h 4"/>
                <a:gd name="T10" fmla="*/ 0 w 5"/>
                <a:gd name="T11" fmla="*/ 2 h 4"/>
                <a:gd name="T12" fmla="*/ 0 w 5"/>
                <a:gd name="T13" fmla="*/ 2 h 4"/>
                <a:gd name="T14" fmla="*/ 5 w 5"/>
                <a:gd name="T15" fmla="*/ 4 h 4"/>
                <a:gd name="T16" fmla="*/ 5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lnTo>
                    <a:pt x="5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5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4" name="Freeform 250">
              <a:extLst>
                <a:ext uri="{FF2B5EF4-FFF2-40B4-BE49-F238E27FC236}">
                  <a16:creationId xmlns:a16="http://schemas.microsoft.com/office/drawing/2014/main" id="{C96F9E4A-29B2-C33D-76CC-4421E6603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2065"/>
              <a:ext cx="856" cy="628"/>
            </a:xfrm>
            <a:custGeom>
              <a:avLst/>
              <a:gdLst>
                <a:gd name="T0" fmla="*/ 1697 w 1713"/>
                <a:gd name="T1" fmla="*/ 879 h 1257"/>
                <a:gd name="T2" fmla="*/ 1659 w 1713"/>
                <a:gd name="T3" fmla="*/ 806 h 1257"/>
                <a:gd name="T4" fmla="*/ 1605 w 1713"/>
                <a:gd name="T5" fmla="*/ 707 h 1257"/>
                <a:gd name="T6" fmla="*/ 1617 w 1713"/>
                <a:gd name="T7" fmla="*/ 620 h 1257"/>
                <a:gd name="T8" fmla="*/ 1552 w 1713"/>
                <a:gd name="T9" fmla="*/ 585 h 1257"/>
                <a:gd name="T10" fmla="*/ 1533 w 1713"/>
                <a:gd name="T11" fmla="*/ 544 h 1257"/>
                <a:gd name="T12" fmla="*/ 1606 w 1713"/>
                <a:gd name="T13" fmla="*/ 479 h 1257"/>
                <a:gd name="T14" fmla="*/ 1651 w 1713"/>
                <a:gd name="T15" fmla="*/ 447 h 1257"/>
                <a:gd name="T16" fmla="*/ 1613 w 1713"/>
                <a:gd name="T17" fmla="*/ 326 h 1257"/>
                <a:gd name="T18" fmla="*/ 1555 w 1713"/>
                <a:gd name="T19" fmla="*/ 182 h 1257"/>
                <a:gd name="T20" fmla="*/ 1528 w 1713"/>
                <a:gd name="T21" fmla="*/ 139 h 1257"/>
                <a:gd name="T22" fmla="*/ 1397 w 1713"/>
                <a:gd name="T23" fmla="*/ 115 h 1257"/>
                <a:gd name="T24" fmla="*/ 1128 w 1713"/>
                <a:gd name="T25" fmla="*/ 123 h 1257"/>
                <a:gd name="T26" fmla="*/ 907 w 1713"/>
                <a:gd name="T27" fmla="*/ 108 h 1257"/>
                <a:gd name="T28" fmla="*/ 842 w 1713"/>
                <a:gd name="T29" fmla="*/ 128 h 1257"/>
                <a:gd name="T30" fmla="*/ 847 w 1713"/>
                <a:gd name="T31" fmla="*/ 104 h 1257"/>
                <a:gd name="T32" fmla="*/ 761 w 1713"/>
                <a:gd name="T33" fmla="*/ 101 h 1257"/>
                <a:gd name="T34" fmla="*/ 706 w 1713"/>
                <a:gd name="T35" fmla="*/ 34 h 1257"/>
                <a:gd name="T36" fmla="*/ 733 w 1713"/>
                <a:gd name="T37" fmla="*/ 32 h 1257"/>
                <a:gd name="T38" fmla="*/ 682 w 1713"/>
                <a:gd name="T39" fmla="*/ 5 h 1257"/>
                <a:gd name="T40" fmla="*/ 515 w 1713"/>
                <a:gd name="T41" fmla="*/ 18 h 1257"/>
                <a:gd name="T42" fmla="*/ 342 w 1713"/>
                <a:gd name="T43" fmla="*/ 91 h 1257"/>
                <a:gd name="T44" fmla="*/ 272 w 1713"/>
                <a:gd name="T45" fmla="*/ 134 h 1257"/>
                <a:gd name="T46" fmla="*/ 65 w 1713"/>
                <a:gd name="T47" fmla="*/ 189 h 1257"/>
                <a:gd name="T48" fmla="*/ 3 w 1713"/>
                <a:gd name="T49" fmla="*/ 201 h 1257"/>
                <a:gd name="T50" fmla="*/ 15 w 1713"/>
                <a:gd name="T51" fmla="*/ 221 h 1257"/>
                <a:gd name="T52" fmla="*/ 43 w 1713"/>
                <a:gd name="T53" fmla="*/ 239 h 1257"/>
                <a:gd name="T54" fmla="*/ 18 w 1713"/>
                <a:gd name="T55" fmla="*/ 250 h 1257"/>
                <a:gd name="T56" fmla="*/ 34 w 1713"/>
                <a:gd name="T57" fmla="*/ 315 h 1257"/>
                <a:gd name="T58" fmla="*/ 19 w 1713"/>
                <a:gd name="T59" fmla="*/ 398 h 1257"/>
                <a:gd name="T60" fmla="*/ 29 w 1713"/>
                <a:gd name="T61" fmla="*/ 453 h 1257"/>
                <a:gd name="T62" fmla="*/ 80 w 1713"/>
                <a:gd name="T63" fmla="*/ 507 h 1257"/>
                <a:gd name="T64" fmla="*/ 73 w 1713"/>
                <a:gd name="T65" fmla="*/ 547 h 1257"/>
                <a:gd name="T66" fmla="*/ 92 w 1713"/>
                <a:gd name="T67" fmla="*/ 650 h 1257"/>
                <a:gd name="T68" fmla="*/ 118 w 1713"/>
                <a:gd name="T69" fmla="*/ 722 h 1257"/>
                <a:gd name="T70" fmla="*/ 143 w 1713"/>
                <a:gd name="T71" fmla="*/ 814 h 1257"/>
                <a:gd name="T72" fmla="*/ 132 w 1713"/>
                <a:gd name="T73" fmla="*/ 850 h 1257"/>
                <a:gd name="T74" fmla="*/ 173 w 1713"/>
                <a:gd name="T75" fmla="*/ 847 h 1257"/>
                <a:gd name="T76" fmla="*/ 223 w 1713"/>
                <a:gd name="T77" fmla="*/ 882 h 1257"/>
                <a:gd name="T78" fmla="*/ 294 w 1713"/>
                <a:gd name="T79" fmla="*/ 890 h 1257"/>
                <a:gd name="T80" fmla="*/ 323 w 1713"/>
                <a:gd name="T81" fmla="*/ 917 h 1257"/>
                <a:gd name="T82" fmla="*/ 377 w 1713"/>
                <a:gd name="T83" fmla="*/ 912 h 1257"/>
                <a:gd name="T84" fmla="*/ 385 w 1713"/>
                <a:gd name="T85" fmla="*/ 950 h 1257"/>
                <a:gd name="T86" fmla="*/ 375 w 1713"/>
                <a:gd name="T87" fmla="*/ 969 h 1257"/>
                <a:gd name="T88" fmla="*/ 434 w 1713"/>
                <a:gd name="T89" fmla="*/ 1026 h 1257"/>
                <a:gd name="T90" fmla="*/ 469 w 1713"/>
                <a:gd name="T91" fmla="*/ 1020 h 1257"/>
                <a:gd name="T92" fmla="*/ 488 w 1713"/>
                <a:gd name="T93" fmla="*/ 974 h 1257"/>
                <a:gd name="T94" fmla="*/ 575 w 1713"/>
                <a:gd name="T95" fmla="*/ 993 h 1257"/>
                <a:gd name="T96" fmla="*/ 637 w 1713"/>
                <a:gd name="T97" fmla="*/ 1006 h 1257"/>
                <a:gd name="T98" fmla="*/ 642 w 1713"/>
                <a:gd name="T99" fmla="*/ 1057 h 1257"/>
                <a:gd name="T100" fmla="*/ 725 w 1713"/>
                <a:gd name="T101" fmla="*/ 1068 h 1257"/>
                <a:gd name="T102" fmla="*/ 860 w 1713"/>
                <a:gd name="T103" fmla="*/ 1169 h 1257"/>
                <a:gd name="T104" fmla="*/ 917 w 1713"/>
                <a:gd name="T105" fmla="*/ 1147 h 1257"/>
                <a:gd name="T106" fmla="*/ 990 w 1713"/>
                <a:gd name="T107" fmla="*/ 1179 h 1257"/>
                <a:gd name="T108" fmla="*/ 1031 w 1713"/>
                <a:gd name="T109" fmla="*/ 1223 h 1257"/>
                <a:gd name="T110" fmla="*/ 1109 w 1713"/>
                <a:gd name="T111" fmla="*/ 1179 h 1257"/>
                <a:gd name="T112" fmla="*/ 1204 w 1713"/>
                <a:gd name="T113" fmla="*/ 1195 h 1257"/>
                <a:gd name="T114" fmla="*/ 1331 w 1713"/>
                <a:gd name="T115" fmla="*/ 1179 h 1257"/>
                <a:gd name="T116" fmla="*/ 1444 w 1713"/>
                <a:gd name="T117" fmla="*/ 1242 h 1257"/>
                <a:gd name="T118" fmla="*/ 1493 w 1713"/>
                <a:gd name="T119" fmla="*/ 1206 h 1257"/>
                <a:gd name="T120" fmla="*/ 1505 w 1713"/>
                <a:gd name="T121" fmla="*/ 1123 h 1257"/>
                <a:gd name="T122" fmla="*/ 1682 w 1713"/>
                <a:gd name="T123" fmla="*/ 966 h 1257"/>
                <a:gd name="T124" fmla="*/ 1705 w 1713"/>
                <a:gd name="T125" fmla="*/ 914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3" h="1257">
                  <a:moveTo>
                    <a:pt x="1698" y="901"/>
                  </a:moveTo>
                  <a:lnTo>
                    <a:pt x="1698" y="901"/>
                  </a:lnTo>
                  <a:lnTo>
                    <a:pt x="1695" y="896"/>
                  </a:lnTo>
                  <a:lnTo>
                    <a:pt x="1692" y="891"/>
                  </a:lnTo>
                  <a:lnTo>
                    <a:pt x="1692" y="885"/>
                  </a:lnTo>
                  <a:lnTo>
                    <a:pt x="1694" y="882"/>
                  </a:lnTo>
                  <a:lnTo>
                    <a:pt x="1697" y="879"/>
                  </a:lnTo>
                  <a:lnTo>
                    <a:pt x="1697" y="879"/>
                  </a:lnTo>
                  <a:lnTo>
                    <a:pt x="1700" y="876"/>
                  </a:lnTo>
                  <a:lnTo>
                    <a:pt x="1700" y="871"/>
                  </a:lnTo>
                  <a:lnTo>
                    <a:pt x="1700" y="866"/>
                  </a:lnTo>
                  <a:lnTo>
                    <a:pt x="1697" y="863"/>
                  </a:lnTo>
                  <a:lnTo>
                    <a:pt x="1697" y="863"/>
                  </a:lnTo>
                  <a:lnTo>
                    <a:pt x="1686" y="849"/>
                  </a:lnTo>
                  <a:lnTo>
                    <a:pt x="1676" y="834"/>
                  </a:lnTo>
                  <a:lnTo>
                    <a:pt x="1659" y="806"/>
                  </a:lnTo>
                  <a:lnTo>
                    <a:pt x="1643" y="776"/>
                  </a:lnTo>
                  <a:lnTo>
                    <a:pt x="1633" y="761"/>
                  </a:lnTo>
                  <a:lnTo>
                    <a:pt x="1624" y="749"/>
                  </a:lnTo>
                  <a:lnTo>
                    <a:pt x="1624" y="749"/>
                  </a:lnTo>
                  <a:lnTo>
                    <a:pt x="1616" y="739"/>
                  </a:lnTo>
                  <a:lnTo>
                    <a:pt x="1611" y="728"/>
                  </a:lnTo>
                  <a:lnTo>
                    <a:pt x="1606" y="718"/>
                  </a:lnTo>
                  <a:lnTo>
                    <a:pt x="1605" y="707"/>
                  </a:lnTo>
                  <a:lnTo>
                    <a:pt x="1603" y="698"/>
                  </a:lnTo>
                  <a:lnTo>
                    <a:pt x="1603" y="687"/>
                  </a:lnTo>
                  <a:lnTo>
                    <a:pt x="1605" y="675"/>
                  </a:lnTo>
                  <a:lnTo>
                    <a:pt x="1608" y="664"/>
                  </a:lnTo>
                  <a:lnTo>
                    <a:pt x="1608" y="664"/>
                  </a:lnTo>
                  <a:lnTo>
                    <a:pt x="1613" y="645"/>
                  </a:lnTo>
                  <a:lnTo>
                    <a:pt x="1616" y="631"/>
                  </a:lnTo>
                  <a:lnTo>
                    <a:pt x="1617" y="620"/>
                  </a:lnTo>
                  <a:lnTo>
                    <a:pt x="1616" y="615"/>
                  </a:lnTo>
                  <a:lnTo>
                    <a:pt x="1614" y="612"/>
                  </a:lnTo>
                  <a:lnTo>
                    <a:pt x="1608" y="606"/>
                  </a:lnTo>
                  <a:lnTo>
                    <a:pt x="1598" y="601"/>
                  </a:lnTo>
                  <a:lnTo>
                    <a:pt x="1584" y="594"/>
                  </a:lnTo>
                  <a:lnTo>
                    <a:pt x="1565" y="590"/>
                  </a:lnTo>
                  <a:lnTo>
                    <a:pt x="1565" y="590"/>
                  </a:lnTo>
                  <a:lnTo>
                    <a:pt x="1552" y="585"/>
                  </a:lnTo>
                  <a:lnTo>
                    <a:pt x="1552" y="585"/>
                  </a:lnTo>
                  <a:lnTo>
                    <a:pt x="1544" y="580"/>
                  </a:lnTo>
                  <a:lnTo>
                    <a:pt x="1538" y="577"/>
                  </a:lnTo>
                  <a:lnTo>
                    <a:pt x="1533" y="571"/>
                  </a:lnTo>
                  <a:lnTo>
                    <a:pt x="1530" y="564"/>
                  </a:lnTo>
                  <a:lnTo>
                    <a:pt x="1530" y="558"/>
                  </a:lnTo>
                  <a:lnTo>
                    <a:pt x="1530" y="552"/>
                  </a:lnTo>
                  <a:lnTo>
                    <a:pt x="1533" y="544"/>
                  </a:lnTo>
                  <a:lnTo>
                    <a:pt x="1538" y="536"/>
                  </a:lnTo>
                  <a:lnTo>
                    <a:pt x="1538" y="536"/>
                  </a:lnTo>
                  <a:lnTo>
                    <a:pt x="1554" y="515"/>
                  </a:lnTo>
                  <a:lnTo>
                    <a:pt x="1563" y="506"/>
                  </a:lnTo>
                  <a:lnTo>
                    <a:pt x="1573" y="498"/>
                  </a:lnTo>
                  <a:lnTo>
                    <a:pt x="1582" y="490"/>
                  </a:lnTo>
                  <a:lnTo>
                    <a:pt x="1594" y="483"/>
                  </a:lnTo>
                  <a:lnTo>
                    <a:pt x="1606" y="479"/>
                  </a:lnTo>
                  <a:lnTo>
                    <a:pt x="1619" y="475"/>
                  </a:lnTo>
                  <a:lnTo>
                    <a:pt x="1619" y="475"/>
                  </a:lnTo>
                  <a:lnTo>
                    <a:pt x="1632" y="472"/>
                  </a:lnTo>
                  <a:lnTo>
                    <a:pt x="1638" y="469"/>
                  </a:lnTo>
                  <a:lnTo>
                    <a:pt x="1643" y="464"/>
                  </a:lnTo>
                  <a:lnTo>
                    <a:pt x="1648" y="459"/>
                  </a:lnTo>
                  <a:lnTo>
                    <a:pt x="1651" y="453"/>
                  </a:lnTo>
                  <a:lnTo>
                    <a:pt x="1651" y="447"/>
                  </a:lnTo>
                  <a:lnTo>
                    <a:pt x="1651" y="439"/>
                  </a:lnTo>
                  <a:lnTo>
                    <a:pt x="1651" y="439"/>
                  </a:lnTo>
                  <a:lnTo>
                    <a:pt x="1644" y="409"/>
                  </a:lnTo>
                  <a:lnTo>
                    <a:pt x="1636" y="380"/>
                  </a:lnTo>
                  <a:lnTo>
                    <a:pt x="1632" y="366"/>
                  </a:lnTo>
                  <a:lnTo>
                    <a:pt x="1627" y="353"/>
                  </a:lnTo>
                  <a:lnTo>
                    <a:pt x="1621" y="339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590" y="293"/>
                  </a:lnTo>
                  <a:lnTo>
                    <a:pt x="1582" y="275"/>
                  </a:lnTo>
                  <a:lnTo>
                    <a:pt x="1573" y="258"/>
                  </a:lnTo>
                  <a:lnTo>
                    <a:pt x="1566" y="240"/>
                  </a:lnTo>
                  <a:lnTo>
                    <a:pt x="1560" y="221"/>
                  </a:lnTo>
                  <a:lnTo>
                    <a:pt x="1557" y="202"/>
                  </a:lnTo>
                  <a:lnTo>
                    <a:pt x="1555" y="182"/>
                  </a:lnTo>
                  <a:lnTo>
                    <a:pt x="1555" y="182"/>
                  </a:lnTo>
                  <a:lnTo>
                    <a:pt x="1554" y="174"/>
                  </a:lnTo>
                  <a:lnTo>
                    <a:pt x="1552" y="167"/>
                  </a:lnTo>
                  <a:lnTo>
                    <a:pt x="1549" y="161"/>
                  </a:lnTo>
                  <a:lnTo>
                    <a:pt x="1546" y="155"/>
                  </a:lnTo>
                  <a:lnTo>
                    <a:pt x="1541" y="148"/>
                  </a:lnTo>
                  <a:lnTo>
                    <a:pt x="1535" y="143"/>
                  </a:lnTo>
                  <a:lnTo>
                    <a:pt x="1528" y="139"/>
                  </a:lnTo>
                  <a:lnTo>
                    <a:pt x="1522" y="135"/>
                  </a:lnTo>
                  <a:lnTo>
                    <a:pt x="1522" y="135"/>
                  </a:lnTo>
                  <a:lnTo>
                    <a:pt x="1500" y="128"/>
                  </a:lnTo>
                  <a:lnTo>
                    <a:pt x="1476" y="121"/>
                  </a:lnTo>
                  <a:lnTo>
                    <a:pt x="1454" y="116"/>
                  </a:lnTo>
                  <a:lnTo>
                    <a:pt x="1430" y="115"/>
                  </a:lnTo>
                  <a:lnTo>
                    <a:pt x="1430" y="115"/>
                  </a:lnTo>
                  <a:lnTo>
                    <a:pt x="1397" y="115"/>
                  </a:lnTo>
                  <a:lnTo>
                    <a:pt x="1397" y="115"/>
                  </a:lnTo>
                  <a:lnTo>
                    <a:pt x="1357" y="118"/>
                  </a:lnTo>
                  <a:lnTo>
                    <a:pt x="1317" y="121"/>
                  </a:lnTo>
                  <a:lnTo>
                    <a:pt x="1277" y="124"/>
                  </a:lnTo>
                  <a:lnTo>
                    <a:pt x="1238" y="126"/>
                  </a:lnTo>
                  <a:lnTo>
                    <a:pt x="1238" y="126"/>
                  </a:lnTo>
                  <a:lnTo>
                    <a:pt x="1184" y="126"/>
                  </a:lnTo>
                  <a:lnTo>
                    <a:pt x="1128" y="123"/>
                  </a:lnTo>
                  <a:lnTo>
                    <a:pt x="1072" y="118"/>
                  </a:lnTo>
                  <a:lnTo>
                    <a:pt x="1018" y="113"/>
                  </a:lnTo>
                  <a:lnTo>
                    <a:pt x="1018" y="113"/>
                  </a:lnTo>
                  <a:lnTo>
                    <a:pt x="980" y="108"/>
                  </a:lnTo>
                  <a:lnTo>
                    <a:pt x="963" y="107"/>
                  </a:lnTo>
                  <a:lnTo>
                    <a:pt x="944" y="105"/>
                  </a:lnTo>
                  <a:lnTo>
                    <a:pt x="926" y="105"/>
                  </a:lnTo>
                  <a:lnTo>
                    <a:pt x="907" y="108"/>
                  </a:lnTo>
                  <a:lnTo>
                    <a:pt x="890" y="115"/>
                  </a:lnTo>
                  <a:lnTo>
                    <a:pt x="880" y="120"/>
                  </a:lnTo>
                  <a:lnTo>
                    <a:pt x="872" y="124"/>
                  </a:lnTo>
                  <a:lnTo>
                    <a:pt x="872" y="124"/>
                  </a:lnTo>
                  <a:lnTo>
                    <a:pt x="863" y="129"/>
                  </a:lnTo>
                  <a:lnTo>
                    <a:pt x="853" y="131"/>
                  </a:lnTo>
                  <a:lnTo>
                    <a:pt x="847" y="129"/>
                  </a:lnTo>
                  <a:lnTo>
                    <a:pt x="842" y="128"/>
                  </a:lnTo>
                  <a:lnTo>
                    <a:pt x="839" y="124"/>
                  </a:lnTo>
                  <a:lnTo>
                    <a:pt x="834" y="120"/>
                  </a:lnTo>
                  <a:lnTo>
                    <a:pt x="834" y="120"/>
                  </a:lnTo>
                  <a:lnTo>
                    <a:pt x="833" y="115"/>
                  </a:lnTo>
                  <a:lnTo>
                    <a:pt x="834" y="112"/>
                  </a:lnTo>
                  <a:lnTo>
                    <a:pt x="836" y="108"/>
                  </a:lnTo>
                  <a:lnTo>
                    <a:pt x="841" y="107"/>
                  </a:lnTo>
                  <a:lnTo>
                    <a:pt x="847" y="104"/>
                  </a:lnTo>
                  <a:lnTo>
                    <a:pt x="850" y="101"/>
                  </a:lnTo>
                  <a:lnTo>
                    <a:pt x="852" y="97"/>
                  </a:lnTo>
                  <a:lnTo>
                    <a:pt x="852" y="97"/>
                  </a:lnTo>
                  <a:lnTo>
                    <a:pt x="820" y="102"/>
                  </a:lnTo>
                  <a:lnTo>
                    <a:pt x="796" y="104"/>
                  </a:lnTo>
                  <a:lnTo>
                    <a:pt x="777" y="104"/>
                  </a:lnTo>
                  <a:lnTo>
                    <a:pt x="769" y="102"/>
                  </a:lnTo>
                  <a:lnTo>
                    <a:pt x="761" y="101"/>
                  </a:lnTo>
                  <a:lnTo>
                    <a:pt x="755" y="97"/>
                  </a:lnTo>
                  <a:lnTo>
                    <a:pt x="748" y="93"/>
                  </a:lnTo>
                  <a:lnTo>
                    <a:pt x="737" y="81"/>
                  </a:lnTo>
                  <a:lnTo>
                    <a:pt x="725" y="66"/>
                  </a:lnTo>
                  <a:lnTo>
                    <a:pt x="713" y="45"/>
                  </a:lnTo>
                  <a:lnTo>
                    <a:pt x="713" y="45"/>
                  </a:lnTo>
                  <a:lnTo>
                    <a:pt x="707" y="37"/>
                  </a:lnTo>
                  <a:lnTo>
                    <a:pt x="706" y="34"/>
                  </a:lnTo>
                  <a:lnTo>
                    <a:pt x="706" y="31"/>
                  </a:lnTo>
                  <a:lnTo>
                    <a:pt x="709" y="29"/>
                  </a:lnTo>
                  <a:lnTo>
                    <a:pt x="709" y="29"/>
                  </a:lnTo>
                  <a:lnTo>
                    <a:pt x="712" y="26"/>
                  </a:lnTo>
                  <a:lnTo>
                    <a:pt x="717" y="26"/>
                  </a:lnTo>
                  <a:lnTo>
                    <a:pt x="725" y="31"/>
                  </a:lnTo>
                  <a:lnTo>
                    <a:pt x="725" y="31"/>
                  </a:lnTo>
                  <a:lnTo>
                    <a:pt x="733" y="32"/>
                  </a:lnTo>
                  <a:lnTo>
                    <a:pt x="740" y="34"/>
                  </a:lnTo>
                  <a:lnTo>
                    <a:pt x="742" y="32"/>
                  </a:lnTo>
                  <a:lnTo>
                    <a:pt x="742" y="32"/>
                  </a:lnTo>
                  <a:lnTo>
                    <a:pt x="731" y="24"/>
                  </a:lnTo>
                  <a:lnTo>
                    <a:pt x="720" y="18"/>
                  </a:lnTo>
                  <a:lnTo>
                    <a:pt x="707" y="12"/>
                  </a:lnTo>
                  <a:lnTo>
                    <a:pt x="696" y="8"/>
                  </a:lnTo>
                  <a:lnTo>
                    <a:pt x="682" y="5"/>
                  </a:lnTo>
                  <a:lnTo>
                    <a:pt x="669" y="2"/>
                  </a:lnTo>
                  <a:lnTo>
                    <a:pt x="642" y="0"/>
                  </a:lnTo>
                  <a:lnTo>
                    <a:pt x="642" y="0"/>
                  </a:lnTo>
                  <a:lnTo>
                    <a:pt x="621" y="0"/>
                  </a:lnTo>
                  <a:lnTo>
                    <a:pt x="599" y="2"/>
                  </a:lnTo>
                  <a:lnTo>
                    <a:pt x="578" y="5"/>
                  </a:lnTo>
                  <a:lnTo>
                    <a:pt x="556" y="8"/>
                  </a:lnTo>
                  <a:lnTo>
                    <a:pt x="515" y="18"/>
                  </a:lnTo>
                  <a:lnTo>
                    <a:pt x="474" y="31"/>
                  </a:lnTo>
                  <a:lnTo>
                    <a:pt x="474" y="31"/>
                  </a:lnTo>
                  <a:lnTo>
                    <a:pt x="434" y="43"/>
                  </a:lnTo>
                  <a:lnTo>
                    <a:pt x="413" y="50"/>
                  </a:lnTo>
                  <a:lnTo>
                    <a:pt x="394" y="58"/>
                  </a:lnTo>
                  <a:lnTo>
                    <a:pt x="377" y="67"/>
                  </a:lnTo>
                  <a:lnTo>
                    <a:pt x="359" y="78"/>
                  </a:lnTo>
                  <a:lnTo>
                    <a:pt x="342" y="91"/>
                  </a:lnTo>
                  <a:lnTo>
                    <a:pt x="327" y="107"/>
                  </a:lnTo>
                  <a:lnTo>
                    <a:pt x="327" y="107"/>
                  </a:lnTo>
                  <a:lnTo>
                    <a:pt x="321" y="113"/>
                  </a:lnTo>
                  <a:lnTo>
                    <a:pt x="315" y="118"/>
                  </a:lnTo>
                  <a:lnTo>
                    <a:pt x="302" y="126"/>
                  </a:lnTo>
                  <a:lnTo>
                    <a:pt x="286" y="131"/>
                  </a:lnTo>
                  <a:lnTo>
                    <a:pt x="272" y="134"/>
                  </a:lnTo>
                  <a:lnTo>
                    <a:pt x="272" y="134"/>
                  </a:lnTo>
                  <a:lnTo>
                    <a:pt x="223" y="142"/>
                  </a:lnTo>
                  <a:lnTo>
                    <a:pt x="173" y="151"/>
                  </a:lnTo>
                  <a:lnTo>
                    <a:pt x="148" y="156"/>
                  </a:lnTo>
                  <a:lnTo>
                    <a:pt x="124" y="164"/>
                  </a:lnTo>
                  <a:lnTo>
                    <a:pt x="100" y="172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65" y="189"/>
                  </a:lnTo>
                  <a:lnTo>
                    <a:pt x="51" y="194"/>
                  </a:lnTo>
                  <a:lnTo>
                    <a:pt x="38" y="197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16" y="197"/>
                  </a:lnTo>
                  <a:lnTo>
                    <a:pt x="10" y="197"/>
                  </a:lnTo>
                  <a:lnTo>
                    <a:pt x="7" y="199"/>
                  </a:lnTo>
                  <a:lnTo>
                    <a:pt x="3" y="201"/>
                  </a:lnTo>
                  <a:lnTo>
                    <a:pt x="2" y="204"/>
                  </a:lnTo>
                  <a:lnTo>
                    <a:pt x="2" y="207"/>
                  </a:lnTo>
                  <a:lnTo>
                    <a:pt x="2" y="207"/>
                  </a:lnTo>
                  <a:lnTo>
                    <a:pt x="3" y="213"/>
                  </a:lnTo>
                  <a:lnTo>
                    <a:pt x="5" y="216"/>
                  </a:lnTo>
                  <a:lnTo>
                    <a:pt x="7" y="218"/>
                  </a:lnTo>
                  <a:lnTo>
                    <a:pt x="10" y="220"/>
                  </a:lnTo>
                  <a:lnTo>
                    <a:pt x="15" y="221"/>
                  </a:lnTo>
                  <a:lnTo>
                    <a:pt x="24" y="218"/>
                  </a:lnTo>
                  <a:lnTo>
                    <a:pt x="24" y="218"/>
                  </a:lnTo>
                  <a:lnTo>
                    <a:pt x="27" y="218"/>
                  </a:lnTo>
                  <a:lnTo>
                    <a:pt x="30" y="218"/>
                  </a:lnTo>
                  <a:lnTo>
                    <a:pt x="37" y="223"/>
                  </a:lnTo>
                  <a:lnTo>
                    <a:pt x="42" y="22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43"/>
                  </a:lnTo>
                  <a:lnTo>
                    <a:pt x="42" y="247"/>
                  </a:lnTo>
                  <a:lnTo>
                    <a:pt x="40" y="248"/>
                  </a:lnTo>
                  <a:lnTo>
                    <a:pt x="38" y="250"/>
                  </a:lnTo>
                  <a:lnTo>
                    <a:pt x="32" y="250"/>
                  </a:lnTo>
                  <a:lnTo>
                    <a:pt x="26" y="248"/>
                  </a:lnTo>
                  <a:lnTo>
                    <a:pt x="26" y="248"/>
                  </a:lnTo>
                  <a:lnTo>
                    <a:pt x="18" y="250"/>
                  </a:lnTo>
                  <a:lnTo>
                    <a:pt x="15" y="251"/>
                  </a:lnTo>
                  <a:lnTo>
                    <a:pt x="13" y="255"/>
                  </a:lnTo>
                  <a:lnTo>
                    <a:pt x="13" y="259"/>
                  </a:lnTo>
                  <a:lnTo>
                    <a:pt x="15" y="267"/>
                  </a:lnTo>
                  <a:lnTo>
                    <a:pt x="15" y="267"/>
                  </a:lnTo>
                  <a:lnTo>
                    <a:pt x="29" y="302"/>
                  </a:lnTo>
                  <a:lnTo>
                    <a:pt x="29" y="302"/>
                  </a:lnTo>
                  <a:lnTo>
                    <a:pt x="34" y="315"/>
                  </a:lnTo>
                  <a:lnTo>
                    <a:pt x="37" y="329"/>
                  </a:lnTo>
                  <a:lnTo>
                    <a:pt x="38" y="342"/>
                  </a:lnTo>
                  <a:lnTo>
                    <a:pt x="38" y="355"/>
                  </a:lnTo>
                  <a:lnTo>
                    <a:pt x="38" y="367"/>
                  </a:lnTo>
                  <a:lnTo>
                    <a:pt x="34" y="378"/>
                  </a:lnTo>
                  <a:lnTo>
                    <a:pt x="29" y="390"/>
                  </a:lnTo>
                  <a:lnTo>
                    <a:pt x="19" y="398"/>
                  </a:lnTo>
                  <a:lnTo>
                    <a:pt x="19" y="398"/>
                  </a:lnTo>
                  <a:lnTo>
                    <a:pt x="8" y="409"/>
                  </a:lnTo>
                  <a:lnTo>
                    <a:pt x="2" y="418"/>
                  </a:lnTo>
                  <a:lnTo>
                    <a:pt x="0" y="426"/>
                  </a:lnTo>
                  <a:lnTo>
                    <a:pt x="2" y="432"/>
                  </a:lnTo>
                  <a:lnTo>
                    <a:pt x="7" y="437"/>
                  </a:lnTo>
                  <a:lnTo>
                    <a:pt x="13" y="444"/>
                  </a:lnTo>
                  <a:lnTo>
                    <a:pt x="29" y="453"/>
                  </a:lnTo>
                  <a:lnTo>
                    <a:pt x="29" y="453"/>
                  </a:lnTo>
                  <a:lnTo>
                    <a:pt x="45" y="463"/>
                  </a:lnTo>
                  <a:lnTo>
                    <a:pt x="59" y="472"/>
                  </a:lnTo>
                  <a:lnTo>
                    <a:pt x="59" y="472"/>
                  </a:lnTo>
                  <a:lnTo>
                    <a:pt x="70" y="482"/>
                  </a:lnTo>
                  <a:lnTo>
                    <a:pt x="75" y="488"/>
                  </a:lnTo>
                  <a:lnTo>
                    <a:pt x="78" y="494"/>
                  </a:lnTo>
                  <a:lnTo>
                    <a:pt x="80" y="501"/>
                  </a:lnTo>
                  <a:lnTo>
                    <a:pt x="80" y="507"/>
                  </a:lnTo>
                  <a:lnTo>
                    <a:pt x="78" y="515"/>
                  </a:lnTo>
                  <a:lnTo>
                    <a:pt x="75" y="523"/>
                  </a:lnTo>
                  <a:lnTo>
                    <a:pt x="75" y="523"/>
                  </a:lnTo>
                  <a:lnTo>
                    <a:pt x="72" y="529"/>
                  </a:lnTo>
                  <a:lnTo>
                    <a:pt x="69" y="534"/>
                  </a:lnTo>
                  <a:lnTo>
                    <a:pt x="69" y="540"/>
                  </a:lnTo>
                  <a:lnTo>
                    <a:pt x="73" y="547"/>
                  </a:lnTo>
                  <a:lnTo>
                    <a:pt x="73" y="547"/>
                  </a:lnTo>
                  <a:lnTo>
                    <a:pt x="83" y="558"/>
                  </a:lnTo>
                  <a:lnTo>
                    <a:pt x="89" y="569"/>
                  </a:lnTo>
                  <a:lnTo>
                    <a:pt x="94" y="582"/>
                  </a:lnTo>
                  <a:lnTo>
                    <a:pt x="96" y="594"/>
                  </a:lnTo>
                  <a:lnTo>
                    <a:pt x="97" y="607"/>
                  </a:lnTo>
                  <a:lnTo>
                    <a:pt x="97" y="621"/>
                  </a:lnTo>
                  <a:lnTo>
                    <a:pt x="92" y="650"/>
                  </a:lnTo>
                  <a:lnTo>
                    <a:pt x="92" y="650"/>
                  </a:lnTo>
                  <a:lnTo>
                    <a:pt x="91" y="660"/>
                  </a:lnTo>
                  <a:lnTo>
                    <a:pt x="91" y="669"/>
                  </a:lnTo>
                  <a:lnTo>
                    <a:pt x="92" y="679"/>
                  </a:lnTo>
                  <a:lnTo>
                    <a:pt x="96" y="688"/>
                  </a:lnTo>
                  <a:lnTo>
                    <a:pt x="99" y="699"/>
                  </a:lnTo>
                  <a:lnTo>
                    <a:pt x="105" y="707"/>
                  </a:lnTo>
                  <a:lnTo>
                    <a:pt x="110" y="715"/>
                  </a:lnTo>
                  <a:lnTo>
                    <a:pt x="118" y="722"/>
                  </a:lnTo>
                  <a:lnTo>
                    <a:pt x="118" y="722"/>
                  </a:lnTo>
                  <a:lnTo>
                    <a:pt x="130" y="734"/>
                  </a:lnTo>
                  <a:lnTo>
                    <a:pt x="142" y="747"/>
                  </a:lnTo>
                  <a:lnTo>
                    <a:pt x="148" y="760"/>
                  </a:lnTo>
                  <a:lnTo>
                    <a:pt x="153" y="772"/>
                  </a:lnTo>
                  <a:lnTo>
                    <a:pt x="153" y="785"/>
                  </a:lnTo>
                  <a:lnTo>
                    <a:pt x="150" y="799"/>
                  </a:lnTo>
                  <a:lnTo>
                    <a:pt x="143" y="814"/>
                  </a:lnTo>
                  <a:lnTo>
                    <a:pt x="134" y="828"/>
                  </a:lnTo>
                  <a:lnTo>
                    <a:pt x="134" y="828"/>
                  </a:lnTo>
                  <a:lnTo>
                    <a:pt x="130" y="833"/>
                  </a:lnTo>
                  <a:lnTo>
                    <a:pt x="127" y="837"/>
                  </a:lnTo>
                  <a:lnTo>
                    <a:pt x="126" y="842"/>
                  </a:lnTo>
                  <a:lnTo>
                    <a:pt x="129" y="847"/>
                  </a:lnTo>
                  <a:lnTo>
                    <a:pt x="129" y="847"/>
                  </a:lnTo>
                  <a:lnTo>
                    <a:pt x="132" y="850"/>
                  </a:lnTo>
                  <a:lnTo>
                    <a:pt x="137" y="852"/>
                  </a:lnTo>
                  <a:lnTo>
                    <a:pt x="142" y="852"/>
                  </a:lnTo>
                  <a:lnTo>
                    <a:pt x="146" y="850"/>
                  </a:lnTo>
                  <a:lnTo>
                    <a:pt x="146" y="850"/>
                  </a:lnTo>
                  <a:lnTo>
                    <a:pt x="153" y="847"/>
                  </a:lnTo>
                  <a:lnTo>
                    <a:pt x="161" y="845"/>
                  </a:lnTo>
                  <a:lnTo>
                    <a:pt x="167" y="845"/>
                  </a:lnTo>
                  <a:lnTo>
                    <a:pt x="173" y="847"/>
                  </a:lnTo>
                  <a:lnTo>
                    <a:pt x="180" y="849"/>
                  </a:lnTo>
                  <a:lnTo>
                    <a:pt x="184" y="853"/>
                  </a:lnTo>
                  <a:lnTo>
                    <a:pt x="194" y="861"/>
                  </a:lnTo>
                  <a:lnTo>
                    <a:pt x="194" y="861"/>
                  </a:lnTo>
                  <a:lnTo>
                    <a:pt x="200" y="869"/>
                  </a:lnTo>
                  <a:lnTo>
                    <a:pt x="208" y="876"/>
                  </a:lnTo>
                  <a:lnTo>
                    <a:pt x="215" y="879"/>
                  </a:lnTo>
                  <a:lnTo>
                    <a:pt x="223" y="882"/>
                  </a:lnTo>
                  <a:lnTo>
                    <a:pt x="240" y="884"/>
                  </a:lnTo>
                  <a:lnTo>
                    <a:pt x="258" y="884"/>
                  </a:lnTo>
                  <a:lnTo>
                    <a:pt x="258" y="884"/>
                  </a:lnTo>
                  <a:lnTo>
                    <a:pt x="270" y="884"/>
                  </a:lnTo>
                  <a:lnTo>
                    <a:pt x="277" y="884"/>
                  </a:lnTo>
                  <a:lnTo>
                    <a:pt x="283" y="885"/>
                  </a:lnTo>
                  <a:lnTo>
                    <a:pt x="289" y="887"/>
                  </a:lnTo>
                  <a:lnTo>
                    <a:pt x="294" y="890"/>
                  </a:lnTo>
                  <a:lnTo>
                    <a:pt x="297" y="896"/>
                  </a:lnTo>
                  <a:lnTo>
                    <a:pt x="300" y="904"/>
                  </a:lnTo>
                  <a:lnTo>
                    <a:pt x="300" y="904"/>
                  </a:lnTo>
                  <a:lnTo>
                    <a:pt x="304" y="911"/>
                  </a:lnTo>
                  <a:lnTo>
                    <a:pt x="310" y="915"/>
                  </a:lnTo>
                  <a:lnTo>
                    <a:pt x="313" y="917"/>
                  </a:lnTo>
                  <a:lnTo>
                    <a:pt x="318" y="917"/>
                  </a:lnTo>
                  <a:lnTo>
                    <a:pt x="323" y="917"/>
                  </a:lnTo>
                  <a:lnTo>
                    <a:pt x="329" y="914"/>
                  </a:lnTo>
                  <a:lnTo>
                    <a:pt x="329" y="914"/>
                  </a:lnTo>
                  <a:lnTo>
                    <a:pt x="342" y="909"/>
                  </a:lnTo>
                  <a:lnTo>
                    <a:pt x="350" y="907"/>
                  </a:lnTo>
                  <a:lnTo>
                    <a:pt x="356" y="906"/>
                  </a:lnTo>
                  <a:lnTo>
                    <a:pt x="364" y="907"/>
                  </a:lnTo>
                  <a:lnTo>
                    <a:pt x="370" y="909"/>
                  </a:lnTo>
                  <a:lnTo>
                    <a:pt x="377" y="912"/>
                  </a:lnTo>
                  <a:lnTo>
                    <a:pt x="381" y="917"/>
                  </a:lnTo>
                  <a:lnTo>
                    <a:pt x="381" y="917"/>
                  </a:lnTo>
                  <a:lnTo>
                    <a:pt x="385" y="922"/>
                  </a:lnTo>
                  <a:lnTo>
                    <a:pt x="388" y="926"/>
                  </a:lnTo>
                  <a:lnTo>
                    <a:pt x="388" y="933"/>
                  </a:lnTo>
                  <a:lnTo>
                    <a:pt x="388" y="939"/>
                  </a:lnTo>
                  <a:lnTo>
                    <a:pt x="388" y="944"/>
                  </a:lnTo>
                  <a:lnTo>
                    <a:pt x="385" y="950"/>
                  </a:lnTo>
                  <a:lnTo>
                    <a:pt x="380" y="955"/>
                  </a:lnTo>
                  <a:lnTo>
                    <a:pt x="374" y="960"/>
                  </a:lnTo>
                  <a:lnTo>
                    <a:pt x="374" y="960"/>
                  </a:lnTo>
                  <a:lnTo>
                    <a:pt x="370" y="963"/>
                  </a:lnTo>
                  <a:lnTo>
                    <a:pt x="372" y="966"/>
                  </a:lnTo>
                  <a:lnTo>
                    <a:pt x="374" y="969"/>
                  </a:lnTo>
                  <a:lnTo>
                    <a:pt x="375" y="969"/>
                  </a:lnTo>
                  <a:lnTo>
                    <a:pt x="375" y="969"/>
                  </a:lnTo>
                  <a:lnTo>
                    <a:pt x="383" y="974"/>
                  </a:lnTo>
                  <a:lnTo>
                    <a:pt x="389" y="977"/>
                  </a:lnTo>
                  <a:lnTo>
                    <a:pt x="399" y="988"/>
                  </a:lnTo>
                  <a:lnTo>
                    <a:pt x="408" y="1001"/>
                  </a:lnTo>
                  <a:lnTo>
                    <a:pt x="416" y="1012"/>
                  </a:lnTo>
                  <a:lnTo>
                    <a:pt x="416" y="1012"/>
                  </a:lnTo>
                  <a:lnTo>
                    <a:pt x="424" y="1020"/>
                  </a:lnTo>
                  <a:lnTo>
                    <a:pt x="434" y="1026"/>
                  </a:lnTo>
                  <a:lnTo>
                    <a:pt x="439" y="1030"/>
                  </a:lnTo>
                  <a:lnTo>
                    <a:pt x="443" y="1030"/>
                  </a:lnTo>
                  <a:lnTo>
                    <a:pt x="450" y="1030"/>
                  </a:lnTo>
                  <a:lnTo>
                    <a:pt x="455" y="1028"/>
                  </a:lnTo>
                  <a:lnTo>
                    <a:pt x="455" y="1028"/>
                  </a:lnTo>
                  <a:lnTo>
                    <a:pt x="461" y="1026"/>
                  </a:lnTo>
                  <a:lnTo>
                    <a:pt x="466" y="1023"/>
                  </a:lnTo>
                  <a:lnTo>
                    <a:pt x="469" y="1020"/>
                  </a:lnTo>
                  <a:lnTo>
                    <a:pt x="472" y="1015"/>
                  </a:lnTo>
                  <a:lnTo>
                    <a:pt x="475" y="1006"/>
                  </a:lnTo>
                  <a:lnTo>
                    <a:pt x="475" y="995"/>
                  </a:lnTo>
                  <a:lnTo>
                    <a:pt x="475" y="995"/>
                  </a:lnTo>
                  <a:lnTo>
                    <a:pt x="477" y="984"/>
                  </a:lnTo>
                  <a:lnTo>
                    <a:pt x="478" y="980"/>
                  </a:lnTo>
                  <a:lnTo>
                    <a:pt x="482" y="979"/>
                  </a:lnTo>
                  <a:lnTo>
                    <a:pt x="488" y="974"/>
                  </a:lnTo>
                  <a:lnTo>
                    <a:pt x="499" y="974"/>
                  </a:lnTo>
                  <a:lnTo>
                    <a:pt x="499" y="974"/>
                  </a:lnTo>
                  <a:lnTo>
                    <a:pt x="516" y="974"/>
                  </a:lnTo>
                  <a:lnTo>
                    <a:pt x="534" y="977"/>
                  </a:lnTo>
                  <a:lnTo>
                    <a:pt x="550" y="982"/>
                  </a:lnTo>
                  <a:lnTo>
                    <a:pt x="566" y="988"/>
                  </a:lnTo>
                  <a:lnTo>
                    <a:pt x="566" y="988"/>
                  </a:lnTo>
                  <a:lnTo>
                    <a:pt x="575" y="993"/>
                  </a:lnTo>
                  <a:lnTo>
                    <a:pt x="586" y="996"/>
                  </a:lnTo>
                  <a:lnTo>
                    <a:pt x="596" y="998"/>
                  </a:lnTo>
                  <a:lnTo>
                    <a:pt x="607" y="998"/>
                  </a:lnTo>
                  <a:lnTo>
                    <a:pt x="607" y="998"/>
                  </a:lnTo>
                  <a:lnTo>
                    <a:pt x="623" y="998"/>
                  </a:lnTo>
                  <a:lnTo>
                    <a:pt x="629" y="999"/>
                  </a:lnTo>
                  <a:lnTo>
                    <a:pt x="634" y="1001"/>
                  </a:lnTo>
                  <a:lnTo>
                    <a:pt x="637" y="1006"/>
                  </a:lnTo>
                  <a:lnTo>
                    <a:pt x="639" y="1011"/>
                  </a:lnTo>
                  <a:lnTo>
                    <a:pt x="639" y="1019"/>
                  </a:lnTo>
                  <a:lnTo>
                    <a:pt x="636" y="1030"/>
                  </a:lnTo>
                  <a:lnTo>
                    <a:pt x="636" y="1030"/>
                  </a:lnTo>
                  <a:lnTo>
                    <a:pt x="634" y="1038"/>
                  </a:lnTo>
                  <a:lnTo>
                    <a:pt x="636" y="1046"/>
                  </a:lnTo>
                  <a:lnTo>
                    <a:pt x="637" y="1052"/>
                  </a:lnTo>
                  <a:lnTo>
                    <a:pt x="642" y="1057"/>
                  </a:lnTo>
                  <a:lnTo>
                    <a:pt x="648" y="1060"/>
                  </a:lnTo>
                  <a:lnTo>
                    <a:pt x="655" y="1061"/>
                  </a:lnTo>
                  <a:lnTo>
                    <a:pt x="664" y="1063"/>
                  </a:lnTo>
                  <a:lnTo>
                    <a:pt x="674" y="1061"/>
                  </a:lnTo>
                  <a:lnTo>
                    <a:pt x="674" y="1061"/>
                  </a:lnTo>
                  <a:lnTo>
                    <a:pt x="691" y="1061"/>
                  </a:lnTo>
                  <a:lnTo>
                    <a:pt x="707" y="1063"/>
                  </a:lnTo>
                  <a:lnTo>
                    <a:pt x="725" y="1068"/>
                  </a:lnTo>
                  <a:lnTo>
                    <a:pt x="740" y="1076"/>
                  </a:lnTo>
                  <a:lnTo>
                    <a:pt x="740" y="1076"/>
                  </a:lnTo>
                  <a:lnTo>
                    <a:pt x="771" y="1095"/>
                  </a:lnTo>
                  <a:lnTo>
                    <a:pt x="799" y="1117"/>
                  </a:lnTo>
                  <a:lnTo>
                    <a:pt x="826" y="1141"/>
                  </a:lnTo>
                  <a:lnTo>
                    <a:pt x="853" y="1165"/>
                  </a:lnTo>
                  <a:lnTo>
                    <a:pt x="853" y="1165"/>
                  </a:lnTo>
                  <a:lnTo>
                    <a:pt x="860" y="1169"/>
                  </a:lnTo>
                  <a:lnTo>
                    <a:pt x="864" y="1173"/>
                  </a:lnTo>
                  <a:lnTo>
                    <a:pt x="869" y="1174"/>
                  </a:lnTo>
                  <a:lnTo>
                    <a:pt x="872" y="1174"/>
                  </a:lnTo>
                  <a:lnTo>
                    <a:pt x="880" y="1171"/>
                  </a:lnTo>
                  <a:lnTo>
                    <a:pt x="888" y="1166"/>
                  </a:lnTo>
                  <a:lnTo>
                    <a:pt x="888" y="1166"/>
                  </a:lnTo>
                  <a:lnTo>
                    <a:pt x="903" y="1157"/>
                  </a:lnTo>
                  <a:lnTo>
                    <a:pt x="917" y="1147"/>
                  </a:lnTo>
                  <a:lnTo>
                    <a:pt x="925" y="1144"/>
                  </a:lnTo>
                  <a:lnTo>
                    <a:pt x="931" y="1142"/>
                  </a:lnTo>
                  <a:lnTo>
                    <a:pt x="937" y="1144"/>
                  </a:lnTo>
                  <a:lnTo>
                    <a:pt x="944" y="1147"/>
                  </a:lnTo>
                  <a:lnTo>
                    <a:pt x="944" y="1147"/>
                  </a:lnTo>
                  <a:lnTo>
                    <a:pt x="963" y="1160"/>
                  </a:lnTo>
                  <a:lnTo>
                    <a:pt x="982" y="1173"/>
                  </a:lnTo>
                  <a:lnTo>
                    <a:pt x="990" y="1179"/>
                  </a:lnTo>
                  <a:lnTo>
                    <a:pt x="998" y="1185"/>
                  </a:lnTo>
                  <a:lnTo>
                    <a:pt x="1004" y="1193"/>
                  </a:lnTo>
                  <a:lnTo>
                    <a:pt x="1009" y="1201"/>
                  </a:lnTo>
                  <a:lnTo>
                    <a:pt x="1009" y="1201"/>
                  </a:lnTo>
                  <a:lnTo>
                    <a:pt x="1015" y="1212"/>
                  </a:lnTo>
                  <a:lnTo>
                    <a:pt x="1020" y="1220"/>
                  </a:lnTo>
                  <a:lnTo>
                    <a:pt x="1025" y="1223"/>
                  </a:lnTo>
                  <a:lnTo>
                    <a:pt x="1031" y="1223"/>
                  </a:lnTo>
                  <a:lnTo>
                    <a:pt x="1036" y="1222"/>
                  </a:lnTo>
                  <a:lnTo>
                    <a:pt x="1041" y="1217"/>
                  </a:lnTo>
                  <a:lnTo>
                    <a:pt x="1052" y="1206"/>
                  </a:lnTo>
                  <a:lnTo>
                    <a:pt x="1052" y="1206"/>
                  </a:lnTo>
                  <a:lnTo>
                    <a:pt x="1065" y="1196"/>
                  </a:lnTo>
                  <a:lnTo>
                    <a:pt x="1079" y="1188"/>
                  </a:lnTo>
                  <a:lnTo>
                    <a:pt x="1093" y="1182"/>
                  </a:lnTo>
                  <a:lnTo>
                    <a:pt x="1109" y="1179"/>
                  </a:lnTo>
                  <a:lnTo>
                    <a:pt x="1123" y="1179"/>
                  </a:lnTo>
                  <a:lnTo>
                    <a:pt x="1139" y="1181"/>
                  </a:lnTo>
                  <a:lnTo>
                    <a:pt x="1153" y="1184"/>
                  </a:lnTo>
                  <a:lnTo>
                    <a:pt x="1168" y="1188"/>
                  </a:lnTo>
                  <a:lnTo>
                    <a:pt x="1168" y="1188"/>
                  </a:lnTo>
                  <a:lnTo>
                    <a:pt x="1184" y="1193"/>
                  </a:lnTo>
                  <a:lnTo>
                    <a:pt x="1198" y="1196"/>
                  </a:lnTo>
                  <a:lnTo>
                    <a:pt x="1204" y="1195"/>
                  </a:lnTo>
                  <a:lnTo>
                    <a:pt x="1212" y="1195"/>
                  </a:lnTo>
                  <a:lnTo>
                    <a:pt x="1227" y="1188"/>
                  </a:lnTo>
                  <a:lnTo>
                    <a:pt x="1227" y="1188"/>
                  </a:lnTo>
                  <a:lnTo>
                    <a:pt x="1246" y="1181"/>
                  </a:lnTo>
                  <a:lnTo>
                    <a:pt x="1268" y="1176"/>
                  </a:lnTo>
                  <a:lnTo>
                    <a:pt x="1289" y="1174"/>
                  </a:lnTo>
                  <a:lnTo>
                    <a:pt x="1311" y="1174"/>
                  </a:lnTo>
                  <a:lnTo>
                    <a:pt x="1331" y="1179"/>
                  </a:lnTo>
                  <a:lnTo>
                    <a:pt x="1352" y="1187"/>
                  </a:lnTo>
                  <a:lnTo>
                    <a:pt x="1371" y="1196"/>
                  </a:lnTo>
                  <a:lnTo>
                    <a:pt x="1389" y="1209"/>
                  </a:lnTo>
                  <a:lnTo>
                    <a:pt x="1389" y="1209"/>
                  </a:lnTo>
                  <a:lnTo>
                    <a:pt x="1401" y="1220"/>
                  </a:lnTo>
                  <a:lnTo>
                    <a:pt x="1416" y="1228"/>
                  </a:lnTo>
                  <a:lnTo>
                    <a:pt x="1430" y="1236"/>
                  </a:lnTo>
                  <a:lnTo>
                    <a:pt x="1444" y="1242"/>
                  </a:lnTo>
                  <a:lnTo>
                    <a:pt x="1458" y="1249"/>
                  </a:lnTo>
                  <a:lnTo>
                    <a:pt x="1474" y="1252"/>
                  </a:lnTo>
                  <a:lnTo>
                    <a:pt x="1490" y="1255"/>
                  </a:lnTo>
                  <a:lnTo>
                    <a:pt x="1506" y="1257"/>
                  </a:lnTo>
                  <a:lnTo>
                    <a:pt x="1506" y="1257"/>
                  </a:lnTo>
                  <a:lnTo>
                    <a:pt x="1503" y="1239"/>
                  </a:lnTo>
                  <a:lnTo>
                    <a:pt x="1498" y="1222"/>
                  </a:lnTo>
                  <a:lnTo>
                    <a:pt x="1493" y="1206"/>
                  </a:lnTo>
                  <a:lnTo>
                    <a:pt x="1490" y="1190"/>
                  </a:lnTo>
                  <a:lnTo>
                    <a:pt x="1489" y="1173"/>
                  </a:lnTo>
                  <a:lnTo>
                    <a:pt x="1490" y="1157"/>
                  </a:lnTo>
                  <a:lnTo>
                    <a:pt x="1492" y="1149"/>
                  </a:lnTo>
                  <a:lnTo>
                    <a:pt x="1495" y="1141"/>
                  </a:lnTo>
                  <a:lnTo>
                    <a:pt x="1500" y="1131"/>
                  </a:lnTo>
                  <a:lnTo>
                    <a:pt x="1505" y="1123"/>
                  </a:lnTo>
                  <a:lnTo>
                    <a:pt x="1505" y="1123"/>
                  </a:lnTo>
                  <a:lnTo>
                    <a:pt x="1552" y="1068"/>
                  </a:lnTo>
                  <a:lnTo>
                    <a:pt x="1552" y="1068"/>
                  </a:lnTo>
                  <a:lnTo>
                    <a:pt x="1566" y="1053"/>
                  </a:lnTo>
                  <a:lnTo>
                    <a:pt x="1581" y="1039"/>
                  </a:lnTo>
                  <a:lnTo>
                    <a:pt x="1613" y="1012"/>
                  </a:lnTo>
                  <a:lnTo>
                    <a:pt x="1613" y="1012"/>
                  </a:lnTo>
                  <a:lnTo>
                    <a:pt x="1648" y="988"/>
                  </a:lnTo>
                  <a:lnTo>
                    <a:pt x="1682" y="966"/>
                  </a:lnTo>
                  <a:lnTo>
                    <a:pt x="1682" y="966"/>
                  </a:lnTo>
                  <a:lnTo>
                    <a:pt x="1695" y="958"/>
                  </a:lnTo>
                  <a:lnTo>
                    <a:pt x="1705" y="950"/>
                  </a:lnTo>
                  <a:lnTo>
                    <a:pt x="1709" y="944"/>
                  </a:lnTo>
                  <a:lnTo>
                    <a:pt x="1713" y="938"/>
                  </a:lnTo>
                  <a:lnTo>
                    <a:pt x="1713" y="931"/>
                  </a:lnTo>
                  <a:lnTo>
                    <a:pt x="1709" y="923"/>
                  </a:lnTo>
                  <a:lnTo>
                    <a:pt x="1705" y="914"/>
                  </a:lnTo>
                  <a:lnTo>
                    <a:pt x="1698" y="901"/>
                  </a:lnTo>
                  <a:lnTo>
                    <a:pt x="1698" y="901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5" name="Freeform 251">
              <a:extLst>
                <a:ext uri="{FF2B5EF4-FFF2-40B4-BE49-F238E27FC236}">
                  <a16:creationId xmlns:a16="http://schemas.microsoft.com/office/drawing/2014/main" id="{A2E638A0-7492-E3B7-F8BF-D9C8F54B2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3" y="1933"/>
              <a:ext cx="786" cy="516"/>
            </a:xfrm>
            <a:custGeom>
              <a:avLst/>
              <a:gdLst>
                <a:gd name="T0" fmla="*/ 1527 w 1573"/>
                <a:gd name="T1" fmla="*/ 537 h 1031"/>
                <a:gd name="T2" fmla="*/ 1497 w 1573"/>
                <a:gd name="T3" fmla="*/ 511 h 1031"/>
                <a:gd name="T4" fmla="*/ 1408 w 1573"/>
                <a:gd name="T5" fmla="*/ 494 h 1031"/>
                <a:gd name="T6" fmla="*/ 1414 w 1573"/>
                <a:gd name="T7" fmla="*/ 454 h 1031"/>
                <a:gd name="T8" fmla="*/ 1359 w 1573"/>
                <a:gd name="T9" fmla="*/ 424 h 1031"/>
                <a:gd name="T10" fmla="*/ 1255 w 1573"/>
                <a:gd name="T11" fmla="*/ 310 h 1031"/>
                <a:gd name="T12" fmla="*/ 1212 w 1573"/>
                <a:gd name="T13" fmla="*/ 263 h 1031"/>
                <a:gd name="T14" fmla="*/ 1223 w 1573"/>
                <a:gd name="T15" fmla="*/ 203 h 1031"/>
                <a:gd name="T16" fmla="*/ 1203 w 1573"/>
                <a:gd name="T17" fmla="*/ 119 h 1031"/>
                <a:gd name="T18" fmla="*/ 1138 w 1573"/>
                <a:gd name="T19" fmla="*/ 78 h 1031"/>
                <a:gd name="T20" fmla="*/ 1071 w 1573"/>
                <a:gd name="T21" fmla="*/ 60 h 1031"/>
                <a:gd name="T22" fmla="*/ 984 w 1573"/>
                <a:gd name="T23" fmla="*/ 87 h 1031"/>
                <a:gd name="T24" fmla="*/ 938 w 1573"/>
                <a:gd name="T25" fmla="*/ 40 h 1031"/>
                <a:gd name="T26" fmla="*/ 869 w 1573"/>
                <a:gd name="T27" fmla="*/ 33 h 1031"/>
                <a:gd name="T28" fmla="*/ 820 w 1573"/>
                <a:gd name="T29" fmla="*/ 13 h 1031"/>
                <a:gd name="T30" fmla="*/ 720 w 1573"/>
                <a:gd name="T31" fmla="*/ 3 h 1031"/>
                <a:gd name="T32" fmla="*/ 664 w 1573"/>
                <a:gd name="T33" fmla="*/ 60 h 1031"/>
                <a:gd name="T34" fmla="*/ 610 w 1573"/>
                <a:gd name="T35" fmla="*/ 68 h 1031"/>
                <a:gd name="T36" fmla="*/ 507 w 1573"/>
                <a:gd name="T37" fmla="*/ 100 h 1031"/>
                <a:gd name="T38" fmla="*/ 501 w 1573"/>
                <a:gd name="T39" fmla="*/ 149 h 1031"/>
                <a:gd name="T40" fmla="*/ 544 w 1573"/>
                <a:gd name="T41" fmla="*/ 162 h 1031"/>
                <a:gd name="T42" fmla="*/ 521 w 1573"/>
                <a:gd name="T43" fmla="*/ 205 h 1031"/>
                <a:gd name="T44" fmla="*/ 466 w 1573"/>
                <a:gd name="T45" fmla="*/ 214 h 1031"/>
                <a:gd name="T46" fmla="*/ 426 w 1573"/>
                <a:gd name="T47" fmla="*/ 252 h 1031"/>
                <a:gd name="T48" fmla="*/ 386 w 1573"/>
                <a:gd name="T49" fmla="*/ 287 h 1031"/>
                <a:gd name="T50" fmla="*/ 380 w 1573"/>
                <a:gd name="T51" fmla="*/ 337 h 1031"/>
                <a:gd name="T52" fmla="*/ 386 w 1573"/>
                <a:gd name="T53" fmla="*/ 373 h 1031"/>
                <a:gd name="T54" fmla="*/ 393 w 1573"/>
                <a:gd name="T55" fmla="*/ 418 h 1031"/>
                <a:gd name="T56" fmla="*/ 348 w 1573"/>
                <a:gd name="T57" fmla="*/ 429 h 1031"/>
                <a:gd name="T58" fmla="*/ 305 w 1573"/>
                <a:gd name="T59" fmla="*/ 403 h 1031"/>
                <a:gd name="T60" fmla="*/ 254 w 1573"/>
                <a:gd name="T61" fmla="*/ 429 h 1031"/>
                <a:gd name="T62" fmla="*/ 193 w 1573"/>
                <a:gd name="T63" fmla="*/ 473 h 1031"/>
                <a:gd name="T64" fmla="*/ 113 w 1573"/>
                <a:gd name="T65" fmla="*/ 472 h 1031"/>
                <a:gd name="T66" fmla="*/ 29 w 1573"/>
                <a:gd name="T67" fmla="*/ 483 h 1031"/>
                <a:gd name="T68" fmla="*/ 54 w 1573"/>
                <a:gd name="T69" fmla="*/ 546 h 1031"/>
                <a:gd name="T70" fmla="*/ 110 w 1573"/>
                <a:gd name="T71" fmla="*/ 678 h 1031"/>
                <a:gd name="T72" fmla="*/ 78 w 1573"/>
                <a:gd name="T73" fmla="*/ 757 h 1031"/>
                <a:gd name="T74" fmla="*/ 15 w 1573"/>
                <a:gd name="T75" fmla="*/ 792 h 1031"/>
                <a:gd name="T76" fmla="*/ 42 w 1573"/>
                <a:gd name="T77" fmla="*/ 835 h 1031"/>
                <a:gd name="T78" fmla="*/ 80 w 1573"/>
                <a:gd name="T79" fmla="*/ 905 h 1031"/>
                <a:gd name="T80" fmla="*/ 108 w 1573"/>
                <a:gd name="T81" fmla="*/ 953 h 1031"/>
                <a:gd name="T82" fmla="*/ 172 w 1573"/>
                <a:gd name="T83" fmla="*/ 923 h 1031"/>
                <a:gd name="T84" fmla="*/ 226 w 1573"/>
                <a:gd name="T85" fmla="*/ 892 h 1031"/>
                <a:gd name="T86" fmla="*/ 366 w 1573"/>
                <a:gd name="T87" fmla="*/ 881 h 1031"/>
                <a:gd name="T88" fmla="*/ 558 w 1573"/>
                <a:gd name="T89" fmla="*/ 911 h 1031"/>
                <a:gd name="T90" fmla="*/ 656 w 1573"/>
                <a:gd name="T91" fmla="*/ 919 h 1031"/>
                <a:gd name="T92" fmla="*/ 722 w 1573"/>
                <a:gd name="T93" fmla="*/ 956 h 1031"/>
                <a:gd name="T94" fmla="*/ 871 w 1573"/>
                <a:gd name="T95" fmla="*/ 962 h 1031"/>
                <a:gd name="T96" fmla="*/ 977 w 1573"/>
                <a:gd name="T97" fmla="*/ 969 h 1031"/>
                <a:gd name="T98" fmla="*/ 1047 w 1573"/>
                <a:gd name="T99" fmla="*/ 967 h 1031"/>
                <a:gd name="T100" fmla="*/ 1074 w 1573"/>
                <a:gd name="T101" fmla="*/ 1004 h 1031"/>
                <a:gd name="T102" fmla="*/ 1185 w 1573"/>
                <a:gd name="T103" fmla="*/ 985 h 1031"/>
                <a:gd name="T104" fmla="*/ 1277 w 1573"/>
                <a:gd name="T105" fmla="*/ 1031 h 1031"/>
                <a:gd name="T106" fmla="*/ 1262 w 1573"/>
                <a:gd name="T107" fmla="*/ 973 h 1031"/>
                <a:gd name="T108" fmla="*/ 1295 w 1573"/>
                <a:gd name="T109" fmla="*/ 883 h 1031"/>
                <a:gd name="T110" fmla="*/ 1387 w 1573"/>
                <a:gd name="T111" fmla="*/ 850 h 1031"/>
                <a:gd name="T112" fmla="*/ 1446 w 1573"/>
                <a:gd name="T113" fmla="*/ 848 h 1031"/>
                <a:gd name="T114" fmla="*/ 1414 w 1573"/>
                <a:gd name="T115" fmla="*/ 778 h 1031"/>
                <a:gd name="T116" fmla="*/ 1362 w 1573"/>
                <a:gd name="T117" fmla="*/ 681 h 1031"/>
                <a:gd name="T118" fmla="*/ 1357 w 1573"/>
                <a:gd name="T119" fmla="*/ 638 h 1031"/>
                <a:gd name="T120" fmla="*/ 1409 w 1573"/>
                <a:gd name="T121" fmla="*/ 607 h 1031"/>
                <a:gd name="T122" fmla="*/ 1519 w 1573"/>
                <a:gd name="T123" fmla="*/ 624 h 1031"/>
                <a:gd name="T124" fmla="*/ 1570 w 1573"/>
                <a:gd name="T125" fmla="*/ 567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3" h="1031">
                  <a:moveTo>
                    <a:pt x="1565" y="564"/>
                  </a:moveTo>
                  <a:lnTo>
                    <a:pt x="1565" y="564"/>
                  </a:lnTo>
                  <a:lnTo>
                    <a:pt x="1555" y="562"/>
                  </a:lnTo>
                  <a:lnTo>
                    <a:pt x="1549" y="559"/>
                  </a:lnTo>
                  <a:lnTo>
                    <a:pt x="1541" y="554"/>
                  </a:lnTo>
                  <a:lnTo>
                    <a:pt x="1536" y="549"/>
                  </a:lnTo>
                  <a:lnTo>
                    <a:pt x="1532" y="543"/>
                  </a:lnTo>
                  <a:lnTo>
                    <a:pt x="1527" y="537"/>
                  </a:lnTo>
                  <a:lnTo>
                    <a:pt x="1524" y="529"/>
                  </a:lnTo>
                  <a:lnTo>
                    <a:pt x="1521" y="521"/>
                  </a:lnTo>
                  <a:lnTo>
                    <a:pt x="1521" y="521"/>
                  </a:lnTo>
                  <a:lnTo>
                    <a:pt x="1519" y="518"/>
                  </a:lnTo>
                  <a:lnTo>
                    <a:pt x="1517" y="514"/>
                  </a:lnTo>
                  <a:lnTo>
                    <a:pt x="1511" y="511"/>
                  </a:lnTo>
                  <a:lnTo>
                    <a:pt x="1497" y="511"/>
                  </a:lnTo>
                  <a:lnTo>
                    <a:pt x="1497" y="511"/>
                  </a:lnTo>
                  <a:lnTo>
                    <a:pt x="1463" y="511"/>
                  </a:lnTo>
                  <a:lnTo>
                    <a:pt x="1447" y="510"/>
                  </a:lnTo>
                  <a:lnTo>
                    <a:pt x="1430" y="506"/>
                  </a:lnTo>
                  <a:lnTo>
                    <a:pt x="1430" y="506"/>
                  </a:lnTo>
                  <a:lnTo>
                    <a:pt x="1422" y="505"/>
                  </a:lnTo>
                  <a:lnTo>
                    <a:pt x="1416" y="502"/>
                  </a:lnTo>
                  <a:lnTo>
                    <a:pt x="1411" y="499"/>
                  </a:lnTo>
                  <a:lnTo>
                    <a:pt x="1408" y="494"/>
                  </a:lnTo>
                  <a:lnTo>
                    <a:pt x="1406" y="489"/>
                  </a:lnTo>
                  <a:lnTo>
                    <a:pt x="1406" y="484"/>
                  </a:lnTo>
                  <a:lnTo>
                    <a:pt x="1408" y="478"/>
                  </a:lnTo>
                  <a:lnTo>
                    <a:pt x="1409" y="470"/>
                  </a:lnTo>
                  <a:lnTo>
                    <a:pt x="1409" y="470"/>
                  </a:lnTo>
                  <a:lnTo>
                    <a:pt x="1413" y="464"/>
                  </a:lnTo>
                  <a:lnTo>
                    <a:pt x="1414" y="457"/>
                  </a:lnTo>
                  <a:lnTo>
                    <a:pt x="1414" y="454"/>
                  </a:lnTo>
                  <a:lnTo>
                    <a:pt x="1413" y="449"/>
                  </a:lnTo>
                  <a:lnTo>
                    <a:pt x="1409" y="446"/>
                  </a:lnTo>
                  <a:lnTo>
                    <a:pt x="1405" y="443"/>
                  </a:lnTo>
                  <a:lnTo>
                    <a:pt x="1393" y="440"/>
                  </a:lnTo>
                  <a:lnTo>
                    <a:pt x="1393" y="440"/>
                  </a:lnTo>
                  <a:lnTo>
                    <a:pt x="1381" y="435"/>
                  </a:lnTo>
                  <a:lnTo>
                    <a:pt x="1370" y="430"/>
                  </a:lnTo>
                  <a:lnTo>
                    <a:pt x="1359" y="424"/>
                  </a:lnTo>
                  <a:lnTo>
                    <a:pt x="1347" y="416"/>
                  </a:lnTo>
                  <a:lnTo>
                    <a:pt x="1328" y="400"/>
                  </a:lnTo>
                  <a:lnTo>
                    <a:pt x="1311" y="381"/>
                  </a:lnTo>
                  <a:lnTo>
                    <a:pt x="1311" y="381"/>
                  </a:lnTo>
                  <a:lnTo>
                    <a:pt x="1292" y="357"/>
                  </a:lnTo>
                  <a:lnTo>
                    <a:pt x="1274" y="332"/>
                  </a:lnTo>
                  <a:lnTo>
                    <a:pt x="1265" y="321"/>
                  </a:lnTo>
                  <a:lnTo>
                    <a:pt x="1255" y="310"/>
                  </a:lnTo>
                  <a:lnTo>
                    <a:pt x="1244" y="298"/>
                  </a:lnTo>
                  <a:lnTo>
                    <a:pt x="1233" y="290"/>
                  </a:lnTo>
                  <a:lnTo>
                    <a:pt x="1233" y="290"/>
                  </a:lnTo>
                  <a:lnTo>
                    <a:pt x="1227" y="286"/>
                  </a:lnTo>
                  <a:lnTo>
                    <a:pt x="1220" y="279"/>
                  </a:lnTo>
                  <a:lnTo>
                    <a:pt x="1217" y="275"/>
                  </a:lnTo>
                  <a:lnTo>
                    <a:pt x="1214" y="270"/>
                  </a:lnTo>
                  <a:lnTo>
                    <a:pt x="1212" y="263"/>
                  </a:lnTo>
                  <a:lnTo>
                    <a:pt x="1212" y="257"/>
                  </a:lnTo>
                  <a:lnTo>
                    <a:pt x="1214" y="249"/>
                  </a:lnTo>
                  <a:lnTo>
                    <a:pt x="1217" y="241"/>
                  </a:lnTo>
                  <a:lnTo>
                    <a:pt x="1217" y="241"/>
                  </a:lnTo>
                  <a:lnTo>
                    <a:pt x="1225" y="222"/>
                  </a:lnTo>
                  <a:lnTo>
                    <a:pt x="1225" y="213"/>
                  </a:lnTo>
                  <a:lnTo>
                    <a:pt x="1225" y="208"/>
                  </a:lnTo>
                  <a:lnTo>
                    <a:pt x="1223" y="203"/>
                  </a:lnTo>
                  <a:lnTo>
                    <a:pt x="1223" y="203"/>
                  </a:lnTo>
                  <a:lnTo>
                    <a:pt x="1219" y="194"/>
                  </a:lnTo>
                  <a:lnTo>
                    <a:pt x="1214" y="184"/>
                  </a:lnTo>
                  <a:lnTo>
                    <a:pt x="1211" y="163"/>
                  </a:lnTo>
                  <a:lnTo>
                    <a:pt x="1208" y="144"/>
                  </a:lnTo>
                  <a:lnTo>
                    <a:pt x="1204" y="124"/>
                  </a:lnTo>
                  <a:lnTo>
                    <a:pt x="1204" y="124"/>
                  </a:lnTo>
                  <a:lnTo>
                    <a:pt x="1203" y="119"/>
                  </a:lnTo>
                  <a:lnTo>
                    <a:pt x="1201" y="114"/>
                  </a:lnTo>
                  <a:lnTo>
                    <a:pt x="1193" y="106"/>
                  </a:lnTo>
                  <a:lnTo>
                    <a:pt x="1185" y="101"/>
                  </a:lnTo>
                  <a:lnTo>
                    <a:pt x="1176" y="98"/>
                  </a:lnTo>
                  <a:lnTo>
                    <a:pt x="1155" y="90"/>
                  </a:lnTo>
                  <a:lnTo>
                    <a:pt x="1146" y="86"/>
                  </a:lnTo>
                  <a:lnTo>
                    <a:pt x="1138" y="78"/>
                  </a:lnTo>
                  <a:lnTo>
                    <a:pt x="1138" y="78"/>
                  </a:lnTo>
                  <a:lnTo>
                    <a:pt x="1133" y="73"/>
                  </a:lnTo>
                  <a:lnTo>
                    <a:pt x="1128" y="70"/>
                  </a:lnTo>
                  <a:lnTo>
                    <a:pt x="1115" y="65"/>
                  </a:lnTo>
                  <a:lnTo>
                    <a:pt x="1103" y="62"/>
                  </a:lnTo>
                  <a:lnTo>
                    <a:pt x="1088" y="60"/>
                  </a:lnTo>
                  <a:lnTo>
                    <a:pt x="1088" y="60"/>
                  </a:lnTo>
                  <a:lnTo>
                    <a:pt x="1079" y="59"/>
                  </a:lnTo>
                  <a:lnTo>
                    <a:pt x="1071" y="60"/>
                  </a:lnTo>
                  <a:lnTo>
                    <a:pt x="1061" y="62"/>
                  </a:lnTo>
                  <a:lnTo>
                    <a:pt x="1054" y="65"/>
                  </a:lnTo>
                  <a:lnTo>
                    <a:pt x="1038" y="71"/>
                  </a:lnTo>
                  <a:lnTo>
                    <a:pt x="1020" y="79"/>
                  </a:lnTo>
                  <a:lnTo>
                    <a:pt x="1020" y="79"/>
                  </a:lnTo>
                  <a:lnTo>
                    <a:pt x="1007" y="84"/>
                  </a:lnTo>
                  <a:lnTo>
                    <a:pt x="996" y="87"/>
                  </a:lnTo>
                  <a:lnTo>
                    <a:pt x="984" y="87"/>
                  </a:lnTo>
                  <a:lnTo>
                    <a:pt x="974" y="86"/>
                  </a:lnTo>
                  <a:lnTo>
                    <a:pt x="965" y="82"/>
                  </a:lnTo>
                  <a:lnTo>
                    <a:pt x="957" y="79"/>
                  </a:lnTo>
                  <a:lnTo>
                    <a:pt x="950" y="73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2" y="51"/>
                  </a:lnTo>
                  <a:lnTo>
                    <a:pt x="938" y="40"/>
                  </a:lnTo>
                  <a:lnTo>
                    <a:pt x="931" y="30"/>
                  </a:lnTo>
                  <a:lnTo>
                    <a:pt x="925" y="25"/>
                  </a:lnTo>
                  <a:lnTo>
                    <a:pt x="917" y="24"/>
                  </a:lnTo>
                  <a:lnTo>
                    <a:pt x="907" y="24"/>
                  </a:lnTo>
                  <a:lnTo>
                    <a:pt x="896" y="25"/>
                  </a:lnTo>
                  <a:lnTo>
                    <a:pt x="882" y="30"/>
                  </a:lnTo>
                  <a:lnTo>
                    <a:pt x="882" y="30"/>
                  </a:lnTo>
                  <a:lnTo>
                    <a:pt x="869" y="33"/>
                  </a:lnTo>
                  <a:lnTo>
                    <a:pt x="857" y="36"/>
                  </a:lnTo>
                  <a:lnTo>
                    <a:pt x="852" y="36"/>
                  </a:lnTo>
                  <a:lnTo>
                    <a:pt x="845" y="35"/>
                  </a:lnTo>
                  <a:lnTo>
                    <a:pt x="841" y="33"/>
                  </a:lnTo>
                  <a:lnTo>
                    <a:pt x="837" y="28"/>
                  </a:lnTo>
                  <a:lnTo>
                    <a:pt x="837" y="28"/>
                  </a:lnTo>
                  <a:lnTo>
                    <a:pt x="830" y="19"/>
                  </a:lnTo>
                  <a:lnTo>
                    <a:pt x="820" y="13"/>
                  </a:lnTo>
                  <a:lnTo>
                    <a:pt x="812" y="9"/>
                  </a:lnTo>
                  <a:lnTo>
                    <a:pt x="803" y="6"/>
                  </a:lnTo>
                  <a:lnTo>
                    <a:pt x="782" y="5"/>
                  </a:lnTo>
                  <a:lnTo>
                    <a:pt x="761" y="1"/>
                  </a:lnTo>
                  <a:lnTo>
                    <a:pt x="761" y="1"/>
                  </a:lnTo>
                  <a:lnTo>
                    <a:pt x="747" y="0"/>
                  </a:lnTo>
                  <a:lnTo>
                    <a:pt x="733" y="1"/>
                  </a:lnTo>
                  <a:lnTo>
                    <a:pt x="720" y="3"/>
                  </a:lnTo>
                  <a:lnTo>
                    <a:pt x="709" y="8"/>
                  </a:lnTo>
                  <a:lnTo>
                    <a:pt x="698" y="14"/>
                  </a:lnTo>
                  <a:lnTo>
                    <a:pt x="688" y="24"/>
                  </a:lnTo>
                  <a:lnTo>
                    <a:pt x="680" y="35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69" y="54"/>
                  </a:lnTo>
                  <a:lnTo>
                    <a:pt x="664" y="60"/>
                  </a:lnTo>
                  <a:lnTo>
                    <a:pt x="658" y="65"/>
                  </a:lnTo>
                  <a:lnTo>
                    <a:pt x="653" y="70"/>
                  </a:lnTo>
                  <a:lnTo>
                    <a:pt x="647" y="71"/>
                  </a:lnTo>
                  <a:lnTo>
                    <a:pt x="639" y="73"/>
                  </a:lnTo>
                  <a:lnTo>
                    <a:pt x="633" y="73"/>
                  </a:lnTo>
                  <a:lnTo>
                    <a:pt x="626" y="71"/>
                  </a:lnTo>
                  <a:lnTo>
                    <a:pt x="626" y="71"/>
                  </a:lnTo>
                  <a:lnTo>
                    <a:pt x="610" y="68"/>
                  </a:lnTo>
                  <a:lnTo>
                    <a:pt x="596" y="67"/>
                  </a:lnTo>
                  <a:lnTo>
                    <a:pt x="582" y="68"/>
                  </a:lnTo>
                  <a:lnTo>
                    <a:pt x="569" y="71"/>
                  </a:lnTo>
                  <a:lnTo>
                    <a:pt x="544" y="82"/>
                  </a:lnTo>
                  <a:lnTo>
                    <a:pt x="518" y="94"/>
                  </a:lnTo>
                  <a:lnTo>
                    <a:pt x="518" y="94"/>
                  </a:lnTo>
                  <a:lnTo>
                    <a:pt x="512" y="97"/>
                  </a:lnTo>
                  <a:lnTo>
                    <a:pt x="507" y="100"/>
                  </a:lnTo>
                  <a:lnTo>
                    <a:pt x="504" y="106"/>
                  </a:lnTo>
                  <a:lnTo>
                    <a:pt x="502" y="113"/>
                  </a:lnTo>
                  <a:lnTo>
                    <a:pt x="499" y="125"/>
                  </a:lnTo>
                  <a:lnTo>
                    <a:pt x="498" y="138"/>
                  </a:lnTo>
                  <a:lnTo>
                    <a:pt x="498" y="138"/>
                  </a:lnTo>
                  <a:lnTo>
                    <a:pt x="496" y="144"/>
                  </a:lnTo>
                  <a:lnTo>
                    <a:pt x="499" y="148"/>
                  </a:lnTo>
                  <a:lnTo>
                    <a:pt x="501" y="149"/>
                  </a:lnTo>
                  <a:lnTo>
                    <a:pt x="505" y="149"/>
                  </a:lnTo>
                  <a:lnTo>
                    <a:pt x="515" y="149"/>
                  </a:lnTo>
                  <a:lnTo>
                    <a:pt x="523" y="149"/>
                  </a:lnTo>
                  <a:lnTo>
                    <a:pt x="523" y="149"/>
                  </a:lnTo>
                  <a:lnTo>
                    <a:pt x="531" y="152"/>
                  </a:lnTo>
                  <a:lnTo>
                    <a:pt x="539" y="155"/>
                  </a:lnTo>
                  <a:lnTo>
                    <a:pt x="542" y="159"/>
                  </a:lnTo>
                  <a:lnTo>
                    <a:pt x="544" y="162"/>
                  </a:lnTo>
                  <a:lnTo>
                    <a:pt x="545" y="167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4" y="179"/>
                  </a:lnTo>
                  <a:lnTo>
                    <a:pt x="540" y="186"/>
                  </a:lnTo>
                  <a:lnTo>
                    <a:pt x="534" y="194"/>
                  </a:lnTo>
                  <a:lnTo>
                    <a:pt x="528" y="198"/>
                  </a:lnTo>
                  <a:lnTo>
                    <a:pt x="521" y="205"/>
                  </a:lnTo>
                  <a:lnTo>
                    <a:pt x="513" y="208"/>
                  </a:lnTo>
                  <a:lnTo>
                    <a:pt x="505" y="211"/>
                  </a:lnTo>
                  <a:lnTo>
                    <a:pt x="498" y="211"/>
                  </a:lnTo>
                  <a:lnTo>
                    <a:pt x="498" y="211"/>
                  </a:lnTo>
                  <a:lnTo>
                    <a:pt x="486" y="211"/>
                  </a:lnTo>
                  <a:lnTo>
                    <a:pt x="475" y="211"/>
                  </a:lnTo>
                  <a:lnTo>
                    <a:pt x="469" y="213"/>
                  </a:lnTo>
                  <a:lnTo>
                    <a:pt x="466" y="214"/>
                  </a:lnTo>
                  <a:lnTo>
                    <a:pt x="461" y="217"/>
                  </a:lnTo>
                  <a:lnTo>
                    <a:pt x="458" y="224"/>
                  </a:lnTo>
                  <a:lnTo>
                    <a:pt x="458" y="224"/>
                  </a:lnTo>
                  <a:lnTo>
                    <a:pt x="455" y="230"/>
                  </a:lnTo>
                  <a:lnTo>
                    <a:pt x="450" y="236"/>
                  </a:lnTo>
                  <a:lnTo>
                    <a:pt x="445" y="241"/>
                  </a:lnTo>
                  <a:lnTo>
                    <a:pt x="439" y="246"/>
                  </a:lnTo>
                  <a:lnTo>
                    <a:pt x="426" y="252"/>
                  </a:lnTo>
                  <a:lnTo>
                    <a:pt x="412" y="257"/>
                  </a:lnTo>
                  <a:lnTo>
                    <a:pt x="412" y="257"/>
                  </a:lnTo>
                  <a:lnTo>
                    <a:pt x="401" y="263"/>
                  </a:lnTo>
                  <a:lnTo>
                    <a:pt x="396" y="267"/>
                  </a:lnTo>
                  <a:lnTo>
                    <a:pt x="391" y="270"/>
                  </a:lnTo>
                  <a:lnTo>
                    <a:pt x="390" y="275"/>
                  </a:lnTo>
                  <a:lnTo>
                    <a:pt x="386" y="281"/>
                  </a:lnTo>
                  <a:lnTo>
                    <a:pt x="386" y="28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305"/>
                  </a:lnTo>
                  <a:lnTo>
                    <a:pt x="388" y="316"/>
                  </a:lnTo>
                  <a:lnTo>
                    <a:pt x="385" y="327"/>
                  </a:lnTo>
                  <a:lnTo>
                    <a:pt x="383" y="332"/>
                  </a:lnTo>
                  <a:lnTo>
                    <a:pt x="380" y="337"/>
                  </a:lnTo>
                  <a:lnTo>
                    <a:pt x="380" y="337"/>
                  </a:lnTo>
                  <a:lnTo>
                    <a:pt x="372" y="348"/>
                  </a:lnTo>
                  <a:lnTo>
                    <a:pt x="370" y="352"/>
                  </a:lnTo>
                  <a:lnTo>
                    <a:pt x="370" y="357"/>
                  </a:lnTo>
                  <a:lnTo>
                    <a:pt x="372" y="360"/>
                  </a:lnTo>
                  <a:lnTo>
                    <a:pt x="375" y="365"/>
                  </a:lnTo>
                  <a:lnTo>
                    <a:pt x="380" y="368"/>
                  </a:lnTo>
                  <a:lnTo>
                    <a:pt x="386" y="373"/>
                  </a:lnTo>
                  <a:lnTo>
                    <a:pt x="386" y="373"/>
                  </a:lnTo>
                  <a:lnTo>
                    <a:pt x="391" y="376"/>
                  </a:lnTo>
                  <a:lnTo>
                    <a:pt x="396" y="381"/>
                  </a:lnTo>
                  <a:lnTo>
                    <a:pt x="399" y="387"/>
                  </a:lnTo>
                  <a:lnTo>
                    <a:pt x="401" y="392"/>
                  </a:lnTo>
                  <a:lnTo>
                    <a:pt x="401" y="398"/>
                  </a:lnTo>
                  <a:lnTo>
                    <a:pt x="401" y="405"/>
                  </a:lnTo>
                  <a:lnTo>
                    <a:pt x="397" y="411"/>
                  </a:lnTo>
                  <a:lnTo>
                    <a:pt x="393" y="418"/>
                  </a:lnTo>
                  <a:lnTo>
                    <a:pt x="393" y="418"/>
                  </a:lnTo>
                  <a:lnTo>
                    <a:pt x="388" y="422"/>
                  </a:lnTo>
                  <a:lnTo>
                    <a:pt x="382" y="425"/>
                  </a:lnTo>
                  <a:lnTo>
                    <a:pt x="374" y="429"/>
                  </a:lnTo>
                  <a:lnTo>
                    <a:pt x="367" y="430"/>
                  </a:lnTo>
                  <a:lnTo>
                    <a:pt x="359" y="432"/>
                  </a:lnTo>
                  <a:lnTo>
                    <a:pt x="353" y="430"/>
                  </a:lnTo>
                  <a:lnTo>
                    <a:pt x="348" y="429"/>
                  </a:lnTo>
                  <a:lnTo>
                    <a:pt x="345" y="424"/>
                  </a:lnTo>
                  <a:lnTo>
                    <a:pt x="345" y="424"/>
                  </a:lnTo>
                  <a:lnTo>
                    <a:pt x="337" y="411"/>
                  </a:lnTo>
                  <a:lnTo>
                    <a:pt x="329" y="402"/>
                  </a:lnTo>
                  <a:lnTo>
                    <a:pt x="324" y="400"/>
                  </a:lnTo>
                  <a:lnTo>
                    <a:pt x="321" y="398"/>
                  </a:lnTo>
                  <a:lnTo>
                    <a:pt x="313" y="400"/>
                  </a:lnTo>
                  <a:lnTo>
                    <a:pt x="305" y="403"/>
                  </a:lnTo>
                  <a:lnTo>
                    <a:pt x="297" y="408"/>
                  </a:lnTo>
                  <a:lnTo>
                    <a:pt x="283" y="422"/>
                  </a:lnTo>
                  <a:lnTo>
                    <a:pt x="283" y="422"/>
                  </a:lnTo>
                  <a:lnTo>
                    <a:pt x="278" y="425"/>
                  </a:lnTo>
                  <a:lnTo>
                    <a:pt x="275" y="427"/>
                  </a:lnTo>
                  <a:lnTo>
                    <a:pt x="266" y="429"/>
                  </a:lnTo>
                  <a:lnTo>
                    <a:pt x="266" y="429"/>
                  </a:lnTo>
                  <a:lnTo>
                    <a:pt x="254" y="429"/>
                  </a:lnTo>
                  <a:lnTo>
                    <a:pt x="247" y="433"/>
                  </a:lnTo>
                  <a:lnTo>
                    <a:pt x="240" y="438"/>
                  </a:lnTo>
                  <a:lnTo>
                    <a:pt x="234" y="446"/>
                  </a:lnTo>
                  <a:lnTo>
                    <a:pt x="234" y="446"/>
                  </a:lnTo>
                  <a:lnTo>
                    <a:pt x="227" y="454"/>
                  </a:lnTo>
                  <a:lnTo>
                    <a:pt x="218" y="460"/>
                  </a:lnTo>
                  <a:lnTo>
                    <a:pt x="205" y="467"/>
                  </a:lnTo>
                  <a:lnTo>
                    <a:pt x="193" y="473"/>
                  </a:lnTo>
                  <a:lnTo>
                    <a:pt x="178" y="478"/>
                  </a:lnTo>
                  <a:lnTo>
                    <a:pt x="166" y="481"/>
                  </a:lnTo>
                  <a:lnTo>
                    <a:pt x="154" y="481"/>
                  </a:lnTo>
                  <a:lnTo>
                    <a:pt x="146" y="479"/>
                  </a:lnTo>
                  <a:lnTo>
                    <a:pt x="146" y="479"/>
                  </a:lnTo>
                  <a:lnTo>
                    <a:pt x="137" y="475"/>
                  </a:lnTo>
                  <a:lnTo>
                    <a:pt x="129" y="473"/>
                  </a:lnTo>
                  <a:lnTo>
                    <a:pt x="113" y="472"/>
                  </a:lnTo>
                  <a:lnTo>
                    <a:pt x="97" y="472"/>
                  </a:lnTo>
                  <a:lnTo>
                    <a:pt x="80" y="473"/>
                  </a:lnTo>
                  <a:lnTo>
                    <a:pt x="80" y="473"/>
                  </a:lnTo>
                  <a:lnTo>
                    <a:pt x="59" y="475"/>
                  </a:lnTo>
                  <a:lnTo>
                    <a:pt x="45" y="476"/>
                  </a:lnTo>
                  <a:lnTo>
                    <a:pt x="35" y="479"/>
                  </a:lnTo>
                  <a:lnTo>
                    <a:pt x="32" y="481"/>
                  </a:lnTo>
                  <a:lnTo>
                    <a:pt x="29" y="483"/>
                  </a:lnTo>
                  <a:lnTo>
                    <a:pt x="29" y="487"/>
                  </a:lnTo>
                  <a:lnTo>
                    <a:pt x="27" y="491"/>
                  </a:lnTo>
                  <a:lnTo>
                    <a:pt x="31" y="500"/>
                  </a:lnTo>
                  <a:lnTo>
                    <a:pt x="37" y="514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50" y="540"/>
                  </a:lnTo>
                  <a:lnTo>
                    <a:pt x="54" y="546"/>
                  </a:lnTo>
                  <a:lnTo>
                    <a:pt x="54" y="546"/>
                  </a:lnTo>
                  <a:lnTo>
                    <a:pt x="73" y="576"/>
                  </a:lnTo>
                  <a:lnTo>
                    <a:pt x="81" y="592"/>
                  </a:lnTo>
                  <a:lnTo>
                    <a:pt x="89" y="608"/>
                  </a:lnTo>
                  <a:lnTo>
                    <a:pt x="96" y="626"/>
                  </a:lnTo>
                  <a:lnTo>
                    <a:pt x="102" y="643"/>
                  </a:lnTo>
                  <a:lnTo>
                    <a:pt x="105" y="661"/>
                  </a:lnTo>
                  <a:lnTo>
                    <a:pt x="110" y="678"/>
                  </a:lnTo>
                  <a:lnTo>
                    <a:pt x="110" y="678"/>
                  </a:lnTo>
                  <a:lnTo>
                    <a:pt x="112" y="697"/>
                  </a:lnTo>
                  <a:lnTo>
                    <a:pt x="112" y="711"/>
                  </a:lnTo>
                  <a:lnTo>
                    <a:pt x="110" y="724"/>
                  </a:lnTo>
                  <a:lnTo>
                    <a:pt x="107" y="735"/>
                  </a:lnTo>
                  <a:lnTo>
                    <a:pt x="100" y="743"/>
                  </a:lnTo>
                  <a:lnTo>
                    <a:pt x="91" y="751"/>
                  </a:lnTo>
                  <a:lnTo>
                    <a:pt x="78" y="757"/>
                  </a:lnTo>
                  <a:lnTo>
                    <a:pt x="62" y="765"/>
                  </a:lnTo>
                  <a:lnTo>
                    <a:pt x="62" y="765"/>
                  </a:lnTo>
                  <a:lnTo>
                    <a:pt x="48" y="770"/>
                  </a:lnTo>
                  <a:lnTo>
                    <a:pt x="35" y="775"/>
                  </a:lnTo>
                  <a:lnTo>
                    <a:pt x="24" y="783"/>
                  </a:lnTo>
                  <a:lnTo>
                    <a:pt x="19" y="788"/>
                  </a:lnTo>
                  <a:lnTo>
                    <a:pt x="15" y="792"/>
                  </a:lnTo>
                  <a:lnTo>
                    <a:pt x="15" y="792"/>
                  </a:lnTo>
                  <a:lnTo>
                    <a:pt x="3" y="808"/>
                  </a:lnTo>
                  <a:lnTo>
                    <a:pt x="0" y="815"/>
                  </a:lnTo>
                  <a:lnTo>
                    <a:pt x="0" y="818"/>
                  </a:lnTo>
                  <a:lnTo>
                    <a:pt x="3" y="821"/>
                  </a:lnTo>
                  <a:lnTo>
                    <a:pt x="8" y="824"/>
                  </a:lnTo>
                  <a:lnTo>
                    <a:pt x="27" y="830"/>
                  </a:lnTo>
                  <a:lnTo>
                    <a:pt x="27" y="830"/>
                  </a:lnTo>
                  <a:lnTo>
                    <a:pt x="42" y="835"/>
                  </a:lnTo>
                  <a:lnTo>
                    <a:pt x="54" y="842"/>
                  </a:lnTo>
                  <a:lnTo>
                    <a:pt x="65" y="850"/>
                  </a:lnTo>
                  <a:lnTo>
                    <a:pt x="73" y="859"/>
                  </a:lnTo>
                  <a:lnTo>
                    <a:pt x="78" y="869"/>
                  </a:lnTo>
                  <a:lnTo>
                    <a:pt x="81" y="880"/>
                  </a:lnTo>
                  <a:lnTo>
                    <a:pt x="83" y="892"/>
                  </a:lnTo>
                  <a:lnTo>
                    <a:pt x="80" y="905"/>
                  </a:lnTo>
                  <a:lnTo>
                    <a:pt x="80" y="905"/>
                  </a:lnTo>
                  <a:lnTo>
                    <a:pt x="73" y="926"/>
                  </a:lnTo>
                  <a:lnTo>
                    <a:pt x="72" y="934"/>
                  </a:lnTo>
                  <a:lnTo>
                    <a:pt x="72" y="940"/>
                  </a:lnTo>
                  <a:lnTo>
                    <a:pt x="75" y="946"/>
                  </a:lnTo>
                  <a:lnTo>
                    <a:pt x="83" y="950"/>
                  </a:lnTo>
                  <a:lnTo>
                    <a:pt x="92" y="953"/>
                  </a:lnTo>
                  <a:lnTo>
                    <a:pt x="108" y="953"/>
                  </a:lnTo>
                  <a:lnTo>
                    <a:pt x="108" y="953"/>
                  </a:lnTo>
                  <a:lnTo>
                    <a:pt x="129" y="953"/>
                  </a:lnTo>
                  <a:lnTo>
                    <a:pt x="139" y="951"/>
                  </a:lnTo>
                  <a:lnTo>
                    <a:pt x="146" y="950"/>
                  </a:lnTo>
                  <a:lnTo>
                    <a:pt x="153" y="945"/>
                  </a:lnTo>
                  <a:lnTo>
                    <a:pt x="161" y="940"/>
                  </a:lnTo>
                  <a:lnTo>
                    <a:pt x="166" y="932"/>
                  </a:lnTo>
                  <a:lnTo>
                    <a:pt x="172" y="923"/>
                  </a:lnTo>
                  <a:lnTo>
                    <a:pt x="172" y="923"/>
                  </a:lnTo>
                  <a:lnTo>
                    <a:pt x="175" y="916"/>
                  </a:lnTo>
                  <a:lnTo>
                    <a:pt x="181" y="910"/>
                  </a:lnTo>
                  <a:lnTo>
                    <a:pt x="186" y="904"/>
                  </a:lnTo>
                  <a:lnTo>
                    <a:pt x="193" y="899"/>
                  </a:lnTo>
                  <a:lnTo>
                    <a:pt x="200" y="896"/>
                  </a:lnTo>
                  <a:lnTo>
                    <a:pt x="208" y="894"/>
                  </a:lnTo>
                  <a:lnTo>
                    <a:pt x="216" y="892"/>
                  </a:lnTo>
                  <a:lnTo>
                    <a:pt x="226" y="892"/>
                  </a:lnTo>
                  <a:lnTo>
                    <a:pt x="226" y="892"/>
                  </a:lnTo>
                  <a:lnTo>
                    <a:pt x="258" y="894"/>
                  </a:lnTo>
                  <a:lnTo>
                    <a:pt x="274" y="894"/>
                  </a:lnTo>
                  <a:lnTo>
                    <a:pt x="289" y="891"/>
                  </a:lnTo>
                  <a:lnTo>
                    <a:pt x="289" y="891"/>
                  </a:lnTo>
                  <a:lnTo>
                    <a:pt x="315" y="884"/>
                  </a:lnTo>
                  <a:lnTo>
                    <a:pt x="340" y="881"/>
                  </a:lnTo>
                  <a:lnTo>
                    <a:pt x="366" y="881"/>
                  </a:lnTo>
                  <a:lnTo>
                    <a:pt x="391" y="883"/>
                  </a:lnTo>
                  <a:lnTo>
                    <a:pt x="417" y="886"/>
                  </a:lnTo>
                  <a:lnTo>
                    <a:pt x="442" y="889"/>
                  </a:lnTo>
                  <a:lnTo>
                    <a:pt x="491" y="897"/>
                  </a:lnTo>
                  <a:lnTo>
                    <a:pt x="491" y="897"/>
                  </a:lnTo>
                  <a:lnTo>
                    <a:pt x="509" y="899"/>
                  </a:lnTo>
                  <a:lnTo>
                    <a:pt x="525" y="904"/>
                  </a:lnTo>
                  <a:lnTo>
                    <a:pt x="558" y="911"/>
                  </a:lnTo>
                  <a:lnTo>
                    <a:pt x="574" y="915"/>
                  </a:lnTo>
                  <a:lnTo>
                    <a:pt x="591" y="916"/>
                  </a:lnTo>
                  <a:lnTo>
                    <a:pt x="607" y="918"/>
                  </a:lnTo>
                  <a:lnTo>
                    <a:pt x="625" y="918"/>
                  </a:lnTo>
                  <a:lnTo>
                    <a:pt x="625" y="918"/>
                  </a:lnTo>
                  <a:lnTo>
                    <a:pt x="636" y="918"/>
                  </a:lnTo>
                  <a:lnTo>
                    <a:pt x="645" y="918"/>
                  </a:lnTo>
                  <a:lnTo>
                    <a:pt x="656" y="919"/>
                  </a:lnTo>
                  <a:lnTo>
                    <a:pt x="666" y="923"/>
                  </a:lnTo>
                  <a:lnTo>
                    <a:pt x="675" y="926"/>
                  </a:lnTo>
                  <a:lnTo>
                    <a:pt x="683" y="931"/>
                  </a:lnTo>
                  <a:lnTo>
                    <a:pt x="693" y="937"/>
                  </a:lnTo>
                  <a:lnTo>
                    <a:pt x="701" y="943"/>
                  </a:lnTo>
                  <a:lnTo>
                    <a:pt x="701" y="943"/>
                  </a:lnTo>
                  <a:lnTo>
                    <a:pt x="710" y="951"/>
                  </a:lnTo>
                  <a:lnTo>
                    <a:pt x="722" y="956"/>
                  </a:lnTo>
                  <a:lnTo>
                    <a:pt x="733" y="959"/>
                  </a:lnTo>
                  <a:lnTo>
                    <a:pt x="744" y="961"/>
                  </a:lnTo>
                  <a:lnTo>
                    <a:pt x="768" y="961"/>
                  </a:lnTo>
                  <a:lnTo>
                    <a:pt x="790" y="961"/>
                  </a:lnTo>
                  <a:lnTo>
                    <a:pt x="790" y="961"/>
                  </a:lnTo>
                  <a:lnTo>
                    <a:pt x="817" y="961"/>
                  </a:lnTo>
                  <a:lnTo>
                    <a:pt x="844" y="961"/>
                  </a:lnTo>
                  <a:lnTo>
                    <a:pt x="871" y="962"/>
                  </a:lnTo>
                  <a:lnTo>
                    <a:pt x="898" y="965"/>
                  </a:lnTo>
                  <a:lnTo>
                    <a:pt x="898" y="965"/>
                  </a:lnTo>
                  <a:lnTo>
                    <a:pt x="920" y="970"/>
                  </a:lnTo>
                  <a:lnTo>
                    <a:pt x="931" y="972"/>
                  </a:lnTo>
                  <a:lnTo>
                    <a:pt x="942" y="973"/>
                  </a:lnTo>
                  <a:lnTo>
                    <a:pt x="955" y="975"/>
                  </a:lnTo>
                  <a:lnTo>
                    <a:pt x="966" y="973"/>
                  </a:lnTo>
                  <a:lnTo>
                    <a:pt x="977" y="969"/>
                  </a:lnTo>
                  <a:lnTo>
                    <a:pt x="990" y="961"/>
                  </a:lnTo>
                  <a:lnTo>
                    <a:pt x="990" y="961"/>
                  </a:lnTo>
                  <a:lnTo>
                    <a:pt x="999" y="956"/>
                  </a:lnTo>
                  <a:lnTo>
                    <a:pt x="1011" y="953"/>
                  </a:lnTo>
                  <a:lnTo>
                    <a:pt x="1020" y="953"/>
                  </a:lnTo>
                  <a:lnTo>
                    <a:pt x="1031" y="954"/>
                  </a:lnTo>
                  <a:lnTo>
                    <a:pt x="1039" y="959"/>
                  </a:lnTo>
                  <a:lnTo>
                    <a:pt x="1047" y="967"/>
                  </a:lnTo>
                  <a:lnTo>
                    <a:pt x="1054" y="975"/>
                  </a:lnTo>
                  <a:lnTo>
                    <a:pt x="1058" y="986"/>
                  </a:lnTo>
                  <a:lnTo>
                    <a:pt x="1058" y="986"/>
                  </a:lnTo>
                  <a:lnTo>
                    <a:pt x="1061" y="994"/>
                  </a:lnTo>
                  <a:lnTo>
                    <a:pt x="1063" y="999"/>
                  </a:lnTo>
                  <a:lnTo>
                    <a:pt x="1066" y="1002"/>
                  </a:lnTo>
                  <a:lnTo>
                    <a:pt x="1071" y="1004"/>
                  </a:lnTo>
                  <a:lnTo>
                    <a:pt x="1074" y="1004"/>
                  </a:lnTo>
                  <a:lnTo>
                    <a:pt x="1079" y="1004"/>
                  </a:lnTo>
                  <a:lnTo>
                    <a:pt x="1090" y="999"/>
                  </a:lnTo>
                  <a:lnTo>
                    <a:pt x="1090" y="999"/>
                  </a:lnTo>
                  <a:lnTo>
                    <a:pt x="1109" y="991"/>
                  </a:lnTo>
                  <a:lnTo>
                    <a:pt x="1128" y="986"/>
                  </a:lnTo>
                  <a:lnTo>
                    <a:pt x="1147" y="983"/>
                  </a:lnTo>
                  <a:lnTo>
                    <a:pt x="1166" y="983"/>
                  </a:lnTo>
                  <a:lnTo>
                    <a:pt x="1185" y="985"/>
                  </a:lnTo>
                  <a:lnTo>
                    <a:pt x="1203" y="991"/>
                  </a:lnTo>
                  <a:lnTo>
                    <a:pt x="1222" y="999"/>
                  </a:lnTo>
                  <a:lnTo>
                    <a:pt x="1239" y="1010"/>
                  </a:lnTo>
                  <a:lnTo>
                    <a:pt x="1239" y="1010"/>
                  </a:lnTo>
                  <a:lnTo>
                    <a:pt x="1257" y="1023"/>
                  </a:lnTo>
                  <a:lnTo>
                    <a:pt x="1266" y="1027"/>
                  </a:lnTo>
                  <a:lnTo>
                    <a:pt x="1271" y="1029"/>
                  </a:lnTo>
                  <a:lnTo>
                    <a:pt x="1277" y="1031"/>
                  </a:lnTo>
                  <a:lnTo>
                    <a:pt x="1277" y="1031"/>
                  </a:lnTo>
                  <a:lnTo>
                    <a:pt x="1277" y="1024"/>
                  </a:lnTo>
                  <a:lnTo>
                    <a:pt x="1276" y="1019"/>
                  </a:lnTo>
                  <a:lnTo>
                    <a:pt x="1271" y="1010"/>
                  </a:lnTo>
                  <a:lnTo>
                    <a:pt x="1271" y="1010"/>
                  </a:lnTo>
                  <a:lnTo>
                    <a:pt x="1266" y="997"/>
                  </a:lnTo>
                  <a:lnTo>
                    <a:pt x="1263" y="985"/>
                  </a:lnTo>
                  <a:lnTo>
                    <a:pt x="1262" y="973"/>
                  </a:lnTo>
                  <a:lnTo>
                    <a:pt x="1260" y="961"/>
                  </a:lnTo>
                  <a:lnTo>
                    <a:pt x="1262" y="948"/>
                  </a:lnTo>
                  <a:lnTo>
                    <a:pt x="1265" y="937"/>
                  </a:lnTo>
                  <a:lnTo>
                    <a:pt x="1268" y="924"/>
                  </a:lnTo>
                  <a:lnTo>
                    <a:pt x="1273" y="913"/>
                  </a:lnTo>
                  <a:lnTo>
                    <a:pt x="1279" y="902"/>
                  </a:lnTo>
                  <a:lnTo>
                    <a:pt x="1287" y="892"/>
                  </a:lnTo>
                  <a:lnTo>
                    <a:pt x="1295" y="883"/>
                  </a:lnTo>
                  <a:lnTo>
                    <a:pt x="1304" y="875"/>
                  </a:lnTo>
                  <a:lnTo>
                    <a:pt x="1314" y="869"/>
                  </a:lnTo>
                  <a:lnTo>
                    <a:pt x="1327" y="862"/>
                  </a:lnTo>
                  <a:lnTo>
                    <a:pt x="1338" y="856"/>
                  </a:lnTo>
                  <a:lnTo>
                    <a:pt x="1351" y="853"/>
                  </a:lnTo>
                  <a:lnTo>
                    <a:pt x="1351" y="853"/>
                  </a:lnTo>
                  <a:lnTo>
                    <a:pt x="1370" y="850"/>
                  </a:lnTo>
                  <a:lnTo>
                    <a:pt x="1387" y="850"/>
                  </a:lnTo>
                  <a:lnTo>
                    <a:pt x="1405" y="851"/>
                  </a:lnTo>
                  <a:lnTo>
                    <a:pt x="1422" y="854"/>
                  </a:lnTo>
                  <a:lnTo>
                    <a:pt x="1422" y="854"/>
                  </a:lnTo>
                  <a:lnTo>
                    <a:pt x="1433" y="854"/>
                  </a:lnTo>
                  <a:lnTo>
                    <a:pt x="1440" y="854"/>
                  </a:lnTo>
                  <a:lnTo>
                    <a:pt x="1443" y="851"/>
                  </a:lnTo>
                  <a:lnTo>
                    <a:pt x="1443" y="851"/>
                  </a:lnTo>
                  <a:lnTo>
                    <a:pt x="1446" y="848"/>
                  </a:lnTo>
                  <a:lnTo>
                    <a:pt x="1446" y="846"/>
                  </a:lnTo>
                  <a:lnTo>
                    <a:pt x="1444" y="842"/>
                  </a:lnTo>
                  <a:lnTo>
                    <a:pt x="1440" y="837"/>
                  </a:lnTo>
                  <a:lnTo>
                    <a:pt x="1436" y="832"/>
                  </a:lnTo>
                  <a:lnTo>
                    <a:pt x="1436" y="832"/>
                  </a:lnTo>
                  <a:lnTo>
                    <a:pt x="1424" y="805"/>
                  </a:lnTo>
                  <a:lnTo>
                    <a:pt x="1417" y="792"/>
                  </a:lnTo>
                  <a:lnTo>
                    <a:pt x="1414" y="778"/>
                  </a:lnTo>
                  <a:lnTo>
                    <a:pt x="1414" y="778"/>
                  </a:lnTo>
                  <a:lnTo>
                    <a:pt x="1406" y="751"/>
                  </a:lnTo>
                  <a:lnTo>
                    <a:pt x="1401" y="737"/>
                  </a:lnTo>
                  <a:lnTo>
                    <a:pt x="1397" y="724"/>
                  </a:lnTo>
                  <a:lnTo>
                    <a:pt x="1390" y="713"/>
                  </a:lnTo>
                  <a:lnTo>
                    <a:pt x="1382" y="702"/>
                  </a:lnTo>
                  <a:lnTo>
                    <a:pt x="1373" y="691"/>
                  </a:lnTo>
                  <a:lnTo>
                    <a:pt x="1362" y="681"/>
                  </a:lnTo>
                  <a:lnTo>
                    <a:pt x="1362" y="681"/>
                  </a:lnTo>
                  <a:lnTo>
                    <a:pt x="1357" y="676"/>
                  </a:lnTo>
                  <a:lnTo>
                    <a:pt x="1354" y="672"/>
                  </a:lnTo>
                  <a:lnTo>
                    <a:pt x="1352" y="667"/>
                  </a:lnTo>
                  <a:lnTo>
                    <a:pt x="1351" y="661"/>
                  </a:lnTo>
                  <a:lnTo>
                    <a:pt x="1352" y="649"/>
                  </a:lnTo>
                  <a:lnTo>
                    <a:pt x="1357" y="638"/>
                  </a:lnTo>
                  <a:lnTo>
                    <a:pt x="1357" y="638"/>
                  </a:lnTo>
                  <a:lnTo>
                    <a:pt x="1362" y="626"/>
                  </a:lnTo>
                  <a:lnTo>
                    <a:pt x="1370" y="616"/>
                  </a:lnTo>
                  <a:lnTo>
                    <a:pt x="1374" y="613"/>
                  </a:lnTo>
                  <a:lnTo>
                    <a:pt x="1379" y="610"/>
                  </a:lnTo>
                  <a:lnTo>
                    <a:pt x="1386" y="608"/>
                  </a:lnTo>
                  <a:lnTo>
                    <a:pt x="1392" y="607"/>
                  </a:lnTo>
                  <a:lnTo>
                    <a:pt x="1392" y="607"/>
                  </a:lnTo>
                  <a:lnTo>
                    <a:pt x="1409" y="607"/>
                  </a:lnTo>
                  <a:lnTo>
                    <a:pt x="1425" y="608"/>
                  </a:lnTo>
                  <a:lnTo>
                    <a:pt x="1441" y="611"/>
                  </a:lnTo>
                  <a:lnTo>
                    <a:pt x="1457" y="618"/>
                  </a:lnTo>
                  <a:lnTo>
                    <a:pt x="1457" y="618"/>
                  </a:lnTo>
                  <a:lnTo>
                    <a:pt x="1474" y="624"/>
                  </a:lnTo>
                  <a:lnTo>
                    <a:pt x="1490" y="627"/>
                  </a:lnTo>
                  <a:lnTo>
                    <a:pt x="1505" y="627"/>
                  </a:lnTo>
                  <a:lnTo>
                    <a:pt x="1519" y="624"/>
                  </a:lnTo>
                  <a:lnTo>
                    <a:pt x="1533" y="619"/>
                  </a:lnTo>
                  <a:lnTo>
                    <a:pt x="1546" y="610"/>
                  </a:lnTo>
                  <a:lnTo>
                    <a:pt x="1557" y="599"/>
                  </a:lnTo>
                  <a:lnTo>
                    <a:pt x="1568" y="584"/>
                  </a:lnTo>
                  <a:lnTo>
                    <a:pt x="1568" y="584"/>
                  </a:lnTo>
                  <a:lnTo>
                    <a:pt x="1571" y="578"/>
                  </a:lnTo>
                  <a:lnTo>
                    <a:pt x="1573" y="572"/>
                  </a:lnTo>
                  <a:lnTo>
                    <a:pt x="1570" y="567"/>
                  </a:lnTo>
                  <a:lnTo>
                    <a:pt x="1565" y="564"/>
                  </a:lnTo>
                  <a:lnTo>
                    <a:pt x="1565" y="564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6" name="Freeform 252">
              <a:extLst>
                <a:ext uri="{FF2B5EF4-FFF2-40B4-BE49-F238E27FC236}">
                  <a16:creationId xmlns:a16="http://schemas.microsoft.com/office/drawing/2014/main" id="{9563FBDF-B1E3-6708-02E6-5F5F3B735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3" y="1731"/>
              <a:ext cx="597" cy="237"/>
            </a:xfrm>
            <a:custGeom>
              <a:avLst/>
              <a:gdLst>
                <a:gd name="T0" fmla="*/ 57 w 1195"/>
                <a:gd name="T1" fmla="*/ 357 h 475"/>
                <a:gd name="T2" fmla="*/ 119 w 1195"/>
                <a:gd name="T3" fmla="*/ 332 h 475"/>
                <a:gd name="T4" fmla="*/ 258 w 1195"/>
                <a:gd name="T5" fmla="*/ 317 h 475"/>
                <a:gd name="T6" fmla="*/ 396 w 1195"/>
                <a:gd name="T7" fmla="*/ 327 h 475"/>
                <a:gd name="T8" fmla="*/ 536 w 1195"/>
                <a:gd name="T9" fmla="*/ 344 h 475"/>
                <a:gd name="T10" fmla="*/ 590 w 1195"/>
                <a:gd name="T11" fmla="*/ 343 h 475"/>
                <a:gd name="T12" fmla="*/ 618 w 1195"/>
                <a:gd name="T13" fmla="*/ 327 h 475"/>
                <a:gd name="T14" fmla="*/ 648 w 1195"/>
                <a:gd name="T15" fmla="*/ 317 h 475"/>
                <a:gd name="T16" fmla="*/ 674 w 1195"/>
                <a:gd name="T17" fmla="*/ 335 h 475"/>
                <a:gd name="T18" fmla="*/ 707 w 1195"/>
                <a:gd name="T19" fmla="*/ 360 h 475"/>
                <a:gd name="T20" fmla="*/ 774 w 1195"/>
                <a:gd name="T21" fmla="*/ 381 h 475"/>
                <a:gd name="T22" fmla="*/ 874 w 1195"/>
                <a:gd name="T23" fmla="*/ 430 h 475"/>
                <a:gd name="T24" fmla="*/ 928 w 1195"/>
                <a:gd name="T25" fmla="*/ 467 h 475"/>
                <a:gd name="T26" fmla="*/ 961 w 1195"/>
                <a:gd name="T27" fmla="*/ 475 h 475"/>
                <a:gd name="T28" fmla="*/ 987 w 1195"/>
                <a:gd name="T29" fmla="*/ 465 h 475"/>
                <a:gd name="T30" fmla="*/ 1036 w 1195"/>
                <a:gd name="T31" fmla="*/ 446 h 475"/>
                <a:gd name="T32" fmla="*/ 1068 w 1195"/>
                <a:gd name="T33" fmla="*/ 448 h 475"/>
                <a:gd name="T34" fmla="*/ 1096 w 1195"/>
                <a:gd name="T35" fmla="*/ 448 h 475"/>
                <a:gd name="T36" fmla="*/ 1114 w 1195"/>
                <a:gd name="T37" fmla="*/ 429 h 475"/>
                <a:gd name="T38" fmla="*/ 1160 w 1195"/>
                <a:gd name="T39" fmla="*/ 387 h 475"/>
                <a:gd name="T40" fmla="*/ 1192 w 1195"/>
                <a:gd name="T41" fmla="*/ 362 h 475"/>
                <a:gd name="T42" fmla="*/ 1182 w 1195"/>
                <a:gd name="T43" fmla="*/ 319 h 475"/>
                <a:gd name="T44" fmla="*/ 1149 w 1195"/>
                <a:gd name="T45" fmla="*/ 286 h 475"/>
                <a:gd name="T46" fmla="*/ 1128 w 1195"/>
                <a:gd name="T47" fmla="*/ 252 h 475"/>
                <a:gd name="T48" fmla="*/ 1107 w 1195"/>
                <a:gd name="T49" fmla="*/ 243 h 475"/>
                <a:gd name="T50" fmla="*/ 1087 w 1195"/>
                <a:gd name="T51" fmla="*/ 235 h 475"/>
                <a:gd name="T52" fmla="*/ 1095 w 1195"/>
                <a:gd name="T53" fmla="*/ 213 h 475"/>
                <a:gd name="T54" fmla="*/ 1106 w 1195"/>
                <a:gd name="T55" fmla="*/ 175 h 475"/>
                <a:gd name="T56" fmla="*/ 1088 w 1195"/>
                <a:gd name="T57" fmla="*/ 141 h 475"/>
                <a:gd name="T58" fmla="*/ 1039 w 1195"/>
                <a:gd name="T59" fmla="*/ 103 h 475"/>
                <a:gd name="T60" fmla="*/ 961 w 1195"/>
                <a:gd name="T61" fmla="*/ 86 h 475"/>
                <a:gd name="T62" fmla="*/ 906 w 1195"/>
                <a:gd name="T63" fmla="*/ 94 h 475"/>
                <a:gd name="T64" fmla="*/ 844 w 1195"/>
                <a:gd name="T65" fmla="*/ 82 h 475"/>
                <a:gd name="T66" fmla="*/ 788 w 1195"/>
                <a:gd name="T67" fmla="*/ 43 h 475"/>
                <a:gd name="T68" fmla="*/ 731 w 1195"/>
                <a:gd name="T69" fmla="*/ 13 h 475"/>
                <a:gd name="T70" fmla="*/ 672 w 1195"/>
                <a:gd name="T71" fmla="*/ 0 h 475"/>
                <a:gd name="T72" fmla="*/ 609 w 1195"/>
                <a:gd name="T73" fmla="*/ 5 h 475"/>
                <a:gd name="T74" fmla="*/ 550 w 1195"/>
                <a:gd name="T75" fmla="*/ 22 h 475"/>
                <a:gd name="T76" fmla="*/ 534 w 1195"/>
                <a:gd name="T77" fmla="*/ 30 h 475"/>
                <a:gd name="T78" fmla="*/ 529 w 1195"/>
                <a:gd name="T79" fmla="*/ 51 h 475"/>
                <a:gd name="T80" fmla="*/ 545 w 1195"/>
                <a:gd name="T81" fmla="*/ 106 h 475"/>
                <a:gd name="T82" fmla="*/ 537 w 1195"/>
                <a:gd name="T83" fmla="*/ 154 h 475"/>
                <a:gd name="T84" fmla="*/ 502 w 1195"/>
                <a:gd name="T85" fmla="*/ 184 h 475"/>
                <a:gd name="T86" fmla="*/ 462 w 1195"/>
                <a:gd name="T87" fmla="*/ 203 h 475"/>
                <a:gd name="T88" fmla="*/ 407 w 1195"/>
                <a:gd name="T89" fmla="*/ 200 h 475"/>
                <a:gd name="T90" fmla="*/ 356 w 1195"/>
                <a:gd name="T91" fmla="*/ 154 h 475"/>
                <a:gd name="T92" fmla="*/ 259 w 1195"/>
                <a:gd name="T93" fmla="*/ 63 h 475"/>
                <a:gd name="T94" fmla="*/ 227 w 1195"/>
                <a:gd name="T95" fmla="*/ 47 h 475"/>
                <a:gd name="T96" fmla="*/ 196 w 1195"/>
                <a:gd name="T97" fmla="*/ 47 h 475"/>
                <a:gd name="T98" fmla="*/ 121 w 1195"/>
                <a:gd name="T99" fmla="*/ 74 h 475"/>
                <a:gd name="T100" fmla="*/ 103 w 1195"/>
                <a:gd name="T101" fmla="*/ 86 h 475"/>
                <a:gd name="T102" fmla="*/ 65 w 1195"/>
                <a:gd name="T103" fmla="*/ 127 h 475"/>
                <a:gd name="T104" fmla="*/ 57 w 1195"/>
                <a:gd name="T105" fmla="*/ 171 h 475"/>
                <a:gd name="T106" fmla="*/ 45 w 1195"/>
                <a:gd name="T107" fmla="*/ 203 h 475"/>
                <a:gd name="T108" fmla="*/ 24 w 1195"/>
                <a:gd name="T109" fmla="*/ 224 h 475"/>
                <a:gd name="T110" fmla="*/ 5 w 1195"/>
                <a:gd name="T111" fmla="*/ 281 h 475"/>
                <a:gd name="T112" fmla="*/ 0 w 1195"/>
                <a:gd name="T113" fmla="*/ 332 h 475"/>
                <a:gd name="T114" fmla="*/ 0 w 1195"/>
                <a:gd name="T115" fmla="*/ 368 h 475"/>
                <a:gd name="T116" fmla="*/ 11 w 1195"/>
                <a:gd name="T117" fmla="*/ 384 h 475"/>
                <a:gd name="T118" fmla="*/ 21 w 1195"/>
                <a:gd name="T119" fmla="*/ 387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5" h="475">
                  <a:moveTo>
                    <a:pt x="40" y="371"/>
                  </a:moveTo>
                  <a:lnTo>
                    <a:pt x="40" y="371"/>
                  </a:lnTo>
                  <a:lnTo>
                    <a:pt x="49" y="364"/>
                  </a:lnTo>
                  <a:lnTo>
                    <a:pt x="57" y="357"/>
                  </a:lnTo>
                  <a:lnTo>
                    <a:pt x="76" y="346"/>
                  </a:lnTo>
                  <a:lnTo>
                    <a:pt x="97" y="338"/>
                  </a:lnTo>
                  <a:lnTo>
                    <a:pt x="119" y="332"/>
                  </a:lnTo>
                  <a:lnTo>
                    <a:pt x="119" y="332"/>
                  </a:lnTo>
                  <a:lnTo>
                    <a:pt x="153" y="324"/>
                  </a:lnTo>
                  <a:lnTo>
                    <a:pt x="188" y="319"/>
                  </a:lnTo>
                  <a:lnTo>
                    <a:pt x="223" y="317"/>
                  </a:lnTo>
                  <a:lnTo>
                    <a:pt x="258" y="317"/>
                  </a:lnTo>
                  <a:lnTo>
                    <a:pt x="293" y="319"/>
                  </a:lnTo>
                  <a:lnTo>
                    <a:pt x="326" y="322"/>
                  </a:lnTo>
                  <a:lnTo>
                    <a:pt x="396" y="327"/>
                  </a:lnTo>
                  <a:lnTo>
                    <a:pt x="396" y="327"/>
                  </a:lnTo>
                  <a:lnTo>
                    <a:pt x="431" y="330"/>
                  </a:lnTo>
                  <a:lnTo>
                    <a:pt x="466" y="335"/>
                  </a:lnTo>
                  <a:lnTo>
                    <a:pt x="536" y="344"/>
                  </a:lnTo>
                  <a:lnTo>
                    <a:pt x="536" y="344"/>
                  </a:lnTo>
                  <a:lnTo>
                    <a:pt x="558" y="346"/>
                  </a:lnTo>
                  <a:lnTo>
                    <a:pt x="569" y="346"/>
                  </a:lnTo>
                  <a:lnTo>
                    <a:pt x="578" y="344"/>
                  </a:lnTo>
                  <a:lnTo>
                    <a:pt x="590" y="343"/>
                  </a:lnTo>
                  <a:lnTo>
                    <a:pt x="599" y="338"/>
                  </a:lnTo>
                  <a:lnTo>
                    <a:pt x="609" y="333"/>
                  </a:lnTo>
                  <a:lnTo>
                    <a:pt x="618" y="327"/>
                  </a:lnTo>
                  <a:lnTo>
                    <a:pt x="618" y="327"/>
                  </a:lnTo>
                  <a:lnTo>
                    <a:pt x="626" y="322"/>
                  </a:lnTo>
                  <a:lnTo>
                    <a:pt x="634" y="319"/>
                  </a:lnTo>
                  <a:lnTo>
                    <a:pt x="640" y="317"/>
                  </a:lnTo>
                  <a:lnTo>
                    <a:pt x="648" y="317"/>
                  </a:lnTo>
                  <a:lnTo>
                    <a:pt x="655" y="321"/>
                  </a:lnTo>
                  <a:lnTo>
                    <a:pt x="661" y="324"/>
                  </a:lnTo>
                  <a:lnTo>
                    <a:pt x="667" y="329"/>
                  </a:lnTo>
                  <a:lnTo>
                    <a:pt x="674" y="335"/>
                  </a:lnTo>
                  <a:lnTo>
                    <a:pt x="674" y="335"/>
                  </a:lnTo>
                  <a:lnTo>
                    <a:pt x="683" y="346"/>
                  </a:lnTo>
                  <a:lnTo>
                    <a:pt x="694" y="354"/>
                  </a:lnTo>
                  <a:lnTo>
                    <a:pt x="707" y="360"/>
                  </a:lnTo>
                  <a:lnTo>
                    <a:pt x="720" y="365"/>
                  </a:lnTo>
                  <a:lnTo>
                    <a:pt x="720" y="365"/>
                  </a:lnTo>
                  <a:lnTo>
                    <a:pt x="747" y="373"/>
                  </a:lnTo>
                  <a:lnTo>
                    <a:pt x="774" y="381"/>
                  </a:lnTo>
                  <a:lnTo>
                    <a:pt x="799" y="392"/>
                  </a:lnTo>
                  <a:lnTo>
                    <a:pt x="825" y="403"/>
                  </a:lnTo>
                  <a:lnTo>
                    <a:pt x="850" y="416"/>
                  </a:lnTo>
                  <a:lnTo>
                    <a:pt x="874" y="430"/>
                  </a:lnTo>
                  <a:lnTo>
                    <a:pt x="898" y="445"/>
                  </a:lnTo>
                  <a:lnTo>
                    <a:pt x="920" y="462"/>
                  </a:lnTo>
                  <a:lnTo>
                    <a:pt x="920" y="462"/>
                  </a:lnTo>
                  <a:lnTo>
                    <a:pt x="928" y="467"/>
                  </a:lnTo>
                  <a:lnTo>
                    <a:pt x="936" y="472"/>
                  </a:lnTo>
                  <a:lnTo>
                    <a:pt x="944" y="475"/>
                  </a:lnTo>
                  <a:lnTo>
                    <a:pt x="953" y="475"/>
                  </a:lnTo>
                  <a:lnTo>
                    <a:pt x="961" y="475"/>
                  </a:lnTo>
                  <a:lnTo>
                    <a:pt x="969" y="473"/>
                  </a:lnTo>
                  <a:lnTo>
                    <a:pt x="977" y="470"/>
                  </a:lnTo>
                  <a:lnTo>
                    <a:pt x="987" y="465"/>
                  </a:lnTo>
                  <a:lnTo>
                    <a:pt x="987" y="465"/>
                  </a:lnTo>
                  <a:lnTo>
                    <a:pt x="1006" y="454"/>
                  </a:lnTo>
                  <a:lnTo>
                    <a:pt x="1015" y="451"/>
                  </a:lnTo>
                  <a:lnTo>
                    <a:pt x="1026" y="448"/>
                  </a:lnTo>
                  <a:lnTo>
                    <a:pt x="1036" y="446"/>
                  </a:lnTo>
                  <a:lnTo>
                    <a:pt x="1047" y="445"/>
                  </a:lnTo>
                  <a:lnTo>
                    <a:pt x="1057" y="446"/>
                  </a:lnTo>
                  <a:lnTo>
                    <a:pt x="1068" y="448"/>
                  </a:lnTo>
                  <a:lnTo>
                    <a:pt x="1068" y="448"/>
                  </a:lnTo>
                  <a:lnTo>
                    <a:pt x="1076" y="449"/>
                  </a:lnTo>
                  <a:lnTo>
                    <a:pt x="1084" y="451"/>
                  </a:lnTo>
                  <a:lnTo>
                    <a:pt x="1090" y="449"/>
                  </a:lnTo>
                  <a:lnTo>
                    <a:pt x="1096" y="448"/>
                  </a:lnTo>
                  <a:lnTo>
                    <a:pt x="1101" y="445"/>
                  </a:lnTo>
                  <a:lnTo>
                    <a:pt x="1106" y="440"/>
                  </a:lnTo>
                  <a:lnTo>
                    <a:pt x="1114" y="429"/>
                  </a:lnTo>
                  <a:lnTo>
                    <a:pt x="1114" y="429"/>
                  </a:lnTo>
                  <a:lnTo>
                    <a:pt x="1123" y="414"/>
                  </a:lnTo>
                  <a:lnTo>
                    <a:pt x="1134" y="403"/>
                  </a:lnTo>
                  <a:lnTo>
                    <a:pt x="1146" y="395"/>
                  </a:lnTo>
                  <a:lnTo>
                    <a:pt x="1160" y="387"/>
                  </a:lnTo>
                  <a:lnTo>
                    <a:pt x="1160" y="387"/>
                  </a:lnTo>
                  <a:lnTo>
                    <a:pt x="1174" y="379"/>
                  </a:lnTo>
                  <a:lnTo>
                    <a:pt x="1184" y="371"/>
                  </a:lnTo>
                  <a:lnTo>
                    <a:pt x="1192" y="362"/>
                  </a:lnTo>
                  <a:lnTo>
                    <a:pt x="1195" y="352"/>
                  </a:lnTo>
                  <a:lnTo>
                    <a:pt x="1193" y="341"/>
                  </a:lnTo>
                  <a:lnTo>
                    <a:pt x="1190" y="330"/>
                  </a:lnTo>
                  <a:lnTo>
                    <a:pt x="1182" y="319"/>
                  </a:lnTo>
                  <a:lnTo>
                    <a:pt x="1171" y="308"/>
                  </a:lnTo>
                  <a:lnTo>
                    <a:pt x="1171" y="308"/>
                  </a:lnTo>
                  <a:lnTo>
                    <a:pt x="1160" y="297"/>
                  </a:lnTo>
                  <a:lnTo>
                    <a:pt x="1149" y="286"/>
                  </a:lnTo>
                  <a:lnTo>
                    <a:pt x="1141" y="273"/>
                  </a:lnTo>
                  <a:lnTo>
                    <a:pt x="1133" y="260"/>
                  </a:lnTo>
                  <a:lnTo>
                    <a:pt x="1133" y="260"/>
                  </a:lnTo>
                  <a:lnTo>
                    <a:pt x="1128" y="252"/>
                  </a:lnTo>
                  <a:lnTo>
                    <a:pt x="1122" y="248"/>
                  </a:lnTo>
                  <a:lnTo>
                    <a:pt x="1115" y="244"/>
                  </a:lnTo>
                  <a:lnTo>
                    <a:pt x="1107" y="243"/>
                  </a:lnTo>
                  <a:lnTo>
                    <a:pt x="1107" y="243"/>
                  </a:lnTo>
                  <a:lnTo>
                    <a:pt x="1099" y="243"/>
                  </a:lnTo>
                  <a:lnTo>
                    <a:pt x="1093" y="241"/>
                  </a:lnTo>
                  <a:lnTo>
                    <a:pt x="1090" y="238"/>
                  </a:lnTo>
                  <a:lnTo>
                    <a:pt x="1087" y="235"/>
                  </a:lnTo>
                  <a:lnTo>
                    <a:pt x="1087" y="230"/>
                  </a:lnTo>
                  <a:lnTo>
                    <a:pt x="1088" y="225"/>
                  </a:lnTo>
                  <a:lnTo>
                    <a:pt x="1095" y="213"/>
                  </a:lnTo>
                  <a:lnTo>
                    <a:pt x="1095" y="213"/>
                  </a:lnTo>
                  <a:lnTo>
                    <a:pt x="1099" y="203"/>
                  </a:lnTo>
                  <a:lnTo>
                    <a:pt x="1103" y="194"/>
                  </a:lnTo>
                  <a:lnTo>
                    <a:pt x="1106" y="184"/>
                  </a:lnTo>
                  <a:lnTo>
                    <a:pt x="1106" y="175"/>
                  </a:lnTo>
                  <a:lnTo>
                    <a:pt x="1104" y="167"/>
                  </a:lnTo>
                  <a:lnTo>
                    <a:pt x="1099" y="157"/>
                  </a:lnTo>
                  <a:lnTo>
                    <a:pt x="1095" y="149"/>
                  </a:lnTo>
                  <a:lnTo>
                    <a:pt x="1088" y="141"/>
                  </a:lnTo>
                  <a:lnTo>
                    <a:pt x="1088" y="141"/>
                  </a:lnTo>
                  <a:lnTo>
                    <a:pt x="1072" y="127"/>
                  </a:lnTo>
                  <a:lnTo>
                    <a:pt x="1057" y="114"/>
                  </a:lnTo>
                  <a:lnTo>
                    <a:pt x="1039" y="103"/>
                  </a:lnTo>
                  <a:lnTo>
                    <a:pt x="1020" y="95"/>
                  </a:lnTo>
                  <a:lnTo>
                    <a:pt x="1001" y="90"/>
                  </a:lnTo>
                  <a:lnTo>
                    <a:pt x="982" y="87"/>
                  </a:lnTo>
                  <a:lnTo>
                    <a:pt x="961" y="86"/>
                  </a:lnTo>
                  <a:lnTo>
                    <a:pt x="941" y="89"/>
                  </a:lnTo>
                  <a:lnTo>
                    <a:pt x="941" y="89"/>
                  </a:lnTo>
                  <a:lnTo>
                    <a:pt x="923" y="92"/>
                  </a:lnTo>
                  <a:lnTo>
                    <a:pt x="906" y="94"/>
                  </a:lnTo>
                  <a:lnTo>
                    <a:pt x="890" y="94"/>
                  </a:lnTo>
                  <a:lnTo>
                    <a:pt x="874" y="92"/>
                  </a:lnTo>
                  <a:lnTo>
                    <a:pt x="858" y="87"/>
                  </a:lnTo>
                  <a:lnTo>
                    <a:pt x="844" y="82"/>
                  </a:lnTo>
                  <a:lnTo>
                    <a:pt x="829" y="73"/>
                  </a:lnTo>
                  <a:lnTo>
                    <a:pt x="815" y="63"/>
                  </a:lnTo>
                  <a:lnTo>
                    <a:pt x="815" y="63"/>
                  </a:lnTo>
                  <a:lnTo>
                    <a:pt x="788" y="43"/>
                  </a:lnTo>
                  <a:lnTo>
                    <a:pt x="774" y="33"/>
                  </a:lnTo>
                  <a:lnTo>
                    <a:pt x="760" y="25"/>
                  </a:lnTo>
                  <a:lnTo>
                    <a:pt x="745" y="19"/>
                  </a:lnTo>
                  <a:lnTo>
                    <a:pt x="731" y="13"/>
                  </a:lnTo>
                  <a:lnTo>
                    <a:pt x="717" y="8"/>
                  </a:lnTo>
                  <a:lnTo>
                    <a:pt x="702" y="5"/>
                  </a:lnTo>
                  <a:lnTo>
                    <a:pt x="686" y="1"/>
                  </a:lnTo>
                  <a:lnTo>
                    <a:pt x="672" y="0"/>
                  </a:lnTo>
                  <a:lnTo>
                    <a:pt x="656" y="0"/>
                  </a:lnTo>
                  <a:lnTo>
                    <a:pt x="640" y="0"/>
                  </a:lnTo>
                  <a:lnTo>
                    <a:pt x="625" y="1"/>
                  </a:lnTo>
                  <a:lnTo>
                    <a:pt x="609" y="5"/>
                  </a:lnTo>
                  <a:lnTo>
                    <a:pt x="593" y="8"/>
                  </a:lnTo>
                  <a:lnTo>
                    <a:pt x="575" y="13"/>
                  </a:lnTo>
                  <a:lnTo>
                    <a:pt x="575" y="13"/>
                  </a:lnTo>
                  <a:lnTo>
                    <a:pt x="550" y="22"/>
                  </a:lnTo>
                  <a:lnTo>
                    <a:pt x="540" y="25"/>
                  </a:lnTo>
                  <a:lnTo>
                    <a:pt x="532" y="30"/>
                  </a:lnTo>
                  <a:lnTo>
                    <a:pt x="534" y="30"/>
                  </a:lnTo>
                  <a:lnTo>
                    <a:pt x="534" y="30"/>
                  </a:lnTo>
                  <a:lnTo>
                    <a:pt x="531" y="35"/>
                  </a:lnTo>
                  <a:lnTo>
                    <a:pt x="529" y="40"/>
                  </a:lnTo>
                  <a:lnTo>
                    <a:pt x="529" y="44"/>
                  </a:lnTo>
                  <a:lnTo>
                    <a:pt x="529" y="51"/>
                  </a:lnTo>
                  <a:lnTo>
                    <a:pt x="532" y="68"/>
                  </a:lnTo>
                  <a:lnTo>
                    <a:pt x="540" y="90"/>
                  </a:lnTo>
                  <a:lnTo>
                    <a:pt x="540" y="90"/>
                  </a:lnTo>
                  <a:lnTo>
                    <a:pt x="545" y="106"/>
                  </a:lnTo>
                  <a:lnTo>
                    <a:pt x="547" y="121"/>
                  </a:lnTo>
                  <a:lnTo>
                    <a:pt x="547" y="133"/>
                  </a:lnTo>
                  <a:lnTo>
                    <a:pt x="544" y="144"/>
                  </a:lnTo>
                  <a:lnTo>
                    <a:pt x="537" y="154"/>
                  </a:lnTo>
                  <a:lnTo>
                    <a:pt x="529" y="165"/>
                  </a:lnTo>
                  <a:lnTo>
                    <a:pt x="518" y="175"/>
                  </a:lnTo>
                  <a:lnTo>
                    <a:pt x="502" y="184"/>
                  </a:lnTo>
                  <a:lnTo>
                    <a:pt x="502" y="184"/>
                  </a:lnTo>
                  <a:lnTo>
                    <a:pt x="491" y="192"/>
                  </a:lnTo>
                  <a:lnTo>
                    <a:pt x="491" y="192"/>
                  </a:lnTo>
                  <a:lnTo>
                    <a:pt x="477" y="198"/>
                  </a:lnTo>
                  <a:lnTo>
                    <a:pt x="462" y="203"/>
                  </a:lnTo>
                  <a:lnTo>
                    <a:pt x="448" y="205"/>
                  </a:lnTo>
                  <a:lnTo>
                    <a:pt x="434" y="206"/>
                  </a:lnTo>
                  <a:lnTo>
                    <a:pt x="420" y="205"/>
                  </a:lnTo>
                  <a:lnTo>
                    <a:pt x="407" y="200"/>
                  </a:lnTo>
                  <a:lnTo>
                    <a:pt x="396" y="194"/>
                  </a:lnTo>
                  <a:lnTo>
                    <a:pt x="386" y="186"/>
                  </a:lnTo>
                  <a:lnTo>
                    <a:pt x="386" y="186"/>
                  </a:lnTo>
                  <a:lnTo>
                    <a:pt x="356" y="154"/>
                  </a:lnTo>
                  <a:lnTo>
                    <a:pt x="324" y="122"/>
                  </a:lnTo>
                  <a:lnTo>
                    <a:pt x="293" y="94"/>
                  </a:lnTo>
                  <a:lnTo>
                    <a:pt x="259" y="63"/>
                  </a:lnTo>
                  <a:lnTo>
                    <a:pt x="259" y="63"/>
                  </a:lnTo>
                  <a:lnTo>
                    <a:pt x="251" y="59"/>
                  </a:lnTo>
                  <a:lnTo>
                    <a:pt x="243" y="54"/>
                  </a:lnTo>
                  <a:lnTo>
                    <a:pt x="235" y="49"/>
                  </a:lnTo>
                  <a:lnTo>
                    <a:pt x="227" y="47"/>
                  </a:lnTo>
                  <a:lnTo>
                    <a:pt x="219" y="46"/>
                  </a:lnTo>
                  <a:lnTo>
                    <a:pt x="212" y="46"/>
                  </a:lnTo>
                  <a:lnTo>
                    <a:pt x="204" y="46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77" y="54"/>
                  </a:lnTo>
                  <a:lnTo>
                    <a:pt x="158" y="60"/>
                  </a:lnTo>
                  <a:lnTo>
                    <a:pt x="121" y="74"/>
                  </a:lnTo>
                  <a:lnTo>
                    <a:pt x="121" y="74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03" y="86"/>
                  </a:lnTo>
                  <a:lnTo>
                    <a:pt x="91" y="94"/>
                  </a:lnTo>
                  <a:lnTo>
                    <a:pt x="81" y="103"/>
                  </a:lnTo>
                  <a:lnTo>
                    <a:pt x="73" y="114"/>
                  </a:lnTo>
                  <a:lnTo>
                    <a:pt x="65" y="127"/>
                  </a:lnTo>
                  <a:lnTo>
                    <a:pt x="61" y="140"/>
                  </a:lnTo>
                  <a:lnTo>
                    <a:pt x="57" y="155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81"/>
                  </a:lnTo>
                  <a:lnTo>
                    <a:pt x="54" y="189"/>
                  </a:lnTo>
                  <a:lnTo>
                    <a:pt x="51" y="197"/>
                  </a:lnTo>
                  <a:lnTo>
                    <a:pt x="45" y="203"/>
                  </a:lnTo>
                  <a:lnTo>
                    <a:pt x="45" y="203"/>
                  </a:lnTo>
                  <a:lnTo>
                    <a:pt x="37" y="209"/>
                  </a:lnTo>
                  <a:lnTo>
                    <a:pt x="29" y="216"/>
                  </a:lnTo>
                  <a:lnTo>
                    <a:pt x="24" y="224"/>
                  </a:lnTo>
                  <a:lnTo>
                    <a:pt x="19" y="232"/>
                  </a:lnTo>
                  <a:lnTo>
                    <a:pt x="11" y="248"/>
                  </a:lnTo>
                  <a:lnTo>
                    <a:pt x="7" y="263"/>
                  </a:lnTo>
                  <a:lnTo>
                    <a:pt x="5" y="281"/>
                  </a:lnTo>
                  <a:lnTo>
                    <a:pt x="3" y="298"/>
                  </a:lnTo>
                  <a:lnTo>
                    <a:pt x="2" y="316"/>
                  </a:lnTo>
                  <a:lnTo>
                    <a:pt x="0" y="332"/>
                  </a:lnTo>
                  <a:lnTo>
                    <a:pt x="0" y="332"/>
                  </a:lnTo>
                  <a:lnTo>
                    <a:pt x="0" y="346"/>
                  </a:lnTo>
                  <a:lnTo>
                    <a:pt x="0" y="346"/>
                  </a:lnTo>
                  <a:lnTo>
                    <a:pt x="0" y="357"/>
                  </a:lnTo>
                  <a:lnTo>
                    <a:pt x="0" y="368"/>
                  </a:lnTo>
                  <a:lnTo>
                    <a:pt x="2" y="373"/>
                  </a:lnTo>
                  <a:lnTo>
                    <a:pt x="3" y="376"/>
                  </a:lnTo>
                  <a:lnTo>
                    <a:pt x="7" y="381"/>
                  </a:lnTo>
                  <a:lnTo>
                    <a:pt x="11" y="384"/>
                  </a:lnTo>
                  <a:lnTo>
                    <a:pt x="15" y="389"/>
                  </a:lnTo>
                  <a:lnTo>
                    <a:pt x="15" y="389"/>
                  </a:lnTo>
                  <a:lnTo>
                    <a:pt x="18" y="389"/>
                  </a:lnTo>
                  <a:lnTo>
                    <a:pt x="21" y="387"/>
                  </a:lnTo>
                  <a:lnTo>
                    <a:pt x="29" y="383"/>
                  </a:lnTo>
                  <a:lnTo>
                    <a:pt x="40" y="371"/>
                  </a:lnTo>
                  <a:lnTo>
                    <a:pt x="40" y="371"/>
                  </a:lnTo>
                  <a:close/>
                </a:path>
              </a:pathLst>
            </a:custGeom>
            <a:solidFill>
              <a:srgbClr val="507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7" name="Freeform 253">
              <a:extLst>
                <a:ext uri="{FF2B5EF4-FFF2-40B4-BE49-F238E27FC236}">
                  <a16:creationId xmlns:a16="http://schemas.microsoft.com/office/drawing/2014/main" id="{891319EF-2EC1-2DA2-0247-A48531166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3" y="1902"/>
              <a:ext cx="472" cy="258"/>
            </a:xfrm>
            <a:custGeom>
              <a:avLst/>
              <a:gdLst>
                <a:gd name="T0" fmla="*/ 396 w 945"/>
                <a:gd name="T1" fmla="*/ 429 h 516"/>
                <a:gd name="T2" fmla="*/ 445 w 945"/>
                <a:gd name="T3" fmla="*/ 466 h 516"/>
                <a:gd name="T4" fmla="*/ 461 w 945"/>
                <a:gd name="T5" fmla="*/ 505 h 516"/>
                <a:gd name="T6" fmla="*/ 480 w 945"/>
                <a:gd name="T7" fmla="*/ 512 h 516"/>
                <a:gd name="T8" fmla="*/ 539 w 945"/>
                <a:gd name="T9" fmla="*/ 509 h 516"/>
                <a:gd name="T10" fmla="*/ 598 w 945"/>
                <a:gd name="T11" fmla="*/ 515 h 516"/>
                <a:gd name="T12" fmla="*/ 626 w 945"/>
                <a:gd name="T13" fmla="*/ 513 h 516"/>
                <a:gd name="T14" fmla="*/ 648 w 945"/>
                <a:gd name="T15" fmla="*/ 499 h 516"/>
                <a:gd name="T16" fmla="*/ 666 w 945"/>
                <a:gd name="T17" fmla="*/ 474 h 516"/>
                <a:gd name="T18" fmla="*/ 729 w 945"/>
                <a:gd name="T19" fmla="*/ 447 h 516"/>
                <a:gd name="T20" fmla="*/ 764 w 945"/>
                <a:gd name="T21" fmla="*/ 428 h 516"/>
                <a:gd name="T22" fmla="*/ 793 w 945"/>
                <a:gd name="T23" fmla="*/ 394 h 516"/>
                <a:gd name="T24" fmla="*/ 798 w 945"/>
                <a:gd name="T25" fmla="*/ 358 h 516"/>
                <a:gd name="T26" fmla="*/ 822 w 945"/>
                <a:gd name="T27" fmla="*/ 307 h 516"/>
                <a:gd name="T28" fmla="*/ 863 w 945"/>
                <a:gd name="T29" fmla="*/ 286 h 516"/>
                <a:gd name="T30" fmla="*/ 876 w 945"/>
                <a:gd name="T31" fmla="*/ 270 h 516"/>
                <a:gd name="T32" fmla="*/ 912 w 945"/>
                <a:gd name="T33" fmla="*/ 250 h 516"/>
                <a:gd name="T34" fmla="*/ 931 w 945"/>
                <a:gd name="T35" fmla="*/ 239 h 516"/>
                <a:gd name="T36" fmla="*/ 912 w 945"/>
                <a:gd name="T37" fmla="*/ 223 h 516"/>
                <a:gd name="T38" fmla="*/ 909 w 945"/>
                <a:gd name="T39" fmla="*/ 199 h 516"/>
                <a:gd name="T40" fmla="*/ 879 w 945"/>
                <a:gd name="T41" fmla="*/ 142 h 516"/>
                <a:gd name="T42" fmla="*/ 834 w 945"/>
                <a:gd name="T43" fmla="*/ 108 h 516"/>
                <a:gd name="T44" fmla="*/ 748 w 945"/>
                <a:gd name="T45" fmla="*/ 69 h 516"/>
                <a:gd name="T46" fmla="*/ 664 w 945"/>
                <a:gd name="T47" fmla="*/ 40 h 516"/>
                <a:gd name="T48" fmla="*/ 634 w 945"/>
                <a:gd name="T49" fmla="*/ 13 h 516"/>
                <a:gd name="T50" fmla="*/ 623 w 945"/>
                <a:gd name="T51" fmla="*/ 5 h 516"/>
                <a:gd name="T52" fmla="*/ 594 w 945"/>
                <a:gd name="T53" fmla="*/ 23 h 516"/>
                <a:gd name="T54" fmla="*/ 550 w 945"/>
                <a:gd name="T55" fmla="*/ 35 h 516"/>
                <a:gd name="T56" fmla="*/ 478 w 945"/>
                <a:gd name="T57" fmla="*/ 23 h 516"/>
                <a:gd name="T58" fmla="*/ 293 w 945"/>
                <a:gd name="T59" fmla="*/ 5 h 516"/>
                <a:gd name="T60" fmla="*/ 224 w 945"/>
                <a:gd name="T61" fmla="*/ 0 h 516"/>
                <a:gd name="T62" fmla="*/ 110 w 945"/>
                <a:gd name="T63" fmla="*/ 15 h 516"/>
                <a:gd name="T64" fmla="*/ 67 w 945"/>
                <a:gd name="T65" fmla="*/ 35 h 516"/>
                <a:gd name="T66" fmla="*/ 16 w 945"/>
                <a:gd name="T67" fmla="*/ 70 h 516"/>
                <a:gd name="T68" fmla="*/ 2 w 945"/>
                <a:gd name="T69" fmla="*/ 86 h 516"/>
                <a:gd name="T70" fmla="*/ 19 w 945"/>
                <a:gd name="T71" fmla="*/ 156 h 516"/>
                <a:gd name="T72" fmla="*/ 46 w 945"/>
                <a:gd name="T73" fmla="*/ 207 h 516"/>
                <a:gd name="T74" fmla="*/ 91 w 945"/>
                <a:gd name="T75" fmla="*/ 231 h 516"/>
                <a:gd name="T76" fmla="*/ 113 w 945"/>
                <a:gd name="T77" fmla="*/ 235 h 516"/>
                <a:gd name="T78" fmla="*/ 154 w 945"/>
                <a:gd name="T79" fmla="*/ 256 h 516"/>
                <a:gd name="T80" fmla="*/ 215 w 945"/>
                <a:gd name="T81" fmla="*/ 262 h 516"/>
                <a:gd name="T82" fmla="*/ 258 w 945"/>
                <a:gd name="T83" fmla="*/ 262 h 516"/>
                <a:gd name="T84" fmla="*/ 328 w 945"/>
                <a:gd name="T85" fmla="*/ 300 h 516"/>
                <a:gd name="T86" fmla="*/ 337 w 945"/>
                <a:gd name="T87" fmla="*/ 313 h 516"/>
                <a:gd name="T88" fmla="*/ 331 w 945"/>
                <a:gd name="T89" fmla="*/ 339 h 516"/>
                <a:gd name="T90" fmla="*/ 315 w 945"/>
                <a:gd name="T91" fmla="*/ 377 h 516"/>
                <a:gd name="T92" fmla="*/ 321 w 945"/>
                <a:gd name="T93" fmla="*/ 402 h 516"/>
                <a:gd name="T94" fmla="*/ 324 w 945"/>
                <a:gd name="T95" fmla="*/ 413 h 516"/>
                <a:gd name="T96" fmla="*/ 362 w 945"/>
                <a:gd name="T97" fmla="*/ 423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45" h="516">
                  <a:moveTo>
                    <a:pt x="362" y="423"/>
                  </a:moveTo>
                  <a:lnTo>
                    <a:pt x="362" y="423"/>
                  </a:lnTo>
                  <a:lnTo>
                    <a:pt x="380" y="426"/>
                  </a:lnTo>
                  <a:lnTo>
                    <a:pt x="396" y="429"/>
                  </a:lnTo>
                  <a:lnTo>
                    <a:pt x="410" y="435"/>
                  </a:lnTo>
                  <a:lnTo>
                    <a:pt x="423" y="443"/>
                  </a:lnTo>
                  <a:lnTo>
                    <a:pt x="434" y="453"/>
                  </a:lnTo>
                  <a:lnTo>
                    <a:pt x="445" y="466"/>
                  </a:lnTo>
                  <a:lnTo>
                    <a:pt x="451" y="480"/>
                  </a:lnTo>
                  <a:lnTo>
                    <a:pt x="458" y="497"/>
                  </a:lnTo>
                  <a:lnTo>
                    <a:pt x="458" y="497"/>
                  </a:lnTo>
                  <a:lnTo>
                    <a:pt x="461" y="505"/>
                  </a:lnTo>
                  <a:lnTo>
                    <a:pt x="463" y="509"/>
                  </a:lnTo>
                  <a:lnTo>
                    <a:pt x="466" y="510"/>
                  </a:lnTo>
                  <a:lnTo>
                    <a:pt x="472" y="512"/>
                  </a:lnTo>
                  <a:lnTo>
                    <a:pt x="480" y="512"/>
                  </a:lnTo>
                  <a:lnTo>
                    <a:pt x="480" y="512"/>
                  </a:lnTo>
                  <a:lnTo>
                    <a:pt x="494" y="513"/>
                  </a:lnTo>
                  <a:lnTo>
                    <a:pt x="509" y="512"/>
                  </a:lnTo>
                  <a:lnTo>
                    <a:pt x="539" y="509"/>
                  </a:lnTo>
                  <a:lnTo>
                    <a:pt x="553" y="507"/>
                  </a:lnTo>
                  <a:lnTo>
                    <a:pt x="569" y="509"/>
                  </a:lnTo>
                  <a:lnTo>
                    <a:pt x="583" y="510"/>
                  </a:lnTo>
                  <a:lnTo>
                    <a:pt x="598" y="515"/>
                  </a:lnTo>
                  <a:lnTo>
                    <a:pt x="598" y="515"/>
                  </a:lnTo>
                  <a:lnTo>
                    <a:pt x="604" y="516"/>
                  </a:lnTo>
                  <a:lnTo>
                    <a:pt x="610" y="516"/>
                  </a:lnTo>
                  <a:lnTo>
                    <a:pt x="626" y="513"/>
                  </a:lnTo>
                  <a:lnTo>
                    <a:pt x="634" y="510"/>
                  </a:lnTo>
                  <a:lnTo>
                    <a:pt x="640" y="507"/>
                  </a:lnTo>
                  <a:lnTo>
                    <a:pt x="645" y="502"/>
                  </a:lnTo>
                  <a:lnTo>
                    <a:pt x="648" y="499"/>
                  </a:lnTo>
                  <a:lnTo>
                    <a:pt x="648" y="499"/>
                  </a:lnTo>
                  <a:lnTo>
                    <a:pt x="653" y="491"/>
                  </a:lnTo>
                  <a:lnTo>
                    <a:pt x="656" y="485"/>
                  </a:lnTo>
                  <a:lnTo>
                    <a:pt x="666" y="474"/>
                  </a:lnTo>
                  <a:lnTo>
                    <a:pt x="679" y="466"/>
                  </a:lnTo>
                  <a:lnTo>
                    <a:pt x="691" y="459"/>
                  </a:lnTo>
                  <a:lnTo>
                    <a:pt x="717" y="451"/>
                  </a:lnTo>
                  <a:lnTo>
                    <a:pt x="729" y="447"/>
                  </a:lnTo>
                  <a:lnTo>
                    <a:pt x="742" y="442"/>
                  </a:lnTo>
                  <a:lnTo>
                    <a:pt x="742" y="442"/>
                  </a:lnTo>
                  <a:lnTo>
                    <a:pt x="753" y="435"/>
                  </a:lnTo>
                  <a:lnTo>
                    <a:pt x="764" y="428"/>
                  </a:lnTo>
                  <a:lnTo>
                    <a:pt x="774" y="420"/>
                  </a:lnTo>
                  <a:lnTo>
                    <a:pt x="782" y="412"/>
                  </a:lnTo>
                  <a:lnTo>
                    <a:pt x="788" y="404"/>
                  </a:lnTo>
                  <a:lnTo>
                    <a:pt x="793" y="394"/>
                  </a:lnTo>
                  <a:lnTo>
                    <a:pt x="795" y="385"/>
                  </a:lnTo>
                  <a:lnTo>
                    <a:pt x="796" y="375"/>
                  </a:lnTo>
                  <a:lnTo>
                    <a:pt x="796" y="375"/>
                  </a:lnTo>
                  <a:lnTo>
                    <a:pt x="798" y="358"/>
                  </a:lnTo>
                  <a:lnTo>
                    <a:pt x="801" y="342"/>
                  </a:lnTo>
                  <a:lnTo>
                    <a:pt x="806" y="329"/>
                  </a:lnTo>
                  <a:lnTo>
                    <a:pt x="814" y="316"/>
                  </a:lnTo>
                  <a:lnTo>
                    <a:pt x="822" y="307"/>
                  </a:lnTo>
                  <a:lnTo>
                    <a:pt x="833" y="299"/>
                  </a:lnTo>
                  <a:lnTo>
                    <a:pt x="847" y="293"/>
                  </a:lnTo>
                  <a:lnTo>
                    <a:pt x="863" y="286"/>
                  </a:lnTo>
                  <a:lnTo>
                    <a:pt x="863" y="286"/>
                  </a:lnTo>
                  <a:lnTo>
                    <a:pt x="866" y="285"/>
                  </a:lnTo>
                  <a:lnTo>
                    <a:pt x="869" y="280"/>
                  </a:lnTo>
                  <a:lnTo>
                    <a:pt x="869" y="280"/>
                  </a:lnTo>
                  <a:lnTo>
                    <a:pt x="876" y="270"/>
                  </a:lnTo>
                  <a:lnTo>
                    <a:pt x="884" y="262"/>
                  </a:lnTo>
                  <a:lnTo>
                    <a:pt x="893" y="256"/>
                  </a:lnTo>
                  <a:lnTo>
                    <a:pt x="903" y="253"/>
                  </a:lnTo>
                  <a:lnTo>
                    <a:pt x="912" y="250"/>
                  </a:lnTo>
                  <a:lnTo>
                    <a:pt x="923" y="246"/>
                  </a:lnTo>
                  <a:lnTo>
                    <a:pt x="945" y="243"/>
                  </a:lnTo>
                  <a:lnTo>
                    <a:pt x="945" y="243"/>
                  </a:lnTo>
                  <a:lnTo>
                    <a:pt x="931" y="239"/>
                  </a:lnTo>
                  <a:lnTo>
                    <a:pt x="925" y="237"/>
                  </a:lnTo>
                  <a:lnTo>
                    <a:pt x="920" y="232"/>
                  </a:lnTo>
                  <a:lnTo>
                    <a:pt x="915" y="229"/>
                  </a:lnTo>
                  <a:lnTo>
                    <a:pt x="912" y="223"/>
                  </a:lnTo>
                  <a:lnTo>
                    <a:pt x="909" y="216"/>
                  </a:lnTo>
                  <a:lnTo>
                    <a:pt x="909" y="207"/>
                  </a:lnTo>
                  <a:lnTo>
                    <a:pt x="909" y="207"/>
                  </a:lnTo>
                  <a:lnTo>
                    <a:pt x="909" y="199"/>
                  </a:lnTo>
                  <a:lnTo>
                    <a:pt x="906" y="191"/>
                  </a:lnTo>
                  <a:lnTo>
                    <a:pt x="896" y="169"/>
                  </a:lnTo>
                  <a:lnTo>
                    <a:pt x="885" y="150"/>
                  </a:lnTo>
                  <a:lnTo>
                    <a:pt x="879" y="142"/>
                  </a:lnTo>
                  <a:lnTo>
                    <a:pt x="874" y="137"/>
                  </a:lnTo>
                  <a:lnTo>
                    <a:pt x="874" y="137"/>
                  </a:lnTo>
                  <a:lnTo>
                    <a:pt x="855" y="121"/>
                  </a:lnTo>
                  <a:lnTo>
                    <a:pt x="834" y="108"/>
                  </a:lnTo>
                  <a:lnTo>
                    <a:pt x="814" y="97"/>
                  </a:lnTo>
                  <a:lnTo>
                    <a:pt x="793" y="86"/>
                  </a:lnTo>
                  <a:lnTo>
                    <a:pt x="771" y="77"/>
                  </a:lnTo>
                  <a:lnTo>
                    <a:pt x="748" y="69"/>
                  </a:lnTo>
                  <a:lnTo>
                    <a:pt x="702" y="53"/>
                  </a:lnTo>
                  <a:lnTo>
                    <a:pt x="702" y="53"/>
                  </a:lnTo>
                  <a:lnTo>
                    <a:pt x="683" y="48"/>
                  </a:lnTo>
                  <a:lnTo>
                    <a:pt x="664" y="40"/>
                  </a:lnTo>
                  <a:lnTo>
                    <a:pt x="656" y="35"/>
                  </a:lnTo>
                  <a:lnTo>
                    <a:pt x="648" y="29"/>
                  </a:lnTo>
                  <a:lnTo>
                    <a:pt x="640" y="2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29" y="7"/>
                  </a:lnTo>
                  <a:lnTo>
                    <a:pt x="626" y="7"/>
                  </a:lnTo>
                  <a:lnTo>
                    <a:pt x="623" y="5"/>
                  </a:lnTo>
                  <a:lnTo>
                    <a:pt x="618" y="7"/>
                  </a:lnTo>
                  <a:lnTo>
                    <a:pt x="612" y="11"/>
                  </a:lnTo>
                  <a:lnTo>
                    <a:pt x="612" y="11"/>
                  </a:lnTo>
                  <a:lnTo>
                    <a:pt x="594" y="23"/>
                  </a:lnTo>
                  <a:lnTo>
                    <a:pt x="577" y="30"/>
                  </a:lnTo>
                  <a:lnTo>
                    <a:pt x="567" y="34"/>
                  </a:lnTo>
                  <a:lnTo>
                    <a:pt x="559" y="35"/>
                  </a:lnTo>
                  <a:lnTo>
                    <a:pt x="550" y="35"/>
                  </a:lnTo>
                  <a:lnTo>
                    <a:pt x="540" y="34"/>
                  </a:lnTo>
                  <a:lnTo>
                    <a:pt x="540" y="34"/>
                  </a:lnTo>
                  <a:lnTo>
                    <a:pt x="510" y="27"/>
                  </a:lnTo>
                  <a:lnTo>
                    <a:pt x="478" y="23"/>
                  </a:lnTo>
                  <a:lnTo>
                    <a:pt x="416" y="18"/>
                  </a:lnTo>
                  <a:lnTo>
                    <a:pt x="355" y="13"/>
                  </a:lnTo>
                  <a:lnTo>
                    <a:pt x="323" y="10"/>
                  </a:lnTo>
                  <a:lnTo>
                    <a:pt x="293" y="5"/>
                  </a:lnTo>
                  <a:lnTo>
                    <a:pt x="293" y="5"/>
                  </a:lnTo>
                  <a:lnTo>
                    <a:pt x="270" y="3"/>
                  </a:lnTo>
                  <a:lnTo>
                    <a:pt x="248" y="2"/>
                  </a:lnTo>
                  <a:lnTo>
                    <a:pt x="224" y="0"/>
                  </a:lnTo>
                  <a:lnTo>
                    <a:pt x="202" y="2"/>
                  </a:lnTo>
                  <a:lnTo>
                    <a:pt x="180" y="3"/>
                  </a:lnTo>
                  <a:lnTo>
                    <a:pt x="156" y="7"/>
                  </a:lnTo>
                  <a:lnTo>
                    <a:pt x="110" y="15"/>
                  </a:lnTo>
                  <a:lnTo>
                    <a:pt x="110" y="15"/>
                  </a:lnTo>
                  <a:lnTo>
                    <a:pt x="94" y="19"/>
                  </a:lnTo>
                  <a:lnTo>
                    <a:pt x="81" y="26"/>
                  </a:lnTo>
                  <a:lnTo>
                    <a:pt x="67" y="35"/>
                  </a:lnTo>
                  <a:lnTo>
                    <a:pt x="56" y="45"/>
                  </a:lnTo>
                  <a:lnTo>
                    <a:pt x="43" y="54"/>
                  </a:lnTo>
                  <a:lnTo>
                    <a:pt x="30" y="62"/>
                  </a:lnTo>
                  <a:lnTo>
                    <a:pt x="16" y="70"/>
                  </a:lnTo>
                  <a:lnTo>
                    <a:pt x="2" y="75"/>
                  </a:lnTo>
                  <a:lnTo>
                    <a:pt x="2" y="75"/>
                  </a:lnTo>
                  <a:lnTo>
                    <a:pt x="0" y="80"/>
                  </a:lnTo>
                  <a:lnTo>
                    <a:pt x="2" y="86"/>
                  </a:lnTo>
                  <a:lnTo>
                    <a:pt x="2" y="86"/>
                  </a:lnTo>
                  <a:lnTo>
                    <a:pt x="8" y="108"/>
                  </a:lnTo>
                  <a:lnTo>
                    <a:pt x="13" y="132"/>
                  </a:lnTo>
                  <a:lnTo>
                    <a:pt x="19" y="156"/>
                  </a:lnTo>
                  <a:lnTo>
                    <a:pt x="27" y="178"/>
                  </a:lnTo>
                  <a:lnTo>
                    <a:pt x="32" y="189"/>
                  </a:lnTo>
                  <a:lnTo>
                    <a:pt x="38" y="199"/>
                  </a:lnTo>
                  <a:lnTo>
                    <a:pt x="46" y="207"/>
                  </a:lnTo>
                  <a:lnTo>
                    <a:pt x="54" y="215"/>
                  </a:lnTo>
                  <a:lnTo>
                    <a:pt x="64" y="221"/>
                  </a:lnTo>
                  <a:lnTo>
                    <a:pt x="77" y="226"/>
                  </a:lnTo>
                  <a:lnTo>
                    <a:pt x="91" y="231"/>
                  </a:lnTo>
                  <a:lnTo>
                    <a:pt x="107" y="232"/>
                  </a:lnTo>
                  <a:lnTo>
                    <a:pt x="107" y="232"/>
                  </a:lnTo>
                  <a:lnTo>
                    <a:pt x="110" y="234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6" y="243"/>
                  </a:lnTo>
                  <a:lnTo>
                    <a:pt x="140" y="250"/>
                  </a:lnTo>
                  <a:lnTo>
                    <a:pt x="154" y="256"/>
                  </a:lnTo>
                  <a:lnTo>
                    <a:pt x="169" y="259"/>
                  </a:lnTo>
                  <a:lnTo>
                    <a:pt x="185" y="261"/>
                  </a:lnTo>
                  <a:lnTo>
                    <a:pt x="199" y="262"/>
                  </a:lnTo>
                  <a:lnTo>
                    <a:pt x="215" y="262"/>
                  </a:lnTo>
                  <a:lnTo>
                    <a:pt x="231" y="261"/>
                  </a:lnTo>
                  <a:lnTo>
                    <a:pt x="231" y="261"/>
                  </a:lnTo>
                  <a:lnTo>
                    <a:pt x="245" y="261"/>
                  </a:lnTo>
                  <a:lnTo>
                    <a:pt x="258" y="262"/>
                  </a:lnTo>
                  <a:lnTo>
                    <a:pt x="270" y="266"/>
                  </a:lnTo>
                  <a:lnTo>
                    <a:pt x="283" y="272"/>
                  </a:lnTo>
                  <a:lnTo>
                    <a:pt x="305" y="285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32" y="304"/>
                  </a:lnTo>
                  <a:lnTo>
                    <a:pt x="335" y="308"/>
                  </a:lnTo>
                  <a:lnTo>
                    <a:pt x="337" y="313"/>
                  </a:lnTo>
                  <a:lnTo>
                    <a:pt x="337" y="318"/>
                  </a:lnTo>
                  <a:lnTo>
                    <a:pt x="337" y="323"/>
                  </a:lnTo>
                  <a:lnTo>
                    <a:pt x="335" y="329"/>
                  </a:lnTo>
                  <a:lnTo>
                    <a:pt x="331" y="339"/>
                  </a:lnTo>
                  <a:lnTo>
                    <a:pt x="331" y="339"/>
                  </a:lnTo>
                  <a:lnTo>
                    <a:pt x="320" y="359"/>
                  </a:lnTo>
                  <a:lnTo>
                    <a:pt x="316" y="369"/>
                  </a:lnTo>
                  <a:lnTo>
                    <a:pt x="315" y="377"/>
                  </a:lnTo>
                  <a:lnTo>
                    <a:pt x="315" y="385"/>
                  </a:lnTo>
                  <a:lnTo>
                    <a:pt x="315" y="391"/>
                  </a:lnTo>
                  <a:lnTo>
                    <a:pt x="316" y="397"/>
                  </a:lnTo>
                  <a:lnTo>
                    <a:pt x="321" y="402"/>
                  </a:lnTo>
                  <a:lnTo>
                    <a:pt x="321" y="402"/>
                  </a:lnTo>
                  <a:lnTo>
                    <a:pt x="316" y="407"/>
                  </a:lnTo>
                  <a:lnTo>
                    <a:pt x="316" y="407"/>
                  </a:lnTo>
                  <a:lnTo>
                    <a:pt x="324" y="413"/>
                  </a:lnTo>
                  <a:lnTo>
                    <a:pt x="335" y="416"/>
                  </a:lnTo>
                  <a:lnTo>
                    <a:pt x="348" y="421"/>
                  </a:lnTo>
                  <a:lnTo>
                    <a:pt x="362" y="423"/>
                  </a:lnTo>
                  <a:lnTo>
                    <a:pt x="362" y="423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8" name="Freeform 254">
              <a:extLst>
                <a:ext uri="{FF2B5EF4-FFF2-40B4-BE49-F238E27FC236}">
                  <a16:creationId xmlns:a16="http://schemas.microsoft.com/office/drawing/2014/main" id="{A175031D-834A-753E-4F4B-1928BBBAD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" y="2774"/>
              <a:ext cx="293" cy="317"/>
            </a:xfrm>
            <a:custGeom>
              <a:avLst/>
              <a:gdLst>
                <a:gd name="T0" fmla="*/ 577 w 586"/>
                <a:gd name="T1" fmla="*/ 389 h 633"/>
                <a:gd name="T2" fmla="*/ 564 w 586"/>
                <a:gd name="T3" fmla="*/ 362 h 633"/>
                <a:gd name="T4" fmla="*/ 532 w 586"/>
                <a:gd name="T5" fmla="*/ 344 h 633"/>
                <a:gd name="T6" fmla="*/ 501 w 586"/>
                <a:gd name="T7" fmla="*/ 317 h 633"/>
                <a:gd name="T8" fmla="*/ 486 w 586"/>
                <a:gd name="T9" fmla="*/ 284 h 633"/>
                <a:gd name="T10" fmla="*/ 451 w 586"/>
                <a:gd name="T11" fmla="*/ 246 h 633"/>
                <a:gd name="T12" fmla="*/ 439 w 586"/>
                <a:gd name="T13" fmla="*/ 219 h 633"/>
                <a:gd name="T14" fmla="*/ 421 w 586"/>
                <a:gd name="T15" fmla="*/ 213 h 633"/>
                <a:gd name="T16" fmla="*/ 409 w 586"/>
                <a:gd name="T17" fmla="*/ 182 h 633"/>
                <a:gd name="T18" fmla="*/ 407 w 586"/>
                <a:gd name="T19" fmla="*/ 154 h 633"/>
                <a:gd name="T20" fmla="*/ 401 w 586"/>
                <a:gd name="T21" fmla="*/ 120 h 633"/>
                <a:gd name="T22" fmla="*/ 383 w 586"/>
                <a:gd name="T23" fmla="*/ 108 h 633"/>
                <a:gd name="T24" fmla="*/ 355 w 586"/>
                <a:gd name="T25" fmla="*/ 98 h 633"/>
                <a:gd name="T26" fmla="*/ 324 w 586"/>
                <a:gd name="T27" fmla="*/ 79 h 633"/>
                <a:gd name="T28" fmla="*/ 304 w 586"/>
                <a:gd name="T29" fmla="*/ 78 h 633"/>
                <a:gd name="T30" fmla="*/ 232 w 586"/>
                <a:gd name="T31" fmla="*/ 74 h 633"/>
                <a:gd name="T32" fmla="*/ 180 w 586"/>
                <a:gd name="T33" fmla="*/ 27 h 633"/>
                <a:gd name="T34" fmla="*/ 148 w 586"/>
                <a:gd name="T35" fmla="*/ 1 h 633"/>
                <a:gd name="T36" fmla="*/ 107 w 586"/>
                <a:gd name="T37" fmla="*/ 3 h 633"/>
                <a:gd name="T38" fmla="*/ 7 w 586"/>
                <a:gd name="T39" fmla="*/ 17 h 633"/>
                <a:gd name="T40" fmla="*/ 0 w 586"/>
                <a:gd name="T41" fmla="*/ 24 h 633"/>
                <a:gd name="T42" fmla="*/ 62 w 586"/>
                <a:gd name="T43" fmla="*/ 79 h 633"/>
                <a:gd name="T44" fmla="*/ 100 w 586"/>
                <a:gd name="T45" fmla="*/ 149 h 633"/>
                <a:gd name="T46" fmla="*/ 150 w 586"/>
                <a:gd name="T47" fmla="*/ 198 h 633"/>
                <a:gd name="T48" fmla="*/ 191 w 586"/>
                <a:gd name="T49" fmla="*/ 243 h 633"/>
                <a:gd name="T50" fmla="*/ 200 w 586"/>
                <a:gd name="T51" fmla="*/ 267 h 633"/>
                <a:gd name="T52" fmla="*/ 235 w 586"/>
                <a:gd name="T53" fmla="*/ 300 h 633"/>
                <a:gd name="T54" fmla="*/ 267 w 586"/>
                <a:gd name="T55" fmla="*/ 333 h 633"/>
                <a:gd name="T56" fmla="*/ 296 w 586"/>
                <a:gd name="T57" fmla="*/ 425 h 633"/>
                <a:gd name="T58" fmla="*/ 288 w 586"/>
                <a:gd name="T59" fmla="*/ 468 h 633"/>
                <a:gd name="T60" fmla="*/ 278 w 586"/>
                <a:gd name="T61" fmla="*/ 500 h 633"/>
                <a:gd name="T62" fmla="*/ 285 w 586"/>
                <a:gd name="T63" fmla="*/ 551 h 633"/>
                <a:gd name="T64" fmla="*/ 297 w 586"/>
                <a:gd name="T65" fmla="*/ 618 h 633"/>
                <a:gd name="T66" fmla="*/ 308 w 586"/>
                <a:gd name="T67" fmla="*/ 633 h 633"/>
                <a:gd name="T68" fmla="*/ 329 w 586"/>
                <a:gd name="T69" fmla="*/ 632 h 633"/>
                <a:gd name="T70" fmla="*/ 342 w 586"/>
                <a:gd name="T71" fmla="*/ 621 h 633"/>
                <a:gd name="T72" fmla="*/ 351 w 586"/>
                <a:gd name="T73" fmla="*/ 584 h 633"/>
                <a:gd name="T74" fmla="*/ 367 w 586"/>
                <a:gd name="T75" fmla="*/ 560 h 633"/>
                <a:gd name="T76" fmla="*/ 396 w 586"/>
                <a:gd name="T77" fmla="*/ 530 h 633"/>
                <a:gd name="T78" fmla="*/ 405 w 586"/>
                <a:gd name="T79" fmla="*/ 478 h 633"/>
                <a:gd name="T80" fmla="*/ 399 w 586"/>
                <a:gd name="T81" fmla="*/ 438 h 633"/>
                <a:gd name="T82" fmla="*/ 424 w 586"/>
                <a:gd name="T83" fmla="*/ 405 h 633"/>
                <a:gd name="T84" fmla="*/ 443 w 586"/>
                <a:gd name="T85" fmla="*/ 406 h 633"/>
                <a:gd name="T86" fmla="*/ 507 w 586"/>
                <a:gd name="T87" fmla="*/ 417 h 633"/>
                <a:gd name="T88" fmla="*/ 545 w 586"/>
                <a:gd name="T89" fmla="*/ 429 h 633"/>
                <a:gd name="T90" fmla="*/ 580 w 586"/>
                <a:gd name="T91" fmla="*/ 441 h 633"/>
                <a:gd name="T92" fmla="*/ 580 w 586"/>
                <a:gd name="T93" fmla="*/ 433 h 633"/>
                <a:gd name="T94" fmla="*/ 566 w 586"/>
                <a:gd name="T95" fmla="*/ 414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6" h="633">
                  <a:moveTo>
                    <a:pt x="569" y="406"/>
                  </a:moveTo>
                  <a:lnTo>
                    <a:pt x="569" y="406"/>
                  </a:lnTo>
                  <a:lnTo>
                    <a:pt x="574" y="397"/>
                  </a:lnTo>
                  <a:lnTo>
                    <a:pt x="577" y="389"/>
                  </a:lnTo>
                  <a:lnTo>
                    <a:pt x="577" y="381"/>
                  </a:lnTo>
                  <a:lnTo>
                    <a:pt x="575" y="373"/>
                  </a:lnTo>
                  <a:lnTo>
                    <a:pt x="571" y="367"/>
                  </a:lnTo>
                  <a:lnTo>
                    <a:pt x="564" y="362"/>
                  </a:lnTo>
                  <a:lnTo>
                    <a:pt x="558" y="357"/>
                  </a:lnTo>
                  <a:lnTo>
                    <a:pt x="548" y="352"/>
                  </a:lnTo>
                  <a:lnTo>
                    <a:pt x="548" y="352"/>
                  </a:lnTo>
                  <a:lnTo>
                    <a:pt x="532" y="344"/>
                  </a:lnTo>
                  <a:lnTo>
                    <a:pt x="517" y="336"/>
                  </a:lnTo>
                  <a:lnTo>
                    <a:pt x="510" y="330"/>
                  </a:lnTo>
                  <a:lnTo>
                    <a:pt x="505" y="324"/>
                  </a:lnTo>
                  <a:lnTo>
                    <a:pt x="501" y="317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3" y="295"/>
                  </a:lnTo>
                  <a:lnTo>
                    <a:pt x="486" y="284"/>
                  </a:lnTo>
                  <a:lnTo>
                    <a:pt x="478" y="275"/>
                  </a:lnTo>
                  <a:lnTo>
                    <a:pt x="469" y="265"/>
                  </a:lnTo>
                  <a:lnTo>
                    <a:pt x="459" y="255"/>
                  </a:lnTo>
                  <a:lnTo>
                    <a:pt x="451" y="246"/>
                  </a:lnTo>
                  <a:lnTo>
                    <a:pt x="445" y="235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39" y="219"/>
                  </a:lnTo>
                  <a:lnTo>
                    <a:pt x="434" y="216"/>
                  </a:lnTo>
                  <a:lnTo>
                    <a:pt x="434" y="216"/>
                  </a:lnTo>
                  <a:lnTo>
                    <a:pt x="428" y="216"/>
                  </a:lnTo>
                  <a:lnTo>
                    <a:pt x="421" y="213"/>
                  </a:lnTo>
                  <a:lnTo>
                    <a:pt x="418" y="209"/>
                  </a:lnTo>
                  <a:lnTo>
                    <a:pt x="415" y="205"/>
                  </a:lnTo>
                  <a:lnTo>
                    <a:pt x="412" y="194"/>
                  </a:lnTo>
                  <a:lnTo>
                    <a:pt x="409" y="182"/>
                  </a:lnTo>
                  <a:lnTo>
                    <a:pt x="409" y="182"/>
                  </a:lnTo>
                  <a:lnTo>
                    <a:pt x="407" y="173"/>
                  </a:lnTo>
                  <a:lnTo>
                    <a:pt x="407" y="163"/>
                  </a:lnTo>
                  <a:lnTo>
                    <a:pt x="407" y="154"/>
                  </a:lnTo>
                  <a:lnTo>
                    <a:pt x="405" y="144"/>
                  </a:lnTo>
                  <a:lnTo>
                    <a:pt x="405" y="144"/>
                  </a:lnTo>
                  <a:lnTo>
                    <a:pt x="402" y="133"/>
                  </a:lnTo>
                  <a:lnTo>
                    <a:pt x="401" y="120"/>
                  </a:lnTo>
                  <a:lnTo>
                    <a:pt x="399" y="116"/>
                  </a:lnTo>
                  <a:lnTo>
                    <a:pt x="394" y="113"/>
                  </a:lnTo>
                  <a:lnTo>
                    <a:pt x="389" y="109"/>
                  </a:lnTo>
                  <a:lnTo>
                    <a:pt x="383" y="108"/>
                  </a:lnTo>
                  <a:lnTo>
                    <a:pt x="383" y="108"/>
                  </a:lnTo>
                  <a:lnTo>
                    <a:pt x="375" y="106"/>
                  </a:lnTo>
                  <a:lnTo>
                    <a:pt x="369" y="105"/>
                  </a:lnTo>
                  <a:lnTo>
                    <a:pt x="355" y="98"/>
                  </a:lnTo>
                  <a:lnTo>
                    <a:pt x="342" y="92"/>
                  </a:lnTo>
                  <a:lnTo>
                    <a:pt x="329" y="84"/>
                  </a:lnTo>
                  <a:lnTo>
                    <a:pt x="329" y="84"/>
                  </a:lnTo>
                  <a:lnTo>
                    <a:pt x="324" y="79"/>
                  </a:lnTo>
                  <a:lnTo>
                    <a:pt x="318" y="78"/>
                  </a:lnTo>
                  <a:lnTo>
                    <a:pt x="312" y="76"/>
                  </a:lnTo>
                  <a:lnTo>
                    <a:pt x="304" y="78"/>
                  </a:lnTo>
                  <a:lnTo>
                    <a:pt x="304" y="78"/>
                  </a:lnTo>
                  <a:lnTo>
                    <a:pt x="285" y="81"/>
                  </a:lnTo>
                  <a:lnTo>
                    <a:pt x="266" y="82"/>
                  </a:lnTo>
                  <a:lnTo>
                    <a:pt x="248" y="79"/>
                  </a:lnTo>
                  <a:lnTo>
                    <a:pt x="232" y="74"/>
                  </a:lnTo>
                  <a:lnTo>
                    <a:pt x="218" y="66"/>
                  </a:lnTo>
                  <a:lnTo>
                    <a:pt x="204" y="55"/>
                  </a:lnTo>
                  <a:lnTo>
                    <a:pt x="191" y="41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0" y="16"/>
                  </a:lnTo>
                  <a:lnTo>
                    <a:pt x="159" y="6"/>
                  </a:lnTo>
                  <a:lnTo>
                    <a:pt x="148" y="1"/>
                  </a:lnTo>
                  <a:lnTo>
                    <a:pt x="142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07" y="3"/>
                  </a:lnTo>
                  <a:lnTo>
                    <a:pt x="78" y="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3" y="20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32" y="47"/>
                  </a:lnTo>
                  <a:lnTo>
                    <a:pt x="43" y="57"/>
                  </a:lnTo>
                  <a:lnTo>
                    <a:pt x="53" y="68"/>
                  </a:lnTo>
                  <a:lnTo>
                    <a:pt x="62" y="79"/>
                  </a:lnTo>
                  <a:lnTo>
                    <a:pt x="70" y="93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100" y="149"/>
                  </a:lnTo>
                  <a:lnTo>
                    <a:pt x="115" y="168"/>
                  </a:lnTo>
                  <a:lnTo>
                    <a:pt x="131" y="184"/>
                  </a:lnTo>
                  <a:lnTo>
                    <a:pt x="150" y="198"/>
                  </a:lnTo>
                  <a:lnTo>
                    <a:pt x="150" y="198"/>
                  </a:lnTo>
                  <a:lnTo>
                    <a:pt x="164" y="209"/>
                  </a:lnTo>
                  <a:lnTo>
                    <a:pt x="177" y="222"/>
                  </a:lnTo>
                  <a:lnTo>
                    <a:pt x="186" y="236"/>
                  </a:lnTo>
                  <a:lnTo>
                    <a:pt x="191" y="243"/>
                  </a:lnTo>
                  <a:lnTo>
                    <a:pt x="194" y="251"/>
                  </a:lnTo>
                  <a:lnTo>
                    <a:pt x="194" y="251"/>
                  </a:lnTo>
                  <a:lnTo>
                    <a:pt x="197" y="260"/>
                  </a:lnTo>
                  <a:lnTo>
                    <a:pt x="200" y="267"/>
                  </a:lnTo>
                  <a:lnTo>
                    <a:pt x="210" y="281"/>
                  </a:lnTo>
                  <a:lnTo>
                    <a:pt x="223" y="290"/>
                  </a:lnTo>
                  <a:lnTo>
                    <a:pt x="235" y="300"/>
                  </a:lnTo>
                  <a:lnTo>
                    <a:pt x="235" y="300"/>
                  </a:lnTo>
                  <a:lnTo>
                    <a:pt x="243" y="306"/>
                  </a:lnTo>
                  <a:lnTo>
                    <a:pt x="253" y="314"/>
                  </a:lnTo>
                  <a:lnTo>
                    <a:pt x="259" y="324"/>
                  </a:lnTo>
                  <a:lnTo>
                    <a:pt x="267" y="333"/>
                  </a:lnTo>
                  <a:lnTo>
                    <a:pt x="278" y="354"/>
                  </a:lnTo>
                  <a:lnTo>
                    <a:pt x="288" y="378"/>
                  </a:lnTo>
                  <a:lnTo>
                    <a:pt x="294" y="402"/>
                  </a:lnTo>
                  <a:lnTo>
                    <a:pt x="296" y="425"/>
                  </a:lnTo>
                  <a:lnTo>
                    <a:pt x="296" y="437"/>
                  </a:lnTo>
                  <a:lnTo>
                    <a:pt x="294" y="448"/>
                  </a:lnTo>
                  <a:lnTo>
                    <a:pt x="291" y="459"/>
                  </a:lnTo>
                  <a:lnTo>
                    <a:pt x="288" y="468"/>
                  </a:lnTo>
                  <a:lnTo>
                    <a:pt x="288" y="468"/>
                  </a:lnTo>
                  <a:lnTo>
                    <a:pt x="283" y="479"/>
                  </a:lnTo>
                  <a:lnTo>
                    <a:pt x="280" y="489"/>
                  </a:lnTo>
                  <a:lnTo>
                    <a:pt x="278" y="500"/>
                  </a:lnTo>
                  <a:lnTo>
                    <a:pt x="278" y="510"/>
                  </a:lnTo>
                  <a:lnTo>
                    <a:pt x="280" y="530"/>
                  </a:lnTo>
                  <a:lnTo>
                    <a:pt x="285" y="551"/>
                  </a:lnTo>
                  <a:lnTo>
                    <a:pt x="285" y="551"/>
                  </a:lnTo>
                  <a:lnTo>
                    <a:pt x="291" y="581"/>
                  </a:lnTo>
                  <a:lnTo>
                    <a:pt x="297" y="610"/>
                  </a:lnTo>
                  <a:lnTo>
                    <a:pt x="297" y="610"/>
                  </a:lnTo>
                  <a:lnTo>
                    <a:pt x="297" y="618"/>
                  </a:lnTo>
                  <a:lnTo>
                    <a:pt x="299" y="626"/>
                  </a:lnTo>
                  <a:lnTo>
                    <a:pt x="300" y="629"/>
                  </a:lnTo>
                  <a:lnTo>
                    <a:pt x="304" y="632"/>
                  </a:lnTo>
                  <a:lnTo>
                    <a:pt x="308" y="633"/>
                  </a:lnTo>
                  <a:lnTo>
                    <a:pt x="313" y="633"/>
                  </a:lnTo>
                  <a:lnTo>
                    <a:pt x="313" y="633"/>
                  </a:lnTo>
                  <a:lnTo>
                    <a:pt x="323" y="633"/>
                  </a:lnTo>
                  <a:lnTo>
                    <a:pt x="329" y="632"/>
                  </a:lnTo>
                  <a:lnTo>
                    <a:pt x="329" y="632"/>
                  </a:lnTo>
                  <a:lnTo>
                    <a:pt x="334" y="629"/>
                  </a:lnTo>
                  <a:lnTo>
                    <a:pt x="339" y="626"/>
                  </a:lnTo>
                  <a:lnTo>
                    <a:pt x="342" y="621"/>
                  </a:lnTo>
                  <a:lnTo>
                    <a:pt x="343" y="613"/>
                  </a:lnTo>
                  <a:lnTo>
                    <a:pt x="343" y="613"/>
                  </a:lnTo>
                  <a:lnTo>
                    <a:pt x="347" y="599"/>
                  </a:lnTo>
                  <a:lnTo>
                    <a:pt x="351" y="584"/>
                  </a:lnTo>
                  <a:lnTo>
                    <a:pt x="353" y="578"/>
                  </a:lnTo>
                  <a:lnTo>
                    <a:pt x="358" y="572"/>
                  </a:lnTo>
                  <a:lnTo>
                    <a:pt x="362" y="565"/>
                  </a:lnTo>
                  <a:lnTo>
                    <a:pt x="367" y="560"/>
                  </a:lnTo>
                  <a:lnTo>
                    <a:pt x="367" y="560"/>
                  </a:lnTo>
                  <a:lnTo>
                    <a:pt x="380" y="551"/>
                  </a:lnTo>
                  <a:lnTo>
                    <a:pt x="389" y="540"/>
                  </a:lnTo>
                  <a:lnTo>
                    <a:pt x="396" y="530"/>
                  </a:lnTo>
                  <a:lnTo>
                    <a:pt x="402" y="518"/>
                  </a:lnTo>
                  <a:lnTo>
                    <a:pt x="405" y="506"/>
                  </a:lnTo>
                  <a:lnTo>
                    <a:pt x="407" y="492"/>
                  </a:lnTo>
                  <a:lnTo>
                    <a:pt x="405" y="478"/>
                  </a:lnTo>
                  <a:lnTo>
                    <a:pt x="401" y="462"/>
                  </a:lnTo>
                  <a:lnTo>
                    <a:pt x="401" y="462"/>
                  </a:lnTo>
                  <a:lnTo>
                    <a:pt x="399" y="449"/>
                  </a:lnTo>
                  <a:lnTo>
                    <a:pt x="399" y="438"/>
                  </a:lnTo>
                  <a:lnTo>
                    <a:pt x="402" y="427"/>
                  </a:lnTo>
                  <a:lnTo>
                    <a:pt x="409" y="417"/>
                  </a:lnTo>
                  <a:lnTo>
                    <a:pt x="416" y="410"/>
                  </a:lnTo>
                  <a:lnTo>
                    <a:pt x="424" y="405"/>
                  </a:lnTo>
                  <a:lnTo>
                    <a:pt x="434" y="405"/>
                  </a:lnTo>
                  <a:lnTo>
                    <a:pt x="439" y="405"/>
                  </a:lnTo>
                  <a:lnTo>
                    <a:pt x="443" y="406"/>
                  </a:lnTo>
                  <a:lnTo>
                    <a:pt x="443" y="406"/>
                  </a:lnTo>
                  <a:lnTo>
                    <a:pt x="456" y="411"/>
                  </a:lnTo>
                  <a:lnTo>
                    <a:pt x="469" y="414"/>
                  </a:lnTo>
                  <a:lnTo>
                    <a:pt x="494" y="417"/>
                  </a:lnTo>
                  <a:lnTo>
                    <a:pt x="507" y="417"/>
                  </a:lnTo>
                  <a:lnTo>
                    <a:pt x="520" y="419"/>
                  </a:lnTo>
                  <a:lnTo>
                    <a:pt x="532" y="422"/>
                  </a:lnTo>
                  <a:lnTo>
                    <a:pt x="545" y="429"/>
                  </a:lnTo>
                  <a:lnTo>
                    <a:pt x="545" y="429"/>
                  </a:lnTo>
                  <a:lnTo>
                    <a:pt x="553" y="433"/>
                  </a:lnTo>
                  <a:lnTo>
                    <a:pt x="564" y="438"/>
                  </a:lnTo>
                  <a:lnTo>
                    <a:pt x="574" y="441"/>
                  </a:lnTo>
                  <a:lnTo>
                    <a:pt x="580" y="441"/>
                  </a:lnTo>
                  <a:lnTo>
                    <a:pt x="586" y="441"/>
                  </a:lnTo>
                  <a:lnTo>
                    <a:pt x="586" y="441"/>
                  </a:lnTo>
                  <a:lnTo>
                    <a:pt x="585" y="437"/>
                  </a:lnTo>
                  <a:lnTo>
                    <a:pt x="580" y="433"/>
                  </a:lnTo>
                  <a:lnTo>
                    <a:pt x="572" y="427"/>
                  </a:lnTo>
                  <a:lnTo>
                    <a:pt x="569" y="424"/>
                  </a:lnTo>
                  <a:lnTo>
                    <a:pt x="566" y="419"/>
                  </a:lnTo>
                  <a:lnTo>
                    <a:pt x="566" y="414"/>
                  </a:lnTo>
                  <a:lnTo>
                    <a:pt x="569" y="406"/>
                  </a:lnTo>
                  <a:lnTo>
                    <a:pt x="569" y="40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59" name="Freeform 255">
              <a:extLst>
                <a:ext uri="{FF2B5EF4-FFF2-40B4-BE49-F238E27FC236}">
                  <a16:creationId xmlns:a16="http://schemas.microsoft.com/office/drawing/2014/main" id="{A1946BCE-F47E-F82C-618B-7AE667808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0" name="Freeform 256">
              <a:extLst>
                <a:ext uri="{FF2B5EF4-FFF2-40B4-BE49-F238E27FC236}">
                  <a16:creationId xmlns:a16="http://schemas.microsoft.com/office/drawing/2014/main" id="{FFD764F6-3D9E-C614-8421-E34CE33C3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" y="1554"/>
              <a:ext cx="352" cy="212"/>
            </a:xfrm>
            <a:custGeom>
              <a:avLst/>
              <a:gdLst>
                <a:gd name="T0" fmla="*/ 500 w 705"/>
                <a:gd name="T1" fmla="*/ 20 h 424"/>
                <a:gd name="T2" fmla="*/ 355 w 705"/>
                <a:gd name="T3" fmla="*/ 4 h 424"/>
                <a:gd name="T4" fmla="*/ 321 w 705"/>
                <a:gd name="T5" fmla="*/ 0 h 424"/>
                <a:gd name="T6" fmla="*/ 313 w 705"/>
                <a:gd name="T7" fmla="*/ 16 h 424"/>
                <a:gd name="T8" fmla="*/ 298 w 705"/>
                <a:gd name="T9" fmla="*/ 23 h 424"/>
                <a:gd name="T10" fmla="*/ 278 w 705"/>
                <a:gd name="T11" fmla="*/ 25 h 424"/>
                <a:gd name="T12" fmla="*/ 211 w 705"/>
                <a:gd name="T13" fmla="*/ 28 h 424"/>
                <a:gd name="T14" fmla="*/ 144 w 705"/>
                <a:gd name="T15" fmla="*/ 31 h 424"/>
                <a:gd name="T16" fmla="*/ 124 w 705"/>
                <a:gd name="T17" fmla="*/ 39 h 424"/>
                <a:gd name="T18" fmla="*/ 100 w 705"/>
                <a:gd name="T19" fmla="*/ 52 h 424"/>
                <a:gd name="T20" fmla="*/ 62 w 705"/>
                <a:gd name="T21" fmla="*/ 70 h 424"/>
                <a:gd name="T22" fmla="*/ 30 w 705"/>
                <a:gd name="T23" fmla="*/ 73 h 424"/>
                <a:gd name="T24" fmla="*/ 16 w 705"/>
                <a:gd name="T25" fmla="*/ 81 h 424"/>
                <a:gd name="T26" fmla="*/ 3 w 705"/>
                <a:gd name="T27" fmla="*/ 103 h 424"/>
                <a:gd name="T28" fmla="*/ 1 w 705"/>
                <a:gd name="T29" fmla="*/ 128 h 424"/>
                <a:gd name="T30" fmla="*/ 11 w 705"/>
                <a:gd name="T31" fmla="*/ 133 h 424"/>
                <a:gd name="T32" fmla="*/ 20 w 705"/>
                <a:gd name="T33" fmla="*/ 138 h 424"/>
                <a:gd name="T34" fmla="*/ 8 w 705"/>
                <a:gd name="T35" fmla="*/ 157 h 424"/>
                <a:gd name="T36" fmla="*/ 20 w 705"/>
                <a:gd name="T37" fmla="*/ 209 h 424"/>
                <a:gd name="T38" fmla="*/ 20 w 705"/>
                <a:gd name="T39" fmla="*/ 222 h 424"/>
                <a:gd name="T40" fmla="*/ 81 w 705"/>
                <a:gd name="T41" fmla="*/ 270 h 424"/>
                <a:gd name="T42" fmla="*/ 122 w 705"/>
                <a:gd name="T43" fmla="*/ 293 h 424"/>
                <a:gd name="T44" fmla="*/ 144 w 705"/>
                <a:gd name="T45" fmla="*/ 293 h 424"/>
                <a:gd name="T46" fmla="*/ 163 w 705"/>
                <a:gd name="T47" fmla="*/ 273 h 424"/>
                <a:gd name="T48" fmla="*/ 174 w 705"/>
                <a:gd name="T49" fmla="*/ 266 h 424"/>
                <a:gd name="T50" fmla="*/ 186 w 705"/>
                <a:gd name="T51" fmla="*/ 273 h 424"/>
                <a:gd name="T52" fmla="*/ 179 w 705"/>
                <a:gd name="T53" fmla="*/ 298 h 424"/>
                <a:gd name="T54" fmla="*/ 171 w 705"/>
                <a:gd name="T55" fmla="*/ 340 h 424"/>
                <a:gd name="T56" fmla="*/ 182 w 705"/>
                <a:gd name="T57" fmla="*/ 352 h 424"/>
                <a:gd name="T58" fmla="*/ 254 w 705"/>
                <a:gd name="T59" fmla="*/ 330 h 424"/>
                <a:gd name="T60" fmla="*/ 286 w 705"/>
                <a:gd name="T61" fmla="*/ 317 h 424"/>
                <a:gd name="T62" fmla="*/ 305 w 705"/>
                <a:gd name="T63" fmla="*/ 320 h 424"/>
                <a:gd name="T64" fmla="*/ 376 w 705"/>
                <a:gd name="T65" fmla="*/ 343 h 424"/>
                <a:gd name="T66" fmla="*/ 449 w 705"/>
                <a:gd name="T67" fmla="*/ 371 h 424"/>
                <a:gd name="T68" fmla="*/ 486 w 705"/>
                <a:gd name="T69" fmla="*/ 401 h 424"/>
                <a:gd name="T70" fmla="*/ 516 w 705"/>
                <a:gd name="T71" fmla="*/ 421 h 424"/>
                <a:gd name="T72" fmla="*/ 554 w 705"/>
                <a:gd name="T73" fmla="*/ 421 h 424"/>
                <a:gd name="T74" fmla="*/ 595 w 705"/>
                <a:gd name="T75" fmla="*/ 411 h 424"/>
                <a:gd name="T76" fmla="*/ 622 w 705"/>
                <a:gd name="T77" fmla="*/ 416 h 424"/>
                <a:gd name="T78" fmla="*/ 662 w 705"/>
                <a:gd name="T79" fmla="*/ 413 h 424"/>
                <a:gd name="T80" fmla="*/ 687 w 705"/>
                <a:gd name="T81" fmla="*/ 389 h 424"/>
                <a:gd name="T82" fmla="*/ 705 w 705"/>
                <a:gd name="T83" fmla="*/ 354 h 424"/>
                <a:gd name="T84" fmla="*/ 687 w 705"/>
                <a:gd name="T85" fmla="*/ 330 h 424"/>
                <a:gd name="T86" fmla="*/ 667 w 705"/>
                <a:gd name="T87" fmla="*/ 320 h 424"/>
                <a:gd name="T88" fmla="*/ 643 w 705"/>
                <a:gd name="T89" fmla="*/ 308 h 424"/>
                <a:gd name="T90" fmla="*/ 622 w 705"/>
                <a:gd name="T91" fmla="*/ 308 h 424"/>
                <a:gd name="T92" fmla="*/ 616 w 705"/>
                <a:gd name="T93" fmla="*/ 300 h 424"/>
                <a:gd name="T94" fmla="*/ 603 w 705"/>
                <a:gd name="T95" fmla="*/ 287 h 424"/>
                <a:gd name="T96" fmla="*/ 587 w 705"/>
                <a:gd name="T97" fmla="*/ 259 h 424"/>
                <a:gd name="T98" fmla="*/ 572 w 705"/>
                <a:gd name="T99" fmla="*/ 211 h 424"/>
                <a:gd name="T100" fmla="*/ 525 w 705"/>
                <a:gd name="T101" fmla="*/ 174 h 424"/>
                <a:gd name="T102" fmla="*/ 502 w 705"/>
                <a:gd name="T103" fmla="*/ 162 h 424"/>
                <a:gd name="T104" fmla="*/ 502 w 705"/>
                <a:gd name="T105" fmla="*/ 165 h 424"/>
                <a:gd name="T106" fmla="*/ 487 w 705"/>
                <a:gd name="T107" fmla="*/ 139 h 424"/>
                <a:gd name="T108" fmla="*/ 510 w 705"/>
                <a:gd name="T109" fmla="*/ 114 h 424"/>
                <a:gd name="T110" fmla="*/ 535 w 705"/>
                <a:gd name="T111" fmla="*/ 98 h 424"/>
                <a:gd name="T112" fmla="*/ 564 w 705"/>
                <a:gd name="T113" fmla="*/ 84 h 424"/>
                <a:gd name="T114" fmla="*/ 579 w 705"/>
                <a:gd name="T115" fmla="*/ 39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05" h="424">
                  <a:moveTo>
                    <a:pt x="556" y="35"/>
                  </a:moveTo>
                  <a:lnTo>
                    <a:pt x="556" y="35"/>
                  </a:lnTo>
                  <a:lnTo>
                    <a:pt x="529" y="27"/>
                  </a:lnTo>
                  <a:lnTo>
                    <a:pt x="500" y="20"/>
                  </a:lnTo>
                  <a:lnTo>
                    <a:pt x="471" y="16"/>
                  </a:lnTo>
                  <a:lnTo>
                    <a:pt x="441" y="14"/>
                  </a:lnTo>
                  <a:lnTo>
                    <a:pt x="384" y="8"/>
                  </a:lnTo>
                  <a:lnTo>
                    <a:pt x="355" y="4"/>
                  </a:lnTo>
                  <a:lnTo>
                    <a:pt x="327" y="0"/>
                  </a:lnTo>
                  <a:lnTo>
                    <a:pt x="327" y="0"/>
                  </a:lnTo>
                  <a:lnTo>
                    <a:pt x="321" y="0"/>
                  </a:lnTo>
                  <a:lnTo>
                    <a:pt x="321" y="0"/>
                  </a:lnTo>
                  <a:lnTo>
                    <a:pt x="319" y="4"/>
                  </a:lnTo>
                  <a:lnTo>
                    <a:pt x="319" y="4"/>
                  </a:lnTo>
                  <a:lnTo>
                    <a:pt x="316" y="11"/>
                  </a:lnTo>
                  <a:lnTo>
                    <a:pt x="313" y="16"/>
                  </a:lnTo>
                  <a:lnTo>
                    <a:pt x="309" y="19"/>
                  </a:lnTo>
                  <a:lnTo>
                    <a:pt x="305" y="22"/>
                  </a:lnTo>
                  <a:lnTo>
                    <a:pt x="305" y="22"/>
                  </a:lnTo>
                  <a:lnTo>
                    <a:pt x="298" y="23"/>
                  </a:lnTo>
                  <a:lnTo>
                    <a:pt x="292" y="25"/>
                  </a:lnTo>
                  <a:lnTo>
                    <a:pt x="284" y="25"/>
                  </a:lnTo>
                  <a:lnTo>
                    <a:pt x="278" y="25"/>
                  </a:lnTo>
                  <a:lnTo>
                    <a:pt x="278" y="25"/>
                  </a:lnTo>
                  <a:lnTo>
                    <a:pt x="260" y="23"/>
                  </a:lnTo>
                  <a:lnTo>
                    <a:pt x="244" y="23"/>
                  </a:lnTo>
                  <a:lnTo>
                    <a:pt x="227" y="27"/>
                  </a:lnTo>
                  <a:lnTo>
                    <a:pt x="211" y="28"/>
                  </a:lnTo>
                  <a:lnTo>
                    <a:pt x="193" y="31"/>
                  </a:lnTo>
                  <a:lnTo>
                    <a:pt x="178" y="35"/>
                  </a:lnTo>
                  <a:lnTo>
                    <a:pt x="160" y="35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39" y="33"/>
                  </a:lnTo>
                  <a:lnTo>
                    <a:pt x="133" y="35"/>
                  </a:lnTo>
                  <a:lnTo>
                    <a:pt x="124" y="39"/>
                  </a:lnTo>
                  <a:lnTo>
                    <a:pt x="124" y="39"/>
                  </a:lnTo>
                  <a:lnTo>
                    <a:pt x="116" y="43"/>
                  </a:lnTo>
                  <a:lnTo>
                    <a:pt x="116" y="43"/>
                  </a:lnTo>
                  <a:lnTo>
                    <a:pt x="100" y="5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73" y="66"/>
                  </a:lnTo>
                  <a:lnTo>
                    <a:pt x="62" y="70"/>
                  </a:lnTo>
                  <a:lnTo>
                    <a:pt x="50" y="73"/>
                  </a:lnTo>
                  <a:lnTo>
                    <a:pt x="39" y="73"/>
                  </a:lnTo>
                  <a:lnTo>
                    <a:pt x="39" y="73"/>
                  </a:lnTo>
                  <a:lnTo>
                    <a:pt x="30" y="73"/>
                  </a:lnTo>
                  <a:lnTo>
                    <a:pt x="22" y="77"/>
                  </a:lnTo>
                  <a:lnTo>
                    <a:pt x="22" y="77"/>
                  </a:lnTo>
                  <a:lnTo>
                    <a:pt x="16" y="81"/>
                  </a:lnTo>
                  <a:lnTo>
                    <a:pt x="16" y="81"/>
                  </a:lnTo>
                  <a:lnTo>
                    <a:pt x="9" y="84"/>
                  </a:lnTo>
                  <a:lnTo>
                    <a:pt x="4" y="90"/>
                  </a:lnTo>
                  <a:lnTo>
                    <a:pt x="3" y="97"/>
                  </a:lnTo>
                  <a:lnTo>
                    <a:pt x="3" y="103"/>
                  </a:lnTo>
                  <a:lnTo>
                    <a:pt x="3" y="116"/>
                  </a:lnTo>
                  <a:lnTo>
                    <a:pt x="1" y="122"/>
                  </a:lnTo>
                  <a:lnTo>
                    <a:pt x="1" y="128"/>
                  </a:lnTo>
                  <a:lnTo>
                    <a:pt x="1" y="128"/>
                  </a:lnTo>
                  <a:lnTo>
                    <a:pt x="0" y="133"/>
                  </a:lnTo>
                  <a:lnTo>
                    <a:pt x="1" y="135"/>
                  </a:lnTo>
                  <a:lnTo>
                    <a:pt x="8" y="133"/>
                  </a:lnTo>
                  <a:lnTo>
                    <a:pt x="11" y="133"/>
                  </a:lnTo>
                  <a:lnTo>
                    <a:pt x="16" y="133"/>
                  </a:lnTo>
                  <a:lnTo>
                    <a:pt x="17" y="135"/>
                  </a:lnTo>
                  <a:lnTo>
                    <a:pt x="20" y="138"/>
                  </a:lnTo>
                  <a:lnTo>
                    <a:pt x="20" y="138"/>
                  </a:lnTo>
                  <a:lnTo>
                    <a:pt x="16" y="143"/>
                  </a:lnTo>
                  <a:lnTo>
                    <a:pt x="11" y="147"/>
                  </a:lnTo>
                  <a:lnTo>
                    <a:pt x="9" y="152"/>
                  </a:lnTo>
                  <a:lnTo>
                    <a:pt x="8" y="157"/>
                  </a:lnTo>
                  <a:lnTo>
                    <a:pt x="9" y="168"/>
                  </a:lnTo>
                  <a:lnTo>
                    <a:pt x="11" y="178"/>
                  </a:lnTo>
                  <a:lnTo>
                    <a:pt x="19" y="198"/>
                  </a:lnTo>
                  <a:lnTo>
                    <a:pt x="20" y="209"/>
                  </a:lnTo>
                  <a:lnTo>
                    <a:pt x="19" y="214"/>
                  </a:lnTo>
                  <a:lnTo>
                    <a:pt x="19" y="219"/>
                  </a:lnTo>
                  <a:lnTo>
                    <a:pt x="19" y="219"/>
                  </a:lnTo>
                  <a:lnTo>
                    <a:pt x="20" y="222"/>
                  </a:lnTo>
                  <a:lnTo>
                    <a:pt x="25" y="225"/>
                  </a:lnTo>
                  <a:lnTo>
                    <a:pt x="25" y="225"/>
                  </a:lnTo>
                  <a:lnTo>
                    <a:pt x="62" y="255"/>
                  </a:lnTo>
                  <a:lnTo>
                    <a:pt x="81" y="270"/>
                  </a:lnTo>
                  <a:lnTo>
                    <a:pt x="100" y="282"/>
                  </a:lnTo>
                  <a:lnTo>
                    <a:pt x="100" y="282"/>
                  </a:lnTo>
                  <a:lnTo>
                    <a:pt x="111" y="289"/>
                  </a:lnTo>
                  <a:lnTo>
                    <a:pt x="122" y="293"/>
                  </a:lnTo>
                  <a:lnTo>
                    <a:pt x="133" y="297"/>
                  </a:lnTo>
                  <a:lnTo>
                    <a:pt x="139" y="295"/>
                  </a:lnTo>
                  <a:lnTo>
                    <a:pt x="144" y="293"/>
                  </a:lnTo>
                  <a:lnTo>
                    <a:pt x="144" y="293"/>
                  </a:lnTo>
                  <a:lnTo>
                    <a:pt x="152" y="287"/>
                  </a:lnTo>
                  <a:lnTo>
                    <a:pt x="159" y="278"/>
                  </a:lnTo>
                  <a:lnTo>
                    <a:pt x="159" y="278"/>
                  </a:lnTo>
                  <a:lnTo>
                    <a:pt x="163" y="273"/>
                  </a:lnTo>
                  <a:lnTo>
                    <a:pt x="168" y="270"/>
                  </a:lnTo>
                  <a:lnTo>
                    <a:pt x="168" y="270"/>
                  </a:lnTo>
                  <a:lnTo>
                    <a:pt x="171" y="268"/>
                  </a:lnTo>
                  <a:lnTo>
                    <a:pt x="174" y="266"/>
                  </a:lnTo>
                  <a:lnTo>
                    <a:pt x="179" y="266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6" y="273"/>
                  </a:lnTo>
                  <a:lnTo>
                    <a:pt x="187" y="278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79" y="298"/>
                  </a:lnTo>
                  <a:lnTo>
                    <a:pt x="176" y="311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71" y="340"/>
                  </a:lnTo>
                  <a:lnTo>
                    <a:pt x="168" y="362"/>
                  </a:lnTo>
                  <a:lnTo>
                    <a:pt x="168" y="362"/>
                  </a:lnTo>
                  <a:lnTo>
                    <a:pt x="182" y="352"/>
                  </a:lnTo>
                  <a:lnTo>
                    <a:pt x="197" y="346"/>
                  </a:lnTo>
                  <a:lnTo>
                    <a:pt x="211" y="341"/>
                  </a:lnTo>
                  <a:lnTo>
                    <a:pt x="225" y="336"/>
                  </a:lnTo>
                  <a:lnTo>
                    <a:pt x="254" y="330"/>
                  </a:lnTo>
                  <a:lnTo>
                    <a:pt x="267" y="325"/>
                  </a:lnTo>
                  <a:lnTo>
                    <a:pt x="279" y="320"/>
                  </a:lnTo>
                  <a:lnTo>
                    <a:pt x="279" y="320"/>
                  </a:lnTo>
                  <a:lnTo>
                    <a:pt x="286" y="317"/>
                  </a:lnTo>
                  <a:lnTo>
                    <a:pt x="292" y="317"/>
                  </a:lnTo>
                  <a:lnTo>
                    <a:pt x="298" y="319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22" y="328"/>
                  </a:lnTo>
                  <a:lnTo>
                    <a:pt x="340" y="33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406" y="352"/>
                  </a:lnTo>
                  <a:lnTo>
                    <a:pt x="421" y="359"/>
                  </a:lnTo>
                  <a:lnTo>
                    <a:pt x="435" y="363"/>
                  </a:lnTo>
                  <a:lnTo>
                    <a:pt x="449" y="371"/>
                  </a:lnTo>
                  <a:lnTo>
                    <a:pt x="462" y="379"/>
                  </a:lnTo>
                  <a:lnTo>
                    <a:pt x="475" y="389"/>
                  </a:lnTo>
                  <a:lnTo>
                    <a:pt x="486" y="401"/>
                  </a:lnTo>
                  <a:lnTo>
                    <a:pt x="486" y="401"/>
                  </a:lnTo>
                  <a:lnTo>
                    <a:pt x="494" y="408"/>
                  </a:lnTo>
                  <a:lnTo>
                    <a:pt x="500" y="413"/>
                  </a:lnTo>
                  <a:lnTo>
                    <a:pt x="508" y="417"/>
                  </a:lnTo>
                  <a:lnTo>
                    <a:pt x="516" y="421"/>
                  </a:lnTo>
                  <a:lnTo>
                    <a:pt x="525" y="424"/>
                  </a:lnTo>
                  <a:lnTo>
                    <a:pt x="533" y="424"/>
                  </a:lnTo>
                  <a:lnTo>
                    <a:pt x="545" y="424"/>
                  </a:lnTo>
                  <a:lnTo>
                    <a:pt x="554" y="421"/>
                  </a:lnTo>
                  <a:lnTo>
                    <a:pt x="554" y="421"/>
                  </a:lnTo>
                  <a:lnTo>
                    <a:pt x="568" y="416"/>
                  </a:lnTo>
                  <a:lnTo>
                    <a:pt x="581" y="413"/>
                  </a:lnTo>
                  <a:lnTo>
                    <a:pt x="595" y="411"/>
                  </a:lnTo>
                  <a:lnTo>
                    <a:pt x="603" y="411"/>
                  </a:lnTo>
                  <a:lnTo>
                    <a:pt x="610" y="413"/>
                  </a:lnTo>
                  <a:lnTo>
                    <a:pt x="610" y="413"/>
                  </a:lnTo>
                  <a:lnTo>
                    <a:pt x="622" y="416"/>
                  </a:lnTo>
                  <a:lnTo>
                    <a:pt x="633" y="417"/>
                  </a:lnTo>
                  <a:lnTo>
                    <a:pt x="643" y="417"/>
                  </a:lnTo>
                  <a:lnTo>
                    <a:pt x="653" y="416"/>
                  </a:lnTo>
                  <a:lnTo>
                    <a:pt x="662" y="413"/>
                  </a:lnTo>
                  <a:lnTo>
                    <a:pt x="670" y="406"/>
                  </a:lnTo>
                  <a:lnTo>
                    <a:pt x="680" y="398"/>
                  </a:lnTo>
                  <a:lnTo>
                    <a:pt x="687" y="389"/>
                  </a:lnTo>
                  <a:lnTo>
                    <a:pt x="687" y="389"/>
                  </a:lnTo>
                  <a:lnTo>
                    <a:pt x="700" y="373"/>
                  </a:lnTo>
                  <a:lnTo>
                    <a:pt x="703" y="365"/>
                  </a:lnTo>
                  <a:lnTo>
                    <a:pt x="705" y="360"/>
                  </a:lnTo>
                  <a:lnTo>
                    <a:pt x="705" y="354"/>
                  </a:lnTo>
                  <a:lnTo>
                    <a:pt x="702" y="346"/>
                  </a:lnTo>
                  <a:lnTo>
                    <a:pt x="695" y="340"/>
                  </a:lnTo>
                  <a:lnTo>
                    <a:pt x="687" y="330"/>
                  </a:lnTo>
                  <a:lnTo>
                    <a:pt x="687" y="330"/>
                  </a:lnTo>
                  <a:lnTo>
                    <a:pt x="678" y="320"/>
                  </a:lnTo>
                  <a:lnTo>
                    <a:pt x="678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2" y="319"/>
                  </a:lnTo>
                  <a:lnTo>
                    <a:pt x="657" y="317"/>
                  </a:lnTo>
                  <a:lnTo>
                    <a:pt x="651" y="313"/>
                  </a:lnTo>
                  <a:lnTo>
                    <a:pt x="643" y="308"/>
                  </a:lnTo>
                  <a:lnTo>
                    <a:pt x="637" y="308"/>
                  </a:lnTo>
                  <a:lnTo>
                    <a:pt x="632" y="308"/>
                  </a:lnTo>
                  <a:lnTo>
                    <a:pt x="632" y="308"/>
                  </a:lnTo>
                  <a:lnTo>
                    <a:pt x="622" y="308"/>
                  </a:lnTo>
                  <a:lnTo>
                    <a:pt x="621" y="308"/>
                  </a:lnTo>
                  <a:lnTo>
                    <a:pt x="619" y="306"/>
                  </a:lnTo>
                  <a:lnTo>
                    <a:pt x="618" y="303"/>
                  </a:lnTo>
                  <a:lnTo>
                    <a:pt x="616" y="300"/>
                  </a:lnTo>
                  <a:lnTo>
                    <a:pt x="614" y="298"/>
                  </a:lnTo>
                  <a:lnTo>
                    <a:pt x="614" y="298"/>
                  </a:lnTo>
                  <a:lnTo>
                    <a:pt x="608" y="293"/>
                  </a:lnTo>
                  <a:lnTo>
                    <a:pt x="603" y="287"/>
                  </a:lnTo>
                  <a:lnTo>
                    <a:pt x="595" y="273"/>
                  </a:lnTo>
                  <a:lnTo>
                    <a:pt x="595" y="273"/>
                  </a:lnTo>
                  <a:lnTo>
                    <a:pt x="591" y="266"/>
                  </a:lnTo>
                  <a:lnTo>
                    <a:pt x="587" y="259"/>
                  </a:lnTo>
                  <a:lnTo>
                    <a:pt x="583" y="238"/>
                  </a:lnTo>
                  <a:lnTo>
                    <a:pt x="583" y="238"/>
                  </a:lnTo>
                  <a:lnTo>
                    <a:pt x="576" y="220"/>
                  </a:lnTo>
                  <a:lnTo>
                    <a:pt x="572" y="211"/>
                  </a:lnTo>
                  <a:lnTo>
                    <a:pt x="572" y="211"/>
                  </a:lnTo>
                  <a:lnTo>
                    <a:pt x="567" y="206"/>
                  </a:lnTo>
                  <a:lnTo>
                    <a:pt x="559" y="200"/>
                  </a:lnTo>
                  <a:lnTo>
                    <a:pt x="525" y="174"/>
                  </a:lnTo>
                  <a:lnTo>
                    <a:pt x="525" y="174"/>
                  </a:lnTo>
                  <a:lnTo>
                    <a:pt x="508" y="163"/>
                  </a:lnTo>
                  <a:lnTo>
                    <a:pt x="503" y="162"/>
                  </a:lnTo>
                  <a:lnTo>
                    <a:pt x="502" y="162"/>
                  </a:lnTo>
                  <a:lnTo>
                    <a:pt x="503" y="165"/>
                  </a:lnTo>
                  <a:lnTo>
                    <a:pt x="503" y="165"/>
                  </a:lnTo>
                  <a:lnTo>
                    <a:pt x="502" y="165"/>
                  </a:lnTo>
                  <a:lnTo>
                    <a:pt x="502" y="165"/>
                  </a:lnTo>
                  <a:lnTo>
                    <a:pt x="495" y="160"/>
                  </a:lnTo>
                  <a:lnTo>
                    <a:pt x="491" y="154"/>
                  </a:lnTo>
                  <a:lnTo>
                    <a:pt x="487" y="146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91" y="135"/>
                  </a:lnTo>
                  <a:lnTo>
                    <a:pt x="495" y="128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6" y="108"/>
                  </a:lnTo>
                  <a:lnTo>
                    <a:pt x="524" y="103"/>
                  </a:lnTo>
                  <a:lnTo>
                    <a:pt x="535" y="98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56" y="85"/>
                  </a:lnTo>
                  <a:lnTo>
                    <a:pt x="564" y="84"/>
                  </a:lnTo>
                  <a:lnTo>
                    <a:pt x="578" y="87"/>
                  </a:lnTo>
                  <a:lnTo>
                    <a:pt x="606" y="35"/>
                  </a:lnTo>
                  <a:lnTo>
                    <a:pt x="606" y="35"/>
                  </a:lnTo>
                  <a:lnTo>
                    <a:pt x="579" y="39"/>
                  </a:lnTo>
                  <a:lnTo>
                    <a:pt x="570" y="39"/>
                  </a:lnTo>
                  <a:lnTo>
                    <a:pt x="556" y="35"/>
                  </a:lnTo>
                  <a:lnTo>
                    <a:pt x="556" y="3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1" name="Freeform 257">
              <a:extLst>
                <a:ext uri="{FF2B5EF4-FFF2-40B4-BE49-F238E27FC236}">
                  <a16:creationId xmlns:a16="http://schemas.microsoft.com/office/drawing/2014/main" id="{49C5BE7E-5BB4-3183-E83C-19B2F3D33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6" y="2373"/>
              <a:ext cx="9" cy="7"/>
            </a:xfrm>
            <a:custGeom>
              <a:avLst/>
              <a:gdLst>
                <a:gd name="T0" fmla="*/ 17 w 17"/>
                <a:gd name="T1" fmla="*/ 14 h 14"/>
                <a:gd name="T2" fmla="*/ 6 w 17"/>
                <a:gd name="T3" fmla="*/ 0 h 14"/>
                <a:gd name="T4" fmla="*/ 6 w 17"/>
                <a:gd name="T5" fmla="*/ 0 h 14"/>
                <a:gd name="T6" fmla="*/ 0 w 17"/>
                <a:gd name="T7" fmla="*/ 0 h 14"/>
                <a:gd name="T8" fmla="*/ 17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7" y="14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7" y="14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2" name="Freeform 258">
              <a:extLst>
                <a:ext uri="{FF2B5EF4-FFF2-40B4-BE49-F238E27FC236}">
                  <a16:creationId xmlns:a16="http://schemas.microsoft.com/office/drawing/2014/main" id="{93E646B7-0E33-E0DF-0312-D84C1C4AE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5" y="1127"/>
              <a:ext cx="3" cy="8"/>
            </a:xfrm>
            <a:custGeom>
              <a:avLst/>
              <a:gdLst>
                <a:gd name="T0" fmla="*/ 0 w 4"/>
                <a:gd name="T1" fmla="*/ 3 h 16"/>
                <a:gd name="T2" fmla="*/ 0 w 4"/>
                <a:gd name="T3" fmla="*/ 3 h 16"/>
                <a:gd name="T4" fmla="*/ 1 w 4"/>
                <a:gd name="T5" fmla="*/ 11 h 16"/>
                <a:gd name="T6" fmla="*/ 4 w 4"/>
                <a:gd name="T7" fmla="*/ 16 h 16"/>
                <a:gd name="T8" fmla="*/ 0 w 4"/>
                <a:gd name="T9" fmla="*/ 0 h 16"/>
                <a:gd name="T10" fmla="*/ 0 w 4"/>
                <a:gd name="T11" fmla="*/ 0 h 16"/>
                <a:gd name="T12" fmla="*/ 0 w 4"/>
                <a:gd name="T13" fmla="*/ 3 h 16"/>
                <a:gd name="T14" fmla="*/ 0 w 4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6">
                  <a:moveTo>
                    <a:pt x="0" y="3"/>
                  </a:moveTo>
                  <a:lnTo>
                    <a:pt x="0" y="3"/>
                  </a:lnTo>
                  <a:lnTo>
                    <a:pt x="1" y="11"/>
                  </a:lnTo>
                  <a:lnTo>
                    <a:pt x="4" y="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3" name="Freeform 259">
              <a:extLst>
                <a:ext uri="{FF2B5EF4-FFF2-40B4-BE49-F238E27FC236}">
                  <a16:creationId xmlns:a16="http://schemas.microsoft.com/office/drawing/2014/main" id="{96D97D9C-C002-3AB2-7CED-5264396F2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2" y="2342"/>
              <a:ext cx="1563" cy="883"/>
            </a:xfrm>
            <a:custGeom>
              <a:avLst/>
              <a:gdLst>
                <a:gd name="T0" fmla="*/ 3088 w 3126"/>
                <a:gd name="T1" fmla="*/ 775 h 1766"/>
                <a:gd name="T2" fmla="*/ 3126 w 3126"/>
                <a:gd name="T3" fmla="*/ 665 h 1766"/>
                <a:gd name="T4" fmla="*/ 2967 w 3126"/>
                <a:gd name="T5" fmla="*/ 564 h 1766"/>
                <a:gd name="T6" fmla="*/ 2740 w 3126"/>
                <a:gd name="T7" fmla="*/ 533 h 1766"/>
                <a:gd name="T8" fmla="*/ 2597 w 3126"/>
                <a:gd name="T9" fmla="*/ 438 h 1766"/>
                <a:gd name="T10" fmla="*/ 2365 w 3126"/>
                <a:gd name="T11" fmla="*/ 427 h 1766"/>
                <a:gd name="T12" fmla="*/ 2213 w 3126"/>
                <a:gd name="T13" fmla="*/ 281 h 1766"/>
                <a:gd name="T14" fmla="*/ 2029 w 3126"/>
                <a:gd name="T15" fmla="*/ 232 h 1766"/>
                <a:gd name="T16" fmla="*/ 2035 w 3126"/>
                <a:gd name="T17" fmla="*/ 109 h 1766"/>
                <a:gd name="T18" fmla="*/ 1863 w 3126"/>
                <a:gd name="T19" fmla="*/ 5 h 1766"/>
                <a:gd name="T20" fmla="*/ 1693 w 3126"/>
                <a:gd name="T21" fmla="*/ 33 h 1766"/>
                <a:gd name="T22" fmla="*/ 1439 w 3126"/>
                <a:gd name="T23" fmla="*/ 79 h 1766"/>
                <a:gd name="T24" fmla="*/ 1428 w 3126"/>
                <a:gd name="T25" fmla="*/ 225 h 1766"/>
                <a:gd name="T26" fmla="*/ 1266 w 3126"/>
                <a:gd name="T27" fmla="*/ 192 h 1766"/>
                <a:gd name="T28" fmla="*/ 1121 w 3126"/>
                <a:gd name="T29" fmla="*/ 167 h 1766"/>
                <a:gd name="T30" fmla="*/ 1018 w 3126"/>
                <a:gd name="T31" fmla="*/ 171 h 1766"/>
                <a:gd name="T32" fmla="*/ 764 w 3126"/>
                <a:gd name="T33" fmla="*/ 125 h 1766"/>
                <a:gd name="T34" fmla="*/ 342 w 3126"/>
                <a:gd name="T35" fmla="*/ 100 h 1766"/>
                <a:gd name="T36" fmla="*/ 205 w 3126"/>
                <a:gd name="T37" fmla="*/ 165 h 1766"/>
                <a:gd name="T38" fmla="*/ 295 w 3126"/>
                <a:gd name="T39" fmla="*/ 332 h 1766"/>
                <a:gd name="T40" fmla="*/ 216 w 3126"/>
                <a:gd name="T41" fmla="*/ 460 h 1766"/>
                <a:gd name="T42" fmla="*/ 110 w 3126"/>
                <a:gd name="T43" fmla="*/ 703 h 1766"/>
                <a:gd name="T44" fmla="*/ 41 w 3126"/>
                <a:gd name="T45" fmla="*/ 764 h 1766"/>
                <a:gd name="T46" fmla="*/ 130 w 3126"/>
                <a:gd name="T47" fmla="*/ 929 h 1766"/>
                <a:gd name="T48" fmla="*/ 354 w 3126"/>
                <a:gd name="T49" fmla="*/ 956 h 1766"/>
                <a:gd name="T50" fmla="*/ 507 w 3126"/>
                <a:gd name="T51" fmla="*/ 1000 h 1766"/>
                <a:gd name="T52" fmla="*/ 715 w 3126"/>
                <a:gd name="T53" fmla="*/ 921 h 1766"/>
                <a:gd name="T54" fmla="*/ 955 w 3126"/>
                <a:gd name="T55" fmla="*/ 835 h 1766"/>
                <a:gd name="T56" fmla="*/ 1142 w 3126"/>
                <a:gd name="T57" fmla="*/ 913 h 1766"/>
                <a:gd name="T58" fmla="*/ 1253 w 3126"/>
                <a:gd name="T59" fmla="*/ 1008 h 1766"/>
                <a:gd name="T60" fmla="*/ 1368 w 3126"/>
                <a:gd name="T61" fmla="*/ 1185 h 1766"/>
                <a:gd name="T62" fmla="*/ 1447 w 3126"/>
                <a:gd name="T63" fmla="*/ 1294 h 1766"/>
                <a:gd name="T64" fmla="*/ 1341 w 3126"/>
                <a:gd name="T65" fmla="*/ 1313 h 1766"/>
                <a:gd name="T66" fmla="*/ 1258 w 3126"/>
                <a:gd name="T67" fmla="*/ 1297 h 1766"/>
                <a:gd name="T68" fmla="*/ 1198 w 3126"/>
                <a:gd name="T69" fmla="*/ 1463 h 1766"/>
                <a:gd name="T70" fmla="*/ 1234 w 3126"/>
                <a:gd name="T71" fmla="*/ 1542 h 1766"/>
                <a:gd name="T72" fmla="*/ 1401 w 3126"/>
                <a:gd name="T73" fmla="*/ 1550 h 1766"/>
                <a:gd name="T74" fmla="*/ 1390 w 3126"/>
                <a:gd name="T75" fmla="*/ 1475 h 1766"/>
                <a:gd name="T76" fmla="*/ 1571 w 3126"/>
                <a:gd name="T77" fmla="*/ 1291 h 1766"/>
                <a:gd name="T78" fmla="*/ 1689 w 3126"/>
                <a:gd name="T79" fmla="*/ 1251 h 1766"/>
                <a:gd name="T80" fmla="*/ 1790 w 3126"/>
                <a:gd name="T81" fmla="*/ 1267 h 1766"/>
                <a:gd name="T82" fmla="*/ 1709 w 3126"/>
                <a:gd name="T83" fmla="*/ 1288 h 1766"/>
                <a:gd name="T84" fmla="*/ 1828 w 3126"/>
                <a:gd name="T85" fmla="*/ 1364 h 1766"/>
                <a:gd name="T86" fmla="*/ 2073 w 3126"/>
                <a:gd name="T87" fmla="*/ 1386 h 1766"/>
                <a:gd name="T88" fmla="*/ 1994 w 3126"/>
                <a:gd name="T89" fmla="*/ 1463 h 1766"/>
                <a:gd name="T90" fmla="*/ 1943 w 3126"/>
                <a:gd name="T91" fmla="*/ 1548 h 1766"/>
                <a:gd name="T92" fmla="*/ 2106 w 3126"/>
                <a:gd name="T93" fmla="*/ 1663 h 1766"/>
                <a:gd name="T94" fmla="*/ 2135 w 3126"/>
                <a:gd name="T95" fmla="*/ 1764 h 1766"/>
                <a:gd name="T96" fmla="*/ 2343 w 3126"/>
                <a:gd name="T97" fmla="*/ 1674 h 1766"/>
                <a:gd name="T98" fmla="*/ 2510 w 3126"/>
                <a:gd name="T99" fmla="*/ 1620 h 1766"/>
                <a:gd name="T100" fmla="*/ 2629 w 3126"/>
                <a:gd name="T101" fmla="*/ 1559 h 1766"/>
                <a:gd name="T102" fmla="*/ 2521 w 3126"/>
                <a:gd name="T103" fmla="*/ 1536 h 1766"/>
                <a:gd name="T104" fmla="*/ 2426 w 3126"/>
                <a:gd name="T105" fmla="*/ 1540 h 1766"/>
                <a:gd name="T106" fmla="*/ 2359 w 3126"/>
                <a:gd name="T107" fmla="*/ 1496 h 1766"/>
                <a:gd name="T108" fmla="*/ 2260 w 3126"/>
                <a:gd name="T109" fmla="*/ 1389 h 1766"/>
                <a:gd name="T110" fmla="*/ 2300 w 3126"/>
                <a:gd name="T111" fmla="*/ 1389 h 1766"/>
                <a:gd name="T112" fmla="*/ 2368 w 3126"/>
                <a:gd name="T113" fmla="*/ 1310 h 1766"/>
                <a:gd name="T114" fmla="*/ 2438 w 3126"/>
                <a:gd name="T115" fmla="*/ 1278 h 1766"/>
                <a:gd name="T116" fmla="*/ 2629 w 3126"/>
                <a:gd name="T117" fmla="*/ 1245 h 1766"/>
                <a:gd name="T118" fmla="*/ 2732 w 3126"/>
                <a:gd name="T119" fmla="*/ 1189 h 1766"/>
                <a:gd name="T120" fmla="*/ 2834 w 3126"/>
                <a:gd name="T121" fmla="*/ 1094 h 1766"/>
                <a:gd name="T122" fmla="*/ 2875 w 3126"/>
                <a:gd name="T123" fmla="*/ 1038 h 1766"/>
                <a:gd name="T124" fmla="*/ 3001 w 3126"/>
                <a:gd name="T125" fmla="*/ 970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26" h="1766">
                  <a:moveTo>
                    <a:pt x="3126" y="919"/>
                  </a:moveTo>
                  <a:lnTo>
                    <a:pt x="3126" y="919"/>
                  </a:lnTo>
                  <a:lnTo>
                    <a:pt x="3125" y="899"/>
                  </a:lnTo>
                  <a:lnTo>
                    <a:pt x="3121" y="876"/>
                  </a:lnTo>
                  <a:lnTo>
                    <a:pt x="3118" y="867"/>
                  </a:lnTo>
                  <a:lnTo>
                    <a:pt x="3113" y="857"/>
                  </a:lnTo>
                  <a:lnTo>
                    <a:pt x="3106" y="849"/>
                  </a:lnTo>
                  <a:lnTo>
                    <a:pt x="3096" y="842"/>
                  </a:lnTo>
                  <a:lnTo>
                    <a:pt x="3096" y="842"/>
                  </a:lnTo>
                  <a:lnTo>
                    <a:pt x="3088" y="835"/>
                  </a:lnTo>
                  <a:lnTo>
                    <a:pt x="3082" y="829"/>
                  </a:lnTo>
                  <a:lnTo>
                    <a:pt x="3077" y="822"/>
                  </a:lnTo>
                  <a:lnTo>
                    <a:pt x="3074" y="815"/>
                  </a:lnTo>
                  <a:lnTo>
                    <a:pt x="3074" y="807"/>
                  </a:lnTo>
                  <a:lnTo>
                    <a:pt x="3075" y="799"/>
                  </a:lnTo>
                  <a:lnTo>
                    <a:pt x="3079" y="791"/>
                  </a:lnTo>
                  <a:lnTo>
                    <a:pt x="3083" y="781"/>
                  </a:lnTo>
                  <a:lnTo>
                    <a:pt x="3083" y="781"/>
                  </a:lnTo>
                  <a:lnTo>
                    <a:pt x="3088" y="775"/>
                  </a:lnTo>
                  <a:lnTo>
                    <a:pt x="3090" y="770"/>
                  </a:lnTo>
                  <a:lnTo>
                    <a:pt x="3088" y="765"/>
                  </a:lnTo>
                  <a:lnTo>
                    <a:pt x="3083" y="759"/>
                  </a:lnTo>
                  <a:lnTo>
                    <a:pt x="3083" y="759"/>
                  </a:lnTo>
                  <a:lnTo>
                    <a:pt x="3077" y="749"/>
                  </a:lnTo>
                  <a:lnTo>
                    <a:pt x="3072" y="741"/>
                  </a:lnTo>
                  <a:lnTo>
                    <a:pt x="3069" y="735"/>
                  </a:lnTo>
                  <a:lnTo>
                    <a:pt x="3069" y="729"/>
                  </a:lnTo>
                  <a:lnTo>
                    <a:pt x="3072" y="722"/>
                  </a:lnTo>
                  <a:lnTo>
                    <a:pt x="3079" y="718"/>
                  </a:lnTo>
                  <a:lnTo>
                    <a:pt x="3085" y="711"/>
                  </a:lnTo>
                  <a:lnTo>
                    <a:pt x="3096" y="705"/>
                  </a:lnTo>
                  <a:lnTo>
                    <a:pt x="3096" y="705"/>
                  </a:lnTo>
                  <a:lnTo>
                    <a:pt x="3109" y="697"/>
                  </a:lnTo>
                  <a:lnTo>
                    <a:pt x="3115" y="692"/>
                  </a:lnTo>
                  <a:lnTo>
                    <a:pt x="3120" y="686"/>
                  </a:lnTo>
                  <a:lnTo>
                    <a:pt x="3125" y="680"/>
                  </a:lnTo>
                  <a:lnTo>
                    <a:pt x="3126" y="673"/>
                  </a:lnTo>
                  <a:lnTo>
                    <a:pt x="3126" y="665"/>
                  </a:lnTo>
                  <a:lnTo>
                    <a:pt x="3125" y="657"/>
                  </a:lnTo>
                  <a:lnTo>
                    <a:pt x="3125" y="657"/>
                  </a:lnTo>
                  <a:lnTo>
                    <a:pt x="3117" y="635"/>
                  </a:lnTo>
                  <a:lnTo>
                    <a:pt x="3112" y="611"/>
                  </a:lnTo>
                  <a:lnTo>
                    <a:pt x="3112" y="611"/>
                  </a:lnTo>
                  <a:lnTo>
                    <a:pt x="3090" y="618"/>
                  </a:lnTo>
                  <a:lnTo>
                    <a:pt x="3082" y="621"/>
                  </a:lnTo>
                  <a:lnTo>
                    <a:pt x="3075" y="621"/>
                  </a:lnTo>
                  <a:lnTo>
                    <a:pt x="3069" y="619"/>
                  </a:lnTo>
                  <a:lnTo>
                    <a:pt x="3063" y="616"/>
                  </a:lnTo>
                  <a:lnTo>
                    <a:pt x="3058" y="611"/>
                  </a:lnTo>
                  <a:lnTo>
                    <a:pt x="3052" y="605"/>
                  </a:lnTo>
                  <a:lnTo>
                    <a:pt x="3052" y="605"/>
                  </a:lnTo>
                  <a:lnTo>
                    <a:pt x="3040" y="592"/>
                  </a:lnTo>
                  <a:lnTo>
                    <a:pt x="3026" y="583"/>
                  </a:lnTo>
                  <a:lnTo>
                    <a:pt x="3013" y="576"/>
                  </a:lnTo>
                  <a:lnTo>
                    <a:pt x="2998" y="570"/>
                  </a:lnTo>
                  <a:lnTo>
                    <a:pt x="2983" y="567"/>
                  </a:lnTo>
                  <a:lnTo>
                    <a:pt x="2967" y="564"/>
                  </a:lnTo>
                  <a:lnTo>
                    <a:pt x="2939" y="560"/>
                  </a:lnTo>
                  <a:lnTo>
                    <a:pt x="2939" y="560"/>
                  </a:lnTo>
                  <a:lnTo>
                    <a:pt x="2905" y="554"/>
                  </a:lnTo>
                  <a:lnTo>
                    <a:pt x="2872" y="546"/>
                  </a:lnTo>
                  <a:lnTo>
                    <a:pt x="2840" y="537"/>
                  </a:lnTo>
                  <a:lnTo>
                    <a:pt x="2810" y="522"/>
                  </a:lnTo>
                  <a:lnTo>
                    <a:pt x="2810" y="522"/>
                  </a:lnTo>
                  <a:lnTo>
                    <a:pt x="2802" y="519"/>
                  </a:lnTo>
                  <a:lnTo>
                    <a:pt x="2794" y="518"/>
                  </a:lnTo>
                  <a:lnTo>
                    <a:pt x="2786" y="519"/>
                  </a:lnTo>
                  <a:lnTo>
                    <a:pt x="2780" y="525"/>
                  </a:lnTo>
                  <a:lnTo>
                    <a:pt x="2780" y="525"/>
                  </a:lnTo>
                  <a:lnTo>
                    <a:pt x="2770" y="533"/>
                  </a:lnTo>
                  <a:lnTo>
                    <a:pt x="2761" y="538"/>
                  </a:lnTo>
                  <a:lnTo>
                    <a:pt x="2754" y="540"/>
                  </a:lnTo>
                  <a:lnTo>
                    <a:pt x="2750" y="540"/>
                  </a:lnTo>
                  <a:lnTo>
                    <a:pt x="2745" y="538"/>
                  </a:lnTo>
                  <a:lnTo>
                    <a:pt x="2740" y="533"/>
                  </a:lnTo>
                  <a:lnTo>
                    <a:pt x="2740" y="533"/>
                  </a:lnTo>
                  <a:lnTo>
                    <a:pt x="2729" y="524"/>
                  </a:lnTo>
                  <a:lnTo>
                    <a:pt x="2716" y="514"/>
                  </a:lnTo>
                  <a:lnTo>
                    <a:pt x="2691" y="498"/>
                  </a:lnTo>
                  <a:lnTo>
                    <a:pt x="2678" y="489"/>
                  </a:lnTo>
                  <a:lnTo>
                    <a:pt x="2669" y="478"/>
                  </a:lnTo>
                  <a:lnTo>
                    <a:pt x="2659" y="467"/>
                  </a:lnTo>
                  <a:lnTo>
                    <a:pt x="2651" y="452"/>
                  </a:lnTo>
                  <a:lnTo>
                    <a:pt x="2651" y="452"/>
                  </a:lnTo>
                  <a:lnTo>
                    <a:pt x="2648" y="446"/>
                  </a:lnTo>
                  <a:lnTo>
                    <a:pt x="2643" y="441"/>
                  </a:lnTo>
                  <a:lnTo>
                    <a:pt x="2640" y="437"/>
                  </a:lnTo>
                  <a:lnTo>
                    <a:pt x="2634" y="433"/>
                  </a:lnTo>
                  <a:lnTo>
                    <a:pt x="2629" y="430"/>
                  </a:lnTo>
                  <a:lnTo>
                    <a:pt x="2624" y="430"/>
                  </a:lnTo>
                  <a:lnTo>
                    <a:pt x="2618" y="430"/>
                  </a:lnTo>
                  <a:lnTo>
                    <a:pt x="2613" y="432"/>
                  </a:lnTo>
                  <a:lnTo>
                    <a:pt x="2613" y="432"/>
                  </a:lnTo>
                  <a:lnTo>
                    <a:pt x="2605" y="437"/>
                  </a:lnTo>
                  <a:lnTo>
                    <a:pt x="2597" y="438"/>
                  </a:lnTo>
                  <a:lnTo>
                    <a:pt x="2583" y="441"/>
                  </a:lnTo>
                  <a:lnTo>
                    <a:pt x="2567" y="443"/>
                  </a:lnTo>
                  <a:lnTo>
                    <a:pt x="2561" y="444"/>
                  </a:lnTo>
                  <a:lnTo>
                    <a:pt x="2553" y="448"/>
                  </a:lnTo>
                  <a:lnTo>
                    <a:pt x="2553" y="448"/>
                  </a:lnTo>
                  <a:lnTo>
                    <a:pt x="2534" y="454"/>
                  </a:lnTo>
                  <a:lnTo>
                    <a:pt x="2516" y="459"/>
                  </a:lnTo>
                  <a:lnTo>
                    <a:pt x="2497" y="462"/>
                  </a:lnTo>
                  <a:lnTo>
                    <a:pt x="2480" y="462"/>
                  </a:lnTo>
                  <a:lnTo>
                    <a:pt x="2462" y="460"/>
                  </a:lnTo>
                  <a:lnTo>
                    <a:pt x="2445" y="456"/>
                  </a:lnTo>
                  <a:lnTo>
                    <a:pt x="2427" y="449"/>
                  </a:lnTo>
                  <a:lnTo>
                    <a:pt x="2410" y="440"/>
                  </a:lnTo>
                  <a:lnTo>
                    <a:pt x="2410" y="440"/>
                  </a:lnTo>
                  <a:lnTo>
                    <a:pt x="2394" y="430"/>
                  </a:lnTo>
                  <a:lnTo>
                    <a:pt x="2388" y="429"/>
                  </a:lnTo>
                  <a:lnTo>
                    <a:pt x="2380" y="427"/>
                  </a:lnTo>
                  <a:lnTo>
                    <a:pt x="2372" y="427"/>
                  </a:lnTo>
                  <a:lnTo>
                    <a:pt x="2365" y="427"/>
                  </a:lnTo>
                  <a:lnTo>
                    <a:pt x="2348" y="432"/>
                  </a:lnTo>
                  <a:lnTo>
                    <a:pt x="2348" y="432"/>
                  </a:lnTo>
                  <a:lnTo>
                    <a:pt x="2330" y="435"/>
                  </a:lnTo>
                  <a:lnTo>
                    <a:pt x="2314" y="437"/>
                  </a:lnTo>
                  <a:lnTo>
                    <a:pt x="2300" y="433"/>
                  </a:lnTo>
                  <a:lnTo>
                    <a:pt x="2294" y="430"/>
                  </a:lnTo>
                  <a:lnTo>
                    <a:pt x="2287" y="427"/>
                  </a:lnTo>
                  <a:lnTo>
                    <a:pt x="2283" y="422"/>
                  </a:lnTo>
                  <a:lnTo>
                    <a:pt x="2278" y="417"/>
                  </a:lnTo>
                  <a:lnTo>
                    <a:pt x="2270" y="405"/>
                  </a:lnTo>
                  <a:lnTo>
                    <a:pt x="2265" y="390"/>
                  </a:lnTo>
                  <a:lnTo>
                    <a:pt x="2262" y="371"/>
                  </a:lnTo>
                  <a:lnTo>
                    <a:pt x="2262" y="371"/>
                  </a:lnTo>
                  <a:lnTo>
                    <a:pt x="2260" y="359"/>
                  </a:lnTo>
                  <a:lnTo>
                    <a:pt x="2256" y="346"/>
                  </a:lnTo>
                  <a:lnTo>
                    <a:pt x="2251" y="335"/>
                  </a:lnTo>
                  <a:lnTo>
                    <a:pt x="2245" y="324"/>
                  </a:lnTo>
                  <a:lnTo>
                    <a:pt x="2229" y="302"/>
                  </a:lnTo>
                  <a:lnTo>
                    <a:pt x="2213" y="281"/>
                  </a:lnTo>
                  <a:lnTo>
                    <a:pt x="2213" y="281"/>
                  </a:lnTo>
                  <a:lnTo>
                    <a:pt x="2205" y="271"/>
                  </a:lnTo>
                  <a:lnTo>
                    <a:pt x="2195" y="263"/>
                  </a:lnTo>
                  <a:lnTo>
                    <a:pt x="2186" y="259"/>
                  </a:lnTo>
                  <a:lnTo>
                    <a:pt x="2175" y="255"/>
                  </a:lnTo>
                  <a:lnTo>
                    <a:pt x="2164" y="252"/>
                  </a:lnTo>
                  <a:lnTo>
                    <a:pt x="2152" y="252"/>
                  </a:lnTo>
                  <a:lnTo>
                    <a:pt x="2129" y="252"/>
                  </a:lnTo>
                  <a:lnTo>
                    <a:pt x="2129" y="252"/>
                  </a:lnTo>
                  <a:lnTo>
                    <a:pt x="2108" y="252"/>
                  </a:lnTo>
                  <a:lnTo>
                    <a:pt x="2087" y="252"/>
                  </a:lnTo>
                  <a:lnTo>
                    <a:pt x="2067" y="251"/>
                  </a:lnTo>
                  <a:lnTo>
                    <a:pt x="2048" y="246"/>
                  </a:lnTo>
                  <a:lnTo>
                    <a:pt x="2048" y="246"/>
                  </a:lnTo>
                  <a:lnTo>
                    <a:pt x="2040" y="243"/>
                  </a:lnTo>
                  <a:lnTo>
                    <a:pt x="2033" y="240"/>
                  </a:lnTo>
                  <a:lnTo>
                    <a:pt x="2030" y="238"/>
                  </a:lnTo>
                  <a:lnTo>
                    <a:pt x="2029" y="235"/>
                  </a:lnTo>
                  <a:lnTo>
                    <a:pt x="2029" y="232"/>
                  </a:lnTo>
                  <a:lnTo>
                    <a:pt x="2029" y="228"/>
                  </a:lnTo>
                  <a:lnTo>
                    <a:pt x="2029" y="228"/>
                  </a:lnTo>
                  <a:lnTo>
                    <a:pt x="2032" y="221"/>
                  </a:lnTo>
                  <a:lnTo>
                    <a:pt x="2032" y="214"/>
                  </a:lnTo>
                  <a:lnTo>
                    <a:pt x="2032" y="208"/>
                  </a:lnTo>
                  <a:lnTo>
                    <a:pt x="2029" y="201"/>
                  </a:lnTo>
                  <a:lnTo>
                    <a:pt x="2022" y="190"/>
                  </a:lnTo>
                  <a:lnTo>
                    <a:pt x="2016" y="181"/>
                  </a:lnTo>
                  <a:lnTo>
                    <a:pt x="2016" y="181"/>
                  </a:lnTo>
                  <a:lnTo>
                    <a:pt x="2006" y="167"/>
                  </a:lnTo>
                  <a:lnTo>
                    <a:pt x="2000" y="154"/>
                  </a:lnTo>
                  <a:lnTo>
                    <a:pt x="1997" y="146"/>
                  </a:lnTo>
                  <a:lnTo>
                    <a:pt x="1997" y="138"/>
                  </a:lnTo>
                  <a:lnTo>
                    <a:pt x="2000" y="132"/>
                  </a:lnTo>
                  <a:lnTo>
                    <a:pt x="2008" y="125"/>
                  </a:lnTo>
                  <a:lnTo>
                    <a:pt x="2019" y="119"/>
                  </a:lnTo>
                  <a:lnTo>
                    <a:pt x="2033" y="113"/>
                  </a:lnTo>
                  <a:lnTo>
                    <a:pt x="2033" y="113"/>
                  </a:lnTo>
                  <a:lnTo>
                    <a:pt x="2035" y="109"/>
                  </a:lnTo>
                  <a:lnTo>
                    <a:pt x="2036" y="106"/>
                  </a:lnTo>
                  <a:lnTo>
                    <a:pt x="2036" y="106"/>
                  </a:lnTo>
                  <a:lnTo>
                    <a:pt x="1998" y="68"/>
                  </a:lnTo>
                  <a:lnTo>
                    <a:pt x="1981" y="49"/>
                  </a:lnTo>
                  <a:lnTo>
                    <a:pt x="1963" y="27"/>
                  </a:lnTo>
                  <a:lnTo>
                    <a:pt x="1963" y="27"/>
                  </a:lnTo>
                  <a:lnTo>
                    <a:pt x="1954" y="16"/>
                  </a:lnTo>
                  <a:lnTo>
                    <a:pt x="1948" y="11"/>
                  </a:lnTo>
                  <a:lnTo>
                    <a:pt x="1941" y="8"/>
                  </a:lnTo>
                  <a:lnTo>
                    <a:pt x="1935" y="6"/>
                  </a:lnTo>
                  <a:lnTo>
                    <a:pt x="1927" y="6"/>
                  </a:lnTo>
                  <a:lnTo>
                    <a:pt x="1919" y="6"/>
                  </a:lnTo>
                  <a:lnTo>
                    <a:pt x="1909" y="9"/>
                  </a:lnTo>
                  <a:lnTo>
                    <a:pt x="1909" y="9"/>
                  </a:lnTo>
                  <a:lnTo>
                    <a:pt x="1898" y="12"/>
                  </a:lnTo>
                  <a:lnTo>
                    <a:pt x="1887" y="12"/>
                  </a:lnTo>
                  <a:lnTo>
                    <a:pt x="1874" y="11"/>
                  </a:lnTo>
                  <a:lnTo>
                    <a:pt x="1863" y="5"/>
                  </a:lnTo>
                  <a:lnTo>
                    <a:pt x="1863" y="5"/>
                  </a:lnTo>
                  <a:lnTo>
                    <a:pt x="1854" y="0"/>
                  </a:lnTo>
                  <a:lnTo>
                    <a:pt x="1843" y="0"/>
                  </a:lnTo>
                  <a:lnTo>
                    <a:pt x="1833" y="1"/>
                  </a:lnTo>
                  <a:lnTo>
                    <a:pt x="1822" y="5"/>
                  </a:lnTo>
                  <a:lnTo>
                    <a:pt x="1822" y="5"/>
                  </a:lnTo>
                  <a:lnTo>
                    <a:pt x="1798" y="16"/>
                  </a:lnTo>
                  <a:lnTo>
                    <a:pt x="1785" y="19"/>
                  </a:lnTo>
                  <a:lnTo>
                    <a:pt x="1773" y="22"/>
                  </a:lnTo>
                  <a:lnTo>
                    <a:pt x="1760" y="22"/>
                  </a:lnTo>
                  <a:lnTo>
                    <a:pt x="1747" y="22"/>
                  </a:lnTo>
                  <a:lnTo>
                    <a:pt x="1735" y="19"/>
                  </a:lnTo>
                  <a:lnTo>
                    <a:pt x="1722" y="14"/>
                  </a:lnTo>
                  <a:lnTo>
                    <a:pt x="1722" y="14"/>
                  </a:lnTo>
                  <a:lnTo>
                    <a:pt x="1714" y="11"/>
                  </a:lnTo>
                  <a:lnTo>
                    <a:pt x="1708" y="12"/>
                  </a:lnTo>
                  <a:lnTo>
                    <a:pt x="1703" y="16"/>
                  </a:lnTo>
                  <a:lnTo>
                    <a:pt x="1698" y="22"/>
                  </a:lnTo>
                  <a:lnTo>
                    <a:pt x="1698" y="22"/>
                  </a:lnTo>
                  <a:lnTo>
                    <a:pt x="1693" y="33"/>
                  </a:lnTo>
                  <a:lnTo>
                    <a:pt x="1687" y="43"/>
                  </a:lnTo>
                  <a:lnTo>
                    <a:pt x="1679" y="49"/>
                  </a:lnTo>
                  <a:lnTo>
                    <a:pt x="1670" y="55"/>
                  </a:lnTo>
                  <a:lnTo>
                    <a:pt x="1660" y="59"/>
                  </a:lnTo>
                  <a:lnTo>
                    <a:pt x="1650" y="60"/>
                  </a:lnTo>
                  <a:lnTo>
                    <a:pt x="1639" y="62"/>
                  </a:lnTo>
                  <a:lnTo>
                    <a:pt x="1628" y="62"/>
                  </a:lnTo>
                  <a:lnTo>
                    <a:pt x="1628" y="62"/>
                  </a:lnTo>
                  <a:lnTo>
                    <a:pt x="1568" y="62"/>
                  </a:lnTo>
                  <a:lnTo>
                    <a:pt x="1538" y="60"/>
                  </a:lnTo>
                  <a:lnTo>
                    <a:pt x="1508" y="57"/>
                  </a:lnTo>
                  <a:lnTo>
                    <a:pt x="1508" y="57"/>
                  </a:lnTo>
                  <a:lnTo>
                    <a:pt x="1498" y="55"/>
                  </a:lnTo>
                  <a:lnTo>
                    <a:pt x="1487" y="57"/>
                  </a:lnTo>
                  <a:lnTo>
                    <a:pt x="1476" y="59"/>
                  </a:lnTo>
                  <a:lnTo>
                    <a:pt x="1466" y="62"/>
                  </a:lnTo>
                  <a:lnTo>
                    <a:pt x="1457" y="65"/>
                  </a:lnTo>
                  <a:lnTo>
                    <a:pt x="1447" y="71"/>
                  </a:lnTo>
                  <a:lnTo>
                    <a:pt x="1439" y="79"/>
                  </a:lnTo>
                  <a:lnTo>
                    <a:pt x="1433" y="89"/>
                  </a:lnTo>
                  <a:lnTo>
                    <a:pt x="1433" y="89"/>
                  </a:lnTo>
                  <a:lnTo>
                    <a:pt x="1420" y="109"/>
                  </a:lnTo>
                  <a:lnTo>
                    <a:pt x="1414" y="120"/>
                  </a:lnTo>
                  <a:lnTo>
                    <a:pt x="1409" y="130"/>
                  </a:lnTo>
                  <a:lnTo>
                    <a:pt x="1406" y="141"/>
                  </a:lnTo>
                  <a:lnTo>
                    <a:pt x="1406" y="154"/>
                  </a:lnTo>
                  <a:lnTo>
                    <a:pt x="1407" y="160"/>
                  </a:lnTo>
                  <a:lnTo>
                    <a:pt x="1409" y="167"/>
                  </a:lnTo>
                  <a:lnTo>
                    <a:pt x="1412" y="173"/>
                  </a:lnTo>
                  <a:lnTo>
                    <a:pt x="1419" y="179"/>
                  </a:lnTo>
                  <a:lnTo>
                    <a:pt x="1419" y="179"/>
                  </a:lnTo>
                  <a:lnTo>
                    <a:pt x="1422" y="184"/>
                  </a:lnTo>
                  <a:lnTo>
                    <a:pt x="1423" y="190"/>
                  </a:lnTo>
                  <a:lnTo>
                    <a:pt x="1426" y="203"/>
                  </a:lnTo>
                  <a:lnTo>
                    <a:pt x="1426" y="203"/>
                  </a:lnTo>
                  <a:lnTo>
                    <a:pt x="1430" y="211"/>
                  </a:lnTo>
                  <a:lnTo>
                    <a:pt x="1430" y="219"/>
                  </a:lnTo>
                  <a:lnTo>
                    <a:pt x="1428" y="225"/>
                  </a:lnTo>
                  <a:lnTo>
                    <a:pt x="1425" y="232"/>
                  </a:lnTo>
                  <a:lnTo>
                    <a:pt x="1420" y="235"/>
                  </a:lnTo>
                  <a:lnTo>
                    <a:pt x="1415" y="238"/>
                  </a:lnTo>
                  <a:lnTo>
                    <a:pt x="1407" y="240"/>
                  </a:lnTo>
                  <a:lnTo>
                    <a:pt x="1398" y="240"/>
                  </a:lnTo>
                  <a:lnTo>
                    <a:pt x="1398" y="240"/>
                  </a:lnTo>
                  <a:lnTo>
                    <a:pt x="1387" y="238"/>
                  </a:lnTo>
                  <a:lnTo>
                    <a:pt x="1377" y="235"/>
                  </a:lnTo>
                  <a:lnTo>
                    <a:pt x="1369" y="232"/>
                  </a:lnTo>
                  <a:lnTo>
                    <a:pt x="1361" y="225"/>
                  </a:lnTo>
                  <a:lnTo>
                    <a:pt x="1345" y="214"/>
                  </a:lnTo>
                  <a:lnTo>
                    <a:pt x="1338" y="209"/>
                  </a:lnTo>
                  <a:lnTo>
                    <a:pt x="1328" y="205"/>
                  </a:lnTo>
                  <a:lnTo>
                    <a:pt x="1328" y="205"/>
                  </a:lnTo>
                  <a:lnTo>
                    <a:pt x="1317" y="200"/>
                  </a:lnTo>
                  <a:lnTo>
                    <a:pt x="1304" y="195"/>
                  </a:lnTo>
                  <a:lnTo>
                    <a:pt x="1291" y="194"/>
                  </a:lnTo>
                  <a:lnTo>
                    <a:pt x="1279" y="192"/>
                  </a:lnTo>
                  <a:lnTo>
                    <a:pt x="1266" y="192"/>
                  </a:lnTo>
                  <a:lnTo>
                    <a:pt x="1253" y="194"/>
                  </a:lnTo>
                  <a:lnTo>
                    <a:pt x="1242" y="197"/>
                  </a:lnTo>
                  <a:lnTo>
                    <a:pt x="1230" y="203"/>
                  </a:lnTo>
                  <a:lnTo>
                    <a:pt x="1230" y="203"/>
                  </a:lnTo>
                  <a:lnTo>
                    <a:pt x="1215" y="209"/>
                  </a:lnTo>
                  <a:lnTo>
                    <a:pt x="1204" y="213"/>
                  </a:lnTo>
                  <a:lnTo>
                    <a:pt x="1195" y="216"/>
                  </a:lnTo>
                  <a:lnTo>
                    <a:pt x="1187" y="214"/>
                  </a:lnTo>
                  <a:lnTo>
                    <a:pt x="1179" y="211"/>
                  </a:lnTo>
                  <a:lnTo>
                    <a:pt x="1171" y="205"/>
                  </a:lnTo>
                  <a:lnTo>
                    <a:pt x="1164" y="195"/>
                  </a:lnTo>
                  <a:lnTo>
                    <a:pt x="1156" y="182"/>
                  </a:lnTo>
                  <a:lnTo>
                    <a:pt x="1156" y="182"/>
                  </a:lnTo>
                  <a:lnTo>
                    <a:pt x="1152" y="174"/>
                  </a:lnTo>
                  <a:lnTo>
                    <a:pt x="1147" y="170"/>
                  </a:lnTo>
                  <a:lnTo>
                    <a:pt x="1141" y="165"/>
                  </a:lnTo>
                  <a:lnTo>
                    <a:pt x="1134" y="163"/>
                  </a:lnTo>
                  <a:lnTo>
                    <a:pt x="1128" y="163"/>
                  </a:lnTo>
                  <a:lnTo>
                    <a:pt x="1121" y="167"/>
                  </a:lnTo>
                  <a:lnTo>
                    <a:pt x="1117" y="170"/>
                  </a:lnTo>
                  <a:lnTo>
                    <a:pt x="1110" y="176"/>
                  </a:lnTo>
                  <a:lnTo>
                    <a:pt x="1110" y="176"/>
                  </a:lnTo>
                  <a:lnTo>
                    <a:pt x="1104" y="186"/>
                  </a:lnTo>
                  <a:lnTo>
                    <a:pt x="1099" y="195"/>
                  </a:lnTo>
                  <a:lnTo>
                    <a:pt x="1099" y="195"/>
                  </a:lnTo>
                  <a:lnTo>
                    <a:pt x="1096" y="201"/>
                  </a:lnTo>
                  <a:lnTo>
                    <a:pt x="1093" y="205"/>
                  </a:lnTo>
                  <a:lnTo>
                    <a:pt x="1088" y="206"/>
                  </a:lnTo>
                  <a:lnTo>
                    <a:pt x="1085" y="208"/>
                  </a:lnTo>
                  <a:lnTo>
                    <a:pt x="1080" y="208"/>
                  </a:lnTo>
                  <a:lnTo>
                    <a:pt x="1077" y="206"/>
                  </a:lnTo>
                  <a:lnTo>
                    <a:pt x="1072" y="203"/>
                  </a:lnTo>
                  <a:lnTo>
                    <a:pt x="1069" y="198"/>
                  </a:lnTo>
                  <a:lnTo>
                    <a:pt x="1069" y="198"/>
                  </a:lnTo>
                  <a:lnTo>
                    <a:pt x="1058" y="187"/>
                  </a:lnTo>
                  <a:lnTo>
                    <a:pt x="1045" y="179"/>
                  </a:lnTo>
                  <a:lnTo>
                    <a:pt x="1033" y="174"/>
                  </a:lnTo>
                  <a:lnTo>
                    <a:pt x="1018" y="171"/>
                  </a:lnTo>
                  <a:lnTo>
                    <a:pt x="1004" y="170"/>
                  </a:lnTo>
                  <a:lnTo>
                    <a:pt x="991" y="170"/>
                  </a:lnTo>
                  <a:lnTo>
                    <a:pt x="963" y="170"/>
                  </a:lnTo>
                  <a:lnTo>
                    <a:pt x="963" y="170"/>
                  </a:lnTo>
                  <a:lnTo>
                    <a:pt x="952" y="170"/>
                  </a:lnTo>
                  <a:lnTo>
                    <a:pt x="940" y="170"/>
                  </a:lnTo>
                  <a:lnTo>
                    <a:pt x="920" y="173"/>
                  </a:lnTo>
                  <a:lnTo>
                    <a:pt x="909" y="174"/>
                  </a:lnTo>
                  <a:lnTo>
                    <a:pt x="898" y="174"/>
                  </a:lnTo>
                  <a:lnTo>
                    <a:pt x="885" y="173"/>
                  </a:lnTo>
                  <a:lnTo>
                    <a:pt x="872" y="168"/>
                  </a:lnTo>
                  <a:lnTo>
                    <a:pt x="872" y="168"/>
                  </a:lnTo>
                  <a:lnTo>
                    <a:pt x="821" y="152"/>
                  </a:lnTo>
                  <a:lnTo>
                    <a:pt x="797" y="143"/>
                  </a:lnTo>
                  <a:lnTo>
                    <a:pt x="785" y="136"/>
                  </a:lnTo>
                  <a:lnTo>
                    <a:pt x="774" y="128"/>
                  </a:lnTo>
                  <a:lnTo>
                    <a:pt x="774" y="128"/>
                  </a:lnTo>
                  <a:lnTo>
                    <a:pt x="769" y="127"/>
                  </a:lnTo>
                  <a:lnTo>
                    <a:pt x="764" y="125"/>
                  </a:lnTo>
                  <a:lnTo>
                    <a:pt x="753" y="125"/>
                  </a:lnTo>
                  <a:lnTo>
                    <a:pt x="753" y="125"/>
                  </a:lnTo>
                  <a:lnTo>
                    <a:pt x="737" y="125"/>
                  </a:lnTo>
                  <a:lnTo>
                    <a:pt x="723" y="125"/>
                  </a:lnTo>
                  <a:lnTo>
                    <a:pt x="693" y="120"/>
                  </a:lnTo>
                  <a:lnTo>
                    <a:pt x="634" y="109"/>
                  </a:lnTo>
                  <a:lnTo>
                    <a:pt x="634" y="109"/>
                  </a:lnTo>
                  <a:lnTo>
                    <a:pt x="596" y="101"/>
                  </a:lnTo>
                  <a:lnTo>
                    <a:pt x="558" y="95"/>
                  </a:lnTo>
                  <a:lnTo>
                    <a:pt x="519" y="90"/>
                  </a:lnTo>
                  <a:lnTo>
                    <a:pt x="481" y="89"/>
                  </a:lnTo>
                  <a:lnTo>
                    <a:pt x="481" y="89"/>
                  </a:lnTo>
                  <a:lnTo>
                    <a:pt x="464" y="89"/>
                  </a:lnTo>
                  <a:lnTo>
                    <a:pt x="446" y="90"/>
                  </a:lnTo>
                  <a:lnTo>
                    <a:pt x="411" y="97"/>
                  </a:lnTo>
                  <a:lnTo>
                    <a:pt x="376" y="100"/>
                  </a:lnTo>
                  <a:lnTo>
                    <a:pt x="359" y="101"/>
                  </a:lnTo>
                  <a:lnTo>
                    <a:pt x="342" y="100"/>
                  </a:lnTo>
                  <a:lnTo>
                    <a:pt x="342" y="100"/>
                  </a:lnTo>
                  <a:lnTo>
                    <a:pt x="337" y="100"/>
                  </a:lnTo>
                  <a:lnTo>
                    <a:pt x="334" y="101"/>
                  </a:lnTo>
                  <a:lnTo>
                    <a:pt x="327" y="106"/>
                  </a:lnTo>
                  <a:lnTo>
                    <a:pt x="322" y="113"/>
                  </a:lnTo>
                  <a:lnTo>
                    <a:pt x="318" y="119"/>
                  </a:lnTo>
                  <a:lnTo>
                    <a:pt x="318" y="119"/>
                  </a:lnTo>
                  <a:lnTo>
                    <a:pt x="310" y="133"/>
                  </a:lnTo>
                  <a:lnTo>
                    <a:pt x="300" y="144"/>
                  </a:lnTo>
                  <a:lnTo>
                    <a:pt x="291" y="152"/>
                  </a:lnTo>
                  <a:lnTo>
                    <a:pt x="280" y="159"/>
                  </a:lnTo>
                  <a:lnTo>
                    <a:pt x="267" y="163"/>
                  </a:lnTo>
                  <a:lnTo>
                    <a:pt x="253" y="165"/>
                  </a:lnTo>
                  <a:lnTo>
                    <a:pt x="238" y="163"/>
                  </a:lnTo>
                  <a:lnTo>
                    <a:pt x="224" y="160"/>
                  </a:lnTo>
                  <a:lnTo>
                    <a:pt x="224" y="160"/>
                  </a:lnTo>
                  <a:lnTo>
                    <a:pt x="213" y="160"/>
                  </a:lnTo>
                  <a:lnTo>
                    <a:pt x="210" y="160"/>
                  </a:lnTo>
                  <a:lnTo>
                    <a:pt x="207" y="162"/>
                  </a:lnTo>
                  <a:lnTo>
                    <a:pt x="205" y="165"/>
                  </a:lnTo>
                  <a:lnTo>
                    <a:pt x="205" y="168"/>
                  </a:lnTo>
                  <a:lnTo>
                    <a:pt x="207" y="173"/>
                  </a:lnTo>
                  <a:lnTo>
                    <a:pt x="208" y="179"/>
                  </a:lnTo>
                  <a:lnTo>
                    <a:pt x="208" y="179"/>
                  </a:lnTo>
                  <a:lnTo>
                    <a:pt x="227" y="213"/>
                  </a:lnTo>
                  <a:lnTo>
                    <a:pt x="246" y="246"/>
                  </a:lnTo>
                  <a:lnTo>
                    <a:pt x="256" y="262"/>
                  </a:lnTo>
                  <a:lnTo>
                    <a:pt x="267" y="278"/>
                  </a:lnTo>
                  <a:lnTo>
                    <a:pt x="280" y="292"/>
                  </a:lnTo>
                  <a:lnTo>
                    <a:pt x="295" y="305"/>
                  </a:lnTo>
                  <a:lnTo>
                    <a:pt x="295" y="305"/>
                  </a:lnTo>
                  <a:lnTo>
                    <a:pt x="302" y="309"/>
                  </a:lnTo>
                  <a:lnTo>
                    <a:pt x="305" y="316"/>
                  </a:lnTo>
                  <a:lnTo>
                    <a:pt x="305" y="319"/>
                  </a:lnTo>
                  <a:lnTo>
                    <a:pt x="305" y="322"/>
                  </a:lnTo>
                  <a:lnTo>
                    <a:pt x="303" y="325"/>
                  </a:lnTo>
                  <a:lnTo>
                    <a:pt x="300" y="329"/>
                  </a:lnTo>
                  <a:lnTo>
                    <a:pt x="300" y="329"/>
                  </a:lnTo>
                  <a:lnTo>
                    <a:pt x="295" y="332"/>
                  </a:lnTo>
                  <a:lnTo>
                    <a:pt x="294" y="335"/>
                  </a:lnTo>
                  <a:lnTo>
                    <a:pt x="292" y="338"/>
                  </a:lnTo>
                  <a:lnTo>
                    <a:pt x="292" y="341"/>
                  </a:lnTo>
                  <a:lnTo>
                    <a:pt x="295" y="348"/>
                  </a:lnTo>
                  <a:lnTo>
                    <a:pt x="299" y="356"/>
                  </a:lnTo>
                  <a:lnTo>
                    <a:pt x="299" y="356"/>
                  </a:lnTo>
                  <a:lnTo>
                    <a:pt x="303" y="365"/>
                  </a:lnTo>
                  <a:lnTo>
                    <a:pt x="305" y="375"/>
                  </a:lnTo>
                  <a:lnTo>
                    <a:pt x="303" y="384"/>
                  </a:lnTo>
                  <a:lnTo>
                    <a:pt x="299" y="394"/>
                  </a:lnTo>
                  <a:lnTo>
                    <a:pt x="297" y="395"/>
                  </a:lnTo>
                  <a:lnTo>
                    <a:pt x="297" y="395"/>
                  </a:lnTo>
                  <a:lnTo>
                    <a:pt x="289" y="406"/>
                  </a:lnTo>
                  <a:lnTo>
                    <a:pt x="281" y="417"/>
                  </a:lnTo>
                  <a:lnTo>
                    <a:pt x="270" y="425"/>
                  </a:lnTo>
                  <a:lnTo>
                    <a:pt x="259" y="433"/>
                  </a:lnTo>
                  <a:lnTo>
                    <a:pt x="259" y="433"/>
                  </a:lnTo>
                  <a:lnTo>
                    <a:pt x="237" y="446"/>
                  </a:lnTo>
                  <a:lnTo>
                    <a:pt x="216" y="460"/>
                  </a:lnTo>
                  <a:lnTo>
                    <a:pt x="195" y="476"/>
                  </a:lnTo>
                  <a:lnTo>
                    <a:pt x="175" y="492"/>
                  </a:lnTo>
                  <a:lnTo>
                    <a:pt x="156" y="508"/>
                  </a:lnTo>
                  <a:lnTo>
                    <a:pt x="138" y="527"/>
                  </a:lnTo>
                  <a:lnTo>
                    <a:pt x="119" y="545"/>
                  </a:lnTo>
                  <a:lnTo>
                    <a:pt x="103" y="564"/>
                  </a:lnTo>
                  <a:lnTo>
                    <a:pt x="103" y="564"/>
                  </a:lnTo>
                  <a:lnTo>
                    <a:pt x="91" y="579"/>
                  </a:lnTo>
                  <a:lnTo>
                    <a:pt x="83" y="594"/>
                  </a:lnTo>
                  <a:lnTo>
                    <a:pt x="78" y="606"/>
                  </a:lnTo>
                  <a:lnTo>
                    <a:pt x="76" y="619"/>
                  </a:lnTo>
                  <a:lnTo>
                    <a:pt x="76" y="632"/>
                  </a:lnTo>
                  <a:lnTo>
                    <a:pt x="78" y="646"/>
                  </a:lnTo>
                  <a:lnTo>
                    <a:pt x="83" y="662"/>
                  </a:lnTo>
                  <a:lnTo>
                    <a:pt x="91" y="680"/>
                  </a:lnTo>
                  <a:lnTo>
                    <a:pt x="91" y="680"/>
                  </a:lnTo>
                  <a:lnTo>
                    <a:pt x="94" y="686"/>
                  </a:lnTo>
                  <a:lnTo>
                    <a:pt x="98" y="691"/>
                  </a:lnTo>
                  <a:lnTo>
                    <a:pt x="110" y="703"/>
                  </a:lnTo>
                  <a:lnTo>
                    <a:pt x="110" y="703"/>
                  </a:lnTo>
                  <a:lnTo>
                    <a:pt x="114" y="710"/>
                  </a:lnTo>
                  <a:lnTo>
                    <a:pt x="116" y="718"/>
                  </a:lnTo>
                  <a:lnTo>
                    <a:pt x="114" y="726"/>
                  </a:lnTo>
                  <a:lnTo>
                    <a:pt x="111" y="734"/>
                  </a:lnTo>
                  <a:lnTo>
                    <a:pt x="111" y="734"/>
                  </a:lnTo>
                  <a:lnTo>
                    <a:pt x="110" y="737"/>
                  </a:lnTo>
                  <a:lnTo>
                    <a:pt x="105" y="740"/>
                  </a:lnTo>
                  <a:lnTo>
                    <a:pt x="100" y="740"/>
                  </a:lnTo>
                  <a:lnTo>
                    <a:pt x="95" y="738"/>
                  </a:lnTo>
                  <a:lnTo>
                    <a:pt x="95" y="738"/>
                  </a:lnTo>
                  <a:lnTo>
                    <a:pt x="84" y="734"/>
                  </a:lnTo>
                  <a:lnTo>
                    <a:pt x="76" y="730"/>
                  </a:lnTo>
                  <a:lnTo>
                    <a:pt x="68" y="730"/>
                  </a:lnTo>
                  <a:lnTo>
                    <a:pt x="60" y="734"/>
                  </a:lnTo>
                  <a:lnTo>
                    <a:pt x="56" y="738"/>
                  </a:lnTo>
                  <a:lnTo>
                    <a:pt x="49" y="745"/>
                  </a:lnTo>
                  <a:lnTo>
                    <a:pt x="46" y="754"/>
                  </a:lnTo>
                  <a:lnTo>
                    <a:pt x="41" y="764"/>
                  </a:lnTo>
                  <a:lnTo>
                    <a:pt x="41" y="764"/>
                  </a:lnTo>
                  <a:lnTo>
                    <a:pt x="38" y="773"/>
                  </a:lnTo>
                  <a:lnTo>
                    <a:pt x="32" y="781"/>
                  </a:lnTo>
                  <a:lnTo>
                    <a:pt x="19" y="799"/>
                  </a:lnTo>
                  <a:lnTo>
                    <a:pt x="19" y="799"/>
                  </a:lnTo>
                  <a:lnTo>
                    <a:pt x="5" y="822"/>
                  </a:lnTo>
                  <a:lnTo>
                    <a:pt x="0" y="832"/>
                  </a:lnTo>
                  <a:lnTo>
                    <a:pt x="0" y="838"/>
                  </a:lnTo>
                  <a:lnTo>
                    <a:pt x="3" y="846"/>
                  </a:lnTo>
                  <a:lnTo>
                    <a:pt x="8" y="853"/>
                  </a:lnTo>
                  <a:lnTo>
                    <a:pt x="17" y="861"/>
                  </a:lnTo>
                  <a:lnTo>
                    <a:pt x="32" y="870"/>
                  </a:lnTo>
                  <a:lnTo>
                    <a:pt x="32" y="870"/>
                  </a:lnTo>
                  <a:lnTo>
                    <a:pt x="62" y="896"/>
                  </a:lnTo>
                  <a:lnTo>
                    <a:pt x="78" y="907"/>
                  </a:lnTo>
                  <a:lnTo>
                    <a:pt x="94" y="918"/>
                  </a:lnTo>
                  <a:lnTo>
                    <a:pt x="111" y="926"/>
                  </a:lnTo>
                  <a:lnTo>
                    <a:pt x="121" y="927"/>
                  </a:lnTo>
                  <a:lnTo>
                    <a:pt x="130" y="929"/>
                  </a:lnTo>
                  <a:lnTo>
                    <a:pt x="141" y="929"/>
                  </a:lnTo>
                  <a:lnTo>
                    <a:pt x="151" y="927"/>
                  </a:lnTo>
                  <a:lnTo>
                    <a:pt x="162" y="924"/>
                  </a:lnTo>
                  <a:lnTo>
                    <a:pt x="173" y="919"/>
                  </a:lnTo>
                  <a:lnTo>
                    <a:pt x="173" y="919"/>
                  </a:lnTo>
                  <a:lnTo>
                    <a:pt x="181" y="919"/>
                  </a:lnTo>
                  <a:lnTo>
                    <a:pt x="184" y="919"/>
                  </a:lnTo>
                  <a:lnTo>
                    <a:pt x="186" y="921"/>
                  </a:lnTo>
                  <a:lnTo>
                    <a:pt x="186" y="921"/>
                  </a:lnTo>
                  <a:lnTo>
                    <a:pt x="197" y="929"/>
                  </a:lnTo>
                  <a:lnTo>
                    <a:pt x="208" y="935"/>
                  </a:lnTo>
                  <a:lnTo>
                    <a:pt x="221" y="938"/>
                  </a:lnTo>
                  <a:lnTo>
                    <a:pt x="232" y="940"/>
                  </a:lnTo>
                  <a:lnTo>
                    <a:pt x="257" y="942"/>
                  </a:lnTo>
                  <a:lnTo>
                    <a:pt x="283" y="943"/>
                  </a:lnTo>
                  <a:lnTo>
                    <a:pt x="283" y="943"/>
                  </a:lnTo>
                  <a:lnTo>
                    <a:pt x="311" y="948"/>
                  </a:lnTo>
                  <a:lnTo>
                    <a:pt x="340" y="954"/>
                  </a:lnTo>
                  <a:lnTo>
                    <a:pt x="354" y="956"/>
                  </a:lnTo>
                  <a:lnTo>
                    <a:pt x="370" y="957"/>
                  </a:lnTo>
                  <a:lnTo>
                    <a:pt x="384" y="956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7" y="951"/>
                  </a:lnTo>
                  <a:lnTo>
                    <a:pt x="413" y="950"/>
                  </a:lnTo>
                  <a:lnTo>
                    <a:pt x="418" y="951"/>
                  </a:lnTo>
                  <a:lnTo>
                    <a:pt x="424" y="953"/>
                  </a:lnTo>
                  <a:lnTo>
                    <a:pt x="435" y="959"/>
                  </a:lnTo>
                  <a:lnTo>
                    <a:pt x="446" y="967"/>
                  </a:lnTo>
                  <a:lnTo>
                    <a:pt x="446" y="967"/>
                  </a:lnTo>
                  <a:lnTo>
                    <a:pt x="462" y="981"/>
                  </a:lnTo>
                  <a:lnTo>
                    <a:pt x="480" y="996"/>
                  </a:lnTo>
                  <a:lnTo>
                    <a:pt x="480" y="996"/>
                  </a:lnTo>
                  <a:lnTo>
                    <a:pt x="489" y="1000"/>
                  </a:lnTo>
                  <a:lnTo>
                    <a:pt x="494" y="1002"/>
                  </a:lnTo>
                  <a:lnTo>
                    <a:pt x="497" y="1002"/>
                  </a:lnTo>
                  <a:lnTo>
                    <a:pt x="502" y="1002"/>
                  </a:lnTo>
                  <a:lnTo>
                    <a:pt x="507" y="1000"/>
                  </a:lnTo>
                  <a:lnTo>
                    <a:pt x="510" y="997"/>
                  </a:lnTo>
                  <a:lnTo>
                    <a:pt x="513" y="994"/>
                  </a:lnTo>
                  <a:lnTo>
                    <a:pt x="513" y="994"/>
                  </a:lnTo>
                  <a:lnTo>
                    <a:pt x="519" y="984"/>
                  </a:lnTo>
                  <a:lnTo>
                    <a:pt x="527" y="978"/>
                  </a:lnTo>
                  <a:lnTo>
                    <a:pt x="534" y="972"/>
                  </a:lnTo>
                  <a:lnTo>
                    <a:pt x="542" y="967"/>
                  </a:lnTo>
                  <a:lnTo>
                    <a:pt x="558" y="959"/>
                  </a:lnTo>
                  <a:lnTo>
                    <a:pt x="575" y="953"/>
                  </a:lnTo>
                  <a:lnTo>
                    <a:pt x="594" y="950"/>
                  </a:lnTo>
                  <a:lnTo>
                    <a:pt x="612" y="948"/>
                  </a:lnTo>
                  <a:lnTo>
                    <a:pt x="648" y="946"/>
                  </a:lnTo>
                  <a:lnTo>
                    <a:pt x="648" y="946"/>
                  </a:lnTo>
                  <a:lnTo>
                    <a:pt x="670" y="943"/>
                  </a:lnTo>
                  <a:lnTo>
                    <a:pt x="680" y="942"/>
                  </a:lnTo>
                  <a:lnTo>
                    <a:pt x="689" y="938"/>
                  </a:lnTo>
                  <a:lnTo>
                    <a:pt x="697" y="934"/>
                  </a:lnTo>
                  <a:lnTo>
                    <a:pt x="705" y="927"/>
                  </a:lnTo>
                  <a:lnTo>
                    <a:pt x="715" y="921"/>
                  </a:lnTo>
                  <a:lnTo>
                    <a:pt x="721" y="913"/>
                  </a:lnTo>
                  <a:lnTo>
                    <a:pt x="721" y="913"/>
                  </a:lnTo>
                  <a:lnTo>
                    <a:pt x="734" y="900"/>
                  </a:lnTo>
                  <a:lnTo>
                    <a:pt x="748" y="889"/>
                  </a:lnTo>
                  <a:lnTo>
                    <a:pt x="762" y="880"/>
                  </a:lnTo>
                  <a:lnTo>
                    <a:pt x="778" y="872"/>
                  </a:lnTo>
                  <a:lnTo>
                    <a:pt x="794" y="865"/>
                  </a:lnTo>
                  <a:lnTo>
                    <a:pt x="810" y="859"/>
                  </a:lnTo>
                  <a:lnTo>
                    <a:pt x="828" y="854"/>
                  </a:lnTo>
                  <a:lnTo>
                    <a:pt x="845" y="851"/>
                  </a:lnTo>
                  <a:lnTo>
                    <a:pt x="845" y="851"/>
                  </a:lnTo>
                  <a:lnTo>
                    <a:pt x="848" y="849"/>
                  </a:lnTo>
                  <a:lnTo>
                    <a:pt x="848" y="849"/>
                  </a:lnTo>
                  <a:lnTo>
                    <a:pt x="886" y="845"/>
                  </a:lnTo>
                  <a:lnTo>
                    <a:pt x="905" y="843"/>
                  </a:lnTo>
                  <a:lnTo>
                    <a:pt x="925" y="838"/>
                  </a:lnTo>
                  <a:lnTo>
                    <a:pt x="925" y="838"/>
                  </a:lnTo>
                  <a:lnTo>
                    <a:pt x="940" y="837"/>
                  </a:lnTo>
                  <a:lnTo>
                    <a:pt x="955" y="835"/>
                  </a:lnTo>
                  <a:lnTo>
                    <a:pt x="969" y="837"/>
                  </a:lnTo>
                  <a:lnTo>
                    <a:pt x="982" y="840"/>
                  </a:lnTo>
                  <a:lnTo>
                    <a:pt x="993" y="846"/>
                  </a:lnTo>
                  <a:lnTo>
                    <a:pt x="1004" y="854"/>
                  </a:lnTo>
                  <a:lnTo>
                    <a:pt x="1013" y="865"/>
                  </a:lnTo>
                  <a:lnTo>
                    <a:pt x="1023" y="878"/>
                  </a:lnTo>
                  <a:lnTo>
                    <a:pt x="1023" y="878"/>
                  </a:lnTo>
                  <a:lnTo>
                    <a:pt x="1029" y="888"/>
                  </a:lnTo>
                  <a:lnTo>
                    <a:pt x="1039" y="897"/>
                  </a:lnTo>
                  <a:lnTo>
                    <a:pt x="1047" y="903"/>
                  </a:lnTo>
                  <a:lnTo>
                    <a:pt x="1056" y="908"/>
                  </a:lnTo>
                  <a:lnTo>
                    <a:pt x="1067" y="911"/>
                  </a:lnTo>
                  <a:lnTo>
                    <a:pt x="1077" y="913"/>
                  </a:lnTo>
                  <a:lnTo>
                    <a:pt x="1088" y="915"/>
                  </a:lnTo>
                  <a:lnTo>
                    <a:pt x="1101" y="913"/>
                  </a:lnTo>
                  <a:lnTo>
                    <a:pt x="1101" y="913"/>
                  </a:lnTo>
                  <a:lnTo>
                    <a:pt x="1121" y="913"/>
                  </a:lnTo>
                  <a:lnTo>
                    <a:pt x="1131" y="913"/>
                  </a:lnTo>
                  <a:lnTo>
                    <a:pt x="1142" y="913"/>
                  </a:lnTo>
                  <a:lnTo>
                    <a:pt x="1152" y="916"/>
                  </a:lnTo>
                  <a:lnTo>
                    <a:pt x="1161" y="919"/>
                  </a:lnTo>
                  <a:lnTo>
                    <a:pt x="1169" y="924"/>
                  </a:lnTo>
                  <a:lnTo>
                    <a:pt x="1177" y="932"/>
                  </a:lnTo>
                  <a:lnTo>
                    <a:pt x="1177" y="932"/>
                  </a:lnTo>
                  <a:lnTo>
                    <a:pt x="1182" y="935"/>
                  </a:lnTo>
                  <a:lnTo>
                    <a:pt x="1185" y="937"/>
                  </a:lnTo>
                  <a:lnTo>
                    <a:pt x="1195" y="938"/>
                  </a:lnTo>
                  <a:lnTo>
                    <a:pt x="1195" y="938"/>
                  </a:lnTo>
                  <a:lnTo>
                    <a:pt x="1207" y="938"/>
                  </a:lnTo>
                  <a:lnTo>
                    <a:pt x="1218" y="942"/>
                  </a:lnTo>
                  <a:lnTo>
                    <a:pt x="1226" y="946"/>
                  </a:lnTo>
                  <a:lnTo>
                    <a:pt x="1234" y="953"/>
                  </a:lnTo>
                  <a:lnTo>
                    <a:pt x="1241" y="961"/>
                  </a:lnTo>
                  <a:lnTo>
                    <a:pt x="1245" y="969"/>
                  </a:lnTo>
                  <a:lnTo>
                    <a:pt x="1249" y="978"/>
                  </a:lnTo>
                  <a:lnTo>
                    <a:pt x="1250" y="988"/>
                  </a:lnTo>
                  <a:lnTo>
                    <a:pt x="1250" y="988"/>
                  </a:lnTo>
                  <a:lnTo>
                    <a:pt x="1253" y="1008"/>
                  </a:lnTo>
                  <a:lnTo>
                    <a:pt x="1258" y="1026"/>
                  </a:lnTo>
                  <a:lnTo>
                    <a:pt x="1264" y="1043"/>
                  </a:lnTo>
                  <a:lnTo>
                    <a:pt x="1272" y="1059"/>
                  </a:lnTo>
                  <a:lnTo>
                    <a:pt x="1284" y="1073"/>
                  </a:lnTo>
                  <a:lnTo>
                    <a:pt x="1295" y="1086"/>
                  </a:lnTo>
                  <a:lnTo>
                    <a:pt x="1309" y="1099"/>
                  </a:lnTo>
                  <a:lnTo>
                    <a:pt x="1325" y="1110"/>
                  </a:lnTo>
                  <a:lnTo>
                    <a:pt x="1325" y="1110"/>
                  </a:lnTo>
                  <a:lnTo>
                    <a:pt x="1330" y="1115"/>
                  </a:lnTo>
                  <a:lnTo>
                    <a:pt x="1334" y="1121"/>
                  </a:lnTo>
                  <a:lnTo>
                    <a:pt x="1336" y="1127"/>
                  </a:lnTo>
                  <a:lnTo>
                    <a:pt x="1336" y="1134"/>
                  </a:lnTo>
                  <a:lnTo>
                    <a:pt x="1336" y="1134"/>
                  </a:lnTo>
                  <a:lnTo>
                    <a:pt x="1336" y="1148"/>
                  </a:lnTo>
                  <a:lnTo>
                    <a:pt x="1339" y="1158"/>
                  </a:lnTo>
                  <a:lnTo>
                    <a:pt x="1344" y="1167"/>
                  </a:lnTo>
                  <a:lnTo>
                    <a:pt x="1350" y="1173"/>
                  </a:lnTo>
                  <a:lnTo>
                    <a:pt x="1358" y="1180"/>
                  </a:lnTo>
                  <a:lnTo>
                    <a:pt x="1368" y="1185"/>
                  </a:lnTo>
                  <a:lnTo>
                    <a:pt x="1387" y="1193"/>
                  </a:lnTo>
                  <a:lnTo>
                    <a:pt x="1387" y="1193"/>
                  </a:lnTo>
                  <a:lnTo>
                    <a:pt x="1395" y="1197"/>
                  </a:lnTo>
                  <a:lnTo>
                    <a:pt x="1403" y="1202"/>
                  </a:lnTo>
                  <a:lnTo>
                    <a:pt x="1409" y="1207"/>
                  </a:lnTo>
                  <a:lnTo>
                    <a:pt x="1414" y="1213"/>
                  </a:lnTo>
                  <a:lnTo>
                    <a:pt x="1417" y="1220"/>
                  </a:lnTo>
                  <a:lnTo>
                    <a:pt x="1420" y="1227"/>
                  </a:lnTo>
                  <a:lnTo>
                    <a:pt x="1422" y="1235"/>
                  </a:lnTo>
                  <a:lnTo>
                    <a:pt x="1423" y="1243"/>
                  </a:lnTo>
                  <a:lnTo>
                    <a:pt x="1423" y="1243"/>
                  </a:lnTo>
                  <a:lnTo>
                    <a:pt x="1423" y="1259"/>
                  </a:lnTo>
                  <a:lnTo>
                    <a:pt x="1425" y="1266"/>
                  </a:lnTo>
                  <a:lnTo>
                    <a:pt x="1428" y="1274"/>
                  </a:lnTo>
                  <a:lnTo>
                    <a:pt x="1431" y="1278"/>
                  </a:lnTo>
                  <a:lnTo>
                    <a:pt x="1436" y="1285"/>
                  </a:lnTo>
                  <a:lnTo>
                    <a:pt x="1441" y="1289"/>
                  </a:lnTo>
                  <a:lnTo>
                    <a:pt x="1447" y="1294"/>
                  </a:lnTo>
                  <a:lnTo>
                    <a:pt x="1447" y="1294"/>
                  </a:lnTo>
                  <a:lnTo>
                    <a:pt x="1453" y="1299"/>
                  </a:lnTo>
                  <a:lnTo>
                    <a:pt x="1455" y="1304"/>
                  </a:lnTo>
                  <a:lnTo>
                    <a:pt x="1455" y="1310"/>
                  </a:lnTo>
                  <a:lnTo>
                    <a:pt x="1455" y="1316"/>
                  </a:lnTo>
                  <a:lnTo>
                    <a:pt x="1455" y="1316"/>
                  </a:lnTo>
                  <a:lnTo>
                    <a:pt x="1453" y="1320"/>
                  </a:lnTo>
                  <a:lnTo>
                    <a:pt x="1453" y="1323"/>
                  </a:lnTo>
                  <a:lnTo>
                    <a:pt x="1449" y="1324"/>
                  </a:lnTo>
                  <a:lnTo>
                    <a:pt x="1444" y="1324"/>
                  </a:lnTo>
                  <a:lnTo>
                    <a:pt x="1439" y="1326"/>
                  </a:lnTo>
                  <a:lnTo>
                    <a:pt x="1439" y="1326"/>
                  </a:lnTo>
                  <a:lnTo>
                    <a:pt x="1425" y="1331"/>
                  </a:lnTo>
                  <a:lnTo>
                    <a:pt x="1412" y="1332"/>
                  </a:lnTo>
                  <a:lnTo>
                    <a:pt x="1401" y="1332"/>
                  </a:lnTo>
                  <a:lnTo>
                    <a:pt x="1388" y="1329"/>
                  </a:lnTo>
                  <a:lnTo>
                    <a:pt x="1377" y="1328"/>
                  </a:lnTo>
                  <a:lnTo>
                    <a:pt x="1365" y="1323"/>
                  </a:lnTo>
                  <a:lnTo>
                    <a:pt x="1341" y="1313"/>
                  </a:lnTo>
                  <a:lnTo>
                    <a:pt x="1341" y="1313"/>
                  </a:lnTo>
                  <a:lnTo>
                    <a:pt x="1333" y="1310"/>
                  </a:lnTo>
                  <a:lnTo>
                    <a:pt x="1323" y="1307"/>
                  </a:lnTo>
                  <a:lnTo>
                    <a:pt x="1318" y="1307"/>
                  </a:lnTo>
                  <a:lnTo>
                    <a:pt x="1315" y="1307"/>
                  </a:lnTo>
                  <a:lnTo>
                    <a:pt x="1311" y="1310"/>
                  </a:lnTo>
                  <a:lnTo>
                    <a:pt x="1306" y="1313"/>
                  </a:lnTo>
                  <a:lnTo>
                    <a:pt x="1306" y="1313"/>
                  </a:lnTo>
                  <a:lnTo>
                    <a:pt x="1301" y="1320"/>
                  </a:lnTo>
                  <a:lnTo>
                    <a:pt x="1295" y="1323"/>
                  </a:lnTo>
                  <a:lnTo>
                    <a:pt x="1290" y="1324"/>
                  </a:lnTo>
                  <a:lnTo>
                    <a:pt x="1285" y="1323"/>
                  </a:lnTo>
                  <a:lnTo>
                    <a:pt x="1282" y="1321"/>
                  </a:lnTo>
                  <a:lnTo>
                    <a:pt x="1277" y="1318"/>
                  </a:lnTo>
                  <a:lnTo>
                    <a:pt x="1271" y="1307"/>
                  </a:lnTo>
                  <a:lnTo>
                    <a:pt x="1271" y="1307"/>
                  </a:lnTo>
                  <a:lnTo>
                    <a:pt x="1268" y="1302"/>
                  </a:lnTo>
                  <a:lnTo>
                    <a:pt x="1264" y="1299"/>
                  </a:lnTo>
                  <a:lnTo>
                    <a:pt x="1261" y="1297"/>
                  </a:lnTo>
                  <a:lnTo>
                    <a:pt x="1258" y="1297"/>
                  </a:lnTo>
                  <a:lnTo>
                    <a:pt x="1253" y="1302"/>
                  </a:lnTo>
                  <a:lnTo>
                    <a:pt x="1249" y="1308"/>
                  </a:lnTo>
                  <a:lnTo>
                    <a:pt x="1249" y="1308"/>
                  </a:lnTo>
                  <a:lnTo>
                    <a:pt x="1245" y="1315"/>
                  </a:lnTo>
                  <a:lnTo>
                    <a:pt x="1245" y="1323"/>
                  </a:lnTo>
                  <a:lnTo>
                    <a:pt x="1250" y="1335"/>
                  </a:lnTo>
                  <a:lnTo>
                    <a:pt x="1250" y="1335"/>
                  </a:lnTo>
                  <a:lnTo>
                    <a:pt x="1253" y="1350"/>
                  </a:lnTo>
                  <a:lnTo>
                    <a:pt x="1255" y="1364"/>
                  </a:lnTo>
                  <a:lnTo>
                    <a:pt x="1255" y="1377"/>
                  </a:lnTo>
                  <a:lnTo>
                    <a:pt x="1252" y="1389"/>
                  </a:lnTo>
                  <a:lnTo>
                    <a:pt x="1247" y="1401"/>
                  </a:lnTo>
                  <a:lnTo>
                    <a:pt x="1239" y="1412"/>
                  </a:lnTo>
                  <a:lnTo>
                    <a:pt x="1230" y="1423"/>
                  </a:lnTo>
                  <a:lnTo>
                    <a:pt x="1218" y="1432"/>
                  </a:lnTo>
                  <a:lnTo>
                    <a:pt x="1218" y="1432"/>
                  </a:lnTo>
                  <a:lnTo>
                    <a:pt x="1210" y="1440"/>
                  </a:lnTo>
                  <a:lnTo>
                    <a:pt x="1203" y="1451"/>
                  </a:lnTo>
                  <a:lnTo>
                    <a:pt x="1198" y="1463"/>
                  </a:lnTo>
                  <a:lnTo>
                    <a:pt x="1195" y="1475"/>
                  </a:lnTo>
                  <a:lnTo>
                    <a:pt x="1195" y="1475"/>
                  </a:lnTo>
                  <a:lnTo>
                    <a:pt x="1193" y="1485"/>
                  </a:lnTo>
                  <a:lnTo>
                    <a:pt x="1190" y="1493"/>
                  </a:lnTo>
                  <a:lnTo>
                    <a:pt x="1187" y="1501"/>
                  </a:lnTo>
                  <a:lnTo>
                    <a:pt x="1182" y="1509"/>
                  </a:lnTo>
                  <a:lnTo>
                    <a:pt x="1176" y="1515"/>
                  </a:lnTo>
                  <a:lnTo>
                    <a:pt x="1168" y="1518"/>
                  </a:lnTo>
                  <a:lnTo>
                    <a:pt x="1160" y="1523"/>
                  </a:lnTo>
                  <a:lnTo>
                    <a:pt x="1150" y="1524"/>
                  </a:lnTo>
                  <a:lnTo>
                    <a:pt x="1150" y="1524"/>
                  </a:lnTo>
                  <a:lnTo>
                    <a:pt x="1163" y="1534"/>
                  </a:lnTo>
                  <a:lnTo>
                    <a:pt x="1174" y="1542"/>
                  </a:lnTo>
                  <a:lnTo>
                    <a:pt x="1183" y="1548"/>
                  </a:lnTo>
                  <a:lnTo>
                    <a:pt x="1193" y="1551"/>
                  </a:lnTo>
                  <a:lnTo>
                    <a:pt x="1203" y="1551"/>
                  </a:lnTo>
                  <a:lnTo>
                    <a:pt x="1212" y="1550"/>
                  </a:lnTo>
                  <a:lnTo>
                    <a:pt x="1223" y="1547"/>
                  </a:lnTo>
                  <a:lnTo>
                    <a:pt x="1234" y="1542"/>
                  </a:lnTo>
                  <a:lnTo>
                    <a:pt x="1234" y="1542"/>
                  </a:lnTo>
                  <a:lnTo>
                    <a:pt x="1237" y="1540"/>
                  </a:lnTo>
                  <a:lnTo>
                    <a:pt x="1237" y="1540"/>
                  </a:lnTo>
                  <a:lnTo>
                    <a:pt x="1252" y="1532"/>
                  </a:lnTo>
                  <a:lnTo>
                    <a:pt x="1252" y="1532"/>
                  </a:lnTo>
                  <a:lnTo>
                    <a:pt x="1269" y="1524"/>
                  </a:lnTo>
                  <a:lnTo>
                    <a:pt x="1269" y="1524"/>
                  </a:lnTo>
                  <a:lnTo>
                    <a:pt x="1290" y="1518"/>
                  </a:lnTo>
                  <a:lnTo>
                    <a:pt x="1311" y="1515"/>
                  </a:lnTo>
                  <a:lnTo>
                    <a:pt x="1331" y="1513"/>
                  </a:lnTo>
                  <a:lnTo>
                    <a:pt x="1353" y="1513"/>
                  </a:lnTo>
                  <a:lnTo>
                    <a:pt x="1353" y="1513"/>
                  </a:lnTo>
                  <a:lnTo>
                    <a:pt x="1361" y="1515"/>
                  </a:lnTo>
                  <a:lnTo>
                    <a:pt x="1371" y="1517"/>
                  </a:lnTo>
                  <a:lnTo>
                    <a:pt x="1377" y="1520"/>
                  </a:lnTo>
                  <a:lnTo>
                    <a:pt x="1384" y="1523"/>
                  </a:lnTo>
                  <a:lnTo>
                    <a:pt x="1390" y="1529"/>
                  </a:lnTo>
                  <a:lnTo>
                    <a:pt x="1395" y="1536"/>
                  </a:lnTo>
                  <a:lnTo>
                    <a:pt x="1401" y="1550"/>
                  </a:lnTo>
                  <a:lnTo>
                    <a:pt x="1401" y="1550"/>
                  </a:lnTo>
                  <a:lnTo>
                    <a:pt x="1398" y="1532"/>
                  </a:lnTo>
                  <a:lnTo>
                    <a:pt x="1392" y="1517"/>
                  </a:lnTo>
                  <a:lnTo>
                    <a:pt x="1384" y="1504"/>
                  </a:lnTo>
                  <a:lnTo>
                    <a:pt x="1372" y="1494"/>
                  </a:lnTo>
                  <a:lnTo>
                    <a:pt x="1372" y="1494"/>
                  </a:lnTo>
                  <a:lnTo>
                    <a:pt x="1369" y="1490"/>
                  </a:lnTo>
                  <a:lnTo>
                    <a:pt x="1368" y="1486"/>
                  </a:lnTo>
                  <a:lnTo>
                    <a:pt x="1368" y="1482"/>
                  </a:lnTo>
                  <a:lnTo>
                    <a:pt x="1369" y="1477"/>
                  </a:lnTo>
                  <a:lnTo>
                    <a:pt x="1369" y="1477"/>
                  </a:lnTo>
                  <a:lnTo>
                    <a:pt x="1374" y="1470"/>
                  </a:lnTo>
                  <a:lnTo>
                    <a:pt x="1376" y="1470"/>
                  </a:lnTo>
                  <a:lnTo>
                    <a:pt x="1377" y="1470"/>
                  </a:lnTo>
                  <a:lnTo>
                    <a:pt x="1377" y="1470"/>
                  </a:lnTo>
                  <a:lnTo>
                    <a:pt x="1379" y="1469"/>
                  </a:lnTo>
                  <a:lnTo>
                    <a:pt x="1382" y="1467"/>
                  </a:lnTo>
                  <a:lnTo>
                    <a:pt x="1385" y="1469"/>
                  </a:lnTo>
                  <a:lnTo>
                    <a:pt x="1390" y="1475"/>
                  </a:lnTo>
                  <a:lnTo>
                    <a:pt x="1390" y="1475"/>
                  </a:lnTo>
                  <a:lnTo>
                    <a:pt x="1398" y="1480"/>
                  </a:lnTo>
                  <a:lnTo>
                    <a:pt x="1406" y="1482"/>
                  </a:lnTo>
                  <a:lnTo>
                    <a:pt x="1412" y="1482"/>
                  </a:lnTo>
                  <a:lnTo>
                    <a:pt x="1420" y="1478"/>
                  </a:lnTo>
                  <a:lnTo>
                    <a:pt x="1420" y="1478"/>
                  </a:lnTo>
                  <a:lnTo>
                    <a:pt x="1434" y="1470"/>
                  </a:lnTo>
                  <a:lnTo>
                    <a:pt x="1434" y="1470"/>
                  </a:lnTo>
                  <a:lnTo>
                    <a:pt x="1455" y="1456"/>
                  </a:lnTo>
                  <a:lnTo>
                    <a:pt x="1474" y="1439"/>
                  </a:lnTo>
                  <a:lnTo>
                    <a:pt x="1492" y="1421"/>
                  </a:lnTo>
                  <a:lnTo>
                    <a:pt x="1508" y="1404"/>
                  </a:lnTo>
                  <a:lnTo>
                    <a:pt x="1523" y="1383"/>
                  </a:lnTo>
                  <a:lnTo>
                    <a:pt x="1536" y="1362"/>
                  </a:lnTo>
                  <a:lnTo>
                    <a:pt x="1547" y="1340"/>
                  </a:lnTo>
                  <a:lnTo>
                    <a:pt x="1557" y="1316"/>
                  </a:lnTo>
                  <a:lnTo>
                    <a:pt x="1557" y="1316"/>
                  </a:lnTo>
                  <a:lnTo>
                    <a:pt x="1563" y="1302"/>
                  </a:lnTo>
                  <a:lnTo>
                    <a:pt x="1571" y="1291"/>
                  </a:lnTo>
                  <a:lnTo>
                    <a:pt x="1581" y="1281"/>
                  </a:lnTo>
                  <a:lnTo>
                    <a:pt x="1590" y="1274"/>
                  </a:lnTo>
                  <a:lnTo>
                    <a:pt x="1590" y="1274"/>
                  </a:lnTo>
                  <a:lnTo>
                    <a:pt x="1600" y="1270"/>
                  </a:lnTo>
                  <a:lnTo>
                    <a:pt x="1612" y="1269"/>
                  </a:lnTo>
                  <a:lnTo>
                    <a:pt x="1623" y="1267"/>
                  </a:lnTo>
                  <a:lnTo>
                    <a:pt x="1636" y="1269"/>
                  </a:lnTo>
                  <a:lnTo>
                    <a:pt x="1636" y="1269"/>
                  </a:lnTo>
                  <a:lnTo>
                    <a:pt x="1646" y="1269"/>
                  </a:lnTo>
                  <a:lnTo>
                    <a:pt x="1654" y="1269"/>
                  </a:lnTo>
                  <a:lnTo>
                    <a:pt x="1662" y="1267"/>
                  </a:lnTo>
                  <a:lnTo>
                    <a:pt x="1668" y="1264"/>
                  </a:lnTo>
                  <a:lnTo>
                    <a:pt x="1668" y="1264"/>
                  </a:lnTo>
                  <a:lnTo>
                    <a:pt x="1676" y="1259"/>
                  </a:lnTo>
                  <a:lnTo>
                    <a:pt x="1682" y="1253"/>
                  </a:lnTo>
                  <a:lnTo>
                    <a:pt x="1682" y="1253"/>
                  </a:lnTo>
                  <a:lnTo>
                    <a:pt x="1684" y="1250"/>
                  </a:lnTo>
                  <a:lnTo>
                    <a:pt x="1684" y="1250"/>
                  </a:lnTo>
                  <a:lnTo>
                    <a:pt x="1689" y="1251"/>
                  </a:lnTo>
                  <a:lnTo>
                    <a:pt x="1689" y="1251"/>
                  </a:lnTo>
                  <a:lnTo>
                    <a:pt x="1697" y="1258"/>
                  </a:lnTo>
                  <a:lnTo>
                    <a:pt x="1704" y="1261"/>
                  </a:lnTo>
                  <a:lnTo>
                    <a:pt x="1712" y="1264"/>
                  </a:lnTo>
                  <a:lnTo>
                    <a:pt x="1720" y="1264"/>
                  </a:lnTo>
                  <a:lnTo>
                    <a:pt x="1728" y="1264"/>
                  </a:lnTo>
                  <a:lnTo>
                    <a:pt x="1736" y="1262"/>
                  </a:lnTo>
                  <a:lnTo>
                    <a:pt x="1743" y="1261"/>
                  </a:lnTo>
                  <a:lnTo>
                    <a:pt x="1751" y="1256"/>
                  </a:lnTo>
                  <a:lnTo>
                    <a:pt x="1751" y="1256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5" y="1248"/>
                  </a:lnTo>
                  <a:lnTo>
                    <a:pt x="1768" y="1248"/>
                  </a:lnTo>
                  <a:lnTo>
                    <a:pt x="1771" y="1251"/>
                  </a:lnTo>
                  <a:lnTo>
                    <a:pt x="1771" y="1251"/>
                  </a:lnTo>
                  <a:lnTo>
                    <a:pt x="1778" y="1258"/>
                  </a:lnTo>
                  <a:lnTo>
                    <a:pt x="1784" y="1262"/>
                  </a:lnTo>
                  <a:lnTo>
                    <a:pt x="1790" y="1267"/>
                  </a:lnTo>
                  <a:lnTo>
                    <a:pt x="1798" y="1270"/>
                  </a:lnTo>
                  <a:lnTo>
                    <a:pt x="1814" y="1275"/>
                  </a:lnTo>
                  <a:lnTo>
                    <a:pt x="1833" y="1277"/>
                  </a:lnTo>
                  <a:lnTo>
                    <a:pt x="1833" y="1277"/>
                  </a:lnTo>
                  <a:lnTo>
                    <a:pt x="1814" y="1281"/>
                  </a:lnTo>
                  <a:lnTo>
                    <a:pt x="1798" y="1285"/>
                  </a:lnTo>
                  <a:lnTo>
                    <a:pt x="1781" y="1285"/>
                  </a:lnTo>
                  <a:lnTo>
                    <a:pt x="1763" y="1285"/>
                  </a:lnTo>
                  <a:lnTo>
                    <a:pt x="1747" y="1283"/>
                  </a:lnTo>
                  <a:lnTo>
                    <a:pt x="1731" y="1278"/>
                  </a:lnTo>
                  <a:lnTo>
                    <a:pt x="1698" y="1269"/>
                  </a:lnTo>
                  <a:lnTo>
                    <a:pt x="1698" y="1269"/>
                  </a:lnTo>
                  <a:lnTo>
                    <a:pt x="1690" y="1267"/>
                  </a:lnTo>
                  <a:lnTo>
                    <a:pt x="1690" y="1267"/>
                  </a:lnTo>
                  <a:lnTo>
                    <a:pt x="1690" y="1270"/>
                  </a:lnTo>
                  <a:lnTo>
                    <a:pt x="1692" y="1272"/>
                  </a:lnTo>
                  <a:lnTo>
                    <a:pt x="1692" y="1272"/>
                  </a:lnTo>
                  <a:lnTo>
                    <a:pt x="1700" y="1281"/>
                  </a:lnTo>
                  <a:lnTo>
                    <a:pt x="1709" y="1288"/>
                  </a:lnTo>
                  <a:lnTo>
                    <a:pt x="1719" y="1293"/>
                  </a:lnTo>
                  <a:lnTo>
                    <a:pt x="1730" y="1296"/>
                  </a:lnTo>
                  <a:lnTo>
                    <a:pt x="1751" y="1301"/>
                  </a:lnTo>
                  <a:lnTo>
                    <a:pt x="1760" y="1304"/>
                  </a:lnTo>
                  <a:lnTo>
                    <a:pt x="1770" y="1310"/>
                  </a:lnTo>
                  <a:lnTo>
                    <a:pt x="1770" y="1310"/>
                  </a:lnTo>
                  <a:lnTo>
                    <a:pt x="1768" y="1313"/>
                  </a:lnTo>
                  <a:lnTo>
                    <a:pt x="1765" y="1316"/>
                  </a:lnTo>
                  <a:lnTo>
                    <a:pt x="1757" y="1321"/>
                  </a:lnTo>
                  <a:lnTo>
                    <a:pt x="1751" y="1324"/>
                  </a:lnTo>
                  <a:lnTo>
                    <a:pt x="1749" y="1328"/>
                  </a:lnTo>
                  <a:lnTo>
                    <a:pt x="1747" y="1331"/>
                  </a:lnTo>
                  <a:lnTo>
                    <a:pt x="1747" y="1331"/>
                  </a:lnTo>
                  <a:lnTo>
                    <a:pt x="1763" y="1334"/>
                  </a:lnTo>
                  <a:lnTo>
                    <a:pt x="1781" y="1337"/>
                  </a:lnTo>
                  <a:lnTo>
                    <a:pt x="1795" y="1343"/>
                  </a:lnTo>
                  <a:lnTo>
                    <a:pt x="1809" y="1353"/>
                  </a:lnTo>
                  <a:lnTo>
                    <a:pt x="1809" y="1353"/>
                  </a:lnTo>
                  <a:lnTo>
                    <a:pt x="1828" y="1364"/>
                  </a:lnTo>
                  <a:lnTo>
                    <a:pt x="1849" y="1370"/>
                  </a:lnTo>
                  <a:lnTo>
                    <a:pt x="1870" y="1375"/>
                  </a:lnTo>
                  <a:lnTo>
                    <a:pt x="1892" y="1378"/>
                  </a:lnTo>
                  <a:lnTo>
                    <a:pt x="1892" y="1378"/>
                  </a:lnTo>
                  <a:lnTo>
                    <a:pt x="1913" y="1378"/>
                  </a:lnTo>
                  <a:lnTo>
                    <a:pt x="1932" y="1377"/>
                  </a:lnTo>
                  <a:lnTo>
                    <a:pt x="1971" y="1372"/>
                  </a:lnTo>
                  <a:lnTo>
                    <a:pt x="1992" y="1372"/>
                  </a:lnTo>
                  <a:lnTo>
                    <a:pt x="2011" y="1374"/>
                  </a:lnTo>
                  <a:lnTo>
                    <a:pt x="2021" y="1375"/>
                  </a:lnTo>
                  <a:lnTo>
                    <a:pt x="2030" y="1378"/>
                  </a:lnTo>
                  <a:lnTo>
                    <a:pt x="2040" y="1383"/>
                  </a:lnTo>
                  <a:lnTo>
                    <a:pt x="2049" y="1389"/>
                  </a:lnTo>
                  <a:lnTo>
                    <a:pt x="2049" y="1389"/>
                  </a:lnTo>
                  <a:lnTo>
                    <a:pt x="2052" y="1389"/>
                  </a:lnTo>
                  <a:lnTo>
                    <a:pt x="2057" y="1389"/>
                  </a:lnTo>
                  <a:lnTo>
                    <a:pt x="2065" y="1386"/>
                  </a:lnTo>
                  <a:lnTo>
                    <a:pt x="2065" y="1386"/>
                  </a:lnTo>
                  <a:lnTo>
                    <a:pt x="2073" y="1386"/>
                  </a:lnTo>
                  <a:lnTo>
                    <a:pt x="2078" y="1389"/>
                  </a:lnTo>
                  <a:lnTo>
                    <a:pt x="2081" y="1394"/>
                  </a:lnTo>
                  <a:lnTo>
                    <a:pt x="2084" y="1399"/>
                  </a:lnTo>
                  <a:lnTo>
                    <a:pt x="2089" y="1412"/>
                  </a:lnTo>
                  <a:lnTo>
                    <a:pt x="2094" y="1415"/>
                  </a:lnTo>
                  <a:lnTo>
                    <a:pt x="2098" y="1418"/>
                  </a:lnTo>
                  <a:lnTo>
                    <a:pt x="2098" y="1418"/>
                  </a:lnTo>
                  <a:lnTo>
                    <a:pt x="2098" y="1421"/>
                  </a:lnTo>
                  <a:lnTo>
                    <a:pt x="2094" y="1424"/>
                  </a:lnTo>
                  <a:lnTo>
                    <a:pt x="2089" y="1431"/>
                  </a:lnTo>
                  <a:lnTo>
                    <a:pt x="2083" y="1434"/>
                  </a:lnTo>
                  <a:lnTo>
                    <a:pt x="2083" y="1434"/>
                  </a:lnTo>
                  <a:lnTo>
                    <a:pt x="2067" y="1442"/>
                  </a:lnTo>
                  <a:lnTo>
                    <a:pt x="2051" y="1448"/>
                  </a:lnTo>
                  <a:lnTo>
                    <a:pt x="2035" y="1453"/>
                  </a:lnTo>
                  <a:lnTo>
                    <a:pt x="2019" y="1456"/>
                  </a:lnTo>
                  <a:lnTo>
                    <a:pt x="2019" y="1456"/>
                  </a:lnTo>
                  <a:lnTo>
                    <a:pt x="2006" y="1459"/>
                  </a:lnTo>
                  <a:lnTo>
                    <a:pt x="1994" y="1463"/>
                  </a:lnTo>
                  <a:lnTo>
                    <a:pt x="1970" y="1474"/>
                  </a:lnTo>
                  <a:lnTo>
                    <a:pt x="1970" y="1474"/>
                  </a:lnTo>
                  <a:lnTo>
                    <a:pt x="1954" y="1483"/>
                  </a:lnTo>
                  <a:lnTo>
                    <a:pt x="1936" y="1493"/>
                  </a:lnTo>
                  <a:lnTo>
                    <a:pt x="1922" y="1505"/>
                  </a:lnTo>
                  <a:lnTo>
                    <a:pt x="1908" y="1518"/>
                  </a:lnTo>
                  <a:lnTo>
                    <a:pt x="1908" y="1518"/>
                  </a:lnTo>
                  <a:lnTo>
                    <a:pt x="1903" y="1523"/>
                  </a:lnTo>
                  <a:lnTo>
                    <a:pt x="1900" y="1529"/>
                  </a:lnTo>
                  <a:lnTo>
                    <a:pt x="1898" y="1536"/>
                  </a:lnTo>
                  <a:lnTo>
                    <a:pt x="1898" y="1540"/>
                  </a:lnTo>
                  <a:lnTo>
                    <a:pt x="1898" y="1540"/>
                  </a:lnTo>
                  <a:lnTo>
                    <a:pt x="1900" y="1544"/>
                  </a:lnTo>
                  <a:lnTo>
                    <a:pt x="1901" y="1547"/>
                  </a:lnTo>
                  <a:lnTo>
                    <a:pt x="1908" y="1548"/>
                  </a:lnTo>
                  <a:lnTo>
                    <a:pt x="1914" y="1548"/>
                  </a:lnTo>
                  <a:lnTo>
                    <a:pt x="1921" y="1548"/>
                  </a:lnTo>
                  <a:lnTo>
                    <a:pt x="1921" y="1548"/>
                  </a:lnTo>
                  <a:lnTo>
                    <a:pt x="1943" y="1548"/>
                  </a:lnTo>
                  <a:lnTo>
                    <a:pt x="1963" y="1550"/>
                  </a:lnTo>
                  <a:lnTo>
                    <a:pt x="1973" y="1553"/>
                  </a:lnTo>
                  <a:lnTo>
                    <a:pt x="1982" y="1556"/>
                  </a:lnTo>
                  <a:lnTo>
                    <a:pt x="1992" y="1563"/>
                  </a:lnTo>
                  <a:lnTo>
                    <a:pt x="2002" y="1567"/>
                  </a:lnTo>
                  <a:lnTo>
                    <a:pt x="2002" y="1567"/>
                  </a:lnTo>
                  <a:lnTo>
                    <a:pt x="2014" y="1575"/>
                  </a:lnTo>
                  <a:lnTo>
                    <a:pt x="2027" y="1582"/>
                  </a:lnTo>
                  <a:lnTo>
                    <a:pt x="2054" y="1590"/>
                  </a:lnTo>
                  <a:lnTo>
                    <a:pt x="2054" y="1590"/>
                  </a:lnTo>
                  <a:lnTo>
                    <a:pt x="2062" y="1593"/>
                  </a:lnTo>
                  <a:lnTo>
                    <a:pt x="2070" y="1598"/>
                  </a:lnTo>
                  <a:lnTo>
                    <a:pt x="2076" y="1602"/>
                  </a:lnTo>
                  <a:lnTo>
                    <a:pt x="2083" y="1609"/>
                  </a:lnTo>
                  <a:lnTo>
                    <a:pt x="2094" y="1623"/>
                  </a:lnTo>
                  <a:lnTo>
                    <a:pt x="2102" y="1637"/>
                  </a:lnTo>
                  <a:lnTo>
                    <a:pt x="2103" y="1647"/>
                  </a:lnTo>
                  <a:lnTo>
                    <a:pt x="2105" y="1655"/>
                  </a:lnTo>
                  <a:lnTo>
                    <a:pt x="2106" y="1663"/>
                  </a:lnTo>
                  <a:lnTo>
                    <a:pt x="2105" y="1671"/>
                  </a:lnTo>
                  <a:lnTo>
                    <a:pt x="2103" y="1679"/>
                  </a:lnTo>
                  <a:lnTo>
                    <a:pt x="2102" y="1686"/>
                  </a:lnTo>
                  <a:lnTo>
                    <a:pt x="2097" y="1693"/>
                  </a:lnTo>
                  <a:lnTo>
                    <a:pt x="2092" y="1699"/>
                  </a:lnTo>
                  <a:lnTo>
                    <a:pt x="2092" y="1699"/>
                  </a:lnTo>
                  <a:lnTo>
                    <a:pt x="2083" y="1710"/>
                  </a:lnTo>
                  <a:lnTo>
                    <a:pt x="2079" y="1718"/>
                  </a:lnTo>
                  <a:lnTo>
                    <a:pt x="2078" y="1725"/>
                  </a:lnTo>
                  <a:lnTo>
                    <a:pt x="2079" y="1731"/>
                  </a:lnTo>
                  <a:lnTo>
                    <a:pt x="2084" y="1736"/>
                  </a:lnTo>
                  <a:lnTo>
                    <a:pt x="2089" y="1740"/>
                  </a:lnTo>
                  <a:lnTo>
                    <a:pt x="2100" y="1752"/>
                  </a:lnTo>
                  <a:lnTo>
                    <a:pt x="2100" y="1752"/>
                  </a:lnTo>
                  <a:lnTo>
                    <a:pt x="2108" y="1756"/>
                  </a:lnTo>
                  <a:lnTo>
                    <a:pt x="2116" y="1761"/>
                  </a:lnTo>
                  <a:lnTo>
                    <a:pt x="2125" y="1763"/>
                  </a:lnTo>
                  <a:lnTo>
                    <a:pt x="2135" y="1764"/>
                  </a:lnTo>
                  <a:lnTo>
                    <a:pt x="2135" y="1764"/>
                  </a:lnTo>
                  <a:lnTo>
                    <a:pt x="2144" y="1766"/>
                  </a:lnTo>
                  <a:lnTo>
                    <a:pt x="2154" y="1764"/>
                  </a:lnTo>
                  <a:lnTo>
                    <a:pt x="2173" y="1761"/>
                  </a:lnTo>
                  <a:lnTo>
                    <a:pt x="2191" y="1756"/>
                  </a:lnTo>
                  <a:lnTo>
                    <a:pt x="2206" y="1748"/>
                  </a:lnTo>
                  <a:lnTo>
                    <a:pt x="2206" y="1748"/>
                  </a:lnTo>
                  <a:lnTo>
                    <a:pt x="2237" y="1729"/>
                  </a:lnTo>
                  <a:lnTo>
                    <a:pt x="2237" y="1729"/>
                  </a:lnTo>
                  <a:lnTo>
                    <a:pt x="2245" y="1725"/>
                  </a:lnTo>
                  <a:lnTo>
                    <a:pt x="2253" y="1718"/>
                  </a:lnTo>
                  <a:lnTo>
                    <a:pt x="2267" y="1704"/>
                  </a:lnTo>
                  <a:lnTo>
                    <a:pt x="2281" y="1691"/>
                  </a:lnTo>
                  <a:lnTo>
                    <a:pt x="2289" y="1685"/>
                  </a:lnTo>
                  <a:lnTo>
                    <a:pt x="2299" y="1682"/>
                  </a:lnTo>
                  <a:lnTo>
                    <a:pt x="2299" y="1682"/>
                  </a:lnTo>
                  <a:lnTo>
                    <a:pt x="2310" y="1677"/>
                  </a:lnTo>
                  <a:lnTo>
                    <a:pt x="2322" y="1675"/>
                  </a:lnTo>
                  <a:lnTo>
                    <a:pt x="2322" y="1675"/>
                  </a:lnTo>
                  <a:lnTo>
                    <a:pt x="2343" y="1674"/>
                  </a:lnTo>
                  <a:lnTo>
                    <a:pt x="2362" y="1671"/>
                  </a:lnTo>
                  <a:lnTo>
                    <a:pt x="2381" y="1664"/>
                  </a:lnTo>
                  <a:lnTo>
                    <a:pt x="2399" y="1656"/>
                  </a:lnTo>
                  <a:lnTo>
                    <a:pt x="2399" y="1656"/>
                  </a:lnTo>
                  <a:lnTo>
                    <a:pt x="2413" y="1648"/>
                  </a:lnTo>
                  <a:lnTo>
                    <a:pt x="2427" y="1637"/>
                  </a:lnTo>
                  <a:lnTo>
                    <a:pt x="2440" y="1623"/>
                  </a:lnTo>
                  <a:lnTo>
                    <a:pt x="2451" y="1607"/>
                  </a:lnTo>
                  <a:lnTo>
                    <a:pt x="2451" y="1607"/>
                  </a:lnTo>
                  <a:lnTo>
                    <a:pt x="2457" y="1601"/>
                  </a:lnTo>
                  <a:lnTo>
                    <a:pt x="2457" y="1601"/>
                  </a:lnTo>
                  <a:lnTo>
                    <a:pt x="2462" y="1599"/>
                  </a:lnTo>
                  <a:lnTo>
                    <a:pt x="2469" y="1601"/>
                  </a:lnTo>
                  <a:lnTo>
                    <a:pt x="2473" y="1602"/>
                  </a:lnTo>
                  <a:lnTo>
                    <a:pt x="2480" y="1605"/>
                  </a:lnTo>
                  <a:lnTo>
                    <a:pt x="2480" y="1605"/>
                  </a:lnTo>
                  <a:lnTo>
                    <a:pt x="2489" y="1612"/>
                  </a:lnTo>
                  <a:lnTo>
                    <a:pt x="2500" y="1617"/>
                  </a:lnTo>
                  <a:lnTo>
                    <a:pt x="2510" y="1620"/>
                  </a:lnTo>
                  <a:lnTo>
                    <a:pt x="2521" y="1623"/>
                  </a:lnTo>
                  <a:lnTo>
                    <a:pt x="2543" y="1625"/>
                  </a:lnTo>
                  <a:lnTo>
                    <a:pt x="2567" y="1625"/>
                  </a:lnTo>
                  <a:lnTo>
                    <a:pt x="2567" y="1625"/>
                  </a:lnTo>
                  <a:lnTo>
                    <a:pt x="2591" y="1623"/>
                  </a:lnTo>
                  <a:lnTo>
                    <a:pt x="2600" y="1621"/>
                  </a:lnTo>
                  <a:lnTo>
                    <a:pt x="2605" y="1618"/>
                  </a:lnTo>
                  <a:lnTo>
                    <a:pt x="2605" y="1618"/>
                  </a:lnTo>
                  <a:lnTo>
                    <a:pt x="2610" y="1617"/>
                  </a:lnTo>
                  <a:lnTo>
                    <a:pt x="2613" y="1613"/>
                  </a:lnTo>
                  <a:lnTo>
                    <a:pt x="2616" y="1610"/>
                  </a:lnTo>
                  <a:lnTo>
                    <a:pt x="2618" y="1605"/>
                  </a:lnTo>
                  <a:lnTo>
                    <a:pt x="2621" y="1594"/>
                  </a:lnTo>
                  <a:lnTo>
                    <a:pt x="2624" y="1577"/>
                  </a:lnTo>
                  <a:lnTo>
                    <a:pt x="2624" y="1577"/>
                  </a:lnTo>
                  <a:lnTo>
                    <a:pt x="2626" y="1569"/>
                  </a:lnTo>
                  <a:lnTo>
                    <a:pt x="2627" y="1564"/>
                  </a:lnTo>
                  <a:lnTo>
                    <a:pt x="2629" y="1559"/>
                  </a:lnTo>
                  <a:lnTo>
                    <a:pt x="2629" y="1559"/>
                  </a:lnTo>
                  <a:lnTo>
                    <a:pt x="2635" y="1550"/>
                  </a:lnTo>
                  <a:lnTo>
                    <a:pt x="2639" y="1542"/>
                  </a:lnTo>
                  <a:lnTo>
                    <a:pt x="2639" y="1536"/>
                  </a:lnTo>
                  <a:lnTo>
                    <a:pt x="2635" y="1531"/>
                  </a:lnTo>
                  <a:lnTo>
                    <a:pt x="2631" y="1526"/>
                  </a:lnTo>
                  <a:lnTo>
                    <a:pt x="2624" y="1521"/>
                  </a:lnTo>
                  <a:lnTo>
                    <a:pt x="2610" y="1517"/>
                  </a:lnTo>
                  <a:lnTo>
                    <a:pt x="2610" y="1517"/>
                  </a:lnTo>
                  <a:lnTo>
                    <a:pt x="2594" y="1513"/>
                  </a:lnTo>
                  <a:lnTo>
                    <a:pt x="2578" y="1513"/>
                  </a:lnTo>
                  <a:lnTo>
                    <a:pt x="2564" y="1517"/>
                  </a:lnTo>
                  <a:lnTo>
                    <a:pt x="2548" y="1523"/>
                  </a:lnTo>
                  <a:lnTo>
                    <a:pt x="2548" y="1523"/>
                  </a:lnTo>
                  <a:lnTo>
                    <a:pt x="2540" y="1528"/>
                  </a:lnTo>
                  <a:lnTo>
                    <a:pt x="2540" y="1528"/>
                  </a:lnTo>
                  <a:lnTo>
                    <a:pt x="2534" y="1531"/>
                  </a:lnTo>
                  <a:lnTo>
                    <a:pt x="2534" y="1531"/>
                  </a:lnTo>
                  <a:lnTo>
                    <a:pt x="2527" y="1534"/>
                  </a:lnTo>
                  <a:lnTo>
                    <a:pt x="2521" y="1536"/>
                  </a:lnTo>
                  <a:lnTo>
                    <a:pt x="2515" y="1534"/>
                  </a:lnTo>
                  <a:lnTo>
                    <a:pt x="2508" y="1529"/>
                  </a:lnTo>
                  <a:lnTo>
                    <a:pt x="2508" y="1529"/>
                  </a:lnTo>
                  <a:lnTo>
                    <a:pt x="2502" y="1523"/>
                  </a:lnTo>
                  <a:lnTo>
                    <a:pt x="2497" y="1521"/>
                  </a:lnTo>
                  <a:lnTo>
                    <a:pt x="2497" y="1521"/>
                  </a:lnTo>
                  <a:lnTo>
                    <a:pt x="2492" y="1523"/>
                  </a:lnTo>
                  <a:lnTo>
                    <a:pt x="2489" y="1526"/>
                  </a:lnTo>
                  <a:lnTo>
                    <a:pt x="2483" y="1537"/>
                  </a:lnTo>
                  <a:lnTo>
                    <a:pt x="2483" y="1537"/>
                  </a:lnTo>
                  <a:lnTo>
                    <a:pt x="2478" y="1545"/>
                  </a:lnTo>
                  <a:lnTo>
                    <a:pt x="2473" y="1550"/>
                  </a:lnTo>
                  <a:lnTo>
                    <a:pt x="2473" y="1550"/>
                  </a:lnTo>
                  <a:lnTo>
                    <a:pt x="2464" y="1551"/>
                  </a:lnTo>
                  <a:lnTo>
                    <a:pt x="2453" y="1550"/>
                  </a:lnTo>
                  <a:lnTo>
                    <a:pt x="2429" y="1542"/>
                  </a:lnTo>
                  <a:lnTo>
                    <a:pt x="2429" y="1542"/>
                  </a:lnTo>
                  <a:lnTo>
                    <a:pt x="2426" y="1540"/>
                  </a:lnTo>
                  <a:lnTo>
                    <a:pt x="2426" y="1540"/>
                  </a:lnTo>
                  <a:lnTo>
                    <a:pt x="2422" y="1540"/>
                  </a:lnTo>
                  <a:lnTo>
                    <a:pt x="2419" y="1544"/>
                  </a:lnTo>
                  <a:lnTo>
                    <a:pt x="2418" y="1551"/>
                  </a:lnTo>
                  <a:lnTo>
                    <a:pt x="2419" y="1563"/>
                  </a:lnTo>
                  <a:lnTo>
                    <a:pt x="2418" y="1564"/>
                  </a:lnTo>
                  <a:lnTo>
                    <a:pt x="2418" y="1564"/>
                  </a:lnTo>
                  <a:lnTo>
                    <a:pt x="2415" y="1564"/>
                  </a:lnTo>
                  <a:lnTo>
                    <a:pt x="2415" y="1564"/>
                  </a:lnTo>
                  <a:lnTo>
                    <a:pt x="2405" y="1563"/>
                  </a:lnTo>
                  <a:lnTo>
                    <a:pt x="2395" y="1559"/>
                  </a:lnTo>
                  <a:lnTo>
                    <a:pt x="2388" y="1555"/>
                  </a:lnTo>
                  <a:lnTo>
                    <a:pt x="2380" y="1548"/>
                  </a:lnTo>
                  <a:lnTo>
                    <a:pt x="2373" y="1542"/>
                  </a:lnTo>
                  <a:lnTo>
                    <a:pt x="2368" y="1534"/>
                  </a:lnTo>
                  <a:lnTo>
                    <a:pt x="2365" y="1524"/>
                  </a:lnTo>
                  <a:lnTo>
                    <a:pt x="2364" y="1515"/>
                  </a:lnTo>
                  <a:lnTo>
                    <a:pt x="2364" y="1515"/>
                  </a:lnTo>
                  <a:lnTo>
                    <a:pt x="2362" y="1505"/>
                  </a:lnTo>
                  <a:lnTo>
                    <a:pt x="2359" y="1496"/>
                  </a:lnTo>
                  <a:lnTo>
                    <a:pt x="2354" y="1490"/>
                  </a:lnTo>
                  <a:lnTo>
                    <a:pt x="2351" y="1486"/>
                  </a:lnTo>
                  <a:lnTo>
                    <a:pt x="2348" y="1485"/>
                  </a:lnTo>
                  <a:lnTo>
                    <a:pt x="2348" y="1485"/>
                  </a:lnTo>
                  <a:lnTo>
                    <a:pt x="2338" y="1480"/>
                  </a:lnTo>
                  <a:lnTo>
                    <a:pt x="2329" y="1474"/>
                  </a:lnTo>
                  <a:lnTo>
                    <a:pt x="2310" y="1459"/>
                  </a:lnTo>
                  <a:lnTo>
                    <a:pt x="2299" y="1453"/>
                  </a:lnTo>
                  <a:lnTo>
                    <a:pt x="2289" y="1447"/>
                  </a:lnTo>
                  <a:lnTo>
                    <a:pt x="2278" y="1443"/>
                  </a:lnTo>
                  <a:lnTo>
                    <a:pt x="2265" y="1443"/>
                  </a:lnTo>
                  <a:lnTo>
                    <a:pt x="2265" y="1443"/>
                  </a:lnTo>
                  <a:lnTo>
                    <a:pt x="2260" y="1434"/>
                  </a:lnTo>
                  <a:lnTo>
                    <a:pt x="2257" y="1424"/>
                  </a:lnTo>
                  <a:lnTo>
                    <a:pt x="2254" y="1410"/>
                  </a:lnTo>
                  <a:lnTo>
                    <a:pt x="2254" y="1396"/>
                  </a:lnTo>
                  <a:lnTo>
                    <a:pt x="2254" y="1396"/>
                  </a:lnTo>
                  <a:lnTo>
                    <a:pt x="2260" y="1389"/>
                  </a:lnTo>
                  <a:lnTo>
                    <a:pt x="2260" y="1389"/>
                  </a:lnTo>
                  <a:lnTo>
                    <a:pt x="2262" y="1386"/>
                  </a:lnTo>
                  <a:lnTo>
                    <a:pt x="2264" y="1383"/>
                  </a:lnTo>
                  <a:lnTo>
                    <a:pt x="2265" y="1375"/>
                  </a:lnTo>
                  <a:lnTo>
                    <a:pt x="2267" y="1366"/>
                  </a:lnTo>
                  <a:lnTo>
                    <a:pt x="2268" y="1362"/>
                  </a:lnTo>
                  <a:lnTo>
                    <a:pt x="2270" y="1359"/>
                  </a:lnTo>
                  <a:lnTo>
                    <a:pt x="2272" y="1359"/>
                  </a:lnTo>
                  <a:lnTo>
                    <a:pt x="2272" y="1359"/>
                  </a:lnTo>
                  <a:lnTo>
                    <a:pt x="2275" y="1359"/>
                  </a:lnTo>
                  <a:lnTo>
                    <a:pt x="2275" y="1359"/>
                  </a:lnTo>
                  <a:lnTo>
                    <a:pt x="2281" y="1361"/>
                  </a:lnTo>
                  <a:lnTo>
                    <a:pt x="2284" y="1364"/>
                  </a:lnTo>
                  <a:lnTo>
                    <a:pt x="2286" y="1369"/>
                  </a:lnTo>
                  <a:lnTo>
                    <a:pt x="2287" y="1374"/>
                  </a:lnTo>
                  <a:lnTo>
                    <a:pt x="2287" y="1380"/>
                  </a:lnTo>
                  <a:lnTo>
                    <a:pt x="2289" y="1385"/>
                  </a:lnTo>
                  <a:lnTo>
                    <a:pt x="2294" y="1388"/>
                  </a:lnTo>
                  <a:lnTo>
                    <a:pt x="2299" y="1391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9"/>
                  </a:lnTo>
                  <a:lnTo>
                    <a:pt x="2300" y="1386"/>
                  </a:lnTo>
                  <a:lnTo>
                    <a:pt x="2300" y="1386"/>
                  </a:lnTo>
                  <a:lnTo>
                    <a:pt x="2300" y="1375"/>
                  </a:lnTo>
                  <a:lnTo>
                    <a:pt x="2302" y="1366"/>
                  </a:lnTo>
                  <a:lnTo>
                    <a:pt x="2303" y="1361"/>
                  </a:lnTo>
                  <a:lnTo>
                    <a:pt x="2305" y="1356"/>
                  </a:lnTo>
                  <a:lnTo>
                    <a:pt x="2310" y="1353"/>
                  </a:lnTo>
                  <a:lnTo>
                    <a:pt x="2316" y="1350"/>
                  </a:lnTo>
                  <a:lnTo>
                    <a:pt x="2318" y="1350"/>
                  </a:lnTo>
                  <a:lnTo>
                    <a:pt x="2318" y="1350"/>
                  </a:lnTo>
                  <a:lnTo>
                    <a:pt x="2335" y="1340"/>
                  </a:lnTo>
                  <a:lnTo>
                    <a:pt x="2335" y="1340"/>
                  </a:lnTo>
                  <a:lnTo>
                    <a:pt x="2345" y="1335"/>
                  </a:lnTo>
                  <a:lnTo>
                    <a:pt x="2354" y="1329"/>
                  </a:lnTo>
                  <a:lnTo>
                    <a:pt x="2362" y="1321"/>
                  </a:lnTo>
                  <a:lnTo>
                    <a:pt x="2368" y="1310"/>
                  </a:lnTo>
                  <a:lnTo>
                    <a:pt x="2368" y="1310"/>
                  </a:lnTo>
                  <a:lnTo>
                    <a:pt x="2368" y="1321"/>
                  </a:lnTo>
                  <a:lnTo>
                    <a:pt x="2365" y="1331"/>
                  </a:lnTo>
                  <a:lnTo>
                    <a:pt x="2359" y="1340"/>
                  </a:lnTo>
                  <a:lnTo>
                    <a:pt x="2353" y="1348"/>
                  </a:lnTo>
                  <a:lnTo>
                    <a:pt x="2340" y="1362"/>
                  </a:lnTo>
                  <a:lnTo>
                    <a:pt x="2334" y="1372"/>
                  </a:lnTo>
                  <a:lnTo>
                    <a:pt x="2330" y="1382"/>
                  </a:lnTo>
                  <a:lnTo>
                    <a:pt x="2330" y="1382"/>
                  </a:lnTo>
                  <a:lnTo>
                    <a:pt x="2338" y="1383"/>
                  </a:lnTo>
                  <a:lnTo>
                    <a:pt x="2345" y="1382"/>
                  </a:lnTo>
                  <a:lnTo>
                    <a:pt x="2351" y="1378"/>
                  </a:lnTo>
                  <a:lnTo>
                    <a:pt x="2357" y="1374"/>
                  </a:lnTo>
                  <a:lnTo>
                    <a:pt x="2357" y="1374"/>
                  </a:lnTo>
                  <a:lnTo>
                    <a:pt x="2375" y="1358"/>
                  </a:lnTo>
                  <a:lnTo>
                    <a:pt x="2389" y="1340"/>
                  </a:lnTo>
                  <a:lnTo>
                    <a:pt x="2416" y="1304"/>
                  </a:lnTo>
                  <a:lnTo>
                    <a:pt x="2416" y="1304"/>
                  </a:lnTo>
                  <a:lnTo>
                    <a:pt x="2430" y="1286"/>
                  </a:lnTo>
                  <a:lnTo>
                    <a:pt x="2438" y="1278"/>
                  </a:lnTo>
                  <a:lnTo>
                    <a:pt x="2448" y="1272"/>
                  </a:lnTo>
                  <a:lnTo>
                    <a:pt x="2457" y="1266"/>
                  </a:lnTo>
                  <a:lnTo>
                    <a:pt x="2467" y="1261"/>
                  </a:lnTo>
                  <a:lnTo>
                    <a:pt x="2478" y="1258"/>
                  </a:lnTo>
                  <a:lnTo>
                    <a:pt x="2491" y="1256"/>
                  </a:lnTo>
                  <a:lnTo>
                    <a:pt x="2491" y="1256"/>
                  </a:lnTo>
                  <a:lnTo>
                    <a:pt x="2513" y="1254"/>
                  </a:lnTo>
                  <a:lnTo>
                    <a:pt x="2534" y="1251"/>
                  </a:lnTo>
                  <a:lnTo>
                    <a:pt x="2554" y="1245"/>
                  </a:lnTo>
                  <a:lnTo>
                    <a:pt x="2575" y="1237"/>
                  </a:lnTo>
                  <a:lnTo>
                    <a:pt x="2575" y="1237"/>
                  </a:lnTo>
                  <a:lnTo>
                    <a:pt x="2588" y="1231"/>
                  </a:lnTo>
                  <a:lnTo>
                    <a:pt x="2599" y="1229"/>
                  </a:lnTo>
                  <a:lnTo>
                    <a:pt x="2605" y="1229"/>
                  </a:lnTo>
                  <a:lnTo>
                    <a:pt x="2612" y="1231"/>
                  </a:lnTo>
                  <a:lnTo>
                    <a:pt x="2616" y="1234"/>
                  </a:lnTo>
                  <a:lnTo>
                    <a:pt x="2623" y="1239"/>
                  </a:lnTo>
                  <a:lnTo>
                    <a:pt x="2623" y="1239"/>
                  </a:lnTo>
                  <a:lnTo>
                    <a:pt x="2629" y="1245"/>
                  </a:lnTo>
                  <a:lnTo>
                    <a:pt x="2632" y="1245"/>
                  </a:lnTo>
                  <a:lnTo>
                    <a:pt x="2635" y="1245"/>
                  </a:lnTo>
                  <a:lnTo>
                    <a:pt x="2640" y="1242"/>
                  </a:lnTo>
                  <a:lnTo>
                    <a:pt x="2645" y="1234"/>
                  </a:lnTo>
                  <a:lnTo>
                    <a:pt x="2645" y="1234"/>
                  </a:lnTo>
                  <a:lnTo>
                    <a:pt x="2651" y="1226"/>
                  </a:lnTo>
                  <a:lnTo>
                    <a:pt x="2658" y="1220"/>
                  </a:lnTo>
                  <a:lnTo>
                    <a:pt x="2664" y="1213"/>
                  </a:lnTo>
                  <a:lnTo>
                    <a:pt x="2672" y="1208"/>
                  </a:lnTo>
                  <a:lnTo>
                    <a:pt x="2681" y="1205"/>
                  </a:lnTo>
                  <a:lnTo>
                    <a:pt x="2689" y="1202"/>
                  </a:lnTo>
                  <a:lnTo>
                    <a:pt x="2699" y="1200"/>
                  </a:lnTo>
                  <a:lnTo>
                    <a:pt x="2708" y="1199"/>
                  </a:lnTo>
                  <a:lnTo>
                    <a:pt x="2708" y="1199"/>
                  </a:lnTo>
                  <a:lnTo>
                    <a:pt x="2716" y="1199"/>
                  </a:lnTo>
                  <a:lnTo>
                    <a:pt x="2721" y="1197"/>
                  </a:lnTo>
                  <a:lnTo>
                    <a:pt x="2727" y="1194"/>
                  </a:lnTo>
                  <a:lnTo>
                    <a:pt x="2732" y="1189"/>
                  </a:lnTo>
                  <a:lnTo>
                    <a:pt x="2732" y="1189"/>
                  </a:lnTo>
                  <a:lnTo>
                    <a:pt x="2745" y="1172"/>
                  </a:lnTo>
                  <a:lnTo>
                    <a:pt x="2754" y="1158"/>
                  </a:lnTo>
                  <a:lnTo>
                    <a:pt x="2761" y="1153"/>
                  </a:lnTo>
                  <a:lnTo>
                    <a:pt x="2767" y="1148"/>
                  </a:lnTo>
                  <a:lnTo>
                    <a:pt x="2775" y="1146"/>
                  </a:lnTo>
                  <a:lnTo>
                    <a:pt x="2786" y="1145"/>
                  </a:lnTo>
                  <a:lnTo>
                    <a:pt x="2786" y="1145"/>
                  </a:lnTo>
                  <a:lnTo>
                    <a:pt x="2791" y="1146"/>
                  </a:lnTo>
                  <a:lnTo>
                    <a:pt x="2793" y="1146"/>
                  </a:lnTo>
                  <a:lnTo>
                    <a:pt x="2794" y="1145"/>
                  </a:lnTo>
                  <a:lnTo>
                    <a:pt x="2794" y="1145"/>
                  </a:lnTo>
                  <a:lnTo>
                    <a:pt x="2808" y="1132"/>
                  </a:lnTo>
                  <a:lnTo>
                    <a:pt x="2816" y="1123"/>
                  </a:lnTo>
                  <a:lnTo>
                    <a:pt x="2820" y="1115"/>
                  </a:lnTo>
                  <a:lnTo>
                    <a:pt x="2821" y="1108"/>
                  </a:lnTo>
                  <a:lnTo>
                    <a:pt x="2821" y="1108"/>
                  </a:lnTo>
                  <a:lnTo>
                    <a:pt x="2824" y="1105"/>
                  </a:lnTo>
                  <a:lnTo>
                    <a:pt x="2829" y="1100"/>
                  </a:lnTo>
                  <a:lnTo>
                    <a:pt x="2834" y="1094"/>
                  </a:lnTo>
                  <a:lnTo>
                    <a:pt x="2836" y="1091"/>
                  </a:lnTo>
                  <a:lnTo>
                    <a:pt x="2836" y="1088"/>
                  </a:lnTo>
                  <a:lnTo>
                    <a:pt x="2836" y="1088"/>
                  </a:lnTo>
                  <a:lnTo>
                    <a:pt x="2836" y="1085"/>
                  </a:lnTo>
                  <a:lnTo>
                    <a:pt x="2837" y="1081"/>
                  </a:lnTo>
                  <a:lnTo>
                    <a:pt x="2842" y="1075"/>
                  </a:lnTo>
                  <a:lnTo>
                    <a:pt x="2847" y="1069"/>
                  </a:lnTo>
                  <a:lnTo>
                    <a:pt x="2848" y="1064"/>
                  </a:lnTo>
                  <a:lnTo>
                    <a:pt x="2848" y="1061"/>
                  </a:lnTo>
                  <a:lnTo>
                    <a:pt x="2848" y="1061"/>
                  </a:lnTo>
                  <a:lnTo>
                    <a:pt x="2848" y="1058"/>
                  </a:lnTo>
                  <a:lnTo>
                    <a:pt x="2851" y="1056"/>
                  </a:lnTo>
                  <a:lnTo>
                    <a:pt x="2855" y="1054"/>
                  </a:lnTo>
                  <a:lnTo>
                    <a:pt x="2856" y="1053"/>
                  </a:lnTo>
                  <a:lnTo>
                    <a:pt x="2856" y="1053"/>
                  </a:lnTo>
                  <a:lnTo>
                    <a:pt x="2861" y="1046"/>
                  </a:lnTo>
                  <a:lnTo>
                    <a:pt x="2864" y="1046"/>
                  </a:lnTo>
                  <a:lnTo>
                    <a:pt x="2867" y="1045"/>
                  </a:lnTo>
                  <a:lnTo>
                    <a:pt x="2875" y="1038"/>
                  </a:lnTo>
                  <a:lnTo>
                    <a:pt x="2875" y="1038"/>
                  </a:lnTo>
                  <a:lnTo>
                    <a:pt x="2882" y="1034"/>
                  </a:lnTo>
                  <a:lnTo>
                    <a:pt x="2890" y="1029"/>
                  </a:lnTo>
                  <a:lnTo>
                    <a:pt x="2910" y="1019"/>
                  </a:lnTo>
                  <a:lnTo>
                    <a:pt x="2910" y="1019"/>
                  </a:lnTo>
                  <a:lnTo>
                    <a:pt x="2920" y="1016"/>
                  </a:lnTo>
                  <a:lnTo>
                    <a:pt x="2926" y="1011"/>
                  </a:lnTo>
                  <a:lnTo>
                    <a:pt x="2934" y="1005"/>
                  </a:lnTo>
                  <a:lnTo>
                    <a:pt x="2939" y="997"/>
                  </a:lnTo>
                  <a:lnTo>
                    <a:pt x="2939" y="997"/>
                  </a:lnTo>
                  <a:lnTo>
                    <a:pt x="2945" y="989"/>
                  </a:lnTo>
                  <a:lnTo>
                    <a:pt x="2951" y="983"/>
                  </a:lnTo>
                  <a:lnTo>
                    <a:pt x="2958" y="977"/>
                  </a:lnTo>
                  <a:lnTo>
                    <a:pt x="2966" y="973"/>
                  </a:lnTo>
                  <a:lnTo>
                    <a:pt x="2974" y="970"/>
                  </a:lnTo>
                  <a:lnTo>
                    <a:pt x="2982" y="969"/>
                  </a:lnTo>
                  <a:lnTo>
                    <a:pt x="2991" y="969"/>
                  </a:lnTo>
                  <a:lnTo>
                    <a:pt x="3001" y="970"/>
                  </a:lnTo>
                  <a:lnTo>
                    <a:pt x="3001" y="970"/>
                  </a:lnTo>
                  <a:lnTo>
                    <a:pt x="3072" y="983"/>
                  </a:lnTo>
                  <a:lnTo>
                    <a:pt x="3072" y="983"/>
                  </a:lnTo>
                  <a:lnTo>
                    <a:pt x="3085" y="984"/>
                  </a:lnTo>
                  <a:lnTo>
                    <a:pt x="3094" y="984"/>
                  </a:lnTo>
                  <a:lnTo>
                    <a:pt x="3101" y="983"/>
                  </a:lnTo>
                  <a:lnTo>
                    <a:pt x="3107" y="980"/>
                  </a:lnTo>
                  <a:lnTo>
                    <a:pt x="3112" y="975"/>
                  </a:lnTo>
                  <a:lnTo>
                    <a:pt x="3115" y="969"/>
                  </a:lnTo>
                  <a:lnTo>
                    <a:pt x="3118" y="959"/>
                  </a:lnTo>
                  <a:lnTo>
                    <a:pt x="3121" y="946"/>
                  </a:lnTo>
                  <a:lnTo>
                    <a:pt x="3121" y="946"/>
                  </a:lnTo>
                  <a:lnTo>
                    <a:pt x="3125" y="932"/>
                  </a:lnTo>
                  <a:lnTo>
                    <a:pt x="3126" y="926"/>
                  </a:lnTo>
                  <a:lnTo>
                    <a:pt x="3126" y="919"/>
                  </a:lnTo>
                  <a:lnTo>
                    <a:pt x="3126" y="919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4" name="Freeform 260">
              <a:extLst>
                <a:ext uri="{FF2B5EF4-FFF2-40B4-BE49-F238E27FC236}">
                  <a16:creationId xmlns:a16="http://schemas.microsoft.com/office/drawing/2014/main" id="{5A47F1DF-BFDB-6962-BBD5-8C0849B06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9" y="3032"/>
              <a:ext cx="2" cy="4"/>
            </a:xfrm>
            <a:custGeom>
              <a:avLst/>
              <a:gdLst>
                <a:gd name="T0" fmla="*/ 0 w 4"/>
                <a:gd name="T1" fmla="*/ 2 h 6"/>
                <a:gd name="T2" fmla="*/ 0 w 4"/>
                <a:gd name="T3" fmla="*/ 2 h 6"/>
                <a:gd name="T4" fmla="*/ 3 w 4"/>
                <a:gd name="T5" fmla="*/ 6 h 6"/>
                <a:gd name="T6" fmla="*/ 3 w 4"/>
                <a:gd name="T7" fmla="*/ 6 h 6"/>
                <a:gd name="T8" fmla="*/ 4 w 4"/>
                <a:gd name="T9" fmla="*/ 5 h 6"/>
                <a:gd name="T10" fmla="*/ 4 w 4"/>
                <a:gd name="T11" fmla="*/ 5 h 6"/>
                <a:gd name="T12" fmla="*/ 3 w 4"/>
                <a:gd name="T13" fmla="*/ 0 h 6"/>
                <a:gd name="T14" fmla="*/ 3 w 4"/>
                <a:gd name="T15" fmla="*/ 0 h 6"/>
                <a:gd name="T16" fmla="*/ 0 w 4"/>
                <a:gd name="T17" fmla="*/ 2 h 6"/>
                <a:gd name="T18" fmla="*/ 0 w 4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5" name="Freeform 261">
              <a:extLst>
                <a:ext uri="{FF2B5EF4-FFF2-40B4-BE49-F238E27FC236}">
                  <a16:creationId xmlns:a16="http://schemas.microsoft.com/office/drawing/2014/main" id="{A5438B6D-F7E3-B0E5-A435-A7DBA9E7F4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86" y="396"/>
              <a:ext cx="2043" cy="3134"/>
            </a:xfrm>
            <a:custGeom>
              <a:avLst/>
              <a:gdLst>
                <a:gd name="T0" fmla="*/ 1949 w 4086"/>
                <a:gd name="T1" fmla="*/ 237 h 6267"/>
                <a:gd name="T2" fmla="*/ 1837 w 4086"/>
                <a:gd name="T3" fmla="*/ 481 h 6267"/>
                <a:gd name="T4" fmla="*/ 1684 w 4086"/>
                <a:gd name="T5" fmla="*/ 345 h 6267"/>
                <a:gd name="T6" fmla="*/ 1552 w 4086"/>
                <a:gd name="T7" fmla="*/ 253 h 6267"/>
                <a:gd name="T8" fmla="*/ 1470 w 4086"/>
                <a:gd name="T9" fmla="*/ 326 h 6267"/>
                <a:gd name="T10" fmla="*/ 1649 w 4086"/>
                <a:gd name="T11" fmla="*/ 580 h 6267"/>
                <a:gd name="T12" fmla="*/ 1489 w 4086"/>
                <a:gd name="T13" fmla="*/ 646 h 6267"/>
                <a:gd name="T14" fmla="*/ 1319 w 4086"/>
                <a:gd name="T15" fmla="*/ 781 h 6267"/>
                <a:gd name="T16" fmla="*/ 1268 w 4086"/>
                <a:gd name="T17" fmla="*/ 967 h 6267"/>
                <a:gd name="T18" fmla="*/ 1206 w 4086"/>
                <a:gd name="T19" fmla="*/ 1072 h 6267"/>
                <a:gd name="T20" fmla="*/ 890 w 4086"/>
                <a:gd name="T21" fmla="*/ 1055 h 6267"/>
                <a:gd name="T22" fmla="*/ 1100 w 4086"/>
                <a:gd name="T23" fmla="*/ 1215 h 6267"/>
                <a:gd name="T24" fmla="*/ 896 w 4086"/>
                <a:gd name="T25" fmla="*/ 1215 h 6267"/>
                <a:gd name="T26" fmla="*/ 450 w 4086"/>
                <a:gd name="T27" fmla="*/ 839 h 6267"/>
                <a:gd name="T28" fmla="*/ 849 w 4086"/>
                <a:gd name="T29" fmla="*/ 843 h 6267"/>
                <a:gd name="T30" fmla="*/ 1187 w 4086"/>
                <a:gd name="T31" fmla="*/ 500 h 6267"/>
                <a:gd name="T32" fmla="*/ 472 w 4086"/>
                <a:gd name="T33" fmla="*/ 365 h 6267"/>
                <a:gd name="T34" fmla="*/ 4 w 4086"/>
                <a:gd name="T35" fmla="*/ 478 h 6267"/>
                <a:gd name="T36" fmla="*/ 240 w 4086"/>
                <a:gd name="T37" fmla="*/ 702 h 6267"/>
                <a:gd name="T38" fmla="*/ 277 w 4086"/>
                <a:gd name="T39" fmla="*/ 996 h 6267"/>
                <a:gd name="T40" fmla="*/ 262 w 4086"/>
                <a:gd name="T41" fmla="*/ 1153 h 6267"/>
                <a:gd name="T42" fmla="*/ 336 w 4086"/>
                <a:gd name="T43" fmla="*/ 1291 h 6267"/>
                <a:gd name="T44" fmla="*/ 385 w 4086"/>
                <a:gd name="T45" fmla="*/ 1460 h 6267"/>
                <a:gd name="T46" fmla="*/ 598 w 4086"/>
                <a:gd name="T47" fmla="*/ 1725 h 6267"/>
                <a:gd name="T48" fmla="*/ 18 w 4086"/>
                <a:gd name="T49" fmla="*/ 2474 h 6267"/>
                <a:gd name="T50" fmla="*/ 77 w 4086"/>
                <a:gd name="T51" fmla="*/ 2600 h 6267"/>
                <a:gd name="T52" fmla="*/ 162 w 4086"/>
                <a:gd name="T53" fmla="*/ 2656 h 6267"/>
                <a:gd name="T54" fmla="*/ 193 w 4086"/>
                <a:gd name="T55" fmla="*/ 2872 h 6267"/>
                <a:gd name="T56" fmla="*/ 291 w 4086"/>
                <a:gd name="T57" fmla="*/ 3035 h 6267"/>
                <a:gd name="T58" fmla="*/ 498 w 4086"/>
                <a:gd name="T59" fmla="*/ 3127 h 6267"/>
                <a:gd name="T60" fmla="*/ 745 w 4086"/>
                <a:gd name="T61" fmla="*/ 3157 h 6267"/>
                <a:gd name="T62" fmla="*/ 868 w 4086"/>
                <a:gd name="T63" fmla="*/ 3451 h 6267"/>
                <a:gd name="T64" fmla="*/ 1068 w 4086"/>
                <a:gd name="T65" fmla="*/ 3561 h 6267"/>
                <a:gd name="T66" fmla="*/ 1104 w 4086"/>
                <a:gd name="T67" fmla="*/ 3721 h 6267"/>
                <a:gd name="T68" fmla="*/ 995 w 4086"/>
                <a:gd name="T69" fmla="*/ 3883 h 6267"/>
                <a:gd name="T70" fmla="*/ 1262 w 4086"/>
                <a:gd name="T71" fmla="*/ 3864 h 6267"/>
                <a:gd name="T72" fmla="*/ 1440 w 4086"/>
                <a:gd name="T73" fmla="*/ 4036 h 6267"/>
                <a:gd name="T74" fmla="*/ 1627 w 4086"/>
                <a:gd name="T75" fmla="*/ 4136 h 6267"/>
                <a:gd name="T76" fmla="*/ 1884 w 4086"/>
                <a:gd name="T77" fmla="*/ 4328 h 6267"/>
                <a:gd name="T78" fmla="*/ 2158 w 4086"/>
                <a:gd name="T79" fmla="*/ 4395 h 6267"/>
                <a:gd name="T80" fmla="*/ 2466 w 4086"/>
                <a:gd name="T81" fmla="*/ 4466 h 6267"/>
                <a:gd name="T82" fmla="*/ 2509 w 4086"/>
                <a:gd name="T83" fmla="*/ 4636 h 6267"/>
                <a:gd name="T84" fmla="*/ 2559 w 4086"/>
                <a:gd name="T85" fmla="*/ 4830 h 6267"/>
                <a:gd name="T86" fmla="*/ 2291 w 4086"/>
                <a:gd name="T87" fmla="*/ 4990 h 6267"/>
                <a:gd name="T88" fmla="*/ 2324 w 4086"/>
                <a:gd name="T89" fmla="*/ 5176 h 6267"/>
                <a:gd name="T90" fmla="*/ 2227 w 4086"/>
                <a:gd name="T91" fmla="*/ 5214 h 6267"/>
                <a:gd name="T92" fmla="*/ 2229 w 4086"/>
                <a:gd name="T93" fmla="*/ 5360 h 6267"/>
                <a:gd name="T94" fmla="*/ 2202 w 4086"/>
                <a:gd name="T95" fmla="*/ 5489 h 6267"/>
                <a:gd name="T96" fmla="*/ 2559 w 4086"/>
                <a:gd name="T97" fmla="*/ 5624 h 6267"/>
                <a:gd name="T98" fmla="*/ 3082 w 4086"/>
                <a:gd name="T99" fmla="*/ 5818 h 6267"/>
                <a:gd name="T100" fmla="*/ 3447 w 4086"/>
                <a:gd name="T101" fmla="*/ 5923 h 6267"/>
                <a:gd name="T102" fmla="*/ 3684 w 4086"/>
                <a:gd name="T103" fmla="*/ 6035 h 6267"/>
                <a:gd name="T104" fmla="*/ 4086 w 4086"/>
                <a:gd name="T105" fmla="*/ 6267 h 6267"/>
                <a:gd name="T106" fmla="*/ 561 w 4086"/>
                <a:gd name="T107" fmla="*/ 2098 h 6267"/>
                <a:gd name="T108" fmla="*/ 396 w 4086"/>
                <a:gd name="T109" fmla="*/ 2087 h 6267"/>
                <a:gd name="T110" fmla="*/ 490 w 4086"/>
                <a:gd name="T111" fmla="*/ 1877 h 6267"/>
                <a:gd name="T112" fmla="*/ 1071 w 4086"/>
                <a:gd name="T113" fmla="*/ 1836 h 6267"/>
                <a:gd name="T114" fmla="*/ 858 w 4086"/>
                <a:gd name="T115" fmla="*/ 1758 h 6267"/>
                <a:gd name="T116" fmla="*/ 812 w 4086"/>
                <a:gd name="T117" fmla="*/ 1655 h 6267"/>
                <a:gd name="T118" fmla="*/ 826 w 4086"/>
                <a:gd name="T119" fmla="*/ 1560 h 6267"/>
                <a:gd name="T120" fmla="*/ 971 w 4086"/>
                <a:gd name="T121" fmla="*/ 1688 h 6267"/>
                <a:gd name="T122" fmla="*/ 2370 w 4086"/>
                <a:gd name="T123" fmla="*/ 5278 h 6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86" h="6267">
                  <a:moveTo>
                    <a:pt x="2853" y="0"/>
                  </a:moveTo>
                  <a:lnTo>
                    <a:pt x="2175" y="0"/>
                  </a:lnTo>
                  <a:lnTo>
                    <a:pt x="2069" y="121"/>
                  </a:lnTo>
                  <a:lnTo>
                    <a:pt x="2069" y="121"/>
                  </a:lnTo>
                  <a:lnTo>
                    <a:pt x="2053" y="130"/>
                  </a:lnTo>
                  <a:lnTo>
                    <a:pt x="2053" y="130"/>
                  </a:lnTo>
                  <a:lnTo>
                    <a:pt x="2042" y="137"/>
                  </a:lnTo>
                  <a:lnTo>
                    <a:pt x="2032" y="143"/>
                  </a:lnTo>
                  <a:lnTo>
                    <a:pt x="2019" y="149"/>
                  </a:lnTo>
                  <a:lnTo>
                    <a:pt x="2002" y="154"/>
                  </a:lnTo>
                  <a:lnTo>
                    <a:pt x="2002" y="154"/>
                  </a:lnTo>
                  <a:lnTo>
                    <a:pt x="1994" y="159"/>
                  </a:lnTo>
                  <a:lnTo>
                    <a:pt x="1991" y="160"/>
                  </a:lnTo>
                  <a:lnTo>
                    <a:pt x="1991" y="162"/>
                  </a:lnTo>
                  <a:lnTo>
                    <a:pt x="1991" y="167"/>
                  </a:lnTo>
                  <a:lnTo>
                    <a:pt x="1994" y="173"/>
                  </a:lnTo>
                  <a:lnTo>
                    <a:pt x="2000" y="184"/>
                  </a:lnTo>
                  <a:lnTo>
                    <a:pt x="2002" y="191"/>
                  </a:lnTo>
                  <a:lnTo>
                    <a:pt x="2002" y="194"/>
                  </a:lnTo>
                  <a:lnTo>
                    <a:pt x="2002" y="197"/>
                  </a:lnTo>
                  <a:lnTo>
                    <a:pt x="2002" y="197"/>
                  </a:lnTo>
                  <a:lnTo>
                    <a:pt x="1997" y="203"/>
                  </a:lnTo>
                  <a:lnTo>
                    <a:pt x="1992" y="210"/>
                  </a:lnTo>
                  <a:lnTo>
                    <a:pt x="1981" y="219"/>
                  </a:lnTo>
                  <a:lnTo>
                    <a:pt x="1970" y="226"/>
                  </a:lnTo>
                  <a:lnTo>
                    <a:pt x="1959" y="230"/>
                  </a:lnTo>
                  <a:lnTo>
                    <a:pt x="1959" y="230"/>
                  </a:lnTo>
                  <a:lnTo>
                    <a:pt x="1954" y="232"/>
                  </a:lnTo>
                  <a:lnTo>
                    <a:pt x="1949" y="237"/>
                  </a:lnTo>
                  <a:lnTo>
                    <a:pt x="1937" y="251"/>
                  </a:lnTo>
                  <a:lnTo>
                    <a:pt x="1926" y="270"/>
                  </a:lnTo>
                  <a:lnTo>
                    <a:pt x="1915" y="294"/>
                  </a:lnTo>
                  <a:lnTo>
                    <a:pt x="1915" y="294"/>
                  </a:lnTo>
                  <a:lnTo>
                    <a:pt x="1910" y="307"/>
                  </a:lnTo>
                  <a:lnTo>
                    <a:pt x="1907" y="316"/>
                  </a:lnTo>
                  <a:lnTo>
                    <a:pt x="1905" y="324"/>
                  </a:lnTo>
                  <a:lnTo>
                    <a:pt x="1905" y="330"/>
                  </a:lnTo>
                  <a:lnTo>
                    <a:pt x="1907" y="338"/>
                  </a:lnTo>
                  <a:lnTo>
                    <a:pt x="1908" y="341"/>
                  </a:lnTo>
                  <a:lnTo>
                    <a:pt x="1908" y="341"/>
                  </a:lnTo>
                  <a:lnTo>
                    <a:pt x="1910" y="346"/>
                  </a:lnTo>
                  <a:lnTo>
                    <a:pt x="1913" y="361"/>
                  </a:lnTo>
                  <a:lnTo>
                    <a:pt x="1915" y="372"/>
                  </a:lnTo>
                  <a:lnTo>
                    <a:pt x="1913" y="384"/>
                  </a:lnTo>
                  <a:lnTo>
                    <a:pt x="1911" y="402"/>
                  </a:lnTo>
                  <a:lnTo>
                    <a:pt x="1908" y="419"/>
                  </a:lnTo>
                  <a:lnTo>
                    <a:pt x="1908" y="419"/>
                  </a:lnTo>
                  <a:lnTo>
                    <a:pt x="1903" y="435"/>
                  </a:lnTo>
                  <a:lnTo>
                    <a:pt x="1900" y="445"/>
                  </a:lnTo>
                  <a:lnTo>
                    <a:pt x="1897" y="448"/>
                  </a:lnTo>
                  <a:lnTo>
                    <a:pt x="1894" y="448"/>
                  </a:lnTo>
                  <a:lnTo>
                    <a:pt x="1891" y="446"/>
                  </a:lnTo>
                  <a:lnTo>
                    <a:pt x="1884" y="445"/>
                  </a:lnTo>
                  <a:lnTo>
                    <a:pt x="1878" y="446"/>
                  </a:lnTo>
                  <a:lnTo>
                    <a:pt x="1870" y="451"/>
                  </a:lnTo>
                  <a:lnTo>
                    <a:pt x="1870" y="451"/>
                  </a:lnTo>
                  <a:lnTo>
                    <a:pt x="1856" y="462"/>
                  </a:lnTo>
                  <a:lnTo>
                    <a:pt x="1837" y="481"/>
                  </a:lnTo>
                  <a:lnTo>
                    <a:pt x="1837" y="481"/>
                  </a:lnTo>
                  <a:lnTo>
                    <a:pt x="1822" y="494"/>
                  </a:lnTo>
                  <a:lnTo>
                    <a:pt x="1821" y="494"/>
                  </a:lnTo>
                  <a:lnTo>
                    <a:pt x="1822" y="492"/>
                  </a:lnTo>
                  <a:lnTo>
                    <a:pt x="1826" y="484"/>
                  </a:lnTo>
                  <a:lnTo>
                    <a:pt x="1826" y="483"/>
                  </a:lnTo>
                  <a:lnTo>
                    <a:pt x="1824" y="481"/>
                  </a:lnTo>
                  <a:lnTo>
                    <a:pt x="1824" y="481"/>
                  </a:lnTo>
                  <a:lnTo>
                    <a:pt x="1802" y="478"/>
                  </a:lnTo>
                  <a:lnTo>
                    <a:pt x="1764" y="470"/>
                  </a:lnTo>
                  <a:lnTo>
                    <a:pt x="1727" y="461"/>
                  </a:lnTo>
                  <a:lnTo>
                    <a:pt x="1713" y="456"/>
                  </a:lnTo>
                  <a:lnTo>
                    <a:pt x="1705" y="451"/>
                  </a:lnTo>
                  <a:lnTo>
                    <a:pt x="1705" y="451"/>
                  </a:lnTo>
                  <a:lnTo>
                    <a:pt x="1698" y="448"/>
                  </a:lnTo>
                  <a:lnTo>
                    <a:pt x="1691" y="445"/>
                  </a:lnTo>
                  <a:lnTo>
                    <a:pt x="1673" y="440"/>
                  </a:lnTo>
                  <a:lnTo>
                    <a:pt x="1662" y="437"/>
                  </a:lnTo>
                  <a:lnTo>
                    <a:pt x="1652" y="432"/>
                  </a:lnTo>
                  <a:lnTo>
                    <a:pt x="1644" y="427"/>
                  </a:lnTo>
                  <a:lnTo>
                    <a:pt x="1637" y="419"/>
                  </a:lnTo>
                  <a:lnTo>
                    <a:pt x="1641" y="400"/>
                  </a:lnTo>
                  <a:lnTo>
                    <a:pt x="1641" y="400"/>
                  </a:lnTo>
                  <a:lnTo>
                    <a:pt x="1643" y="394"/>
                  </a:lnTo>
                  <a:lnTo>
                    <a:pt x="1649" y="380"/>
                  </a:lnTo>
                  <a:lnTo>
                    <a:pt x="1656" y="370"/>
                  </a:lnTo>
                  <a:lnTo>
                    <a:pt x="1662" y="361"/>
                  </a:lnTo>
                  <a:lnTo>
                    <a:pt x="1671" y="353"/>
                  </a:lnTo>
                  <a:lnTo>
                    <a:pt x="1684" y="345"/>
                  </a:lnTo>
                  <a:lnTo>
                    <a:pt x="1684" y="345"/>
                  </a:lnTo>
                  <a:lnTo>
                    <a:pt x="1700" y="337"/>
                  </a:lnTo>
                  <a:lnTo>
                    <a:pt x="1702" y="335"/>
                  </a:lnTo>
                  <a:lnTo>
                    <a:pt x="1713" y="329"/>
                  </a:lnTo>
                  <a:lnTo>
                    <a:pt x="1713" y="329"/>
                  </a:lnTo>
                  <a:lnTo>
                    <a:pt x="1722" y="322"/>
                  </a:lnTo>
                  <a:lnTo>
                    <a:pt x="1729" y="316"/>
                  </a:lnTo>
                  <a:lnTo>
                    <a:pt x="1733" y="311"/>
                  </a:lnTo>
                  <a:lnTo>
                    <a:pt x="1735" y="307"/>
                  </a:lnTo>
                  <a:lnTo>
                    <a:pt x="1735" y="303"/>
                  </a:lnTo>
                  <a:lnTo>
                    <a:pt x="1735" y="302"/>
                  </a:lnTo>
                  <a:lnTo>
                    <a:pt x="1735" y="299"/>
                  </a:lnTo>
                  <a:lnTo>
                    <a:pt x="1735" y="299"/>
                  </a:lnTo>
                  <a:lnTo>
                    <a:pt x="1711" y="283"/>
                  </a:lnTo>
                  <a:lnTo>
                    <a:pt x="1671" y="256"/>
                  </a:lnTo>
                  <a:lnTo>
                    <a:pt x="1671" y="256"/>
                  </a:lnTo>
                  <a:lnTo>
                    <a:pt x="1659" y="249"/>
                  </a:lnTo>
                  <a:lnTo>
                    <a:pt x="1649" y="246"/>
                  </a:lnTo>
                  <a:lnTo>
                    <a:pt x="1638" y="241"/>
                  </a:lnTo>
                  <a:lnTo>
                    <a:pt x="1621" y="235"/>
                  </a:lnTo>
                  <a:lnTo>
                    <a:pt x="1621" y="235"/>
                  </a:lnTo>
                  <a:lnTo>
                    <a:pt x="1610" y="230"/>
                  </a:lnTo>
                  <a:lnTo>
                    <a:pt x="1602" y="230"/>
                  </a:lnTo>
                  <a:lnTo>
                    <a:pt x="1595" y="232"/>
                  </a:lnTo>
                  <a:lnTo>
                    <a:pt x="1587" y="235"/>
                  </a:lnTo>
                  <a:lnTo>
                    <a:pt x="1573" y="245"/>
                  </a:lnTo>
                  <a:lnTo>
                    <a:pt x="1563" y="248"/>
                  </a:lnTo>
                  <a:lnTo>
                    <a:pt x="1552" y="253"/>
                  </a:lnTo>
                  <a:lnTo>
                    <a:pt x="1552" y="253"/>
                  </a:lnTo>
                  <a:lnTo>
                    <a:pt x="1541" y="254"/>
                  </a:lnTo>
                  <a:lnTo>
                    <a:pt x="1530" y="256"/>
                  </a:lnTo>
                  <a:lnTo>
                    <a:pt x="1521" y="256"/>
                  </a:lnTo>
                  <a:lnTo>
                    <a:pt x="1513" y="254"/>
                  </a:lnTo>
                  <a:lnTo>
                    <a:pt x="1490" y="248"/>
                  </a:lnTo>
                  <a:lnTo>
                    <a:pt x="1459" y="240"/>
                  </a:lnTo>
                  <a:lnTo>
                    <a:pt x="1459" y="240"/>
                  </a:lnTo>
                  <a:lnTo>
                    <a:pt x="1443" y="235"/>
                  </a:lnTo>
                  <a:lnTo>
                    <a:pt x="1433" y="235"/>
                  </a:lnTo>
                  <a:lnTo>
                    <a:pt x="1427" y="235"/>
                  </a:lnTo>
                  <a:lnTo>
                    <a:pt x="1424" y="237"/>
                  </a:lnTo>
                  <a:lnTo>
                    <a:pt x="1416" y="240"/>
                  </a:lnTo>
                  <a:lnTo>
                    <a:pt x="1409" y="240"/>
                  </a:lnTo>
                  <a:lnTo>
                    <a:pt x="1400" y="240"/>
                  </a:lnTo>
                  <a:lnTo>
                    <a:pt x="1400" y="240"/>
                  </a:lnTo>
                  <a:lnTo>
                    <a:pt x="1393" y="240"/>
                  </a:lnTo>
                  <a:lnTo>
                    <a:pt x="1389" y="241"/>
                  </a:lnTo>
                  <a:lnTo>
                    <a:pt x="1386" y="243"/>
                  </a:lnTo>
                  <a:lnTo>
                    <a:pt x="1382" y="246"/>
                  </a:lnTo>
                  <a:lnTo>
                    <a:pt x="1379" y="256"/>
                  </a:lnTo>
                  <a:lnTo>
                    <a:pt x="1379" y="265"/>
                  </a:lnTo>
                  <a:lnTo>
                    <a:pt x="1379" y="276"/>
                  </a:lnTo>
                  <a:lnTo>
                    <a:pt x="1381" y="286"/>
                  </a:lnTo>
                  <a:lnTo>
                    <a:pt x="1382" y="294"/>
                  </a:lnTo>
                  <a:lnTo>
                    <a:pt x="1425" y="294"/>
                  </a:lnTo>
                  <a:lnTo>
                    <a:pt x="1425" y="294"/>
                  </a:lnTo>
                  <a:lnTo>
                    <a:pt x="1430" y="299"/>
                  </a:lnTo>
                  <a:lnTo>
                    <a:pt x="1446" y="310"/>
                  </a:lnTo>
                  <a:lnTo>
                    <a:pt x="1470" y="326"/>
                  </a:lnTo>
                  <a:lnTo>
                    <a:pt x="1501" y="341"/>
                  </a:lnTo>
                  <a:lnTo>
                    <a:pt x="1501" y="341"/>
                  </a:lnTo>
                  <a:lnTo>
                    <a:pt x="1506" y="386"/>
                  </a:lnTo>
                  <a:lnTo>
                    <a:pt x="1514" y="469"/>
                  </a:lnTo>
                  <a:lnTo>
                    <a:pt x="1514" y="469"/>
                  </a:lnTo>
                  <a:lnTo>
                    <a:pt x="1516" y="484"/>
                  </a:lnTo>
                  <a:lnTo>
                    <a:pt x="1517" y="494"/>
                  </a:lnTo>
                  <a:lnTo>
                    <a:pt x="1521" y="499"/>
                  </a:lnTo>
                  <a:lnTo>
                    <a:pt x="1522" y="500"/>
                  </a:lnTo>
                  <a:lnTo>
                    <a:pt x="1530" y="502"/>
                  </a:lnTo>
                  <a:lnTo>
                    <a:pt x="1536" y="505"/>
                  </a:lnTo>
                  <a:lnTo>
                    <a:pt x="1544" y="510"/>
                  </a:lnTo>
                  <a:lnTo>
                    <a:pt x="1544" y="510"/>
                  </a:lnTo>
                  <a:lnTo>
                    <a:pt x="1554" y="519"/>
                  </a:lnTo>
                  <a:lnTo>
                    <a:pt x="1554" y="519"/>
                  </a:lnTo>
                  <a:lnTo>
                    <a:pt x="1555" y="519"/>
                  </a:lnTo>
                  <a:lnTo>
                    <a:pt x="1555" y="518"/>
                  </a:lnTo>
                  <a:lnTo>
                    <a:pt x="1557" y="516"/>
                  </a:lnTo>
                  <a:lnTo>
                    <a:pt x="1562" y="515"/>
                  </a:lnTo>
                  <a:lnTo>
                    <a:pt x="1570" y="516"/>
                  </a:lnTo>
                  <a:lnTo>
                    <a:pt x="1570" y="516"/>
                  </a:lnTo>
                  <a:lnTo>
                    <a:pt x="1584" y="519"/>
                  </a:lnTo>
                  <a:lnTo>
                    <a:pt x="1590" y="523"/>
                  </a:lnTo>
                  <a:lnTo>
                    <a:pt x="1597" y="526"/>
                  </a:lnTo>
                  <a:lnTo>
                    <a:pt x="1611" y="538"/>
                  </a:lnTo>
                  <a:lnTo>
                    <a:pt x="1633" y="561"/>
                  </a:lnTo>
                  <a:lnTo>
                    <a:pt x="1633" y="561"/>
                  </a:lnTo>
                  <a:lnTo>
                    <a:pt x="1649" y="578"/>
                  </a:lnTo>
                  <a:lnTo>
                    <a:pt x="1649" y="580"/>
                  </a:lnTo>
                  <a:lnTo>
                    <a:pt x="1646" y="580"/>
                  </a:lnTo>
                  <a:lnTo>
                    <a:pt x="1641" y="578"/>
                  </a:lnTo>
                  <a:lnTo>
                    <a:pt x="1635" y="578"/>
                  </a:lnTo>
                  <a:lnTo>
                    <a:pt x="1632" y="580"/>
                  </a:lnTo>
                  <a:lnTo>
                    <a:pt x="1629" y="581"/>
                  </a:lnTo>
                  <a:lnTo>
                    <a:pt x="1627" y="584"/>
                  </a:lnTo>
                  <a:lnTo>
                    <a:pt x="1624" y="589"/>
                  </a:lnTo>
                  <a:lnTo>
                    <a:pt x="1624" y="589"/>
                  </a:lnTo>
                  <a:lnTo>
                    <a:pt x="1622" y="599"/>
                  </a:lnTo>
                  <a:lnTo>
                    <a:pt x="1621" y="610"/>
                  </a:lnTo>
                  <a:lnTo>
                    <a:pt x="1622" y="631"/>
                  </a:lnTo>
                  <a:lnTo>
                    <a:pt x="1625" y="651"/>
                  </a:lnTo>
                  <a:lnTo>
                    <a:pt x="1625" y="662"/>
                  </a:lnTo>
                  <a:lnTo>
                    <a:pt x="1624" y="672"/>
                  </a:lnTo>
                  <a:lnTo>
                    <a:pt x="1624" y="672"/>
                  </a:lnTo>
                  <a:lnTo>
                    <a:pt x="1622" y="680"/>
                  </a:lnTo>
                  <a:lnTo>
                    <a:pt x="1617" y="683"/>
                  </a:lnTo>
                  <a:lnTo>
                    <a:pt x="1613" y="685"/>
                  </a:lnTo>
                  <a:lnTo>
                    <a:pt x="1608" y="683"/>
                  </a:lnTo>
                  <a:lnTo>
                    <a:pt x="1598" y="678"/>
                  </a:lnTo>
                  <a:lnTo>
                    <a:pt x="1595" y="675"/>
                  </a:lnTo>
                  <a:lnTo>
                    <a:pt x="1595" y="675"/>
                  </a:lnTo>
                  <a:lnTo>
                    <a:pt x="1581" y="670"/>
                  </a:lnTo>
                  <a:lnTo>
                    <a:pt x="1568" y="665"/>
                  </a:lnTo>
                  <a:lnTo>
                    <a:pt x="1557" y="659"/>
                  </a:lnTo>
                  <a:lnTo>
                    <a:pt x="1557" y="659"/>
                  </a:lnTo>
                  <a:lnTo>
                    <a:pt x="1546" y="654"/>
                  </a:lnTo>
                  <a:lnTo>
                    <a:pt x="1532" y="651"/>
                  </a:lnTo>
                  <a:lnTo>
                    <a:pt x="1489" y="646"/>
                  </a:lnTo>
                  <a:lnTo>
                    <a:pt x="1489" y="646"/>
                  </a:lnTo>
                  <a:lnTo>
                    <a:pt x="1467" y="643"/>
                  </a:lnTo>
                  <a:lnTo>
                    <a:pt x="1430" y="637"/>
                  </a:lnTo>
                  <a:lnTo>
                    <a:pt x="1430" y="637"/>
                  </a:lnTo>
                  <a:lnTo>
                    <a:pt x="1411" y="637"/>
                  </a:lnTo>
                  <a:lnTo>
                    <a:pt x="1405" y="637"/>
                  </a:lnTo>
                  <a:lnTo>
                    <a:pt x="1400" y="638"/>
                  </a:lnTo>
                  <a:lnTo>
                    <a:pt x="1397" y="642"/>
                  </a:lnTo>
                  <a:lnTo>
                    <a:pt x="1395" y="645"/>
                  </a:lnTo>
                  <a:lnTo>
                    <a:pt x="1393" y="653"/>
                  </a:lnTo>
                  <a:lnTo>
                    <a:pt x="1393" y="664"/>
                  </a:lnTo>
                  <a:lnTo>
                    <a:pt x="1395" y="675"/>
                  </a:lnTo>
                  <a:lnTo>
                    <a:pt x="1393" y="688"/>
                  </a:lnTo>
                  <a:lnTo>
                    <a:pt x="1392" y="700"/>
                  </a:lnTo>
                  <a:lnTo>
                    <a:pt x="1392" y="700"/>
                  </a:lnTo>
                  <a:lnTo>
                    <a:pt x="1386" y="716"/>
                  </a:lnTo>
                  <a:lnTo>
                    <a:pt x="1381" y="721"/>
                  </a:lnTo>
                  <a:lnTo>
                    <a:pt x="1371" y="731"/>
                  </a:lnTo>
                  <a:lnTo>
                    <a:pt x="1362" y="742"/>
                  </a:lnTo>
                  <a:lnTo>
                    <a:pt x="1349" y="761"/>
                  </a:lnTo>
                  <a:lnTo>
                    <a:pt x="1349" y="761"/>
                  </a:lnTo>
                  <a:lnTo>
                    <a:pt x="1328" y="788"/>
                  </a:lnTo>
                  <a:lnTo>
                    <a:pt x="1324" y="791"/>
                  </a:lnTo>
                  <a:lnTo>
                    <a:pt x="1324" y="791"/>
                  </a:lnTo>
                  <a:lnTo>
                    <a:pt x="1324" y="789"/>
                  </a:lnTo>
                  <a:lnTo>
                    <a:pt x="1324" y="783"/>
                  </a:lnTo>
                  <a:lnTo>
                    <a:pt x="1322" y="781"/>
                  </a:lnTo>
                  <a:lnTo>
                    <a:pt x="1319" y="781"/>
                  </a:lnTo>
                  <a:lnTo>
                    <a:pt x="1319" y="781"/>
                  </a:lnTo>
                  <a:lnTo>
                    <a:pt x="1297" y="797"/>
                  </a:lnTo>
                  <a:lnTo>
                    <a:pt x="1282" y="807"/>
                  </a:lnTo>
                  <a:lnTo>
                    <a:pt x="1265" y="816"/>
                  </a:lnTo>
                  <a:lnTo>
                    <a:pt x="1265" y="816"/>
                  </a:lnTo>
                  <a:lnTo>
                    <a:pt x="1257" y="821"/>
                  </a:lnTo>
                  <a:lnTo>
                    <a:pt x="1251" y="826"/>
                  </a:lnTo>
                  <a:lnTo>
                    <a:pt x="1247" y="831"/>
                  </a:lnTo>
                  <a:lnTo>
                    <a:pt x="1244" y="835"/>
                  </a:lnTo>
                  <a:lnTo>
                    <a:pt x="1239" y="847"/>
                  </a:lnTo>
                  <a:lnTo>
                    <a:pt x="1236" y="851"/>
                  </a:lnTo>
                  <a:lnTo>
                    <a:pt x="1230" y="858"/>
                  </a:lnTo>
                  <a:lnTo>
                    <a:pt x="1230" y="858"/>
                  </a:lnTo>
                  <a:lnTo>
                    <a:pt x="1225" y="864"/>
                  </a:lnTo>
                  <a:lnTo>
                    <a:pt x="1222" y="870"/>
                  </a:lnTo>
                  <a:lnTo>
                    <a:pt x="1219" y="877"/>
                  </a:lnTo>
                  <a:lnTo>
                    <a:pt x="1219" y="881"/>
                  </a:lnTo>
                  <a:lnTo>
                    <a:pt x="1219" y="896"/>
                  </a:lnTo>
                  <a:lnTo>
                    <a:pt x="1222" y="913"/>
                  </a:lnTo>
                  <a:lnTo>
                    <a:pt x="1222" y="913"/>
                  </a:lnTo>
                  <a:lnTo>
                    <a:pt x="1223" y="924"/>
                  </a:lnTo>
                  <a:lnTo>
                    <a:pt x="1225" y="926"/>
                  </a:lnTo>
                  <a:lnTo>
                    <a:pt x="1227" y="926"/>
                  </a:lnTo>
                  <a:lnTo>
                    <a:pt x="1233" y="931"/>
                  </a:lnTo>
                  <a:lnTo>
                    <a:pt x="1239" y="937"/>
                  </a:lnTo>
                  <a:lnTo>
                    <a:pt x="1247" y="947"/>
                  </a:lnTo>
                  <a:lnTo>
                    <a:pt x="1247" y="947"/>
                  </a:lnTo>
                  <a:lnTo>
                    <a:pt x="1255" y="958"/>
                  </a:lnTo>
                  <a:lnTo>
                    <a:pt x="1263" y="964"/>
                  </a:lnTo>
                  <a:lnTo>
                    <a:pt x="1268" y="967"/>
                  </a:lnTo>
                  <a:lnTo>
                    <a:pt x="1273" y="969"/>
                  </a:lnTo>
                  <a:lnTo>
                    <a:pt x="1281" y="967"/>
                  </a:lnTo>
                  <a:lnTo>
                    <a:pt x="1285" y="967"/>
                  </a:lnTo>
                  <a:lnTo>
                    <a:pt x="1290" y="967"/>
                  </a:lnTo>
                  <a:lnTo>
                    <a:pt x="1290" y="967"/>
                  </a:lnTo>
                  <a:lnTo>
                    <a:pt x="1300" y="974"/>
                  </a:lnTo>
                  <a:lnTo>
                    <a:pt x="1314" y="983"/>
                  </a:lnTo>
                  <a:lnTo>
                    <a:pt x="1333" y="996"/>
                  </a:lnTo>
                  <a:lnTo>
                    <a:pt x="1357" y="1010"/>
                  </a:lnTo>
                  <a:lnTo>
                    <a:pt x="1357" y="1010"/>
                  </a:lnTo>
                  <a:lnTo>
                    <a:pt x="1363" y="1015"/>
                  </a:lnTo>
                  <a:lnTo>
                    <a:pt x="1368" y="1018"/>
                  </a:lnTo>
                  <a:lnTo>
                    <a:pt x="1371" y="1023"/>
                  </a:lnTo>
                  <a:lnTo>
                    <a:pt x="1373" y="1028"/>
                  </a:lnTo>
                  <a:lnTo>
                    <a:pt x="1374" y="1032"/>
                  </a:lnTo>
                  <a:lnTo>
                    <a:pt x="1374" y="1036"/>
                  </a:lnTo>
                  <a:lnTo>
                    <a:pt x="1371" y="1045"/>
                  </a:lnTo>
                  <a:lnTo>
                    <a:pt x="1368" y="1051"/>
                  </a:lnTo>
                  <a:lnTo>
                    <a:pt x="1363" y="1058"/>
                  </a:lnTo>
                  <a:lnTo>
                    <a:pt x="1357" y="1063"/>
                  </a:lnTo>
                  <a:lnTo>
                    <a:pt x="1357" y="1063"/>
                  </a:lnTo>
                  <a:lnTo>
                    <a:pt x="1344" y="1067"/>
                  </a:lnTo>
                  <a:lnTo>
                    <a:pt x="1316" y="1074"/>
                  </a:lnTo>
                  <a:lnTo>
                    <a:pt x="1316" y="1074"/>
                  </a:lnTo>
                  <a:lnTo>
                    <a:pt x="1300" y="1077"/>
                  </a:lnTo>
                  <a:lnTo>
                    <a:pt x="1284" y="1077"/>
                  </a:lnTo>
                  <a:lnTo>
                    <a:pt x="1235" y="1074"/>
                  </a:lnTo>
                  <a:lnTo>
                    <a:pt x="1235" y="1074"/>
                  </a:lnTo>
                  <a:lnTo>
                    <a:pt x="1206" y="1072"/>
                  </a:lnTo>
                  <a:lnTo>
                    <a:pt x="1189" y="1072"/>
                  </a:lnTo>
                  <a:lnTo>
                    <a:pt x="1154" y="1074"/>
                  </a:lnTo>
                  <a:lnTo>
                    <a:pt x="1154" y="1074"/>
                  </a:lnTo>
                  <a:lnTo>
                    <a:pt x="1142" y="1074"/>
                  </a:lnTo>
                  <a:lnTo>
                    <a:pt x="1130" y="1072"/>
                  </a:lnTo>
                  <a:lnTo>
                    <a:pt x="1104" y="1069"/>
                  </a:lnTo>
                  <a:lnTo>
                    <a:pt x="1077" y="1063"/>
                  </a:lnTo>
                  <a:lnTo>
                    <a:pt x="1077" y="1063"/>
                  </a:lnTo>
                  <a:lnTo>
                    <a:pt x="1042" y="1050"/>
                  </a:lnTo>
                  <a:lnTo>
                    <a:pt x="1017" y="1039"/>
                  </a:lnTo>
                  <a:lnTo>
                    <a:pt x="1007" y="1032"/>
                  </a:lnTo>
                  <a:lnTo>
                    <a:pt x="1001" y="1028"/>
                  </a:lnTo>
                  <a:lnTo>
                    <a:pt x="1001" y="1028"/>
                  </a:lnTo>
                  <a:lnTo>
                    <a:pt x="996" y="1023"/>
                  </a:lnTo>
                  <a:lnTo>
                    <a:pt x="988" y="1020"/>
                  </a:lnTo>
                  <a:lnTo>
                    <a:pt x="979" y="1016"/>
                  </a:lnTo>
                  <a:lnTo>
                    <a:pt x="968" y="1013"/>
                  </a:lnTo>
                  <a:lnTo>
                    <a:pt x="946" y="1012"/>
                  </a:lnTo>
                  <a:lnTo>
                    <a:pt x="925" y="1010"/>
                  </a:lnTo>
                  <a:lnTo>
                    <a:pt x="925" y="1010"/>
                  </a:lnTo>
                  <a:lnTo>
                    <a:pt x="919" y="1012"/>
                  </a:lnTo>
                  <a:lnTo>
                    <a:pt x="912" y="1015"/>
                  </a:lnTo>
                  <a:lnTo>
                    <a:pt x="907" y="1020"/>
                  </a:lnTo>
                  <a:lnTo>
                    <a:pt x="904" y="1024"/>
                  </a:lnTo>
                  <a:lnTo>
                    <a:pt x="901" y="1036"/>
                  </a:lnTo>
                  <a:lnTo>
                    <a:pt x="899" y="1040"/>
                  </a:lnTo>
                  <a:lnTo>
                    <a:pt x="899" y="1040"/>
                  </a:lnTo>
                  <a:lnTo>
                    <a:pt x="896" y="1045"/>
                  </a:lnTo>
                  <a:lnTo>
                    <a:pt x="890" y="1055"/>
                  </a:lnTo>
                  <a:lnTo>
                    <a:pt x="882" y="1070"/>
                  </a:lnTo>
                  <a:lnTo>
                    <a:pt x="880" y="1078"/>
                  </a:lnTo>
                  <a:lnTo>
                    <a:pt x="879" y="1086"/>
                  </a:lnTo>
                  <a:lnTo>
                    <a:pt x="879" y="1086"/>
                  </a:lnTo>
                  <a:lnTo>
                    <a:pt x="880" y="1094"/>
                  </a:lnTo>
                  <a:lnTo>
                    <a:pt x="882" y="1099"/>
                  </a:lnTo>
                  <a:lnTo>
                    <a:pt x="885" y="1104"/>
                  </a:lnTo>
                  <a:lnTo>
                    <a:pt x="890" y="1107"/>
                  </a:lnTo>
                  <a:lnTo>
                    <a:pt x="896" y="1110"/>
                  </a:lnTo>
                  <a:lnTo>
                    <a:pt x="899" y="1112"/>
                  </a:lnTo>
                  <a:lnTo>
                    <a:pt x="925" y="1163"/>
                  </a:lnTo>
                  <a:lnTo>
                    <a:pt x="925" y="1163"/>
                  </a:lnTo>
                  <a:lnTo>
                    <a:pt x="953" y="1164"/>
                  </a:lnTo>
                  <a:lnTo>
                    <a:pt x="998" y="1167"/>
                  </a:lnTo>
                  <a:lnTo>
                    <a:pt x="998" y="1167"/>
                  </a:lnTo>
                  <a:lnTo>
                    <a:pt x="1012" y="1167"/>
                  </a:lnTo>
                  <a:lnTo>
                    <a:pt x="1028" y="1169"/>
                  </a:lnTo>
                  <a:lnTo>
                    <a:pt x="1036" y="1172"/>
                  </a:lnTo>
                  <a:lnTo>
                    <a:pt x="1046" y="1175"/>
                  </a:lnTo>
                  <a:lnTo>
                    <a:pt x="1055" y="1180"/>
                  </a:lnTo>
                  <a:lnTo>
                    <a:pt x="1065" y="1188"/>
                  </a:lnTo>
                  <a:lnTo>
                    <a:pt x="1065" y="1188"/>
                  </a:lnTo>
                  <a:lnTo>
                    <a:pt x="1074" y="1193"/>
                  </a:lnTo>
                  <a:lnTo>
                    <a:pt x="1081" y="1196"/>
                  </a:lnTo>
                  <a:lnTo>
                    <a:pt x="1088" y="1198"/>
                  </a:lnTo>
                  <a:lnTo>
                    <a:pt x="1090" y="1198"/>
                  </a:lnTo>
                  <a:lnTo>
                    <a:pt x="1093" y="1201"/>
                  </a:lnTo>
                  <a:lnTo>
                    <a:pt x="1100" y="1215"/>
                  </a:lnTo>
                  <a:lnTo>
                    <a:pt x="1100" y="1215"/>
                  </a:lnTo>
                  <a:lnTo>
                    <a:pt x="1103" y="1225"/>
                  </a:lnTo>
                  <a:lnTo>
                    <a:pt x="1104" y="1232"/>
                  </a:lnTo>
                  <a:lnTo>
                    <a:pt x="1103" y="1239"/>
                  </a:lnTo>
                  <a:lnTo>
                    <a:pt x="1101" y="1244"/>
                  </a:lnTo>
                  <a:lnTo>
                    <a:pt x="1100" y="1247"/>
                  </a:lnTo>
                  <a:lnTo>
                    <a:pt x="1098" y="1248"/>
                  </a:lnTo>
                  <a:lnTo>
                    <a:pt x="1095" y="1250"/>
                  </a:lnTo>
                  <a:lnTo>
                    <a:pt x="1095" y="1250"/>
                  </a:lnTo>
                  <a:lnTo>
                    <a:pt x="1082" y="1252"/>
                  </a:lnTo>
                  <a:lnTo>
                    <a:pt x="1061" y="1250"/>
                  </a:lnTo>
                  <a:lnTo>
                    <a:pt x="1061" y="1250"/>
                  </a:lnTo>
                  <a:lnTo>
                    <a:pt x="1055" y="1252"/>
                  </a:lnTo>
                  <a:lnTo>
                    <a:pt x="1049" y="1253"/>
                  </a:lnTo>
                  <a:lnTo>
                    <a:pt x="1031" y="1261"/>
                  </a:lnTo>
                  <a:lnTo>
                    <a:pt x="1009" y="1269"/>
                  </a:lnTo>
                  <a:lnTo>
                    <a:pt x="998" y="1272"/>
                  </a:lnTo>
                  <a:lnTo>
                    <a:pt x="985" y="1272"/>
                  </a:lnTo>
                  <a:lnTo>
                    <a:pt x="985" y="1272"/>
                  </a:lnTo>
                  <a:lnTo>
                    <a:pt x="965" y="1272"/>
                  </a:lnTo>
                  <a:lnTo>
                    <a:pt x="958" y="1271"/>
                  </a:lnTo>
                  <a:lnTo>
                    <a:pt x="952" y="1269"/>
                  </a:lnTo>
                  <a:lnTo>
                    <a:pt x="941" y="1261"/>
                  </a:lnTo>
                  <a:lnTo>
                    <a:pt x="925" y="1250"/>
                  </a:lnTo>
                  <a:lnTo>
                    <a:pt x="925" y="1250"/>
                  </a:lnTo>
                  <a:lnTo>
                    <a:pt x="912" y="1240"/>
                  </a:lnTo>
                  <a:lnTo>
                    <a:pt x="906" y="1236"/>
                  </a:lnTo>
                  <a:lnTo>
                    <a:pt x="903" y="1229"/>
                  </a:lnTo>
                  <a:lnTo>
                    <a:pt x="896" y="1215"/>
                  </a:lnTo>
                  <a:lnTo>
                    <a:pt x="896" y="1215"/>
                  </a:lnTo>
                  <a:lnTo>
                    <a:pt x="890" y="1205"/>
                  </a:lnTo>
                  <a:lnTo>
                    <a:pt x="882" y="1199"/>
                  </a:lnTo>
                  <a:lnTo>
                    <a:pt x="872" y="1196"/>
                  </a:lnTo>
                  <a:lnTo>
                    <a:pt x="863" y="1193"/>
                  </a:lnTo>
                  <a:lnTo>
                    <a:pt x="841" y="1191"/>
                  </a:lnTo>
                  <a:lnTo>
                    <a:pt x="830" y="1190"/>
                  </a:lnTo>
                  <a:lnTo>
                    <a:pt x="820" y="1188"/>
                  </a:lnTo>
                  <a:lnTo>
                    <a:pt x="820" y="1188"/>
                  </a:lnTo>
                  <a:lnTo>
                    <a:pt x="806" y="1190"/>
                  </a:lnTo>
                  <a:lnTo>
                    <a:pt x="776" y="1193"/>
                  </a:lnTo>
                  <a:lnTo>
                    <a:pt x="758" y="1193"/>
                  </a:lnTo>
                  <a:lnTo>
                    <a:pt x="741" y="1193"/>
                  </a:lnTo>
                  <a:lnTo>
                    <a:pt x="725" y="1191"/>
                  </a:lnTo>
                  <a:lnTo>
                    <a:pt x="714" y="1188"/>
                  </a:lnTo>
                  <a:lnTo>
                    <a:pt x="688" y="1117"/>
                  </a:lnTo>
                  <a:lnTo>
                    <a:pt x="668" y="1074"/>
                  </a:lnTo>
                  <a:lnTo>
                    <a:pt x="637" y="1036"/>
                  </a:lnTo>
                  <a:lnTo>
                    <a:pt x="645" y="989"/>
                  </a:lnTo>
                  <a:lnTo>
                    <a:pt x="642" y="947"/>
                  </a:lnTo>
                  <a:lnTo>
                    <a:pt x="599" y="908"/>
                  </a:lnTo>
                  <a:lnTo>
                    <a:pt x="599" y="908"/>
                  </a:lnTo>
                  <a:lnTo>
                    <a:pt x="583" y="904"/>
                  </a:lnTo>
                  <a:lnTo>
                    <a:pt x="547" y="889"/>
                  </a:lnTo>
                  <a:lnTo>
                    <a:pt x="505" y="874"/>
                  </a:lnTo>
                  <a:lnTo>
                    <a:pt x="491" y="864"/>
                  </a:lnTo>
                  <a:lnTo>
                    <a:pt x="480" y="858"/>
                  </a:lnTo>
                  <a:lnTo>
                    <a:pt x="480" y="858"/>
                  </a:lnTo>
                  <a:lnTo>
                    <a:pt x="469" y="850"/>
                  </a:lnTo>
                  <a:lnTo>
                    <a:pt x="450" y="839"/>
                  </a:lnTo>
                  <a:lnTo>
                    <a:pt x="402" y="816"/>
                  </a:lnTo>
                  <a:lnTo>
                    <a:pt x="358" y="796"/>
                  </a:lnTo>
                  <a:lnTo>
                    <a:pt x="345" y="789"/>
                  </a:lnTo>
                  <a:lnTo>
                    <a:pt x="345" y="789"/>
                  </a:lnTo>
                  <a:lnTo>
                    <a:pt x="361" y="794"/>
                  </a:lnTo>
                  <a:lnTo>
                    <a:pt x="390" y="799"/>
                  </a:lnTo>
                  <a:lnTo>
                    <a:pt x="390" y="799"/>
                  </a:lnTo>
                  <a:lnTo>
                    <a:pt x="467" y="812"/>
                  </a:lnTo>
                  <a:lnTo>
                    <a:pt x="467" y="812"/>
                  </a:lnTo>
                  <a:lnTo>
                    <a:pt x="499" y="815"/>
                  </a:lnTo>
                  <a:lnTo>
                    <a:pt x="548" y="820"/>
                  </a:lnTo>
                  <a:lnTo>
                    <a:pt x="574" y="824"/>
                  </a:lnTo>
                  <a:lnTo>
                    <a:pt x="599" y="829"/>
                  </a:lnTo>
                  <a:lnTo>
                    <a:pt x="621" y="837"/>
                  </a:lnTo>
                  <a:lnTo>
                    <a:pt x="629" y="840"/>
                  </a:lnTo>
                  <a:lnTo>
                    <a:pt x="637" y="845"/>
                  </a:lnTo>
                  <a:lnTo>
                    <a:pt x="637" y="845"/>
                  </a:lnTo>
                  <a:lnTo>
                    <a:pt x="644" y="850"/>
                  </a:lnTo>
                  <a:lnTo>
                    <a:pt x="653" y="853"/>
                  </a:lnTo>
                  <a:lnTo>
                    <a:pt x="663" y="854"/>
                  </a:lnTo>
                  <a:lnTo>
                    <a:pt x="672" y="856"/>
                  </a:lnTo>
                  <a:lnTo>
                    <a:pt x="696" y="858"/>
                  </a:lnTo>
                  <a:lnTo>
                    <a:pt x="720" y="856"/>
                  </a:lnTo>
                  <a:lnTo>
                    <a:pt x="744" y="854"/>
                  </a:lnTo>
                  <a:lnTo>
                    <a:pt x="768" y="851"/>
                  </a:lnTo>
                  <a:lnTo>
                    <a:pt x="803" y="845"/>
                  </a:lnTo>
                  <a:lnTo>
                    <a:pt x="803" y="845"/>
                  </a:lnTo>
                  <a:lnTo>
                    <a:pt x="822" y="843"/>
                  </a:lnTo>
                  <a:lnTo>
                    <a:pt x="849" y="843"/>
                  </a:lnTo>
                  <a:lnTo>
                    <a:pt x="917" y="843"/>
                  </a:lnTo>
                  <a:lnTo>
                    <a:pt x="1006" y="845"/>
                  </a:lnTo>
                  <a:lnTo>
                    <a:pt x="1154" y="807"/>
                  </a:lnTo>
                  <a:lnTo>
                    <a:pt x="1154" y="807"/>
                  </a:lnTo>
                  <a:lnTo>
                    <a:pt x="1196" y="769"/>
                  </a:lnTo>
                  <a:lnTo>
                    <a:pt x="1247" y="723"/>
                  </a:lnTo>
                  <a:lnTo>
                    <a:pt x="1247" y="723"/>
                  </a:lnTo>
                  <a:lnTo>
                    <a:pt x="1252" y="715"/>
                  </a:lnTo>
                  <a:lnTo>
                    <a:pt x="1258" y="704"/>
                  </a:lnTo>
                  <a:lnTo>
                    <a:pt x="1263" y="688"/>
                  </a:lnTo>
                  <a:lnTo>
                    <a:pt x="1268" y="669"/>
                  </a:lnTo>
                  <a:lnTo>
                    <a:pt x="1273" y="650"/>
                  </a:lnTo>
                  <a:lnTo>
                    <a:pt x="1276" y="629"/>
                  </a:lnTo>
                  <a:lnTo>
                    <a:pt x="1278" y="608"/>
                  </a:lnTo>
                  <a:lnTo>
                    <a:pt x="1278" y="589"/>
                  </a:lnTo>
                  <a:lnTo>
                    <a:pt x="1278" y="589"/>
                  </a:lnTo>
                  <a:lnTo>
                    <a:pt x="1276" y="575"/>
                  </a:lnTo>
                  <a:lnTo>
                    <a:pt x="1273" y="567"/>
                  </a:lnTo>
                  <a:lnTo>
                    <a:pt x="1271" y="565"/>
                  </a:lnTo>
                  <a:lnTo>
                    <a:pt x="1268" y="565"/>
                  </a:lnTo>
                  <a:lnTo>
                    <a:pt x="1263" y="572"/>
                  </a:lnTo>
                  <a:lnTo>
                    <a:pt x="1262" y="573"/>
                  </a:lnTo>
                  <a:lnTo>
                    <a:pt x="1260" y="572"/>
                  </a:lnTo>
                  <a:lnTo>
                    <a:pt x="1260" y="572"/>
                  </a:lnTo>
                  <a:lnTo>
                    <a:pt x="1252" y="559"/>
                  </a:lnTo>
                  <a:lnTo>
                    <a:pt x="1239" y="540"/>
                  </a:lnTo>
                  <a:lnTo>
                    <a:pt x="1222" y="516"/>
                  </a:lnTo>
                  <a:lnTo>
                    <a:pt x="1222" y="516"/>
                  </a:lnTo>
                  <a:lnTo>
                    <a:pt x="1187" y="500"/>
                  </a:lnTo>
                  <a:lnTo>
                    <a:pt x="1160" y="488"/>
                  </a:lnTo>
                  <a:lnTo>
                    <a:pt x="1149" y="481"/>
                  </a:lnTo>
                  <a:lnTo>
                    <a:pt x="1141" y="476"/>
                  </a:lnTo>
                  <a:lnTo>
                    <a:pt x="1141" y="476"/>
                  </a:lnTo>
                  <a:lnTo>
                    <a:pt x="1135" y="472"/>
                  </a:lnTo>
                  <a:lnTo>
                    <a:pt x="1125" y="469"/>
                  </a:lnTo>
                  <a:lnTo>
                    <a:pt x="1098" y="461"/>
                  </a:lnTo>
                  <a:lnTo>
                    <a:pt x="1049" y="451"/>
                  </a:lnTo>
                  <a:lnTo>
                    <a:pt x="1049" y="451"/>
                  </a:lnTo>
                  <a:lnTo>
                    <a:pt x="966" y="440"/>
                  </a:lnTo>
                  <a:lnTo>
                    <a:pt x="941" y="435"/>
                  </a:lnTo>
                  <a:lnTo>
                    <a:pt x="919" y="430"/>
                  </a:lnTo>
                  <a:lnTo>
                    <a:pt x="901" y="426"/>
                  </a:lnTo>
                  <a:lnTo>
                    <a:pt x="895" y="422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88" y="418"/>
                  </a:lnTo>
                  <a:lnTo>
                    <a:pt x="884" y="415"/>
                  </a:lnTo>
                  <a:lnTo>
                    <a:pt x="869" y="411"/>
                  </a:lnTo>
                  <a:lnTo>
                    <a:pt x="852" y="407"/>
                  </a:lnTo>
                  <a:lnTo>
                    <a:pt x="831" y="405"/>
                  </a:lnTo>
                  <a:lnTo>
                    <a:pt x="796" y="402"/>
                  </a:lnTo>
                  <a:lnTo>
                    <a:pt x="782" y="400"/>
                  </a:lnTo>
                  <a:lnTo>
                    <a:pt x="671" y="365"/>
                  </a:lnTo>
                  <a:lnTo>
                    <a:pt x="671" y="365"/>
                  </a:lnTo>
                  <a:lnTo>
                    <a:pt x="544" y="365"/>
                  </a:lnTo>
                  <a:lnTo>
                    <a:pt x="544" y="365"/>
                  </a:lnTo>
                  <a:lnTo>
                    <a:pt x="472" y="365"/>
                  </a:lnTo>
                  <a:lnTo>
                    <a:pt x="472" y="365"/>
                  </a:lnTo>
                  <a:lnTo>
                    <a:pt x="464" y="364"/>
                  </a:lnTo>
                  <a:lnTo>
                    <a:pt x="447" y="361"/>
                  </a:lnTo>
                  <a:lnTo>
                    <a:pt x="428" y="359"/>
                  </a:lnTo>
                  <a:lnTo>
                    <a:pt x="420" y="361"/>
                  </a:lnTo>
                  <a:lnTo>
                    <a:pt x="413" y="362"/>
                  </a:lnTo>
                  <a:lnTo>
                    <a:pt x="413" y="362"/>
                  </a:lnTo>
                  <a:lnTo>
                    <a:pt x="405" y="365"/>
                  </a:lnTo>
                  <a:lnTo>
                    <a:pt x="396" y="365"/>
                  </a:lnTo>
                  <a:lnTo>
                    <a:pt x="370" y="365"/>
                  </a:lnTo>
                  <a:lnTo>
                    <a:pt x="337" y="362"/>
                  </a:lnTo>
                  <a:lnTo>
                    <a:pt x="243" y="362"/>
                  </a:lnTo>
                  <a:lnTo>
                    <a:pt x="185" y="375"/>
                  </a:lnTo>
                  <a:lnTo>
                    <a:pt x="102" y="381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73" y="395"/>
                  </a:lnTo>
                  <a:lnTo>
                    <a:pt x="69" y="403"/>
                  </a:lnTo>
                  <a:lnTo>
                    <a:pt x="67" y="411"/>
                  </a:lnTo>
                  <a:lnTo>
                    <a:pt x="67" y="411"/>
                  </a:lnTo>
                  <a:lnTo>
                    <a:pt x="64" y="416"/>
                  </a:lnTo>
                  <a:lnTo>
                    <a:pt x="59" y="419"/>
                  </a:lnTo>
                  <a:lnTo>
                    <a:pt x="51" y="421"/>
                  </a:lnTo>
                  <a:lnTo>
                    <a:pt x="45" y="422"/>
                  </a:lnTo>
                  <a:lnTo>
                    <a:pt x="31" y="422"/>
                  </a:lnTo>
                  <a:lnTo>
                    <a:pt x="24" y="422"/>
                  </a:lnTo>
                  <a:lnTo>
                    <a:pt x="23" y="422"/>
                  </a:lnTo>
                  <a:lnTo>
                    <a:pt x="8" y="461"/>
                  </a:lnTo>
                  <a:lnTo>
                    <a:pt x="8" y="461"/>
                  </a:lnTo>
                  <a:lnTo>
                    <a:pt x="4" y="478"/>
                  </a:lnTo>
                  <a:lnTo>
                    <a:pt x="0" y="494"/>
                  </a:lnTo>
                  <a:lnTo>
                    <a:pt x="0" y="515"/>
                  </a:lnTo>
                  <a:lnTo>
                    <a:pt x="0" y="524"/>
                  </a:lnTo>
                  <a:lnTo>
                    <a:pt x="2" y="535"/>
                  </a:lnTo>
                  <a:lnTo>
                    <a:pt x="5" y="545"/>
                  </a:lnTo>
                  <a:lnTo>
                    <a:pt x="10" y="553"/>
                  </a:lnTo>
                  <a:lnTo>
                    <a:pt x="18" y="562"/>
                  </a:lnTo>
                  <a:lnTo>
                    <a:pt x="27" y="569"/>
                  </a:lnTo>
                  <a:lnTo>
                    <a:pt x="38" y="573"/>
                  </a:lnTo>
                  <a:lnTo>
                    <a:pt x="53" y="577"/>
                  </a:lnTo>
                  <a:lnTo>
                    <a:pt x="53" y="577"/>
                  </a:lnTo>
                  <a:lnTo>
                    <a:pt x="78" y="583"/>
                  </a:lnTo>
                  <a:lnTo>
                    <a:pt x="102" y="591"/>
                  </a:lnTo>
                  <a:lnTo>
                    <a:pt x="102" y="591"/>
                  </a:lnTo>
                  <a:lnTo>
                    <a:pt x="126" y="600"/>
                  </a:lnTo>
                  <a:lnTo>
                    <a:pt x="148" y="611"/>
                  </a:lnTo>
                  <a:lnTo>
                    <a:pt x="169" y="623"/>
                  </a:lnTo>
                  <a:lnTo>
                    <a:pt x="186" y="634"/>
                  </a:lnTo>
                  <a:lnTo>
                    <a:pt x="212" y="651"/>
                  </a:lnTo>
                  <a:lnTo>
                    <a:pt x="221" y="659"/>
                  </a:lnTo>
                  <a:lnTo>
                    <a:pt x="221" y="659"/>
                  </a:lnTo>
                  <a:lnTo>
                    <a:pt x="226" y="662"/>
                  </a:lnTo>
                  <a:lnTo>
                    <a:pt x="237" y="672"/>
                  </a:lnTo>
                  <a:lnTo>
                    <a:pt x="242" y="680"/>
                  </a:lnTo>
                  <a:lnTo>
                    <a:pt x="245" y="686"/>
                  </a:lnTo>
                  <a:lnTo>
                    <a:pt x="245" y="694"/>
                  </a:lnTo>
                  <a:lnTo>
                    <a:pt x="243" y="697"/>
                  </a:lnTo>
                  <a:lnTo>
                    <a:pt x="240" y="702"/>
                  </a:lnTo>
                  <a:lnTo>
                    <a:pt x="240" y="702"/>
                  </a:lnTo>
                  <a:lnTo>
                    <a:pt x="224" y="719"/>
                  </a:lnTo>
                  <a:lnTo>
                    <a:pt x="208" y="737"/>
                  </a:lnTo>
                  <a:lnTo>
                    <a:pt x="188" y="756"/>
                  </a:lnTo>
                  <a:lnTo>
                    <a:pt x="188" y="756"/>
                  </a:lnTo>
                  <a:lnTo>
                    <a:pt x="177" y="762"/>
                  </a:lnTo>
                  <a:lnTo>
                    <a:pt x="166" y="770"/>
                  </a:lnTo>
                  <a:lnTo>
                    <a:pt x="154" y="781"/>
                  </a:lnTo>
                  <a:lnTo>
                    <a:pt x="154" y="781"/>
                  </a:lnTo>
                  <a:lnTo>
                    <a:pt x="146" y="788"/>
                  </a:lnTo>
                  <a:lnTo>
                    <a:pt x="142" y="796"/>
                  </a:lnTo>
                  <a:lnTo>
                    <a:pt x="137" y="804"/>
                  </a:lnTo>
                  <a:lnTo>
                    <a:pt x="134" y="813"/>
                  </a:lnTo>
                  <a:lnTo>
                    <a:pt x="132" y="823"/>
                  </a:lnTo>
                  <a:lnTo>
                    <a:pt x="134" y="832"/>
                  </a:lnTo>
                  <a:lnTo>
                    <a:pt x="137" y="842"/>
                  </a:lnTo>
                  <a:lnTo>
                    <a:pt x="145" y="853"/>
                  </a:lnTo>
                  <a:lnTo>
                    <a:pt x="145" y="853"/>
                  </a:lnTo>
                  <a:lnTo>
                    <a:pt x="167" y="877"/>
                  </a:lnTo>
                  <a:lnTo>
                    <a:pt x="186" y="897"/>
                  </a:lnTo>
                  <a:lnTo>
                    <a:pt x="186" y="897"/>
                  </a:lnTo>
                  <a:lnTo>
                    <a:pt x="213" y="931"/>
                  </a:lnTo>
                  <a:lnTo>
                    <a:pt x="223" y="945"/>
                  </a:lnTo>
                  <a:lnTo>
                    <a:pt x="223" y="945"/>
                  </a:lnTo>
                  <a:lnTo>
                    <a:pt x="243" y="959"/>
                  </a:lnTo>
                  <a:lnTo>
                    <a:pt x="258" y="974"/>
                  </a:lnTo>
                  <a:lnTo>
                    <a:pt x="264" y="980"/>
                  </a:lnTo>
                  <a:lnTo>
                    <a:pt x="269" y="985"/>
                  </a:lnTo>
                  <a:lnTo>
                    <a:pt x="269" y="985"/>
                  </a:lnTo>
                  <a:lnTo>
                    <a:pt x="277" y="996"/>
                  </a:lnTo>
                  <a:lnTo>
                    <a:pt x="286" y="1010"/>
                  </a:lnTo>
                  <a:lnTo>
                    <a:pt x="296" y="1026"/>
                  </a:lnTo>
                  <a:lnTo>
                    <a:pt x="299" y="1036"/>
                  </a:lnTo>
                  <a:lnTo>
                    <a:pt x="301" y="1043"/>
                  </a:lnTo>
                  <a:lnTo>
                    <a:pt x="301" y="1043"/>
                  </a:lnTo>
                  <a:lnTo>
                    <a:pt x="301" y="1051"/>
                  </a:lnTo>
                  <a:lnTo>
                    <a:pt x="301" y="1058"/>
                  </a:lnTo>
                  <a:lnTo>
                    <a:pt x="297" y="1067"/>
                  </a:lnTo>
                  <a:lnTo>
                    <a:pt x="293" y="1072"/>
                  </a:lnTo>
                  <a:lnTo>
                    <a:pt x="291" y="1074"/>
                  </a:lnTo>
                  <a:lnTo>
                    <a:pt x="267" y="1080"/>
                  </a:lnTo>
                  <a:lnTo>
                    <a:pt x="267" y="1080"/>
                  </a:lnTo>
                  <a:lnTo>
                    <a:pt x="266" y="1080"/>
                  </a:lnTo>
                  <a:lnTo>
                    <a:pt x="262" y="1082"/>
                  </a:lnTo>
                  <a:lnTo>
                    <a:pt x="262" y="1083"/>
                  </a:lnTo>
                  <a:lnTo>
                    <a:pt x="262" y="1085"/>
                  </a:lnTo>
                  <a:lnTo>
                    <a:pt x="267" y="1091"/>
                  </a:lnTo>
                  <a:lnTo>
                    <a:pt x="267" y="1091"/>
                  </a:lnTo>
                  <a:lnTo>
                    <a:pt x="270" y="1094"/>
                  </a:lnTo>
                  <a:lnTo>
                    <a:pt x="272" y="1101"/>
                  </a:lnTo>
                  <a:lnTo>
                    <a:pt x="270" y="1107"/>
                  </a:lnTo>
                  <a:lnTo>
                    <a:pt x="269" y="1115"/>
                  </a:lnTo>
                  <a:lnTo>
                    <a:pt x="264" y="1126"/>
                  </a:lnTo>
                  <a:lnTo>
                    <a:pt x="261" y="1132"/>
                  </a:lnTo>
                  <a:lnTo>
                    <a:pt x="261" y="1132"/>
                  </a:lnTo>
                  <a:lnTo>
                    <a:pt x="261" y="1136"/>
                  </a:lnTo>
                  <a:lnTo>
                    <a:pt x="259" y="1142"/>
                  </a:lnTo>
                  <a:lnTo>
                    <a:pt x="259" y="1148"/>
                  </a:lnTo>
                  <a:lnTo>
                    <a:pt x="262" y="1153"/>
                  </a:lnTo>
                  <a:lnTo>
                    <a:pt x="266" y="1159"/>
                  </a:lnTo>
                  <a:lnTo>
                    <a:pt x="272" y="1166"/>
                  </a:lnTo>
                  <a:lnTo>
                    <a:pt x="272" y="1166"/>
                  </a:lnTo>
                  <a:lnTo>
                    <a:pt x="275" y="1169"/>
                  </a:lnTo>
                  <a:lnTo>
                    <a:pt x="277" y="1174"/>
                  </a:lnTo>
                  <a:lnTo>
                    <a:pt x="278" y="1178"/>
                  </a:lnTo>
                  <a:lnTo>
                    <a:pt x="277" y="1183"/>
                  </a:lnTo>
                  <a:lnTo>
                    <a:pt x="274" y="1191"/>
                  </a:lnTo>
                  <a:lnTo>
                    <a:pt x="269" y="1199"/>
                  </a:lnTo>
                  <a:lnTo>
                    <a:pt x="269" y="1199"/>
                  </a:lnTo>
                  <a:lnTo>
                    <a:pt x="261" y="1207"/>
                  </a:lnTo>
                  <a:lnTo>
                    <a:pt x="261" y="1207"/>
                  </a:lnTo>
                  <a:lnTo>
                    <a:pt x="261" y="1210"/>
                  </a:lnTo>
                  <a:lnTo>
                    <a:pt x="262" y="1217"/>
                  </a:lnTo>
                  <a:lnTo>
                    <a:pt x="267" y="1226"/>
                  </a:lnTo>
                  <a:lnTo>
                    <a:pt x="272" y="1231"/>
                  </a:lnTo>
                  <a:lnTo>
                    <a:pt x="278" y="1236"/>
                  </a:lnTo>
                  <a:lnTo>
                    <a:pt x="278" y="1236"/>
                  </a:lnTo>
                  <a:lnTo>
                    <a:pt x="291" y="1242"/>
                  </a:lnTo>
                  <a:lnTo>
                    <a:pt x="309" y="1248"/>
                  </a:lnTo>
                  <a:lnTo>
                    <a:pt x="309" y="1248"/>
                  </a:lnTo>
                  <a:lnTo>
                    <a:pt x="347" y="1256"/>
                  </a:lnTo>
                  <a:lnTo>
                    <a:pt x="347" y="1258"/>
                  </a:lnTo>
                  <a:lnTo>
                    <a:pt x="347" y="1258"/>
                  </a:lnTo>
                  <a:lnTo>
                    <a:pt x="355" y="1263"/>
                  </a:lnTo>
                  <a:lnTo>
                    <a:pt x="342" y="1279"/>
                  </a:lnTo>
                  <a:lnTo>
                    <a:pt x="342" y="1279"/>
                  </a:lnTo>
                  <a:lnTo>
                    <a:pt x="339" y="1285"/>
                  </a:lnTo>
                  <a:lnTo>
                    <a:pt x="336" y="1291"/>
                  </a:lnTo>
                  <a:lnTo>
                    <a:pt x="334" y="1301"/>
                  </a:lnTo>
                  <a:lnTo>
                    <a:pt x="334" y="1304"/>
                  </a:lnTo>
                  <a:lnTo>
                    <a:pt x="336" y="1309"/>
                  </a:lnTo>
                  <a:lnTo>
                    <a:pt x="337" y="1313"/>
                  </a:lnTo>
                  <a:lnTo>
                    <a:pt x="342" y="1318"/>
                  </a:lnTo>
                  <a:lnTo>
                    <a:pt x="347" y="1321"/>
                  </a:lnTo>
                  <a:lnTo>
                    <a:pt x="353" y="1325"/>
                  </a:lnTo>
                  <a:lnTo>
                    <a:pt x="361" y="1328"/>
                  </a:lnTo>
                  <a:lnTo>
                    <a:pt x="372" y="1331"/>
                  </a:lnTo>
                  <a:lnTo>
                    <a:pt x="372" y="1331"/>
                  </a:lnTo>
                  <a:lnTo>
                    <a:pt x="393" y="1336"/>
                  </a:lnTo>
                  <a:lnTo>
                    <a:pt x="409" y="1344"/>
                  </a:lnTo>
                  <a:lnTo>
                    <a:pt x="420" y="1353"/>
                  </a:lnTo>
                  <a:lnTo>
                    <a:pt x="426" y="1361"/>
                  </a:lnTo>
                  <a:lnTo>
                    <a:pt x="431" y="1369"/>
                  </a:lnTo>
                  <a:lnTo>
                    <a:pt x="432" y="1377"/>
                  </a:lnTo>
                  <a:lnTo>
                    <a:pt x="434" y="1383"/>
                  </a:lnTo>
                  <a:lnTo>
                    <a:pt x="434" y="1383"/>
                  </a:lnTo>
                  <a:lnTo>
                    <a:pt x="434" y="1393"/>
                  </a:lnTo>
                  <a:lnTo>
                    <a:pt x="434" y="1404"/>
                  </a:lnTo>
                  <a:lnTo>
                    <a:pt x="432" y="1415"/>
                  </a:lnTo>
                  <a:lnTo>
                    <a:pt x="429" y="1428"/>
                  </a:lnTo>
                  <a:lnTo>
                    <a:pt x="421" y="1441"/>
                  </a:lnTo>
                  <a:lnTo>
                    <a:pt x="418" y="1445"/>
                  </a:lnTo>
                  <a:lnTo>
                    <a:pt x="412" y="1450"/>
                  </a:lnTo>
                  <a:lnTo>
                    <a:pt x="405" y="1453"/>
                  </a:lnTo>
                  <a:lnTo>
                    <a:pt x="397" y="1456"/>
                  </a:lnTo>
                  <a:lnTo>
                    <a:pt x="397" y="1456"/>
                  </a:lnTo>
                  <a:lnTo>
                    <a:pt x="385" y="1460"/>
                  </a:lnTo>
                  <a:lnTo>
                    <a:pt x="377" y="1463"/>
                  </a:lnTo>
                  <a:lnTo>
                    <a:pt x="374" y="1466"/>
                  </a:lnTo>
                  <a:lnTo>
                    <a:pt x="372" y="1468"/>
                  </a:lnTo>
                  <a:lnTo>
                    <a:pt x="374" y="1469"/>
                  </a:lnTo>
                  <a:lnTo>
                    <a:pt x="377" y="1469"/>
                  </a:lnTo>
                  <a:lnTo>
                    <a:pt x="380" y="1471"/>
                  </a:lnTo>
                  <a:lnTo>
                    <a:pt x="461" y="1512"/>
                  </a:lnTo>
                  <a:lnTo>
                    <a:pt x="461" y="1512"/>
                  </a:lnTo>
                  <a:lnTo>
                    <a:pt x="475" y="1517"/>
                  </a:lnTo>
                  <a:lnTo>
                    <a:pt x="509" y="1531"/>
                  </a:lnTo>
                  <a:lnTo>
                    <a:pt x="529" y="1542"/>
                  </a:lnTo>
                  <a:lnTo>
                    <a:pt x="550" y="1553"/>
                  </a:lnTo>
                  <a:lnTo>
                    <a:pt x="571" y="1568"/>
                  </a:lnTo>
                  <a:lnTo>
                    <a:pt x="590" y="1582"/>
                  </a:lnTo>
                  <a:lnTo>
                    <a:pt x="590" y="1582"/>
                  </a:lnTo>
                  <a:lnTo>
                    <a:pt x="617" y="1606"/>
                  </a:lnTo>
                  <a:lnTo>
                    <a:pt x="629" y="1620"/>
                  </a:lnTo>
                  <a:lnTo>
                    <a:pt x="633" y="1626"/>
                  </a:lnTo>
                  <a:lnTo>
                    <a:pt x="633" y="1628"/>
                  </a:lnTo>
                  <a:lnTo>
                    <a:pt x="633" y="1628"/>
                  </a:lnTo>
                  <a:lnTo>
                    <a:pt x="636" y="1633"/>
                  </a:lnTo>
                  <a:lnTo>
                    <a:pt x="637" y="1639"/>
                  </a:lnTo>
                  <a:lnTo>
                    <a:pt x="637" y="1649"/>
                  </a:lnTo>
                  <a:lnTo>
                    <a:pt x="636" y="1660"/>
                  </a:lnTo>
                  <a:lnTo>
                    <a:pt x="633" y="1672"/>
                  </a:lnTo>
                  <a:lnTo>
                    <a:pt x="625" y="1688"/>
                  </a:lnTo>
                  <a:lnTo>
                    <a:pt x="614" y="1706"/>
                  </a:lnTo>
                  <a:lnTo>
                    <a:pt x="614" y="1706"/>
                  </a:lnTo>
                  <a:lnTo>
                    <a:pt x="598" y="1725"/>
                  </a:lnTo>
                  <a:lnTo>
                    <a:pt x="580" y="1744"/>
                  </a:lnTo>
                  <a:lnTo>
                    <a:pt x="547" y="1776"/>
                  </a:lnTo>
                  <a:lnTo>
                    <a:pt x="521" y="1799"/>
                  </a:lnTo>
                  <a:lnTo>
                    <a:pt x="510" y="1807"/>
                  </a:lnTo>
                  <a:lnTo>
                    <a:pt x="431" y="1873"/>
                  </a:lnTo>
                  <a:lnTo>
                    <a:pt x="119" y="2131"/>
                  </a:lnTo>
                  <a:lnTo>
                    <a:pt x="167" y="2135"/>
                  </a:lnTo>
                  <a:lnTo>
                    <a:pt x="167" y="2135"/>
                  </a:lnTo>
                  <a:lnTo>
                    <a:pt x="181" y="2138"/>
                  </a:lnTo>
                  <a:lnTo>
                    <a:pt x="212" y="2146"/>
                  </a:lnTo>
                  <a:lnTo>
                    <a:pt x="231" y="2150"/>
                  </a:lnTo>
                  <a:lnTo>
                    <a:pt x="250" y="2158"/>
                  </a:lnTo>
                  <a:lnTo>
                    <a:pt x="267" y="2168"/>
                  </a:lnTo>
                  <a:lnTo>
                    <a:pt x="282" y="2179"/>
                  </a:lnTo>
                  <a:lnTo>
                    <a:pt x="196" y="2198"/>
                  </a:lnTo>
                  <a:lnTo>
                    <a:pt x="139" y="2217"/>
                  </a:lnTo>
                  <a:lnTo>
                    <a:pt x="88" y="2279"/>
                  </a:lnTo>
                  <a:lnTo>
                    <a:pt x="89" y="2320"/>
                  </a:lnTo>
                  <a:lnTo>
                    <a:pt x="89" y="2333"/>
                  </a:lnTo>
                  <a:lnTo>
                    <a:pt x="65" y="2349"/>
                  </a:lnTo>
                  <a:lnTo>
                    <a:pt x="35" y="2406"/>
                  </a:lnTo>
                  <a:lnTo>
                    <a:pt x="35" y="2406"/>
                  </a:lnTo>
                  <a:lnTo>
                    <a:pt x="35" y="2419"/>
                  </a:lnTo>
                  <a:lnTo>
                    <a:pt x="35" y="2419"/>
                  </a:lnTo>
                  <a:lnTo>
                    <a:pt x="31" y="2435"/>
                  </a:lnTo>
                  <a:lnTo>
                    <a:pt x="19" y="2463"/>
                  </a:lnTo>
                  <a:lnTo>
                    <a:pt x="19" y="2463"/>
                  </a:lnTo>
                  <a:lnTo>
                    <a:pt x="18" y="2470"/>
                  </a:lnTo>
                  <a:lnTo>
                    <a:pt x="18" y="2474"/>
                  </a:lnTo>
                  <a:lnTo>
                    <a:pt x="19" y="2479"/>
                  </a:lnTo>
                  <a:lnTo>
                    <a:pt x="21" y="2482"/>
                  </a:lnTo>
                  <a:lnTo>
                    <a:pt x="26" y="2486"/>
                  </a:lnTo>
                  <a:lnTo>
                    <a:pt x="27" y="2486"/>
                  </a:lnTo>
                  <a:lnTo>
                    <a:pt x="48" y="2498"/>
                  </a:lnTo>
                  <a:lnTo>
                    <a:pt x="48" y="2498"/>
                  </a:lnTo>
                  <a:lnTo>
                    <a:pt x="58" y="2503"/>
                  </a:lnTo>
                  <a:lnTo>
                    <a:pt x="65" y="2509"/>
                  </a:lnTo>
                  <a:lnTo>
                    <a:pt x="72" y="2516"/>
                  </a:lnTo>
                  <a:lnTo>
                    <a:pt x="72" y="2516"/>
                  </a:lnTo>
                  <a:lnTo>
                    <a:pt x="81" y="2527"/>
                  </a:lnTo>
                  <a:lnTo>
                    <a:pt x="86" y="2533"/>
                  </a:lnTo>
                  <a:lnTo>
                    <a:pt x="88" y="2536"/>
                  </a:lnTo>
                  <a:lnTo>
                    <a:pt x="88" y="2538"/>
                  </a:lnTo>
                  <a:lnTo>
                    <a:pt x="88" y="2540"/>
                  </a:lnTo>
                  <a:lnTo>
                    <a:pt x="88" y="2541"/>
                  </a:lnTo>
                  <a:lnTo>
                    <a:pt x="88" y="2541"/>
                  </a:lnTo>
                  <a:lnTo>
                    <a:pt x="88" y="2544"/>
                  </a:lnTo>
                  <a:lnTo>
                    <a:pt x="86" y="2549"/>
                  </a:lnTo>
                  <a:lnTo>
                    <a:pt x="81" y="2555"/>
                  </a:lnTo>
                  <a:lnTo>
                    <a:pt x="75" y="2562"/>
                  </a:lnTo>
                  <a:lnTo>
                    <a:pt x="75" y="2562"/>
                  </a:lnTo>
                  <a:lnTo>
                    <a:pt x="64" y="2575"/>
                  </a:lnTo>
                  <a:lnTo>
                    <a:pt x="62" y="2579"/>
                  </a:lnTo>
                  <a:lnTo>
                    <a:pt x="62" y="2581"/>
                  </a:lnTo>
                  <a:lnTo>
                    <a:pt x="64" y="2582"/>
                  </a:lnTo>
                  <a:lnTo>
                    <a:pt x="64" y="2582"/>
                  </a:lnTo>
                  <a:lnTo>
                    <a:pt x="72" y="2592"/>
                  </a:lnTo>
                  <a:lnTo>
                    <a:pt x="77" y="2600"/>
                  </a:lnTo>
                  <a:lnTo>
                    <a:pt x="77" y="2600"/>
                  </a:lnTo>
                  <a:lnTo>
                    <a:pt x="80" y="2603"/>
                  </a:lnTo>
                  <a:lnTo>
                    <a:pt x="81" y="2603"/>
                  </a:lnTo>
                  <a:lnTo>
                    <a:pt x="83" y="2603"/>
                  </a:lnTo>
                  <a:lnTo>
                    <a:pt x="83" y="2603"/>
                  </a:lnTo>
                  <a:lnTo>
                    <a:pt x="89" y="2598"/>
                  </a:lnTo>
                  <a:lnTo>
                    <a:pt x="92" y="2598"/>
                  </a:lnTo>
                  <a:lnTo>
                    <a:pt x="96" y="2597"/>
                  </a:lnTo>
                  <a:lnTo>
                    <a:pt x="96" y="2597"/>
                  </a:lnTo>
                  <a:lnTo>
                    <a:pt x="102" y="2598"/>
                  </a:lnTo>
                  <a:lnTo>
                    <a:pt x="105" y="2600"/>
                  </a:lnTo>
                  <a:lnTo>
                    <a:pt x="105" y="2598"/>
                  </a:lnTo>
                  <a:lnTo>
                    <a:pt x="105" y="2598"/>
                  </a:lnTo>
                  <a:lnTo>
                    <a:pt x="118" y="2600"/>
                  </a:lnTo>
                  <a:lnTo>
                    <a:pt x="124" y="2598"/>
                  </a:lnTo>
                  <a:lnTo>
                    <a:pt x="134" y="2597"/>
                  </a:lnTo>
                  <a:lnTo>
                    <a:pt x="134" y="2597"/>
                  </a:lnTo>
                  <a:lnTo>
                    <a:pt x="137" y="2597"/>
                  </a:lnTo>
                  <a:lnTo>
                    <a:pt x="139" y="2598"/>
                  </a:lnTo>
                  <a:lnTo>
                    <a:pt x="145" y="2603"/>
                  </a:lnTo>
                  <a:lnTo>
                    <a:pt x="151" y="2609"/>
                  </a:lnTo>
                  <a:lnTo>
                    <a:pt x="156" y="2617"/>
                  </a:lnTo>
                  <a:lnTo>
                    <a:pt x="162" y="2635"/>
                  </a:lnTo>
                  <a:lnTo>
                    <a:pt x="166" y="2643"/>
                  </a:lnTo>
                  <a:lnTo>
                    <a:pt x="166" y="2646"/>
                  </a:lnTo>
                  <a:lnTo>
                    <a:pt x="166" y="2646"/>
                  </a:lnTo>
                  <a:lnTo>
                    <a:pt x="164" y="2652"/>
                  </a:lnTo>
                  <a:lnTo>
                    <a:pt x="162" y="2656"/>
                  </a:lnTo>
                  <a:lnTo>
                    <a:pt x="162" y="2656"/>
                  </a:lnTo>
                  <a:lnTo>
                    <a:pt x="162" y="2667"/>
                  </a:lnTo>
                  <a:lnTo>
                    <a:pt x="162" y="2667"/>
                  </a:lnTo>
                  <a:lnTo>
                    <a:pt x="162" y="2675"/>
                  </a:lnTo>
                  <a:lnTo>
                    <a:pt x="162" y="2679"/>
                  </a:lnTo>
                  <a:lnTo>
                    <a:pt x="159" y="2683"/>
                  </a:lnTo>
                  <a:lnTo>
                    <a:pt x="159" y="2683"/>
                  </a:lnTo>
                  <a:lnTo>
                    <a:pt x="134" y="2725"/>
                  </a:lnTo>
                  <a:lnTo>
                    <a:pt x="134" y="2725"/>
                  </a:lnTo>
                  <a:lnTo>
                    <a:pt x="132" y="2729"/>
                  </a:lnTo>
                  <a:lnTo>
                    <a:pt x="129" y="2738"/>
                  </a:lnTo>
                  <a:lnTo>
                    <a:pt x="129" y="2743"/>
                  </a:lnTo>
                  <a:lnTo>
                    <a:pt x="129" y="2749"/>
                  </a:lnTo>
                  <a:lnTo>
                    <a:pt x="131" y="2756"/>
                  </a:lnTo>
                  <a:lnTo>
                    <a:pt x="134" y="2760"/>
                  </a:lnTo>
                  <a:lnTo>
                    <a:pt x="134" y="2760"/>
                  </a:lnTo>
                  <a:lnTo>
                    <a:pt x="140" y="2764"/>
                  </a:lnTo>
                  <a:lnTo>
                    <a:pt x="148" y="2768"/>
                  </a:lnTo>
                  <a:lnTo>
                    <a:pt x="164" y="2776"/>
                  </a:lnTo>
                  <a:lnTo>
                    <a:pt x="180" y="2784"/>
                  </a:lnTo>
                  <a:lnTo>
                    <a:pt x="186" y="2791"/>
                  </a:lnTo>
                  <a:lnTo>
                    <a:pt x="191" y="2795"/>
                  </a:lnTo>
                  <a:lnTo>
                    <a:pt x="191" y="2795"/>
                  </a:lnTo>
                  <a:lnTo>
                    <a:pt x="196" y="2808"/>
                  </a:lnTo>
                  <a:lnTo>
                    <a:pt x="202" y="2822"/>
                  </a:lnTo>
                  <a:lnTo>
                    <a:pt x="204" y="2837"/>
                  </a:lnTo>
                  <a:lnTo>
                    <a:pt x="204" y="2843"/>
                  </a:lnTo>
                  <a:lnTo>
                    <a:pt x="202" y="2848"/>
                  </a:lnTo>
                  <a:lnTo>
                    <a:pt x="202" y="2848"/>
                  </a:lnTo>
                  <a:lnTo>
                    <a:pt x="193" y="2872"/>
                  </a:lnTo>
                  <a:lnTo>
                    <a:pt x="188" y="2886"/>
                  </a:lnTo>
                  <a:lnTo>
                    <a:pt x="188" y="2886"/>
                  </a:lnTo>
                  <a:lnTo>
                    <a:pt x="186" y="2889"/>
                  </a:lnTo>
                  <a:lnTo>
                    <a:pt x="186" y="2892"/>
                  </a:lnTo>
                  <a:lnTo>
                    <a:pt x="186" y="2894"/>
                  </a:lnTo>
                  <a:lnTo>
                    <a:pt x="188" y="2894"/>
                  </a:lnTo>
                  <a:lnTo>
                    <a:pt x="188" y="2894"/>
                  </a:lnTo>
                  <a:lnTo>
                    <a:pt x="194" y="2894"/>
                  </a:lnTo>
                  <a:lnTo>
                    <a:pt x="200" y="2892"/>
                  </a:lnTo>
                  <a:lnTo>
                    <a:pt x="204" y="2892"/>
                  </a:lnTo>
                  <a:lnTo>
                    <a:pt x="207" y="2892"/>
                  </a:lnTo>
                  <a:lnTo>
                    <a:pt x="210" y="2894"/>
                  </a:lnTo>
                  <a:lnTo>
                    <a:pt x="213" y="2899"/>
                  </a:lnTo>
                  <a:lnTo>
                    <a:pt x="213" y="2899"/>
                  </a:lnTo>
                  <a:lnTo>
                    <a:pt x="223" y="2911"/>
                  </a:lnTo>
                  <a:lnTo>
                    <a:pt x="234" y="2930"/>
                  </a:lnTo>
                  <a:lnTo>
                    <a:pt x="242" y="2940"/>
                  </a:lnTo>
                  <a:lnTo>
                    <a:pt x="251" y="2951"/>
                  </a:lnTo>
                  <a:lnTo>
                    <a:pt x="261" y="2960"/>
                  </a:lnTo>
                  <a:lnTo>
                    <a:pt x="274" y="2970"/>
                  </a:lnTo>
                  <a:lnTo>
                    <a:pt x="274" y="2970"/>
                  </a:lnTo>
                  <a:lnTo>
                    <a:pt x="280" y="2975"/>
                  </a:lnTo>
                  <a:lnTo>
                    <a:pt x="285" y="2980"/>
                  </a:lnTo>
                  <a:lnTo>
                    <a:pt x="288" y="2986"/>
                  </a:lnTo>
                  <a:lnTo>
                    <a:pt x="291" y="2992"/>
                  </a:lnTo>
                  <a:lnTo>
                    <a:pt x="294" y="3003"/>
                  </a:lnTo>
                  <a:lnTo>
                    <a:pt x="294" y="3016"/>
                  </a:lnTo>
                  <a:lnTo>
                    <a:pt x="293" y="3026"/>
                  </a:lnTo>
                  <a:lnTo>
                    <a:pt x="291" y="3035"/>
                  </a:lnTo>
                  <a:lnTo>
                    <a:pt x="288" y="3043"/>
                  </a:lnTo>
                  <a:lnTo>
                    <a:pt x="288" y="3043"/>
                  </a:lnTo>
                  <a:lnTo>
                    <a:pt x="297" y="3043"/>
                  </a:lnTo>
                  <a:lnTo>
                    <a:pt x="321" y="3045"/>
                  </a:lnTo>
                  <a:lnTo>
                    <a:pt x="336" y="3046"/>
                  </a:lnTo>
                  <a:lnTo>
                    <a:pt x="348" y="3049"/>
                  </a:lnTo>
                  <a:lnTo>
                    <a:pt x="359" y="3054"/>
                  </a:lnTo>
                  <a:lnTo>
                    <a:pt x="369" y="3061"/>
                  </a:lnTo>
                  <a:lnTo>
                    <a:pt x="369" y="3061"/>
                  </a:lnTo>
                  <a:lnTo>
                    <a:pt x="378" y="3073"/>
                  </a:lnTo>
                  <a:lnTo>
                    <a:pt x="386" y="3083"/>
                  </a:lnTo>
                  <a:lnTo>
                    <a:pt x="390" y="3086"/>
                  </a:lnTo>
                  <a:lnTo>
                    <a:pt x="396" y="3088"/>
                  </a:lnTo>
                  <a:lnTo>
                    <a:pt x="404" y="3088"/>
                  </a:lnTo>
                  <a:lnTo>
                    <a:pt x="415" y="3084"/>
                  </a:lnTo>
                  <a:lnTo>
                    <a:pt x="415" y="3084"/>
                  </a:lnTo>
                  <a:lnTo>
                    <a:pt x="424" y="3083"/>
                  </a:lnTo>
                  <a:lnTo>
                    <a:pt x="434" y="3080"/>
                  </a:lnTo>
                  <a:lnTo>
                    <a:pt x="448" y="3073"/>
                  </a:lnTo>
                  <a:lnTo>
                    <a:pt x="448" y="3073"/>
                  </a:lnTo>
                  <a:lnTo>
                    <a:pt x="455" y="3070"/>
                  </a:lnTo>
                  <a:lnTo>
                    <a:pt x="463" y="3068"/>
                  </a:lnTo>
                  <a:lnTo>
                    <a:pt x="467" y="3070"/>
                  </a:lnTo>
                  <a:lnTo>
                    <a:pt x="474" y="3075"/>
                  </a:lnTo>
                  <a:lnTo>
                    <a:pt x="474" y="3075"/>
                  </a:lnTo>
                  <a:lnTo>
                    <a:pt x="478" y="3083"/>
                  </a:lnTo>
                  <a:lnTo>
                    <a:pt x="483" y="3091"/>
                  </a:lnTo>
                  <a:lnTo>
                    <a:pt x="491" y="3108"/>
                  </a:lnTo>
                  <a:lnTo>
                    <a:pt x="498" y="3127"/>
                  </a:lnTo>
                  <a:lnTo>
                    <a:pt x="498" y="3127"/>
                  </a:lnTo>
                  <a:lnTo>
                    <a:pt x="499" y="3130"/>
                  </a:lnTo>
                  <a:lnTo>
                    <a:pt x="504" y="3134"/>
                  </a:lnTo>
                  <a:lnTo>
                    <a:pt x="509" y="3137"/>
                  </a:lnTo>
                  <a:lnTo>
                    <a:pt x="517" y="3137"/>
                  </a:lnTo>
                  <a:lnTo>
                    <a:pt x="529" y="3137"/>
                  </a:lnTo>
                  <a:lnTo>
                    <a:pt x="544" y="3134"/>
                  </a:lnTo>
                  <a:lnTo>
                    <a:pt x="564" y="3127"/>
                  </a:lnTo>
                  <a:lnTo>
                    <a:pt x="564" y="3127"/>
                  </a:lnTo>
                  <a:lnTo>
                    <a:pt x="583" y="3121"/>
                  </a:lnTo>
                  <a:lnTo>
                    <a:pt x="599" y="3116"/>
                  </a:lnTo>
                  <a:lnTo>
                    <a:pt x="610" y="3115"/>
                  </a:lnTo>
                  <a:lnTo>
                    <a:pt x="620" y="3113"/>
                  </a:lnTo>
                  <a:lnTo>
                    <a:pt x="631" y="3113"/>
                  </a:lnTo>
                  <a:lnTo>
                    <a:pt x="634" y="3115"/>
                  </a:lnTo>
                  <a:lnTo>
                    <a:pt x="634" y="3115"/>
                  </a:lnTo>
                  <a:lnTo>
                    <a:pt x="641" y="3115"/>
                  </a:lnTo>
                  <a:lnTo>
                    <a:pt x="656" y="3118"/>
                  </a:lnTo>
                  <a:lnTo>
                    <a:pt x="666" y="3119"/>
                  </a:lnTo>
                  <a:lnTo>
                    <a:pt x="675" y="3122"/>
                  </a:lnTo>
                  <a:lnTo>
                    <a:pt x="683" y="3127"/>
                  </a:lnTo>
                  <a:lnTo>
                    <a:pt x="688" y="3134"/>
                  </a:lnTo>
                  <a:lnTo>
                    <a:pt x="688" y="3134"/>
                  </a:lnTo>
                  <a:lnTo>
                    <a:pt x="695" y="3138"/>
                  </a:lnTo>
                  <a:lnTo>
                    <a:pt x="701" y="3142"/>
                  </a:lnTo>
                  <a:lnTo>
                    <a:pt x="720" y="3145"/>
                  </a:lnTo>
                  <a:lnTo>
                    <a:pt x="729" y="3148"/>
                  </a:lnTo>
                  <a:lnTo>
                    <a:pt x="737" y="3151"/>
                  </a:lnTo>
                  <a:lnTo>
                    <a:pt x="745" y="3157"/>
                  </a:lnTo>
                  <a:lnTo>
                    <a:pt x="752" y="3165"/>
                  </a:lnTo>
                  <a:lnTo>
                    <a:pt x="752" y="3165"/>
                  </a:lnTo>
                  <a:lnTo>
                    <a:pt x="760" y="3188"/>
                  </a:lnTo>
                  <a:lnTo>
                    <a:pt x="764" y="3207"/>
                  </a:lnTo>
                  <a:lnTo>
                    <a:pt x="768" y="3229"/>
                  </a:lnTo>
                  <a:lnTo>
                    <a:pt x="768" y="3229"/>
                  </a:lnTo>
                  <a:lnTo>
                    <a:pt x="772" y="3245"/>
                  </a:lnTo>
                  <a:lnTo>
                    <a:pt x="777" y="3259"/>
                  </a:lnTo>
                  <a:lnTo>
                    <a:pt x="780" y="3265"/>
                  </a:lnTo>
                  <a:lnTo>
                    <a:pt x="783" y="3270"/>
                  </a:lnTo>
                  <a:lnTo>
                    <a:pt x="783" y="3270"/>
                  </a:lnTo>
                  <a:lnTo>
                    <a:pt x="787" y="3275"/>
                  </a:lnTo>
                  <a:lnTo>
                    <a:pt x="788" y="3281"/>
                  </a:lnTo>
                  <a:lnTo>
                    <a:pt x="788" y="3294"/>
                  </a:lnTo>
                  <a:lnTo>
                    <a:pt x="785" y="3307"/>
                  </a:lnTo>
                  <a:lnTo>
                    <a:pt x="783" y="3311"/>
                  </a:lnTo>
                  <a:lnTo>
                    <a:pt x="783" y="3311"/>
                  </a:lnTo>
                  <a:lnTo>
                    <a:pt x="782" y="3316"/>
                  </a:lnTo>
                  <a:lnTo>
                    <a:pt x="780" y="3321"/>
                  </a:lnTo>
                  <a:lnTo>
                    <a:pt x="779" y="3327"/>
                  </a:lnTo>
                  <a:lnTo>
                    <a:pt x="780" y="3335"/>
                  </a:lnTo>
                  <a:lnTo>
                    <a:pt x="782" y="3342"/>
                  </a:lnTo>
                  <a:lnTo>
                    <a:pt x="788" y="3348"/>
                  </a:lnTo>
                  <a:lnTo>
                    <a:pt x="798" y="3354"/>
                  </a:lnTo>
                  <a:lnTo>
                    <a:pt x="798" y="3354"/>
                  </a:lnTo>
                  <a:lnTo>
                    <a:pt x="812" y="3375"/>
                  </a:lnTo>
                  <a:lnTo>
                    <a:pt x="834" y="3407"/>
                  </a:lnTo>
                  <a:lnTo>
                    <a:pt x="858" y="3440"/>
                  </a:lnTo>
                  <a:lnTo>
                    <a:pt x="868" y="3451"/>
                  </a:lnTo>
                  <a:lnTo>
                    <a:pt x="876" y="3458"/>
                  </a:lnTo>
                  <a:lnTo>
                    <a:pt x="876" y="3458"/>
                  </a:lnTo>
                  <a:lnTo>
                    <a:pt x="890" y="3467"/>
                  </a:lnTo>
                  <a:lnTo>
                    <a:pt x="906" y="3478"/>
                  </a:lnTo>
                  <a:lnTo>
                    <a:pt x="914" y="3483"/>
                  </a:lnTo>
                  <a:lnTo>
                    <a:pt x="925" y="3489"/>
                  </a:lnTo>
                  <a:lnTo>
                    <a:pt x="939" y="3493"/>
                  </a:lnTo>
                  <a:lnTo>
                    <a:pt x="955" y="3497"/>
                  </a:lnTo>
                  <a:lnTo>
                    <a:pt x="955" y="3497"/>
                  </a:lnTo>
                  <a:lnTo>
                    <a:pt x="961" y="3505"/>
                  </a:lnTo>
                  <a:lnTo>
                    <a:pt x="966" y="3512"/>
                  </a:lnTo>
                  <a:lnTo>
                    <a:pt x="969" y="3516"/>
                  </a:lnTo>
                  <a:lnTo>
                    <a:pt x="969" y="3520"/>
                  </a:lnTo>
                  <a:lnTo>
                    <a:pt x="969" y="3526"/>
                  </a:lnTo>
                  <a:lnTo>
                    <a:pt x="968" y="3527"/>
                  </a:lnTo>
                  <a:lnTo>
                    <a:pt x="968" y="3527"/>
                  </a:lnTo>
                  <a:lnTo>
                    <a:pt x="963" y="3542"/>
                  </a:lnTo>
                  <a:lnTo>
                    <a:pt x="961" y="3551"/>
                  </a:lnTo>
                  <a:lnTo>
                    <a:pt x="963" y="3554"/>
                  </a:lnTo>
                  <a:lnTo>
                    <a:pt x="966" y="3556"/>
                  </a:lnTo>
                  <a:lnTo>
                    <a:pt x="966" y="3556"/>
                  </a:lnTo>
                  <a:lnTo>
                    <a:pt x="977" y="3559"/>
                  </a:lnTo>
                  <a:lnTo>
                    <a:pt x="985" y="3562"/>
                  </a:lnTo>
                  <a:lnTo>
                    <a:pt x="995" y="3566"/>
                  </a:lnTo>
                  <a:lnTo>
                    <a:pt x="1007" y="3567"/>
                  </a:lnTo>
                  <a:lnTo>
                    <a:pt x="1025" y="3567"/>
                  </a:lnTo>
                  <a:lnTo>
                    <a:pt x="1044" y="3566"/>
                  </a:lnTo>
                  <a:lnTo>
                    <a:pt x="1068" y="3561"/>
                  </a:lnTo>
                  <a:lnTo>
                    <a:pt x="1068" y="3561"/>
                  </a:lnTo>
                  <a:lnTo>
                    <a:pt x="1071" y="3561"/>
                  </a:lnTo>
                  <a:lnTo>
                    <a:pt x="1074" y="3564"/>
                  </a:lnTo>
                  <a:lnTo>
                    <a:pt x="1077" y="3569"/>
                  </a:lnTo>
                  <a:lnTo>
                    <a:pt x="1079" y="3575"/>
                  </a:lnTo>
                  <a:lnTo>
                    <a:pt x="1082" y="3585"/>
                  </a:lnTo>
                  <a:lnTo>
                    <a:pt x="1082" y="3591"/>
                  </a:lnTo>
                  <a:lnTo>
                    <a:pt x="1082" y="3591"/>
                  </a:lnTo>
                  <a:lnTo>
                    <a:pt x="1085" y="3594"/>
                  </a:lnTo>
                  <a:lnTo>
                    <a:pt x="1095" y="3604"/>
                  </a:lnTo>
                  <a:lnTo>
                    <a:pt x="1101" y="3608"/>
                  </a:lnTo>
                  <a:lnTo>
                    <a:pt x="1109" y="3613"/>
                  </a:lnTo>
                  <a:lnTo>
                    <a:pt x="1120" y="3616"/>
                  </a:lnTo>
                  <a:lnTo>
                    <a:pt x="1131" y="3618"/>
                  </a:lnTo>
                  <a:lnTo>
                    <a:pt x="1131" y="3618"/>
                  </a:lnTo>
                  <a:lnTo>
                    <a:pt x="1138" y="3618"/>
                  </a:lnTo>
                  <a:lnTo>
                    <a:pt x="1141" y="3620"/>
                  </a:lnTo>
                  <a:lnTo>
                    <a:pt x="1146" y="3623"/>
                  </a:lnTo>
                  <a:lnTo>
                    <a:pt x="1147" y="3626"/>
                  </a:lnTo>
                  <a:lnTo>
                    <a:pt x="1150" y="3634"/>
                  </a:lnTo>
                  <a:lnTo>
                    <a:pt x="1149" y="3642"/>
                  </a:lnTo>
                  <a:lnTo>
                    <a:pt x="1147" y="3651"/>
                  </a:lnTo>
                  <a:lnTo>
                    <a:pt x="1146" y="3659"/>
                  </a:lnTo>
                  <a:lnTo>
                    <a:pt x="1142" y="3667"/>
                  </a:lnTo>
                  <a:lnTo>
                    <a:pt x="1142" y="3667"/>
                  </a:lnTo>
                  <a:lnTo>
                    <a:pt x="1139" y="3675"/>
                  </a:lnTo>
                  <a:lnTo>
                    <a:pt x="1130" y="3694"/>
                  </a:lnTo>
                  <a:lnTo>
                    <a:pt x="1123" y="3704"/>
                  </a:lnTo>
                  <a:lnTo>
                    <a:pt x="1114" y="3713"/>
                  </a:lnTo>
                  <a:lnTo>
                    <a:pt x="1104" y="3721"/>
                  </a:lnTo>
                  <a:lnTo>
                    <a:pt x="1100" y="3724"/>
                  </a:lnTo>
                  <a:lnTo>
                    <a:pt x="1093" y="3726"/>
                  </a:lnTo>
                  <a:lnTo>
                    <a:pt x="1093" y="3726"/>
                  </a:lnTo>
                  <a:lnTo>
                    <a:pt x="1081" y="3728"/>
                  </a:lnTo>
                  <a:lnTo>
                    <a:pt x="1065" y="3728"/>
                  </a:lnTo>
                  <a:lnTo>
                    <a:pt x="1033" y="3726"/>
                  </a:lnTo>
                  <a:lnTo>
                    <a:pt x="1007" y="3723"/>
                  </a:lnTo>
                  <a:lnTo>
                    <a:pt x="996" y="3721"/>
                  </a:lnTo>
                  <a:lnTo>
                    <a:pt x="996" y="3721"/>
                  </a:lnTo>
                  <a:lnTo>
                    <a:pt x="982" y="3718"/>
                  </a:lnTo>
                  <a:lnTo>
                    <a:pt x="968" y="3715"/>
                  </a:lnTo>
                  <a:lnTo>
                    <a:pt x="952" y="3713"/>
                  </a:lnTo>
                  <a:lnTo>
                    <a:pt x="944" y="3715"/>
                  </a:lnTo>
                  <a:lnTo>
                    <a:pt x="938" y="3716"/>
                  </a:lnTo>
                  <a:lnTo>
                    <a:pt x="933" y="3718"/>
                  </a:lnTo>
                  <a:lnTo>
                    <a:pt x="930" y="3721"/>
                  </a:lnTo>
                  <a:lnTo>
                    <a:pt x="928" y="3726"/>
                  </a:lnTo>
                  <a:lnTo>
                    <a:pt x="928" y="3732"/>
                  </a:lnTo>
                  <a:lnTo>
                    <a:pt x="931" y="3740"/>
                  </a:lnTo>
                  <a:lnTo>
                    <a:pt x="938" y="3750"/>
                  </a:lnTo>
                  <a:lnTo>
                    <a:pt x="938" y="3750"/>
                  </a:lnTo>
                  <a:lnTo>
                    <a:pt x="950" y="3769"/>
                  </a:lnTo>
                  <a:lnTo>
                    <a:pt x="961" y="3790"/>
                  </a:lnTo>
                  <a:lnTo>
                    <a:pt x="971" y="3809"/>
                  </a:lnTo>
                  <a:lnTo>
                    <a:pt x="979" y="3828"/>
                  </a:lnTo>
                  <a:lnTo>
                    <a:pt x="979" y="3828"/>
                  </a:lnTo>
                  <a:lnTo>
                    <a:pt x="985" y="3848"/>
                  </a:lnTo>
                  <a:lnTo>
                    <a:pt x="992" y="3867"/>
                  </a:lnTo>
                  <a:lnTo>
                    <a:pt x="995" y="3883"/>
                  </a:lnTo>
                  <a:lnTo>
                    <a:pt x="1020" y="3918"/>
                  </a:lnTo>
                  <a:lnTo>
                    <a:pt x="1036" y="3932"/>
                  </a:lnTo>
                  <a:lnTo>
                    <a:pt x="1036" y="3932"/>
                  </a:lnTo>
                  <a:lnTo>
                    <a:pt x="1052" y="3928"/>
                  </a:lnTo>
                  <a:lnTo>
                    <a:pt x="1061" y="3925"/>
                  </a:lnTo>
                  <a:lnTo>
                    <a:pt x="1071" y="3918"/>
                  </a:lnTo>
                  <a:lnTo>
                    <a:pt x="1081" y="3910"/>
                  </a:lnTo>
                  <a:lnTo>
                    <a:pt x="1090" y="3901"/>
                  </a:lnTo>
                  <a:lnTo>
                    <a:pt x="1098" y="3890"/>
                  </a:lnTo>
                  <a:lnTo>
                    <a:pt x="1106" y="3875"/>
                  </a:lnTo>
                  <a:lnTo>
                    <a:pt x="1106" y="3875"/>
                  </a:lnTo>
                  <a:lnTo>
                    <a:pt x="1109" y="3869"/>
                  </a:lnTo>
                  <a:lnTo>
                    <a:pt x="1112" y="3866"/>
                  </a:lnTo>
                  <a:lnTo>
                    <a:pt x="1114" y="3867"/>
                  </a:lnTo>
                  <a:lnTo>
                    <a:pt x="1119" y="3871"/>
                  </a:lnTo>
                  <a:lnTo>
                    <a:pt x="1127" y="3878"/>
                  </a:lnTo>
                  <a:lnTo>
                    <a:pt x="1133" y="3883"/>
                  </a:lnTo>
                  <a:lnTo>
                    <a:pt x="1141" y="3886"/>
                  </a:lnTo>
                  <a:lnTo>
                    <a:pt x="1141" y="3886"/>
                  </a:lnTo>
                  <a:lnTo>
                    <a:pt x="1160" y="3890"/>
                  </a:lnTo>
                  <a:lnTo>
                    <a:pt x="1169" y="3891"/>
                  </a:lnTo>
                  <a:lnTo>
                    <a:pt x="1181" y="3891"/>
                  </a:lnTo>
                  <a:lnTo>
                    <a:pt x="1193" y="3890"/>
                  </a:lnTo>
                  <a:lnTo>
                    <a:pt x="1206" y="3886"/>
                  </a:lnTo>
                  <a:lnTo>
                    <a:pt x="1222" y="3882"/>
                  </a:lnTo>
                  <a:lnTo>
                    <a:pt x="1238" y="3874"/>
                  </a:lnTo>
                  <a:lnTo>
                    <a:pt x="1238" y="3874"/>
                  </a:lnTo>
                  <a:lnTo>
                    <a:pt x="1252" y="3867"/>
                  </a:lnTo>
                  <a:lnTo>
                    <a:pt x="1262" y="3864"/>
                  </a:lnTo>
                  <a:lnTo>
                    <a:pt x="1266" y="3864"/>
                  </a:lnTo>
                  <a:lnTo>
                    <a:pt x="1270" y="3867"/>
                  </a:lnTo>
                  <a:lnTo>
                    <a:pt x="1273" y="3871"/>
                  </a:lnTo>
                  <a:lnTo>
                    <a:pt x="1276" y="3874"/>
                  </a:lnTo>
                  <a:lnTo>
                    <a:pt x="1281" y="3878"/>
                  </a:lnTo>
                  <a:lnTo>
                    <a:pt x="1289" y="3880"/>
                  </a:lnTo>
                  <a:lnTo>
                    <a:pt x="1289" y="3880"/>
                  </a:lnTo>
                  <a:lnTo>
                    <a:pt x="1300" y="3878"/>
                  </a:lnTo>
                  <a:lnTo>
                    <a:pt x="1311" y="3877"/>
                  </a:lnTo>
                  <a:lnTo>
                    <a:pt x="1332" y="3874"/>
                  </a:lnTo>
                  <a:lnTo>
                    <a:pt x="1341" y="3872"/>
                  </a:lnTo>
                  <a:lnTo>
                    <a:pt x="1351" y="3874"/>
                  </a:lnTo>
                  <a:lnTo>
                    <a:pt x="1362" y="3878"/>
                  </a:lnTo>
                  <a:lnTo>
                    <a:pt x="1371" y="3886"/>
                  </a:lnTo>
                  <a:lnTo>
                    <a:pt x="1371" y="3886"/>
                  </a:lnTo>
                  <a:lnTo>
                    <a:pt x="1424" y="3939"/>
                  </a:lnTo>
                  <a:lnTo>
                    <a:pt x="1454" y="3967"/>
                  </a:lnTo>
                  <a:lnTo>
                    <a:pt x="1474" y="3991"/>
                  </a:lnTo>
                  <a:lnTo>
                    <a:pt x="1474" y="3991"/>
                  </a:lnTo>
                  <a:lnTo>
                    <a:pt x="1478" y="3994"/>
                  </a:lnTo>
                  <a:lnTo>
                    <a:pt x="1481" y="4001"/>
                  </a:lnTo>
                  <a:lnTo>
                    <a:pt x="1482" y="4006"/>
                  </a:lnTo>
                  <a:lnTo>
                    <a:pt x="1482" y="4009"/>
                  </a:lnTo>
                  <a:lnTo>
                    <a:pt x="1479" y="4013"/>
                  </a:lnTo>
                  <a:lnTo>
                    <a:pt x="1474" y="4017"/>
                  </a:lnTo>
                  <a:lnTo>
                    <a:pt x="1474" y="4017"/>
                  </a:lnTo>
                  <a:lnTo>
                    <a:pt x="1451" y="4029"/>
                  </a:lnTo>
                  <a:lnTo>
                    <a:pt x="1440" y="4036"/>
                  </a:lnTo>
                  <a:lnTo>
                    <a:pt x="1440" y="4036"/>
                  </a:lnTo>
                  <a:lnTo>
                    <a:pt x="1438" y="4039"/>
                  </a:lnTo>
                  <a:lnTo>
                    <a:pt x="1438" y="4042"/>
                  </a:lnTo>
                  <a:lnTo>
                    <a:pt x="1440" y="4047"/>
                  </a:lnTo>
                  <a:lnTo>
                    <a:pt x="1441" y="4053"/>
                  </a:lnTo>
                  <a:lnTo>
                    <a:pt x="1444" y="4061"/>
                  </a:lnTo>
                  <a:lnTo>
                    <a:pt x="1451" y="4069"/>
                  </a:lnTo>
                  <a:lnTo>
                    <a:pt x="1460" y="4079"/>
                  </a:lnTo>
                  <a:lnTo>
                    <a:pt x="1460" y="4079"/>
                  </a:lnTo>
                  <a:lnTo>
                    <a:pt x="1467" y="4088"/>
                  </a:lnTo>
                  <a:lnTo>
                    <a:pt x="1468" y="4098"/>
                  </a:lnTo>
                  <a:lnTo>
                    <a:pt x="1468" y="4102"/>
                  </a:lnTo>
                  <a:lnTo>
                    <a:pt x="1468" y="4106"/>
                  </a:lnTo>
                  <a:lnTo>
                    <a:pt x="1468" y="4106"/>
                  </a:lnTo>
                  <a:lnTo>
                    <a:pt x="1468" y="4109"/>
                  </a:lnTo>
                  <a:lnTo>
                    <a:pt x="1470" y="4114"/>
                  </a:lnTo>
                  <a:lnTo>
                    <a:pt x="1474" y="4118"/>
                  </a:lnTo>
                  <a:lnTo>
                    <a:pt x="1484" y="4123"/>
                  </a:lnTo>
                  <a:lnTo>
                    <a:pt x="1498" y="4125"/>
                  </a:lnTo>
                  <a:lnTo>
                    <a:pt x="1521" y="4126"/>
                  </a:lnTo>
                  <a:lnTo>
                    <a:pt x="1549" y="4125"/>
                  </a:lnTo>
                  <a:lnTo>
                    <a:pt x="1549" y="4125"/>
                  </a:lnTo>
                  <a:lnTo>
                    <a:pt x="1571" y="4123"/>
                  </a:lnTo>
                  <a:lnTo>
                    <a:pt x="1589" y="4123"/>
                  </a:lnTo>
                  <a:lnTo>
                    <a:pt x="1602" y="4126"/>
                  </a:lnTo>
                  <a:lnTo>
                    <a:pt x="1613" y="4128"/>
                  </a:lnTo>
                  <a:lnTo>
                    <a:pt x="1619" y="4131"/>
                  </a:lnTo>
                  <a:lnTo>
                    <a:pt x="1624" y="4133"/>
                  </a:lnTo>
                  <a:lnTo>
                    <a:pt x="1627" y="4136"/>
                  </a:lnTo>
                  <a:lnTo>
                    <a:pt x="1627" y="4136"/>
                  </a:lnTo>
                  <a:lnTo>
                    <a:pt x="1633" y="4139"/>
                  </a:lnTo>
                  <a:lnTo>
                    <a:pt x="1648" y="4150"/>
                  </a:lnTo>
                  <a:lnTo>
                    <a:pt x="1656" y="4158"/>
                  </a:lnTo>
                  <a:lnTo>
                    <a:pt x="1664" y="4168"/>
                  </a:lnTo>
                  <a:lnTo>
                    <a:pt x="1671" y="4179"/>
                  </a:lnTo>
                  <a:lnTo>
                    <a:pt x="1678" y="4193"/>
                  </a:lnTo>
                  <a:lnTo>
                    <a:pt x="1678" y="4193"/>
                  </a:lnTo>
                  <a:lnTo>
                    <a:pt x="1694" y="4239"/>
                  </a:lnTo>
                  <a:lnTo>
                    <a:pt x="1698" y="4258"/>
                  </a:lnTo>
                  <a:lnTo>
                    <a:pt x="1700" y="4276"/>
                  </a:lnTo>
                  <a:lnTo>
                    <a:pt x="1700" y="4276"/>
                  </a:lnTo>
                  <a:lnTo>
                    <a:pt x="1702" y="4283"/>
                  </a:lnTo>
                  <a:lnTo>
                    <a:pt x="1705" y="4290"/>
                  </a:lnTo>
                  <a:lnTo>
                    <a:pt x="1710" y="4295"/>
                  </a:lnTo>
                  <a:lnTo>
                    <a:pt x="1714" y="4298"/>
                  </a:lnTo>
                  <a:lnTo>
                    <a:pt x="1724" y="4301"/>
                  </a:lnTo>
                  <a:lnTo>
                    <a:pt x="1729" y="4301"/>
                  </a:lnTo>
                  <a:lnTo>
                    <a:pt x="1729" y="4301"/>
                  </a:lnTo>
                  <a:lnTo>
                    <a:pt x="1737" y="4298"/>
                  </a:lnTo>
                  <a:lnTo>
                    <a:pt x="1745" y="4295"/>
                  </a:lnTo>
                  <a:lnTo>
                    <a:pt x="1757" y="4293"/>
                  </a:lnTo>
                  <a:lnTo>
                    <a:pt x="1770" y="4291"/>
                  </a:lnTo>
                  <a:lnTo>
                    <a:pt x="1786" y="4291"/>
                  </a:lnTo>
                  <a:lnTo>
                    <a:pt x="1802" y="4295"/>
                  </a:lnTo>
                  <a:lnTo>
                    <a:pt x="1819" y="4301"/>
                  </a:lnTo>
                  <a:lnTo>
                    <a:pt x="1819" y="4301"/>
                  </a:lnTo>
                  <a:lnTo>
                    <a:pt x="1848" y="4315"/>
                  </a:lnTo>
                  <a:lnTo>
                    <a:pt x="1868" y="4323"/>
                  </a:lnTo>
                  <a:lnTo>
                    <a:pt x="1884" y="4328"/>
                  </a:lnTo>
                  <a:lnTo>
                    <a:pt x="1884" y="4328"/>
                  </a:lnTo>
                  <a:lnTo>
                    <a:pt x="1891" y="4328"/>
                  </a:lnTo>
                  <a:lnTo>
                    <a:pt x="1897" y="4330"/>
                  </a:lnTo>
                  <a:lnTo>
                    <a:pt x="1907" y="4330"/>
                  </a:lnTo>
                  <a:lnTo>
                    <a:pt x="1919" y="4328"/>
                  </a:lnTo>
                  <a:lnTo>
                    <a:pt x="1932" y="4325"/>
                  </a:lnTo>
                  <a:lnTo>
                    <a:pt x="1946" y="4318"/>
                  </a:lnTo>
                  <a:lnTo>
                    <a:pt x="1962" y="4309"/>
                  </a:lnTo>
                  <a:lnTo>
                    <a:pt x="1962" y="4309"/>
                  </a:lnTo>
                  <a:lnTo>
                    <a:pt x="1981" y="4304"/>
                  </a:lnTo>
                  <a:lnTo>
                    <a:pt x="1997" y="4299"/>
                  </a:lnTo>
                  <a:lnTo>
                    <a:pt x="2021" y="4291"/>
                  </a:lnTo>
                  <a:lnTo>
                    <a:pt x="2030" y="4290"/>
                  </a:lnTo>
                  <a:lnTo>
                    <a:pt x="2040" y="4290"/>
                  </a:lnTo>
                  <a:lnTo>
                    <a:pt x="2050" y="4293"/>
                  </a:lnTo>
                  <a:lnTo>
                    <a:pt x="2061" y="4301"/>
                  </a:lnTo>
                  <a:lnTo>
                    <a:pt x="2061" y="4301"/>
                  </a:lnTo>
                  <a:lnTo>
                    <a:pt x="2070" y="4310"/>
                  </a:lnTo>
                  <a:lnTo>
                    <a:pt x="2078" y="4320"/>
                  </a:lnTo>
                  <a:lnTo>
                    <a:pt x="2088" y="4337"/>
                  </a:lnTo>
                  <a:lnTo>
                    <a:pt x="2092" y="4345"/>
                  </a:lnTo>
                  <a:lnTo>
                    <a:pt x="2099" y="4352"/>
                  </a:lnTo>
                  <a:lnTo>
                    <a:pt x="2105" y="4358"/>
                  </a:lnTo>
                  <a:lnTo>
                    <a:pt x="2115" y="4364"/>
                  </a:lnTo>
                  <a:lnTo>
                    <a:pt x="2115" y="4364"/>
                  </a:lnTo>
                  <a:lnTo>
                    <a:pt x="2126" y="4369"/>
                  </a:lnTo>
                  <a:lnTo>
                    <a:pt x="2135" y="4376"/>
                  </a:lnTo>
                  <a:lnTo>
                    <a:pt x="2148" y="4387"/>
                  </a:lnTo>
                  <a:lnTo>
                    <a:pt x="2158" y="4395"/>
                  </a:lnTo>
                  <a:lnTo>
                    <a:pt x="2159" y="4398"/>
                  </a:lnTo>
                  <a:lnTo>
                    <a:pt x="2159" y="4398"/>
                  </a:lnTo>
                  <a:lnTo>
                    <a:pt x="2161" y="4399"/>
                  </a:lnTo>
                  <a:lnTo>
                    <a:pt x="2164" y="4401"/>
                  </a:lnTo>
                  <a:lnTo>
                    <a:pt x="2169" y="4403"/>
                  </a:lnTo>
                  <a:lnTo>
                    <a:pt x="2173" y="4403"/>
                  </a:lnTo>
                  <a:lnTo>
                    <a:pt x="2181" y="4399"/>
                  </a:lnTo>
                  <a:lnTo>
                    <a:pt x="2192" y="4395"/>
                  </a:lnTo>
                  <a:lnTo>
                    <a:pt x="2207" y="4388"/>
                  </a:lnTo>
                  <a:lnTo>
                    <a:pt x="2207" y="4388"/>
                  </a:lnTo>
                  <a:lnTo>
                    <a:pt x="2208" y="4387"/>
                  </a:lnTo>
                  <a:lnTo>
                    <a:pt x="2215" y="4387"/>
                  </a:lnTo>
                  <a:lnTo>
                    <a:pt x="2219" y="4388"/>
                  </a:lnTo>
                  <a:lnTo>
                    <a:pt x="2227" y="4390"/>
                  </a:lnTo>
                  <a:lnTo>
                    <a:pt x="2237" y="4395"/>
                  </a:lnTo>
                  <a:lnTo>
                    <a:pt x="2248" y="4403"/>
                  </a:lnTo>
                  <a:lnTo>
                    <a:pt x="2248" y="4403"/>
                  </a:lnTo>
                  <a:lnTo>
                    <a:pt x="2266" y="4411"/>
                  </a:lnTo>
                  <a:lnTo>
                    <a:pt x="2286" y="4417"/>
                  </a:lnTo>
                  <a:lnTo>
                    <a:pt x="2310" y="4423"/>
                  </a:lnTo>
                  <a:lnTo>
                    <a:pt x="2334" y="4428"/>
                  </a:lnTo>
                  <a:lnTo>
                    <a:pt x="2375" y="4433"/>
                  </a:lnTo>
                  <a:lnTo>
                    <a:pt x="2393" y="4436"/>
                  </a:lnTo>
                  <a:lnTo>
                    <a:pt x="2393" y="4436"/>
                  </a:lnTo>
                  <a:lnTo>
                    <a:pt x="2401" y="4438"/>
                  </a:lnTo>
                  <a:lnTo>
                    <a:pt x="2421" y="4444"/>
                  </a:lnTo>
                  <a:lnTo>
                    <a:pt x="2434" y="4449"/>
                  </a:lnTo>
                  <a:lnTo>
                    <a:pt x="2450" y="4457"/>
                  </a:lnTo>
                  <a:lnTo>
                    <a:pt x="2466" y="4466"/>
                  </a:lnTo>
                  <a:lnTo>
                    <a:pt x="2482" y="4479"/>
                  </a:lnTo>
                  <a:lnTo>
                    <a:pt x="2482" y="4479"/>
                  </a:lnTo>
                  <a:lnTo>
                    <a:pt x="2497" y="4484"/>
                  </a:lnTo>
                  <a:lnTo>
                    <a:pt x="2510" y="4485"/>
                  </a:lnTo>
                  <a:lnTo>
                    <a:pt x="2518" y="4485"/>
                  </a:lnTo>
                  <a:lnTo>
                    <a:pt x="2523" y="4484"/>
                  </a:lnTo>
                  <a:lnTo>
                    <a:pt x="2526" y="4482"/>
                  </a:lnTo>
                  <a:lnTo>
                    <a:pt x="2528" y="4480"/>
                  </a:lnTo>
                  <a:lnTo>
                    <a:pt x="2528" y="4479"/>
                  </a:lnTo>
                  <a:lnTo>
                    <a:pt x="2537" y="4485"/>
                  </a:lnTo>
                  <a:lnTo>
                    <a:pt x="2559" y="4555"/>
                  </a:lnTo>
                  <a:lnTo>
                    <a:pt x="2559" y="4555"/>
                  </a:lnTo>
                  <a:lnTo>
                    <a:pt x="2561" y="4561"/>
                  </a:lnTo>
                  <a:lnTo>
                    <a:pt x="2563" y="4568"/>
                  </a:lnTo>
                  <a:lnTo>
                    <a:pt x="2564" y="4576"/>
                  </a:lnTo>
                  <a:lnTo>
                    <a:pt x="2563" y="4584"/>
                  </a:lnTo>
                  <a:lnTo>
                    <a:pt x="2559" y="4592"/>
                  </a:lnTo>
                  <a:lnTo>
                    <a:pt x="2555" y="4600"/>
                  </a:lnTo>
                  <a:lnTo>
                    <a:pt x="2550" y="4603"/>
                  </a:lnTo>
                  <a:lnTo>
                    <a:pt x="2545" y="4604"/>
                  </a:lnTo>
                  <a:lnTo>
                    <a:pt x="2545" y="4604"/>
                  </a:lnTo>
                  <a:lnTo>
                    <a:pt x="2526" y="4612"/>
                  </a:lnTo>
                  <a:lnTo>
                    <a:pt x="2513" y="4619"/>
                  </a:lnTo>
                  <a:lnTo>
                    <a:pt x="2509" y="4623"/>
                  </a:lnTo>
                  <a:lnTo>
                    <a:pt x="2507" y="4625"/>
                  </a:lnTo>
                  <a:lnTo>
                    <a:pt x="2507" y="4625"/>
                  </a:lnTo>
                  <a:lnTo>
                    <a:pt x="2507" y="4627"/>
                  </a:lnTo>
                  <a:lnTo>
                    <a:pt x="2507" y="4630"/>
                  </a:lnTo>
                  <a:lnTo>
                    <a:pt x="2509" y="4636"/>
                  </a:lnTo>
                  <a:lnTo>
                    <a:pt x="2515" y="4642"/>
                  </a:lnTo>
                  <a:lnTo>
                    <a:pt x="2515" y="4642"/>
                  </a:lnTo>
                  <a:lnTo>
                    <a:pt x="2518" y="4647"/>
                  </a:lnTo>
                  <a:lnTo>
                    <a:pt x="2520" y="4652"/>
                  </a:lnTo>
                  <a:lnTo>
                    <a:pt x="2521" y="4661"/>
                  </a:lnTo>
                  <a:lnTo>
                    <a:pt x="2520" y="4669"/>
                  </a:lnTo>
                  <a:lnTo>
                    <a:pt x="2520" y="4671"/>
                  </a:lnTo>
                  <a:lnTo>
                    <a:pt x="2520" y="4671"/>
                  </a:lnTo>
                  <a:lnTo>
                    <a:pt x="2517" y="4677"/>
                  </a:lnTo>
                  <a:lnTo>
                    <a:pt x="2513" y="4684"/>
                  </a:lnTo>
                  <a:lnTo>
                    <a:pt x="2512" y="4690"/>
                  </a:lnTo>
                  <a:lnTo>
                    <a:pt x="2510" y="4698"/>
                  </a:lnTo>
                  <a:lnTo>
                    <a:pt x="2513" y="4706"/>
                  </a:lnTo>
                  <a:lnTo>
                    <a:pt x="2515" y="4709"/>
                  </a:lnTo>
                  <a:lnTo>
                    <a:pt x="2518" y="4714"/>
                  </a:lnTo>
                  <a:lnTo>
                    <a:pt x="2523" y="4715"/>
                  </a:lnTo>
                  <a:lnTo>
                    <a:pt x="2528" y="4719"/>
                  </a:lnTo>
                  <a:lnTo>
                    <a:pt x="2528" y="4719"/>
                  </a:lnTo>
                  <a:lnTo>
                    <a:pt x="2534" y="4722"/>
                  </a:lnTo>
                  <a:lnTo>
                    <a:pt x="2539" y="4725"/>
                  </a:lnTo>
                  <a:lnTo>
                    <a:pt x="2544" y="4730"/>
                  </a:lnTo>
                  <a:lnTo>
                    <a:pt x="2547" y="4736"/>
                  </a:lnTo>
                  <a:lnTo>
                    <a:pt x="2553" y="4749"/>
                  </a:lnTo>
                  <a:lnTo>
                    <a:pt x="2558" y="4763"/>
                  </a:lnTo>
                  <a:lnTo>
                    <a:pt x="2561" y="4777"/>
                  </a:lnTo>
                  <a:lnTo>
                    <a:pt x="2563" y="4789"/>
                  </a:lnTo>
                  <a:lnTo>
                    <a:pt x="2564" y="4800"/>
                  </a:lnTo>
                  <a:lnTo>
                    <a:pt x="2564" y="4800"/>
                  </a:lnTo>
                  <a:lnTo>
                    <a:pt x="2559" y="4830"/>
                  </a:lnTo>
                  <a:lnTo>
                    <a:pt x="2556" y="4852"/>
                  </a:lnTo>
                  <a:lnTo>
                    <a:pt x="2553" y="4862"/>
                  </a:lnTo>
                  <a:lnTo>
                    <a:pt x="2551" y="4868"/>
                  </a:lnTo>
                  <a:lnTo>
                    <a:pt x="2551" y="4868"/>
                  </a:lnTo>
                  <a:lnTo>
                    <a:pt x="2545" y="4879"/>
                  </a:lnTo>
                  <a:lnTo>
                    <a:pt x="2536" y="4890"/>
                  </a:lnTo>
                  <a:lnTo>
                    <a:pt x="2531" y="4895"/>
                  </a:lnTo>
                  <a:lnTo>
                    <a:pt x="2524" y="4900"/>
                  </a:lnTo>
                  <a:lnTo>
                    <a:pt x="2517" y="4903"/>
                  </a:lnTo>
                  <a:lnTo>
                    <a:pt x="2509" y="4904"/>
                  </a:lnTo>
                  <a:lnTo>
                    <a:pt x="2509" y="4904"/>
                  </a:lnTo>
                  <a:lnTo>
                    <a:pt x="2496" y="4904"/>
                  </a:lnTo>
                  <a:lnTo>
                    <a:pt x="2482" y="4901"/>
                  </a:lnTo>
                  <a:lnTo>
                    <a:pt x="2450" y="4895"/>
                  </a:lnTo>
                  <a:lnTo>
                    <a:pt x="2410" y="4885"/>
                  </a:lnTo>
                  <a:lnTo>
                    <a:pt x="2410" y="4885"/>
                  </a:lnTo>
                  <a:lnTo>
                    <a:pt x="2405" y="4884"/>
                  </a:lnTo>
                  <a:lnTo>
                    <a:pt x="2396" y="4884"/>
                  </a:lnTo>
                  <a:lnTo>
                    <a:pt x="2389" y="4884"/>
                  </a:lnTo>
                  <a:lnTo>
                    <a:pt x="2385" y="4885"/>
                  </a:lnTo>
                  <a:lnTo>
                    <a:pt x="2380" y="4889"/>
                  </a:lnTo>
                  <a:lnTo>
                    <a:pt x="2377" y="4893"/>
                  </a:lnTo>
                  <a:lnTo>
                    <a:pt x="2377" y="4893"/>
                  </a:lnTo>
                  <a:lnTo>
                    <a:pt x="2370" y="4911"/>
                  </a:lnTo>
                  <a:lnTo>
                    <a:pt x="2377" y="4912"/>
                  </a:lnTo>
                  <a:lnTo>
                    <a:pt x="2391" y="4943"/>
                  </a:lnTo>
                  <a:lnTo>
                    <a:pt x="2302" y="4985"/>
                  </a:lnTo>
                  <a:lnTo>
                    <a:pt x="2302" y="4985"/>
                  </a:lnTo>
                  <a:lnTo>
                    <a:pt x="2291" y="4990"/>
                  </a:lnTo>
                  <a:lnTo>
                    <a:pt x="2281" y="4995"/>
                  </a:lnTo>
                  <a:lnTo>
                    <a:pt x="2272" y="5001"/>
                  </a:lnTo>
                  <a:lnTo>
                    <a:pt x="2272" y="5001"/>
                  </a:lnTo>
                  <a:lnTo>
                    <a:pt x="2275" y="5030"/>
                  </a:lnTo>
                  <a:lnTo>
                    <a:pt x="2275" y="5030"/>
                  </a:lnTo>
                  <a:lnTo>
                    <a:pt x="2277" y="5043"/>
                  </a:lnTo>
                  <a:lnTo>
                    <a:pt x="2275" y="5047"/>
                  </a:lnTo>
                  <a:lnTo>
                    <a:pt x="2275" y="5047"/>
                  </a:lnTo>
                  <a:lnTo>
                    <a:pt x="2275" y="5051"/>
                  </a:lnTo>
                  <a:lnTo>
                    <a:pt x="2272" y="5052"/>
                  </a:lnTo>
                  <a:lnTo>
                    <a:pt x="2269" y="5054"/>
                  </a:lnTo>
                  <a:lnTo>
                    <a:pt x="2264" y="5054"/>
                  </a:lnTo>
                  <a:lnTo>
                    <a:pt x="2231" y="5054"/>
                  </a:lnTo>
                  <a:lnTo>
                    <a:pt x="2164" y="5081"/>
                  </a:lnTo>
                  <a:lnTo>
                    <a:pt x="2164" y="5081"/>
                  </a:lnTo>
                  <a:lnTo>
                    <a:pt x="2177" y="5092"/>
                  </a:lnTo>
                  <a:lnTo>
                    <a:pt x="2186" y="5100"/>
                  </a:lnTo>
                  <a:lnTo>
                    <a:pt x="2194" y="5106"/>
                  </a:lnTo>
                  <a:lnTo>
                    <a:pt x="2194" y="5106"/>
                  </a:lnTo>
                  <a:lnTo>
                    <a:pt x="2204" y="5109"/>
                  </a:lnTo>
                  <a:lnTo>
                    <a:pt x="2216" y="5111"/>
                  </a:lnTo>
                  <a:lnTo>
                    <a:pt x="2229" y="5114"/>
                  </a:lnTo>
                  <a:lnTo>
                    <a:pt x="2240" y="5116"/>
                  </a:lnTo>
                  <a:lnTo>
                    <a:pt x="2240" y="5116"/>
                  </a:lnTo>
                  <a:lnTo>
                    <a:pt x="2281" y="5132"/>
                  </a:lnTo>
                  <a:lnTo>
                    <a:pt x="2281" y="5132"/>
                  </a:lnTo>
                  <a:lnTo>
                    <a:pt x="2305" y="5152"/>
                  </a:lnTo>
                  <a:lnTo>
                    <a:pt x="2320" y="5168"/>
                  </a:lnTo>
                  <a:lnTo>
                    <a:pt x="2324" y="5176"/>
                  </a:lnTo>
                  <a:lnTo>
                    <a:pt x="2326" y="5178"/>
                  </a:lnTo>
                  <a:lnTo>
                    <a:pt x="2326" y="5179"/>
                  </a:lnTo>
                  <a:lnTo>
                    <a:pt x="2326" y="5179"/>
                  </a:lnTo>
                  <a:lnTo>
                    <a:pt x="2323" y="5184"/>
                  </a:lnTo>
                  <a:lnTo>
                    <a:pt x="2323" y="5182"/>
                  </a:lnTo>
                  <a:lnTo>
                    <a:pt x="2321" y="5179"/>
                  </a:lnTo>
                  <a:lnTo>
                    <a:pt x="2316" y="5173"/>
                  </a:lnTo>
                  <a:lnTo>
                    <a:pt x="2316" y="5173"/>
                  </a:lnTo>
                  <a:lnTo>
                    <a:pt x="2313" y="5171"/>
                  </a:lnTo>
                  <a:lnTo>
                    <a:pt x="2308" y="5171"/>
                  </a:lnTo>
                  <a:lnTo>
                    <a:pt x="2299" y="5171"/>
                  </a:lnTo>
                  <a:lnTo>
                    <a:pt x="2289" y="5173"/>
                  </a:lnTo>
                  <a:lnTo>
                    <a:pt x="2286" y="5176"/>
                  </a:lnTo>
                  <a:lnTo>
                    <a:pt x="2285" y="5178"/>
                  </a:lnTo>
                  <a:lnTo>
                    <a:pt x="2285" y="5178"/>
                  </a:lnTo>
                  <a:lnTo>
                    <a:pt x="2283" y="5181"/>
                  </a:lnTo>
                  <a:lnTo>
                    <a:pt x="2281" y="5182"/>
                  </a:lnTo>
                  <a:lnTo>
                    <a:pt x="2275" y="5186"/>
                  </a:lnTo>
                  <a:lnTo>
                    <a:pt x="2266" y="5189"/>
                  </a:lnTo>
                  <a:lnTo>
                    <a:pt x="2266" y="5189"/>
                  </a:lnTo>
                  <a:lnTo>
                    <a:pt x="2243" y="5178"/>
                  </a:lnTo>
                  <a:lnTo>
                    <a:pt x="2243" y="5178"/>
                  </a:lnTo>
                  <a:lnTo>
                    <a:pt x="2235" y="5174"/>
                  </a:lnTo>
                  <a:lnTo>
                    <a:pt x="2231" y="5174"/>
                  </a:lnTo>
                  <a:lnTo>
                    <a:pt x="2227" y="5176"/>
                  </a:lnTo>
                  <a:lnTo>
                    <a:pt x="2226" y="5178"/>
                  </a:lnTo>
                  <a:lnTo>
                    <a:pt x="2226" y="5184"/>
                  </a:lnTo>
                  <a:lnTo>
                    <a:pt x="2226" y="5186"/>
                  </a:lnTo>
                  <a:lnTo>
                    <a:pt x="2227" y="5214"/>
                  </a:lnTo>
                  <a:lnTo>
                    <a:pt x="2227" y="5214"/>
                  </a:lnTo>
                  <a:lnTo>
                    <a:pt x="2229" y="5219"/>
                  </a:lnTo>
                  <a:lnTo>
                    <a:pt x="2231" y="5230"/>
                  </a:lnTo>
                  <a:lnTo>
                    <a:pt x="2231" y="5246"/>
                  </a:lnTo>
                  <a:lnTo>
                    <a:pt x="2229" y="5254"/>
                  </a:lnTo>
                  <a:lnTo>
                    <a:pt x="2226" y="5260"/>
                  </a:lnTo>
                  <a:lnTo>
                    <a:pt x="2226" y="5260"/>
                  </a:lnTo>
                  <a:lnTo>
                    <a:pt x="2221" y="5268"/>
                  </a:lnTo>
                  <a:lnTo>
                    <a:pt x="2219" y="5268"/>
                  </a:lnTo>
                  <a:lnTo>
                    <a:pt x="2218" y="5268"/>
                  </a:lnTo>
                  <a:lnTo>
                    <a:pt x="2212" y="5273"/>
                  </a:lnTo>
                  <a:lnTo>
                    <a:pt x="2212" y="5273"/>
                  </a:lnTo>
                  <a:lnTo>
                    <a:pt x="2207" y="5278"/>
                  </a:lnTo>
                  <a:lnTo>
                    <a:pt x="2205" y="5281"/>
                  </a:lnTo>
                  <a:lnTo>
                    <a:pt x="2205" y="5284"/>
                  </a:lnTo>
                  <a:lnTo>
                    <a:pt x="2207" y="5286"/>
                  </a:lnTo>
                  <a:lnTo>
                    <a:pt x="2210" y="5287"/>
                  </a:lnTo>
                  <a:lnTo>
                    <a:pt x="2213" y="5289"/>
                  </a:lnTo>
                  <a:lnTo>
                    <a:pt x="2213" y="5289"/>
                  </a:lnTo>
                  <a:lnTo>
                    <a:pt x="2227" y="5309"/>
                  </a:lnTo>
                  <a:lnTo>
                    <a:pt x="2239" y="5327"/>
                  </a:lnTo>
                  <a:lnTo>
                    <a:pt x="2243" y="5335"/>
                  </a:lnTo>
                  <a:lnTo>
                    <a:pt x="2245" y="5341"/>
                  </a:lnTo>
                  <a:lnTo>
                    <a:pt x="2245" y="5341"/>
                  </a:lnTo>
                  <a:lnTo>
                    <a:pt x="2245" y="5346"/>
                  </a:lnTo>
                  <a:lnTo>
                    <a:pt x="2243" y="5349"/>
                  </a:lnTo>
                  <a:lnTo>
                    <a:pt x="2242" y="5352"/>
                  </a:lnTo>
                  <a:lnTo>
                    <a:pt x="2237" y="5356"/>
                  </a:lnTo>
                  <a:lnTo>
                    <a:pt x="2229" y="5360"/>
                  </a:lnTo>
                  <a:lnTo>
                    <a:pt x="2219" y="5363"/>
                  </a:lnTo>
                  <a:lnTo>
                    <a:pt x="2219" y="5363"/>
                  </a:lnTo>
                  <a:lnTo>
                    <a:pt x="2208" y="5368"/>
                  </a:lnTo>
                  <a:lnTo>
                    <a:pt x="2197" y="5370"/>
                  </a:lnTo>
                  <a:lnTo>
                    <a:pt x="2177" y="5373"/>
                  </a:lnTo>
                  <a:lnTo>
                    <a:pt x="2177" y="5373"/>
                  </a:lnTo>
                  <a:lnTo>
                    <a:pt x="2131" y="5386"/>
                  </a:lnTo>
                  <a:lnTo>
                    <a:pt x="2131" y="5386"/>
                  </a:lnTo>
                  <a:lnTo>
                    <a:pt x="2115" y="5387"/>
                  </a:lnTo>
                  <a:lnTo>
                    <a:pt x="2104" y="5390"/>
                  </a:lnTo>
                  <a:lnTo>
                    <a:pt x="2092" y="5394"/>
                  </a:lnTo>
                  <a:lnTo>
                    <a:pt x="2092" y="5394"/>
                  </a:lnTo>
                  <a:lnTo>
                    <a:pt x="2086" y="5397"/>
                  </a:lnTo>
                  <a:lnTo>
                    <a:pt x="2088" y="5397"/>
                  </a:lnTo>
                  <a:lnTo>
                    <a:pt x="2086" y="5400"/>
                  </a:lnTo>
                  <a:lnTo>
                    <a:pt x="2086" y="5400"/>
                  </a:lnTo>
                  <a:lnTo>
                    <a:pt x="2070" y="5419"/>
                  </a:lnTo>
                  <a:lnTo>
                    <a:pt x="2059" y="5433"/>
                  </a:lnTo>
                  <a:lnTo>
                    <a:pt x="2091" y="5446"/>
                  </a:lnTo>
                  <a:lnTo>
                    <a:pt x="2091" y="5446"/>
                  </a:lnTo>
                  <a:lnTo>
                    <a:pt x="2110" y="5449"/>
                  </a:lnTo>
                  <a:lnTo>
                    <a:pt x="2126" y="5452"/>
                  </a:lnTo>
                  <a:lnTo>
                    <a:pt x="2137" y="5456"/>
                  </a:lnTo>
                  <a:lnTo>
                    <a:pt x="2137" y="5456"/>
                  </a:lnTo>
                  <a:lnTo>
                    <a:pt x="2164" y="5467"/>
                  </a:lnTo>
                  <a:lnTo>
                    <a:pt x="2181" y="5473"/>
                  </a:lnTo>
                  <a:lnTo>
                    <a:pt x="2194" y="5481"/>
                  </a:lnTo>
                  <a:lnTo>
                    <a:pt x="2194" y="5481"/>
                  </a:lnTo>
                  <a:lnTo>
                    <a:pt x="2202" y="5489"/>
                  </a:lnTo>
                  <a:lnTo>
                    <a:pt x="2210" y="5498"/>
                  </a:lnTo>
                  <a:lnTo>
                    <a:pt x="2218" y="5506"/>
                  </a:lnTo>
                  <a:lnTo>
                    <a:pt x="2224" y="5513"/>
                  </a:lnTo>
                  <a:lnTo>
                    <a:pt x="2224" y="5513"/>
                  </a:lnTo>
                  <a:lnTo>
                    <a:pt x="2235" y="5518"/>
                  </a:lnTo>
                  <a:lnTo>
                    <a:pt x="2254" y="5522"/>
                  </a:lnTo>
                  <a:lnTo>
                    <a:pt x="2277" y="5527"/>
                  </a:lnTo>
                  <a:lnTo>
                    <a:pt x="2286" y="5527"/>
                  </a:lnTo>
                  <a:lnTo>
                    <a:pt x="2294" y="5527"/>
                  </a:lnTo>
                  <a:lnTo>
                    <a:pt x="2294" y="5527"/>
                  </a:lnTo>
                  <a:lnTo>
                    <a:pt x="2302" y="5525"/>
                  </a:lnTo>
                  <a:lnTo>
                    <a:pt x="2305" y="5524"/>
                  </a:lnTo>
                  <a:lnTo>
                    <a:pt x="2307" y="5524"/>
                  </a:lnTo>
                  <a:lnTo>
                    <a:pt x="2307" y="5524"/>
                  </a:lnTo>
                  <a:lnTo>
                    <a:pt x="2358" y="5554"/>
                  </a:lnTo>
                  <a:lnTo>
                    <a:pt x="2358" y="5554"/>
                  </a:lnTo>
                  <a:lnTo>
                    <a:pt x="2380" y="5564"/>
                  </a:lnTo>
                  <a:lnTo>
                    <a:pt x="2397" y="5572"/>
                  </a:lnTo>
                  <a:lnTo>
                    <a:pt x="2410" y="5578"/>
                  </a:lnTo>
                  <a:lnTo>
                    <a:pt x="2410" y="5578"/>
                  </a:lnTo>
                  <a:lnTo>
                    <a:pt x="2423" y="5584"/>
                  </a:lnTo>
                  <a:lnTo>
                    <a:pt x="2440" y="5592"/>
                  </a:lnTo>
                  <a:lnTo>
                    <a:pt x="2474" y="5603"/>
                  </a:lnTo>
                  <a:lnTo>
                    <a:pt x="2474" y="5603"/>
                  </a:lnTo>
                  <a:lnTo>
                    <a:pt x="2490" y="5606"/>
                  </a:lnTo>
                  <a:lnTo>
                    <a:pt x="2512" y="5611"/>
                  </a:lnTo>
                  <a:lnTo>
                    <a:pt x="2544" y="5616"/>
                  </a:lnTo>
                  <a:lnTo>
                    <a:pt x="2544" y="5616"/>
                  </a:lnTo>
                  <a:lnTo>
                    <a:pt x="2559" y="5624"/>
                  </a:lnTo>
                  <a:lnTo>
                    <a:pt x="2585" y="5637"/>
                  </a:lnTo>
                  <a:lnTo>
                    <a:pt x="2620" y="5656"/>
                  </a:lnTo>
                  <a:lnTo>
                    <a:pt x="2620" y="5656"/>
                  </a:lnTo>
                  <a:lnTo>
                    <a:pt x="2640" y="5676"/>
                  </a:lnTo>
                  <a:lnTo>
                    <a:pt x="2660" y="5691"/>
                  </a:lnTo>
                  <a:lnTo>
                    <a:pt x="2669" y="5697"/>
                  </a:lnTo>
                  <a:lnTo>
                    <a:pt x="2677" y="5700"/>
                  </a:lnTo>
                  <a:lnTo>
                    <a:pt x="2677" y="5700"/>
                  </a:lnTo>
                  <a:lnTo>
                    <a:pt x="2702" y="5710"/>
                  </a:lnTo>
                  <a:lnTo>
                    <a:pt x="2729" y="5719"/>
                  </a:lnTo>
                  <a:lnTo>
                    <a:pt x="2729" y="5719"/>
                  </a:lnTo>
                  <a:lnTo>
                    <a:pt x="2742" y="5726"/>
                  </a:lnTo>
                  <a:lnTo>
                    <a:pt x="2748" y="5732"/>
                  </a:lnTo>
                  <a:lnTo>
                    <a:pt x="2753" y="5738"/>
                  </a:lnTo>
                  <a:lnTo>
                    <a:pt x="2760" y="5748"/>
                  </a:lnTo>
                  <a:lnTo>
                    <a:pt x="2761" y="5748"/>
                  </a:lnTo>
                  <a:lnTo>
                    <a:pt x="2761" y="5748"/>
                  </a:lnTo>
                  <a:lnTo>
                    <a:pt x="2780" y="5741"/>
                  </a:lnTo>
                  <a:lnTo>
                    <a:pt x="2793" y="5738"/>
                  </a:lnTo>
                  <a:lnTo>
                    <a:pt x="2807" y="5737"/>
                  </a:lnTo>
                  <a:lnTo>
                    <a:pt x="2822" y="5735"/>
                  </a:lnTo>
                  <a:lnTo>
                    <a:pt x="2839" y="5737"/>
                  </a:lnTo>
                  <a:lnTo>
                    <a:pt x="2855" y="5738"/>
                  </a:lnTo>
                  <a:lnTo>
                    <a:pt x="2874" y="5741"/>
                  </a:lnTo>
                  <a:lnTo>
                    <a:pt x="2874" y="5741"/>
                  </a:lnTo>
                  <a:lnTo>
                    <a:pt x="2931" y="5757"/>
                  </a:lnTo>
                  <a:lnTo>
                    <a:pt x="2984" y="5773"/>
                  </a:lnTo>
                  <a:lnTo>
                    <a:pt x="3034" y="5792"/>
                  </a:lnTo>
                  <a:lnTo>
                    <a:pt x="3082" y="5818"/>
                  </a:lnTo>
                  <a:lnTo>
                    <a:pt x="3082" y="5818"/>
                  </a:lnTo>
                  <a:lnTo>
                    <a:pt x="3084" y="5822"/>
                  </a:lnTo>
                  <a:lnTo>
                    <a:pt x="3087" y="5827"/>
                  </a:lnTo>
                  <a:lnTo>
                    <a:pt x="3092" y="5832"/>
                  </a:lnTo>
                  <a:lnTo>
                    <a:pt x="3100" y="5838"/>
                  </a:lnTo>
                  <a:lnTo>
                    <a:pt x="3111" y="5843"/>
                  </a:lnTo>
                  <a:lnTo>
                    <a:pt x="3127" y="5849"/>
                  </a:lnTo>
                  <a:lnTo>
                    <a:pt x="3149" y="5853"/>
                  </a:lnTo>
                  <a:lnTo>
                    <a:pt x="3149" y="5853"/>
                  </a:lnTo>
                  <a:lnTo>
                    <a:pt x="3238" y="5862"/>
                  </a:lnTo>
                  <a:lnTo>
                    <a:pt x="3258" y="5865"/>
                  </a:lnTo>
                  <a:lnTo>
                    <a:pt x="3277" y="5869"/>
                  </a:lnTo>
                  <a:lnTo>
                    <a:pt x="3295" y="5873"/>
                  </a:lnTo>
                  <a:lnTo>
                    <a:pt x="3311" y="5878"/>
                  </a:lnTo>
                  <a:lnTo>
                    <a:pt x="3311" y="5878"/>
                  </a:lnTo>
                  <a:lnTo>
                    <a:pt x="3327" y="5884"/>
                  </a:lnTo>
                  <a:lnTo>
                    <a:pt x="3341" y="5889"/>
                  </a:lnTo>
                  <a:lnTo>
                    <a:pt x="3371" y="5897"/>
                  </a:lnTo>
                  <a:lnTo>
                    <a:pt x="3384" y="5902"/>
                  </a:lnTo>
                  <a:lnTo>
                    <a:pt x="3395" y="5907"/>
                  </a:lnTo>
                  <a:lnTo>
                    <a:pt x="3405" y="5913"/>
                  </a:lnTo>
                  <a:lnTo>
                    <a:pt x="3411" y="5921"/>
                  </a:lnTo>
                  <a:lnTo>
                    <a:pt x="3411" y="5921"/>
                  </a:lnTo>
                  <a:lnTo>
                    <a:pt x="3416" y="5929"/>
                  </a:lnTo>
                  <a:lnTo>
                    <a:pt x="3422" y="5930"/>
                  </a:lnTo>
                  <a:lnTo>
                    <a:pt x="3427" y="5932"/>
                  </a:lnTo>
                  <a:lnTo>
                    <a:pt x="3433" y="5929"/>
                  </a:lnTo>
                  <a:lnTo>
                    <a:pt x="3443" y="5924"/>
                  </a:lnTo>
                  <a:lnTo>
                    <a:pt x="3447" y="5923"/>
                  </a:lnTo>
                  <a:lnTo>
                    <a:pt x="3451" y="5924"/>
                  </a:lnTo>
                  <a:lnTo>
                    <a:pt x="3451" y="5924"/>
                  </a:lnTo>
                  <a:lnTo>
                    <a:pt x="3470" y="5940"/>
                  </a:lnTo>
                  <a:lnTo>
                    <a:pt x="3478" y="5948"/>
                  </a:lnTo>
                  <a:lnTo>
                    <a:pt x="3482" y="5954"/>
                  </a:lnTo>
                  <a:lnTo>
                    <a:pt x="3482" y="5954"/>
                  </a:lnTo>
                  <a:lnTo>
                    <a:pt x="3486" y="5961"/>
                  </a:lnTo>
                  <a:lnTo>
                    <a:pt x="3489" y="5965"/>
                  </a:lnTo>
                  <a:lnTo>
                    <a:pt x="3495" y="5970"/>
                  </a:lnTo>
                  <a:lnTo>
                    <a:pt x="3501" y="5975"/>
                  </a:lnTo>
                  <a:lnTo>
                    <a:pt x="3511" y="5980"/>
                  </a:lnTo>
                  <a:lnTo>
                    <a:pt x="3522" y="5984"/>
                  </a:lnTo>
                  <a:lnTo>
                    <a:pt x="3536" y="5988"/>
                  </a:lnTo>
                  <a:lnTo>
                    <a:pt x="3536" y="5988"/>
                  </a:lnTo>
                  <a:lnTo>
                    <a:pt x="3552" y="5989"/>
                  </a:lnTo>
                  <a:lnTo>
                    <a:pt x="3567" y="5991"/>
                  </a:lnTo>
                  <a:lnTo>
                    <a:pt x="3595" y="5991"/>
                  </a:lnTo>
                  <a:lnTo>
                    <a:pt x="3608" y="5992"/>
                  </a:lnTo>
                  <a:lnTo>
                    <a:pt x="3621" y="5994"/>
                  </a:lnTo>
                  <a:lnTo>
                    <a:pt x="3632" y="5996"/>
                  </a:lnTo>
                  <a:lnTo>
                    <a:pt x="3641" y="6000"/>
                  </a:lnTo>
                  <a:lnTo>
                    <a:pt x="3641" y="6000"/>
                  </a:lnTo>
                  <a:lnTo>
                    <a:pt x="3660" y="6010"/>
                  </a:lnTo>
                  <a:lnTo>
                    <a:pt x="3676" y="6016"/>
                  </a:lnTo>
                  <a:lnTo>
                    <a:pt x="3681" y="6019"/>
                  </a:lnTo>
                  <a:lnTo>
                    <a:pt x="3686" y="6024"/>
                  </a:lnTo>
                  <a:lnTo>
                    <a:pt x="3686" y="6029"/>
                  </a:lnTo>
                  <a:lnTo>
                    <a:pt x="3684" y="6035"/>
                  </a:lnTo>
                  <a:lnTo>
                    <a:pt x="3684" y="6035"/>
                  </a:lnTo>
                  <a:lnTo>
                    <a:pt x="3681" y="6042"/>
                  </a:lnTo>
                  <a:lnTo>
                    <a:pt x="3679" y="6050"/>
                  </a:lnTo>
                  <a:lnTo>
                    <a:pt x="3678" y="6061"/>
                  </a:lnTo>
                  <a:lnTo>
                    <a:pt x="3678" y="6073"/>
                  </a:lnTo>
                  <a:lnTo>
                    <a:pt x="3764" y="6091"/>
                  </a:lnTo>
                  <a:lnTo>
                    <a:pt x="3764" y="6091"/>
                  </a:lnTo>
                  <a:lnTo>
                    <a:pt x="3791" y="6099"/>
                  </a:lnTo>
                  <a:lnTo>
                    <a:pt x="3813" y="6108"/>
                  </a:lnTo>
                  <a:lnTo>
                    <a:pt x="3821" y="6113"/>
                  </a:lnTo>
                  <a:lnTo>
                    <a:pt x="3827" y="6118"/>
                  </a:lnTo>
                  <a:lnTo>
                    <a:pt x="3827" y="6118"/>
                  </a:lnTo>
                  <a:lnTo>
                    <a:pt x="3838" y="6129"/>
                  </a:lnTo>
                  <a:lnTo>
                    <a:pt x="3856" y="6143"/>
                  </a:lnTo>
                  <a:lnTo>
                    <a:pt x="3897" y="6178"/>
                  </a:lnTo>
                  <a:lnTo>
                    <a:pt x="3897" y="6178"/>
                  </a:lnTo>
                  <a:lnTo>
                    <a:pt x="3908" y="6186"/>
                  </a:lnTo>
                  <a:lnTo>
                    <a:pt x="3921" y="6194"/>
                  </a:lnTo>
                  <a:lnTo>
                    <a:pt x="3943" y="6207"/>
                  </a:lnTo>
                  <a:lnTo>
                    <a:pt x="3961" y="6216"/>
                  </a:lnTo>
                  <a:lnTo>
                    <a:pt x="3967" y="6221"/>
                  </a:lnTo>
                  <a:lnTo>
                    <a:pt x="3972" y="6224"/>
                  </a:lnTo>
                  <a:lnTo>
                    <a:pt x="3972" y="6224"/>
                  </a:lnTo>
                  <a:lnTo>
                    <a:pt x="3980" y="6234"/>
                  </a:lnTo>
                  <a:lnTo>
                    <a:pt x="3992" y="6247"/>
                  </a:lnTo>
                  <a:lnTo>
                    <a:pt x="4007" y="6258"/>
                  </a:lnTo>
                  <a:lnTo>
                    <a:pt x="4013" y="6261"/>
                  </a:lnTo>
                  <a:lnTo>
                    <a:pt x="4019" y="6262"/>
                  </a:lnTo>
                  <a:lnTo>
                    <a:pt x="4019" y="6262"/>
                  </a:lnTo>
                  <a:lnTo>
                    <a:pt x="4086" y="6267"/>
                  </a:lnTo>
                  <a:lnTo>
                    <a:pt x="4086" y="0"/>
                  </a:lnTo>
                  <a:lnTo>
                    <a:pt x="2853" y="0"/>
                  </a:lnTo>
                  <a:close/>
                  <a:moveTo>
                    <a:pt x="652" y="1992"/>
                  </a:moveTo>
                  <a:lnTo>
                    <a:pt x="652" y="1992"/>
                  </a:lnTo>
                  <a:lnTo>
                    <a:pt x="644" y="1996"/>
                  </a:lnTo>
                  <a:lnTo>
                    <a:pt x="636" y="2004"/>
                  </a:lnTo>
                  <a:lnTo>
                    <a:pt x="629" y="2011"/>
                  </a:lnTo>
                  <a:lnTo>
                    <a:pt x="626" y="2017"/>
                  </a:lnTo>
                  <a:lnTo>
                    <a:pt x="626" y="2017"/>
                  </a:lnTo>
                  <a:lnTo>
                    <a:pt x="626" y="2019"/>
                  </a:lnTo>
                  <a:lnTo>
                    <a:pt x="626" y="2022"/>
                  </a:lnTo>
                  <a:lnTo>
                    <a:pt x="629" y="2027"/>
                  </a:lnTo>
                  <a:lnTo>
                    <a:pt x="633" y="2038"/>
                  </a:lnTo>
                  <a:lnTo>
                    <a:pt x="634" y="2046"/>
                  </a:lnTo>
                  <a:lnTo>
                    <a:pt x="634" y="2057"/>
                  </a:lnTo>
                  <a:lnTo>
                    <a:pt x="634" y="2057"/>
                  </a:lnTo>
                  <a:lnTo>
                    <a:pt x="634" y="2068"/>
                  </a:lnTo>
                  <a:lnTo>
                    <a:pt x="634" y="2077"/>
                  </a:lnTo>
                  <a:lnTo>
                    <a:pt x="636" y="2089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29" y="2096"/>
                  </a:lnTo>
                  <a:lnTo>
                    <a:pt x="623" y="2098"/>
                  </a:lnTo>
                  <a:lnTo>
                    <a:pt x="623" y="2098"/>
                  </a:lnTo>
                  <a:lnTo>
                    <a:pt x="606" y="2100"/>
                  </a:lnTo>
                  <a:lnTo>
                    <a:pt x="588" y="2101"/>
                  </a:lnTo>
                  <a:lnTo>
                    <a:pt x="572" y="2100"/>
                  </a:lnTo>
                  <a:lnTo>
                    <a:pt x="561" y="2098"/>
                  </a:lnTo>
                  <a:lnTo>
                    <a:pt x="561" y="2098"/>
                  </a:lnTo>
                  <a:lnTo>
                    <a:pt x="552" y="2095"/>
                  </a:lnTo>
                  <a:lnTo>
                    <a:pt x="540" y="2092"/>
                  </a:lnTo>
                  <a:lnTo>
                    <a:pt x="536" y="2092"/>
                  </a:lnTo>
                  <a:lnTo>
                    <a:pt x="531" y="2093"/>
                  </a:lnTo>
                  <a:lnTo>
                    <a:pt x="528" y="2095"/>
                  </a:lnTo>
                  <a:lnTo>
                    <a:pt x="525" y="2101"/>
                  </a:lnTo>
                  <a:lnTo>
                    <a:pt x="525" y="2101"/>
                  </a:lnTo>
                  <a:lnTo>
                    <a:pt x="521" y="2108"/>
                  </a:lnTo>
                  <a:lnTo>
                    <a:pt x="520" y="2114"/>
                  </a:lnTo>
                  <a:lnTo>
                    <a:pt x="518" y="2125"/>
                  </a:lnTo>
                  <a:lnTo>
                    <a:pt x="518" y="2136"/>
                  </a:lnTo>
                  <a:lnTo>
                    <a:pt x="517" y="2146"/>
                  </a:lnTo>
                  <a:lnTo>
                    <a:pt x="517" y="2146"/>
                  </a:lnTo>
                  <a:lnTo>
                    <a:pt x="513" y="2155"/>
                  </a:lnTo>
                  <a:lnTo>
                    <a:pt x="512" y="2163"/>
                  </a:lnTo>
                  <a:lnTo>
                    <a:pt x="510" y="2168"/>
                  </a:lnTo>
                  <a:lnTo>
                    <a:pt x="507" y="2170"/>
                  </a:lnTo>
                  <a:lnTo>
                    <a:pt x="504" y="2173"/>
                  </a:lnTo>
                  <a:lnTo>
                    <a:pt x="501" y="2173"/>
                  </a:lnTo>
                  <a:lnTo>
                    <a:pt x="501" y="2173"/>
                  </a:lnTo>
                  <a:lnTo>
                    <a:pt x="493" y="2173"/>
                  </a:lnTo>
                  <a:lnTo>
                    <a:pt x="485" y="2171"/>
                  </a:lnTo>
                  <a:lnTo>
                    <a:pt x="469" y="2165"/>
                  </a:lnTo>
                  <a:lnTo>
                    <a:pt x="453" y="2155"/>
                  </a:lnTo>
                  <a:lnTo>
                    <a:pt x="440" y="2144"/>
                  </a:lnTo>
                  <a:lnTo>
                    <a:pt x="418" y="2125"/>
                  </a:lnTo>
                  <a:lnTo>
                    <a:pt x="410" y="2116"/>
                  </a:lnTo>
                  <a:lnTo>
                    <a:pt x="410" y="2116"/>
                  </a:lnTo>
                  <a:lnTo>
                    <a:pt x="396" y="2087"/>
                  </a:lnTo>
                  <a:lnTo>
                    <a:pt x="391" y="2077"/>
                  </a:lnTo>
                  <a:lnTo>
                    <a:pt x="390" y="2069"/>
                  </a:lnTo>
                  <a:lnTo>
                    <a:pt x="390" y="2069"/>
                  </a:lnTo>
                  <a:lnTo>
                    <a:pt x="388" y="2063"/>
                  </a:lnTo>
                  <a:lnTo>
                    <a:pt x="385" y="2057"/>
                  </a:lnTo>
                  <a:lnTo>
                    <a:pt x="377" y="2050"/>
                  </a:lnTo>
                  <a:lnTo>
                    <a:pt x="364" y="2042"/>
                  </a:lnTo>
                  <a:lnTo>
                    <a:pt x="364" y="2042"/>
                  </a:lnTo>
                  <a:lnTo>
                    <a:pt x="350" y="2035"/>
                  </a:lnTo>
                  <a:lnTo>
                    <a:pt x="342" y="2030"/>
                  </a:lnTo>
                  <a:lnTo>
                    <a:pt x="340" y="2027"/>
                  </a:lnTo>
                  <a:lnTo>
                    <a:pt x="339" y="2023"/>
                  </a:lnTo>
                  <a:lnTo>
                    <a:pt x="339" y="2012"/>
                  </a:lnTo>
                  <a:lnTo>
                    <a:pt x="339" y="2012"/>
                  </a:lnTo>
                  <a:lnTo>
                    <a:pt x="337" y="2003"/>
                  </a:lnTo>
                  <a:lnTo>
                    <a:pt x="337" y="1996"/>
                  </a:lnTo>
                  <a:lnTo>
                    <a:pt x="337" y="1992"/>
                  </a:lnTo>
                  <a:lnTo>
                    <a:pt x="339" y="1982"/>
                  </a:lnTo>
                  <a:lnTo>
                    <a:pt x="339" y="1982"/>
                  </a:lnTo>
                  <a:lnTo>
                    <a:pt x="340" y="1979"/>
                  </a:lnTo>
                  <a:lnTo>
                    <a:pt x="343" y="1974"/>
                  </a:lnTo>
                  <a:lnTo>
                    <a:pt x="353" y="1965"/>
                  </a:lnTo>
                  <a:lnTo>
                    <a:pt x="386" y="1936"/>
                  </a:lnTo>
                  <a:lnTo>
                    <a:pt x="421" y="1906"/>
                  </a:lnTo>
                  <a:lnTo>
                    <a:pt x="447" y="1885"/>
                  </a:lnTo>
                  <a:lnTo>
                    <a:pt x="447" y="1885"/>
                  </a:lnTo>
                  <a:lnTo>
                    <a:pt x="453" y="1885"/>
                  </a:lnTo>
                  <a:lnTo>
                    <a:pt x="464" y="1884"/>
                  </a:lnTo>
                  <a:lnTo>
                    <a:pt x="490" y="1877"/>
                  </a:lnTo>
                  <a:lnTo>
                    <a:pt x="504" y="1874"/>
                  </a:lnTo>
                  <a:lnTo>
                    <a:pt x="517" y="1873"/>
                  </a:lnTo>
                  <a:lnTo>
                    <a:pt x="526" y="1873"/>
                  </a:lnTo>
                  <a:lnTo>
                    <a:pt x="531" y="1874"/>
                  </a:lnTo>
                  <a:lnTo>
                    <a:pt x="534" y="1876"/>
                  </a:lnTo>
                  <a:lnTo>
                    <a:pt x="534" y="1876"/>
                  </a:lnTo>
                  <a:lnTo>
                    <a:pt x="542" y="1885"/>
                  </a:lnTo>
                  <a:lnTo>
                    <a:pt x="552" y="1893"/>
                  </a:lnTo>
                  <a:lnTo>
                    <a:pt x="561" y="1900"/>
                  </a:lnTo>
                  <a:lnTo>
                    <a:pt x="577" y="1906"/>
                  </a:lnTo>
                  <a:lnTo>
                    <a:pt x="577" y="1906"/>
                  </a:lnTo>
                  <a:lnTo>
                    <a:pt x="609" y="1919"/>
                  </a:lnTo>
                  <a:lnTo>
                    <a:pt x="620" y="1923"/>
                  </a:lnTo>
                  <a:lnTo>
                    <a:pt x="628" y="1930"/>
                  </a:lnTo>
                  <a:lnTo>
                    <a:pt x="628" y="1930"/>
                  </a:lnTo>
                  <a:lnTo>
                    <a:pt x="639" y="1944"/>
                  </a:lnTo>
                  <a:lnTo>
                    <a:pt x="645" y="1950"/>
                  </a:lnTo>
                  <a:lnTo>
                    <a:pt x="652" y="1960"/>
                  </a:lnTo>
                  <a:lnTo>
                    <a:pt x="652" y="1960"/>
                  </a:lnTo>
                  <a:lnTo>
                    <a:pt x="655" y="1969"/>
                  </a:lnTo>
                  <a:lnTo>
                    <a:pt x="656" y="1979"/>
                  </a:lnTo>
                  <a:lnTo>
                    <a:pt x="655" y="1987"/>
                  </a:lnTo>
                  <a:lnTo>
                    <a:pt x="653" y="1990"/>
                  </a:lnTo>
                  <a:lnTo>
                    <a:pt x="652" y="1992"/>
                  </a:lnTo>
                  <a:lnTo>
                    <a:pt x="652" y="1992"/>
                  </a:lnTo>
                  <a:close/>
                  <a:moveTo>
                    <a:pt x="1076" y="1828"/>
                  </a:moveTo>
                  <a:lnTo>
                    <a:pt x="1076" y="1828"/>
                  </a:lnTo>
                  <a:lnTo>
                    <a:pt x="1074" y="1833"/>
                  </a:lnTo>
                  <a:lnTo>
                    <a:pt x="1071" y="1836"/>
                  </a:lnTo>
                  <a:lnTo>
                    <a:pt x="1063" y="1842"/>
                  </a:lnTo>
                  <a:lnTo>
                    <a:pt x="1057" y="1846"/>
                  </a:lnTo>
                  <a:lnTo>
                    <a:pt x="1054" y="1847"/>
                  </a:lnTo>
                  <a:lnTo>
                    <a:pt x="1054" y="1847"/>
                  </a:lnTo>
                  <a:lnTo>
                    <a:pt x="1047" y="1861"/>
                  </a:lnTo>
                  <a:lnTo>
                    <a:pt x="1042" y="1871"/>
                  </a:lnTo>
                  <a:lnTo>
                    <a:pt x="1038" y="1877"/>
                  </a:lnTo>
                  <a:lnTo>
                    <a:pt x="1038" y="1877"/>
                  </a:lnTo>
                  <a:lnTo>
                    <a:pt x="1033" y="1879"/>
                  </a:lnTo>
                  <a:lnTo>
                    <a:pt x="1027" y="1879"/>
                  </a:lnTo>
                  <a:lnTo>
                    <a:pt x="1011" y="1879"/>
                  </a:lnTo>
                  <a:lnTo>
                    <a:pt x="985" y="1877"/>
                  </a:lnTo>
                  <a:lnTo>
                    <a:pt x="1000" y="1842"/>
                  </a:lnTo>
                  <a:lnTo>
                    <a:pt x="993" y="1820"/>
                  </a:lnTo>
                  <a:lnTo>
                    <a:pt x="979" y="1803"/>
                  </a:lnTo>
                  <a:lnTo>
                    <a:pt x="979" y="1803"/>
                  </a:lnTo>
                  <a:lnTo>
                    <a:pt x="958" y="1776"/>
                  </a:lnTo>
                  <a:lnTo>
                    <a:pt x="958" y="1776"/>
                  </a:lnTo>
                  <a:lnTo>
                    <a:pt x="955" y="1772"/>
                  </a:lnTo>
                  <a:lnTo>
                    <a:pt x="950" y="1769"/>
                  </a:lnTo>
                  <a:lnTo>
                    <a:pt x="938" y="1761"/>
                  </a:lnTo>
                  <a:lnTo>
                    <a:pt x="938" y="1761"/>
                  </a:lnTo>
                  <a:lnTo>
                    <a:pt x="930" y="1760"/>
                  </a:lnTo>
                  <a:lnTo>
                    <a:pt x="920" y="1758"/>
                  </a:lnTo>
                  <a:lnTo>
                    <a:pt x="904" y="1758"/>
                  </a:lnTo>
                  <a:lnTo>
                    <a:pt x="904" y="1758"/>
                  </a:lnTo>
                  <a:lnTo>
                    <a:pt x="892" y="1758"/>
                  </a:lnTo>
                  <a:lnTo>
                    <a:pt x="871" y="1758"/>
                  </a:lnTo>
                  <a:lnTo>
                    <a:pt x="858" y="1758"/>
                  </a:lnTo>
                  <a:lnTo>
                    <a:pt x="845" y="1755"/>
                  </a:lnTo>
                  <a:lnTo>
                    <a:pt x="833" y="1752"/>
                  </a:lnTo>
                  <a:lnTo>
                    <a:pt x="822" y="1747"/>
                  </a:lnTo>
                  <a:lnTo>
                    <a:pt x="822" y="1747"/>
                  </a:lnTo>
                  <a:lnTo>
                    <a:pt x="807" y="1739"/>
                  </a:lnTo>
                  <a:lnTo>
                    <a:pt x="804" y="1736"/>
                  </a:lnTo>
                  <a:lnTo>
                    <a:pt x="803" y="1733"/>
                  </a:lnTo>
                  <a:lnTo>
                    <a:pt x="803" y="1728"/>
                  </a:lnTo>
                  <a:lnTo>
                    <a:pt x="803" y="1723"/>
                  </a:lnTo>
                  <a:lnTo>
                    <a:pt x="803" y="1718"/>
                  </a:lnTo>
                  <a:lnTo>
                    <a:pt x="803" y="1718"/>
                  </a:lnTo>
                  <a:lnTo>
                    <a:pt x="799" y="1712"/>
                  </a:lnTo>
                  <a:lnTo>
                    <a:pt x="801" y="1712"/>
                  </a:lnTo>
                  <a:lnTo>
                    <a:pt x="801" y="1712"/>
                  </a:lnTo>
                  <a:lnTo>
                    <a:pt x="804" y="1715"/>
                  </a:lnTo>
                  <a:lnTo>
                    <a:pt x="806" y="1715"/>
                  </a:lnTo>
                  <a:lnTo>
                    <a:pt x="809" y="1714"/>
                  </a:lnTo>
                  <a:lnTo>
                    <a:pt x="809" y="1714"/>
                  </a:lnTo>
                  <a:lnTo>
                    <a:pt x="822" y="1707"/>
                  </a:lnTo>
                  <a:lnTo>
                    <a:pt x="826" y="1704"/>
                  </a:lnTo>
                  <a:lnTo>
                    <a:pt x="828" y="1703"/>
                  </a:lnTo>
                  <a:lnTo>
                    <a:pt x="830" y="1699"/>
                  </a:lnTo>
                  <a:lnTo>
                    <a:pt x="830" y="1699"/>
                  </a:lnTo>
                  <a:lnTo>
                    <a:pt x="828" y="1695"/>
                  </a:lnTo>
                  <a:lnTo>
                    <a:pt x="826" y="1691"/>
                  </a:lnTo>
                  <a:lnTo>
                    <a:pt x="822" y="1682"/>
                  </a:lnTo>
                  <a:lnTo>
                    <a:pt x="822" y="1682"/>
                  </a:lnTo>
                  <a:lnTo>
                    <a:pt x="817" y="1671"/>
                  </a:lnTo>
                  <a:lnTo>
                    <a:pt x="812" y="1655"/>
                  </a:lnTo>
                  <a:lnTo>
                    <a:pt x="809" y="1637"/>
                  </a:lnTo>
                  <a:lnTo>
                    <a:pt x="809" y="1633"/>
                  </a:lnTo>
                  <a:lnTo>
                    <a:pt x="812" y="1630"/>
                  </a:lnTo>
                  <a:lnTo>
                    <a:pt x="812" y="1630"/>
                  </a:lnTo>
                  <a:lnTo>
                    <a:pt x="815" y="1630"/>
                  </a:lnTo>
                  <a:lnTo>
                    <a:pt x="820" y="1630"/>
                  </a:lnTo>
                  <a:lnTo>
                    <a:pt x="830" y="1631"/>
                  </a:lnTo>
                  <a:lnTo>
                    <a:pt x="842" y="1634"/>
                  </a:lnTo>
                  <a:lnTo>
                    <a:pt x="842" y="1634"/>
                  </a:lnTo>
                  <a:lnTo>
                    <a:pt x="855" y="1641"/>
                  </a:lnTo>
                  <a:lnTo>
                    <a:pt x="868" y="1645"/>
                  </a:lnTo>
                  <a:lnTo>
                    <a:pt x="877" y="1647"/>
                  </a:lnTo>
                  <a:lnTo>
                    <a:pt x="877" y="1647"/>
                  </a:lnTo>
                  <a:lnTo>
                    <a:pt x="899" y="1645"/>
                  </a:lnTo>
                  <a:lnTo>
                    <a:pt x="915" y="1642"/>
                  </a:lnTo>
                  <a:lnTo>
                    <a:pt x="915" y="1642"/>
                  </a:lnTo>
                  <a:lnTo>
                    <a:pt x="915" y="1622"/>
                  </a:lnTo>
                  <a:lnTo>
                    <a:pt x="915" y="1622"/>
                  </a:lnTo>
                  <a:lnTo>
                    <a:pt x="914" y="1617"/>
                  </a:lnTo>
                  <a:lnTo>
                    <a:pt x="911" y="1612"/>
                  </a:lnTo>
                  <a:lnTo>
                    <a:pt x="903" y="1599"/>
                  </a:lnTo>
                  <a:lnTo>
                    <a:pt x="892" y="1585"/>
                  </a:lnTo>
                  <a:lnTo>
                    <a:pt x="892" y="1585"/>
                  </a:lnTo>
                  <a:lnTo>
                    <a:pt x="836" y="1572"/>
                  </a:lnTo>
                  <a:lnTo>
                    <a:pt x="836" y="1572"/>
                  </a:lnTo>
                  <a:lnTo>
                    <a:pt x="830" y="1571"/>
                  </a:lnTo>
                  <a:lnTo>
                    <a:pt x="826" y="1568"/>
                  </a:lnTo>
                  <a:lnTo>
                    <a:pt x="825" y="1563"/>
                  </a:lnTo>
                  <a:lnTo>
                    <a:pt x="826" y="1560"/>
                  </a:lnTo>
                  <a:lnTo>
                    <a:pt x="831" y="1552"/>
                  </a:lnTo>
                  <a:lnTo>
                    <a:pt x="836" y="1549"/>
                  </a:lnTo>
                  <a:lnTo>
                    <a:pt x="836" y="1549"/>
                  </a:lnTo>
                  <a:lnTo>
                    <a:pt x="861" y="1553"/>
                  </a:lnTo>
                  <a:lnTo>
                    <a:pt x="880" y="1556"/>
                  </a:lnTo>
                  <a:lnTo>
                    <a:pt x="899" y="1558"/>
                  </a:lnTo>
                  <a:lnTo>
                    <a:pt x="899" y="1558"/>
                  </a:lnTo>
                  <a:lnTo>
                    <a:pt x="911" y="1560"/>
                  </a:lnTo>
                  <a:lnTo>
                    <a:pt x="917" y="1564"/>
                  </a:lnTo>
                  <a:lnTo>
                    <a:pt x="922" y="1568"/>
                  </a:lnTo>
                  <a:lnTo>
                    <a:pt x="928" y="1572"/>
                  </a:lnTo>
                  <a:lnTo>
                    <a:pt x="928" y="1572"/>
                  </a:lnTo>
                  <a:lnTo>
                    <a:pt x="931" y="1576"/>
                  </a:lnTo>
                  <a:lnTo>
                    <a:pt x="934" y="1580"/>
                  </a:lnTo>
                  <a:lnTo>
                    <a:pt x="938" y="1591"/>
                  </a:lnTo>
                  <a:lnTo>
                    <a:pt x="942" y="1606"/>
                  </a:lnTo>
                  <a:lnTo>
                    <a:pt x="957" y="1628"/>
                  </a:lnTo>
                  <a:lnTo>
                    <a:pt x="957" y="1628"/>
                  </a:lnTo>
                  <a:lnTo>
                    <a:pt x="955" y="1637"/>
                  </a:lnTo>
                  <a:lnTo>
                    <a:pt x="955" y="1645"/>
                  </a:lnTo>
                  <a:lnTo>
                    <a:pt x="957" y="1653"/>
                  </a:lnTo>
                  <a:lnTo>
                    <a:pt x="957" y="1653"/>
                  </a:lnTo>
                  <a:lnTo>
                    <a:pt x="965" y="1680"/>
                  </a:lnTo>
                  <a:lnTo>
                    <a:pt x="965" y="1680"/>
                  </a:lnTo>
                  <a:lnTo>
                    <a:pt x="966" y="1688"/>
                  </a:lnTo>
                  <a:lnTo>
                    <a:pt x="966" y="1688"/>
                  </a:lnTo>
                  <a:lnTo>
                    <a:pt x="968" y="1688"/>
                  </a:lnTo>
                  <a:lnTo>
                    <a:pt x="969" y="1687"/>
                  </a:lnTo>
                  <a:lnTo>
                    <a:pt x="971" y="1688"/>
                  </a:lnTo>
                  <a:lnTo>
                    <a:pt x="974" y="1690"/>
                  </a:lnTo>
                  <a:lnTo>
                    <a:pt x="974" y="1690"/>
                  </a:lnTo>
                  <a:lnTo>
                    <a:pt x="990" y="1706"/>
                  </a:lnTo>
                  <a:lnTo>
                    <a:pt x="998" y="1715"/>
                  </a:lnTo>
                  <a:lnTo>
                    <a:pt x="1009" y="1728"/>
                  </a:lnTo>
                  <a:lnTo>
                    <a:pt x="1009" y="1728"/>
                  </a:lnTo>
                  <a:lnTo>
                    <a:pt x="1017" y="1739"/>
                  </a:lnTo>
                  <a:lnTo>
                    <a:pt x="1022" y="1744"/>
                  </a:lnTo>
                  <a:lnTo>
                    <a:pt x="1027" y="1747"/>
                  </a:lnTo>
                  <a:lnTo>
                    <a:pt x="1038" y="1755"/>
                  </a:lnTo>
                  <a:lnTo>
                    <a:pt x="1038" y="1755"/>
                  </a:lnTo>
                  <a:lnTo>
                    <a:pt x="1049" y="1765"/>
                  </a:lnTo>
                  <a:lnTo>
                    <a:pt x="1058" y="1769"/>
                  </a:lnTo>
                  <a:lnTo>
                    <a:pt x="1063" y="1772"/>
                  </a:lnTo>
                  <a:lnTo>
                    <a:pt x="1068" y="1776"/>
                  </a:lnTo>
                  <a:lnTo>
                    <a:pt x="1068" y="1776"/>
                  </a:lnTo>
                  <a:lnTo>
                    <a:pt x="1069" y="1779"/>
                  </a:lnTo>
                  <a:lnTo>
                    <a:pt x="1071" y="1784"/>
                  </a:lnTo>
                  <a:lnTo>
                    <a:pt x="1074" y="1799"/>
                  </a:lnTo>
                  <a:lnTo>
                    <a:pt x="1076" y="1815"/>
                  </a:lnTo>
                  <a:lnTo>
                    <a:pt x="1076" y="1828"/>
                  </a:lnTo>
                  <a:lnTo>
                    <a:pt x="1076" y="1828"/>
                  </a:lnTo>
                  <a:close/>
                  <a:moveTo>
                    <a:pt x="2369" y="5279"/>
                  </a:moveTo>
                  <a:lnTo>
                    <a:pt x="2369" y="5279"/>
                  </a:lnTo>
                  <a:lnTo>
                    <a:pt x="2366" y="5275"/>
                  </a:lnTo>
                  <a:lnTo>
                    <a:pt x="2366" y="5275"/>
                  </a:lnTo>
                  <a:lnTo>
                    <a:pt x="2369" y="5273"/>
                  </a:lnTo>
                  <a:lnTo>
                    <a:pt x="2369" y="5273"/>
                  </a:lnTo>
                  <a:lnTo>
                    <a:pt x="2370" y="5278"/>
                  </a:lnTo>
                  <a:lnTo>
                    <a:pt x="2370" y="5278"/>
                  </a:lnTo>
                  <a:lnTo>
                    <a:pt x="2369" y="5279"/>
                  </a:lnTo>
                  <a:lnTo>
                    <a:pt x="2369" y="5279"/>
                  </a:lnTo>
                  <a:close/>
                </a:path>
              </a:pathLst>
            </a:custGeom>
            <a:pattFill prst="wdUpDiag">
              <a:fgClr>
                <a:srgbClr val="5D9965"/>
              </a:fgClr>
              <a:bgClr>
                <a:schemeClr val="bg1"/>
              </a:bgClr>
            </a:patt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6" name="Freeform 262">
              <a:extLst>
                <a:ext uri="{FF2B5EF4-FFF2-40B4-BE49-F238E27FC236}">
                  <a16:creationId xmlns:a16="http://schemas.microsoft.com/office/drawing/2014/main" id="{4E66F23C-65F6-3A69-A643-02DA39B9B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5" y="3716"/>
              <a:ext cx="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0 w 7"/>
                <a:gd name="T4" fmla="*/ 7 w 7"/>
                <a:gd name="T5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7" name="Freeform 263">
              <a:extLst>
                <a:ext uri="{FF2B5EF4-FFF2-40B4-BE49-F238E27FC236}">
                  <a16:creationId xmlns:a16="http://schemas.microsoft.com/office/drawing/2014/main" id="{92A777A3-57E6-9FE4-B6D8-137B4C47E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0" y="3644"/>
              <a:ext cx="5" cy="17"/>
            </a:xfrm>
            <a:custGeom>
              <a:avLst/>
              <a:gdLst>
                <a:gd name="T0" fmla="*/ 0 w 9"/>
                <a:gd name="T1" fmla="*/ 33 h 33"/>
                <a:gd name="T2" fmla="*/ 0 w 9"/>
                <a:gd name="T3" fmla="*/ 33 h 33"/>
                <a:gd name="T4" fmla="*/ 6 w 9"/>
                <a:gd name="T5" fmla="*/ 19 h 33"/>
                <a:gd name="T6" fmla="*/ 8 w 9"/>
                <a:gd name="T7" fmla="*/ 9 h 33"/>
                <a:gd name="T8" fmla="*/ 9 w 9"/>
                <a:gd name="T9" fmla="*/ 0 h 33"/>
                <a:gd name="T10" fmla="*/ 9 w 9"/>
                <a:gd name="T11" fmla="*/ 0 h 33"/>
                <a:gd name="T12" fmla="*/ 0 w 9"/>
                <a:gd name="T13" fmla="*/ 33 h 33"/>
                <a:gd name="T14" fmla="*/ 0 w 9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33">
                  <a:moveTo>
                    <a:pt x="0" y="33"/>
                  </a:moveTo>
                  <a:lnTo>
                    <a:pt x="0" y="33"/>
                  </a:lnTo>
                  <a:lnTo>
                    <a:pt x="6" y="19"/>
                  </a:lnTo>
                  <a:lnTo>
                    <a:pt x="8" y="9"/>
                  </a:lnTo>
                  <a:lnTo>
                    <a:pt x="9" y="0"/>
                  </a:lnTo>
                  <a:lnTo>
                    <a:pt x="9" y="0"/>
                  </a:lnTo>
                  <a:lnTo>
                    <a:pt x="0" y="3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B8B8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8" name="Rectangle 264">
              <a:extLst>
                <a:ext uri="{FF2B5EF4-FFF2-40B4-BE49-F238E27FC236}">
                  <a16:creationId xmlns:a16="http://schemas.microsoft.com/office/drawing/2014/main" id="{AE06842E-434B-4569-266C-2623568E7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0" y="3661"/>
              <a:ext cx="1" cy="1"/>
            </a:xfrm>
            <a:prstGeom prst="rect">
              <a:avLst/>
            </a:pr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69" name="Freeform 265">
              <a:extLst>
                <a:ext uri="{FF2B5EF4-FFF2-40B4-BE49-F238E27FC236}">
                  <a16:creationId xmlns:a16="http://schemas.microsoft.com/office/drawing/2014/main" id="{F79EB5E1-4A73-A7EE-6C5B-D368BA6BF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7" y="3716"/>
              <a:ext cx="18" cy="1"/>
            </a:xfrm>
            <a:custGeom>
              <a:avLst/>
              <a:gdLst>
                <a:gd name="T0" fmla="*/ 36 w 36"/>
                <a:gd name="T1" fmla="*/ 0 h 2"/>
                <a:gd name="T2" fmla="*/ 36 w 36"/>
                <a:gd name="T3" fmla="*/ 0 h 2"/>
                <a:gd name="T4" fmla="*/ 0 w 36"/>
                <a:gd name="T5" fmla="*/ 0 h 2"/>
                <a:gd name="T6" fmla="*/ 0 w 36"/>
                <a:gd name="T7" fmla="*/ 0 h 2"/>
                <a:gd name="T8" fmla="*/ 14 w 36"/>
                <a:gd name="T9" fmla="*/ 2 h 2"/>
                <a:gd name="T10" fmla="*/ 25 w 36"/>
                <a:gd name="T11" fmla="*/ 2 h 2"/>
                <a:gd name="T12" fmla="*/ 36 w 36"/>
                <a:gd name="T13" fmla="*/ 0 h 2"/>
                <a:gd name="T14" fmla="*/ 36 w 3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">
                  <a:moveTo>
                    <a:pt x="36" y="0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5" y="2"/>
                  </a:lnTo>
                  <a:lnTo>
                    <a:pt x="36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0" name="Freeform 266">
              <a:extLst>
                <a:ext uri="{FF2B5EF4-FFF2-40B4-BE49-F238E27FC236}">
                  <a16:creationId xmlns:a16="http://schemas.microsoft.com/office/drawing/2014/main" id="{315C5C9F-02D8-07C9-F962-0186C705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5" y="3696"/>
              <a:ext cx="1" cy="5"/>
            </a:xfrm>
            <a:custGeom>
              <a:avLst/>
              <a:gdLst>
                <a:gd name="T0" fmla="*/ 0 w 3"/>
                <a:gd name="T1" fmla="*/ 0 h 11"/>
                <a:gd name="T2" fmla="*/ 0 w 3"/>
                <a:gd name="T3" fmla="*/ 0 h 11"/>
                <a:gd name="T4" fmla="*/ 3 w 3"/>
                <a:gd name="T5" fmla="*/ 11 h 11"/>
                <a:gd name="T6" fmla="*/ 0 w 3"/>
                <a:gd name="T7" fmla="*/ 0 h 11"/>
                <a:gd name="T8" fmla="*/ 0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0" y="0"/>
                  </a:lnTo>
                  <a:lnTo>
                    <a:pt x="3" y="1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1" name="Freeform 267">
              <a:extLst>
                <a:ext uri="{FF2B5EF4-FFF2-40B4-BE49-F238E27FC236}">
                  <a16:creationId xmlns:a16="http://schemas.microsoft.com/office/drawing/2014/main" id="{49B1D0F2-AE77-9A2A-B266-032D6D282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" y="3610"/>
              <a:ext cx="221" cy="197"/>
            </a:xfrm>
            <a:custGeom>
              <a:avLst/>
              <a:gdLst>
                <a:gd name="T0" fmla="*/ 432 w 442"/>
                <a:gd name="T1" fmla="*/ 365 h 393"/>
                <a:gd name="T2" fmla="*/ 426 w 442"/>
                <a:gd name="T3" fmla="*/ 346 h 393"/>
                <a:gd name="T4" fmla="*/ 422 w 442"/>
                <a:gd name="T5" fmla="*/ 301 h 393"/>
                <a:gd name="T6" fmla="*/ 421 w 442"/>
                <a:gd name="T7" fmla="*/ 300 h 393"/>
                <a:gd name="T8" fmla="*/ 400 w 442"/>
                <a:gd name="T9" fmla="*/ 282 h 393"/>
                <a:gd name="T10" fmla="*/ 380 w 442"/>
                <a:gd name="T11" fmla="*/ 258 h 393"/>
                <a:gd name="T12" fmla="*/ 362 w 442"/>
                <a:gd name="T13" fmla="*/ 238 h 393"/>
                <a:gd name="T14" fmla="*/ 335 w 442"/>
                <a:gd name="T15" fmla="*/ 195 h 393"/>
                <a:gd name="T16" fmla="*/ 321 w 442"/>
                <a:gd name="T17" fmla="*/ 158 h 393"/>
                <a:gd name="T18" fmla="*/ 316 w 442"/>
                <a:gd name="T19" fmla="*/ 131 h 393"/>
                <a:gd name="T20" fmla="*/ 314 w 442"/>
                <a:gd name="T21" fmla="*/ 122 h 393"/>
                <a:gd name="T22" fmla="*/ 273 w 442"/>
                <a:gd name="T23" fmla="*/ 60 h 393"/>
                <a:gd name="T24" fmla="*/ 249 w 442"/>
                <a:gd name="T25" fmla="*/ 31 h 393"/>
                <a:gd name="T26" fmla="*/ 226 w 442"/>
                <a:gd name="T27" fmla="*/ 12 h 393"/>
                <a:gd name="T28" fmla="*/ 202 w 442"/>
                <a:gd name="T29" fmla="*/ 4 h 393"/>
                <a:gd name="T30" fmla="*/ 176 w 442"/>
                <a:gd name="T31" fmla="*/ 4 h 393"/>
                <a:gd name="T32" fmla="*/ 152 w 442"/>
                <a:gd name="T33" fmla="*/ 6 h 393"/>
                <a:gd name="T34" fmla="*/ 63 w 442"/>
                <a:gd name="T35" fmla="*/ 6 h 393"/>
                <a:gd name="T36" fmla="*/ 0 w 442"/>
                <a:gd name="T37" fmla="*/ 0 h 393"/>
                <a:gd name="T38" fmla="*/ 21 w 442"/>
                <a:gd name="T39" fmla="*/ 22 h 393"/>
                <a:gd name="T40" fmla="*/ 25 w 442"/>
                <a:gd name="T41" fmla="*/ 28 h 393"/>
                <a:gd name="T42" fmla="*/ 35 w 442"/>
                <a:gd name="T43" fmla="*/ 38 h 393"/>
                <a:gd name="T44" fmla="*/ 40 w 442"/>
                <a:gd name="T45" fmla="*/ 46 h 393"/>
                <a:gd name="T46" fmla="*/ 38 w 442"/>
                <a:gd name="T47" fmla="*/ 55 h 393"/>
                <a:gd name="T48" fmla="*/ 33 w 442"/>
                <a:gd name="T49" fmla="*/ 68 h 393"/>
                <a:gd name="T50" fmla="*/ 32 w 442"/>
                <a:gd name="T51" fmla="*/ 77 h 393"/>
                <a:gd name="T52" fmla="*/ 24 w 442"/>
                <a:gd name="T53" fmla="*/ 101 h 393"/>
                <a:gd name="T54" fmla="*/ 24 w 442"/>
                <a:gd name="T55" fmla="*/ 101 h 393"/>
                <a:gd name="T56" fmla="*/ 22 w 442"/>
                <a:gd name="T57" fmla="*/ 128 h 393"/>
                <a:gd name="T58" fmla="*/ 29 w 442"/>
                <a:gd name="T59" fmla="*/ 160 h 393"/>
                <a:gd name="T60" fmla="*/ 33 w 442"/>
                <a:gd name="T61" fmla="*/ 171 h 393"/>
                <a:gd name="T62" fmla="*/ 36 w 442"/>
                <a:gd name="T63" fmla="*/ 182 h 393"/>
                <a:gd name="T64" fmla="*/ 41 w 442"/>
                <a:gd name="T65" fmla="*/ 189 h 393"/>
                <a:gd name="T66" fmla="*/ 56 w 442"/>
                <a:gd name="T67" fmla="*/ 203 h 393"/>
                <a:gd name="T68" fmla="*/ 78 w 442"/>
                <a:gd name="T69" fmla="*/ 212 h 393"/>
                <a:gd name="T70" fmla="*/ 114 w 442"/>
                <a:gd name="T71" fmla="*/ 212 h 393"/>
                <a:gd name="T72" fmla="*/ 121 w 442"/>
                <a:gd name="T73" fmla="*/ 212 h 393"/>
                <a:gd name="T74" fmla="*/ 132 w 442"/>
                <a:gd name="T75" fmla="*/ 211 h 393"/>
                <a:gd name="T76" fmla="*/ 165 w 442"/>
                <a:gd name="T77" fmla="*/ 214 h 393"/>
                <a:gd name="T78" fmla="*/ 187 w 442"/>
                <a:gd name="T79" fmla="*/ 219 h 393"/>
                <a:gd name="T80" fmla="*/ 211 w 442"/>
                <a:gd name="T81" fmla="*/ 230 h 393"/>
                <a:gd name="T82" fmla="*/ 221 w 442"/>
                <a:gd name="T83" fmla="*/ 243 h 393"/>
                <a:gd name="T84" fmla="*/ 222 w 442"/>
                <a:gd name="T85" fmla="*/ 252 h 393"/>
                <a:gd name="T86" fmla="*/ 221 w 442"/>
                <a:gd name="T87" fmla="*/ 257 h 393"/>
                <a:gd name="T88" fmla="*/ 292 w 442"/>
                <a:gd name="T89" fmla="*/ 266 h 393"/>
                <a:gd name="T90" fmla="*/ 297 w 442"/>
                <a:gd name="T91" fmla="*/ 268 h 393"/>
                <a:gd name="T92" fmla="*/ 326 w 442"/>
                <a:gd name="T93" fmla="*/ 281 h 393"/>
                <a:gd name="T94" fmla="*/ 362 w 442"/>
                <a:gd name="T95" fmla="*/ 300 h 393"/>
                <a:gd name="T96" fmla="*/ 368 w 442"/>
                <a:gd name="T97" fmla="*/ 306 h 393"/>
                <a:gd name="T98" fmla="*/ 378 w 442"/>
                <a:gd name="T99" fmla="*/ 332 h 393"/>
                <a:gd name="T100" fmla="*/ 389 w 442"/>
                <a:gd name="T101" fmla="*/ 376 h 393"/>
                <a:gd name="T102" fmla="*/ 391 w 442"/>
                <a:gd name="T103" fmla="*/ 389 h 393"/>
                <a:gd name="T104" fmla="*/ 416 w 442"/>
                <a:gd name="T105" fmla="*/ 393 h 393"/>
                <a:gd name="T106" fmla="*/ 434 w 442"/>
                <a:gd name="T107" fmla="*/ 393 h 393"/>
                <a:gd name="T108" fmla="*/ 440 w 442"/>
                <a:gd name="T109" fmla="*/ 390 h 393"/>
                <a:gd name="T110" fmla="*/ 442 w 442"/>
                <a:gd name="T111" fmla="*/ 389 h 393"/>
                <a:gd name="T112" fmla="*/ 438 w 442"/>
                <a:gd name="T113" fmla="*/ 374 h 393"/>
                <a:gd name="T114" fmla="*/ 432 w 442"/>
                <a:gd name="T115" fmla="*/ 365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2" h="393">
                  <a:moveTo>
                    <a:pt x="432" y="365"/>
                  </a:moveTo>
                  <a:lnTo>
                    <a:pt x="432" y="365"/>
                  </a:lnTo>
                  <a:lnTo>
                    <a:pt x="429" y="357"/>
                  </a:lnTo>
                  <a:lnTo>
                    <a:pt x="426" y="346"/>
                  </a:lnTo>
                  <a:lnTo>
                    <a:pt x="422" y="330"/>
                  </a:lnTo>
                  <a:lnTo>
                    <a:pt x="422" y="301"/>
                  </a:lnTo>
                  <a:lnTo>
                    <a:pt x="422" y="301"/>
                  </a:lnTo>
                  <a:lnTo>
                    <a:pt x="421" y="300"/>
                  </a:lnTo>
                  <a:lnTo>
                    <a:pt x="413" y="295"/>
                  </a:lnTo>
                  <a:lnTo>
                    <a:pt x="400" y="282"/>
                  </a:lnTo>
                  <a:lnTo>
                    <a:pt x="380" y="258"/>
                  </a:lnTo>
                  <a:lnTo>
                    <a:pt x="380" y="258"/>
                  </a:lnTo>
                  <a:lnTo>
                    <a:pt x="362" y="238"/>
                  </a:lnTo>
                  <a:lnTo>
                    <a:pt x="362" y="238"/>
                  </a:lnTo>
                  <a:lnTo>
                    <a:pt x="346" y="216"/>
                  </a:lnTo>
                  <a:lnTo>
                    <a:pt x="335" y="195"/>
                  </a:lnTo>
                  <a:lnTo>
                    <a:pt x="327" y="176"/>
                  </a:lnTo>
                  <a:lnTo>
                    <a:pt x="321" y="158"/>
                  </a:lnTo>
                  <a:lnTo>
                    <a:pt x="318" y="143"/>
                  </a:lnTo>
                  <a:lnTo>
                    <a:pt x="316" y="131"/>
                  </a:lnTo>
                  <a:lnTo>
                    <a:pt x="314" y="122"/>
                  </a:lnTo>
                  <a:lnTo>
                    <a:pt x="314" y="122"/>
                  </a:lnTo>
                  <a:lnTo>
                    <a:pt x="294" y="90"/>
                  </a:lnTo>
                  <a:lnTo>
                    <a:pt x="273" y="60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37" y="20"/>
                  </a:lnTo>
                  <a:lnTo>
                    <a:pt x="226" y="12"/>
                  </a:lnTo>
                  <a:lnTo>
                    <a:pt x="213" y="8"/>
                  </a:lnTo>
                  <a:lnTo>
                    <a:pt x="202" y="4"/>
                  </a:lnTo>
                  <a:lnTo>
                    <a:pt x="189" y="4"/>
                  </a:lnTo>
                  <a:lnTo>
                    <a:pt x="176" y="4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95" y="6"/>
                  </a:lnTo>
                  <a:lnTo>
                    <a:pt x="63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1" y="12"/>
                  </a:lnTo>
                  <a:lnTo>
                    <a:pt x="21" y="22"/>
                  </a:lnTo>
                  <a:lnTo>
                    <a:pt x="25" y="28"/>
                  </a:lnTo>
                  <a:lnTo>
                    <a:pt x="25" y="28"/>
                  </a:lnTo>
                  <a:lnTo>
                    <a:pt x="30" y="33"/>
                  </a:lnTo>
                  <a:lnTo>
                    <a:pt x="35" y="38"/>
                  </a:lnTo>
                  <a:lnTo>
                    <a:pt x="38" y="41"/>
                  </a:lnTo>
                  <a:lnTo>
                    <a:pt x="40" y="46"/>
                  </a:lnTo>
                  <a:lnTo>
                    <a:pt x="40" y="50"/>
                  </a:lnTo>
                  <a:lnTo>
                    <a:pt x="38" y="55"/>
                  </a:lnTo>
                  <a:lnTo>
                    <a:pt x="38" y="55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2" y="77"/>
                  </a:lnTo>
                  <a:lnTo>
                    <a:pt x="30" y="87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4" y="101"/>
                  </a:lnTo>
                  <a:lnTo>
                    <a:pt x="22" y="112"/>
                  </a:lnTo>
                  <a:lnTo>
                    <a:pt x="22" y="128"/>
                  </a:lnTo>
                  <a:lnTo>
                    <a:pt x="25" y="147"/>
                  </a:lnTo>
                  <a:lnTo>
                    <a:pt x="29" y="160"/>
                  </a:lnTo>
                  <a:lnTo>
                    <a:pt x="33" y="171"/>
                  </a:lnTo>
                  <a:lnTo>
                    <a:pt x="33" y="171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41" y="189"/>
                  </a:lnTo>
                  <a:lnTo>
                    <a:pt x="44" y="193"/>
                  </a:lnTo>
                  <a:lnTo>
                    <a:pt x="56" y="203"/>
                  </a:lnTo>
                  <a:lnTo>
                    <a:pt x="67" y="208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114" y="212"/>
                  </a:lnTo>
                  <a:lnTo>
                    <a:pt x="114" y="212"/>
                  </a:lnTo>
                  <a:lnTo>
                    <a:pt x="121" y="212"/>
                  </a:lnTo>
                  <a:lnTo>
                    <a:pt x="121" y="212"/>
                  </a:lnTo>
                  <a:lnTo>
                    <a:pt x="132" y="211"/>
                  </a:lnTo>
                  <a:lnTo>
                    <a:pt x="146" y="212"/>
                  </a:lnTo>
                  <a:lnTo>
                    <a:pt x="165" y="214"/>
                  </a:lnTo>
                  <a:lnTo>
                    <a:pt x="187" y="219"/>
                  </a:lnTo>
                  <a:lnTo>
                    <a:pt x="187" y="219"/>
                  </a:lnTo>
                  <a:lnTo>
                    <a:pt x="202" y="224"/>
                  </a:lnTo>
                  <a:lnTo>
                    <a:pt x="211" y="230"/>
                  </a:lnTo>
                  <a:lnTo>
                    <a:pt x="218" y="236"/>
                  </a:lnTo>
                  <a:lnTo>
                    <a:pt x="221" y="243"/>
                  </a:lnTo>
                  <a:lnTo>
                    <a:pt x="222" y="247"/>
                  </a:lnTo>
                  <a:lnTo>
                    <a:pt x="222" y="252"/>
                  </a:lnTo>
                  <a:lnTo>
                    <a:pt x="221" y="257"/>
                  </a:lnTo>
                  <a:lnTo>
                    <a:pt x="221" y="257"/>
                  </a:lnTo>
                  <a:lnTo>
                    <a:pt x="253" y="262"/>
                  </a:lnTo>
                  <a:lnTo>
                    <a:pt x="292" y="266"/>
                  </a:lnTo>
                  <a:lnTo>
                    <a:pt x="292" y="266"/>
                  </a:lnTo>
                  <a:lnTo>
                    <a:pt x="297" y="268"/>
                  </a:lnTo>
                  <a:lnTo>
                    <a:pt x="305" y="271"/>
                  </a:lnTo>
                  <a:lnTo>
                    <a:pt x="326" y="281"/>
                  </a:lnTo>
                  <a:lnTo>
                    <a:pt x="362" y="300"/>
                  </a:lnTo>
                  <a:lnTo>
                    <a:pt x="362" y="300"/>
                  </a:lnTo>
                  <a:lnTo>
                    <a:pt x="365" y="301"/>
                  </a:lnTo>
                  <a:lnTo>
                    <a:pt x="368" y="306"/>
                  </a:lnTo>
                  <a:lnTo>
                    <a:pt x="373" y="317"/>
                  </a:lnTo>
                  <a:lnTo>
                    <a:pt x="378" y="332"/>
                  </a:lnTo>
                  <a:lnTo>
                    <a:pt x="383" y="347"/>
                  </a:lnTo>
                  <a:lnTo>
                    <a:pt x="389" y="376"/>
                  </a:lnTo>
                  <a:lnTo>
                    <a:pt x="391" y="389"/>
                  </a:lnTo>
                  <a:lnTo>
                    <a:pt x="391" y="389"/>
                  </a:lnTo>
                  <a:lnTo>
                    <a:pt x="399" y="390"/>
                  </a:lnTo>
                  <a:lnTo>
                    <a:pt x="416" y="393"/>
                  </a:lnTo>
                  <a:lnTo>
                    <a:pt x="424" y="393"/>
                  </a:lnTo>
                  <a:lnTo>
                    <a:pt x="434" y="393"/>
                  </a:lnTo>
                  <a:lnTo>
                    <a:pt x="438" y="392"/>
                  </a:lnTo>
                  <a:lnTo>
                    <a:pt x="440" y="390"/>
                  </a:lnTo>
                  <a:lnTo>
                    <a:pt x="442" y="389"/>
                  </a:lnTo>
                  <a:lnTo>
                    <a:pt x="442" y="389"/>
                  </a:lnTo>
                  <a:lnTo>
                    <a:pt x="442" y="381"/>
                  </a:lnTo>
                  <a:lnTo>
                    <a:pt x="438" y="374"/>
                  </a:lnTo>
                  <a:lnTo>
                    <a:pt x="432" y="365"/>
                  </a:lnTo>
                  <a:lnTo>
                    <a:pt x="432" y="365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  <p:sp>
          <p:nvSpPr>
            <p:cNvPr id="72" name="Freeform 268">
              <a:extLst>
                <a:ext uri="{FF2B5EF4-FFF2-40B4-BE49-F238E27FC236}">
                  <a16:creationId xmlns:a16="http://schemas.microsoft.com/office/drawing/2014/main" id="{20FA9636-246C-8FE9-61EC-58F9956FD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9" y="3279"/>
              <a:ext cx="621" cy="347"/>
            </a:xfrm>
            <a:custGeom>
              <a:avLst/>
              <a:gdLst>
                <a:gd name="T0" fmla="*/ 1075 w 1242"/>
                <a:gd name="T1" fmla="*/ 630 h 692"/>
                <a:gd name="T2" fmla="*/ 1098 w 1242"/>
                <a:gd name="T3" fmla="*/ 649 h 692"/>
                <a:gd name="T4" fmla="*/ 1141 w 1242"/>
                <a:gd name="T5" fmla="*/ 667 h 692"/>
                <a:gd name="T6" fmla="*/ 1182 w 1242"/>
                <a:gd name="T7" fmla="*/ 675 h 692"/>
                <a:gd name="T8" fmla="*/ 1207 w 1242"/>
                <a:gd name="T9" fmla="*/ 692 h 692"/>
                <a:gd name="T10" fmla="*/ 1231 w 1242"/>
                <a:gd name="T11" fmla="*/ 678 h 692"/>
                <a:gd name="T12" fmla="*/ 1242 w 1242"/>
                <a:gd name="T13" fmla="*/ 640 h 692"/>
                <a:gd name="T14" fmla="*/ 1228 w 1242"/>
                <a:gd name="T15" fmla="*/ 608 h 692"/>
                <a:gd name="T16" fmla="*/ 1169 w 1242"/>
                <a:gd name="T17" fmla="*/ 530 h 692"/>
                <a:gd name="T18" fmla="*/ 1185 w 1242"/>
                <a:gd name="T19" fmla="*/ 492 h 692"/>
                <a:gd name="T20" fmla="*/ 1079 w 1242"/>
                <a:gd name="T21" fmla="*/ 427 h 692"/>
                <a:gd name="T22" fmla="*/ 996 w 1242"/>
                <a:gd name="T23" fmla="*/ 357 h 692"/>
                <a:gd name="T24" fmla="*/ 902 w 1242"/>
                <a:gd name="T25" fmla="*/ 335 h 692"/>
                <a:gd name="T26" fmla="*/ 863 w 1242"/>
                <a:gd name="T27" fmla="*/ 316 h 692"/>
                <a:gd name="T28" fmla="*/ 859 w 1242"/>
                <a:gd name="T29" fmla="*/ 305 h 692"/>
                <a:gd name="T30" fmla="*/ 863 w 1242"/>
                <a:gd name="T31" fmla="*/ 283 h 692"/>
                <a:gd name="T32" fmla="*/ 828 w 1242"/>
                <a:gd name="T33" fmla="*/ 262 h 692"/>
                <a:gd name="T34" fmla="*/ 810 w 1242"/>
                <a:gd name="T35" fmla="*/ 256 h 692"/>
                <a:gd name="T36" fmla="*/ 745 w 1242"/>
                <a:gd name="T37" fmla="*/ 254 h 692"/>
                <a:gd name="T38" fmla="*/ 686 w 1242"/>
                <a:gd name="T39" fmla="*/ 230 h 692"/>
                <a:gd name="T40" fmla="*/ 675 w 1242"/>
                <a:gd name="T41" fmla="*/ 203 h 692"/>
                <a:gd name="T42" fmla="*/ 653 w 1242"/>
                <a:gd name="T43" fmla="*/ 197 h 692"/>
                <a:gd name="T44" fmla="*/ 642 w 1242"/>
                <a:gd name="T45" fmla="*/ 208 h 692"/>
                <a:gd name="T46" fmla="*/ 618 w 1242"/>
                <a:gd name="T47" fmla="*/ 179 h 692"/>
                <a:gd name="T48" fmla="*/ 588 w 1242"/>
                <a:gd name="T49" fmla="*/ 162 h 692"/>
                <a:gd name="T50" fmla="*/ 415 w 1242"/>
                <a:gd name="T51" fmla="*/ 116 h 692"/>
                <a:gd name="T52" fmla="*/ 300 w 1242"/>
                <a:gd name="T53" fmla="*/ 95 h 692"/>
                <a:gd name="T54" fmla="*/ 211 w 1242"/>
                <a:gd name="T55" fmla="*/ 38 h 692"/>
                <a:gd name="T56" fmla="*/ 52 w 1242"/>
                <a:gd name="T57" fmla="*/ 1 h 692"/>
                <a:gd name="T58" fmla="*/ 8 w 1242"/>
                <a:gd name="T59" fmla="*/ 3 h 692"/>
                <a:gd name="T60" fmla="*/ 17 w 1242"/>
                <a:gd name="T61" fmla="*/ 25 h 692"/>
                <a:gd name="T62" fmla="*/ 67 w 1242"/>
                <a:gd name="T63" fmla="*/ 55 h 692"/>
                <a:gd name="T64" fmla="*/ 122 w 1242"/>
                <a:gd name="T65" fmla="*/ 68 h 692"/>
                <a:gd name="T66" fmla="*/ 197 w 1242"/>
                <a:gd name="T67" fmla="*/ 94 h 692"/>
                <a:gd name="T68" fmla="*/ 251 w 1242"/>
                <a:gd name="T69" fmla="*/ 119 h 692"/>
                <a:gd name="T70" fmla="*/ 299 w 1242"/>
                <a:gd name="T71" fmla="*/ 159 h 692"/>
                <a:gd name="T72" fmla="*/ 326 w 1242"/>
                <a:gd name="T73" fmla="*/ 179 h 692"/>
                <a:gd name="T74" fmla="*/ 340 w 1242"/>
                <a:gd name="T75" fmla="*/ 197 h 692"/>
                <a:gd name="T76" fmla="*/ 383 w 1242"/>
                <a:gd name="T77" fmla="*/ 279 h 692"/>
                <a:gd name="T78" fmla="*/ 397 w 1242"/>
                <a:gd name="T79" fmla="*/ 526 h 692"/>
                <a:gd name="T80" fmla="*/ 453 w 1242"/>
                <a:gd name="T81" fmla="*/ 537 h 692"/>
                <a:gd name="T82" fmla="*/ 475 w 1242"/>
                <a:gd name="T83" fmla="*/ 521 h 692"/>
                <a:gd name="T84" fmla="*/ 485 w 1242"/>
                <a:gd name="T85" fmla="*/ 510 h 692"/>
                <a:gd name="T86" fmla="*/ 519 w 1242"/>
                <a:gd name="T87" fmla="*/ 526 h 692"/>
                <a:gd name="T88" fmla="*/ 564 w 1242"/>
                <a:gd name="T89" fmla="*/ 543 h 692"/>
                <a:gd name="T90" fmla="*/ 594 w 1242"/>
                <a:gd name="T91" fmla="*/ 583 h 692"/>
                <a:gd name="T92" fmla="*/ 631 w 1242"/>
                <a:gd name="T93" fmla="*/ 608 h 692"/>
                <a:gd name="T94" fmla="*/ 677 w 1242"/>
                <a:gd name="T95" fmla="*/ 640 h 692"/>
                <a:gd name="T96" fmla="*/ 799 w 1242"/>
                <a:gd name="T97" fmla="*/ 646 h 692"/>
                <a:gd name="T98" fmla="*/ 907 w 1242"/>
                <a:gd name="T99" fmla="*/ 637 h 692"/>
                <a:gd name="T100" fmla="*/ 955 w 1242"/>
                <a:gd name="T101" fmla="*/ 654 h 692"/>
                <a:gd name="T102" fmla="*/ 1020 w 1242"/>
                <a:gd name="T103" fmla="*/ 626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42" h="692">
                  <a:moveTo>
                    <a:pt x="1034" y="626"/>
                  </a:moveTo>
                  <a:lnTo>
                    <a:pt x="1034" y="626"/>
                  </a:lnTo>
                  <a:lnTo>
                    <a:pt x="1050" y="627"/>
                  </a:lnTo>
                  <a:lnTo>
                    <a:pt x="1067" y="629"/>
                  </a:lnTo>
                  <a:lnTo>
                    <a:pt x="1075" y="630"/>
                  </a:lnTo>
                  <a:lnTo>
                    <a:pt x="1082" y="634"/>
                  </a:lnTo>
                  <a:lnTo>
                    <a:pt x="1088" y="637"/>
                  </a:lnTo>
                  <a:lnTo>
                    <a:pt x="1093" y="643"/>
                  </a:lnTo>
                  <a:lnTo>
                    <a:pt x="1093" y="643"/>
                  </a:lnTo>
                  <a:lnTo>
                    <a:pt x="1098" y="649"/>
                  </a:lnTo>
                  <a:lnTo>
                    <a:pt x="1104" y="654"/>
                  </a:lnTo>
                  <a:lnTo>
                    <a:pt x="1112" y="659"/>
                  </a:lnTo>
                  <a:lnTo>
                    <a:pt x="1120" y="662"/>
                  </a:lnTo>
                  <a:lnTo>
                    <a:pt x="1134" y="665"/>
                  </a:lnTo>
                  <a:lnTo>
                    <a:pt x="1141" y="667"/>
                  </a:lnTo>
                  <a:lnTo>
                    <a:pt x="1141" y="667"/>
                  </a:lnTo>
                  <a:lnTo>
                    <a:pt x="1147" y="667"/>
                  </a:lnTo>
                  <a:lnTo>
                    <a:pt x="1163" y="669"/>
                  </a:lnTo>
                  <a:lnTo>
                    <a:pt x="1172" y="670"/>
                  </a:lnTo>
                  <a:lnTo>
                    <a:pt x="1182" y="675"/>
                  </a:lnTo>
                  <a:lnTo>
                    <a:pt x="1191" y="680"/>
                  </a:lnTo>
                  <a:lnTo>
                    <a:pt x="1199" y="688"/>
                  </a:lnTo>
                  <a:lnTo>
                    <a:pt x="1199" y="688"/>
                  </a:lnTo>
                  <a:lnTo>
                    <a:pt x="1204" y="691"/>
                  </a:lnTo>
                  <a:lnTo>
                    <a:pt x="1207" y="692"/>
                  </a:lnTo>
                  <a:lnTo>
                    <a:pt x="1214" y="692"/>
                  </a:lnTo>
                  <a:lnTo>
                    <a:pt x="1218" y="691"/>
                  </a:lnTo>
                  <a:lnTo>
                    <a:pt x="1223" y="688"/>
                  </a:lnTo>
                  <a:lnTo>
                    <a:pt x="1228" y="683"/>
                  </a:lnTo>
                  <a:lnTo>
                    <a:pt x="1231" y="678"/>
                  </a:lnTo>
                  <a:lnTo>
                    <a:pt x="1236" y="672"/>
                  </a:lnTo>
                  <a:lnTo>
                    <a:pt x="1239" y="665"/>
                  </a:lnTo>
                  <a:lnTo>
                    <a:pt x="1241" y="657"/>
                  </a:lnTo>
                  <a:lnTo>
                    <a:pt x="1242" y="649"/>
                  </a:lnTo>
                  <a:lnTo>
                    <a:pt x="1242" y="640"/>
                  </a:lnTo>
                  <a:lnTo>
                    <a:pt x="1241" y="632"/>
                  </a:lnTo>
                  <a:lnTo>
                    <a:pt x="1239" y="624"/>
                  </a:lnTo>
                  <a:lnTo>
                    <a:pt x="1234" y="616"/>
                  </a:lnTo>
                  <a:lnTo>
                    <a:pt x="1228" y="608"/>
                  </a:lnTo>
                  <a:lnTo>
                    <a:pt x="1228" y="608"/>
                  </a:lnTo>
                  <a:lnTo>
                    <a:pt x="1203" y="581"/>
                  </a:lnTo>
                  <a:lnTo>
                    <a:pt x="1182" y="559"/>
                  </a:lnTo>
                  <a:lnTo>
                    <a:pt x="1176" y="549"/>
                  </a:lnTo>
                  <a:lnTo>
                    <a:pt x="1171" y="540"/>
                  </a:lnTo>
                  <a:lnTo>
                    <a:pt x="1169" y="530"/>
                  </a:lnTo>
                  <a:lnTo>
                    <a:pt x="1171" y="522"/>
                  </a:lnTo>
                  <a:lnTo>
                    <a:pt x="1171" y="522"/>
                  </a:lnTo>
                  <a:lnTo>
                    <a:pt x="1177" y="507"/>
                  </a:lnTo>
                  <a:lnTo>
                    <a:pt x="1185" y="492"/>
                  </a:lnTo>
                  <a:lnTo>
                    <a:pt x="1185" y="492"/>
                  </a:lnTo>
                  <a:lnTo>
                    <a:pt x="1172" y="484"/>
                  </a:lnTo>
                  <a:lnTo>
                    <a:pt x="1158" y="475"/>
                  </a:lnTo>
                  <a:lnTo>
                    <a:pt x="1120" y="454"/>
                  </a:lnTo>
                  <a:lnTo>
                    <a:pt x="1099" y="441"/>
                  </a:lnTo>
                  <a:lnTo>
                    <a:pt x="1079" y="427"/>
                  </a:lnTo>
                  <a:lnTo>
                    <a:pt x="1060" y="413"/>
                  </a:lnTo>
                  <a:lnTo>
                    <a:pt x="1042" y="399"/>
                  </a:lnTo>
                  <a:lnTo>
                    <a:pt x="1042" y="399"/>
                  </a:lnTo>
                  <a:lnTo>
                    <a:pt x="1013" y="370"/>
                  </a:lnTo>
                  <a:lnTo>
                    <a:pt x="996" y="357"/>
                  </a:lnTo>
                  <a:lnTo>
                    <a:pt x="988" y="352"/>
                  </a:lnTo>
                  <a:lnTo>
                    <a:pt x="985" y="352"/>
                  </a:lnTo>
                  <a:lnTo>
                    <a:pt x="985" y="352"/>
                  </a:lnTo>
                  <a:lnTo>
                    <a:pt x="947" y="343"/>
                  </a:lnTo>
                  <a:lnTo>
                    <a:pt x="902" y="335"/>
                  </a:lnTo>
                  <a:lnTo>
                    <a:pt x="902" y="335"/>
                  </a:lnTo>
                  <a:lnTo>
                    <a:pt x="896" y="333"/>
                  </a:lnTo>
                  <a:lnTo>
                    <a:pt x="886" y="327"/>
                  </a:lnTo>
                  <a:lnTo>
                    <a:pt x="875" y="322"/>
                  </a:lnTo>
                  <a:lnTo>
                    <a:pt x="863" y="316"/>
                  </a:lnTo>
                  <a:lnTo>
                    <a:pt x="863" y="316"/>
                  </a:lnTo>
                  <a:lnTo>
                    <a:pt x="858" y="314"/>
                  </a:lnTo>
                  <a:lnTo>
                    <a:pt x="856" y="311"/>
                  </a:lnTo>
                  <a:lnTo>
                    <a:pt x="858" y="308"/>
                  </a:lnTo>
                  <a:lnTo>
                    <a:pt x="859" y="305"/>
                  </a:lnTo>
                  <a:lnTo>
                    <a:pt x="863" y="302"/>
                  </a:lnTo>
                  <a:lnTo>
                    <a:pt x="864" y="297"/>
                  </a:lnTo>
                  <a:lnTo>
                    <a:pt x="864" y="291"/>
                  </a:lnTo>
                  <a:lnTo>
                    <a:pt x="863" y="283"/>
                  </a:lnTo>
                  <a:lnTo>
                    <a:pt x="863" y="283"/>
                  </a:lnTo>
                  <a:lnTo>
                    <a:pt x="858" y="275"/>
                  </a:lnTo>
                  <a:lnTo>
                    <a:pt x="853" y="270"/>
                  </a:lnTo>
                  <a:lnTo>
                    <a:pt x="847" y="267"/>
                  </a:lnTo>
                  <a:lnTo>
                    <a:pt x="840" y="264"/>
                  </a:lnTo>
                  <a:lnTo>
                    <a:pt x="828" y="262"/>
                  </a:lnTo>
                  <a:lnTo>
                    <a:pt x="823" y="260"/>
                  </a:lnTo>
                  <a:lnTo>
                    <a:pt x="820" y="259"/>
                  </a:lnTo>
                  <a:lnTo>
                    <a:pt x="820" y="259"/>
                  </a:lnTo>
                  <a:lnTo>
                    <a:pt x="817" y="257"/>
                  </a:lnTo>
                  <a:lnTo>
                    <a:pt x="810" y="256"/>
                  </a:lnTo>
                  <a:lnTo>
                    <a:pt x="794" y="256"/>
                  </a:lnTo>
                  <a:lnTo>
                    <a:pt x="774" y="259"/>
                  </a:lnTo>
                  <a:lnTo>
                    <a:pt x="774" y="259"/>
                  </a:lnTo>
                  <a:lnTo>
                    <a:pt x="759" y="257"/>
                  </a:lnTo>
                  <a:lnTo>
                    <a:pt x="745" y="254"/>
                  </a:lnTo>
                  <a:lnTo>
                    <a:pt x="729" y="251"/>
                  </a:lnTo>
                  <a:lnTo>
                    <a:pt x="712" y="244"/>
                  </a:lnTo>
                  <a:lnTo>
                    <a:pt x="697" y="238"/>
                  </a:lnTo>
                  <a:lnTo>
                    <a:pt x="691" y="233"/>
                  </a:lnTo>
                  <a:lnTo>
                    <a:pt x="686" y="230"/>
                  </a:lnTo>
                  <a:lnTo>
                    <a:pt x="683" y="224"/>
                  </a:lnTo>
                  <a:lnTo>
                    <a:pt x="681" y="219"/>
                  </a:lnTo>
                  <a:lnTo>
                    <a:pt x="681" y="219"/>
                  </a:lnTo>
                  <a:lnTo>
                    <a:pt x="680" y="210"/>
                  </a:lnTo>
                  <a:lnTo>
                    <a:pt x="675" y="203"/>
                  </a:lnTo>
                  <a:lnTo>
                    <a:pt x="670" y="198"/>
                  </a:lnTo>
                  <a:lnTo>
                    <a:pt x="666" y="197"/>
                  </a:lnTo>
                  <a:lnTo>
                    <a:pt x="661" y="195"/>
                  </a:lnTo>
                  <a:lnTo>
                    <a:pt x="658" y="197"/>
                  </a:lnTo>
                  <a:lnTo>
                    <a:pt x="653" y="197"/>
                  </a:lnTo>
                  <a:lnTo>
                    <a:pt x="653" y="197"/>
                  </a:lnTo>
                  <a:lnTo>
                    <a:pt x="651" y="200"/>
                  </a:lnTo>
                  <a:lnTo>
                    <a:pt x="648" y="206"/>
                  </a:lnTo>
                  <a:lnTo>
                    <a:pt x="647" y="208"/>
                  </a:lnTo>
                  <a:lnTo>
                    <a:pt x="642" y="208"/>
                  </a:lnTo>
                  <a:lnTo>
                    <a:pt x="637" y="205"/>
                  </a:lnTo>
                  <a:lnTo>
                    <a:pt x="632" y="197"/>
                  </a:lnTo>
                  <a:lnTo>
                    <a:pt x="632" y="197"/>
                  </a:lnTo>
                  <a:lnTo>
                    <a:pt x="626" y="187"/>
                  </a:lnTo>
                  <a:lnTo>
                    <a:pt x="618" y="179"/>
                  </a:lnTo>
                  <a:lnTo>
                    <a:pt x="612" y="175"/>
                  </a:lnTo>
                  <a:lnTo>
                    <a:pt x="604" y="170"/>
                  </a:lnTo>
                  <a:lnTo>
                    <a:pt x="593" y="163"/>
                  </a:lnTo>
                  <a:lnTo>
                    <a:pt x="588" y="162"/>
                  </a:lnTo>
                  <a:lnTo>
                    <a:pt x="588" y="162"/>
                  </a:lnTo>
                  <a:lnTo>
                    <a:pt x="569" y="156"/>
                  </a:lnTo>
                  <a:lnTo>
                    <a:pt x="519" y="138"/>
                  </a:lnTo>
                  <a:lnTo>
                    <a:pt x="486" y="130"/>
                  </a:lnTo>
                  <a:lnTo>
                    <a:pt x="451" y="122"/>
                  </a:lnTo>
                  <a:lnTo>
                    <a:pt x="415" y="116"/>
                  </a:lnTo>
                  <a:lnTo>
                    <a:pt x="376" y="111"/>
                  </a:lnTo>
                  <a:lnTo>
                    <a:pt x="376" y="111"/>
                  </a:lnTo>
                  <a:lnTo>
                    <a:pt x="343" y="108"/>
                  </a:lnTo>
                  <a:lnTo>
                    <a:pt x="319" y="102"/>
                  </a:lnTo>
                  <a:lnTo>
                    <a:pt x="300" y="95"/>
                  </a:lnTo>
                  <a:lnTo>
                    <a:pt x="288" y="89"/>
                  </a:lnTo>
                  <a:lnTo>
                    <a:pt x="280" y="82"/>
                  </a:lnTo>
                  <a:lnTo>
                    <a:pt x="275" y="76"/>
                  </a:lnTo>
                  <a:lnTo>
                    <a:pt x="272" y="71"/>
                  </a:lnTo>
                  <a:lnTo>
                    <a:pt x="211" y="38"/>
                  </a:lnTo>
                  <a:lnTo>
                    <a:pt x="211" y="38"/>
                  </a:lnTo>
                  <a:lnTo>
                    <a:pt x="151" y="22"/>
                  </a:lnTo>
                  <a:lnTo>
                    <a:pt x="98" y="9"/>
                  </a:lnTo>
                  <a:lnTo>
                    <a:pt x="73" y="5"/>
                  </a:lnTo>
                  <a:lnTo>
                    <a:pt x="52" y="1"/>
                  </a:lnTo>
                  <a:lnTo>
                    <a:pt x="52" y="1"/>
                  </a:lnTo>
                  <a:lnTo>
                    <a:pt x="35" y="0"/>
                  </a:lnTo>
                  <a:lnTo>
                    <a:pt x="22" y="0"/>
                  </a:lnTo>
                  <a:lnTo>
                    <a:pt x="14" y="1"/>
                  </a:lnTo>
                  <a:lnTo>
                    <a:pt x="8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9"/>
                  </a:lnTo>
                  <a:lnTo>
                    <a:pt x="17" y="25"/>
                  </a:lnTo>
                  <a:lnTo>
                    <a:pt x="38" y="41"/>
                  </a:lnTo>
                  <a:lnTo>
                    <a:pt x="38" y="41"/>
                  </a:lnTo>
                  <a:lnTo>
                    <a:pt x="48" y="49"/>
                  </a:lnTo>
                  <a:lnTo>
                    <a:pt x="57" y="54"/>
                  </a:lnTo>
                  <a:lnTo>
                    <a:pt x="67" y="55"/>
                  </a:lnTo>
                  <a:lnTo>
                    <a:pt x="75" y="59"/>
                  </a:lnTo>
                  <a:lnTo>
                    <a:pt x="92" y="60"/>
                  </a:lnTo>
                  <a:lnTo>
                    <a:pt x="108" y="63"/>
                  </a:lnTo>
                  <a:lnTo>
                    <a:pt x="108" y="63"/>
                  </a:lnTo>
                  <a:lnTo>
                    <a:pt x="122" y="68"/>
                  </a:lnTo>
                  <a:lnTo>
                    <a:pt x="135" y="73"/>
                  </a:lnTo>
                  <a:lnTo>
                    <a:pt x="148" y="79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97" y="94"/>
                  </a:lnTo>
                  <a:lnTo>
                    <a:pt x="224" y="102"/>
                  </a:lnTo>
                  <a:lnTo>
                    <a:pt x="224" y="102"/>
                  </a:lnTo>
                  <a:lnTo>
                    <a:pt x="234" y="106"/>
                  </a:lnTo>
                  <a:lnTo>
                    <a:pt x="243" y="113"/>
                  </a:lnTo>
                  <a:lnTo>
                    <a:pt x="251" y="119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65" y="135"/>
                  </a:lnTo>
                  <a:lnTo>
                    <a:pt x="281" y="148"/>
                  </a:lnTo>
                  <a:lnTo>
                    <a:pt x="299" y="159"/>
                  </a:lnTo>
                  <a:lnTo>
                    <a:pt x="313" y="167"/>
                  </a:lnTo>
                  <a:lnTo>
                    <a:pt x="313" y="167"/>
                  </a:lnTo>
                  <a:lnTo>
                    <a:pt x="318" y="170"/>
                  </a:lnTo>
                  <a:lnTo>
                    <a:pt x="321" y="173"/>
                  </a:lnTo>
                  <a:lnTo>
                    <a:pt x="326" y="179"/>
                  </a:lnTo>
                  <a:lnTo>
                    <a:pt x="329" y="187"/>
                  </a:lnTo>
                  <a:lnTo>
                    <a:pt x="330" y="190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40" y="197"/>
                  </a:lnTo>
                  <a:lnTo>
                    <a:pt x="343" y="202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62" y="241"/>
                  </a:lnTo>
                  <a:lnTo>
                    <a:pt x="383" y="279"/>
                  </a:lnTo>
                  <a:lnTo>
                    <a:pt x="383" y="279"/>
                  </a:lnTo>
                  <a:lnTo>
                    <a:pt x="423" y="351"/>
                  </a:lnTo>
                  <a:lnTo>
                    <a:pt x="402" y="426"/>
                  </a:lnTo>
                  <a:lnTo>
                    <a:pt x="402" y="494"/>
                  </a:lnTo>
                  <a:lnTo>
                    <a:pt x="397" y="526"/>
                  </a:lnTo>
                  <a:lnTo>
                    <a:pt x="397" y="526"/>
                  </a:lnTo>
                  <a:lnTo>
                    <a:pt x="416" y="532"/>
                  </a:lnTo>
                  <a:lnTo>
                    <a:pt x="429" y="535"/>
                  </a:lnTo>
                  <a:lnTo>
                    <a:pt x="442" y="537"/>
                  </a:lnTo>
                  <a:lnTo>
                    <a:pt x="453" y="537"/>
                  </a:lnTo>
                  <a:lnTo>
                    <a:pt x="459" y="535"/>
                  </a:lnTo>
                  <a:lnTo>
                    <a:pt x="464" y="534"/>
                  </a:lnTo>
                  <a:lnTo>
                    <a:pt x="469" y="530"/>
                  </a:lnTo>
                  <a:lnTo>
                    <a:pt x="472" y="526"/>
                  </a:lnTo>
                  <a:lnTo>
                    <a:pt x="475" y="521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1"/>
                  </a:lnTo>
                  <a:lnTo>
                    <a:pt x="480" y="510"/>
                  </a:lnTo>
                  <a:lnTo>
                    <a:pt x="485" y="510"/>
                  </a:lnTo>
                  <a:lnTo>
                    <a:pt x="492" y="511"/>
                  </a:lnTo>
                  <a:lnTo>
                    <a:pt x="499" y="514"/>
                  </a:lnTo>
                  <a:lnTo>
                    <a:pt x="513" y="522"/>
                  </a:lnTo>
                  <a:lnTo>
                    <a:pt x="519" y="526"/>
                  </a:lnTo>
                  <a:lnTo>
                    <a:pt x="519" y="526"/>
                  </a:lnTo>
                  <a:lnTo>
                    <a:pt x="524" y="527"/>
                  </a:lnTo>
                  <a:lnTo>
                    <a:pt x="539" y="530"/>
                  </a:lnTo>
                  <a:lnTo>
                    <a:pt x="548" y="534"/>
                  </a:lnTo>
                  <a:lnTo>
                    <a:pt x="556" y="537"/>
                  </a:lnTo>
                  <a:lnTo>
                    <a:pt x="564" y="543"/>
                  </a:lnTo>
                  <a:lnTo>
                    <a:pt x="572" y="548"/>
                  </a:lnTo>
                  <a:lnTo>
                    <a:pt x="572" y="548"/>
                  </a:lnTo>
                  <a:lnTo>
                    <a:pt x="581" y="562"/>
                  </a:lnTo>
                  <a:lnTo>
                    <a:pt x="589" y="576"/>
                  </a:lnTo>
                  <a:lnTo>
                    <a:pt x="594" y="583"/>
                  </a:lnTo>
                  <a:lnTo>
                    <a:pt x="599" y="589"/>
                  </a:lnTo>
                  <a:lnTo>
                    <a:pt x="605" y="595"/>
                  </a:lnTo>
                  <a:lnTo>
                    <a:pt x="615" y="600"/>
                  </a:lnTo>
                  <a:lnTo>
                    <a:pt x="615" y="600"/>
                  </a:lnTo>
                  <a:lnTo>
                    <a:pt x="631" y="608"/>
                  </a:lnTo>
                  <a:lnTo>
                    <a:pt x="642" y="615"/>
                  </a:lnTo>
                  <a:lnTo>
                    <a:pt x="653" y="619"/>
                  </a:lnTo>
                  <a:lnTo>
                    <a:pt x="664" y="626"/>
                  </a:lnTo>
                  <a:lnTo>
                    <a:pt x="664" y="626"/>
                  </a:lnTo>
                  <a:lnTo>
                    <a:pt x="677" y="640"/>
                  </a:lnTo>
                  <a:lnTo>
                    <a:pt x="677" y="640"/>
                  </a:lnTo>
                  <a:lnTo>
                    <a:pt x="693" y="642"/>
                  </a:lnTo>
                  <a:lnTo>
                    <a:pt x="729" y="645"/>
                  </a:lnTo>
                  <a:lnTo>
                    <a:pt x="777" y="646"/>
                  </a:lnTo>
                  <a:lnTo>
                    <a:pt x="799" y="646"/>
                  </a:lnTo>
                  <a:lnTo>
                    <a:pt x="820" y="645"/>
                  </a:lnTo>
                  <a:lnTo>
                    <a:pt x="820" y="645"/>
                  </a:lnTo>
                  <a:lnTo>
                    <a:pt x="858" y="640"/>
                  </a:lnTo>
                  <a:lnTo>
                    <a:pt x="891" y="637"/>
                  </a:lnTo>
                  <a:lnTo>
                    <a:pt x="907" y="637"/>
                  </a:lnTo>
                  <a:lnTo>
                    <a:pt x="921" y="638"/>
                  </a:lnTo>
                  <a:lnTo>
                    <a:pt x="932" y="642"/>
                  </a:lnTo>
                  <a:lnTo>
                    <a:pt x="944" y="646"/>
                  </a:lnTo>
                  <a:lnTo>
                    <a:pt x="944" y="646"/>
                  </a:lnTo>
                  <a:lnTo>
                    <a:pt x="955" y="654"/>
                  </a:lnTo>
                  <a:lnTo>
                    <a:pt x="996" y="634"/>
                  </a:lnTo>
                  <a:lnTo>
                    <a:pt x="996" y="634"/>
                  </a:lnTo>
                  <a:lnTo>
                    <a:pt x="999" y="632"/>
                  </a:lnTo>
                  <a:lnTo>
                    <a:pt x="1009" y="627"/>
                  </a:lnTo>
                  <a:lnTo>
                    <a:pt x="1020" y="626"/>
                  </a:lnTo>
                  <a:lnTo>
                    <a:pt x="1028" y="624"/>
                  </a:lnTo>
                  <a:lnTo>
                    <a:pt x="1034" y="626"/>
                  </a:lnTo>
                  <a:lnTo>
                    <a:pt x="1034" y="626"/>
                  </a:lnTo>
                  <a:close/>
                </a:path>
              </a:pathLst>
            </a:custGeom>
            <a:solidFill>
              <a:srgbClr val="B8B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AT"/>
            </a:p>
          </p:txBody>
        </p:sp>
      </p:grpSp>
      <p:pic>
        <p:nvPicPr>
          <p:cNvPr id="3" name="Grafik 2" descr="Ein Bild, das Schrift, Grafiken, Logo, Symbol enthält.&#10;&#10;KI-generierte Inhalte können fehlerhaft sein.">
            <a:extLst>
              <a:ext uri="{FF2B5EF4-FFF2-40B4-BE49-F238E27FC236}">
                <a16:creationId xmlns:a16="http://schemas.microsoft.com/office/drawing/2014/main" id="{CB652F45-6E1F-20C6-E0D8-9FEE20A990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192" y="1135680"/>
            <a:ext cx="3010124" cy="741724"/>
          </a:xfrm>
          <a:prstGeom prst="rect">
            <a:avLst/>
          </a:prstGeom>
        </p:spPr>
      </p:pic>
      <p:pic>
        <p:nvPicPr>
          <p:cNvPr id="1026" name="Picture 2" descr="Österreich-Autobahnen, Schnellstraßen Stock-Vektorgrafik | Adobe Stock">
            <a:extLst>
              <a:ext uri="{FF2B5EF4-FFF2-40B4-BE49-F238E27FC236}">
                <a16:creationId xmlns:a16="http://schemas.microsoft.com/office/drawing/2014/main" id="{B1C5653E-117C-C996-E303-18EA31A0F7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DFDF1"/>
              </a:clrFrom>
              <a:clrTo>
                <a:srgbClr val="FDFDF1">
                  <a:alpha val="0"/>
                </a:srgbClr>
              </a:clrTo>
            </a:clrChange>
            <a:alphaModFix amt="7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06"/>
          <a:stretch/>
        </p:blipFill>
        <p:spPr bwMode="auto">
          <a:xfrm rot="21411112">
            <a:off x="8374857" y="4442203"/>
            <a:ext cx="1077626" cy="469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Flussdiagramm: Verbinder 4">
            <a:extLst>
              <a:ext uri="{FF2B5EF4-FFF2-40B4-BE49-F238E27FC236}">
                <a16:creationId xmlns:a16="http://schemas.microsoft.com/office/drawing/2014/main" id="{DC0626FC-48B6-4DAA-DA58-B9BF0E385876}"/>
              </a:ext>
            </a:extLst>
          </p:cNvPr>
          <p:cNvSpPr/>
          <p:nvPr/>
        </p:nvSpPr>
        <p:spPr>
          <a:xfrm>
            <a:off x="9021273" y="4795054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  <p:sp>
        <p:nvSpPr>
          <p:cNvPr id="1024" name="Flussdiagramm: Verbinder 1023">
            <a:extLst>
              <a:ext uri="{FF2B5EF4-FFF2-40B4-BE49-F238E27FC236}">
                <a16:creationId xmlns:a16="http://schemas.microsoft.com/office/drawing/2014/main" id="{B2CE75B4-EB41-81E0-79A2-C10B8E0683F8}"/>
              </a:ext>
            </a:extLst>
          </p:cNvPr>
          <p:cNvSpPr/>
          <p:nvPr/>
        </p:nvSpPr>
        <p:spPr>
          <a:xfrm>
            <a:off x="9204397" y="4756661"/>
            <a:ext cx="76785" cy="76785"/>
          </a:xfrm>
          <a:prstGeom prst="flowChartConnector">
            <a:avLst/>
          </a:prstGeom>
          <a:solidFill>
            <a:schemeClr val="bg1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AT"/>
          </a:p>
        </p:txBody>
      </p:sp>
    </p:spTree>
    <p:extLst>
      <p:ext uri="{BB962C8B-B14F-4D97-AF65-F5344CB8AC3E}">
        <p14:creationId xmlns:p14="http://schemas.microsoft.com/office/powerpoint/2010/main" val="212263619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378</Words>
  <Application>Microsoft Office PowerPoint</Application>
  <PresentationFormat>Breitbild</PresentationFormat>
  <Paragraphs>67</Paragraphs>
  <Slides>9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4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9</vt:i4>
      </vt:variant>
    </vt:vector>
  </HeadingPairs>
  <TitlesOfParts>
    <vt:vector size="14" baseType="lpstr">
      <vt:lpstr>Aptos</vt:lpstr>
      <vt:lpstr>Arial</vt:lpstr>
      <vt:lpstr>Calibri</vt:lpstr>
      <vt:lpstr>Calibri Light</vt:lpstr>
      <vt:lpstr>Office</vt:lpstr>
      <vt:lpstr>Fostering Harmonised C-ITS deployments across Europe</vt:lpstr>
      <vt:lpstr>C-ITS deployment structure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Baustert Michel</dc:creator>
  <cp:lastModifiedBy>Böhm Martin</cp:lastModifiedBy>
  <cp:revision>52</cp:revision>
  <cp:lastPrinted>2025-02-19T16:27:16Z</cp:lastPrinted>
  <dcterms:created xsi:type="dcterms:W3CDTF">2024-11-06T10:29:22Z</dcterms:created>
  <dcterms:modified xsi:type="dcterms:W3CDTF">2025-05-19T18:43:52Z</dcterms:modified>
</cp:coreProperties>
</file>